
<file path=[Content_Types].xml><?xml version="1.0" encoding="utf-8"?>
<Types xmlns="http://schemas.openxmlformats.org/package/2006/content-types">
  <Default Extension="bin" ContentType="application/vnd.openxmlformats-officedocument.oleObject"/>
  <Default Extension="docx" ContentType="application/vnd.openxmlformats-officedocument.wordprocessingml.document"/>
  <Default Extension="emf" ContentType="image/x-emf"/>
  <Default Extension="jpeg" ContentType="image/jpeg"/>
  <Default Extension="jpg" ContentType="image/jpeg"/>
  <Default Extension="png" ContentType="image/png"/>
  <Default Extension="rels" ContentType="application/vnd.openxmlformats-package.relationships+xml"/>
  <Default Extension="tiff" ContentType="image/tiff"/>
  <Default Extension="wdp" ContentType="image/vnd.ms-photo"/>
  <Default Extension="wmf" ContentType="image/x-wmf"/>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slides/slide173.xml" ContentType="application/vnd.openxmlformats-officedocument.presentationml.slide+xml"/>
  <Override PartName="/ppt/slides/slide174.xml" ContentType="application/vnd.openxmlformats-officedocument.presentationml.slide+xml"/>
  <Override PartName="/ppt/slides/slide175.xml" ContentType="application/vnd.openxmlformats-officedocument.presentationml.slide+xml"/>
  <Override PartName="/ppt/slides/slide176.xml" ContentType="application/vnd.openxmlformats-officedocument.presentationml.slide+xml"/>
  <Override PartName="/ppt/slides/slide177.xml" ContentType="application/vnd.openxmlformats-officedocument.presentationml.slide+xml"/>
  <Override PartName="/ppt/slides/slide178.xml" ContentType="application/vnd.openxmlformats-officedocument.presentationml.slide+xml"/>
  <Override PartName="/ppt/slides/slide179.xml" ContentType="application/vnd.openxmlformats-officedocument.presentationml.slide+xml"/>
  <Override PartName="/ppt/slides/slide180.xml" ContentType="application/vnd.openxmlformats-officedocument.presentationml.slide+xml"/>
  <Override PartName="/ppt/slides/slide181.xml" ContentType="application/vnd.openxmlformats-officedocument.presentationml.slide+xml"/>
  <Override PartName="/ppt/slides/slide182.xml" ContentType="application/vnd.openxmlformats-officedocument.presentationml.slide+xml"/>
  <Override PartName="/ppt/slides/slide183.xml" ContentType="application/vnd.openxmlformats-officedocument.presentationml.slide+xml"/>
  <Override PartName="/ppt/slides/slide184.xml" ContentType="application/vnd.openxmlformats-officedocument.presentationml.slide+xml"/>
  <Override PartName="/ppt/slides/slide185.xml" ContentType="application/vnd.openxmlformats-officedocument.presentationml.slide+xml"/>
  <Override PartName="/ppt/slides/slide186.xml" ContentType="application/vnd.openxmlformats-officedocument.presentationml.slide+xml"/>
  <Override PartName="/ppt/slides/slide187.xml" ContentType="application/vnd.openxmlformats-officedocument.presentationml.slide+xml"/>
  <Override PartName="/ppt/slides/slide188.xml" ContentType="application/vnd.openxmlformats-officedocument.presentationml.slide+xml"/>
  <Override PartName="/ppt/slides/slide189.xml" ContentType="application/vnd.openxmlformats-officedocument.presentationml.slide+xml"/>
  <Override PartName="/ppt/slides/slide190.xml" ContentType="application/vnd.openxmlformats-officedocument.presentationml.slide+xml"/>
  <Override PartName="/ppt/slides/slide191.xml" ContentType="application/vnd.openxmlformats-officedocument.presentationml.slide+xml"/>
  <Override PartName="/ppt/slides/slide192.xml" ContentType="application/vnd.openxmlformats-officedocument.presentationml.slide+xml"/>
  <Override PartName="/ppt/slides/slide193.xml" ContentType="application/vnd.openxmlformats-officedocument.presentationml.slide+xml"/>
  <Override PartName="/ppt/slides/slide194.xml" ContentType="application/vnd.openxmlformats-officedocument.presentationml.slide+xml"/>
  <Override PartName="/ppt/slides/slide195.xml" ContentType="application/vnd.openxmlformats-officedocument.presentationml.slide+xml"/>
  <Override PartName="/ppt/slides/slide196.xml" ContentType="application/vnd.openxmlformats-officedocument.presentationml.slide+xml"/>
  <Override PartName="/ppt/slides/slide197.xml" ContentType="application/vnd.openxmlformats-officedocument.presentationml.slide+xml"/>
  <Override PartName="/ppt/slides/slide198.xml" ContentType="application/vnd.openxmlformats-officedocument.presentationml.slide+xml"/>
  <Override PartName="/ppt/slides/slide199.xml" ContentType="application/vnd.openxmlformats-officedocument.presentationml.slide+xml"/>
  <Override PartName="/ppt/slides/slide200.xml" ContentType="application/vnd.openxmlformats-officedocument.presentationml.slide+xml"/>
  <Override PartName="/ppt/slides/slide201.xml" ContentType="application/vnd.openxmlformats-officedocument.presentationml.slide+xml"/>
  <Override PartName="/ppt/slides/slide202.xml" ContentType="application/vnd.openxmlformats-officedocument.presentationml.slide+xml"/>
  <Override PartName="/ppt/slides/slide203.xml" ContentType="application/vnd.openxmlformats-officedocument.presentationml.slide+xml"/>
  <Override PartName="/ppt/slides/slide204.xml" ContentType="application/vnd.openxmlformats-officedocument.presentationml.slide+xml"/>
  <Override PartName="/ppt/slides/slide205.xml" ContentType="application/vnd.openxmlformats-officedocument.presentationml.slide+xml"/>
  <Override PartName="/ppt/slides/slide206.xml" ContentType="application/vnd.openxmlformats-officedocument.presentationml.slide+xml"/>
  <Override PartName="/ppt/slides/slide207.xml" ContentType="application/vnd.openxmlformats-officedocument.presentationml.slide+xml"/>
  <Override PartName="/ppt/slides/slide208.xml" ContentType="application/vnd.openxmlformats-officedocument.presentationml.slide+xml"/>
  <Override PartName="/ppt/slides/slide209.xml" ContentType="application/vnd.openxmlformats-officedocument.presentationml.slide+xml"/>
  <Override PartName="/ppt/slides/slide210.xml" ContentType="application/vnd.openxmlformats-officedocument.presentationml.slide+xml"/>
  <Override PartName="/ppt/slides/slide211.xml" ContentType="application/vnd.openxmlformats-officedocument.presentationml.slide+xml"/>
  <Override PartName="/ppt/slides/slide212.xml" ContentType="application/vnd.openxmlformats-officedocument.presentationml.slide+xml"/>
  <Override PartName="/ppt/slides/slide213.xml" ContentType="application/vnd.openxmlformats-officedocument.presentationml.slide+xml"/>
  <Override PartName="/ppt/slides/slide214.xml" ContentType="application/vnd.openxmlformats-officedocument.presentationml.slide+xml"/>
  <Override PartName="/ppt/slides/slide215.xml" ContentType="application/vnd.openxmlformats-officedocument.presentationml.slide+xml"/>
  <Override PartName="/ppt/slides/slide216.xml" ContentType="application/vnd.openxmlformats-officedocument.presentationml.slide+xml"/>
  <Override PartName="/ppt/slides/slide217.xml" ContentType="application/vnd.openxmlformats-officedocument.presentationml.slide+xml"/>
  <Override PartName="/ppt/slides/slide218.xml" ContentType="application/vnd.openxmlformats-officedocument.presentationml.slide+xml"/>
  <Override PartName="/ppt/slides/slide219.xml" ContentType="application/vnd.openxmlformats-officedocument.presentationml.slide+xml"/>
  <Override PartName="/ppt/slides/slide220.xml" ContentType="application/vnd.openxmlformats-officedocument.presentationml.slide+xml"/>
  <Override PartName="/ppt/slides/slide221.xml" ContentType="application/vnd.openxmlformats-officedocument.presentationml.slide+xml"/>
  <Override PartName="/ppt/slides/slide222.xml" ContentType="application/vnd.openxmlformats-officedocument.presentationml.slide+xml"/>
  <Override PartName="/ppt/slides/slide223.xml" ContentType="application/vnd.openxmlformats-officedocument.presentationml.slide+xml"/>
  <Override PartName="/ppt/slides/slide224.xml" ContentType="application/vnd.openxmlformats-officedocument.presentationml.slide+xml"/>
  <Override PartName="/ppt/slides/slide225.xml" ContentType="application/vnd.openxmlformats-officedocument.presentationml.slide+xml"/>
  <Override PartName="/ppt/slides/slide226.xml" ContentType="application/vnd.openxmlformats-officedocument.presentationml.slide+xml"/>
  <Override PartName="/ppt/slides/slide227.xml" ContentType="application/vnd.openxmlformats-officedocument.presentationml.slide+xml"/>
  <Override PartName="/ppt/slides/slide228.xml" ContentType="application/vnd.openxmlformats-officedocument.presentationml.slide+xml"/>
  <Override PartName="/ppt/slides/slide229.xml" ContentType="application/vnd.openxmlformats-officedocument.presentationml.slide+xml"/>
  <Override PartName="/ppt/slides/slide230.xml" ContentType="application/vnd.openxmlformats-officedocument.presentationml.slide+xml"/>
  <Override PartName="/ppt/slides/slide231.xml" ContentType="application/vnd.openxmlformats-officedocument.presentationml.slide+xml"/>
  <Override PartName="/ppt/slides/slide232.xml" ContentType="application/vnd.openxmlformats-officedocument.presentationml.slide+xml"/>
  <Override PartName="/ppt/slides/slide233.xml" ContentType="application/vnd.openxmlformats-officedocument.presentationml.slide+xml"/>
  <Override PartName="/ppt/slides/slide234.xml" ContentType="application/vnd.openxmlformats-officedocument.presentationml.slide+xml"/>
  <Override PartName="/ppt/slides/slide235.xml" ContentType="application/vnd.openxmlformats-officedocument.presentationml.slide+xml"/>
  <Override PartName="/ppt/slides/slide236.xml" ContentType="application/vnd.openxmlformats-officedocument.presentationml.slide+xml"/>
  <Override PartName="/ppt/slides/slide237.xml" ContentType="application/vnd.openxmlformats-officedocument.presentationml.slide+xml"/>
  <Override PartName="/ppt/slides/slide238.xml" ContentType="application/vnd.openxmlformats-officedocument.presentationml.slide+xml"/>
  <Override PartName="/ppt/slides/slide239.xml" ContentType="application/vnd.openxmlformats-officedocument.presentationml.slide+xml"/>
  <Override PartName="/ppt/slides/slide240.xml" ContentType="application/vnd.openxmlformats-officedocument.presentationml.slide+xml"/>
  <Override PartName="/ppt/slides/slide241.xml" ContentType="application/vnd.openxmlformats-officedocument.presentationml.slide+xml"/>
  <Override PartName="/ppt/slides/slide242.xml" ContentType="application/vnd.openxmlformats-officedocument.presentationml.slide+xml"/>
  <Override PartName="/ppt/slides/slide243.xml" ContentType="application/vnd.openxmlformats-officedocument.presentationml.slide+xml"/>
  <Override PartName="/ppt/slides/slide244.xml" ContentType="application/vnd.openxmlformats-officedocument.presentationml.slide+xml"/>
  <Override PartName="/ppt/slides/slide245.xml" ContentType="application/vnd.openxmlformats-officedocument.presentationml.slide+xml"/>
  <Override PartName="/ppt/slides/slide246.xml" ContentType="application/vnd.openxmlformats-officedocument.presentationml.slide+xml"/>
  <Override PartName="/ppt/slides/slide247.xml" ContentType="application/vnd.openxmlformats-officedocument.presentationml.slide+xml"/>
  <Override PartName="/ppt/slides/slide248.xml" ContentType="application/vnd.openxmlformats-officedocument.presentationml.slide+xml"/>
  <Override PartName="/ppt/slides/slide249.xml" ContentType="application/vnd.openxmlformats-officedocument.presentationml.slide+xml"/>
  <Override PartName="/ppt/slides/slide250.xml" ContentType="application/vnd.openxmlformats-officedocument.presentationml.slide+xml"/>
  <Override PartName="/ppt/slides/slide251.xml" ContentType="application/vnd.openxmlformats-officedocument.presentationml.slide+xml"/>
  <Override PartName="/ppt/slides/slide252.xml" ContentType="application/vnd.openxmlformats-officedocument.presentationml.slide+xml"/>
  <Override PartName="/ppt/slides/slide253.xml" ContentType="application/vnd.openxmlformats-officedocument.presentationml.slide+xml"/>
  <Override PartName="/ppt/slides/slide254.xml" ContentType="application/vnd.openxmlformats-officedocument.presentationml.slide+xml"/>
  <Override PartName="/ppt/slides/slide255.xml" ContentType="application/vnd.openxmlformats-officedocument.presentationml.slide+xml"/>
  <Override PartName="/ppt/slides/slide256.xml" ContentType="application/vnd.openxmlformats-officedocument.presentationml.slide+xml"/>
  <Override PartName="/ppt/slides/slide257.xml" ContentType="application/vnd.openxmlformats-officedocument.presentationml.slide+xml"/>
  <Override PartName="/ppt/slides/slide258.xml" ContentType="application/vnd.openxmlformats-officedocument.presentationml.slide+xml"/>
  <Override PartName="/ppt/slides/slide259.xml" ContentType="application/vnd.openxmlformats-officedocument.presentationml.slide+xml"/>
  <Override PartName="/ppt/slides/slide260.xml" ContentType="application/vnd.openxmlformats-officedocument.presentationml.slide+xml"/>
  <Override PartName="/ppt/slides/slide261.xml" ContentType="application/vnd.openxmlformats-officedocument.presentationml.slide+xml"/>
  <Override PartName="/ppt/slides/slide262.xml" ContentType="application/vnd.openxmlformats-officedocument.presentationml.slide+xml"/>
  <Override PartName="/ppt/slides/slide263.xml" ContentType="application/vnd.openxmlformats-officedocument.presentationml.slide+xml"/>
  <Override PartName="/ppt/slides/slide264.xml" ContentType="application/vnd.openxmlformats-officedocument.presentationml.slide+xml"/>
  <Override PartName="/ppt/slides/slide265.xml" ContentType="application/vnd.openxmlformats-officedocument.presentationml.slide+xml"/>
  <Override PartName="/ppt/slides/slide266.xml" ContentType="application/vnd.openxmlformats-officedocument.presentationml.slide+xml"/>
  <Override PartName="/ppt/slides/slide267.xml" ContentType="application/vnd.openxmlformats-officedocument.presentationml.slide+xml"/>
  <Override PartName="/ppt/slides/slide268.xml" ContentType="application/vnd.openxmlformats-officedocument.presentationml.slide+xml"/>
  <Override PartName="/ppt/slides/slide269.xml" ContentType="application/vnd.openxmlformats-officedocument.presentationml.slide+xml"/>
  <Override PartName="/ppt/slides/slide270.xml" ContentType="application/vnd.openxmlformats-officedocument.presentationml.slide+xml"/>
  <Override PartName="/ppt/slides/slide271.xml" ContentType="application/vnd.openxmlformats-officedocument.presentationml.slide+xml"/>
  <Override PartName="/ppt/slides/slide272.xml" ContentType="application/vnd.openxmlformats-officedocument.presentationml.slide+xml"/>
  <Override PartName="/ppt/slides/slide273.xml" ContentType="application/vnd.openxmlformats-officedocument.presentationml.slide+xml"/>
  <Override PartName="/ppt/slides/slide274.xml" ContentType="application/vnd.openxmlformats-officedocument.presentationml.slide+xml"/>
  <Override PartName="/ppt/slides/slide275.xml" ContentType="application/vnd.openxmlformats-officedocument.presentationml.slide+xml"/>
  <Override PartName="/ppt/slides/slide276.xml" ContentType="application/vnd.openxmlformats-officedocument.presentationml.slide+xml"/>
  <Override PartName="/ppt/slides/slide277.xml" ContentType="application/vnd.openxmlformats-officedocument.presentationml.slide+xml"/>
  <Override PartName="/ppt/slides/slide278.xml" ContentType="application/vnd.openxmlformats-officedocument.presentationml.slide+xml"/>
  <Override PartName="/ppt/slides/slide279.xml" ContentType="application/vnd.openxmlformats-officedocument.presentationml.slide+xml"/>
  <Override PartName="/ppt/slides/slide280.xml" ContentType="application/vnd.openxmlformats-officedocument.presentationml.slide+xml"/>
  <Override PartName="/ppt/slides/slide281.xml" ContentType="application/vnd.openxmlformats-officedocument.presentationml.slide+xml"/>
  <Override PartName="/ppt/slides/slide282.xml" ContentType="application/vnd.openxmlformats-officedocument.presentationml.slide+xml"/>
  <Override PartName="/ppt/slides/slide283.xml" ContentType="application/vnd.openxmlformats-officedocument.presentationml.slide+xml"/>
  <Override PartName="/ppt/slides/slide284.xml" ContentType="application/vnd.openxmlformats-officedocument.presentationml.slide+xml"/>
  <Override PartName="/ppt/slides/slide285.xml" ContentType="application/vnd.openxmlformats-officedocument.presentationml.slide+xml"/>
  <Override PartName="/ppt/slides/slide286.xml" ContentType="application/vnd.openxmlformats-officedocument.presentationml.slide+xml"/>
  <Override PartName="/ppt/slides/slide287.xml" ContentType="application/vnd.openxmlformats-officedocument.presentationml.slide+xml"/>
  <Override PartName="/ppt/slides/slide288.xml" ContentType="application/vnd.openxmlformats-officedocument.presentationml.slide+xml"/>
  <Override PartName="/ppt/slides/slide289.xml" ContentType="application/vnd.openxmlformats-officedocument.presentationml.slide+xml"/>
  <Override PartName="/ppt/slides/slide290.xml" ContentType="application/vnd.openxmlformats-officedocument.presentationml.slide+xml"/>
  <Override PartName="/ppt/slides/slide291.xml" ContentType="application/vnd.openxmlformats-officedocument.presentationml.slide+xml"/>
  <Override PartName="/ppt/slides/slide292.xml" ContentType="application/vnd.openxmlformats-officedocument.presentationml.slide+xml"/>
  <Override PartName="/ppt/slides/slide293.xml" ContentType="application/vnd.openxmlformats-officedocument.presentationml.slide+xml"/>
  <Override PartName="/ppt/slides/slide294.xml" ContentType="application/vnd.openxmlformats-officedocument.presentationml.slide+xml"/>
  <Override PartName="/ppt/slides/slide295.xml" ContentType="application/vnd.openxmlformats-officedocument.presentationml.slide+xml"/>
  <Override PartName="/ppt/slides/slide296.xml" ContentType="application/vnd.openxmlformats-officedocument.presentationml.slide+xml"/>
  <Override PartName="/ppt/slides/slide297.xml" ContentType="application/vnd.openxmlformats-officedocument.presentationml.slide+xml"/>
  <Override PartName="/ppt/slides/slide298.xml" ContentType="application/vnd.openxmlformats-officedocument.presentationml.slide+xml"/>
  <Override PartName="/ppt/slides/slide299.xml" ContentType="application/vnd.openxmlformats-officedocument.presentationml.slide+xml"/>
  <Override PartName="/ppt/slides/slide300.xml" ContentType="application/vnd.openxmlformats-officedocument.presentationml.slide+xml"/>
  <Override PartName="/ppt/slides/slide301.xml" ContentType="application/vnd.openxmlformats-officedocument.presentationml.slide+xml"/>
  <Override PartName="/ppt/slides/slide302.xml" ContentType="application/vnd.openxmlformats-officedocument.presentationml.slide+xml"/>
  <Override PartName="/ppt/slides/slide303.xml" ContentType="application/vnd.openxmlformats-officedocument.presentationml.slide+xml"/>
  <Override PartName="/ppt/slides/slide304.xml" ContentType="application/vnd.openxmlformats-officedocument.presentationml.slide+xml"/>
  <Override PartName="/ppt/slides/slide305.xml" ContentType="application/vnd.openxmlformats-officedocument.presentationml.slide+xml"/>
  <Override PartName="/ppt/slides/slide306.xml" ContentType="application/vnd.openxmlformats-officedocument.presentationml.slide+xml"/>
  <Override PartName="/ppt/slides/slide307.xml" ContentType="application/vnd.openxmlformats-officedocument.presentationml.slide+xml"/>
  <Override PartName="/ppt/slides/slide308.xml" ContentType="application/vnd.openxmlformats-officedocument.presentationml.slide+xml"/>
  <Override PartName="/ppt/slides/slide309.xml" ContentType="application/vnd.openxmlformats-officedocument.presentationml.slide+xml"/>
  <Override PartName="/ppt/slides/slide310.xml" ContentType="application/vnd.openxmlformats-officedocument.presentationml.slide+xml"/>
  <Override PartName="/ppt/slides/slide311.xml" ContentType="application/vnd.openxmlformats-officedocument.presentationml.slide+xml"/>
  <Override PartName="/ppt/slides/slide312.xml" ContentType="application/vnd.openxmlformats-officedocument.presentationml.slide+xml"/>
  <Override PartName="/ppt/slides/slide313.xml" ContentType="application/vnd.openxmlformats-officedocument.presentationml.slide+xml"/>
  <Override PartName="/ppt/slides/slide314.xml" ContentType="application/vnd.openxmlformats-officedocument.presentationml.slide+xml"/>
  <Override PartName="/ppt/slides/slide315.xml" ContentType="application/vnd.openxmlformats-officedocument.presentationml.slide+xml"/>
  <Override PartName="/ppt/slides/slide316.xml" ContentType="application/vnd.openxmlformats-officedocument.presentationml.slide+xml"/>
  <Override PartName="/ppt/slides/slide317.xml" ContentType="application/vnd.openxmlformats-officedocument.presentationml.slide+xml"/>
  <Override PartName="/ppt/slides/slide318.xml" ContentType="application/vnd.openxmlformats-officedocument.presentationml.slide+xml"/>
  <Override PartName="/ppt/slides/slide319.xml" ContentType="application/vnd.openxmlformats-officedocument.presentationml.slide+xml"/>
  <Override PartName="/ppt/slides/slide320.xml" ContentType="application/vnd.openxmlformats-officedocument.presentationml.slide+xml"/>
  <Override PartName="/ppt/slides/slide321.xml" ContentType="application/vnd.openxmlformats-officedocument.presentationml.slide+xml"/>
  <Override PartName="/ppt/slides/slide322.xml" ContentType="application/vnd.openxmlformats-officedocument.presentationml.slide+xml"/>
  <Override PartName="/ppt/slides/slide323.xml" ContentType="application/vnd.openxmlformats-officedocument.presentationml.slide+xml"/>
  <Override PartName="/ppt/slides/slide324.xml" ContentType="application/vnd.openxmlformats-officedocument.presentationml.slide+xml"/>
  <Override PartName="/ppt/slides/slide325.xml" ContentType="application/vnd.openxmlformats-officedocument.presentationml.slide+xml"/>
  <Override PartName="/ppt/slides/slide326.xml" ContentType="application/vnd.openxmlformats-officedocument.presentationml.slide+xml"/>
  <Override PartName="/ppt/slides/slide327.xml" ContentType="application/vnd.openxmlformats-officedocument.presentationml.slide+xml"/>
  <Override PartName="/ppt/slides/slide328.xml" ContentType="application/vnd.openxmlformats-officedocument.presentationml.slide+xml"/>
  <Override PartName="/ppt/slides/slide329.xml" ContentType="application/vnd.openxmlformats-officedocument.presentationml.slide+xml"/>
  <Override PartName="/ppt/slides/slide330.xml" ContentType="application/vnd.openxmlformats-officedocument.presentationml.slide+xml"/>
  <Override PartName="/ppt/slides/slide331.xml" ContentType="application/vnd.openxmlformats-officedocument.presentationml.slide+xml"/>
  <Override PartName="/ppt/slides/slide332.xml" ContentType="application/vnd.openxmlformats-officedocument.presentationml.slide+xml"/>
  <Override PartName="/ppt/slides/slide333.xml" ContentType="application/vnd.openxmlformats-officedocument.presentationml.slide+xml"/>
  <Override PartName="/ppt/slides/slide334.xml" ContentType="application/vnd.openxmlformats-officedocument.presentationml.slide+xml"/>
  <Override PartName="/ppt/slides/slide335.xml" ContentType="application/vnd.openxmlformats-officedocument.presentationml.slide+xml"/>
  <Override PartName="/ppt/slides/slide336.xml" ContentType="application/vnd.openxmlformats-officedocument.presentationml.slide+xml"/>
  <Override PartName="/ppt/slides/slide337.xml" ContentType="application/vnd.openxmlformats-officedocument.presentationml.slide+xml"/>
  <Override PartName="/ppt/slides/slide338.xml" ContentType="application/vnd.openxmlformats-officedocument.presentationml.slide+xml"/>
  <Override PartName="/ppt/slides/slide339.xml" ContentType="application/vnd.openxmlformats-officedocument.presentationml.slide+xml"/>
  <Override PartName="/ppt/slides/slide340.xml" ContentType="application/vnd.openxmlformats-officedocument.presentationml.slide+xml"/>
  <Override PartName="/ppt/slides/slide341.xml" ContentType="application/vnd.openxmlformats-officedocument.presentationml.slide+xml"/>
  <Override PartName="/ppt/slides/slide342.xml" ContentType="application/vnd.openxmlformats-officedocument.presentationml.slide+xml"/>
  <Override PartName="/ppt/slides/slide343.xml" ContentType="application/vnd.openxmlformats-officedocument.presentationml.slide+xml"/>
  <Override PartName="/ppt/slides/slide344.xml" ContentType="application/vnd.openxmlformats-officedocument.presentationml.slide+xml"/>
  <Override PartName="/ppt/slides/slide345.xml" ContentType="application/vnd.openxmlformats-officedocument.presentationml.slide+xml"/>
  <Override PartName="/ppt/slides/slide346.xml" ContentType="application/vnd.openxmlformats-officedocument.presentationml.slide+xml"/>
  <Override PartName="/ppt/slides/slide347.xml" ContentType="application/vnd.openxmlformats-officedocument.presentationml.slide+xml"/>
  <Override PartName="/ppt/slides/slide348.xml" ContentType="application/vnd.openxmlformats-officedocument.presentationml.slide+xml"/>
  <Override PartName="/ppt/slides/slide349.xml" ContentType="application/vnd.openxmlformats-officedocument.presentationml.slide+xml"/>
  <Override PartName="/ppt/slides/slide350.xml" ContentType="application/vnd.openxmlformats-officedocument.presentationml.slide+xml"/>
  <Override PartName="/ppt/slides/slide351.xml" ContentType="application/vnd.openxmlformats-officedocument.presentationml.slide+xml"/>
  <Override PartName="/ppt/slides/slide352.xml" ContentType="application/vnd.openxmlformats-officedocument.presentationml.slide+xml"/>
  <Override PartName="/ppt/slides/slide353.xml" ContentType="application/vnd.openxmlformats-officedocument.presentationml.slide+xml"/>
  <Override PartName="/ppt/slides/slide354.xml" ContentType="application/vnd.openxmlformats-officedocument.presentationml.slide+xml"/>
  <Override PartName="/ppt/slides/slide355.xml" ContentType="application/vnd.openxmlformats-officedocument.presentationml.slide+xml"/>
  <Override PartName="/ppt/slides/slide356.xml" ContentType="application/vnd.openxmlformats-officedocument.presentationml.slide+xml"/>
  <Override PartName="/ppt/slides/slide357.xml" ContentType="application/vnd.openxmlformats-officedocument.presentationml.slide+xml"/>
  <Override PartName="/ppt/slides/slide358.xml" ContentType="application/vnd.openxmlformats-officedocument.presentationml.slide+xml"/>
  <Override PartName="/ppt/slides/slide359.xml" ContentType="application/vnd.openxmlformats-officedocument.presentationml.slide+xml"/>
  <Override PartName="/ppt/slides/slide360.xml" ContentType="application/vnd.openxmlformats-officedocument.presentationml.slide+xml"/>
  <Override PartName="/ppt/slides/slide361.xml" ContentType="application/vnd.openxmlformats-officedocument.presentationml.slide+xml"/>
  <Override PartName="/ppt/slides/slide362.xml" ContentType="application/vnd.openxmlformats-officedocument.presentationml.slide+xml"/>
  <Override PartName="/ppt/slides/slide363.xml" ContentType="application/vnd.openxmlformats-officedocument.presentationml.slide+xml"/>
  <Override PartName="/ppt/slides/slide364.xml" ContentType="application/vnd.openxmlformats-officedocument.presentationml.slide+xml"/>
  <Override PartName="/ppt/slides/slide365.xml" ContentType="application/vnd.openxmlformats-officedocument.presentationml.slide+xml"/>
  <Override PartName="/ppt/slides/slide366.xml" ContentType="application/vnd.openxmlformats-officedocument.presentationml.slide+xml"/>
  <Override PartName="/ppt/slides/slide367.xml" ContentType="application/vnd.openxmlformats-officedocument.presentationml.slide+xml"/>
  <Override PartName="/ppt/slides/slide368.xml" ContentType="application/vnd.openxmlformats-officedocument.presentationml.slide+xml"/>
  <Override PartName="/ppt/slides/slide369.xml" ContentType="application/vnd.openxmlformats-officedocument.presentationml.slide+xml"/>
  <Override PartName="/ppt/slides/slide370.xml" ContentType="application/vnd.openxmlformats-officedocument.presentationml.slide+xml"/>
  <Override PartName="/ppt/slides/slide371.xml" ContentType="application/vnd.openxmlformats-officedocument.presentationml.slide+xml"/>
  <Override PartName="/ppt/slides/slide372.xml" ContentType="application/vnd.openxmlformats-officedocument.presentationml.slide+xml"/>
  <Override PartName="/ppt/slides/slide373.xml" ContentType="application/vnd.openxmlformats-officedocument.presentationml.slide+xml"/>
  <Override PartName="/ppt/slides/slide374.xml" ContentType="application/vnd.openxmlformats-officedocument.presentationml.slide+xml"/>
  <Override PartName="/ppt/slides/slide375.xml" ContentType="application/vnd.openxmlformats-officedocument.presentationml.slide+xml"/>
  <Override PartName="/ppt/slides/slide376.xml" ContentType="application/vnd.openxmlformats-officedocument.presentationml.slide+xml"/>
  <Override PartName="/ppt/slides/slide377.xml" ContentType="application/vnd.openxmlformats-officedocument.presentationml.slide+xml"/>
  <Override PartName="/ppt/slides/slide378.xml" ContentType="application/vnd.openxmlformats-officedocument.presentationml.slide+xml"/>
  <Override PartName="/ppt/slides/slide379.xml" ContentType="application/vnd.openxmlformats-officedocument.presentationml.slide+xml"/>
  <Override PartName="/ppt/slides/slide380.xml" ContentType="application/vnd.openxmlformats-officedocument.presentationml.slide+xml"/>
  <Override PartName="/ppt/slides/slide381.xml" ContentType="application/vnd.openxmlformats-officedocument.presentationml.slide+xml"/>
  <Override PartName="/ppt/slides/slide382.xml" ContentType="application/vnd.openxmlformats-officedocument.presentationml.slide+xml"/>
  <Override PartName="/ppt/slides/slide383.xml" ContentType="application/vnd.openxmlformats-officedocument.presentationml.slide+xml"/>
  <Override PartName="/ppt/slides/slide384.xml" ContentType="application/vnd.openxmlformats-officedocument.presentationml.slide+xml"/>
  <Override PartName="/ppt/slides/slide385.xml" ContentType="application/vnd.openxmlformats-officedocument.presentationml.slide+xml"/>
  <Override PartName="/ppt/slides/slide386.xml" ContentType="application/vnd.openxmlformats-officedocument.presentationml.slide+xml"/>
  <Override PartName="/ppt/slides/slide387.xml" ContentType="application/vnd.openxmlformats-officedocument.presentationml.slide+xml"/>
  <Override PartName="/ppt/slides/slide388.xml" ContentType="application/vnd.openxmlformats-officedocument.presentationml.slide+xml"/>
  <Override PartName="/ppt/slides/slide389.xml" ContentType="application/vnd.openxmlformats-officedocument.presentationml.slide+xml"/>
  <Override PartName="/ppt/slides/slide390.xml" ContentType="application/vnd.openxmlformats-officedocument.presentationml.slide+xml"/>
  <Override PartName="/ppt/slides/slide391.xml" ContentType="application/vnd.openxmlformats-officedocument.presentationml.slide+xml"/>
  <Override PartName="/ppt/slides/slide392.xml" ContentType="application/vnd.openxmlformats-officedocument.presentationml.slide+xml"/>
  <Override PartName="/ppt/slides/slide393.xml" ContentType="application/vnd.openxmlformats-officedocument.presentationml.slide+xml"/>
  <Override PartName="/ppt/slides/slide394.xml" ContentType="application/vnd.openxmlformats-officedocument.presentationml.slide+xml"/>
  <Override PartName="/ppt/slides/slide395.xml" ContentType="application/vnd.openxmlformats-officedocument.presentationml.slide+xml"/>
  <Override PartName="/ppt/slides/slide396.xml" ContentType="application/vnd.openxmlformats-officedocument.presentationml.slide+xml"/>
  <Override PartName="/ppt/slides/slide397.xml" ContentType="application/vnd.openxmlformats-officedocument.presentationml.slide+xml"/>
  <Override PartName="/ppt/slides/slide398.xml" ContentType="application/vnd.openxmlformats-officedocument.presentationml.slide+xml"/>
  <Override PartName="/ppt/slides/slide399.xml" ContentType="application/vnd.openxmlformats-officedocument.presentationml.slide+xml"/>
  <Override PartName="/ppt/slides/slide400.xml" ContentType="application/vnd.openxmlformats-officedocument.presentationml.slide+xml"/>
  <Override PartName="/ppt/slides/slide401.xml" ContentType="application/vnd.openxmlformats-officedocument.presentationml.slide+xml"/>
  <Override PartName="/ppt/slides/slide402.xml" ContentType="application/vnd.openxmlformats-officedocument.presentationml.slide+xml"/>
  <Override PartName="/ppt/slides/slide403.xml" ContentType="application/vnd.openxmlformats-officedocument.presentationml.slide+xml"/>
  <Override PartName="/ppt/slides/slide404.xml" ContentType="application/vnd.openxmlformats-officedocument.presentationml.slide+xml"/>
  <Override PartName="/ppt/slides/slide405.xml" ContentType="application/vnd.openxmlformats-officedocument.presentationml.slide+xml"/>
  <Override PartName="/ppt/slides/slide406.xml" ContentType="application/vnd.openxmlformats-officedocument.presentationml.slide+xml"/>
  <Override PartName="/ppt/slides/slide407.xml" ContentType="application/vnd.openxmlformats-officedocument.presentationml.slide+xml"/>
  <Override PartName="/ppt/slides/slide408.xml" ContentType="application/vnd.openxmlformats-officedocument.presentationml.slide+xml"/>
  <Override PartName="/ppt/slides/slide409.xml" ContentType="application/vnd.openxmlformats-officedocument.presentationml.slide+xml"/>
  <Override PartName="/ppt/slides/slide410.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tags/tag1.xml" ContentType="application/vnd.openxmlformats-officedocument.presentationml.tags+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notesSlides/notesSlide76.xml" ContentType="application/vnd.openxmlformats-officedocument.presentationml.notesSlide+xml"/>
  <Override PartName="/ppt/notesSlides/notesSlide77.xml" ContentType="application/vnd.openxmlformats-officedocument.presentationml.notesSlide+xml"/>
  <Override PartName="/ppt/notesSlides/notesSlide78.xml" ContentType="application/vnd.openxmlformats-officedocument.presentationml.notesSlide+xml"/>
  <Override PartName="/ppt/notesSlides/notesSlide79.xml" ContentType="application/vnd.openxmlformats-officedocument.presentationml.notesSlide+xml"/>
  <Override PartName="/ppt/notesSlides/notesSlide80.xml" ContentType="application/vnd.openxmlformats-officedocument.presentationml.notesSlide+xml"/>
  <Override PartName="/ppt/notesSlides/notesSlide81.xml" ContentType="application/vnd.openxmlformats-officedocument.presentationml.notesSlide+xml"/>
  <Override PartName="/ppt/notesSlides/notesSlide82.xml" ContentType="application/vnd.openxmlformats-officedocument.presentationml.notesSlide+xml"/>
  <Override PartName="/ppt/notesSlides/notesSlide83.xml" ContentType="application/vnd.openxmlformats-officedocument.presentationml.notesSlide+xml"/>
  <Override PartName="/ppt/notesSlides/notesSlide84.xml" ContentType="application/vnd.openxmlformats-officedocument.presentationml.notesSlide+xml"/>
  <Override PartName="/ppt/notesSlides/notesSlide85.xml" ContentType="application/vnd.openxmlformats-officedocument.presentationml.notesSlide+xml"/>
  <Override PartName="/ppt/notesSlides/notesSlide86.xml" ContentType="application/vnd.openxmlformats-officedocument.presentationml.notesSlide+xml"/>
  <Override PartName="/ppt/notesSlides/notesSlide87.xml" ContentType="application/vnd.openxmlformats-officedocument.presentationml.notesSlide+xml"/>
  <Override PartName="/ppt/notesSlides/notesSlide88.xml" ContentType="application/vnd.openxmlformats-officedocument.presentationml.notesSlide+xml"/>
  <Override PartName="/ppt/notesSlides/notesSlide89.xml" ContentType="application/vnd.openxmlformats-officedocument.presentationml.notesSlide+xml"/>
  <Override PartName="/ppt/notesSlides/notesSlide90.xml" ContentType="application/vnd.openxmlformats-officedocument.presentationml.notesSlide+xml"/>
  <Override PartName="/ppt/notesSlides/notesSlide91.xml" ContentType="application/vnd.openxmlformats-officedocument.presentationml.notesSlide+xml"/>
  <Override PartName="/ppt/notesSlides/notesSlide92.xml" ContentType="application/vnd.openxmlformats-officedocument.presentationml.notesSlide+xml"/>
  <Override PartName="/ppt/notesSlides/notesSlide93.xml" ContentType="application/vnd.openxmlformats-officedocument.presentationml.notesSlide+xml"/>
  <Override PartName="/ppt/notesSlides/notesSlide94.xml" ContentType="application/vnd.openxmlformats-officedocument.presentationml.notesSlide+xml"/>
  <Override PartName="/ppt/notesSlides/notesSlide95.xml" ContentType="application/vnd.openxmlformats-officedocument.presentationml.notesSlide+xml"/>
  <Override PartName="/ppt/notesSlides/notesSlide96.xml" ContentType="application/vnd.openxmlformats-officedocument.presentationml.notesSlide+xml"/>
  <Override PartName="/ppt/notesSlides/notesSlide97.xml" ContentType="application/vnd.openxmlformats-officedocument.presentationml.notesSlide+xml"/>
  <Override PartName="/ppt/notesSlides/notesSlide98.xml" ContentType="application/vnd.openxmlformats-officedocument.presentationml.notesSlide+xml"/>
  <Override PartName="/ppt/notesSlides/notesSlide99.xml" ContentType="application/vnd.openxmlformats-officedocument.presentationml.notesSlide+xml"/>
  <Override PartName="/ppt/notesSlides/notesSlide100.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removePersonalInfoOnSave="1" saveSubsetFonts="1" autoCompressPictures="0">
  <p:sldMasterIdLst>
    <p:sldMasterId id="2147483700" r:id="rId4"/>
  </p:sldMasterIdLst>
  <p:notesMasterIdLst>
    <p:notesMasterId r:id="rId415"/>
  </p:notesMasterIdLst>
  <p:handoutMasterIdLst>
    <p:handoutMasterId r:id="rId416"/>
  </p:handoutMasterIdLst>
  <p:sldIdLst>
    <p:sldId id="305" r:id="rId5"/>
    <p:sldId id="446" r:id="rId6"/>
    <p:sldId id="447" r:id="rId7"/>
    <p:sldId id="3849" r:id="rId8"/>
    <p:sldId id="445" r:id="rId9"/>
    <p:sldId id="257" r:id="rId10"/>
    <p:sldId id="3850" r:id="rId11"/>
    <p:sldId id="513" r:id="rId12"/>
    <p:sldId id="3851" r:id="rId13"/>
    <p:sldId id="3860" r:id="rId14"/>
    <p:sldId id="3852" r:id="rId15"/>
    <p:sldId id="3193" r:id="rId16"/>
    <p:sldId id="3202" r:id="rId17"/>
    <p:sldId id="3861" r:id="rId18"/>
    <p:sldId id="3205" r:id="rId19"/>
    <p:sldId id="3194" r:id="rId20"/>
    <p:sldId id="3199" r:id="rId21"/>
    <p:sldId id="3200" r:id="rId22"/>
    <p:sldId id="3201" r:id="rId23"/>
    <p:sldId id="3196" r:id="rId24"/>
    <p:sldId id="3197" r:id="rId25"/>
    <p:sldId id="3872" r:id="rId26"/>
    <p:sldId id="4063" r:id="rId27"/>
    <p:sldId id="3873" r:id="rId28"/>
    <p:sldId id="3874" r:id="rId29"/>
    <p:sldId id="3875" r:id="rId30"/>
    <p:sldId id="3876" r:id="rId31"/>
    <p:sldId id="3877" r:id="rId32"/>
    <p:sldId id="4064" r:id="rId33"/>
    <p:sldId id="4081" r:id="rId34"/>
    <p:sldId id="3879" r:id="rId35"/>
    <p:sldId id="4065" r:id="rId36"/>
    <p:sldId id="4073" r:id="rId37"/>
    <p:sldId id="3881" r:id="rId38"/>
    <p:sldId id="3887" r:id="rId39"/>
    <p:sldId id="3888" r:id="rId40"/>
    <p:sldId id="3889" r:id="rId41"/>
    <p:sldId id="4074" r:id="rId42"/>
    <p:sldId id="4066" r:id="rId43"/>
    <p:sldId id="3891" r:id="rId44"/>
    <p:sldId id="3866" r:id="rId45"/>
    <p:sldId id="3892" r:id="rId46"/>
    <p:sldId id="4075" r:id="rId47"/>
    <p:sldId id="4067" r:id="rId48"/>
    <p:sldId id="3895" r:id="rId49"/>
    <p:sldId id="3896" r:id="rId50"/>
    <p:sldId id="3897" r:id="rId51"/>
    <p:sldId id="4083" r:id="rId52"/>
    <p:sldId id="4068" r:id="rId53"/>
    <p:sldId id="3900" r:id="rId54"/>
    <p:sldId id="3901" r:id="rId55"/>
    <p:sldId id="4106" r:id="rId56"/>
    <p:sldId id="4084" r:id="rId57"/>
    <p:sldId id="4085" r:id="rId58"/>
    <p:sldId id="4069" r:id="rId59"/>
    <p:sldId id="3905" r:id="rId60"/>
    <p:sldId id="3906" r:id="rId61"/>
    <p:sldId id="3907" r:id="rId62"/>
    <p:sldId id="4086" r:id="rId63"/>
    <p:sldId id="4087" r:id="rId64"/>
    <p:sldId id="4082" r:id="rId65"/>
    <p:sldId id="4088" r:id="rId66"/>
    <p:sldId id="4080" r:id="rId67"/>
    <p:sldId id="4120" r:id="rId68"/>
    <p:sldId id="4115" r:id="rId69"/>
    <p:sldId id="4116" r:id="rId70"/>
    <p:sldId id="4089" r:id="rId71"/>
    <p:sldId id="4121" r:id="rId72"/>
    <p:sldId id="4117" r:id="rId73"/>
    <p:sldId id="4118" r:id="rId74"/>
    <p:sldId id="4122" r:id="rId75"/>
    <p:sldId id="4119" r:id="rId76"/>
    <p:sldId id="4092" r:id="rId77"/>
    <p:sldId id="516" r:id="rId78"/>
    <p:sldId id="3829" r:id="rId79"/>
    <p:sldId id="2132736294" r:id="rId80"/>
    <p:sldId id="2132736295" r:id="rId81"/>
    <p:sldId id="2132736296" r:id="rId82"/>
    <p:sldId id="2132736297" r:id="rId83"/>
    <p:sldId id="2132736298" r:id="rId84"/>
    <p:sldId id="2132736299" r:id="rId85"/>
    <p:sldId id="2132736300" r:id="rId86"/>
    <p:sldId id="5505" r:id="rId87"/>
    <p:sldId id="2132736301" r:id="rId88"/>
    <p:sldId id="2132736302" r:id="rId89"/>
    <p:sldId id="2132736303" r:id="rId90"/>
    <p:sldId id="2132736304" r:id="rId91"/>
    <p:sldId id="2132736305" r:id="rId92"/>
    <p:sldId id="2132736306" r:id="rId93"/>
    <p:sldId id="2132736307" r:id="rId94"/>
    <p:sldId id="2132736308" r:id="rId95"/>
    <p:sldId id="2132736309" r:id="rId96"/>
    <p:sldId id="2132736310" r:id="rId97"/>
    <p:sldId id="2132736311" r:id="rId98"/>
    <p:sldId id="2132736312" r:id="rId99"/>
    <p:sldId id="2132736313" r:id="rId100"/>
    <p:sldId id="2132736314" r:id="rId101"/>
    <p:sldId id="3841" r:id="rId102"/>
    <p:sldId id="325" r:id="rId103"/>
    <p:sldId id="323" r:id="rId104"/>
    <p:sldId id="327" r:id="rId105"/>
    <p:sldId id="3842" r:id="rId106"/>
    <p:sldId id="3843" r:id="rId107"/>
    <p:sldId id="3844" r:id="rId108"/>
    <p:sldId id="330" r:id="rId109"/>
    <p:sldId id="365" r:id="rId110"/>
    <p:sldId id="366" r:id="rId111"/>
    <p:sldId id="367" r:id="rId112"/>
    <p:sldId id="368" r:id="rId113"/>
    <p:sldId id="369" r:id="rId114"/>
    <p:sldId id="370" r:id="rId115"/>
    <p:sldId id="371" r:id="rId116"/>
    <p:sldId id="372" r:id="rId117"/>
    <p:sldId id="373" r:id="rId118"/>
    <p:sldId id="374" r:id="rId119"/>
    <p:sldId id="375" r:id="rId120"/>
    <p:sldId id="376" r:id="rId121"/>
    <p:sldId id="3845" r:id="rId122"/>
    <p:sldId id="536" r:id="rId123"/>
    <p:sldId id="537" r:id="rId124"/>
    <p:sldId id="562" r:id="rId125"/>
    <p:sldId id="563" r:id="rId126"/>
    <p:sldId id="564" r:id="rId127"/>
    <p:sldId id="565" r:id="rId128"/>
    <p:sldId id="2132736315" r:id="rId129"/>
    <p:sldId id="2132736316" r:id="rId130"/>
    <p:sldId id="2132736317" r:id="rId131"/>
    <p:sldId id="2132736318" r:id="rId132"/>
    <p:sldId id="2132736319" r:id="rId133"/>
    <p:sldId id="5504" r:id="rId134"/>
    <p:sldId id="2132736320" r:id="rId135"/>
    <p:sldId id="2132736321" r:id="rId136"/>
    <p:sldId id="2132736322" r:id="rId137"/>
    <p:sldId id="2132736323" r:id="rId138"/>
    <p:sldId id="2132736324" r:id="rId139"/>
    <p:sldId id="2132736325" r:id="rId140"/>
    <p:sldId id="2132736291" r:id="rId141"/>
    <p:sldId id="2132736292" r:id="rId142"/>
    <p:sldId id="2132736293" r:id="rId143"/>
    <p:sldId id="558" r:id="rId144"/>
    <p:sldId id="559" r:id="rId145"/>
    <p:sldId id="560" r:id="rId146"/>
    <p:sldId id="561" r:id="rId147"/>
    <p:sldId id="534" r:id="rId148"/>
    <p:sldId id="535" r:id="rId149"/>
    <p:sldId id="4123" r:id="rId150"/>
    <p:sldId id="4124" r:id="rId151"/>
    <p:sldId id="4125" r:id="rId152"/>
    <p:sldId id="4130" r:id="rId153"/>
    <p:sldId id="4131" r:id="rId154"/>
    <p:sldId id="4126" r:id="rId155"/>
    <p:sldId id="4132" r:id="rId156"/>
    <p:sldId id="4133" r:id="rId157"/>
    <p:sldId id="4134" r:id="rId158"/>
    <p:sldId id="4135" r:id="rId159"/>
    <p:sldId id="542" r:id="rId160"/>
    <p:sldId id="543" r:id="rId161"/>
    <p:sldId id="544" r:id="rId162"/>
    <p:sldId id="545" r:id="rId163"/>
    <p:sldId id="546" r:id="rId164"/>
    <p:sldId id="547" r:id="rId165"/>
    <p:sldId id="3862" r:id="rId166"/>
    <p:sldId id="3871" r:id="rId167"/>
    <p:sldId id="548" r:id="rId168"/>
    <p:sldId id="549" r:id="rId169"/>
    <p:sldId id="550" r:id="rId170"/>
    <p:sldId id="551" r:id="rId171"/>
    <p:sldId id="552" r:id="rId172"/>
    <p:sldId id="554" r:id="rId173"/>
    <p:sldId id="553" r:id="rId174"/>
    <p:sldId id="555" r:id="rId175"/>
    <p:sldId id="556" r:id="rId176"/>
    <p:sldId id="4113" r:id="rId177"/>
    <p:sldId id="336" r:id="rId178"/>
    <p:sldId id="337" r:id="rId179"/>
    <p:sldId id="338" r:id="rId180"/>
    <p:sldId id="3848" r:id="rId181"/>
    <p:sldId id="340" r:id="rId182"/>
    <p:sldId id="339" r:id="rId183"/>
    <p:sldId id="5698" r:id="rId184"/>
    <p:sldId id="5696" r:id="rId185"/>
    <p:sldId id="5699" r:id="rId186"/>
    <p:sldId id="2132736185" r:id="rId187"/>
    <p:sldId id="2132736259" r:id="rId188"/>
    <p:sldId id="2132736187" r:id="rId189"/>
    <p:sldId id="2132736264" r:id="rId190"/>
    <p:sldId id="2132736265" r:id="rId191"/>
    <p:sldId id="2132736191" r:id="rId192"/>
    <p:sldId id="2132736266" r:id="rId193"/>
    <p:sldId id="2132736267" r:id="rId194"/>
    <p:sldId id="295" r:id="rId195"/>
    <p:sldId id="286" r:id="rId196"/>
    <p:sldId id="287" r:id="rId197"/>
    <p:sldId id="296" r:id="rId198"/>
    <p:sldId id="291" r:id="rId199"/>
    <p:sldId id="292" r:id="rId200"/>
    <p:sldId id="290" r:id="rId201"/>
    <p:sldId id="294" r:id="rId202"/>
    <p:sldId id="293" r:id="rId203"/>
    <p:sldId id="3909" r:id="rId204"/>
    <p:sldId id="3910" r:id="rId205"/>
    <p:sldId id="3911" r:id="rId206"/>
    <p:sldId id="3912" r:id="rId207"/>
    <p:sldId id="4108" r:id="rId208"/>
    <p:sldId id="3914" r:id="rId209"/>
    <p:sldId id="3915" r:id="rId210"/>
    <p:sldId id="3916" r:id="rId211"/>
    <p:sldId id="4109" r:id="rId212"/>
    <p:sldId id="2132736326" r:id="rId213"/>
    <p:sldId id="4071" r:id="rId214"/>
    <p:sldId id="3919" r:id="rId215"/>
    <p:sldId id="3920" r:id="rId216"/>
    <p:sldId id="3921" r:id="rId217"/>
    <p:sldId id="3922" r:id="rId218"/>
    <p:sldId id="3923" r:id="rId219"/>
    <p:sldId id="3924" r:id="rId220"/>
    <p:sldId id="3925" r:id="rId221"/>
    <p:sldId id="3926" r:id="rId222"/>
    <p:sldId id="3927" r:id="rId223"/>
    <p:sldId id="3928" r:id="rId224"/>
    <p:sldId id="3929" r:id="rId225"/>
    <p:sldId id="3930" r:id="rId226"/>
    <p:sldId id="2132736269" r:id="rId227"/>
    <p:sldId id="2132736270" r:id="rId228"/>
    <p:sldId id="4110" r:id="rId229"/>
    <p:sldId id="3932" r:id="rId230"/>
    <p:sldId id="3933" r:id="rId231"/>
    <p:sldId id="3934" r:id="rId232"/>
    <p:sldId id="3935" r:id="rId233"/>
    <p:sldId id="3936" r:id="rId234"/>
    <p:sldId id="3937" r:id="rId235"/>
    <p:sldId id="3938" r:id="rId236"/>
    <p:sldId id="3939" r:id="rId237"/>
    <p:sldId id="3940" r:id="rId238"/>
    <p:sldId id="4111" r:id="rId239"/>
    <p:sldId id="3942" r:id="rId240"/>
    <p:sldId id="3943" r:id="rId241"/>
    <p:sldId id="4112" r:id="rId242"/>
    <p:sldId id="2132736271" r:id="rId243"/>
    <p:sldId id="2132736272" r:id="rId244"/>
    <p:sldId id="4129" r:id="rId245"/>
    <p:sldId id="2132736273" r:id="rId246"/>
    <p:sldId id="4148" r:id="rId247"/>
    <p:sldId id="2132736274" r:id="rId248"/>
    <p:sldId id="4149" r:id="rId249"/>
    <p:sldId id="4145" r:id="rId250"/>
    <p:sldId id="4146" r:id="rId251"/>
    <p:sldId id="2132736327" r:id="rId252"/>
    <p:sldId id="4139" r:id="rId253"/>
    <p:sldId id="4140" r:id="rId254"/>
    <p:sldId id="4141" r:id="rId255"/>
    <p:sldId id="4142" r:id="rId256"/>
    <p:sldId id="4127" r:id="rId257"/>
    <p:sldId id="2132736275" r:id="rId258"/>
    <p:sldId id="2132736276" r:id="rId259"/>
    <p:sldId id="2132736277" r:id="rId260"/>
    <p:sldId id="2132736278" r:id="rId261"/>
    <p:sldId id="2132736279" r:id="rId262"/>
    <p:sldId id="2132736280" r:id="rId263"/>
    <p:sldId id="4128" r:id="rId264"/>
    <p:sldId id="2132736281" r:id="rId265"/>
    <p:sldId id="2132736282" r:id="rId266"/>
    <p:sldId id="2132736283" r:id="rId267"/>
    <p:sldId id="2132736284" r:id="rId268"/>
    <p:sldId id="2132736285" r:id="rId269"/>
    <p:sldId id="2132736286" r:id="rId270"/>
    <p:sldId id="4137" r:id="rId271"/>
    <p:sldId id="2132736287" r:id="rId272"/>
    <p:sldId id="576" r:id="rId273"/>
    <p:sldId id="4138" r:id="rId274"/>
    <p:sldId id="2132736288" r:id="rId275"/>
    <p:sldId id="2132736289" r:id="rId276"/>
    <p:sldId id="4143" r:id="rId277"/>
    <p:sldId id="2132736290" r:id="rId278"/>
    <p:sldId id="3946" r:id="rId279"/>
    <p:sldId id="3947" r:id="rId280"/>
    <p:sldId id="3948" r:id="rId281"/>
    <p:sldId id="3949" r:id="rId282"/>
    <p:sldId id="3950" r:id="rId283"/>
    <p:sldId id="3951" r:id="rId284"/>
    <p:sldId id="3954" r:id="rId285"/>
    <p:sldId id="3955" r:id="rId286"/>
    <p:sldId id="3956" r:id="rId287"/>
    <p:sldId id="3957" r:id="rId288"/>
    <p:sldId id="3958" r:id="rId289"/>
    <p:sldId id="3959" r:id="rId290"/>
    <p:sldId id="3960" r:id="rId291"/>
    <p:sldId id="3961" r:id="rId292"/>
    <p:sldId id="3963" r:id="rId293"/>
    <p:sldId id="3964" r:id="rId294"/>
    <p:sldId id="3965" r:id="rId295"/>
    <p:sldId id="3967" r:id="rId296"/>
    <p:sldId id="3968" r:id="rId297"/>
    <p:sldId id="3969" r:id="rId298"/>
    <p:sldId id="3970" r:id="rId299"/>
    <p:sldId id="3971" r:id="rId300"/>
    <p:sldId id="3972" r:id="rId301"/>
    <p:sldId id="3973" r:id="rId302"/>
    <p:sldId id="3974" r:id="rId303"/>
    <p:sldId id="3975" r:id="rId304"/>
    <p:sldId id="3976" r:id="rId305"/>
    <p:sldId id="3977" r:id="rId306"/>
    <p:sldId id="3978" r:id="rId307"/>
    <p:sldId id="3979" r:id="rId308"/>
    <p:sldId id="3980" r:id="rId309"/>
    <p:sldId id="4105" r:id="rId310"/>
    <p:sldId id="3982" r:id="rId311"/>
    <p:sldId id="3983" r:id="rId312"/>
    <p:sldId id="3984" r:id="rId313"/>
    <p:sldId id="3985" r:id="rId314"/>
    <p:sldId id="3987" r:id="rId315"/>
    <p:sldId id="3988" r:id="rId316"/>
    <p:sldId id="3989" r:id="rId317"/>
    <p:sldId id="3990" r:id="rId318"/>
    <p:sldId id="3991" r:id="rId319"/>
    <p:sldId id="3992" r:id="rId320"/>
    <p:sldId id="3993" r:id="rId321"/>
    <p:sldId id="3994" r:id="rId322"/>
    <p:sldId id="3995" r:id="rId323"/>
    <p:sldId id="3996" r:id="rId324"/>
    <p:sldId id="3997" r:id="rId325"/>
    <p:sldId id="3998" r:id="rId326"/>
    <p:sldId id="3999" r:id="rId327"/>
    <p:sldId id="4000" r:id="rId328"/>
    <p:sldId id="4001" r:id="rId329"/>
    <p:sldId id="4002" r:id="rId330"/>
    <p:sldId id="4003" r:id="rId331"/>
    <p:sldId id="4004" r:id="rId332"/>
    <p:sldId id="4005" r:id="rId333"/>
    <p:sldId id="4006" r:id="rId334"/>
    <p:sldId id="4007" r:id="rId335"/>
    <p:sldId id="4008" r:id="rId336"/>
    <p:sldId id="4009" r:id="rId337"/>
    <p:sldId id="4010" r:id="rId338"/>
    <p:sldId id="4011" r:id="rId339"/>
    <p:sldId id="4013" r:id="rId340"/>
    <p:sldId id="4014" r:id="rId341"/>
    <p:sldId id="4015" r:id="rId342"/>
    <p:sldId id="4016" r:id="rId343"/>
    <p:sldId id="4017" r:id="rId344"/>
    <p:sldId id="4018" r:id="rId345"/>
    <p:sldId id="4019" r:id="rId346"/>
    <p:sldId id="4020" r:id="rId347"/>
    <p:sldId id="4021" r:id="rId348"/>
    <p:sldId id="4022" r:id="rId349"/>
    <p:sldId id="4023" r:id="rId350"/>
    <p:sldId id="4024" r:id="rId351"/>
    <p:sldId id="4025" r:id="rId352"/>
    <p:sldId id="4026" r:id="rId353"/>
    <p:sldId id="4027" r:id="rId354"/>
    <p:sldId id="4028" r:id="rId355"/>
    <p:sldId id="4029" r:id="rId356"/>
    <p:sldId id="4030" r:id="rId357"/>
    <p:sldId id="4031" r:id="rId358"/>
    <p:sldId id="4032" r:id="rId359"/>
    <p:sldId id="4114" r:id="rId360"/>
    <p:sldId id="4034" r:id="rId361"/>
    <p:sldId id="4035" r:id="rId362"/>
    <p:sldId id="4036" r:id="rId363"/>
    <p:sldId id="4037" r:id="rId364"/>
    <p:sldId id="4038" r:id="rId365"/>
    <p:sldId id="4039" r:id="rId366"/>
    <p:sldId id="4040" r:id="rId367"/>
    <p:sldId id="4041" r:id="rId368"/>
    <p:sldId id="4042" r:id="rId369"/>
    <p:sldId id="4043" r:id="rId370"/>
    <p:sldId id="4044" r:id="rId371"/>
    <p:sldId id="4045" r:id="rId372"/>
    <p:sldId id="4046" r:id="rId373"/>
    <p:sldId id="4047" r:id="rId374"/>
    <p:sldId id="4049" r:id="rId375"/>
    <p:sldId id="4050" r:id="rId376"/>
    <p:sldId id="4051" r:id="rId377"/>
    <p:sldId id="4052" r:id="rId378"/>
    <p:sldId id="4053" r:id="rId379"/>
    <p:sldId id="4054" r:id="rId380"/>
    <p:sldId id="4055" r:id="rId381"/>
    <p:sldId id="4056" r:id="rId382"/>
    <p:sldId id="4057" r:id="rId383"/>
    <p:sldId id="4058" r:id="rId384"/>
    <p:sldId id="4059" r:id="rId385"/>
    <p:sldId id="4060" r:id="rId386"/>
    <p:sldId id="4061" r:id="rId387"/>
    <p:sldId id="4062" r:id="rId388"/>
    <p:sldId id="3854" r:id="rId389"/>
    <p:sldId id="3857" r:id="rId390"/>
    <p:sldId id="3210" r:id="rId391"/>
    <p:sldId id="3211" r:id="rId392"/>
    <p:sldId id="3212" r:id="rId393"/>
    <p:sldId id="3855" r:id="rId394"/>
    <p:sldId id="3858" r:id="rId395"/>
    <p:sldId id="3203" r:id="rId396"/>
    <p:sldId id="3206" r:id="rId397"/>
    <p:sldId id="3207" r:id="rId398"/>
    <p:sldId id="3870" r:id="rId399"/>
    <p:sldId id="3863" r:id="rId400"/>
    <p:sldId id="3865" r:id="rId401"/>
    <p:sldId id="3867" r:id="rId402"/>
    <p:sldId id="4072" r:id="rId403"/>
    <p:sldId id="3859" r:id="rId404"/>
    <p:sldId id="3869" r:id="rId405"/>
    <p:sldId id="518" r:id="rId406"/>
    <p:sldId id="3218" r:id="rId407"/>
    <p:sldId id="3220" r:id="rId408"/>
    <p:sldId id="3217" r:id="rId409"/>
    <p:sldId id="3216" r:id="rId410"/>
    <p:sldId id="3215" r:id="rId411"/>
    <p:sldId id="3856" r:id="rId412"/>
    <p:sldId id="3222" r:id="rId413"/>
    <p:sldId id="4090" r:id="rId414"/>
  </p:sldIdLst>
  <p:sldSz cx="9144000" cy="5143500" type="screen16x9"/>
  <p:notesSz cx="6858000" cy="9144000"/>
  <p:custDataLst>
    <p:tags r:id="rId417"/>
  </p:custDataLst>
  <p:defaultTextStyle>
    <a:defPPr>
      <a:defRPr lang="en-US"/>
    </a:defPPr>
    <a:lvl1pPr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1pPr>
    <a:lvl2pPr marL="4572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2pPr>
    <a:lvl3pPr marL="9144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3pPr>
    <a:lvl4pPr marL="13716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4pPr>
    <a:lvl5pPr marL="18288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5pPr>
    <a:lvl6pPr marL="2286000" algn="l" defTabSz="457200" rtl="0" eaLnBrk="1" latinLnBrk="0" hangingPunct="1">
      <a:defRPr kern="1200">
        <a:solidFill>
          <a:schemeClr val="tx1"/>
        </a:solidFill>
        <a:latin typeface="Arial" charset="0"/>
        <a:ea typeface="ＭＳ Ｐゴシック" charset="0"/>
        <a:cs typeface="ＭＳ Ｐゴシック" charset="0"/>
      </a:defRPr>
    </a:lvl6pPr>
    <a:lvl7pPr marL="2743200" algn="l" defTabSz="457200" rtl="0" eaLnBrk="1" latinLnBrk="0" hangingPunct="1">
      <a:defRPr kern="1200">
        <a:solidFill>
          <a:schemeClr val="tx1"/>
        </a:solidFill>
        <a:latin typeface="Arial" charset="0"/>
        <a:ea typeface="ＭＳ Ｐゴシック" charset="0"/>
        <a:cs typeface="ＭＳ Ｐゴシック" charset="0"/>
      </a:defRPr>
    </a:lvl7pPr>
    <a:lvl8pPr marL="3200400" algn="l" defTabSz="457200" rtl="0" eaLnBrk="1" latinLnBrk="0" hangingPunct="1">
      <a:defRPr kern="1200">
        <a:solidFill>
          <a:schemeClr val="tx1"/>
        </a:solidFill>
        <a:latin typeface="Arial" charset="0"/>
        <a:ea typeface="ＭＳ Ｐゴシック" charset="0"/>
        <a:cs typeface="ＭＳ Ｐゴシック" charset="0"/>
      </a:defRPr>
    </a:lvl8pPr>
    <a:lvl9pPr marL="3657600" algn="l" defTabSz="457200" rtl="0" eaLnBrk="1" latinLnBrk="0" hangingPunct="1">
      <a:defRPr kern="1200">
        <a:solidFill>
          <a:schemeClr val="tx1"/>
        </a:solidFill>
        <a:latin typeface="Arial" charset="0"/>
        <a:ea typeface="ＭＳ Ｐゴシック" charset="0"/>
        <a:cs typeface="ＭＳ Ｐゴシック" charset="0"/>
      </a:defRPr>
    </a:lvl9pPr>
  </p:defaultTextStyle>
  <p:extLst>
    <p:ext uri="{521415D9-36F7-43E2-AB2F-B90AF26B5E84}">
      <p14:sectionLst xmlns:p14="http://schemas.microsoft.com/office/powerpoint/2010/main">
        <p14:section name="Default Section" id="{8558F923-435A-4BB0-8815-0D599B89B975}">
          <p14:sldIdLst>
            <p14:sldId id="305"/>
            <p14:sldId id="446"/>
            <p14:sldId id="447"/>
            <p14:sldId id="3849"/>
            <p14:sldId id="445"/>
            <p14:sldId id="257"/>
            <p14:sldId id="3850"/>
            <p14:sldId id="513"/>
          </p14:sldIdLst>
        </p14:section>
        <p14:section name="1 シスコが目指す方向性" id="{B092DF25-F980-7C4E-9371-30F30737FAAB}">
          <p14:sldIdLst>
            <p14:sldId id="3851"/>
          </p14:sldIdLst>
        </p14:section>
        <p14:section name="1.1 DNAとは" id="{2407FDE8-2F13-8244-8203-03A16E0E9D59}">
          <p14:sldIdLst>
            <p14:sldId id="3860"/>
            <p14:sldId id="3852"/>
            <p14:sldId id="3193"/>
            <p14:sldId id="3202"/>
          </p14:sldIdLst>
        </p14:section>
        <p14:section name="1.2  Cisco Catalyst 9000シリーズ" id="{BD47B268-F455-1C4D-B5B2-42F32B6E34D5}">
          <p14:sldIdLst>
            <p14:sldId id="3861"/>
            <p14:sldId id="3205"/>
            <p14:sldId id="3194"/>
            <p14:sldId id="3199"/>
            <p14:sldId id="3200"/>
            <p14:sldId id="3201"/>
            <p14:sldId id="3196"/>
            <p14:sldId id="3197"/>
          </p14:sldIdLst>
        </p14:section>
        <p14:section name="2 デザイン編" id="{2EBC54F0-6478-5A46-9B4C-3B2A2964C2CA}">
          <p14:sldIdLst>
            <p14:sldId id="3872"/>
          </p14:sldIdLst>
        </p14:section>
        <p14:section name="2.1  導入" id="{D8FF9CC6-2DCA-6642-A903-C5DDCC27E054}">
          <p14:sldIdLst>
            <p14:sldId id="4063"/>
            <p14:sldId id="3873"/>
            <p14:sldId id="3874"/>
            <p14:sldId id="3875"/>
            <p14:sldId id="3876"/>
            <p14:sldId id="3877"/>
          </p14:sldIdLst>
        </p14:section>
        <p14:section name="2.2  要件の整理" id="{E7F2A997-27C7-EE46-8CEE-F4054E21B270}">
          <p14:sldIdLst>
            <p14:sldId id="4064"/>
            <p14:sldId id="4081"/>
            <p14:sldId id="3879"/>
          </p14:sldIdLst>
        </p14:section>
        <p14:section name="2.3  アクセスレイヤの構成" id="{2CAD0B38-4CD8-2A40-917F-E5FF8C946839}">
          <p14:sldIdLst>
            <p14:sldId id="4065"/>
            <p14:sldId id="4073"/>
            <p14:sldId id="3881"/>
            <p14:sldId id="3887"/>
            <p14:sldId id="3888"/>
            <p14:sldId id="3889"/>
            <p14:sldId id="4074"/>
          </p14:sldIdLst>
        </p14:section>
        <p14:section name="2.4  ディストリビューションレイヤの構成" id="{1698F072-3B0A-BB48-B756-137AE5EDAF79}">
          <p14:sldIdLst>
            <p14:sldId id="4066"/>
            <p14:sldId id="3891"/>
            <p14:sldId id="3866"/>
            <p14:sldId id="3892"/>
            <p14:sldId id="4075"/>
          </p14:sldIdLst>
        </p14:section>
        <p14:section name="2.5  コアレイヤの構成" id="{CB44B97C-1C4F-E34E-99EC-6C0DCD5AB361}">
          <p14:sldIdLst>
            <p14:sldId id="4067"/>
            <p14:sldId id="3895"/>
            <p14:sldId id="3896"/>
            <p14:sldId id="3897"/>
            <p14:sldId id="4083"/>
          </p14:sldIdLst>
        </p14:section>
        <p14:section name="2.6  物理的設定" id="{83F317A3-ABF2-2A44-8B45-DC31FF359CDB}">
          <p14:sldIdLst>
            <p14:sldId id="4068"/>
            <p14:sldId id="3900"/>
            <p14:sldId id="3901"/>
            <p14:sldId id="4106"/>
            <p14:sldId id="4084"/>
            <p14:sldId id="4085"/>
          </p14:sldIdLst>
        </p14:section>
        <p14:section name="2.7  論理構成" id="{CE714349-EA2C-5040-BCFE-D0F17B4D49FE}">
          <p14:sldIdLst>
            <p14:sldId id="4069"/>
            <p14:sldId id="3905"/>
            <p14:sldId id="3906"/>
            <p14:sldId id="3907"/>
            <p14:sldId id="4086"/>
            <p14:sldId id="4087"/>
            <p14:sldId id="4082"/>
            <p14:sldId id="4088"/>
            <p14:sldId id="4080"/>
          </p14:sldIdLst>
        </p14:section>
        <p14:section name="2.8 LAN外への接続" id="{672BD951-4210-DB48-8DEC-363FC289F48D}">
          <p14:sldIdLst>
            <p14:sldId id="4120"/>
            <p14:sldId id="4115"/>
            <p14:sldId id="4116"/>
            <p14:sldId id="4089"/>
          </p14:sldIdLst>
        </p14:section>
        <p14:section name="2.9 無線 LAN の構成" id="{D4D65468-07AE-5D45-9523-F3FCD269F0CC}">
          <p14:sldIdLst>
            <p14:sldId id="4121"/>
            <p14:sldId id="4117"/>
            <p14:sldId id="4118"/>
          </p14:sldIdLst>
        </p14:section>
        <p14:section name="2.10 IP マルチキャスト" id="{2F4905F4-40F3-6648-B26D-EA6CD50A81E3}">
          <p14:sldIdLst>
            <p14:sldId id="4122"/>
            <p14:sldId id="4119"/>
            <p14:sldId id="4092"/>
          </p14:sldIdLst>
        </p14:section>
        <p14:section name="3  機能編" id="{9F261DDF-C18F-FA49-9F9C-E23158BEFD06}">
          <p14:sldIdLst>
            <p14:sldId id="516"/>
          </p14:sldIdLst>
        </p14:section>
        <p14:section name="3.1  Stack" id="{18082359-4CFD-1C42-8162-8610990250F4}">
          <p14:sldIdLst>
            <p14:sldId id="3829"/>
          </p14:sldIdLst>
        </p14:section>
        <p14:section name="StackWise Virtual" id="{4C610147-B968-4669-9DD0-758F25FFE1E9}">
          <p14:sldIdLst>
            <p14:sldId id="2132736294"/>
            <p14:sldId id="2132736295"/>
            <p14:sldId id="2132736296"/>
            <p14:sldId id="2132736297"/>
            <p14:sldId id="2132736298"/>
            <p14:sldId id="2132736299"/>
            <p14:sldId id="2132736300"/>
            <p14:sldId id="5505"/>
            <p14:sldId id="2132736301"/>
            <p14:sldId id="2132736302"/>
            <p14:sldId id="2132736303"/>
            <p14:sldId id="2132736304"/>
            <p14:sldId id="2132736305"/>
            <p14:sldId id="2132736306"/>
            <p14:sldId id="2132736307"/>
            <p14:sldId id="2132736308"/>
            <p14:sldId id="2132736309"/>
            <p14:sldId id="2132736310"/>
            <p14:sldId id="2132736311"/>
            <p14:sldId id="2132736312"/>
            <p14:sldId id="2132736313"/>
            <p14:sldId id="2132736314"/>
          </p14:sldIdLst>
        </p14:section>
        <p14:section name="StackWise" id="{DD0FD962-1C94-C440-96AD-3BDFE95D4DF8}">
          <p14:sldIdLst>
            <p14:sldId id="3841"/>
            <p14:sldId id="325"/>
            <p14:sldId id="323"/>
            <p14:sldId id="327"/>
            <p14:sldId id="3842"/>
            <p14:sldId id="3843"/>
            <p14:sldId id="3844"/>
            <p14:sldId id="330"/>
          </p14:sldIdLst>
        </p14:section>
        <p14:section name="StackPower" id="{C6CC0B45-0A2A-0446-AC38-1EA41125DC7A}">
          <p14:sldIdLst>
            <p14:sldId id="365"/>
            <p14:sldId id="366"/>
            <p14:sldId id="367"/>
            <p14:sldId id="368"/>
            <p14:sldId id="369"/>
            <p14:sldId id="370"/>
            <p14:sldId id="371"/>
            <p14:sldId id="372"/>
            <p14:sldId id="373"/>
            <p14:sldId id="374"/>
            <p14:sldId id="375"/>
            <p14:sldId id="376"/>
          </p14:sldIdLst>
        </p14:section>
        <p14:section name="3.2  IOS Management" id="{ED08B0AA-A585-F447-A84B-00239315B1A0}">
          <p14:sldIdLst>
            <p14:sldId id="3845"/>
          </p14:sldIdLst>
        </p14:section>
        <p14:section name="Upgrade" id="{0250C48A-C8F2-A34B-A746-F1FFB9EEF690}">
          <p14:sldIdLst>
            <p14:sldId id="536"/>
            <p14:sldId id="537"/>
            <p14:sldId id="562"/>
            <p14:sldId id="563"/>
            <p14:sldId id="564"/>
            <p14:sldId id="565"/>
          </p14:sldIdLst>
        </p14:section>
        <p14:section name="ISSU" id="{C83D67FB-BB84-4605-A704-0DCD1B4DBD36}">
          <p14:sldIdLst>
            <p14:sldId id="2132736315"/>
            <p14:sldId id="2132736316"/>
            <p14:sldId id="2132736317"/>
            <p14:sldId id="2132736318"/>
            <p14:sldId id="2132736319"/>
            <p14:sldId id="5504"/>
            <p14:sldId id="2132736320"/>
            <p14:sldId id="2132736321"/>
            <p14:sldId id="2132736322"/>
            <p14:sldId id="2132736323"/>
            <p14:sldId id="2132736324"/>
            <p14:sldId id="2132736325"/>
          </p14:sldIdLst>
        </p14:section>
        <p14:section name="xFSU" id="{5CCEA759-A02D-4307-8DBD-42DD3EA1C6B8}">
          <p14:sldIdLst>
            <p14:sldId id="2132736291"/>
            <p14:sldId id="2132736292"/>
            <p14:sldId id="2132736293"/>
          </p14:sldIdLst>
        </p14:section>
        <p14:section name="GOLD" id="{A45F8709-8DB7-144C-A959-702E0AA13FA5}">
          <p14:sldIdLst>
            <p14:sldId id="558"/>
            <p14:sldId id="559"/>
            <p14:sldId id="560"/>
            <p14:sldId id="561"/>
            <p14:sldId id="534"/>
            <p14:sldId id="535"/>
          </p14:sldIdLst>
        </p14:section>
        <p14:section name="PoE" id="{99D2FC85-9B5D-4667-B09D-D30440DE0787}">
          <p14:sldIdLst>
            <p14:sldId id="4123"/>
            <p14:sldId id="4124"/>
            <p14:sldId id="4125"/>
            <p14:sldId id="4130"/>
            <p14:sldId id="4131"/>
            <p14:sldId id="4126"/>
            <p14:sldId id="4132"/>
            <p14:sldId id="4133"/>
            <p14:sldId id="4134"/>
            <p14:sldId id="4135"/>
          </p14:sldIdLst>
        </p14:section>
        <p14:section name="Wireshark" id="{58FDECF7-F5EE-9842-800F-E1C7D97C8AD9}">
          <p14:sldIdLst>
            <p14:sldId id="542"/>
            <p14:sldId id="543"/>
            <p14:sldId id="544"/>
            <p14:sldId id="545"/>
            <p14:sldId id="546"/>
            <p14:sldId id="547"/>
            <p14:sldId id="3862"/>
            <p14:sldId id="3871"/>
          </p14:sldIdLst>
        </p14:section>
        <p14:section name="EnergyWise" id="{3EAF6E94-82DF-4249-B666-5931C0BD4EE5}">
          <p14:sldIdLst>
            <p14:sldId id="548"/>
            <p14:sldId id="549"/>
            <p14:sldId id="550"/>
            <p14:sldId id="551"/>
          </p14:sldIdLst>
        </p14:section>
        <p14:section name="Blue Beacon" id="{31987CB5-9BC7-A944-93CF-C53733EC18FC}">
          <p14:sldIdLst>
            <p14:sldId id="552"/>
            <p14:sldId id="554"/>
            <p14:sldId id="553"/>
            <p14:sldId id="555"/>
            <p14:sldId id="556"/>
          </p14:sldIdLst>
        </p14:section>
        <p14:section name="TDR" id="{7FE8FAFA-50F7-9C4B-B286-ACF88FC1A4A8}">
          <p14:sldIdLst>
            <p14:sldId id="4113"/>
            <p14:sldId id="336"/>
            <p14:sldId id="337"/>
            <p14:sldId id="338"/>
            <p14:sldId id="3848"/>
            <p14:sldId id="340"/>
            <p14:sldId id="339"/>
          </p14:sldIdLst>
        </p14:section>
        <p14:section name="Factory Reset" id="{5036A067-CF7C-4554-B78E-D1A8434B1E20}">
          <p14:sldIdLst>
            <p14:sldId id="5698"/>
            <p14:sldId id="5696"/>
            <p14:sldId id="5699"/>
          </p14:sldIdLst>
        </p14:section>
        <p14:section name="SLUP" id="{E8C1B3CF-FCAF-49D2-9F27-FA2A3634509E}">
          <p14:sldIdLst>
            <p14:sldId id="2132736185"/>
            <p14:sldId id="2132736259"/>
            <p14:sldId id="2132736187"/>
            <p14:sldId id="2132736264"/>
            <p14:sldId id="2132736265"/>
            <p14:sldId id="2132736191"/>
          </p14:sldIdLst>
        </p14:section>
        <p14:section name="SSD" id="{B1AA9A44-3498-45A2-A8E1-CD44789B2142}">
          <p14:sldIdLst>
            <p14:sldId id="2132736266"/>
            <p14:sldId id="2132736267"/>
          </p14:sldIdLst>
        </p14:section>
        <p14:section name="WebUI" id="{2EFF49DA-C4CC-4A32-80D5-759D8DB02FF6}">
          <p14:sldIdLst>
            <p14:sldId id="295"/>
            <p14:sldId id="286"/>
            <p14:sldId id="287"/>
            <p14:sldId id="296"/>
            <p14:sldId id="291"/>
            <p14:sldId id="292"/>
            <p14:sldId id="290"/>
            <p14:sldId id="294"/>
            <p14:sldId id="293"/>
          </p14:sldIdLst>
        </p14:section>
        <p14:section name="3.3  Basic L2/L3" id="{D9CC7D1D-B4D4-7146-9780-355EAA28A8B1}">
          <p14:sldIdLst>
            <p14:sldId id="3909"/>
          </p14:sldIdLst>
        </p14:section>
        <p14:section name="EtherChannel" id="{E6F06A2B-1B8E-6A4A-828C-E6DF9A2C917B}">
          <p14:sldIdLst>
            <p14:sldId id="3910"/>
            <p14:sldId id="3911"/>
            <p14:sldId id="3912"/>
            <p14:sldId id="4108"/>
          </p14:sldIdLst>
        </p14:section>
        <p14:section name="VTP" id="{B375F445-D80A-054E-8D07-08F53689DB29}">
          <p14:sldIdLst>
            <p14:sldId id="3914"/>
            <p14:sldId id="3915"/>
            <p14:sldId id="3916"/>
            <p14:sldId id="4109"/>
          </p14:sldIdLst>
        </p14:section>
        <p14:section name="STP" id="{6DD37651-9A39-504B-89B6-028FE7B3F27F}">
          <p14:sldIdLst>
            <p14:sldId id="2132736326"/>
            <p14:sldId id="4071"/>
          </p14:sldIdLst>
        </p14:section>
        <p14:section name="MST" id="{49C00FF5-7A70-724F-BE52-84CF49BF85F8}">
          <p14:sldIdLst>
            <p14:sldId id="3919"/>
            <p14:sldId id="3920"/>
            <p14:sldId id="3921"/>
            <p14:sldId id="3922"/>
            <p14:sldId id="3923"/>
            <p14:sldId id="3924"/>
          </p14:sldIdLst>
        </p14:section>
        <p14:section name="REP" id="{F160BE43-D16C-6946-89F7-DF46769F7368}">
          <p14:sldIdLst>
            <p14:sldId id="3925"/>
            <p14:sldId id="3926"/>
            <p14:sldId id="3927"/>
            <p14:sldId id="3928"/>
            <p14:sldId id="3929"/>
            <p14:sldId id="3930"/>
            <p14:sldId id="2132736269"/>
            <p14:sldId id="2132736270"/>
            <p14:sldId id="4110"/>
          </p14:sldIdLst>
        </p14:section>
        <p14:section name="FHRP" id="{4317CA8B-2833-8647-8A47-47FEFA30F1E4}">
          <p14:sldIdLst>
            <p14:sldId id="3932"/>
            <p14:sldId id="3933"/>
            <p14:sldId id="3934"/>
            <p14:sldId id="3935"/>
            <p14:sldId id="3936"/>
            <p14:sldId id="3937"/>
          </p14:sldIdLst>
        </p14:section>
        <p14:section name="VRF" id="{0EF31237-49E0-774D-B242-ECA1E88394BC}">
          <p14:sldIdLst>
            <p14:sldId id="3938"/>
            <p14:sldId id="3939"/>
            <p14:sldId id="3940"/>
            <p14:sldId id="4111"/>
          </p14:sldIdLst>
        </p14:section>
        <p14:section name="IGMP" id="{790F99F6-ED3F-CC4F-B0FC-4FE5DD214A77}">
          <p14:sldIdLst>
            <p14:sldId id="3942"/>
            <p14:sldId id="3943"/>
            <p14:sldId id="4112"/>
          </p14:sldIdLst>
        </p14:section>
        <p14:section name="FlexLink+" id="{38858797-6EED-48F9-8485-089E031C3327}">
          <p14:sldIdLst>
            <p14:sldId id="2132736271"/>
            <p14:sldId id="2132736272"/>
            <p14:sldId id="4129"/>
            <p14:sldId id="2132736273"/>
            <p14:sldId id="4148"/>
            <p14:sldId id="2132736274"/>
            <p14:sldId id="4149"/>
            <p14:sldId id="4145"/>
            <p14:sldId id="4146"/>
            <p14:sldId id="2132736327"/>
            <p14:sldId id="4139"/>
            <p14:sldId id="4140"/>
            <p14:sldId id="4141"/>
            <p14:sldId id="4142"/>
          </p14:sldIdLst>
        </p14:section>
        <p14:section name="LoopDetection" id="{31F1F78A-96E1-477F-88EC-D55C00A86D98}">
          <p14:sldIdLst>
            <p14:sldId id="4127"/>
            <p14:sldId id="2132736275"/>
            <p14:sldId id="2132736276"/>
            <p14:sldId id="2132736277"/>
            <p14:sldId id="2132736278"/>
            <p14:sldId id="2132736279"/>
            <p14:sldId id="2132736280"/>
            <p14:sldId id="4128"/>
            <p14:sldId id="2132736281"/>
          </p14:sldIdLst>
        </p14:section>
        <p14:section name="Private VLAN" id="{82C8B550-45C7-486B-B5EF-414786FE57ED}">
          <p14:sldIdLst>
            <p14:sldId id="2132736282"/>
            <p14:sldId id="2132736283"/>
            <p14:sldId id="2132736284"/>
            <p14:sldId id="2132736285"/>
            <p14:sldId id="2132736286"/>
            <p14:sldId id="4137"/>
            <p14:sldId id="2132736287"/>
            <p14:sldId id="576"/>
            <p14:sldId id="4138"/>
            <p14:sldId id="2132736288"/>
            <p14:sldId id="2132736289"/>
            <p14:sldId id="4143"/>
            <p14:sldId id="2132736290"/>
          </p14:sldIdLst>
        </p14:section>
        <p14:section name="3.4  QoS" id="{28AFBDC8-8A47-D14F-A805-7FED7B95822C}">
          <p14:sldIdLst>
            <p14:sldId id="3946"/>
          </p14:sldIdLst>
        </p14:section>
        <p14:section name="QoS" id="{EDF8D179-EEF6-8243-96F2-49D70A35EAD1}">
          <p14:sldIdLst>
            <p14:sldId id="3947"/>
            <p14:sldId id="3948"/>
            <p14:sldId id="3949"/>
            <p14:sldId id="3950"/>
            <p14:sldId id="3951"/>
            <p14:sldId id="3954"/>
            <p14:sldId id="3955"/>
            <p14:sldId id="3956"/>
            <p14:sldId id="3957"/>
            <p14:sldId id="3958"/>
            <p14:sldId id="3959"/>
            <p14:sldId id="3960"/>
          </p14:sldIdLst>
        </p14:section>
        <p14:section name="Policing" id="{391B455E-3DBF-3F46-9D0D-8F799718F038}">
          <p14:sldIdLst>
            <p14:sldId id="3961"/>
            <p14:sldId id="3963"/>
            <p14:sldId id="3964"/>
            <p14:sldId id="3965"/>
            <p14:sldId id="3967"/>
            <p14:sldId id="3968"/>
            <p14:sldId id="3969"/>
            <p14:sldId id="3970"/>
            <p14:sldId id="3971"/>
            <p14:sldId id="3972"/>
          </p14:sldIdLst>
        </p14:section>
        <p14:section name="DTS" id="{E0AEB144-E597-9C47-B9EF-C6C8FF5DACE4}">
          <p14:sldIdLst>
            <p14:sldId id="3973"/>
            <p14:sldId id="3974"/>
            <p14:sldId id="3975"/>
            <p14:sldId id="3976"/>
            <p14:sldId id="3977"/>
            <p14:sldId id="3978"/>
            <p14:sldId id="3979"/>
            <p14:sldId id="3980"/>
            <p14:sldId id="4105"/>
            <p14:sldId id="3982"/>
            <p14:sldId id="3983"/>
            <p14:sldId id="3984"/>
          </p14:sldIdLst>
        </p14:section>
        <p14:section name="WRED" id="{4E67AE60-17EF-0A4F-9E90-C372597732C4}">
          <p14:sldIdLst>
            <p14:sldId id="3985"/>
            <p14:sldId id="3987"/>
          </p14:sldIdLst>
        </p14:section>
        <p14:section name="H-QoS" id="{02FC79F5-07F7-3841-B323-CE27CAAE801C}">
          <p14:sldIdLst>
            <p14:sldId id="3988"/>
            <p14:sldId id="3989"/>
            <p14:sldId id="3990"/>
            <p14:sldId id="3991"/>
            <p14:sldId id="3992"/>
          </p14:sldIdLst>
        </p14:section>
        <p14:section name="Auto QoS" id="{7C10D3AC-01DF-A846-BCAB-E46264BABDC8}">
          <p14:sldIdLst>
            <p14:sldId id="3993"/>
            <p14:sldId id="3994"/>
          </p14:sldIdLst>
        </p14:section>
        <p14:section name="3.5  Security" id="{C7D17CCE-D305-2B44-9949-058E0B41294F}">
          <p14:sldIdLst>
            <p14:sldId id="3995"/>
          </p14:sldIdLst>
        </p14:section>
        <p14:section name="DAI" id="{E28FE08C-B859-694C-816E-4733579E8CFE}">
          <p14:sldIdLst>
            <p14:sldId id="3996"/>
            <p14:sldId id="3997"/>
          </p14:sldIdLst>
        </p14:section>
        <p14:section name="IP Source Guard" id="{2141B62A-14FD-854A-88C8-14EF475633FD}">
          <p14:sldIdLst>
            <p14:sldId id="3998"/>
            <p14:sldId id="3999"/>
          </p14:sldIdLst>
        </p14:section>
        <p14:section name="First Hop Security" id="{A58679B8-B81A-CF45-891F-1488ABD3715B}">
          <p14:sldIdLst>
            <p14:sldId id="4000"/>
            <p14:sldId id="4001"/>
            <p14:sldId id="4002"/>
          </p14:sldIdLst>
        </p14:section>
        <p14:section name="SISF" id="{AA94B7A6-7351-5B4D-9B8F-1FBFFB6F1E0B}">
          <p14:sldIdLst>
            <p14:sldId id="4003"/>
            <p14:sldId id="4004"/>
            <p14:sldId id="4005"/>
            <p14:sldId id="4006"/>
            <p14:sldId id="4007"/>
            <p14:sldId id="4008"/>
            <p14:sldId id="4009"/>
            <p14:sldId id="4010"/>
            <p14:sldId id="4011"/>
          </p14:sldIdLst>
        </p14:section>
        <p14:section name="Trustworthy" id="{58B5D467-D009-3246-BEFD-8642B186E99A}">
          <p14:sldIdLst>
            <p14:sldId id="4013"/>
            <p14:sldId id="4014"/>
            <p14:sldId id="4015"/>
          </p14:sldIdLst>
        </p14:section>
        <p14:section name="Cisco Secure Boot" id="{53C78F05-D8A9-D14D-995A-5B6D3DFA5790}">
          <p14:sldIdLst>
            <p14:sldId id="4016"/>
            <p14:sldId id="4017"/>
            <p14:sldId id="4018"/>
            <p14:sldId id="4019"/>
          </p14:sldIdLst>
        </p14:section>
        <p14:section name="MACsec" id="{F4CF0DC7-34F8-A14E-8FFC-9A2C0F108039}">
          <p14:sldIdLst>
            <p14:sldId id="4020"/>
            <p14:sldId id="4021"/>
            <p14:sldId id="4022"/>
            <p14:sldId id="4023"/>
            <p14:sldId id="4024"/>
            <p14:sldId id="4025"/>
          </p14:sldIdLst>
        </p14:section>
        <p14:section name="ネットワーク認証" id="{3C958927-070A-8043-94CE-5DEB9DDA2733}">
          <p14:sldIdLst>
            <p14:sldId id="4026"/>
            <p14:sldId id="4027"/>
            <p14:sldId id="4028"/>
            <p14:sldId id="4029"/>
            <p14:sldId id="4030"/>
            <p14:sldId id="4031"/>
            <p14:sldId id="4032"/>
            <p14:sldId id="4114"/>
            <p14:sldId id="4034"/>
            <p14:sldId id="4035"/>
            <p14:sldId id="4036"/>
            <p14:sldId id="4037"/>
            <p14:sldId id="4038"/>
            <p14:sldId id="4039"/>
            <p14:sldId id="4040"/>
            <p14:sldId id="4041"/>
            <p14:sldId id="4042"/>
            <p14:sldId id="4043"/>
            <p14:sldId id="4044"/>
            <p14:sldId id="4045"/>
            <p14:sldId id="4046"/>
            <p14:sldId id="4047"/>
          </p14:sldIdLst>
        </p14:section>
        <p14:section name="3.6  AVC" id="{4F98BD4B-22EE-0148-9682-14B931617E5B}">
          <p14:sldIdLst>
            <p14:sldId id="4049"/>
          </p14:sldIdLst>
        </p14:section>
        <p14:section name="AVC" id="{181BEACD-E333-B74E-8EFD-D97D4ABEE72D}">
          <p14:sldIdLst>
            <p14:sldId id="4050"/>
            <p14:sldId id="4051"/>
            <p14:sldId id="4052"/>
            <p14:sldId id="4053"/>
            <p14:sldId id="4054"/>
            <p14:sldId id="4055"/>
            <p14:sldId id="4056"/>
            <p14:sldId id="4057"/>
            <p14:sldId id="4058"/>
            <p14:sldId id="4059"/>
            <p14:sldId id="4060"/>
            <p14:sldId id="4061"/>
            <p14:sldId id="4062"/>
          </p14:sldIdLst>
        </p14:section>
        <p14:section name="4  実装編" id="{C9B05044-C661-7D49-A57D-CC577B177AA6}">
          <p14:sldIdLst>
            <p14:sldId id="3854"/>
          </p14:sldIdLst>
        </p14:section>
        <p14:section name="4.1  ネットワーク構成例" id="{F77CBFA1-398D-FF48-8149-23EFC74C801B}">
          <p14:sldIdLst>
            <p14:sldId id="3857"/>
            <p14:sldId id="3210"/>
            <p14:sldId id="3211"/>
            <p14:sldId id="3212"/>
            <p14:sldId id="3855"/>
          </p14:sldIdLst>
        </p14:section>
        <p14:section name="4.2  構成のポイント" id="{BF74FF1A-36B1-BF45-8244-E6307BC2251A}">
          <p14:sldIdLst>
            <p14:sldId id="3858"/>
            <p14:sldId id="3203"/>
            <p14:sldId id="3206"/>
            <p14:sldId id="3207"/>
            <p14:sldId id="3870"/>
            <p14:sldId id="3863"/>
            <p14:sldId id="3865"/>
            <p14:sldId id="3867"/>
            <p14:sldId id="4072"/>
          </p14:sldIdLst>
        </p14:section>
        <p14:section name="4.3  コンフィグレーション" id="{8F7E4D53-2CDA-FE47-9694-BF0CBB1F84A7}">
          <p14:sldIdLst>
            <p14:sldId id="3859"/>
            <p14:sldId id="3869"/>
          </p14:sldIdLst>
        </p14:section>
        <p14:section name="5  DNA連結編" id="{074CDC40-D7EA-6B4A-A3D7-0E530D4EE248}">
          <p14:sldIdLst>
            <p14:sldId id="518"/>
            <p14:sldId id="3218"/>
            <p14:sldId id="3220"/>
            <p14:sldId id="3217"/>
            <p14:sldId id="3216"/>
            <p14:sldId id="3215"/>
          </p14:sldIdLst>
        </p14:section>
        <p14:section name="6  まとめと今後" id="{6BDAB69C-1981-044F-9BBE-5806E583A065}">
          <p14:sldIdLst>
            <p14:sldId id="3856"/>
            <p14:sldId id="3222"/>
            <p14:sldId id="4090"/>
          </p14:sldIdLst>
        </p14:section>
        <p14:section name="End" id="{76C67E87-7951-FC41-A421-B9EFCA53A35A}">
          <p14:sldIdLst/>
        </p14:section>
      </p14:sectionLst>
    </p:ext>
    <p:ext uri="{EFAFB233-063F-42B5-8137-9DF3F51BA10A}">
      <p15:sldGuideLst xmlns:p15="http://schemas.microsoft.com/office/powerpoint/2012/main">
        <p15:guide id="1" pos="3168" userDrawn="1">
          <p15:clr>
            <a:srgbClr val="A4A3A4"/>
          </p15:clr>
        </p15:guide>
        <p15:guide id="2" orient="horz" pos="492" userDrawn="1">
          <p15:clr>
            <a:srgbClr val="A4A3A4"/>
          </p15:clr>
        </p15:guide>
        <p15:guide id="4" pos="1440" userDrawn="1">
          <p15:clr>
            <a:srgbClr val="A4A3A4"/>
          </p15:clr>
        </p15:guide>
        <p15:guide id="5" pos="144" userDrawn="1">
          <p15:clr>
            <a:srgbClr val="A4A3A4"/>
          </p15:clr>
        </p15:guide>
        <p15:guide id="6" pos="5616" userDrawn="1">
          <p15:clr>
            <a:srgbClr val="A4A3A4"/>
          </p15:clr>
        </p15:guide>
        <p15:guide id="7" pos="3312" userDrawn="1">
          <p15:clr>
            <a:srgbClr val="A4A3A4"/>
          </p15:clr>
        </p15:guide>
        <p15:guide id="8" orient="horz" pos="612" userDrawn="1">
          <p15:clr>
            <a:srgbClr val="A4A3A4"/>
          </p15:clr>
        </p15:guide>
        <p15:guide id="9" pos="4320" userDrawn="1">
          <p15:clr>
            <a:srgbClr val="A4A3A4"/>
          </p15:clr>
        </p15:guide>
        <p15:guide id="10" orient="horz" pos="2988" userDrawn="1">
          <p15:clr>
            <a:srgbClr val="A4A3A4"/>
          </p15:clr>
        </p15:guide>
      </p15:sldGuideLst>
    </p:ext>
    <p:ext uri="{2D200454-40CA-4A62-9FC3-DE9A4176ACB9}">
      <p15:notesGuideLst xmlns:p15="http://schemas.microsoft.com/office/powerpoint/2012/main"/>
    </p:ext>
  </p:extLst>
</p:presentation>
</file>

<file path=ppt/commentAuthors.xml><?xml version="1.0" encoding="utf-8"?>
<p:cmAuthorLst xmlns:a="http://schemas.openxmlformats.org/drawingml/2006/main" xmlns:r="http://schemas.openxmlformats.org/officeDocument/2006/relationships" xmlns:p="http://schemas.openxmlformats.org/presentationml/2006/main">
  <p:cmAuthor id="2" name="作成者" initials="A" lastIdx="0" clrIdx="2"/>
</p:cm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F15D08"/>
    <a:srgbClr val="000000"/>
    <a:srgbClr val="FF0000"/>
    <a:srgbClr val="FFFFFF"/>
    <a:srgbClr val="00C4F2"/>
    <a:srgbClr val="25D5FF"/>
    <a:srgbClr val="C50200"/>
    <a:srgbClr val="2F8E15"/>
    <a:srgbClr val="146A06"/>
    <a:srgbClr val="00854F"/>
  </p:clrMru>
  <p:extLst>
    <p:ext uri="{E76CE94A-603C-4142-B9EB-6D1370010A27}">
      <p14:discardImageEditData xmlns:p14="http://schemas.microsoft.com/office/powerpoint/2010/main" val="0"/>
    </p:ext>
    <p:ext uri="{D31A062A-798A-4329-ABDD-BBA856620510}">
      <p14:defaultImageDpi xmlns:p14="http://schemas.microsoft.com/office/powerpoint/2010/main" val="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C083E6E3-FA7D-4D7B-A595-EF9225AFEA82}">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BC89EF96-8CEA-46FF-86C4-4CE0E7609802}" styleName="Light Style 3 - Accent 1">
    <a:wholeTbl>
      <a:tcTxStyle>
        <a:fontRef idx="minor">
          <a:scrgbClr r="0" g="0" b="0"/>
        </a:fontRef>
        <a:schemeClr val="tx1"/>
      </a:tcTxStyle>
      <a:tcStyle>
        <a:tcBdr>
          <a:left>
            <a:ln w="12700" cmpd="sng">
              <a:solidFill>
                <a:schemeClr val="accent1"/>
              </a:solidFill>
            </a:ln>
          </a:left>
          <a:right>
            <a:ln w="12700" cmpd="sng">
              <a:solidFill>
                <a:schemeClr val="accent1"/>
              </a:solidFill>
            </a:ln>
          </a:right>
          <a:top>
            <a:ln w="12700" cmpd="sng">
              <a:solidFill>
                <a:schemeClr val="accent1"/>
              </a:solidFill>
            </a:ln>
          </a:top>
          <a:bottom>
            <a:ln w="12700" cmpd="sng">
              <a:solidFill>
                <a:schemeClr val="accent1"/>
              </a:solidFill>
            </a:ln>
          </a:bottom>
          <a:insideH>
            <a:ln w="12700" cmpd="sng">
              <a:solidFill>
                <a:schemeClr val="accent1"/>
              </a:solidFill>
            </a:ln>
          </a:insideH>
          <a:insideV>
            <a:ln w="12700" cmpd="sng">
              <a:solidFill>
                <a:schemeClr val="accent1"/>
              </a:solidFill>
            </a:ln>
          </a:insideV>
        </a:tcBdr>
        <a:fill>
          <a:noFill/>
        </a:fill>
      </a:tcStyle>
    </a:wholeTbl>
    <a:band1H>
      <a:tcStyle>
        <a:tcBdr/>
        <a:fill>
          <a:solidFill>
            <a:schemeClr val="accent1">
              <a:alpha val="20000"/>
            </a:schemeClr>
          </a:solidFill>
        </a:fill>
      </a:tcStyle>
    </a:band1H>
    <a:band1V>
      <a:tcStyle>
        <a:tcBdr/>
        <a:fill>
          <a:solidFill>
            <a:schemeClr val="accent1">
              <a:alpha val="20000"/>
            </a:schemeClr>
          </a:solidFill>
        </a:fill>
      </a:tcStyle>
    </a:band1V>
    <a:lastCol>
      <a:tcTxStyle b="on"/>
      <a:tcStyle>
        <a:tcBdr/>
      </a:tcStyle>
    </a:lastCol>
    <a:firstCol>
      <a:tcTxStyle b="on"/>
      <a:tcStyle>
        <a:tcBdr/>
      </a:tcStyle>
    </a:firstCol>
    <a:lastRow>
      <a:tcTxStyle b="on"/>
      <a:tcStyle>
        <a:tcBdr>
          <a:top>
            <a:ln w="50800" cmpd="dbl">
              <a:solidFill>
                <a:schemeClr val="accent1"/>
              </a:solidFill>
            </a:ln>
          </a:top>
        </a:tcBdr>
        <a:fill>
          <a:noFill/>
        </a:fill>
      </a:tcStyle>
    </a:lastRow>
    <a:firstRow>
      <a:tcTxStyle b="on"/>
      <a:tcStyle>
        <a:tcBdr>
          <a:bottom>
            <a:ln w="25400" cmpd="sng">
              <a:solidFill>
                <a:schemeClr val="accent1"/>
              </a:solidFill>
            </a:ln>
          </a:bottom>
        </a:tcBdr>
        <a:fill>
          <a:noFill/>
        </a:fill>
      </a:tcStyle>
    </a:firstRow>
  </a:tblStyle>
  <a:tblStyle styleId="{69012ECD-51FC-41F1-AA8D-1B2483CD663E}" styleName="Light Style 2 - Accent 1">
    <a:wholeTbl>
      <a:tcTxStyle>
        <a:fontRef idx="minor">
          <a:scrgbClr r="0" g="0" b="0"/>
        </a:fontRef>
        <a:schemeClr val="tx1"/>
      </a:tcTxStyle>
      <a:tcStyle>
        <a:tcBdr>
          <a:left>
            <a:lnRef idx="1">
              <a:schemeClr val="accent1"/>
            </a:lnRef>
          </a:left>
          <a:right>
            <a:lnRef idx="1">
              <a:schemeClr val="accent1"/>
            </a:lnRef>
          </a:right>
          <a:top>
            <a:lnRef idx="1">
              <a:schemeClr val="accent1"/>
            </a:lnRef>
          </a:top>
          <a:bottom>
            <a:lnRef idx="1">
              <a:schemeClr val="accent1"/>
            </a:lnRef>
          </a:bottom>
          <a:insideH>
            <a:ln>
              <a:noFill/>
            </a:ln>
          </a:insideH>
          <a:insideV>
            <a:ln>
              <a:noFill/>
            </a:ln>
          </a:insideV>
        </a:tcBdr>
        <a:fill>
          <a:noFill/>
        </a:fill>
      </a:tcStyle>
    </a:wholeTbl>
    <a:band1H>
      <a:tcStyle>
        <a:tcBdr>
          <a:top>
            <a:lnRef idx="1">
              <a:schemeClr val="accent1"/>
            </a:lnRef>
          </a:top>
          <a:bottom>
            <a:lnRef idx="1">
              <a:schemeClr val="accent1"/>
            </a:lnRef>
          </a:bottom>
        </a:tcBdr>
      </a:tcStyle>
    </a:band1H>
    <a:band1V>
      <a:tcStyle>
        <a:tcBdr>
          <a:left>
            <a:lnRef idx="1">
              <a:schemeClr val="accent1"/>
            </a:lnRef>
          </a:left>
          <a:right>
            <a:lnRef idx="1">
              <a:schemeClr val="accent1"/>
            </a:lnRef>
          </a:right>
        </a:tcBdr>
      </a:tcStyle>
    </a:band1V>
    <a:band2V>
      <a:tcStyle>
        <a:tcBdr>
          <a:left>
            <a:lnRef idx="1">
              <a:schemeClr val="accent1"/>
            </a:lnRef>
          </a:left>
          <a:right>
            <a:lnRef idx="1">
              <a:schemeClr val="accent1"/>
            </a:lnRef>
          </a:right>
        </a:tcBdr>
      </a:tcStyle>
    </a:band2V>
    <a:lastCol>
      <a:tcTxStyle b="on"/>
      <a:tcStyle>
        <a:tcBdr/>
      </a:tcStyle>
    </a:lastCol>
    <a:firstCol>
      <a:tcTxStyle b="on"/>
      <a:tcStyle>
        <a:tcBdr/>
      </a:tcStyle>
    </a:firstCol>
    <a:lastRow>
      <a:tcTxStyle b="on"/>
      <a:tcStyle>
        <a:tcBdr>
          <a:top>
            <a:ln w="50800" cmpd="dbl">
              <a:solidFill>
                <a:schemeClr val="accent1"/>
              </a:solidFill>
            </a:ln>
          </a:top>
        </a:tcBdr>
      </a:tcStyle>
    </a:lastRow>
    <a:firstRow>
      <a:tcTxStyle b="on">
        <a:fontRef idx="minor">
          <a:scrgbClr r="0" g="0" b="0"/>
        </a:fontRef>
        <a:schemeClr val="bg1"/>
      </a:tcTxStyle>
      <a:tcStyle>
        <a:tcBdr/>
        <a:fillRef idx="1">
          <a:schemeClr val="accent1"/>
        </a:fillRef>
      </a:tcStyle>
    </a:firstRow>
  </a:tblStyle>
  <a:tblStyle styleId="{3C2FFA5D-87B4-456A-9821-1D502468CF0F}" styleName="Themed Style 1 - Accent 1">
    <a:tblBg>
      <a:fillRef idx="2">
        <a:schemeClr val="accent1"/>
      </a:fillRef>
      <a:effectRef idx="1">
        <a:schemeClr val="accent1"/>
      </a:effectRef>
    </a:tblBg>
    <a:wholeTbl>
      <a:tcTxStyle>
        <a:fontRef idx="minor">
          <a:scrgbClr r="0" g="0" b="0"/>
        </a:fontRef>
        <a:schemeClr val="dk1"/>
      </a:tcTxStyle>
      <a:tcStyle>
        <a:tcBdr>
          <a:left>
            <a:lnRef idx="1">
              <a:schemeClr val="accent1"/>
            </a:lnRef>
          </a:left>
          <a:right>
            <a:lnRef idx="1">
              <a:schemeClr val="accent1"/>
            </a:lnRef>
          </a:right>
          <a:top>
            <a:lnRef idx="1">
              <a:schemeClr val="accent1"/>
            </a:lnRef>
          </a:top>
          <a:bottom>
            <a:lnRef idx="1">
              <a:schemeClr val="accent1"/>
            </a:lnRef>
          </a:bottom>
          <a:insideH>
            <a:lnRef idx="1">
              <a:schemeClr val="accent1"/>
            </a:lnRef>
          </a:insideH>
          <a:insideV>
            <a:lnRef idx="1">
              <a:schemeClr val="accent1"/>
            </a:lnRef>
          </a:insideV>
        </a:tcBdr>
        <a:fill>
          <a:noFill/>
        </a:fill>
      </a:tcStyle>
    </a:wholeTbl>
    <a:band1H>
      <a:tcStyle>
        <a:tcBdr/>
        <a:fill>
          <a:solidFill>
            <a:schemeClr val="accent1">
              <a:alpha val="40000"/>
            </a:schemeClr>
          </a:solidFill>
        </a:fill>
      </a:tcStyle>
    </a:band1H>
    <a:band2H>
      <a:tcStyle>
        <a:tcBdr/>
      </a:tcStyle>
    </a:band2H>
    <a:band1V>
      <a:tcStyle>
        <a:tcBdr>
          <a:top>
            <a:lnRef idx="1">
              <a:schemeClr val="accent1"/>
            </a:lnRef>
          </a:top>
          <a:bottom>
            <a:lnRef idx="1">
              <a:schemeClr val="accent1"/>
            </a:lnRef>
          </a:bottom>
        </a:tcBdr>
        <a:fill>
          <a:solidFill>
            <a:schemeClr val="accent1">
              <a:alpha val="40000"/>
            </a:schemeClr>
          </a:solidFill>
        </a:fill>
      </a:tcStyle>
    </a:band1V>
    <a:band2V>
      <a:tcStyle>
        <a:tcBdr/>
      </a:tcStyle>
    </a:band2V>
    <a:lastCol>
      <a:tcTxStyle b="on"/>
      <a:tcStyle>
        <a:tcBdr>
          <a:left>
            <a:lnRef idx="2">
              <a:schemeClr val="accent1"/>
            </a:lnRef>
          </a:left>
          <a:right>
            <a:lnRef idx="1">
              <a:schemeClr val="accent1"/>
            </a:lnRef>
          </a:right>
          <a:top>
            <a:lnRef idx="1">
              <a:schemeClr val="accent1"/>
            </a:lnRef>
          </a:top>
          <a:bottom>
            <a:lnRef idx="1">
              <a:schemeClr val="accent1"/>
            </a:lnRef>
          </a:bottom>
          <a:insideH>
            <a:lnRef idx="1">
              <a:schemeClr val="accent1"/>
            </a:lnRef>
          </a:insideH>
          <a:insideV>
            <a:ln>
              <a:noFill/>
            </a:ln>
          </a:insideV>
        </a:tcBdr>
      </a:tcStyle>
    </a:lastCol>
    <a:firstCol>
      <a:tcTxStyle b="on"/>
      <a:tcStyle>
        <a:tcBdr>
          <a:left>
            <a:lnRef idx="1">
              <a:schemeClr val="accent1"/>
            </a:lnRef>
          </a:left>
          <a:right>
            <a:lnRef idx="2">
              <a:schemeClr val="accent1"/>
            </a:lnRef>
          </a:right>
          <a:top>
            <a:lnRef idx="1">
              <a:schemeClr val="accent1"/>
            </a:lnRef>
          </a:top>
          <a:bottom>
            <a:lnRef idx="1">
              <a:schemeClr val="accent1"/>
            </a:lnRef>
          </a:bottom>
          <a:insideH>
            <a:lnRef idx="1">
              <a:schemeClr val="accent1"/>
            </a:lnRef>
          </a:insideH>
          <a:insideV>
            <a:ln>
              <a:noFill/>
            </a:ln>
          </a:insideV>
        </a:tcBdr>
      </a:tcStyle>
    </a:firstCol>
    <a:lastRow>
      <a:tcTxStyle b="on"/>
      <a:tcStyle>
        <a:tcBdr>
          <a:left>
            <a:lnRef idx="1">
              <a:schemeClr val="accent1"/>
            </a:lnRef>
          </a:left>
          <a:right>
            <a:lnRef idx="1">
              <a:schemeClr val="accent1"/>
            </a:lnRef>
          </a:right>
          <a:top>
            <a:lnRef idx="2">
              <a:schemeClr val="accent1"/>
            </a:lnRef>
          </a:top>
          <a:bottom>
            <a:lnRef idx="2">
              <a:schemeClr val="accent1"/>
            </a:lnRef>
          </a:bottom>
          <a:insideH>
            <a:ln>
              <a:noFill/>
            </a:ln>
          </a:insideH>
          <a:insideV>
            <a:ln>
              <a:noFill/>
            </a:ln>
          </a:insideV>
        </a:tcBdr>
        <a:fill>
          <a:noFill/>
        </a:fill>
      </a:tcStyle>
    </a:lastRow>
    <a:firstRow>
      <a:tcTxStyle b="on">
        <a:fontRef idx="minor">
          <a:scrgbClr r="0" g="0" b="0"/>
        </a:fontRef>
        <a:schemeClr val="lt1"/>
      </a:tcTxStyle>
      <a:tcStyle>
        <a:tcBdr>
          <a:left>
            <a:lnRef idx="1">
              <a:schemeClr val="accent1"/>
            </a:lnRef>
          </a:left>
          <a:right>
            <a:lnRef idx="1">
              <a:schemeClr val="accent1"/>
            </a:lnRef>
          </a:right>
          <a:top>
            <a:lnRef idx="1">
              <a:schemeClr val="accent1"/>
            </a:lnRef>
          </a:top>
          <a:bottom>
            <a:lnRef idx="2">
              <a:schemeClr val="lt1"/>
            </a:lnRef>
          </a:bottom>
          <a:insideH>
            <a:ln>
              <a:noFill/>
            </a:ln>
          </a:insideH>
          <a:insideV>
            <a:ln>
              <a:noFill/>
            </a:ln>
          </a:insideV>
        </a:tcBdr>
        <a:fill>
          <a:solidFill>
            <a:schemeClr val="accent1"/>
          </a:solidFill>
        </a:fill>
      </a:tcStyle>
    </a:firstRow>
  </a:tblStyle>
  <a:tblStyle styleId="{35758FB7-9AC5-4552-8A53-C91805E547FA}" styleName="Themed Style 1 - Accent 5">
    <a:tblBg>
      <a:fillRef idx="2">
        <a:schemeClr val="accent5"/>
      </a:fillRef>
      <a:effectRef idx="1">
        <a:schemeClr val="accent5"/>
      </a:effectRef>
    </a:tblBg>
    <a:wholeTbl>
      <a:tcTxStyle>
        <a:fontRef idx="minor">
          <a:scrgbClr r="0" g="0" b="0"/>
        </a:fontRef>
        <a:schemeClr val="dk1"/>
      </a:tcTxStyle>
      <a:tcStyle>
        <a:tcBdr>
          <a:left>
            <a:lnRef idx="1">
              <a:schemeClr val="accent5"/>
            </a:lnRef>
          </a:left>
          <a:right>
            <a:lnRef idx="1">
              <a:schemeClr val="accent5"/>
            </a:lnRef>
          </a:right>
          <a:top>
            <a:lnRef idx="1">
              <a:schemeClr val="accent5"/>
            </a:lnRef>
          </a:top>
          <a:bottom>
            <a:lnRef idx="1">
              <a:schemeClr val="accent5"/>
            </a:lnRef>
          </a:bottom>
          <a:insideH>
            <a:lnRef idx="1">
              <a:schemeClr val="accent5"/>
            </a:lnRef>
          </a:insideH>
          <a:insideV>
            <a:lnRef idx="1">
              <a:schemeClr val="accent5"/>
            </a:lnRef>
          </a:insideV>
        </a:tcBdr>
        <a:fill>
          <a:noFill/>
        </a:fill>
      </a:tcStyle>
    </a:wholeTbl>
    <a:band1H>
      <a:tcStyle>
        <a:tcBdr/>
        <a:fill>
          <a:solidFill>
            <a:schemeClr val="accent5">
              <a:alpha val="40000"/>
            </a:schemeClr>
          </a:solidFill>
        </a:fill>
      </a:tcStyle>
    </a:band1H>
    <a:band2H>
      <a:tcStyle>
        <a:tcBdr/>
      </a:tcStyle>
    </a:band2H>
    <a:band1V>
      <a:tcStyle>
        <a:tcBdr>
          <a:top>
            <a:lnRef idx="1">
              <a:schemeClr val="accent5"/>
            </a:lnRef>
          </a:top>
          <a:bottom>
            <a:lnRef idx="1">
              <a:schemeClr val="accent5"/>
            </a:lnRef>
          </a:bottom>
        </a:tcBdr>
        <a:fill>
          <a:solidFill>
            <a:schemeClr val="accent5">
              <a:alpha val="40000"/>
            </a:schemeClr>
          </a:solidFill>
        </a:fill>
      </a:tcStyle>
    </a:band1V>
    <a:band2V>
      <a:tcStyle>
        <a:tcBdr/>
      </a:tcStyle>
    </a:band2V>
    <a:lastCol>
      <a:tcTxStyle b="on"/>
      <a:tcStyle>
        <a:tcBdr>
          <a:left>
            <a:lnRef idx="2">
              <a:schemeClr val="accent5"/>
            </a:lnRef>
          </a:left>
          <a:right>
            <a:lnRef idx="1">
              <a:schemeClr val="accent5"/>
            </a:lnRef>
          </a:right>
          <a:top>
            <a:lnRef idx="1">
              <a:schemeClr val="accent5"/>
            </a:lnRef>
          </a:top>
          <a:bottom>
            <a:lnRef idx="1">
              <a:schemeClr val="accent5"/>
            </a:lnRef>
          </a:bottom>
          <a:insideH>
            <a:lnRef idx="1">
              <a:schemeClr val="accent5"/>
            </a:lnRef>
          </a:insideH>
          <a:insideV>
            <a:ln>
              <a:noFill/>
            </a:ln>
          </a:insideV>
        </a:tcBdr>
      </a:tcStyle>
    </a:lastCol>
    <a:firstCol>
      <a:tcTxStyle b="on"/>
      <a:tcStyle>
        <a:tcBdr>
          <a:left>
            <a:lnRef idx="1">
              <a:schemeClr val="accent5"/>
            </a:lnRef>
          </a:left>
          <a:right>
            <a:lnRef idx="2">
              <a:schemeClr val="accent5"/>
            </a:lnRef>
          </a:right>
          <a:top>
            <a:lnRef idx="1">
              <a:schemeClr val="accent5"/>
            </a:lnRef>
          </a:top>
          <a:bottom>
            <a:lnRef idx="1">
              <a:schemeClr val="accent5"/>
            </a:lnRef>
          </a:bottom>
          <a:insideH>
            <a:lnRef idx="1">
              <a:schemeClr val="accent5"/>
            </a:lnRef>
          </a:insideH>
          <a:insideV>
            <a:ln>
              <a:noFill/>
            </a:ln>
          </a:insideV>
        </a:tcBdr>
      </a:tcStyle>
    </a:firstCol>
    <a:lastRow>
      <a:tcTxStyle b="on"/>
      <a:tcStyle>
        <a:tcBdr>
          <a:left>
            <a:lnRef idx="1">
              <a:schemeClr val="accent5"/>
            </a:lnRef>
          </a:left>
          <a:right>
            <a:lnRef idx="1">
              <a:schemeClr val="accent5"/>
            </a:lnRef>
          </a:right>
          <a:top>
            <a:lnRef idx="2">
              <a:schemeClr val="accent5"/>
            </a:lnRef>
          </a:top>
          <a:bottom>
            <a:lnRef idx="2">
              <a:schemeClr val="accent5"/>
            </a:lnRef>
          </a:bottom>
          <a:insideH>
            <a:ln>
              <a:noFill/>
            </a:ln>
          </a:insideH>
          <a:insideV>
            <a:ln>
              <a:noFill/>
            </a:ln>
          </a:insideV>
        </a:tcBdr>
        <a:fill>
          <a:noFill/>
        </a:fill>
      </a:tcStyle>
    </a:lastRow>
    <a:firstRow>
      <a:tcTxStyle b="on">
        <a:fontRef idx="minor">
          <a:scrgbClr r="0" g="0" b="0"/>
        </a:fontRef>
        <a:schemeClr val="lt1"/>
      </a:tcTxStyle>
      <a:tcStyle>
        <a:tcBdr>
          <a:left>
            <a:lnRef idx="1">
              <a:schemeClr val="accent5"/>
            </a:lnRef>
          </a:left>
          <a:right>
            <a:lnRef idx="1">
              <a:schemeClr val="accent5"/>
            </a:lnRef>
          </a:right>
          <a:top>
            <a:lnRef idx="1">
              <a:schemeClr val="accent5"/>
            </a:lnRef>
          </a:top>
          <a:bottom>
            <a:lnRef idx="2">
              <a:schemeClr val="lt1"/>
            </a:lnRef>
          </a:bottom>
          <a:insideH>
            <a:ln>
              <a:noFill/>
            </a:ln>
          </a:insideH>
          <a:insideV>
            <a:ln>
              <a:noFill/>
            </a:ln>
          </a:insideV>
        </a:tcBdr>
        <a:fill>
          <a:solidFill>
            <a:schemeClr val="accent5"/>
          </a:solidFill>
        </a:fill>
      </a:tcStyle>
    </a:firstRow>
  </a:tblStyle>
  <a:tblStyle styleId="{D113A9D2-9D6B-4929-AA2D-F23B5EE8CBE7}" styleName="Themed Style 2 - Accent 1">
    <a:tblBg>
      <a:fillRef idx="3">
        <a:schemeClr val="accent1"/>
      </a:fillRef>
      <a:effectRef idx="3">
        <a:schemeClr val="accent1"/>
      </a:effectRef>
    </a:tblBg>
    <a:wholeTbl>
      <a:tcTxStyle>
        <a:fontRef idx="minor">
          <a:scrgbClr r="0" g="0" b="0"/>
        </a:fontRef>
        <a:schemeClr val="lt1"/>
      </a:tcTxStyle>
      <a:tcStyle>
        <a:tcBdr>
          <a:left>
            <a:lnRef idx="1">
              <a:schemeClr val="accent1">
                <a:tint val="50000"/>
              </a:schemeClr>
            </a:lnRef>
          </a:left>
          <a:right>
            <a:lnRef idx="1">
              <a:schemeClr val="accent1">
                <a:tint val="50000"/>
              </a:schemeClr>
            </a:lnRef>
          </a:right>
          <a:top>
            <a:lnRef idx="1">
              <a:schemeClr val="accent1">
                <a:tint val="50000"/>
              </a:schemeClr>
            </a:lnRef>
          </a:top>
          <a:bottom>
            <a:lnRef idx="1">
              <a:schemeClr val="accent1">
                <a:tint val="50000"/>
              </a:schemeClr>
            </a:lnRef>
          </a:bottom>
          <a:insideH>
            <a:ln>
              <a:noFill/>
            </a:ln>
          </a:insideH>
          <a:insideV>
            <a:ln>
              <a:noFill/>
            </a:ln>
          </a:insideV>
        </a:tcBdr>
        <a:fill>
          <a:noFill/>
        </a:fill>
      </a:tcStyle>
    </a:wholeTbl>
    <a:band1H>
      <a:tcStyle>
        <a:tcBdr/>
        <a:fill>
          <a:solidFill>
            <a:schemeClr val="lt1">
              <a:alpha val="20000"/>
            </a:schemeClr>
          </a:solidFill>
        </a:fill>
      </a:tcStyle>
    </a:band1H>
    <a:band1V>
      <a:tcStyle>
        <a:tcBdr/>
        <a:fill>
          <a:solidFill>
            <a:schemeClr val="lt1">
              <a:alpha val="20000"/>
            </a:schemeClr>
          </a:solidFill>
        </a:fill>
      </a:tcStyle>
    </a:band1V>
    <a:lastCol>
      <a:tcTxStyle b="on"/>
      <a:tcStyle>
        <a:tcBdr>
          <a:left>
            <a:lnRef idx="2">
              <a:schemeClr val="lt1"/>
            </a:lnRef>
          </a:left>
        </a:tcBdr>
      </a:tcStyle>
    </a:lastCol>
    <a:firstCol>
      <a:tcTxStyle b="on"/>
      <a:tcStyle>
        <a:tcBdr>
          <a:right>
            <a:lnRef idx="2">
              <a:schemeClr val="lt1"/>
            </a:lnRef>
          </a:right>
        </a:tcBdr>
      </a:tcStyle>
    </a:firstCol>
    <a:lastRow>
      <a:tcTxStyle b="on"/>
      <a:tcStyle>
        <a:tcBdr>
          <a:top>
            <a:lnRef idx="2">
              <a:schemeClr val="lt1"/>
            </a:lnRef>
          </a:top>
        </a:tcBdr>
        <a:fill>
          <a:noFill/>
        </a:fill>
      </a:tcStyle>
    </a:lastRow>
    <a:seCell>
      <a:tcStyle>
        <a:tcBdr>
          <a:left>
            <a:ln>
              <a:noFill/>
            </a:ln>
          </a:left>
          <a:top>
            <a:ln>
              <a:noFill/>
            </a:ln>
          </a:top>
        </a:tcBdr>
      </a:tcStyle>
    </a:seCell>
    <a:swCell>
      <a:tcStyle>
        <a:tcBdr>
          <a:right>
            <a:ln>
              <a:noFill/>
            </a:ln>
          </a:right>
          <a:top>
            <a:ln>
              <a:noFill/>
            </a:ln>
          </a:top>
        </a:tcBdr>
      </a:tcStyle>
    </a:swCell>
    <a:firstRow>
      <a:tcTxStyle b="on"/>
      <a:tcStyle>
        <a:tcBdr>
          <a:bottom>
            <a:lnRef idx="3">
              <a:schemeClr val="lt1"/>
            </a:lnRef>
          </a:bottom>
        </a:tcBdr>
        <a:fill>
          <a:noFill/>
        </a:fill>
      </a:tcStyle>
    </a:firstRow>
    <a:neCell>
      <a:tcStyle>
        <a:tcBdr>
          <a:bottom>
            <a:ln>
              <a:noFill/>
            </a:ln>
          </a:bottom>
        </a:tcBdr>
      </a:tcStyle>
    </a:neCell>
  </a:tblStyle>
  <a:tblStyle styleId="{18603FDC-E32A-4AB5-989C-0864C3EAD2B8}" styleName="Themed Style 2 - Accent 2">
    <a:tblBg>
      <a:fillRef idx="3">
        <a:schemeClr val="accent2"/>
      </a:fillRef>
      <a:effectRef idx="3">
        <a:schemeClr val="accent2"/>
      </a:effectRef>
    </a:tblBg>
    <a:wholeTbl>
      <a:tcTxStyle>
        <a:fontRef idx="minor">
          <a:scrgbClr r="0" g="0" b="0"/>
        </a:fontRef>
        <a:schemeClr val="lt1"/>
      </a:tcTxStyle>
      <a:tcStyle>
        <a:tcBdr>
          <a:left>
            <a:lnRef idx="1">
              <a:schemeClr val="accent2">
                <a:tint val="50000"/>
              </a:schemeClr>
            </a:lnRef>
          </a:left>
          <a:right>
            <a:lnRef idx="1">
              <a:schemeClr val="accent2">
                <a:tint val="50000"/>
              </a:schemeClr>
            </a:lnRef>
          </a:right>
          <a:top>
            <a:lnRef idx="1">
              <a:schemeClr val="accent2">
                <a:tint val="50000"/>
              </a:schemeClr>
            </a:lnRef>
          </a:top>
          <a:bottom>
            <a:lnRef idx="1">
              <a:schemeClr val="accent2">
                <a:tint val="50000"/>
              </a:schemeClr>
            </a:lnRef>
          </a:bottom>
          <a:insideH>
            <a:ln>
              <a:noFill/>
            </a:ln>
          </a:insideH>
          <a:insideV>
            <a:ln>
              <a:noFill/>
            </a:ln>
          </a:insideV>
        </a:tcBdr>
        <a:fill>
          <a:noFill/>
        </a:fill>
      </a:tcStyle>
    </a:wholeTbl>
    <a:band1H>
      <a:tcStyle>
        <a:tcBdr/>
        <a:fill>
          <a:solidFill>
            <a:schemeClr val="lt1">
              <a:alpha val="20000"/>
            </a:schemeClr>
          </a:solidFill>
        </a:fill>
      </a:tcStyle>
    </a:band1H>
    <a:band1V>
      <a:tcStyle>
        <a:tcBdr/>
        <a:fill>
          <a:solidFill>
            <a:schemeClr val="lt1">
              <a:alpha val="20000"/>
            </a:schemeClr>
          </a:solidFill>
        </a:fill>
      </a:tcStyle>
    </a:band1V>
    <a:lastCol>
      <a:tcTxStyle b="on"/>
      <a:tcStyle>
        <a:tcBdr>
          <a:left>
            <a:lnRef idx="2">
              <a:schemeClr val="lt1"/>
            </a:lnRef>
          </a:left>
        </a:tcBdr>
      </a:tcStyle>
    </a:lastCol>
    <a:firstCol>
      <a:tcTxStyle b="on"/>
      <a:tcStyle>
        <a:tcBdr>
          <a:right>
            <a:lnRef idx="2">
              <a:schemeClr val="lt1"/>
            </a:lnRef>
          </a:right>
        </a:tcBdr>
      </a:tcStyle>
    </a:firstCol>
    <a:lastRow>
      <a:tcTxStyle b="on"/>
      <a:tcStyle>
        <a:tcBdr>
          <a:top>
            <a:lnRef idx="2">
              <a:schemeClr val="lt1"/>
            </a:lnRef>
          </a:top>
        </a:tcBdr>
        <a:fill>
          <a:noFill/>
        </a:fill>
      </a:tcStyle>
    </a:lastRow>
    <a:seCell>
      <a:tcStyle>
        <a:tcBdr>
          <a:left>
            <a:ln>
              <a:noFill/>
            </a:ln>
          </a:left>
          <a:top>
            <a:ln>
              <a:noFill/>
            </a:ln>
          </a:top>
        </a:tcBdr>
      </a:tcStyle>
    </a:seCell>
    <a:swCell>
      <a:tcStyle>
        <a:tcBdr>
          <a:right>
            <a:ln>
              <a:noFill/>
            </a:ln>
          </a:right>
          <a:top>
            <a:ln>
              <a:noFill/>
            </a:ln>
          </a:top>
        </a:tcBdr>
      </a:tcStyle>
    </a:swCell>
    <a:firstRow>
      <a:tcTxStyle b="on"/>
      <a:tcStyle>
        <a:tcBdr>
          <a:bottom>
            <a:lnRef idx="3">
              <a:schemeClr val="lt1"/>
            </a:lnRef>
          </a:bottom>
        </a:tcBdr>
        <a:fill>
          <a:noFill/>
        </a:fill>
      </a:tcStyle>
    </a:firstRow>
    <a:neCell>
      <a:tcStyle>
        <a:tcBdr>
          <a:bottom>
            <a:ln>
              <a:noFill/>
            </a:ln>
          </a:bottom>
        </a:tcBdr>
      </a:tcStyle>
    </a:neCell>
  </a:tblStyle>
  <a:tblStyle styleId="{2D5ABB26-0587-4C30-8999-92F81FD0307C}" styleName="No Style, No Grid">
    <a:wholeTbl>
      <a:tcTxStyle>
        <a:fontRef idx="minor">
          <a:scrgbClr r="0" g="0" b="0"/>
        </a:fontRef>
        <a:schemeClr val="tx1"/>
      </a:tcTxStyle>
      <a:tcStyle>
        <a:tcBdr>
          <a:left>
            <a:ln>
              <a:noFill/>
            </a:ln>
          </a:left>
          <a:right>
            <a:ln>
              <a:noFill/>
            </a:ln>
          </a:right>
          <a:top>
            <a:ln>
              <a:noFill/>
            </a:ln>
          </a:top>
          <a:bottom>
            <a:ln>
              <a:noFill/>
            </a:ln>
          </a:bottom>
          <a:insideH>
            <a:ln>
              <a:noFill/>
            </a:ln>
          </a:insideH>
          <a:insideV>
            <a:ln>
              <a:noFill/>
            </a:ln>
          </a:insideV>
        </a:tcBdr>
        <a:fill>
          <a:noFill/>
        </a:fill>
      </a:tcStyle>
    </a:wholeTbl>
  </a:tblStyle>
  <a:tblStyle styleId="{8EC20E35-A176-4012-BC5E-935CFFF8708E}" styleName="Medium Style 3">
    <a:wholeTbl>
      <a:tcTxStyle>
        <a:fontRef idx="minor"/>
        <a:schemeClr val="dk1"/>
      </a:tcTxStyle>
      <a:tcStyle>
        <a:tcBdr>
          <a:left>
            <a:ln>
              <a:noFill/>
            </a:ln>
          </a:left>
          <a:right>
            <a:ln>
              <a:noFill/>
            </a:ln>
          </a:right>
          <a:top>
            <a:ln w="25400" cmpd="sng">
              <a:solidFill>
                <a:schemeClr val="dk1"/>
              </a:solidFill>
            </a:ln>
          </a:top>
          <a:bottom>
            <a:ln w="25400" cmpd="sng">
              <a:solidFill>
                <a:schemeClr val="dk1"/>
              </a:solidFill>
            </a:ln>
          </a:bottom>
          <a:insideH>
            <a:ln>
              <a:noFill/>
            </a:ln>
          </a:insideH>
          <a:insideV>
            <a:ln>
              <a:noFill/>
            </a:ln>
          </a:insideV>
        </a:tcBdr>
        <a:fill>
          <a:solidFill>
            <a:schemeClr val="lt1"/>
          </a:solidFill>
        </a:fill>
      </a:tcStyle>
    </a:wholeTbl>
    <a:band1H>
      <a:tcStyle>
        <a:tcBdr/>
        <a:fill>
          <a:solidFill>
            <a:schemeClr val="dk1">
              <a:tint val="20000"/>
            </a:schemeClr>
          </a:solidFill>
        </a:fill>
      </a:tcStyle>
    </a:band1H>
    <a:band1V>
      <a:tcStyle>
        <a:tcBdr/>
        <a:fill>
          <a:solidFill>
            <a:schemeClr val="dk1">
              <a:tint val="20000"/>
            </a:schemeClr>
          </a:solidFill>
        </a:fill>
      </a:tcStyle>
    </a:band1V>
    <a:lastCol>
      <a:tcTxStyle b="on">
        <a:fontRef idx="minor">
          <a:scrgbClr r="0" g="0" b="0"/>
        </a:fontRef>
        <a:schemeClr val="lt1"/>
      </a:tcTxStyle>
      <a:tcStyle>
        <a:tcBdr/>
        <a:fill>
          <a:solidFill>
            <a:schemeClr val="dk1"/>
          </a:solidFill>
        </a:fill>
      </a:tcStyle>
    </a:lastCol>
    <a:firstCol>
      <a:tcTxStyle b="on">
        <a:fontRef idx="minor">
          <a:scrgbClr r="0" g="0" b="0"/>
        </a:fontRef>
        <a:schemeClr val="lt1"/>
      </a:tcTxStyle>
      <a:tcStyle>
        <a:tcBdr/>
        <a:fill>
          <a:solidFill>
            <a:schemeClr val="dk1"/>
          </a:solidFill>
        </a:fill>
      </a:tcStyle>
    </a:firstCol>
    <a:lastRow>
      <a:tcTxStyle b="on"/>
      <a:tcStyle>
        <a:tcBdr>
          <a:top>
            <a:ln w="50800" cmpd="dbl">
              <a:solidFill>
                <a:schemeClr val="dk1"/>
              </a:solidFill>
            </a:ln>
          </a:top>
        </a:tcBdr>
        <a:fill>
          <a:solidFill>
            <a:schemeClr val="lt1"/>
          </a:solidFill>
        </a:fill>
      </a:tcStyle>
    </a:lastRow>
    <a:seCell>
      <a:tcTxStyle b="on">
        <a:fontRef idx="minor">
          <a:scrgbClr r="0" g="0" b="0"/>
        </a:fontRef>
        <a:schemeClr val="dk1"/>
      </a:tcTxStyle>
      <a:tcStyle>
        <a:tcBdr/>
      </a:tcStyle>
    </a:seCell>
    <a:swCell>
      <a:tcTxStyle b="on">
        <a:fontRef idx="minor">
          <a:scrgbClr r="0" g="0" b="0"/>
        </a:fontRef>
        <a:schemeClr val="dk1"/>
      </a:tcTxStyle>
      <a:tcStyle>
        <a:tcBdr/>
      </a:tcStyle>
    </a:swCell>
    <a:firstRow>
      <a:tcTxStyle b="on">
        <a:fontRef idx="minor">
          <a:scrgbClr r="0" g="0" b="0"/>
        </a:fontRef>
        <a:schemeClr val="lt1"/>
      </a:tcTxStyle>
      <a:tcStyle>
        <a:tcBdr>
          <a:bottom>
            <a:ln w="25400" cmpd="sng">
              <a:solidFill>
                <a:schemeClr val="dk1"/>
              </a:solidFill>
            </a:ln>
          </a:bottom>
        </a:tcBdr>
        <a:fill>
          <a:solidFill>
            <a:schemeClr val="dk1"/>
          </a:solidFill>
        </a:fill>
      </a:tcStyle>
    </a:firstRow>
  </a:tblStyle>
  <a:tblStyle styleId="{C083E6E3-FA7D-4D7B-A595-EF9225AFEA82}" styleName="Light Style 1 - Accent 3">
    <a:wholeTbl>
      <a:tcTxStyle>
        <a:fontRef idx="minor">
          <a:scrgbClr r="0" g="0" b="0"/>
        </a:fontRef>
        <a:schemeClr val="tx1"/>
      </a:tcTxStyle>
      <a:tcStyle>
        <a:tcBdr>
          <a:left>
            <a:ln>
              <a:noFill/>
            </a:ln>
          </a:left>
          <a:right>
            <a:ln>
              <a:noFill/>
            </a:ln>
          </a:right>
          <a:top>
            <a:ln w="12700" cmpd="sng">
              <a:solidFill>
                <a:schemeClr val="accent3"/>
              </a:solidFill>
            </a:ln>
          </a:top>
          <a:bottom>
            <a:ln w="12700" cmpd="sng">
              <a:solidFill>
                <a:schemeClr val="accent3"/>
              </a:solidFill>
            </a:ln>
          </a:bottom>
          <a:insideH>
            <a:ln>
              <a:noFill/>
            </a:ln>
          </a:insideH>
          <a:insideV>
            <a:ln>
              <a:noFill/>
            </a:ln>
          </a:insideV>
        </a:tcBdr>
        <a:fill>
          <a:noFill/>
        </a:fill>
      </a:tcStyle>
    </a:wholeTbl>
    <a:band1H>
      <a:tcStyle>
        <a:tcBdr/>
        <a:fill>
          <a:solidFill>
            <a:schemeClr val="accent3">
              <a:alpha val="20000"/>
            </a:schemeClr>
          </a:solidFill>
        </a:fill>
      </a:tcStyle>
    </a:band1H>
    <a:band2H>
      <a:tcStyle>
        <a:tcBdr/>
      </a:tcStyle>
    </a:band2H>
    <a:band1V>
      <a:tcStyle>
        <a:tcBdr/>
        <a:fill>
          <a:solidFill>
            <a:schemeClr val="accent3">
              <a:alpha val="20000"/>
            </a:schemeClr>
          </a:solidFill>
        </a:fill>
      </a:tcStyle>
    </a:band1V>
    <a:lastCol>
      <a:tcTxStyle b="on"/>
      <a:tcStyle>
        <a:tcBdr/>
      </a:tcStyle>
    </a:lastCol>
    <a:firstCol>
      <a:tcTxStyle b="on"/>
      <a:tcStyle>
        <a:tcBdr/>
      </a:tcStyle>
    </a:firstCol>
    <a:lastRow>
      <a:tcTxStyle b="on"/>
      <a:tcStyle>
        <a:tcBdr>
          <a:top>
            <a:ln w="12700" cmpd="sng">
              <a:solidFill>
                <a:schemeClr val="accent3"/>
              </a:solidFill>
            </a:ln>
          </a:top>
        </a:tcBdr>
        <a:fill>
          <a:noFill/>
        </a:fill>
      </a:tcStyle>
    </a:lastRow>
    <a:firstRow>
      <a:tcTxStyle b="on"/>
      <a:tcStyle>
        <a:tcBdr>
          <a:bottom>
            <a:ln w="12700" cmpd="sng">
              <a:solidFill>
                <a:schemeClr val="accent3"/>
              </a:solidFill>
            </a:ln>
          </a:bottom>
        </a:tcBdr>
        <a:fill>
          <a:noFill/>
        </a:fill>
      </a:tcStyle>
    </a:firstRow>
  </a:tblStyle>
  <a:tblStyle styleId="{F5AB1C69-6EDB-4FF4-983F-18BD219EF322}" styleName="Medium Style 2 - Accent 3">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3">
              <a:tint val="20000"/>
            </a:schemeClr>
          </a:solidFill>
        </a:fill>
      </a:tcStyle>
    </a:wholeTbl>
    <a:band1H>
      <a:tcStyle>
        <a:tcBdr/>
        <a:fill>
          <a:solidFill>
            <a:schemeClr val="accent3">
              <a:tint val="40000"/>
            </a:schemeClr>
          </a:solidFill>
        </a:fill>
      </a:tcStyle>
    </a:band1H>
    <a:band2H>
      <a:tcStyle>
        <a:tcBdr/>
      </a:tcStyle>
    </a:band2H>
    <a:band1V>
      <a:tcStyle>
        <a:tcBdr/>
        <a:fill>
          <a:solidFill>
            <a:schemeClr val="accent3">
              <a:tint val="40000"/>
            </a:schemeClr>
          </a:solidFill>
        </a:fill>
      </a:tcStyle>
    </a:band1V>
    <a:band2V>
      <a:tcStyle>
        <a:tcBdr/>
      </a:tcStyle>
    </a:band2V>
    <a:lastCol>
      <a:tcTxStyle b="on">
        <a:fontRef idx="minor">
          <a:prstClr val="black"/>
        </a:fontRef>
        <a:schemeClr val="lt1"/>
      </a:tcTxStyle>
      <a:tcStyle>
        <a:tcBdr/>
        <a:fill>
          <a:solidFill>
            <a:schemeClr val="accent3"/>
          </a:solidFill>
        </a:fill>
      </a:tcStyle>
    </a:lastCol>
    <a:firstCol>
      <a:tcTxStyle b="on">
        <a:fontRef idx="minor">
          <a:prstClr val="black"/>
        </a:fontRef>
        <a:schemeClr val="lt1"/>
      </a:tcTxStyle>
      <a:tcStyle>
        <a:tcBdr/>
        <a:fill>
          <a:solidFill>
            <a:schemeClr val="accent3"/>
          </a:solidFill>
        </a:fill>
      </a:tcStyle>
    </a:firstCol>
    <a:lastRow>
      <a:tcTxStyle b="on">
        <a:fontRef idx="minor">
          <a:prstClr val="black"/>
        </a:fontRef>
        <a:schemeClr val="lt1"/>
      </a:tcTxStyle>
      <a:tcStyle>
        <a:tcBdr>
          <a:top>
            <a:ln w="38100" cmpd="sng">
              <a:solidFill>
                <a:schemeClr val="lt1"/>
              </a:solidFill>
            </a:ln>
          </a:top>
        </a:tcBdr>
        <a:fill>
          <a:solidFill>
            <a:schemeClr val="accent3"/>
          </a:solidFill>
        </a:fill>
      </a:tcStyle>
    </a:lastRow>
    <a:firstRow>
      <a:tcTxStyle b="on">
        <a:fontRef idx="minor">
          <a:prstClr val="black"/>
        </a:fontRef>
        <a:schemeClr val="lt1"/>
      </a:tcTxStyle>
      <a:tcStyle>
        <a:tcBdr>
          <a:bottom>
            <a:ln w="38100" cmpd="sng">
              <a:solidFill>
                <a:schemeClr val="lt1"/>
              </a:solidFill>
            </a:ln>
          </a:bottom>
        </a:tcBdr>
        <a:fill>
          <a:solidFill>
            <a:schemeClr val="accent3"/>
          </a:solidFill>
        </a:fill>
      </a:tcStyle>
    </a:firstRow>
  </a:tblStyle>
  <a:tblStyle styleId="{0E3FDE45-AF77-4B5C-9715-49D594BDF05E}" styleName="Light Style 1 - Accent 2">
    <a:wholeTbl>
      <a:tcTxStyle>
        <a:fontRef idx="minor">
          <a:scrgbClr r="0" g="0" b="0"/>
        </a:fontRef>
        <a:schemeClr val="tx1"/>
      </a:tcTxStyle>
      <a:tcStyle>
        <a:tcBdr>
          <a:left>
            <a:ln>
              <a:noFill/>
            </a:ln>
          </a:left>
          <a:right>
            <a:ln>
              <a:noFill/>
            </a:ln>
          </a:right>
          <a:top>
            <a:ln w="12700" cmpd="sng">
              <a:solidFill>
                <a:schemeClr val="accent2"/>
              </a:solidFill>
            </a:ln>
          </a:top>
          <a:bottom>
            <a:ln w="12700" cmpd="sng">
              <a:solidFill>
                <a:schemeClr val="accent2"/>
              </a:solidFill>
            </a:ln>
          </a:bottom>
          <a:insideH>
            <a:ln>
              <a:noFill/>
            </a:ln>
          </a:insideH>
          <a:insideV>
            <a:ln>
              <a:noFill/>
            </a:ln>
          </a:insideV>
        </a:tcBdr>
        <a:fill>
          <a:noFill/>
        </a:fill>
      </a:tcStyle>
    </a:wholeTbl>
    <a:band1H>
      <a:tcStyle>
        <a:tcBdr/>
        <a:fill>
          <a:solidFill>
            <a:schemeClr val="accent2">
              <a:alpha val="20000"/>
            </a:schemeClr>
          </a:solidFill>
        </a:fill>
      </a:tcStyle>
    </a:band1H>
    <a:band2H>
      <a:tcStyle>
        <a:tcBdr/>
      </a:tcStyle>
    </a:band2H>
    <a:band1V>
      <a:tcStyle>
        <a:tcBdr/>
        <a:fill>
          <a:solidFill>
            <a:schemeClr val="accent2">
              <a:alpha val="20000"/>
            </a:schemeClr>
          </a:solidFill>
        </a:fill>
      </a:tcStyle>
    </a:band1V>
    <a:lastCol>
      <a:tcTxStyle b="on"/>
      <a:tcStyle>
        <a:tcBdr/>
      </a:tcStyle>
    </a:lastCol>
    <a:firstCol>
      <a:tcTxStyle b="on"/>
      <a:tcStyle>
        <a:tcBdr/>
      </a:tcStyle>
    </a:firstCol>
    <a:lastRow>
      <a:tcTxStyle b="on"/>
      <a:tcStyle>
        <a:tcBdr>
          <a:top>
            <a:ln w="12700" cmpd="sng">
              <a:solidFill>
                <a:schemeClr val="accent2"/>
              </a:solidFill>
            </a:ln>
          </a:top>
        </a:tcBdr>
        <a:fill>
          <a:noFill/>
        </a:fill>
      </a:tcStyle>
    </a:lastRow>
    <a:firstRow>
      <a:tcTxStyle b="on"/>
      <a:tcStyle>
        <a:tcBdr>
          <a:bottom>
            <a:ln w="12700" cmpd="sng">
              <a:solidFill>
                <a:schemeClr val="accent2"/>
              </a:solidFill>
            </a:ln>
          </a:bottom>
        </a:tcBdr>
        <a:fill>
          <a:noFill/>
        </a:fill>
      </a:tcStyle>
    </a:firstRow>
  </a:tblStyle>
  <a:tblStyle styleId="{125E5076-3810-47DD-B79F-674D7AD40C01}" styleName="Dark Style 1 - Accent 1">
    <a:wholeTbl>
      <a:tcTxStyle>
        <a:fontRef idx="minor">
          <a:scrgbClr r="0" g="0" b="0"/>
        </a:fontRef>
        <a:schemeClr val="lt1"/>
      </a:tcTxStyle>
      <a:tcStyle>
        <a:tcBdr>
          <a:left>
            <a:ln>
              <a:noFill/>
            </a:ln>
          </a:left>
          <a:right>
            <a:ln>
              <a:noFill/>
            </a:ln>
          </a:right>
          <a:top>
            <a:ln>
              <a:noFill/>
            </a:ln>
          </a:top>
          <a:bottom>
            <a:ln>
              <a:noFill/>
            </a:ln>
          </a:bottom>
          <a:insideH>
            <a:ln>
              <a:noFill/>
            </a:ln>
          </a:insideH>
          <a:insideV>
            <a:ln>
              <a:noFill/>
            </a:ln>
          </a:insideV>
        </a:tcBdr>
        <a:fill>
          <a:solidFill>
            <a:schemeClr val="accent1"/>
          </a:solidFill>
        </a:fill>
      </a:tcStyle>
    </a:wholeTbl>
    <a:band1H>
      <a:tcStyle>
        <a:tcBdr/>
        <a:fill>
          <a:solidFill>
            <a:schemeClr val="accent1">
              <a:shade val="60000"/>
            </a:schemeClr>
          </a:solidFill>
        </a:fill>
      </a:tcStyle>
    </a:band1H>
    <a:band1V>
      <a:tcStyle>
        <a:tcBdr/>
        <a:fill>
          <a:solidFill>
            <a:schemeClr val="accent1">
              <a:shade val="60000"/>
            </a:schemeClr>
          </a:solidFill>
        </a:fill>
      </a:tcStyle>
    </a:band1V>
    <a:lastCol>
      <a:tcTxStyle b="on"/>
      <a:tcStyle>
        <a:tcBdr>
          <a:left>
            <a:ln w="25400" cmpd="sng">
              <a:solidFill>
                <a:schemeClr val="lt1"/>
              </a:solidFill>
            </a:ln>
          </a:left>
        </a:tcBdr>
        <a:fill>
          <a:solidFill>
            <a:schemeClr val="accent1">
              <a:shade val="60000"/>
            </a:schemeClr>
          </a:solidFill>
        </a:fill>
      </a:tcStyle>
    </a:lastCol>
    <a:firstCol>
      <a:tcTxStyle b="on"/>
      <a:tcStyle>
        <a:tcBdr>
          <a:right>
            <a:ln w="25400" cmpd="sng">
              <a:solidFill>
                <a:schemeClr val="lt1"/>
              </a:solidFill>
            </a:ln>
          </a:right>
        </a:tcBdr>
        <a:fill>
          <a:solidFill>
            <a:schemeClr val="accent1">
              <a:shade val="60000"/>
            </a:schemeClr>
          </a:solidFill>
        </a:fill>
      </a:tcStyle>
    </a:firstCol>
    <a:lastRow>
      <a:tcTxStyle b="on"/>
      <a:tcStyle>
        <a:tcBdr>
          <a:top>
            <a:ln w="25400" cmpd="sng">
              <a:solidFill>
                <a:schemeClr val="lt1"/>
              </a:solidFill>
            </a:ln>
          </a:top>
        </a:tcBdr>
        <a:fill>
          <a:solidFill>
            <a:schemeClr val="accent1">
              <a:shade val="40000"/>
            </a:schemeClr>
          </a:solidFill>
        </a:fill>
      </a:tcStyle>
    </a:lastRow>
    <a:seCell>
      <a:tcStyle>
        <a:tcBdr>
          <a:left>
            <a:ln>
              <a:noFill/>
            </a:ln>
          </a:left>
        </a:tcBdr>
      </a:tcStyle>
    </a:seCell>
    <a:swCell>
      <a:tcStyle>
        <a:tcBdr>
          <a:right>
            <a:ln>
              <a:noFill/>
            </a:ln>
          </a:right>
        </a:tcBdr>
      </a:tcStyle>
    </a:swCell>
    <a:firstRow>
      <a:tcTxStyle b="on"/>
      <a:tcStyle>
        <a:tcBdr>
          <a:bottom>
            <a:ln w="25400" cmpd="sng">
              <a:solidFill>
                <a:schemeClr val="lt1"/>
              </a:solidFill>
            </a:ln>
          </a:bottom>
        </a:tcBdr>
        <a:fill>
          <a:solidFill>
            <a:schemeClr val="dk1"/>
          </a:solidFill>
        </a:fill>
      </a:tcStyle>
    </a:firstRow>
    <a:neCell>
      <a:tcStyle>
        <a:tcBdr>
          <a:left>
            <a:ln>
              <a:noFill/>
            </a:ln>
          </a:left>
        </a:tcBdr>
      </a:tcStyle>
    </a:neCell>
    <a:nwCell>
      <a:tcStyle>
        <a:tcBdr>
          <a:right>
            <a:ln>
              <a:noFill/>
            </a:ln>
          </a:right>
        </a:tcBdr>
      </a:tcStyle>
    </a:nwCell>
  </a:tblStyle>
  <a:tblStyle styleId="{D03447BB-5D67-496B-8E87-E561075AD55C}" styleName="Dark Style 1 - Accent 3">
    <a:wholeTbl>
      <a:tcTxStyle>
        <a:fontRef idx="minor">
          <a:scrgbClr r="0" g="0" b="0"/>
        </a:fontRef>
        <a:schemeClr val="lt1"/>
      </a:tcTxStyle>
      <a:tcStyle>
        <a:tcBdr>
          <a:left>
            <a:ln>
              <a:noFill/>
            </a:ln>
          </a:left>
          <a:right>
            <a:ln>
              <a:noFill/>
            </a:ln>
          </a:right>
          <a:top>
            <a:ln>
              <a:noFill/>
            </a:ln>
          </a:top>
          <a:bottom>
            <a:ln>
              <a:noFill/>
            </a:ln>
          </a:bottom>
          <a:insideH>
            <a:ln>
              <a:noFill/>
            </a:ln>
          </a:insideH>
          <a:insideV>
            <a:ln>
              <a:noFill/>
            </a:ln>
          </a:insideV>
        </a:tcBdr>
        <a:fill>
          <a:solidFill>
            <a:schemeClr val="accent3"/>
          </a:solidFill>
        </a:fill>
      </a:tcStyle>
    </a:wholeTbl>
    <a:band1H>
      <a:tcStyle>
        <a:tcBdr/>
        <a:fill>
          <a:solidFill>
            <a:schemeClr val="accent3">
              <a:shade val="60000"/>
            </a:schemeClr>
          </a:solidFill>
        </a:fill>
      </a:tcStyle>
    </a:band1H>
    <a:band1V>
      <a:tcStyle>
        <a:tcBdr/>
        <a:fill>
          <a:solidFill>
            <a:schemeClr val="accent3">
              <a:shade val="60000"/>
            </a:schemeClr>
          </a:solidFill>
        </a:fill>
      </a:tcStyle>
    </a:band1V>
    <a:lastCol>
      <a:tcTxStyle b="on"/>
      <a:tcStyle>
        <a:tcBdr>
          <a:left>
            <a:ln w="25400" cmpd="sng">
              <a:solidFill>
                <a:schemeClr val="lt1"/>
              </a:solidFill>
            </a:ln>
          </a:left>
        </a:tcBdr>
        <a:fill>
          <a:solidFill>
            <a:schemeClr val="accent3">
              <a:shade val="60000"/>
            </a:schemeClr>
          </a:solidFill>
        </a:fill>
      </a:tcStyle>
    </a:lastCol>
    <a:firstCol>
      <a:tcTxStyle b="on"/>
      <a:tcStyle>
        <a:tcBdr>
          <a:right>
            <a:ln w="25400" cmpd="sng">
              <a:solidFill>
                <a:schemeClr val="lt1"/>
              </a:solidFill>
            </a:ln>
          </a:right>
        </a:tcBdr>
        <a:fill>
          <a:solidFill>
            <a:schemeClr val="accent3">
              <a:shade val="60000"/>
            </a:schemeClr>
          </a:solidFill>
        </a:fill>
      </a:tcStyle>
    </a:firstCol>
    <a:lastRow>
      <a:tcTxStyle b="on"/>
      <a:tcStyle>
        <a:tcBdr>
          <a:top>
            <a:ln w="25400" cmpd="sng">
              <a:solidFill>
                <a:schemeClr val="lt1"/>
              </a:solidFill>
            </a:ln>
          </a:top>
        </a:tcBdr>
        <a:fill>
          <a:solidFill>
            <a:schemeClr val="accent3">
              <a:shade val="40000"/>
            </a:schemeClr>
          </a:solidFill>
        </a:fill>
      </a:tcStyle>
    </a:lastRow>
    <a:seCell>
      <a:tcStyle>
        <a:tcBdr>
          <a:left>
            <a:ln>
              <a:noFill/>
            </a:ln>
          </a:left>
        </a:tcBdr>
      </a:tcStyle>
    </a:seCell>
    <a:swCell>
      <a:tcStyle>
        <a:tcBdr>
          <a:right>
            <a:ln>
              <a:noFill/>
            </a:ln>
          </a:right>
        </a:tcBdr>
      </a:tcStyle>
    </a:swCell>
    <a:firstRow>
      <a:tcTxStyle b="on"/>
      <a:tcStyle>
        <a:tcBdr>
          <a:bottom>
            <a:ln w="25400" cmpd="sng">
              <a:solidFill>
                <a:schemeClr val="lt1"/>
              </a:solidFill>
            </a:ln>
          </a:bottom>
        </a:tcBdr>
        <a:fill>
          <a:solidFill>
            <a:schemeClr val="dk1"/>
          </a:solidFill>
        </a:fill>
      </a:tcStyle>
    </a:firstRow>
    <a:neCell>
      <a:tcStyle>
        <a:tcBdr>
          <a:left>
            <a:ln>
              <a:noFill/>
            </a:ln>
          </a:left>
        </a:tcBdr>
      </a:tcStyle>
    </a:neCell>
    <a:nwCell>
      <a:tcStyle>
        <a:tcBdr>
          <a:right>
            <a:ln>
              <a:noFill/>
            </a:ln>
          </a:right>
        </a:tcBdr>
      </a:tcStyle>
    </a:nwCell>
  </a:tblStyle>
  <a:tblStyle styleId="{68D230F3-CF80-4859-8CE7-A43EE81993B5}" styleName="Light Style 1 - Accent 6">
    <a:wholeTbl>
      <a:tcTxStyle>
        <a:fontRef idx="minor">
          <a:scrgbClr r="0" g="0" b="0"/>
        </a:fontRef>
        <a:schemeClr val="tx1"/>
      </a:tcTxStyle>
      <a:tcStyle>
        <a:tcBdr>
          <a:left>
            <a:ln>
              <a:noFill/>
            </a:ln>
          </a:left>
          <a:right>
            <a:ln>
              <a:noFill/>
            </a:ln>
          </a:right>
          <a:top>
            <a:ln w="12700" cmpd="sng">
              <a:solidFill>
                <a:schemeClr val="accent6"/>
              </a:solidFill>
            </a:ln>
          </a:top>
          <a:bottom>
            <a:ln w="12700" cmpd="sng">
              <a:solidFill>
                <a:schemeClr val="accent6"/>
              </a:solidFill>
            </a:ln>
          </a:bottom>
          <a:insideH>
            <a:ln>
              <a:noFill/>
            </a:ln>
          </a:insideH>
          <a:insideV>
            <a:ln>
              <a:noFill/>
            </a:ln>
          </a:insideV>
        </a:tcBdr>
        <a:fill>
          <a:noFill/>
        </a:fill>
      </a:tcStyle>
    </a:wholeTbl>
    <a:band1H>
      <a:tcStyle>
        <a:tcBdr/>
        <a:fill>
          <a:solidFill>
            <a:schemeClr val="accent6">
              <a:alpha val="20000"/>
            </a:schemeClr>
          </a:solidFill>
        </a:fill>
      </a:tcStyle>
    </a:band1H>
    <a:band2H>
      <a:tcStyle>
        <a:tcBdr/>
      </a:tcStyle>
    </a:band2H>
    <a:band1V>
      <a:tcStyle>
        <a:tcBdr/>
        <a:fill>
          <a:solidFill>
            <a:schemeClr val="accent6">
              <a:alpha val="20000"/>
            </a:schemeClr>
          </a:solidFill>
        </a:fill>
      </a:tcStyle>
    </a:band1V>
    <a:lastCol>
      <a:tcTxStyle b="on"/>
      <a:tcStyle>
        <a:tcBdr/>
      </a:tcStyle>
    </a:lastCol>
    <a:firstCol>
      <a:tcTxStyle b="on"/>
      <a:tcStyle>
        <a:tcBdr/>
      </a:tcStyle>
    </a:firstCol>
    <a:lastRow>
      <a:tcTxStyle b="on"/>
      <a:tcStyle>
        <a:tcBdr>
          <a:top>
            <a:ln w="12700" cmpd="sng">
              <a:solidFill>
                <a:schemeClr val="accent6"/>
              </a:solidFill>
            </a:ln>
          </a:top>
        </a:tcBdr>
        <a:fill>
          <a:noFill/>
        </a:fill>
      </a:tcStyle>
    </a:lastRow>
    <a:firstRow>
      <a:tcTxStyle b="on"/>
      <a:tcStyle>
        <a:tcBdr>
          <a:bottom>
            <a:ln w="12700" cmpd="sng">
              <a:solidFill>
                <a:schemeClr val="accent6"/>
              </a:solidFill>
            </a:ln>
          </a:bottom>
        </a:tcBdr>
        <a:fill>
          <a:noFill/>
        </a:fill>
      </a:tcStyle>
    </a:firstRow>
  </a:tblStyle>
  <a:tblStyle styleId="{8799B23B-EC83-4686-B30A-512413B5E67A}" styleName="淡色スタイル 3 - アクセント 3">
    <a:wholeTbl>
      <a:tcTxStyle>
        <a:fontRef idx="minor">
          <a:scrgbClr r="0" g="0" b="0"/>
        </a:fontRef>
        <a:schemeClr val="tx1"/>
      </a:tcTxStyle>
      <a:tcStyle>
        <a:tcBdr>
          <a:left>
            <a:ln w="12700" cmpd="sng">
              <a:solidFill>
                <a:schemeClr val="accent3"/>
              </a:solidFill>
            </a:ln>
          </a:left>
          <a:right>
            <a:ln w="12700" cmpd="sng">
              <a:solidFill>
                <a:schemeClr val="accent3"/>
              </a:solidFill>
            </a:ln>
          </a:right>
          <a:top>
            <a:ln w="12700" cmpd="sng">
              <a:solidFill>
                <a:schemeClr val="accent3"/>
              </a:solidFill>
            </a:ln>
          </a:top>
          <a:bottom>
            <a:ln w="12700" cmpd="sng">
              <a:solidFill>
                <a:schemeClr val="accent3"/>
              </a:solidFill>
            </a:ln>
          </a:bottom>
          <a:insideH>
            <a:ln w="12700" cmpd="sng">
              <a:solidFill>
                <a:schemeClr val="accent3"/>
              </a:solidFill>
            </a:ln>
          </a:insideH>
          <a:insideV>
            <a:ln w="12700" cmpd="sng">
              <a:solidFill>
                <a:schemeClr val="accent3"/>
              </a:solidFill>
            </a:ln>
          </a:insideV>
        </a:tcBdr>
        <a:fill>
          <a:noFill/>
        </a:fill>
      </a:tcStyle>
    </a:wholeTbl>
    <a:band1H>
      <a:tcStyle>
        <a:tcBdr/>
        <a:fill>
          <a:solidFill>
            <a:schemeClr val="accent3">
              <a:alpha val="20000"/>
            </a:schemeClr>
          </a:solidFill>
        </a:fill>
      </a:tcStyle>
    </a:band1H>
    <a:band1V>
      <a:tcStyle>
        <a:tcBdr/>
        <a:fill>
          <a:solidFill>
            <a:schemeClr val="accent3">
              <a:alpha val="20000"/>
            </a:schemeClr>
          </a:solidFill>
        </a:fill>
      </a:tcStyle>
    </a:band1V>
    <a:lastCol>
      <a:tcTxStyle b="on"/>
      <a:tcStyle>
        <a:tcBdr/>
      </a:tcStyle>
    </a:lastCol>
    <a:firstCol>
      <a:tcTxStyle b="on"/>
      <a:tcStyle>
        <a:tcBdr/>
      </a:tcStyle>
    </a:firstCol>
    <a:lastRow>
      <a:tcTxStyle b="on"/>
      <a:tcStyle>
        <a:tcBdr>
          <a:top>
            <a:ln w="50800" cmpd="dbl">
              <a:solidFill>
                <a:schemeClr val="accent3"/>
              </a:solidFill>
            </a:ln>
          </a:top>
        </a:tcBdr>
        <a:fill>
          <a:noFill/>
        </a:fill>
      </a:tcStyle>
    </a:lastRow>
    <a:firstRow>
      <a:tcTxStyle b="on"/>
      <a:tcStyle>
        <a:tcBdr>
          <a:bottom>
            <a:ln w="25400" cmpd="sng">
              <a:solidFill>
                <a:schemeClr val="accent3"/>
              </a:solidFill>
            </a:ln>
          </a:bottom>
        </a:tcBdr>
        <a:fill>
          <a:no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6167"/>
    <p:restoredTop sz="79865" autoAdjust="0"/>
  </p:normalViewPr>
  <p:slideViewPr>
    <p:cSldViewPr snapToGrid="0">
      <p:cViewPr varScale="1">
        <p:scale>
          <a:sx n="70" d="100"/>
          <a:sy n="70" d="100"/>
        </p:scale>
        <p:origin x="1160" y="56"/>
      </p:cViewPr>
      <p:guideLst>
        <p:guide pos="3168"/>
        <p:guide orient="horz" pos="492"/>
        <p:guide pos="1440"/>
        <p:guide pos="144"/>
        <p:guide pos="5616"/>
        <p:guide pos="3312"/>
        <p:guide orient="horz" pos="612"/>
        <p:guide pos="4320"/>
        <p:guide orient="horz" pos="2988"/>
      </p:guideLst>
    </p:cSldViewPr>
  </p:slideViewPr>
  <p:notesTextViewPr>
    <p:cViewPr>
      <p:scale>
        <a:sx n="1" d="1"/>
        <a:sy n="1" d="1"/>
      </p:scale>
      <p:origin x="0" y="0"/>
    </p:cViewPr>
  </p:notesTextViewPr>
  <p:notesViewPr>
    <p:cSldViewPr snapToGrid="0">
      <p:cViewPr>
        <p:scale>
          <a:sx n="1" d="2"/>
          <a:sy n="1" d="2"/>
        </p:scale>
        <p:origin x="0" y="0"/>
      </p:cViewPr>
      <p:guideLst/>
    </p:cSldViewPr>
  </p:notesViewPr>
  <p:gridSpacing cx="76200" cy="76200"/>
</p:viewPr>
</file>

<file path=ppt/_rels/presentation.xml.rels><?xml version="1.0" encoding="UTF-8" standalone="yes"?>
<Relationships xmlns="http://schemas.openxmlformats.org/package/2006/relationships"><Relationship Id="rId117" Type="http://schemas.openxmlformats.org/officeDocument/2006/relationships/slide" Target="slides/slide113.xml"/><Relationship Id="rId299" Type="http://schemas.openxmlformats.org/officeDocument/2006/relationships/slide" Target="slides/slide295.xml"/><Relationship Id="rId21" Type="http://schemas.openxmlformats.org/officeDocument/2006/relationships/slide" Target="slides/slide17.xml"/><Relationship Id="rId63" Type="http://schemas.openxmlformats.org/officeDocument/2006/relationships/slide" Target="slides/slide59.xml"/><Relationship Id="rId159" Type="http://schemas.openxmlformats.org/officeDocument/2006/relationships/slide" Target="slides/slide155.xml"/><Relationship Id="rId324" Type="http://schemas.openxmlformats.org/officeDocument/2006/relationships/slide" Target="slides/slide320.xml"/><Relationship Id="rId366" Type="http://schemas.openxmlformats.org/officeDocument/2006/relationships/slide" Target="slides/slide362.xml"/><Relationship Id="rId170" Type="http://schemas.openxmlformats.org/officeDocument/2006/relationships/slide" Target="slides/slide166.xml"/><Relationship Id="rId226" Type="http://schemas.openxmlformats.org/officeDocument/2006/relationships/slide" Target="slides/slide222.xml"/><Relationship Id="rId268" Type="http://schemas.openxmlformats.org/officeDocument/2006/relationships/slide" Target="slides/slide264.xml"/><Relationship Id="rId32" Type="http://schemas.openxmlformats.org/officeDocument/2006/relationships/slide" Target="slides/slide28.xml"/><Relationship Id="rId74" Type="http://schemas.openxmlformats.org/officeDocument/2006/relationships/slide" Target="slides/slide70.xml"/><Relationship Id="rId128" Type="http://schemas.openxmlformats.org/officeDocument/2006/relationships/slide" Target="slides/slide124.xml"/><Relationship Id="rId335" Type="http://schemas.openxmlformats.org/officeDocument/2006/relationships/slide" Target="slides/slide331.xml"/><Relationship Id="rId377" Type="http://schemas.openxmlformats.org/officeDocument/2006/relationships/slide" Target="slides/slide373.xml"/><Relationship Id="rId5" Type="http://schemas.openxmlformats.org/officeDocument/2006/relationships/slide" Target="slides/slide1.xml"/><Relationship Id="rId181" Type="http://schemas.openxmlformats.org/officeDocument/2006/relationships/slide" Target="slides/slide177.xml"/><Relationship Id="rId237" Type="http://schemas.openxmlformats.org/officeDocument/2006/relationships/slide" Target="slides/slide233.xml"/><Relationship Id="rId402" Type="http://schemas.openxmlformats.org/officeDocument/2006/relationships/slide" Target="slides/slide398.xml"/><Relationship Id="rId279" Type="http://schemas.openxmlformats.org/officeDocument/2006/relationships/slide" Target="slides/slide275.xml"/><Relationship Id="rId43" Type="http://schemas.openxmlformats.org/officeDocument/2006/relationships/slide" Target="slides/slide39.xml"/><Relationship Id="rId139" Type="http://schemas.openxmlformats.org/officeDocument/2006/relationships/slide" Target="slides/slide135.xml"/><Relationship Id="rId290" Type="http://schemas.openxmlformats.org/officeDocument/2006/relationships/slide" Target="slides/slide286.xml"/><Relationship Id="rId304" Type="http://schemas.openxmlformats.org/officeDocument/2006/relationships/slide" Target="slides/slide300.xml"/><Relationship Id="rId346" Type="http://schemas.openxmlformats.org/officeDocument/2006/relationships/slide" Target="slides/slide342.xml"/><Relationship Id="rId388" Type="http://schemas.openxmlformats.org/officeDocument/2006/relationships/slide" Target="slides/slide384.xml"/><Relationship Id="rId85" Type="http://schemas.openxmlformats.org/officeDocument/2006/relationships/slide" Target="slides/slide81.xml"/><Relationship Id="rId150" Type="http://schemas.openxmlformats.org/officeDocument/2006/relationships/slide" Target="slides/slide146.xml"/><Relationship Id="rId192" Type="http://schemas.openxmlformats.org/officeDocument/2006/relationships/slide" Target="slides/slide188.xml"/><Relationship Id="rId206" Type="http://schemas.openxmlformats.org/officeDocument/2006/relationships/slide" Target="slides/slide202.xml"/><Relationship Id="rId413" Type="http://schemas.openxmlformats.org/officeDocument/2006/relationships/slide" Target="slides/slide409.xml"/><Relationship Id="rId248" Type="http://schemas.openxmlformats.org/officeDocument/2006/relationships/slide" Target="slides/slide244.xml"/><Relationship Id="rId12" Type="http://schemas.openxmlformats.org/officeDocument/2006/relationships/slide" Target="slides/slide8.xml"/><Relationship Id="rId108" Type="http://schemas.openxmlformats.org/officeDocument/2006/relationships/slide" Target="slides/slide104.xml"/><Relationship Id="rId315" Type="http://schemas.openxmlformats.org/officeDocument/2006/relationships/slide" Target="slides/slide311.xml"/><Relationship Id="rId357" Type="http://schemas.openxmlformats.org/officeDocument/2006/relationships/slide" Target="slides/slide353.xml"/><Relationship Id="rId54" Type="http://schemas.openxmlformats.org/officeDocument/2006/relationships/slide" Target="slides/slide50.xml"/><Relationship Id="rId96" Type="http://schemas.openxmlformats.org/officeDocument/2006/relationships/slide" Target="slides/slide92.xml"/><Relationship Id="rId161" Type="http://schemas.openxmlformats.org/officeDocument/2006/relationships/slide" Target="slides/slide157.xml"/><Relationship Id="rId217" Type="http://schemas.openxmlformats.org/officeDocument/2006/relationships/slide" Target="slides/slide213.xml"/><Relationship Id="rId399" Type="http://schemas.openxmlformats.org/officeDocument/2006/relationships/slide" Target="slides/slide395.xml"/><Relationship Id="rId259" Type="http://schemas.openxmlformats.org/officeDocument/2006/relationships/slide" Target="slides/slide255.xml"/><Relationship Id="rId23" Type="http://schemas.openxmlformats.org/officeDocument/2006/relationships/slide" Target="slides/slide19.xml"/><Relationship Id="rId119" Type="http://schemas.openxmlformats.org/officeDocument/2006/relationships/slide" Target="slides/slide115.xml"/><Relationship Id="rId270" Type="http://schemas.openxmlformats.org/officeDocument/2006/relationships/slide" Target="slides/slide266.xml"/><Relationship Id="rId326" Type="http://schemas.openxmlformats.org/officeDocument/2006/relationships/slide" Target="slides/slide322.xml"/><Relationship Id="rId65" Type="http://schemas.openxmlformats.org/officeDocument/2006/relationships/slide" Target="slides/slide61.xml"/><Relationship Id="rId130" Type="http://schemas.openxmlformats.org/officeDocument/2006/relationships/slide" Target="slides/slide126.xml"/><Relationship Id="rId368" Type="http://schemas.openxmlformats.org/officeDocument/2006/relationships/slide" Target="slides/slide364.xml"/><Relationship Id="rId172" Type="http://schemas.openxmlformats.org/officeDocument/2006/relationships/slide" Target="slides/slide168.xml"/><Relationship Id="rId228" Type="http://schemas.openxmlformats.org/officeDocument/2006/relationships/slide" Target="slides/slide224.xml"/><Relationship Id="rId281" Type="http://schemas.openxmlformats.org/officeDocument/2006/relationships/slide" Target="slides/slide277.xml"/><Relationship Id="rId337" Type="http://schemas.openxmlformats.org/officeDocument/2006/relationships/slide" Target="slides/slide333.xml"/><Relationship Id="rId34" Type="http://schemas.openxmlformats.org/officeDocument/2006/relationships/slide" Target="slides/slide30.xml"/><Relationship Id="rId76" Type="http://schemas.openxmlformats.org/officeDocument/2006/relationships/slide" Target="slides/slide72.xml"/><Relationship Id="rId141" Type="http://schemas.openxmlformats.org/officeDocument/2006/relationships/slide" Target="slides/slide137.xml"/><Relationship Id="rId379" Type="http://schemas.openxmlformats.org/officeDocument/2006/relationships/slide" Target="slides/slide375.xml"/><Relationship Id="rId7" Type="http://schemas.openxmlformats.org/officeDocument/2006/relationships/slide" Target="slides/slide3.xml"/><Relationship Id="rId183" Type="http://schemas.openxmlformats.org/officeDocument/2006/relationships/slide" Target="slides/slide179.xml"/><Relationship Id="rId239" Type="http://schemas.openxmlformats.org/officeDocument/2006/relationships/slide" Target="slides/slide235.xml"/><Relationship Id="rId390" Type="http://schemas.openxmlformats.org/officeDocument/2006/relationships/slide" Target="slides/slide386.xml"/><Relationship Id="rId404" Type="http://schemas.openxmlformats.org/officeDocument/2006/relationships/slide" Target="slides/slide400.xml"/><Relationship Id="rId250" Type="http://schemas.openxmlformats.org/officeDocument/2006/relationships/slide" Target="slides/slide246.xml"/><Relationship Id="rId292" Type="http://schemas.openxmlformats.org/officeDocument/2006/relationships/slide" Target="slides/slide288.xml"/><Relationship Id="rId306" Type="http://schemas.openxmlformats.org/officeDocument/2006/relationships/slide" Target="slides/slide302.xml"/><Relationship Id="rId45" Type="http://schemas.openxmlformats.org/officeDocument/2006/relationships/slide" Target="slides/slide41.xml"/><Relationship Id="rId87" Type="http://schemas.openxmlformats.org/officeDocument/2006/relationships/slide" Target="slides/slide83.xml"/><Relationship Id="rId110" Type="http://schemas.openxmlformats.org/officeDocument/2006/relationships/slide" Target="slides/slide106.xml"/><Relationship Id="rId348" Type="http://schemas.openxmlformats.org/officeDocument/2006/relationships/slide" Target="slides/slide344.xml"/><Relationship Id="rId152" Type="http://schemas.openxmlformats.org/officeDocument/2006/relationships/slide" Target="slides/slide148.xml"/><Relationship Id="rId194" Type="http://schemas.openxmlformats.org/officeDocument/2006/relationships/slide" Target="slides/slide190.xml"/><Relationship Id="rId208" Type="http://schemas.openxmlformats.org/officeDocument/2006/relationships/slide" Target="slides/slide204.xml"/><Relationship Id="rId415" Type="http://schemas.openxmlformats.org/officeDocument/2006/relationships/notesMaster" Target="notesMasters/notesMaster1.xml"/><Relationship Id="rId261" Type="http://schemas.openxmlformats.org/officeDocument/2006/relationships/slide" Target="slides/slide257.xml"/><Relationship Id="rId14" Type="http://schemas.openxmlformats.org/officeDocument/2006/relationships/slide" Target="slides/slide10.xml"/><Relationship Id="rId56" Type="http://schemas.openxmlformats.org/officeDocument/2006/relationships/slide" Target="slides/slide52.xml"/><Relationship Id="rId317" Type="http://schemas.openxmlformats.org/officeDocument/2006/relationships/slide" Target="slides/slide313.xml"/><Relationship Id="rId359" Type="http://schemas.openxmlformats.org/officeDocument/2006/relationships/slide" Target="slides/slide355.xml"/><Relationship Id="rId98" Type="http://schemas.openxmlformats.org/officeDocument/2006/relationships/slide" Target="slides/slide94.xml"/><Relationship Id="rId121" Type="http://schemas.openxmlformats.org/officeDocument/2006/relationships/slide" Target="slides/slide117.xml"/><Relationship Id="rId163" Type="http://schemas.openxmlformats.org/officeDocument/2006/relationships/slide" Target="slides/slide159.xml"/><Relationship Id="rId219" Type="http://schemas.openxmlformats.org/officeDocument/2006/relationships/slide" Target="slides/slide215.xml"/><Relationship Id="rId370" Type="http://schemas.openxmlformats.org/officeDocument/2006/relationships/slide" Target="slides/slide366.xml"/><Relationship Id="rId230" Type="http://schemas.openxmlformats.org/officeDocument/2006/relationships/slide" Target="slides/slide226.xml"/><Relationship Id="rId25" Type="http://schemas.openxmlformats.org/officeDocument/2006/relationships/slide" Target="slides/slide21.xml"/><Relationship Id="rId67" Type="http://schemas.openxmlformats.org/officeDocument/2006/relationships/slide" Target="slides/slide63.xml"/><Relationship Id="rId272" Type="http://schemas.openxmlformats.org/officeDocument/2006/relationships/slide" Target="slides/slide268.xml"/><Relationship Id="rId328" Type="http://schemas.openxmlformats.org/officeDocument/2006/relationships/slide" Target="slides/slide324.xml"/><Relationship Id="rId132" Type="http://schemas.openxmlformats.org/officeDocument/2006/relationships/slide" Target="slides/slide128.xml"/><Relationship Id="rId174" Type="http://schemas.openxmlformats.org/officeDocument/2006/relationships/slide" Target="slides/slide170.xml"/><Relationship Id="rId381" Type="http://schemas.openxmlformats.org/officeDocument/2006/relationships/slide" Target="slides/slide377.xml"/><Relationship Id="rId241" Type="http://schemas.openxmlformats.org/officeDocument/2006/relationships/slide" Target="slides/slide237.xml"/><Relationship Id="rId36" Type="http://schemas.openxmlformats.org/officeDocument/2006/relationships/slide" Target="slides/slide32.xml"/><Relationship Id="rId283" Type="http://schemas.openxmlformats.org/officeDocument/2006/relationships/slide" Target="slides/slide279.xml"/><Relationship Id="rId339" Type="http://schemas.openxmlformats.org/officeDocument/2006/relationships/slide" Target="slides/slide335.xml"/><Relationship Id="rId78" Type="http://schemas.openxmlformats.org/officeDocument/2006/relationships/slide" Target="slides/slide74.xml"/><Relationship Id="rId101" Type="http://schemas.openxmlformats.org/officeDocument/2006/relationships/slide" Target="slides/slide97.xml"/><Relationship Id="rId143" Type="http://schemas.openxmlformats.org/officeDocument/2006/relationships/slide" Target="slides/slide139.xml"/><Relationship Id="rId185" Type="http://schemas.openxmlformats.org/officeDocument/2006/relationships/slide" Target="slides/slide181.xml"/><Relationship Id="rId350" Type="http://schemas.openxmlformats.org/officeDocument/2006/relationships/slide" Target="slides/slide346.xml"/><Relationship Id="rId406" Type="http://schemas.openxmlformats.org/officeDocument/2006/relationships/slide" Target="slides/slide402.xml"/><Relationship Id="rId9" Type="http://schemas.openxmlformats.org/officeDocument/2006/relationships/slide" Target="slides/slide5.xml"/><Relationship Id="rId210" Type="http://schemas.openxmlformats.org/officeDocument/2006/relationships/slide" Target="slides/slide206.xml"/><Relationship Id="rId392" Type="http://schemas.openxmlformats.org/officeDocument/2006/relationships/slide" Target="slides/slide388.xml"/><Relationship Id="rId252" Type="http://schemas.openxmlformats.org/officeDocument/2006/relationships/slide" Target="slides/slide248.xml"/><Relationship Id="rId294" Type="http://schemas.openxmlformats.org/officeDocument/2006/relationships/slide" Target="slides/slide290.xml"/><Relationship Id="rId308" Type="http://schemas.openxmlformats.org/officeDocument/2006/relationships/slide" Target="slides/slide304.xml"/><Relationship Id="rId47" Type="http://schemas.openxmlformats.org/officeDocument/2006/relationships/slide" Target="slides/slide43.xml"/><Relationship Id="rId89" Type="http://schemas.openxmlformats.org/officeDocument/2006/relationships/slide" Target="slides/slide85.xml"/><Relationship Id="rId112" Type="http://schemas.openxmlformats.org/officeDocument/2006/relationships/slide" Target="slides/slide108.xml"/><Relationship Id="rId154" Type="http://schemas.openxmlformats.org/officeDocument/2006/relationships/slide" Target="slides/slide150.xml"/><Relationship Id="rId361" Type="http://schemas.openxmlformats.org/officeDocument/2006/relationships/slide" Target="slides/slide357.xml"/><Relationship Id="rId196" Type="http://schemas.openxmlformats.org/officeDocument/2006/relationships/slide" Target="slides/slide192.xml"/><Relationship Id="rId417" Type="http://schemas.openxmlformats.org/officeDocument/2006/relationships/tags" Target="tags/tag1.xml"/><Relationship Id="rId16" Type="http://schemas.openxmlformats.org/officeDocument/2006/relationships/slide" Target="slides/slide12.xml"/><Relationship Id="rId221" Type="http://schemas.openxmlformats.org/officeDocument/2006/relationships/slide" Target="slides/slide217.xml"/><Relationship Id="rId263" Type="http://schemas.openxmlformats.org/officeDocument/2006/relationships/slide" Target="slides/slide259.xml"/><Relationship Id="rId319" Type="http://schemas.openxmlformats.org/officeDocument/2006/relationships/slide" Target="slides/slide315.xml"/><Relationship Id="rId58" Type="http://schemas.openxmlformats.org/officeDocument/2006/relationships/slide" Target="slides/slide54.xml"/><Relationship Id="rId123" Type="http://schemas.openxmlformats.org/officeDocument/2006/relationships/slide" Target="slides/slide119.xml"/><Relationship Id="rId330" Type="http://schemas.openxmlformats.org/officeDocument/2006/relationships/slide" Target="slides/slide326.xml"/><Relationship Id="rId165" Type="http://schemas.openxmlformats.org/officeDocument/2006/relationships/slide" Target="slides/slide161.xml"/><Relationship Id="rId372" Type="http://schemas.openxmlformats.org/officeDocument/2006/relationships/slide" Target="slides/slide368.xml"/><Relationship Id="rId232" Type="http://schemas.openxmlformats.org/officeDocument/2006/relationships/slide" Target="slides/slide228.xml"/><Relationship Id="rId274" Type="http://schemas.openxmlformats.org/officeDocument/2006/relationships/slide" Target="slides/slide270.xml"/><Relationship Id="rId27" Type="http://schemas.openxmlformats.org/officeDocument/2006/relationships/slide" Target="slides/slide23.xml"/><Relationship Id="rId69" Type="http://schemas.openxmlformats.org/officeDocument/2006/relationships/slide" Target="slides/slide65.xml"/><Relationship Id="rId134" Type="http://schemas.openxmlformats.org/officeDocument/2006/relationships/slide" Target="slides/slide130.xml"/><Relationship Id="rId80" Type="http://schemas.openxmlformats.org/officeDocument/2006/relationships/slide" Target="slides/slide76.xml"/><Relationship Id="rId176" Type="http://schemas.openxmlformats.org/officeDocument/2006/relationships/slide" Target="slides/slide172.xml"/><Relationship Id="rId341" Type="http://schemas.openxmlformats.org/officeDocument/2006/relationships/slide" Target="slides/slide337.xml"/><Relationship Id="rId383" Type="http://schemas.openxmlformats.org/officeDocument/2006/relationships/slide" Target="slides/slide379.xml"/><Relationship Id="rId201" Type="http://schemas.openxmlformats.org/officeDocument/2006/relationships/slide" Target="slides/slide197.xml"/><Relationship Id="rId243" Type="http://schemas.openxmlformats.org/officeDocument/2006/relationships/slide" Target="slides/slide239.xml"/><Relationship Id="rId285" Type="http://schemas.openxmlformats.org/officeDocument/2006/relationships/slide" Target="slides/slide281.xml"/><Relationship Id="rId17" Type="http://schemas.openxmlformats.org/officeDocument/2006/relationships/slide" Target="slides/slide13.xml"/><Relationship Id="rId38" Type="http://schemas.openxmlformats.org/officeDocument/2006/relationships/slide" Target="slides/slide34.xml"/><Relationship Id="rId59" Type="http://schemas.openxmlformats.org/officeDocument/2006/relationships/slide" Target="slides/slide55.xml"/><Relationship Id="rId103" Type="http://schemas.openxmlformats.org/officeDocument/2006/relationships/slide" Target="slides/slide99.xml"/><Relationship Id="rId124" Type="http://schemas.openxmlformats.org/officeDocument/2006/relationships/slide" Target="slides/slide120.xml"/><Relationship Id="rId310" Type="http://schemas.openxmlformats.org/officeDocument/2006/relationships/slide" Target="slides/slide306.xml"/><Relationship Id="rId70" Type="http://schemas.openxmlformats.org/officeDocument/2006/relationships/slide" Target="slides/slide66.xml"/><Relationship Id="rId91" Type="http://schemas.openxmlformats.org/officeDocument/2006/relationships/slide" Target="slides/slide87.xml"/><Relationship Id="rId145" Type="http://schemas.openxmlformats.org/officeDocument/2006/relationships/slide" Target="slides/slide141.xml"/><Relationship Id="rId166" Type="http://schemas.openxmlformats.org/officeDocument/2006/relationships/slide" Target="slides/slide162.xml"/><Relationship Id="rId187" Type="http://schemas.openxmlformats.org/officeDocument/2006/relationships/slide" Target="slides/slide183.xml"/><Relationship Id="rId331" Type="http://schemas.openxmlformats.org/officeDocument/2006/relationships/slide" Target="slides/slide327.xml"/><Relationship Id="rId352" Type="http://schemas.openxmlformats.org/officeDocument/2006/relationships/slide" Target="slides/slide348.xml"/><Relationship Id="rId373" Type="http://schemas.openxmlformats.org/officeDocument/2006/relationships/slide" Target="slides/slide369.xml"/><Relationship Id="rId394" Type="http://schemas.openxmlformats.org/officeDocument/2006/relationships/slide" Target="slides/slide390.xml"/><Relationship Id="rId408" Type="http://schemas.openxmlformats.org/officeDocument/2006/relationships/slide" Target="slides/slide404.xml"/><Relationship Id="rId1" Type="http://schemas.openxmlformats.org/officeDocument/2006/relationships/customXml" Target="../customXml/item1.xml"/><Relationship Id="rId212" Type="http://schemas.openxmlformats.org/officeDocument/2006/relationships/slide" Target="slides/slide208.xml"/><Relationship Id="rId233" Type="http://schemas.openxmlformats.org/officeDocument/2006/relationships/slide" Target="slides/slide229.xml"/><Relationship Id="rId254" Type="http://schemas.openxmlformats.org/officeDocument/2006/relationships/slide" Target="slides/slide250.xml"/><Relationship Id="rId28" Type="http://schemas.openxmlformats.org/officeDocument/2006/relationships/slide" Target="slides/slide24.xml"/><Relationship Id="rId49" Type="http://schemas.openxmlformats.org/officeDocument/2006/relationships/slide" Target="slides/slide45.xml"/><Relationship Id="rId114" Type="http://schemas.openxmlformats.org/officeDocument/2006/relationships/slide" Target="slides/slide110.xml"/><Relationship Id="rId275" Type="http://schemas.openxmlformats.org/officeDocument/2006/relationships/slide" Target="slides/slide271.xml"/><Relationship Id="rId296" Type="http://schemas.openxmlformats.org/officeDocument/2006/relationships/slide" Target="slides/slide292.xml"/><Relationship Id="rId300" Type="http://schemas.openxmlformats.org/officeDocument/2006/relationships/slide" Target="slides/slide296.xml"/><Relationship Id="rId60" Type="http://schemas.openxmlformats.org/officeDocument/2006/relationships/slide" Target="slides/slide56.xml"/><Relationship Id="rId81" Type="http://schemas.openxmlformats.org/officeDocument/2006/relationships/slide" Target="slides/slide77.xml"/><Relationship Id="rId135" Type="http://schemas.openxmlformats.org/officeDocument/2006/relationships/slide" Target="slides/slide131.xml"/><Relationship Id="rId156" Type="http://schemas.openxmlformats.org/officeDocument/2006/relationships/slide" Target="slides/slide152.xml"/><Relationship Id="rId177" Type="http://schemas.openxmlformats.org/officeDocument/2006/relationships/slide" Target="slides/slide173.xml"/><Relationship Id="rId198" Type="http://schemas.openxmlformats.org/officeDocument/2006/relationships/slide" Target="slides/slide194.xml"/><Relationship Id="rId321" Type="http://schemas.openxmlformats.org/officeDocument/2006/relationships/slide" Target="slides/slide317.xml"/><Relationship Id="rId342" Type="http://schemas.openxmlformats.org/officeDocument/2006/relationships/slide" Target="slides/slide338.xml"/><Relationship Id="rId363" Type="http://schemas.openxmlformats.org/officeDocument/2006/relationships/slide" Target="slides/slide359.xml"/><Relationship Id="rId384" Type="http://schemas.openxmlformats.org/officeDocument/2006/relationships/slide" Target="slides/slide380.xml"/><Relationship Id="rId419" Type="http://schemas.openxmlformats.org/officeDocument/2006/relationships/presProps" Target="presProps.xml"/><Relationship Id="rId202" Type="http://schemas.openxmlformats.org/officeDocument/2006/relationships/slide" Target="slides/slide198.xml"/><Relationship Id="rId223" Type="http://schemas.openxmlformats.org/officeDocument/2006/relationships/slide" Target="slides/slide219.xml"/><Relationship Id="rId244" Type="http://schemas.openxmlformats.org/officeDocument/2006/relationships/slide" Target="slides/slide240.xml"/><Relationship Id="rId18" Type="http://schemas.openxmlformats.org/officeDocument/2006/relationships/slide" Target="slides/slide14.xml"/><Relationship Id="rId39" Type="http://schemas.openxmlformats.org/officeDocument/2006/relationships/slide" Target="slides/slide35.xml"/><Relationship Id="rId265" Type="http://schemas.openxmlformats.org/officeDocument/2006/relationships/slide" Target="slides/slide261.xml"/><Relationship Id="rId286" Type="http://schemas.openxmlformats.org/officeDocument/2006/relationships/slide" Target="slides/slide282.xml"/><Relationship Id="rId50" Type="http://schemas.openxmlformats.org/officeDocument/2006/relationships/slide" Target="slides/slide46.xml"/><Relationship Id="rId104" Type="http://schemas.openxmlformats.org/officeDocument/2006/relationships/slide" Target="slides/slide100.xml"/><Relationship Id="rId125" Type="http://schemas.openxmlformats.org/officeDocument/2006/relationships/slide" Target="slides/slide121.xml"/><Relationship Id="rId146" Type="http://schemas.openxmlformats.org/officeDocument/2006/relationships/slide" Target="slides/slide142.xml"/><Relationship Id="rId167" Type="http://schemas.openxmlformats.org/officeDocument/2006/relationships/slide" Target="slides/slide163.xml"/><Relationship Id="rId188" Type="http://schemas.openxmlformats.org/officeDocument/2006/relationships/slide" Target="slides/slide184.xml"/><Relationship Id="rId311" Type="http://schemas.openxmlformats.org/officeDocument/2006/relationships/slide" Target="slides/slide307.xml"/><Relationship Id="rId332" Type="http://schemas.openxmlformats.org/officeDocument/2006/relationships/slide" Target="slides/slide328.xml"/><Relationship Id="rId353" Type="http://schemas.openxmlformats.org/officeDocument/2006/relationships/slide" Target="slides/slide349.xml"/><Relationship Id="rId374" Type="http://schemas.openxmlformats.org/officeDocument/2006/relationships/slide" Target="slides/slide370.xml"/><Relationship Id="rId395" Type="http://schemas.openxmlformats.org/officeDocument/2006/relationships/slide" Target="slides/slide391.xml"/><Relationship Id="rId409" Type="http://schemas.openxmlformats.org/officeDocument/2006/relationships/slide" Target="slides/slide405.xml"/><Relationship Id="rId71" Type="http://schemas.openxmlformats.org/officeDocument/2006/relationships/slide" Target="slides/slide67.xml"/><Relationship Id="rId92" Type="http://schemas.openxmlformats.org/officeDocument/2006/relationships/slide" Target="slides/slide88.xml"/><Relationship Id="rId213" Type="http://schemas.openxmlformats.org/officeDocument/2006/relationships/slide" Target="slides/slide209.xml"/><Relationship Id="rId234" Type="http://schemas.openxmlformats.org/officeDocument/2006/relationships/slide" Target="slides/slide230.xml"/><Relationship Id="rId420" Type="http://schemas.openxmlformats.org/officeDocument/2006/relationships/viewProps" Target="viewProps.xml"/><Relationship Id="rId2" Type="http://schemas.openxmlformats.org/officeDocument/2006/relationships/customXml" Target="../customXml/item2.xml"/><Relationship Id="rId29" Type="http://schemas.openxmlformats.org/officeDocument/2006/relationships/slide" Target="slides/slide25.xml"/><Relationship Id="rId255" Type="http://schemas.openxmlformats.org/officeDocument/2006/relationships/slide" Target="slides/slide251.xml"/><Relationship Id="rId276" Type="http://schemas.openxmlformats.org/officeDocument/2006/relationships/slide" Target="slides/slide272.xml"/><Relationship Id="rId297" Type="http://schemas.openxmlformats.org/officeDocument/2006/relationships/slide" Target="slides/slide293.xml"/><Relationship Id="rId40" Type="http://schemas.openxmlformats.org/officeDocument/2006/relationships/slide" Target="slides/slide36.xml"/><Relationship Id="rId115" Type="http://schemas.openxmlformats.org/officeDocument/2006/relationships/slide" Target="slides/slide111.xml"/><Relationship Id="rId136" Type="http://schemas.openxmlformats.org/officeDocument/2006/relationships/slide" Target="slides/slide132.xml"/><Relationship Id="rId157" Type="http://schemas.openxmlformats.org/officeDocument/2006/relationships/slide" Target="slides/slide153.xml"/><Relationship Id="rId178" Type="http://schemas.openxmlformats.org/officeDocument/2006/relationships/slide" Target="slides/slide174.xml"/><Relationship Id="rId301" Type="http://schemas.openxmlformats.org/officeDocument/2006/relationships/slide" Target="slides/slide297.xml"/><Relationship Id="rId322" Type="http://schemas.openxmlformats.org/officeDocument/2006/relationships/slide" Target="slides/slide318.xml"/><Relationship Id="rId343" Type="http://schemas.openxmlformats.org/officeDocument/2006/relationships/slide" Target="slides/slide339.xml"/><Relationship Id="rId364" Type="http://schemas.openxmlformats.org/officeDocument/2006/relationships/slide" Target="slides/slide360.xml"/><Relationship Id="rId61" Type="http://schemas.openxmlformats.org/officeDocument/2006/relationships/slide" Target="slides/slide57.xml"/><Relationship Id="rId82" Type="http://schemas.openxmlformats.org/officeDocument/2006/relationships/slide" Target="slides/slide78.xml"/><Relationship Id="rId199" Type="http://schemas.openxmlformats.org/officeDocument/2006/relationships/slide" Target="slides/slide195.xml"/><Relationship Id="rId203" Type="http://schemas.openxmlformats.org/officeDocument/2006/relationships/slide" Target="slides/slide199.xml"/><Relationship Id="rId385" Type="http://schemas.openxmlformats.org/officeDocument/2006/relationships/slide" Target="slides/slide381.xml"/><Relationship Id="rId19" Type="http://schemas.openxmlformats.org/officeDocument/2006/relationships/slide" Target="slides/slide15.xml"/><Relationship Id="rId224" Type="http://schemas.openxmlformats.org/officeDocument/2006/relationships/slide" Target="slides/slide220.xml"/><Relationship Id="rId245" Type="http://schemas.openxmlformats.org/officeDocument/2006/relationships/slide" Target="slides/slide241.xml"/><Relationship Id="rId266" Type="http://schemas.openxmlformats.org/officeDocument/2006/relationships/slide" Target="slides/slide262.xml"/><Relationship Id="rId287" Type="http://schemas.openxmlformats.org/officeDocument/2006/relationships/slide" Target="slides/slide283.xml"/><Relationship Id="rId410" Type="http://schemas.openxmlformats.org/officeDocument/2006/relationships/slide" Target="slides/slide406.xml"/><Relationship Id="rId30" Type="http://schemas.openxmlformats.org/officeDocument/2006/relationships/slide" Target="slides/slide26.xml"/><Relationship Id="rId105" Type="http://schemas.openxmlformats.org/officeDocument/2006/relationships/slide" Target="slides/slide101.xml"/><Relationship Id="rId126" Type="http://schemas.openxmlformats.org/officeDocument/2006/relationships/slide" Target="slides/slide122.xml"/><Relationship Id="rId147" Type="http://schemas.openxmlformats.org/officeDocument/2006/relationships/slide" Target="slides/slide143.xml"/><Relationship Id="rId168" Type="http://schemas.openxmlformats.org/officeDocument/2006/relationships/slide" Target="slides/slide164.xml"/><Relationship Id="rId312" Type="http://schemas.openxmlformats.org/officeDocument/2006/relationships/slide" Target="slides/slide308.xml"/><Relationship Id="rId333" Type="http://schemas.openxmlformats.org/officeDocument/2006/relationships/slide" Target="slides/slide329.xml"/><Relationship Id="rId354" Type="http://schemas.openxmlformats.org/officeDocument/2006/relationships/slide" Target="slides/slide350.xml"/><Relationship Id="rId51" Type="http://schemas.openxmlformats.org/officeDocument/2006/relationships/slide" Target="slides/slide47.xml"/><Relationship Id="rId72" Type="http://schemas.openxmlformats.org/officeDocument/2006/relationships/slide" Target="slides/slide68.xml"/><Relationship Id="rId93" Type="http://schemas.openxmlformats.org/officeDocument/2006/relationships/slide" Target="slides/slide89.xml"/><Relationship Id="rId189" Type="http://schemas.openxmlformats.org/officeDocument/2006/relationships/slide" Target="slides/slide185.xml"/><Relationship Id="rId375" Type="http://schemas.openxmlformats.org/officeDocument/2006/relationships/slide" Target="slides/slide371.xml"/><Relationship Id="rId396" Type="http://schemas.openxmlformats.org/officeDocument/2006/relationships/slide" Target="slides/slide392.xml"/><Relationship Id="rId3" Type="http://schemas.openxmlformats.org/officeDocument/2006/relationships/customXml" Target="../customXml/item3.xml"/><Relationship Id="rId214" Type="http://schemas.openxmlformats.org/officeDocument/2006/relationships/slide" Target="slides/slide210.xml"/><Relationship Id="rId235" Type="http://schemas.openxmlformats.org/officeDocument/2006/relationships/slide" Target="slides/slide231.xml"/><Relationship Id="rId256" Type="http://schemas.openxmlformats.org/officeDocument/2006/relationships/slide" Target="slides/slide252.xml"/><Relationship Id="rId277" Type="http://schemas.openxmlformats.org/officeDocument/2006/relationships/slide" Target="slides/slide273.xml"/><Relationship Id="rId298" Type="http://schemas.openxmlformats.org/officeDocument/2006/relationships/slide" Target="slides/slide294.xml"/><Relationship Id="rId400" Type="http://schemas.openxmlformats.org/officeDocument/2006/relationships/slide" Target="slides/slide396.xml"/><Relationship Id="rId421" Type="http://schemas.openxmlformats.org/officeDocument/2006/relationships/theme" Target="theme/theme1.xml"/><Relationship Id="rId116" Type="http://schemas.openxmlformats.org/officeDocument/2006/relationships/slide" Target="slides/slide112.xml"/><Relationship Id="rId137" Type="http://schemas.openxmlformats.org/officeDocument/2006/relationships/slide" Target="slides/slide133.xml"/><Relationship Id="rId158" Type="http://schemas.openxmlformats.org/officeDocument/2006/relationships/slide" Target="slides/slide154.xml"/><Relationship Id="rId302" Type="http://schemas.openxmlformats.org/officeDocument/2006/relationships/slide" Target="slides/slide298.xml"/><Relationship Id="rId323" Type="http://schemas.openxmlformats.org/officeDocument/2006/relationships/slide" Target="slides/slide319.xml"/><Relationship Id="rId344" Type="http://schemas.openxmlformats.org/officeDocument/2006/relationships/slide" Target="slides/slide340.xml"/><Relationship Id="rId20" Type="http://schemas.openxmlformats.org/officeDocument/2006/relationships/slide" Target="slides/slide16.xml"/><Relationship Id="rId41" Type="http://schemas.openxmlformats.org/officeDocument/2006/relationships/slide" Target="slides/slide37.xml"/><Relationship Id="rId62" Type="http://schemas.openxmlformats.org/officeDocument/2006/relationships/slide" Target="slides/slide58.xml"/><Relationship Id="rId83" Type="http://schemas.openxmlformats.org/officeDocument/2006/relationships/slide" Target="slides/slide79.xml"/><Relationship Id="rId179" Type="http://schemas.openxmlformats.org/officeDocument/2006/relationships/slide" Target="slides/slide175.xml"/><Relationship Id="rId365" Type="http://schemas.openxmlformats.org/officeDocument/2006/relationships/slide" Target="slides/slide361.xml"/><Relationship Id="rId386" Type="http://schemas.openxmlformats.org/officeDocument/2006/relationships/slide" Target="slides/slide382.xml"/><Relationship Id="rId190" Type="http://schemas.openxmlformats.org/officeDocument/2006/relationships/slide" Target="slides/slide186.xml"/><Relationship Id="rId204" Type="http://schemas.openxmlformats.org/officeDocument/2006/relationships/slide" Target="slides/slide200.xml"/><Relationship Id="rId225" Type="http://schemas.openxmlformats.org/officeDocument/2006/relationships/slide" Target="slides/slide221.xml"/><Relationship Id="rId246" Type="http://schemas.openxmlformats.org/officeDocument/2006/relationships/slide" Target="slides/slide242.xml"/><Relationship Id="rId267" Type="http://schemas.openxmlformats.org/officeDocument/2006/relationships/slide" Target="slides/slide263.xml"/><Relationship Id="rId288" Type="http://schemas.openxmlformats.org/officeDocument/2006/relationships/slide" Target="slides/slide284.xml"/><Relationship Id="rId411" Type="http://schemas.openxmlformats.org/officeDocument/2006/relationships/slide" Target="slides/slide407.xml"/><Relationship Id="rId106" Type="http://schemas.openxmlformats.org/officeDocument/2006/relationships/slide" Target="slides/slide102.xml"/><Relationship Id="rId127" Type="http://schemas.openxmlformats.org/officeDocument/2006/relationships/slide" Target="slides/slide123.xml"/><Relationship Id="rId313" Type="http://schemas.openxmlformats.org/officeDocument/2006/relationships/slide" Target="slides/slide309.xml"/><Relationship Id="rId10" Type="http://schemas.openxmlformats.org/officeDocument/2006/relationships/slide" Target="slides/slide6.xml"/><Relationship Id="rId31" Type="http://schemas.openxmlformats.org/officeDocument/2006/relationships/slide" Target="slides/slide27.xml"/><Relationship Id="rId52" Type="http://schemas.openxmlformats.org/officeDocument/2006/relationships/slide" Target="slides/slide48.xml"/><Relationship Id="rId73" Type="http://schemas.openxmlformats.org/officeDocument/2006/relationships/slide" Target="slides/slide69.xml"/><Relationship Id="rId94" Type="http://schemas.openxmlformats.org/officeDocument/2006/relationships/slide" Target="slides/slide90.xml"/><Relationship Id="rId148" Type="http://schemas.openxmlformats.org/officeDocument/2006/relationships/slide" Target="slides/slide144.xml"/><Relationship Id="rId169" Type="http://schemas.openxmlformats.org/officeDocument/2006/relationships/slide" Target="slides/slide165.xml"/><Relationship Id="rId334" Type="http://schemas.openxmlformats.org/officeDocument/2006/relationships/slide" Target="slides/slide330.xml"/><Relationship Id="rId355" Type="http://schemas.openxmlformats.org/officeDocument/2006/relationships/slide" Target="slides/slide351.xml"/><Relationship Id="rId376" Type="http://schemas.openxmlformats.org/officeDocument/2006/relationships/slide" Target="slides/slide372.xml"/><Relationship Id="rId397" Type="http://schemas.openxmlformats.org/officeDocument/2006/relationships/slide" Target="slides/slide393.xml"/><Relationship Id="rId4" Type="http://schemas.openxmlformats.org/officeDocument/2006/relationships/slideMaster" Target="slideMasters/slideMaster1.xml"/><Relationship Id="rId180" Type="http://schemas.openxmlformats.org/officeDocument/2006/relationships/slide" Target="slides/slide176.xml"/><Relationship Id="rId215" Type="http://schemas.openxmlformats.org/officeDocument/2006/relationships/slide" Target="slides/slide211.xml"/><Relationship Id="rId236" Type="http://schemas.openxmlformats.org/officeDocument/2006/relationships/slide" Target="slides/slide232.xml"/><Relationship Id="rId257" Type="http://schemas.openxmlformats.org/officeDocument/2006/relationships/slide" Target="slides/slide253.xml"/><Relationship Id="rId278" Type="http://schemas.openxmlformats.org/officeDocument/2006/relationships/slide" Target="slides/slide274.xml"/><Relationship Id="rId401" Type="http://schemas.openxmlformats.org/officeDocument/2006/relationships/slide" Target="slides/slide397.xml"/><Relationship Id="rId422" Type="http://schemas.openxmlformats.org/officeDocument/2006/relationships/tableStyles" Target="tableStyles.xml"/><Relationship Id="rId303" Type="http://schemas.openxmlformats.org/officeDocument/2006/relationships/slide" Target="slides/slide299.xml"/><Relationship Id="rId42" Type="http://schemas.openxmlformats.org/officeDocument/2006/relationships/slide" Target="slides/slide38.xml"/><Relationship Id="rId84" Type="http://schemas.openxmlformats.org/officeDocument/2006/relationships/slide" Target="slides/slide80.xml"/><Relationship Id="rId138" Type="http://schemas.openxmlformats.org/officeDocument/2006/relationships/slide" Target="slides/slide134.xml"/><Relationship Id="rId345" Type="http://schemas.openxmlformats.org/officeDocument/2006/relationships/slide" Target="slides/slide341.xml"/><Relationship Id="rId387" Type="http://schemas.openxmlformats.org/officeDocument/2006/relationships/slide" Target="slides/slide383.xml"/><Relationship Id="rId191" Type="http://schemas.openxmlformats.org/officeDocument/2006/relationships/slide" Target="slides/slide187.xml"/><Relationship Id="rId205" Type="http://schemas.openxmlformats.org/officeDocument/2006/relationships/slide" Target="slides/slide201.xml"/><Relationship Id="rId247" Type="http://schemas.openxmlformats.org/officeDocument/2006/relationships/slide" Target="slides/slide243.xml"/><Relationship Id="rId412" Type="http://schemas.openxmlformats.org/officeDocument/2006/relationships/slide" Target="slides/slide408.xml"/><Relationship Id="rId107" Type="http://schemas.openxmlformats.org/officeDocument/2006/relationships/slide" Target="slides/slide103.xml"/><Relationship Id="rId289" Type="http://schemas.openxmlformats.org/officeDocument/2006/relationships/slide" Target="slides/slide285.xml"/><Relationship Id="rId11" Type="http://schemas.openxmlformats.org/officeDocument/2006/relationships/slide" Target="slides/slide7.xml"/><Relationship Id="rId53" Type="http://schemas.openxmlformats.org/officeDocument/2006/relationships/slide" Target="slides/slide49.xml"/><Relationship Id="rId149" Type="http://schemas.openxmlformats.org/officeDocument/2006/relationships/slide" Target="slides/slide145.xml"/><Relationship Id="rId314" Type="http://schemas.openxmlformats.org/officeDocument/2006/relationships/slide" Target="slides/slide310.xml"/><Relationship Id="rId356" Type="http://schemas.openxmlformats.org/officeDocument/2006/relationships/slide" Target="slides/slide352.xml"/><Relationship Id="rId398" Type="http://schemas.openxmlformats.org/officeDocument/2006/relationships/slide" Target="slides/slide394.xml"/><Relationship Id="rId95" Type="http://schemas.openxmlformats.org/officeDocument/2006/relationships/slide" Target="slides/slide91.xml"/><Relationship Id="rId160" Type="http://schemas.openxmlformats.org/officeDocument/2006/relationships/slide" Target="slides/slide156.xml"/><Relationship Id="rId216" Type="http://schemas.openxmlformats.org/officeDocument/2006/relationships/slide" Target="slides/slide212.xml"/><Relationship Id="rId258" Type="http://schemas.openxmlformats.org/officeDocument/2006/relationships/slide" Target="slides/slide254.xml"/><Relationship Id="rId22" Type="http://schemas.openxmlformats.org/officeDocument/2006/relationships/slide" Target="slides/slide18.xml"/><Relationship Id="rId64" Type="http://schemas.openxmlformats.org/officeDocument/2006/relationships/slide" Target="slides/slide60.xml"/><Relationship Id="rId118" Type="http://schemas.openxmlformats.org/officeDocument/2006/relationships/slide" Target="slides/slide114.xml"/><Relationship Id="rId325" Type="http://schemas.openxmlformats.org/officeDocument/2006/relationships/slide" Target="slides/slide321.xml"/><Relationship Id="rId367" Type="http://schemas.openxmlformats.org/officeDocument/2006/relationships/slide" Target="slides/slide363.xml"/><Relationship Id="rId171" Type="http://schemas.openxmlformats.org/officeDocument/2006/relationships/slide" Target="slides/slide167.xml"/><Relationship Id="rId227" Type="http://schemas.openxmlformats.org/officeDocument/2006/relationships/slide" Target="slides/slide223.xml"/><Relationship Id="rId269" Type="http://schemas.openxmlformats.org/officeDocument/2006/relationships/slide" Target="slides/slide265.xml"/><Relationship Id="rId33" Type="http://schemas.openxmlformats.org/officeDocument/2006/relationships/slide" Target="slides/slide29.xml"/><Relationship Id="rId129" Type="http://schemas.openxmlformats.org/officeDocument/2006/relationships/slide" Target="slides/slide125.xml"/><Relationship Id="rId280" Type="http://schemas.openxmlformats.org/officeDocument/2006/relationships/slide" Target="slides/slide276.xml"/><Relationship Id="rId336" Type="http://schemas.openxmlformats.org/officeDocument/2006/relationships/slide" Target="slides/slide332.xml"/><Relationship Id="rId75" Type="http://schemas.openxmlformats.org/officeDocument/2006/relationships/slide" Target="slides/slide71.xml"/><Relationship Id="rId140" Type="http://schemas.openxmlformats.org/officeDocument/2006/relationships/slide" Target="slides/slide136.xml"/><Relationship Id="rId182" Type="http://schemas.openxmlformats.org/officeDocument/2006/relationships/slide" Target="slides/slide178.xml"/><Relationship Id="rId378" Type="http://schemas.openxmlformats.org/officeDocument/2006/relationships/slide" Target="slides/slide374.xml"/><Relationship Id="rId403" Type="http://schemas.openxmlformats.org/officeDocument/2006/relationships/slide" Target="slides/slide399.xml"/><Relationship Id="rId6" Type="http://schemas.openxmlformats.org/officeDocument/2006/relationships/slide" Target="slides/slide2.xml"/><Relationship Id="rId238" Type="http://schemas.openxmlformats.org/officeDocument/2006/relationships/slide" Target="slides/slide234.xml"/><Relationship Id="rId291" Type="http://schemas.openxmlformats.org/officeDocument/2006/relationships/slide" Target="slides/slide287.xml"/><Relationship Id="rId305" Type="http://schemas.openxmlformats.org/officeDocument/2006/relationships/slide" Target="slides/slide301.xml"/><Relationship Id="rId347" Type="http://schemas.openxmlformats.org/officeDocument/2006/relationships/slide" Target="slides/slide343.xml"/><Relationship Id="rId44" Type="http://schemas.openxmlformats.org/officeDocument/2006/relationships/slide" Target="slides/slide40.xml"/><Relationship Id="rId86" Type="http://schemas.openxmlformats.org/officeDocument/2006/relationships/slide" Target="slides/slide82.xml"/><Relationship Id="rId151" Type="http://schemas.openxmlformats.org/officeDocument/2006/relationships/slide" Target="slides/slide147.xml"/><Relationship Id="rId389" Type="http://schemas.openxmlformats.org/officeDocument/2006/relationships/slide" Target="slides/slide385.xml"/><Relationship Id="rId193" Type="http://schemas.openxmlformats.org/officeDocument/2006/relationships/slide" Target="slides/slide189.xml"/><Relationship Id="rId207" Type="http://schemas.openxmlformats.org/officeDocument/2006/relationships/slide" Target="slides/slide203.xml"/><Relationship Id="rId249" Type="http://schemas.openxmlformats.org/officeDocument/2006/relationships/slide" Target="slides/slide245.xml"/><Relationship Id="rId414" Type="http://schemas.openxmlformats.org/officeDocument/2006/relationships/slide" Target="slides/slide410.xml"/><Relationship Id="rId13" Type="http://schemas.openxmlformats.org/officeDocument/2006/relationships/slide" Target="slides/slide9.xml"/><Relationship Id="rId109" Type="http://schemas.openxmlformats.org/officeDocument/2006/relationships/slide" Target="slides/slide105.xml"/><Relationship Id="rId260" Type="http://schemas.openxmlformats.org/officeDocument/2006/relationships/slide" Target="slides/slide256.xml"/><Relationship Id="rId316" Type="http://schemas.openxmlformats.org/officeDocument/2006/relationships/slide" Target="slides/slide312.xml"/><Relationship Id="rId55" Type="http://schemas.openxmlformats.org/officeDocument/2006/relationships/slide" Target="slides/slide51.xml"/><Relationship Id="rId97" Type="http://schemas.openxmlformats.org/officeDocument/2006/relationships/slide" Target="slides/slide93.xml"/><Relationship Id="rId120" Type="http://schemas.openxmlformats.org/officeDocument/2006/relationships/slide" Target="slides/slide116.xml"/><Relationship Id="rId358" Type="http://schemas.openxmlformats.org/officeDocument/2006/relationships/slide" Target="slides/slide354.xml"/><Relationship Id="rId162" Type="http://schemas.openxmlformats.org/officeDocument/2006/relationships/slide" Target="slides/slide158.xml"/><Relationship Id="rId218" Type="http://schemas.openxmlformats.org/officeDocument/2006/relationships/slide" Target="slides/slide214.xml"/><Relationship Id="rId271" Type="http://schemas.openxmlformats.org/officeDocument/2006/relationships/slide" Target="slides/slide267.xml"/><Relationship Id="rId24" Type="http://schemas.openxmlformats.org/officeDocument/2006/relationships/slide" Target="slides/slide20.xml"/><Relationship Id="rId66" Type="http://schemas.openxmlformats.org/officeDocument/2006/relationships/slide" Target="slides/slide62.xml"/><Relationship Id="rId131" Type="http://schemas.openxmlformats.org/officeDocument/2006/relationships/slide" Target="slides/slide127.xml"/><Relationship Id="rId327" Type="http://schemas.openxmlformats.org/officeDocument/2006/relationships/slide" Target="slides/slide323.xml"/><Relationship Id="rId369" Type="http://schemas.openxmlformats.org/officeDocument/2006/relationships/slide" Target="slides/slide365.xml"/><Relationship Id="rId173" Type="http://schemas.openxmlformats.org/officeDocument/2006/relationships/slide" Target="slides/slide169.xml"/><Relationship Id="rId229" Type="http://schemas.openxmlformats.org/officeDocument/2006/relationships/slide" Target="slides/slide225.xml"/><Relationship Id="rId380" Type="http://schemas.openxmlformats.org/officeDocument/2006/relationships/slide" Target="slides/slide376.xml"/><Relationship Id="rId240" Type="http://schemas.openxmlformats.org/officeDocument/2006/relationships/slide" Target="slides/slide236.xml"/><Relationship Id="rId35" Type="http://schemas.openxmlformats.org/officeDocument/2006/relationships/slide" Target="slides/slide31.xml"/><Relationship Id="rId77" Type="http://schemas.openxmlformats.org/officeDocument/2006/relationships/slide" Target="slides/slide73.xml"/><Relationship Id="rId100" Type="http://schemas.openxmlformats.org/officeDocument/2006/relationships/slide" Target="slides/slide96.xml"/><Relationship Id="rId282" Type="http://schemas.openxmlformats.org/officeDocument/2006/relationships/slide" Target="slides/slide278.xml"/><Relationship Id="rId338" Type="http://schemas.openxmlformats.org/officeDocument/2006/relationships/slide" Target="slides/slide334.xml"/><Relationship Id="rId8" Type="http://schemas.openxmlformats.org/officeDocument/2006/relationships/slide" Target="slides/slide4.xml"/><Relationship Id="rId142" Type="http://schemas.openxmlformats.org/officeDocument/2006/relationships/slide" Target="slides/slide138.xml"/><Relationship Id="rId184" Type="http://schemas.openxmlformats.org/officeDocument/2006/relationships/slide" Target="slides/slide180.xml"/><Relationship Id="rId391" Type="http://schemas.openxmlformats.org/officeDocument/2006/relationships/slide" Target="slides/slide387.xml"/><Relationship Id="rId405" Type="http://schemas.openxmlformats.org/officeDocument/2006/relationships/slide" Target="slides/slide401.xml"/><Relationship Id="rId251" Type="http://schemas.openxmlformats.org/officeDocument/2006/relationships/slide" Target="slides/slide247.xml"/><Relationship Id="rId46" Type="http://schemas.openxmlformats.org/officeDocument/2006/relationships/slide" Target="slides/slide42.xml"/><Relationship Id="rId293" Type="http://schemas.openxmlformats.org/officeDocument/2006/relationships/slide" Target="slides/slide289.xml"/><Relationship Id="rId307" Type="http://schemas.openxmlformats.org/officeDocument/2006/relationships/slide" Target="slides/slide303.xml"/><Relationship Id="rId349" Type="http://schemas.openxmlformats.org/officeDocument/2006/relationships/slide" Target="slides/slide345.xml"/><Relationship Id="rId88" Type="http://schemas.openxmlformats.org/officeDocument/2006/relationships/slide" Target="slides/slide84.xml"/><Relationship Id="rId111" Type="http://schemas.openxmlformats.org/officeDocument/2006/relationships/slide" Target="slides/slide107.xml"/><Relationship Id="rId153" Type="http://schemas.openxmlformats.org/officeDocument/2006/relationships/slide" Target="slides/slide149.xml"/><Relationship Id="rId195" Type="http://schemas.openxmlformats.org/officeDocument/2006/relationships/slide" Target="slides/slide191.xml"/><Relationship Id="rId209" Type="http://schemas.openxmlformats.org/officeDocument/2006/relationships/slide" Target="slides/slide205.xml"/><Relationship Id="rId360" Type="http://schemas.openxmlformats.org/officeDocument/2006/relationships/slide" Target="slides/slide356.xml"/><Relationship Id="rId416" Type="http://schemas.openxmlformats.org/officeDocument/2006/relationships/handoutMaster" Target="handoutMasters/handoutMaster1.xml"/><Relationship Id="rId220" Type="http://schemas.openxmlformats.org/officeDocument/2006/relationships/slide" Target="slides/slide216.xml"/><Relationship Id="rId15" Type="http://schemas.openxmlformats.org/officeDocument/2006/relationships/slide" Target="slides/slide11.xml"/><Relationship Id="rId57" Type="http://schemas.openxmlformats.org/officeDocument/2006/relationships/slide" Target="slides/slide53.xml"/><Relationship Id="rId262" Type="http://schemas.openxmlformats.org/officeDocument/2006/relationships/slide" Target="slides/slide258.xml"/><Relationship Id="rId318" Type="http://schemas.openxmlformats.org/officeDocument/2006/relationships/slide" Target="slides/slide314.xml"/><Relationship Id="rId99" Type="http://schemas.openxmlformats.org/officeDocument/2006/relationships/slide" Target="slides/slide95.xml"/><Relationship Id="rId122" Type="http://schemas.openxmlformats.org/officeDocument/2006/relationships/slide" Target="slides/slide118.xml"/><Relationship Id="rId164" Type="http://schemas.openxmlformats.org/officeDocument/2006/relationships/slide" Target="slides/slide160.xml"/><Relationship Id="rId371" Type="http://schemas.openxmlformats.org/officeDocument/2006/relationships/slide" Target="slides/slide367.xml"/><Relationship Id="rId26" Type="http://schemas.openxmlformats.org/officeDocument/2006/relationships/slide" Target="slides/slide22.xml"/><Relationship Id="rId231" Type="http://schemas.openxmlformats.org/officeDocument/2006/relationships/slide" Target="slides/slide227.xml"/><Relationship Id="rId273" Type="http://schemas.openxmlformats.org/officeDocument/2006/relationships/slide" Target="slides/slide269.xml"/><Relationship Id="rId329" Type="http://schemas.openxmlformats.org/officeDocument/2006/relationships/slide" Target="slides/slide325.xml"/><Relationship Id="rId68" Type="http://schemas.openxmlformats.org/officeDocument/2006/relationships/slide" Target="slides/slide64.xml"/><Relationship Id="rId133" Type="http://schemas.openxmlformats.org/officeDocument/2006/relationships/slide" Target="slides/slide129.xml"/><Relationship Id="rId175" Type="http://schemas.openxmlformats.org/officeDocument/2006/relationships/slide" Target="slides/slide171.xml"/><Relationship Id="rId340" Type="http://schemas.openxmlformats.org/officeDocument/2006/relationships/slide" Target="slides/slide336.xml"/><Relationship Id="rId200" Type="http://schemas.openxmlformats.org/officeDocument/2006/relationships/slide" Target="slides/slide196.xml"/><Relationship Id="rId382" Type="http://schemas.openxmlformats.org/officeDocument/2006/relationships/slide" Target="slides/slide378.xml"/><Relationship Id="rId242" Type="http://schemas.openxmlformats.org/officeDocument/2006/relationships/slide" Target="slides/slide238.xml"/><Relationship Id="rId284" Type="http://schemas.openxmlformats.org/officeDocument/2006/relationships/slide" Target="slides/slide280.xml"/><Relationship Id="rId37" Type="http://schemas.openxmlformats.org/officeDocument/2006/relationships/slide" Target="slides/slide33.xml"/><Relationship Id="rId79" Type="http://schemas.openxmlformats.org/officeDocument/2006/relationships/slide" Target="slides/slide75.xml"/><Relationship Id="rId102" Type="http://schemas.openxmlformats.org/officeDocument/2006/relationships/slide" Target="slides/slide98.xml"/><Relationship Id="rId144" Type="http://schemas.openxmlformats.org/officeDocument/2006/relationships/slide" Target="slides/slide140.xml"/><Relationship Id="rId90" Type="http://schemas.openxmlformats.org/officeDocument/2006/relationships/slide" Target="slides/slide86.xml"/><Relationship Id="rId186" Type="http://schemas.openxmlformats.org/officeDocument/2006/relationships/slide" Target="slides/slide182.xml"/><Relationship Id="rId351" Type="http://schemas.openxmlformats.org/officeDocument/2006/relationships/slide" Target="slides/slide347.xml"/><Relationship Id="rId393" Type="http://schemas.openxmlformats.org/officeDocument/2006/relationships/slide" Target="slides/slide389.xml"/><Relationship Id="rId407" Type="http://schemas.openxmlformats.org/officeDocument/2006/relationships/slide" Target="slides/slide403.xml"/><Relationship Id="rId211" Type="http://schemas.openxmlformats.org/officeDocument/2006/relationships/slide" Target="slides/slide207.xml"/><Relationship Id="rId253" Type="http://schemas.openxmlformats.org/officeDocument/2006/relationships/slide" Target="slides/slide249.xml"/><Relationship Id="rId295" Type="http://schemas.openxmlformats.org/officeDocument/2006/relationships/slide" Target="slides/slide291.xml"/><Relationship Id="rId309" Type="http://schemas.openxmlformats.org/officeDocument/2006/relationships/slide" Target="slides/slide305.xml"/><Relationship Id="rId48" Type="http://schemas.openxmlformats.org/officeDocument/2006/relationships/slide" Target="slides/slide44.xml"/><Relationship Id="rId113" Type="http://schemas.openxmlformats.org/officeDocument/2006/relationships/slide" Target="slides/slide109.xml"/><Relationship Id="rId320" Type="http://schemas.openxmlformats.org/officeDocument/2006/relationships/slide" Target="slides/slide316.xml"/><Relationship Id="rId155" Type="http://schemas.openxmlformats.org/officeDocument/2006/relationships/slide" Target="slides/slide151.xml"/><Relationship Id="rId197" Type="http://schemas.openxmlformats.org/officeDocument/2006/relationships/slide" Target="slides/slide193.xml"/><Relationship Id="rId362" Type="http://schemas.openxmlformats.org/officeDocument/2006/relationships/slide" Target="slides/slide358.xml"/><Relationship Id="rId418" Type="http://schemas.openxmlformats.org/officeDocument/2006/relationships/commentAuthors" Target="commentAuthors.xml"/><Relationship Id="rId222" Type="http://schemas.openxmlformats.org/officeDocument/2006/relationships/slide" Target="slides/slide218.xml"/><Relationship Id="rId264" Type="http://schemas.openxmlformats.org/officeDocument/2006/relationships/slide" Target="slides/slide260.xml"/></Relationships>
</file>

<file path=ppt/charts/_rels/chart1.xml.rels><?xml version="1.0" encoding="UTF-8" standalone="yes"?>
<Relationships xmlns="http://schemas.openxmlformats.org/package/2006/relationships"><Relationship Id="rId3" Type="http://schemas.openxmlformats.org/officeDocument/2006/relationships/package" Target="../embeddings/Microsoft_Excel_Worksheet.xlsx"/><Relationship Id="rId2" Type="http://schemas.microsoft.com/office/2011/relationships/chartColorStyle" Target="colors1.xml"/><Relationship Id="rId1" Type="http://schemas.microsoft.com/office/2011/relationships/chartStyle" Target="style1.xml"/></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0"/>
      <c:rotY val="220"/>
      <c:depthPercent val="100"/>
      <c:rAngAx val="0"/>
    </c:view3D>
    <c:floor>
      <c:thickness val="0"/>
      <c:spPr>
        <a:noFill/>
        <a:ln>
          <a:noFill/>
        </a:ln>
        <a:effectLst/>
        <a:sp3d/>
      </c:spPr>
    </c:floor>
    <c:sideWall>
      <c:thickness val="0"/>
      <c:spPr>
        <a:noFill/>
        <a:ln>
          <a:noFill/>
        </a:ln>
        <a:effectLst/>
        <a:sp3d/>
      </c:spPr>
    </c:sideWall>
    <c:backWall>
      <c:thickness val="0"/>
      <c:spPr>
        <a:noFill/>
        <a:ln>
          <a:noFill/>
        </a:ln>
        <a:effectLst/>
        <a:sp3d/>
      </c:spPr>
    </c:backWall>
    <c:plotArea>
      <c:layout/>
      <c:pie3DChart>
        <c:varyColors val="1"/>
        <c:ser>
          <c:idx val="0"/>
          <c:order val="0"/>
          <c:tx>
            <c:strRef>
              <c:f>Sheet1!$B$1</c:f>
              <c:strCache>
                <c:ptCount val="1"/>
                <c:pt idx="0">
                  <c:v>Sales</c:v>
                </c:pt>
              </c:strCache>
            </c:strRef>
          </c:tx>
          <c:spPr>
            <a:ln>
              <a:solidFill>
                <a:schemeClr val="bg2"/>
              </a:solidFill>
            </a:ln>
          </c:spPr>
          <c:explosion val="43"/>
          <c:dPt>
            <c:idx val="0"/>
            <c:bubble3D val="0"/>
            <c:spPr>
              <a:solidFill>
                <a:schemeClr val="accent1"/>
              </a:solidFill>
              <a:ln w="25400">
                <a:solidFill>
                  <a:schemeClr val="bg2"/>
                </a:solidFill>
              </a:ln>
              <a:effectLst/>
              <a:sp3d contourW="25400">
                <a:contourClr>
                  <a:schemeClr val="bg2"/>
                </a:contourClr>
              </a:sp3d>
            </c:spPr>
            <c:extLst>
              <c:ext xmlns:c16="http://schemas.microsoft.com/office/drawing/2014/chart" uri="{C3380CC4-5D6E-409C-BE32-E72D297353CC}">
                <c16:uniqueId val="{00000001-2A0F-644A-9053-8B562BF24AD0}"/>
              </c:ext>
            </c:extLst>
          </c:dPt>
          <c:dPt>
            <c:idx val="1"/>
            <c:bubble3D val="0"/>
            <c:spPr>
              <a:solidFill>
                <a:schemeClr val="accent2"/>
              </a:solidFill>
              <a:ln w="25400">
                <a:solidFill>
                  <a:schemeClr val="bg2"/>
                </a:solidFill>
              </a:ln>
              <a:effectLst/>
              <a:sp3d contourW="25400">
                <a:contourClr>
                  <a:schemeClr val="bg2"/>
                </a:contourClr>
              </a:sp3d>
            </c:spPr>
            <c:extLst>
              <c:ext xmlns:c16="http://schemas.microsoft.com/office/drawing/2014/chart" uri="{C3380CC4-5D6E-409C-BE32-E72D297353CC}">
                <c16:uniqueId val="{00000003-2A0F-644A-9053-8B562BF24AD0}"/>
              </c:ext>
            </c:extLst>
          </c:dPt>
          <c:dPt>
            <c:idx val="2"/>
            <c:bubble3D val="0"/>
            <c:spPr>
              <a:solidFill>
                <a:schemeClr val="accent3"/>
              </a:solidFill>
              <a:ln w="25400">
                <a:solidFill>
                  <a:schemeClr val="bg2"/>
                </a:solidFill>
              </a:ln>
              <a:effectLst/>
              <a:sp3d contourW="25400">
                <a:contourClr>
                  <a:schemeClr val="bg2"/>
                </a:contourClr>
              </a:sp3d>
            </c:spPr>
            <c:extLst>
              <c:ext xmlns:c16="http://schemas.microsoft.com/office/drawing/2014/chart" uri="{C3380CC4-5D6E-409C-BE32-E72D297353CC}">
                <c16:uniqueId val="{00000005-2A0F-644A-9053-8B562BF24AD0}"/>
              </c:ext>
            </c:extLst>
          </c:dPt>
          <c:dPt>
            <c:idx val="3"/>
            <c:bubble3D val="0"/>
            <c:spPr>
              <a:solidFill>
                <a:schemeClr val="accent4"/>
              </a:solidFill>
              <a:ln w="25400">
                <a:solidFill>
                  <a:schemeClr val="bg2"/>
                </a:solidFill>
              </a:ln>
              <a:effectLst/>
              <a:sp3d contourW="25400">
                <a:contourClr>
                  <a:schemeClr val="bg2"/>
                </a:contourClr>
              </a:sp3d>
            </c:spPr>
            <c:extLst>
              <c:ext xmlns:c16="http://schemas.microsoft.com/office/drawing/2014/chart" uri="{C3380CC4-5D6E-409C-BE32-E72D297353CC}">
                <c16:uniqueId val="{00000007-2A0F-644A-9053-8B562BF24AD0}"/>
              </c:ext>
            </c:extLst>
          </c:dPt>
          <c:dPt>
            <c:idx val="4"/>
            <c:bubble3D val="0"/>
            <c:spPr>
              <a:solidFill>
                <a:schemeClr val="accent5"/>
              </a:solidFill>
              <a:ln w="25400">
                <a:solidFill>
                  <a:schemeClr val="bg2"/>
                </a:solidFill>
              </a:ln>
              <a:effectLst/>
              <a:sp3d contourW="25400">
                <a:contourClr>
                  <a:schemeClr val="bg2"/>
                </a:contourClr>
              </a:sp3d>
            </c:spPr>
            <c:extLst>
              <c:ext xmlns:c16="http://schemas.microsoft.com/office/drawing/2014/chart" uri="{C3380CC4-5D6E-409C-BE32-E72D297353CC}">
                <c16:uniqueId val="{00000009-2A0F-644A-9053-8B562BF24AD0}"/>
              </c:ext>
            </c:extLst>
          </c:dPt>
          <c:cat>
            <c:strRef>
              <c:f>Sheet1!$A$2:$A$6</c:f>
              <c:strCache>
                <c:ptCount val="5"/>
                <c:pt idx="0">
                  <c:v>1st Qtr</c:v>
                </c:pt>
                <c:pt idx="1">
                  <c:v>2nd Qtr</c:v>
                </c:pt>
                <c:pt idx="2">
                  <c:v>3rd Qtr</c:v>
                </c:pt>
                <c:pt idx="3">
                  <c:v>4th Qtr</c:v>
                </c:pt>
                <c:pt idx="4">
                  <c:v>5th Qtr</c:v>
                </c:pt>
              </c:strCache>
            </c:strRef>
          </c:cat>
          <c:val>
            <c:numRef>
              <c:f>Sheet1!$B$2:$B$6</c:f>
              <c:numCache>
                <c:formatCode>General</c:formatCode>
                <c:ptCount val="5"/>
                <c:pt idx="0">
                  <c:v>27</c:v>
                </c:pt>
                <c:pt idx="1">
                  <c:v>3</c:v>
                </c:pt>
                <c:pt idx="2">
                  <c:v>2.6</c:v>
                </c:pt>
                <c:pt idx="3">
                  <c:v>2</c:v>
                </c:pt>
                <c:pt idx="4">
                  <c:v>1.4</c:v>
                </c:pt>
              </c:numCache>
            </c:numRef>
          </c:val>
          <c:extLst>
            <c:ext xmlns:c16="http://schemas.microsoft.com/office/drawing/2014/chart" uri="{C3380CC4-5D6E-409C-BE32-E72D297353CC}">
              <c16:uniqueId val="{0000000A-2A0F-644A-9053-8B562BF24AD0}"/>
            </c:ext>
          </c:extLst>
        </c:ser>
        <c:dLbls>
          <c:showLegendKey val="0"/>
          <c:showVal val="0"/>
          <c:showCatName val="0"/>
          <c:showSerName val="0"/>
          <c:showPercent val="0"/>
          <c:showBubbleSize val="0"/>
          <c:showLeaderLines val="1"/>
        </c:dLbls>
      </c:pie3DChart>
      <c:spPr>
        <a:noFill/>
        <a:ln>
          <a:noFill/>
        </a:ln>
        <a:effectLst/>
      </c:spPr>
    </c:plotArea>
    <c:plotVisOnly val="1"/>
    <c:dispBlanksAs val="gap"/>
    <c:showDLblsOverMax val="0"/>
  </c:chart>
  <c:spPr>
    <a:noFill/>
    <a:ln>
      <a:noFill/>
    </a:ln>
    <a:effectLst/>
  </c:spPr>
  <c:txPr>
    <a:bodyPr/>
    <a:lstStyle/>
    <a:p>
      <a:pPr>
        <a:defRPr/>
      </a:pPr>
      <a:endParaRPr lang="ja-JP"/>
    </a:p>
  </c:txPr>
  <c:externalData r:id="rId3">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62">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handoutMasters/_rels/handoutMaster1.xml.rels><?xml version="1.0" encoding="UTF-8" standalone="yes"?>
<Relationships xmlns="http://schemas.openxmlformats.org/package/2006/relationships"><Relationship Id="rId1" Type="http://schemas.openxmlformats.org/officeDocument/2006/relationships/theme" Target="../theme/theme3.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7200"/>
          </a:xfrm>
          <a:prstGeom prst="rect">
            <a:avLst/>
          </a:prstGeom>
        </p:spPr>
        <p:txBody>
          <a:bodyPr vert="horz" lIns="91440" tIns="45720" rIns="91440" bIns="45720" rtlCol="0"/>
          <a:lstStyle>
            <a:lvl1pPr algn="l" fontAlgn="auto">
              <a:spcBef>
                <a:spcPts val="0"/>
              </a:spcBef>
              <a:spcAft>
                <a:spcPts val="0"/>
              </a:spcAft>
              <a:defRPr sz="1200">
                <a:latin typeface="+mn-lt"/>
                <a:ea typeface="+mn-ea"/>
                <a:cs typeface="+mn-cs"/>
              </a:defRPr>
            </a:lvl1pPr>
          </a:lstStyle>
          <a:p>
            <a:pPr>
              <a:defRPr/>
            </a:pPr>
            <a:endParaRPr lang="en-US"/>
          </a:p>
        </p:txBody>
      </p:sp>
      <p:sp>
        <p:nvSpPr>
          <p:cNvPr id="3" name="Date Placeholder 2"/>
          <p:cNvSpPr>
            <a:spLocks noGrp="1"/>
          </p:cNvSpPr>
          <p:nvPr>
            <p:ph type="dt" sz="quarter" idx="1"/>
          </p:nvPr>
        </p:nvSpPr>
        <p:spPr>
          <a:xfrm>
            <a:off x="3884613" y="0"/>
            <a:ext cx="2971800" cy="457200"/>
          </a:xfrm>
          <a:prstGeom prst="rect">
            <a:avLst/>
          </a:prstGeom>
        </p:spPr>
        <p:txBody>
          <a:bodyPr vert="horz" lIns="91440" tIns="45720" rIns="91440" bIns="45720" rtlCol="0"/>
          <a:lstStyle>
            <a:lvl1pPr algn="r" fontAlgn="auto">
              <a:spcBef>
                <a:spcPts val="0"/>
              </a:spcBef>
              <a:spcAft>
                <a:spcPts val="0"/>
              </a:spcAft>
              <a:defRPr sz="1200">
                <a:latin typeface="+mn-lt"/>
                <a:ea typeface="+mn-ea"/>
                <a:cs typeface="+mn-cs"/>
              </a:defRPr>
            </a:lvl1pPr>
          </a:lstStyle>
          <a:p>
            <a:pPr>
              <a:defRPr/>
            </a:pPr>
            <a:fld id="{2FE48B1C-1E6B-744F-8E6C-3836D33BC0D9}" type="datetimeFigureOut">
              <a:rPr lang="en-US"/>
              <a:pPr>
                <a:defRPr/>
              </a:pPr>
              <a:t>7/29/2021</a:t>
            </a:fld>
            <a:endParaRPr lang="en-US"/>
          </a:p>
        </p:txBody>
      </p:sp>
      <p:sp>
        <p:nvSpPr>
          <p:cNvPr id="4" name="Footer Placeholder 3"/>
          <p:cNvSpPr>
            <a:spLocks noGrp="1"/>
          </p:cNvSpPr>
          <p:nvPr>
            <p:ph type="ftr" sz="quarter" idx="2"/>
          </p:nvPr>
        </p:nvSpPr>
        <p:spPr>
          <a:xfrm>
            <a:off x="0" y="8685213"/>
            <a:ext cx="2971800" cy="457200"/>
          </a:xfrm>
          <a:prstGeom prst="rect">
            <a:avLst/>
          </a:prstGeom>
        </p:spPr>
        <p:txBody>
          <a:bodyPr vert="horz" lIns="91440" tIns="45720" rIns="91440" bIns="45720" rtlCol="0" anchor="b"/>
          <a:lstStyle>
            <a:lvl1pPr algn="l" fontAlgn="auto">
              <a:spcBef>
                <a:spcPts val="0"/>
              </a:spcBef>
              <a:spcAft>
                <a:spcPts val="0"/>
              </a:spcAft>
              <a:defRPr sz="1200">
                <a:latin typeface="+mn-lt"/>
                <a:ea typeface="+mn-ea"/>
                <a:cs typeface="+mn-cs"/>
              </a:defRPr>
            </a:lvl1pPr>
          </a:lstStyle>
          <a:p>
            <a:pPr>
              <a:defRPr/>
            </a:pPr>
            <a:endParaRPr lang="en-US"/>
          </a:p>
        </p:txBody>
      </p:sp>
      <p:sp>
        <p:nvSpPr>
          <p:cNvPr id="5" name="Slide Number Placeholder 4"/>
          <p:cNvSpPr>
            <a:spLocks noGrp="1"/>
          </p:cNvSpPr>
          <p:nvPr>
            <p:ph type="sldNum" sz="quarter" idx="3"/>
          </p:nvPr>
        </p:nvSpPr>
        <p:spPr>
          <a:xfrm>
            <a:off x="3884613" y="8685213"/>
            <a:ext cx="2971800" cy="457200"/>
          </a:xfrm>
          <a:prstGeom prst="rect">
            <a:avLst/>
          </a:prstGeom>
        </p:spPr>
        <p:txBody>
          <a:bodyPr vert="horz" lIns="91440" tIns="45720" rIns="91440" bIns="45720" rtlCol="0" anchor="b"/>
          <a:lstStyle>
            <a:lvl1pPr algn="r" fontAlgn="auto">
              <a:spcBef>
                <a:spcPts val="0"/>
              </a:spcBef>
              <a:spcAft>
                <a:spcPts val="0"/>
              </a:spcAft>
              <a:defRPr sz="1200">
                <a:latin typeface="+mn-lt"/>
                <a:ea typeface="+mn-ea"/>
                <a:cs typeface="+mn-cs"/>
              </a:defRPr>
            </a:lvl1pPr>
          </a:lstStyle>
          <a:p>
            <a:pPr>
              <a:defRPr/>
            </a:pPr>
            <a:fld id="{F5A8EAB7-F1BA-274C-91A9-46214A29E509}" type="slidenum">
              <a:rPr lang="en-US"/>
              <a:pPr>
                <a:defRPr/>
              </a:pPr>
              <a:t>‹#›</a:t>
            </a:fld>
            <a:endParaRPr lang="en-US"/>
          </a:p>
        </p:txBody>
      </p:sp>
    </p:spTree>
    <p:extLst>
      <p:ext uri="{BB962C8B-B14F-4D97-AF65-F5344CB8AC3E}">
        <p14:creationId xmlns:p14="http://schemas.microsoft.com/office/powerpoint/2010/main" val="3338480609"/>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7200"/>
          </a:xfrm>
          <a:prstGeom prst="rect">
            <a:avLst/>
          </a:prstGeom>
        </p:spPr>
        <p:txBody>
          <a:bodyPr vert="horz" lIns="91440" tIns="45720" rIns="91440" bIns="45720" rtlCol="0"/>
          <a:lstStyle>
            <a:lvl1pPr algn="l" fontAlgn="auto">
              <a:spcBef>
                <a:spcPts val="0"/>
              </a:spcBef>
              <a:spcAft>
                <a:spcPts val="0"/>
              </a:spcAft>
              <a:defRPr sz="1200">
                <a:latin typeface="+mn-lt"/>
                <a:ea typeface="+mn-ea"/>
                <a:cs typeface="+mn-cs"/>
              </a:defRPr>
            </a:lvl1pPr>
          </a:lstStyle>
          <a:p>
            <a:pPr>
              <a:defRPr/>
            </a:pPr>
            <a:endParaRPr lang="en-US"/>
          </a:p>
        </p:txBody>
      </p:sp>
      <p:sp>
        <p:nvSpPr>
          <p:cNvPr id="3" name="Date Placeholder 2"/>
          <p:cNvSpPr>
            <a:spLocks noGrp="1"/>
          </p:cNvSpPr>
          <p:nvPr>
            <p:ph type="dt" idx="1"/>
          </p:nvPr>
        </p:nvSpPr>
        <p:spPr>
          <a:xfrm>
            <a:off x="3884613" y="0"/>
            <a:ext cx="2971800" cy="457200"/>
          </a:xfrm>
          <a:prstGeom prst="rect">
            <a:avLst/>
          </a:prstGeom>
        </p:spPr>
        <p:txBody>
          <a:bodyPr vert="horz" lIns="91440" tIns="45720" rIns="91440" bIns="45720" rtlCol="0"/>
          <a:lstStyle>
            <a:lvl1pPr algn="r" fontAlgn="auto">
              <a:spcBef>
                <a:spcPts val="0"/>
              </a:spcBef>
              <a:spcAft>
                <a:spcPts val="0"/>
              </a:spcAft>
              <a:defRPr sz="1200">
                <a:latin typeface="+mn-lt"/>
                <a:ea typeface="+mn-ea"/>
                <a:cs typeface="+mn-cs"/>
              </a:defRPr>
            </a:lvl1pPr>
          </a:lstStyle>
          <a:p>
            <a:pPr>
              <a:defRPr/>
            </a:pPr>
            <a:fld id="{2A637A29-4E7E-A24B-BAB1-D48C888F91E4}" type="datetimeFigureOut">
              <a:rPr lang="en-US"/>
              <a:pPr>
                <a:defRPr/>
              </a:pPr>
              <a:t>7/29/2021</a:t>
            </a:fld>
            <a:endParaRPr lang="en-US"/>
          </a:p>
        </p:txBody>
      </p:sp>
      <p:sp>
        <p:nvSpPr>
          <p:cNvPr id="4" name="Slide Image Placeholder 3"/>
          <p:cNvSpPr>
            <a:spLocks noGrp="1" noRot="1" noChangeAspect="1"/>
          </p:cNvSpPr>
          <p:nvPr>
            <p:ph type="sldImg" idx="2"/>
          </p:nvPr>
        </p:nvSpPr>
        <p:spPr>
          <a:xfrm>
            <a:off x="381000" y="685800"/>
            <a:ext cx="6096000" cy="3429000"/>
          </a:xfrm>
          <a:prstGeom prst="rect">
            <a:avLst/>
          </a:prstGeom>
          <a:noFill/>
          <a:ln w="12700">
            <a:solidFill>
              <a:prstClr val="black"/>
            </a:solidFill>
          </a:ln>
        </p:spPr>
        <p:txBody>
          <a:bodyPr vert="horz" lIns="91440" tIns="45720" rIns="91440" bIns="45720" rtlCol="0" anchor="ctr"/>
          <a:lstStyle/>
          <a:p>
            <a:pPr lvl="0"/>
            <a:endParaRPr lang="en-US" noProof="0"/>
          </a:p>
        </p:txBody>
      </p:sp>
      <p:sp>
        <p:nvSpPr>
          <p:cNvPr id="5" name="Notes Placeholder 4"/>
          <p:cNvSpPr>
            <a:spLocks noGrp="1"/>
          </p:cNvSpPr>
          <p:nvPr>
            <p:ph type="body" sz="quarter" idx="3"/>
          </p:nvPr>
        </p:nvSpPr>
        <p:spPr>
          <a:xfrm>
            <a:off x="685800" y="4343400"/>
            <a:ext cx="5486400" cy="4114800"/>
          </a:xfrm>
          <a:prstGeom prst="rect">
            <a:avLst/>
          </a:prstGeom>
        </p:spPr>
        <p:txBody>
          <a:bodyPr vert="horz" lIns="91440" tIns="45720" rIns="91440" bIns="45720" rtlCol="0"/>
          <a:lstStyle/>
          <a:p>
            <a:pPr lvl="0"/>
            <a:r>
              <a:rPr lang="en-GB" noProof="0"/>
              <a:t>Click to edit Master text styles</a:t>
            </a:r>
          </a:p>
          <a:p>
            <a:pPr lvl="1"/>
            <a:r>
              <a:rPr lang="en-GB" noProof="0"/>
              <a:t>Second level</a:t>
            </a:r>
          </a:p>
          <a:p>
            <a:pPr lvl="2"/>
            <a:r>
              <a:rPr lang="en-GB" noProof="0"/>
              <a:t>Third level</a:t>
            </a:r>
          </a:p>
          <a:p>
            <a:pPr lvl="3"/>
            <a:r>
              <a:rPr lang="en-GB" noProof="0"/>
              <a:t>Fourth level</a:t>
            </a:r>
          </a:p>
          <a:p>
            <a:pPr lvl="4"/>
            <a:r>
              <a:rPr lang="en-GB" noProof="0"/>
              <a:t>Fifth level</a:t>
            </a:r>
            <a:endParaRPr lang="en-US" noProof="0"/>
          </a:p>
        </p:txBody>
      </p:sp>
      <p:sp>
        <p:nvSpPr>
          <p:cNvPr id="6" name="Footer Placeholder 5"/>
          <p:cNvSpPr>
            <a:spLocks noGrp="1"/>
          </p:cNvSpPr>
          <p:nvPr>
            <p:ph type="ftr" sz="quarter" idx="4"/>
          </p:nvPr>
        </p:nvSpPr>
        <p:spPr>
          <a:xfrm>
            <a:off x="0" y="8685213"/>
            <a:ext cx="2971800" cy="457200"/>
          </a:xfrm>
          <a:prstGeom prst="rect">
            <a:avLst/>
          </a:prstGeom>
        </p:spPr>
        <p:txBody>
          <a:bodyPr vert="horz" lIns="91440" tIns="45720" rIns="91440" bIns="45720" rtlCol="0" anchor="b"/>
          <a:lstStyle>
            <a:lvl1pPr algn="l" fontAlgn="auto">
              <a:spcBef>
                <a:spcPts val="0"/>
              </a:spcBef>
              <a:spcAft>
                <a:spcPts val="0"/>
              </a:spcAft>
              <a:defRPr sz="1200">
                <a:latin typeface="+mn-lt"/>
                <a:ea typeface="+mn-ea"/>
                <a:cs typeface="+mn-cs"/>
              </a:defRPr>
            </a:lvl1pPr>
          </a:lstStyle>
          <a:p>
            <a:pPr>
              <a:defRPr/>
            </a:pPr>
            <a:endParaRPr lang="en-US"/>
          </a:p>
        </p:txBody>
      </p:sp>
      <p:sp>
        <p:nvSpPr>
          <p:cNvPr id="7" name="Slide Number Placeholder 6"/>
          <p:cNvSpPr>
            <a:spLocks noGrp="1"/>
          </p:cNvSpPr>
          <p:nvPr>
            <p:ph type="sldNum" sz="quarter" idx="5"/>
          </p:nvPr>
        </p:nvSpPr>
        <p:spPr>
          <a:xfrm>
            <a:off x="3884613" y="8685213"/>
            <a:ext cx="2971800" cy="457200"/>
          </a:xfrm>
          <a:prstGeom prst="rect">
            <a:avLst/>
          </a:prstGeom>
        </p:spPr>
        <p:txBody>
          <a:bodyPr vert="horz" lIns="91440" tIns="45720" rIns="91440" bIns="45720" rtlCol="0" anchor="b"/>
          <a:lstStyle>
            <a:lvl1pPr algn="r" fontAlgn="auto">
              <a:spcBef>
                <a:spcPts val="0"/>
              </a:spcBef>
              <a:spcAft>
                <a:spcPts val="0"/>
              </a:spcAft>
              <a:defRPr sz="1200">
                <a:latin typeface="+mn-lt"/>
                <a:ea typeface="+mn-ea"/>
                <a:cs typeface="+mn-cs"/>
              </a:defRPr>
            </a:lvl1pPr>
          </a:lstStyle>
          <a:p>
            <a:pPr>
              <a:defRPr/>
            </a:pPr>
            <a:fld id="{F97A1FA6-25DE-9E4E-A34D-CF67DE7DBDC7}" type="slidenum">
              <a:rPr lang="en-US"/>
              <a:pPr>
                <a:defRPr/>
              </a:pPr>
              <a:t>‹#›</a:t>
            </a:fld>
            <a:endParaRPr lang="en-US"/>
          </a:p>
        </p:txBody>
      </p:sp>
    </p:spTree>
    <p:extLst>
      <p:ext uri="{BB962C8B-B14F-4D97-AF65-F5344CB8AC3E}">
        <p14:creationId xmlns:p14="http://schemas.microsoft.com/office/powerpoint/2010/main" val="3228492595"/>
      </p:ext>
    </p:extLst>
  </p:cSld>
  <p:clrMap bg1="lt1" tx1="dk1" bg2="lt2" tx2="dk2" accent1="accent1" accent2="accent2" accent3="accent3" accent4="accent4" accent5="accent5" accent6="accent6" hlink="hlink" folHlink="folHlink"/>
  <p:notesStyle>
    <a:lvl1pPr algn="l" defTabSz="457200" rtl="0" eaLnBrk="0" fontAlgn="base" hangingPunct="0">
      <a:spcBef>
        <a:spcPct val="30000"/>
      </a:spcBef>
      <a:spcAft>
        <a:spcPct val="0"/>
      </a:spcAft>
      <a:defRPr sz="1200" kern="1200">
        <a:solidFill>
          <a:schemeClr val="tx1"/>
        </a:solidFill>
        <a:latin typeface="+mn-lt"/>
        <a:ea typeface="ＭＳ Ｐゴシック" charset="0"/>
        <a:cs typeface="ＭＳ Ｐゴシック" charset="0"/>
      </a:defRPr>
    </a:lvl1pPr>
    <a:lvl2pPr marL="457200" algn="l" defTabSz="457200" rtl="0" eaLnBrk="0" fontAlgn="base" hangingPunct="0">
      <a:spcBef>
        <a:spcPct val="30000"/>
      </a:spcBef>
      <a:spcAft>
        <a:spcPct val="0"/>
      </a:spcAft>
      <a:defRPr sz="1200" kern="1200">
        <a:solidFill>
          <a:schemeClr val="tx1"/>
        </a:solidFill>
        <a:latin typeface="+mn-lt"/>
        <a:ea typeface="ＭＳ Ｐゴシック" charset="0"/>
        <a:cs typeface="+mn-cs"/>
      </a:defRPr>
    </a:lvl2pPr>
    <a:lvl3pPr marL="914400" algn="l" defTabSz="457200" rtl="0" eaLnBrk="0" fontAlgn="base" hangingPunct="0">
      <a:spcBef>
        <a:spcPct val="30000"/>
      </a:spcBef>
      <a:spcAft>
        <a:spcPct val="0"/>
      </a:spcAft>
      <a:defRPr sz="1200" kern="1200">
        <a:solidFill>
          <a:schemeClr val="tx1"/>
        </a:solidFill>
        <a:latin typeface="+mn-lt"/>
        <a:ea typeface="ＭＳ Ｐゴシック" charset="0"/>
        <a:cs typeface="+mn-cs"/>
      </a:defRPr>
    </a:lvl3pPr>
    <a:lvl4pPr marL="1371600" algn="l" defTabSz="457200" rtl="0" eaLnBrk="0" fontAlgn="base" hangingPunct="0">
      <a:spcBef>
        <a:spcPct val="30000"/>
      </a:spcBef>
      <a:spcAft>
        <a:spcPct val="0"/>
      </a:spcAft>
      <a:defRPr sz="1200" kern="1200">
        <a:solidFill>
          <a:schemeClr val="tx1"/>
        </a:solidFill>
        <a:latin typeface="+mn-lt"/>
        <a:ea typeface="ＭＳ Ｐゴシック" charset="0"/>
        <a:cs typeface="+mn-cs"/>
      </a:defRPr>
    </a:lvl4pPr>
    <a:lvl5pPr marL="1828800" algn="l" defTabSz="457200" rtl="0" eaLnBrk="0" fontAlgn="base" hangingPunct="0">
      <a:spcBef>
        <a:spcPct val="30000"/>
      </a:spcBef>
      <a:spcAft>
        <a:spcPct val="0"/>
      </a:spcAft>
      <a:defRPr sz="1200" kern="1200">
        <a:solidFill>
          <a:schemeClr val="tx1"/>
        </a:solidFill>
        <a:latin typeface="+mn-lt"/>
        <a:ea typeface="ＭＳ Ｐゴシック" charset="0"/>
        <a:cs typeface="+mn-cs"/>
      </a:defRPr>
    </a:lvl5pPr>
    <a:lvl6pPr marL="2286000" algn="l" defTabSz="457200" rtl="0" eaLnBrk="1" latinLnBrk="0" hangingPunct="1">
      <a:defRPr sz="1200" kern="1200">
        <a:solidFill>
          <a:schemeClr val="tx1"/>
        </a:solidFill>
        <a:latin typeface="+mn-lt"/>
        <a:ea typeface="+mn-ea"/>
        <a:cs typeface="+mn-cs"/>
      </a:defRPr>
    </a:lvl6pPr>
    <a:lvl7pPr marL="2743200" algn="l" defTabSz="457200" rtl="0" eaLnBrk="1" latinLnBrk="0" hangingPunct="1">
      <a:defRPr sz="1200" kern="1200">
        <a:solidFill>
          <a:schemeClr val="tx1"/>
        </a:solidFill>
        <a:latin typeface="+mn-lt"/>
        <a:ea typeface="+mn-ea"/>
        <a:cs typeface="+mn-cs"/>
      </a:defRPr>
    </a:lvl7pPr>
    <a:lvl8pPr marL="3200400" algn="l" defTabSz="457200" rtl="0" eaLnBrk="1" latinLnBrk="0" hangingPunct="1">
      <a:defRPr sz="1200" kern="1200">
        <a:solidFill>
          <a:schemeClr val="tx1"/>
        </a:solidFill>
        <a:latin typeface="+mn-lt"/>
        <a:ea typeface="+mn-ea"/>
        <a:cs typeface="+mn-cs"/>
      </a:defRPr>
    </a:lvl8pPr>
    <a:lvl9pPr marL="3657600" algn="l" defTabSz="4572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100.xml.rels><?xml version="1.0" encoding="UTF-8" standalone="yes"?>
<Relationships xmlns="http://schemas.openxmlformats.org/package/2006/relationships"><Relationship Id="rId2" Type="http://schemas.openxmlformats.org/officeDocument/2006/relationships/slide" Target="../slides/slide405.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109.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112.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123.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126.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127.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128.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129.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130.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136.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146.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183.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184.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185.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186.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201.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205.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211.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217.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218.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21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222.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226.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232.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236.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248.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252.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253.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254.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260.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261.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262.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263.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268.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270.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271.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272.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273.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276.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277.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279.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280.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282.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283.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285.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286.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287.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290.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292.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296.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298.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299.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311.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312.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321.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325.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3" Type="http://schemas.openxmlformats.org/officeDocument/2006/relationships/hyperlink" Target="https://www.cisco.com/c/en/us/td/docs/switches/lan/catalyst9200/software/release/16-10/configuration_guide/sec/b_1610_sec_9200_cg/configuring_sisf_based_device_tracking.html#id_83883" TargetMode="External"/><Relationship Id="rId2" Type="http://schemas.openxmlformats.org/officeDocument/2006/relationships/slide" Target="../slides/slide327.xml"/><Relationship Id="rId1" Type="http://schemas.openxmlformats.org/officeDocument/2006/relationships/notesMaster" Target="../notesMasters/notesMaster1.xml"/><Relationship Id="rId4" Type="http://schemas.openxmlformats.org/officeDocument/2006/relationships/hyperlink" Target="https://www.cisco.com/c/en/us/td/docs/switches/lan/catalyst9200/software/release/16-10/configuration_guide/sec/b_1610_sec_9200_cg/configuring_sisf_based_device_tracking.html#reference_i2r_jlk_bfb" TargetMode="External"/></Relationships>
</file>

<file path=ppt/notesSlides/_rels/notesSlide76.xml.rels><?xml version="1.0" encoding="UTF-8" standalone="yes"?>
<Relationships xmlns="http://schemas.openxmlformats.org/package/2006/relationships"><Relationship Id="rId3" Type="http://schemas.openxmlformats.org/officeDocument/2006/relationships/hyperlink" Target="http://mwz.cisco.com/685444187" TargetMode="External"/><Relationship Id="rId2" Type="http://schemas.openxmlformats.org/officeDocument/2006/relationships/slide" Target="../slides/slide329.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330.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336.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33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338.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339.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340.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341.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342.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346.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3" Type="http://schemas.openxmlformats.org/officeDocument/2006/relationships/hyperlink" Target="http://en.wikipedia.org/wiki/Extensible_Authentication_Protocol" TargetMode="External"/><Relationship Id="rId2" Type="http://schemas.openxmlformats.org/officeDocument/2006/relationships/slide" Target="../slides/slide349.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350.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352.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372.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373.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374.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375.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392.xml"/><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2" Type="http://schemas.openxmlformats.org/officeDocument/2006/relationships/slide" Target="../slides/slide393.xml"/><Relationship Id="rId1" Type="http://schemas.openxmlformats.org/officeDocument/2006/relationships/notesMaster" Target="../notesMasters/notesMaster1.xml"/></Relationships>
</file>

<file path=ppt/notesSlides/_rels/notesSlide95.xml.rels><?xml version="1.0" encoding="UTF-8" standalone="yes"?>
<Relationships xmlns="http://schemas.openxmlformats.org/package/2006/relationships"><Relationship Id="rId2" Type="http://schemas.openxmlformats.org/officeDocument/2006/relationships/slide" Target="../slides/slide394.xml"/><Relationship Id="rId1" Type="http://schemas.openxmlformats.org/officeDocument/2006/relationships/notesMaster" Target="../notesMasters/notesMaster1.xml"/></Relationships>
</file>

<file path=ppt/notesSlides/_rels/notesSlide96.xml.rels><?xml version="1.0" encoding="UTF-8" standalone="yes"?>
<Relationships xmlns="http://schemas.openxmlformats.org/package/2006/relationships"><Relationship Id="rId2" Type="http://schemas.openxmlformats.org/officeDocument/2006/relationships/slide" Target="../slides/slide395.xml"/><Relationship Id="rId1" Type="http://schemas.openxmlformats.org/officeDocument/2006/relationships/notesMaster" Target="../notesMasters/notesMaster1.xml"/></Relationships>
</file>

<file path=ppt/notesSlides/_rels/notesSlide97.xml.rels><?xml version="1.0" encoding="UTF-8" standalone="yes"?>
<Relationships xmlns="http://schemas.openxmlformats.org/package/2006/relationships"><Relationship Id="rId2" Type="http://schemas.openxmlformats.org/officeDocument/2006/relationships/slide" Target="../slides/slide398.xml"/><Relationship Id="rId1" Type="http://schemas.openxmlformats.org/officeDocument/2006/relationships/notesMaster" Target="../notesMasters/notesMaster1.xml"/></Relationships>
</file>

<file path=ppt/notesSlides/_rels/notesSlide98.xml.rels><?xml version="1.0" encoding="UTF-8" standalone="yes"?>
<Relationships xmlns="http://schemas.openxmlformats.org/package/2006/relationships"><Relationship Id="rId2" Type="http://schemas.openxmlformats.org/officeDocument/2006/relationships/slide" Target="../slides/slide403.xml"/><Relationship Id="rId1" Type="http://schemas.openxmlformats.org/officeDocument/2006/relationships/notesMaster" Target="../notesMasters/notesMaster1.xml"/></Relationships>
</file>

<file path=ppt/notesSlides/_rels/notesSlide99.xml.rels><?xml version="1.0" encoding="UTF-8" standalone="yes"?>
<Relationships xmlns="http://schemas.openxmlformats.org/package/2006/relationships"><Relationship Id="rId2" Type="http://schemas.openxmlformats.org/officeDocument/2006/relationships/slide" Target="../slides/slide404.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pPr>
              <a:defRPr/>
            </a:pPr>
            <a:fld id="{F97A1FA6-25DE-9E4E-A34D-CF67DE7DBDC7}" type="slidenum">
              <a:rPr lang="en-US" smtClean="0"/>
              <a:pPr>
                <a:defRPr/>
              </a:pPr>
              <a:t>1</a:t>
            </a:fld>
            <a:endParaRPr lang="en-US"/>
          </a:p>
        </p:txBody>
      </p:sp>
    </p:spTree>
    <p:extLst>
      <p:ext uri="{BB962C8B-B14F-4D97-AF65-F5344CB8AC3E}">
        <p14:creationId xmlns:p14="http://schemas.microsoft.com/office/powerpoint/2010/main" val="754914617"/>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pPr>
              <a:defRPr/>
            </a:pPr>
            <a:fld id="{F97A1FA6-25DE-9E4E-A34D-CF67DE7DBDC7}" type="slidenum">
              <a:rPr lang="en-US" smtClean="0"/>
              <a:pPr>
                <a:defRPr/>
              </a:pPr>
              <a:t>40</a:t>
            </a:fld>
            <a:endParaRPr lang="en-US"/>
          </a:p>
        </p:txBody>
      </p:sp>
    </p:spTree>
    <p:extLst>
      <p:ext uri="{BB962C8B-B14F-4D97-AF65-F5344CB8AC3E}">
        <p14:creationId xmlns:p14="http://schemas.microsoft.com/office/powerpoint/2010/main" val="3159659260"/>
      </p:ext>
    </p:extLst>
  </p:cSld>
  <p:clrMapOvr>
    <a:masterClrMapping/>
  </p:clrMapOvr>
</p:notes>
</file>

<file path=ppt/notesSlides/notesSlide1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10"/>
          </p:nvPr>
        </p:nvSpPr>
        <p:spPr/>
        <p:txBody>
          <a:bodyPr/>
          <a:lstStyle/>
          <a:p>
            <a:pPr>
              <a:defRPr/>
            </a:pPr>
            <a:fld id="{F97A1FA6-25DE-9E4E-A34D-CF67DE7DBDC7}" type="slidenum">
              <a:rPr lang="en-US" smtClean="0"/>
              <a:pPr>
                <a:defRPr/>
              </a:pPr>
              <a:t>405</a:t>
            </a:fld>
            <a:endParaRPr lang="en-US"/>
          </a:p>
        </p:txBody>
      </p:sp>
    </p:spTree>
    <p:extLst>
      <p:ext uri="{BB962C8B-B14F-4D97-AF65-F5344CB8AC3E}">
        <p14:creationId xmlns:p14="http://schemas.microsoft.com/office/powerpoint/2010/main" val="977561121"/>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pPr>
              <a:defRPr/>
            </a:pPr>
            <a:fld id="{F97A1FA6-25DE-9E4E-A34D-CF67DE7DBDC7}" type="slidenum">
              <a:rPr lang="en-US" smtClean="0"/>
              <a:pPr>
                <a:defRPr/>
              </a:pPr>
              <a:t>43</a:t>
            </a:fld>
            <a:endParaRPr lang="en-US"/>
          </a:p>
        </p:txBody>
      </p:sp>
    </p:spTree>
    <p:extLst>
      <p:ext uri="{BB962C8B-B14F-4D97-AF65-F5344CB8AC3E}">
        <p14:creationId xmlns:p14="http://schemas.microsoft.com/office/powerpoint/2010/main" val="201925610"/>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pPr>
              <a:defRPr/>
            </a:pPr>
            <a:fld id="{F97A1FA6-25DE-9E4E-A34D-CF67DE7DBDC7}" type="slidenum">
              <a:rPr lang="en-US" smtClean="0"/>
              <a:pPr>
                <a:defRPr/>
              </a:pPr>
              <a:t>48</a:t>
            </a:fld>
            <a:endParaRPr lang="en-US"/>
          </a:p>
        </p:txBody>
      </p:sp>
    </p:spTree>
    <p:extLst>
      <p:ext uri="{BB962C8B-B14F-4D97-AF65-F5344CB8AC3E}">
        <p14:creationId xmlns:p14="http://schemas.microsoft.com/office/powerpoint/2010/main" val="1627765032"/>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pPr>
              <a:defRPr/>
            </a:pPr>
            <a:fld id="{F97A1FA6-25DE-9E4E-A34D-CF67DE7DBDC7}" type="slidenum">
              <a:rPr lang="en-US" smtClean="0"/>
              <a:pPr>
                <a:defRPr/>
              </a:pPr>
              <a:t>54</a:t>
            </a:fld>
            <a:endParaRPr lang="en-US"/>
          </a:p>
        </p:txBody>
      </p:sp>
    </p:spTree>
    <p:extLst>
      <p:ext uri="{BB962C8B-B14F-4D97-AF65-F5344CB8AC3E}">
        <p14:creationId xmlns:p14="http://schemas.microsoft.com/office/powerpoint/2010/main" val="395115821"/>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pPr>
              <a:defRPr/>
            </a:pPr>
            <a:fld id="{F97A1FA6-25DE-9E4E-A34D-CF67DE7DBDC7}" type="slidenum">
              <a:rPr lang="en-US" smtClean="0"/>
              <a:pPr>
                <a:defRPr/>
              </a:pPr>
              <a:t>56</a:t>
            </a:fld>
            <a:endParaRPr lang="en-US"/>
          </a:p>
        </p:txBody>
      </p:sp>
    </p:spTree>
    <p:extLst>
      <p:ext uri="{BB962C8B-B14F-4D97-AF65-F5344CB8AC3E}">
        <p14:creationId xmlns:p14="http://schemas.microsoft.com/office/powerpoint/2010/main" val="2772661181"/>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pPr>
              <a:defRPr/>
            </a:pPr>
            <a:fld id="{F97A1FA6-25DE-9E4E-A34D-CF67DE7DBDC7}" type="slidenum">
              <a:rPr lang="en-US" smtClean="0"/>
              <a:pPr>
                <a:defRPr/>
              </a:pPr>
              <a:t>63</a:t>
            </a:fld>
            <a:endParaRPr lang="en-US"/>
          </a:p>
        </p:txBody>
      </p:sp>
    </p:spTree>
    <p:extLst>
      <p:ext uri="{BB962C8B-B14F-4D97-AF65-F5344CB8AC3E}">
        <p14:creationId xmlns:p14="http://schemas.microsoft.com/office/powerpoint/2010/main" val="1908102916"/>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pPr>
              <a:defRPr/>
            </a:pPr>
            <a:fld id="{F97A1FA6-25DE-9E4E-A34D-CF67DE7DBDC7}" type="slidenum">
              <a:rPr lang="en-US" smtClean="0"/>
              <a:pPr>
                <a:defRPr/>
              </a:pPr>
              <a:t>69</a:t>
            </a:fld>
            <a:endParaRPr lang="en-US"/>
          </a:p>
        </p:txBody>
      </p:sp>
    </p:spTree>
    <p:extLst>
      <p:ext uri="{BB962C8B-B14F-4D97-AF65-F5344CB8AC3E}">
        <p14:creationId xmlns:p14="http://schemas.microsoft.com/office/powerpoint/2010/main" val="2821387074"/>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pPr>
              <a:defRPr/>
            </a:pPr>
            <a:fld id="{F97A1FA6-25DE-9E4E-A34D-CF67DE7DBDC7}" type="slidenum">
              <a:rPr lang="en-US" smtClean="0"/>
              <a:pPr>
                <a:defRPr/>
              </a:pPr>
              <a:t>70</a:t>
            </a:fld>
            <a:endParaRPr lang="en-US"/>
          </a:p>
        </p:txBody>
      </p:sp>
    </p:spTree>
    <p:extLst>
      <p:ext uri="{BB962C8B-B14F-4D97-AF65-F5344CB8AC3E}">
        <p14:creationId xmlns:p14="http://schemas.microsoft.com/office/powerpoint/2010/main" val="3063505675"/>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pPr>
              <a:defRPr/>
            </a:pPr>
            <a:fld id="{F97A1FA6-25DE-9E4E-A34D-CF67DE7DBDC7}" type="slidenum">
              <a:rPr lang="en-US" smtClean="0"/>
              <a:pPr>
                <a:defRPr/>
              </a:pPr>
              <a:t>72</a:t>
            </a:fld>
            <a:endParaRPr lang="en-US"/>
          </a:p>
        </p:txBody>
      </p:sp>
    </p:spTree>
    <p:extLst>
      <p:ext uri="{BB962C8B-B14F-4D97-AF65-F5344CB8AC3E}">
        <p14:creationId xmlns:p14="http://schemas.microsoft.com/office/powerpoint/2010/main" val="3422180186"/>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pPr>
              <a:defRPr/>
            </a:pPr>
            <a:fld id="{F97A1FA6-25DE-9E4E-A34D-CF67DE7DBDC7}" type="slidenum">
              <a:rPr lang="en-US" smtClean="0"/>
              <a:pPr>
                <a:defRPr/>
              </a:pPr>
              <a:t>73</a:t>
            </a:fld>
            <a:endParaRPr lang="en-US"/>
          </a:p>
        </p:txBody>
      </p:sp>
    </p:spTree>
    <p:extLst>
      <p:ext uri="{BB962C8B-B14F-4D97-AF65-F5344CB8AC3E}">
        <p14:creationId xmlns:p14="http://schemas.microsoft.com/office/powerpoint/2010/main" val="1628389924"/>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en-US" altLang="ja-JP"/>
          </a:p>
        </p:txBody>
      </p:sp>
      <p:sp>
        <p:nvSpPr>
          <p:cNvPr id="4" name="スライド番号プレースホルダー 3"/>
          <p:cNvSpPr>
            <a:spLocks noGrp="1"/>
          </p:cNvSpPr>
          <p:nvPr>
            <p:ph type="sldNum" sz="quarter" idx="5"/>
          </p:nvPr>
        </p:nvSpPr>
        <p:spPr/>
        <p:txBody>
          <a:bodyPr/>
          <a:lstStyle/>
          <a:p>
            <a:pPr>
              <a:defRPr/>
            </a:pPr>
            <a:fld id="{F97A1FA6-25DE-9E4E-A34D-CF67DE7DBDC7}" type="slidenum">
              <a:rPr lang="en-US" smtClean="0"/>
              <a:pPr>
                <a:defRPr/>
              </a:pPr>
              <a:t>2</a:t>
            </a:fld>
            <a:endParaRPr lang="en-US"/>
          </a:p>
        </p:txBody>
      </p:sp>
    </p:spTree>
    <p:extLst>
      <p:ext uri="{BB962C8B-B14F-4D97-AF65-F5344CB8AC3E}">
        <p14:creationId xmlns:p14="http://schemas.microsoft.com/office/powerpoint/2010/main" val="3843096723"/>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a:defRPr/>
            </a:pPr>
            <a:fld id="{F97A1FA6-25DE-9E4E-A34D-CF67DE7DBDC7}" type="slidenum">
              <a:rPr lang="en-US" smtClean="0"/>
              <a:pPr>
                <a:defRPr/>
              </a:pPr>
              <a:t>109</a:t>
            </a:fld>
            <a:endParaRPr lang="en-US"/>
          </a:p>
        </p:txBody>
      </p:sp>
    </p:spTree>
    <p:extLst>
      <p:ext uri="{BB962C8B-B14F-4D97-AF65-F5344CB8AC3E}">
        <p14:creationId xmlns:p14="http://schemas.microsoft.com/office/powerpoint/2010/main" val="1204945382"/>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a:defRPr/>
            </a:pPr>
            <a:fld id="{F97A1FA6-25DE-9E4E-A34D-CF67DE7DBDC7}" type="slidenum">
              <a:rPr lang="en-US" smtClean="0"/>
              <a:pPr>
                <a:defRPr/>
              </a:pPr>
              <a:t>112</a:t>
            </a:fld>
            <a:endParaRPr lang="en-US"/>
          </a:p>
        </p:txBody>
      </p:sp>
    </p:spTree>
    <p:extLst>
      <p:ext uri="{BB962C8B-B14F-4D97-AF65-F5344CB8AC3E}">
        <p14:creationId xmlns:p14="http://schemas.microsoft.com/office/powerpoint/2010/main" val="1650576705"/>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10"/>
          </p:nvPr>
        </p:nvSpPr>
        <p:spPr/>
        <p:txBody>
          <a:bodyPr/>
          <a:lstStyle/>
          <a:p>
            <a:pPr>
              <a:defRPr/>
            </a:pPr>
            <a:fld id="{F97A1FA6-25DE-9E4E-A34D-CF67DE7DBDC7}" type="slidenum">
              <a:rPr lang="en-US" smtClean="0"/>
              <a:pPr>
                <a:defRPr/>
              </a:pPr>
              <a:t>123</a:t>
            </a:fld>
            <a:endParaRPr lang="en-US"/>
          </a:p>
        </p:txBody>
      </p:sp>
    </p:spTree>
    <p:extLst>
      <p:ext uri="{BB962C8B-B14F-4D97-AF65-F5344CB8AC3E}">
        <p14:creationId xmlns:p14="http://schemas.microsoft.com/office/powerpoint/2010/main" val="3430852991"/>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pPr>
              <a:defRPr/>
            </a:pPr>
            <a:fld id="{F97A1FA6-25DE-9E4E-A34D-CF67DE7DBDC7}" type="slidenum">
              <a:rPr lang="en-US" smtClean="0"/>
              <a:pPr>
                <a:defRPr/>
              </a:pPr>
              <a:t>126</a:t>
            </a:fld>
            <a:endParaRPr lang="en-US"/>
          </a:p>
        </p:txBody>
      </p:sp>
    </p:spTree>
    <p:extLst>
      <p:ext uri="{BB962C8B-B14F-4D97-AF65-F5344CB8AC3E}">
        <p14:creationId xmlns:p14="http://schemas.microsoft.com/office/powerpoint/2010/main" val="2783105185"/>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pPr>
              <a:defRPr/>
            </a:pPr>
            <a:fld id="{F97A1FA6-25DE-9E4E-A34D-CF67DE7DBDC7}" type="slidenum">
              <a:rPr lang="en-US" smtClean="0"/>
              <a:pPr>
                <a:defRPr/>
              </a:pPr>
              <a:t>127</a:t>
            </a:fld>
            <a:endParaRPr lang="en-US"/>
          </a:p>
        </p:txBody>
      </p:sp>
    </p:spTree>
    <p:extLst>
      <p:ext uri="{BB962C8B-B14F-4D97-AF65-F5344CB8AC3E}">
        <p14:creationId xmlns:p14="http://schemas.microsoft.com/office/powerpoint/2010/main" val="129171075"/>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pPr>
              <a:defRPr/>
            </a:pPr>
            <a:fld id="{F97A1FA6-25DE-9E4E-A34D-CF67DE7DBDC7}" type="slidenum">
              <a:rPr lang="en-US" smtClean="0"/>
              <a:pPr>
                <a:defRPr/>
              </a:pPr>
              <a:t>128</a:t>
            </a:fld>
            <a:endParaRPr lang="en-US"/>
          </a:p>
        </p:txBody>
      </p:sp>
    </p:spTree>
    <p:extLst>
      <p:ext uri="{BB962C8B-B14F-4D97-AF65-F5344CB8AC3E}">
        <p14:creationId xmlns:p14="http://schemas.microsoft.com/office/powerpoint/2010/main" val="1469447933"/>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pPr>
              <a:defRPr/>
            </a:pPr>
            <a:fld id="{F97A1FA6-25DE-9E4E-A34D-CF67DE7DBDC7}" type="slidenum">
              <a:rPr lang="en-US" smtClean="0"/>
              <a:pPr>
                <a:defRPr/>
              </a:pPr>
              <a:t>129</a:t>
            </a:fld>
            <a:endParaRPr lang="en-US"/>
          </a:p>
        </p:txBody>
      </p:sp>
    </p:spTree>
    <p:extLst>
      <p:ext uri="{BB962C8B-B14F-4D97-AF65-F5344CB8AC3E}">
        <p14:creationId xmlns:p14="http://schemas.microsoft.com/office/powerpoint/2010/main" val="1288392543"/>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pPr>
              <a:defRPr/>
            </a:pPr>
            <a:fld id="{F97A1FA6-25DE-9E4E-A34D-CF67DE7DBDC7}" type="slidenum">
              <a:rPr lang="en-US" smtClean="0"/>
              <a:pPr>
                <a:defRPr/>
              </a:pPr>
              <a:t>130</a:t>
            </a:fld>
            <a:endParaRPr lang="en-US"/>
          </a:p>
        </p:txBody>
      </p:sp>
    </p:spTree>
    <p:extLst>
      <p:ext uri="{BB962C8B-B14F-4D97-AF65-F5344CB8AC3E}">
        <p14:creationId xmlns:p14="http://schemas.microsoft.com/office/powerpoint/2010/main" val="1449347265"/>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JP" dirty="0"/>
          </a:p>
        </p:txBody>
      </p:sp>
      <p:sp>
        <p:nvSpPr>
          <p:cNvPr id="4" name="Slide Number Placeholder 3"/>
          <p:cNvSpPr>
            <a:spLocks noGrp="1"/>
          </p:cNvSpPr>
          <p:nvPr>
            <p:ph type="sldNum" sz="quarter" idx="5"/>
          </p:nvPr>
        </p:nvSpPr>
        <p:spPr/>
        <p:txBody>
          <a:bodyPr/>
          <a:lstStyle/>
          <a:p>
            <a:fld id="{E0215FA2-9018-4640-8003-8AD115DD7687}" type="slidenum">
              <a:rPr lang="en-JP" smtClean="0"/>
              <a:t>136</a:t>
            </a:fld>
            <a:endParaRPr lang="en-JP"/>
          </a:p>
        </p:txBody>
      </p:sp>
    </p:spTree>
    <p:extLst>
      <p:ext uri="{BB962C8B-B14F-4D97-AF65-F5344CB8AC3E}">
        <p14:creationId xmlns:p14="http://schemas.microsoft.com/office/powerpoint/2010/main" val="520210833"/>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lang="en-US" dirty="0"/>
          </a:p>
        </p:txBody>
      </p:sp>
      <p:sp>
        <p:nvSpPr>
          <p:cNvPr id="4" name="スライド番号プレースホルダー 3"/>
          <p:cNvSpPr>
            <a:spLocks noGrp="1"/>
          </p:cNvSpPr>
          <p:nvPr>
            <p:ph type="sldNum" sz="quarter" idx="5"/>
          </p:nvPr>
        </p:nvSpPr>
        <p:spPr/>
        <p:txBody>
          <a:bodyPr/>
          <a:lstStyle/>
          <a:p>
            <a:pPr>
              <a:defRPr/>
            </a:pPr>
            <a:fld id="{F97A1FA6-25DE-9E4E-A34D-CF67DE7DBDC7}" type="slidenum">
              <a:rPr lang="en-US" smtClean="0"/>
              <a:pPr>
                <a:defRPr/>
              </a:pPr>
              <a:t>146</a:t>
            </a:fld>
            <a:endParaRPr lang="en-US"/>
          </a:p>
        </p:txBody>
      </p:sp>
    </p:spTree>
    <p:extLst>
      <p:ext uri="{BB962C8B-B14F-4D97-AF65-F5344CB8AC3E}">
        <p14:creationId xmlns:p14="http://schemas.microsoft.com/office/powerpoint/2010/main" val="4209020262"/>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pPr>
              <a:defRPr/>
            </a:pPr>
            <a:fld id="{F97A1FA6-25DE-9E4E-A34D-CF67DE7DBDC7}" type="slidenum">
              <a:rPr lang="en-US" smtClean="0"/>
              <a:pPr>
                <a:defRPr/>
              </a:pPr>
              <a:t>4</a:t>
            </a:fld>
            <a:endParaRPr lang="en-US"/>
          </a:p>
        </p:txBody>
      </p:sp>
    </p:spTree>
    <p:extLst>
      <p:ext uri="{BB962C8B-B14F-4D97-AF65-F5344CB8AC3E}">
        <p14:creationId xmlns:p14="http://schemas.microsoft.com/office/powerpoint/2010/main" val="616562658"/>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fld id="{418D9270-CA34-4E93-BBE6-845784C0A80B}" type="slidenum">
              <a:rPr kumimoji="1" lang="ja-JP" altLang="en-US" smtClean="0"/>
              <a:t>183</a:t>
            </a:fld>
            <a:endParaRPr kumimoji="1" lang="ja-JP" altLang="en-US"/>
          </a:p>
        </p:txBody>
      </p:sp>
    </p:spTree>
    <p:extLst>
      <p:ext uri="{BB962C8B-B14F-4D97-AF65-F5344CB8AC3E}">
        <p14:creationId xmlns:p14="http://schemas.microsoft.com/office/powerpoint/2010/main" val="893546761"/>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fld id="{418D9270-CA34-4E93-BBE6-845784C0A80B}" type="slidenum">
              <a:rPr kumimoji="1" lang="ja-JP" altLang="en-US" smtClean="0"/>
              <a:t>184</a:t>
            </a:fld>
            <a:endParaRPr kumimoji="1" lang="ja-JP" altLang="en-US"/>
          </a:p>
        </p:txBody>
      </p:sp>
    </p:spTree>
    <p:extLst>
      <p:ext uri="{BB962C8B-B14F-4D97-AF65-F5344CB8AC3E}">
        <p14:creationId xmlns:p14="http://schemas.microsoft.com/office/powerpoint/2010/main" val="184123978"/>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b="0" i="0" dirty="0">
                <a:solidFill>
                  <a:srgbClr val="58585B"/>
                </a:solidFill>
                <a:effectLst/>
                <a:latin typeface="CiscoSans" panose="020B0503020201020303" pitchFamily="34" charset="0"/>
              </a:rPr>
              <a:t>Smart Software Manager</a:t>
            </a:r>
          </a:p>
          <a:p>
            <a:pPr marL="0" marR="0" lvl="0" indent="0" algn="l" defTabSz="914400" rtl="0" eaLnBrk="1" fontAlgn="auto" latinLnBrk="0" hangingPunct="1">
              <a:lnSpc>
                <a:spcPct val="100000"/>
              </a:lnSpc>
              <a:spcBef>
                <a:spcPts val="0"/>
              </a:spcBef>
              <a:spcAft>
                <a:spcPts val="0"/>
              </a:spcAft>
              <a:buClrTx/>
              <a:buSzTx/>
              <a:buFontTx/>
              <a:buNone/>
              <a:tabLst/>
              <a:defRPr/>
            </a:pPr>
            <a:r>
              <a:rPr lang="en-US" b="0" i="0" dirty="0">
                <a:solidFill>
                  <a:srgbClr val="58585B"/>
                </a:solidFill>
                <a:effectLst/>
                <a:latin typeface="CiscoSans" panose="020B0503020201020303" pitchFamily="34" charset="0"/>
              </a:rPr>
              <a:t>Smart Licensing Utility- 1.0.0-2</a:t>
            </a:r>
          </a:p>
          <a:p>
            <a:r>
              <a:rPr lang="en-US" dirty="0"/>
              <a:t>https://</a:t>
            </a:r>
            <a:r>
              <a:rPr lang="en-US" dirty="0" err="1"/>
              <a:t>software.cisco.com</a:t>
            </a:r>
            <a:r>
              <a:rPr lang="en-US" dirty="0"/>
              <a:t>/download/home/286285506/type/286327971/release/1.0.0-2</a:t>
            </a:r>
          </a:p>
          <a:p>
            <a:endParaRPr lang="en-US" dirty="0"/>
          </a:p>
          <a:p>
            <a:r>
              <a:rPr lang="en-US" dirty="0"/>
              <a:t>Cisco Smart License Utility User Guide</a:t>
            </a:r>
          </a:p>
          <a:p>
            <a:r>
              <a:rPr lang="en-US" dirty="0"/>
              <a:t>https://</a:t>
            </a:r>
            <a:r>
              <a:rPr lang="en-US" dirty="0" err="1"/>
              <a:t>www.cisco.com</a:t>
            </a:r>
            <a:r>
              <a:rPr lang="en-US" dirty="0"/>
              <a:t>/web/software/286327971/154599/</a:t>
            </a:r>
            <a:r>
              <a:rPr lang="en-US" dirty="0" err="1"/>
              <a:t>CSLU_User_Guide.pdf</a:t>
            </a:r>
            <a:endParaRPr lang="en-US" dirty="0"/>
          </a:p>
          <a:p>
            <a:endParaRPr lang="en-US" dirty="0"/>
          </a:p>
          <a:p>
            <a:r>
              <a:rPr lang="en-US" dirty="0"/>
              <a:t>Cisco Smart License Utility Quick Start Setup Guide</a:t>
            </a:r>
          </a:p>
          <a:p>
            <a:r>
              <a:rPr lang="en-US" dirty="0"/>
              <a:t>https://</a:t>
            </a:r>
            <a:r>
              <a:rPr lang="en-US" dirty="0" err="1"/>
              <a:t>www.cisco.com</a:t>
            </a:r>
            <a:r>
              <a:rPr lang="en-US" dirty="0"/>
              <a:t>/web/software/286327971/154599/</a:t>
            </a:r>
            <a:r>
              <a:rPr lang="en-US" dirty="0" err="1"/>
              <a:t>CSLU_Quick_Start.pdf</a:t>
            </a:r>
            <a:endParaRPr lang="en-US" dirty="0"/>
          </a:p>
          <a:p>
            <a:endParaRPr lang="en-JP" dirty="0"/>
          </a:p>
        </p:txBody>
      </p:sp>
      <p:sp>
        <p:nvSpPr>
          <p:cNvPr id="4" name="Slide Number Placeholder 3"/>
          <p:cNvSpPr>
            <a:spLocks noGrp="1"/>
          </p:cNvSpPr>
          <p:nvPr>
            <p:ph type="sldNum" sz="quarter" idx="5"/>
          </p:nvPr>
        </p:nvSpPr>
        <p:spPr/>
        <p:txBody>
          <a:bodyPr/>
          <a:lstStyle/>
          <a:p>
            <a:fld id="{418D9270-CA34-4E93-BBE6-845784C0A80B}" type="slidenum">
              <a:rPr kumimoji="1" lang="ja-JP" altLang="en-US" smtClean="0"/>
              <a:t>185</a:t>
            </a:fld>
            <a:endParaRPr kumimoji="1" lang="ja-JP" altLang="en-US"/>
          </a:p>
        </p:txBody>
      </p:sp>
    </p:spTree>
    <p:extLst>
      <p:ext uri="{BB962C8B-B14F-4D97-AF65-F5344CB8AC3E}">
        <p14:creationId xmlns:p14="http://schemas.microsoft.com/office/powerpoint/2010/main" val="3553993404"/>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fld id="{418D9270-CA34-4E93-BBE6-845784C0A80B}" type="slidenum">
              <a:rPr kumimoji="1" lang="ja-JP" altLang="en-US" smtClean="0"/>
              <a:t>186</a:t>
            </a:fld>
            <a:endParaRPr kumimoji="1" lang="ja-JP" altLang="en-US"/>
          </a:p>
        </p:txBody>
      </p:sp>
    </p:spTree>
    <p:extLst>
      <p:ext uri="{BB962C8B-B14F-4D97-AF65-F5344CB8AC3E}">
        <p14:creationId xmlns:p14="http://schemas.microsoft.com/office/powerpoint/2010/main" val="2406012300"/>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10"/>
          </p:nvPr>
        </p:nvSpPr>
        <p:spPr/>
        <p:txBody>
          <a:bodyPr/>
          <a:lstStyle/>
          <a:p>
            <a:pPr>
              <a:defRPr/>
            </a:pPr>
            <a:fld id="{F97A1FA6-25DE-9E4E-A34D-CF67DE7DBDC7}" type="slidenum">
              <a:rPr lang="en-US" smtClean="0"/>
              <a:pPr>
                <a:defRPr/>
              </a:pPr>
              <a:t>201</a:t>
            </a:fld>
            <a:endParaRPr lang="en-US"/>
          </a:p>
        </p:txBody>
      </p:sp>
    </p:spTree>
    <p:extLst>
      <p:ext uri="{BB962C8B-B14F-4D97-AF65-F5344CB8AC3E}">
        <p14:creationId xmlns:p14="http://schemas.microsoft.com/office/powerpoint/2010/main" val="3579675916"/>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10"/>
          </p:nvPr>
        </p:nvSpPr>
        <p:spPr/>
        <p:txBody>
          <a:bodyPr/>
          <a:lstStyle/>
          <a:p>
            <a:pPr>
              <a:defRPr/>
            </a:pPr>
            <a:fld id="{F97A1FA6-25DE-9E4E-A34D-CF67DE7DBDC7}" type="slidenum">
              <a:rPr lang="en-US" smtClean="0"/>
              <a:pPr>
                <a:defRPr/>
              </a:pPr>
              <a:t>205</a:t>
            </a:fld>
            <a:endParaRPr lang="en-US"/>
          </a:p>
        </p:txBody>
      </p:sp>
    </p:spTree>
    <p:extLst>
      <p:ext uri="{BB962C8B-B14F-4D97-AF65-F5344CB8AC3E}">
        <p14:creationId xmlns:p14="http://schemas.microsoft.com/office/powerpoint/2010/main" val="1621004455"/>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pPr>
              <a:defRPr/>
            </a:pPr>
            <a:fld id="{F97A1FA6-25DE-9E4E-A34D-CF67DE7DBDC7}" type="slidenum">
              <a:rPr lang="en-US" smtClean="0"/>
              <a:pPr>
                <a:defRPr/>
              </a:pPr>
              <a:t>211</a:t>
            </a:fld>
            <a:endParaRPr lang="en-US"/>
          </a:p>
        </p:txBody>
      </p:sp>
    </p:spTree>
    <p:extLst>
      <p:ext uri="{BB962C8B-B14F-4D97-AF65-F5344CB8AC3E}">
        <p14:creationId xmlns:p14="http://schemas.microsoft.com/office/powerpoint/2010/main" val="2155910674"/>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pPr>
              <a:defRPr/>
            </a:pPr>
            <a:fld id="{F97A1FA6-25DE-9E4E-A34D-CF67DE7DBDC7}" type="slidenum">
              <a:rPr lang="en-US" smtClean="0"/>
              <a:pPr>
                <a:defRPr/>
              </a:pPr>
              <a:t>217</a:t>
            </a:fld>
            <a:endParaRPr lang="en-US"/>
          </a:p>
        </p:txBody>
      </p:sp>
    </p:spTree>
    <p:extLst>
      <p:ext uri="{BB962C8B-B14F-4D97-AF65-F5344CB8AC3E}">
        <p14:creationId xmlns:p14="http://schemas.microsoft.com/office/powerpoint/2010/main" val="1913898277"/>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11"/>
          <p:cNvSpPr>
            <a:spLocks noGrp="1" noChangeArrowheads="1"/>
          </p:cNvSpPr>
          <p:nvPr>
            <p:ph type="sldNum" sz="quarter" idx="5"/>
          </p:nvPr>
        </p:nvSpPr>
        <p:spPr>
          <a:ln/>
        </p:spPr>
        <p:txBody>
          <a:bodyPr/>
          <a:lstStyle/>
          <a:p>
            <a:fld id="{21D91A0F-3C76-DB49-8810-B21870F0DE85}" type="slidenum">
              <a:rPr lang="ja-JP" altLang="en-US"/>
              <a:pPr/>
              <a:t>218</a:t>
            </a:fld>
            <a:endParaRPr lang="en-US" altLang="ja-JP"/>
          </a:p>
        </p:txBody>
      </p:sp>
      <p:sp>
        <p:nvSpPr>
          <p:cNvPr id="1513474" name="AutoShape 2"/>
          <p:cNvSpPr>
            <a:spLocks noGrp="1" noRot="1" noChangeAspect="1" noChangeArrowheads="1" noTextEdit="1"/>
          </p:cNvSpPr>
          <p:nvPr>
            <p:ph type="sldImg"/>
          </p:nvPr>
        </p:nvSpPr>
        <p:spPr>
          <a:xfrm>
            <a:off x="-26988" y="241300"/>
            <a:ext cx="6978651" cy="3925888"/>
          </a:xfrm>
          <a:ln/>
          <a:extLst>
            <a:ext uri="{FAA26D3D-D897-4be2-8F04-BA451C77F1D7}">
              <ma14:placeholderFlag xmlns="" xmlns:ma14="http://schemas.microsoft.com/office/mac/drawingml/2011/main" val="1"/>
            </a:ext>
          </a:extLst>
        </p:spPr>
      </p:sp>
      <p:sp>
        <p:nvSpPr>
          <p:cNvPr id="1513475" name="Rectangle 3"/>
          <p:cNvSpPr>
            <a:spLocks noGrp="1" noChangeArrowheads="1"/>
          </p:cNvSpPr>
          <p:nvPr>
            <p:ph type="body" idx="1"/>
          </p:nvPr>
        </p:nvSpPr>
        <p:spPr>
          <a:xfrm>
            <a:off x="396520" y="4305642"/>
            <a:ext cx="5987907" cy="4182707"/>
          </a:xfrm>
        </p:spPr>
        <p:txBody>
          <a:bodyPr/>
          <a:lstStyle/>
          <a:p>
            <a:endParaRPr lang="en-US" altLang="ja-JP" sz="900">
              <a:cs typeface="ＭＳ Ｐゴシック" charset="0"/>
            </a:endParaRPr>
          </a:p>
        </p:txBody>
      </p:sp>
    </p:spTree>
    <p:extLst>
      <p:ext uri="{BB962C8B-B14F-4D97-AF65-F5344CB8AC3E}">
        <p14:creationId xmlns:p14="http://schemas.microsoft.com/office/powerpoint/2010/main" val="3549759377"/>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11"/>
          <p:cNvSpPr>
            <a:spLocks noGrp="1" noChangeArrowheads="1"/>
          </p:cNvSpPr>
          <p:nvPr>
            <p:ph type="sldNum" sz="quarter" idx="5"/>
          </p:nvPr>
        </p:nvSpPr>
        <p:spPr>
          <a:ln/>
        </p:spPr>
        <p:txBody>
          <a:bodyPr/>
          <a:lstStyle/>
          <a:p>
            <a:fld id="{CA2FEABF-BFE5-E84E-9017-78E49CAD0543}" type="slidenum">
              <a:rPr lang="ja-JP" altLang="en-US"/>
              <a:pPr/>
              <a:t>219</a:t>
            </a:fld>
            <a:endParaRPr lang="en-US" altLang="ja-JP"/>
          </a:p>
        </p:txBody>
      </p:sp>
      <p:sp>
        <p:nvSpPr>
          <p:cNvPr id="1526786" name="AutoShape 2"/>
          <p:cNvSpPr>
            <a:spLocks noGrp="1" noRot="1" noChangeAspect="1" noChangeArrowheads="1" noTextEdit="1"/>
          </p:cNvSpPr>
          <p:nvPr>
            <p:ph type="sldImg"/>
          </p:nvPr>
        </p:nvSpPr>
        <p:spPr>
          <a:xfrm>
            <a:off x="-25400" y="241300"/>
            <a:ext cx="6975475" cy="3924300"/>
          </a:xfrm>
          <a:ln/>
          <a:extLst>
            <a:ext uri="{FAA26D3D-D897-4be2-8F04-BA451C77F1D7}">
              <ma14:placeholderFlag xmlns="" xmlns:ma14="http://schemas.microsoft.com/office/mac/drawingml/2011/main" val="1"/>
            </a:ext>
          </a:extLst>
        </p:spPr>
      </p:sp>
      <p:sp>
        <p:nvSpPr>
          <p:cNvPr id="1526787" name="Rectangle 3"/>
          <p:cNvSpPr>
            <a:spLocks noGrp="1" noChangeArrowheads="1"/>
          </p:cNvSpPr>
          <p:nvPr>
            <p:ph type="body" idx="1"/>
          </p:nvPr>
        </p:nvSpPr>
        <p:spPr>
          <a:xfrm>
            <a:off x="396520" y="4305642"/>
            <a:ext cx="5987907" cy="4182707"/>
          </a:xfrm>
        </p:spPr>
        <p:txBody>
          <a:bodyPr/>
          <a:lstStyle/>
          <a:p>
            <a:endParaRPr lang="ja-JP" altLang="en-US">
              <a:cs typeface="ＭＳ Ｐゴシック" charset="0"/>
            </a:endParaRPr>
          </a:p>
        </p:txBody>
      </p:sp>
    </p:spTree>
    <p:extLst>
      <p:ext uri="{BB962C8B-B14F-4D97-AF65-F5344CB8AC3E}">
        <p14:creationId xmlns:p14="http://schemas.microsoft.com/office/powerpoint/2010/main" val="3182437618"/>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10"/>
          </p:nvPr>
        </p:nvSpPr>
        <p:spPr/>
        <p:txBody>
          <a:bodyPr/>
          <a:lstStyle/>
          <a:p>
            <a:pPr>
              <a:defRPr/>
            </a:pPr>
            <a:fld id="{F97A1FA6-25DE-9E4E-A34D-CF67DE7DBDC7}" type="slidenum">
              <a:rPr lang="en-US" smtClean="0"/>
              <a:pPr>
                <a:defRPr/>
              </a:pPr>
              <a:t>13</a:t>
            </a:fld>
            <a:endParaRPr lang="en-US"/>
          </a:p>
        </p:txBody>
      </p:sp>
    </p:spTree>
    <p:extLst>
      <p:ext uri="{BB962C8B-B14F-4D97-AF65-F5344CB8AC3E}">
        <p14:creationId xmlns:p14="http://schemas.microsoft.com/office/powerpoint/2010/main" val="1435097136"/>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pPr>
              <a:defRPr/>
            </a:pPr>
            <a:fld id="{F97A1FA6-25DE-9E4E-A34D-CF67DE7DBDC7}" type="slidenum">
              <a:rPr lang="en-US" smtClean="0"/>
              <a:pPr>
                <a:defRPr/>
              </a:pPr>
              <a:t>222</a:t>
            </a:fld>
            <a:endParaRPr lang="en-US"/>
          </a:p>
        </p:txBody>
      </p:sp>
    </p:spTree>
    <p:extLst>
      <p:ext uri="{BB962C8B-B14F-4D97-AF65-F5344CB8AC3E}">
        <p14:creationId xmlns:p14="http://schemas.microsoft.com/office/powerpoint/2010/main" val="1472891514"/>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2098" name="Rectangle 11"/>
          <p:cNvSpPr txBox="1">
            <a:spLocks noGrp="1" noChangeArrowheads="1"/>
          </p:cNvSpPr>
          <p:nvPr/>
        </p:nvSpPr>
        <p:spPr bwMode="auto">
          <a:xfrm>
            <a:off x="5929313" y="8680450"/>
            <a:ext cx="812800" cy="287338"/>
          </a:xfrm>
          <a:prstGeom prst="rect">
            <a:avLst/>
          </a:prstGeom>
          <a:noFill/>
          <a:ln w="9525">
            <a:noFill/>
            <a:miter lim="800000"/>
            <a:headEnd/>
            <a:tailEnd/>
          </a:ln>
        </p:spPr>
        <p:txBody>
          <a:bodyPr lIns="18902" tIns="0" rIns="18902" bIns="0" anchor="b"/>
          <a:lstStyle/>
          <a:p>
            <a:pPr algn="r" defTabSz="907288"/>
            <a:fld id="{EC43E800-A2CA-41EE-B01C-6B4203506478}" type="slidenum">
              <a:rPr lang="en-US" sz="800">
                <a:solidFill>
                  <a:prstClr val="black"/>
                </a:solidFill>
              </a:rPr>
              <a:pPr algn="r" defTabSz="907288"/>
              <a:t>226</a:t>
            </a:fld>
            <a:endParaRPr lang="en-US" sz="800">
              <a:solidFill>
                <a:prstClr val="black"/>
              </a:solidFill>
            </a:endParaRPr>
          </a:p>
        </p:txBody>
      </p:sp>
      <p:sp>
        <p:nvSpPr>
          <p:cNvPr id="132099" name="AutoShape 2"/>
          <p:cNvSpPr>
            <a:spLocks noGrp="1" noRot="1" noChangeAspect="1" noChangeArrowheads="1" noTextEdit="1"/>
          </p:cNvSpPr>
          <p:nvPr>
            <p:ph type="sldImg"/>
          </p:nvPr>
        </p:nvSpPr>
        <p:spPr>
          <a:xfrm>
            <a:off x="-11113" y="246063"/>
            <a:ext cx="7092951" cy="3989387"/>
          </a:xfrm>
          <a:ln/>
        </p:spPr>
      </p:sp>
      <p:sp>
        <p:nvSpPr>
          <p:cNvPr id="132100" name="Rectangle 3"/>
          <p:cNvSpPr>
            <a:spLocks noGrp="1" noChangeArrowheads="1"/>
          </p:cNvSpPr>
          <p:nvPr>
            <p:ph type="body" idx="1"/>
          </p:nvPr>
        </p:nvSpPr>
        <p:spPr>
          <a:xfrm>
            <a:off x="404813" y="4378326"/>
            <a:ext cx="6121400" cy="4252914"/>
          </a:xfrm>
          <a:noFill/>
          <a:ln/>
        </p:spPr>
        <p:txBody>
          <a:bodyPr/>
          <a:lstStyle/>
          <a:p>
            <a:pPr eaLnBrk="1" hangingPunct="1"/>
            <a:endParaRPr lang="en-US">
              <a:latin typeface="Arial" pitchFamily="34" charset="0"/>
              <a:ea typeface="ＭＳ Ｐゴシック" pitchFamily="34" charset="-128"/>
            </a:endParaRPr>
          </a:p>
        </p:txBody>
      </p:sp>
    </p:spTree>
    <p:extLst>
      <p:ext uri="{BB962C8B-B14F-4D97-AF65-F5344CB8AC3E}">
        <p14:creationId xmlns:p14="http://schemas.microsoft.com/office/powerpoint/2010/main" val="3009488956"/>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10"/>
          </p:nvPr>
        </p:nvSpPr>
        <p:spPr/>
        <p:txBody>
          <a:bodyPr/>
          <a:lstStyle/>
          <a:p>
            <a:pPr>
              <a:defRPr/>
            </a:pPr>
            <a:fld id="{F97A1FA6-25DE-9E4E-A34D-CF67DE7DBDC7}" type="slidenum">
              <a:rPr lang="en-US" smtClean="0"/>
              <a:pPr>
                <a:defRPr/>
              </a:pPr>
              <a:t>232</a:t>
            </a:fld>
            <a:endParaRPr lang="en-US"/>
          </a:p>
        </p:txBody>
      </p:sp>
    </p:spTree>
    <p:extLst>
      <p:ext uri="{BB962C8B-B14F-4D97-AF65-F5344CB8AC3E}">
        <p14:creationId xmlns:p14="http://schemas.microsoft.com/office/powerpoint/2010/main" val="3107801163"/>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a:defRPr/>
            </a:pPr>
            <a:fld id="{F97A1FA6-25DE-9E4E-A34D-CF67DE7DBDC7}" type="slidenum">
              <a:rPr lang="en-US" smtClean="0"/>
              <a:pPr>
                <a:defRPr/>
              </a:pPr>
              <a:t>236</a:t>
            </a:fld>
            <a:endParaRPr lang="en-US"/>
          </a:p>
        </p:txBody>
      </p:sp>
    </p:spTree>
    <p:extLst>
      <p:ext uri="{BB962C8B-B14F-4D97-AF65-F5344CB8AC3E}">
        <p14:creationId xmlns:p14="http://schemas.microsoft.com/office/powerpoint/2010/main" val="3834451478"/>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JP" dirty="0"/>
          </a:p>
        </p:txBody>
      </p:sp>
      <p:sp>
        <p:nvSpPr>
          <p:cNvPr id="4" name="Slide Number Placeholder 3"/>
          <p:cNvSpPr>
            <a:spLocks noGrp="1"/>
          </p:cNvSpPr>
          <p:nvPr>
            <p:ph type="sldNum" sz="quarter" idx="5"/>
          </p:nvPr>
        </p:nvSpPr>
        <p:spPr/>
        <p:txBody>
          <a:bodyPr/>
          <a:lstStyle/>
          <a:p>
            <a:pPr>
              <a:defRPr/>
            </a:pPr>
            <a:fld id="{F97A1FA6-25DE-9E4E-A34D-CF67DE7DBDC7}" type="slidenum">
              <a:rPr lang="en-US" smtClean="0"/>
              <a:pPr>
                <a:defRPr/>
              </a:pPr>
              <a:t>248</a:t>
            </a:fld>
            <a:endParaRPr lang="en-US"/>
          </a:p>
        </p:txBody>
      </p:sp>
    </p:spTree>
    <p:extLst>
      <p:ext uri="{BB962C8B-B14F-4D97-AF65-F5344CB8AC3E}">
        <p14:creationId xmlns:p14="http://schemas.microsoft.com/office/powerpoint/2010/main" val="1844155290"/>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JP" dirty="0"/>
          </a:p>
        </p:txBody>
      </p:sp>
      <p:sp>
        <p:nvSpPr>
          <p:cNvPr id="4" name="Slide Number Placeholder 3"/>
          <p:cNvSpPr>
            <a:spLocks noGrp="1"/>
          </p:cNvSpPr>
          <p:nvPr>
            <p:ph type="sldNum" sz="quarter" idx="5"/>
          </p:nvPr>
        </p:nvSpPr>
        <p:spPr/>
        <p:txBody>
          <a:bodyPr/>
          <a:lstStyle/>
          <a:p>
            <a:pPr>
              <a:defRPr/>
            </a:pPr>
            <a:fld id="{F97A1FA6-25DE-9E4E-A34D-CF67DE7DBDC7}" type="slidenum">
              <a:rPr lang="en-US" smtClean="0"/>
              <a:pPr>
                <a:defRPr/>
              </a:pPr>
              <a:t>252</a:t>
            </a:fld>
            <a:endParaRPr lang="en-US"/>
          </a:p>
        </p:txBody>
      </p:sp>
    </p:spTree>
    <p:extLst>
      <p:ext uri="{BB962C8B-B14F-4D97-AF65-F5344CB8AC3E}">
        <p14:creationId xmlns:p14="http://schemas.microsoft.com/office/powerpoint/2010/main" val="1907641319"/>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ltLang="ja-JP" dirty="0"/>
          </a:p>
        </p:txBody>
      </p:sp>
      <p:sp>
        <p:nvSpPr>
          <p:cNvPr id="4" name="Slide Number Placeholder 3"/>
          <p:cNvSpPr>
            <a:spLocks noGrp="1"/>
          </p:cNvSpPr>
          <p:nvPr>
            <p:ph type="sldNum" sz="quarter" idx="5"/>
          </p:nvPr>
        </p:nvSpPr>
        <p:spPr/>
        <p:txBody>
          <a:bodyPr/>
          <a:lstStyle/>
          <a:p>
            <a:pPr>
              <a:defRPr/>
            </a:pPr>
            <a:fld id="{F97A1FA6-25DE-9E4E-A34D-CF67DE7DBDC7}" type="slidenum">
              <a:rPr lang="en-US" smtClean="0"/>
              <a:pPr>
                <a:defRPr/>
              </a:pPr>
              <a:t>253</a:t>
            </a:fld>
            <a:endParaRPr lang="en-US"/>
          </a:p>
        </p:txBody>
      </p:sp>
    </p:spTree>
    <p:extLst>
      <p:ext uri="{BB962C8B-B14F-4D97-AF65-F5344CB8AC3E}">
        <p14:creationId xmlns:p14="http://schemas.microsoft.com/office/powerpoint/2010/main" val="3515139080"/>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lang="en-US" dirty="0"/>
          </a:p>
        </p:txBody>
      </p:sp>
      <p:sp>
        <p:nvSpPr>
          <p:cNvPr id="4" name="スライド番号プレースホルダー 3"/>
          <p:cNvSpPr>
            <a:spLocks noGrp="1"/>
          </p:cNvSpPr>
          <p:nvPr>
            <p:ph type="sldNum" sz="quarter" idx="5"/>
          </p:nvPr>
        </p:nvSpPr>
        <p:spPr/>
        <p:txBody>
          <a:bodyPr/>
          <a:lstStyle/>
          <a:p>
            <a:pPr>
              <a:defRPr/>
            </a:pPr>
            <a:fld id="{F97A1FA6-25DE-9E4E-A34D-CF67DE7DBDC7}" type="slidenum">
              <a:rPr lang="en-US" smtClean="0"/>
              <a:pPr>
                <a:defRPr/>
              </a:pPr>
              <a:t>254</a:t>
            </a:fld>
            <a:endParaRPr lang="en-US"/>
          </a:p>
        </p:txBody>
      </p:sp>
    </p:spTree>
    <p:extLst>
      <p:ext uri="{BB962C8B-B14F-4D97-AF65-F5344CB8AC3E}">
        <p14:creationId xmlns:p14="http://schemas.microsoft.com/office/powerpoint/2010/main" val="123239942"/>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a:defRPr/>
            </a:pPr>
            <a:fld id="{F97A1FA6-25DE-9E4E-A34D-CF67DE7DBDC7}" type="slidenum">
              <a:rPr lang="en-US" smtClean="0"/>
              <a:pPr>
                <a:defRPr/>
              </a:pPr>
              <a:t>260</a:t>
            </a:fld>
            <a:endParaRPr lang="en-US"/>
          </a:p>
        </p:txBody>
      </p:sp>
    </p:spTree>
    <p:extLst>
      <p:ext uri="{BB962C8B-B14F-4D97-AF65-F5344CB8AC3E}">
        <p14:creationId xmlns:p14="http://schemas.microsoft.com/office/powerpoint/2010/main" val="250206868"/>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a:defRPr/>
            </a:pPr>
            <a:fld id="{F97A1FA6-25DE-9E4E-A34D-CF67DE7DBDC7}" type="slidenum">
              <a:rPr lang="en-US" smtClean="0"/>
              <a:pPr>
                <a:defRPr/>
              </a:pPr>
              <a:t>261</a:t>
            </a:fld>
            <a:endParaRPr lang="en-US"/>
          </a:p>
        </p:txBody>
      </p:sp>
    </p:spTree>
    <p:extLst>
      <p:ext uri="{BB962C8B-B14F-4D97-AF65-F5344CB8AC3E}">
        <p14:creationId xmlns:p14="http://schemas.microsoft.com/office/powerpoint/2010/main" val="114637231"/>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F97A1FA6-25DE-9E4E-A34D-CF67DE7DBDC7}"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19</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1057645193"/>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ltLang="ja-JP" dirty="0"/>
          </a:p>
        </p:txBody>
      </p:sp>
      <p:sp>
        <p:nvSpPr>
          <p:cNvPr id="4" name="Slide Number Placeholder 3"/>
          <p:cNvSpPr>
            <a:spLocks noGrp="1"/>
          </p:cNvSpPr>
          <p:nvPr>
            <p:ph type="sldNum" sz="quarter" idx="5"/>
          </p:nvPr>
        </p:nvSpPr>
        <p:spPr/>
        <p:txBody>
          <a:bodyPr/>
          <a:lstStyle/>
          <a:p>
            <a:pPr>
              <a:defRPr/>
            </a:pPr>
            <a:fld id="{F97A1FA6-25DE-9E4E-A34D-CF67DE7DBDC7}" type="slidenum">
              <a:rPr lang="en-US" smtClean="0"/>
              <a:pPr>
                <a:defRPr/>
              </a:pPr>
              <a:t>262</a:t>
            </a:fld>
            <a:endParaRPr lang="en-US"/>
          </a:p>
        </p:txBody>
      </p:sp>
    </p:spTree>
    <p:extLst>
      <p:ext uri="{BB962C8B-B14F-4D97-AF65-F5344CB8AC3E}">
        <p14:creationId xmlns:p14="http://schemas.microsoft.com/office/powerpoint/2010/main" val="243139273"/>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pPr>
              <a:defRPr/>
            </a:pPr>
            <a:fld id="{F97A1FA6-25DE-9E4E-A34D-CF67DE7DBDC7}" type="slidenum">
              <a:rPr lang="en-US" smtClean="0"/>
              <a:pPr>
                <a:defRPr/>
              </a:pPr>
              <a:t>263</a:t>
            </a:fld>
            <a:endParaRPr lang="en-US"/>
          </a:p>
        </p:txBody>
      </p:sp>
    </p:spTree>
    <p:extLst>
      <p:ext uri="{BB962C8B-B14F-4D97-AF65-F5344CB8AC3E}">
        <p14:creationId xmlns:p14="http://schemas.microsoft.com/office/powerpoint/2010/main" val="706927437"/>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pPr>
              <a:defRPr/>
            </a:pPr>
            <a:fld id="{F97A1FA6-25DE-9E4E-A34D-CF67DE7DBDC7}" type="slidenum">
              <a:rPr lang="en-US" smtClean="0"/>
              <a:pPr>
                <a:defRPr/>
              </a:pPr>
              <a:t>268</a:t>
            </a:fld>
            <a:endParaRPr lang="en-US"/>
          </a:p>
        </p:txBody>
      </p:sp>
    </p:spTree>
    <p:extLst>
      <p:ext uri="{BB962C8B-B14F-4D97-AF65-F5344CB8AC3E}">
        <p14:creationId xmlns:p14="http://schemas.microsoft.com/office/powerpoint/2010/main" val="247835213"/>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ltLang="ja-JP" dirty="0"/>
          </a:p>
        </p:txBody>
      </p:sp>
      <p:sp>
        <p:nvSpPr>
          <p:cNvPr id="4" name="Slide Number Placeholder 3"/>
          <p:cNvSpPr>
            <a:spLocks noGrp="1"/>
          </p:cNvSpPr>
          <p:nvPr>
            <p:ph type="sldNum" sz="quarter" idx="5"/>
          </p:nvPr>
        </p:nvSpPr>
        <p:spPr/>
        <p:txBody>
          <a:bodyPr/>
          <a:lstStyle/>
          <a:p>
            <a:pPr>
              <a:defRPr/>
            </a:pPr>
            <a:fld id="{F97A1FA6-25DE-9E4E-A34D-CF67DE7DBDC7}" type="slidenum">
              <a:rPr lang="en-US" smtClean="0"/>
              <a:pPr>
                <a:defRPr/>
              </a:pPr>
              <a:t>270</a:t>
            </a:fld>
            <a:endParaRPr lang="en-US"/>
          </a:p>
        </p:txBody>
      </p:sp>
    </p:spTree>
    <p:extLst>
      <p:ext uri="{BB962C8B-B14F-4D97-AF65-F5344CB8AC3E}">
        <p14:creationId xmlns:p14="http://schemas.microsoft.com/office/powerpoint/2010/main" val="3542426194"/>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ltLang="ja-JP" dirty="0"/>
          </a:p>
        </p:txBody>
      </p:sp>
      <p:sp>
        <p:nvSpPr>
          <p:cNvPr id="4" name="Slide Number Placeholder 3"/>
          <p:cNvSpPr>
            <a:spLocks noGrp="1"/>
          </p:cNvSpPr>
          <p:nvPr>
            <p:ph type="sldNum" sz="quarter" idx="5"/>
          </p:nvPr>
        </p:nvSpPr>
        <p:spPr/>
        <p:txBody>
          <a:bodyPr/>
          <a:lstStyle/>
          <a:p>
            <a:pPr>
              <a:defRPr/>
            </a:pPr>
            <a:fld id="{F97A1FA6-25DE-9E4E-A34D-CF67DE7DBDC7}" type="slidenum">
              <a:rPr lang="en-US" smtClean="0"/>
              <a:pPr>
                <a:defRPr/>
              </a:pPr>
              <a:t>271</a:t>
            </a:fld>
            <a:endParaRPr lang="en-US"/>
          </a:p>
        </p:txBody>
      </p:sp>
    </p:spTree>
    <p:extLst>
      <p:ext uri="{BB962C8B-B14F-4D97-AF65-F5344CB8AC3E}">
        <p14:creationId xmlns:p14="http://schemas.microsoft.com/office/powerpoint/2010/main" val="967885698"/>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ltLang="ja-JP" dirty="0"/>
          </a:p>
        </p:txBody>
      </p:sp>
      <p:sp>
        <p:nvSpPr>
          <p:cNvPr id="4" name="Slide Number Placeholder 3"/>
          <p:cNvSpPr>
            <a:spLocks noGrp="1"/>
          </p:cNvSpPr>
          <p:nvPr>
            <p:ph type="sldNum" sz="quarter" idx="5"/>
          </p:nvPr>
        </p:nvSpPr>
        <p:spPr/>
        <p:txBody>
          <a:bodyPr/>
          <a:lstStyle/>
          <a:p>
            <a:pPr>
              <a:defRPr/>
            </a:pPr>
            <a:fld id="{F97A1FA6-25DE-9E4E-A34D-CF67DE7DBDC7}" type="slidenum">
              <a:rPr lang="en-US" smtClean="0"/>
              <a:pPr>
                <a:defRPr/>
              </a:pPr>
              <a:t>272</a:t>
            </a:fld>
            <a:endParaRPr lang="en-US"/>
          </a:p>
        </p:txBody>
      </p:sp>
    </p:spTree>
    <p:extLst>
      <p:ext uri="{BB962C8B-B14F-4D97-AF65-F5344CB8AC3E}">
        <p14:creationId xmlns:p14="http://schemas.microsoft.com/office/powerpoint/2010/main" val="1881631159"/>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ltLang="ja-JP" dirty="0"/>
          </a:p>
        </p:txBody>
      </p:sp>
      <p:sp>
        <p:nvSpPr>
          <p:cNvPr id="4" name="Slide Number Placeholder 3"/>
          <p:cNvSpPr>
            <a:spLocks noGrp="1"/>
          </p:cNvSpPr>
          <p:nvPr>
            <p:ph type="sldNum" sz="quarter" idx="5"/>
          </p:nvPr>
        </p:nvSpPr>
        <p:spPr/>
        <p:txBody>
          <a:bodyPr/>
          <a:lstStyle/>
          <a:p>
            <a:pPr>
              <a:defRPr/>
            </a:pPr>
            <a:fld id="{F97A1FA6-25DE-9E4E-A34D-CF67DE7DBDC7}" type="slidenum">
              <a:rPr lang="en-US" smtClean="0"/>
              <a:pPr>
                <a:defRPr/>
              </a:pPr>
              <a:t>273</a:t>
            </a:fld>
            <a:endParaRPr lang="en-US"/>
          </a:p>
        </p:txBody>
      </p:sp>
    </p:spTree>
    <p:extLst>
      <p:ext uri="{BB962C8B-B14F-4D97-AF65-F5344CB8AC3E}">
        <p14:creationId xmlns:p14="http://schemas.microsoft.com/office/powerpoint/2010/main" val="1108484455"/>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kumimoji="1" lang="ja-JP" altLang="en-US"/>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F90141A-C68C-4D5D-8199-9D0E2E6EFB40}" type="slidenum">
              <a:rPr kumimoji="1" lang="ja-JP" altLang="en-US" sz="1200" b="0" i="0" u="none" strike="noStrike" kern="1200" cap="none" spc="0" normalizeH="0" baseline="0" noProof="0" smtClean="0">
                <a:ln>
                  <a:noFill/>
                </a:ln>
                <a:solidFill>
                  <a:prstClr val="black"/>
                </a:solidFill>
                <a:effectLst/>
                <a:uLnTx/>
                <a:uFillTx/>
                <a:latin typeface="游ゴシック" panose="020F0502020204030204"/>
                <a:ea typeface="游ゴシック" panose="020B0400000000000000" pitchFamily="34"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276</a:t>
            </a:fld>
            <a:endParaRPr kumimoji="1" lang="ja-JP" altLang="en-US" sz="1200" b="0" i="0" u="none" strike="noStrike" kern="1200" cap="none" spc="0" normalizeH="0" baseline="0" noProof="0">
              <a:ln>
                <a:noFill/>
              </a:ln>
              <a:solidFill>
                <a:prstClr val="black"/>
              </a:solidFill>
              <a:effectLst/>
              <a:uLnTx/>
              <a:uFillTx/>
              <a:latin typeface="游ゴシック" panose="020F0502020204030204"/>
              <a:ea typeface="游ゴシック" panose="020B0400000000000000" pitchFamily="34" charset="-128"/>
              <a:cs typeface="+mn-cs"/>
            </a:endParaRPr>
          </a:p>
        </p:txBody>
      </p:sp>
    </p:spTree>
    <p:extLst>
      <p:ext uri="{BB962C8B-B14F-4D97-AF65-F5344CB8AC3E}">
        <p14:creationId xmlns:p14="http://schemas.microsoft.com/office/powerpoint/2010/main" val="2600391087"/>
      </p:ext>
    </p:extLst>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pPr marL="0" marR="0" lvl="0" indent="0" algn="r" defTabSz="457181" rtl="0" eaLnBrk="1" fontAlgn="auto" latinLnBrk="0" hangingPunct="1">
              <a:lnSpc>
                <a:spcPct val="100000"/>
              </a:lnSpc>
              <a:spcBef>
                <a:spcPts val="0"/>
              </a:spcBef>
              <a:spcAft>
                <a:spcPts val="0"/>
              </a:spcAft>
              <a:buClrTx/>
              <a:buSzTx/>
              <a:buFontTx/>
              <a:buNone/>
              <a:tabLst/>
              <a:defRPr/>
            </a:pPr>
            <a:fld id="{62A5EE76-0869-834C-BCE1-F654D13B40BE}"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181" rtl="0" eaLnBrk="1" fontAlgn="auto" latinLnBrk="0" hangingPunct="1">
                <a:lnSpc>
                  <a:spcPct val="100000"/>
                </a:lnSpc>
                <a:spcBef>
                  <a:spcPts val="0"/>
                </a:spcBef>
                <a:spcAft>
                  <a:spcPts val="0"/>
                </a:spcAft>
                <a:buClrTx/>
                <a:buSzTx/>
                <a:buFontTx/>
                <a:buNone/>
                <a:tabLst/>
                <a:defRPr/>
              </a:pPr>
              <a:t>277</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891731809"/>
      </p:ext>
    </p:extLst>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 1"/>
          <p:cNvSpPr>
            <a:spLocks noGrp="1" noRot="1" noChangeAspect="1"/>
          </p:cNvSpPr>
          <p:nvPr>
            <p:ph type="sldImg"/>
          </p:nvPr>
        </p:nvSpPr>
        <p:spPr/>
      </p:sp>
      <p:sp>
        <p:nvSpPr>
          <p:cNvPr id="3" name="ノート プレースホルダ 2"/>
          <p:cNvSpPr>
            <a:spLocks noGrp="1"/>
          </p:cNvSpPr>
          <p:nvPr>
            <p:ph type="body" idx="1"/>
          </p:nvPr>
        </p:nvSpPr>
        <p:spPr/>
        <p:txBody>
          <a:bodyPr>
            <a:normAutofit/>
          </a:bodyPr>
          <a:lstStyle/>
          <a:p>
            <a:endParaRPr kumimoji="1" lang="ja-JP" altLang="en-US"/>
          </a:p>
        </p:txBody>
      </p:sp>
      <p:sp>
        <p:nvSpPr>
          <p:cNvPr id="4" name="フッター プレースホルダ 3"/>
          <p:cNvSpPr>
            <a:spLocks noGrp="1"/>
          </p:cNvSpPr>
          <p:nvPr>
            <p:ph type="ftr" sz="quarter"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sz="1200" b="0" i="0" u="none" strike="noStrike" kern="1200" cap="none" spc="0" normalizeH="0" baseline="0" noProof="0">
                <a:ln>
                  <a:noFill/>
                </a:ln>
                <a:solidFill>
                  <a:prstClr val="black"/>
                </a:solidFill>
                <a:effectLst/>
                <a:uLnTx/>
                <a:uFillTx/>
                <a:latin typeface="游ゴシック" panose="020F0502020204030204"/>
                <a:ea typeface="+mn-ea"/>
                <a:cs typeface="+mn-cs"/>
              </a:rPr>
              <a:t>© 2009, Cisco Systems, Inc. All rights reserved.</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sz="1200" b="0" i="0" u="none" strike="noStrike" kern="1200" cap="none" spc="0" normalizeH="0" baseline="0" noProof="0">
                <a:ln>
                  <a:noFill/>
                </a:ln>
                <a:solidFill>
                  <a:prstClr val="black"/>
                </a:solidFill>
                <a:effectLst/>
                <a:uLnTx/>
                <a:uFillTx/>
                <a:latin typeface="游ゴシック" panose="020F0502020204030204"/>
                <a:ea typeface="+mn-ea"/>
                <a:cs typeface="+mn-cs"/>
              </a:rPr>
              <a:t>Presentation_ID.scr</a:t>
            </a:r>
          </a:p>
        </p:txBody>
      </p:sp>
      <p:sp>
        <p:nvSpPr>
          <p:cNvPr id="5" name="スライド番号プレースホルダ 4"/>
          <p:cNvSpPr>
            <a:spLocks noGrp="1"/>
          </p:cNvSpPr>
          <p:nvPr>
            <p:ph type="sldNum" sz="quarter" idx="1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8BE3880E-B30D-430A-95F2-5DAA25E1FD88}" type="slidenum">
              <a:rPr kumimoji="1" lang="en-US" sz="1200" b="0" i="0" u="none" strike="noStrike" kern="1200" cap="none" spc="0" normalizeH="0" baseline="0" noProof="0" smtClean="0">
                <a:ln>
                  <a:noFill/>
                </a:ln>
                <a:solidFill>
                  <a:prstClr val="black"/>
                </a:solidFill>
                <a:effectLst/>
                <a:uLnTx/>
                <a:uFillTx/>
                <a:latin typeface="游ゴシック"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279</a:t>
            </a:fld>
            <a:endParaRPr kumimoji="1" lang="en-US" sz="1200" b="0" i="0" u="none" strike="noStrike" kern="1200" cap="none" spc="0" normalizeH="0" baseline="0" noProof="0">
              <a:ln>
                <a:noFill/>
              </a:ln>
              <a:solidFill>
                <a:prstClr val="black"/>
              </a:solidFill>
              <a:effectLst/>
              <a:uLnTx/>
              <a:uFillTx/>
              <a:latin typeface="游ゴシック" panose="020F0502020204030204"/>
              <a:ea typeface="+mn-ea"/>
              <a:cs typeface="+mn-cs"/>
            </a:endParaRPr>
          </a:p>
        </p:txBody>
      </p:sp>
    </p:spTree>
    <p:extLst>
      <p:ext uri="{BB962C8B-B14F-4D97-AF65-F5344CB8AC3E}">
        <p14:creationId xmlns:p14="http://schemas.microsoft.com/office/powerpoint/2010/main" val="2597679071"/>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pPr>
              <a:defRPr/>
            </a:pPr>
            <a:fld id="{F97A1FA6-25DE-9E4E-A34D-CF67DE7DBDC7}" type="slidenum">
              <a:rPr lang="en-US" smtClean="0"/>
              <a:pPr>
                <a:defRPr/>
              </a:pPr>
              <a:t>24</a:t>
            </a:fld>
            <a:endParaRPr lang="en-US"/>
          </a:p>
        </p:txBody>
      </p:sp>
    </p:spTree>
    <p:extLst>
      <p:ext uri="{BB962C8B-B14F-4D97-AF65-F5344CB8AC3E}">
        <p14:creationId xmlns:p14="http://schemas.microsoft.com/office/powerpoint/2010/main" val="2568852019"/>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 1"/>
          <p:cNvSpPr>
            <a:spLocks noGrp="1" noRot="1" noChangeAspect="1"/>
          </p:cNvSpPr>
          <p:nvPr>
            <p:ph type="sldImg"/>
          </p:nvPr>
        </p:nvSpPr>
        <p:spPr/>
      </p:sp>
      <p:sp>
        <p:nvSpPr>
          <p:cNvPr id="3" name="ノート プレースホルダ 2"/>
          <p:cNvSpPr>
            <a:spLocks noGrp="1"/>
          </p:cNvSpPr>
          <p:nvPr>
            <p:ph type="body" idx="1"/>
          </p:nvPr>
        </p:nvSpPr>
        <p:spPr/>
        <p:txBody>
          <a:bodyPr>
            <a:normAutofit/>
          </a:bodyPr>
          <a:lstStyle/>
          <a:p>
            <a:endParaRPr kumimoji="1" lang="ja-JP" altLang="en-US"/>
          </a:p>
        </p:txBody>
      </p:sp>
      <p:sp>
        <p:nvSpPr>
          <p:cNvPr id="4" name="スライド番号プレースホルダ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03333C7C-86FC-46F6-AEEB-226F4F987EE3}" type="slidenum">
              <a:rPr kumimoji="1" lang="en-US" altLang="ja-JP" sz="1200" b="0" i="0" u="none" strike="noStrike" kern="1200" cap="none" spc="0" normalizeH="0" baseline="0" noProof="0" smtClean="0">
                <a:ln>
                  <a:noFill/>
                </a:ln>
                <a:solidFill>
                  <a:prstClr val="black"/>
                </a:solidFill>
                <a:effectLst/>
                <a:uLnTx/>
                <a:uFillTx/>
                <a:latin typeface="游ゴシック" panose="020F0502020204030204"/>
                <a:ea typeface="游ゴシック" panose="020B0400000000000000" pitchFamily="34"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280</a:t>
            </a:fld>
            <a:endParaRPr kumimoji="1" lang="en-US" altLang="ja-JP" sz="1200" b="0" i="0" u="none" strike="noStrike" kern="1200" cap="none" spc="0" normalizeH="0" baseline="0" noProof="0">
              <a:ln>
                <a:noFill/>
              </a:ln>
              <a:solidFill>
                <a:prstClr val="black"/>
              </a:solidFill>
              <a:effectLst/>
              <a:uLnTx/>
              <a:uFillTx/>
              <a:latin typeface="游ゴシック" panose="020F0502020204030204"/>
              <a:ea typeface="游ゴシック" panose="020B0400000000000000" pitchFamily="34" charset="-128"/>
              <a:cs typeface="+mn-cs"/>
            </a:endParaRPr>
          </a:p>
        </p:txBody>
      </p:sp>
    </p:spTree>
    <p:extLst>
      <p:ext uri="{BB962C8B-B14F-4D97-AF65-F5344CB8AC3E}">
        <p14:creationId xmlns:p14="http://schemas.microsoft.com/office/powerpoint/2010/main" val="3222180420"/>
      </p:ext>
    </p:extLst>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11"/>
          <p:cNvSpPr>
            <a:spLocks noGrp="1" noChangeArrowheads="1"/>
          </p:cNvSpPr>
          <p:nvPr>
            <p:ph type="sldNum" sz="quarter" idx="5"/>
          </p:nvPr>
        </p:nvSpPr>
        <p:spPr>
          <a:ln/>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9CF2250-547B-4214-AC4A-E9A31B7F4DD3}" type="slidenum">
              <a:rPr kumimoji="1" lang="en-US" sz="1200" b="0" i="0" u="none" strike="noStrike" kern="1200" cap="none" spc="0" normalizeH="0" baseline="0" noProof="0">
                <a:ln>
                  <a:noFill/>
                </a:ln>
                <a:solidFill>
                  <a:prstClr val="black"/>
                </a:solidFill>
                <a:effectLst/>
                <a:uLnTx/>
                <a:uFillTx/>
                <a:latin typeface="游ゴシック"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282</a:t>
            </a:fld>
            <a:endParaRPr kumimoji="1" lang="en-US" sz="1200" b="0" i="0" u="none" strike="noStrike" kern="1200" cap="none" spc="0" normalizeH="0" baseline="0" noProof="0">
              <a:ln>
                <a:noFill/>
              </a:ln>
              <a:solidFill>
                <a:prstClr val="black"/>
              </a:solidFill>
              <a:effectLst/>
              <a:uLnTx/>
              <a:uFillTx/>
              <a:latin typeface="游ゴシック" panose="020F0502020204030204"/>
              <a:ea typeface="+mn-ea"/>
              <a:cs typeface="+mn-cs"/>
            </a:endParaRPr>
          </a:p>
        </p:txBody>
      </p:sp>
      <p:sp>
        <p:nvSpPr>
          <p:cNvPr id="1192962" name="Rectangle 2"/>
          <p:cNvSpPr>
            <a:spLocks noGrp="1" noRot="1" noChangeAspect="1" noChangeArrowheads="1" noTextEdit="1"/>
          </p:cNvSpPr>
          <p:nvPr>
            <p:ph type="sldImg"/>
          </p:nvPr>
        </p:nvSpPr>
        <p:spPr>
          <a:xfrm>
            <a:off x="0" y="247650"/>
            <a:ext cx="7138988" cy="4016375"/>
          </a:xfrm>
          <a:ln/>
        </p:spPr>
      </p:sp>
      <p:sp>
        <p:nvSpPr>
          <p:cNvPr id="1192963" name="Rectangle 3"/>
          <p:cNvSpPr>
            <a:spLocks noGrp="1" noChangeArrowheads="1"/>
          </p:cNvSpPr>
          <p:nvPr>
            <p:ph type="body" idx="1"/>
          </p:nvPr>
        </p:nvSpPr>
        <p:spPr/>
        <p:txBody>
          <a:bodyPr/>
          <a:lstStyle/>
          <a:p>
            <a:endParaRPr lang="en-US"/>
          </a:p>
        </p:txBody>
      </p:sp>
    </p:spTree>
    <p:extLst>
      <p:ext uri="{BB962C8B-B14F-4D97-AF65-F5344CB8AC3E}">
        <p14:creationId xmlns:p14="http://schemas.microsoft.com/office/powerpoint/2010/main" val="450531779"/>
      </p:ext>
    </p:extLst>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11"/>
          <p:cNvSpPr>
            <a:spLocks noGrp="1" noChangeArrowheads="1"/>
          </p:cNvSpPr>
          <p:nvPr>
            <p:ph type="sldNum" sz="quarter" idx="5"/>
          </p:nvPr>
        </p:nvSpPr>
        <p:spPr>
          <a:ln/>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9CF2250-547B-4214-AC4A-E9A31B7F4DD3}" type="slidenum">
              <a:rPr kumimoji="1" lang="en-US" sz="1200" b="0" i="0" u="none" strike="noStrike" kern="1200" cap="none" spc="0" normalizeH="0" baseline="0" noProof="0">
                <a:ln>
                  <a:noFill/>
                </a:ln>
                <a:solidFill>
                  <a:prstClr val="black"/>
                </a:solidFill>
                <a:effectLst/>
                <a:uLnTx/>
                <a:uFillTx/>
                <a:latin typeface="游ゴシック"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283</a:t>
            </a:fld>
            <a:endParaRPr kumimoji="1" lang="en-US" sz="1200" b="0" i="0" u="none" strike="noStrike" kern="1200" cap="none" spc="0" normalizeH="0" baseline="0" noProof="0">
              <a:ln>
                <a:noFill/>
              </a:ln>
              <a:solidFill>
                <a:prstClr val="black"/>
              </a:solidFill>
              <a:effectLst/>
              <a:uLnTx/>
              <a:uFillTx/>
              <a:latin typeface="游ゴシック" panose="020F0502020204030204"/>
              <a:ea typeface="+mn-ea"/>
              <a:cs typeface="+mn-cs"/>
            </a:endParaRPr>
          </a:p>
        </p:txBody>
      </p:sp>
      <p:sp>
        <p:nvSpPr>
          <p:cNvPr id="1192962" name="Rectangle 2"/>
          <p:cNvSpPr>
            <a:spLocks noGrp="1" noRot="1" noChangeAspect="1" noChangeArrowheads="1" noTextEdit="1"/>
          </p:cNvSpPr>
          <p:nvPr>
            <p:ph type="sldImg"/>
          </p:nvPr>
        </p:nvSpPr>
        <p:spPr>
          <a:xfrm>
            <a:off x="0" y="247650"/>
            <a:ext cx="7138988" cy="4016375"/>
          </a:xfrm>
          <a:ln/>
        </p:spPr>
      </p:sp>
      <p:sp>
        <p:nvSpPr>
          <p:cNvPr id="1192963" name="Rectangle 3"/>
          <p:cNvSpPr>
            <a:spLocks noGrp="1" noChangeArrowheads="1"/>
          </p:cNvSpPr>
          <p:nvPr>
            <p:ph type="body" idx="1"/>
          </p:nvPr>
        </p:nvSpPr>
        <p:spPr/>
        <p:txBody>
          <a:bodyPr/>
          <a:lstStyle/>
          <a:p>
            <a:endParaRPr lang="en-US"/>
          </a:p>
        </p:txBody>
      </p:sp>
    </p:spTree>
    <p:extLst>
      <p:ext uri="{BB962C8B-B14F-4D97-AF65-F5344CB8AC3E}">
        <p14:creationId xmlns:p14="http://schemas.microsoft.com/office/powerpoint/2010/main" val="2373871223"/>
      </p:ext>
    </p:extLst>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11"/>
          <p:cNvSpPr>
            <a:spLocks noGrp="1" noChangeArrowheads="1"/>
          </p:cNvSpPr>
          <p:nvPr>
            <p:ph type="sldNum" sz="quarter" idx="5"/>
          </p:nvPr>
        </p:nvSpPr>
        <p:spPr>
          <a:ln/>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9CF2250-547B-4214-AC4A-E9A31B7F4DD3}" type="slidenum">
              <a:rPr kumimoji="1" lang="en-US" sz="1200" b="0" i="0" u="none" strike="noStrike" kern="1200" cap="none" spc="0" normalizeH="0" baseline="0" noProof="0">
                <a:ln>
                  <a:noFill/>
                </a:ln>
                <a:solidFill>
                  <a:prstClr val="black"/>
                </a:solidFill>
                <a:effectLst/>
                <a:uLnTx/>
                <a:uFillTx/>
                <a:latin typeface="游ゴシック"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285</a:t>
            </a:fld>
            <a:endParaRPr kumimoji="1" lang="en-US" sz="1200" b="0" i="0" u="none" strike="noStrike" kern="1200" cap="none" spc="0" normalizeH="0" baseline="0" noProof="0">
              <a:ln>
                <a:noFill/>
              </a:ln>
              <a:solidFill>
                <a:prstClr val="black"/>
              </a:solidFill>
              <a:effectLst/>
              <a:uLnTx/>
              <a:uFillTx/>
              <a:latin typeface="游ゴシック" panose="020F0502020204030204"/>
              <a:ea typeface="+mn-ea"/>
              <a:cs typeface="+mn-cs"/>
            </a:endParaRPr>
          </a:p>
        </p:txBody>
      </p:sp>
      <p:sp>
        <p:nvSpPr>
          <p:cNvPr id="1192962" name="Rectangle 2"/>
          <p:cNvSpPr>
            <a:spLocks noGrp="1" noRot="1" noChangeAspect="1" noChangeArrowheads="1" noTextEdit="1"/>
          </p:cNvSpPr>
          <p:nvPr>
            <p:ph type="sldImg"/>
          </p:nvPr>
        </p:nvSpPr>
        <p:spPr>
          <a:xfrm>
            <a:off x="0" y="247650"/>
            <a:ext cx="7138988" cy="4016375"/>
          </a:xfrm>
          <a:ln/>
        </p:spPr>
      </p:sp>
      <p:sp>
        <p:nvSpPr>
          <p:cNvPr id="1192963" name="Rectangle 3"/>
          <p:cNvSpPr>
            <a:spLocks noGrp="1" noChangeArrowheads="1"/>
          </p:cNvSpPr>
          <p:nvPr>
            <p:ph type="body" idx="1"/>
          </p:nvPr>
        </p:nvSpPr>
        <p:spPr/>
        <p:txBody>
          <a:bodyPr/>
          <a:lstStyle/>
          <a:p>
            <a:endParaRPr lang="en-US"/>
          </a:p>
        </p:txBody>
      </p:sp>
    </p:spTree>
    <p:extLst>
      <p:ext uri="{BB962C8B-B14F-4D97-AF65-F5344CB8AC3E}">
        <p14:creationId xmlns:p14="http://schemas.microsoft.com/office/powerpoint/2010/main" val="1218536526"/>
      </p:ext>
    </p:extLst>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11"/>
          <p:cNvSpPr>
            <a:spLocks noGrp="1" noChangeArrowheads="1"/>
          </p:cNvSpPr>
          <p:nvPr>
            <p:ph type="sldNum" sz="quarter" idx="5"/>
          </p:nvPr>
        </p:nvSpPr>
        <p:spPr>
          <a:ln/>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9CF2250-547B-4214-AC4A-E9A31B7F4DD3}" type="slidenum">
              <a:rPr kumimoji="1" lang="en-US" sz="1200" b="0" i="0" u="none" strike="noStrike" kern="1200" cap="none" spc="0" normalizeH="0" baseline="0" noProof="0">
                <a:ln>
                  <a:noFill/>
                </a:ln>
                <a:solidFill>
                  <a:prstClr val="black"/>
                </a:solidFill>
                <a:effectLst/>
                <a:uLnTx/>
                <a:uFillTx/>
                <a:latin typeface="游ゴシック"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286</a:t>
            </a:fld>
            <a:endParaRPr kumimoji="1" lang="en-US" sz="1200" b="0" i="0" u="none" strike="noStrike" kern="1200" cap="none" spc="0" normalizeH="0" baseline="0" noProof="0">
              <a:ln>
                <a:noFill/>
              </a:ln>
              <a:solidFill>
                <a:prstClr val="black"/>
              </a:solidFill>
              <a:effectLst/>
              <a:uLnTx/>
              <a:uFillTx/>
              <a:latin typeface="游ゴシック" panose="020F0502020204030204"/>
              <a:ea typeface="+mn-ea"/>
              <a:cs typeface="+mn-cs"/>
            </a:endParaRPr>
          </a:p>
        </p:txBody>
      </p:sp>
      <p:sp>
        <p:nvSpPr>
          <p:cNvPr id="1192962" name="Rectangle 2"/>
          <p:cNvSpPr>
            <a:spLocks noGrp="1" noRot="1" noChangeAspect="1" noChangeArrowheads="1" noTextEdit="1"/>
          </p:cNvSpPr>
          <p:nvPr>
            <p:ph type="sldImg"/>
          </p:nvPr>
        </p:nvSpPr>
        <p:spPr>
          <a:xfrm>
            <a:off x="0" y="247650"/>
            <a:ext cx="7138988" cy="4016375"/>
          </a:xfrm>
          <a:ln/>
        </p:spPr>
      </p:sp>
      <p:sp>
        <p:nvSpPr>
          <p:cNvPr id="1192963" name="Rectangle 3"/>
          <p:cNvSpPr>
            <a:spLocks noGrp="1" noChangeArrowheads="1"/>
          </p:cNvSpPr>
          <p:nvPr>
            <p:ph type="body" idx="1"/>
          </p:nvPr>
        </p:nvSpPr>
        <p:spPr/>
        <p:txBody>
          <a:bodyPr/>
          <a:lstStyle/>
          <a:p>
            <a:endParaRPr lang="en-US"/>
          </a:p>
        </p:txBody>
      </p:sp>
    </p:spTree>
    <p:extLst>
      <p:ext uri="{BB962C8B-B14F-4D97-AF65-F5344CB8AC3E}">
        <p14:creationId xmlns:p14="http://schemas.microsoft.com/office/powerpoint/2010/main" val="3971948054"/>
      </p:ext>
    </p:extLst>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11"/>
          <p:cNvSpPr>
            <a:spLocks noGrp="1" noChangeArrowheads="1"/>
          </p:cNvSpPr>
          <p:nvPr>
            <p:ph type="sldNum" sz="quarter" idx="5"/>
          </p:nvPr>
        </p:nvSpPr>
        <p:spPr>
          <a:ln/>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9CF2250-547B-4214-AC4A-E9A31B7F4DD3}" type="slidenum">
              <a:rPr kumimoji="1" lang="en-US" sz="1200" b="0" i="0" u="none" strike="noStrike" kern="1200" cap="none" spc="0" normalizeH="0" baseline="0" noProof="0">
                <a:ln>
                  <a:noFill/>
                </a:ln>
                <a:solidFill>
                  <a:prstClr val="black"/>
                </a:solidFill>
                <a:effectLst/>
                <a:uLnTx/>
                <a:uFillTx/>
                <a:latin typeface="游ゴシック"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287</a:t>
            </a:fld>
            <a:endParaRPr kumimoji="1" lang="en-US" sz="1200" b="0" i="0" u="none" strike="noStrike" kern="1200" cap="none" spc="0" normalizeH="0" baseline="0" noProof="0">
              <a:ln>
                <a:noFill/>
              </a:ln>
              <a:solidFill>
                <a:prstClr val="black"/>
              </a:solidFill>
              <a:effectLst/>
              <a:uLnTx/>
              <a:uFillTx/>
              <a:latin typeface="游ゴシック" panose="020F0502020204030204"/>
              <a:ea typeface="+mn-ea"/>
              <a:cs typeface="+mn-cs"/>
            </a:endParaRPr>
          </a:p>
        </p:txBody>
      </p:sp>
      <p:sp>
        <p:nvSpPr>
          <p:cNvPr id="1192962" name="Rectangle 2"/>
          <p:cNvSpPr>
            <a:spLocks noGrp="1" noRot="1" noChangeAspect="1" noChangeArrowheads="1" noTextEdit="1"/>
          </p:cNvSpPr>
          <p:nvPr>
            <p:ph type="sldImg"/>
          </p:nvPr>
        </p:nvSpPr>
        <p:spPr>
          <a:xfrm>
            <a:off x="0" y="247650"/>
            <a:ext cx="7138988" cy="4016375"/>
          </a:xfrm>
          <a:ln/>
        </p:spPr>
      </p:sp>
      <p:sp>
        <p:nvSpPr>
          <p:cNvPr id="1192963" name="Rectangle 3"/>
          <p:cNvSpPr>
            <a:spLocks noGrp="1" noChangeArrowheads="1"/>
          </p:cNvSpPr>
          <p:nvPr>
            <p:ph type="body" idx="1"/>
          </p:nvPr>
        </p:nvSpPr>
        <p:spPr/>
        <p:txBody>
          <a:bodyPr/>
          <a:lstStyle/>
          <a:p>
            <a:endParaRPr lang="en-US"/>
          </a:p>
        </p:txBody>
      </p:sp>
    </p:spTree>
    <p:extLst>
      <p:ext uri="{BB962C8B-B14F-4D97-AF65-F5344CB8AC3E}">
        <p14:creationId xmlns:p14="http://schemas.microsoft.com/office/powerpoint/2010/main" val="282876980"/>
      </p:ext>
    </p:extLst>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11"/>
          <p:cNvSpPr>
            <a:spLocks noGrp="1" noChangeArrowheads="1"/>
          </p:cNvSpPr>
          <p:nvPr>
            <p:ph type="sldNum" sz="quarter" idx="5"/>
          </p:nvPr>
        </p:nvSpPr>
        <p:spPr>
          <a:ln/>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9CF2250-547B-4214-AC4A-E9A31B7F4DD3}" type="slidenum">
              <a:rPr kumimoji="1" lang="en-US" sz="1200" b="0" i="0" u="none" strike="noStrike" kern="1200" cap="none" spc="0" normalizeH="0" baseline="0" noProof="0">
                <a:ln>
                  <a:noFill/>
                </a:ln>
                <a:solidFill>
                  <a:prstClr val="black"/>
                </a:solidFill>
                <a:effectLst/>
                <a:uLnTx/>
                <a:uFillTx/>
                <a:latin typeface="游ゴシック"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290</a:t>
            </a:fld>
            <a:endParaRPr kumimoji="1" lang="en-US" sz="1200" b="0" i="0" u="none" strike="noStrike" kern="1200" cap="none" spc="0" normalizeH="0" baseline="0" noProof="0">
              <a:ln>
                <a:noFill/>
              </a:ln>
              <a:solidFill>
                <a:prstClr val="black"/>
              </a:solidFill>
              <a:effectLst/>
              <a:uLnTx/>
              <a:uFillTx/>
              <a:latin typeface="游ゴシック" panose="020F0502020204030204"/>
              <a:ea typeface="+mn-ea"/>
              <a:cs typeface="+mn-cs"/>
            </a:endParaRPr>
          </a:p>
        </p:txBody>
      </p:sp>
      <p:sp>
        <p:nvSpPr>
          <p:cNvPr id="1192962" name="Rectangle 2"/>
          <p:cNvSpPr>
            <a:spLocks noGrp="1" noRot="1" noChangeAspect="1" noChangeArrowheads="1" noTextEdit="1"/>
          </p:cNvSpPr>
          <p:nvPr>
            <p:ph type="sldImg"/>
          </p:nvPr>
        </p:nvSpPr>
        <p:spPr>
          <a:xfrm>
            <a:off x="0" y="247650"/>
            <a:ext cx="7138988" cy="4016375"/>
          </a:xfrm>
          <a:ln/>
        </p:spPr>
      </p:sp>
      <p:sp>
        <p:nvSpPr>
          <p:cNvPr id="1192963" name="Rectangle 3"/>
          <p:cNvSpPr>
            <a:spLocks noGrp="1" noChangeArrowheads="1"/>
          </p:cNvSpPr>
          <p:nvPr>
            <p:ph type="body" idx="1"/>
          </p:nvPr>
        </p:nvSpPr>
        <p:spPr/>
        <p:txBody>
          <a:bodyPr/>
          <a:lstStyle/>
          <a:p>
            <a:endParaRPr lang="en-US"/>
          </a:p>
        </p:txBody>
      </p:sp>
    </p:spTree>
    <p:extLst>
      <p:ext uri="{BB962C8B-B14F-4D97-AF65-F5344CB8AC3E}">
        <p14:creationId xmlns:p14="http://schemas.microsoft.com/office/powerpoint/2010/main" val="4175975371"/>
      </p:ext>
    </p:extLst>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11"/>
          <p:cNvSpPr>
            <a:spLocks noGrp="1" noChangeArrowheads="1"/>
          </p:cNvSpPr>
          <p:nvPr>
            <p:ph type="sldNum" sz="quarter" idx="5"/>
          </p:nvPr>
        </p:nvSpPr>
        <p:spPr>
          <a:ln/>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69CF2250-547B-4214-AC4A-E9A31B7F4DD3}" type="slidenum">
              <a:rPr kumimoji="0" lang="en-US" sz="1200" b="0" i="0" u="none" strike="noStrike" kern="1200" cap="none" spc="0" normalizeH="0" baseline="0" noProof="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292</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1192962" name="Rectangle 2"/>
          <p:cNvSpPr>
            <a:spLocks noGrp="1" noRot="1" noChangeAspect="1" noChangeArrowheads="1" noTextEdit="1"/>
          </p:cNvSpPr>
          <p:nvPr>
            <p:ph type="sldImg"/>
          </p:nvPr>
        </p:nvSpPr>
        <p:spPr>
          <a:xfrm>
            <a:off x="0" y="247650"/>
            <a:ext cx="7138988" cy="4016375"/>
          </a:xfrm>
          <a:ln/>
        </p:spPr>
      </p:sp>
      <p:sp>
        <p:nvSpPr>
          <p:cNvPr id="1192963" name="Rectangle 3"/>
          <p:cNvSpPr>
            <a:spLocks noGrp="1" noChangeArrowheads="1"/>
          </p:cNvSpPr>
          <p:nvPr>
            <p:ph type="body" idx="1"/>
          </p:nvPr>
        </p:nvSpPr>
        <p:spPr/>
        <p:txBody>
          <a:bodyPr/>
          <a:lstStyle/>
          <a:p>
            <a:endParaRPr lang="en-US"/>
          </a:p>
        </p:txBody>
      </p:sp>
    </p:spTree>
    <p:extLst>
      <p:ext uri="{BB962C8B-B14F-4D97-AF65-F5344CB8AC3E}">
        <p14:creationId xmlns:p14="http://schemas.microsoft.com/office/powerpoint/2010/main" val="3319533486"/>
      </p:ext>
    </p:extLst>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BE1F740D-1734-8C44-A506-B9FAA0427C76}"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296</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681214746"/>
      </p:ext>
    </p:extLst>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The default </a:t>
            </a:r>
          </a:p>
        </p:txBody>
      </p:sp>
      <p:sp>
        <p:nvSpPr>
          <p:cNvPr id="4" name="Slide Number Placeholder 3"/>
          <p:cNvSpPr>
            <a:spLocks noGrp="1"/>
          </p:cNvSpPr>
          <p:nvPr>
            <p:ph type="sldNum" sz="quarter" idx="10"/>
          </p:nvPr>
        </p:nvSpPr>
        <p:spPr/>
        <p:txBody>
          <a:bodyPr/>
          <a:lstStyle/>
          <a:p>
            <a:pPr marL="0" marR="0" lvl="0" indent="0" algn="r" defTabSz="457181" rtl="0" eaLnBrk="1" fontAlgn="auto" latinLnBrk="0" hangingPunct="1">
              <a:lnSpc>
                <a:spcPct val="100000"/>
              </a:lnSpc>
              <a:spcBef>
                <a:spcPts val="0"/>
              </a:spcBef>
              <a:spcAft>
                <a:spcPts val="0"/>
              </a:spcAft>
              <a:buClrTx/>
              <a:buSzTx/>
              <a:buFontTx/>
              <a:buNone/>
              <a:tabLst/>
              <a:defRPr/>
            </a:pPr>
            <a:fld id="{F97A1FA6-25DE-9E4E-A34D-CF67DE7DBDC7}"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181" rtl="0" eaLnBrk="1" fontAlgn="auto" latinLnBrk="0" hangingPunct="1">
                <a:lnSpc>
                  <a:spcPct val="100000"/>
                </a:lnSpc>
                <a:spcBef>
                  <a:spcPts val="0"/>
                </a:spcBef>
                <a:spcAft>
                  <a:spcPts val="0"/>
                </a:spcAft>
                <a:buClrTx/>
                <a:buSzTx/>
                <a:buFontTx/>
                <a:buNone/>
                <a:tabLst/>
                <a:defRPr/>
              </a:pPr>
              <a:t>298</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844022745"/>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pPr>
              <a:defRPr/>
            </a:pPr>
            <a:fld id="{F97A1FA6-25DE-9E4E-A34D-CF67DE7DBDC7}" type="slidenum">
              <a:rPr lang="en-US" smtClean="0"/>
              <a:pPr>
                <a:defRPr/>
              </a:pPr>
              <a:t>31</a:t>
            </a:fld>
            <a:endParaRPr lang="en-US"/>
          </a:p>
        </p:txBody>
      </p:sp>
    </p:spTree>
    <p:extLst>
      <p:ext uri="{BB962C8B-B14F-4D97-AF65-F5344CB8AC3E}">
        <p14:creationId xmlns:p14="http://schemas.microsoft.com/office/powerpoint/2010/main" val="4239625877"/>
      </p:ext>
    </p:extLst>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The default </a:t>
            </a:r>
          </a:p>
        </p:txBody>
      </p:sp>
      <p:sp>
        <p:nvSpPr>
          <p:cNvPr id="4" name="Slide Number Placeholder 3"/>
          <p:cNvSpPr>
            <a:spLocks noGrp="1"/>
          </p:cNvSpPr>
          <p:nvPr>
            <p:ph type="sldNum" sz="quarter" idx="10"/>
          </p:nvPr>
        </p:nvSpPr>
        <p:spPr/>
        <p:txBody>
          <a:bodyPr/>
          <a:lstStyle/>
          <a:p>
            <a:pPr marL="0" marR="0" lvl="0" indent="0" algn="r" defTabSz="457181" rtl="0" eaLnBrk="1" fontAlgn="auto" latinLnBrk="0" hangingPunct="1">
              <a:lnSpc>
                <a:spcPct val="100000"/>
              </a:lnSpc>
              <a:spcBef>
                <a:spcPts val="0"/>
              </a:spcBef>
              <a:spcAft>
                <a:spcPts val="0"/>
              </a:spcAft>
              <a:buClrTx/>
              <a:buSzTx/>
              <a:buFontTx/>
              <a:buNone/>
              <a:tabLst/>
              <a:defRPr/>
            </a:pPr>
            <a:fld id="{F97A1FA6-25DE-9E4E-A34D-CF67DE7DBDC7}"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181" rtl="0" eaLnBrk="1" fontAlgn="auto" latinLnBrk="0" hangingPunct="1">
                <a:lnSpc>
                  <a:spcPct val="100000"/>
                </a:lnSpc>
                <a:spcBef>
                  <a:spcPts val="0"/>
                </a:spcBef>
                <a:spcAft>
                  <a:spcPts val="0"/>
                </a:spcAft>
                <a:buClrTx/>
                <a:buSzTx/>
                <a:buFontTx/>
                <a:buNone/>
                <a:tabLst/>
                <a:defRPr/>
              </a:pPr>
              <a:t>299</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063210932"/>
      </p:ext>
    </p:extLst>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pPr marL="0" marR="0" lvl="0" indent="0" algn="r" defTabSz="457181" rtl="0" eaLnBrk="1" fontAlgn="auto" latinLnBrk="0" hangingPunct="1">
              <a:lnSpc>
                <a:spcPct val="100000"/>
              </a:lnSpc>
              <a:spcBef>
                <a:spcPts val="0"/>
              </a:spcBef>
              <a:spcAft>
                <a:spcPts val="0"/>
              </a:spcAft>
              <a:buClrTx/>
              <a:buSzTx/>
              <a:buFontTx/>
              <a:buNone/>
              <a:tabLst/>
              <a:defRPr/>
            </a:pPr>
            <a:fld id="{62A5EE76-0869-834C-BCE1-F654D13B40BE}"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181" rtl="0" eaLnBrk="1" fontAlgn="auto" latinLnBrk="0" hangingPunct="1">
                <a:lnSpc>
                  <a:spcPct val="100000"/>
                </a:lnSpc>
                <a:spcBef>
                  <a:spcPts val="0"/>
                </a:spcBef>
                <a:spcAft>
                  <a:spcPts val="0"/>
                </a:spcAft>
                <a:buClrTx/>
                <a:buSzTx/>
                <a:buFontTx/>
                <a:buNone/>
                <a:tabLst/>
                <a:defRPr/>
              </a:pPr>
              <a:t>311</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532365353"/>
      </p:ext>
    </p:extLst>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indent="0" algn="l" defTabSz="457181" rtl="0" eaLnBrk="1" fontAlgn="auto" latinLnBrk="0" hangingPunct="1">
              <a:lnSpc>
                <a:spcPct val="100000"/>
              </a:lnSpc>
              <a:spcBef>
                <a:spcPts val="0"/>
              </a:spcBef>
              <a:spcAft>
                <a:spcPts val="0"/>
              </a:spcAft>
              <a:buClrTx/>
              <a:buSzTx/>
              <a:buFontTx/>
              <a:buNone/>
              <a:tabLst/>
              <a:defRPr/>
            </a:pPr>
            <a:r>
              <a:rPr lang="en-US" sz="1200"/>
              <a:t>https://</a:t>
            </a:r>
            <a:r>
              <a:rPr lang="en-US" sz="1200" err="1"/>
              <a:t>docs.cisco.com</a:t>
            </a:r>
            <a:r>
              <a:rPr lang="en-US" sz="1200"/>
              <a:t>/share/proxy/alfresco/</a:t>
            </a:r>
            <a:r>
              <a:rPr lang="en-US" sz="1200" err="1"/>
              <a:t>url?docnum</a:t>
            </a:r>
            <a:r>
              <a:rPr lang="en-US" sz="1200"/>
              <a:t>=EDCS-11212504</a:t>
            </a:r>
          </a:p>
          <a:p>
            <a:endParaRPr lang="en-US"/>
          </a:p>
        </p:txBody>
      </p:sp>
      <p:sp>
        <p:nvSpPr>
          <p:cNvPr id="4" name="Slide Number Placeholder 3"/>
          <p:cNvSpPr>
            <a:spLocks noGrp="1"/>
          </p:cNvSpPr>
          <p:nvPr>
            <p:ph type="sldNum" sz="quarter" idx="10"/>
          </p:nvPr>
        </p:nvSpPr>
        <p:spPr/>
        <p:txBody>
          <a:bodyPr/>
          <a:lstStyle/>
          <a:p>
            <a:pPr marL="0" marR="0" lvl="0" indent="0" algn="r" defTabSz="457181" rtl="0" eaLnBrk="1" fontAlgn="auto" latinLnBrk="0" hangingPunct="1">
              <a:lnSpc>
                <a:spcPct val="100000"/>
              </a:lnSpc>
              <a:spcBef>
                <a:spcPts val="0"/>
              </a:spcBef>
              <a:spcAft>
                <a:spcPts val="0"/>
              </a:spcAft>
              <a:buClrTx/>
              <a:buSzTx/>
              <a:buFontTx/>
              <a:buNone/>
              <a:tabLst/>
              <a:defRPr/>
            </a:pPr>
            <a:fld id="{62A5EE76-0869-834C-BCE1-F654D13B40BE}"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181" rtl="0" eaLnBrk="1" fontAlgn="auto" latinLnBrk="0" hangingPunct="1">
                <a:lnSpc>
                  <a:spcPct val="100000"/>
                </a:lnSpc>
                <a:spcBef>
                  <a:spcPts val="0"/>
                </a:spcBef>
                <a:spcAft>
                  <a:spcPts val="0"/>
                </a:spcAft>
                <a:buClrTx/>
                <a:buSzTx/>
                <a:buFontTx/>
                <a:buNone/>
                <a:tabLst/>
                <a:defRPr/>
              </a:pPr>
              <a:t>312</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453859054"/>
      </p:ext>
    </p:extLst>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2906C358-265C-4192-BA49-B755B86232A3}" type="slidenum">
              <a:rPr kumimoji="1" lang="ja-JP" altLang="en-US" sz="1200" b="0" i="0" u="none" strike="noStrike" kern="1200" cap="none" spc="0" normalizeH="0" baseline="0" noProof="0" smtClean="0">
                <a:ln>
                  <a:noFill/>
                </a:ln>
                <a:solidFill>
                  <a:prstClr val="black"/>
                </a:solidFill>
                <a:effectLst/>
                <a:uLnTx/>
                <a:uFillTx/>
                <a:latin typeface="游ゴシック" panose="020F0502020204030204"/>
                <a:ea typeface="游ゴシック" panose="020B0400000000000000" pitchFamily="34"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321</a:t>
            </a:fld>
            <a:endParaRPr kumimoji="1" lang="ja-JP" altLang="en-US" sz="1200" b="0" i="0" u="none" strike="noStrike" kern="1200" cap="none" spc="0" normalizeH="0" baseline="0" noProof="0">
              <a:ln>
                <a:noFill/>
              </a:ln>
              <a:solidFill>
                <a:prstClr val="black"/>
              </a:solidFill>
              <a:effectLst/>
              <a:uLnTx/>
              <a:uFillTx/>
              <a:latin typeface="游ゴシック" panose="020F0502020204030204"/>
              <a:ea typeface="游ゴシック" panose="020B0400000000000000" pitchFamily="34" charset="-128"/>
              <a:cs typeface="+mn-cs"/>
            </a:endParaRPr>
          </a:p>
        </p:txBody>
      </p:sp>
    </p:spTree>
    <p:extLst>
      <p:ext uri="{BB962C8B-B14F-4D97-AF65-F5344CB8AC3E}">
        <p14:creationId xmlns:p14="http://schemas.microsoft.com/office/powerpoint/2010/main" val="289727599"/>
      </p:ext>
    </p:extLst>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latin typeface="MS PGothic" panose="020B0600070205080204" pitchFamily="34" charset="-128"/>
                <a:ea typeface="MS PGothic" panose="020B0600070205080204" pitchFamily="34" charset="-128"/>
              </a:rPr>
              <a:t>DHCP</a:t>
            </a:r>
            <a:r>
              <a:rPr lang="en-US" baseline="0">
                <a:latin typeface="MS PGothic" panose="020B0600070205080204" pitchFamily="34" charset="-128"/>
                <a:ea typeface="MS PGothic" panose="020B0600070205080204" pitchFamily="34" charset="-128"/>
              </a:rPr>
              <a:t> request L2 multicast : switch (snoop into DHCP request and snooping into DHCP response)</a:t>
            </a:r>
          </a:p>
          <a:p>
            <a:r>
              <a:rPr lang="en-US" baseline="0">
                <a:latin typeface="MS PGothic" panose="020B0600070205080204" pitchFamily="34" charset="-128"/>
                <a:ea typeface="MS PGothic" panose="020B0600070205080204" pitchFamily="34" charset="-128"/>
              </a:rPr>
              <a:t> </a:t>
            </a:r>
            <a:endParaRPr lang="en-US">
              <a:latin typeface="MS PGothic" panose="020B0600070205080204" pitchFamily="34" charset="-128"/>
              <a:ea typeface="MS PGothic" panose="020B0600070205080204" pitchFamily="34" charset="-128"/>
            </a:endParaRPr>
          </a:p>
        </p:txBody>
      </p:sp>
      <p:sp>
        <p:nvSpPr>
          <p:cNvPr id="4" name="Slide Number Placeholder 3"/>
          <p:cNvSpPr>
            <a:spLocks noGrp="1"/>
          </p:cNvSpPr>
          <p:nvPr>
            <p:ph type="sldNum" sz="quarter" idx="10"/>
          </p:nvPr>
        </p:nvSpPr>
        <p:spPr/>
        <p:txBody>
          <a:bodyPr/>
          <a:lstStyle/>
          <a:p>
            <a:pPr marL="0" marR="0" lvl="0" indent="0" algn="r" defTabSz="976313" rtl="0" eaLnBrk="1" fontAlgn="base" latinLnBrk="0" hangingPunct="1">
              <a:lnSpc>
                <a:spcPct val="100000"/>
              </a:lnSpc>
              <a:spcBef>
                <a:spcPct val="0"/>
              </a:spcBef>
              <a:spcAft>
                <a:spcPct val="0"/>
              </a:spcAft>
              <a:buClrTx/>
              <a:buSzTx/>
              <a:buFontTx/>
              <a:buNone/>
              <a:tabLst/>
              <a:defRPr/>
            </a:pPr>
            <a:fld id="{3D261190-49F0-CA42-A302-8AAB0F6057AE}" type="slidenum">
              <a:rPr kumimoji="1" lang="en-US" sz="1300" b="0" i="0" u="none" strike="noStrike" kern="1200" cap="none" spc="0" normalizeH="0" baseline="0" noProof="0" smtClean="0">
                <a:ln>
                  <a:noFill/>
                </a:ln>
                <a:solidFill>
                  <a:prstClr val="black"/>
                </a:solidFill>
                <a:effectLst/>
                <a:uLnTx/>
                <a:uFillTx/>
                <a:latin typeface="Calibri"/>
                <a:ea typeface="ＭＳ Ｐゴシック" pitchFamily="50" charset="-128"/>
                <a:cs typeface="+mn-cs"/>
              </a:rPr>
              <a:pPr marL="0" marR="0" lvl="0" indent="0" algn="r" defTabSz="976313" rtl="0" eaLnBrk="1" fontAlgn="base" latinLnBrk="0" hangingPunct="1">
                <a:lnSpc>
                  <a:spcPct val="100000"/>
                </a:lnSpc>
                <a:spcBef>
                  <a:spcPct val="0"/>
                </a:spcBef>
                <a:spcAft>
                  <a:spcPct val="0"/>
                </a:spcAft>
                <a:buClrTx/>
                <a:buSzTx/>
                <a:buFontTx/>
                <a:buNone/>
                <a:tabLst/>
                <a:defRPr/>
              </a:pPr>
              <a:t>325</a:t>
            </a:fld>
            <a:endParaRPr kumimoji="1" lang="en-US" sz="1300" b="0" i="0" u="none" strike="noStrike" kern="1200" cap="none" spc="0" normalizeH="0" baseline="0" noProof="0">
              <a:ln>
                <a:noFill/>
              </a:ln>
              <a:solidFill>
                <a:prstClr val="black"/>
              </a:solidFill>
              <a:effectLst/>
              <a:uLnTx/>
              <a:uFillTx/>
              <a:latin typeface="Calibri"/>
              <a:ea typeface="ＭＳ Ｐゴシック" pitchFamily="50" charset="-128"/>
              <a:cs typeface="+mn-cs"/>
            </a:endParaRPr>
          </a:p>
        </p:txBody>
      </p:sp>
    </p:spTree>
    <p:extLst>
      <p:ext uri="{BB962C8B-B14F-4D97-AF65-F5344CB8AC3E}">
        <p14:creationId xmlns:p14="http://schemas.microsoft.com/office/powerpoint/2010/main" val="933341883"/>
      </p:ext>
    </p:extLst>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171450" indent="-171450">
              <a:buFontTx/>
              <a:buChar char="-"/>
            </a:pPr>
            <a:r>
              <a:rPr lang="en-US" dirty="0"/>
              <a:t>LISP</a:t>
            </a:r>
            <a:r>
              <a:rPr lang="ja-JP" altLang="en-US" dirty="0"/>
              <a:t>に関連する</a:t>
            </a:r>
            <a:r>
              <a:rPr lang="en-US" altLang="ja-JP" dirty="0"/>
              <a:t>Device Tracking</a:t>
            </a:r>
            <a:r>
              <a:rPr lang="ja-JP" altLang="en-US" dirty="0"/>
              <a:t>の説明</a:t>
            </a:r>
            <a:br>
              <a:rPr lang="en-US" altLang="ja-JP" dirty="0"/>
            </a:br>
            <a:r>
              <a:rPr lang="en-US" sz="1200" b="0" i="0" kern="1200" dirty="0">
                <a:solidFill>
                  <a:schemeClr val="tx1"/>
                </a:solidFill>
                <a:effectLst/>
                <a:latin typeface="+mn-lt"/>
                <a:ea typeface="ＭＳ Ｐゴシック" charset="0"/>
                <a:cs typeface="ＭＳ Ｐゴシック" charset="0"/>
              </a:rPr>
              <a:t>The LISP feature creates </a:t>
            </a:r>
            <a:r>
              <a:rPr lang="en-US" dirty="0"/>
              <a:t>LISP-DT-GUARD-VLAN</a:t>
            </a:r>
            <a:r>
              <a:rPr lang="en-US" sz="1200" b="0" i="0" kern="1200" dirty="0">
                <a:solidFill>
                  <a:schemeClr val="tx1"/>
                </a:solidFill>
                <a:effectLst/>
                <a:latin typeface="+mn-lt"/>
                <a:ea typeface="ＭＳ Ｐゴシック" charset="0"/>
                <a:cs typeface="ＭＳ Ｐゴシック" charset="0"/>
              </a:rPr>
              <a:t> or </a:t>
            </a:r>
            <a:r>
              <a:rPr lang="en-US" dirty="0"/>
              <a:t>LISP-DT-GLEAN-VLAN</a:t>
            </a:r>
            <a:r>
              <a:rPr lang="en-US" sz="1200" b="0" i="0" kern="1200" dirty="0">
                <a:solidFill>
                  <a:schemeClr val="tx1"/>
                </a:solidFill>
                <a:effectLst/>
                <a:latin typeface="+mn-lt"/>
                <a:ea typeface="ＭＳ Ｐゴシック" charset="0"/>
                <a:cs typeface="ＭＳ Ｐゴシック" charset="0"/>
              </a:rPr>
              <a:t>.</a:t>
            </a:r>
            <a:br>
              <a:rPr lang="en-US" sz="1200" b="0" i="0" kern="1200" dirty="0">
                <a:solidFill>
                  <a:schemeClr val="tx1"/>
                </a:solidFill>
                <a:effectLst/>
                <a:latin typeface="+mn-lt"/>
                <a:ea typeface="ＭＳ Ｐゴシック" charset="0"/>
                <a:cs typeface="ＭＳ Ｐゴシック" charset="0"/>
              </a:rPr>
            </a:br>
            <a:r>
              <a:rPr lang="en-US" dirty="0">
                <a:hlinkClick r:id="rId3"/>
              </a:rPr>
              <a:t>https://www.cisco.com/c/en/us/td/docs/switches/lan/catalyst9200/software/release/16-10/configuration_guide/sec/b_1610_sec_9200_cg/configuring_sisf_based_device_tracking.html#id_83883</a:t>
            </a:r>
            <a:br>
              <a:rPr lang="en-US" dirty="0"/>
            </a:br>
            <a:r>
              <a:rPr lang="en-US" dirty="0">
                <a:hlinkClick r:id="rId4"/>
              </a:rPr>
              <a:t>https://www.cisco.com/c/en/us/td/docs/switches/lan/catalyst9200/software/release/16-10/configuration_guide/sec/b_1610_sec_9200_cg/configuring_sisf_based_device_tracking.html#reference_i2r_jlk_bfb</a:t>
            </a:r>
            <a:endParaRPr lang="en-US" dirty="0"/>
          </a:p>
          <a:p>
            <a:pPr marL="171450" indent="-171450">
              <a:buFontTx/>
              <a:buChar char="-"/>
            </a:pPr>
            <a:r>
              <a:rPr lang="en-US" dirty="0" err="1"/>
              <a:t>TrustSec</a:t>
            </a:r>
            <a:r>
              <a:rPr lang="ja-JP" altLang="en-US" dirty="0"/>
              <a:t>に関連する</a:t>
            </a:r>
            <a:r>
              <a:rPr lang="en-US" altLang="ja-JP" dirty="0"/>
              <a:t>Device Tracking</a:t>
            </a:r>
            <a:r>
              <a:rPr lang="ja-JP" altLang="en-US" dirty="0"/>
              <a:t>の説明</a:t>
            </a:r>
            <a:br>
              <a:rPr lang="en-US" altLang="ja-JP" dirty="0"/>
            </a:br>
            <a:r>
              <a:rPr lang="en-US" altLang="ja-JP" dirty="0"/>
              <a:t>I</a:t>
            </a:r>
            <a:r>
              <a:rPr lang="en-US" sz="1200" b="0" i="0" kern="1200" dirty="0">
                <a:solidFill>
                  <a:schemeClr val="tx1"/>
                </a:solidFill>
                <a:effectLst/>
                <a:latin typeface="+mn-lt"/>
                <a:ea typeface="ＭＳ Ｐゴシック" charset="0"/>
                <a:cs typeface="ＭＳ Ｐゴシック" charset="0"/>
              </a:rPr>
              <a:t>EEE 802.1X, web authentication, Cisco </a:t>
            </a:r>
            <a:r>
              <a:rPr lang="en-US" sz="1200" b="0" i="0" kern="1200" dirty="0" err="1">
                <a:solidFill>
                  <a:schemeClr val="tx1"/>
                </a:solidFill>
                <a:effectLst/>
                <a:latin typeface="+mn-lt"/>
                <a:ea typeface="ＭＳ Ｐゴシック" charset="0"/>
                <a:cs typeface="ＭＳ Ｐゴシック" charset="0"/>
              </a:rPr>
              <a:t>TrustSec</a:t>
            </a:r>
            <a:r>
              <a:rPr lang="en-US" sz="1200" b="0" i="0" kern="1200" dirty="0">
                <a:solidFill>
                  <a:schemeClr val="tx1"/>
                </a:solidFill>
                <a:effectLst/>
                <a:latin typeface="+mn-lt"/>
                <a:ea typeface="ＭＳ Ｐゴシック" charset="0"/>
                <a:cs typeface="ＭＳ Ｐゴシック" charset="0"/>
              </a:rPr>
              <a:t>, and IPSG features: enter the </a:t>
            </a:r>
            <a:r>
              <a:rPr lang="en-US" sz="1200" b="1" i="0" kern="1200" dirty="0" err="1">
                <a:solidFill>
                  <a:schemeClr val="tx1"/>
                </a:solidFill>
                <a:effectLst/>
                <a:latin typeface="+mn-lt"/>
                <a:ea typeface="ＭＳ Ｐゴシック" charset="0"/>
                <a:cs typeface="ＭＳ Ｐゴシック" charset="0"/>
              </a:rPr>
              <a:t>ip</a:t>
            </a:r>
            <a:r>
              <a:rPr lang="en-US" sz="1200" b="1" i="0" kern="1200" dirty="0">
                <a:solidFill>
                  <a:schemeClr val="tx1"/>
                </a:solidFill>
                <a:effectLst/>
                <a:latin typeface="+mn-lt"/>
                <a:ea typeface="ＭＳ Ｐゴシック" charset="0"/>
                <a:cs typeface="ＭＳ Ｐゴシック" charset="0"/>
              </a:rPr>
              <a:t> </a:t>
            </a:r>
            <a:r>
              <a:rPr lang="en-US" sz="1200" b="1" i="0" kern="1200" dirty="0" err="1">
                <a:solidFill>
                  <a:schemeClr val="tx1"/>
                </a:solidFill>
                <a:effectLst/>
                <a:latin typeface="+mn-lt"/>
                <a:ea typeface="ＭＳ Ｐゴシック" charset="0"/>
                <a:cs typeface="ＭＳ Ｐゴシック" charset="0"/>
              </a:rPr>
              <a:t>dhcp</a:t>
            </a:r>
            <a:r>
              <a:rPr lang="en-US" sz="1200" b="1" i="0" kern="1200" dirty="0">
                <a:solidFill>
                  <a:schemeClr val="tx1"/>
                </a:solidFill>
                <a:effectLst/>
                <a:latin typeface="+mn-lt"/>
                <a:ea typeface="ＭＳ Ｐゴシック" charset="0"/>
                <a:cs typeface="ＭＳ Ｐゴシック" charset="0"/>
              </a:rPr>
              <a:t> snooping </a:t>
            </a:r>
            <a:r>
              <a:rPr lang="en-US" sz="1200" b="1" i="0" kern="1200" dirty="0" err="1">
                <a:solidFill>
                  <a:schemeClr val="tx1"/>
                </a:solidFill>
                <a:effectLst/>
                <a:latin typeface="+mn-lt"/>
                <a:ea typeface="ＭＳ Ｐゴシック" charset="0"/>
                <a:cs typeface="ＭＳ Ｐゴシック" charset="0"/>
              </a:rPr>
              <a:t>vlan</a:t>
            </a:r>
            <a:r>
              <a:rPr lang="en-US" sz="1200" b="0" i="0" kern="1200" dirty="0">
                <a:solidFill>
                  <a:schemeClr val="tx1"/>
                </a:solidFill>
                <a:effectLst/>
                <a:latin typeface="+mn-lt"/>
                <a:ea typeface="ＭＳ Ｐゴシック" charset="0"/>
                <a:cs typeface="ＭＳ Ｐゴシック" charset="0"/>
              </a:rPr>
              <a:t> </a:t>
            </a:r>
            <a:r>
              <a:rPr lang="en-US" sz="1200" b="0" i="1" kern="1200" dirty="0" err="1">
                <a:solidFill>
                  <a:schemeClr val="tx1"/>
                </a:solidFill>
                <a:effectLst/>
                <a:latin typeface="+mn-lt"/>
                <a:ea typeface="ＭＳ Ｐゴシック" charset="0"/>
                <a:cs typeface="ＭＳ Ｐゴシック" charset="0"/>
              </a:rPr>
              <a:t>vlan</a:t>
            </a:r>
            <a:r>
              <a:rPr lang="en-US" sz="1200" b="0" i="0" kern="1200" dirty="0">
                <a:solidFill>
                  <a:schemeClr val="tx1"/>
                </a:solidFill>
                <a:effectLst/>
                <a:latin typeface="+mn-lt"/>
                <a:ea typeface="ＭＳ Ｐゴシック" charset="0"/>
                <a:cs typeface="ＭＳ Ｐゴシック" charset="0"/>
              </a:rPr>
              <a:t> command.</a:t>
            </a:r>
            <a:br>
              <a:rPr lang="en-US" sz="1200" b="0" i="0" kern="1200" dirty="0">
                <a:solidFill>
                  <a:schemeClr val="tx1"/>
                </a:solidFill>
                <a:effectLst/>
                <a:latin typeface="+mn-lt"/>
                <a:ea typeface="ＭＳ Ｐゴシック" charset="0"/>
                <a:cs typeface="ＭＳ Ｐゴシック" charset="0"/>
              </a:rPr>
            </a:br>
            <a:r>
              <a:rPr lang="en-US" dirty="0">
                <a:hlinkClick r:id="rId3"/>
              </a:rPr>
              <a:t>https://www.cisco.com/c/en/us/td/docs/switches/lan/catalyst9200/software/release/16-10/configuration_guide/sec/b_1610_sec_9200_cg/configuring_sisf_based_device_tracking.html#id_83883</a:t>
            </a:r>
            <a:br>
              <a:rPr lang="en-US" altLang="ja-JP" dirty="0"/>
            </a:br>
            <a:r>
              <a:rPr lang="en-US" sz="1200" b="0" i="0" kern="1200" dirty="0">
                <a:solidFill>
                  <a:schemeClr val="tx1"/>
                </a:solidFill>
                <a:effectLst/>
                <a:latin typeface="+mn-lt"/>
                <a:ea typeface="ＭＳ Ｐゴシック" charset="0"/>
                <a:cs typeface="ＭＳ Ｐゴシック" charset="0"/>
              </a:rPr>
              <a:t>The exceptions here are IEEE 802.1X, web authentication, Cisco </a:t>
            </a:r>
            <a:r>
              <a:rPr lang="en-US" sz="1200" b="0" i="0" kern="1200" dirty="0" err="1">
                <a:solidFill>
                  <a:schemeClr val="tx1"/>
                </a:solidFill>
                <a:effectLst/>
                <a:latin typeface="+mn-lt"/>
                <a:ea typeface="ＭＳ Ｐゴシック" charset="0"/>
                <a:cs typeface="ＭＳ Ｐゴシック" charset="0"/>
              </a:rPr>
              <a:t>TrustSec</a:t>
            </a:r>
            <a:r>
              <a:rPr lang="en-US" sz="1200" b="0" i="0" kern="1200" dirty="0">
                <a:solidFill>
                  <a:schemeClr val="tx1"/>
                </a:solidFill>
                <a:effectLst/>
                <a:latin typeface="+mn-lt"/>
                <a:ea typeface="ＭＳ Ｐゴシック" charset="0"/>
                <a:cs typeface="ＭＳ Ｐゴシック" charset="0"/>
              </a:rPr>
              <a:t>, and IP Source Guard (IPSG) - they also rely on device tracking, but they do not enable it. For these device tracking clients, you must enter the </a:t>
            </a:r>
            <a:r>
              <a:rPr lang="en-US" sz="1200" b="1" i="0" kern="1200" dirty="0" err="1">
                <a:solidFill>
                  <a:schemeClr val="tx1"/>
                </a:solidFill>
                <a:effectLst/>
                <a:latin typeface="+mn-lt"/>
                <a:ea typeface="ＭＳ Ｐゴシック" charset="0"/>
                <a:cs typeface="ＭＳ Ｐゴシック" charset="0"/>
              </a:rPr>
              <a:t>ip</a:t>
            </a:r>
            <a:r>
              <a:rPr lang="en-US" sz="1200" b="1" i="0" kern="1200" dirty="0">
                <a:solidFill>
                  <a:schemeClr val="tx1"/>
                </a:solidFill>
                <a:effectLst/>
                <a:latin typeface="+mn-lt"/>
                <a:ea typeface="ＭＳ Ｐゴシック" charset="0"/>
                <a:cs typeface="ＭＳ Ｐゴシック" charset="0"/>
              </a:rPr>
              <a:t> </a:t>
            </a:r>
            <a:r>
              <a:rPr lang="en-US" sz="1200" b="1" i="0" kern="1200" dirty="0" err="1">
                <a:solidFill>
                  <a:schemeClr val="tx1"/>
                </a:solidFill>
                <a:effectLst/>
                <a:latin typeface="+mn-lt"/>
                <a:ea typeface="ＭＳ Ｐゴシック" charset="0"/>
                <a:cs typeface="ＭＳ Ｐゴシック" charset="0"/>
              </a:rPr>
              <a:t>dhcp</a:t>
            </a:r>
            <a:r>
              <a:rPr lang="en-US" sz="1200" b="1" i="0" kern="1200" dirty="0">
                <a:solidFill>
                  <a:schemeClr val="tx1"/>
                </a:solidFill>
                <a:effectLst/>
                <a:latin typeface="+mn-lt"/>
                <a:ea typeface="ＭＳ Ｐゴシック" charset="0"/>
                <a:cs typeface="ＭＳ Ｐゴシック" charset="0"/>
              </a:rPr>
              <a:t> snooping </a:t>
            </a:r>
            <a:r>
              <a:rPr lang="en-US" sz="1200" b="1" i="0" kern="1200" dirty="0" err="1">
                <a:solidFill>
                  <a:schemeClr val="tx1"/>
                </a:solidFill>
                <a:effectLst/>
                <a:latin typeface="+mn-lt"/>
                <a:ea typeface="ＭＳ Ｐゴシック" charset="0"/>
                <a:cs typeface="ＭＳ Ｐゴシック" charset="0"/>
              </a:rPr>
              <a:t>vlan</a:t>
            </a:r>
            <a:r>
              <a:rPr lang="en-US" sz="1200" b="0" i="0" kern="1200" dirty="0">
                <a:solidFill>
                  <a:schemeClr val="tx1"/>
                </a:solidFill>
                <a:effectLst/>
                <a:latin typeface="+mn-lt"/>
                <a:ea typeface="ＭＳ Ｐゴシック" charset="0"/>
                <a:cs typeface="ＭＳ Ｐゴシック" charset="0"/>
              </a:rPr>
              <a:t> </a:t>
            </a:r>
            <a:r>
              <a:rPr lang="en-US" sz="1200" b="0" i="1" kern="1200" dirty="0" err="1">
                <a:solidFill>
                  <a:schemeClr val="tx1"/>
                </a:solidFill>
                <a:effectLst/>
                <a:latin typeface="+mn-lt"/>
                <a:ea typeface="ＭＳ Ｐゴシック" charset="0"/>
                <a:cs typeface="ＭＳ Ｐゴシック" charset="0"/>
              </a:rPr>
              <a:t>vlan</a:t>
            </a:r>
            <a:r>
              <a:rPr lang="en-US" sz="1200" b="0" i="0" kern="1200" dirty="0">
                <a:solidFill>
                  <a:schemeClr val="tx1"/>
                </a:solidFill>
                <a:effectLst/>
                <a:latin typeface="+mn-lt"/>
                <a:ea typeface="ＭＳ Ｐゴシック" charset="0"/>
                <a:cs typeface="ＭＳ Ｐゴシック" charset="0"/>
              </a:rPr>
              <a:t> command, to programmatically enable device tracking on a particular target.</a:t>
            </a:r>
            <a:br>
              <a:rPr lang="en-US" sz="1200" b="0" i="0" kern="1200" dirty="0">
                <a:solidFill>
                  <a:schemeClr val="tx1"/>
                </a:solidFill>
                <a:effectLst/>
                <a:latin typeface="+mn-lt"/>
                <a:ea typeface="ＭＳ Ｐゴシック" charset="0"/>
                <a:cs typeface="ＭＳ Ｐゴシック" charset="0"/>
              </a:rPr>
            </a:br>
            <a:endParaRPr lang="en-US" dirty="0"/>
          </a:p>
          <a:p>
            <a:pPr marL="171450" indent="-171450">
              <a:buFontTx/>
              <a:buChar char="-"/>
            </a:pPr>
            <a:endParaRPr lang="en-US" dirty="0"/>
          </a:p>
          <a:p>
            <a:pPr marL="171450" indent="-171450">
              <a:buFontTx/>
              <a:buChar char="-"/>
            </a:pPr>
            <a:endParaRPr lang="en-US" dirty="0"/>
          </a:p>
        </p:txBody>
      </p:sp>
      <p:sp>
        <p:nvSpPr>
          <p:cNvPr id="4" name="Slide Number Placeholder 3"/>
          <p:cNvSpPr>
            <a:spLocks noGrp="1"/>
          </p:cNvSpPr>
          <p:nvPr>
            <p:ph type="sldNum" sz="quarter" idx="5"/>
          </p:nvPr>
        </p:nvSpPr>
        <p:spPr/>
        <p:txBody>
          <a:bodyPr/>
          <a:lstStyle/>
          <a:p>
            <a:pPr>
              <a:defRPr/>
            </a:pPr>
            <a:fld id="{F97A1FA6-25DE-9E4E-A34D-CF67DE7DBDC7}" type="slidenum">
              <a:rPr lang="en-US" smtClean="0"/>
              <a:pPr>
                <a:defRPr/>
              </a:pPr>
              <a:t>327</a:t>
            </a:fld>
            <a:endParaRPr lang="en-US"/>
          </a:p>
        </p:txBody>
      </p:sp>
    </p:spTree>
    <p:extLst>
      <p:ext uri="{BB962C8B-B14F-4D97-AF65-F5344CB8AC3E}">
        <p14:creationId xmlns:p14="http://schemas.microsoft.com/office/powerpoint/2010/main" val="3594975708"/>
      </p:ext>
    </p:extLst>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171450" indent="-171450">
              <a:buFontTx/>
              <a:buChar char="-"/>
            </a:pPr>
            <a:r>
              <a:rPr lang="en-US" err="1"/>
              <a:t>ip</a:t>
            </a:r>
            <a:r>
              <a:rPr lang="en-US"/>
              <a:t> device tracking probe delay</a:t>
            </a:r>
            <a:br>
              <a:rPr lang="en-US"/>
            </a:br>
            <a:r>
              <a:rPr lang="en-US" sz="1200" b="0" i="0" u="none" strike="noStrike" kern="1200" err="1">
                <a:solidFill>
                  <a:schemeClr val="tx1"/>
                </a:solidFill>
                <a:effectLst/>
                <a:latin typeface="+mn-lt"/>
                <a:ea typeface="ＭＳ Ｐゴシック" charset="0"/>
                <a:cs typeface="ＭＳ Ｐゴシック" charset="0"/>
              </a:rPr>
              <a:t>ip</a:t>
            </a:r>
            <a:r>
              <a:rPr lang="en-US" sz="1200" b="0" i="0" u="none" strike="noStrike" kern="1200">
                <a:solidFill>
                  <a:schemeClr val="tx1"/>
                </a:solidFill>
                <a:effectLst/>
                <a:latin typeface="+mn-lt"/>
                <a:ea typeface="ＭＳ Ｐゴシック" charset="0"/>
                <a:cs typeface="ＭＳ Ｐゴシック" charset="0"/>
              </a:rPr>
              <a:t> device tracking probe delay 10 [This is again a default config and</a:t>
            </a:r>
            <a:br>
              <a:rPr lang="en-US" sz="1200" b="0" i="0" u="none" strike="noStrike" kern="1200">
                <a:solidFill>
                  <a:schemeClr val="tx1"/>
                </a:solidFill>
                <a:effectLst/>
                <a:latin typeface="+mn-lt"/>
                <a:ea typeface="ＭＳ Ｐゴシック" charset="0"/>
                <a:cs typeface="ＭＳ Ｐゴシック" charset="0"/>
              </a:rPr>
            </a:br>
            <a:r>
              <a:rPr lang="en-US" sz="1200" b="0" i="0" u="none" strike="noStrike" kern="1200">
                <a:solidFill>
                  <a:schemeClr val="tx1"/>
                </a:solidFill>
                <a:effectLst/>
                <a:latin typeface="+mn-lt"/>
                <a:ea typeface="ＭＳ Ｐゴシック" charset="0"/>
                <a:cs typeface="ＭＳ Ｐゴシック" charset="0"/>
              </a:rPr>
              <a:t>[Lily] correct.</a:t>
            </a:r>
            <a:br>
              <a:rPr lang="en-US"/>
            </a:br>
            <a:r>
              <a:rPr lang="en-US" sz="1200" b="0" i="0" kern="1200">
                <a:solidFill>
                  <a:schemeClr val="tx1"/>
                </a:solidFill>
                <a:effectLst/>
                <a:latin typeface="+mn-lt"/>
                <a:ea typeface="ＭＳ Ｐゴシック" charset="0"/>
                <a:cs typeface="ＭＳ Ｐゴシック" charset="0"/>
                <a:hlinkClick r:id="rId3"/>
              </a:rPr>
              <a:t>http://mwz.cisco.com/685444187</a:t>
            </a:r>
            <a:endParaRPr lang="en-US"/>
          </a:p>
          <a:p>
            <a:pPr marL="171450" indent="-171450">
              <a:buFontTx/>
              <a:buChar char="-"/>
            </a:pPr>
            <a:r>
              <a:rPr lang="en-US" sz="1200" b="0" i="0" u="none" strike="noStrike" kern="1200" err="1">
                <a:solidFill>
                  <a:schemeClr val="tx1"/>
                </a:solidFill>
                <a:effectLst/>
                <a:latin typeface="+mn-lt"/>
                <a:ea typeface="ＭＳ Ｐゴシック" charset="0"/>
                <a:cs typeface="ＭＳ Ｐゴシック" charset="0"/>
              </a:rPr>
              <a:t>ip</a:t>
            </a:r>
            <a:r>
              <a:rPr lang="en-US" sz="1200" b="0" i="0" u="none" strike="noStrike" kern="1200">
                <a:solidFill>
                  <a:schemeClr val="tx1"/>
                </a:solidFill>
                <a:effectLst/>
                <a:latin typeface="+mn-lt"/>
                <a:ea typeface="ＭＳ Ｐゴシック" charset="0"/>
                <a:cs typeface="ＭＳ Ｐゴシック" charset="0"/>
              </a:rPr>
              <a:t> device tracking probe use-</a:t>
            </a:r>
            <a:r>
              <a:rPr lang="en-US" sz="1200" b="0" i="0" u="none" strike="noStrike" kern="1200" err="1">
                <a:solidFill>
                  <a:schemeClr val="tx1"/>
                </a:solidFill>
                <a:effectLst/>
                <a:latin typeface="+mn-lt"/>
                <a:ea typeface="ＭＳ Ｐゴシック" charset="0"/>
                <a:cs typeface="ＭＳ Ｐゴシック" charset="0"/>
              </a:rPr>
              <a:t>svi</a:t>
            </a:r>
            <a:br>
              <a:rPr lang="en-US" sz="1200" b="0" i="0" u="none" strike="noStrike" kern="1200">
                <a:solidFill>
                  <a:schemeClr val="tx1"/>
                </a:solidFill>
                <a:effectLst/>
                <a:latin typeface="+mn-lt"/>
                <a:ea typeface="ＭＳ Ｐゴシック" charset="0"/>
                <a:cs typeface="ＭＳ Ｐゴシック" charset="0"/>
              </a:rPr>
            </a:br>
            <a:r>
              <a:rPr lang="en-US" sz="1200" b="0" i="0" u="none" strike="noStrike" kern="1200" err="1">
                <a:solidFill>
                  <a:schemeClr val="tx1"/>
                </a:solidFill>
                <a:effectLst/>
                <a:latin typeface="+mn-lt"/>
                <a:ea typeface="ＭＳ Ｐゴシック" charset="0"/>
                <a:cs typeface="ＭＳ Ｐゴシック" charset="0"/>
              </a:rPr>
              <a:t>ip</a:t>
            </a:r>
            <a:r>
              <a:rPr lang="en-US" sz="1200" b="0" i="0" u="none" strike="noStrike" kern="1200">
                <a:solidFill>
                  <a:schemeClr val="tx1"/>
                </a:solidFill>
                <a:effectLst/>
                <a:latin typeface="+mn-lt"/>
                <a:ea typeface="ＭＳ Ｐゴシック" charset="0"/>
                <a:cs typeface="ＭＳ Ｐゴシック" charset="0"/>
              </a:rPr>
              <a:t> device tracking probe use-</a:t>
            </a:r>
            <a:r>
              <a:rPr lang="en-US" sz="1200" b="0" i="0" u="none" strike="noStrike" kern="1200" err="1">
                <a:solidFill>
                  <a:schemeClr val="tx1"/>
                </a:solidFill>
                <a:effectLst/>
                <a:latin typeface="+mn-lt"/>
                <a:ea typeface="ＭＳ Ｐゴシック" charset="0"/>
                <a:cs typeface="ＭＳ Ｐゴシック" charset="0"/>
              </a:rPr>
              <a:t>svi</a:t>
            </a:r>
            <a:r>
              <a:rPr lang="en-US" sz="1200" b="0" i="0" u="none" strike="noStrike" kern="1200">
                <a:solidFill>
                  <a:schemeClr val="tx1"/>
                </a:solidFill>
                <a:effectLst/>
                <a:latin typeface="+mn-lt"/>
                <a:ea typeface="ＭＳ Ｐゴシック" charset="0"/>
                <a:cs typeface="ＭＳ Ｐゴシック" charset="0"/>
              </a:rPr>
              <a:t> [This is a default setting and the equivalate will be the default config device tracking probe auto-source override ]</a:t>
            </a:r>
            <a:br>
              <a:rPr lang="en-US" sz="1200" b="0" i="0" u="none" strike="noStrike" kern="1200">
                <a:solidFill>
                  <a:schemeClr val="tx1"/>
                </a:solidFill>
                <a:effectLst/>
                <a:latin typeface="+mn-lt"/>
                <a:ea typeface="ＭＳ Ｐゴシック" charset="0"/>
                <a:cs typeface="ＭＳ Ｐゴシック" charset="0"/>
              </a:rPr>
            </a:br>
            <a:r>
              <a:rPr lang="en-US" sz="1200" b="0" i="0" u="none" strike="noStrike" kern="1200">
                <a:solidFill>
                  <a:schemeClr val="tx1"/>
                </a:solidFill>
                <a:effectLst/>
                <a:latin typeface="+mn-lt"/>
                <a:ea typeface="ＭＳ Ｐゴシック" charset="0"/>
                <a:cs typeface="ＭＳ Ｐゴシック" charset="0"/>
              </a:rPr>
              <a:t>[Lily] correct. (I was wrong in my last email where I missed override)</a:t>
            </a:r>
            <a:br>
              <a:rPr lang="en-US" sz="1200" b="0" i="0" u="none" strike="noStrike" kern="1200">
                <a:solidFill>
                  <a:schemeClr val="tx1"/>
                </a:solidFill>
                <a:effectLst/>
                <a:latin typeface="+mn-lt"/>
                <a:ea typeface="ＭＳ Ｐゴシック" charset="0"/>
                <a:cs typeface="ＭＳ Ｐゴシック" charset="0"/>
              </a:rPr>
            </a:br>
            <a:r>
              <a:rPr lang="en-US" sz="1200" b="0" i="0" kern="1200">
                <a:solidFill>
                  <a:schemeClr val="tx1"/>
                </a:solidFill>
                <a:effectLst/>
                <a:latin typeface="+mn-lt"/>
                <a:ea typeface="ＭＳ Ｐゴシック" charset="0"/>
                <a:cs typeface="ＭＳ Ｐゴシック" charset="0"/>
                <a:hlinkClick r:id="rId3"/>
              </a:rPr>
              <a:t>http://mwz.cisco.com/685444187</a:t>
            </a:r>
            <a:endParaRPr lang="en-US" sz="1200" b="0" i="0" u="none" strike="noStrike" kern="1200">
              <a:solidFill>
                <a:schemeClr val="tx1"/>
              </a:solidFill>
              <a:effectLst/>
              <a:latin typeface="+mn-lt"/>
              <a:ea typeface="ＭＳ Ｐゴシック" charset="0"/>
              <a:cs typeface="ＭＳ Ｐゴシック" charset="0"/>
            </a:endParaRPr>
          </a:p>
          <a:p>
            <a:pPr marL="171450" indent="-171450">
              <a:buFontTx/>
              <a:buChar char="-"/>
            </a:pPr>
            <a:endParaRPr lang="en-US" sz="1200" b="0" i="0" u="none" strike="noStrike" kern="1200">
              <a:solidFill>
                <a:schemeClr val="tx1"/>
              </a:solidFill>
              <a:effectLst/>
              <a:latin typeface="+mn-lt"/>
              <a:ea typeface="ＭＳ Ｐゴシック" charset="0"/>
              <a:cs typeface="ＭＳ Ｐゴシック" charset="0"/>
            </a:endParaRPr>
          </a:p>
          <a:p>
            <a:pPr marL="171450" indent="-171450">
              <a:buFontTx/>
              <a:buChar char="-"/>
            </a:pPr>
            <a:endParaRPr lang="en-US"/>
          </a:p>
          <a:p>
            <a:pPr marL="171450" indent="-171450">
              <a:buFontTx/>
              <a:buChar char="-"/>
            </a:pPr>
            <a:endParaRPr lang="en-US"/>
          </a:p>
        </p:txBody>
      </p:sp>
      <p:sp>
        <p:nvSpPr>
          <p:cNvPr id="4" name="Slide Number Placeholder 3"/>
          <p:cNvSpPr>
            <a:spLocks noGrp="1"/>
          </p:cNvSpPr>
          <p:nvPr>
            <p:ph type="sldNum" sz="quarter" idx="5"/>
          </p:nvPr>
        </p:nvSpPr>
        <p:spPr/>
        <p:txBody>
          <a:bodyPr/>
          <a:lstStyle/>
          <a:p>
            <a:pPr>
              <a:defRPr/>
            </a:pPr>
            <a:fld id="{F97A1FA6-25DE-9E4E-A34D-CF67DE7DBDC7}" type="slidenum">
              <a:rPr lang="en-US" smtClean="0"/>
              <a:pPr>
                <a:defRPr/>
              </a:pPr>
              <a:t>329</a:t>
            </a:fld>
            <a:endParaRPr lang="en-US"/>
          </a:p>
        </p:txBody>
      </p:sp>
    </p:spTree>
    <p:extLst>
      <p:ext uri="{BB962C8B-B14F-4D97-AF65-F5344CB8AC3E}">
        <p14:creationId xmlns:p14="http://schemas.microsoft.com/office/powerpoint/2010/main" val="1521142470"/>
      </p:ext>
    </p:extLst>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a:defRPr/>
            </a:pPr>
            <a:fld id="{F97A1FA6-25DE-9E4E-A34D-CF67DE7DBDC7}" type="slidenum">
              <a:rPr lang="en-US" smtClean="0"/>
              <a:pPr>
                <a:defRPr/>
              </a:pPr>
              <a:t>330</a:t>
            </a:fld>
            <a:endParaRPr lang="en-US"/>
          </a:p>
        </p:txBody>
      </p:sp>
    </p:spTree>
    <p:extLst>
      <p:ext uri="{BB962C8B-B14F-4D97-AF65-F5344CB8AC3E}">
        <p14:creationId xmlns:p14="http://schemas.microsoft.com/office/powerpoint/2010/main" val="3265726560"/>
      </p:ext>
    </p:extLst>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F97A1FA6-25DE-9E4E-A34D-CF67DE7DBDC7}"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336</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341574361"/>
      </p:ext>
    </p:extLst>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pPr marL="0" marR="0" lvl="0" indent="0" algn="l" defTabSz="457200" rtl="0" eaLnBrk="0" fontAlgn="base" latinLnBrk="0" hangingPunct="0">
              <a:lnSpc>
                <a:spcPct val="100000"/>
              </a:lnSpc>
              <a:spcBef>
                <a:spcPct val="30000"/>
              </a:spcBef>
              <a:spcAft>
                <a:spcPct val="0"/>
              </a:spcAft>
              <a:buClrTx/>
              <a:buSzTx/>
              <a:buFontTx/>
              <a:buNone/>
              <a:tabLst/>
              <a:defRPr/>
            </a:pPr>
            <a:endParaRPr kumimoji="1" lang="en-US" altLang="ja-JP"/>
          </a:p>
        </p:txBody>
      </p:sp>
      <p:sp>
        <p:nvSpPr>
          <p:cNvPr id="4" name="スライド番号プレースホルダー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F97A1FA6-25DE-9E4E-A34D-CF67DE7DBDC7}"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337</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1280518262"/>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pPr>
              <a:defRPr/>
            </a:pPr>
            <a:fld id="{F97A1FA6-25DE-9E4E-A34D-CF67DE7DBDC7}" type="slidenum">
              <a:rPr lang="en-US" smtClean="0"/>
              <a:pPr>
                <a:defRPr/>
              </a:pPr>
              <a:t>33</a:t>
            </a:fld>
            <a:endParaRPr lang="en-US"/>
          </a:p>
        </p:txBody>
      </p:sp>
    </p:spTree>
    <p:extLst>
      <p:ext uri="{BB962C8B-B14F-4D97-AF65-F5344CB8AC3E}">
        <p14:creationId xmlns:p14="http://schemas.microsoft.com/office/powerpoint/2010/main" val="2523658836"/>
      </p:ext>
    </p:extLst>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en-US" altLang="ja-JP"/>
          </a:p>
        </p:txBody>
      </p:sp>
      <p:sp>
        <p:nvSpPr>
          <p:cNvPr id="4" name="スライド番号プレースホルダー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F97A1FA6-25DE-9E4E-A34D-CF67DE7DBDC7}"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338</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1427641912"/>
      </p:ext>
    </p:extLst>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F97A1FA6-25DE-9E4E-A34D-CF67DE7DBDC7}"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339</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644009489"/>
      </p:ext>
    </p:extLst>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lang="ja-JP" altLang="en-US" sz="1200"/>
          </a:p>
        </p:txBody>
      </p:sp>
      <p:sp>
        <p:nvSpPr>
          <p:cNvPr id="4" name="スライド番号プレースホルダー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F97A1FA6-25DE-9E4E-A34D-CF67DE7DBDC7}"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340</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632481943"/>
      </p:ext>
    </p:extLst>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en-US" altLang="ja-JP"/>
          </a:p>
        </p:txBody>
      </p:sp>
      <p:sp>
        <p:nvSpPr>
          <p:cNvPr id="4" name="スライド番号プレースホルダー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F97A1FA6-25DE-9E4E-A34D-CF67DE7DBDC7}"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341</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771382805"/>
      </p:ext>
    </p:extLst>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F97A1FA6-25DE-9E4E-A34D-CF67DE7DBDC7}"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342</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785688239"/>
      </p:ext>
    </p:extLst>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a:xfrm>
            <a:off x="3884613" y="8685213"/>
            <a:ext cx="2971800" cy="457200"/>
          </a:xfrm>
          <a:prstGeom prst="rect">
            <a:avLst/>
          </a:prstGeom>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0D47861E-CAAD-46C5-A193-B91CC71678BA}" type="slidenum">
              <a:rPr kumimoji="0" lang="en-US" sz="1400" b="0" i="0" u="none" strike="noStrike" kern="0" cap="none" spc="0" normalizeH="0" baseline="0" noProof="0" smtClean="0">
                <a:ln>
                  <a:noFill/>
                </a:ln>
                <a:solidFill>
                  <a:srgbClr val="000000"/>
                </a:solidFill>
                <a:effectLst/>
                <a:uLnTx/>
                <a:uFillTx/>
                <a:latin typeface="Arial"/>
                <a:ea typeface="+mn-ea"/>
                <a:cs typeface="Arial"/>
                <a:sym typeface="Arial"/>
                <a:rtl val="0"/>
              </a:rPr>
              <a:pPr marL="0" marR="0" lvl="0" indent="0" algn="l" defTabSz="914400" rtl="0" eaLnBrk="1" fontAlgn="auto" latinLnBrk="0" hangingPunct="1">
                <a:lnSpc>
                  <a:spcPct val="100000"/>
                </a:lnSpc>
                <a:spcBef>
                  <a:spcPts val="0"/>
                </a:spcBef>
                <a:spcAft>
                  <a:spcPts val="0"/>
                </a:spcAft>
                <a:buClrTx/>
                <a:buSzTx/>
                <a:buFontTx/>
                <a:buNone/>
                <a:tabLst/>
                <a:defRPr/>
              </a:pPr>
              <a:t>346</a:t>
            </a:fld>
            <a:endParaRPr kumimoji="0" lang="en-US" sz="1400" b="0" i="0" u="none" strike="noStrike" kern="0" cap="none" spc="0" normalizeH="0" baseline="0" noProof="0">
              <a:ln>
                <a:noFill/>
              </a:ln>
              <a:solidFill>
                <a:srgbClr val="000000"/>
              </a:solidFill>
              <a:effectLst/>
              <a:uLnTx/>
              <a:uFillTx/>
              <a:latin typeface="Arial"/>
              <a:ea typeface="+mn-ea"/>
              <a:cs typeface="Arial"/>
              <a:sym typeface="Arial"/>
              <a:rtl val="0"/>
            </a:endParaRPr>
          </a:p>
        </p:txBody>
      </p:sp>
    </p:spTree>
    <p:extLst>
      <p:ext uri="{BB962C8B-B14F-4D97-AF65-F5344CB8AC3E}">
        <p14:creationId xmlns:p14="http://schemas.microsoft.com/office/powerpoint/2010/main" val="3814176001"/>
      </p:ext>
    </p:extLst>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1618" name="Rectangle 7"/>
          <p:cNvSpPr>
            <a:spLocks noGrp="1" noChangeArrowheads="1"/>
          </p:cNvSpPr>
          <p:nvPr>
            <p:ph type="sldNum" sz="quarter" idx="5"/>
          </p:nvPr>
        </p:nvSpPr>
        <p:spPr>
          <a:noFill/>
        </p:spPr>
        <p:txBody>
          <a:bodyPr/>
          <a:lstStyle/>
          <a:p>
            <a:fld id="{BC6FDB61-E237-4A73-8F4A-100E2A600344}" type="slidenum">
              <a:rPr lang="en-US" smtClean="0"/>
              <a:pPr/>
              <a:t>349</a:t>
            </a:fld>
            <a:endParaRPr lang="en-US"/>
          </a:p>
        </p:txBody>
      </p:sp>
      <p:sp>
        <p:nvSpPr>
          <p:cNvPr id="111619" name="Rectangle 11"/>
          <p:cNvSpPr txBox="1">
            <a:spLocks noGrp="1" noChangeArrowheads="1"/>
          </p:cNvSpPr>
          <p:nvPr/>
        </p:nvSpPr>
        <p:spPr bwMode="auto">
          <a:xfrm>
            <a:off x="5929313" y="8613839"/>
            <a:ext cx="812800" cy="281930"/>
          </a:xfrm>
          <a:prstGeom prst="rect">
            <a:avLst/>
          </a:prstGeom>
          <a:noFill/>
          <a:ln w="9525">
            <a:noFill/>
            <a:miter lim="800000"/>
            <a:headEnd/>
            <a:tailEnd/>
          </a:ln>
        </p:spPr>
        <p:txBody>
          <a:bodyPr lIns="18731" tIns="0" rIns="18731" bIns="0" anchor="b"/>
          <a:lstStyle/>
          <a:p>
            <a:pPr algn="r" defTabSz="897580"/>
            <a:fld id="{31E537BD-5D74-44FD-A60B-F64298BBF5E9}" type="slidenum">
              <a:rPr lang="en-US" sz="800"/>
              <a:pPr algn="r" defTabSz="897580"/>
              <a:t>349</a:t>
            </a:fld>
            <a:endParaRPr lang="en-US" sz="800"/>
          </a:p>
        </p:txBody>
      </p:sp>
      <p:sp>
        <p:nvSpPr>
          <p:cNvPr id="111620" name="Rectangle 2"/>
          <p:cNvSpPr>
            <a:spLocks noGrp="1" noRot="1" noChangeAspect="1" noChangeArrowheads="1" noTextEdit="1"/>
          </p:cNvSpPr>
          <p:nvPr>
            <p:ph type="sldImg"/>
          </p:nvPr>
        </p:nvSpPr>
        <p:spPr>
          <a:xfrm>
            <a:off x="14288" y="241300"/>
            <a:ext cx="7040562" cy="3960813"/>
          </a:xfrm>
          <a:ln/>
        </p:spPr>
      </p:sp>
      <p:sp>
        <p:nvSpPr>
          <p:cNvPr id="111621" name="Rectangle 3"/>
          <p:cNvSpPr>
            <a:spLocks noGrp="1" noChangeArrowheads="1"/>
          </p:cNvSpPr>
          <p:nvPr>
            <p:ph type="body" idx="1"/>
          </p:nvPr>
        </p:nvSpPr>
        <p:spPr>
          <a:xfrm>
            <a:off x="768350" y="4343932"/>
            <a:ext cx="5468938" cy="4221080"/>
          </a:xfrm>
          <a:noFill/>
          <a:ln/>
        </p:spPr>
        <p:txBody>
          <a:bodyPr lIns="95220" tIns="49951" rIns="95220" bIns="49951"/>
          <a:lstStyle/>
          <a:p>
            <a:r>
              <a:rPr lang="en-GB">
                <a:latin typeface="MS PGothic" panose="020B0600070205080204" pitchFamily="34" charset="-128"/>
                <a:ea typeface="MS PGothic" panose="020B0600070205080204" pitchFamily="34" charset="-128"/>
              </a:rPr>
              <a:t>PEAP – EAP Method. Lots of EAP methods. What credentials are used and how they are presented.</a:t>
            </a:r>
          </a:p>
          <a:p>
            <a:r>
              <a:rPr lang="en-US">
                <a:latin typeface="MS PGothic" panose="020B0600070205080204" pitchFamily="34" charset="-128"/>
                <a:ea typeface="MS PGothic" panose="020B0600070205080204" pitchFamily="34" charset="-128"/>
              </a:rPr>
              <a:t>EAP is an authentication framework, not a specific authentication mechanism.</a:t>
            </a:r>
            <a:r>
              <a:rPr lang="en-US" baseline="30000">
                <a:latin typeface="MS PGothic" panose="020B0600070205080204" pitchFamily="34" charset="-128"/>
                <a:ea typeface="MS PGothic" panose="020B0600070205080204" pitchFamily="34" charset="-128"/>
                <a:hlinkClick r:id="rId3"/>
              </a:rPr>
              <a:t>[1]</a:t>
            </a:r>
            <a:r>
              <a:rPr lang="en-US">
                <a:latin typeface="MS PGothic" panose="020B0600070205080204" pitchFamily="34" charset="-128"/>
                <a:ea typeface="MS PGothic" panose="020B0600070205080204" pitchFamily="34" charset="-128"/>
              </a:rPr>
              <a:t> It provides some common functions and negotiation of authentication methods called EAP methods. There are currently about 40 different methods defined</a:t>
            </a:r>
            <a:endParaRPr lang="en-GB">
              <a:latin typeface="MS PGothic" panose="020B0600070205080204" pitchFamily="34" charset="-128"/>
              <a:ea typeface="MS PGothic" panose="020B0600070205080204" pitchFamily="34" charset="-128"/>
            </a:endParaRPr>
          </a:p>
        </p:txBody>
      </p:sp>
    </p:spTree>
    <p:extLst>
      <p:ext uri="{BB962C8B-B14F-4D97-AF65-F5344CB8AC3E}">
        <p14:creationId xmlns:p14="http://schemas.microsoft.com/office/powerpoint/2010/main" val="237304807"/>
      </p:ext>
    </p:extLst>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1618" name="Rectangle 7"/>
          <p:cNvSpPr>
            <a:spLocks noGrp="1" noChangeArrowheads="1"/>
          </p:cNvSpPr>
          <p:nvPr>
            <p:ph type="sldNum" sz="quarter" idx="5"/>
          </p:nvPr>
        </p:nvSpPr>
        <p:spPr>
          <a:noFill/>
        </p:spPr>
        <p:txBody>
          <a:bodyPr/>
          <a:lstStyle/>
          <a:p>
            <a:fld id="{BC6FDB61-E237-4A73-8F4A-100E2A600344}" type="slidenum">
              <a:rPr lang="en-US" smtClean="0"/>
              <a:pPr/>
              <a:t>350</a:t>
            </a:fld>
            <a:endParaRPr lang="en-US"/>
          </a:p>
        </p:txBody>
      </p:sp>
      <p:sp>
        <p:nvSpPr>
          <p:cNvPr id="111619" name="Rectangle 11"/>
          <p:cNvSpPr txBox="1">
            <a:spLocks noGrp="1" noChangeArrowheads="1"/>
          </p:cNvSpPr>
          <p:nvPr/>
        </p:nvSpPr>
        <p:spPr bwMode="auto">
          <a:xfrm>
            <a:off x="5929313" y="8613839"/>
            <a:ext cx="812800" cy="281930"/>
          </a:xfrm>
          <a:prstGeom prst="rect">
            <a:avLst/>
          </a:prstGeom>
          <a:noFill/>
          <a:ln w="9525">
            <a:noFill/>
            <a:miter lim="800000"/>
            <a:headEnd/>
            <a:tailEnd/>
          </a:ln>
        </p:spPr>
        <p:txBody>
          <a:bodyPr lIns="18731" tIns="0" rIns="18731" bIns="0" anchor="b"/>
          <a:lstStyle/>
          <a:p>
            <a:pPr algn="r" defTabSz="897580"/>
            <a:fld id="{31E537BD-5D74-44FD-A60B-F64298BBF5E9}" type="slidenum">
              <a:rPr lang="en-US" sz="800"/>
              <a:pPr algn="r" defTabSz="897580"/>
              <a:t>350</a:t>
            </a:fld>
            <a:endParaRPr lang="en-US" sz="800"/>
          </a:p>
        </p:txBody>
      </p:sp>
      <p:sp>
        <p:nvSpPr>
          <p:cNvPr id="111620" name="Rectangle 2"/>
          <p:cNvSpPr>
            <a:spLocks noGrp="1" noRot="1" noChangeAspect="1" noChangeArrowheads="1" noTextEdit="1"/>
          </p:cNvSpPr>
          <p:nvPr>
            <p:ph type="sldImg"/>
          </p:nvPr>
        </p:nvSpPr>
        <p:spPr>
          <a:xfrm>
            <a:off x="14288" y="241300"/>
            <a:ext cx="7040562" cy="3960813"/>
          </a:xfrm>
          <a:ln/>
        </p:spPr>
      </p:sp>
      <p:sp>
        <p:nvSpPr>
          <p:cNvPr id="111621" name="Rectangle 3"/>
          <p:cNvSpPr>
            <a:spLocks noGrp="1" noChangeArrowheads="1"/>
          </p:cNvSpPr>
          <p:nvPr>
            <p:ph type="body" idx="1"/>
          </p:nvPr>
        </p:nvSpPr>
        <p:spPr>
          <a:xfrm>
            <a:off x="768350" y="4343932"/>
            <a:ext cx="5468938" cy="4221080"/>
          </a:xfrm>
          <a:noFill/>
          <a:ln/>
        </p:spPr>
        <p:txBody>
          <a:bodyPr lIns="95220" tIns="49951" rIns="95220" bIns="49951"/>
          <a:lstStyle/>
          <a:p>
            <a:r>
              <a:rPr lang="en-GB"/>
              <a:t>PEAP – EAP Method. Lots of EAP methods. What credentials are used and how they are presented.</a:t>
            </a:r>
          </a:p>
        </p:txBody>
      </p:sp>
    </p:spTree>
    <p:extLst>
      <p:ext uri="{BB962C8B-B14F-4D97-AF65-F5344CB8AC3E}">
        <p14:creationId xmlns:p14="http://schemas.microsoft.com/office/powerpoint/2010/main" val="2136574751"/>
      </p:ext>
    </p:extLst>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430213" y="692150"/>
            <a:ext cx="6149975" cy="3459163"/>
          </a:xfrm>
        </p:spPr>
      </p:sp>
      <p:sp>
        <p:nvSpPr>
          <p:cNvPr id="3" name="Notes Placeholder 2"/>
          <p:cNvSpPr>
            <a:spLocks noGrp="1"/>
          </p:cNvSpPr>
          <p:nvPr>
            <p:ph type="body" idx="1"/>
          </p:nvPr>
        </p:nvSpPr>
        <p:spPr/>
        <p:txBody>
          <a:bodyPr/>
          <a:lstStyle/>
          <a:p>
            <a:pPr defTabSz="463784" eaLnBrk="0" fontAlgn="base" hangingPunct="0">
              <a:spcBef>
                <a:spcPct val="30000"/>
              </a:spcBef>
              <a:spcAft>
                <a:spcPct val="0"/>
              </a:spcAft>
              <a:buClr>
                <a:srgbClr val="000000"/>
              </a:buClr>
              <a:buSzPct val="100000"/>
              <a:defRPr/>
            </a:pPr>
            <a:r>
              <a:rPr lang="en-US"/>
              <a:t>(Multi-Auth does not support VLAN assignment per MAC address)</a:t>
            </a:r>
          </a:p>
          <a:p>
            <a:endParaRPr lang="en-US"/>
          </a:p>
        </p:txBody>
      </p:sp>
      <p:sp>
        <p:nvSpPr>
          <p:cNvPr id="4" name="Slide Number Placeholder 3"/>
          <p:cNvSpPr>
            <a:spLocks noGrp="1"/>
          </p:cNvSpPr>
          <p:nvPr>
            <p:ph type="sldNum" idx="10"/>
          </p:nvPr>
        </p:nvSpPr>
        <p:spPr/>
        <p:txBody>
          <a:bodyPr/>
          <a:lstStyle/>
          <a:p>
            <a:pPr>
              <a:defRPr/>
            </a:pPr>
            <a:fld id="{890A39C9-956C-4661-BF97-B19BF8951BEA}" type="slidenum">
              <a:rPr lang="en-US" smtClean="0"/>
              <a:pPr>
                <a:defRPr/>
              </a:pPr>
              <a:t>352</a:t>
            </a:fld>
            <a:endParaRPr lang="en-US"/>
          </a:p>
        </p:txBody>
      </p:sp>
    </p:spTree>
    <p:extLst>
      <p:ext uri="{BB962C8B-B14F-4D97-AF65-F5344CB8AC3E}">
        <p14:creationId xmlns:p14="http://schemas.microsoft.com/office/powerpoint/2010/main" val="3145527997"/>
      </p:ext>
    </p:extLst>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02FBBFF4-3870-4421-A2C2-2AEF7218825D}" type="slidenum">
              <a:rPr lang="en-US" smtClean="0">
                <a:solidFill>
                  <a:prstClr val="black"/>
                </a:solidFill>
              </a:rPr>
              <a:pPr/>
              <a:t>372</a:t>
            </a:fld>
            <a:endParaRPr lang="en-US">
              <a:solidFill>
                <a:prstClr val="black"/>
              </a:solidFill>
            </a:endParaRPr>
          </a:p>
        </p:txBody>
      </p:sp>
      <p:sp>
        <p:nvSpPr>
          <p:cNvPr id="8" name="Date Placeholder 7"/>
          <p:cNvSpPr>
            <a:spLocks noGrp="1"/>
          </p:cNvSpPr>
          <p:nvPr>
            <p:ph type="dt" idx="11"/>
          </p:nvPr>
        </p:nvSpPr>
        <p:spPr/>
        <p:txBody>
          <a:bodyPr/>
          <a:lstStyle/>
          <a:p>
            <a:fld id="{BBE0D39A-84C2-413D-A5BC-BCE2258B8A0E}" type="datetime1">
              <a:rPr lang="en-US" smtClean="0"/>
              <a:t>7/29/2021</a:t>
            </a:fld>
            <a:endParaRPr lang="en-US"/>
          </a:p>
        </p:txBody>
      </p:sp>
      <p:sp>
        <p:nvSpPr>
          <p:cNvPr id="9" name="Header Placeholder 8"/>
          <p:cNvSpPr>
            <a:spLocks noGrp="1"/>
          </p:cNvSpPr>
          <p:nvPr>
            <p:ph type="hdr" sz="quarter" idx="12"/>
          </p:nvPr>
        </p:nvSpPr>
        <p:spPr/>
        <p:txBody>
          <a:bodyPr/>
          <a:lstStyle/>
          <a:p>
            <a:r>
              <a:rPr lang="en-US"/>
              <a:t>Cisco Live 2016</a:t>
            </a:r>
          </a:p>
        </p:txBody>
      </p:sp>
    </p:spTree>
    <p:extLst>
      <p:ext uri="{BB962C8B-B14F-4D97-AF65-F5344CB8AC3E}">
        <p14:creationId xmlns:p14="http://schemas.microsoft.com/office/powerpoint/2010/main" val="3064036458"/>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pPr>
              <a:defRPr/>
            </a:pPr>
            <a:fld id="{F97A1FA6-25DE-9E4E-A34D-CF67DE7DBDC7}" type="slidenum">
              <a:rPr lang="en-US" smtClean="0"/>
              <a:pPr>
                <a:defRPr/>
              </a:pPr>
              <a:t>38</a:t>
            </a:fld>
            <a:endParaRPr lang="en-US"/>
          </a:p>
        </p:txBody>
      </p:sp>
    </p:spTree>
    <p:extLst>
      <p:ext uri="{BB962C8B-B14F-4D97-AF65-F5344CB8AC3E}">
        <p14:creationId xmlns:p14="http://schemas.microsoft.com/office/powerpoint/2010/main" val="2234710295"/>
      </p:ext>
    </p:extLst>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Header Placeholder 3"/>
          <p:cNvSpPr>
            <a:spLocks noGrp="1"/>
          </p:cNvSpPr>
          <p:nvPr>
            <p:ph type="hdr" sz="quarter" idx="10"/>
          </p:nvPr>
        </p:nvSpPr>
        <p:spPr/>
        <p:txBody>
          <a:bodyPr/>
          <a:lstStyle/>
          <a:p>
            <a:r>
              <a:rPr lang="en-US"/>
              <a:t>Cisco Live 2016</a:t>
            </a:r>
          </a:p>
        </p:txBody>
      </p:sp>
      <p:sp>
        <p:nvSpPr>
          <p:cNvPr id="5" name="Date Placeholder 4"/>
          <p:cNvSpPr>
            <a:spLocks noGrp="1"/>
          </p:cNvSpPr>
          <p:nvPr>
            <p:ph type="dt" idx="11"/>
          </p:nvPr>
        </p:nvSpPr>
        <p:spPr/>
        <p:txBody>
          <a:bodyPr/>
          <a:lstStyle/>
          <a:p>
            <a:fld id="{A6F43E2A-D2F9-448A-8721-1820D6FB4895}" type="datetime1">
              <a:rPr lang="en-US" smtClean="0"/>
              <a:t>7/29/2021</a:t>
            </a:fld>
            <a:endParaRPr lang="en-US"/>
          </a:p>
        </p:txBody>
      </p:sp>
      <p:sp>
        <p:nvSpPr>
          <p:cNvPr id="6" name="Slide Number Placeholder 5"/>
          <p:cNvSpPr>
            <a:spLocks noGrp="1"/>
          </p:cNvSpPr>
          <p:nvPr>
            <p:ph type="sldNum" sz="quarter" idx="12"/>
          </p:nvPr>
        </p:nvSpPr>
        <p:spPr/>
        <p:txBody>
          <a:bodyPr/>
          <a:lstStyle/>
          <a:p>
            <a:fld id="{0ADFA4A4-C10A-49FC-AF1A-861163FEA0B7}" type="slidenum">
              <a:rPr lang="en-US" smtClean="0"/>
              <a:t>373</a:t>
            </a:fld>
            <a:endParaRPr lang="en-US"/>
          </a:p>
        </p:txBody>
      </p:sp>
    </p:spTree>
    <p:extLst>
      <p:ext uri="{BB962C8B-B14F-4D97-AF65-F5344CB8AC3E}">
        <p14:creationId xmlns:p14="http://schemas.microsoft.com/office/powerpoint/2010/main" val="1381907780"/>
      </p:ext>
    </p:extLst>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171450" indent="-171450">
              <a:buFontTx/>
              <a:buChar char="-"/>
            </a:pPr>
            <a:endParaRPr lang="en-US"/>
          </a:p>
        </p:txBody>
      </p:sp>
      <p:sp>
        <p:nvSpPr>
          <p:cNvPr id="4" name="Slide Number Placeholder 3"/>
          <p:cNvSpPr>
            <a:spLocks noGrp="1"/>
          </p:cNvSpPr>
          <p:nvPr>
            <p:ph type="sldNum" sz="quarter" idx="10"/>
          </p:nvPr>
        </p:nvSpPr>
        <p:spPr/>
        <p:txBody>
          <a:bodyPr/>
          <a:lstStyle/>
          <a:p>
            <a:fld id="{A0764301-F3E1-8947-BD5E-8281E215D0BD}" type="slidenum">
              <a:rPr lang="en-US" smtClean="0"/>
              <a:t>374</a:t>
            </a:fld>
            <a:endParaRPr lang="en-US"/>
          </a:p>
        </p:txBody>
      </p:sp>
    </p:spTree>
    <p:extLst>
      <p:ext uri="{BB962C8B-B14F-4D97-AF65-F5344CB8AC3E}">
        <p14:creationId xmlns:p14="http://schemas.microsoft.com/office/powerpoint/2010/main" val="520976266"/>
      </p:ext>
    </p:extLst>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pPr>
              <a:defRPr/>
            </a:pPr>
            <a:fld id="{F97A1FA6-25DE-9E4E-A34D-CF67DE7DBDC7}" type="slidenum">
              <a:rPr lang="en-US" smtClean="0"/>
              <a:pPr>
                <a:defRPr/>
              </a:pPr>
              <a:t>375</a:t>
            </a:fld>
            <a:endParaRPr lang="en-US"/>
          </a:p>
        </p:txBody>
      </p:sp>
    </p:spTree>
    <p:extLst>
      <p:ext uri="{BB962C8B-B14F-4D97-AF65-F5344CB8AC3E}">
        <p14:creationId xmlns:p14="http://schemas.microsoft.com/office/powerpoint/2010/main" val="1510312615"/>
      </p:ext>
    </p:extLst>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pPr>
              <a:defRPr/>
            </a:pPr>
            <a:fld id="{F97A1FA6-25DE-9E4E-A34D-CF67DE7DBDC7}" type="slidenum">
              <a:rPr lang="en-US" smtClean="0"/>
              <a:pPr>
                <a:defRPr/>
              </a:pPr>
              <a:t>392</a:t>
            </a:fld>
            <a:endParaRPr lang="en-US"/>
          </a:p>
        </p:txBody>
      </p:sp>
    </p:spTree>
    <p:extLst>
      <p:ext uri="{BB962C8B-B14F-4D97-AF65-F5344CB8AC3E}">
        <p14:creationId xmlns:p14="http://schemas.microsoft.com/office/powerpoint/2010/main" val="3390856042"/>
      </p:ext>
    </p:extLst>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pPr>
              <a:defRPr/>
            </a:pPr>
            <a:fld id="{F97A1FA6-25DE-9E4E-A34D-CF67DE7DBDC7}" type="slidenum">
              <a:rPr lang="en-US" smtClean="0"/>
              <a:pPr>
                <a:defRPr/>
              </a:pPr>
              <a:t>393</a:t>
            </a:fld>
            <a:endParaRPr lang="en-US"/>
          </a:p>
        </p:txBody>
      </p:sp>
    </p:spTree>
    <p:extLst>
      <p:ext uri="{BB962C8B-B14F-4D97-AF65-F5344CB8AC3E}">
        <p14:creationId xmlns:p14="http://schemas.microsoft.com/office/powerpoint/2010/main" val="3801718022"/>
      </p:ext>
    </p:extLst>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pPr>
              <a:defRPr/>
            </a:pPr>
            <a:fld id="{F97A1FA6-25DE-9E4E-A34D-CF67DE7DBDC7}" type="slidenum">
              <a:rPr lang="en-US" smtClean="0"/>
              <a:pPr>
                <a:defRPr/>
              </a:pPr>
              <a:t>394</a:t>
            </a:fld>
            <a:endParaRPr lang="en-US"/>
          </a:p>
        </p:txBody>
      </p:sp>
    </p:spTree>
    <p:extLst>
      <p:ext uri="{BB962C8B-B14F-4D97-AF65-F5344CB8AC3E}">
        <p14:creationId xmlns:p14="http://schemas.microsoft.com/office/powerpoint/2010/main" val="581819792"/>
      </p:ext>
    </p:extLst>
  </p:cSld>
  <p:clrMapOvr>
    <a:masterClrMapping/>
  </p:clrMapOvr>
</p:notes>
</file>

<file path=ppt/notesSlides/notesSlide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pPr>
              <a:defRPr/>
            </a:pPr>
            <a:fld id="{F97A1FA6-25DE-9E4E-A34D-CF67DE7DBDC7}" type="slidenum">
              <a:rPr lang="en-US" smtClean="0"/>
              <a:pPr>
                <a:defRPr/>
              </a:pPr>
              <a:t>395</a:t>
            </a:fld>
            <a:endParaRPr lang="en-US"/>
          </a:p>
        </p:txBody>
      </p:sp>
    </p:spTree>
    <p:extLst>
      <p:ext uri="{BB962C8B-B14F-4D97-AF65-F5344CB8AC3E}">
        <p14:creationId xmlns:p14="http://schemas.microsoft.com/office/powerpoint/2010/main" val="157722203"/>
      </p:ext>
    </p:extLst>
  </p:cSld>
  <p:clrMapOvr>
    <a:masterClrMapping/>
  </p:clrMapOvr>
</p:notes>
</file>

<file path=ppt/notesSlides/notesSlide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5"/>
          </p:nvPr>
        </p:nvSpPr>
        <p:spPr/>
        <p:txBody>
          <a:bodyPr/>
          <a:lstStyle/>
          <a:p>
            <a:pPr>
              <a:defRPr/>
            </a:pPr>
            <a:fld id="{F97A1FA6-25DE-9E4E-A34D-CF67DE7DBDC7}" type="slidenum">
              <a:rPr lang="en-US" smtClean="0"/>
              <a:pPr>
                <a:defRPr/>
              </a:pPr>
              <a:t>398</a:t>
            </a:fld>
            <a:endParaRPr lang="en-US"/>
          </a:p>
        </p:txBody>
      </p:sp>
    </p:spTree>
    <p:extLst>
      <p:ext uri="{BB962C8B-B14F-4D97-AF65-F5344CB8AC3E}">
        <p14:creationId xmlns:p14="http://schemas.microsoft.com/office/powerpoint/2010/main" val="410358421"/>
      </p:ext>
    </p:extLst>
  </p:cSld>
  <p:clrMapOvr>
    <a:masterClrMapping/>
  </p:clrMapOvr>
</p:notes>
</file>

<file path=ppt/notesSlides/notesSlide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10"/>
          </p:nvPr>
        </p:nvSpPr>
        <p:spPr/>
        <p:txBody>
          <a:bodyPr/>
          <a:lstStyle/>
          <a:p>
            <a:pPr>
              <a:defRPr/>
            </a:pPr>
            <a:fld id="{F97A1FA6-25DE-9E4E-A34D-CF67DE7DBDC7}" type="slidenum">
              <a:rPr lang="en-US" smtClean="0"/>
              <a:pPr>
                <a:defRPr/>
              </a:pPr>
              <a:t>403</a:t>
            </a:fld>
            <a:endParaRPr lang="en-US"/>
          </a:p>
        </p:txBody>
      </p:sp>
    </p:spTree>
    <p:extLst>
      <p:ext uri="{BB962C8B-B14F-4D97-AF65-F5344CB8AC3E}">
        <p14:creationId xmlns:p14="http://schemas.microsoft.com/office/powerpoint/2010/main" val="2039752188"/>
      </p:ext>
    </p:extLst>
  </p:cSld>
  <p:clrMapOvr>
    <a:masterClrMapping/>
  </p:clrMapOvr>
</p:notes>
</file>

<file path=ppt/notesSlides/notesSlide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extLst>
      <p:ext uri="{BB962C8B-B14F-4D97-AF65-F5344CB8AC3E}">
        <p14:creationId xmlns:p14="http://schemas.microsoft.com/office/powerpoint/2010/main" val="3148289092"/>
      </p:ext>
    </p:extLst>
  </p:cSld>
  <p:clrMapOvr>
    <a:masterClrMapping/>
  </p:clrMapOvr>
</p:notes>
</file>

<file path=ppt/slideLayouts/_rels/slideLayout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showMasterSp="0" preserve="1" userDrawn="1">
  <p:cSld name="2_Title Slide">
    <p:bg>
      <p:bgPr>
        <a:solidFill>
          <a:schemeClr val="accent1"/>
        </a:solidFill>
        <a:effectLst/>
      </p:bgPr>
    </p:bg>
    <p:spTree>
      <p:nvGrpSpPr>
        <p:cNvPr id="1" name=""/>
        <p:cNvGrpSpPr/>
        <p:nvPr/>
      </p:nvGrpSpPr>
      <p:grpSpPr>
        <a:xfrm>
          <a:off x="0" y="0"/>
          <a:ext cx="0" cy="0"/>
          <a:chOff x="0" y="0"/>
          <a:chExt cx="0" cy="0"/>
        </a:xfrm>
      </p:grpSpPr>
      <p:pic>
        <p:nvPicPr>
          <p:cNvPr id="8" name="図 7"/>
          <p:cNvPicPr>
            <a:picLocks noChangeAspect="1"/>
          </p:cNvPicPr>
          <p:nvPr userDrawn="1"/>
        </p:nvPicPr>
        <p:blipFill rotWithShape="1">
          <a:blip r:embed="rId2" cstate="print">
            <a:extLst>
              <a:ext uri="{28A0092B-C50C-407E-A947-70E740481C1C}">
                <a14:useLocalDpi xmlns:a14="http://schemas.microsoft.com/office/drawing/2010/main"/>
              </a:ext>
            </a:extLst>
          </a:blip>
          <a:srcRect l="1080" t="16431" r="1080" b="16557"/>
          <a:stretch/>
        </p:blipFill>
        <p:spPr>
          <a:xfrm>
            <a:off x="0" y="0"/>
            <a:ext cx="9144000" cy="5146766"/>
          </a:xfrm>
          <a:prstGeom prst="rect">
            <a:avLst/>
          </a:prstGeom>
        </p:spPr>
      </p:pic>
      <p:sp>
        <p:nvSpPr>
          <p:cNvPr id="25" name="角丸四角形 24"/>
          <p:cNvSpPr/>
          <p:nvPr userDrawn="1"/>
        </p:nvSpPr>
        <p:spPr>
          <a:xfrm>
            <a:off x="95534" y="259038"/>
            <a:ext cx="170597" cy="4660979"/>
          </a:xfrm>
          <a:prstGeom prst="round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kumimoji="1" lang="ja-JP" altLang="en-US"/>
          </a:p>
        </p:txBody>
      </p:sp>
      <p:sp>
        <p:nvSpPr>
          <p:cNvPr id="2" name="角丸四角形 1"/>
          <p:cNvSpPr/>
          <p:nvPr userDrawn="1"/>
        </p:nvSpPr>
        <p:spPr>
          <a:xfrm>
            <a:off x="321261" y="272687"/>
            <a:ext cx="1089526" cy="746216"/>
          </a:xfrm>
          <a:prstGeom prst="round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kumimoji="1" lang="ja-JP" altLang="en-US"/>
          </a:p>
        </p:txBody>
      </p:sp>
      <p:sp>
        <p:nvSpPr>
          <p:cNvPr id="16" name="Subtitle 2"/>
          <p:cNvSpPr>
            <a:spLocks noGrp="1"/>
          </p:cNvSpPr>
          <p:nvPr>
            <p:ph type="subTitle" idx="1" hasCustomPrompt="1"/>
          </p:nvPr>
        </p:nvSpPr>
        <p:spPr>
          <a:xfrm>
            <a:off x="469496" y="3868768"/>
            <a:ext cx="8296421" cy="288131"/>
          </a:xfrm>
          <a:prstGeom prst="rect">
            <a:avLst/>
          </a:prstGeom>
        </p:spPr>
        <p:txBody>
          <a:bodyPr lIns="91420" tIns="45710" rIns="91420" bIns="45710" anchor="b" anchorCtr="0">
            <a:noAutofit/>
          </a:bodyPr>
          <a:lstStyle>
            <a:lvl1pPr marL="0" indent="0" algn="l">
              <a:buNone/>
              <a:defRPr sz="1600" b="0" i="0">
                <a:solidFill>
                  <a:schemeClr val="bg1"/>
                </a:solidFill>
                <a:latin typeface="+mn-lt"/>
                <a:cs typeface="CiscoSansTT ExtraLight"/>
              </a:defRPr>
            </a:lvl1pPr>
            <a:lvl2pPr marL="342856" indent="0" algn="ctr">
              <a:buNone/>
              <a:defRPr>
                <a:solidFill>
                  <a:schemeClr val="tx1">
                    <a:tint val="75000"/>
                  </a:schemeClr>
                </a:solidFill>
              </a:defRPr>
            </a:lvl2pPr>
            <a:lvl3pPr marL="685720" indent="0" algn="ctr">
              <a:buNone/>
              <a:defRPr>
                <a:solidFill>
                  <a:schemeClr val="tx1">
                    <a:tint val="75000"/>
                  </a:schemeClr>
                </a:solidFill>
              </a:defRPr>
            </a:lvl3pPr>
            <a:lvl4pPr marL="1028579" indent="0" algn="ctr">
              <a:buNone/>
              <a:defRPr>
                <a:solidFill>
                  <a:schemeClr val="tx1">
                    <a:tint val="75000"/>
                  </a:schemeClr>
                </a:solidFill>
              </a:defRPr>
            </a:lvl4pPr>
            <a:lvl5pPr marL="1371441" indent="0" algn="ctr">
              <a:buNone/>
              <a:defRPr>
                <a:solidFill>
                  <a:schemeClr val="tx1">
                    <a:tint val="75000"/>
                  </a:schemeClr>
                </a:solidFill>
              </a:defRPr>
            </a:lvl5pPr>
            <a:lvl6pPr marL="1714297" indent="0" algn="ctr">
              <a:buNone/>
              <a:defRPr>
                <a:solidFill>
                  <a:schemeClr val="tx1">
                    <a:tint val="75000"/>
                  </a:schemeClr>
                </a:solidFill>
              </a:defRPr>
            </a:lvl6pPr>
            <a:lvl7pPr marL="2057161" indent="0" algn="ctr">
              <a:buNone/>
              <a:defRPr>
                <a:solidFill>
                  <a:schemeClr val="tx1">
                    <a:tint val="75000"/>
                  </a:schemeClr>
                </a:solidFill>
              </a:defRPr>
            </a:lvl7pPr>
            <a:lvl8pPr marL="2400020" indent="0" algn="ctr">
              <a:buNone/>
              <a:defRPr>
                <a:solidFill>
                  <a:schemeClr val="tx1">
                    <a:tint val="75000"/>
                  </a:schemeClr>
                </a:solidFill>
              </a:defRPr>
            </a:lvl8pPr>
            <a:lvl9pPr marL="2742882" indent="0" algn="ctr">
              <a:buNone/>
              <a:defRPr>
                <a:solidFill>
                  <a:schemeClr val="tx1">
                    <a:tint val="75000"/>
                  </a:schemeClr>
                </a:solidFill>
              </a:defRPr>
            </a:lvl9pPr>
          </a:lstStyle>
          <a:p>
            <a:r>
              <a:rPr lang="en-GB"/>
              <a:t>Speaker Name</a:t>
            </a:r>
            <a:endParaRPr lang="en-US"/>
          </a:p>
        </p:txBody>
      </p:sp>
      <p:sp>
        <p:nvSpPr>
          <p:cNvPr id="17" name="Text Placeholder 38"/>
          <p:cNvSpPr>
            <a:spLocks noGrp="1"/>
          </p:cNvSpPr>
          <p:nvPr>
            <p:ph type="body" sz="quarter" idx="11" hasCustomPrompt="1"/>
          </p:nvPr>
        </p:nvSpPr>
        <p:spPr>
          <a:xfrm>
            <a:off x="469496" y="4108765"/>
            <a:ext cx="8296421" cy="288131"/>
          </a:xfrm>
          <a:prstGeom prst="rect">
            <a:avLst/>
          </a:prstGeom>
        </p:spPr>
        <p:txBody>
          <a:bodyPr lIns="91420" tIns="45710" rIns="91420" bIns="45710">
            <a:noAutofit/>
          </a:bodyPr>
          <a:lstStyle>
            <a:lvl1pPr marL="0" indent="0" algn="l">
              <a:buFontTx/>
              <a:buNone/>
              <a:defRPr lang="en-US" sz="1600" b="0" i="0" kern="1200" dirty="0" smtClean="0">
                <a:solidFill>
                  <a:schemeClr val="bg1"/>
                </a:solidFill>
                <a:latin typeface="+mn-lt"/>
                <a:ea typeface="+mn-ea"/>
                <a:cs typeface="CiscoSansTT ExtraLight"/>
              </a:defRPr>
            </a:lvl1pPr>
            <a:lvl2pPr>
              <a:buFontTx/>
              <a:buNone/>
              <a:defRPr lang="en-US" sz="1500" kern="1200" dirty="0" smtClean="0">
                <a:solidFill>
                  <a:schemeClr val="bg1"/>
                </a:solidFill>
                <a:latin typeface="+mj-lt"/>
                <a:ea typeface="+mn-ea"/>
                <a:cs typeface="+mn-cs"/>
              </a:defRPr>
            </a:lvl2pPr>
            <a:lvl3pPr>
              <a:buFontTx/>
              <a:buNone/>
              <a:defRPr lang="en-US" sz="1500" kern="1200" dirty="0" smtClean="0">
                <a:solidFill>
                  <a:schemeClr val="bg1"/>
                </a:solidFill>
                <a:latin typeface="+mj-lt"/>
                <a:ea typeface="+mn-ea"/>
                <a:cs typeface="+mn-cs"/>
              </a:defRPr>
            </a:lvl3pPr>
            <a:lvl4pPr>
              <a:buFontTx/>
              <a:buNone/>
              <a:defRPr lang="en-US" sz="1500" kern="1200" dirty="0" smtClean="0">
                <a:solidFill>
                  <a:schemeClr val="bg1"/>
                </a:solidFill>
                <a:latin typeface="+mj-lt"/>
                <a:ea typeface="+mn-ea"/>
                <a:cs typeface="+mn-cs"/>
              </a:defRPr>
            </a:lvl4pPr>
            <a:lvl5pPr>
              <a:buFontTx/>
              <a:buNone/>
              <a:defRPr lang="en-US" sz="1500" kern="1200" dirty="0" smtClean="0">
                <a:solidFill>
                  <a:schemeClr val="bg1"/>
                </a:solidFill>
                <a:latin typeface="+mj-lt"/>
                <a:ea typeface="+mn-ea"/>
                <a:cs typeface="+mn-cs"/>
              </a:defRPr>
            </a:lvl5pPr>
          </a:lstStyle>
          <a:p>
            <a:pPr lvl="0"/>
            <a:r>
              <a:rPr lang="en-GB"/>
              <a:t>Speaker Title</a:t>
            </a:r>
          </a:p>
        </p:txBody>
      </p:sp>
      <p:sp>
        <p:nvSpPr>
          <p:cNvPr id="18" name="Text Placeholder 40"/>
          <p:cNvSpPr>
            <a:spLocks noGrp="1"/>
          </p:cNvSpPr>
          <p:nvPr>
            <p:ph type="body" sz="quarter" idx="12" hasCustomPrompt="1"/>
          </p:nvPr>
        </p:nvSpPr>
        <p:spPr>
          <a:xfrm>
            <a:off x="469496" y="4348762"/>
            <a:ext cx="8296421" cy="288131"/>
          </a:xfrm>
          <a:prstGeom prst="rect">
            <a:avLst/>
          </a:prstGeom>
        </p:spPr>
        <p:txBody>
          <a:bodyPr lIns="91420" tIns="45710" rIns="91420" bIns="45710">
            <a:noAutofit/>
          </a:bodyPr>
          <a:lstStyle>
            <a:lvl1pPr marL="0" indent="0" algn="l">
              <a:buFontTx/>
              <a:buNone/>
              <a:defRPr lang="en-US" sz="1600" b="0" i="0" kern="1200" dirty="0" smtClean="0">
                <a:solidFill>
                  <a:schemeClr val="bg1"/>
                </a:solidFill>
                <a:latin typeface="+mn-lt"/>
                <a:ea typeface="+mn-ea"/>
                <a:cs typeface="CiscoSansTT ExtraLight"/>
              </a:defRPr>
            </a:lvl1pPr>
            <a:lvl2pPr>
              <a:buFontTx/>
              <a:buNone/>
              <a:defRPr lang="en-US" sz="1500" kern="1200" dirty="0" smtClean="0">
                <a:solidFill>
                  <a:schemeClr val="bg1"/>
                </a:solidFill>
                <a:latin typeface="+mj-lt"/>
                <a:ea typeface="+mn-ea"/>
                <a:cs typeface="+mn-cs"/>
              </a:defRPr>
            </a:lvl2pPr>
            <a:lvl3pPr>
              <a:buFontTx/>
              <a:buNone/>
              <a:defRPr lang="en-US" sz="1500" kern="1200" dirty="0" smtClean="0">
                <a:solidFill>
                  <a:schemeClr val="bg1"/>
                </a:solidFill>
                <a:latin typeface="+mj-lt"/>
                <a:ea typeface="+mn-ea"/>
                <a:cs typeface="+mn-cs"/>
              </a:defRPr>
            </a:lvl3pPr>
            <a:lvl4pPr>
              <a:buFontTx/>
              <a:buNone/>
              <a:defRPr lang="en-US" sz="1500" kern="1200" dirty="0" smtClean="0">
                <a:solidFill>
                  <a:schemeClr val="bg1"/>
                </a:solidFill>
                <a:latin typeface="+mj-lt"/>
                <a:ea typeface="+mn-ea"/>
                <a:cs typeface="+mn-cs"/>
              </a:defRPr>
            </a:lvl4pPr>
            <a:lvl5pPr>
              <a:buFontTx/>
              <a:buNone/>
              <a:defRPr lang="en-US" sz="1500" kern="1200" dirty="0" smtClean="0">
                <a:solidFill>
                  <a:schemeClr val="bg1"/>
                </a:solidFill>
                <a:latin typeface="+mj-lt"/>
                <a:ea typeface="+mn-ea"/>
                <a:cs typeface="+mn-cs"/>
              </a:defRPr>
            </a:lvl5pPr>
          </a:lstStyle>
          <a:p>
            <a:pPr lvl="0"/>
            <a:r>
              <a:rPr lang="en-GB"/>
              <a:t>Date</a:t>
            </a:r>
          </a:p>
        </p:txBody>
      </p:sp>
      <p:sp>
        <p:nvSpPr>
          <p:cNvPr id="19" name="Text Placeholder 2"/>
          <p:cNvSpPr>
            <a:spLocks noGrp="1"/>
          </p:cNvSpPr>
          <p:nvPr>
            <p:ph type="body" sz="quarter" idx="13" hasCustomPrompt="1"/>
          </p:nvPr>
        </p:nvSpPr>
        <p:spPr>
          <a:xfrm>
            <a:off x="463292" y="3211463"/>
            <a:ext cx="8302625" cy="299001"/>
          </a:xfrm>
          <a:prstGeom prst="rect">
            <a:avLst/>
          </a:prstGeom>
        </p:spPr>
        <p:txBody>
          <a:bodyPr lIns="91420" tIns="45710" rIns="91420" bIns="45710">
            <a:noAutofit/>
          </a:bodyPr>
          <a:lstStyle>
            <a:lvl1pPr marL="0" indent="0">
              <a:buFont typeface="Arial" panose="020B0604020202020204" pitchFamily="34" charset="0"/>
              <a:buNone/>
              <a:defRPr sz="2200" b="0" i="0" baseline="0">
                <a:solidFill>
                  <a:schemeClr val="bg1"/>
                </a:solidFill>
                <a:latin typeface="+mj-lt"/>
                <a:cs typeface="CiscoSansTT ExtraLight"/>
              </a:defRPr>
            </a:lvl1pPr>
            <a:lvl2pPr marL="304781" indent="0">
              <a:buNone/>
              <a:defRPr/>
            </a:lvl2pPr>
            <a:lvl3pPr marL="427401" indent="0">
              <a:buNone/>
              <a:defRPr/>
            </a:lvl3pPr>
            <a:lvl4pPr marL="516694" indent="0">
              <a:buNone/>
              <a:defRPr/>
            </a:lvl4pPr>
            <a:lvl5pPr marL="601221" indent="0">
              <a:buNone/>
              <a:defRPr/>
            </a:lvl5pPr>
          </a:lstStyle>
          <a:p>
            <a:pPr lvl="0"/>
            <a:r>
              <a:rPr lang="en-GB"/>
              <a:t>Subtitle Goes Here</a:t>
            </a:r>
          </a:p>
        </p:txBody>
      </p:sp>
      <p:sp>
        <p:nvSpPr>
          <p:cNvPr id="20" name="Title 1"/>
          <p:cNvSpPr>
            <a:spLocks noGrp="1"/>
          </p:cNvSpPr>
          <p:nvPr>
            <p:ph type="ctrTitle" hasCustomPrompt="1"/>
          </p:nvPr>
        </p:nvSpPr>
        <p:spPr>
          <a:xfrm>
            <a:off x="425765" y="2639977"/>
            <a:ext cx="8340152" cy="644730"/>
          </a:xfrm>
          <a:prstGeom prst="rect">
            <a:avLst/>
          </a:prstGeom>
        </p:spPr>
        <p:txBody>
          <a:bodyPr anchor="b">
            <a:noAutofit/>
          </a:bodyPr>
          <a:lstStyle>
            <a:lvl1pPr marL="0" indent="0" algn="l">
              <a:lnSpc>
                <a:spcPct val="90000"/>
              </a:lnSpc>
              <a:buFont typeface="Arial" panose="020B0604020202020204" pitchFamily="34" charset="0"/>
              <a:buNone/>
              <a:defRPr sz="4000" b="0" i="0" spc="0" baseline="0">
                <a:solidFill>
                  <a:schemeClr val="bg1"/>
                </a:solidFill>
                <a:latin typeface="+mj-lt"/>
                <a:cs typeface="CiscoSansTT ExtraLight"/>
              </a:defRPr>
            </a:lvl1pPr>
          </a:lstStyle>
          <a:p>
            <a:r>
              <a:rPr lang="en-GB"/>
              <a:t>Presentation Title Goes Here</a:t>
            </a:r>
            <a:endParaRPr lang="en-US"/>
          </a:p>
        </p:txBody>
      </p:sp>
      <p:sp>
        <p:nvSpPr>
          <p:cNvPr id="6" name="Freeform 6"/>
          <p:cNvSpPr>
            <a:spLocks noChangeAspect="1" noEditPoints="1"/>
          </p:cNvSpPr>
          <p:nvPr userDrawn="1"/>
        </p:nvSpPr>
        <p:spPr bwMode="auto">
          <a:xfrm>
            <a:off x="469496" y="391308"/>
            <a:ext cx="795528" cy="422625"/>
          </a:xfrm>
          <a:custGeom>
            <a:avLst/>
            <a:gdLst>
              <a:gd name="T0" fmla="*/ 2671 w 3456"/>
              <a:gd name="T1" fmla="*/ 1521 h 1834"/>
              <a:gd name="T2" fmla="*/ 2857 w 3456"/>
              <a:gd name="T3" fmla="*/ 1677 h 1834"/>
              <a:gd name="T4" fmla="*/ 2975 w 3456"/>
              <a:gd name="T5" fmla="*/ 1465 h 1834"/>
              <a:gd name="T6" fmla="*/ 1129 w 3456"/>
              <a:gd name="T7" fmla="*/ 1823 h 1834"/>
              <a:gd name="T8" fmla="*/ 3082 w 3456"/>
              <a:gd name="T9" fmla="*/ 1330 h 1834"/>
              <a:gd name="T10" fmla="*/ 3082 w 3456"/>
              <a:gd name="T11" fmla="*/ 1712 h 1834"/>
              <a:gd name="T12" fmla="*/ 2700 w 3456"/>
              <a:gd name="T13" fmla="*/ 1809 h 1834"/>
              <a:gd name="T14" fmla="*/ 2513 w 3456"/>
              <a:gd name="T15" fmla="*/ 1479 h 1834"/>
              <a:gd name="T16" fmla="*/ 2783 w 3456"/>
              <a:gd name="T17" fmla="*/ 1211 h 1834"/>
              <a:gd name="T18" fmla="*/ 2351 w 3456"/>
              <a:gd name="T19" fmla="*/ 1392 h 1834"/>
              <a:gd name="T20" fmla="*/ 2136 w 3456"/>
              <a:gd name="T21" fmla="*/ 1381 h 1834"/>
              <a:gd name="T22" fmla="*/ 2093 w 3456"/>
              <a:gd name="T23" fmla="*/ 1625 h 1834"/>
              <a:gd name="T24" fmla="*/ 2335 w 3456"/>
              <a:gd name="T25" fmla="*/ 1658 h 1834"/>
              <a:gd name="T26" fmla="*/ 2174 w 3456"/>
              <a:gd name="T27" fmla="*/ 1832 h 1834"/>
              <a:gd name="T28" fmla="*/ 1903 w 3456"/>
              <a:gd name="T29" fmla="*/ 1605 h 1834"/>
              <a:gd name="T30" fmla="*/ 2047 w 3456"/>
              <a:gd name="T31" fmla="*/ 1249 h 1834"/>
              <a:gd name="T32" fmla="*/ 748 w 3456"/>
              <a:gd name="T33" fmla="*/ 1223 h 1834"/>
              <a:gd name="T34" fmla="*/ 642 w 3456"/>
              <a:gd name="T35" fmla="*/ 1359 h 1834"/>
              <a:gd name="T36" fmla="*/ 479 w 3456"/>
              <a:gd name="T37" fmla="*/ 1550 h 1834"/>
              <a:gd name="T38" fmla="*/ 697 w 3456"/>
              <a:gd name="T39" fmla="*/ 1676 h 1834"/>
              <a:gd name="T40" fmla="*/ 692 w 3456"/>
              <a:gd name="T41" fmla="*/ 1830 h 1834"/>
              <a:gd name="T42" fmla="*/ 370 w 3456"/>
              <a:gd name="T43" fmla="*/ 1710 h 1834"/>
              <a:gd name="T44" fmla="*/ 375 w 3456"/>
              <a:gd name="T45" fmla="*/ 1326 h 1834"/>
              <a:gd name="T46" fmla="*/ 1610 w 3456"/>
              <a:gd name="T47" fmla="*/ 1211 h 1834"/>
              <a:gd name="T48" fmla="*/ 1679 w 3456"/>
              <a:gd name="T49" fmla="*/ 1350 h 1834"/>
              <a:gd name="T50" fmla="*/ 1494 w 3456"/>
              <a:gd name="T51" fmla="*/ 1373 h 1834"/>
              <a:gd name="T52" fmla="*/ 1634 w 3456"/>
              <a:gd name="T53" fmla="*/ 1470 h 1834"/>
              <a:gd name="T54" fmla="*/ 1737 w 3456"/>
              <a:gd name="T55" fmla="*/ 1694 h 1834"/>
              <a:gd name="T56" fmla="*/ 1524 w 3456"/>
              <a:gd name="T57" fmla="*/ 1833 h 1834"/>
              <a:gd name="T58" fmla="*/ 1334 w 3456"/>
              <a:gd name="T59" fmla="*/ 1678 h 1834"/>
              <a:gd name="T60" fmla="*/ 1552 w 3456"/>
              <a:gd name="T61" fmla="*/ 1690 h 1834"/>
              <a:gd name="T62" fmla="*/ 1520 w 3456"/>
              <a:gd name="T63" fmla="*/ 1584 h 1834"/>
              <a:gd name="T64" fmla="*/ 1350 w 3456"/>
              <a:gd name="T65" fmla="*/ 1473 h 1834"/>
              <a:gd name="T66" fmla="*/ 1446 w 3456"/>
              <a:gd name="T67" fmla="*/ 1227 h 1834"/>
              <a:gd name="T68" fmla="*/ 3456 w 3456"/>
              <a:gd name="T69" fmla="*/ 569 h 1834"/>
              <a:gd name="T70" fmla="*/ 3328 w 3456"/>
              <a:gd name="T71" fmla="*/ 780 h 1834"/>
              <a:gd name="T72" fmla="*/ 3381 w 3456"/>
              <a:gd name="T73" fmla="*/ 493 h 1834"/>
              <a:gd name="T74" fmla="*/ 1793 w 3456"/>
              <a:gd name="T75" fmla="*/ 766 h 1834"/>
              <a:gd name="T76" fmla="*/ 1653 w 3456"/>
              <a:gd name="T77" fmla="*/ 727 h 1834"/>
              <a:gd name="T78" fmla="*/ 113 w 3456"/>
              <a:gd name="T79" fmla="*/ 503 h 1834"/>
              <a:gd name="T80" fmla="*/ 95 w 3456"/>
              <a:gd name="T81" fmla="*/ 801 h 1834"/>
              <a:gd name="T82" fmla="*/ 10 w 3456"/>
              <a:gd name="T83" fmla="*/ 531 h 1834"/>
              <a:gd name="T84" fmla="*/ 3040 w 3456"/>
              <a:gd name="T85" fmla="*/ 340 h 1834"/>
              <a:gd name="T86" fmla="*/ 2929 w 3456"/>
              <a:gd name="T87" fmla="*/ 793 h 1834"/>
              <a:gd name="T88" fmla="*/ 2947 w 3456"/>
              <a:gd name="T89" fmla="*/ 287 h 1834"/>
              <a:gd name="T90" fmla="*/ 2214 w 3456"/>
              <a:gd name="T91" fmla="*/ 748 h 1834"/>
              <a:gd name="T92" fmla="*/ 2069 w 3456"/>
              <a:gd name="T93" fmla="*/ 748 h 1834"/>
              <a:gd name="T94" fmla="*/ 1335 w 3456"/>
              <a:gd name="T95" fmla="*/ 287 h 1834"/>
              <a:gd name="T96" fmla="*/ 1353 w 3456"/>
              <a:gd name="T97" fmla="*/ 793 h 1834"/>
              <a:gd name="T98" fmla="*/ 1242 w 3456"/>
              <a:gd name="T99" fmla="*/ 340 h 1834"/>
              <a:gd name="T100" fmla="*/ 553 w 3456"/>
              <a:gd name="T101" fmla="*/ 322 h 1834"/>
              <a:gd name="T102" fmla="*/ 468 w 3456"/>
              <a:gd name="T103" fmla="*/ 801 h 1834"/>
              <a:gd name="T104" fmla="*/ 450 w 3456"/>
              <a:gd name="T105" fmla="*/ 295 h 1834"/>
              <a:gd name="T106" fmla="*/ 2630 w 3456"/>
              <a:gd name="T107" fmla="*/ 879 h 1834"/>
              <a:gd name="T108" fmla="*/ 2490 w 3456"/>
              <a:gd name="T109" fmla="*/ 917 h 1834"/>
              <a:gd name="T110" fmla="*/ 902 w 3456"/>
              <a:gd name="T111" fmla="*/ 0 h 1834"/>
              <a:gd name="T112" fmla="*/ 955 w 3456"/>
              <a:gd name="T113" fmla="*/ 931 h 1834"/>
              <a:gd name="T114" fmla="*/ 826 w 3456"/>
              <a:gd name="T115" fmla="*/ 75 h 18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456" h="1834">
                <a:moveTo>
                  <a:pt x="2828" y="1362"/>
                </a:moveTo>
                <a:lnTo>
                  <a:pt x="2798" y="1364"/>
                </a:lnTo>
                <a:lnTo>
                  <a:pt x="2771" y="1371"/>
                </a:lnTo>
                <a:lnTo>
                  <a:pt x="2747" y="1384"/>
                </a:lnTo>
                <a:lnTo>
                  <a:pt x="2725" y="1400"/>
                </a:lnTo>
                <a:lnTo>
                  <a:pt x="2706" y="1419"/>
                </a:lnTo>
                <a:lnTo>
                  <a:pt x="2691" y="1441"/>
                </a:lnTo>
                <a:lnTo>
                  <a:pt x="2680" y="1465"/>
                </a:lnTo>
                <a:lnTo>
                  <a:pt x="2674" y="1492"/>
                </a:lnTo>
                <a:lnTo>
                  <a:pt x="2671" y="1521"/>
                </a:lnTo>
                <a:lnTo>
                  <a:pt x="2674" y="1549"/>
                </a:lnTo>
                <a:lnTo>
                  <a:pt x="2680" y="1577"/>
                </a:lnTo>
                <a:lnTo>
                  <a:pt x="2691" y="1601"/>
                </a:lnTo>
                <a:lnTo>
                  <a:pt x="2706" y="1623"/>
                </a:lnTo>
                <a:lnTo>
                  <a:pt x="2725" y="1642"/>
                </a:lnTo>
                <a:lnTo>
                  <a:pt x="2747" y="1658"/>
                </a:lnTo>
                <a:lnTo>
                  <a:pt x="2771" y="1669"/>
                </a:lnTo>
                <a:lnTo>
                  <a:pt x="2798" y="1677"/>
                </a:lnTo>
                <a:lnTo>
                  <a:pt x="2828" y="1680"/>
                </a:lnTo>
                <a:lnTo>
                  <a:pt x="2857" y="1677"/>
                </a:lnTo>
                <a:lnTo>
                  <a:pt x="2883" y="1669"/>
                </a:lnTo>
                <a:lnTo>
                  <a:pt x="2908" y="1658"/>
                </a:lnTo>
                <a:lnTo>
                  <a:pt x="2930" y="1642"/>
                </a:lnTo>
                <a:lnTo>
                  <a:pt x="2948" y="1623"/>
                </a:lnTo>
                <a:lnTo>
                  <a:pt x="2964" y="1601"/>
                </a:lnTo>
                <a:lnTo>
                  <a:pt x="2975" y="1577"/>
                </a:lnTo>
                <a:lnTo>
                  <a:pt x="2982" y="1549"/>
                </a:lnTo>
                <a:lnTo>
                  <a:pt x="2985" y="1521"/>
                </a:lnTo>
                <a:lnTo>
                  <a:pt x="2982" y="1492"/>
                </a:lnTo>
                <a:lnTo>
                  <a:pt x="2975" y="1465"/>
                </a:lnTo>
                <a:lnTo>
                  <a:pt x="2964" y="1441"/>
                </a:lnTo>
                <a:lnTo>
                  <a:pt x="2948" y="1419"/>
                </a:lnTo>
                <a:lnTo>
                  <a:pt x="2930" y="1400"/>
                </a:lnTo>
                <a:lnTo>
                  <a:pt x="2908" y="1384"/>
                </a:lnTo>
                <a:lnTo>
                  <a:pt x="2883" y="1371"/>
                </a:lnTo>
                <a:lnTo>
                  <a:pt x="2857" y="1364"/>
                </a:lnTo>
                <a:lnTo>
                  <a:pt x="2828" y="1362"/>
                </a:lnTo>
                <a:close/>
                <a:moveTo>
                  <a:pt x="977" y="1218"/>
                </a:moveTo>
                <a:lnTo>
                  <a:pt x="1129" y="1218"/>
                </a:lnTo>
                <a:lnTo>
                  <a:pt x="1129" y="1823"/>
                </a:lnTo>
                <a:lnTo>
                  <a:pt x="977" y="1823"/>
                </a:lnTo>
                <a:lnTo>
                  <a:pt x="977" y="1218"/>
                </a:lnTo>
                <a:close/>
                <a:moveTo>
                  <a:pt x="2828" y="1208"/>
                </a:moveTo>
                <a:lnTo>
                  <a:pt x="2873" y="1211"/>
                </a:lnTo>
                <a:lnTo>
                  <a:pt x="2916" y="1219"/>
                </a:lnTo>
                <a:lnTo>
                  <a:pt x="2955" y="1232"/>
                </a:lnTo>
                <a:lnTo>
                  <a:pt x="2992" y="1251"/>
                </a:lnTo>
                <a:lnTo>
                  <a:pt x="3026" y="1273"/>
                </a:lnTo>
                <a:lnTo>
                  <a:pt x="3056" y="1299"/>
                </a:lnTo>
                <a:lnTo>
                  <a:pt x="3082" y="1330"/>
                </a:lnTo>
                <a:lnTo>
                  <a:pt x="3104" y="1363"/>
                </a:lnTo>
                <a:lnTo>
                  <a:pt x="3121" y="1398"/>
                </a:lnTo>
                <a:lnTo>
                  <a:pt x="3134" y="1437"/>
                </a:lnTo>
                <a:lnTo>
                  <a:pt x="3142" y="1479"/>
                </a:lnTo>
                <a:lnTo>
                  <a:pt x="3145" y="1521"/>
                </a:lnTo>
                <a:lnTo>
                  <a:pt x="3142" y="1563"/>
                </a:lnTo>
                <a:lnTo>
                  <a:pt x="3134" y="1604"/>
                </a:lnTo>
                <a:lnTo>
                  <a:pt x="3121" y="1642"/>
                </a:lnTo>
                <a:lnTo>
                  <a:pt x="3104" y="1679"/>
                </a:lnTo>
                <a:lnTo>
                  <a:pt x="3082" y="1712"/>
                </a:lnTo>
                <a:lnTo>
                  <a:pt x="3056" y="1742"/>
                </a:lnTo>
                <a:lnTo>
                  <a:pt x="3026" y="1769"/>
                </a:lnTo>
                <a:lnTo>
                  <a:pt x="2992" y="1791"/>
                </a:lnTo>
                <a:lnTo>
                  <a:pt x="2955" y="1809"/>
                </a:lnTo>
                <a:lnTo>
                  <a:pt x="2916" y="1822"/>
                </a:lnTo>
                <a:lnTo>
                  <a:pt x="2873" y="1831"/>
                </a:lnTo>
                <a:lnTo>
                  <a:pt x="2828" y="1834"/>
                </a:lnTo>
                <a:lnTo>
                  <a:pt x="2783" y="1831"/>
                </a:lnTo>
                <a:lnTo>
                  <a:pt x="2740" y="1822"/>
                </a:lnTo>
                <a:lnTo>
                  <a:pt x="2700" y="1809"/>
                </a:lnTo>
                <a:lnTo>
                  <a:pt x="2663" y="1791"/>
                </a:lnTo>
                <a:lnTo>
                  <a:pt x="2630" y="1769"/>
                </a:lnTo>
                <a:lnTo>
                  <a:pt x="2599" y="1742"/>
                </a:lnTo>
                <a:lnTo>
                  <a:pt x="2573" y="1712"/>
                </a:lnTo>
                <a:lnTo>
                  <a:pt x="2551" y="1679"/>
                </a:lnTo>
                <a:lnTo>
                  <a:pt x="2534" y="1642"/>
                </a:lnTo>
                <a:lnTo>
                  <a:pt x="2521" y="1604"/>
                </a:lnTo>
                <a:lnTo>
                  <a:pt x="2513" y="1563"/>
                </a:lnTo>
                <a:lnTo>
                  <a:pt x="2510" y="1521"/>
                </a:lnTo>
                <a:lnTo>
                  <a:pt x="2513" y="1479"/>
                </a:lnTo>
                <a:lnTo>
                  <a:pt x="2521" y="1437"/>
                </a:lnTo>
                <a:lnTo>
                  <a:pt x="2534" y="1398"/>
                </a:lnTo>
                <a:lnTo>
                  <a:pt x="2551" y="1363"/>
                </a:lnTo>
                <a:lnTo>
                  <a:pt x="2573" y="1330"/>
                </a:lnTo>
                <a:lnTo>
                  <a:pt x="2599" y="1299"/>
                </a:lnTo>
                <a:lnTo>
                  <a:pt x="2630" y="1273"/>
                </a:lnTo>
                <a:lnTo>
                  <a:pt x="2663" y="1251"/>
                </a:lnTo>
                <a:lnTo>
                  <a:pt x="2700" y="1232"/>
                </a:lnTo>
                <a:lnTo>
                  <a:pt x="2740" y="1219"/>
                </a:lnTo>
                <a:lnTo>
                  <a:pt x="2783" y="1211"/>
                </a:lnTo>
                <a:lnTo>
                  <a:pt x="2828" y="1208"/>
                </a:lnTo>
                <a:close/>
                <a:moveTo>
                  <a:pt x="2213" y="1208"/>
                </a:moveTo>
                <a:lnTo>
                  <a:pt x="2242" y="1209"/>
                </a:lnTo>
                <a:lnTo>
                  <a:pt x="2268" y="1211"/>
                </a:lnTo>
                <a:lnTo>
                  <a:pt x="2292" y="1215"/>
                </a:lnTo>
                <a:lnTo>
                  <a:pt x="2312" y="1219"/>
                </a:lnTo>
                <a:lnTo>
                  <a:pt x="2329" y="1223"/>
                </a:lnTo>
                <a:lnTo>
                  <a:pt x="2343" y="1227"/>
                </a:lnTo>
                <a:lnTo>
                  <a:pt x="2351" y="1230"/>
                </a:lnTo>
                <a:lnTo>
                  <a:pt x="2351" y="1392"/>
                </a:lnTo>
                <a:lnTo>
                  <a:pt x="2346" y="1389"/>
                </a:lnTo>
                <a:lnTo>
                  <a:pt x="2335" y="1384"/>
                </a:lnTo>
                <a:lnTo>
                  <a:pt x="2321" y="1377"/>
                </a:lnTo>
                <a:lnTo>
                  <a:pt x="2302" y="1371"/>
                </a:lnTo>
                <a:lnTo>
                  <a:pt x="2279" y="1365"/>
                </a:lnTo>
                <a:lnTo>
                  <a:pt x="2253" y="1360"/>
                </a:lnTo>
                <a:lnTo>
                  <a:pt x="2223" y="1359"/>
                </a:lnTo>
                <a:lnTo>
                  <a:pt x="2192" y="1362"/>
                </a:lnTo>
                <a:lnTo>
                  <a:pt x="2163" y="1369"/>
                </a:lnTo>
                <a:lnTo>
                  <a:pt x="2136" y="1381"/>
                </a:lnTo>
                <a:lnTo>
                  <a:pt x="2113" y="1396"/>
                </a:lnTo>
                <a:lnTo>
                  <a:pt x="2095" y="1415"/>
                </a:lnTo>
                <a:lnTo>
                  <a:pt x="2079" y="1437"/>
                </a:lnTo>
                <a:lnTo>
                  <a:pt x="2067" y="1463"/>
                </a:lnTo>
                <a:lnTo>
                  <a:pt x="2060" y="1490"/>
                </a:lnTo>
                <a:lnTo>
                  <a:pt x="2058" y="1521"/>
                </a:lnTo>
                <a:lnTo>
                  <a:pt x="2060" y="1550"/>
                </a:lnTo>
                <a:lnTo>
                  <a:pt x="2066" y="1578"/>
                </a:lnTo>
                <a:lnTo>
                  <a:pt x="2078" y="1602"/>
                </a:lnTo>
                <a:lnTo>
                  <a:pt x="2093" y="1625"/>
                </a:lnTo>
                <a:lnTo>
                  <a:pt x="2112" y="1644"/>
                </a:lnTo>
                <a:lnTo>
                  <a:pt x="2135" y="1660"/>
                </a:lnTo>
                <a:lnTo>
                  <a:pt x="2162" y="1672"/>
                </a:lnTo>
                <a:lnTo>
                  <a:pt x="2191" y="1679"/>
                </a:lnTo>
                <a:lnTo>
                  <a:pt x="2223" y="1682"/>
                </a:lnTo>
                <a:lnTo>
                  <a:pt x="2253" y="1680"/>
                </a:lnTo>
                <a:lnTo>
                  <a:pt x="2279" y="1676"/>
                </a:lnTo>
                <a:lnTo>
                  <a:pt x="2301" y="1671"/>
                </a:lnTo>
                <a:lnTo>
                  <a:pt x="2321" y="1664"/>
                </a:lnTo>
                <a:lnTo>
                  <a:pt x="2335" y="1658"/>
                </a:lnTo>
                <a:lnTo>
                  <a:pt x="2346" y="1653"/>
                </a:lnTo>
                <a:lnTo>
                  <a:pt x="2351" y="1649"/>
                </a:lnTo>
                <a:lnTo>
                  <a:pt x="2351" y="1812"/>
                </a:lnTo>
                <a:lnTo>
                  <a:pt x="2339" y="1816"/>
                </a:lnTo>
                <a:lnTo>
                  <a:pt x="2322" y="1820"/>
                </a:lnTo>
                <a:lnTo>
                  <a:pt x="2300" y="1826"/>
                </a:lnTo>
                <a:lnTo>
                  <a:pt x="2275" y="1830"/>
                </a:lnTo>
                <a:lnTo>
                  <a:pt x="2245" y="1833"/>
                </a:lnTo>
                <a:lnTo>
                  <a:pt x="2213" y="1834"/>
                </a:lnTo>
                <a:lnTo>
                  <a:pt x="2174" y="1832"/>
                </a:lnTo>
                <a:lnTo>
                  <a:pt x="2136" y="1826"/>
                </a:lnTo>
                <a:lnTo>
                  <a:pt x="2100" y="1815"/>
                </a:lnTo>
                <a:lnTo>
                  <a:pt x="2065" y="1801"/>
                </a:lnTo>
                <a:lnTo>
                  <a:pt x="2033" y="1783"/>
                </a:lnTo>
                <a:lnTo>
                  <a:pt x="2002" y="1762"/>
                </a:lnTo>
                <a:lnTo>
                  <a:pt x="1975" y="1737"/>
                </a:lnTo>
                <a:lnTo>
                  <a:pt x="1952" y="1710"/>
                </a:lnTo>
                <a:lnTo>
                  <a:pt x="1931" y="1678"/>
                </a:lnTo>
                <a:lnTo>
                  <a:pt x="1915" y="1643"/>
                </a:lnTo>
                <a:lnTo>
                  <a:pt x="1903" y="1605"/>
                </a:lnTo>
                <a:lnTo>
                  <a:pt x="1896" y="1564"/>
                </a:lnTo>
                <a:lnTo>
                  <a:pt x="1892" y="1521"/>
                </a:lnTo>
                <a:lnTo>
                  <a:pt x="1896" y="1477"/>
                </a:lnTo>
                <a:lnTo>
                  <a:pt x="1904" y="1434"/>
                </a:lnTo>
                <a:lnTo>
                  <a:pt x="1917" y="1395"/>
                </a:lnTo>
                <a:lnTo>
                  <a:pt x="1934" y="1359"/>
                </a:lnTo>
                <a:lnTo>
                  <a:pt x="1957" y="1326"/>
                </a:lnTo>
                <a:lnTo>
                  <a:pt x="1984" y="1296"/>
                </a:lnTo>
                <a:lnTo>
                  <a:pt x="2014" y="1271"/>
                </a:lnTo>
                <a:lnTo>
                  <a:pt x="2047" y="1249"/>
                </a:lnTo>
                <a:lnTo>
                  <a:pt x="2085" y="1231"/>
                </a:lnTo>
                <a:lnTo>
                  <a:pt x="2125" y="1218"/>
                </a:lnTo>
                <a:lnTo>
                  <a:pt x="2168" y="1211"/>
                </a:lnTo>
                <a:lnTo>
                  <a:pt x="2213" y="1208"/>
                </a:lnTo>
                <a:close/>
                <a:moveTo>
                  <a:pt x="630" y="1208"/>
                </a:moveTo>
                <a:lnTo>
                  <a:pt x="660" y="1209"/>
                </a:lnTo>
                <a:lnTo>
                  <a:pt x="687" y="1211"/>
                </a:lnTo>
                <a:lnTo>
                  <a:pt x="711" y="1215"/>
                </a:lnTo>
                <a:lnTo>
                  <a:pt x="731" y="1219"/>
                </a:lnTo>
                <a:lnTo>
                  <a:pt x="748" y="1223"/>
                </a:lnTo>
                <a:lnTo>
                  <a:pt x="760" y="1227"/>
                </a:lnTo>
                <a:lnTo>
                  <a:pt x="769" y="1230"/>
                </a:lnTo>
                <a:lnTo>
                  <a:pt x="769" y="1392"/>
                </a:lnTo>
                <a:lnTo>
                  <a:pt x="763" y="1389"/>
                </a:lnTo>
                <a:lnTo>
                  <a:pt x="754" y="1384"/>
                </a:lnTo>
                <a:lnTo>
                  <a:pt x="739" y="1377"/>
                </a:lnTo>
                <a:lnTo>
                  <a:pt x="721" y="1371"/>
                </a:lnTo>
                <a:lnTo>
                  <a:pt x="697" y="1365"/>
                </a:lnTo>
                <a:lnTo>
                  <a:pt x="671" y="1360"/>
                </a:lnTo>
                <a:lnTo>
                  <a:pt x="642" y="1359"/>
                </a:lnTo>
                <a:lnTo>
                  <a:pt x="611" y="1362"/>
                </a:lnTo>
                <a:lnTo>
                  <a:pt x="581" y="1369"/>
                </a:lnTo>
                <a:lnTo>
                  <a:pt x="555" y="1381"/>
                </a:lnTo>
                <a:lnTo>
                  <a:pt x="532" y="1396"/>
                </a:lnTo>
                <a:lnTo>
                  <a:pt x="513" y="1415"/>
                </a:lnTo>
                <a:lnTo>
                  <a:pt x="497" y="1437"/>
                </a:lnTo>
                <a:lnTo>
                  <a:pt x="485" y="1463"/>
                </a:lnTo>
                <a:lnTo>
                  <a:pt x="479" y="1490"/>
                </a:lnTo>
                <a:lnTo>
                  <a:pt x="475" y="1521"/>
                </a:lnTo>
                <a:lnTo>
                  <a:pt x="479" y="1550"/>
                </a:lnTo>
                <a:lnTo>
                  <a:pt x="485" y="1578"/>
                </a:lnTo>
                <a:lnTo>
                  <a:pt x="496" y="1602"/>
                </a:lnTo>
                <a:lnTo>
                  <a:pt x="512" y="1625"/>
                </a:lnTo>
                <a:lnTo>
                  <a:pt x="531" y="1644"/>
                </a:lnTo>
                <a:lnTo>
                  <a:pt x="554" y="1660"/>
                </a:lnTo>
                <a:lnTo>
                  <a:pt x="580" y="1672"/>
                </a:lnTo>
                <a:lnTo>
                  <a:pt x="610" y="1679"/>
                </a:lnTo>
                <a:lnTo>
                  <a:pt x="642" y="1682"/>
                </a:lnTo>
                <a:lnTo>
                  <a:pt x="671" y="1680"/>
                </a:lnTo>
                <a:lnTo>
                  <a:pt x="697" y="1676"/>
                </a:lnTo>
                <a:lnTo>
                  <a:pt x="719" y="1671"/>
                </a:lnTo>
                <a:lnTo>
                  <a:pt x="738" y="1664"/>
                </a:lnTo>
                <a:lnTo>
                  <a:pt x="753" y="1658"/>
                </a:lnTo>
                <a:lnTo>
                  <a:pt x="763" y="1653"/>
                </a:lnTo>
                <a:lnTo>
                  <a:pt x="769" y="1649"/>
                </a:lnTo>
                <a:lnTo>
                  <a:pt x="769" y="1812"/>
                </a:lnTo>
                <a:lnTo>
                  <a:pt x="757" y="1816"/>
                </a:lnTo>
                <a:lnTo>
                  <a:pt x="740" y="1820"/>
                </a:lnTo>
                <a:lnTo>
                  <a:pt x="718" y="1826"/>
                </a:lnTo>
                <a:lnTo>
                  <a:pt x="692" y="1830"/>
                </a:lnTo>
                <a:lnTo>
                  <a:pt x="663" y="1833"/>
                </a:lnTo>
                <a:lnTo>
                  <a:pt x="630" y="1834"/>
                </a:lnTo>
                <a:lnTo>
                  <a:pt x="592" y="1832"/>
                </a:lnTo>
                <a:lnTo>
                  <a:pt x="554" y="1826"/>
                </a:lnTo>
                <a:lnTo>
                  <a:pt x="518" y="1815"/>
                </a:lnTo>
                <a:lnTo>
                  <a:pt x="484" y="1801"/>
                </a:lnTo>
                <a:lnTo>
                  <a:pt x="451" y="1783"/>
                </a:lnTo>
                <a:lnTo>
                  <a:pt x="421" y="1762"/>
                </a:lnTo>
                <a:lnTo>
                  <a:pt x="394" y="1737"/>
                </a:lnTo>
                <a:lnTo>
                  <a:pt x="370" y="1710"/>
                </a:lnTo>
                <a:lnTo>
                  <a:pt x="350" y="1678"/>
                </a:lnTo>
                <a:lnTo>
                  <a:pt x="333" y="1643"/>
                </a:lnTo>
                <a:lnTo>
                  <a:pt x="322" y="1605"/>
                </a:lnTo>
                <a:lnTo>
                  <a:pt x="314" y="1564"/>
                </a:lnTo>
                <a:lnTo>
                  <a:pt x="311" y="1521"/>
                </a:lnTo>
                <a:lnTo>
                  <a:pt x="314" y="1477"/>
                </a:lnTo>
                <a:lnTo>
                  <a:pt x="323" y="1434"/>
                </a:lnTo>
                <a:lnTo>
                  <a:pt x="335" y="1395"/>
                </a:lnTo>
                <a:lnTo>
                  <a:pt x="353" y="1359"/>
                </a:lnTo>
                <a:lnTo>
                  <a:pt x="375" y="1326"/>
                </a:lnTo>
                <a:lnTo>
                  <a:pt x="402" y="1296"/>
                </a:lnTo>
                <a:lnTo>
                  <a:pt x="433" y="1271"/>
                </a:lnTo>
                <a:lnTo>
                  <a:pt x="466" y="1249"/>
                </a:lnTo>
                <a:lnTo>
                  <a:pt x="503" y="1231"/>
                </a:lnTo>
                <a:lnTo>
                  <a:pt x="544" y="1218"/>
                </a:lnTo>
                <a:lnTo>
                  <a:pt x="585" y="1211"/>
                </a:lnTo>
                <a:lnTo>
                  <a:pt x="630" y="1208"/>
                </a:lnTo>
                <a:close/>
                <a:moveTo>
                  <a:pt x="1556" y="1208"/>
                </a:moveTo>
                <a:lnTo>
                  <a:pt x="1583" y="1209"/>
                </a:lnTo>
                <a:lnTo>
                  <a:pt x="1610" y="1211"/>
                </a:lnTo>
                <a:lnTo>
                  <a:pt x="1634" y="1213"/>
                </a:lnTo>
                <a:lnTo>
                  <a:pt x="1656" y="1217"/>
                </a:lnTo>
                <a:lnTo>
                  <a:pt x="1675" y="1220"/>
                </a:lnTo>
                <a:lnTo>
                  <a:pt x="1689" y="1223"/>
                </a:lnTo>
                <a:lnTo>
                  <a:pt x="1699" y="1226"/>
                </a:lnTo>
                <a:lnTo>
                  <a:pt x="1704" y="1227"/>
                </a:lnTo>
                <a:lnTo>
                  <a:pt x="1704" y="1356"/>
                </a:lnTo>
                <a:lnTo>
                  <a:pt x="1700" y="1355"/>
                </a:lnTo>
                <a:lnTo>
                  <a:pt x="1691" y="1353"/>
                </a:lnTo>
                <a:lnTo>
                  <a:pt x="1679" y="1350"/>
                </a:lnTo>
                <a:lnTo>
                  <a:pt x="1663" y="1347"/>
                </a:lnTo>
                <a:lnTo>
                  <a:pt x="1645" y="1343"/>
                </a:lnTo>
                <a:lnTo>
                  <a:pt x="1625" y="1340"/>
                </a:lnTo>
                <a:lnTo>
                  <a:pt x="1605" y="1338"/>
                </a:lnTo>
                <a:lnTo>
                  <a:pt x="1586" y="1337"/>
                </a:lnTo>
                <a:lnTo>
                  <a:pt x="1557" y="1339"/>
                </a:lnTo>
                <a:lnTo>
                  <a:pt x="1534" y="1344"/>
                </a:lnTo>
                <a:lnTo>
                  <a:pt x="1515" y="1351"/>
                </a:lnTo>
                <a:lnTo>
                  <a:pt x="1502" y="1362"/>
                </a:lnTo>
                <a:lnTo>
                  <a:pt x="1494" y="1373"/>
                </a:lnTo>
                <a:lnTo>
                  <a:pt x="1491" y="1387"/>
                </a:lnTo>
                <a:lnTo>
                  <a:pt x="1494" y="1402"/>
                </a:lnTo>
                <a:lnTo>
                  <a:pt x="1501" y="1413"/>
                </a:lnTo>
                <a:lnTo>
                  <a:pt x="1511" y="1423"/>
                </a:lnTo>
                <a:lnTo>
                  <a:pt x="1523" y="1430"/>
                </a:lnTo>
                <a:lnTo>
                  <a:pt x="1536" y="1436"/>
                </a:lnTo>
                <a:lnTo>
                  <a:pt x="1549" y="1441"/>
                </a:lnTo>
                <a:lnTo>
                  <a:pt x="1560" y="1445"/>
                </a:lnTo>
                <a:lnTo>
                  <a:pt x="1602" y="1458"/>
                </a:lnTo>
                <a:lnTo>
                  <a:pt x="1634" y="1470"/>
                </a:lnTo>
                <a:lnTo>
                  <a:pt x="1661" y="1484"/>
                </a:lnTo>
                <a:lnTo>
                  <a:pt x="1684" y="1501"/>
                </a:lnTo>
                <a:lnTo>
                  <a:pt x="1703" y="1519"/>
                </a:lnTo>
                <a:lnTo>
                  <a:pt x="1719" y="1539"/>
                </a:lnTo>
                <a:lnTo>
                  <a:pt x="1731" y="1560"/>
                </a:lnTo>
                <a:lnTo>
                  <a:pt x="1740" y="1583"/>
                </a:lnTo>
                <a:lnTo>
                  <a:pt x="1745" y="1606"/>
                </a:lnTo>
                <a:lnTo>
                  <a:pt x="1746" y="1630"/>
                </a:lnTo>
                <a:lnTo>
                  <a:pt x="1744" y="1664"/>
                </a:lnTo>
                <a:lnTo>
                  <a:pt x="1737" y="1694"/>
                </a:lnTo>
                <a:lnTo>
                  <a:pt x="1727" y="1720"/>
                </a:lnTo>
                <a:lnTo>
                  <a:pt x="1712" y="1744"/>
                </a:lnTo>
                <a:lnTo>
                  <a:pt x="1696" y="1764"/>
                </a:lnTo>
                <a:lnTo>
                  <a:pt x="1676" y="1781"/>
                </a:lnTo>
                <a:lnTo>
                  <a:pt x="1654" y="1796"/>
                </a:lnTo>
                <a:lnTo>
                  <a:pt x="1630" y="1809"/>
                </a:lnTo>
                <a:lnTo>
                  <a:pt x="1604" y="1818"/>
                </a:lnTo>
                <a:lnTo>
                  <a:pt x="1578" y="1826"/>
                </a:lnTo>
                <a:lnTo>
                  <a:pt x="1551" y="1830"/>
                </a:lnTo>
                <a:lnTo>
                  <a:pt x="1524" y="1833"/>
                </a:lnTo>
                <a:lnTo>
                  <a:pt x="1498" y="1834"/>
                </a:lnTo>
                <a:lnTo>
                  <a:pt x="1467" y="1833"/>
                </a:lnTo>
                <a:lnTo>
                  <a:pt x="1439" y="1832"/>
                </a:lnTo>
                <a:lnTo>
                  <a:pt x="1412" y="1829"/>
                </a:lnTo>
                <a:lnTo>
                  <a:pt x="1388" y="1827"/>
                </a:lnTo>
                <a:lnTo>
                  <a:pt x="1368" y="1823"/>
                </a:lnTo>
                <a:lnTo>
                  <a:pt x="1351" y="1820"/>
                </a:lnTo>
                <a:lnTo>
                  <a:pt x="1339" y="1818"/>
                </a:lnTo>
                <a:lnTo>
                  <a:pt x="1334" y="1817"/>
                </a:lnTo>
                <a:lnTo>
                  <a:pt x="1334" y="1678"/>
                </a:lnTo>
                <a:lnTo>
                  <a:pt x="1343" y="1680"/>
                </a:lnTo>
                <a:lnTo>
                  <a:pt x="1356" y="1684"/>
                </a:lnTo>
                <a:lnTo>
                  <a:pt x="1375" y="1688"/>
                </a:lnTo>
                <a:lnTo>
                  <a:pt x="1397" y="1693"/>
                </a:lnTo>
                <a:lnTo>
                  <a:pt x="1422" y="1697"/>
                </a:lnTo>
                <a:lnTo>
                  <a:pt x="1448" y="1700"/>
                </a:lnTo>
                <a:lnTo>
                  <a:pt x="1477" y="1701"/>
                </a:lnTo>
                <a:lnTo>
                  <a:pt x="1507" y="1699"/>
                </a:lnTo>
                <a:lnTo>
                  <a:pt x="1531" y="1696"/>
                </a:lnTo>
                <a:lnTo>
                  <a:pt x="1552" y="1690"/>
                </a:lnTo>
                <a:lnTo>
                  <a:pt x="1568" y="1681"/>
                </a:lnTo>
                <a:lnTo>
                  <a:pt x="1578" y="1671"/>
                </a:lnTo>
                <a:lnTo>
                  <a:pt x="1585" y="1658"/>
                </a:lnTo>
                <a:lnTo>
                  <a:pt x="1587" y="1644"/>
                </a:lnTo>
                <a:lnTo>
                  <a:pt x="1585" y="1629"/>
                </a:lnTo>
                <a:lnTo>
                  <a:pt x="1578" y="1618"/>
                </a:lnTo>
                <a:lnTo>
                  <a:pt x="1567" y="1607"/>
                </a:lnTo>
                <a:lnTo>
                  <a:pt x="1553" y="1598"/>
                </a:lnTo>
                <a:lnTo>
                  <a:pt x="1537" y="1590"/>
                </a:lnTo>
                <a:lnTo>
                  <a:pt x="1520" y="1584"/>
                </a:lnTo>
                <a:lnTo>
                  <a:pt x="1509" y="1581"/>
                </a:lnTo>
                <a:lnTo>
                  <a:pt x="1498" y="1577"/>
                </a:lnTo>
                <a:lnTo>
                  <a:pt x="1487" y="1574"/>
                </a:lnTo>
                <a:lnTo>
                  <a:pt x="1462" y="1565"/>
                </a:lnTo>
                <a:lnTo>
                  <a:pt x="1439" y="1555"/>
                </a:lnTo>
                <a:lnTo>
                  <a:pt x="1416" y="1542"/>
                </a:lnTo>
                <a:lnTo>
                  <a:pt x="1396" y="1528"/>
                </a:lnTo>
                <a:lnTo>
                  <a:pt x="1378" y="1512"/>
                </a:lnTo>
                <a:lnTo>
                  <a:pt x="1363" y="1494"/>
                </a:lnTo>
                <a:lnTo>
                  <a:pt x="1350" y="1473"/>
                </a:lnTo>
                <a:lnTo>
                  <a:pt x="1341" y="1451"/>
                </a:lnTo>
                <a:lnTo>
                  <a:pt x="1334" y="1425"/>
                </a:lnTo>
                <a:lnTo>
                  <a:pt x="1332" y="1396"/>
                </a:lnTo>
                <a:lnTo>
                  <a:pt x="1334" y="1364"/>
                </a:lnTo>
                <a:lnTo>
                  <a:pt x="1342" y="1333"/>
                </a:lnTo>
                <a:lnTo>
                  <a:pt x="1354" y="1306"/>
                </a:lnTo>
                <a:lnTo>
                  <a:pt x="1371" y="1281"/>
                </a:lnTo>
                <a:lnTo>
                  <a:pt x="1392" y="1259"/>
                </a:lnTo>
                <a:lnTo>
                  <a:pt x="1417" y="1241"/>
                </a:lnTo>
                <a:lnTo>
                  <a:pt x="1446" y="1227"/>
                </a:lnTo>
                <a:lnTo>
                  <a:pt x="1479" y="1216"/>
                </a:lnTo>
                <a:lnTo>
                  <a:pt x="1515" y="1210"/>
                </a:lnTo>
                <a:lnTo>
                  <a:pt x="1556" y="1208"/>
                </a:lnTo>
                <a:close/>
                <a:moveTo>
                  <a:pt x="3381" y="493"/>
                </a:moveTo>
                <a:lnTo>
                  <a:pt x="3400" y="496"/>
                </a:lnTo>
                <a:lnTo>
                  <a:pt x="3418" y="503"/>
                </a:lnTo>
                <a:lnTo>
                  <a:pt x="3434" y="515"/>
                </a:lnTo>
                <a:lnTo>
                  <a:pt x="3446" y="531"/>
                </a:lnTo>
                <a:lnTo>
                  <a:pt x="3453" y="548"/>
                </a:lnTo>
                <a:lnTo>
                  <a:pt x="3456" y="569"/>
                </a:lnTo>
                <a:lnTo>
                  <a:pt x="3456" y="727"/>
                </a:lnTo>
                <a:lnTo>
                  <a:pt x="3453" y="748"/>
                </a:lnTo>
                <a:lnTo>
                  <a:pt x="3446" y="766"/>
                </a:lnTo>
                <a:lnTo>
                  <a:pt x="3434" y="780"/>
                </a:lnTo>
                <a:lnTo>
                  <a:pt x="3418" y="793"/>
                </a:lnTo>
                <a:lnTo>
                  <a:pt x="3400" y="801"/>
                </a:lnTo>
                <a:lnTo>
                  <a:pt x="3381" y="803"/>
                </a:lnTo>
                <a:lnTo>
                  <a:pt x="3361" y="801"/>
                </a:lnTo>
                <a:lnTo>
                  <a:pt x="3343" y="793"/>
                </a:lnTo>
                <a:lnTo>
                  <a:pt x="3328" y="780"/>
                </a:lnTo>
                <a:lnTo>
                  <a:pt x="3316" y="766"/>
                </a:lnTo>
                <a:lnTo>
                  <a:pt x="3308" y="748"/>
                </a:lnTo>
                <a:lnTo>
                  <a:pt x="3306" y="727"/>
                </a:lnTo>
                <a:lnTo>
                  <a:pt x="3306" y="569"/>
                </a:lnTo>
                <a:lnTo>
                  <a:pt x="3308" y="548"/>
                </a:lnTo>
                <a:lnTo>
                  <a:pt x="3316" y="531"/>
                </a:lnTo>
                <a:lnTo>
                  <a:pt x="3328" y="515"/>
                </a:lnTo>
                <a:lnTo>
                  <a:pt x="3343" y="503"/>
                </a:lnTo>
                <a:lnTo>
                  <a:pt x="3361" y="496"/>
                </a:lnTo>
                <a:lnTo>
                  <a:pt x="3381" y="493"/>
                </a:lnTo>
                <a:close/>
                <a:moveTo>
                  <a:pt x="1728" y="493"/>
                </a:moveTo>
                <a:lnTo>
                  <a:pt x="1748" y="496"/>
                </a:lnTo>
                <a:lnTo>
                  <a:pt x="1766" y="503"/>
                </a:lnTo>
                <a:lnTo>
                  <a:pt x="1781" y="515"/>
                </a:lnTo>
                <a:lnTo>
                  <a:pt x="1793" y="531"/>
                </a:lnTo>
                <a:lnTo>
                  <a:pt x="1800" y="548"/>
                </a:lnTo>
                <a:lnTo>
                  <a:pt x="1803" y="569"/>
                </a:lnTo>
                <a:lnTo>
                  <a:pt x="1803" y="727"/>
                </a:lnTo>
                <a:lnTo>
                  <a:pt x="1800" y="748"/>
                </a:lnTo>
                <a:lnTo>
                  <a:pt x="1793" y="766"/>
                </a:lnTo>
                <a:lnTo>
                  <a:pt x="1781" y="780"/>
                </a:lnTo>
                <a:lnTo>
                  <a:pt x="1766" y="793"/>
                </a:lnTo>
                <a:lnTo>
                  <a:pt x="1748" y="801"/>
                </a:lnTo>
                <a:lnTo>
                  <a:pt x="1728" y="803"/>
                </a:lnTo>
                <a:lnTo>
                  <a:pt x="1708" y="801"/>
                </a:lnTo>
                <a:lnTo>
                  <a:pt x="1690" y="793"/>
                </a:lnTo>
                <a:lnTo>
                  <a:pt x="1675" y="780"/>
                </a:lnTo>
                <a:lnTo>
                  <a:pt x="1663" y="766"/>
                </a:lnTo>
                <a:lnTo>
                  <a:pt x="1656" y="748"/>
                </a:lnTo>
                <a:lnTo>
                  <a:pt x="1653" y="727"/>
                </a:lnTo>
                <a:lnTo>
                  <a:pt x="1653" y="569"/>
                </a:lnTo>
                <a:lnTo>
                  <a:pt x="1656" y="548"/>
                </a:lnTo>
                <a:lnTo>
                  <a:pt x="1663" y="531"/>
                </a:lnTo>
                <a:lnTo>
                  <a:pt x="1675" y="515"/>
                </a:lnTo>
                <a:lnTo>
                  <a:pt x="1690" y="503"/>
                </a:lnTo>
                <a:lnTo>
                  <a:pt x="1708" y="496"/>
                </a:lnTo>
                <a:lnTo>
                  <a:pt x="1728" y="493"/>
                </a:lnTo>
                <a:close/>
                <a:moveTo>
                  <a:pt x="75" y="493"/>
                </a:moveTo>
                <a:lnTo>
                  <a:pt x="95" y="496"/>
                </a:lnTo>
                <a:lnTo>
                  <a:pt x="113" y="503"/>
                </a:lnTo>
                <a:lnTo>
                  <a:pt x="129" y="515"/>
                </a:lnTo>
                <a:lnTo>
                  <a:pt x="140" y="531"/>
                </a:lnTo>
                <a:lnTo>
                  <a:pt x="148" y="548"/>
                </a:lnTo>
                <a:lnTo>
                  <a:pt x="151" y="569"/>
                </a:lnTo>
                <a:lnTo>
                  <a:pt x="151" y="727"/>
                </a:lnTo>
                <a:lnTo>
                  <a:pt x="148" y="748"/>
                </a:lnTo>
                <a:lnTo>
                  <a:pt x="140" y="766"/>
                </a:lnTo>
                <a:lnTo>
                  <a:pt x="129" y="780"/>
                </a:lnTo>
                <a:lnTo>
                  <a:pt x="113" y="793"/>
                </a:lnTo>
                <a:lnTo>
                  <a:pt x="95" y="801"/>
                </a:lnTo>
                <a:lnTo>
                  <a:pt x="75" y="803"/>
                </a:lnTo>
                <a:lnTo>
                  <a:pt x="56" y="801"/>
                </a:lnTo>
                <a:lnTo>
                  <a:pt x="38" y="793"/>
                </a:lnTo>
                <a:lnTo>
                  <a:pt x="22" y="780"/>
                </a:lnTo>
                <a:lnTo>
                  <a:pt x="10" y="766"/>
                </a:lnTo>
                <a:lnTo>
                  <a:pt x="3" y="748"/>
                </a:lnTo>
                <a:lnTo>
                  <a:pt x="0" y="727"/>
                </a:lnTo>
                <a:lnTo>
                  <a:pt x="0" y="569"/>
                </a:lnTo>
                <a:lnTo>
                  <a:pt x="3" y="548"/>
                </a:lnTo>
                <a:lnTo>
                  <a:pt x="10" y="531"/>
                </a:lnTo>
                <a:lnTo>
                  <a:pt x="22" y="515"/>
                </a:lnTo>
                <a:lnTo>
                  <a:pt x="38" y="503"/>
                </a:lnTo>
                <a:lnTo>
                  <a:pt x="56" y="496"/>
                </a:lnTo>
                <a:lnTo>
                  <a:pt x="75" y="493"/>
                </a:lnTo>
                <a:close/>
                <a:moveTo>
                  <a:pt x="2968" y="285"/>
                </a:moveTo>
                <a:lnTo>
                  <a:pt x="2988" y="287"/>
                </a:lnTo>
                <a:lnTo>
                  <a:pt x="3006" y="295"/>
                </a:lnTo>
                <a:lnTo>
                  <a:pt x="3021" y="307"/>
                </a:lnTo>
                <a:lnTo>
                  <a:pt x="3033" y="322"/>
                </a:lnTo>
                <a:lnTo>
                  <a:pt x="3040" y="340"/>
                </a:lnTo>
                <a:lnTo>
                  <a:pt x="3043" y="360"/>
                </a:lnTo>
                <a:lnTo>
                  <a:pt x="3043" y="727"/>
                </a:lnTo>
                <a:lnTo>
                  <a:pt x="3040" y="748"/>
                </a:lnTo>
                <a:lnTo>
                  <a:pt x="3033" y="766"/>
                </a:lnTo>
                <a:lnTo>
                  <a:pt x="3021" y="780"/>
                </a:lnTo>
                <a:lnTo>
                  <a:pt x="3006" y="793"/>
                </a:lnTo>
                <a:lnTo>
                  <a:pt x="2988" y="801"/>
                </a:lnTo>
                <a:lnTo>
                  <a:pt x="2968" y="803"/>
                </a:lnTo>
                <a:lnTo>
                  <a:pt x="2947" y="801"/>
                </a:lnTo>
                <a:lnTo>
                  <a:pt x="2929" y="793"/>
                </a:lnTo>
                <a:lnTo>
                  <a:pt x="2915" y="780"/>
                </a:lnTo>
                <a:lnTo>
                  <a:pt x="2903" y="766"/>
                </a:lnTo>
                <a:lnTo>
                  <a:pt x="2895" y="748"/>
                </a:lnTo>
                <a:lnTo>
                  <a:pt x="2893" y="727"/>
                </a:lnTo>
                <a:lnTo>
                  <a:pt x="2893" y="360"/>
                </a:lnTo>
                <a:lnTo>
                  <a:pt x="2895" y="340"/>
                </a:lnTo>
                <a:lnTo>
                  <a:pt x="2903" y="322"/>
                </a:lnTo>
                <a:lnTo>
                  <a:pt x="2915" y="307"/>
                </a:lnTo>
                <a:lnTo>
                  <a:pt x="2929" y="295"/>
                </a:lnTo>
                <a:lnTo>
                  <a:pt x="2947" y="287"/>
                </a:lnTo>
                <a:lnTo>
                  <a:pt x="2968" y="285"/>
                </a:lnTo>
                <a:close/>
                <a:moveTo>
                  <a:pt x="2142" y="285"/>
                </a:moveTo>
                <a:lnTo>
                  <a:pt x="2162" y="287"/>
                </a:lnTo>
                <a:lnTo>
                  <a:pt x="2179" y="295"/>
                </a:lnTo>
                <a:lnTo>
                  <a:pt x="2194" y="307"/>
                </a:lnTo>
                <a:lnTo>
                  <a:pt x="2207" y="322"/>
                </a:lnTo>
                <a:lnTo>
                  <a:pt x="2214" y="340"/>
                </a:lnTo>
                <a:lnTo>
                  <a:pt x="2216" y="360"/>
                </a:lnTo>
                <a:lnTo>
                  <a:pt x="2216" y="727"/>
                </a:lnTo>
                <a:lnTo>
                  <a:pt x="2214" y="748"/>
                </a:lnTo>
                <a:lnTo>
                  <a:pt x="2207" y="766"/>
                </a:lnTo>
                <a:lnTo>
                  <a:pt x="2194" y="780"/>
                </a:lnTo>
                <a:lnTo>
                  <a:pt x="2179" y="793"/>
                </a:lnTo>
                <a:lnTo>
                  <a:pt x="2162" y="801"/>
                </a:lnTo>
                <a:lnTo>
                  <a:pt x="2142" y="803"/>
                </a:lnTo>
                <a:lnTo>
                  <a:pt x="2122" y="801"/>
                </a:lnTo>
                <a:lnTo>
                  <a:pt x="2104" y="793"/>
                </a:lnTo>
                <a:lnTo>
                  <a:pt x="2088" y="780"/>
                </a:lnTo>
                <a:lnTo>
                  <a:pt x="2077" y="766"/>
                </a:lnTo>
                <a:lnTo>
                  <a:pt x="2069" y="748"/>
                </a:lnTo>
                <a:lnTo>
                  <a:pt x="2066" y="727"/>
                </a:lnTo>
                <a:lnTo>
                  <a:pt x="2066" y="360"/>
                </a:lnTo>
                <a:lnTo>
                  <a:pt x="2069" y="340"/>
                </a:lnTo>
                <a:lnTo>
                  <a:pt x="2077" y="322"/>
                </a:lnTo>
                <a:lnTo>
                  <a:pt x="2088" y="307"/>
                </a:lnTo>
                <a:lnTo>
                  <a:pt x="2104" y="295"/>
                </a:lnTo>
                <a:lnTo>
                  <a:pt x="2122" y="287"/>
                </a:lnTo>
                <a:lnTo>
                  <a:pt x="2142" y="285"/>
                </a:lnTo>
                <a:close/>
                <a:moveTo>
                  <a:pt x="1315" y="285"/>
                </a:moveTo>
                <a:lnTo>
                  <a:pt x="1335" y="287"/>
                </a:lnTo>
                <a:lnTo>
                  <a:pt x="1353" y="295"/>
                </a:lnTo>
                <a:lnTo>
                  <a:pt x="1368" y="307"/>
                </a:lnTo>
                <a:lnTo>
                  <a:pt x="1380" y="322"/>
                </a:lnTo>
                <a:lnTo>
                  <a:pt x="1388" y="340"/>
                </a:lnTo>
                <a:lnTo>
                  <a:pt x="1390" y="360"/>
                </a:lnTo>
                <a:lnTo>
                  <a:pt x="1390" y="727"/>
                </a:lnTo>
                <a:lnTo>
                  <a:pt x="1388" y="748"/>
                </a:lnTo>
                <a:lnTo>
                  <a:pt x="1380" y="766"/>
                </a:lnTo>
                <a:lnTo>
                  <a:pt x="1368" y="780"/>
                </a:lnTo>
                <a:lnTo>
                  <a:pt x="1353" y="793"/>
                </a:lnTo>
                <a:lnTo>
                  <a:pt x="1335" y="801"/>
                </a:lnTo>
                <a:lnTo>
                  <a:pt x="1315" y="803"/>
                </a:lnTo>
                <a:lnTo>
                  <a:pt x="1295" y="801"/>
                </a:lnTo>
                <a:lnTo>
                  <a:pt x="1277" y="793"/>
                </a:lnTo>
                <a:lnTo>
                  <a:pt x="1262" y="780"/>
                </a:lnTo>
                <a:lnTo>
                  <a:pt x="1250" y="766"/>
                </a:lnTo>
                <a:lnTo>
                  <a:pt x="1242" y="748"/>
                </a:lnTo>
                <a:lnTo>
                  <a:pt x="1240" y="727"/>
                </a:lnTo>
                <a:lnTo>
                  <a:pt x="1240" y="360"/>
                </a:lnTo>
                <a:lnTo>
                  <a:pt x="1242" y="340"/>
                </a:lnTo>
                <a:lnTo>
                  <a:pt x="1250" y="322"/>
                </a:lnTo>
                <a:lnTo>
                  <a:pt x="1262" y="307"/>
                </a:lnTo>
                <a:lnTo>
                  <a:pt x="1277" y="295"/>
                </a:lnTo>
                <a:lnTo>
                  <a:pt x="1295" y="287"/>
                </a:lnTo>
                <a:lnTo>
                  <a:pt x="1315" y="285"/>
                </a:lnTo>
                <a:close/>
                <a:moveTo>
                  <a:pt x="488" y="285"/>
                </a:moveTo>
                <a:lnTo>
                  <a:pt x="508" y="287"/>
                </a:lnTo>
                <a:lnTo>
                  <a:pt x="527" y="295"/>
                </a:lnTo>
                <a:lnTo>
                  <a:pt x="541" y="307"/>
                </a:lnTo>
                <a:lnTo>
                  <a:pt x="553" y="322"/>
                </a:lnTo>
                <a:lnTo>
                  <a:pt x="561" y="340"/>
                </a:lnTo>
                <a:lnTo>
                  <a:pt x="563" y="360"/>
                </a:lnTo>
                <a:lnTo>
                  <a:pt x="563" y="727"/>
                </a:lnTo>
                <a:lnTo>
                  <a:pt x="561" y="748"/>
                </a:lnTo>
                <a:lnTo>
                  <a:pt x="553" y="766"/>
                </a:lnTo>
                <a:lnTo>
                  <a:pt x="541" y="780"/>
                </a:lnTo>
                <a:lnTo>
                  <a:pt x="527" y="793"/>
                </a:lnTo>
                <a:lnTo>
                  <a:pt x="508" y="801"/>
                </a:lnTo>
                <a:lnTo>
                  <a:pt x="488" y="803"/>
                </a:lnTo>
                <a:lnTo>
                  <a:pt x="468" y="801"/>
                </a:lnTo>
                <a:lnTo>
                  <a:pt x="450" y="793"/>
                </a:lnTo>
                <a:lnTo>
                  <a:pt x="436" y="780"/>
                </a:lnTo>
                <a:lnTo>
                  <a:pt x="423" y="766"/>
                </a:lnTo>
                <a:lnTo>
                  <a:pt x="416" y="748"/>
                </a:lnTo>
                <a:lnTo>
                  <a:pt x="414" y="727"/>
                </a:lnTo>
                <a:lnTo>
                  <a:pt x="414" y="360"/>
                </a:lnTo>
                <a:lnTo>
                  <a:pt x="416" y="340"/>
                </a:lnTo>
                <a:lnTo>
                  <a:pt x="423" y="322"/>
                </a:lnTo>
                <a:lnTo>
                  <a:pt x="436" y="307"/>
                </a:lnTo>
                <a:lnTo>
                  <a:pt x="450" y="295"/>
                </a:lnTo>
                <a:lnTo>
                  <a:pt x="468" y="287"/>
                </a:lnTo>
                <a:lnTo>
                  <a:pt x="488" y="285"/>
                </a:lnTo>
                <a:close/>
                <a:moveTo>
                  <a:pt x="2555" y="0"/>
                </a:moveTo>
                <a:lnTo>
                  <a:pt x="2575" y="2"/>
                </a:lnTo>
                <a:lnTo>
                  <a:pt x="2593" y="10"/>
                </a:lnTo>
                <a:lnTo>
                  <a:pt x="2608" y="22"/>
                </a:lnTo>
                <a:lnTo>
                  <a:pt x="2619" y="37"/>
                </a:lnTo>
                <a:lnTo>
                  <a:pt x="2628" y="55"/>
                </a:lnTo>
                <a:lnTo>
                  <a:pt x="2630" y="75"/>
                </a:lnTo>
                <a:lnTo>
                  <a:pt x="2630" y="879"/>
                </a:lnTo>
                <a:lnTo>
                  <a:pt x="2628" y="899"/>
                </a:lnTo>
                <a:lnTo>
                  <a:pt x="2619" y="917"/>
                </a:lnTo>
                <a:lnTo>
                  <a:pt x="2608" y="931"/>
                </a:lnTo>
                <a:lnTo>
                  <a:pt x="2593" y="944"/>
                </a:lnTo>
                <a:lnTo>
                  <a:pt x="2575" y="951"/>
                </a:lnTo>
                <a:lnTo>
                  <a:pt x="2555" y="953"/>
                </a:lnTo>
                <a:lnTo>
                  <a:pt x="2535" y="951"/>
                </a:lnTo>
                <a:lnTo>
                  <a:pt x="2517" y="944"/>
                </a:lnTo>
                <a:lnTo>
                  <a:pt x="2502" y="931"/>
                </a:lnTo>
                <a:lnTo>
                  <a:pt x="2490" y="917"/>
                </a:lnTo>
                <a:lnTo>
                  <a:pt x="2483" y="899"/>
                </a:lnTo>
                <a:lnTo>
                  <a:pt x="2480" y="879"/>
                </a:lnTo>
                <a:lnTo>
                  <a:pt x="2480" y="75"/>
                </a:lnTo>
                <a:lnTo>
                  <a:pt x="2483" y="55"/>
                </a:lnTo>
                <a:lnTo>
                  <a:pt x="2490" y="37"/>
                </a:lnTo>
                <a:lnTo>
                  <a:pt x="2502" y="22"/>
                </a:lnTo>
                <a:lnTo>
                  <a:pt x="2517" y="10"/>
                </a:lnTo>
                <a:lnTo>
                  <a:pt x="2535" y="2"/>
                </a:lnTo>
                <a:lnTo>
                  <a:pt x="2555" y="0"/>
                </a:lnTo>
                <a:close/>
                <a:moveTo>
                  <a:pt x="902" y="0"/>
                </a:moveTo>
                <a:lnTo>
                  <a:pt x="922" y="2"/>
                </a:lnTo>
                <a:lnTo>
                  <a:pt x="939" y="10"/>
                </a:lnTo>
                <a:lnTo>
                  <a:pt x="955" y="22"/>
                </a:lnTo>
                <a:lnTo>
                  <a:pt x="967" y="37"/>
                </a:lnTo>
                <a:lnTo>
                  <a:pt x="974" y="55"/>
                </a:lnTo>
                <a:lnTo>
                  <a:pt x="977" y="75"/>
                </a:lnTo>
                <a:lnTo>
                  <a:pt x="977" y="879"/>
                </a:lnTo>
                <a:lnTo>
                  <a:pt x="974" y="899"/>
                </a:lnTo>
                <a:lnTo>
                  <a:pt x="967" y="917"/>
                </a:lnTo>
                <a:lnTo>
                  <a:pt x="955" y="931"/>
                </a:lnTo>
                <a:lnTo>
                  <a:pt x="939" y="944"/>
                </a:lnTo>
                <a:lnTo>
                  <a:pt x="922" y="951"/>
                </a:lnTo>
                <a:lnTo>
                  <a:pt x="902" y="953"/>
                </a:lnTo>
                <a:lnTo>
                  <a:pt x="882" y="951"/>
                </a:lnTo>
                <a:lnTo>
                  <a:pt x="864" y="944"/>
                </a:lnTo>
                <a:lnTo>
                  <a:pt x="848" y="931"/>
                </a:lnTo>
                <a:lnTo>
                  <a:pt x="837" y="917"/>
                </a:lnTo>
                <a:lnTo>
                  <a:pt x="829" y="899"/>
                </a:lnTo>
                <a:lnTo>
                  <a:pt x="826" y="879"/>
                </a:lnTo>
                <a:lnTo>
                  <a:pt x="826" y="75"/>
                </a:lnTo>
                <a:lnTo>
                  <a:pt x="829" y="55"/>
                </a:lnTo>
                <a:lnTo>
                  <a:pt x="837" y="37"/>
                </a:lnTo>
                <a:lnTo>
                  <a:pt x="848" y="22"/>
                </a:lnTo>
                <a:lnTo>
                  <a:pt x="864" y="10"/>
                </a:lnTo>
                <a:lnTo>
                  <a:pt x="882" y="2"/>
                </a:lnTo>
                <a:lnTo>
                  <a:pt x="902" y="0"/>
                </a:lnTo>
                <a:close/>
              </a:path>
            </a:pathLst>
          </a:custGeom>
          <a:solidFill>
            <a:schemeClr val="tx2"/>
          </a:solid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en-US">
              <a:solidFill>
                <a:schemeClr val="bg1"/>
              </a:solidFill>
            </a:endParaRPr>
          </a:p>
        </p:txBody>
      </p:sp>
      <p:grpSp>
        <p:nvGrpSpPr>
          <p:cNvPr id="9" name="Group 16">
            <a:extLst>
              <a:ext uri="{FF2B5EF4-FFF2-40B4-BE49-F238E27FC236}">
                <a16:creationId xmlns:a16="http://schemas.microsoft.com/office/drawing/2014/main" id="{0BA4A228-4272-E141-9649-E78977079B48}"/>
              </a:ext>
            </a:extLst>
          </p:cNvPr>
          <p:cNvGrpSpPr>
            <a:grpSpLocks noChangeAspect="1"/>
          </p:cNvGrpSpPr>
          <p:nvPr userDrawn="1"/>
        </p:nvGrpSpPr>
        <p:grpSpPr>
          <a:xfrm rot="5400000">
            <a:off x="-2106296" y="2546349"/>
            <a:ext cx="4572000" cy="50802"/>
            <a:chOff x="1" y="-2"/>
            <a:chExt cx="9143999" cy="91442"/>
          </a:xfrm>
        </p:grpSpPr>
        <p:sp>
          <p:nvSpPr>
            <p:cNvPr id="10" name="Rectangle 2">
              <a:extLst>
                <a:ext uri="{FF2B5EF4-FFF2-40B4-BE49-F238E27FC236}">
                  <a16:creationId xmlns:a16="http://schemas.microsoft.com/office/drawing/2014/main" id="{18B996C4-B1B0-9749-9746-C6A97AA95417}"/>
                </a:ext>
              </a:extLst>
            </p:cNvPr>
            <p:cNvSpPr>
              <a:spLocks noChangeArrowheads="1"/>
            </p:cNvSpPr>
            <p:nvPr/>
          </p:nvSpPr>
          <p:spPr bwMode="auto">
            <a:xfrm>
              <a:off x="1" y="-2"/>
              <a:ext cx="1981953" cy="91440"/>
            </a:xfrm>
            <a:prstGeom prst="roundRect">
              <a:avLst>
                <a:gd name="adj" fmla="val 50000"/>
              </a:avLst>
            </a:prstGeom>
            <a:solidFill>
              <a:schemeClr val="tx2">
                <a:lumMod val="40000"/>
                <a:lumOff val="60000"/>
              </a:schemeClr>
            </a:solidFill>
            <a:ln w="9525">
              <a:noFill/>
              <a:miter lim="800000"/>
              <a:headEnd/>
              <a:tailEnd/>
            </a:ln>
            <a:effectLst/>
          </p:spPr>
          <p:txBody>
            <a:bodyPr wrap="none" lIns="68589" tIns="34295" rIns="68589" bIns="34295" anchor="ctr">
              <a:noAutofit/>
            </a:bodyPr>
            <a:lstStyle/>
            <a:p>
              <a:pPr algn="ctr" eaLnBrk="1" hangingPunct="1">
                <a:lnSpc>
                  <a:spcPct val="100000"/>
                </a:lnSpc>
              </a:pPr>
              <a:endParaRPr lang="en-US">
                <a:solidFill>
                  <a:schemeClr val="bg1"/>
                </a:solidFill>
                <a:latin typeface="+mn-lt"/>
              </a:endParaRPr>
            </a:p>
          </p:txBody>
        </p:sp>
        <p:sp>
          <p:nvSpPr>
            <p:cNvPr id="11" name="Oval 11">
              <a:extLst>
                <a:ext uri="{FF2B5EF4-FFF2-40B4-BE49-F238E27FC236}">
                  <a16:creationId xmlns:a16="http://schemas.microsoft.com/office/drawing/2014/main" id="{7015ACD1-4429-E44E-B27F-D8D48955AD70}"/>
                </a:ext>
              </a:extLst>
            </p:cNvPr>
            <p:cNvSpPr>
              <a:spLocks noChangeAspect="1" noChangeArrowheads="1"/>
            </p:cNvSpPr>
            <p:nvPr/>
          </p:nvSpPr>
          <p:spPr bwMode="auto">
            <a:xfrm flipV="1">
              <a:off x="1" y="0"/>
              <a:ext cx="91441" cy="91440"/>
            </a:xfrm>
            <a:prstGeom prst="ellipse">
              <a:avLst/>
            </a:prstGeom>
            <a:solidFill>
              <a:srgbClr val="1290DB"/>
            </a:solidFill>
            <a:ln w="3175">
              <a:noFill/>
              <a:round/>
              <a:headEnd/>
              <a:tailEnd/>
            </a:ln>
          </p:spPr>
          <p:txBody>
            <a:bodyPr wrap="none" anchor="ctr">
              <a:noAutofit/>
            </a:bodyPr>
            <a:lstStyle/>
            <a:p>
              <a:pPr eaLnBrk="1" hangingPunct="1">
                <a:lnSpc>
                  <a:spcPct val="100000"/>
                </a:lnSpc>
              </a:pPr>
              <a:endParaRPr lang="en-US">
                <a:latin typeface="+mn-lt"/>
              </a:endParaRPr>
            </a:p>
          </p:txBody>
        </p:sp>
        <p:sp>
          <p:nvSpPr>
            <p:cNvPr id="12" name="Rectangle 2">
              <a:extLst>
                <a:ext uri="{FF2B5EF4-FFF2-40B4-BE49-F238E27FC236}">
                  <a16:creationId xmlns:a16="http://schemas.microsoft.com/office/drawing/2014/main" id="{FB6838A2-35AD-044B-8872-443CA60C3B1C}"/>
                </a:ext>
              </a:extLst>
            </p:cNvPr>
            <p:cNvSpPr>
              <a:spLocks noChangeArrowheads="1"/>
            </p:cNvSpPr>
            <p:nvPr/>
          </p:nvSpPr>
          <p:spPr bwMode="auto">
            <a:xfrm>
              <a:off x="1806060" y="-2"/>
              <a:ext cx="1981953" cy="91440"/>
            </a:xfrm>
            <a:prstGeom prst="roundRect">
              <a:avLst>
                <a:gd name="adj" fmla="val 50000"/>
              </a:avLst>
            </a:prstGeom>
            <a:solidFill>
              <a:schemeClr val="tx2"/>
            </a:solidFill>
            <a:ln w="9525">
              <a:noFill/>
              <a:miter lim="800000"/>
              <a:headEnd/>
              <a:tailEnd/>
            </a:ln>
            <a:effectLst/>
          </p:spPr>
          <p:txBody>
            <a:bodyPr wrap="none" lIns="68589" tIns="34295" rIns="68589" bIns="34295" anchor="ctr">
              <a:noAutofit/>
            </a:bodyPr>
            <a:lstStyle/>
            <a:p>
              <a:pPr algn="ctr" eaLnBrk="1" hangingPunct="1">
                <a:lnSpc>
                  <a:spcPct val="100000"/>
                </a:lnSpc>
              </a:pPr>
              <a:endParaRPr lang="en-US">
                <a:solidFill>
                  <a:schemeClr val="bg1"/>
                </a:solidFill>
                <a:latin typeface="+mn-lt"/>
              </a:endParaRPr>
            </a:p>
          </p:txBody>
        </p:sp>
        <p:sp>
          <p:nvSpPr>
            <p:cNvPr id="13" name="Oval 11">
              <a:extLst>
                <a:ext uri="{FF2B5EF4-FFF2-40B4-BE49-F238E27FC236}">
                  <a16:creationId xmlns:a16="http://schemas.microsoft.com/office/drawing/2014/main" id="{A9D39CD5-C264-504E-9E2A-4C7DAE92E96B}"/>
                </a:ext>
              </a:extLst>
            </p:cNvPr>
            <p:cNvSpPr>
              <a:spLocks noChangeAspect="1" noChangeArrowheads="1"/>
            </p:cNvSpPr>
            <p:nvPr/>
          </p:nvSpPr>
          <p:spPr bwMode="auto">
            <a:xfrm flipV="1">
              <a:off x="1794952" y="-1"/>
              <a:ext cx="91441" cy="91440"/>
            </a:xfrm>
            <a:prstGeom prst="ellipse">
              <a:avLst/>
            </a:prstGeom>
            <a:solidFill>
              <a:schemeClr val="bg1">
                <a:lumMod val="75000"/>
              </a:schemeClr>
            </a:solidFill>
            <a:ln w="3175">
              <a:noFill/>
              <a:round/>
              <a:headEnd/>
              <a:tailEnd/>
            </a:ln>
          </p:spPr>
          <p:txBody>
            <a:bodyPr wrap="none" anchor="ctr">
              <a:noAutofit/>
            </a:bodyPr>
            <a:lstStyle/>
            <a:p>
              <a:pPr eaLnBrk="1" hangingPunct="1">
                <a:lnSpc>
                  <a:spcPct val="100000"/>
                </a:lnSpc>
              </a:pPr>
              <a:endParaRPr lang="en-US">
                <a:latin typeface="+mn-lt"/>
              </a:endParaRPr>
            </a:p>
          </p:txBody>
        </p:sp>
        <p:sp>
          <p:nvSpPr>
            <p:cNvPr id="14" name="Rectangle 2">
              <a:extLst>
                <a:ext uri="{FF2B5EF4-FFF2-40B4-BE49-F238E27FC236}">
                  <a16:creationId xmlns:a16="http://schemas.microsoft.com/office/drawing/2014/main" id="{46AEA750-7C08-BF4B-81BD-5E6A21D471C5}"/>
                </a:ext>
              </a:extLst>
            </p:cNvPr>
            <p:cNvSpPr>
              <a:spLocks noChangeArrowheads="1"/>
            </p:cNvSpPr>
            <p:nvPr/>
          </p:nvSpPr>
          <p:spPr bwMode="auto">
            <a:xfrm>
              <a:off x="3616806" y="-2"/>
              <a:ext cx="1981955" cy="91440"/>
            </a:xfrm>
            <a:prstGeom prst="roundRect">
              <a:avLst>
                <a:gd name="adj" fmla="val 50000"/>
              </a:avLst>
            </a:prstGeom>
            <a:solidFill>
              <a:schemeClr val="accent2"/>
            </a:solidFill>
            <a:ln w="9525">
              <a:noFill/>
              <a:miter lim="800000"/>
              <a:headEnd/>
              <a:tailEnd/>
            </a:ln>
            <a:effectLst/>
          </p:spPr>
          <p:txBody>
            <a:bodyPr wrap="none" lIns="68589" tIns="34295" rIns="68589" bIns="34295" anchor="ctr">
              <a:noAutofit/>
            </a:bodyPr>
            <a:lstStyle/>
            <a:p>
              <a:pPr algn="ctr" eaLnBrk="1" hangingPunct="1">
                <a:lnSpc>
                  <a:spcPct val="100000"/>
                </a:lnSpc>
              </a:pPr>
              <a:endParaRPr lang="en-US">
                <a:solidFill>
                  <a:schemeClr val="bg1"/>
                </a:solidFill>
                <a:latin typeface="+mn-lt"/>
              </a:endParaRPr>
            </a:p>
          </p:txBody>
        </p:sp>
        <p:sp>
          <p:nvSpPr>
            <p:cNvPr id="15" name="Oval 11">
              <a:extLst>
                <a:ext uri="{FF2B5EF4-FFF2-40B4-BE49-F238E27FC236}">
                  <a16:creationId xmlns:a16="http://schemas.microsoft.com/office/drawing/2014/main" id="{32D81E16-D55D-3C4A-99F7-58677D16B842}"/>
                </a:ext>
              </a:extLst>
            </p:cNvPr>
            <p:cNvSpPr>
              <a:spLocks noChangeAspect="1" noChangeArrowheads="1"/>
            </p:cNvSpPr>
            <p:nvPr/>
          </p:nvSpPr>
          <p:spPr bwMode="auto">
            <a:xfrm flipV="1">
              <a:off x="3608884" y="-1"/>
              <a:ext cx="91441" cy="91440"/>
            </a:xfrm>
            <a:prstGeom prst="ellipse">
              <a:avLst/>
            </a:prstGeom>
            <a:solidFill>
              <a:schemeClr val="accent2">
                <a:lumMod val="50000"/>
              </a:schemeClr>
            </a:solidFill>
            <a:ln w="3175">
              <a:noFill/>
              <a:round/>
              <a:headEnd/>
              <a:tailEnd/>
            </a:ln>
          </p:spPr>
          <p:txBody>
            <a:bodyPr wrap="none" anchor="ctr">
              <a:noAutofit/>
            </a:bodyPr>
            <a:lstStyle/>
            <a:p>
              <a:pPr eaLnBrk="1" hangingPunct="1">
                <a:lnSpc>
                  <a:spcPct val="100000"/>
                </a:lnSpc>
              </a:pPr>
              <a:endParaRPr lang="en-US">
                <a:latin typeface="+mn-lt"/>
              </a:endParaRPr>
            </a:p>
          </p:txBody>
        </p:sp>
        <p:sp>
          <p:nvSpPr>
            <p:cNvPr id="21" name="Rectangle 2">
              <a:extLst>
                <a:ext uri="{FF2B5EF4-FFF2-40B4-BE49-F238E27FC236}">
                  <a16:creationId xmlns:a16="http://schemas.microsoft.com/office/drawing/2014/main" id="{85355997-AB35-1145-BBE5-A9A89FE5191F}"/>
                </a:ext>
              </a:extLst>
            </p:cNvPr>
            <p:cNvSpPr>
              <a:spLocks noChangeArrowheads="1"/>
            </p:cNvSpPr>
            <p:nvPr/>
          </p:nvSpPr>
          <p:spPr bwMode="auto">
            <a:xfrm>
              <a:off x="5422865" y="-2"/>
              <a:ext cx="1981953" cy="91440"/>
            </a:xfrm>
            <a:prstGeom prst="roundRect">
              <a:avLst>
                <a:gd name="adj" fmla="val 50000"/>
              </a:avLst>
            </a:prstGeom>
            <a:solidFill>
              <a:schemeClr val="accent5"/>
            </a:solidFill>
            <a:ln w="9525">
              <a:noFill/>
              <a:miter lim="800000"/>
              <a:headEnd/>
              <a:tailEnd/>
            </a:ln>
            <a:effectLst/>
          </p:spPr>
          <p:txBody>
            <a:bodyPr wrap="none" lIns="68589" tIns="34295" rIns="68589" bIns="34295" anchor="ctr">
              <a:noAutofit/>
            </a:bodyPr>
            <a:lstStyle/>
            <a:p>
              <a:pPr algn="ctr" eaLnBrk="1" hangingPunct="1">
                <a:lnSpc>
                  <a:spcPct val="100000"/>
                </a:lnSpc>
              </a:pPr>
              <a:endParaRPr lang="en-US">
                <a:solidFill>
                  <a:schemeClr val="bg1"/>
                </a:solidFill>
                <a:latin typeface="+mn-lt"/>
              </a:endParaRPr>
            </a:p>
          </p:txBody>
        </p:sp>
        <p:sp>
          <p:nvSpPr>
            <p:cNvPr id="22" name="Oval 11">
              <a:extLst>
                <a:ext uri="{FF2B5EF4-FFF2-40B4-BE49-F238E27FC236}">
                  <a16:creationId xmlns:a16="http://schemas.microsoft.com/office/drawing/2014/main" id="{181D72C4-2F16-E34D-A08C-EB18A95186DE}"/>
                </a:ext>
              </a:extLst>
            </p:cNvPr>
            <p:cNvSpPr>
              <a:spLocks noChangeAspect="1" noChangeArrowheads="1"/>
            </p:cNvSpPr>
            <p:nvPr/>
          </p:nvSpPr>
          <p:spPr bwMode="auto">
            <a:xfrm flipV="1">
              <a:off x="5418646" y="-1"/>
              <a:ext cx="91441" cy="91440"/>
            </a:xfrm>
            <a:prstGeom prst="ellipse">
              <a:avLst/>
            </a:prstGeom>
            <a:solidFill>
              <a:srgbClr val="F15D08"/>
            </a:solidFill>
            <a:ln w="3175">
              <a:noFill/>
              <a:round/>
              <a:headEnd/>
              <a:tailEnd/>
            </a:ln>
          </p:spPr>
          <p:txBody>
            <a:bodyPr wrap="none" anchor="ctr">
              <a:noAutofit/>
            </a:bodyPr>
            <a:lstStyle/>
            <a:p>
              <a:pPr eaLnBrk="1" hangingPunct="1">
                <a:lnSpc>
                  <a:spcPct val="100000"/>
                </a:lnSpc>
              </a:pPr>
              <a:endParaRPr lang="en-US">
                <a:latin typeface="+mn-lt"/>
              </a:endParaRPr>
            </a:p>
          </p:txBody>
        </p:sp>
        <p:sp>
          <p:nvSpPr>
            <p:cNvPr id="23" name="Rectangle 2">
              <a:extLst>
                <a:ext uri="{FF2B5EF4-FFF2-40B4-BE49-F238E27FC236}">
                  <a16:creationId xmlns:a16="http://schemas.microsoft.com/office/drawing/2014/main" id="{7940DF06-AC04-9340-AAB8-DA47D7A4A564}"/>
                </a:ext>
              </a:extLst>
            </p:cNvPr>
            <p:cNvSpPr>
              <a:spLocks noChangeArrowheads="1"/>
            </p:cNvSpPr>
            <p:nvPr/>
          </p:nvSpPr>
          <p:spPr bwMode="auto">
            <a:xfrm>
              <a:off x="7233351" y="-2"/>
              <a:ext cx="1910649" cy="91440"/>
            </a:xfrm>
            <a:prstGeom prst="roundRect">
              <a:avLst>
                <a:gd name="adj" fmla="val 50000"/>
              </a:avLst>
            </a:prstGeom>
            <a:solidFill>
              <a:schemeClr val="accent6"/>
            </a:solidFill>
            <a:ln w="9525">
              <a:noFill/>
              <a:miter lim="800000"/>
              <a:headEnd/>
              <a:tailEnd/>
            </a:ln>
            <a:effectLst/>
          </p:spPr>
          <p:txBody>
            <a:bodyPr wrap="none" lIns="68589" tIns="34295" rIns="68589" bIns="34295" anchor="ctr">
              <a:noAutofit/>
            </a:bodyPr>
            <a:lstStyle/>
            <a:p>
              <a:pPr algn="ctr" eaLnBrk="1" hangingPunct="1">
                <a:lnSpc>
                  <a:spcPct val="100000"/>
                </a:lnSpc>
              </a:pPr>
              <a:endParaRPr lang="en-US">
                <a:solidFill>
                  <a:schemeClr val="bg1"/>
                </a:solidFill>
                <a:latin typeface="+mn-lt"/>
              </a:endParaRPr>
            </a:p>
          </p:txBody>
        </p:sp>
        <p:sp>
          <p:nvSpPr>
            <p:cNvPr id="24" name="Oval 11">
              <a:extLst>
                <a:ext uri="{FF2B5EF4-FFF2-40B4-BE49-F238E27FC236}">
                  <a16:creationId xmlns:a16="http://schemas.microsoft.com/office/drawing/2014/main" id="{4EA9DB24-A73A-7D40-BA57-D7D66A4DBF28}"/>
                </a:ext>
              </a:extLst>
            </p:cNvPr>
            <p:cNvSpPr>
              <a:spLocks noChangeAspect="1" noChangeArrowheads="1"/>
            </p:cNvSpPr>
            <p:nvPr/>
          </p:nvSpPr>
          <p:spPr bwMode="auto">
            <a:xfrm flipV="1">
              <a:off x="7233350" y="-1"/>
              <a:ext cx="91441" cy="91440"/>
            </a:xfrm>
            <a:prstGeom prst="ellipse">
              <a:avLst/>
            </a:prstGeom>
            <a:solidFill>
              <a:srgbClr val="C50200"/>
            </a:solidFill>
            <a:ln w="3175">
              <a:noFill/>
              <a:round/>
              <a:headEnd/>
              <a:tailEnd/>
            </a:ln>
          </p:spPr>
          <p:txBody>
            <a:bodyPr wrap="none" anchor="ctr">
              <a:noAutofit/>
            </a:bodyPr>
            <a:lstStyle/>
            <a:p>
              <a:pPr eaLnBrk="1" hangingPunct="1">
                <a:lnSpc>
                  <a:spcPct val="100000"/>
                </a:lnSpc>
              </a:pPr>
              <a:endParaRPr lang="en-US">
                <a:latin typeface="+mn-lt"/>
              </a:endParaRPr>
            </a:p>
          </p:txBody>
        </p:sp>
      </p:grpSp>
    </p:spTree>
    <p:extLst>
      <p:ext uri="{BB962C8B-B14F-4D97-AF65-F5344CB8AC3E}">
        <p14:creationId xmlns:p14="http://schemas.microsoft.com/office/powerpoint/2010/main" val="3902218993"/>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6_Half_Page_Headline Only">
    <p:spTree>
      <p:nvGrpSpPr>
        <p:cNvPr id="1" name=""/>
        <p:cNvGrpSpPr/>
        <p:nvPr/>
      </p:nvGrpSpPr>
      <p:grpSpPr>
        <a:xfrm>
          <a:off x="0" y="0"/>
          <a:ext cx="0" cy="0"/>
          <a:chOff x="0" y="0"/>
          <a:chExt cx="0" cy="0"/>
        </a:xfrm>
      </p:grpSpPr>
      <p:pic>
        <p:nvPicPr>
          <p:cNvPr id="7" name="図 7">
            <a:extLst>
              <a:ext uri="{FF2B5EF4-FFF2-40B4-BE49-F238E27FC236}">
                <a16:creationId xmlns:a16="http://schemas.microsoft.com/office/drawing/2014/main" id="{FA720609-8476-8F44-B8F2-B171D2CB9F68}"/>
              </a:ext>
            </a:extLst>
          </p:cNvPr>
          <p:cNvPicPr>
            <a:picLocks noChangeAspect="1"/>
          </p:cNvPicPr>
          <p:nvPr userDrawn="1"/>
        </p:nvPicPr>
        <p:blipFill rotWithShape="1">
          <a:blip r:embed="rId2" cstate="print">
            <a:duotone>
              <a:schemeClr val="bg2">
                <a:shade val="45000"/>
                <a:satMod val="135000"/>
              </a:schemeClr>
              <a:prstClr val="white"/>
            </a:duotone>
            <a:alphaModFix amt="20000"/>
            <a:extLst>
              <a:ext uri="{28A0092B-C50C-407E-A947-70E740481C1C}">
                <a14:useLocalDpi xmlns:a14="http://schemas.microsoft.com/office/drawing/2010/main"/>
              </a:ext>
            </a:extLst>
          </a:blip>
          <a:srcRect l="1080" t="16431" r="1080" b="16557"/>
          <a:stretch/>
        </p:blipFill>
        <p:spPr>
          <a:xfrm>
            <a:off x="0" y="0"/>
            <a:ext cx="9144000" cy="5146766"/>
          </a:xfrm>
          <a:prstGeom prst="rect">
            <a:avLst/>
          </a:prstGeom>
        </p:spPr>
      </p:pic>
      <p:sp>
        <p:nvSpPr>
          <p:cNvPr id="4" name="Rectangle 3"/>
          <p:cNvSpPr/>
          <p:nvPr userDrawn="1"/>
        </p:nvSpPr>
        <p:spPr>
          <a:xfrm>
            <a:off x="0" y="0"/>
            <a:ext cx="4580092" cy="5143500"/>
          </a:xfrm>
          <a:prstGeom prst="rect">
            <a:avLst/>
          </a:prstGeom>
          <a:solidFill>
            <a:schemeClr val="accent4">
              <a:lumMod val="20000"/>
              <a:lumOff val="8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en-US" sz="1100">
              <a:solidFill>
                <a:schemeClr val="bg1"/>
              </a:solidFill>
            </a:endParaRPr>
          </a:p>
        </p:txBody>
      </p:sp>
      <p:sp>
        <p:nvSpPr>
          <p:cNvPr id="3" name="Title Placeholder 5"/>
          <p:cNvSpPr>
            <a:spLocks noGrp="1"/>
          </p:cNvSpPr>
          <p:nvPr>
            <p:ph type="title"/>
          </p:nvPr>
        </p:nvSpPr>
        <p:spPr bwMode="auto">
          <a:xfrm>
            <a:off x="437766" y="1659731"/>
            <a:ext cx="3808797" cy="1824038"/>
          </a:xfrm>
          <a:prstGeom prst="rect">
            <a:avLst/>
          </a:prstGeom>
          <a:noFill/>
          <a:ln>
            <a:noFill/>
          </a:ln>
          <a:extLst>
            <a:ext uri="{FAA26D3D-D897-4be2-8F04-BA451C77F1D7}">
              <ma14:placeholderFlag xmlns="" xmlns:ma14="http://schemas.microsoft.com/office/mac/drawingml/2011/main" val="1"/>
            </a:ext>
          </a:extLst>
        </p:spPr>
        <p:txBody>
          <a:bodyPr vert="horz" wrap="square" lIns="91424" tIns="45712" rIns="91424" bIns="45712" numCol="1" anchor="ctr" anchorCtr="0" compatLnSpc="1">
            <a:prstTxWarp prst="textNoShape">
              <a:avLst/>
            </a:prstTxWarp>
            <a:noAutofit/>
          </a:bodyPr>
          <a:lstStyle>
            <a:lvl1pPr algn="l" defTabSz="684213" rtl="0" eaLnBrk="1" fontAlgn="base" hangingPunct="1">
              <a:lnSpc>
                <a:spcPct val="85000"/>
              </a:lnSpc>
              <a:spcBef>
                <a:spcPct val="0"/>
              </a:spcBef>
              <a:spcAft>
                <a:spcPct val="0"/>
              </a:spcAft>
              <a:defRPr lang="en-GB" sz="3200" kern="1200" dirty="0">
                <a:solidFill>
                  <a:schemeClr val="bg1"/>
                </a:solidFill>
                <a:latin typeface="+mj-lt"/>
                <a:ea typeface="ＭＳ Ｐゴシック" charset="0"/>
                <a:cs typeface="Tipo de letra del sistema Fina" charset="0"/>
              </a:defRPr>
            </a:lvl1pPr>
          </a:lstStyle>
          <a:p>
            <a:pPr lvl="0"/>
            <a:r>
              <a:rPr lang="en-GB"/>
              <a:t>Click to edit Master title style</a:t>
            </a:r>
          </a:p>
        </p:txBody>
      </p:sp>
      <p:sp>
        <p:nvSpPr>
          <p:cNvPr id="8" name="Rectangle 4"/>
          <p:cNvSpPr>
            <a:spLocks noChangeArrowheads="1"/>
          </p:cNvSpPr>
          <p:nvPr userDrawn="1"/>
        </p:nvSpPr>
        <p:spPr bwMode="ltGray">
          <a:xfrm>
            <a:off x="477678" y="4741653"/>
            <a:ext cx="2946839" cy="154518"/>
          </a:xfrm>
          <a:prstGeom prst="rect">
            <a:avLst/>
          </a:prstGeom>
          <a:noFill/>
          <a:ln w="9525">
            <a:noFill/>
            <a:miter lim="800000"/>
            <a:headEnd/>
            <a:tailEnd/>
          </a:ln>
          <a:effectLst/>
        </p:spPr>
        <p:txBody>
          <a:bodyPr wrap="square" lIns="61586" tIns="30792" rIns="61586" bIns="30792" anchor="b">
            <a:noAutofit/>
          </a:bodyPr>
          <a:lstStyle/>
          <a:p>
            <a:pPr algn="l" defTabSz="610744" rtl="0" fontAlgn="auto">
              <a:spcBef>
                <a:spcPts val="0"/>
              </a:spcBef>
              <a:spcAft>
                <a:spcPts val="0"/>
              </a:spcAft>
              <a:defRPr/>
            </a:pPr>
            <a:r>
              <a:rPr lang="en-US" sz="600" kern="1200" spc="20" baseline="0">
                <a:solidFill>
                  <a:schemeClr val="accent1">
                    <a:lumMod val="75000"/>
                  </a:schemeClr>
                </a:solidFill>
                <a:latin typeface="+mn-lt"/>
                <a:ea typeface="+mn-ea"/>
                <a:cs typeface="CiscoSans Thin"/>
              </a:rPr>
              <a:t>© 2019  Cisco and/or its affiliates. All rights reserved.   Cisco Public</a:t>
            </a:r>
          </a:p>
        </p:txBody>
      </p:sp>
    </p:spTree>
    <p:extLst>
      <p:ext uri="{BB962C8B-B14F-4D97-AF65-F5344CB8AC3E}">
        <p14:creationId xmlns:p14="http://schemas.microsoft.com/office/powerpoint/2010/main" val="1884465524"/>
      </p:ext>
    </p:extLst>
  </p:cSld>
  <p:clrMapOvr>
    <a:masterClrMapping/>
  </p:clrMapOvr>
  <p:extLst>
    <p:ext uri="{DCECCB84-F9BA-43D5-87BE-67443E8EF086}">
      <p15:sldGuideLst xmlns:p15="http://schemas.microsoft.com/office/powerpoint/2012/main">
        <p15:guide id="1" orient="horz" pos="1044">
          <p15:clr>
            <a:srgbClr val="FBAE40"/>
          </p15:clr>
        </p15:guide>
        <p15:guide id="3" orient="horz" pos="2193">
          <p15:clr>
            <a:srgbClr val="FBAE40"/>
          </p15:clr>
        </p15:guide>
        <p15:guide id="4" pos="2675">
          <p15:clr>
            <a:srgbClr val="FBAE40"/>
          </p15:clr>
        </p15:guide>
        <p15:guide id="7" pos="3206">
          <p15:clr>
            <a:srgbClr val="FBAE40"/>
          </p15:clr>
        </p15:guide>
      </p15:sldGuideLst>
    </p:ext>
  </p:extLst>
</p:sldLayout>
</file>

<file path=ppt/slideLayouts/slideLayout11.xml><?xml version="1.0" encoding="utf-8"?>
<p:sldLayout xmlns:a="http://schemas.openxmlformats.org/drawingml/2006/main" xmlns:r="http://schemas.openxmlformats.org/officeDocument/2006/relationships" xmlns:p="http://schemas.openxmlformats.org/presentationml/2006/main" showMasterSp="0" preserve="1" userDrawn="1">
  <p:cSld name="Closing Slide">
    <p:bg>
      <p:bgPr>
        <a:solidFill>
          <a:schemeClr val="accent3"/>
        </a:solidFill>
        <a:effectLst/>
      </p:bgPr>
    </p:bg>
    <p:spTree>
      <p:nvGrpSpPr>
        <p:cNvPr id="1" name=""/>
        <p:cNvGrpSpPr/>
        <p:nvPr/>
      </p:nvGrpSpPr>
      <p:grpSpPr>
        <a:xfrm>
          <a:off x="0" y="0"/>
          <a:ext cx="0" cy="0"/>
          <a:chOff x="0" y="0"/>
          <a:chExt cx="0" cy="0"/>
        </a:xfrm>
      </p:grpSpPr>
      <p:sp>
        <p:nvSpPr>
          <p:cNvPr id="4" name="Rectangle 3"/>
          <p:cNvSpPr/>
          <p:nvPr userDrawn="1"/>
        </p:nvSpPr>
        <p:spPr>
          <a:xfrm>
            <a:off x="0" y="0"/>
            <a:ext cx="9144000" cy="51435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Freeform 6"/>
          <p:cNvSpPr>
            <a:spLocks noChangeAspect="1" noEditPoints="1"/>
          </p:cNvSpPr>
          <p:nvPr userDrawn="1"/>
        </p:nvSpPr>
        <p:spPr bwMode="auto">
          <a:xfrm>
            <a:off x="3762994" y="2129076"/>
            <a:ext cx="1618012" cy="859571"/>
          </a:xfrm>
          <a:custGeom>
            <a:avLst/>
            <a:gdLst>
              <a:gd name="T0" fmla="*/ 2671 w 3456"/>
              <a:gd name="T1" fmla="*/ 1521 h 1834"/>
              <a:gd name="T2" fmla="*/ 2857 w 3456"/>
              <a:gd name="T3" fmla="*/ 1677 h 1834"/>
              <a:gd name="T4" fmla="*/ 2975 w 3456"/>
              <a:gd name="T5" fmla="*/ 1465 h 1834"/>
              <a:gd name="T6" fmla="*/ 1129 w 3456"/>
              <a:gd name="T7" fmla="*/ 1823 h 1834"/>
              <a:gd name="T8" fmla="*/ 3082 w 3456"/>
              <a:gd name="T9" fmla="*/ 1330 h 1834"/>
              <a:gd name="T10" fmla="*/ 3082 w 3456"/>
              <a:gd name="T11" fmla="*/ 1712 h 1834"/>
              <a:gd name="T12" fmla="*/ 2700 w 3456"/>
              <a:gd name="T13" fmla="*/ 1809 h 1834"/>
              <a:gd name="T14" fmla="*/ 2513 w 3456"/>
              <a:gd name="T15" fmla="*/ 1479 h 1834"/>
              <a:gd name="T16" fmla="*/ 2783 w 3456"/>
              <a:gd name="T17" fmla="*/ 1211 h 1834"/>
              <a:gd name="T18" fmla="*/ 2351 w 3456"/>
              <a:gd name="T19" fmla="*/ 1392 h 1834"/>
              <a:gd name="T20" fmla="*/ 2136 w 3456"/>
              <a:gd name="T21" fmla="*/ 1381 h 1834"/>
              <a:gd name="T22" fmla="*/ 2093 w 3456"/>
              <a:gd name="T23" fmla="*/ 1625 h 1834"/>
              <a:gd name="T24" fmla="*/ 2335 w 3456"/>
              <a:gd name="T25" fmla="*/ 1658 h 1834"/>
              <a:gd name="T26" fmla="*/ 2174 w 3456"/>
              <a:gd name="T27" fmla="*/ 1832 h 1834"/>
              <a:gd name="T28" fmla="*/ 1903 w 3456"/>
              <a:gd name="T29" fmla="*/ 1605 h 1834"/>
              <a:gd name="T30" fmla="*/ 2047 w 3456"/>
              <a:gd name="T31" fmla="*/ 1249 h 1834"/>
              <a:gd name="T32" fmla="*/ 748 w 3456"/>
              <a:gd name="T33" fmla="*/ 1223 h 1834"/>
              <a:gd name="T34" fmla="*/ 642 w 3456"/>
              <a:gd name="T35" fmla="*/ 1359 h 1834"/>
              <a:gd name="T36" fmla="*/ 479 w 3456"/>
              <a:gd name="T37" fmla="*/ 1550 h 1834"/>
              <a:gd name="T38" fmla="*/ 697 w 3456"/>
              <a:gd name="T39" fmla="*/ 1676 h 1834"/>
              <a:gd name="T40" fmla="*/ 692 w 3456"/>
              <a:gd name="T41" fmla="*/ 1830 h 1834"/>
              <a:gd name="T42" fmla="*/ 370 w 3456"/>
              <a:gd name="T43" fmla="*/ 1710 h 1834"/>
              <a:gd name="T44" fmla="*/ 375 w 3456"/>
              <a:gd name="T45" fmla="*/ 1326 h 1834"/>
              <a:gd name="T46" fmla="*/ 1610 w 3456"/>
              <a:gd name="T47" fmla="*/ 1211 h 1834"/>
              <a:gd name="T48" fmla="*/ 1679 w 3456"/>
              <a:gd name="T49" fmla="*/ 1350 h 1834"/>
              <a:gd name="T50" fmla="*/ 1494 w 3456"/>
              <a:gd name="T51" fmla="*/ 1373 h 1834"/>
              <a:gd name="T52" fmla="*/ 1634 w 3456"/>
              <a:gd name="T53" fmla="*/ 1470 h 1834"/>
              <a:gd name="T54" fmla="*/ 1737 w 3456"/>
              <a:gd name="T55" fmla="*/ 1694 h 1834"/>
              <a:gd name="T56" fmla="*/ 1524 w 3456"/>
              <a:gd name="T57" fmla="*/ 1833 h 1834"/>
              <a:gd name="T58" fmla="*/ 1334 w 3456"/>
              <a:gd name="T59" fmla="*/ 1678 h 1834"/>
              <a:gd name="T60" fmla="*/ 1552 w 3456"/>
              <a:gd name="T61" fmla="*/ 1690 h 1834"/>
              <a:gd name="T62" fmla="*/ 1520 w 3456"/>
              <a:gd name="T63" fmla="*/ 1584 h 1834"/>
              <a:gd name="T64" fmla="*/ 1350 w 3456"/>
              <a:gd name="T65" fmla="*/ 1473 h 1834"/>
              <a:gd name="T66" fmla="*/ 1446 w 3456"/>
              <a:gd name="T67" fmla="*/ 1227 h 1834"/>
              <a:gd name="T68" fmla="*/ 3456 w 3456"/>
              <a:gd name="T69" fmla="*/ 569 h 1834"/>
              <a:gd name="T70" fmla="*/ 3328 w 3456"/>
              <a:gd name="T71" fmla="*/ 780 h 1834"/>
              <a:gd name="T72" fmla="*/ 3381 w 3456"/>
              <a:gd name="T73" fmla="*/ 493 h 1834"/>
              <a:gd name="T74" fmla="*/ 1793 w 3456"/>
              <a:gd name="T75" fmla="*/ 766 h 1834"/>
              <a:gd name="T76" fmla="*/ 1653 w 3456"/>
              <a:gd name="T77" fmla="*/ 727 h 1834"/>
              <a:gd name="T78" fmla="*/ 113 w 3456"/>
              <a:gd name="T79" fmla="*/ 503 h 1834"/>
              <a:gd name="T80" fmla="*/ 95 w 3456"/>
              <a:gd name="T81" fmla="*/ 801 h 1834"/>
              <a:gd name="T82" fmla="*/ 10 w 3456"/>
              <a:gd name="T83" fmla="*/ 531 h 1834"/>
              <a:gd name="T84" fmla="*/ 3040 w 3456"/>
              <a:gd name="T85" fmla="*/ 340 h 1834"/>
              <a:gd name="T86" fmla="*/ 2929 w 3456"/>
              <a:gd name="T87" fmla="*/ 793 h 1834"/>
              <a:gd name="T88" fmla="*/ 2947 w 3456"/>
              <a:gd name="T89" fmla="*/ 287 h 1834"/>
              <a:gd name="T90" fmla="*/ 2214 w 3456"/>
              <a:gd name="T91" fmla="*/ 748 h 1834"/>
              <a:gd name="T92" fmla="*/ 2069 w 3456"/>
              <a:gd name="T93" fmla="*/ 748 h 1834"/>
              <a:gd name="T94" fmla="*/ 1335 w 3456"/>
              <a:gd name="T95" fmla="*/ 287 h 1834"/>
              <a:gd name="T96" fmla="*/ 1353 w 3456"/>
              <a:gd name="T97" fmla="*/ 793 h 1834"/>
              <a:gd name="T98" fmla="*/ 1242 w 3456"/>
              <a:gd name="T99" fmla="*/ 340 h 1834"/>
              <a:gd name="T100" fmla="*/ 553 w 3456"/>
              <a:gd name="T101" fmla="*/ 322 h 1834"/>
              <a:gd name="T102" fmla="*/ 468 w 3456"/>
              <a:gd name="T103" fmla="*/ 801 h 1834"/>
              <a:gd name="T104" fmla="*/ 450 w 3456"/>
              <a:gd name="T105" fmla="*/ 295 h 1834"/>
              <a:gd name="T106" fmla="*/ 2630 w 3456"/>
              <a:gd name="T107" fmla="*/ 879 h 1834"/>
              <a:gd name="T108" fmla="*/ 2490 w 3456"/>
              <a:gd name="T109" fmla="*/ 917 h 1834"/>
              <a:gd name="T110" fmla="*/ 902 w 3456"/>
              <a:gd name="T111" fmla="*/ 0 h 1834"/>
              <a:gd name="T112" fmla="*/ 955 w 3456"/>
              <a:gd name="T113" fmla="*/ 931 h 1834"/>
              <a:gd name="T114" fmla="*/ 826 w 3456"/>
              <a:gd name="T115" fmla="*/ 75 h 18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456" h="1834">
                <a:moveTo>
                  <a:pt x="2828" y="1362"/>
                </a:moveTo>
                <a:lnTo>
                  <a:pt x="2798" y="1364"/>
                </a:lnTo>
                <a:lnTo>
                  <a:pt x="2771" y="1371"/>
                </a:lnTo>
                <a:lnTo>
                  <a:pt x="2747" y="1384"/>
                </a:lnTo>
                <a:lnTo>
                  <a:pt x="2725" y="1400"/>
                </a:lnTo>
                <a:lnTo>
                  <a:pt x="2706" y="1419"/>
                </a:lnTo>
                <a:lnTo>
                  <a:pt x="2691" y="1441"/>
                </a:lnTo>
                <a:lnTo>
                  <a:pt x="2680" y="1465"/>
                </a:lnTo>
                <a:lnTo>
                  <a:pt x="2674" y="1492"/>
                </a:lnTo>
                <a:lnTo>
                  <a:pt x="2671" y="1521"/>
                </a:lnTo>
                <a:lnTo>
                  <a:pt x="2674" y="1549"/>
                </a:lnTo>
                <a:lnTo>
                  <a:pt x="2680" y="1577"/>
                </a:lnTo>
                <a:lnTo>
                  <a:pt x="2691" y="1601"/>
                </a:lnTo>
                <a:lnTo>
                  <a:pt x="2706" y="1623"/>
                </a:lnTo>
                <a:lnTo>
                  <a:pt x="2725" y="1642"/>
                </a:lnTo>
                <a:lnTo>
                  <a:pt x="2747" y="1658"/>
                </a:lnTo>
                <a:lnTo>
                  <a:pt x="2771" y="1669"/>
                </a:lnTo>
                <a:lnTo>
                  <a:pt x="2798" y="1677"/>
                </a:lnTo>
                <a:lnTo>
                  <a:pt x="2828" y="1680"/>
                </a:lnTo>
                <a:lnTo>
                  <a:pt x="2857" y="1677"/>
                </a:lnTo>
                <a:lnTo>
                  <a:pt x="2883" y="1669"/>
                </a:lnTo>
                <a:lnTo>
                  <a:pt x="2908" y="1658"/>
                </a:lnTo>
                <a:lnTo>
                  <a:pt x="2930" y="1642"/>
                </a:lnTo>
                <a:lnTo>
                  <a:pt x="2948" y="1623"/>
                </a:lnTo>
                <a:lnTo>
                  <a:pt x="2964" y="1601"/>
                </a:lnTo>
                <a:lnTo>
                  <a:pt x="2975" y="1577"/>
                </a:lnTo>
                <a:lnTo>
                  <a:pt x="2982" y="1549"/>
                </a:lnTo>
                <a:lnTo>
                  <a:pt x="2985" y="1521"/>
                </a:lnTo>
                <a:lnTo>
                  <a:pt x="2982" y="1492"/>
                </a:lnTo>
                <a:lnTo>
                  <a:pt x="2975" y="1465"/>
                </a:lnTo>
                <a:lnTo>
                  <a:pt x="2964" y="1441"/>
                </a:lnTo>
                <a:lnTo>
                  <a:pt x="2948" y="1419"/>
                </a:lnTo>
                <a:lnTo>
                  <a:pt x="2930" y="1400"/>
                </a:lnTo>
                <a:lnTo>
                  <a:pt x="2908" y="1384"/>
                </a:lnTo>
                <a:lnTo>
                  <a:pt x="2883" y="1371"/>
                </a:lnTo>
                <a:lnTo>
                  <a:pt x="2857" y="1364"/>
                </a:lnTo>
                <a:lnTo>
                  <a:pt x="2828" y="1362"/>
                </a:lnTo>
                <a:close/>
                <a:moveTo>
                  <a:pt x="977" y="1218"/>
                </a:moveTo>
                <a:lnTo>
                  <a:pt x="1129" y="1218"/>
                </a:lnTo>
                <a:lnTo>
                  <a:pt x="1129" y="1823"/>
                </a:lnTo>
                <a:lnTo>
                  <a:pt x="977" y="1823"/>
                </a:lnTo>
                <a:lnTo>
                  <a:pt x="977" y="1218"/>
                </a:lnTo>
                <a:close/>
                <a:moveTo>
                  <a:pt x="2828" y="1208"/>
                </a:moveTo>
                <a:lnTo>
                  <a:pt x="2873" y="1211"/>
                </a:lnTo>
                <a:lnTo>
                  <a:pt x="2916" y="1219"/>
                </a:lnTo>
                <a:lnTo>
                  <a:pt x="2955" y="1232"/>
                </a:lnTo>
                <a:lnTo>
                  <a:pt x="2992" y="1251"/>
                </a:lnTo>
                <a:lnTo>
                  <a:pt x="3026" y="1273"/>
                </a:lnTo>
                <a:lnTo>
                  <a:pt x="3056" y="1299"/>
                </a:lnTo>
                <a:lnTo>
                  <a:pt x="3082" y="1330"/>
                </a:lnTo>
                <a:lnTo>
                  <a:pt x="3104" y="1363"/>
                </a:lnTo>
                <a:lnTo>
                  <a:pt x="3121" y="1398"/>
                </a:lnTo>
                <a:lnTo>
                  <a:pt x="3134" y="1437"/>
                </a:lnTo>
                <a:lnTo>
                  <a:pt x="3142" y="1479"/>
                </a:lnTo>
                <a:lnTo>
                  <a:pt x="3145" y="1521"/>
                </a:lnTo>
                <a:lnTo>
                  <a:pt x="3142" y="1563"/>
                </a:lnTo>
                <a:lnTo>
                  <a:pt x="3134" y="1604"/>
                </a:lnTo>
                <a:lnTo>
                  <a:pt x="3121" y="1642"/>
                </a:lnTo>
                <a:lnTo>
                  <a:pt x="3104" y="1679"/>
                </a:lnTo>
                <a:lnTo>
                  <a:pt x="3082" y="1712"/>
                </a:lnTo>
                <a:lnTo>
                  <a:pt x="3056" y="1742"/>
                </a:lnTo>
                <a:lnTo>
                  <a:pt x="3026" y="1769"/>
                </a:lnTo>
                <a:lnTo>
                  <a:pt x="2992" y="1791"/>
                </a:lnTo>
                <a:lnTo>
                  <a:pt x="2955" y="1809"/>
                </a:lnTo>
                <a:lnTo>
                  <a:pt x="2916" y="1822"/>
                </a:lnTo>
                <a:lnTo>
                  <a:pt x="2873" y="1831"/>
                </a:lnTo>
                <a:lnTo>
                  <a:pt x="2828" y="1834"/>
                </a:lnTo>
                <a:lnTo>
                  <a:pt x="2783" y="1831"/>
                </a:lnTo>
                <a:lnTo>
                  <a:pt x="2740" y="1822"/>
                </a:lnTo>
                <a:lnTo>
                  <a:pt x="2700" y="1809"/>
                </a:lnTo>
                <a:lnTo>
                  <a:pt x="2663" y="1791"/>
                </a:lnTo>
                <a:lnTo>
                  <a:pt x="2630" y="1769"/>
                </a:lnTo>
                <a:lnTo>
                  <a:pt x="2599" y="1742"/>
                </a:lnTo>
                <a:lnTo>
                  <a:pt x="2573" y="1712"/>
                </a:lnTo>
                <a:lnTo>
                  <a:pt x="2551" y="1679"/>
                </a:lnTo>
                <a:lnTo>
                  <a:pt x="2534" y="1642"/>
                </a:lnTo>
                <a:lnTo>
                  <a:pt x="2521" y="1604"/>
                </a:lnTo>
                <a:lnTo>
                  <a:pt x="2513" y="1563"/>
                </a:lnTo>
                <a:lnTo>
                  <a:pt x="2510" y="1521"/>
                </a:lnTo>
                <a:lnTo>
                  <a:pt x="2513" y="1479"/>
                </a:lnTo>
                <a:lnTo>
                  <a:pt x="2521" y="1437"/>
                </a:lnTo>
                <a:lnTo>
                  <a:pt x="2534" y="1398"/>
                </a:lnTo>
                <a:lnTo>
                  <a:pt x="2551" y="1363"/>
                </a:lnTo>
                <a:lnTo>
                  <a:pt x="2573" y="1330"/>
                </a:lnTo>
                <a:lnTo>
                  <a:pt x="2599" y="1299"/>
                </a:lnTo>
                <a:lnTo>
                  <a:pt x="2630" y="1273"/>
                </a:lnTo>
                <a:lnTo>
                  <a:pt x="2663" y="1251"/>
                </a:lnTo>
                <a:lnTo>
                  <a:pt x="2700" y="1232"/>
                </a:lnTo>
                <a:lnTo>
                  <a:pt x="2740" y="1219"/>
                </a:lnTo>
                <a:lnTo>
                  <a:pt x="2783" y="1211"/>
                </a:lnTo>
                <a:lnTo>
                  <a:pt x="2828" y="1208"/>
                </a:lnTo>
                <a:close/>
                <a:moveTo>
                  <a:pt x="2213" y="1208"/>
                </a:moveTo>
                <a:lnTo>
                  <a:pt x="2242" y="1209"/>
                </a:lnTo>
                <a:lnTo>
                  <a:pt x="2268" y="1211"/>
                </a:lnTo>
                <a:lnTo>
                  <a:pt x="2292" y="1215"/>
                </a:lnTo>
                <a:lnTo>
                  <a:pt x="2312" y="1219"/>
                </a:lnTo>
                <a:lnTo>
                  <a:pt x="2329" y="1223"/>
                </a:lnTo>
                <a:lnTo>
                  <a:pt x="2343" y="1227"/>
                </a:lnTo>
                <a:lnTo>
                  <a:pt x="2351" y="1230"/>
                </a:lnTo>
                <a:lnTo>
                  <a:pt x="2351" y="1392"/>
                </a:lnTo>
                <a:lnTo>
                  <a:pt x="2346" y="1389"/>
                </a:lnTo>
                <a:lnTo>
                  <a:pt x="2335" y="1384"/>
                </a:lnTo>
                <a:lnTo>
                  <a:pt x="2321" y="1377"/>
                </a:lnTo>
                <a:lnTo>
                  <a:pt x="2302" y="1371"/>
                </a:lnTo>
                <a:lnTo>
                  <a:pt x="2279" y="1365"/>
                </a:lnTo>
                <a:lnTo>
                  <a:pt x="2253" y="1360"/>
                </a:lnTo>
                <a:lnTo>
                  <a:pt x="2223" y="1359"/>
                </a:lnTo>
                <a:lnTo>
                  <a:pt x="2192" y="1362"/>
                </a:lnTo>
                <a:lnTo>
                  <a:pt x="2163" y="1369"/>
                </a:lnTo>
                <a:lnTo>
                  <a:pt x="2136" y="1381"/>
                </a:lnTo>
                <a:lnTo>
                  <a:pt x="2113" y="1396"/>
                </a:lnTo>
                <a:lnTo>
                  <a:pt x="2095" y="1415"/>
                </a:lnTo>
                <a:lnTo>
                  <a:pt x="2079" y="1437"/>
                </a:lnTo>
                <a:lnTo>
                  <a:pt x="2067" y="1463"/>
                </a:lnTo>
                <a:lnTo>
                  <a:pt x="2060" y="1490"/>
                </a:lnTo>
                <a:lnTo>
                  <a:pt x="2058" y="1521"/>
                </a:lnTo>
                <a:lnTo>
                  <a:pt x="2060" y="1550"/>
                </a:lnTo>
                <a:lnTo>
                  <a:pt x="2066" y="1578"/>
                </a:lnTo>
                <a:lnTo>
                  <a:pt x="2078" y="1602"/>
                </a:lnTo>
                <a:lnTo>
                  <a:pt x="2093" y="1625"/>
                </a:lnTo>
                <a:lnTo>
                  <a:pt x="2112" y="1644"/>
                </a:lnTo>
                <a:lnTo>
                  <a:pt x="2135" y="1660"/>
                </a:lnTo>
                <a:lnTo>
                  <a:pt x="2162" y="1672"/>
                </a:lnTo>
                <a:lnTo>
                  <a:pt x="2191" y="1679"/>
                </a:lnTo>
                <a:lnTo>
                  <a:pt x="2223" y="1682"/>
                </a:lnTo>
                <a:lnTo>
                  <a:pt x="2253" y="1680"/>
                </a:lnTo>
                <a:lnTo>
                  <a:pt x="2279" y="1676"/>
                </a:lnTo>
                <a:lnTo>
                  <a:pt x="2301" y="1671"/>
                </a:lnTo>
                <a:lnTo>
                  <a:pt x="2321" y="1664"/>
                </a:lnTo>
                <a:lnTo>
                  <a:pt x="2335" y="1658"/>
                </a:lnTo>
                <a:lnTo>
                  <a:pt x="2346" y="1653"/>
                </a:lnTo>
                <a:lnTo>
                  <a:pt x="2351" y="1649"/>
                </a:lnTo>
                <a:lnTo>
                  <a:pt x="2351" y="1812"/>
                </a:lnTo>
                <a:lnTo>
                  <a:pt x="2339" y="1816"/>
                </a:lnTo>
                <a:lnTo>
                  <a:pt x="2322" y="1820"/>
                </a:lnTo>
                <a:lnTo>
                  <a:pt x="2300" y="1826"/>
                </a:lnTo>
                <a:lnTo>
                  <a:pt x="2275" y="1830"/>
                </a:lnTo>
                <a:lnTo>
                  <a:pt x="2245" y="1833"/>
                </a:lnTo>
                <a:lnTo>
                  <a:pt x="2213" y="1834"/>
                </a:lnTo>
                <a:lnTo>
                  <a:pt x="2174" y="1832"/>
                </a:lnTo>
                <a:lnTo>
                  <a:pt x="2136" y="1826"/>
                </a:lnTo>
                <a:lnTo>
                  <a:pt x="2100" y="1815"/>
                </a:lnTo>
                <a:lnTo>
                  <a:pt x="2065" y="1801"/>
                </a:lnTo>
                <a:lnTo>
                  <a:pt x="2033" y="1783"/>
                </a:lnTo>
                <a:lnTo>
                  <a:pt x="2002" y="1762"/>
                </a:lnTo>
                <a:lnTo>
                  <a:pt x="1975" y="1737"/>
                </a:lnTo>
                <a:lnTo>
                  <a:pt x="1952" y="1710"/>
                </a:lnTo>
                <a:lnTo>
                  <a:pt x="1931" y="1678"/>
                </a:lnTo>
                <a:lnTo>
                  <a:pt x="1915" y="1643"/>
                </a:lnTo>
                <a:lnTo>
                  <a:pt x="1903" y="1605"/>
                </a:lnTo>
                <a:lnTo>
                  <a:pt x="1896" y="1564"/>
                </a:lnTo>
                <a:lnTo>
                  <a:pt x="1892" y="1521"/>
                </a:lnTo>
                <a:lnTo>
                  <a:pt x="1896" y="1477"/>
                </a:lnTo>
                <a:lnTo>
                  <a:pt x="1904" y="1434"/>
                </a:lnTo>
                <a:lnTo>
                  <a:pt x="1917" y="1395"/>
                </a:lnTo>
                <a:lnTo>
                  <a:pt x="1934" y="1359"/>
                </a:lnTo>
                <a:lnTo>
                  <a:pt x="1957" y="1326"/>
                </a:lnTo>
                <a:lnTo>
                  <a:pt x="1984" y="1296"/>
                </a:lnTo>
                <a:lnTo>
                  <a:pt x="2014" y="1271"/>
                </a:lnTo>
                <a:lnTo>
                  <a:pt x="2047" y="1249"/>
                </a:lnTo>
                <a:lnTo>
                  <a:pt x="2085" y="1231"/>
                </a:lnTo>
                <a:lnTo>
                  <a:pt x="2125" y="1218"/>
                </a:lnTo>
                <a:lnTo>
                  <a:pt x="2168" y="1211"/>
                </a:lnTo>
                <a:lnTo>
                  <a:pt x="2213" y="1208"/>
                </a:lnTo>
                <a:close/>
                <a:moveTo>
                  <a:pt x="630" y="1208"/>
                </a:moveTo>
                <a:lnTo>
                  <a:pt x="660" y="1209"/>
                </a:lnTo>
                <a:lnTo>
                  <a:pt x="687" y="1211"/>
                </a:lnTo>
                <a:lnTo>
                  <a:pt x="711" y="1215"/>
                </a:lnTo>
                <a:lnTo>
                  <a:pt x="731" y="1219"/>
                </a:lnTo>
                <a:lnTo>
                  <a:pt x="748" y="1223"/>
                </a:lnTo>
                <a:lnTo>
                  <a:pt x="760" y="1227"/>
                </a:lnTo>
                <a:lnTo>
                  <a:pt x="769" y="1230"/>
                </a:lnTo>
                <a:lnTo>
                  <a:pt x="769" y="1392"/>
                </a:lnTo>
                <a:lnTo>
                  <a:pt x="763" y="1389"/>
                </a:lnTo>
                <a:lnTo>
                  <a:pt x="754" y="1384"/>
                </a:lnTo>
                <a:lnTo>
                  <a:pt x="739" y="1377"/>
                </a:lnTo>
                <a:lnTo>
                  <a:pt x="721" y="1371"/>
                </a:lnTo>
                <a:lnTo>
                  <a:pt x="697" y="1365"/>
                </a:lnTo>
                <a:lnTo>
                  <a:pt x="671" y="1360"/>
                </a:lnTo>
                <a:lnTo>
                  <a:pt x="642" y="1359"/>
                </a:lnTo>
                <a:lnTo>
                  <a:pt x="611" y="1362"/>
                </a:lnTo>
                <a:lnTo>
                  <a:pt x="581" y="1369"/>
                </a:lnTo>
                <a:lnTo>
                  <a:pt x="555" y="1381"/>
                </a:lnTo>
                <a:lnTo>
                  <a:pt x="532" y="1396"/>
                </a:lnTo>
                <a:lnTo>
                  <a:pt x="513" y="1415"/>
                </a:lnTo>
                <a:lnTo>
                  <a:pt x="497" y="1437"/>
                </a:lnTo>
                <a:lnTo>
                  <a:pt x="485" y="1463"/>
                </a:lnTo>
                <a:lnTo>
                  <a:pt x="479" y="1490"/>
                </a:lnTo>
                <a:lnTo>
                  <a:pt x="475" y="1521"/>
                </a:lnTo>
                <a:lnTo>
                  <a:pt x="479" y="1550"/>
                </a:lnTo>
                <a:lnTo>
                  <a:pt x="485" y="1578"/>
                </a:lnTo>
                <a:lnTo>
                  <a:pt x="496" y="1602"/>
                </a:lnTo>
                <a:lnTo>
                  <a:pt x="512" y="1625"/>
                </a:lnTo>
                <a:lnTo>
                  <a:pt x="531" y="1644"/>
                </a:lnTo>
                <a:lnTo>
                  <a:pt x="554" y="1660"/>
                </a:lnTo>
                <a:lnTo>
                  <a:pt x="580" y="1672"/>
                </a:lnTo>
                <a:lnTo>
                  <a:pt x="610" y="1679"/>
                </a:lnTo>
                <a:lnTo>
                  <a:pt x="642" y="1682"/>
                </a:lnTo>
                <a:lnTo>
                  <a:pt x="671" y="1680"/>
                </a:lnTo>
                <a:lnTo>
                  <a:pt x="697" y="1676"/>
                </a:lnTo>
                <a:lnTo>
                  <a:pt x="719" y="1671"/>
                </a:lnTo>
                <a:lnTo>
                  <a:pt x="738" y="1664"/>
                </a:lnTo>
                <a:lnTo>
                  <a:pt x="753" y="1658"/>
                </a:lnTo>
                <a:lnTo>
                  <a:pt x="763" y="1653"/>
                </a:lnTo>
                <a:lnTo>
                  <a:pt x="769" y="1649"/>
                </a:lnTo>
                <a:lnTo>
                  <a:pt x="769" y="1812"/>
                </a:lnTo>
                <a:lnTo>
                  <a:pt x="757" y="1816"/>
                </a:lnTo>
                <a:lnTo>
                  <a:pt x="740" y="1820"/>
                </a:lnTo>
                <a:lnTo>
                  <a:pt x="718" y="1826"/>
                </a:lnTo>
                <a:lnTo>
                  <a:pt x="692" y="1830"/>
                </a:lnTo>
                <a:lnTo>
                  <a:pt x="663" y="1833"/>
                </a:lnTo>
                <a:lnTo>
                  <a:pt x="630" y="1834"/>
                </a:lnTo>
                <a:lnTo>
                  <a:pt x="592" y="1832"/>
                </a:lnTo>
                <a:lnTo>
                  <a:pt x="554" y="1826"/>
                </a:lnTo>
                <a:lnTo>
                  <a:pt x="518" y="1815"/>
                </a:lnTo>
                <a:lnTo>
                  <a:pt x="484" y="1801"/>
                </a:lnTo>
                <a:lnTo>
                  <a:pt x="451" y="1783"/>
                </a:lnTo>
                <a:lnTo>
                  <a:pt x="421" y="1762"/>
                </a:lnTo>
                <a:lnTo>
                  <a:pt x="394" y="1737"/>
                </a:lnTo>
                <a:lnTo>
                  <a:pt x="370" y="1710"/>
                </a:lnTo>
                <a:lnTo>
                  <a:pt x="350" y="1678"/>
                </a:lnTo>
                <a:lnTo>
                  <a:pt x="333" y="1643"/>
                </a:lnTo>
                <a:lnTo>
                  <a:pt x="322" y="1605"/>
                </a:lnTo>
                <a:lnTo>
                  <a:pt x="314" y="1564"/>
                </a:lnTo>
                <a:lnTo>
                  <a:pt x="311" y="1521"/>
                </a:lnTo>
                <a:lnTo>
                  <a:pt x="314" y="1477"/>
                </a:lnTo>
                <a:lnTo>
                  <a:pt x="323" y="1434"/>
                </a:lnTo>
                <a:lnTo>
                  <a:pt x="335" y="1395"/>
                </a:lnTo>
                <a:lnTo>
                  <a:pt x="353" y="1359"/>
                </a:lnTo>
                <a:lnTo>
                  <a:pt x="375" y="1326"/>
                </a:lnTo>
                <a:lnTo>
                  <a:pt x="402" y="1296"/>
                </a:lnTo>
                <a:lnTo>
                  <a:pt x="433" y="1271"/>
                </a:lnTo>
                <a:lnTo>
                  <a:pt x="466" y="1249"/>
                </a:lnTo>
                <a:lnTo>
                  <a:pt x="503" y="1231"/>
                </a:lnTo>
                <a:lnTo>
                  <a:pt x="544" y="1218"/>
                </a:lnTo>
                <a:lnTo>
                  <a:pt x="585" y="1211"/>
                </a:lnTo>
                <a:lnTo>
                  <a:pt x="630" y="1208"/>
                </a:lnTo>
                <a:close/>
                <a:moveTo>
                  <a:pt x="1556" y="1208"/>
                </a:moveTo>
                <a:lnTo>
                  <a:pt x="1583" y="1209"/>
                </a:lnTo>
                <a:lnTo>
                  <a:pt x="1610" y="1211"/>
                </a:lnTo>
                <a:lnTo>
                  <a:pt x="1634" y="1213"/>
                </a:lnTo>
                <a:lnTo>
                  <a:pt x="1656" y="1217"/>
                </a:lnTo>
                <a:lnTo>
                  <a:pt x="1675" y="1220"/>
                </a:lnTo>
                <a:lnTo>
                  <a:pt x="1689" y="1223"/>
                </a:lnTo>
                <a:lnTo>
                  <a:pt x="1699" y="1226"/>
                </a:lnTo>
                <a:lnTo>
                  <a:pt x="1704" y="1227"/>
                </a:lnTo>
                <a:lnTo>
                  <a:pt x="1704" y="1356"/>
                </a:lnTo>
                <a:lnTo>
                  <a:pt x="1700" y="1355"/>
                </a:lnTo>
                <a:lnTo>
                  <a:pt x="1691" y="1353"/>
                </a:lnTo>
                <a:lnTo>
                  <a:pt x="1679" y="1350"/>
                </a:lnTo>
                <a:lnTo>
                  <a:pt x="1663" y="1347"/>
                </a:lnTo>
                <a:lnTo>
                  <a:pt x="1645" y="1343"/>
                </a:lnTo>
                <a:lnTo>
                  <a:pt x="1625" y="1340"/>
                </a:lnTo>
                <a:lnTo>
                  <a:pt x="1605" y="1338"/>
                </a:lnTo>
                <a:lnTo>
                  <a:pt x="1586" y="1337"/>
                </a:lnTo>
                <a:lnTo>
                  <a:pt x="1557" y="1339"/>
                </a:lnTo>
                <a:lnTo>
                  <a:pt x="1534" y="1344"/>
                </a:lnTo>
                <a:lnTo>
                  <a:pt x="1515" y="1351"/>
                </a:lnTo>
                <a:lnTo>
                  <a:pt x="1502" y="1362"/>
                </a:lnTo>
                <a:lnTo>
                  <a:pt x="1494" y="1373"/>
                </a:lnTo>
                <a:lnTo>
                  <a:pt x="1491" y="1387"/>
                </a:lnTo>
                <a:lnTo>
                  <a:pt x="1494" y="1402"/>
                </a:lnTo>
                <a:lnTo>
                  <a:pt x="1501" y="1413"/>
                </a:lnTo>
                <a:lnTo>
                  <a:pt x="1511" y="1423"/>
                </a:lnTo>
                <a:lnTo>
                  <a:pt x="1523" y="1430"/>
                </a:lnTo>
                <a:lnTo>
                  <a:pt x="1536" y="1436"/>
                </a:lnTo>
                <a:lnTo>
                  <a:pt x="1549" y="1441"/>
                </a:lnTo>
                <a:lnTo>
                  <a:pt x="1560" y="1445"/>
                </a:lnTo>
                <a:lnTo>
                  <a:pt x="1602" y="1458"/>
                </a:lnTo>
                <a:lnTo>
                  <a:pt x="1634" y="1470"/>
                </a:lnTo>
                <a:lnTo>
                  <a:pt x="1661" y="1484"/>
                </a:lnTo>
                <a:lnTo>
                  <a:pt x="1684" y="1501"/>
                </a:lnTo>
                <a:lnTo>
                  <a:pt x="1703" y="1519"/>
                </a:lnTo>
                <a:lnTo>
                  <a:pt x="1719" y="1539"/>
                </a:lnTo>
                <a:lnTo>
                  <a:pt x="1731" y="1560"/>
                </a:lnTo>
                <a:lnTo>
                  <a:pt x="1740" y="1583"/>
                </a:lnTo>
                <a:lnTo>
                  <a:pt x="1745" y="1606"/>
                </a:lnTo>
                <a:lnTo>
                  <a:pt x="1746" y="1630"/>
                </a:lnTo>
                <a:lnTo>
                  <a:pt x="1744" y="1664"/>
                </a:lnTo>
                <a:lnTo>
                  <a:pt x="1737" y="1694"/>
                </a:lnTo>
                <a:lnTo>
                  <a:pt x="1727" y="1720"/>
                </a:lnTo>
                <a:lnTo>
                  <a:pt x="1712" y="1744"/>
                </a:lnTo>
                <a:lnTo>
                  <a:pt x="1696" y="1764"/>
                </a:lnTo>
                <a:lnTo>
                  <a:pt x="1676" y="1781"/>
                </a:lnTo>
                <a:lnTo>
                  <a:pt x="1654" y="1796"/>
                </a:lnTo>
                <a:lnTo>
                  <a:pt x="1630" y="1809"/>
                </a:lnTo>
                <a:lnTo>
                  <a:pt x="1604" y="1818"/>
                </a:lnTo>
                <a:lnTo>
                  <a:pt x="1578" y="1826"/>
                </a:lnTo>
                <a:lnTo>
                  <a:pt x="1551" y="1830"/>
                </a:lnTo>
                <a:lnTo>
                  <a:pt x="1524" y="1833"/>
                </a:lnTo>
                <a:lnTo>
                  <a:pt x="1498" y="1834"/>
                </a:lnTo>
                <a:lnTo>
                  <a:pt x="1467" y="1833"/>
                </a:lnTo>
                <a:lnTo>
                  <a:pt x="1439" y="1832"/>
                </a:lnTo>
                <a:lnTo>
                  <a:pt x="1412" y="1829"/>
                </a:lnTo>
                <a:lnTo>
                  <a:pt x="1388" y="1827"/>
                </a:lnTo>
                <a:lnTo>
                  <a:pt x="1368" y="1823"/>
                </a:lnTo>
                <a:lnTo>
                  <a:pt x="1351" y="1820"/>
                </a:lnTo>
                <a:lnTo>
                  <a:pt x="1339" y="1818"/>
                </a:lnTo>
                <a:lnTo>
                  <a:pt x="1334" y="1817"/>
                </a:lnTo>
                <a:lnTo>
                  <a:pt x="1334" y="1678"/>
                </a:lnTo>
                <a:lnTo>
                  <a:pt x="1343" y="1680"/>
                </a:lnTo>
                <a:lnTo>
                  <a:pt x="1356" y="1684"/>
                </a:lnTo>
                <a:lnTo>
                  <a:pt x="1375" y="1688"/>
                </a:lnTo>
                <a:lnTo>
                  <a:pt x="1397" y="1693"/>
                </a:lnTo>
                <a:lnTo>
                  <a:pt x="1422" y="1697"/>
                </a:lnTo>
                <a:lnTo>
                  <a:pt x="1448" y="1700"/>
                </a:lnTo>
                <a:lnTo>
                  <a:pt x="1477" y="1701"/>
                </a:lnTo>
                <a:lnTo>
                  <a:pt x="1507" y="1699"/>
                </a:lnTo>
                <a:lnTo>
                  <a:pt x="1531" y="1696"/>
                </a:lnTo>
                <a:lnTo>
                  <a:pt x="1552" y="1690"/>
                </a:lnTo>
                <a:lnTo>
                  <a:pt x="1568" y="1681"/>
                </a:lnTo>
                <a:lnTo>
                  <a:pt x="1578" y="1671"/>
                </a:lnTo>
                <a:lnTo>
                  <a:pt x="1585" y="1658"/>
                </a:lnTo>
                <a:lnTo>
                  <a:pt x="1587" y="1644"/>
                </a:lnTo>
                <a:lnTo>
                  <a:pt x="1585" y="1629"/>
                </a:lnTo>
                <a:lnTo>
                  <a:pt x="1578" y="1618"/>
                </a:lnTo>
                <a:lnTo>
                  <a:pt x="1567" y="1607"/>
                </a:lnTo>
                <a:lnTo>
                  <a:pt x="1553" y="1598"/>
                </a:lnTo>
                <a:lnTo>
                  <a:pt x="1537" y="1590"/>
                </a:lnTo>
                <a:lnTo>
                  <a:pt x="1520" y="1584"/>
                </a:lnTo>
                <a:lnTo>
                  <a:pt x="1509" y="1581"/>
                </a:lnTo>
                <a:lnTo>
                  <a:pt x="1498" y="1577"/>
                </a:lnTo>
                <a:lnTo>
                  <a:pt x="1487" y="1574"/>
                </a:lnTo>
                <a:lnTo>
                  <a:pt x="1462" y="1565"/>
                </a:lnTo>
                <a:lnTo>
                  <a:pt x="1439" y="1555"/>
                </a:lnTo>
                <a:lnTo>
                  <a:pt x="1416" y="1542"/>
                </a:lnTo>
                <a:lnTo>
                  <a:pt x="1396" y="1528"/>
                </a:lnTo>
                <a:lnTo>
                  <a:pt x="1378" y="1512"/>
                </a:lnTo>
                <a:lnTo>
                  <a:pt x="1363" y="1494"/>
                </a:lnTo>
                <a:lnTo>
                  <a:pt x="1350" y="1473"/>
                </a:lnTo>
                <a:lnTo>
                  <a:pt x="1341" y="1451"/>
                </a:lnTo>
                <a:lnTo>
                  <a:pt x="1334" y="1425"/>
                </a:lnTo>
                <a:lnTo>
                  <a:pt x="1332" y="1396"/>
                </a:lnTo>
                <a:lnTo>
                  <a:pt x="1334" y="1364"/>
                </a:lnTo>
                <a:lnTo>
                  <a:pt x="1342" y="1333"/>
                </a:lnTo>
                <a:lnTo>
                  <a:pt x="1354" y="1306"/>
                </a:lnTo>
                <a:lnTo>
                  <a:pt x="1371" y="1281"/>
                </a:lnTo>
                <a:lnTo>
                  <a:pt x="1392" y="1259"/>
                </a:lnTo>
                <a:lnTo>
                  <a:pt x="1417" y="1241"/>
                </a:lnTo>
                <a:lnTo>
                  <a:pt x="1446" y="1227"/>
                </a:lnTo>
                <a:lnTo>
                  <a:pt x="1479" y="1216"/>
                </a:lnTo>
                <a:lnTo>
                  <a:pt x="1515" y="1210"/>
                </a:lnTo>
                <a:lnTo>
                  <a:pt x="1556" y="1208"/>
                </a:lnTo>
                <a:close/>
                <a:moveTo>
                  <a:pt x="3381" y="493"/>
                </a:moveTo>
                <a:lnTo>
                  <a:pt x="3400" y="496"/>
                </a:lnTo>
                <a:lnTo>
                  <a:pt x="3418" y="503"/>
                </a:lnTo>
                <a:lnTo>
                  <a:pt x="3434" y="515"/>
                </a:lnTo>
                <a:lnTo>
                  <a:pt x="3446" y="531"/>
                </a:lnTo>
                <a:lnTo>
                  <a:pt x="3453" y="548"/>
                </a:lnTo>
                <a:lnTo>
                  <a:pt x="3456" y="569"/>
                </a:lnTo>
                <a:lnTo>
                  <a:pt x="3456" y="727"/>
                </a:lnTo>
                <a:lnTo>
                  <a:pt x="3453" y="748"/>
                </a:lnTo>
                <a:lnTo>
                  <a:pt x="3446" y="766"/>
                </a:lnTo>
                <a:lnTo>
                  <a:pt x="3434" y="780"/>
                </a:lnTo>
                <a:lnTo>
                  <a:pt x="3418" y="793"/>
                </a:lnTo>
                <a:lnTo>
                  <a:pt x="3400" y="801"/>
                </a:lnTo>
                <a:lnTo>
                  <a:pt x="3381" y="803"/>
                </a:lnTo>
                <a:lnTo>
                  <a:pt x="3361" y="801"/>
                </a:lnTo>
                <a:lnTo>
                  <a:pt x="3343" y="793"/>
                </a:lnTo>
                <a:lnTo>
                  <a:pt x="3328" y="780"/>
                </a:lnTo>
                <a:lnTo>
                  <a:pt x="3316" y="766"/>
                </a:lnTo>
                <a:lnTo>
                  <a:pt x="3308" y="748"/>
                </a:lnTo>
                <a:lnTo>
                  <a:pt x="3306" y="727"/>
                </a:lnTo>
                <a:lnTo>
                  <a:pt x="3306" y="569"/>
                </a:lnTo>
                <a:lnTo>
                  <a:pt x="3308" y="548"/>
                </a:lnTo>
                <a:lnTo>
                  <a:pt x="3316" y="531"/>
                </a:lnTo>
                <a:lnTo>
                  <a:pt x="3328" y="515"/>
                </a:lnTo>
                <a:lnTo>
                  <a:pt x="3343" y="503"/>
                </a:lnTo>
                <a:lnTo>
                  <a:pt x="3361" y="496"/>
                </a:lnTo>
                <a:lnTo>
                  <a:pt x="3381" y="493"/>
                </a:lnTo>
                <a:close/>
                <a:moveTo>
                  <a:pt x="1728" y="493"/>
                </a:moveTo>
                <a:lnTo>
                  <a:pt x="1748" y="496"/>
                </a:lnTo>
                <a:lnTo>
                  <a:pt x="1766" y="503"/>
                </a:lnTo>
                <a:lnTo>
                  <a:pt x="1781" y="515"/>
                </a:lnTo>
                <a:lnTo>
                  <a:pt x="1793" y="531"/>
                </a:lnTo>
                <a:lnTo>
                  <a:pt x="1800" y="548"/>
                </a:lnTo>
                <a:lnTo>
                  <a:pt x="1803" y="569"/>
                </a:lnTo>
                <a:lnTo>
                  <a:pt x="1803" y="727"/>
                </a:lnTo>
                <a:lnTo>
                  <a:pt x="1800" y="748"/>
                </a:lnTo>
                <a:lnTo>
                  <a:pt x="1793" y="766"/>
                </a:lnTo>
                <a:lnTo>
                  <a:pt x="1781" y="780"/>
                </a:lnTo>
                <a:lnTo>
                  <a:pt x="1766" y="793"/>
                </a:lnTo>
                <a:lnTo>
                  <a:pt x="1748" y="801"/>
                </a:lnTo>
                <a:lnTo>
                  <a:pt x="1728" y="803"/>
                </a:lnTo>
                <a:lnTo>
                  <a:pt x="1708" y="801"/>
                </a:lnTo>
                <a:lnTo>
                  <a:pt x="1690" y="793"/>
                </a:lnTo>
                <a:lnTo>
                  <a:pt x="1675" y="780"/>
                </a:lnTo>
                <a:lnTo>
                  <a:pt x="1663" y="766"/>
                </a:lnTo>
                <a:lnTo>
                  <a:pt x="1656" y="748"/>
                </a:lnTo>
                <a:lnTo>
                  <a:pt x="1653" y="727"/>
                </a:lnTo>
                <a:lnTo>
                  <a:pt x="1653" y="569"/>
                </a:lnTo>
                <a:lnTo>
                  <a:pt x="1656" y="548"/>
                </a:lnTo>
                <a:lnTo>
                  <a:pt x="1663" y="531"/>
                </a:lnTo>
                <a:lnTo>
                  <a:pt x="1675" y="515"/>
                </a:lnTo>
                <a:lnTo>
                  <a:pt x="1690" y="503"/>
                </a:lnTo>
                <a:lnTo>
                  <a:pt x="1708" y="496"/>
                </a:lnTo>
                <a:lnTo>
                  <a:pt x="1728" y="493"/>
                </a:lnTo>
                <a:close/>
                <a:moveTo>
                  <a:pt x="75" y="493"/>
                </a:moveTo>
                <a:lnTo>
                  <a:pt x="95" y="496"/>
                </a:lnTo>
                <a:lnTo>
                  <a:pt x="113" y="503"/>
                </a:lnTo>
                <a:lnTo>
                  <a:pt x="129" y="515"/>
                </a:lnTo>
                <a:lnTo>
                  <a:pt x="140" y="531"/>
                </a:lnTo>
                <a:lnTo>
                  <a:pt x="148" y="548"/>
                </a:lnTo>
                <a:lnTo>
                  <a:pt x="151" y="569"/>
                </a:lnTo>
                <a:lnTo>
                  <a:pt x="151" y="727"/>
                </a:lnTo>
                <a:lnTo>
                  <a:pt x="148" y="748"/>
                </a:lnTo>
                <a:lnTo>
                  <a:pt x="140" y="766"/>
                </a:lnTo>
                <a:lnTo>
                  <a:pt x="129" y="780"/>
                </a:lnTo>
                <a:lnTo>
                  <a:pt x="113" y="793"/>
                </a:lnTo>
                <a:lnTo>
                  <a:pt x="95" y="801"/>
                </a:lnTo>
                <a:lnTo>
                  <a:pt x="75" y="803"/>
                </a:lnTo>
                <a:lnTo>
                  <a:pt x="56" y="801"/>
                </a:lnTo>
                <a:lnTo>
                  <a:pt x="38" y="793"/>
                </a:lnTo>
                <a:lnTo>
                  <a:pt x="22" y="780"/>
                </a:lnTo>
                <a:lnTo>
                  <a:pt x="10" y="766"/>
                </a:lnTo>
                <a:lnTo>
                  <a:pt x="3" y="748"/>
                </a:lnTo>
                <a:lnTo>
                  <a:pt x="0" y="727"/>
                </a:lnTo>
                <a:lnTo>
                  <a:pt x="0" y="569"/>
                </a:lnTo>
                <a:lnTo>
                  <a:pt x="3" y="548"/>
                </a:lnTo>
                <a:lnTo>
                  <a:pt x="10" y="531"/>
                </a:lnTo>
                <a:lnTo>
                  <a:pt x="22" y="515"/>
                </a:lnTo>
                <a:lnTo>
                  <a:pt x="38" y="503"/>
                </a:lnTo>
                <a:lnTo>
                  <a:pt x="56" y="496"/>
                </a:lnTo>
                <a:lnTo>
                  <a:pt x="75" y="493"/>
                </a:lnTo>
                <a:close/>
                <a:moveTo>
                  <a:pt x="2968" y="285"/>
                </a:moveTo>
                <a:lnTo>
                  <a:pt x="2988" y="287"/>
                </a:lnTo>
                <a:lnTo>
                  <a:pt x="3006" y="295"/>
                </a:lnTo>
                <a:lnTo>
                  <a:pt x="3021" y="307"/>
                </a:lnTo>
                <a:lnTo>
                  <a:pt x="3033" y="322"/>
                </a:lnTo>
                <a:lnTo>
                  <a:pt x="3040" y="340"/>
                </a:lnTo>
                <a:lnTo>
                  <a:pt x="3043" y="360"/>
                </a:lnTo>
                <a:lnTo>
                  <a:pt x="3043" y="727"/>
                </a:lnTo>
                <a:lnTo>
                  <a:pt x="3040" y="748"/>
                </a:lnTo>
                <a:lnTo>
                  <a:pt x="3033" y="766"/>
                </a:lnTo>
                <a:lnTo>
                  <a:pt x="3021" y="780"/>
                </a:lnTo>
                <a:lnTo>
                  <a:pt x="3006" y="793"/>
                </a:lnTo>
                <a:lnTo>
                  <a:pt x="2988" y="801"/>
                </a:lnTo>
                <a:lnTo>
                  <a:pt x="2968" y="803"/>
                </a:lnTo>
                <a:lnTo>
                  <a:pt x="2947" y="801"/>
                </a:lnTo>
                <a:lnTo>
                  <a:pt x="2929" y="793"/>
                </a:lnTo>
                <a:lnTo>
                  <a:pt x="2915" y="780"/>
                </a:lnTo>
                <a:lnTo>
                  <a:pt x="2903" y="766"/>
                </a:lnTo>
                <a:lnTo>
                  <a:pt x="2895" y="748"/>
                </a:lnTo>
                <a:lnTo>
                  <a:pt x="2893" y="727"/>
                </a:lnTo>
                <a:lnTo>
                  <a:pt x="2893" y="360"/>
                </a:lnTo>
                <a:lnTo>
                  <a:pt x="2895" y="340"/>
                </a:lnTo>
                <a:lnTo>
                  <a:pt x="2903" y="322"/>
                </a:lnTo>
                <a:lnTo>
                  <a:pt x="2915" y="307"/>
                </a:lnTo>
                <a:lnTo>
                  <a:pt x="2929" y="295"/>
                </a:lnTo>
                <a:lnTo>
                  <a:pt x="2947" y="287"/>
                </a:lnTo>
                <a:lnTo>
                  <a:pt x="2968" y="285"/>
                </a:lnTo>
                <a:close/>
                <a:moveTo>
                  <a:pt x="2142" y="285"/>
                </a:moveTo>
                <a:lnTo>
                  <a:pt x="2162" y="287"/>
                </a:lnTo>
                <a:lnTo>
                  <a:pt x="2179" y="295"/>
                </a:lnTo>
                <a:lnTo>
                  <a:pt x="2194" y="307"/>
                </a:lnTo>
                <a:lnTo>
                  <a:pt x="2207" y="322"/>
                </a:lnTo>
                <a:lnTo>
                  <a:pt x="2214" y="340"/>
                </a:lnTo>
                <a:lnTo>
                  <a:pt x="2216" y="360"/>
                </a:lnTo>
                <a:lnTo>
                  <a:pt x="2216" y="727"/>
                </a:lnTo>
                <a:lnTo>
                  <a:pt x="2214" y="748"/>
                </a:lnTo>
                <a:lnTo>
                  <a:pt x="2207" y="766"/>
                </a:lnTo>
                <a:lnTo>
                  <a:pt x="2194" y="780"/>
                </a:lnTo>
                <a:lnTo>
                  <a:pt x="2179" y="793"/>
                </a:lnTo>
                <a:lnTo>
                  <a:pt x="2162" y="801"/>
                </a:lnTo>
                <a:lnTo>
                  <a:pt x="2142" y="803"/>
                </a:lnTo>
                <a:lnTo>
                  <a:pt x="2122" y="801"/>
                </a:lnTo>
                <a:lnTo>
                  <a:pt x="2104" y="793"/>
                </a:lnTo>
                <a:lnTo>
                  <a:pt x="2088" y="780"/>
                </a:lnTo>
                <a:lnTo>
                  <a:pt x="2077" y="766"/>
                </a:lnTo>
                <a:lnTo>
                  <a:pt x="2069" y="748"/>
                </a:lnTo>
                <a:lnTo>
                  <a:pt x="2066" y="727"/>
                </a:lnTo>
                <a:lnTo>
                  <a:pt x="2066" y="360"/>
                </a:lnTo>
                <a:lnTo>
                  <a:pt x="2069" y="340"/>
                </a:lnTo>
                <a:lnTo>
                  <a:pt x="2077" y="322"/>
                </a:lnTo>
                <a:lnTo>
                  <a:pt x="2088" y="307"/>
                </a:lnTo>
                <a:lnTo>
                  <a:pt x="2104" y="295"/>
                </a:lnTo>
                <a:lnTo>
                  <a:pt x="2122" y="287"/>
                </a:lnTo>
                <a:lnTo>
                  <a:pt x="2142" y="285"/>
                </a:lnTo>
                <a:close/>
                <a:moveTo>
                  <a:pt x="1315" y="285"/>
                </a:moveTo>
                <a:lnTo>
                  <a:pt x="1335" y="287"/>
                </a:lnTo>
                <a:lnTo>
                  <a:pt x="1353" y="295"/>
                </a:lnTo>
                <a:lnTo>
                  <a:pt x="1368" y="307"/>
                </a:lnTo>
                <a:lnTo>
                  <a:pt x="1380" y="322"/>
                </a:lnTo>
                <a:lnTo>
                  <a:pt x="1388" y="340"/>
                </a:lnTo>
                <a:lnTo>
                  <a:pt x="1390" y="360"/>
                </a:lnTo>
                <a:lnTo>
                  <a:pt x="1390" y="727"/>
                </a:lnTo>
                <a:lnTo>
                  <a:pt x="1388" y="748"/>
                </a:lnTo>
                <a:lnTo>
                  <a:pt x="1380" y="766"/>
                </a:lnTo>
                <a:lnTo>
                  <a:pt x="1368" y="780"/>
                </a:lnTo>
                <a:lnTo>
                  <a:pt x="1353" y="793"/>
                </a:lnTo>
                <a:lnTo>
                  <a:pt x="1335" y="801"/>
                </a:lnTo>
                <a:lnTo>
                  <a:pt x="1315" y="803"/>
                </a:lnTo>
                <a:lnTo>
                  <a:pt x="1295" y="801"/>
                </a:lnTo>
                <a:lnTo>
                  <a:pt x="1277" y="793"/>
                </a:lnTo>
                <a:lnTo>
                  <a:pt x="1262" y="780"/>
                </a:lnTo>
                <a:lnTo>
                  <a:pt x="1250" y="766"/>
                </a:lnTo>
                <a:lnTo>
                  <a:pt x="1242" y="748"/>
                </a:lnTo>
                <a:lnTo>
                  <a:pt x="1240" y="727"/>
                </a:lnTo>
                <a:lnTo>
                  <a:pt x="1240" y="360"/>
                </a:lnTo>
                <a:lnTo>
                  <a:pt x="1242" y="340"/>
                </a:lnTo>
                <a:lnTo>
                  <a:pt x="1250" y="322"/>
                </a:lnTo>
                <a:lnTo>
                  <a:pt x="1262" y="307"/>
                </a:lnTo>
                <a:lnTo>
                  <a:pt x="1277" y="295"/>
                </a:lnTo>
                <a:lnTo>
                  <a:pt x="1295" y="287"/>
                </a:lnTo>
                <a:lnTo>
                  <a:pt x="1315" y="285"/>
                </a:lnTo>
                <a:close/>
                <a:moveTo>
                  <a:pt x="488" y="285"/>
                </a:moveTo>
                <a:lnTo>
                  <a:pt x="508" y="287"/>
                </a:lnTo>
                <a:lnTo>
                  <a:pt x="527" y="295"/>
                </a:lnTo>
                <a:lnTo>
                  <a:pt x="541" y="307"/>
                </a:lnTo>
                <a:lnTo>
                  <a:pt x="553" y="322"/>
                </a:lnTo>
                <a:lnTo>
                  <a:pt x="561" y="340"/>
                </a:lnTo>
                <a:lnTo>
                  <a:pt x="563" y="360"/>
                </a:lnTo>
                <a:lnTo>
                  <a:pt x="563" y="727"/>
                </a:lnTo>
                <a:lnTo>
                  <a:pt x="561" y="748"/>
                </a:lnTo>
                <a:lnTo>
                  <a:pt x="553" y="766"/>
                </a:lnTo>
                <a:lnTo>
                  <a:pt x="541" y="780"/>
                </a:lnTo>
                <a:lnTo>
                  <a:pt x="527" y="793"/>
                </a:lnTo>
                <a:lnTo>
                  <a:pt x="508" y="801"/>
                </a:lnTo>
                <a:lnTo>
                  <a:pt x="488" y="803"/>
                </a:lnTo>
                <a:lnTo>
                  <a:pt x="468" y="801"/>
                </a:lnTo>
                <a:lnTo>
                  <a:pt x="450" y="793"/>
                </a:lnTo>
                <a:lnTo>
                  <a:pt x="436" y="780"/>
                </a:lnTo>
                <a:lnTo>
                  <a:pt x="423" y="766"/>
                </a:lnTo>
                <a:lnTo>
                  <a:pt x="416" y="748"/>
                </a:lnTo>
                <a:lnTo>
                  <a:pt x="414" y="727"/>
                </a:lnTo>
                <a:lnTo>
                  <a:pt x="414" y="360"/>
                </a:lnTo>
                <a:lnTo>
                  <a:pt x="416" y="340"/>
                </a:lnTo>
                <a:lnTo>
                  <a:pt x="423" y="322"/>
                </a:lnTo>
                <a:lnTo>
                  <a:pt x="436" y="307"/>
                </a:lnTo>
                <a:lnTo>
                  <a:pt x="450" y="295"/>
                </a:lnTo>
                <a:lnTo>
                  <a:pt x="468" y="287"/>
                </a:lnTo>
                <a:lnTo>
                  <a:pt x="488" y="285"/>
                </a:lnTo>
                <a:close/>
                <a:moveTo>
                  <a:pt x="2555" y="0"/>
                </a:moveTo>
                <a:lnTo>
                  <a:pt x="2575" y="2"/>
                </a:lnTo>
                <a:lnTo>
                  <a:pt x="2593" y="10"/>
                </a:lnTo>
                <a:lnTo>
                  <a:pt x="2608" y="22"/>
                </a:lnTo>
                <a:lnTo>
                  <a:pt x="2619" y="37"/>
                </a:lnTo>
                <a:lnTo>
                  <a:pt x="2628" y="55"/>
                </a:lnTo>
                <a:lnTo>
                  <a:pt x="2630" y="75"/>
                </a:lnTo>
                <a:lnTo>
                  <a:pt x="2630" y="879"/>
                </a:lnTo>
                <a:lnTo>
                  <a:pt x="2628" y="899"/>
                </a:lnTo>
                <a:lnTo>
                  <a:pt x="2619" y="917"/>
                </a:lnTo>
                <a:lnTo>
                  <a:pt x="2608" y="931"/>
                </a:lnTo>
                <a:lnTo>
                  <a:pt x="2593" y="944"/>
                </a:lnTo>
                <a:lnTo>
                  <a:pt x="2575" y="951"/>
                </a:lnTo>
                <a:lnTo>
                  <a:pt x="2555" y="953"/>
                </a:lnTo>
                <a:lnTo>
                  <a:pt x="2535" y="951"/>
                </a:lnTo>
                <a:lnTo>
                  <a:pt x="2517" y="944"/>
                </a:lnTo>
                <a:lnTo>
                  <a:pt x="2502" y="931"/>
                </a:lnTo>
                <a:lnTo>
                  <a:pt x="2490" y="917"/>
                </a:lnTo>
                <a:lnTo>
                  <a:pt x="2483" y="899"/>
                </a:lnTo>
                <a:lnTo>
                  <a:pt x="2480" y="879"/>
                </a:lnTo>
                <a:lnTo>
                  <a:pt x="2480" y="75"/>
                </a:lnTo>
                <a:lnTo>
                  <a:pt x="2483" y="55"/>
                </a:lnTo>
                <a:lnTo>
                  <a:pt x="2490" y="37"/>
                </a:lnTo>
                <a:lnTo>
                  <a:pt x="2502" y="22"/>
                </a:lnTo>
                <a:lnTo>
                  <a:pt x="2517" y="10"/>
                </a:lnTo>
                <a:lnTo>
                  <a:pt x="2535" y="2"/>
                </a:lnTo>
                <a:lnTo>
                  <a:pt x="2555" y="0"/>
                </a:lnTo>
                <a:close/>
                <a:moveTo>
                  <a:pt x="902" y="0"/>
                </a:moveTo>
                <a:lnTo>
                  <a:pt x="922" y="2"/>
                </a:lnTo>
                <a:lnTo>
                  <a:pt x="939" y="10"/>
                </a:lnTo>
                <a:lnTo>
                  <a:pt x="955" y="22"/>
                </a:lnTo>
                <a:lnTo>
                  <a:pt x="967" y="37"/>
                </a:lnTo>
                <a:lnTo>
                  <a:pt x="974" y="55"/>
                </a:lnTo>
                <a:lnTo>
                  <a:pt x="977" y="75"/>
                </a:lnTo>
                <a:lnTo>
                  <a:pt x="977" y="879"/>
                </a:lnTo>
                <a:lnTo>
                  <a:pt x="974" y="899"/>
                </a:lnTo>
                <a:lnTo>
                  <a:pt x="967" y="917"/>
                </a:lnTo>
                <a:lnTo>
                  <a:pt x="955" y="931"/>
                </a:lnTo>
                <a:lnTo>
                  <a:pt x="939" y="944"/>
                </a:lnTo>
                <a:lnTo>
                  <a:pt x="922" y="951"/>
                </a:lnTo>
                <a:lnTo>
                  <a:pt x="902" y="953"/>
                </a:lnTo>
                <a:lnTo>
                  <a:pt x="882" y="951"/>
                </a:lnTo>
                <a:lnTo>
                  <a:pt x="864" y="944"/>
                </a:lnTo>
                <a:lnTo>
                  <a:pt x="848" y="931"/>
                </a:lnTo>
                <a:lnTo>
                  <a:pt x="837" y="917"/>
                </a:lnTo>
                <a:lnTo>
                  <a:pt x="829" y="899"/>
                </a:lnTo>
                <a:lnTo>
                  <a:pt x="826" y="879"/>
                </a:lnTo>
                <a:lnTo>
                  <a:pt x="826" y="75"/>
                </a:lnTo>
                <a:lnTo>
                  <a:pt x="829" y="55"/>
                </a:lnTo>
                <a:lnTo>
                  <a:pt x="837" y="37"/>
                </a:lnTo>
                <a:lnTo>
                  <a:pt x="848" y="22"/>
                </a:lnTo>
                <a:lnTo>
                  <a:pt x="864" y="10"/>
                </a:lnTo>
                <a:lnTo>
                  <a:pt x="882" y="2"/>
                </a:lnTo>
                <a:lnTo>
                  <a:pt x="902" y="0"/>
                </a:lnTo>
                <a:close/>
              </a:path>
            </a:pathLst>
          </a:custGeom>
          <a:solidFill>
            <a:schemeClr val="accent3"/>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Tree>
    <p:extLst>
      <p:ext uri="{BB962C8B-B14F-4D97-AF65-F5344CB8AC3E}">
        <p14:creationId xmlns:p14="http://schemas.microsoft.com/office/powerpoint/2010/main" val="958759565"/>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p:cSld name="1_Storytelling">
    <p:spTree>
      <p:nvGrpSpPr>
        <p:cNvPr id="1" name=""/>
        <p:cNvGrpSpPr/>
        <p:nvPr/>
      </p:nvGrpSpPr>
      <p:grpSpPr>
        <a:xfrm>
          <a:off x="0" y="0"/>
          <a:ext cx="0" cy="0"/>
          <a:chOff x="0" y="0"/>
          <a:chExt cx="0" cy="0"/>
        </a:xfrm>
      </p:grpSpPr>
      <p:sp>
        <p:nvSpPr>
          <p:cNvPr id="4" name="Title 1"/>
          <p:cNvSpPr>
            <a:spLocks noGrp="1"/>
          </p:cNvSpPr>
          <p:nvPr>
            <p:ph type="title"/>
          </p:nvPr>
        </p:nvSpPr>
        <p:spPr>
          <a:xfrm>
            <a:off x="463763" y="1439060"/>
            <a:ext cx="3820348" cy="2265389"/>
          </a:xfrm>
        </p:spPr>
        <p:txBody>
          <a:bodyPr lIns="61715" tIns="34288" rIns="61715" bIns="34288" rtlCol="0">
            <a:noAutofit/>
          </a:bodyPr>
          <a:lstStyle>
            <a:lvl1pPr marL="0" indent="0" algn="l" defTabSz="685748" rtl="0" eaLnBrk="1" latinLnBrk="0" hangingPunct="1">
              <a:lnSpc>
                <a:spcPct val="80000"/>
              </a:lnSpc>
              <a:spcBef>
                <a:spcPct val="0"/>
              </a:spcBef>
              <a:buClr>
                <a:schemeClr val="tx1"/>
              </a:buClr>
              <a:buFont typeface="Ciscolight" pitchFamily="2" charset="0"/>
              <a:buNone/>
              <a:defRPr lang="en-US" sz="4500" b="0" kern="1200" spc="0" baseline="0" dirty="0">
                <a:solidFill>
                  <a:schemeClr val="tx2"/>
                </a:solidFill>
                <a:latin typeface="+mj-lt"/>
                <a:ea typeface="+mj-ea"/>
                <a:cs typeface="+mj-cs"/>
              </a:defRPr>
            </a:lvl1pPr>
          </a:lstStyle>
          <a:p>
            <a:r>
              <a:rPr lang="en-US"/>
              <a:t>Click to edit Master title style</a:t>
            </a:r>
          </a:p>
        </p:txBody>
      </p:sp>
      <p:sp>
        <p:nvSpPr>
          <p:cNvPr id="9" name="Text Placeholder 3"/>
          <p:cNvSpPr>
            <a:spLocks noGrp="1"/>
          </p:cNvSpPr>
          <p:nvPr>
            <p:ph type="body" sz="quarter" idx="11"/>
          </p:nvPr>
        </p:nvSpPr>
        <p:spPr>
          <a:xfrm>
            <a:off x="4922520" y="654518"/>
            <a:ext cx="3865880" cy="3840480"/>
          </a:xfrm>
          <a:prstGeom prst="rect">
            <a:avLst/>
          </a:prstGeom>
          <a:solidFill>
            <a:srgbClr val="FFFFFF">
              <a:alpha val="80000"/>
            </a:srgbClr>
          </a:solidFill>
        </p:spPr>
        <p:txBody>
          <a:bodyPr lIns="91420" tIns="45710" rIns="91420" bIns="45710" anchor="ctr" anchorCtr="0">
            <a:noAutofit/>
          </a:bodyPr>
          <a:lstStyle>
            <a:lvl1pPr marL="0" indent="0">
              <a:buFontTx/>
              <a:buNone/>
              <a:defRPr sz="1600" baseline="0">
                <a:solidFill>
                  <a:schemeClr val="tx1"/>
                </a:solidFill>
                <a:latin typeface="+mn-lt"/>
              </a:defRPr>
            </a:lvl1pPr>
            <a:lvl2pPr>
              <a:defRPr sz="1500"/>
            </a:lvl2pPr>
            <a:lvl3pPr>
              <a:defRPr sz="1500"/>
            </a:lvl3pPr>
            <a:lvl4pPr>
              <a:defRPr sz="1500"/>
            </a:lvl4pPr>
            <a:lvl5pPr>
              <a:defRPr sz="1500"/>
            </a:lvl5pPr>
          </a:lstStyle>
          <a:p>
            <a:pPr lvl="0"/>
            <a:r>
              <a:rPr lang="en-US"/>
              <a:t>Click to edit Master text styles</a:t>
            </a:r>
          </a:p>
        </p:txBody>
      </p:sp>
      <p:pic>
        <p:nvPicPr>
          <p:cNvPr id="6" name="図 7">
            <a:extLst>
              <a:ext uri="{FF2B5EF4-FFF2-40B4-BE49-F238E27FC236}">
                <a16:creationId xmlns:a16="http://schemas.microsoft.com/office/drawing/2014/main" id="{3F2CCBED-0F15-CF4F-AA05-3F1FDDAA0BA0}"/>
              </a:ext>
            </a:extLst>
          </p:cNvPr>
          <p:cNvPicPr>
            <a:picLocks noChangeAspect="1"/>
          </p:cNvPicPr>
          <p:nvPr userDrawn="1"/>
        </p:nvPicPr>
        <p:blipFill rotWithShape="1">
          <a:blip r:embed="rId2" cstate="print">
            <a:duotone>
              <a:schemeClr val="bg2">
                <a:shade val="45000"/>
                <a:satMod val="135000"/>
              </a:schemeClr>
              <a:prstClr val="white"/>
            </a:duotone>
            <a:alphaModFix amt="20000"/>
            <a:extLst>
              <a:ext uri="{28A0092B-C50C-407E-A947-70E740481C1C}">
                <a14:useLocalDpi xmlns:a14="http://schemas.microsoft.com/office/drawing/2010/main"/>
              </a:ext>
            </a:extLst>
          </a:blip>
          <a:srcRect l="49932" t="16431" r="1080" b="16557"/>
          <a:stretch/>
        </p:blipFill>
        <p:spPr>
          <a:xfrm>
            <a:off x="4565650" y="0"/>
            <a:ext cx="4578350" cy="5146766"/>
          </a:xfrm>
          <a:prstGeom prst="rect">
            <a:avLst/>
          </a:prstGeom>
        </p:spPr>
      </p:pic>
    </p:spTree>
    <p:extLst>
      <p:ext uri="{BB962C8B-B14F-4D97-AF65-F5344CB8AC3E}">
        <p14:creationId xmlns:p14="http://schemas.microsoft.com/office/powerpoint/2010/main" val="3201697534"/>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2_Half_Page_Blue_Blank">
    <p:spTree>
      <p:nvGrpSpPr>
        <p:cNvPr id="1" name=""/>
        <p:cNvGrpSpPr/>
        <p:nvPr/>
      </p:nvGrpSpPr>
      <p:grpSpPr>
        <a:xfrm>
          <a:off x="0" y="0"/>
          <a:ext cx="0" cy="0"/>
          <a:chOff x="0" y="0"/>
          <a:chExt cx="0" cy="0"/>
        </a:xfrm>
      </p:grpSpPr>
      <p:pic>
        <p:nvPicPr>
          <p:cNvPr id="7" name="図 7">
            <a:extLst>
              <a:ext uri="{FF2B5EF4-FFF2-40B4-BE49-F238E27FC236}">
                <a16:creationId xmlns:a16="http://schemas.microsoft.com/office/drawing/2014/main" id="{4B38945E-21EA-9A4B-B6F9-CE7E5DCC290E}"/>
              </a:ext>
            </a:extLst>
          </p:cNvPr>
          <p:cNvPicPr>
            <a:picLocks noChangeAspect="1"/>
          </p:cNvPicPr>
          <p:nvPr userDrawn="1"/>
        </p:nvPicPr>
        <p:blipFill rotWithShape="1">
          <a:blip r:embed="rId2" cstate="print">
            <a:duotone>
              <a:schemeClr val="bg2">
                <a:shade val="45000"/>
                <a:satMod val="135000"/>
              </a:schemeClr>
              <a:prstClr val="white"/>
            </a:duotone>
            <a:alphaModFix amt="20000"/>
            <a:extLst>
              <a:ext uri="{28A0092B-C50C-407E-A947-70E740481C1C}">
                <a14:useLocalDpi xmlns:a14="http://schemas.microsoft.com/office/drawing/2010/main"/>
              </a:ext>
            </a:extLst>
          </a:blip>
          <a:srcRect l="1080" t="16431" r="1080" b="16557"/>
          <a:stretch/>
        </p:blipFill>
        <p:spPr>
          <a:xfrm>
            <a:off x="0" y="0"/>
            <a:ext cx="9144000" cy="5146766"/>
          </a:xfrm>
          <a:prstGeom prst="rect">
            <a:avLst/>
          </a:prstGeom>
        </p:spPr>
      </p:pic>
      <p:sp>
        <p:nvSpPr>
          <p:cNvPr id="4" name="Rectangle 3"/>
          <p:cNvSpPr/>
          <p:nvPr userDrawn="1"/>
        </p:nvSpPr>
        <p:spPr>
          <a:xfrm>
            <a:off x="0" y="0"/>
            <a:ext cx="4580092" cy="51435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lang="en-US" sz="1100"/>
          </a:p>
        </p:txBody>
      </p:sp>
      <p:sp>
        <p:nvSpPr>
          <p:cNvPr id="3" name="Title Placeholder 5"/>
          <p:cNvSpPr>
            <a:spLocks noGrp="1"/>
          </p:cNvSpPr>
          <p:nvPr>
            <p:ph type="title"/>
          </p:nvPr>
        </p:nvSpPr>
        <p:spPr bwMode="auto">
          <a:xfrm>
            <a:off x="437766" y="1659731"/>
            <a:ext cx="3808797" cy="1824038"/>
          </a:xfrm>
          <a:prstGeom prst="rect">
            <a:avLst/>
          </a:prstGeom>
          <a:noFill/>
          <a:ln>
            <a:noFill/>
          </a:ln>
          <a:extLst>
            <a:ext uri="{FAA26D3D-D897-4be2-8F04-BA451C77F1D7}">
              <ma14:placeholderFlag xmlns="" xmlns:ma14="http://schemas.microsoft.com/office/mac/drawingml/2011/main" val="1"/>
            </a:ext>
          </a:extLst>
        </p:spPr>
        <p:txBody>
          <a:bodyPr vert="horz" wrap="square" lIns="91424" tIns="45712" rIns="91424" bIns="45712" numCol="1" anchor="ctr" anchorCtr="0" compatLnSpc="1">
            <a:prstTxWarp prst="textNoShape">
              <a:avLst/>
            </a:prstTxWarp>
            <a:noAutofit/>
          </a:bodyPr>
          <a:lstStyle>
            <a:lvl1pPr algn="l" defTabSz="684213" rtl="0" eaLnBrk="1" fontAlgn="base" hangingPunct="1">
              <a:lnSpc>
                <a:spcPct val="85000"/>
              </a:lnSpc>
              <a:spcBef>
                <a:spcPct val="0"/>
              </a:spcBef>
              <a:spcAft>
                <a:spcPct val="0"/>
              </a:spcAft>
              <a:defRPr lang="en-GB" sz="3200" kern="1200" dirty="0">
                <a:solidFill>
                  <a:schemeClr val="tx2"/>
                </a:solidFill>
                <a:latin typeface="+mj-lt"/>
                <a:ea typeface="ＭＳ Ｐゴシック" charset="0"/>
                <a:cs typeface="Tipo de letra del sistema Fina" charset="0"/>
              </a:defRPr>
            </a:lvl1pPr>
          </a:lstStyle>
          <a:p>
            <a:pPr lvl="0"/>
            <a:r>
              <a:rPr lang="en-GB"/>
              <a:t>Click to edit Master title style</a:t>
            </a:r>
          </a:p>
        </p:txBody>
      </p:sp>
      <p:sp>
        <p:nvSpPr>
          <p:cNvPr id="8" name="Rectangle 4"/>
          <p:cNvSpPr>
            <a:spLocks noChangeArrowheads="1"/>
          </p:cNvSpPr>
          <p:nvPr userDrawn="1"/>
        </p:nvSpPr>
        <p:spPr bwMode="ltGray">
          <a:xfrm>
            <a:off x="477678" y="4741653"/>
            <a:ext cx="2946839" cy="154518"/>
          </a:xfrm>
          <a:prstGeom prst="rect">
            <a:avLst/>
          </a:prstGeom>
          <a:noFill/>
          <a:ln w="9525">
            <a:noFill/>
            <a:miter lim="800000"/>
            <a:headEnd/>
            <a:tailEnd/>
          </a:ln>
          <a:effectLst/>
        </p:spPr>
        <p:txBody>
          <a:bodyPr wrap="square" lIns="61586" tIns="30792" rIns="61586" bIns="30792" anchor="b">
            <a:noAutofit/>
          </a:bodyPr>
          <a:lstStyle/>
          <a:p>
            <a:pPr defTabSz="610744" fontAlgn="auto">
              <a:spcBef>
                <a:spcPts val="0"/>
              </a:spcBef>
              <a:spcAft>
                <a:spcPts val="0"/>
              </a:spcAft>
              <a:defRPr/>
            </a:pPr>
            <a:r>
              <a:rPr lang="en-US" sz="600" kern="1200" spc="20" baseline="0">
                <a:solidFill>
                  <a:schemeClr val="tx2">
                    <a:alpha val="60000"/>
                  </a:schemeClr>
                </a:solidFill>
                <a:latin typeface="+mn-lt"/>
                <a:ea typeface="+mn-ea"/>
                <a:cs typeface="CiscoSans Thin"/>
              </a:rPr>
              <a:t>© 2019 Cisco and/or its affiliates. All rights reserved. Cisco Public</a:t>
            </a:r>
          </a:p>
        </p:txBody>
      </p:sp>
    </p:spTree>
    <p:extLst>
      <p:ext uri="{BB962C8B-B14F-4D97-AF65-F5344CB8AC3E}">
        <p14:creationId xmlns:p14="http://schemas.microsoft.com/office/powerpoint/2010/main" val="443086434"/>
      </p:ext>
    </p:extLst>
  </p:cSld>
  <p:clrMapOvr>
    <a:masterClrMapping/>
  </p:clrMapOvr>
  <p:extLst>
    <p:ext uri="{DCECCB84-F9BA-43D5-87BE-67443E8EF086}">
      <p15:sldGuideLst xmlns:p15="http://schemas.microsoft.com/office/powerpoint/2012/main">
        <p15:guide id="1" orient="horz" pos="1044">
          <p15:clr>
            <a:srgbClr val="FBAE40"/>
          </p15:clr>
        </p15:guide>
        <p15:guide id="2" orient="horz" pos="2193">
          <p15:clr>
            <a:srgbClr val="FBAE40"/>
          </p15:clr>
        </p15:guide>
        <p15:guide id="3" pos="2675">
          <p15:clr>
            <a:srgbClr val="FBAE40"/>
          </p15:clr>
        </p15:guide>
        <p15:guide id="4" pos="3206">
          <p15:clr>
            <a:srgbClr val="FBAE40"/>
          </p15:clr>
        </p15:guide>
      </p15:sldGuideLst>
    </p:ext>
  </p:extLst>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Bullet">
    <p:spTree>
      <p:nvGrpSpPr>
        <p:cNvPr id="1" name=""/>
        <p:cNvGrpSpPr/>
        <p:nvPr/>
      </p:nvGrpSpPr>
      <p:grpSpPr>
        <a:xfrm>
          <a:off x="0" y="0"/>
          <a:ext cx="0" cy="0"/>
          <a:chOff x="0" y="0"/>
          <a:chExt cx="0" cy="0"/>
        </a:xfrm>
      </p:grpSpPr>
      <p:sp>
        <p:nvSpPr>
          <p:cNvPr id="4" name="Text Placeholder 3"/>
          <p:cNvSpPr>
            <a:spLocks noGrp="1"/>
          </p:cNvSpPr>
          <p:nvPr>
            <p:ph type="body" sz="quarter" idx="10" hasCustomPrompt="1"/>
          </p:nvPr>
        </p:nvSpPr>
        <p:spPr>
          <a:xfrm>
            <a:off x="462301" y="1201738"/>
            <a:ext cx="8277344" cy="3389312"/>
          </a:xfrm>
          <a:prstGeom prst="rect">
            <a:avLst/>
          </a:prstGeom>
        </p:spPr>
        <p:txBody>
          <a:bodyPr lIns="91420" tIns="45710" rIns="91420" bIns="45710">
            <a:noAutofit/>
          </a:bodyPr>
          <a:lstStyle>
            <a:lvl1pPr marL="228600" indent="-171450">
              <a:lnSpc>
                <a:spcPct val="95000"/>
              </a:lnSpc>
              <a:spcBef>
                <a:spcPts val="1110"/>
              </a:spcBef>
              <a:buClr>
                <a:schemeClr val="tx1"/>
              </a:buClr>
              <a:buSzPct val="80000"/>
              <a:buFont typeface="Arial"/>
              <a:buChar char="•"/>
              <a:defRPr sz="2000" b="0" i="0">
                <a:solidFill>
                  <a:schemeClr val="tx1"/>
                </a:solidFill>
                <a:latin typeface="+mn-lt"/>
                <a:ea typeface="CiscoSansTT Thin" charset="0"/>
                <a:cs typeface="CiscoSansTT Thin" charset="0"/>
              </a:defRPr>
            </a:lvl1pPr>
            <a:lvl2pPr marL="457200" indent="-165100">
              <a:lnSpc>
                <a:spcPct val="95000"/>
              </a:lnSpc>
              <a:spcBef>
                <a:spcPts val="450"/>
              </a:spcBef>
              <a:buClr>
                <a:schemeClr val="tx1"/>
              </a:buClr>
              <a:buSzPct val="80000"/>
              <a:buFont typeface="Arial"/>
              <a:buChar char="•"/>
              <a:defRPr sz="1800" b="0" i="0">
                <a:solidFill>
                  <a:schemeClr val="tx1"/>
                </a:solidFill>
                <a:latin typeface="+mn-lt"/>
                <a:ea typeface="CiscoSansTT Thin" charset="0"/>
                <a:cs typeface="CiscoSansTT Thin" charset="0"/>
              </a:defRPr>
            </a:lvl2pPr>
            <a:lvl3pPr marL="685800" indent="-109538">
              <a:buClr>
                <a:schemeClr val="tx1"/>
              </a:buClr>
              <a:buSzPct val="80000"/>
              <a:buFont typeface="Arial"/>
              <a:buChar char="•"/>
              <a:defRPr sz="1600" b="0" i="0">
                <a:solidFill>
                  <a:schemeClr val="tx1"/>
                </a:solidFill>
                <a:latin typeface="+mn-lt"/>
                <a:ea typeface="CiscoSansTT Thin" charset="0"/>
                <a:cs typeface="CiscoSansTT Thin" charset="0"/>
              </a:defRPr>
            </a:lvl3pPr>
            <a:lvl4pPr marL="911035" indent="-171415">
              <a:buClr>
                <a:schemeClr val="tx1"/>
              </a:buClr>
              <a:buSzPct val="80000"/>
              <a:buFont typeface="Arial"/>
              <a:buChar char="•"/>
              <a:defRPr sz="1400" b="0" i="0">
                <a:solidFill>
                  <a:schemeClr val="tx1"/>
                </a:solidFill>
                <a:latin typeface="+mn-lt"/>
                <a:ea typeface="CiscoSansTT Thin" charset="0"/>
                <a:cs typeface="CiscoSansTT Thin" charset="0"/>
              </a:defRPr>
            </a:lvl4pPr>
            <a:lvl5pPr marL="1082450" indent="-168240">
              <a:buClr>
                <a:schemeClr val="tx1"/>
              </a:buClr>
              <a:buSzPct val="80000"/>
              <a:buFont typeface="Arial"/>
              <a:buChar char="•"/>
              <a:defRPr sz="1200" b="0" i="0">
                <a:solidFill>
                  <a:schemeClr val="tx1"/>
                </a:solidFill>
                <a:latin typeface="+mn-lt"/>
                <a:ea typeface="CiscoSansTT Thin" charset="0"/>
                <a:cs typeface="CiscoSansTT Thin" charset="0"/>
              </a:defRPr>
            </a:lvl5pPr>
          </a:lstStyle>
          <a:p>
            <a:pPr lvl="0"/>
            <a:r>
              <a:rPr lang="en-GB"/>
              <a:t>First level</a:t>
            </a:r>
          </a:p>
          <a:p>
            <a:pPr lvl="1"/>
            <a:r>
              <a:rPr lang="en-GB"/>
              <a:t>Second level</a:t>
            </a:r>
          </a:p>
          <a:p>
            <a:pPr lvl="2"/>
            <a:r>
              <a:rPr lang="en-GB"/>
              <a:t>Third level</a:t>
            </a:r>
          </a:p>
          <a:p>
            <a:pPr lvl="3"/>
            <a:r>
              <a:rPr lang="en-GB"/>
              <a:t>Fourth level</a:t>
            </a:r>
          </a:p>
          <a:p>
            <a:pPr lvl="4"/>
            <a:r>
              <a:rPr lang="en-GB"/>
              <a:t>Fifth level</a:t>
            </a:r>
            <a:endParaRPr lang="en-US"/>
          </a:p>
        </p:txBody>
      </p:sp>
      <p:sp>
        <p:nvSpPr>
          <p:cNvPr id="6" name="Title Placeholder 5"/>
          <p:cNvSpPr>
            <a:spLocks noGrp="1"/>
          </p:cNvSpPr>
          <p:nvPr>
            <p:ph type="title"/>
          </p:nvPr>
        </p:nvSpPr>
        <p:spPr bwMode="auto">
          <a:xfrm>
            <a:off x="437766" y="341313"/>
            <a:ext cx="8345488"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4" tIns="45712" rIns="91424" bIns="45712" numCol="1" anchor="ctr" anchorCtr="0" compatLnSpc="1">
            <a:prstTxWarp prst="textNoShape">
              <a:avLst/>
            </a:prstTxWarp>
          </a:bodyPr>
          <a:lstStyle>
            <a:lvl1pPr>
              <a:defRPr sz="2800">
                <a:solidFill>
                  <a:schemeClr val="tx2"/>
                </a:solidFill>
              </a:defRPr>
            </a:lvl1pPr>
          </a:lstStyle>
          <a:p>
            <a:pPr lvl="0"/>
            <a:r>
              <a:rPr lang="en-GB"/>
              <a:t>Click to edit Master title style</a:t>
            </a:r>
          </a:p>
        </p:txBody>
      </p:sp>
      <p:sp>
        <p:nvSpPr>
          <p:cNvPr id="5" name="Slide Number Placeholder 2">
            <a:extLst>
              <a:ext uri="{FF2B5EF4-FFF2-40B4-BE49-F238E27FC236}">
                <a16:creationId xmlns:a16="http://schemas.microsoft.com/office/drawing/2014/main" id="{A3F3622C-85BE-AC4D-B76E-4C5387FA4424}"/>
              </a:ext>
            </a:extLst>
          </p:cNvPr>
          <p:cNvSpPr>
            <a:spLocks noGrp="1"/>
          </p:cNvSpPr>
          <p:nvPr>
            <p:ph type="sldNum" sz="quarter" idx="4294967295"/>
          </p:nvPr>
        </p:nvSpPr>
        <p:spPr>
          <a:xfrm>
            <a:off x="8783638" y="4884738"/>
            <a:ext cx="360362" cy="274637"/>
          </a:xfrm>
          <a:prstGeom prst="rect">
            <a:avLst/>
          </a:prstGeom>
        </p:spPr>
        <p:txBody>
          <a:bodyPr>
            <a:noAutofit/>
          </a:bodyPr>
          <a:lstStyle/>
          <a:p>
            <a:pPr defTabSz="685800" fontAlgn="auto">
              <a:spcBef>
                <a:spcPts val="0"/>
              </a:spcBef>
              <a:spcAft>
                <a:spcPts val="0"/>
              </a:spcAft>
              <a:defRPr/>
            </a:pPr>
            <a:fld id="{96A97DD0-5BE7-4856-A2A9-C42C6688E607}" type="slidenum">
              <a:rPr kumimoji="1" lang="en-US" sz="900">
                <a:latin typeface="+mj-lt"/>
              </a:rPr>
              <a:pPr defTabSz="685800" fontAlgn="auto">
                <a:spcBef>
                  <a:spcPts val="0"/>
                </a:spcBef>
                <a:spcAft>
                  <a:spcPts val="0"/>
                </a:spcAft>
                <a:defRPr/>
              </a:pPr>
              <a:t>‹#›</a:t>
            </a:fld>
            <a:endParaRPr kumimoji="1" lang="en-US" sz="900">
              <a:latin typeface="+mj-lt"/>
            </a:endParaRPr>
          </a:p>
        </p:txBody>
      </p:sp>
    </p:spTree>
    <p:extLst>
      <p:ext uri="{BB962C8B-B14F-4D97-AF65-F5344CB8AC3E}">
        <p14:creationId xmlns:p14="http://schemas.microsoft.com/office/powerpoint/2010/main" val="3316443340"/>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8_Bullet_Title only">
    <p:spTree>
      <p:nvGrpSpPr>
        <p:cNvPr id="1" name=""/>
        <p:cNvGrpSpPr/>
        <p:nvPr/>
      </p:nvGrpSpPr>
      <p:grpSpPr>
        <a:xfrm>
          <a:off x="0" y="0"/>
          <a:ext cx="0" cy="0"/>
          <a:chOff x="0" y="0"/>
          <a:chExt cx="0" cy="0"/>
        </a:xfrm>
      </p:grpSpPr>
      <p:sp>
        <p:nvSpPr>
          <p:cNvPr id="3" name="Title Placeholder 5"/>
          <p:cNvSpPr>
            <a:spLocks noGrp="1"/>
          </p:cNvSpPr>
          <p:nvPr>
            <p:ph type="title"/>
          </p:nvPr>
        </p:nvSpPr>
        <p:spPr bwMode="auto">
          <a:xfrm>
            <a:off x="533400" y="400801"/>
            <a:ext cx="8345488" cy="3721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4" tIns="45712" rIns="91424" bIns="45712" numCol="1" anchor="t" anchorCtr="0" compatLnSpc="1">
            <a:prstTxWarp prst="textNoShape">
              <a:avLst/>
            </a:prstTxWarp>
            <a:noAutofit/>
          </a:bodyPr>
          <a:lstStyle>
            <a:lvl1pPr>
              <a:defRPr sz="2800">
                <a:solidFill>
                  <a:schemeClr val="tx2"/>
                </a:solidFill>
              </a:defRPr>
            </a:lvl1pPr>
          </a:lstStyle>
          <a:p>
            <a:pPr lvl="0"/>
            <a:r>
              <a:rPr lang="en-GB"/>
              <a:t>Click to edit Master title style</a:t>
            </a:r>
          </a:p>
        </p:txBody>
      </p:sp>
      <p:sp>
        <p:nvSpPr>
          <p:cNvPr id="4" name="Text Placeholder 9">
            <a:extLst>
              <a:ext uri="{FF2B5EF4-FFF2-40B4-BE49-F238E27FC236}">
                <a16:creationId xmlns:a16="http://schemas.microsoft.com/office/drawing/2014/main" id="{B40744A8-DBC6-1443-9522-52A198F55962}"/>
              </a:ext>
            </a:extLst>
          </p:cNvPr>
          <p:cNvSpPr>
            <a:spLocks noGrp="1"/>
          </p:cNvSpPr>
          <p:nvPr>
            <p:ph type="body" sz="quarter" idx="11" hasCustomPrompt="1"/>
          </p:nvPr>
        </p:nvSpPr>
        <p:spPr>
          <a:xfrm>
            <a:off x="533399" y="786606"/>
            <a:ext cx="7084679" cy="326233"/>
          </a:xfrm>
          <a:prstGeom prst="rect">
            <a:avLst/>
          </a:prstGeom>
        </p:spPr>
        <p:txBody>
          <a:bodyPr wrap="square" lIns="91420" tIns="45710" rIns="91420" bIns="45710" anchor="b" anchorCtr="0">
            <a:noAutofit/>
          </a:bodyPr>
          <a:lstStyle>
            <a:lvl1pPr algn="l" defTabSz="603575">
              <a:lnSpc>
                <a:spcPct val="100000"/>
              </a:lnSpc>
              <a:spcBef>
                <a:spcPct val="50000"/>
              </a:spcBef>
              <a:buNone/>
              <a:defRPr sz="1400" b="0" i="0">
                <a:solidFill>
                  <a:schemeClr val="bg1"/>
                </a:solidFill>
                <a:latin typeface="+mn-lt"/>
                <a:cs typeface="CiscoSans ExtraLight"/>
              </a:defRPr>
            </a:lvl1pPr>
            <a:lvl2pPr>
              <a:buFont typeface="Arial" pitchFamily="34" charset="0"/>
              <a:buNone/>
              <a:defRPr sz="1100"/>
            </a:lvl2pPr>
            <a:lvl3pPr>
              <a:buFont typeface="Arial" pitchFamily="34" charset="0"/>
              <a:buNone/>
              <a:defRPr sz="1100"/>
            </a:lvl3pPr>
            <a:lvl4pPr>
              <a:buFont typeface="Arial" pitchFamily="34" charset="0"/>
              <a:buNone/>
              <a:defRPr sz="1100"/>
            </a:lvl4pPr>
            <a:lvl5pPr>
              <a:buFont typeface="Arial" pitchFamily="34" charset="0"/>
              <a:buNone/>
              <a:defRPr sz="1100"/>
            </a:lvl5pPr>
          </a:lstStyle>
          <a:p>
            <a:pPr lvl="0"/>
            <a:r>
              <a:rPr lang="en-US"/>
              <a:t>Click to edit Master text styles</a:t>
            </a:r>
          </a:p>
        </p:txBody>
      </p:sp>
      <p:sp>
        <p:nvSpPr>
          <p:cNvPr id="5" name="Text Placeholder 9">
            <a:extLst>
              <a:ext uri="{FF2B5EF4-FFF2-40B4-BE49-F238E27FC236}">
                <a16:creationId xmlns:a16="http://schemas.microsoft.com/office/drawing/2014/main" id="{B311014E-D506-8C40-BD53-2EF345A2B2BF}"/>
              </a:ext>
            </a:extLst>
          </p:cNvPr>
          <p:cNvSpPr>
            <a:spLocks noGrp="1"/>
          </p:cNvSpPr>
          <p:nvPr>
            <p:ph type="body" sz="quarter" idx="12" hasCustomPrompt="1"/>
          </p:nvPr>
        </p:nvSpPr>
        <p:spPr>
          <a:xfrm>
            <a:off x="533400" y="60960"/>
            <a:ext cx="7084679" cy="326233"/>
          </a:xfrm>
          <a:prstGeom prst="rect">
            <a:avLst/>
          </a:prstGeom>
        </p:spPr>
        <p:txBody>
          <a:bodyPr wrap="square" lIns="91420" tIns="45710" rIns="91420" bIns="45710" anchor="b" anchorCtr="0">
            <a:noAutofit/>
          </a:bodyPr>
          <a:lstStyle>
            <a:lvl1pPr algn="l" defTabSz="603575">
              <a:lnSpc>
                <a:spcPct val="100000"/>
              </a:lnSpc>
              <a:spcBef>
                <a:spcPct val="50000"/>
              </a:spcBef>
              <a:buNone/>
              <a:defRPr sz="1400" b="0" i="0">
                <a:solidFill>
                  <a:schemeClr val="tx1"/>
                </a:solidFill>
                <a:latin typeface="+mn-lt"/>
                <a:cs typeface="CiscoSans ExtraLight"/>
              </a:defRPr>
            </a:lvl1pPr>
            <a:lvl2pPr>
              <a:buFont typeface="Arial" pitchFamily="34" charset="0"/>
              <a:buNone/>
              <a:defRPr sz="1100"/>
            </a:lvl2pPr>
            <a:lvl3pPr>
              <a:buFont typeface="Arial" pitchFamily="34" charset="0"/>
              <a:buNone/>
              <a:defRPr sz="1100"/>
            </a:lvl3pPr>
            <a:lvl4pPr>
              <a:buFont typeface="Arial" pitchFamily="34" charset="0"/>
              <a:buNone/>
              <a:defRPr sz="1100"/>
            </a:lvl4pPr>
            <a:lvl5pPr>
              <a:buFont typeface="Arial" pitchFamily="34" charset="0"/>
              <a:buNone/>
              <a:defRPr sz="1100"/>
            </a:lvl5pPr>
          </a:lstStyle>
          <a:p>
            <a:pPr lvl="0"/>
            <a:r>
              <a:rPr lang="en-US"/>
              <a:t>Chapter Title</a:t>
            </a:r>
          </a:p>
        </p:txBody>
      </p:sp>
      <p:grpSp>
        <p:nvGrpSpPr>
          <p:cNvPr id="6" name="Group 5">
            <a:extLst>
              <a:ext uri="{FF2B5EF4-FFF2-40B4-BE49-F238E27FC236}">
                <a16:creationId xmlns:a16="http://schemas.microsoft.com/office/drawing/2014/main" id="{3BD357A3-8154-3644-9B43-A18FA7338A25}"/>
              </a:ext>
            </a:extLst>
          </p:cNvPr>
          <p:cNvGrpSpPr/>
          <p:nvPr userDrawn="1"/>
        </p:nvGrpSpPr>
        <p:grpSpPr>
          <a:xfrm rot="5400000">
            <a:off x="85885" y="301539"/>
            <a:ext cx="457200" cy="91440"/>
            <a:chOff x="8191500" y="208549"/>
            <a:chExt cx="457200" cy="91440"/>
          </a:xfrm>
        </p:grpSpPr>
        <p:sp>
          <p:nvSpPr>
            <p:cNvPr id="7" name="Rectangle 2">
              <a:extLst>
                <a:ext uri="{FF2B5EF4-FFF2-40B4-BE49-F238E27FC236}">
                  <a16:creationId xmlns:a16="http://schemas.microsoft.com/office/drawing/2014/main" id="{58BBC6A7-1DA6-2C46-9A66-FF0C38626AFB}"/>
                </a:ext>
              </a:extLst>
            </p:cNvPr>
            <p:cNvSpPr>
              <a:spLocks noChangeArrowheads="1"/>
            </p:cNvSpPr>
            <p:nvPr/>
          </p:nvSpPr>
          <p:spPr bwMode="auto">
            <a:xfrm>
              <a:off x="8191500" y="208549"/>
              <a:ext cx="457200" cy="91440"/>
            </a:xfrm>
            <a:prstGeom prst="roundRect">
              <a:avLst>
                <a:gd name="adj" fmla="val 50000"/>
              </a:avLst>
            </a:prstGeom>
            <a:solidFill>
              <a:schemeClr val="tx2">
                <a:lumMod val="40000"/>
                <a:lumOff val="60000"/>
              </a:schemeClr>
            </a:solidFill>
            <a:ln w="9525">
              <a:noFill/>
              <a:miter lim="800000"/>
              <a:headEnd/>
              <a:tailEnd/>
            </a:ln>
            <a:effectLst/>
          </p:spPr>
          <p:txBody>
            <a:bodyPr wrap="none" lIns="68589" tIns="34295" rIns="68589" bIns="34295" anchor="ctr">
              <a:noAutofit/>
            </a:bodyPr>
            <a:lstStyle/>
            <a:p>
              <a:pPr algn="ctr" eaLnBrk="1" hangingPunct="1">
                <a:lnSpc>
                  <a:spcPct val="100000"/>
                </a:lnSpc>
              </a:pPr>
              <a:endParaRPr lang="en-US">
                <a:solidFill>
                  <a:schemeClr val="bg1"/>
                </a:solidFill>
                <a:latin typeface="+mn-lt"/>
              </a:endParaRPr>
            </a:p>
          </p:txBody>
        </p:sp>
        <p:sp>
          <p:nvSpPr>
            <p:cNvPr id="8" name="Oval 11">
              <a:extLst>
                <a:ext uri="{FF2B5EF4-FFF2-40B4-BE49-F238E27FC236}">
                  <a16:creationId xmlns:a16="http://schemas.microsoft.com/office/drawing/2014/main" id="{87508C67-8336-1B40-AB87-0A464449E848}"/>
                </a:ext>
              </a:extLst>
            </p:cNvPr>
            <p:cNvSpPr>
              <a:spLocks noChangeAspect="1" noChangeArrowheads="1"/>
            </p:cNvSpPr>
            <p:nvPr/>
          </p:nvSpPr>
          <p:spPr bwMode="auto">
            <a:xfrm flipV="1">
              <a:off x="8191501" y="208549"/>
              <a:ext cx="91441" cy="91440"/>
            </a:xfrm>
            <a:prstGeom prst="ellipse">
              <a:avLst/>
            </a:prstGeom>
            <a:solidFill>
              <a:srgbClr val="1290DB"/>
            </a:solidFill>
            <a:ln w="3175">
              <a:noFill/>
              <a:round/>
              <a:headEnd/>
              <a:tailEnd/>
            </a:ln>
          </p:spPr>
          <p:txBody>
            <a:bodyPr wrap="none" anchor="ctr">
              <a:noAutofit/>
            </a:bodyPr>
            <a:lstStyle/>
            <a:p>
              <a:pPr eaLnBrk="1" hangingPunct="1">
                <a:lnSpc>
                  <a:spcPct val="100000"/>
                </a:lnSpc>
              </a:pPr>
              <a:endParaRPr lang="en-US">
                <a:latin typeface="+mn-lt"/>
              </a:endParaRPr>
            </a:p>
          </p:txBody>
        </p:sp>
      </p:grpSp>
      <p:sp>
        <p:nvSpPr>
          <p:cNvPr id="9" name="Slide Number Placeholder 2">
            <a:extLst>
              <a:ext uri="{FF2B5EF4-FFF2-40B4-BE49-F238E27FC236}">
                <a16:creationId xmlns:a16="http://schemas.microsoft.com/office/drawing/2014/main" id="{203ADE19-DB3C-F444-9167-6BC63210871D}"/>
              </a:ext>
            </a:extLst>
          </p:cNvPr>
          <p:cNvSpPr>
            <a:spLocks noGrp="1"/>
          </p:cNvSpPr>
          <p:nvPr>
            <p:ph type="sldNum" sz="quarter" idx="4294967295"/>
          </p:nvPr>
        </p:nvSpPr>
        <p:spPr>
          <a:xfrm>
            <a:off x="8783638" y="4884738"/>
            <a:ext cx="360362" cy="274637"/>
          </a:xfrm>
          <a:prstGeom prst="rect">
            <a:avLst/>
          </a:prstGeom>
        </p:spPr>
        <p:txBody>
          <a:bodyPr>
            <a:noAutofit/>
          </a:bodyPr>
          <a:lstStyle/>
          <a:p>
            <a:pPr defTabSz="685800" fontAlgn="auto">
              <a:spcBef>
                <a:spcPts val="0"/>
              </a:spcBef>
              <a:spcAft>
                <a:spcPts val="0"/>
              </a:spcAft>
              <a:defRPr/>
            </a:pPr>
            <a:fld id="{96A97DD0-5BE7-4856-A2A9-C42C6688E607}" type="slidenum">
              <a:rPr kumimoji="1" lang="en-US" sz="900">
                <a:latin typeface="+mj-lt"/>
              </a:rPr>
              <a:pPr defTabSz="685800" fontAlgn="auto">
                <a:spcBef>
                  <a:spcPts val="0"/>
                </a:spcBef>
                <a:spcAft>
                  <a:spcPts val="0"/>
                </a:spcAft>
                <a:defRPr/>
              </a:pPr>
              <a:t>‹#›</a:t>
            </a:fld>
            <a:endParaRPr kumimoji="1" lang="en-US" sz="900">
              <a:latin typeface="+mj-lt"/>
            </a:endParaRPr>
          </a:p>
        </p:txBody>
      </p:sp>
    </p:spTree>
    <p:extLst>
      <p:ext uri="{BB962C8B-B14F-4D97-AF65-F5344CB8AC3E}">
        <p14:creationId xmlns:p14="http://schemas.microsoft.com/office/powerpoint/2010/main" val="1347670074"/>
      </p:ext>
    </p:extLst>
  </p:cSld>
  <p:clrMapOvr>
    <a:masterClrMapping/>
  </p:clrMapOvr>
  <p:extLst>
    <p:ext uri="{DCECCB84-F9BA-43D5-87BE-67443E8EF086}">
      <p15:sldGuideLst xmlns:p15="http://schemas.microsoft.com/office/powerpoint/2012/main">
        <p15:guide id="1" orient="horz" pos="252">
          <p15:clr>
            <a:srgbClr val="FBAE40"/>
          </p15:clr>
        </p15:guide>
        <p15:guide id="2" orient="horz" pos="492">
          <p15:clr>
            <a:srgbClr val="FBAE40"/>
          </p15:clr>
        </p15:guide>
      </p15:sldGuideLst>
    </p:ext>
  </p:extLst>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9_Bullet_Title only">
    <p:spTree>
      <p:nvGrpSpPr>
        <p:cNvPr id="1" name=""/>
        <p:cNvGrpSpPr/>
        <p:nvPr/>
      </p:nvGrpSpPr>
      <p:grpSpPr>
        <a:xfrm>
          <a:off x="0" y="0"/>
          <a:ext cx="0" cy="0"/>
          <a:chOff x="0" y="0"/>
          <a:chExt cx="0" cy="0"/>
        </a:xfrm>
      </p:grpSpPr>
      <p:grpSp>
        <p:nvGrpSpPr>
          <p:cNvPr id="9" name="Group 8">
            <a:extLst>
              <a:ext uri="{FF2B5EF4-FFF2-40B4-BE49-F238E27FC236}">
                <a16:creationId xmlns:a16="http://schemas.microsoft.com/office/drawing/2014/main" id="{8124CBFD-C0DE-DD45-84BD-FA4D8D1C101A}"/>
              </a:ext>
            </a:extLst>
          </p:cNvPr>
          <p:cNvGrpSpPr/>
          <p:nvPr userDrawn="1"/>
        </p:nvGrpSpPr>
        <p:grpSpPr>
          <a:xfrm rot="5400000">
            <a:off x="85885" y="301539"/>
            <a:ext cx="457200" cy="91440"/>
            <a:chOff x="8191500" y="208549"/>
            <a:chExt cx="457200" cy="91440"/>
          </a:xfrm>
        </p:grpSpPr>
        <p:sp>
          <p:nvSpPr>
            <p:cNvPr id="10" name="Rectangle 2">
              <a:extLst>
                <a:ext uri="{FF2B5EF4-FFF2-40B4-BE49-F238E27FC236}">
                  <a16:creationId xmlns:a16="http://schemas.microsoft.com/office/drawing/2014/main" id="{1571EAF2-FA23-DC40-B70C-26FF299A214C}"/>
                </a:ext>
              </a:extLst>
            </p:cNvPr>
            <p:cNvSpPr>
              <a:spLocks noChangeArrowheads="1"/>
            </p:cNvSpPr>
            <p:nvPr/>
          </p:nvSpPr>
          <p:spPr bwMode="auto">
            <a:xfrm>
              <a:off x="8191500" y="208549"/>
              <a:ext cx="457200" cy="91440"/>
            </a:xfrm>
            <a:prstGeom prst="roundRect">
              <a:avLst>
                <a:gd name="adj" fmla="val 50000"/>
              </a:avLst>
            </a:prstGeom>
            <a:solidFill>
              <a:schemeClr val="accent3"/>
            </a:solidFill>
            <a:ln w="9525">
              <a:noFill/>
              <a:miter lim="800000"/>
              <a:headEnd/>
              <a:tailEnd/>
            </a:ln>
            <a:effectLst/>
          </p:spPr>
          <p:txBody>
            <a:bodyPr wrap="none" lIns="68589" tIns="34295" rIns="68589" bIns="34295" anchor="ctr">
              <a:noAutofit/>
            </a:bodyPr>
            <a:lstStyle/>
            <a:p>
              <a:pPr algn="ctr" eaLnBrk="1" hangingPunct="1">
                <a:lnSpc>
                  <a:spcPct val="100000"/>
                </a:lnSpc>
              </a:pPr>
              <a:endParaRPr lang="en-US">
                <a:solidFill>
                  <a:schemeClr val="bg1"/>
                </a:solidFill>
                <a:latin typeface="+mn-lt"/>
              </a:endParaRPr>
            </a:p>
          </p:txBody>
        </p:sp>
        <p:sp>
          <p:nvSpPr>
            <p:cNvPr id="11" name="Oval 11">
              <a:extLst>
                <a:ext uri="{FF2B5EF4-FFF2-40B4-BE49-F238E27FC236}">
                  <a16:creationId xmlns:a16="http://schemas.microsoft.com/office/drawing/2014/main" id="{6FBC7116-7C8D-4C44-B71C-856E3A3F76FF}"/>
                </a:ext>
              </a:extLst>
            </p:cNvPr>
            <p:cNvSpPr>
              <a:spLocks noChangeAspect="1" noChangeArrowheads="1"/>
            </p:cNvSpPr>
            <p:nvPr/>
          </p:nvSpPr>
          <p:spPr bwMode="auto">
            <a:xfrm flipV="1">
              <a:off x="8191501" y="208549"/>
              <a:ext cx="91441" cy="91440"/>
            </a:xfrm>
            <a:prstGeom prst="ellipse">
              <a:avLst/>
            </a:prstGeom>
            <a:solidFill>
              <a:schemeClr val="bg1">
                <a:lumMod val="75000"/>
              </a:schemeClr>
            </a:solidFill>
            <a:ln w="3175">
              <a:noFill/>
              <a:round/>
              <a:headEnd/>
              <a:tailEnd/>
            </a:ln>
          </p:spPr>
          <p:txBody>
            <a:bodyPr wrap="none" anchor="ctr">
              <a:noAutofit/>
            </a:bodyPr>
            <a:lstStyle/>
            <a:p>
              <a:pPr eaLnBrk="1" hangingPunct="1">
                <a:lnSpc>
                  <a:spcPct val="100000"/>
                </a:lnSpc>
              </a:pPr>
              <a:endParaRPr lang="en-US">
                <a:latin typeface="+mn-lt"/>
              </a:endParaRPr>
            </a:p>
          </p:txBody>
        </p:sp>
      </p:grpSp>
      <p:sp>
        <p:nvSpPr>
          <p:cNvPr id="8" name="Title Placeholder 5">
            <a:extLst>
              <a:ext uri="{FF2B5EF4-FFF2-40B4-BE49-F238E27FC236}">
                <a16:creationId xmlns:a16="http://schemas.microsoft.com/office/drawing/2014/main" id="{8F11EB1B-2BC5-6049-941C-F68F360D3243}"/>
              </a:ext>
            </a:extLst>
          </p:cNvPr>
          <p:cNvSpPr>
            <a:spLocks noGrp="1"/>
          </p:cNvSpPr>
          <p:nvPr>
            <p:ph type="title"/>
          </p:nvPr>
        </p:nvSpPr>
        <p:spPr bwMode="auto">
          <a:xfrm>
            <a:off x="533400" y="400801"/>
            <a:ext cx="8345488" cy="3721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4" tIns="45712" rIns="91424" bIns="45712" numCol="1" anchor="t" anchorCtr="0" compatLnSpc="1">
            <a:prstTxWarp prst="textNoShape">
              <a:avLst/>
            </a:prstTxWarp>
            <a:noAutofit/>
          </a:bodyPr>
          <a:lstStyle>
            <a:lvl1pPr>
              <a:defRPr sz="2800">
                <a:solidFill>
                  <a:schemeClr val="tx2"/>
                </a:solidFill>
              </a:defRPr>
            </a:lvl1pPr>
          </a:lstStyle>
          <a:p>
            <a:pPr lvl="0"/>
            <a:r>
              <a:rPr lang="en-GB"/>
              <a:t>Click to edit Master title style</a:t>
            </a:r>
          </a:p>
        </p:txBody>
      </p:sp>
      <p:sp>
        <p:nvSpPr>
          <p:cNvPr id="12" name="Text Placeholder 9">
            <a:extLst>
              <a:ext uri="{FF2B5EF4-FFF2-40B4-BE49-F238E27FC236}">
                <a16:creationId xmlns:a16="http://schemas.microsoft.com/office/drawing/2014/main" id="{DDCC342B-889D-5C42-A025-69BA5B4C8B0D}"/>
              </a:ext>
            </a:extLst>
          </p:cNvPr>
          <p:cNvSpPr>
            <a:spLocks noGrp="1"/>
          </p:cNvSpPr>
          <p:nvPr>
            <p:ph type="body" sz="quarter" idx="11" hasCustomPrompt="1"/>
          </p:nvPr>
        </p:nvSpPr>
        <p:spPr>
          <a:xfrm>
            <a:off x="533399" y="786606"/>
            <a:ext cx="7084679" cy="326233"/>
          </a:xfrm>
          <a:prstGeom prst="rect">
            <a:avLst/>
          </a:prstGeom>
        </p:spPr>
        <p:txBody>
          <a:bodyPr wrap="square" lIns="91420" tIns="45710" rIns="91420" bIns="45710" anchor="b" anchorCtr="0">
            <a:noAutofit/>
          </a:bodyPr>
          <a:lstStyle>
            <a:lvl1pPr algn="l" defTabSz="603575">
              <a:lnSpc>
                <a:spcPct val="100000"/>
              </a:lnSpc>
              <a:spcBef>
                <a:spcPct val="50000"/>
              </a:spcBef>
              <a:buNone/>
              <a:defRPr sz="1400" b="0" i="0">
                <a:solidFill>
                  <a:schemeClr val="bg1"/>
                </a:solidFill>
                <a:latin typeface="+mn-lt"/>
                <a:cs typeface="CiscoSans ExtraLight"/>
              </a:defRPr>
            </a:lvl1pPr>
            <a:lvl2pPr>
              <a:buFont typeface="Arial" pitchFamily="34" charset="0"/>
              <a:buNone/>
              <a:defRPr sz="1100"/>
            </a:lvl2pPr>
            <a:lvl3pPr>
              <a:buFont typeface="Arial" pitchFamily="34" charset="0"/>
              <a:buNone/>
              <a:defRPr sz="1100"/>
            </a:lvl3pPr>
            <a:lvl4pPr>
              <a:buFont typeface="Arial" pitchFamily="34" charset="0"/>
              <a:buNone/>
              <a:defRPr sz="1100"/>
            </a:lvl4pPr>
            <a:lvl5pPr>
              <a:buFont typeface="Arial" pitchFamily="34" charset="0"/>
              <a:buNone/>
              <a:defRPr sz="1100"/>
            </a:lvl5pPr>
          </a:lstStyle>
          <a:p>
            <a:pPr lvl="0"/>
            <a:r>
              <a:rPr lang="en-US"/>
              <a:t>Click to edit Master text styles</a:t>
            </a:r>
          </a:p>
        </p:txBody>
      </p:sp>
      <p:sp>
        <p:nvSpPr>
          <p:cNvPr id="13" name="Text Placeholder 9">
            <a:extLst>
              <a:ext uri="{FF2B5EF4-FFF2-40B4-BE49-F238E27FC236}">
                <a16:creationId xmlns:a16="http://schemas.microsoft.com/office/drawing/2014/main" id="{B816B796-FE0C-B84D-823C-DCABE0DAB81B}"/>
              </a:ext>
            </a:extLst>
          </p:cNvPr>
          <p:cNvSpPr>
            <a:spLocks noGrp="1"/>
          </p:cNvSpPr>
          <p:nvPr>
            <p:ph type="body" sz="quarter" idx="12" hasCustomPrompt="1"/>
          </p:nvPr>
        </p:nvSpPr>
        <p:spPr>
          <a:xfrm>
            <a:off x="533400" y="60960"/>
            <a:ext cx="7084679" cy="326233"/>
          </a:xfrm>
          <a:prstGeom prst="rect">
            <a:avLst/>
          </a:prstGeom>
        </p:spPr>
        <p:txBody>
          <a:bodyPr wrap="square" lIns="91420" tIns="45710" rIns="91420" bIns="45710" anchor="b" anchorCtr="0">
            <a:noAutofit/>
          </a:bodyPr>
          <a:lstStyle>
            <a:lvl1pPr algn="l" defTabSz="603575">
              <a:lnSpc>
                <a:spcPct val="100000"/>
              </a:lnSpc>
              <a:spcBef>
                <a:spcPct val="50000"/>
              </a:spcBef>
              <a:buNone/>
              <a:defRPr sz="1400" b="0" i="0">
                <a:solidFill>
                  <a:schemeClr val="tx1"/>
                </a:solidFill>
                <a:latin typeface="+mn-lt"/>
                <a:cs typeface="CiscoSans ExtraLight"/>
              </a:defRPr>
            </a:lvl1pPr>
            <a:lvl2pPr>
              <a:buFont typeface="Arial" pitchFamily="34" charset="0"/>
              <a:buNone/>
              <a:defRPr sz="1100"/>
            </a:lvl2pPr>
            <a:lvl3pPr>
              <a:buFont typeface="Arial" pitchFamily="34" charset="0"/>
              <a:buNone/>
              <a:defRPr sz="1100"/>
            </a:lvl3pPr>
            <a:lvl4pPr>
              <a:buFont typeface="Arial" pitchFamily="34" charset="0"/>
              <a:buNone/>
              <a:defRPr sz="1100"/>
            </a:lvl4pPr>
            <a:lvl5pPr>
              <a:buFont typeface="Arial" pitchFamily="34" charset="0"/>
              <a:buNone/>
              <a:defRPr sz="1100"/>
            </a:lvl5pPr>
          </a:lstStyle>
          <a:p>
            <a:pPr lvl="0"/>
            <a:r>
              <a:rPr lang="en-US"/>
              <a:t>Chapter Title</a:t>
            </a:r>
          </a:p>
        </p:txBody>
      </p:sp>
      <p:sp>
        <p:nvSpPr>
          <p:cNvPr id="14" name="Slide Number Placeholder 2">
            <a:extLst>
              <a:ext uri="{FF2B5EF4-FFF2-40B4-BE49-F238E27FC236}">
                <a16:creationId xmlns:a16="http://schemas.microsoft.com/office/drawing/2014/main" id="{A06C7AA6-1FD0-7C41-9115-1106F7228985}"/>
              </a:ext>
            </a:extLst>
          </p:cNvPr>
          <p:cNvSpPr>
            <a:spLocks noGrp="1"/>
          </p:cNvSpPr>
          <p:nvPr>
            <p:ph type="sldNum" sz="quarter" idx="4294967295"/>
          </p:nvPr>
        </p:nvSpPr>
        <p:spPr>
          <a:xfrm>
            <a:off x="8783638" y="4884738"/>
            <a:ext cx="360362" cy="274637"/>
          </a:xfrm>
          <a:prstGeom prst="rect">
            <a:avLst/>
          </a:prstGeom>
        </p:spPr>
        <p:txBody>
          <a:bodyPr>
            <a:noAutofit/>
          </a:bodyPr>
          <a:lstStyle/>
          <a:p>
            <a:pPr defTabSz="685800" fontAlgn="auto">
              <a:spcBef>
                <a:spcPts val="0"/>
              </a:spcBef>
              <a:spcAft>
                <a:spcPts val="0"/>
              </a:spcAft>
              <a:defRPr/>
            </a:pPr>
            <a:fld id="{96A97DD0-5BE7-4856-A2A9-C42C6688E607}" type="slidenum">
              <a:rPr kumimoji="1" lang="en-US" sz="900">
                <a:latin typeface="+mj-lt"/>
              </a:rPr>
              <a:pPr defTabSz="685800" fontAlgn="auto">
                <a:spcBef>
                  <a:spcPts val="0"/>
                </a:spcBef>
                <a:spcAft>
                  <a:spcPts val="0"/>
                </a:spcAft>
                <a:defRPr/>
              </a:pPr>
              <a:t>‹#›</a:t>
            </a:fld>
            <a:endParaRPr kumimoji="1" lang="en-US" sz="900">
              <a:latin typeface="+mj-lt"/>
            </a:endParaRPr>
          </a:p>
        </p:txBody>
      </p:sp>
    </p:spTree>
    <p:extLst>
      <p:ext uri="{BB962C8B-B14F-4D97-AF65-F5344CB8AC3E}">
        <p14:creationId xmlns:p14="http://schemas.microsoft.com/office/powerpoint/2010/main" val="4145317996"/>
      </p:ext>
    </p:extLst>
  </p:cSld>
  <p:clrMapOvr>
    <a:masterClrMapping/>
  </p:clrMapOvr>
  <p:extLst>
    <p:ext uri="{DCECCB84-F9BA-43D5-87BE-67443E8EF086}">
      <p15:sldGuideLst xmlns:p15="http://schemas.microsoft.com/office/powerpoint/2012/main">
        <p15:guide id="1" orient="horz" pos="492">
          <p15:clr>
            <a:srgbClr val="FBAE40"/>
          </p15:clr>
        </p15:guide>
        <p15:guide id="2" orient="horz" pos="252">
          <p15:clr>
            <a:srgbClr val="FBAE40"/>
          </p15:clr>
        </p15:guide>
      </p15:sldGuideLst>
    </p:ext>
  </p:extLst>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10_Bullet_Title only">
    <p:spTree>
      <p:nvGrpSpPr>
        <p:cNvPr id="1" name=""/>
        <p:cNvGrpSpPr/>
        <p:nvPr/>
      </p:nvGrpSpPr>
      <p:grpSpPr>
        <a:xfrm>
          <a:off x="0" y="0"/>
          <a:ext cx="0" cy="0"/>
          <a:chOff x="0" y="0"/>
          <a:chExt cx="0" cy="0"/>
        </a:xfrm>
      </p:grpSpPr>
      <p:grpSp>
        <p:nvGrpSpPr>
          <p:cNvPr id="9" name="Group 8">
            <a:extLst>
              <a:ext uri="{FF2B5EF4-FFF2-40B4-BE49-F238E27FC236}">
                <a16:creationId xmlns:a16="http://schemas.microsoft.com/office/drawing/2014/main" id="{1933E486-6493-284A-ACD1-B94CCFCDE9F4}"/>
              </a:ext>
            </a:extLst>
          </p:cNvPr>
          <p:cNvGrpSpPr/>
          <p:nvPr userDrawn="1"/>
        </p:nvGrpSpPr>
        <p:grpSpPr>
          <a:xfrm rot="5400000">
            <a:off x="85885" y="301539"/>
            <a:ext cx="457200" cy="91440"/>
            <a:chOff x="8191500" y="208549"/>
            <a:chExt cx="457200" cy="91440"/>
          </a:xfrm>
        </p:grpSpPr>
        <p:sp>
          <p:nvSpPr>
            <p:cNvPr id="10" name="Rectangle 2">
              <a:extLst>
                <a:ext uri="{FF2B5EF4-FFF2-40B4-BE49-F238E27FC236}">
                  <a16:creationId xmlns:a16="http://schemas.microsoft.com/office/drawing/2014/main" id="{69C4705F-5061-0E4F-9E4C-84397962F2A3}"/>
                </a:ext>
              </a:extLst>
            </p:cNvPr>
            <p:cNvSpPr>
              <a:spLocks noChangeArrowheads="1"/>
            </p:cNvSpPr>
            <p:nvPr/>
          </p:nvSpPr>
          <p:spPr bwMode="auto">
            <a:xfrm>
              <a:off x="8191500" y="208549"/>
              <a:ext cx="457200" cy="91440"/>
            </a:xfrm>
            <a:prstGeom prst="roundRect">
              <a:avLst>
                <a:gd name="adj" fmla="val 50000"/>
              </a:avLst>
            </a:prstGeom>
            <a:solidFill>
              <a:schemeClr val="accent2"/>
            </a:solidFill>
            <a:ln w="9525">
              <a:noFill/>
              <a:miter lim="800000"/>
              <a:headEnd/>
              <a:tailEnd/>
            </a:ln>
            <a:effectLst/>
          </p:spPr>
          <p:txBody>
            <a:bodyPr wrap="none" lIns="68589" tIns="34295" rIns="68589" bIns="34295" anchor="ctr">
              <a:noAutofit/>
            </a:bodyPr>
            <a:lstStyle/>
            <a:p>
              <a:pPr algn="ctr" eaLnBrk="1" hangingPunct="1">
                <a:lnSpc>
                  <a:spcPct val="100000"/>
                </a:lnSpc>
              </a:pPr>
              <a:endParaRPr lang="en-US">
                <a:solidFill>
                  <a:schemeClr val="bg1"/>
                </a:solidFill>
                <a:latin typeface="+mn-lt"/>
              </a:endParaRPr>
            </a:p>
          </p:txBody>
        </p:sp>
        <p:sp>
          <p:nvSpPr>
            <p:cNvPr id="11" name="Oval 11">
              <a:extLst>
                <a:ext uri="{FF2B5EF4-FFF2-40B4-BE49-F238E27FC236}">
                  <a16:creationId xmlns:a16="http://schemas.microsoft.com/office/drawing/2014/main" id="{92E38EF1-BB7A-3540-AB21-85F3C11C78D1}"/>
                </a:ext>
              </a:extLst>
            </p:cNvPr>
            <p:cNvSpPr>
              <a:spLocks noChangeAspect="1" noChangeArrowheads="1"/>
            </p:cNvSpPr>
            <p:nvPr/>
          </p:nvSpPr>
          <p:spPr bwMode="auto">
            <a:xfrm flipV="1">
              <a:off x="8191501" y="208549"/>
              <a:ext cx="91441" cy="91440"/>
            </a:xfrm>
            <a:prstGeom prst="ellipse">
              <a:avLst/>
            </a:prstGeom>
            <a:solidFill>
              <a:schemeClr val="accent2">
                <a:lumMod val="75000"/>
              </a:schemeClr>
            </a:solidFill>
            <a:ln w="3175">
              <a:noFill/>
              <a:round/>
              <a:headEnd/>
              <a:tailEnd/>
            </a:ln>
          </p:spPr>
          <p:txBody>
            <a:bodyPr wrap="none" anchor="ctr">
              <a:noAutofit/>
            </a:bodyPr>
            <a:lstStyle/>
            <a:p>
              <a:pPr eaLnBrk="1" hangingPunct="1">
                <a:lnSpc>
                  <a:spcPct val="100000"/>
                </a:lnSpc>
              </a:pPr>
              <a:endParaRPr lang="en-US">
                <a:latin typeface="+mn-lt"/>
              </a:endParaRPr>
            </a:p>
          </p:txBody>
        </p:sp>
      </p:grpSp>
      <p:sp>
        <p:nvSpPr>
          <p:cNvPr id="8" name="Title Placeholder 5">
            <a:extLst>
              <a:ext uri="{FF2B5EF4-FFF2-40B4-BE49-F238E27FC236}">
                <a16:creationId xmlns:a16="http://schemas.microsoft.com/office/drawing/2014/main" id="{1BBB18A0-5D78-3E43-B313-47503D1ED15D}"/>
              </a:ext>
            </a:extLst>
          </p:cNvPr>
          <p:cNvSpPr>
            <a:spLocks noGrp="1"/>
          </p:cNvSpPr>
          <p:nvPr>
            <p:ph type="title"/>
          </p:nvPr>
        </p:nvSpPr>
        <p:spPr bwMode="auto">
          <a:xfrm>
            <a:off x="533400" y="400801"/>
            <a:ext cx="8345488" cy="3721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4" tIns="45712" rIns="91424" bIns="45712" numCol="1" anchor="t" anchorCtr="0" compatLnSpc="1">
            <a:prstTxWarp prst="textNoShape">
              <a:avLst/>
            </a:prstTxWarp>
            <a:noAutofit/>
          </a:bodyPr>
          <a:lstStyle>
            <a:lvl1pPr>
              <a:defRPr sz="2800">
                <a:solidFill>
                  <a:schemeClr val="tx2"/>
                </a:solidFill>
              </a:defRPr>
            </a:lvl1pPr>
          </a:lstStyle>
          <a:p>
            <a:pPr lvl="0"/>
            <a:r>
              <a:rPr lang="en-GB"/>
              <a:t>Click to edit Master title style</a:t>
            </a:r>
          </a:p>
        </p:txBody>
      </p:sp>
      <p:sp>
        <p:nvSpPr>
          <p:cNvPr id="12" name="Text Placeholder 9">
            <a:extLst>
              <a:ext uri="{FF2B5EF4-FFF2-40B4-BE49-F238E27FC236}">
                <a16:creationId xmlns:a16="http://schemas.microsoft.com/office/drawing/2014/main" id="{663D40E4-E969-DC40-B451-8D9C6CABB144}"/>
              </a:ext>
            </a:extLst>
          </p:cNvPr>
          <p:cNvSpPr>
            <a:spLocks noGrp="1"/>
          </p:cNvSpPr>
          <p:nvPr>
            <p:ph type="body" sz="quarter" idx="11" hasCustomPrompt="1"/>
          </p:nvPr>
        </p:nvSpPr>
        <p:spPr>
          <a:xfrm>
            <a:off x="533399" y="786606"/>
            <a:ext cx="7084679" cy="326233"/>
          </a:xfrm>
          <a:prstGeom prst="rect">
            <a:avLst/>
          </a:prstGeom>
        </p:spPr>
        <p:txBody>
          <a:bodyPr wrap="square" lIns="91420" tIns="45710" rIns="91420" bIns="45710" anchor="b" anchorCtr="0">
            <a:noAutofit/>
          </a:bodyPr>
          <a:lstStyle>
            <a:lvl1pPr algn="l" defTabSz="603575">
              <a:lnSpc>
                <a:spcPct val="100000"/>
              </a:lnSpc>
              <a:spcBef>
                <a:spcPct val="50000"/>
              </a:spcBef>
              <a:buNone/>
              <a:defRPr sz="1400" b="0" i="0">
                <a:solidFill>
                  <a:schemeClr val="bg1"/>
                </a:solidFill>
                <a:latin typeface="+mn-lt"/>
                <a:cs typeface="CiscoSans ExtraLight"/>
              </a:defRPr>
            </a:lvl1pPr>
            <a:lvl2pPr>
              <a:buFont typeface="Arial" pitchFamily="34" charset="0"/>
              <a:buNone/>
              <a:defRPr sz="1100"/>
            </a:lvl2pPr>
            <a:lvl3pPr>
              <a:buFont typeface="Arial" pitchFamily="34" charset="0"/>
              <a:buNone/>
              <a:defRPr sz="1100"/>
            </a:lvl3pPr>
            <a:lvl4pPr>
              <a:buFont typeface="Arial" pitchFamily="34" charset="0"/>
              <a:buNone/>
              <a:defRPr sz="1100"/>
            </a:lvl4pPr>
            <a:lvl5pPr>
              <a:buFont typeface="Arial" pitchFamily="34" charset="0"/>
              <a:buNone/>
              <a:defRPr sz="1100"/>
            </a:lvl5pPr>
          </a:lstStyle>
          <a:p>
            <a:pPr lvl="0"/>
            <a:r>
              <a:rPr lang="en-US"/>
              <a:t>Click to edit Master text styles</a:t>
            </a:r>
          </a:p>
        </p:txBody>
      </p:sp>
      <p:sp>
        <p:nvSpPr>
          <p:cNvPr id="13" name="Text Placeholder 9">
            <a:extLst>
              <a:ext uri="{FF2B5EF4-FFF2-40B4-BE49-F238E27FC236}">
                <a16:creationId xmlns:a16="http://schemas.microsoft.com/office/drawing/2014/main" id="{AF51F3D3-EEA4-EF47-8DC2-8284BAA41B02}"/>
              </a:ext>
            </a:extLst>
          </p:cNvPr>
          <p:cNvSpPr>
            <a:spLocks noGrp="1"/>
          </p:cNvSpPr>
          <p:nvPr>
            <p:ph type="body" sz="quarter" idx="12" hasCustomPrompt="1"/>
          </p:nvPr>
        </p:nvSpPr>
        <p:spPr>
          <a:xfrm>
            <a:off x="533400" y="60960"/>
            <a:ext cx="7084679" cy="326233"/>
          </a:xfrm>
          <a:prstGeom prst="rect">
            <a:avLst/>
          </a:prstGeom>
        </p:spPr>
        <p:txBody>
          <a:bodyPr wrap="square" lIns="91420" tIns="45710" rIns="91420" bIns="45710" anchor="b" anchorCtr="0">
            <a:noAutofit/>
          </a:bodyPr>
          <a:lstStyle>
            <a:lvl1pPr algn="l" defTabSz="603575">
              <a:lnSpc>
                <a:spcPct val="100000"/>
              </a:lnSpc>
              <a:spcBef>
                <a:spcPct val="50000"/>
              </a:spcBef>
              <a:buNone/>
              <a:defRPr sz="1400" b="0" i="0">
                <a:solidFill>
                  <a:schemeClr val="tx1"/>
                </a:solidFill>
                <a:latin typeface="+mn-lt"/>
                <a:cs typeface="CiscoSans ExtraLight"/>
              </a:defRPr>
            </a:lvl1pPr>
            <a:lvl2pPr>
              <a:buFont typeface="Arial" pitchFamily="34" charset="0"/>
              <a:buNone/>
              <a:defRPr sz="1100"/>
            </a:lvl2pPr>
            <a:lvl3pPr>
              <a:buFont typeface="Arial" pitchFamily="34" charset="0"/>
              <a:buNone/>
              <a:defRPr sz="1100"/>
            </a:lvl3pPr>
            <a:lvl4pPr>
              <a:buFont typeface="Arial" pitchFamily="34" charset="0"/>
              <a:buNone/>
              <a:defRPr sz="1100"/>
            </a:lvl4pPr>
            <a:lvl5pPr>
              <a:buFont typeface="Arial" pitchFamily="34" charset="0"/>
              <a:buNone/>
              <a:defRPr sz="1100"/>
            </a:lvl5pPr>
          </a:lstStyle>
          <a:p>
            <a:pPr lvl="0"/>
            <a:r>
              <a:rPr lang="en-US"/>
              <a:t>Chapter Title</a:t>
            </a:r>
          </a:p>
        </p:txBody>
      </p:sp>
      <p:sp>
        <p:nvSpPr>
          <p:cNvPr id="14" name="Slide Number Placeholder 2">
            <a:extLst>
              <a:ext uri="{FF2B5EF4-FFF2-40B4-BE49-F238E27FC236}">
                <a16:creationId xmlns:a16="http://schemas.microsoft.com/office/drawing/2014/main" id="{061C8FAA-6936-0F49-BAD1-05A38627FCFF}"/>
              </a:ext>
            </a:extLst>
          </p:cNvPr>
          <p:cNvSpPr>
            <a:spLocks noGrp="1"/>
          </p:cNvSpPr>
          <p:nvPr>
            <p:ph type="sldNum" sz="quarter" idx="4294967295"/>
          </p:nvPr>
        </p:nvSpPr>
        <p:spPr>
          <a:xfrm>
            <a:off x="8783638" y="4884738"/>
            <a:ext cx="360362" cy="274637"/>
          </a:xfrm>
          <a:prstGeom prst="rect">
            <a:avLst/>
          </a:prstGeom>
        </p:spPr>
        <p:txBody>
          <a:bodyPr>
            <a:noAutofit/>
          </a:bodyPr>
          <a:lstStyle/>
          <a:p>
            <a:pPr defTabSz="685800" fontAlgn="auto">
              <a:spcBef>
                <a:spcPts val="0"/>
              </a:spcBef>
              <a:spcAft>
                <a:spcPts val="0"/>
              </a:spcAft>
              <a:defRPr/>
            </a:pPr>
            <a:fld id="{96A97DD0-5BE7-4856-A2A9-C42C6688E607}" type="slidenum">
              <a:rPr kumimoji="1" lang="en-US" sz="900">
                <a:latin typeface="+mj-lt"/>
              </a:rPr>
              <a:pPr defTabSz="685800" fontAlgn="auto">
                <a:spcBef>
                  <a:spcPts val="0"/>
                </a:spcBef>
                <a:spcAft>
                  <a:spcPts val="0"/>
                </a:spcAft>
                <a:defRPr/>
              </a:pPr>
              <a:t>‹#›</a:t>
            </a:fld>
            <a:endParaRPr kumimoji="1" lang="en-US" sz="900">
              <a:latin typeface="+mj-lt"/>
            </a:endParaRPr>
          </a:p>
        </p:txBody>
      </p:sp>
    </p:spTree>
    <p:extLst>
      <p:ext uri="{BB962C8B-B14F-4D97-AF65-F5344CB8AC3E}">
        <p14:creationId xmlns:p14="http://schemas.microsoft.com/office/powerpoint/2010/main" val="1047329635"/>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14_Bullet_Title only">
    <p:spTree>
      <p:nvGrpSpPr>
        <p:cNvPr id="1" name=""/>
        <p:cNvGrpSpPr/>
        <p:nvPr/>
      </p:nvGrpSpPr>
      <p:grpSpPr>
        <a:xfrm>
          <a:off x="0" y="0"/>
          <a:ext cx="0" cy="0"/>
          <a:chOff x="0" y="0"/>
          <a:chExt cx="0" cy="0"/>
        </a:xfrm>
      </p:grpSpPr>
      <p:grpSp>
        <p:nvGrpSpPr>
          <p:cNvPr id="9" name="Group 8">
            <a:extLst>
              <a:ext uri="{FF2B5EF4-FFF2-40B4-BE49-F238E27FC236}">
                <a16:creationId xmlns:a16="http://schemas.microsoft.com/office/drawing/2014/main" id="{1933E486-6493-284A-ACD1-B94CCFCDE9F4}"/>
              </a:ext>
            </a:extLst>
          </p:cNvPr>
          <p:cNvGrpSpPr/>
          <p:nvPr userDrawn="1"/>
        </p:nvGrpSpPr>
        <p:grpSpPr>
          <a:xfrm rot="5400000">
            <a:off x="85885" y="301539"/>
            <a:ext cx="457200" cy="91440"/>
            <a:chOff x="8191500" y="208549"/>
            <a:chExt cx="457200" cy="91440"/>
          </a:xfrm>
        </p:grpSpPr>
        <p:sp>
          <p:nvSpPr>
            <p:cNvPr id="10" name="Rectangle 2">
              <a:extLst>
                <a:ext uri="{FF2B5EF4-FFF2-40B4-BE49-F238E27FC236}">
                  <a16:creationId xmlns:a16="http://schemas.microsoft.com/office/drawing/2014/main" id="{69C4705F-5061-0E4F-9E4C-84397962F2A3}"/>
                </a:ext>
              </a:extLst>
            </p:cNvPr>
            <p:cNvSpPr>
              <a:spLocks noChangeArrowheads="1"/>
            </p:cNvSpPr>
            <p:nvPr/>
          </p:nvSpPr>
          <p:spPr bwMode="auto">
            <a:xfrm>
              <a:off x="8191500" y="208549"/>
              <a:ext cx="457200" cy="91440"/>
            </a:xfrm>
            <a:prstGeom prst="roundRect">
              <a:avLst>
                <a:gd name="adj" fmla="val 50000"/>
              </a:avLst>
            </a:prstGeom>
            <a:solidFill>
              <a:schemeClr val="accent2"/>
            </a:solidFill>
            <a:ln w="9525">
              <a:noFill/>
              <a:miter lim="800000"/>
              <a:headEnd/>
              <a:tailEnd/>
            </a:ln>
            <a:effectLst/>
          </p:spPr>
          <p:txBody>
            <a:bodyPr wrap="none" lIns="68589" tIns="34295" rIns="68589" bIns="34295" anchor="ctr">
              <a:noAutofit/>
            </a:bodyPr>
            <a:lstStyle/>
            <a:p>
              <a:pPr algn="ctr" eaLnBrk="1" hangingPunct="1">
                <a:lnSpc>
                  <a:spcPct val="100000"/>
                </a:lnSpc>
              </a:pPr>
              <a:endParaRPr lang="en-US">
                <a:solidFill>
                  <a:schemeClr val="bg1"/>
                </a:solidFill>
                <a:latin typeface="+mn-lt"/>
              </a:endParaRPr>
            </a:p>
          </p:txBody>
        </p:sp>
        <p:sp>
          <p:nvSpPr>
            <p:cNvPr id="11" name="Oval 11">
              <a:extLst>
                <a:ext uri="{FF2B5EF4-FFF2-40B4-BE49-F238E27FC236}">
                  <a16:creationId xmlns:a16="http://schemas.microsoft.com/office/drawing/2014/main" id="{92E38EF1-BB7A-3540-AB21-85F3C11C78D1}"/>
                </a:ext>
              </a:extLst>
            </p:cNvPr>
            <p:cNvSpPr>
              <a:spLocks noChangeAspect="1" noChangeArrowheads="1"/>
            </p:cNvSpPr>
            <p:nvPr/>
          </p:nvSpPr>
          <p:spPr bwMode="auto">
            <a:xfrm flipV="1">
              <a:off x="8191501" y="208549"/>
              <a:ext cx="91441" cy="91440"/>
            </a:xfrm>
            <a:prstGeom prst="ellipse">
              <a:avLst/>
            </a:prstGeom>
            <a:solidFill>
              <a:schemeClr val="accent2">
                <a:lumMod val="75000"/>
              </a:schemeClr>
            </a:solidFill>
            <a:ln w="3175">
              <a:noFill/>
              <a:round/>
              <a:headEnd/>
              <a:tailEnd/>
            </a:ln>
          </p:spPr>
          <p:txBody>
            <a:bodyPr wrap="none" anchor="ctr">
              <a:noAutofit/>
            </a:bodyPr>
            <a:lstStyle/>
            <a:p>
              <a:pPr eaLnBrk="1" hangingPunct="1">
                <a:lnSpc>
                  <a:spcPct val="100000"/>
                </a:lnSpc>
              </a:pPr>
              <a:endParaRPr lang="en-US">
                <a:latin typeface="+mn-lt"/>
              </a:endParaRPr>
            </a:p>
          </p:txBody>
        </p:sp>
      </p:grpSp>
      <p:sp>
        <p:nvSpPr>
          <p:cNvPr id="8" name="Title Placeholder 5">
            <a:extLst>
              <a:ext uri="{FF2B5EF4-FFF2-40B4-BE49-F238E27FC236}">
                <a16:creationId xmlns:a16="http://schemas.microsoft.com/office/drawing/2014/main" id="{1BBB18A0-5D78-3E43-B313-47503D1ED15D}"/>
              </a:ext>
            </a:extLst>
          </p:cNvPr>
          <p:cNvSpPr>
            <a:spLocks noGrp="1"/>
          </p:cNvSpPr>
          <p:nvPr>
            <p:ph type="title"/>
          </p:nvPr>
        </p:nvSpPr>
        <p:spPr bwMode="auto">
          <a:xfrm>
            <a:off x="533400" y="400801"/>
            <a:ext cx="8345488" cy="3721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4" tIns="45712" rIns="91424" bIns="45712" numCol="1" anchor="t" anchorCtr="0" compatLnSpc="1">
            <a:prstTxWarp prst="textNoShape">
              <a:avLst/>
            </a:prstTxWarp>
            <a:noAutofit/>
          </a:bodyPr>
          <a:lstStyle>
            <a:lvl1pPr>
              <a:defRPr sz="2800">
                <a:solidFill>
                  <a:schemeClr val="tx2"/>
                </a:solidFill>
              </a:defRPr>
            </a:lvl1pPr>
          </a:lstStyle>
          <a:p>
            <a:pPr lvl="0"/>
            <a:r>
              <a:rPr lang="en-GB"/>
              <a:t>Click to edit Master title style</a:t>
            </a:r>
          </a:p>
        </p:txBody>
      </p:sp>
      <p:sp>
        <p:nvSpPr>
          <p:cNvPr id="13" name="Text Placeholder 9">
            <a:extLst>
              <a:ext uri="{FF2B5EF4-FFF2-40B4-BE49-F238E27FC236}">
                <a16:creationId xmlns:a16="http://schemas.microsoft.com/office/drawing/2014/main" id="{AF51F3D3-EEA4-EF47-8DC2-8284BAA41B02}"/>
              </a:ext>
            </a:extLst>
          </p:cNvPr>
          <p:cNvSpPr>
            <a:spLocks noGrp="1"/>
          </p:cNvSpPr>
          <p:nvPr>
            <p:ph type="body" sz="quarter" idx="12" hasCustomPrompt="1"/>
          </p:nvPr>
        </p:nvSpPr>
        <p:spPr>
          <a:xfrm>
            <a:off x="533400" y="60960"/>
            <a:ext cx="7084679" cy="326233"/>
          </a:xfrm>
          <a:prstGeom prst="rect">
            <a:avLst/>
          </a:prstGeom>
        </p:spPr>
        <p:txBody>
          <a:bodyPr wrap="square" lIns="91420" tIns="45710" rIns="91420" bIns="45710" anchor="b" anchorCtr="0">
            <a:noAutofit/>
          </a:bodyPr>
          <a:lstStyle>
            <a:lvl1pPr algn="l" defTabSz="603575">
              <a:lnSpc>
                <a:spcPct val="100000"/>
              </a:lnSpc>
              <a:spcBef>
                <a:spcPct val="50000"/>
              </a:spcBef>
              <a:buNone/>
              <a:defRPr sz="1400" b="0" i="0">
                <a:solidFill>
                  <a:schemeClr val="tx1"/>
                </a:solidFill>
                <a:latin typeface="+mn-lt"/>
                <a:cs typeface="CiscoSans ExtraLight"/>
              </a:defRPr>
            </a:lvl1pPr>
            <a:lvl2pPr>
              <a:buFont typeface="Arial" pitchFamily="34" charset="0"/>
              <a:buNone/>
              <a:defRPr sz="1100"/>
            </a:lvl2pPr>
            <a:lvl3pPr>
              <a:buFont typeface="Arial" pitchFamily="34" charset="0"/>
              <a:buNone/>
              <a:defRPr sz="1100"/>
            </a:lvl3pPr>
            <a:lvl4pPr>
              <a:buFont typeface="Arial" pitchFamily="34" charset="0"/>
              <a:buNone/>
              <a:defRPr sz="1100"/>
            </a:lvl4pPr>
            <a:lvl5pPr>
              <a:buFont typeface="Arial" pitchFamily="34" charset="0"/>
              <a:buNone/>
              <a:defRPr sz="1100"/>
            </a:lvl5pPr>
          </a:lstStyle>
          <a:p>
            <a:pPr lvl="0"/>
            <a:r>
              <a:rPr lang="en-US"/>
              <a:t>Chapter Title</a:t>
            </a:r>
          </a:p>
        </p:txBody>
      </p:sp>
      <p:sp>
        <p:nvSpPr>
          <p:cNvPr id="7" name="Slide Number Placeholder 2">
            <a:extLst>
              <a:ext uri="{FF2B5EF4-FFF2-40B4-BE49-F238E27FC236}">
                <a16:creationId xmlns:a16="http://schemas.microsoft.com/office/drawing/2014/main" id="{9014D358-8355-F147-B7F0-B567BDE0661B}"/>
              </a:ext>
            </a:extLst>
          </p:cNvPr>
          <p:cNvSpPr>
            <a:spLocks noGrp="1"/>
          </p:cNvSpPr>
          <p:nvPr>
            <p:ph type="sldNum" sz="quarter" idx="4294967295"/>
          </p:nvPr>
        </p:nvSpPr>
        <p:spPr>
          <a:xfrm>
            <a:off x="8783638" y="4884738"/>
            <a:ext cx="360362" cy="274637"/>
          </a:xfrm>
          <a:prstGeom prst="rect">
            <a:avLst/>
          </a:prstGeom>
        </p:spPr>
        <p:txBody>
          <a:bodyPr>
            <a:noAutofit/>
          </a:bodyPr>
          <a:lstStyle/>
          <a:p>
            <a:pPr defTabSz="685800" fontAlgn="auto">
              <a:spcBef>
                <a:spcPts val="0"/>
              </a:spcBef>
              <a:spcAft>
                <a:spcPts val="0"/>
              </a:spcAft>
              <a:defRPr/>
            </a:pPr>
            <a:fld id="{96A97DD0-5BE7-4856-A2A9-C42C6688E607}" type="slidenum">
              <a:rPr kumimoji="1" lang="en-US" sz="900">
                <a:latin typeface="+mj-lt"/>
              </a:rPr>
              <a:pPr defTabSz="685800" fontAlgn="auto">
                <a:spcBef>
                  <a:spcPts val="0"/>
                </a:spcBef>
                <a:spcAft>
                  <a:spcPts val="0"/>
                </a:spcAft>
                <a:defRPr/>
              </a:pPr>
              <a:t>‹#›</a:t>
            </a:fld>
            <a:endParaRPr kumimoji="1" lang="en-US" sz="900">
              <a:latin typeface="+mj-lt"/>
            </a:endParaRPr>
          </a:p>
        </p:txBody>
      </p:sp>
    </p:spTree>
    <p:extLst>
      <p:ext uri="{BB962C8B-B14F-4D97-AF65-F5344CB8AC3E}">
        <p14:creationId xmlns:p14="http://schemas.microsoft.com/office/powerpoint/2010/main" val="49367291"/>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11_Bullet_Title only">
    <p:spTree>
      <p:nvGrpSpPr>
        <p:cNvPr id="1" name=""/>
        <p:cNvGrpSpPr/>
        <p:nvPr/>
      </p:nvGrpSpPr>
      <p:grpSpPr>
        <a:xfrm>
          <a:off x="0" y="0"/>
          <a:ext cx="0" cy="0"/>
          <a:chOff x="0" y="0"/>
          <a:chExt cx="0" cy="0"/>
        </a:xfrm>
      </p:grpSpPr>
      <p:grpSp>
        <p:nvGrpSpPr>
          <p:cNvPr id="9" name="Group 8">
            <a:extLst>
              <a:ext uri="{FF2B5EF4-FFF2-40B4-BE49-F238E27FC236}">
                <a16:creationId xmlns:a16="http://schemas.microsoft.com/office/drawing/2014/main" id="{9286CB1D-C66C-6447-8BA2-C835740F31FA}"/>
              </a:ext>
            </a:extLst>
          </p:cNvPr>
          <p:cNvGrpSpPr/>
          <p:nvPr userDrawn="1"/>
        </p:nvGrpSpPr>
        <p:grpSpPr>
          <a:xfrm rot="5400000">
            <a:off x="85885" y="301539"/>
            <a:ext cx="457200" cy="91440"/>
            <a:chOff x="8191500" y="208549"/>
            <a:chExt cx="457200" cy="91440"/>
          </a:xfrm>
        </p:grpSpPr>
        <p:sp>
          <p:nvSpPr>
            <p:cNvPr id="10" name="Rectangle 2">
              <a:extLst>
                <a:ext uri="{FF2B5EF4-FFF2-40B4-BE49-F238E27FC236}">
                  <a16:creationId xmlns:a16="http://schemas.microsoft.com/office/drawing/2014/main" id="{2A09B961-FD3C-7642-8CC6-CC98F70F6246}"/>
                </a:ext>
              </a:extLst>
            </p:cNvPr>
            <p:cNvSpPr>
              <a:spLocks noChangeArrowheads="1"/>
            </p:cNvSpPr>
            <p:nvPr/>
          </p:nvSpPr>
          <p:spPr bwMode="auto">
            <a:xfrm>
              <a:off x="8191500" y="208549"/>
              <a:ext cx="457200" cy="91440"/>
            </a:xfrm>
            <a:prstGeom prst="roundRect">
              <a:avLst>
                <a:gd name="adj" fmla="val 50000"/>
              </a:avLst>
            </a:prstGeom>
            <a:solidFill>
              <a:schemeClr val="accent5"/>
            </a:solidFill>
            <a:ln w="9525">
              <a:noFill/>
              <a:miter lim="800000"/>
              <a:headEnd/>
              <a:tailEnd/>
            </a:ln>
            <a:effectLst/>
          </p:spPr>
          <p:txBody>
            <a:bodyPr wrap="none" lIns="68589" tIns="34295" rIns="68589" bIns="34295" anchor="ctr">
              <a:noAutofit/>
            </a:bodyPr>
            <a:lstStyle/>
            <a:p>
              <a:pPr algn="ctr" eaLnBrk="1" hangingPunct="1">
                <a:lnSpc>
                  <a:spcPct val="100000"/>
                </a:lnSpc>
              </a:pPr>
              <a:endParaRPr lang="en-US">
                <a:solidFill>
                  <a:schemeClr val="bg1"/>
                </a:solidFill>
                <a:latin typeface="+mn-lt"/>
              </a:endParaRPr>
            </a:p>
          </p:txBody>
        </p:sp>
        <p:sp>
          <p:nvSpPr>
            <p:cNvPr id="11" name="Oval 11">
              <a:extLst>
                <a:ext uri="{FF2B5EF4-FFF2-40B4-BE49-F238E27FC236}">
                  <a16:creationId xmlns:a16="http://schemas.microsoft.com/office/drawing/2014/main" id="{6E5ED177-2249-374D-9E82-ADB70B7E5B42}"/>
                </a:ext>
              </a:extLst>
            </p:cNvPr>
            <p:cNvSpPr>
              <a:spLocks noChangeAspect="1" noChangeArrowheads="1"/>
            </p:cNvSpPr>
            <p:nvPr/>
          </p:nvSpPr>
          <p:spPr bwMode="auto">
            <a:xfrm flipV="1">
              <a:off x="8191501" y="208549"/>
              <a:ext cx="91441" cy="91440"/>
            </a:xfrm>
            <a:prstGeom prst="ellipse">
              <a:avLst/>
            </a:prstGeom>
            <a:solidFill>
              <a:srgbClr val="F15D08"/>
            </a:solidFill>
            <a:ln w="3175">
              <a:noFill/>
              <a:round/>
              <a:headEnd/>
              <a:tailEnd/>
            </a:ln>
          </p:spPr>
          <p:txBody>
            <a:bodyPr wrap="none" anchor="ctr">
              <a:noAutofit/>
            </a:bodyPr>
            <a:lstStyle/>
            <a:p>
              <a:pPr eaLnBrk="1" hangingPunct="1">
                <a:lnSpc>
                  <a:spcPct val="100000"/>
                </a:lnSpc>
              </a:pPr>
              <a:endParaRPr lang="en-US">
                <a:latin typeface="+mn-lt"/>
              </a:endParaRPr>
            </a:p>
          </p:txBody>
        </p:sp>
      </p:grpSp>
      <p:sp>
        <p:nvSpPr>
          <p:cNvPr id="8" name="Title Placeholder 5">
            <a:extLst>
              <a:ext uri="{FF2B5EF4-FFF2-40B4-BE49-F238E27FC236}">
                <a16:creationId xmlns:a16="http://schemas.microsoft.com/office/drawing/2014/main" id="{A0FEBCFE-F50D-0741-848E-0228D0E80CAE}"/>
              </a:ext>
            </a:extLst>
          </p:cNvPr>
          <p:cNvSpPr>
            <a:spLocks noGrp="1"/>
          </p:cNvSpPr>
          <p:nvPr>
            <p:ph type="title"/>
          </p:nvPr>
        </p:nvSpPr>
        <p:spPr bwMode="auto">
          <a:xfrm>
            <a:off x="533400" y="400801"/>
            <a:ext cx="8345488" cy="3721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4" tIns="45712" rIns="91424" bIns="45712" numCol="1" anchor="t" anchorCtr="0" compatLnSpc="1">
            <a:prstTxWarp prst="textNoShape">
              <a:avLst/>
            </a:prstTxWarp>
            <a:noAutofit/>
          </a:bodyPr>
          <a:lstStyle>
            <a:lvl1pPr>
              <a:defRPr sz="2800">
                <a:solidFill>
                  <a:schemeClr val="tx2"/>
                </a:solidFill>
              </a:defRPr>
            </a:lvl1pPr>
          </a:lstStyle>
          <a:p>
            <a:pPr lvl="0"/>
            <a:r>
              <a:rPr lang="en-GB"/>
              <a:t>Click to edit Master title style</a:t>
            </a:r>
          </a:p>
        </p:txBody>
      </p:sp>
      <p:sp>
        <p:nvSpPr>
          <p:cNvPr id="12" name="Text Placeholder 9">
            <a:extLst>
              <a:ext uri="{FF2B5EF4-FFF2-40B4-BE49-F238E27FC236}">
                <a16:creationId xmlns:a16="http://schemas.microsoft.com/office/drawing/2014/main" id="{141D9766-B478-1847-9B44-3E2C33C0D561}"/>
              </a:ext>
            </a:extLst>
          </p:cNvPr>
          <p:cNvSpPr>
            <a:spLocks noGrp="1"/>
          </p:cNvSpPr>
          <p:nvPr>
            <p:ph type="body" sz="quarter" idx="11" hasCustomPrompt="1"/>
          </p:nvPr>
        </p:nvSpPr>
        <p:spPr>
          <a:xfrm>
            <a:off x="533399" y="786606"/>
            <a:ext cx="7084679" cy="326233"/>
          </a:xfrm>
          <a:prstGeom prst="rect">
            <a:avLst/>
          </a:prstGeom>
        </p:spPr>
        <p:txBody>
          <a:bodyPr wrap="square" lIns="91420" tIns="45710" rIns="91420" bIns="45710" anchor="b" anchorCtr="0">
            <a:noAutofit/>
          </a:bodyPr>
          <a:lstStyle>
            <a:lvl1pPr algn="l" defTabSz="603575">
              <a:lnSpc>
                <a:spcPct val="100000"/>
              </a:lnSpc>
              <a:spcBef>
                <a:spcPct val="50000"/>
              </a:spcBef>
              <a:buNone/>
              <a:defRPr sz="1400" b="0" i="0">
                <a:solidFill>
                  <a:schemeClr val="bg1"/>
                </a:solidFill>
                <a:latin typeface="+mn-lt"/>
                <a:cs typeface="CiscoSans ExtraLight"/>
              </a:defRPr>
            </a:lvl1pPr>
            <a:lvl2pPr>
              <a:buFont typeface="Arial" pitchFamily="34" charset="0"/>
              <a:buNone/>
              <a:defRPr sz="1100"/>
            </a:lvl2pPr>
            <a:lvl3pPr>
              <a:buFont typeface="Arial" pitchFamily="34" charset="0"/>
              <a:buNone/>
              <a:defRPr sz="1100"/>
            </a:lvl3pPr>
            <a:lvl4pPr>
              <a:buFont typeface="Arial" pitchFamily="34" charset="0"/>
              <a:buNone/>
              <a:defRPr sz="1100"/>
            </a:lvl4pPr>
            <a:lvl5pPr>
              <a:buFont typeface="Arial" pitchFamily="34" charset="0"/>
              <a:buNone/>
              <a:defRPr sz="1100"/>
            </a:lvl5pPr>
          </a:lstStyle>
          <a:p>
            <a:pPr lvl="0"/>
            <a:r>
              <a:rPr lang="en-US"/>
              <a:t>Click to edit Master text styles</a:t>
            </a:r>
          </a:p>
        </p:txBody>
      </p:sp>
      <p:sp>
        <p:nvSpPr>
          <p:cNvPr id="13" name="Text Placeholder 9">
            <a:extLst>
              <a:ext uri="{FF2B5EF4-FFF2-40B4-BE49-F238E27FC236}">
                <a16:creationId xmlns:a16="http://schemas.microsoft.com/office/drawing/2014/main" id="{8922C22F-94AE-1C4A-B7BE-257EF3DCE6B9}"/>
              </a:ext>
            </a:extLst>
          </p:cNvPr>
          <p:cNvSpPr>
            <a:spLocks noGrp="1"/>
          </p:cNvSpPr>
          <p:nvPr>
            <p:ph type="body" sz="quarter" idx="12" hasCustomPrompt="1"/>
          </p:nvPr>
        </p:nvSpPr>
        <p:spPr>
          <a:xfrm>
            <a:off x="533400" y="60960"/>
            <a:ext cx="7084679" cy="326233"/>
          </a:xfrm>
          <a:prstGeom prst="rect">
            <a:avLst/>
          </a:prstGeom>
        </p:spPr>
        <p:txBody>
          <a:bodyPr wrap="square" lIns="91420" tIns="45710" rIns="91420" bIns="45710" anchor="b" anchorCtr="0">
            <a:noAutofit/>
          </a:bodyPr>
          <a:lstStyle>
            <a:lvl1pPr algn="l" defTabSz="603575">
              <a:lnSpc>
                <a:spcPct val="100000"/>
              </a:lnSpc>
              <a:spcBef>
                <a:spcPct val="50000"/>
              </a:spcBef>
              <a:buNone/>
              <a:defRPr sz="1400" b="0" i="0">
                <a:solidFill>
                  <a:schemeClr val="tx1"/>
                </a:solidFill>
                <a:latin typeface="+mn-lt"/>
                <a:cs typeface="CiscoSans ExtraLight"/>
              </a:defRPr>
            </a:lvl1pPr>
            <a:lvl2pPr>
              <a:buFont typeface="Arial" pitchFamily="34" charset="0"/>
              <a:buNone/>
              <a:defRPr sz="1100"/>
            </a:lvl2pPr>
            <a:lvl3pPr>
              <a:buFont typeface="Arial" pitchFamily="34" charset="0"/>
              <a:buNone/>
              <a:defRPr sz="1100"/>
            </a:lvl3pPr>
            <a:lvl4pPr>
              <a:buFont typeface="Arial" pitchFamily="34" charset="0"/>
              <a:buNone/>
              <a:defRPr sz="1100"/>
            </a:lvl4pPr>
            <a:lvl5pPr>
              <a:buFont typeface="Arial" pitchFamily="34" charset="0"/>
              <a:buNone/>
              <a:defRPr sz="1100"/>
            </a:lvl5pPr>
          </a:lstStyle>
          <a:p>
            <a:pPr lvl="0"/>
            <a:r>
              <a:rPr lang="en-US"/>
              <a:t>Chapter Title</a:t>
            </a:r>
          </a:p>
        </p:txBody>
      </p:sp>
      <p:sp>
        <p:nvSpPr>
          <p:cNvPr id="14" name="Slide Number Placeholder 2">
            <a:extLst>
              <a:ext uri="{FF2B5EF4-FFF2-40B4-BE49-F238E27FC236}">
                <a16:creationId xmlns:a16="http://schemas.microsoft.com/office/drawing/2014/main" id="{FAD40C3B-99C6-DC45-B2EF-9A01A297C19B}"/>
              </a:ext>
            </a:extLst>
          </p:cNvPr>
          <p:cNvSpPr>
            <a:spLocks noGrp="1"/>
          </p:cNvSpPr>
          <p:nvPr>
            <p:ph type="sldNum" sz="quarter" idx="4294967295"/>
          </p:nvPr>
        </p:nvSpPr>
        <p:spPr>
          <a:xfrm>
            <a:off x="8783638" y="4884738"/>
            <a:ext cx="360362" cy="274637"/>
          </a:xfrm>
          <a:prstGeom prst="rect">
            <a:avLst/>
          </a:prstGeom>
        </p:spPr>
        <p:txBody>
          <a:bodyPr>
            <a:noAutofit/>
          </a:bodyPr>
          <a:lstStyle/>
          <a:p>
            <a:pPr defTabSz="685800" fontAlgn="auto">
              <a:spcBef>
                <a:spcPts val="0"/>
              </a:spcBef>
              <a:spcAft>
                <a:spcPts val="0"/>
              </a:spcAft>
              <a:defRPr/>
            </a:pPr>
            <a:fld id="{96A97DD0-5BE7-4856-A2A9-C42C6688E607}" type="slidenum">
              <a:rPr kumimoji="1" lang="en-US" sz="900">
                <a:latin typeface="+mj-lt"/>
              </a:rPr>
              <a:pPr defTabSz="685800" fontAlgn="auto">
                <a:spcBef>
                  <a:spcPts val="0"/>
                </a:spcBef>
                <a:spcAft>
                  <a:spcPts val="0"/>
                </a:spcAft>
                <a:defRPr/>
              </a:pPr>
              <a:t>‹#›</a:t>
            </a:fld>
            <a:endParaRPr kumimoji="1" lang="en-US" sz="900">
              <a:latin typeface="+mj-lt"/>
            </a:endParaRPr>
          </a:p>
        </p:txBody>
      </p:sp>
    </p:spTree>
    <p:extLst>
      <p:ext uri="{BB962C8B-B14F-4D97-AF65-F5344CB8AC3E}">
        <p14:creationId xmlns:p14="http://schemas.microsoft.com/office/powerpoint/2010/main" val="4261587348"/>
      </p:ext>
    </p:extLst>
  </p:cSld>
  <p:clrMapOvr>
    <a:masterClrMapping/>
  </p:clrMapOvr>
  <p:extLst>
    <p:ext uri="{DCECCB84-F9BA-43D5-87BE-67443E8EF086}">
      <p15:sldGuideLst xmlns:p15="http://schemas.microsoft.com/office/powerpoint/2012/main">
        <p15:guide id="1" orient="horz" pos="252">
          <p15:clr>
            <a:srgbClr val="FBAE40"/>
          </p15:clr>
        </p15:guide>
        <p15:guide id="2" orient="horz" pos="492">
          <p15:clr>
            <a:srgbClr val="FBAE40"/>
          </p15:clr>
        </p15:guide>
      </p15:sldGuideLst>
    </p:ext>
  </p:extLst>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12_Bullet_Title only">
    <p:spTree>
      <p:nvGrpSpPr>
        <p:cNvPr id="1" name=""/>
        <p:cNvGrpSpPr/>
        <p:nvPr/>
      </p:nvGrpSpPr>
      <p:grpSpPr>
        <a:xfrm>
          <a:off x="0" y="0"/>
          <a:ext cx="0" cy="0"/>
          <a:chOff x="0" y="0"/>
          <a:chExt cx="0" cy="0"/>
        </a:xfrm>
      </p:grpSpPr>
      <p:grpSp>
        <p:nvGrpSpPr>
          <p:cNvPr id="9" name="Group 8">
            <a:extLst>
              <a:ext uri="{FF2B5EF4-FFF2-40B4-BE49-F238E27FC236}">
                <a16:creationId xmlns:a16="http://schemas.microsoft.com/office/drawing/2014/main" id="{E984B3CE-75B8-2746-9AF2-39212DB380E9}"/>
              </a:ext>
            </a:extLst>
          </p:cNvPr>
          <p:cNvGrpSpPr/>
          <p:nvPr userDrawn="1"/>
        </p:nvGrpSpPr>
        <p:grpSpPr>
          <a:xfrm rot="5400000">
            <a:off x="85885" y="301539"/>
            <a:ext cx="457200" cy="91440"/>
            <a:chOff x="8191500" y="208549"/>
            <a:chExt cx="457200" cy="91440"/>
          </a:xfrm>
        </p:grpSpPr>
        <p:sp>
          <p:nvSpPr>
            <p:cNvPr id="10" name="Rectangle 2">
              <a:extLst>
                <a:ext uri="{FF2B5EF4-FFF2-40B4-BE49-F238E27FC236}">
                  <a16:creationId xmlns:a16="http://schemas.microsoft.com/office/drawing/2014/main" id="{4F48978C-CDF5-6949-A486-8067BD04DFC7}"/>
                </a:ext>
              </a:extLst>
            </p:cNvPr>
            <p:cNvSpPr>
              <a:spLocks noChangeArrowheads="1"/>
            </p:cNvSpPr>
            <p:nvPr/>
          </p:nvSpPr>
          <p:spPr bwMode="auto">
            <a:xfrm>
              <a:off x="8191500" y="208549"/>
              <a:ext cx="457200" cy="91440"/>
            </a:xfrm>
            <a:prstGeom prst="roundRect">
              <a:avLst>
                <a:gd name="adj" fmla="val 50000"/>
              </a:avLst>
            </a:prstGeom>
            <a:solidFill>
              <a:schemeClr val="accent6"/>
            </a:solidFill>
            <a:ln w="9525">
              <a:noFill/>
              <a:miter lim="800000"/>
              <a:headEnd/>
              <a:tailEnd/>
            </a:ln>
            <a:effectLst/>
          </p:spPr>
          <p:txBody>
            <a:bodyPr wrap="none" lIns="68589" tIns="34295" rIns="68589" bIns="34295" anchor="ctr">
              <a:noAutofit/>
            </a:bodyPr>
            <a:lstStyle/>
            <a:p>
              <a:pPr algn="ctr" eaLnBrk="1" hangingPunct="1">
                <a:lnSpc>
                  <a:spcPct val="100000"/>
                </a:lnSpc>
              </a:pPr>
              <a:endParaRPr lang="en-US">
                <a:solidFill>
                  <a:schemeClr val="bg1"/>
                </a:solidFill>
                <a:latin typeface="+mn-lt"/>
              </a:endParaRPr>
            </a:p>
          </p:txBody>
        </p:sp>
        <p:sp>
          <p:nvSpPr>
            <p:cNvPr id="11" name="Oval 11">
              <a:extLst>
                <a:ext uri="{FF2B5EF4-FFF2-40B4-BE49-F238E27FC236}">
                  <a16:creationId xmlns:a16="http://schemas.microsoft.com/office/drawing/2014/main" id="{5689E839-15D8-9E48-9157-EEBA4FF5A9F0}"/>
                </a:ext>
              </a:extLst>
            </p:cNvPr>
            <p:cNvSpPr>
              <a:spLocks noChangeAspect="1" noChangeArrowheads="1"/>
            </p:cNvSpPr>
            <p:nvPr/>
          </p:nvSpPr>
          <p:spPr bwMode="auto">
            <a:xfrm flipV="1">
              <a:off x="8191501" y="208549"/>
              <a:ext cx="91441" cy="91440"/>
            </a:xfrm>
            <a:prstGeom prst="ellipse">
              <a:avLst/>
            </a:prstGeom>
            <a:solidFill>
              <a:srgbClr val="C50200"/>
            </a:solidFill>
            <a:ln w="3175">
              <a:noFill/>
              <a:round/>
              <a:headEnd/>
              <a:tailEnd/>
            </a:ln>
          </p:spPr>
          <p:txBody>
            <a:bodyPr wrap="none" anchor="ctr">
              <a:noAutofit/>
            </a:bodyPr>
            <a:lstStyle/>
            <a:p>
              <a:pPr eaLnBrk="1" hangingPunct="1">
                <a:lnSpc>
                  <a:spcPct val="100000"/>
                </a:lnSpc>
              </a:pPr>
              <a:endParaRPr lang="en-US">
                <a:latin typeface="+mn-lt"/>
              </a:endParaRPr>
            </a:p>
          </p:txBody>
        </p:sp>
      </p:grpSp>
      <p:sp>
        <p:nvSpPr>
          <p:cNvPr id="8" name="Title Placeholder 5">
            <a:extLst>
              <a:ext uri="{FF2B5EF4-FFF2-40B4-BE49-F238E27FC236}">
                <a16:creationId xmlns:a16="http://schemas.microsoft.com/office/drawing/2014/main" id="{9D53E130-06E2-4240-A6E7-09D38FB5DA10}"/>
              </a:ext>
            </a:extLst>
          </p:cNvPr>
          <p:cNvSpPr>
            <a:spLocks noGrp="1"/>
          </p:cNvSpPr>
          <p:nvPr>
            <p:ph type="title"/>
          </p:nvPr>
        </p:nvSpPr>
        <p:spPr bwMode="auto">
          <a:xfrm>
            <a:off x="533400" y="400801"/>
            <a:ext cx="8345488" cy="3721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4" tIns="45712" rIns="91424" bIns="45712" numCol="1" anchor="t" anchorCtr="0" compatLnSpc="1">
            <a:prstTxWarp prst="textNoShape">
              <a:avLst/>
            </a:prstTxWarp>
            <a:noAutofit/>
          </a:bodyPr>
          <a:lstStyle>
            <a:lvl1pPr>
              <a:defRPr sz="2800">
                <a:solidFill>
                  <a:schemeClr val="tx2"/>
                </a:solidFill>
              </a:defRPr>
            </a:lvl1pPr>
          </a:lstStyle>
          <a:p>
            <a:pPr lvl="0"/>
            <a:r>
              <a:rPr lang="en-GB"/>
              <a:t>Click to edit Master title style</a:t>
            </a:r>
          </a:p>
        </p:txBody>
      </p:sp>
      <p:sp>
        <p:nvSpPr>
          <p:cNvPr id="12" name="Text Placeholder 9">
            <a:extLst>
              <a:ext uri="{FF2B5EF4-FFF2-40B4-BE49-F238E27FC236}">
                <a16:creationId xmlns:a16="http://schemas.microsoft.com/office/drawing/2014/main" id="{34741503-2951-2240-AA82-F25636CA8B28}"/>
              </a:ext>
            </a:extLst>
          </p:cNvPr>
          <p:cNvSpPr>
            <a:spLocks noGrp="1"/>
          </p:cNvSpPr>
          <p:nvPr>
            <p:ph type="body" sz="quarter" idx="11" hasCustomPrompt="1"/>
          </p:nvPr>
        </p:nvSpPr>
        <p:spPr>
          <a:xfrm>
            <a:off x="533399" y="786606"/>
            <a:ext cx="7084679" cy="326233"/>
          </a:xfrm>
          <a:prstGeom prst="rect">
            <a:avLst/>
          </a:prstGeom>
        </p:spPr>
        <p:txBody>
          <a:bodyPr wrap="square" lIns="91420" tIns="45710" rIns="91420" bIns="45710" anchor="b" anchorCtr="0">
            <a:noAutofit/>
          </a:bodyPr>
          <a:lstStyle>
            <a:lvl1pPr algn="l" defTabSz="603575">
              <a:lnSpc>
                <a:spcPct val="100000"/>
              </a:lnSpc>
              <a:spcBef>
                <a:spcPct val="50000"/>
              </a:spcBef>
              <a:buNone/>
              <a:defRPr sz="1400" b="0" i="0">
                <a:solidFill>
                  <a:schemeClr val="bg1"/>
                </a:solidFill>
                <a:latin typeface="+mn-lt"/>
                <a:cs typeface="CiscoSans ExtraLight"/>
              </a:defRPr>
            </a:lvl1pPr>
            <a:lvl2pPr>
              <a:buFont typeface="Arial" pitchFamily="34" charset="0"/>
              <a:buNone/>
              <a:defRPr sz="1100"/>
            </a:lvl2pPr>
            <a:lvl3pPr>
              <a:buFont typeface="Arial" pitchFamily="34" charset="0"/>
              <a:buNone/>
              <a:defRPr sz="1100"/>
            </a:lvl3pPr>
            <a:lvl4pPr>
              <a:buFont typeface="Arial" pitchFamily="34" charset="0"/>
              <a:buNone/>
              <a:defRPr sz="1100"/>
            </a:lvl4pPr>
            <a:lvl5pPr>
              <a:buFont typeface="Arial" pitchFamily="34" charset="0"/>
              <a:buNone/>
              <a:defRPr sz="1100"/>
            </a:lvl5pPr>
          </a:lstStyle>
          <a:p>
            <a:pPr lvl="0"/>
            <a:r>
              <a:rPr lang="en-US"/>
              <a:t>Click to edit Master text styles</a:t>
            </a:r>
          </a:p>
        </p:txBody>
      </p:sp>
      <p:sp>
        <p:nvSpPr>
          <p:cNvPr id="13" name="Text Placeholder 9">
            <a:extLst>
              <a:ext uri="{FF2B5EF4-FFF2-40B4-BE49-F238E27FC236}">
                <a16:creationId xmlns:a16="http://schemas.microsoft.com/office/drawing/2014/main" id="{4524D291-13DF-0A4A-9BF4-67B05B95AD5C}"/>
              </a:ext>
            </a:extLst>
          </p:cNvPr>
          <p:cNvSpPr>
            <a:spLocks noGrp="1"/>
          </p:cNvSpPr>
          <p:nvPr>
            <p:ph type="body" sz="quarter" idx="12" hasCustomPrompt="1"/>
          </p:nvPr>
        </p:nvSpPr>
        <p:spPr>
          <a:xfrm>
            <a:off x="533400" y="60960"/>
            <a:ext cx="7084679" cy="326233"/>
          </a:xfrm>
          <a:prstGeom prst="rect">
            <a:avLst/>
          </a:prstGeom>
        </p:spPr>
        <p:txBody>
          <a:bodyPr wrap="square" lIns="91420" tIns="45710" rIns="91420" bIns="45710" anchor="b" anchorCtr="0">
            <a:noAutofit/>
          </a:bodyPr>
          <a:lstStyle>
            <a:lvl1pPr algn="l" defTabSz="603575">
              <a:lnSpc>
                <a:spcPct val="100000"/>
              </a:lnSpc>
              <a:spcBef>
                <a:spcPct val="50000"/>
              </a:spcBef>
              <a:buNone/>
              <a:defRPr sz="1400" b="0" i="0">
                <a:solidFill>
                  <a:schemeClr val="tx1"/>
                </a:solidFill>
                <a:latin typeface="+mn-lt"/>
                <a:cs typeface="CiscoSans ExtraLight"/>
              </a:defRPr>
            </a:lvl1pPr>
            <a:lvl2pPr>
              <a:buFont typeface="Arial" pitchFamily="34" charset="0"/>
              <a:buNone/>
              <a:defRPr sz="1100"/>
            </a:lvl2pPr>
            <a:lvl3pPr>
              <a:buFont typeface="Arial" pitchFamily="34" charset="0"/>
              <a:buNone/>
              <a:defRPr sz="1100"/>
            </a:lvl3pPr>
            <a:lvl4pPr>
              <a:buFont typeface="Arial" pitchFamily="34" charset="0"/>
              <a:buNone/>
              <a:defRPr sz="1100"/>
            </a:lvl4pPr>
            <a:lvl5pPr>
              <a:buFont typeface="Arial" pitchFamily="34" charset="0"/>
              <a:buNone/>
              <a:defRPr sz="1100"/>
            </a:lvl5pPr>
          </a:lstStyle>
          <a:p>
            <a:pPr lvl="0"/>
            <a:r>
              <a:rPr lang="en-US"/>
              <a:t>Chapter Title</a:t>
            </a:r>
          </a:p>
        </p:txBody>
      </p:sp>
      <p:sp>
        <p:nvSpPr>
          <p:cNvPr id="14" name="Slide Number Placeholder 2">
            <a:extLst>
              <a:ext uri="{FF2B5EF4-FFF2-40B4-BE49-F238E27FC236}">
                <a16:creationId xmlns:a16="http://schemas.microsoft.com/office/drawing/2014/main" id="{C94CEB8C-1C6F-9249-9DD4-12A871637B92}"/>
              </a:ext>
            </a:extLst>
          </p:cNvPr>
          <p:cNvSpPr>
            <a:spLocks noGrp="1"/>
          </p:cNvSpPr>
          <p:nvPr>
            <p:ph type="sldNum" sz="quarter" idx="4294967295"/>
          </p:nvPr>
        </p:nvSpPr>
        <p:spPr>
          <a:xfrm>
            <a:off x="8783638" y="4884738"/>
            <a:ext cx="360362" cy="274637"/>
          </a:xfrm>
          <a:prstGeom prst="rect">
            <a:avLst/>
          </a:prstGeom>
        </p:spPr>
        <p:txBody>
          <a:bodyPr>
            <a:noAutofit/>
          </a:bodyPr>
          <a:lstStyle/>
          <a:p>
            <a:pPr defTabSz="685800" fontAlgn="auto">
              <a:spcBef>
                <a:spcPts val="0"/>
              </a:spcBef>
              <a:spcAft>
                <a:spcPts val="0"/>
              </a:spcAft>
              <a:defRPr/>
            </a:pPr>
            <a:fld id="{96A97DD0-5BE7-4856-A2A9-C42C6688E607}" type="slidenum">
              <a:rPr kumimoji="1" lang="en-US" sz="900">
                <a:latin typeface="+mj-lt"/>
              </a:rPr>
              <a:pPr defTabSz="685800" fontAlgn="auto">
                <a:spcBef>
                  <a:spcPts val="0"/>
                </a:spcBef>
                <a:spcAft>
                  <a:spcPts val="0"/>
                </a:spcAft>
                <a:defRPr/>
              </a:pPr>
              <a:t>‹#›</a:t>
            </a:fld>
            <a:endParaRPr kumimoji="1" lang="en-US" sz="900">
              <a:latin typeface="+mj-lt"/>
            </a:endParaRPr>
          </a:p>
        </p:txBody>
      </p:sp>
    </p:spTree>
    <p:extLst>
      <p:ext uri="{BB962C8B-B14F-4D97-AF65-F5344CB8AC3E}">
        <p14:creationId xmlns:p14="http://schemas.microsoft.com/office/powerpoint/2010/main" val="807785545"/>
      </p:ext>
    </p:extLst>
  </p:cSld>
  <p:clrMapOvr>
    <a:masterClrMapping/>
  </p:clrMapOvr>
  <p:extLst>
    <p:ext uri="{DCECCB84-F9BA-43D5-87BE-67443E8EF086}">
      <p15:sldGuideLst xmlns:p15="http://schemas.microsoft.com/office/powerpoint/2012/main">
        <p15:guide id="1" orient="horz" pos="252">
          <p15:clr>
            <a:srgbClr val="FBAE40"/>
          </p15:clr>
        </p15:guide>
        <p15:guide id="2" orient="horz" pos="492">
          <p15:clr>
            <a:srgbClr val="FBAE40"/>
          </p15:clr>
        </p15:guide>
      </p15:sldGuideLst>
    </p:ext>
  </p:extLst>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13_Bullet_Title only">
    <p:spTree>
      <p:nvGrpSpPr>
        <p:cNvPr id="1" name=""/>
        <p:cNvGrpSpPr/>
        <p:nvPr/>
      </p:nvGrpSpPr>
      <p:grpSpPr>
        <a:xfrm>
          <a:off x="0" y="0"/>
          <a:ext cx="0" cy="0"/>
          <a:chOff x="0" y="0"/>
          <a:chExt cx="0" cy="0"/>
        </a:xfrm>
      </p:grpSpPr>
      <p:grpSp>
        <p:nvGrpSpPr>
          <p:cNvPr id="9" name="Group 8">
            <a:extLst>
              <a:ext uri="{FF2B5EF4-FFF2-40B4-BE49-F238E27FC236}">
                <a16:creationId xmlns:a16="http://schemas.microsoft.com/office/drawing/2014/main" id="{3DADED22-6465-5248-8449-1325E9A1CD50}"/>
              </a:ext>
            </a:extLst>
          </p:cNvPr>
          <p:cNvGrpSpPr/>
          <p:nvPr userDrawn="1"/>
        </p:nvGrpSpPr>
        <p:grpSpPr>
          <a:xfrm rot="5400000">
            <a:off x="85885" y="301539"/>
            <a:ext cx="457200" cy="91440"/>
            <a:chOff x="8191500" y="208549"/>
            <a:chExt cx="457200" cy="91440"/>
          </a:xfrm>
        </p:grpSpPr>
        <p:sp>
          <p:nvSpPr>
            <p:cNvPr id="10" name="Rectangle 2">
              <a:extLst>
                <a:ext uri="{FF2B5EF4-FFF2-40B4-BE49-F238E27FC236}">
                  <a16:creationId xmlns:a16="http://schemas.microsoft.com/office/drawing/2014/main" id="{A1DBE150-F4E0-D343-8E65-A58DAA658571}"/>
                </a:ext>
              </a:extLst>
            </p:cNvPr>
            <p:cNvSpPr>
              <a:spLocks noChangeArrowheads="1"/>
            </p:cNvSpPr>
            <p:nvPr/>
          </p:nvSpPr>
          <p:spPr bwMode="auto">
            <a:xfrm>
              <a:off x="8191500" y="208549"/>
              <a:ext cx="457200" cy="91440"/>
            </a:xfrm>
            <a:prstGeom prst="roundRect">
              <a:avLst>
                <a:gd name="adj" fmla="val 50000"/>
              </a:avLst>
            </a:prstGeom>
            <a:solidFill>
              <a:schemeClr val="tx2">
                <a:lumMod val="40000"/>
                <a:lumOff val="60000"/>
              </a:schemeClr>
            </a:solidFill>
            <a:ln w="9525">
              <a:noFill/>
              <a:miter lim="800000"/>
              <a:headEnd/>
              <a:tailEnd/>
            </a:ln>
            <a:effectLst/>
          </p:spPr>
          <p:txBody>
            <a:bodyPr wrap="none" lIns="68589" tIns="34295" rIns="68589" bIns="34295" anchor="ctr">
              <a:noAutofit/>
            </a:bodyPr>
            <a:lstStyle/>
            <a:p>
              <a:pPr algn="ctr" eaLnBrk="1" hangingPunct="1">
                <a:lnSpc>
                  <a:spcPct val="100000"/>
                </a:lnSpc>
              </a:pPr>
              <a:endParaRPr lang="en-US">
                <a:solidFill>
                  <a:schemeClr val="bg1"/>
                </a:solidFill>
                <a:latin typeface="+mn-lt"/>
              </a:endParaRPr>
            </a:p>
          </p:txBody>
        </p:sp>
        <p:sp>
          <p:nvSpPr>
            <p:cNvPr id="11" name="Oval 11">
              <a:extLst>
                <a:ext uri="{FF2B5EF4-FFF2-40B4-BE49-F238E27FC236}">
                  <a16:creationId xmlns:a16="http://schemas.microsoft.com/office/drawing/2014/main" id="{D6C80680-4E40-5A44-A158-A09978006B8D}"/>
                </a:ext>
              </a:extLst>
            </p:cNvPr>
            <p:cNvSpPr>
              <a:spLocks noChangeAspect="1" noChangeArrowheads="1"/>
            </p:cNvSpPr>
            <p:nvPr/>
          </p:nvSpPr>
          <p:spPr bwMode="auto">
            <a:xfrm flipV="1">
              <a:off x="8191501" y="208549"/>
              <a:ext cx="91441" cy="91440"/>
            </a:xfrm>
            <a:prstGeom prst="ellipse">
              <a:avLst/>
            </a:prstGeom>
            <a:solidFill>
              <a:srgbClr val="1290DB"/>
            </a:solidFill>
            <a:ln w="3175">
              <a:noFill/>
              <a:round/>
              <a:headEnd/>
              <a:tailEnd/>
            </a:ln>
          </p:spPr>
          <p:txBody>
            <a:bodyPr wrap="none" anchor="ctr">
              <a:noAutofit/>
            </a:bodyPr>
            <a:lstStyle/>
            <a:p>
              <a:pPr eaLnBrk="1" hangingPunct="1">
                <a:lnSpc>
                  <a:spcPct val="100000"/>
                </a:lnSpc>
              </a:pPr>
              <a:endParaRPr lang="en-US">
                <a:latin typeface="+mn-lt"/>
              </a:endParaRPr>
            </a:p>
          </p:txBody>
        </p:sp>
      </p:grpSp>
      <p:sp>
        <p:nvSpPr>
          <p:cNvPr id="8" name="Title Placeholder 5">
            <a:extLst>
              <a:ext uri="{FF2B5EF4-FFF2-40B4-BE49-F238E27FC236}">
                <a16:creationId xmlns:a16="http://schemas.microsoft.com/office/drawing/2014/main" id="{06D513D5-C188-1243-BB8D-FD92C16655CA}"/>
              </a:ext>
            </a:extLst>
          </p:cNvPr>
          <p:cNvSpPr>
            <a:spLocks noGrp="1"/>
          </p:cNvSpPr>
          <p:nvPr>
            <p:ph type="title"/>
          </p:nvPr>
        </p:nvSpPr>
        <p:spPr bwMode="auto">
          <a:xfrm>
            <a:off x="533400" y="400801"/>
            <a:ext cx="8345488" cy="3721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4" tIns="45712" rIns="91424" bIns="45712" numCol="1" anchor="t" anchorCtr="0" compatLnSpc="1">
            <a:prstTxWarp prst="textNoShape">
              <a:avLst/>
            </a:prstTxWarp>
            <a:noAutofit/>
          </a:bodyPr>
          <a:lstStyle>
            <a:lvl1pPr>
              <a:defRPr sz="2800">
                <a:solidFill>
                  <a:schemeClr val="tx2"/>
                </a:solidFill>
              </a:defRPr>
            </a:lvl1pPr>
          </a:lstStyle>
          <a:p>
            <a:pPr lvl="0"/>
            <a:r>
              <a:rPr lang="en-GB"/>
              <a:t>Click to edit Master title style</a:t>
            </a:r>
          </a:p>
        </p:txBody>
      </p:sp>
      <p:sp>
        <p:nvSpPr>
          <p:cNvPr id="12" name="Text Placeholder 9">
            <a:extLst>
              <a:ext uri="{FF2B5EF4-FFF2-40B4-BE49-F238E27FC236}">
                <a16:creationId xmlns:a16="http://schemas.microsoft.com/office/drawing/2014/main" id="{3422F467-77CE-EF40-B6ED-8330807C5C0C}"/>
              </a:ext>
            </a:extLst>
          </p:cNvPr>
          <p:cNvSpPr>
            <a:spLocks noGrp="1"/>
          </p:cNvSpPr>
          <p:nvPr>
            <p:ph type="body" sz="quarter" idx="11" hasCustomPrompt="1"/>
          </p:nvPr>
        </p:nvSpPr>
        <p:spPr>
          <a:xfrm>
            <a:off x="533399" y="786606"/>
            <a:ext cx="7084679" cy="326233"/>
          </a:xfrm>
          <a:prstGeom prst="rect">
            <a:avLst/>
          </a:prstGeom>
        </p:spPr>
        <p:txBody>
          <a:bodyPr wrap="square" lIns="91420" tIns="45710" rIns="91420" bIns="45710" anchor="b" anchorCtr="0">
            <a:noAutofit/>
          </a:bodyPr>
          <a:lstStyle>
            <a:lvl1pPr algn="l" defTabSz="603575">
              <a:lnSpc>
                <a:spcPct val="100000"/>
              </a:lnSpc>
              <a:spcBef>
                <a:spcPct val="50000"/>
              </a:spcBef>
              <a:buNone/>
              <a:defRPr sz="1400" b="0" i="0">
                <a:solidFill>
                  <a:schemeClr val="bg1"/>
                </a:solidFill>
                <a:latin typeface="+mn-lt"/>
                <a:cs typeface="CiscoSans ExtraLight"/>
              </a:defRPr>
            </a:lvl1pPr>
            <a:lvl2pPr>
              <a:buFont typeface="Arial" pitchFamily="34" charset="0"/>
              <a:buNone/>
              <a:defRPr sz="1100"/>
            </a:lvl2pPr>
            <a:lvl3pPr>
              <a:buFont typeface="Arial" pitchFamily="34" charset="0"/>
              <a:buNone/>
              <a:defRPr sz="1100"/>
            </a:lvl3pPr>
            <a:lvl4pPr>
              <a:buFont typeface="Arial" pitchFamily="34" charset="0"/>
              <a:buNone/>
              <a:defRPr sz="1100"/>
            </a:lvl4pPr>
            <a:lvl5pPr>
              <a:buFont typeface="Arial" pitchFamily="34" charset="0"/>
              <a:buNone/>
              <a:defRPr sz="1100"/>
            </a:lvl5pPr>
          </a:lstStyle>
          <a:p>
            <a:pPr lvl="0"/>
            <a:r>
              <a:rPr lang="en-US"/>
              <a:t>Click to edit Master text styles</a:t>
            </a:r>
          </a:p>
        </p:txBody>
      </p:sp>
      <p:sp>
        <p:nvSpPr>
          <p:cNvPr id="13" name="Text Placeholder 9">
            <a:extLst>
              <a:ext uri="{FF2B5EF4-FFF2-40B4-BE49-F238E27FC236}">
                <a16:creationId xmlns:a16="http://schemas.microsoft.com/office/drawing/2014/main" id="{A2848E61-DFCD-7C43-ADEA-0F257A9B6D7A}"/>
              </a:ext>
            </a:extLst>
          </p:cNvPr>
          <p:cNvSpPr>
            <a:spLocks noGrp="1"/>
          </p:cNvSpPr>
          <p:nvPr>
            <p:ph type="body" sz="quarter" idx="12" hasCustomPrompt="1"/>
          </p:nvPr>
        </p:nvSpPr>
        <p:spPr>
          <a:xfrm>
            <a:off x="533400" y="60960"/>
            <a:ext cx="7084679" cy="326233"/>
          </a:xfrm>
          <a:prstGeom prst="rect">
            <a:avLst/>
          </a:prstGeom>
        </p:spPr>
        <p:txBody>
          <a:bodyPr wrap="square" lIns="91420" tIns="45710" rIns="91420" bIns="45710" anchor="b" anchorCtr="0">
            <a:noAutofit/>
          </a:bodyPr>
          <a:lstStyle>
            <a:lvl1pPr algn="l" defTabSz="603575">
              <a:lnSpc>
                <a:spcPct val="100000"/>
              </a:lnSpc>
              <a:spcBef>
                <a:spcPct val="50000"/>
              </a:spcBef>
              <a:buNone/>
              <a:defRPr sz="1400" b="0" i="0">
                <a:solidFill>
                  <a:schemeClr val="tx1"/>
                </a:solidFill>
                <a:latin typeface="+mn-lt"/>
                <a:cs typeface="CiscoSans ExtraLight"/>
              </a:defRPr>
            </a:lvl1pPr>
            <a:lvl2pPr>
              <a:buFont typeface="Arial" pitchFamily="34" charset="0"/>
              <a:buNone/>
              <a:defRPr sz="1100"/>
            </a:lvl2pPr>
            <a:lvl3pPr>
              <a:buFont typeface="Arial" pitchFamily="34" charset="0"/>
              <a:buNone/>
              <a:defRPr sz="1100"/>
            </a:lvl3pPr>
            <a:lvl4pPr>
              <a:buFont typeface="Arial" pitchFamily="34" charset="0"/>
              <a:buNone/>
              <a:defRPr sz="1100"/>
            </a:lvl4pPr>
            <a:lvl5pPr>
              <a:buFont typeface="Arial" pitchFamily="34" charset="0"/>
              <a:buNone/>
              <a:defRPr sz="1100"/>
            </a:lvl5pPr>
          </a:lstStyle>
          <a:p>
            <a:pPr lvl="0"/>
            <a:r>
              <a:rPr lang="en-US"/>
              <a:t>Chapter Title</a:t>
            </a:r>
          </a:p>
        </p:txBody>
      </p:sp>
      <p:sp>
        <p:nvSpPr>
          <p:cNvPr id="14" name="Slide Number Placeholder 2">
            <a:extLst>
              <a:ext uri="{FF2B5EF4-FFF2-40B4-BE49-F238E27FC236}">
                <a16:creationId xmlns:a16="http://schemas.microsoft.com/office/drawing/2014/main" id="{626CDC84-BB2C-6C42-BB47-CA48296D2320}"/>
              </a:ext>
            </a:extLst>
          </p:cNvPr>
          <p:cNvSpPr>
            <a:spLocks noGrp="1"/>
          </p:cNvSpPr>
          <p:nvPr>
            <p:ph type="sldNum" sz="quarter" idx="4294967295"/>
          </p:nvPr>
        </p:nvSpPr>
        <p:spPr>
          <a:xfrm>
            <a:off x="8783638" y="4884738"/>
            <a:ext cx="360362" cy="274637"/>
          </a:xfrm>
          <a:prstGeom prst="rect">
            <a:avLst/>
          </a:prstGeom>
        </p:spPr>
        <p:txBody>
          <a:bodyPr>
            <a:noAutofit/>
          </a:bodyPr>
          <a:lstStyle/>
          <a:p>
            <a:pPr defTabSz="685800" fontAlgn="auto">
              <a:spcBef>
                <a:spcPts val="0"/>
              </a:spcBef>
              <a:spcAft>
                <a:spcPts val="0"/>
              </a:spcAft>
              <a:defRPr/>
            </a:pPr>
            <a:fld id="{96A97DD0-5BE7-4856-A2A9-C42C6688E607}" type="slidenum">
              <a:rPr kumimoji="1" lang="en-US" sz="900">
                <a:latin typeface="+mj-lt"/>
              </a:rPr>
              <a:pPr defTabSz="685800" fontAlgn="auto">
                <a:spcBef>
                  <a:spcPts val="0"/>
                </a:spcBef>
                <a:spcAft>
                  <a:spcPts val="0"/>
                </a:spcAft>
                <a:defRPr/>
              </a:pPr>
              <a:t>‹#›</a:t>
            </a:fld>
            <a:endParaRPr kumimoji="1" lang="en-US" sz="900">
              <a:latin typeface="+mj-lt"/>
            </a:endParaRPr>
          </a:p>
        </p:txBody>
      </p:sp>
    </p:spTree>
    <p:extLst>
      <p:ext uri="{BB962C8B-B14F-4D97-AF65-F5344CB8AC3E}">
        <p14:creationId xmlns:p14="http://schemas.microsoft.com/office/powerpoint/2010/main" val="4135753610"/>
      </p:ext>
    </p:extLst>
  </p:cSld>
  <p:clrMapOvr>
    <a:masterClrMapping/>
  </p:clrMapOvr>
  <p:extLst>
    <p:ext uri="{DCECCB84-F9BA-43D5-87BE-67443E8EF086}">
      <p15:sldGuideLst xmlns:p15="http://schemas.microsoft.com/office/powerpoint/2012/main">
        <p15:guide id="1" orient="horz" pos="252">
          <p15:clr>
            <a:srgbClr val="FBAE40"/>
          </p15:clr>
        </p15:guide>
        <p15:guide id="2" orient="horz" pos="492">
          <p15:clr>
            <a:srgbClr val="FBAE40"/>
          </p15:clr>
        </p15:guide>
      </p15:sldGuideLst>
    </p:ext>
  </p:extLst>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theme" Target="../theme/theme1.xml"/></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Pr>
        <a:solidFill>
          <a:schemeClr val="bg2"/>
        </a:solidFill>
        <a:effectLst/>
      </p:bgPr>
    </p:bg>
    <p:spTree>
      <p:nvGrpSpPr>
        <p:cNvPr id="1" name=""/>
        <p:cNvGrpSpPr/>
        <p:nvPr/>
      </p:nvGrpSpPr>
      <p:grpSpPr>
        <a:xfrm>
          <a:off x="0" y="0"/>
          <a:ext cx="0" cy="0"/>
          <a:chOff x="0" y="0"/>
          <a:chExt cx="0" cy="0"/>
        </a:xfrm>
      </p:grpSpPr>
      <p:sp>
        <p:nvSpPr>
          <p:cNvPr id="1026" name="Title Placeholder 5"/>
          <p:cNvSpPr>
            <a:spLocks noGrp="1"/>
          </p:cNvSpPr>
          <p:nvPr>
            <p:ph type="title"/>
          </p:nvPr>
        </p:nvSpPr>
        <p:spPr bwMode="auto">
          <a:xfrm>
            <a:off x="437766" y="341313"/>
            <a:ext cx="8345488"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4" tIns="45712" rIns="91424" bIns="45712" numCol="1" anchor="ctr" anchorCtr="0" compatLnSpc="1">
            <a:prstTxWarp prst="textNoShape">
              <a:avLst/>
            </a:prstTxWarp>
            <a:noAutofit/>
          </a:bodyPr>
          <a:lstStyle/>
          <a:p>
            <a:pPr lvl="0"/>
            <a:r>
              <a:rPr lang="en-GB"/>
              <a:t>Title Goes Here</a:t>
            </a:r>
          </a:p>
        </p:txBody>
      </p:sp>
      <p:sp>
        <p:nvSpPr>
          <p:cNvPr id="13" name="Rectangle 4"/>
          <p:cNvSpPr>
            <a:spLocks noChangeArrowheads="1"/>
          </p:cNvSpPr>
          <p:nvPr userDrawn="1"/>
        </p:nvSpPr>
        <p:spPr bwMode="ltGray">
          <a:xfrm>
            <a:off x="477679" y="4741653"/>
            <a:ext cx="3401050" cy="154518"/>
          </a:xfrm>
          <a:prstGeom prst="rect">
            <a:avLst/>
          </a:prstGeom>
          <a:noFill/>
          <a:ln w="9525">
            <a:noFill/>
            <a:miter lim="800000"/>
            <a:headEnd/>
            <a:tailEnd/>
          </a:ln>
          <a:effectLst/>
        </p:spPr>
        <p:txBody>
          <a:bodyPr wrap="square" lIns="61586" tIns="30792" rIns="61586" bIns="30792" anchor="b">
            <a:noAutofit/>
          </a:bodyPr>
          <a:lstStyle/>
          <a:p>
            <a:pPr defTabSz="610744" fontAlgn="auto">
              <a:spcBef>
                <a:spcPts val="0"/>
              </a:spcBef>
              <a:spcAft>
                <a:spcPts val="0"/>
              </a:spcAft>
              <a:defRPr/>
            </a:pPr>
            <a:r>
              <a:rPr lang="en-US" sz="600" spc="20" baseline="0">
                <a:solidFill>
                  <a:schemeClr val="bg2">
                    <a:lumMod val="65000"/>
                  </a:schemeClr>
                </a:solidFill>
                <a:latin typeface="+mn-lt"/>
                <a:ea typeface="+mn-ea"/>
                <a:cs typeface="CiscoSans Thin"/>
              </a:rPr>
              <a:t>© 2019  Cisco and/or its affiliates. All rights reserved.   Cisco Public</a:t>
            </a:r>
          </a:p>
        </p:txBody>
      </p:sp>
      <p:sp>
        <p:nvSpPr>
          <p:cNvPr id="4" name="Slide Number Placeholder 2">
            <a:extLst>
              <a:ext uri="{FF2B5EF4-FFF2-40B4-BE49-F238E27FC236}">
                <a16:creationId xmlns:a16="http://schemas.microsoft.com/office/drawing/2014/main" id="{AFDB6C9F-D338-B046-A001-9E157B11128C}"/>
              </a:ext>
            </a:extLst>
          </p:cNvPr>
          <p:cNvSpPr>
            <a:spLocks noGrp="1"/>
          </p:cNvSpPr>
          <p:nvPr>
            <p:ph type="sldNum" sz="quarter" idx="4"/>
          </p:nvPr>
        </p:nvSpPr>
        <p:spPr>
          <a:xfrm>
            <a:off x="8783638" y="4884738"/>
            <a:ext cx="360362" cy="274637"/>
          </a:xfrm>
          <a:prstGeom prst="rect">
            <a:avLst/>
          </a:prstGeom>
        </p:spPr>
        <p:txBody>
          <a:bodyPr>
            <a:noAutofit/>
          </a:bodyPr>
          <a:lstStyle/>
          <a:p>
            <a:pPr defTabSz="685800" fontAlgn="auto">
              <a:spcBef>
                <a:spcPts val="0"/>
              </a:spcBef>
              <a:spcAft>
                <a:spcPts val="0"/>
              </a:spcAft>
              <a:defRPr/>
            </a:pPr>
            <a:fld id="{96A97DD0-5BE7-4856-A2A9-C42C6688E607}" type="slidenum">
              <a:rPr kumimoji="1" lang="en-US" sz="900">
                <a:latin typeface="+mj-lt"/>
              </a:rPr>
              <a:pPr defTabSz="685800" fontAlgn="auto">
                <a:spcBef>
                  <a:spcPts val="0"/>
                </a:spcBef>
                <a:spcAft>
                  <a:spcPts val="0"/>
                </a:spcAft>
                <a:defRPr/>
              </a:pPr>
              <a:t>‹#›</a:t>
            </a:fld>
            <a:endParaRPr kumimoji="1" lang="en-US" sz="900">
              <a:latin typeface="+mj-lt"/>
            </a:endParaRPr>
          </a:p>
        </p:txBody>
      </p:sp>
    </p:spTree>
  </p:cSld>
  <p:clrMap bg1="lt1" tx1="dk1" bg2="lt2" tx2="dk2" accent1="accent1" accent2="accent2" accent3="accent3" accent4="accent4" accent5="accent5" accent6="accent6" hlink="hlink" folHlink="folHlink"/>
  <p:sldLayoutIdLst>
    <p:sldLayoutId id="2147484025" r:id="rId1"/>
    <p:sldLayoutId id="2147483879" r:id="rId2"/>
    <p:sldLayoutId id="2147484041" r:id="rId3"/>
    <p:sldLayoutId id="2147484042" r:id="rId4"/>
    <p:sldLayoutId id="2147484043" r:id="rId5"/>
    <p:sldLayoutId id="2147484047" r:id="rId6"/>
    <p:sldLayoutId id="2147484044" r:id="rId7"/>
    <p:sldLayoutId id="2147484045" r:id="rId8"/>
    <p:sldLayoutId id="2147484046" r:id="rId9"/>
    <p:sldLayoutId id="2147483987" r:id="rId10"/>
    <p:sldLayoutId id="2147483897" r:id="rId11"/>
    <p:sldLayoutId id="2147484026" r:id="rId12"/>
    <p:sldLayoutId id="2147484027" r:id="rId13"/>
  </p:sldLayoutIdLst>
  <p:txStyles>
    <p:titleStyle>
      <a:lvl1pPr algn="l" defTabSz="684213" rtl="0" eaLnBrk="1" fontAlgn="base" hangingPunct="1">
        <a:lnSpc>
          <a:spcPct val="80000"/>
        </a:lnSpc>
        <a:spcBef>
          <a:spcPct val="0"/>
        </a:spcBef>
        <a:spcAft>
          <a:spcPct val="0"/>
        </a:spcAft>
        <a:defRPr lang="en-US" sz="2800" b="0" i="0" u="none" kern="1200" dirty="0">
          <a:solidFill>
            <a:schemeClr val="tx2"/>
          </a:solidFill>
          <a:latin typeface="+mj-lt"/>
          <a:ea typeface="CiscoSansTT Thin" charset="0"/>
          <a:cs typeface="CiscoSansTT Thin" charset="0"/>
        </a:defRPr>
      </a:lvl1pPr>
      <a:lvl2pPr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2pPr>
      <a:lvl3pPr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3pPr>
      <a:lvl4pPr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4pPr>
      <a:lvl5pPr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5pPr>
      <a:lvl6pPr marL="457200"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6pPr>
      <a:lvl7pPr marL="914400"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7pPr>
      <a:lvl8pPr marL="1371600"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8pPr>
      <a:lvl9pPr marL="1828800"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9pPr>
    </p:titleStyle>
    <p:bodyStyle>
      <a:lvl1pPr marL="169863" indent="-169863" algn="l" defTabSz="684213" rtl="0" eaLnBrk="1" fontAlgn="base" hangingPunct="1">
        <a:lnSpc>
          <a:spcPct val="95000"/>
        </a:lnSpc>
        <a:spcBef>
          <a:spcPts val="1075"/>
        </a:spcBef>
        <a:spcAft>
          <a:spcPct val="0"/>
        </a:spcAft>
        <a:buClr>
          <a:schemeClr val="tx2"/>
        </a:buClr>
        <a:buSzPct val="90000"/>
        <a:buFont typeface="Arial" charset="0"/>
        <a:buChar char="•"/>
        <a:defRPr lang="en-US" sz="1500" kern="1200" dirty="0">
          <a:solidFill>
            <a:schemeClr val="tx1"/>
          </a:solidFill>
          <a:latin typeface="+mn-lt"/>
          <a:ea typeface="ＭＳ Ｐゴシック" charset="0"/>
          <a:cs typeface="CiscoSans"/>
        </a:defRPr>
      </a:lvl1pPr>
      <a:lvl2pPr marL="358775" indent="-215900" algn="l" defTabSz="684213" rtl="0" eaLnBrk="1" fontAlgn="base" hangingPunct="1">
        <a:lnSpc>
          <a:spcPct val="95000"/>
        </a:lnSpc>
        <a:spcBef>
          <a:spcPts val="600"/>
        </a:spcBef>
        <a:spcAft>
          <a:spcPct val="0"/>
        </a:spcAft>
        <a:buClr>
          <a:schemeClr val="tx2"/>
        </a:buClr>
        <a:buFont typeface="Arial" charset="0"/>
        <a:buChar char="•"/>
        <a:defRPr lang="en-US" sz="1400" kern="1200" dirty="0">
          <a:solidFill>
            <a:schemeClr val="tx1"/>
          </a:solidFill>
          <a:latin typeface="+mn-lt"/>
          <a:ea typeface="ＭＳ Ｐゴシック" charset="0"/>
          <a:cs typeface="CiscoSans"/>
        </a:defRPr>
      </a:lvl2pPr>
      <a:lvl3pPr marL="431800" indent="-169863" algn="l" defTabSz="684213" rtl="0" eaLnBrk="1" fontAlgn="base" hangingPunct="1">
        <a:lnSpc>
          <a:spcPct val="95000"/>
        </a:lnSpc>
        <a:spcBef>
          <a:spcPts val="625"/>
        </a:spcBef>
        <a:spcAft>
          <a:spcPct val="0"/>
        </a:spcAft>
        <a:buFont typeface="Arial" charset="0"/>
        <a:buChar char="•"/>
        <a:defRPr lang="en-US" sz="1200" kern="1200" dirty="0">
          <a:solidFill>
            <a:schemeClr val="tx1"/>
          </a:solidFill>
          <a:latin typeface="+mn-lt"/>
          <a:ea typeface="ＭＳ Ｐゴシック" charset="0"/>
          <a:cs typeface="CiscoSans"/>
        </a:defRPr>
      </a:lvl3pPr>
      <a:lvl4pPr marL="503238" indent="-169863" algn="l" defTabSz="684213" rtl="0" eaLnBrk="1" fontAlgn="base" hangingPunct="1">
        <a:lnSpc>
          <a:spcPct val="95000"/>
        </a:lnSpc>
        <a:spcBef>
          <a:spcPts val="625"/>
        </a:spcBef>
        <a:spcAft>
          <a:spcPct val="0"/>
        </a:spcAft>
        <a:buFont typeface="Arial" charset="0"/>
        <a:buChar char="•"/>
        <a:defRPr lang="en-US" sz="1100" kern="1200" dirty="0">
          <a:solidFill>
            <a:schemeClr val="tx1"/>
          </a:solidFill>
          <a:latin typeface="+mn-lt"/>
          <a:ea typeface="ＭＳ Ｐゴシック" charset="0"/>
          <a:cs typeface="CiscoSans"/>
        </a:defRPr>
      </a:lvl4pPr>
      <a:lvl5pPr marL="574675" indent="-169863" algn="l" defTabSz="684213" rtl="0" eaLnBrk="1" fontAlgn="base" hangingPunct="1">
        <a:lnSpc>
          <a:spcPct val="95000"/>
        </a:lnSpc>
        <a:spcBef>
          <a:spcPts val="625"/>
        </a:spcBef>
        <a:spcAft>
          <a:spcPct val="0"/>
        </a:spcAft>
        <a:buFont typeface="Arial" charset="0"/>
        <a:buChar char="•"/>
        <a:defRPr lang="en-US" sz="1100" kern="1200" dirty="0">
          <a:solidFill>
            <a:schemeClr val="tx1"/>
          </a:solidFill>
          <a:latin typeface="+mn-lt"/>
          <a:ea typeface="ＭＳ Ｐゴシック" charset="0"/>
          <a:cs typeface="CiscoSans"/>
        </a:defRPr>
      </a:lvl5pPr>
      <a:lvl6pPr marL="863856" indent="-171445" algn="l" defTabSz="685777" rtl="0" eaLnBrk="1" latinLnBrk="0" hangingPunct="1">
        <a:spcBef>
          <a:spcPts val="600"/>
        </a:spcBef>
        <a:buFont typeface="Arial" pitchFamily="34" charset="0"/>
        <a:buChar char="•"/>
        <a:defRPr sz="900" kern="1200" baseline="0">
          <a:solidFill>
            <a:schemeClr val="tx1"/>
          </a:solidFill>
          <a:latin typeface="+mn-lt"/>
          <a:ea typeface="+mn-ea"/>
          <a:cs typeface="+mn-cs"/>
        </a:defRPr>
      </a:lvl6pPr>
      <a:lvl7pPr marL="935844" indent="-171422" algn="l" defTabSz="685777" rtl="0" eaLnBrk="1" latinLnBrk="0" hangingPunct="1">
        <a:spcBef>
          <a:spcPts val="600"/>
        </a:spcBef>
        <a:buFont typeface="Arial" pitchFamily="34" charset="0"/>
        <a:buChar char="•"/>
        <a:defRPr sz="800" kern="1200" baseline="0">
          <a:solidFill>
            <a:schemeClr val="tx1"/>
          </a:solidFill>
          <a:latin typeface="+mn-lt"/>
          <a:ea typeface="+mn-ea"/>
          <a:cs typeface="+mn-cs"/>
        </a:defRPr>
      </a:lvl7pPr>
      <a:lvl8pPr marL="2400220" indent="0" algn="l" defTabSz="685777" rtl="0" eaLnBrk="1" latinLnBrk="0" hangingPunct="1">
        <a:spcBef>
          <a:spcPct val="20000"/>
        </a:spcBef>
        <a:buFont typeface="Arial" pitchFamily="34" charset="0"/>
        <a:buNone/>
        <a:defRPr sz="1500" kern="1200">
          <a:solidFill>
            <a:schemeClr val="tx1"/>
          </a:solidFill>
          <a:latin typeface="+mn-lt"/>
          <a:ea typeface="+mn-ea"/>
          <a:cs typeface="+mn-cs"/>
        </a:defRPr>
      </a:lvl8pPr>
      <a:lvl9pPr marL="2914553" indent="-171445" algn="l" defTabSz="685777" rtl="0" eaLnBrk="1" latinLnBrk="0" hangingPunct="1">
        <a:spcBef>
          <a:spcPct val="20000"/>
        </a:spcBef>
        <a:buFont typeface="Arial" pitchFamily="34" charset="0"/>
        <a:buChar char="•"/>
        <a:defRPr sz="1500" kern="1200">
          <a:solidFill>
            <a:schemeClr val="tx1"/>
          </a:solidFill>
          <a:latin typeface="+mn-lt"/>
          <a:ea typeface="+mn-ea"/>
          <a:cs typeface="+mn-cs"/>
        </a:defRPr>
      </a:lvl9pPr>
    </p:bodyStyle>
    <p:otherStyle>
      <a:defPPr>
        <a:defRPr lang="en-US"/>
      </a:defPPr>
      <a:lvl1pPr marL="0" algn="l" defTabSz="685777" rtl="0" eaLnBrk="1" latinLnBrk="0" hangingPunct="1">
        <a:defRPr sz="1400" kern="1200">
          <a:solidFill>
            <a:schemeClr val="tx1"/>
          </a:solidFill>
          <a:latin typeface="+mn-lt"/>
          <a:ea typeface="+mn-ea"/>
          <a:cs typeface="+mn-cs"/>
        </a:defRPr>
      </a:lvl1pPr>
      <a:lvl2pPr marL="342886" algn="l" defTabSz="685777" rtl="0" eaLnBrk="1" latinLnBrk="0" hangingPunct="1">
        <a:defRPr sz="1400" kern="1200">
          <a:solidFill>
            <a:schemeClr val="tx1"/>
          </a:solidFill>
          <a:latin typeface="+mn-lt"/>
          <a:ea typeface="+mn-ea"/>
          <a:cs typeface="+mn-cs"/>
        </a:defRPr>
      </a:lvl2pPr>
      <a:lvl3pPr marL="685777" algn="l" defTabSz="685777" rtl="0" eaLnBrk="1" latinLnBrk="0" hangingPunct="1">
        <a:defRPr sz="1400" kern="1200">
          <a:solidFill>
            <a:schemeClr val="tx1"/>
          </a:solidFill>
          <a:latin typeface="+mn-lt"/>
          <a:ea typeface="+mn-ea"/>
          <a:cs typeface="+mn-cs"/>
        </a:defRPr>
      </a:lvl3pPr>
      <a:lvl4pPr marL="1028665" algn="l" defTabSz="685777" rtl="0" eaLnBrk="1" latinLnBrk="0" hangingPunct="1">
        <a:defRPr sz="1400" kern="1200">
          <a:solidFill>
            <a:schemeClr val="tx1"/>
          </a:solidFill>
          <a:latin typeface="+mn-lt"/>
          <a:ea typeface="+mn-ea"/>
          <a:cs typeface="+mn-cs"/>
        </a:defRPr>
      </a:lvl4pPr>
      <a:lvl5pPr marL="1371555" algn="l" defTabSz="685777" rtl="0" eaLnBrk="1" latinLnBrk="0" hangingPunct="1">
        <a:defRPr sz="1400" kern="1200">
          <a:solidFill>
            <a:schemeClr val="tx1"/>
          </a:solidFill>
          <a:latin typeface="+mn-lt"/>
          <a:ea typeface="+mn-ea"/>
          <a:cs typeface="+mn-cs"/>
        </a:defRPr>
      </a:lvl5pPr>
      <a:lvl6pPr marL="1714441" algn="l" defTabSz="685777" rtl="0" eaLnBrk="1" latinLnBrk="0" hangingPunct="1">
        <a:defRPr sz="1400" kern="1200">
          <a:solidFill>
            <a:schemeClr val="tx1"/>
          </a:solidFill>
          <a:latin typeface="+mn-lt"/>
          <a:ea typeface="+mn-ea"/>
          <a:cs typeface="+mn-cs"/>
        </a:defRPr>
      </a:lvl6pPr>
      <a:lvl7pPr marL="2057332" algn="l" defTabSz="685777" rtl="0" eaLnBrk="1" latinLnBrk="0" hangingPunct="1">
        <a:defRPr sz="1400" kern="1200">
          <a:solidFill>
            <a:schemeClr val="tx1"/>
          </a:solidFill>
          <a:latin typeface="+mn-lt"/>
          <a:ea typeface="+mn-ea"/>
          <a:cs typeface="+mn-cs"/>
        </a:defRPr>
      </a:lvl7pPr>
      <a:lvl8pPr marL="2400220" algn="l" defTabSz="685777" rtl="0" eaLnBrk="1" latinLnBrk="0" hangingPunct="1">
        <a:defRPr sz="1400" kern="1200">
          <a:solidFill>
            <a:schemeClr val="tx1"/>
          </a:solidFill>
          <a:latin typeface="+mn-lt"/>
          <a:ea typeface="+mn-ea"/>
          <a:cs typeface="+mn-cs"/>
        </a:defRPr>
      </a:lvl8pPr>
      <a:lvl9pPr marL="2743110" algn="l" defTabSz="685777" rtl="0" eaLnBrk="1" latinLnBrk="0" hangingPunct="1">
        <a:defRPr sz="14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988" userDrawn="1">
          <p15:clr>
            <a:srgbClr val="F26B43"/>
          </p15:clr>
        </p15:guide>
        <p15:guide id="2" pos="336" userDrawn="1">
          <p15:clr>
            <a:srgbClr val="F26B43"/>
          </p15:clr>
        </p15:guide>
        <p15:guide id="3" pos="5448" userDrawn="1">
          <p15:clr>
            <a:srgbClr val="F26B43"/>
          </p15:clr>
        </p15:guide>
        <p15:guide id="4" orient="horz" pos="757" userDrawn="1">
          <p15:clr>
            <a:srgbClr val="F26B43"/>
          </p15:clr>
        </p15:guide>
        <p15:guide id="5" orient="horz" pos="335" userDrawn="1">
          <p15:clr>
            <a:srgbClr val="F26B43"/>
          </p15:clr>
        </p15:guide>
        <p15:guide id="6" pos="2876" userDrawn="1">
          <p15:clr>
            <a:srgbClr val="F26B43"/>
          </p15:clr>
        </p15:guide>
        <p15:guide id="7" orient="horz" pos="1043" userDrawn="1">
          <p15:clr>
            <a:srgbClr val="F26B43"/>
          </p15:clr>
        </p15:guide>
      </p15:sldGuideLst>
    </p:ext>
  </p:extLst>
</p:sldMaster>
</file>

<file path=ppt/slides/_rels/slide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1.xml"/><Relationship Id="rId1" Type="http://schemas.openxmlformats.org/officeDocument/2006/relationships/slideLayout" Target="../slideLayouts/slideLayout1.xml"/><Relationship Id="rId4" Type="http://schemas.openxmlformats.org/officeDocument/2006/relationships/image" Target="../media/image3.png"/></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100.xml.rels><?xml version="1.0" encoding="UTF-8" standalone="yes"?>
<Relationships xmlns="http://schemas.openxmlformats.org/package/2006/relationships"><Relationship Id="rId3" Type="http://schemas.openxmlformats.org/officeDocument/2006/relationships/image" Target="../media/image92.tiff"/><Relationship Id="rId2" Type="http://schemas.openxmlformats.org/officeDocument/2006/relationships/image" Target="../media/image91.jpeg"/><Relationship Id="rId1" Type="http://schemas.openxmlformats.org/officeDocument/2006/relationships/slideLayout" Target="../slideLayouts/slideLayout5.xml"/><Relationship Id="rId5" Type="http://schemas.openxmlformats.org/officeDocument/2006/relationships/image" Target="../media/image94.png"/><Relationship Id="rId4" Type="http://schemas.openxmlformats.org/officeDocument/2006/relationships/image" Target="../media/image93.png"/></Relationships>
</file>

<file path=ppt/slides/_rels/slide101.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102.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103.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104.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105.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106.xml.rels><?xml version="1.0" encoding="UTF-8" standalone="yes"?>
<Relationships xmlns="http://schemas.openxmlformats.org/package/2006/relationships"><Relationship Id="rId2" Type="http://schemas.openxmlformats.org/officeDocument/2006/relationships/image" Target="../media/image95.jpg"/><Relationship Id="rId1" Type="http://schemas.openxmlformats.org/officeDocument/2006/relationships/slideLayout" Target="../slideLayouts/slideLayout5.xml"/></Relationships>
</file>

<file path=ppt/slides/_rels/slide107.xml.rels><?xml version="1.0" encoding="UTF-8" standalone="yes"?>
<Relationships xmlns="http://schemas.openxmlformats.org/package/2006/relationships"><Relationship Id="rId3" Type="http://schemas.openxmlformats.org/officeDocument/2006/relationships/image" Target="../media/image97.png"/><Relationship Id="rId2" Type="http://schemas.openxmlformats.org/officeDocument/2006/relationships/image" Target="../media/image96.png"/><Relationship Id="rId1" Type="http://schemas.openxmlformats.org/officeDocument/2006/relationships/slideLayout" Target="../slideLayouts/slideLayout5.xml"/></Relationships>
</file>

<file path=ppt/slides/_rels/slide108.xml.rels><?xml version="1.0" encoding="UTF-8" standalone="yes"?>
<Relationships xmlns="http://schemas.openxmlformats.org/package/2006/relationships"><Relationship Id="rId3" Type="http://schemas.openxmlformats.org/officeDocument/2006/relationships/image" Target="../media/image98.png"/><Relationship Id="rId2" Type="http://schemas.openxmlformats.org/officeDocument/2006/relationships/image" Target="../media/image96.png"/><Relationship Id="rId1" Type="http://schemas.openxmlformats.org/officeDocument/2006/relationships/slideLayout" Target="../slideLayouts/slideLayout5.xml"/></Relationships>
</file>

<file path=ppt/slides/_rels/slide109.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5.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10.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111.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112.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5.xml"/></Relationships>
</file>

<file path=ppt/slides/_rels/slide113.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114.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115.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116.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117.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118.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119.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12.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7.jpeg"/><Relationship Id="rId1" Type="http://schemas.openxmlformats.org/officeDocument/2006/relationships/slideLayout" Target="../slideLayouts/slideLayout3.xml"/></Relationships>
</file>

<file path=ppt/slides/_rels/slide120.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121.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122.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123.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5.xml"/></Relationships>
</file>

<file path=ppt/slides/_rels/slide124.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125.xml.rels><?xml version="1.0" encoding="UTF-8" standalone="yes"?>
<Relationships xmlns="http://schemas.openxmlformats.org/package/2006/relationships"><Relationship Id="rId3" Type="http://schemas.openxmlformats.org/officeDocument/2006/relationships/image" Target="../media/image83.png"/><Relationship Id="rId2" Type="http://schemas.openxmlformats.org/officeDocument/2006/relationships/image" Target="../media/image84.tiff"/><Relationship Id="rId1" Type="http://schemas.openxmlformats.org/officeDocument/2006/relationships/slideLayout" Target="../slideLayouts/slideLayout5.xml"/><Relationship Id="rId4" Type="http://schemas.openxmlformats.org/officeDocument/2006/relationships/image" Target="../media/image99.png"/></Relationships>
</file>

<file path=ppt/slides/_rels/slide126.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5.xml"/></Relationships>
</file>

<file path=ppt/slides/_rels/slide127.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5.xml"/></Relationships>
</file>

<file path=ppt/slides/_rels/slide128.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5.xml"/></Relationships>
</file>

<file path=ppt/slides/_rels/slide129.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5.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3.xml"/></Relationships>
</file>

<file path=ppt/slides/_rels/slide130.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5.xml"/></Relationships>
</file>

<file path=ppt/slides/_rels/slide131.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132.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133.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134.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135.xml.rels><?xml version="1.0" encoding="UTF-8" standalone="yes"?>
<Relationships xmlns="http://schemas.openxmlformats.org/package/2006/relationships"><Relationship Id="rId3" Type="http://schemas.openxmlformats.org/officeDocument/2006/relationships/image" Target="../media/image100.jpeg"/><Relationship Id="rId2" Type="http://schemas.openxmlformats.org/officeDocument/2006/relationships/hyperlink" Target="https://www.cisco.com/c/ja_jp/support/docs/switches/catalyst-9500-series-switches/214406-in-service-software-upgrade-issu-on-ca.html" TargetMode="External"/><Relationship Id="rId1" Type="http://schemas.openxmlformats.org/officeDocument/2006/relationships/slideLayout" Target="../slideLayouts/slideLayout5.xml"/></Relationships>
</file>

<file path=ppt/slides/_rels/slide136.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5.xml"/></Relationships>
</file>

<file path=ppt/slides/_rels/slide137.xml.rels><?xml version="1.0" encoding="UTF-8" standalone="yes"?>
<Relationships xmlns="http://schemas.openxmlformats.org/package/2006/relationships"><Relationship Id="rId3" Type="http://schemas.openxmlformats.org/officeDocument/2006/relationships/image" Target="../media/image101.png"/><Relationship Id="rId2" Type="http://schemas.openxmlformats.org/officeDocument/2006/relationships/hyperlink" Target="https://www.cisco.com/c/en/us/td/docs/switches/lan/catalyst_standalones/b-extended-fast-software-upgrade.html#r_restrictions_for_xfsu_all" TargetMode="External"/><Relationship Id="rId1" Type="http://schemas.openxmlformats.org/officeDocument/2006/relationships/slideLayout" Target="../slideLayouts/slideLayout5.xml"/></Relationships>
</file>

<file path=ppt/slides/_rels/slide138.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139.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140.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141.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142.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143.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144.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145.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146.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5.xml"/></Relationships>
</file>

<file path=ppt/slides/_rels/slide147.xml.rels><?xml version="1.0" encoding="UTF-8" standalone="yes"?>
<Relationships xmlns="http://schemas.openxmlformats.org/package/2006/relationships"><Relationship Id="rId2" Type="http://schemas.openxmlformats.org/officeDocument/2006/relationships/image" Target="../media/image102.jpeg"/><Relationship Id="rId1" Type="http://schemas.openxmlformats.org/officeDocument/2006/relationships/slideLayout" Target="../slideLayouts/slideLayout5.xml"/></Relationships>
</file>

<file path=ppt/slides/_rels/slide148.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149.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15.xml.rels><?xml version="1.0" encoding="UTF-8" standalone="yes"?>
<Relationships xmlns="http://schemas.openxmlformats.org/package/2006/relationships"><Relationship Id="rId8" Type="http://schemas.openxmlformats.org/officeDocument/2006/relationships/image" Target="../media/image15.png"/><Relationship Id="rId13" Type="http://schemas.openxmlformats.org/officeDocument/2006/relationships/image" Target="../media/image20.png"/><Relationship Id="rId3" Type="http://schemas.openxmlformats.org/officeDocument/2006/relationships/image" Target="../media/image10.png"/><Relationship Id="rId7" Type="http://schemas.openxmlformats.org/officeDocument/2006/relationships/image" Target="../media/image14.png"/><Relationship Id="rId12" Type="http://schemas.openxmlformats.org/officeDocument/2006/relationships/image" Target="../media/image19.png"/><Relationship Id="rId2" Type="http://schemas.openxmlformats.org/officeDocument/2006/relationships/image" Target="../media/image9.png"/><Relationship Id="rId1" Type="http://schemas.openxmlformats.org/officeDocument/2006/relationships/slideLayout" Target="../slideLayouts/slideLayout3.xml"/><Relationship Id="rId6" Type="http://schemas.openxmlformats.org/officeDocument/2006/relationships/image" Target="../media/image13.png"/><Relationship Id="rId11" Type="http://schemas.openxmlformats.org/officeDocument/2006/relationships/image" Target="../media/image18.png"/><Relationship Id="rId5" Type="http://schemas.openxmlformats.org/officeDocument/2006/relationships/image" Target="../media/image12.png"/><Relationship Id="rId10" Type="http://schemas.openxmlformats.org/officeDocument/2006/relationships/image" Target="../media/image17.png"/><Relationship Id="rId4" Type="http://schemas.openxmlformats.org/officeDocument/2006/relationships/image" Target="../media/image11.png"/><Relationship Id="rId9" Type="http://schemas.openxmlformats.org/officeDocument/2006/relationships/image" Target="../media/image16.png"/><Relationship Id="rId14" Type="http://schemas.openxmlformats.org/officeDocument/2006/relationships/image" Target="../media/image21.png"/></Relationships>
</file>

<file path=ppt/slides/_rels/slide150.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151.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152.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153.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154.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155.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156.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157.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158.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159.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16.xml.rels><?xml version="1.0" encoding="UTF-8" standalone="yes"?>
<Relationships xmlns="http://schemas.openxmlformats.org/package/2006/relationships"><Relationship Id="rId3" Type="http://schemas.openxmlformats.org/officeDocument/2006/relationships/image" Target="../media/image23.tiff"/><Relationship Id="rId2" Type="http://schemas.openxmlformats.org/officeDocument/2006/relationships/image" Target="../media/image22.tiff"/><Relationship Id="rId1" Type="http://schemas.openxmlformats.org/officeDocument/2006/relationships/slideLayout" Target="../slideLayouts/slideLayout3.xml"/><Relationship Id="rId5" Type="http://schemas.openxmlformats.org/officeDocument/2006/relationships/image" Target="../media/image25.tiff"/><Relationship Id="rId4" Type="http://schemas.openxmlformats.org/officeDocument/2006/relationships/image" Target="../media/image24.tiff"/></Relationships>
</file>

<file path=ppt/slides/_rels/slide160.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161.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162.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163.xml.rels><?xml version="1.0" encoding="UTF-8" standalone="yes"?>
<Relationships xmlns="http://schemas.openxmlformats.org/package/2006/relationships"><Relationship Id="rId2" Type="http://schemas.openxmlformats.org/officeDocument/2006/relationships/image" Target="../media/image103.png"/><Relationship Id="rId1" Type="http://schemas.openxmlformats.org/officeDocument/2006/relationships/slideLayout" Target="../slideLayouts/slideLayout5.xml"/></Relationships>
</file>

<file path=ppt/slides/_rels/slide164.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165.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166.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167.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168.xml.rels><?xml version="1.0" encoding="UTF-8" standalone="yes"?>
<Relationships xmlns="http://schemas.openxmlformats.org/package/2006/relationships"><Relationship Id="rId3" Type="http://schemas.openxmlformats.org/officeDocument/2006/relationships/image" Target="../media/image105.jpeg"/><Relationship Id="rId2" Type="http://schemas.openxmlformats.org/officeDocument/2006/relationships/image" Target="../media/image104.jpeg"/><Relationship Id="rId1" Type="http://schemas.openxmlformats.org/officeDocument/2006/relationships/slideLayout" Target="../slideLayouts/slideLayout5.xml"/></Relationships>
</file>

<file path=ppt/slides/_rels/slide169.xml.rels><?xml version="1.0" encoding="UTF-8" standalone="yes"?>
<Relationships xmlns="http://schemas.openxmlformats.org/package/2006/relationships"><Relationship Id="rId3" Type="http://schemas.openxmlformats.org/officeDocument/2006/relationships/image" Target="../media/image107.jpeg"/><Relationship Id="rId2" Type="http://schemas.openxmlformats.org/officeDocument/2006/relationships/image" Target="../media/image106.jpeg"/><Relationship Id="rId1" Type="http://schemas.openxmlformats.org/officeDocument/2006/relationships/slideLayout" Target="../slideLayouts/slideLayout5.xml"/><Relationship Id="rId5" Type="http://schemas.openxmlformats.org/officeDocument/2006/relationships/image" Target="../media/image109.jpeg"/><Relationship Id="rId4" Type="http://schemas.openxmlformats.org/officeDocument/2006/relationships/image" Target="../media/image108.jpeg"/></Relationships>
</file>

<file path=ppt/slides/_rels/slide17.xml.rels><?xml version="1.0" encoding="UTF-8" standalone="yes"?>
<Relationships xmlns="http://schemas.openxmlformats.org/package/2006/relationships"><Relationship Id="rId8" Type="http://schemas.openxmlformats.org/officeDocument/2006/relationships/image" Target="../media/image32.tiff"/><Relationship Id="rId3" Type="http://schemas.openxmlformats.org/officeDocument/2006/relationships/image" Target="../media/image27.tiff"/><Relationship Id="rId7" Type="http://schemas.openxmlformats.org/officeDocument/2006/relationships/image" Target="../media/image31.tiff"/><Relationship Id="rId12" Type="http://schemas.openxmlformats.org/officeDocument/2006/relationships/image" Target="../media/image36.png"/><Relationship Id="rId2" Type="http://schemas.openxmlformats.org/officeDocument/2006/relationships/image" Target="../media/image26.tiff"/><Relationship Id="rId1" Type="http://schemas.openxmlformats.org/officeDocument/2006/relationships/slideLayout" Target="../slideLayouts/slideLayout3.xml"/><Relationship Id="rId6" Type="http://schemas.openxmlformats.org/officeDocument/2006/relationships/image" Target="../media/image30.png"/><Relationship Id="rId11" Type="http://schemas.openxmlformats.org/officeDocument/2006/relationships/image" Target="../media/image35.png"/><Relationship Id="rId5" Type="http://schemas.openxmlformats.org/officeDocument/2006/relationships/image" Target="../media/image29.tiff"/><Relationship Id="rId10" Type="http://schemas.openxmlformats.org/officeDocument/2006/relationships/image" Target="../media/image34.png"/><Relationship Id="rId4" Type="http://schemas.openxmlformats.org/officeDocument/2006/relationships/image" Target="../media/image28.tiff"/><Relationship Id="rId9" Type="http://schemas.openxmlformats.org/officeDocument/2006/relationships/image" Target="../media/image33.tiff"/></Relationships>
</file>

<file path=ppt/slides/_rels/slide170.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171.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172.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173.xml.rels><?xml version="1.0" encoding="UTF-8" standalone="yes"?>
<Relationships xmlns="http://schemas.openxmlformats.org/package/2006/relationships"><Relationship Id="rId2" Type="http://schemas.openxmlformats.org/officeDocument/2006/relationships/image" Target="../media/image110.jpeg"/><Relationship Id="rId1" Type="http://schemas.openxmlformats.org/officeDocument/2006/relationships/slideLayout" Target="../slideLayouts/slideLayout5.xml"/></Relationships>
</file>

<file path=ppt/slides/_rels/slide174.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175.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176.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177.xml.rels><?xml version="1.0" encoding="UTF-8" standalone="yes"?>
<Relationships xmlns="http://schemas.openxmlformats.org/package/2006/relationships"><Relationship Id="rId2" Type="http://schemas.openxmlformats.org/officeDocument/2006/relationships/image" Target="../media/image110.jpeg"/><Relationship Id="rId1" Type="http://schemas.openxmlformats.org/officeDocument/2006/relationships/slideLayout" Target="../slideLayouts/slideLayout5.xml"/></Relationships>
</file>

<file path=ppt/slides/_rels/slide178.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179.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18.xml.rels><?xml version="1.0" encoding="UTF-8" standalone="yes"?>
<Relationships xmlns="http://schemas.openxmlformats.org/package/2006/relationships"><Relationship Id="rId8" Type="http://schemas.openxmlformats.org/officeDocument/2006/relationships/image" Target="../media/image43.png"/><Relationship Id="rId3" Type="http://schemas.openxmlformats.org/officeDocument/2006/relationships/image" Target="../media/image38.tiff"/><Relationship Id="rId7" Type="http://schemas.openxmlformats.org/officeDocument/2006/relationships/image" Target="../media/image42.tiff"/><Relationship Id="rId2" Type="http://schemas.openxmlformats.org/officeDocument/2006/relationships/image" Target="../media/image37.tiff"/><Relationship Id="rId1" Type="http://schemas.openxmlformats.org/officeDocument/2006/relationships/slideLayout" Target="../slideLayouts/slideLayout3.xml"/><Relationship Id="rId6" Type="http://schemas.openxmlformats.org/officeDocument/2006/relationships/image" Target="../media/image41.tiff"/><Relationship Id="rId11" Type="http://schemas.openxmlformats.org/officeDocument/2006/relationships/image" Target="../media/image46.png"/><Relationship Id="rId5" Type="http://schemas.openxmlformats.org/officeDocument/2006/relationships/image" Target="../media/image40.tiff"/><Relationship Id="rId10" Type="http://schemas.openxmlformats.org/officeDocument/2006/relationships/image" Target="../media/image45.png"/><Relationship Id="rId4" Type="http://schemas.openxmlformats.org/officeDocument/2006/relationships/image" Target="../media/image39.tiff"/><Relationship Id="rId9" Type="http://schemas.openxmlformats.org/officeDocument/2006/relationships/image" Target="../media/image44.tiff"/></Relationships>
</file>

<file path=ppt/slides/_rels/slide180.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181.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182.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183.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5.xml"/></Relationships>
</file>

<file path=ppt/slides/_rels/slide184.xml.rels><?xml version="1.0" encoding="UTF-8" standalone="yes"?>
<Relationships xmlns="http://schemas.openxmlformats.org/package/2006/relationships"><Relationship Id="rId3" Type="http://schemas.openxmlformats.org/officeDocument/2006/relationships/image" Target="../media/image111.tiff"/><Relationship Id="rId2" Type="http://schemas.openxmlformats.org/officeDocument/2006/relationships/notesSlide" Target="../notesSlides/notesSlide31.xml"/><Relationship Id="rId1" Type="http://schemas.openxmlformats.org/officeDocument/2006/relationships/slideLayout" Target="../slideLayouts/slideLayout5.xml"/></Relationships>
</file>

<file path=ppt/slides/_rels/slide185.xml.rels><?xml version="1.0" encoding="UTF-8" standalone="yes"?>
<Relationships xmlns="http://schemas.openxmlformats.org/package/2006/relationships"><Relationship Id="rId3" Type="http://schemas.openxmlformats.org/officeDocument/2006/relationships/hyperlink" Target="https://www.cisco.com/c/en/us/td/docs/routers/sle_routing/b-cisco-smart-licensing-enhanced-routing/how_to_configure_workflows.html?dtid=osscdc000283" TargetMode="External"/><Relationship Id="rId2" Type="http://schemas.openxmlformats.org/officeDocument/2006/relationships/notesSlide" Target="../notesSlides/notesSlide32.xml"/><Relationship Id="rId1" Type="http://schemas.openxmlformats.org/officeDocument/2006/relationships/slideLayout" Target="../slideLayouts/slideLayout5.xml"/></Relationships>
</file>

<file path=ppt/slides/_rels/slide186.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5.xml"/></Relationships>
</file>

<file path=ppt/slides/_rels/slide187.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188.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189.xml.rels><?xml version="1.0" encoding="UTF-8" standalone="yes"?>
<Relationships xmlns="http://schemas.openxmlformats.org/package/2006/relationships"><Relationship Id="rId8" Type="http://schemas.openxmlformats.org/officeDocument/2006/relationships/image" Target="../media/image117.png"/><Relationship Id="rId3" Type="http://schemas.openxmlformats.org/officeDocument/2006/relationships/image" Target="../media/image113.png"/><Relationship Id="rId7" Type="http://schemas.openxmlformats.org/officeDocument/2006/relationships/image" Target="../media/image116.png"/><Relationship Id="rId2" Type="http://schemas.openxmlformats.org/officeDocument/2006/relationships/image" Target="../media/image112.png"/><Relationship Id="rId1" Type="http://schemas.openxmlformats.org/officeDocument/2006/relationships/slideLayout" Target="../slideLayouts/slideLayout5.xml"/><Relationship Id="rId6" Type="http://schemas.openxmlformats.org/officeDocument/2006/relationships/hyperlink" Target="https://www.cisco.com/c/en/us/td/docs/switches/lan/catalyst9300/hardware/install/b_c9300_hig/b_c9300_hig_chapter_01010.html" TargetMode="External"/><Relationship Id="rId5" Type="http://schemas.openxmlformats.org/officeDocument/2006/relationships/image" Target="../media/image115.png"/><Relationship Id="rId4" Type="http://schemas.openxmlformats.org/officeDocument/2006/relationships/image" Target="../media/image114.png"/></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3.xml"/></Relationships>
</file>

<file path=ppt/slides/_rels/slide190.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191.xml.rels><?xml version="1.0" encoding="UTF-8" standalone="yes"?>
<Relationships xmlns="http://schemas.openxmlformats.org/package/2006/relationships"><Relationship Id="rId3" Type="http://schemas.openxmlformats.org/officeDocument/2006/relationships/image" Target="../media/image119.png"/><Relationship Id="rId2" Type="http://schemas.openxmlformats.org/officeDocument/2006/relationships/image" Target="../media/image118.png"/><Relationship Id="rId1" Type="http://schemas.openxmlformats.org/officeDocument/2006/relationships/slideLayout" Target="../slideLayouts/slideLayout5.xml"/></Relationships>
</file>

<file path=ppt/slides/_rels/slide192.xml.rels><?xml version="1.0" encoding="UTF-8" standalone="yes"?>
<Relationships xmlns="http://schemas.openxmlformats.org/package/2006/relationships"><Relationship Id="rId2" Type="http://schemas.openxmlformats.org/officeDocument/2006/relationships/hyperlink" Target="https://192.168.1.1/" TargetMode="External"/><Relationship Id="rId1" Type="http://schemas.openxmlformats.org/officeDocument/2006/relationships/slideLayout" Target="../slideLayouts/slideLayout5.xml"/></Relationships>
</file>

<file path=ppt/slides/_rels/slide193.xml.rels><?xml version="1.0" encoding="UTF-8" standalone="yes"?>
<Relationships xmlns="http://schemas.openxmlformats.org/package/2006/relationships"><Relationship Id="rId3" Type="http://schemas.openxmlformats.org/officeDocument/2006/relationships/image" Target="../media/image121.png"/><Relationship Id="rId2" Type="http://schemas.openxmlformats.org/officeDocument/2006/relationships/image" Target="../media/image120.png"/><Relationship Id="rId1" Type="http://schemas.openxmlformats.org/officeDocument/2006/relationships/slideLayout" Target="../slideLayouts/slideLayout5.xml"/><Relationship Id="rId4" Type="http://schemas.openxmlformats.org/officeDocument/2006/relationships/image" Target="../media/image122.png"/></Relationships>
</file>

<file path=ppt/slides/_rels/slide194.xml.rels><?xml version="1.0" encoding="UTF-8" standalone="yes"?>
<Relationships xmlns="http://schemas.openxmlformats.org/package/2006/relationships"><Relationship Id="rId3" Type="http://schemas.openxmlformats.org/officeDocument/2006/relationships/image" Target="../media/image124.png"/><Relationship Id="rId2" Type="http://schemas.openxmlformats.org/officeDocument/2006/relationships/image" Target="../media/image123.png"/><Relationship Id="rId1" Type="http://schemas.openxmlformats.org/officeDocument/2006/relationships/slideLayout" Target="../slideLayouts/slideLayout5.xml"/><Relationship Id="rId4" Type="http://schemas.openxmlformats.org/officeDocument/2006/relationships/image" Target="../media/image125.png"/></Relationships>
</file>

<file path=ppt/slides/_rels/slide195.xml.rels><?xml version="1.0" encoding="UTF-8" standalone="yes"?>
<Relationships xmlns="http://schemas.openxmlformats.org/package/2006/relationships"><Relationship Id="rId2" Type="http://schemas.openxmlformats.org/officeDocument/2006/relationships/image" Target="../media/image126.png"/><Relationship Id="rId1" Type="http://schemas.openxmlformats.org/officeDocument/2006/relationships/slideLayout" Target="../slideLayouts/slideLayout5.xml"/></Relationships>
</file>

<file path=ppt/slides/_rels/slide196.xml.rels><?xml version="1.0" encoding="UTF-8" standalone="yes"?>
<Relationships xmlns="http://schemas.openxmlformats.org/package/2006/relationships"><Relationship Id="rId3" Type="http://schemas.openxmlformats.org/officeDocument/2006/relationships/image" Target="../media/image128.png"/><Relationship Id="rId2" Type="http://schemas.openxmlformats.org/officeDocument/2006/relationships/image" Target="../media/image127.png"/><Relationship Id="rId1" Type="http://schemas.openxmlformats.org/officeDocument/2006/relationships/slideLayout" Target="../slideLayouts/slideLayout5.xml"/></Relationships>
</file>

<file path=ppt/slides/_rels/slide197.xml.rels><?xml version="1.0" encoding="UTF-8" standalone="yes"?>
<Relationships xmlns="http://schemas.openxmlformats.org/package/2006/relationships"><Relationship Id="rId2" Type="http://schemas.openxmlformats.org/officeDocument/2006/relationships/image" Target="../media/image129.png"/><Relationship Id="rId1" Type="http://schemas.openxmlformats.org/officeDocument/2006/relationships/slideLayout" Target="../slideLayouts/slideLayout5.xml"/></Relationships>
</file>

<file path=ppt/slides/_rels/slide198.xml.rels><?xml version="1.0" encoding="UTF-8" standalone="yes"?>
<Relationships xmlns="http://schemas.openxmlformats.org/package/2006/relationships"><Relationship Id="rId2" Type="http://schemas.openxmlformats.org/officeDocument/2006/relationships/image" Target="../media/image130.png"/><Relationship Id="rId1" Type="http://schemas.openxmlformats.org/officeDocument/2006/relationships/slideLayout" Target="../slideLayouts/slideLayout5.xml"/></Relationships>
</file>

<file path=ppt/slides/_rels/slide199.xml.rels><?xml version="1.0" encoding="UTF-8" standalone="yes"?>
<Relationships xmlns="http://schemas.openxmlformats.org/package/2006/relationships"><Relationship Id="rId2" Type="http://schemas.openxmlformats.org/officeDocument/2006/relationships/image" Target="../media/image131.png"/><Relationship Id="rId1" Type="http://schemas.openxmlformats.org/officeDocument/2006/relationships/slideLayout" Target="../slideLayouts/slideLayout5.xml"/></Relationships>
</file>

<file path=ppt/slides/_rels/slide2.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2.xml"/><Relationship Id="rId1" Type="http://schemas.openxmlformats.org/officeDocument/2006/relationships/slideLayout" Target="../slideLayouts/slideLayout12.xml"/></Relationships>
</file>

<file path=ppt/slides/_rels/slide20.xml.rels><?xml version="1.0" encoding="UTF-8" standalone="yes"?>
<Relationships xmlns="http://schemas.openxmlformats.org/package/2006/relationships"><Relationship Id="rId8" Type="http://schemas.openxmlformats.org/officeDocument/2006/relationships/image" Target="../media/image53.png"/><Relationship Id="rId13" Type="http://schemas.openxmlformats.org/officeDocument/2006/relationships/image" Target="../media/image58.png"/><Relationship Id="rId3" Type="http://schemas.openxmlformats.org/officeDocument/2006/relationships/image" Target="../media/image48.tiff"/><Relationship Id="rId7" Type="http://schemas.openxmlformats.org/officeDocument/2006/relationships/image" Target="../media/image52.png"/><Relationship Id="rId12" Type="http://schemas.openxmlformats.org/officeDocument/2006/relationships/image" Target="../media/image57.png"/><Relationship Id="rId2" Type="http://schemas.openxmlformats.org/officeDocument/2006/relationships/image" Target="../media/image47.png"/><Relationship Id="rId16" Type="http://schemas.openxmlformats.org/officeDocument/2006/relationships/image" Target="../media/image61.png"/><Relationship Id="rId1" Type="http://schemas.openxmlformats.org/officeDocument/2006/relationships/slideLayout" Target="../slideLayouts/slideLayout3.xml"/><Relationship Id="rId6" Type="http://schemas.openxmlformats.org/officeDocument/2006/relationships/image" Target="../media/image51.png"/><Relationship Id="rId11" Type="http://schemas.openxmlformats.org/officeDocument/2006/relationships/image" Target="../media/image56.jpeg"/><Relationship Id="rId5" Type="http://schemas.openxmlformats.org/officeDocument/2006/relationships/image" Target="../media/image50.png"/><Relationship Id="rId15" Type="http://schemas.openxmlformats.org/officeDocument/2006/relationships/image" Target="../media/image60.png"/><Relationship Id="rId10" Type="http://schemas.openxmlformats.org/officeDocument/2006/relationships/image" Target="../media/image55.png"/><Relationship Id="rId4" Type="http://schemas.openxmlformats.org/officeDocument/2006/relationships/image" Target="../media/image49.png"/><Relationship Id="rId9" Type="http://schemas.openxmlformats.org/officeDocument/2006/relationships/image" Target="../media/image54.png"/><Relationship Id="rId14" Type="http://schemas.openxmlformats.org/officeDocument/2006/relationships/image" Target="../media/image59.png"/></Relationships>
</file>

<file path=ppt/slides/_rels/slide200.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201.xml.rels><?xml version="1.0" encoding="UTF-8" standalone="yes"?>
<Relationships xmlns="http://schemas.openxmlformats.org/package/2006/relationships"><Relationship Id="rId3" Type="http://schemas.openxmlformats.org/officeDocument/2006/relationships/image" Target="../media/image132.png"/><Relationship Id="rId2" Type="http://schemas.openxmlformats.org/officeDocument/2006/relationships/notesSlide" Target="../notesSlides/notesSlide34.xml"/><Relationship Id="rId1" Type="http://schemas.openxmlformats.org/officeDocument/2006/relationships/slideLayout" Target="../slideLayouts/slideLayout5.xml"/></Relationships>
</file>

<file path=ppt/slides/_rels/slide202.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203.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204.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205.xml.rels><?xml version="1.0" encoding="UTF-8" standalone="yes"?>
<Relationships xmlns="http://schemas.openxmlformats.org/package/2006/relationships"><Relationship Id="rId3" Type="http://schemas.openxmlformats.org/officeDocument/2006/relationships/image" Target="../media/image133.wmf"/><Relationship Id="rId2" Type="http://schemas.openxmlformats.org/officeDocument/2006/relationships/notesSlide" Target="../notesSlides/notesSlide35.xml"/><Relationship Id="rId1" Type="http://schemas.openxmlformats.org/officeDocument/2006/relationships/slideLayout" Target="../slideLayouts/slideLayout5.xml"/><Relationship Id="rId4" Type="http://schemas.openxmlformats.org/officeDocument/2006/relationships/image" Target="../media/image134.wmf"/></Relationships>
</file>

<file path=ppt/slides/_rels/slide206.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207.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208.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209.xml.rels><?xml version="1.0" encoding="UTF-8" standalone="yes"?>
<Relationships xmlns="http://schemas.openxmlformats.org/package/2006/relationships"><Relationship Id="rId2" Type="http://schemas.openxmlformats.org/officeDocument/2006/relationships/hyperlink" Target="https://www.cisco.com/c/en/us/support/switches/index.html" TargetMode="External"/><Relationship Id="rId1" Type="http://schemas.openxmlformats.org/officeDocument/2006/relationships/slideLayout" Target="../slideLayouts/slideLayout5.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210.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211.xml.rels><?xml version="1.0" encoding="UTF-8" standalone="yes"?>
<Relationships xmlns="http://schemas.openxmlformats.org/package/2006/relationships"><Relationship Id="rId3" Type="http://schemas.openxmlformats.org/officeDocument/2006/relationships/image" Target="../media/image135.wmf"/><Relationship Id="rId2" Type="http://schemas.openxmlformats.org/officeDocument/2006/relationships/notesSlide" Target="../notesSlides/notesSlide36.xml"/><Relationship Id="rId1" Type="http://schemas.openxmlformats.org/officeDocument/2006/relationships/slideLayout" Target="../slideLayouts/slideLayout5.xml"/></Relationships>
</file>

<file path=ppt/slides/_rels/slide212.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213.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214.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215.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216.xml.rels><?xml version="1.0" encoding="UTF-8" standalone="yes"?>
<Relationships xmlns="http://schemas.openxmlformats.org/package/2006/relationships"><Relationship Id="rId2" Type="http://schemas.openxmlformats.org/officeDocument/2006/relationships/hyperlink" Target="https://www.cisco.com/c/en/us/support/docs/lan-switching/spanning-tree-protocol/24248-147.html?referring_site=bodynav" TargetMode="External"/><Relationship Id="rId1" Type="http://schemas.openxmlformats.org/officeDocument/2006/relationships/slideLayout" Target="../slideLayouts/slideLayout5.xml"/></Relationships>
</file>

<file path=ppt/slides/_rels/slide217.xml.rels><?xml version="1.0" encoding="UTF-8" standalone="yes"?>
<Relationships xmlns="http://schemas.openxmlformats.org/package/2006/relationships"><Relationship Id="rId2" Type="http://schemas.openxmlformats.org/officeDocument/2006/relationships/notesSlide" Target="../notesSlides/notesSlide37.xml"/><Relationship Id="rId1" Type="http://schemas.openxmlformats.org/officeDocument/2006/relationships/slideLayout" Target="../slideLayouts/slideLayout5.xml"/></Relationships>
</file>

<file path=ppt/slides/_rels/slide218.xml.rels><?xml version="1.0" encoding="UTF-8" standalone="yes"?>
<Relationships xmlns="http://schemas.openxmlformats.org/package/2006/relationships"><Relationship Id="rId3" Type="http://schemas.openxmlformats.org/officeDocument/2006/relationships/image" Target="../media/image136.png"/><Relationship Id="rId2" Type="http://schemas.openxmlformats.org/officeDocument/2006/relationships/notesSlide" Target="../notesSlides/notesSlide38.xml"/><Relationship Id="rId1" Type="http://schemas.openxmlformats.org/officeDocument/2006/relationships/slideLayout" Target="../slideLayouts/slideLayout5.xml"/><Relationship Id="rId5" Type="http://schemas.openxmlformats.org/officeDocument/2006/relationships/image" Target="../media/image138.png"/><Relationship Id="rId4" Type="http://schemas.openxmlformats.org/officeDocument/2006/relationships/image" Target="../media/image137.emf"/></Relationships>
</file>

<file path=ppt/slides/_rels/slide219.xml.rels><?xml version="1.0" encoding="UTF-8" standalone="yes"?>
<Relationships xmlns="http://schemas.openxmlformats.org/package/2006/relationships"><Relationship Id="rId2" Type="http://schemas.openxmlformats.org/officeDocument/2006/relationships/notesSlide" Target="../notesSlides/notesSlide39.xml"/><Relationship Id="rId1" Type="http://schemas.openxmlformats.org/officeDocument/2006/relationships/slideLayout" Target="../slideLayouts/slideLayout5.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220.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221.xml.rels><?xml version="1.0" encoding="UTF-8" standalone="yes"?>
<Relationships xmlns="http://schemas.openxmlformats.org/package/2006/relationships"><Relationship Id="rId2" Type="http://schemas.openxmlformats.org/officeDocument/2006/relationships/image" Target="../media/image139.wmf"/><Relationship Id="rId1" Type="http://schemas.openxmlformats.org/officeDocument/2006/relationships/slideLayout" Target="../slideLayouts/slideLayout5.xml"/></Relationships>
</file>

<file path=ppt/slides/_rels/slide222.xml.rels><?xml version="1.0" encoding="UTF-8" standalone="yes"?>
<Relationships xmlns="http://schemas.openxmlformats.org/package/2006/relationships"><Relationship Id="rId2" Type="http://schemas.openxmlformats.org/officeDocument/2006/relationships/notesSlide" Target="../notesSlides/notesSlide40.xml"/><Relationship Id="rId1" Type="http://schemas.openxmlformats.org/officeDocument/2006/relationships/slideLayout" Target="../slideLayouts/slideLayout5.xml"/></Relationships>
</file>

<file path=ppt/slides/_rels/slide223.xml.rels><?xml version="1.0" encoding="UTF-8" standalone="yes"?>
<Relationships xmlns="http://schemas.openxmlformats.org/package/2006/relationships"><Relationship Id="rId2" Type="http://schemas.openxmlformats.org/officeDocument/2006/relationships/image" Target="../media/image139.wmf"/><Relationship Id="rId1" Type="http://schemas.openxmlformats.org/officeDocument/2006/relationships/slideLayout" Target="../slideLayouts/slideLayout5.xml"/></Relationships>
</file>

<file path=ppt/slides/_rels/slide224.xml.rels><?xml version="1.0" encoding="UTF-8" standalone="yes"?>
<Relationships xmlns="http://schemas.openxmlformats.org/package/2006/relationships"><Relationship Id="rId2" Type="http://schemas.openxmlformats.org/officeDocument/2006/relationships/image" Target="../media/image139.wmf"/><Relationship Id="rId1" Type="http://schemas.openxmlformats.org/officeDocument/2006/relationships/slideLayout" Target="../slideLayouts/slideLayout5.xml"/></Relationships>
</file>

<file path=ppt/slides/_rels/slide225.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226.xml.rels><?xml version="1.0" encoding="UTF-8" standalone="yes"?>
<Relationships xmlns="http://schemas.openxmlformats.org/package/2006/relationships"><Relationship Id="rId3" Type="http://schemas.openxmlformats.org/officeDocument/2006/relationships/image" Target="../media/image140.wmf"/><Relationship Id="rId2" Type="http://schemas.openxmlformats.org/officeDocument/2006/relationships/notesSlide" Target="../notesSlides/notesSlide41.xml"/><Relationship Id="rId1" Type="http://schemas.openxmlformats.org/officeDocument/2006/relationships/slideLayout" Target="../slideLayouts/slideLayout5.xml"/><Relationship Id="rId4" Type="http://schemas.openxmlformats.org/officeDocument/2006/relationships/image" Target="../media/image141.wmf"/></Relationships>
</file>

<file path=ppt/slides/_rels/slide227.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228.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229.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230.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231.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232.xml.rels><?xml version="1.0" encoding="UTF-8" standalone="yes"?>
<Relationships xmlns="http://schemas.openxmlformats.org/package/2006/relationships"><Relationship Id="rId2" Type="http://schemas.openxmlformats.org/officeDocument/2006/relationships/notesSlide" Target="../notesSlides/notesSlide42.xml"/><Relationship Id="rId1" Type="http://schemas.openxmlformats.org/officeDocument/2006/relationships/slideLayout" Target="../slideLayouts/slideLayout5.xml"/></Relationships>
</file>

<file path=ppt/slides/_rels/slide233.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234.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235.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236.xml.rels><?xml version="1.0" encoding="UTF-8" standalone="yes"?>
<Relationships xmlns="http://schemas.openxmlformats.org/package/2006/relationships"><Relationship Id="rId3" Type="http://schemas.openxmlformats.org/officeDocument/2006/relationships/image" Target="../media/image132.png"/><Relationship Id="rId2" Type="http://schemas.openxmlformats.org/officeDocument/2006/relationships/notesSlide" Target="../notesSlides/notesSlide43.xml"/><Relationship Id="rId1" Type="http://schemas.openxmlformats.org/officeDocument/2006/relationships/slideLayout" Target="../slideLayouts/slideLayout5.xml"/><Relationship Id="rId6" Type="http://schemas.openxmlformats.org/officeDocument/2006/relationships/image" Target="../media/image144.png"/><Relationship Id="rId5" Type="http://schemas.openxmlformats.org/officeDocument/2006/relationships/image" Target="../media/image143.png"/><Relationship Id="rId4" Type="http://schemas.openxmlformats.org/officeDocument/2006/relationships/image" Target="../media/image142.png"/></Relationships>
</file>

<file path=ppt/slides/_rels/slide237.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238.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239.xml.rels><?xml version="1.0" encoding="UTF-8" standalone="yes"?>
<Relationships xmlns="http://schemas.openxmlformats.org/package/2006/relationships"><Relationship Id="rId2" Type="http://schemas.openxmlformats.org/officeDocument/2006/relationships/image" Target="../media/image145.png"/><Relationship Id="rId1" Type="http://schemas.openxmlformats.org/officeDocument/2006/relationships/slideLayout" Target="../slideLayouts/slideLayout5.xm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4.xml"/></Relationships>
</file>

<file path=ppt/slides/_rels/slide240.xml.rels><?xml version="1.0" encoding="UTF-8" standalone="yes"?>
<Relationships xmlns="http://schemas.openxmlformats.org/package/2006/relationships"><Relationship Id="rId2" Type="http://schemas.openxmlformats.org/officeDocument/2006/relationships/image" Target="../media/image145.png"/><Relationship Id="rId1" Type="http://schemas.openxmlformats.org/officeDocument/2006/relationships/slideLayout" Target="../slideLayouts/slideLayout5.xml"/></Relationships>
</file>

<file path=ppt/slides/_rels/slide241.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242.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243.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244.xml.rels><?xml version="1.0" encoding="UTF-8" standalone="yes"?>
<Relationships xmlns="http://schemas.openxmlformats.org/package/2006/relationships"><Relationship Id="rId2" Type="http://schemas.openxmlformats.org/officeDocument/2006/relationships/image" Target="../media/image145.png"/><Relationship Id="rId1" Type="http://schemas.openxmlformats.org/officeDocument/2006/relationships/slideLayout" Target="../slideLayouts/slideLayout5.xml"/></Relationships>
</file>

<file path=ppt/slides/_rels/slide245.xml.rels><?xml version="1.0" encoding="UTF-8" standalone="yes"?>
<Relationships xmlns="http://schemas.openxmlformats.org/package/2006/relationships"><Relationship Id="rId2" Type="http://schemas.openxmlformats.org/officeDocument/2006/relationships/image" Target="../media/image145.png"/><Relationship Id="rId1" Type="http://schemas.openxmlformats.org/officeDocument/2006/relationships/slideLayout" Target="../slideLayouts/slideLayout5.xml"/></Relationships>
</file>

<file path=ppt/slides/_rels/slide246.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247.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248.xml.rels><?xml version="1.0" encoding="UTF-8" standalone="yes"?>
<Relationships xmlns="http://schemas.openxmlformats.org/package/2006/relationships"><Relationship Id="rId3" Type="http://schemas.openxmlformats.org/officeDocument/2006/relationships/image" Target="../media/image145.png"/><Relationship Id="rId2" Type="http://schemas.openxmlformats.org/officeDocument/2006/relationships/notesSlide" Target="../notesSlides/notesSlide44.xml"/><Relationship Id="rId1" Type="http://schemas.openxmlformats.org/officeDocument/2006/relationships/slideLayout" Target="../slideLayouts/slideLayout5.xml"/></Relationships>
</file>

<file path=ppt/slides/_rels/slide249.xml.rels><?xml version="1.0" encoding="UTF-8" standalone="yes"?>
<Relationships xmlns="http://schemas.openxmlformats.org/package/2006/relationships"><Relationship Id="rId2" Type="http://schemas.openxmlformats.org/officeDocument/2006/relationships/image" Target="../media/image145.png"/><Relationship Id="rId1" Type="http://schemas.openxmlformats.org/officeDocument/2006/relationships/slideLayout" Target="../slideLayouts/slideLayout5.xml"/></Relationships>
</file>

<file path=ppt/slides/_rels/slide25.xml.rels><?xml version="1.0" encoding="UTF-8" standalone="yes"?>
<Relationships xmlns="http://schemas.openxmlformats.org/package/2006/relationships"><Relationship Id="rId3" Type="http://schemas.openxmlformats.org/officeDocument/2006/relationships/image" Target="../media/image63.emf"/><Relationship Id="rId2" Type="http://schemas.openxmlformats.org/officeDocument/2006/relationships/image" Target="../media/image62.emf"/><Relationship Id="rId1" Type="http://schemas.openxmlformats.org/officeDocument/2006/relationships/slideLayout" Target="../slideLayouts/slideLayout4.xml"/><Relationship Id="rId4" Type="http://schemas.openxmlformats.org/officeDocument/2006/relationships/image" Target="../media/image64.png"/></Relationships>
</file>

<file path=ppt/slides/_rels/slide250.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251.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252.xml.rels><?xml version="1.0" encoding="UTF-8" standalone="yes"?>
<Relationships xmlns="http://schemas.openxmlformats.org/package/2006/relationships"><Relationship Id="rId3" Type="http://schemas.openxmlformats.org/officeDocument/2006/relationships/image" Target="../media/image145.png"/><Relationship Id="rId2" Type="http://schemas.openxmlformats.org/officeDocument/2006/relationships/notesSlide" Target="../notesSlides/notesSlide45.xml"/><Relationship Id="rId1" Type="http://schemas.openxmlformats.org/officeDocument/2006/relationships/slideLayout" Target="../slideLayouts/slideLayout5.xml"/></Relationships>
</file>

<file path=ppt/slides/_rels/slide253.xml.rels><?xml version="1.0" encoding="UTF-8" standalone="yes"?>
<Relationships xmlns="http://schemas.openxmlformats.org/package/2006/relationships"><Relationship Id="rId3" Type="http://schemas.openxmlformats.org/officeDocument/2006/relationships/image" Target="../media/image139.wmf"/><Relationship Id="rId2" Type="http://schemas.openxmlformats.org/officeDocument/2006/relationships/notesSlide" Target="../notesSlides/notesSlide46.xml"/><Relationship Id="rId1" Type="http://schemas.openxmlformats.org/officeDocument/2006/relationships/slideLayout" Target="../slideLayouts/slideLayout5.xml"/><Relationship Id="rId4" Type="http://schemas.openxmlformats.org/officeDocument/2006/relationships/image" Target="../media/image146.jpg"/></Relationships>
</file>

<file path=ppt/slides/_rels/slide254.xml.rels><?xml version="1.0" encoding="UTF-8" standalone="yes"?>
<Relationships xmlns="http://schemas.openxmlformats.org/package/2006/relationships"><Relationship Id="rId2" Type="http://schemas.openxmlformats.org/officeDocument/2006/relationships/notesSlide" Target="../notesSlides/notesSlide47.xml"/><Relationship Id="rId1" Type="http://schemas.openxmlformats.org/officeDocument/2006/relationships/slideLayout" Target="../slideLayouts/slideLayout5.xml"/></Relationships>
</file>

<file path=ppt/slides/_rels/slide255.xml.rels><?xml version="1.0" encoding="UTF-8" standalone="yes"?>
<Relationships xmlns="http://schemas.openxmlformats.org/package/2006/relationships"><Relationship Id="rId3" Type="http://schemas.openxmlformats.org/officeDocument/2006/relationships/image" Target="../media/image146.jpg"/><Relationship Id="rId2" Type="http://schemas.openxmlformats.org/officeDocument/2006/relationships/image" Target="../media/image139.wmf"/><Relationship Id="rId1" Type="http://schemas.openxmlformats.org/officeDocument/2006/relationships/slideLayout" Target="../slideLayouts/slideLayout5.xml"/></Relationships>
</file>

<file path=ppt/slides/_rels/slide256.xml.rels><?xml version="1.0" encoding="UTF-8" standalone="yes"?>
<Relationships xmlns="http://schemas.openxmlformats.org/package/2006/relationships"><Relationship Id="rId3" Type="http://schemas.openxmlformats.org/officeDocument/2006/relationships/image" Target="../media/image146.jpg"/><Relationship Id="rId2" Type="http://schemas.openxmlformats.org/officeDocument/2006/relationships/image" Target="../media/image139.wmf"/><Relationship Id="rId1" Type="http://schemas.openxmlformats.org/officeDocument/2006/relationships/slideLayout" Target="../slideLayouts/slideLayout5.xml"/></Relationships>
</file>

<file path=ppt/slides/_rels/slide257.xml.rels><?xml version="1.0" encoding="UTF-8" standalone="yes"?>
<Relationships xmlns="http://schemas.openxmlformats.org/package/2006/relationships"><Relationship Id="rId3" Type="http://schemas.openxmlformats.org/officeDocument/2006/relationships/image" Target="../media/image146.jpg"/><Relationship Id="rId2" Type="http://schemas.openxmlformats.org/officeDocument/2006/relationships/image" Target="../media/image139.wmf"/><Relationship Id="rId1" Type="http://schemas.openxmlformats.org/officeDocument/2006/relationships/slideLayout" Target="../slideLayouts/slideLayout5.xml"/></Relationships>
</file>

<file path=ppt/slides/_rels/slide258.xml.rels><?xml version="1.0" encoding="UTF-8" standalone="yes"?>
<Relationships xmlns="http://schemas.openxmlformats.org/package/2006/relationships"><Relationship Id="rId3" Type="http://schemas.openxmlformats.org/officeDocument/2006/relationships/image" Target="../media/image139.wmf"/><Relationship Id="rId2" Type="http://schemas.openxmlformats.org/officeDocument/2006/relationships/image" Target="../media/image147.png"/><Relationship Id="rId1" Type="http://schemas.openxmlformats.org/officeDocument/2006/relationships/slideLayout" Target="../slideLayouts/slideLayout5.xml"/></Relationships>
</file>

<file path=ppt/slides/_rels/slide259.xml.rels><?xml version="1.0" encoding="UTF-8" standalone="yes"?>
<Relationships xmlns="http://schemas.openxmlformats.org/package/2006/relationships"><Relationship Id="rId3" Type="http://schemas.openxmlformats.org/officeDocument/2006/relationships/image" Target="../media/image139.wmf"/><Relationship Id="rId2" Type="http://schemas.openxmlformats.org/officeDocument/2006/relationships/image" Target="../media/image147.png"/><Relationship Id="rId1" Type="http://schemas.openxmlformats.org/officeDocument/2006/relationships/slideLayout" Target="../slideLayouts/slideLayout5.xml"/></Relationships>
</file>

<file path=ppt/slides/_rels/slide26.xml.rels><?xml version="1.0" encoding="UTF-8" standalone="yes"?>
<Relationships xmlns="http://schemas.openxmlformats.org/package/2006/relationships"><Relationship Id="rId3" Type="http://schemas.openxmlformats.org/officeDocument/2006/relationships/image" Target="../media/image63.emf"/><Relationship Id="rId2" Type="http://schemas.openxmlformats.org/officeDocument/2006/relationships/image" Target="../media/image62.emf"/><Relationship Id="rId1" Type="http://schemas.openxmlformats.org/officeDocument/2006/relationships/slideLayout" Target="../slideLayouts/slideLayout4.xml"/></Relationships>
</file>

<file path=ppt/slides/_rels/slide260.xml.rels><?xml version="1.0" encoding="UTF-8" standalone="yes"?>
<Relationships xmlns="http://schemas.openxmlformats.org/package/2006/relationships"><Relationship Id="rId3" Type="http://schemas.openxmlformats.org/officeDocument/2006/relationships/image" Target="../media/image139.wmf"/><Relationship Id="rId2" Type="http://schemas.openxmlformats.org/officeDocument/2006/relationships/notesSlide" Target="../notesSlides/notesSlide48.xml"/><Relationship Id="rId1" Type="http://schemas.openxmlformats.org/officeDocument/2006/relationships/slideLayout" Target="../slideLayouts/slideLayout5.xml"/><Relationship Id="rId4" Type="http://schemas.openxmlformats.org/officeDocument/2006/relationships/image" Target="../media/image146.jpg"/></Relationships>
</file>

<file path=ppt/slides/_rels/slide261.xml.rels><?xml version="1.0" encoding="UTF-8" standalone="yes"?>
<Relationships xmlns="http://schemas.openxmlformats.org/package/2006/relationships"><Relationship Id="rId3" Type="http://schemas.openxmlformats.org/officeDocument/2006/relationships/image" Target="../media/image139.wmf"/><Relationship Id="rId2" Type="http://schemas.openxmlformats.org/officeDocument/2006/relationships/notesSlide" Target="../notesSlides/notesSlide49.xml"/><Relationship Id="rId1" Type="http://schemas.openxmlformats.org/officeDocument/2006/relationships/slideLayout" Target="../slideLayouts/slideLayout5.xml"/><Relationship Id="rId4" Type="http://schemas.openxmlformats.org/officeDocument/2006/relationships/image" Target="../media/image146.jpg"/></Relationships>
</file>

<file path=ppt/slides/_rels/slide262.xml.rels><?xml version="1.0" encoding="UTF-8" standalone="yes"?>
<Relationships xmlns="http://schemas.openxmlformats.org/package/2006/relationships"><Relationship Id="rId3" Type="http://schemas.openxmlformats.org/officeDocument/2006/relationships/image" Target="../media/image144.png"/><Relationship Id="rId2" Type="http://schemas.openxmlformats.org/officeDocument/2006/relationships/notesSlide" Target="../notesSlides/notesSlide50.xml"/><Relationship Id="rId1" Type="http://schemas.openxmlformats.org/officeDocument/2006/relationships/slideLayout" Target="../slideLayouts/slideLayout5.xml"/><Relationship Id="rId5" Type="http://schemas.openxmlformats.org/officeDocument/2006/relationships/image" Target="../media/image62.emf"/><Relationship Id="rId4" Type="http://schemas.openxmlformats.org/officeDocument/2006/relationships/image" Target="../media/image133.wmf"/></Relationships>
</file>

<file path=ppt/slides/_rels/slide263.xml.rels><?xml version="1.0" encoding="UTF-8" standalone="yes"?>
<Relationships xmlns="http://schemas.openxmlformats.org/package/2006/relationships"><Relationship Id="rId3" Type="http://schemas.openxmlformats.org/officeDocument/2006/relationships/image" Target="../media/image133.wmf"/><Relationship Id="rId2" Type="http://schemas.openxmlformats.org/officeDocument/2006/relationships/notesSlide" Target="../notesSlides/notesSlide51.xml"/><Relationship Id="rId1" Type="http://schemas.openxmlformats.org/officeDocument/2006/relationships/slideLayout" Target="../slideLayouts/slideLayout5.xml"/><Relationship Id="rId6" Type="http://schemas.openxmlformats.org/officeDocument/2006/relationships/image" Target="../media/image143.png"/><Relationship Id="rId5" Type="http://schemas.openxmlformats.org/officeDocument/2006/relationships/image" Target="../media/image144.png"/><Relationship Id="rId4" Type="http://schemas.openxmlformats.org/officeDocument/2006/relationships/image" Target="../media/image62.emf"/></Relationships>
</file>

<file path=ppt/slides/_rels/slide264.xml.rels><?xml version="1.0" encoding="UTF-8" standalone="yes"?>
<Relationships xmlns="http://schemas.openxmlformats.org/package/2006/relationships"><Relationship Id="rId3" Type="http://schemas.openxmlformats.org/officeDocument/2006/relationships/image" Target="../media/image144.png"/><Relationship Id="rId2" Type="http://schemas.openxmlformats.org/officeDocument/2006/relationships/image" Target="../media/image133.wmf"/><Relationship Id="rId1" Type="http://schemas.openxmlformats.org/officeDocument/2006/relationships/slideLayout" Target="../slideLayouts/slideLayout5.xml"/><Relationship Id="rId4" Type="http://schemas.openxmlformats.org/officeDocument/2006/relationships/image" Target="../media/image62.emf"/></Relationships>
</file>

<file path=ppt/slides/_rels/slide265.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266.xml.rels><?xml version="1.0" encoding="UTF-8" standalone="yes"?>
<Relationships xmlns="http://schemas.openxmlformats.org/package/2006/relationships"><Relationship Id="rId3" Type="http://schemas.openxmlformats.org/officeDocument/2006/relationships/image" Target="../media/image144.png"/><Relationship Id="rId2" Type="http://schemas.openxmlformats.org/officeDocument/2006/relationships/image" Target="../media/image133.wmf"/><Relationship Id="rId1" Type="http://schemas.openxmlformats.org/officeDocument/2006/relationships/slideLayout" Target="../slideLayouts/slideLayout5.xml"/><Relationship Id="rId4" Type="http://schemas.openxmlformats.org/officeDocument/2006/relationships/image" Target="../media/image62.emf"/></Relationships>
</file>

<file path=ppt/slides/_rels/slide267.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268.xml.rels><?xml version="1.0" encoding="UTF-8" standalone="yes"?>
<Relationships xmlns="http://schemas.openxmlformats.org/package/2006/relationships"><Relationship Id="rId2" Type="http://schemas.openxmlformats.org/officeDocument/2006/relationships/notesSlide" Target="../notesSlides/notesSlide52.xml"/><Relationship Id="rId1" Type="http://schemas.openxmlformats.org/officeDocument/2006/relationships/slideLayout" Target="../slideLayouts/slideLayout5.xml"/></Relationships>
</file>

<file path=ppt/slides/_rels/slide269.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27.xml.rels><?xml version="1.0" encoding="UTF-8" standalone="yes"?>
<Relationships xmlns="http://schemas.openxmlformats.org/package/2006/relationships"><Relationship Id="rId3" Type="http://schemas.openxmlformats.org/officeDocument/2006/relationships/image" Target="../media/image63.emf"/><Relationship Id="rId2" Type="http://schemas.openxmlformats.org/officeDocument/2006/relationships/image" Target="../media/image62.emf"/><Relationship Id="rId1" Type="http://schemas.openxmlformats.org/officeDocument/2006/relationships/slideLayout" Target="../slideLayouts/slideLayout4.xml"/></Relationships>
</file>

<file path=ppt/slides/_rels/slide270.xml.rels><?xml version="1.0" encoding="UTF-8" standalone="yes"?>
<Relationships xmlns="http://schemas.openxmlformats.org/package/2006/relationships"><Relationship Id="rId3" Type="http://schemas.openxmlformats.org/officeDocument/2006/relationships/image" Target="../media/image144.png"/><Relationship Id="rId2" Type="http://schemas.openxmlformats.org/officeDocument/2006/relationships/notesSlide" Target="../notesSlides/notesSlide53.xml"/><Relationship Id="rId1" Type="http://schemas.openxmlformats.org/officeDocument/2006/relationships/slideLayout" Target="../slideLayouts/slideLayout5.xml"/></Relationships>
</file>

<file path=ppt/slides/_rels/slide271.xml.rels><?xml version="1.0" encoding="UTF-8" standalone="yes"?>
<Relationships xmlns="http://schemas.openxmlformats.org/package/2006/relationships"><Relationship Id="rId3" Type="http://schemas.openxmlformats.org/officeDocument/2006/relationships/image" Target="../media/image144.png"/><Relationship Id="rId2" Type="http://schemas.openxmlformats.org/officeDocument/2006/relationships/notesSlide" Target="../notesSlides/notesSlide54.xml"/><Relationship Id="rId1" Type="http://schemas.openxmlformats.org/officeDocument/2006/relationships/slideLayout" Target="../slideLayouts/slideLayout5.xml"/></Relationships>
</file>

<file path=ppt/slides/_rels/slide272.xml.rels><?xml version="1.0" encoding="UTF-8" standalone="yes"?>
<Relationships xmlns="http://schemas.openxmlformats.org/package/2006/relationships"><Relationship Id="rId3" Type="http://schemas.openxmlformats.org/officeDocument/2006/relationships/image" Target="../media/image144.png"/><Relationship Id="rId2" Type="http://schemas.openxmlformats.org/officeDocument/2006/relationships/notesSlide" Target="../notesSlides/notesSlide55.xml"/><Relationship Id="rId1" Type="http://schemas.openxmlformats.org/officeDocument/2006/relationships/slideLayout" Target="../slideLayouts/slideLayout5.xml"/></Relationships>
</file>

<file path=ppt/slides/_rels/slide273.xml.rels><?xml version="1.0" encoding="UTF-8" standalone="yes"?>
<Relationships xmlns="http://schemas.openxmlformats.org/package/2006/relationships"><Relationship Id="rId3" Type="http://schemas.openxmlformats.org/officeDocument/2006/relationships/image" Target="../media/image133.wmf"/><Relationship Id="rId2" Type="http://schemas.openxmlformats.org/officeDocument/2006/relationships/notesSlide" Target="../notesSlides/notesSlide56.xml"/><Relationship Id="rId1" Type="http://schemas.openxmlformats.org/officeDocument/2006/relationships/slideLayout" Target="../slideLayouts/slideLayout5.xml"/><Relationship Id="rId6" Type="http://schemas.openxmlformats.org/officeDocument/2006/relationships/image" Target="../media/image143.png"/><Relationship Id="rId5" Type="http://schemas.openxmlformats.org/officeDocument/2006/relationships/image" Target="../media/image62.emf"/><Relationship Id="rId4" Type="http://schemas.openxmlformats.org/officeDocument/2006/relationships/image" Target="../media/image144.png"/></Relationships>
</file>

<file path=ppt/slides/_rels/slide274.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275.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276.xml.rels><?xml version="1.0" encoding="UTF-8" standalone="yes"?>
<Relationships xmlns="http://schemas.openxmlformats.org/package/2006/relationships"><Relationship Id="rId2" Type="http://schemas.openxmlformats.org/officeDocument/2006/relationships/notesSlide" Target="../notesSlides/notesSlide57.xml"/><Relationship Id="rId1" Type="http://schemas.openxmlformats.org/officeDocument/2006/relationships/slideLayout" Target="../slideLayouts/slideLayout5.xml"/></Relationships>
</file>

<file path=ppt/slides/_rels/slide277.xml.rels><?xml version="1.0" encoding="UTF-8" standalone="yes"?>
<Relationships xmlns="http://schemas.openxmlformats.org/package/2006/relationships"><Relationship Id="rId3" Type="http://schemas.openxmlformats.org/officeDocument/2006/relationships/oleObject" Target="../embeddings/oleObject1.bin"/><Relationship Id="rId2" Type="http://schemas.openxmlformats.org/officeDocument/2006/relationships/notesSlide" Target="../notesSlides/notesSlide58.xml"/><Relationship Id="rId1" Type="http://schemas.openxmlformats.org/officeDocument/2006/relationships/slideLayout" Target="../slideLayouts/slideLayout5.xml"/><Relationship Id="rId6" Type="http://schemas.openxmlformats.org/officeDocument/2006/relationships/image" Target="../media/image149.wmf"/><Relationship Id="rId5" Type="http://schemas.openxmlformats.org/officeDocument/2006/relationships/oleObject" Target="../embeddings/oleObject2.bin"/><Relationship Id="rId4" Type="http://schemas.openxmlformats.org/officeDocument/2006/relationships/image" Target="../media/image148.wmf"/></Relationships>
</file>

<file path=ppt/slides/_rels/slide278.xml.rels><?xml version="1.0" encoding="UTF-8" standalone="yes"?>
<Relationships xmlns="http://schemas.openxmlformats.org/package/2006/relationships"><Relationship Id="rId8" Type="http://schemas.openxmlformats.org/officeDocument/2006/relationships/image" Target="../media/image156.png"/><Relationship Id="rId3" Type="http://schemas.openxmlformats.org/officeDocument/2006/relationships/image" Target="../media/image151.png"/><Relationship Id="rId7" Type="http://schemas.openxmlformats.org/officeDocument/2006/relationships/image" Target="../media/image155.png"/><Relationship Id="rId2" Type="http://schemas.openxmlformats.org/officeDocument/2006/relationships/image" Target="../media/image150.png"/><Relationship Id="rId1" Type="http://schemas.openxmlformats.org/officeDocument/2006/relationships/slideLayout" Target="../slideLayouts/slideLayout5.xml"/><Relationship Id="rId6" Type="http://schemas.openxmlformats.org/officeDocument/2006/relationships/image" Target="../media/image154.png"/><Relationship Id="rId5" Type="http://schemas.openxmlformats.org/officeDocument/2006/relationships/image" Target="../media/image153.png"/><Relationship Id="rId4" Type="http://schemas.openxmlformats.org/officeDocument/2006/relationships/image" Target="../media/image152.png"/></Relationships>
</file>

<file path=ppt/slides/_rels/slide279.xml.rels><?xml version="1.0" encoding="UTF-8" standalone="yes"?>
<Relationships xmlns="http://schemas.openxmlformats.org/package/2006/relationships"><Relationship Id="rId2" Type="http://schemas.openxmlformats.org/officeDocument/2006/relationships/notesSlide" Target="../notesSlides/notesSlide59.xml"/><Relationship Id="rId1" Type="http://schemas.openxmlformats.org/officeDocument/2006/relationships/slideLayout" Target="../slideLayouts/slideLayout5.xml"/></Relationships>
</file>

<file path=ppt/slides/_rels/slide28.xml.rels><?xml version="1.0" encoding="UTF-8" standalone="yes"?>
<Relationships xmlns="http://schemas.openxmlformats.org/package/2006/relationships"><Relationship Id="rId3" Type="http://schemas.openxmlformats.org/officeDocument/2006/relationships/image" Target="../media/image63.emf"/><Relationship Id="rId2" Type="http://schemas.openxmlformats.org/officeDocument/2006/relationships/image" Target="../media/image62.emf"/><Relationship Id="rId1" Type="http://schemas.openxmlformats.org/officeDocument/2006/relationships/slideLayout" Target="../slideLayouts/slideLayout4.xml"/><Relationship Id="rId4" Type="http://schemas.openxmlformats.org/officeDocument/2006/relationships/image" Target="../media/image64.png"/></Relationships>
</file>

<file path=ppt/slides/_rels/slide280.xml.rels><?xml version="1.0" encoding="UTF-8" standalone="yes"?>
<Relationships xmlns="http://schemas.openxmlformats.org/package/2006/relationships"><Relationship Id="rId2" Type="http://schemas.openxmlformats.org/officeDocument/2006/relationships/notesSlide" Target="../notesSlides/notesSlide60.xml"/><Relationship Id="rId1" Type="http://schemas.openxmlformats.org/officeDocument/2006/relationships/slideLayout" Target="../slideLayouts/slideLayout5.xml"/></Relationships>
</file>

<file path=ppt/slides/_rels/slide281.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282.xml.rels><?xml version="1.0" encoding="UTF-8" standalone="yes"?>
<Relationships xmlns="http://schemas.openxmlformats.org/package/2006/relationships"><Relationship Id="rId2" Type="http://schemas.openxmlformats.org/officeDocument/2006/relationships/notesSlide" Target="../notesSlides/notesSlide61.xml"/><Relationship Id="rId1" Type="http://schemas.openxmlformats.org/officeDocument/2006/relationships/slideLayout" Target="../slideLayouts/slideLayout5.xml"/></Relationships>
</file>

<file path=ppt/slides/_rels/slide283.xml.rels><?xml version="1.0" encoding="UTF-8" standalone="yes"?>
<Relationships xmlns="http://schemas.openxmlformats.org/package/2006/relationships"><Relationship Id="rId2" Type="http://schemas.openxmlformats.org/officeDocument/2006/relationships/notesSlide" Target="../notesSlides/notesSlide62.xml"/><Relationship Id="rId1" Type="http://schemas.openxmlformats.org/officeDocument/2006/relationships/slideLayout" Target="../slideLayouts/slideLayout5.xml"/></Relationships>
</file>

<file path=ppt/slides/_rels/slide284.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285.xml.rels><?xml version="1.0" encoding="UTF-8" standalone="yes"?>
<Relationships xmlns="http://schemas.openxmlformats.org/package/2006/relationships"><Relationship Id="rId2" Type="http://schemas.openxmlformats.org/officeDocument/2006/relationships/notesSlide" Target="../notesSlides/notesSlide63.xml"/><Relationship Id="rId1" Type="http://schemas.openxmlformats.org/officeDocument/2006/relationships/slideLayout" Target="../slideLayouts/slideLayout5.xml"/></Relationships>
</file>

<file path=ppt/slides/_rels/slide286.xml.rels><?xml version="1.0" encoding="UTF-8" standalone="yes"?>
<Relationships xmlns="http://schemas.openxmlformats.org/package/2006/relationships"><Relationship Id="rId2" Type="http://schemas.openxmlformats.org/officeDocument/2006/relationships/notesSlide" Target="../notesSlides/notesSlide64.xml"/><Relationship Id="rId1" Type="http://schemas.openxmlformats.org/officeDocument/2006/relationships/slideLayout" Target="../slideLayouts/slideLayout5.xml"/></Relationships>
</file>

<file path=ppt/slides/_rels/slide287.xml.rels><?xml version="1.0" encoding="UTF-8" standalone="yes"?>
<Relationships xmlns="http://schemas.openxmlformats.org/package/2006/relationships"><Relationship Id="rId3" Type="http://schemas.openxmlformats.org/officeDocument/2006/relationships/image" Target="../media/image152.png"/><Relationship Id="rId2" Type="http://schemas.openxmlformats.org/officeDocument/2006/relationships/notesSlide" Target="../notesSlides/notesSlide65.xml"/><Relationship Id="rId1" Type="http://schemas.openxmlformats.org/officeDocument/2006/relationships/slideLayout" Target="../slideLayouts/slideLayout5.xml"/></Relationships>
</file>

<file path=ppt/slides/_rels/slide288.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289.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290.xml.rels><?xml version="1.0" encoding="UTF-8" standalone="yes"?>
<Relationships xmlns="http://schemas.openxmlformats.org/package/2006/relationships"><Relationship Id="rId2" Type="http://schemas.openxmlformats.org/officeDocument/2006/relationships/notesSlide" Target="../notesSlides/notesSlide66.xml"/><Relationship Id="rId1" Type="http://schemas.openxmlformats.org/officeDocument/2006/relationships/slideLayout" Target="../slideLayouts/slideLayout5.xml"/></Relationships>
</file>

<file path=ppt/slides/_rels/slide291.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292.xml.rels><?xml version="1.0" encoding="UTF-8" standalone="yes"?>
<Relationships xmlns="http://schemas.openxmlformats.org/package/2006/relationships"><Relationship Id="rId2" Type="http://schemas.openxmlformats.org/officeDocument/2006/relationships/notesSlide" Target="../notesSlides/notesSlide67.xml"/><Relationship Id="rId1" Type="http://schemas.openxmlformats.org/officeDocument/2006/relationships/slideLayout" Target="../slideLayouts/slideLayout5.xml"/></Relationships>
</file>

<file path=ppt/slides/_rels/slide293.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294.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295.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296.xml.rels><?xml version="1.0" encoding="UTF-8" standalone="yes"?>
<Relationships xmlns="http://schemas.openxmlformats.org/package/2006/relationships"><Relationship Id="rId3" Type="http://schemas.openxmlformats.org/officeDocument/2006/relationships/chart" Target="../charts/chart1.xml"/><Relationship Id="rId2" Type="http://schemas.openxmlformats.org/officeDocument/2006/relationships/notesSlide" Target="../notesSlides/notesSlide68.xml"/><Relationship Id="rId1" Type="http://schemas.openxmlformats.org/officeDocument/2006/relationships/slideLayout" Target="../slideLayouts/slideLayout5.xml"/></Relationships>
</file>

<file path=ppt/slides/_rels/slide297.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298.xml.rels><?xml version="1.0" encoding="UTF-8" standalone="yes"?>
<Relationships xmlns="http://schemas.openxmlformats.org/package/2006/relationships"><Relationship Id="rId2" Type="http://schemas.openxmlformats.org/officeDocument/2006/relationships/notesSlide" Target="../notesSlides/notesSlide69.xml"/><Relationship Id="rId1" Type="http://schemas.openxmlformats.org/officeDocument/2006/relationships/slideLayout" Target="../slideLayouts/slideLayout5.xml"/></Relationships>
</file>

<file path=ppt/slides/_rels/slide299.xml.rels><?xml version="1.0" encoding="UTF-8" standalone="yes"?>
<Relationships xmlns="http://schemas.openxmlformats.org/package/2006/relationships"><Relationship Id="rId2" Type="http://schemas.openxmlformats.org/officeDocument/2006/relationships/notesSlide" Target="../notesSlides/notesSlide70.xml"/><Relationship Id="rId1" Type="http://schemas.openxmlformats.org/officeDocument/2006/relationships/slideLayout" Target="../slideLayouts/slideLayout5.xml"/></Relationships>
</file>

<file path=ppt/slides/_rels/slide3.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Layout" Target="../slideLayouts/slideLayout12.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300.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301.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302.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303.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304.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305.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306.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307.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308.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309.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31.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4.xml"/></Relationships>
</file>

<file path=ppt/slides/_rels/slide310.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311.xml.rels><?xml version="1.0" encoding="UTF-8" standalone="yes"?>
<Relationships xmlns="http://schemas.openxmlformats.org/package/2006/relationships"><Relationship Id="rId2" Type="http://schemas.openxmlformats.org/officeDocument/2006/relationships/notesSlide" Target="../notesSlides/notesSlide71.xml"/><Relationship Id="rId1" Type="http://schemas.openxmlformats.org/officeDocument/2006/relationships/slideLayout" Target="../slideLayouts/slideLayout5.xml"/></Relationships>
</file>

<file path=ppt/slides/_rels/slide312.xml.rels><?xml version="1.0" encoding="UTF-8" standalone="yes"?>
<Relationships xmlns="http://schemas.openxmlformats.org/package/2006/relationships"><Relationship Id="rId2" Type="http://schemas.openxmlformats.org/officeDocument/2006/relationships/notesSlide" Target="../notesSlides/notesSlide72.xml"/><Relationship Id="rId1" Type="http://schemas.openxmlformats.org/officeDocument/2006/relationships/slideLayout" Target="../slideLayouts/slideLayout5.xml"/></Relationships>
</file>

<file path=ppt/slides/_rels/slide313.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314.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315.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316.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317.xml.rels><?xml version="1.0" encoding="UTF-8" standalone="yes"?>
<Relationships xmlns="http://schemas.openxmlformats.org/package/2006/relationships"><Relationship Id="rId2" Type="http://schemas.openxmlformats.org/officeDocument/2006/relationships/hyperlink" Target="http://www.cisco.com/en/US/docs/solutions/Enterprise/Video/autoqosmediacampus.pdf" TargetMode="External"/><Relationship Id="rId1" Type="http://schemas.openxmlformats.org/officeDocument/2006/relationships/slideLayout" Target="../slideLayouts/slideLayout5.xml"/></Relationships>
</file>

<file path=ppt/slides/_rels/slide318.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319.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320.xml.rels><?xml version="1.0" encoding="UTF-8" standalone="yes"?>
<Relationships xmlns="http://schemas.openxmlformats.org/package/2006/relationships"><Relationship Id="rId8" Type="http://schemas.openxmlformats.org/officeDocument/2006/relationships/image" Target="../media/image161.png"/><Relationship Id="rId3" Type="http://schemas.microsoft.com/office/2007/relationships/hdphoto" Target="../media/hdphoto2.wdp"/><Relationship Id="rId7" Type="http://schemas.openxmlformats.org/officeDocument/2006/relationships/image" Target="../media/image160.emf"/><Relationship Id="rId2" Type="http://schemas.openxmlformats.org/officeDocument/2006/relationships/image" Target="../media/image157.png"/><Relationship Id="rId1" Type="http://schemas.openxmlformats.org/officeDocument/2006/relationships/slideLayout" Target="../slideLayouts/slideLayout5.xml"/><Relationship Id="rId6" Type="http://schemas.openxmlformats.org/officeDocument/2006/relationships/oleObject" Target="../embeddings/oleObject3.bin"/><Relationship Id="rId5" Type="http://schemas.openxmlformats.org/officeDocument/2006/relationships/image" Target="../media/image159.wmf"/><Relationship Id="rId4" Type="http://schemas.openxmlformats.org/officeDocument/2006/relationships/image" Target="../media/image158.png"/></Relationships>
</file>

<file path=ppt/slides/_rels/slide321.xml.rels><?xml version="1.0" encoding="UTF-8" standalone="yes"?>
<Relationships xmlns="http://schemas.openxmlformats.org/package/2006/relationships"><Relationship Id="rId2" Type="http://schemas.openxmlformats.org/officeDocument/2006/relationships/notesSlide" Target="../notesSlides/notesSlide73.xml"/><Relationship Id="rId1" Type="http://schemas.openxmlformats.org/officeDocument/2006/relationships/slideLayout" Target="../slideLayouts/slideLayout5.xml"/></Relationships>
</file>

<file path=ppt/slides/_rels/slide322.xml.rels><?xml version="1.0" encoding="UTF-8" standalone="yes"?>
<Relationships xmlns="http://schemas.openxmlformats.org/package/2006/relationships"><Relationship Id="rId8" Type="http://schemas.openxmlformats.org/officeDocument/2006/relationships/image" Target="../media/image163.wmf"/><Relationship Id="rId3" Type="http://schemas.openxmlformats.org/officeDocument/2006/relationships/image" Target="../media/image159.wmf"/><Relationship Id="rId7" Type="http://schemas.openxmlformats.org/officeDocument/2006/relationships/image" Target="../media/image161.png"/><Relationship Id="rId2" Type="http://schemas.openxmlformats.org/officeDocument/2006/relationships/image" Target="../media/image158.png"/><Relationship Id="rId1" Type="http://schemas.openxmlformats.org/officeDocument/2006/relationships/slideLayout" Target="../slideLayouts/slideLayout5.xml"/><Relationship Id="rId6" Type="http://schemas.openxmlformats.org/officeDocument/2006/relationships/image" Target="../media/image162.wmf"/><Relationship Id="rId5" Type="http://schemas.openxmlformats.org/officeDocument/2006/relationships/image" Target="../media/image160.emf"/><Relationship Id="rId4" Type="http://schemas.openxmlformats.org/officeDocument/2006/relationships/oleObject" Target="../embeddings/oleObject4.bin"/><Relationship Id="rId9" Type="http://schemas.openxmlformats.org/officeDocument/2006/relationships/image" Target="../media/image164.wmf"/></Relationships>
</file>

<file path=ppt/slides/_rels/slide323.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324.xml.rels><?xml version="1.0" encoding="UTF-8" standalone="yes"?>
<Relationships xmlns="http://schemas.openxmlformats.org/package/2006/relationships"><Relationship Id="rId3" Type="http://schemas.openxmlformats.org/officeDocument/2006/relationships/image" Target="../media/image166.png"/><Relationship Id="rId2" Type="http://schemas.openxmlformats.org/officeDocument/2006/relationships/image" Target="../media/image165.jpeg"/><Relationship Id="rId1" Type="http://schemas.openxmlformats.org/officeDocument/2006/relationships/slideLayout" Target="../slideLayouts/slideLayout5.xml"/><Relationship Id="rId4" Type="http://schemas.openxmlformats.org/officeDocument/2006/relationships/image" Target="../media/image164.wmf"/></Relationships>
</file>

<file path=ppt/slides/_rels/slide325.xml.rels><?xml version="1.0" encoding="UTF-8" standalone="yes"?>
<Relationships xmlns="http://schemas.openxmlformats.org/package/2006/relationships"><Relationship Id="rId3" Type="http://schemas.openxmlformats.org/officeDocument/2006/relationships/image" Target="../media/image165.jpeg"/><Relationship Id="rId7" Type="http://schemas.openxmlformats.org/officeDocument/2006/relationships/image" Target="../media/image163.wmf"/><Relationship Id="rId2" Type="http://schemas.openxmlformats.org/officeDocument/2006/relationships/notesSlide" Target="../notesSlides/notesSlide74.xml"/><Relationship Id="rId1" Type="http://schemas.openxmlformats.org/officeDocument/2006/relationships/slideLayout" Target="../slideLayouts/slideLayout5.xml"/><Relationship Id="rId6" Type="http://schemas.openxmlformats.org/officeDocument/2006/relationships/image" Target="../media/image168.wmf"/><Relationship Id="rId5" Type="http://schemas.openxmlformats.org/officeDocument/2006/relationships/image" Target="../media/image164.wmf"/><Relationship Id="rId4" Type="http://schemas.openxmlformats.org/officeDocument/2006/relationships/image" Target="../media/image167.png"/></Relationships>
</file>

<file path=ppt/slides/_rels/slide326.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327.xml.rels><?xml version="1.0" encoding="UTF-8" standalone="yes"?>
<Relationships xmlns="http://schemas.openxmlformats.org/package/2006/relationships"><Relationship Id="rId2" Type="http://schemas.openxmlformats.org/officeDocument/2006/relationships/notesSlide" Target="../notesSlides/notesSlide75.xml"/><Relationship Id="rId1" Type="http://schemas.openxmlformats.org/officeDocument/2006/relationships/slideLayout" Target="../slideLayouts/slideLayout5.xml"/></Relationships>
</file>

<file path=ppt/slides/_rels/slide328.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329.xml.rels><?xml version="1.0" encoding="UTF-8" standalone="yes"?>
<Relationships xmlns="http://schemas.openxmlformats.org/package/2006/relationships"><Relationship Id="rId2" Type="http://schemas.openxmlformats.org/officeDocument/2006/relationships/notesSlide" Target="../notesSlides/notesSlide76.xml"/><Relationship Id="rId1" Type="http://schemas.openxmlformats.org/officeDocument/2006/relationships/slideLayout" Target="../slideLayouts/slideLayout5.xml"/></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4.xml"/></Relationships>
</file>

<file path=ppt/slides/_rels/slide330.xml.rels><?xml version="1.0" encoding="UTF-8" standalone="yes"?>
<Relationships xmlns="http://schemas.openxmlformats.org/package/2006/relationships"><Relationship Id="rId2" Type="http://schemas.openxmlformats.org/officeDocument/2006/relationships/notesSlide" Target="../notesSlides/notesSlide77.xml"/><Relationship Id="rId1" Type="http://schemas.openxmlformats.org/officeDocument/2006/relationships/slideLayout" Target="../slideLayouts/slideLayout5.xml"/></Relationships>
</file>

<file path=ppt/slides/_rels/slide331.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332.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333.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334.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335.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336.xml.rels><?xml version="1.0" encoding="UTF-8" standalone="yes"?>
<Relationships xmlns="http://schemas.openxmlformats.org/package/2006/relationships"><Relationship Id="rId2" Type="http://schemas.openxmlformats.org/officeDocument/2006/relationships/notesSlide" Target="../notesSlides/notesSlide78.xml"/><Relationship Id="rId1" Type="http://schemas.openxmlformats.org/officeDocument/2006/relationships/slideLayout" Target="../slideLayouts/slideLayout5.xml"/></Relationships>
</file>

<file path=ppt/slides/_rels/slide337.xml.rels><?xml version="1.0" encoding="UTF-8" standalone="yes"?>
<Relationships xmlns="http://schemas.openxmlformats.org/package/2006/relationships"><Relationship Id="rId2" Type="http://schemas.openxmlformats.org/officeDocument/2006/relationships/notesSlide" Target="../notesSlides/notesSlide79.xml"/><Relationship Id="rId1" Type="http://schemas.openxmlformats.org/officeDocument/2006/relationships/slideLayout" Target="../slideLayouts/slideLayout5.xml"/></Relationships>
</file>

<file path=ppt/slides/_rels/slide338.xml.rels><?xml version="1.0" encoding="UTF-8" standalone="yes"?>
<Relationships xmlns="http://schemas.openxmlformats.org/package/2006/relationships"><Relationship Id="rId2" Type="http://schemas.openxmlformats.org/officeDocument/2006/relationships/notesSlide" Target="../notesSlides/notesSlide80.xml"/><Relationship Id="rId1" Type="http://schemas.openxmlformats.org/officeDocument/2006/relationships/slideLayout" Target="../slideLayouts/slideLayout5.xml"/></Relationships>
</file>

<file path=ppt/slides/_rels/slide339.xml.rels><?xml version="1.0" encoding="UTF-8" standalone="yes"?>
<Relationships xmlns="http://schemas.openxmlformats.org/package/2006/relationships"><Relationship Id="rId3" Type="http://schemas.openxmlformats.org/officeDocument/2006/relationships/image" Target="../media/image169.emf"/><Relationship Id="rId2" Type="http://schemas.openxmlformats.org/officeDocument/2006/relationships/notesSlide" Target="../notesSlides/notesSlide81.xml"/><Relationship Id="rId1" Type="http://schemas.openxmlformats.org/officeDocument/2006/relationships/slideLayout" Target="../slideLayouts/slideLayout5.xml"/></Relationships>
</file>

<file path=ppt/slides/_rels/slide34.xml.rels><?xml version="1.0" encoding="UTF-8" standalone="yes"?>
<Relationships xmlns="http://schemas.openxmlformats.org/package/2006/relationships"><Relationship Id="rId3" Type="http://schemas.openxmlformats.org/officeDocument/2006/relationships/image" Target="../media/image65.png"/><Relationship Id="rId2" Type="http://schemas.openxmlformats.org/officeDocument/2006/relationships/image" Target="../media/image64.png"/><Relationship Id="rId1" Type="http://schemas.openxmlformats.org/officeDocument/2006/relationships/slideLayout" Target="../slideLayouts/slideLayout4.xml"/><Relationship Id="rId5" Type="http://schemas.microsoft.com/office/2007/relationships/hdphoto" Target="../media/hdphoto1.wdp"/><Relationship Id="rId4" Type="http://schemas.openxmlformats.org/officeDocument/2006/relationships/image" Target="../media/image66.png"/></Relationships>
</file>

<file path=ppt/slides/_rels/slide340.xml.rels><?xml version="1.0" encoding="UTF-8" standalone="yes"?>
<Relationships xmlns="http://schemas.openxmlformats.org/package/2006/relationships"><Relationship Id="rId3" Type="http://schemas.openxmlformats.org/officeDocument/2006/relationships/image" Target="../media/image169.emf"/><Relationship Id="rId2" Type="http://schemas.openxmlformats.org/officeDocument/2006/relationships/notesSlide" Target="../notesSlides/notesSlide82.xml"/><Relationship Id="rId1" Type="http://schemas.openxmlformats.org/officeDocument/2006/relationships/slideLayout" Target="../slideLayouts/slideLayout5.xml"/></Relationships>
</file>

<file path=ppt/slides/_rels/slide341.xml.rels><?xml version="1.0" encoding="UTF-8" standalone="yes"?>
<Relationships xmlns="http://schemas.openxmlformats.org/package/2006/relationships"><Relationship Id="rId3" Type="http://schemas.openxmlformats.org/officeDocument/2006/relationships/image" Target="../media/image169.emf"/><Relationship Id="rId2" Type="http://schemas.openxmlformats.org/officeDocument/2006/relationships/notesSlide" Target="../notesSlides/notesSlide83.xml"/><Relationship Id="rId1" Type="http://schemas.openxmlformats.org/officeDocument/2006/relationships/slideLayout" Target="../slideLayouts/slideLayout5.xml"/></Relationships>
</file>

<file path=ppt/slides/_rels/slide342.xml.rels><?xml version="1.0" encoding="UTF-8" standalone="yes"?>
<Relationships xmlns="http://schemas.openxmlformats.org/package/2006/relationships"><Relationship Id="rId2" Type="http://schemas.openxmlformats.org/officeDocument/2006/relationships/notesSlide" Target="../notesSlides/notesSlide84.xml"/><Relationship Id="rId1" Type="http://schemas.openxmlformats.org/officeDocument/2006/relationships/slideLayout" Target="../slideLayouts/slideLayout5.xml"/></Relationships>
</file>

<file path=ppt/slides/_rels/slide343.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344.xml.rels><?xml version="1.0" encoding="UTF-8" standalone="yes"?>
<Relationships xmlns="http://schemas.openxmlformats.org/package/2006/relationships"><Relationship Id="rId8" Type="http://schemas.openxmlformats.org/officeDocument/2006/relationships/image" Target="../media/image174.png"/><Relationship Id="rId3" Type="http://schemas.openxmlformats.org/officeDocument/2006/relationships/image" Target="../media/image171.png"/><Relationship Id="rId7" Type="http://schemas.openxmlformats.org/officeDocument/2006/relationships/image" Target="../media/image173.png"/><Relationship Id="rId2" Type="http://schemas.openxmlformats.org/officeDocument/2006/relationships/image" Target="../media/image170.png"/><Relationship Id="rId1" Type="http://schemas.openxmlformats.org/officeDocument/2006/relationships/slideLayout" Target="../slideLayouts/slideLayout5.xml"/><Relationship Id="rId6" Type="http://schemas.openxmlformats.org/officeDocument/2006/relationships/image" Target="../media/image172.png"/><Relationship Id="rId5" Type="http://schemas.openxmlformats.org/officeDocument/2006/relationships/image" Target="../media/image163.wmf"/><Relationship Id="rId4" Type="http://schemas.openxmlformats.org/officeDocument/2006/relationships/image" Target="../media/image164.wmf"/><Relationship Id="rId9" Type="http://schemas.openxmlformats.org/officeDocument/2006/relationships/image" Target="../media/image175.png"/></Relationships>
</file>

<file path=ppt/slides/_rels/slide345.xml.rels><?xml version="1.0" encoding="UTF-8" standalone="yes"?>
<Relationships xmlns="http://schemas.openxmlformats.org/package/2006/relationships"><Relationship Id="rId8" Type="http://schemas.microsoft.com/office/2007/relationships/hdphoto" Target="../media/hdphoto3.wdp"/><Relationship Id="rId13" Type="http://schemas.openxmlformats.org/officeDocument/2006/relationships/image" Target="../media/image185.wmf"/><Relationship Id="rId18" Type="http://schemas.openxmlformats.org/officeDocument/2006/relationships/image" Target="../media/image189.png"/><Relationship Id="rId3" Type="http://schemas.openxmlformats.org/officeDocument/2006/relationships/image" Target="../media/image177.png"/><Relationship Id="rId7" Type="http://schemas.openxmlformats.org/officeDocument/2006/relationships/image" Target="../media/image181.png"/><Relationship Id="rId12" Type="http://schemas.openxmlformats.org/officeDocument/2006/relationships/image" Target="../media/image184.wmf"/><Relationship Id="rId17" Type="http://schemas.openxmlformats.org/officeDocument/2006/relationships/image" Target="../media/image188.png"/><Relationship Id="rId2" Type="http://schemas.openxmlformats.org/officeDocument/2006/relationships/image" Target="../media/image176.emf"/><Relationship Id="rId16" Type="http://schemas.openxmlformats.org/officeDocument/2006/relationships/image" Target="../media/image187.png"/><Relationship Id="rId20" Type="http://schemas.openxmlformats.org/officeDocument/2006/relationships/image" Target="../media/image190.png"/><Relationship Id="rId1" Type="http://schemas.openxmlformats.org/officeDocument/2006/relationships/slideLayout" Target="../slideLayouts/slideLayout5.xml"/><Relationship Id="rId6" Type="http://schemas.openxmlformats.org/officeDocument/2006/relationships/image" Target="../media/image180.wmf"/><Relationship Id="rId11" Type="http://schemas.openxmlformats.org/officeDocument/2006/relationships/image" Target="../media/image183.png"/><Relationship Id="rId5" Type="http://schemas.openxmlformats.org/officeDocument/2006/relationships/image" Target="../media/image179.png"/><Relationship Id="rId15" Type="http://schemas.openxmlformats.org/officeDocument/2006/relationships/image" Target="../media/image186.png"/><Relationship Id="rId10" Type="http://schemas.openxmlformats.org/officeDocument/2006/relationships/image" Target="../media/image182.png"/><Relationship Id="rId19" Type="http://schemas.openxmlformats.org/officeDocument/2006/relationships/image" Target="../media/image164.wmf"/><Relationship Id="rId4" Type="http://schemas.openxmlformats.org/officeDocument/2006/relationships/image" Target="../media/image178.png"/><Relationship Id="rId9" Type="http://schemas.openxmlformats.org/officeDocument/2006/relationships/image" Target="../media/image162.wmf"/><Relationship Id="rId14" Type="http://schemas.microsoft.com/office/2007/relationships/hdphoto" Target="../media/hdphoto4.wdp"/></Relationships>
</file>

<file path=ppt/slides/_rels/slide346.xml.rels><?xml version="1.0" encoding="UTF-8" standalone="yes"?>
<Relationships xmlns="http://schemas.openxmlformats.org/package/2006/relationships"><Relationship Id="rId2" Type="http://schemas.openxmlformats.org/officeDocument/2006/relationships/notesSlide" Target="../notesSlides/notesSlide85.xml"/><Relationship Id="rId1" Type="http://schemas.openxmlformats.org/officeDocument/2006/relationships/slideLayout" Target="../slideLayouts/slideLayout5.xml"/></Relationships>
</file>

<file path=ppt/slides/_rels/slide347.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348.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349.xml.rels><?xml version="1.0" encoding="UTF-8" standalone="yes"?>
<Relationships xmlns="http://schemas.openxmlformats.org/package/2006/relationships"><Relationship Id="rId3" Type="http://schemas.openxmlformats.org/officeDocument/2006/relationships/image" Target="../media/image191.png"/><Relationship Id="rId7" Type="http://schemas.openxmlformats.org/officeDocument/2006/relationships/image" Target="../media/image164.wmf"/><Relationship Id="rId2" Type="http://schemas.openxmlformats.org/officeDocument/2006/relationships/notesSlide" Target="../notesSlides/notesSlide86.xml"/><Relationship Id="rId1" Type="http://schemas.openxmlformats.org/officeDocument/2006/relationships/slideLayout" Target="../slideLayouts/slideLayout6.xml"/><Relationship Id="rId6" Type="http://schemas.openxmlformats.org/officeDocument/2006/relationships/image" Target="../media/image194.png"/><Relationship Id="rId5" Type="http://schemas.openxmlformats.org/officeDocument/2006/relationships/image" Target="../media/image193.png"/><Relationship Id="rId4" Type="http://schemas.openxmlformats.org/officeDocument/2006/relationships/image" Target="../media/image192.png"/></Relationships>
</file>

<file path=ppt/slides/_rels/slide35.xml.rels><?xml version="1.0" encoding="UTF-8" standalone="yes"?>
<Relationships xmlns="http://schemas.openxmlformats.org/package/2006/relationships"><Relationship Id="rId3" Type="http://schemas.openxmlformats.org/officeDocument/2006/relationships/image" Target="../media/image65.png"/><Relationship Id="rId2" Type="http://schemas.openxmlformats.org/officeDocument/2006/relationships/image" Target="../media/image64.png"/><Relationship Id="rId1" Type="http://schemas.openxmlformats.org/officeDocument/2006/relationships/slideLayout" Target="../slideLayouts/slideLayout4.xml"/><Relationship Id="rId5" Type="http://schemas.microsoft.com/office/2007/relationships/hdphoto" Target="../media/hdphoto1.wdp"/><Relationship Id="rId4" Type="http://schemas.openxmlformats.org/officeDocument/2006/relationships/image" Target="../media/image66.png"/></Relationships>
</file>

<file path=ppt/slides/_rels/slide350.xml.rels><?xml version="1.0" encoding="UTF-8" standalone="yes"?>
<Relationships xmlns="http://schemas.openxmlformats.org/package/2006/relationships"><Relationship Id="rId8" Type="http://schemas.openxmlformats.org/officeDocument/2006/relationships/image" Target="../media/image198.wmf"/><Relationship Id="rId3" Type="http://schemas.openxmlformats.org/officeDocument/2006/relationships/image" Target="../media/image195.wmf"/><Relationship Id="rId7" Type="http://schemas.openxmlformats.org/officeDocument/2006/relationships/image" Target="../media/image194.png"/><Relationship Id="rId2" Type="http://schemas.openxmlformats.org/officeDocument/2006/relationships/notesSlide" Target="../notesSlides/notesSlide87.xml"/><Relationship Id="rId1" Type="http://schemas.openxmlformats.org/officeDocument/2006/relationships/slideLayout" Target="../slideLayouts/slideLayout6.xml"/><Relationship Id="rId6" Type="http://schemas.openxmlformats.org/officeDocument/2006/relationships/image" Target="../media/image193.png"/><Relationship Id="rId5" Type="http://schemas.openxmlformats.org/officeDocument/2006/relationships/image" Target="../media/image197.png"/><Relationship Id="rId4" Type="http://schemas.openxmlformats.org/officeDocument/2006/relationships/image" Target="../media/image196.png"/></Relationships>
</file>

<file path=ppt/slides/_rels/slide351.xml.rels><?xml version="1.0" encoding="UTF-8" standalone="yes"?>
<Relationships xmlns="http://schemas.openxmlformats.org/package/2006/relationships"><Relationship Id="rId8" Type="http://schemas.openxmlformats.org/officeDocument/2006/relationships/image" Target="../media/image201.png"/><Relationship Id="rId13" Type="http://schemas.openxmlformats.org/officeDocument/2006/relationships/image" Target="../media/image206.jpeg"/><Relationship Id="rId3" Type="http://schemas.openxmlformats.org/officeDocument/2006/relationships/image" Target="../media/image197.png"/><Relationship Id="rId7" Type="http://schemas.openxmlformats.org/officeDocument/2006/relationships/image" Target="../media/image200.png"/><Relationship Id="rId12" Type="http://schemas.openxmlformats.org/officeDocument/2006/relationships/image" Target="../media/image205.png"/><Relationship Id="rId2" Type="http://schemas.openxmlformats.org/officeDocument/2006/relationships/image" Target="../media/image196.png"/><Relationship Id="rId1" Type="http://schemas.openxmlformats.org/officeDocument/2006/relationships/slideLayout" Target="../slideLayouts/slideLayout6.xml"/><Relationship Id="rId6" Type="http://schemas.openxmlformats.org/officeDocument/2006/relationships/image" Target="../media/image199.png"/><Relationship Id="rId11" Type="http://schemas.openxmlformats.org/officeDocument/2006/relationships/image" Target="../media/image204.jpeg"/><Relationship Id="rId5" Type="http://schemas.openxmlformats.org/officeDocument/2006/relationships/image" Target="../media/image194.png"/><Relationship Id="rId10" Type="http://schemas.openxmlformats.org/officeDocument/2006/relationships/image" Target="../media/image203.png"/><Relationship Id="rId4" Type="http://schemas.openxmlformats.org/officeDocument/2006/relationships/image" Target="../media/image193.png"/><Relationship Id="rId9" Type="http://schemas.openxmlformats.org/officeDocument/2006/relationships/image" Target="../media/image202.png"/><Relationship Id="rId14" Type="http://schemas.openxmlformats.org/officeDocument/2006/relationships/image" Target="../media/image207.png"/></Relationships>
</file>

<file path=ppt/slides/_rels/slide352.xml.rels><?xml version="1.0" encoding="UTF-8" standalone="yes"?>
<Relationships xmlns="http://schemas.openxmlformats.org/package/2006/relationships"><Relationship Id="rId8" Type="http://schemas.openxmlformats.org/officeDocument/2006/relationships/image" Target="../media/image202.png"/><Relationship Id="rId13" Type="http://schemas.openxmlformats.org/officeDocument/2006/relationships/image" Target="../media/image211.png"/><Relationship Id="rId3" Type="http://schemas.openxmlformats.org/officeDocument/2006/relationships/image" Target="../media/image208.png"/><Relationship Id="rId7" Type="http://schemas.openxmlformats.org/officeDocument/2006/relationships/image" Target="../media/image201.png"/><Relationship Id="rId12" Type="http://schemas.openxmlformats.org/officeDocument/2006/relationships/image" Target="../media/image206.jpeg"/><Relationship Id="rId2" Type="http://schemas.openxmlformats.org/officeDocument/2006/relationships/notesSlide" Target="../notesSlides/notesSlide88.xml"/><Relationship Id="rId1" Type="http://schemas.openxmlformats.org/officeDocument/2006/relationships/slideLayout" Target="../slideLayouts/slideLayout5.xml"/><Relationship Id="rId6" Type="http://schemas.openxmlformats.org/officeDocument/2006/relationships/image" Target="../media/image200.png"/><Relationship Id="rId11" Type="http://schemas.openxmlformats.org/officeDocument/2006/relationships/image" Target="../media/image205.png"/><Relationship Id="rId5" Type="http://schemas.openxmlformats.org/officeDocument/2006/relationships/image" Target="../media/image210.jpeg"/><Relationship Id="rId10" Type="http://schemas.openxmlformats.org/officeDocument/2006/relationships/image" Target="../media/image204.jpeg"/><Relationship Id="rId4" Type="http://schemas.openxmlformats.org/officeDocument/2006/relationships/image" Target="../media/image209.png"/><Relationship Id="rId9" Type="http://schemas.openxmlformats.org/officeDocument/2006/relationships/image" Target="../media/image203.png"/></Relationships>
</file>

<file path=ppt/slides/_rels/slide353.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354.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355.xml.rels><?xml version="1.0" encoding="UTF-8" standalone="yes"?>
<Relationships xmlns="http://schemas.openxmlformats.org/package/2006/relationships"><Relationship Id="rId3" Type="http://schemas.openxmlformats.org/officeDocument/2006/relationships/image" Target="../media/image213.png"/><Relationship Id="rId2" Type="http://schemas.openxmlformats.org/officeDocument/2006/relationships/image" Target="../media/image212.png"/><Relationship Id="rId1" Type="http://schemas.openxmlformats.org/officeDocument/2006/relationships/slideLayout" Target="../slideLayouts/slideLayout6.xml"/></Relationships>
</file>

<file path=ppt/slides/_rels/slide35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35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35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359.xml.rels><?xml version="1.0" encoding="UTF-8" standalone="yes"?>
<Relationships xmlns="http://schemas.openxmlformats.org/package/2006/relationships"><Relationship Id="rId2" Type="http://schemas.openxmlformats.org/officeDocument/2006/relationships/image" Target="../media/image214.png"/><Relationship Id="rId1" Type="http://schemas.openxmlformats.org/officeDocument/2006/relationships/slideLayout" Target="../slideLayouts/slideLayout6.xml"/></Relationships>
</file>

<file path=ppt/slides/_rels/slide36.xml.rels><?xml version="1.0" encoding="UTF-8" standalone="yes"?>
<Relationships xmlns="http://schemas.openxmlformats.org/package/2006/relationships"><Relationship Id="rId3" Type="http://schemas.openxmlformats.org/officeDocument/2006/relationships/image" Target="../media/image65.png"/><Relationship Id="rId2" Type="http://schemas.openxmlformats.org/officeDocument/2006/relationships/image" Target="../media/image64.png"/><Relationship Id="rId1" Type="http://schemas.openxmlformats.org/officeDocument/2006/relationships/slideLayout" Target="../slideLayouts/slideLayout4.xml"/><Relationship Id="rId6" Type="http://schemas.openxmlformats.org/officeDocument/2006/relationships/image" Target="../media/image63.emf"/><Relationship Id="rId5" Type="http://schemas.microsoft.com/office/2007/relationships/hdphoto" Target="../media/hdphoto1.wdp"/><Relationship Id="rId4" Type="http://schemas.openxmlformats.org/officeDocument/2006/relationships/image" Target="../media/image66.png"/></Relationships>
</file>

<file path=ppt/slides/_rels/slide360.xml.rels><?xml version="1.0" encoding="UTF-8" standalone="yes"?>
<Relationships xmlns="http://schemas.openxmlformats.org/package/2006/relationships"><Relationship Id="rId3" Type="http://schemas.openxmlformats.org/officeDocument/2006/relationships/image" Target="../media/image216.png"/><Relationship Id="rId2" Type="http://schemas.openxmlformats.org/officeDocument/2006/relationships/image" Target="../media/image215.png"/><Relationship Id="rId1" Type="http://schemas.openxmlformats.org/officeDocument/2006/relationships/slideLayout" Target="../slideLayouts/slideLayout6.xml"/><Relationship Id="rId5" Type="http://schemas.openxmlformats.org/officeDocument/2006/relationships/image" Target="../media/image218.png"/><Relationship Id="rId4" Type="http://schemas.openxmlformats.org/officeDocument/2006/relationships/image" Target="../media/image217.png"/></Relationships>
</file>

<file path=ppt/slides/_rels/slide361.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362.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363.xml.rels><?xml version="1.0" encoding="UTF-8" standalone="yes"?>
<Relationships xmlns="http://schemas.openxmlformats.org/package/2006/relationships"><Relationship Id="rId2" Type="http://schemas.openxmlformats.org/officeDocument/2006/relationships/image" Target="../media/image219.png"/><Relationship Id="rId1" Type="http://schemas.openxmlformats.org/officeDocument/2006/relationships/slideLayout" Target="../slideLayouts/slideLayout6.xml"/></Relationships>
</file>

<file path=ppt/slides/_rels/slide364.xml.rels><?xml version="1.0" encoding="UTF-8" standalone="yes"?>
<Relationships xmlns="http://schemas.openxmlformats.org/package/2006/relationships"><Relationship Id="rId3" Type="http://schemas.openxmlformats.org/officeDocument/2006/relationships/image" Target="../media/image221.png"/><Relationship Id="rId2" Type="http://schemas.openxmlformats.org/officeDocument/2006/relationships/image" Target="../media/image220.png"/><Relationship Id="rId1" Type="http://schemas.openxmlformats.org/officeDocument/2006/relationships/slideLayout" Target="../slideLayouts/slideLayout6.xml"/><Relationship Id="rId4" Type="http://schemas.openxmlformats.org/officeDocument/2006/relationships/image" Target="../media/image222.png"/></Relationships>
</file>

<file path=ppt/slides/_rels/slide365.xml.rels><?xml version="1.0" encoding="UTF-8" standalone="yes"?>
<Relationships xmlns="http://schemas.openxmlformats.org/package/2006/relationships"><Relationship Id="rId3" Type="http://schemas.openxmlformats.org/officeDocument/2006/relationships/image" Target="../media/image224.png"/><Relationship Id="rId2" Type="http://schemas.openxmlformats.org/officeDocument/2006/relationships/image" Target="../media/image223.png"/><Relationship Id="rId1" Type="http://schemas.openxmlformats.org/officeDocument/2006/relationships/slideLayout" Target="../slideLayouts/slideLayout6.xml"/></Relationships>
</file>

<file path=ppt/slides/_rels/slide366.xml.rels><?xml version="1.0" encoding="UTF-8" standalone="yes"?>
<Relationships xmlns="http://schemas.openxmlformats.org/package/2006/relationships"><Relationship Id="rId3" Type="http://schemas.openxmlformats.org/officeDocument/2006/relationships/image" Target="../media/image226.png"/><Relationship Id="rId2" Type="http://schemas.openxmlformats.org/officeDocument/2006/relationships/image" Target="../media/image225.png"/><Relationship Id="rId1" Type="http://schemas.openxmlformats.org/officeDocument/2006/relationships/slideLayout" Target="../slideLayouts/slideLayout6.xml"/></Relationships>
</file>

<file path=ppt/slides/_rels/slide367.xml.rels><?xml version="1.0" encoding="UTF-8" standalone="yes"?>
<Relationships xmlns="http://schemas.openxmlformats.org/package/2006/relationships"><Relationship Id="rId3" Type="http://schemas.openxmlformats.org/officeDocument/2006/relationships/image" Target="../media/image228.png"/><Relationship Id="rId2" Type="http://schemas.openxmlformats.org/officeDocument/2006/relationships/image" Target="../media/image227.png"/><Relationship Id="rId1" Type="http://schemas.openxmlformats.org/officeDocument/2006/relationships/slideLayout" Target="../slideLayouts/slideLayout6.xml"/></Relationships>
</file>

<file path=ppt/slides/_rels/slide368.xml.rels><?xml version="1.0" encoding="UTF-8" standalone="yes"?>
<Relationships xmlns="http://schemas.openxmlformats.org/package/2006/relationships"><Relationship Id="rId2" Type="http://schemas.openxmlformats.org/officeDocument/2006/relationships/image" Target="../media/image229.png"/><Relationship Id="rId1" Type="http://schemas.openxmlformats.org/officeDocument/2006/relationships/slideLayout" Target="../slideLayouts/slideLayout6.xml"/></Relationships>
</file>

<file path=ppt/slides/_rels/slide369.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37.xml.rels><?xml version="1.0" encoding="UTF-8" standalone="yes"?>
<Relationships xmlns="http://schemas.openxmlformats.org/package/2006/relationships"><Relationship Id="rId3" Type="http://schemas.openxmlformats.org/officeDocument/2006/relationships/image" Target="../media/image65.png"/><Relationship Id="rId7" Type="http://schemas.openxmlformats.org/officeDocument/2006/relationships/image" Target="../media/image62.emf"/><Relationship Id="rId2" Type="http://schemas.openxmlformats.org/officeDocument/2006/relationships/image" Target="../media/image64.png"/><Relationship Id="rId1" Type="http://schemas.openxmlformats.org/officeDocument/2006/relationships/slideLayout" Target="../slideLayouts/slideLayout4.xml"/><Relationship Id="rId6" Type="http://schemas.openxmlformats.org/officeDocument/2006/relationships/image" Target="../media/image63.emf"/><Relationship Id="rId5" Type="http://schemas.microsoft.com/office/2007/relationships/hdphoto" Target="../media/hdphoto1.wdp"/><Relationship Id="rId4" Type="http://schemas.openxmlformats.org/officeDocument/2006/relationships/image" Target="../media/image66.png"/></Relationships>
</file>

<file path=ppt/slides/_rels/slide370.xml.rels><?xml version="1.0" encoding="UTF-8" standalone="yes"?>
<Relationships xmlns="http://schemas.openxmlformats.org/package/2006/relationships"><Relationship Id="rId3" Type="http://schemas.openxmlformats.org/officeDocument/2006/relationships/image" Target="../media/image231.png"/><Relationship Id="rId7" Type="http://schemas.openxmlformats.org/officeDocument/2006/relationships/image" Target="../media/image235.png"/><Relationship Id="rId2" Type="http://schemas.openxmlformats.org/officeDocument/2006/relationships/image" Target="../media/image230.png"/><Relationship Id="rId1" Type="http://schemas.openxmlformats.org/officeDocument/2006/relationships/slideLayout" Target="../slideLayouts/slideLayout6.xml"/><Relationship Id="rId6" Type="http://schemas.openxmlformats.org/officeDocument/2006/relationships/image" Target="../media/image234.png"/><Relationship Id="rId5" Type="http://schemas.openxmlformats.org/officeDocument/2006/relationships/image" Target="../media/image233.png"/><Relationship Id="rId4" Type="http://schemas.openxmlformats.org/officeDocument/2006/relationships/image" Target="../media/image232.png"/></Relationships>
</file>

<file path=ppt/slides/_rels/slide371.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372.xml.rels><?xml version="1.0" encoding="UTF-8" standalone="yes"?>
<Relationships xmlns="http://schemas.openxmlformats.org/package/2006/relationships"><Relationship Id="rId3" Type="http://schemas.openxmlformats.org/officeDocument/2006/relationships/image" Target="../media/image236.png"/><Relationship Id="rId2" Type="http://schemas.openxmlformats.org/officeDocument/2006/relationships/notesSlide" Target="../notesSlides/notesSlide89.xml"/><Relationship Id="rId1" Type="http://schemas.openxmlformats.org/officeDocument/2006/relationships/slideLayout" Target="../slideLayouts/slideLayout6.xml"/></Relationships>
</file>

<file path=ppt/slides/_rels/slide373.xml.rels><?xml version="1.0" encoding="UTF-8" standalone="yes"?>
<Relationships xmlns="http://schemas.openxmlformats.org/package/2006/relationships"><Relationship Id="rId8" Type="http://schemas.openxmlformats.org/officeDocument/2006/relationships/image" Target="../media/image242.png"/><Relationship Id="rId3" Type="http://schemas.openxmlformats.org/officeDocument/2006/relationships/image" Target="../media/image237.png"/><Relationship Id="rId7" Type="http://schemas.openxmlformats.org/officeDocument/2006/relationships/image" Target="../media/image241.png"/><Relationship Id="rId2" Type="http://schemas.openxmlformats.org/officeDocument/2006/relationships/notesSlide" Target="../notesSlides/notesSlide90.xml"/><Relationship Id="rId1" Type="http://schemas.openxmlformats.org/officeDocument/2006/relationships/slideLayout" Target="../slideLayouts/slideLayout6.xml"/><Relationship Id="rId6" Type="http://schemas.openxmlformats.org/officeDocument/2006/relationships/image" Target="../media/image240.png"/><Relationship Id="rId5" Type="http://schemas.openxmlformats.org/officeDocument/2006/relationships/image" Target="../media/image239.png"/><Relationship Id="rId4" Type="http://schemas.openxmlformats.org/officeDocument/2006/relationships/image" Target="../media/image238.png"/></Relationships>
</file>

<file path=ppt/slides/_rels/slide374.xml.rels><?xml version="1.0" encoding="UTF-8" standalone="yes"?>
<Relationships xmlns="http://schemas.openxmlformats.org/package/2006/relationships"><Relationship Id="rId2" Type="http://schemas.openxmlformats.org/officeDocument/2006/relationships/notesSlide" Target="../notesSlides/notesSlide91.xml"/><Relationship Id="rId1" Type="http://schemas.openxmlformats.org/officeDocument/2006/relationships/slideLayout" Target="../slideLayouts/slideLayout6.xml"/></Relationships>
</file>

<file path=ppt/slides/_rels/slide375.xml.rels><?xml version="1.0" encoding="UTF-8" standalone="yes"?>
<Relationships xmlns="http://schemas.openxmlformats.org/package/2006/relationships"><Relationship Id="rId2" Type="http://schemas.openxmlformats.org/officeDocument/2006/relationships/notesSlide" Target="../notesSlides/notesSlide92.xml"/><Relationship Id="rId1" Type="http://schemas.openxmlformats.org/officeDocument/2006/relationships/slideLayout" Target="../slideLayouts/slideLayout6.xml"/></Relationships>
</file>

<file path=ppt/slides/_rels/slide37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37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37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379.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38.xml.rels><?xml version="1.0" encoding="UTF-8" standalone="yes"?>
<Relationships xmlns="http://schemas.openxmlformats.org/package/2006/relationships"><Relationship Id="rId3" Type="http://schemas.openxmlformats.org/officeDocument/2006/relationships/image" Target="../media/image67.png"/><Relationship Id="rId2" Type="http://schemas.openxmlformats.org/officeDocument/2006/relationships/notesSlide" Target="../notesSlides/notesSlide9.xml"/><Relationship Id="rId1" Type="http://schemas.openxmlformats.org/officeDocument/2006/relationships/slideLayout" Target="../slideLayouts/slideLayout4.xml"/><Relationship Id="rId5" Type="http://schemas.openxmlformats.org/officeDocument/2006/relationships/image" Target="../media/image63.emf"/><Relationship Id="rId4" Type="http://schemas.openxmlformats.org/officeDocument/2006/relationships/image" Target="../media/image68.png"/></Relationships>
</file>

<file path=ppt/slides/_rels/slide380.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381.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382.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383.xml.rels><?xml version="1.0" encoding="UTF-8" standalone="yes"?>
<Relationships xmlns="http://schemas.openxmlformats.org/package/2006/relationships"><Relationship Id="rId3" Type="http://schemas.openxmlformats.org/officeDocument/2006/relationships/image" Target="../media/image244.png"/><Relationship Id="rId2" Type="http://schemas.openxmlformats.org/officeDocument/2006/relationships/image" Target="../media/image243.png"/><Relationship Id="rId1" Type="http://schemas.openxmlformats.org/officeDocument/2006/relationships/slideLayout" Target="../slideLayouts/slideLayout6.xml"/></Relationships>
</file>

<file path=ppt/slides/_rels/slide384.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385.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386.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387.xml.rels><?xml version="1.0" encoding="UTF-8" standalone="yes"?>
<Relationships xmlns="http://schemas.openxmlformats.org/package/2006/relationships"><Relationship Id="rId3" Type="http://schemas.openxmlformats.org/officeDocument/2006/relationships/image" Target="../media/image246.png"/><Relationship Id="rId2" Type="http://schemas.openxmlformats.org/officeDocument/2006/relationships/image" Target="../media/image245.png"/><Relationship Id="rId1" Type="http://schemas.openxmlformats.org/officeDocument/2006/relationships/slideLayout" Target="../slideLayouts/slideLayout3.xml"/><Relationship Id="rId5" Type="http://schemas.openxmlformats.org/officeDocument/2006/relationships/image" Target="../media/image248.jpeg"/><Relationship Id="rId4" Type="http://schemas.openxmlformats.org/officeDocument/2006/relationships/image" Target="../media/image247.jpeg"/></Relationships>
</file>

<file path=ppt/slides/_rels/slide388.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389.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390.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391.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392.xml.rels><?xml version="1.0" encoding="UTF-8" standalone="yes"?>
<Relationships xmlns="http://schemas.openxmlformats.org/package/2006/relationships"><Relationship Id="rId2" Type="http://schemas.openxmlformats.org/officeDocument/2006/relationships/notesSlide" Target="../notesSlides/notesSlide93.xml"/><Relationship Id="rId1" Type="http://schemas.openxmlformats.org/officeDocument/2006/relationships/slideLayout" Target="../slideLayouts/slideLayout3.xml"/></Relationships>
</file>

<file path=ppt/slides/_rels/slide393.xml.rels><?xml version="1.0" encoding="UTF-8" standalone="yes"?>
<Relationships xmlns="http://schemas.openxmlformats.org/package/2006/relationships"><Relationship Id="rId2" Type="http://schemas.openxmlformats.org/officeDocument/2006/relationships/notesSlide" Target="../notesSlides/notesSlide94.xml"/><Relationship Id="rId1" Type="http://schemas.openxmlformats.org/officeDocument/2006/relationships/slideLayout" Target="../slideLayouts/slideLayout3.xml"/></Relationships>
</file>

<file path=ppt/slides/_rels/slide394.xml.rels><?xml version="1.0" encoding="UTF-8" standalone="yes"?>
<Relationships xmlns="http://schemas.openxmlformats.org/package/2006/relationships"><Relationship Id="rId2" Type="http://schemas.openxmlformats.org/officeDocument/2006/relationships/notesSlide" Target="../notesSlides/notesSlide95.xml"/><Relationship Id="rId1" Type="http://schemas.openxmlformats.org/officeDocument/2006/relationships/slideLayout" Target="../slideLayouts/slideLayout3.xml"/></Relationships>
</file>

<file path=ppt/slides/_rels/slide395.xml.rels><?xml version="1.0" encoding="UTF-8" standalone="yes"?>
<Relationships xmlns="http://schemas.openxmlformats.org/package/2006/relationships"><Relationship Id="rId2" Type="http://schemas.openxmlformats.org/officeDocument/2006/relationships/notesSlide" Target="../notesSlides/notesSlide96.xml"/><Relationship Id="rId1" Type="http://schemas.openxmlformats.org/officeDocument/2006/relationships/slideLayout" Target="../slideLayouts/slideLayout3.xml"/></Relationships>
</file>

<file path=ppt/slides/_rels/slide396.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397.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398.xml.rels><?xml version="1.0" encoding="UTF-8" standalone="yes"?>
<Relationships xmlns="http://schemas.openxmlformats.org/package/2006/relationships"><Relationship Id="rId3" Type="http://schemas.openxmlformats.org/officeDocument/2006/relationships/image" Target="../media/image245.png"/><Relationship Id="rId2" Type="http://schemas.openxmlformats.org/officeDocument/2006/relationships/notesSlide" Target="../notesSlides/notesSlide97.xml"/><Relationship Id="rId1" Type="http://schemas.openxmlformats.org/officeDocument/2006/relationships/slideLayout" Target="../slideLayouts/slideLayout3.xml"/><Relationship Id="rId6" Type="http://schemas.openxmlformats.org/officeDocument/2006/relationships/image" Target="../media/image248.jpeg"/><Relationship Id="rId5" Type="http://schemas.openxmlformats.org/officeDocument/2006/relationships/image" Target="../media/image247.jpeg"/><Relationship Id="rId4" Type="http://schemas.openxmlformats.org/officeDocument/2006/relationships/image" Target="../media/image246.png"/></Relationships>
</file>

<file path=ppt/slides/_rels/slide399.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4.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3.xml"/><Relationship Id="rId1" Type="http://schemas.openxmlformats.org/officeDocument/2006/relationships/slideLayout" Target="../slideLayouts/slideLayout12.xml"/></Relationships>
</file>

<file path=ppt/slides/_rels/slide40.xml.rels><?xml version="1.0" encoding="UTF-8" standalone="yes"?>
<Relationships xmlns="http://schemas.openxmlformats.org/package/2006/relationships"><Relationship Id="rId3" Type="http://schemas.openxmlformats.org/officeDocument/2006/relationships/image" Target="../media/image62.emf"/><Relationship Id="rId2" Type="http://schemas.openxmlformats.org/officeDocument/2006/relationships/notesSlide" Target="../notesSlides/notesSlide10.xml"/><Relationship Id="rId1" Type="http://schemas.openxmlformats.org/officeDocument/2006/relationships/slideLayout" Target="../slideLayouts/slideLayout4.xml"/><Relationship Id="rId6" Type="http://schemas.openxmlformats.org/officeDocument/2006/relationships/image" Target="../media/image69.png"/><Relationship Id="rId5" Type="http://schemas.openxmlformats.org/officeDocument/2006/relationships/image" Target="../media/image64.png"/><Relationship Id="rId4" Type="http://schemas.openxmlformats.org/officeDocument/2006/relationships/image" Target="../media/image63.emf"/></Relationships>
</file>

<file path=ppt/slides/_rels/slide400.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401.xml.rels><?xml version="1.0" encoding="UTF-8" standalone="yes"?>
<Relationships xmlns="http://schemas.openxmlformats.org/package/2006/relationships"><Relationship Id="rId3" Type="http://schemas.openxmlformats.org/officeDocument/2006/relationships/image" Target="../media/image249.wmf"/><Relationship Id="rId7" Type="http://schemas.openxmlformats.org/officeDocument/2006/relationships/image" Target="../media/image251.wmf"/><Relationship Id="rId2" Type="http://schemas.openxmlformats.org/officeDocument/2006/relationships/package" Target="../embeddings/Microsoft_Word_Document.docx"/><Relationship Id="rId1" Type="http://schemas.openxmlformats.org/officeDocument/2006/relationships/slideLayout" Target="../slideLayouts/slideLayout3.xml"/><Relationship Id="rId6" Type="http://schemas.openxmlformats.org/officeDocument/2006/relationships/package" Target="../embeddings/Microsoft_Word_Document2.docx"/><Relationship Id="rId5" Type="http://schemas.openxmlformats.org/officeDocument/2006/relationships/image" Target="../media/image250.wmf"/><Relationship Id="rId4" Type="http://schemas.openxmlformats.org/officeDocument/2006/relationships/package" Target="../embeddings/Microsoft_Word_Document1.docx"/></Relationships>
</file>

<file path=ppt/slides/_rels/slide402.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403.xml.rels><?xml version="1.0" encoding="UTF-8" standalone="yes"?>
<Relationships xmlns="http://schemas.openxmlformats.org/package/2006/relationships"><Relationship Id="rId8" Type="http://schemas.openxmlformats.org/officeDocument/2006/relationships/image" Target="../media/image257.png"/><Relationship Id="rId3" Type="http://schemas.openxmlformats.org/officeDocument/2006/relationships/image" Target="../media/image252.png"/><Relationship Id="rId7" Type="http://schemas.openxmlformats.org/officeDocument/2006/relationships/image" Target="../media/image256.png"/><Relationship Id="rId2" Type="http://schemas.openxmlformats.org/officeDocument/2006/relationships/notesSlide" Target="../notesSlides/notesSlide98.xml"/><Relationship Id="rId1" Type="http://schemas.openxmlformats.org/officeDocument/2006/relationships/slideLayout" Target="../slideLayouts/slideLayout3.xml"/><Relationship Id="rId6" Type="http://schemas.openxmlformats.org/officeDocument/2006/relationships/image" Target="../media/image255.png"/><Relationship Id="rId5" Type="http://schemas.openxmlformats.org/officeDocument/2006/relationships/image" Target="../media/image254.png"/><Relationship Id="rId4" Type="http://schemas.openxmlformats.org/officeDocument/2006/relationships/image" Target="../media/image253.png"/></Relationships>
</file>

<file path=ppt/slides/_rels/slide404.xml.rels><?xml version="1.0" encoding="UTF-8" standalone="yes"?>
<Relationships xmlns="http://schemas.openxmlformats.org/package/2006/relationships"><Relationship Id="rId3" Type="http://schemas.openxmlformats.org/officeDocument/2006/relationships/image" Target="../media/image258.png"/><Relationship Id="rId2" Type="http://schemas.openxmlformats.org/officeDocument/2006/relationships/notesSlide" Target="../notesSlides/notesSlide99.xml"/><Relationship Id="rId1" Type="http://schemas.openxmlformats.org/officeDocument/2006/relationships/slideLayout" Target="../slideLayouts/slideLayout3.xml"/><Relationship Id="rId4" Type="http://schemas.openxmlformats.org/officeDocument/2006/relationships/image" Target="../media/image259.png"/></Relationships>
</file>

<file path=ppt/slides/_rels/slide405.xml.rels><?xml version="1.0" encoding="UTF-8" standalone="yes"?>
<Relationships xmlns="http://schemas.openxmlformats.org/package/2006/relationships"><Relationship Id="rId3" Type="http://schemas.openxmlformats.org/officeDocument/2006/relationships/image" Target="../media/image260.png"/><Relationship Id="rId2" Type="http://schemas.openxmlformats.org/officeDocument/2006/relationships/notesSlide" Target="../notesSlides/notesSlide100.xml"/><Relationship Id="rId1" Type="http://schemas.openxmlformats.org/officeDocument/2006/relationships/slideLayout" Target="../slideLayouts/slideLayout3.xml"/></Relationships>
</file>

<file path=ppt/slides/_rels/slide406.xml.rels><?xml version="1.0" encoding="UTF-8" standalone="yes"?>
<Relationships xmlns="http://schemas.openxmlformats.org/package/2006/relationships"><Relationship Id="rId3" Type="http://schemas.openxmlformats.org/officeDocument/2006/relationships/image" Target="../media/image262.png"/><Relationship Id="rId2" Type="http://schemas.openxmlformats.org/officeDocument/2006/relationships/image" Target="../media/image261.png"/><Relationship Id="rId1" Type="http://schemas.openxmlformats.org/officeDocument/2006/relationships/slideLayout" Target="../slideLayouts/slideLayout3.xml"/></Relationships>
</file>

<file path=ppt/slides/_rels/slide407.xml.rels><?xml version="1.0" encoding="UTF-8" standalone="yes"?>
<Relationships xmlns="http://schemas.openxmlformats.org/package/2006/relationships"><Relationship Id="rId3" Type="http://schemas.openxmlformats.org/officeDocument/2006/relationships/image" Target="../media/image264.png"/><Relationship Id="rId2" Type="http://schemas.openxmlformats.org/officeDocument/2006/relationships/image" Target="../media/image263.emf"/><Relationship Id="rId1" Type="http://schemas.openxmlformats.org/officeDocument/2006/relationships/slideLayout" Target="../slideLayouts/slideLayout3.xml"/></Relationships>
</file>

<file path=ppt/slides/_rels/slide408.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409.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Layout" Target="../slideLayouts/slideLayout3.xm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410.xml.rels><?xml version="1.0" encoding="UTF-8" standalone="yes"?>
<Relationships xmlns="http://schemas.openxmlformats.org/package/2006/relationships"><Relationship Id="rId2" Type="http://schemas.openxmlformats.org/officeDocument/2006/relationships/image" Target="../media/image265.png"/><Relationship Id="rId1" Type="http://schemas.openxmlformats.org/officeDocument/2006/relationships/slideLayout" Target="../slideLayouts/slideLayout12.xml"/></Relationships>
</file>

<file path=ppt/slides/_rels/slide42.xml.rels><?xml version="1.0" encoding="UTF-8" standalone="yes"?>
<Relationships xmlns="http://schemas.openxmlformats.org/package/2006/relationships"><Relationship Id="rId3" Type="http://schemas.openxmlformats.org/officeDocument/2006/relationships/image" Target="../media/image63.emf"/><Relationship Id="rId2" Type="http://schemas.openxmlformats.org/officeDocument/2006/relationships/image" Target="../media/image62.emf"/><Relationship Id="rId1" Type="http://schemas.openxmlformats.org/officeDocument/2006/relationships/slideLayout" Target="../slideLayouts/slideLayout4.xml"/><Relationship Id="rId4" Type="http://schemas.openxmlformats.org/officeDocument/2006/relationships/image" Target="../media/image64.png"/></Relationships>
</file>

<file path=ppt/slides/_rels/slide43.xml.rels><?xml version="1.0" encoding="UTF-8" standalone="yes"?>
<Relationships xmlns="http://schemas.openxmlformats.org/package/2006/relationships"><Relationship Id="rId3" Type="http://schemas.openxmlformats.org/officeDocument/2006/relationships/image" Target="../media/image62.emf"/><Relationship Id="rId2" Type="http://schemas.openxmlformats.org/officeDocument/2006/relationships/notesSlide" Target="../notesSlides/notesSlide11.xml"/><Relationship Id="rId1" Type="http://schemas.openxmlformats.org/officeDocument/2006/relationships/slideLayout" Target="../slideLayouts/slideLayout4.xml"/><Relationship Id="rId4" Type="http://schemas.openxmlformats.org/officeDocument/2006/relationships/image" Target="../media/image63.emf"/></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45.xml.rels><?xml version="1.0" encoding="UTF-8" standalone="yes"?>
<Relationships xmlns="http://schemas.openxmlformats.org/package/2006/relationships"><Relationship Id="rId3" Type="http://schemas.openxmlformats.org/officeDocument/2006/relationships/image" Target="../media/image63.emf"/><Relationship Id="rId2" Type="http://schemas.openxmlformats.org/officeDocument/2006/relationships/image" Target="../media/image62.emf"/><Relationship Id="rId1" Type="http://schemas.openxmlformats.org/officeDocument/2006/relationships/slideLayout" Target="../slideLayouts/slideLayout4.xml"/><Relationship Id="rId5" Type="http://schemas.openxmlformats.org/officeDocument/2006/relationships/image" Target="../media/image69.png"/><Relationship Id="rId4" Type="http://schemas.openxmlformats.org/officeDocument/2006/relationships/image" Target="../media/image64.png"/></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48.xml.rels><?xml version="1.0" encoding="UTF-8" standalone="yes"?>
<Relationships xmlns="http://schemas.openxmlformats.org/package/2006/relationships"><Relationship Id="rId3" Type="http://schemas.openxmlformats.org/officeDocument/2006/relationships/image" Target="../media/image62.emf"/><Relationship Id="rId2" Type="http://schemas.openxmlformats.org/officeDocument/2006/relationships/notesSlide" Target="../notesSlides/notesSlide12.xml"/><Relationship Id="rId1" Type="http://schemas.openxmlformats.org/officeDocument/2006/relationships/slideLayout" Target="../slideLayouts/slideLayout4.xml"/><Relationship Id="rId5" Type="http://schemas.openxmlformats.org/officeDocument/2006/relationships/image" Target="../media/image70.emf"/><Relationship Id="rId4" Type="http://schemas.openxmlformats.org/officeDocument/2006/relationships/image" Target="../media/image63.emf"/></Relationships>
</file>

<file path=ppt/slides/_rels/slide49.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0.xml.rels><?xml version="1.0" encoding="UTF-8" standalone="yes"?>
<Relationships xmlns="http://schemas.openxmlformats.org/package/2006/relationships"><Relationship Id="rId3" Type="http://schemas.openxmlformats.org/officeDocument/2006/relationships/image" Target="../media/image63.emf"/><Relationship Id="rId2" Type="http://schemas.openxmlformats.org/officeDocument/2006/relationships/image" Target="../media/image64.png"/><Relationship Id="rId1" Type="http://schemas.openxmlformats.org/officeDocument/2006/relationships/slideLayout" Target="../slideLayouts/slideLayout4.xml"/><Relationship Id="rId4" Type="http://schemas.openxmlformats.org/officeDocument/2006/relationships/image" Target="../media/image62.emf"/></Relationships>
</file>

<file path=ppt/slides/_rels/slide51.xml.rels><?xml version="1.0" encoding="UTF-8" standalone="yes"?>
<Relationships xmlns="http://schemas.openxmlformats.org/package/2006/relationships"><Relationship Id="rId2" Type="http://schemas.openxmlformats.org/officeDocument/2006/relationships/image" Target="../media/image62.emf"/><Relationship Id="rId1" Type="http://schemas.openxmlformats.org/officeDocument/2006/relationships/slideLayout" Target="../slideLayouts/slideLayout4.xml"/></Relationships>
</file>

<file path=ppt/slides/_rels/slide52.xml.rels><?xml version="1.0" encoding="UTF-8" standalone="yes"?>
<Relationships xmlns="http://schemas.openxmlformats.org/package/2006/relationships"><Relationship Id="rId3" Type="http://schemas.openxmlformats.org/officeDocument/2006/relationships/image" Target="../media/image62.emf"/><Relationship Id="rId2" Type="http://schemas.openxmlformats.org/officeDocument/2006/relationships/image" Target="../media/image64.png"/><Relationship Id="rId1" Type="http://schemas.openxmlformats.org/officeDocument/2006/relationships/slideLayout" Target="../slideLayouts/slideLayout4.xml"/><Relationship Id="rId4" Type="http://schemas.openxmlformats.org/officeDocument/2006/relationships/image" Target="../media/image63.emf"/></Relationships>
</file>

<file path=ppt/slides/_rels/slide53.xml.rels><?xml version="1.0" encoding="UTF-8" standalone="yes"?>
<Relationships xmlns="http://schemas.openxmlformats.org/package/2006/relationships"><Relationship Id="rId2" Type="http://schemas.openxmlformats.org/officeDocument/2006/relationships/image" Target="../media/image63.emf"/><Relationship Id="rId1" Type="http://schemas.openxmlformats.org/officeDocument/2006/relationships/slideLayout" Target="../slideLayouts/slideLayout4.xml"/></Relationships>
</file>

<file path=ppt/slides/_rels/slide54.xml.rels><?xml version="1.0" encoding="UTF-8" standalone="yes"?>
<Relationships xmlns="http://schemas.openxmlformats.org/package/2006/relationships"><Relationship Id="rId3" Type="http://schemas.openxmlformats.org/officeDocument/2006/relationships/image" Target="../media/image62.emf"/><Relationship Id="rId2" Type="http://schemas.openxmlformats.org/officeDocument/2006/relationships/notesSlide" Target="../notesSlides/notesSlide13.xml"/><Relationship Id="rId1" Type="http://schemas.openxmlformats.org/officeDocument/2006/relationships/slideLayout" Target="../slideLayouts/slideLayout4.xml"/><Relationship Id="rId5" Type="http://schemas.openxmlformats.org/officeDocument/2006/relationships/image" Target="../media/image70.emf"/><Relationship Id="rId4" Type="http://schemas.openxmlformats.org/officeDocument/2006/relationships/image" Target="../media/image63.emf"/></Relationships>
</file>

<file path=ppt/slides/_rels/slide55.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56.xml.rels><?xml version="1.0" encoding="UTF-8" standalone="yes"?>
<Relationships xmlns="http://schemas.openxmlformats.org/package/2006/relationships"><Relationship Id="rId3" Type="http://schemas.openxmlformats.org/officeDocument/2006/relationships/image" Target="../media/image62.emf"/><Relationship Id="rId2" Type="http://schemas.openxmlformats.org/officeDocument/2006/relationships/notesSlide" Target="../notesSlides/notesSlide14.xml"/><Relationship Id="rId1" Type="http://schemas.openxmlformats.org/officeDocument/2006/relationships/slideLayout" Target="../slideLayouts/slideLayout4.xml"/><Relationship Id="rId5" Type="http://schemas.openxmlformats.org/officeDocument/2006/relationships/image" Target="../media/image64.png"/><Relationship Id="rId4" Type="http://schemas.openxmlformats.org/officeDocument/2006/relationships/image" Target="../media/image63.emf"/></Relationships>
</file>

<file path=ppt/slides/_rels/slide57.xml.rels><?xml version="1.0" encoding="UTF-8" standalone="yes"?>
<Relationships xmlns="http://schemas.openxmlformats.org/package/2006/relationships"><Relationship Id="rId3" Type="http://schemas.openxmlformats.org/officeDocument/2006/relationships/image" Target="../media/image63.emf"/><Relationship Id="rId2" Type="http://schemas.openxmlformats.org/officeDocument/2006/relationships/image" Target="../media/image62.emf"/><Relationship Id="rId1" Type="http://schemas.openxmlformats.org/officeDocument/2006/relationships/slideLayout" Target="../slideLayouts/slideLayout4.xml"/><Relationship Id="rId4" Type="http://schemas.openxmlformats.org/officeDocument/2006/relationships/image" Target="../media/image64.png"/></Relationships>
</file>

<file path=ppt/slides/_rels/slide58.xml.rels><?xml version="1.0" encoding="UTF-8" standalone="yes"?>
<Relationships xmlns="http://schemas.openxmlformats.org/package/2006/relationships"><Relationship Id="rId3" Type="http://schemas.openxmlformats.org/officeDocument/2006/relationships/image" Target="../media/image63.emf"/><Relationship Id="rId2" Type="http://schemas.openxmlformats.org/officeDocument/2006/relationships/image" Target="../media/image62.emf"/><Relationship Id="rId1" Type="http://schemas.openxmlformats.org/officeDocument/2006/relationships/slideLayout" Target="../slideLayouts/slideLayout4.xml"/><Relationship Id="rId4" Type="http://schemas.openxmlformats.org/officeDocument/2006/relationships/image" Target="../media/image64.png"/></Relationships>
</file>

<file path=ppt/slides/_rels/slide59.xml.rels><?xml version="1.0" encoding="UTF-8" standalone="yes"?>
<Relationships xmlns="http://schemas.openxmlformats.org/package/2006/relationships"><Relationship Id="rId3" Type="http://schemas.openxmlformats.org/officeDocument/2006/relationships/image" Target="../media/image63.emf"/><Relationship Id="rId2" Type="http://schemas.openxmlformats.org/officeDocument/2006/relationships/image" Target="../media/image62.emf"/><Relationship Id="rId1" Type="http://schemas.openxmlformats.org/officeDocument/2006/relationships/slideLayout" Target="../slideLayouts/slideLayout4.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0.xml.rels><?xml version="1.0" encoding="UTF-8" standalone="yes"?>
<Relationships xmlns="http://schemas.openxmlformats.org/package/2006/relationships"><Relationship Id="rId3" Type="http://schemas.openxmlformats.org/officeDocument/2006/relationships/image" Target="../media/image63.emf"/><Relationship Id="rId2" Type="http://schemas.openxmlformats.org/officeDocument/2006/relationships/image" Target="../media/image62.emf"/><Relationship Id="rId1" Type="http://schemas.openxmlformats.org/officeDocument/2006/relationships/slideLayout" Target="../slideLayouts/slideLayout4.xml"/></Relationships>
</file>

<file path=ppt/slides/_rels/slide61.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62.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63.xml.rels><?xml version="1.0" encoding="UTF-8" standalone="yes"?>
<Relationships xmlns="http://schemas.openxmlformats.org/package/2006/relationships"><Relationship Id="rId3" Type="http://schemas.openxmlformats.org/officeDocument/2006/relationships/image" Target="../media/image62.emf"/><Relationship Id="rId2" Type="http://schemas.openxmlformats.org/officeDocument/2006/relationships/notesSlide" Target="../notesSlides/notesSlide15.xml"/><Relationship Id="rId1" Type="http://schemas.openxmlformats.org/officeDocument/2006/relationships/slideLayout" Target="../slideLayouts/slideLayout4.xml"/><Relationship Id="rId5" Type="http://schemas.openxmlformats.org/officeDocument/2006/relationships/image" Target="../media/image70.emf"/><Relationship Id="rId4" Type="http://schemas.openxmlformats.org/officeDocument/2006/relationships/image" Target="../media/image63.emf"/></Relationships>
</file>

<file path=ppt/slides/_rels/slide64.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65.xml.rels><?xml version="1.0" encoding="UTF-8" standalone="yes"?>
<Relationships xmlns="http://schemas.openxmlformats.org/package/2006/relationships"><Relationship Id="rId3" Type="http://schemas.openxmlformats.org/officeDocument/2006/relationships/image" Target="../media/image71.emf"/><Relationship Id="rId2" Type="http://schemas.openxmlformats.org/officeDocument/2006/relationships/image" Target="../media/image62.emf"/><Relationship Id="rId1" Type="http://schemas.openxmlformats.org/officeDocument/2006/relationships/slideLayout" Target="../slideLayouts/slideLayout4.xml"/><Relationship Id="rId5" Type="http://schemas.openxmlformats.org/officeDocument/2006/relationships/image" Target="../media/image73.emf"/><Relationship Id="rId4" Type="http://schemas.openxmlformats.org/officeDocument/2006/relationships/image" Target="../media/image72.emf"/></Relationships>
</file>

<file path=ppt/slides/_rels/slide66.xml.rels><?xml version="1.0" encoding="UTF-8" standalone="yes"?>
<Relationships xmlns="http://schemas.openxmlformats.org/package/2006/relationships"><Relationship Id="rId8" Type="http://schemas.openxmlformats.org/officeDocument/2006/relationships/image" Target="../media/image76.emf"/><Relationship Id="rId3" Type="http://schemas.openxmlformats.org/officeDocument/2006/relationships/image" Target="../media/image62.emf"/><Relationship Id="rId7" Type="http://schemas.openxmlformats.org/officeDocument/2006/relationships/image" Target="../media/image73.emf"/><Relationship Id="rId2" Type="http://schemas.openxmlformats.org/officeDocument/2006/relationships/image" Target="../media/image71.emf"/><Relationship Id="rId1" Type="http://schemas.openxmlformats.org/officeDocument/2006/relationships/slideLayout" Target="../slideLayouts/slideLayout4.xml"/><Relationship Id="rId6" Type="http://schemas.openxmlformats.org/officeDocument/2006/relationships/image" Target="../media/image72.emf"/><Relationship Id="rId5" Type="http://schemas.openxmlformats.org/officeDocument/2006/relationships/image" Target="../media/image75.emf"/><Relationship Id="rId4" Type="http://schemas.openxmlformats.org/officeDocument/2006/relationships/image" Target="../media/image74.emf"/></Relationships>
</file>

<file path=ppt/slides/_rels/slide67.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68.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69.xml.rels><?xml version="1.0" encoding="UTF-8" standalone="yes"?>
<Relationships xmlns="http://schemas.openxmlformats.org/package/2006/relationships"><Relationship Id="rId3" Type="http://schemas.openxmlformats.org/officeDocument/2006/relationships/image" Target="../media/image77.emf"/><Relationship Id="rId2" Type="http://schemas.openxmlformats.org/officeDocument/2006/relationships/notesSlide" Target="../notesSlides/notesSlide16.xml"/><Relationship Id="rId1" Type="http://schemas.openxmlformats.org/officeDocument/2006/relationships/slideLayout" Target="../slideLayouts/slideLayout4.xml"/><Relationship Id="rId5" Type="http://schemas.openxmlformats.org/officeDocument/2006/relationships/image" Target="../media/image64.png"/><Relationship Id="rId4" Type="http://schemas.openxmlformats.org/officeDocument/2006/relationships/image" Target="../media/image63.emf"/></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0.xml.rels><?xml version="1.0" encoding="UTF-8" standalone="yes"?>
<Relationships xmlns="http://schemas.openxmlformats.org/package/2006/relationships"><Relationship Id="rId8" Type="http://schemas.openxmlformats.org/officeDocument/2006/relationships/image" Target="../media/image63.emf"/><Relationship Id="rId3" Type="http://schemas.openxmlformats.org/officeDocument/2006/relationships/image" Target="../media/image78.emf"/><Relationship Id="rId7" Type="http://schemas.openxmlformats.org/officeDocument/2006/relationships/image" Target="../media/image64.png"/><Relationship Id="rId2" Type="http://schemas.openxmlformats.org/officeDocument/2006/relationships/notesSlide" Target="../notesSlides/notesSlide17.xml"/><Relationship Id="rId1" Type="http://schemas.openxmlformats.org/officeDocument/2006/relationships/slideLayout" Target="../slideLayouts/slideLayout4.xml"/><Relationship Id="rId6" Type="http://schemas.openxmlformats.org/officeDocument/2006/relationships/image" Target="../media/image77.emf"/><Relationship Id="rId5" Type="http://schemas.openxmlformats.org/officeDocument/2006/relationships/image" Target="../media/image79.emf"/><Relationship Id="rId4" Type="http://schemas.openxmlformats.org/officeDocument/2006/relationships/image" Target="../media/image62.emf"/><Relationship Id="rId9" Type="http://schemas.openxmlformats.org/officeDocument/2006/relationships/image" Target="../media/image80.emf"/></Relationships>
</file>

<file path=ppt/slides/_rels/slide71.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72.xml.rels><?xml version="1.0" encoding="UTF-8" standalone="yes"?>
<Relationships xmlns="http://schemas.openxmlformats.org/package/2006/relationships"><Relationship Id="rId3" Type="http://schemas.openxmlformats.org/officeDocument/2006/relationships/image" Target="../media/image62.emf"/><Relationship Id="rId2" Type="http://schemas.openxmlformats.org/officeDocument/2006/relationships/notesSlide" Target="../notesSlides/notesSlide18.xml"/><Relationship Id="rId1" Type="http://schemas.openxmlformats.org/officeDocument/2006/relationships/slideLayout" Target="../slideLayouts/slideLayout4.xml"/><Relationship Id="rId5" Type="http://schemas.openxmlformats.org/officeDocument/2006/relationships/image" Target="../media/image82.emf"/><Relationship Id="rId4" Type="http://schemas.openxmlformats.org/officeDocument/2006/relationships/image" Target="../media/image81.emf"/></Relationships>
</file>

<file path=ppt/slides/_rels/slide73.xml.rels><?xml version="1.0" encoding="UTF-8" standalone="yes"?>
<Relationships xmlns="http://schemas.openxmlformats.org/package/2006/relationships"><Relationship Id="rId3" Type="http://schemas.openxmlformats.org/officeDocument/2006/relationships/image" Target="../media/image62.emf"/><Relationship Id="rId2" Type="http://schemas.openxmlformats.org/officeDocument/2006/relationships/notesSlide" Target="../notesSlides/notesSlide19.xml"/><Relationship Id="rId1" Type="http://schemas.openxmlformats.org/officeDocument/2006/relationships/slideLayout" Target="../slideLayouts/slideLayout4.xml"/><Relationship Id="rId5" Type="http://schemas.openxmlformats.org/officeDocument/2006/relationships/image" Target="../media/image82.emf"/><Relationship Id="rId4" Type="http://schemas.openxmlformats.org/officeDocument/2006/relationships/image" Target="../media/image81.emf"/></Relationships>
</file>

<file path=ppt/slides/_rels/slide74.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75.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76.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77.xml.rels><?xml version="1.0" encoding="UTF-8" standalone="yes"?>
<Relationships xmlns="http://schemas.openxmlformats.org/package/2006/relationships"><Relationship Id="rId2" Type="http://schemas.openxmlformats.org/officeDocument/2006/relationships/image" Target="../media/image83.png"/><Relationship Id="rId1" Type="http://schemas.openxmlformats.org/officeDocument/2006/relationships/slideLayout" Target="../slideLayouts/slideLayout5.xml"/></Relationships>
</file>

<file path=ppt/slides/_rels/slide78.xml.rels><?xml version="1.0" encoding="UTF-8" standalone="yes"?>
<Relationships xmlns="http://schemas.openxmlformats.org/package/2006/relationships"><Relationship Id="rId2" Type="http://schemas.openxmlformats.org/officeDocument/2006/relationships/image" Target="../media/image84.tiff"/><Relationship Id="rId1" Type="http://schemas.openxmlformats.org/officeDocument/2006/relationships/slideLayout" Target="../slideLayouts/slideLayout5.xml"/></Relationships>
</file>

<file path=ppt/slides/_rels/slide79.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0.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81.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82.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83.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84.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85.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86.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87.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88.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89.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90.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91.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92.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93.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94.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95.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96.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97.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98.xml.rels><?xml version="1.0" encoding="UTF-8" standalone="yes"?>
<Relationships xmlns="http://schemas.openxmlformats.org/package/2006/relationships"><Relationship Id="rId3" Type="http://schemas.openxmlformats.org/officeDocument/2006/relationships/image" Target="../media/image86.png"/><Relationship Id="rId2" Type="http://schemas.openxmlformats.org/officeDocument/2006/relationships/image" Target="../media/image85.jpeg"/><Relationship Id="rId1" Type="http://schemas.openxmlformats.org/officeDocument/2006/relationships/slideLayout" Target="../slideLayouts/slideLayout5.xml"/></Relationships>
</file>

<file path=ppt/slides/_rels/slide99.xml.rels><?xml version="1.0" encoding="UTF-8" standalone="yes"?>
<Relationships xmlns="http://schemas.openxmlformats.org/package/2006/relationships"><Relationship Id="rId3" Type="http://schemas.openxmlformats.org/officeDocument/2006/relationships/image" Target="../media/image88.tiff"/><Relationship Id="rId2" Type="http://schemas.openxmlformats.org/officeDocument/2006/relationships/image" Target="../media/image87.png"/><Relationship Id="rId1" Type="http://schemas.openxmlformats.org/officeDocument/2006/relationships/slideLayout" Target="../slideLayouts/slideLayout5.xml"/><Relationship Id="rId5" Type="http://schemas.openxmlformats.org/officeDocument/2006/relationships/image" Target="../media/image90.png"/><Relationship Id="rId4" Type="http://schemas.openxmlformats.org/officeDocument/2006/relationships/image" Target="../media/image89.pn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a:xfrm>
            <a:off x="425765" y="2090057"/>
            <a:ext cx="8340152" cy="1194650"/>
          </a:xfrm>
          <a:solidFill>
            <a:schemeClr val="accent1"/>
          </a:solidFill>
        </p:spPr>
        <p:txBody>
          <a:bodyPr>
            <a:noAutofit/>
          </a:bodyPr>
          <a:lstStyle/>
          <a:p>
            <a:br>
              <a:rPr lang="en-US" sz="3600" dirty="0">
                <a:latin typeface="+mn-lt"/>
                <a:ea typeface="MS PGothic" panose="020B0600070205080204" pitchFamily="34" charset="-128"/>
              </a:rPr>
            </a:br>
            <a:r>
              <a:rPr lang="en-US" sz="3600" dirty="0">
                <a:latin typeface="+mn-lt"/>
                <a:ea typeface="MS PGothic" panose="020B0600070205080204" pitchFamily="34" charset="-128"/>
              </a:rPr>
              <a:t>Cisco Catalyst 9000 </a:t>
            </a:r>
            <a:r>
              <a:rPr lang="ja-JP" altLang="en-US" sz="3600" dirty="0">
                <a:latin typeface="+mn-lt"/>
                <a:ea typeface="MS PGothic" panose="020B0600070205080204" pitchFamily="34" charset="-128"/>
              </a:rPr>
              <a:t>シリーズ</a:t>
            </a:r>
            <a:r>
              <a:rPr lang="en-US" altLang="ja-JP" sz="3600" dirty="0">
                <a:latin typeface="+mn-lt"/>
                <a:ea typeface="MS PGothic" panose="020B0600070205080204" pitchFamily="34" charset="-128"/>
              </a:rPr>
              <a:t> </a:t>
            </a:r>
            <a:r>
              <a:rPr lang="ja-JP" altLang="en-US" sz="3600" dirty="0">
                <a:latin typeface="+mn-lt"/>
                <a:ea typeface="MS PGothic" panose="020B0600070205080204" pitchFamily="34" charset="-128"/>
              </a:rPr>
              <a:t>スイッチ</a:t>
            </a:r>
            <a:br>
              <a:rPr lang="en-US" altLang="ja-JP" sz="3600" dirty="0">
                <a:latin typeface="+mn-lt"/>
                <a:ea typeface="MS PGothic" panose="020B0600070205080204" pitchFamily="34" charset="-128"/>
              </a:rPr>
            </a:br>
            <a:r>
              <a:rPr lang="ja-JP" altLang="en-US" sz="3600" dirty="0">
                <a:latin typeface="+mn-lt"/>
                <a:ea typeface="MS PGothic" panose="020B0600070205080204" pitchFamily="34" charset="-128"/>
              </a:rPr>
              <a:t>実践ガイド（基本機能編）</a:t>
            </a:r>
            <a:endParaRPr lang="en-US" sz="3600" dirty="0">
              <a:latin typeface="+mn-lt"/>
              <a:ea typeface="MS PGothic" panose="020B0600070205080204" pitchFamily="34" charset="-128"/>
            </a:endParaRPr>
          </a:p>
        </p:txBody>
      </p:sp>
      <p:sp>
        <p:nvSpPr>
          <p:cNvPr id="29" name="Text Placeholder 2"/>
          <p:cNvSpPr>
            <a:spLocks noGrp="1"/>
          </p:cNvSpPr>
          <p:nvPr>
            <p:ph type="body" sz="quarter" idx="12"/>
          </p:nvPr>
        </p:nvSpPr>
        <p:spPr>
          <a:xfrm>
            <a:off x="469497" y="3971108"/>
            <a:ext cx="4583766" cy="665785"/>
          </a:xfrm>
          <a:solidFill>
            <a:schemeClr val="accent1"/>
          </a:solidFill>
        </p:spPr>
        <p:txBody>
          <a:bodyPr anchor="b">
            <a:noAutofit/>
          </a:bodyPr>
          <a:lstStyle/>
          <a:p>
            <a:pPr>
              <a:spcBef>
                <a:spcPts val="0"/>
              </a:spcBef>
              <a:spcAft>
                <a:spcPts val="600"/>
              </a:spcAft>
            </a:pPr>
            <a:r>
              <a:rPr lang="ja-JP" altLang="en-US" dirty="0">
                <a:ea typeface="MS PGothic" panose="020B0600070205080204" pitchFamily="34" charset="-128"/>
              </a:rPr>
              <a:t>シスコシステムズ合同会社</a:t>
            </a:r>
            <a:endParaRPr lang="en-US" altLang="ja-JP" dirty="0">
              <a:ea typeface="MS PGothic" panose="020B0600070205080204" pitchFamily="34" charset="-128"/>
            </a:endParaRPr>
          </a:p>
          <a:p>
            <a:pPr>
              <a:spcBef>
                <a:spcPts val="0"/>
              </a:spcBef>
              <a:spcAft>
                <a:spcPts val="600"/>
              </a:spcAft>
            </a:pPr>
            <a:r>
              <a:rPr lang="en-US" dirty="0">
                <a:ea typeface="MS PGothic" panose="020B0600070205080204" pitchFamily="34" charset="-128"/>
              </a:rPr>
              <a:t>2021</a:t>
            </a:r>
            <a:r>
              <a:rPr lang="ja-JP" altLang="en-US" dirty="0">
                <a:ea typeface="MS PGothic" panose="020B0600070205080204" pitchFamily="34" charset="-128"/>
              </a:rPr>
              <a:t>年 </a:t>
            </a:r>
            <a:r>
              <a:rPr lang="en-US" altLang="ja-JP" dirty="0">
                <a:ea typeface="MS PGothic" panose="020B0600070205080204" pitchFamily="34" charset="-128"/>
              </a:rPr>
              <a:t> 7</a:t>
            </a:r>
            <a:r>
              <a:rPr lang="ja-JP" altLang="en-US" dirty="0">
                <a:ea typeface="MS PGothic" panose="020B0600070205080204" pitchFamily="34" charset="-128"/>
              </a:rPr>
              <a:t>月</a:t>
            </a:r>
            <a:r>
              <a:rPr lang="en-US" altLang="ja-JP" dirty="0">
                <a:ea typeface="MS PGothic" panose="020B0600070205080204" pitchFamily="34" charset="-128"/>
              </a:rPr>
              <a:t> 28</a:t>
            </a:r>
            <a:r>
              <a:rPr lang="ja-JP" altLang="en-US" dirty="0">
                <a:ea typeface="MS PGothic" panose="020B0600070205080204" pitchFamily="34" charset="-128"/>
              </a:rPr>
              <a:t>日</a:t>
            </a:r>
            <a:endParaRPr lang="en-US" dirty="0">
              <a:ea typeface="MS PGothic" panose="020B0600070205080204" pitchFamily="34" charset="-128"/>
            </a:endParaRPr>
          </a:p>
        </p:txBody>
      </p:sp>
      <p:sp>
        <p:nvSpPr>
          <p:cNvPr id="4" name="Rectangle 3">
            <a:extLst>
              <a:ext uri="{FF2B5EF4-FFF2-40B4-BE49-F238E27FC236}">
                <a16:creationId xmlns:a16="http://schemas.microsoft.com/office/drawing/2014/main" id="{54B25ED5-B9CE-7742-8A14-CCCCEFB0C726}"/>
              </a:ext>
            </a:extLst>
          </p:cNvPr>
          <p:cNvSpPr/>
          <p:nvPr/>
        </p:nvSpPr>
        <p:spPr>
          <a:xfrm>
            <a:off x="425765" y="4743450"/>
            <a:ext cx="2722540" cy="184666"/>
          </a:xfrm>
          <a:prstGeom prst="rect">
            <a:avLst/>
          </a:prstGeom>
        </p:spPr>
        <p:txBody>
          <a:bodyPr wrap="none">
            <a:spAutoFit/>
          </a:bodyPr>
          <a:lstStyle/>
          <a:p>
            <a:pPr defTabSz="610744" fontAlgn="auto">
              <a:spcBef>
                <a:spcPts val="0"/>
              </a:spcBef>
              <a:spcAft>
                <a:spcPts val="0"/>
              </a:spcAft>
              <a:defRPr/>
            </a:pPr>
            <a:r>
              <a:rPr lang="en-US" sz="600" b="1" spc="20">
                <a:solidFill>
                  <a:schemeClr val="bg2"/>
                </a:solidFill>
                <a:latin typeface="+mn-lt"/>
                <a:ea typeface="MS PGothic" panose="020B0600070205080204" pitchFamily="34" charset="-128"/>
                <a:cs typeface="CiscoSans Thin"/>
              </a:rPr>
              <a:t>© 2019  Cisco and/or its affiliates. All rights reserved.   Cisco Public</a:t>
            </a:r>
          </a:p>
        </p:txBody>
      </p:sp>
      <p:pic>
        <p:nvPicPr>
          <p:cNvPr id="5" name="Picture 4">
            <a:extLst>
              <a:ext uri="{FF2B5EF4-FFF2-40B4-BE49-F238E27FC236}">
                <a16:creationId xmlns:a16="http://schemas.microsoft.com/office/drawing/2014/main" id="{FF144654-7BB1-F54E-A5A4-EE3943EA828D}"/>
              </a:ext>
            </a:extLst>
          </p:cNvPr>
          <p:cNvPicPr>
            <a:picLocks noChangeAspect="1"/>
          </p:cNvPicPr>
          <p:nvPr/>
        </p:nvPicPr>
        <p:blipFill>
          <a:blip r:embed="rId3"/>
          <a:stretch>
            <a:fillRect/>
          </a:stretch>
        </p:blipFill>
        <p:spPr>
          <a:xfrm>
            <a:off x="7376775" y="170035"/>
            <a:ext cx="1389142" cy="833485"/>
          </a:xfrm>
          <a:prstGeom prst="rect">
            <a:avLst/>
          </a:prstGeom>
        </p:spPr>
      </p:pic>
      <p:pic>
        <p:nvPicPr>
          <p:cNvPr id="9" name="図 4">
            <a:extLst>
              <a:ext uri="{FF2B5EF4-FFF2-40B4-BE49-F238E27FC236}">
                <a16:creationId xmlns:a16="http://schemas.microsoft.com/office/drawing/2014/main" id="{FF7D4B6B-A8AA-954E-A46F-187591640A5D}"/>
              </a:ext>
            </a:extLst>
          </p:cNvPr>
          <p:cNvPicPr>
            <a:picLocks noChangeAspect="1"/>
          </p:cNvPicPr>
          <p:nvPr/>
        </p:nvPicPr>
        <p:blipFill>
          <a:blip r:embed="rId4"/>
          <a:stretch>
            <a:fillRect/>
          </a:stretch>
        </p:blipFill>
        <p:spPr>
          <a:xfrm>
            <a:off x="7595266" y="668740"/>
            <a:ext cx="925648" cy="1469832"/>
          </a:xfrm>
          <a:prstGeom prst="rect">
            <a:avLst/>
          </a:prstGeom>
        </p:spPr>
      </p:pic>
    </p:spTree>
    <p:extLst>
      <p:ext uri="{BB962C8B-B14F-4D97-AF65-F5344CB8AC3E}">
        <p14:creationId xmlns:p14="http://schemas.microsoft.com/office/powerpoint/2010/main" val="1164220768"/>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a:extLst>
              <a:ext uri="{FF2B5EF4-FFF2-40B4-BE49-F238E27FC236}">
                <a16:creationId xmlns:a16="http://schemas.microsoft.com/office/drawing/2014/main" id="{F440F436-AADE-8348-858A-8DEEBCE6F0F8}"/>
              </a:ext>
            </a:extLst>
          </p:cNvPr>
          <p:cNvSpPr>
            <a:spLocks noGrp="1"/>
          </p:cNvSpPr>
          <p:nvPr>
            <p:ph type="title"/>
          </p:nvPr>
        </p:nvSpPr>
        <p:spPr>
          <a:xfrm>
            <a:off x="437766" y="1659731"/>
            <a:ext cx="4403544" cy="1824038"/>
          </a:xfrm>
        </p:spPr>
        <p:txBody>
          <a:bodyPr/>
          <a:lstStyle/>
          <a:p>
            <a:r>
              <a:rPr kumimoji="1" lang="en-US" altLang="ja-JP">
                <a:latin typeface="+mn-lt"/>
                <a:ea typeface="MS PGothic" panose="020B0600070205080204" pitchFamily="34" charset="-128"/>
              </a:rPr>
              <a:t>1.1</a:t>
            </a:r>
            <a:r>
              <a:rPr kumimoji="1" lang="ja-JP" altLang="en-US">
                <a:latin typeface="+mn-lt"/>
                <a:ea typeface="MS PGothic" panose="020B0600070205080204" pitchFamily="34" charset="-128"/>
              </a:rPr>
              <a:t>　</a:t>
            </a:r>
            <a:r>
              <a:rPr kumimoji="1" lang="en-US" altLang="ja-JP">
                <a:latin typeface="+mn-lt"/>
                <a:ea typeface="MS PGothic" panose="020B0600070205080204" pitchFamily="34" charset="-128"/>
              </a:rPr>
              <a:t>Cisco DNA </a:t>
            </a:r>
            <a:r>
              <a:rPr kumimoji="1" lang="ja-JP" altLang="en-US">
                <a:latin typeface="+mn-lt"/>
                <a:ea typeface="MS PGothic" panose="020B0600070205080204" pitchFamily="34" charset="-128"/>
              </a:rPr>
              <a:t>とは </a:t>
            </a:r>
            <a:r>
              <a:rPr kumimoji="1" lang="en-US" altLang="ja-JP">
                <a:latin typeface="+mn-lt"/>
                <a:ea typeface="MS PGothic" panose="020B0600070205080204" pitchFamily="34" charset="-128"/>
              </a:rPr>
              <a:t>?</a:t>
            </a:r>
          </a:p>
        </p:txBody>
      </p:sp>
      <p:sp>
        <p:nvSpPr>
          <p:cNvPr id="3" name="Slide Number Placeholder 4">
            <a:extLst>
              <a:ext uri="{FF2B5EF4-FFF2-40B4-BE49-F238E27FC236}">
                <a16:creationId xmlns:a16="http://schemas.microsoft.com/office/drawing/2014/main" id="{7DCA697E-A0D6-9646-9503-F935AE2FC0CF}"/>
              </a:ext>
            </a:extLst>
          </p:cNvPr>
          <p:cNvSpPr txBox="1">
            <a:spLocks/>
          </p:cNvSpPr>
          <p:nvPr/>
        </p:nvSpPr>
        <p:spPr>
          <a:xfrm>
            <a:off x="8648700" y="4884738"/>
            <a:ext cx="495300" cy="274637"/>
          </a:xfrm>
          <a:prstGeom prst="rect">
            <a:avLst/>
          </a:prstGeom>
        </p:spPr>
        <p:txBody>
          <a:bodyPr>
            <a:noAutofit/>
          </a:bodyPr>
          <a:lstStyle>
            <a:defPPr>
              <a:defRPr lang="en-US"/>
            </a:defPPr>
            <a:lvl1pPr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1pPr>
            <a:lvl2pPr marL="4572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2pPr>
            <a:lvl3pPr marL="9144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3pPr>
            <a:lvl4pPr marL="13716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4pPr>
            <a:lvl5pPr marL="18288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5pPr>
            <a:lvl6pPr marL="2286000" algn="l" defTabSz="457200" rtl="0" eaLnBrk="1" latinLnBrk="0" hangingPunct="1">
              <a:defRPr kern="1200">
                <a:solidFill>
                  <a:schemeClr val="tx1"/>
                </a:solidFill>
                <a:latin typeface="Arial" charset="0"/>
                <a:ea typeface="ＭＳ Ｐゴシック" charset="0"/>
                <a:cs typeface="ＭＳ Ｐゴシック" charset="0"/>
              </a:defRPr>
            </a:lvl6pPr>
            <a:lvl7pPr marL="2743200" algn="l" defTabSz="457200" rtl="0" eaLnBrk="1" latinLnBrk="0" hangingPunct="1">
              <a:defRPr kern="1200">
                <a:solidFill>
                  <a:schemeClr val="tx1"/>
                </a:solidFill>
                <a:latin typeface="Arial" charset="0"/>
                <a:ea typeface="ＭＳ Ｐゴシック" charset="0"/>
                <a:cs typeface="ＭＳ Ｐゴシック" charset="0"/>
              </a:defRPr>
            </a:lvl7pPr>
            <a:lvl8pPr marL="3200400" algn="l" defTabSz="457200" rtl="0" eaLnBrk="1" latinLnBrk="0" hangingPunct="1">
              <a:defRPr kern="1200">
                <a:solidFill>
                  <a:schemeClr val="tx1"/>
                </a:solidFill>
                <a:latin typeface="Arial" charset="0"/>
                <a:ea typeface="ＭＳ Ｐゴシック" charset="0"/>
                <a:cs typeface="ＭＳ Ｐゴシック" charset="0"/>
              </a:defRPr>
            </a:lvl8pPr>
            <a:lvl9pPr marL="3657600" algn="l" defTabSz="457200" rtl="0" eaLnBrk="1" latinLnBrk="0" hangingPunct="1">
              <a:defRPr kern="1200">
                <a:solidFill>
                  <a:schemeClr val="tx1"/>
                </a:solidFill>
                <a:latin typeface="Arial" charset="0"/>
                <a:ea typeface="ＭＳ Ｐゴシック" charset="0"/>
                <a:cs typeface="ＭＳ Ｐゴシック" charset="0"/>
              </a:defRPr>
            </a:lvl9pPr>
          </a:lstStyle>
          <a:p>
            <a:fld id="{3945D0FD-48F1-4D72-80C5-FFB60B92A834}" type="slidenum">
              <a:rPr lang="en-US" sz="900" smtClean="0">
                <a:latin typeface="+mn-lt"/>
                <a:ea typeface="MS PGothic" panose="020B0600070205080204" pitchFamily="34" charset="-128"/>
              </a:rPr>
              <a:pPr/>
              <a:t>10</a:t>
            </a:fld>
            <a:endParaRPr lang="en-US" sz="900">
              <a:latin typeface="+mn-lt"/>
              <a:ea typeface="MS PGothic" panose="020B0600070205080204" pitchFamily="34" charset="-128"/>
            </a:endParaRPr>
          </a:p>
        </p:txBody>
      </p:sp>
    </p:spTree>
    <p:extLst>
      <p:ext uri="{BB962C8B-B14F-4D97-AF65-F5344CB8AC3E}">
        <p14:creationId xmlns:p14="http://schemas.microsoft.com/office/powerpoint/2010/main" val="3184677323"/>
      </p:ext>
    </p:extLst>
  </p:cSld>
  <p:clrMapOvr>
    <a:masterClrMapping/>
  </p:clrMapOvr>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ã9300 stackwiseãã®ç»åæ¤ç´¢çµæ">
            <a:extLst>
              <a:ext uri="{FF2B5EF4-FFF2-40B4-BE49-F238E27FC236}">
                <a16:creationId xmlns:a16="http://schemas.microsoft.com/office/drawing/2014/main" id="{418BE28C-0844-4C1B-A241-958C2639EB12}"/>
              </a:ext>
            </a:extLst>
          </p:cNvPr>
          <p:cNvPicPr>
            <a:picLocks noChangeAspect="1" noChangeArrowheads="1"/>
          </p:cNvPicPr>
          <p:nvPr/>
        </p:nvPicPr>
        <p:blipFill>
          <a:blip r:embed="rId2" cstate="print">
            <a:extLst>
              <a:ext uri="{28A0092B-C50C-407E-A947-70E740481C1C}">
                <a14:useLocalDpi xmlns:a14="http://schemas.microsoft.com/office/drawing/2010/main"/>
              </a:ext>
            </a:extLst>
          </a:blip>
          <a:srcRect/>
          <a:stretch>
            <a:fillRect/>
          </a:stretch>
        </p:blipFill>
        <p:spPr bwMode="auto">
          <a:xfrm>
            <a:off x="6011903" y="227877"/>
            <a:ext cx="1381052" cy="1256633"/>
          </a:xfrm>
          <a:prstGeom prst="rect">
            <a:avLst/>
          </a:prstGeom>
          <a:noFill/>
          <a:extLst>
            <a:ext uri="{909E8E84-426E-40DD-AFC4-6F175D3DCCD1}">
              <a14:hiddenFill xmlns:a14="http://schemas.microsoft.com/office/drawing/2010/main">
                <a:solidFill>
                  <a:srgbClr val="FFFFFF"/>
                </a:solidFill>
              </a14:hiddenFill>
            </a:ext>
          </a:extLst>
        </p:spPr>
      </p:pic>
      <p:sp>
        <p:nvSpPr>
          <p:cNvPr id="3" name="タイトル 2">
            <a:extLst>
              <a:ext uri="{FF2B5EF4-FFF2-40B4-BE49-F238E27FC236}">
                <a16:creationId xmlns:a16="http://schemas.microsoft.com/office/drawing/2014/main" id="{4F42AE84-04BB-4C8A-84D4-D41147D36FC1}"/>
              </a:ext>
            </a:extLst>
          </p:cNvPr>
          <p:cNvSpPr>
            <a:spLocks noGrp="1"/>
          </p:cNvSpPr>
          <p:nvPr>
            <p:ph type="title"/>
          </p:nvPr>
        </p:nvSpPr>
        <p:spPr/>
        <p:txBody>
          <a:bodyPr/>
          <a:lstStyle/>
          <a:p>
            <a:r>
              <a:rPr kumimoji="1" lang="ja-JP" altLang="en-US">
                <a:latin typeface="+mn-lt"/>
                <a:ea typeface="MS PGothic" panose="020B0600070205080204" pitchFamily="34" charset="-128"/>
              </a:rPr>
              <a:t>～</a:t>
            </a:r>
            <a:r>
              <a:rPr kumimoji="1" lang="en-US" altLang="ja-JP" err="1">
                <a:latin typeface="+mn-lt"/>
                <a:ea typeface="MS PGothic" panose="020B0600070205080204" pitchFamily="34" charset="-128"/>
              </a:rPr>
              <a:t>StackWise</a:t>
            </a:r>
            <a:r>
              <a:rPr kumimoji="1" lang="ja-JP" altLang="en-US">
                <a:latin typeface="+mn-lt"/>
                <a:ea typeface="MS PGothic" panose="020B0600070205080204" pitchFamily="34" charset="-128"/>
              </a:rPr>
              <a:t>～ 続き</a:t>
            </a:r>
          </a:p>
        </p:txBody>
      </p:sp>
      <p:sp>
        <p:nvSpPr>
          <p:cNvPr id="2" name="Text Placeholder 1">
            <a:extLst>
              <a:ext uri="{FF2B5EF4-FFF2-40B4-BE49-F238E27FC236}">
                <a16:creationId xmlns:a16="http://schemas.microsoft.com/office/drawing/2014/main" id="{E1BD774A-FDB3-8A40-8180-B0E18A5F571C}"/>
              </a:ext>
            </a:extLst>
          </p:cNvPr>
          <p:cNvSpPr>
            <a:spLocks noGrp="1"/>
          </p:cNvSpPr>
          <p:nvPr>
            <p:ph type="body" sz="quarter" idx="12"/>
          </p:nvPr>
        </p:nvSpPr>
        <p:spPr/>
        <p:txBody>
          <a:bodyPr/>
          <a:lstStyle/>
          <a:p>
            <a:r>
              <a:rPr lang="en-US">
                <a:ea typeface="MS PGothic" panose="020B0600070205080204" pitchFamily="34" charset="-128"/>
              </a:rPr>
              <a:t>3.1  Stack</a:t>
            </a:r>
          </a:p>
        </p:txBody>
      </p:sp>
      <p:sp>
        <p:nvSpPr>
          <p:cNvPr id="7" name="テキスト ボックス 6">
            <a:extLst>
              <a:ext uri="{FF2B5EF4-FFF2-40B4-BE49-F238E27FC236}">
                <a16:creationId xmlns:a16="http://schemas.microsoft.com/office/drawing/2014/main" id="{682405D0-3635-4CB1-89C5-9060DC670710}"/>
              </a:ext>
            </a:extLst>
          </p:cNvPr>
          <p:cNvSpPr txBox="1"/>
          <p:nvPr/>
        </p:nvSpPr>
        <p:spPr>
          <a:xfrm>
            <a:off x="218092" y="783519"/>
            <a:ext cx="5880149" cy="584775"/>
          </a:xfrm>
          <a:prstGeom prst="rect">
            <a:avLst/>
          </a:prstGeom>
          <a:noFill/>
        </p:spPr>
        <p:txBody>
          <a:bodyPr wrap="square" rtlCol="0">
            <a:spAutoFit/>
          </a:bodyPr>
          <a:lstStyle/>
          <a:p>
            <a:r>
              <a:rPr kumimoji="1" lang="en-US" altLang="ja-JP" sz="1600" err="1">
                <a:solidFill>
                  <a:schemeClr val="accent3"/>
                </a:solidFill>
                <a:latin typeface="+mn-lt"/>
                <a:ea typeface="MS PGothic" panose="020B0600070205080204" pitchFamily="34" charset="-128"/>
              </a:rPr>
              <a:t>StackWise</a:t>
            </a:r>
            <a:r>
              <a:rPr kumimoji="1" lang="en-US" altLang="ja-JP" sz="1600">
                <a:solidFill>
                  <a:schemeClr val="accent3"/>
                </a:solidFill>
                <a:latin typeface="+mn-lt"/>
                <a:ea typeface="MS PGothic" panose="020B0600070205080204" pitchFamily="34" charset="-128"/>
              </a:rPr>
              <a:t> </a:t>
            </a:r>
            <a:r>
              <a:rPr kumimoji="1" lang="ja-JP" altLang="en-US" sz="1600">
                <a:solidFill>
                  <a:schemeClr val="accent3"/>
                </a:solidFill>
                <a:latin typeface="+mn-lt"/>
                <a:ea typeface="MS PGothic" panose="020B0600070205080204" pitchFamily="34" charset="-128"/>
              </a:rPr>
              <a:t>テクノロジーでは最大</a:t>
            </a:r>
            <a:r>
              <a:rPr kumimoji="1" lang="en-US" altLang="ja-JP" sz="1600">
                <a:solidFill>
                  <a:schemeClr val="accent3"/>
                </a:solidFill>
                <a:latin typeface="+mn-lt"/>
                <a:ea typeface="MS PGothic" panose="020B0600070205080204" pitchFamily="34" charset="-128"/>
              </a:rPr>
              <a:t> 8 </a:t>
            </a:r>
            <a:r>
              <a:rPr kumimoji="1" lang="ja-JP" altLang="en-US" sz="1600">
                <a:solidFill>
                  <a:schemeClr val="accent3"/>
                </a:solidFill>
                <a:latin typeface="+mn-lt"/>
                <a:ea typeface="MS PGothic" panose="020B0600070205080204" pitchFamily="34" charset="-128"/>
              </a:rPr>
              <a:t>台の機器を構成に組むことができます。</a:t>
            </a:r>
            <a:endParaRPr kumimoji="1" lang="en-US" altLang="ja-JP" sz="1600">
              <a:solidFill>
                <a:schemeClr val="accent3"/>
              </a:solidFill>
              <a:latin typeface="+mn-lt"/>
              <a:ea typeface="MS PGothic" panose="020B0600070205080204" pitchFamily="34" charset="-128"/>
            </a:endParaRPr>
          </a:p>
        </p:txBody>
      </p:sp>
      <p:sp>
        <p:nvSpPr>
          <p:cNvPr id="16" name="テキスト ボックス 15">
            <a:extLst>
              <a:ext uri="{FF2B5EF4-FFF2-40B4-BE49-F238E27FC236}">
                <a16:creationId xmlns:a16="http://schemas.microsoft.com/office/drawing/2014/main" id="{990780EF-2116-4D35-AAC2-333405E43865}"/>
              </a:ext>
            </a:extLst>
          </p:cNvPr>
          <p:cNvSpPr txBox="1"/>
          <p:nvPr/>
        </p:nvSpPr>
        <p:spPr>
          <a:xfrm>
            <a:off x="218092" y="2214221"/>
            <a:ext cx="4217620" cy="484813"/>
          </a:xfrm>
          <a:prstGeom prst="rect">
            <a:avLst/>
          </a:prstGeom>
          <a:noFill/>
        </p:spPr>
        <p:txBody>
          <a:bodyPr wrap="square" rtlCol="0">
            <a:spAutoFit/>
          </a:bodyPr>
          <a:lstStyle/>
          <a:p>
            <a:pPr marL="171450" indent="-171450">
              <a:lnSpc>
                <a:spcPts val="1640"/>
              </a:lnSpc>
              <a:buFont typeface="Apple SD Gothic Neo Regular" panose="02000300000000000000" pitchFamily="2" charset="-127"/>
              <a:buChar char="◼"/>
            </a:pPr>
            <a:r>
              <a:rPr kumimoji="1" lang="en-US" altLang="ja-JP" sz="1200" b="1" err="1">
                <a:solidFill>
                  <a:schemeClr val="tx2"/>
                </a:solidFill>
                <a:latin typeface="+mn-lt"/>
                <a:ea typeface="MS PGothic" panose="020B0600070205080204" pitchFamily="34" charset="-128"/>
              </a:rPr>
              <a:t>StackWise</a:t>
            </a:r>
            <a:r>
              <a:rPr kumimoji="1" lang="en-US" altLang="ja-JP" sz="1200" b="1">
                <a:solidFill>
                  <a:schemeClr val="tx2"/>
                </a:solidFill>
                <a:latin typeface="+mn-lt"/>
                <a:ea typeface="MS PGothic" panose="020B0600070205080204" pitchFamily="34" charset="-128"/>
              </a:rPr>
              <a:t> </a:t>
            </a:r>
            <a:r>
              <a:rPr kumimoji="1" lang="ja-JP" altLang="en-US" sz="1200" b="1">
                <a:solidFill>
                  <a:schemeClr val="tx2"/>
                </a:solidFill>
                <a:latin typeface="+mn-lt"/>
                <a:ea typeface="MS PGothic" panose="020B0600070205080204" pitchFamily="34" charset="-128"/>
              </a:rPr>
              <a:t>の</a:t>
            </a:r>
            <a:r>
              <a:rPr kumimoji="1" lang="en-US" altLang="ja-JP" sz="1200" b="1">
                <a:solidFill>
                  <a:schemeClr val="tx2"/>
                </a:solidFill>
                <a:latin typeface="+mn-lt"/>
                <a:ea typeface="MS PGothic" panose="020B0600070205080204" pitchFamily="34" charset="-128"/>
              </a:rPr>
              <a:t> 2 </a:t>
            </a:r>
            <a:r>
              <a:rPr kumimoji="1" lang="ja-JP" altLang="en-US" sz="1200" b="1">
                <a:solidFill>
                  <a:schemeClr val="tx2"/>
                </a:solidFill>
                <a:latin typeface="+mn-lt"/>
                <a:ea typeface="MS PGothic" panose="020B0600070205080204" pitchFamily="34" charset="-128"/>
              </a:rPr>
              <a:t>台の接続構成イメージ</a:t>
            </a:r>
            <a:endParaRPr kumimoji="1" lang="en-US" altLang="ja-JP" sz="1200" b="1">
              <a:solidFill>
                <a:schemeClr val="tx2"/>
              </a:solidFill>
              <a:latin typeface="+mn-lt"/>
              <a:ea typeface="MS PGothic" panose="020B0600070205080204" pitchFamily="34" charset="-128"/>
            </a:endParaRPr>
          </a:p>
          <a:p>
            <a:pPr>
              <a:lnSpc>
                <a:spcPts val="1640"/>
              </a:lnSpc>
            </a:pPr>
            <a:r>
              <a:rPr kumimoji="1" lang="ja-JP" altLang="en-US" sz="1100">
                <a:latin typeface="+mn-lt"/>
                <a:ea typeface="MS PGothic" panose="020B0600070205080204" pitchFamily="34" charset="-128"/>
              </a:rPr>
              <a:t>スタック</a:t>
            </a:r>
            <a:r>
              <a:rPr kumimoji="1" lang="en-US" altLang="ja-JP" sz="1100">
                <a:latin typeface="+mn-lt"/>
                <a:ea typeface="MS PGothic" panose="020B0600070205080204" pitchFamily="34" charset="-128"/>
              </a:rPr>
              <a:t> </a:t>
            </a:r>
            <a:r>
              <a:rPr kumimoji="1" lang="ja-JP" altLang="en-US" sz="1100">
                <a:latin typeface="+mn-lt"/>
                <a:ea typeface="MS PGothic" panose="020B0600070205080204" pitchFamily="34" charset="-128"/>
              </a:rPr>
              <a:t>ケーブルはクロスになるように取り付けを行ってください。</a:t>
            </a:r>
            <a:endParaRPr kumimoji="1" lang="en-US" altLang="ja-JP" sz="1100">
              <a:latin typeface="+mn-lt"/>
              <a:ea typeface="MS PGothic" panose="020B0600070205080204" pitchFamily="34" charset="-128"/>
            </a:endParaRPr>
          </a:p>
        </p:txBody>
      </p:sp>
      <p:grpSp>
        <p:nvGrpSpPr>
          <p:cNvPr id="9" name="Group 8">
            <a:extLst>
              <a:ext uri="{FF2B5EF4-FFF2-40B4-BE49-F238E27FC236}">
                <a16:creationId xmlns:a16="http://schemas.microsoft.com/office/drawing/2014/main" id="{59F54ECF-DF9E-634C-B1A8-09657EC4AFFC}"/>
              </a:ext>
            </a:extLst>
          </p:cNvPr>
          <p:cNvGrpSpPr/>
          <p:nvPr/>
        </p:nvGrpSpPr>
        <p:grpSpPr>
          <a:xfrm>
            <a:off x="4852821" y="2533441"/>
            <a:ext cx="3436140" cy="2008963"/>
            <a:chOff x="4523509" y="2746667"/>
            <a:chExt cx="3436140" cy="2008963"/>
          </a:xfrm>
        </p:grpSpPr>
        <p:sp>
          <p:nvSpPr>
            <p:cNvPr id="25" name="テキスト ボックス 24">
              <a:extLst>
                <a:ext uri="{FF2B5EF4-FFF2-40B4-BE49-F238E27FC236}">
                  <a16:creationId xmlns:a16="http://schemas.microsoft.com/office/drawing/2014/main" id="{7D68AD53-6A1E-44F8-A39A-539DF86F990F}"/>
                </a:ext>
              </a:extLst>
            </p:cNvPr>
            <p:cNvSpPr txBox="1"/>
            <p:nvPr/>
          </p:nvSpPr>
          <p:spPr>
            <a:xfrm>
              <a:off x="5004296" y="4443288"/>
              <a:ext cx="2272760" cy="230832"/>
            </a:xfrm>
            <a:prstGeom prst="rect">
              <a:avLst/>
            </a:prstGeom>
            <a:noFill/>
          </p:spPr>
          <p:txBody>
            <a:bodyPr wrap="square" rtlCol="0">
              <a:spAutoFit/>
            </a:bodyPr>
            <a:lstStyle/>
            <a:p>
              <a:r>
                <a:rPr kumimoji="1" lang="ja-JP" altLang="en-US" sz="900" b="1">
                  <a:latin typeface="+mn-lt"/>
                  <a:ea typeface="MS PGothic" panose="020B0600070205080204" pitchFamily="34" charset="-128"/>
                </a:rPr>
                <a:t>スタックケーブルを取り付けた状態</a:t>
              </a:r>
            </a:p>
          </p:txBody>
        </p:sp>
        <p:pic>
          <p:nvPicPr>
            <p:cNvPr id="27" name="Picture 67">
              <a:extLst>
                <a:ext uri="{FF2B5EF4-FFF2-40B4-BE49-F238E27FC236}">
                  <a16:creationId xmlns:a16="http://schemas.microsoft.com/office/drawing/2014/main" id="{9B3DA8A8-CE21-4973-A3AB-34D4FCF537D2}"/>
                </a:ext>
              </a:extLst>
            </p:cNvPr>
            <p:cNvPicPr>
              <a:picLocks noChangeAspect="1"/>
            </p:cNvPicPr>
            <p:nvPr/>
          </p:nvPicPr>
          <p:blipFill>
            <a:blip r:embed="rId3" cstate="print">
              <a:extLst>
                <a:ext uri="{28A0092B-C50C-407E-A947-70E740481C1C}">
                  <a14:useLocalDpi xmlns:a14="http://schemas.microsoft.com/office/drawing/2010/main"/>
                </a:ext>
              </a:extLst>
            </a:blip>
            <a:stretch>
              <a:fillRect/>
            </a:stretch>
          </p:blipFill>
          <p:spPr>
            <a:xfrm>
              <a:off x="4523509" y="2746667"/>
              <a:ext cx="3436140" cy="316178"/>
            </a:xfrm>
            <a:prstGeom prst="rect">
              <a:avLst/>
            </a:prstGeom>
          </p:spPr>
        </p:pic>
        <p:pic>
          <p:nvPicPr>
            <p:cNvPr id="28" name="Picture 67">
              <a:extLst>
                <a:ext uri="{FF2B5EF4-FFF2-40B4-BE49-F238E27FC236}">
                  <a16:creationId xmlns:a16="http://schemas.microsoft.com/office/drawing/2014/main" id="{00C06203-4B99-4F57-B736-EAE226902E19}"/>
                </a:ext>
              </a:extLst>
            </p:cNvPr>
            <p:cNvPicPr>
              <a:picLocks noChangeAspect="1"/>
            </p:cNvPicPr>
            <p:nvPr/>
          </p:nvPicPr>
          <p:blipFill>
            <a:blip r:embed="rId3" cstate="print">
              <a:extLst>
                <a:ext uri="{28A0092B-C50C-407E-A947-70E740481C1C}">
                  <a14:useLocalDpi xmlns:a14="http://schemas.microsoft.com/office/drawing/2010/main"/>
                </a:ext>
              </a:extLst>
            </a:blip>
            <a:stretch>
              <a:fillRect/>
            </a:stretch>
          </p:blipFill>
          <p:spPr>
            <a:xfrm>
              <a:off x="4523509" y="3313486"/>
              <a:ext cx="3436140" cy="316178"/>
            </a:xfrm>
            <a:prstGeom prst="rect">
              <a:avLst/>
            </a:prstGeom>
          </p:spPr>
        </p:pic>
        <p:pic>
          <p:nvPicPr>
            <p:cNvPr id="29" name="Picture 67">
              <a:extLst>
                <a:ext uri="{FF2B5EF4-FFF2-40B4-BE49-F238E27FC236}">
                  <a16:creationId xmlns:a16="http://schemas.microsoft.com/office/drawing/2014/main" id="{3D53AC12-E245-41E5-863F-0CB13809D179}"/>
                </a:ext>
              </a:extLst>
            </p:cNvPr>
            <p:cNvPicPr>
              <a:picLocks noChangeAspect="1"/>
            </p:cNvPicPr>
            <p:nvPr/>
          </p:nvPicPr>
          <p:blipFill>
            <a:blip r:embed="rId3" cstate="print">
              <a:extLst>
                <a:ext uri="{28A0092B-C50C-407E-A947-70E740481C1C}">
                  <a14:useLocalDpi xmlns:a14="http://schemas.microsoft.com/office/drawing/2010/main"/>
                </a:ext>
              </a:extLst>
            </a:blip>
            <a:stretch>
              <a:fillRect/>
            </a:stretch>
          </p:blipFill>
          <p:spPr>
            <a:xfrm>
              <a:off x="4523509" y="3876469"/>
              <a:ext cx="3436140" cy="316178"/>
            </a:xfrm>
            <a:prstGeom prst="rect">
              <a:avLst/>
            </a:prstGeom>
          </p:spPr>
        </p:pic>
        <p:pic>
          <p:nvPicPr>
            <p:cNvPr id="30" name="Picture 67">
              <a:extLst>
                <a:ext uri="{FF2B5EF4-FFF2-40B4-BE49-F238E27FC236}">
                  <a16:creationId xmlns:a16="http://schemas.microsoft.com/office/drawing/2014/main" id="{2519ADE6-E8F5-4113-A2CC-91E2F7CA5393}"/>
                </a:ext>
              </a:extLst>
            </p:cNvPr>
            <p:cNvPicPr>
              <a:picLocks noChangeAspect="1"/>
            </p:cNvPicPr>
            <p:nvPr/>
          </p:nvPicPr>
          <p:blipFill>
            <a:blip r:embed="rId3" cstate="print">
              <a:extLst>
                <a:ext uri="{28A0092B-C50C-407E-A947-70E740481C1C}">
                  <a14:useLocalDpi xmlns:a14="http://schemas.microsoft.com/office/drawing/2010/main"/>
                </a:ext>
              </a:extLst>
            </a:blip>
            <a:stretch>
              <a:fillRect/>
            </a:stretch>
          </p:blipFill>
          <p:spPr>
            <a:xfrm>
              <a:off x="4523509" y="4439452"/>
              <a:ext cx="3436140" cy="316178"/>
            </a:xfrm>
            <a:prstGeom prst="rect">
              <a:avLst/>
            </a:prstGeom>
          </p:spPr>
        </p:pic>
        <p:sp>
          <p:nvSpPr>
            <p:cNvPr id="34" name="フリーフォーム: 図形 33">
              <a:extLst>
                <a:ext uri="{FF2B5EF4-FFF2-40B4-BE49-F238E27FC236}">
                  <a16:creationId xmlns:a16="http://schemas.microsoft.com/office/drawing/2014/main" id="{C6450B9B-F191-4F6E-B144-93E9AEC63536}"/>
                </a:ext>
              </a:extLst>
            </p:cNvPr>
            <p:cNvSpPr/>
            <p:nvPr/>
          </p:nvSpPr>
          <p:spPr>
            <a:xfrm>
              <a:off x="4973782" y="3012105"/>
              <a:ext cx="542946" cy="574964"/>
            </a:xfrm>
            <a:custGeom>
              <a:avLst/>
              <a:gdLst>
                <a:gd name="connsiteX0" fmla="*/ 0 w 552718"/>
                <a:gd name="connsiteY0" fmla="*/ 574964 h 574964"/>
                <a:gd name="connsiteX1" fmla="*/ 207818 w 552718"/>
                <a:gd name="connsiteY1" fmla="*/ 228600 h 574964"/>
                <a:gd name="connsiteX2" fmla="*/ 512618 w 552718"/>
                <a:gd name="connsiteY2" fmla="*/ 256309 h 574964"/>
                <a:gd name="connsiteX3" fmla="*/ 540327 w 552718"/>
                <a:gd name="connsiteY3" fmla="*/ 0 h 574964"/>
                <a:gd name="connsiteX0" fmla="*/ 0 w 558956"/>
                <a:gd name="connsiteY0" fmla="*/ 574964 h 574964"/>
                <a:gd name="connsiteX1" fmla="*/ 103909 w 558956"/>
                <a:gd name="connsiteY1" fmla="*/ 263236 h 574964"/>
                <a:gd name="connsiteX2" fmla="*/ 512618 w 558956"/>
                <a:gd name="connsiteY2" fmla="*/ 256309 h 574964"/>
                <a:gd name="connsiteX3" fmla="*/ 540327 w 558956"/>
                <a:gd name="connsiteY3" fmla="*/ 0 h 574964"/>
                <a:gd name="connsiteX0" fmla="*/ 0 w 543536"/>
                <a:gd name="connsiteY0" fmla="*/ 574964 h 574964"/>
                <a:gd name="connsiteX1" fmla="*/ 103909 w 543536"/>
                <a:gd name="connsiteY1" fmla="*/ 263236 h 574964"/>
                <a:gd name="connsiteX2" fmla="*/ 450273 w 543536"/>
                <a:gd name="connsiteY2" fmla="*/ 256309 h 574964"/>
                <a:gd name="connsiteX3" fmla="*/ 540327 w 543536"/>
                <a:gd name="connsiteY3" fmla="*/ 0 h 574964"/>
                <a:gd name="connsiteX0" fmla="*/ 0 w 542897"/>
                <a:gd name="connsiteY0" fmla="*/ 574964 h 574964"/>
                <a:gd name="connsiteX1" fmla="*/ 180109 w 542897"/>
                <a:gd name="connsiteY1" fmla="*/ 256308 h 574964"/>
                <a:gd name="connsiteX2" fmla="*/ 450273 w 542897"/>
                <a:gd name="connsiteY2" fmla="*/ 256309 h 574964"/>
                <a:gd name="connsiteX3" fmla="*/ 540327 w 542897"/>
                <a:gd name="connsiteY3" fmla="*/ 0 h 574964"/>
                <a:gd name="connsiteX0" fmla="*/ 0 w 542946"/>
                <a:gd name="connsiteY0" fmla="*/ 574964 h 574964"/>
                <a:gd name="connsiteX1" fmla="*/ 173182 w 542946"/>
                <a:gd name="connsiteY1" fmla="*/ 290945 h 574964"/>
                <a:gd name="connsiteX2" fmla="*/ 450273 w 542946"/>
                <a:gd name="connsiteY2" fmla="*/ 256309 h 574964"/>
                <a:gd name="connsiteX3" fmla="*/ 540327 w 542946"/>
                <a:gd name="connsiteY3" fmla="*/ 0 h 574964"/>
              </a:gdLst>
              <a:ahLst/>
              <a:cxnLst>
                <a:cxn ang="0">
                  <a:pos x="connsiteX0" y="connsiteY0"/>
                </a:cxn>
                <a:cxn ang="0">
                  <a:pos x="connsiteX1" y="connsiteY1"/>
                </a:cxn>
                <a:cxn ang="0">
                  <a:pos x="connsiteX2" y="connsiteY2"/>
                </a:cxn>
                <a:cxn ang="0">
                  <a:pos x="connsiteX3" y="connsiteY3"/>
                </a:cxn>
              </a:cxnLst>
              <a:rect l="l" t="t" r="r" b="b"/>
              <a:pathLst>
                <a:path w="542946" h="574964">
                  <a:moveTo>
                    <a:pt x="0" y="574964"/>
                  </a:moveTo>
                  <a:cubicBezTo>
                    <a:pt x="61191" y="428336"/>
                    <a:pt x="98137" y="344054"/>
                    <a:pt x="173182" y="290945"/>
                  </a:cubicBezTo>
                  <a:cubicBezTo>
                    <a:pt x="248227" y="237836"/>
                    <a:pt x="389082" y="304800"/>
                    <a:pt x="450273" y="256309"/>
                  </a:cubicBezTo>
                  <a:cubicBezTo>
                    <a:pt x="511464" y="207818"/>
                    <a:pt x="554181" y="109104"/>
                    <a:pt x="540327" y="0"/>
                  </a:cubicBezTo>
                </a:path>
              </a:pathLst>
            </a:custGeom>
            <a:ln/>
          </p:spPr>
          <p:style>
            <a:lnRef idx="2">
              <a:schemeClr val="accent6"/>
            </a:lnRef>
            <a:fillRef idx="0">
              <a:schemeClr val="accent6"/>
            </a:fillRef>
            <a:effectRef idx="1">
              <a:schemeClr val="accent6"/>
            </a:effectRef>
            <a:fontRef idx="minor">
              <a:schemeClr val="tx1"/>
            </a:fontRef>
          </p:style>
          <p:txBody>
            <a:bodyPr rtlCol="0" anchor="ctr"/>
            <a:lstStyle/>
            <a:p>
              <a:pPr algn="ctr"/>
              <a:endParaRPr kumimoji="1" lang="ja-JP" altLang="en-US">
                <a:ea typeface="MS PGothic" panose="020B0600070205080204" pitchFamily="34" charset="-128"/>
              </a:endParaRPr>
            </a:p>
          </p:txBody>
        </p:sp>
        <p:sp>
          <p:nvSpPr>
            <p:cNvPr id="35" name="フリーフォーム: 図形 34">
              <a:extLst>
                <a:ext uri="{FF2B5EF4-FFF2-40B4-BE49-F238E27FC236}">
                  <a16:creationId xmlns:a16="http://schemas.microsoft.com/office/drawing/2014/main" id="{4AD9A11A-FC39-41D3-A9CA-5FD3CF8AA8DD}"/>
                </a:ext>
              </a:extLst>
            </p:cNvPr>
            <p:cNvSpPr/>
            <p:nvPr/>
          </p:nvSpPr>
          <p:spPr>
            <a:xfrm>
              <a:off x="4973782" y="3546392"/>
              <a:ext cx="542946" cy="574964"/>
            </a:xfrm>
            <a:custGeom>
              <a:avLst/>
              <a:gdLst>
                <a:gd name="connsiteX0" fmla="*/ 0 w 552718"/>
                <a:gd name="connsiteY0" fmla="*/ 574964 h 574964"/>
                <a:gd name="connsiteX1" fmla="*/ 207818 w 552718"/>
                <a:gd name="connsiteY1" fmla="*/ 228600 h 574964"/>
                <a:gd name="connsiteX2" fmla="*/ 512618 w 552718"/>
                <a:gd name="connsiteY2" fmla="*/ 256309 h 574964"/>
                <a:gd name="connsiteX3" fmla="*/ 540327 w 552718"/>
                <a:gd name="connsiteY3" fmla="*/ 0 h 574964"/>
                <a:gd name="connsiteX0" fmla="*/ 0 w 558956"/>
                <a:gd name="connsiteY0" fmla="*/ 574964 h 574964"/>
                <a:gd name="connsiteX1" fmla="*/ 103909 w 558956"/>
                <a:gd name="connsiteY1" fmla="*/ 263236 h 574964"/>
                <a:gd name="connsiteX2" fmla="*/ 512618 w 558956"/>
                <a:gd name="connsiteY2" fmla="*/ 256309 h 574964"/>
                <a:gd name="connsiteX3" fmla="*/ 540327 w 558956"/>
                <a:gd name="connsiteY3" fmla="*/ 0 h 574964"/>
                <a:gd name="connsiteX0" fmla="*/ 0 w 543536"/>
                <a:gd name="connsiteY0" fmla="*/ 574964 h 574964"/>
                <a:gd name="connsiteX1" fmla="*/ 103909 w 543536"/>
                <a:gd name="connsiteY1" fmla="*/ 263236 h 574964"/>
                <a:gd name="connsiteX2" fmla="*/ 450273 w 543536"/>
                <a:gd name="connsiteY2" fmla="*/ 256309 h 574964"/>
                <a:gd name="connsiteX3" fmla="*/ 540327 w 543536"/>
                <a:gd name="connsiteY3" fmla="*/ 0 h 574964"/>
                <a:gd name="connsiteX0" fmla="*/ 0 w 542897"/>
                <a:gd name="connsiteY0" fmla="*/ 574964 h 574964"/>
                <a:gd name="connsiteX1" fmla="*/ 180109 w 542897"/>
                <a:gd name="connsiteY1" fmla="*/ 256308 h 574964"/>
                <a:gd name="connsiteX2" fmla="*/ 450273 w 542897"/>
                <a:gd name="connsiteY2" fmla="*/ 256309 h 574964"/>
                <a:gd name="connsiteX3" fmla="*/ 540327 w 542897"/>
                <a:gd name="connsiteY3" fmla="*/ 0 h 574964"/>
                <a:gd name="connsiteX0" fmla="*/ 0 w 542946"/>
                <a:gd name="connsiteY0" fmla="*/ 574964 h 574964"/>
                <a:gd name="connsiteX1" fmla="*/ 173182 w 542946"/>
                <a:gd name="connsiteY1" fmla="*/ 290945 h 574964"/>
                <a:gd name="connsiteX2" fmla="*/ 450273 w 542946"/>
                <a:gd name="connsiteY2" fmla="*/ 256309 h 574964"/>
                <a:gd name="connsiteX3" fmla="*/ 540327 w 542946"/>
                <a:gd name="connsiteY3" fmla="*/ 0 h 574964"/>
              </a:gdLst>
              <a:ahLst/>
              <a:cxnLst>
                <a:cxn ang="0">
                  <a:pos x="connsiteX0" y="connsiteY0"/>
                </a:cxn>
                <a:cxn ang="0">
                  <a:pos x="connsiteX1" y="connsiteY1"/>
                </a:cxn>
                <a:cxn ang="0">
                  <a:pos x="connsiteX2" y="connsiteY2"/>
                </a:cxn>
                <a:cxn ang="0">
                  <a:pos x="connsiteX3" y="connsiteY3"/>
                </a:cxn>
              </a:cxnLst>
              <a:rect l="l" t="t" r="r" b="b"/>
              <a:pathLst>
                <a:path w="542946" h="574964">
                  <a:moveTo>
                    <a:pt x="0" y="574964"/>
                  </a:moveTo>
                  <a:cubicBezTo>
                    <a:pt x="61191" y="428336"/>
                    <a:pt x="98137" y="344054"/>
                    <a:pt x="173182" y="290945"/>
                  </a:cubicBezTo>
                  <a:cubicBezTo>
                    <a:pt x="248227" y="237836"/>
                    <a:pt x="389082" y="304800"/>
                    <a:pt x="450273" y="256309"/>
                  </a:cubicBezTo>
                  <a:cubicBezTo>
                    <a:pt x="511464" y="207818"/>
                    <a:pt x="554181" y="109104"/>
                    <a:pt x="540327" y="0"/>
                  </a:cubicBezTo>
                </a:path>
              </a:pathLst>
            </a:custGeom>
            <a:ln/>
          </p:spPr>
          <p:style>
            <a:lnRef idx="2">
              <a:schemeClr val="accent6"/>
            </a:lnRef>
            <a:fillRef idx="0">
              <a:schemeClr val="accent6"/>
            </a:fillRef>
            <a:effectRef idx="1">
              <a:schemeClr val="accent6"/>
            </a:effectRef>
            <a:fontRef idx="minor">
              <a:schemeClr val="tx1"/>
            </a:fontRef>
          </p:style>
          <p:txBody>
            <a:bodyPr rtlCol="0" anchor="ctr"/>
            <a:lstStyle/>
            <a:p>
              <a:pPr algn="ctr"/>
              <a:endParaRPr kumimoji="1" lang="ja-JP" altLang="en-US">
                <a:ea typeface="MS PGothic" panose="020B0600070205080204" pitchFamily="34" charset="-128"/>
              </a:endParaRPr>
            </a:p>
          </p:txBody>
        </p:sp>
        <p:sp>
          <p:nvSpPr>
            <p:cNvPr id="36" name="フリーフォーム: 図形 35">
              <a:extLst>
                <a:ext uri="{FF2B5EF4-FFF2-40B4-BE49-F238E27FC236}">
                  <a16:creationId xmlns:a16="http://schemas.microsoft.com/office/drawing/2014/main" id="{F234F4AA-A696-47EF-A224-BA2BACF12CDB}"/>
                </a:ext>
              </a:extLst>
            </p:cNvPr>
            <p:cNvSpPr/>
            <p:nvPr/>
          </p:nvSpPr>
          <p:spPr>
            <a:xfrm>
              <a:off x="4973782" y="4080679"/>
              <a:ext cx="542946" cy="574964"/>
            </a:xfrm>
            <a:custGeom>
              <a:avLst/>
              <a:gdLst>
                <a:gd name="connsiteX0" fmla="*/ 0 w 552718"/>
                <a:gd name="connsiteY0" fmla="*/ 574964 h 574964"/>
                <a:gd name="connsiteX1" fmla="*/ 207818 w 552718"/>
                <a:gd name="connsiteY1" fmla="*/ 228600 h 574964"/>
                <a:gd name="connsiteX2" fmla="*/ 512618 w 552718"/>
                <a:gd name="connsiteY2" fmla="*/ 256309 h 574964"/>
                <a:gd name="connsiteX3" fmla="*/ 540327 w 552718"/>
                <a:gd name="connsiteY3" fmla="*/ 0 h 574964"/>
                <a:gd name="connsiteX0" fmla="*/ 0 w 558956"/>
                <a:gd name="connsiteY0" fmla="*/ 574964 h 574964"/>
                <a:gd name="connsiteX1" fmla="*/ 103909 w 558956"/>
                <a:gd name="connsiteY1" fmla="*/ 263236 h 574964"/>
                <a:gd name="connsiteX2" fmla="*/ 512618 w 558956"/>
                <a:gd name="connsiteY2" fmla="*/ 256309 h 574964"/>
                <a:gd name="connsiteX3" fmla="*/ 540327 w 558956"/>
                <a:gd name="connsiteY3" fmla="*/ 0 h 574964"/>
                <a:gd name="connsiteX0" fmla="*/ 0 w 543536"/>
                <a:gd name="connsiteY0" fmla="*/ 574964 h 574964"/>
                <a:gd name="connsiteX1" fmla="*/ 103909 w 543536"/>
                <a:gd name="connsiteY1" fmla="*/ 263236 h 574964"/>
                <a:gd name="connsiteX2" fmla="*/ 450273 w 543536"/>
                <a:gd name="connsiteY2" fmla="*/ 256309 h 574964"/>
                <a:gd name="connsiteX3" fmla="*/ 540327 w 543536"/>
                <a:gd name="connsiteY3" fmla="*/ 0 h 574964"/>
                <a:gd name="connsiteX0" fmla="*/ 0 w 542897"/>
                <a:gd name="connsiteY0" fmla="*/ 574964 h 574964"/>
                <a:gd name="connsiteX1" fmla="*/ 180109 w 542897"/>
                <a:gd name="connsiteY1" fmla="*/ 256308 h 574964"/>
                <a:gd name="connsiteX2" fmla="*/ 450273 w 542897"/>
                <a:gd name="connsiteY2" fmla="*/ 256309 h 574964"/>
                <a:gd name="connsiteX3" fmla="*/ 540327 w 542897"/>
                <a:gd name="connsiteY3" fmla="*/ 0 h 574964"/>
                <a:gd name="connsiteX0" fmla="*/ 0 w 542946"/>
                <a:gd name="connsiteY0" fmla="*/ 574964 h 574964"/>
                <a:gd name="connsiteX1" fmla="*/ 173182 w 542946"/>
                <a:gd name="connsiteY1" fmla="*/ 290945 h 574964"/>
                <a:gd name="connsiteX2" fmla="*/ 450273 w 542946"/>
                <a:gd name="connsiteY2" fmla="*/ 256309 h 574964"/>
                <a:gd name="connsiteX3" fmla="*/ 540327 w 542946"/>
                <a:gd name="connsiteY3" fmla="*/ 0 h 574964"/>
              </a:gdLst>
              <a:ahLst/>
              <a:cxnLst>
                <a:cxn ang="0">
                  <a:pos x="connsiteX0" y="connsiteY0"/>
                </a:cxn>
                <a:cxn ang="0">
                  <a:pos x="connsiteX1" y="connsiteY1"/>
                </a:cxn>
                <a:cxn ang="0">
                  <a:pos x="connsiteX2" y="connsiteY2"/>
                </a:cxn>
                <a:cxn ang="0">
                  <a:pos x="connsiteX3" y="connsiteY3"/>
                </a:cxn>
              </a:cxnLst>
              <a:rect l="l" t="t" r="r" b="b"/>
              <a:pathLst>
                <a:path w="542946" h="574964">
                  <a:moveTo>
                    <a:pt x="0" y="574964"/>
                  </a:moveTo>
                  <a:cubicBezTo>
                    <a:pt x="61191" y="428336"/>
                    <a:pt x="98137" y="344054"/>
                    <a:pt x="173182" y="290945"/>
                  </a:cubicBezTo>
                  <a:cubicBezTo>
                    <a:pt x="248227" y="237836"/>
                    <a:pt x="389082" y="304800"/>
                    <a:pt x="450273" y="256309"/>
                  </a:cubicBezTo>
                  <a:cubicBezTo>
                    <a:pt x="511464" y="207818"/>
                    <a:pt x="554181" y="109104"/>
                    <a:pt x="540327" y="0"/>
                  </a:cubicBezTo>
                </a:path>
              </a:pathLst>
            </a:custGeom>
            <a:ln/>
          </p:spPr>
          <p:style>
            <a:lnRef idx="2">
              <a:schemeClr val="accent6"/>
            </a:lnRef>
            <a:fillRef idx="0">
              <a:schemeClr val="accent6"/>
            </a:fillRef>
            <a:effectRef idx="1">
              <a:schemeClr val="accent6"/>
            </a:effectRef>
            <a:fontRef idx="minor">
              <a:schemeClr val="tx1"/>
            </a:fontRef>
          </p:style>
          <p:txBody>
            <a:bodyPr rtlCol="0" anchor="ctr"/>
            <a:lstStyle/>
            <a:p>
              <a:pPr algn="ctr"/>
              <a:endParaRPr kumimoji="1" lang="ja-JP" altLang="en-US">
                <a:ea typeface="MS PGothic" panose="020B0600070205080204" pitchFamily="34" charset="-128"/>
              </a:endParaRPr>
            </a:p>
          </p:txBody>
        </p:sp>
        <p:sp>
          <p:nvSpPr>
            <p:cNvPr id="37" name="フリーフォーム: 図形 36">
              <a:extLst>
                <a:ext uri="{FF2B5EF4-FFF2-40B4-BE49-F238E27FC236}">
                  <a16:creationId xmlns:a16="http://schemas.microsoft.com/office/drawing/2014/main" id="{EC67A17C-A41D-4430-A890-F268316CFFC4}"/>
                </a:ext>
              </a:extLst>
            </p:cNvPr>
            <p:cNvSpPr/>
            <p:nvPr/>
          </p:nvSpPr>
          <p:spPr>
            <a:xfrm>
              <a:off x="4951714" y="2970542"/>
              <a:ext cx="568036" cy="1703578"/>
            </a:xfrm>
            <a:custGeom>
              <a:avLst/>
              <a:gdLst>
                <a:gd name="connsiteX0" fmla="*/ 0 w 552718"/>
                <a:gd name="connsiteY0" fmla="*/ 574964 h 574964"/>
                <a:gd name="connsiteX1" fmla="*/ 207818 w 552718"/>
                <a:gd name="connsiteY1" fmla="*/ 228600 h 574964"/>
                <a:gd name="connsiteX2" fmla="*/ 512618 w 552718"/>
                <a:gd name="connsiteY2" fmla="*/ 256309 h 574964"/>
                <a:gd name="connsiteX3" fmla="*/ 540327 w 552718"/>
                <a:gd name="connsiteY3" fmla="*/ 0 h 574964"/>
                <a:gd name="connsiteX0" fmla="*/ 0 w 558956"/>
                <a:gd name="connsiteY0" fmla="*/ 574964 h 574964"/>
                <a:gd name="connsiteX1" fmla="*/ 103909 w 558956"/>
                <a:gd name="connsiteY1" fmla="*/ 263236 h 574964"/>
                <a:gd name="connsiteX2" fmla="*/ 512618 w 558956"/>
                <a:gd name="connsiteY2" fmla="*/ 256309 h 574964"/>
                <a:gd name="connsiteX3" fmla="*/ 540327 w 558956"/>
                <a:gd name="connsiteY3" fmla="*/ 0 h 574964"/>
                <a:gd name="connsiteX0" fmla="*/ 0 w 543536"/>
                <a:gd name="connsiteY0" fmla="*/ 574964 h 574964"/>
                <a:gd name="connsiteX1" fmla="*/ 103909 w 543536"/>
                <a:gd name="connsiteY1" fmla="*/ 263236 h 574964"/>
                <a:gd name="connsiteX2" fmla="*/ 450273 w 543536"/>
                <a:gd name="connsiteY2" fmla="*/ 256309 h 574964"/>
                <a:gd name="connsiteX3" fmla="*/ 540327 w 543536"/>
                <a:gd name="connsiteY3" fmla="*/ 0 h 574964"/>
                <a:gd name="connsiteX0" fmla="*/ 0 w 542897"/>
                <a:gd name="connsiteY0" fmla="*/ 574964 h 574964"/>
                <a:gd name="connsiteX1" fmla="*/ 180109 w 542897"/>
                <a:gd name="connsiteY1" fmla="*/ 256308 h 574964"/>
                <a:gd name="connsiteX2" fmla="*/ 450273 w 542897"/>
                <a:gd name="connsiteY2" fmla="*/ 256309 h 574964"/>
                <a:gd name="connsiteX3" fmla="*/ 540327 w 542897"/>
                <a:gd name="connsiteY3" fmla="*/ 0 h 574964"/>
                <a:gd name="connsiteX0" fmla="*/ 936394 w 939478"/>
                <a:gd name="connsiteY0" fmla="*/ 595746 h 595746"/>
                <a:gd name="connsiteX1" fmla="*/ 21994 w 939478"/>
                <a:gd name="connsiteY1" fmla="*/ 256308 h 595746"/>
                <a:gd name="connsiteX2" fmla="*/ 292158 w 939478"/>
                <a:gd name="connsiteY2" fmla="*/ 256309 h 595746"/>
                <a:gd name="connsiteX3" fmla="*/ 382212 w 939478"/>
                <a:gd name="connsiteY3" fmla="*/ 0 h 595746"/>
                <a:gd name="connsiteX0" fmla="*/ 656742 w 670173"/>
                <a:gd name="connsiteY0" fmla="*/ 595746 h 595746"/>
                <a:gd name="connsiteX1" fmla="*/ 448924 w 670173"/>
                <a:gd name="connsiteY1" fmla="*/ 256308 h 595746"/>
                <a:gd name="connsiteX2" fmla="*/ 12506 w 670173"/>
                <a:gd name="connsiteY2" fmla="*/ 256309 h 595746"/>
                <a:gd name="connsiteX3" fmla="*/ 102560 w 670173"/>
                <a:gd name="connsiteY3" fmla="*/ 0 h 595746"/>
                <a:gd name="connsiteX0" fmla="*/ 554182 w 565831"/>
                <a:gd name="connsiteY0" fmla="*/ 595746 h 595746"/>
                <a:gd name="connsiteX1" fmla="*/ 346364 w 565831"/>
                <a:gd name="connsiteY1" fmla="*/ 256308 h 595746"/>
                <a:gd name="connsiteX2" fmla="*/ 117764 w 565831"/>
                <a:gd name="connsiteY2" fmla="*/ 200890 h 595746"/>
                <a:gd name="connsiteX3" fmla="*/ 0 w 565831"/>
                <a:gd name="connsiteY3" fmla="*/ 0 h 595746"/>
                <a:gd name="connsiteX0" fmla="*/ 554182 w 568679"/>
                <a:gd name="connsiteY0" fmla="*/ 595746 h 595746"/>
                <a:gd name="connsiteX1" fmla="*/ 394855 w 568679"/>
                <a:gd name="connsiteY1" fmla="*/ 214745 h 595746"/>
                <a:gd name="connsiteX2" fmla="*/ 117764 w 568679"/>
                <a:gd name="connsiteY2" fmla="*/ 200890 h 595746"/>
                <a:gd name="connsiteX3" fmla="*/ 0 w 568679"/>
                <a:gd name="connsiteY3" fmla="*/ 0 h 595746"/>
                <a:gd name="connsiteX0" fmla="*/ 554182 w 575104"/>
                <a:gd name="connsiteY0" fmla="*/ 595746 h 595746"/>
                <a:gd name="connsiteX1" fmla="*/ 457200 w 575104"/>
                <a:gd name="connsiteY1" fmla="*/ 187036 h 595746"/>
                <a:gd name="connsiteX2" fmla="*/ 117764 w 575104"/>
                <a:gd name="connsiteY2" fmla="*/ 200890 h 595746"/>
                <a:gd name="connsiteX3" fmla="*/ 0 w 575104"/>
                <a:gd name="connsiteY3" fmla="*/ 0 h 595746"/>
                <a:gd name="connsiteX0" fmla="*/ 554182 w 575104"/>
                <a:gd name="connsiteY0" fmla="*/ 595746 h 595746"/>
                <a:gd name="connsiteX1" fmla="*/ 457200 w 575104"/>
                <a:gd name="connsiteY1" fmla="*/ 187036 h 595746"/>
                <a:gd name="connsiteX2" fmla="*/ 117764 w 575104"/>
                <a:gd name="connsiteY2" fmla="*/ 159327 h 595746"/>
                <a:gd name="connsiteX3" fmla="*/ 0 w 575104"/>
                <a:gd name="connsiteY3" fmla="*/ 0 h 595746"/>
                <a:gd name="connsiteX0" fmla="*/ 554182 w 570999"/>
                <a:gd name="connsiteY0" fmla="*/ 595746 h 595746"/>
                <a:gd name="connsiteX1" fmla="*/ 422563 w 570999"/>
                <a:gd name="connsiteY1" fmla="*/ 207818 h 595746"/>
                <a:gd name="connsiteX2" fmla="*/ 117764 w 570999"/>
                <a:gd name="connsiteY2" fmla="*/ 159327 h 595746"/>
                <a:gd name="connsiteX3" fmla="*/ 0 w 570999"/>
                <a:gd name="connsiteY3" fmla="*/ 0 h 595746"/>
                <a:gd name="connsiteX0" fmla="*/ 568036 w 583792"/>
                <a:gd name="connsiteY0" fmla="*/ 602673 h 602673"/>
                <a:gd name="connsiteX1" fmla="*/ 422563 w 583792"/>
                <a:gd name="connsiteY1" fmla="*/ 207818 h 602673"/>
                <a:gd name="connsiteX2" fmla="*/ 117764 w 583792"/>
                <a:gd name="connsiteY2" fmla="*/ 159327 h 602673"/>
                <a:gd name="connsiteX3" fmla="*/ 0 w 583792"/>
                <a:gd name="connsiteY3" fmla="*/ 0 h 602673"/>
                <a:gd name="connsiteX0" fmla="*/ 568036 w 576645"/>
                <a:gd name="connsiteY0" fmla="*/ 602673 h 602673"/>
                <a:gd name="connsiteX1" fmla="*/ 422563 w 576645"/>
                <a:gd name="connsiteY1" fmla="*/ 207818 h 602673"/>
                <a:gd name="connsiteX2" fmla="*/ 117764 w 576645"/>
                <a:gd name="connsiteY2" fmla="*/ 159327 h 602673"/>
                <a:gd name="connsiteX3" fmla="*/ 0 w 576645"/>
                <a:gd name="connsiteY3" fmla="*/ 0 h 602673"/>
                <a:gd name="connsiteX0" fmla="*/ 568036 w 577069"/>
                <a:gd name="connsiteY0" fmla="*/ 602673 h 602673"/>
                <a:gd name="connsiteX1" fmla="*/ 429490 w 577069"/>
                <a:gd name="connsiteY1" fmla="*/ 286239 h 602673"/>
                <a:gd name="connsiteX2" fmla="*/ 117764 w 577069"/>
                <a:gd name="connsiteY2" fmla="*/ 159327 h 602673"/>
                <a:gd name="connsiteX3" fmla="*/ 0 w 577069"/>
                <a:gd name="connsiteY3" fmla="*/ 0 h 602673"/>
                <a:gd name="connsiteX0" fmla="*/ 568036 w 576009"/>
                <a:gd name="connsiteY0" fmla="*/ 602673 h 602673"/>
                <a:gd name="connsiteX1" fmla="*/ 429490 w 576009"/>
                <a:gd name="connsiteY1" fmla="*/ 286239 h 602673"/>
                <a:gd name="connsiteX2" fmla="*/ 235528 w 576009"/>
                <a:gd name="connsiteY2" fmla="*/ 227945 h 602673"/>
                <a:gd name="connsiteX3" fmla="*/ 0 w 576009"/>
                <a:gd name="connsiteY3" fmla="*/ 0 h 602673"/>
                <a:gd name="connsiteX0" fmla="*/ 568036 w 574564"/>
                <a:gd name="connsiteY0" fmla="*/ 602673 h 602673"/>
                <a:gd name="connsiteX1" fmla="*/ 394854 w 574564"/>
                <a:gd name="connsiteY1" fmla="*/ 288690 h 602673"/>
                <a:gd name="connsiteX2" fmla="*/ 235528 w 574564"/>
                <a:gd name="connsiteY2" fmla="*/ 227945 h 602673"/>
                <a:gd name="connsiteX3" fmla="*/ 0 w 574564"/>
                <a:gd name="connsiteY3" fmla="*/ 0 h 602673"/>
                <a:gd name="connsiteX0" fmla="*/ 568036 w 575612"/>
                <a:gd name="connsiteY0" fmla="*/ 602673 h 602673"/>
                <a:gd name="connsiteX1" fmla="*/ 394854 w 575612"/>
                <a:gd name="connsiteY1" fmla="*/ 288690 h 602673"/>
                <a:gd name="connsiteX2" fmla="*/ 235528 w 575612"/>
                <a:gd name="connsiteY2" fmla="*/ 227945 h 602673"/>
                <a:gd name="connsiteX3" fmla="*/ 0 w 575612"/>
                <a:gd name="connsiteY3" fmla="*/ 0 h 602673"/>
                <a:gd name="connsiteX0" fmla="*/ 568036 w 574090"/>
                <a:gd name="connsiteY0" fmla="*/ 602673 h 602673"/>
                <a:gd name="connsiteX1" fmla="*/ 353290 w 574090"/>
                <a:gd name="connsiteY1" fmla="*/ 291141 h 602673"/>
                <a:gd name="connsiteX2" fmla="*/ 235528 w 574090"/>
                <a:gd name="connsiteY2" fmla="*/ 227945 h 602673"/>
                <a:gd name="connsiteX3" fmla="*/ 0 w 574090"/>
                <a:gd name="connsiteY3" fmla="*/ 0 h 602673"/>
                <a:gd name="connsiteX0" fmla="*/ 568036 w 572802"/>
                <a:gd name="connsiteY0" fmla="*/ 602673 h 602673"/>
                <a:gd name="connsiteX1" fmla="*/ 297872 w 572802"/>
                <a:gd name="connsiteY1" fmla="*/ 296042 h 602673"/>
                <a:gd name="connsiteX2" fmla="*/ 235528 w 572802"/>
                <a:gd name="connsiteY2" fmla="*/ 227945 h 602673"/>
                <a:gd name="connsiteX3" fmla="*/ 0 w 572802"/>
                <a:gd name="connsiteY3" fmla="*/ 0 h 602673"/>
                <a:gd name="connsiteX0" fmla="*/ 568036 w 568036"/>
                <a:gd name="connsiteY0" fmla="*/ 602673 h 602673"/>
                <a:gd name="connsiteX1" fmla="*/ 297872 w 568036"/>
                <a:gd name="connsiteY1" fmla="*/ 296042 h 602673"/>
                <a:gd name="connsiteX2" fmla="*/ 235528 w 568036"/>
                <a:gd name="connsiteY2" fmla="*/ 227945 h 602673"/>
                <a:gd name="connsiteX3" fmla="*/ 0 w 568036"/>
                <a:gd name="connsiteY3" fmla="*/ 0 h 602673"/>
                <a:gd name="connsiteX0" fmla="*/ 568036 w 568036"/>
                <a:gd name="connsiteY0" fmla="*/ 602673 h 602673"/>
                <a:gd name="connsiteX1" fmla="*/ 297872 w 568036"/>
                <a:gd name="connsiteY1" fmla="*/ 296042 h 602673"/>
                <a:gd name="connsiteX2" fmla="*/ 221673 w 568036"/>
                <a:gd name="connsiteY2" fmla="*/ 227945 h 602673"/>
                <a:gd name="connsiteX3" fmla="*/ 0 w 568036"/>
                <a:gd name="connsiteY3" fmla="*/ 0 h 602673"/>
                <a:gd name="connsiteX0" fmla="*/ 568036 w 568036"/>
                <a:gd name="connsiteY0" fmla="*/ 602673 h 602673"/>
                <a:gd name="connsiteX1" fmla="*/ 297872 w 568036"/>
                <a:gd name="connsiteY1" fmla="*/ 296042 h 602673"/>
                <a:gd name="connsiteX2" fmla="*/ 221673 w 568036"/>
                <a:gd name="connsiteY2" fmla="*/ 227945 h 602673"/>
                <a:gd name="connsiteX3" fmla="*/ 0 w 568036"/>
                <a:gd name="connsiteY3" fmla="*/ 0 h 602673"/>
              </a:gdLst>
              <a:ahLst/>
              <a:cxnLst>
                <a:cxn ang="0">
                  <a:pos x="connsiteX0" y="connsiteY0"/>
                </a:cxn>
                <a:cxn ang="0">
                  <a:pos x="connsiteX1" y="connsiteY1"/>
                </a:cxn>
                <a:cxn ang="0">
                  <a:pos x="connsiteX2" y="connsiteY2"/>
                </a:cxn>
                <a:cxn ang="0">
                  <a:pos x="connsiteX3" y="connsiteY3"/>
                </a:cxn>
              </a:cxnLst>
              <a:rect l="l" t="t" r="r" b="b"/>
              <a:pathLst>
                <a:path w="568036" h="602673">
                  <a:moveTo>
                    <a:pt x="568036" y="602673"/>
                  </a:moveTo>
                  <a:cubicBezTo>
                    <a:pt x="539172" y="439739"/>
                    <a:pt x="355599" y="358497"/>
                    <a:pt x="297872" y="296042"/>
                  </a:cubicBezTo>
                  <a:cubicBezTo>
                    <a:pt x="240145" y="233587"/>
                    <a:pt x="250536" y="277285"/>
                    <a:pt x="221673" y="227945"/>
                  </a:cubicBezTo>
                  <a:cubicBezTo>
                    <a:pt x="192810" y="178605"/>
                    <a:pt x="13854" y="109104"/>
                    <a:pt x="0" y="0"/>
                  </a:cubicBezTo>
                </a:path>
              </a:pathLst>
            </a:custGeom>
            <a:ln/>
          </p:spPr>
          <p:style>
            <a:lnRef idx="2">
              <a:schemeClr val="accent6"/>
            </a:lnRef>
            <a:fillRef idx="0">
              <a:schemeClr val="accent6"/>
            </a:fillRef>
            <a:effectRef idx="1">
              <a:schemeClr val="accent6"/>
            </a:effectRef>
            <a:fontRef idx="minor">
              <a:schemeClr val="tx1"/>
            </a:fontRef>
          </p:style>
          <p:txBody>
            <a:bodyPr rtlCol="0" anchor="ctr"/>
            <a:lstStyle/>
            <a:p>
              <a:pPr algn="ctr"/>
              <a:endParaRPr kumimoji="1" lang="ja-JP" altLang="en-US">
                <a:ea typeface="MS PGothic" panose="020B0600070205080204" pitchFamily="34" charset="-128"/>
              </a:endParaRPr>
            </a:p>
          </p:txBody>
        </p:sp>
      </p:grpSp>
      <p:sp>
        <p:nvSpPr>
          <p:cNvPr id="38" name="テキスト ボックス 37">
            <a:extLst>
              <a:ext uri="{FF2B5EF4-FFF2-40B4-BE49-F238E27FC236}">
                <a16:creationId xmlns:a16="http://schemas.microsoft.com/office/drawing/2014/main" id="{AB216C88-B24F-41E0-A47A-B72F54A4CFD5}"/>
              </a:ext>
            </a:extLst>
          </p:cNvPr>
          <p:cNvSpPr txBox="1"/>
          <p:nvPr/>
        </p:nvSpPr>
        <p:spPr>
          <a:xfrm>
            <a:off x="4565650" y="2200106"/>
            <a:ext cx="4376173" cy="276999"/>
          </a:xfrm>
          <a:prstGeom prst="rect">
            <a:avLst/>
          </a:prstGeom>
          <a:noFill/>
        </p:spPr>
        <p:txBody>
          <a:bodyPr wrap="square" rtlCol="0">
            <a:spAutoFit/>
          </a:bodyPr>
          <a:lstStyle/>
          <a:p>
            <a:pPr marL="171450" indent="-171450">
              <a:buFont typeface="Apple SD Gothic Neo Regular" panose="02000300000000000000" pitchFamily="2" charset="-127"/>
              <a:buChar char="◼"/>
            </a:pPr>
            <a:r>
              <a:rPr kumimoji="1" lang="en-US" altLang="ja-JP" sz="1200" b="1" err="1">
                <a:solidFill>
                  <a:schemeClr val="tx2"/>
                </a:solidFill>
                <a:latin typeface="+mn-lt"/>
                <a:ea typeface="MS PGothic" panose="020B0600070205080204" pitchFamily="34" charset="-128"/>
              </a:rPr>
              <a:t>StackWise</a:t>
            </a:r>
            <a:r>
              <a:rPr kumimoji="1" lang="en-US" altLang="ja-JP" sz="1200" b="1">
                <a:solidFill>
                  <a:schemeClr val="tx2"/>
                </a:solidFill>
                <a:latin typeface="+mn-lt"/>
                <a:ea typeface="MS PGothic" panose="020B0600070205080204" pitchFamily="34" charset="-128"/>
              </a:rPr>
              <a:t> </a:t>
            </a:r>
            <a:r>
              <a:rPr kumimoji="1" lang="ja-JP" altLang="en-US" sz="1200" b="1">
                <a:solidFill>
                  <a:schemeClr val="tx2"/>
                </a:solidFill>
                <a:latin typeface="+mn-lt"/>
                <a:ea typeface="MS PGothic" panose="020B0600070205080204" pitchFamily="34" charset="-128"/>
              </a:rPr>
              <a:t>の</a:t>
            </a:r>
            <a:r>
              <a:rPr kumimoji="1" lang="en-US" altLang="ja-JP" sz="1200" b="1">
                <a:solidFill>
                  <a:schemeClr val="tx2"/>
                </a:solidFill>
                <a:latin typeface="+mn-lt"/>
                <a:ea typeface="MS PGothic" panose="020B0600070205080204" pitchFamily="34" charset="-128"/>
              </a:rPr>
              <a:t> 4 </a:t>
            </a:r>
            <a:r>
              <a:rPr kumimoji="1" lang="ja-JP" altLang="en-US" sz="1200" b="1">
                <a:solidFill>
                  <a:schemeClr val="tx2"/>
                </a:solidFill>
                <a:latin typeface="+mn-lt"/>
                <a:ea typeface="MS PGothic" panose="020B0600070205080204" pitchFamily="34" charset="-128"/>
              </a:rPr>
              <a:t>台の接続構成イメージ</a:t>
            </a:r>
            <a:endParaRPr kumimoji="1" lang="en-US" altLang="ja-JP" sz="1200" b="1">
              <a:solidFill>
                <a:schemeClr val="tx2"/>
              </a:solidFill>
              <a:latin typeface="+mn-lt"/>
              <a:ea typeface="MS PGothic" panose="020B0600070205080204" pitchFamily="34" charset="-128"/>
            </a:endParaRPr>
          </a:p>
        </p:txBody>
      </p:sp>
      <p:sp>
        <p:nvSpPr>
          <p:cNvPr id="39" name="テキスト ボックス 38">
            <a:extLst>
              <a:ext uri="{FF2B5EF4-FFF2-40B4-BE49-F238E27FC236}">
                <a16:creationId xmlns:a16="http://schemas.microsoft.com/office/drawing/2014/main" id="{96A018F1-F887-45DE-A204-3354B7456925}"/>
              </a:ext>
            </a:extLst>
          </p:cNvPr>
          <p:cNvSpPr txBox="1"/>
          <p:nvPr/>
        </p:nvSpPr>
        <p:spPr>
          <a:xfrm>
            <a:off x="228600" y="1410091"/>
            <a:ext cx="6364497" cy="689997"/>
          </a:xfrm>
          <a:prstGeom prst="rect">
            <a:avLst/>
          </a:prstGeom>
          <a:noFill/>
        </p:spPr>
        <p:txBody>
          <a:bodyPr wrap="square" rtlCol="0">
            <a:spAutoFit/>
          </a:bodyPr>
          <a:lstStyle/>
          <a:p>
            <a:pPr marL="171450" indent="-171450">
              <a:lnSpc>
                <a:spcPts val="1640"/>
              </a:lnSpc>
              <a:buFont typeface="Apple SD Gothic Neo Regular" panose="02000300000000000000" pitchFamily="2" charset="-127"/>
              <a:buChar char="◼"/>
            </a:pPr>
            <a:r>
              <a:rPr kumimoji="1" lang="ja-JP" altLang="en-US" sz="1200" b="1">
                <a:solidFill>
                  <a:schemeClr val="tx2"/>
                </a:solidFill>
                <a:latin typeface="+mn-lt"/>
                <a:ea typeface="MS PGothic" panose="020B0600070205080204" pitchFamily="34" charset="-128"/>
              </a:rPr>
              <a:t>スタック</a:t>
            </a:r>
            <a:r>
              <a:rPr kumimoji="1" lang="en-US" altLang="ja-JP" sz="1200" b="1">
                <a:solidFill>
                  <a:schemeClr val="tx2"/>
                </a:solidFill>
                <a:latin typeface="+mn-lt"/>
                <a:ea typeface="MS PGothic" panose="020B0600070205080204" pitchFamily="34" charset="-128"/>
              </a:rPr>
              <a:t> </a:t>
            </a:r>
            <a:r>
              <a:rPr kumimoji="1" lang="ja-JP" altLang="en-US" sz="1200" b="1">
                <a:solidFill>
                  <a:schemeClr val="tx2"/>
                </a:solidFill>
                <a:latin typeface="+mn-lt"/>
                <a:ea typeface="MS PGothic" panose="020B0600070205080204" pitchFamily="34" charset="-128"/>
              </a:rPr>
              <a:t>ケーブルの取り付け</a:t>
            </a:r>
            <a:endParaRPr kumimoji="1" lang="en-US" altLang="ja-JP" sz="1200" b="1">
              <a:solidFill>
                <a:schemeClr val="tx2"/>
              </a:solidFill>
              <a:latin typeface="+mn-lt"/>
              <a:ea typeface="MS PGothic" panose="020B0600070205080204" pitchFamily="34" charset="-128"/>
            </a:endParaRPr>
          </a:p>
          <a:p>
            <a:pPr>
              <a:lnSpc>
                <a:spcPts val="1640"/>
              </a:lnSpc>
            </a:pPr>
            <a:r>
              <a:rPr kumimoji="1" lang="en-US" altLang="ja-JP" sz="1100" err="1">
                <a:latin typeface="+mn-lt"/>
                <a:ea typeface="MS PGothic" panose="020B0600070205080204" pitchFamily="34" charset="-128"/>
              </a:rPr>
              <a:t>StackWise</a:t>
            </a:r>
            <a:r>
              <a:rPr kumimoji="1" lang="en-US" altLang="ja-JP" sz="1100">
                <a:latin typeface="+mn-lt"/>
                <a:ea typeface="MS PGothic" panose="020B0600070205080204" pitchFamily="34" charset="-128"/>
              </a:rPr>
              <a:t> </a:t>
            </a:r>
            <a:r>
              <a:rPr kumimoji="1" lang="ja-JP" altLang="en-US" sz="1100">
                <a:latin typeface="+mn-lt"/>
                <a:ea typeface="MS PGothic" panose="020B0600070205080204" pitchFamily="34" charset="-128"/>
              </a:rPr>
              <a:t>のコネクタ部にスタック</a:t>
            </a:r>
            <a:r>
              <a:rPr kumimoji="1" lang="en-US" altLang="ja-JP" sz="1100">
                <a:latin typeface="+mn-lt"/>
                <a:ea typeface="MS PGothic" panose="020B0600070205080204" pitchFamily="34" charset="-128"/>
              </a:rPr>
              <a:t> </a:t>
            </a:r>
            <a:r>
              <a:rPr kumimoji="1" lang="ja-JP" altLang="en-US" sz="1100">
                <a:latin typeface="+mn-lt"/>
                <a:ea typeface="MS PGothic" panose="020B0600070205080204" pitchFamily="34" charset="-128"/>
              </a:rPr>
              <a:t>ケーブルを取り付け、</a:t>
            </a:r>
            <a:r>
              <a:rPr kumimoji="1" lang="en-US" altLang="ja-JP" sz="1100">
                <a:latin typeface="+mn-lt"/>
                <a:ea typeface="MS PGothic" panose="020B0600070205080204" pitchFamily="34" charset="-128"/>
              </a:rPr>
              <a:t>2 </a:t>
            </a:r>
            <a:r>
              <a:rPr kumimoji="1" lang="ja-JP" altLang="en-US" sz="1100">
                <a:latin typeface="+mn-lt"/>
                <a:ea typeface="MS PGothic" panose="020B0600070205080204" pitchFamily="34" charset="-128"/>
              </a:rPr>
              <a:t>本のネジを時計回りに締めます。</a:t>
            </a:r>
            <a:endParaRPr kumimoji="1" lang="en-US" altLang="ja-JP" sz="1100">
              <a:latin typeface="+mn-lt"/>
              <a:ea typeface="MS PGothic" panose="020B0600070205080204" pitchFamily="34" charset="-128"/>
            </a:endParaRPr>
          </a:p>
          <a:p>
            <a:pPr>
              <a:lnSpc>
                <a:spcPts val="1640"/>
              </a:lnSpc>
            </a:pPr>
            <a:r>
              <a:rPr kumimoji="1" lang="en-US" altLang="ja-JP" sz="1100">
                <a:latin typeface="+mn-lt"/>
                <a:ea typeface="MS PGothic" panose="020B0600070205080204" pitchFamily="34" charset="-128"/>
              </a:rPr>
              <a:t>※</a:t>
            </a:r>
            <a:r>
              <a:rPr kumimoji="1" lang="ja-JP" altLang="en-US" sz="1100">
                <a:latin typeface="+mn-lt"/>
                <a:ea typeface="MS PGothic" panose="020B0600070205080204" pitchFamily="34" charset="-128"/>
              </a:rPr>
              <a:t>必要以上に取り付け取り外しを行わないでください。</a:t>
            </a:r>
            <a:endParaRPr kumimoji="1" lang="en-US" altLang="ja-JP" sz="1100">
              <a:latin typeface="+mn-lt"/>
              <a:ea typeface="MS PGothic" panose="020B0600070205080204" pitchFamily="34" charset="-128"/>
            </a:endParaRPr>
          </a:p>
        </p:txBody>
      </p:sp>
      <p:pic>
        <p:nvPicPr>
          <p:cNvPr id="40" name="図 39">
            <a:extLst>
              <a:ext uri="{FF2B5EF4-FFF2-40B4-BE49-F238E27FC236}">
                <a16:creationId xmlns:a16="http://schemas.microsoft.com/office/drawing/2014/main" id="{60E9B485-81AC-426C-BD5D-A3402C9DA888}"/>
              </a:ext>
            </a:extLst>
          </p:cNvPr>
          <p:cNvPicPr>
            <a:picLocks noChangeAspect="1"/>
          </p:cNvPicPr>
          <p:nvPr/>
        </p:nvPicPr>
        <p:blipFill>
          <a:blip r:embed="rId4" cstate="print">
            <a:extLst>
              <a:ext uri="{28A0092B-C50C-407E-A947-70E740481C1C}">
                <a14:useLocalDpi xmlns:a14="http://schemas.microsoft.com/office/drawing/2010/main"/>
              </a:ext>
            </a:extLst>
          </a:blip>
          <a:stretch>
            <a:fillRect/>
          </a:stretch>
        </p:blipFill>
        <p:spPr>
          <a:xfrm>
            <a:off x="7501596" y="292104"/>
            <a:ext cx="1440227" cy="941958"/>
          </a:xfrm>
          <a:prstGeom prst="rect">
            <a:avLst/>
          </a:prstGeom>
        </p:spPr>
      </p:pic>
      <p:sp>
        <p:nvSpPr>
          <p:cNvPr id="5" name="テキスト ボックス 4">
            <a:extLst>
              <a:ext uri="{FF2B5EF4-FFF2-40B4-BE49-F238E27FC236}">
                <a16:creationId xmlns:a16="http://schemas.microsoft.com/office/drawing/2014/main" id="{75B2036E-5CEF-498B-B566-7F46A8943A3A}"/>
              </a:ext>
            </a:extLst>
          </p:cNvPr>
          <p:cNvSpPr txBox="1"/>
          <p:nvPr/>
        </p:nvSpPr>
        <p:spPr>
          <a:xfrm>
            <a:off x="7959649" y="1126632"/>
            <a:ext cx="1514901" cy="230832"/>
          </a:xfrm>
          <a:prstGeom prst="rect">
            <a:avLst/>
          </a:prstGeom>
          <a:noFill/>
        </p:spPr>
        <p:txBody>
          <a:bodyPr wrap="square" rtlCol="0">
            <a:spAutoFit/>
          </a:bodyPr>
          <a:lstStyle/>
          <a:p>
            <a:r>
              <a:rPr kumimoji="1" lang="en-US" altLang="ja-JP" sz="900" b="1">
                <a:solidFill>
                  <a:schemeClr val="accent3"/>
                </a:solidFill>
                <a:latin typeface="+mn-lt"/>
                <a:ea typeface="MS PGothic" panose="020B0600070205080204" pitchFamily="34" charset="-128"/>
              </a:rPr>
              <a:t>&lt;C9200</a:t>
            </a:r>
            <a:r>
              <a:rPr kumimoji="1" lang="ja-JP" altLang="en-US" sz="900" b="1">
                <a:solidFill>
                  <a:schemeClr val="accent3"/>
                </a:solidFill>
                <a:latin typeface="+mn-lt"/>
                <a:ea typeface="MS PGothic" panose="020B0600070205080204" pitchFamily="34" charset="-128"/>
              </a:rPr>
              <a:t>シリーズ</a:t>
            </a:r>
            <a:r>
              <a:rPr kumimoji="1" lang="en-US" altLang="ja-JP" sz="900" b="1">
                <a:solidFill>
                  <a:schemeClr val="accent3"/>
                </a:solidFill>
                <a:latin typeface="+mn-lt"/>
                <a:ea typeface="MS PGothic" panose="020B0600070205080204" pitchFamily="34" charset="-128"/>
              </a:rPr>
              <a:t>&gt;</a:t>
            </a:r>
            <a:endParaRPr kumimoji="1" lang="ja-JP" altLang="en-US" sz="900" b="1">
              <a:solidFill>
                <a:schemeClr val="accent3"/>
              </a:solidFill>
              <a:latin typeface="+mn-lt"/>
              <a:ea typeface="MS PGothic" panose="020B0600070205080204" pitchFamily="34" charset="-128"/>
            </a:endParaRPr>
          </a:p>
        </p:txBody>
      </p:sp>
      <p:sp>
        <p:nvSpPr>
          <p:cNvPr id="31" name="テキスト ボックス 30">
            <a:extLst>
              <a:ext uri="{FF2B5EF4-FFF2-40B4-BE49-F238E27FC236}">
                <a16:creationId xmlns:a16="http://schemas.microsoft.com/office/drawing/2014/main" id="{D9E77965-2419-4AF7-96DA-B6991C690DE5}"/>
              </a:ext>
            </a:extLst>
          </p:cNvPr>
          <p:cNvSpPr txBox="1"/>
          <p:nvPr/>
        </p:nvSpPr>
        <p:spPr>
          <a:xfrm>
            <a:off x="6381813" y="1168824"/>
            <a:ext cx="1514901" cy="230832"/>
          </a:xfrm>
          <a:prstGeom prst="rect">
            <a:avLst/>
          </a:prstGeom>
          <a:noFill/>
        </p:spPr>
        <p:txBody>
          <a:bodyPr wrap="square" rtlCol="0">
            <a:spAutoFit/>
          </a:bodyPr>
          <a:lstStyle/>
          <a:p>
            <a:r>
              <a:rPr kumimoji="1" lang="en-US" altLang="ja-JP" sz="900" b="1">
                <a:solidFill>
                  <a:schemeClr val="accent3"/>
                </a:solidFill>
                <a:latin typeface="+mn-lt"/>
                <a:ea typeface="MS PGothic" panose="020B0600070205080204" pitchFamily="34" charset="-128"/>
              </a:rPr>
              <a:t>&lt;C9300</a:t>
            </a:r>
            <a:r>
              <a:rPr kumimoji="1" lang="ja-JP" altLang="en-US" sz="900" b="1">
                <a:solidFill>
                  <a:schemeClr val="accent3"/>
                </a:solidFill>
                <a:latin typeface="+mn-lt"/>
                <a:ea typeface="MS PGothic" panose="020B0600070205080204" pitchFamily="34" charset="-128"/>
              </a:rPr>
              <a:t>シリーズ</a:t>
            </a:r>
            <a:r>
              <a:rPr kumimoji="1" lang="en-US" altLang="ja-JP" sz="900" b="1">
                <a:solidFill>
                  <a:schemeClr val="accent3"/>
                </a:solidFill>
                <a:latin typeface="+mn-lt"/>
                <a:ea typeface="MS PGothic" panose="020B0600070205080204" pitchFamily="34" charset="-128"/>
              </a:rPr>
              <a:t>&gt;</a:t>
            </a:r>
            <a:endParaRPr kumimoji="1" lang="ja-JP" altLang="en-US" sz="900" b="1">
              <a:solidFill>
                <a:schemeClr val="accent3"/>
              </a:solidFill>
              <a:latin typeface="+mn-lt"/>
              <a:ea typeface="MS PGothic" panose="020B0600070205080204" pitchFamily="34" charset="-128"/>
            </a:endParaRPr>
          </a:p>
        </p:txBody>
      </p:sp>
      <p:grpSp>
        <p:nvGrpSpPr>
          <p:cNvPr id="10" name="Group 9">
            <a:extLst>
              <a:ext uri="{FF2B5EF4-FFF2-40B4-BE49-F238E27FC236}">
                <a16:creationId xmlns:a16="http://schemas.microsoft.com/office/drawing/2014/main" id="{32605FDA-F6EA-974A-81CE-C195EB6819F0}"/>
              </a:ext>
            </a:extLst>
          </p:cNvPr>
          <p:cNvGrpSpPr/>
          <p:nvPr/>
        </p:nvGrpSpPr>
        <p:grpSpPr>
          <a:xfrm>
            <a:off x="437766" y="2910534"/>
            <a:ext cx="3499704" cy="1345886"/>
            <a:chOff x="437766" y="3067424"/>
            <a:chExt cx="3499704" cy="1345886"/>
          </a:xfrm>
        </p:grpSpPr>
        <p:pic>
          <p:nvPicPr>
            <p:cNvPr id="6" name="図 5">
              <a:extLst>
                <a:ext uri="{FF2B5EF4-FFF2-40B4-BE49-F238E27FC236}">
                  <a16:creationId xmlns:a16="http://schemas.microsoft.com/office/drawing/2014/main" id="{3E7E7421-5841-40FA-9D3C-461173B6DA7E}"/>
                </a:ext>
              </a:extLst>
            </p:cNvPr>
            <p:cNvPicPr>
              <a:picLocks noChangeAspect="1"/>
            </p:cNvPicPr>
            <p:nvPr/>
          </p:nvPicPr>
          <p:blipFill>
            <a:blip r:embed="rId5"/>
            <a:stretch>
              <a:fillRect/>
            </a:stretch>
          </p:blipFill>
          <p:spPr>
            <a:xfrm>
              <a:off x="437766" y="3067424"/>
              <a:ext cx="3499704" cy="379486"/>
            </a:xfrm>
            <a:prstGeom prst="rect">
              <a:avLst/>
            </a:prstGeom>
          </p:spPr>
        </p:pic>
        <p:pic>
          <p:nvPicPr>
            <p:cNvPr id="41" name="図 40">
              <a:extLst>
                <a:ext uri="{FF2B5EF4-FFF2-40B4-BE49-F238E27FC236}">
                  <a16:creationId xmlns:a16="http://schemas.microsoft.com/office/drawing/2014/main" id="{7B646BB2-B75E-43AD-A01C-3842E9F9A288}"/>
                </a:ext>
              </a:extLst>
            </p:cNvPr>
            <p:cNvPicPr>
              <a:picLocks noChangeAspect="1"/>
            </p:cNvPicPr>
            <p:nvPr/>
          </p:nvPicPr>
          <p:blipFill>
            <a:blip r:embed="rId5"/>
            <a:stretch>
              <a:fillRect/>
            </a:stretch>
          </p:blipFill>
          <p:spPr>
            <a:xfrm>
              <a:off x="437766" y="3583477"/>
              <a:ext cx="3499704" cy="379486"/>
            </a:xfrm>
            <a:prstGeom prst="rect">
              <a:avLst/>
            </a:prstGeom>
          </p:spPr>
        </p:pic>
        <p:sp>
          <p:nvSpPr>
            <p:cNvPr id="32" name="フリーフォーム: 図形 31">
              <a:extLst>
                <a:ext uri="{FF2B5EF4-FFF2-40B4-BE49-F238E27FC236}">
                  <a16:creationId xmlns:a16="http://schemas.microsoft.com/office/drawing/2014/main" id="{5963BB89-0913-439E-AE1D-86E3015FB53D}"/>
                </a:ext>
              </a:extLst>
            </p:cNvPr>
            <p:cNvSpPr/>
            <p:nvPr/>
          </p:nvSpPr>
          <p:spPr>
            <a:xfrm>
              <a:off x="1253573" y="3249535"/>
              <a:ext cx="485289" cy="574964"/>
            </a:xfrm>
            <a:custGeom>
              <a:avLst/>
              <a:gdLst>
                <a:gd name="connsiteX0" fmla="*/ 0 w 552718"/>
                <a:gd name="connsiteY0" fmla="*/ 574964 h 574964"/>
                <a:gd name="connsiteX1" fmla="*/ 207818 w 552718"/>
                <a:gd name="connsiteY1" fmla="*/ 228600 h 574964"/>
                <a:gd name="connsiteX2" fmla="*/ 512618 w 552718"/>
                <a:gd name="connsiteY2" fmla="*/ 256309 h 574964"/>
                <a:gd name="connsiteX3" fmla="*/ 540327 w 552718"/>
                <a:gd name="connsiteY3" fmla="*/ 0 h 574964"/>
                <a:gd name="connsiteX0" fmla="*/ 0 w 558956"/>
                <a:gd name="connsiteY0" fmla="*/ 574964 h 574964"/>
                <a:gd name="connsiteX1" fmla="*/ 103909 w 558956"/>
                <a:gd name="connsiteY1" fmla="*/ 263236 h 574964"/>
                <a:gd name="connsiteX2" fmla="*/ 512618 w 558956"/>
                <a:gd name="connsiteY2" fmla="*/ 256309 h 574964"/>
                <a:gd name="connsiteX3" fmla="*/ 540327 w 558956"/>
                <a:gd name="connsiteY3" fmla="*/ 0 h 574964"/>
                <a:gd name="connsiteX0" fmla="*/ 0 w 543536"/>
                <a:gd name="connsiteY0" fmla="*/ 574964 h 574964"/>
                <a:gd name="connsiteX1" fmla="*/ 103909 w 543536"/>
                <a:gd name="connsiteY1" fmla="*/ 263236 h 574964"/>
                <a:gd name="connsiteX2" fmla="*/ 450273 w 543536"/>
                <a:gd name="connsiteY2" fmla="*/ 256309 h 574964"/>
                <a:gd name="connsiteX3" fmla="*/ 540327 w 543536"/>
                <a:gd name="connsiteY3" fmla="*/ 0 h 574964"/>
                <a:gd name="connsiteX0" fmla="*/ 0 w 542897"/>
                <a:gd name="connsiteY0" fmla="*/ 574964 h 574964"/>
                <a:gd name="connsiteX1" fmla="*/ 180109 w 542897"/>
                <a:gd name="connsiteY1" fmla="*/ 256308 h 574964"/>
                <a:gd name="connsiteX2" fmla="*/ 450273 w 542897"/>
                <a:gd name="connsiteY2" fmla="*/ 256309 h 574964"/>
                <a:gd name="connsiteX3" fmla="*/ 540327 w 542897"/>
                <a:gd name="connsiteY3" fmla="*/ 0 h 574964"/>
                <a:gd name="connsiteX0" fmla="*/ 0 w 542946"/>
                <a:gd name="connsiteY0" fmla="*/ 574964 h 574964"/>
                <a:gd name="connsiteX1" fmla="*/ 173182 w 542946"/>
                <a:gd name="connsiteY1" fmla="*/ 290945 h 574964"/>
                <a:gd name="connsiteX2" fmla="*/ 450273 w 542946"/>
                <a:gd name="connsiteY2" fmla="*/ 256309 h 574964"/>
                <a:gd name="connsiteX3" fmla="*/ 540327 w 542946"/>
                <a:gd name="connsiteY3" fmla="*/ 0 h 574964"/>
              </a:gdLst>
              <a:ahLst/>
              <a:cxnLst>
                <a:cxn ang="0">
                  <a:pos x="connsiteX0" y="connsiteY0"/>
                </a:cxn>
                <a:cxn ang="0">
                  <a:pos x="connsiteX1" y="connsiteY1"/>
                </a:cxn>
                <a:cxn ang="0">
                  <a:pos x="connsiteX2" y="connsiteY2"/>
                </a:cxn>
                <a:cxn ang="0">
                  <a:pos x="connsiteX3" y="connsiteY3"/>
                </a:cxn>
              </a:cxnLst>
              <a:rect l="l" t="t" r="r" b="b"/>
              <a:pathLst>
                <a:path w="542946" h="574964">
                  <a:moveTo>
                    <a:pt x="0" y="574964"/>
                  </a:moveTo>
                  <a:cubicBezTo>
                    <a:pt x="61191" y="428336"/>
                    <a:pt x="98137" y="344054"/>
                    <a:pt x="173182" y="290945"/>
                  </a:cubicBezTo>
                  <a:cubicBezTo>
                    <a:pt x="248227" y="237836"/>
                    <a:pt x="389082" y="304800"/>
                    <a:pt x="450273" y="256309"/>
                  </a:cubicBezTo>
                  <a:cubicBezTo>
                    <a:pt x="511464" y="207818"/>
                    <a:pt x="554181" y="109104"/>
                    <a:pt x="540327" y="0"/>
                  </a:cubicBezTo>
                </a:path>
              </a:pathLst>
            </a:custGeom>
            <a:ln/>
          </p:spPr>
          <p:style>
            <a:lnRef idx="2">
              <a:schemeClr val="accent6"/>
            </a:lnRef>
            <a:fillRef idx="0">
              <a:schemeClr val="accent6"/>
            </a:fillRef>
            <a:effectRef idx="1">
              <a:schemeClr val="accent6"/>
            </a:effectRef>
            <a:fontRef idx="minor">
              <a:schemeClr val="tx1"/>
            </a:fontRef>
          </p:style>
          <p:txBody>
            <a:bodyPr rtlCol="0" anchor="ctr"/>
            <a:lstStyle/>
            <a:p>
              <a:pPr algn="ctr"/>
              <a:endParaRPr kumimoji="1" lang="ja-JP" altLang="en-US">
                <a:ea typeface="MS PGothic" panose="020B0600070205080204" pitchFamily="34" charset="-128"/>
              </a:endParaRPr>
            </a:p>
          </p:txBody>
        </p:sp>
        <p:sp>
          <p:nvSpPr>
            <p:cNvPr id="33" name="フリーフォーム: 図形 32">
              <a:extLst>
                <a:ext uri="{FF2B5EF4-FFF2-40B4-BE49-F238E27FC236}">
                  <a16:creationId xmlns:a16="http://schemas.microsoft.com/office/drawing/2014/main" id="{8EDA6441-6B24-47E9-B348-9C552A7FC659}"/>
                </a:ext>
              </a:extLst>
            </p:cNvPr>
            <p:cNvSpPr/>
            <p:nvPr/>
          </p:nvSpPr>
          <p:spPr>
            <a:xfrm>
              <a:off x="1231505" y="3249535"/>
              <a:ext cx="515409" cy="602673"/>
            </a:xfrm>
            <a:custGeom>
              <a:avLst/>
              <a:gdLst>
                <a:gd name="connsiteX0" fmla="*/ 0 w 552718"/>
                <a:gd name="connsiteY0" fmla="*/ 574964 h 574964"/>
                <a:gd name="connsiteX1" fmla="*/ 207818 w 552718"/>
                <a:gd name="connsiteY1" fmla="*/ 228600 h 574964"/>
                <a:gd name="connsiteX2" fmla="*/ 512618 w 552718"/>
                <a:gd name="connsiteY2" fmla="*/ 256309 h 574964"/>
                <a:gd name="connsiteX3" fmla="*/ 540327 w 552718"/>
                <a:gd name="connsiteY3" fmla="*/ 0 h 574964"/>
                <a:gd name="connsiteX0" fmla="*/ 0 w 558956"/>
                <a:gd name="connsiteY0" fmla="*/ 574964 h 574964"/>
                <a:gd name="connsiteX1" fmla="*/ 103909 w 558956"/>
                <a:gd name="connsiteY1" fmla="*/ 263236 h 574964"/>
                <a:gd name="connsiteX2" fmla="*/ 512618 w 558956"/>
                <a:gd name="connsiteY2" fmla="*/ 256309 h 574964"/>
                <a:gd name="connsiteX3" fmla="*/ 540327 w 558956"/>
                <a:gd name="connsiteY3" fmla="*/ 0 h 574964"/>
                <a:gd name="connsiteX0" fmla="*/ 0 w 543536"/>
                <a:gd name="connsiteY0" fmla="*/ 574964 h 574964"/>
                <a:gd name="connsiteX1" fmla="*/ 103909 w 543536"/>
                <a:gd name="connsiteY1" fmla="*/ 263236 h 574964"/>
                <a:gd name="connsiteX2" fmla="*/ 450273 w 543536"/>
                <a:gd name="connsiteY2" fmla="*/ 256309 h 574964"/>
                <a:gd name="connsiteX3" fmla="*/ 540327 w 543536"/>
                <a:gd name="connsiteY3" fmla="*/ 0 h 574964"/>
                <a:gd name="connsiteX0" fmla="*/ 0 w 542897"/>
                <a:gd name="connsiteY0" fmla="*/ 574964 h 574964"/>
                <a:gd name="connsiteX1" fmla="*/ 180109 w 542897"/>
                <a:gd name="connsiteY1" fmla="*/ 256308 h 574964"/>
                <a:gd name="connsiteX2" fmla="*/ 450273 w 542897"/>
                <a:gd name="connsiteY2" fmla="*/ 256309 h 574964"/>
                <a:gd name="connsiteX3" fmla="*/ 540327 w 542897"/>
                <a:gd name="connsiteY3" fmla="*/ 0 h 574964"/>
                <a:gd name="connsiteX0" fmla="*/ 936394 w 939478"/>
                <a:gd name="connsiteY0" fmla="*/ 595746 h 595746"/>
                <a:gd name="connsiteX1" fmla="*/ 21994 w 939478"/>
                <a:gd name="connsiteY1" fmla="*/ 256308 h 595746"/>
                <a:gd name="connsiteX2" fmla="*/ 292158 w 939478"/>
                <a:gd name="connsiteY2" fmla="*/ 256309 h 595746"/>
                <a:gd name="connsiteX3" fmla="*/ 382212 w 939478"/>
                <a:gd name="connsiteY3" fmla="*/ 0 h 595746"/>
                <a:gd name="connsiteX0" fmla="*/ 656742 w 670173"/>
                <a:gd name="connsiteY0" fmla="*/ 595746 h 595746"/>
                <a:gd name="connsiteX1" fmla="*/ 448924 w 670173"/>
                <a:gd name="connsiteY1" fmla="*/ 256308 h 595746"/>
                <a:gd name="connsiteX2" fmla="*/ 12506 w 670173"/>
                <a:gd name="connsiteY2" fmla="*/ 256309 h 595746"/>
                <a:gd name="connsiteX3" fmla="*/ 102560 w 670173"/>
                <a:gd name="connsiteY3" fmla="*/ 0 h 595746"/>
                <a:gd name="connsiteX0" fmla="*/ 554182 w 565831"/>
                <a:gd name="connsiteY0" fmla="*/ 595746 h 595746"/>
                <a:gd name="connsiteX1" fmla="*/ 346364 w 565831"/>
                <a:gd name="connsiteY1" fmla="*/ 256308 h 595746"/>
                <a:gd name="connsiteX2" fmla="*/ 117764 w 565831"/>
                <a:gd name="connsiteY2" fmla="*/ 200890 h 595746"/>
                <a:gd name="connsiteX3" fmla="*/ 0 w 565831"/>
                <a:gd name="connsiteY3" fmla="*/ 0 h 595746"/>
                <a:gd name="connsiteX0" fmla="*/ 554182 w 568679"/>
                <a:gd name="connsiteY0" fmla="*/ 595746 h 595746"/>
                <a:gd name="connsiteX1" fmla="*/ 394855 w 568679"/>
                <a:gd name="connsiteY1" fmla="*/ 214745 h 595746"/>
                <a:gd name="connsiteX2" fmla="*/ 117764 w 568679"/>
                <a:gd name="connsiteY2" fmla="*/ 200890 h 595746"/>
                <a:gd name="connsiteX3" fmla="*/ 0 w 568679"/>
                <a:gd name="connsiteY3" fmla="*/ 0 h 595746"/>
                <a:gd name="connsiteX0" fmla="*/ 554182 w 575104"/>
                <a:gd name="connsiteY0" fmla="*/ 595746 h 595746"/>
                <a:gd name="connsiteX1" fmla="*/ 457200 w 575104"/>
                <a:gd name="connsiteY1" fmla="*/ 187036 h 595746"/>
                <a:gd name="connsiteX2" fmla="*/ 117764 w 575104"/>
                <a:gd name="connsiteY2" fmla="*/ 200890 h 595746"/>
                <a:gd name="connsiteX3" fmla="*/ 0 w 575104"/>
                <a:gd name="connsiteY3" fmla="*/ 0 h 595746"/>
                <a:gd name="connsiteX0" fmla="*/ 554182 w 575104"/>
                <a:gd name="connsiteY0" fmla="*/ 595746 h 595746"/>
                <a:gd name="connsiteX1" fmla="*/ 457200 w 575104"/>
                <a:gd name="connsiteY1" fmla="*/ 187036 h 595746"/>
                <a:gd name="connsiteX2" fmla="*/ 117764 w 575104"/>
                <a:gd name="connsiteY2" fmla="*/ 159327 h 595746"/>
                <a:gd name="connsiteX3" fmla="*/ 0 w 575104"/>
                <a:gd name="connsiteY3" fmla="*/ 0 h 595746"/>
                <a:gd name="connsiteX0" fmla="*/ 554182 w 570999"/>
                <a:gd name="connsiteY0" fmla="*/ 595746 h 595746"/>
                <a:gd name="connsiteX1" fmla="*/ 422563 w 570999"/>
                <a:gd name="connsiteY1" fmla="*/ 207818 h 595746"/>
                <a:gd name="connsiteX2" fmla="*/ 117764 w 570999"/>
                <a:gd name="connsiteY2" fmla="*/ 159327 h 595746"/>
                <a:gd name="connsiteX3" fmla="*/ 0 w 570999"/>
                <a:gd name="connsiteY3" fmla="*/ 0 h 595746"/>
                <a:gd name="connsiteX0" fmla="*/ 568036 w 583792"/>
                <a:gd name="connsiteY0" fmla="*/ 602673 h 602673"/>
                <a:gd name="connsiteX1" fmla="*/ 422563 w 583792"/>
                <a:gd name="connsiteY1" fmla="*/ 207818 h 602673"/>
                <a:gd name="connsiteX2" fmla="*/ 117764 w 583792"/>
                <a:gd name="connsiteY2" fmla="*/ 159327 h 602673"/>
                <a:gd name="connsiteX3" fmla="*/ 0 w 583792"/>
                <a:gd name="connsiteY3" fmla="*/ 0 h 602673"/>
                <a:gd name="connsiteX0" fmla="*/ 568036 w 576645"/>
                <a:gd name="connsiteY0" fmla="*/ 602673 h 602673"/>
                <a:gd name="connsiteX1" fmla="*/ 422563 w 576645"/>
                <a:gd name="connsiteY1" fmla="*/ 207818 h 602673"/>
                <a:gd name="connsiteX2" fmla="*/ 117764 w 576645"/>
                <a:gd name="connsiteY2" fmla="*/ 159327 h 602673"/>
                <a:gd name="connsiteX3" fmla="*/ 0 w 576645"/>
                <a:gd name="connsiteY3" fmla="*/ 0 h 602673"/>
              </a:gdLst>
              <a:ahLst/>
              <a:cxnLst>
                <a:cxn ang="0">
                  <a:pos x="connsiteX0" y="connsiteY0"/>
                </a:cxn>
                <a:cxn ang="0">
                  <a:pos x="connsiteX1" y="connsiteY1"/>
                </a:cxn>
                <a:cxn ang="0">
                  <a:pos x="connsiteX2" y="connsiteY2"/>
                </a:cxn>
                <a:cxn ang="0">
                  <a:pos x="connsiteX3" y="connsiteY3"/>
                </a:cxn>
              </a:cxnLst>
              <a:rect l="l" t="t" r="r" b="b"/>
              <a:pathLst>
                <a:path w="576645" h="602673">
                  <a:moveTo>
                    <a:pt x="568036" y="602673"/>
                  </a:moveTo>
                  <a:cubicBezTo>
                    <a:pt x="608445" y="442190"/>
                    <a:pt x="497608" y="281709"/>
                    <a:pt x="422563" y="207818"/>
                  </a:cubicBezTo>
                  <a:cubicBezTo>
                    <a:pt x="347518" y="133927"/>
                    <a:pt x="188191" y="193963"/>
                    <a:pt x="117764" y="159327"/>
                  </a:cubicBezTo>
                  <a:cubicBezTo>
                    <a:pt x="47337" y="124691"/>
                    <a:pt x="13854" y="109104"/>
                    <a:pt x="0" y="0"/>
                  </a:cubicBezTo>
                </a:path>
              </a:pathLst>
            </a:custGeom>
            <a:ln/>
          </p:spPr>
          <p:style>
            <a:lnRef idx="2">
              <a:schemeClr val="accent6"/>
            </a:lnRef>
            <a:fillRef idx="0">
              <a:schemeClr val="accent6"/>
            </a:fillRef>
            <a:effectRef idx="1">
              <a:schemeClr val="accent6"/>
            </a:effectRef>
            <a:fontRef idx="minor">
              <a:schemeClr val="tx1"/>
            </a:fontRef>
          </p:style>
          <p:txBody>
            <a:bodyPr rtlCol="0" anchor="ctr"/>
            <a:lstStyle/>
            <a:p>
              <a:pPr algn="ctr"/>
              <a:endParaRPr kumimoji="1" lang="ja-JP" altLang="en-US">
                <a:ea typeface="MS PGothic" panose="020B0600070205080204" pitchFamily="34" charset="-128"/>
              </a:endParaRPr>
            </a:p>
          </p:txBody>
        </p:sp>
        <p:sp>
          <p:nvSpPr>
            <p:cNvPr id="42" name="テキスト ボックス 41">
              <a:extLst>
                <a:ext uri="{FF2B5EF4-FFF2-40B4-BE49-F238E27FC236}">
                  <a16:creationId xmlns:a16="http://schemas.microsoft.com/office/drawing/2014/main" id="{6F0D1ECC-CE42-4CDB-9B49-2A6E20705731}"/>
                </a:ext>
              </a:extLst>
            </p:cNvPr>
            <p:cNvSpPr txBox="1"/>
            <p:nvPr/>
          </p:nvSpPr>
          <p:spPr>
            <a:xfrm>
              <a:off x="2451391" y="4013200"/>
              <a:ext cx="1486079" cy="400110"/>
            </a:xfrm>
            <a:prstGeom prst="rect">
              <a:avLst/>
            </a:prstGeom>
            <a:noFill/>
          </p:spPr>
          <p:txBody>
            <a:bodyPr wrap="square" rtlCol="0">
              <a:spAutoFit/>
            </a:bodyPr>
            <a:lstStyle/>
            <a:p>
              <a:pPr algn="r"/>
              <a:r>
                <a:rPr kumimoji="1" lang="en-US" altLang="ja-JP" sz="1000">
                  <a:latin typeface="+mn-lt"/>
                  <a:ea typeface="MS PGothic" panose="020B0600070205080204" pitchFamily="34" charset="-128"/>
                </a:rPr>
                <a:t>Cisco Catalyst 9300 </a:t>
              </a:r>
              <a:r>
                <a:rPr kumimoji="1" lang="ja-JP" altLang="en-US" sz="1000">
                  <a:latin typeface="+mn-lt"/>
                  <a:ea typeface="MS PGothic" panose="020B0600070205080204" pitchFamily="34" charset="-128"/>
                </a:rPr>
                <a:t>例</a:t>
              </a:r>
              <a:endParaRPr kumimoji="1" lang="en-US" altLang="ja-JP" sz="1000">
                <a:latin typeface="+mn-lt"/>
                <a:ea typeface="MS PGothic" panose="020B0600070205080204" pitchFamily="34" charset="-128"/>
              </a:endParaRPr>
            </a:p>
          </p:txBody>
        </p:sp>
      </p:grpSp>
      <p:sp>
        <p:nvSpPr>
          <p:cNvPr id="43" name="テキスト ボックス 42">
            <a:extLst>
              <a:ext uri="{FF2B5EF4-FFF2-40B4-BE49-F238E27FC236}">
                <a16:creationId xmlns:a16="http://schemas.microsoft.com/office/drawing/2014/main" id="{DDCFD2E7-4E20-4894-B53B-175BDB77832C}"/>
              </a:ext>
            </a:extLst>
          </p:cNvPr>
          <p:cNvSpPr txBox="1"/>
          <p:nvPr/>
        </p:nvSpPr>
        <p:spPr>
          <a:xfrm>
            <a:off x="7015796" y="4598740"/>
            <a:ext cx="1509160" cy="246221"/>
          </a:xfrm>
          <a:prstGeom prst="rect">
            <a:avLst/>
          </a:prstGeom>
          <a:noFill/>
        </p:spPr>
        <p:txBody>
          <a:bodyPr wrap="square" rtlCol="0">
            <a:spAutoFit/>
          </a:bodyPr>
          <a:lstStyle/>
          <a:p>
            <a:pPr algn="r"/>
            <a:r>
              <a:rPr kumimoji="1" lang="en-US" altLang="ja-JP" sz="1000">
                <a:latin typeface="+mn-lt"/>
                <a:ea typeface="MS PGothic" panose="020B0600070205080204" pitchFamily="34" charset="-128"/>
              </a:rPr>
              <a:t>Cisco Catalyst 9200 </a:t>
            </a:r>
            <a:r>
              <a:rPr kumimoji="1" lang="ja-JP" altLang="en-US" sz="1000">
                <a:latin typeface="+mn-lt"/>
                <a:ea typeface="MS PGothic" panose="020B0600070205080204" pitchFamily="34" charset="-128"/>
              </a:rPr>
              <a:t>例</a:t>
            </a:r>
            <a:endParaRPr kumimoji="1" lang="en-US" altLang="ja-JP" sz="1000">
              <a:latin typeface="+mn-lt"/>
              <a:ea typeface="MS PGothic" panose="020B0600070205080204" pitchFamily="34" charset="-128"/>
            </a:endParaRPr>
          </a:p>
        </p:txBody>
      </p:sp>
      <p:cxnSp>
        <p:nvCxnSpPr>
          <p:cNvPr id="44" name="直線コネクタ 43">
            <a:extLst>
              <a:ext uri="{FF2B5EF4-FFF2-40B4-BE49-F238E27FC236}">
                <a16:creationId xmlns:a16="http://schemas.microsoft.com/office/drawing/2014/main" id="{9D578901-BE7B-4059-B448-9AC9C7739B8F}"/>
              </a:ext>
            </a:extLst>
          </p:cNvPr>
          <p:cNvCxnSpPr>
            <a:cxnSpLocks/>
          </p:cNvCxnSpPr>
          <p:nvPr/>
        </p:nvCxnSpPr>
        <p:spPr>
          <a:xfrm>
            <a:off x="7492123" y="1827040"/>
            <a:ext cx="154751" cy="0"/>
          </a:xfrm>
          <a:prstGeom prst="line">
            <a:avLst/>
          </a:prstGeom>
          <a:ln w="38100">
            <a:solidFill>
              <a:srgbClr val="FF0000"/>
            </a:solidFill>
          </a:ln>
        </p:spPr>
        <p:style>
          <a:lnRef idx="1">
            <a:schemeClr val="accent1"/>
          </a:lnRef>
          <a:fillRef idx="0">
            <a:schemeClr val="accent1"/>
          </a:fillRef>
          <a:effectRef idx="0">
            <a:schemeClr val="accent1"/>
          </a:effectRef>
          <a:fontRef idx="minor">
            <a:schemeClr val="tx1"/>
          </a:fontRef>
        </p:style>
      </p:cxnSp>
      <p:sp>
        <p:nvSpPr>
          <p:cNvPr id="45" name="テキスト ボックス 44">
            <a:extLst>
              <a:ext uri="{FF2B5EF4-FFF2-40B4-BE49-F238E27FC236}">
                <a16:creationId xmlns:a16="http://schemas.microsoft.com/office/drawing/2014/main" id="{8611BFC0-2E63-4C6D-BD30-79C76D1D4722}"/>
              </a:ext>
            </a:extLst>
          </p:cNvPr>
          <p:cNvSpPr txBox="1"/>
          <p:nvPr/>
        </p:nvSpPr>
        <p:spPr>
          <a:xfrm>
            <a:off x="7646874" y="1715834"/>
            <a:ext cx="2272760" cy="230832"/>
          </a:xfrm>
          <a:prstGeom prst="rect">
            <a:avLst/>
          </a:prstGeom>
          <a:noFill/>
        </p:spPr>
        <p:txBody>
          <a:bodyPr wrap="square" rtlCol="0">
            <a:spAutoFit/>
          </a:bodyPr>
          <a:lstStyle/>
          <a:p>
            <a:r>
              <a:rPr kumimoji="1" lang="en-US" altLang="ja-JP" sz="900" b="1" err="1">
                <a:latin typeface="+mn-lt"/>
                <a:ea typeface="MS PGothic" panose="020B0600070205080204" pitchFamily="34" charset="-128"/>
              </a:rPr>
              <a:t>StackWise</a:t>
            </a:r>
            <a:r>
              <a:rPr kumimoji="1" lang="ja-JP" altLang="en-US" sz="900" b="1">
                <a:latin typeface="+mn-lt"/>
                <a:ea typeface="MS PGothic" panose="020B0600070205080204" pitchFamily="34" charset="-128"/>
              </a:rPr>
              <a:t>ケーブル</a:t>
            </a:r>
          </a:p>
        </p:txBody>
      </p:sp>
      <p:sp>
        <p:nvSpPr>
          <p:cNvPr id="46" name="Slide Number Placeholder 4">
            <a:extLst>
              <a:ext uri="{FF2B5EF4-FFF2-40B4-BE49-F238E27FC236}">
                <a16:creationId xmlns:a16="http://schemas.microsoft.com/office/drawing/2014/main" id="{F8EB6B7A-DD90-D349-9274-1877BC8DF1F0}"/>
              </a:ext>
            </a:extLst>
          </p:cNvPr>
          <p:cNvSpPr>
            <a:spLocks noGrp="1"/>
          </p:cNvSpPr>
          <p:nvPr>
            <p:ph type="sldNum" sz="quarter" idx="4294967295"/>
          </p:nvPr>
        </p:nvSpPr>
        <p:spPr>
          <a:xfrm>
            <a:off x="8648700" y="4884738"/>
            <a:ext cx="495300" cy="274637"/>
          </a:xfrm>
          <a:prstGeom prst="rect">
            <a:avLst/>
          </a:prstGeom>
        </p:spPr>
        <p:txBody>
          <a:bodyPr>
            <a:noAutofit/>
          </a:bodyPr>
          <a:lstStyle/>
          <a:p>
            <a:fld id="{3945D0FD-48F1-4D72-80C5-FFB60B92A834}" type="slidenum">
              <a:rPr lang="en-US" sz="900" smtClean="0">
                <a:latin typeface="+mn-lt"/>
                <a:ea typeface="MS PGothic" panose="020B0600070205080204" pitchFamily="34" charset="-128"/>
              </a:rPr>
              <a:pPr/>
              <a:t>100</a:t>
            </a:fld>
            <a:endParaRPr lang="en-US" sz="900">
              <a:latin typeface="+mn-lt"/>
              <a:ea typeface="MS PGothic" panose="020B0600070205080204" pitchFamily="34" charset="-128"/>
            </a:endParaRPr>
          </a:p>
        </p:txBody>
      </p:sp>
    </p:spTree>
    <p:extLst>
      <p:ext uri="{BB962C8B-B14F-4D97-AF65-F5344CB8AC3E}">
        <p14:creationId xmlns:p14="http://schemas.microsoft.com/office/powerpoint/2010/main" val="3057130096"/>
      </p:ext>
    </p:extLst>
  </p:cSld>
  <p:clrMapOvr>
    <a:masterClrMapping/>
  </p:clrMapOvr>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タイトル 2">
            <a:extLst>
              <a:ext uri="{FF2B5EF4-FFF2-40B4-BE49-F238E27FC236}">
                <a16:creationId xmlns:a16="http://schemas.microsoft.com/office/drawing/2014/main" id="{4F42AE84-04BB-4C8A-84D4-D41147D36FC1}"/>
              </a:ext>
            </a:extLst>
          </p:cNvPr>
          <p:cNvSpPr>
            <a:spLocks noGrp="1"/>
          </p:cNvSpPr>
          <p:nvPr>
            <p:ph type="title"/>
          </p:nvPr>
        </p:nvSpPr>
        <p:spPr/>
        <p:txBody>
          <a:bodyPr/>
          <a:lstStyle/>
          <a:p>
            <a:r>
              <a:rPr kumimoji="1" lang="en-US" altLang="ja-JP" err="1">
                <a:latin typeface="+mn-lt"/>
                <a:ea typeface="MS PGothic" panose="020B0600070205080204" pitchFamily="34" charset="-128"/>
              </a:rPr>
              <a:t>StackWise</a:t>
            </a:r>
            <a:endParaRPr kumimoji="1" lang="ja-JP" altLang="en-US">
              <a:latin typeface="+mn-lt"/>
              <a:ea typeface="MS PGothic" panose="020B0600070205080204" pitchFamily="34" charset="-128"/>
            </a:endParaRPr>
          </a:p>
        </p:txBody>
      </p:sp>
      <p:sp>
        <p:nvSpPr>
          <p:cNvPr id="2" name="Text Placeholder 1">
            <a:extLst>
              <a:ext uri="{FF2B5EF4-FFF2-40B4-BE49-F238E27FC236}">
                <a16:creationId xmlns:a16="http://schemas.microsoft.com/office/drawing/2014/main" id="{0CE628AE-DFFD-4A40-8554-B3436B5717E6}"/>
              </a:ext>
            </a:extLst>
          </p:cNvPr>
          <p:cNvSpPr>
            <a:spLocks noGrp="1"/>
          </p:cNvSpPr>
          <p:nvPr>
            <p:ph type="body" sz="quarter" idx="12"/>
          </p:nvPr>
        </p:nvSpPr>
        <p:spPr/>
        <p:txBody>
          <a:bodyPr/>
          <a:lstStyle/>
          <a:p>
            <a:r>
              <a:rPr lang="en-US">
                <a:ea typeface="MS PGothic" panose="020B0600070205080204" pitchFamily="34" charset="-128"/>
              </a:rPr>
              <a:t>3.1  Stack</a:t>
            </a:r>
          </a:p>
        </p:txBody>
      </p:sp>
      <p:sp>
        <p:nvSpPr>
          <p:cNvPr id="39" name="テキスト ボックス 38">
            <a:extLst>
              <a:ext uri="{FF2B5EF4-FFF2-40B4-BE49-F238E27FC236}">
                <a16:creationId xmlns:a16="http://schemas.microsoft.com/office/drawing/2014/main" id="{96A018F1-F887-45DE-A204-3354B7456925}"/>
              </a:ext>
            </a:extLst>
          </p:cNvPr>
          <p:cNvSpPr txBox="1"/>
          <p:nvPr/>
        </p:nvSpPr>
        <p:spPr>
          <a:xfrm>
            <a:off x="219438" y="789680"/>
            <a:ext cx="4356459" cy="3537315"/>
          </a:xfrm>
          <a:prstGeom prst="rect">
            <a:avLst/>
          </a:prstGeom>
          <a:noFill/>
        </p:spPr>
        <p:txBody>
          <a:bodyPr wrap="square" rtlCol="0">
            <a:spAutoFit/>
          </a:bodyPr>
          <a:lstStyle/>
          <a:p>
            <a:pPr marL="171450" indent="-171450">
              <a:lnSpc>
                <a:spcPts val="1540"/>
              </a:lnSpc>
              <a:buFont typeface="Apple SD Gothic Neo Regular" panose="02000300000000000000" pitchFamily="2" charset="-127"/>
              <a:buChar char="◼"/>
            </a:pPr>
            <a:r>
              <a:rPr kumimoji="1" lang="en-US" altLang="ja-JP" sz="1200" b="1" err="1">
                <a:solidFill>
                  <a:schemeClr val="accent3"/>
                </a:solidFill>
                <a:latin typeface="+mn-lt"/>
                <a:ea typeface="MS PGothic" panose="020B0600070205080204" pitchFamily="34" charset="-128"/>
              </a:rPr>
              <a:t>StackWise</a:t>
            </a:r>
            <a:r>
              <a:rPr kumimoji="1" lang="en-US" altLang="ja-JP" sz="1200" b="1">
                <a:solidFill>
                  <a:schemeClr val="accent3"/>
                </a:solidFill>
                <a:latin typeface="+mn-lt"/>
                <a:ea typeface="MS PGothic" panose="020B0600070205080204" pitchFamily="34" charset="-128"/>
              </a:rPr>
              <a:t> </a:t>
            </a:r>
            <a:r>
              <a:rPr kumimoji="1" lang="ja-JP" altLang="en-US" sz="1200" b="1">
                <a:solidFill>
                  <a:schemeClr val="accent3"/>
                </a:solidFill>
                <a:latin typeface="+mn-lt"/>
                <a:ea typeface="MS PGothic" panose="020B0600070205080204" pitchFamily="34" charset="-128"/>
              </a:rPr>
              <a:t>の接続について</a:t>
            </a:r>
            <a:endParaRPr kumimoji="1" lang="en-US" altLang="ja-JP" sz="1200" b="1">
              <a:solidFill>
                <a:schemeClr val="accent3"/>
              </a:solidFill>
              <a:latin typeface="+mn-lt"/>
              <a:ea typeface="MS PGothic" panose="020B0600070205080204" pitchFamily="34" charset="-128"/>
            </a:endParaRPr>
          </a:p>
          <a:p>
            <a:pPr>
              <a:lnSpc>
                <a:spcPts val="1540"/>
              </a:lnSpc>
            </a:pPr>
            <a:r>
              <a:rPr kumimoji="1" lang="ja-JP" altLang="en-US" sz="1100">
                <a:latin typeface="+mn-lt"/>
                <a:ea typeface="MS PGothic" panose="020B0600070205080204" pitchFamily="34" charset="-128"/>
              </a:rPr>
              <a:t>電源が</a:t>
            </a:r>
            <a:r>
              <a:rPr kumimoji="1" lang="en-US" altLang="ja-JP" sz="1100">
                <a:latin typeface="+mn-lt"/>
                <a:ea typeface="MS PGothic" panose="020B0600070205080204" pitchFamily="34" charset="-128"/>
              </a:rPr>
              <a:t> ON </a:t>
            </a:r>
            <a:r>
              <a:rPr kumimoji="1" lang="ja-JP" altLang="en-US" sz="1100">
                <a:latin typeface="+mn-lt"/>
                <a:ea typeface="MS PGothic" panose="020B0600070205080204" pitchFamily="34" charset="-128"/>
              </a:rPr>
              <a:t>の状態からスタック</a:t>
            </a:r>
            <a:r>
              <a:rPr kumimoji="1" lang="en-US" altLang="ja-JP" sz="1100">
                <a:latin typeface="+mn-lt"/>
                <a:ea typeface="MS PGothic" panose="020B0600070205080204" pitchFamily="34" charset="-128"/>
              </a:rPr>
              <a:t> </a:t>
            </a:r>
            <a:r>
              <a:rPr kumimoji="1" lang="ja-JP" altLang="en-US" sz="1100">
                <a:latin typeface="+mn-lt"/>
                <a:ea typeface="MS PGothic" panose="020B0600070205080204" pitchFamily="34" charset="-128"/>
              </a:rPr>
              <a:t>ケーブルを接続すると、スタック機器内で優先順位を決定しアクティブ（マスター）スイッチの決定、マスター</a:t>
            </a:r>
            <a:r>
              <a:rPr kumimoji="1" lang="en-US" altLang="ja-JP" sz="1100">
                <a:latin typeface="+mn-lt"/>
                <a:ea typeface="MS PGothic" panose="020B0600070205080204" pitchFamily="34" charset="-128"/>
              </a:rPr>
              <a:t> </a:t>
            </a:r>
            <a:r>
              <a:rPr kumimoji="1" lang="ja-JP" altLang="en-US" sz="1100">
                <a:latin typeface="+mn-lt"/>
                <a:ea typeface="MS PGothic" panose="020B0600070205080204" pitchFamily="34" charset="-128"/>
              </a:rPr>
              <a:t>スイッチ以外の機器に関しては一度再起動を行ってスタック</a:t>
            </a:r>
            <a:r>
              <a:rPr kumimoji="1" lang="en-US" altLang="ja-JP" sz="1100">
                <a:latin typeface="+mn-lt"/>
                <a:ea typeface="MS PGothic" panose="020B0600070205080204" pitchFamily="34" charset="-128"/>
              </a:rPr>
              <a:t> </a:t>
            </a:r>
            <a:r>
              <a:rPr kumimoji="1" lang="ja-JP" altLang="en-US" sz="1100">
                <a:latin typeface="+mn-lt"/>
                <a:ea typeface="MS PGothic" panose="020B0600070205080204" pitchFamily="34" charset="-128"/>
              </a:rPr>
              <a:t>グループ内に参加します。</a:t>
            </a:r>
            <a:endParaRPr kumimoji="1" lang="en-US" altLang="ja-JP" sz="1100">
              <a:latin typeface="+mn-lt"/>
              <a:ea typeface="MS PGothic" panose="020B0600070205080204" pitchFamily="34" charset="-128"/>
            </a:endParaRPr>
          </a:p>
          <a:p>
            <a:pPr>
              <a:lnSpc>
                <a:spcPts val="1540"/>
              </a:lnSpc>
            </a:pPr>
            <a:endParaRPr kumimoji="1" lang="en-US" altLang="ja-JP" sz="1100">
              <a:latin typeface="+mn-lt"/>
              <a:ea typeface="MS PGothic" panose="020B0600070205080204" pitchFamily="34" charset="-128"/>
            </a:endParaRPr>
          </a:p>
          <a:p>
            <a:pPr>
              <a:lnSpc>
                <a:spcPts val="1540"/>
              </a:lnSpc>
            </a:pPr>
            <a:r>
              <a:rPr kumimoji="1" lang="ja-JP" altLang="en-US" sz="1100">
                <a:latin typeface="+mn-lt"/>
                <a:ea typeface="MS PGothic" panose="020B0600070205080204" pitchFamily="34" charset="-128"/>
              </a:rPr>
              <a:t>アクティブ機器になる条件は以下の通りになります。</a:t>
            </a:r>
            <a:endParaRPr kumimoji="1" lang="en-US" altLang="ja-JP" sz="1100">
              <a:latin typeface="+mn-lt"/>
              <a:ea typeface="MS PGothic" panose="020B0600070205080204" pitchFamily="34" charset="-128"/>
            </a:endParaRPr>
          </a:p>
          <a:p>
            <a:pPr marL="269875" indent="-179388">
              <a:lnSpc>
                <a:spcPts val="1540"/>
              </a:lnSpc>
            </a:pPr>
            <a:r>
              <a:rPr kumimoji="1" lang="ja-JP" altLang="en-US" sz="1100">
                <a:latin typeface="+mn-lt"/>
                <a:ea typeface="MS PGothic" panose="020B0600070205080204" pitchFamily="34" charset="-128"/>
              </a:rPr>
              <a:t>１．</a:t>
            </a:r>
            <a:r>
              <a:rPr lang="ja-JP" altLang="en-US" sz="1100">
                <a:latin typeface="+mn-lt"/>
                <a:ea typeface="MS PGothic" panose="020B0600070205080204" pitchFamily="34" charset="-128"/>
              </a:rPr>
              <a:t>プライオリティを設定しておくことにより優先してアクティブになります。</a:t>
            </a:r>
            <a:r>
              <a:rPr kumimoji="1" lang="ja-JP" altLang="en-US" sz="1100">
                <a:latin typeface="+mn-lt"/>
                <a:ea typeface="MS PGothic" panose="020B0600070205080204" pitchFamily="34" charset="-128"/>
              </a:rPr>
              <a:t>プライオリティが同じの場合は</a:t>
            </a:r>
            <a:r>
              <a:rPr kumimoji="1" lang="en-US" altLang="ja-JP" sz="1100">
                <a:latin typeface="+mn-lt"/>
                <a:ea typeface="MS PGothic" panose="020B0600070205080204" pitchFamily="34" charset="-128"/>
              </a:rPr>
              <a:t> MAC </a:t>
            </a:r>
            <a:r>
              <a:rPr kumimoji="1" lang="ja-JP" altLang="en-US" sz="1100">
                <a:latin typeface="+mn-lt"/>
                <a:ea typeface="MS PGothic" panose="020B0600070205080204" pitchFamily="34" charset="-128"/>
              </a:rPr>
              <a:t>アドレス値がもっとも小さいスイッチがアクティブなる。</a:t>
            </a:r>
            <a:endParaRPr kumimoji="1" lang="en-US" altLang="ja-JP" sz="1100">
              <a:latin typeface="+mn-lt"/>
              <a:ea typeface="MS PGothic" panose="020B0600070205080204" pitchFamily="34" charset="-128"/>
            </a:endParaRPr>
          </a:p>
          <a:p>
            <a:pPr marL="269875" indent="-179388">
              <a:lnSpc>
                <a:spcPts val="1540"/>
              </a:lnSpc>
            </a:pPr>
            <a:r>
              <a:rPr kumimoji="1" lang="ja-JP" altLang="en-US" sz="1100">
                <a:latin typeface="+mn-lt"/>
                <a:ea typeface="MS PGothic" panose="020B0600070205080204" pitchFamily="34" charset="-128"/>
              </a:rPr>
              <a:t>２．設定に関係なくアクティブ</a:t>
            </a:r>
            <a:r>
              <a:rPr kumimoji="1" lang="en-US" altLang="ja-JP" sz="1100">
                <a:latin typeface="+mn-lt"/>
                <a:ea typeface="MS PGothic" panose="020B0600070205080204" pitchFamily="34" charset="-128"/>
              </a:rPr>
              <a:t> </a:t>
            </a:r>
            <a:r>
              <a:rPr kumimoji="1" lang="ja-JP" altLang="en-US" sz="1100">
                <a:latin typeface="+mn-lt"/>
                <a:ea typeface="MS PGothic" panose="020B0600070205080204" pitchFamily="34" charset="-128"/>
              </a:rPr>
              <a:t>スイッチを決めたい場合は、アクティブ</a:t>
            </a:r>
            <a:r>
              <a:rPr kumimoji="1" lang="en-US" altLang="ja-JP" sz="1100">
                <a:latin typeface="+mn-lt"/>
                <a:ea typeface="MS PGothic" panose="020B0600070205080204" pitchFamily="34" charset="-128"/>
              </a:rPr>
              <a:t> </a:t>
            </a:r>
            <a:r>
              <a:rPr kumimoji="1" lang="ja-JP" altLang="en-US" sz="1100">
                <a:latin typeface="+mn-lt"/>
                <a:ea typeface="MS PGothic" panose="020B0600070205080204" pitchFamily="34" charset="-128"/>
              </a:rPr>
              <a:t>スイッチにしたい電源を最初に入れ、</a:t>
            </a:r>
            <a:r>
              <a:rPr kumimoji="1" lang="en-US" altLang="ja-JP" sz="1100">
                <a:latin typeface="+mn-lt"/>
                <a:ea typeface="MS PGothic" panose="020B0600070205080204" pitchFamily="34" charset="-128"/>
              </a:rPr>
              <a:t>1 </a:t>
            </a:r>
            <a:r>
              <a:rPr kumimoji="1" lang="ja-JP" altLang="en-US" sz="1100">
                <a:latin typeface="+mn-lt"/>
                <a:ea typeface="MS PGothic" panose="020B0600070205080204" pitchFamily="34" charset="-128"/>
              </a:rPr>
              <a:t>分以降に他のスイッチの電源を入れる。</a:t>
            </a:r>
            <a:endParaRPr kumimoji="1" lang="en-US" altLang="ja-JP" sz="1100">
              <a:latin typeface="+mn-lt"/>
              <a:ea typeface="MS PGothic" panose="020B0600070205080204" pitchFamily="34" charset="-128"/>
            </a:endParaRPr>
          </a:p>
          <a:p>
            <a:pPr>
              <a:lnSpc>
                <a:spcPts val="1540"/>
              </a:lnSpc>
            </a:pPr>
            <a:endParaRPr kumimoji="1" lang="en-US" altLang="ja-JP" sz="1200">
              <a:latin typeface="+mn-lt"/>
              <a:ea typeface="MS PGothic" panose="020B0600070205080204" pitchFamily="34" charset="-128"/>
            </a:endParaRPr>
          </a:p>
          <a:p>
            <a:pPr>
              <a:lnSpc>
                <a:spcPts val="1540"/>
              </a:lnSpc>
            </a:pPr>
            <a:r>
              <a:rPr kumimoji="1" lang="ja-JP" altLang="en-US" sz="1100">
                <a:latin typeface="+mn-lt"/>
                <a:ea typeface="MS PGothic" panose="020B0600070205080204" pitchFamily="34" charset="-128"/>
              </a:rPr>
              <a:t>一度、スタック</a:t>
            </a:r>
            <a:r>
              <a:rPr kumimoji="1" lang="en-US" altLang="ja-JP" sz="1100">
                <a:latin typeface="+mn-lt"/>
                <a:ea typeface="MS PGothic" panose="020B0600070205080204" pitchFamily="34" charset="-128"/>
              </a:rPr>
              <a:t> </a:t>
            </a:r>
            <a:r>
              <a:rPr kumimoji="1" lang="ja-JP" altLang="en-US" sz="1100">
                <a:latin typeface="+mn-lt"/>
                <a:ea typeface="MS PGothic" panose="020B0600070205080204" pitchFamily="34" charset="-128"/>
              </a:rPr>
              <a:t>グループ構成になった機器は、スタック構成から離れた場合でも設定を引き続き使用することは可能になりますが、再度スタック</a:t>
            </a:r>
            <a:r>
              <a:rPr kumimoji="1" lang="en-US" altLang="ja-JP" sz="1100">
                <a:latin typeface="+mn-lt"/>
                <a:ea typeface="MS PGothic" panose="020B0600070205080204" pitchFamily="34" charset="-128"/>
              </a:rPr>
              <a:t> </a:t>
            </a:r>
            <a:r>
              <a:rPr kumimoji="1" lang="ja-JP" altLang="en-US" sz="1100">
                <a:latin typeface="+mn-lt"/>
                <a:ea typeface="MS PGothic" panose="020B0600070205080204" pitchFamily="34" charset="-128"/>
              </a:rPr>
              <a:t>グループ構成に戻した場合は、一度再起動を行ってからスタック</a:t>
            </a:r>
            <a:r>
              <a:rPr kumimoji="1" lang="en-US" altLang="ja-JP" sz="1100">
                <a:latin typeface="+mn-lt"/>
                <a:ea typeface="MS PGothic" panose="020B0600070205080204" pitchFamily="34" charset="-128"/>
              </a:rPr>
              <a:t> </a:t>
            </a:r>
            <a:r>
              <a:rPr kumimoji="1" lang="ja-JP" altLang="en-US" sz="1100">
                <a:latin typeface="+mn-lt"/>
                <a:ea typeface="MS PGothic" panose="020B0600070205080204" pitchFamily="34" charset="-128"/>
              </a:rPr>
              <a:t>グループ内に参加します。</a:t>
            </a:r>
            <a:endParaRPr kumimoji="1" lang="en-US" altLang="ja-JP" sz="1100">
              <a:latin typeface="+mn-lt"/>
              <a:ea typeface="MS PGothic" panose="020B0600070205080204" pitchFamily="34" charset="-128"/>
            </a:endParaRPr>
          </a:p>
        </p:txBody>
      </p:sp>
      <p:sp>
        <p:nvSpPr>
          <p:cNvPr id="4" name="正方形/長方形 3">
            <a:extLst>
              <a:ext uri="{FF2B5EF4-FFF2-40B4-BE49-F238E27FC236}">
                <a16:creationId xmlns:a16="http://schemas.microsoft.com/office/drawing/2014/main" id="{F58DD2A9-74E5-4B4C-B4BD-4D66562C5FF6}"/>
              </a:ext>
            </a:extLst>
          </p:cNvPr>
          <p:cNvSpPr/>
          <p:nvPr/>
        </p:nvSpPr>
        <p:spPr>
          <a:xfrm>
            <a:off x="6939412" y="1287835"/>
            <a:ext cx="1420092" cy="190687"/>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en-US" altLang="ja-JP" sz="1400">
                <a:ea typeface="MS PGothic" panose="020B0600070205080204" pitchFamily="34" charset="-128"/>
              </a:rPr>
              <a:t>C9200L-01</a:t>
            </a:r>
            <a:endParaRPr kumimoji="1" lang="ja-JP" altLang="en-US" sz="1400">
              <a:ea typeface="MS PGothic" panose="020B0600070205080204" pitchFamily="34" charset="-128"/>
            </a:endParaRPr>
          </a:p>
        </p:txBody>
      </p:sp>
      <p:sp>
        <p:nvSpPr>
          <p:cNvPr id="23" name="正方形/長方形 22">
            <a:extLst>
              <a:ext uri="{FF2B5EF4-FFF2-40B4-BE49-F238E27FC236}">
                <a16:creationId xmlns:a16="http://schemas.microsoft.com/office/drawing/2014/main" id="{DA69D674-9630-4B39-B366-A5E35DC9D9A2}"/>
              </a:ext>
            </a:extLst>
          </p:cNvPr>
          <p:cNvSpPr/>
          <p:nvPr/>
        </p:nvSpPr>
        <p:spPr>
          <a:xfrm>
            <a:off x="6939412" y="1523939"/>
            <a:ext cx="1420092" cy="190687"/>
          </a:xfrm>
          <a:prstGeom prst="rect">
            <a:avLst/>
          </a:prstGeom>
          <a:noFill/>
          <a:ln w="9525" cap="flat" cmpd="sng" algn="ctr">
            <a:solidFill>
              <a:schemeClr val="accent1"/>
            </a:solidFill>
            <a:prstDash val="solid"/>
            <a:round/>
            <a:headEnd type="none" w="med" len="med"/>
            <a:tailEnd type="none" w="med" len="med"/>
          </a:ln>
        </p:spPr>
        <p:style>
          <a:lnRef idx="0">
            <a:scrgbClr r="0" g="0" b="0"/>
          </a:lnRef>
          <a:fillRef idx="0">
            <a:scrgbClr r="0" g="0" b="0"/>
          </a:fillRef>
          <a:effectRef idx="0">
            <a:scrgbClr r="0" g="0" b="0"/>
          </a:effectRef>
          <a:fontRef idx="minor">
            <a:schemeClr val="accent1"/>
          </a:fontRef>
        </p:style>
        <p:txBody>
          <a:bodyPr rtlCol="0" anchor="ctr"/>
          <a:lstStyle/>
          <a:p>
            <a:pPr algn="ctr"/>
            <a:r>
              <a:rPr kumimoji="1" lang="en-US" altLang="ja-JP" sz="1400">
                <a:ea typeface="MS PGothic" panose="020B0600070205080204" pitchFamily="34" charset="-128"/>
              </a:rPr>
              <a:t>C9200L-02</a:t>
            </a:r>
            <a:endParaRPr kumimoji="1" lang="ja-JP" altLang="en-US" sz="1400">
              <a:ea typeface="MS PGothic" panose="020B0600070205080204" pitchFamily="34" charset="-128"/>
            </a:endParaRPr>
          </a:p>
        </p:txBody>
      </p:sp>
      <p:sp>
        <p:nvSpPr>
          <p:cNvPr id="24" name="正方形/長方形 23">
            <a:extLst>
              <a:ext uri="{FF2B5EF4-FFF2-40B4-BE49-F238E27FC236}">
                <a16:creationId xmlns:a16="http://schemas.microsoft.com/office/drawing/2014/main" id="{7163ADC9-7253-474F-BC8F-88D5F73B9B9D}"/>
              </a:ext>
            </a:extLst>
          </p:cNvPr>
          <p:cNvSpPr/>
          <p:nvPr/>
        </p:nvSpPr>
        <p:spPr>
          <a:xfrm>
            <a:off x="6939412" y="1760043"/>
            <a:ext cx="1420092" cy="190687"/>
          </a:xfrm>
          <a:prstGeom prst="rect">
            <a:avLst/>
          </a:prstGeom>
          <a:noFill/>
          <a:ln w="9525" cap="flat" cmpd="sng" algn="ctr">
            <a:solidFill>
              <a:schemeClr val="accent1"/>
            </a:solidFill>
            <a:prstDash val="solid"/>
            <a:round/>
            <a:headEnd type="none" w="med" len="med"/>
            <a:tailEnd type="none" w="med" len="med"/>
          </a:ln>
        </p:spPr>
        <p:style>
          <a:lnRef idx="0">
            <a:scrgbClr r="0" g="0" b="0"/>
          </a:lnRef>
          <a:fillRef idx="0">
            <a:scrgbClr r="0" g="0" b="0"/>
          </a:fillRef>
          <a:effectRef idx="0">
            <a:scrgbClr r="0" g="0" b="0"/>
          </a:effectRef>
          <a:fontRef idx="minor">
            <a:schemeClr val="accent1"/>
          </a:fontRef>
        </p:style>
        <p:txBody>
          <a:bodyPr rtlCol="0" anchor="ctr"/>
          <a:lstStyle/>
          <a:p>
            <a:pPr algn="ctr"/>
            <a:r>
              <a:rPr kumimoji="1" lang="en-US" altLang="ja-JP" sz="1400">
                <a:ea typeface="MS PGothic" panose="020B0600070205080204" pitchFamily="34" charset="-128"/>
              </a:rPr>
              <a:t>C9200L-03</a:t>
            </a:r>
            <a:endParaRPr kumimoji="1" lang="ja-JP" altLang="en-US" sz="1400">
              <a:ea typeface="MS PGothic" panose="020B0600070205080204" pitchFamily="34" charset="-128"/>
            </a:endParaRPr>
          </a:p>
        </p:txBody>
      </p:sp>
      <p:sp>
        <p:nvSpPr>
          <p:cNvPr id="31" name="正方形/長方形 30">
            <a:extLst>
              <a:ext uri="{FF2B5EF4-FFF2-40B4-BE49-F238E27FC236}">
                <a16:creationId xmlns:a16="http://schemas.microsoft.com/office/drawing/2014/main" id="{72551B27-E3A9-4A34-92A8-F6E8810FE664}"/>
              </a:ext>
            </a:extLst>
          </p:cNvPr>
          <p:cNvSpPr/>
          <p:nvPr/>
        </p:nvSpPr>
        <p:spPr>
          <a:xfrm>
            <a:off x="6939412" y="2968141"/>
            <a:ext cx="1420092" cy="190687"/>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en-US" altLang="ja-JP" sz="1400">
                <a:ea typeface="MS PGothic" panose="020B0600070205080204" pitchFamily="34" charset="-128"/>
              </a:rPr>
              <a:t>C9200L-01</a:t>
            </a:r>
            <a:endParaRPr kumimoji="1" lang="ja-JP" altLang="en-US" sz="1400">
              <a:ea typeface="MS PGothic" panose="020B0600070205080204" pitchFamily="34" charset="-128"/>
            </a:endParaRPr>
          </a:p>
        </p:txBody>
      </p:sp>
      <p:sp>
        <p:nvSpPr>
          <p:cNvPr id="41" name="正方形/長方形 40">
            <a:extLst>
              <a:ext uri="{FF2B5EF4-FFF2-40B4-BE49-F238E27FC236}">
                <a16:creationId xmlns:a16="http://schemas.microsoft.com/office/drawing/2014/main" id="{95FE2F2A-CADB-459D-924B-D7CE6FFFB6C9}"/>
              </a:ext>
            </a:extLst>
          </p:cNvPr>
          <p:cNvSpPr/>
          <p:nvPr/>
        </p:nvSpPr>
        <p:spPr>
          <a:xfrm>
            <a:off x="6939412" y="3204245"/>
            <a:ext cx="1420092" cy="190687"/>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en-US" altLang="ja-JP" sz="1400">
                <a:ea typeface="MS PGothic" panose="020B0600070205080204" pitchFamily="34" charset="-128"/>
              </a:rPr>
              <a:t>C9200L-02</a:t>
            </a:r>
            <a:endParaRPr kumimoji="1" lang="ja-JP" altLang="en-US" sz="1400">
              <a:ea typeface="MS PGothic" panose="020B0600070205080204" pitchFamily="34" charset="-128"/>
            </a:endParaRPr>
          </a:p>
        </p:txBody>
      </p:sp>
      <p:sp>
        <p:nvSpPr>
          <p:cNvPr id="42" name="正方形/長方形 41">
            <a:extLst>
              <a:ext uri="{FF2B5EF4-FFF2-40B4-BE49-F238E27FC236}">
                <a16:creationId xmlns:a16="http://schemas.microsoft.com/office/drawing/2014/main" id="{2D2311E6-7BC6-4540-9043-C812BDB92224}"/>
              </a:ext>
            </a:extLst>
          </p:cNvPr>
          <p:cNvSpPr/>
          <p:nvPr/>
        </p:nvSpPr>
        <p:spPr>
          <a:xfrm>
            <a:off x="6939412" y="3440349"/>
            <a:ext cx="1420092" cy="190687"/>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en-US" altLang="ja-JP" sz="1400">
                <a:ea typeface="MS PGothic" panose="020B0600070205080204" pitchFamily="34" charset="-128"/>
              </a:rPr>
              <a:t>C9200L-03</a:t>
            </a:r>
            <a:endParaRPr kumimoji="1" lang="ja-JP" altLang="en-US" sz="1400">
              <a:ea typeface="MS PGothic" panose="020B0600070205080204" pitchFamily="34" charset="-128"/>
            </a:endParaRPr>
          </a:p>
        </p:txBody>
      </p:sp>
      <p:sp>
        <p:nvSpPr>
          <p:cNvPr id="5" name="左大かっこ 4">
            <a:extLst>
              <a:ext uri="{FF2B5EF4-FFF2-40B4-BE49-F238E27FC236}">
                <a16:creationId xmlns:a16="http://schemas.microsoft.com/office/drawing/2014/main" id="{A6E7F5B9-A252-4DF0-A22B-5A7842DC7B3D}"/>
              </a:ext>
            </a:extLst>
          </p:cNvPr>
          <p:cNvSpPr/>
          <p:nvPr/>
        </p:nvSpPr>
        <p:spPr>
          <a:xfrm flipH="1">
            <a:off x="8359504" y="1418392"/>
            <a:ext cx="166254" cy="141759"/>
          </a:xfrm>
          <a:prstGeom prst="leftBracket">
            <a:avLst/>
          </a:prstGeom>
          <a:ln w="28575">
            <a:solidFill>
              <a:schemeClr val="accent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a:ea typeface="MS PGothic" panose="020B0600070205080204" pitchFamily="34" charset="-128"/>
            </a:endParaRPr>
          </a:p>
        </p:txBody>
      </p:sp>
      <p:sp>
        <p:nvSpPr>
          <p:cNvPr id="43" name="左大かっこ 42">
            <a:extLst>
              <a:ext uri="{FF2B5EF4-FFF2-40B4-BE49-F238E27FC236}">
                <a16:creationId xmlns:a16="http://schemas.microsoft.com/office/drawing/2014/main" id="{56FB59E1-EBEC-44B5-BC01-13F1EA723063}"/>
              </a:ext>
            </a:extLst>
          </p:cNvPr>
          <p:cNvSpPr/>
          <p:nvPr/>
        </p:nvSpPr>
        <p:spPr>
          <a:xfrm flipH="1">
            <a:off x="8359504" y="1664076"/>
            <a:ext cx="166254" cy="141759"/>
          </a:xfrm>
          <a:prstGeom prst="leftBracket">
            <a:avLst/>
          </a:prstGeom>
          <a:ln w="28575">
            <a:solidFill>
              <a:schemeClr val="accent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a:ea typeface="MS PGothic" panose="020B0600070205080204" pitchFamily="34" charset="-128"/>
            </a:endParaRPr>
          </a:p>
        </p:txBody>
      </p:sp>
      <p:sp>
        <p:nvSpPr>
          <p:cNvPr id="44" name="左大かっこ 43">
            <a:extLst>
              <a:ext uri="{FF2B5EF4-FFF2-40B4-BE49-F238E27FC236}">
                <a16:creationId xmlns:a16="http://schemas.microsoft.com/office/drawing/2014/main" id="{CD134D1F-1ED4-4B88-A6E9-3D5E9CE08D64}"/>
              </a:ext>
            </a:extLst>
          </p:cNvPr>
          <p:cNvSpPr/>
          <p:nvPr/>
        </p:nvSpPr>
        <p:spPr>
          <a:xfrm flipH="1">
            <a:off x="8359504" y="1349211"/>
            <a:ext cx="242454" cy="540219"/>
          </a:xfrm>
          <a:prstGeom prst="leftBracket">
            <a:avLst/>
          </a:prstGeom>
          <a:ln w="28575">
            <a:solidFill>
              <a:schemeClr val="accent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a:ea typeface="MS PGothic" panose="020B0600070205080204" pitchFamily="34" charset="-128"/>
            </a:endParaRPr>
          </a:p>
        </p:txBody>
      </p:sp>
      <p:sp>
        <p:nvSpPr>
          <p:cNvPr id="45" name="左大かっこ 44">
            <a:extLst>
              <a:ext uri="{FF2B5EF4-FFF2-40B4-BE49-F238E27FC236}">
                <a16:creationId xmlns:a16="http://schemas.microsoft.com/office/drawing/2014/main" id="{94124AAD-B3A2-4A30-AAB4-FAED302363CE}"/>
              </a:ext>
            </a:extLst>
          </p:cNvPr>
          <p:cNvSpPr/>
          <p:nvPr/>
        </p:nvSpPr>
        <p:spPr>
          <a:xfrm flipH="1">
            <a:off x="8359504" y="3098622"/>
            <a:ext cx="166254" cy="141759"/>
          </a:xfrm>
          <a:prstGeom prst="leftBracket">
            <a:avLst/>
          </a:prstGeom>
          <a:ln w="28575">
            <a:solidFill>
              <a:schemeClr val="accent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a:ea typeface="MS PGothic" panose="020B0600070205080204" pitchFamily="34" charset="-128"/>
            </a:endParaRPr>
          </a:p>
        </p:txBody>
      </p:sp>
      <p:sp>
        <p:nvSpPr>
          <p:cNvPr id="46" name="左大かっこ 45">
            <a:extLst>
              <a:ext uri="{FF2B5EF4-FFF2-40B4-BE49-F238E27FC236}">
                <a16:creationId xmlns:a16="http://schemas.microsoft.com/office/drawing/2014/main" id="{A46807CF-C054-4BAB-AA47-B43BBCF0B3F3}"/>
              </a:ext>
            </a:extLst>
          </p:cNvPr>
          <p:cNvSpPr/>
          <p:nvPr/>
        </p:nvSpPr>
        <p:spPr>
          <a:xfrm flipH="1">
            <a:off x="8359504" y="3344306"/>
            <a:ext cx="166254" cy="141759"/>
          </a:xfrm>
          <a:prstGeom prst="leftBracket">
            <a:avLst/>
          </a:prstGeom>
          <a:ln w="28575">
            <a:solidFill>
              <a:schemeClr val="accent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a:ea typeface="MS PGothic" panose="020B0600070205080204" pitchFamily="34" charset="-128"/>
            </a:endParaRPr>
          </a:p>
        </p:txBody>
      </p:sp>
      <p:sp>
        <p:nvSpPr>
          <p:cNvPr id="47" name="左大かっこ 46">
            <a:extLst>
              <a:ext uri="{FF2B5EF4-FFF2-40B4-BE49-F238E27FC236}">
                <a16:creationId xmlns:a16="http://schemas.microsoft.com/office/drawing/2014/main" id="{F22C4DDD-195D-4578-8B14-3E2A1D2C7864}"/>
              </a:ext>
            </a:extLst>
          </p:cNvPr>
          <p:cNvSpPr/>
          <p:nvPr/>
        </p:nvSpPr>
        <p:spPr>
          <a:xfrm flipH="1">
            <a:off x="8359504" y="3029441"/>
            <a:ext cx="242454" cy="540219"/>
          </a:xfrm>
          <a:prstGeom prst="leftBracket">
            <a:avLst/>
          </a:prstGeom>
          <a:ln w="28575">
            <a:solidFill>
              <a:schemeClr val="accent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a:ea typeface="MS PGothic" panose="020B0600070205080204" pitchFamily="34" charset="-128"/>
            </a:endParaRPr>
          </a:p>
        </p:txBody>
      </p:sp>
      <p:sp>
        <p:nvSpPr>
          <p:cNvPr id="54" name="正方形/長方形 53">
            <a:extLst>
              <a:ext uri="{FF2B5EF4-FFF2-40B4-BE49-F238E27FC236}">
                <a16:creationId xmlns:a16="http://schemas.microsoft.com/office/drawing/2014/main" id="{D49CA0FD-DE95-4ACE-AD47-BB055E6CE5EB}"/>
              </a:ext>
            </a:extLst>
          </p:cNvPr>
          <p:cNvSpPr/>
          <p:nvPr/>
        </p:nvSpPr>
        <p:spPr>
          <a:xfrm>
            <a:off x="4823117" y="1287835"/>
            <a:ext cx="1420092" cy="190687"/>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en-US" altLang="ja-JP" sz="1400">
                <a:ea typeface="MS PGothic" panose="020B0600070205080204" pitchFamily="34" charset="-128"/>
              </a:rPr>
              <a:t>C9200L-01</a:t>
            </a:r>
            <a:endParaRPr kumimoji="1" lang="ja-JP" altLang="en-US" sz="1400">
              <a:ea typeface="MS PGothic" panose="020B0600070205080204" pitchFamily="34" charset="-128"/>
            </a:endParaRPr>
          </a:p>
        </p:txBody>
      </p:sp>
      <p:sp>
        <p:nvSpPr>
          <p:cNvPr id="55" name="正方形/長方形 54">
            <a:extLst>
              <a:ext uri="{FF2B5EF4-FFF2-40B4-BE49-F238E27FC236}">
                <a16:creationId xmlns:a16="http://schemas.microsoft.com/office/drawing/2014/main" id="{B5F8B187-7112-4732-A3D7-2EF5560A3F1B}"/>
              </a:ext>
            </a:extLst>
          </p:cNvPr>
          <p:cNvSpPr/>
          <p:nvPr/>
        </p:nvSpPr>
        <p:spPr>
          <a:xfrm>
            <a:off x="4823117" y="1523939"/>
            <a:ext cx="1420092" cy="190687"/>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en-US" altLang="ja-JP" sz="1400">
                <a:ea typeface="MS PGothic" panose="020B0600070205080204" pitchFamily="34" charset="-128"/>
              </a:rPr>
              <a:t>C9200L-02</a:t>
            </a:r>
            <a:endParaRPr kumimoji="1" lang="ja-JP" altLang="en-US" sz="1400">
              <a:ea typeface="MS PGothic" panose="020B0600070205080204" pitchFamily="34" charset="-128"/>
            </a:endParaRPr>
          </a:p>
        </p:txBody>
      </p:sp>
      <p:sp>
        <p:nvSpPr>
          <p:cNvPr id="56" name="正方形/長方形 55">
            <a:extLst>
              <a:ext uri="{FF2B5EF4-FFF2-40B4-BE49-F238E27FC236}">
                <a16:creationId xmlns:a16="http://schemas.microsoft.com/office/drawing/2014/main" id="{A2CD1754-D75E-4C61-8251-A0688AAC191D}"/>
              </a:ext>
            </a:extLst>
          </p:cNvPr>
          <p:cNvSpPr/>
          <p:nvPr/>
        </p:nvSpPr>
        <p:spPr>
          <a:xfrm>
            <a:off x="4823117" y="1760043"/>
            <a:ext cx="1420092" cy="190687"/>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en-US" altLang="ja-JP" sz="1400">
                <a:ea typeface="MS PGothic" panose="020B0600070205080204" pitchFamily="34" charset="-128"/>
              </a:rPr>
              <a:t>C9200L-03</a:t>
            </a:r>
            <a:endParaRPr kumimoji="1" lang="ja-JP" altLang="en-US" sz="1400">
              <a:ea typeface="MS PGothic" panose="020B0600070205080204" pitchFamily="34" charset="-128"/>
            </a:endParaRPr>
          </a:p>
        </p:txBody>
      </p:sp>
      <p:sp>
        <p:nvSpPr>
          <p:cNvPr id="57" name="正方形/長方形 56">
            <a:extLst>
              <a:ext uri="{FF2B5EF4-FFF2-40B4-BE49-F238E27FC236}">
                <a16:creationId xmlns:a16="http://schemas.microsoft.com/office/drawing/2014/main" id="{6CE0A65B-E974-490F-9B15-A6CC6137B7FF}"/>
              </a:ext>
            </a:extLst>
          </p:cNvPr>
          <p:cNvSpPr/>
          <p:nvPr/>
        </p:nvSpPr>
        <p:spPr>
          <a:xfrm>
            <a:off x="4823117" y="3108902"/>
            <a:ext cx="1420092" cy="190687"/>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en-US" altLang="ja-JP" sz="1400">
                <a:ea typeface="MS PGothic" panose="020B0600070205080204" pitchFamily="34" charset="-128"/>
              </a:rPr>
              <a:t>C9200L-01</a:t>
            </a:r>
            <a:endParaRPr kumimoji="1" lang="ja-JP" altLang="en-US" sz="1400">
              <a:ea typeface="MS PGothic" panose="020B0600070205080204" pitchFamily="34" charset="-128"/>
            </a:endParaRPr>
          </a:p>
        </p:txBody>
      </p:sp>
      <p:sp>
        <p:nvSpPr>
          <p:cNvPr id="58" name="正方形/長方形 57">
            <a:extLst>
              <a:ext uri="{FF2B5EF4-FFF2-40B4-BE49-F238E27FC236}">
                <a16:creationId xmlns:a16="http://schemas.microsoft.com/office/drawing/2014/main" id="{6AFF0499-694B-4119-B543-6108685602B2}"/>
              </a:ext>
            </a:extLst>
          </p:cNvPr>
          <p:cNvSpPr/>
          <p:nvPr/>
        </p:nvSpPr>
        <p:spPr>
          <a:xfrm>
            <a:off x="4823117" y="3345006"/>
            <a:ext cx="1420092" cy="190687"/>
          </a:xfrm>
          <a:prstGeom prst="rect">
            <a:avLst/>
          </a:prstGeom>
          <a:solidFill>
            <a:schemeClr val="accent1">
              <a:lumMod val="20000"/>
              <a:lumOff val="80000"/>
            </a:schemeClr>
          </a:solidFill>
          <a:ln>
            <a:noFill/>
          </a:ln>
        </p:spPr>
        <p:style>
          <a:lnRef idx="2">
            <a:schemeClr val="accent1"/>
          </a:lnRef>
          <a:fillRef idx="1">
            <a:schemeClr val="lt1"/>
          </a:fillRef>
          <a:effectRef idx="0">
            <a:schemeClr val="accent1"/>
          </a:effectRef>
          <a:fontRef idx="minor">
            <a:schemeClr val="dk1"/>
          </a:fontRef>
        </p:style>
        <p:txBody>
          <a:bodyPr rtlCol="0" anchor="ctr"/>
          <a:lstStyle/>
          <a:p>
            <a:pPr algn="ctr"/>
            <a:r>
              <a:rPr kumimoji="1" lang="en-US" altLang="ja-JP" sz="1400">
                <a:ea typeface="MS PGothic" panose="020B0600070205080204" pitchFamily="34" charset="-128"/>
              </a:rPr>
              <a:t>C9200L-02</a:t>
            </a:r>
            <a:endParaRPr kumimoji="1" lang="ja-JP" altLang="en-US" sz="1400">
              <a:ea typeface="MS PGothic" panose="020B0600070205080204" pitchFamily="34" charset="-128"/>
            </a:endParaRPr>
          </a:p>
        </p:txBody>
      </p:sp>
      <p:sp>
        <p:nvSpPr>
          <p:cNvPr id="59" name="正方形/長方形 58">
            <a:extLst>
              <a:ext uri="{FF2B5EF4-FFF2-40B4-BE49-F238E27FC236}">
                <a16:creationId xmlns:a16="http://schemas.microsoft.com/office/drawing/2014/main" id="{64361C6C-0313-45CF-AA5A-F8BAF8AA0CB0}"/>
              </a:ext>
            </a:extLst>
          </p:cNvPr>
          <p:cNvSpPr/>
          <p:nvPr/>
        </p:nvSpPr>
        <p:spPr>
          <a:xfrm>
            <a:off x="4823117" y="3581110"/>
            <a:ext cx="1420092" cy="190687"/>
          </a:xfrm>
          <a:prstGeom prst="rect">
            <a:avLst/>
          </a:prstGeom>
          <a:solidFill>
            <a:schemeClr val="accent1">
              <a:lumMod val="20000"/>
              <a:lumOff val="80000"/>
            </a:schemeClr>
          </a:solidFill>
          <a:ln>
            <a:noFill/>
          </a:ln>
        </p:spPr>
        <p:style>
          <a:lnRef idx="2">
            <a:schemeClr val="accent1"/>
          </a:lnRef>
          <a:fillRef idx="1">
            <a:schemeClr val="lt1"/>
          </a:fillRef>
          <a:effectRef idx="0">
            <a:schemeClr val="accent1"/>
          </a:effectRef>
          <a:fontRef idx="minor">
            <a:schemeClr val="dk1"/>
          </a:fontRef>
        </p:style>
        <p:txBody>
          <a:bodyPr rtlCol="0" anchor="ctr"/>
          <a:lstStyle/>
          <a:p>
            <a:pPr algn="ctr"/>
            <a:r>
              <a:rPr kumimoji="1" lang="en-US" altLang="ja-JP" sz="1400">
                <a:ea typeface="MS PGothic" panose="020B0600070205080204" pitchFamily="34" charset="-128"/>
              </a:rPr>
              <a:t>C9200L-03</a:t>
            </a:r>
            <a:endParaRPr kumimoji="1" lang="ja-JP" altLang="en-US" sz="1400">
              <a:ea typeface="MS PGothic" panose="020B0600070205080204" pitchFamily="34" charset="-128"/>
            </a:endParaRPr>
          </a:p>
        </p:txBody>
      </p:sp>
      <p:sp>
        <p:nvSpPr>
          <p:cNvPr id="60" name="左大かっこ 59">
            <a:extLst>
              <a:ext uri="{FF2B5EF4-FFF2-40B4-BE49-F238E27FC236}">
                <a16:creationId xmlns:a16="http://schemas.microsoft.com/office/drawing/2014/main" id="{84AE9E5B-34CC-46CF-845F-3C155F928241}"/>
              </a:ext>
            </a:extLst>
          </p:cNvPr>
          <p:cNvSpPr/>
          <p:nvPr/>
        </p:nvSpPr>
        <p:spPr>
          <a:xfrm flipH="1">
            <a:off x="6243209" y="1418392"/>
            <a:ext cx="166254" cy="141759"/>
          </a:xfrm>
          <a:prstGeom prst="leftBracket">
            <a:avLst/>
          </a:prstGeom>
          <a:ln w="28575">
            <a:solidFill>
              <a:schemeClr val="accent6"/>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a:ea typeface="MS PGothic" panose="020B0600070205080204" pitchFamily="34" charset="-128"/>
            </a:endParaRPr>
          </a:p>
        </p:txBody>
      </p:sp>
      <p:sp>
        <p:nvSpPr>
          <p:cNvPr id="61" name="左大かっこ 60">
            <a:extLst>
              <a:ext uri="{FF2B5EF4-FFF2-40B4-BE49-F238E27FC236}">
                <a16:creationId xmlns:a16="http://schemas.microsoft.com/office/drawing/2014/main" id="{2D9CC1EB-D3F3-40E8-8105-B864BE93A39E}"/>
              </a:ext>
            </a:extLst>
          </p:cNvPr>
          <p:cNvSpPr/>
          <p:nvPr/>
        </p:nvSpPr>
        <p:spPr>
          <a:xfrm flipH="1">
            <a:off x="6243209" y="1664076"/>
            <a:ext cx="166254" cy="141759"/>
          </a:xfrm>
          <a:prstGeom prst="leftBracket">
            <a:avLst/>
          </a:prstGeom>
          <a:ln w="28575">
            <a:solidFill>
              <a:schemeClr val="accent6"/>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a:ea typeface="MS PGothic" panose="020B0600070205080204" pitchFamily="34" charset="-128"/>
            </a:endParaRPr>
          </a:p>
        </p:txBody>
      </p:sp>
      <p:sp>
        <p:nvSpPr>
          <p:cNvPr id="62" name="左大かっこ 61">
            <a:extLst>
              <a:ext uri="{FF2B5EF4-FFF2-40B4-BE49-F238E27FC236}">
                <a16:creationId xmlns:a16="http://schemas.microsoft.com/office/drawing/2014/main" id="{BA0EB43A-4A43-4F53-B0D7-4472F662244A}"/>
              </a:ext>
            </a:extLst>
          </p:cNvPr>
          <p:cNvSpPr/>
          <p:nvPr/>
        </p:nvSpPr>
        <p:spPr>
          <a:xfrm flipH="1">
            <a:off x="6243209" y="1349211"/>
            <a:ext cx="242454" cy="540219"/>
          </a:xfrm>
          <a:prstGeom prst="leftBracket">
            <a:avLst/>
          </a:prstGeom>
          <a:ln w="28575">
            <a:solidFill>
              <a:schemeClr val="accent6"/>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a:ea typeface="MS PGothic" panose="020B0600070205080204" pitchFamily="34" charset="-128"/>
            </a:endParaRPr>
          </a:p>
        </p:txBody>
      </p:sp>
      <p:sp>
        <p:nvSpPr>
          <p:cNvPr id="63" name="左大かっこ 62">
            <a:extLst>
              <a:ext uri="{FF2B5EF4-FFF2-40B4-BE49-F238E27FC236}">
                <a16:creationId xmlns:a16="http://schemas.microsoft.com/office/drawing/2014/main" id="{573CAB91-CC49-49E5-A0C1-6ACADDCD5159}"/>
              </a:ext>
            </a:extLst>
          </p:cNvPr>
          <p:cNvSpPr/>
          <p:nvPr/>
        </p:nvSpPr>
        <p:spPr>
          <a:xfrm flipH="1">
            <a:off x="6243209" y="3239383"/>
            <a:ext cx="166254" cy="141759"/>
          </a:xfrm>
          <a:prstGeom prst="leftBracket">
            <a:avLst/>
          </a:prstGeom>
          <a:ln w="28575">
            <a:solidFill>
              <a:schemeClr val="accent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a:ea typeface="MS PGothic" panose="020B0600070205080204" pitchFamily="34" charset="-128"/>
            </a:endParaRPr>
          </a:p>
        </p:txBody>
      </p:sp>
      <p:sp>
        <p:nvSpPr>
          <p:cNvPr id="64" name="左大かっこ 63">
            <a:extLst>
              <a:ext uri="{FF2B5EF4-FFF2-40B4-BE49-F238E27FC236}">
                <a16:creationId xmlns:a16="http://schemas.microsoft.com/office/drawing/2014/main" id="{5C212837-24C9-404F-9E60-D82294999D04}"/>
              </a:ext>
            </a:extLst>
          </p:cNvPr>
          <p:cNvSpPr/>
          <p:nvPr/>
        </p:nvSpPr>
        <p:spPr>
          <a:xfrm flipH="1">
            <a:off x="6243209" y="3485067"/>
            <a:ext cx="166254" cy="141759"/>
          </a:xfrm>
          <a:prstGeom prst="leftBracket">
            <a:avLst/>
          </a:prstGeom>
          <a:ln w="28575">
            <a:solidFill>
              <a:schemeClr val="accent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a:ea typeface="MS PGothic" panose="020B0600070205080204" pitchFamily="34" charset="-128"/>
            </a:endParaRPr>
          </a:p>
        </p:txBody>
      </p:sp>
      <p:sp>
        <p:nvSpPr>
          <p:cNvPr id="65" name="左大かっこ 64">
            <a:extLst>
              <a:ext uri="{FF2B5EF4-FFF2-40B4-BE49-F238E27FC236}">
                <a16:creationId xmlns:a16="http://schemas.microsoft.com/office/drawing/2014/main" id="{D7D3D552-98E1-403D-BBC2-C3203CDBC89A}"/>
              </a:ext>
            </a:extLst>
          </p:cNvPr>
          <p:cNvSpPr/>
          <p:nvPr/>
        </p:nvSpPr>
        <p:spPr>
          <a:xfrm flipH="1">
            <a:off x="6243209" y="3170202"/>
            <a:ext cx="242454" cy="540219"/>
          </a:xfrm>
          <a:prstGeom prst="leftBracket">
            <a:avLst/>
          </a:prstGeom>
          <a:ln w="28575">
            <a:solidFill>
              <a:schemeClr val="accent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a:ea typeface="MS PGothic" panose="020B0600070205080204" pitchFamily="34" charset="-128"/>
            </a:endParaRPr>
          </a:p>
        </p:txBody>
      </p:sp>
      <p:sp>
        <p:nvSpPr>
          <p:cNvPr id="66" name="正方形/長方形 65">
            <a:extLst>
              <a:ext uri="{FF2B5EF4-FFF2-40B4-BE49-F238E27FC236}">
                <a16:creationId xmlns:a16="http://schemas.microsoft.com/office/drawing/2014/main" id="{46F1A4D6-13BA-47DC-8DCE-760E1A3460FE}"/>
              </a:ext>
            </a:extLst>
          </p:cNvPr>
          <p:cNvSpPr/>
          <p:nvPr/>
        </p:nvSpPr>
        <p:spPr>
          <a:xfrm>
            <a:off x="4823117" y="4182553"/>
            <a:ext cx="1420092" cy="190687"/>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en-US" altLang="ja-JP" sz="1400">
                <a:ea typeface="MS PGothic" panose="020B0600070205080204" pitchFamily="34" charset="-128"/>
              </a:rPr>
              <a:t>C9200L-01</a:t>
            </a:r>
            <a:endParaRPr kumimoji="1" lang="ja-JP" altLang="en-US" sz="1400">
              <a:ea typeface="MS PGothic" panose="020B0600070205080204" pitchFamily="34" charset="-128"/>
            </a:endParaRPr>
          </a:p>
        </p:txBody>
      </p:sp>
      <p:sp>
        <p:nvSpPr>
          <p:cNvPr id="67" name="正方形/長方形 66">
            <a:extLst>
              <a:ext uri="{FF2B5EF4-FFF2-40B4-BE49-F238E27FC236}">
                <a16:creationId xmlns:a16="http://schemas.microsoft.com/office/drawing/2014/main" id="{5F4E9DF6-6FAF-46F9-A867-CE0CCF76BDD9}"/>
              </a:ext>
            </a:extLst>
          </p:cNvPr>
          <p:cNvSpPr/>
          <p:nvPr/>
        </p:nvSpPr>
        <p:spPr>
          <a:xfrm>
            <a:off x="4823117" y="4418657"/>
            <a:ext cx="1420092" cy="190687"/>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en-US" altLang="ja-JP" sz="1400">
                <a:ea typeface="MS PGothic" panose="020B0600070205080204" pitchFamily="34" charset="-128"/>
              </a:rPr>
              <a:t>C9200L-02</a:t>
            </a:r>
            <a:endParaRPr kumimoji="1" lang="ja-JP" altLang="en-US" sz="1400">
              <a:ea typeface="MS PGothic" panose="020B0600070205080204" pitchFamily="34" charset="-128"/>
            </a:endParaRPr>
          </a:p>
        </p:txBody>
      </p:sp>
      <p:sp>
        <p:nvSpPr>
          <p:cNvPr id="68" name="正方形/長方形 67">
            <a:extLst>
              <a:ext uri="{FF2B5EF4-FFF2-40B4-BE49-F238E27FC236}">
                <a16:creationId xmlns:a16="http://schemas.microsoft.com/office/drawing/2014/main" id="{A351C768-EBF1-410F-BA44-335964754A92}"/>
              </a:ext>
            </a:extLst>
          </p:cNvPr>
          <p:cNvSpPr/>
          <p:nvPr/>
        </p:nvSpPr>
        <p:spPr>
          <a:xfrm>
            <a:off x="4823117" y="4654761"/>
            <a:ext cx="1420092" cy="190687"/>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en-US" altLang="ja-JP" sz="1400">
                <a:ea typeface="MS PGothic" panose="020B0600070205080204" pitchFamily="34" charset="-128"/>
              </a:rPr>
              <a:t>C9200L-03</a:t>
            </a:r>
            <a:endParaRPr kumimoji="1" lang="ja-JP" altLang="en-US" sz="1400">
              <a:ea typeface="MS PGothic" panose="020B0600070205080204" pitchFamily="34" charset="-128"/>
            </a:endParaRPr>
          </a:p>
        </p:txBody>
      </p:sp>
      <p:sp>
        <p:nvSpPr>
          <p:cNvPr id="69" name="左大かっこ 68">
            <a:extLst>
              <a:ext uri="{FF2B5EF4-FFF2-40B4-BE49-F238E27FC236}">
                <a16:creationId xmlns:a16="http://schemas.microsoft.com/office/drawing/2014/main" id="{288B65A8-59E7-448D-A1CB-53A471B97861}"/>
              </a:ext>
            </a:extLst>
          </p:cNvPr>
          <p:cNvSpPr/>
          <p:nvPr/>
        </p:nvSpPr>
        <p:spPr>
          <a:xfrm flipH="1">
            <a:off x="6243209" y="4313034"/>
            <a:ext cx="166254" cy="141759"/>
          </a:xfrm>
          <a:prstGeom prst="leftBracket">
            <a:avLst/>
          </a:prstGeom>
          <a:ln w="28575">
            <a:solidFill>
              <a:schemeClr val="accent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a:ea typeface="MS PGothic" panose="020B0600070205080204" pitchFamily="34" charset="-128"/>
            </a:endParaRPr>
          </a:p>
        </p:txBody>
      </p:sp>
      <p:sp>
        <p:nvSpPr>
          <p:cNvPr id="70" name="左大かっこ 69">
            <a:extLst>
              <a:ext uri="{FF2B5EF4-FFF2-40B4-BE49-F238E27FC236}">
                <a16:creationId xmlns:a16="http://schemas.microsoft.com/office/drawing/2014/main" id="{F774D168-1EDC-4653-BC78-D4DA08F926E5}"/>
              </a:ext>
            </a:extLst>
          </p:cNvPr>
          <p:cNvSpPr/>
          <p:nvPr/>
        </p:nvSpPr>
        <p:spPr>
          <a:xfrm flipH="1">
            <a:off x="6243209" y="4558718"/>
            <a:ext cx="166254" cy="141759"/>
          </a:xfrm>
          <a:prstGeom prst="leftBracket">
            <a:avLst/>
          </a:prstGeom>
          <a:ln w="28575">
            <a:solidFill>
              <a:schemeClr val="accent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a:ea typeface="MS PGothic" panose="020B0600070205080204" pitchFamily="34" charset="-128"/>
            </a:endParaRPr>
          </a:p>
        </p:txBody>
      </p:sp>
      <p:sp>
        <p:nvSpPr>
          <p:cNvPr id="71" name="左大かっこ 70">
            <a:extLst>
              <a:ext uri="{FF2B5EF4-FFF2-40B4-BE49-F238E27FC236}">
                <a16:creationId xmlns:a16="http://schemas.microsoft.com/office/drawing/2014/main" id="{02A89671-CDB8-4E5F-AF53-4FC019A27BAC}"/>
              </a:ext>
            </a:extLst>
          </p:cNvPr>
          <p:cNvSpPr/>
          <p:nvPr/>
        </p:nvSpPr>
        <p:spPr>
          <a:xfrm flipH="1">
            <a:off x="6243209" y="4243853"/>
            <a:ext cx="242454" cy="540219"/>
          </a:xfrm>
          <a:prstGeom prst="leftBracket">
            <a:avLst/>
          </a:prstGeom>
          <a:ln w="28575">
            <a:solidFill>
              <a:schemeClr val="accent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a:ea typeface="MS PGothic" panose="020B0600070205080204" pitchFamily="34" charset="-128"/>
            </a:endParaRPr>
          </a:p>
        </p:txBody>
      </p:sp>
      <p:sp>
        <p:nvSpPr>
          <p:cNvPr id="9" name="テキスト ボックス 8">
            <a:extLst>
              <a:ext uri="{FF2B5EF4-FFF2-40B4-BE49-F238E27FC236}">
                <a16:creationId xmlns:a16="http://schemas.microsoft.com/office/drawing/2014/main" id="{E5B972CA-44E4-47FA-BE89-873253002399}"/>
              </a:ext>
            </a:extLst>
          </p:cNvPr>
          <p:cNvSpPr txBox="1"/>
          <p:nvPr/>
        </p:nvSpPr>
        <p:spPr>
          <a:xfrm>
            <a:off x="4767701" y="703818"/>
            <a:ext cx="1816676" cy="507831"/>
          </a:xfrm>
          <a:prstGeom prst="rect">
            <a:avLst/>
          </a:prstGeom>
          <a:noFill/>
        </p:spPr>
        <p:txBody>
          <a:bodyPr wrap="square" rtlCol="0">
            <a:spAutoFit/>
          </a:bodyPr>
          <a:lstStyle/>
          <a:p>
            <a:r>
              <a:rPr kumimoji="1" lang="ja-JP" altLang="en-US" sz="900" b="1">
                <a:latin typeface="+mn-lt"/>
                <a:ea typeface="MS PGothic" panose="020B0600070205080204" pitchFamily="34" charset="-128"/>
              </a:rPr>
              <a:t>ほぼ同時に機器の電源を</a:t>
            </a:r>
            <a:r>
              <a:rPr kumimoji="1" lang="en-US" altLang="ja-JP" sz="900" b="1">
                <a:latin typeface="+mn-lt"/>
                <a:ea typeface="MS PGothic" panose="020B0600070205080204" pitchFamily="34" charset="-128"/>
              </a:rPr>
              <a:t> ON </a:t>
            </a:r>
            <a:br>
              <a:rPr kumimoji="1" lang="en-US" altLang="ja-JP" sz="900" b="1">
                <a:latin typeface="+mn-lt"/>
                <a:ea typeface="MS PGothic" panose="020B0600070205080204" pitchFamily="34" charset="-128"/>
              </a:rPr>
            </a:br>
            <a:r>
              <a:rPr kumimoji="1" lang="ja-JP" altLang="en-US" sz="900" b="1">
                <a:latin typeface="+mn-lt"/>
                <a:ea typeface="MS PGothic" panose="020B0600070205080204" pitchFamily="34" charset="-128"/>
              </a:rPr>
              <a:t>した場合、または電源</a:t>
            </a:r>
            <a:r>
              <a:rPr kumimoji="1" lang="en-US" altLang="ja-JP" sz="900" b="1">
                <a:latin typeface="+mn-lt"/>
                <a:ea typeface="MS PGothic" panose="020B0600070205080204" pitchFamily="34" charset="-128"/>
              </a:rPr>
              <a:t> ON </a:t>
            </a:r>
            <a:r>
              <a:rPr kumimoji="1" lang="ja-JP" altLang="en-US" sz="900" b="1">
                <a:latin typeface="+mn-lt"/>
                <a:ea typeface="MS PGothic" panose="020B0600070205080204" pitchFamily="34" charset="-128"/>
              </a:rPr>
              <a:t>から</a:t>
            </a:r>
            <a:br>
              <a:rPr kumimoji="1" lang="en-US" altLang="ja-JP" sz="900" b="1">
                <a:latin typeface="+mn-lt"/>
                <a:ea typeface="MS PGothic" panose="020B0600070205080204" pitchFamily="34" charset="-128"/>
              </a:rPr>
            </a:br>
            <a:r>
              <a:rPr kumimoji="1" lang="ja-JP" altLang="en-US" sz="900" b="1">
                <a:latin typeface="+mn-lt"/>
                <a:ea typeface="MS PGothic" panose="020B0600070205080204" pitchFamily="34" charset="-128"/>
              </a:rPr>
              <a:t>スタックケーブルを接続した場合</a:t>
            </a:r>
          </a:p>
        </p:txBody>
      </p:sp>
      <p:sp>
        <p:nvSpPr>
          <p:cNvPr id="73" name="テキスト ボックス 72">
            <a:extLst>
              <a:ext uri="{FF2B5EF4-FFF2-40B4-BE49-F238E27FC236}">
                <a16:creationId xmlns:a16="http://schemas.microsoft.com/office/drawing/2014/main" id="{9E55E7BF-7701-44DD-8E86-D082E9FEB70C}"/>
              </a:ext>
            </a:extLst>
          </p:cNvPr>
          <p:cNvSpPr txBox="1"/>
          <p:nvPr/>
        </p:nvSpPr>
        <p:spPr>
          <a:xfrm>
            <a:off x="7029469" y="703818"/>
            <a:ext cx="1396684" cy="369332"/>
          </a:xfrm>
          <a:prstGeom prst="rect">
            <a:avLst/>
          </a:prstGeom>
          <a:noFill/>
        </p:spPr>
        <p:txBody>
          <a:bodyPr wrap="square" rtlCol="0">
            <a:spAutoFit/>
          </a:bodyPr>
          <a:lstStyle/>
          <a:p>
            <a:r>
              <a:rPr kumimoji="1" lang="ja-JP" altLang="en-US" sz="900" b="1">
                <a:latin typeface="+mn-lt"/>
                <a:ea typeface="MS PGothic" panose="020B0600070205080204" pitchFamily="34" charset="-128"/>
              </a:rPr>
              <a:t>設定に関係なくアクティブを選択したい場合</a:t>
            </a:r>
          </a:p>
        </p:txBody>
      </p:sp>
      <p:sp>
        <p:nvSpPr>
          <p:cNvPr id="10" name="矢印: 下 9">
            <a:extLst>
              <a:ext uri="{FF2B5EF4-FFF2-40B4-BE49-F238E27FC236}">
                <a16:creationId xmlns:a16="http://schemas.microsoft.com/office/drawing/2014/main" id="{42A042AF-442A-45E0-AB96-F0EFFE0D6696}"/>
              </a:ext>
            </a:extLst>
          </p:cNvPr>
          <p:cNvSpPr/>
          <p:nvPr/>
        </p:nvSpPr>
        <p:spPr>
          <a:xfrm>
            <a:off x="5279455" y="2822715"/>
            <a:ext cx="547254" cy="245326"/>
          </a:xfrm>
          <a:prstGeom prst="downArrow">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ea typeface="MS PGothic" panose="020B0600070205080204" pitchFamily="34" charset="-128"/>
            </a:endParaRPr>
          </a:p>
        </p:txBody>
      </p:sp>
      <p:sp>
        <p:nvSpPr>
          <p:cNvPr id="74" name="矢印: 下 73">
            <a:extLst>
              <a:ext uri="{FF2B5EF4-FFF2-40B4-BE49-F238E27FC236}">
                <a16:creationId xmlns:a16="http://schemas.microsoft.com/office/drawing/2014/main" id="{26E0F529-AB50-4FAF-8CDC-B9B3C3CF4E56}"/>
              </a:ext>
            </a:extLst>
          </p:cNvPr>
          <p:cNvSpPr/>
          <p:nvPr/>
        </p:nvSpPr>
        <p:spPr>
          <a:xfrm>
            <a:off x="7420859" y="2608829"/>
            <a:ext cx="547254" cy="245326"/>
          </a:xfrm>
          <a:prstGeom prst="downArrow">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ea typeface="MS PGothic" panose="020B0600070205080204" pitchFamily="34" charset="-128"/>
            </a:endParaRPr>
          </a:p>
        </p:txBody>
      </p:sp>
      <p:sp>
        <p:nvSpPr>
          <p:cNvPr id="75" name="矢印: 下 74">
            <a:extLst>
              <a:ext uri="{FF2B5EF4-FFF2-40B4-BE49-F238E27FC236}">
                <a16:creationId xmlns:a16="http://schemas.microsoft.com/office/drawing/2014/main" id="{1323E068-AA26-4346-AE9F-4275049E0319}"/>
              </a:ext>
            </a:extLst>
          </p:cNvPr>
          <p:cNvSpPr/>
          <p:nvPr/>
        </p:nvSpPr>
        <p:spPr>
          <a:xfrm>
            <a:off x="5273390" y="3865662"/>
            <a:ext cx="547254" cy="245326"/>
          </a:xfrm>
          <a:prstGeom prst="downArrow">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ea typeface="MS PGothic" panose="020B0600070205080204" pitchFamily="34" charset="-128"/>
            </a:endParaRPr>
          </a:p>
        </p:txBody>
      </p:sp>
      <p:sp>
        <p:nvSpPr>
          <p:cNvPr id="77" name="テキスト ボックス 76">
            <a:extLst>
              <a:ext uri="{FF2B5EF4-FFF2-40B4-BE49-F238E27FC236}">
                <a16:creationId xmlns:a16="http://schemas.microsoft.com/office/drawing/2014/main" id="{13171BC4-F16C-488B-A5EC-7EF4CDD943CA}"/>
              </a:ext>
            </a:extLst>
          </p:cNvPr>
          <p:cNvSpPr txBox="1"/>
          <p:nvPr/>
        </p:nvSpPr>
        <p:spPr>
          <a:xfrm>
            <a:off x="6877071" y="2339881"/>
            <a:ext cx="1704106" cy="230832"/>
          </a:xfrm>
          <a:prstGeom prst="rect">
            <a:avLst/>
          </a:prstGeom>
          <a:noFill/>
        </p:spPr>
        <p:txBody>
          <a:bodyPr wrap="square" rtlCol="0">
            <a:spAutoFit/>
          </a:bodyPr>
          <a:lstStyle/>
          <a:p>
            <a:r>
              <a:rPr kumimoji="1" lang="ja-JP" altLang="en-US" sz="900" b="1">
                <a:solidFill>
                  <a:srgbClr val="FF0000"/>
                </a:solidFill>
                <a:latin typeface="+mn-lt"/>
                <a:ea typeface="MS PGothic" panose="020B0600070205080204" pitchFamily="34" charset="-128"/>
              </a:rPr>
              <a:t>１分以降に他機器の電源</a:t>
            </a:r>
            <a:r>
              <a:rPr kumimoji="1" lang="en-US" altLang="ja-JP" sz="900" b="1">
                <a:solidFill>
                  <a:srgbClr val="FF0000"/>
                </a:solidFill>
                <a:latin typeface="+mn-lt"/>
                <a:ea typeface="MS PGothic" panose="020B0600070205080204" pitchFamily="34" charset="-128"/>
              </a:rPr>
              <a:t> ON</a:t>
            </a:r>
            <a:endParaRPr kumimoji="1" lang="ja-JP" altLang="en-US" sz="900" b="1">
              <a:solidFill>
                <a:srgbClr val="FF0000"/>
              </a:solidFill>
              <a:latin typeface="+mn-lt"/>
              <a:ea typeface="MS PGothic" panose="020B0600070205080204" pitchFamily="34" charset="-128"/>
            </a:endParaRPr>
          </a:p>
        </p:txBody>
      </p:sp>
      <p:sp>
        <p:nvSpPr>
          <p:cNvPr id="17" name="テキスト ボックス 16">
            <a:extLst>
              <a:ext uri="{FF2B5EF4-FFF2-40B4-BE49-F238E27FC236}">
                <a16:creationId xmlns:a16="http://schemas.microsoft.com/office/drawing/2014/main" id="{3CD840D1-2CCC-4CCD-9893-B0F4C188A400}"/>
              </a:ext>
            </a:extLst>
          </p:cNvPr>
          <p:cNvSpPr txBox="1"/>
          <p:nvPr/>
        </p:nvSpPr>
        <p:spPr>
          <a:xfrm>
            <a:off x="4615298" y="1302648"/>
            <a:ext cx="450273" cy="184666"/>
          </a:xfrm>
          <a:prstGeom prst="rect">
            <a:avLst/>
          </a:prstGeom>
          <a:noFill/>
        </p:spPr>
        <p:txBody>
          <a:bodyPr wrap="square" rtlCol="0">
            <a:spAutoFit/>
          </a:bodyPr>
          <a:lstStyle/>
          <a:p>
            <a:r>
              <a:rPr kumimoji="1" lang="ja-JP" altLang="en-US" sz="600" b="1">
                <a:solidFill>
                  <a:srgbClr val="FF0000"/>
                </a:solidFill>
                <a:latin typeface="+mn-lt"/>
                <a:ea typeface="MS PGothic" panose="020B0600070205080204" pitchFamily="34" charset="-128"/>
              </a:rPr>
              <a:t>電源</a:t>
            </a:r>
            <a:r>
              <a:rPr kumimoji="1" lang="en-US" altLang="ja-JP" sz="600" b="1">
                <a:solidFill>
                  <a:srgbClr val="FF0000"/>
                </a:solidFill>
                <a:latin typeface="+mn-lt"/>
                <a:ea typeface="MS PGothic" panose="020B0600070205080204" pitchFamily="34" charset="-128"/>
              </a:rPr>
              <a:t>ON</a:t>
            </a:r>
            <a:endParaRPr kumimoji="1" lang="ja-JP" altLang="en-US" sz="600" b="1">
              <a:solidFill>
                <a:srgbClr val="FF0000"/>
              </a:solidFill>
              <a:latin typeface="+mn-lt"/>
              <a:ea typeface="MS PGothic" panose="020B0600070205080204" pitchFamily="34" charset="-128"/>
            </a:endParaRPr>
          </a:p>
        </p:txBody>
      </p:sp>
      <p:sp>
        <p:nvSpPr>
          <p:cNvPr id="78" name="テキスト ボックス 77">
            <a:extLst>
              <a:ext uri="{FF2B5EF4-FFF2-40B4-BE49-F238E27FC236}">
                <a16:creationId xmlns:a16="http://schemas.microsoft.com/office/drawing/2014/main" id="{3B3D3326-4144-4D4B-8349-97645E904C2B}"/>
              </a:ext>
            </a:extLst>
          </p:cNvPr>
          <p:cNvSpPr txBox="1"/>
          <p:nvPr/>
        </p:nvSpPr>
        <p:spPr>
          <a:xfrm>
            <a:off x="6741984" y="3219901"/>
            <a:ext cx="450273" cy="184666"/>
          </a:xfrm>
          <a:prstGeom prst="rect">
            <a:avLst/>
          </a:prstGeom>
          <a:noFill/>
        </p:spPr>
        <p:txBody>
          <a:bodyPr wrap="square" rtlCol="0">
            <a:spAutoFit/>
          </a:bodyPr>
          <a:lstStyle/>
          <a:p>
            <a:r>
              <a:rPr kumimoji="1" lang="ja-JP" altLang="en-US" sz="600" b="1">
                <a:solidFill>
                  <a:srgbClr val="FF0000"/>
                </a:solidFill>
                <a:latin typeface="+mn-lt"/>
                <a:ea typeface="MS PGothic" panose="020B0600070205080204" pitchFamily="34" charset="-128"/>
              </a:rPr>
              <a:t>電源</a:t>
            </a:r>
            <a:r>
              <a:rPr kumimoji="1" lang="en-US" altLang="ja-JP" sz="600" b="1">
                <a:solidFill>
                  <a:srgbClr val="FF0000"/>
                </a:solidFill>
                <a:latin typeface="+mn-lt"/>
                <a:ea typeface="MS PGothic" panose="020B0600070205080204" pitchFamily="34" charset="-128"/>
              </a:rPr>
              <a:t>ON</a:t>
            </a:r>
            <a:endParaRPr kumimoji="1" lang="ja-JP" altLang="en-US" sz="600" b="1">
              <a:solidFill>
                <a:srgbClr val="FF0000"/>
              </a:solidFill>
              <a:latin typeface="+mn-lt"/>
              <a:ea typeface="MS PGothic" panose="020B0600070205080204" pitchFamily="34" charset="-128"/>
            </a:endParaRPr>
          </a:p>
        </p:txBody>
      </p:sp>
      <p:sp>
        <p:nvSpPr>
          <p:cNvPr id="79" name="テキスト ボックス 78">
            <a:extLst>
              <a:ext uri="{FF2B5EF4-FFF2-40B4-BE49-F238E27FC236}">
                <a16:creationId xmlns:a16="http://schemas.microsoft.com/office/drawing/2014/main" id="{B1083842-366D-4DA4-B192-A62B543BD8FA}"/>
              </a:ext>
            </a:extLst>
          </p:cNvPr>
          <p:cNvSpPr txBox="1"/>
          <p:nvPr/>
        </p:nvSpPr>
        <p:spPr>
          <a:xfrm>
            <a:off x="6741984" y="3449984"/>
            <a:ext cx="450273" cy="184666"/>
          </a:xfrm>
          <a:prstGeom prst="rect">
            <a:avLst/>
          </a:prstGeom>
          <a:noFill/>
        </p:spPr>
        <p:txBody>
          <a:bodyPr wrap="square" rtlCol="0">
            <a:spAutoFit/>
          </a:bodyPr>
          <a:lstStyle/>
          <a:p>
            <a:r>
              <a:rPr kumimoji="1" lang="ja-JP" altLang="en-US" sz="600" b="1">
                <a:solidFill>
                  <a:srgbClr val="FF0000"/>
                </a:solidFill>
                <a:latin typeface="+mn-lt"/>
                <a:ea typeface="MS PGothic" panose="020B0600070205080204" pitchFamily="34" charset="-128"/>
              </a:rPr>
              <a:t>電源</a:t>
            </a:r>
            <a:r>
              <a:rPr kumimoji="1" lang="en-US" altLang="ja-JP" sz="600" b="1">
                <a:solidFill>
                  <a:srgbClr val="FF0000"/>
                </a:solidFill>
                <a:latin typeface="+mn-lt"/>
                <a:ea typeface="MS PGothic" panose="020B0600070205080204" pitchFamily="34" charset="-128"/>
              </a:rPr>
              <a:t>ON</a:t>
            </a:r>
            <a:endParaRPr kumimoji="1" lang="ja-JP" altLang="en-US" sz="600" b="1">
              <a:solidFill>
                <a:srgbClr val="FF0000"/>
              </a:solidFill>
              <a:latin typeface="+mn-lt"/>
              <a:ea typeface="MS PGothic" panose="020B0600070205080204" pitchFamily="34" charset="-128"/>
            </a:endParaRPr>
          </a:p>
        </p:txBody>
      </p:sp>
      <p:sp>
        <p:nvSpPr>
          <p:cNvPr id="82" name="テキスト ボックス 81">
            <a:extLst>
              <a:ext uri="{FF2B5EF4-FFF2-40B4-BE49-F238E27FC236}">
                <a16:creationId xmlns:a16="http://schemas.microsoft.com/office/drawing/2014/main" id="{13F1D22B-F696-4908-B524-7D14B77B46B5}"/>
              </a:ext>
            </a:extLst>
          </p:cNvPr>
          <p:cNvSpPr txBox="1"/>
          <p:nvPr/>
        </p:nvSpPr>
        <p:spPr>
          <a:xfrm>
            <a:off x="8144758" y="1099177"/>
            <a:ext cx="796644" cy="215444"/>
          </a:xfrm>
          <a:prstGeom prst="rect">
            <a:avLst/>
          </a:prstGeom>
          <a:solidFill>
            <a:schemeClr val="accent6"/>
          </a:solidFill>
        </p:spPr>
        <p:style>
          <a:lnRef idx="1">
            <a:schemeClr val="accent6"/>
          </a:lnRef>
          <a:fillRef idx="2">
            <a:schemeClr val="accent6"/>
          </a:fillRef>
          <a:effectRef idx="1">
            <a:schemeClr val="accent6"/>
          </a:effectRef>
          <a:fontRef idx="minor">
            <a:schemeClr val="dk1"/>
          </a:fontRef>
        </p:style>
        <p:txBody>
          <a:bodyPr wrap="square" rtlCol="0">
            <a:spAutoFit/>
          </a:bodyPr>
          <a:lstStyle/>
          <a:p>
            <a:r>
              <a:rPr kumimoji="1" lang="ja-JP" altLang="en-US" sz="800" b="1">
                <a:solidFill>
                  <a:schemeClr val="bg2"/>
                </a:solidFill>
                <a:ea typeface="MS PGothic" panose="020B0600070205080204" pitchFamily="34" charset="-128"/>
              </a:rPr>
              <a:t>アクティブ</a:t>
            </a:r>
          </a:p>
        </p:txBody>
      </p:sp>
      <p:sp>
        <p:nvSpPr>
          <p:cNvPr id="84" name="矢印: 下 83">
            <a:extLst>
              <a:ext uri="{FF2B5EF4-FFF2-40B4-BE49-F238E27FC236}">
                <a16:creationId xmlns:a16="http://schemas.microsoft.com/office/drawing/2014/main" id="{F5F81592-EB50-4744-AD6A-6F07DF2B230A}"/>
              </a:ext>
            </a:extLst>
          </p:cNvPr>
          <p:cNvSpPr/>
          <p:nvPr/>
        </p:nvSpPr>
        <p:spPr>
          <a:xfrm>
            <a:off x="7420859" y="2033482"/>
            <a:ext cx="547254" cy="245326"/>
          </a:xfrm>
          <a:prstGeom prst="downArrow">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ea typeface="MS PGothic" panose="020B0600070205080204" pitchFamily="34" charset="-128"/>
            </a:endParaRPr>
          </a:p>
        </p:txBody>
      </p:sp>
      <p:sp>
        <p:nvSpPr>
          <p:cNvPr id="85" name="テキスト ボックス 84">
            <a:extLst>
              <a:ext uri="{FF2B5EF4-FFF2-40B4-BE49-F238E27FC236}">
                <a16:creationId xmlns:a16="http://schemas.microsoft.com/office/drawing/2014/main" id="{3462BA77-ADA7-42D7-876E-DB610D3A92E3}"/>
              </a:ext>
            </a:extLst>
          </p:cNvPr>
          <p:cNvSpPr txBox="1"/>
          <p:nvPr/>
        </p:nvSpPr>
        <p:spPr>
          <a:xfrm>
            <a:off x="4615298" y="1531345"/>
            <a:ext cx="450273" cy="184666"/>
          </a:xfrm>
          <a:prstGeom prst="rect">
            <a:avLst/>
          </a:prstGeom>
          <a:noFill/>
        </p:spPr>
        <p:txBody>
          <a:bodyPr wrap="square" rtlCol="0">
            <a:spAutoFit/>
          </a:bodyPr>
          <a:lstStyle/>
          <a:p>
            <a:r>
              <a:rPr kumimoji="1" lang="ja-JP" altLang="en-US" sz="600" b="1">
                <a:solidFill>
                  <a:srgbClr val="FF0000"/>
                </a:solidFill>
                <a:latin typeface="+mn-lt"/>
                <a:ea typeface="MS PGothic" panose="020B0600070205080204" pitchFamily="34" charset="-128"/>
              </a:rPr>
              <a:t>電源</a:t>
            </a:r>
            <a:r>
              <a:rPr kumimoji="1" lang="en-US" altLang="ja-JP" sz="600" b="1">
                <a:solidFill>
                  <a:srgbClr val="FF0000"/>
                </a:solidFill>
                <a:latin typeface="+mn-lt"/>
                <a:ea typeface="MS PGothic" panose="020B0600070205080204" pitchFamily="34" charset="-128"/>
              </a:rPr>
              <a:t>ON</a:t>
            </a:r>
            <a:endParaRPr kumimoji="1" lang="ja-JP" altLang="en-US" sz="600" b="1">
              <a:solidFill>
                <a:srgbClr val="FF0000"/>
              </a:solidFill>
              <a:latin typeface="+mn-lt"/>
              <a:ea typeface="MS PGothic" panose="020B0600070205080204" pitchFamily="34" charset="-128"/>
            </a:endParaRPr>
          </a:p>
        </p:txBody>
      </p:sp>
      <p:sp>
        <p:nvSpPr>
          <p:cNvPr id="86" name="テキスト ボックス 85">
            <a:extLst>
              <a:ext uri="{FF2B5EF4-FFF2-40B4-BE49-F238E27FC236}">
                <a16:creationId xmlns:a16="http://schemas.microsoft.com/office/drawing/2014/main" id="{B00331E9-175E-45E3-9166-E9769EED3593}"/>
              </a:ext>
            </a:extLst>
          </p:cNvPr>
          <p:cNvSpPr txBox="1"/>
          <p:nvPr/>
        </p:nvSpPr>
        <p:spPr>
          <a:xfrm>
            <a:off x="4615298" y="1754042"/>
            <a:ext cx="450273" cy="184666"/>
          </a:xfrm>
          <a:prstGeom prst="rect">
            <a:avLst/>
          </a:prstGeom>
          <a:noFill/>
        </p:spPr>
        <p:txBody>
          <a:bodyPr wrap="square" rtlCol="0">
            <a:spAutoFit/>
          </a:bodyPr>
          <a:lstStyle/>
          <a:p>
            <a:r>
              <a:rPr kumimoji="1" lang="ja-JP" altLang="en-US" sz="600" b="1">
                <a:solidFill>
                  <a:srgbClr val="FF0000"/>
                </a:solidFill>
                <a:latin typeface="+mn-lt"/>
                <a:ea typeface="MS PGothic" panose="020B0600070205080204" pitchFamily="34" charset="-128"/>
              </a:rPr>
              <a:t>電源</a:t>
            </a:r>
            <a:r>
              <a:rPr kumimoji="1" lang="en-US" altLang="ja-JP" sz="600" b="1">
                <a:solidFill>
                  <a:srgbClr val="FF0000"/>
                </a:solidFill>
                <a:latin typeface="+mn-lt"/>
                <a:ea typeface="MS PGothic" panose="020B0600070205080204" pitchFamily="34" charset="-128"/>
              </a:rPr>
              <a:t>ON</a:t>
            </a:r>
            <a:endParaRPr kumimoji="1" lang="ja-JP" altLang="en-US" sz="600" b="1">
              <a:solidFill>
                <a:srgbClr val="FF0000"/>
              </a:solidFill>
              <a:latin typeface="+mn-lt"/>
              <a:ea typeface="MS PGothic" panose="020B0600070205080204" pitchFamily="34" charset="-128"/>
            </a:endParaRPr>
          </a:p>
        </p:txBody>
      </p:sp>
      <p:sp>
        <p:nvSpPr>
          <p:cNvPr id="87" name="矢印: 下 86">
            <a:extLst>
              <a:ext uri="{FF2B5EF4-FFF2-40B4-BE49-F238E27FC236}">
                <a16:creationId xmlns:a16="http://schemas.microsoft.com/office/drawing/2014/main" id="{2CDF8E3B-18D7-4995-8A5B-C208A60BD218}"/>
              </a:ext>
            </a:extLst>
          </p:cNvPr>
          <p:cNvSpPr/>
          <p:nvPr/>
        </p:nvSpPr>
        <p:spPr>
          <a:xfrm>
            <a:off x="5273390" y="1990246"/>
            <a:ext cx="547254" cy="245326"/>
          </a:xfrm>
          <a:prstGeom prst="downArrow">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ea typeface="MS PGothic" panose="020B0600070205080204" pitchFamily="34" charset="-128"/>
            </a:endParaRPr>
          </a:p>
        </p:txBody>
      </p:sp>
      <p:sp>
        <p:nvSpPr>
          <p:cNvPr id="88" name="テキスト ボックス 87">
            <a:extLst>
              <a:ext uri="{FF2B5EF4-FFF2-40B4-BE49-F238E27FC236}">
                <a16:creationId xmlns:a16="http://schemas.microsoft.com/office/drawing/2014/main" id="{6C59D570-3A0C-4AA2-B2C9-B4E8BDAAD7F7}"/>
              </a:ext>
            </a:extLst>
          </p:cNvPr>
          <p:cNvSpPr txBox="1"/>
          <p:nvPr/>
        </p:nvSpPr>
        <p:spPr>
          <a:xfrm>
            <a:off x="4738266" y="2190650"/>
            <a:ext cx="1846111" cy="646331"/>
          </a:xfrm>
          <a:prstGeom prst="rect">
            <a:avLst/>
          </a:prstGeom>
          <a:noFill/>
        </p:spPr>
        <p:txBody>
          <a:bodyPr wrap="square" rtlCol="0">
            <a:spAutoFit/>
          </a:bodyPr>
          <a:lstStyle/>
          <a:p>
            <a:r>
              <a:rPr kumimoji="1" lang="ja-JP" altLang="en-US" sz="900" b="1">
                <a:solidFill>
                  <a:srgbClr val="000000"/>
                </a:solidFill>
                <a:latin typeface="+mn-lt"/>
                <a:ea typeface="MS PGothic" panose="020B0600070205080204" pitchFamily="34" charset="-128"/>
              </a:rPr>
              <a:t>マスターの選出。高いプライオリティ値、同じ値の場合は</a:t>
            </a:r>
            <a:r>
              <a:rPr kumimoji="1" lang="en-US" altLang="ja-JP" sz="900" b="1">
                <a:solidFill>
                  <a:srgbClr val="000000"/>
                </a:solidFill>
                <a:latin typeface="+mn-lt"/>
                <a:ea typeface="MS PGothic" panose="020B0600070205080204" pitchFamily="34" charset="-128"/>
              </a:rPr>
              <a:t> MAC </a:t>
            </a:r>
            <a:r>
              <a:rPr kumimoji="1" lang="ja-JP" altLang="en-US" sz="900" b="1">
                <a:solidFill>
                  <a:srgbClr val="000000"/>
                </a:solidFill>
                <a:latin typeface="+mn-lt"/>
                <a:ea typeface="MS PGothic" panose="020B0600070205080204" pitchFamily="34" charset="-128"/>
              </a:rPr>
              <a:t>アドレスが若い機器</a:t>
            </a:r>
            <a:endParaRPr kumimoji="1" lang="en-US" altLang="ja-JP" sz="900" b="1">
              <a:solidFill>
                <a:srgbClr val="000000"/>
              </a:solidFill>
              <a:latin typeface="+mn-lt"/>
              <a:ea typeface="MS PGothic" panose="020B0600070205080204" pitchFamily="34" charset="-128"/>
            </a:endParaRPr>
          </a:p>
          <a:p>
            <a:r>
              <a:rPr kumimoji="1" lang="ja-JP" altLang="en-US" sz="900" b="1">
                <a:solidFill>
                  <a:srgbClr val="000000"/>
                </a:solidFill>
                <a:latin typeface="+mn-lt"/>
                <a:ea typeface="MS PGothic" panose="020B0600070205080204" pitchFamily="34" charset="-128"/>
              </a:rPr>
              <a:t>マスター機器以外は再起動</a:t>
            </a:r>
          </a:p>
        </p:txBody>
      </p:sp>
      <p:sp>
        <p:nvSpPr>
          <p:cNvPr id="90" name="テキスト ボックス 89">
            <a:extLst>
              <a:ext uri="{FF2B5EF4-FFF2-40B4-BE49-F238E27FC236}">
                <a16:creationId xmlns:a16="http://schemas.microsoft.com/office/drawing/2014/main" id="{2AC70CC8-8D85-47EC-BE3E-473866BB33D9}"/>
              </a:ext>
            </a:extLst>
          </p:cNvPr>
          <p:cNvSpPr txBox="1"/>
          <p:nvPr/>
        </p:nvSpPr>
        <p:spPr>
          <a:xfrm>
            <a:off x="4615298" y="3360662"/>
            <a:ext cx="450273" cy="184666"/>
          </a:xfrm>
          <a:prstGeom prst="rect">
            <a:avLst/>
          </a:prstGeom>
          <a:noFill/>
        </p:spPr>
        <p:txBody>
          <a:bodyPr wrap="square" rtlCol="0">
            <a:spAutoFit/>
          </a:bodyPr>
          <a:lstStyle/>
          <a:p>
            <a:r>
              <a:rPr kumimoji="1" lang="ja-JP" altLang="en-US" sz="600" b="1">
                <a:solidFill>
                  <a:srgbClr val="FF0000"/>
                </a:solidFill>
                <a:latin typeface="+mn-lt"/>
                <a:ea typeface="MS PGothic" panose="020B0600070205080204" pitchFamily="34" charset="-128"/>
              </a:rPr>
              <a:t>再起動</a:t>
            </a:r>
          </a:p>
        </p:txBody>
      </p:sp>
      <p:sp>
        <p:nvSpPr>
          <p:cNvPr id="91" name="テキスト ボックス 90">
            <a:extLst>
              <a:ext uri="{FF2B5EF4-FFF2-40B4-BE49-F238E27FC236}">
                <a16:creationId xmlns:a16="http://schemas.microsoft.com/office/drawing/2014/main" id="{DD1173C0-82C2-409F-9482-F5F3BAEBBCFE}"/>
              </a:ext>
            </a:extLst>
          </p:cNvPr>
          <p:cNvSpPr txBox="1"/>
          <p:nvPr/>
        </p:nvSpPr>
        <p:spPr>
          <a:xfrm>
            <a:off x="4615298" y="3594118"/>
            <a:ext cx="450273" cy="184666"/>
          </a:xfrm>
          <a:prstGeom prst="rect">
            <a:avLst/>
          </a:prstGeom>
          <a:noFill/>
        </p:spPr>
        <p:txBody>
          <a:bodyPr wrap="square" rtlCol="0">
            <a:spAutoFit/>
          </a:bodyPr>
          <a:lstStyle/>
          <a:p>
            <a:r>
              <a:rPr kumimoji="1" lang="ja-JP" altLang="en-US" sz="600" b="1">
                <a:solidFill>
                  <a:srgbClr val="FF0000"/>
                </a:solidFill>
                <a:latin typeface="+mn-lt"/>
                <a:ea typeface="MS PGothic" panose="020B0600070205080204" pitchFamily="34" charset="-128"/>
              </a:rPr>
              <a:t>再起動</a:t>
            </a:r>
          </a:p>
        </p:txBody>
      </p:sp>
      <p:sp>
        <p:nvSpPr>
          <p:cNvPr id="93" name="テキスト ボックス 92">
            <a:extLst>
              <a:ext uri="{FF2B5EF4-FFF2-40B4-BE49-F238E27FC236}">
                <a16:creationId xmlns:a16="http://schemas.microsoft.com/office/drawing/2014/main" id="{CBBD76D1-5353-4621-8CEB-5BF91F9C5263}"/>
              </a:ext>
            </a:extLst>
          </p:cNvPr>
          <p:cNvSpPr txBox="1"/>
          <p:nvPr/>
        </p:nvSpPr>
        <p:spPr>
          <a:xfrm>
            <a:off x="6741984" y="1289966"/>
            <a:ext cx="450273" cy="184666"/>
          </a:xfrm>
          <a:prstGeom prst="rect">
            <a:avLst/>
          </a:prstGeom>
          <a:noFill/>
        </p:spPr>
        <p:txBody>
          <a:bodyPr wrap="square" rtlCol="0">
            <a:spAutoFit/>
          </a:bodyPr>
          <a:lstStyle/>
          <a:p>
            <a:r>
              <a:rPr kumimoji="1" lang="ja-JP" altLang="en-US" sz="600" b="1">
                <a:solidFill>
                  <a:srgbClr val="FF0000"/>
                </a:solidFill>
                <a:latin typeface="+mn-lt"/>
                <a:ea typeface="MS PGothic" panose="020B0600070205080204" pitchFamily="34" charset="-128"/>
              </a:rPr>
              <a:t>電源</a:t>
            </a:r>
            <a:r>
              <a:rPr kumimoji="1" lang="en-US" altLang="ja-JP" sz="600" b="1">
                <a:solidFill>
                  <a:srgbClr val="FF0000"/>
                </a:solidFill>
                <a:latin typeface="+mn-lt"/>
                <a:ea typeface="MS PGothic" panose="020B0600070205080204" pitchFamily="34" charset="-128"/>
              </a:rPr>
              <a:t>ON</a:t>
            </a:r>
            <a:endParaRPr kumimoji="1" lang="ja-JP" altLang="en-US" sz="600" b="1">
              <a:solidFill>
                <a:srgbClr val="FF0000"/>
              </a:solidFill>
              <a:latin typeface="+mn-lt"/>
              <a:ea typeface="MS PGothic" panose="020B0600070205080204" pitchFamily="34" charset="-128"/>
            </a:endParaRPr>
          </a:p>
        </p:txBody>
      </p:sp>
      <p:sp>
        <p:nvSpPr>
          <p:cNvPr id="94" name="正方形/長方形 93">
            <a:extLst>
              <a:ext uri="{FF2B5EF4-FFF2-40B4-BE49-F238E27FC236}">
                <a16:creationId xmlns:a16="http://schemas.microsoft.com/office/drawing/2014/main" id="{0CFEF6E9-66B7-41AA-877C-5CE6AAB2813D}"/>
              </a:ext>
            </a:extLst>
          </p:cNvPr>
          <p:cNvSpPr/>
          <p:nvPr/>
        </p:nvSpPr>
        <p:spPr>
          <a:xfrm>
            <a:off x="6939412" y="4182553"/>
            <a:ext cx="1420092" cy="190687"/>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en-US" altLang="ja-JP" sz="1400">
                <a:ea typeface="MS PGothic" panose="020B0600070205080204" pitchFamily="34" charset="-128"/>
              </a:rPr>
              <a:t>C9200L-01</a:t>
            </a:r>
            <a:endParaRPr kumimoji="1" lang="ja-JP" altLang="en-US" sz="1400">
              <a:ea typeface="MS PGothic" panose="020B0600070205080204" pitchFamily="34" charset="-128"/>
            </a:endParaRPr>
          </a:p>
        </p:txBody>
      </p:sp>
      <p:sp>
        <p:nvSpPr>
          <p:cNvPr id="95" name="正方形/長方形 94">
            <a:extLst>
              <a:ext uri="{FF2B5EF4-FFF2-40B4-BE49-F238E27FC236}">
                <a16:creationId xmlns:a16="http://schemas.microsoft.com/office/drawing/2014/main" id="{C69C0398-9826-49D4-9765-0027D59420C1}"/>
              </a:ext>
            </a:extLst>
          </p:cNvPr>
          <p:cNvSpPr/>
          <p:nvPr/>
        </p:nvSpPr>
        <p:spPr>
          <a:xfrm>
            <a:off x="6939412" y="4418657"/>
            <a:ext cx="1420092" cy="190687"/>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en-US" altLang="ja-JP" sz="1400">
                <a:ea typeface="MS PGothic" panose="020B0600070205080204" pitchFamily="34" charset="-128"/>
              </a:rPr>
              <a:t>C9200L-02</a:t>
            </a:r>
            <a:endParaRPr kumimoji="1" lang="ja-JP" altLang="en-US" sz="1400">
              <a:ea typeface="MS PGothic" panose="020B0600070205080204" pitchFamily="34" charset="-128"/>
            </a:endParaRPr>
          </a:p>
        </p:txBody>
      </p:sp>
      <p:sp>
        <p:nvSpPr>
          <p:cNvPr id="96" name="正方形/長方形 95">
            <a:extLst>
              <a:ext uri="{FF2B5EF4-FFF2-40B4-BE49-F238E27FC236}">
                <a16:creationId xmlns:a16="http://schemas.microsoft.com/office/drawing/2014/main" id="{2A1D8B0B-099D-4305-932F-1783546B389C}"/>
              </a:ext>
            </a:extLst>
          </p:cNvPr>
          <p:cNvSpPr/>
          <p:nvPr/>
        </p:nvSpPr>
        <p:spPr>
          <a:xfrm>
            <a:off x="6939412" y="4654761"/>
            <a:ext cx="1420092" cy="190687"/>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en-US" altLang="ja-JP" sz="1400">
                <a:ea typeface="MS PGothic" panose="020B0600070205080204" pitchFamily="34" charset="-128"/>
              </a:rPr>
              <a:t>C9200L-03</a:t>
            </a:r>
            <a:endParaRPr kumimoji="1" lang="ja-JP" altLang="en-US" sz="1400">
              <a:ea typeface="MS PGothic" panose="020B0600070205080204" pitchFamily="34" charset="-128"/>
            </a:endParaRPr>
          </a:p>
        </p:txBody>
      </p:sp>
      <p:sp>
        <p:nvSpPr>
          <p:cNvPr id="97" name="左大かっこ 96">
            <a:extLst>
              <a:ext uri="{FF2B5EF4-FFF2-40B4-BE49-F238E27FC236}">
                <a16:creationId xmlns:a16="http://schemas.microsoft.com/office/drawing/2014/main" id="{87E0BD6F-A8E5-49F4-BEBD-B20251E2801F}"/>
              </a:ext>
            </a:extLst>
          </p:cNvPr>
          <p:cNvSpPr/>
          <p:nvPr/>
        </p:nvSpPr>
        <p:spPr>
          <a:xfrm flipH="1">
            <a:off x="8359504" y="4313034"/>
            <a:ext cx="166254" cy="141759"/>
          </a:xfrm>
          <a:prstGeom prst="leftBracket">
            <a:avLst/>
          </a:prstGeom>
          <a:ln w="28575">
            <a:solidFill>
              <a:schemeClr val="accent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a:ea typeface="MS PGothic" panose="020B0600070205080204" pitchFamily="34" charset="-128"/>
            </a:endParaRPr>
          </a:p>
        </p:txBody>
      </p:sp>
      <p:sp>
        <p:nvSpPr>
          <p:cNvPr id="98" name="左大かっこ 97">
            <a:extLst>
              <a:ext uri="{FF2B5EF4-FFF2-40B4-BE49-F238E27FC236}">
                <a16:creationId xmlns:a16="http://schemas.microsoft.com/office/drawing/2014/main" id="{B04F9856-256A-46BD-9641-60F95AA5B347}"/>
              </a:ext>
            </a:extLst>
          </p:cNvPr>
          <p:cNvSpPr/>
          <p:nvPr/>
        </p:nvSpPr>
        <p:spPr>
          <a:xfrm flipH="1">
            <a:off x="8359504" y="4558718"/>
            <a:ext cx="166254" cy="141759"/>
          </a:xfrm>
          <a:prstGeom prst="leftBracket">
            <a:avLst/>
          </a:prstGeom>
          <a:ln w="28575">
            <a:solidFill>
              <a:schemeClr val="accent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a:ea typeface="MS PGothic" panose="020B0600070205080204" pitchFamily="34" charset="-128"/>
            </a:endParaRPr>
          </a:p>
        </p:txBody>
      </p:sp>
      <p:sp>
        <p:nvSpPr>
          <p:cNvPr id="99" name="左大かっこ 98">
            <a:extLst>
              <a:ext uri="{FF2B5EF4-FFF2-40B4-BE49-F238E27FC236}">
                <a16:creationId xmlns:a16="http://schemas.microsoft.com/office/drawing/2014/main" id="{A6F2B24E-2544-4E8A-B547-1C9470C3DCCF}"/>
              </a:ext>
            </a:extLst>
          </p:cNvPr>
          <p:cNvSpPr/>
          <p:nvPr/>
        </p:nvSpPr>
        <p:spPr>
          <a:xfrm flipH="1">
            <a:off x="8359504" y="4243853"/>
            <a:ext cx="242454" cy="540219"/>
          </a:xfrm>
          <a:prstGeom prst="leftBracket">
            <a:avLst/>
          </a:prstGeom>
          <a:ln w="28575">
            <a:solidFill>
              <a:schemeClr val="accent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a:ea typeface="MS PGothic" panose="020B0600070205080204" pitchFamily="34" charset="-128"/>
            </a:endParaRPr>
          </a:p>
        </p:txBody>
      </p:sp>
      <p:sp>
        <p:nvSpPr>
          <p:cNvPr id="100" name="矢印: 下 99">
            <a:extLst>
              <a:ext uri="{FF2B5EF4-FFF2-40B4-BE49-F238E27FC236}">
                <a16:creationId xmlns:a16="http://schemas.microsoft.com/office/drawing/2014/main" id="{9E85A231-7F45-4BBA-854E-B577DCDDB80C}"/>
              </a:ext>
            </a:extLst>
          </p:cNvPr>
          <p:cNvSpPr/>
          <p:nvPr/>
        </p:nvSpPr>
        <p:spPr>
          <a:xfrm>
            <a:off x="7389685" y="3791856"/>
            <a:ext cx="547254" cy="245326"/>
          </a:xfrm>
          <a:prstGeom prst="downArrow">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ea typeface="MS PGothic" panose="020B0600070205080204" pitchFamily="34" charset="-128"/>
            </a:endParaRPr>
          </a:p>
        </p:txBody>
      </p:sp>
      <p:sp>
        <p:nvSpPr>
          <p:cNvPr id="72" name="テキスト ボックス 71">
            <a:extLst>
              <a:ext uri="{FF2B5EF4-FFF2-40B4-BE49-F238E27FC236}">
                <a16:creationId xmlns:a16="http://schemas.microsoft.com/office/drawing/2014/main" id="{08A5D36E-EE46-4EA5-8BA9-6578F1948FE3}"/>
              </a:ext>
            </a:extLst>
          </p:cNvPr>
          <p:cNvSpPr txBox="1"/>
          <p:nvPr/>
        </p:nvSpPr>
        <p:spPr>
          <a:xfrm>
            <a:off x="8144758" y="2776824"/>
            <a:ext cx="796644" cy="215444"/>
          </a:xfrm>
          <a:prstGeom prst="rect">
            <a:avLst/>
          </a:prstGeom>
          <a:solidFill>
            <a:schemeClr val="accent6"/>
          </a:solidFill>
        </p:spPr>
        <p:style>
          <a:lnRef idx="1">
            <a:schemeClr val="accent6"/>
          </a:lnRef>
          <a:fillRef idx="2">
            <a:schemeClr val="accent6"/>
          </a:fillRef>
          <a:effectRef idx="1">
            <a:schemeClr val="accent6"/>
          </a:effectRef>
          <a:fontRef idx="minor">
            <a:schemeClr val="dk1"/>
          </a:fontRef>
        </p:style>
        <p:txBody>
          <a:bodyPr wrap="square" rtlCol="0">
            <a:spAutoFit/>
          </a:bodyPr>
          <a:lstStyle/>
          <a:p>
            <a:r>
              <a:rPr kumimoji="1" lang="ja-JP" altLang="en-US" sz="800" b="1">
                <a:solidFill>
                  <a:schemeClr val="bg2"/>
                </a:solidFill>
                <a:ea typeface="MS PGothic" panose="020B0600070205080204" pitchFamily="34" charset="-128"/>
              </a:rPr>
              <a:t>アクティブ</a:t>
            </a:r>
          </a:p>
        </p:txBody>
      </p:sp>
      <p:sp>
        <p:nvSpPr>
          <p:cNvPr id="76" name="テキスト ボックス 75">
            <a:extLst>
              <a:ext uri="{FF2B5EF4-FFF2-40B4-BE49-F238E27FC236}">
                <a16:creationId xmlns:a16="http://schemas.microsoft.com/office/drawing/2014/main" id="{9A95B2B2-DA92-40EC-8581-8F09540F1233}"/>
              </a:ext>
            </a:extLst>
          </p:cNvPr>
          <p:cNvSpPr txBox="1"/>
          <p:nvPr/>
        </p:nvSpPr>
        <p:spPr>
          <a:xfrm>
            <a:off x="8144758" y="3995728"/>
            <a:ext cx="796644" cy="215444"/>
          </a:xfrm>
          <a:prstGeom prst="rect">
            <a:avLst/>
          </a:prstGeom>
          <a:solidFill>
            <a:schemeClr val="accent6"/>
          </a:solidFill>
        </p:spPr>
        <p:style>
          <a:lnRef idx="1">
            <a:schemeClr val="accent6"/>
          </a:lnRef>
          <a:fillRef idx="2">
            <a:schemeClr val="accent6"/>
          </a:fillRef>
          <a:effectRef idx="1">
            <a:schemeClr val="accent6"/>
          </a:effectRef>
          <a:fontRef idx="minor">
            <a:schemeClr val="dk1"/>
          </a:fontRef>
        </p:style>
        <p:txBody>
          <a:bodyPr wrap="square" rtlCol="0">
            <a:spAutoFit/>
          </a:bodyPr>
          <a:lstStyle/>
          <a:p>
            <a:r>
              <a:rPr kumimoji="1" lang="ja-JP" altLang="en-US" sz="800" b="1">
                <a:solidFill>
                  <a:schemeClr val="bg2"/>
                </a:solidFill>
                <a:ea typeface="MS PGothic" panose="020B0600070205080204" pitchFamily="34" charset="-128"/>
              </a:rPr>
              <a:t>アクティブ</a:t>
            </a:r>
          </a:p>
        </p:txBody>
      </p:sp>
      <p:sp>
        <p:nvSpPr>
          <p:cNvPr id="81" name="テキスト ボックス 80">
            <a:extLst>
              <a:ext uri="{FF2B5EF4-FFF2-40B4-BE49-F238E27FC236}">
                <a16:creationId xmlns:a16="http://schemas.microsoft.com/office/drawing/2014/main" id="{3B1B0C22-655B-4439-BEC5-D80101740437}"/>
              </a:ext>
            </a:extLst>
          </p:cNvPr>
          <p:cNvSpPr txBox="1"/>
          <p:nvPr/>
        </p:nvSpPr>
        <p:spPr>
          <a:xfrm>
            <a:off x="5997309" y="3995728"/>
            <a:ext cx="796644" cy="215444"/>
          </a:xfrm>
          <a:prstGeom prst="rect">
            <a:avLst/>
          </a:prstGeom>
          <a:solidFill>
            <a:schemeClr val="accent6"/>
          </a:solidFill>
        </p:spPr>
        <p:style>
          <a:lnRef idx="1">
            <a:schemeClr val="accent6"/>
          </a:lnRef>
          <a:fillRef idx="2">
            <a:schemeClr val="accent6"/>
          </a:fillRef>
          <a:effectRef idx="1">
            <a:schemeClr val="accent6"/>
          </a:effectRef>
          <a:fontRef idx="minor">
            <a:schemeClr val="dk1"/>
          </a:fontRef>
        </p:style>
        <p:txBody>
          <a:bodyPr wrap="square" rtlCol="0">
            <a:spAutoFit/>
          </a:bodyPr>
          <a:lstStyle/>
          <a:p>
            <a:r>
              <a:rPr kumimoji="1" lang="ja-JP" altLang="en-US" sz="800" b="1">
                <a:solidFill>
                  <a:schemeClr val="bg2"/>
                </a:solidFill>
                <a:ea typeface="MS PGothic" panose="020B0600070205080204" pitchFamily="34" charset="-128"/>
              </a:rPr>
              <a:t>アクティブ</a:t>
            </a:r>
          </a:p>
        </p:txBody>
      </p:sp>
      <p:sp>
        <p:nvSpPr>
          <p:cNvPr id="83" name="テキスト ボックス 82">
            <a:extLst>
              <a:ext uri="{FF2B5EF4-FFF2-40B4-BE49-F238E27FC236}">
                <a16:creationId xmlns:a16="http://schemas.microsoft.com/office/drawing/2014/main" id="{F88CEF1F-72B4-423B-9572-470E7A532760}"/>
              </a:ext>
            </a:extLst>
          </p:cNvPr>
          <p:cNvSpPr txBox="1"/>
          <p:nvPr/>
        </p:nvSpPr>
        <p:spPr>
          <a:xfrm>
            <a:off x="5997309" y="2916084"/>
            <a:ext cx="796644" cy="215444"/>
          </a:xfrm>
          <a:prstGeom prst="rect">
            <a:avLst/>
          </a:prstGeom>
          <a:solidFill>
            <a:schemeClr val="accent6"/>
          </a:solidFill>
        </p:spPr>
        <p:style>
          <a:lnRef idx="1">
            <a:schemeClr val="accent6"/>
          </a:lnRef>
          <a:fillRef idx="2">
            <a:schemeClr val="accent6"/>
          </a:fillRef>
          <a:effectRef idx="1">
            <a:schemeClr val="accent6"/>
          </a:effectRef>
          <a:fontRef idx="minor">
            <a:schemeClr val="dk1"/>
          </a:fontRef>
        </p:style>
        <p:txBody>
          <a:bodyPr wrap="square" rtlCol="0">
            <a:spAutoFit/>
          </a:bodyPr>
          <a:lstStyle/>
          <a:p>
            <a:r>
              <a:rPr kumimoji="1" lang="ja-JP" altLang="en-US" sz="800" b="1">
                <a:solidFill>
                  <a:schemeClr val="bg2"/>
                </a:solidFill>
                <a:ea typeface="MS PGothic" panose="020B0600070205080204" pitchFamily="34" charset="-128"/>
              </a:rPr>
              <a:t>アクティブ</a:t>
            </a:r>
          </a:p>
        </p:txBody>
      </p:sp>
      <p:sp>
        <p:nvSpPr>
          <p:cNvPr id="102" name="テキスト ボックス 101">
            <a:extLst>
              <a:ext uri="{FF2B5EF4-FFF2-40B4-BE49-F238E27FC236}">
                <a16:creationId xmlns:a16="http://schemas.microsoft.com/office/drawing/2014/main" id="{275ADBDE-46A1-404C-96D4-64647D2998F4}"/>
              </a:ext>
            </a:extLst>
          </p:cNvPr>
          <p:cNvSpPr txBox="1"/>
          <p:nvPr/>
        </p:nvSpPr>
        <p:spPr>
          <a:xfrm>
            <a:off x="201058" y="4302805"/>
            <a:ext cx="4374839" cy="462178"/>
          </a:xfrm>
          <a:prstGeom prst="rect">
            <a:avLst/>
          </a:prstGeom>
          <a:noFill/>
        </p:spPr>
        <p:txBody>
          <a:bodyPr wrap="square" rtlCol="0">
            <a:spAutoFit/>
          </a:bodyPr>
          <a:lstStyle/>
          <a:p>
            <a:pPr marL="171450" indent="-171450">
              <a:lnSpc>
                <a:spcPts val="1540"/>
              </a:lnSpc>
              <a:buFont typeface="Apple SD Gothic Neo Regular" panose="02000300000000000000" pitchFamily="2" charset="-127"/>
              <a:buChar char="◼"/>
            </a:pPr>
            <a:r>
              <a:rPr kumimoji="1" lang="ja-JP" altLang="en-US" sz="1200" b="1">
                <a:solidFill>
                  <a:schemeClr val="accent3"/>
                </a:solidFill>
                <a:latin typeface="+mn-lt"/>
                <a:ea typeface="MS PGothic" panose="020B0600070205080204" pitchFamily="34" charset="-128"/>
              </a:rPr>
              <a:t>注意</a:t>
            </a:r>
            <a:endParaRPr kumimoji="1" lang="en-US" altLang="ja-JP" sz="1200" b="1">
              <a:solidFill>
                <a:schemeClr val="accent3"/>
              </a:solidFill>
              <a:latin typeface="+mn-lt"/>
              <a:ea typeface="MS PGothic" panose="020B0600070205080204" pitchFamily="34" charset="-128"/>
            </a:endParaRPr>
          </a:p>
          <a:p>
            <a:pPr>
              <a:lnSpc>
                <a:spcPts val="1540"/>
              </a:lnSpc>
            </a:pPr>
            <a:r>
              <a:rPr kumimoji="1" lang="en-US" altLang="ja-JP" sz="1100" err="1">
                <a:latin typeface="+mn-lt"/>
                <a:ea typeface="MS PGothic" panose="020B0600070205080204" pitchFamily="34" charset="-128"/>
              </a:rPr>
              <a:t>StackWise</a:t>
            </a:r>
            <a:r>
              <a:rPr kumimoji="1" lang="en-US" altLang="ja-JP" sz="1100">
                <a:latin typeface="+mn-lt"/>
                <a:ea typeface="MS PGothic" panose="020B0600070205080204" pitchFamily="34" charset="-128"/>
              </a:rPr>
              <a:t> </a:t>
            </a:r>
            <a:r>
              <a:rPr kumimoji="1" lang="ja-JP" altLang="en-US" sz="1100">
                <a:latin typeface="+mn-lt"/>
                <a:ea typeface="MS PGothic" panose="020B0600070205080204" pitchFamily="34" charset="-128"/>
              </a:rPr>
              <a:t>構成になると、両機器とも同じコンソール表示になります。</a:t>
            </a:r>
            <a:endParaRPr kumimoji="1" lang="en-US" altLang="ja-JP" sz="1100">
              <a:latin typeface="+mn-lt"/>
              <a:ea typeface="MS PGothic" panose="020B0600070205080204" pitchFamily="34" charset="-128"/>
            </a:endParaRPr>
          </a:p>
        </p:txBody>
      </p:sp>
      <p:sp>
        <p:nvSpPr>
          <p:cNvPr id="80" name="Slide Number Placeholder 4">
            <a:extLst>
              <a:ext uri="{FF2B5EF4-FFF2-40B4-BE49-F238E27FC236}">
                <a16:creationId xmlns:a16="http://schemas.microsoft.com/office/drawing/2014/main" id="{5796D5CC-3867-274F-A21D-84AD25385B7D}"/>
              </a:ext>
            </a:extLst>
          </p:cNvPr>
          <p:cNvSpPr>
            <a:spLocks noGrp="1"/>
          </p:cNvSpPr>
          <p:nvPr>
            <p:ph type="sldNum" sz="quarter" idx="4294967295"/>
          </p:nvPr>
        </p:nvSpPr>
        <p:spPr>
          <a:xfrm>
            <a:off x="8648700" y="4884738"/>
            <a:ext cx="495300" cy="274637"/>
          </a:xfrm>
          <a:prstGeom prst="rect">
            <a:avLst/>
          </a:prstGeom>
        </p:spPr>
        <p:txBody>
          <a:bodyPr>
            <a:noAutofit/>
          </a:bodyPr>
          <a:lstStyle/>
          <a:p>
            <a:fld id="{3945D0FD-48F1-4D72-80C5-FFB60B92A834}" type="slidenum">
              <a:rPr lang="en-US" sz="900" smtClean="0">
                <a:latin typeface="+mn-lt"/>
                <a:ea typeface="MS PGothic" panose="020B0600070205080204" pitchFamily="34" charset="-128"/>
              </a:rPr>
              <a:pPr/>
              <a:t>101</a:t>
            </a:fld>
            <a:endParaRPr lang="en-US" sz="900">
              <a:latin typeface="+mn-lt"/>
              <a:ea typeface="MS PGothic" panose="020B0600070205080204" pitchFamily="34" charset="-128"/>
            </a:endParaRPr>
          </a:p>
        </p:txBody>
      </p:sp>
    </p:spTree>
    <p:extLst>
      <p:ext uri="{BB962C8B-B14F-4D97-AF65-F5344CB8AC3E}">
        <p14:creationId xmlns:p14="http://schemas.microsoft.com/office/powerpoint/2010/main" val="2180485337"/>
      </p:ext>
    </p:extLst>
  </p:cSld>
  <p:clrMapOvr>
    <a:masterClrMapping/>
  </p:clrMapOvr>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タイトル 2">
            <a:extLst>
              <a:ext uri="{FF2B5EF4-FFF2-40B4-BE49-F238E27FC236}">
                <a16:creationId xmlns:a16="http://schemas.microsoft.com/office/drawing/2014/main" id="{4F42AE84-04BB-4C8A-84D4-D41147D36FC1}"/>
              </a:ext>
            </a:extLst>
          </p:cNvPr>
          <p:cNvSpPr>
            <a:spLocks noGrp="1"/>
          </p:cNvSpPr>
          <p:nvPr>
            <p:ph type="title"/>
          </p:nvPr>
        </p:nvSpPr>
        <p:spPr/>
        <p:txBody>
          <a:bodyPr/>
          <a:lstStyle/>
          <a:p>
            <a:r>
              <a:rPr kumimoji="1" lang="en-US" altLang="ja-JP" err="1">
                <a:latin typeface="+mn-lt"/>
                <a:ea typeface="MS PGothic" panose="020B0600070205080204" pitchFamily="34" charset="-128"/>
              </a:rPr>
              <a:t>StackWise</a:t>
            </a:r>
            <a:endParaRPr kumimoji="1" lang="ja-JP" altLang="en-US">
              <a:latin typeface="+mn-lt"/>
              <a:ea typeface="MS PGothic" panose="020B0600070205080204" pitchFamily="34" charset="-128"/>
            </a:endParaRPr>
          </a:p>
        </p:txBody>
      </p:sp>
      <p:sp>
        <p:nvSpPr>
          <p:cNvPr id="2" name="Text Placeholder 1">
            <a:extLst>
              <a:ext uri="{FF2B5EF4-FFF2-40B4-BE49-F238E27FC236}">
                <a16:creationId xmlns:a16="http://schemas.microsoft.com/office/drawing/2014/main" id="{FCCA2AA4-563E-1548-9D32-CE3DB098ACDD}"/>
              </a:ext>
            </a:extLst>
          </p:cNvPr>
          <p:cNvSpPr>
            <a:spLocks noGrp="1"/>
          </p:cNvSpPr>
          <p:nvPr>
            <p:ph type="body" sz="quarter" idx="12"/>
          </p:nvPr>
        </p:nvSpPr>
        <p:spPr/>
        <p:txBody>
          <a:bodyPr/>
          <a:lstStyle/>
          <a:p>
            <a:r>
              <a:rPr lang="en-US">
                <a:ea typeface="MS PGothic" panose="020B0600070205080204" pitchFamily="34" charset="-128"/>
              </a:rPr>
              <a:t>3.1  Stack</a:t>
            </a:r>
          </a:p>
        </p:txBody>
      </p:sp>
      <p:sp>
        <p:nvSpPr>
          <p:cNvPr id="39" name="テキスト ボックス 38">
            <a:extLst>
              <a:ext uri="{FF2B5EF4-FFF2-40B4-BE49-F238E27FC236}">
                <a16:creationId xmlns:a16="http://schemas.microsoft.com/office/drawing/2014/main" id="{96A018F1-F887-45DE-A204-3354B7456925}"/>
              </a:ext>
            </a:extLst>
          </p:cNvPr>
          <p:cNvSpPr txBox="1"/>
          <p:nvPr/>
        </p:nvSpPr>
        <p:spPr>
          <a:xfrm>
            <a:off x="228600" y="1201738"/>
            <a:ext cx="4356459" cy="689997"/>
          </a:xfrm>
          <a:prstGeom prst="rect">
            <a:avLst/>
          </a:prstGeom>
          <a:noFill/>
        </p:spPr>
        <p:txBody>
          <a:bodyPr wrap="square" rtlCol="0">
            <a:spAutoFit/>
          </a:bodyPr>
          <a:lstStyle/>
          <a:p>
            <a:pPr marL="171450" indent="-171450">
              <a:lnSpc>
                <a:spcPts val="1640"/>
              </a:lnSpc>
              <a:buFont typeface="Apple SD Gothic Neo Regular" panose="02000300000000000000" pitchFamily="2" charset="-127"/>
              <a:buChar char="◼"/>
            </a:pPr>
            <a:r>
              <a:rPr kumimoji="1" lang="ja-JP" altLang="en-US" sz="1200" b="1">
                <a:solidFill>
                  <a:schemeClr val="tx2"/>
                </a:solidFill>
                <a:latin typeface="+mn-lt"/>
                <a:ea typeface="MS PGothic" panose="020B0600070205080204" pitchFamily="34" charset="-128"/>
              </a:rPr>
              <a:t>プライオリティ値の設定</a:t>
            </a:r>
            <a:endParaRPr kumimoji="1" lang="en-US" altLang="ja-JP" sz="1200" b="1">
              <a:solidFill>
                <a:schemeClr val="tx2"/>
              </a:solidFill>
              <a:latin typeface="+mn-lt"/>
              <a:ea typeface="MS PGothic" panose="020B0600070205080204" pitchFamily="34" charset="-128"/>
            </a:endParaRPr>
          </a:p>
          <a:p>
            <a:pPr>
              <a:lnSpc>
                <a:spcPts val="1640"/>
              </a:lnSpc>
            </a:pPr>
            <a:r>
              <a:rPr kumimoji="1" lang="ja-JP" altLang="en-US" sz="1100">
                <a:latin typeface="+mn-lt"/>
                <a:ea typeface="MS PGothic" panose="020B0600070205080204" pitchFamily="34" charset="-128"/>
              </a:rPr>
              <a:t>アクティブ（マスター）スイッチを決めるための値を設定します。</a:t>
            </a:r>
            <a:endParaRPr kumimoji="1" lang="en-US" altLang="ja-JP" sz="1100">
              <a:latin typeface="+mn-lt"/>
              <a:ea typeface="MS PGothic" panose="020B0600070205080204" pitchFamily="34" charset="-128"/>
            </a:endParaRPr>
          </a:p>
          <a:p>
            <a:pPr>
              <a:lnSpc>
                <a:spcPts val="1640"/>
              </a:lnSpc>
            </a:pPr>
            <a:r>
              <a:rPr kumimoji="1" lang="ja-JP" altLang="en-US" sz="1100">
                <a:latin typeface="+mn-lt"/>
                <a:ea typeface="MS PGothic" panose="020B0600070205080204" pitchFamily="34" charset="-128"/>
              </a:rPr>
              <a:t>（デフォルトで</a:t>
            </a:r>
            <a:r>
              <a:rPr kumimoji="1" lang="en-US" altLang="ja-JP" sz="1100">
                <a:latin typeface="+mn-lt"/>
                <a:ea typeface="MS PGothic" panose="020B0600070205080204" pitchFamily="34" charset="-128"/>
              </a:rPr>
              <a:t> 1 </a:t>
            </a:r>
            <a:r>
              <a:rPr kumimoji="1" lang="ja-JP" altLang="en-US" sz="1100">
                <a:latin typeface="+mn-lt"/>
                <a:ea typeface="MS PGothic" panose="020B0600070205080204" pitchFamily="34" charset="-128"/>
              </a:rPr>
              <a:t>、最優先値で</a:t>
            </a:r>
            <a:r>
              <a:rPr kumimoji="1" lang="en-US" altLang="ja-JP" sz="1100">
                <a:latin typeface="+mn-lt"/>
                <a:ea typeface="MS PGothic" panose="020B0600070205080204" pitchFamily="34" charset="-128"/>
              </a:rPr>
              <a:t> 15 </a:t>
            </a:r>
            <a:r>
              <a:rPr kumimoji="1" lang="ja-JP" altLang="en-US" sz="1100">
                <a:latin typeface="+mn-lt"/>
                <a:ea typeface="MS PGothic" panose="020B0600070205080204" pitchFamily="34" charset="-128"/>
              </a:rPr>
              <a:t>になります。</a:t>
            </a:r>
            <a:endParaRPr kumimoji="1" lang="en-US" altLang="ja-JP" sz="1100">
              <a:latin typeface="+mn-lt"/>
              <a:ea typeface="MS PGothic" panose="020B0600070205080204" pitchFamily="34" charset="-128"/>
            </a:endParaRPr>
          </a:p>
        </p:txBody>
      </p:sp>
      <p:sp>
        <p:nvSpPr>
          <p:cNvPr id="102" name="テキスト ボックス 101">
            <a:extLst>
              <a:ext uri="{FF2B5EF4-FFF2-40B4-BE49-F238E27FC236}">
                <a16:creationId xmlns:a16="http://schemas.microsoft.com/office/drawing/2014/main" id="{BAE424CE-7C8A-4125-A0FD-3632F128E90D}"/>
              </a:ext>
            </a:extLst>
          </p:cNvPr>
          <p:cNvSpPr txBox="1"/>
          <p:nvPr/>
        </p:nvSpPr>
        <p:spPr>
          <a:xfrm>
            <a:off x="228600" y="1935773"/>
            <a:ext cx="5398703" cy="584775"/>
          </a:xfrm>
          <a:prstGeom prst="rect">
            <a:avLst/>
          </a:prstGeom>
          <a:solidFill>
            <a:schemeClr val="bg2">
              <a:lumMod val="95000"/>
            </a:schemeClr>
          </a:solidFill>
          <a:ln>
            <a:noFill/>
          </a:ln>
        </p:spPr>
        <p:style>
          <a:lnRef idx="0">
            <a:scrgbClr r="0" g="0" b="0"/>
          </a:lnRef>
          <a:fillRef idx="0">
            <a:scrgbClr r="0" g="0" b="0"/>
          </a:fillRef>
          <a:effectRef idx="0">
            <a:scrgbClr r="0" g="0" b="0"/>
          </a:effectRef>
          <a:fontRef idx="minor">
            <a:schemeClr val="accent4"/>
          </a:fontRef>
        </p:style>
        <p:txBody>
          <a:bodyPr wrap="square" rtlCol="0">
            <a:spAutoFit/>
          </a:bodyPr>
          <a:lstStyle/>
          <a:p>
            <a:r>
              <a:rPr kumimoji="1" lang="en-US" altLang="ja-JP" sz="800">
                <a:ea typeface="MS PGothic" panose="020B0600070205080204" pitchFamily="34" charset="-128"/>
              </a:rPr>
              <a:t>C9200#switch 1 priority 10</a:t>
            </a:r>
          </a:p>
          <a:p>
            <a:r>
              <a:rPr kumimoji="1" lang="en-US" altLang="ja-JP" sz="800">
                <a:ea typeface="MS PGothic" panose="020B0600070205080204" pitchFamily="34" charset="-128"/>
              </a:rPr>
              <a:t>WARNING: Changing the switch priority may result in a configuration change for that switch. New Switch Priority will be effective after next reboot. Do you want to continue?[y/n]? [yes]: yes</a:t>
            </a:r>
          </a:p>
          <a:p>
            <a:r>
              <a:rPr kumimoji="1" lang="en-US" altLang="ja-JP" sz="800">
                <a:ea typeface="MS PGothic" panose="020B0600070205080204" pitchFamily="34" charset="-128"/>
              </a:rPr>
              <a:t>C9200#</a:t>
            </a:r>
          </a:p>
        </p:txBody>
      </p:sp>
      <p:sp>
        <p:nvSpPr>
          <p:cNvPr id="10" name="テキスト ボックス 9">
            <a:extLst>
              <a:ext uri="{FF2B5EF4-FFF2-40B4-BE49-F238E27FC236}">
                <a16:creationId xmlns:a16="http://schemas.microsoft.com/office/drawing/2014/main" id="{42422567-AB49-4198-8455-939F225AD0CD}"/>
              </a:ext>
            </a:extLst>
          </p:cNvPr>
          <p:cNvSpPr txBox="1"/>
          <p:nvPr/>
        </p:nvSpPr>
        <p:spPr>
          <a:xfrm>
            <a:off x="228601" y="2618375"/>
            <a:ext cx="4356459" cy="276999"/>
          </a:xfrm>
          <a:prstGeom prst="rect">
            <a:avLst/>
          </a:prstGeom>
          <a:noFill/>
        </p:spPr>
        <p:txBody>
          <a:bodyPr wrap="square" rtlCol="0">
            <a:spAutoFit/>
          </a:bodyPr>
          <a:lstStyle/>
          <a:p>
            <a:pPr marL="171450" indent="-171450">
              <a:buFont typeface="Apple SD Gothic Neo Regular" panose="02000300000000000000" pitchFamily="2" charset="-127"/>
              <a:buChar char="◼"/>
            </a:pPr>
            <a:r>
              <a:rPr kumimoji="1" lang="ja-JP" altLang="en-US" sz="1200" b="1">
                <a:solidFill>
                  <a:schemeClr val="tx2"/>
                </a:solidFill>
                <a:latin typeface="+mn-lt"/>
                <a:ea typeface="MS PGothic" panose="020B0600070205080204" pitchFamily="34" charset="-128"/>
              </a:rPr>
              <a:t>スイッチ番号を変更する設定</a:t>
            </a:r>
            <a:endParaRPr kumimoji="1" lang="en-US" altLang="ja-JP" sz="1200" b="1">
              <a:solidFill>
                <a:schemeClr val="tx2"/>
              </a:solidFill>
              <a:latin typeface="+mn-lt"/>
              <a:ea typeface="MS PGothic" panose="020B0600070205080204" pitchFamily="34" charset="-128"/>
            </a:endParaRPr>
          </a:p>
        </p:txBody>
      </p:sp>
      <p:sp>
        <p:nvSpPr>
          <p:cNvPr id="11" name="テキスト ボックス 10">
            <a:extLst>
              <a:ext uri="{FF2B5EF4-FFF2-40B4-BE49-F238E27FC236}">
                <a16:creationId xmlns:a16="http://schemas.microsoft.com/office/drawing/2014/main" id="{DD4F11A4-CD89-4E11-ACF6-07BC34E23CD0}"/>
              </a:ext>
            </a:extLst>
          </p:cNvPr>
          <p:cNvSpPr txBox="1"/>
          <p:nvPr/>
        </p:nvSpPr>
        <p:spPr>
          <a:xfrm>
            <a:off x="228600" y="2874720"/>
            <a:ext cx="5398703" cy="707886"/>
          </a:xfrm>
          <a:prstGeom prst="rect">
            <a:avLst/>
          </a:prstGeom>
          <a:solidFill>
            <a:schemeClr val="bg2">
              <a:lumMod val="95000"/>
            </a:schemeClr>
          </a:solidFill>
          <a:ln>
            <a:noFill/>
          </a:ln>
        </p:spPr>
        <p:style>
          <a:lnRef idx="0">
            <a:scrgbClr r="0" g="0" b="0"/>
          </a:lnRef>
          <a:fillRef idx="0">
            <a:scrgbClr r="0" g="0" b="0"/>
          </a:fillRef>
          <a:effectRef idx="0">
            <a:scrgbClr r="0" g="0" b="0"/>
          </a:effectRef>
          <a:fontRef idx="minor">
            <a:schemeClr val="accent4"/>
          </a:fontRef>
        </p:style>
        <p:txBody>
          <a:bodyPr wrap="square" rtlCol="0">
            <a:spAutoFit/>
          </a:bodyPr>
          <a:lstStyle/>
          <a:p>
            <a:r>
              <a:rPr kumimoji="1" lang="en-US" altLang="ja-JP" sz="800">
                <a:ea typeface="MS PGothic" panose="020B0600070205080204" pitchFamily="34" charset="-128"/>
              </a:rPr>
              <a:t>C9200#switch 2 renumber 3</a:t>
            </a:r>
          </a:p>
          <a:p>
            <a:r>
              <a:rPr kumimoji="1" lang="en-US" altLang="ja-JP" sz="800">
                <a:ea typeface="MS PGothic" panose="020B0600070205080204" pitchFamily="34" charset="-128"/>
              </a:rPr>
              <a:t>WARNING: Changing the switch number may result in a configuration change for that switch.  The interface configuration associated with the old switch number will remain as a provisioned configuration. New Switch Number will be effective after next reboot. Do you want to continue?[y/n]? [yes]: yes</a:t>
            </a:r>
          </a:p>
          <a:p>
            <a:r>
              <a:rPr kumimoji="1" lang="en-US" altLang="ja-JP" sz="800">
                <a:ea typeface="MS PGothic" panose="020B0600070205080204" pitchFamily="34" charset="-128"/>
              </a:rPr>
              <a:t>C9200#</a:t>
            </a:r>
          </a:p>
        </p:txBody>
      </p:sp>
      <p:sp>
        <p:nvSpPr>
          <p:cNvPr id="18" name="テキスト ボックス 17">
            <a:extLst>
              <a:ext uri="{FF2B5EF4-FFF2-40B4-BE49-F238E27FC236}">
                <a16:creationId xmlns:a16="http://schemas.microsoft.com/office/drawing/2014/main" id="{EF5490C5-1C9A-45A0-BA2A-B8562E62A3C0}"/>
              </a:ext>
            </a:extLst>
          </p:cNvPr>
          <p:cNvSpPr txBox="1"/>
          <p:nvPr/>
        </p:nvSpPr>
        <p:spPr>
          <a:xfrm>
            <a:off x="5861450" y="4125799"/>
            <a:ext cx="2070964" cy="430887"/>
          </a:xfrm>
          <a:prstGeom prst="rect">
            <a:avLst/>
          </a:prstGeom>
          <a:noFill/>
        </p:spPr>
        <p:txBody>
          <a:bodyPr wrap="square" rtlCol="0">
            <a:spAutoFit/>
          </a:bodyPr>
          <a:lstStyle/>
          <a:p>
            <a:r>
              <a:rPr kumimoji="1" lang="ja-JP" altLang="en-US" sz="1100" b="1">
                <a:latin typeface="+mn-lt"/>
                <a:ea typeface="MS PGothic" panose="020B0600070205080204" pitchFamily="34" charset="-128"/>
              </a:rPr>
              <a:t>＜注意＞</a:t>
            </a:r>
            <a:endParaRPr kumimoji="1" lang="en-US" altLang="ja-JP" sz="1100" b="1">
              <a:latin typeface="+mn-lt"/>
              <a:ea typeface="MS PGothic" panose="020B0600070205080204" pitchFamily="34" charset="-128"/>
            </a:endParaRPr>
          </a:p>
          <a:p>
            <a:r>
              <a:rPr kumimoji="1" lang="ja-JP" altLang="en-US" sz="1100">
                <a:latin typeface="+mn-lt"/>
                <a:ea typeface="MS PGothic" panose="020B0600070205080204" pitchFamily="34" charset="-128"/>
              </a:rPr>
              <a:t>再起動後に有効になります。</a:t>
            </a:r>
            <a:endParaRPr kumimoji="1" lang="en-US" altLang="ja-JP" sz="1100">
              <a:latin typeface="+mn-lt"/>
              <a:ea typeface="MS PGothic" panose="020B0600070205080204" pitchFamily="34" charset="-128"/>
            </a:endParaRPr>
          </a:p>
        </p:txBody>
      </p:sp>
      <p:sp>
        <p:nvSpPr>
          <p:cNvPr id="14" name="吹き出し: 線 10">
            <a:extLst>
              <a:ext uri="{FF2B5EF4-FFF2-40B4-BE49-F238E27FC236}">
                <a16:creationId xmlns:a16="http://schemas.microsoft.com/office/drawing/2014/main" id="{656F446F-2FB7-A14A-9D7C-7AFB25476D50}"/>
              </a:ext>
            </a:extLst>
          </p:cNvPr>
          <p:cNvSpPr/>
          <p:nvPr/>
        </p:nvSpPr>
        <p:spPr>
          <a:xfrm>
            <a:off x="5861451" y="1655763"/>
            <a:ext cx="3053949" cy="291581"/>
          </a:xfrm>
          <a:prstGeom prst="callout1">
            <a:avLst>
              <a:gd name="adj1" fmla="val 42603"/>
              <a:gd name="adj2" fmla="val 368"/>
              <a:gd name="adj3" fmla="val 128674"/>
              <a:gd name="adj4" fmla="val -138409"/>
            </a:avLst>
          </a:prstGeom>
          <a:solidFill>
            <a:schemeClr val="accent1">
              <a:alpha val="15000"/>
            </a:schemeClr>
          </a:solidFill>
          <a:ln>
            <a:solidFill>
              <a:schemeClr val="accent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r>
              <a:rPr kumimoji="1" lang="ja-JP" altLang="en-US" sz="1050">
                <a:ea typeface="MS PGothic" panose="020B0600070205080204" pitchFamily="34" charset="-128"/>
              </a:rPr>
              <a:t>デフォルトで</a:t>
            </a:r>
            <a:r>
              <a:rPr kumimoji="1" lang="en-US" altLang="ja-JP" sz="1050">
                <a:ea typeface="MS PGothic" panose="020B0600070205080204" pitchFamily="34" charset="-128"/>
              </a:rPr>
              <a:t> 1</a:t>
            </a:r>
            <a:r>
              <a:rPr kumimoji="1" lang="ja-JP" altLang="en-US" sz="1050">
                <a:ea typeface="MS PGothic" panose="020B0600070205080204" pitchFamily="34" charset="-128"/>
              </a:rPr>
              <a:t>、最高値で</a:t>
            </a:r>
            <a:r>
              <a:rPr kumimoji="1" lang="en-US" altLang="ja-JP" sz="1050">
                <a:ea typeface="MS PGothic" panose="020B0600070205080204" pitchFamily="34" charset="-128"/>
              </a:rPr>
              <a:t> 15 </a:t>
            </a:r>
            <a:r>
              <a:rPr kumimoji="1" lang="ja-JP" altLang="en-US" sz="1050">
                <a:ea typeface="MS PGothic" panose="020B0600070205080204" pitchFamily="34" charset="-128"/>
              </a:rPr>
              <a:t>になります。</a:t>
            </a:r>
          </a:p>
        </p:txBody>
      </p:sp>
      <p:sp>
        <p:nvSpPr>
          <p:cNvPr id="15" name="吹き出し: 線 10">
            <a:extLst>
              <a:ext uri="{FF2B5EF4-FFF2-40B4-BE49-F238E27FC236}">
                <a16:creationId xmlns:a16="http://schemas.microsoft.com/office/drawing/2014/main" id="{69667532-90E5-E848-A481-00E4FB87A0DF}"/>
              </a:ext>
            </a:extLst>
          </p:cNvPr>
          <p:cNvSpPr/>
          <p:nvPr/>
        </p:nvSpPr>
        <p:spPr>
          <a:xfrm>
            <a:off x="5861450" y="2019313"/>
            <a:ext cx="3053949" cy="657310"/>
          </a:xfrm>
          <a:prstGeom prst="callout1">
            <a:avLst>
              <a:gd name="adj1" fmla="val 42603"/>
              <a:gd name="adj2" fmla="val 368"/>
              <a:gd name="adj3" fmla="val 42498"/>
              <a:gd name="adj4" fmla="val -13873"/>
            </a:avLst>
          </a:prstGeom>
          <a:solidFill>
            <a:schemeClr val="accent1">
              <a:alpha val="15000"/>
            </a:schemeClr>
          </a:solidFill>
          <a:ln>
            <a:solidFill>
              <a:schemeClr val="accent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r>
              <a:rPr kumimoji="1" lang="ja-JP" altLang="en-US" sz="1050">
                <a:ea typeface="MS PGothic" panose="020B0600070205080204" pitchFamily="34" charset="-128"/>
              </a:rPr>
              <a:t>スタック構成が変更されるため、再起動などの通信の影響があることを警告しています。問題なければ“</a:t>
            </a:r>
            <a:r>
              <a:rPr kumimoji="1" lang="en-US" altLang="ja-JP" sz="1050">
                <a:ea typeface="MS PGothic" panose="020B0600070205080204" pitchFamily="34" charset="-128"/>
              </a:rPr>
              <a:t>yes”</a:t>
            </a:r>
            <a:r>
              <a:rPr kumimoji="1" lang="ja-JP" altLang="en-US" sz="1050">
                <a:ea typeface="MS PGothic" panose="020B0600070205080204" pitchFamily="34" charset="-128"/>
              </a:rPr>
              <a:t>と入力してください。</a:t>
            </a:r>
          </a:p>
        </p:txBody>
      </p:sp>
      <p:sp>
        <p:nvSpPr>
          <p:cNvPr id="16" name="吹き出し: 線 10">
            <a:extLst>
              <a:ext uri="{FF2B5EF4-FFF2-40B4-BE49-F238E27FC236}">
                <a16:creationId xmlns:a16="http://schemas.microsoft.com/office/drawing/2014/main" id="{21E4D5EE-BD4B-6D42-9D23-AABE267F4E83}"/>
              </a:ext>
            </a:extLst>
          </p:cNvPr>
          <p:cNvSpPr/>
          <p:nvPr/>
        </p:nvSpPr>
        <p:spPr>
          <a:xfrm>
            <a:off x="5861452" y="2787007"/>
            <a:ext cx="3053949" cy="291581"/>
          </a:xfrm>
          <a:prstGeom prst="callout1">
            <a:avLst>
              <a:gd name="adj1" fmla="val 42603"/>
              <a:gd name="adj2" fmla="val 368"/>
              <a:gd name="adj3" fmla="val 70394"/>
              <a:gd name="adj4" fmla="val -136819"/>
            </a:avLst>
          </a:prstGeom>
          <a:solidFill>
            <a:schemeClr val="accent1">
              <a:alpha val="15000"/>
            </a:schemeClr>
          </a:solidFill>
          <a:ln>
            <a:solidFill>
              <a:schemeClr val="accent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r>
              <a:rPr kumimoji="1" lang="ja-JP" altLang="en-US" sz="1050">
                <a:ea typeface="MS PGothic" panose="020B0600070205080204" pitchFamily="34" charset="-128"/>
              </a:rPr>
              <a:t>スイッチ</a:t>
            </a:r>
            <a:r>
              <a:rPr kumimoji="1" lang="en-US" altLang="ja-JP" sz="1050">
                <a:ea typeface="MS PGothic" panose="020B0600070205080204" pitchFamily="34" charset="-128"/>
              </a:rPr>
              <a:t> 2 </a:t>
            </a:r>
            <a:r>
              <a:rPr kumimoji="1" lang="ja-JP" altLang="en-US" sz="1050">
                <a:ea typeface="MS PGothic" panose="020B0600070205080204" pitchFamily="34" charset="-128"/>
              </a:rPr>
              <a:t>の番号を</a:t>
            </a:r>
            <a:r>
              <a:rPr kumimoji="1" lang="en-US" altLang="ja-JP" sz="1050">
                <a:ea typeface="MS PGothic" panose="020B0600070205080204" pitchFamily="34" charset="-128"/>
              </a:rPr>
              <a:t> 3 </a:t>
            </a:r>
            <a:r>
              <a:rPr kumimoji="1" lang="ja-JP" altLang="en-US" sz="1050">
                <a:ea typeface="MS PGothic" panose="020B0600070205080204" pitchFamily="34" charset="-128"/>
              </a:rPr>
              <a:t>に変更します。</a:t>
            </a:r>
          </a:p>
        </p:txBody>
      </p:sp>
      <p:sp>
        <p:nvSpPr>
          <p:cNvPr id="17" name="吹き出し: 線 10">
            <a:extLst>
              <a:ext uri="{FF2B5EF4-FFF2-40B4-BE49-F238E27FC236}">
                <a16:creationId xmlns:a16="http://schemas.microsoft.com/office/drawing/2014/main" id="{729D4A08-2986-1748-AA11-C649F93AE22B}"/>
              </a:ext>
            </a:extLst>
          </p:cNvPr>
          <p:cNvSpPr/>
          <p:nvPr/>
        </p:nvSpPr>
        <p:spPr>
          <a:xfrm>
            <a:off x="5861451" y="3119712"/>
            <a:ext cx="3053949" cy="657310"/>
          </a:xfrm>
          <a:prstGeom prst="callout1">
            <a:avLst>
              <a:gd name="adj1" fmla="val 42603"/>
              <a:gd name="adj2" fmla="val 368"/>
              <a:gd name="adj3" fmla="val 42498"/>
              <a:gd name="adj4" fmla="val -13873"/>
            </a:avLst>
          </a:prstGeom>
          <a:solidFill>
            <a:schemeClr val="accent1">
              <a:alpha val="15000"/>
            </a:schemeClr>
          </a:solidFill>
          <a:ln>
            <a:solidFill>
              <a:schemeClr val="accent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r>
              <a:rPr kumimoji="1" lang="ja-JP" altLang="en-US" sz="1050">
                <a:ea typeface="MS PGothic" panose="020B0600070205080204" pitchFamily="34" charset="-128"/>
              </a:rPr>
              <a:t>スタック構成が変更されるため、通信の影響があることを警告しています。問題なければ</a:t>
            </a:r>
            <a:r>
              <a:rPr kumimoji="1" lang="en-US" altLang="ja-JP" sz="1050">
                <a:ea typeface="MS PGothic" panose="020B0600070205080204" pitchFamily="34" charset="-128"/>
              </a:rPr>
              <a:t> </a:t>
            </a:r>
            <a:r>
              <a:rPr kumimoji="1" lang="ja-JP" altLang="en-US" sz="1050">
                <a:ea typeface="MS PGothic" panose="020B0600070205080204" pitchFamily="34" charset="-128"/>
              </a:rPr>
              <a:t>“</a:t>
            </a:r>
            <a:r>
              <a:rPr kumimoji="1" lang="en-US" altLang="ja-JP" sz="1050">
                <a:ea typeface="MS PGothic" panose="020B0600070205080204" pitchFamily="34" charset="-128"/>
              </a:rPr>
              <a:t>yes”</a:t>
            </a:r>
            <a:r>
              <a:rPr kumimoji="1" lang="ja-JP" altLang="en-US" sz="1050">
                <a:ea typeface="MS PGothic" panose="020B0600070205080204" pitchFamily="34" charset="-128"/>
              </a:rPr>
              <a:t>と入力してください。</a:t>
            </a:r>
          </a:p>
        </p:txBody>
      </p:sp>
      <p:sp>
        <p:nvSpPr>
          <p:cNvPr id="13" name="Slide Number Placeholder 4">
            <a:extLst>
              <a:ext uri="{FF2B5EF4-FFF2-40B4-BE49-F238E27FC236}">
                <a16:creationId xmlns:a16="http://schemas.microsoft.com/office/drawing/2014/main" id="{FEAB4B5E-8260-2444-810C-4EEDF64E0A75}"/>
              </a:ext>
            </a:extLst>
          </p:cNvPr>
          <p:cNvSpPr>
            <a:spLocks noGrp="1"/>
          </p:cNvSpPr>
          <p:nvPr>
            <p:ph type="sldNum" sz="quarter" idx="4294967295"/>
          </p:nvPr>
        </p:nvSpPr>
        <p:spPr>
          <a:xfrm>
            <a:off x="8648700" y="4884738"/>
            <a:ext cx="495300" cy="274637"/>
          </a:xfrm>
          <a:prstGeom prst="rect">
            <a:avLst/>
          </a:prstGeom>
        </p:spPr>
        <p:txBody>
          <a:bodyPr>
            <a:noAutofit/>
          </a:bodyPr>
          <a:lstStyle/>
          <a:p>
            <a:fld id="{3945D0FD-48F1-4D72-80C5-FFB60B92A834}" type="slidenum">
              <a:rPr lang="en-US" sz="900" smtClean="0">
                <a:latin typeface="+mn-lt"/>
                <a:ea typeface="MS PGothic" panose="020B0600070205080204" pitchFamily="34" charset="-128"/>
              </a:rPr>
              <a:pPr/>
              <a:t>102</a:t>
            </a:fld>
            <a:endParaRPr lang="en-US" sz="900">
              <a:latin typeface="+mn-lt"/>
              <a:ea typeface="MS PGothic" panose="020B0600070205080204" pitchFamily="34" charset="-128"/>
            </a:endParaRPr>
          </a:p>
        </p:txBody>
      </p:sp>
    </p:spTree>
    <p:extLst>
      <p:ext uri="{BB962C8B-B14F-4D97-AF65-F5344CB8AC3E}">
        <p14:creationId xmlns:p14="http://schemas.microsoft.com/office/powerpoint/2010/main" val="1577742657"/>
      </p:ext>
    </p:extLst>
  </p:cSld>
  <p:clrMapOvr>
    <a:masterClrMapping/>
  </p:clrMapOvr>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タイトル 2">
            <a:extLst>
              <a:ext uri="{FF2B5EF4-FFF2-40B4-BE49-F238E27FC236}">
                <a16:creationId xmlns:a16="http://schemas.microsoft.com/office/drawing/2014/main" id="{4F42AE84-04BB-4C8A-84D4-D41147D36FC1}"/>
              </a:ext>
            </a:extLst>
          </p:cNvPr>
          <p:cNvSpPr>
            <a:spLocks noGrp="1"/>
          </p:cNvSpPr>
          <p:nvPr>
            <p:ph type="title"/>
          </p:nvPr>
        </p:nvSpPr>
        <p:spPr/>
        <p:txBody>
          <a:bodyPr/>
          <a:lstStyle/>
          <a:p>
            <a:r>
              <a:rPr kumimoji="1" lang="en-US" altLang="ja-JP" err="1">
                <a:latin typeface="+mn-lt"/>
                <a:ea typeface="+mj-ea"/>
              </a:rPr>
              <a:t>StackWise</a:t>
            </a:r>
            <a:endParaRPr kumimoji="1" lang="ja-JP" altLang="en-US">
              <a:latin typeface="+mn-lt"/>
              <a:ea typeface="+mj-ea"/>
            </a:endParaRPr>
          </a:p>
        </p:txBody>
      </p:sp>
      <p:sp>
        <p:nvSpPr>
          <p:cNvPr id="2" name="Text Placeholder 1">
            <a:extLst>
              <a:ext uri="{FF2B5EF4-FFF2-40B4-BE49-F238E27FC236}">
                <a16:creationId xmlns:a16="http://schemas.microsoft.com/office/drawing/2014/main" id="{9C394BCC-482D-BB4C-9C7A-877A1A8151EB}"/>
              </a:ext>
            </a:extLst>
          </p:cNvPr>
          <p:cNvSpPr>
            <a:spLocks noGrp="1"/>
          </p:cNvSpPr>
          <p:nvPr>
            <p:ph type="body" sz="quarter" idx="12"/>
          </p:nvPr>
        </p:nvSpPr>
        <p:spPr/>
        <p:txBody>
          <a:bodyPr/>
          <a:lstStyle/>
          <a:p>
            <a:r>
              <a:rPr lang="en-US">
                <a:ea typeface="+mj-ea"/>
              </a:rPr>
              <a:t>3.1  Stack</a:t>
            </a:r>
          </a:p>
        </p:txBody>
      </p:sp>
      <p:sp>
        <p:nvSpPr>
          <p:cNvPr id="105" name="テキスト ボックス 104">
            <a:extLst>
              <a:ext uri="{FF2B5EF4-FFF2-40B4-BE49-F238E27FC236}">
                <a16:creationId xmlns:a16="http://schemas.microsoft.com/office/drawing/2014/main" id="{69A57CAB-99C4-4526-BEF9-9AA7EF9F3C62}"/>
              </a:ext>
            </a:extLst>
          </p:cNvPr>
          <p:cNvSpPr txBox="1"/>
          <p:nvPr/>
        </p:nvSpPr>
        <p:spPr>
          <a:xfrm>
            <a:off x="228601" y="2885383"/>
            <a:ext cx="4404082" cy="276999"/>
          </a:xfrm>
          <a:prstGeom prst="rect">
            <a:avLst/>
          </a:prstGeom>
          <a:noFill/>
        </p:spPr>
        <p:txBody>
          <a:bodyPr wrap="square" rtlCol="0">
            <a:spAutoFit/>
          </a:bodyPr>
          <a:lstStyle/>
          <a:p>
            <a:pPr marL="171450" indent="-171450">
              <a:buFont typeface="Apple SD Gothic Neo Regular" panose="02000300000000000000" pitchFamily="2" charset="-127"/>
              <a:buChar char="◼"/>
            </a:pPr>
            <a:r>
              <a:rPr kumimoji="1" lang="en-US" altLang="ja-JP" sz="1200" b="1" err="1">
                <a:solidFill>
                  <a:schemeClr val="bg1"/>
                </a:solidFill>
                <a:latin typeface="+mn-lt"/>
                <a:ea typeface="+mj-ea"/>
              </a:rPr>
              <a:t>StackWise</a:t>
            </a:r>
            <a:r>
              <a:rPr kumimoji="1" lang="en-US" altLang="ja-JP" sz="1200" b="1">
                <a:solidFill>
                  <a:schemeClr val="bg1"/>
                </a:solidFill>
                <a:latin typeface="+mn-lt"/>
                <a:ea typeface="+mj-ea"/>
              </a:rPr>
              <a:t> </a:t>
            </a:r>
            <a:r>
              <a:rPr kumimoji="1" lang="ja-JP" altLang="en-US" sz="1200" b="1">
                <a:solidFill>
                  <a:schemeClr val="bg1"/>
                </a:solidFill>
                <a:latin typeface="+mn-lt"/>
                <a:ea typeface="+mj-ea"/>
              </a:rPr>
              <a:t>接続構成の確認</a:t>
            </a:r>
            <a:endParaRPr kumimoji="1" lang="en-US" altLang="ja-JP" sz="1200" b="1">
              <a:solidFill>
                <a:schemeClr val="bg1"/>
              </a:solidFill>
              <a:latin typeface="+mn-lt"/>
              <a:ea typeface="+mj-ea"/>
            </a:endParaRPr>
          </a:p>
        </p:txBody>
      </p:sp>
      <p:sp>
        <p:nvSpPr>
          <p:cNvPr id="106" name="テキスト ボックス 105">
            <a:extLst>
              <a:ext uri="{FF2B5EF4-FFF2-40B4-BE49-F238E27FC236}">
                <a16:creationId xmlns:a16="http://schemas.microsoft.com/office/drawing/2014/main" id="{915C3DC5-F7C3-40CE-85CC-5F7CBB48694F}"/>
              </a:ext>
            </a:extLst>
          </p:cNvPr>
          <p:cNvSpPr txBox="1"/>
          <p:nvPr/>
        </p:nvSpPr>
        <p:spPr>
          <a:xfrm>
            <a:off x="228601" y="3162382"/>
            <a:ext cx="4800599" cy="1446550"/>
          </a:xfrm>
          <a:prstGeom prst="rect">
            <a:avLst/>
          </a:prstGeom>
          <a:solidFill>
            <a:schemeClr val="bg2">
              <a:lumMod val="95000"/>
            </a:schemeClr>
          </a:solidFill>
          <a:ln>
            <a:noFill/>
          </a:ln>
        </p:spPr>
        <p:style>
          <a:lnRef idx="0">
            <a:scrgbClr r="0" g="0" b="0"/>
          </a:lnRef>
          <a:fillRef idx="0">
            <a:scrgbClr r="0" g="0" b="0"/>
          </a:fillRef>
          <a:effectRef idx="0">
            <a:scrgbClr r="0" g="0" b="0"/>
          </a:effectRef>
          <a:fontRef idx="minor">
            <a:schemeClr val="accent4"/>
          </a:fontRef>
        </p:style>
        <p:txBody>
          <a:bodyPr wrap="square" rtlCol="0">
            <a:spAutoFit/>
          </a:bodyPr>
          <a:lstStyle/>
          <a:p>
            <a:r>
              <a:rPr kumimoji="1" lang="en-US" altLang="ja-JP" sz="800">
                <a:ea typeface="+mj-ea"/>
              </a:rPr>
              <a:t>C9200#show switch stack-port summary </a:t>
            </a:r>
          </a:p>
          <a:p>
            <a:r>
              <a:rPr kumimoji="1" lang="en-US" altLang="ja-JP" sz="800" err="1">
                <a:ea typeface="+mj-ea"/>
              </a:rPr>
              <a:t>Sw</a:t>
            </a:r>
            <a:r>
              <a:rPr kumimoji="1" lang="en-US" altLang="ja-JP" sz="800">
                <a:ea typeface="+mj-ea"/>
              </a:rPr>
              <a:t>#/Port#  Port Status  Neighbor  Cable Length   Link OK   Link Active   Sync OK   #Changes to </a:t>
            </a:r>
            <a:r>
              <a:rPr kumimoji="1" lang="en-US" altLang="ja-JP" sz="800" err="1">
                <a:ea typeface="+mj-ea"/>
              </a:rPr>
              <a:t>LinkOK</a:t>
            </a:r>
            <a:r>
              <a:rPr kumimoji="1" lang="en-US" altLang="ja-JP" sz="800">
                <a:ea typeface="+mj-ea"/>
              </a:rPr>
              <a:t>  In Loopback </a:t>
            </a:r>
          </a:p>
          <a:p>
            <a:r>
              <a:rPr kumimoji="1" lang="en-US" altLang="ja-JP" sz="800">
                <a:ea typeface="+mj-ea"/>
              </a:rPr>
              <a:t>-------------------------------------------------------------------------------------------------------------------</a:t>
            </a:r>
          </a:p>
          <a:p>
            <a:r>
              <a:rPr kumimoji="1" lang="en-US" altLang="ja-JP" sz="800" b="1">
                <a:solidFill>
                  <a:srgbClr val="FF0000"/>
                </a:solidFill>
                <a:ea typeface="+mj-ea"/>
              </a:rPr>
              <a:t>1/1        OK           2         50cm           Yes       </a:t>
            </a:r>
            <a:r>
              <a:rPr kumimoji="1" lang="en-US" altLang="ja-JP" sz="800" b="1" err="1">
                <a:solidFill>
                  <a:srgbClr val="FF0000"/>
                </a:solidFill>
                <a:ea typeface="+mj-ea"/>
              </a:rPr>
              <a:t>Yes</a:t>
            </a:r>
            <a:r>
              <a:rPr kumimoji="1" lang="en-US" altLang="ja-JP" sz="800" b="1">
                <a:solidFill>
                  <a:srgbClr val="FF0000"/>
                </a:solidFill>
                <a:ea typeface="+mj-ea"/>
              </a:rPr>
              <a:t>           </a:t>
            </a:r>
            <a:r>
              <a:rPr kumimoji="1" lang="en-US" altLang="ja-JP" sz="800" b="1" err="1">
                <a:solidFill>
                  <a:srgbClr val="FF0000"/>
                </a:solidFill>
                <a:ea typeface="+mj-ea"/>
              </a:rPr>
              <a:t>Yes</a:t>
            </a:r>
            <a:r>
              <a:rPr kumimoji="1" lang="en-US" altLang="ja-JP" sz="800" b="1">
                <a:solidFill>
                  <a:srgbClr val="FF0000"/>
                </a:solidFill>
                <a:ea typeface="+mj-ea"/>
              </a:rPr>
              <a:t>       3                   No           </a:t>
            </a:r>
          </a:p>
          <a:p>
            <a:r>
              <a:rPr kumimoji="1" lang="en-US" altLang="ja-JP" sz="800" b="1">
                <a:solidFill>
                  <a:srgbClr val="FF0000"/>
                </a:solidFill>
                <a:ea typeface="+mj-ea"/>
              </a:rPr>
              <a:t>1/2        OK           2         50cm           Yes       </a:t>
            </a:r>
            <a:r>
              <a:rPr kumimoji="1" lang="en-US" altLang="ja-JP" sz="800" b="1" err="1">
                <a:solidFill>
                  <a:srgbClr val="FF0000"/>
                </a:solidFill>
                <a:ea typeface="+mj-ea"/>
              </a:rPr>
              <a:t>Yes</a:t>
            </a:r>
            <a:r>
              <a:rPr kumimoji="1" lang="en-US" altLang="ja-JP" sz="800" b="1">
                <a:solidFill>
                  <a:srgbClr val="FF0000"/>
                </a:solidFill>
                <a:ea typeface="+mj-ea"/>
              </a:rPr>
              <a:t>           </a:t>
            </a:r>
            <a:r>
              <a:rPr kumimoji="1" lang="en-US" altLang="ja-JP" sz="800" b="1" err="1">
                <a:solidFill>
                  <a:srgbClr val="FF0000"/>
                </a:solidFill>
                <a:ea typeface="+mj-ea"/>
              </a:rPr>
              <a:t>Yes</a:t>
            </a:r>
            <a:r>
              <a:rPr kumimoji="1" lang="en-US" altLang="ja-JP" sz="800" b="1">
                <a:solidFill>
                  <a:srgbClr val="FF0000"/>
                </a:solidFill>
                <a:ea typeface="+mj-ea"/>
              </a:rPr>
              <a:t>       4                   No           </a:t>
            </a:r>
          </a:p>
          <a:p>
            <a:r>
              <a:rPr kumimoji="1" lang="en-US" altLang="ja-JP" sz="800" b="1">
                <a:solidFill>
                  <a:srgbClr val="FF0000"/>
                </a:solidFill>
                <a:ea typeface="+mj-ea"/>
              </a:rPr>
              <a:t>2/1        OK           1         50cm           Yes       </a:t>
            </a:r>
            <a:r>
              <a:rPr kumimoji="1" lang="en-US" altLang="ja-JP" sz="800" b="1" err="1">
                <a:solidFill>
                  <a:srgbClr val="FF0000"/>
                </a:solidFill>
                <a:ea typeface="+mj-ea"/>
              </a:rPr>
              <a:t>Yes</a:t>
            </a:r>
            <a:r>
              <a:rPr kumimoji="1" lang="en-US" altLang="ja-JP" sz="800" b="1">
                <a:solidFill>
                  <a:srgbClr val="FF0000"/>
                </a:solidFill>
                <a:ea typeface="+mj-ea"/>
              </a:rPr>
              <a:t>           </a:t>
            </a:r>
            <a:r>
              <a:rPr kumimoji="1" lang="en-US" altLang="ja-JP" sz="800" b="1" err="1">
                <a:solidFill>
                  <a:srgbClr val="FF0000"/>
                </a:solidFill>
                <a:ea typeface="+mj-ea"/>
              </a:rPr>
              <a:t>Yes</a:t>
            </a:r>
            <a:r>
              <a:rPr kumimoji="1" lang="en-US" altLang="ja-JP" sz="800" b="1">
                <a:solidFill>
                  <a:srgbClr val="FF0000"/>
                </a:solidFill>
                <a:ea typeface="+mj-ea"/>
              </a:rPr>
              <a:t>       1                   No           </a:t>
            </a:r>
          </a:p>
          <a:p>
            <a:r>
              <a:rPr kumimoji="1" lang="en-US" altLang="ja-JP" sz="800" b="1">
                <a:solidFill>
                  <a:srgbClr val="FF0000"/>
                </a:solidFill>
                <a:ea typeface="+mj-ea"/>
              </a:rPr>
              <a:t>2/2        OK           1         50cm           Yes       </a:t>
            </a:r>
            <a:r>
              <a:rPr kumimoji="1" lang="en-US" altLang="ja-JP" sz="800" b="1" err="1">
                <a:solidFill>
                  <a:srgbClr val="FF0000"/>
                </a:solidFill>
                <a:ea typeface="+mj-ea"/>
              </a:rPr>
              <a:t>Yes</a:t>
            </a:r>
            <a:r>
              <a:rPr kumimoji="1" lang="en-US" altLang="ja-JP" sz="800" b="1">
                <a:solidFill>
                  <a:srgbClr val="FF0000"/>
                </a:solidFill>
                <a:ea typeface="+mj-ea"/>
              </a:rPr>
              <a:t>           </a:t>
            </a:r>
            <a:r>
              <a:rPr kumimoji="1" lang="en-US" altLang="ja-JP" sz="800" b="1" err="1">
                <a:solidFill>
                  <a:srgbClr val="FF0000"/>
                </a:solidFill>
                <a:ea typeface="+mj-ea"/>
              </a:rPr>
              <a:t>Yes</a:t>
            </a:r>
            <a:r>
              <a:rPr kumimoji="1" lang="en-US" altLang="ja-JP" sz="800" b="1">
                <a:solidFill>
                  <a:srgbClr val="FF0000"/>
                </a:solidFill>
                <a:ea typeface="+mj-ea"/>
              </a:rPr>
              <a:t>       1                   No </a:t>
            </a:r>
          </a:p>
          <a:p>
            <a:endParaRPr kumimoji="1" lang="en-US" altLang="ja-JP" sz="800">
              <a:ea typeface="+mj-ea"/>
            </a:endParaRPr>
          </a:p>
          <a:p>
            <a:r>
              <a:rPr kumimoji="1" lang="en-US" altLang="ja-JP" sz="800">
                <a:ea typeface="+mj-ea"/>
              </a:rPr>
              <a:t>C9200#</a:t>
            </a:r>
          </a:p>
        </p:txBody>
      </p:sp>
      <p:sp>
        <p:nvSpPr>
          <p:cNvPr id="108" name="テキスト ボックス 107">
            <a:extLst>
              <a:ext uri="{FF2B5EF4-FFF2-40B4-BE49-F238E27FC236}">
                <a16:creationId xmlns:a16="http://schemas.microsoft.com/office/drawing/2014/main" id="{0270A2E4-E0B9-4DC1-8A6C-F3FE5CFE6223}"/>
              </a:ext>
            </a:extLst>
          </p:cNvPr>
          <p:cNvSpPr txBox="1"/>
          <p:nvPr/>
        </p:nvSpPr>
        <p:spPr>
          <a:xfrm>
            <a:off x="228601" y="1093073"/>
            <a:ext cx="4404082" cy="276999"/>
          </a:xfrm>
          <a:prstGeom prst="rect">
            <a:avLst/>
          </a:prstGeom>
          <a:noFill/>
        </p:spPr>
        <p:txBody>
          <a:bodyPr wrap="square" rtlCol="0">
            <a:spAutoFit/>
          </a:bodyPr>
          <a:lstStyle/>
          <a:p>
            <a:pPr marL="171450" indent="-171450">
              <a:buFont typeface="Apple SD Gothic Neo Regular" panose="02000300000000000000" pitchFamily="2" charset="-127"/>
              <a:buChar char="◼"/>
            </a:pPr>
            <a:r>
              <a:rPr kumimoji="1" lang="en-US" altLang="ja-JP" sz="1200" b="1" err="1">
                <a:solidFill>
                  <a:schemeClr val="bg1"/>
                </a:solidFill>
                <a:latin typeface="+mn-lt"/>
                <a:ea typeface="+mj-ea"/>
              </a:rPr>
              <a:t>StackWise</a:t>
            </a:r>
            <a:r>
              <a:rPr kumimoji="1" lang="en-US" altLang="ja-JP" sz="1200" b="1">
                <a:solidFill>
                  <a:schemeClr val="bg1"/>
                </a:solidFill>
                <a:latin typeface="+mn-lt"/>
                <a:ea typeface="+mj-ea"/>
              </a:rPr>
              <a:t> </a:t>
            </a:r>
            <a:r>
              <a:rPr kumimoji="1" lang="ja-JP" altLang="en-US" sz="1200" b="1">
                <a:solidFill>
                  <a:schemeClr val="bg1"/>
                </a:solidFill>
                <a:latin typeface="+mn-lt"/>
                <a:ea typeface="+mj-ea"/>
              </a:rPr>
              <a:t>構成の確認</a:t>
            </a:r>
            <a:endParaRPr kumimoji="1" lang="en-US" altLang="ja-JP" sz="1200" b="1">
              <a:solidFill>
                <a:schemeClr val="bg1"/>
              </a:solidFill>
              <a:latin typeface="+mn-lt"/>
              <a:ea typeface="+mj-ea"/>
            </a:endParaRPr>
          </a:p>
        </p:txBody>
      </p:sp>
      <p:sp>
        <p:nvSpPr>
          <p:cNvPr id="109" name="テキスト ボックス 108">
            <a:extLst>
              <a:ext uri="{FF2B5EF4-FFF2-40B4-BE49-F238E27FC236}">
                <a16:creationId xmlns:a16="http://schemas.microsoft.com/office/drawing/2014/main" id="{74A09522-7C9F-4C1C-83D3-BFDACB343716}"/>
              </a:ext>
            </a:extLst>
          </p:cNvPr>
          <p:cNvSpPr txBox="1"/>
          <p:nvPr/>
        </p:nvSpPr>
        <p:spPr>
          <a:xfrm>
            <a:off x="228601" y="1370072"/>
            <a:ext cx="4800599" cy="1446550"/>
          </a:xfrm>
          <a:prstGeom prst="rect">
            <a:avLst/>
          </a:prstGeom>
          <a:solidFill>
            <a:schemeClr val="bg2">
              <a:lumMod val="95000"/>
            </a:schemeClr>
          </a:solidFill>
          <a:ln>
            <a:noFill/>
          </a:ln>
        </p:spPr>
        <p:style>
          <a:lnRef idx="0">
            <a:scrgbClr r="0" g="0" b="0"/>
          </a:lnRef>
          <a:fillRef idx="0">
            <a:scrgbClr r="0" g="0" b="0"/>
          </a:fillRef>
          <a:effectRef idx="0">
            <a:scrgbClr r="0" g="0" b="0"/>
          </a:effectRef>
          <a:fontRef idx="minor">
            <a:schemeClr val="accent4"/>
          </a:fontRef>
        </p:style>
        <p:txBody>
          <a:bodyPr wrap="square" rtlCol="0">
            <a:spAutoFit/>
          </a:bodyPr>
          <a:lstStyle/>
          <a:p>
            <a:r>
              <a:rPr kumimoji="1" lang="en-US" altLang="ja-JP" sz="800">
                <a:ea typeface="+mj-ea"/>
              </a:rPr>
              <a:t>C9200#show switch</a:t>
            </a:r>
          </a:p>
          <a:p>
            <a:r>
              <a:rPr kumimoji="1" lang="en-US" altLang="ja-JP" sz="800">
                <a:ea typeface="+mj-ea"/>
              </a:rPr>
              <a:t>Switch/Stack Mac Address : 70b3.17e3.f600 - Local Mac Address</a:t>
            </a:r>
          </a:p>
          <a:p>
            <a:r>
              <a:rPr kumimoji="1" lang="en-US" altLang="ja-JP" sz="800">
                <a:ea typeface="+mj-ea"/>
              </a:rPr>
              <a:t>Mac persistency wait time: Indefinite</a:t>
            </a:r>
          </a:p>
          <a:p>
            <a:r>
              <a:rPr kumimoji="1" lang="en-US" altLang="ja-JP" sz="800">
                <a:ea typeface="+mj-ea"/>
              </a:rPr>
              <a:t>                                             H/W   Current</a:t>
            </a:r>
          </a:p>
          <a:p>
            <a:r>
              <a:rPr kumimoji="1" lang="en-US" altLang="ja-JP" sz="800">
                <a:ea typeface="+mj-ea"/>
              </a:rPr>
              <a:t>Switch#   Role    Mac Address     Priority Version  State</a:t>
            </a:r>
          </a:p>
          <a:p>
            <a:r>
              <a:rPr kumimoji="1" lang="en-US" altLang="ja-JP" sz="800">
                <a:ea typeface="+mj-ea"/>
              </a:rPr>
              <a:t>-------------------------------------------------------------------------------------</a:t>
            </a:r>
          </a:p>
          <a:p>
            <a:r>
              <a:rPr kumimoji="1" lang="en-US" altLang="ja-JP" sz="800" b="1">
                <a:solidFill>
                  <a:srgbClr val="FF0000"/>
                </a:solidFill>
                <a:ea typeface="+mj-ea"/>
              </a:rPr>
              <a:t>*1       Active   </a:t>
            </a:r>
            <a:r>
              <a:rPr kumimoji="1" lang="en-US" altLang="ja-JP" sz="800">
                <a:ea typeface="+mj-ea"/>
              </a:rPr>
              <a:t>70b3.17e3.f600     10     V01     Ready</a:t>
            </a:r>
          </a:p>
          <a:p>
            <a:r>
              <a:rPr kumimoji="1" lang="en-US" altLang="ja-JP" sz="800" b="1">
                <a:solidFill>
                  <a:srgbClr val="FF0000"/>
                </a:solidFill>
                <a:ea typeface="+mj-ea"/>
              </a:rPr>
              <a:t> 2       Standby  </a:t>
            </a:r>
            <a:r>
              <a:rPr kumimoji="1" lang="en-US" altLang="ja-JP" sz="800">
                <a:ea typeface="+mj-ea"/>
              </a:rPr>
              <a:t>70b3.17e9.cf00     1      V01     Ready</a:t>
            </a:r>
          </a:p>
          <a:p>
            <a:endParaRPr kumimoji="1" lang="en-US" altLang="ja-JP" sz="800">
              <a:ea typeface="+mj-ea"/>
            </a:endParaRPr>
          </a:p>
          <a:p>
            <a:r>
              <a:rPr kumimoji="1" lang="en-US" altLang="ja-JP" sz="800">
                <a:ea typeface="+mj-ea"/>
              </a:rPr>
              <a:t>C9200#</a:t>
            </a:r>
          </a:p>
        </p:txBody>
      </p:sp>
      <p:sp>
        <p:nvSpPr>
          <p:cNvPr id="111" name="テキスト ボックス 110">
            <a:extLst>
              <a:ext uri="{FF2B5EF4-FFF2-40B4-BE49-F238E27FC236}">
                <a16:creationId xmlns:a16="http://schemas.microsoft.com/office/drawing/2014/main" id="{F8BDBB2E-8F1A-4FA9-B1CD-A2BE213CC6B5}"/>
              </a:ext>
            </a:extLst>
          </p:cNvPr>
          <p:cNvSpPr txBox="1"/>
          <p:nvPr/>
        </p:nvSpPr>
        <p:spPr>
          <a:xfrm>
            <a:off x="5257800" y="1226017"/>
            <a:ext cx="3657601" cy="689804"/>
          </a:xfrm>
          <a:prstGeom prst="rect">
            <a:avLst/>
          </a:prstGeom>
          <a:noFill/>
        </p:spPr>
        <p:txBody>
          <a:bodyPr wrap="square" rtlCol="0">
            <a:spAutoFit/>
          </a:bodyPr>
          <a:lstStyle/>
          <a:p>
            <a:pPr>
              <a:lnSpc>
                <a:spcPts val="1640"/>
              </a:lnSpc>
            </a:pPr>
            <a:r>
              <a:rPr kumimoji="1" lang="ja-JP" altLang="en-US" sz="1100" b="1">
                <a:latin typeface="+mn-lt"/>
                <a:ea typeface="+mj-ea"/>
              </a:rPr>
              <a:t>＜注意＞</a:t>
            </a:r>
            <a:endParaRPr kumimoji="1" lang="en-US" altLang="ja-JP" sz="1100" b="1">
              <a:latin typeface="+mn-lt"/>
              <a:ea typeface="+mj-ea"/>
            </a:endParaRPr>
          </a:p>
          <a:p>
            <a:pPr>
              <a:lnSpc>
                <a:spcPts val="1640"/>
              </a:lnSpc>
            </a:pPr>
            <a:r>
              <a:rPr kumimoji="1" lang="en-US" altLang="ja-JP" sz="1100" err="1">
                <a:latin typeface="+mn-lt"/>
                <a:ea typeface="+mj-ea"/>
              </a:rPr>
              <a:t>StackWise</a:t>
            </a:r>
            <a:r>
              <a:rPr kumimoji="1" lang="en-US" altLang="ja-JP" sz="1100">
                <a:latin typeface="+mn-lt"/>
                <a:ea typeface="+mj-ea"/>
              </a:rPr>
              <a:t> </a:t>
            </a:r>
            <a:r>
              <a:rPr kumimoji="1" lang="ja-JP" altLang="en-US" sz="1100">
                <a:latin typeface="+mn-lt"/>
                <a:ea typeface="+mj-ea"/>
              </a:rPr>
              <a:t>構成になると、両機器とも同じコンソール表示になります。実機器の確認には</a:t>
            </a:r>
            <a:r>
              <a:rPr kumimoji="1" lang="en-US" altLang="ja-JP" sz="1100">
                <a:latin typeface="+mn-lt"/>
                <a:ea typeface="+mj-ea"/>
              </a:rPr>
              <a:t> Blue Beacon </a:t>
            </a:r>
            <a:r>
              <a:rPr kumimoji="1" lang="ja-JP" altLang="en-US" sz="1100">
                <a:latin typeface="+mn-lt"/>
                <a:ea typeface="+mj-ea"/>
              </a:rPr>
              <a:t>が便利です。</a:t>
            </a:r>
            <a:endParaRPr kumimoji="1" lang="en-US" altLang="ja-JP" sz="1100">
              <a:latin typeface="+mn-lt"/>
              <a:ea typeface="+mj-ea"/>
            </a:endParaRPr>
          </a:p>
        </p:txBody>
      </p:sp>
      <p:sp>
        <p:nvSpPr>
          <p:cNvPr id="11" name="吹き出し: 線 10">
            <a:extLst>
              <a:ext uri="{FF2B5EF4-FFF2-40B4-BE49-F238E27FC236}">
                <a16:creationId xmlns:a16="http://schemas.microsoft.com/office/drawing/2014/main" id="{00FC7AA3-57E2-1341-9764-7B365198E736}"/>
              </a:ext>
            </a:extLst>
          </p:cNvPr>
          <p:cNvSpPr/>
          <p:nvPr/>
        </p:nvSpPr>
        <p:spPr>
          <a:xfrm>
            <a:off x="5257800" y="2084634"/>
            <a:ext cx="3657601" cy="454747"/>
          </a:xfrm>
          <a:prstGeom prst="callout1">
            <a:avLst>
              <a:gd name="adj1" fmla="val 53704"/>
              <a:gd name="adj2" fmla="val -1230"/>
              <a:gd name="adj3" fmla="val 56518"/>
              <a:gd name="adj4" fmla="val -61377"/>
            </a:avLst>
          </a:prstGeom>
          <a:solidFill>
            <a:schemeClr val="accent1">
              <a:alpha val="15000"/>
            </a:schemeClr>
          </a:solidFill>
          <a:ln>
            <a:solidFill>
              <a:schemeClr val="accent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r>
              <a:rPr kumimoji="1" lang="en-US" altLang="ja-JP" sz="1050">
                <a:ea typeface="+mj-ea"/>
              </a:rPr>
              <a:t>MAC </a:t>
            </a:r>
            <a:r>
              <a:rPr kumimoji="1" lang="ja-JP" altLang="en-US" sz="1050">
                <a:ea typeface="+mj-ea"/>
              </a:rPr>
              <a:t>アドレス：</a:t>
            </a:r>
            <a:r>
              <a:rPr kumimoji="1" lang="en-US" altLang="ja-JP" sz="1050">
                <a:ea typeface="+mj-ea"/>
              </a:rPr>
              <a:t>70b3.17e3.f600 </a:t>
            </a:r>
            <a:r>
              <a:rPr kumimoji="1" lang="ja-JP" altLang="en-US" sz="1050">
                <a:ea typeface="+mj-ea"/>
              </a:rPr>
              <a:t>側がアクティブであることを確認。</a:t>
            </a:r>
          </a:p>
        </p:txBody>
      </p:sp>
      <p:sp>
        <p:nvSpPr>
          <p:cNvPr id="12" name="吹き出し: 線 10">
            <a:extLst>
              <a:ext uri="{FF2B5EF4-FFF2-40B4-BE49-F238E27FC236}">
                <a16:creationId xmlns:a16="http://schemas.microsoft.com/office/drawing/2014/main" id="{20F3A4AB-410A-7C49-A799-31A606DFD994}"/>
              </a:ext>
            </a:extLst>
          </p:cNvPr>
          <p:cNvSpPr/>
          <p:nvPr/>
        </p:nvSpPr>
        <p:spPr>
          <a:xfrm>
            <a:off x="5257800" y="3848691"/>
            <a:ext cx="3657601" cy="454747"/>
          </a:xfrm>
          <a:prstGeom prst="callout1">
            <a:avLst>
              <a:gd name="adj1" fmla="val 53704"/>
              <a:gd name="adj2" fmla="val -1230"/>
              <a:gd name="adj3" fmla="val 56519"/>
              <a:gd name="adj4" fmla="val -23102"/>
            </a:avLst>
          </a:prstGeom>
          <a:solidFill>
            <a:schemeClr val="accent1">
              <a:alpha val="15000"/>
            </a:schemeClr>
          </a:solidFill>
          <a:ln>
            <a:solidFill>
              <a:schemeClr val="accent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r>
              <a:rPr kumimoji="1" lang="ja-JP" altLang="en-US" sz="1050">
                <a:ea typeface="+mj-ea"/>
              </a:rPr>
              <a:t>スタック</a:t>
            </a:r>
            <a:r>
              <a:rPr kumimoji="1" lang="en-US" altLang="ja-JP" sz="1050">
                <a:ea typeface="+mj-ea"/>
              </a:rPr>
              <a:t> </a:t>
            </a:r>
            <a:r>
              <a:rPr kumimoji="1" lang="ja-JP" altLang="en-US" sz="1050">
                <a:ea typeface="+mj-ea"/>
              </a:rPr>
              <a:t>ポートの状態、接続ケーブル長などが表示されます。</a:t>
            </a:r>
          </a:p>
        </p:txBody>
      </p:sp>
      <p:sp>
        <p:nvSpPr>
          <p:cNvPr id="13" name="Slide Number Placeholder 4">
            <a:extLst>
              <a:ext uri="{FF2B5EF4-FFF2-40B4-BE49-F238E27FC236}">
                <a16:creationId xmlns:a16="http://schemas.microsoft.com/office/drawing/2014/main" id="{2407C604-6A25-2749-92F2-B1A2994CF561}"/>
              </a:ext>
            </a:extLst>
          </p:cNvPr>
          <p:cNvSpPr>
            <a:spLocks noGrp="1"/>
          </p:cNvSpPr>
          <p:nvPr>
            <p:ph type="sldNum" sz="quarter" idx="4294967295"/>
          </p:nvPr>
        </p:nvSpPr>
        <p:spPr>
          <a:xfrm>
            <a:off x="8648700" y="4884738"/>
            <a:ext cx="495300" cy="274637"/>
          </a:xfrm>
          <a:prstGeom prst="rect">
            <a:avLst/>
          </a:prstGeom>
        </p:spPr>
        <p:txBody>
          <a:bodyPr>
            <a:noAutofit/>
          </a:bodyPr>
          <a:lstStyle/>
          <a:p>
            <a:fld id="{3945D0FD-48F1-4D72-80C5-FFB60B92A834}" type="slidenum">
              <a:rPr lang="en-US" sz="900" smtClean="0">
                <a:latin typeface="+mn-lt"/>
                <a:ea typeface="+mj-ea"/>
              </a:rPr>
              <a:pPr/>
              <a:t>103</a:t>
            </a:fld>
            <a:endParaRPr lang="en-US" sz="900">
              <a:latin typeface="+mn-lt"/>
              <a:ea typeface="+mj-ea"/>
            </a:endParaRPr>
          </a:p>
        </p:txBody>
      </p:sp>
    </p:spTree>
    <p:extLst>
      <p:ext uri="{BB962C8B-B14F-4D97-AF65-F5344CB8AC3E}">
        <p14:creationId xmlns:p14="http://schemas.microsoft.com/office/powerpoint/2010/main" val="395143788"/>
      </p:ext>
    </p:extLst>
  </p:cSld>
  <p:clrMapOvr>
    <a:masterClrMapping/>
  </p:clrMapOvr>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タイトル 2">
            <a:extLst>
              <a:ext uri="{FF2B5EF4-FFF2-40B4-BE49-F238E27FC236}">
                <a16:creationId xmlns:a16="http://schemas.microsoft.com/office/drawing/2014/main" id="{4F42AE84-04BB-4C8A-84D4-D41147D36FC1}"/>
              </a:ext>
            </a:extLst>
          </p:cNvPr>
          <p:cNvSpPr>
            <a:spLocks noGrp="1"/>
          </p:cNvSpPr>
          <p:nvPr>
            <p:ph type="title"/>
          </p:nvPr>
        </p:nvSpPr>
        <p:spPr/>
        <p:txBody>
          <a:bodyPr/>
          <a:lstStyle/>
          <a:p>
            <a:r>
              <a:rPr kumimoji="1" lang="en-US" altLang="ja-JP" err="1">
                <a:latin typeface="+mn-lt"/>
                <a:ea typeface="MS PGothic" panose="020B0600070205080204" pitchFamily="34" charset="-128"/>
              </a:rPr>
              <a:t>StackWise</a:t>
            </a:r>
            <a:endParaRPr kumimoji="1" lang="ja-JP" altLang="en-US">
              <a:latin typeface="+mn-lt"/>
              <a:ea typeface="MS PGothic" panose="020B0600070205080204" pitchFamily="34" charset="-128"/>
            </a:endParaRPr>
          </a:p>
        </p:txBody>
      </p:sp>
      <p:sp>
        <p:nvSpPr>
          <p:cNvPr id="2" name="Text Placeholder 1">
            <a:extLst>
              <a:ext uri="{FF2B5EF4-FFF2-40B4-BE49-F238E27FC236}">
                <a16:creationId xmlns:a16="http://schemas.microsoft.com/office/drawing/2014/main" id="{4F08CB75-421E-5248-BE96-1610495927A2}"/>
              </a:ext>
            </a:extLst>
          </p:cNvPr>
          <p:cNvSpPr>
            <a:spLocks noGrp="1"/>
          </p:cNvSpPr>
          <p:nvPr>
            <p:ph type="body" sz="quarter" idx="12"/>
          </p:nvPr>
        </p:nvSpPr>
        <p:spPr/>
        <p:txBody>
          <a:bodyPr/>
          <a:lstStyle/>
          <a:p>
            <a:r>
              <a:rPr lang="en-US">
                <a:ea typeface="MS PGothic" panose="020B0600070205080204" pitchFamily="34" charset="-128"/>
              </a:rPr>
              <a:t>3.1  Stack</a:t>
            </a:r>
          </a:p>
        </p:txBody>
      </p:sp>
      <p:sp>
        <p:nvSpPr>
          <p:cNvPr id="105" name="テキスト ボックス 104">
            <a:extLst>
              <a:ext uri="{FF2B5EF4-FFF2-40B4-BE49-F238E27FC236}">
                <a16:creationId xmlns:a16="http://schemas.microsoft.com/office/drawing/2014/main" id="{69A57CAB-99C4-4526-BEF9-9AA7EF9F3C62}"/>
              </a:ext>
            </a:extLst>
          </p:cNvPr>
          <p:cNvSpPr txBox="1"/>
          <p:nvPr/>
        </p:nvSpPr>
        <p:spPr>
          <a:xfrm>
            <a:off x="228600" y="2959771"/>
            <a:ext cx="4356459" cy="276999"/>
          </a:xfrm>
          <a:prstGeom prst="rect">
            <a:avLst/>
          </a:prstGeom>
          <a:noFill/>
        </p:spPr>
        <p:txBody>
          <a:bodyPr wrap="square" rtlCol="0">
            <a:spAutoFit/>
          </a:bodyPr>
          <a:lstStyle/>
          <a:p>
            <a:pPr marL="171450" indent="-171450">
              <a:buFont typeface="Apple SD Gothic Neo Regular" panose="02000300000000000000" pitchFamily="2" charset="-127"/>
              <a:buChar char="◼"/>
            </a:pPr>
            <a:r>
              <a:rPr kumimoji="1" lang="ja-JP" altLang="en-US" sz="1200" b="1">
                <a:solidFill>
                  <a:schemeClr val="tx2"/>
                </a:solidFill>
                <a:latin typeface="+mn-lt"/>
                <a:ea typeface="MS PGothic" panose="020B0600070205080204" pitchFamily="34" charset="-128"/>
              </a:rPr>
              <a:t>スタック機器全体を再起動する場合</a:t>
            </a:r>
            <a:endParaRPr kumimoji="1" lang="en-US" altLang="ja-JP" sz="1200" b="1">
              <a:solidFill>
                <a:schemeClr val="tx2"/>
              </a:solidFill>
              <a:latin typeface="+mn-lt"/>
              <a:ea typeface="MS PGothic" panose="020B0600070205080204" pitchFamily="34" charset="-128"/>
            </a:endParaRPr>
          </a:p>
        </p:txBody>
      </p:sp>
      <p:sp>
        <p:nvSpPr>
          <p:cNvPr id="106" name="テキスト ボックス 105">
            <a:extLst>
              <a:ext uri="{FF2B5EF4-FFF2-40B4-BE49-F238E27FC236}">
                <a16:creationId xmlns:a16="http://schemas.microsoft.com/office/drawing/2014/main" id="{915C3DC5-F7C3-40CE-85CC-5F7CBB48694F}"/>
              </a:ext>
            </a:extLst>
          </p:cNvPr>
          <p:cNvSpPr txBox="1"/>
          <p:nvPr/>
        </p:nvSpPr>
        <p:spPr>
          <a:xfrm>
            <a:off x="228600" y="3236770"/>
            <a:ext cx="4800599" cy="707886"/>
          </a:xfrm>
          <a:prstGeom prst="rect">
            <a:avLst/>
          </a:prstGeom>
          <a:solidFill>
            <a:schemeClr val="bg2">
              <a:lumMod val="95000"/>
            </a:schemeClr>
          </a:solidFill>
          <a:ln>
            <a:noFill/>
          </a:ln>
        </p:spPr>
        <p:style>
          <a:lnRef idx="0">
            <a:scrgbClr r="0" g="0" b="0"/>
          </a:lnRef>
          <a:fillRef idx="0">
            <a:scrgbClr r="0" g="0" b="0"/>
          </a:fillRef>
          <a:effectRef idx="0">
            <a:scrgbClr r="0" g="0" b="0"/>
          </a:effectRef>
          <a:fontRef idx="minor">
            <a:schemeClr val="accent4"/>
          </a:fontRef>
        </p:style>
        <p:txBody>
          <a:bodyPr wrap="square" rtlCol="0">
            <a:spAutoFit/>
          </a:bodyPr>
          <a:lstStyle/>
          <a:p>
            <a:r>
              <a:rPr kumimoji="1" lang="en-US" altLang="ja-JP" sz="800">
                <a:ea typeface="MS PGothic" panose="020B0600070205080204" pitchFamily="34" charset="-128"/>
              </a:rPr>
              <a:t>C9200#reload</a:t>
            </a:r>
          </a:p>
          <a:p>
            <a:r>
              <a:rPr kumimoji="1" lang="en-US" altLang="ja-JP" sz="800">
                <a:ea typeface="MS PGothic" panose="020B0600070205080204" pitchFamily="34" charset="-128"/>
              </a:rPr>
              <a:t>Proceed with reload? [confirm]</a:t>
            </a:r>
          </a:p>
          <a:p>
            <a:endParaRPr kumimoji="1" lang="en-US" altLang="ja-JP" sz="800">
              <a:ea typeface="MS PGothic" panose="020B0600070205080204" pitchFamily="34" charset="-128"/>
            </a:endParaRPr>
          </a:p>
          <a:p>
            <a:r>
              <a:rPr kumimoji="1" lang="en-US" altLang="ja-JP" sz="800">
                <a:ea typeface="MS PGothic" panose="020B0600070205080204" pitchFamily="34" charset="-128"/>
              </a:rPr>
              <a:t>reboot: Restarting system</a:t>
            </a:r>
          </a:p>
          <a:p>
            <a:r>
              <a:rPr kumimoji="1" lang="en-US" altLang="ja-JP" sz="800">
                <a:ea typeface="MS PGothic" panose="020B0600070205080204" pitchFamily="34" charset="-128"/>
              </a:rPr>
              <a:t>Initializing Hardware...</a:t>
            </a:r>
          </a:p>
        </p:txBody>
      </p:sp>
      <p:sp>
        <p:nvSpPr>
          <p:cNvPr id="108" name="テキスト ボックス 107">
            <a:extLst>
              <a:ext uri="{FF2B5EF4-FFF2-40B4-BE49-F238E27FC236}">
                <a16:creationId xmlns:a16="http://schemas.microsoft.com/office/drawing/2014/main" id="{0270A2E4-E0B9-4DC1-8A6C-F3FE5CFE6223}"/>
              </a:ext>
            </a:extLst>
          </p:cNvPr>
          <p:cNvSpPr txBox="1"/>
          <p:nvPr/>
        </p:nvSpPr>
        <p:spPr>
          <a:xfrm>
            <a:off x="228600" y="849400"/>
            <a:ext cx="4356459" cy="276999"/>
          </a:xfrm>
          <a:prstGeom prst="rect">
            <a:avLst/>
          </a:prstGeom>
          <a:noFill/>
        </p:spPr>
        <p:txBody>
          <a:bodyPr wrap="square" rtlCol="0">
            <a:spAutoFit/>
          </a:bodyPr>
          <a:lstStyle/>
          <a:p>
            <a:pPr marL="171450" indent="-171450">
              <a:buFont typeface="Apple SD Gothic Neo Regular" panose="02000300000000000000" pitchFamily="2" charset="-127"/>
              <a:buChar char="◼"/>
            </a:pPr>
            <a:r>
              <a:rPr kumimoji="1" lang="ja-JP" altLang="en-US" sz="1200" b="1">
                <a:solidFill>
                  <a:schemeClr val="tx2"/>
                </a:solidFill>
                <a:latin typeface="+mn-lt"/>
                <a:ea typeface="MS PGothic" panose="020B0600070205080204" pitchFamily="34" charset="-128"/>
              </a:rPr>
              <a:t>特定の機器を再起動する場合</a:t>
            </a:r>
            <a:endParaRPr kumimoji="1" lang="en-US" altLang="ja-JP" sz="1200" b="1">
              <a:solidFill>
                <a:schemeClr val="tx2"/>
              </a:solidFill>
              <a:latin typeface="+mn-lt"/>
              <a:ea typeface="MS PGothic" panose="020B0600070205080204" pitchFamily="34" charset="-128"/>
            </a:endParaRPr>
          </a:p>
        </p:txBody>
      </p:sp>
      <p:sp>
        <p:nvSpPr>
          <p:cNvPr id="109" name="テキスト ボックス 108">
            <a:extLst>
              <a:ext uri="{FF2B5EF4-FFF2-40B4-BE49-F238E27FC236}">
                <a16:creationId xmlns:a16="http://schemas.microsoft.com/office/drawing/2014/main" id="{74A09522-7C9F-4C1C-83D3-BFDACB343716}"/>
              </a:ext>
            </a:extLst>
          </p:cNvPr>
          <p:cNvSpPr txBox="1"/>
          <p:nvPr/>
        </p:nvSpPr>
        <p:spPr>
          <a:xfrm>
            <a:off x="228600" y="1120534"/>
            <a:ext cx="4800600" cy="707886"/>
          </a:xfrm>
          <a:prstGeom prst="rect">
            <a:avLst/>
          </a:prstGeom>
          <a:solidFill>
            <a:schemeClr val="bg2">
              <a:lumMod val="95000"/>
            </a:schemeClr>
          </a:solidFill>
          <a:ln>
            <a:noFill/>
          </a:ln>
        </p:spPr>
        <p:style>
          <a:lnRef idx="0">
            <a:scrgbClr r="0" g="0" b="0"/>
          </a:lnRef>
          <a:fillRef idx="0">
            <a:scrgbClr r="0" g="0" b="0"/>
          </a:fillRef>
          <a:effectRef idx="0">
            <a:scrgbClr r="0" g="0" b="0"/>
          </a:effectRef>
          <a:fontRef idx="minor">
            <a:schemeClr val="accent4"/>
          </a:fontRef>
        </p:style>
        <p:txBody>
          <a:bodyPr wrap="square" rtlCol="0">
            <a:spAutoFit/>
          </a:bodyPr>
          <a:lstStyle/>
          <a:p>
            <a:r>
              <a:rPr kumimoji="1" lang="en-US" altLang="ja-JP" sz="800">
                <a:ea typeface="MS PGothic" panose="020B0600070205080204" pitchFamily="34" charset="-128"/>
              </a:rPr>
              <a:t>C9200#reload slot 2</a:t>
            </a:r>
          </a:p>
          <a:p>
            <a:r>
              <a:rPr kumimoji="1" lang="en-US" altLang="ja-JP" sz="800">
                <a:ea typeface="MS PGothic" panose="020B0600070205080204" pitchFamily="34" charset="-128"/>
              </a:rPr>
              <a:t>Proceed with reload?[confirm]</a:t>
            </a:r>
          </a:p>
          <a:p>
            <a:endParaRPr kumimoji="1" lang="en-US" altLang="ja-JP" sz="800">
              <a:ea typeface="MS PGothic" panose="020B0600070205080204" pitchFamily="34" charset="-128"/>
            </a:endParaRPr>
          </a:p>
          <a:p>
            <a:r>
              <a:rPr kumimoji="1" lang="en-US" altLang="ja-JP" sz="800">
                <a:ea typeface="MS PGothic" panose="020B0600070205080204" pitchFamily="34" charset="-128"/>
              </a:rPr>
              <a:t>reboot: Restarting system</a:t>
            </a:r>
          </a:p>
          <a:p>
            <a:r>
              <a:rPr kumimoji="1" lang="en-US" altLang="ja-JP" sz="800">
                <a:ea typeface="MS PGothic" panose="020B0600070205080204" pitchFamily="34" charset="-128"/>
              </a:rPr>
              <a:t>Initializing Hardware...</a:t>
            </a:r>
          </a:p>
        </p:txBody>
      </p:sp>
      <p:sp>
        <p:nvSpPr>
          <p:cNvPr id="111" name="テキスト ボックス 110">
            <a:extLst>
              <a:ext uri="{FF2B5EF4-FFF2-40B4-BE49-F238E27FC236}">
                <a16:creationId xmlns:a16="http://schemas.microsoft.com/office/drawing/2014/main" id="{F8BDBB2E-8F1A-4FA9-B1CD-A2BE213CC6B5}"/>
              </a:ext>
            </a:extLst>
          </p:cNvPr>
          <p:cNvSpPr txBox="1"/>
          <p:nvPr/>
        </p:nvSpPr>
        <p:spPr>
          <a:xfrm>
            <a:off x="5267002" y="265955"/>
            <a:ext cx="3666803" cy="689804"/>
          </a:xfrm>
          <a:prstGeom prst="rect">
            <a:avLst/>
          </a:prstGeom>
          <a:noFill/>
        </p:spPr>
        <p:txBody>
          <a:bodyPr wrap="square" rtlCol="0">
            <a:spAutoFit/>
          </a:bodyPr>
          <a:lstStyle/>
          <a:p>
            <a:pPr>
              <a:lnSpc>
                <a:spcPts val="1640"/>
              </a:lnSpc>
            </a:pPr>
            <a:r>
              <a:rPr kumimoji="1" lang="ja-JP" altLang="en-US" sz="1100" b="1">
                <a:latin typeface="+mn-lt"/>
                <a:ea typeface="MS PGothic" panose="020B0600070205080204" pitchFamily="34" charset="-128"/>
              </a:rPr>
              <a:t>＜注意＞</a:t>
            </a:r>
            <a:endParaRPr kumimoji="1" lang="en-US" altLang="ja-JP" sz="1100" b="1">
              <a:latin typeface="+mn-lt"/>
              <a:ea typeface="MS PGothic" panose="020B0600070205080204" pitchFamily="34" charset="-128"/>
            </a:endParaRPr>
          </a:p>
          <a:p>
            <a:pPr>
              <a:lnSpc>
                <a:spcPts val="1640"/>
              </a:lnSpc>
            </a:pPr>
            <a:r>
              <a:rPr kumimoji="1" lang="ja-JP" altLang="en-US" sz="1100">
                <a:latin typeface="+mn-lt"/>
                <a:ea typeface="MS PGothic" panose="020B0600070205080204" pitchFamily="34" charset="-128"/>
              </a:rPr>
              <a:t>再起動する側の機器にてコンソールを接続していた場合はスタック構成のコンソールと切り離されます。</a:t>
            </a:r>
            <a:endParaRPr kumimoji="1" lang="en-US" altLang="ja-JP" sz="1100">
              <a:latin typeface="+mn-lt"/>
              <a:ea typeface="MS PGothic" panose="020B0600070205080204" pitchFamily="34" charset="-128"/>
            </a:endParaRPr>
          </a:p>
        </p:txBody>
      </p:sp>
      <p:sp>
        <p:nvSpPr>
          <p:cNvPr id="114" name="テキスト ボックス 113">
            <a:extLst>
              <a:ext uri="{FF2B5EF4-FFF2-40B4-BE49-F238E27FC236}">
                <a16:creationId xmlns:a16="http://schemas.microsoft.com/office/drawing/2014/main" id="{4F2EB5F8-3233-4536-BCD4-1FE4B8B40C88}"/>
              </a:ext>
            </a:extLst>
          </p:cNvPr>
          <p:cNvSpPr txBox="1"/>
          <p:nvPr/>
        </p:nvSpPr>
        <p:spPr>
          <a:xfrm>
            <a:off x="228600" y="3982694"/>
            <a:ext cx="4800599" cy="1077218"/>
          </a:xfrm>
          <a:prstGeom prst="rect">
            <a:avLst/>
          </a:prstGeom>
          <a:solidFill>
            <a:schemeClr val="bg2">
              <a:lumMod val="95000"/>
            </a:schemeClr>
          </a:solidFill>
          <a:ln>
            <a:noFill/>
          </a:ln>
        </p:spPr>
        <p:style>
          <a:lnRef idx="0">
            <a:scrgbClr r="0" g="0" b="0"/>
          </a:lnRef>
          <a:fillRef idx="0">
            <a:scrgbClr r="0" g="0" b="0"/>
          </a:fillRef>
          <a:effectRef idx="0">
            <a:scrgbClr r="0" g="0" b="0"/>
          </a:effectRef>
          <a:fontRef idx="minor">
            <a:schemeClr val="accent4"/>
          </a:fontRef>
        </p:style>
        <p:txBody>
          <a:bodyPr wrap="square" rtlCol="0">
            <a:spAutoFit/>
          </a:bodyPr>
          <a:lstStyle/>
          <a:p>
            <a:r>
              <a:rPr kumimoji="1" lang="en-US" altLang="ja-JP" sz="800">
                <a:ea typeface="MS PGothic" panose="020B0600070205080204" pitchFamily="34" charset="-128"/>
              </a:rPr>
              <a:t>C9200#reload</a:t>
            </a:r>
          </a:p>
          <a:p>
            <a:r>
              <a:rPr kumimoji="1" lang="en-US" altLang="ja-JP" sz="800">
                <a:ea typeface="MS PGothic" panose="020B0600070205080204" pitchFamily="34" charset="-128"/>
              </a:rPr>
              <a:t>System configuration has been modified. Save? [yes/no]: yes</a:t>
            </a:r>
          </a:p>
          <a:p>
            <a:r>
              <a:rPr kumimoji="1" lang="en-US" altLang="ja-JP" sz="800">
                <a:ea typeface="MS PGothic" panose="020B0600070205080204" pitchFamily="34" charset="-128"/>
              </a:rPr>
              <a:t>Building configuration...</a:t>
            </a:r>
          </a:p>
          <a:p>
            <a:r>
              <a:rPr kumimoji="1" lang="en-US" altLang="ja-JP" sz="800">
                <a:ea typeface="MS PGothic" panose="020B0600070205080204" pitchFamily="34" charset="-128"/>
              </a:rPr>
              <a:t>[OK]Reload command is being issued on Active unit, this will reload the whole stack</a:t>
            </a:r>
          </a:p>
          <a:p>
            <a:r>
              <a:rPr kumimoji="1" lang="en-US" altLang="ja-JP" sz="800">
                <a:ea typeface="MS PGothic" panose="020B0600070205080204" pitchFamily="34" charset="-128"/>
              </a:rPr>
              <a:t>Proceed with reload? [confirm]</a:t>
            </a:r>
          </a:p>
          <a:p>
            <a:endParaRPr kumimoji="1" lang="en-US" altLang="ja-JP" sz="800">
              <a:ea typeface="MS PGothic" panose="020B0600070205080204" pitchFamily="34" charset="-128"/>
            </a:endParaRPr>
          </a:p>
          <a:p>
            <a:r>
              <a:rPr kumimoji="1" lang="en-US" altLang="ja-JP" sz="800">
                <a:ea typeface="MS PGothic" panose="020B0600070205080204" pitchFamily="34" charset="-128"/>
              </a:rPr>
              <a:t>reboot: Restarting system</a:t>
            </a:r>
          </a:p>
          <a:p>
            <a:r>
              <a:rPr kumimoji="1" lang="en-US" altLang="ja-JP" sz="800">
                <a:ea typeface="MS PGothic" panose="020B0600070205080204" pitchFamily="34" charset="-128"/>
              </a:rPr>
              <a:t>Initializing Hardware...</a:t>
            </a:r>
          </a:p>
        </p:txBody>
      </p:sp>
      <p:sp>
        <p:nvSpPr>
          <p:cNvPr id="16" name="テキスト ボックス 15">
            <a:extLst>
              <a:ext uri="{FF2B5EF4-FFF2-40B4-BE49-F238E27FC236}">
                <a16:creationId xmlns:a16="http://schemas.microsoft.com/office/drawing/2014/main" id="{D3753C0B-78AA-4C96-B9AD-5858159243C1}"/>
              </a:ext>
            </a:extLst>
          </p:cNvPr>
          <p:cNvSpPr txBox="1"/>
          <p:nvPr/>
        </p:nvSpPr>
        <p:spPr>
          <a:xfrm>
            <a:off x="228599" y="1859197"/>
            <a:ext cx="4800600" cy="1077218"/>
          </a:xfrm>
          <a:prstGeom prst="rect">
            <a:avLst/>
          </a:prstGeom>
          <a:solidFill>
            <a:schemeClr val="bg2">
              <a:lumMod val="95000"/>
            </a:schemeClr>
          </a:solidFill>
          <a:ln>
            <a:noFill/>
          </a:ln>
        </p:spPr>
        <p:style>
          <a:lnRef idx="0">
            <a:scrgbClr r="0" g="0" b="0"/>
          </a:lnRef>
          <a:fillRef idx="0">
            <a:scrgbClr r="0" g="0" b="0"/>
          </a:fillRef>
          <a:effectRef idx="0">
            <a:scrgbClr r="0" g="0" b="0"/>
          </a:effectRef>
          <a:fontRef idx="minor">
            <a:schemeClr val="accent4"/>
          </a:fontRef>
        </p:style>
        <p:txBody>
          <a:bodyPr wrap="square" rtlCol="0">
            <a:spAutoFit/>
          </a:bodyPr>
          <a:lstStyle/>
          <a:p>
            <a:r>
              <a:rPr kumimoji="1" lang="en-US" altLang="ja-JP" sz="800">
                <a:ea typeface="MS PGothic" panose="020B0600070205080204" pitchFamily="34" charset="-128"/>
              </a:rPr>
              <a:t>C9200#reload slot 1</a:t>
            </a:r>
          </a:p>
          <a:p>
            <a:r>
              <a:rPr kumimoji="1" lang="en-US" altLang="ja-JP" sz="800">
                <a:ea typeface="MS PGothic" panose="020B0600070205080204" pitchFamily="34" charset="-128"/>
              </a:rPr>
              <a:t>System configuration has been modified. Save? [yes/no]: yes</a:t>
            </a:r>
          </a:p>
          <a:p>
            <a:r>
              <a:rPr kumimoji="1" lang="en-US" altLang="ja-JP" sz="800">
                <a:ea typeface="MS PGothic" panose="020B0600070205080204" pitchFamily="34" charset="-128"/>
              </a:rPr>
              <a:t>Building configuration...</a:t>
            </a:r>
          </a:p>
          <a:p>
            <a:r>
              <a:rPr kumimoji="1" lang="en-US" altLang="ja-JP" sz="800">
                <a:ea typeface="MS PGothic" panose="020B0600070205080204" pitchFamily="34" charset="-128"/>
              </a:rPr>
              <a:t>[OK]</a:t>
            </a:r>
          </a:p>
          <a:p>
            <a:r>
              <a:rPr kumimoji="1" lang="en-US" altLang="ja-JP" sz="800">
                <a:ea typeface="MS PGothic" panose="020B0600070205080204" pitchFamily="34" charset="-128"/>
              </a:rPr>
              <a:t>Proceed with reload?[confirm]</a:t>
            </a:r>
          </a:p>
          <a:p>
            <a:endParaRPr kumimoji="1" lang="en-US" altLang="ja-JP" sz="800">
              <a:ea typeface="MS PGothic" panose="020B0600070205080204" pitchFamily="34" charset="-128"/>
            </a:endParaRPr>
          </a:p>
          <a:p>
            <a:r>
              <a:rPr kumimoji="1" lang="en-US" altLang="ja-JP" sz="800">
                <a:ea typeface="MS PGothic" panose="020B0600070205080204" pitchFamily="34" charset="-128"/>
              </a:rPr>
              <a:t>reboot: Restarting system</a:t>
            </a:r>
          </a:p>
          <a:p>
            <a:r>
              <a:rPr kumimoji="1" lang="en-US" altLang="ja-JP" sz="800">
                <a:ea typeface="MS PGothic" panose="020B0600070205080204" pitchFamily="34" charset="-128"/>
              </a:rPr>
              <a:t>Initializing Hardware...</a:t>
            </a:r>
          </a:p>
        </p:txBody>
      </p:sp>
      <p:sp>
        <p:nvSpPr>
          <p:cNvPr id="21" name="吹き出し: 線 10">
            <a:extLst>
              <a:ext uri="{FF2B5EF4-FFF2-40B4-BE49-F238E27FC236}">
                <a16:creationId xmlns:a16="http://schemas.microsoft.com/office/drawing/2014/main" id="{39B6800A-CC40-EA48-835E-562FAD42871C}"/>
              </a:ext>
            </a:extLst>
          </p:cNvPr>
          <p:cNvSpPr/>
          <p:nvPr/>
        </p:nvSpPr>
        <p:spPr>
          <a:xfrm>
            <a:off x="5257800" y="1088894"/>
            <a:ext cx="3657601" cy="220189"/>
          </a:xfrm>
          <a:prstGeom prst="callout1">
            <a:avLst>
              <a:gd name="adj1" fmla="val 53704"/>
              <a:gd name="adj2" fmla="val -1230"/>
              <a:gd name="adj3" fmla="val 49169"/>
              <a:gd name="adj4" fmla="val -96332"/>
            </a:avLst>
          </a:prstGeom>
          <a:solidFill>
            <a:schemeClr val="accent1">
              <a:alpha val="15000"/>
            </a:schemeClr>
          </a:solidFill>
          <a:ln>
            <a:solidFill>
              <a:schemeClr val="accent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r>
              <a:rPr kumimoji="1" lang="ja-JP" altLang="en-US" sz="1050">
                <a:ea typeface="MS PGothic" panose="020B0600070205080204" pitchFamily="34" charset="-128"/>
              </a:rPr>
              <a:t>スイッチ</a:t>
            </a:r>
            <a:r>
              <a:rPr kumimoji="1" lang="en-US" altLang="ja-JP" sz="1050">
                <a:ea typeface="MS PGothic" panose="020B0600070205080204" pitchFamily="34" charset="-128"/>
              </a:rPr>
              <a:t> 2 </a:t>
            </a:r>
            <a:r>
              <a:rPr kumimoji="1" lang="ja-JP" altLang="en-US" sz="1050">
                <a:ea typeface="MS PGothic" panose="020B0600070205080204" pitchFamily="34" charset="-128"/>
              </a:rPr>
              <a:t>をリブートします。</a:t>
            </a:r>
          </a:p>
        </p:txBody>
      </p:sp>
      <p:sp>
        <p:nvSpPr>
          <p:cNvPr id="22" name="吹き出し: 線 10">
            <a:extLst>
              <a:ext uri="{FF2B5EF4-FFF2-40B4-BE49-F238E27FC236}">
                <a16:creationId xmlns:a16="http://schemas.microsoft.com/office/drawing/2014/main" id="{2BF3BA31-0741-B840-AF39-A26698BE02D5}"/>
              </a:ext>
            </a:extLst>
          </p:cNvPr>
          <p:cNvSpPr/>
          <p:nvPr/>
        </p:nvSpPr>
        <p:spPr>
          <a:xfrm>
            <a:off x="5248597" y="1362843"/>
            <a:ext cx="3657601" cy="220189"/>
          </a:xfrm>
          <a:prstGeom prst="callout1">
            <a:avLst>
              <a:gd name="adj1" fmla="val 53704"/>
              <a:gd name="adj2" fmla="val -1230"/>
              <a:gd name="adj3" fmla="val -9632"/>
              <a:gd name="adj4" fmla="val -95890"/>
            </a:avLst>
          </a:prstGeom>
          <a:solidFill>
            <a:schemeClr val="accent1">
              <a:alpha val="15000"/>
            </a:schemeClr>
          </a:solidFill>
          <a:ln>
            <a:solidFill>
              <a:schemeClr val="accent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r>
              <a:rPr kumimoji="1" lang="ja-JP" altLang="en-US" sz="1050">
                <a:ea typeface="MS PGothic" panose="020B0600070205080204" pitchFamily="34" charset="-128"/>
              </a:rPr>
              <a:t>再起動の確認を求められます。</a:t>
            </a:r>
          </a:p>
        </p:txBody>
      </p:sp>
      <p:sp>
        <p:nvSpPr>
          <p:cNvPr id="23" name="吹き出し: 線 10">
            <a:extLst>
              <a:ext uri="{FF2B5EF4-FFF2-40B4-BE49-F238E27FC236}">
                <a16:creationId xmlns:a16="http://schemas.microsoft.com/office/drawing/2014/main" id="{6C61B8BE-F76B-AE43-B718-3DA7757689D8}"/>
              </a:ext>
            </a:extLst>
          </p:cNvPr>
          <p:cNvSpPr/>
          <p:nvPr/>
        </p:nvSpPr>
        <p:spPr>
          <a:xfrm>
            <a:off x="5267003" y="1830411"/>
            <a:ext cx="3657601" cy="220189"/>
          </a:xfrm>
          <a:prstGeom prst="callout1">
            <a:avLst>
              <a:gd name="adj1" fmla="val 53704"/>
              <a:gd name="adj2" fmla="val -1230"/>
              <a:gd name="adj3" fmla="val 49169"/>
              <a:gd name="adj4" fmla="val -96332"/>
            </a:avLst>
          </a:prstGeom>
          <a:solidFill>
            <a:schemeClr val="accent1">
              <a:alpha val="15000"/>
            </a:schemeClr>
          </a:solidFill>
          <a:ln>
            <a:solidFill>
              <a:schemeClr val="accent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r>
              <a:rPr kumimoji="1" lang="ja-JP" altLang="en-US" sz="1050">
                <a:ea typeface="MS PGothic" panose="020B0600070205080204" pitchFamily="34" charset="-128"/>
              </a:rPr>
              <a:t>スイッチ</a:t>
            </a:r>
            <a:r>
              <a:rPr kumimoji="1" lang="en-US" altLang="ja-JP" sz="1050">
                <a:ea typeface="MS PGothic" panose="020B0600070205080204" pitchFamily="34" charset="-128"/>
              </a:rPr>
              <a:t> 1 </a:t>
            </a:r>
            <a:r>
              <a:rPr kumimoji="1" lang="ja-JP" altLang="en-US" sz="1050">
                <a:ea typeface="MS PGothic" panose="020B0600070205080204" pitchFamily="34" charset="-128"/>
              </a:rPr>
              <a:t>をリブートします。</a:t>
            </a:r>
          </a:p>
        </p:txBody>
      </p:sp>
      <p:sp>
        <p:nvSpPr>
          <p:cNvPr id="24" name="吹き出し: 線 10">
            <a:extLst>
              <a:ext uri="{FF2B5EF4-FFF2-40B4-BE49-F238E27FC236}">
                <a16:creationId xmlns:a16="http://schemas.microsoft.com/office/drawing/2014/main" id="{1AD76E15-970A-F947-9484-32F9A03B9F79}"/>
              </a:ext>
            </a:extLst>
          </p:cNvPr>
          <p:cNvSpPr/>
          <p:nvPr/>
        </p:nvSpPr>
        <p:spPr>
          <a:xfrm>
            <a:off x="5257800" y="2104360"/>
            <a:ext cx="3657601" cy="368007"/>
          </a:xfrm>
          <a:prstGeom prst="callout1">
            <a:avLst>
              <a:gd name="adj1" fmla="val 53704"/>
              <a:gd name="adj2" fmla="val -1230"/>
              <a:gd name="adj3" fmla="val -1349"/>
              <a:gd name="adj4" fmla="val -57173"/>
            </a:avLst>
          </a:prstGeom>
          <a:solidFill>
            <a:schemeClr val="accent1">
              <a:alpha val="15000"/>
            </a:schemeClr>
          </a:solidFill>
          <a:ln>
            <a:solidFill>
              <a:schemeClr val="accent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r>
              <a:rPr kumimoji="1" lang="ja-JP" altLang="en-US" sz="1050">
                <a:ea typeface="MS PGothic" panose="020B0600070205080204" pitchFamily="34" charset="-128"/>
              </a:rPr>
              <a:t>設定が保存せれていない場合は設定を保存するかどうかの確認を求められます。”</a:t>
            </a:r>
            <a:r>
              <a:rPr kumimoji="1" lang="en-US" altLang="ja-JP" sz="1050">
                <a:ea typeface="MS PGothic" panose="020B0600070205080204" pitchFamily="34" charset="-128"/>
              </a:rPr>
              <a:t>yes“</a:t>
            </a:r>
            <a:r>
              <a:rPr kumimoji="1" lang="ja-JP" altLang="en-US" sz="1050">
                <a:ea typeface="MS PGothic" panose="020B0600070205080204" pitchFamily="34" charset="-128"/>
              </a:rPr>
              <a:t>か“</a:t>
            </a:r>
            <a:r>
              <a:rPr kumimoji="1" lang="en-US" altLang="ja-JP" sz="1050">
                <a:ea typeface="MS PGothic" panose="020B0600070205080204" pitchFamily="34" charset="-128"/>
              </a:rPr>
              <a:t>no”</a:t>
            </a:r>
            <a:r>
              <a:rPr kumimoji="1" lang="ja-JP" altLang="en-US" sz="1050">
                <a:ea typeface="MS PGothic" panose="020B0600070205080204" pitchFamily="34" charset="-128"/>
              </a:rPr>
              <a:t>をタイプしてください。</a:t>
            </a:r>
          </a:p>
        </p:txBody>
      </p:sp>
      <p:sp>
        <p:nvSpPr>
          <p:cNvPr id="25" name="吹き出し: 線 10">
            <a:extLst>
              <a:ext uri="{FF2B5EF4-FFF2-40B4-BE49-F238E27FC236}">
                <a16:creationId xmlns:a16="http://schemas.microsoft.com/office/drawing/2014/main" id="{C96600D4-8A12-814D-AC42-E839659C7100}"/>
              </a:ext>
            </a:extLst>
          </p:cNvPr>
          <p:cNvSpPr/>
          <p:nvPr/>
        </p:nvSpPr>
        <p:spPr>
          <a:xfrm>
            <a:off x="5257799" y="2541101"/>
            <a:ext cx="3657601" cy="220189"/>
          </a:xfrm>
          <a:prstGeom prst="callout1">
            <a:avLst>
              <a:gd name="adj1" fmla="val 53704"/>
              <a:gd name="adj2" fmla="val -1230"/>
              <a:gd name="adj3" fmla="val -42707"/>
              <a:gd name="adj4" fmla="val -95226"/>
            </a:avLst>
          </a:prstGeom>
          <a:solidFill>
            <a:schemeClr val="accent1">
              <a:alpha val="15000"/>
            </a:schemeClr>
          </a:solidFill>
          <a:ln>
            <a:solidFill>
              <a:schemeClr val="accent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r>
              <a:rPr kumimoji="1" lang="ja-JP" altLang="en-US" sz="1050">
                <a:ea typeface="MS PGothic" panose="020B0600070205080204" pitchFamily="34" charset="-128"/>
              </a:rPr>
              <a:t>再起動の確認を求められます。</a:t>
            </a:r>
          </a:p>
        </p:txBody>
      </p:sp>
      <p:sp>
        <p:nvSpPr>
          <p:cNvPr id="26" name="吹き出し: 線 10">
            <a:extLst>
              <a:ext uri="{FF2B5EF4-FFF2-40B4-BE49-F238E27FC236}">
                <a16:creationId xmlns:a16="http://schemas.microsoft.com/office/drawing/2014/main" id="{1365A0A2-CFE5-BA42-959F-8D2A2BCFDD78}"/>
              </a:ext>
            </a:extLst>
          </p:cNvPr>
          <p:cNvSpPr/>
          <p:nvPr/>
        </p:nvSpPr>
        <p:spPr>
          <a:xfrm>
            <a:off x="5267002" y="3213884"/>
            <a:ext cx="3657601" cy="220189"/>
          </a:xfrm>
          <a:prstGeom prst="callout1">
            <a:avLst>
              <a:gd name="adj1" fmla="val 53704"/>
              <a:gd name="adj2" fmla="val -1230"/>
              <a:gd name="adj3" fmla="val 49169"/>
              <a:gd name="adj4" fmla="val -96332"/>
            </a:avLst>
          </a:prstGeom>
          <a:solidFill>
            <a:schemeClr val="accent1">
              <a:alpha val="15000"/>
            </a:schemeClr>
          </a:solidFill>
          <a:ln>
            <a:solidFill>
              <a:schemeClr val="accent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r>
              <a:rPr kumimoji="1" lang="ja-JP" altLang="en-US" sz="1050">
                <a:ea typeface="MS PGothic" panose="020B0600070205080204" pitchFamily="34" charset="-128"/>
              </a:rPr>
              <a:t>スタック構成全体を再起動します。</a:t>
            </a:r>
          </a:p>
        </p:txBody>
      </p:sp>
      <p:sp>
        <p:nvSpPr>
          <p:cNvPr id="27" name="吹き出し: 線 10">
            <a:extLst>
              <a:ext uri="{FF2B5EF4-FFF2-40B4-BE49-F238E27FC236}">
                <a16:creationId xmlns:a16="http://schemas.microsoft.com/office/drawing/2014/main" id="{611FF1BF-1347-A644-AF63-B19C620EA561}"/>
              </a:ext>
            </a:extLst>
          </p:cNvPr>
          <p:cNvSpPr/>
          <p:nvPr/>
        </p:nvSpPr>
        <p:spPr>
          <a:xfrm>
            <a:off x="5257799" y="3487833"/>
            <a:ext cx="3657601" cy="220189"/>
          </a:xfrm>
          <a:prstGeom prst="callout1">
            <a:avLst>
              <a:gd name="adj1" fmla="val 53704"/>
              <a:gd name="adj2" fmla="val -1230"/>
              <a:gd name="adj3" fmla="val -9632"/>
              <a:gd name="adj4" fmla="val -95890"/>
            </a:avLst>
          </a:prstGeom>
          <a:solidFill>
            <a:schemeClr val="accent1">
              <a:alpha val="15000"/>
            </a:schemeClr>
          </a:solidFill>
          <a:ln>
            <a:solidFill>
              <a:schemeClr val="accent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r>
              <a:rPr kumimoji="1" lang="ja-JP" altLang="en-US" sz="1050">
                <a:ea typeface="MS PGothic" panose="020B0600070205080204" pitchFamily="34" charset="-128"/>
              </a:rPr>
              <a:t>再起動の確認を求められます。</a:t>
            </a:r>
          </a:p>
        </p:txBody>
      </p:sp>
      <p:sp>
        <p:nvSpPr>
          <p:cNvPr id="29" name="吹き出し: 線 10">
            <a:extLst>
              <a:ext uri="{FF2B5EF4-FFF2-40B4-BE49-F238E27FC236}">
                <a16:creationId xmlns:a16="http://schemas.microsoft.com/office/drawing/2014/main" id="{5DBD7D00-4769-F44D-9DAD-8C85F6B98FE4}"/>
              </a:ext>
            </a:extLst>
          </p:cNvPr>
          <p:cNvSpPr/>
          <p:nvPr/>
        </p:nvSpPr>
        <p:spPr>
          <a:xfrm>
            <a:off x="5285408" y="3974108"/>
            <a:ext cx="3657601" cy="220189"/>
          </a:xfrm>
          <a:prstGeom prst="callout1">
            <a:avLst>
              <a:gd name="adj1" fmla="val 53704"/>
              <a:gd name="adj2" fmla="val -1230"/>
              <a:gd name="adj3" fmla="val 49169"/>
              <a:gd name="adj4" fmla="val -96332"/>
            </a:avLst>
          </a:prstGeom>
          <a:solidFill>
            <a:schemeClr val="accent1">
              <a:alpha val="15000"/>
            </a:schemeClr>
          </a:solidFill>
          <a:ln>
            <a:solidFill>
              <a:schemeClr val="accent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r>
              <a:rPr kumimoji="1" lang="ja-JP" altLang="en-US" sz="1050">
                <a:ea typeface="MS PGothic" panose="020B0600070205080204" pitchFamily="34" charset="-128"/>
              </a:rPr>
              <a:t>スタック構成全体を再起動します。</a:t>
            </a:r>
          </a:p>
        </p:txBody>
      </p:sp>
      <p:sp>
        <p:nvSpPr>
          <p:cNvPr id="30" name="吹き出し: 線 10">
            <a:extLst>
              <a:ext uri="{FF2B5EF4-FFF2-40B4-BE49-F238E27FC236}">
                <a16:creationId xmlns:a16="http://schemas.microsoft.com/office/drawing/2014/main" id="{18DF7AC1-F2EB-6D47-8696-C6FC274D63A9}"/>
              </a:ext>
            </a:extLst>
          </p:cNvPr>
          <p:cNvSpPr/>
          <p:nvPr/>
        </p:nvSpPr>
        <p:spPr>
          <a:xfrm>
            <a:off x="5276205" y="4248057"/>
            <a:ext cx="3657601" cy="368007"/>
          </a:xfrm>
          <a:prstGeom prst="callout1">
            <a:avLst>
              <a:gd name="adj1" fmla="val 53704"/>
              <a:gd name="adj2" fmla="val -1230"/>
              <a:gd name="adj3" fmla="val -1349"/>
              <a:gd name="adj4" fmla="val -57173"/>
            </a:avLst>
          </a:prstGeom>
          <a:solidFill>
            <a:schemeClr val="accent1">
              <a:alpha val="15000"/>
            </a:schemeClr>
          </a:solidFill>
          <a:ln>
            <a:solidFill>
              <a:schemeClr val="accent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r>
              <a:rPr kumimoji="1" lang="ja-JP" altLang="en-US" sz="1050">
                <a:ea typeface="MS PGothic" panose="020B0600070205080204" pitchFamily="34" charset="-128"/>
              </a:rPr>
              <a:t>設定が保存せれていない場合は設定を保存するかどうかの確認を求められます。”</a:t>
            </a:r>
            <a:r>
              <a:rPr kumimoji="1" lang="en-US" altLang="ja-JP" sz="1050">
                <a:ea typeface="MS PGothic" panose="020B0600070205080204" pitchFamily="34" charset="-128"/>
              </a:rPr>
              <a:t>yes“ </a:t>
            </a:r>
            <a:r>
              <a:rPr kumimoji="1" lang="ja-JP" altLang="en-US" sz="1050">
                <a:ea typeface="MS PGothic" panose="020B0600070205080204" pitchFamily="34" charset="-128"/>
              </a:rPr>
              <a:t>か</a:t>
            </a:r>
            <a:r>
              <a:rPr kumimoji="1" lang="en-US" altLang="ja-JP" sz="1050">
                <a:ea typeface="MS PGothic" panose="020B0600070205080204" pitchFamily="34" charset="-128"/>
              </a:rPr>
              <a:t> </a:t>
            </a:r>
            <a:r>
              <a:rPr kumimoji="1" lang="ja-JP" altLang="en-US" sz="1050">
                <a:ea typeface="MS PGothic" panose="020B0600070205080204" pitchFamily="34" charset="-128"/>
              </a:rPr>
              <a:t>“</a:t>
            </a:r>
            <a:r>
              <a:rPr kumimoji="1" lang="en-US" altLang="ja-JP" sz="1050">
                <a:ea typeface="MS PGothic" panose="020B0600070205080204" pitchFamily="34" charset="-128"/>
              </a:rPr>
              <a:t>no” </a:t>
            </a:r>
            <a:r>
              <a:rPr kumimoji="1" lang="ja-JP" altLang="en-US" sz="1050">
                <a:ea typeface="MS PGothic" panose="020B0600070205080204" pitchFamily="34" charset="-128"/>
              </a:rPr>
              <a:t>をタイプしてください。</a:t>
            </a:r>
          </a:p>
        </p:txBody>
      </p:sp>
      <p:sp>
        <p:nvSpPr>
          <p:cNvPr id="31" name="吹き出し: 線 10">
            <a:extLst>
              <a:ext uri="{FF2B5EF4-FFF2-40B4-BE49-F238E27FC236}">
                <a16:creationId xmlns:a16="http://schemas.microsoft.com/office/drawing/2014/main" id="{06E3231D-11C5-0042-B42B-437A0F21B017}"/>
              </a:ext>
            </a:extLst>
          </p:cNvPr>
          <p:cNvSpPr/>
          <p:nvPr/>
        </p:nvSpPr>
        <p:spPr>
          <a:xfrm>
            <a:off x="5276204" y="4684798"/>
            <a:ext cx="3657601" cy="220189"/>
          </a:xfrm>
          <a:prstGeom prst="callout1">
            <a:avLst>
              <a:gd name="adj1" fmla="val 53704"/>
              <a:gd name="adj2" fmla="val -1230"/>
              <a:gd name="adj3" fmla="val -42707"/>
              <a:gd name="adj4" fmla="val -95226"/>
            </a:avLst>
          </a:prstGeom>
          <a:solidFill>
            <a:schemeClr val="accent1">
              <a:alpha val="15000"/>
            </a:schemeClr>
          </a:solidFill>
          <a:ln>
            <a:solidFill>
              <a:schemeClr val="accent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r>
              <a:rPr kumimoji="1" lang="ja-JP" altLang="en-US" sz="1050">
                <a:ea typeface="MS PGothic" panose="020B0600070205080204" pitchFamily="34" charset="-128"/>
              </a:rPr>
              <a:t>再起動の確認を求められます。</a:t>
            </a:r>
          </a:p>
        </p:txBody>
      </p:sp>
      <p:sp>
        <p:nvSpPr>
          <p:cNvPr id="28" name="Slide Number Placeholder 4">
            <a:extLst>
              <a:ext uri="{FF2B5EF4-FFF2-40B4-BE49-F238E27FC236}">
                <a16:creationId xmlns:a16="http://schemas.microsoft.com/office/drawing/2014/main" id="{658E6B58-76F1-2940-9E72-165B86DE6462}"/>
              </a:ext>
            </a:extLst>
          </p:cNvPr>
          <p:cNvSpPr>
            <a:spLocks noGrp="1"/>
          </p:cNvSpPr>
          <p:nvPr>
            <p:ph type="sldNum" sz="quarter" idx="4294967295"/>
          </p:nvPr>
        </p:nvSpPr>
        <p:spPr>
          <a:xfrm>
            <a:off x="8648700" y="4884738"/>
            <a:ext cx="495300" cy="274637"/>
          </a:xfrm>
          <a:prstGeom prst="rect">
            <a:avLst/>
          </a:prstGeom>
        </p:spPr>
        <p:txBody>
          <a:bodyPr>
            <a:noAutofit/>
          </a:bodyPr>
          <a:lstStyle/>
          <a:p>
            <a:fld id="{3945D0FD-48F1-4D72-80C5-FFB60B92A834}" type="slidenum">
              <a:rPr lang="en-US" sz="900" smtClean="0">
                <a:latin typeface="+mn-lt"/>
                <a:ea typeface="MS PGothic" panose="020B0600070205080204" pitchFamily="34" charset="-128"/>
              </a:rPr>
              <a:pPr/>
              <a:t>104</a:t>
            </a:fld>
            <a:endParaRPr lang="en-US" sz="900">
              <a:latin typeface="+mn-lt"/>
              <a:ea typeface="MS PGothic" panose="020B0600070205080204" pitchFamily="34" charset="-128"/>
            </a:endParaRPr>
          </a:p>
        </p:txBody>
      </p:sp>
    </p:spTree>
    <p:extLst>
      <p:ext uri="{BB962C8B-B14F-4D97-AF65-F5344CB8AC3E}">
        <p14:creationId xmlns:p14="http://schemas.microsoft.com/office/powerpoint/2010/main" val="3126835561"/>
      </p:ext>
    </p:extLst>
  </p:cSld>
  <p:clrMapOvr>
    <a:masterClrMapping/>
  </p:clrMapOvr>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タイトル 2">
            <a:extLst>
              <a:ext uri="{FF2B5EF4-FFF2-40B4-BE49-F238E27FC236}">
                <a16:creationId xmlns:a16="http://schemas.microsoft.com/office/drawing/2014/main" id="{4F42AE84-04BB-4C8A-84D4-D41147D36FC1}"/>
              </a:ext>
            </a:extLst>
          </p:cNvPr>
          <p:cNvSpPr>
            <a:spLocks noGrp="1"/>
          </p:cNvSpPr>
          <p:nvPr>
            <p:ph type="title"/>
          </p:nvPr>
        </p:nvSpPr>
        <p:spPr/>
        <p:txBody>
          <a:bodyPr/>
          <a:lstStyle/>
          <a:p>
            <a:r>
              <a:rPr kumimoji="1" lang="en-US" altLang="ja-JP" err="1">
                <a:latin typeface="+mn-lt"/>
                <a:ea typeface="MS PGothic" panose="020B0600070205080204" pitchFamily="34" charset="-128"/>
              </a:rPr>
              <a:t>StackWise</a:t>
            </a:r>
            <a:endParaRPr kumimoji="1" lang="ja-JP" altLang="en-US">
              <a:latin typeface="+mn-lt"/>
              <a:ea typeface="MS PGothic" panose="020B0600070205080204" pitchFamily="34" charset="-128"/>
            </a:endParaRPr>
          </a:p>
        </p:txBody>
      </p:sp>
      <p:sp>
        <p:nvSpPr>
          <p:cNvPr id="4" name="Text Placeholder 3">
            <a:extLst>
              <a:ext uri="{FF2B5EF4-FFF2-40B4-BE49-F238E27FC236}">
                <a16:creationId xmlns:a16="http://schemas.microsoft.com/office/drawing/2014/main" id="{AF9FB7B6-3620-FD44-8301-1C68559F5B1D}"/>
              </a:ext>
            </a:extLst>
          </p:cNvPr>
          <p:cNvSpPr>
            <a:spLocks noGrp="1"/>
          </p:cNvSpPr>
          <p:nvPr>
            <p:ph type="body" sz="quarter" idx="12"/>
          </p:nvPr>
        </p:nvSpPr>
        <p:spPr/>
        <p:txBody>
          <a:bodyPr/>
          <a:lstStyle/>
          <a:p>
            <a:r>
              <a:rPr lang="en-US">
                <a:ea typeface="MS PGothic" panose="020B0600070205080204" pitchFamily="34" charset="-128"/>
              </a:rPr>
              <a:t>3.1  Stack</a:t>
            </a:r>
          </a:p>
        </p:txBody>
      </p:sp>
      <p:sp>
        <p:nvSpPr>
          <p:cNvPr id="108" name="テキスト ボックス 107">
            <a:extLst>
              <a:ext uri="{FF2B5EF4-FFF2-40B4-BE49-F238E27FC236}">
                <a16:creationId xmlns:a16="http://schemas.microsoft.com/office/drawing/2014/main" id="{0270A2E4-E0B9-4DC1-8A6C-F3FE5CFE6223}"/>
              </a:ext>
            </a:extLst>
          </p:cNvPr>
          <p:cNvSpPr txBox="1"/>
          <p:nvPr/>
        </p:nvSpPr>
        <p:spPr>
          <a:xfrm>
            <a:off x="228600" y="773672"/>
            <a:ext cx="8353764" cy="484813"/>
          </a:xfrm>
          <a:prstGeom prst="rect">
            <a:avLst/>
          </a:prstGeom>
          <a:noFill/>
        </p:spPr>
        <p:txBody>
          <a:bodyPr wrap="square" rtlCol="0">
            <a:spAutoFit/>
          </a:bodyPr>
          <a:lstStyle/>
          <a:p>
            <a:pPr marL="171450" indent="-171450">
              <a:lnSpc>
                <a:spcPts val="1640"/>
              </a:lnSpc>
              <a:buFont typeface="Apple SD Gothic Neo Regular" panose="02000300000000000000" pitchFamily="2" charset="-127"/>
              <a:buChar char="◼"/>
            </a:pPr>
            <a:r>
              <a:rPr kumimoji="1" lang="ja-JP" altLang="en-US" sz="1200" b="1">
                <a:solidFill>
                  <a:schemeClr val="tx2"/>
                </a:solidFill>
                <a:latin typeface="+mn-lt"/>
                <a:ea typeface="MS PGothic" panose="020B0600070205080204" pitchFamily="34" charset="-128"/>
              </a:rPr>
              <a:t>機器の設定リフレッシュについて</a:t>
            </a:r>
            <a:endParaRPr kumimoji="1" lang="en-US" altLang="ja-JP" sz="1200" b="1">
              <a:solidFill>
                <a:schemeClr val="tx2"/>
              </a:solidFill>
              <a:latin typeface="+mn-lt"/>
              <a:ea typeface="MS PGothic" panose="020B0600070205080204" pitchFamily="34" charset="-128"/>
            </a:endParaRPr>
          </a:p>
          <a:p>
            <a:pPr>
              <a:lnSpc>
                <a:spcPts val="1640"/>
              </a:lnSpc>
            </a:pPr>
            <a:r>
              <a:rPr kumimoji="1" lang="ja-JP" altLang="en-US" sz="1100">
                <a:solidFill>
                  <a:srgbClr val="000000"/>
                </a:solidFill>
                <a:latin typeface="+mn-lt"/>
                <a:ea typeface="MS PGothic" panose="020B0600070205080204" pitchFamily="34" charset="-128"/>
              </a:rPr>
              <a:t>スタック構成から外したスイッチを単体で設定する場合、設定を削除および、スイッチのスタック番号も変更する必要があります。</a:t>
            </a:r>
            <a:endParaRPr kumimoji="1" lang="en-US" altLang="ja-JP" sz="1100">
              <a:solidFill>
                <a:srgbClr val="000000"/>
              </a:solidFill>
              <a:latin typeface="+mn-lt"/>
              <a:ea typeface="MS PGothic" panose="020B0600070205080204" pitchFamily="34" charset="-128"/>
            </a:endParaRPr>
          </a:p>
        </p:txBody>
      </p:sp>
      <p:sp>
        <p:nvSpPr>
          <p:cNvPr id="109" name="テキスト ボックス 108">
            <a:extLst>
              <a:ext uri="{FF2B5EF4-FFF2-40B4-BE49-F238E27FC236}">
                <a16:creationId xmlns:a16="http://schemas.microsoft.com/office/drawing/2014/main" id="{74A09522-7C9F-4C1C-83D3-BFDACB343716}"/>
              </a:ext>
            </a:extLst>
          </p:cNvPr>
          <p:cNvSpPr txBox="1"/>
          <p:nvPr/>
        </p:nvSpPr>
        <p:spPr>
          <a:xfrm>
            <a:off x="228600" y="1223954"/>
            <a:ext cx="4800600" cy="3416320"/>
          </a:xfrm>
          <a:prstGeom prst="rect">
            <a:avLst/>
          </a:prstGeom>
          <a:solidFill>
            <a:schemeClr val="bg2">
              <a:lumMod val="95000"/>
            </a:schemeClr>
          </a:solidFill>
          <a:ln>
            <a:noFill/>
          </a:ln>
        </p:spPr>
        <p:style>
          <a:lnRef idx="0">
            <a:scrgbClr r="0" g="0" b="0"/>
          </a:lnRef>
          <a:fillRef idx="0">
            <a:scrgbClr r="0" g="0" b="0"/>
          </a:fillRef>
          <a:effectRef idx="0">
            <a:scrgbClr r="0" g="0" b="0"/>
          </a:effectRef>
          <a:fontRef idx="minor">
            <a:schemeClr val="accent4"/>
          </a:fontRef>
        </p:style>
        <p:txBody>
          <a:bodyPr wrap="square" rtlCol="0">
            <a:spAutoFit/>
          </a:bodyPr>
          <a:lstStyle/>
          <a:p>
            <a:r>
              <a:rPr kumimoji="1" lang="en-US" altLang="ja-JP" sz="800">
                <a:ea typeface="MS PGothic" panose="020B0600070205080204" pitchFamily="34" charset="-128"/>
              </a:rPr>
              <a:t>C9200#erase startup-config</a:t>
            </a:r>
          </a:p>
          <a:p>
            <a:r>
              <a:rPr kumimoji="1" lang="en-US" altLang="ja-JP" sz="800">
                <a:ea typeface="MS PGothic" panose="020B0600070205080204" pitchFamily="34" charset="-128"/>
              </a:rPr>
              <a:t>Erasing the </a:t>
            </a:r>
            <a:r>
              <a:rPr kumimoji="1" lang="en-US" altLang="ja-JP" sz="800" err="1">
                <a:ea typeface="MS PGothic" panose="020B0600070205080204" pitchFamily="34" charset="-128"/>
              </a:rPr>
              <a:t>nvram</a:t>
            </a:r>
            <a:r>
              <a:rPr kumimoji="1" lang="en-US" altLang="ja-JP" sz="800">
                <a:ea typeface="MS PGothic" panose="020B0600070205080204" pitchFamily="34" charset="-128"/>
              </a:rPr>
              <a:t> filesystem will remove all configuration files! Continue? [confirm]</a:t>
            </a:r>
          </a:p>
          <a:p>
            <a:r>
              <a:rPr kumimoji="1" lang="en-US" altLang="ja-JP" sz="800">
                <a:ea typeface="MS PGothic" panose="020B0600070205080204" pitchFamily="34" charset="-128"/>
              </a:rPr>
              <a:t>[OK]</a:t>
            </a:r>
          </a:p>
          <a:p>
            <a:r>
              <a:rPr kumimoji="1" lang="en-US" altLang="ja-JP" sz="800">
                <a:ea typeface="MS PGothic" panose="020B0600070205080204" pitchFamily="34" charset="-128"/>
              </a:rPr>
              <a:t>C9200#</a:t>
            </a:r>
          </a:p>
          <a:p>
            <a:r>
              <a:rPr kumimoji="1" lang="en-US" altLang="ja-JP" sz="800">
                <a:ea typeface="MS PGothic" panose="020B0600070205080204" pitchFamily="34" charset="-128"/>
              </a:rPr>
              <a:t>C9200#reload</a:t>
            </a:r>
          </a:p>
          <a:p>
            <a:r>
              <a:rPr kumimoji="1" lang="en-US" altLang="ja-JP" sz="800">
                <a:ea typeface="MS PGothic" panose="020B0600070205080204" pitchFamily="34" charset="-128"/>
              </a:rPr>
              <a:t>System configuration has been modified. Save? [yes/no]: no</a:t>
            </a:r>
          </a:p>
          <a:p>
            <a:r>
              <a:rPr kumimoji="1" lang="en-US" altLang="ja-JP" sz="800">
                <a:ea typeface="MS PGothic" panose="020B0600070205080204" pitchFamily="34" charset="-128"/>
              </a:rPr>
              <a:t>Reload command is being issued on Active unit, this will reload the whole stack</a:t>
            </a:r>
          </a:p>
          <a:p>
            <a:r>
              <a:rPr kumimoji="1" lang="en-US" altLang="ja-JP" sz="800">
                <a:ea typeface="MS PGothic" panose="020B0600070205080204" pitchFamily="34" charset="-128"/>
              </a:rPr>
              <a:t>Proceed with reload? [confirm]</a:t>
            </a:r>
          </a:p>
          <a:p>
            <a:r>
              <a:rPr kumimoji="1" lang="ja-JP" altLang="en-US" sz="800" b="1">
                <a:solidFill>
                  <a:schemeClr val="tx1"/>
                </a:solidFill>
                <a:ea typeface="MS PGothic" panose="020B0600070205080204" pitchFamily="34" charset="-128"/>
              </a:rPr>
              <a:t>～再起動後～</a:t>
            </a:r>
            <a:endParaRPr kumimoji="1" lang="en-US" altLang="ja-JP" sz="800" b="1">
              <a:solidFill>
                <a:schemeClr val="tx1"/>
              </a:solidFill>
              <a:ea typeface="MS PGothic" panose="020B0600070205080204" pitchFamily="34" charset="-128"/>
            </a:endParaRPr>
          </a:p>
          <a:p>
            <a:r>
              <a:rPr kumimoji="1" lang="en-US" altLang="ja-JP" sz="800" err="1">
                <a:ea typeface="MS PGothic" panose="020B0600070205080204" pitchFamily="34" charset="-128"/>
              </a:rPr>
              <a:t>Switch#show</a:t>
            </a:r>
            <a:r>
              <a:rPr kumimoji="1" lang="en-US" altLang="ja-JP" sz="800">
                <a:ea typeface="MS PGothic" panose="020B0600070205080204" pitchFamily="34" charset="-128"/>
              </a:rPr>
              <a:t> running-config</a:t>
            </a:r>
          </a:p>
          <a:p>
            <a:r>
              <a:rPr kumimoji="1" lang="en-US" altLang="ja-JP" sz="800">
                <a:ea typeface="MS PGothic" panose="020B0600070205080204" pitchFamily="34" charset="-128"/>
              </a:rPr>
              <a:t>	:</a:t>
            </a:r>
          </a:p>
          <a:p>
            <a:r>
              <a:rPr kumimoji="1" lang="en-US" altLang="ja-JP" sz="800" b="1">
                <a:solidFill>
                  <a:srgbClr val="FF0000"/>
                </a:solidFill>
                <a:ea typeface="MS PGothic" panose="020B0600070205080204" pitchFamily="34" charset="-128"/>
              </a:rPr>
              <a:t>interface GigabitEthernet3/0/1</a:t>
            </a:r>
          </a:p>
          <a:p>
            <a:r>
              <a:rPr kumimoji="1" lang="en-US" altLang="ja-JP" sz="800">
                <a:ea typeface="MS PGothic" panose="020B0600070205080204" pitchFamily="34" charset="-128"/>
              </a:rPr>
              <a:t>	:</a:t>
            </a:r>
          </a:p>
          <a:p>
            <a:r>
              <a:rPr kumimoji="1" lang="en-US" altLang="ja-JP" sz="800" err="1">
                <a:ea typeface="MS PGothic" panose="020B0600070205080204" pitchFamily="34" charset="-128"/>
              </a:rPr>
              <a:t>Switch#switch</a:t>
            </a:r>
            <a:r>
              <a:rPr kumimoji="1" lang="en-US" altLang="ja-JP" sz="800">
                <a:ea typeface="MS PGothic" panose="020B0600070205080204" pitchFamily="34" charset="-128"/>
              </a:rPr>
              <a:t> 3 renumber 1</a:t>
            </a:r>
          </a:p>
          <a:p>
            <a:r>
              <a:rPr kumimoji="1" lang="en-US" altLang="ja-JP" sz="800">
                <a:ea typeface="MS PGothic" panose="020B0600070205080204" pitchFamily="34" charset="-128"/>
              </a:rPr>
              <a:t>WARNING: Changing the switch number may result in a configuration change for that switch.  The interface configuration associated with the old switch number will remain as a provisioned configuration. New Switch Number will be effective after next reboot. Do you want to continue?[y/n]? [yes]: yes</a:t>
            </a:r>
          </a:p>
          <a:p>
            <a:r>
              <a:rPr kumimoji="1" lang="en-US" altLang="ja-JP" sz="800">
                <a:ea typeface="MS PGothic" panose="020B0600070205080204" pitchFamily="34" charset="-128"/>
              </a:rPr>
              <a:t>Switch#</a:t>
            </a:r>
          </a:p>
          <a:p>
            <a:r>
              <a:rPr kumimoji="1" lang="en-US" altLang="ja-JP" sz="800" err="1">
                <a:ea typeface="MS PGothic" panose="020B0600070205080204" pitchFamily="34" charset="-128"/>
              </a:rPr>
              <a:t>Switch#reload</a:t>
            </a:r>
            <a:endParaRPr kumimoji="1" lang="en-US" altLang="ja-JP" sz="800">
              <a:ea typeface="MS PGothic" panose="020B0600070205080204" pitchFamily="34" charset="-128"/>
            </a:endParaRPr>
          </a:p>
          <a:p>
            <a:r>
              <a:rPr kumimoji="1" lang="en-US" altLang="ja-JP" sz="800">
                <a:ea typeface="MS PGothic" panose="020B0600070205080204" pitchFamily="34" charset="-128"/>
              </a:rPr>
              <a:t>System configuration has been modified. Save? [yes/no]: no</a:t>
            </a:r>
          </a:p>
          <a:p>
            <a:r>
              <a:rPr kumimoji="1" lang="en-US" altLang="ja-JP" sz="800">
                <a:ea typeface="MS PGothic" panose="020B0600070205080204" pitchFamily="34" charset="-128"/>
              </a:rPr>
              <a:t>Reload command is being issued on Active unit, this will reload the whole stack</a:t>
            </a:r>
          </a:p>
          <a:p>
            <a:r>
              <a:rPr kumimoji="1" lang="en-US" altLang="ja-JP" sz="800">
                <a:ea typeface="MS PGothic" panose="020B0600070205080204" pitchFamily="34" charset="-128"/>
              </a:rPr>
              <a:t>Proceed with reload? [confirm]</a:t>
            </a:r>
          </a:p>
          <a:p>
            <a:r>
              <a:rPr kumimoji="1" lang="ja-JP" altLang="en-US" sz="800" b="1">
                <a:solidFill>
                  <a:schemeClr val="tx1"/>
                </a:solidFill>
                <a:ea typeface="MS PGothic" panose="020B0600070205080204" pitchFamily="34" charset="-128"/>
              </a:rPr>
              <a:t>～再起動後～</a:t>
            </a:r>
            <a:endParaRPr kumimoji="1" lang="en-US" altLang="ja-JP" sz="800" b="1">
              <a:solidFill>
                <a:schemeClr val="tx1"/>
              </a:solidFill>
              <a:ea typeface="MS PGothic" panose="020B0600070205080204" pitchFamily="34" charset="-128"/>
            </a:endParaRPr>
          </a:p>
          <a:p>
            <a:r>
              <a:rPr kumimoji="1" lang="en-US" altLang="ja-JP" sz="800" err="1">
                <a:ea typeface="MS PGothic" panose="020B0600070205080204" pitchFamily="34" charset="-128"/>
              </a:rPr>
              <a:t>Switch#show</a:t>
            </a:r>
            <a:r>
              <a:rPr kumimoji="1" lang="en-US" altLang="ja-JP" sz="800">
                <a:ea typeface="MS PGothic" panose="020B0600070205080204" pitchFamily="34" charset="-128"/>
              </a:rPr>
              <a:t> running-config</a:t>
            </a:r>
          </a:p>
          <a:p>
            <a:r>
              <a:rPr kumimoji="1" lang="en-US" altLang="ja-JP" sz="800">
                <a:ea typeface="MS PGothic" panose="020B0600070205080204" pitchFamily="34" charset="-128"/>
              </a:rPr>
              <a:t>	:</a:t>
            </a:r>
          </a:p>
          <a:p>
            <a:r>
              <a:rPr kumimoji="1" lang="en-US" altLang="ja-JP" sz="800" b="1">
                <a:solidFill>
                  <a:srgbClr val="FF0000"/>
                </a:solidFill>
                <a:ea typeface="MS PGothic" panose="020B0600070205080204" pitchFamily="34" charset="-128"/>
              </a:rPr>
              <a:t>interface GigabitEthernet3/0/1</a:t>
            </a:r>
          </a:p>
        </p:txBody>
      </p:sp>
      <p:sp>
        <p:nvSpPr>
          <p:cNvPr id="111" name="テキスト ボックス 110">
            <a:extLst>
              <a:ext uri="{FF2B5EF4-FFF2-40B4-BE49-F238E27FC236}">
                <a16:creationId xmlns:a16="http://schemas.microsoft.com/office/drawing/2014/main" id="{F8BDBB2E-8F1A-4FA9-B1CD-A2BE213CC6B5}"/>
              </a:ext>
            </a:extLst>
          </p:cNvPr>
          <p:cNvSpPr txBox="1"/>
          <p:nvPr/>
        </p:nvSpPr>
        <p:spPr>
          <a:xfrm>
            <a:off x="5257800" y="328167"/>
            <a:ext cx="3657600" cy="430887"/>
          </a:xfrm>
          <a:prstGeom prst="rect">
            <a:avLst/>
          </a:prstGeom>
          <a:noFill/>
        </p:spPr>
        <p:txBody>
          <a:bodyPr wrap="square" rtlCol="0">
            <a:spAutoFit/>
          </a:bodyPr>
          <a:lstStyle/>
          <a:p>
            <a:r>
              <a:rPr kumimoji="1" lang="ja-JP" altLang="en-US" sz="1100" b="1">
                <a:latin typeface="+mn-lt"/>
                <a:ea typeface="MS PGothic" panose="020B0600070205080204" pitchFamily="34" charset="-128"/>
              </a:rPr>
              <a:t>＜注意＞</a:t>
            </a:r>
            <a:endParaRPr kumimoji="1" lang="en-US" altLang="ja-JP" sz="1100" b="1">
              <a:latin typeface="+mn-lt"/>
              <a:ea typeface="MS PGothic" panose="020B0600070205080204" pitchFamily="34" charset="-128"/>
            </a:endParaRPr>
          </a:p>
          <a:p>
            <a:r>
              <a:rPr kumimoji="1" lang="ja-JP" altLang="en-US" sz="1100">
                <a:solidFill>
                  <a:srgbClr val="000000"/>
                </a:solidFill>
                <a:latin typeface="+mn-lt"/>
                <a:ea typeface="MS PGothic" panose="020B0600070205080204" pitchFamily="34" charset="-128"/>
              </a:rPr>
              <a:t>スイッチのスタック番号の変更後、再起動が必要になります。</a:t>
            </a:r>
            <a:endParaRPr kumimoji="1" lang="en-US" altLang="ja-JP" sz="1100">
              <a:latin typeface="+mn-lt"/>
              <a:ea typeface="MS PGothic" panose="020B0600070205080204" pitchFamily="34" charset="-128"/>
            </a:endParaRPr>
          </a:p>
        </p:txBody>
      </p:sp>
      <p:sp>
        <p:nvSpPr>
          <p:cNvPr id="2" name="テキスト ボックス 1">
            <a:extLst>
              <a:ext uri="{FF2B5EF4-FFF2-40B4-BE49-F238E27FC236}">
                <a16:creationId xmlns:a16="http://schemas.microsoft.com/office/drawing/2014/main" id="{B02D58D9-95C6-41E1-A24A-42FBD7E3D8AF}"/>
              </a:ext>
            </a:extLst>
          </p:cNvPr>
          <p:cNvSpPr txBox="1"/>
          <p:nvPr/>
        </p:nvSpPr>
        <p:spPr>
          <a:xfrm>
            <a:off x="6338087" y="4723440"/>
            <a:ext cx="4908550" cy="200055"/>
          </a:xfrm>
          <a:prstGeom prst="rect">
            <a:avLst/>
          </a:prstGeom>
          <a:noFill/>
        </p:spPr>
        <p:txBody>
          <a:bodyPr wrap="square" rtlCol="0">
            <a:spAutoFit/>
          </a:bodyPr>
          <a:lstStyle/>
          <a:p>
            <a:r>
              <a:rPr kumimoji="1" lang="en-US" altLang="ja-JP" sz="700" b="1">
                <a:latin typeface="+mn-lt"/>
                <a:ea typeface="MS PGothic" panose="020B0600070205080204" pitchFamily="34" charset="-128"/>
              </a:rPr>
              <a:t>※ </a:t>
            </a:r>
            <a:r>
              <a:rPr kumimoji="1" lang="ja-JP" altLang="en-US" sz="700" b="1">
                <a:latin typeface="+mn-lt"/>
                <a:ea typeface="MS PGothic" panose="020B0600070205080204" pitchFamily="34" charset="-128"/>
              </a:rPr>
              <a:t>説明のため、一部の起動メッセージや設定情報を省いています。</a:t>
            </a:r>
          </a:p>
        </p:txBody>
      </p:sp>
      <p:sp>
        <p:nvSpPr>
          <p:cNvPr id="26" name="吹き出し: 線 10">
            <a:extLst>
              <a:ext uri="{FF2B5EF4-FFF2-40B4-BE49-F238E27FC236}">
                <a16:creationId xmlns:a16="http://schemas.microsoft.com/office/drawing/2014/main" id="{9AA12668-51E4-C449-BAF7-B45D2AEEC720}"/>
              </a:ext>
            </a:extLst>
          </p:cNvPr>
          <p:cNvSpPr/>
          <p:nvPr/>
        </p:nvSpPr>
        <p:spPr>
          <a:xfrm>
            <a:off x="5248597" y="1212053"/>
            <a:ext cx="3657601" cy="220189"/>
          </a:xfrm>
          <a:prstGeom prst="callout1">
            <a:avLst>
              <a:gd name="adj1" fmla="val 53704"/>
              <a:gd name="adj2" fmla="val -1230"/>
              <a:gd name="adj3" fmla="val 49169"/>
              <a:gd name="adj4" fmla="val -96332"/>
            </a:avLst>
          </a:prstGeom>
          <a:solidFill>
            <a:schemeClr val="accent1">
              <a:alpha val="15000"/>
            </a:schemeClr>
          </a:solidFill>
          <a:ln>
            <a:solidFill>
              <a:schemeClr val="accent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r>
              <a:rPr kumimoji="1" lang="ja-JP" altLang="en-US" sz="1050">
                <a:ea typeface="MS PGothic" panose="020B0600070205080204" pitchFamily="34" charset="-128"/>
              </a:rPr>
              <a:t>設定の削除を行います。</a:t>
            </a:r>
          </a:p>
        </p:txBody>
      </p:sp>
      <p:sp>
        <p:nvSpPr>
          <p:cNvPr id="27" name="吹き出し: 線 10">
            <a:extLst>
              <a:ext uri="{FF2B5EF4-FFF2-40B4-BE49-F238E27FC236}">
                <a16:creationId xmlns:a16="http://schemas.microsoft.com/office/drawing/2014/main" id="{654A887A-E219-AC4E-8567-F2CD398C04E9}"/>
              </a:ext>
            </a:extLst>
          </p:cNvPr>
          <p:cNvSpPr/>
          <p:nvPr/>
        </p:nvSpPr>
        <p:spPr>
          <a:xfrm>
            <a:off x="5248597" y="1481021"/>
            <a:ext cx="3657601" cy="220189"/>
          </a:xfrm>
          <a:prstGeom prst="callout1">
            <a:avLst>
              <a:gd name="adj1" fmla="val 53704"/>
              <a:gd name="adj2" fmla="val -1230"/>
              <a:gd name="adj3" fmla="val 155745"/>
              <a:gd name="adj4" fmla="val -114917"/>
            </a:avLst>
          </a:prstGeom>
          <a:solidFill>
            <a:schemeClr val="accent1">
              <a:alpha val="15000"/>
            </a:schemeClr>
          </a:solidFill>
          <a:ln>
            <a:solidFill>
              <a:schemeClr val="accent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r>
              <a:rPr kumimoji="1" lang="ja-JP" altLang="en-US" sz="1050">
                <a:ea typeface="MS PGothic" panose="020B0600070205080204" pitchFamily="34" charset="-128"/>
              </a:rPr>
              <a:t>機器の再起動をおこないます。</a:t>
            </a:r>
          </a:p>
        </p:txBody>
      </p:sp>
      <p:sp>
        <p:nvSpPr>
          <p:cNvPr id="28" name="吹き出し: 線 10">
            <a:extLst>
              <a:ext uri="{FF2B5EF4-FFF2-40B4-BE49-F238E27FC236}">
                <a16:creationId xmlns:a16="http://schemas.microsoft.com/office/drawing/2014/main" id="{82E0C014-6392-C845-85F6-9FD2978B41D7}"/>
              </a:ext>
            </a:extLst>
          </p:cNvPr>
          <p:cNvSpPr/>
          <p:nvPr/>
        </p:nvSpPr>
        <p:spPr>
          <a:xfrm>
            <a:off x="5248597" y="1749989"/>
            <a:ext cx="3657601" cy="220189"/>
          </a:xfrm>
          <a:prstGeom prst="callout1">
            <a:avLst>
              <a:gd name="adj1" fmla="val 53704"/>
              <a:gd name="adj2" fmla="val -1230"/>
              <a:gd name="adj3" fmla="val 85919"/>
              <a:gd name="adj4" fmla="val -58059"/>
            </a:avLst>
          </a:prstGeom>
          <a:solidFill>
            <a:schemeClr val="accent1">
              <a:alpha val="15000"/>
            </a:schemeClr>
          </a:solidFill>
          <a:ln>
            <a:solidFill>
              <a:schemeClr val="accent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r>
              <a:rPr kumimoji="1" lang="ja-JP" altLang="en-US" sz="1050">
                <a:ea typeface="MS PGothic" panose="020B0600070205080204" pitchFamily="34" charset="-128"/>
              </a:rPr>
              <a:t>設定の保存は行わないため</a:t>
            </a:r>
            <a:r>
              <a:rPr kumimoji="1" lang="en-US" altLang="ja-JP" sz="1050">
                <a:ea typeface="MS PGothic" panose="020B0600070205080204" pitchFamily="34" charset="-128"/>
              </a:rPr>
              <a:t> </a:t>
            </a:r>
            <a:r>
              <a:rPr kumimoji="1" lang="ja-JP" altLang="en-US" sz="1050">
                <a:ea typeface="MS PGothic" panose="020B0600070205080204" pitchFamily="34" charset="-128"/>
              </a:rPr>
              <a:t>“</a:t>
            </a:r>
            <a:r>
              <a:rPr kumimoji="1" lang="en-US" altLang="ja-JP" sz="1050">
                <a:ea typeface="MS PGothic" panose="020B0600070205080204" pitchFamily="34" charset="-128"/>
              </a:rPr>
              <a:t>no” </a:t>
            </a:r>
            <a:r>
              <a:rPr kumimoji="1" lang="ja-JP" altLang="en-US" sz="1050">
                <a:ea typeface="MS PGothic" panose="020B0600070205080204" pitchFamily="34" charset="-128"/>
              </a:rPr>
              <a:t>を入力してください。</a:t>
            </a:r>
          </a:p>
        </p:txBody>
      </p:sp>
      <p:sp>
        <p:nvSpPr>
          <p:cNvPr id="29" name="吹き出し: 線 10">
            <a:extLst>
              <a:ext uri="{FF2B5EF4-FFF2-40B4-BE49-F238E27FC236}">
                <a16:creationId xmlns:a16="http://schemas.microsoft.com/office/drawing/2014/main" id="{3C7C216A-6DBA-6E44-ABBC-54308E6456C6}"/>
              </a:ext>
            </a:extLst>
          </p:cNvPr>
          <p:cNvSpPr/>
          <p:nvPr/>
        </p:nvSpPr>
        <p:spPr>
          <a:xfrm>
            <a:off x="5248597" y="2018957"/>
            <a:ext cx="3657601" cy="220189"/>
          </a:xfrm>
          <a:prstGeom prst="callout1">
            <a:avLst>
              <a:gd name="adj1" fmla="val 53704"/>
              <a:gd name="adj2" fmla="val -1230"/>
              <a:gd name="adj3" fmla="val 74894"/>
              <a:gd name="adj4" fmla="val -95006"/>
            </a:avLst>
          </a:prstGeom>
          <a:solidFill>
            <a:schemeClr val="accent1">
              <a:alpha val="15000"/>
            </a:schemeClr>
          </a:solidFill>
          <a:ln>
            <a:solidFill>
              <a:schemeClr val="accent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r>
              <a:rPr kumimoji="1" lang="ja-JP" altLang="en-US" sz="1050">
                <a:ea typeface="MS PGothic" panose="020B0600070205080204" pitchFamily="34" charset="-128"/>
              </a:rPr>
              <a:t>再起動の確認を求められます。</a:t>
            </a:r>
          </a:p>
        </p:txBody>
      </p:sp>
      <p:sp>
        <p:nvSpPr>
          <p:cNvPr id="30" name="吹き出し: 線 10">
            <a:extLst>
              <a:ext uri="{FF2B5EF4-FFF2-40B4-BE49-F238E27FC236}">
                <a16:creationId xmlns:a16="http://schemas.microsoft.com/office/drawing/2014/main" id="{55AF1E46-D45E-ED4C-95F7-B878A660CE33}"/>
              </a:ext>
            </a:extLst>
          </p:cNvPr>
          <p:cNvSpPr/>
          <p:nvPr/>
        </p:nvSpPr>
        <p:spPr>
          <a:xfrm>
            <a:off x="5248597" y="2287925"/>
            <a:ext cx="3657601" cy="375737"/>
          </a:xfrm>
          <a:prstGeom prst="callout1">
            <a:avLst>
              <a:gd name="adj1" fmla="val 53704"/>
              <a:gd name="adj2" fmla="val -1230"/>
              <a:gd name="adj3" fmla="val 98960"/>
              <a:gd name="adj4" fmla="val -96334"/>
            </a:avLst>
          </a:prstGeom>
          <a:solidFill>
            <a:schemeClr val="accent1">
              <a:alpha val="15000"/>
            </a:schemeClr>
          </a:solidFill>
          <a:ln>
            <a:solidFill>
              <a:schemeClr val="accent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r>
              <a:rPr kumimoji="1" lang="ja-JP" altLang="en-US" sz="1050">
                <a:ea typeface="MS PGothic" panose="020B0600070205080204" pitchFamily="34" charset="-128"/>
              </a:rPr>
              <a:t>設定を削除してもスタック構成時の設定が残っています。</a:t>
            </a:r>
            <a:r>
              <a:rPr kumimoji="1" lang="en-US" altLang="ja-JP" sz="1050">
                <a:ea typeface="MS PGothic" panose="020B0600070205080204" pitchFamily="34" charset="-128"/>
              </a:rPr>
              <a:t> Interface </a:t>
            </a:r>
            <a:r>
              <a:rPr kumimoji="1" lang="ja-JP" altLang="en-US" sz="1050">
                <a:ea typeface="MS PGothic" panose="020B0600070205080204" pitchFamily="34" charset="-128"/>
              </a:rPr>
              <a:t>が</a:t>
            </a:r>
            <a:r>
              <a:rPr kumimoji="1" lang="en-US" altLang="ja-JP" sz="1050">
                <a:ea typeface="MS PGothic" panose="020B0600070205080204" pitchFamily="34" charset="-128"/>
              </a:rPr>
              <a:t>  </a:t>
            </a:r>
            <a:r>
              <a:rPr kumimoji="1" lang="ja-JP" altLang="en-US" sz="1050">
                <a:ea typeface="MS PGothic" panose="020B0600070205080204" pitchFamily="34" charset="-128"/>
              </a:rPr>
              <a:t>”</a:t>
            </a:r>
            <a:r>
              <a:rPr kumimoji="1" lang="en-US" altLang="ja-JP" sz="1050">
                <a:ea typeface="MS PGothic" panose="020B0600070205080204" pitchFamily="34" charset="-128"/>
              </a:rPr>
              <a:t>3” </a:t>
            </a:r>
            <a:r>
              <a:rPr kumimoji="1" lang="ja-JP" altLang="en-US" sz="1050">
                <a:ea typeface="MS PGothic" panose="020B0600070205080204" pitchFamily="34" charset="-128"/>
              </a:rPr>
              <a:t>から始まっている。</a:t>
            </a:r>
          </a:p>
        </p:txBody>
      </p:sp>
      <p:sp>
        <p:nvSpPr>
          <p:cNvPr id="31" name="吹き出し: 線 10">
            <a:extLst>
              <a:ext uri="{FF2B5EF4-FFF2-40B4-BE49-F238E27FC236}">
                <a16:creationId xmlns:a16="http://schemas.microsoft.com/office/drawing/2014/main" id="{1CCBA93F-78B3-7248-8F2F-531F0444C639}"/>
              </a:ext>
            </a:extLst>
          </p:cNvPr>
          <p:cNvSpPr/>
          <p:nvPr/>
        </p:nvSpPr>
        <p:spPr>
          <a:xfrm>
            <a:off x="5248597" y="2712441"/>
            <a:ext cx="3657601" cy="220189"/>
          </a:xfrm>
          <a:prstGeom prst="callout1">
            <a:avLst>
              <a:gd name="adj1" fmla="val 53704"/>
              <a:gd name="adj2" fmla="val -1230"/>
              <a:gd name="adj3" fmla="val 89595"/>
              <a:gd name="adj4" fmla="val -97438"/>
            </a:avLst>
          </a:prstGeom>
          <a:solidFill>
            <a:schemeClr val="accent1">
              <a:alpha val="15000"/>
            </a:schemeClr>
          </a:solidFill>
          <a:ln>
            <a:solidFill>
              <a:schemeClr val="accent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r>
              <a:rPr kumimoji="1" lang="ja-JP" altLang="en-US" sz="1050">
                <a:ea typeface="MS PGothic" panose="020B0600070205080204" pitchFamily="34" charset="-128"/>
              </a:rPr>
              <a:t>スタック構成時のを初期値の“</a:t>
            </a:r>
            <a:r>
              <a:rPr kumimoji="1" lang="en-US" altLang="ja-JP" sz="1050">
                <a:ea typeface="MS PGothic" panose="020B0600070205080204" pitchFamily="34" charset="-128"/>
              </a:rPr>
              <a:t>1”</a:t>
            </a:r>
            <a:r>
              <a:rPr kumimoji="1" lang="ja-JP" altLang="en-US" sz="1050">
                <a:ea typeface="MS PGothic" panose="020B0600070205080204" pitchFamily="34" charset="-128"/>
              </a:rPr>
              <a:t>に変更する。</a:t>
            </a:r>
          </a:p>
        </p:txBody>
      </p:sp>
      <p:sp>
        <p:nvSpPr>
          <p:cNvPr id="32" name="吹き出し: 線 10">
            <a:extLst>
              <a:ext uri="{FF2B5EF4-FFF2-40B4-BE49-F238E27FC236}">
                <a16:creationId xmlns:a16="http://schemas.microsoft.com/office/drawing/2014/main" id="{985BA7BE-14D3-5846-8489-2238B70001C8}"/>
              </a:ext>
            </a:extLst>
          </p:cNvPr>
          <p:cNvSpPr/>
          <p:nvPr/>
        </p:nvSpPr>
        <p:spPr>
          <a:xfrm>
            <a:off x="5248597" y="2981409"/>
            <a:ext cx="3657601" cy="375737"/>
          </a:xfrm>
          <a:prstGeom prst="callout1">
            <a:avLst>
              <a:gd name="adj1" fmla="val 53704"/>
              <a:gd name="adj2" fmla="val -1230"/>
              <a:gd name="adj3" fmla="val 70962"/>
              <a:gd name="adj4" fmla="val -7617"/>
            </a:avLst>
          </a:prstGeom>
          <a:solidFill>
            <a:schemeClr val="accent1">
              <a:alpha val="15000"/>
            </a:schemeClr>
          </a:solidFill>
          <a:ln>
            <a:solidFill>
              <a:schemeClr val="accent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r>
              <a:rPr kumimoji="1" lang="ja-JP" altLang="en-US" sz="1050">
                <a:ea typeface="MS PGothic" panose="020B0600070205080204" pitchFamily="34" charset="-128"/>
              </a:rPr>
              <a:t>スタック構成が変更されるため、通信の影響があることを警告しています。問題なければ</a:t>
            </a:r>
            <a:r>
              <a:rPr kumimoji="1" lang="en-US" altLang="ja-JP" sz="1050">
                <a:ea typeface="MS PGothic" panose="020B0600070205080204" pitchFamily="34" charset="-128"/>
              </a:rPr>
              <a:t> </a:t>
            </a:r>
            <a:r>
              <a:rPr kumimoji="1" lang="ja-JP" altLang="en-US" sz="1050">
                <a:ea typeface="MS PGothic" panose="020B0600070205080204" pitchFamily="34" charset="-128"/>
              </a:rPr>
              <a:t>“</a:t>
            </a:r>
            <a:r>
              <a:rPr kumimoji="1" lang="en-US" altLang="ja-JP" sz="1050">
                <a:ea typeface="MS PGothic" panose="020B0600070205080204" pitchFamily="34" charset="-128"/>
              </a:rPr>
              <a:t>yes” </a:t>
            </a:r>
            <a:r>
              <a:rPr kumimoji="1" lang="ja-JP" altLang="en-US" sz="1050">
                <a:ea typeface="MS PGothic" panose="020B0600070205080204" pitchFamily="34" charset="-128"/>
              </a:rPr>
              <a:t>と入力してください。</a:t>
            </a:r>
          </a:p>
        </p:txBody>
      </p:sp>
      <p:sp>
        <p:nvSpPr>
          <p:cNvPr id="33" name="吹き出し: 線 10">
            <a:extLst>
              <a:ext uri="{FF2B5EF4-FFF2-40B4-BE49-F238E27FC236}">
                <a16:creationId xmlns:a16="http://schemas.microsoft.com/office/drawing/2014/main" id="{F90B6057-F821-534D-948F-ACF450FF53C9}"/>
              </a:ext>
            </a:extLst>
          </p:cNvPr>
          <p:cNvSpPr/>
          <p:nvPr/>
        </p:nvSpPr>
        <p:spPr>
          <a:xfrm>
            <a:off x="5248597" y="3405925"/>
            <a:ext cx="3657601" cy="220189"/>
          </a:xfrm>
          <a:prstGeom prst="callout1">
            <a:avLst>
              <a:gd name="adj1" fmla="val 53704"/>
              <a:gd name="adj2" fmla="val -1230"/>
              <a:gd name="adj3" fmla="val 111644"/>
              <a:gd name="adj4" fmla="val -115801"/>
            </a:avLst>
          </a:prstGeom>
          <a:solidFill>
            <a:schemeClr val="accent1">
              <a:alpha val="15000"/>
            </a:schemeClr>
          </a:solidFill>
          <a:ln>
            <a:solidFill>
              <a:schemeClr val="accent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r>
              <a:rPr kumimoji="1" lang="ja-JP" altLang="en-US" sz="1050">
                <a:ea typeface="MS PGothic" panose="020B0600070205080204" pitchFamily="34" charset="-128"/>
              </a:rPr>
              <a:t>再起動を行い、設定を確定させます。</a:t>
            </a:r>
          </a:p>
        </p:txBody>
      </p:sp>
      <p:sp>
        <p:nvSpPr>
          <p:cNvPr id="34" name="吹き出し: 線 10">
            <a:extLst>
              <a:ext uri="{FF2B5EF4-FFF2-40B4-BE49-F238E27FC236}">
                <a16:creationId xmlns:a16="http://schemas.microsoft.com/office/drawing/2014/main" id="{001BBA34-E81D-2347-8356-1DBD50BE4E15}"/>
              </a:ext>
            </a:extLst>
          </p:cNvPr>
          <p:cNvSpPr/>
          <p:nvPr/>
        </p:nvSpPr>
        <p:spPr>
          <a:xfrm>
            <a:off x="5248597" y="3674893"/>
            <a:ext cx="3657601" cy="386168"/>
          </a:xfrm>
          <a:prstGeom prst="callout1">
            <a:avLst>
              <a:gd name="adj1" fmla="val 53704"/>
              <a:gd name="adj2" fmla="val -1230"/>
              <a:gd name="adj3" fmla="val 22538"/>
              <a:gd name="adj4" fmla="val -58501"/>
            </a:avLst>
          </a:prstGeom>
          <a:solidFill>
            <a:schemeClr val="accent1">
              <a:alpha val="15000"/>
            </a:schemeClr>
          </a:solidFill>
          <a:ln>
            <a:solidFill>
              <a:schemeClr val="accent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r>
              <a:rPr kumimoji="1" lang="ja-JP" altLang="en-US" sz="1050">
                <a:ea typeface="MS PGothic" panose="020B0600070205080204" pitchFamily="34" charset="-128"/>
              </a:rPr>
              <a:t>設定の保存を確認されます。設定が無い場合は”</a:t>
            </a:r>
            <a:r>
              <a:rPr kumimoji="1" lang="en-US" altLang="ja-JP" sz="1050">
                <a:ea typeface="MS PGothic" panose="020B0600070205080204" pitchFamily="34" charset="-128"/>
              </a:rPr>
              <a:t>no”</a:t>
            </a:r>
            <a:r>
              <a:rPr kumimoji="1" lang="ja-JP" altLang="en-US" sz="1050">
                <a:ea typeface="MS PGothic" panose="020B0600070205080204" pitchFamily="34" charset="-128"/>
              </a:rPr>
              <a:t>を選択してください。</a:t>
            </a:r>
          </a:p>
        </p:txBody>
      </p:sp>
      <p:sp>
        <p:nvSpPr>
          <p:cNvPr id="35" name="吹き出し: 線 10">
            <a:extLst>
              <a:ext uri="{FF2B5EF4-FFF2-40B4-BE49-F238E27FC236}">
                <a16:creationId xmlns:a16="http://schemas.microsoft.com/office/drawing/2014/main" id="{4F56800E-5D36-094E-B500-DAE6305C5B36}"/>
              </a:ext>
            </a:extLst>
          </p:cNvPr>
          <p:cNvSpPr/>
          <p:nvPr/>
        </p:nvSpPr>
        <p:spPr>
          <a:xfrm>
            <a:off x="5248597" y="4109840"/>
            <a:ext cx="3657601" cy="220189"/>
          </a:xfrm>
          <a:prstGeom prst="callout1">
            <a:avLst>
              <a:gd name="adj1" fmla="val 53704"/>
              <a:gd name="adj2" fmla="val -1230"/>
              <a:gd name="adj3" fmla="val -46382"/>
              <a:gd name="adj4" fmla="val -95005"/>
            </a:avLst>
          </a:prstGeom>
          <a:solidFill>
            <a:schemeClr val="accent1">
              <a:alpha val="15000"/>
            </a:schemeClr>
          </a:solidFill>
          <a:ln>
            <a:solidFill>
              <a:schemeClr val="accent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r>
              <a:rPr kumimoji="1" lang="ja-JP" altLang="en-US" sz="1050">
                <a:ea typeface="MS PGothic" panose="020B0600070205080204" pitchFamily="34" charset="-128"/>
              </a:rPr>
              <a:t>←再起動の確認を求められます。</a:t>
            </a:r>
          </a:p>
        </p:txBody>
      </p:sp>
      <p:sp>
        <p:nvSpPr>
          <p:cNvPr id="36" name="吹き出し: 線 10">
            <a:extLst>
              <a:ext uri="{FF2B5EF4-FFF2-40B4-BE49-F238E27FC236}">
                <a16:creationId xmlns:a16="http://schemas.microsoft.com/office/drawing/2014/main" id="{3917AB4A-C2FB-1D4A-BD5A-7C7DA38120C3}"/>
              </a:ext>
            </a:extLst>
          </p:cNvPr>
          <p:cNvSpPr/>
          <p:nvPr/>
        </p:nvSpPr>
        <p:spPr>
          <a:xfrm>
            <a:off x="5248597" y="4378805"/>
            <a:ext cx="3668469" cy="319711"/>
          </a:xfrm>
          <a:prstGeom prst="callout1">
            <a:avLst>
              <a:gd name="adj1" fmla="val 53704"/>
              <a:gd name="adj2" fmla="val -1230"/>
              <a:gd name="adj3" fmla="val -38545"/>
              <a:gd name="adj4" fmla="val -97873"/>
            </a:avLst>
          </a:prstGeom>
          <a:solidFill>
            <a:schemeClr val="accent1">
              <a:alpha val="15000"/>
            </a:schemeClr>
          </a:solidFill>
          <a:ln>
            <a:solidFill>
              <a:schemeClr val="accent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r>
              <a:rPr kumimoji="1" lang="ja-JP" altLang="en-US" sz="1050">
                <a:ea typeface="MS PGothic" panose="020B0600070205080204" pitchFamily="34" charset="-128"/>
              </a:rPr>
              <a:t>スタック構成時の設定が初期値になっていることを確認します。</a:t>
            </a:r>
          </a:p>
        </p:txBody>
      </p:sp>
      <p:sp>
        <p:nvSpPr>
          <p:cNvPr id="19" name="Slide Number Placeholder 4">
            <a:extLst>
              <a:ext uri="{FF2B5EF4-FFF2-40B4-BE49-F238E27FC236}">
                <a16:creationId xmlns:a16="http://schemas.microsoft.com/office/drawing/2014/main" id="{41AE543C-C024-4B4B-929E-21F00EEDCD1B}"/>
              </a:ext>
            </a:extLst>
          </p:cNvPr>
          <p:cNvSpPr>
            <a:spLocks noGrp="1"/>
          </p:cNvSpPr>
          <p:nvPr>
            <p:ph type="sldNum" sz="quarter" idx="4294967295"/>
          </p:nvPr>
        </p:nvSpPr>
        <p:spPr>
          <a:xfrm>
            <a:off x="8648700" y="4884738"/>
            <a:ext cx="495300" cy="274637"/>
          </a:xfrm>
          <a:prstGeom prst="rect">
            <a:avLst/>
          </a:prstGeom>
        </p:spPr>
        <p:txBody>
          <a:bodyPr>
            <a:noAutofit/>
          </a:bodyPr>
          <a:lstStyle/>
          <a:p>
            <a:fld id="{3945D0FD-48F1-4D72-80C5-FFB60B92A834}" type="slidenum">
              <a:rPr lang="en-US" sz="900" smtClean="0">
                <a:latin typeface="+mn-lt"/>
                <a:ea typeface="MS PGothic" panose="020B0600070205080204" pitchFamily="34" charset="-128"/>
              </a:rPr>
              <a:pPr/>
              <a:t>105</a:t>
            </a:fld>
            <a:endParaRPr lang="en-US" sz="900">
              <a:latin typeface="+mn-lt"/>
              <a:ea typeface="MS PGothic" panose="020B0600070205080204" pitchFamily="34" charset="-128"/>
            </a:endParaRPr>
          </a:p>
        </p:txBody>
      </p:sp>
    </p:spTree>
    <p:extLst>
      <p:ext uri="{BB962C8B-B14F-4D97-AF65-F5344CB8AC3E}">
        <p14:creationId xmlns:p14="http://schemas.microsoft.com/office/powerpoint/2010/main" val="1264366533"/>
      </p:ext>
    </p:extLst>
  </p:cSld>
  <p:clrMapOvr>
    <a:masterClrMapping/>
  </p:clrMapOvr>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タイトル 2">
            <a:extLst>
              <a:ext uri="{FF2B5EF4-FFF2-40B4-BE49-F238E27FC236}">
                <a16:creationId xmlns:a16="http://schemas.microsoft.com/office/drawing/2014/main" id="{4F42AE84-04BB-4C8A-84D4-D41147D36FC1}"/>
              </a:ext>
            </a:extLst>
          </p:cNvPr>
          <p:cNvSpPr>
            <a:spLocks noGrp="1"/>
          </p:cNvSpPr>
          <p:nvPr>
            <p:ph type="title"/>
          </p:nvPr>
        </p:nvSpPr>
        <p:spPr/>
        <p:txBody>
          <a:bodyPr/>
          <a:lstStyle/>
          <a:p>
            <a:r>
              <a:rPr kumimoji="1" lang="en-US" altLang="ja-JP" err="1">
                <a:latin typeface="+mn-lt"/>
                <a:ea typeface="MS PGothic" panose="020B0600070205080204" pitchFamily="34" charset="-128"/>
              </a:rPr>
              <a:t>StackPower</a:t>
            </a:r>
            <a:endParaRPr kumimoji="1" lang="ja-JP" altLang="en-US">
              <a:latin typeface="+mn-lt"/>
              <a:ea typeface="MS PGothic" panose="020B0600070205080204" pitchFamily="34" charset="-128"/>
            </a:endParaRPr>
          </a:p>
        </p:txBody>
      </p:sp>
      <p:sp>
        <p:nvSpPr>
          <p:cNvPr id="2" name="Text Placeholder 1">
            <a:extLst>
              <a:ext uri="{FF2B5EF4-FFF2-40B4-BE49-F238E27FC236}">
                <a16:creationId xmlns:a16="http://schemas.microsoft.com/office/drawing/2014/main" id="{B58C42BF-63B8-784E-9C8E-01243B2819E7}"/>
              </a:ext>
            </a:extLst>
          </p:cNvPr>
          <p:cNvSpPr>
            <a:spLocks noGrp="1"/>
          </p:cNvSpPr>
          <p:nvPr>
            <p:ph type="body" sz="quarter" idx="12"/>
          </p:nvPr>
        </p:nvSpPr>
        <p:spPr/>
        <p:txBody>
          <a:bodyPr/>
          <a:lstStyle/>
          <a:p>
            <a:r>
              <a:rPr lang="en-US">
                <a:ea typeface="MS PGothic" panose="020B0600070205080204" pitchFamily="34" charset="-128"/>
              </a:rPr>
              <a:t>3.1  Stack</a:t>
            </a:r>
          </a:p>
        </p:txBody>
      </p:sp>
      <p:sp>
        <p:nvSpPr>
          <p:cNvPr id="5" name="四角形: 角を丸くする 4">
            <a:extLst>
              <a:ext uri="{FF2B5EF4-FFF2-40B4-BE49-F238E27FC236}">
                <a16:creationId xmlns:a16="http://schemas.microsoft.com/office/drawing/2014/main" id="{2E676E0A-EE27-4F8B-8FC7-224039CBBEF7}"/>
              </a:ext>
            </a:extLst>
          </p:cNvPr>
          <p:cNvSpPr/>
          <p:nvPr/>
        </p:nvSpPr>
        <p:spPr>
          <a:xfrm>
            <a:off x="228600" y="786605"/>
            <a:ext cx="8650288" cy="496993"/>
          </a:xfrm>
          <a:prstGeom prst="roundRect">
            <a:avLst/>
          </a:prstGeom>
          <a:solidFill>
            <a:schemeClr val="tx2"/>
          </a:solidFill>
          <a:ln w="9525" cap="flat" cmpd="sng" algn="ctr">
            <a:noFill/>
            <a:prstDash val="solid"/>
            <a:round/>
            <a:headEnd type="none" w="med" len="med"/>
            <a:tailEnd type="none" w="med" len="med"/>
          </a:ln>
        </p:spPr>
        <p:style>
          <a:lnRef idx="0">
            <a:scrgbClr r="0" g="0" b="0"/>
          </a:lnRef>
          <a:fillRef idx="0">
            <a:scrgbClr r="0" g="0" b="0"/>
          </a:fillRef>
          <a:effectRef idx="0">
            <a:scrgbClr r="0" g="0" b="0"/>
          </a:effectRef>
          <a:fontRef idx="minor">
            <a:schemeClr val="accent1"/>
          </a:fontRef>
        </p:style>
        <p:txBody>
          <a:bodyPr rtlCol="0" anchor="ctr"/>
          <a:lstStyle/>
          <a:p>
            <a:r>
              <a:rPr lang="en-US" altLang="ja-JP" sz="1200" err="1">
                <a:solidFill>
                  <a:schemeClr val="accent1">
                    <a:lumMod val="20000"/>
                    <a:lumOff val="80000"/>
                  </a:schemeClr>
                </a:solidFill>
                <a:ea typeface="MS PGothic" panose="020B0600070205080204" pitchFamily="34" charset="-128"/>
              </a:rPr>
              <a:t>StackPower</a:t>
            </a:r>
            <a:r>
              <a:rPr lang="en-US" altLang="ja-JP" sz="1200">
                <a:solidFill>
                  <a:schemeClr val="accent1">
                    <a:lumMod val="20000"/>
                    <a:lumOff val="80000"/>
                  </a:schemeClr>
                </a:solidFill>
                <a:ea typeface="MS PGothic" panose="020B0600070205080204" pitchFamily="34" charset="-128"/>
              </a:rPr>
              <a:t> </a:t>
            </a:r>
            <a:r>
              <a:rPr lang="ja-JP" altLang="en-US" sz="1200">
                <a:solidFill>
                  <a:schemeClr val="accent1">
                    <a:lumMod val="20000"/>
                    <a:lumOff val="80000"/>
                  </a:schemeClr>
                </a:solidFill>
                <a:ea typeface="MS PGothic" panose="020B0600070205080204" pitchFamily="34" charset="-128"/>
              </a:rPr>
              <a:t>機能では、スイッチ機器の電源供給を異なるスイッチ機器にも供給し動作することができ、拡張性や耐障害性に対応します。</a:t>
            </a:r>
            <a:endParaRPr lang="en-US" altLang="ja-JP" sz="1200">
              <a:solidFill>
                <a:schemeClr val="accent1">
                  <a:lumMod val="20000"/>
                  <a:lumOff val="80000"/>
                </a:schemeClr>
              </a:solidFill>
              <a:ea typeface="MS PGothic" panose="020B0600070205080204" pitchFamily="34" charset="-128"/>
            </a:endParaRPr>
          </a:p>
        </p:txBody>
      </p:sp>
      <p:sp>
        <p:nvSpPr>
          <p:cNvPr id="7" name="テキスト ボックス 6">
            <a:extLst>
              <a:ext uri="{FF2B5EF4-FFF2-40B4-BE49-F238E27FC236}">
                <a16:creationId xmlns:a16="http://schemas.microsoft.com/office/drawing/2014/main" id="{682405D0-3635-4CB1-89C5-9060DC670710}"/>
              </a:ext>
            </a:extLst>
          </p:cNvPr>
          <p:cNvSpPr txBox="1"/>
          <p:nvPr/>
        </p:nvSpPr>
        <p:spPr>
          <a:xfrm>
            <a:off x="228600" y="1233078"/>
            <a:ext cx="5787953" cy="3562385"/>
          </a:xfrm>
          <a:prstGeom prst="rect">
            <a:avLst/>
          </a:prstGeom>
          <a:noFill/>
        </p:spPr>
        <p:txBody>
          <a:bodyPr wrap="square" rtlCol="0">
            <a:spAutoFit/>
          </a:bodyPr>
          <a:lstStyle/>
          <a:p>
            <a:pPr marL="171450" indent="-171450">
              <a:lnSpc>
                <a:spcPts val="1640"/>
              </a:lnSpc>
              <a:buFont typeface="Apple SD Gothic Neo Regular" panose="02000300000000000000" pitchFamily="2" charset="-127"/>
              <a:buChar char="◼"/>
            </a:pPr>
            <a:r>
              <a:rPr kumimoji="1" lang="ja-JP" altLang="en-US" sz="1200" b="1" dirty="0">
                <a:solidFill>
                  <a:schemeClr val="accent3"/>
                </a:solidFill>
                <a:latin typeface="+mn-lt"/>
                <a:ea typeface="MS PGothic" panose="020B0600070205080204" pitchFamily="34" charset="-128"/>
              </a:rPr>
              <a:t>特徴</a:t>
            </a:r>
            <a:endParaRPr kumimoji="1" lang="en-US" altLang="ja-JP" sz="1200" b="1" dirty="0">
              <a:solidFill>
                <a:schemeClr val="accent3"/>
              </a:solidFill>
              <a:latin typeface="+mn-lt"/>
              <a:ea typeface="MS PGothic" panose="020B0600070205080204" pitchFamily="34" charset="-128"/>
            </a:endParaRPr>
          </a:p>
          <a:p>
            <a:pPr>
              <a:lnSpc>
                <a:spcPts val="1640"/>
              </a:lnSpc>
            </a:pPr>
            <a:r>
              <a:rPr lang="ja-JP" altLang="en-US" sz="1100" dirty="0">
                <a:latin typeface="+mn-lt"/>
                <a:ea typeface="MS PGothic" panose="020B0600070205080204" pitchFamily="34" charset="-128"/>
              </a:rPr>
              <a:t>スイッチの電源供給を他のスイッチ間と共有することが可能となり、スイッチに電源を</a:t>
            </a:r>
            <a:r>
              <a:rPr lang="en-US" altLang="ja-JP" sz="1100" dirty="0">
                <a:latin typeface="+mn-lt"/>
                <a:ea typeface="MS PGothic" panose="020B0600070205080204" pitchFamily="34" charset="-128"/>
              </a:rPr>
              <a:t>1 </a:t>
            </a:r>
            <a:r>
              <a:rPr lang="ja-JP" altLang="en-US" sz="1100" dirty="0">
                <a:latin typeface="+mn-lt"/>
                <a:ea typeface="MS PGothic" panose="020B0600070205080204" pitchFamily="34" charset="-128"/>
              </a:rPr>
              <a:t>台追加して、</a:t>
            </a:r>
            <a:r>
              <a:rPr lang="en-US" altLang="ja-JP" sz="1100" dirty="0" err="1">
                <a:latin typeface="+mn-lt"/>
                <a:ea typeface="MS PGothic" panose="020B0600070205080204" pitchFamily="34" charset="-128"/>
              </a:rPr>
              <a:t>StackPower</a:t>
            </a:r>
            <a:r>
              <a:rPr lang="en-US" altLang="ja-JP" sz="1100" dirty="0">
                <a:latin typeface="+mn-lt"/>
                <a:ea typeface="MS PGothic" panose="020B0600070205080204" pitchFamily="34" charset="-128"/>
              </a:rPr>
              <a:t> </a:t>
            </a:r>
            <a:r>
              <a:rPr lang="ja-JP" altLang="en-US" sz="1100" dirty="0">
                <a:latin typeface="+mn-lt"/>
                <a:ea typeface="MS PGothic" panose="020B0600070205080204" pitchFamily="34" charset="-128"/>
              </a:rPr>
              <a:t>メンバー間の電源の冗長を可能にします。</a:t>
            </a:r>
            <a:endParaRPr lang="en-US" altLang="ja-JP" sz="1100" dirty="0">
              <a:latin typeface="+mn-lt"/>
              <a:ea typeface="MS PGothic" panose="020B0600070205080204" pitchFamily="34" charset="-128"/>
            </a:endParaRPr>
          </a:p>
          <a:p>
            <a:pPr>
              <a:lnSpc>
                <a:spcPts val="1640"/>
              </a:lnSpc>
            </a:pPr>
            <a:r>
              <a:rPr lang="ja-JP" altLang="en-US" sz="1100" dirty="0">
                <a:latin typeface="+mn-lt"/>
                <a:ea typeface="MS PGothic" panose="020B0600070205080204" pitchFamily="34" charset="-128"/>
              </a:rPr>
              <a:t>本機能は</a:t>
            </a:r>
            <a:r>
              <a:rPr lang="en-US" altLang="ja-JP" sz="1100" dirty="0">
                <a:latin typeface="+mn-lt"/>
                <a:ea typeface="MS PGothic" panose="020B0600070205080204" pitchFamily="34" charset="-128"/>
              </a:rPr>
              <a:t> Cisco Catalyst 9300 </a:t>
            </a:r>
            <a:r>
              <a:rPr lang="ja-JP" altLang="en-US" sz="1100" dirty="0">
                <a:latin typeface="+mn-lt"/>
                <a:ea typeface="MS PGothic" panose="020B0600070205080204" pitchFamily="34" charset="-128"/>
              </a:rPr>
              <a:t>シリーズのみサポートしています。</a:t>
            </a:r>
            <a:endParaRPr lang="en-US" altLang="ja-JP" sz="1100" dirty="0">
              <a:latin typeface="+mn-lt"/>
              <a:ea typeface="MS PGothic" panose="020B0600070205080204" pitchFamily="34" charset="-128"/>
            </a:endParaRPr>
          </a:p>
          <a:p>
            <a:pPr>
              <a:lnSpc>
                <a:spcPts val="1640"/>
              </a:lnSpc>
            </a:pPr>
            <a:endParaRPr kumimoji="1" lang="en-US" altLang="ja-JP" sz="1200" dirty="0">
              <a:latin typeface="+mn-lt"/>
              <a:ea typeface="MS PGothic" panose="020B0600070205080204" pitchFamily="34" charset="-128"/>
            </a:endParaRPr>
          </a:p>
          <a:p>
            <a:pPr marL="171450" indent="-171450">
              <a:lnSpc>
                <a:spcPts val="1640"/>
              </a:lnSpc>
              <a:buFont typeface="Apple SD Gothic Neo Regular" panose="02000300000000000000" pitchFamily="2" charset="-127"/>
              <a:buChar char="◼"/>
            </a:pPr>
            <a:r>
              <a:rPr kumimoji="1" lang="ja-JP" altLang="en-US" sz="1200" b="1" dirty="0">
                <a:solidFill>
                  <a:schemeClr val="accent3"/>
                </a:solidFill>
                <a:latin typeface="+mn-lt"/>
                <a:ea typeface="MS PGothic" panose="020B0600070205080204" pitchFamily="34" charset="-128"/>
              </a:rPr>
              <a:t>既存機器との比較</a:t>
            </a:r>
            <a:endParaRPr kumimoji="1" lang="en-US" altLang="ja-JP" sz="1200" b="1" dirty="0">
              <a:solidFill>
                <a:schemeClr val="accent3"/>
              </a:solidFill>
              <a:latin typeface="+mn-lt"/>
              <a:ea typeface="MS PGothic" panose="020B0600070205080204" pitchFamily="34" charset="-128"/>
            </a:endParaRPr>
          </a:p>
          <a:p>
            <a:pPr>
              <a:lnSpc>
                <a:spcPts val="1640"/>
              </a:lnSpc>
            </a:pPr>
            <a:r>
              <a:rPr kumimoji="1" lang="en-US" altLang="ja-JP" sz="1100" dirty="0">
                <a:latin typeface="+mn-lt"/>
                <a:ea typeface="MS PGothic" panose="020B0600070205080204" pitchFamily="34" charset="-128"/>
              </a:rPr>
              <a:t>Cisco Catalyst 3850 </a:t>
            </a:r>
            <a:r>
              <a:rPr kumimoji="1" lang="ja-JP" altLang="en-US" sz="1100" dirty="0">
                <a:latin typeface="+mn-lt"/>
                <a:ea typeface="MS PGothic" panose="020B0600070205080204" pitchFamily="34" charset="-128"/>
              </a:rPr>
              <a:t>と</a:t>
            </a:r>
            <a:r>
              <a:rPr kumimoji="1" lang="en-US" altLang="ja-JP" sz="1100" dirty="0">
                <a:latin typeface="+mn-lt"/>
                <a:ea typeface="MS PGothic" panose="020B0600070205080204" pitchFamily="34" charset="-128"/>
              </a:rPr>
              <a:t> </a:t>
            </a:r>
            <a:r>
              <a:rPr kumimoji="1" lang="en-US" altLang="ja-JP" sz="1100" dirty="0" err="1">
                <a:latin typeface="+mn-lt"/>
                <a:ea typeface="MS PGothic" panose="020B0600070205080204" pitchFamily="34" charset="-128"/>
              </a:rPr>
              <a:t>StackPower</a:t>
            </a:r>
            <a:r>
              <a:rPr kumimoji="1" lang="en-US" altLang="ja-JP" sz="1100" dirty="0">
                <a:latin typeface="+mn-lt"/>
                <a:ea typeface="MS PGothic" panose="020B0600070205080204" pitchFamily="34" charset="-128"/>
              </a:rPr>
              <a:t> </a:t>
            </a:r>
            <a:r>
              <a:rPr kumimoji="1" lang="ja-JP" altLang="en-US" sz="1100" dirty="0">
                <a:latin typeface="+mn-lt"/>
                <a:ea typeface="MS PGothic" panose="020B0600070205080204" pitchFamily="34" charset="-128"/>
              </a:rPr>
              <a:t>の動作に関しては同じになりますが、</a:t>
            </a:r>
            <a:r>
              <a:rPr kumimoji="1" lang="en-US" altLang="ja-JP" sz="1100" dirty="0">
                <a:latin typeface="+mn-lt"/>
                <a:ea typeface="MS PGothic" panose="020B0600070205080204" pitchFamily="34" charset="-128"/>
              </a:rPr>
              <a:t>show </a:t>
            </a:r>
            <a:r>
              <a:rPr kumimoji="1" lang="ja-JP" altLang="en-US" sz="1100" dirty="0">
                <a:latin typeface="+mn-lt"/>
                <a:ea typeface="MS PGothic" panose="020B0600070205080204" pitchFamily="34" charset="-128"/>
              </a:rPr>
              <a:t>コマンドに関しては表示が異なります。</a:t>
            </a:r>
            <a:endParaRPr kumimoji="1" lang="en-US" altLang="ja-JP" sz="1100" dirty="0">
              <a:latin typeface="+mn-lt"/>
              <a:ea typeface="MS PGothic" panose="020B0600070205080204" pitchFamily="34" charset="-128"/>
            </a:endParaRPr>
          </a:p>
          <a:p>
            <a:pPr>
              <a:lnSpc>
                <a:spcPts val="1640"/>
              </a:lnSpc>
            </a:pPr>
            <a:endParaRPr kumimoji="1" lang="en-US" altLang="ja-JP" sz="1200" dirty="0">
              <a:latin typeface="+mn-lt"/>
              <a:ea typeface="MS PGothic" panose="020B0600070205080204" pitchFamily="34" charset="-128"/>
            </a:endParaRPr>
          </a:p>
          <a:p>
            <a:pPr marL="171450" indent="-171450">
              <a:lnSpc>
                <a:spcPts val="1640"/>
              </a:lnSpc>
              <a:buFont typeface="Apple SD Gothic Neo Regular" panose="02000300000000000000" pitchFamily="2" charset="-127"/>
              <a:buChar char="◼"/>
            </a:pPr>
            <a:r>
              <a:rPr kumimoji="1" lang="ja-JP" altLang="en-US" sz="1200" b="1" dirty="0">
                <a:solidFill>
                  <a:schemeClr val="accent3"/>
                </a:solidFill>
                <a:latin typeface="+mn-lt"/>
                <a:ea typeface="MS PGothic" panose="020B0600070205080204" pitchFamily="34" charset="-128"/>
              </a:rPr>
              <a:t>注意</a:t>
            </a:r>
            <a:endParaRPr kumimoji="1" lang="en-US" altLang="ja-JP" sz="1200" b="1" dirty="0">
              <a:solidFill>
                <a:schemeClr val="accent3"/>
              </a:solidFill>
              <a:latin typeface="+mn-lt"/>
              <a:ea typeface="MS PGothic" panose="020B0600070205080204" pitchFamily="34" charset="-128"/>
            </a:endParaRPr>
          </a:p>
          <a:p>
            <a:pPr>
              <a:lnSpc>
                <a:spcPts val="1640"/>
              </a:lnSpc>
            </a:pPr>
            <a:r>
              <a:rPr kumimoji="1" lang="en-US" altLang="ja-JP" sz="1100" dirty="0" err="1">
                <a:latin typeface="+mn-lt"/>
                <a:ea typeface="MS PGothic" panose="020B0600070205080204" pitchFamily="34" charset="-128"/>
              </a:rPr>
              <a:t>StackPower</a:t>
            </a:r>
            <a:r>
              <a:rPr kumimoji="1" lang="en-US" altLang="ja-JP" sz="1100" dirty="0">
                <a:latin typeface="+mn-lt"/>
                <a:ea typeface="MS PGothic" panose="020B0600070205080204" pitchFamily="34" charset="-128"/>
              </a:rPr>
              <a:t> </a:t>
            </a:r>
            <a:r>
              <a:rPr kumimoji="1" lang="ja-JP" altLang="en-US" sz="1100" dirty="0">
                <a:latin typeface="+mn-lt"/>
                <a:ea typeface="MS PGothic" panose="020B0600070205080204" pitchFamily="34" charset="-128"/>
              </a:rPr>
              <a:t>機能の構成は最大</a:t>
            </a:r>
            <a:r>
              <a:rPr kumimoji="1" lang="en-US" altLang="ja-JP" sz="1100" dirty="0">
                <a:latin typeface="+mn-lt"/>
                <a:ea typeface="MS PGothic" panose="020B0600070205080204" pitchFamily="34" charset="-128"/>
              </a:rPr>
              <a:t> 4 </a:t>
            </a:r>
            <a:r>
              <a:rPr kumimoji="1" lang="ja-JP" altLang="en-US" sz="1100" dirty="0">
                <a:latin typeface="+mn-lt"/>
                <a:ea typeface="MS PGothic" panose="020B0600070205080204" pitchFamily="34" charset="-128"/>
              </a:rPr>
              <a:t>台までになります。</a:t>
            </a:r>
            <a:r>
              <a:rPr kumimoji="1" lang="ja-JP" altLang="en-US" sz="1200" dirty="0">
                <a:latin typeface="+mn-lt"/>
                <a:ea typeface="MS PGothic" panose="020B0600070205080204" pitchFamily="34" charset="-128"/>
              </a:rPr>
              <a:t>　</a:t>
            </a:r>
            <a:endParaRPr kumimoji="1" lang="en-US" altLang="ja-JP" sz="1200" dirty="0">
              <a:latin typeface="+mn-lt"/>
              <a:ea typeface="MS PGothic" panose="020B0600070205080204" pitchFamily="34" charset="-128"/>
            </a:endParaRPr>
          </a:p>
          <a:p>
            <a:pPr>
              <a:lnSpc>
                <a:spcPts val="1640"/>
              </a:lnSpc>
            </a:pPr>
            <a:endParaRPr kumimoji="1" lang="en-US" altLang="ja-JP" sz="1200" dirty="0">
              <a:latin typeface="+mn-lt"/>
              <a:ea typeface="MS PGothic" panose="020B0600070205080204" pitchFamily="34" charset="-128"/>
            </a:endParaRPr>
          </a:p>
          <a:p>
            <a:pPr marL="171450" indent="-171450">
              <a:lnSpc>
                <a:spcPts val="1640"/>
              </a:lnSpc>
              <a:buFont typeface="Apple SD Gothic Neo Regular" panose="02000300000000000000" pitchFamily="2" charset="-127"/>
              <a:buChar char="◼"/>
            </a:pPr>
            <a:r>
              <a:rPr kumimoji="1" lang="ja-JP" altLang="en-US" sz="1200" b="1" dirty="0">
                <a:solidFill>
                  <a:schemeClr val="accent3"/>
                </a:solidFill>
                <a:latin typeface="+mn-lt"/>
                <a:ea typeface="MS PGothic" panose="020B0600070205080204" pitchFamily="34" charset="-128"/>
              </a:rPr>
              <a:t>参考</a:t>
            </a:r>
            <a:endParaRPr kumimoji="1" lang="en-US" altLang="ja-JP" sz="1200" b="1" dirty="0">
              <a:solidFill>
                <a:schemeClr val="accent3"/>
              </a:solidFill>
              <a:latin typeface="+mn-lt"/>
              <a:ea typeface="MS PGothic" panose="020B0600070205080204" pitchFamily="34" charset="-128"/>
            </a:endParaRPr>
          </a:p>
          <a:p>
            <a:pPr>
              <a:lnSpc>
                <a:spcPts val="1640"/>
              </a:lnSpc>
            </a:pPr>
            <a:r>
              <a:rPr kumimoji="1" lang="en-US" altLang="ja-JP" sz="1100" dirty="0" err="1">
                <a:latin typeface="+mn-lt"/>
                <a:ea typeface="MS PGothic" panose="020B0600070205080204" pitchFamily="34" charset="-128"/>
              </a:rPr>
              <a:t>StackPower</a:t>
            </a:r>
            <a:r>
              <a:rPr kumimoji="1" lang="en-US" altLang="ja-JP" sz="1100" dirty="0">
                <a:latin typeface="+mn-lt"/>
                <a:ea typeface="MS PGothic" panose="020B0600070205080204" pitchFamily="34" charset="-128"/>
              </a:rPr>
              <a:t> </a:t>
            </a:r>
            <a:r>
              <a:rPr kumimoji="1" lang="ja-JP" altLang="en-US" sz="1100" dirty="0">
                <a:latin typeface="+mn-lt"/>
                <a:ea typeface="MS PGothic" panose="020B0600070205080204" pitchFamily="34" charset="-128"/>
              </a:rPr>
              <a:t>内のスイッチ機器間で</a:t>
            </a:r>
            <a:r>
              <a:rPr kumimoji="1" lang="en-US" altLang="ja-JP" sz="1100" dirty="0">
                <a:latin typeface="+mn-lt"/>
                <a:ea typeface="MS PGothic" panose="020B0600070205080204" pitchFamily="34" charset="-128"/>
              </a:rPr>
              <a:t> </a:t>
            </a:r>
            <a:r>
              <a:rPr kumimoji="1" lang="ja-JP" altLang="en-US" sz="1100" dirty="0">
                <a:latin typeface="+mn-lt"/>
                <a:ea typeface="MS PGothic" panose="020B0600070205080204" pitchFamily="34" charset="-128"/>
              </a:rPr>
              <a:t>「</a:t>
            </a:r>
            <a:r>
              <a:rPr kumimoji="1" lang="en-US" altLang="ja-JP" sz="1100" dirty="0" err="1">
                <a:latin typeface="+mn-lt"/>
                <a:ea typeface="MS PGothic" panose="020B0600070205080204" pitchFamily="34" charset="-128"/>
              </a:rPr>
              <a:t>StackWise</a:t>
            </a:r>
            <a:r>
              <a:rPr kumimoji="1" lang="ja-JP" altLang="en-US" sz="1100" dirty="0">
                <a:latin typeface="+mn-lt"/>
                <a:ea typeface="MS PGothic" panose="020B0600070205080204" pitchFamily="34" charset="-128"/>
              </a:rPr>
              <a:t>を組む」</a:t>
            </a:r>
            <a:r>
              <a:rPr kumimoji="1" lang="en-US" altLang="ja-JP" sz="1100" dirty="0">
                <a:latin typeface="+mn-lt"/>
                <a:ea typeface="MS PGothic" panose="020B0600070205080204" pitchFamily="34" charset="-128"/>
              </a:rPr>
              <a:t> / </a:t>
            </a:r>
            <a:r>
              <a:rPr kumimoji="1" lang="ja-JP" altLang="en-US" sz="1100" dirty="0">
                <a:latin typeface="+mn-lt"/>
                <a:ea typeface="MS PGothic" panose="020B0600070205080204" pitchFamily="34" charset="-128"/>
              </a:rPr>
              <a:t>「</a:t>
            </a:r>
            <a:r>
              <a:rPr kumimoji="1" lang="en-US" altLang="ja-JP" sz="1100" dirty="0" err="1">
                <a:latin typeface="+mn-lt"/>
                <a:ea typeface="MS PGothic" panose="020B0600070205080204" pitchFamily="34" charset="-128"/>
              </a:rPr>
              <a:t>StackWise</a:t>
            </a:r>
            <a:r>
              <a:rPr kumimoji="1" lang="en-US" altLang="ja-JP" sz="1100" dirty="0">
                <a:latin typeface="+mn-lt"/>
                <a:ea typeface="MS PGothic" panose="020B0600070205080204" pitchFamily="34" charset="-128"/>
              </a:rPr>
              <a:t> </a:t>
            </a:r>
            <a:r>
              <a:rPr kumimoji="1" lang="ja-JP" altLang="en-US" sz="1100" dirty="0">
                <a:latin typeface="+mn-lt"/>
                <a:ea typeface="MS PGothic" panose="020B0600070205080204" pitchFamily="34" charset="-128"/>
              </a:rPr>
              <a:t>を組まずに独立して動作させる」のいずれも可能です。ただし、</a:t>
            </a:r>
            <a:r>
              <a:rPr kumimoji="1" lang="en-US" altLang="ja-JP" sz="1100" dirty="0" err="1">
                <a:latin typeface="+mn-lt"/>
                <a:ea typeface="MS PGothic" panose="020B0600070205080204" pitchFamily="34" charset="-128"/>
              </a:rPr>
              <a:t>StackPower</a:t>
            </a:r>
            <a:r>
              <a:rPr kumimoji="1" lang="en-US" altLang="ja-JP" sz="1100" dirty="0">
                <a:latin typeface="+mn-lt"/>
                <a:ea typeface="MS PGothic" panose="020B0600070205080204" pitchFamily="34" charset="-128"/>
              </a:rPr>
              <a:t> </a:t>
            </a:r>
            <a:r>
              <a:rPr kumimoji="1" lang="ja-JP" altLang="en-US" sz="1100" dirty="0">
                <a:latin typeface="+mn-lt"/>
                <a:ea typeface="MS PGothic" panose="020B0600070205080204" pitchFamily="34" charset="-128"/>
              </a:rPr>
              <a:t>内で</a:t>
            </a:r>
            <a:r>
              <a:rPr kumimoji="1" lang="en-US" altLang="ja-JP" sz="1100" dirty="0">
                <a:latin typeface="+mn-lt"/>
                <a:ea typeface="MS PGothic" panose="020B0600070205080204" pitchFamily="34" charset="-128"/>
              </a:rPr>
              <a:t> </a:t>
            </a:r>
            <a:r>
              <a:rPr kumimoji="1" lang="en-US" altLang="ja-JP" sz="1100" dirty="0" err="1">
                <a:latin typeface="+mn-lt"/>
                <a:ea typeface="MS PGothic" panose="020B0600070205080204" pitchFamily="34" charset="-128"/>
              </a:rPr>
              <a:t>StackWise</a:t>
            </a:r>
            <a:r>
              <a:rPr kumimoji="1" lang="en-US" altLang="ja-JP" sz="1100" dirty="0">
                <a:latin typeface="+mn-lt"/>
                <a:ea typeface="MS PGothic" panose="020B0600070205080204" pitchFamily="34" charset="-128"/>
              </a:rPr>
              <a:t> </a:t>
            </a:r>
            <a:r>
              <a:rPr kumimoji="1" lang="ja-JP" altLang="en-US" sz="1100" dirty="0">
                <a:latin typeface="+mn-lt"/>
                <a:ea typeface="MS PGothic" panose="020B0600070205080204" pitchFamily="34" charset="-128"/>
              </a:rPr>
              <a:t>を組む場合には全てのスイッチ機器を同一の</a:t>
            </a:r>
            <a:r>
              <a:rPr kumimoji="1" lang="en-US" altLang="ja-JP" sz="1100" dirty="0">
                <a:latin typeface="+mn-lt"/>
                <a:ea typeface="MS PGothic" panose="020B0600070205080204" pitchFamily="34" charset="-128"/>
              </a:rPr>
              <a:t> </a:t>
            </a:r>
            <a:r>
              <a:rPr kumimoji="1" lang="en-US" altLang="ja-JP" sz="1100" dirty="0" err="1">
                <a:latin typeface="+mn-lt"/>
                <a:ea typeface="MS PGothic" panose="020B0600070205080204" pitchFamily="34" charset="-128"/>
              </a:rPr>
              <a:t>StackWise</a:t>
            </a:r>
            <a:r>
              <a:rPr kumimoji="1" lang="en-US" altLang="ja-JP" sz="1100" dirty="0">
                <a:latin typeface="+mn-lt"/>
                <a:ea typeface="MS PGothic" panose="020B0600070205080204" pitchFamily="34" charset="-128"/>
              </a:rPr>
              <a:t> </a:t>
            </a:r>
            <a:r>
              <a:rPr kumimoji="1" lang="ja-JP" altLang="en-US" sz="1100" dirty="0">
                <a:latin typeface="+mn-lt"/>
                <a:ea typeface="MS PGothic" panose="020B0600070205080204" pitchFamily="34" charset="-128"/>
              </a:rPr>
              <a:t>グループにする必要があります。また、</a:t>
            </a:r>
            <a:r>
              <a:rPr kumimoji="1" lang="en-US" altLang="ja-JP" sz="1100" dirty="0" err="1">
                <a:latin typeface="+mn-lt"/>
                <a:ea typeface="MS PGothic" panose="020B0600070205080204" pitchFamily="34" charset="-128"/>
              </a:rPr>
              <a:t>StackWise</a:t>
            </a:r>
            <a:r>
              <a:rPr kumimoji="1" lang="en-US" altLang="ja-JP" sz="1100" dirty="0">
                <a:latin typeface="+mn-lt"/>
                <a:ea typeface="MS PGothic" panose="020B0600070205080204" pitchFamily="34" charset="-128"/>
              </a:rPr>
              <a:t> </a:t>
            </a:r>
            <a:r>
              <a:rPr kumimoji="1" lang="ja-JP" altLang="en-US" sz="1100" dirty="0">
                <a:latin typeface="+mn-lt"/>
                <a:ea typeface="MS PGothic" panose="020B0600070205080204" pitchFamily="34" charset="-128"/>
              </a:rPr>
              <a:t>は最大</a:t>
            </a:r>
            <a:r>
              <a:rPr kumimoji="1" lang="en-US" altLang="ja-JP" sz="1100" dirty="0">
                <a:latin typeface="+mn-lt"/>
                <a:ea typeface="MS PGothic" panose="020B0600070205080204" pitchFamily="34" charset="-128"/>
              </a:rPr>
              <a:t> 8</a:t>
            </a:r>
            <a:r>
              <a:rPr kumimoji="1" lang="ja-JP" altLang="en-US" sz="1100" dirty="0">
                <a:latin typeface="+mn-lt"/>
                <a:ea typeface="MS PGothic" panose="020B0600070205080204" pitchFamily="34" charset="-128"/>
              </a:rPr>
              <a:t>台で構成できますが、</a:t>
            </a:r>
            <a:r>
              <a:rPr kumimoji="1" lang="en-US" altLang="ja-JP" sz="1100" dirty="0" err="1">
                <a:latin typeface="+mn-lt"/>
                <a:ea typeface="MS PGothic" panose="020B0600070205080204" pitchFamily="34" charset="-128"/>
              </a:rPr>
              <a:t>StackPower</a:t>
            </a:r>
            <a:r>
              <a:rPr kumimoji="1" lang="en-US" altLang="ja-JP" sz="1100" dirty="0">
                <a:latin typeface="+mn-lt"/>
                <a:ea typeface="MS PGothic" panose="020B0600070205080204" pitchFamily="34" charset="-128"/>
              </a:rPr>
              <a:t> </a:t>
            </a:r>
            <a:r>
              <a:rPr kumimoji="1" lang="ja-JP" altLang="en-US" sz="1100" dirty="0">
                <a:latin typeface="+mn-lt"/>
                <a:ea typeface="MS PGothic" panose="020B0600070205080204" pitchFamily="34" charset="-128"/>
              </a:rPr>
              <a:t>内で構成する場合には最大</a:t>
            </a:r>
            <a:r>
              <a:rPr kumimoji="1" lang="en-US" altLang="ja-JP" sz="1100" dirty="0">
                <a:latin typeface="+mn-lt"/>
                <a:ea typeface="MS PGothic" panose="020B0600070205080204" pitchFamily="34" charset="-128"/>
              </a:rPr>
              <a:t> 4 </a:t>
            </a:r>
            <a:r>
              <a:rPr kumimoji="1" lang="ja-JP" altLang="en-US" sz="1100" dirty="0">
                <a:latin typeface="+mn-lt"/>
                <a:ea typeface="MS PGothic" panose="020B0600070205080204" pitchFamily="34" charset="-128"/>
              </a:rPr>
              <a:t>台までとなります。</a:t>
            </a:r>
            <a:endParaRPr kumimoji="1" lang="en-US" altLang="ja-JP" sz="1100" dirty="0">
              <a:latin typeface="+mn-lt"/>
              <a:ea typeface="MS PGothic" panose="020B0600070205080204" pitchFamily="34" charset="-128"/>
            </a:endParaRPr>
          </a:p>
        </p:txBody>
      </p:sp>
      <p:pic>
        <p:nvPicPr>
          <p:cNvPr id="10" name="図 9">
            <a:extLst>
              <a:ext uri="{FF2B5EF4-FFF2-40B4-BE49-F238E27FC236}">
                <a16:creationId xmlns:a16="http://schemas.microsoft.com/office/drawing/2014/main" id="{FFEFFD5A-B920-445D-8DC5-26FBFAA1BC8C}"/>
              </a:ext>
            </a:extLst>
          </p:cNvPr>
          <p:cNvPicPr>
            <a:picLocks noChangeAspect="1"/>
          </p:cNvPicPr>
          <p:nvPr/>
        </p:nvPicPr>
        <p:blipFill>
          <a:blip r:embed="rId2"/>
          <a:stretch>
            <a:fillRect/>
          </a:stretch>
        </p:blipFill>
        <p:spPr>
          <a:xfrm>
            <a:off x="6043326" y="1715599"/>
            <a:ext cx="2859070" cy="2144302"/>
          </a:xfrm>
          <a:prstGeom prst="rect">
            <a:avLst/>
          </a:prstGeom>
        </p:spPr>
      </p:pic>
      <p:sp>
        <p:nvSpPr>
          <p:cNvPr id="17" name="テキスト ボックス 16">
            <a:extLst>
              <a:ext uri="{FF2B5EF4-FFF2-40B4-BE49-F238E27FC236}">
                <a16:creationId xmlns:a16="http://schemas.microsoft.com/office/drawing/2014/main" id="{52C0EBE1-5ACC-48DB-B98F-881EF22904A0}"/>
              </a:ext>
            </a:extLst>
          </p:cNvPr>
          <p:cNvSpPr txBox="1"/>
          <p:nvPr/>
        </p:nvSpPr>
        <p:spPr>
          <a:xfrm>
            <a:off x="6047353" y="4046106"/>
            <a:ext cx="3270250" cy="507831"/>
          </a:xfrm>
          <a:prstGeom prst="rect">
            <a:avLst/>
          </a:prstGeom>
          <a:noFill/>
        </p:spPr>
        <p:txBody>
          <a:bodyPr wrap="square" rtlCol="0">
            <a:spAutoFit/>
          </a:bodyPr>
          <a:lstStyle/>
          <a:p>
            <a:r>
              <a:rPr lang="ja-JP" altLang="en-US" sz="900" b="1">
                <a:solidFill>
                  <a:schemeClr val="tx2"/>
                </a:solidFill>
                <a:latin typeface="+mn-lt"/>
                <a:ea typeface="MS PGothic" panose="020B0600070205080204" pitchFamily="34" charset="-128"/>
              </a:rPr>
              <a:t>＜</a:t>
            </a:r>
            <a:r>
              <a:rPr lang="en-US" altLang="ja-JP" sz="900" b="1" err="1">
                <a:solidFill>
                  <a:schemeClr val="tx2"/>
                </a:solidFill>
                <a:latin typeface="+mn-lt"/>
                <a:ea typeface="MS PGothic" panose="020B0600070205080204" pitchFamily="34" charset="-128"/>
              </a:rPr>
              <a:t>StackPower</a:t>
            </a:r>
            <a:r>
              <a:rPr lang="ja-JP" altLang="en-US" sz="900" b="1">
                <a:solidFill>
                  <a:schemeClr val="tx2"/>
                </a:solidFill>
                <a:latin typeface="+mn-lt"/>
                <a:ea typeface="MS PGothic" panose="020B0600070205080204" pitchFamily="34" charset="-128"/>
              </a:rPr>
              <a:t>ケーブルの種類＞</a:t>
            </a:r>
            <a:endParaRPr lang="en-US" altLang="ja-JP" sz="900" b="1">
              <a:solidFill>
                <a:schemeClr val="tx2"/>
              </a:solidFill>
              <a:latin typeface="+mn-lt"/>
              <a:ea typeface="MS PGothic" panose="020B0600070205080204" pitchFamily="34" charset="-128"/>
            </a:endParaRPr>
          </a:p>
          <a:p>
            <a:r>
              <a:rPr lang="en-US" altLang="ja-JP" sz="900" b="1">
                <a:solidFill>
                  <a:schemeClr val="tx2"/>
                </a:solidFill>
                <a:latin typeface="+mn-lt"/>
                <a:ea typeface="MS PGothic" panose="020B0600070205080204" pitchFamily="34" charset="-128"/>
              </a:rPr>
              <a:t>CAB-SPWR-30CM</a:t>
            </a:r>
            <a:r>
              <a:rPr lang="ja-JP" altLang="en-US" sz="900" b="1">
                <a:solidFill>
                  <a:schemeClr val="tx2"/>
                </a:solidFill>
                <a:latin typeface="+mn-lt"/>
                <a:ea typeface="MS PGothic" panose="020B0600070205080204" pitchFamily="34" charset="-128"/>
              </a:rPr>
              <a:t>　：　</a:t>
            </a:r>
            <a:r>
              <a:rPr lang="en-US" altLang="ja-JP" sz="900" b="1">
                <a:solidFill>
                  <a:schemeClr val="tx2"/>
                </a:solidFill>
                <a:latin typeface="+mn-lt"/>
                <a:ea typeface="MS PGothic" panose="020B0600070205080204" pitchFamily="34" charset="-128"/>
              </a:rPr>
              <a:t>30cm</a:t>
            </a:r>
            <a:r>
              <a:rPr lang="ja-JP" altLang="en-US" sz="900" b="1">
                <a:solidFill>
                  <a:schemeClr val="tx2"/>
                </a:solidFill>
                <a:latin typeface="+mn-lt"/>
                <a:ea typeface="MS PGothic" panose="020B0600070205080204" pitchFamily="34" charset="-128"/>
              </a:rPr>
              <a:t>の</a:t>
            </a:r>
            <a:r>
              <a:rPr lang="en-US" altLang="ja-JP" sz="900" b="1" err="1">
                <a:solidFill>
                  <a:schemeClr val="tx2"/>
                </a:solidFill>
                <a:latin typeface="+mn-lt"/>
                <a:ea typeface="MS PGothic" panose="020B0600070205080204" pitchFamily="34" charset="-128"/>
              </a:rPr>
              <a:t>StackPower</a:t>
            </a:r>
            <a:r>
              <a:rPr lang="ja-JP" altLang="en-US" sz="900" b="1">
                <a:solidFill>
                  <a:schemeClr val="tx2"/>
                </a:solidFill>
                <a:latin typeface="+mn-lt"/>
                <a:ea typeface="MS PGothic" panose="020B0600070205080204" pitchFamily="34" charset="-128"/>
              </a:rPr>
              <a:t>ケーブル</a:t>
            </a:r>
            <a:endParaRPr lang="en-US" altLang="ja-JP" sz="900" b="1">
              <a:solidFill>
                <a:schemeClr val="tx2"/>
              </a:solidFill>
              <a:latin typeface="+mn-lt"/>
              <a:ea typeface="MS PGothic" panose="020B0600070205080204" pitchFamily="34" charset="-128"/>
            </a:endParaRPr>
          </a:p>
          <a:p>
            <a:r>
              <a:rPr lang="en-US" altLang="ja-JP" sz="900" b="1">
                <a:solidFill>
                  <a:schemeClr val="tx2"/>
                </a:solidFill>
                <a:latin typeface="+mn-lt"/>
                <a:ea typeface="MS PGothic" panose="020B0600070205080204" pitchFamily="34" charset="-128"/>
              </a:rPr>
              <a:t>CAB-SPWR-150CM</a:t>
            </a:r>
            <a:r>
              <a:rPr lang="ja-JP" altLang="en-US" sz="900" b="1">
                <a:solidFill>
                  <a:schemeClr val="tx2"/>
                </a:solidFill>
                <a:latin typeface="+mn-lt"/>
                <a:ea typeface="MS PGothic" panose="020B0600070205080204" pitchFamily="34" charset="-128"/>
              </a:rPr>
              <a:t>　：　</a:t>
            </a:r>
            <a:r>
              <a:rPr lang="en-US" altLang="ja-JP" sz="900" b="1">
                <a:solidFill>
                  <a:schemeClr val="tx2"/>
                </a:solidFill>
                <a:latin typeface="+mn-lt"/>
                <a:ea typeface="MS PGothic" panose="020B0600070205080204" pitchFamily="34" charset="-128"/>
              </a:rPr>
              <a:t>150cm</a:t>
            </a:r>
            <a:r>
              <a:rPr lang="ja-JP" altLang="en-US" sz="900" b="1">
                <a:solidFill>
                  <a:schemeClr val="tx2"/>
                </a:solidFill>
                <a:latin typeface="+mn-lt"/>
                <a:ea typeface="MS PGothic" panose="020B0600070205080204" pitchFamily="34" charset="-128"/>
              </a:rPr>
              <a:t>の</a:t>
            </a:r>
            <a:r>
              <a:rPr lang="en-US" altLang="ja-JP" sz="900" b="1" err="1">
                <a:solidFill>
                  <a:schemeClr val="tx2"/>
                </a:solidFill>
                <a:latin typeface="+mn-lt"/>
                <a:ea typeface="MS PGothic" panose="020B0600070205080204" pitchFamily="34" charset="-128"/>
              </a:rPr>
              <a:t>StackPower</a:t>
            </a:r>
            <a:r>
              <a:rPr lang="ja-JP" altLang="en-US" sz="900" b="1">
                <a:solidFill>
                  <a:schemeClr val="tx2"/>
                </a:solidFill>
                <a:latin typeface="+mn-lt"/>
                <a:ea typeface="MS PGothic" panose="020B0600070205080204" pitchFamily="34" charset="-128"/>
              </a:rPr>
              <a:t>ケーブル</a:t>
            </a:r>
            <a:endParaRPr lang="en-US" altLang="ja-JP" sz="900" b="1">
              <a:solidFill>
                <a:schemeClr val="tx2"/>
              </a:solidFill>
              <a:latin typeface="+mn-lt"/>
              <a:ea typeface="MS PGothic" panose="020B0600070205080204" pitchFamily="34" charset="-128"/>
            </a:endParaRPr>
          </a:p>
        </p:txBody>
      </p:sp>
      <p:sp>
        <p:nvSpPr>
          <p:cNvPr id="12" name="テキスト ボックス 14">
            <a:extLst>
              <a:ext uri="{FF2B5EF4-FFF2-40B4-BE49-F238E27FC236}">
                <a16:creationId xmlns:a16="http://schemas.microsoft.com/office/drawing/2014/main" id="{13ADA862-573F-F442-84E5-5C7CE5446280}"/>
              </a:ext>
            </a:extLst>
          </p:cNvPr>
          <p:cNvSpPr txBox="1"/>
          <p:nvPr/>
        </p:nvSpPr>
        <p:spPr>
          <a:xfrm>
            <a:off x="7356838" y="3343037"/>
            <a:ext cx="1291862" cy="307777"/>
          </a:xfrm>
          <a:prstGeom prst="rect">
            <a:avLst/>
          </a:prstGeom>
          <a:noFill/>
        </p:spPr>
        <p:txBody>
          <a:bodyPr wrap="square" rtlCol="0">
            <a:spAutoFit/>
          </a:bodyPr>
          <a:lstStyle/>
          <a:p>
            <a:r>
              <a:rPr lang="ja-JP" altLang="en-US" sz="700" b="1">
                <a:solidFill>
                  <a:schemeClr val="tx2"/>
                </a:solidFill>
                <a:latin typeface="+mn-lt"/>
                <a:ea typeface="MS PGothic" panose="020B0600070205080204" pitchFamily="34" charset="-128"/>
              </a:rPr>
              <a:t>スタックケーブル</a:t>
            </a:r>
            <a:endParaRPr lang="en-US" altLang="ja-JP" sz="700" b="1">
              <a:solidFill>
                <a:schemeClr val="tx2"/>
              </a:solidFill>
              <a:latin typeface="+mn-lt"/>
              <a:ea typeface="MS PGothic" panose="020B0600070205080204" pitchFamily="34" charset="-128"/>
            </a:endParaRPr>
          </a:p>
          <a:p>
            <a:r>
              <a:rPr lang="ja-JP" altLang="en-US" sz="700" b="1">
                <a:solidFill>
                  <a:schemeClr val="tx2"/>
                </a:solidFill>
                <a:latin typeface="+mn-lt"/>
                <a:ea typeface="MS PGothic" panose="020B0600070205080204" pitchFamily="34" charset="-128"/>
              </a:rPr>
              <a:t>（</a:t>
            </a:r>
            <a:r>
              <a:rPr lang="en-US" altLang="ja-JP" sz="700" b="1">
                <a:solidFill>
                  <a:schemeClr val="tx2"/>
                </a:solidFill>
                <a:latin typeface="+mn-lt"/>
                <a:ea typeface="MS PGothic" panose="020B0600070205080204" pitchFamily="34" charset="-128"/>
              </a:rPr>
              <a:t> CAB-SPWR-30CM </a:t>
            </a:r>
            <a:r>
              <a:rPr lang="ja-JP" altLang="en-US" sz="700" b="1">
                <a:solidFill>
                  <a:schemeClr val="tx2"/>
                </a:solidFill>
                <a:latin typeface="+mn-lt"/>
                <a:ea typeface="MS PGothic" panose="020B0600070205080204" pitchFamily="34" charset="-128"/>
              </a:rPr>
              <a:t>）</a:t>
            </a:r>
            <a:endParaRPr lang="en-US" altLang="ja-JP" sz="700" b="1">
              <a:solidFill>
                <a:schemeClr val="tx2"/>
              </a:solidFill>
              <a:latin typeface="+mn-lt"/>
              <a:ea typeface="MS PGothic" panose="020B0600070205080204" pitchFamily="34" charset="-128"/>
            </a:endParaRPr>
          </a:p>
        </p:txBody>
      </p:sp>
      <p:sp>
        <p:nvSpPr>
          <p:cNvPr id="9" name="Slide Number Placeholder 4">
            <a:extLst>
              <a:ext uri="{FF2B5EF4-FFF2-40B4-BE49-F238E27FC236}">
                <a16:creationId xmlns:a16="http://schemas.microsoft.com/office/drawing/2014/main" id="{B5D4F256-28FB-244B-8D84-63A154500C15}"/>
              </a:ext>
            </a:extLst>
          </p:cNvPr>
          <p:cNvSpPr>
            <a:spLocks noGrp="1"/>
          </p:cNvSpPr>
          <p:nvPr>
            <p:ph type="sldNum" sz="quarter" idx="4294967295"/>
          </p:nvPr>
        </p:nvSpPr>
        <p:spPr>
          <a:xfrm>
            <a:off x="8648700" y="4884738"/>
            <a:ext cx="495300" cy="274637"/>
          </a:xfrm>
          <a:prstGeom prst="rect">
            <a:avLst/>
          </a:prstGeom>
        </p:spPr>
        <p:txBody>
          <a:bodyPr>
            <a:noAutofit/>
          </a:bodyPr>
          <a:lstStyle/>
          <a:p>
            <a:fld id="{3945D0FD-48F1-4D72-80C5-FFB60B92A834}" type="slidenum">
              <a:rPr lang="en-US" sz="900" smtClean="0">
                <a:latin typeface="+mn-lt"/>
                <a:ea typeface="MS PGothic" panose="020B0600070205080204" pitchFamily="34" charset="-128"/>
              </a:rPr>
              <a:pPr/>
              <a:t>106</a:t>
            </a:fld>
            <a:endParaRPr lang="en-US" sz="900">
              <a:latin typeface="+mn-lt"/>
              <a:ea typeface="MS PGothic" panose="020B0600070205080204" pitchFamily="34" charset="-128"/>
            </a:endParaRPr>
          </a:p>
        </p:txBody>
      </p:sp>
    </p:spTree>
    <p:extLst>
      <p:ext uri="{BB962C8B-B14F-4D97-AF65-F5344CB8AC3E}">
        <p14:creationId xmlns:p14="http://schemas.microsoft.com/office/powerpoint/2010/main" val="1981239053"/>
      </p:ext>
    </p:extLst>
  </p:cSld>
  <p:clrMapOvr>
    <a:masterClrMapping/>
  </p:clrMapOvr>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図 3">
            <a:extLst>
              <a:ext uri="{FF2B5EF4-FFF2-40B4-BE49-F238E27FC236}">
                <a16:creationId xmlns:a16="http://schemas.microsoft.com/office/drawing/2014/main" id="{141761AC-1F1C-4C69-9842-68C7A76A4A8B}"/>
              </a:ext>
            </a:extLst>
          </p:cNvPr>
          <p:cNvPicPr>
            <a:picLocks noChangeAspect="1"/>
          </p:cNvPicPr>
          <p:nvPr/>
        </p:nvPicPr>
        <p:blipFill>
          <a:blip r:embed="rId2"/>
          <a:stretch>
            <a:fillRect/>
          </a:stretch>
        </p:blipFill>
        <p:spPr>
          <a:xfrm>
            <a:off x="4734952" y="1999817"/>
            <a:ext cx="4000574" cy="409926"/>
          </a:xfrm>
          <a:prstGeom prst="rect">
            <a:avLst/>
          </a:prstGeom>
        </p:spPr>
      </p:pic>
      <p:sp>
        <p:nvSpPr>
          <p:cNvPr id="3" name="タイトル 2">
            <a:extLst>
              <a:ext uri="{FF2B5EF4-FFF2-40B4-BE49-F238E27FC236}">
                <a16:creationId xmlns:a16="http://schemas.microsoft.com/office/drawing/2014/main" id="{4F42AE84-04BB-4C8A-84D4-D41147D36FC1}"/>
              </a:ext>
            </a:extLst>
          </p:cNvPr>
          <p:cNvSpPr>
            <a:spLocks noGrp="1"/>
          </p:cNvSpPr>
          <p:nvPr>
            <p:ph type="title"/>
          </p:nvPr>
        </p:nvSpPr>
        <p:spPr/>
        <p:txBody>
          <a:bodyPr/>
          <a:lstStyle/>
          <a:p>
            <a:r>
              <a:rPr kumimoji="1" lang="en-US" altLang="ja-JP" err="1">
                <a:latin typeface="+mn-lt"/>
                <a:ea typeface="MS PGothic" panose="020B0600070205080204" pitchFamily="34" charset="-128"/>
              </a:rPr>
              <a:t>StackPower</a:t>
            </a:r>
            <a:endParaRPr kumimoji="1" lang="ja-JP" altLang="en-US">
              <a:latin typeface="+mn-lt"/>
              <a:ea typeface="MS PGothic" panose="020B0600070205080204" pitchFamily="34" charset="-128"/>
            </a:endParaRPr>
          </a:p>
        </p:txBody>
      </p:sp>
      <p:sp>
        <p:nvSpPr>
          <p:cNvPr id="2" name="Text Placeholder 1">
            <a:extLst>
              <a:ext uri="{FF2B5EF4-FFF2-40B4-BE49-F238E27FC236}">
                <a16:creationId xmlns:a16="http://schemas.microsoft.com/office/drawing/2014/main" id="{FFB9EBFE-F9ED-5E43-A64C-890DA97933F6}"/>
              </a:ext>
            </a:extLst>
          </p:cNvPr>
          <p:cNvSpPr>
            <a:spLocks noGrp="1"/>
          </p:cNvSpPr>
          <p:nvPr>
            <p:ph type="body" sz="quarter" idx="12"/>
          </p:nvPr>
        </p:nvSpPr>
        <p:spPr/>
        <p:txBody>
          <a:bodyPr/>
          <a:lstStyle/>
          <a:p>
            <a:r>
              <a:rPr lang="en-US">
                <a:ea typeface="MS PGothic" panose="020B0600070205080204" pitchFamily="34" charset="-128"/>
              </a:rPr>
              <a:t>3.1  Stack</a:t>
            </a:r>
          </a:p>
        </p:txBody>
      </p:sp>
      <p:sp>
        <p:nvSpPr>
          <p:cNvPr id="7" name="テキスト ボックス 6">
            <a:extLst>
              <a:ext uri="{FF2B5EF4-FFF2-40B4-BE49-F238E27FC236}">
                <a16:creationId xmlns:a16="http://schemas.microsoft.com/office/drawing/2014/main" id="{682405D0-3635-4CB1-89C5-9060DC670710}"/>
              </a:ext>
            </a:extLst>
          </p:cNvPr>
          <p:cNvSpPr txBox="1"/>
          <p:nvPr/>
        </p:nvSpPr>
        <p:spPr>
          <a:xfrm>
            <a:off x="228600" y="860990"/>
            <a:ext cx="7084679" cy="307777"/>
          </a:xfrm>
          <a:prstGeom prst="rect">
            <a:avLst/>
          </a:prstGeom>
          <a:noFill/>
        </p:spPr>
        <p:txBody>
          <a:bodyPr wrap="square" rtlCol="0">
            <a:spAutoFit/>
          </a:bodyPr>
          <a:lstStyle/>
          <a:p>
            <a:r>
              <a:rPr kumimoji="1" lang="en-US" altLang="ja-JP" sz="1400" err="1">
                <a:solidFill>
                  <a:schemeClr val="bg1"/>
                </a:solidFill>
                <a:latin typeface="+mn-lt"/>
                <a:ea typeface="MS PGothic" panose="020B0600070205080204" pitchFamily="34" charset="-128"/>
              </a:rPr>
              <a:t>StackPower</a:t>
            </a:r>
            <a:r>
              <a:rPr kumimoji="1" lang="en-US" altLang="ja-JP" sz="1400">
                <a:solidFill>
                  <a:schemeClr val="bg1"/>
                </a:solidFill>
                <a:latin typeface="+mn-lt"/>
                <a:ea typeface="MS PGothic" panose="020B0600070205080204" pitchFamily="34" charset="-128"/>
              </a:rPr>
              <a:t> </a:t>
            </a:r>
            <a:r>
              <a:rPr kumimoji="1" lang="ja-JP" altLang="en-US" sz="1400">
                <a:solidFill>
                  <a:schemeClr val="bg1"/>
                </a:solidFill>
                <a:latin typeface="+mn-lt"/>
                <a:ea typeface="MS PGothic" panose="020B0600070205080204" pitchFamily="34" charset="-128"/>
              </a:rPr>
              <a:t>を構成するには機器に対応した</a:t>
            </a:r>
            <a:r>
              <a:rPr kumimoji="1" lang="en-US" altLang="ja-JP" sz="1400">
                <a:solidFill>
                  <a:schemeClr val="bg1"/>
                </a:solidFill>
                <a:latin typeface="+mn-lt"/>
                <a:ea typeface="MS PGothic" panose="020B0600070205080204" pitchFamily="34" charset="-128"/>
              </a:rPr>
              <a:t> </a:t>
            </a:r>
            <a:r>
              <a:rPr kumimoji="1" lang="en-US" altLang="ja-JP" sz="1400" err="1">
                <a:solidFill>
                  <a:schemeClr val="bg1"/>
                </a:solidFill>
                <a:latin typeface="+mn-lt"/>
                <a:ea typeface="MS PGothic" panose="020B0600070205080204" pitchFamily="34" charset="-128"/>
              </a:rPr>
              <a:t>StackPower</a:t>
            </a:r>
            <a:r>
              <a:rPr kumimoji="1" lang="en-US" altLang="ja-JP" sz="1400">
                <a:solidFill>
                  <a:schemeClr val="bg1"/>
                </a:solidFill>
                <a:latin typeface="+mn-lt"/>
                <a:ea typeface="MS PGothic" panose="020B0600070205080204" pitchFamily="34" charset="-128"/>
              </a:rPr>
              <a:t> </a:t>
            </a:r>
            <a:r>
              <a:rPr kumimoji="1" lang="ja-JP" altLang="en-US" sz="1400">
                <a:solidFill>
                  <a:schemeClr val="bg1"/>
                </a:solidFill>
                <a:latin typeface="+mn-lt"/>
                <a:ea typeface="MS PGothic" panose="020B0600070205080204" pitchFamily="34" charset="-128"/>
              </a:rPr>
              <a:t>ケーブルが別途必要となります。</a:t>
            </a:r>
            <a:endParaRPr kumimoji="1" lang="en-US" altLang="ja-JP" sz="1400">
              <a:solidFill>
                <a:schemeClr val="bg1"/>
              </a:solidFill>
              <a:latin typeface="+mn-lt"/>
              <a:ea typeface="MS PGothic" panose="020B0600070205080204" pitchFamily="34" charset="-128"/>
            </a:endParaRPr>
          </a:p>
        </p:txBody>
      </p:sp>
      <p:sp>
        <p:nvSpPr>
          <p:cNvPr id="15" name="四角形: 角を丸くする 14">
            <a:extLst>
              <a:ext uri="{FF2B5EF4-FFF2-40B4-BE49-F238E27FC236}">
                <a16:creationId xmlns:a16="http://schemas.microsoft.com/office/drawing/2014/main" id="{9CB3F6D8-4B01-4F1E-8D85-0739E907D508}"/>
              </a:ext>
            </a:extLst>
          </p:cNvPr>
          <p:cNvSpPr/>
          <p:nvPr/>
        </p:nvSpPr>
        <p:spPr>
          <a:xfrm>
            <a:off x="6743440" y="1993517"/>
            <a:ext cx="359083" cy="430005"/>
          </a:xfrm>
          <a:prstGeom prst="roundRect">
            <a:avLst/>
          </a:prstGeom>
          <a:noFill/>
          <a:ln w="28575" cap="flat" cmpd="sng" algn="ctr">
            <a:solidFill>
              <a:schemeClr val="accent6"/>
            </a:solidFill>
            <a:prstDash val="solid"/>
            <a:round/>
            <a:headEnd type="none" w="med" len="med"/>
            <a:tailEnd type="none" w="med" len="med"/>
          </a:ln>
        </p:spPr>
        <p:style>
          <a:lnRef idx="0">
            <a:scrgbClr r="0" g="0" b="0"/>
          </a:lnRef>
          <a:fillRef idx="0">
            <a:scrgbClr r="0" g="0" b="0"/>
          </a:fillRef>
          <a:effectRef idx="0">
            <a:scrgbClr r="0" g="0" b="0"/>
          </a:effectRef>
          <a:fontRef idx="minor">
            <a:schemeClr val="accent6"/>
          </a:fontRef>
        </p:style>
        <p:txBody>
          <a:bodyPr rtlCol="0" anchor="ctr"/>
          <a:lstStyle/>
          <a:p>
            <a:pPr algn="ctr"/>
            <a:endParaRPr kumimoji="1" lang="ja-JP" altLang="en-US">
              <a:ea typeface="MS PGothic" panose="020B0600070205080204" pitchFamily="34" charset="-128"/>
            </a:endParaRPr>
          </a:p>
        </p:txBody>
      </p:sp>
      <p:sp>
        <p:nvSpPr>
          <p:cNvPr id="16" name="テキスト ボックス 15">
            <a:extLst>
              <a:ext uri="{FF2B5EF4-FFF2-40B4-BE49-F238E27FC236}">
                <a16:creationId xmlns:a16="http://schemas.microsoft.com/office/drawing/2014/main" id="{990780EF-2116-4D35-AAC2-333405E43865}"/>
              </a:ext>
            </a:extLst>
          </p:cNvPr>
          <p:cNvSpPr txBox="1"/>
          <p:nvPr/>
        </p:nvSpPr>
        <p:spPr>
          <a:xfrm>
            <a:off x="228600" y="1217043"/>
            <a:ext cx="4327867" cy="3562385"/>
          </a:xfrm>
          <a:prstGeom prst="rect">
            <a:avLst/>
          </a:prstGeom>
          <a:noFill/>
        </p:spPr>
        <p:txBody>
          <a:bodyPr wrap="square" rtlCol="0">
            <a:spAutoFit/>
          </a:bodyPr>
          <a:lstStyle/>
          <a:p>
            <a:pPr marL="171450" indent="-171450">
              <a:lnSpc>
                <a:spcPts val="1640"/>
              </a:lnSpc>
              <a:buFont typeface="Apple SD Gothic Neo Regular" panose="02000300000000000000" pitchFamily="2" charset="-127"/>
              <a:buChar char="◼"/>
            </a:pPr>
            <a:r>
              <a:rPr kumimoji="1" lang="en-US" altLang="ja-JP" sz="1200" b="1" err="1">
                <a:solidFill>
                  <a:schemeClr val="tx2"/>
                </a:solidFill>
                <a:latin typeface="+mn-lt"/>
                <a:ea typeface="MS PGothic" panose="020B0600070205080204" pitchFamily="34" charset="-128"/>
              </a:rPr>
              <a:t>StackPower</a:t>
            </a:r>
            <a:r>
              <a:rPr kumimoji="1" lang="en-US" altLang="ja-JP" sz="1200" b="1">
                <a:solidFill>
                  <a:schemeClr val="tx2"/>
                </a:solidFill>
                <a:latin typeface="+mn-lt"/>
                <a:ea typeface="MS PGothic" panose="020B0600070205080204" pitchFamily="34" charset="-128"/>
              </a:rPr>
              <a:t> </a:t>
            </a:r>
            <a:r>
              <a:rPr kumimoji="1" lang="ja-JP" altLang="en-US" sz="1200" b="1">
                <a:solidFill>
                  <a:schemeClr val="tx2"/>
                </a:solidFill>
                <a:latin typeface="+mn-lt"/>
                <a:ea typeface="MS PGothic" panose="020B0600070205080204" pitchFamily="34" charset="-128"/>
              </a:rPr>
              <a:t>ケーブルの取り付け</a:t>
            </a:r>
            <a:endParaRPr kumimoji="1" lang="en-US" altLang="ja-JP" sz="1200" b="1">
              <a:solidFill>
                <a:schemeClr val="tx2"/>
              </a:solidFill>
              <a:latin typeface="+mn-lt"/>
              <a:ea typeface="MS PGothic" panose="020B0600070205080204" pitchFamily="34" charset="-128"/>
            </a:endParaRPr>
          </a:p>
          <a:p>
            <a:pPr>
              <a:lnSpc>
                <a:spcPts val="1640"/>
              </a:lnSpc>
            </a:pPr>
            <a:r>
              <a:rPr kumimoji="1" lang="en-US" altLang="ja-JP" sz="1100" err="1">
                <a:latin typeface="+mn-lt"/>
                <a:ea typeface="MS PGothic" panose="020B0600070205080204" pitchFamily="34" charset="-128"/>
              </a:rPr>
              <a:t>StackPower</a:t>
            </a:r>
            <a:r>
              <a:rPr kumimoji="1" lang="en-US" altLang="ja-JP" sz="1100">
                <a:latin typeface="+mn-lt"/>
                <a:ea typeface="MS PGothic" panose="020B0600070205080204" pitchFamily="34" charset="-128"/>
              </a:rPr>
              <a:t> </a:t>
            </a:r>
            <a:r>
              <a:rPr kumimoji="1" lang="ja-JP" altLang="en-US" sz="1100">
                <a:latin typeface="+mn-lt"/>
                <a:ea typeface="MS PGothic" panose="020B0600070205080204" pitchFamily="34" charset="-128"/>
              </a:rPr>
              <a:t>コネクタ部に</a:t>
            </a:r>
            <a:r>
              <a:rPr kumimoji="1" lang="en-US" altLang="ja-JP" sz="1100">
                <a:latin typeface="+mn-lt"/>
                <a:ea typeface="MS PGothic" panose="020B0600070205080204" pitchFamily="34" charset="-128"/>
              </a:rPr>
              <a:t> </a:t>
            </a:r>
            <a:r>
              <a:rPr kumimoji="1" lang="en-US" altLang="ja-JP" sz="1100" err="1">
                <a:latin typeface="+mn-lt"/>
                <a:ea typeface="MS PGothic" panose="020B0600070205080204" pitchFamily="34" charset="-128"/>
              </a:rPr>
              <a:t>StackPower</a:t>
            </a:r>
            <a:r>
              <a:rPr kumimoji="1" lang="en-US" altLang="ja-JP" sz="1100">
                <a:latin typeface="+mn-lt"/>
                <a:ea typeface="MS PGothic" panose="020B0600070205080204" pitchFamily="34" charset="-128"/>
              </a:rPr>
              <a:t> </a:t>
            </a:r>
            <a:r>
              <a:rPr kumimoji="1" lang="ja-JP" altLang="en-US" sz="1100">
                <a:latin typeface="+mn-lt"/>
                <a:ea typeface="MS PGothic" panose="020B0600070205080204" pitchFamily="34" charset="-128"/>
              </a:rPr>
              <a:t>ケーブルを差し込み</a:t>
            </a:r>
            <a:r>
              <a:rPr kumimoji="1" lang="en-US" altLang="ja-JP" sz="1100">
                <a:latin typeface="+mn-lt"/>
                <a:ea typeface="MS PGothic" panose="020B0600070205080204" pitchFamily="34" charset="-128"/>
              </a:rPr>
              <a:t> 1 </a:t>
            </a:r>
            <a:r>
              <a:rPr kumimoji="1" lang="ja-JP" altLang="en-US" sz="1100">
                <a:latin typeface="+mn-lt"/>
                <a:ea typeface="MS PGothic" panose="020B0600070205080204" pitchFamily="34" charset="-128"/>
              </a:rPr>
              <a:t>本のネジを時計回りに締めます。</a:t>
            </a:r>
            <a:endParaRPr kumimoji="1" lang="en-US" altLang="ja-JP" sz="1100">
              <a:latin typeface="+mn-lt"/>
              <a:ea typeface="MS PGothic" panose="020B0600070205080204" pitchFamily="34" charset="-128"/>
            </a:endParaRPr>
          </a:p>
          <a:p>
            <a:pPr>
              <a:lnSpc>
                <a:spcPts val="1640"/>
              </a:lnSpc>
            </a:pPr>
            <a:r>
              <a:rPr kumimoji="1" lang="en-US" altLang="ja-JP" sz="1100">
                <a:latin typeface="+mn-lt"/>
                <a:ea typeface="MS PGothic" panose="020B0600070205080204" pitchFamily="34" charset="-128"/>
              </a:rPr>
              <a:t>※</a:t>
            </a:r>
            <a:r>
              <a:rPr kumimoji="1" lang="ja-JP" altLang="en-US" sz="1100">
                <a:latin typeface="+mn-lt"/>
                <a:ea typeface="MS PGothic" panose="020B0600070205080204" pitchFamily="34" charset="-128"/>
              </a:rPr>
              <a:t>必要以上に取り付け取り外しを行わないでください。</a:t>
            </a:r>
            <a:endParaRPr kumimoji="1" lang="en-US" altLang="ja-JP" sz="1100">
              <a:latin typeface="+mn-lt"/>
              <a:ea typeface="MS PGothic" panose="020B0600070205080204" pitchFamily="34" charset="-128"/>
            </a:endParaRPr>
          </a:p>
          <a:p>
            <a:pPr>
              <a:lnSpc>
                <a:spcPts val="1640"/>
              </a:lnSpc>
            </a:pPr>
            <a:endParaRPr kumimoji="1" lang="en-US" altLang="ja-JP" sz="1200">
              <a:latin typeface="+mn-lt"/>
              <a:ea typeface="MS PGothic" panose="020B0600070205080204" pitchFamily="34" charset="-128"/>
            </a:endParaRPr>
          </a:p>
          <a:p>
            <a:pPr marL="171450" indent="-171450">
              <a:lnSpc>
                <a:spcPts val="1640"/>
              </a:lnSpc>
              <a:buFont typeface="Apple SD Gothic Neo Regular" panose="02000300000000000000" pitchFamily="2" charset="-127"/>
              <a:buChar char="◼"/>
            </a:pPr>
            <a:r>
              <a:rPr kumimoji="1" lang="en-US" altLang="ja-JP" sz="1200" b="1" err="1">
                <a:solidFill>
                  <a:schemeClr val="tx2"/>
                </a:solidFill>
                <a:latin typeface="+mn-lt"/>
                <a:ea typeface="MS PGothic" panose="020B0600070205080204" pitchFamily="34" charset="-128"/>
              </a:rPr>
              <a:t>StackPower</a:t>
            </a:r>
            <a:r>
              <a:rPr kumimoji="1" lang="en-US" altLang="ja-JP" sz="1200" b="1">
                <a:solidFill>
                  <a:schemeClr val="tx2"/>
                </a:solidFill>
                <a:latin typeface="+mn-lt"/>
                <a:ea typeface="MS PGothic" panose="020B0600070205080204" pitchFamily="34" charset="-128"/>
              </a:rPr>
              <a:t> </a:t>
            </a:r>
            <a:r>
              <a:rPr kumimoji="1" lang="ja-JP" altLang="en-US" sz="1200" b="1">
                <a:solidFill>
                  <a:schemeClr val="tx2"/>
                </a:solidFill>
                <a:latin typeface="+mn-lt"/>
                <a:ea typeface="MS PGothic" panose="020B0600070205080204" pitchFamily="34" charset="-128"/>
              </a:rPr>
              <a:t>ケーブルの取り外し</a:t>
            </a:r>
            <a:endParaRPr kumimoji="1" lang="en-US" altLang="ja-JP" sz="1200" b="1">
              <a:solidFill>
                <a:schemeClr val="tx2"/>
              </a:solidFill>
              <a:latin typeface="+mn-lt"/>
              <a:ea typeface="MS PGothic" panose="020B0600070205080204" pitchFamily="34" charset="-128"/>
            </a:endParaRPr>
          </a:p>
          <a:p>
            <a:pPr>
              <a:lnSpc>
                <a:spcPts val="1640"/>
              </a:lnSpc>
            </a:pPr>
            <a:r>
              <a:rPr kumimoji="1" lang="en-US" altLang="ja-JP" sz="1100" err="1">
                <a:latin typeface="+mn-lt"/>
                <a:ea typeface="MS PGothic" panose="020B0600070205080204" pitchFamily="34" charset="-128"/>
              </a:rPr>
              <a:t>StackPower</a:t>
            </a:r>
            <a:r>
              <a:rPr kumimoji="1" lang="en-US" altLang="ja-JP" sz="1100">
                <a:latin typeface="+mn-lt"/>
                <a:ea typeface="MS PGothic" panose="020B0600070205080204" pitchFamily="34" charset="-128"/>
              </a:rPr>
              <a:t> </a:t>
            </a:r>
            <a:r>
              <a:rPr kumimoji="1" lang="ja-JP" altLang="en-US" sz="1100">
                <a:latin typeface="+mn-lt"/>
                <a:ea typeface="MS PGothic" panose="020B0600070205080204" pitchFamily="34" charset="-128"/>
              </a:rPr>
              <a:t>ケーブルのネジ（</a:t>
            </a:r>
            <a:r>
              <a:rPr kumimoji="1" lang="en-US" altLang="ja-JP" sz="1100">
                <a:latin typeface="+mn-lt"/>
                <a:ea typeface="MS PGothic" panose="020B0600070205080204" pitchFamily="34" charset="-128"/>
              </a:rPr>
              <a:t>1 </a:t>
            </a:r>
            <a:r>
              <a:rPr kumimoji="1" lang="ja-JP" altLang="en-US" sz="1100">
                <a:latin typeface="+mn-lt"/>
                <a:ea typeface="MS PGothic" panose="020B0600070205080204" pitchFamily="34" charset="-128"/>
              </a:rPr>
              <a:t>本）を半時計回りに緩めます。</a:t>
            </a:r>
            <a:endParaRPr kumimoji="1" lang="en-US" altLang="ja-JP" sz="1100">
              <a:latin typeface="+mn-lt"/>
              <a:ea typeface="MS PGothic" panose="020B0600070205080204" pitchFamily="34" charset="-128"/>
            </a:endParaRPr>
          </a:p>
          <a:p>
            <a:pPr>
              <a:lnSpc>
                <a:spcPts val="1640"/>
              </a:lnSpc>
            </a:pPr>
            <a:r>
              <a:rPr kumimoji="1" lang="en-US" altLang="ja-JP" sz="1100" err="1">
                <a:latin typeface="+mn-lt"/>
                <a:ea typeface="MS PGothic" panose="020B0600070205080204" pitchFamily="34" charset="-128"/>
              </a:rPr>
              <a:t>StackPower</a:t>
            </a:r>
            <a:r>
              <a:rPr kumimoji="1" lang="en-US" altLang="ja-JP" sz="1100">
                <a:latin typeface="+mn-lt"/>
                <a:ea typeface="MS PGothic" panose="020B0600070205080204" pitchFamily="34" charset="-128"/>
              </a:rPr>
              <a:t> </a:t>
            </a:r>
            <a:r>
              <a:rPr kumimoji="1" lang="ja-JP" altLang="en-US" sz="1100">
                <a:latin typeface="+mn-lt"/>
                <a:ea typeface="MS PGothic" panose="020B0600070205080204" pitchFamily="34" charset="-128"/>
              </a:rPr>
              <a:t>ケーブルを引き抜いてください。</a:t>
            </a:r>
            <a:endParaRPr kumimoji="1" lang="en-US" altLang="ja-JP" sz="1100">
              <a:latin typeface="+mn-lt"/>
              <a:ea typeface="MS PGothic" panose="020B0600070205080204" pitchFamily="34" charset="-128"/>
            </a:endParaRPr>
          </a:p>
          <a:p>
            <a:pPr>
              <a:lnSpc>
                <a:spcPts val="1640"/>
              </a:lnSpc>
            </a:pPr>
            <a:endParaRPr kumimoji="1" lang="en-US" altLang="ja-JP" sz="1200">
              <a:latin typeface="+mn-lt"/>
              <a:ea typeface="MS PGothic" panose="020B0600070205080204" pitchFamily="34" charset="-128"/>
            </a:endParaRPr>
          </a:p>
          <a:p>
            <a:pPr marL="171450" indent="-171450">
              <a:lnSpc>
                <a:spcPts val="1640"/>
              </a:lnSpc>
              <a:buFont typeface="Apple SD Gothic Neo Regular" panose="02000300000000000000" pitchFamily="2" charset="-127"/>
              <a:buChar char="◼"/>
            </a:pPr>
            <a:r>
              <a:rPr kumimoji="1" lang="ja-JP" altLang="en-US" sz="1200" b="1">
                <a:solidFill>
                  <a:schemeClr val="tx2"/>
                </a:solidFill>
                <a:latin typeface="+mn-lt"/>
                <a:ea typeface="MS PGothic" panose="020B0600070205080204" pitchFamily="34" charset="-128"/>
              </a:rPr>
              <a:t>注意</a:t>
            </a:r>
            <a:endParaRPr kumimoji="1" lang="en-US" altLang="ja-JP" sz="1200" b="1">
              <a:solidFill>
                <a:schemeClr val="tx2"/>
              </a:solidFill>
              <a:latin typeface="+mn-lt"/>
              <a:ea typeface="MS PGothic" panose="020B0600070205080204" pitchFamily="34" charset="-128"/>
            </a:endParaRPr>
          </a:p>
          <a:p>
            <a:pPr>
              <a:lnSpc>
                <a:spcPts val="1640"/>
              </a:lnSpc>
            </a:pPr>
            <a:r>
              <a:rPr kumimoji="1" lang="en-US" altLang="ja-JP" sz="1100" err="1">
                <a:latin typeface="+mn-lt"/>
                <a:ea typeface="MS PGothic" panose="020B0600070205080204" pitchFamily="34" charset="-128"/>
              </a:rPr>
              <a:t>StackPower</a:t>
            </a:r>
            <a:r>
              <a:rPr kumimoji="1" lang="en-US" altLang="ja-JP" sz="1100">
                <a:latin typeface="+mn-lt"/>
                <a:ea typeface="MS PGothic" panose="020B0600070205080204" pitchFamily="34" charset="-128"/>
              </a:rPr>
              <a:t> </a:t>
            </a:r>
            <a:r>
              <a:rPr kumimoji="1" lang="ja-JP" altLang="en-US" sz="1100">
                <a:latin typeface="+mn-lt"/>
                <a:ea typeface="MS PGothic" panose="020B0600070205080204" pitchFamily="34" charset="-128"/>
              </a:rPr>
              <a:t>ケーブルは、標準構成で１機器につき</a:t>
            </a:r>
            <a:r>
              <a:rPr kumimoji="1" lang="en-US" altLang="ja-JP" sz="1100">
                <a:latin typeface="+mn-lt"/>
                <a:ea typeface="MS PGothic" panose="020B0600070205080204" pitchFamily="34" charset="-128"/>
              </a:rPr>
              <a:t> 1 </a:t>
            </a:r>
            <a:r>
              <a:rPr kumimoji="1" lang="ja-JP" altLang="en-US" sz="1100">
                <a:latin typeface="+mn-lt"/>
                <a:ea typeface="MS PGothic" panose="020B0600070205080204" pitchFamily="34" charset="-128"/>
              </a:rPr>
              <a:t>本の</a:t>
            </a:r>
            <a:r>
              <a:rPr kumimoji="1" lang="en-US" altLang="ja-JP" sz="1100">
                <a:latin typeface="+mn-lt"/>
                <a:ea typeface="MS PGothic" panose="020B0600070205080204" pitchFamily="34" charset="-128"/>
              </a:rPr>
              <a:t> Stack</a:t>
            </a:r>
            <a:r>
              <a:rPr kumimoji="1" lang="ja-JP" altLang="en-US" sz="1100">
                <a:latin typeface="+mn-lt"/>
                <a:ea typeface="MS PGothic" panose="020B0600070205080204" pitchFamily="34" charset="-128"/>
              </a:rPr>
              <a:t> </a:t>
            </a:r>
            <a:r>
              <a:rPr kumimoji="1" lang="en-US" altLang="ja-JP" sz="1100">
                <a:latin typeface="+mn-lt"/>
                <a:ea typeface="MS PGothic" panose="020B0600070205080204" pitchFamily="34" charset="-128"/>
              </a:rPr>
              <a:t>Power </a:t>
            </a:r>
            <a:r>
              <a:rPr kumimoji="1" lang="ja-JP" altLang="en-US" sz="1100">
                <a:latin typeface="+mn-lt"/>
                <a:ea typeface="MS PGothic" panose="020B0600070205080204" pitchFamily="34" charset="-128"/>
              </a:rPr>
              <a:t>ケーブル（</a:t>
            </a:r>
            <a:r>
              <a:rPr kumimoji="1" lang="en-US" altLang="ja-JP" sz="1100">
                <a:latin typeface="+mn-lt"/>
                <a:ea typeface="MS PGothic" panose="020B0600070205080204" pitchFamily="34" charset="-128"/>
              </a:rPr>
              <a:t>30cm </a:t>
            </a:r>
            <a:r>
              <a:rPr kumimoji="1" lang="ja-JP" altLang="en-US" sz="1100">
                <a:latin typeface="+mn-lt"/>
                <a:ea typeface="MS PGothic" panose="020B0600070205080204" pitchFamily="34" charset="-128"/>
              </a:rPr>
              <a:t>長）が付属されています。</a:t>
            </a:r>
            <a:endParaRPr kumimoji="1" lang="en-US" altLang="ja-JP" sz="1100">
              <a:latin typeface="+mn-lt"/>
              <a:ea typeface="MS PGothic" panose="020B0600070205080204" pitchFamily="34" charset="-128"/>
            </a:endParaRPr>
          </a:p>
          <a:p>
            <a:pPr>
              <a:lnSpc>
                <a:spcPts val="1640"/>
              </a:lnSpc>
            </a:pPr>
            <a:r>
              <a:rPr kumimoji="1" lang="en-US" altLang="ja-JP" sz="1100">
                <a:latin typeface="+mn-lt"/>
                <a:ea typeface="MS PGothic" panose="020B0600070205080204" pitchFamily="34" charset="-128"/>
              </a:rPr>
              <a:t>30cm </a:t>
            </a:r>
            <a:r>
              <a:rPr kumimoji="1" lang="ja-JP" altLang="en-US" sz="1100">
                <a:latin typeface="+mn-lt"/>
                <a:ea typeface="MS PGothic" panose="020B0600070205080204" pitchFamily="34" charset="-128"/>
              </a:rPr>
              <a:t>長以外の</a:t>
            </a:r>
            <a:r>
              <a:rPr kumimoji="1" lang="en-US" altLang="ja-JP" sz="1100">
                <a:latin typeface="+mn-lt"/>
                <a:ea typeface="MS PGothic" panose="020B0600070205080204" pitchFamily="34" charset="-128"/>
              </a:rPr>
              <a:t> </a:t>
            </a:r>
            <a:r>
              <a:rPr kumimoji="1" lang="en-US" altLang="ja-JP" sz="1100" err="1">
                <a:latin typeface="+mn-lt"/>
                <a:ea typeface="MS PGothic" panose="020B0600070205080204" pitchFamily="34" charset="-128"/>
              </a:rPr>
              <a:t>StackPower</a:t>
            </a:r>
            <a:r>
              <a:rPr kumimoji="1" lang="en-US" altLang="ja-JP" sz="1100">
                <a:latin typeface="+mn-lt"/>
                <a:ea typeface="MS PGothic" panose="020B0600070205080204" pitchFamily="34" charset="-128"/>
              </a:rPr>
              <a:t> </a:t>
            </a:r>
            <a:r>
              <a:rPr kumimoji="1" lang="ja-JP" altLang="en-US" sz="1100">
                <a:latin typeface="+mn-lt"/>
                <a:ea typeface="MS PGothic" panose="020B0600070205080204" pitchFamily="34" charset="-128"/>
              </a:rPr>
              <a:t>ケーブルはイコール型番にて追加発注する必要があります。</a:t>
            </a:r>
            <a:endParaRPr kumimoji="1" lang="en-US" altLang="ja-JP" sz="1100">
              <a:latin typeface="+mn-lt"/>
              <a:ea typeface="MS PGothic" panose="020B0600070205080204" pitchFamily="34" charset="-128"/>
            </a:endParaRPr>
          </a:p>
          <a:p>
            <a:pPr>
              <a:lnSpc>
                <a:spcPts val="1640"/>
              </a:lnSpc>
            </a:pPr>
            <a:r>
              <a:rPr kumimoji="1" lang="ja-JP" altLang="en-US" sz="1100">
                <a:latin typeface="+mn-lt"/>
                <a:ea typeface="MS PGothic" panose="020B0600070205080204" pitchFamily="34" charset="-128"/>
              </a:rPr>
              <a:t>ケーブルの両端に緑色と黄色の印がありますが、スイッチ間接続の場合に方向の制限はありません。</a:t>
            </a:r>
            <a:endParaRPr kumimoji="1" lang="en-US" altLang="ja-JP" sz="1100">
              <a:latin typeface="+mn-lt"/>
              <a:ea typeface="MS PGothic" panose="020B0600070205080204" pitchFamily="34" charset="-128"/>
            </a:endParaRPr>
          </a:p>
          <a:p>
            <a:pPr>
              <a:lnSpc>
                <a:spcPts val="1640"/>
              </a:lnSpc>
            </a:pPr>
            <a:r>
              <a:rPr kumimoji="1" lang="ja-JP" altLang="en-US" sz="1100">
                <a:latin typeface="+mn-lt"/>
                <a:ea typeface="MS PGothic" panose="020B0600070205080204" pitchFamily="34" charset="-128"/>
              </a:rPr>
              <a:t>（電源供給専用の機器</a:t>
            </a:r>
            <a:r>
              <a:rPr kumimoji="1" lang="en-US" altLang="ja-JP" sz="1100">
                <a:latin typeface="+mn-lt"/>
                <a:ea typeface="MS PGothic" panose="020B0600070205080204" pitchFamily="34" charset="-128"/>
              </a:rPr>
              <a:t> XPS </a:t>
            </a:r>
            <a:r>
              <a:rPr kumimoji="1" lang="ja-JP" altLang="en-US" sz="1100">
                <a:latin typeface="+mn-lt"/>
                <a:ea typeface="MS PGothic" panose="020B0600070205080204" pitchFamily="34" charset="-128"/>
              </a:rPr>
              <a:t>と接続する場合に必要となります。）</a:t>
            </a:r>
            <a:endParaRPr kumimoji="1" lang="en-US" altLang="ja-JP" sz="1100">
              <a:latin typeface="+mn-lt"/>
              <a:ea typeface="MS PGothic" panose="020B0600070205080204" pitchFamily="34" charset="-128"/>
            </a:endParaRPr>
          </a:p>
        </p:txBody>
      </p:sp>
      <p:sp>
        <p:nvSpPr>
          <p:cNvPr id="25" name="テキスト ボックス 24">
            <a:extLst>
              <a:ext uri="{FF2B5EF4-FFF2-40B4-BE49-F238E27FC236}">
                <a16:creationId xmlns:a16="http://schemas.microsoft.com/office/drawing/2014/main" id="{7D68AD53-6A1E-44F8-A39A-539DF86F990F}"/>
              </a:ext>
            </a:extLst>
          </p:cNvPr>
          <p:cNvSpPr txBox="1"/>
          <p:nvPr/>
        </p:nvSpPr>
        <p:spPr>
          <a:xfrm>
            <a:off x="5699071" y="4239058"/>
            <a:ext cx="2819441" cy="230832"/>
          </a:xfrm>
          <a:prstGeom prst="rect">
            <a:avLst/>
          </a:prstGeom>
          <a:noFill/>
        </p:spPr>
        <p:txBody>
          <a:bodyPr wrap="square" rtlCol="0">
            <a:spAutoFit/>
          </a:bodyPr>
          <a:lstStyle/>
          <a:p>
            <a:r>
              <a:rPr kumimoji="1" lang="en-US" altLang="ja-JP" sz="900" b="1" err="1">
                <a:latin typeface="+mn-lt"/>
                <a:ea typeface="MS PGothic" panose="020B0600070205080204" pitchFamily="34" charset="-128"/>
              </a:rPr>
              <a:t>StackPower</a:t>
            </a:r>
            <a:r>
              <a:rPr kumimoji="1" lang="en-US" altLang="ja-JP" sz="900" b="1">
                <a:latin typeface="+mn-lt"/>
                <a:ea typeface="MS PGothic" panose="020B0600070205080204" pitchFamily="34" charset="-128"/>
              </a:rPr>
              <a:t> </a:t>
            </a:r>
            <a:r>
              <a:rPr kumimoji="1" lang="ja-JP" altLang="en-US" sz="900" b="1">
                <a:latin typeface="+mn-lt"/>
                <a:ea typeface="MS PGothic" panose="020B0600070205080204" pitchFamily="34" charset="-128"/>
              </a:rPr>
              <a:t>ケーブルを</a:t>
            </a:r>
            <a:r>
              <a:rPr kumimoji="1" lang="en-US" altLang="ja-JP" sz="900" b="1">
                <a:latin typeface="+mn-lt"/>
                <a:ea typeface="MS PGothic" panose="020B0600070205080204" pitchFamily="34" charset="-128"/>
              </a:rPr>
              <a:t> 1 </a:t>
            </a:r>
            <a:r>
              <a:rPr kumimoji="1" lang="ja-JP" altLang="en-US" sz="900" b="1">
                <a:latin typeface="+mn-lt"/>
                <a:ea typeface="MS PGothic" panose="020B0600070205080204" pitchFamily="34" charset="-128"/>
              </a:rPr>
              <a:t>本取り付けた状態</a:t>
            </a:r>
          </a:p>
        </p:txBody>
      </p:sp>
      <p:pic>
        <p:nvPicPr>
          <p:cNvPr id="10" name="図 9">
            <a:extLst>
              <a:ext uri="{FF2B5EF4-FFF2-40B4-BE49-F238E27FC236}">
                <a16:creationId xmlns:a16="http://schemas.microsoft.com/office/drawing/2014/main" id="{3088C1ED-C3AB-4901-BC8F-57F69CD0D2A8}"/>
              </a:ext>
            </a:extLst>
          </p:cNvPr>
          <p:cNvPicPr>
            <a:picLocks noChangeAspect="1"/>
          </p:cNvPicPr>
          <p:nvPr/>
        </p:nvPicPr>
        <p:blipFill>
          <a:blip r:embed="rId3"/>
          <a:stretch>
            <a:fillRect/>
          </a:stretch>
        </p:blipFill>
        <p:spPr>
          <a:xfrm>
            <a:off x="5926677" y="2641075"/>
            <a:ext cx="2011168" cy="1597983"/>
          </a:xfrm>
          <a:prstGeom prst="rect">
            <a:avLst/>
          </a:prstGeom>
        </p:spPr>
      </p:pic>
      <p:sp>
        <p:nvSpPr>
          <p:cNvPr id="11" name="テキスト ボックス 10">
            <a:extLst>
              <a:ext uri="{FF2B5EF4-FFF2-40B4-BE49-F238E27FC236}">
                <a16:creationId xmlns:a16="http://schemas.microsoft.com/office/drawing/2014/main" id="{A4FF5B76-3034-4D8D-AF7E-97A719A629EE}"/>
              </a:ext>
            </a:extLst>
          </p:cNvPr>
          <p:cNvSpPr txBox="1"/>
          <p:nvPr/>
        </p:nvSpPr>
        <p:spPr>
          <a:xfrm>
            <a:off x="4623959" y="1236093"/>
            <a:ext cx="3894553" cy="461665"/>
          </a:xfrm>
          <a:prstGeom prst="rect">
            <a:avLst/>
          </a:prstGeom>
          <a:noFill/>
        </p:spPr>
        <p:txBody>
          <a:bodyPr wrap="square" rtlCol="0">
            <a:spAutoFit/>
          </a:bodyPr>
          <a:lstStyle/>
          <a:p>
            <a:pPr marL="171450" indent="-171450">
              <a:buFont typeface="Apple SD Gothic Neo Regular" panose="02000300000000000000" pitchFamily="2" charset="-127"/>
              <a:buChar char="◼"/>
            </a:pPr>
            <a:r>
              <a:rPr kumimoji="1" lang="en-US" altLang="ja-JP" sz="1200" b="1">
                <a:solidFill>
                  <a:schemeClr val="tx2"/>
                </a:solidFill>
                <a:latin typeface="+mn-lt"/>
                <a:ea typeface="MS PGothic" panose="020B0600070205080204" pitchFamily="34" charset="-128"/>
              </a:rPr>
              <a:t> </a:t>
            </a:r>
            <a:r>
              <a:rPr kumimoji="1" lang="ja-JP" altLang="en-US" sz="1200" b="1">
                <a:solidFill>
                  <a:schemeClr val="tx2"/>
                </a:solidFill>
                <a:latin typeface="+mn-lt"/>
                <a:ea typeface="MS PGothic" panose="020B0600070205080204" pitchFamily="34" charset="-128"/>
              </a:rPr>
              <a:t>推奨</a:t>
            </a:r>
            <a:endParaRPr kumimoji="1" lang="en-US" altLang="ja-JP" sz="1200" b="1">
              <a:solidFill>
                <a:schemeClr val="tx2"/>
              </a:solidFill>
              <a:latin typeface="+mn-lt"/>
              <a:ea typeface="MS PGothic" panose="020B0600070205080204" pitchFamily="34" charset="-128"/>
            </a:endParaRPr>
          </a:p>
          <a:p>
            <a:r>
              <a:rPr kumimoji="1" lang="ja-JP" altLang="en-US" sz="1100">
                <a:latin typeface="+mn-lt"/>
                <a:ea typeface="MS PGothic" panose="020B0600070205080204" pitchFamily="34" charset="-128"/>
              </a:rPr>
              <a:t>電源分散させた</a:t>
            </a:r>
            <a:r>
              <a:rPr kumimoji="1" lang="en-US" altLang="ja-JP" sz="1100">
                <a:latin typeface="+mn-lt"/>
                <a:ea typeface="MS PGothic" panose="020B0600070205080204" pitchFamily="34" charset="-128"/>
              </a:rPr>
              <a:t> 2 </a:t>
            </a:r>
            <a:r>
              <a:rPr kumimoji="1" lang="ja-JP" altLang="en-US" sz="1100">
                <a:latin typeface="+mn-lt"/>
                <a:ea typeface="MS PGothic" panose="020B0600070205080204" pitchFamily="34" charset="-128"/>
              </a:rPr>
              <a:t>系統以上の電源入力を推奨します。</a:t>
            </a:r>
            <a:endParaRPr kumimoji="1" lang="en-US" altLang="ja-JP" sz="1100">
              <a:latin typeface="+mn-lt"/>
              <a:ea typeface="MS PGothic" panose="020B0600070205080204" pitchFamily="34" charset="-128"/>
            </a:endParaRPr>
          </a:p>
        </p:txBody>
      </p:sp>
      <p:sp>
        <p:nvSpPr>
          <p:cNvPr id="12" name="Slide Number Placeholder 4">
            <a:extLst>
              <a:ext uri="{FF2B5EF4-FFF2-40B4-BE49-F238E27FC236}">
                <a16:creationId xmlns:a16="http://schemas.microsoft.com/office/drawing/2014/main" id="{818E2AA8-F853-0E4A-B412-DD22EBA26FF8}"/>
              </a:ext>
            </a:extLst>
          </p:cNvPr>
          <p:cNvSpPr>
            <a:spLocks noGrp="1"/>
          </p:cNvSpPr>
          <p:nvPr>
            <p:ph type="sldNum" sz="quarter" idx="4294967295"/>
          </p:nvPr>
        </p:nvSpPr>
        <p:spPr>
          <a:xfrm>
            <a:off x="8648700" y="4884738"/>
            <a:ext cx="495300" cy="274637"/>
          </a:xfrm>
          <a:prstGeom prst="rect">
            <a:avLst/>
          </a:prstGeom>
        </p:spPr>
        <p:txBody>
          <a:bodyPr>
            <a:noAutofit/>
          </a:bodyPr>
          <a:lstStyle/>
          <a:p>
            <a:fld id="{3945D0FD-48F1-4D72-80C5-FFB60B92A834}" type="slidenum">
              <a:rPr lang="en-US" sz="900" smtClean="0">
                <a:latin typeface="+mn-lt"/>
                <a:ea typeface="MS PGothic" panose="020B0600070205080204" pitchFamily="34" charset="-128"/>
              </a:rPr>
              <a:pPr/>
              <a:t>107</a:t>
            </a:fld>
            <a:endParaRPr lang="en-US" sz="900">
              <a:latin typeface="+mn-lt"/>
              <a:ea typeface="MS PGothic" panose="020B0600070205080204" pitchFamily="34" charset="-128"/>
            </a:endParaRPr>
          </a:p>
        </p:txBody>
      </p:sp>
    </p:spTree>
    <p:extLst>
      <p:ext uri="{BB962C8B-B14F-4D97-AF65-F5344CB8AC3E}">
        <p14:creationId xmlns:p14="http://schemas.microsoft.com/office/powerpoint/2010/main" val="3480015576"/>
      </p:ext>
    </p:extLst>
  </p:cSld>
  <p:clrMapOvr>
    <a:masterClrMapping/>
  </p:clrMapOvr>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タイトル 2">
            <a:extLst>
              <a:ext uri="{FF2B5EF4-FFF2-40B4-BE49-F238E27FC236}">
                <a16:creationId xmlns:a16="http://schemas.microsoft.com/office/drawing/2014/main" id="{4F42AE84-04BB-4C8A-84D4-D41147D36FC1}"/>
              </a:ext>
            </a:extLst>
          </p:cNvPr>
          <p:cNvSpPr>
            <a:spLocks noGrp="1"/>
          </p:cNvSpPr>
          <p:nvPr>
            <p:ph type="title"/>
          </p:nvPr>
        </p:nvSpPr>
        <p:spPr/>
        <p:txBody>
          <a:bodyPr/>
          <a:lstStyle/>
          <a:p>
            <a:r>
              <a:rPr kumimoji="1" lang="en-US" altLang="ja-JP" err="1">
                <a:latin typeface="+mn-lt"/>
                <a:ea typeface="MS PGothic" panose="020B0600070205080204" pitchFamily="34" charset="-128"/>
              </a:rPr>
              <a:t>StackPower</a:t>
            </a:r>
            <a:endParaRPr kumimoji="1" lang="ja-JP" altLang="en-US">
              <a:latin typeface="+mn-lt"/>
              <a:ea typeface="MS PGothic" panose="020B0600070205080204" pitchFamily="34" charset="-128"/>
            </a:endParaRPr>
          </a:p>
        </p:txBody>
      </p:sp>
      <p:sp>
        <p:nvSpPr>
          <p:cNvPr id="4" name="Text Placeholder 3">
            <a:extLst>
              <a:ext uri="{FF2B5EF4-FFF2-40B4-BE49-F238E27FC236}">
                <a16:creationId xmlns:a16="http://schemas.microsoft.com/office/drawing/2014/main" id="{461DBB2B-6778-794A-A13A-690F2A90BA53}"/>
              </a:ext>
            </a:extLst>
          </p:cNvPr>
          <p:cNvSpPr>
            <a:spLocks noGrp="1"/>
          </p:cNvSpPr>
          <p:nvPr>
            <p:ph type="body" sz="quarter" idx="12"/>
          </p:nvPr>
        </p:nvSpPr>
        <p:spPr/>
        <p:txBody>
          <a:bodyPr/>
          <a:lstStyle/>
          <a:p>
            <a:r>
              <a:rPr lang="en-US">
                <a:ea typeface="MS PGothic" panose="020B0600070205080204" pitchFamily="34" charset="-128"/>
              </a:rPr>
              <a:t>3.1  Stack</a:t>
            </a:r>
          </a:p>
        </p:txBody>
      </p:sp>
      <p:sp>
        <p:nvSpPr>
          <p:cNvPr id="7" name="テキスト ボックス 6">
            <a:extLst>
              <a:ext uri="{FF2B5EF4-FFF2-40B4-BE49-F238E27FC236}">
                <a16:creationId xmlns:a16="http://schemas.microsoft.com/office/drawing/2014/main" id="{682405D0-3635-4CB1-89C5-9060DC670710}"/>
              </a:ext>
            </a:extLst>
          </p:cNvPr>
          <p:cNvSpPr txBox="1"/>
          <p:nvPr/>
        </p:nvSpPr>
        <p:spPr>
          <a:xfrm>
            <a:off x="533400" y="924019"/>
            <a:ext cx="6511975" cy="307777"/>
          </a:xfrm>
          <a:prstGeom prst="rect">
            <a:avLst/>
          </a:prstGeom>
          <a:noFill/>
        </p:spPr>
        <p:txBody>
          <a:bodyPr wrap="square" rtlCol="0">
            <a:spAutoFit/>
          </a:bodyPr>
          <a:lstStyle/>
          <a:p>
            <a:r>
              <a:rPr kumimoji="1" lang="en-US" altLang="ja-JP" sz="1400" err="1">
                <a:solidFill>
                  <a:schemeClr val="bg1"/>
                </a:solidFill>
                <a:latin typeface="+mn-lt"/>
                <a:ea typeface="MS PGothic" panose="020B0600070205080204" pitchFamily="34" charset="-128"/>
              </a:rPr>
              <a:t>StackPower</a:t>
            </a:r>
            <a:r>
              <a:rPr kumimoji="1" lang="en-US" altLang="ja-JP" sz="1400">
                <a:solidFill>
                  <a:schemeClr val="bg1"/>
                </a:solidFill>
                <a:latin typeface="+mn-lt"/>
                <a:ea typeface="MS PGothic" panose="020B0600070205080204" pitchFamily="34" charset="-128"/>
              </a:rPr>
              <a:t> </a:t>
            </a:r>
            <a:r>
              <a:rPr kumimoji="1" lang="ja-JP" altLang="en-US" sz="1400">
                <a:solidFill>
                  <a:schemeClr val="bg1"/>
                </a:solidFill>
                <a:latin typeface="+mn-lt"/>
                <a:ea typeface="MS PGothic" panose="020B0600070205080204" pitchFamily="34" charset="-128"/>
              </a:rPr>
              <a:t>テクノロジーでは最大</a:t>
            </a:r>
            <a:r>
              <a:rPr kumimoji="1" lang="en-US" altLang="ja-JP" sz="1400">
                <a:solidFill>
                  <a:schemeClr val="bg1"/>
                </a:solidFill>
                <a:latin typeface="+mn-lt"/>
                <a:ea typeface="MS PGothic" panose="020B0600070205080204" pitchFamily="34" charset="-128"/>
              </a:rPr>
              <a:t> 4 </a:t>
            </a:r>
            <a:r>
              <a:rPr kumimoji="1" lang="ja-JP" altLang="en-US" sz="1400">
                <a:solidFill>
                  <a:schemeClr val="bg1"/>
                </a:solidFill>
                <a:latin typeface="+mn-lt"/>
                <a:ea typeface="MS PGothic" panose="020B0600070205080204" pitchFamily="34" charset="-128"/>
              </a:rPr>
              <a:t>台の機器を構成に組むことができます。</a:t>
            </a:r>
            <a:endParaRPr kumimoji="1" lang="en-US" altLang="ja-JP" sz="1400">
              <a:solidFill>
                <a:schemeClr val="bg1"/>
              </a:solidFill>
              <a:latin typeface="+mn-lt"/>
              <a:ea typeface="MS PGothic" panose="020B0600070205080204" pitchFamily="34" charset="-128"/>
            </a:endParaRPr>
          </a:p>
        </p:txBody>
      </p:sp>
      <p:sp>
        <p:nvSpPr>
          <p:cNvPr id="16" name="テキスト ボックス 15">
            <a:extLst>
              <a:ext uri="{FF2B5EF4-FFF2-40B4-BE49-F238E27FC236}">
                <a16:creationId xmlns:a16="http://schemas.microsoft.com/office/drawing/2014/main" id="{990780EF-2116-4D35-AAC2-333405E43865}"/>
              </a:ext>
            </a:extLst>
          </p:cNvPr>
          <p:cNvSpPr txBox="1"/>
          <p:nvPr/>
        </p:nvSpPr>
        <p:spPr>
          <a:xfrm>
            <a:off x="533400" y="1947363"/>
            <a:ext cx="3648230" cy="276999"/>
          </a:xfrm>
          <a:prstGeom prst="rect">
            <a:avLst/>
          </a:prstGeom>
          <a:noFill/>
        </p:spPr>
        <p:txBody>
          <a:bodyPr wrap="square" rtlCol="0">
            <a:spAutoFit/>
          </a:bodyPr>
          <a:lstStyle/>
          <a:p>
            <a:pPr algn="ctr"/>
            <a:r>
              <a:rPr kumimoji="1" lang="ja-JP" altLang="en-US" sz="1200" b="1">
                <a:solidFill>
                  <a:schemeClr val="tx2"/>
                </a:solidFill>
                <a:latin typeface="+mn-lt"/>
                <a:ea typeface="MS PGothic" panose="020B0600070205080204" pitchFamily="34" charset="-128"/>
              </a:rPr>
              <a:t>＜</a:t>
            </a:r>
            <a:r>
              <a:rPr kumimoji="1" lang="en-US" altLang="ja-JP" sz="1200" b="1" err="1">
                <a:solidFill>
                  <a:schemeClr val="tx2"/>
                </a:solidFill>
                <a:latin typeface="+mn-lt"/>
                <a:ea typeface="MS PGothic" panose="020B0600070205080204" pitchFamily="34" charset="-128"/>
              </a:rPr>
              <a:t>StackPower</a:t>
            </a:r>
            <a:r>
              <a:rPr kumimoji="1" lang="en-US" altLang="ja-JP" sz="1200" b="1">
                <a:solidFill>
                  <a:schemeClr val="tx2"/>
                </a:solidFill>
                <a:latin typeface="+mn-lt"/>
                <a:ea typeface="MS PGothic" panose="020B0600070205080204" pitchFamily="34" charset="-128"/>
              </a:rPr>
              <a:t> 2 </a:t>
            </a:r>
            <a:r>
              <a:rPr kumimoji="1" lang="ja-JP" altLang="en-US" sz="1200" b="1">
                <a:solidFill>
                  <a:schemeClr val="tx2"/>
                </a:solidFill>
                <a:latin typeface="+mn-lt"/>
                <a:ea typeface="MS PGothic" panose="020B0600070205080204" pitchFamily="34" charset="-128"/>
              </a:rPr>
              <a:t>台の接続構成イメージ＞</a:t>
            </a:r>
            <a:endParaRPr kumimoji="1" lang="en-US" altLang="ja-JP" sz="1200" b="1">
              <a:solidFill>
                <a:schemeClr val="tx2"/>
              </a:solidFill>
              <a:latin typeface="+mn-lt"/>
              <a:ea typeface="MS PGothic" panose="020B0600070205080204" pitchFamily="34" charset="-128"/>
            </a:endParaRPr>
          </a:p>
        </p:txBody>
      </p:sp>
      <p:sp>
        <p:nvSpPr>
          <p:cNvPr id="38" name="テキスト ボックス 37">
            <a:extLst>
              <a:ext uri="{FF2B5EF4-FFF2-40B4-BE49-F238E27FC236}">
                <a16:creationId xmlns:a16="http://schemas.microsoft.com/office/drawing/2014/main" id="{AB216C88-B24F-41E0-A47A-B72F54A4CFD5}"/>
              </a:ext>
            </a:extLst>
          </p:cNvPr>
          <p:cNvSpPr txBox="1"/>
          <p:nvPr/>
        </p:nvSpPr>
        <p:spPr>
          <a:xfrm>
            <a:off x="5009961" y="1947363"/>
            <a:ext cx="3521049" cy="276999"/>
          </a:xfrm>
          <a:prstGeom prst="rect">
            <a:avLst/>
          </a:prstGeom>
          <a:noFill/>
        </p:spPr>
        <p:txBody>
          <a:bodyPr wrap="square" rtlCol="0">
            <a:spAutoFit/>
          </a:bodyPr>
          <a:lstStyle/>
          <a:p>
            <a:pPr algn="ctr"/>
            <a:r>
              <a:rPr kumimoji="1" lang="ja-JP" altLang="en-US" sz="1200" b="1">
                <a:solidFill>
                  <a:schemeClr val="tx2"/>
                </a:solidFill>
                <a:latin typeface="+mn-lt"/>
                <a:ea typeface="MS PGothic" panose="020B0600070205080204" pitchFamily="34" charset="-128"/>
              </a:rPr>
              <a:t>＜</a:t>
            </a:r>
            <a:r>
              <a:rPr kumimoji="1" lang="en-US" altLang="ja-JP" sz="1200" b="1" err="1">
                <a:solidFill>
                  <a:schemeClr val="tx2"/>
                </a:solidFill>
                <a:latin typeface="+mn-lt"/>
                <a:ea typeface="MS PGothic" panose="020B0600070205080204" pitchFamily="34" charset="-128"/>
              </a:rPr>
              <a:t>StackPower</a:t>
            </a:r>
            <a:r>
              <a:rPr kumimoji="1" lang="en-US" altLang="ja-JP" sz="1200" b="1">
                <a:solidFill>
                  <a:schemeClr val="tx2"/>
                </a:solidFill>
                <a:latin typeface="+mn-lt"/>
                <a:ea typeface="MS PGothic" panose="020B0600070205080204" pitchFamily="34" charset="-128"/>
              </a:rPr>
              <a:t> </a:t>
            </a:r>
            <a:r>
              <a:rPr kumimoji="1" lang="ja-JP" altLang="en-US" sz="1200" b="1">
                <a:solidFill>
                  <a:schemeClr val="tx2"/>
                </a:solidFill>
                <a:latin typeface="+mn-lt"/>
                <a:ea typeface="MS PGothic" panose="020B0600070205080204" pitchFamily="34" charset="-128"/>
              </a:rPr>
              <a:t>４</a:t>
            </a:r>
            <a:r>
              <a:rPr kumimoji="1" lang="en-US" altLang="ja-JP" sz="1200" b="1">
                <a:solidFill>
                  <a:schemeClr val="tx2"/>
                </a:solidFill>
                <a:latin typeface="+mn-lt"/>
                <a:ea typeface="MS PGothic" panose="020B0600070205080204" pitchFamily="34" charset="-128"/>
              </a:rPr>
              <a:t> </a:t>
            </a:r>
            <a:r>
              <a:rPr kumimoji="1" lang="ja-JP" altLang="en-US" sz="1200" b="1">
                <a:solidFill>
                  <a:schemeClr val="tx2"/>
                </a:solidFill>
                <a:latin typeface="+mn-lt"/>
                <a:ea typeface="MS PGothic" panose="020B0600070205080204" pitchFamily="34" charset="-128"/>
              </a:rPr>
              <a:t>台の接続構成イメージ＞</a:t>
            </a:r>
            <a:endParaRPr kumimoji="1" lang="en-US" altLang="ja-JP" sz="1200" b="1">
              <a:solidFill>
                <a:schemeClr val="tx2"/>
              </a:solidFill>
              <a:latin typeface="+mn-lt"/>
              <a:ea typeface="MS PGothic" panose="020B0600070205080204" pitchFamily="34" charset="-128"/>
            </a:endParaRPr>
          </a:p>
        </p:txBody>
      </p:sp>
      <p:grpSp>
        <p:nvGrpSpPr>
          <p:cNvPr id="10" name="Group 9">
            <a:extLst>
              <a:ext uri="{FF2B5EF4-FFF2-40B4-BE49-F238E27FC236}">
                <a16:creationId xmlns:a16="http://schemas.microsoft.com/office/drawing/2014/main" id="{6D4E56A7-880C-1743-93FE-8FA8E4A25167}"/>
              </a:ext>
            </a:extLst>
          </p:cNvPr>
          <p:cNvGrpSpPr/>
          <p:nvPr/>
        </p:nvGrpSpPr>
        <p:grpSpPr>
          <a:xfrm>
            <a:off x="5009961" y="2383440"/>
            <a:ext cx="3445311" cy="2038615"/>
            <a:chOff x="4897715" y="2383440"/>
            <a:chExt cx="3445311" cy="2038615"/>
          </a:xfrm>
        </p:grpSpPr>
        <p:pic>
          <p:nvPicPr>
            <p:cNvPr id="21" name="図 20">
              <a:extLst>
                <a:ext uri="{FF2B5EF4-FFF2-40B4-BE49-F238E27FC236}">
                  <a16:creationId xmlns:a16="http://schemas.microsoft.com/office/drawing/2014/main" id="{A435BD3C-659A-4B07-9E86-358ECD8280EC}"/>
                </a:ext>
              </a:extLst>
            </p:cNvPr>
            <p:cNvPicPr>
              <a:picLocks noChangeAspect="1"/>
            </p:cNvPicPr>
            <p:nvPr/>
          </p:nvPicPr>
          <p:blipFill>
            <a:blip r:embed="rId2"/>
            <a:stretch>
              <a:fillRect/>
            </a:stretch>
          </p:blipFill>
          <p:spPr>
            <a:xfrm>
              <a:off x="4900355" y="4069965"/>
              <a:ext cx="3436140" cy="352090"/>
            </a:xfrm>
            <a:prstGeom prst="rect">
              <a:avLst/>
            </a:prstGeom>
          </p:spPr>
        </p:pic>
        <p:pic>
          <p:nvPicPr>
            <p:cNvPr id="22" name="図 21">
              <a:extLst>
                <a:ext uri="{FF2B5EF4-FFF2-40B4-BE49-F238E27FC236}">
                  <a16:creationId xmlns:a16="http://schemas.microsoft.com/office/drawing/2014/main" id="{DC787C88-3A77-4BE7-8777-8260E4D2AF53}"/>
                </a:ext>
              </a:extLst>
            </p:cNvPr>
            <p:cNvPicPr>
              <a:picLocks noChangeAspect="1"/>
            </p:cNvPicPr>
            <p:nvPr/>
          </p:nvPicPr>
          <p:blipFill>
            <a:blip r:embed="rId2"/>
            <a:stretch>
              <a:fillRect/>
            </a:stretch>
          </p:blipFill>
          <p:spPr>
            <a:xfrm>
              <a:off x="4906886" y="3522487"/>
              <a:ext cx="3436140" cy="352090"/>
            </a:xfrm>
            <a:prstGeom prst="rect">
              <a:avLst/>
            </a:prstGeom>
          </p:spPr>
        </p:pic>
        <p:pic>
          <p:nvPicPr>
            <p:cNvPr id="23" name="図 22">
              <a:extLst>
                <a:ext uri="{FF2B5EF4-FFF2-40B4-BE49-F238E27FC236}">
                  <a16:creationId xmlns:a16="http://schemas.microsoft.com/office/drawing/2014/main" id="{ADB38112-0264-4A68-A9EF-AADB03B4769E}"/>
                </a:ext>
              </a:extLst>
            </p:cNvPr>
            <p:cNvPicPr>
              <a:picLocks noChangeAspect="1"/>
            </p:cNvPicPr>
            <p:nvPr/>
          </p:nvPicPr>
          <p:blipFill>
            <a:blip r:embed="rId2"/>
            <a:stretch>
              <a:fillRect/>
            </a:stretch>
          </p:blipFill>
          <p:spPr>
            <a:xfrm>
              <a:off x="4897715" y="2960714"/>
              <a:ext cx="3436140" cy="352090"/>
            </a:xfrm>
            <a:prstGeom prst="rect">
              <a:avLst/>
            </a:prstGeom>
          </p:spPr>
        </p:pic>
        <p:pic>
          <p:nvPicPr>
            <p:cNvPr id="24" name="図 23">
              <a:extLst>
                <a:ext uri="{FF2B5EF4-FFF2-40B4-BE49-F238E27FC236}">
                  <a16:creationId xmlns:a16="http://schemas.microsoft.com/office/drawing/2014/main" id="{58FE42D4-218F-4A99-94DD-DAA99D941F1C}"/>
                </a:ext>
              </a:extLst>
            </p:cNvPr>
            <p:cNvPicPr>
              <a:picLocks noChangeAspect="1"/>
            </p:cNvPicPr>
            <p:nvPr/>
          </p:nvPicPr>
          <p:blipFill>
            <a:blip r:embed="rId2"/>
            <a:stretch>
              <a:fillRect/>
            </a:stretch>
          </p:blipFill>
          <p:spPr>
            <a:xfrm>
              <a:off x="4897715" y="2383440"/>
              <a:ext cx="3436140" cy="352090"/>
            </a:xfrm>
            <a:prstGeom prst="rect">
              <a:avLst/>
            </a:prstGeom>
          </p:spPr>
        </p:pic>
        <p:sp>
          <p:nvSpPr>
            <p:cNvPr id="25" name="テキスト ボックス 24">
              <a:extLst>
                <a:ext uri="{FF2B5EF4-FFF2-40B4-BE49-F238E27FC236}">
                  <a16:creationId xmlns:a16="http://schemas.microsoft.com/office/drawing/2014/main" id="{7D68AD53-6A1E-44F8-A39A-539DF86F990F}"/>
                </a:ext>
              </a:extLst>
            </p:cNvPr>
            <p:cNvSpPr txBox="1"/>
            <p:nvPr/>
          </p:nvSpPr>
          <p:spPr>
            <a:xfrm>
              <a:off x="5378368" y="4033655"/>
              <a:ext cx="2272760" cy="230832"/>
            </a:xfrm>
            <a:prstGeom prst="rect">
              <a:avLst/>
            </a:prstGeom>
            <a:noFill/>
          </p:spPr>
          <p:txBody>
            <a:bodyPr wrap="square" rtlCol="0">
              <a:spAutoFit/>
            </a:bodyPr>
            <a:lstStyle/>
            <a:p>
              <a:r>
                <a:rPr kumimoji="1" lang="ja-JP" altLang="en-US" sz="900" b="1">
                  <a:latin typeface="+mn-lt"/>
                  <a:ea typeface="MS PGothic" panose="020B0600070205080204" pitchFamily="34" charset="-128"/>
                </a:rPr>
                <a:t>スタックケーブルを取り付けた状態</a:t>
              </a:r>
            </a:p>
          </p:txBody>
        </p:sp>
        <p:sp>
          <p:nvSpPr>
            <p:cNvPr id="2" name="右大かっこ 1">
              <a:extLst>
                <a:ext uri="{FF2B5EF4-FFF2-40B4-BE49-F238E27FC236}">
                  <a16:creationId xmlns:a16="http://schemas.microsoft.com/office/drawing/2014/main" id="{E15416AB-4928-487A-AD5A-68AC484FC869}"/>
                </a:ext>
              </a:extLst>
            </p:cNvPr>
            <p:cNvSpPr/>
            <p:nvPr/>
          </p:nvSpPr>
          <p:spPr>
            <a:xfrm>
              <a:off x="6814061" y="2500846"/>
              <a:ext cx="235131" cy="1822268"/>
            </a:xfrm>
            <a:prstGeom prst="rightBracket">
              <a:avLst/>
            </a:prstGeom>
            <a:ln w="28575">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a:ea typeface="MS PGothic" panose="020B0600070205080204" pitchFamily="34" charset="-128"/>
              </a:endParaRPr>
            </a:p>
          </p:txBody>
        </p:sp>
        <p:sp>
          <p:nvSpPr>
            <p:cNvPr id="31" name="右大かっこ 30">
              <a:extLst>
                <a:ext uri="{FF2B5EF4-FFF2-40B4-BE49-F238E27FC236}">
                  <a16:creationId xmlns:a16="http://schemas.microsoft.com/office/drawing/2014/main" id="{6446C422-2F0D-48FE-8DB3-E894B2C80881}"/>
                </a:ext>
              </a:extLst>
            </p:cNvPr>
            <p:cNvSpPr/>
            <p:nvPr/>
          </p:nvSpPr>
          <p:spPr>
            <a:xfrm flipH="1">
              <a:off x="6578932" y="2611353"/>
              <a:ext cx="235130" cy="451548"/>
            </a:xfrm>
            <a:prstGeom prst="rightBracket">
              <a:avLst/>
            </a:prstGeom>
            <a:ln w="28575">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a:ea typeface="MS PGothic" panose="020B0600070205080204" pitchFamily="34" charset="-128"/>
              </a:endParaRPr>
            </a:p>
          </p:txBody>
        </p:sp>
        <p:sp>
          <p:nvSpPr>
            <p:cNvPr id="41" name="右大かっこ 40">
              <a:extLst>
                <a:ext uri="{FF2B5EF4-FFF2-40B4-BE49-F238E27FC236}">
                  <a16:creationId xmlns:a16="http://schemas.microsoft.com/office/drawing/2014/main" id="{6BE81CD2-756D-451D-8368-425F9A4665D3}"/>
                </a:ext>
              </a:extLst>
            </p:cNvPr>
            <p:cNvSpPr/>
            <p:nvPr/>
          </p:nvSpPr>
          <p:spPr>
            <a:xfrm flipH="1">
              <a:off x="6578932" y="3193329"/>
              <a:ext cx="235130" cy="451548"/>
            </a:xfrm>
            <a:prstGeom prst="rightBracket">
              <a:avLst/>
            </a:prstGeom>
            <a:ln w="28575">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a:ea typeface="MS PGothic" panose="020B0600070205080204" pitchFamily="34" charset="-128"/>
              </a:endParaRPr>
            </a:p>
          </p:txBody>
        </p:sp>
        <p:sp>
          <p:nvSpPr>
            <p:cNvPr id="42" name="右大かっこ 41">
              <a:extLst>
                <a:ext uri="{FF2B5EF4-FFF2-40B4-BE49-F238E27FC236}">
                  <a16:creationId xmlns:a16="http://schemas.microsoft.com/office/drawing/2014/main" id="{E317F312-0899-45B7-ADBE-FA15E336E2A6}"/>
                </a:ext>
              </a:extLst>
            </p:cNvPr>
            <p:cNvSpPr/>
            <p:nvPr/>
          </p:nvSpPr>
          <p:spPr>
            <a:xfrm flipH="1">
              <a:off x="6578932" y="3766209"/>
              <a:ext cx="235130" cy="414801"/>
            </a:xfrm>
            <a:prstGeom prst="rightBracket">
              <a:avLst/>
            </a:prstGeom>
            <a:ln w="28575">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a:ea typeface="MS PGothic" panose="020B0600070205080204" pitchFamily="34" charset="-128"/>
              </a:endParaRPr>
            </a:p>
          </p:txBody>
        </p:sp>
      </p:grpSp>
      <p:grpSp>
        <p:nvGrpSpPr>
          <p:cNvPr id="5" name="Group 4">
            <a:extLst>
              <a:ext uri="{FF2B5EF4-FFF2-40B4-BE49-F238E27FC236}">
                <a16:creationId xmlns:a16="http://schemas.microsoft.com/office/drawing/2014/main" id="{A76ABB25-C500-9D45-8382-EF57DB106AFF}"/>
              </a:ext>
            </a:extLst>
          </p:cNvPr>
          <p:cNvGrpSpPr/>
          <p:nvPr/>
        </p:nvGrpSpPr>
        <p:grpSpPr>
          <a:xfrm>
            <a:off x="620967" y="2671886"/>
            <a:ext cx="3436140" cy="929364"/>
            <a:chOff x="485567" y="2671886"/>
            <a:chExt cx="3436140" cy="929364"/>
          </a:xfrm>
        </p:grpSpPr>
        <p:pic>
          <p:nvPicPr>
            <p:cNvPr id="43" name="図 42">
              <a:extLst>
                <a:ext uri="{FF2B5EF4-FFF2-40B4-BE49-F238E27FC236}">
                  <a16:creationId xmlns:a16="http://schemas.microsoft.com/office/drawing/2014/main" id="{B5AF753E-77F9-4370-AAE1-07F3E0A2E125}"/>
                </a:ext>
              </a:extLst>
            </p:cNvPr>
            <p:cNvPicPr>
              <a:picLocks noChangeAspect="1"/>
            </p:cNvPicPr>
            <p:nvPr/>
          </p:nvPicPr>
          <p:blipFill>
            <a:blip r:embed="rId2"/>
            <a:stretch>
              <a:fillRect/>
            </a:stretch>
          </p:blipFill>
          <p:spPr>
            <a:xfrm>
              <a:off x="485567" y="3249160"/>
              <a:ext cx="3436140" cy="352090"/>
            </a:xfrm>
            <a:prstGeom prst="rect">
              <a:avLst/>
            </a:prstGeom>
          </p:spPr>
        </p:pic>
        <p:pic>
          <p:nvPicPr>
            <p:cNvPr id="44" name="図 43">
              <a:extLst>
                <a:ext uri="{FF2B5EF4-FFF2-40B4-BE49-F238E27FC236}">
                  <a16:creationId xmlns:a16="http://schemas.microsoft.com/office/drawing/2014/main" id="{D6ADE41E-C84D-4BB5-A1BF-FDE7CB809575}"/>
                </a:ext>
              </a:extLst>
            </p:cNvPr>
            <p:cNvPicPr>
              <a:picLocks noChangeAspect="1"/>
            </p:cNvPicPr>
            <p:nvPr/>
          </p:nvPicPr>
          <p:blipFill>
            <a:blip r:embed="rId2"/>
            <a:stretch>
              <a:fillRect/>
            </a:stretch>
          </p:blipFill>
          <p:spPr>
            <a:xfrm>
              <a:off x="485567" y="2671886"/>
              <a:ext cx="3436140" cy="352090"/>
            </a:xfrm>
            <a:prstGeom prst="rect">
              <a:avLst/>
            </a:prstGeom>
          </p:spPr>
        </p:pic>
        <p:sp>
          <p:nvSpPr>
            <p:cNvPr id="45" name="右大かっこ 44">
              <a:extLst>
                <a:ext uri="{FF2B5EF4-FFF2-40B4-BE49-F238E27FC236}">
                  <a16:creationId xmlns:a16="http://schemas.microsoft.com/office/drawing/2014/main" id="{A600C8D7-B50A-4A4D-9862-D4F95D3F234E}"/>
                </a:ext>
              </a:extLst>
            </p:cNvPr>
            <p:cNvSpPr/>
            <p:nvPr/>
          </p:nvSpPr>
          <p:spPr>
            <a:xfrm flipH="1">
              <a:off x="2166784" y="2899799"/>
              <a:ext cx="235130" cy="451548"/>
            </a:xfrm>
            <a:prstGeom prst="rightBracket">
              <a:avLst/>
            </a:prstGeom>
            <a:ln w="28575">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a:ea typeface="MS PGothic" panose="020B0600070205080204" pitchFamily="34" charset="-128"/>
              </a:endParaRPr>
            </a:p>
          </p:txBody>
        </p:sp>
        <p:sp>
          <p:nvSpPr>
            <p:cNvPr id="46" name="右大かっこ 45">
              <a:extLst>
                <a:ext uri="{FF2B5EF4-FFF2-40B4-BE49-F238E27FC236}">
                  <a16:creationId xmlns:a16="http://schemas.microsoft.com/office/drawing/2014/main" id="{9B52D958-41E5-454C-994D-B70ED6361FA1}"/>
                </a:ext>
              </a:extLst>
            </p:cNvPr>
            <p:cNvSpPr/>
            <p:nvPr/>
          </p:nvSpPr>
          <p:spPr>
            <a:xfrm>
              <a:off x="2401914" y="2762162"/>
              <a:ext cx="235130" cy="748456"/>
            </a:xfrm>
            <a:prstGeom prst="rightBracket">
              <a:avLst/>
            </a:prstGeom>
            <a:ln w="28575">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a:ea typeface="MS PGothic" panose="020B0600070205080204" pitchFamily="34" charset="-128"/>
              </a:endParaRPr>
            </a:p>
          </p:txBody>
        </p:sp>
      </p:grpSp>
      <p:pic>
        <p:nvPicPr>
          <p:cNvPr id="6" name="図 5">
            <a:extLst>
              <a:ext uri="{FF2B5EF4-FFF2-40B4-BE49-F238E27FC236}">
                <a16:creationId xmlns:a16="http://schemas.microsoft.com/office/drawing/2014/main" id="{E831D471-CC98-4DD8-AB4B-4AFBB15DC1AB}"/>
              </a:ext>
            </a:extLst>
          </p:cNvPr>
          <p:cNvPicPr>
            <a:picLocks noChangeAspect="1"/>
          </p:cNvPicPr>
          <p:nvPr/>
        </p:nvPicPr>
        <p:blipFill>
          <a:blip r:embed="rId3"/>
          <a:stretch>
            <a:fillRect/>
          </a:stretch>
        </p:blipFill>
        <p:spPr>
          <a:xfrm>
            <a:off x="6740575" y="230980"/>
            <a:ext cx="2201248" cy="978933"/>
          </a:xfrm>
          <a:prstGeom prst="rect">
            <a:avLst/>
          </a:prstGeom>
        </p:spPr>
      </p:pic>
      <p:sp>
        <p:nvSpPr>
          <p:cNvPr id="9" name="四角形: 角を丸くする 8">
            <a:extLst>
              <a:ext uri="{FF2B5EF4-FFF2-40B4-BE49-F238E27FC236}">
                <a16:creationId xmlns:a16="http://schemas.microsoft.com/office/drawing/2014/main" id="{567AF64F-F3E3-44D7-A379-7503989BBECA}"/>
              </a:ext>
            </a:extLst>
          </p:cNvPr>
          <p:cNvSpPr/>
          <p:nvPr/>
        </p:nvSpPr>
        <p:spPr>
          <a:xfrm>
            <a:off x="7252838" y="279530"/>
            <a:ext cx="690576" cy="195150"/>
          </a:xfrm>
          <a:prstGeom prst="roundRect">
            <a:avLst/>
          </a:prstGeom>
          <a:noFill/>
          <a:ln w="19050" cap="flat" cmpd="sng" algn="ctr">
            <a:solidFill>
              <a:schemeClr val="accent6"/>
            </a:solidFill>
            <a:prstDash val="solid"/>
            <a:round/>
            <a:headEnd type="none" w="med" len="med"/>
            <a:tailEnd type="none" w="med" len="med"/>
          </a:ln>
        </p:spPr>
        <p:style>
          <a:lnRef idx="0">
            <a:scrgbClr r="0" g="0" b="0"/>
          </a:lnRef>
          <a:fillRef idx="0">
            <a:scrgbClr r="0" g="0" b="0"/>
          </a:fillRef>
          <a:effectRef idx="0">
            <a:scrgbClr r="0" g="0" b="0"/>
          </a:effectRef>
          <a:fontRef idx="minor">
            <a:schemeClr val="accent6"/>
          </a:fontRef>
        </p:style>
        <p:txBody>
          <a:bodyPr rtlCol="0" anchor="ctr"/>
          <a:lstStyle/>
          <a:p>
            <a:pPr algn="ctr"/>
            <a:endParaRPr kumimoji="1" lang="ja-JP" altLang="en-US">
              <a:ea typeface="MS PGothic" panose="020B0600070205080204" pitchFamily="34" charset="-128"/>
            </a:endParaRPr>
          </a:p>
        </p:txBody>
      </p:sp>
      <p:sp>
        <p:nvSpPr>
          <p:cNvPr id="47" name="テキスト ボックス 46">
            <a:extLst>
              <a:ext uri="{FF2B5EF4-FFF2-40B4-BE49-F238E27FC236}">
                <a16:creationId xmlns:a16="http://schemas.microsoft.com/office/drawing/2014/main" id="{2037038F-1284-47ED-8A21-F5578EABD75D}"/>
              </a:ext>
            </a:extLst>
          </p:cNvPr>
          <p:cNvSpPr txBox="1"/>
          <p:nvPr/>
        </p:nvSpPr>
        <p:spPr>
          <a:xfrm>
            <a:off x="6740575" y="1231841"/>
            <a:ext cx="2174825" cy="230832"/>
          </a:xfrm>
          <a:prstGeom prst="rect">
            <a:avLst/>
          </a:prstGeom>
          <a:noFill/>
        </p:spPr>
        <p:txBody>
          <a:bodyPr wrap="square" rtlCol="0">
            <a:spAutoFit/>
          </a:bodyPr>
          <a:lstStyle/>
          <a:p>
            <a:pPr algn="ctr"/>
            <a:r>
              <a:rPr kumimoji="1" lang="en-US" altLang="ja-JP" sz="900" b="1" dirty="0" err="1">
                <a:latin typeface="+mn-lt"/>
                <a:ea typeface="MS PGothic" panose="020B0600070205080204" pitchFamily="34" charset="-128"/>
              </a:rPr>
              <a:t>StackPower</a:t>
            </a:r>
            <a:r>
              <a:rPr kumimoji="1" lang="en-US" altLang="ja-JP" sz="900" b="1" dirty="0">
                <a:latin typeface="+mn-lt"/>
                <a:ea typeface="MS PGothic" panose="020B0600070205080204" pitchFamily="34" charset="-128"/>
              </a:rPr>
              <a:t> </a:t>
            </a:r>
            <a:r>
              <a:rPr kumimoji="1" lang="ja-JP" altLang="en-US" sz="900" b="1" dirty="0">
                <a:latin typeface="+mn-lt"/>
                <a:ea typeface="MS PGothic" panose="020B0600070205080204" pitchFamily="34" charset="-128"/>
              </a:rPr>
              <a:t>動作時の</a:t>
            </a:r>
            <a:r>
              <a:rPr kumimoji="1" lang="en-US" altLang="ja-JP" sz="900" b="1" dirty="0">
                <a:latin typeface="+mn-lt"/>
                <a:ea typeface="MS PGothic" panose="020B0600070205080204" pitchFamily="34" charset="-128"/>
              </a:rPr>
              <a:t> LED </a:t>
            </a:r>
            <a:r>
              <a:rPr kumimoji="1" lang="ja-JP" altLang="en-US" sz="900" b="1" dirty="0">
                <a:latin typeface="+mn-lt"/>
                <a:ea typeface="MS PGothic" panose="020B0600070205080204" pitchFamily="34" charset="-128"/>
              </a:rPr>
              <a:t>表示</a:t>
            </a:r>
          </a:p>
        </p:txBody>
      </p:sp>
      <p:cxnSp>
        <p:nvCxnSpPr>
          <p:cNvPr id="8" name="直線コネクタ 7">
            <a:extLst>
              <a:ext uri="{FF2B5EF4-FFF2-40B4-BE49-F238E27FC236}">
                <a16:creationId xmlns:a16="http://schemas.microsoft.com/office/drawing/2014/main" id="{3C56CC35-14B3-4D16-A274-9B26E59AE83E}"/>
              </a:ext>
            </a:extLst>
          </p:cNvPr>
          <p:cNvCxnSpPr>
            <a:cxnSpLocks/>
          </p:cNvCxnSpPr>
          <p:nvPr/>
        </p:nvCxnSpPr>
        <p:spPr>
          <a:xfrm>
            <a:off x="7349840" y="4667266"/>
            <a:ext cx="154751" cy="0"/>
          </a:xfrm>
          <a:prstGeom prst="line">
            <a:avLst/>
          </a:prstGeom>
          <a:ln w="38100">
            <a:solidFill>
              <a:srgbClr val="FF0000"/>
            </a:solidFill>
          </a:ln>
        </p:spPr>
        <p:style>
          <a:lnRef idx="1">
            <a:schemeClr val="accent1"/>
          </a:lnRef>
          <a:fillRef idx="0">
            <a:schemeClr val="accent1"/>
          </a:fillRef>
          <a:effectRef idx="0">
            <a:schemeClr val="accent1"/>
          </a:effectRef>
          <a:fontRef idx="minor">
            <a:schemeClr val="tx1"/>
          </a:fontRef>
        </p:style>
      </p:cxnSp>
      <p:sp>
        <p:nvSpPr>
          <p:cNvPr id="26" name="テキスト ボックス 25">
            <a:extLst>
              <a:ext uri="{FF2B5EF4-FFF2-40B4-BE49-F238E27FC236}">
                <a16:creationId xmlns:a16="http://schemas.microsoft.com/office/drawing/2014/main" id="{5E33CA13-AFEE-43DB-BBDC-0A63D53604FB}"/>
              </a:ext>
            </a:extLst>
          </p:cNvPr>
          <p:cNvSpPr txBox="1"/>
          <p:nvPr/>
        </p:nvSpPr>
        <p:spPr>
          <a:xfrm>
            <a:off x="7466421" y="4545218"/>
            <a:ext cx="2272760" cy="230832"/>
          </a:xfrm>
          <a:prstGeom prst="rect">
            <a:avLst/>
          </a:prstGeom>
          <a:noFill/>
        </p:spPr>
        <p:txBody>
          <a:bodyPr wrap="square" rtlCol="0">
            <a:spAutoFit/>
          </a:bodyPr>
          <a:lstStyle/>
          <a:p>
            <a:r>
              <a:rPr kumimoji="1" lang="en-US" altLang="ja-JP" sz="900" b="1" err="1">
                <a:latin typeface="+mn-lt"/>
                <a:ea typeface="MS PGothic" panose="020B0600070205080204" pitchFamily="34" charset="-128"/>
              </a:rPr>
              <a:t>StackPower</a:t>
            </a:r>
            <a:r>
              <a:rPr kumimoji="1" lang="en-US" altLang="ja-JP" sz="900" b="1">
                <a:latin typeface="+mn-lt"/>
                <a:ea typeface="MS PGothic" panose="020B0600070205080204" pitchFamily="34" charset="-128"/>
              </a:rPr>
              <a:t> </a:t>
            </a:r>
            <a:r>
              <a:rPr kumimoji="1" lang="ja-JP" altLang="en-US" sz="900" b="1">
                <a:latin typeface="+mn-lt"/>
                <a:ea typeface="MS PGothic" panose="020B0600070205080204" pitchFamily="34" charset="-128"/>
              </a:rPr>
              <a:t>ケーブル</a:t>
            </a:r>
          </a:p>
        </p:txBody>
      </p:sp>
      <p:sp>
        <p:nvSpPr>
          <p:cNvPr id="27" name="Slide Number Placeholder 4">
            <a:extLst>
              <a:ext uri="{FF2B5EF4-FFF2-40B4-BE49-F238E27FC236}">
                <a16:creationId xmlns:a16="http://schemas.microsoft.com/office/drawing/2014/main" id="{41BF9B30-EDA4-1149-8868-872A511839E1}"/>
              </a:ext>
            </a:extLst>
          </p:cNvPr>
          <p:cNvSpPr>
            <a:spLocks noGrp="1"/>
          </p:cNvSpPr>
          <p:nvPr>
            <p:ph type="sldNum" sz="quarter" idx="4294967295"/>
          </p:nvPr>
        </p:nvSpPr>
        <p:spPr>
          <a:xfrm>
            <a:off x="8648700" y="4884738"/>
            <a:ext cx="495300" cy="274637"/>
          </a:xfrm>
          <a:prstGeom prst="rect">
            <a:avLst/>
          </a:prstGeom>
        </p:spPr>
        <p:txBody>
          <a:bodyPr>
            <a:noAutofit/>
          </a:bodyPr>
          <a:lstStyle/>
          <a:p>
            <a:fld id="{3945D0FD-48F1-4D72-80C5-FFB60B92A834}" type="slidenum">
              <a:rPr lang="en-US" sz="900" smtClean="0">
                <a:latin typeface="+mn-lt"/>
                <a:ea typeface="MS PGothic" panose="020B0600070205080204" pitchFamily="34" charset="-128"/>
              </a:rPr>
              <a:pPr/>
              <a:t>108</a:t>
            </a:fld>
            <a:endParaRPr lang="en-US" sz="900">
              <a:latin typeface="+mn-lt"/>
              <a:ea typeface="MS PGothic" panose="020B0600070205080204" pitchFamily="34" charset="-128"/>
            </a:endParaRPr>
          </a:p>
        </p:txBody>
      </p:sp>
    </p:spTree>
    <p:extLst>
      <p:ext uri="{BB962C8B-B14F-4D97-AF65-F5344CB8AC3E}">
        <p14:creationId xmlns:p14="http://schemas.microsoft.com/office/powerpoint/2010/main" val="3870759002"/>
      </p:ext>
    </p:extLst>
  </p:cSld>
  <p:clrMapOvr>
    <a:masterClrMapping/>
  </p:clrMapOvr>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タイトル 2">
            <a:extLst>
              <a:ext uri="{FF2B5EF4-FFF2-40B4-BE49-F238E27FC236}">
                <a16:creationId xmlns:a16="http://schemas.microsoft.com/office/drawing/2014/main" id="{53F269AB-30DC-41B2-84C8-A4ED75B16822}"/>
              </a:ext>
            </a:extLst>
          </p:cNvPr>
          <p:cNvSpPr>
            <a:spLocks noGrp="1"/>
          </p:cNvSpPr>
          <p:nvPr>
            <p:ph type="title"/>
          </p:nvPr>
        </p:nvSpPr>
        <p:spPr/>
        <p:txBody>
          <a:bodyPr/>
          <a:lstStyle/>
          <a:p>
            <a:r>
              <a:rPr kumimoji="1" lang="en-US" altLang="ja-JP" err="1">
                <a:latin typeface="+mn-lt"/>
                <a:ea typeface="MS PGothic" panose="020B0600070205080204" pitchFamily="34" charset="-128"/>
              </a:rPr>
              <a:t>StackPower</a:t>
            </a:r>
            <a:endParaRPr kumimoji="1" lang="ja-JP" altLang="en-US">
              <a:latin typeface="+mn-lt"/>
              <a:ea typeface="MS PGothic" panose="020B0600070205080204" pitchFamily="34" charset="-128"/>
            </a:endParaRPr>
          </a:p>
        </p:txBody>
      </p:sp>
      <p:sp>
        <p:nvSpPr>
          <p:cNvPr id="4" name="テキスト ボックス 3">
            <a:extLst>
              <a:ext uri="{FF2B5EF4-FFF2-40B4-BE49-F238E27FC236}">
                <a16:creationId xmlns:a16="http://schemas.microsoft.com/office/drawing/2014/main" id="{0D7FEC3B-6B1A-426E-950B-C2C9524D28D4}"/>
              </a:ext>
            </a:extLst>
          </p:cNvPr>
          <p:cNvSpPr txBox="1"/>
          <p:nvPr/>
        </p:nvSpPr>
        <p:spPr>
          <a:xfrm>
            <a:off x="228601" y="1217704"/>
            <a:ext cx="4800600" cy="1692771"/>
          </a:xfrm>
          <a:prstGeom prst="rect">
            <a:avLst/>
          </a:prstGeom>
          <a:solidFill>
            <a:schemeClr val="bg2">
              <a:lumMod val="95000"/>
            </a:schemeClr>
          </a:solidFill>
          <a:ln>
            <a:noFill/>
          </a:ln>
        </p:spPr>
        <p:style>
          <a:lnRef idx="0">
            <a:scrgbClr r="0" g="0" b="0"/>
          </a:lnRef>
          <a:fillRef idx="0">
            <a:scrgbClr r="0" g="0" b="0"/>
          </a:fillRef>
          <a:effectRef idx="0">
            <a:scrgbClr r="0" g="0" b="0"/>
          </a:effectRef>
          <a:fontRef idx="minor">
            <a:schemeClr val="accent4"/>
          </a:fontRef>
        </p:style>
        <p:txBody>
          <a:bodyPr wrap="square" rtlCol="0">
            <a:spAutoFit/>
          </a:bodyPr>
          <a:lstStyle/>
          <a:p>
            <a:r>
              <a:rPr kumimoji="1" lang="en-US" altLang="ja-JP" sz="800">
                <a:ea typeface="MS PGothic" panose="020B0600070205080204" pitchFamily="34" charset="-128"/>
              </a:rPr>
              <a:t>C9300#</a:t>
            </a:r>
            <a:r>
              <a:rPr kumimoji="1" lang="en-US" altLang="ja-JP" sz="800" b="1">
                <a:solidFill>
                  <a:srgbClr val="FF0000"/>
                </a:solidFill>
                <a:ea typeface="MS PGothic" panose="020B0600070205080204" pitchFamily="34" charset="-128"/>
              </a:rPr>
              <a:t>show stack-power budgeting</a:t>
            </a:r>
          </a:p>
          <a:p>
            <a:r>
              <a:rPr kumimoji="1" lang="en-US" altLang="ja-JP" sz="800">
                <a:ea typeface="MS PGothic" panose="020B0600070205080204" pitchFamily="34" charset="-128"/>
              </a:rPr>
              <a:t>Power Stack           </a:t>
            </a:r>
            <a:r>
              <a:rPr kumimoji="1" lang="en-US" altLang="ja-JP" sz="800" err="1">
                <a:ea typeface="MS PGothic" panose="020B0600070205080204" pitchFamily="34" charset="-128"/>
              </a:rPr>
              <a:t>Stack</a:t>
            </a:r>
            <a:r>
              <a:rPr kumimoji="1" lang="en-US" altLang="ja-JP" sz="800">
                <a:ea typeface="MS PGothic" panose="020B0600070205080204" pitchFamily="34" charset="-128"/>
              </a:rPr>
              <a:t>   </a:t>
            </a:r>
            <a:r>
              <a:rPr kumimoji="1" lang="en-US" altLang="ja-JP" sz="800" b="1" err="1">
                <a:solidFill>
                  <a:srgbClr val="FF0000"/>
                </a:solidFill>
                <a:ea typeface="MS PGothic" panose="020B0600070205080204" pitchFamily="34" charset="-128"/>
              </a:rPr>
              <a:t>Stack</a:t>
            </a:r>
            <a:r>
              <a:rPr kumimoji="1" lang="en-US" altLang="ja-JP" sz="800">
                <a:ea typeface="MS PGothic" panose="020B0600070205080204" pitchFamily="34" charset="-128"/>
              </a:rPr>
              <a:t>    Total   </a:t>
            </a:r>
            <a:r>
              <a:rPr kumimoji="1" lang="en-US" altLang="ja-JP" sz="800" err="1">
                <a:ea typeface="MS PGothic" panose="020B0600070205080204" pitchFamily="34" charset="-128"/>
              </a:rPr>
              <a:t>Rsvd</a:t>
            </a:r>
            <a:r>
              <a:rPr kumimoji="1" lang="en-US" altLang="ja-JP" sz="800">
                <a:ea typeface="MS PGothic" panose="020B0600070205080204" pitchFamily="34" charset="-128"/>
              </a:rPr>
              <a:t>    </a:t>
            </a:r>
            <a:r>
              <a:rPr kumimoji="1" lang="en-US" altLang="ja-JP" sz="800" b="1" err="1">
                <a:solidFill>
                  <a:srgbClr val="FF0000"/>
                </a:solidFill>
                <a:ea typeface="MS PGothic" panose="020B0600070205080204" pitchFamily="34" charset="-128"/>
              </a:rPr>
              <a:t>Alloc</a:t>
            </a:r>
            <a:r>
              <a:rPr kumimoji="1" lang="en-US" altLang="ja-JP" sz="800">
                <a:ea typeface="MS PGothic" panose="020B0600070205080204" pitchFamily="34" charset="-128"/>
              </a:rPr>
              <a:t>   </a:t>
            </a:r>
            <a:r>
              <a:rPr kumimoji="1" lang="en-US" altLang="ja-JP" sz="800" err="1">
                <a:ea typeface="MS PGothic" panose="020B0600070205080204" pitchFamily="34" charset="-128"/>
              </a:rPr>
              <a:t>Sw_Avail</a:t>
            </a:r>
            <a:r>
              <a:rPr kumimoji="1" lang="en-US" altLang="ja-JP" sz="800">
                <a:ea typeface="MS PGothic" panose="020B0600070205080204" pitchFamily="34" charset="-128"/>
              </a:rPr>
              <a:t>   </a:t>
            </a:r>
            <a:r>
              <a:rPr kumimoji="1" lang="en-US" altLang="ja-JP" sz="800" err="1">
                <a:ea typeface="MS PGothic" panose="020B0600070205080204" pitchFamily="34" charset="-128"/>
              </a:rPr>
              <a:t>Num</a:t>
            </a:r>
            <a:r>
              <a:rPr kumimoji="1" lang="en-US" altLang="ja-JP" sz="800">
                <a:ea typeface="MS PGothic" panose="020B0600070205080204" pitchFamily="34" charset="-128"/>
              </a:rPr>
              <a:t>  </a:t>
            </a:r>
            <a:r>
              <a:rPr kumimoji="1" lang="en-US" altLang="ja-JP" sz="800" err="1">
                <a:ea typeface="MS PGothic" panose="020B0600070205080204" pitchFamily="34" charset="-128"/>
              </a:rPr>
              <a:t>Num</a:t>
            </a:r>
            <a:endParaRPr kumimoji="1" lang="en-US" altLang="ja-JP" sz="800">
              <a:ea typeface="MS PGothic" panose="020B0600070205080204" pitchFamily="34" charset="-128"/>
            </a:endParaRPr>
          </a:p>
          <a:p>
            <a:r>
              <a:rPr kumimoji="1" lang="en-US" altLang="ja-JP" sz="800">
                <a:ea typeface="MS PGothic" panose="020B0600070205080204" pitchFamily="34" charset="-128"/>
              </a:rPr>
              <a:t>Name                  Mode    </a:t>
            </a:r>
            <a:r>
              <a:rPr kumimoji="1" lang="en-US" altLang="ja-JP" sz="800" b="1" err="1">
                <a:solidFill>
                  <a:srgbClr val="FF0000"/>
                </a:solidFill>
                <a:ea typeface="MS PGothic" panose="020B0600070205080204" pitchFamily="34" charset="-128"/>
              </a:rPr>
              <a:t>Topolgy</a:t>
            </a:r>
            <a:r>
              <a:rPr kumimoji="1" lang="en-US" altLang="ja-JP" sz="800">
                <a:ea typeface="MS PGothic" panose="020B0600070205080204" pitchFamily="34" charset="-128"/>
              </a:rPr>
              <a:t>  </a:t>
            </a:r>
            <a:r>
              <a:rPr kumimoji="1" lang="en-US" altLang="ja-JP" sz="800" err="1">
                <a:ea typeface="MS PGothic" panose="020B0600070205080204" pitchFamily="34" charset="-128"/>
              </a:rPr>
              <a:t>Pwr</a:t>
            </a:r>
            <a:r>
              <a:rPr kumimoji="1" lang="en-US" altLang="ja-JP" sz="800">
                <a:ea typeface="MS PGothic" panose="020B0600070205080204" pitchFamily="34" charset="-128"/>
              </a:rPr>
              <a:t>(W)  </a:t>
            </a:r>
            <a:r>
              <a:rPr kumimoji="1" lang="en-US" altLang="ja-JP" sz="800" err="1">
                <a:ea typeface="MS PGothic" panose="020B0600070205080204" pitchFamily="34" charset="-128"/>
              </a:rPr>
              <a:t>Pwr</a:t>
            </a:r>
            <a:r>
              <a:rPr kumimoji="1" lang="en-US" altLang="ja-JP" sz="800">
                <a:ea typeface="MS PGothic" panose="020B0600070205080204" pitchFamily="34" charset="-128"/>
              </a:rPr>
              <a:t>(W)  </a:t>
            </a:r>
            <a:r>
              <a:rPr kumimoji="1" lang="en-US" altLang="ja-JP" sz="800" b="1" err="1">
                <a:solidFill>
                  <a:srgbClr val="FF0000"/>
                </a:solidFill>
                <a:ea typeface="MS PGothic" panose="020B0600070205080204" pitchFamily="34" charset="-128"/>
              </a:rPr>
              <a:t>Pwr</a:t>
            </a:r>
            <a:r>
              <a:rPr kumimoji="1" lang="en-US" altLang="ja-JP" sz="800" b="1">
                <a:solidFill>
                  <a:srgbClr val="FF0000"/>
                </a:solidFill>
                <a:ea typeface="MS PGothic" panose="020B0600070205080204" pitchFamily="34" charset="-128"/>
              </a:rPr>
              <a:t>(W)   </a:t>
            </a:r>
            <a:r>
              <a:rPr kumimoji="1" lang="en-US" altLang="ja-JP" sz="800" err="1">
                <a:ea typeface="MS PGothic" panose="020B0600070205080204" pitchFamily="34" charset="-128"/>
              </a:rPr>
              <a:t>Pwr</a:t>
            </a:r>
            <a:r>
              <a:rPr kumimoji="1" lang="en-US" altLang="ja-JP" sz="800">
                <a:ea typeface="MS PGothic" panose="020B0600070205080204" pitchFamily="34" charset="-128"/>
              </a:rPr>
              <a:t>(W)    SW   PS</a:t>
            </a:r>
          </a:p>
          <a:p>
            <a:r>
              <a:rPr kumimoji="1" lang="en-US" altLang="ja-JP" sz="800">
                <a:ea typeface="MS PGothic" panose="020B0600070205080204" pitchFamily="34" charset="-128"/>
              </a:rPr>
              <a:t>--------------------  ------  </a:t>
            </a:r>
            <a:r>
              <a:rPr kumimoji="1" lang="en-US" altLang="ja-JP" sz="800" b="1">
                <a:solidFill>
                  <a:srgbClr val="FF0000"/>
                </a:solidFill>
                <a:ea typeface="MS PGothic" panose="020B0600070205080204" pitchFamily="34" charset="-128"/>
              </a:rPr>
              <a:t>-------</a:t>
            </a:r>
            <a:r>
              <a:rPr kumimoji="1" lang="en-US" altLang="ja-JP" sz="800">
                <a:ea typeface="MS PGothic" panose="020B0600070205080204" pitchFamily="34" charset="-128"/>
              </a:rPr>
              <a:t>  ------  ------  </a:t>
            </a:r>
            <a:r>
              <a:rPr kumimoji="1" lang="en-US" altLang="ja-JP" sz="800" b="1">
                <a:solidFill>
                  <a:srgbClr val="FF0000"/>
                </a:solidFill>
                <a:ea typeface="MS PGothic" panose="020B0600070205080204" pitchFamily="34" charset="-128"/>
              </a:rPr>
              <a:t>------</a:t>
            </a:r>
            <a:r>
              <a:rPr kumimoji="1" lang="en-US" altLang="ja-JP" sz="800">
                <a:ea typeface="MS PGothic" panose="020B0600070205080204" pitchFamily="34" charset="-128"/>
              </a:rPr>
              <a:t>  ------  ----- ----</a:t>
            </a:r>
          </a:p>
          <a:p>
            <a:r>
              <a:rPr kumimoji="1" lang="en-US" altLang="ja-JP" sz="800">
                <a:ea typeface="MS PGothic" panose="020B0600070205080204" pitchFamily="34" charset="-128"/>
              </a:rPr>
              <a:t>Powerstack-1          SP-PS  </a:t>
            </a:r>
            <a:r>
              <a:rPr kumimoji="1" lang="en-US" altLang="ja-JP" sz="800" b="1">
                <a:solidFill>
                  <a:srgbClr val="FF0000"/>
                </a:solidFill>
                <a:ea typeface="MS PGothic" panose="020B0600070205080204" pitchFamily="34" charset="-128"/>
              </a:rPr>
              <a:t> Ring     </a:t>
            </a:r>
            <a:r>
              <a:rPr kumimoji="1" lang="en-US" altLang="ja-JP" sz="800">
                <a:ea typeface="MS PGothic" panose="020B0600070205080204" pitchFamily="34" charset="-128"/>
              </a:rPr>
              <a:t>1100    0       </a:t>
            </a:r>
            <a:r>
              <a:rPr kumimoji="1" lang="en-US" altLang="ja-JP" sz="800" b="1">
                <a:solidFill>
                  <a:srgbClr val="FF0000"/>
                </a:solidFill>
                <a:ea typeface="MS PGothic" panose="020B0600070205080204" pitchFamily="34" charset="-128"/>
              </a:rPr>
              <a:t>575</a:t>
            </a:r>
            <a:r>
              <a:rPr kumimoji="1" lang="en-US" altLang="ja-JP" sz="800">
                <a:ea typeface="MS PGothic" panose="020B0600070205080204" pitchFamily="34" charset="-128"/>
              </a:rPr>
              <a:t>     0         1    1 </a:t>
            </a:r>
          </a:p>
          <a:p>
            <a:endParaRPr kumimoji="1" lang="en-US" altLang="ja-JP" sz="800">
              <a:ea typeface="MS PGothic" panose="020B0600070205080204" pitchFamily="34" charset="-128"/>
            </a:endParaRPr>
          </a:p>
          <a:p>
            <a:r>
              <a:rPr kumimoji="1" lang="en-US" altLang="ja-JP" sz="800">
                <a:ea typeface="MS PGothic" panose="020B0600070205080204" pitchFamily="34" charset="-128"/>
              </a:rPr>
              <a:t>Power Stack           PS-A   PS-B   Power     </a:t>
            </a:r>
            <a:r>
              <a:rPr kumimoji="1" lang="en-US" altLang="ja-JP" sz="800" err="1">
                <a:ea typeface="MS PGothic" panose="020B0600070205080204" pitchFamily="34" charset="-128"/>
              </a:rPr>
              <a:t>Alloc</a:t>
            </a:r>
            <a:r>
              <a:rPr kumimoji="1" lang="en-US" altLang="ja-JP" sz="800">
                <a:ea typeface="MS PGothic" panose="020B0600070205080204" pitchFamily="34" charset="-128"/>
              </a:rPr>
              <a:t>     </a:t>
            </a:r>
            <a:r>
              <a:rPr kumimoji="1" lang="en-US" altLang="ja-JP" sz="800" b="1" err="1">
                <a:solidFill>
                  <a:srgbClr val="FF0000"/>
                </a:solidFill>
                <a:ea typeface="MS PGothic" panose="020B0600070205080204" pitchFamily="34" charset="-128"/>
              </a:rPr>
              <a:t>Poe_Avail</a:t>
            </a:r>
            <a:r>
              <a:rPr kumimoji="1" lang="en-US" altLang="ja-JP" sz="800" b="1">
                <a:solidFill>
                  <a:srgbClr val="FF0000"/>
                </a:solidFill>
                <a:ea typeface="MS PGothic" panose="020B0600070205080204" pitchFamily="34" charset="-128"/>
              </a:rPr>
              <a:t>   </a:t>
            </a:r>
            <a:r>
              <a:rPr kumimoji="1" lang="en-US" altLang="ja-JP" sz="800" b="1" err="1">
                <a:solidFill>
                  <a:srgbClr val="FF0000"/>
                </a:solidFill>
                <a:ea typeface="MS PGothic" panose="020B0600070205080204" pitchFamily="34" charset="-128"/>
              </a:rPr>
              <a:t>Consumd</a:t>
            </a:r>
            <a:r>
              <a:rPr kumimoji="1" lang="en-US" altLang="ja-JP" sz="800" b="1">
                <a:solidFill>
                  <a:srgbClr val="FF0000"/>
                </a:solidFill>
                <a:ea typeface="MS PGothic" panose="020B0600070205080204" pitchFamily="34" charset="-128"/>
              </a:rPr>
              <a:t> </a:t>
            </a:r>
            <a:r>
              <a:rPr kumimoji="1" lang="en-US" altLang="ja-JP" sz="800" b="1" err="1">
                <a:solidFill>
                  <a:srgbClr val="FF0000"/>
                </a:solidFill>
                <a:ea typeface="MS PGothic" panose="020B0600070205080204" pitchFamily="34" charset="-128"/>
              </a:rPr>
              <a:t>Pwr</a:t>
            </a:r>
            <a:endParaRPr kumimoji="1" lang="en-US" altLang="ja-JP" sz="800" b="1">
              <a:solidFill>
                <a:srgbClr val="FF0000"/>
              </a:solidFill>
              <a:ea typeface="MS PGothic" panose="020B0600070205080204" pitchFamily="34" charset="-128"/>
            </a:endParaRPr>
          </a:p>
          <a:p>
            <a:r>
              <a:rPr kumimoji="1" lang="en-US" altLang="ja-JP" sz="800">
                <a:ea typeface="MS PGothic" panose="020B0600070205080204" pitchFamily="34" charset="-128"/>
              </a:rPr>
              <a:t>SW  Name              (W)    (W)    </a:t>
            </a:r>
            <a:r>
              <a:rPr kumimoji="1" lang="en-US" altLang="ja-JP" sz="800" err="1">
                <a:ea typeface="MS PGothic" panose="020B0600070205080204" pitchFamily="34" charset="-128"/>
              </a:rPr>
              <a:t>Budgt</a:t>
            </a:r>
            <a:r>
              <a:rPr kumimoji="1" lang="en-US" altLang="ja-JP" sz="800">
                <a:ea typeface="MS PGothic" panose="020B0600070205080204" pitchFamily="34" charset="-128"/>
              </a:rPr>
              <a:t>(W)  Power(W)    </a:t>
            </a:r>
            <a:r>
              <a:rPr kumimoji="1" lang="en-US" altLang="ja-JP" sz="800" b="1" err="1">
                <a:solidFill>
                  <a:srgbClr val="FF0000"/>
                </a:solidFill>
                <a:ea typeface="MS PGothic" panose="020B0600070205080204" pitchFamily="34" charset="-128"/>
              </a:rPr>
              <a:t>Pwr</a:t>
            </a:r>
            <a:r>
              <a:rPr kumimoji="1" lang="en-US" altLang="ja-JP" sz="800" b="1">
                <a:solidFill>
                  <a:srgbClr val="FF0000"/>
                </a:solidFill>
                <a:ea typeface="MS PGothic" panose="020B0600070205080204" pitchFamily="34" charset="-128"/>
              </a:rPr>
              <a:t>(W)    Sys/</a:t>
            </a:r>
            <a:r>
              <a:rPr kumimoji="1" lang="en-US" altLang="ja-JP" sz="800" b="1" err="1">
                <a:solidFill>
                  <a:srgbClr val="FF0000"/>
                </a:solidFill>
                <a:ea typeface="MS PGothic" panose="020B0600070205080204" pitchFamily="34" charset="-128"/>
              </a:rPr>
              <a:t>PoE</a:t>
            </a:r>
            <a:r>
              <a:rPr kumimoji="1" lang="en-US" altLang="ja-JP" sz="800" b="1">
                <a:solidFill>
                  <a:srgbClr val="FF0000"/>
                </a:solidFill>
                <a:ea typeface="MS PGothic" panose="020B0600070205080204" pitchFamily="34" charset="-128"/>
              </a:rPr>
              <a:t>(W)</a:t>
            </a:r>
          </a:p>
          <a:p>
            <a:r>
              <a:rPr kumimoji="1" lang="en-US" altLang="ja-JP" sz="800">
                <a:ea typeface="MS PGothic" panose="020B0600070205080204" pitchFamily="34" charset="-128"/>
              </a:rPr>
              <a:t>--  --------------------  -----  -----  --------  --------  </a:t>
            </a:r>
            <a:r>
              <a:rPr kumimoji="1" lang="en-US" altLang="ja-JP" sz="800" b="1">
                <a:solidFill>
                  <a:srgbClr val="FF0000"/>
                </a:solidFill>
                <a:ea typeface="MS PGothic" panose="020B0600070205080204" pitchFamily="34" charset="-128"/>
              </a:rPr>
              <a:t>------  -----------</a:t>
            </a:r>
          </a:p>
          <a:p>
            <a:r>
              <a:rPr kumimoji="1" lang="en-US" altLang="ja-JP" sz="800">
                <a:ea typeface="MS PGothic" panose="020B0600070205080204" pitchFamily="34" charset="-128"/>
              </a:rPr>
              <a:t>1   Powerstack-1          1100   0      1145      575       </a:t>
            </a:r>
            <a:r>
              <a:rPr kumimoji="1" lang="en-US" altLang="ja-JP" sz="800" b="1">
                <a:solidFill>
                  <a:srgbClr val="FF0000"/>
                </a:solidFill>
                <a:ea typeface="MS PGothic" panose="020B0600070205080204" pitchFamily="34" charset="-128"/>
              </a:rPr>
              <a:t>570     182  /0</a:t>
            </a:r>
          </a:p>
          <a:p>
            <a:r>
              <a:rPr kumimoji="1" lang="en-US" altLang="ja-JP" sz="800">
                <a:ea typeface="MS PGothic" panose="020B0600070205080204" pitchFamily="34" charset="-128"/>
              </a:rPr>
              <a:t>--  --------------------  -----  -----  --------  --------  </a:t>
            </a:r>
            <a:r>
              <a:rPr kumimoji="1" lang="en-US" altLang="ja-JP" sz="800" b="1">
                <a:solidFill>
                  <a:srgbClr val="FF0000"/>
                </a:solidFill>
                <a:ea typeface="MS PGothic" panose="020B0600070205080204" pitchFamily="34" charset="-128"/>
              </a:rPr>
              <a:t>------  -----------</a:t>
            </a:r>
          </a:p>
          <a:p>
            <a:r>
              <a:rPr kumimoji="1" lang="en-US" altLang="ja-JP" sz="800">
                <a:ea typeface="MS PGothic" panose="020B0600070205080204" pitchFamily="34" charset="-128"/>
              </a:rPr>
              <a:t>Totals:                                           575       </a:t>
            </a:r>
            <a:r>
              <a:rPr kumimoji="1" lang="en-US" altLang="ja-JP" sz="800" b="1">
                <a:solidFill>
                  <a:srgbClr val="FF0000"/>
                </a:solidFill>
                <a:ea typeface="MS PGothic" panose="020B0600070205080204" pitchFamily="34" charset="-128"/>
              </a:rPr>
              <a:t>570     182  /0</a:t>
            </a:r>
            <a:endParaRPr kumimoji="1" lang="en-US" altLang="ja-JP" sz="800">
              <a:ea typeface="MS PGothic" panose="020B0600070205080204" pitchFamily="34" charset="-128"/>
            </a:endParaRPr>
          </a:p>
          <a:p>
            <a:r>
              <a:rPr kumimoji="1" lang="en-US" altLang="ja-JP" sz="800">
                <a:ea typeface="MS PGothic" panose="020B0600070205080204" pitchFamily="34" charset="-128"/>
              </a:rPr>
              <a:t>C9300#</a:t>
            </a:r>
          </a:p>
        </p:txBody>
      </p:sp>
      <p:sp>
        <p:nvSpPr>
          <p:cNvPr id="5" name="テキスト ボックス 4">
            <a:extLst>
              <a:ext uri="{FF2B5EF4-FFF2-40B4-BE49-F238E27FC236}">
                <a16:creationId xmlns:a16="http://schemas.microsoft.com/office/drawing/2014/main" id="{9DB1B892-E5E4-4F90-AD68-FF4B65BD7789}"/>
              </a:ext>
            </a:extLst>
          </p:cNvPr>
          <p:cNvSpPr txBox="1"/>
          <p:nvPr/>
        </p:nvSpPr>
        <p:spPr>
          <a:xfrm>
            <a:off x="228600" y="902164"/>
            <a:ext cx="4800292" cy="276999"/>
          </a:xfrm>
          <a:prstGeom prst="rect">
            <a:avLst/>
          </a:prstGeom>
          <a:noFill/>
        </p:spPr>
        <p:txBody>
          <a:bodyPr wrap="square" rtlCol="0">
            <a:spAutoFit/>
          </a:bodyPr>
          <a:lstStyle/>
          <a:p>
            <a:pPr marL="171450" indent="-171450">
              <a:buFont typeface="Apple SD Gothic Neo Regular" panose="02000300000000000000" pitchFamily="2" charset="-127"/>
              <a:buChar char="◼"/>
            </a:pPr>
            <a:r>
              <a:rPr kumimoji="1" lang="en-US" altLang="ja-JP" sz="1200" b="1" err="1">
                <a:solidFill>
                  <a:schemeClr val="tx2"/>
                </a:solidFill>
                <a:latin typeface="+mn-lt"/>
                <a:ea typeface="MS PGothic" panose="020B0600070205080204" pitchFamily="34" charset="-128"/>
              </a:rPr>
              <a:t>StackPower</a:t>
            </a:r>
            <a:r>
              <a:rPr kumimoji="1" lang="en-US" altLang="ja-JP" sz="1200" b="1">
                <a:solidFill>
                  <a:schemeClr val="tx2"/>
                </a:solidFill>
                <a:latin typeface="+mn-lt"/>
                <a:ea typeface="MS PGothic" panose="020B0600070205080204" pitchFamily="34" charset="-128"/>
              </a:rPr>
              <a:t> </a:t>
            </a:r>
            <a:r>
              <a:rPr kumimoji="1" lang="ja-JP" altLang="en-US" sz="1200" b="1">
                <a:solidFill>
                  <a:schemeClr val="tx2"/>
                </a:solidFill>
                <a:latin typeface="+mn-lt"/>
                <a:ea typeface="MS PGothic" panose="020B0600070205080204" pitchFamily="34" charset="-128"/>
              </a:rPr>
              <a:t>の状態確認コマンド</a:t>
            </a:r>
          </a:p>
        </p:txBody>
      </p:sp>
      <p:sp>
        <p:nvSpPr>
          <p:cNvPr id="9" name="右中かっこ 8">
            <a:extLst>
              <a:ext uri="{FF2B5EF4-FFF2-40B4-BE49-F238E27FC236}">
                <a16:creationId xmlns:a16="http://schemas.microsoft.com/office/drawing/2014/main" id="{6034DBB5-0107-4959-BB24-637BE092730C}"/>
              </a:ext>
            </a:extLst>
          </p:cNvPr>
          <p:cNvSpPr/>
          <p:nvPr/>
        </p:nvSpPr>
        <p:spPr>
          <a:xfrm>
            <a:off x="4773446" y="1432621"/>
            <a:ext cx="244014" cy="401033"/>
          </a:xfrm>
          <a:prstGeom prst="rightBrace">
            <a:avLst/>
          </a:prstGeom>
          <a:ln w="28575">
            <a:solidFill>
              <a:schemeClr val="accent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a:ea typeface="MS PGothic" panose="020B0600070205080204" pitchFamily="34" charset="-128"/>
            </a:endParaRPr>
          </a:p>
        </p:txBody>
      </p:sp>
      <p:sp>
        <p:nvSpPr>
          <p:cNvPr id="11" name="右中かっこ 10">
            <a:extLst>
              <a:ext uri="{FF2B5EF4-FFF2-40B4-BE49-F238E27FC236}">
                <a16:creationId xmlns:a16="http://schemas.microsoft.com/office/drawing/2014/main" id="{A906BD51-FD0E-4B9D-BC77-4A1E0DB1B288}"/>
              </a:ext>
            </a:extLst>
          </p:cNvPr>
          <p:cNvSpPr/>
          <p:nvPr/>
        </p:nvSpPr>
        <p:spPr>
          <a:xfrm>
            <a:off x="4773446" y="2048571"/>
            <a:ext cx="244014" cy="657665"/>
          </a:xfrm>
          <a:prstGeom prst="rightBrace">
            <a:avLst/>
          </a:prstGeom>
          <a:ln w="28575">
            <a:solidFill>
              <a:schemeClr val="accent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a:ea typeface="MS PGothic" panose="020B0600070205080204" pitchFamily="34" charset="-128"/>
            </a:endParaRPr>
          </a:p>
        </p:txBody>
      </p:sp>
      <p:sp>
        <p:nvSpPr>
          <p:cNvPr id="12" name="テキスト ボックス 11">
            <a:extLst>
              <a:ext uri="{FF2B5EF4-FFF2-40B4-BE49-F238E27FC236}">
                <a16:creationId xmlns:a16="http://schemas.microsoft.com/office/drawing/2014/main" id="{20096C5F-74A8-40C4-9F01-DCF917496A8B}"/>
              </a:ext>
            </a:extLst>
          </p:cNvPr>
          <p:cNvSpPr txBox="1"/>
          <p:nvPr/>
        </p:nvSpPr>
        <p:spPr>
          <a:xfrm>
            <a:off x="228601" y="3316640"/>
            <a:ext cx="4800600" cy="1446550"/>
          </a:xfrm>
          <a:prstGeom prst="rect">
            <a:avLst/>
          </a:prstGeom>
          <a:solidFill>
            <a:schemeClr val="bg2">
              <a:lumMod val="95000"/>
            </a:schemeClr>
          </a:solidFill>
          <a:ln>
            <a:noFill/>
          </a:ln>
        </p:spPr>
        <p:style>
          <a:lnRef idx="0">
            <a:scrgbClr r="0" g="0" b="0"/>
          </a:lnRef>
          <a:fillRef idx="0">
            <a:scrgbClr r="0" g="0" b="0"/>
          </a:fillRef>
          <a:effectRef idx="0">
            <a:scrgbClr r="0" g="0" b="0"/>
          </a:effectRef>
          <a:fontRef idx="minor">
            <a:schemeClr val="accent4"/>
          </a:fontRef>
        </p:style>
        <p:txBody>
          <a:bodyPr wrap="square" rtlCol="0">
            <a:spAutoFit/>
          </a:bodyPr>
          <a:lstStyle/>
          <a:p>
            <a:r>
              <a:rPr kumimoji="1" lang="en-US" altLang="ja-JP" sz="800">
                <a:ea typeface="MS PGothic" panose="020B0600070205080204" pitchFamily="34" charset="-128"/>
              </a:rPr>
              <a:t>C9300#show stack-power neighbors</a:t>
            </a:r>
          </a:p>
          <a:p>
            <a:r>
              <a:rPr kumimoji="1" lang="en-US" altLang="ja-JP" sz="800">
                <a:ea typeface="MS PGothic" panose="020B0600070205080204" pitchFamily="34" charset="-128"/>
              </a:rPr>
              <a:t>Power Stack           </a:t>
            </a:r>
            <a:r>
              <a:rPr kumimoji="1" lang="en-US" altLang="ja-JP" sz="800" err="1">
                <a:ea typeface="MS PGothic" panose="020B0600070205080204" pitchFamily="34" charset="-128"/>
              </a:rPr>
              <a:t>Stack</a:t>
            </a:r>
            <a:r>
              <a:rPr kumimoji="1" lang="en-US" altLang="ja-JP" sz="800">
                <a:ea typeface="MS PGothic" panose="020B0600070205080204" pitchFamily="34" charset="-128"/>
              </a:rPr>
              <a:t>   </a:t>
            </a:r>
            <a:r>
              <a:rPr kumimoji="1" lang="en-US" altLang="ja-JP" sz="800" err="1">
                <a:ea typeface="MS PGothic" panose="020B0600070205080204" pitchFamily="34" charset="-128"/>
              </a:rPr>
              <a:t>Stack</a:t>
            </a:r>
            <a:r>
              <a:rPr kumimoji="1" lang="en-US" altLang="ja-JP" sz="800">
                <a:ea typeface="MS PGothic" panose="020B0600070205080204" pitchFamily="34" charset="-128"/>
              </a:rPr>
              <a:t>    Total   </a:t>
            </a:r>
            <a:r>
              <a:rPr kumimoji="1" lang="en-US" altLang="ja-JP" sz="800" err="1">
                <a:ea typeface="MS PGothic" panose="020B0600070205080204" pitchFamily="34" charset="-128"/>
              </a:rPr>
              <a:t>Rsvd</a:t>
            </a:r>
            <a:r>
              <a:rPr kumimoji="1" lang="en-US" altLang="ja-JP" sz="800">
                <a:ea typeface="MS PGothic" panose="020B0600070205080204" pitchFamily="34" charset="-128"/>
              </a:rPr>
              <a:t>    </a:t>
            </a:r>
            <a:r>
              <a:rPr kumimoji="1" lang="en-US" altLang="ja-JP" sz="800" err="1">
                <a:ea typeface="MS PGothic" panose="020B0600070205080204" pitchFamily="34" charset="-128"/>
              </a:rPr>
              <a:t>Alloc</a:t>
            </a:r>
            <a:r>
              <a:rPr kumimoji="1" lang="en-US" altLang="ja-JP" sz="800">
                <a:ea typeface="MS PGothic" panose="020B0600070205080204" pitchFamily="34" charset="-128"/>
              </a:rPr>
              <a:t>   </a:t>
            </a:r>
            <a:r>
              <a:rPr kumimoji="1" lang="en-US" altLang="ja-JP" sz="800" err="1">
                <a:ea typeface="MS PGothic" panose="020B0600070205080204" pitchFamily="34" charset="-128"/>
              </a:rPr>
              <a:t>Sw_Avail</a:t>
            </a:r>
            <a:r>
              <a:rPr kumimoji="1" lang="en-US" altLang="ja-JP" sz="800">
                <a:ea typeface="MS PGothic" panose="020B0600070205080204" pitchFamily="34" charset="-128"/>
              </a:rPr>
              <a:t>   </a:t>
            </a:r>
            <a:r>
              <a:rPr kumimoji="1" lang="en-US" altLang="ja-JP" sz="800" err="1">
                <a:ea typeface="MS PGothic" panose="020B0600070205080204" pitchFamily="34" charset="-128"/>
              </a:rPr>
              <a:t>Num</a:t>
            </a:r>
            <a:r>
              <a:rPr kumimoji="1" lang="en-US" altLang="ja-JP" sz="800">
                <a:ea typeface="MS PGothic" panose="020B0600070205080204" pitchFamily="34" charset="-128"/>
              </a:rPr>
              <a:t>  </a:t>
            </a:r>
            <a:r>
              <a:rPr kumimoji="1" lang="en-US" altLang="ja-JP" sz="800" err="1">
                <a:ea typeface="MS PGothic" panose="020B0600070205080204" pitchFamily="34" charset="-128"/>
              </a:rPr>
              <a:t>Num</a:t>
            </a:r>
            <a:endParaRPr kumimoji="1" lang="en-US" altLang="ja-JP" sz="800">
              <a:ea typeface="MS PGothic" panose="020B0600070205080204" pitchFamily="34" charset="-128"/>
            </a:endParaRPr>
          </a:p>
          <a:p>
            <a:r>
              <a:rPr kumimoji="1" lang="en-US" altLang="ja-JP" sz="800">
                <a:ea typeface="MS PGothic" panose="020B0600070205080204" pitchFamily="34" charset="-128"/>
              </a:rPr>
              <a:t>Name                  Mode    </a:t>
            </a:r>
            <a:r>
              <a:rPr kumimoji="1" lang="en-US" altLang="ja-JP" sz="800" err="1">
                <a:ea typeface="MS PGothic" panose="020B0600070205080204" pitchFamily="34" charset="-128"/>
              </a:rPr>
              <a:t>Topolgy</a:t>
            </a:r>
            <a:r>
              <a:rPr kumimoji="1" lang="en-US" altLang="ja-JP" sz="800">
                <a:ea typeface="MS PGothic" panose="020B0600070205080204" pitchFamily="34" charset="-128"/>
              </a:rPr>
              <a:t>  </a:t>
            </a:r>
            <a:r>
              <a:rPr kumimoji="1" lang="en-US" altLang="ja-JP" sz="800" err="1">
                <a:ea typeface="MS PGothic" panose="020B0600070205080204" pitchFamily="34" charset="-128"/>
              </a:rPr>
              <a:t>Pwr</a:t>
            </a:r>
            <a:r>
              <a:rPr kumimoji="1" lang="en-US" altLang="ja-JP" sz="800">
                <a:ea typeface="MS PGothic" panose="020B0600070205080204" pitchFamily="34" charset="-128"/>
              </a:rPr>
              <a:t>(W)  </a:t>
            </a:r>
            <a:r>
              <a:rPr kumimoji="1" lang="en-US" altLang="ja-JP" sz="800" err="1">
                <a:ea typeface="MS PGothic" panose="020B0600070205080204" pitchFamily="34" charset="-128"/>
              </a:rPr>
              <a:t>Pwr</a:t>
            </a:r>
            <a:r>
              <a:rPr kumimoji="1" lang="en-US" altLang="ja-JP" sz="800">
                <a:ea typeface="MS PGothic" panose="020B0600070205080204" pitchFamily="34" charset="-128"/>
              </a:rPr>
              <a:t>(W)  </a:t>
            </a:r>
            <a:r>
              <a:rPr kumimoji="1" lang="en-US" altLang="ja-JP" sz="800" err="1">
                <a:ea typeface="MS PGothic" panose="020B0600070205080204" pitchFamily="34" charset="-128"/>
              </a:rPr>
              <a:t>Pwr</a:t>
            </a:r>
            <a:r>
              <a:rPr kumimoji="1" lang="en-US" altLang="ja-JP" sz="800">
                <a:ea typeface="MS PGothic" panose="020B0600070205080204" pitchFamily="34" charset="-128"/>
              </a:rPr>
              <a:t>(W)   </a:t>
            </a:r>
            <a:r>
              <a:rPr kumimoji="1" lang="en-US" altLang="ja-JP" sz="800" err="1">
                <a:ea typeface="MS PGothic" panose="020B0600070205080204" pitchFamily="34" charset="-128"/>
              </a:rPr>
              <a:t>Pwr</a:t>
            </a:r>
            <a:r>
              <a:rPr kumimoji="1" lang="en-US" altLang="ja-JP" sz="800">
                <a:ea typeface="MS PGothic" panose="020B0600070205080204" pitchFamily="34" charset="-128"/>
              </a:rPr>
              <a:t>(W)    SW   PS</a:t>
            </a:r>
          </a:p>
          <a:p>
            <a:r>
              <a:rPr kumimoji="1" lang="en-US" altLang="ja-JP" sz="800">
                <a:ea typeface="MS PGothic" panose="020B0600070205080204" pitchFamily="34" charset="-128"/>
              </a:rPr>
              <a:t>--------------------  ------  -------  ------  ------  ------  ------  ----- ----</a:t>
            </a:r>
          </a:p>
          <a:p>
            <a:r>
              <a:rPr kumimoji="1" lang="en-US" altLang="ja-JP" sz="800">
                <a:ea typeface="MS PGothic" panose="020B0600070205080204" pitchFamily="34" charset="-128"/>
              </a:rPr>
              <a:t>Powerstack-1          SP-PS   Ring     1100    0       575     0         1    1 </a:t>
            </a:r>
          </a:p>
          <a:p>
            <a:endParaRPr kumimoji="1" lang="en-US" altLang="ja-JP" sz="800">
              <a:ea typeface="MS PGothic" panose="020B0600070205080204" pitchFamily="34" charset="-128"/>
            </a:endParaRPr>
          </a:p>
          <a:p>
            <a:r>
              <a:rPr kumimoji="1" lang="en-US" altLang="ja-JP" sz="800">
                <a:ea typeface="MS PGothic" panose="020B0600070205080204" pitchFamily="34" charset="-128"/>
              </a:rPr>
              <a:t>    Power Stack           </a:t>
            </a:r>
            <a:r>
              <a:rPr kumimoji="1" lang="en-US" altLang="ja-JP" sz="800" b="1">
                <a:solidFill>
                  <a:srgbClr val="FF0000"/>
                </a:solidFill>
                <a:ea typeface="MS PGothic" panose="020B0600070205080204" pitchFamily="34" charset="-128"/>
              </a:rPr>
              <a:t>Port 1  Port 1             Port 2  Port 2</a:t>
            </a:r>
          </a:p>
          <a:p>
            <a:r>
              <a:rPr kumimoji="1" lang="en-US" altLang="ja-JP" sz="800">
                <a:ea typeface="MS PGothic" panose="020B0600070205080204" pitchFamily="34" charset="-128"/>
              </a:rPr>
              <a:t>SW  Name                  </a:t>
            </a:r>
            <a:r>
              <a:rPr kumimoji="1" lang="en-US" altLang="ja-JP" sz="800" b="1">
                <a:solidFill>
                  <a:srgbClr val="FF0000"/>
                </a:solidFill>
                <a:ea typeface="MS PGothic" panose="020B0600070205080204" pitchFamily="34" charset="-128"/>
              </a:rPr>
              <a:t>Status  Neighbor SW:MAC    Status  Neighbor SW:MAC</a:t>
            </a:r>
          </a:p>
          <a:p>
            <a:r>
              <a:rPr kumimoji="1" lang="en-US" altLang="ja-JP" sz="800">
                <a:ea typeface="MS PGothic" panose="020B0600070205080204" pitchFamily="34" charset="-128"/>
              </a:rPr>
              <a:t>--  --------------------  </a:t>
            </a:r>
            <a:r>
              <a:rPr kumimoji="1" lang="en-US" altLang="ja-JP" sz="800">
                <a:solidFill>
                  <a:srgbClr val="FF0000"/>
                </a:solidFill>
                <a:ea typeface="MS PGothic" panose="020B0600070205080204" pitchFamily="34" charset="-128"/>
              </a:rPr>
              <a:t>------  ----------------   ------  ----------------</a:t>
            </a:r>
          </a:p>
          <a:p>
            <a:r>
              <a:rPr kumimoji="1" lang="en-US" altLang="ja-JP" sz="800">
                <a:ea typeface="MS PGothic" panose="020B0600070205080204" pitchFamily="34" charset="-128"/>
              </a:rPr>
              <a:t>1   Powerstack-1          </a:t>
            </a:r>
            <a:r>
              <a:rPr kumimoji="1" lang="en-US" altLang="ja-JP" sz="800" b="1">
                <a:solidFill>
                  <a:srgbClr val="FF0000"/>
                </a:solidFill>
                <a:ea typeface="MS PGothic" panose="020B0600070205080204" pitchFamily="34" charset="-128"/>
              </a:rPr>
              <a:t>Conn    -:501c.b079.eb80   Conn    -:700b.4ff4.fd80</a:t>
            </a:r>
          </a:p>
          <a:p>
            <a:r>
              <a:rPr kumimoji="1" lang="en-US" altLang="ja-JP" sz="800">
                <a:ea typeface="MS PGothic" panose="020B0600070205080204" pitchFamily="34" charset="-128"/>
              </a:rPr>
              <a:t>C9300#</a:t>
            </a:r>
          </a:p>
        </p:txBody>
      </p:sp>
      <p:sp>
        <p:nvSpPr>
          <p:cNvPr id="13" name="テキスト ボックス 12">
            <a:extLst>
              <a:ext uri="{FF2B5EF4-FFF2-40B4-BE49-F238E27FC236}">
                <a16:creationId xmlns:a16="http://schemas.microsoft.com/office/drawing/2014/main" id="{45F8401D-EE87-4136-B2A1-DA176E9B75C1}"/>
              </a:ext>
            </a:extLst>
          </p:cNvPr>
          <p:cNvSpPr txBox="1"/>
          <p:nvPr/>
        </p:nvSpPr>
        <p:spPr>
          <a:xfrm>
            <a:off x="228600" y="3045299"/>
            <a:ext cx="4800292" cy="276999"/>
          </a:xfrm>
          <a:prstGeom prst="rect">
            <a:avLst/>
          </a:prstGeom>
          <a:noFill/>
        </p:spPr>
        <p:txBody>
          <a:bodyPr wrap="square" rtlCol="0">
            <a:spAutoFit/>
          </a:bodyPr>
          <a:lstStyle/>
          <a:p>
            <a:pPr marL="171450" indent="-171450">
              <a:buFont typeface="Apple SD Gothic Neo Regular" panose="02000300000000000000" pitchFamily="2" charset="-127"/>
              <a:buChar char="◼"/>
            </a:pPr>
            <a:r>
              <a:rPr kumimoji="1" lang="en-US" altLang="ja-JP" sz="1200" b="1" err="1">
                <a:solidFill>
                  <a:schemeClr val="tx2"/>
                </a:solidFill>
                <a:latin typeface="+mn-lt"/>
                <a:ea typeface="MS PGothic" panose="020B0600070205080204" pitchFamily="34" charset="-128"/>
              </a:rPr>
              <a:t>StackPower</a:t>
            </a:r>
            <a:r>
              <a:rPr kumimoji="1" lang="en-US" altLang="ja-JP" sz="1200" b="1">
                <a:solidFill>
                  <a:schemeClr val="tx2"/>
                </a:solidFill>
                <a:latin typeface="+mn-lt"/>
                <a:ea typeface="MS PGothic" panose="020B0600070205080204" pitchFamily="34" charset="-128"/>
              </a:rPr>
              <a:t> </a:t>
            </a:r>
            <a:r>
              <a:rPr kumimoji="1" lang="ja-JP" altLang="en-US" sz="1200" b="1">
                <a:solidFill>
                  <a:schemeClr val="tx2"/>
                </a:solidFill>
                <a:latin typeface="+mn-lt"/>
                <a:ea typeface="MS PGothic" panose="020B0600070205080204" pitchFamily="34" charset="-128"/>
              </a:rPr>
              <a:t>の接続状態確認コマンド</a:t>
            </a:r>
          </a:p>
        </p:txBody>
      </p:sp>
      <p:sp>
        <p:nvSpPr>
          <p:cNvPr id="15" name="右中かっこ 14">
            <a:extLst>
              <a:ext uri="{FF2B5EF4-FFF2-40B4-BE49-F238E27FC236}">
                <a16:creationId xmlns:a16="http://schemas.microsoft.com/office/drawing/2014/main" id="{F2F06049-342D-4A29-87BB-46BAEAE8E748}"/>
              </a:ext>
            </a:extLst>
          </p:cNvPr>
          <p:cNvSpPr/>
          <p:nvPr/>
        </p:nvSpPr>
        <p:spPr>
          <a:xfrm>
            <a:off x="4773446" y="4095820"/>
            <a:ext cx="244014" cy="496207"/>
          </a:xfrm>
          <a:prstGeom prst="rightBrace">
            <a:avLst/>
          </a:prstGeom>
          <a:ln w="28575">
            <a:solidFill>
              <a:schemeClr val="accent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a:ea typeface="MS PGothic" panose="020B0600070205080204" pitchFamily="34" charset="-128"/>
            </a:endParaRPr>
          </a:p>
        </p:txBody>
      </p:sp>
      <p:sp>
        <p:nvSpPr>
          <p:cNvPr id="18" name="吹き出し: 線 10">
            <a:extLst>
              <a:ext uri="{FF2B5EF4-FFF2-40B4-BE49-F238E27FC236}">
                <a16:creationId xmlns:a16="http://schemas.microsoft.com/office/drawing/2014/main" id="{8F464111-8478-704E-9428-DB7706423638}"/>
              </a:ext>
            </a:extLst>
          </p:cNvPr>
          <p:cNvSpPr/>
          <p:nvPr/>
        </p:nvSpPr>
        <p:spPr>
          <a:xfrm>
            <a:off x="5257800" y="1201738"/>
            <a:ext cx="3648398" cy="846833"/>
          </a:xfrm>
          <a:prstGeom prst="callout1">
            <a:avLst>
              <a:gd name="adj1" fmla="val 50067"/>
              <a:gd name="adj2" fmla="val -345"/>
              <a:gd name="adj3" fmla="val 50046"/>
              <a:gd name="adj4" fmla="val -5847"/>
            </a:avLst>
          </a:prstGeom>
          <a:solidFill>
            <a:schemeClr val="accent1">
              <a:alpha val="15000"/>
            </a:schemeClr>
          </a:solidFill>
          <a:ln>
            <a:solidFill>
              <a:schemeClr val="accent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r>
              <a:rPr kumimoji="1" lang="en-US" altLang="ja-JP" sz="1000">
                <a:ea typeface="MS PGothic" panose="020B0600070205080204" pitchFamily="34" charset="-128"/>
              </a:rPr>
              <a:t>Stack Mode	</a:t>
            </a:r>
            <a:r>
              <a:rPr kumimoji="1" lang="ja-JP" altLang="en-US" sz="1000">
                <a:ea typeface="MS PGothic" panose="020B0600070205080204" pitchFamily="34" charset="-128"/>
              </a:rPr>
              <a:t>：電源供給のモード</a:t>
            </a:r>
          </a:p>
          <a:p>
            <a:r>
              <a:rPr kumimoji="1" lang="en-US" altLang="ja-JP" sz="1000">
                <a:ea typeface="MS PGothic" panose="020B0600070205080204" pitchFamily="34" charset="-128"/>
              </a:rPr>
              <a:t>Stack </a:t>
            </a:r>
            <a:r>
              <a:rPr kumimoji="1" lang="en-US" altLang="ja-JP" sz="1000" err="1">
                <a:ea typeface="MS PGothic" panose="020B0600070205080204" pitchFamily="34" charset="-128"/>
              </a:rPr>
              <a:t>Topolgy</a:t>
            </a:r>
            <a:r>
              <a:rPr kumimoji="1" lang="en-US" altLang="ja-JP" sz="1000">
                <a:ea typeface="MS PGothic" panose="020B0600070205080204" pitchFamily="34" charset="-128"/>
              </a:rPr>
              <a:t>	</a:t>
            </a:r>
            <a:r>
              <a:rPr kumimoji="1" lang="ja-JP" altLang="en-US" sz="1000">
                <a:ea typeface="MS PGothic" panose="020B0600070205080204" pitchFamily="34" charset="-128"/>
              </a:rPr>
              <a:t>：</a:t>
            </a:r>
            <a:r>
              <a:rPr kumimoji="1" lang="en-US" altLang="ja-JP" sz="1000" err="1">
                <a:ea typeface="MS PGothic" panose="020B0600070205080204" pitchFamily="34" charset="-128"/>
              </a:rPr>
              <a:t>StackPower</a:t>
            </a:r>
            <a:r>
              <a:rPr kumimoji="1" lang="ja-JP" altLang="en-US" sz="1000">
                <a:ea typeface="MS PGothic" panose="020B0600070205080204" pitchFamily="34" charset="-128"/>
              </a:rPr>
              <a:t>の構成</a:t>
            </a:r>
          </a:p>
          <a:p>
            <a:r>
              <a:rPr kumimoji="1" lang="en-US" altLang="ja-JP" sz="1000" err="1">
                <a:ea typeface="MS PGothic" panose="020B0600070205080204" pitchFamily="34" charset="-128"/>
              </a:rPr>
              <a:t>Standaln</a:t>
            </a:r>
            <a:r>
              <a:rPr kumimoji="1" lang="ja-JP" altLang="en-US" sz="1000">
                <a:ea typeface="MS PGothic" panose="020B0600070205080204" pitchFamily="34" charset="-128"/>
              </a:rPr>
              <a:t>（単体）</a:t>
            </a:r>
            <a:r>
              <a:rPr kumimoji="1" lang="en-US" altLang="ja-JP" sz="1000">
                <a:ea typeface="MS PGothic" panose="020B0600070205080204" pitchFamily="34" charset="-128"/>
              </a:rPr>
              <a:t>|Ring</a:t>
            </a:r>
            <a:r>
              <a:rPr kumimoji="1" lang="ja-JP" altLang="en-US" sz="1000">
                <a:ea typeface="MS PGothic" panose="020B0600070205080204" pitchFamily="34" charset="-128"/>
              </a:rPr>
              <a:t>（</a:t>
            </a:r>
            <a:r>
              <a:rPr kumimoji="1" lang="en-US" altLang="ja-JP" sz="1000" err="1">
                <a:ea typeface="MS PGothic" panose="020B0600070205080204" pitchFamily="34" charset="-128"/>
              </a:rPr>
              <a:t>StackPower</a:t>
            </a:r>
            <a:r>
              <a:rPr kumimoji="1" lang="ja-JP" altLang="en-US" sz="1000">
                <a:ea typeface="MS PGothic" panose="020B0600070205080204" pitchFamily="34" charset="-128"/>
              </a:rPr>
              <a:t>構成）</a:t>
            </a:r>
          </a:p>
          <a:p>
            <a:r>
              <a:rPr kumimoji="1" lang="en-US" altLang="ja-JP" sz="1000">
                <a:ea typeface="MS PGothic" panose="020B0600070205080204" pitchFamily="34" charset="-128"/>
              </a:rPr>
              <a:t>Total </a:t>
            </a:r>
            <a:r>
              <a:rPr kumimoji="1" lang="en-US" altLang="ja-JP" sz="1000" err="1">
                <a:ea typeface="MS PGothic" panose="020B0600070205080204" pitchFamily="34" charset="-128"/>
              </a:rPr>
              <a:t>Pwer</a:t>
            </a:r>
            <a:r>
              <a:rPr kumimoji="1" lang="en-US" altLang="ja-JP" sz="1000">
                <a:ea typeface="MS PGothic" panose="020B0600070205080204" pitchFamily="34" charset="-128"/>
              </a:rPr>
              <a:t>(W)	</a:t>
            </a:r>
            <a:r>
              <a:rPr kumimoji="1" lang="ja-JP" altLang="en-US" sz="1000">
                <a:ea typeface="MS PGothic" panose="020B0600070205080204" pitchFamily="34" charset="-128"/>
              </a:rPr>
              <a:t>：電源モジュールの合計電源量</a:t>
            </a:r>
          </a:p>
          <a:p>
            <a:r>
              <a:rPr kumimoji="1" lang="en-US" altLang="ja-JP" sz="1000" err="1">
                <a:ea typeface="MS PGothic" panose="020B0600070205080204" pitchFamily="34" charset="-128"/>
              </a:rPr>
              <a:t>Alloc</a:t>
            </a:r>
            <a:r>
              <a:rPr kumimoji="1" lang="en-US" altLang="ja-JP" sz="1000">
                <a:ea typeface="MS PGothic" panose="020B0600070205080204" pitchFamily="34" charset="-128"/>
              </a:rPr>
              <a:t> </a:t>
            </a:r>
            <a:r>
              <a:rPr kumimoji="1" lang="en-US" altLang="ja-JP" sz="1000" err="1">
                <a:ea typeface="MS PGothic" panose="020B0600070205080204" pitchFamily="34" charset="-128"/>
              </a:rPr>
              <a:t>Pwr</a:t>
            </a:r>
            <a:r>
              <a:rPr kumimoji="1" lang="en-US" altLang="ja-JP" sz="1000">
                <a:ea typeface="MS PGothic" panose="020B0600070205080204" pitchFamily="34" charset="-128"/>
              </a:rPr>
              <a:t>(W)	</a:t>
            </a:r>
            <a:r>
              <a:rPr kumimoji="1" lang="ja-JP" altLang="en-US" sz="1000">
                <a:ea typeface="MS PGothic" panose="020B0600070205080204" pitchFamily="34" charset="-128"/>
              </a:rPr>
              <a:t>：他スイッチへの電源供給可能量</a:t>
            </a:r>
          </a:p>
        </p:txBody>
      </p:sp>
      <p:sp>
        <p:nvSpPr>
          <p:cNvPr id="19" name="吹き出し: 線 10">
            <a:extLst>
              <a:ext uri="{FF2B5EF4-FFF2-40B4-BE49-F238E27FC236}">
                <a16:creationId xmlns:a16="http://schemas.microsoft.com/office/drawing/2014/main" id="{E6D2C005-6E3E-B240-8361-CA13349940E2}"/>
              </a:ext>
            </a:extLst>
          </p:cNvPr>
          <p:cNvSpPr/>
          <p:nvPr/>
        </p:nvSpPr>
        <p:spPr>
          <a:xfrm>
            <a:off x="5267002" y="3853706"/>
            <a:ext cx="3648398" cy="980433"/>
          </a:xfrm>
          <a:prstGeom prst="callout1">
            <a:avLst>
              <a:gd name="adj1" fmla="val 50067"/>
              <a:gd name="adj2" fmla="val -345"/>
              <a:gd name="adj3" fmla="val 50046"/>
              <a:gd name="adj4" fmla="val -5847"/>
            </a:avLst>
          </a:prstGeom>
          <a:solidFill>
            <a:schemeClr val="accent1">
              <a:alpha val="15000"/>
            </a:schemeClr>
          </a:solidFill>
          <a:ln>
            <a:solidFill>
              <a:schemeClr val="accent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r>
              <a:rPr kumimoji="1" lang="en-US" altLang="ja-JP" sz="800">
                <a:ea typeface="MS PGothic" panose="020B0600070205080204" pitchFamily="34" charset="-128"/>
              </a:rPr>
              <a:t>Port 1 Status		</a:t>
            </a:r>
            <a:r>
              <a:rPr kumimoji="1" lang="ja-JP" altLang="en-US" sz="800">
                <a:ea typeface="MS PGothic" panose="020B0600070205080204" pitchFamily="34" charset="-128"/>
              </a:rPr>
              <a:t>：</a:t>
            </a:r>
            <a:r>
              <a:rPr kumimoji="1" lang="en-US" altLang="ja-JP" sz="800" err="1">
                <a:ea typeface="MS PGothic" panose="020B0600070205080204" pitchFamily="34" charset="-128"/>
              </a:rPr>
              <a:t>StackPower</a:t>
            </a:r>
            <a:r>
              <a:rPr kumimoji="1" lang="ja-JP" altLang="en-US" sz="800">
                <a:ea typeface="MS PGothic" panose="020B0600070205080204" pitchFamily="34" charset="-128"/>
              </a:rPr>
              <a:t>コネクタ１の接続有</a:t>
            </a:r>
            <a:r>
              <a:rPr kumimoji="1" lang="en-US" altLang="ja-JP" sz="800">
                <a:ea typeface="MS PGothic" panose="020B0600070205080204" pitchFamily="34" charset="-128"/>
              </a:rPr>
              <a:t>				</a:t>
            </a:r>
            <a:r>
              <a:rPr kumimoji="1" lang="ja-JP" altLang="en-US" sz="800">
                <a:ea typeface="MS PGothic" panose="020B0600070205080204" pitchFamily="34" charset="-128"/>
              </a:rPr>
              <a:t>（</a:t>
            </a:r>
            <a:r>
              <a:rPr kumimoji="1" lang="en-US" altLang="ja-JP" sz="800" err="1">
                <a:ea typeface="MS PGothic" panose="020B0600070205080204" pitchFamily="34" charset="-128"/>
              </a:rPr>
              <a:t>Conn|NoConn</a:t>
            </a:r>
            <a:r>
              <a:rPr kumimoji="1" lang="ja-JP" altLang="en-US" sz="800">
                <a:ea typeface="MS PGothic" panose="020B0600070205080204" pitchFamily="34" charset="-128"/>
              </a:rPr>
              <a:t>）</a:t>
            </a:r>
          </a:p>
          <a:p>
            <a:r>
              <a:rPr kumimoji="1" lang="en-US" altLang="ja-JP" sz="800">
                <a:ea typeface="MS PGothic" panose="020B0600070205080204" pitchFamily="34" charset="-128"/>
              </a:rPr>
              <a:t>Port 1 Neighbor SW:MAC	</a:t>
            </a:r>
            <a:r>
              <a:rPr kumimoji="1" lang="ja-JP" altLang="en-US" sz="800">
                <a:ea typeface="MS PGothic" panose="020B0600070205080204" pitchFamily="34" charset="-128"/>
              </a:rPr>
              <a:t>：</a:t>
            </a:r>
            <a:r>
              <a:rPr kumimoji="1" lang="en-US" altLang="ja-JP" sz="800" err="1">
                <a:ea typeface="MS PGothic" panose="020B0600070205080204" pitchFamily="34" charset="-128"/>
              </a:rPr>
              <a:t>StackPower</a:t>
            </a:r>
            <a:r>
              <a:rPr kumimoji="1" lang="ja-JP" altLang="en-US" sz="800">
                <a:ea typeface="MS PGothic" panose="020B0600070205080204" pitchFamily="34" charset="-128"/>
              </a:rPr>
              <a:t>コネクタ１の接続先機器の</a:t>
            </a:r>
            <a:r>
              <a:rPr kumimoji="1" lang="en-US" altLang="ja-JP" sz="800">
                <a:ea typeface="MS PGothic" panose="020B0600070205080204" pitchFamily="34" charset="-128"/>
              </a:rPr>
              <a:t>MAC			</a:t>
            </a:r>
            <a:r>
              <a:rPr kumimoji="1" lang="ja-JP" altLang="en-US" sz="800">
                <a:ea typeface="MS PGothic" panose="020B0600070205080204" pitchFamily="34" charset="-128"/>
              </a:rPr>
              <a:t>　アドレス</a:t>
            </a:r>
          </a:p>
          <a:p>
            <a:r>
              <a:rPr kumimoji="1" lang="en-US" altLang="ja-JP" sz="800">
                <a:ea typeface="MS PGothic" panose="020B0600070205080204" pitchFamily="34" charset="-128"/>
              </a:rPr>
              <a:t>Port 2 Status		</a:t>
            </a:r>
            <a:r>
              <a:rPr kumimoji="1" lang="ja-JP" altLang="en-US" sz="800">
                <a:ea typeface="MS PGothic" panose="020B0600070205080204" pitchFamily="34" charset="-128"/>
              </a:rPr>
              <a:t>：</a:t>
            </a:r>
            <a:r>
              <a:rPr kumimoji="1" lang="en-US" altLang="ja-JP" sz="800" err="1">
                <a:ea typeface="MS PGothic" panose="020B0600070205080204" pitchFamily="34" charset="-128"/>
              </a:rPr>
              <a:t>StackPower</a:t>
            </a:r>
            <a:r>
              <a:rPr kumimoji="1" lang="ja-JP" altLang="en-US" sz="800">
                <a:ea typeface="MS PGothic" panose="020B0600070205080204" pitchFamily="34" charset="-128"/>
              </a:rPr>
              <a:t>コネクタ２の接続有無</a:t>
            </a:r>
          </a:p>
          <a:p>
            <a:r>
              <a:rPr kumimoji="1" lang="en-US" altLang="ja-JP" sz="800">
                <a:ea typeface="MS PGothic" panose="020B0600070205080204" pitchFamily="34" charset="-128"/>
              </a:rPr>
              <a:t>Port 2 Neighbor SW:MAC	</a:t>
            </a:r>
            <a:r>
              <a:rPr kumimoji="1" lang="ja-JP" altLang="en-US" sz="800">
                <a:ea typeface="MS PGothic" panose="020B0600070205080204" pitchFamily="34" charset="-128"/>
              </a:rPr>
              <a:t>：</a:t>
            </a:r>
            <a:r>
              <a:rPr kumimoji="1" lang="en-US" altLang="ja-JP" sz="800" err="1">
                <a:ea typeface="MS PGothic" panose="020B0600070205080204" pitchFamily="34" charset="-128"/>
              </a:rPr>
              <a:t>StackPower</a:t>
            </a:r>
            <a:r>
              <a:rPr kumimoji="1" lang="ja-JP" altLang="en-US" sz="800">
                <a:ea typeface="MS PGothic" panose="020B0600070205080204" pitchFamily="34" charset="-128"/>
              </a:rPr>
              <a:t>コネクタ２の接続先機器の</a:t>
            </a:r>
            <a:r>
              <a:rPr kumimoji="1" lang="en-US" altLang="ja-JP" sz="800">
                <a:ea typeface="MS PGothic" panose="020B0600070205080204" pitchFamily="34" charset="-128"/>
              </a:rPr>
              <a:t>MAC			</a:t>
            </a:r>
            <a:r>
              <a:rPr kumimoji="1" lang="ja-JP" altLang="en-US" sz="800">
                <a:ea typeface="MS PGothic" panose="020B0600070205080204" pitchFamily="34" charset="-128"/>
              </a:rPr>
              <a:t>　アドレス</a:t>
            </a:r>
          </a:p>
        </p:txBody>
      </p:sp>
      <p:sp>
        <p:nvSpPr>
          <p:cNvPr id="20" name="吹き出し: 線 10">
            <a:extLst>
              <a:ext uri="{FF2B5EF4-FFF2-40B4-BE49-F238E27FC236}">
                <a16:creationId xmlns:a16="http://schemas.microsoft.com/office/drawing/2014/main" id="{BCFBFCAC-EC9D-EC4B-B439-C97B6078008C}"/>
              </a:ext>
            </a:extLst>
          </p:cNvPr>
          <p:cNvSpPr/>
          <p:nvPr/>
        </p:nvSpPr>
        <p:spPr>
          <a:xfrm>
            <a:off x="5257800" y="2146424"/>
            <a:ext cx="3648398" cy="461958"/>
          </a:xfrm>
          <a:prstGeom prst="callout1">
            <a:avLst>
              <a:gd name="adj1" fmla="val 50067"/>
              <a:gd name="adj2" fmla="val -345"/>
              <a:gd name="adj3" fmla="val 50046"/>
              <a:gd name="adj4" fmla="val -5847"/>
            </a:avLst>
          </a:prstGeom>
          <a:solidFill>
            <a:schemeClr val="accent1">
              <a:alpha val="15000"/>
            </a:schemeClr>
          </a:solidFill>
          <a:ln>
            <a:solidFill>
              <a:schemeClr val="accent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r>
              <a:rPr kumimoji="1" lang="en-US" altLang="ja-JP" sz="1000">
                <a:ea typeface="MS PGothic" panose="020B0600070205080204" pitchFamily="34" charset="-128"/>
              </a:rPr>
              <a:t>Poe Avail </a:t>
            </a:r>
            <a:r>
              <a:rPr kumimoji="1" lang="en-US" altLang="ja-JP" sz="1000" err="1">
                <a:ea typeface="MS PGothic" panose="020B0600070205080204" pitchFamily="34" charset="-128"/>
              </a:rPr>
              <a:t>Pwr</a:t>
            </a:r>
            <a:r>
              <a:rPr kumimoji="1" lang="en-US" altLang="ja-JP" sz="1000">
                <a:ea typeface="MS PGothic" panose="020B0600070205080204" pitchFamily="34" charset="-128"/>
              </a:rPr>
              <a:t>(W)</a:t>
            </a:r>
            <a:r>
              <a:rPr kumimoji="1" lang="ja-JP" altLang="en-US" sz="1000">
                <a:ea typeface="MS PGothic" panose="020B0600070205080204" pitchFamily="34" charset="-128"/>
              </a:rPr>
              <a:t>　：</a:t>
            </a:r>
            <a:r>
              <a:rPr kumimoji="1" lang="en-US" altLang="ja-JP" sz="1000" err="1">
                <a:ea typeface="MS PGothic" panose="020B0600070205080204" pitchFamily="34" charset="-128"/>
              </a:rPr>
              <a:t>PoW</a:t>
            </a:r>
            <a:r>
              <a:rPr kumimoji="1" lang="ja-JP" altLang="en-US" sz="1000">
                <a:ea typeface="MS PGothic" panose="020B0600070205080204" pitchFamily="34" charset="-128"/>
              </a:rPr>
              <a:t>の電源供給可能量</a:t>
            </a:r>
          </a:p>
          <a:p>
            <a:r>
              <a:rPr kumimoji="1" lang="en-US" altLang="ja-JP" sz="1000" err="1">
                <a:ea typeface="MS PGothic" panose="020B0600070205080204" pitchFamily="34" charset="-128"/>
              </a:rPr>
              <a:t>Consumd</a:t>
            </a:r>
            <a:r>
              <a:rPr kumimoji="1" lang="en-US" altLang="ja-JP" sz="1000">
                <a:ea typeface="MS PGothic" panose="020B0600070205080204" pitchFamily="34" charset="-128"/>
              </a:rPr>
              <a:t> </a:t>
            </a:r>
            <a:r>
              <a:rPr kumimoji="1" lang="en-US" altLang="ja-JP" sz="1000" err="1">
                <a:ea typeface="MS PGothic" panose="020B0600070205080204" pitchFamily="34" charset="-128"/>
              </a:rPr>
              <a:t>Pwr</a:t>
            </a:r>
            <a:r>
              <a:rPr kumimoji="1" lang="en-US" altLang="ja-JP" sz="1000">
                <a:ea typeface="MS PGothic" panose="020B0600070205080204" pitchFamily="34" charset="-128"/>
              </a:rPr>
              <a:t> Sys/</a:t>
            </a:r>
            <a:r>
              <a:rPr kumimoji="1" lang="en-US" altLang="ja-JP" sz="1000" err="1">
                <a:ea typeface="MS PGothic" panose="020B0600070205080204" pitchFamily="34" charset="-128"/>
              </a:rPr>
              <a:t>PoE</a:t>
            </a:r>
            <a:r>
              <a:rPr kumimoji="1" lang="en-US" altLang="ja-JP" sz="1000">
                <a:ea typeface="MS PGothic" panose="020B0600070205080204" pitchFamily="34" charset="-128"/>
              </a:rPr>
              <a:t>(W)</a:t>
            </a:r>
            <a:r>
              <a:rPr kumimoji="1" lang="ja-JP" altLang="en-US" sz="1000">
                <a:ea typeface="MS PGothic" panose="020B0600070205080204" pitchFamily="34" charset="-128"/>
              </a:rPr>
              <a:t>：実電源消費量</a:t>
            </a:r>
          </a:p>
        </p:txBody>
      </p:sp>
      <p:sp>
        <p:nvSpPr>
          <p:cNvPr id="14" name="Slide Number Placeholder 4">
            <a:extLst>
              <a:ext uri="{FF2B5EF4-FFF2-40B4-BE49-F238E27FC236}">
                <a16:creationId xmlns:a16="http://schemas.microsoft.com/office/drawing/2014/main" id="{42B5CF00-B00E-5B4A-960C-97DC75E454A5}"/>
              </a:ext>
            </a:extLst>
          </p:cNvPr>
          <p:cNvSpPr>
            <a:spLocks noGrp="1"/>
          </p:cNvSpPr>
          <p:nvPr>
            <p:ph type="sldNum" sz="quarter" idx="4294967295"/>
          </p:nvPr>
        </p:nvSpPr>
        <p:spPr>
          <a:xfrm>
            <a:off x="8648700" y="4884738"/>
            <a:ext cx="495300" cy="274637"/>
          </a:xfrm>
          <a:prstGeom prst="rect">
            <a:avLst/>
          </a:prstGeom>
        </p:spPr>
        <p:txBody>
          <a:bodyPr>
            <a:noAutofit/>
          </a:bodyPr>
          <a:lstStyle/>
          <a:p>
            <a:fld id="{3945D0FD-48F1-4D72-80C5-FFB60B92A834}" type="slidenum">
              <a:rPr lang="en-US" sz="900" smtClean="0">
                <a:latin typeface="+mn-lt"/>
                <a:ea typeface="MS PGothic" panose="020B0600070205080204" pitchFamily="34" charset="-128"/>
              </a:rPr>
              <a:pPr/>
              <a:t>109</a:t>
            </a:fld>
            <a:endParaRPr lang="en-US" sz="900">
              <a:latin typeface="+mn-lt"/>
              <a:ea typeface="MS PGothic" panose="020B0600070205080204" pitchFamily="34" charset="-128"/>
            </a:endParaRPr>
          </a:p>
        </p:txBody>
      </p:sp>
      <p:sp>
        <p:nvSpPr>
          <p:cNvPr id="16" name="Text Placeholder 3">
            <a:extLst>
              <a:ext uri="{FF2B5EF4-FFF2-40B4-BE49-F238E27FC236}">
                <a16:creationId xmlns:a16="http://schemas.microsoft.com/office/drawing/2014/main" id="{958C3B7D-DFD8-0A40-A9C0-083764C53E7F}"/>
              </a:ext>
            </a:extLst>
          </p:cNvPr>
          <p:cNvSpPr txBox="1">
            <a:spLocks/>
          </p:cNvSpPr>
          <p:nvPr/>
        </p:nvSpPr>
        <p:spPr>
          <a:xfrm>
            <a:off x="533400" y="60960"/>
            <a:ext cx="7084679" cy="326233"/>
          </a:xfrm>
          <a:prstGeom prst="rect">
            <a:avLst/>
          </a:prstGeom>
        </p:spPr>
        <p:txBody>
          <a:bodyPr wrap="square" lIns="91420" tIns="45710" rIns="91420" bIns="45710" anchor="b" anchorCtr="0">
            <a:noAutofit/>
          </a:bodyPr>
          <a:lstStyle>
            <a:lvl1pPr marL="169863" indent="-169863" algn="l" defTabSz="603575" rtl="0" eaLnBrk="1" fontAlgn="base" hangingPunct="1">
              <a:lnSpc>
                <a:spcPct val="100000"/>
              </a:lnSpc>
              <a:spcBef>
                <a:spcPct val="50000"/>
              </a:spcBef>
              <a:spcAft>
                <a:spcPct val="0"/>
              </a:spcAft>
              <a:buClr>
                <a:schemeClr val="tx2"/>
              </a:buClr>
              <a:buSzPct val="90000"/>
              <a:buFont typeface="Arial" charset="0"/>
              <a:buNone/>
              <a:defRPr lang="en-US" sz="1400" b="0" i="0" kern="1200">
                <a:solidFill>
                  <a:schemeClr val="tx1"/>
                </a:solidFill>
                <a:latin typeface="+mn-lt"/>
                <a:ea typeface="ＭＳ Ｐゴシック" charset="0"/>
                <a:cs typeface="CiscoSans ExtraLight"/>
              </a:defRPr>
            </a:lvl1pPr>
            <a:lvl2pPr marL="358775" indent="-215900" algn="l" defTabSz="684213" rtl="0" eaLnBrk="1" fontAlgn="base" hangingPunct="1">
              <a:lnSpc>
                <a:spcPct val="95000"/>
              </a:lnSpc>
              <a:spcBef>
                <a:spcPts val="600"/>
              </a:spcBef>
              <a:spcAft>
                <a:spcPct val="0"/>
              </a:spcAft>
              <a:buClr>
                <a:schemeClr val="tx2"/>
              </a:buClr>
              <a:buFont typeface="Arial" pitchFamily="34" charset="0"/>
              <a:buNone/>
              <a:defRPr lang="en-US" sz="1100" kern="1200">
                <a:solidFill>
                  <a:schemeClr val="tx1"/>
                </a:solidFill>
                <a:latin typeface="+mn-lt"/>
                <a:ea typeface="ＭＳ Ｐゴシック" charset="0"/>
                <a:cs typeface="CiscoSans"/>
              </a:defRPr>
            </a:lvl2pPr>
            <a:lvl3pPr marL="431800" indent="-169863" algn="l" defTabSz="684213" rtl="0" eaLnBrk="1" fontAlgn="base" hangingPunct="1">
              <a:lnSpc>
                <a:spcPct val="95000"/>
              </a:lnSpc>
              <a:spcBef>
                <a:spcPts val="625"/>
              </a:spcBef>
              <a:spcAft>
                <a:spcPct val="0"/>
              </a:spcAft>
              <a:buFont typeface="Arial" pitchFamily="34" charset="0"/>
              <a:buNone/>
              <a:defRPr lang="en-US" sz="1100" kern="1200">
                <a:solidFill>
                  <a:schemeClr val="tx1"/>
                </a:solidFill>
                <a:latin typeface="+mn-lt"/>
                <a:ea typeface="ＭＳ Ｐゴシック" charset="0"/>
                <a:cs typeface="CiscoSans"/>
              </a:defRPr>
            </a:lvl3pPr>
            <a:lvl4pPr marL="503238" indent="-169863" algn="l" defTabSz="684213" rtl="0" eaLnBrk="1" fontAlgn="base" hangingPunct="1">
              <a:lnSpc>
                <a:spcPct val="95000"/>
              </a:lnSpc>
              <a:spcBef>
                <a:spcPts val="625"/>
              </a:spcBef>
              <a:spcAft>
                <a:spcPct val="0"/>
              </a:spcAft>
              <a:buFont typeface="Arial" pitchFamily="34" charset="0"/>
              <a:buNone/>
              <a:defRPr lang="en-US" sz="1100" kern="1200">
                <a:solidFill>
                  <a:schemeClr val="tx1"/>
                </a:solidFill>
                <a:latin typeface="+mn-lt"/>
                <a:ea typeface="ＭＳ Ｐゴシック" charset="0"/>
                <a:cs typeface="CiscoSans"/>
              </a:defRPr>
            </a:lvl4pPr>
            <a:lvl5pPr marL="574675" indent="-169863" algn="l" defTabSz="684213" rtl="0" eaLnBrk="1" fontAlgn="base" hangingPunct="1">
              <a:lnSpc>
                <a:spcPct val="95000"/>
              </a:lnSpc>
              <a:spcBef>
                <a:spcPts val="625"/>
              </a:spcBef>
              <a:spcAft>
                <a:spcPct val="0"/>
              </a:spcAft>
              <a:buFont typeface="Arial" pitchFamily="34" charset="0"/>
              <a:buNone/>
              <a:defRPr lang="en-US" sz="1100" kern="1200">
                <a:solidFill>
                  <a:schemeClr val="tx1"/>
                </a:solidFill>
                <a:latin typeface="+mn-lt"/>
                <a:ea typeface="ＭＳ Ｐゴシック" charset="0"/>
                <a:cs typeface="CiscoSans"/>
              </a:defRPr>
            </a:lvl5pPr>
            <a:lvl6pPr marL="863856" indent="-171445" algn="l" defTabSz="685777" rtl="0" eaLnBrk="1" latinLnBrk="0" hangingPunct="1">
              <a:spcBef>
                <a:spcPts val="600"/>
              </a:spcBef>
              <a:buFont typeface="Arial" pitchFamily="34" charset="0"/>
              <a:buChar char="•"/>
              <a:defRPr sz="900" kern="1200" baseline="0">
                <a:solidFill>
                  <a:schemeClr val="tx1"/>
                </a:solidFill>
                <a:latin typeface="+mn-lt"/>
                <a:ea typeface="+mn-ea"/>
                <a:cs typeface="+mn-cs"/>
              </a:defRPr>
            </a:lvl6pPr>
            <a:lvl7pPr marL="935844" indent="-171422" algn="l" defTabSz="685777" rtl="0" eaLnBrk="1" latinLnBrk="0" hangingPunct="1">
              <a:spcBef>
                <a:spcPts val="600"/>
              </a:spcBef>
              <a:buFont typeface="Arial" pitchFamily="34" charset="0"/>
              <a:buChar char="•"/>
              <a:defRPr sz="800" kern="1200" baseline="0">
                <a:solidFill>
                  <a:schemeClr val="tx1"/>
                </a:solidFill>
                <a:latin typeface="+mn-lt"/>
                <a:ea typeface="+mn-ea"/>
                <a:cs typeface="+mn-cs"/>
              </a:defRPr>
            </a:lvl7pPr>
            <a:lvl8pPr marL="2400220" indent="0" algn="l" defTabSz="685777" rtl="0" eaLnBrk="1" latinLnBrk="0" hangingPunct="1">
              <a:spcBef>
                <a:spcPct val="20000"/>
              </a:spcBef>
              <a:buFont typeface="Arial" pitchFamily="34" charset="0"/>
              <a:buNone/>
              <a:defRPr sz="1500" kern="1200">
                <a:solidFill>
                  <a:schemeClr val="tx1"/>
                </a:solidFill>
                <a:latin typeface="+mn-lt"/>
                <a:ea typeface="+mn-ea"/>
                <a:cs typeface="+mn-cs"/>
              </a:defRPr>
            </a:lvl8pPr>
            <a:lvl9pPr marL="2914553" indent="-171445" algn="l" defTabSz="685777" rtl="0" eaLnBrk="1" latinLnBrk="0" hangingPunct="1">
              <a:spcBef>
                <a:spcPct val="20000"/>
              </a:spcBef>
              <a:buFont typeface="Arial" pitchFamily="34" charset="0"/>
              <a:buChar char="•"/>
              <a:defRPr sz="1500" kern="1200">
                <a:solidFill>
                  <a:schemeClr val="tx1"/>
                </a:solidFill>
                <a:latin typeface="+mn-lt"/>
                <a:ea typeface="+mn-ea"/>
                <a:cs typeface="+mn-cs"/>
              </a:defRPr>
            </a:lvl9pPr>
          </a:lstStyle>
          <a:p>
            <a:r>
              <a:rPr lang="en-US">
                <a:ea typeface="MS PGothic" panose="020B0600070205080204" pitchFamily="34" charset="-128"/>
              </a:rPr>
              <a:t>3.1  Stack</a:t>
            </a:r>
          </a:p>
        </p:txBody>
      </p:sp>
    </p:spTree>
    <p:extLst>
      <p:ext uri="{BB962C8B-B14F-4D97-AF65-F5344CB8AC3E}">
        <p14:creationId xmlns:p14="http://schemas.microsoft.com/office/powerpoint/2010/main" val="1299380333"/>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B4E46717-193D-964E-B331-2B7326FCC372}"/>
              </a:ext>
            </a:extLst>
          </p:cNvPr>
          <p:cNvSpPr>
            <a:spLocks noGrp="1"/>
          </p:cNvSpPr>
          <p:nvPr>
            <p:ph type="title"/>
          </p:nvPr>
        </p:nvSpPr>
        <p:spPr/>
        <p:txBody>
          <a:bodyPr anchor="t"/>
          <a:lstStyle/>
          <a:p>
            <a:r>
              <a:rPr lang="ja-JP" altLang="en-US">
                <a:latin typeface="+mn-lt"/>
                <a:ea typeface="MS PGothic" panose="020B0600070205080204" pitchFamily="34" charset="-128"/>
                <a:cs typeface="CiscoSansTT ExtraLight" charset="0"/>
              </a:rPr>
              <a:t>これからのネットワークのアプローチ</a:t>
            </a:r>
            <a:endParaRPr lang="en-US">
              <a:latin typeface="+mn-lt"/>
              <a:ea typeface="MS PGothic" panose="020B0600070205080204" pitchFamily="34" charset="-128"/>
            </a:endParaRPr>
          </a:p>
        </p:txBody>
      </p:sp>
      <p:sp>
        <p:nvSpPr>
          <p:cNvPr id="6" name="Text Placeholder 5">
            <a:extLst>
              <a:ext uri="{FF2B5EF4-FFF2-40B4-BE49-F238E27FC236}">
                <a16:creationId xmlns:a16="http://schemas.microsoft.com/office/drawing/2014/main" id="{AD0CEF74-413B-8F45-AD7F-1418652859F4}"/>
              </a:ext>
            </a:extLst>
          </p:cNvPr>
          <p:cNvSpPr>
            <a:spLocks noGrp="1"/>
          </p:cNvSpPr>
          <p:nvPr>
            <p:ph type="body" sz="quarter" idx="12"/>
          </p:nvPr>
        </p:nvSpPr>
        <p:spPr/>
        <p:txBody>
          <a:bodyPr/>
          <a:lstStyle/>
          <a:p>
            <a:r>
              <a:rPr lang="en-US">
                <a:ea typeface="MS PGothic" panose="020B0600070205080204" pitchFamily="34" charset="-128"/>
              </a:rPr>
              <a:t>1.1  Cisco DNA </a:t>
            </a:r>
            <a:r>
              <a:rPr lang="ja-JP" altLang="en-US">
                <a:ea typeface="MS PGothic" panose="020B0600070205080204" pitchFamily="34" charset="-128"/>
              </a:rPr>
              <a:t>とは</a:t>
            </a:r>
            <a:r>
              <a:rPr lang="en-US" altLang="ja-JP">
                <a:ea typeface="MS PGothic" panose="020B0600070205080204" pitchFamily="34" charset="-128"/>
              </a:rPr>
              <a:t>?</a:t>
            </a:r>
            <a:endParaRPr lang="en-US">
              <a:ea typeface="MS PGothic" panose="020B0600070205080204" pitchFamily="34" charset="-128"/>
            </a:endParaRPr>
          </a:p>
        </p:txBody>
      </p:sp>
      <p:grpSp>
        <p:nvGrpSpPr>
          <p:cNvPr id="7" name="グループ化 6">
            <a:extLst>
              <a:ext uri="{FF2B5EF4-FFF2-40B4-BE49-F238E27FC236}">
                <a16:creationId xmlns:a16="http://schemas.microsoft.com/office/drawing/2014/main" id="{2A008FB3-10BC-F243-A971-83060A36DDBE}"/>
              </a:ext>
            </a:extLst>
          </p:cNvPr>
          <p:cNvGrpSpPr/>
          <p:nvPr/>
        </p:nvGrpSpPr>
        <p:grpSpPr>
          <a:xfrm>
            <a:off x="365671" y="1465501"/>
            <a:ext cx="4181789" cy="3113702"/>
            <a:chOff x="2" y="1219015"/>
            <a:chExt cx="4181789" cy="3113701"/>
          </a:xfrm>
        </p:grpSpPr>
        <p:sp>
          <p:nvSpPr>
            <p:cNvPr id="8" name="Pentagon 34">
              <a:extLst>
                <a:ext uri="{FF2B5EF4-FFF2-40B4-BE49-F238E27FC236}">
                  <a16:creationId xmlns:a16="http://schemas.microsoft.com/office/drawing/2014/main" id="{DB4CB516-30AC-7046-96F5-2ACC5E458CE4}"/>
                </a:ext>
              </a:extLst>
            </p:cNvPr>
            <p:cNvSpPr/>
            <p:nvPr/>
          </p:nvSpPr>
          <p:spPr bwMode="auto">
            <a:xfrm>
              <a:off x="336752" y="1822698"/>
              <a:ext cx="3845039" cy="562095"/>
            </a:xfrm>
            <a:prstGeom prst="homePlate">
              <a:avLst/>
            </a:prstGeom>
            <a:solidFill>
              <a:schemeClr val="tx1">
                <a:lumMod val="50000"/>
                <a:lumOff val="50000"/>
              </a:schemeClr>
            </a:solidFill>
            <a:ln w="25400" cap="flat" cmpd="sng" algn="ctr">
              <a:noFill/>
              <a:prstDash val="solid"/>
            </a:ln>
            <a:effectLst/>
          </p:spPr>
          <p:txBody>
            <a:bodyPr lIns="121896" tIns="60948" rIns="121896" bIns="60948" rtlCol="0" anchor="ctr"/>
            <a:lstStyle/>
            <a:p>
              <a:pPr marL="0" marR="0" lvl="0" indent="0" algn="ctr" defTabSz="609540" rtl="0" eaLnBrk="1" fontAlgn="base" latinLnBrk="0" hangingPunct="1">
                <a:lnSpc>
                  <a:spcPct val="100000"/>
                </a:lnSpc>
                <a:spcBef>
                  <a:spcPct val="0"/>
                </a:spcBef>
                <a:spcAft>
                  <a:spcPct val="0"/>
                </a:spcAft>
                <a:buClrTx/>
                <a:buSzTx/>
                <a:buFontTx/>
                <a:buNone/>
                <a:tabLst/>
                <a:defRPr/>
              </a:pPr>
              <a:endParaRPr kumimoji="0" lang="en-US" sz="2500" b="0" i="0" u="none" strike="noStrike" kern="0" cap="none" spc="0" normalizeH="0" baseline="0" noProof="0">
                <a:ln>
                  <a:noFill/>
                </a:ln>
                <a:solidFill>
                  <a:srgbClr val="FFFFFF"/>
                </a:solidFill>
                <a:effectLst/>
                <a:uLnTx/>
                <a:uFillTx/>
                <a:latin typeface="+mn-lt"/>
                <a:ea typeface="MS PGothic" panose="020B0600070205080204" pitchFamily="34" charset="-128"/>
                <a:cs typeface="CiscoSansTT ExtraLight" charset="0"/>
                <a:sym typeface="Arial" pitchFamily="-107" charset="0"/>
              </a:endParaRPr>
            </a:p>
          </p:txBody>
        </p:sp>
        <p:sp>
          <p:nvSpPr>
            <p:cNvPr id="9" name="TextBox 35">
              <a:extLst>
                <a:ext uri="{FF2B5EF4-FFF2-40B4-BE49-F238E27FC236}">
                  <a16:creationId xmlns:a16="http://schemas.microsoft.com/office/drawing/2014/main" id="{59CEF8AC-4B7A-EC4E-A8D8-8D6A97A10418}"/>
                </a:ext>
              </a:extLst>
            </p:cNvPr>
            <p:cNvSpPr txBox="1"/>
            <p:nvPr/>
          </p:nvSpPr>
          <p:spPr>
            <a:xfrm>
              <a:off x="386889" y="1916844"/>
              <a:ext cx="3477515" cy="400105"/>
            </a:xfrm>
            <a:prstGeom prst="rect">
              <a:avLst/>
            </a:prstGeom>
            <a:noFill/>
          </p:spPr>
          <p:txBody>
            <a:bodyPr wrap="square" lIns="121917" tIns="60958" rIns="121917" bIns="60958" rtlCol="0">
              <a:spAutoFit/>
            </a:bodyPr>
            <a:lstStyle/>
            <a:p>
              <a:pPr marL="0" marR="0" lvl="0" indent="0" algn="ctr" defTabSz="609540" rtl="0" eaLnBrk="1" fontAlgn="base" latinLnBrk="0" hangingPunct="1">
                <a:lnSpc>
                  <a:spcPct val="90000"/>
                </a:lnSpc>
                <a:spcBef>
                  <a:spcPct val="0"/>
                </a:spcBef>
                <a:spcAft>
                  <a:spcPct val="0"/>
                </a:spcAft>
                <a:buClrTx/>
                <a:buSzTx/>
                <a:buFontTx/>
                <a:buNone/>
                <a:tabLst/>
                <a:defRPr/>
              </a:pPr>
              <a:r>
                <a:rPr kumimoji="0" lang="ja-JP" altLang="en-US" sz="2000" b="0" i="0" u="none" strike="noStrike" kern="0" cap="none" spc="0" normalizeH="0" baseline="0" noProof="0">
                  <a:ln>
                    <a:noFill/>
                  </a:ln>
                  <a:solidFill>
                    <a:srgbClr val="FFFFFF"/>
                  </a:solidFill>
                  <a:effectLst/>
                  <a:uLnTx/>
                  <a:uFillTx/>
                  <a:latin typeface="+mn-lt"/>
                  <a:ea typeface="MS PGothic" panose="020B0600070205080204" pitchFamily="34" charset="-128"/>
                  <a:cs typeface="CiscoSansTT ExtraLight" charset="0"/>
                </a:rPr>
                <a:t>ハードウェア中心</a:t>
              </a:r>
              <a:endParaRPr kumimoji="0" lang="en-US" sz="2000" b="0" i="0" u="none" strike="noStrike" kern="0" cap="none" spc="0" normalizeH="0" baseline="0" noProof="0">
                <a:ln>
                  <a:noFill/>
                </a:ln>
                <a:solidFill>
                  <a:srgbClr val="FFFFFF"/>
                </a:solidFill>
                <a:effectLst/>
                <a:uLnTx/>
                <a:uFillTx/>
                <a:latin typeface="+mn-lt"/>
                <a:ea typeface="MS PGothic" panose="020B0600070205080204" pitchFamily="34" charset="-128"/>
                <a:cs typeface="CiscoSansTT ExtraLight" charset="0"/>
              </a:endParaRPr>
            </a:p>
          </p:txBody>
        </p:sp>
        <p:sp>
          <p:nvSpPr>
            <p:cNvPr id="10" name="Pentagon 41">
              <a:extLst>
                <a:ext uri="{FF2B5EF4-FFF2-40B4-BE49-F238E27FC236}">
                  <a16:creationId xmlns:a16="http://schemas.microsoft.com/office/drawing/2014/main" id="{39B8BD88-925C-1946-AE6E-DE5CCF69BCA8}"/>
                </a:ext>
              </a:extLst>
            </p:cNvPr>
            <p:cNvSpPr/>
            <p:nvPr/>
          </p:nvSpPr>
          <p:spPr bwMode="auto">
            <a:xfrm>
              <a:off x="336752" y="2471191"/>
              <a:ext cx="3845039" cy="562095"/>
            </a:xfrm>
            <a:prstGeom prst="homePlate">
              <a:avLst/>
            </a:prstGeom>
            <a:solidFill>
              <a:schemeClr val="tx1">
                <a:lumMod val="50000"/>
                <a:lumOff val="50000"/>
              </a:schemeClr>
            </a:solidFill>
            <a:ln w="25400" cap="flat" cmpd="sng" algn="ctr">
              <a:noFill/>
              <a:prstDash val="solid"/>
            </a:ln>
            <a:effectLst/>
          </p:spPr>
          <p:txBody>
            <a:bodyPr lIns="121896" tIns="60948" rIns="121896" bIns="60948" rtlCol="0" anchor="ctr"/>
            <a:lstStyle/>
            <a:p>
              <a:pPr marL="0" marR="0" lvl="0" indent="0" algn="ctr" defTabSz="609540" rtl="0" eaLnBrk="1" fontAlgn="base" latinLnBrk="0" hangingPunct="1">
                <a:lnSpc>
                  <a:spcPct val="100000"/>
                </a:lnSpc>
                <a:spcBef>
                  <a:spcPct val="0"/>
                </a:spcBef>
                <a:spcAft>
                  <a:spcPct val="0"/>
                </a:spcAft>
                <a:buClrTx/>
                <a:buSzTx/>
                <a:buFontTx/>
                <a:buNone/>
                <a:tabLst/>
                <a:defRPr/>
              </a:pPr>
              <a:endParaRPr kumimoji="0" lang="en-US" sz="2500" b="0" i="0" u="none" strike="noStrike" kern="0" cap="none" spc="0" normalizeH="0" baseline="0" noProof="0">
                <a:ln>
                  <a:noFill/>
                </a:ln>
                <a:solidFill>
                  <a:srgbClr val="FFFFFF"/>
                </a:solidFill>
                <a:effectLst/>
                <a:uLnTx/>
                <a:uFillTx/>
                <a:latin typeface="+mn-lt"/>
                <a:ea typeface="MS PGothic" panose="020B0600070205080204" pitchFamily="34" charset="-128"/>
                <a:cs typeface="CiscoSansTT ExtraLight" charset="0"/>
                <a:sym typeface="Arial" pitchFamily="-107" charset="0"/>
              </a:endParaRPr>
            </a:p>
          </p:txBody>
        </p:sp>
        <p:sp>
          <p:nvSpPr>
            <p:cNvPr id="11" name="TextBox 42">
              <a:extLst>
                <a:ext uri="{FF2B5EF4-FFF2-40B4-BE49-F238E27FC236}">
                  <a16:creationId xmlns:a16="http://schemas.microsoft.com/office/drawing/2014/main" id="{6FCFBEFE-1B28-E44B-B7EC-51C7B99B53A0}"/>
                </a:ext>
              </a:extLst>
            </p:cNvPr>
            <p:cNvSpPr txBox="1"/>
            <p:nvPr/>
          </p:nvSpPr>
          <p:spPr>
            <a:xfrm>
              <a:off x="976715" y="2572725"/>
              <a:ext cx="2556190" cy="400105"/>
            </a:xfrm>
            <a:prstGeom prst="rect">
              <a:avLst/>
            </a:prstGeom>
            <a:noFill/>
          </p:spPr>
          <p:txBody>
            <a:bodyPr wrap="square" lIns="121917" tIns="60958" rIns="121917" bIns="60958" rtlCol="0">
              <a:spAutoFit/>
            </a:bodyPr>
            <a:lstStyle/>
            <a:p>
              <a:pPr marL="0" marR="0" lvl="0" indent="0" algn="ctr" defTabSz="609540" rtl="0" eaLnBrk="1" fontAlgn="base" latinLnBrk="0" hangingPunct="1">
                <a:lnSpc>
                  <a:spcPct val="90000"/>
                </a:lnSpc>
                <a:spcBef>
                  <a:spcPct val="0"/>
                </a:spcBef>
                <a:spcAft>
                  <a:spcPct val="0"/>
                </a:spcAft>
                <a:buClrTx/>
                <a:buSzTx/>
                <a:buFontTx/>
                <a:buNone/>
                <a:tabLst/>
                <a:defRPr/>
              </a:pPr>
              <a:r>
                <a:rPr kumimoji="0" lang="ja-JP" altLang="en-US" sz="2000" b="0" i="0" u="none" strike="noStrike" kern="0" cap="none" spc="0" normalizeH="0" baseline="0" noProof="0">
                  <a:ln>
                    <a:noFill/>
                  </a:ln>
                  <a:solidFill>
                    <a:srgbClr val="FFFFFF"/>
                  </a:solidFill>
                  <a:effectLst/>
                  <a:uLnTx/>
                  <a:uFillTx/>
                  <a:latin typeface="+mn-lt"/>
                  <a:ea typeface="MS PGothic" panose="020B0600070205080204" pitchFamily="34" charset="-128"/>
                  <a:cs typeface="CiscoSansTT ExtraLight" charset="0"/>
                </a:rPr>
                <a:t>手動でスキルに依存</a:t>
              </a:r>
              <a:endParaRPr kumimoji="0" lang="en-US" sz="2000" b="0" i="0" u="none" strike="noStrike" kern="0" cap="none" spc="0" normalizeH="0" baseline="0" noProof="0">
                <a:ln>
                  <a:noFill/>
                </a:ln>
                <a:solidFill>
                  <a:srgbClr val="FFFFFF"/>
                </a:solidFill>
                <a:effectLst/>
                <a:uLnTx/>
                <a:uFillTx/>
                <a:latin typeface="+mn-lt"/>
                <a:ea typeface="MS PGothic" panose="020B0600070205080204" pitchFamily="34" charset="-128"/>
                <a:cs typeface="CiscoSansTT ExtraLight" charset="0"/>
              </a:endParaRPr>
            </a:p>
          </p:txBody>
        </p:sp>
        <p:sp>
          <p:nvSpPr>
            <p:cNvPr id="12" name="Pentagon 44">
              <a:extLst>
                <a:ext uri="{FF2B5EF4-FFF2-40B4-BE49-F238E27FC236}">
                  <a16:creationId xmlns:a16="http://schemas.microsoft.com/office/drawing/2014/main" id="{01594B29-2A62-8543-9305-01B0DAB61F88}"/>
                </a:ext>
              </a:extLst>
            </p:cNvPr>
            <p:cNvSpPr/>
            <p:nvPr/>
          </p:nvSpPr>
          <p:spPr bwMode="auto">
            <a:xfrm>
              <a:off x="336752" y="3119683"/>
              <a:ext cx="3845039" cy="562095"/>
            </a:xfrm>
            <a:prstGeom prst="homePlate">
              <a:avLst/>
            </a:prstGeom>
            <a:solidFill>
              <a:schemeClr val="tx1">
                <a:lumMod val="50000"/>
                <a:lumOff val="50000"/>
              </a:schemeClr>
            </a:solidFill>
            <a:ln w="25400" cap="flat" cmpd="sng" algn="ctr">
              <a:noFill/>
              <a:prstDash val="solid"/>
            </a:ln>
            <a:effectLst/>
          </p:spPr>
          <p:txBody>
            <a:bodyPr lIns="121896" tIns="60948" rIns="121896" bIns="60948" rtlCol="0" anchor="ctr"/>
            <a:lstStyle/>
            <a:p>
              <a:pPr marL="0" marR="0" lvl="0" indent="0" algn="ctr" defTabSz="609540" rtl="0" eaLnBrk="1" fontAlgn="base" latinLnBrk="0" hangingPunct="1">
                <a:lnSpc>
                  <a:spcPct val="100000"/>
                </a:lnSpc>
                <a:spcBef>
                  <a:spcPct val="0"/>
                </a:spcBef>
                <a:spcAft>
                  <a:spcPct val="0"/>
                </a:spcAft>
                <a:buClrTx/>
                <a:buSzTx/>
                <a:buFontTx/>
                <a:buNone/>
                <a:tabLst/>
                <a:defRPr/>
              </a:pPr>
              <a:endParaRPr kumimoji="0" lang="en-US" sz="2500" b="0" i="0" u="none" strike="noStrike" kern="0" cap="none" spc="0" normalizeH="0" baseline="0" noProof="0">
                <a:ln>
                  <a:noFill/>
                </a:ln>
                <a:solidFill>
                  <a:srgbClr val="FFFFFF"/>
                </a:solidFill>
                <a:effectLst/>
                <a:uLnTx/>
                <a:uFillTx/>
                <a:latin typeface="+mn-lt"/>
                <a:ea typeface="MS PGothic" panose="020B0600070205080204" pitchFamily="34" charset="-128"/>
                <a:cs typeface="CiscoSansTT ExtraLight" charset="0"/>
                <a:sym typeface="Arial" pitchFamily="-107" charset="0"/>
              </a:endParaRPr>
            </a:p>
          </p:txBody>
        </p:sp>
        <p:sp>
          <p:nvSpPr>
            <p:cNvPr id="13" name="TextBox 45">
              <a:extLst>
                <a:ext uri="{FF2B5EF4-FFF2-40B4-BE49-F238E27FC236}">
                  <a16:creationId xmlns:a16="http://schemas.microsoft.com/office/drawing/2014/main" id="{438530A4-2AC3-C84D-8C7C-E48E80C3E147}"/>
                </a:ext>
              </a:extLst>
            </p:cNvPr>
            <p:cNvSpPr txBox="1"/>
            <p:nvPr/>
          </p:nvSpPr>
          <p:spPr>
            <a:xfrm>
              <a:off x="677279" y="3214641"/>
              <a:ext cx="3080477" cy="400105"/>
            </a:xfrm>
            <a:prstGeom prst="rect">
              <a:avLst/>
            </a:prstGeom>
            <a:noFill/>
          </p:spPr>
          <p:txBody>
            <a:bodyPr wrap="square" lIns="121917" tIns="60958" rIns="121917" bIns="60958" rtlCol="0">
              <a:spAutoFit/>
            </a:bodyPr>
            <a:lstStyle/>
            <a:p>
              <a:pPr marL="0" marR="0" lvl="0" indent="0" algn="ctr" defTabSz="609540" rtl="0" eaLnBrk="1" fontAlgn="base" latinLnBrk="0" hangingPunct="1">
                <a:lnSpc>
                  <a:spcPct val="90000"/>
                </a:lnSpc>
                <a:spcBef>
                  <a:spcPct val="0"/>
                </a:spcBef>
                <a:spcAft>
                  <a:spcPct val="0"/>
                </a:spcAft>
                <a:buClrTx/>
                <a:buSzTx/>
                <a:buFontTx/>
                <a:buNone/>
                <a:tabLst/>
                <a:defRPr/>
              </a:pPr>
              <a:r>
                <a:rPr kumimoji="0" lang="ja-JP" altLang="en-US" sz="2000" b="0" i="0" u="none" strike="noStrike" kern="0" cap="none" spc="0" normalizeH="0" baseline="0" noProof="0">
                  <a:ln>
                    <a:noFill/>
                  </a:ln>
                  <a:solidFill>
                    <a:srgbClr val="FFFFFF"/>
                  </a:solidFill>
                  <a:effectLst/>
                  <a:uLnTx/>
                  <a:uFillTx/>
                  <a:latin typeface="+mn-lt"/>
                  <a:ea typeface="MS PGothic" panose="020B0600070205080204" pitchFamily="34" charset="-128"/>
                  <a:cs typeface="CiscoSansTT ExtraLight" charset="0"/>
                </a:rPr>
                <a:t>継ぎ足しのセキュリティ</a:t>
              </a:r>
              <a:endParaRPr kumimoji="0" lang="en-US" sz="2000" b="0" i="0" u="none" strike="noStrike" kern="0" cap="none" spc="0" normalizeH="0" baseline="0" noProof="0">
                <a:ln>
                  <a:noFill/>
                </a:ln>
                <a:solidFill>
                  <a:srgbClr val="FFFFFF"/>
                </a:solidFill>
                <a:effectLst/>
                <a:uLnTx/>
                <a:uFillTx/>
                <a:latin typeface="+mn-lt"/>
                <a:ea typeface="MS PGothic" panose="020B0600070205080204" pitchFamily="34" charset="-128"/>
                <a:cs typeface="CiscoSansTT ExtraLight" charset="0"/>
              </a:endParaRPr>
            </a:p>
          </p:txBody>
        </p:sp>
        <p:sp>
          <p:nvSpPr>
            <p:cNvPr id="14" name="Pentagon 47">
              <a:extLst>
                <a:ext uri="{FF2B5EF4-FFF2-40B4-BE49-F238E27FC236}">
                  <a16:creationId xmlns:a16="http://schemas.microsoft.com/office/drawing/2014/main" id="{DDB02427-47FF-944F-8D93-0F2117E6A214}"/>
                </a:ext>
              </a:extLst>
            </p:cNvPr>
            <p:cNvSpPr/>
            <p:nvPr/>
          </p:nvSpPr>
          <p:spPr bwMode="auto">
            <a:xfrm>
              <a:off x="336752" y="3768176"/>
              <a:ext cx="3845039" cy="562095"/>
            </a:xfrm>
            <a:prstGeom prst="homePlate">
              <a:avLst/>
            </a:prstGeom>
            <a:solidFill>
              <a:schemeClr val="tx1">
                <a:lumMod val="50000"/>
                <a:lumOff val="50000"/>
              </a:schemeClr>
            </a:solidFill>
            <a:ln w="25400" cap="flat" cmpd="sng" algn="ctr">
              <a:noFill/>
              <a:prstDash val="solid"/>
            </a:ln>
            <a:effectLst/>
          </p:spPr>
          <p:txBody>
            <a:bodyPr lIns="121896" tIns="60948" rIns="121896" bIns="60948" rtlCol="0" anchor="ctr"/>
            <a:lstStyle/>
            <a:p>
              <a:pPr marL="0" marR="0" lvl="0" indent="0" algn="ctr" defTabSz="609540" rtl="0" eaLnBrk="1" fontAlgn="base" latinLnBrk="0" hangingPunct="1">
                <a:lnSpc>
                  <a:spcPct val="100000"/>
                </a:lnSpc>
                <a:spcBef>
                  <a:spcPct val="0"/>
                </a:spcBef>
                <a:spcAft>
                  <a:spcPct val="0"/>
                </a:spcAft>
                <a:buClrTx/>
                <a:buSzTx/>
                <a:buFontTx/>
                <a:buNone/>
                <a:tabLst/>
                <a:defRPr/>
              </a:pPr>
              <a:endParaRPr kumimoji="0" lang="en-US" sz="2500" b="0" i="0" u="none" strike="noStrike" kern="0" cap="none" spc="0" normalizeH="0" baseline="0" noProof="0">
                <a:ln>
                  <a:noFill/>
                </a:ln>
                <a:solidFill>
                  <a:srgbClr val="FFFFFF"/>
                </a:solidFill>
                <a:effectLst/>
                <a:uLnTx/>
                <a:uFillTx/>
                <a:latin typeface="+mn-lt"/>
                <a:ea typeface="MS PGothic" panose="020B0600070205080204" pitchFamily="34" charset="-128"/>
                <a:cs typeface="CiscoSansTT ExtraLight" charset="0"/>
                <a:sym typeface="Arial" pitchFamily="-107" charset="0"/>
              </a:endParaRPr>
            </a:p>
          </p:txBody>
        </p:sp>
        <p:sp>
          <p:nvSpPr>
            <p:cNvPr id="15" name="TextBox 48">
              <a:extLst>
                <a:ext uri="{FF2B5EF4-FFF2-40B4-BE49-F238E27FC236}">
                  <a16:creationId xmlns:a16="http://schemas.microsoft.com/office/drawing/2014/main" id="{081835A5-6F9C-7248-8BDC-C2CC0B938F83}"/>
                </a:ext>
              </a:extLst>
            </p:cNvPr>
            <p:cNvSpPr txBox="1"/>
            <p:nvPr/>
          </p:nvSpPr>
          <p:spPr>
            <a:xfrm>
              <a:off x="779608" y="3874201"/>
              <a:ext cx="2937269" cy="400105"/>
            </a:xfrm>
            <a:prstGeom prst="rect">
              <a:avLst/>
            </a:prstGeom>
            <a:noFill/>
          </p:spPr>
          <p:txBody>
            <a:bodyPr wrap="square" lIns="121917" tIns="60958" rIns="121917" bIns="60958" rtlCol="0">
              <a:spAutoFit/>
            </a:bodyPr>
            <a:lstStyle/>
            <a:p>
              <a:pPr marL="0" marR="0" lvl="0" indent="0" algn="ctr" defTabSz="609540" rtl="0" eaLnBrk="1" fontAlgn="base" latinLnBrk="0" hangingPunct="1">
                <a:lnSpc>
                  <a:spcPct val="90000"/>
                </a:lnSpc>
                <a:spcBef>
                  <a:spcPct val="0"/>
                </a:spcBef>
                <a:spcAft>
                  <a:spcPct val="0"/>
                </a:spcAft>
                <a:buClrTx/>
                <a:buSzTx/>
                <a:buFontTx/>
                <a:buNone/>
                <a:tabLst/>
                <a:defRPr/>
              </a:pPr>
              <a:r>
                <a:rPr kumimoji="0" lang="ja-JP" altLang="en-US" sz="2000" b="0" i="0" u="none" strike="noStrike" kern="0" cap="none" spc="0" normalizeH="0" baseline="0" noProof="0">
                  <a:ln>
                    <a:noFill/>
                  </a:ln>
                  <a:solidFill>
                    <a:srgbClr val="FFFFFF"/>
                  </a:solidFill>
                  <a:effectLst/>
                  <a:uLnTx/>
                  <a:uFillTx/>
                  <a:latin typeface="+mn-lt"/>
                  <a:ea typeface="MS PGothic" panose="020B0600070205080204" pitchFamily="34" charset="-128"/>
                  <a:cs typeface="CiscoSansTT ExtraLight" charset="0"/>
                </a:rPr>
                <a:t>ログ分析、事後対応</a:t>
              </a:r>
              <a:endParaRPr kumimoji="0" lang="en-US" sz="2000" b="0" i="0" u="none" strike="noStrike" kern="0" cap="none" spc="0" normalizeH="0" baseline="0" noProof="0">
                <a:ln>
                  <a:noFill/>
                </a:ln>
                <a:solidFill>
                  <a:srgbClr val="FFFFFF"/>
                </a:solidFill>
                <a:effectLst/>
                <a:uLnTx/>
                <a:uFillTx/>
                <a:latin typeface="+mn-lt"/>
                <a:ea typeface="MS PGothic" panose="020B0600070205080204" pitchFamily="34" charset="-128"/>
                <a:cs typeface="CiscoSansTT ExtraLight" charset="0"/>
              </a:endParaRPr>
            </a:p>
          </p:txBody>
        </p:sp>
        <p:sp>
          <p:nvSpPr>
            <p:cNvPr id="16" name="Rectangle 54">
              <a:extLst>
                <a:ext uri="{FF2B5EF4-FFF2-40B4-BE49-F238E27FC236}">
                  <a16:creationId xmlns:a16="http://schemas.microsoft.com/office/drawing/2014/main" id="{90EF9730-5485-D042-A381-32E568B5293D}"/>
                </a:ext>
              </a:extLst>
            </p:cNvPr>
            <p:cNvSpPr/>
            <p:nvPr/>
          </p:nvSpPr>
          <p:spPr>
            <a:xfrm>
              <a:off x="336753" y="1820252"/>
              <a:ext cx="174830" cy="564540"/>
            </a:xfrm>
            <a:prstGeom prst="rect">
              <a:avLst/>
            </a:prstGeom>
            <a:solidFill>
              <a:srgbClr val="6CC04A"/>
            </a:solidFill>
            <a:ln w="25400" cap="flat" cmpd="sng" algn="ctr">
              <a:noFill/>
              <a:prstDash val="solid"/>
            </a:ln>
            <a:effectLst/>
          </p:spPr>
          <p:txBody>
            <a:bodyPr lIns="121917" tIns="60958" rIns="121917" bIns="60958" rtlCol="0" anchor="ctr"/>
            <a:lstStyle/>
            <a:p>
              <a:pPr marL="0" marR="0" lvl="0" indent="0" algn="ctr" defTabSz="60954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mn-lt"/>
                <a:ea typeface="MS PGothic" panose="020B0600070205080204" pitchFamily="34" charset="-128"/>
                <a:cs typeface="CiscoSansTT ExtraLight" charset="0"/>
              </a:endParaRPr>
            </a:p>
          </p:txBody>
        </p:sp>
        <p:sp>
          <p:nvSpPr>
            <p:cNvPr id="17" name="Rectangle 55">
              <a:extLst>
                <a:ext uri="{FF2B5EF4-FFF2-40B4-BE49-F238E27FC236}">
                  <a16:creationId xmlns:a16="http://schemas.microsoft.com/office/drawing/2014/main" id="{BC95B55E-DA19-464C-9C6C-11D6AB5E02C4}"/>
                </a:ext>
              </a:extLst>
            </p:cNvPr>
            <p:cNvSpPr/>
            <p:nvPr/>
          </p:nvSpPr>
          <p:spPr>
            <a:xfrm>
              <a:off x="333286" y="2471191"/>
              <a:ext cx="174830" cy="564540"/>
            </a:xfrm>
            <a:prstGeom prst="rect">
              <a:avLst/>
            </a:prstGeom>
            <a:solidFill>
              <a:srgbClr val="0B6B75"/>
            </a:solidFill>
            <a:ln w="25400" cap="flat" cmpd="sng" algn="ctr">
              <a:noFill/>
              <a:prstDash val="solid"/>
            </a:ln>
            <a:effectLst/>
          </p:spPr>
          <p:txBody>
            <a:bodyPr lIns="121917" tIns="60958" rIns="121917" bIns="60958" rtlCol="0" anchor="ctr"/>
            <a:lstStyle/>
            <a:p>
              <a:pPr marL="0" marR="0" lvl="0" indent="0" algn="ctr" defTabSz="60954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mn-lt"/>
                <a:ea typeface="MS PGothic" panose="020B0600070205080204" pitchFamily="34" charset="-128"/>
                <a:cs typeface="CiscoSansTT ExtraLight" charset="0"/>
              </a:endParaRPr>
            </a:p>
          </p:txBody>
        </p:sp>
        <p:sp>
          <p:nvSpPr>
            <p:cNvPr id="18" name="Rectangle 56">
              <a:extLst>
                <a:ext uri="{FF2B5EF4-FFF2-40B4-BE49-F238E27FC236}">
                  <a16:creationId xmlns:a16="http://schemas.microsoft.com/office/drawing/2014/main" id="{28B5F8D4-4E7F-494E-BC38-314D1D40706B}"/>
                </a:ext>
              </a:extLst>
            </p:cNvPr>
            <p:cNvSpPr/>
            <p:nvPr/>
          </p:nvSpPr>
          <p:spPr>
            <a:xfrm>
              <a:off x="333286" y="3119683"/>
              <a:ext cx="174830" cy="564540"/>
            </a:xfrm>
            <a:prstGeom prst="rect">
              <a:avLst/>
            </a:prstGeom>
            <a:solidFill>
              <a:srgbClr val="14337C"/>
            </a:solidFill>
            <a:ln w="25400" cap="flat" cmpd="sng" algn="ctr">
              <a:noFill/>
              <a:prstDash val="solid"/>
            </a:ln>
            <a:effectLst/>
          </p:spPr>
          <p:txBody>
            <a:bodyPr lIns="121917" tIns="60958" rIns="121917" bIns="60958" rtlCol="0" anchor="ctr"/>
            <a:lstStyle/>
            <a:p>
              <a:pPr marL="0" marR="0" lvl="0" indent="0" algn="ctr" defTabSz="60954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mn-lt"/>
                <a:ea typeface="MS PGothic" panose="020B0600070205080204" pitchFamily="34" charset="-128"/>
                <a:cs typeface="CiscoSansTT ExtraLight" charset="0"/>
              </a:endParaRPr>
            </a:p>
          </p:txBody>
        </p:sp>
        <p:sp>
          <p:nvSpPr>
            <p:cNvPr id="19" name="Rectangle 57">
              <a:extLst>
                <a:ext uri="{FF2B5EF4-FFF2-40B4-BE49-F238E27FC236}">
                  <a16:creationId xmlns:a16="http://schemas.microsoft.com/office/drawing/2014/main" id="{54BB5FFB-95CF-CE46-A195-115FC88B770A}"/>
                </a:ext>
              </a:extLst>
            </p:cNvPr>
            <p:cNvSpPr/>
            <p:nvPr/>
          </p:nvSpPr>
          <p:spPr>
            <a:xfrm>
              <a:off x="340399" y="3768176"/>
              <a:ext cx="174830" cy="564540"/>
            </a:xfrm>
            <a:prstGeom prst="rect">
              <a:avLst/>
            </a:prstGeom>
            <a:solidFill>
              <a:srgbClr val="218DBC"/>
            </a:solidFill>
            <a:ln w="25400" cap="flat" cmpd="sng" algn="ctr">
              <a:noFill/>
              <a:prstDash val="solid"/>
            </a:ln>
            <a:effectLst/>
          </p:spPr>
          <p:txBody>
            <a:bodyPr lIns="121917" tIns="60958" rIns="121917" bIns="60958" rtlCol="0" anchor="ctr"/>
            <a:lstStyle/>
            <a:p>
              <a:pPr marL="0" marR="0" lvl="0" indent="0" algn="ctr" defTabSz="60954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mn-lt"/>
                <a:ea typeface="MS PGothic" panose="020B0600070205080204" pitchFamily="34" charset="-128"/>
                <a:cs typeface="CiscoSansTT ExtraLight" charset="0"/>
              </a:endParaRPr>
            </a:p>
          </p:txBody>
        </p:sp>
        <p:sp>
          <p:nvSpPr>
            <p:cNvPr id="20" name="TextBox 59">
              <a:extLst>
                <a:ext uri="{FF2B5EF4-FFF2-40B4-BE49-F238E27FC236}">
                  <a16:creationId xmlns:a16="http://schemas.microsoft.com/office/drawing/2014/main" id="{BC602D0B-27A6-BC4A-B426-87C6F7445067}"/>
                </a:ext>
              </a:extLst>
            </p:cNvPr>
            <p:cNvSpPr txBox="1"/>
            <p:nvPr/>
          </p:nvSpPr>
          <p:spPr>
            <a:xfrm>
              <a:off x="2" y="1219015"/>
              <a:ext cx="2982986" cy="430883"/>
            </a:xfrm>
            <a:prstGeom prst="rect">
              <a:avLst/>
            </a:prstGeom>
            <a:noFill/>
          </p:spPr>
          <p:txBody>
            <a:bodyPr wrap="square" lIns="121917" tIns="60958" rIns="121917" bIns="60958" rtlCol="0">
              <a:spAutoFit/>
            </a:bodyPr>
            <a:lstStyle/>
            <a:p>
              <a:pPr marL="0" marR="0" lvl="0" indent="0" algn="ctr" defTabSz="457189" rtl="0" eaLnBrk="1" fontAlgn="base" latinLnBrk="0" hangingPunct="1">
                <a:lnSpc>
                  <a:spcPct val="100000"/>
                </a:lnSpc>
                <a:spcBef>
                  <a:spcPct val="0"/>
                </a:spcBef>
                <a:spcAft>
                  <a:spcPct val="0"/>
                </a:spcAft>
                <a:buClrTx/>
                <a:buSzTx/>
                <a:buFontTx/>
                <a:buNone/>
                <a:tabLst/>
                <a:defRPr/>
              </a:pPr>
              <a:r>
                <a:rPr kumimoji="0" lang="ja-JP" altLang="en-US" sz="2000" b="0" i="0" u="none" strike="noStrike" kern="1200" cap="none" spc="0" normalizeH="0" baseline="0" noProof="0">
                  <a:ln>
                    <a:noFill/>
                  </a:ln>
                  <a:solidFill>
                    <a:srgbClr val="005073"/>
                  </a:solidFill>
                  <a:effectLst/>
                  <a:uLnTx/>
                  <a:uFillTx/>
                  <a:latin typeface="+mn-lt"/>
                  <a:ea typeface="MS PGothic" panose="020B0600070205080204" pitchFamily="34" charset="-128"/>
                  <a:cs typeface="CiscoSansTT ExtraLight" charset="0"/>
                </a:rPr>
                <a:t>従来のネットワーク</a:t>
              </a:r>
              <a:endParaRPr kumimoji="0" lang="en-US" sz="2000" b="0" i="0" u="none" strike="noStrike" kern="1200" cap="none" spc="0" normalizeH="0" baseline="0" noProof="0">
                <a:ln>
                  <a:noFill/>
                </a:ln>
                <a:solidFill>
                  <a:srgbClr val="005073"/>
                </a:solidFill>
                <a:effectLst/>
                <a:uLnTx/>
                <a:uFillTx/>
                <a:latin typeface="+mn-lt"/>
                <a:ea typeface="MS PGothic" panose="020B0600070205080204" pitchFamily="34" charset="-128"/>
                <a:cs typeface="CiscoSansTT ExtraLight" charset="0"/>
              </a:endParaRPr>
            </a:p>
          </p:txBody>
        </p:sp>
      </p:grpSp>
      <p:grpSp>
        <p:nvGrpSpPr>
          <p:cNvPr id="21" name="グループ化 20">
            <a:extLst>
              <a:ext uri="{FF2B5EF4-FFF2-40B4-BE49-F238E27FC236}">
                <a16:creationId xmlns:a16="http://schemas.microsoft.com/office/drawing/2014/main" id="{D6716780-33E1-4044-9D7E-9404C864B6D0}"/>
              </a:ext>
            </a:extLst>
          </p:cNvPr>
          <p:cNvGrpSpPr/>
          <p:nvPr/>
        </p:nvGrpSpPr>
        <p:grpSpPr>
          <a:xfrm>
            <a:off x="4574028" y="1467207"/>
            <a:ext cx="4204303" cy="3181687"/>
            <a:chOff x="4610511" y="1467206"/>
            <a:chExt cx="4204303" cy="3181687"/>
          </a:xfrm>
        </p:grpSpPr>
        <p:sp>
          <p:nvSpPr>
            <p:cNvPr id="22" name="Chevron 30">
              <a:extLst>
                <a:ext uri="{FF2B5EF4-FFF2-40B4-BE49-F238E27FC236}">
                  <a16:creationId xmlns:a16="http://schemas.microsoft.com/office/drawing/2014/main" id="{E944B672-3CC3-8742-B8D1-2C3F1E9C635E}"/>
                </a:ext>
              </a:extLst>
            </p:cNvPr>
            <p:cNvSpPr/>
            <p:nvPr/>
          </p:nvSpPr>
          <p:spPr bwMode="auto">
            <a:xfrm>
              <a:off x="4839042" y="3366169"/>
              <a:ext cx="3817848" cy="562095"/>
            </a:xfrm>
            <a:prstGeom prst="chevron">
              <a:avLst/>
            </a:prstGeom>
            <a:solidFill>
              <a:schemeClr val="accent1"/>
            </a:solidFill>
            <a:ln w="25400" cap="flat" cmpd="sng" algn="ctr">
              <a:noFill/>
              <a:prstDash val="solid"/>
            </a:ln>
            <a:effectLst/>
          </p:spPr>
          <p:txBody>
            <a:bodyPr lIns="121896" tIns="60948" rIns="121896" bIns="60948" rtlCol="0" anchor="ctr"/>
            <a:lstStyle/>
            <a:p>
              <a:pPr marL="0" marR="0" lvl="0" indent="0" algn="ctr" defTabSz="609540" rtl="0" eaLnBrk="1" fontAlgn="base" latinLnBrk="0" hangingPunct="1">
                <a:lnSpc>
                  <a:spcPct val="100000"/>
                </a:lnSpc>
                <a:spcBef>
                  <a:spcPct val="0"/>
                </a:spcBef>
                <a:spcAft>
                  <a:spcPct val="0"/>
                </a:spcAft>
                <a:buClrTx/>
                <a:buSzTx/>
                <a:buFontTx/>
                <a:buNone/>
                <a:tabLst/>
                <a:defRPr/>
              </a:pPr>
              <a:endParaRPr kumimoji="0" lang="en-US" sz="2500" b="0" i="0" u="none" strike="noStrike" kern="0" cap="none" spc="0" normalizeH="0" baseline="0" noProof="0">
                <a:ln>
                  <a:noFill/>
                </a:ln>
                <a:solidFill>
                  <a:srgbClr val="FFFFFF"/>
                </a:solidFill>
                <a:effectLst/>
                <a:uLnTx/>
                <a:uFillTx/>
                <a:latin typeface="+mn-lt"/>
                <a:ea typeface="MS PGothic" panose="020B0600070205080204" pitchFamily="34" charset="-128"/>
                <a:cs typeface="CiscoSansTT ExtraLight" charset="0"/>
                <a:sym typeface="Arial" pitchFamily="-107" charset="0"/>
              </a:endParaRPr>
            </a:p>
          </p:txBody>
        </p:sp>
        <p:sp>
          <p:nvSpPr>
            <p:cNvPr id="23" name="Chevron 31">
              <a:extLst>
                <a:ext uri="{FF2B5EF4-FFF2-40B4-BE49-F238E27FC236}">
                  <a16:creationId xmlns:a16="http://schemas.microsoft.com/office/drawing/2014/main" id="{E52E89AF-7442-4F43-B937-4F69E53E78FC}"/>
                </a:ext>
              </a:extLst>
            </p:cNvPr>
            <p:cNvSpPr/>
            <p:nvPr/>
          </p:nvSpPr>
          <p:spPr bwMode="auto">
            <a:xfrm>
              <a:off x="4839042" y="2721902"/>
              <a:ext cx="3817848" cy="560466"/>
            </a:xfrm>
            <a:prstGeom prst="chevron">
              <a:avLst/>
            </a:prstGeom>
            <a:solidFill>
              <a:schemeClr val="accent1"/>
            </a:solidFill>
            <a:ln w="25400" cap="flat" cmpd="sng" algn="ctr">
              <a:noFill/>
              <a:prstDash val="solid"/>
            </a:ln>
            <a:effectLst/>
          </p:spPr>
          <p:txBody>
            <a:bodyPr lIns="121896" tIns="60948" rIns="121896" bIns="60948" rtlCol="0" anchor="ctr"/>
            <a:lstStyle/>
            <a:p>
              <a:pPr marL="0" marR="0" lvl="0" indent="0" algn="ctr" defTabSz="609540" rtl="0" eaLnBrk="1" fontAlgn="base" latinLnBrk="0" hangingPunct="1">
                <a:lnSpc>
                  <a:spcPct val="100000"/>
                </a:lnSpc>
                <a:spcBef>
                  <a:spcPct val="0"/>
                </a:spcBef>
                <a:spcAft>
                  <a:spcPct val="0"/>
                </a:spcAft>
                <a:buClrTx/>
                <a:buSzTx/>
                <a:buFontTx/>
                <a:buNone/>
                <a:tabLst/>
                <a:defRPr/>
              </a:pPr>
              <a:endParaRPr kumimoji="0" lang="en-US" sz="2500" b="0" i="0" u="none" strike="noStrike" kern="0" cap="none" spc="0" normalizeH="0" baseline="0" noProof="0">
                <a:ln>
                  <a:noFill/>
                </a:ln>
                <a:solidFill>
                  <a:srgbClr val="FFFFFF"/>
                </a:solidFill>
                <a:effectLst/>
                <a:uLnTx/>
                <a:uFillTx/>
                <a:latin typeface="+mn-lt"/>
                <a:ea typeface="MS PGothic" panose="020B0600070205080204" pitchFamily="34" charset="-128"/>
                <a:cs typeface="CiscoSansTT ExtraLight" charset="0"/>
                <a:sym typeface="Arial" pitchFamily="-107" charset="0"/>
              </a:endParaRPr>
            </a:p>
          </p:txBody>
        </p:sp>
        <p:sp>
          <p:nvSpPr>
            <p:cNvPr id="24" name="Chevron 32">
              <a:extLst>
                <a:ext uri="{FF2B5EF4-FFF2-40B4-BE49-F238E27FC236}">
                  <a16:creationId xmlns:a16="http://schemas.microsoft.com/office/drawing/2014/main" id="{54753F65-3A7C-3348-9306-DFE43B135F91}"/>
                </a:ext>
              </a:extLst>
            </p:cNvPr>
            <p:cNvSpPr/>
            <p:nvPr/>
          </p:nvSpPr>
          <p:spPr bwMode="auto">
            <a:xfrm>
              <a:off x="4839042" y="2069184"/>
              <a:ext cx="3817848" cy="562095"/>
            </a:xfrm>
            <a:prstGeom prst="chevron">
              <a:avLst/>
            </a:prstGeom>
            <a:solidFill>
              <a:schemeClr val="accent1"/>
            </a:solidFill>
            <a:ln w="25400" cap="flat" cmpd="sng" algn="ctr">
              <a:noFill/>
              <a:prstDash val="solid"/>
            </a:ln>
            <a:effectLst/>
          </p:spPr>
          <p:txBody>
            <a:bodyPr lIns="121896" tIns="60948" rIns="121896" bIns="60948" rtlCol="0" anchor="ctr"/>
            <a:lstStyle/>
            <a:p>
              <a:pPr marL="0" marR="0" lvl="0" indent="0" algn="ctr" defTabSz="609540" rtl="0" eaLnBrk="1" fontAlgn="base" latinLnBrk="0" hangingPunct="1">
                <a:lnSpc>
                  <a:spcPct val="100000"/>
                </a:lnSpc>
                <a:spcBef>
                  <a:spcPct val="0"/>
                </a:spcBef>
                <a:spcAft>
                  <a:spcPct val="0"/>
                </a:spcAft>
                <a:buClrTx/>
                <a:buSzTx/>
                <a:buFontTx/>
                <a:buNone/>
                <a:tabLst/>
                <a:defRPr/>
              </a:pPr>
              <a:endParaRPr kumimoji="0" lang="en-US" sz="2500" b="0" i="0" u="none" strike="noStrike" kern="0" cap="none" spc="0" normalizeH="0" baseline="0" noProof="0">
                <a:ln>
                  <a:noFill/>
                </a:ln>
                <a:solidFill>
                  <a:srgbClr val="FFFFFF"/>
                </a:solidFill>
                <a:effectLst/>
                <a:uLnTx/>
                <a:uFillTx/>
                <a:latin typeface="+mn-lt"/>
                <a:ea typeface="MS PGothic" panose="020B0600070205080204" pitchFamily="34" charset="-128"/>
                <a:cs typeface="CiscoSansTT ExtraLight" charset="0"/>
                <a:sym typeface="Arial" pitchFamily="-107" charset="0"/>
              </a:endParaRPr>
            </a:p>
          </p:txBody>
        </p:sp>
        <p:sp>
          <p:nvSpPr>
            <p:cNvPr id="25" name="Oval 33">
              <a:extLst>
                <a:ext uri="{FF2B5EF4-FFF2-40B4-BE49-F238E27FC236}">
                  <a16:creationId xmlns:a16="http://schemas.microsoft.com/office/drawing/2014/main" id="{7FFAD4E5-4003-6B44-832D-C0975F9589EB}"/>
                </a:ext>
              </a:extLst>
            </p:cNvPr>
            <p:cNvSpPr/>
            <p:nvPr/>
          </p:nvSpPr>
          <p:spPr bwMode="auto">
            <a:xfrm>
              <a:off x="4643067" y="2038389"/>
              <a:ext cx="634343" cy="623685"/>
            </a:xfrm>
            <a:prstGeom prst="ellipse">
              <a:avLst/>
            </a:prstGeom>
            <a:solidFill>
              <a:srgbClr val="6CC04A"/>
            </a:solidFill>
            <a:ln w="12700" cap="flat">
              <a:noFill/>
              <a:miter lim="800000"/>
              <a:headEnd type="none" w="med" len="med"/>
              <a:tailEnd type="none" w="med" len="med"/>
            </a:ln>
          </p:spPr>
          <p:txBody>
            <a:bodyPr lIns="121917" tIns="60958" rIns="121917" bIns="60958" rtlCol="0" anchor="ctr"/>
            <a:lstStyle/>
            <a:p>
              <a:pPr marL="0" marR="0" lvl="0" indent="0" algn="ctr" defTabSz="685610" rtl="0" eaLnBrk="1" fontAlgn="base" latinLnBrk="0" hangingPunct="1">
                <a:lnSpc>
                  <a:spcPct val="100000"/>
                </a:lnSpc>
                <a:spcBef>
                  <a:spcPct val="0"/>
                </a:spcBef>
                <a:spcAft>
                  <a:spcPct val="0"/>
                </a:spcAft>
                <a:buClrTx/>
                <a:buSzTx/>
                <a:buFontTx/>
                <a:buNone/>
                <a:tabLst/>
                <a:defRPr/>
              </a:pPr>
              <a:endParaRPr kumimoji="0" lang="en-US" sz="1900" b="0" i="0" u="none" strike="noStrike" kern="0" cap="none" spc="0" normalizeH="0" baseline="0" noProof="0">
                <a:ln>
                  <a:noFill/>
                </a:ln>
                <a:solidFill>
                  <a:srgbClr val="FFFFFF"/>
                </a:solidFill>
                <a:effectLst/>
                <a:uLnTx/>
                <a:uFillTx/>
                <a:latin typeface="+mn-lt"/>
                <a:ea typeface="MS PGothic" panose="020B0600070205080204" pitchFamily="34" charset="-128"/>
                <a:cs typeface="CiscoSansTT ExtraLight" charset="0"/>
                <a:sym typeface="Arial" pitchFamily="-107" charset="0"/>
              </a:endParaRPr>
            </a:p>
          </p:txBody>
        </p:sp>
        <p:sp>
          <p:nvSpPr>
            <p:cNvPr id="26" name="TextBox 36">
              <a:extLst>
                <a:ext uri="{FF2B5EF4-FFF2-40B4-BE49-F238E27FC236}">
                  <a16:creationId xmlns:a16="http://schemas.microsoft.com/office/drawing/2014/main" id="{51DE899E-38BD-8740-8B1C-C186D469BEC5}"/>
                </a:ext>
              </a:extLst>
            </p:cNvPr>
            <p:cNvSpPr txBox="1"/>
            <p:nvPr/>
          </p:nvSpPr>
          <p:spPr>
            <a:xfrm>
              <a:off x="5278995" y="2175210"/>
              <a:ext cx="2972472" cy="400105"/>
            </a:xfrm>
            <a:prstGeom prst="rect">
              <a:avLst/>
            </a:prstGeom>
            <a:noFill/>
          </p:spPr>
          <p:txBody>
            <a:bodyPr wrap="square" lIns="121917" tIns="60958" rIns="121917" bIns="60958" rtlCol="0">
              <a:spAutoFit/>
            </a:bodyPr>
            <a:lstStyle/>
            <a:p>
              <a:pPr marL="0" marR="0" lvl="0" indent="0" algn="ctr" defTabSz="609540" rtl="0" eaLnBrk="1" fontAlgn="base" latinLnBrk="0" hangingPunct="1">
                <a:lnSpc>
                  <a:spcPct val="90000"/>
                </a:lnSpc>
                <a:spcBef>
                  <a:spcPct val="0"/>
                </a:spcBef>
                <a:spcAft>
                  <a:spcPct val="0"/>
                </a:spcAft>
                <a:buClrTx/>
                <a:buSzTx/>
                <a:buFontTx/>
                <a:buNone/>
                <a:tabLst/>
                <a:defRPr/>
              </a:pPr>
              <a:r>
                <a:rPr kumimoji="0" lang="ja-JP" altLang="en-US" sz="2000" b="0" i="0" u="none" strike="noStrike" kern="0" cap="none" spc="0" normalizeH="0" baseline="0" noProof="0">
                  <a:ln>
                    <a:noFill/>
                  </a:ln>
                  <a:solidFill>
                    <a:srgbClr val="FFFFFF"/>
                  </a:solidFill>
                  <a:effectLst/>
                  <a:uLnTx/>
                  <a:uFillTx/>
                  <a:latin typeface="+mn-lt"/>
                  <a:ea typeface="MS PGothic" panose="020B0600070205080204" pitchFamily="34" charset="-128"/>
                  <a:cs typeface="CiscoSansTT ExtraLight" charset="0"/>
                </a:rPr>
                <a:t>ソフトウェア中心</a:t>
              </a:r>
              <a:endParaRPr kumimoji="0" lang="en-US" sz="2000" b="0" i="0" u="none" strike="noStrike" kern="0" cap="none" spc="0" normalizeH="0" baseline="0" noProof="0">
                <a:ln>
                  <a:noFill/>
                </a:ln>
                <a:solidFill>
                  <a:srgbClr val="FFFFFF"/>
                </a:solidFill>
                <a:effectLst/>
                <a:uLnTx/>
                <a:uFillTx/>
                <a:latin typeface="+mn-lt"/>
                <a:ea typeface="MS PGothic" panose="020B0600070205080204" pitchFamily="34" charset="-128"/>
                <a:cs typeface="CiscoSansTT ExtraLight" charset="0"/>
              </a:endParaRPr>
            </a:p>
          </p:txBody>
        </p:sp>
        <p:sp>
          <p:nvSpPr>
            <p:cNvPr id="27" name="Oval 37">
              <a:extLst>
                <a:ext uri="{FF2B5EF4-FFF2-40B4-BE49-F238E27FC236}">
                  <a16:creationId xmlns:a16="http://schemas.microsoft.com/office/drawing/2014/main" id="{2A2B2E9E-447C-FF4D-9AC2-44689F4DA111}"/>
                </a:ext>
              </a:extLst>
            </p:cNvPr>
            <p:cNvSpPr/>
            <p:nvPr/>
          </p:nvSpPr>
          <p:spPr bwMode="auto">
            <a:xfrm>
              <a:off x="4662897" y="2693727"/>
              <a:ext cx="628871" cy="618305"/>
            </a:xfrm>
            <a:prstGeom prst="ellipse">
              <a:avLst/>
            </a:prstGeom>
            <a:solidFill>
              <a:srgbClr val="0B6B75"/>
            </a:solidFill>
            <a:ln w="12700" cap="flat">
              <a:noFill/>
              <a:miter lim="800000"/>
              <a:headEnd type="none" w="med" len="med"/>
              <a:tailEnd type="none" w="med" len="med"/>
            </a:ln>
          </p:spPr>
          <p:txBody>
            <a:bodyPr lIns="121917" tIns="60958" rIns="121917" bIns="60958" rtlCol="0" anchor="ctr"/>
            <a:lstStyle/>
            <a:p>
              <a:pPr marL="0" marR="0" lvl="0" indent="0" algn="ctr" defTabSz="685610" rtl="0" eaLnBrk="1" fontAlgn="base" latinLnBrk="0" hangingPunct="1">
                <a:lnSpc>
                  <a:spcPct val="100000"/>
                </a:lnSpc>
                <a:spcBef>
                  <a:spcPct val="0"/>
                </a:spcBef>
                <a:spcAft>
                  <a:spcPct val="0"/>
                </a:spcAft>
                <a:buClrTx/>
                <a:buSzTx/>
                <a:buFontTx/>
                <a:buNone/>
                <a:tabLst/>
                <a:defRPr/>
              </a:pPr>
              <a:endParaRPr kumimoji="0" lang="en-US" sz="1900" b="0" i="0" u="none" strike="noStrike" kern="0" cap="none" spc="0" normalizeH="0" baseline="0" noProof="0">
                <a:ln>
                  <a:noFill/>
                </a:ln>
                <a:solidFill>
                  <a:srgbClr val="FFFFFF"/>
                </a:solidFill>
                <a:effectLst/>
                <a:uLnTx/>
                <a:uFillTx/>
                <a:latin typeface="+mn-lt"/>
                <a:ea typeface="MS PGothic" panose="020B0600070205080204" pitchFamily="34" charset="-128"/>
                <a:cs typeface="CiscoSansTT ExtraLight" charset="0"/>
                <a:sym typeface="Arial" pitchFamily="-107" charset="0"/>
              </a:endParaRPr>
            </a:p>
          </p:txBody>
        </p:sp>
        <p:sp>
          <p:nvSpPr>
            <p:cNvPr id="28" name="Freeform 117">
              <a:extLst>
                <a:ext uri="{FF2B5EF4-FFF2-40B4-BE49-F238E27FC236}">
                  <a16:creationId xmlns:a16="http://schemas.microsoft.com/office/drawing/2014/main" id="{60B88D80-5821-BE43-AA16-81577E114BA5}"/>
                </a:ext>
              </a:extLst>
            </p:cNvPr>
            <p:cNvSpPr>
              <a:spLocks noChangeArrowheads="1"/>
            </p:cNvSpPr>
            <p:nvPr/>
          </p:nvSpPr>
          <p:spPr bwMode="auto">
            <a:xfrm>
              <a:off x="4801441" y="2826518"/>
              <a:ext cx="351780" cy="345869"/>
            </a:xfrm>
            <a:custGeom>
              <a:avLst/>
              <a:gdLst>
                <a:gd name="T0" fmla="*/ 1893 w 1933"/>
                <a:gd name="T1" fmla="*/ 848 h 1933"/>
                <a:gd name="T2" fmla="*/ 1893 w 1933"/>
                <a:gd name="T3" fmla="*/ 848 h 1933"/>
                <a:gd name="T4" fmla="*/ 1644 w 1933"/>
                <a:gd name="T5" fmla="*/ 809 h 1933"/>
                <a:gd name="T6" fmla="*/ 1556 w 1933"/>
                <a:gd name="T7" fmla="*/ 599 h 1933"/>
                <a:gd name="T8" fmla="*/ 1703 w 1933"/>
                <a:gd name="T9" fmla="*/ 394 h 1933"/>
                <a:gd name="T10" fmla="*/ 1699 w 1933"/>
                <a:gd name="T11" fmla="*/ 334 h 1933"/>
                <a:gd name="T12" fmla="*/ 1597 w 1933"/>
                <a:gd name="T13" fmla="*/ 233 h 1933"/>
                <a:gd name="T14" fmla="*/ 1537 w 1933"/>
                <a:gd name="T15" fmla="*/ 228 h 1933"/>
                <a:gd name="T16" fmla="*/ 1332 w 1933"/>
                <a:gd name="T17" fmla="*/ 376 h 1933"/>
                <a:gd name="T18" fmla="*/ 1125 w 1933"/>
                <a:gd name="T19" fmla="*/ 290 h 1933"/>
                <a:gd name="T20" fmla="*/ 1083 w 1933"/>
                <a:gd name="T21" fmla="*/ 39 h 1933"/>
                <a:gd name="T22" fmla="*/ 1037 w 1933"/>
                <a:gd name="T23" fmla="*/ 2 h 1933"/>
                <a:gd name="T24" fmla="*/ 894 w 1933"/>
                <a:gd name="T25" fmla="*/ 2 h 1933"/>
                <a:gd name="T26" fmla="*/ 848 w 1933"/>
                <a:gd name="T27" fmla="*/ 39 h 1933"/>
                <a:gd name="T28" fmla="*/ 807 w 1933"/>
                <a:gd name="T29" fmla="*/ 290 h 1933"/>
                <a:gd name="T30" fmla="*/ 599 w 1933"/>
                <a:gd name="T31" fmla="*/ 376 h 1933"/>
                <a:gd name="T32" fmla="*/ 392 w 1933"/>
                <a:gd name="T33" fmla="*/ 228 h 1933"/>
                <a:gd name="T34" fmla="*/ 334 w 1933"/>
                <a:gd name="T35" fmla="*/ 233 h 1933"/>
                <a:gd name="T36" fmla="*/ 233 w 1933"/>
                <a:gd name="T37" fmla="*/ 334 h 1933"/>
                <a:gd name="T38" fmla="*/ 228 w 1933"/>
                <a:gd name="T39" fmla="*/ 394 h 1933"/>
                <a:gd name="T40" fmla="*/ 376 w 1933"/>
                <a:gd name="T41" fmla="*/ 599 h 1933"/>
                <a:gd name="T42" fmla="*/ 288 w 1933"/>
                <a:gd name="T43" fmla="*/ 809 h 1933"/>
                <a:gd name="T44" fmla="*/ 39 w 1933"/>
                <a:gd name="T45" fmla="*/ 851 h 1933"/>
                <a:gd name="T46" fmla="*/ 0 w 1933"/>
                <a:gd name="T47" fmla="*/ 894 h 1933"/>
                <a:gd name="T48" fmla="*/ 0 w 1933"/>
                <a:gd name="T49" fmla="*/ 1040 h 1933"/>
                <a:gd name="T50" fmla="*/ 39 w 1933"/>
                <a:gd name="T51" fmla="*/ 1083 h 1933"/>
                <a:gd name="T52" fmla="*/ 288 w 1933"/>
                <a:gd name="T53" fmla="*/ 1125 h 1933"/>
                <a:gd name="T54" fmla="*/ 376 w 1933"/>
                <a:gd name="T55" fmla="*/ 1335 h 1933"/>
                <a:gd name="T56" fmla="*/ 228 w 1933"/>
                <a:gd name="T57" fmla="*/ 1540 h 1933"/>
                <a:gd name="T58" fmla="*/ 233 w 1933"/>
                <a:gd name="T59" fmla="*/ 1597 h 1933"/>
                <a:gd name="T60" fmla="*/ 334 w 1933"/>
                <a:gd name="T61" fmla="*/ 1701 h 1933"/>
                <a:gd name="T62" fmla="*/ 394 w 1933"/>
                <a:gd name="T63" fmla="*/ 1706 h 1933"/>
                <a:gd name="T64" fmla="*/ 599 w 1933"/>
                <a:gd name="T65" fmla="*/ 1558 h 1933"/>
                <a:gd name="T66" fmla="*/ 807 w 1933"/>
                <a:gd name="T67" fmla="*/ 1644 h 1933"/>
                <a:gd name="T68" fmla="*/ 848 w 1933"/>
                <a:gd name="T69" fmla="*/ 1893 h 1933"/>
                <a:gd name="T70" fmla="*/ 894 w 1933"/>
                <a:gd name="T71" fmla="*/ 1932 h 1933"/>
                <a:gd name="T72" fmla="*/ 1037 w 1933"/>
                <a:gd name="T73" fmla="*/ 1932 h 1933"/>
                <a:gd name="T74" fmla="*/ 1083 w 1933"/>
                <a:gd name="T75" fmla="*/ 1893 h 1933"/>
                <a:gd name="T76" fmla="*/ 1125 w 1933"/>
                <a:gd name="T77" fmla="*/ 1644 h 1933"/>
                <a:gd name="T78" fmla="*/ 1332 w 1933"/>
                <a:gd name="T79" fmla="*/ 1558 h 1933"/>
                <a:gd name="T80" fmla="*/ 1537 w 1933"/>
                <a:gd name="T81" fmla="*/ 1706 h 1933"/>
                <a:gd name="T82" fmla="*/ 1597 w 1933"/>
                <a:gd name="T83" fmla="*/ 1701 h 1933"/>
                <a:gd name="T84" fmla="*/ 1699 w 1933"/>
                <a:gd name="T85" fmla="*/ 1597 h 1933"/>
                <a:gd name="T86" fmla="*/ 1703 w 1933"/>
                <a:gd name="T87" fmla="*/ 1540 h 1933"/>
                <a:gd name="T88" fmla="*/ 1556 w 1933"/>
                <a:gd name="T89" fmla="*/ 1335 h 1933"/>
                <a:gd name="T90" fmla="*/ 1644 w 1933"/>
                <a:gd name="T91" fmla="*/ 1125 h 1933"/>
                <a:gd name="T92" fmla="*/ 1893 w 1933"/>
                <a:gd name="T93" fmla="*/ 1083 h 1933"/>
                <a:gd name="T94" fmla="*/ 1932 w 1933"/>
                <a:gd name="T95" fmla="*/ 1040 h 1933"/>
                <a:gd name="T96" fmla="*/ 1932 w 1933"/>
                <a:gd name="T97" fmla="*/ 894 h 1933"/>
                <a:gd name="T98" fmla="*/ 1893 w 1933"/>
                <a:gd name="T99" fmla="*/ 848 h 1933"/>
                <a:gd name="T100" fmla="*/ 1016 w 1933"/>
                <a:gd name="T101" fmla="*/ 1371 h 1933"/>
                <a:gd name="T102" fmla="*/ 1016 w 1933"/>
                <a:gd name="T103" fmla="*/ 1371 h 1933"/>
                <a:gd name="T104" fmla="*/ 1014 w 1933"/>
                <a:gd name="T105" fmla="*/ 1371 h 1933"/>
                <a:gd name="T106" fmla="*/ 560 w 1933"/>
                <a:gd name="T107" fmla="*/ 1014 h 1933"/>
                <a:gd name="T108" fmla="*/ 917 w 1933"/>
                <a:gd name="T109" fmla="*/ 560 h 1933"/>
                <a:gd name="T110" fmla="*/ 959 w 1933"/>
                <a:gd name="T111" fmla="*/ 558 h 1933"/>
                <a:gd name="T112" fmla="*/ 1372 w 1933"/>
                <a:gd name="T113" fmla="*/ 920 h 1933"/>
                <a:gd name="T114" fmla="*/ 1016 w 1933"/>
                <a:gd name="T115" fmla="*/ 1371 h 19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933" h="1933">
                  <a:moveTo>
                    <a:pt x="1893" y="848"/>
                  </a:moveTo>
                  <a:lnTo>
                    <a:pt x="1893" y="848"/>
                  </a:lnTo>
                  <a:cubicBezTo>
                    <a:pt x="1644" y="809"/>
                    <a:pt x="1644" y="809"/>
                    <a:pt x="1644" y="809"/>
                  </a:cubicBezTo>
                  <a:cubicBezTo>
                    <a:pt x="1625" y="733"/>
                    <a:pt x="1595" y="661"/>
                    <a:pt x="1556" y="599"/>
                  </a:cubicBezTo>
                  <a:cubicBezTo>
                    <a:pt x="1703" y="394"/>
                    <a:pt x="1703" y="394"/>
                    <a:pt x="1703" y="394"/>
                  </a:cubicBezTo>
                  <a:cubicBezTo>
                    <a:pt x="1717" y="376"/>
                    <a:pt x="1715" y="350"/>
                    <a:pt x="1699" y="334"/>
                  </a:cubicBezTo>
                  <a:cubicBezTo>
                    <a:pt x="1664" y="302"/>
                    <a:pt x="1632" y="267"/>
                    <a:pt x="1597" y="233"/>
                  </a:cubicBezTo>
                  <a:cubicBezTo>
                    <a:pt x="1579" y="214"/>
                    <a:pt x="1554" y="219"/>
                    <a:pt x="1537" y="228"/>
                  </a:cubicBezTo>
                  <a:cubicBezTo>
                    <a:pt x="1332" y="376"/>
                    <a:pt x="1332" y="376"/>
                    <a:pt x="1332" y="376"/>
                  </a:cubicBezTo>
                  <a:cubicBezTo>
                    <a:pt x="1268" y="336"/>
                    <a:pt x="1199" y="306"/>
                    <a:pt x="1125" y="290"/>
                  </a:cubicBezTo>
                  <a:cubicBezTo>
                    <a:pt x="1083" y="39"/>
                    <a:pt x="1083" y="39"/>
                    <a:pt x="1083" y="39"/>
                  </a:cubicBezTo>
                  <a:cubicBezTo>
                    <a:pt x="1079" y="16"/>
                    <a:pt x="1060" y="2"/>
                    <a:pt x="1037" y="2"/>
                  </a:cubicBezTo>
                  <a:cubicBezTo>
                    <a:pt x="894" y="2"/>
                    <a:pt x="894" y="2"/>
                    <a:pt x="894" y="2"/>
                  </a:cubicBezTo>
                  <a:cubicBezTo>
                    <a:pt x="869" y="0"/>
                    <a:pt x="850" y="23"/>
                    <a:pt x="848" y="39"/>
                  </a:cubicBezTo>
                  <a:cubicBezTo>
                    <a:pt x="807" y="290"/>
                    <a:pt x="807" y="290"/>
                    <a:pt x="807" y="290"/>
                  </a:cubicBezTo>
                  <a:cubicBezTo>
                    <a:pt x="731" y="306"/>
                    <a:pt x="661" y="336"/>
                    <a:pt x="599" y="376"/>
                  </a:cubicBezTo>
                  <a:cubicBezTo>
                    <a:pt x="392" y="228"/>
                    <a:pt x="392" y="228"/>
                    <a:pt x="392" y="228"/>
                  </a:cubicBezTo>
                  <a:cubicBezTo>
                    <a:pt x="373" y="214"/>
                    <a:pt x="350" y="217"/>
                    <a:pt x="334" y="233"/>
                  </a:cubicBezTo>
                  <a:cubicBezTo>
                    <a:pt x="299" y="267"/>
                    <a:pt x="265" y="302"/>
                    <a:pt x="233" y="334"/>
                  </a:cubicBezTo>
                  <a:cubicBezTo>
                    <a:pt x="214" y="353"/>
                    <a:pt x="216" y="380"/>
                    <a:pt x="228" y="394"/>
                  </a:cubicBezTo>
                  <a:cubicBezTo>
                    <a:pt x="376" y="599"/>
                    <a:pt x="376" y="599"/>
                    <a:pt x="376" y="599"/>
                  </a:cubicBezTo>
                  <a:cubicBezTo>
                    <a:pt x="334" y="664"/>
                    <a:pt x="306" y="733"/>
                    <a:pt x="288" y="809"/>
                  </a:cubicBezTo>
                  <a:cubicBezTo>
                    <a:pt x="39" y="851"/>
                    <a:pt x="39" y="851"/>
                    <a:pt x="39" y="851"/>
                  </a:cubicBezTo>
                  <a:cubicBezTo>
                    <a:pt x="16" y="853"/>
                    <a:pt x="0" y="871"/>
                    <a:pt x="0" y="894"/>
                  </a:cubicBezTo>
                  <a:cubicBezTo>
                    <a:pt x="0" y="1040"/>
                    <a:pt x="0" y="1040"/>
                    <a:pt x="0" y="1040"/>
                  </a:cubicBezTo>
                  <a:cubicBezTo>
                    <a:pt x="0" y="1065"/>
                    <a:pt x="20" y="1081"/>
                    <a:pt x="39" y="1083"/>
                  </a:cubicBezTo>
                  <a:cubicBezTo>
                    <a:pt x="288" y="1125"/>
                    <a:pt x="288" y="1125"/>
                    <a:pt x="288" y="1125"/>
                  </a:cubicBezTo>
                  <a:cubicBezTo>
                    <a:pt x="306" y="1201"/>
                    <a:pt x="336" y="1270"/>
                    <a:pt x="376" y="1335"/>
                  </a:cubicBezTo>
                  <a:cubicBezTo>
                    <a:pt x="228" y="1540"/>
                    <a:pt x="228" y="1540"/>
                    <a:pt x="228" y="1540"/>
                  </a:cubicBezTo>
                  <a:cubicBezTo>
                    <a:pt x="214" y="1558"/>
                    <a:pt x="216" y="1581"/>
                    <a:pt x="233" y="1597"/>
                  </a:cubicBezTo>
                  <a:cubicBezTo>
                    <a:pt x="265" y="1632"/>
                    <a:pt x="299" y="1667"/>
                    <a:pt x="334" y="1701"/>
                  </a:cubicBezTo>
                  <a:cubicBezTo>
                    <a:pt x="350" y="1720"/>
                    <a:pt x="378" y="1715"/>
                    <a:pt x="394" y="1706"/>
                  </a:cubicBezTo>
                  <a:cubicBezTo>
                    <a:pt x="599" y="1558"/>
                    <a:pt x="599" y="1558"/>
                    <a:pt x="599" y="1558"/>
                  </a:cubicBezTo>
                  <a:cubicBezTo>
                    <a:pt x="661" y="1597"/>
                    <a:pt x="733" y="1627"/>
                    <a:pt x="807" y="1644"/>
                  </a:cubicBezTo>
                  <a:cubicBezTo>
                    <a:pt x="848" y="1893"/>
                    <a:pt x="848" y="1893"/>
                    <a:pt x="848" y="1893"/>
                  </a:cubicBezTo>
                  <a:cubicBezTo>
                    <a:pt x="853" y="1916"/>
                    <a:pt x="871" y="1932"/>
                    <a:pt x="894" y="1932"/>
                  </a:cubicBezTo>
                  <a:cubicBezTo>
                    <a:pt x="1037" y="1932"/>
                    <a:pt x="1037" y="1932"/>
                    <a:pt x="1037" y="1932"/>
                  </a:cubicBezTo>
                  <a:cubicBezTo>
                    <a:pt x="1063" y="1932"/>
                    <a:pt x="1079" y="1911"/>
                    <a:pt x="1083" y="1893"/>
                  </a:cubicBezTo>
                  <a:cubicBezTo>
                    <a:pt x="1125" y="1644"/>
                    <a:pt x="1125" y="1644"/>
                    <a:pt x="1125" y="1644"/>
                  </a:cubicBezTo>
                  <a:cubicBezTo>
                    <a:pt x="1199" y="1627"/>
                    <a:pt x="1270" y="1597"/>
                    <a:pt x="1332" y="1558"/>
                  </a:cubicBezTo>
                  <a:cubicBezTo>
                    <a:pt x="1537" y="1706"/>
                    <a:pt x="1537" y="1706"/>
                    <a:pt x="1537" y="1706"/>
                  </a:cubicBezTo>
                  <a:cubicBezTo>
                    <a:pt x="1556" y="1717"/>
                    <a:pt x="1581" y="1717"/>
                    <a:pt x="1597" y="1701"/>
                  </a:cubicBezTo>
                  <a:cubicBezTo>
                    <a:pt x="1632" y="1667"/>
                    <a:pt x="1664" y="1632"/>
                    <a:pt x="1699" y="1597"/>
                  </a:cubicBezTo>
                  <a:cubicBezTo>
                    <a:pt x="1717" y="1581"/>
                    <a:pt x="1715" y="1554"/>
                    <a:pt x="1703" y="1540"/>
                  </a:cubicBezTo>
                  <a:cubicBezTo>
                    <a:pt x="1556" y="1335"/>
                    <a:pt x="1556" y="1335"/>
                    <a:pt x="1556" y="1335"/>
                  </a:cubicBezTo>
                  <a:cubicBezTo>
                    <a:pt x="1595" y="1270"/>
                    <a:pt x="1625" y="1199"/>
                    <a:pt x="1644" y="1125"/>
                  </a:cubicBezTo>
                  <a:cubicBezTo>
                    <a:pt x="1893" y="1083"/>
                    <a:pt x="1893" y="1083"/>
                    <a:pt x="1893" y="1083"/>
                  </a:cubicBezTo>
                  <a:cubicBezTo>
                    <a:pt x="1916" y="1081"/>
                    <a:pt x="1932" y="1063"/>
                    <a:pt x="1932" y="1040"/>
                  </a:cubicBezTo>
                  <a:cubicBezTo>
                    <a:pt x="1932" y="894"/>
                    <a:pt x="1932" y="894"/>
                    <a:pt x="1932" y="894"/>
                  </a:cubicBezTo>
                  <a:cubicBezTo>
                    <a:pt x="1932" y="869"/>
                    <a:pt x="1911" y="853"/>
                    <a:pt x="1893" y="848"/>
                  </a:cubicBezTo>
                  <a:close/>
                  <a:moveTo>
                    <a:pt x="1016" y="1371"/>
                  </a:moveTo>
                  <a:lnTo>
                    <a:pt x="1016" y="1371"/>
                  </a:lnTo>
                  <a:cubicBezTo>
                    <a:pt x="1014" y="1371"/>
                    <a:pt x="1014" y="1371"/>
                    <a:pt x="1014" y="1371"/>
                  </a:cubicBezTo>
                  <a:cubicBezTo>
                    <a:pt x="788" y="1399"/>
                    <a:pt x="585" y="1238"/>
                    <a:pt x="560" y="1014"/>
                  </a:cubicBezTo>
                  <a:cubicBezTo>
                    <a:pt x="532" y="791"/>
                    <a:pt x="694" y="588"/>
                    <a:pt x="917" y="560"/>
                  </a:cubicBezTo>
                  <a:cubicBezTo>
                    <a:pt x="931" y="560"/>
                    <a:pt x="945" y="558"/>
                    <a:pt x="959" y="558"/>
                  </a:cubicBezTo>
                  <a:cubicBezTo>
                    <a:pt x="1166" y="555"/>
                    <a:pt x="1346" y="710"/>
                    <a:pt x="1372" y="920"/>
                  </a:cubicBezTo>
                  <a:cubicBezTo>
                    <a:pt x="1397" y="1143"/>
                    <a:pt x="1238" y="1344"/>
                    <a:pt x="1016" y="1371"/>
                  </a:cubicBezTo>
                  <a:close/>
                </a:path>
              </a:pathLst>
            </a:custGeom>
            <a:solidFill>
              <a:srgbClr val="FFFFFF"/>
            </a:solidFill>
            <a:ln>
              <a:noFill/>
            </a:ln>
            <a:effectLst/>
          </p:spPr>
          <p:txBody>
            <a:bodyPr wrap="none" lIns="121917" tIns="60958" rIns="121917" bIns="60958" anchor="ctr"/>
            <a:lstStyle/>
            <a:p>
              <a:pPr marL="0" marR="0" lvl="0" indent="0" algn="l" defTabSz="60954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2444"/>
                </a:solidFill>
                <a:effectLst/>
                <a:uLnTx/>
                <a:uFillTx/>
                <a:latin typeface="+mn-lt"/>
                <a:ea typeface="MS PGothic" panose="020B0600070205080204" pitchFamily="34" charset="-128"/>
                <a:cs typeface="CiscoSansTT ExtraLight" charset="0"/>
              </a:endParaRPr>
            </a:p>
          </p:txBody>
        </p:sp>
        <p:sp>
          <p:nvSpPr>
            <p:cNvPr id="29" name="Oval 39">
              <a:extLst>
                <a:ext uri="{FF2B5EF4-FFF2-40B4-BE49-F238E27FC236}">
                  <a16:creationId xmlns:a16="http://schemas.microsoft.com/office/drawing/2014/main" id="{517318F4-88D6-DB4F-A00F-78D0DC44062B}"/>
                </a:ext>
              </a:extLst>
            </p:cNvPr>
            <p:cNvSpPr/>
            <p:nvPr/>
          </p:nvSpPr>
          <p:spPr bwMode="auto">
            <a:xfrm>
              <a:off x="4662897" y="3338879"/>
              <a:ext cx="628871" cy="618305"/>
            </a:xfrm>
            <a:prstGeom prst="ellipse">
              <a:avLst/>
            </a:prstGeom>
            <a:solidFill>
              <a:srgbClr val="14337C"/>
            </a:solidFill>
            <a:ln w="12700" cap="flat">
              <a:noFill/>
              <a:miter lim="800000"/>
              <a:headEnd type="none" w="med" len="med"/>
              <a:tailEnd type="none" w="med" len="med"/>
            </a:ln>
          </p:spPr>
          <p:txBody>
            <a:bodyPr lIns="121917" tIns="60958" rIns="121917" bIns="60958" rtlCol="0" anchor="ctr"/>
            <a:lstStyle/>
            <a:p>
              <a:pPr marL="0" marR="0" lvl="0" indent="0" algn="ctr" defTabSz="685610" rtl="0" eaLnBrk="1" fontAlgn="base" latinLnBrk="0" hangingPunct="1">
                <a:lnSpc>
                  <a:spcPct val="100000"/>
                </a:lnSpc>
                <a:spcBef>
                  <a:spcPct val="0"/>
                </a:spcBef>
                <a:spcAft>
                  <a:spcPct val="0"/>
                </a:spcAft>
                <a:buClrTx/>
                <a:buSzTx/>
                <a:buFontTx/>
                <a:buNone/>
                <a:tabLst/>
                <a:defRPr/>
              </a:pPr>
              <a:endParaRPr kumimoji="0" lang="en-US" sz="1900" b="0" i="0" u="none" strike="noStrike" kern="0" cap="none" spc="0" normalizeH="0" baseline="0" noProof="0">
                <a:ln>
                  <a:noFill/>
                </a:ln>
                <a:solidFill>
                  <a:srgbClr val="FFFFFF"/>
                </a:solidFill>
                <a:effectLst/>
                <a:uLnTx/>
                <a:uFillTx/>
                <a:latin typeface="+mn-lt"/>
                <a:ea typeface="MS PGothic" panose="020B0600070205080204" pitchFamily="34" charset="-128"/>
                <a:cs typeface="CiscoSansTT ExtraLight" charset="0"/>
                <a:sym typeface="Arial" pitchFamily="-107" charset="0"/>
              </a:endParaRPr>
            </a:p>
          </p:txBody>
        </p:sp>
        <p:sp>
          <p:nvSpPr>
            <p:cNvPr id="30" name="Freeform 40">
              <a:extLst>
                <a:ext uri="{FF2B5EF4-FFF2-40B4-BE49-F238E27FC236}">
                  <a16:creationId xmlns:a16="http://schemas.microsoft.com/office/drawing/2014/main" id="{CE5F5A74-07EC-9B4E-A2D8-076970B55F70}"/>
                </a:ext>
              </a:extLst>
            </p:cNvPr>
            <p:cNvSpPr>
              <a:spLocks noChangeArrowheads="1"/>
            </p:cNvSpPr>
            <p:nvPr/>
          </p:nvSpPr>
          <p:spPr bwMode="auto">
            <a:xfrm>
              <a:off x="4811001" y="2190948"/>
              <a:ext cx="324436" cy="357824"/>
            </a:xfrm>
            <a:custGeom>
              <a:avLst/>
              <a:gdLst>
                <a:gd name="connsiteX0" fmla="*/ 473181 w 782277"/>
                <a:gd name="connsiteY0" fmla="*/ 638169 h 877527"/>
                <a:gd name="connsiteX1" fmla="*/ 473181 w 782277"/>
                <a:gd name="connsiteY1" fmla="*/ 773145 h 877527"/>
                <a:gd name="connsiteX2" fmla="*/ 322051 w 782277"/>
                <a:gd name="connsiteY2" fmla="*/ 773145 h 877527"/>
                <a:gd name="connsiteX3" fmla="*/ 322051 w 782277"/>
                <a:gd name="connsiteY3" fmla="*/ 842973 h 877527"/>
                <a:gd name="connsiteX4" fmla="*/ 696997 w 782277"/>
                <a:gd name="connsiteY4" fmla="*/ 842973 h 877527"/>
                <a:gd name="connsiteX5" fmla="*/ 696997 w 782277"/>
                <a:gd name="connsiteY5" fmla="*/ 638169 h 877527"/>
                <a:gd name="connsiteX6" fmla="*/ 38143 w 782277"/>
                <a:gd name="connsiteY6" fmla="*/ 401330 h 877527"/>
                <a:gd name="connsiteX7" fmla="*/ 38143 w 782277"/>
                <a:gd name="connsiteY7" fmla="*/ 737152 h 877527"/>
                <a:gd name="connsiteX8" fmla="*/ 214821 w 782277"/>
                <a:gd name="connsiteY8" fmla="*/ 737152 h 877527"/>
                <a:gd name="connsiteX9" fmla="*/ 431440 w 782277"/>
                <a:gd name="connsiteY9" fmla="*/ 737152 h 877527"/>
                <a:gd name="connsiteX10" fmla="*/ 435038 w 782277"/>
                <a:gd name="connsiteY10" fmla="*/ 737152 h 877527"/>
                <a:gd name="connsiteX11" fmla="*/ 435038 w 782277"/>
                <a:gd name="connsiteY11" fmla="*/ 638169 h 877527"/>
                <a:gd name="connsiteX12" fmla="*/ 431440 w 782277"/>
                <a:gd name="connsiteY12" fmla="*/ 638169 h 877527"/>
                <a:gd name="connsiteX13" fmla="*/ 214821 w 782277"/>
                <a:gd name="connsiteY13" fmla="*/ 638169 h 877527"/>
                <a:gd name="connsiteX14" fmla="*/ 139256 w 782277"/>
                <a:gd name="connsiteY14" fmla="*/ 638169 h 877527"/>
                <a:gd name="connsiteX15" fmla="*/ 139256 w 782277"/>
                <a:gd name="connsiteY15" fmla="*/ 401330 h 877527"/>
                <a:gd name="connsiteX16" fmla="*/ 517525 w 782277"/>
                <a:gd name="connsiteY16" fmla="*/ 395287 h 877527"/>
                <a:gd name="connsiteX17" fmla="*/ 561614 w 782277"/>
                <a:gd name="connsiteY17" fmla="*/ 395287 h 877527"/>
                <a:gd name="connsiteX18" fmla="*/ 561614 w 782277"/>
                <a:gd name="connsiteY18" fmla="*/ 439376 h 877527"/>
                <a:gd name="connsiteX19" fmla="*/ 517525 w 782277"/>
                <a:gd name="connsiteY19" fmla="*/ 439376 h 877527"/>
                <a:gd name="connsiteX20" fmla="*/ 439737 w 782277"/>
                <a:gd name="connsiteY20" fmla="*/ 395287 h 877527"/>
                <a:gd name="connsiteX21" fmla="*/ 461349 w 782277"/>
                <a:gd name="connsiteY21" fmla="*/ 395287 h 877527"/>
                <a:gd name="connsiteX22" fmla="*/ 482240 w 782277"/>
                <a:gd name="connsiteY22" fmla="*/ 395287 h 877527"/>
                <a:gd name="connsiteX23" fmla="*/ 482240 w 782277"/>
                <a:gd name="connsiteY23" fmla="*/ 439376 h 877527"/>
                <a:gd name="connsiteX24" fmla="*/ 461349 w 782277"/>
                <a:gd name="connsiteY24" fmla="*/ 439376 h 877527"/>
                <a:gd name="connsiteX25" fmla="*/ 439737 w 782277"/>
                <a:gd name="connsiteY25" fmla="*/ 439376 h 877527"/>
                <a:gd name="connsiteX26" fmla="*/ 360362 w 782277"/>
                <a:gd name="connsiteY26" fmla="*/ 395287 h 877527"/>
                <a:gd name="connsiteX27" fmla="*/ 404454 w 782277"/>
                <a:gd name="connsiteY27" fmla="*/ 395287 h 877527"/>
                <a:gd name="connsiteX28" fmla="*/ 404454 w 782277"/>
                <a:gd name="connsiteY28" fmla="*/ 439376 h 877527"/>
                <a:gd name="connsiteX29" fmla="*/ 360362 w 782277"/>
                <a:gd name="connsiteY29" fmla="*/ 439376 h 877527"/>
                <a:gd name="connsiteX30" fmla="*/ 38143 w 782277"/>
                <a:gd name="connsiteY30" fmla="*/ 333662 h 877527"/>
                <a:gd name="connsiteX31" fmla="*/ 38143 w 782277"/>
                <a:gd name="connsiteY31" fmla="*/ 378654 h 877527"/>
                <a:gd name="connsiteX32" fmla="*/ 83122 w 782277"/>
                <a:gd name="connsiteY32" fmla="*/ 378654 h 877527"/>
                <a:gd name="connsiteX33" fmla="*/ 83122 w 782277"/>
                <a:gd name="connsiteY33" fmla="*/ 333662 h 877527"/>
                <a:gd name="connsiteX34" fmla="*/ 568325 w 782277"/>
                <a:gd name="connsiteY34" fmla="*/ 201612 h 877527"/>
                <a:gd name="connsiteX35" fmla="*/ 588169 w 782277"/>
                <a:gd name="connsiteY35" fmla="*/ 201612 h 877527"/>
                <a:gd name="connsiteX36" fmla="*/ 627856 w 782277"/>
                <a:gd name="connsiteY36" fmla="*/ 212746 h 877527"/>
                <a:gd name="connsiteX37" fmla="*/ 646618 w 782277"/>
                <a:gd name="connsiteY37" fmla="*/ 252973 h 877527"/>
                <a:gd name="connsiteX38" fmla="*/ 649504 w 782277"/>
                <a:gd name="connsiteY38" fmla="*/ 322291 h 877527"/>
                <a:gd name="connsiteX39" fmla="*/ 679089 w 782277"/>
                <a:gd name="connsiteY39" fmla="*/ 346355 h 877527"/>
                <a:gd name="connsiteX40" fmla="*/ 679089 w 782277"/>
                <a:gd name="connsiteY40" fmla="*/ 374370 h 877527"/>
                <a:gd name="connsiteX41" fmla="*/ 649504 w 782277"/>
                <a:gd name="connsiteY41" fmla="*/ 398074 h 877527"/>
                <a:gd name="connsiteX42" fmla="*/ 645175 w 782277"/>
                <a:gd name="connsiteY42" fmla="*/ 476013 h 877527"/>
                <a:gd name="connsiteX43" fmla="*/ 633990 w 782277"/>
                <a:gd name="connsiteY43" fmla="*/ 501154 h 877527"/>
                <a:gd name="connsiteX44" fmla="*/ 588169 w 782277"/>
                <a:gd name="connsiteY44" fmla="*/ 518753 h 877527"/>
                <a:gd name="connsiteX45" fmla="*/ 568325 w 782277"/>
                <a:gd name="connsiteY45" fmla="*/ 518753 h 877527"/>
                <a:gd name="connsiteX46" fmla="*/ 568325 w 782277"/>
                <a:gd name="connsiteY46" fmla="*/ 473499 h 877527"/>
                <a:gd name="connsiteX47" fmla="*/ 583839 w 782277"/>
                <a:gd name="connsiteY47" fmla="*/ 473499 h 877527"/>
                <a:gd name="connsiteX48" fmla="*/ 603322 w 782277"/>
                <a:gd name="connsiteY48" fmla="*/ 473499 h 877527"/>
                <a:gd name="connsiteX49" fmla="*/ 603322 w 782277"/>
                <a:gd name="connsiteY49" fmla="*/ 400229 h 877527"/>
                <a:gd name="connsiteX50" fmla="*/ 622445 w 782277"/>
                <a:gd name="connsiteY50" fmla="*/ 360362 h 877527"/>
                <a:gd name="connsiteX51" fmla="*/ 603322 w 782277"/>
                <a:gd name="connsiteY51" fmla="*/ 319777 h 877527"/>
                <a:gd name="connsiteX52" fmla="*/ 603322 w 782277"/>
                <a:gd name="connsiteY52" fmla="*/ 246867 h 877527"/>
                <a:gd name="connsiteX53" fmla="*/ 583839 w 782277"/>
                <a:gd name="connsiteY53" fmla="*/ 246867 h 877527"/>
                <a:gd name="connsiteX54" fmla="*/ 568325 w 782277"/>
                <a:gd name="connsiteY54" fmla="*/ 246867 h 877527"/>
                <a:gd name="connsiteX55" fmla="*/ 568325 w 782277"/>
                <a:gd name="connsiteY55" fmla="*/ 201612 h 877527"/>
                <a:gd name="connsiteX56" fmla="*/ 334233 w 782277"/>
                <a:gd name="connsiteY56" fmla="*/ 201612 h 877527"/>
                <a:gd name="connsiteX57" fmla="*/ 353653 w 782277"/>
                <a:gd name="connsiteY57" fmla="*/ 201612 h 877527"/>
                <a:gd name="connsiteX58" fmla="*/ 353653 w 782277"/>
                <a:gd name="connsiteY58" fmla="*/ 246867 h 877527"/>
                <a:gd name="connsiteX59" fmla="*/ 338548 w 782277"/>
                <a:gd name="connsiteY59" fmla="*/ 246867 h 877527"/>
                <a:gd name="connsiteX60" fmla="*/ 318769 w 782277"/>
                <a:gd name="connsiteY60" fmla="*/ 246867 h 877527"/>
                <a:gd name="connsiteX61" fmla="*/ 318769 w 782277"/>
                <a:gd name="connsiteY61" fmla="*/ 319777 h 877527"/>
                <a:gd name="connsiteX62" fmla="*/ 299708 w 782277"/>
                <a:gd name="connsiteY62" fmla="*/ 360362 h 877527"/>
                <a:gd name="connsiteX63" fmla="*/ 318769 w 782277"/>
                <a:gd name="connsiteY63" fmla="*/ 400229 h 877527"/>
                <a:gd name="connsiteX64" fmla="*/ 318769 w 782277"/>
                <a:gd name="connsiteY64" fmla="*/ 473499 h 877527"/>
                <a:gd name="connsiteX65" fmla="*/ 338548 w 782277"/>
                <a:gd name="connsiteY65" fmla="*/ 473499 h 877527"/>
                <a:gd name="connsiteX66" fmla="*/ 353653 w 782277"/>
                <a:gd name="connsiteY66" fmla="*/ 473499 h 877527"/>
                <a:gd name="connsiteX67" fmla="*/ 353653 w 782277"/>
                <a:gd name="connsiteY67" fmla="*/ 518753 h 877527"/>
                <a:gd name="connsiteX68" fmla="*/ 334233 w 782277"/>
                <a:gd name="connsiteY68" fmla="*/ 518753 h 877527"/>
                <a:gd name="connsiteX69" fmla="*/ 288200 w 782277"/>
                <a:gd name="connsiteY69" fmla="*/ 501154 h 877527"/>
                <a:gd name="connsiteX70" fmla="*/ 277052 w 782277"/>
                <a:gd name="connsiteY70" fmla="*/ 476013 h 877527"/>
                <a:gd name="connsiteX71" fmla="*/ 272736 w 782277"/>
                <a:gd name="connsiteY71" fmla="*/ 398074 h 877527"/>
                <a:gd name="connsiteX72" fmla="*/ 242887 w 782277"/>
                <a:gd name="connsiteY72" fmla="*/ 374370 h 877527"/>
                <a:gd name="connsiteX73" fmla="*/ 242887 w 782277"/>
                <a:gd name="connsiteY73" fmla="*/ 346355 h 877527"/>
                <a:gd name="connsiteX74" fmla="*/ 272736 w 782277"/>
                <a:gd name="connsiteY74" fmla="*/ 322291 h 877527"/>
                <a:gd name="connsiteX75" fmla="*/ 275973 w 782277"/>
                <a:gd name="connsiteY75" fmla="*/ 252973 h 877527"/>
                <a:gd name="connsiteX76" fmla="*/ 294314 w 782277"/>
                <a:gd name="connsiteY76" fmla="*/ 212746 h 877527"/>
                <a:gd name="connsiteX77" fmla="*/ 334233 w 782277"/>
                <a:gd name="connsiteY77" fmla="*/ 201612 h 877527"/>
                <a:gd name="connsiteX78" fmla="*/ 190352 w 782277"/>
                <a:gd name="connsiteY78" fmla="*/ 132097 h 877527"/>
                <a:gd name="connsiteX79" fmla="*/ 190352 w 782277"/>
                <a:gd name="connsiteY79" fmla="*/ 588498 h 877527"/>
                <a:gd name="connsiteX80" fmla="*/ 731541 w 782277"/>
                <a:gd name="connsiteY80" fmla="*/ 588498 h 877527"/>
                <a:gd name="connsiteX81" fmla="*/ 731541 w 782277"/>
                <a:gd name="connsiteY81" fmla="*/ 132097 h 877527"/>
                <a:gd name="connsiteX82" fmla="*/ 670009 w 782277"/>
                <a:gd name="connsiteY82" fmla="*/ 39953 h 877527"/>
                <a:gd name="connsiteX83" fmla="*/ 670009 w 782277"/>
                <a:gd name="connsiteY83" fmla="*/ 101143 h 877527"/>
                <a:gd name="connsiteX84" fmla="*/ 730821 w 782277"/>
                <a:gd name="connsiteY84" fmla="*/ 101143 h 877527"/>
                <a:gd name="connsiteX85" fmla="*/ 730821 w 782277"/>
                <a:gd name="connsiteY85" fmla="*/ 39953 h 877527"/>
                <a:gd name="connsiteX86" fmla="*/ 583650 w 782277"/>
                <a:gd name="connsiteY86" fmla="*/ 39953 h 877527"/>
                <a:gd name="connsiteX87" fmla="*/ 583650 w 782277"/>
                <a:gd name="connsiteY87" fmla="*/ 101143 h 877527"/>
                <a:gd name="connsiteX88" fmla="*/ 644101 w 782277"/>
                <a:gd name="connsiteY88" fmla="*/ 101143 h 877527"/>
                <a:gd name="connsiteX89" fmla="*/ 644101 w 782277"/>
                <a:gd name="connsiteY89" fmla="*/ 39953 h 877527"/>
                <a:gd name="connsiteX90" fmla="*/ 496930 w 782277"/>
                <a:gd name="connsiteY90" fmla="*/ 39953 h 877527"/>
                <a:gd name="connsiteX91" fmla="*/ 496930 w 782277"/>
                <a:gd name="connsiteY91" fmla="*/ 101143 h 877527"/>
                <a:gd name="connsiteX92" fmla="*/ 557742 w 782277"/>
                <a:gd name="connsiteY92" fmla="*/ 101143 h 877527"/>
                <a:gd name="connsiteX93" fmla="*/ 557742 w 782277"/>
                <a:gd name="connsiteY93" fmla="*/ 39953 h 877527"/>
                <a:gd name="connsiteX94" fmla="*/ 190352 w 782277"/>
                <a:gd name="connsiteY94" fmla="*/ 39953 h 877527"/>
                <a:gd name="connsiteX95" fmla="*/ 190352 w 782277"/>
                <a:gd name="connsiteY95" fmla="*/ 101143 h 877527"/>
                <a:gd name="connsiteX96" fmla="*/ 251164 w 782277"/>
                <a:gd name="connsiteY96" fmla="*/ 101143 h 877527"/>
                <a:gd name="connsiteX97" fmla="*/ 251164 w 782277"/>
                <a:gd name="connsiteY97" fmla="*/ 39953 h 877527"/>
                <a:gd name="connsiteX98" fmla="*/ 139256 w 782277"/>
                <a:gd name="connsiteY98" fmla="*/ 0 h 877527"/>
                <a:gd name="connsiteX99" fmla="*/ 782277 w 782277"/>
                <a:gd name="connsiteY99" fmla="*/ 0 h 877527"/>
                <a:gd name="connsiteX100" fmla="*/ 782277 w 782277"/>
                <a:gd name="connsiteY100" fmla="*/ 638169 h 877527"/>
                <a:gd name="connsiteX101" fmla="*/ 732620 w 782277"/>
                <a:gd name="connsiteY101" fmla="*/ 638169 h 877527"/>
                <a:gd name="connsiteX102" fmla="*/ 732620 w 782277"/>
                <a:gd name="connsiteY102" fmla="*/ 877527 h 877527"/>
                <a:gd name="connsiteX103" fmla="*/ 286787 w 782277"/>
                <a:gd name="connsiteY103" fmla="*/ 877527 h 877527"/>
                <a:gd name="connsiteX104" fmla="*/ 286787 w 782277"/>
                <a:gd name="connsiteY104" fmla="*/ 773145 h 877527"/>
                <a:gd name="connsiteX105" fmla="*/ 0 w 782277"/>
                <a:gd name="connsiteY105" fmla="*/ 773145 h 877527"/>
                <a:gd name="connsiteX106" fmla="*/ 0 w 782277"/>
                <a:gd name="connsiteY106" fmla="*/ 304507 h 877527"/>
                <a:gd name="connsiteX107" fmla="*/ 139256 w 782277"/>
                <a:gd name="connsiteY107" fmla="*/ 304507 h 8775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Lst>
              <a:rect l="l" t="t" r="r" b="b"/>
              <a:pathLst>
                <a:path w="782277" h="877527">
                  <a:moveTo>
                    <a:pt x="473181" y="638169"/>
                  </a:moveTo>
                  <a:lnTo>
                    <a:pt x="473181" y="773145"/>
                  </a:lnTo>
                  <a:lnTo>
                    <a:pt x="322051" y="773145"/>
                  </a:lnTo>
                  <a:lnTo>
                    <a:pt x="322051" y="842973"/>
                  </a:lnTo>
                  <a:lnTo>
                    <a:pt x="696997" y="842973"/>
                  </a:lnTo>
                  <a:lnTo>
                    <a:pt x="696997" y="638169"/>
                  </a:lnTo>
                  <a:close/>
                  <a:moveTo>
                    <a:pt x="38143" y="401330"/>
                  </a:moveTo>
                  <a:lnTo>
                    <a:pt x="38143" y="737152"/>
                  </a:lnTo>
                  <a:lnTo>
                    <a:pt x="214821" y="737152"/>
                  </a:lnTo>
                  <a:lnTo>
                    <a:pt x="431440" y="737152"/>
                  </a:lnTo>
                  <a:lnTo>
                    <a:pt x="435038" y="737152"/>
                  </a:lnTo>
                  <a:lnTo>
                    <a:pt x="435038" y="638169"/>
                  </a:lnTo>
                  <a:lnTo>
                    <a:pt x="431440" y="638169"/>
                  </a:lnTo>
                  <a:lnTo>
                    <a:pt x="214821" y="638169"/>
                  </a:lnTo>
                  <a:lnTo>
                    <a:pt x="139256" y="638169"/>
                  </a:lnTo>
                  <a:lnTo>
                    <a:pt x="139256" y="401330"/>
                  </a:lnTo>
                  <a:close/>
                  <a:moveTo>
                    <a:pt x="517525" y="395287"/>
                  </a:moveTo>
                  <a:lnTo>
                    <a:pt x="561614" y="395287"/>
                  </a:lnTo>
                  <a:lnTo>
                    <a:pt x="561614" y="439376"/>
                  </a:lnTo>
                  <a:lnTo>
                    <a:pt x="517525" y="439376"/>
                  </a:lnTo>
                  <a:close/>
                  <a:moveTo>
                    <a:pt x="439737" y="395287"/>
                  </a:moveTo>
                  <a:lnTo>
                    <a:pt x="461349" y="395287"/>
                  </a:lnTo>
                  <a:lnTo>
                    <a:pt x="482240" y="395287"/>
                  </a:lnTo>
                  <a:lnTo>
                    <a:pt x="482240" y="439376"/>
                  </a:lnTo>
                  <a:lnTo>
                    <a:pt x="461349" y="439376"/>
                  </a:lnTo>
                  <a:lnTo>
                    <a:pt x="439737" y="439376"/>
                  </a:lnTo>
                  <a:close/>
                  <a:moveTo>
                    <a:pt x="360362" y="395287"/>
                  </a:moveTo>
                  <a:lnTo>
                    <a:pt x="404454" y="395287"/>
                  </a:lnTo>
                  <a:lnTo>
                    <a:pt x="404454" y="439376"/>
                  </a:lnTo>
                  <a:lnTo>
                    <a:pt x="360362" y="439376"/>
                  </a:lnTo>
                  <a:close/>
                  <a:moveTo>
                    <a:pt x="38143" y="333662"/>
                  </a:moveTo>
                  <a:lnTo>
                    <a:pt x="38143" y="378654"/>
                  </a:lnTo>
                  <a:lnTo>
                    <a:pt x="83122" y="378654"/>
                  </a:lnTo>
                  <a:lnTo>
                    <a:pt x="83122" y="333662"/>
                  </a:lnTo>
                  <a:close/>
                  <a:moveTo>
                    <a:pt x="568325" y="201612"/>
                  </a:moveTo>
                  <a:cubicBezTo>
                    <a:pt x="568325" y="201612"/>
                    <a:pt x="568325" y="201612"/>
                    <a:pt x="588169" y="201612"/>
                  </a:cubicBezTo>
                  <a:cubicBezTo>
                    <a:pt x="601518" y="201612"/>
                    <a:pt x="615589" y="202331"/>
                    <a:pt x="627856" y="212746"/>
                  </a:cubicBezTo>
                  <a:cubicBezTo>
                    <a:pt x="640484" y="223162"/>
                    <a:pt x="644453" y="237888"/>
                    <a:pt x="646618" y="252973"/>
                  </a:cubicBezTo>
                  <a:cubicBezTo>
                    <a:pt x="647700" y="270931"/>
                    <a:pt x="645896" y="306847"/>
                    <a:pt x="649504" y="322291"/>
                  </a:cubicBezTo>
                  <a:cubicBezTo>
                    <a:pt x="653834" y="338812"/>
                    <a:pt x="679089" y="346355"/>
                    <a:pt x="679089" y="346355"/>
                  </a:cubicBezTo>
                  <a:cubicBezTo>
                    <a:pt x="679089" y="346355"/>
                    <a:pt x="679089" y="346355"/>
                    <a:pt x="679089" y="374370"/>
                  </a:cubicBezTo>
                  <a:cubicBezTo>
                    <a:pt x="679089" y="374370"/>
                    <a:pt x="653834" y="381194"/>
                    <a:pt x="649504" y="398074"/>
                  </a:cubicBezTo>
                  <a:cubicBezTo>
                    <a:pt x="645896" y="414596"/>
                    <a:pt x="648783" y="453385"/>
                    <a:pt x="645175" y="476013"/>
                  </a:cubicBezTo>
                  <a:cubicBezTo>
                    <a:pt x="643371" y="485710"/>
                    <a:pt x="639763" y="494330"/>
                    <a:pt x="633990" y="501154"/>
                  </a:cubicBezTo>
                  <a:cubicBezTo>
                    <a:pt x="621723" y="516598"/>
                    <a:pt x="606930" y="518753"/>
                    <a:pt x="588169" y="518753"/>
                  </a:cubicBezTo>
                  <a:cubicBezTo>
                    <a:pt x="588169" y="518753"/>
                    <a:pt x="588169" y="518753"/>
                    <a:pt x="568325" y="518753"/>
                  </a:cubicBezTo>
                  <a:cubicBezTo>
                    <a:pt x="568325" y="518753"/>
                    <a:pt x="568325" y="518753"/>
                    <a:pt x="568325" y="473499"/>
                  </a:cubicBezTo>
                  <a:cubicBezTo>
                    <a:pt x="568325" y="473499"/>
                    <a:pt x="568325" y="473499"/>
                    <a:pt x="583839" y="473499"/>
                  </a:cubicBezTo>
                  <a:cubicBezTo>
                    <a:pt x="583839" y="473499"/>
                    <a:pt x="583839" y="473499"/>
                    <a:pt x="603322" y="473499"/>
                  </a:cubicBezTo>
                  <a:cubicBezTo>
                    <a:pt x="603322" y="473499"/>
                    <a:pt x="603322" y="473499"/>
                    <a:pt x="603322" y="400229"/>
                  </a:cubicBezTo>
                  <a:cubicBezTo>
                    <a:pt x="603322" y="384067"/>
                    <a:pt x="610899" y="370060"/>
                    <a:pt x="622445" y="360362"/>
                  </a:cubicBezTo>
                  <a:cubicBezTo>
                    <a:pt x="609095" y="349228"/>
                    <a:pt x="603322" y="334503"/>
                    <a:pt x="603322" y="319777"/>
                  </a:cubicBezTo>
                  <a:cubicBezTo>
                    <a:pt x="603322" y="319777"/>
                    <a:pt x="603322" y="319777"/>
                    <a:pt x="603322" y="246867"/>
                  </a:cubicBezTo>
                  <a:cubicBezTo>
                    <a:pt x="603322" y="246867"/>
                    <a:pt x="603322" y="246867"/>
                    <a:pt x="583839" y="246867"/>
                  </a:cubicBezTo>
                  <a:cubicBezTo>
                    <a:pt x="583839" y="246867"/>
                    <a:pt x="583839" y="246867"/>
                    <a:pt x="568325" y="246867"/>
                  </a:cubicBezTo>
                  <a:cubicBezTo>
                    <a:pt x="568325" y="246867"/>
                    <a:pt x="568325" y="246867"/>
                    <a:pt x="568325" y="201612"/>
                  </a:cubicBezTo>
                  <a:close/>
                  <a:moveTo>
                    <a:pt x="334233" y="201612"/>
                  </a:moveTo>
                  <a:cubicBezTo>
                    <a:pt x="334233" y="201612"/>
                    <a:pt x="334233" y="201612"/>
                    <a:pt x="353653" y="201612"/>
                  </a:cubicBezTo>
                  <a:cubicBezTo>
                    <a:pt x="353653" y="201612"/>
                    <a:pt x="353653" y="201612"/>
                    <a:pt x="353653" y="246867"/>
                  </a:cubicBezTo>
                  <a:cubicBezTo>
                    <a:pt x="353653" y="246867"/>
                    <a:pt x="353653" y="246867"/>
                    <a:pt x="338548" y="246867"/>
                  </a:cubicBezTo>
                  <a:cubicBezTo>
                    <a:pt x="338548" y="246867"/>
                    <a:pt x="338548" y="246867"/>
                    <a:pt x="318769" y="246867"/>
                  </a:cubicBezTo>
                  <a:cubicBezTo>
                    <a:pt x="318769" y="246867"/>
                    <a:pt x="318769" y="246867"/>
                    <a:pt x="318769" y="319777"/>
                  </a:cubicBezTo>
                  <a:cubicBezTo>
                    <a:pt x="318769" y="334503"/>
                    <a:pt x="312655" y="349228"/>
                    <a:pt x="299708" y="360362"/>
                  </a:cubicBezTo>
                  <a:cubicBezTo>
                    <a:pt x="311576" y="370060"/>
                    <a:pt x="318769" y="384067"/>
                    <a:pt x="318769" y="400229"/>
                  </a:cubicBezTo>
                  <a:cubicBezTo>
                    <a:pt x="318769" y="400229"/>
                    <a:pt x="318769" y="400229"/>
                    <a:pt x="318769" y="473499"/>
                  </a:cubicBezTo>
                  <a:cubicBezTo>
                    <a:pt x="318769" y="473499"/>
                    <a:pt x="318769" y="473499"/>
                    <a:pt x="338548" y="473499"/>
                  </a:cubicBezTo>
                  <a:cubicBezTo>
                    <a:pt x="338548" y="473499"/>
                    <a:pt x="338548" y="473499"/>
                    <a:pt x="353653" y="473499"/>
                  </a:cubicBezTo>
                  <a:cubicBezTo>
                    <a:pt x="353653" y="473499"/>
                    <a:pt x="353653" y="473499"/>
                    <a:pt x="353653" y="518753"/>
                  </a:cubicBezTo>
                  <a:cubicBezTo>
                    <a:pt x="353653" y="518753"/>
                    <a:pt x="353653" y="518753"/>
                    <a:pt x="334233" y="518753"/>
                  </a:cubicBezTo>
                  <a:cubicBezTo>
                    <a:pt x="315172" y="518753"/>
                    <a:pt x="300428" y="516598"/>
                    <a:pt x="288200" y="501154"/>
                  </a:cubicBezTo>
                  <a:cubicBezTo>
                    <a:pt x="282806" y="494330"/>
                    <a:pt x="278850" y="485710"/>
                    <a:pt x="277052" y="476013"/>
                  </a:cubicBezTo>
                  <a:cubicBezTo>
                    <a:pt x="273456" y="453385"/>
                    <a:pt x="276692" y="414596"/>
                    <a:pt x="272736" y="398074"/>
                  </a:cubicBezTo>
                  <a:cubicBezTo>
                    <a:pt x="268421" y="381194"/>
                    <a:pt x="242887" y="374370"/>
                    <a:pt x="242887" y="374370"/>
                  </a:cubicBezTo>
                  <a:cubicBezTo>
                    <a:pt x="242887" y="374370"/>
                    <a:pt x="242887" y="374370"/>
                    <a:pt x="242887" y="346355"/>
                  </a:cubicBezTo>
                  <a:cubicBezTo>
                    <a:pt x="242887" y="346355"/>
                    <a:pt x="268421" y="338812"/>
                    <a:pt x="272736" y="322291"/>
                  </a:cubicBezTo>
                  <a:cubicBezTo>
                    <a:pt x="275973" y="306847"/>
                    <a:pt x="274175" y="270931"/>
                    <a:pt x="275973" y="252973"/>
                  </a:cubicBezTo>
                  <a:cubicBezTo>
                    <a:pt x="277771" y="237888"/>
                    <a:pt x="282087" y="223162"/>
                    <a:pt x="294314" y="212746"/>
                  </a:cubicBezTo>
                  <a:cubicBezTo>
                    <a:pt x="306541" y="202331"/>
                    <a:pt x="320207" y="201612"/>
                    <a:pt x="334233" y="201612"/>
                  </a:cubicBezTo>
                  <a:close/>
                  <a:moveTo>
                    <a:pt x="190352" y="132097"/>
                  </a:moveTo>
                  <a:lnTo>
                    <a:pt x="190352" y="588498"/>
                  </a:lnTo>
                  <a:lnTo>
                    <a:pt x="731541" y="588498"/>
                  </a:lnTo>
                  <a:lnTo>
                    <a:pt x="731541" y="132097"/>
                  </a:lnTo>
                  <a:close/>
                  <a:moveTo>
                    <a:pt x="670009" y="39953"/>
                  </a:moveTo>
                  <a:lnTo>
                    <a:pt x="670009" y="101143"/>
                  </a:lnTo>
                  <a:lnTo>
                    <a:pt x="730821" y="101143"/>
                  </a:lnTo>
                  <a:lnTo>
                    <a:pt x="730821" y="39953"/>
                  </a:lnTo>
                  <a:close/>
                  <a:moveTo>
                    <a:pt x="583650" y="39953"/>
                  </a:moveTo>
                  <a:lnTo>
                    <a:pt x="583650" y="101143"/>
                  </a:lnTo>
                  <a:lnTo>
                    <a:pt x="644101" y="101143"/>
                  </a:lnTo>
                  <a:lnTo>
                    <a:pt x="644101" y="39953"/>
                  </a:lnTo>
                  <a:close/>
                  <a:moveTo>
                    <a:pt x="496930" y="39953"/>
                  </a:moveTo>
                  <a:lnTo>
                    <a:pt x="496930" y="101143"/>
                  </a:lnTo>
                  <a:lnTo>
                    <a:pt x="557742" y="101143"/>
                  </a:lnTo>
                  <a:lnTo>
                    <a:pt x="557742" y="39953"/>
                  </a:lnTo>
                  <a:close/>
                  <a:moveTo>
                    <a:pt x="190352" y="39953"/>
                  </a:moveTo>
                  <a:lnTo>
                    <a:pt x="190352" y="101143"/>
                  </a:lnTo>
                  <a:lnTo>
                    <a:pt x="251164" y="101143"/>
                  </a:lnTo>
                  <a:lnTo>
                    <a:pt x="251164" y="39953"/>
                  </a:lnTo>
                  <a:close/>
                  <a:moveTo>
                    <a:pt x="139256" y="0"/>
                  </a:moveTo>
                  <a:lnTo>
                    <a:pt x="782277" y="0"/>
                  </a:lnTo>
                  <a:lnTo>
                    <a:pt x="782277" y="638169"/>
                  </a:lnTo>
                  <a:lnTo>
                    <a:pt x="732620" y="638169"/>
                  </a:lnTo>
                  <a:lnTo>
                    <a:pt x="732620" y="877527"/>
                  </a:lnTo>
                  <a:lnTo>
                    <a:pt x="286787" y="877527"/>
                  </a:lnTo>
                  <a:lnTo>
                    <a:pt x="286787" y="773145"/>
                  </a:lnTo>
                  <a:lnTo>
                    <a:pt x="0" y="773145"/>
                  </a:lnTo>
                  <a:lnTo>
                    <a:pt x="0" y="304507"/>
                  </a:lnTo>
                  <a:lnTo>
                    <a:pt x="139256" y="304507"/>
                  </a:lnTo>
                  <a:close/>
                </a:path>
              </a:pathLst>
            </a:custGeom>
            <a:solidFill>
              <a:srgbClr val="FFFFFF"/>
            </a:solidFill>
            <a:ln>
              <a:noFill/>
            </a:ln>
            <a:effectLst/>
          </p:spPr>
          <p:txBody>
            <a:bodyPr wrap="square" lIns="121917" tIns="60958" rIns="121917" bIns="60958" anchor="ctr">
              <a:noAutofit/>
            </a:bodyPr>
            <a:lstStyle/>
            <a:p>
              <a:pPr marL="0" marR="0" lvl="0" indent="0" algn="l" defTabSz="60954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2444"/>
                </a:solidFill>
                <a:effectLst/>
                <a:uLnTx/>
                <a:uFillTx/>
                <a:latin typeface="+mn-lt"/>
                <a:ea typeface="MS PGothic" panose="020B0600070205080204" pitchFamily="34" charset="-128"/>
                <a:cs typeface="CiscoSansTT ExtraLight" charset="0"/>
              </a:endParaRPr>
            </a:p>
          </p:txBody>
        </p:sp>
        <p:sp>
          <p:nvSpPr>
            <p:cNvPr id="31" name="TextBox 43">
              <a:extLst>
                <a:ext uri="{FF2B5EF4-FFF2-40B4-BE49-F238E27FC236}">
                  <a16:creationId xmlns:a16="http://schemas.microsoft.com/office/drawing/2014/main" id="{1DD6FE41-9761-CC4A-8511-8F6B47067D4E}"/>
                </a:ext>
              </a:extLst>
            </p:cNvPr>
            <p:cNvSpPr txBox="1"/>
            <p:nvPr/>
          </p:nvSpPr>
          <p:spPr>
            <a:xfrm>
              <a:off x="5469466" y="2806343"/>
              <a:ext cx="2483950" cy="400105"/>
            </a:xfrm>
            <a:prstGeom prst="rect">
              <a:avLst/>
            </a:prstGeom>
            <a:noFill/>
          </p:spPr>
          <p:txBody>
            <a:bodyPr wrap="square" lIns="121917" tIns="60958" rIns="121917" bIns="60958" rtlCol="0">
              <a:spAutoFit/>
            </a:bodyPr>
            <a:lstStyle/>
            <a:p>
              <a:pPr marL="0" marR="0" lvl="0" indent="0" algn="ctr" defTabSz="609540" rtl="0" eaLnBrk="1" fontAlgn="base" latinLnBrk="0" hangingPunct="1">
                <a:lnSpc>
                  <a:spcPct val="90000"/>
                </a:lnSpc>
                <a:spcBef>
                  <a:spcPct val="0"/>
                </a:spcBef>
                <a:spcAft>
                  <a:spcPct val="0"/>
                </a:spcAft>
                <a:buClrTx/>
                <a:buSzTx/>
                <a:buFontTx/>
                <a:buNone/>
                <a:tabLst/>
                <a:defRPr/>
              </a:pPr>
              <a:r>
                <a:rPr kumimoji="0" lang="ja-JP" altLang="en-US" sz="2000" b="0" i="0" u="none" strike="noStrike" kern="0" cap="none" spc="0" normalizeH="0" baseline="0" noProof="0">
                  <a:ln>
                    <a:noFill/>
                  </a:ln>
                  <a:solidFill>
                    <a:srgbClr val="FFFFFF"/>
                  </a:solidFill>
                  <a:effectLst/>
                  <a:uLnTx/>
                  <a:uFillTx/>
                  <a:latin typeface="+mn-lt"/>
                  <a:ea typeface="MS PGothic" panose="020B0600070205080204" pitchFamily="34" charset="-128"/>
                  <a:cs typeface="CiscoSansTT ExtraLight" charset="0"/>
                </a:rPr>
                <a:t>自動化</a:t>
              </a:r>
              <a:endParaRPr kumimoji="0" lang="en-US" sz="2000" b="0" i="0" u="none" strike="noStrike" kern="0" cap="none" spc="0" normalizeH="0" baseline="0" noProof="0">
                <a:ln>
                  <a:noFill/>
                </a:ln>
                <a:solidFill>
                  <a:srgbClr val="FFFFFF"/>
                </a:solidFill>
                <a:effectLst/>
                <a:uLnTx/>
                <a:uFillTx/>
                <a:latin typeface="+mn-lt"/>
                <a:ea typeface="MS PGothic" panose="020B0600070205080204" pitchFamily="34" charset="-128"/>
                <a:cs typeface="CiscoSansTT ExtraLight" charset="0"/>
              </a:endParaRPr>
            </a:p>
          </p:txBody>
        </p:sp>
        <p:sp>
          <p:nvSpPr>
            <p:cNvPr id="32" name="TextBox 46">
              <a:extLst>
                <a:ext uri="{FF2B5EF4-FFF2-40B4-BE49-F238E27FC236}">
                  <a16:creationId xmlns:a16="http://schemas.microsoft.com/office/drawing/2014/main" id="{1D2739E6-55D5-9747-AD53-C781C022F7A1}"/>
                </a:ext>
              </a:extLst>
            </p:cNvPr>
            <p:cNvSpPr txBox="1"/>
            <p:nvPr/>
          </p:nvSpPr>
          <p:spPr>
            <a:xfrm>
              <a:off x="5142584" y="3451495"/>
              <a:ext cx="3507983" cy="400105"/>
            </a:xfrm>
            <a:prstGeom prst="rect">
              <a:avLst/>
            </a:prstGeom>
            <a:noFill/>
          </p:spPr>
          <p:txBody>
            <a:bodyPr wrap="square" lIns="121917" tIns="60958" rIns="121917" bIns="60958" rtlCol="0">
              <a:spAutoFit/>
            </a:bodyPr>
            <a:lstStyle/>
            <a:p>
              <a:pPr marL="0" marR="0" lvl="0" indent="0" algn="ctr" defTabSz="609540" rtl="0" eaLnBrk="1" fontAlgn="base" latinLnBrk="0" hangingPunct="1">
                <a:lnSpc>
                  <a:spcPct val="90000"/>
                </a:lnSpc>
                <a:spcBef>
                  <a:spcPct val="0"/>
                </a:spcBef>
                <a:spcAft>
                  <a:spcPct val="0"/>
                </a:spcAft>
                <a:buClrTx/>
                <a:buSzTx/>
                <a:buFontTx/>
                <a:buNone/>
                <a:tabLst/>
                <a:defRPr/>
              </a:pPr>
              <a:r>
                <a:rPr kumimoji="0" lang="ja-JP" altLang="en-US" sz="2000" b="0" i="0" u="none" strike="noStrike" kern="0" cap="none" spc="0" normalizeH="0" baseline="0" noProof="0">
                  <a:ln>
                    <a:noFill/>
                  </a:ln>
                  <a:solidFill>
                    <a:srgbClr val="FFFFFF"/>
                  </a:solidFill>
                  <a:effectLst/>
                  <a:uLnTx/>
                  <a:uFillTx/>
                  <a:latin typeface="+mn-lt"/>
                  <a:ea typeface="MS PGothic" panose="020B0600070205080204" pitchFamily="34" charset="-128"/>
                  <a:cs typeface="CiscoSansTT ExtraLight" charset="0"/>
                </a:rPr>
                <a:t>組み込みセキュリティ</a:t>
              </a:r>
              <a:endParaRPr kumimoji="0" lang="en-US" sz="2000" b="0" i="0" u="none" strike="noStrike" kern="0" cap="none" spc="0" normalizeH="0" baseline="0" noProof="0">
                <a:ln>
                  <a:noFill/>
                </a:ln>
                <a:solidFill>
                  <a:srgbClr val="FFFFFF"/>
                </a:solidFill>
                <a:effectLst/>
                <a:uLnTx/>
                <a:uFillTx/>
                <a:latin typeface="+mn-lt"/>
                <a:ea typeface="MS PGothic" panose="020B0600070205080204" pitchFamily="34" charset="-128"/>
                <a:cs typeface="CiscoSansTT ExtraLight" charset="0"/>
              </a:endParaRPr>
            </a:p>
          </p:txBody>
        </p:sp>
        <p:sp>
          <p:nvSpPr>
            <p:cNvPr id="33" name="Chevron 49">
              <a:extLst>
                <a:ext uri="{FF2B5EF4-FFF2-40B4-BE49-F238E27FC236}">
                  <a16:creationId xmlns:a16="http://schemas.microsoft.com/office/drawing/2014/main" id="{FFAA3168-D0B6-4D48-A989-7223AE17A20A}"/>
                </a:ext>
              </a:extLst>
            </p:cNvPr>
            <p:cNvSpPr/>
            <p:nvPr/>
          </p:nvSpPr>
          <p:spPr bwMode="auto">
            <a:xfrm>
              <a:off x="4839042" y="4014662"/>
              <a:ext cx="3817848" cy="562095"/>
            </a:xfrm>
            <a:prstGeom prst="chevron">
              <a:avLst/>
            </a:prstGeom>
            <a:solidFill>
              <a:schemeClr val="accent1"/>
            </a:solidFill>
            <a:ln w="25400" cap="flat" cmpd="sng" algn="ctr">
              <a:noFill/>
              <a:prstDash val="solid"/>
            </a:ln>
            <a:effectLst/>
          </p:spPr>
          <p:txBody>
            <a:bodyPr lIns="121896" tIns="60948" rIns="121896" bIns="60948" rtlCol="0" anchor="ctr"/>
            <a:lstStyle/>
            <a:p>
              <a:pPr marL="0" marR="0" lvl="0" indent="0" algn="ctr" defTabSz="609540" rtl="0" eaLnBrk="1" fontAlgn="base" latinLnBrk="0" hangingPunct="1">
                <a:lnSpc>
                  <a:spcPct val="100000"/>
                </a:lnSpc>
                <a:spcBef>
                  <a:spcPct val="0"/>
                </a:spcBef>
                <a:spcAft>
                  <a:spcPct val="0"/>
                </a:spcAft>
                <a:buClrTx/>
                <a:buSzTx/>
                <a:buFontTx/>
                <a:buNone/>
                <a:tabLst/>
                <a:defRPr/>
              </a:pPr>
              <a:endParaRPr kumimoji="0" lang="en-US" sz="2500" b="0" i="0" u="none" strike="noStrike" kern="0" cap="none" spc="0" normalizeH="0" baseline="0" noProof="0">
                <a:ln>
                  <a:noFill/>
                </a:ln>
                <a:solidFill>
                  <a:srgbClr val="FFFFFF"/>
                </a:solidFill>
                <a:effectLst/>
                <a:uLnTx/>
                <a:uFillTx/>
                <a:latin typeface="+mn-lt"/>
                <a:ea typeface="MS PGothic" panose="020B0600070205080204" pitchFamily="34" charset="-128"/>
                <a:cs typeface="CiscoSansTT ExtraLight" charset="0"/>
                <a:sym typeface="Arial" pitchFamily="-107" charset="0"/>
              </a:endParaRPr>
            </a:p>
          </p:txBody>
        </p:sp>
        <p:sp>
          <p:nvSpPr>
            <p:cNvPr id="34" name="TextBox 50">
              <a:extLst>
                <a:ext uri="{FF2B5EF4-FFF2-40B4-BE49-F238E27FC236}">
                  <a16:creationId xmlns:a16="http://schemas.microsoft.com/office/drawing/2014/main" id="{F59CBFC4-2AD4-AD41-9C46-E1F361CB6713}"/>
                </a:ext>
              </a:extLst>
            </p:cNvPr>
            <p:cNvSpPr txBox="1"/>
            <p:nvPr/>
          </p:nvSpPr>
          <p:spPr>
            <a:xfrm>
              <a:off x="5129217" y="3971789"/>
              <a:ext cx="3507983" cy="677104"/>
            </a:xfrm>
            <a:prstGeom prst="rect">
              <a:avLst/>
            </a:prstGeom>
            <a:noFill/>
          </p:spPr>
          <p:txBody>
            <a:bodyPr wrap="square" lIns="121917" tIns="60958" rIns="121917" bIns="60958" rtlCol="0">
              <a:spAutoFit/>
            </a:bodyPr>
            <a:lstStyle/>
            <a:p>
              <a:pPr marL="0" marR="0" lvl="0" indent="0" algn="ctr" defTabSz="609540" rtl="0" eaLnBrk="1" fontAlgn="base" latinLnBrk="0" hangingPunct="1">
                <a:lnSpc>
                  <a:spcPct val="90000"/>
                </a:lnSpc>
                <a:spcBef>
                  <a:spcPct val="0"/>
                </a:spcBef>
                <a:spcAft>
                  <a:spcPct val="0"/>
                </a:spcAft>
                <a:buClrTx/>
                <a:buSzTx/>
                <a:buFontTx/>
                <a:buNone/>
                <a:tabLst/>
                <a:defRPr/>
              </a:pPr>
              <a:r>
                <a:rPr kumimoji="0" lang="ja-JP" altLang="en-US" sz="2000" b="0" i="0" u="none" strike="noStrike" kern="0" cap="none" spc="0" normalizeH="0" baseline="0" noProof="0">
                  <a:ln>
                    <a:noFill/>
                  </a:ln>
                  <a:solidFill>
                    <a:srgbClr val="FFFFFF"/>
                  </a:solidFill>
                  <a:effectLst/>
                  <a:uLnTx/>
                  <a:uFillTx/>
                  <a:latin typeface="+mn-lt"/>
                  <a:ea typeface="MS PGothic" panose="020B0600070205080204" pitchFamily="34" charset="-128"/>
                  <a:cs typeface="CiscoSansTT ExtraLight" charset="0"/>
                </a:rPr>
                <a:t>リアルタイム分析、</a:t>
              </a:r>
              <a:endParaRPr kumimoji="0" lang="en-US" altLang="ja-JP" sz="2000" b="0" i="0" u="none" strike="noStrike" kern="0" cap="none" spc="0" normalizeH="0" baseline="0" noProof="0">
                <a:ln>
                  <a:noFill/>
                </a:ln>
                <a:solidFill>
                  <a:srgbClr val="FFFFFF"/>
                </a:solidFill>
                <a:effectLst/>
                <a:uLnTx/>
                <a:uFillTx/>
                <a:latin typeface="+mn-lt"/>
                <a:ea typeface="MS PGothic" panose="020B0600070205080204" pitchFamily="34" charset="-128"/>
                <a:cs typeface="CiscoSansTT ExtraLight" charset="0"/>
              </a:endParaRPr>
            </a:p>
            <a:p>
              <a:pPr marL="0" marR="0" lvl="0" indent="0" algn="ctr" defTabSz="609540" rtl="0" eaLnBrk="1" fontAlgn="base" latinLnBrk="0" hangingPunct="1">
                <a:lnSpc>
                  <a:spcPct val="90000"/>
                </a:lnSpc>
                <a:spcBef>
                  <a:spcPct val="0"/>
                </a:spcBef>
                <a:spcAft>
                  <a:spcPct val="0"/>
                </a:spcAft>
                <a:buClrTx/>
                <a:buSzTx/>
                <a:buFontTx/>
                <a:buNone/>
                <a:tabLst/>
                <a:defRPr/>
              </a:pPr>
              <a:r>
                <a:rPr kumimoji="0" lang="ja-JP" altLang="en-US" sz="2000" b="0" i="0" u="none" strike="noStrike" kern="0" cap="none" spc="0" normalizeH="0" baseline="0" noProof="0">
                  <a:ln>
                    <a:noFill/>
                  </a:ln>
                  <a:solidFill>
                    <a:srgbClr val="FFFFFF"/>
                  </a:solidFill>
                  <a:effectLst/>
                  <a:uLnTx/>
                  <a:uFillTx/>
                  <a:latin typeface="+mn-lt"/>
                  <a:ea typeface="MS PGothic" panose="020B0600070205080204" pitchFamily="34" charset="-128"/>
                  <a:cs typeface="CiscoSansTT ExtraLight" charset="0"/>
                </a:rPr>
                <a:t>予防的対処</a:t>
              </a:r>
              <a:endParaRPr kumimoji="0" lang="en-US" sz="2000" b="0" i="0" u="none" strike="noStrike" kern="0" cap="none" spc="0" normalizeH="0" baseline="0" noProof="0">
                <a:ln>
                  <a:noFill/>
                </a:ln>
                <a:solidFill>
                  <a:srgbClr val="FFFFFF"/>
                </a:solidFill>
                <a:effectLst/>
                <a:uLnTx/>
                <a:uFillTx/>
                <a:latin typeface="+mn-lt"/>
                <a:ea typeface="MS PGothic" panose="020B0600070205080204" pitchFamily="34" charset="-128"/>
                <a:cs typeface="CiscoSansTT ExtraLight" charset="0"/>
              </a:endParaRPr>
            </a:p>
          </p:txBody>
        </p:sp>
        <p:sp>
          <p:nvSpPr>
            <p:cNvPr id="35" name="Oval 51">
              <a:extLst>
                <a:ext uri="{FF2B5EF4-FFF2-40B4-BE49-F238E27FC236}">
                  <a16:creationId xmlns:a16="http://schemas.microsoft.com/office/drawing/2014/main" id="{75CC2E15-F88C-C544-98F2-DAAE8D5BEEDD}"/>
                </a:ext>
              </a:extLst>
            </p:cNvPr>
            <p:cNvSpPr/>
            <p:nvPr/>
          </p:nvSpPr>
          <p:spPr bwMode="auto">
            <a:xfrm>
              <a:off x="4662898" y="3986558"/>
              <a:ext cx="628871" cy="618305"/>
            </a:xfrm>
            <a:prstGeom prst="ellipse">
              <a:avLst/>
            </a:prstGeom>
            <a:solidFill>
              <a:srgbClr val="218DBC"/>
            </a:solidFill>
            <a:ln w="12700" cap="flat">
              <a:noFill/>
              <a:miter lim="800000"/>
              <a:headEnd type="none" w="med" len="med"/>
              <a:tailEnd type="none" w="med" len="med"/>
            </a:ln>
          </p:spPr>
          <p:txBody>
            <a:bodyPr lIns="121917" tIns="60958" rIns="121917" bIns="60958" rtlCol="0" anchor="ctr"/>
            <a:lstStyle/>
            <a:p>
              <a:pPr marL="0" marR="0" lvl="0" indent="0" algn="ctr" defTabSz="685610" rtl="0" eaLnBrk="1" fontAlgn="base" latinLnBrk="0" hangingPunct="1">
                <a:lnSpc>
                  <a:spcPct val="100000"/>
                </a:lnSpc>
                <a:spcBef>
                  <a:spcPct val="0"/>
                </a:spcBef>
                <a:spcAft>
                  <a:spcPct val="0"/>
                </a:spcAft>
                <a:buClrTx/>
                <a:buSzTx/>
                <a:buFontTx/>
                <a:buNone/>
                <a:tabLst/>
                <a:defRPr/>
              </a:pPr>
              <a:endParaRPr kumimoji="0" lang="en-US" sz="1900" b="0" i="0" u="none" strike="noStrike" kern="0" cap="none" spc="0" normalizeH="0" baseline="0" noProof="0">
                <a:ln>
                  <a:noFill/>
                </a:ln>
                <a:solidFill>
                  <a:srgbClr val="FFFFFF"/>
                </a:solidFill>
                <a:effectLst/>
                <a:uLnTx/>
                <a:uFillTx/>
                <a:latin typeface="+mn-lt"/>
                <a:ea typeface="MS PGothic" panose="020B0600070205080204" pitchFamily="34" charset="-128"/>
                <a:cs typeface="CiscoSansTT ExtraLight" charset="0"/>
                <a:sym typeface="Arial" pitchFamily="-107" charset="0"/>
              </a:endParaRPr>
            </a:p>
          </p:txBody>
        </p:sp>
        <p:sp>
          <p:nvSpPr>
            <p:cNvPr id="36" name="Freeform 52">
              <a:extLst>
                <a:ext uri="{FF2B5EF4-FFF2-40B4-BE49-F238E27FC236}">
                  <a16:creationId xmlns:a16="http://schemas.microsoft.com/office/drawing/2014/main" id="{382C117B-8533-3949-89F6-F521FC41B644}"/>
                </a:ext>
              </a:extLst>
            </p:cNvPr>
            <p:cNvSpPr>
              <a:spLocks noChangeArrowheads="1"/>
            </p:cNvSpPr>
            <p:nvPr/>
          </p:nvSpPr>
          <p:spPr bwMode="auto">
            <a:xfrm flipH="1">
              <a:off x="4779474" y="4101175"/>
              <a:ext cx="395720" cy="389069"/>
            </a:xfrm>
            <a:custGeom>
              <a:avLst/>
              <a:gdLst>
                <a:gd name="connsiteX0" fmla="*/ 221496 w 572728"/>
                <a:gd name="connsiteY0" fmla="*/ 520700 h 572727"/>
                <a:gd name="connsiteX1" fmla="*/ 351591 w 572728"/>
                <a:gd name="connsiteY1" fmla="*/ 520700 h 572727"/>
                <a:gd name="connsiteX2" fmla="*/ 377466 w 572728"/>
                <a:gd name="connsiteY2" fmla="*/ 547075 h 572727"/>
                <a:gd name="connsiteX3" fmla="*/ 351591 w 572728"/>
                <a:gd name="connsiteY3" fmla="*/ 572727 h 572727"/>
                <a:gd name="connsiteX4" fmla="*/ 221496 w 572728"/>
                <a:gd name="connsiteY4" fmla="*/ 572727 h 572727"/>
                <a:gd name="connsiteX5" fmla="*/ 195262 w 572728"/>
                <a:gd name="connsiteY5" fmla="*/ 547075 h 572727"/>
                <a:gd name="connsiteX6" fmla="*/ 221496 w 572728"/>
                <a:gd name="connsiteY6" fmla="*/ 520700 h 572727"/>
                <a:gd name="connsiteX7" fmla="*/ 78312 w 572728"/>
                <a:gd name="connsiteY7" fmla="*/ 417513 h 572727"/>
                <a:gd name="connsiteX8" fmla="*/ 495642 w 572728"/>
                <a:gd name="connsiteY8" fmla="*/ 417513 h 572727"/>
                <a:gd name="connsiteX9" fmla="*/ 521927 w 572728"/>
                <a:gd name="connsiteY9" fmla="*/ 443707 h 572727"/>
                <a:gd name="connsiteX10" fmla="*/ 495642 w 572728"/>
                <a:gd name="connsiteY10" fmla="*/ 469541 h 572727"/>
                <a:gd name="connsiteX11" fmla="*/ 78312 w 572728"/>
                <a:gd name="connsiteY11" fmla="*/ 469541 h 572727"/>
                <a:gd name="connsiteX12" fmla="*/ 52387 w 572728"/>
                <a:gd name="connsiteY12" fmla="*/ 443707 h 572727"/>
                <a:gd name="connsiteX13" fmla="*/ 78312 w 572728"/>
                <a:gd name="connsiteY13" fmla="*/ 417513 h 572727"/>
                <a:gd name="connsiteX14" fmla="*/ 338952 w 572728"/>
                <a:gd name="connsiteY14" fmla="*/ 312738 h 572727"/>
                <a:gd name="connsiteX15" fmla="*/ 546873 w 572728"/>
                <a:gd name="connsiteY15" fmla="*/ 312738 h 572727"/>
                <a:gd name="connsiteX16" fmla="*/ 572728 w 572728"/>
                <a:gd name="connsiteY16" fmla="*/ 338751 h 572727"/>
                <a:gd name="connsiteX17" fmla="*/ 546873 w 572728"/>
                <a:gd name="connsiteY17" fmla="*/ 364764 h 572727"/>
                <a:gd name="connsiteX18" fmla="*/ 338952 w 572728"/>
                <a:gd name="connsiteY18" fmla="*/ 364764 h 572727"/>
                <a:gd name="connsiteX19" fmla="*/ 312737 w 572728"/>
                <a:gd name="connsiteY19" fmla="*/ 338751 h 572727"/>
                <a:gd name="connsiteX20" fmla="*/ 338952 w 572728"/>
                <a:gd name="connsiteY20" fmla="*/ 312738 h 572727"/>
                <a:gd name="connsiteX21" fmla="*/ 338952 w 572728"/>
                <a:gd name="connsiteY21" fmla="*/ 207963 h 572727"/>
                <a:gd name="connsiteX22" fmla="*/ 546873 w 572728"/>
                <a:gd name="connsiteY22" fmla="*/ 207963 h 572727"/>
                <a:gd name="connsiteX23" fmla="*/ 572728 w 572728"/>
                <a:gd name="connsiteY23" fmla="*/ 234337 h 572727"/>
                <a:gd name="connsiteX24" fmla="*/ 546873 w 572728"/>
                <a:gd name="connsiteY24" fmla="*/ 259989 h 572727"/>
                <a:gd name="connsiteX25" fmla="*/ 338952 w 572728"/>
                <a:gd name="connsiteY25" fmla="*/ 259989 h 572727"/>
                <a:gd name="connsiteX26" fmla="*/ 312737 w 572728"/>
                <a:gd name="connsiteY26" fmla="*/ 234337 h 572727"/>
                <a:gd name="connsiteX27" fmla="*/ 338952 w 572728"/>
                <a:gd name="connsiteY27" fmla="*/ 207963 h 572727"/>
                <a:gd name="connsiteX28" fmla="*/ 139152 w 572728"/>
                <a:gd name="connsiteY28" fmla="*/ 196866 h 572727"/>
                <a:gd name="connsiteX29" fmla="*/ 142923 w 572728"/>
                <a:gd name="connsiteY29" fmla="*/ 205540 h 572727"/>
                <a:gd name="connsiteX30" fmla="*/ 142923 w 572728"/>
                <a:gd name="connsiteY30" fmla="*/ 260911 h 572727"/>
                <a:gd name="connsiteX31" fmla="*/ 233776 w 572728"/>
                <a:gd name="connsiteY31" fmla="*/ 260911 h 572727"/>
                <a:gd name="connsiteX32" fmla="*/ 259991 w 572728"/>
                <a:gd name="connsiteY32" fmla="*/ 286798 h 572727"/>
                <a:gd name="connsiteX33" fmla="*/ 233776 w 572728"/>
                <a:gd name="connsiteY33" fmla="*/ 313045 h 572727"/>
                <a:gd name="connsiteX34" fmla="*/ 142923 w 572728"/>
                <a:gd name="connsiteY34" fmla="*/ 313045 h 572727"/>
                <a:gd name="connsiteX35" fmla="*/ 142923 w 572728"/>
                <a:gd name="connsiteY35" fmla="*/ 368775 h 572727"/>
                <a:gd name="connsiteX36" fmla="*/ 129995 w 572728"/>
                <a:gd name="connsiteY36" fmla="*/ 375607 h 572727"/>
                <a:gd name="connsiteX37" fmla="*/ 0 w 572728"/>
                <a:gd name="connsiteY37" fmla="*/ 286798 h 572727"/>
                <a:gd name="connsiteX38" fmla="*/ 129995 w 572728"/>
                <a:gd name="connsiteY38" fmla="*/ 198709 h 572727"/>
                <a:gd name="connsiteX39" fmla="*/ 139152 w 572728"/>
                <a:gd name="connsiteY39" fmla="*/ 196866 h 572727"/>
                <a:gd name="connsiteX40" fmla="*/ 78312 w 572728"/>
                <a:gd name="connsiteY40" fmla="*/ 103188 h 572727"/>
                <a:gd name="connsiteX41" fmla="*/ 495642 w 572728"/>
                <a:gd name="connsiteY41" fmla="*/ 103188 h 572727"/>
                <a:gd name="connsiteX42" fmla="*/ 521927 w 572728"/>
                <a:gd name="connsiteY42" fmla="*/ 129381 h 572727"/>
                <a:gd name="connsiteX43" fmla="*/ 495642 w 572728"/>
                <a:gd name="connsiteY43" fmla="*/ 155216 h 572727"/>
                <a:gd name="connsiteX44" fmla="*/ 78312 w 572728"/>
                <a:gd name="connsiteY44" fmla="*/ 155216 h 572727"/>
                <a:gd name="connsiteX45" fmla="*/ 52387 w 572728"/>
                <a:gd name="connsiteY45" fmla="*/ 129381 h 572727"/>
                <a:gd name="connsiteX46" fmla="*/ 78312 w 572728"/>
                <a:gd name="connsiteY46" fmla="*/ 103188 h 572727"/>
                <a:gd name="connsiteX47" fmla="*/ 221496 w 572728"/>
                <a:gd name="connsiteY47" fmla="*/ 0 h 572727"/>
                <a:gd name="connsiteX48" fmla="*/ 351591 w 572728"/>
                <a:gd name="connsiteY48" fmla="*/ 0 h 572727"/>
                <a:gd name="connsiteX49" fmla="*/ 377466 w 572728"/>
                <a:gd name="connsiteY49" fmla="*/ 25652 h 572727"/>
                <a:gd name="connsiteX50" fmla="*/ 351591 w 572728"/>
                <a:gd name="connsiteY50" fmla="*/ 52027 h 572727"/>
                <a:gd name="connsiteX51" fmla="*/ 221496 w 572728"/>
                <a:gd name="connsiteY51" fmla="*/ 52027 h 572727"/>
                <a:gd name="connsiteX52" fmla="*/ 195262 w 572728"/>
                <a:gd name="connsiteY52" fmla="*/ 25652 h 572727"/>
                <a:gd name="connsiteX53" fmla="*/ 221496 w 572728"/>
                <a:gd name="connsiteY53" fmla="*/ 0 h 572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572728" h="572727">
                  <a:moveTo>
                    <a:pt x="221496" y="520700"/>
                  </a:moveTo>
                  <a:cubicBezTo>
                    <a:pt x="221496" y="520700"/>
                    <a:pt x="221496" y="520700"/>
                    <a:pt x="351591" y="520700"/>
                  </a:cubicBezTo>
                  <a:cubicBezTo>
                    <a:pt x="365966" y="520700"/>
                    <a:pt x="377466" y="532262"/>
                    <a:pt x="377466" y="547075"/>
                  </a:cubicBezTo>
                  <a:cubicBezTo>
                    <a:pt x="377466" y="561165"/>
                    <a:pt x="365966" y="572727"/>
                    <a:pt x="351591" y="572727"/>
                  </a:cubicBezTo>
                  <a:cubicBezTo>
                    <a:pt x="351591" y="572727"/>
                    <a:pt x="351591" y="572727"/>
                    <a:pt x="221496" y="572727"/>
                  </a:cubicBezTo>
                  <a:cubicBezTo>
                    <a:pt x="207121" y="572727"/>
                    <a:pt x="195262" y="561165"/>
                    <a:pt x="195262" y="547075"/>
                  </a:cubicBezTo>
                  <a:cubicBezTo>
                    <a:pt x="195262" y="532262"/>
                    <a:pt x="207121" y="520700"/>
                    <a:pt x="221496" y="520700"/>
                  </a:cubicBezTo>
                  <a:close/>
                  <a:moveTo>
                    <a:pt x="78312" y="417513"/>
                  </a:moveTo>
                  <a:cubicBezTo>
                    <a:pt x="78312" y="417513"/>
                    <a:pt x="78312" y="417513"/>
                    <a:pt x="495642" y="417513"/>
                  </a:cubicBezTo>
                  <a:cubicBezTo>
                    <a:pt x="510045" y="417513"/>
                    <a:pt x="521927" y="428995"/>
                    <a:pt x="521927" y="443707"/>
                  </a:cubicBezTo>
                  <a:cubicBezTo>
                    <a:pt x="521927" y="458059"/>
                    <a:pt x="510045" y="469541"/>
                    <a:pt x="495642" y="469541"/>
                  </a:cubicBezTo>
                  <a:cubicBezTo>
                    <a:pt x="495642" y="469541"/>
                    <a:pt x="495642" y="469541"/>
                    <a:pt x="78312" y="469541"/>
                  </a:cubicBezTo>
                  <a:cubicBezTo>
                    <a:pt x="64269" y="469541"/>
                    <a:pt x="52387" y="458059"/>
                    <a:pt x="52387" y="443707"/>
                  </a:cubicBezTo>
                  <a:cubicBezTo>
                    <a:pt x="52387" y="428995"/>
                    <a:pt x="64269" y="417513"/>
                    <a:pt x="78312" y="417513"/>
                  </a:cubicBezTo>
                  <a:close/>
                  <a:moveTo>
                    <a:pt x="338952" y="312738"/>
                  </a:moveTo>
                  <a:cubicBezTo>
                    <a:pt x="338952" y="312738"/>
                    <a:pt x="338952" y="312738"/>
                    <a:pt x="546873" y="312738"/>
                  </a:cubicBezTo>
                  <a:cubicBezTo>
                    <a:pt x="561237" y="312738"/>
                    <a:pt x="572728" y="323938"/>
                    <a:pt x="572728" y="338751"/>
                  </a:cubicBezTo>
                  <a:cubicBezTo>
                    <a:pt x="572728" y="353203"/>
                    <a:pt x="561237" y="364764"/>
                    <a:pt x="546873" y="364764"/>
                  </a:cubicBezTo>
                  <a:cubicBezTo>
                    <a:pt x="546873" y="364764"/>
                    <a:pt x="546873" y="364764"/>
                    <a:pt x="338952" y="364764"/>
                  </a:cubicBezTo>
                  <a:cubicBezTo>
                    <a:pt x="324229" y="364764"/>
                    <a:pt x="312737" y="353203"/>
                    <a:pt x="312737" y="338751"/>
                  </a:cubicBezTo>
                  <a:cubicBezTo>
                    <a:pt x="312737" y="323938"/>
                    <a:pt x="324229" y="312738"/>
                    <a:pt x="338952" y="312738"/>
                  </a:cubicBezTo>
                  <a:close/>
                  <a:moveTo>
                    <a:pt x="338952" y="207963"/>
                  </a:moveTo>
                  <a:cubicBezTo>
                    <a:pt x="338952" y="207963"/>
                    <a:pt x="338952" y="207963"/>
                    <a:pt x="546873" y="207963"/>
                  </a:cubicBezTo>
                  <a:cubicBezTo>
                    <a:pt x="561237" y="207963"/>
                    <a:pt x="572728" y="219524"/>
                    <a:pt x="572728" y="234337"/>
                  </a:cubicBezTo>
                  <a:cubicBezTo>
                    <a:pt x="572728" y="248427"/>
                    <a:pt x="561237" y="259989"/>
                    <a:pt x="546873" y="259989"/>
                  </a:cubicBezTo>
                  <a:cubicBezTo>
                    <a:pt x="546873" y="259989"/>
                    <a:pt x="546873" y="259989"/>
                    <a:pt x="338952" y="259989"/>
                  </a:cubicBezTo>
                  <a:cubicBezTo>
                    <a:pt x="324229" y="259989"/>
                    <a:pt x="312737" y="248427"/>
                    <a:pt x="312737" y="234337"/>
                  </a:cubicBezTo>
                  <a:cubicBezTo>
                    <a:pt x="312737" y="219524"/>
                    <a:pt x="324229" y="207963"/>
                    <a:pt x="338952" y="207963"/>
                  </a:cubicBezTo>
                  <a:close/>
                  <a:moveTo>
                    <a:pt x="139152" y="196866"/>
                  </a:moveTo>
                  <a:cubicBezTo>
                    <a:pt x="141486" y="198079"/>
                    <a:pt x="142923" y="201046"/>
                    <a:pt x="142923" y="205540"/>
                  </a:cubicBezTo>
                  <a:cubicBezTo>
                    <a:pt x="142923" y="205540"/>
                    <a:pt x="142923" y="205540"/>
                    <a:pt x="142923" y="260911"/>
                  </a:cubicBezTo>
                  <a:cubicBezTo>
                    <a:pt x="142923" y="260911"/>
                    <a:pt x="142923" y="260911"/>
                    <a:pt x="233776" y="260911"/>
                  </a:cubicBezTo>
                  <a:cubicBezTo>
                    <a:pt x="248499" y="260911"/>
                    <a:pt x="259991" y="272416"/>
                    <a:pt x="259991" y="286798"/>
                  </a:cubicBezTo>
                  <a:cubicBezTo>
                    <a:pt x="259991" y="301540"/>
                    <a:pt x="248499" y="313045"/>
                    <a:pt x="233776" y="313045"/>
                  </a:cubicBezTo>
                  <a:cubicBezTo>
                    <a:pt x="233776" y="313045"/>
                    <a:pt x="233776" y="313045"/>
                    <a:pt x="142923" y="313045"/>
                  </a:cubicBezTo>
                  <a:cubicBezTo>
                    <a:pt x="142923" y="313045"/>
                    <a:pt x="142923" y="313045"/>
                    <a:pt x="142923" y="368775"/>
                  </a:cubicBezTo>
                  <a:cubicBezTo>
                    <a:pt x="142923" y="377405"/>
                    <a:pt x="137177" y="380641"/>
                    <a:pt x="129995" y="375607"/>
                  </a:cubicBezTo>
                  <a:cubicBezTo>
                    <a:pt x="129995" y="375607"/>
                    <a:pt x="129995" y="375607"/>
                    <a:pt x="0" y="286798"/>
                  </a:cubicBezTo>
                  <a:cubicBezTo>
                    <a:pt x="0" y="286798"/>
                    <a:pt x="0" y="286798"/>
                    <a:pt x="129995" y="198709"/>
                  </a:cubicBezTo>
                  <a:cubicBezTo>
                    <a:pt x="133586" y="196192"/>
                    <a:pt x="136818" y="195652"/>
                    <a:pt x="139152" y="196866"/>
                  </a:cubicBezTo>
                  <a:close/>
                  <a:moveTo>
                    <a:pt x="78312" y="103188"/>
                  </a:moveTo>
                  <a:cubicBezTo>
                    <a:pt x="78312" y="103188"/>
                    <a:pt x="78312" y="103188"/>
                    <a:pt x="495642" y="103188"/>
                  </a:cubicBezTo>
                  <a:cubicBezTo>
                    <a:pt x="510045" y="103188"/>
                    <a:pt x="521927" y="114670"/>
                    <a:pt x="521927" y="129381"/>
                  </a:cubicBezTo>
                  <a:cubicBezTo>
                    <a:pt x="521927" y="143734"/>
                    <a:pt x="510045" y="155216"/>
                    <a:pt x="495642" y="155216"/>
                  </a:cubicBezTo>
                  <a:cubicBezTo>
                    <a:pt x="495642" y="155216"/>
                    <a:pt x="495642" y="155216"/>
                    <a:pt x="78312" y="155216"/>
                  </a:cubicBezTo>
                  <a:cubicBezTo>
                    <a:pt x="64269" y="155216"/>
                    <a:pt x="52387" y="143734"/>
                    <a:pt x="52387" y="129381"/>
                  </a:cubicBezTo>
                  <a:cubicBezTo>
                    <a:pt x="52387" y="114670"/>
                    <a:pt x="64269" y="103188"/>
                    <a:pt x="78312" y="103188"/>
                  </a:cubicBezTo>
                  <a:close/>
                  <a:moveTo>
                    <a:pt x="221496" y="0"/>
                  </a:moveTo>
                  <a:cubicBezTo>
                    <a:pt x="221496" y="0"/>
                    <a:pt x="221496" y="0"/>
                    <a:pt x="351591" y="0"/>
                  </a:cubicBezTo>
                  <a:cubicBezTo>
                    <a:pt x="365966" y="0"/>
                    <a:pt x="377466" y="11200"/>
                    <a:pt x="377466" y="25652"/>
                  </a:cubicBezTo>
                  <a:cubicBezTo>
                    <a:pt x="377466" y="40465"/>
                    <a:pt x="365966" y="52027"/>
                    <a:pt x="351591" y="52027"/>
                  </a:cubicBezTo>
                  <a:cubicBezTo>
                    <a:pt x="351591" y="52027"/>
                    <a:pt x="351591" y="52027"/>
                    <a:pt x="221496" y="52027"/>
                  </a:cubicBezTo>
                  <a:cubicBezTo>
                    <a:pt x="207121" y="52027"/>
                    <a:pt x="195262" y="40465"/>
                    <a:pt x="195262" y="25652"/>
                  </a:cubicBezTo>
                  <a:cubicBezTo>
                    <a:pt x="195262" y="11200"/>
                    <a:pt x="207121" y="0"/>
                    <a:pt x="221496" y="0"/>
                  </a:cubicBezTo>
                  <a:close/>
                </a:path>
              </a:pathLst>
            </a:custGeom>
            <a:solidFill>
              <a:srgbClr val="FFFFFF"/>
            </a:solidFill>
            <a:ln>
              <a:noFill/>
            </a:ln>
            <a:effectLst/>
          </p:spPr>
          <p:txBody>
            <a:bodyPr wrap="none" lIns="121917" tIns="60958" rIns="121917" bIns="60958" anchor="ctr"/>
            <a:lstStyle/>
            <a:p>
              <a:pPr marL="0" marR="0" lvl="0" indent="0" algn="l" defTabSz="60954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2444"/>
                </a:solidFill>
                <a:effectLst/>
                <a:uLnTx/>
                <a:uFillTx/>
                <a:latin typeface="+mn-lt"/>
                <a:ea typeface="MS PGothic" panose="020B0600070205080204" pitchFamily="34" charset="-128"/>
                <a:cs typeface="CiscoSansTT ExtraLight" charset="0"/>
              </a:endParaRPr>
            </a:p>
          </p:txBody>
        </p:sp>
        <p:sp>
          <p:nvSpPr>
            <p:cNvPr id="37" name="Freeform 53">
              <a:extLst>
                <a:ext uri="{FF2B5EF4-FFF2-40B4-BE49-F238E27FC236}">
                  <a16:creationId xmlns:a16="http://schemas.microsoft.com/office/drawing/2014/main" id="{1EFA3770-1393-8A48-9DC8-664643E82888}"/>
                </a:ext>
              </a:extLst>
            </p:cNvPr>
            <p:cNvSpPr>
              <a:spLocks noChangeArrowheads="1"/>
            </p:cNvSpPr>
            <p:nvPr/>
          </p:nvSpPr>
          <p:spPr bwMode="auto">
            <a:xfrm>
              <a:off x="4847103" y="3439679"/>
              <a:ext cx="282114" cy="427956"/>
            </a:xfrm>
            <a:custGeom>
              <a:avLst/>
              <a:gdLst>
                <a:gd name="connsiteX0" fmla="*/ 381072 w 766403"/>
                <a:gd name="connsiteY0" fmla="*/ 623888 h 1182474"/>
                <a:gd name="connsiteX1" fmla="*/ 456839 w 766403"/>
                <a:gd name="connsiteY1" fmla="*/ 698658 h 1182474"/>
                <a:gd name="connsiteX2" fmla="*/ 423646 w 766403"/>
                <a:gd name="connsiteY2" fmla="*/ 760488 h 1182474"/>
                <a:gd name="connsiteX3" fmla="*/ 423646 w 766403"/>
                <a:gd name="connsiteY3" fmla="*/ 840291 h 1182474"/>
                <a:gd name="connsiteX4" fmla="*/ 381072 w 766403"/>
                <a:gd name="connsiteY4" fmla="*/ 898166 h 1182474"/>
                <a:gd name="connsiteX5" fmla="*/ 339581 w 766403"/>
                <a:gd name="connsiteY5" fmla="*/ 840291 h 1182474"/>
                <a:gd name="connsiteX6" fmla="*/ 339581 w 766403"/>
                <a:gd name="connsiteY6" fmla="*/ 760488 h 1182474"/>
                <a:gd name="connsiteX7" fmla="*/ 306388 w 766403"/>
                <a:gd name="connsiteY7" fmla="*/ 698658 h 1182474"/>
                <a:gd name="connsiteX8" fmla="*/ 381072 w 766403"/>
                <a:gd name="connsiteY8" fmla="*/ 623888 h 1182474"/>
                <a:gd name="connsiteX9" fmla="*/ 100388 w 766403"/>
                <a:gd name="connsiteY9" fmla="*/ 515659 h 1182474"/>
                <a:gd name="connsiteX10" fmla="*/ 100388 w 766403"/>
                <a:gd name="connsiteY10" fmla="*/ 665801 h 1182474"/>
                <a:gd name="connsiteX11" fmla="*/ 142486 w 766403"/>
                <a:gd name="connsiteY11" fmla="*/ 840066 h 1182474"/>
                <a:gd name="connsiteX12" fmla="*/ 242155 w 766403"/>
                <a:gd name="connsiteY12" fmla="*/ 970405 h 1182474"/>
                <a:gd name="connsiteX13" fmla="*/ 383202 w 766403"/>
                <a:gd name="connsiteY13" fmla="*/ 1075900 h 1182474"/>
                <a:gd name="connsiteX14" fmla="*/ 388959 w 766403"/>
                <a:gd name="connsiteY14" fmla="*/ 1072659 h 1182474"/>
                <a:gd name="connsiteX15" fmla="*/ 458762 w 766403"/>
                <a:gd name="connsiteY15" fmla="*/ 1026933 h 1182474"/>
                <a:gd name="connsiteX16" fmla="*/ 620319 w 766403"/>
                <a:gd name="connsiteY16" fmla="*/ 846187 h 1182474"/>
                <a:gd name="connsiteX17" fmla="*/ 666015 w 766403"/>
                <a:gd name="connsiteY17" fmla="*/ 665801 h 1182474"/>
                <a:gd name="connsiteX18" fmla="*/ 666015 w 766403"/>
                <a:gd name="connsiteY18" fmla="*/ 515659 h 1182474"/>
                <a:gd name="connsiteX19" fmla="*/ 100388 w 766403"/>
                <a:gd name="connsiteY19" fmla="*/ 515659 h 1182474"/>
                <a:gd name="connsiteX20" fmla="*/ 100388 w 766403"/>
                <a:gd name="connsiteY20" fmla="*/ 415925 h 1182474"/>
                <a:gd name="connsiteX21" fmla="*/ 666015 w 766403"/>
                <a:gd name="connsiteY21" fmla="*/ 415925 h 1182474"/>
                <a:gd name="connsiteX22" fmla="*/ 737258 w 766403"/>
                <a:gd name="connsiteY22" fmla="*/ 445089 h 1182474"/>
                <a:gd name="connsiteX23" fmla="*/ 766403 w 766403"/>
                <a:gd name="connsiteY23" fmla="*/ 515659 h 1182474"/>
                <a:gd name="connsiteX24" fmla="*/ 766403 w 766403"/>
                <a:gd name="connsiteY24" fmla="*/ 665801 h 1182474"/>
                <a:gd name="connsiteX25" fmla="*/ 708473 w 766403"/>
                <a:gd name="connsiteY25" fmla="*/ 893353 h 1182474"/>
                <a:gd name="connsiteX26" fmla="*/ 583978 w 766403"/>
                <a:gd name="connsiteY26" fmla="*/ 1052856 h 1182474"/>
                <a:gd name="connsiteX27" fmla="*/ 404790 w 766403"/>
                <a:gd name="connsiteY27" fmla="*/ 1178154 h 1182474"/>
                <a:gd name="connsiteX28" fmla="*/ 362332 w 766403"/>
                <a:gd name="connsiteY28" fmla="*/ 1178154 h 1182474"/>
                <a:gd name="connsiteX29" fmla="*/ 247912 w 766403"/>
                <a:gd name="connsiteY29" fmla="*/ 1106504 h 1182474"/>
                <a:gd name="connsiteX30" fmla="*/ 57930 w 766403"/>
                <a:gd name="connsiteY30" fmla="*/ 893353 h 1182474"/>
                <a:gd name="connsiteX31" fmla="*/ 0 w 766403"/>
                <a:gd name="connsiteY31" fmla="*/ 665801 h 1182474"/>
                <a:gd name="connsiteX32" fmla="*/ 0 w 766403"/>
                <a:gd name="connsiteY32" fmla="*/ 515659 h 1182474"/>
                <a:gd name="connsiteX33" fmla="*/ 29865 w 766403"/>
                <a:gd name="connsiteY33" fmla="*/ 445089 h 1182474"/>
                <a:gd name="connsiteX34" fmla="*/ 100388 w 766403"/>
                <a:gd name="connsiteY34" fmla="*/ 415925 h 1182474"/>
                <a:gd name="connsiteX35" fmla="*/ 266107 w 766403"/>
                <a:gd name="connsiteY35" fmla="*/ 0 h 1182474"/>
                <a:gd name="connsiteX36" fmla="*/ 500296 w 766403"/>
                <a:gd name="connsiteY36" fmla="*/ 0 h 1182474"/>
                <a:gd name="connsiteX37" fmla="*/ 618111 w 766403"/>
                <a:gd name="connsiteY37" fmla="*/ 49013 h 1182474"/>
                <a:gd name="connsiteX38" fmla="*/ 666390 w 766403"/>
                <a:gd name="connsiteY38" fmla="*/ 166860 h 1182474"/>
                <a:gd name="connsiteX39" fmla="*/ 666390 w 766403"/>
                <a:gd name="connsiteY39" fmla="*/ 383815 h 1182474"/>
                <a:gd name="connsiteX40" fmla="*/ 566589 w 766403"/>
                <a:gd name="connsiteY40" fmla="*/ 383815 h 1182474"/>
                <a:gd name="connsiteX41" fmla="*/ 566589 w 766403"/>
                <a:gd name="connsiteY41" fmla="*/ 166860 h 1182474"/>
                <a:gd name="connsiteX42" fmla="*/ 546773 w 766403"/>
                <a:gd name="connsiteY42" fmla="*/ 119649 h 1182474"/>
                <a:gd name="connsiteX43" fmla="*/ 500296 w 766403"/>
                <a:gd name="connsiteY43" fmla="*/ 99828 h 1182474"/>
                <a:gd name="connsiteX44" fmla="*/ 266107 w 766403"/>
                <a:gd name="connsiteY44" fmla="*/ 99828 h 1182474"/>
                <a:gd name="connsiteX45" fmla="*/ 219629 w 766403"/>
                <a:gd name="connsiteY45" fmla="*/ 119649 h 1182474"/>
                <a:gd name="connsiteX46" fmla="*/ 199453 w 766403"/>
                <a:gd name="connsiteY46" fmla="*/ 166860 h 1182474"/>
                <a:gd name="connsiteX47" fmla="*/ 199453 w 766403"/>
                <a:gd name="connsiteY47" fmla="*/ 383815 h 1182474"/>
                <a:gd name="connsiteX48" fmla="*/ 100013 w 766403"/>
                <a:gd name="connsiteY48" fmla="*/ 383815 h 1182474"/>
                <a:gd name="connsiteX49" fmla="*/ 100013 w 766403"/>
                <a:gd name="connsiteY49" fmla="*/ 166860 h 1182474"/>
                <a:gd name="connsiteX50" fmla="*/ 149013 w 766403"/>
                <a:gd name="connsiteY50" fmla="*/ 49013 h 1182474"/>
                <a:gd name="connsiteX51" fmla="*/ 266107 w 766403"/>
                <a:gd name="connsiteY51" fmla="*/ 0 h 1182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766403" h="1182474">
                  <a:moveTo>
                    <a:pt x="381072" y="623888"/>
                  </a:moveTo>
                  <a:cubicBezTo>
                    <a:pt x="422564" y="623888"/>
                    <a:pt x="456839" y="656960"/>
                    <a:pt x="456839" y="698658"/>
                  </a:cubicBezTo>
                  <a:cubicBezTo>
                    <a:pt x="456839" y="724181"/>
                    <a:pt x="443490" y="747187"/>
                    <a:pt x="423646" y="760488"/>
                  </a:cubicBezTo>
                  <a:cubicBezTo>
                    <a:pt x="423646" y="760488"/>
                    <a:pt x="423646" y="760488"/>
                    <a:pt x="423646" y="840291"/>
                  </a:cubicBezTo>
                  <a:cubicBezTo>
                    <a:pt x="423646" y="878395"/>
                    <a:pt x="381072" y="898166"/>
                    <a:pt x="381072" y="898166"/>
                  </a:cubicBezTo>
                  <a:cubicBezTo>
                    <a:pt x="381072" y="898166"/>
                    <a:pt x="339581" y="878395"/>
                    <a:pt x="339581" y="840291"/>
                  </a:cubicBezTo>
                  <a:cubicBezTo>
                    <a:pt x="339581" y="840291"/>
                    <a:pt x="339581" y="840291"/>
                    <a:pt x="339581" y="760488"/>
                  </a:cubicBezTo>
                  <a:cubicBezTo>
                    <a:pt x="319737" y="747187"/>
                    <a:pt x="306388" y="724181"/>
                    <a:pt x="306388" y="698658"/>
                  </a:cubicBezTo>
                  <a:cubicBezTo>
                    <a:pt x="306388" y="656960"/>
                    <a:pt x="340303" y="623888"/>
                    <a:pt x="381072" y="623888"/>
                  </a:cubicBezTo>
                  <a:close/>
                  <a:moveTo>
                    <a:pt x="100388" y="515659"/>
                  </a:moveTo>
                  <a:cubicBezTo>
                    <a:pt x="100388" y="515659"/>
                    <a:pt x="100388" y="515659"/>
                    <a:pt x="100388" y="665801"/>
                  </a:cubicBezTo>
                  <a:cubicBezTo>
                    <a:pt x="100388" y="732410"/>
                    <a:pt x="116939" y="789659"/>
                    <a:pt x="142486" y="840066"/>
                  </a:cubicBezTo>
                  <a:cubicBezTo>
                    <a:pt x="169112" y="890833"/>
                    <a:pt x="204734" y="934759"/>
                    <a:pt x="242155" y="970405"/>
                  </a:cubicBezTo>
                  <a:cubicBezTo>
                    <a:pt x="296127" y="1023692"/>
                    <a:pt x="353337" y="1059337"/>
                    <a:pt x="383202" y="1075900"/>
                  </a:cubicBezTo>
                  <a:cubicBezTo>
                    <a:pt x="384641" y="1075180"/>
                    <a:pt x="387160" y="1074459"/>
                    <a:pt x="388959" y="1072659"/>
                  </a:cubicBezTo>
                  <a:cubicBezTo>
                    <a:pt x="406230" y="1062578"/>
                    <a:pt x="431417" y="1046735"/>
                    <a:pt x="458762" y="1026933"/>
                  </a:cubicBezTo>
                  <a:cubicBezTo>
                    <a:pt x="513454" y="986247"/>
                    <a:pt x="578221" y="925038"/>
                    <a:pt x="620319" y="846187"/>
                  </a:cubicBezTo>
                  <a:cubicBezTo>
                    <a:pt x="647665" y="793619"/>
                    <a:pt x="666015" y="734931"/>
                    <a:pt x="666015" y="665801"/>
                  </a:cubicBezTo>
                  <a:lnTo>
                    <a:pt x="666015" y="515659"/>
                  </a:lnTo>
                  <a:cubicBezTo>
                    <a:pt x="666015" y="515659"/>
                    <a:pt x="666015" y="515659"/>
                    <a:pt x="100388" y="515659"/>
                  </a:cubicBezTo>
                  <a:close/>
                  <a:moveTo>
                    <a:pt x="100388" y="415925"/>
                  </a:moveTo>
                  <a:cubicBezTo>
                    <a:pt x="100388" y="415925"/>
                    <a:pt x="100388" y="415925"/>
                    <a:pt x="666015" y="415925"/>
                  </a:cubicBezTo>
                  <a:cubicBezTo>
                    <a:pt x="693361" y="415925"/>
                    <a:pt x="719268" y="426727"/>
                    <a:pt x="737258" y="445089"/>
                  </a:cubicBezTo>
                  <a:cubicBezTo>
                    <a:pt x="754889" y="463452"/>
                    <a:pt x="766403" y="488295"/>
                    <a:pt x="766403" y="515659"/>
                  </a:cubicBezTo>
                  <a:cubicBezTo>
                    <a:pt x="766403" y="515659"/>
                    <a:pt x="766403" y="515659"/>
                    <a:pt x="766403" y="665801"/>
                  </a:cubicBezTo>
                  <a:cubicBezTo>
                    <a:pt x="766403" y="752213"/>
                    <a:pt x="743015" y="829264"/>
                    <a:pt x="708473" y="893353"/>
                  </a:cubicBezTo>
                  <a:cubicBezTo>
                    <a:pt x="673571" y="958163"/>
                    <a:pt x="628595" y="1010370"/>
                    <a:pt x="583978" y="1052856"/>
                  </a:cubicBezTo>
                  <a:cubicBezTo>
                    <a:pt x="494384" y="1135668"/>
                    <a:pt x="407309" y="1176354"/>
                    <a:pt x="404790" y="1178154"/>
                  </a:cubicBezTo>
                  <a:cubicBezTo>
                    <a:pt x="390758" y="1183915"/>
                    <a:pt x="375646" y="1183915"/>
                    <a:pt x="362332" y="1178154"/>
                  </a:cubicBezTo>
                  <a:cubicBezTo>
                    <a:pt x="359814" y="1176354"/>
                    <a:pt x="310159" y="1153311"/>
                    <a:pt x="247912" y="1106504"/>
                  </a:cubicBezTo>
                  <a:cubicBezTo>
                    <a:pt x="185664" y="1060057"/>
                    <a:pt x="110103" y="990567"/>
                    <a:pt x="57930" y="893353"/>
                  </a:cubicBezTo>
                  <a:cubicBezTo>
                    <a:pt x="23028" y="829264"/>
                    <a:pt x="0" y="752213"/>
                    <a:pt x="0" y="665801"/>
                  </a:cubicBezTo>
                  <a:cubicBezTo>
                    <a:pt x="0" y="665801"/>
                    <a:pt x="0" y="665801"/>
                    <a:pt x="0" y="515659"/>
                  </a:cubicBezTo>
                  <a:cubicBezTo>
                    <a:pt x="0" y="488295"/>
                    <a:pt x="11514" y="463452"/>
                    <a:pt x="29865" y="445089"/>
                  </a:cubicBezTo>
                  <a:cubicBezTo>
                    <a:pt x="47136" y="426727"/>
                    <a:pt x="73042" y="415925"/>
                    <a:pt x="100388" y="415925"/>
                  </a:cubicBezTo>
                  <a:close/>
                  <a:moveTo>
                    <a:pt x="266107" y="0"/>
                  </a:moveTo>
                  <a:cubicBezTo>
                    <a:pt x="266107" y="0"/>
                    <a:pt x="266107" y="0"/>
                    <a:pt x="500296" y="0"/>
                  </a:cubicBezTo>
                  <a:cubicBezTo>
                    <a:pt x="546053" y="0"/>
                    <a:pt x="587486" y="18380"/>
                    <a:pt x="618111" y="49013"/>
                  </a:cubicBezTo>
                  <a:cubicBezTo>
                    <a:pt x="648015" y="78925"/>
                    <a:pt x="666390" y="120370"/>
                    <a:pt x="666390" y="166860"/>
                  </a:cubicBezTo>
                  <a:cubicBezTo>
                    <a:pt x="666390" y="166860"/>
                    <a:pt x="666390" y="166860"/>
                    <a:pt x="666390" y="383815"/>
                  </a:cubicBezTo>
                  <a:cubicBezTo>
                    <a:pt x="666390" y="383815"/>
                    <a:pt x="666390" y="383815"/>
                    <a:pt x="566589" y="383815"/>
                  </a:cubicBezTo>
                  <a:cubicBezTo>
                    <a:pt x="566589" y="383815"/>
                    <a:pt x="566589" y="383815"/>
                    <a:pt x="566589" y="166860"/>
                  </a:cubicBezTo>
                  <a:cubicBezTo>
                    <a:pt x="566589" y="147760"/>
                    <a:pt x="559383" y="132263"/>
                    <a:pt x="546773" y="119649"/>
                  </a:cubicBezTo>
                  <a:cubicBezTo>
                    <a:pt x="535244" y="107036"/>
                    <a:pt x="518671" y="99828"/>
                    <a:pt x="500296" y="99828"/>
                  </a:cubicBezTo>
                  <a:cubicBezTo>
                    <a:pt x="500296" y="99828"/>
                    <a:pt x="500296" y="99828"/>
                    <a:pt x="266107" y="99828"/>
                  </a:cubicBezTo>
                  <a:cubicBezTo>
                    <a:pt x="247732" y="99828"/>
                    <a:pt x="231159" y="107036"/>
                    <a:pt x="219629" y="119649"/>
                  </a:cubicBezTo>
                  <a:cubicBezTo>
                    <a:pt x="207019" y="132263"/>
                    <a:pt x="199453" y="147760"/>
                    <a:pt x="199453" y="166860"/>
                  </a:cubicBezTo>
                  <a:lnTo>
                    <a:pt x="199453" y="383815"/>
                  </a:lnTo>
                  <a:cubicBezTo>
                    <a:pt x="199453" y="383815"/>
                    <a:pt x="199453" y="383815"/>
                    <a:pt x="100013" y="383815"/>
                  </a:cubicBezTo>
                  <a:cubicBezTo>
                    <a:pt x="100013" y="383815"/>
                    <a:pt x="100013" y="383815"/>
                    <a:pt x="100013" y="166860"/>
                  </a:cubicBezTo>
                  <a:cubicBezTo>
                    <a:pt x="100013" y="120370"/>
                    <a:pt x="118028" y="78925"/>
                    <a:pt x="149013" y="49013"/>
                  </a:cubicBezTo>
                  <a:cubicBezTo>
                    <a:pt x="178917" y="18380"/>
                    <a:pt x="220350" y="0"/>
                    <a:pt x="266107" y="0"/>
                  </a:cubicBezTo>
                  <a:close/>
                </a:path>
              </a:pathLst>
            </a:custGeom>
            <a:solidFill>
              <a:srgbClr val="FFFFFF"/>
            </a:solidFill>
            <a:ln>
              <a:noFill/>
            </a:ln>
            <a:effectLst/>
          </p:spPr>
          <p:txBody>
            <a:bodyPr wrap="square" lIns="121917" tIns="60958" rIns="121917" bIns="60958" anchor="ctr">
              <a:noAutofit/>
            </a:bodyPr>
            <a:lstStyle/>
            <a:p>
              <a:pPr marL="0" marR="0" lvl="0" indent="0" algn="l" defTabSz="60954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2444"/>
                </a:solidFill>
                <a:effectLst/>
                <a:uLnTx/>
                <a:uFillTx/>
                <a:latin typeface="+mn-lt"/>
                <a:ea typeface="MS PGothic" panose="020B0600070205080204" pitchFamily="34" charset="-128"/>
                <a:cs typeface="CiscoSansTT ExtraLight" charset="0"/>
              </a:endParaRPr>
            </a:p>
          </p:txBody>
        </p:sp>
        <p:sp>
          <p:nvSpPr>
            <p:cNvPr id="38" name="TextBox 60">
              <a:extLst>
                <a:ext uri="{FF2B5EF4-FFF2-40B4-BE49-F238E27FC236}">
                  <a16:creationId xmlns:a16="http://schemas.microsoft.com/office/drawing/2014/main" id="{8B8D78BE-0118-2A48-9E9A-8F6920EAB029}"/>
                </a:ext>
              </a:extLst>
            </p:cNvPr>
            <p:cNvSpPr txBox="1"/>
            <p:nvPr/>
          </p:nvSpPr>
          <p:spPr>
            <a:xfrm>
              <a:off x="4610511" y="1467206"/>
              <a:ext cx="4204303" cy="430883"/>
            </a:xfrm>
            <a:prstGeom prst="rect">
              <a:avLst/>
            </a:prstGeom>
            <a:noFill/>
          </p:spPr>
          <p:txBody>
            <a:bodyPr wrap="square" lIns="121917" tIns="60958" rIns="121917" bIns="60958" rtlCol="0">
              <a:spAutoFit/>
            </a:bodyPr>
            <a:lstStyle/>
            <a:p>
              <a:pPr marL="0" marR="0" lvl="0" indent="0" algn="l" defTabSz="457189" rtl="0" eaLnBrk="1" fontAlgn="base" latinLnBrk="0" hangingPunct="1">
                <a:lnSpc>
                  <a:spcPct val="100000"/>
                </a:lnSpc>
                <a:spcBef>
                  <a:spcPct val="0"/>
                </a:spcBef>
                <a:spcAft>
                  <a:spcPct val="0"/>
                </a:spcAft>
                <a:buClrTx/>
                <a:buSzTx/>
                <a:buFontTx/>
                <a:buNone/>
                <a:tabLst/>
                <a:defRPr/>
              </a:pPr>
              <a:r>
                <a:rPr kumimoji="0" lang="ja-JP" altLang="en-US" sz="2000" b="0" i="0" u="none" strike="noStrike" kern="1200" cap="none" spc="0" normalizeH="0" baseline="0" noProof="0">
                  <a:ln>
                    <a:noFill/>
                  </a:ln>
                  <a:solidFill>
                    <a:srgbClr val="005073"/>
                  </a:solidFill>
                  <a:effectLst/>
                  <a:uLnTx/>
                  <a:uFillTx/>
                  <a:latin typeface="+mn-lt"/>
                  <a:ea typeface="MS PGothic" panose="020B0600070205080204" pitchFamily="34" charset="-128"/>
                  <a:cs typeface="CiscoSansTT ExtraLight" charset="0"/>
                </a:rPr>
                <a:t>これからのネットワーク</a:t>
              </a:r>
              <a:endParaRPr kumimoji="0" lang="en-US" altLang="ja-JP" sz="2000" b="0" i="0" u="none" strike="noStrike" kern="1200" cap="none" spc="0" normalizeH="0" baseline="0" noProof="0">
                <a:ln>
                  <a:noFill/>
                </a:ln>
                <a:solidFill>
                  <a:srgbClr val="005073"/>
                </a:solidFill>
                <a:effectLst/>
                <a:uLnTx/>
                <a:uFillTx/>
                <a:latin typeface="+mn-lt"/>
                <a:ea typeface="MS PGothic" panose="020B0600070205080204" pitchFamily="34" charset="-128"/>
                <a:cs typeface="CiscoSansTT ExtraLight" charset="0"/>
              </a:endParaRPr>
            </a:p>
          </p:txBody>
        </p:sp>
      </p:grpSp>
      <p:sp>
        <p:nvSpPr>
          <p:cNvPr id="39" name="Slide Number Placeholder 4">
            <a:extLst>
              <a:ext uri="{FF2B5EF4-FFF2-40B4-BE49-F238E27FC236}">
                <a16:creationId xmlns:a16="http://schemas.microsoft.com/office/drawing/2014/main" id="{00C08E3C-6E06-0E4C-9335-2C2DCD038ECC}"/>
              </a:ext>
            </a:extLst>
          </p:cNvPr>
          <p:cNvSpPr>
            <a:spLocks noGrp="1"/>
          </p:cNvSpPr>
          <p:nvPr>
            <p:ph type="sldNum" sz="quarter" idx="4294967295"/>
          </p:nvPr>
        </p:nvSpPr>
        <p:spPr>
          <a:xfrm>
            <a:off x="8648700" y="4884738"/>
            <a:ext cx="495300" cy="274637"/>
          </a:xfrm>
          <a:prstGeom prst="rect">
            <a:avLst/>
          </a:prstGeom>
        </p:spPr>
        <p:txBody>
          <a:bodyPr>
            <a:noAutofit/>
          </a:bodyPr>
          <a:lstStyle/>
          <a:p>
            <a:fld id="{3945D0FD-48F1-4D72-80C5-FFB60B92A834}" type="slidenum">
              <a:rPr lang="en-US" sz="900" smtClean="0">
                <a:latin typeface="+mn-lt"/>
                <a:ea typeface="MS PGothic" panose="020B0600070205080204" pitchFamily="34" charset="-128"/>
              </a:rPr>
              <a:pPr/>
              <a:t>11</a:t>
            </a:fld>
            <a:endParaRPr lang="en-US" sz="900">
              <a:latin typeface="+mn-lt"/>
              <a:ea typeface="MS PGothic" panose="020B0600070205080204" pitchFamily="34" charset="-128"/>
            </a:endParaRPr>
          </a:p>
        </p:txBody>
      </p:sp>
    </p:spTree>
    <p:extLst>
      <p:ext uri="{BB962C8B-B14F-4D97-AF65-F5344CB8AC3E}">
        <p14:creationId xmlns:p14="http://schemas.microsoft.com/office/powerpoint/2010/main" val="1015257516"/>
      </p:ext>
    </p:extLst>
  </p:cSld>
  <p:clrMapOvr>
    <a:masterClrMapping/>
  </p:clrMapOvr>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タイトル 2">
            <a:extLst>
              <a:ext uri="{FF2B5EF4-FFF2-40B4-BE49-F238E27FC236}">
                <a16:creationId xmlns:a16="http://schemas.microsoft.com/office/drawing/2014/main" id="{046B8B6D-02D7-4674-B03E-AC4D86770526}"/>
              </a:ext>
            </a:extLst>
          </p:cNvPr>
          <p:cNvSpPr>
            <a:spLocks noGrp="1"/>
          </p:cNvSpPr>
          <p:nvPr>
            <p:ph type="title"/>
          </p:nvPr>
        </p:nvSpPr>
        <p:spPr/>
        <p:txBody>
          <a:bodyPr/>
          <a:lstStyle/>
          <a:p>
            <a:r>
              <a:rPr kumimoji="1" lang="en-US" altLang="ja-JP" err="1">
                <a:latin typeface="+mn-lt"/>
                <a:ea typeface="MS PGothic" panose="020B0600070205080204" pitchFamily="34" charset="-128"/>
              </a:rPr>
              <a:t>StackPower</a:t>
            </a:r>
            <a:endParaRPr kumimoji="1" lang="ja-JP" altLang="en-US">
              <a:latin typeface="+mn-lt"/>
              <a:ea typeface="MS PGothic" panose="020B0600070205080204" pitchFamily="34" charset="-128"/>
            </a:endParaRPr>
          </a:p>
        </p:txBody>
      </p:sp>
      <p:sp>
        <p:nvSpPr>
          <p:cNvPr id="2" name="Text Placeholder 1">
            <a:extLst>
              <a:ext uri="{FF2B5EF4-FFF2-40B4-BE49-F238E27FC236}">
                <a16:creationId xmlns:a16="http://schemas.microsoft.com/office/drawing/2014/main" id="{1AF1E2C9-8B79-1A41-9039-158814C42A7B}"/>
              </a:ext>
            </a:extLst>
          </p:cNvPr>
          <p:cNvSpPr>
            <a:spLocks noGrp="1"/>
          </p:cNvSpPr>
          <p:nvPr>
            <p:ph type="body" sz="quarter" idx="12"/>
          </p:nvPr>
        </p:nvSpPr>
        <p:spPr/>
        <p:txBody>
          <a:bodyPr/>
          <a:lstStyle/>
          <a:p>
            <a:r>
              <a:rPr lang="en-US">
                <a:ea typeface="MS PGothic" panose="020B0600070205080204" pitchFamily="34" charset="-128"/>
              </a:rPr>
              <a:t>3.1  Stack</a:t>
            </a:r>
          </a:p>
        </p:txBody>
      </p:sp>
      <p:sp>
        <p:nvSpPr>
          <p:cNvPr id="4" name="テキスト ボックス 3">
            <a:extLst>
              <a:ext uri="{FF2B5EF4-FFF2-40B4-BE49-F238E27FC236}">
                <a16:creationId xmlns:a16="http://schemas.microsoft.com/office/drawing/2014/main" id="{74D62C4A-B114-4C12-A830-13EED2824EBA}"/>
              </a:ext>
            </a:extLst>
          </p:cNvPr>
          <p:cNvSpPr txBox="1"/>
          <p:nvPr/>
        </p:nvSpPr>
        <p:spPr>
          <a:xfrm>
            <a:off x="228925" y="1334760"/>
            <a:ext cx="5771407" cy="461665"/>
          </a:xfrm>
          <a:prstGeom prst="rect">
            <a:avLst/>
          </a:prstGeom>
          <a:solidFill>
            <a:schemeClr val="bg2">
              <a:lumMod val="95000"/>
            </a:schemeClr>
          </a:solidFill>
          <a:ln>
            <a:noFill/>
          </a:ln>
        </p:spPr>
        <p:style>
          <a:lnRef idx="0">
            <a:scrgbClr r="0" g="0" b="0"/>
          </a:lnRef>
          <a:fillRef idx="0">
            <a:scrgbClr r="0" g="0" b="0"/>
          </a:fillRef>
          <a:effectRef idx="0">
            <a:scrgbClr r="0" g="0" b="0"/>
          </a:effectRef>
          <a:fontRef idx="minor">
            <a:schemeClr val="accent4"/>
          </a:fontRef>
        </p:style>
        <p:txBody>
          <a:bodyPr wrap="square" rtlCol="0">
            <a:spAutoFit/>
          </a:bodyPr>
          <a:lstStyle/>
          <a:p>
            <a:r>
              <a:rPr kumimoji="1" lang="en-US" altLang="ja-JP" sz="800">
                <a:ea typeface="MS PGothic" panose="020B0600070205080204" pitchFamily="34" charset="-128"/>
              </a:rPr>
              <a:t>C9300#</a:t>
            </a:r>
          </a:p>
          <a:p>
            <a:r>
              <a:rPr kumimoji="1" lang="en-US" altLang="ja-JP" sz="800" b="1">
                <a:solidFill>
                  <a:srgbClr val="FF0000"/>
                </a:solidFill>
                <a:ea typeface="MS PGothic" panose="020B0600070205080204" pitchFamily="34" charset="-128"/>
              </a:rPr>
              <a:t>*Apr  1 12:12:17.939: %PLATFORM_FEP-1-FRU_PS_SIGNAL_FAULTY: Switch 1: signal on power supply A is faulty</a:t>
            </a:r>
          </a:p>
          <a:p>
            <a:r>
              <a:rPr kumimoji="1" lang="en-US" altLang="ja-JP" sz="800">
                <a:ea typeface="MS PGothic" panose="020B0600070205080204" pitchFamily="34" charset="-128"/>
              </a:rPr>
              <a:t>C9300#</a:t>
            </a:r>
          </a:p>
        </p:txBody>
      </p:sp>
      <p:sp>
        <p:nvSpPr>
          <p:cNvPr id="5" name="テキスト ボックス 4">
            <a:extLst>
              <a:ext uri="{FF2B5EF4-FFF2-40B4-BE49-F238E27FC236}">
                <a16:creationId xmlns:a16="http://schemas.microsoft.com/office/drawing/2014/main" id="{79DB3F60-1A77-4B3B-95B1-6ADFD212E535}"/>
              </a:ext>
            </a:extLst>
          </p:cNvPr>
          <p:cNvSpPr txBox="1"/>
          <p:nvPr/>
        </p:nvSpPr>
        <p:spPr>
          <a:xfrm>
            <a:off x="228600" y="1073150"/>
            <a:ext cx="4855535" cy="276999"/>
          </a:xfrm>
          <a:prstGeom prst="rect">
            <a:avLst/>
          </a:prstGeom>
          <a:noFill/>
        </p:spPr>
        <p:txBody>
          <a:bodyPr wrap="square" rtlCol="0">
            <a:spAutoFit/>
          </a:bodyPr>
          <a:lstStyle/>
          <a:p>
            <a:pPr marL="171450" indent="-171450">
              <a:buFont typeface="Apple SD Gothic Neo Regular" panose="02000300000000000000" pitchFamily="2" charset="-127"/>
              <a:buChar char="◼"/>
            </a:pPr>
            <a:r>
              <a:rPr kumimoji="1" lang="ja-JP" altLang="en-US" sz="1200" b="1">
                <a:solidFill>
                  <a:schemeClr val="tx2"/>
                </a:solidFill>
                <a:latin typeface="+mn-lt"/>
                <a:ea typeface="MS PGothic" panose="020B0600070205080204" pitchFamily="34" charset="-128"/>
              </a:rPr>
              <a:t>電源を落とした際のログ</a:t>
            </a:r>
          </a:p>
        </p:txBody>
      </p:sp>
      <p:sp>
        <p:nvSpPr>
          <p:cNvPr id="6" name="テキスト ボックス 5">
            <a:extLst>
              <a:ext uri="{FF2B5EF4-FFF2-40B4-BE49-F238E27FC236}">
                <a16:creationId xmlns:a16="http://schemas.microsoft.com/office/drawing/2014/main" id="{3B74EE76-77ED-4672-8D5D-8A4865AA6003}"/>
              </a:ext>
            </a:extLst>
          </p:cNvPr>
          <p:cNvSpPr txBox="1"/>
          <p:nvPr/>
        </p:nvSpPr>
        <p:spPr>
          <a:xfrm>
            <a:off x="228601" y="2289500"/>
            <a:ext cx="4800600" cy="1815882"/>
          </a:xfrm>
          <a:prstGeom prst="rect">
            <a:avLst/>
          </a:prstGeom>
          <a:solidFill>
            <a:schemeClr val="bg2">
              <a:lumMod val="95000"/>
            </a:schemeClr>
          </a:solidFill>
          <a:ln>
            <a:noFill/>
          </a:ln>
        </p:spPr>
        <p:style>
          <a:lnRef idx="0">
            <a:scrgbClr r="0" g="0" b="0"/>
          </a:lnRef>
          <a:fillRef idx="0">
            <a:scrgbClr r="0" g="0" b="0"/>
          </a:fillRef>
          <a:effectRef idx="0">
            <a:scrgbClr r="0" g="0" b="0"/>
          </a:effectRef>
          <a:fontRef idx="minor">
            <a:schemeClr val="accent4"/>
          </a:fontRef>
        </p:style>
        <p:txBody>
          <a:bodyPr wrap="square" rtlCol="0">
            <a:spAutoFit/>
          </a:bodyPr>
          <a:lstStyle/>
          <a:p>
            <a:r>
              <a:rPr kumimoji="1" lang="en-US" altLang="ja-JP" sz="800">
                <a:ea typeface="MS PGothic" panose="020B0600070205080204" pitchFamily="34" charset="-128"/>
              </a:rPr>
              <a:t>C9300#</a:t>
            </a:r>
            <a:r>
              <a:rPr kumimoji="1" lang="en-US" altLang="ja-JP" sz="800" b="1">
                <a:solidFill>
                  <a:srgbClr val="FF0000"/>
                </a:solidFill>
                <a:ea typeface="MS PGothic" panose="020B0600070205080204" pitchFamily="34" charset="-128"/>
              </a:rPr>
              <a:t>show stack-power budgeting</a:t>
            </a:r>
          </a:p>
          <a:p>
            <a:r>
              <a:rPr kumimoji="1" lang="en-US" altLang="ja-JP" sz="800">
                <a:ea typeface="MS PGothic" panose="020B0600070205080204" pitchFamily="34" charset="-128"/>
              </a:rPr>
              <a:t>Power Stack           </a:t>
            </a:r>
            <a:r>
              <a:rPr kumimoji="1" lang="en-US" altLang="ja-JP" sz="800" err="1">
                <a:ea typeface="MS PGothic" panose="020B0600070205080204" pitchFamily="34" charset="-128"/>
              </a:rPr>
              <a:t>Stack</a:t>
            </a:r>
            <a:r>
              <a:rPr kumimoji="1" lang="en-US" altLang="ja-JP" sz="800">
                <a:ea typeface="MS PGothic" panose="020B0600070205080204" pitchFamily="34" charset="-128"/>
              </a:rPr>
              <a:t>   </a:t>
            </a:r>
            <a:r>
              <a:rPr kumimoji="1" lang="en-US" altLang="ja-JP" sz="800" err="1">
                <a:ea typeface="MS PGothic" panose="020B0600070205080204" pitchFamily="34" charset="-128"/>
              </a:rPr>
              <a:t>Stack</a:t>
            </a:r>
            <a:r>
              <a:rPr kumimoji="1" lang="en-US" altLang="ja-JP" sz="800">
                <a:ea typeface="MS PGothic" panose="020B0600070205080204" pitchFamily="34" charset="-128"/>
              </a:rPr>
              <a:t>    </a:t>
            </a:r>
            <a:r>
              <a:rPr kumimoji="1" lang="en-US" altLang="ja-JP" sz="800" b="1">
                <a:solidFill>
                  <a:srgbClr val="FF0000"/>
                </a:solidFill>
                <a:ea typeface="MS PGothic" panose="020B0600070205080204" pitchFamily="34" charset="-128"/>
              </a:rPr>
              <a:t>Total</a:t>
            </a:r>
            <a:r>
              <a:rPr kumimoji="1" lang="en-US" altLang="ja-JP" sz="800">
                <a:ea typeface="MS PGothic" panose="020B0600070205080204" pitchFamily="34" charset="-128"/>
              </a:rPr>
              <a:t>   </a:t>
            </a:r>
            <a:r>
              <a:rPr kumimoji="1" lang="en-US" altLang="ja-JP" sz="800" err="1">
                <a:ea typeface="MS PGothic" panose="020B0600070205080204" pitchFamily="34" charset="-128"/>
              </a:rPr>
              <a:t>Rsvd</a:t>
            </a:r>
            <a:r>
              <a:rPr kumimoji="1" lang="en-US" altLang="ja-JP" sz="800">
                <a:ea typeface="MS PGothic" panose="020B0600070205080204" pitchFamily="34" charset="-128"/>
              </a:rPr>
              <a:t>    </a:t>
            </a:r>
            <a:r>
              <a:rPr kumimoji="1" lang="en-US" altLang="ja-JP" sz="800" err="1">
                <a:ea typeface="MS PGothic" panose="020B0600070205080204" pitchFamily="34" charset="-128"/>
              </a:rPr>
              <a:t>Alloc</a:t>
            </a:r>
            <a:r>
              <a:rPr kumimoji="1" lang="en-US" altLang="ja-JP" sz="800">
                <a:ea typeface="MS PGothic" panose="020B0600070205080204" pitchFamily="34" charset="-128"/>
              </a:rPr>
              <a:t>   </a:t>
            </a:r>
            <a:r>
              <a:rPr kumimoji="1" lang="en-US" altLang="ja-JP" sz="800" err="1">
                <a:ea typeface="MS PGothic" panose="020B0600070205080204" pitchFamily="34" charset="-128"/>
              </a:rPr>
              <a:t>Sw_Avail</a:t>
            </a:r>
            <a:r>
              <a:rPr kumimoji="1" lang="en-US" altLang="ja-JP" sz="800">
                <a:ea typeface="MS PGothic" panose="020B0600070205080204" pitchFamily="34" charset="-128"/>
              </a:rPr>
              <a:t>   </a:t>
            </a:r>
            <a:r>
              <a:rPr kumimoji="1" lang="en-US" altLang="ja-JP" sz="800" err="1">
                <a:ea typeface="MS PGothic" panose="020B0600070205080204" pitchFamily="34" charset="-128"/>
              </a:rPr>
              <a:t>Num</a:t>
            </a:r>
            <a:r>
              <a:rPr kumimoji="1" lang="en-US" altLang="ja-JP" sz="800">
                <a:ea typeface="MS PGothic" panose="020B0600070205080204" pitchFamily="34" charset="-128"/>
              </a:rPr>
              <a:t>  </a:t>
            </a:r>
            <a:r>
              <a:rPr kumimoji="1" lang="en-US" altLang="ja-JP" sz="800" err="1">
                <a:ea typeface="MS PGothic" panose="020B0600070205080204" pitchFamily="34" charset="-128"/>
              </a:rPr>
              <a:t>Num</a:t>
            </a:r>
            <a:endParaRPr kumimoji="1" lang="en-US" altLang="ja-JP" sz="800">
              <a:ea typeface="MS PGothic" panose="020B0600070205080204" pitchFamily="34" charset="-128"/>
            </a:endParaRPr>
          </a:p>
          <a:p>
            <a:r>
              <a:rPr kumimoji="1" lang="en-US" altLang="ja-JP" sz="800">
                <a:ea typeface="MS PGothic" panose="020B0600070205080204" pitchFamily="34" charset="-128"/>
              </a:rPr>
              <a:t>Name                  Mode    </a:t>
            </a:r>
            <a:r>
              <a:rPr kumimoji="1" lang="en-US" altLang="ja-JP" sz="800" err="1">
                <a:ea typeface="MS PGothic" panose="020B0600070205080204" pitchFamily="34" charset="-128"/>
              </a:rPr>
              <a:t>Topolgy</a:t>
            </a:r>
            <a:r>
              <a:rPr kumimoji="1" lang="en-US" altLang="ja-JP" sz="800">
                <a:ea typeface="MS PGothic" panose="020B0600070205080204" pitchFamily="34" charset="-128"/>
              </a:rPr>
              <a:t>  </a:t>
            </a:r>
            <a:r>
              <a:rPr kumimoji="1" lang="en-US" altLang="ja-JP" sz="800" b="1" err="1">
                <a:solidFill>
                  <a:srgbClr val="FF0000"/>
                </a:solidFill>
                <a:ea typeface="MS PGothic" panose="020B0600070205080204" pitchFamily="34" charset="-128"/>
              </a:rPr>
              <a:t>Pwr</a:t>
            </a:r>
            <a:r>
              <a:rPr kumimoji="1" lang="en-US" altLang="ja-JP" sz="800" b="1">
                <a:solidFill>
                  <a:srgbClr val="FF0000"/>
                </a:solidFill>
                <a:ea typeface="MS PGothic" panose="020B0600070205080204" pitchFamily="34" charset="-128"/>
              </a:rPr>
              <a:t>(W)  </a:t>
            </a:r>
            <a:r>
              <a:rPr kumimoji="1" lang="en-US" altLang="ja-JP" sz="800" err="1">
                <a:ea typeface="MS PGothic" panose="020B0600070205080204" pitchFamily="34" charset="-128"/>
              </a:rPr>
              <a:t>Pwr</a:t>
            </a:r>
            <a:r>
              <a:rPr kumimoji="1" lang="en-US" altLang="ja-JP" sz="800">
                <a:ea typeface="MS PGothic" panose="020B0600070205080204" pitchFamily="34" charset="-128"/>
              </a:rPr>
              <a:t>(W)  </a:t>
            </a:r>
            <a:r>
              <a:rPr kumimoji="1" lang="en-US" altLang="ja-JP" sz="800" err="1">
                <a:ea typeface="MS PGothic" panose="020B0600070205080204" pitchFamily="34" charset="-128"/>
              </a:rPr>
              <a:t>Pwr</a:t>
            </a:r>
            <a:r>
              <a:rPr kumimoji="1" lang="en-US" altLang="ja-JP" sz="800">
                <a:ea typeface="MS PGothic" panose="020B0600070205080204" pitchFamily="34" charset="-128"/>
              </a:rPr>
              <a:t>(W)   </a:t>
            </a:r>
            <a:r>
              <a:rPr kumimoji="1" lang="en-US" altLang="ja-JP" sz="800" err="1">
                <a:ea typeface="MS PGothic" panose="020B0600070205080204" pitchFamily="34" charset="-128"/>
              </a:rPr>
              <a:t>Pwr</a:t>
            </a:r>
            <a:r>
              <a:rPr kumimoji="1" lang="en-US" altLang="ja-JP" sz="800">
                <a:ea typeface="MS PGothic" panose="020B0600070205080204" pitchFamily="34" charset="-128"/>
              </a:rPr>
              <a:t>(W)    SW   PS</a:t>
            </a:r>
          </a:p>
          <a:p>
            <a:r>
              <a:rPr kumimoji="1" lang="en-US" altLang="ja-JP" sz="800">
                <a:ea typeface="MS PGothic" panose="020B0600070205080204" pitchFamily="34" charset="-128"/>
              </a:rPr>
              <a:t>--------------------  ------  -------  </a:t>
            </a:r>
            <a:r>
              <a:rPr kumimoji="1" lang="en-US" altLang="ja-JP" sz="800" b="1">
                <a:solidFill>
                  <a:srgbClr val="FF0000"/>
                </a:solidFill>
                <a:ea typeface="MS PGothic" panose="020B0600070205080204" pitchFamily="34" charset="-128"/>
              </a:rPr>
              <a:t>------</a:t>
            </a:r>
            <a:r>
              <a:rPr kumimoji="1" lang="en-US" altLang="ja-JP" sz="800">
                <a:ea typeface="MS PGothic" panose="020B0600070205080204" pitchFamily="34" charset="-128"/>
              </a:rPr>
              <a:t>  ------  ------  ------  ----- ----</a:t>
            </a:r>
          </a:p>
          <a:p>
            <a:r>
              <a:rPr kumimoji="1" lang="en-US" altLang="ja-JP" sz="800">
                <a:ea typeface="MS PGothic" panose="020B0600070205080204" pitchFamily="34" charset="-128"/>
              </a:rPr>
              <a:t>Powerstack-1          SP-PS   Ring     </a:t>
            </a:r>
            <a:r>
              <a:rPr kumimoji="1" lang="en-US" altLang="ja-JP" sz="800" b="1">
                <a:solidFill>
                  <a:srgbClr val="FF0000"/>
                </a:solidFill>
                <a:ea typeface="MS PGothic" panose="020B0600070205080204" pitchFamily="34" charset="-128"/>
              </a:rPr>
              <a:t>0</a:t>
            </a:r>
            <a:r>
              <a:rPr kumimoji="1" lang="en-US" altLang="ja-JP" sz="800">
                <a:ea typeface="MS PGothic" panose="020B0600070205080204" pitchFamily="34" charset="-128"/>
              </a:rPr>
              <a:t>       0       575     0         1    0 </a:t>
            </a:r>
          </a:p>
          <a:p>
            <a:endParaRPr kumimoji="1" lang="en-US" altLang="ja-JP" sz="800">
              <a:ea typeface="MS PGothic" panose="020B0600070205080204" pitchFamily="34" charset="-128"/>
            </a:endParaRPr>
          </a:p>
          <a:p>
            <a:r>
              <a:rPr kumimoji="1" lang="en-US" altLang="ja-JP" sz="800">
                <a:ea typeface="MS PGothic" panose="020B0600070205080204" pitchFamily="34" charset="-128"/>
              </a:rPr>
              <a:t>Power Stack           </a:t>
            </a:r>
            <a:r>
              <a:rPr kumimoji="1" lang="en-US" altLang="ja-JP" sz="800" b="1">
                <a:solidFill>
                  <a:srgbClr val="FF0000"/>
                </a:solidFill>
                <a:ea typeface="MS PGothic" panose="020B0600070205080204" pitchFamily="34" charset="-128"/>
              </a:rPr>
              <a:t>PS-A   PS-B   </a:t>
            </a:r>
            <a:r>
              <a:rPr kumimoji="1" lang="en-US" altLang="ja-JP" sz="800">
                <a:ea typeface="MS PGothic" panose="020B0600070205080204" pitchFamily="34" charset="-128"/>
              </a:rPr>
              <a:t>Power     </a:t>
            </a:r>
            <a:r>
              <a:rPr kumimoji="1" lang="en-US" altLang="ja-JP" sz="800" err="1">
                <a:ea typeface="MS PGothic" panose="020B0600070205080204" pitchFamily="34" charset="-128"/>
              </a:rPr>
              <a:t>Alloc</a:t>
            </a:r>
            <a:r>
              <a:rPr kumimoji="1" lang="en-US" altLang="ja-JP" sz="800">
                <a:ea typeface="MS PGothic" panose="020B0600070205080204" pitchFamily="34" charset="-128"/>
              </a:rPr>
              <a:t>     </a:t>
            </a:r>
            <a:r>
              <a:rPr kumimoji="1" lang="en-US" altLang="ja-JP" sz="800" err="1">
                <a:ea typeface="MS PGothic" panose="020B0600070205080204" pitchFamily="34" charset="-128"/>
              </a:rPr>
              <a:t>Poe_Avail</a:t>
            </a:r>
            <a:r>
              <a:rPr kumimoji="1" lang="en-US" altLang="ja-JP" sz="800">
                <a:ea typeface="MS PGothic" panose="020B0600070205080204" pitchFamily="34" charset="-128"/>
              </a:rPr>
              <a:t>   </a:t>
            </a:r>
            <a:r>
              <a:rPr kumimoji="1" lang="en-US" altLang="ja-JP" sz="800" err="1">
                <a:ea typeface="MS PGothic" panose="020B0600070205080204" pitchFamily="34" charset="-128"/>
              </a:rPr>
              <a:t>Consumd</a:t>
            </a:r>
            <a:r>
              <a:rPr kumimoji="1" lang="en-US" altLang="ja-JP" sz="800">
                <a:ea typeface="MS PGothic" panose="020B0600070205080204" pitchFamily="34" charset="-128"/>
              </a:rPr>
              <a:t> </a:t>
            </a:r>
            <a:r>
              <a:rPr kumimoji="1" lang="en-US" altLang="ja-JP" sz="800" err="1">
                <a:ea typeface="MS PGothic" panose="020B0600070205080204" pitchFamily="34" charset="-128"/>
              </a:rPr>
              <a:t>Pwr</a:t>
            </a:r>
            <a:endParaRPr kumimoji="1" lang="en-US" altLang="ja-JP" sz="800">
              <a:ea typeface="MS PGothic" panose="020B0600070205080204" pitchFamily="34" charset="-128"/>
            </a:endParaRPr>
          </a:p>
          <a:p>
            <a:r>
              <a:rPr kumimoji="1" lang="en-US" altLang="ja-JP" sz="800">
                <a:ea typeface="MS PGothic" panose="020B0600070205080204" pitchFamily="34" charset="-128"/>
              </a:rPr>
              <a:t>SW  Name              </a:t>
            </a:r>
            <a:r>
              <a:rPr kumimoji="1" lang="en-US" altLang="ja-JP" sz="800" b="1">
                <a:solidFill>
                  <a:srgbClr val="FF0000"/>
                </a:solidFill>
                <a:ea typeface="MS PGothic" panose="020B0600070205080204" pitchFamily="34" charset="-128"/>
              </a:rPr>
              <a:t>(W)    (W)    </a:t>
            </a:r>
            <a:r>
              <a:rPr kumimoji="1" lang="en-US" altLang="ja-JP" sz="800" err="1">
                <a:ea typeface="MS PGothic" panose="020B0600070205080204" pitchFamily="34" charset="-128"/>
              </a:rPr>
              <a:t>Budgt</a:t>
            </a:r>
            <a:r>
              <a:rPr kumimoji="1" lang="en-US" altLang="ja-JP" sz="800">
                <a:ea typeface="MS PGothic" panose="020B0600070205080204" pitchFamily="34" charset="-128"/>
              </a:rPr>
              <a:t>(W)  Power(W)    </a:t>
            </a:r>
            <a:r>
              <a:rPr kumimoji="1" lang="en-US" altLang="ja-JP" sz="800" err="1">
                <a:ea typeface="MS PGothic" panose="020B0600070205080204" pitchFamily="34" charset="-128"/>
              </a:rPr>
              <a:t>Pwr</a:t>
            </a:r>
            <a:r>
              <a:rPr kumimoji="1" lang="en-US" altLang="ja-JP" sz="800">
                <a:ea typeface="MS PGothic" panose="020B0600070205080204" pitchFamily="34" charset="-128"/>
              </a:rPr>
              <a:t>(W)    Sys/</a:t>
            </a:r>
            <a:r>
              <a:rPr kumimoji="1" lang="en-US" altLang="ja-JP" sz="800" err="1">
                <a:ea typeface="MS PGothic" panose="020B0600070205080204" pitchFamily="34" charset="-128"/>
              </a:rPr>
              <a:t>PoE</a:t>
            </a:r>
            <a:r>
              <a:rPr kumimoji="1" lang="en-US" altLang="ja-JP" sz="800">
                <a:ea typeface="MS PGothic" panose="020B0600070205080204" pitchFamily="34" charset="-128"/>
              </a:rPr>
              <a:t>(W)</a:t>
            </a:r>
          </a:p>
          <a:p>
            <a:r>
              <a:rPr kumimoji="1" lang="en-US" altLang="ja-JP" sz="800">
                <a:ea typeface="MS PGothic" panose="020B0600070205080204" pitchFamily="34" charset="-128"/>
              </a:rPr>
              <a:t>--  --------------------  </a:t>
            </a:r>
            <a:r>
              <a:rPr kumimoji="1" lang="en-US" altLang="ja-JP" sz="800" b="1">
                <a:solidFill>
                  <a:srgbClr val="FF0000"/>
                </a:solidFill>
                <a:ea typeface="MS PGothic" panose="020B0600070205080204" pitchFamily="34" charset="-128"/>
              </a:rPr>
              <a:t>-----  -----  </a:t>
            </a:r>
            <a:r>
              <a:rPr kumimoji="1" lang="en-US" altLang="ja-JP" sz="800">
                <a:ea typeface="MS PGothic" panose="020B0600070205080204" pitchFamily="34" charset="-128"/>
              </a:rPr>
              <a:t>--------  --------  ------  -----------</a:t>
            </a:r>
          </a:p>
          <a:p>
            <a:r>
              <a:rPr kumimoji="1" lang="en-US" altLang="ja-JP" sz="800">
                <a:ea typeface="MS PGothic" panose="020B0600070205080204" pitchFamily="34" charset="-128"/>
              </a:rPr>
              <a:t>1   Powerstack-1          </a:t>
            </a:r>
            <a:r>
              <a:rPr kumimoji="1" lang="en-US" altLang="ja-JP" sz="800" b="1">
                <a:solidFill>
                  <a:srgbClr val="FF0000"/>
                </a:solidFill>
                <a:ea typeface="MS PGothic" panose="020B0600070205080204" pitchFamily="34" charset="-128"/>
              </a:rPr>
              <a:t>0      0      </a:t>
            </a:r>
            <a:r>
              <a:rPr kumimoji="1" lang="en-US" altLang="ja-JP" sz="800">
                <a:ea typeface="MS PGothic" panose="020B0600070205080204" pitchFamily="34" charset="-128"/>
              </a:rPr>
              <a:t>785       575       210     183  /0</a:t>
            </a:r>
          </a:p>
          <a:p>
            <a:r>
              <a:rPr kumimoji="1" lang="en-US" altLang="ja-JP" sz="800">
                <a:ea typeface="MS PGothic" panose="020B0600070205080204" pitchFamily="34" charset="-128"/>
              </a:rPr>
              <a:t>--  --------------------  </a:t>
            </a:r>
            <a:r>
              <a:rPr kumimoji="1" lang="en-US" altLang="ja-JP" sz="800" b="1">
                <a:solidFill>
                  <a:srgbClr val="FF0000"/>
                </a:solidFill>
                <a:ea typeface="MS PGothic" panose="020B0600070205080204" pitchFamily="34" charset="-128"/>
              </a:rPr>
              <a:t>-----  -----  </a:t>
            </a:r>
            <a:r>
              <a:rPr kumimoji="1" lang="en-US" altLang="ja-JP" sz="800">
                <a:ea typeface="MS PGothic" panose="020B0600070205080204" pitchFamily="34" charset="-128"/>
              </a:rPr>
              <a:t>--------  --------  ------  -----------</a:t>
            </a:r>
          </a:p>
          <a:p>
            <a:r>
              <a:rPr kumimoji="1" lang="en-US" altLang="ja-JP" sz="800">
                <a:ea typeface="MS PGothic" panose="020B0600070205080204" pitchFamily="34" charset="-128"/>
              </a:rPr>
              <a:t>Totals:                                           575       210     183  /0</a:t>
            </a:r>
          </a:p>
          <a:p>
            <a:endParaRPr kumimoji="1" lang="en-US" altLang="ja-JP" sz="800">
              <a:ea typeface="MS PGothic" panose="020B0600070205080204" pitchFamily="34" charset="-128"/>
            </a:endParaRPr>
          </a:p>
          <a:p>
            <a:r>
              <a:rPr kumimoji="1" lang="en-US" altLang="ja-JP" sz="800">
                <a:ea typeface="MS PGothic" panose="020B0600070205080204" pitchFamily="34" charset="-128"/>
              </a:rPr>
              <a:t>C9300#</a:t>
            </a:r>
          </a:p>
        </p:txBody>
      </p:sp>
      <p:sp>
        <p:nvSpPr>
          <p:cNvPr id="7" name="テキスト ボックス 6">
            <a:extLst>
              <a:ext uri="{FF2B5EF4-FFF2-40B4-BE49-F238E27FC236}">
                <a16:creationId xmlns:a16="http://schemas.microsoft.com/office/drawing/2014/main" id="{4694569A-55D1-47B5-8DA0-852135710235}"/>
              </a:ext>
            </a:extLst>
          </p:cNvPr>
          <p:cNvSpPr txBox="1"/>
          <p:nvPr/>
        </p:nvSpPr>
        <p:spPr>
          <a:xfrm>
            <a:off x="228600" y="2027890"/>
            <a:ext cx="4855535" cy="276999"/>
          </a:xfrm>
          <a:prstGeom prst="rect">
            <a:avLst/>
          </a:prstGeom>
          <a:noFill/>
        </p:spPr>
        <p:txBody>
          <a:bodyPr wrap="square" rtlCol="0">
            <a:spAutoFit/>
          </a:bodyPr>
          <a:lstStyle/>
          <a:p>
            <a:pPr marL="171450" indent="-171450">
              <a:buFont typeface="Apple SD Gothic Neo Regular" panose="02000300000000000000" pitchFamily="2" charset="-127"/>
              <a:buChar char="◼"/>
            </a:pPr>
            <a:r>
              <a:rPr kumimoji="1" lang="ja-JP" altLang="en-US" sz="1200" b="1">
                <a:solidFill>
                  <a:schemeClr val="tx2"/>
                </a:solidFill>
                <a:latin typeface="+mn-lt"/>
                <a:ea typeface="MS PGothic" panose="020B0600070205080204" pitchFamily="34" charset="-128"/>
              </a:rPr>
              <a:t>電源を落としている状態での</a:t>
            </a:r>
            <a:r>
              <a:rPr kumimoji="1" lang="en-US" altLang="ja-JP" sz="1200" b="1">
                <a:solidFill>
                  <a:schemeClr val="tx2"/>
                </a:solidFill>
                <a:latin typeface="+mn-lt"/>
                <a:ea typeface="MS PGothic" panose="020B0600070205080204" pitchFamily="34" charset="-128"/>
              </a:rPr>
              <a:t> </a:t>
            </a:r>
            <a:r>
              <a:rPr kumimoji="1" lang="en-US" altLang="ja-JP" sz="1200" b="1" err="1">
                <a:solidFill>
                  <a:schemeClr val="tx2"/>
                </a:solidFill>
                <a:latin typeface="+mn-lt"/>
                <a:ea typeface="MS PGothic" panose="020B0600070205080204" pitchFamily="34" charset="-128"/>
              </a:rPr>
              <a:t>StackPower</a:t>
            </a:r>
            <a:r>
              <a:rPr kumimoji="1" lang="en-US" altLang="ja-JP" sz="1200" b="1">
                <a:solidFill>
                  <a:schemeClr val="tx2"/>
                </a:solidFill>
                <a:latin typeface="+mn-lt"/>
                <a:ea typeface="MS PGothic" panose="020B0600070205080204" pitchFamily="34" charset="-128"/>
              </a:rPr>
              <a:t> </a:t>
            </a:r>
            <a:r>
              <a:rPr kumimoji="1" lang="ja-JP" altLang="en-US" sz="1200" b="1">
                <a:solidFill>
                  <a:schemeClr val="tx2"/>
                </a:solidFill>
                <a:latin typeface="+mn-lt"/>
                <a:ea typeface="MS PGothic" panose="020B0600070205080204" pitchFamily="34" charset="-128"/>
              </a:rPr>
              <a:t>の状態確認コマンド</a:t>
            </a:r>
          </a:p>
        </p:txBody>
      </p:sp>
      <p:sp>
        <p:nvSpPr>
          <p:cNvPr id="11" name="右中かっこ 10">
            <a:extLst>
              <a:ext uri="{FF2B5EF4-FFF2-40B4-BE49-F238E27FC236}">
                <a16:creationId xmlns:a16="http://schemas.microsoft.com/office/drawing/2014/main" id="{C6593D62-E6CC-44BA-A603-F9F7C3DD749B}"/>
              </a:ext>
            </a:extLst>
          </p:cNvPr>
          <p:cNvSpPr/>
          <p:nvPr/>
        </p:nvSpPr>
        <p:spPr>
          <a:xfrm>
            <a:off x="4785186" y="2489555"/>
            <a:ext cx="244014" cy="401033"/>
          </a:xfrm>
          <a:prstGeom prst="rightBrace">
            <a:avLst/>
          </a:prstGeom>
          <a:ln w="19050">
            <a:solidFill>
              <a:schemeClr val="accent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a:ea typeface="MS PGothic" panose="020B0600070205080204" pitchFamily="34" charset="-128"/>
            </a:endParaRPr>
          </a:p>
        </p:txBody>
      </p:sp>
      <p:sp>
        <p:nvSpPr>
          <p:cNvPr id="13" name="右中かっこ 12">
            <a:extLst>
              <a:ext uri="{FF2B5EF4-FFF2-40B4-BE49-F238E27FC236}">
                <a16:creationId xmlns:a16="http://schemas.microsoft.com/office/drawing/2014/main" id="{93531C45-0F30-40BC-81A1-0B8B8148B54C}"/>
              </a:ext>
            </a:extLst>
          </p:cNvPr>
          <p:cNvSpPr/>
          <p:nvPr/>
        </p:nvSpPr>
        <p:spPr>
          <a:xfrm>
            <a:off x="4785186" y="3110210"/>
            <a:ext cx="244014" cy="700894"/>
          </a:xfrm>
          <a:prstGeom prst="rightBrace">
            <a:avLst/>
          </a:prstGeom>
          <a:ln w="19050">
            <a:solidFill>
              <a:schemeClr val="accent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a:ea typeface="MS PGothic" panose="020B0600070205080204" pitchFamily="34" charset="-128"/>
            </a:endParaRPr>
          </a:p>
        </p:txBody>
      </p:sp>
      <p:sp>
        <p:nvSpPr>
          <p:cNvPr id="14" name="吹き出し: 線 10">
            <a:extLst>
              <a:ext uri="{FF2B5EF4-FFF2-40B4-BE49-F238E27FC236}">
                <a16:creationId xmlns:a16="http://schemas.microsoft.com/office/drawing/2014/main" id="{7C48F8DC-05DC-7343-9696-7401CE93B6F0}"/>
              </a:ext>
            </a:extLst>
          </p:cNvPr>
          <p:cNvSpPr/>
          <p:nvPr/>
        </p:nvSpPr>
        <p:spPr>
          <a:xfrm>
            <a:off x="5248597" y="2502202"/>
            <a:ext cx="3657601" cy="375737"/>
          </a:xfrm>
          <a:prstGeom prst="callout1">
            <a:avLst>
              <a:gd name="adj1" fmla="val 49397"/>
              <a:gd name="adj2" fmla="val 318"/>
              <a:gd name="adj3" fmla="val 49426"/>
              <a:gd name="adj4" fmla="val -4962"/>
            </a:avLst>
          </a:prstGeom>
          <a:solidFill>
            <a:schemeClr val="accent1">
              <a:alpha val="15000"/>
            </a:schemeClr>
          </a:solidFill>
          <a:ln>
            <a:solidFill>
              <a:schemeClr val="accent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r>
              <a:rPr kumimoji="1" lang="en-US" altLang="ja-JP" sz="1050">
                <a:ea typeface="MS PGothic" panose="020B0600070205080204" pitchFamily="34" charset="-128"/>
              </a:rPr>
              <a:t>Total </a:t>
            </a:r>
            <a:r>
              <a:rPr kumimoji="1" lang="en-US" altLang="ja-JP" sz="1050" err="1">
                <a:ea typeface="MS PGothic" panose="020B0600070205080204" pitchFamily="34" charset="-128"/>
              </a:rPr>
              <a:t>Pwr</a:t>
            </a:r>
            <a:r>
              <a:rPr kumimoji="1" lang="en-US" altLang="ja-JP" sz="1050">
                <a:ea typeface="MS PGothic" panose="020B0600070205080204" pitchFamily="34" charset="-128"/>
              </a:rPr>
              <a:t>(W)</a:t>
            </a:r>
            <a:r>
              <a:rPr kumimoji="1" lang="ja-JP" altLang="en-US" sz="1050">
                <a:ea typeface="MS PGothic" panose="020B0600070205080204" pitchFamily="34" charset="-128"/>
              </a:rPr>
              <a:t>が</a:t>
            </a:r>
            <a:r>
              <a:rPr kumimoji="1" lang="en-US" altLang="ja-JP" sz="1050">
                <a:ea typeface="MS PGothic" panose="020B0600070205080204" pitchFamily="34" charset="-128"/>
              </a:rPr>
              <a:t> 0 </a:t>
            </a:r>
            <a:r>
              <a:rPr kumimoji="1" lang="ja-JP" altLang="en-US" sz="1050">
                <a:ea typeface="MS PGothic" panose="020B0600070205080204" pitchFamily="34" charset="-128"/>
              </a:rPr>
              <a:t>になりスイッチ内で電源供給が</a:t>
            </a:r>
            <a:r>
              <a:rPr kumimoji="1" lang="en-US" altLang="ja-JP" sz="1050">
                <a:ea typeface="MS PGothic" panose="020B0600070205080204" pitchFamily="34" charset="-128"/>
              </a:rPr>
              <a:t> 0 </a:t>
            </a:r>
            <a:r>
              <a:rPr kumimoji="1" lang="ja-JP" altLang="en-US" sz="1050">
                <a:ea typeface="MS PGothic" panose="020B0600070205080204" pitchFamily="34" charset="-128"/>
              </a:rPr>
              <a:t>である表示</a:t>
            </a:r>
          </a:p>
        </p:txBody>
      </p:sp>
      <p:sp>
        <p:nvSpPr>
          <p:cNvPr id="15" name="吹き出し: 線 10">
            <a:extLst>
              <a:ext uri="{FF2B5EF4-FFF2-40B4-BE49-F238E27FC236}">
                <a16:creationId xmlns:a16="http://schemas.microsoft.com/office/drawing/2014/main" id="{101981D8-D7E9-DE48-9FB9-CEDD720F2E65}"/>
              </a:ext>
            </a:extLst>
          </p:cNvPr>
          <p:cNvSpPr/>
          <p:nvPr/>
        </p:nvSpPr>
        <p:spPr>
          <a:xfrm>
            <a:off x="5257800" y="3269757"/>
            <a:ext cx="3657601" cy="375737"/>
          </a:xfrm>
          <a:prstGeom prst="callout1">
            <a:avLst>
              <a:gd name="adj1" fmla="val 49397"/>
              <a:gd name="adj2" fmla="val 318"/>
              <a:gd name="adj3" fmla="val 49426"/>
              <a:gd name="adj4" fmla="val -4962"/>
            </a:avLst>
          </a:prstGeom>
          <a:solidFill>
            <a:schemeClr val="accent1">
              <a:alpha val="15000"/>
            </a:schemeClr>
          </a:solidFill>
          <a:ln>
            <a:solidFill>
              <a:schemeClr val="accent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r>
              <a:rPr kumimoji="1" lang="en-US" altLang="ja-JP" sz="1050">
                <a:ea typeface="MS PGothic" panose="020B0600070205080204" pitchFamily="34" charset="-128"/>
              </a:rPr>
              <a:t>PS-A(W)</a:t>
            </a:r>
            <a:r>
              <a:rPr kumimoji="1" lang="ja-JP" altLang="en-US" sz="1050">
                <a:ea typeface="MS PGothic" panose="020B0600070205080204" pitchFamily="34" charset="-128"/>
              </a:rPr>
              <a:t>、</a:t>
            </a:r>
            <a:r>
              <a:rPr kumimoji="1" lang="en-US" altLang="ja-JP" sz="1050">
                <a:ea typeface="MS PGothic" panose="020B0600070205080204" pitchFamily="34" charset="-128"/>
              </a:rPr>
              <a:t>PS-B(W)</a:t>
            </a:r>
            <a:r>
              <a:rPr kumimoji="1" lang="ja-JP" altLang="en-US" sz="1050">
                <a:ea typeface="MS PGothic" panose="020B0600070205080204" pitchFamily="34" charset="-128"/>
              </a:rPr>
              <a:t>の表示も同様</a:t>
            </a:r>
          </a:p>
        </p:txBody>
      </p:sp>
      <p:sp>
        <p:nvSpPr>
          <p:cNvPr id="16" name="吹き出し: 線 10">
            <a:extLst>
              <a:ext uri="{FF2B5EF4-FFF2-40B4-BE49-F238E27FC236}">
                <a16:creationId xmlns:a16="http://schemas.microsoft.com/office/drawing/2014/main" id="{4084DC77-A5DB-0A47-A9C8-B895311223B4}"/>
              </a:ext>
            </a:extLst>
          </p:cNvPr>
          <p:cNvSpPr/>
          <p:nvPr/>
        </p:nvSpPr>
        <p:spPr>
          <a:xfrm>
            <a:off x="5257800" y="833848"/>
            <a:ext cx="3657601" cy="375737"/>
          </a:xfrm>
          <a:prstGeom prst="callout1">
            <a:avLst>
              <a:gd name="adj1" fmla="val 49397"/>
              <a:gd name="adj2" fmla="val 318"/>
              <a:gd name="adj3" fmla="val 157108"/>
              <a:gd name="adj4" fmla="val -9166"/>
            </a:avLst>
          </a:prstGeom>
          <a:solidFill>
            <a:schemeClr val="accent1">
              <a:alpha val="15000"/>
            </a:schemeClr>
          </a:solidFill>
          <a:ln>
            <a:solidFill>
              <a:schemeClr val="accent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r>
              <a:rPr kumimoji="1" lang="ja-JP" altLang="en-US" sz="1050">
                <a:ea typeface="MS PGothic" panose="020B0600070205080204" pitchFamily="34" charset="-128"/>
              </a:rPr>
              <a:t>電源供給の停止により電源モジュール</a:t>
            </a:r>
            <a:r>
              <a:rPr kumimoji="1" lang="en-US" altLang="ja-JP" sz="1050">
                <a:ea typeface="MS PGothic" panose="020B0600070205080204" pitchFamily="34" charset="-128"/>
              </a:rPr>
              <a:t> A </a:t>
            </a:r>
            <a:r>
              <a:rPr kumimoji="1" lang="ja-JP" altLang="en-US" sz="1050">
                <a:ea typeface="MS PGothic" panose="020B0600070205080204" pitchFamily="34" charset="-128"/>
              </a:rPr>
              <a:t>が止まってしまったログ</a:t>
            </a:r>
          </a:p>
        </p:txBody>
      </p:sp>
      <p:sp>
        <p:nvSpPr>
          <p:cNvPr id="17" name="Slide Number Placeholder 4">
            <a:extLst>
              <a:ext uri="{FF2B5EF4-FFF2-40B4-BE49-F238E27FC236}">
                <a16:creationId xmlns:a16="http://schemas.microsoft.com/office/drawing/2014/main" id="{80BFC153-2189-DE4F-B7C0-AFB380E04959}"/>
              </a:ext>
            </a:extLst>
          </p:cNvPr>
          <p:cNvSpPr>
            <a:spLocks noGrp="1"/>
          </p:cNvSpPr>
          <p:nvPr>
            <p:ph type="sldNum" sz="quarter" idx="4294967295"/>
          </p:nvPr>
        </p:nvSpPr>
        <p:spPr>
          <a:xfrm>
            <a:off x="8648700" y="4884738"/>
            <a:ext cx="495300" cy="274637"/>
          </a:xfrm>
          <a:prstGeom prst="rect">
            <a:avLst/>
          </a:prstGeom>
        </p:spPr>
        <p:txBody>
          <a:bodyPr>
            <a:noAutofit/>
          </a:bodyPr>
          <a:lstStyle/>
          <a:p>
            <a:fld id="{3945D0FD-48F1-4D72-80C5-FFB60B92A834}" type="slidenum">
              <a:rPr lang="en-US" sz="900" smtClean="0">
                <a:latin typeface="+mn-lt"/>
                <a:ea typeface="MS PGothic" panose="020B0600070205080204" pitchFamily="34" charset="-128"/>
              </a:rPr>
              <a:pPr/>
              <a:t>110</a:t>
            </a:fld>
            <a:endParaRPr lang="en-US" sz="900">
              <a:latin typeface="+mn-lt"/>
              <a:ea typeface="MS PGothic" panose="020B0600070205080204" pitchFamily="34" charset="-128"/>
            </a:endParaRPr>
          </a:p>
        </p:txBody>
      </p:sp>
    </p:spTree>
    <p:extLst>
      <p:ext uri="{BB962C8B-B14F-4D97-AF65-F5344CB8AC3E}">
        <p14:creationId xmlns:p14="http://schemas.microsoft.com/office/powerpoint/2010/main" val="3947088460"/>
      </p:ext>
    </p:extLst>
  </p:cSld>
  <p:clrMapOvr>
    <a:masterClrMapping/>
  </p:clrMapOvr>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タイトル 2">
            <a:extLst>
              <a:ext uri="{FF2B5EF4-FFF2-40B4-BE49-F238E27FC236}">
                <a16:creationId xmlns:a16="http://schemas.microsoft.com/office/drawing/2014/main" id="{046B8B6D-02D7-4674-B03E-AC4D86770526}"/>
              </a:ext>
            </a:extLst>
          </p:cNvPr>
          <p:cNvSpPr>
            <a:spLocks noGrp="1"/>
          </p:cNvSpPr>
          <p:nvPr>
            <p:ph type="title"/>
          </p:nvPr>
        </p:nvSpPr>
        <p:spPr/>
        <p:txBody>
          <a:bodyPr/>
          <a:lstStyle/>
          <a:p>
            <a:r>
              <a:rPr kumimoji="1" lang="en-US" altLang="ja-JP" err="1">
                <a:latin typeface="+mn-lt"/>
                <a:ea typeface="MS PGothic" panose="020B0600070205080204" pitchFamily="34" charset="-128"/>
              </a:rPr>
              <a:t>StackPower</a:t>
            </a:r>
            <a:endParaRPr kumimoji="1" lang="ja-JP" altLang="en-US">
              <a:latin typeface="+mn-lt"/>
              <a:ea typeface="MS PGothic" panose="020B0600070205080204" pitchFamily="34" charset="-128"/>
            </a:endParaRPr>
          </a:p>
        </p:txBody>
      </p:sp>
      <p:sp>
        <p:nvSpPr>
          <p:cNvPr id="2" name="Text Placeholder 1">
            <a:extLst>
              <a:ext uri="{FF2B5EF4-FFF2-40B4-BE49-F238E27FC236}">
                <a16:creationId xmlns:a16="http://schemas.microsoft.com/office/drawing/2014/main" id="{F877A024-F8F4-344B-8F4D-925A7E3DF5C1}"/>
              </a:ext>
            </a:extLst>
          </p:cNvPr>
          <p:cNvSpPr>
            <a:spLocks noGrp="1"/>
          </p:cNvSpPr>
          <p:nvPr>
            <p:ph type="body" sz="quarter" idx="12"/>
          </p:nvPr>
        </p:nvSpPr>
        <p:spPr/>
        <p:txBody>
          <a:bodyPr/>
          <a:lstStyle/>
          <a:p>
            <a:r>
              <a:rPr lang="en-US">
                <a:ea typeface="MS PGothic" panose="020B0600070205080204" pitchFamily="34" charset="-128"/>
              </a:rPr>
              <a:t>3.1  Stack</a:t>
            </a:r>
          </a:p>
        </p:txBody>
      </p:sp>
      <p:sp>
        <p:nvSpPr>
          <p:cNvPr id="4" name="テキスト ボックス 3">
            <a:extLst>
              <a:ext uri="{FF2B5EF4-FFF2-40B4-BE49-F238E27FC236}">
                <a16:creationId xmlns:a16="http://schemas.microsoft.com/office/drawing/2014/main" id="{74D62C4A-B114-4C12-A830-13EED2824EBA}"/>
              </a:ext>
            </a:extLst>
          </p:cNvPr>
          <p:cNvSpPr txBox="1"/>
          <p:nvPr/>
        </p:nvSpPr>
        <p:spPr>
          <a:xfrm>
            <a:off x="228925" y="1870952"/>
            <a:ext cx="5771407" cy="1077218"/>
          </a:xfrm>
          <a:prstGeom prst="rect">
            <a:avLst/>
          </a:prstGeom>
          <a:solidFill>
            <a:schemeClr val="bg2">
              <a:lumMod val="95000"/>
            </a:schemeClr>
          </a:solidFill>
          <a:ln>
            <a:noFill/>
          </a:ln>
        </p:spPr>
        <p:style>
          <a:lnRef idx="0">
            <a:scrgbClr r="0" g="0" b="0"/>
          </a:lnRef>
          <a:fillRef idx="0">
            <a:scrgbClr r="0" g="0" b="0"/>
          </a:fillRef>
          <a:effectRef idx="0">
            <a:scrgbClr r="0" g="0" b="0"/>
          </a:effectRef>
          <a:fontRef idx="minor">
            <a:schemeClr val="accent4"/>
          </a:fontRef>
        </p:style>
        <p:txBody>
          <a:bodyPr wrap="square" rtlCol="0">
            <a:spAutoFit/>
          </a:bodyPr>
          <a:lstStyle/>
          <a:p>
            <a:r>
              <a:rPr kumimoji="1" lang="en-US" altLang="ja-JP" sz="800">
                <a:ea typeface="MS PGothic" panose="020B0600070205080204" pitchFamily="34" charset="-128"/>
              </a:rPr>
              <a:t>C9300#</a:t>
            </a:r>
          </a:p>
          <a:p>
            <a:r>
              <a:rPr kumimoji="1" lang="en-US" altLang="ja-JP" sz="800">
                <a:ea typeface="MS PGothic" panose="020B0600070205080204" pitchFamily="34" charset="-128"/>
              </a:rPr>
              <a:t>C9300#conf t</a:t>
            </a:r>
          </a:p>
          <a:p>
            <a:r>
              <a:rPr kumimoji="1" lang="en-US" altLang="ja-JP" sz="800">
                <a:ea typeface="MS PGothic" panose="020B0600070205080204" pitchFamily="34" charset="-128"/>
              </a:rPr>
              <a:t>C9300(config)#</a:t>
            </a:r>
            <a:r>
              <a:rPr kumimoji="1" lang="en-US" altLang="ja-JP" sz="800" b="1">
                <a:solidFill>
                  <a:srgbClr val="FF0000"/>
                </a:solidFill>
                <a:ea typeface="MS PGothic" panose="020B0600070205080204" pitchFamily="34" charset="-128"/>
              </a:rPr>
              <a:t>stack-power switch 1</a:t>
            </a:r>
          </a:p>
          <a:p>
            <a:r>
              <a:rPr kumimoji="1" lang="en-US" altLang="ja-JP" sz="800">
                <a:ea typeface="MS PGothic" panose="020B0600070205080204" pitchFamily="34" charset="-128"/>
              </a:rPr>
              <a:t>C9300(config-switch-</a:t>
            </a:r>
            <a:r>
              <a:rPr kumimoji="1" lang="en-US" altLang="ja-JP" sz="800" err="1">
                <a:ea typeface="MS PGothic" panose="020B0600070205080204" pitchFamily="34" charset="-128"/>
              </a:rPr>
              <a:t>stackpower</a:t>
            </a:r>
            <a:r>
              <a:rPr kumimoji="1" lang="en-US" altLang="ja-JP" sz="800">
                <a:ea typeface="MS PGothic" panose="020B0600070205080204" pitchFamily="34" charset="-128"/>
              </a:rPr>
              <a:t>)#</a:t>
            </a:r>
          </a:p>
          <a:p>
            <a:r>
              <a:rPr kumimoji="1" lang="en-US" altLang="ja-JP" sz="800">
                <a:ea typeface="MS PGothic" panose="020B0600070205080204" pitchFamily="34" charset="-128"/>
              </a:rPr>
              <a:t>C9300(config-switch-</a:t>
            </a:r>
            <a:r>
              <a:rPr kumimoji="1" lang="en-US" altLang="ja-JP" sz="800" err="1">
                <a:ea typeface="MS PGothic" panose="020B0600070205080204" pitchFamily="34" charset="-128"/>
              </a:rPr>
              <a:t>stackpower</a:t>
            </a:r>
            <a:r>
              <a:rPr kumimoji="1" lang="en-US" altLang="ja-JP" sz="800">
                <a:ea typeface="MS PGothic" panose="020B0600070205080204" pitchFamily="34" charset="-128"/>
              </a:rPr>
              <a:t>)#</a:t>
            </a:r>
            <a:r>
              <a:rPr kumimoji="1" lang="en-US" altLang="ja-JP" sz="800" b="1">
                <a:solidFill>
                  <a:srgbClr val="FF0000"/>
                </a:solidFill>
                <a:ea typeface="MS PGothic" panose="020B0600070205080204" pitchFamily="34" charset="-128"/>
              </a:rPr>
              <a:t>standalone</a:t>
            </a:r>
          </a:p>
          <a:p>
            <a:r>
              <a:rPr kumimoji="1" lang="en-US" altLang="ja-JP" sz="800">
                <a:ea typeface="MS PGothic" panose="020B0600070205080204" pitchFamily="34" charset="-128"/>
              </a:rPr>
              <a:t>*Apr  1 12:29:44.438: %PLATFORM_STACKPOWER-6-CABLE_EVENT: Switch 1 stack power cable 2 removed</a:t>
            </a:r>
          </a:p>
          <a:p>
            <a:r>
              <a:rPr kumimoji="1" lang="en-US" altLang="ja-JP" sz="800">
                <a:ea typeface="MS PGothic" panose="020B0600070205080204" pitchFamily="34" charset="-128"/>
              </a:rPr>
              <a:t>C9300(config-switch-</a:t>
            </a:r>
            <a:r>
              <a:rPr kumimoji="1" lang="en-US" altLang="ja-JP" sz="800" err="1">
                <a:ea typeface="MS PGothic" panose="020B0600070205080204" pitchFamily="34" charset="-128"/>
              </a:rPr>
              <a:t>stackpower</a:t>
            </a:r>
            <a:r>
              <a:rPr kumimoji="1" lang="en-US" altLang="ja-JP" sz="800">
                <a:ea typeface="MS PGothic" panose="020B0600070205080204" pitchFamily="34" charset="-128"/>
              </a:rPr>
              <a:t>)#end</a:t>
            </a:r>
          </a:p>
          <a:p>
            <a:r>
              <a:rPr kumimoji="1" lang="en-US" altLang="ja-JP" sz="800">
                <a:ea typeface="MS PGothic" panose="020B0600070205080204" pitchFamily="34" charset="-128"/>
              </a:rPr>
              <a:t>C9300#</a:t>
            </a:r>
          </a:p>
        </p:txBody>
      </p:sp>
      <p:sp>
        <p:nvSpPr>
          <p:cNvPr id="5" name="テキスト ボックス 4">
            <a:extLst>
              <a:ext uri="{FF2B5EF4-FFF2-40B4-BE49-F238E27FC236}">
                <a16:creationId xmlns:a16="http://schemas.microsoft.com/office/drawing/2014/main" id="{79DB3F60-1A77-4B3B-95B1-6ADFD212E535}"/>
              </a:ext>
            </a:extLst>
          </p:cNvPr>
          <p:cNvSpPr txBox="1"/>
          <p:nvPr/>
        </p:nvSpPr>
        <p:spPr>
          <a:xfrm>
            <a:off x="228600" y="1532375"/>
            <a:ext cx="4855535" cy="276999"/>
          </a:xfrm>
          <a:prstGeom prst="rect">
            <a:avLst/>
          </a:prstGeom>
          <a:noFill/>
        </p:spPr>
        <p:txBody>
          <a:bodyPr wrap="square" rtlCol="0">
            <a:spAutoFit/>
          </a:bodyPr>
          <a:lstStyle/>
          <a:p>
            <a:pPr marL="171450" indent="-171450">
              <a:buFont typeface="Apple SD Gothic Neo Regular" panose="02000300000000000000" pitchFamily="2" charset="-127"/>
              <a:buChar char="◼"/>
            </a:pPr>
            <a:r>
              <a:rPr kumimoji="1" lang="en-US" altLang="ja-JP" sz="1200" b="1" err="1">
                <a:solidFill>
                  <a:schemeClr val="tx2"/>
                </a:solidFill>
                <a:latin typeface="+mn-lt"/>
                <a:ea typeface="MS PGothic" panose="020B0600070205080204" pitchFamily="34" charset="-128"/>
              </a:rPr>
              <a:t>StackPower</a:t>
            </a:r>
            <a:r>
              <a:rPr kumimoji="1" lang="en-US" altLang="ja-JP" sz="1200" b="1">
                <a:solidFill>
                  <a:schemeClr val="tx2"/>
                </a:solidFill>
                <a:latin typeface="+mn-lt"/>
                <a:ea typeface="MS PGothic" panose="020B0600070205080204" pitchFamily="34" charset="-128"/>
              </a:rPr>
              <a:t> </a:t>
            </a:r>
            <a:r>
              <a:rPr kumimoji="1" lang="ja-JP" altLang="en-US" sz="1200" b="1">
                <a:solidFill>
                  <a:schemeClr val="tx2"/>
                </a:solidFill>
                <a:latin typeface="+mn-lt"/>
                <a:ea typeface="MS PGothic" panose="020B0600070205080204" pitchFamily="34" charset="-128"/>
              </a:rPr>
              <a:t>の無効化</a:t>
            </a:r>
          </a:p>
        </p:txBody>
      </p:sp>
      <p:sp>
        <p:nvSpPr>
          <p:cNvPr id="6" name="テキスト ボックス 5">
            <a:extLst>
              <a:ext uri="{FF2B5EF4-FFF2-40B4-BE49-F238E27FC236}">
                <a16:creationId xmlns:a16="http://schemas.microsoft.com/office/drawing/2014/main" id="{3B74EE76-77ED-4672-8D5D-8A4865AA6003}"/>
              </a:ext>
            </a:extLst>
          </p:cNvPr>
          <p:cNvSpPr txBox="1"/>
          <p:nvPr/>
        </p:nvSpPr>
        <p:spPr>
          <a:xfrm>
            <a:off x="228600" y="3445659"/>
            <a:ext cx="5410987" cy="954107"/>
          </a:xfrm>
          <a:prstGeom prst="rect">
            <a:avLst/>
          </a:prstGeom>
          <a:solidFill>
            <a:schemeClr val="bg2">
              <a:lumMod val="95000"/>
            </a:schemeClr>
          </a:solidFill>
          <a:ln>
            <a:noFill/>
          </a:ln>
        </p:spPr>
        <p:style>
          <a:lnRef idx="0">
            <a:scrgbClr r="0" g="0" b="0"/>
          </a:lnRef>
          <a:fillRef idx="0">
            <a:scrgbClr r="0" g="0" b="0"/>
          </a:fillRef>
          <a:effectRef idx="0">
            <a:scrgbClr r="0" g="0" b="0"/>
          </a:effectRef>
          <a:fontRef idx="minor">
            <a:schemeClr val="accent4"/>
          </a:fontRef>
        </p:style>
        <p:txBody>
          <a:bodyPr wrap="square" rtlCol="0">
            <a:spAutoFit/>
          </a:bodyPr>
          <a:lstStyle/>
          <a:p>
            <a:r>
              <a:rPr kumimoji="1" lang="en-US" altLang="ja-JP" sz="800">
                <a:ea typeface="MS PGothic" panose="020B0600070205080204" pitchFamily="34" charset="-128"/>
              </a:rPr>
              <a:t>C9300#show stack-power</a:t>
            </a:r>
          </a:p>
          <a:p>
            <a:r>
              <a:rPr kumimoji="1" lang="en-US" altLang="ja-JP" sz="800">
                <a:ea typeface="MS PGothic" panose="020B0600070205080204" pitchFamily="34" charset="-128"/>
              </a:rPr>
              <a:t>Power Stack           </a:t>
            </a:r>
            <a:r>
              <a:rPr kumimoji="1" lang="en-US" altLang="ja-JP" sz="800" err="1">
                <a:ea typeface="MS PGothic" panose="020B0600070205080204" pitchFamily="34" charset="-128"/>
              </a:rPr>
              <a:t>Stack</a:t>
            </a:r>
            <a:r>
              <a:rPr kumimoji="1" lang="en-US" altLang="ja-JP" sz="800">
                <a:ea typeface="MS PGothic" panose="020B0600070205080204" pitchFamily="34" charset="-128"/>
              </a:rPr>
              <a:t>   </a:t>
            </a:r>
            <a:r>
              <a:rPr kumimoji="1" lang="en-US" altLang="ja-JP" sz="800" b="1" err="1">
                <a:solidFill>
                  <a:srgbClr val="FF0000"/>
                </a:solidFill>
                <a:ea typeface="MS PGothic" panose="020B0600070205080204" pitchFamily="34" charset="-128"/>
              </a:rPr>
              <a:t>Stack</a:t>
            </a:r>
            <a:r>
              <a:rPr kumimoji="1" lang="en-US" altLang="ja-JP" sz="800">
                <a:ea typeface="MS PGothic" panose="020B0600070205080204" pitchFamily="34" charset="-128"/>
              </a:rPr>
              <a:t>    Total   </a:t>
            </a:r>
            <a:r>
              <a:rPr kumimoji="1" lang="en-US" altLang="ja-JP" sz="800" err="1">
                <a:ea typeface="MS PGothic" panose="020B0600070205080204" pitchFamily="34" charset="-128"/>
              </a:rPr>
              <a:t>Rsvd</a:t>
            </a:r>
            <a:r>
              <a:rPr kumimoji="1" lang="en-US" altLang="ja-JP" sz="800">
                <a:ea typeface="MS PGothic" panose="020B0600070205080204" pitchFamily="34" charset="-128"/>
              </a:rPr>
              <a:t>    </a:t>
            </a:r>
            <a:r>
              <a:rPr kumimoji="1" lang="en-US" altLang="ja-JP" sz="800" err="1">
                <a:ea typeface="MS PGothic" panose="020B0600070205080204" pitchFamily="34" charset="-128"/>
              </a:rPr>
              <a:t>Alloc</a:t>
            </a:r>
            <a:r>
              <a:rPr kumimoji="1" lang="en-US" altLang="ja-JP" sz="800">
                <a:ea typeface="MS PGothic" panose="020B0600070205080204" pitchFamily="34" charset="-128"/>
              </a:rPr>
              <a:t>   </a:t>
            </a:r>
            <a:r>
              <a:rPr kumimoji="1" lang="en-US" altLang="ja-JP" sz="800" err="1">
                <a:ea typeface="MS PGothic" panose="020B0600070205080204" pitchFamily="34" charset="-128"/>
              </a:rPr>
              <a:t>Sw_Avail</a:t>
            </a:r>
            <a:r>
              <a:rPr kumimoji="1" lang="en-US" altLang="ja-JP" sz="800">
                <a:ea typeface="MS PGothic" panose="020B0600070205080204" pitchFamily="34" charset="-128"/>
              </a:rPr>
              <a:t>   </a:t>
            </a:r>
            <a:r>
              <a:rPr kumimoji="1" lang="en-US" altLang="ja-JP" sz="800" err="1">
                <a:ea typeface="MS PGothic" panose="020B0600070205080204" pitchFamily="34" charset="-128"/>
              </a:rPr>
              <a:t>Num</a:t>
            </a:r>
            <a:r>
              <a:rPr kumimoji="1" lang="en-US" altLang="ja-JP" sz="800">
                <a:ea typeface="MS PGothic" panose="020B0600070205080204" pitchFamily="34" charset="-128"/>
              </a:rPr>
              <a:t>  </a:t>
            </a:r>
            <a:r>
              <a:rPr kumimoji="1" lang="en-US" altLang="ja-JP" sz="800" err="1">
                <a:ea typeface="MS PGothic" panose="020B0600070205080204" pitchFamily="34" charset="-128"/>
              </a:rPr>
              <a:t>Num</a:t>
            </a:r>
            <a:endParaRPr kumimoji="1" lang="en-US" altLang="ja-JP" sz="800">
              <a:ea typeface="MS PGothic" panose="020B0600070205080204" pitchFamily="34" charset="-128"/>
            </a:endParaRPr>
          </a:p>
          <a:p>
            <a:r>
              <a:rPr kumimoji="1" lang="en-US" altLang="ja-JP" sz="800">
                <a:ea typeface="MS PGothic" panose="020B0600070205080204" pitchFamily="34" charset="-128"/>
              </a:rPr>
              <a:t>Name                  Mode    </a:t>
            </a:r>
            <a:r>
              <a:rPr kumimoji="1" lang="en-US" altLang="ja-JP" sz="800" b="1" err="1">
                <a:solidFill>
                  <a:srgbClr val="FF0000"/>
                </a:solidFill>
                <a:ea typeface="MS PGothic" panose="020B0600070205080204" pitchFamily="34" charset="-128"/>
              </a:rPr>
              <a:t>Topolgy</a:t>
            </a:r>
            <a:r>
              <a:rPr kumimoji="1" lang="en-US" altLang="ja-JP" sz="800" b="1">
                <a:solidFill>
                  <a:srgbClr val="FF0000"/>
                </a:solidFill>
                <a:ea typeface="MS PGothic" panose="020B0600070205080204" pitchFamily="34" charset="-128"/>
              </a:rPr>
              <a:t> </a:t>
            </a:r>
            <a:r>
              <a:rPr kumimoji="1" lang="en-US" altLang="ja-JP" sz="800">
                <a:ea typeface="MS PGothic" panose="020B0600070205080204" pitchFamily="34" charset="-128"/>
              </a:rPr>
              <a:t> </a:t>
            </a:r>
            <a:r>
              <a:rPr kumimoji="1" lang="en-US" altLang="ja-JP" sz="800" err="1">
                <a:ea typeface="MS PGothic" panose="020B0600070205080204" pitchFamily="34" charset="-128"/>
              </a:rPr>
              <a:t>Pwr</a:t>
            </a:r>
            <a:r>
              <a:rPr kumimoji="1" lang="en-US" altLang="ja-JP" sz="800">
                <a:ea typeface="MS PGothic" panose="020B0600070205080204" pitchFamily="34" charset="-128"/>
              </a:rPr>
              <a:t>(W)  </a:t>
            </a:r>
            <a:r>
              <a:rPr kumimoji="1" lang="en-US" altLang="ja-JP" sz="800" err="1">
                <a:ea typeface="MS PGothic" panose="020B0600070205080204" pitchFamily="34" charset="-128"/>
              </a:rPr>
              <a:t>Pwr</a:t>
            </a:r>
            <a:r>
              <a:rPr kumimoji="1" lang="en-US" altLang="ja-JP" sz="800">
                <a:ea typeface="MS PGothic" panose="020B0600070205080204" pitchFamily="34" charset="-128"/>
              </a:rPr>
              <a:t>(W)  </a:t>
            </a:r>
            <a:r>
              <a:rPr kumimoji="1" lang="en-US" altLang="ja-JP" sz="800" err="1">
                <a:ea typeface="MS PGothic" panose="020B0600070205080204" pitchFamily="34" charset="-128"/>
              </a:rPr>
              <a:t>Pwr</a:t>
            </a:r>
            <a:r>
              <a:rPr kumimoji="1" lang="en-US" altLang="ja-JP" sz="800">
                <a:ea typeface="MS PGothic" panose="020B0600070205080204" pitchFamily="34" charset="-128"/>
              </a:rPr>
              <a:t>(W)   </a:t>
            </a:r>
            <a:r>
              <a:rPr kumimoji="1" lang="en-US" altLang="ja-JP" sz="800" err="1">
                <a:ea typeface="MS PGothic" panose="020B0600070205080204" pitchFamily="34" charset="-128"/>
              </a:rPr>
              <a:t>Pwr</a:t>
            </a:r>
            <a:r>
              <a:rPr kumimoji="1" lang="en-US" altLang="ja-JP" sz="800">
                <a:ea typeface="MS PGothic" panose="020B0600070205080204" pitchFamily="34" charset="-128"/>
              </a:rPr>
              <a:t>(W)    SW   PS</a:t>
            </a:r>
          </a:p>
          <a:p>
            <a:r>
              <a:rPr kumimoji="1" lang="en-US" altLang="ja-JP" sz="800">
                <a:ea typeface="MS PGothic" panose="020B0600070205080204" pitchFamily="34" charset="-128"/>
              </a:rPr>
              <a:t>--------------------  ------  </a:t>
            </a:r>
            <a:r>
              <a:rPr kumimoji="1" lang="en-US" altLang="ja-JP" sz="800" b="1">
                <a:solidFill>
                  <a:srgbClr val="FF0000"/>
                </a:solidFill>
                <a:ea typeface="MS PGothic" panose="020B0600070205080204" pitchFamily="34" charset="-128"/>
              </a:rPr>
              <a:t>-------</a:t>
            </a:r>
            <a:r>
              <a:rPr kumimoji="1" lang="en-US" altLang="ja-JP" sz="800">
                <a:ea typeface="MS PGothic" panose="020B0600070205080204" pitchFamily="34" charset="-128"/>
              </a:rPr>
              <a:t>  ------  ------  ------  ------  ----- ----</a:t>
            </a:r>
          </a:p>
          <a:p>
            <a:r>
              <a:rPr kumimoji="1" lang="en-US" altLang="ja-JP" sz="800">
                <a:ea typeface="MS PGothic" panose="020B0600070205080204" pitchFamily="34" charset="-128"/>
              </a:rPr>
              <a:t>Powerstack-11         SP-PS   </a:t>
            </a:r>
            <a:r>
              <a:rPr kumimoji="1" lang="en-US" altLang="ja-JP" sz="800" b="1" err="1">
                <a:solidFill>
                  <a:srgbClr val="FF0000"/>
                </a:solidFill>
                <a:ea typeface="MS PGothic" panose="020B0600070205080204" pitchFamily="34" charset="-128"/>
              </a:rPr>
              <a:t>Stndaln</a:t>
            </a:r>
            <a:r>
              <a:rPr kumimoji="1" lang="en-US" altLang="ja-JP" sz="800" b="1">
                <a:solidFill>
                  <a:srgbClr val="FF0000"/>
                </a:solidFill>
                <a:ea typeface="MS PGothic" panose="020B0600070205080204" pitchFamily="34" charset="-128"/>
              </a:rPr>
              <a:t> </a:t>
            </a:r>
            <a:r>
              <a:rPr kumimoji="1" lang="en-US" altLang="ja-JP" sz="800">
                <a:ea typeface="MS PGothic" panose="020B0600070205080204" pitchFamily="34" charset="-128"/>
              </a:rPr>
              <a:t> 1100    0       575     525       1    1 </a:t>
            </a:r>
          </a:p>
          <a:p>
            <a:endParaRPr kumimoji="1" lang="en-US" altLang="ja-JP" sz="800">
              <a:ea typeface="MS PGothic" panose="020B0600070205080204" pitchFamily="34" charset="-128"/>
            </a:endParaRPr>
          </a:p>
          <a:p>
            <a:r>
              <a:rPr kumimoji="1" lang="en-US" altLang="ja-JP" sz="800">
                <a:ea typeface="MS PGothic" panose="020B0600070205080204" pitchFamily="34" charset="-128"/>
              </a:rPr>
              <a:t>C9300#</a:t>
            </a:r>
          </a:p>
        </p:txBody>
      </p:sp>
      <p:sp>
        <p:nvSpPr>
          <p:cNvPr id="7" name="テキスト ボックス 6">
            <a:extLst>
              <a:ext uri="{FF2B5EF4-FFF2-40B4-BE49-F238E27FC236}">
                <a16:creationId xmlns:a16="http://schemas.microsoft.com/office/drawing/2014/main" id="{4694569A-55D1-47B5-8DA0-852135710235}"/>
              </a:ext>
            </a:extLst>
          </p:cNvPr>
          <p:cNvSpPr txBox="1"/>
          <p:nvPr/>
        </p:nvSpPr>
        <p:spPr>
          <a:xfrm>
            <a:off x="228600" y="3137362"/>
            <a:ext cx="4855535" cy="276999"/>
          </a:xfrm>
          <a:prstGeom prst="rect">
            <a:avLst/>
          </a:prstGeom>
          <a:noFill/>
        </p:spPr>
        <p:txBody>
          <a:bodyPr wrap="square" rtlCol="0">
            <a:spAutoFit/>
          </a:bodyPr>
          <a:lstStyle/>
          <a:p>
            <a:pPr marL="171450" indent="-171450">
              <a:buFont typeface="Apple SD Gothic Neo Regular" panose="02000300000000000000" pitchFamily="2" charset="-127"/>
              <a:buChar char="◼"/>
            </a:pPr>
            <a:r>
              <a:rPr kumimoji="1" lang="en-US" altLang="ja-JP" sz="1200" b="1" err="1">
                <a:solidFill>
                  <a:schemeClr val="tx2"/>
                </a:solidFill>
                <a:latin typeface="+mn-lt"/>
                <a:ea typeface="MS PGothic" panose="020B0600070205080204" pitchFamily="34" charset="-128"/>
              </a:rPr>
              <a:t>StackPower</a:t>
            </a:r>
            <a:r>
              <a:rPr kumimoji="1" lang="en-US" altLang="ja-JP" sz="1200" b="1">
                <a:solidFill>
                  <a:schemeClr val="tx2"/>
                </a:solidFill>
                <a:latin typeface="+mn-lt"/>
                <a:ea typeface="MS PGothic" panose="020B0600070205080204" pitchFamily="34" charset="-128"/>
              </a:rPr>
              <a:t> </a:t>
            </a:r>
            <a:r>
              <a:rPr kumimoji="1" lang="ja-JP" altLang="en-US" sz="1200" b="1">
                <a:solidFill>
                  <a:schemeClr val="tx2"/>
                </a:solidFill>
                <a:latin typeface="+mn-lt"/>
                <a:ea typeface="MS PGothic" panose="020B0600070205080204" pitchFamily="34" charset="-128"/>
              </a:rPr>
              <a:t>無効化の確認</a:t>
            </a:r>
          </a:p>
        </p:txBody>
      </p:sp>
      <p:sp>
        <p:nvSpPr>
          <p:cNvPr id="12" name="テキスト ボックス 11">
            <a:extLst>
              <a:ext uri="{FF2B5EF4-FFF2-40B4-BE49-F238E27FC236}">
                <a16:creationId xmlns:a16="http://schemas.microsoft.com/office/drawing/2014/main" id="{8BA802A0-2061-4B2A-9ED5-AE8FABA536AB}"/>
              </a:ext>
            </a:extLst>
          </p:cNvPr>
          <p:cNvSpPr txBox="1"/>
          <p:nvPr/>
        </p:nvSpPr>
        <p:spPr>
          <a:xfrm>
            <a:off x="228600" y="936030"/>
            <a:ext cx="7967382" cy="307777"/>
          </a:xfrm>
          <a:prstGeom prst="rect">
            <a:avLst/>
          </a:prstGeom>
          <a:noFill/>
        </p:spPr>
        <p:txBody>
          <a:bodyPr wrap="square" rtlCol="0">
            <a:spAutoFit/>
          </a:bodyPr>
          <a:lstStyle/>
          <a:p>
            <a:r>
              <a:rPr kumimoji="1" lang="en-US" altLang="ja-JP" sz="1400" err="1">
                <a:solidFill>
                  <a:schemeClr val="bg1"/>
                </a:solidFill>
                <a:latin typeface="+mn-lt"/>
                <a:ea typeface="MS PGothic" panose="020B0600070205080204" pitchFamily="34" charset="-128"/>
              </a:rPr>
              <a:t>StackPower</a:t>
            </a:r>
            <a:r>
              <a:rPr kumimoji="1" lang="en-US" altLang="ja-JP" sz="1400">
                <a:solidFill>
                  <a:schemeClr val="bg1"/>
                </a:solidFill>
                <a:latin typeface="+mn-lt"/>
                <a:ea typeface="MS PGothic" panose="020B0600070205080204" pitchFamily="34" charset="-128"/>
              </a:rPr>
              <a:t> </a:t>
            </a:r>
            <a:r>
              <a:rPr kumimoji="1" lang="ja-JP" altLang="en-US" sz="1400">
                <a:solidFill>
                  <a:schemeClr val="bg1"/>
                </a:solidFill>
                <a:latin typeface="+mn-lt"/>
                <a:ea typeface="MS PGothic" panose="020B0600070205080204" pitchFamily="34" charset="-128"/>
              </a:rPr>
              <a:t>の設定では、デフォルトで有効になっています。必要に応じて無効にすることも可能です。</a:t>
            </a:r>
            <a:endParaRPr kumimoji="1" lang="en-US" altLang="ja-JP" sz="1400">
              <a:solidFill>
                <a:schemeClr val="bg1"/>
              </a:solidFill>
              <a:latin typeface="+mn-lt"/>
              <a:ea typeface="MS PGothic" panose="020B0600070205080204" pitchFamily="34" charset="-128"/>
            </a:endParaRPr>
          </a:p>
        </p:txBody>
      </p:sp>
      <p:sp>
        <p:nvSpPr>
          <p:cNvPr id="13" name="吹き出し: 線 10">
            <a:extLst>
              <a:ext uri="{FF2B5EF4-FFF2-40B4-BE49-F238E27FC236}">
                <a16:creationId xmlns:a16="http://schemas.microsoft.com/office/drawing/2014/main" id="{6AE66F0F-4CC9-0D4E-850A-2562363479B8}"/>
              </a:ext>
            </a:extLst>
          </p:cNvPr>
          <p:cNvSpPr/>
          <p:nvPr/>
        </p:nvSpPr>
        <p:spPr>
          <a:xfrm>
            <a:off x="5257800" y="1939078"/>
            <a:ext cx="3657601" cy="273904"/>
          </a:xfrm>
          <a:prstGeom prst="callout1">
            <a:avLst>
              <a:gd name="adj1" fmla="val 49397"/>
              <a:gd name="adj2" fmla="val 318"/>
              <a:gd name="adj3" fmla="val 102604"/>
              <a:gd name="adj4" fmla="val -87042"/>
            </a:avLst>
          </a:prstGeom>
          <a:solidFill>
            <a:schemeClr val="accent1">
              <a:alpha val="15000"/>
            </a:schemeClr>
          </a:solidFill>
          <a:ln>
            <a:solidFill>
              <a:schemeClr val="accent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r>
              <a:rPr kumimoji="1" lang="en-US" altLang="ja-JP" sz="1050" err="1">
                <a:ea typeface="MS PGothic" panose="020B0600070205080204" pitchFamily="34" charset="-128"/>
              </a:rPr>
              <a:t>StackWise</a:t>
            </a:r>
            <a:r>
              <a:rPr kumimoji="1" lang="en-US" altLang="ja-JP" sz="1050">
                <a:ea typeface="MS PGothic" panose="020B0600070205080204" pitchFamily="34" charset="-128"/>
              </a:rPr>
              <a:t> </a:t>
            </a:r>
            <a:r>
              <a:rPr kumimoji="1" lang="ja-JP" altLang="en-US" sz="1050">
                <a:ea typeface="MS PGothic" panose="020B0600070205080204" pitchFamily="34" charset="-128"/>
              </a:rPr>
              <a:t>時の </a:t>
            </a:r>
            <a:r>
              <a:rPr kumimoji="1" lang="en-US" altLang="ja-JP" sz="1050">
                <a:ea typeface="MS PGothic" panose="020B0600070205080204" pitchFamily="34" charset="-128"/>
              </a:rPr>
              <a:t>Switch </a:t>
            </a:r>
            <a:r>
              <a:rPr kumimoji="1" lang="ja-JP" altLang="en-US" sz="1050">
                <a:ea typeface="MS PGothic" panose="020B0600070205080204" pitchFamily="34" charset="-128"/>
              </a:rPr>
              <a:t>番号を入力。単体の場合は</a:t>
            </a:r>
            <a:r>
              <a:rPr kumimoji="1" lang="en-US" altLang="ja-JP" sz="1050">
                <a:ea typeface="MS PGothic" panose="020B0600070205080204" pitchFamily="34" charset="-128"/>
              </a:rPr>
              <a:t> 1</a:t>
            </a:r>
          </a:p>
        </p:txBody>
      </p:sp>
      <p:sp>
        <p:nvSpPr>
          <p:cNvPr id="15" name="吹き出し: 線 10">
            <a:extLst>
              <a:ext uri="{FF2B5EF4-FFF2-40B4-BE49-F238E27FC236}">
                <a16:creationId xmlns:a16="http://schemas.microsoft.com/office/drawing/2014/main" id="{68E285F2-90FF-DB45-9554-C3382268C497}"/>
              </a:ext>
            </a:extLst>
          </p:cNvPr>
          <p:cNvSpPr/>
          <p:nvPr/>
        </p:nvSpPr>
        <p:spPr>
          <a:xfrm>
            <a:off x="5257799" y="2291474"/>
            <a:ext cx="3657601" cy="273904"/>
          </a:xfrm>
          <a:prstGeom prst="callout1">
            <a:avLst>
              <a:gd name="adj1" fmla="val 49397"/>
              <a:gd name="adj2" fmla="val 318"/>
              <a:gd name="adj3" fmla="val 61243"/>
              <a:gd name="adj4" fmla="val -73989"/>
            </a:avLst>
          </a:prstGeom>
          <a:solidFill>
            <a:schemeClr val="accent1">
              <a:alpha val="15000"/>
            </a:schemeClr>
          </a:solidFill>
          <a:ln>
            <a:solidFill>
              <a:schemeClr val="accent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r>
              <a:rPr kumimoji="1" lang="ja-JP" altLang="en-US" sz="1050">
                <a:ea typeface="MS PGothic" panose="020B0600070205080204" pitchFamily="34" charset="-128"/>
              </a:rPr>
              <a:t>無効化の設定。元に戻す場合は、</a:t>
            </a:r>
            <a:r>
              <a:rPr kumimoji="1" lang="en-US" altLang="ja-JP" sz="1050">
                <a:ea typeface="MS PGothic" panose="020B0600070205080204" pitchFamily="34" charset="-128"/>
              </a:rPr>
              <a:t> </a:t>
            </a:r>
            <a:r>
              <a:rPr kumimoji="1" lang="ja-JP" altLang="en-US" sz="1050">
                <a:ea typeface="MS PGothic" panose="020B0600070205080204" pitchFamily="34" charset="-128"/>
              </a:rPr>
              <a:t>“</a:t>
            </a:r>
            <a:r>
              <a:rPr kumimoji="1" lang="en-US" altLang="ja-JP" sz="1050">
                <a:ea typeface="MS PGothic" panose="020B0600070205080204" pitchFamily="34" charset="-128"/>
              </a:rPr>
              <a:t>no standalone” </a:t>
            </a:r>
            <a:r>
              <a:rPr kumimoji="1" lang="ja-JP" altLang="en-US" sz="1050">
                <a:ea typeface="MS PGothic" panose="020B0600070205080204" pitchFamily="34" charset="-128"/>
              </a:rPr>
              <a:t>を入力</a:t>
            </a:r>
          </a:p>
        </p:txBody>
      </p:sp>
      <p:sp>
        <p:nvSpPr>
          <p:cNvPr id="16" name="吹き出し: 線 10">
            <a:extLst>
              <a:ext uri="{FF2B5EF4-FFF2-40B4-BE49-F238E27FC236}">
                <a16:creationId xmlns:a16="http://schemas.microsoft.com/office/drawing/2014/main" id="{1A174092-767D-2D48-A648-36DC48752793}"/>
              </a:ext>
            </a:extLst>
          </p:cNvPr>
          <p:cNvSpPr/>
          <p:nvPr/>
        </p:nvSpPr>
        <p:spPr>
          <a:xfrm>
            <a:off x="5257800" y="3846055"/>
            <a:ext cx="3657601" cy="418447"/>
          </a:xfrm>
          <a:prstGeom prst="callout1">
            <a:avLst>
              <a:gd name="adj1" fmla="val 49397"/>
              <a:gd name="adj2" fmla="val 318"/>
              <a:gd name="adj3" fmla="val 45880"/>
              <a:gd name="adj4" fmla="val -40582"/>
            </a:avLst>
          </a:prstGeom>
          <a:solidFill>
            <a:schemeClr val="accent1">
              <a:alpha val="15000"/>
            </a:schemeClr>
          </a:solidFill>
          <a:ln>
            <a:solidFill>
              <a:schemeClr val="accent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r>
              <a:rPr kumimoji="1" lang="en-US" altLang="ja-JP" sz="1050">
                <a:ea typeface="MS PGothic" panose="020B0600070205080204" pitchFamily="34" charset="-128"/>
              </a:rPr>
              <a:t>Stack </a:t>
            </a:r>
            <a:r>
              <a:rPr kumimoji="1" lang="ja-JP" altLang="en-US" sz="1050">
                <a:ea typeface="MS PGothic" panose="020B0600070205080204" pitchFamily="34" charset="-128"/>
              </a:rPr>
              <a:t>のステータスが</a:t>
            </a:r>
            <a:r>
              <a:rPr kumimoji="1" lang="en-US" altLang="ja-JP" sz="1050">
                <a:ea typeface="MS PGothic" panose="020B0600070205080204" pitchFamily="34" charset="-128"/>
              </a:rPr>
              <a:t> </a:t>
            </a:r>
            <a:r>
              <a:rPr kumimoji="1" lang="en-US" altLang="ja-JP" sz="1050" err="1">
                <a:ea typeface="MS PGothic" panose="020B0600070205080204" pitchFamily="34" charset="-128"/>
              </a:rPr>
              <a:t>Stndaln</a:t>
            </a:r>
            <a:r>
              <a:rPr kumimoji="1" lang="ja-JP" altLang="en-US" sz="1050">
                <a:ea typeface="MS PGothic" panose="020B0600070205080204" pitchFamily="34" charset="-128"/>
              </a:rPr>
              <a:t>（ </a:t>
            </a:r>
            <a:r>
              <a:rPr kumimoji="1" lang="en-US" altLang="ja-JP" sz="1050">
                <a:ea typeface="MS PGothic" panose="020B0600070205080204" pitchFamily="34" charset="-128"/>
              </a:rPr>
              <a:t>standalone </a:t>
            </a:r>
            <a:r>
              <a:rPr kumimoji="1" lang="ja-JP" altLang="en-US" sz="1050">
                <a:ea typeface="MS PGothic" panose="020B0600070205080204" pitchFamily="34" charset="-128"/>
              </a:rPr>
              <a:t>）</a:t>
            </a:r>
            <a:r>
              <a:rPr kumimoji="1" lang="en-US" altLang="ja-JP" sz="1050">
                <a:ea typeface="MS PGothic" panose="020B0600070205080204" pitchFamily="34" charset="-128"/>
              </a:rPr>
              <a:t> </a:t>
            </a:r>
            <a:r>
              <a:rPr kumimoji="1" lang="ja-JP" altLang="en-US" sz="1050">
                <a:ea typeface="MS PGothic" panose="020B0600070205080204" pitchFamily="34" charset="-128"/>
              </a:rPr>
              <a:t>であることを確認</a:t>
            </a:r>
          </a:p>
        </p:txBody>
      </p:sp>
      <p:sp>
        <p:nvSpPr>
          <p:cNvPr id="14" name="Slide Number Placeholder 4">
            <a:extLst>
              <a:ext uri="{FF2B5EF4-FFF2-40B4-BE49-F238E27FC236}">
                <a16:creationId xmlns:a16="http://schemas.microsoft.com/office/drawing/2014/main" id="{3D6A5A14-77F0-3A4B-B995-77A125CD9EBA}"/>
              </a:ext>
            </a:extLst>
          </p:cNvPr>
          <p:cNvSpPr>
            <a:spLocks noGrp="1"/>
          </p:cNvSpPr>
          <p:nvPr>
            <p:ph type="sldNum" sz="quarter" idx="4294967295"/>
          </p:nvPr>
        </p:nvSpPr>
        <p:spPr>
          <a:xfrm>
            <a:off x="8648700" y="4884738"/>
            <a:ext cx="495300" cy="274637"/>
          </a:xfrm>
          <a:prstGeom prst="rect">
            <a:avLst/>
          </a:prstGeom>
        </p:spPr>
        <p:txBody>
          <a:bodyPr>
            <a:noAutofit/>
          </a:bodyPr>
          <a:lstStyle/>
          <a:p>
            <a:fld id="{3945D0FD-48F1-4D72-80C5-FFB60B92A834}" type="slidenum">
              <a:rPr lang="en-US" sz="900" smtClean="0">
                <a:latin typeface="+mn-lt"/>
                <a:ea typeface="MS PGothic" panose="020B0600070205080204" pitchFamily="34" charset="-128"/>
              </a:rPr>
              <a:pPr/>
              <a:t>111</a:t>
            </a:fld>
            <a:endParaRPr lang="en-US" sz="900">
              <a:latin typeface="+mn-lt"/>
              <a:ea typeface="MS PGothic" panose="020B0600070205080204" pitchFamily="34" charset="-128"/>
            </a:endParaRPr>
          </a:p>
        </p:txBody>
      </p:sp>
    </p:spTree>
    <p:extLst>
      <p:ext uri="{BB962C8B-B14F-4D97-AF65-F5344CB8AC3E}">
        <p14:creationId xmlns:p14="http://schemas.microsoft.com/office/powerpoint/2010/main" val="3805757655"/>
      </p:ext>
    </p:extLst>
  </p:cSld>
  <p:clrMapOvr>
    <a:masterClrMapping/>
  </p:clrMapOvr>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タイトル 2">
            <a:extLst>
              <a:ext uri="{FF2B5EF4-FFF2-40B4-BE49-F238E27FC236}">
                <a16:creationId xmlns:a16="http://schemas.microsoft.com/office/drawing/2014/main" id="{046B8B6D-02D7-4674-B03E-AC4D86770526}"/>
              </a:ext>
            </a:extLst>
          </p:cNvPr>
          <p:cNvSpPr>
            <a:spLocks noGrp="1"/>
          </p:cNvSpPr>
          <p:nvPr>
            <p:ph type="title"/>
          </p:nvPr>
        </p:nvSpPr>
        <p:spPr/>
        <p:txBody>
          <a:bodyPr/>
          <a:lstStyle/>
          <a:p>
            <a:r>
              <a:rPr kumimoji="1" lang="en-US" altLang="ja-JP" err="1">
                <a:latin typeface="+mn-lt"/>
                <a:ea typeface="MS PGothic" panose="020B0600070205080204" pitchFamily="34" charset="-128"/>
              </a:rPr>
              <a:t>StackPower</a:t>
            </a:r>
            <a:endParaRPr kumimoji="1" lang="ja-JP" altLang="en-US">
              <a:latin typeface="+mn-lt"/>
              <a:ea typeface="MS PGothic" panose="020B0600070205080204" pitchFamily="34" charset="-128"/>
            </a:endParaRPr>
          </a:p>
        </p:txBody>
      </p:sp>
      <p:sp>
        <p:nvSpPr>
          <p:cNvPr id="2" name="Text Placeholder 1">
            <a:extLst>
              <a:ext uri="{FF2B5EF4-FFF2-40B4-BE49-F238E27FC236}">
                <a16:creationId xmlns:a16="http://schemas.microsoft.com/office/drawing/2014/main" id="{4C6D1599-167B-2B42-95CB-0F4151ACD651}"/>
              </a:ext>
            </a:extLst>
          </p:cNvPr>
          <p:cNvSpPr>
            <a:spLocks noGrp="1"/>
          </p:cNvSpPr>
          <p:nvPr>
            <p:ph type="body" sz="quarter" idx="12"/>
          </p:nvPr>
        </p:nvSpPr>
        <p:spPr/>
        <p:txBody>
          <a:bodyPr/>
          <a:lstStyle/>
          <a:p>
            <a:r>
              <a:rPr lang="en-US">
                <a:ea typeface="MS PGothic" panose="020B0600070205080204" pitchFamily="34" charset="-128"/>
              </a:rPr>
              <a:t>3.1  Stack</a:t>
            </a:r>
          </a:p>
        </p:txBody>
      </p:sp>
      <p:sp>
        <p:nvSpPr>
          <p:cNvPr id="12" name="テキスト ボックス 11">
            <a:extLst>
              <a:ext uri="{FF2B5EF4-FFF2-40B4-BE49-F238E27FC236}">
                <a16:creationId xmlns:a16="http://schemas.microsoft.com/office/drawing/2014/main" id="{8BA802A0-2061-4B2A-9ED5-AE8FABA536AB}"/>
              </a:ext>
            </a:extLst>
          </p:cNvPr>
          <p:cNvSpPr txBox="1"/>
          <p:nvPr/>
        </p:nvSpPr>
        <p:spPr>
          <a:xfrm>
            <a:off x="533400" y="752261"/>
            <a:ext cx="7521388" cy="307777"/>
          </a:xfrm>
          <a:prstGeom prst="rect">
            <a:avLst/>
          </a:prstGeom>
          <a:noFill/>
        </p:spPr>
        <p:txBody>
          <a:bodyPr wrap="square" rtlCol="0">
            <a:spAutoFit/>
          </a:bodyPr>
          <a:lstStyle/>
          <a:p>
            <a:r>
              <a:rPr kumimoji="1" lang="en-US" altLang="ja-JP" sz="1400" err="1">
                <a:solidFill>
                  <a:schemeClr val="bg1"/>
                </a:solidFill>
                <a:latin typeface="+mn-lt"/>
                <a:ea typeface="MS PGothic" panose="020B0600070205080204" pitchFamily="34" charset="-128"/>
              </a:rPr>
              <a:t>StackPower</a:t>
            </a:r>
            <a:r>
              <a:rPr kumimoji="1" lang="ja-JP" altLang="en-US" sz="1400">
                <a:solidFill>
                  <a:schemeClr val="bg1"/>
                </a:solidFill>
                <a:latin typeface="+mn-lt"/>
                <a:ea typeface="MS PGothic" panose="020B0600070205080204" pitchFamily="34" charset="-128"/>
              </a:rPr>
              <a:t> では、</a:t>
            </a:r>
            <a:r>
              <a:rPr kumimoji="1" lang="en-US" altLang="ja-JP" sz="1400">
                <a:solidFill>
                  <a:schemeClr val="bg1"/>
                </a:solidFill>
                <a:latin typeface="+mn-lt"/>
                <a:ea typeface="MS PGothic" panose="020B0600070205080204" pitchFamily="34" charset="-128"/>
              </a:rPr>
              <a:t>2 </a:t>
            </a:r>
            <a:r>
              <a:rPr kumimoji="1" lang="ja-JP" altLang="en-US" sz="1400">
                <a:solidFill>
                  <a:schemeClr val="bg1"/>
                </a:solidFill>
                <a:latin typeface="+mn-lt"/>
                <a:ea typeface="MS PGothic" panose="020B0600070205080204" pitchFamily="34" charset="-128"/>
              </a:rPr>
              <a:t>種類のモードで実行するよう、</a:t>
            </a:r>
            <a:r>
              <a:rPr kumimoji="1" lang="en-US" altLang="ja-JP" sz="1400" err="1">
                <a:solidFill>
                  <a:schemeClr val="bg1"/>
                </a:solidFill>
                <a:latin typeface="+mn-lt"/>
                <a:ea typeface="MS PGothic" panose="020B0600070205080204" pitchFamily="34" charset="-128"/>
              </a:rPr>
              <a:t>StackPower</a:t>
            </a:r>
            <a:r>
              <a:rPr kumimoji="1" lang="ja-JP" altLang="en-US" sz="1400">
                <a:solidFill>
                  <a:schemeClr val="bg1"/>
                </a:solidFill>
                <a:latin typeface="+mn-lt"/>
                <a:ea typeface="MS PGothic" panose="020B0600070205080204" pitchFamily="34" charset="-128"/>
              </a:rPr>
              <a:t> を設定できます。</a:t>
            </a:r>
            <a:endParaRPr kumimoji="1" lang="en-US" altLang="ja-JP" sz="1400">
              <a:solidFill>
                <a:schemeClr val="bg1"/>
              </a:solidFill>
              <a:latin typeface="+mn-lt"/>
              <a:ea typeface="MS PGothic" panose="020B0600070205080204" pitchFamily="34" charset="-128"/>
            </a:endParaRPr>
          </a:p>
        </p:txBody>
      </p:sp>
      <p:sp>
        <p:nvSpPr>
          <p:cNvPr id="11" name="テキスト ボックス 10">
            <a:extLst>
              <a:ext uri="{FF2B5EF4-FFF2-40B4-BE49-F238E27FC236}">
                <a16:creationId xmlns:a16="http://schemas.microsoft.com/office/drawing/2014/main" id="{13DB57DA-3017-40D7-A051-DBE489B98A8D}"/>
              </a:ext>
            </a:extLst>
          </p:cNvPr>
          <p:cNvSpPr txBox="1"/>
          <p:nvPr/>
        </p:nvSpPr>
        <p:spPr>
          <a:xfrm>
            <a:off x="484093" y="1054240"/>
            <a:ext cx="8209077" cy="1815882"/>
          </a:xfrm>
          <a:prstGeom prst="rect">
            <a:avLst/>
          </a:prstGeom>
          <a:noFill/>
        </p:spPr>
        <p:txBody>
          <a:bodyPr wrap="square" rtlCol="0">
            <a:spAutoFit/>
          </a:bodyPr>
          <a:lstStyle/>
          <a:p>
            <a:pPr marL="171450" indent="-171450">
              <a:buFont typeface="Apple SD Gothic Neo Regular" panose="02000300000000000000" pitchFamily="2" charset="-127"/>
              <a:buChar char="◼"/>
            </a:pPr>
            <a:r>
              <a:rPr kumimoji="1" lang="ja-JP" altLang="en-US" sz="1200" b="1">
                <a:solidFill>
                  <a:schemeClr val="tx2"/>
                </a:solidFill>
                <a:latin typeface="+mn-lt"/>
                <a:ea typeface="MS PGothic" panose="020B0600070205080204" pitchFamily="34" charset="-128"/>
              </a:rPr>
              <a:t>電源共有モード</a:t>
            </a:r>
            <a:r>
              <a:rPr kumimoji="1" lang="en-US" altLang="ja-JP" sz="1200" b="1">
                <a:solidFill>
                  <a:schemeClr val="tx2"/>
                </a:solidFill>
                <a:latin typeface="+mn-lt"/>
                <a:ea typeface="MS PGothic" panose="020B0600070205080204" pitchFamily="34" charset="-128"/>
              </a:rPr>
              <a:t> </a:t>
            </a:r>
            <a:r>
              <a:rPr kumimoji="1" lang="ja-JP" altLang="en-US" sz="1200" b="1">
                <a:solidFill>
                  <a:schemeClr val="tx2"/>
                </a:solidFill>
                <a:latin typeface="+mn-lt"/>
                <a:ea typeface="MS PGothic" panose="020B0600070205080204" pitchFamily="34" charset="-128"/>
              </a:rPr>
              <a:t>（</a:t>
            </a:r>
            <a:r>
              <a:rPr kumimoji="1" lang="en-US" altLang="ja-JP" sz="1200" b="1">
                <a:solidFill>
                  <a:schemeClr val="tx2"/>
                </a:solidFill>
                <a:latin typeface="+mn-lt"/>
                <a:ea typeface="MS PGothic" panose="020B0600070205080204" pitchFamily="34" charset="-128"/>
              </a:rPr>
              <a:t>power-shared</a:t>
            </a:r>
            <a:r>
              <a:rPr kumimoji="1" lang="ja-JP" altLang="en-US" sz="1200" b="1">
                <a:solidFill>
                  <a:schemeClr val="tx2"/>
                </a:solidFill>
                <a:latin typeface="+mn-lt"/>
                <a:ea typeface="MS PGothic" panose="020B0600070205080204" pitchFamily="34" charset="-128"/>
              </a:rPr>
              <a:t>）：</a:t>
            </a:r>
          </a:p>
          <a:p>
            <a:pPr marL="231775"/>
            <a:r>
              <a:rPr kumimoji="1" lang="ja-JP" altLang="en-US" sz="1100">
                <a:latin typeface="+mn-lt"/>
                <a:ea typeface="MS PGothic" panose="020B0600070205080204" pitchFamily="34" charset="-128"/>
              </a:rPr>
              <a:t>すべての入力電力を電源負荷に使用できます。電源スタッ クのすべてのスイッチ（最大 </a:t>
            </a:r>
            <a:r>
              <a:rPr kumimoji="1" lang="en-US" altLang="ja-JP" sz="1100">
                <a:latin typeface="+mn-lt"/>
                <a:ea typeface="MS PGothic" panose="020B0600070205080204" pitchFamily="34" charset="-128"/>
              </a:rPr>
              <a:t>4 </a:t>
            </a:r>
            <a:r>
              <a:rPr kumimoji="1" lang="ja-JP" altLang="en-US" sz="1100">
                <a:latin typeface="+mn-lt"/>
                <a:ea typeface="MS PGothic" panose="020B0600070205080204" pitchFamily="34" charset="-128"/>
              </a:rPr>
              <a:t>台）の総使用可能電力が、単一の大きな電源モジュールとして扱われ、電力は、すべてのスイッチおよび</a:t>
            </a:r>
            <a:r>
              <a:rPr kumimoji="1" lang="en-US" altLang="ja-JP" sz="1100">
                <a:latin typeface="+mn-lt"/>
                <a:ea typeface="MS PGothic" panose="020B0600070205080204" pitchFamily="34" charset="-128"/>
              </a:rPr>
              <a:t> </a:t>
            </a:r>
            <a:r>
              <a:rPr kumimoji="1" lang="en-US" altLang="ja-JP" sz="1100" err="1">
                <a:latin typeface="+mn-lt"/>
                <a:ea typeface="MS PGothic" panose="020B0600070205080204" pitchFamily="34" charset="-128"/>
              </a:rPr>
              <a:t>PoE</a:t>
            </a:r>
            <a:r>
              <a:rPr kumimoji="1" lang="en-US" altLang="ja-JP" sz="1100">
                <a:latin typeface="+mn-lt"/>
                <a:ea typeface="MS PGothic" panose="020B0600070205080204" pitchFamily="34" charset="-128"/>
              </a:rPr>
              <a:t> </a:t>
            </a:r>
            <a:r>
              <a:rPr kumimoji="1" lang="ja-JP" altLang="en-US" sz="1100">
                <a:latin typeface="+mn-lt"/>
                <a:ea typeface="MS PGothic" panose="020B0600070205080204" pitchFamily="34" charset="-128"/>
              </a:rPr>
              <a:t>ポートに接続されているすべての受電デバ イスで使用できます。</a:t>
            </a:r>
            <a:endParaRPr kumimoji="1" lang="en-US" altLang="ja-JP" sz="1100">
              <a:latin typeface="+mn-lt"/>
              <a:ea typeface="MS PGothic" panose="020B0600070205080204" pitchFamily="34" charset="-128"/>
            </a:endParaRPr>
          </a:p>
          <a:p>
            <a:pPr marL="231775"/>
            <a:r>
              <a:rPr kumimoji="1" lang="ja-JP" altLang="en-US" sz="1100">
                <a:latin typeface="+mn-lt"/>
                <a:ea typeface="MS PGothic" panose="020B0600070205080204" pitchFamily="34" charset="-128"/>
              </a:rPr>
              <a:t>（デフォルトのモードであり、</a:t>
            </a:r>
            <a:r>
              <a:rPr kumimoji="1" lang="en-US" altLang="ja-JP" sz="1100">
                <a:latin typeface="+mn-lt"/>
                <a:ea typeface="MS PGothic" panose="020B0600070205080204" pitchFamily="34" charset="-128"/>
              </a:rPr>
              <a:t> Cisco Catalyst 9300 </a:t>
            </a:r>
            <a:r>
              <a:rPr kumimoji="1" lang="ja-JP" altLang="en-US" sz="1100">
                <a:latin typeface="+mn-lt"/>
                <a:ea typeface="MS PGothic" panose="020B0600070205080204" pitchFamily="34" charset="-128"/>
              </a:rPr>
              <a:t>シリーズでは</a:t>
            </a:r>
            <a:r>
              <a:rPr lang="ja-JP" altLang="en-US" sz="1100">
                <a:latin typeface="+mn-lt"/>
                <a:ea typeface="MS PGothic" panose="020B0600070205080204" pitchFamily="34" charset="-128"/>
              </a:rPr>
              <a:t>電力共有モードを推奨しています。</a:t>
            </a:r>
            <a:r>
              <a:rPr kumimoji="1" lang="ja-JP" altLang="en-US" sz="1100">
                <a:latin typeface="+mn-lt"/>
                <a:ea typeface="MS PGothic" panose="020B0600070205080204" pitchFamily="34" charset="-128"/>
              </a:rPr>
              <a:t>）</a:t>
            </a:r>
            <a:endParaRPr kumimoji="1" lang="en-US" altLang="ja-JP" sz="1100">
              <a:latin typeface="+mn-lt"/>
              <a:ea typeface="MS PGothic" panose="020B0600070205080204" pitchFamily="34" charset="-128"/>
            </a:endParaRPr>
          </a:p>
          <a:p>
            <a:endParaRPr kumimoji="1" lang="ja-JP" altLang="en-US" sz="1100">
              <a:latin typeface="+mn-lt"/>
              <a:ea typeface="MS PGothic" panose="020B0600070205080204" pitchFamily="34" charset="-128"/>
            </a:endParaRPr>
          </a:p>
          <a:p>
            <a:pPr marL="171450" indent="-171450">
              <a:buFont typeface="Apple SD Gothic Neo Regular" panose="02000300000000000000" pitchFamily="2" charset="-127"/>
              <a:buChar char="◼"/>
            </a:pPr>
            <a:r>
              <a:rPr kumimoji="1" lang="ja-JP" altLang="en-US" sz="1200" b="1">
                <a:solidFill>
                  <a:schemeClr val="tx2"/>
                </a:solidFill>
                <a:latin typeface="+mn-lt"/>
                <a:ea typeface="MS PGothic" panose="020B0600070205080204" pitchFamily="34" charset="-128"/>
              </a:rPr>
              <a:t>冗長モード（</a:t>
            </a:r>
            <a:r>
              <a:rPr kumimoji="1" lang="en-US" altLang="ja-JP" sz="1200" b="1">
                <a:solidFill>
                  <a:schemeClr val="tx2"/>
                </a:solidFill>
                <a:latin typeface="+mn-lt"/>
                <a:ea typeface="MS PGothic" panose="020B0600070205080204" pitchFamily="34" charset="-128"/>
              </a:rPr>
              <a:t>redundant</a:t>
            </a:r>
            <a:r>
              <a:rPr kumimoji="1" lang="ja-JP" altLang="en-US" sz="1200" b="1">
                <a:solidFill>
                  <a:schemeClr val="tx2"/>
                </a:solidFill>
                <a:latin typeface="+mn-lt"/>
                <a:ea typeface="MS PGothic" panose="020B0600070205080204" pitchFamily="34" charset="-128"/>
              </a:rPr>
              <a:t>）：</a:t>
            </a:r>
          </a:p>
          <a:p>
            <a:pPr marL="231775"/>
            <a:r>
              <a:rPr kumimoji="1" lang="ja-JP" altLang="en-US" sz="1100">
                <a:latin typeface="+mn-lt"/>
                <a:ea typeface="MS PGothic" panose="020B0600070205080204" pitchFamily="34" charset="-128"/>
              </a:rPr>
              <a:t>システムで最大の電源モジュールが電源バジェットから減算され、総使用可能電力が減りますが、これによって、電源モジュールに障害が発生した場合のバックアップ電源を提供します。スイッチおよび受電デバイスのプールで使用できる電力は減りますが、電源障害または極端な電力負荷が発生した場合でも、スイッチまたは受電デバイスのシャット ダウンが必要になる可能性が減ります。</a:t>
            </a:r>
          </a:p>
          <a:p>
            <a:endParaRPr kumimoji="1" lang="en-US" altLang="ja-JP" sz="1100">
              <a:latin typeface="+mn-lt"/>
              <a:ea typeface="MS PGothic" panose="020B0600070205080204" pitchFamily="34" charset="-128"/>
            </a:endParaRPr>
          </a:p>
        </p:txBody>
      </p:sp>
      <p:sp>
        <p:nvSpPr>
          <p:cNvPr id="13" name="テキスト ボックス 12">
            <a:extLst>
              <a:ext uri="{FF2B5EF4-FFF2-40B4-BE49-F238E27FC236}">
                <a16:creationId xmlns:a16="http://schemas.microsoft.com/office/drawing/2014/main" id="{47966AB4-DC0D-4868-89C9-DCE600AB94F6}"/>
              </a:ext>
            </a:extLst>
          </p:cNvPr>
          <p:cNvSpPr txBox="1"/>
          <p:nvPr/>
        </p:nvSpPr>
        <p:spPr>
          <a:xfrm>
            <a:off x="403226" y="2689699"/>
            <a:ext cx="8289945" cy="430887"/>
          </a:xfrm>
          <a:prstGeom prst="rect">
            <a:avLst/>
          </a:prstGeom>
          <a:noFill/>
        </p:spPr>
        <p:txBody>
          <a:bodyPr wrap="square" rtlCol="0">
            <a:spAutoFit/>
          </a:bodyPr>
          <a:lstStyle/>
          <a:p>
            <a:r>
              <a:rPr kumimoji="1" lang="ja-JP" altLang="en-US" sz="1100">
                <a:latin typeface="+mn-lt"/>
                <a:ea typeface="MS PGothic" panose="020B0600070205080204" pitchFamily="34" charset="-128"/>
              </a:rPr>
              <a:t>また、上記の</a:t>
            </a:r>
            <a:r>
              <a:rPr kumimoji="1" lang="en-US" altLang="ja-JP" sz="1100">
                <a:latin typeface="+mn-lt"/>
                <a:ea typeface="MS PGothic" panose="020B0600070205080204" pitchFamily="34" charset="-128"/>
              </a:rPr>
              <a:t> 2 </a:t>
            </a:r>
            <a:r>
              <a:rPr kumimoji="1" lang="ja-JP" altLang="en-US" sz="1100">
                <a:latin typeface="+mn-lt"/>
                <a:ea typeface="MS PGothic" panose="020B0600070205080204" pitchFamily="34" charset="-128"/>
              </a:rPr>
              <a:t>つのモードとは別に、電力障害発生時の電力供給量を厳密に管理するか、少しの電源余力がある場合そのまま動作させるかのモードがあります。</a:t>
            </a:r>
            <a:r>
              <a:rPr lang="ja-JP" altLang="en-US" sz="1100">
                <a:latin typeface="+mn-lt"/>
                <a:ea typeface="MS PGothic" panose="020B0600070205080204" pitchFamily="34" charset="-128"/>
              </a:rPr>
              <a:t>どちらのモードにおいても、電力供給の使用可能な電力がなくなると、 電源供給が拒否されます。</a:t>
            </a:r>
            <a:endParaRPr kumimoji="1" lang="en-US" altLang="ja-JP" sz="1100">
              <a:latin typeface="+mn-lt"/>
              <a:ea typeface="MS PGothic" panose="020B0600070205080204" pitchFamily="34" charset="-128"/>
            </a:endParaRPr>
          </a:p>
        </p:txBody>
      </p:sp>
      <p:sp>
        <p:nvSpPr>
          <p:cNvPr id="15" name="テキスト ボックス 14">
            <a:extLst>
              <a:ext uri="{FF2B5EF4-FFF2-40B4-BE49-F238E27FC236}">
                <a16:creationId xmlns:a16="http://schemas.microsoft.com/office/drawing/2014/main" id="{939B0503-30F4-417D-A786-1AB113F9290C}"/>
              </a:ext>
            </a:extLst>
          </p:cNvPr>
          <p:cNvSpPr txBox="1"/>
          <p:nvPr/>
        </p:nvSpPr>
        <p:spPr>
          <a:xfrm>
            <a:off x="501973" y="3120586"/>
            <a:ext cx="8191198" cy="1831271"/>
          </a:xfrm>
          <a:prstGeom prst="rect">
            <a:avLst/>
          </a:prstGeom>
          <a:noFill/>
        </p:spPr>
        <p:txBody>
          <a:bodyPr wrap="square" rtlCol="0">
            <a:spAutoFit/>
          </a:bodyPr>
          <a:lstStyle/>
          <a:p>
            <a:pPr marL="171450" indent="-171450">
              <a:buFont typeface="Apple SD Gothic Neo Regular" panose="02000300000000000000" pitchFamily="2" charset="-127"/>
              <a:buChar char="◼"/>
            </a:pPr>
            <a:r>
              <a:rPr lang="ja-JP" altLang="en-US" sz="1200" b="1">
                <a:solidFill>
                  <a:schemeClr val="tx2"/>
                </a:solidFill>
                <a:latin typeface="+mn-lt"/>
                <a:ea typeface="MS PGothic" panose="020B0600070205080204" pitchFamily="34" charset="-128"/>
              </a:rPr>
              <a:t>厳密モード（</a:t>
            </a:r>
            <a:r>
              <a:rPr lang="en-US" altLang="ja-JP" sz="1200" b="1">
                <a:solidFill>
                  <a:schemeClr val="tx2"/>
                </a:solidFill>
                <a:latin typeface="+mn-lt"/>
                <a:ea typeface="MS PGothic" panose="020B0600070205080204" pitchFamily="34" charset="-128"/>
              </a:rPr>
              <a:t>strict</a:t>
            </a:r>
            <a:r>
              <a:rPr lang="ja-JP" altLang="en-US" sz="1200" b="1">
                <a:solidFill>
                  <a:schemeClr val="tx2"/>
                </a:solidFill>
                <a:latin typeface="+mn-lt"/>
                <a:ea typeface="MS PGothic" panose="020B0600070205080204" pitchFamily="34" charset="-128"/>
              </a:rPr>
              <a:t>）：</a:t>
            </a:r>
            <a:endParaRPr lang="en-US" altLang="ja-JP" sz="1200" b="1">
              <a:solidFill>
                <a:schemeClr val="tx2"/>
              </a:solidFill>
              <a:latin typeface="+mn-lt"/>
              <a:ea typeface="MS PGothic" panose="020B0600070205080204" pitchFamily="34" charset="-128"/>
            </a:endParaRPr>
          </a:p>
          <a:p>
            <a:pPr marL="231775"/>
            <a:r>
              <a:rPr lang="ja-JP" altLang="en-US" sz="1100">
                <a:latin typeface="+mn-lt"/>
                <a:ea typeface="MS PGothic" panose="020B0600070205080204" pitchFamily="34" charset="-128"/>
              </a:rPr>
              <a:t>電源モジュールに障害が発生し、使用可能電力が電源供給の電力よりも下がった場合、実際に消費される電力が使用可能電力よりも低くても、システムは受電デバイ スの負荷制限によって電源供給を分散させます。 </a:t>
            </a:r>
            <a:endParaRPr lang="en-US" altLang="ja-JP" sz="1100">
              <a:latin typeface="+mn-lt"/>
              <a:ea typeface="MS PGothic" panose="020B0600070205080204" pitchFamily="34" charset="-128"/>
            </a:endParaRPr>
          </a:p>
          <a:p>
            <a:pPr marL="231775"/>
            <a:endParaRPr lang="en-US" altLang="ja-JP" sz="1200">
              <a:latin typeface="+mn-lt"/>
              <a:ea typeface="MS PGothic" panose="020B0600070205080204" pitchFamily="34" charset="-128"/>
            </a:endParaRPr>
          </a:p>
          <a:p>
            <a:pPr marL="171450" indent="-171450">
              <a:buFont typeface="Apple SD Gothic Neo Regular" panose="02000300000000000000" pitchFamily="2" charset="-127"/>
              <a:buChar char="◼"/>
            </a:pPr>
            <a:r>
              <a:rPr lang="ja-JP" altLang="en-US" sz="1200" b="1">
                <a:solidFill>
                  <a:schemeClr val="tx2"/>
                </a:solidFill>
                <a:latin typeface="+mn-lt"/>
                <a:ea typeface="MS PGothic" panose="020B0600070205080204" pitchFamily="34" charset="-128"/>
              </a:rPr>
              <a:t>非厳密モード（</a:t>
            </a:r>
            <a:r>
              <a:rPr lang="en-US" altLang="ja-JP" sz="1200" b="1">
                <a:solidFill>
                  <a:schemeClr val="tx2"/>
                </a:solidFill>
                <a:latin typeface="+mn-lt"/>
                <a:ea typeface="MS PGothic" panose="020B0600070205080204" pitchFamily="34" charset="-128"/>
              </a:rPr>
              <a:t>no strict</a:t>
            </a:r>
            <a:r>
              <a:rPr lang="ja-JP" altLang="en-US" sz="1200" b="1">
                <a:solidFill>
                  <a:schemeClr val="tx2"/>
                </a:solidFill>
                <a:latin typeface="+mn-lt"/>
                <a:ea typeface="MS PGothic" panose="020B0600070205080204" pitchFamily="34" charset="-128"/>
              </a:rPr>
              <a:t>）：</a:t>
            </a:r>
            <a:endParaRPr lang="en-US" altLang="ja-JP" sz="1200" b="1">
              <a:solidFill>
                <a:schemeClr val="tx2"/>
              </a:solidFill>
              <a:latin typeface="+mn-lt"/>
              <a:ea typeface="MS PGothic" panose="020B0600070205080204" pitchFamily="34" charset="-128"/>
            </a:endParaRPr>
          </a:p>
          <a:p>
            <a:pPr marL="231775"/>
            <a:r>
              <a:rPr lang="ja-JP" altLang="en-US" sz="1100">
                <a:latin typeface="+mn-lt"/>
                <a:ea typeface="MS PGothic" panose="020B0600070205080204" pitchFamily="34" charset="-128"/>
              </a:rPr>
              <a:t>実際の電力が使用可能電力を超えない限り、電源スタックが割り当て超過状態で稼働でき、安定した状態のままです。このモードでは、受電デバイスが通常の電力を超えて電力を引き出すと、電源スタックが負荷制限を開始することがあります。デバイスは最大電力では稼働せず、スタックの複数の受電デバイスが同時に最大電力を必要とすることはほぼないため、通常は問題になりません。（デフォルトのモードになります。）</a:t>
            </a:r>
            <a:endParaRPr lang="en-US" altLang="ja-JP" sz="1100">
              <a:latin typeface="+mn-lt"/>
              <a:ea typeface="MS PGothic" panose="020B0600070205080204" pitchFamily="34" charset="-128"/>
            </a:endParaRPr>
          </a:p>
          <a:p>
            <a:endParaRPr kumimoji="1" lang="en-US" altLang="ja-JP" sz="1100">
              <a:latin typeface="+mn-lt"/>
              <a:ea typeface="MS PGothic" panose="020B0600070205080204" pitchFamily="34" charset="-128"/>
            </a:endParaRPr>
          </a:p>
        </p:txBody>
      </p:sp>
      <p:sp>
        <p:nvSpPr>
          <p:cNvPr id="8" name="Slide Number Placeholder 4">
            <a:extLst>
              <a:ext uri="{FF2B5EF4-FFF2-40B4-BE49-F238E27FC236}">
                <a16:creationId xmlns:a16="http://schemas.microsoft.com/office/drawing/2014/main" id="{4D181F2D-4178-1A45-9B34-D52BAC06723C}"/>
              </a:ext>
            </a:extLst>
          </p:cNvPr>
          <p:cNvSpPr>
            <a:spLocks noGrp="1"/>
          </p:cNvSpPr>
          <p:nvPr>
            <p:ph type="sldNum" sz="quarter" idx="4294967295"/>
          </p:nvPr>
        </p:nvSpPr>
        <p:spPr>
          <a:xfrm>
            <a:off x="8648700" y="4884738"/>
            <a:ext cx="495300" cy="274637"/>
          </a:xfrm>
          <a:prstGeom prst="rect">
            <a:avLst/>
          </a:prstGeom>
        </p:spPr>
        <p:txBody>
          <a:bodyPr>
            <a:noAutofit/>
          </a:bodyPr>
          <a:lstStyle/>
          <a:p>
            <a:fld id="{3945D0FD-48F1-4D72-80C5-FFB60B92A834}" type="slidenum">
              <a:rPr lang="en-US" sz="900" smtClean="0">
                <a:latin typeface="+mn-lt"/>
                <a:ea typeface="MS PGothic" panose="020B0600070205080204" pitchFamily="34" charset="-128"/>
              </a:rPr>
              <a:pPr/>
              <a:t>112</a:t>
            </a:fld>
            <a:endParaRPr lang="en-US" sz="900">
              <a:latin typeface="+mn-lt"/>
              <a:ea typeface="MS PGothic" panose="020B0600070205080204" pitchFamily="34" charset="-128"/>
            </a:endParaRPr>
          </a:p>
        </p:txBody>
      </p:sp>
    </p:spTree>
    <p:extLst>
      <p:ext uri="{BB962C8B-B14F-4D97-AF65-F5344CB8AC3E}">
        <p14:creationId xmlns:p14="http://schemas.microsoft.com/office/powerpoint/2010/main" val="3044248043"/>
      </p:ext>
    </p:extLst>
  </p:cSld>
  <p:clrMapOvr>
    <a:masterClrMapping/>
  </p:clrMapOvr>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タイトル 2">
            <a:extLst>
              <a:ext uri="{FF2B5EF4-FFF2-40B4-BE49-F238E27FC236}">
                <a16:creationId xmlns:a16="http://schemas.microsoft.com/office/drawing/2014/main" id="{1AD44DD9-75D3-458A-B6EF-E67F0E951A66}"/>
              </a:ext>
            </a:extLst>
          </p:cNvPr>
          <p:cNvSpPr>
            <a:spLocks noGrp="1"/>
          </p:cNvSpPr>
          <p:nvPr>
            <p:ph type="title"/>
          </p:nvPr>
        </p:nvSpPr>
        <p:spPr/>
        <p:txBody>
          <a:bodyPr/>
          <a:lstStyle/>
          <a:p>
            <a:r>
              <a:rPr kumimoji="1" lang="en-US" altLang="ja-JP" err="1">
                <a:latin typeface="+mn-lt"/>
                <a:ea typeface="MS PGothic" panose="020B0600070205080204" pitchFamily="34" charset="-128"/>
              </a:rPr>
              <a:t>StackPower</a:t>
            </a:r>
            <a:endParaRPr kumimoji="1" lang="ja-JP" altLang="en-US">
              <a:latin typeface="+mn-lt"/>
              <a:ea typeface="MS PGothic" panose="020B0600070205080204" pitchFamily="34" charset="-128"/>
            </a:endParaRPr>
          </a:p>
        </p:txBody>
      </p:sp>
      <p:sp>
        <p:nvSpPr>
          <p:cNvPr id="2" name="Text Placeholder 1">
            <a:extLst>
              <a:ext uri="{FF2B5EF4-FFF2-40B4-BE49-F238E27FC236}">
                <a16:creationId xmlns:a16="http://schemas.microsoft.com/office/drawing/2014/main" id="{776F5F1B-705F-D343-86F8-2C95624A8CDF}"/>
              </a:ext>
            </a:extLst>
          </p:cNvPr>
          <p:cNvSpPr>
            <a:spLocks noGrp="1"/>
          </p:cNvSpPr>
          <p:nvPr>
            <p:ph type="body" sz="quarter" idx="12"/>
          </p:nvPr>
        </p:nvSpPr>
        <p:spPr/>
        <p:txBody>
          <a:bodyPr/>
          <a:lstStyle/>
          <a:p>
            <a:r>
              <a:rPr lang="en-US">
                <a:ea typeface="MS PGothic" panose="020B0600070205080204" pitchFamily="34" charset="-128"/>
              </a:rPr>
              <a:t>3.1  Stack</a:t>
            </a:r>
          </a:p>
        </p:txBody>
      </p:sp>
      <p:sp>
        <p:nvSpPr>
          <p:cNvPr id="7" name="テキスト ボックス 6">
            <a:extLst>
              <a:ext uri="{FF2B5EF4-FFF2-40B4-BE49-F238E27FC236}">
                <a16:creationId xmlns:a16="http://schemas.microsoft.com/office/drawing/2014/main" id="{F40CDE44-19BD-4ABF-8C9E-300B5A02BD47}"/>
              </a:ext>
            </a:extLst>
          </p:cNvPr>
          <p:cNvSpPr txBox="1"/>
          <p:nvPr/>
        </p:nvSpPr>
        <p:spPr>
          <a:xfrm>
            <a:off x="228600" y="1121044"/>
            <a:ext cx="5426100" cy="707886"/>
          </a:xfrm>
          <a:prstGeom prst="rect">
            <a:avLst/>
          </a:prstGeom>
          <a:solidFill>
            <a:schemeClr val="bg2">
              <a:lumMod val="95000"/>
            </a:schemeClr>
          </a:solidFill>
          <a:ln>
            <a:noFill/>
          </a:ln>
        </p:spPr>
        <p:style>
          <a:lnRef idx="0">
            <a:scrgbClr r="0" g="0" b="0"/>
          </a:lnRef>
          <a:fillRef idx="0">
            <a:scrgbClr r="0" g="0" b="0"/>
          </a:fillRef>
          <a:effectRef idx="0">
            <a:scrgbClr r="0" g="0" b="0"/>
          </a:effectRef>
          <a:fontRef idx="minor">
            <a:schemeClr val="accent4"/>
          </a:fontRef>
        </p:style>
        <p:txBody>
          <a:bodyPr wrap="square" rtlCol="0">
            <a:spAutoFit/>
          </a:bodyPr>
          <a:lstStyle/>
          <a:p>
            <a:r>
              <a:rPr kumimoji="1" lang="en-US" altLang="ja-JP" sz="800">
                <a:ea typeface="MS PGothic" panose="020B0600070205080204" pitchFamily="34" charset="-128"/>
              </a:rPr>
              <a:t>C9300#conf t</a:t>
            </a:r>
          </a:p>
          <a:p>
            <a:r>
              <a:rPr kumimoji="1" lang="en-US" altLang="ja-JP" sz="800">
                <a:ea typeface="MS PGothic" panose="020B0600070205080204" pitchFamily="34" charset="-128"/>
              </a:rPr>
              <a:t>C9300(config)#stack-power stack Powerstack-1</a:t>
            </a:r>
          </a:p>
          <a:p>
            <a:r>
              <a:rPr kumimoji="1" lang="en-US" altLang="ja-JP" sz="800">
                <a:ea typeface="MS PGothic" panose="020B0600070205080204" pitchFamily="34" charset="-128"/>
              </a:rPr>
              <a:t>C9300(config-</a:t>
            </a:r>
            <a:r>
              <a:rPr kumimoji="1" lang="en-US" altLang="ja-JP" sz="800" err="1">
                <a:ea typeface="MS PGothic" panose="020B0600070205080204" pitchFamily="34" charset="-128"/>
              </a:rPr>
              <a:t>stackpower</a:t>
            </a:r>
            <a:r>
              <a:rPr kumimoji="1" lang="en-US" altLang="ja-JP" sz="800">
                <a:ea typeface="MS PGothic" panose="020B0600070205080204" pitchFamily="34" charset="-128"/>
              </a:rPr>
              <a:t>)#</a:t>
            </a:r>
            <a:r>
              <a:rPr kumimoji="1" lang="en-US" altLang="ja-JP" sz="800" b="1">
                <a:solidFill>
                  <a:srgbClr val="FF0000"/>
                </a:solidFill>
                <a:ea typeface="MS PGothic" panose="020B0600070205080204" pitchFamily="34" charset="-128"/>
              </a:rPr>
              <a:t>mode power-shared strict</a:t>
            </a:r>
          </a:p>
          <a:p>
            <a:r>
              <a:rPr kumimoji="1" lang="en-US" altLang="ja-JP" sz="800">
                <a:ea typeface="MS PGothic" panose="020B0600070205080204" pitchFamily="34" charset="-128"/>
              </a:rPr>
              <a:t>C9300(config-</a:t>
            </a:r>
            <a:r>
              <a:rPr kumimoji="1" lang="en-US" altLang="ja-JP" sz="800" err="1">
                <a:ea typeface="MS PGothic" panose="020B0600070205080204" pitchFamily="34" charset="-128"/>
              </a:rPr>
              <a:t>stackpower</a:t>
            </a:r>
            <a:r>
              <a:rPr kumimoji="1" lang="en-US" altLang="ja-JP" sz="800">
                <a:ea typeface="MS PGothic" panose="020B0600070205080204" pitchFamily="34" charset="-128"/>
              </a:rPr>
              <a:t>)#end</a:t>
            </a:r>
          </a:p>
          <a:p>
            <a:r>
              <a:rPr kumimoji="1" lang="en-US" altLang="ja-JP" sz="800">
                <a:ea typeface="MS PGothic" panose="020B0600070205080204" pitchFamily="34" charset="-128"/>
              </a:rPr>
              <a:t>C9300#</a:t>
            </a:r>
          </a:p>
        </p:txBody>
      </p:sp>
      <p:sp>
        <p:nvSpPr>
          <p:cNvPr id="8" name="テキスト ボックス 7">
            <a:extLst>
              <a:ext uri="{FF2B5EF4-FFF2-40B4-BE49-F238E27FC236}">
                <a16:creationId xmlns:a16="http://schemas.microsoft.com/office/drawing/2014/main" id="{7B4F7C51-855A-4E46-A755-8A0AB80A5008}"/>
              </a:ext>
            </a:extLst>
          </p:cNvPr>
          <p:cNvSpPr txBox="1"/>
          <p:nvPr/>
        </p:nvSpPr>
        <p:spPr>
          <a:xfrm>
            <a:off x="228600" y="859434"/>
            <a:ext cx="4811084" cy="276999"/>
          </a:xfrm>
          <a:prstGeom prst="rect">
            <a:avLst/>
          </a:prstGeom>
          <a:noFill/>
        </p:spPr>
        <p:txBody>
          <a:bodyPr wrap="square" rtlCol="0">
            <a:spAutoFit/>
          </a:bodyPr>
          <a:lstStyle/>
          <a:p>
            <a:pPr marL="171450" indent="-171450">
              <a:buFont typeface="Apple SD Gothic Neo Regular" panose="02000300000000000000" pitchFamily="2" charset="-127"/>
              <a:buChar char="◼"/>
            </a:pPr>
            <a:r>
              <a:rPr kumimoji="1" lang="en-US" altLang="ja-JP" sz="1200" b="1">
                <a:solidFill>
                  <a:schemeClr val="tx2"/>
                </a:solidFill>
                <a:latin typeface="+mn-lt"/>
                <a:ea typeface="MS PGothic" panose="020B0600070205080204" pitchFamily="34" charset="-128"/>
              </a:rPr>
              <a:t>power-shared &amp; </a:t>
            </a:r>
            <a:r>
              <a:rPr lang="en-US" altLang="ja-JP" sz="1200" b="1">
                <a:solidFill>
                  <a:schemeClr val="tx2"/>
                </a:solidFill>
                <a:latin typeface="+mn-lt"/>
                <a:ea typeface="MS PGothic" panose="020B0600070205080204" pitchFamily="34" charset="-128"/>
              </a:rPr>
              <a:t>strict </a:t>
            </a:r>
            <a:r>
              <a:rPr lang="ja-JP" altLang="en-US" sz="1200" b="1">
                <a:solidFill>
                  <a:schemeClr val="tx2"/>
                </a:solidFill>
                <a:latin typeface="+mn-lt"/>
                <a:ea typeface="MS PGothic" panose="020B0600070205080204" pitchFamily="34" charset="-128"/>
              </a:rPr>
              <a:t>の設定の場合</a:t>
            </a:r>
            <a:endParaRPr kumimoji="1" lang="ja-JP" altLang="en-US" sz="1200" b="1">
              <a:solidFill>
                <a:schemeClr val="tx2"/>
              </a:solidFill>
              <a:latin typeface="+mn-lt"/>
              <a:ea typeface="MS PGothic" panose="020B0600070205080204" pitchFamily="34" charset="-128"/>
            </a:endParaRPr>
          </a:p>
        </p:txBody>
      </p:sp>
      <p:sp>
        <p:nvSpPr>
          <p:cNvPr id="9" name="テキスト ボックス 8">
            <a:extLst>
              <a:ext uri="{FF2B5EF4-FFF2-40B4-BE49-F238E27FC236}">
                <a16:creationId xmlns:a16="http://schemas.microsoft.com/office/drawing/2014/main" id="{2E334962-366E-46B2-A28F-C406C308FB1E}"/>
              </a:ext>
            </a:extLst>
          </p:cNvPr>
          <p:cNvSpPr txBox="1"/>
          <p:nvPr/>
        </p:nvSpPr>
        <p:spPr>
          <a:xfrm>
            <a:off x="228600" y="2076052"/>
            <a:ext cx="5426100" cy="707886"/>
          </a:xfrm>
          <a:prstGeom prst="rect">
            <a:avLst/>
          </a:prstGeom>
          <a:solidFill>
            <a:schemeClr val="bg2">
              <a:lumMod val="95000"/>
            </a:schemeClr>
          </a:solidFill>
          <a:ln>
            <a:noFill/>
          </a:ln>
        </p:spPr>
        <p:style>
          <a:lnRef idx="0">
            <a:scrgbClr r="0" g="0" b="0"/>
          </a:lnRef>
          <a:fillRef idx="0">
            <a:scrgbClr r="0" g="0" b="0"/>
          </a:fillRef>
          <a:effectRef idx="0">
            <a:scrgbClr r="0" g="0" b="0"/>
          </a:effectRef>
          <a:fontRef idx="minor">
            <a:schemeClr val="accent4"/>
          </a:fontRef>
        </p:style>
        <p:txBody>
          <a:bodyPr wrap="square" rtlCol="0">
            <a:spAutoFit/>
          </a:bodyPr>
          <a:lstStyle/>
          <a:p>
            <a:r>
              <a:rPr kumimoji="1" lang="en-US" altLang="ja-JP" sz="800">
                <a:ea typeface="MS PGothic" panose="020B0600070205080204" pitchFamily="34" charset="-128"/>
              </a:rPr>
              <a:t>C9300#conf t</a:t>
            </a:r>
          </a:p>
          <a:p>
            <a:r>
              <a:rPr kumimoji="1" lang="en-US" altLang="ja-JP" sz="800">
                <a:ea typeface="MS PGothic" panose="020B0600070205080204" pitchFamily="34" charset="-128"/>
              </a:rPr>
              <a:t>C9300(config)#stack-power stack Powerstack-1</a:t>
            </a:r>
          </a:p>
          <a:p>
            <a:r>
              <a:rPr kumimoji="1" lang="en-US" altLang="ja-JP" sz="800">
                <a:ea typeface="MS PGothic" panose="020B0600070205080204" pitchFamily="34" charset="-128"/>
              </a:rPr>
              <a:t>C9300(config-</a:t>
            </a:r>
            <a:r>
              <a:rPr kumimoji="1" lang="en-US" altLang="ja-JP" sz="800" err="1">
                <a:ea typeface="MS PGothic" panose="020B0600070205080204" pitchFamily="34" charset="-128"/>
              </a:rPr>
              <a:t>stackpower</a:t>
            </a:r>
            <a:r>
              <a:rPr kumimoji="1" lang="en-US" altLang="ja-JP" sz="800">
                <a:ea typeface="MS PGothic" panose="020B0600070205080204" pitchFamily="34" charset="-128"/>
              </a:rPr>
              <a:t>)#</a:t>
            </a:r>
            <a:r>
              <a:rPr kumimoji="1" lang="en-US" altLang="ja-JP" sz="800" b="1">
                <a:solidFill>
                  <a:srgbClr val="FF0000"/>
                </a:solidFill>
                <a:ea typeface="MS PGothic" panose="020B0600070205080204" pitchFamily="34" charset="-128"/>
              </a:rPr>
              <a:t>mode power-shared</a:t>
            </a:r>
          </a:p>
          <a:p>
            <a:r>
              <a:rPr kumimoji="1" lang="en-US" altLang="ja-JP" sz="800">
                <a:ea typeface="MS PGothic" panose="020B0600070205080204" pitchFamily="34" charset="-128"/>
              </a:rPr>
              <a:t>C9300(config-</a:t>
            </a:r>
            <a:r>
              <a:rPr kumimoji="1" lang="en-US" altLang="ja-JP" sz="800" err="1">
                <a:ea typeface="MS PGothic" panose="020B0600070205080204" pitchFamily="34" charset="-128"/>
              </a:rPr>
              <a:t>stackpower</a:t>
            </a:r>
            <a:r>
              <a:rPr kumimoji="1" lang="en-US" altLang="ja-JP" sz="800">
                <a:ea typeface="MS PGothic" panose="020B0600070205080204" pitchFamily="34" charset="-128"/>
              </a:rPr>
              <a:t>)#end</a:t>
            </a:r>
          </a:p>
          <a:p>
            <a:r>
              <a:rPr kumimoji="1" lang="en-US" altLang="ja-JP" sz="800">
                <a:ea typeface="MS PGothic" panose="020B0600070205080204" pitchFamily="34" charset="-128"/>
              </a:rPr>
              <a:t>C9300#</a:t>
            </a:r>
          </a:p>
        </p:txBody>
      </p:sp>
      <p:sp>
        <p:nvSpPr>
          <p:cNvPr id="10" name="テキスト ボックス 9">
            <a:extLst>
              <a:ext uri="{FF2B5EF4-FFF2-40B4-BE49-F238E27FC236}">
                <a16:creationId xmlns:a16="http://schemas.microsoft.com/office/drawing/2014/main" id="{35B1E3D4-E5F8-49CC-874A-19F9B76CDBA2}"/>
              </a:ext>
            </a:extLst>
          </p:cNvPr>
          <p:cNvSpPr txBox="1"/>
          <p:nvPr/>
        </p:nvSpPr>
        <p:spPr>
          <a:xfrm>
            <a:off x="184149" y="1814442"/>
            <a:ext cx="4855535" cy="276999"/>
          </a:xfrm>
          <a:prstGeom prst="rect">
            <a:avLst/>
          </a:prstGeom>
          <a:noFill/>
        </p:spPr>
        <p:txBody>
          <a:bodyPr wrap="square" rtlCol="0">
            <a:spAutoFit/>
          </a:bodyPr>
          <a:lstStyle/>
          <a:p>
            <a:pPr marL="171450" indent="-171450">
              <a:buFont typeface="Apple SD Gothic Neo Regular" panose="02000300000000000000" pitchFamily="2" charset="-127"/>
              <a:buChar char="◼"/>
            </a:pPr>
            <a:r>
              <a:rPr kumimoji="1" lang="en-US" altLang="ja-JP" sz="1200" b="1">
                <a:solidFill>
                  <a:schemeClr val="tx2"/>
                </a:solidFill>
                <a:latin typeface="+mn-lt"/>
                <a:ea typeface="MS PGothic" panose="020B0600070205080204" pitchFamily="34" charset="-128"/>
              </a:rPr>
              <a:t>power-shared &amp; no </a:t>
            </a:r>
            <a:r>
              <a:rPr lang="en-US" altLang="ja-JP" sz="1200" b="1">
                <a:solidFill>
                  <a:schemeClr val="tx2"/>
                </a:solidFill>
                <a:latin typeface="+mn-lt"/>
                <a:ea typeface="MS PGothic" panose="020B0600070205080204" pitchFamily="34" charset="-128"/>
              </a:rPr>
              <a:t>strict </a:t>
            </a:r>
            <a:r>
              <a:rPr lang="ja-JP" altLang="en-US" sz="1200" b="1">
                <a:solidFill>
                  <a:schemeClr val="tx2"/>
                </a:solidFill>
                <a:latin typeface="+mn-lt"/>
                <a:ea typeface="MS PGothic" panose="020B0600070205080204" pitchFamily="34" charset="-128"/>
              </a:rPr>
              <a:t>の設定の場合</a:t>
            </a:r>
            <a:r>
              <a:rPr kumimoji="1" lang="en-US" altLang="ja-JP" sz="1200" b="1">
                <a:solidFill>
                  <a:schemeClr val="tx2"/>
                </a:solidFill>
                <a:latin typeface="+mn-lt"/>
                <a:ea typeface="MS PGothic" panose="020B0600070205080204" pitchFamily="34" charset="-128"/>
              </a:rPr>
              <a:t>: </a:t>
            </a:r>
            <a:r>
              <a:rPr kumimoji="1" lang="ja-JP" altLang="en-US" sz="1000" b="1">
                <a:solidFill>
                  <a:schemeClr val="tx2"/>
                </a:solidFill>
                <a:latin typeface="+mn-lt"/>
                <a:ea typeface="MS PGothic" panose="020B0600070205080204" pitchFamily="34" charset="-128"/>
              </a:rPr>
              <a:t>（デフォルト値）</a:t>
            </a:r>
            <a:endParaRPr kumimoji="1" lang="ja-JP" altLang="en-US" sz="1200" b="1">
              <a:solidFill>
                <a:schemeClr val="tx2"/>
              </a:solidFill>
              <a:latin typeface="+mn-lt"/>
              <a:ea typeface="MS PGothic" panose="020B0600070205080204" pitchFamily="34" charset="-128"/>
            </a:endParaRPr>
          </a:p>
        </p:txBody>
      </p:sp>
      <p:sp>
        <p:nvSpPr>
          <p:cNvPr id="11" name="テキスト ボックス 10">
            <a:extLst>
              <a:ext uri="{FF2B5EF4-FFF2-40B4-BE49-F238E27FC236}">
                <a16:creationId xmlns:a16="http://schemas.microsoft.com/office/drawing/2014/main" id="{359283DB-A76D-4991-85F8-FC7BF2AFCDFC}"/>
              </a:ext>
            </a:extLst>
          </p:cNvPr>
          <p:cNvSpPr txBox="1"/>
          <p:nvPr/>
        </p:nvSpPr>
        <p:spPr>
          <a:xfrm>
            <a:off x="228600" y="3047428"/>
            <a:ext cx="5426100" cy="707886"/>
          </a:xfrm>
          <a:prstGeom prst="rect">
            <a:avLst/>
          </a:prstGeom>
          <a:solidFill>
            <a:schemeClr val="bg2">
              <a:lumMod val="95000"/>
            </a:schemeClr>
          </a:solidFill>
          <a:ln>
            <a:noFill/>
          </a:ln>
        </p:spPr>
        <p:style>
          <a:lnRef idx="0">
            <a:scrgbClr r="0" g="0" b="0"/>
          </a:lnRef>
          <a:fillRef idx="0">
            <a:scrgbClr r="0" g="0" b="0"/>
          </a:fillRef>
          <a:effectRef idx="0">
            <a:scrgbClr r="0" g="0" b="0"/>
          </a:effectRef>
          <a:fontRef idx="minor">
            <a:schemeClr val="accent4"/>
          </a:fontRef>
        </p:style>
        <p:txBody>
          <a:bodyPr wrap="square" rtlCol="0">
            <a:spAutoFit/>
          </a:bodyPr>
          <a:lstStyle/>
          <a:p>
            <a:r>
              <a:rPr kumimoji="1" lang="en-US" altLang="ja-JP" sz="800">
                <a:ea typeface="MS PGothic" panose="020B0600070205080204" pitchFamily="34" charset="-128"/>
              </a:rPr>
              <a:t>C9300#conf t</a:t>
            </a:r>
          </a:p>
          <a:p>
            <a:r>
              <a:rPr kumimoji="1" lang="en-US" altLang="ja-JP" sz="800">
                <a:ea typeface="MS PGothic" panose="020B0600070205080204" pitchFamily="34" charset="-128"/>
              </a:rPr>
              <a:t>C9300(config)#stack-power stack Powerstack-1</a:t>
            </a:r>
          </a:p>
          <a:p>
            <a:r>
              <a:rPr kumimoji="1" lang="en-US" altLang="ja-JP" sz="800">
                <a:ea typeface="MS PGothic" panose="020B0600070205080204" pitchFamily="34" charset="-128"/>
              </a:rPr>
              <a:t>C9300(config-</a:t>
            </a:r>
            <a:r>
              <a:rPr kumimoji="1" lang="en-US" altLang="ja-JP" sz="800" err="1">
                <a:ea typeface="MS PGothic" panose="020B0600070205080204" pitchFamily="34" charset="-128"/>
              </a:rPr>
              <a:t>stackpower</a:t>
            </a:r>
            <a:r>
              <a:rPr kumimoji="1" lang="en-US" altLang="ja-JP" sz="800">
                <a:ea typeface="MS PGothic" panose="020B0600070205080204" pitchFamily="34" charset="-128"/>
              </a:rPr>
              <a:t>)#</a:t>
            </a:r>
            <a:r>
              <a:rPr kumimoji="1" lang="en-US" altLang="ja-JP" sz="800" b="1">
                <a:solidFill>
                  <a:srgbClr val="FF0000"/>
                </a:solidFill>
                <a:ea typeface="MS PGothic" panose="020B0600070205080204" pitchFamily="34" charset="-128"/>
              </a:rPr>
              <a:t>mode redundant strict</a:t>
            </a:r>
          </a:p>
          <a:p>
            <a:r>
              <a:rPr kumimoji="1" lang="en-US" altLang="ja-JP" sz="800">
                <a:ea typeface="MS PGothic" panose="020B0600070205080204" pitchFamily="34" charset="-128"/>
              </a:rPr>
              <a:t>C9300(config-</a:t>
            </a:r>
            <a:r>
              <a:rPr kumimoji="1" lang="en-US" altLang="ja-JP" sz="800" err="1">
                <a:ea typeface="MS PGothic" panose="020B0600070205080204" pitchFamily="34" charset="-128"/>
              </a:rPr>
              <a:t>stackpower</a:t>
            </a:r>
            <a:r>
              <a:rPr kumimoji="1" lang="en-US" altLang="ja-JP" sz="800">
                <a:ea typeface="MS PGothic" panose="020B0600070205080204" pitchFamily="34" charset="-128"/>
              </a:rPr>
              <a:t>)#end</a:t>
            </a:r>
          </a:p>
          <a:p>
            <a:r>
              <a:rPr kumimoji="1" lang="en-US" altLang="ja-JP" sz="800">
                <a:ea typeface="MS PGothic" panose="020B0600070205080204" pitchFamily="34" charset="-128"/>
              </a:rPr>
              <a:t>C9300#</a:t>
            </a:r>
          </a:p>
        </p:txBody>
      </p:sp>
      <p:sp>
        <p:nvSpPr>
          <p:cNvPr id="12" name="テキスト ボックス 11">
            <a:extLst>
              <a:ext uri="{FF2B5EF4-FFF2-40B4-BE49-F238E27FC236}">
                <a16:creationId xmlns:a16="http://schemas.microsoft.com/office/drawing/2014/main" id="{D3B64913-9813-4C52-97B6-C7FE3EF1ABBF}"/>
              </a:ext>
            </a:extLst>
          </p:cNvPr>
          <p:cNvSpPr txBox="1"/>
          <p:nvPr/>
        </p:nvSpPr>
        <p:spPr>
          <a:xfrm>
            <a:off x="184149" y="2785818"/>
            <a:ext cx="4855535" cy="276999"/>
          </a:xfrm>
          <a:prstGeom prst="rect">
            <a:avLst/>
          </a:prstGeom>
          <a:noFill/>
        </p:spPr>
        <p:txBody>
          <a:bodyPr wrap="square" rtlCol="0">
            <a:spAutoFit/>
          </a:bodyPr>
          <a:lstStyle/>
          <a:p>
            <a:pPr marL="171450" indent="-171450">
              <a:buFont typeface="Apple SD Gothic Neo Regular" panose="02000300000000000000" pitchFamily="2" charset="-127"/>
              <a:buChar char="◼"/>
            </a:pPr>
            <a:r>
              <a:rPr kumimoji="1" lang="en-US" altLang="ja-JP" sz="1200" b="1">
                <a:solidFill>
                  <a:schemeClr val="tx2"/>
                </a:solidFill>
                <a:latin typeface="+mn-lt"/>
                <a:ea typeface="MS PGothic" panose="020B0600070205080204" pitchFamily="34" charset="-128"/>
              </a:rPr>
              <a:t>redundant &amp; </a:t>
            </a:r>
            <a:r>
              <a:rPr lang="en-US" altLang="ja-JP" sz="1200" b="1">
                <a:solidFill>
                  <a:schemeClr val="tx2"/>
                </a:solidFill>
                <a:latin typeface="+mn-lt"/>
                <a:ea typeface="MS PGothic" panose="020B0600070205080204" pitchFamily="34" charset="-128"/>
              </a:rPr>
              <a:t>strict </a:t>
            </a:r>
            <a:r>
              <a:rPr lang="ja-JP" altLang="en-US" sz="1200" b="1">
                <a:solidFill>
                  <a:schemeClr val="tx2"/>
                </a:solidFill>
                <a:latin typeface="+mn-lt"/>
                <a:ea typeface="MS PGothic" panose="020B0600070205080204" pitchFamily="34" charset="-128"/>
              </a:rPr>
              <a:t>の設定の場合</a:t>
            </a:r>
            <a:endParaRPr kumimoji="1" lang="ja-JP" altLang="en-US" sz="1200" b="1">
              <a:solidFill>
                <a:schemeClr val="tx2"/>
              </a:solidFill>
              <a:latin typeface="+mn-lt"/>
              <a:ea typeface="MS PGothic" panose="020B0600070205080204" pitchFamily="34" charset="-128"/>
            </a:endParaRPr>
          </a:p>
        </p:txBody>
      </p:sp>
      <p:sp>
        <p:nvSpPr>
          <p:cNvPr id="13" name="テキスト ボックス 12">
            <a:extLst>
              <a:ext uri="{FF2B5EF4-FFF2-40B4-BE49-F238E27FC236}">
                <a16:creationId xmlns:a16="http://schemas.microsoft.com/office/drawing/2014/main" id="{537211B1-64D4-41B9-AC13-5055AE5B1DAB}"/>
              </a:ext>
            </a:extLst>
          </p:cNvPr>
          <p:cNvSpPr txBox="1"/>
          <p:nvPr/>
        </p:nvSpPr>
        <p:spPr>
          <a:xfrm>
            <a:off x="228600" y="4002436"/>
            <a:ext cx="5426100" cy="707886"/>
          </a:xfrm>
          <a:prstGeom prst="rect">
            <a:avLst/>
          </a:prstGeom>
          <a:solidFill>
            <a:schemeClr val="bg2">
              <a:lumMod val="95000"/>
            </a:schemeClr>
          </a:solidFill>
          <a:ln>
            <a:noFill/>
          </a:ln>
        </p:spPr>
        <p:style>
          <a:lnRef idx="0">
            <a:scrgbClr r="0" g="0" b="0"/>
          </a:lnRef>
          <a:fillRef idx="0">
            <a:scrgbClr r="0" g="0" b="0"/>
          </a:fillRef>
          <a:effectRef idx="0">
            <a:scrgbClr r="0" g="0" b="0"/>
          </a:effectRef>
          <a:fontRef idx="minor">
            <a:schemeClr val="accent4"/>
          </a:fontRef>
        </p:style>
        <p:txBody>
          <a:bodyPr wrap="square" rtlCol="0">
            <a:spAutoFit/>
          </a:bodyPr>
          <a:lstStyle/>
          <a:p>
            <a:r>
              <a:rPr kumimoji="1" lang="en-US" altLang="ja-JP" sz="800">
                <a:ea typeface="MS PGothic" panose="020B0600070205080204" pitchFamily="34" charset="-128"/>
              </a:rPr>
              <a:t>C9300#conf t</a:t>
            </a:r>
          </a:p>
          <a:p>
            <a:r>
              <a:rPr kumimoji="1" lang="en-US" altLang="ja-JP" sz="800">
                <a:ea typeface="MS PGothic" panose="020B0600070205080204" pitchFamily="34" charset="-128"/>
              </a:rPr>
              <a:t>C9300(config)#stack-power stack Powerstack-1</a:t>
            </a:r>
          </a:p>
          <a:p>
            <a:r>
              <a:rPr kumimoji="1" lang="en-US" altLang="ja-JP" sz="800">
                <a:ea typeface="MS PGothic" panose="020B0600070205080204" pitchFamily="34" charset="-128"/>
              </a:rPr>
              <a:t>C9300(config-</a:t>
            </a:r>
            <a:r>
              <a:rPr kumimoji="1" lang="en-US" altLang="ja-JP" sz="800" err="1">
                <a:ea typeface="MS PGothic" panose="020B0600070205080204" pitchFamily="34" charset="-128"/>
              </a:rPr>
              <a:t>stackpower</a:t>
            </a:r>
            <a:r>
              <a:rPr kumimoji="1" lang="en-US" altLang="ja-JP" sz="800">
                <a:ea typeface="MS PGothic" panose="020B0600070205080204" pitchFamily="34" charset="-128"/>
              </a:rPr>
              <a:t>)#</a:t>
            </a:r>
            <a:r>
              <a:rPr kumimoji="1" lang="en-US" altLang="ja-JP" sz="800" b="1">
                <a:solidFill>
                  <a:srgbClr val="FF0000"/>
                </a:solidFill>
                <a:ea typeface="MS PGothic" panose="020B0600070205080204" pitchFamily="34" charset="-128"/>
              </a:rPr>
              <a:t>mode redundant</a:t>
            </a:r>
          </a:p>
          <a:p>
            <a:r>
              <a:rPr kumimoji="1" lang="en-US" altLang="ja-JP" sz="800">
                <a:ea typeface="MS PGothic" panose="020B0600070205080204" pitchFamily="34" charset="-128"/>
              </a:rPr>
              <a:t>C9300(config-</a:t>
            </a:r>
            <a:r>
              <a:rPr kumimoji="1" lang="en-US" altLang="ja-JP" sz="800" err="1">
                <a:ea typeface="MS PGothic" panose="020B0600070205080204" pitchFamily="34" charset="-128"/>
              </a:rPr>
              <a:t>stackpower</a:t>
            </a:r>
            <a:r>
              <a:rPr kumimoji="1" lang="en-US" altLang="ja-JP" sz="800">
                <a:ea typeface="MS PGothic" panose="020B0600070205080204" pitchFamily="34" charset="-128"/>
              </a:rPr>
              <a:t>)#end</a:t>
            </a:r>
          </a:p>
          <a:p>
            <a:r>
              <a:rPr kumimoji="1" lang="en-US" altLang="ja-JP" sz="800">
                <a:ea typeface="MS PGothic" panose="020B0600070205080204" pitchFamily="34" charset="-128"/>
              </a:rPr>
              <a:t>C9300#</a:t>
            </a:r>
          </a:p>
        </p:txBody>
      </p:sp>
      <p:sp>
        <p:nvSpPr>
          <p:cNvPr id="14" name="テキスト ボックス 13">
            <a:extLst>
              <a:ext uri="{FF2B5EF4-FFF2-40B4-BE49-F238E27FC236}">
                <a16:creationId xmlns:a16="http://schemas.microsoft.com/office/drawing/2014/main" id="{E7E80861-D2FA-47AD-BAF8-C196512DA0F4}"/>
              </a:ext>
            </a:extLst>
          </p:cNvPr>
          <p:cNvSpPr txBox="1"/>
          <p:nvPr/>
        </p:nvSpPr>
        <p:spPr>
          <a:xfrm>
            <a:off x="184149" y="3740826"/>
            <a:ext cx="4855535" cy="276999"/>
          </a:xfrm>
          <a:prstGeom prst="rect">
            <a:avLst/>
          </a:prstGeom>
          <a:noFill/>
        </p:spPr>
        <p:txBody>
          <a:bodyPr wrap="square" rtlCol="0">
            <a:spAutoFit/>
          </a:bodyPr>
          <a:lstStyle/>
          <a:p>
            <a:pPr marL="171450" indent="-171450">
              <a:buFont typeface="Apple SD Gothic Neo Regular" panose="02000300000000000000" pitchFamily="2" charset="-127"/>
              <a:buChar char="◼"/>
            </a:pPr>
            <a:r>
              <a:rPr kumimoji="1" lang="en-US" altLang="ja-JP" sz="1200" b="1">
                <a:solidFill>
                  <a:schemeClr val="tx2"/>
                </a:solidFill>
                <a:latin typeface="+mn-lt"/>
                <a:ea typeface="MS PGothic" panose="020B0600070205080204" pitchFamily="34" charset="-128"/>
              </a:rPr>
              <a:t>redundant &amp; no </a:t>
            </a:r>
            <a:r>
              <a:rPr lang="en-US" altLang="ja-JP" sz="1200" b="1">
                <a:solidFill>
                  <a:schemeClr val="tx2"/>
                </a:solidFill>
                <a:latin typeface="+mn-lt"/>
                <a:ea typeface="MS PGothic" panose="020B0600070205080204" pitchFamily="34" charset="-128"/>
              </a:rPr>
              <a:t>strict </a:t>
            </a:r>
            <a:r>
              <a:rPr lang="ja-JP" altLang="en-US" sz="1200" b="1">
                <a:solidFill>
                  <a:schemeClr val="tx2"/>
                </a:solidFill>
                <a:latin typeface="+mn-lt"/>
                <a:ea typeface="MS PGothic" panose="020B0600070205080204" pitchFamily="34" charset="-128"/>
              </a:rPr>
              <a:t>の設定の場合</a:t>
            </a:r>
            <a:endParaRPr kumimoji="1" lang="ja-JP" altLang="en-US" sz="1200" b="1">
              <a:solidFill>
                <a:schemeClr val="tx2"/>
              </a:solidFill>
              <a:latin typeface="+mn-lt"/>
              <a:ea typeface="MS PGothic" panose="020B0600070205080204" pitchFamily="34" charset="-128"/>
            </a:endParaRPr>
          </a:p>
        </p:txBody>
      </p:sp>
      <p:sp>
        <p:nvSpPr>
          <p:cNvPr id="15" name="テキスト ボックス 14">
            <a:extLst>
              <a:ext uri="{FF2B5EF4-FFF2-40B4-BE49-F238E27FC236}">
                <a16:creationId xmlns:a16="http://schemas.microsoft.com/office/drawing/2014/main" id="{B68A4252-B948-4B6D-BD68-0072B7A8F066}"/>
              </a:ext>
            </a:extLst>
          </p:cNvPr>
          <p:cNvSpPr txBox="1"/>
          <p:nvPr/>
        </p:nvSpPr>
        <p:spPr>
          <a:xfrm>
            <a:off x="5824352" y="1091167"/>
            <a:ext cx="3091048" cy="1446550"/>
          </a:xfrm>
          <a:prstGeom prst="rect">
            <a:avLst/>
          </a:prstGeom>
          <a:noFill/>
        </p:spPr>
        <p:txBody>
          <a:bodyPr wrap="square" rtlCol="0">
            <a:spAutoFit/>
          </a:bodyPr>
          <a:lstStyle/>
          <a:p>
            <a:r>
              <a:rPr kumimoji="1" lang="ja-JP" altLang="en-US" sz="1100" b="1">
                <a:latin typeface="+mn-lt"/>
                <a:ea typeface="MS PGothic" panose="020B0600070205080204" pitchFamily="34" charset="-128"/>
              </a:rPr>
              <a:t>＜参考＞</a:t>
            </a:r>
            <a:endParaRPr kumimoji="1" lang="en-US" altLang="ja-JP" sz="1100" b="1">
              <a:latin typeface="+mn-lt"/>
              <a:ea typeface="MS PGothic" panose="020B0600070205080204" pitchFamily="34" charset="-128"/>
            </a:endParaRPr>
          </a:p>
          <a:p>
            <a:pPr marL="0" indent="0">
              <a:buNone/>
            </a:pPr>
            <a:r>
              <a:rPr kumimoji="1" lang="ja-JP" altLang="en-US" sz="1100">
                <a:latin typeface="+mn-lt"/>
                <a:ea typeface="MS PGothic" panose="020B0600070205080204" pitchFamily="34" charset="-128"/>
              </a:rPr>
              <a:t>設定を変更する場合は、</a:t>
            </a:r>
            <a:endParaRPr kumimoji="1" lang="en-US" altLang="ja-JP" sz="1100">
              <a:latin typeface="+mn-lt"/>
              <a:ea typeface="MS PGothic" panose="020B0600070205080204" pitchFamily="34" charset="-128"/>
            </a:endParaRPr>
          </a:p>
          <a:p>
            <a:pPr marL="0" indent="0">
              <a:buNone/>
            </a:pPr>
            <a:r>
              <a:rPr kumimoji="1" lang="en-US" altLang="ja-JP" sz="1100">
                <a:latin typeface="+mn-lt"/>
                <a:ea typeface="MS PGothic" panose="020B0600070205080204" pitchFamily="34" charset="-128"/>
              </a:rPr>
              <a:t>C9300(config-</a:t>
            </a:r>
            <a:r>
              <a:rPr kumimoji="1" lang="en-US" altLang="ja-JP" sz="1100" err="1">
                <a:latin typeface="+mn-lt"/>
                <a:ea typeface="MS PGothic" panose="020B0600070205080204" pitchFamily="34" charset="-128"/>
              </a:rPr>
              <a:t>stackpower</a:t>
            </a:r>
            <a:r>
              <a:rPr kumimoji="1" lang="en-US" altLang="ja-JP" sz="1100">
                <a:latin typeface="+mn-lt"/>
                <a:ea typeface="MS PGothic" panose="020B0600070205080204" pitchFamily="34" charset="-128"/>
              </a:rPr>
              <a:t>)#</a:t>
            </a:r>
            <a:r>
              <a:rPr kumimoji="1" lang="en-US" altLang="ja-JP" sz="1100" b="1">
                <a:solidFill>
                  <a:srgbClr val="FF0000"/>
                </a:solidFill>
                <a:latin typeface="+mn-lt"/>
                <a:ea typeface="MS PGothic" panose="020B0600070205080204" pitchFamily="34" charset="-128"/>
              </a:rPr>
              <a:t>no mode</a:t>
            </a:r>
          </a:p>
          <a:p>
            <a:pPr marL="0" indent="0">
              <a:buNone/>
            </a:pPr>
            <a:r>
              <a:rPr kumimoji="1" lang="ja-JP" altLang="en-US" sz="1100">
                <a:latin typeface="+mn-lt"/>
                <a:ea typeface="MS PGothic" panose="020B0600070205080204" pitchFamily="34" charset="-128"/>
              </a:rPr>
              <a:t>を入力してから設定してください。</a:t>
            </a:r>
            <a:endParaRPr kumimoji="1" lang="en-US" altLang="ja-JP" sz="1100">
              <a:latin typeface="+mn-lt"/>
              <a:ea typeface="MS PGothic" panose="020B0600070205080204" pitchFamily="34" charset="-128"/>
            </a:endParaRPr>
          </a:p>
          <a:p>
            <a:pPr marL="0" indent="0">
              <a:buNone/>
            </a:pPr>
            <a:endParaRPr kumimoji="1" lang="en-US" altLang="ja-JP" sz="1100">
              <a:latin typeface="+mn-lt"/>
              <a:ea typeface="MS PGothic" panose="020B0600070205080204" pitchFamily="34" charset="-128"/>
            </a:endParaRPr>
          </a:p>
          <a:p>
            <a:r>
              <a:rPr kumimoji="1" lang="ja-JP" altLang="en-US" sz="1100" b="1">
                <a:latin typeface="+mn-lt"/>
                <a:ea typeface="MS PGothic" panose="020B0600070205080204" pitchFamily="34" charset="-128"/>
              </a:rPr>
              <a:t>＜注意＞</a:t>
            </a:r>
            <a:endParaRPr kumimoji="1" lang="en-US" altLang="ja-JP" sz="1100" b="1">
              <a:latin typeface="+mn-lt"/>
              <a:ea typeface="MS PGothic" panose="020B0600070205080204" pitchFamily="34" charset="-128"/>
            </a:endParaRPr>
          </a:p>
          <a:p>
            <a:r>
              <a:rPr kumimoji="1" lang="en-US" altLang="ja-JP" sz="1100" err="1">
                <a:latin typeface="+mn-lt"/>
                <a:ea typeface="MS PGothic" panose="020B0600070205080204" pitchFamily="34" charset="-128"/>
              </a:rPr>
              <a:t>StackPower</a:t>
            </a:r>
            <a:r>
              <a:rPr kumimoji="1" lang="ja-JP" altLang="en-US" sz="1100">
                <a:latin typeface="+mn-lt"/>
                <a:ea typeface="MS PGothic" panose="020B0600070205080204" pitchFamily="34" charset="-128"/>
              </a:rPr>
              <a:t> メンバ機器は全て同じモード設定にしてください。</a:t>
            </a:r>
            <a:endParaRPr kumimoji="1" lang="en-US" altLang="ja-JP" sz="1100">
              <a:latin typeface="+mn-lt"/>
              <a:ea typeface="MS PGothic" panose="020B0600070205080204" pitchFamily="34" charset="-128"/>
            </a:endParaRPr>
          </a:p>
        </p:txBody>
      </p:sp>
      <p:sp>
        <p:nvSpPr>
          <p:cNvPr id="16" name="Slide Number Placeholder 4">
            <a:extLst>
              <a:ext uri="{FF2B5EF4-FFF2-40B4-BE49-F238E27FC236}">
                <a16:creationId xmlns:a16="http://schemas.microsoft.com/office/drawing/2014/main" id="{A45B0E39-0FA1-0A45-8194-975495C7024A}"/>
              </a:ext>
            </a:extLst>
          </p:cNvPr>
          <p:cNvSpPr>
            <a:spLocks noGrp="1"/>
          </p:cNvSpPr>
          <p:nvPr>
            <p:ph type="sldNum" sz="quarter" idx="4294967295"/>
          </p:nvPr>
        </p:nvSpPr>
        <p:spPr>
          <a:xfrm>
            <a:off x="8648700" y="4884738"/>
            <a:ext cx="495300" cy="274637"/>
          </a:xfrm>
          <a:prstGeom prst="rect">
            <a:avLst/>
          </a:prstGeom>
        </p:spPr>
        <p:txBody>
          <a:bodyPr>
            <a:noAutofit/>
          </a:bodyPr>
          <a:lstStyle/>
          <a:p>
            <a:fld id="{3945D0FD-48F1-4D72-80C5-FFB60B92A834}" type="slidenum">
              <a:rPr lang="en-US" sz="900" smtClean="0">
                <a:latin typeface="+mn-lt"/>
                <a:ea typeface="MS PGothic" panose="020B0600070205080204" pitchFamily="34" charset="-128"/>
              </a:rPr>
              <a:pPr/>
              <a:t>113</a:t>
            </a:fld>
            <a:endParaRPr lang="en-US" sz="900">
              <a:latin typeface="+mn-lt"/>
              <a:ea typeface="MS PGothic" panose="020B0600070205080204" pitchFamily="34" charset="-128"/>
            </a:endParaRPr>
          </a:p>
        </p:txBody>
      </p:sp>
    </p:spTree>
    <p:extLst>
      <p:ext uri="{BB962C8B-B14F-4D97-AF65-F5344CB8AC3E}">
        <p14:creationId xmlns:p14="http://schemas.microsoft.com/office/powerpoint/2010/main" val="3074141418"/>
      </p:ext>
    </p:extLst>
  </p:cSld>
  <p:clrMapOvr>
    <a:masterClrMapping/>
  </p:clrMapOvr>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タイトル 2">
            <a:extLst>
              <a:ext uri="{FF2B5EF4-FFF2-40B4-BE49-F238E27FC236}">
                <a16:creationId xmlns:a16="http://schemas.microsoft.com/office/drawing/2014/main" id="{046B8B6D-02D7-4674-B03E-AC4D86770526}"/>
              </a:ext>
            </a:extLst>
          </p:cNvPr>
          <p:cNvSpPr>
            <a:spLocks noGrp="1"/>
          </p:cNvSpPr>
          <p:nvPr>
            <p:ph type="title"/>
          </p:nvPr>
        </p:nvSpPr>
        <p:spPr/>
        <p:txBody>
          <a:bodyPr/>
          <a:lstStyle/>
          <a:p>
            <a:r>
              <a:rPr kumimoji="1" lang="en-US" altLang="ja-JP" err="1">
                <a:latin typeface="+mn-lt"/>
                <a:ea typeface="MS PGothic" panose="020B0600070205080204" pitchFamily="34" charset="-128"/>
              </a:rPr>
              <a:t>StackPower</a:t>
            </a:r>
            <a:endParaRPr kumimoji="1" lang="ja-JP" altLang="en-US">
              <a:latin typeface="+mn-lt"/>
              <a:ea typeface="MS PGothic" panose="020B0600070205080204" pitchFamily="34" charset="-128"/>
            </a:endParaRPr>
          </a:p>
        </p:txBody>
      </p:sp>
      <p:sp>
        <p:nvSpPr>
          <p:cNvPr id="2" name="Text Placeholder 1">
            <a:extLst>
              <a:ext uri="{FF2B5EF4-FFF2-40B4-BE49-F238E27FC236}">
                <a16:creationId xmlns:a16="http://schemas.microsoft.com/office/drawing/2014/main" id="{FFB41B04-9514-C841-81A3-794F298987E7}"/>
              </a:ext>
            </a:extLst>
          </p:cNvPr>
          <p:cNvSpPr>
            <a:spLocks noGrp="1"/>
          </p:cNvSpPr>
          <p:nvPr>
            <p:ph type="body" sz="quarter" idx="12"/>
          </p:nvPr>
        </p:nvSpPr>
        <p:spPr/>
        <p:txBody>
          <a:bodyPr/>
          <a:lstStyle/>
          <a:p>
            <a:r>
              <a:rPr lang="en-US">
                <a:ea typeface="MS PGothic" panose="020B0600070205080204" pitchFamily="34" charset="-128"/>
              </a:rPr>
              <a:t>3.1  Stack</a:t>
            </a:r>
          </a:p>
        </p:txBody>
      </p:sp>
      <p:sp>
        <p:nvSpPr>
          <p:cNvPr id="12" name="テキスト ボックス 11">
            <a:extLst>
              <a:ext uri="{FF2B5EF4-FFF2-40B4-BE49-F238E27FC236}">
                <a16:creationId xmlns:a16="http://schemas.microsoft.com/office/drawing/2014/main" id="{8BA802A0-2061-4B2A-9ED5-AE8FABA536AB}"/>
              </a:ext>
            </a:extLst>
          </p:cNvPr>
          <p:cNvSpPr txBox="1"/>
          <p:nvPr/>
        </p:nvSpPr>
        <p:spPr>
          <a:xfrm>
            <a:off x="533400" y="781050"/>
            <a:ext cx="7951694" cy="461665"/>
          </a:xfrm>
          <a:prstGeom prst="rect">
            <a:avLst/>
          </a:prstGeom>
          <a:noFill/>
        </p:spPr>
        <p:txBody>
          <a:bodyPr wrap="square" rtlCol="0">
            <a:spAutoFit/>
          </a:bodyPr>
          <a:lstStyle/>
          <a:p>
            <a:r>
              <a:rPr kumimoji="1" lang="ja-JP" altLang="en-US" sz="1200">
                <a:solidFill>
                  <a:schemeClr val="bg1"/>
                </a:solidFill>
                <a:latin typeface="+mn-lt"/>
                <a:ea typeface="MS PGothic" panose="020B0600070205080204" pitchFamily="34" charset="-128"/>
              </a:rPr>
              <a:t>電源供給の優先順位について、</a:t>
            </a:r>
            <a:r>
              <a:rPr kumimoji="1" lang="en-US" altLang="ja-JP" sz="1200" err="1">
                <a:solidFill>
                  <a:schemeClr val="bg1"/>
                </a:solidFill>
                <a:latin typeface="+mn-lt"/>
                <a:ea typeface="MS PGothic" panose="020B0600070205080204" pitchFamily="34" charset="-128"/>
              </a:rPr>
              <a:t>StackPower</a:t>
            </a:r>
            <a:r>
              <a:rPr kumimoji="1" lang="ja-JP" altLang="en-US" sz="1200">
                <a:solidFill>
                  <a:schemeClr val="bg1"/>
                </a:solidFill>
                <a:latin typeface="+mn-lt"/>
                <a:ea typeface="MS PGothic" panose="020B0600070205080204" pitchFamily="34" charset="-128"/>
              </a:rPr>
              <a:t> の電源供給を行うにあたり</a:t>
            </a:r>
            <a:r>
              <a:rPr lang="ja-JP" altLang="en-US" sz="1200">
                <a:solidFill>
                  <a:schemeClr val="bg1"/>
                </a:solidFill>
                <a:latin typeface="+mn-lt"/>
                <a:ea typeface="MS PGothic" panose="020B0600070205080204" pitchFamily="34" charset="-128"/>
              </a:rPr>
              <a:t>電源が失われ、負荷制限が必要になった場合に、スイッチとポートがシャット ダウンされる順序を</a:t>
            </a:r>
            <a:r>
              <a:rPr kumimoji="1" lang="ja-JP" altLang="en-US" sz="1200">
                <a:solidFill>
                  <a:schemeClr val="bg1"/>
                </a:solidFill>
                <a:latin typeface="+mn-lt"/>
                <a:ea typeface="MS PGothic" panose="020B0600070205080204" pitchFamily="34" charset="-128"/>
              </a:rPr>
              <a:t>設定することができます。</a:t>
            </a:r>
            <a:endParaRPr kumimoji="1" lang="en-US" altLang="ja-JP" sz="1200">
              <a:solidFill>
                <a:schemeClr val="bg1"/>
              </a:solidFill>
              <a:latin typeface="+mn-lt"/>
              <a:ea typeface="MS PGothic" panose="020B0600070205080204" pitchFamily="34" charset="-128"/>
            </a:endParaRPr>
          </a:p>
        </p:txBody>
      </p:sp>
      <p:sp>
        <p:nvSpPr>
          <p:cNvPr id="11" name="テキスト ボックス 10">
            <a:extLst>
              <a:ext uri="{FF2B5EF4-FFF2-40B4-BE49-F238E27FC236}">
                <a16:creationId xmlns:a16="http://schemas.microsoft.com/office/drawing/2014/main" id="{13DB57DA-3017-40D7-A051-DBE489B98A8D}"/>
              </a:ext>
            </a:extLst>
          </p:cNvPr>
          <p:cNvSpPr txBox="1"/>
          <p:nvPr/>
        </p:nvSpPr>
        <p:spPr>
          <a:xfrm>
            <a:off x="228600" y="1211937"/>
            <a:ext cx="8686800" cy="3354765"/>
          </a:xfrm>
          <a:prstGeom prst="rect">
            <a:avLst/>
          </a:prstGeom>
          <a:noFill/>
        </p:spPr>
        <p:txBody>
          <a:bodyPr wrap="square" rtlCol="0">
            <a:spAutoFit/>
          </a:bodyPr>
          <a:lstStyle/>
          <a:p>
            <a:pPr marL="171450" indent="-171450">
              <a:buFont typeface="Apple SD Gothic Neo Regular" panose="02000300000000000000" pitchFamily="2" charset="-127"/>
              <a:buChar char="◼"/>
            </a:pPr>
            <a:r>
              <a:rPr kumimoji="1" lang="en-US" altLang="ja-JP" sz="1200" b="1">
                <a:solidFill>
                  <a:schemeClr val="tx2"/>
                </a:solidFill>
                <a:latin typeface="+mn-lt"/>
                <a:ea typeface="MS PGothic" panose="020B0600070205080204" pitchFamily="34" charset="-128"/>
              </a:rPr>
              <a:t>Low port priority</a:t>
            </a:r>
            <a:r>
              <a:rPr kumimoji="1" lang="ja-JP" altLang="en-US" sz="1200" b="1">
                <a:solidFill>
                  <a:schemeClr val="tx2"/>
                </a:solidFill>
                <a:latin typeface="+mn-lt"/>
                <a:ea typeface="MS PGothic" panose="020B0600070205080204" pitchFamily="34" charset="-128"/>
              </a:rPr>
              <a:t> 値：</a:t>
            </a:r>
          </a:p>
          <a:p>
            <a:pPr marL="231775"/>
            <a:r>
              <a:rPr lang="ja-JP" altLang="en-US" sz="1100">
                <a:latin typeface="+mn-lt"/>
                <a:ea typeface="MS PGothic" panose="020B0600070205080204" pitchFamily="34" charset="-128"/>
              </a:rPr>
              <a:t>低優先順位ポートとして設定されたスイッチの </a:t>
            </a:r>
            <a:r>
              <a:rPr lang="en-US" altLang="ja-JP" sz="1100" err="1">
                <a:latin typeface="+mn-lt"/>
                <a:ea typeface="MS PGothic" panose="020B0600070205080204" pitchFamily="34" charset="-128"/>
              </a:rPr>
              <a:t>PoE</a:t>
            </a:r>
            <a:r>
              <a:rPr lang="en-US" altLang="ja-JP" sz="1100">
                <a:latin typeface="+mn-lt"/>
                <a:ea typeface="MS PGothic" panose="020B0600070205080204" pitchFamily="34" charset="-128"/>
              </a:rPr>
              <a:t> </a:t>
            </a:r>
            <a:r>
              <a:rPr lang="ja-JP" altLang="en-US" sz="1100">
                <a:latin typeface="+mn-lt"/>
                <a:ea typeface="MS PGothic" panose="020B0600070205080204" pitchFamily="34" charset="-128"/>
              </a:rPr>
              <a:t>ポートの電源プライオリティを設定します。 </a:t>
            </a:r>
            <a:endParaRPr lang="en-US" altLang="ja-JP" sz="1100">
              <a:latin typeface="+mn-lt"/>
              <a:ea typeface="MS PGothic" panose="020B0600070205080204" pitchFamily="34" charset="-128"/>
            </a:endParaRPr>
          </a:p>
          <a:p>
            <a:pPr marL="231775"/>
            <a:r>
              <a:rPr lang="ja-JP" altLang="en-US" sz="1100">
                <a:latin typeface="+mn-lt"/>
                <a:ea typeface="MS PGothic" panose="020B0600070205080204" pitchFamily="34" charset="-128"/>
              </a:rPr>
              <a:t>範囲は </a:t>
            </a:r>
            <a:r>
              <a:rPr lang="en-US" altLang="ja-JP" sz="1100">
                <a:latin typeface="+mn-lt"/>
                <a:ea typeface="MS PGothic" panose="020B0600070205080204" pitchFamily="34" charset="-128"/>
              </a:rPr>
              <a:t>1 </a:t>
            </a:r>
            <a:r>
              <a:rPr lang="ja-JP" altLang="en-US" sz="1100">
                <a:latin typeface="+mn-lt"/>
                <a:ea typeface="MS PGothic" panose="020B0600070205080204" pitchFamily="34" charset="-128"/>
              </a:rPr>
              <a:t>～ </a:t>
            </a:r>
            <a:r>
              <a:rPr lang="en-US" altLang="ja-JP" sz="1100">
                <a:latin typeface="+mn-lt"/>
                <a:ea typeface="MS PGothic" panose="020B0600070205080204" pitchFamily="34" charset="-128"/>
              </a:rPr>
              <a:t>27 </a:t>
            </a:r>
            <a:r>
              <a:rPr lang="ja-JP" altLang="en-US" sz="1100">
                <a:latin typeface="+mn-lt"/>
                <a:ea typeface="MS PGothic" panose="020B0600070205080204" pitchFamily="34" charset="-128"/>
              </a:rPr>
              <a:t>となり、 </a:t>
            </a:r>
            <a:r>
              <a:rPr lang="en-US" altLang="ja-JP" sz="1100">
                <a:latin typeface="+mn-lt"/>
                <a:ea typeface="MS PGothic" panose="020B0600070205080204" pitchFamily="34" charset="-128"/>
              </a:rPr>
              <a:t>1 </a:t>
            </a:r>
            <a:r>
              <a:rPr lang="ja-JP" altLang="en-US" sz="1100" err="1">
                <a:latin typeface="+mn-lt"/>
                <a:ea typeface="MS PGothic" panose="020B0600070205080204" pitchFamily="34" charset="-128"/>
              </a:rPr>
              <a:t>が優</a:t>
            </a:r>
            <a:r>
              <a:rPr lang="ja-JP" altLang="en-US" sz="1100">
                <a:latin typeface="+mn-lt"/>
                <a:ea typeface="MS PGothic" panose="020B0600070205080204" pitchFamily="34" charset="-128"/>
              </a:rPr>
              <a:t>先度が高くなります。 </a:t>
            </a:r>
            <a:r>
              <a:rPr kumimoji="1" lang="en-US" altLang="ja-JP" sz="1100" b="1">
                <a:solidFill>
                  <a:schemeClr val="accent1">
                    <a:lumMod val="75000"/>
                  </a:schemeClr>
                </a:solidFill>
                <a:latin typeface="+mn-lt"/>
                <a:ea typeface="MS PGothic" panose="020B0600070205080204" pitchFamily="34" charset="-128"/>
              </a:rPr>
              <a:t>High port priority </a:t>
            </a:r>
            <a:r>
              <a:rPr kumimoji="1" lang="ja-JP" altLang="en-US" sz="1100" b="1">
                <a:solidFill>
                  <a:schemeClr val="accent1">
                    <a:lumMod val="75000"/>
                  </a:schemeClr>
                </a:solidFill>
                <a:latin typeface="+mn-lt"/>
                <a:ea typeface="MS PGothic" panose="020B0600070205080204" pitchFamily="34" charset="-128"/>
              </a:rPr>
              <a:t>値</a:t>
            </a:r>
            <a:r>
              <a:rPr kumimoji="1" lang="en-US" altLang="ja-JP" sz="1100" b="1">
                <a:solidFill>
                  <a:schemeClr val="accent1">
                    <a:lumMod val="75000"/>
                  </a:schemeClr>
                </a:solidFill>
                <a:latin typeface="+mn-lt"/>
                <a:ea typeface="MS PGothic" panose="020B0600070205080204" pitchFamily="34" charset="-128"/>
              </a:rPr>
              <a:t> </a:t>
            </a:r>
            <a:r>
              <a:rPr lang="ja-JP" altLang="en-US" sz="1100">
                <a:latin typeface="+mn-lt"/>
                <a:ea typeface="MS PGothic" panose="020B0600070205080204" pitchFamily="34" charset="-128"/>
              </a:rPr>
              <a:t>に設定する値、および　</a:t>
            </a:r>
            <a:r>
              <a:rPr lang="en-US" altLang="ja-JP" sz="1100" b="1">
                <a:solidFill>
                  <a:schemeClr val="accent1">
                    <a:lumMod val="75000"/>
                  </a:schemeClr>
                </a:solidFill>
                <a:latin typeface="+mn-lt"/>
                <a:ea typeface="MS PGothic" panose="020B0600070205080204" pitchFamily="34" charset="-128"/>
              </a:rPr>
              <a:t>Switch priority </a:t>
            </a:r>
            <a:r>
              <a:rPr lang="ja-JP" altLang="en-US" sz="1100" b="1">
                <a:solidFill>
                  <a:schemeClr val="accent1">
                    <a:lumMod val="75000"/>
                  </a:schemeClr>
                </a:solidFill>
                <a:latin typeface="+mn-lt"/>
                <a:ea typeface="MS PGothic" panose="020B0600070205080204" pitchFamily="34" charset="-128"/>
              </a:rPr>
              <a:t>値</a:t>
            </a:r>
            <a:r>
              <a:rPr lang="en-US" altLang="ja-JP" sz="1100" b="1">
                <a:solidFill>
                  <a:schemeClr val="accent1">
                    <a:lumMod val="75000"/>
                  </a:schemeClr>
                </a:solidFill>
                <a:latin typeface="+mn-lt"/>
                <a:ea typeface="MS PGothic" panose="020B0600070205080204" pitchFamily="34" charset="-128"/>
              </a:rPr>
              <a:t> </a:t>
            </a:r>
            <a:r>
              <a:rPr lang="ja-JP" altLang="en-US" sz="1100">
                <a:latin typeface="+mn-lt"/>
                <a:ea typeface="MS PGothic" panose="020B0600070205080204" pitchFamily="34" charset="-128"/>
              </a:rPr>
              <a:t>に設定する値よりも大きな数字にする必要があります。（デフォルト値は</a:t>
            </a:r>
            <a:r>
              <a:rPr lang="en-US" altLang="ja-JP" sz="1100">
                <a:latin typeface="+mn-lt"/>
                <a:ea typeface="MS PGothic" panose="020B0600070205080204" pitchFamily="34" charset="-128"/>
              </a:rPr>
              <a:t>22</a:t>
            </a:r>
            <a:r>
              <a:rPr lang="ja-JP" altLang="en-US" sz="1100">
                <a:latin typeface="+mn-lt"/>
                <a:ea typeface="MS PGothic" panose="020B0600070205080204" pitchFamily="34" charset="-128"/>
              </a:rPr>
              <a:t>）</a:t>
            </a:r>
            <a:endParaRPr lang="en-US" altLang="ja-JP" sz="1100">
              <a:latin typeface="+mn-lt"/>
              <a:ea typeface="MS PGothic" panose="020B0600070205080204" pitchFamily="34" charset="-128"/>
            </a:endParaRPr>
          </a:p>
          <a:p>
            <a:endParaRPr kumimoji="1" lang="ja-JP" altLang="en-US" sz="1100">
              <a:latin typeface="+mn-lt"/>
              <a:ea typeface="MS PGothic" panose="020B0600070205080204" pitchFamily="34" charset="-128"/>
            </a:endParaRPr>
          </a:p>
          <a:p>
            <a:pPr marL="171450" indent="-171450">
              <a:buFont typeface="Apple SD Gothic Neo Regular" panose="02000300000000000000" pitchFamily="2" charset="-127"/>
              <a:buChar char="◼"/>
            </a:pPr>
            <a:r>
              <a:rPr kumimoji="1" lang="en-US" altLang="ja-JP" sz="1200" b="1">
                <a:solidFill>
                  <a:schemeClr val="tx2"/>
                </a:solidFill>
                <a:latin typeface="+mn-lt"/>
                <a:ea typeface="MS PGothic" panose="020B0600070205080204" pitchFamily="34" charset="-128"/>
              </a:rPr>
              <a:t>High port priority </a:t>
            </a:r>
            <a:r>
              <a:rPr kumimoji="1" lang="ja-JP" altLang="en-US" sz="1200" b="1">
                <a:solidFill>
                  <a:schemeClr val="tx2"/>
                </a:solidFill>
                <a:latin typeface="+mn-lt"/>
                <a:ea typeface="MS PGothic" panose="020B0600070205080204" pitchFamily="34" charset="-128"/>
              </a:rPr>
              <a:t>値：</a:t>
            </a:r>
            <a:endParaRPr kumimoji="1" lang="en-US" altLang="ja-JP" sz="1200" b="1">
              <a:solidFill>
                <a:schemeClr val="tx2"/>
              </a:solidFill>
              <a:latin typeface="+mn-lt"/>
              <a:ea typeface="MS PGothic" panose="020B0600070205080204" pitchFamily="34" charset="-128"/>
            </a:endParaRPr>
          </a:p>
          <a:p>
            <a:pPr marL="231775"/>
            <a:r>
              <a:rPr lang="ja-JP" altLang="en-US" sz="1100">
                <a:latin typeface="+mn-lt"/>
                <a:ea typeface="MS PGothic" panose="020B0600070205080204" pitchFamily="34" charset="-128"/>
              </a:rPr>
              <a:t>高優先順位ポートとして設定されたスイッチの </a:t>
            </a:r>
            <a:r>
              <a:rPr lang="en-US" altLang="ja-JP" sz="1100" err="1">
                <a:latin typeface="+mn-lt"/>
                <a:ea typeface="MS PGothic" panose="020B0600070205080204" pitchFamily="34" charset="-128"/>
              </a:rPr>
              <a:t>PoE</a:t>
            </a:r>
            <a:r>
              <a:rPr lang="en-US" altLang="ja-JP" sz="1100">
                <a:latin typeface="+mn-lt"/>
                <a:ea typeface="MS PGothic" panose="020B0600070205080204" pitchFamily="34" charset="-128"/>
              </a:rPr>
              <a:t> </a:t>
            </a:r>
            <a:r>
              <a:rPr lang="ja-JP" altLang="en-US" sz="1100">
                <a:latin typeface="+mn-lt"/>
                <a:ea typeface="MS PGothic" panose="020B0600070205080204" pitchFamily="34" charset="-128"/>
              </a:rPr>
              <a:t>ポートの電源プライオリティを設定します。</a:t>
            </a:r>
            <a:endParaRPr lang="en-US" altLang="ja-JP" sz="1100">
              <a:latin typeface="+mn-lt"/>
              <a:ea typeface="MS PGothic" panose="020B0600070205080204" pitchFamily="34" charset="-128"/>
            </a:endParaRPr>
          </a:p>
          <a:p>
            <a:pPr marL="231775"/>
            <a:r>
              <a:rPr lang="ja-JP" altLang="en-US" sz="1100">
                <a:latin typeface="+mn-lt"/>
                <a:ea typeface="MS PGothic" panose="020B0600070205080204" pitchFamily="34" charset="-128"/>
              </a:rPr>
              <a:t>値は </a:t>
            </a:r>
            <a:r>
              <a:rPr lang="en-US" altLang="ja-JP" sz="1100">
                <a:latin typeface="+mn-lt"/>
                <a:ea typeface="MS PGothic" panose="020B0600070205080204" pitchFamily="34" charset="-128"/>
              </a:rPr>
              <a:t>1 </a:t>
            </a:r>
            <a:r>
              <a:rPr lang="ja-JP" altLang="en-US" sz="1100">
                <a:latin typeface="+mn-lt"/>
                <a:ea typeface="MS PGothic" panose="020B0600070205080204" pitchFamily="34" charset="-128"/>
              </a:rPr>
              <a:t>～ </a:t>
            </a:r>
            <a:r>
              <a:rPr lang="en-US" altLang="ja-JP" sz="1100">
                <a:latin typeface="+mn-lt"/>
                <a:ea typeface="MS PGothic" panose="020B0600070205080204" pitchFamily="34" charset="-128"/>
              </a:rPr>
              <a:t>27 </a:t>
            </a:r>
            <a:r>
              <a:rPr lang="ja-JP" altLang="en-US" sz="1100">
                <a:latin typeface="+mn-lt"/>
                <a:ea typeface="MS PGothic" panose="020B0600070205080204" pitchFamily="34" charset="-128"/>
              </a:rPr>
              <a:t>となり、</a:t>
            </a:r>
            <a:r>
              <a:rPr lang="en-US" altLang="ja-JP" sz="1100">
                <a:latin typeface="+mn-lt"/>
                <a:ea typeface="MS PGothic" panose="020B0600070205080204" pitchFamily="34" charset="-128"/>
              </a:rPr>
              <a:t>1 </a:t>
            </a:r>
            <a:r>
              <a:rPr lang="ja-JP" altLang="en-US" sz="1100" err="1">
                <a:latin typeface="+mn-lt"/>
                <a:ea typeface="MS PGothic" panose="020B0600070205080204" pitchFamily="34" charset="-128"/>
              </a:rPr>
              <a:t>が優</a:t>
            </a:r>
            <a:r>
              <a:rPr lang="ja-JP" altLang="en-US" sz="1100">
                <a:latin typeface="+mn-lt"/>
                <a:ea typeface="MS PGothic" panose="020B0600070205080204" pitchFamily="34" charset="-128"/>
              </a:rPr>
              <a:t>先度が高くなります。</a:t>
            </a:r>
            <a:r>
              <a:rPr kumimoji="1" lang="en-US" altLang="ja-JP" sz="1100" b="1">
                <a:solidFill>
                  <a:srgbClr val="0000FF"/>
                </a:solidFill>
                <a:latin typeface="+mn-lt"/>
                <a:ea typeface="MS PGothic" panose="020B0600070205080204" pitchFamily="34" charset="-128"/>
              </a:rPr>
              <a:t> </a:t>
            </a:r>
            <a:r>
              <a:rPr kumimoji="1" lang="en-US" altLang="ja-JP" sz="1100" b="1">
                <a:solidFill>
                  <a:schemeClr val="accent1">
                    <a:lumMod val="75000"/>
                  </a:schemeClr>
                </a:solidFill>
                <a:latin typeface="+mn-lt"/>
                <a:ea typeface="MS PGothic" panose="020B0600070205080204" pitchFamily="34" charset="-128"/>
              </a:rPr>
              <a:t>High port priority </a:t>
            </a:r>
            <a:r>
              <a:rPr kumimoji="1" lang="ja-JP" altLang="en-US" sz="1100" b="1">
                <a:solidFill>
                  <a:schemeClr val="accent1">
                    <a:lumMod val="75000"/>
                  </a:schemeClr>
                </a:solidFill>
                <a:latin typeface="+mn-lt"/>
                <a:ea typeface="MS PGothic" panose="020B0600070205080204" pitchFamily="34" charset="-128"/>
              </a:rPr>
              <a:t>値</a:t>
            </a:r>
            <a:r>
              <a:rPr kumimoji="1" lang="en-US" altLang="ja-JP" sz="1100" b="1">
                <a:solidFill>
                  <a:schemeClr val="accent1">
                    <a:lumMod val="75000"/>
                  </a:schemeClr>
                </a:solidFill>
                <a:latin typeface="+mn-lt"/>
                <a:ea typeface="MS PGothic" panose="020B0600070205080204" pitchFamily="34" charset="-128"/>
              </a:rPr>
              <a:t> </a:t>
            </a:r>
            <a:r>
              <a:rPr lang="ja-JP" altLang="en-US" sz="1100">
                <a:latin typeface="+mn-lt"/>
                <a:ea typeface="MS PGothic" panose="020B0600070205080204" pitchFamily="34" charset="-128"/>
              </a:rPr>
              <a:t>は、</a:t>
            </a:r>
            <a:r>
              <a:rPr kumimoji="1" lang="en-US" altLang="ja-JP" sz="1100">
                <a:solidFill>
                  <a:srgbClr val="0000FF"/>
                </a:solidFill>
                <a:latin typeface="+mn-lt"/>
                <a:ea typeface="MS PGothic" panose="020B0600070205080204" pitchFamily="34" charset="-128"/>
              </a:rPr>
              <a:t> </a:t>
            </a:r>
            <a:r>
              <a:rPr kumimoji="1" lang="en-US" altLang="ja-JP" sz="1100" b="1">
                <a:solidFill>
                  <a:schemeClr val="accent1">
                    <a:lumMod val="75000"/>
                  </a:schemeClr>
                </a:solidFill>
                <a:latin typeface="+mn-lt"/>
                <a:ea typeface="MS PGothic" panose="020B0600070205080204" pitchFamily="34" charset="-128"/>
              </a:rPr>
              <a:t>Low port priority</a:t>
            </a:r>
            <a:r>
              <a:rPr kumimoji="1" lang="ja-JP" altLang="en-US" sz="1100" b="1">
                <a:solidFill>
                  <a:schemeClr val="accent1">
                    <a:lumMod val="75000"/>
                  </a:schemeClr>
                </a:solidFill>
                <a:latin typeface="+mn-lt"/>
                <a:ea typeface="MS PGothic" panose="020B0600070205080204" pitchFamily="34" charset="-128"/>
              </a:rPr>
              <a:t> 値</a:t>
            </a:r>
            <a:r>
              <a:rPr kumimoji="1" lang="en-US" altLang="ja-JP" sz="1100" b="1">
                <a:solidFill>
                  <a:schemeClr val="accent1">
                    <a:lumMod val="75000"/>
                  </a:schemeClr>
                </a:solidFill>
                <a:latin typeface="+mn-lt"/>
                <a:ea typeface="MS PGothic" panose="020B0600070205080204" pitchFamily="34" charset="-128"/>
              </a:rPr>
              <a:t> </a:t>
            </a:r>
            <a:r>
              <a:rPr lang="ja-JP" altLang="en-US" sz="1100">
                <a:latin typeface="+mn-lt"/>
                <a:ea typeface="MS PGothic" panose="020B0600070205080204" pitchFamily="34" charset="-128"/>
              </a:rPr>
              <a:t>に設定する値よりも小さく、</a:t>
            </a:r>
            <a:r>
              <a:rPr lang="en-US" altLang="ja-JP" sz="1100">
                <a:solidFill>
                  <a:srgbClr val="0000FF"/>
                </a:solidFill>
                <a:latin typeface="+mn-lt"/>
                <a:ea typeface="MS PGothic" panose="020B0600070205080204" pitchFamily="34" charset="-128"/>
              </a:rPr>
              <a:t> </a:t>
            </a:r>
            <a:r>
              <a:rPr lang="en-US" altLang="ja-JP" sz="1100" b="1">
                <a:solidFill>
                  <a:schemeClr val="accent1">
                    <a:lumMod val="75000"/>
                  </a:schemeClr>
                </a:solidFill>
                <a:latin typeface="+mn-lt"/>
                <a:ea typeface="MS PGothic" panose="020B0600070205080204" pitchFamily="34" charset="-128"/>
              </a:rPr>
              <a:t>Switch priority </a:t>
            </a:r>
            <a:r>
              <a:rPr lang="ja-JP" altLang="en-US" sz="1100" b="1">
                <a:solidFill>
                  <a:schemeClr val="accent1">
                    <a:lumMod val="75000"/>
                  </a:schemeClr>
                </a:solidFill>
                <a:latin typeface="+mn-lt"/>
                <a:ea typeface="MS PGothic" panose="020B0600070205080204" pitchFamily="34" charset="-128"/>
              </a:rPr>
              <a:t>値</a:t>
            </a:r>
            <a:r>
              <a:rPr lang="en-US" altLang="ja-JP" sz="1100" b="1">
                <a:solidFill>
                  <a:schemeClr val="accent1">
                    <a:lumMod val="75000"/>
                  </a:schemeClr>
                </a:solidFill>
                <a:latin typeface="+mn-lt"/>
                <a:ea typeface="MS PGothic" panose="020B0600070205080204" pitchFamily="34" charset="-128"/>
              </a:rPr>
              <a:t> </a:t>
            </a:r>
            <a:r>
              <a:rPr lang="ja-JP" altLang="en-US" sz="1100">
                <a:latin typeface="+mn-lt"/>
                <a:ea typeface="MS PGothic" panose="020B0600070205080204" pitchFamily="34" charset="-128"/>
              </a:rPr>
              <a:t>に設定する値よりも大きな数字にする必要があります。（デフォルト値は</a:t>
            </a:r>
            <a:r>
              <a:rPr lang="en-US" altLang="ja-JP" sz="1100">
                <a:latin typeface="+mn-lt"/>
                <a:ea typeface="MS PGothic" panose="020B0600070205080204" pitchFamily="34" charset="-128"/>
              </a:rPr>
              <a:t> 13</a:t>
            </a:r>
            <a:r>
              <a:rPr lang="ja-JP" altLang="en-US" sz="1100">
                <a:latin typeface="+mn-lt"/>
                <a:ea typeface="MS PGothic" panose="020B0600070205080204" pitchFamily="34" charset="-128"/>
              </a:rPr>
              <a:t>）</a:t>
            </a:r>
            <a:endParaRPr lang="en-US" altLang="ja-JP" sz="1100">
              <a:latin typeface="+mn-lt"/>
              <a:ea typeface="MS PGothic" panose="020B0600070205080204" pitchFamily="34" charset="-128"/>
            </a:endParaRPr>
          </a:p>
          <a:p>
            <a:endParaRPr kumimoji="1" lang="en-US" altLang="ja-JP" sz="1100">
              <a:latin typeface="+mn-lt"/>
              <a:ea typeface="MS PGothic" panose="020B0600070205080204" pitchFamily="34" charset="-128"/>
            </a:endParaRPr>
          </a:p>
          <a:p>
            <a:pPr marL="171450" indent="-171450">
              <a:buFont typeface="Apple SD Gothic Neo Regular" panose="02000300000000000000" pitchFamily="2" charset="-127"/>
              <a:buChar char="◼"/>
            </a:pPr>
            <a:r>
              <a:rPr lang="en-US" altLang="ja-JP" sz="1200" b="1">
                <a:solidFill>
                  <a:schemeClr val="tx2"/>
                </a:solidFill>
                <a:latin typeface="+mn-lt"/>
                <a:ea typeface="MS PGothic" panose="020B0600070205080204" pitchFamily="34" charset="-128"/>
              </a:rPr>
              <a:t>Switch priority </a:t>
            </a:r>
            <a:r>
              <a:rPr lang="ja-JP" altLang="en-US" sz="1200" b="1">
                <a:solidFill>
                  <a:schemeClr val="tx2"/>
                </a:solidFill>
                <a:latin typeface="+mn-lt"/>
                <a:ea typeface="MS PGothic" panose="020B0600070205080204" pitchFamily="34" charset="-128"/>
              </a:rPr>
              <a:t>値：</a:t>
            </a:r>
            <a:endParaRPr lang="en-US" altLang="ja-JP" sz="1200" b="1">
              <a:solidFill>
                <a:schemeClr val="tx2"/>
              </a:solidFill>
              <a:latin typeface="+mn-lt"/>
              <a:ea typeface="MS PGothic" panose="020B0600070205080204" pitchFamily="34" charset="-128"/>
            </a:endParaRPr>
          </a:p>
          <a:p>
            <a:pPr marL="231775"/>
            <a:r>
              <a:rPr lang="ja-JP" altLang="en-US" sz="1100">
                <a:latin typeface="+mn-lt"/>
                <a:ea typeface="MS PGothic" panose="020B0600070205080204" pitchFamily="34" charset="-128"/>
              </a:rPr>
              <a:t>スイッチの電源プライオリティを設定します。 </a:t>
            </a:r>
            <a:endParaRPr lang="en-US" altLang="ja-JP" sz="1100">
              <a:latin typeface="+mn-lt"/>
              <a:ea typeface="MS PGothic" panose="020B0600070205080204" pitchFamily="34" charset="-128"/>
            </a:endParaRPr>
          </a:p>
          <a:p>
            <a:pPr marL="231775"/>
            <a:r>
              <a:rPr lang="ja-JP" altLang="en-US" sz="1100">
                <a:latin typeface="+mn-lt"/>
                <a:ea typeface="MS PGothic" panose="020B0600070205080204" pitchFamily="34" charset="-128"/>
              </a:rPr>
              <a:t>範囲は </a:t>
            </a:r>
            <a:r>
              <a:rPr lang="en-US" altLang="ja-JP" sz="1100">
                <a:latin typeface="+mn-lt"/>
                <a:ea typeface="MS PGothic" panose="020B0600070205080204" pitchFamily="34" charset="-128"/>
              </a:rPr>
              <a:t>1 </a:t>
            </a:r>
            <a:r>
              <a:rPr lang="ja-JP" altLang="en-US" sz="1100">
                <a:latin typeface="+mn-lt"/>
                <a:ea typeface="MS PGothic" panose="020B0600070205080204" pitchFamily="34" charset="-128"/>
              </a:rPr>
              <a:t>～ </a:t>
            </a:r>
            <a:r>
              <a:rPr lang="en-US" altLang="ja-JP" sz="1100">
                <a:latin typeface="+mn-lt"/>
                <a:ea typeface="MS PGothic" panose="020B0600070205080204" pitchFamily="34" charset="-128"/>
              </a:rPr>
              <a:t>27 </a:t>
            </a:r>
            <a:r>
              <a:rPr lang="ja-JP" altLang="en-US" sz="1100">
                <a:latin typeface="+mn-lt"/>
                <a:ea typeface="MS PGothic" panose="020B0600070205080204" pitchFamily="34" charset="-128"/>
              </a:rPr>
              <a:t>となり、</a:t>
            </a:r>
            <a:r>
              <a:rPr lang="en-US" altLang="ja-JP" sz="1100">
                <a:latin typeface="+mn-lt"/>
                <a:ea typeface="MS PGothic" panose="020B0600070205080204" pitchFamily="34" charset="-128"/>
              </a:rPr>
              <a:t>1 </a:t>
            </a:r>
            <a:r>
              <a:rPr lang="ja-JP" altLang="en-US" sz="1100" err="1">
                <a:latin typeface="+mn-lt"/>
                <a:ea typeface="MS PGothic" panose="020B0600070205080204" pitchFamily="34" charset="-128"/>
              </a:rPr>
              <a:t>が優</a:t>
            </a:r>
            <a:r>
              <a:rPr lang="ja-JP" altLang="en-US" sz="1100">
                <a:latin typeface="+mn-lt"/>
                <a:ea typeface="MS PGothic" panose="020B0600070205080204" pitchFamily="34" charset="-128"/>
              </a:rPr>
              <a:t>先度が高くなります。この値は、 </a:t>
            </a:r>
            <a:r>
              <a:rPr kumimoji="1" lang="en-US" altLang="ja-JP" sz="1100" b="1">
                <a:solidFill>
                  <a:schemeClr val="accent1">
                    <a:lumMod val="75000"/>
                  </a:schemeClr>
                </a:solidFill>
                <a:latin typeface="+mn-lt"/>
                <a:ea typeface="MS PGothic" panose="020B0600070205080204" pitchFamily="34" charset="-128"/>
              </a:rPr>
              <a:t>Low port priority</a:t>
            </a:r>
            <a:r>
              <a:rPr kumimoji="1" lang="ja-JP" altLang="en-US" sz="1100" b="1">
                <a:solidFill>
                  <a:schemeClr val="accent1">
                    <a:lumMod val="75000"/>
                  </a:schemeClr>
                </a:solidFill>
                <a:latin typeface="+mn-lt"/>
                <a:ea typeface="MS PGothic" panose="020B0600070205080204" pitchFamily="34" charset="-128"/>
              </a:rPr>
              <a:t> 値</a:t>
            </a:r>
            <a:r>
              <a:rPr kumimoji="1" lang="en-US" altLang="ja-JP" sz="1100" b="1">
                <a:solidFill>
                  <a:schemeClr val="accent1">
                    <a:lumMod val="75000"/>
                  </a:schemeClr>
                </a:solidFill>
                <a:latin typeface="+mn-lt"/>
                <a:ea typeface="MS PGothic" panose="020B0600070205080204" pitchFamily="34" charset="-128"/>
              </a:rPr>
              <a:t> </a:t>
            </a:r>
            <a:r>
              <a:rPr lang="ja-JP" altLang="en-US" sz="1100">
                <a:latin typeface="+mn-lt"/>
                <a:ea typeface="MS PGothic" panose="020B0600070205080204" pitchFamily="34" charset="-128"/>
              </a:rPr>
              <a:t>および</a:t>
            </a:r>
            <a:r>
              <a:rPr lang="en-US" altLang="ja-JP" sz="1100">
                <a:latin typeface="+mn-lt"/>
                <a:ea typeface="MS PGothic" panose="020B0600070205080204" pitchFamily="34" charset="-128"/>
              </a:rPr>
              <a:t> </a:t>
            </a:r>
            <a:r>
              <a:rPr kumimoji="1" lang="en-US" altLang="ja-JP" sz="1100" b="1">
                <a:solidFill>
                  <a:schemeClr val="accent1">
                    <a:lumMod val="75000"/>
                  </a:schemeClr>
                </a:solidFill>
                <a:latin typeface="+mn-lt"/>
                <a:ea typeface="MS PGothic" panose="020B0600070205080204" pitchFamily="34" charset="-128"/>
              </a:rPr>
              <a:t>High port priority </a:t>
            </a:r>
            <a:r>
              <a:rPr kumimoji="1" lang="ja-JP" altLang="en-US" sz="1100" b="1">
                <a:solidFill>
                  <a:schemeClr val="accent1">
                    <a:lumMod val="75000"/>
                  </a:schemeClr>
                </a:solidFill>
                <a:latin typeface="+mn-lt"/>
                <a:ea typeface="MS PGothic" panose="020B0600070205080204" pitchFamily="34" charset="-128"/>
              </a:rPr>
              <a:t>値</a:t>
            </a:r>
            <a:r>
              <a:rPr kumimoji="1" lang="en-US" altLang="ja-JP" sz="1100" b="1">
                <a:solidFill>
                  <a:schemeClr val="accent1">
                    <a:lumMod val="75000"/>
                  </a:schemeClr>
                </a:solidFill>
                <a:latin typeface="+mn-lt"/>
                <a:ea typeface="MS PGothic" panose="020B0600070205080204" pitchFamily="34" charset="-128"/>
              </a:rPr>
              <a:t> </a:t>
            </a:r>
            <a:r>
              <a:rPr lang="ja-JP" altLang="en-US" sz="1100">
                <a:latin typeface="+mn-lt"/>
                <a:ea typeface="MS PGothic" panose="020B0600070205080204" pitchFamily="34" charset="-128"/>
              </a:rPr>
              <a:t>に設定する値よりも小さな数字にする必要があります。（デフォルト値は</a:t>
            </a:r>
            <a:r>
              <a:rPr lang="en-US" altLang="ja-JP" sz="1100">
                <a:latin typeface="+mn-lt"/>
                <a:ea typeface="MS PGothic" panose="020B0600070205080204" pitchFamily="34" charset="-128"/>
              </a:rPr>
              <a:t> 4</a:t>
            </a:r>
            <a:r>
              <a:rPr lang="ja-JP" altLang="en-US" sz="1100">
                <a:latin typeface="+mn-lt"/>
                <a:ea typeface="MS PGothic" panose="020B0600070205080204" pitchFamily="34" charset="-128"/>
              </a:rPr>
              <a:t>）</a:t>
            </a:r>
            <a:endParaRPr lang="en-US" altLang="ja-JP" sz="1100">
              <a:latin typeface="+mn-lt"/>
              <a:ea typeface="MS PGothic" panose="020B0600070205080204" pitchFamily="34" charset="-128"/>
            </a:endParaRPr>
          </a:p>
          <a:p>
            <a:pPr marL="231775"/>
            <a:endParaRPr lang="en-US" altLang="ja-JP" sz="1100" b="1">
              <a:latin typeface="+mn-lt"/>
              <a:ea typeface="MS PGothic" panose="020B0600070205080204" pitchFamily="34" charset="-128"/>
            </a:endParaRPr>
          </a:p>
          <a:p>
            <a:r>
              <a:rPr lang="ja-JP" altLang="en-US" sz="1100" b="1">
                <a:latin typeface="+mn-lt"/>
                <a:ea typeface="MS PGothic" panose="020B0600070205080204" pitchFamily="34" charset="-128"/>
              </a:rPr>
              <a:t>＜参考＞</a:t>
            </a:r>
            <a:endParaRPr lang="en-US" altLang="ja-JP" sz="1100" b="1">
              <a:latin typeface="+mn-lt"/>
              <a:ea typeface="MS PGothic" panose="020B0600070205080204" pitchFamily="34" charset="-128"/>
            </a:endParaRPr>
          </a:p>
          <a:p>
            <a:pPr marL="231775"/>
            <a:r>
              <a:rPr kumimoji="1" lang="en-US" altLang="ja-JP" sz="1100">
                <a:latin typeface="+mn-lt"/>
                <a:ea typeface="MS PGothic" panose="020B0600070205080204" pitchFamily="34" charset="-128"/>
              </a:rPr>
              <a:t>CLI </a:t>
            </a:r>
            <a:r>
              <a:rPr kumimoji="1" lang="ja-JP" altLang="en-US" sz="1100">
                <a:latin typeface="+mn-lt"/>
                <a:ea typeface="MS PGothic" panose="020B0600070205080204" pitchFamily="34" charset="-128"/>
              </a:rPr>
              <a:t>による設定がされていない機器では、</a:t>
            </a:r>
            <a:r>
              <a:rPr kumimoji="1" lang="en-US" altLang="ja-JP" sz="1100">
                <a:latin typeface="+mn-lt"/>
                <a:ea typeface="MS PGothic" panose="020B0600070205080204" pitchFamily="34" charset="-128"/>
              </a:rPr>
              <a:t>MAC</a:t>
            </a:r>
            <a:r>
              <a:rPr kumimoji="1" lang="ja-JP" altLang="en-US" sz="1100">
                <a:latin typeface="+mn-lt"/>
                <a:ea typeface="MS PGothic" panose="020B0600070205080204" pitchFamily="34" charset="-128"/>
              </a:rPr>
              <a:t> アドレスの大小に従い</a:t>
            </a:r>
            <a:r>
              <a:rPr kumimoji="1" lang="en-US" altLang="ja-JP" sz="1100">
                <a:latin typeface="+mn-lt"/>
                <a:ea typeface="MS PGothic" panose="020B0600070205080204" pitchFamily="34" charset="-128"/>
              </a:rPr>
              <a:t> Priority</a:t>
            </a:r>
            <a:r>
              <a:rPr kumimoji="1" lang="ja-JP" altLang="en-US" sz="1100">
                <a:latin typeface="+mn-lt"/>
                <a:ea typeface="MS PGothic" panose="020B0600070205080204" pitchFamily="34" charset="-128"/>
              </a:rPr>
              <a:t> が付与されます。</a:t>
            </a:r>
            <a:r>
              <a:rPr kumimoji="1" lang="en-US" altLang="ja-JP" sz="1100" err="1">
                <a:latin typeface="+mn-lt"/>
                <a:ea typeface="MS PGothic" panose="020B0600070205080204" pitchFamily="34" charset="-128"/>
              </a:rPr>
              <a:t>StackPower</a:t>
            </a:r>
            <a:r>
              <a:rPr kumimoji="1" lang="en-US" altLang="ja-JP" sz="1100">
                <a:latin typeface="+mn-lt"/>
                <a:ea typeface="MS PGothic" panose="020B0600070205080204" pitchFamily="34" charset="-128"/>
              </a:rPr>
              <a:t> </a:t>
            </a:r>
            <a:r>
              <a:rPr kumimoji="1" lang="ja-JP" altLang="en-US" sz="1100">
                <a:latin typeface="+mn-lt"/>
                <a:ea typeface="MS PGothic" panose="020B0600070205080204" pitchFamily="34" charset="-128"/>
              </a:rPr>
              <a:t>を</a:t>
            </a:r>
            <a:r>
              <a:rPr kumimoji="1" lang="en-US" altLang="ja-JP" sz="1100">
                <a:latin typeface="+mn-lt"/>
                <a:ea typeface="MS PGothic" panose="020B0600070205080204" pitchFamily="34" charset="-128"/>
              </a:rPr>
              <a:t> 4 </a:t>
            </a:r>
            <a:r>
              <a:rPr kumimoji="1" lang="ja-JP" altLang="en-US" sz="1100">
                <a:latin typeface="+mn-lt"/>
                <a:ea typeface="MS PGothic" panose="020B0600070205080204" pitchFamily="34" charset="-128"/>
              </a:rPr>
              <a:t>台で構成している場合は、</a:t>
            </a:r>
            <a:r>
              <a:rPr kumimoji="1" lang="en-US" altLang="ja-JP" sz="1100">
                <a:latin typeface="+mn-lt"/>
                <a:ea typeface="MS PGothic" panose="020B0600070205080204" pitchFamily="34" charset="-128"/>
              </a:rPr>
              <a:t>MAC </a:t>
            </a:r>
            <a:r>
              <a:rPr kumimoji="1" lang="ja-JP" altLang="en-US" sz="1100">
                <a:latin typeface="+mn-lt"/>
                <a:ea typeface="MS PGothic" panose="020B0600070205080204" pitchFamily="34" charset="-128"/>
              </a:rPr>
              <a:t>アドレスが一番小さい機器が最大</a:t>
            </a:r>
            <a:r>
              <a:rPr kumimoji="1" lang="en-US" altLang="ja-JP" sz="1100">
                <a:latin typeface="+mn-lt"/>
                <a:ea typeface="MS PGothic" panose="020B0600070205080204" pitchFamily="34" charset="-128"/>
              </a:rPr>
              <a:t> -3 </a:t>
            </a:r>
            <a:r>
              <a:rPr kumimoji="1" lang="ja-JP" altLang="en-US" sz="1100">
                <a:latin typeface="+mn-lt"/>
                <a:ea typeface="MS PGothic" panose="020B0600070205080204" pitchFamily="34" charset="-128"/>
              </a:rPr>
              <a:t>された値となり、一番大きな機器がデフォルト値になります。</a:t>
            </a:r>
            <a:endParaRPr kumimoji="1" lang="en-US" altLang="ja-JP" sz="1100">
              <a:latin typeface="+mn-lt"/>
              <a:ea typeface="MS PGothic" panose="020B0600070205080204" pitchFamily="34" charset="-128"/>
            </a:endParaRPr>
          </a:p>
          <a:p>
            <a:pPr marL="231775"/>
            <a:r>
              <a:rPr kumimoji="1" lang="ja-JP" altLang="en-US" sz="1100">
                <a:latin typeface="+mn-lt"/>
                <a:ea typeface="MS PGothic" panose="020B0600070205080204" pitchFamily="34" charset="-128"/>
              </a:rPr>
              <a:t>（</a:t>
            </a:r>
            <a:r>
              <a:rPr kumimoji="1" lang="en-US" altLang="ja-JP" sz="1100" err="1">
                <a:latin typeface="+mn-lt"/>
                <a:ea typeface="MS PGothic" panose="020B0600070205080204" pitchFamily="34" charset="-128"/>
              </a:rPr>
              <a:t>StackPower</a:t>
            </a:r>
            <a:r>
              <a:rPr kumimoji="1" lang="en-US" altLang="ja-JP" sz="1100">
                <a:latin typeface="+mn-lt"/>
                <a:ea typeface="MS PGothic" panose="020B0600070205080204" pitchFamily="34" charset="-128"/>
              </a:rPr>
              <a:t> </a:t>
            </a:r>
            <a:r>
              <a:rPr kumimoji="1" lang="ja-JP" altLang="en-US" sz="1100">
                <a:latin typeface="+mn-lt"/>
                <a:ea typeface="MS PGothic" panose="020B0600070205080204" pitchFamily="34" charset="-128"/>
              </a:rPr>
              <a:t>を</a:t>
            </a:r>
            <a:r>
              <a:rPr kumimoji="1" lang="en-US" altLang="ja-JP" sz="1100">
                <a:latin typeface="+mn-lt"/>
                <a:ea typeface="MS PGothic" panose="020B0600070205080204" pitchFamily="34" charset="-128"/>
              </a:rPr>
              <a:t> 2 </a:t>
            </a:r>
            <a:r>
              <a:rPr kumimoji="1" lang="ja-JP" altLang="en-US" sz="1100">
                <a:latin typeface="+mn-lt"/>
                <a:ea typeface="MS PGothic" panose="020B0600070205080204" pitchFamily="34" charset="-128"/>
              </a:rPr>
              <a:t>台で構成している場合は、</a:t>
            </a:r>
            <a:r>
              <a:rPr kumimoji="1" lang="en-US" altLang="ja-JP" sz="1100">
                <a:latin typeface="+mn-lt"/>
                <a:ea typeface="MS PGothic" panose="020B0600070205080204" pitchFamily="34" charset="-128"/>
              </a:rPr>
              <a:t>MAC </a:t>
            </a:r>
            <a:r>
              <a:rPr kumimoji="1" lang="ja-JP" altLang="en-US" sz="1100">
                <a:latin typeface="+mn-lt"/>
                <a:ea typeface="MS PGothic" panose="020B0600070205080204" pitchFamily="34" charset="-128"/>
              </a:rPr>
              <a:t>アドレスの小さい機器が</a:t>
            </a:r>
            <a:r>
              <a:rPr kumimoji="1" lang="en-US" altLang="ja-JP" sz="1100">
                <a:latin typeface="+mn-lt"/>
                <a:ea typeface="MS PGothic" panose="020B0600070205080204" pitchFamily="34" charset="-128"/>
              </a:rPr>
              <a:t> -1 </a:t>
            </a:r>
            <a:r>
              <a:rPr kumimoji="1" lang="ja-JP" altLang="en-US" sz="1100">
                <a:latin typeface="+mn-lt"/>
                <a:ea typeface="MS PGothic" panose="020B0600070205080204" pitchFamily="34" charset="-128"/>
              </a:rPr>
              <a:t>された値になります。）</a:t>
            </a:r>
            <a:endParaRPr kumimoji="1" lang="en-US" altLang="ja-JP" sz="1100">
              <a:latin typeface="+mn-lt"/>
              <a:ea typeface="MS PGothic" panose="020B0600070205080204" pitchFamily="34" charset="-128"/>
            </a:endParaRPr>
          </a:p>
        </p:txBody>
      </p:sp>
      <p:sp>
        <p:nvSpPr>
          <p:cNvPr id="6" name="Slide Number Placeholder 4">
            <a:extLst>
              <a:ext uri="{FF2B5EF4-FFF2-40B4-BE49-F238E27FC236}">
                <a16:creationId xmlns:a16="http://schemas.microsoft.com/office/drawing/2014/main" id="{CB2FD093-610A-A142-98B0-688FF642633D}"/>
              </a:ext>
            </a:extLst>
          </p:cNvPr>
          <p:cNvSpPr>
            <a:spLocks noGrp="1"/>
          </p:cNvSpPr>
          <p:nvPr>
            <p:ph type="sldNum" sz="quarter" idx="4294967295"/>
          </p:nvPr>
        </p:nvSpPr>
        <p:spPr>
          <a:xfrm>
            <a:off x="8648700" y="4884738"/>
            <a:ext cx="495300" cy="274637"/>
          </a:xfrm>
          <a:prstGeom prst="rect">
            <a:avLst/>
          </a:prstGeom>
        </p:spPr>
        <p:txBody>
          <a:bodyPr>
            <a:noAutofit/>
          </a:bodyPr>
          <a:lstStyle/>
          <a:p>
            <a:fld id="{3945D0FD-48F1-4D72-80C5-FFB60B92A834}" type="slidenum">
              <a:rPr lang="en-US" sz="900" smtClean="0">
                <a:latin typeface="+mn-lt"/>
                <a:ea typeface="MS PGothic" panose="020B0600070205080204" pitchFamily="34" charset="-128"/>
              </a:rPr>
              <a:pPr/>
              <a:t>114</a:t>
            </a:fld>
            <a:endParaRPr lang="en-US" sz="900">
              <a:latin typeface="+mn-lt"/>
              <a:ea typeface="MS PGothic" panose="020B0600070205080204" pitchFamily="34" charset="-128"/>
            </a:endParaRPr>
          </a:p>
        </p:txBody>
      </p:sp>
    </p:spTree>
    <p:extLst>
      <p:ext uri="{BB962C8B-B14F-4D97-AF65-F5344CB8AC3E}">
        <p14:creationId xmlns:p14="http://schemas.microsoft.com/office/powerpoint/2010/main" val="1320066452"/>
      </p:ext>
    </p:extLst>
  </p:cSld>
  <p:clrMapOvr>
    <a:masterClrMapping/>
  </p:clrMapOvr>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タイトル 2">
            <a:extLst>
              <a:ext uri="{FF2B5EF4-FFF2-40B4-BE49-F238E27FC236}">
                <a16:creationId xmlns:a16="http://schemas.microsoft.com/office/drawing/2014/main" id="{1AD44DD9-75D3-458A-B6EF-E67F0E951A66}"/>
              </a:ext>
            </a:extLst>
          </p:cNvPr>
          <p:cNvSpPr>
            <a:spLocks noGrp="1"/>
          </p:cNvSpPr>
          <p:nvPr>
            <p:ph type="title"/>
          </p:nvPr>
        </p:nvSpPr>
        <p:spPr/>
        <p:txBody>
          <a:bodyPr/>
          <a:lstStyle/>
          <a:p>
            <a:r>
              <a:rPr kumimoji="1" lang="en-US" altLang="ja-JP" err="1">
                <a:latin typeface="+mn-lt"/>
                <a:ea typeface="MS PGothic" panose="020B0600070205080204" pitchFamily="34" charset="-128"/>
              </a:rPr>
              <a:t>StackPower</a:t>
            </a:r>
            <a:endParaRPr kumimoji="1" lang="ja-JP" altLang="en-US">
              <a:latin typeface="+mn-lt"/>
              <a:ea typeface="MS PGothic" panose="020B0600070205080204" pitchFamily="34" charset="-128"/>
            </a:endParaRPr>
          </a:p>
        </p:txBody>
      </p:sp>
      <p:sp>
        <p:nvSpPr>
          <p:cNvPr id="2" name="Text Placeholder 1">
            <a:extLst>
              <a:ext uri="{FF2B5EF4-FFF2-40B4-BE49-F238E27FC236}">
                <a16:creationId xmlns:a16="http://schemas.microsoft.com/office/drawing/2014/main" id="{AF47A697-56F0-3D4B-8598-174D6B52C321}"/>
              </a:ext>
            </a:extLst>
          </p:cNvPr>
          <p:cNvSpPr>
            <a:spLocks noGrp="1"/>
          </p:cNvSpPr>
          <p:nvPr>
            <p:ph type="body" sz="quarter" idx="12"/>
          </p:nvPr>
        </p:nvSpPr>
        <p:spPr/>
        <p:txBody>
          <a:bodyPr/>
          <a:lstStyle/>
          <a:p>
            <a:r>
              <a:rPr lang="en-US">
                <a:ea typeface="MS PGothic" panose="020B0600070205080204" pitchFamily="34" charset="-128"/>
              </a:rPr>
              <a:t>3.1  Stack</a:t>
            </a:r>
          </a:p>
        </p:txBody>
      </p:sp>
      <p:sp>
        <p:nvSpPr>
          <p:cNvPr id="7" name="テキスト ボックス 6">
            <a:extLst>
              <a:ext uri="{FF2B5EF4-FFF2-40B4-BE49-F238E27FC236}">
                <a16:creationId xmlns:a16="http://schemas.microsoft.com/office/drawing/2014/main" id="{F40CDE44-19BD-4ABF-8C9E-300B5A02BD47}"/>
              </a:ext>
            </a:extLst>
          </p:cNvPr>
          <p:cNvSpPr txBox="1"/>
          <p:nvPr/>
        </p:nvSpPr>
        <p:spPr>
          <a:xfrm>
            <a:off x="232591" y="1600752"/>
            <a:ext cx="4796609" cy="707886"/>
          </a:xfrm>
          <a:prstGeom prst="rect">
            <a:avLst/>
          </a:prstGeom>
          <a:solidFill>
            <a:schemeClr val="bg2">
              <a:lumMod val="95000"/>
            </a:schemeClr>
          </a:solidFill>
          <a:ln>
            <a:noFill/>
          </a:ln>
        </p:spPr>
        <p:style>
          <a:lnRef idx="0">
            <a:scrgbClr r="0" g="0" b="0"/>
          </a:lnRef>
          <a:fillRef idx="0">
            <a:scrgbClr r="0" g="0" b="0"/>
          </a:fillRef>
          <a:effectRef idx="0">
            <a:scrgbClr r="0" g="0" b="0"/>
          </a:effectRef>
          <a:fontRef idx="minor">
            <a:schemeClr val="accent4"/>
          </a:fontRef>
        </p:style>
        <p:txBody>
          <a:bodyPr wrap="square" rtlCol="0">
            <a:spAutoFit/>
          </a:bodyPr>
          <a:lstStyle/>
          <a:p>
            <a:r>
              <a:rPr kumimoji="1" lang="en-US" altLang="ja-JP" sz="800">
                <a:ea typeface="MS PGothic" panose="020B0600070205080204" pitchFamily="34" charset="-128"/>
              </a:rPr>
              <a:t>C9300#conf t</a:t>
            </a:r>
          </a:p>
          <a:p>
            <a:r>
              <a:rPr kumimoji="1" lang="en-US" altLang="ja-JP" sz="800">
                <a:ea typeface="MS PGothic" panose="020B0600070205080204" pitchFamily="34" charset="-128"/>
              </a:rPr>
              <a:t>C9300(config)#stack-power stack Powerstack-1</a:t>
            </a:r>
          </a:p>
          <a:p>
            <a:r>
              <a:rPr kumimoji="1" lang="en-US" altLang="ja-JP" sz="800">
                <a:ea typeface="MS PGothic" panose="020B0600070205080204" pitchFamily="34" charset="-128"/>
              </a:rPr>
              <a:t>C9300(config-</a:t>
            </a:r>
            <a:r>
              <a:rPr kumimoji="1" lang="en-US" altLang="ja-JP" sz="800" err="1">
                <a:ea typeface="MS PGothic" panose="020B0600070205080204" pitchFamily="34" charset="-128"/>
              </a:rPr>
              <a:t>stackpower</a:t>
            </a:r>
            <a:r>
              <a:rPr kumimoji="1" lang="en-US" altLang="ja-JP" sz="800">
                <a:ea typeface="MS PGothic" panose="020B0600070205080204" pitchFamily="34" charset="-128"/>
              </a:rPr>
              <a:t>)#</a:t>
            </a:r>
            <a:r>
              <a:rPr kumimoji="1" lang="en-US" altLang="ja-JP" sz="800" b="1">
                <a:solidFill>
                  <a:srgbClr val="FF0000"/>
                </a:solidFill>
                <a:ea typeface="MS PGothic" panose="020B0600070205080204" pitchFamily="34" charset="-128"/>
              </a:rPr>
              <a:t>power-priority low 24  </a:t>
            </a:r>
          </a:p>
          <a:p>
            <a:r>
              <a:rPr kumimoji="1" lang="en-US" altLang="ja-JP" sz="800">
                <a:ea typeface="MS PGothic" panose="020B0600070205080204" pitchFamily="34" charset="-128"/>
              </a:rPr>
              <a:t>C9300(config-</a:t>
            </a:r>
            <a:r>
              <a:rPr kumimoji="1" lang="en-US" altLang="ja-JP" sz="800" err="1">
                <a:ea typeface="MS PGothic" panose="020B0600070205080204" pitchFamily="34" charset="-128"/>
              </a:rPr>
              <a:t>stackpower</a:t>
            </a:r>
            <a:r>
              <a:rPr kumimoji="1" lang="en-US" altLang="ja-JP" sz="800">
                <a:ea typeface="MS PGothic" panose="020B0600070205080204" pitchFamily="34" charset="-128"/>
              </a:rPr>
              <a:t>)#end</a:t>
            </a:r>
          </a:p>
          <a:p>
            <a:r>
              <a:rPr kumimoji="1" lang="en-US" altLang="ja-JP" sz="800">
                <a:ea typeface="MS PGothic" panose="020B0600070205080204" pitchFamily="34" charset="-128"/>
              </a:rPr>
              <a:t>C9300#</a:t>
            </a:r>
          </a:p>
        </p:txBody>
      </p:sp>
      <p:sp>
        <p:nvSpPr>
          <p:cNvPr id="8" name="テキスト ボックス 7">
            <a:extLst>
              <a:ext uri="{FF2B5EF4-FFF2-40B4-BE49-F238E27FC236}">
                <a16:creationId xmlns:a16="http://schemas.microsoft.com/office/drawing/2014/main" id="{7B4F7C51-855A-4E46-A755-8A0AB80A5008}"/>
              </a:ext>
            </a:extLst>
          </p:cNvPr>
          <p:cNvSpPr txBox="1"/>
          <p:nvPr/>
        </p:nvSpPr>
        <p:spPr>
          <a:xfrm>
            <a:off x="228600" y="1339142"/>
            <a:ext cx="4855535" cy="276999"/>
          </a:xfrm>
          <a:prstGeom prst="rect">
            <a:avLst/>
          </a:prstGeom>
          <a:noFill/>
        </p:spPr>
        <p:txBody>
          <a:bodyPr wrap="square" rtlCol="0">
            <a:spAutoFit/>
          </a:bodyPr>
          <a:lstStyle/>
          <a:p>
            <a:pPr marL="171450" indent="-171450">
              <a:buFont typeface="Apple SD Gothic Neo Regular" panose="02000300000000000000" pitchFamily="2" charset="-127"/>
              <a:buChar char="◼"/>
            </a:pPr>
            <a:r>
              <a:rPr kumimoji="1" lang="en-US" altLang="ja-JP" sz="1200" b="1">
                <a:solidFill>
                  <a:schemeClr val="tx2"/>
                </a:solidFill>
                <a:latin typeface="+mn-lt"/>
                <a:ea typeface="MS PGothic" panose="020B0600070205080204" pitchFamily="34" charset="-128"/>
              </a:rPr>
              <a:t>Low port priority</a:t>
            </a:r>
            <a:r>
              <a:rPr kumimoji="1" lang="ja-JP" altLang="en-US" sz="1200" b="1">
                <a:solidFill>
                  <a:schemeClr val="tx2"/>
                </a:solidFill>
                <a:latin typeface="+mn-lt"/>
                <a:ea typeface="MS PGothic" panose="020B0600070205080204" pitchFamily="34" charset="-128"/>
              </a:rPr>
              <a:t> 値の設定例</a:t>
            </a:r>
          </a:p>
        </p:txBody>
      </p:sp>
      <p:sp>
        <p:nvSpPr>
          <p:cNvPr id="9" name="テキスト ボックス 8">
            <a:extLst>
              <a:ext uri="{FF2B5EF4-FFF2-40B4-BE49-F238E27FC236}">
                <a16:creationId xmlns:a16="http://schemas.microsoft.com/office/drawing/2014/main" id="{2E334962-366E-46B2-A28F-C406C308FB1E}"/>
              </a:ext>
            </a:extLst>
          </p:cNvPr>
          <p:cNvSpPr txBox="1"/>
          <p:nvPr/>
        </p:nvSpPr>
        <p:spPr>
          <a:xfrm>
            <a:off x="232591" y="2746260"/>
            <a:ext cx="4796609" cy="707886"/>
          </a:xfrm>
          <a:prstGeom prst="rect">
            <a:avLst/>
          </a:prstGeom>
          <a:solidFill>
            <a:schemeClr val="bg2">
              <a:lumMod val="95000"/>
            </a:schemeClr>
          </a:solidFill>
          <a:ln>
            <a:noFill/>
          </a:ln>
        </p:spPr>
        <p:style>
          <a:lnRef idx="0">
            <a:scrgbClr r="0" g="0" b="0"/>
          </a:lnRef>
          <a:fillRef idx="0">
            <a:scrgbClr r="0" g="0" b="0"/>
          </a:fillRef>
          <a:effectRef idx="0">
            <a:scrgbClr r="0" g="0" b="0"/>
          </a:effectRef>
          <a:fontRef idx="minor">
            <a:schemeClr val="accent4"/>
          </a:fontRef>
        </p:style>
        <p:txBody>
          <a:bodyPr wrap="square" rtlCol="0">
            <a:spAutoFit/>
          </a:bodyPr>
          <a:lstStyle/>
          <a:p>
            <a:r>
              <a:rPr kumimoji="1" lang="en-US" altLang="ja-JP" sz="800">
                <a:ea typeface="MS PGothic" panose="020B0600070205080204" pitchFamily="34" charset="-128"/>
              </a:rPr>
              <a:t>C9300#conf t</a:t>
            </a:r>
          </a:p>
          <a:p>
            <a:r>
              <a:rPr kumimoji="1" lang="en-US" altLang="ja-JP" sz="800">
                <a:ea typeface="MS PGothic" panose="020B0600070205080204" pitchFamily="34" charset="-128"/>
              </a:rPr>
              <a:t>C9300(config)#stack-power stack Powerstack-1</a:t>
            </a:r>
          </a:p>
          <a:p>
            <a:r>
              <a:rPr kumimoji="1" lang="en-US" altLang="ja-JP" sz="800">
                <a:ea typeface="MS PGothic" panose="020B0600070205080204" pitchFamily="34" charset="-128"/>
              </a:rPr>
              <a:t>C9300(config-</a:t>
            </a:r>
            <a:r>
              <a:rPr kumimoji="1" lang="en-US" altLang="ja-JP" sz="800" err="1">
                <a:ea typeface="MS PGothic" panose="020B0600070205080204" pitchFamily="34" charset="-128"/>
              </a:rPr>
              <a:t>stackpower</a:t>
            </a:r>
            <a:r>
              <a:rPr kumimoji="1" lang="en-US" altLang="ja-JP" sz="800">
                <a:ea typeface="MS PGothic" panose="020B0600070205080204" pitchFamily="34" charset="-128"/>
              </a:rPr>
              <a:t>)#</a:t>
            </a:r>
            <a:r>
              <a:rPr kumimoji="1" lang="en-US" altLang="ja-JP" sz="800" b="1">
                <a:solidFill>
                  <a:srgbClr val="FF0000"/>
                </a:solidFill>
                <a:ea typeface="MS PGothic" panose="020B0600070205080204" pitchFamily="34" charset="-128"/>
              </a:rPr>
              <a:t> power-priority high 14 </a:t>
            </a:r>
          </a:p>
          <a:p>
            <a:r>
              <a:rPr kumimoji="1" lang="en-US" altLang="ja-JP" sz="800">
                <a:ea typeface="MS PGothic" panose="020B0600070205080204" pitchFamily="34" charset="-128"/>
              </a:rPr>
              <a:t>C9300(config-</a:t>
            </a:r>
            <a:r>
              <a:rPr kumimoji="1" lang="en-US" altLang="ja-JP" sz="800" err="1">
                <a:ea typeface="MS PGothic" panose="020B0600070205080204" pitchFamily="34" charset="-128"/>
              </a:rPr>
              <a:t>stackpower</a:t>
            </a:r>
            <a:r>
              <a:rPr kumimoji="1" lang="en-US" altLang="ja-JP" sz="800">
                <a:ea typeface="MS PGothic" panose="020B0600070205080204" pitchFamily="34" charset="-128"/>
              </a:rPr>
              <a:t>)#end</a:t>
            </a:r>
          </a:p>
          <a:p>
            <a:r>
              <a:rPr kumimoji="1" lang="en-US" altLang="ja-JP" sz="800">
                <a:ea typeface="MS PGothic" panose="020B0600070205080204" pitchFamily="34" charset="-128"/>
              </a:rPr>
              <a:t>C9300#</a:t>
            </a:r>
          </a:p>
        </p:txBody>
      </p:sp>
      <p:sp>
        <p:nvSpPr>
          <p:cNvPr id="10" name="テキスト ボックス 9">
            <a:extLst>
              <a:ext uri="{FF2B5EF4-FFF2-40B4-BE49-F238E27FC236}">
                <a16:creationId xmlns:a16="http://schemas.microsoft.com/office/drawing/2014/main" id="{35B1E3D4-E5F8-49CC-874A-19F9B76CDBA2}"/>
              </a:ext>
            </a:extLst>
          </p:cNvPr>
          <p:cNvSpPr txBox="1"/>
          <p:nvPr/>
        </p:nvSpPr>
        <p:spPr>
          <a:xfrm>
            <a:off x="228600" y="2484650"/>
            <a:ext cx="4855535" cy="276999"/>
          </a:xfrm>
          <a:prstGeom prst="rect">
            <a:avLst/>
          </a:prstGeom>
          <a:noFill/>
        </p:spPr>
        <p:txBody>
          <a:bodyPr wrap="square" rtlCol="0">
            <a:spAutoFit/>
          </a:bodyPr>
          <a:lstStyle/>
          <a:p>
            <a:pPr marL="171450" indent="-171450">
              <a:buFont typeface="Apple SD Gothic Neo Regular" panose="02000300000000000000" pitchFamily="2" charset="-127"/>
              <a:buChar char="◼"/>
            </a:pPr>
            <a:r>
              <a:rPr kumimoji="1" lang="en-US" altLang="ja-JP" sz="1200" b="1">
                <a:solidFill>
                  <a:schemeClr val="tx2"/>
                </a:solidFill>
                <a:latin typeface="+mn-lt"/>
                <a:ea typeface="MS PGothic" panose="020B0600070205080204" pitchFamily="34" charset="-128"/>
              </a:rPr>
              <a:t>High port priority </a:t>
            </a:r>
            <a:r>
              <a:rPr kumimoji="1" lang="ja-JP" altLang="en-US" sz="1200" b="1">
                <a:solidFill>
                  <a:schemeClr val="tx2"/>
                </a:solidFill>
                <a:latin typeface="+mn-lt"/>
                <a:ea typeface="MS PGothic" panose="020B0600070205080204" pitchFamily="34" charset="-128"/>
              </a:rPr>
              <a:t>値の設定例</a:t>
            </a:r>
          </a:p>
        </p:txBody>
      </p:sp>
      <p:sp>
        <p:nvSpPr>
          <p:cNvPr id="11" name="テキスト ボックス 10">
            <a:extLst>
              <a:ext uri="{FF2B5EF4-FFF2-40B4-BE49-F238E27FC236}">
                <a16:creationId xmlns:a16="http://schemas.microsoft.com/office/drawing/2014/main" id="{359283DB-A76D-4991-85F8-FC7BF2AFCDFC}"/>
              </a:ext>
            </a:extLst>
          </p:cNvPr>
          <p:cNvSpPr txBox="1"/>
          <p:nvPr/>
        </p:nvSpPr>
        <p:spPr>
          <a:xfrm>
            <a:off x="232591" y="3881921"/>
            <a:ext cx="4796609" cy="707886"/>
          </a:xfrm>
          <a:prstGeom prst="rect">
            <a:avLst/>
          </a:prstGeom>
          <a:solidFill>
            <a:schemeClr val="bg2">
              <a:lumMod val="95000"/>
            </a:schemeClr>
          </a:solidFill>
          <a:ln>
            <a:noFill/>
          </a:ln>
        </p:spPr>
        <p:style>
          <a:lnRef idx="0">
            <a:scrgbClr r="0" g="0" b="0"/>
          </a:lnRef>
          <a:fillRef idx="0">
            <a:scrgbClr r="0" g="0" b="0"/>
          </a:fillRef>
          <a:effectRef idx="0">
            <a:scrgbClr r="0" g="0" b="0"/>
          </a:effectRef>
          <a:fontRef idx="minor">
            <a:schemeClr val="accent4"/>
          </a:fontRef>
        </p:style>
        <p:txBody>
          <a:bodyPr wrap="square" rtlCol="0">
            <a:spAutoFit/>
          </a:bodyPr>
          <a:lstStyle/>
          <a:p>
            <a:r>
              <a:rPr kumimoji="1" lang="en-US" altLang="ja-JP" sz="800">
                <a:ea typeface="MS PGothic" panose="020B0600070205080204" pitchFamily="34" charset="-128"/>
              </a:rPr>
              <a:t>C9300#conf t</a:t>
            </a:r>
          </a:p>
          <a:p>
            <a:r>
              <a:rPr kumimoji="1" lang="en-US" altLang="ja-JP" sz="800">
                <a:ea typeface="MS PGothic" panose="020B0600070205080204" pitchFamily="34" charset="-128"/>
              </a:rPr>
              <a:t>C9300(config)#stack-power stack Powerstack-1</a:t>
            </a:r>
          </a:p>
          <a:p>
            <a:r>
              <a:rPr kumimoji="1" lang="en-US" altLang="ja-JP" sz="800">
                <a:ea typeface="MS PGothic" panose="020B0600070205080204" pitchFamily="34" charset="-128"/>
              </a:rPr>
              <a:t>C9300(config-</a:t>
            </a:r>
            <a:r>
              <a:rPr kumimoji="1" lang="en-US" altLang="ja-JP" sz="800" err="1">
                <a:ea typeface="MS PGothic" panose="020B0600070205080204" pitchFamily="34" charset="-128"/>
              </a:rPr>
              <a:t>stackpower</a:t>
            </a:r>
            <a:r>
              <a:rPr kumimoji="1" lang="en-US" altLang="ja-JP" sz="800">
                <a:ea typeface="MS PGothic" panose="020B0600070205080204" pitchFamily="34" charset="-128"/>
              </a:rPr>
              <a:t>)#</a:t>
            </a:r>
            <a:r>
              <a:rPr kumimoji="1" lang="en-US" altLang="ja-JP" sz="800" b="1">
                <a:solidFill>
                  <a:srgbClr val="FF0000"/>
                </a:solidFill>
                <a:ea typeface="MS PGothic" panose="020B0600070205080204" pitchFamily="34" charset="-128"/>
              </a:rPr>
              <a:t> power-priority switch 5</a:t>
            </a:r>
          </a:p>
          <a:p>
            <a:r>
              <a:rPr kumimoji="1" lang="en-US" altLang="ja-JP" sz="800">
                <a:ea typeface="MS PGothic" panose="020B0600070205080204" pitchFamily="34" charset="-128"/>
              </a:rPr>
              <a:t>C9300(config-</a:t>
            </a:r>
            <a:r>
              <a:rPr kumimoji="1" lang="en-US" altLang="ja-JP" sz="800" err="1">
                <a:ea typeface="MS PGothic" panose="020B0600070205080204" pitchFamily="34" charset="-128"/>
              </a:rPr>
              <a:t>stackpower</a:t>
            </a:r>
            <a:r>
              <a:rPr kumimoji="1" lang="en-US" altLang="ja-JP" sz="800">
                <a:ea typeface="MS PGothic" panose="020B0600070205080204" pitchFamily="34" charset="-128"/>
              </a:rPr>
              <a:t>)#end</a:t>
            </a:r>
          </a:p>
          <a:p>
            <a:r>
              <a:rPr kumimoji="1" lang="en-US" altLang="ja-JP" sz="800">
                <a:ea typeface="MS PGothic" panose="020B0600070205080204" pitchFamily="34" charset="-128"/>
              </a:rPr>
              <a:t>C9300#</a:t>
            </a:r>
          </a:p>
        </p:txBody>
      </p:sp>
      <p:sp>
        <p:nvSpPr>
          <p:cNvPr id="12" name="テキスト ボックス 11">
            <a:extLst>
              <a:ext uri="{FF2B5EF4-FFF2-40B4-BE49-F238E27FC236}">
                <a16:creationId xmlns:a16="http://schemas.microsoft.com/office/drawing/2014/main" id="{D3B64913-9813-4C52-97B6-C7FE3EF1ABBF}"/>
              </a:ext>
            </a:extLst>
          </p:cNvPr>
          <p:cNvSpPr txBox="1"/>
          <p:nvPr/>
        </p:nvSpPr>
        <p:spPr>
          <a:xfrm>
            <a:off x="228600" y="3620311"/>
            <a:ext cx="4855535" cy="276999"/>
          </a:xfrm>
          <a:prstGeom prst="rect">
            <a:avLst/>
          </a:prstGeom>
          <a:noFill/>
        </p:spPr>
        <p:txBody>
          <a:bodyPr wrap="square" rtlCol="0">
            <a:spAutoFit/>
          </a:bodyPr>
          <a:lstStyle/>
          <a:p>
            <a:pPr marL="171450" indent="-171450">
              <a:buFont typeface="Apple SD Gothic Neo Regular" panose="02000300000000000000" pitchFamily="2" charset="-127"/>
              <a:buChar char="◼"/>
            </a:pPr>
            <a:r>
              <a:rPr lang="en-US" altLang="ja-JP" sz="1200" b="1">
                <a:solidFill>
                  <a:schemeClr val="tx2"/>
                </a:solidFill>
                <a:latin typeface="+mn-lt"/>
                <a:ea typeface="MS PGothic" panose="020B0600070205080204" pitchFamily="34" charset="-128"/>
              </a:rPr>
              <a:t>Switch priority </a:t>
            </a:r>
            <a:r>
              <a:rPr lang="ja-JP" altLang="en-US" sz="1200" b="1">
                <a:solidFill>
                  <a:schemeClr val="tx2"/>
                </a:solidFill>
                <a:latin typeface="+mn-lt"/>
                <a:ea typeface="MS PGothic" panose="020B0600070205080204" pitchFamily="34" charset="-128"/>
              </a:rPr>
              <a:t>値の設定例</a:t>
            </a:r>
            <a:endParaRPr kumimoji="1" lang="ja-JP" altLang="en-US" sz="1200" b="1">
              <a:solidFill>
                <a:schemeClr val="tx2"/>
              </a:solidFill>
              <a:latin typeface="+mn-lt"/>
              <a:ea typeface="MS PGothic" panose="020B0600070205080204" pitchFamily="34" charset="-128"/>
            </a:endParaRPr>
          </a:p>
        </p:txBody>
      </p:sp>
      <p:sp>
        <p:nvSpPr>
          <p:cNvPr id="15" name="テキスト ボックス 14">
            <a:extLst>
              <a:ext uri="{FF2B5EF4-FFF2-40B4-BE49-F238E27FC236}">
                <a16:creationId xmlns:a16="http://schemas.microsoft.com/office/drawing/2014/main" id="{B68A4252-B948-4B6D-BD68-0072B7A8F066}"/>
              </a:ext>
            </a:extLst>
          </p:cNvPr>
          <p:cNvSpPr txBox="1"/>
          <p:nvPr/>
        </p:nvSpPr>
        <p:spPr>
          <a:xfrm>
            <a:off x="5257800" y="1382603"/>
            <a:ext cx="3657600" cy="600164"/>
          </a:xfrm>
          <a:prstGeom prst="rect">
            <a:avLst/>
          </a:prstGeom>
          <a:noFill/>
        </p:spPr>
        <p:txBody>
          <a:bodyPr wrap="square" rtlCol="0">
            <a:spAutoFit/>
          </a:bodyPr>
          <a:lstStyle/>
          <a:p>
            <a:r>
              <a:rPr kumimoji="1" lang="ja-JP" altLang="en-US" sz="1100" b="1">
                <a:latin typeface="+mn-lt"/>
                <a:ea typeface="MS PGothic" panose="020B0600070205080204" pitchFamily="34" charset="-128"/>
              </a:rPr>
              <a:t>＜注意＞</a:t>
            </a:r>
            <a:endParaRPr kumimoji="1" lang="en-US" altLang="ja-JP" sz="1100" b="1">
              <a:latin typeface="+mn-lt"/>
              <a:ea typeface="MS PGothic" panose="020B0600070205080204" pitchFamily="34" charset="-128"/>
            </a:endParaRPr>
          </a:p>
          <a:p>
            <a:r>
              <a:rPr kumimoji="1" lang="en-US" altLang="ja-JP" sz="1100" err="1">
                <a:latin typeface="+mn-lt"/>
                <a:ea typeface="MS PGothic" panose="020B0600070205080204" pitchFamily="34" charset="-128"/>
              </a:rPr>
              <a:t>StackPower</a:t>
            </a:r>
            <a:r>
              <a:rPr kumimoji="1" lang="en-US" altLang="ja-JP" sz="1100">
                <a:latin typeface="+mn-lt"/>
                <a:ea typeface="MS PGothic" panose="020B0600070205080204" pitchFamily="34" charset="-128"/>
              </a:rPr>
              <a:t> </a:t>
            </a:r>
            <a:r>
              <a:rPr kumimoji="1" lang="ja-JP" altLang="en-US" sz="1100">
                <a:latin typeface="+mn-lt"/>
                <a:ea typeface="MS PGothic" panose="020B0600070205080204" pitchFamily="34" charset="-128"/>
              </a:rPr>
              <a:t>メンバ内では必ず全て異なる数値にしてください。</a:t>
            </a:r>
            <a:endParaRPr kumimoji="1" lang="en-US" altLang="ja-JP" sz="1100">
              <a:latin typeface="+mn-lt"/>
              <a:ea typeface="MS PGothic" panose="020B0600070205080204" pitchFamily="34" charset="-128"/>
            </a:endParaRPr>
          </a:p>
        </p:txBody>
      </p:sp>
      <p:sp>
        <p:nvSpPr>
          <p:cNvPr id="16" name="テキスト ボックス 15">
            <a:extLst>
              <a:ext uri="{FF2B5EF4-FFF2-40B4-BE49-F238E27FC236}">
                <a16:creationId xmlns:a16="http://schemas.microsoft.com/office/drawing/2014/main" id="{FED08245-3F80-4ED3-AFA7-1AB67144C4B5}"/>
              </a:ext>
            </a:extLst>
          </p:cNvPr>
          <p:cNvSpPr txBox="1"/>
          <p:nvPr/>
        </p:nvSpPr>
        <p:spPr>
          <a:xfrm>
            <a:off x="533400" y="827520"/>
            <a:ext cx="7819212" cy="276999"/>
          </a:xfrm>
          <a:prstGeom prst="rect">
            <a:avLst/>
          </a:prstGeom>
          <a:noFill/>
        </p:spPr>
        <p:txBody>
          <a:bodyPr wrap="square" rtlCol="0">
            <a:spAutoFit/>
          </a:bodyPr>
          <a:lstStyle/>
          <a:p>
            <a:r>
              <a:rPr kumimoji="1" lang="ja-JP" altLang="en-US" sz="1200">
                <a:solidFill>
                  <a:schemeClr val="bg1"/>
                </a:solidFill>
                <a:latin typeface="+mn-lt"/>
                <a:ea typeface="MS PGothic" panose="020B0600070205080204" pitchFamily="34" charset="-128"/>
              </a:rPr>
              <a:t>電源供給の優先順位を明示的に設定する場合は、以下のコマンドにより設定を行います。</a:t>
            </a:r>
            <a:endParaRPr kumimoji="1" lang="en-US" altLang="ja-JP" sz="1200">
              <a:solidFill>
                <a:schemeClr val="bg1"/>
              </a:solidFill>
              <a:latin typeface="+mn-lt"/>
              <a:ea typeface="MS PGothic" panose="020B0600070205080204" pitchFamily="34" charset="-128"/>
            </a:endParaRPr>
          </a:p>
        </p:txBody>
      </p:sp>
      <p:sp>
        <p:nvSpPr>
          <p:cNvPr id="13" name="Slide Number Placeholder 4">
            <a:extLst>
              <a:ext uri="{FF2B5EF4-FFF2-40B4-BE49-F238E27FC236}">
                <a16:creationId xmlns:a16="http://schemas.microsoft.com/office/drawing/2014/main" id="{537ED88F-9E1A-964E-9291-CCACD0DE61CF}"/>
              </a:ext>
            </a:extLst>
          </p:cNvPr>
          <p:cNvSpPr>
            <a:spLocks noGrp="1"/>
          </p:cNvSpPr>
          <p:nvPr>
            <p:ph type="sldNum" sz="quarter" idx="4294967295"/>
          </p:nvPr>
        </p:nvSpPr>
        <p:spPr>
          <a:xfrm>
            <a:off x="8648700" y="4884738"/>
            <a:ext cx="495300" cy="274637"/>
          </a:xfrm>
          <a:prstGeom prst="rect">
            <a:avLst/>
          </a:prstGeom>
        </p:spPr>
        <p:txBody>
          <a:bodyPr>
            <a:noAutofit/>
          </a:bodyPr>
          <a:lstStyle/>
          <a:p>
            <a:fld id="{3945D0FD-48F1-4D72-80C5-FFB60B92A834}" type="slidenum">
              <a:rPr lang="en-US" sz="900" smtClean="0">
                <a:latin typeface="+mn-lt"/>
                <a:ea typeface="MS PGothic" panose="020B0600070205080204" pitchFamily="34" charset="-128"/>
              </a:rPr>
              <a:pPr/>
              <a:t>115</a:t>
            </a:fld>
            <a:endParaRPr lang="en-US" sz="900">
              <a:latin typeface="+mn-lt"/>
              <a:ea typeface="MS PGothic" panose="020B0600070205080204" pitchFamily="34" charset="-128"/>
            </a:endParaRPr>
          </a:p>
        </p:txBody>
      </p:sp>
    </p:spTree>
    <p:extLst>
      <p:ext uri="{BB962C8B-B14F-4D97-AF65-F5344CB8AC3E}">
        <p14:creationId xmlns:p14="http://schemas.microsoft.com/office/powerpoint/2010/main" val="2315354473"/>
      </p:ext>
    </p:extLst>
  </p:cSld>
  <p:clrMapOvr>
    <a:masterClrMapping/>
  </p:clrMapOvr>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タイトル 2">
            <a:extLst>
              <a:ext uri="{FF2B5EF4-FFF2-40B4-BE49-F238E27FC236}">
                <a16:creationId xmlns:a16="http://schemas.microsoft.com/office/drawing/2014/main" id="{1AD44DD9-75D3-458A-B6EF-E67F0E951A66}"/>
              </a:ext>
            </a:extLst>
          </p:cNvPr>
          <p:cNvSpPr>
            <a:spLocks noGrp="1"/>
          </p:cNvSpPr>
          <p:nvPr>
            <p:ph type="title"/>
          </p:nvPr>
        </p:nvSpPr>
        <p:spPr/>
        <p:txBody>
          <a:bodyPr/>
          <a:lstStyle/>
          <a:p>
            <a:r>
              <a:rPr kumimoji="1" lang="en-US" altLang="ja-JP" err="1">
                <a:latin typeface="+mn-lt"/>
                <a:ea typeface="MS PGothic" panose="020B0600070205080204" pitchFamily="34" charset="-128"/>
              </a:rPr>
              <a:t>StackPower</a:t>
            </a:r>
            <a:endParaRPr kumimoji="1" lang="ja-JP" altLang="en-US">
              <a:latin typeface="+mn-lt"/>
              <a:ea typeface="MS PGothic" panose="020B0600070205080204" pitchFamily="34" charset="-128"/>
            </a:endParaRPr>
          </a:p>
        </p:txBody>
      </p:sp>
      <p:sp>
        <p:nvSpPr>
          <p:cNvPr id="2" name="Text Placeholder 1">
            <a:extLst>
              <a:ext uri="{FF2B5EF4-FFF2-40B4-BE49-F238E27FC236}">
                <a16:creationId xmlns:a16="http://schemas.microsoft.com/office/drawing/2014/main" id="{AEBDCCA0-4A2B-5844-B449-2834216EE09F}"/>
              </a:ext>
            </a:extLst>
          </p:cNvPr>
          <p:cNvSpPr>
            <a:spLocks noGrp="1"/>
          </p:cNvSpPr>
          <p:nvPr>
            <p:ph type="body" sz="quarter" idx="12"/>
          </p:nvPr>
        </p:nvSpPr>
        <p:spPr/>
        <p:txBody>
          <a:bodyPr/>
          <a:lstStyle/>
          <a:p>
            <a:r>
              <a:rPr lang="en-US">
                <a:ea typeface="MS PGothic" panose="020B0600070205080204" pitchFamily="34" charset="-128"/>
              </a:rPr>
              <a:t>3.1  Stack</a:t>
            </a:r>
          </a:p>
        </p:txBody>
      </p:sp>
      <p:sp>
        <p:nvSpPr>
          <p:cNvPr id="7" name="テキスト ボックス 6">
            <a:extLst>
              <a:ext uri="{FF2B5EF4-FFF2-40B4-BE49-F238E27FC236}">
                <a16:creationId xmlns:a16="http://schemas.microsoft.com/office/drawing/2014/main" id="{F40CDE44-19BD-4ABF-8C9E-300B5A02BD47}"/>
              </a:ext>
            </a:extLst>
          </p:cNvPr>
          <p:cNvSpPr txBox="1"/>
          <p:nvPr/>
        </p:nvSpPr>
        <p:spPr>
          <a:xfrm>
            <a:off x="228601" y="1451729"/>
            <a:ext cx="4800600" cy="3139321"/>
          </a:xfrm>
          <a:prstGeom prst="rect">
            <a:avLst/>
          </a:prstGeom>
          <a:solidFill>
            <a:schemeClr val="bg2">
              <a:lumMod val="95000"/>
            </a:schemeClr>
          </a:solidFill>
          <a:ln>
            <a:noFill/>
          </a:ln>
        </p:spPr>
        <p:style>
          <a:lnRef idx="0">
            <a:scrgbClr r="0" g="0" b="0"/>
          </a:lnRef>
          <a:fillRef idx="0">
            <a:scrgbClr r="0" g="0" b="0"/>
          </a:fillRef>
          <a:effectRef idx="0">
            <a:scrgbClr r="0" g="0" b="0"/>
          </a:effectRef>
          <a:fontRef idx="minor">
            <a:schemeClr val="accent4"/>
          </a:fontRef>
        </p:style>
        <p:txBody>
          <a:bodyPr wrap="square" rtlCol="0">
            <a:spAutoFit/>
          </a:bodyPr>
          <a:lstStyle/>
          <a:p>
            <a:r>
              <a:rPr kumimoji="1" lang="en-US" altLang="ja-JP" sz="900">
                <a:ea typeface="MS PGothic" panose="020B0600070205080204" pitchFamily="34" charset="-128"/>
              </a:rPr>
              <a:t>C9300# </a:t>
            </a:r>
            <a:r>
              <a:rPr kumimoji="1" lang="en-US" altLang="ja-JP" sz="900" err="1">
                <a:ea typeface="MS PGothic" panose="020B0600070205080204" pitchFamily="34" charset="-128"/>
              </a:rPr>
              <a:t>Switch#</a:t>
            </a:r>
            <a:r>
              <a:rPr kumimoji="1" lang="en-US" altLang="ja-JP" sz="900" b="1" err="1">
                <a:solidFill>
                  <a:srgbClr val="FF0000"/>
                </a:solidFill>
                <a:ea typeface="MS PGothic" panose="020B0600070205080204" pitchFamily="34" charset="-128"/>
              </a:rPr>
              <a:t>show</a:t>
            </a:r>
            <a:r>
              <a:rPr kumimoji="1" lang="en-US" altLang="ja-JP" sz="900" b="1">
                <a:solidFill>
                  <a:srgbClr val="FF0000"/>
                </a:solidFill>
                <a:ea typeface="MS PGothic" panose="020B0600070205080204" pitchFamily="34" charset="-128"/>
              </a:rPr>
              <a:t> stack-power detail</a:t>
            </a:r>
          </a:p>
          <a:p>
            <a:r>
              <a:rPr kumimoji="1" lang="en-US" altLang="ja-JP" sz="900">
                <a:ea typeface="MS PGothic" panose="020B0600070205080204" pitchFamily="34" charset="-128"/>
              </a:rPr>
              <a:t>Power Stack           </a:t>
            </a:r>
            <a:r>
              <a:rPr kumimoji="1" lang="en-US" altLang="ja-JP" sz="900" err="1">
                <a:ea typeface="MS PGothic" panose="020B0600070205080204" pitchFamily="34" charset="-128"/>
              </a:rPr>
              <a:t>Stack</a:t>
            </a:r>
            <a:r>
              <a:rPr kumimoji="1" lang="en-US" altLang="ja-JP" sz="900">
                <a:ea typeface="MS PGothic" panose="020B0600070205080204" pitchFamily="34" charset="-128"/>
              </a:rPr>
              <a:t>   </a:t>
            </a:r>
            <a:r>
              <a:rPr kumimoji="1" lang="en-US" altLang="ja-JP" sz="900" err="1">
                <a:ea typeface="MS PGothic" panose="020B0600070205080204" pitchFamily="34" charset="-128"/>
              </a:rPr>
              <a:t>Stack</a:t>
            </a:r>
            <a:r>
              <a:rPr kumimoji="1" lang="en-US" altLang="ja-JP" sz="900">
                <a:ea typeface="MS PGothic" panose="020B0600070205080204" pitchFamily="34" charset="-128"/>
              </a:rPr>
              <a:t>    Total   </a:t>
            </a:r>
            <a:r>
              <a:rPr kumimoji="1" lang="en-US" altLang="ja-JP" sz="900" err="1">
                <a:ea typeface="MS PGothic" panose="020B0600070205080204" pitchFamily="34" charset="-128"/>
              </a:rPr>
              <a:t>Rsvd</a:t>
            </a:r>
            <a:r>
              <a:rPr kumimoji="1" lang="en-US" altLang="ja-JP" sz="900">
                <a:ea typeface="MS PGothic" panose="020B0600070205080204" pitchFamily="34" charset="-128"/>
              </a:rPr>
              <a:t>    </a:t>
            </a:r>
            <a:r>
              <a:rPr kumimoji="1" lang="en-US" altLang="ja-JP" sz="900" err="1">
                <a:ea typeface="MS PGothic" panose="020B0600070205080204" pitchFamily="34" charset="-128"/>
              </a:rPr>
              <a:t>Alloc</a:t>
            </a:r>
            <a:r>
              <a:rPr kumimoji="1" lang="en-US" altLang="ja-JP" sz="900">
                <a:ea typeface="MS PGothic" panose="020B0600070205080204" pitchFamily="34" charset="-128"/>
              </a:rPr>
              <a:t>   </a:t>
            </a:r>
            <a:r>
              <a:rPr kumimoji="1" lang="en-US" altLang="ja-JP" sz="900" err="1">
                <a:ea typeface="MS PGothic" panose="020B0600070205080204" pitchFamily="34" charset="-128"/>
              </a:rPr>
              <a:t>Sw_Avail</a:t>
            </a:r>
            <a:r>
              <a:rPr kumimoji="1" lang="en-US" altLang="ja-JP" sz="900">
                <a:ea typeface="MS PGothic" panose="020B0600070205080204" pitchFamily="34" charset="-128"/>
              </a:rPr>
              <a:t>   </a:t>
            </a:r>
            <a:r>
              <a:rPr kumimoji="1" lang="en-US" altLang="ja-JP" sz="900" err="1">
                <a:ea typeface="MS PGothic" panose="020B0600070205080204" pitchFamily="34" charset="-128"/>
              </a:rPr>
              <a:t>Num</a:t>
            </a:r>
            <a:r>
              <a:rPr kumimoji="1" lang="en-US" altLang="ja-JP" sz="900">
                <a:ea typeface="MS PGothic" panose="020B0600070205080204" pitchFamily="34" charset="-128"/>
              </a:rPr>
              <a:t>  </a:t>
            </a:r>
            <a:r>
              <a:rPr kumimoji="1" lang="en-US" altLang="ja-JP" sz="900" err="1">
                <a:ea typeface="MS PGothic" panose="020B0600070205080204" pitchFamily="34" charset="-128"/>
              </a:rPr>
              <a:t>Num</a:t>
            </a:r>
            <a:endParaRPr kumimoji="1" lang="en-US" altLang="ja-JP" sz="900">
              <a:ea typeface="MS PGothic" panose="020B0600070205080204" pitchFamily="34" charset="-128"/>
            </a:endParaRPr>
          </a:p>
          <a:p>
            <a:r>
              <a:rPr kumimoji="1" lang="en-US" altLang="ja-JP" sz="900">
                <a:ea typeface="MS PGothic" panose="020B0600070205080204" pitchFamily="34" charset="-128"/>
              </a:rPr>
              <a:t>Name                  Mode    </a:t>
            </a:r>
            <a:r>
              <a:rPr kumimoji="1" lang="en-US" altLang="ja-JP" sz="900" err="1">
                <a:ea typeface="MS PGothic" panose="020B0600070205080204" pitchFamily="34" charset="-128"/>
              </a:rPr>
              <a:t>Topolgy</a:t>
            </a:r>
            <a:r>
              <a:rPr kumimoji="1" lang="en-US" altLang="ja-JP" sz="900">
                <a:ea typeface="MS PGothic" panose="020B0600070205080204" pitchFamily="34" charset="-128"/>
              </a:rPr>
              <a:t>  </a:t>
            </a:r>
            <a:r>
              <a:rPr kumimoji="1" lang="en-US" altLang="ja-JP" sz="900" err="1">
                <a:ea typeface="MS PGothic" panose="020B0600070205080204" pitchFamily="34" charset="-128"/>
              </a:rPr>
              <a:t>Pwr</a:t>
            </a:r>
            <a:r>
              <a:rPr kumimoji="1" lang="en-US" altLang="ja-JP" sz="900">
                <a:ea typeface="MS PGothic" panose="020B0600070205080204" pitchFamily="34" charset="-128"/>
              </a:rPr>
              <a:t>(W)  </a:t>
            </a:r>
            <a:r>
              <a:rPr kumimoji="1" lang="en-US" altLang="ja-JP" sz="900" err="1">
                <a:ea typeface="MS PGothic" panose="020B0600070205080204" pitchFamily="34" charset="-128"/>
              </a:rPr>
              <a:t>Pwr</a:t>
            </a:r>
            <a:r>
              <a:rPr kumimoji="1" lang="en-US" altLang="ja-JP" sz="900">
                <a:ea typeface="MS PGothic" panose="020B0600070205080204" pitchFamily="34" charset="-128"/>
              </a:rPr>
              <a:t>(W)  </a:t>
            </a:r>
            <a:r>
              <a:rPr kumimoji="1" lang="en-US" altLang="ja-JP" sz="900" err="1">
                <a:ea typeface="MS PGothic" panose="020B0600070205080204" pitchFamily="34" charset="-128"/>
              </a:rPr>
              <a:t>Pwr</a:t>
            </a:r>
            <a:r>
              <a:rPr kumimoji="1" lang="en-US" altLang="ja-JP" sz="900">
                <a:ea typeface="MS PGothic" panose="020B0600070205080204" pitchFamily="34" charset="-128"/>
              </a:rPr>
              <a:t>(W)   </a:t>
            </a:r>
            <a:r>
              <a:rPr kumimoji="1" lang="en-US" altLang="ja-JP" sz="900" err="1">
                <a:ea typeface="MS PGothic" panose="020B0600070205080204" pitchFamily="34" charset="-128"/>
              </a:rPr>
              <a:t>Pwr</a:t>
            </a:r>
            <a:r>
              <a:rPr kumimoji="1" lang="en-US" altLang="ja-JP" sz="900">
                <a:ea typeface="MS PGothic" panose="020B0600070205080204" pitchFamily="34" charset="-128"/>
              </a:rPr>
              <a:t>(W)    SW   PS</a:t>
            </a:r>
          </a:p>
          <a:p>
            <a:r>
              <a:rPr kumimoji="1" lang="en-US" altLang="ja-JP" sz="900">
                <a:ea typeface="MS PGothic" panose="020B0600070205080204" pitchFamily="34" charset="-128"/>
              </a:rPr>
              <a:t>--------------------  ------  -------  ------  ------  ------  ------  ----- ----</a:t>
            </a:r>
          </a:p>
          <a:p>
            <a:r>
              <a:rPr kumimoji="1" lang="en-US" altLang="ja-JP" sz="900">
                <a:ea typeface="MS PGothic" panose="020B0600070205080204" pitchFamily="34" charset="-128"/>
              </a:rPr>
              <a:t>Powerstack-1          SP-PS   Ring     1100    0       575     0         1    1 </a:t>
            </a:r>
          </a:p>
          <a:p>
            <a:endParaRPr kumimoji="1" lang="en-US" altLang="ja-JP" sz="900">
              <a:ea typeface="MS PGothic" panose="020B0600070205080204" pitchFamily="34" charset="-128"/>
            </a:endParaRPr>
          </a:p>
          <a:p>
            <a:r>
              <a:rPr kumimoji="1" lang="en-US" altLang="ja-JP" sz="900">
                <a:ea typeface="MS PGothic" panose="020B0600070205080204" pitchFamily="34" charset="-128"/>
              </a:rPr>
              <a:t>Power stack name: Powerstack-1</a:t>
            </a:r>
          </a:p>
          <a:p>
            <a:r>
              <a:rPr kumimoji="1" lang="en-US" altLang="ja-JP" sz="900">
                <a:ea typeface="MS PGothic" panose="020B0600070205080204" pitchFamily="34" charset="-128"/>
              </a:rPr>
              <a:t>    Stack mode: Power sharing</a:t>
            </a:r>
          </a:p>
          <a:p>
            <a:r>
              <a:rPr kumimoji="1" lang="en-US" altLang="ja-JP" sz="900">
                <a:ea typeface="MS PGothic" panose="020B0600070205080204" pitchFamily="34" charset="-128"/>
              </a:rPr>
              <a:t>    Stack topology: Ring</a:t>
            </a:r>
          </a:p>
          <a:p>
            <a:r>
              <a:rPr kumimoji="1" lang="en-US" altLang="ja-JP" sz="900">
                <a:ea typeface="MS PGothic" panose="020B0600070205080204" pitchFamily="34" charset="-128"/>
              </a:rPr>
              <a:t>    Switch 1:</a:t>
            </a:r>
          </a:p>
          <a:p>
            <a:r>
              <a:rPr kumimoji="1" lang="en-US" altLang="ja-JP" sz="900">
                <a:ea typeface="MS PGothic" panose="020B0600070205080204" pitchFamily="34" charset="-128"/>
              </a:rPr>
              <a:t>        Power budget: 1145</a:t>
            </a:r>
          </a:p>
          <a:p>
            <a:r>
              <a:rPr kumimoji="1" lang="en-US" altLang="ja-JP" sz="900">
                <a:ea typeface="MS PGothic" panose="020B0600070205080204" pitchFamily="34" charset="-128"/>
              </a:rPr>
              <a:t>        Power allocated: 575</a:t>
            </a:r>
          </a:p>
          <a:p>
            <a:r>
              <a:rPr kumimoji="1" lang="en-US" altLang="ja-JP" sz="900" b="1">
                <a:solidFill>
                  <a:srgbClr val="FF0000"/>
                </a:solidFill>
                <a:ea typeface="MS PGothic" panose="020B0600070205080204" pitchFamily="34" charset="-128"/>
              </a:rPr>
              <a:t>        Low port priority value: 22</a:t>
            </a:r>
          </a:p>
          <a:p>
            <a:r>
              <a:rPr kumimoji="1" lang="en-US" altLang="ja-JP" sz="900" b="1">
                <a:solidFill>
                  <a:srgbClr val="FF0000"/>
                </a:solidFill>
                <a:ea typeface="MS PGothic" panose="020B0600070205080204" pitchFamily="34" charset="-128"/>
              </a:rPr>
              <a:t>        High port priority value: 13</a:t>
            </a:r>
          </a:p>
          <a:p>
            <a:r>
              <a:rPr kumimoji="1" lang="en-US" altLang="ja-JP" sz="900" b="1">
                <a:solidFill>
                  <a:srgbClr val="FF0000"/>
                </a:solidFill>
                <a:ea typeface="MS PGothic" panose="020B0600070205080204" pitchFamily="34" charset="-128"/>
              </a:rPr>
              <a:t>        Switch priority value: 4</a:t>
            </a:r>
          </a:p>
          <a:p>
            <a:r>
              <a:rPr kumimoji="1" lang="en-US" altLang="ja-JP" sz="900">
                <a:ea typeface="MS PGothic" panose="020B0600070205080204" pitchFamily="34" charset="-128"/>
              </a:rPr>
              <a:t>        Port 1 status: Connected</a:t>
            </a:r>
          </a:p>
          <a:p>
            <a:r>
              <a:rPr kumimoji="1" lang="en-US" altLang="ja-JP" sz="900">
                <a:ea typeface="MS PGothic" panose="020B0600070205080204" pitchFamily="34" charset="-128"/>
              </a:rPr>
              <a:t>        Port 2 status: Connected</a:t>
            </a:r>
          </a:p>
          <a:p>
            <a:r>
              <a:rPr kumimoji="1" lang="en-US" altLang="ja-JP" sz="900">
                <a:ea typeface="MS PGothic" panose="020B0600070205080204" pitchFamily="34" charset="-128"/>
              </a:rPr>
              <a:t>        Neighbor on port 1: 501c.b079.eb80</a:t>
            </a:r>
          </a:p>
          <a:p>
            <a:r>
              <a:rPr kumimoji="1" lang="en-US" altLang="ja-JP" sz="900">
                <a:ea typeface="MS PGothic" panose="020B0600070205080204" pitchFamily="34" charset="-128"/>
              </a:rPr>
              <a:t>        Neighbor on port 2: 700b.4ff4.fd80</a:t>
            </a:r>
          </a:p>
          <a:p>
            <a:endParaRPr kumimoji="1" lang="en-US" altLang="ja-JP" sz="900">
              <a:ea typeface="MS PGothic" panose="020B0600070205080204" pitchFamily="34" charset="-128"/>
            </a:endParaRPr>
          </a:p>
          <a:p>
            <a:endParaRPr kumimoji="1" lang="en-US" altLang="ja-JP" sz="900">
              <a:ea typeface="MS PGothic" panose="020B0600070205080204" pitchFamily="34" charset="-128"/>
            </a:endParaRPr>
          </a:p>
          <a:p>
            <a:r>
              <a:rPr kumimoji="1" lang="en-US" altLang="ja-JP" sz="900">
                <a:ea typeface="MS PGothic" panose="020B0600070205080204" pitchFamily="34" charset="-128"/>
              </a:rPr>
              <a:t>Switch#</a:t>
            </a:r>
          </a:p>
        </p:txBody>
      </p:sp>
      <p:sp>
        <p:nvSpPr>
          <p:cNvPr id="8" name="テキスト ボックス 7">
            <a:extLst>
              <a:ext uri="{FF2B5EF4-FFF2-40B4-BE49-F238E27FC236}">
                <a16:creationId xmlns:a16="http://schemas.microsoft.com/office/drawing/2014/main" id="{7B4F7C51-855A-4E46-A755-8A0AB80A5008}"/>
              </a:ext>
            </a:extLst>
          </p:cNvPr>
          <p:cNvSpPr txBox="1"/>
          <p:nvPr/>
        </p:nvSpPr>
        <p:spPr>
          <a:xfrm>
            <a:off x="228600" y="1190119"/>
            <a:ext cx="4855535" cy="276999"/>
          </a:xfrm>
          <a:prstGeom prst="rect">
            <a:avLst/>
          </a:prstGeom>
          <a:noFill/>
        </p:spPr>
        <p:txBody>
          <a:bodyPr wrap="square" rtlCol="0">
            <a:spAutoFit/>
          </a:bodyPr>
          <a:lstStyle/>
          <a:p>
            <a:pPr marL="171450" indent="-171450">
              <a:buFont typeface="Apple SD Gothic Neo Regular" panose="02000300000000000000" pitchFamily="2" charset="-127"/>
              <a:buChar char="◼"/>
            </a:pPr>
            <a:r>
              <a:rPr kumimoji="1" lang="ja-JP" altLang="en-US" sz="1200" b="1">
                <a:solidFill>
                  <a:schemeClr val="tx2"/>
                </a:solidFill>
                <a:latin typeface="+mn-lt"/>
                <a:ea typeface="MS PGothic" panose="020B0600070205080204" pitchFamily="34" charset="-128"/>
              </a:rPr>
              <a:t>電源供給の優先順位設定の確認</a:t>
            </a:r>
          </a:p>
        </p:txBody>
      </p:sp>
      <p:sp>
        <p:nvSpPr>
          <p:cNvPr id="14" name="右中かっこ 13">
            <a:extLst>
              <a:ext uri="{FF2B5EF4-FFF2-40B4-BE49-F238E27FC236}">
                <a16:creationId xmlns:a16="http://schemas.microsoft.com/office/drawing/2014/main" id="{C0A1282F-7EB2-40F4-99A4-27742A196192}"/>
              </a:ext>
            </a:extLst>
          </p:cNvPr>
          <p:cNvSpPr/>
          <p:nvPr/>
        </p:nvSpPr>
        <p:spPr>
          <a:xfrm>
            <a:off x="2525758" y="3091158"/>
            <a:ext cx="244014" cy="542166"/>
          </a:xfrm>
          <a:prstGeom prst="rightBrace">
            <a:avLst/>
          </a:prstGeom>
          <a:ln w="28575">
            <a:solidFill>
              <a:schemeClr val="accent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a:ea typeface="MS PGothic" panose="020B0600070205080204" pitchFamily="34" charset="-128"/>
            </a:endParaRPr>
          </a:p>
        </p:txBody>
      </p:sp>
      <p:sp>
        <p:nvSpPr>
          <p:cNvPr id="9" name="吹き出し: 線 10">
            <a:extLst>
              <a:ext uri="{FF2B5EF4-FFF2-40B4-BE49-F238E27FC236}">
                <a16:creationId xmlns:a16="http://schemas.microsoft.com/office/drawing/2014/main" id="{C4A15D63-64D6-7F40-9764-81191C59EB23}"/>
              </a:ext>
            </a:extLst>
          </p:cNvPr>
          <p:cNvSpPr/>
          <p:nvPr/>
        </p:nvSpPr>
        <p:spPr>
          <a:xfrm>
            <a:off x="5257799" y="3225289"/>
            <a:ext cx="3657601" cy="273904"/>
          </a:xfrm>
          <a:prstGeom prst="callout1">
            <a:avLst>
              <a:gd name="adj1" fmla="val 49397"/>
              <a:gd name="adj2" fmla="val 318"/>
              <a:gd name="adj3" fmla="val 49426"/>
              <a:gd name="adj4" fmla="val -64697"/>
            </a:avLst>
          </a:prstGeom>
          <a:solidFill>
            <a:schemeClr val="accent1">
              <a:alpha val="15000"/>
            </a:schemeClr>
          </a:solidFill>
          <a:ln>
            <a:solidFill>
              <a:schemeClr val="accent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r>
              <a:rPr kumimoji="1" lang="ja-JP" altLang="en-US" sz="1050">
                <a:ea typeface="MS PGothic" panose="020B0600070205080204" pitchFamily="34" charset="-128"/>
              </a:rPr>
              <a:t>現在の優先順位設定の確認</a:t>
            </a:r>
          </a:p>
        </p:txBody>
      </p:sp>
      <p:sp>
        <p:nvSpPr>
          <p:cNvPr id="10" name="Slide Number Placeholder 4">
            <a:extLst>
              <a:ext uri="{FF2B5EF4-FFF2-40B4-BE49-F238E27FC236}">
                <a16:creationId xmlns:a16="http://schemas.microsoft.com/office/drawing/2014/main" id="{C954E5AD-F28F-324A-B1B5-EC897A201EE4}"/>
              </a:ext>
            </a:extLst>
          </p:cNvPr>
          <p:cNvSpPr>
            <a:spLocks noGrp="1"/>
          </p:cNvSpPr>
          <p:nvPr>
            <p:ph type="sldNum" sz="quarter" idx="4294967295"/>
          </p:nvPr>
        </p:nvSpPr>
        <p:spPr>
          <a:xfrm>
            <a:off x="8648700" y="4884738"/>
            <a:ext cx="495300" cy="274637"/>
          </a:xfrm>
          <a:prstGeom prst="rect">
            <a:avLst/>
          </a:prstGeom>
        </p:spPr>
        <p:txBody>
          <a:bodyPr>
            <a:noAutofit/>
          </a:bodyPr>
          <a:lstStyle/>
          <a:p>
            <a:fld id="{3945D0FD-48F1-4D72-80C5-FFB60B92A834}" type="slidenum">
              <a:rPr lang="en-US" sz="900" smtClean="0">
                <a:latin typeface="+mn-lt"/>
                <a:ea typeface="MS PGothic" panose="020B0600070205080204" pitchFamily="34" charset="-128"/>
              </a:rPr>
              <a:pPr/>
              <a:t>116</a:t>
            </a:fld>
            <a:endParaRPr lang="en-US" sz="900">
              <a:latin typeface="+mn-lt"/>
              <a:ea typeface="MS PGothic" panose="020B0600070205080204" pitchFamily="34" charset="-128"/>
            </a:endParaRPr>
          </a:p>
        </p:txBody>
      </p:sp>
    </p:spTree>
    <p:extLst>
      <p:ext uri="{BB962C8B-B14F-4D97-AF65-F5344CB8AC3E}">
        <p14:creationId xmlns:p14="http://schemas.microsoft.com/office/powerpoint/2010/main" val="72217449"/>
      </p:ext>
    </p:extLst>
  </p:cSld>
  <p:clrMapOvr>
    <a:masterClrMapping/>
  </p:clrMapOvr>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タイトル 2">
            <a:extLst>
              <a:ext uri="{FF2B5EF4-FFF2-40B4-BE49-F238E27FC236}">
                <a16:creationId xmlns:a16="http://schemas.microsoft.com/office/drawing/2014/main" id="{1AD44DD9-75D3-458A-B6EF-E67F0E951A66}"/>
              </a:ext>
            </a:extLst>
          </p:cNvPr>
          <p:cNvSpPr>
            <a:spLocks noGrp="1"/>
          </p:cNvSpPr>
          <p:nvPr>
            <p:ph type="title"/>
          </p:nvPr>
        </p:nvSpPr>
        <p:spPr/>
        <p:txBody>
          <a:bodyPr/>
          <a:lstStyle/>
          <a:p>
            <a:r>
              <a:rPr kumimoji="1" lang="en-US" altLang="ja-JP" err="1">
                <a:latin typeface="+mn-lt"/>
                <a:ea typeface="MS PGothic" panose="020B0600070205080204" pitchFamily="34" charset="-128"/>
              </a:rPr>
              <a:t>StackPower</a:t>
            </a:r>
            <a:endParaRPr kumimoji="1" lang="ja-JP" altLang="en-US">
              <a:latin typeface="+mn-lt"/>
              <a:ea typeface="MS PGothic" panose="020B0600070205080204" pitchFamily="34" charset="-128"/>
            </a:endParaRPr>
          </a:p>
        </p:txBody>
      </p:sp>
      <p:sp>
        <p:nvSpPr>
          <p:cNvPr id="2" name="Text Placeholder 1">
            <a:extLst>
              <a:ext uri="{FF2B5EF4-FFF2-40B4-BE49-F238E27FC236}">
                <a16:creationId xmlns:a16="http://schemas.microsoft.com/office/drawing/2014/main" id="{B07D5884-70F8-954F-A414-C374955764EB}"/>
              </a:ext>
            </a:extLst>
          </p:cNvPr>
          <p:cNvSpPr>
            <a:spLocks noGrp="1"/>
          </p:cNvSpPr>
          <p:nvPr>
            <p:ph type="body" sz="quarter" idx="12"/>
          </p:nvPr>
        </p:nvSpPr>
        <p:spPr/>
        <p:txBody>
          <a:bodyPr/>
          <a:lstStyle/>
          <a:p>
            <a:r>
              <a:rPr lang="en-US">
                <a:ea typeface="MS PGothic" panose="020B0600070205080204" pitchFamily="34" charset="-128"/>
              </a:rPr>
              <a:t>3.1  Stack</a:t>
            </a:r>
          </a:p>
        </p:txBody>
      </p:sp>
      <p:sp>
        <p:nvSpPr>
          <p:cNvPr id="4" name="テキスト ボックス 3">
            <a:extLst>
              <a:ext uri="{FF2B5EF4-FFF2-40B4-BE49-F238E27FC236}">
                <a16:creationId xmlns:a16="http://schemas.microsoft.com/office/drawing/2014/main" id="{D41568BB-5A20-42ED-9A19-A25E72CFAF91}"/>
              </a:ext>
            </a:extLst>
          </p:cNvPr>
          <p:cNvSpPr txBox="1"/>
          <p:nvPr/>
        </p:nvSpPr>
        <p:spPr>
          <a:xfrm>
            <a:off x="228600" y="1479891"/>
            <a:ext cx="4800600" cy="1338828"/>
          </a:xfrm>
          <a:prstGeom prst="rect">
            <a:avLst/>
          </a:prstGeom>
          <a:solidFill>
            <a:schemeClr val="bg2">
              <a:lumMod val="95000"/>
            </a:schemeClr>
          </a:solidFill>
          <a:ln>
            <a:noFill/>
          </a:ln>
        </p:spPr>
        <p:style>
          <a:lnRef idx="0">
            <a:scrgbClr r="0" g="0" b="0"/>
          </a:lnRef>
          <a:fillRef idx="0">
            <a:scrgbClr r="0" g="0" b="0"/>
          </a:fillRef>
          <a:effectRef idx="0">
            <a:scrgbClr r="0" g="0" b="0"/>
          </a:effectRef>
          <a:fontRef idx="minor">
            <a:schemeClr val="accent4"/>
          </a:fontRef>
        </p:style>
        <p:txBody>
          <a:bodyPr wrap="square" rtlCol="0">
            <a:spAutoFit/>
          </a:bodyPr>
          <a:lstStyle/>
          <a:p>
            <a:r>
              <a:rPr kumimoji="1" lang="en-US" altLang="ja-JP" sz="900">
                <a:ea typeface="MS PGothic" panose="020B0600070205080204" pitchFamily="34" charset="-128"/>
              </a:rPr>
              <a:t>C9300#</a:t>
            </a:r>
            <a:endParaRPr kumimoji="1" lang="en-US" altLang="ja-JP" sz="900" b="1">
              <a:solidFill>
                <a:srgbClr val="FF0000"/>
              </a:solidFill>
              <a:ea typeface="MS PGothic" panose="020B0600070205080204" pitchFamily="34" charset="-128"/>
            </a:endParaRPr>
          </a:p>
          <a:p>
            <a:r>
              <a:rPr kumimoji="1" lang="en-US" altLang="ja-JP" sz="900">
                <a:ea typeface="MS PGothic" panose="020B0600070205080204" pitchFamily="34" charset="-128"/>
              </a:rPr>
              <a:t>*Apr  1 08:33:43.307: </a:t>
            </a:r>
            <a:r>
              <a:rPr kumimoji="1" lang="en-US" altLang="ja-JP" sz="900" b="1">
                <a:solidFill>
                  <a:srgbClr val="FF0000"/>
                </a:solidFill>
                <a:ea typeface="MS PGothic" panose="020B0600070205080204" pitchFamily="34" charset="-128"/>
              </a:rPr>
              <a:t>%PLATFORM_STACKPOWER-3-INVALID_TOPOLOGY: Invalid power stack topology observed by switch 1. More than four switches are connected in ring topology</a:t>
            </a:r>
          </a:p>
          <a:p>
            <a:endParaRPr kumimoji="1" lang="en-US" altLang="ja-JP" sz="900" b="1">
              <a:solidFill>
                <a:srgbClr val="FF0000"/>
              </a:solidFill>
              <a:ea typeface="MS PGothic" panose="020B0600070205080204" pitchFamily="34" charset="-128"/>
            </a:endParaRPr>
          </a:p>
          <a:p>
            <a:r>
              <a:rPr kumimoji="1" lang="en-US" altLang="ja-JP" sz="900">
                <a:ea typeface="MS PGothic" panose="020B0600070205080204" pitchFamily="34" charset="-128"/>
              </a:rPr>
              <a:t>*Apr  1 08:36:47.593: %PLATFORM_STACKPOWER-4-PRIO_CONFLICT: Switch 1's power stack has conflicting power priorities</a:t>
            </a:r>
          </a:p>
          <a:p>
            <a:r>
              <a:rPr kumimoji="1" lang="en-US" altLang="ja-JP" sz="900">
                <a:ea typeface="MS PGothic" panose="020B0600070205080204" pitchFamily="34" charset="-128"/>
              </a:rPr>
              <a:t>C9300#</a:t>
            </a:r>
          </a:p>
          <a:p>
            <a:endParaRPr kumimoji="1" lang="en-US" altLang="ja-JP" sz="900">
              <a:ea typeface="MS PGothic" panose="020B0600070205080204" pitchFamily="34" charset="-128"/>
            </a:endParaRPr>
          </a:p>
        </p:txBody>
      </p:sp>
      <p:sp>
        <p:nvSpPr>
          <p:cNvPr id="5" name="テキスト ボックス 4">
            <a:extLst>
              <a:ext uri="{FF2B5EF4-FFF2-40B4-BE49-F238E27FC236}">
                <a16:creationId xmlns:a16="http://schemas.microsoft.com/office/drawing/2014/main" id="{5FFCAB57-9393-45B9-AF7E-832366CAE55A}"/>
              </a:ext>
            </a:extLst>
          </p:cNvPr>
          <p:cNvSpPr txBox="1"/>
          <p:nvPr/>
        </p:nvSpPr>
        <p:spPr>
          <a:xfrm>
            <a:off x="248583" y="1201738"/>
            <a:ext cx="4855535" cy="276999"/>
          </a:xfrm>
          <a:prstGeom prst="rect">
            <a:avLst/>
          </a:prstGeom>
          <a:noFill/>
        </p:spPr>
        <p:txBody>
          <a:bodyPr wrap="square" rtlCol="0">
            <a:spAutoFit/>
          </a:bodyPr>
          <a:lstStyle/>
          <a:p>
            <a:pPr marL="171450" indent="-171450">
              <a:buFont typeface="Apple SD Gothic Neo Regular" panose="02000300000000000000" pitchFamily="2" charset="-127"/>
              <a:buChar char="◼"/>
            </a:pPr>
            <a:r>
              <a:rPr kumimoji="1" lang="en-US" altLang="ja-JP" sz="1200" b="1" err="1">
                <a:solidFill>
                  <a:schemeClr val="tx2"/>
                </a:solidFill>
                <a:latin typeface="+mn-lt"/>
                <a:ea typeface="MS PGothic" panose="020B0600070205080204" pitchFamily="34" charset="-128"/>
              </a:rPr>
              <a:t>StackPower</a:t>
            </a:r>
            <a:r>
              <a:rPr kumimoji="1" lang="ja-JP" altLang="en-US" sz="1200" b="1">
                <a:solidFill>
                  <a:schemeClr val="tx2"/>
                </a:solidFill>
                <a:latin typeface="+mn-lt"/>
                <a:ea typeface="MS PGothic" panose="020B0600070205080204" pitchFamily="34" charset="-128"/>
              </a:rPr>
              <a:t> </a:t>
            </a:r>
            <a:r>
              <a:rPr kumimoji="1" lang="en-US" altLang="ja-JP" sz="1200" b="1">
                <a:solidFill>
                  <a:schemeClr val="tx2"/>
                </a:solidFill>
                <a:latin typeface="+mn-lt"/>
                <a:ea typeface="MS PGothic" panose="020B0600070205080204" pitchFamily="34" charset="-128"/>
              </a:rPr>
              <a:t>5 </a:t>
            </a:r>
            <a:r>
              <a:rPr kumimoji="1" lang="ja-JP" altLang="en-US" sz="1200" b="1">
                <a:solidFill>
                  <a:schemeClr val="tx2"/>
                </a:solidFill>
                <a:latin typeface="+mn-lt"/>
                <a:ea typeface="MS PGothic" panose="020B0600070205080204" pitchFamily="34" charset="-128"/>
              </a:rPr>
              <a:t>台構成をした場合</a:t>
            </a:r>
          </a:p>
        </p:txBody>
      </p:sp>
      <p:sp>
        <p:nvSpPr>
          <p:cNvPr id="7" name="吹き出し: 線 10">
            <a:extLst>
              <a:ext uri="{FF2B5EF4-FFF2-40B4-BE49-F238E27FC236}">
                <a16:creationId xmlns:a16="http://schemas.microsoft.com/office/drawing/2014/main" id="{6C7FD72D-54E9-FA44-9D09-BEA2A730009A}"/>
              </a:ext>
            </a:extLst>
          </p:cNvPr>
          <p:cNvSpPr/>
          <p:nvPr/>
        </p:nvSpPr>
        <p:spPr>
          <a:xfrm>
            <a:off x="5257799" y="1519643"/>
            <a:ext cx="3657601" cy="529416"/>
          </a:xfrm>
          <a:prstGeom prst="callout1">
            <a:avLst>
              <a:gd name="adj1" fmla="val 49397"/>
              <a:gd name="adj2" fmla="val 318"/>
              <a:gd name="adj3" fmla="val 47897"/>
              <a:gd name="adj4" fmla="val -9609"/>
            </a:avLst>
          </a:prstGeom>
          <a:solidFill>
            <a:schemeClr val="accent1">
              <a:alpha val="15000"/>
            </a:schemeClr>
          </a:solidFill>
          <a:ln>
            <a:solidFill>
              <a:schemeClr val="accent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r>
              <a:rPr kumimoji="1" lang="en-US" altLang="ja-JP" sz="1050" err="1">
                <a:ea typeface="MS PGothic" panose="020B0600070205080204" pitchFamily="34" charset="-128"/>
              </a:rPr>
              <a:t>StackPower</a:t>
            </a:r>
            <a:r>
              <a:rPr kumimoji="1" lang="en-US" altLang="ja-JP" sz="1050">
                <a:ea typeface="MS PGothic" panose="020B0600070205080204" pitchFamily="34" charset="-128"/>
              </a:rPr>
              <a:t> </a:t>
            </a:r>
            <a:r>
              <a:rPr kumimoji="1" lang="ja-JP" altLang="en-US" sz="1050">
                <a:ea typeface="MS PGothic" panose="020B0600070205080204" pitchFamily="34" charset="-128"/>
              </a:rPr>
              <a:t>構成が </a:t>
            </a:r>
            <a:r>
              <a:rPr kumimoji="1" lang="en-US" altLang="ja-JP" sz="1050">
                <a:ea typeface="MS PGothic" panose="020B0600070205080204" pitchFamily="34" charset="-128"/>
              </a:rPr>
              <a:t>4 </a:t>
            </a:r>
            <a:r>
              <a:rPr kumimoji="1" lang="ja-JP" altLang="en-US" sz="1050">
                <a:ea typeface="MS PGothic" panose="020B0600070205080204" pitchFamily="34" charset="-128"/>
              </a:rPr>
              <a:t>台を超える構成となっており警告のメッセージを表示</a:t>
            </a:r>
          </a:p>
        </p:txBody>
      </p:sp>
      <p:sp>
        <p:nvSpPr>
          <p:cNvPr id="8" name="Slide Number Placeholder 4">
            <a:extLst>
              <a:ext uri="{FF2B5EF4-FFF2-40B4-BE49-F238E27FC236}">
                <a16:creationId xmlns:a16="http://schemas.microsoft.com/office/drawing/2014/main" id="{3AFB7BA6-DBAD-054B-9FCD-08C2117BA0CC}"/>
              </a:ext>
            </a:extLst>
          </p:cNvPr>
          <p:cNvSpPr>
            <a:spLocks noGrp="1"/>
          </p:cNvSpPr>
          <p:nvPr>
            <p:ph type="sldNum" sz="quarter" idx="4294967295"/>
          </p:nvPr>
        </p:nvSpPr>
        <p:spPr>
          <a:xfrm>
            <a:off x="8648700" y="4884738"/>
            <a:ext cx="495300" cy="274637"/>
          </a:xfrm>
          <a:prstGeom prst="rect">
            <a:avLst/>
          </a:prstGeom>
        </p:spPr>
        <p:txBody>
          <a:bodyPr>
            <a:noAutofit/>
          </a:bodyPr>
          <a:lstStyle/>
          <a:p>
            <a:fld id="{3945D0FD-48F1-4D72-80C5-FFB60B92A834}" type="slidenum">
              <a:rPr lang="en-US" sz="900" smtClean="0">
                <a:latin typeface="+mn-lt"/>
                <a:ea typeface="MS PGothic" panose="020B0600070205080204" pitchFamily="34" charset="-128"/>
              </a:rPr>
              <a:pPr/>
              <a:t>117</a:t>
            </a:fld>
            <a:endParaRPr lang="en-US" sz="900">
              <a:latin typeface="+mn-lt"/>
              <a:ea typeface="MS PGothic" panose="020B0600070205080204" pitchFamily="34" charset="-128"/>
            </a:endParaRPr>
          </a:p>
        </p:txBody>
      </p:sp>
    </p:spTree>
    <p:extLst>
      <p:ext uri="{BB962C8B-B14F-4D97-AF65-F5344CB8AC3E}">
        <p14:creationId xmlns:p14="http://schemas.microsoft.com/office/powerpoint/2010/main" val="2566201859"/>
      </p:ext>
    </p:extLst>
  </p:cSld>
  <p:clrMapOvr>
    <a:masterClrMapping/>
  </p:clrMapOvr>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3">
            <a:extLst>
              <a:ext uri="{FF2B5EF4-FFF2-40B4-BE49-F238E27FC236}">
                <a16:creationId xmlns:a16="http://schemas.microsoft.com/office/drawing/2014/main" id="{6C8C3EA3-555C-9A47-97C9-5E49DE79E927}"/>
              </a:ext>
            </a:extLst>
          </p:cNvPr>
          <p:cNvSpPr txBox="1"/>
          <p:nvPr/>
        </p:nvSpPr>
        <p:spPr>
          <a:xfrm>
            <a:off x="5257800" y="132949"/>
            <a:ext cx="3390899" cy="4843955"/>
          </a:xfrm>
          <a:prstGeom prst="rect">
            <a:avLst/>
          </a:prstGeom>
          <a:noFill/>
        </p:spPr>
        <p:txBody>
          <a:bodyPr wrap="square" numCol="2" rtlCol="0" anchor="ctr">
            <a:noAutofit/>
          </a:bodyPr>
          <a:lstStyle/>
          <a:p>
            <a:pPr>
              <a:lnSpc>
                <a:spcPct val="150000"/>
              </a:lnSpc>
              <a:tabLst>
                <a:tab pos="538163" algn="l"/>
                <a:tab pos="5384800" algn="r"/>
              </a:tabLst>
            </a:pPr>
            <a:r>
              <a:rPr lang="en-US" altLang="ja-JP" sz="2000" dirty="0">
                <a:solidFill>
                  <a:schemeClr val="accent3">
                    <a:lumMod val="50000"/>
                  </a:schemeClr>
                </a:solidFill>
                <a:latin typeface="+mj-lt"/>
                <a:ea typeface="MS PGothic" panose="020B0600070205080204" pitchFamily="34" charset="-128"/>
                <a:cs typeface="CiscoSansTT" panose="020B0503020201020303" pitchFamily="34" charset="0"/>
              </a:rPr>
              <a:t>Upgrade</a:t>
            </a:r>
          </a:p>
          <a:p>
            <a:pPr>
              <a:lnSpc>
                <a:spcPct val="150000"/>
              </a:lnSpc>
              <a:tabLst>
                <a:tab pos="538163" algn="l"/>
                <a:tab pos="5384800" algn="r"/>
              </a:tabLst>
            </a:pPr>
            <a:r>
              <a:rPr lang="en-US" altLang="ja-JP" sz="2000" dirty="0">
                <a:solidFill>
                  <a:schemeClr val="accent3">
                    <a:lumMod val="50000"/>
                  </a:schemeClr>
                </a:solidFill>
                <a:latin typeface="+mj-lt"/>
                <a:ea typeface="MS PGothic" panose="020B0600070205080204" pitchFamily="34" charset="-128"/>
                <a:cs typeface="CiscoSansTT" panose="020B0503020201020303" pitchFamily="34" charset="0"/>
              </a:rPr>
              <a:t>ISSU</a:t>
            </a:r>
          </a:p>
          <a:p>
            <a:pPr>
              <a:lnSpc>
                <a:spcPct val="150000"/>
              </a:lnSpc>
              <a:tabLst>
                <a:tab pos="538163" algn="l"/>
                <a:tab pos="5384800" algn="r"/>
              </a:tabLst>
            </a:pPr>
            <a:r>
              <a:rPr lang="en-US" altLang="ja-JP" sz="2000" dirty="0" err="1">
                <a:solidFill>
                  <a:schemeClr val="accent3">
                    <a:lumMod val="50000"/>
                  </a:schemeClr>
                </a:solidFill>
                <a:latin typeface="+mj-lt"/>
                <a:ea typeface="MS PGothic" panose="020B0600070205080204" pitchFamily="34" charset="-128"/>
                <a:cs typeface="CiscoSansTT" panose="020B0503020201020303" pitchFamily="34" charset="0"/>
              </a:rPr>
              <a:t>xFSU</a:t>
            </a:r>
            <a:endParaRPr lang="en-US" altLang="ja-JP" sz="2000" dirty="0">
              <a:solidFill>
                <a:schemeClr val="accent3">
                  <a:lumMod val="50000"/>
                </a:schemeClr>
              </a:solidFill>
              <a:latin typeface="+mj-lt"/>
              <a:ea typeface="MS PGothic" panose="020B0600070205080204" pitchFamily="34" charset="-128"/>
              <a:cs typeface="CiscoSansTT" panose="020B0503020201020303" pitchFamily="34" charset="0"/>
            </a:endParaRPr>
          </a:p>
          <a:p>
            <a:pPr>
              <a:lnSpc>
                <a:spcPct val="150000"/>
              </a:lnSpc>
              <a:tabLst>
                <a:tab pos="538163" algn="l"/>
                <a:tab pos="5384800" algn="r"/>
              </a:tabLst>
            </a:pPr>
            <a:r>
              <a:rPr lang="en-US" altLang="ja-JP" sz="2000" dirty="0">
                <a:solidFill>
                  <a:schemeClr val="accent3">
                    <a:lumMod val="50000"/>
                  </a:schemeClr>
                </a:solidFill>
                <a:latin typeface="+mj-lt"/>
                <a:ea typeface="MS PGothic" panose="020B0600070205080204" pitchFamily="34" charset="-128"/>
                <a:cs typeface="CiscoSansTT" panose="020B0503020201020303" pitchFamily="34" charset="0"/>
              </a:rPr>
              <a:t>GOLD</a:t>
            </a:r>
          </a:p>
          <a:p>
            <a:pPr>
              <a:lnSpc>
                <a:spcPct val="150000"/>
              </a:lnSpc>
              <a:tabLst>
                <a:tab pos="538163" algn="l"/>
                <a:tab pos="5384800" algn="r"/>
              </a:tabLst>
            </a:pPr>
            <a:r>
              <a:rPr lang="en-US" altLang="ja-JP" sz="2000" dirty="0">
                <a:solidFill>
                  <a:schemeClr val="accent3">
                    <a:lumMod val="50000"/>
                  </a:schemeClr>
                </a:solidFill>
                <a:latin typeface="+mj-lt"/>
                <a:ea typeface="MS PGothic" panose="020B0600070205080204" pitchFamily="34" charset="-128"/>
                <a:cs typeface="CiscoSansTT" panose="020B0503020201020303" pitchFamily="34" charset="0"/>
              </a:rPr>
              <a:t>PoE</a:t>
            </a:r>
          </a:p>
          <a:p>
            <a:pPr>
              <a:lnSpc>
                <a:spcPct val="150000"/>
              </a:lnSpc>
              <a:tabLst>
                <a:tab pos="538163" algn="l"/>
                <a:tab pos="5384800" algn="r"/>
              </a:tabLst>
            </a:pPr>
            <a:r>
              <a:rPr lang="en-US" altLang="ja-JP" sz="2000" dirty="0" err="1">
                <a:solidFill>
                  <a:schemeClr val="accent3">
                    <a:lumMod val="50000"/>
                  </a:schemeClr>
                </a:solidFill>
                <a:latin typeface="+mj-lt"/>
                <a:ea typeface="MS PGothic" panose="020B0600070205080204" pitchFamily="34" charset="-128"/>
                <a:cs typeface="CiscoSansTT" panose="020B0503020201020303" pitchFamily="34" charset="0"/>
              </a:rPr>
              <a:t>WireShark</a:t>
            </a:r>
            <a:endParaRPr lang="en-US" altLang="ja-JP" sz="2000" dirty="0">
              <a:solidFill>
                <a:schemeClr val="accent3">
                  <a:lumMod val="50000"/>
                </a:schemeClr>
              </a:solidFill>
              <a:latin typeface="+mj-lt"/>
              <a:ea typeface="MS PGothic" panose="020B0600070205080204" pitchFamily="34" charset="-128"/>
              <a:cs typeface="CiscoSansTT" panose="020B0503020201020303" pitchFamily="34" charset="0"/>
            </a:endParaRPr>
          </a:p>
          <a:p>
            <a:pPr>
              <a:lnSpc>
                <a:spcPct val="150000"/>
              </a:lnSpc>
              <a:tabLst>
                <a:tab pos="538163" algn="l"/>
                <a:tab pos="5384800" algn="r"/>
              </a:tabLst>
            </a:pPr>
            <a:r>
              <a:rPr lang="en-US" altLang="ja-JP" sz="2000" dirty="0" err="1">
                <a:solidFill>
                  <a:schemeClr val="accent3">
                    <a:lumMod val="50000"/>
                  </a:schemeClr>
                </a:solidFill>
                <a:latin typeface="+mj-lt"/>
                <a:ea typeface="MS PGothic" panose="020B0600070205080204" pitchFamily="34" charset="-128"/>
                <a:cs typeface="CiscoSansTT" panose="020B0503020201020303" pitchFamily="34" charset="0"/>
              </a:rPr>
              <a:t>Energywise</a:t>
            </a:r>
            <a:endParaRPr lang="en-US" altLang="ja-JP" sz="2000" dirty="0">
              <a:solidFill>
                <a:schemeClr val="accent3">
                  <a:lumMod val="50000"/>
                </a:schemeClr>
              </a:solidFill>
              <a:latin typeface="+mj-lt"/>
              <a:ea typeface="MS PGothic" panose="020B0600070205080204" pitchFamily="34" charset="-128"/>
              <a:cs typeface="CiscoSansTT" panose="020B0503020201020303" pitchFamily="34" charset="0"/>
            </a:endParaRPr>
          </a:p>
          <a:p>
            <a:pPr>
              <a:lnSpc>
                <a:spcPct val="150000"/>
              </a:lnSpc>
              <a:tabLst>
                <a:tab pos="538163" algn="l"/>
                <a:tab pos="5384800" algn="r"/>
              </a:tabLst>
            </a:pPr>
            <a:r>
              <a:rPr lang="en-US" altLang="ja-JP" sz="2000" dirty="0">
                <a:solidFill>
                  <a:schemeClr val="accent3">
                    <a:lumMod val="50000"/>
                  </a:schemeClr>
                </a:solidFill>
                <a:latin typeface="+mj-lt"/>
                <a:ea typeface="MS PGothic" panose="020B0600070205080204" pitchFamily="34" charset="-128"/>
                <a:cs typeface="CiscoSansTT" panose="020B0503020201020303" pitchFamily="34" charset="0"/>
              </a:rPr>
              <a:t>Blue Beacon</a:t>
            </a:r>
          </a:p>
          <a:p>
            <a:pPr>
              <a:lnSpc>
                <a:spcPct val="150000"/>
              </a:lnSpc>
              <a:tabLst>
                <a:tab pos="538163" algn="l"/>
                <a:tab pos="5384800" algn="r"/>
              </a:tabLst>
            </a:pPr>
            <a:r>
              <a:rPr lang="en-US" altLang="ja-JP" sz="2000" dirty="0">
                <a:solidFill>
                  <a:schemeClr val="accent3">
                    <a:lumMod val="50000"/>
                  </a:schemeClr>
                </a:solidFill>
                <a:latin typeface="+mj-lt"/>
                <a:ea typeface="MS PGothic" panose="020B0600070205080204" pitchFamily="34" charset="-128"/>
                <a:cs typeface="CiscoSansTT" panose="020B0503020201020303" pitchFamily="34" charset="0"/>
              </a:rPr>
              <a:t>TDR</a:t>
            </a:r>
          </a:p>
          <a:p>
            <a:pPr>
              <a:lnSpc>
                <a:spcPct val="150000"/>
              </a:lnSpc>
              <a:tabLst>
                <a:tab pos="538163" algn="l"/>
                <a:tab pos="5384800" algn="r"/>
              </a:tabLst>
            </a:pPr>
            <a:r>
              <a:rPr lang="en-US" altLang="ja-JP" sz="2000" dirty="0">
                <a:solidFill>
                  <a:schemeClr val="accent3">
                    <a:lumMod val="50000"/>
                  </a:schemeClr>
                </a:solidFill>
                <a:latin typeface="+mj-lt"/>
                <a:ea typeface="MS PGothic" panose="020B0600070205080204" pitchFamily="34" charset="-128"/>
                <a:cs typeface="CiscoSansTT" panose="020B0503020201020303" pitchFamily="34" charset="0"/>
              </a:rPr>
              <a:t>Factory Reset</a:t>
            </a:r>
          </a:p>
          <a:p>
            <a:pPr>
              <a:lnSpc>
                <a:spcPct val="150000"/>
              </a:lnSpc>
              <a:tabLst>
                <a:tab pos="538163" algn="l"/>
                <a:tab pos="5384800" algn="r"/>
              </a:tabLst>
            </a:pPr>
            <a:r>
              <a:rPr lang="en-US" altLang="ja-JP" sz="2000" dirty="0">
                <a:solidFill>
                  <a:schemeClr val="accent3">
                    <a:lumMod val="50000"/>
                  </a:schemeClr>
                </a:solidFill>
                <a:latin typeface="+mj-lt"/>
                <a:ea typeface="MS PGothic" panose="020B0600070205080204" pitchFamily="34" charset="-128"/>
                <a:cs typeface="CiscoSansTT" panose="020B0503020201020303" pitchFamily="34" charset="0"/>
              </a:rPr>
              <a:t>SLUP</a:t>
            </a:r>
          </a:p>
          <a:p>
            <a:pPr>
              <a:lnSpc>
                <a:spcPct val="150000"/>
              </a:lnSpc>
              <a:tabLst>
                <a:tab pos="538163" algn="l"/>
                <a:tab pos="5384800" algn="r"/>
              </a:tabLst>
            </a:pPr>
            <a:r>
              <a:rPr lang="en-US" altLang="ja-JP" sz="2000" dirty="0">
                <a:solidFill>
                  <a:schemeClr val="accent3">
                    <a:lumMod val="50000"/>
                  </a:schemeClr>
                </a:solidFill>
                <a:latin typeface="+mj-lt"/>
                <a:ea typeface="MS PGothic" panose="020B0600070205080204" pitchFamily="34" charset="-128"/>
                <a:cs typeface="CiscoSansTT" panose="020B0503020201020303" pitchFamily="34" charset="0"/>
              </a:rPr>
              <a:t>SSD</a:t>
            </a:r>
          </a:p>
          <a:p>
            <a:pPr>
              <a:lnSpc>
                <a:spcPct val="150000"/>
              </a:lnSpc>
              <a:tabLst>
                <a:tab pos="538163" algn="l"/>
                <a:tab pos="5384800" algn="r"/>
              </a:tabLst>
            </a:pPr>
            <a:r>
              <a:rPr lang="en-US" altLang="ja-JP" sz="2000" dirty="0" err="1">
                <a:solidFill>
                  <a:schemeClr val="accent3">
                    <a:lumMod val="50000"/>
                  </a:schemeClr>
                </a:solidFill>
                <a:latin typeface="+mj-lt"/>
                <a:ea typeface="MS PGothic" panose="020B0600070205080204" pitchFamily="34" charset="-128"/>
                <a:cs typeface="CiscoSansTT" panose="020B0503020201020303" pitchFamily="34" charset="0"/>
              </a:rPr>
              <a:t>WebUI</a:t>
            </a:r>
            <a:endParaRPr lang="en-US" altLang="ja-JP" sz="2000" dirty="0">
              <a:solidFill>
                <a:schemeClr val="accent3">
                  <a:lumMod val="50000"/>
                </a:schemeClr>
              </a:solidFill>
              <a:latin typeface="+mj-lt"/>
              <a:ea typeface="MS PGothic" panose="020B0600070205080204" pitchFamily="34" charset="-128"/>
              <a:cs typeface="CiscoSansTT" panose="020B0503020201020303" pitchFamily="34" charset="0"/>
            </a:endParaRPr>
          </a:p>
          <a:p>
            <a:pPr>
              <a:lnSpc>
                <a:spcPct val="150000"/>
              </a:lnSpc>
              <a:tabLst>
                <a:tab pos="538163" algn="l"/>
                <a:tab pos="5384800" algn="r"/>
              </a:tabLst>
            </a:pPr>
            <a:endParaRPr lang="en-US" altLang="ja-JP" sz="2000" dirty="0">
              <a:solidFill>
                <a:schemeClr val="accent3">
                  <a:lumMod val="50000"/>
                </a:schemeClr>
              </a:solidFill>
              <a:latin typeface="+mj-lt"/>
              <a:ea typeface="MS PGothic" panose="020B0600070205080204" pitchFamily="34" charset="-128"/>
              <a:cs typeface="CiscoSansTT" panose="020B0503020201020303" pitchFamily="34" charset="0"/>
            </a:endParaRPr>
          </a:p>
        </p:txBody>
      </p:sp>
      <p:sp>
        <p:nvSpPr>
          <p:cNvPr id="2" name="タイトル 1">
            <a:extLst>
              <a:ext uri="{FF2B5EF4-FFF2-40B4-BE49-F238E27FC236}">
                <a16:creationId xmlns:a16="http://schemas.microsoft.com/office/drawing/2014/main" id="{F440F436-AADE-8348-858A-8DEEBCE6F0F8}"/>
              </a:ext>
            </a:extLst>
          </p:cNvPr>
          <p:cNvSpPr>
            <a:spLocks noGrp="1"/>
          </p:cNvSpPr>
          <p:nvPr>
            <p:ph type="title"/>
          </p:nvPr>
        </p:nvSpPr>
        <p:spPr/>
        <p:txBody>
          <a:bodyPr/>
          <a:lstStyle/>
          <a:p>
            <a:r>
              <a:rPr kumimoji="1" lang="en-US" altLang="ja-JP">
                <a:ea typeface="MS PGothic" panose="020B0600070205080204" pitchFamily="34" charset="-128"/>
              </a:rPr>
              <a:t>3.2  IOS Management</a:t>
            </a:r>
            <a:endParaRPr kumimoji="1" lang="ja-JP" altLang="en-US">
              <a:ea typeface="MS PGothic" panose="020B0600070205080204" pitchFamily="34" charset="-128"/>
            </a:endParaRPr>
          </a:p>
        </p:txBody>
      </p:sp>
      <p:sp>
        <p:nvSpPr>
          <p:cNvPr id="3" name="Slide Number Placeholder 4">
            <a:extLst>
              <a:ext uri="{FF2B5EF4-FFF2-40B4-BE49-F238E27FC236}">
                <a16:creationId xmlns:a16="http://schemas.microsoft.com/office/drawing/2014/main" id="{B7FC1BD0-C793-964C-8BD2-74266110435F}"/>
              </a:ext>
            </a:extLst>
          </p:cNvPr>
          <p:cNvSpPr txBox="1">
            <a:spLocks/>
          </p:cNvSpPr>
          <p:nvPr/>
        </p:nvSpPr>
        <p:spPr>
          <a:xfrm>
            <a:off x="8648700" y="4884738"/>
            <a:ext cx="495300" cy="274637"/>
          </a:xfrm>
          <a:prstGeom prst="rect">
            <a:avLst/>
          </a:prstGeom>
        </p:spPr>
        <p:txBody>
          <a:bodyPr>
            <a:noAutofit/>
          </a:bodyPr>
          <a:lstStyle>
            <a:defPPr>
              <a:defRPr lang="en-US"/>
            </a:defPPr>
            <a:lvl1pPr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1pPr>
            <a:lvl2pPr marL="4572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2pPr>
            <a:lvl3pPr marL="9144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3pPr>
            <a:lvl4pPr marL="13716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4pPr>
            <a:lvl5pPr marL="18288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5pPr>
            <a:lvl6pPr marL="2286000" algn="l" defTabSz="457200" rtl="0" eaLnBrk="1" latinLnBrk="0" hangingPunct="1">
              <a:defRPr kern="1200">
                <a:solidFill>
                  <a:schemeClr val="tx1"/>
                </a:solidFill>
                <a:latin typeface="Arial" charset="0"/>
                <a:ea typeface="ＭＳ Ｐゴシック" charset="0"/>
                <a:cs typeface="ＭＳ Ｐゴシック" charset="0"/>
              </a:defRPr>
            </a:lvl6pPr>
            <a:lvl7pPr marL="2743200" algn="l" defTabSz="457200" rtl="0" eaLnBrk="1" latinLnBrk="0" hangingPunct="1">
              <a:defRPr kern="1200">
                <a:solidFill>
                  <a:schemeClr val="tx1"/>
                </a:solidFill>
                <a:latin typeface="Arial" charset="0"/>
                <a:ea typeface="ＭＳ Ｐゴシック" charset="0"/>
                <a:cs typeface="ＭＳ Ｐゴシック" charset="0"/>
              </a:defRPr>
            </a:lvl7pPr>
            <a:lvl8pPr marL="3200400" algn="l" defTabSz="457200" rtl="0" eaLnBrk="1" latinLnBrk="0" hangingPunct="1">
              <a:defRPr kern="1200">
                <a:solidFill>
                  <a:schemeClr val="tx1"/>
                </a:solidFill>
                <a:latin typeface="Arial" charset="0"/>
                <a:ea typeface="ＭＳ Ｐゴシック" charset="0"/>
                <a:cs typeface="ＭＳ Ｐゴシック" charset="0"/>
              </a:defRPr>
            </a:lvl8pPr>
            <a:lvl9pPr marL="3657600" algn="l" defTabSz="457200" rtl="0" eaLnBrk="1" latinLnBrk="0" hangingPunct="1">
              <a:defRPr kern="1200">
                <a:solidFill>
                  <a:schemeClr val="tx1"/>
                </a:solidFill>
                <a:latin typeface="Arial" charset="0"/>
                <a:ea typeface="ＭＳ Ｐゴシック" charset="0"/>
                <a:cs typeface="ＭＳ Ｐゴシック" charset="0"/>
              </a:defRPr>
            </a:lvl9pPr>
          </a:lstStyle>
          <a:p>
            <a:fld id="{3945D0FD-48F1-4D72-80C5-FFB60B92A834}" type="slidenum">
              <a:rPr lang="en-US" sz="900" smtClean="0">
                <a:latin typeface="+mj-lt"/>
                <a:ea typeface="MS PGothic" panose="020B0600070205080204" pitchFamily="34" charset="-128"/>
              </a:rPr>
              <a:pPr/>
              <a:t>118</a:t>
            </a:fld>
            <a:endParaRPr lang="en-US" sz="900">
              <a:latin typeface="+mj-lt"/>
              <a:ea typeface="MS PGothic" panose="020B0600070205080204" pitchFamily="34" charset="-128"/>
            </a:endParaRPr>
          </a:p>
        </p:txBody>
      </p:sp>
    </p:spTree>
    <p:extLst>
      <p:ext uri="{BB962C8B-B14F-4D97-AF65-F5344CB8AC3E}">
        <p14:creationId xmlns:p14="http://schemas.microsoft.com/office/powerpoint/2010/main" val="2941631627"/>
      </p:ext>
    </p:extLst>
  </p:cSld>
  <p:clrMapOvr>
    <a:masterClrMapping/>
  </p:clrMapOvr>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B4E46717-193D-964E-B331-2B7326FCC372}"/>
              </a:ext>
            </a:extLst>
          </p:cNvPr>
          <p:cNvSpPr>
            <a:spLocks noGrp="1"/>
          </p:cNvSpPr>
          <p:nvPr>
            <p:ph type="title"/>
          </p:nvPr>
        </p:nvSpPr>
        <p:spPr/>
        <p:txBody>
          <a:bodyPr anchor="t"/>
          <a:lstStyle/>
          <a:p>
            <a:r>
              <a:rPr lang="en-US">
                <a:latin typeface="+mn-lt"/>
                <a:ea typeface="MS PGothic" panose="020B0600070205080204" pitchFamily="34" charset="-128"/>
              </a:rPr>
              <a:t>Upgrade</a:t>
            </a:r>
          </a:p>
        </p:txBody>
      </p:sp>
      <p:sp>
        <p:nvSpPr>
          <p:cNvPr id="5" name="Text Placeholder 4">
            <a:extLst>
              <a:ext uri="{FF2B5EF4-FFF2-40B4-BE49-F238E27FC236}">
                <a16:creationId xmlns:a16="http://schemas.microsoft.com/office/drawing/2014/main" id="{A9F797BE-25B5-8A46-B6B8-37C32BBAD93F}"/>
              </a:ext>
            </a:extLst>
          </p:cNvPr>
          <p:cNvSpPr>
            <a:spLocks noGrp="1"/>
          </p:cNvSpPr>
          <p:nvPr>
            <p:ph type="body" sz="quarter" idx="11"/>
          </p:nvPr>
        </p:nvSpPr>
        <p:spPr/>
        <p:txBody>
          <a:bodyPr anchor="b"/>
          <a:lstStyle/>
          <a:p>
            <a:r>
              <a:rPr lang="ja-JP" altLang="en-US">
                <a:ea typeface="MS PGothic" panose="020B0600070205080204" pitchFamily="34" charset="-128"/>
              </a:rPr>
              <a:t>機能説明</a:t>
            </a:r>
            <a:endParaRPr lang="en-US">
              <a:ea typeface="MS PGothic" panose="020B0600070205080204" pitchFamily="34" charset="-128"/>
            </a:endParaRPr>
          </a:p>
        </p:txBody>
      </p:sp>
      <p:sp>
        <p:nvSpPr>
          <p:cNvPr id="6" name="Text Placeholder 5">
            <a:extLst>
              <a:ext uri="{FF2B5EF4-FFF2-40B4-BE49-F238E27FC236}">
                <a16:creationId xmlns:a16="http://schemas.microsoft.com/office/drawing/2014/main" id="{AD0CEF74-413B-8F45-AD7F-1418652859F4}"/>
              </a:ext>
            </a:extLst>
          </p:cNvPr>
          <p:cNvSpPr>
            <a:spLocks noGrp="1"/>
          </p:cNvSpPr>
          <p:nvPr>
            <p:ph type="body" sz="quarter" idx="12"/>
          </p:nvPr>
        </p:nvSpPr>
        <p:spPr/>
        <p:txBody>
          <a:bodyPr/>
          <a:lstStyle/>
          <a:p>
            <a:r>
              <a:rPr kumimoji="1" lang="en-US" altLang="ja-JP">
                <a:ea typeface="MS PGothic" panose="020B0600070205080204" pitchFamily="34" charset="-128"/>
              </a:rPr>
              <a:t>3.2  IOS Management</a:t>
            </a:r>
            <a:endParaRPr lang="en-US">
              <a:ea typeface="MS PGothic" panose="020B0600070205080204" pitchFamily="34" charset="-128"/>
            </a:endParaRPr>
          </a:p>
        </p:txBody>
      </p:sp>
      <p:sp>
        <p:nvSpPr>
          <p:cNvPr id="7" name="四角形: 角を丸くする 6">
            <a:extLst>
              <a:ext uri="{FF2B5EF4-FFF2-40B4-BE49-F238E27FC236}">
                <a16:creationId xmlns:a16="http://schemas.microsoft.com/office/drawing/2014/main" id="{EDE08C9C-D456-4A0E-AE40-1EF32A7C7165}"/>
              </a:ext>
            </a:extLst>
          </p:cNvPr>
          <p:cNvSpPr/>
          <p:nvPr/>
        </p:nvSpPr>
        <p:spPr>
          <a:xfrm>
            <a:off x="228600" y="1201738"/>
            <a:ext cx="8686800" cy="454025"/>
          </a:xfrm>
          <a:prstGeom prst="roundRect">
            <a:avLst/>
          </a:prstGeom>
          <a:solidFill>
            <a:schemeClr val="tx2"/>
          </a:solidFill>
          <a:ln w="9525" cap="flat" cmpd="sng" algn="ctr">
            <a:noFill/>
            <a:prstDash val="solid"/>
            <a:round/>
            <a:headEnd type="none" w="med" len="med"/>
            <a:tailEnd type="none" w="med" len="med"/>
          </a:ln>
        </p:spPr>
        <p:style>
          <a:lnRef idx="0">
            <a:scrgbClr r="0" g="0" b="0"/>
          </a:lnRef>
          <a:fillRef idx="0">
            <a:scrgbClr r="0" g="0" b="0"/>
          </a:fillRef>
          <a:effectRef idx="0">
            <a:scrgbClr r="0" g="0" b="0"/>
          </a:effectRef>
          <a:fontRef idx="minor">
            <a:schemeClr val="accent1"/>
          </a:fontRef>
        </p:style>
        <p:txBody>
          <a:bodyPr rtlCol="0" anchor="ctr"/>
          <a:lstStyle/>
          <a:p>
            <a:r>
              <a:rPr kumimoji="1" lang="en-US" altLang="ja-JP" sz="1200">
                <a:solidFill>
                  <a:schemeClr val="accent1">
                    <a:lumMod val="20000"/>
                    <a:lumOff val="80000"/>
                  </a:schemeClr>
                </a:solidFill>
                <a:ea typeface="MS PGothic" panose="020B0600070205080204" pitchFamily="34" charset="-128"/>
              </a:rPr>
              <a:t>Upgrade </a:t>
            </a:r>
            <a:r>
              <a:rPr kumimoji="1" lang="ja-JP" altLang="en-US" sz="1200">
                <a:solidFill>
                  <a:schemeClr val="accent1">
                    <a:lumMod val="20000"/>
                    <a:lumOff val="80000"/>
                  </a:schemeClr>
                </a:solidFill>
                <a:ea typeface="MS PGothic" panose="020B0600070205080204" pitchFamily="34" charset="-128"/>
              </a:rPr>
              <a:t>の機能では、本機器のソフトウェアのバージョン</a:t>
            </a:r>
            <a:r>
              <a:rPr kumimoji="1" lang="en-US" altLang="ja-JP" sz="1200">
                <a:solidFill>
                  <a:schemeClr val="accent1">
                    <a:lumMod val="20000"/>
                    <a:lumOff val="80000"/>
                  </a:schemeClr>
                </a:solidFill>
                <a:ea typeface="MS PGothic" panose="020B0600070205080204" pitchFamily="34" charset="-128"/>
              </a:rPr>
              <a:t> </a:t>
            </a:r>
            <a:r>
              <a:rPr kumimoji="1" lang="ja-JP" altLang="en-US" sz="1200">
                <a:solidFill>
                  <a:schemeClr val="accent1">
                    <a:lumMod val="20000"/>
                    <a:lumOff val="80000"/>
                  </a:schemeClr>
                </a:solidFill>
                <a:ea typeface="MS PGothic" panose="020B0600070205080204" pitchFamily="34" charset="-128"/>
              </a:rPr>
              <a:t>アップ、またはバージョン</a:t>
            </a:r>
            <a:r>
              <a:rPr kumimoji="1" lang="en-US" altLang="ja-JP" sz="1200">
                <a:solidFill>
                  <a:schemeClr val="accent1">
                    <a:lumMod val="20000"/>
                    <a:lumOff val="80000"/>
                  </a:schemeClr>
                </a:solidFill>
                <a:ea typeface="MS PGothic" panose="020B0600070205080204" pitchFamily="34" charset="-128"/>
              </a:rPr>
              <a:t> </a:t>
            </a:r>
            <a:r>
              <a:rPr kumimoji="1" lang="ja-JP" altLang="en-US" sz="1200">
                <a:solidFill>
                  <a:schemeClr val="accent1">
                    <a:lumMod val="20000"/>
                    <a:lumOff val="80000"/>
                  </a:schemeClr>
                </a:solidFill>
                <a:ea typeface="MS PGothic" panose="020B0600070205080204" pitchFamily="34" charset="-128"/>
              </a:rPr>
              <a:t>ダウンを実施します。</a:t>
            </a:r>
            <a:endParaRPr kumimoji="1" lang="ja-JP" altLang="en-US" sz="1200" b="1">
              <a:solidFill>
                <a:schemeClr val="accent1">
                  <a:lumMod val="20000"/>
                  <a:lumOff val="80000"/>
                </a:schemeClr>
              </a:solidFill>
              <a:ea typeface="MS PGothic" panose="020B0600070205080204" pitchFamily="34" charset="-128"/>
            </a:endParaRPr>
          </a:p>
        </p:txBody>
      </p:sp>
      <p:sp>
        <p:nvSpPr>
          <p:cNvPr id="8" name="テキスト ボックス 7">
            <a:extLst>
              <a:ext uri="{FF2B5EF4-FFF2-40B4-BE49-F238E27FC236}">
                <a16:creationId xmlns:a16="http://schemas.microsoft.com/office/drawing/2014/main" id="{01C86FB0-792E-455C-9F4D-E7D32C769697}"/>
              </a:ext>
            </a:extLst>
          </p:cNvPr>
          <p:cNvSpPr txBox="1"/>
          <p:nvPr/>
        </p:nvSpPr>
        <p:spPr>
          <a:xfrm>
            <a:off x="228600" y="1828102"/>
            <a:ext cx="7994602" cy="1508105"/>
          </a:xfrm>
          <a:prstGeom prst="rect">
            <a:avLst/>
          </a:prstGeom>
          <a:noFill/>
        </p:spPr>
        <p:txBody>
          <a:bodyPr wrap="square" rtlCol="0">
            <a:spAutoFit/>
          </a:bodyPr>
          <a:lstStyle/>
          <a:p>
            <a:pPr marL="171450" indent="-171450">
              <a:buFont typeface="Apple SD Gothic Neo Regular" panose="02000300000000000000" pitchFamily="2" charset="-127"/>
              <a:buChar char="◼"/>
            </a:pPr>
            <a:r>
              <a:rPr kumimoji="1" lang="ja-JP" altLang="en-US" sz="1200" b="1">
                <a:solidFill>
                  <a:schemeClr val="tx2"/>
                </a:solidFill>
                <a:latin typeface="+mn-lt"/>
                <a:ea typeface="MS PGothic" panose="020B0600070205080204" pitchFamily="34" charset="-128"/>
              </a:rPr>
              <a:t>手順</a:t>
            </a:r>
            <a:endParaRPr kumimoji="1" lang="en-US" altLang="ja-JP" sz="1200" b="1">
              <a:solidFill>
                <a:schemeClr val="tx2"/>
              </a:solidFill>
              <a:latin typeface="+mn-lt"/>
              <a:ea typeface="MS PGothic" panose="020B0600070205080204" pitchFamily="34" charset="-128"/>
            </a:endParaRPr>
          </a:p>
          <a:p>
            <a:r>
              <a:rPr kumimoji="1" lang="ja-JP" altLang="en-US" sz="1400">
                <a:latin typeface="+mn-lt"/>
                <a:ea typeface="MS PGothic" panose="020B0600070205080204" pitchFamily="34" charset="-128"/>
              </a:rPr>
              <a:t>①</a:t>
            </a:r>
            <a:r>
              <a:rPr kumimoji="1" lang="en-US" altLang="ja-JP" sz="1050" b="1">
                <a:latin typeface="+mn-lt"/>
                <a:ea typeface="MS PGothic" panose="020B0600070205080204" pitchFamily="34" charset="-128"/>
              </a:rPr>
              <a:t> install remove inactive </a:t>
            </a:r>
            <a:endParaRPr kumimoji="1" lang="en-US" altLang="ja-JP" sz="1600">
              <a:latin typeface="+mn-lt"/>
              <a:ea typeface="MS PGothic" panose="020B0600070205080204" pitchFamily="34" charset="-128"/>
            </a:endParaRPr>
          </a:p>
          <a:p>
            <a:r>
              <a:rPr kumimoji="1" lang="ja-JP" altLang="en-US" sz="1400">
                <a:latin typeface="+mn-lt"/>
                <a:ea typeface="MS PGothic" panose="020B0600070205080204" pitchFamily="34" charset="-128"/>
              </a:rPr>
              <a:t>②</a:t>
            </a:r>
            <a:r>
              <a:rPr kumimoji="1" lang="ja-JP" altLang="en-US" sz="1600">
                <a:latin typeface="+mn-lt"/>
                <a:ea typeface="MS PGothic" panose="020B0600070205080204" pitchFamily="34" charset="-128"/>
              </a:rPr>
              <a:t> </a:t>
            </a:r>
            <a:r>
              <a:rPr kumimoji="1" lang="en-US" altLang="ja-JP" sz="1050" b="1">
                <a:latin typeface="+mn-lt"/>
                <a:ea typeface="MS PGothic" panose="020B0600070205080204" pitchFamily="34" charset="-128"/>
              </a:rPr>
              <a:t>copy usbflash0:*.bin flash:</a:t>
            </a:r>
            <a:endParaRPr kumimoji="1" lang="en-US" altLang="ja-JP" sz="1600">
              <a:latin typeface="+mn-lt"/>
              <a:ea typeface="MS PGothic" panose="020B0600070205080204" pitchFamily="34" charset="-128"/>
            </a:endParaRPr>
          </a:p>
          <a:p>
            <a:r>
              <a:rPr kumimoji="1" lang="ja-JP" altLang="en-US" sz="1400">
                <a:latin typeface="+mn-lt"/>
                <a:ea typeface="MS PGothic" panose="020B0600070205080204" pitchFamily="34" charset="-128"/>
              </a:rPr>
              <a:t>③</a:t>
            </a:r>
            <a:r>
              <a:rPr kumimoji="1" lang="ja-JP" altLang="en-US" sz="1600">
                <a:latin typeface="+mn-lt"/>
                <a:ea typeface="MS PGothic" panose="020B0600070205080204" pitchFamily="34" charset="-128"/>
              </a:rPr>
              <a:t> </a:t>
            </a:r>
            <a:r>
              <a:rPr kumimoji="1" lang="en-US" altLang="ja-JP" sz="1050" b="1">
                <a:latin typeface="+mn-lt"/>
                <a:ea typeface="MS PGothic" panose="020B0600070205080204" pitchFamily="34" charset="-128"/>
              </a:rPr>
              <a:t>boot system flash:*.</a:t>
            </a:r>
            <a:r>
              <a:rPr kumimoji="1" lang="en-US" altLang="ja-JP" sz="1050" b="1" err="1">
                <a:latin typeface="+mn-lt"/>
                <a:ea typeface="MS PGothic" panose="020B0600070205080204" pitchFamily="34" charset="-128"/>
              </a:rPr>
              <a:t>conf</a:t>
            </a:r>
            <a:endParaRPr kumimoji="1" lang="en-US" altLang="ja-JP" sz="1600">
              <a:latin typeface="+mn-lt"/>
              <a:ea typeface="MS PGothic" panose="020B0600070205080204" pitchFamily="34" charset="-128"/>
            </a:endParaRPr>
          </a:p>
          <a:p>
            <a:r>
              <a:rPr kumimoji="1" lang="ja-JP" altLang="en-US" sz="1400">
                <a:latin typeface="+mn-lt"/>
                <a:ea typeface="MS PGothic" panose="020B0600070205080204" pitchFamily="34" charset="-128"/>
              </a:rPr>
              <a:t>④</a:t>
            </a:r>
            <a:r>
              <a:rPr kumimoji="1" lang="ja-JP" altLang="en-US" sz="1600">
                <a:latin typeface="+mn-lt"/>
                <a:ea typeface="MS PGothic" panose="020B0600070205080204" pitchFamily="34" charset="-128"/>
              </a:rPr>
              <a:t> </a:t>
            </a:r>
            <a:r>
              <a:rPr kumimoji="1" lang="en-US" altLang="ja-JP" sz="1050" b="1">
                <a:latin typeface="+mn-lt"/>
                <a:ea typeface="MS PGothic" panose="020B0600070205080204" pitchFamily="34" charset="-128"/>
              </a:rPr>
              <a:t>install add file *.bin activate commit</a:t>
            </a:r>
            <a:endParaRPr kumimoji="1" lang="en-US" altLang="ja-JP" sz="1600">
              <a:latin typeface="+mn-lt"/>
              <a:ea typeface="MS PGothic" panose="020B0600070205080204" pitchFamily="34" charset="-128"/>
            </a:endParaRPr>
          </a:p>
          <a:p>
            <a:endParaRPr kumimoji="1" lang="en-US" altLang="ja-JP" sz="1600">
              <a:latin typeface="+mn-lt"/>
              <a:ea typeface="MS PGothic" panose="020B0600070205080204" pitchFamily="34" charset="-128"/>
            </a:endParaRPr>
          </a:p>
        </p:txBody>
      </p:sp>
      <p:sp>
        <p:nvSpPr>
          <p:cNvPr id="9" name="テキスト ボックス 8">
            <a:extLst>
              <a:ext uri="{FF2B5EF4-FFF2-40B4-BE49-F238E27FC236}">
                <a16:creationId xmlns:a16="http://schemas.microsoft.com/office/drawing/2014/main" id="{93E43E07-647D-444E-AAE8-50AEBE793B99}"/>
              </a:ext>
            </a:extLst>
          </p:cNvPr>
          <p:cNvSpPr txBox="1"/>
          <p:nvPr/>
        </p:nvSpPr>
        <p:spPr>
          <a:xfrm>
            <a:off x="228600" y="3234012"/>
            <a:ext cx="7108531" cy="1357038"/>
          </a:xfrm>
          <a:prstGeom prst="rect">
            <a:avLst/>
          </a:prstGeom>
          <a:noFill/>
        </p:spPr>
        <p:txBody>
          <a:bodyPr wrap="square" rtlCol="0">
            <a:spAutoFit/>
          </a:bodyPr>
          <a:lstStyle/>
          <a:p>
            <a:pPr marL="171450" indent="-171450">
              <a:lnSpc>
                <a:spcPct val="150000"/>
              </a:lnSpc>
              <a:buFont typeface="Apple SD Gothic Neo Regular" panose="02000300000000000000" pitchFamily="2" charset="-127"/>
              <a:buChar char="◼"/>
            </a:pPr>
            <a:r>
              <a:rPr kumimoji="1" lang="ja-JP" altLang="en-US" sz="1200" b="1">
                <a:solidFill>
                  <a:schemeClr val="tx2"/>
                </a:solidFill>
                <a:latin typeface="+mn-lt"/>
                <a:ea typeface="MS PGothic" panose="020B0600070205080204" pitchFamily="34" charset="-128"/>
              </a:rPr>
              <a:t>注意事項</a:t>
            </a:r>
            <a:endParaRPr kumimoji="1" lang="en-US" altLang="ja-JP" sz="1200" b="1">
              <a:solidFill>
                <a:schemeClr val="tx2"/>
              </a:solidFill>
              <a:latin typeface="+mn-lt"/>
              <a:ea typeface="MS PGothic" panose="020B0600070205080204" pitchFamily="34" charset="-128"/>
            </a:endParaRPr>
          </a:p>
          <a:p>
            <a:pPr marL="231775" indent="-112713">
              <a:lnSpc>
                <a:spcPct val="150000"/>
              </a:lnSpc>
              <a:buFont typeface="Arial" panose="020B0604020202020204" pitchFamily="34" charset="0"/>
              <a:buChar char="•"/>
            </a:pPr>
            <a:r>
              <a:rPr kumimoji="1" lang="en-US" altLang="ja-JP" sz="1100" err="1">
                <a:latin typeface="+mn-lt"/>
                <a:ea typeface="MS PGothic" panose="020B0600070205080204" pitchFamily="34" charset="-128"/>
              </a:rPr>
              <a:t>WebUI</a:t>
            </a:r>
            <a:r>
              <a:rPr kumimoji="1" lang="en-US" altLang="ja-JP" sz="1100">
                <a:latin typeface="+mn-lt"/>
                <a:ea typeface="MS PGothic" panose="020B0600070205080204" pitchFamily="34" charset="-128"/>
              </a:rPr>
              <a:t> </a:t>
            </a:r>
            <a:r>
              <a:rPr kumimoji="1" lang="ja-JP" altLang="en-US" sz="1100">
                <a:latin typeface="+mn-lt"/>
                <a:ea typeface="MS PGothic" panose="020B0600070205080204" pitchFamily="34" charset="-128"/>
              </a:rPr>
              <a:t>上での実施はできません。</a:t>
            </a:r>
            <a:endParaRPr kumimoji="1" lang="en-US" altLang="ja-JP" sz="1100">
              <a:latin typeface="+mn-lt"/>
              <a:ea typeface="MS PGothic" panose="020B0600070205080204" pitchFamily="34" charset="-128"/>
            </a:endParaRPr>
          </a:p>
          <a:p>
            <a:pPr marL="231775" indent="-112713">
              <a:lnSpc>
                <a:spcPct val="150000"/>
              </a:lnSpc>
              <a:buFont typeface="Arial" panose="020B0604020202020204" pitchFamily="34" charset="0"/>
              <a:buChar char="•"/>
            </a:pPr>
            <a:r>
              <a:rPr kumimoji="1" lang="en-US" altLang="ja-JP" sz="1100">
                <a:latin typeface="+mn-lt"/>
                <a:ea typeface="MS PGothic" panose="020B0600070205080204" pitchFamily="34" charset="-128"/>
              </a:rPr>
              <a:t>“</a:t>
            </a:r>
            <a:r>
              <a:rPr kumimoji="1" lang="en-US" altLang="ja-JP" sz="1100" b="1">
                <a:latin typeface="+mn-lt"/>
                <a:ea typeface="MS PGothic" panose="020B0600070205080204" pitchFamily="34" charset="-128"/>
              </a:rPr>
              <a:t>request platform software</a:t>
            </a:r>
            <a:r>
              <a:rPr kumimoji="1" lang="en-US" altLang="ja-JP" sz="1100">
                <a:latin typeface="+mn-lt"/>
                <a:ea typeface="MS PGothic" panose="020B0600070205080204" pitchFamily="34" charset="-128"/>
              </a:rPr>
              <a:t>” </a:t>
            </a:r>
            <a:r>
              <a:rPr kumimoji="1" lang="ja-JP" altLang="en-US" sz="1100">
                <a:latin typeface="+mn-lt"/>
                <a:ea typeface="MS PGothic" panose="020B0600070205080204" pitchFamily="34" charset="-128"/>
              </a:rPr>
              <a:t>コマンドは、</a:t>
            </a:r>
            <a:r>
              <a:rPr kumimoji="1" lang="en-US" altLang="ja-JP" sz="1100">
                <a:latin typeface="+mn-lt"/>
                <a:ea typeface="MS PGothic" panose="020B0600070205080204" pitchFamily="34" charset="-128"/>
              </a:rPr>
              <a:t> IOS XE Gibraltar 16.10.1 </a:t>
            </a:r>
            <a:r>
              <a:rPr kumimoji="1" lang="ja-JP" altLang="en-US" sz="1100">
                <a:latin typeface="+mn-lt"/>
                <a:ea typeface="MS PGothic" panose="020B0600070205080204" pitchFamily="34" charset="-128"/>
              </a:rPr>
              <a:t>以降では非推奨となっています。</a:t>
            </a:r>
            <a:br>
              <a:rPr kumimoji="1" lang="en-US" altLang="ja-JP" sz="1100">
                <a:latin typeface="+mn-lt"/>
                <a:ea typeface="MS PGothic" panose="020B0600070205080204" pitchFamily="34" charset="-128"/>
              </a:rPr>
            </a:br>
            <a:r>
              <a:rPr kumimoji="1" lang="ja-JP" altLang="en-US" sz="1100">
                <a:latin typeface="+mn-lt"/>
                <a:ea typeface="MS PGothic" panose="020B0600070205080204" pitchFamily="34" charset="-128"/>
              </a:rPr>
              <a:t>代わりに</a:t>
            </a:r>
            <a:r>
              <a:rPr kumimoji="1" lang="en-US" altLang="ja-JP" sz="1100">
                <a:latin typeface="+mn-lt"/>
                <a:ea typeface="MS PGothic" panose="020B0600070205080204" pitchFamily="34" charset="-128"/>
              </a:rPr>
              <a:t> “</a:t>
            </a:r>
            <a:r>
              <a:rPr kumimoji="1" lang="en-US" altLang="ja-JP" sz="1100" b="1">
                <a:latin typeface="+mn-lt"/>
                <a:ea typeface="MS PGothic" panose="020B0600070205080204" pitchFamily="34" charset="-128"/>
              </a:rPr>
              <a:t>install</a:t>
            </a:r>
            <a:r>
              <a:rPr kumimoji="1" lang="en-US" altLang="ja-JP" sz="1100">
                <a:latin typeface="+mn-lt"/>
                <a:ea typeface="MS PGothic" panose="020B0600070205080204" pitchFamily="34" charset="-128"/>
              </a:rPr>
              <a:t>” </a:t>
            </a:r>
            <a:r>
              <a:rPr kumimoji="1" lang="ja-JP" altLang="en-US" sz="1100">
                <a:latin typeface="+mn-lt"/>
                <a:ea typeface="MS PGothic" panose="020B0600070205080204" pitchFamily="34" charset="-128"/>
              </a:rPr>
              <a:t>コマンドをご使用ください。</a:t>
            </a:r>
            <a:endParaRPr kumimoji="1" lang="en-US" altLang="ja-JP" sz="1100">
              <a:latin typeface="+mn-lt"/>
              <a:ea typeface="MS PGothic" panose="020B0600070205080204" pitchFamily="34" charset="-128"/>
            </a:endParaRPr>
          </a:p>
          <a:p>
            <a:pPr>
              <a:lnSpc>
                <a:spcPct val="150000"/>
              </a:lnSpc>
            </a:pPr>
            <a:endParaRPr kumimoji="1" lang="en-US" altLang="ja-JP" sz="1100">
              <a:latin typeface="+mn-lt"/>
              <a:ea typeface="MS PGothic" panose="020B0600070205080204" pitchFamily="34" charset="-128"/>
            </a:endParaRPr>
          </a:p>
        </p:txBody>
      </p:sp>
      <p:sp>
        <p:nvSpPr>
          <p:cNvPr id="10" name="Slide Number Placeholder 4">
            <a:extLst>
              <a:ext uri="{FF2B5EF4-FFF2-40B4-BE49-F238E27FC236}">
                <a16:creationId xmlns:a16="http://schemas.microsoft.com/office/drawing/2014/main" id="{C85A644A-8964-1B4A-8B20-AABE7157D8FA}"/>
              </a:ext>
            </a:extLst>
          </p:cNvPr>
          <p:cNvSpPr>
            <a:spLocks noGrp="1"/>
          </p:cNvSpPr>
          <p:nvPr>
            <p:ph type="sldNum" sz="quarter" idx="4294967295"/>
          </p:nvPr>
        </p:nvSpPr>
        <p:spPr>
          <a:xfrm>
            <a:off x="8648700" y="4884738"/>
            <a:ext cx="495300" cy="274637"/>
          </a:xfrm>
          <a:prstGeom prst="rect">
            <a:avLst/>
          </a:prstGeom>
        </p:spPr>
        <p:txBody>
          <a:bodyPr>
            <a:noAutofit/>
          </a:bodyPr>
          <a:lstStyle/>
          <a:p>
            <a:fld id="{3945D0FD-48F1-4D72-80C5-FFB60B92A834}" type="slidenum">
              <a:rPr lang="en-US" sz="900" smtClean="0">
                <a:latin typeface="+mn-lt"/>
                <a:ea typeface="MS PGothic" panose="020B0600070205080204" pitchFamily="34" charset="-128"/>
              </a:rPr>
              <a:pPr/>
              <a:t>119</a:t>
            </a:fld>
            <a:endParaRPr lang="en-US" sz="900">
              <a:latin typeface="+mn-lt"/>
              <a:ea typeface="MS PGothic" panose="020B0600070205080204" pitchFamily="34" charset="-128"/>
            </a:endParaRPr>
          </a:p>
        </p:txBody>
      </p:sp>
    </p:spTree>
    <p:extLst>
      <p:ext uri="{BB962C8B-B14F-4D97-AF65-F5344CB8AC3E}">
        <p14:creationId xmlns:p14="http://schemas.microsoft.com/office/powerpoint/2010/main" val="105708544"/>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7" name="Picture 31">
            <a:extLst>
              <a:ext uri="{FF2B5EF4-FFF2-40B4-BE49-F238E27FC236}">
                <a16:creationId xmlns:a16="http://schemas.microsoft.com/office/drawing/2014/main" id="{1A4226BA-4A11-114F-93E4-EC35643FA49A}"/>
              </a:ext>
            </a:extLst>
          </p:cNvPr>
          <p:cNvPicPr>
            <a:picLocks noChangeAspect="1"/>
          </p:cNvPicPr>
          <p:nvPr/>
        </p:nvPicPr>
        <p:blipFill rotWithShape="1">
          <a:blip r:embed="rId2" cstate="screen">
            <a:extLst>
              <a:ext uri="{28A0092B-C50C-407E-A947-70E740481C1C}">
                <a14:useLocalDpi xmlns:a14="http://schemas.microsoft.com/office/drawing/2010/main"/>
              </a:ext>
            </a:extLst>
          </a:blip>
          <a:srcRect/>
          <a:stretch/>
        </p:blipFill>
        <p:spPr>
          <a:xfrm>
            <a:off x="0" y="781050"/>
            <a:ext cx="9144000" cy="4362450"/>
          </a:xfrm>
          <a:prstGeom prst="rect">
            <a:avLst/>
          </a:prstGeom>
        </p:spPr>
      </p:pic>
      <p:sp>
        <p:nvSpPr>
          <p:cNvPr id="78" name="Rectangle 34">
            <a:extLst>
              <a:ext uri="{FF2B5EF4-FFF2-40B4-BE49-F238E27FC236}">
                <a16:creationId xmlns:a16="http://schemas.microsoft.com/office/drawing/2014/main" id="{75140C6C-61C5-E644-BD03-16B3FB0012D9}"/>
              </a:ext>
            </a:extLst>
          </p:cNvPr>
          <p:cNvSpPr/>
          <p:nvPr/>
        </p:nvSpPr>
        <p:spPr>
          <a:xfrm>
            <a:off x="0" y="772998"/>
            <a:ext cx="9144000" cy="4370502"/>
          </a:xfrm>
          <a:prstGeom prst="rect">
            <a:avLst/>
          </a:prstGeom>
          <a:gradFill flip="none" rotWithShape="1">
            <a:gsLst>
              <a:gs pos="0">
                <a:schemeClr val="bg1">
                  <a:alpha val="75000"/>
                </a:schemeClr>
              </a:gs>
              <a:gs pos="0">
                <a:srgbClr val="FFFFFF">
                  <a:alpha val="81000"/>
                </a:srgbClr>
              </a:gs>
              <a:gs pos="98000">
                <a:schemeClr val="bg2">
                  <a:alpha val="93000"/>
                </a:schemeClr>
              </a:gs>
            </a:gsLst>
            <a:lin ang="16200000" scaled="1"/>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5073"/>
              </a:solidFill>
              <a:effectLst/>
              <a:uLnTx/>
              <a:uFillTx/>
              <a:ea typeface="MS PGothic" panose="020B0600070205080204" pitchFamily="34" charset="-128"/>
            </a:endParaRPr>
          </a:p>
        </p:txBody>
      </p:sp>
      <p:sp>
        <p:nvSpPr>
          <p:cNvPr id="3" name="Title 2">
            <a:extLst>
              <a:ext uri="{FF2B5EF4-FFF2-40B4-BE49-F238E27FC236}">
                <a16:creationId xmlns:a16="http://schemas.microsoft.com/office/drawing/2014/main" id="{B4E46717-193D-964E-B331-2B7326FCC372}"/>
              </a:ext>
            </a:extLst>
          </p:cNvPr>
          <p:cNvSpPr>
            <a:spLocks noGrp="1"/>
          </p:cNvSpPr>
          <p:nvPr>
            <p:ph type="title"/>
          </p:nvPr>
        </p:nvSpPr>
        <p:spPr/>
        <p:txBody>
          <a:bodyPr anchor="t"/>
          <a:lstStyle/>
          <a:p>
            <a:r>
              <a:rPr lang="ja-JP" altLang="en-US">
                <a:latin typeface="+mn-lt"/>
                <a:ea typeface="MS PGothic" panose="020B0600070205080204" pitchFamily="34" charset="-128"/>
                <a:cs typeface="CiscoSansTT ExtraLight" charset="0"/>
              </a:rPr>
              <a:t>目指す方向性</a:t>
            </a:r>
          </a:p>
        </p:txBody>
      </p:sp>
      <p:sp>
        <p:nvSpPr>
          <p:cNvPr id="5" name="Text Placeholder 4">
            <a:extLst>
              <a:ext uri="{FF2B5EF4-FFF2-40B4-BE49-F238E27FC236}">
                <a16:creationId xmlns:a16="http://schemas.microsoft.com/office/drawing/2014/main" id="{A9F797BE-25B5-8A46-B6B8-37C32BBAD93F}"/>
              </a:ext>
            </a:extLst>
          </p:cNvPr>
          <p:cNvSpPr>
            <a:spLocks noGrp="1"/>
          </p:cNvSpPr>
          <p:nvPr>
            <p:ph type="body" sz="quarter" idx="11"/>
          </p:nvPr>
        </p:nvSpPr>
        <p:spPr>
          <a:xfrm>
            <a:off x="228600" y="896472"/>
            <a:ext cx="8686799" cy="326233"/>
          </a:xfrm>
        </p:spPr>
        <p:txBody>
          <a:bodyPr anchor="b"/>
          <a:lstStyle/>
          <a:p>
            <a:r>
              <a:rPr lang="en-US" altLang="ja-JP" sz="1200" b="1">
                <a:ea typeface="MS PGothic" panose="020B0600070205080204" pitchFamily="34" charset="-128"/>
              </a:rPr>
              <a:t>Cisco DNA = Cisco Digital Network Architecture </a:t>
            </a:r>
            <a:r>
              <a:rPr lang="ja-JP" altLang="en-US" sz="1200" b="1">
                <a:ea typeface="MS PGothic" panose="020B0600070205080204" pitchFamily="34" charset="-128"/>
              </a:rPr>
              <a:t>の略称で</a:t>
            </a:r>
            <a:r>
              <a:rPr lang="en-US" altLang="ja-JP" sz="1200" b="1">
                <a:ea typeface="MS PGothic" panose="020B0600070205080204" pitchFamily="34" charset="-128"/>
              </a:rPr>
              <a:t> SDN </a:t>
            </a:r>
            <a:r>
              <a:rPr lang="ja-JP" altLang="en-US" sz="1200" b="1">
                <a:ea typeface="MS PGothic" panose="020B0600070205080204" pitchFamily="34" charset="-128"/>
              </a:rPr>
              <a:t>の先にある新しいネットワークを実現するアーキテクチャ</a:t>
            </a:r>
            <a:endParaRPr lang="en-US" sz="1200" b="1">
              <a:ea typeface="MS PGothic" panose="020B0600070205080204" pitchFamily="34" charset="-128"/>
            </a:endParaRPr>
          </a:p>
        </p:txBody>
      </p:sp>
      <p:sp>
        <p:nvSpPr>
          <p:cNvPr id="6" name="Text Placeholder 5">
            <a:extLst>
              <a:ext uri="{FF2B5EF4-FFF2-40B4-BE49-F238E27FC236}">
                <a16:creationId xmlns:a16="http://schemas.microsoft.com/office/drawing/2014/main" id="{AD0CEF74-413B-8F45-AD7F-1418652859F4}"/>
              </a:ext>
            </a:extLst>
          </p:cNvPr>
          <p:cNvSpPr>
            <a:spLocks noGrp="1"/>
          </p:cNvSpPr>
          <p:nvPr>
            <p:ph type="body" sz="quarter" idx="12"/>
          </p:nvPr>
        </p:nvSpPr>
        <p:spPr/>
        <p:txBody>
          <a:bodyPr/>
          <a:lstStyle/>
          <a:p>
            <a:r>
              <a:rPr lang="en-US">
                <a:ea typeface="MS PGothic" panose="020B0600070205080204" pitchFamily="34" charset="-128"/>
              </a:rPr>
              <a:t>1.1  Cisco DNA </a:t>
            </a:r>
            <a:r>
              <a:rPr lang="ja-JP" altLang="en-US">
                <a:ea typeface="MS PGothic" panose="020B0600070205080204" pitchFamily="34" charset="-128"/>
              </a:rPr>
              <a:t>とは</a:t>
            </a:r>
            <a:r>
              <a:rPr lang="en-US" altLang="ja-JP">
                <a:ea typeface="MS PGothic" panose="020B0600070205080204" pitchFamily="34" charset="-128"/>
              </a:rPr>
              <a:t> ?</a:t>
            </a:r>
            <a:endParaRPr lang="en-US">
              <a:ea typeface="MS PGothic" panose="020B0600070205080204" pitchFamily="34" charset="-128"/>
            </a:endParaRPr>
          </a:p>
        </p:txBody>
      </p:sp>
      <p:sp>
        <p:nvSpPr>
          <p:cNvPr id="79" name="Rectangle 43">
            <a:extLst>
              <a:ext uri="{FF2B5EF4-FFF2-40B4-BE49-F238E27FC236}">
                <a16:creationId xmlns:a16="http://schemas.microsoft.com/office/drawing/2014/main" id="{B0F81202-EB54-D94F-9D30-64D88EA612B5}"/>
              </a:ext>
            </a:extLst>
          </p:cNvPr>
          <p:cNvSpPr/>
          <p:nvPr/>
        </p:nvSpPr>
        <p:spPr>
          <a:xfrm>
            <a:off x="2709956" y="2152385"/>
            <a:ext cx="4030814" cy="1448182"/>
          </a:xfrm>
          <a:prstGeom prst="rect">
            <a:avLst/>
          </a:prstGeom>
          <a:solidFill>
            <a:schemeClr val="accent2">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2100" b="0" i="0" u="none" strike="noStrike" kern="1200" cap="none" spc="0" normalizeH="0" baseline="0" noProof="0">
                <a:ln>
                  <a:noFill/>
                </a:ln>
                <a:solidFill>
                  <a:srgbClr val="FFFFFF"/>
                </a:solidFill>
                <a:effectLst/>
                <a:uLnTx/>
                <a:uFillTx/>
                <a:ea typeface="MS PGothic" panose="020B0600070205080204" pitchFamily="34" charset="-128"/>
                <a:cs typeface="Meiryo" charset="-128"/>
              </a:rPr>
              <a:t>Intent-Based</a:t>
            </a:r>
          </a:p>
          <a:p>
            <a:pPr marL="0" marR="0" lvl="0" indent="0" algn="ctr" defTabSz="457200" rtl="0" eaLnBrk="1" fontAlgn="base" latinLnBrk="0" hangingPunct="1">
              <a:lnSpc>
                <a:spcPct val="100000"/>
              </a:lnSpc>
              <a:spcBef>
                <a:spcPct val="0"/>
              </a:spcBef>
              <a:spcAft>
                <a:spcPct val="0"/>
              </a:spcAft>
              <a:buClrTx/>
              <a:buSzTx/>
              <a:buFontTx/>
              <a:buNone/>
              <a:tabLst/>
              <a:defRPr/>
            </a:pPr>
            <a:r>
              <a:rPr kumimoji="0" lang="ja-JP" altLang="en-US" sz="2100" b="0" i="0" u="none" strike="noStrike" kern="1200" cap="none" spc="0" normalizeH="0" baseline="0" noProof="0">
                <a:ln>
                  <a:noFill/>
                </a:ln>
                <a:solidFill>
                  <a:srgbClr val="FFFFFF"/>
                </a:solidFill>
                <a:effectLst/>
                <a:uLnTx/>
                <a:uFillTx/>
                <a:ea typeface="MS PGothic" panose="020B0600070205080204" pitchFamily="34" charset="-128"/>
                <a:cs typeface="Meiryo" charset="-128"/>
              </a:rPr>
              <a:t>（意図に応じて操作できる）</a:t>
            </a:r>
            <a:r>
              <a:rPr kumimoji="0" lang="en-US" sz="2100" b="0" i="0" u="none" strike="noStrike" kern="1200" cap="none" spc="0" normalizeH="0" baseline="0" noProof="0">
                <a:ln>
                  <a:noFill/>
                </a:ln>
                <a:solidFill>
                  <a:srgbClr val="FFFFFF"/>
                </a:solidFill>
                <a:effectLst/>
                <a:uLnTx/>
                <a:uFillTx/>
                <a:ea typeface="MS PGothic" panose="020B0600070205080204" pitchFamily="34" charset="-128"/>
                <a:cs typeface="Meiryo" charset="-128"/>
              </a:rPr>
              <a:t> </a:t>
            </a:r>
          </a:p>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2100" b="0" i="0" u="none" strike="noStrike" kern="1200" cap="none" spc="0" normalizeH="0" baseline="0" noProof="0">
                <a:ln>
                  <a:noFill/>
                </a:ln>
                <a:solidFill>
                  <a:srgbClr val="FFFFFF"/>
                </a:solidFill>
                <a:effectLst/>
                <a:uLnTx/>
                <a:uFillTx/>
                <a:ea typeface="MS PGothic" panose="020B0600070205080204" pitchFamily="34" charset="-128"/>
                <a:cs typeface="Meiryo" charset="-128"/>
              </a:rPr>
              <a:t>Networking</a:t>
            </a:r>
          </a:p>
        </p:txBody>
      </p:sp>
      <p:grpSp>
        <p:nvGrpSpPr>
          <p:cNvPr id="80" name="Group 5">
            <a:extLst>
              <a:ext uri="{FF2B5EF4-FFF2-40B4-BE49-F238E27FC236}">
                <a16:creationId xmlns:a16="http://schemas.microsoft.com/office/drawing/2014/main" id="{ECA1C3C9-1B60-1D47-B999-32AD7E16191E}"/>
              </a:ext>
            </a:extLst>
          </p:cNvPr>
          <p:cNvGrpSpPr/>
          <p:nvPr/>
        </p:nvGrpSpPr>
        <p:grpSpPr>
          <a:xfrm>
            <a:off x="4090591" y="3602702"/>
            <a:ext cx="1433854" cy="1433854"/>
            <a:chOff x="1179736" y="1196186"/>
            <a:chExt cx="1433854" cy="1433854"/>
          </a:xfrm>
        </p:grpSpPr>
        <p:pic>
          <p:nvPicPr>
            <p:cNvPr id="81" name="Picture 45">
              <a:extLst>
                <a:ext uri="{FF2B5EF4-FFF2-40B4-BE49-F238E27FC236}">
                  <a16:creationId xmlns:a16="http://schemas.microsoft.com/office/drawing/2014/main" id="{1755827E-A1D8-0744-9A92-ED96F86965CA}"/>
                </a:ext>
              </a:extLst>
            </p:cNvPr>
            <p:cNvPicPr>
              <a:picLocks noChangeAspect="1"/>
            </p:cNvPicPr>
            <p:nvPr/>
          </p:nvPicPr>
          <p:blipFill>
            <a:blip r:embed="rId3" cstate="print">
              <a:extLst>
                <a:ext uri="{28A0092B-C50C-407E-A947-70E740481C1C}">
                  <a14:useLocalDpi xmlns:a14="http://schemas.microsoft.com/office/drawing/2010/main"/>
                </a:ext>
              </a:extLst>
            </a:blip>
            <a:stretch>
              <a:fillRect/>
            </a:stretch>
          </p:blipFill>
          <p:spPr>
            <a:xfrm>
              <a:off x="1179736" y="1196186"/>
              <a:ext cx="1433854" cy="1433854"/>
            </a:xfrm>
            <a:prstGeom prst="rect">
              <a:avLst/>
            </a:prstGeom>
          </p:spPr>
        </p:pic>
        <p:grpSp>
          <p:nvGrpSpPr>
            <p:cNvPr id="82" name="Group 3">
              <a:extLst>
                <a:ext uri="{FF2B5EF4-FFF2-40B4-BE49-F238E27FC236}">
                  <a16:creationId xmlns:a16="http://schemas.microsoft.com/office/drawing/2014/main" id="{D8196B67-8979-434F-A41B-2D31C8C94A92}"/>
                </a:ext>
              </a:extLst>
            </p:cNvPr>
            <p:cNvGrpSpPr/>
            <p:nvPr/>
          </p:nvGrpSpPr>
          <p:grpSpPr>
            <a:xfrm>
              <a:off x="1286735" y="1293311"/>
              <a:ext cx="1252728" cy="1252728"/>
              <a:chOff x="9332965" y="1595831"/>
              <a:chExt cx="1252728" cy="1252728"/>
            </a:xfrm>
          </p:grpSpPr>
          <p:sp>
            <p:nvSpPr>
              <p:cNvPr id="84" name="Oval 51">
                <a:extLst>
                  <a:ext uri="{FF2B5EF4-FFF2-40B4-BE49-F238E27FC236}">
                    <a16:creationId xmlns:a16="http://schemas.microsoft.com/office/drawing/2014/main" id="{7808C978-80A8-7A47-96A4-DAD02552621D}"/>
                  </a:ext>
                </a:extLst>
              </p:cNvPr>
              <p:cNvSpPr>
                <a:spLocks noChangeAspect="1"/>
              </p:cNvSpPr>
              <p:nvPr/>
            </p:nvSpPr>
            <p:spPr>
              <a:xfrm>
                <a:off x="9332965" y="1595831"/>
                <a:ext cx="1252728" cy="1252728"/>
              </a:xfrm>
              <a:prstGeom prst="ellipse">
                <a:avLst/>
              </a:prstGeom>
              <a:solidFill>
                <a:srgbClr val="005073"/>
              </a:solidFill>
              <a:ln w="25400" cap="flat" cmpd="sng" algn="ctr">
                <a:noFill/>
                <a:prstDash val="solid"/>
              </a:ln>
              <a:effectLst/>
            </p:spPr>
            <p:txBody>
              <a:bodyPr lIns="91438" tIns="45719" rIns="91438" bIns="45719"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BCEB"/>
                  </a:solidFill>
                  <a:effectLst/>
                  <a:uLnTx/>
                  <a:uFillTx/>
                  <a:latin typeface="+mn-lt"/>
                  <a:ea typeface="MS PGothic" panose="020B0600070205080204" pitchFamily="34" charset="-128"/>
                  <a:cs typeface="Apple LiGothic Medium"/>
                </a:endParaRPr>
              </a:p>
            </p:txBody>
          </p:sp>
          <p:grpSp>
            <p:nvGrpSpPr>
              <p:cNvPr id="85" name="Group 52">
                <a:extLst>
                  <a:ext uri="{FF2B5EF4-FFF2-40B4-BE49-F238E27FC236}">
                    <a16:creationId xmlns:a16="http://schemas.microsoft.com/office/drawing/2014/main" id="{EAA6DDFF-4176-4048-A175-0454345AC53C}"/>
                  </a:ext>
                </a:extLst>
              </p:cNvPr>
              <p:cNvGrpSpPr>
                <a:grpSpLocks noChangeAspect="1"/>
              </p:cNvGrpSpPr>
              <p:nvPr/>
            </p:nvGrpSpPr>
            <p:grpSpPr>
              <a:xfrm>
                <a:off x="9475851" y="1748205"/>
                <a:ext cx="964514" cy="955329"/>
                <a:chOff x="7217552" y="3327527"/>
                <a:chExt cx="524984" cy="519984"/>
              </a:xfrm>
              <a:solidFill>
                <a:srgbClr val="6EBE4A"/>
              </a:solidFill>
            </p:grpSpPr>
            <p:sp>
              <p:nvSpPr>
                <p:cNvPr id="86" name="Freeform 108">
                  <a:extLst>
                    <a:ext uri="{FF2B5EF4-FFF2-40B4-BE49-F238E27FC236}">
                      <a16:creationId xmlns:a16="http://schemas.microsoft.com/office/drawing/2014/main" id="{2D2CDC28-9B6F-B74A-BEE5-88CE55296613}"/>
                    </a:ext>
                  </a:extLst>
                </p:cNvPr>
                <p:cNvSpPr>
                  <a:spLocks/>
                </p:cNvSpPr>
                <p:nvPr/>
              </p:nvSpPr>
              <p:spPr bwMode="auto">
                <a:xfrm>
                  <a:off x="7225552" y="3327527"/>
                  <a:ext cx="516984" cy="387988"/>
                </a:xfrm>
                <a:custGeom>
                  <a:avLst/>
                  <a:gdLst>
                    <a:gd name="T0" fmla="*/ 199 w 219"/>
                    <a:gd name="T1" fmla="*/ 164 h 164"/>
                    <a:gd name="T2" fmla="*/ 197 w 219"/>
                    <a:gd name="T3" fmla="*/ 164 h 164"/>
                    <a:gd name="T4" fmla="*/ 194 w 219"/>
                    <a:gd name="T5" fmla="*/ 156 h 164"/>
                    <a:gd name="T6" fmla="*/ 199 w 219"/>
                    <a:gd name="T7" fmla="*/ 81 h 164"/>
                    <a:gd name="T8" fmla="*/ 150 w 219"/>
                    <a:gd name="T9" fmla="*/ 25 h 164"/>
                    <a:gd name="T10" fmla="*/ 75 w 219"/>
                    <a:gd name="T11" fmla="*/ 20 h 164"/>
                    <a:gd name="T12" fmla="*/ 19 w 219"/>
                    <a:gd name="T13" fmla="*/ 70 h 164"/>
                    <a:gd name="T14" fmla="*/ 12 w 219"/>
                    <a:gd name="T15" fmla="*/ 90 h 164"/>
                    <a:gd name="T16" fmla="*/ 5 w 219"/>
                    <a:gd name="T17" fmla="*/ 94 h 164"/>
                    <a:gd name="T18" fmla="*/ 0 w 219"/>
                    <a:gd name="T19" fmla="*/ 87 h 164"/>
                    <a:gd name="T20" fmla="*/ 9 w 219"/>
                    <a:gd name="T21" fmla="*/ 65 h 164"/>
                    <a:gd name="T22" fmla="*/ 71 w 219"/>
                    <a:gd name="T23" fmla="*/ 10 h 164"/>
                    <a:gd name="T24" fmla="*/ 155 w 219"/>
                    <a:gd name="T25" fmla="*/ 15 h 164"/>
                    <a:gd name="T26" fmla="*/ 210 w 219"/>
                    <a:gd name="T27" fmla="*/ 78 h 164"/>
                    <a:gd name="T28" fmla="*/ 204 w 219"/>
                    <a:gd name="T29" fmla="*/ 161 h 164"/>
                    <a:gd name="T30" fmla="*/ 199 w 219"/>
                    <a:gd name="T31" fmla="*/ 164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19" h="164">
                      <a:moveTo>
                        <a:pt x="199" y="164"/>
                      </a:moveTo>
                      <a:cubicBezTo>
                        <a:pt x="198" y="164"/>
                        <a:pt x="197" y="164"/>
                        <a:pt x="197" y="164"/>
                      </a:cubicBezTo>
                      <a:cubicBezTo>
                        <a:pt x="194" y="162"/>
                        <a:pt x="193" y="159"/>
                        <a:pt x="194" y="156"/>
                      </a:cubicBezTo>
                      <a:cubicBezTo>
                        <a:pt x="206" y="133"/>
                        <a:pt x="207" y="106"/>
                        <a:pt x="199" y="81"/>
                      </a:cubicBezTo>
                      <a:cubicBezTo>
                        <a:pt x="191" y="57"/>
                        <a:pt x="173" y="37"/>
                        <a:pt x="150" y="25"/>
                      </a:cubicBezTo>
                      <a:cubicBezTo>
                        <a:pt x="126" y="14"/>
                        <a:pt x="100" y="12"/>
                        <a:pt x="75" y="20"/>
                      </a:cubicBezTo>
                      <a:cubicBezTo>
                        <a:pt x="50" y="29"/>
                        <a:pt x="31" y="46"/>
                        <a:pt x="19" y="70"/>
                      </a:cubicBezTo>
                      <a:cubicBezTo>
                        <a:pt x="16" y="76"/>
                        <a:pt x="13" y="83"/>
                        <a:pt x="12" y="90"/>
                      </a:cubicBezTo>
                      <a:cubicBezTo>
                        <a:pt x="11" y="93"/>
                        <a:pt x="8" y="95"/>
                        <a:pt x="5" y="94"/>
                      </a:cubicBezTo>
                      <a:cubicBezTo>
                        <a:pt x="2" y="94"/>
                        <a:pt x="0" y="90"/>
                        <a:pt x="0" y="87"/>
                      </a:cubicBezTo>
                      <a:cubicBezTo>
                        <a:pt x="2" y="80"/>
                        <a:pt x="5" y="72"/>
                        <a:pt x="9" y="65"/>
                      </a:cubicBezTo>
                      <a:cubicBezTo>
                        <a:pt x="22" y="38"/>
                        <a:pt x="44" y="19"/>
                        <a:pt x="71" y="10"/>
                      </a:cubicBezTo>
                      <a:cubicBezTo>
                        <a:pt x="99" y="0"/>
                        <a:pt x="129" y="2"/>
                        <a:pt x="155" y="15"/>
                      </a:cubicBezTo>
                      <a:cubicBezTo>
                        <a:pt x="181" y="28"/>
                        <a:pt x="200" y="50"/>
                        <a:pt x="210" y="78"/>
                      </a:cubicBezTo>
                      <a:cubicBezTo>
                        <a:pt x="219" y="105"/>
                        <a:pt x="217" y="135"/>
                        <a:pt x="204" y="161"/>
                      </a:cubicBezTo>
                      <a:cubicBezTo>
                        <a:pt x="203" y="163"/>
                        <a:pt x="201" y="164"/>
                        <a:pt x="199" y="16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mn-lt"/>
                    <a:ea typeface="MS PGothic" panose="020B0600070205080204" pitchFamily="34" charset="-128"/>
                    <a:cs typeface="Apple LiGothic Medium"/>
                  </a:endParaRPr>
                </a:p>
              </p:txBody>
            </p:sp>
            <p:sp>
              <p:nvSpPr>
                <p:cNvPr id="87" name="Freeform 109">
                  <a:extLst>
                    <a:ext uri="{FF2B5EF4-FFF2-40B4-BE49-F238E27FC236}">
                      <a16:creationId xmlns:a16="http://schemas.microsoft.com/office/drawing/2014/main" id="{E1D93003-D827-3040-BCF2-FC9DF02C44BE}"/>
                    </a:ext>
                  </a:extLst>
                </p:cNvPr>
                <p:cNvSpPr>
                  <a:spLocks/>
                </p:cNvSpPr>
                <p:nvPr/>
              </p:nvSpPr>
              <p:spPr bwMode="auto">
                <a:xfrm>
                  <a:off x="7255551" y="3509521"/>
                  <a:ext cx="302991" cy="316990"/>
                </a:xfrm>
                <a:custGeom>
                  <a:avLst/>
                  <a:gdLst>
                    <a:gd name="T0" fmla="*/ 50 w 128"/>
                    <a:gd name="T1" fmla="*/ 134 h 134"/>
                    <a:gd name="T2" fmla="*/ 45 w 128"/>
                    <a:gd name="T3" fmla="*/ 131 h 134"/>
                    <a:gd name="T4" fmla="*/ 47 w 128"/>
                    <a:gd name="T5" fmla="*/ 123 h 134"/>
                    <a:gd name="T6" fmla="*/ 94 w 128"/>
                    <a:gd name="T7" fmla="*/ 81 h 134"/>
                    <a:gd name="T8" fmla="*/ 113 w 128"/>
                    <a:gd name="T9" fmla="*/ 40 h 134"/>
                    <a:gd name="T10" fmla="*/ 102 w 128"/>
                    <a:gd name="T11" fmla="*/ 18 h 134"/>
                    <a:gd name="T12" fmla="*/ 76 w 128"/>
                    <a:gd name="T13" fmla="*/ 27 h 134"/>
                    <a:gd name="T14" fmla="*/ 71 w 128"/>
                    <a:gd name="T15" fmla="*/ 37 h 134"/>
                    <a:gd name="T16" fmla="*/ 53 w 128"/>
                    <a:gd name="T17" fmla="*/ 70 h 134"/>
                    <a:gd name="T18" fmla="*/ 8 w 128"/>
                    <a:gd name="T19" fmla="*/ 96 h 134"/>
                    <a:gd name="T20" fmla="*/ 1 w 128"/>
                    <a:gd name="T21" fmla="*/ 92 h 134"/>
                    <a:gd name="T22" fmla="*/ 4 w 128"/>
                    <a:gd name="T23" fmla="*/ 85 h 134"/>
                    <a:gd name="T24" fmla="*/ 44 w 128"/>
                    <a:gd name="T25" fmla="*/ 63 h 134"/>
                    <a:gd name="T26" fmla="*/ 61 w 128"/>
                    <a:gd name="T27" fmla="*/ 32 h 134"/>
                    <a:gd name="T28" fmla="*/ 65 w 128"/>
                    <a:gd name="T29" fmla="*/ 22 h 134"/>
                    <a:gd name="T30" fmla="*/ 107 w 128"/>
                    <a:gd name="T31" fmla="*/ 8 h 134"/>
                    <a:gd name="T32" fmla="*/ 123 w 128"/>
                    <a:gd name="T33" fmla="*/ 44 h 134"/>
                    <a:gd name="T34" fmla="*/ 104 w 128"/>
                    <a:gd name="T35" fmla="*/ 88 h 134"/>
                    <a:gd name="T36" fmla="*/ 52 w 128"/>
                    <a:gd name="T37" fmla="*/ 133 h 134"/>
                    <a:gd name="T38" fmla="*/ 50 w 128"/>
                    <a:gd name="T39"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8" h="134">
                      <a:moveTo>
                        <a:pt x="50" y="134"/>
                      </a:moveTo>
                      <a:cubicBezTo>
                        <a:pt x="48" y="134"/>
                        <a:pt x="46" y="133"/>
                        <a:pt x="45" y="131"/>
                      </a:cubicBezTo>
                      <a:cubicBezTo>
                        <a:pt x="43" y="128"/>
                        <a:pt x="44" y="125"/>
                        <a:pt x="47" y="123"/>
                      </a:cubicBezTo>
                      <a:cubicBezTo>
                        <a:pt x="47" y="123"/>
                        <a:pt x="78" y="106"/>
                        <a:pt x="94" y="81"/>
                      </a:cubicBezTo>
                      <a:cubicBezTo>
                        <a:pt x="104" y="67"/>
                        <a:pt x="110" y="48"/>
                        <a:pt x="113" y="40"/>
                      </a:cubicBezTo>
                      <a:cubicBezTo>
                        <a:pt x="116" y="30"/>
                        <a:pt x="113" y="23"/>
                        <a:pt x="102" y="18"/>
                      </a:cubicBezTo>
                      <a:cubicBezTo>
                        <a:pt x="93" y="13"/>
                        <a:pt x="81" y="17"/>
                        <a:pt x="76" y="27"/>
                      </a:cubicBezTo>
                      <a:cubicBezTo>
                        <a:pt x="74" y="30"/>
                        <a:pt x="73" y="33"/>
                        <a:pt x="71" y="37"/>
                      </a:cubicBezTo>
                      <a:cubicBezTo>
                        <a:pt x="66" y="47"/>
                        <a:pt x="61" y="60"/>
                        <a:pt x="53" y="70"/>
                      </a:cubicBezTo>
                      <a:cubicBezTo>
                        <a:pt x="41" y="86"/>
                        <a:pt x="9" y="96"/>
                        <a:pt x="8" y="96"/>
                      </a:cubicBezTo>
                      <a:cubicBezTo>
                        <a:pt x="5" y="97"/>
                        <a:pt x="2" y="95"/>
                        <a:pt x="1" y="92"/>
                      </a:cubicBezTo>
                      <a:cubicBezTo>
                        <a:pt x="0" y="89"/>
                        <a:pt x="1" y="86"/>
                        <a:pt x="4" y="85"/>
                      </a:cubicBezTo>
                      <a:cubicBezTo>
                        <a:pt x="13" y="83"/>
                        <a:pt x="36" y="74"/>
                        <a:pt x="44" y="63"/>
                      </a:cubicBezTo>
                      <a:cubicBezTo>
                        <a:pt x="51" y="54"/>
                        <a:pt x="56" y="42"/>
                        <a:pt x="61" y="32"/>
                      </a:cubicBezTo>
                      <a:cubicBezTo>
                        <a:pt x="62" y="28"/>
                        <a:pt x="64" y="25"/>
                        <a:pt x="65" y="22"/>
                      </a:cubicBezTo>
                      <a:cubicBezTo>
                        <a:pt x="73" y="6"/>
                        <a:pt x="92" y="0"/>
                        <a:pt x="107" y="8"/>
                      </a:cubicBezTo>
                      <a:cubicBezTo>
                        <a:pt x="123" y="15"/>
                        <a:pt x="128" y="28"/>
                        <a:pt x="123" y="44"/>
                      </a:cubicBezTo>
                      <a:cubicBezTo>
                        <a:pt x="121" y="52"/>
                        <a:pt x="114" y="72"/>
                        <a:pt x="104" y="88"/>
                      </a:cubicBezTo>
                      <a:cubicBezTo>
                        <a:pt x="86" y="115"/>
                        <a:pt x="54" y="132"/>
                        <a:pt x="52" y="133"/>
                      </a:cubicBezTo>
                      <a:cubicBezTo>
                        <a:pt x="51" y="134"/>
                        <a:pt x="51" y="134"/>
                        <a:pt x="50" y="13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mn-lt"/>
                    <a:ea typeface="MS PGothic" panose="020B0600070205080204" pitchFamily="34" charset="-128"/>
                    <a:cs typeface="Apple LiGothic Medium"/>
                  </a:endParaRPr>
                </a:p>
              </p:txBody>
            </p:sp>
            <p:sp>
              <p:nvSpPr>
                <p:cNvPr id="88" name="Freeform 110">
                  <a:extLst>
                    <a:ext uri="{FF2B5EF4-FFF2-40B4-BE49-F238E27FC236}">
                      <a16:creationId xmlns:a16="http://schemas.microsoft.com/office/drawing/2014/main" id="{FDA0C382-40B9-BE4D-AFD8-29A52132CA37}"/>
                    </a:ext>
                  </a:extLst>
                </p:cNvPr>
                <p:cNvSpPr>
                  <a:spLocks/>
                </p:cNvSpPr>
                <p:nvPr/>
              </p:nvSpPr>
              <p:spPr bwMode="auto">
                <a:xfrm>
                  <a:off x="7227552" y="3455523"/>
                  <a:ext cx="398988" cy="391988"/>
                </a:xfrm>
                <a:custGeom>
                  <a:avLst/>
                  <a:gdLst>
                    <a:gd name="T0" fmla="*/ 94 w 169"/>
                    <a:gd name="T1" fmla="*/ 166 h 166"/>
                    <a:gd name="T2" fmla="*/ 89 w 169"/>
                    <a:gd name="T3" fmla="*/ 164 h 166"/>
                    <a:gd name="T4" fmla="*/ 90 w 169"/>
                    <a:gd name="T5" fmla="*/ 156 h 166"/>
                    <a:gd name="T6" fmla="*/ 129 w 169"/>
                    <a:gd name="T7" fmla="*/ 117 h 166"/>
                    <a:gd name="T8" fmla="*/ 147 w 169"/>
                    <a:gd name="T9" fmla="*/ 77 h 166"/>
                    <a:gd name="T10" fmla="*/ 126 w 169"/>
                    <a:gd name="T11" fmla="*/ 18 h 166"/>
                    <a:gd name="T12" fmla="*/ 64 w 169"/>
                    <a:gd name="T13" fmla="*/ 39 h 166"/>
                    <a:gd name="T14" fmla="*/ 63 w 169"/>
                    <a:gd name="T15" fmla="*/ 42 h 166"/>
                    <a:gd name="T16" fmla="*/ 49 w 169"/>
                    <a:gd name="T17" fmla="*/ 71 h 166"/>
                    <a:gd name="T18" fmla="*/ 7 w 169"/>
                    <a:gd name="T19" fmla="*/ 96 h 166"/>
                    <a:gd name="T20" fmla="*/ 0 w 169"/>
                    <a:gd name="T21" fmla="*/ 92 h 166"/>
                    <a:gd name="T22" fmla="*/ 5 w 169"/>
                    <a:gd name="T23" fmla="*/ 85 h 166"/>
                    <a:gd name="T24" fmla="*/ 40 w 169"/>
                    <a:gd name="T25" fmla="*/ 65 h 166"/>
                    <a:gd name="T26" fmla="*/ 52 w 169"/>
                    <a:gd name="T27" fmla="*/ 39 h 166"/>
                    <a:gd name="T28" fmla="*/ 54 w 169"/>
                    <a:gd name="T29" fmla="*/ 33 h 166"/>
                    <a:gd name="T30" fmla="*/ 87 w 169"/>
                    <a:gd name="T31" fmla="*/ 5 h 166"/>
                    <a:gd name="T32" fmla="*/ 131 w 169"/>
                    <a:gd name="T33" fmla="*/ 7 h 166"/>
                    <a:gd name="T34" fmla="*/ 158 w 169"/>
                    <a:gd name="T35" fmla="*/ 81 h 166"/>
                    <a:gd name="T36" fmla="*/ 138 w 169"/>
                    <a:gd name="T37" fmla="*/ 123 h 166"/>
                    <a:gd name="T38" fmla="*/ 97 w 169"/>
                    <a:gd name="T39" fmla="*/ 165 h 166"/>
                    <a:gd name="T40" fmla="*/ 94 w 169"/>
                    <a:gd name="T41" fmla="*/ 166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9" h="166">
                      <a:moveTo>
                        <a:pt x="94" y="166"/>
                      </a:moveTo>
                      <a:cubicBezTo>
                        <a:pt x="92" y="166"/>
                        <a:pt x="91" y="166"/>
                        <a:pt x="89" y="164"/>
                      </a:cubicBezTo>
                      <a:cubicBezTo>
                        <a:pt x="87" y="162"/>
                        <a:pt x="88" y="158"/>
                        <a:pt x="90" y="156"/>
                      </a:cubicBezTo>
                      <a:cubicBezTo>
                        <a:pt x="91" y="156"/>
                        <a:pt x="115" y="137"/>
                        <a:pt x="129" y="117"/>
                      </a:cubicBezTo>
                      <a:cubicBezTo>
                        <a:pt x="136" y="106"/>
                        <a:pt x="142" y="93"/>
                        <a:pt x="147" y="77"/>
                      </a:cubicBezTo>
                      <a:cubicBezTo>
                        <a:pt x="157" y="48"/>
                        <a:pt x="150" y="29"/>
                        <a:pt x="126" y="18"/>
                      </a:cubicBezTo>
                      <a:cubicBezTo>
                        <a:pt x="103" y="6"/>
                        <a:pt x="77" y="16"/>
                        <a:pt x="64" y="39"/>
                      </a:cubicBezTo>
                      <a:cubicBezTo>
                        <a:pt x="64" y="39"/>
                        <a:pt x="63" y="41"/>
                        <a:pt x="63" y="42"/>
                      </a:cubicBezTo>
                      <a:cubicBezTo>
                        <a:pt x="60" y="49"/>
                        <a:pt x="56" y="60"/>
                        <a:pt x="49" y="71"/>
                      </a:cubicBezTo>
                      <a:cubicBezTo>
                        <a:pt x="39" y="88"/>
                        <a:pt x="9" y="96"/>
                        <a:pt x="7" y="96"/>
                      </a:cubicBezTo>
                      <a:cubicBezTo>
                        <a:pt x="4" y="97"/>
                        <a:pt x="1" y="95"/>
                        <a:pt x="0" y="92"/>
                      </a:cubicBezTo>
                      <a:cubicBezTo>
                        <a:pt x="0" y="89"/>
                        <a:pt x="2" y="86"/>
                        <a:pt x="5" y="85"/>
                      </a:cubicBezTo>
                      <a:cubicBezTo>
                        <a:pt x="12" y="83"/>
                        <a:pt x="33" y="76"/>
                        <a:pt x="40" y="65"/>
                      </a:cubicBezTo>
                      <a:cubicBezTo>
                        <a:pt x="46" y="55"/>
                        <a:pt x="50" y="45"/>
                        <a:pt x="52" y="39"/>
                      </a:cubicBezTo>
                      <a:cubicBezTo>
                        <a:pt x="53" y="36"/>
                        <a:pt x="53" y="34"/>
                        <a:pt x="54" y="33"/>
                      </a:cubicBezTo>
                      <a:cubicBezTo>
                        <a:pt x="62" y="20"/>
                        <a:pt x="73" y="10"/>
                        <a:pt x="87" y="5"/>
                      </a:cubicBezTo>
                      <a:cubicBezTo>
                        <a:pt x="102" y="0"/>
                        <a:pt x="117" y="1"/>
                        <a:pt x="131" y="7"/>
                      </a:cubicBezTo>
                      <a:cubicBezTo>
                        <a:pt x="160" y="22"/>
                        <a:pt x="169" y="46"/>
                        <a:pt x="158" y="81"/>
                      </a:cubicBezTo>
                      <a:cubicBezTo>
                        <a:pt x="152" y="98"/>
                        <a:pt x="146" y="112"/>
                        <a:pt x="138" y="123"/>
                      </a:cubicBezTo>
                      <a:cubicBezTo>
                        <a:pt x="123" y="145"/>
                        <a:pt x="98" y="164"/>
                        <a:pt x="97" y="165"/>
                      </a:cubicBezTo>
                      <a:cubicBezTo>
                        <a:pt x="96" y="166"/>
                        <a:pt x="95" y="166"/>
                        <a:pt x="94" y="16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mn-lt"/>
                    <a:ea typeface="MS PGothic" panose="020B0600070205080204" pitchFamily="34" charset="-128"/>
                    <a:cs typeface="Apple LiGothic Medium"/>
                  </a:endParaRPr>
                </a:p>
              </p:txBody>
            </p:sp>
            <p:sp>
              <p:nvSpPr>
                <p:cNvPr id="89" name="Freeform 111">
                  <a:extLst>
                    <a:ext uri="{FF2B5EF4-FFF2-40B4-BE49-F238E27FC236}">
                      <a16:creationId xmlns:a16="http://schemas.microsoft.com/office/drawing/2014/main" id="{330CDE8C-2353-6941-AC95-50B635A48C7D}"/>
                    </a:ext>
                  </a:extLst>
                </p:cNvPr>
                <p:cNvSpPr>
                  <a:spLocks/>
                </p:cNvSpPr>
                <p:nvPr/>
              </p:nvSpPr>
              <p:spPr bwMode="auto">
                <a:xfrm>
                  <a:off x="7217552" y="3370526"/>
                  <a:ext cx="479985" cy="464986"/>
                </a:xfrm>
                <a:custGeom>
                  <a:avLst/>
                  <a:gdLst>
                    <a:gd name="T0" fmla="*/ 141 w 203"/>
                    <a:gd name="T1" fmla="*/ 197 h 197"/>
                    <a:gd name="T2" fmla="*/ 137 w 203"/>
                    <a:gd name="T3" fmla="*/ 196 h 197"/>
                    <a:gd name="T4" fmla="*/ 137 w 203"/>
                    <a:gd name="T5" fmla="*/ 188 h 197"/>
                    <a:gd name="T6" fmla="*/ 171 w 203"/>
                    <a:gd name="T7" fmla="*/ 133 h 197"/>
                    <a:gd name="T8" fmla="*/ 141 w 203"/>
                    <a:gd name="T9" fmla="*/ 30 h 197"/>
                    <a:gd name="T10" fmla="*/ 45 w 203"/>
                    <a:gd name="T11" fmla="*/ 63 h 197"/>
                    <a:gd name="T12" fmla="*/ 41 w 203"/>
                    <a:gd name="T13" fmla="*/ 75 h 197"/>
                    <a:gd name="T14" fmla="*/ 38 w 203"/>
                    <a:gd name="T15" fmla="*/ 82 h 197"/>
                    <a:gd name="T16" fmla="*/ 7 w 203"/>
                    <a:gd name="T17" fmla="*/ 106 h 197"/>
                    <a:gd name="T18" fmla="*/ 0 w 203"/>
                    <a:gd name="T19" fmla="*/ 102 h 197"/>
                    <a:gd name="T20" fmla="*/ 5 w 203"/>
                    <a:gd name="T21" fmla="*/ 95 h 197"/>
                    <a:gd name="T22" fmla="*/ 28 w 203"/>
                    <a:gd name="T23" fmla="*/ 78 h 197"/>
                    <a:gd name="T24" fmla="*/ 30 w 203"/>
                    <a:gd name="T25" fmla="*/ 72 h 197"/>
                    <a:gd name="T26" fmla="*/ 35 w 203"/>
                    <a:gd name="T27" fmla="*/ 58 h 197"/>
                    <a:gd name="T28" fmla="*/ 146 w 203"/>
                    <a:gd name="T29" fmla="*/ 20 h 197"/>
                    <a:gd name="T30" fmla="*/ 182 w 203"/>
                    <a:gd name="T31" fmla="*/ 137 h 197"/>
                    <a:gd name="T32" fmla="*/ 146 w 203"/>
                    <a:gd name="T33" fmla="*/ 195 h 197"/>
                    <a:gd name="T34" fmla="*/ 141 w 203"/>
                    <a:gd name="T35" fmla="*/ 197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3" h="197">
                      <a:moveTo>
                        <a:pt x="141" y="197"/>
                      </a:moveTo>
                      <a:cubicBezTo>
                        <a:pt x="140" y="197"/>
                        <a:pt x="139" y="197"/>
                        <a:pt x="137" y="196"/>
                      </a:cubicBezTo>
                      <a:cubicBezTo>
                        <a:pt x="135" y="194"/>
                        <a:pt x="135" y="190"/>
                        <a:pt x="137" y="188"/>
                      </a:cubicBezTo>
                      <a:cubicBezTo>
                        <a:pt x="137" y="188"/>
                        <a:pt x="159" y="163"/>
                        <a:pt x="171" y="133"/>
                      </a:cubicBezTo>
                      <a:cubicBezTo>
                        <a:pt x="190" y="86"/>
                        <a:pt x="179" y="49"/>
                        <a:pt x="141" y="30"/>
                      </a:cubicBezTo>
                      <a:cubicBezTo>
                        <a:pt x="106" y="13"/>
                        <a:pt x="62" y="27"/>
                        <a:pt x="45" y="63"/>
                      </a:cubicBezTo>
                      <a:cubicBezTo>
                        <a:pt x="43" y="67"/>
                        <a:pt x="42" y="71"/>
                        <a:pt x="41" y="75"/>
                      </a:cubicBezTo>
                      <a:cubicBezTo>
                        <a:pt x="40" y="77"/>
                        <a:pt x="39" y="80"/>
                        <a:pt x="38" y="82"/>
                      </a:cubicBezTo>
                      <a:cubicBezTo>
                        <a:pt x="32" y="100"/>
                        <a:pt x="8" y="106"/>
                        <a:pt x="7" y="106"/>
                      </a:cubicBezTo>
                      <a:cubicBezTo>
                        <a:pt x="4" y="107"/>
                        <a:pt x="1" y="105"/>
                        <a:pt x="0" y="102"/>
                      </a:cubicBezTo>
                      <a:cubicBezTo>
                        <a:pt x="0" y="99"/>
                        <a:pt x="1" y="96"/>
                        <a:pt x="5" y="95"/>
                      </a:cubicBezTo>
                      <a:cubicBezTo>
                        <a:pt x="5" y="95"/>
                        <a:pt x="24" y="91"/>
                        <a:pt x="28" y="78"/>
                      </a:cubicBezTo>
                      <a:cubicBezTo>
                        <a:pt x="28" y="76"/>
                        <a:pt x="29" y="74"/>
                        <a:pt x="30" y="72"/>
                      </a:cubicBezTo>
                      <a:cubicBezTo>
                        <a:pt x="31" y="67"/>
                        <a:pt x="32" y="63"/>
                        <a:pt x="35" y="58"/>
                      </a:cubicBezTo>
                      <a:cubicBezTo>
                        <a:pt x="55" y="17"/>
                        <a:pt x="105" y="0"/>
                        <a:pt x="146" y="20"/>
                      </a:cubicBezTo>
                      <a:cubicBezTo>
                        <a:pt x="190" y="41"/>
                        <a:pt x="203" y="85"/>
                        <a:pt x="182" y="137"/>
                      </a:cubicBezTo>
                      <a:cubicBezTo>
                        <a:pt x="169" y="169"/>
                        <a:pt x="146" y="194"/>
                        <a:pt x="146" y="195"/>
                      </a:cubicBezTo>
                      <a:cubicBezTo>
                        <a:pt x="144" y="197"/>
                        <a:pt x="143" y="197"/>
                        <a:pt x="141" y="19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mn-lt"/>
                    <a:ea typeface="MS PGothic" panose="020B0600070205080204" pitchFamily="34" charset="-128"/>
                    <a:cs typeface="Apple LiGothic Medium"/>
                  </a:endParaRPr>
                </a:p>
              </p:txBody>
            </p:sp>
            <p:sp>
              <p:nvSpPr>
                <p:cNvPr id="90" name="Freeform 112">
                  <a:extLst>
                    <a:ext uri="{FF2B5EF4-FFF2-40B4-BE49-F238E27FC236}">
                      <a16:creationId xmlns:a16="http://schemas.microsoft.com/office/drawing/2014/main" id="{0BB67608-E5AD-CB4E-BE22-F9BCA00F9B53}"/>
                    </a:ext>
                  </a:extLst>
                </p:cNvPr>
                <p:cNvSpPr>
                  <a:spLocks/>
                </p:cNvSpPr>
                <p:nvPr/>
              </p:nvSpPr>
              <p:spPr bwMode="auto">
                <a:xfrm>
                  <a:off x="7295550" y="3585519"/>
                  <a:ext cx="191994" cy="202994"/>
                </a:xfrm>
                <a:custGeom>
                  <a:avLst/>
                  <a:gdLst>
                    <a:gd name="T0" fmla="*/ 7 w 81"/>
                    <a:gd name="T1" fmla="*/ 86 h 86"/>
                    <a:gd name="T2" fmla="*/ 2 w 81"/>
                    <a:gd name="T3" fmla="*/ 83 h 86"/>
                    <a:gd name="T4" fmla="*/ 4 w 81"/>
                    <a:gd name="T5" fmla="*/ 75 h 86"/>
                    <a:gd name="T6" fmla="*/ 45 w 81"/>
                    <a:gd name="T7" fmla="*/ 48 h 86"/>
                    <a:gd name="T8" fmla="*/ 69 w 81"/>
                    <a:gd name="T9" fmla="*/ 5 h 86"/>
                    <a:gd name="T10" fmla="*/ 76 w 81"/>
                    <a:gd name="T11" fmla="*/ 0 h 86"/>
                    <a:gd name="T12" fmla="*/ 81 w 81"/>
                    <a:gd name="T13" fmla="*/ 7 h 86"/>
                    <a:gd name="T14" fmla="*/ 54 w 81"/>
                    <a:gd name="T15" fmla="*/ 56 h 86"/>
                    <a:gd name="T16" fmla="*/ 9 w 81"/>
                    <a:gd name="T17" fmla="*/ 86 h 86"/>
                    <a:gd name="T18" fmla="*/ 7 w 81"/>
                    <a:gd name="T19" fmla="*/ 86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1" h="86">
                      <a:moveTo>
                        <a:pt x="7" y="86"/>
                      </a:moveTo>
                      <a:cubicBezTo>
                        <a:pt x="5" y="86"/>
                        <a:pt x="3" y="85"/>
                        <a:pt x="2" y="83"/>
                      </a:cubicBezTo>
                      <a:cubicBezTo>
                        <a:pt x="0" y="80"/>
                        <a:pt x="2" y="76"/>
                        <a:pt x="4" y="75"/>
                      </a:cubicBezTo>
                      <a:cubicBezTo>
                        <a:pt x="5" y="75"/>
                        <a:pt x="33" y="62"/>
                        <a:pt x="45" y="48"/>
                      </a:cubicBezTo>
                      <a:cubicBezTo>
                        <a:pt x="65" y="26"/>
                        <a:pt x="69" y="5"/>
                        <a:pt x="69" y="5"/>
                      </a:cubicBezTo>
                      <a:cubicBezTo>
                        <a:pt x="70" y="2"/>
                        <a:pt x="73" y="0"/>
                        <a:pt x="76" y="0"/>
                      </a:cubicBezTo>
                      <a:cubicBezTo>
                        <a:pt x="79" y="1"/>
                        <a:pt x="81" y="4"/>
                        <a:pt x="81" y="7"/>
                      </a:cubicBezTo>
                      <a:cubicBezTo>
                        <a:pt x="80" y="8"/>
                        <a:pt x="75" y="31"/>
                        <a:pt x="54" y="56"/>
                      </a:cubicBezTo>
                      <a:cubicBezTo>
                        <a:pt x="39" y="72"/>
                        <a:pt x="10" y="85"/>
                        <a:pt x="9" y="86"/>
                      </a:cubicBezTo>
                      <a:cubicBezTo>
                        <a:pt x="8" y="86"/>
                        <a:pt x="8" y="86"/>
                        <a:pt x="7" y="8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mn-lt"/>
                    <a:ea typeface="MS PGothic" panose="020B0600070205080204" pitchFamily="34" charset="-128"/>
                    <a:cs typeface="Apple LiGothic Medium"/>
                  </a:endParaRPr>
                </a:p>
              </p:txBody>
            </p:sp>
          </p:grpSp>
        </p:grpSp>
        <p:sp>
          <p:nvSpPr>
            <p:cNvPr id="83" name="TextBox 1">
              <a:extLst>
                <a:ext uri="{FF2B5EF4-FFF2-40B4-BE49-F238E27FC236}">
                  <a16:creationId xmlns:a16="http://schemas.microsoft.com/office/drawing/2014/main" id="{56253CA1-DC18-944B-8DF7-7F0DB5FAF585}"/>
                </a:ext>
              </a:extLst>
            </p:cNvPr>
            <p:cNvSpPr txBox="1"/>
            <p:nvPr/>
          </p:nvSpPr>
          <p:spPr>
            <a:xfrm>
              <a:off x="1502816" y="1950307"/>
              <a:ext cx="906017" cy="523220"/>
            </a:xfrm>
            <a:prstGeom prst="rect">
              <a:avLst/>
            </a:prstGeom>
            <a:noFill/>
          </p:spPr>
          <p:txBody>
            <a:bodyPr wrap="none" rtlCol="0">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ja-JP" altLang="en-US" sz="2800" b="1" i="0" u="none" strike="noStrike" kern="1200" cap="none" spc="0" normalizeH="0" baseline="0" noProof="0">
                  <a:ln>
                    <a:noFill/>
                  </a:ln>
                  <a:solidFill>
                    <a:srgbClr val="FFFFFF"/>
                  </a:solidFill>
                  <a:effectLst/>
                  <a:uLnTx/>
                  <a:uFillTx/>
                  <a:latin typeface="+mn-lt"/>
                  <a:ea typeface="MS PGothic" panose="020B0600070205080204" pitchFamily="34" charset="-128"/>
                </a:rPr>
                <a:t>安心</a:t>
              </a:r>
              <a:endParaRPr kumimoji="0" lang="en-US" sz="2800" b="1" i="0" u="none" strike="noStrike" kern="1200" cap="none" spc="0" normalizeH="0" baseline="0" noProof="0">
                <a:ln>
                  <a:noFill/>
                </a:ln>
                <a:solidFill>
                  <a:srgbClr val="FFFFFF"/>
                </a:solidFill>
                <a:effectLst/>
                <a:uLnTx/>
                <a:uFillTx/>
                <a:latin typeface="+mn-lt"/>
                <a:ea typeface="MS PGothic" panose="020B0600070205080204" pitchFamily="34" charset="-128"/>
              </a:endParaRPr>
            </a:p>
          </p:txBody>
        </p:sp>
      </p:grpSp>
      <p:grpSp>
        <p:nvGrpSpPr>
          <p:cNvPr id="91" name="Group 4">
            <a:extLst>
              <a:ext uri="{FF2B5EF4-FFF2-40B4-BE49-F238E27FC236}">
                <a16:creationId xmlns:a16="http://schemas.microsoft.com/office/drawing/2014/main" id="{B8253365-EBA8-A84B-9406-8F4B7CA46943}"/>
              </a:ext>
            </a:extLst>
          </p:cNvPr>
          <p:cNvGrpSpPr/>
          <p:nvPr/>
        </p:nvGrpSpPr>
        <p:grpSpPr>
          <a:xfrm>
            <a:off x="2282051" y="1158243"/>
            <a:ext cx="1433855" cy="1433854"/>
            <a:chOff x="3855072" y="1201319"/>
            <a:chExt cx="1433854" cy="1433854"/>
          </a:xfrm>
        </p:grpSpPr>
        <p:pic>
          <p:nvPicPr>
            <p:cNvPr id="92" name="Picture 46">
              <a:extLst>
                <a:ext uri="{FF2B5EF4-FFF2-40B4-BE49-F238E27FC236}">
                  <a16:creationId xmlns:a16="http://schemas.microsoft.com/office/drawing/2014/main" id="{023A86C4-746B-D14F-ABB1-98BF35ED10A4}"/>
                </a:ext>
              </a:extLst>
            </p:cNvPr>
            <p:cNvPicPr>
              <a:picLocks noChangeAspect="1"/>
            </p:cNvPicPr>
            <p:nvPr/>
          </p:nvPicPr>
          <p:blipFill>
            <a:blip r:embed="rId3" cstate="print">
              <a:extLst>
                <a:ext uri="{28A0092B-C50C-407E-A947-70E740481C1C}">
                  <a14:useLocalDpi xmlns:a14="http://schemas.microsoft.com/office/drawing/2010/main"/>
                </a:ext>
              </a:extLst>
            </a:blip>
            <a:stretch>
              <a:fillRect/>
            </a:stretch>
          </p:blipFill>
          <p:spPr>
            <a:xfrm>
              <a:off x="3855072" y="1201319"/>
              <a:ext cx="1433854" cy="1433854"/>
            </a:xfrm>
            <a:prstGeom prst="rect">
              <a:avLst/>
            </a:prstGeom>
          </p:spPr>
        </p:pic>
        <p:sp>
          <p:nvSpPr>
            <p:cNvPr id="93" name="Oval 59">
              <a:extLst>
                <a:ext uri="{FF2B5EF4-FFF2-40B4-BE49-F238E27FC236}">
                  <a16:creationId xmlns:a16="http://schemas.microsoft.com/office/drawing/2014/main" id="{407D3635-BBCA-0E4F-8A80-5FAD49A296AD}"/>
                </a:ext>
              </a:extLst>
            </p:cNvPr>
            <p:cNvSpPr>
              <a:spLocks noChangeAspect="1"/>
            </p:cNvSpPr>
            <p:nvPr/>
          </p:nvSpPr>
          <p:spPr>
            <a:xfrm>
              <a:off x="3953369" y="1281681"/>
              <a:ext cx="1252728" cy="1252728"/>
            </a:xfrm>
            <a:prstGeom prst="ellipse">
              <a:avLst/>
            </a:prstGeom>
            <a:solidFill>
              <a:srgbClr val="005073"/>
            </a:solidFill>
            <a:ln w="25400" cap="flat" cmpd="sng" algn="ctr">
              <a:noFill/>
              <a:prstDash val="solid"/>
            </a:ln>
            <a:effectLst/>
          </p:spPr>
          <p:txBody>
            <a:bodyPr lIns="91438" tIns="45719" rIns="91438" bIns="45719"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BCEB"/>
                </a:solidFill>
                <a:effectLst/>
                <a:uLnTx/>
                <a:uFillTx/>
                <a:latin typeface="+mn-lt"/>
                <a:ea typeface="MS PGothic" panose="020B0600070205080204" pitchFamily="34" charset="-128"/>
                <a:cs typeface="Apple LiGothic Medium"/>
              </a:endParaRPr>
            </a:p>
          </p:txBody>
        </p:sp>
        <p:grpSp>
          <p:nvGrpSpPr>
            <p:cNvPr id="94" name="Group 185">
              <a:extLst>
                <a:ext uri="{FF2B5EF4-FFF2-40B4-BE49-F238E27FC236}">
                  <a16:creationId xmlns:a16="http://schemas.microsoft.com/office/drawing/2014/main" id="{F92651F9-53D6-4F49-831E-6272F736BA09}"/>
                </a:ext>
              </a:extLst>
            </p:cNvPr>
            <p:cNvGrpSpPr>
              <a:grpSpLocks noChangeAspect="1"/>
            </p:cNvGrpSpPr>
            <p:nvPr/>
          </p:nvGrpSpPr>
          <p:grpSpPr bwMode="auto">
            <a:xfrm>
              <a:off x="4144973" y="1677985"/>
              <a:ext cx="869521" cy="480522"/>
              <a:chOff x="2367" y="1340"/>
              <a:chExt cx="1026" cy="567"/>
            </a:xfrm>
          </p:grpSpPr>
          <p:sp>
            <p:nvSpPr>
              <p:cNvPr id="96" name="Line 186">
                <a:extLst>
                  <a:ext uri="{FF2B5EF4-FFF2-40B4-BE49-F238E27FC236}">
                    <a16:creationId xmlns:a16="http://schemas.microsoft.com/office/drawing/2014/main" id="{21DFB630-B6BC-124B-95B0-B2CBBFC75A6D}"/>
                  </a:ext>
                </a:extLst>
              </p:cNvPr>
              <p:cNvSpPr>
                <a:spLocks noChangeShapeType="1"/>
              </p:cNvSpPr>
              <p:nvPr/>
            </p:nvSpPr>
            <p:spPr bwMode="auto">
              <a:xfrm flipV="1">
                <a:off x="2419" y="1498"/>
                <a:ext cx="0" cy="251"/>
              </a:xfrm>
              <a:prstGeom prst="line">
                <a:avLst/>
              </a:prstGeom>
              <a:noFill/>
              <a:ln w="38100" cap="rnd">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685783"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9393B"/>
                  </a:solidFill>
                  <a:effectLst/>
                  <a:uLnTx/>
                  <a:uFillTx/>
                  <a:latin typeface="+mn-lt"/>
                  <a:ea typeface="MS PGothic" panose="020B0600070205080204" pitchFamily="34" charset="-128"/>
                  <a:cs typeface="Apple LiGothic Medium"/>
                </a:endParaRPr>
              </a:p>
            </p:txBody>
          </p:sp>
          <p:sp>
            <p:nvSpPr>
              <p:cNvPr id="97" name="Line 187">
                <a:extLst>
                  <a:ext uri="{FF2B5EF4-FFF2-40B4-BE49-F238E27FC236}">
                    <a16:creationId xmlns:a16="http://schemas.microsoft.com/office/drawing/2014/main" id="{05EEF27C-5C01-E143-ABB6-8A0FA06FE4D2}"/>
                  </a:ext>
                </a:extLst>
              </p:cNvPr>
              <p:cNvSpPr>
                <a:spLocks noChangeShapeType="1"/>
              </p:cNvSpPr>
              <p:nvPr/>
            </p:nvSpPr>
            <p:spPr bwMode="auto">
              <a:xfrm flipV="1">
                <a:off x="2588" y="1524"/>
                <a:ext cx="0" cy="199"/>
              </a:xfrm>
              <a:prstGeom prst="line">
                <a:avLst/>
              </a:prstGeom>
              <a:noFill/>
              <a:ln w="38100" cap="rnd">
                <a:solidFill>
                  <a:srgbClr val="6EBE4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685783"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9393B"/>
                  </a:solidFill>
                  <a:effectLst/>
                  <a:uLnTx/>
                  <a:uFillTx/>
                  <a:latin typeface="+mn-lt"/>
                  <a:ea typeface="MS PGothic" panose="020B0600070205080204" pitchFamily="34" charset="-128"/>
                  <a:cs typeface="Apple LiGothic Medium"/>
                </a:endParaRPr>
              </a:p>
            </p:txBody>
          </p:sp>
          <p:sp>
            <p:nvSpPr>
              <p:cNvPr id="98" name="Line 188">
                <a:extLst>
                  <a:ext uri="{FF2B5EF4-FFF2-40B4-BE49-F238E27FC236}">
                    <a16:creationId xmlns:a16="http://schemas.microsoft.com/office/drawing/2014/main" id="{A76C34FB-0253-294D-9965-094297A6E102}"/>
                  </a:ext>
                </a:extLst>
              </p:cNvPr>
              <p:cNvSpPr>
                <a:spLocks noChangeShapeType="1"/>
              </p:cNvSpPr>
              <p:nvPr/>
            </p:nvSpPr>
            <p:spPr bwMode="auto">
              <a:xfrm flipV="1">
                <a:off x="3353" y="1498"/>
                <a:ext cx="0" cy="251"/>
              </a:xfrm>
              <a:prstGeom prst="line">
                <a:avLst/>
              </a:prstGeom>
              <a:noFill/>
              <a:ln w="38100" cap="rnd">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685783"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9393B"/>
                  </a:solidFill>
                  <a:effectLst/>
                  <a:uLnTx/>
                  <a:uFillTx/>
                  <a:latin typeface="+mn-lt"/>
                  <a:ea typeface="MS PGothic" panose="020B0600070205080204" pitchFamily="34" charset="-128"/>
                  <a:cs typeface="Apple LiGothic Medium"/>
                </a:endParaRPr>
              </a:p>
            </p:txBody>
          </p:sp>
          <p:sp>
            <p:nvSpPr>
              <p:cNvPr id="99" name="Line 189">
                <a:extLst>
                  <a:ext uri="{FF2B5EF4-FFF2-40B4-BE49-F238E27FC236}">
                    <a16:creationId xmlns:a16="http://schemas.microsoft.com/office/drawing/2014/main" id="{9CA03746-79F2-6944-B5A8-7E8462BE618B}"/>
                  </a:ext>
                </a:extLst>
              </p:cNvPr>
              <p:cNvSpPr>
                <a:spLocks noChangeShapeType="1"/>
              </p:cNvSpPr>
              <p:nvPr/>
            </p:nvSpPr>
            <p:spPr bwMode="auto">
              <a:xfrm flipV="1">
                <a:off x="3186" y="1524"/>
                <a:ext cx="0" cy="199"/>
              </a:xfrm>
              <a:prstGeom prst="line">
                <a:avLst/>
              </a:prstGeom>
              <a:noFill/>
              <a:ln w="38100" cap="rnd">
                <a:solidFill>
                  <a:srgbClr val="6EBE4A"/>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685783"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9393B"/>
                  </a:solidFill>
                  <a:effectLst/>
                  <a:uLnTx/>
                  <a:uFillTx/>
                  <a:latin typeface="+mn-lt"/>
                  <a:ea typeface="MS PGothic" panose="020B0600070205080204" pitchFamily="34" charset="-128"/>
                  <a:cs typeface="Apple LiGothic Medium"/>
                </a:endParaRPr>
              </a:p>
            </p:txBody>
          </p:sp>
          <p:sp>
            <p:nvSpPr>
              <p:cNvPr id="100" name="Freeform 190">
                <a:extLst>
                  <a:ext uri="{FF2B5EF4-FFF2-40B4-BE49-F238E27FC236}">
                    <a16:creationId xmlns:a16="http://schemas.microsoft.com/office/drawing/2014/main" id="{83E0F65D-1395-D14C-BDDF-1AB9C783F0C0}"/>
                  </a:ext>
                </a:extLst>
              </p:cNvPr>
              <p:cNvSpPr>
                <a:spLocks/>
              </p:cNvSpPr>
              <p:nvPr/>
            </p:nvSpPr>
            <p:spPr bwMode="auto">
              <a:xfrm>
                <a:off x="2367" y="1355"/>
                <a:ext cx="1026" cy="552"/>
              </a:xfrm>
              <a:custGeom>
                <a:avLst/>
                <a:gdLst>
                  <a:gd name="T0" fmla="*/ 0 w 432"/>
                  <a:gd name="T1" fmla="*/ 5 h 231"/>
                  <a:gd name="T2" fmla="*/ 139 w 432"/>
                  <a:gd name="T3" fmla="*/ 39 h 231"/>
                  <a:gd name="T4" fmla="*/ 311 w 432"/>
                  <a:gd name="T5" fmla="*/ 194 h 231"/>
                  <a:gd name="T6" fmla="*/ 432 w 432"/>
                  <a:gd name="T7" fmla="*/ 219 h 231"/>
                </a:gdLst>
                <a:ahLst/>
                <a:cxnLst>
                  <a:cxn ang="0">
                    <a:pos x="T0" y="T1"/>
                  </a:cxn>
                  <a:cxn ang="0">
                    <a:pos x="T2" y="T3"/>
                  </a:cxn>
                  <a:cxn ang="0">
                    <a:pos x="T4" y="T5"/>
                  </a:cxn>
                  <a:cxn ang="0">
                    <a:pos x="T6" y="T7"/>
                  </a:cxn>
                </a:cxnLst>
                <a:rect l="0" t="0" r="r" b="b"/>
                <a:pathLst>
                  <a:path w="432" h="231">
                    <a:moveTo>
                      <a:pt x="0" y="5"/>
                    </a:moveTo>
                    <a:cubicBezTo>
                      <a:pt x="0" y="5"/>
                      <a:pt x="69" y="0"/>
                      <a:pt x="139" y="39"/>
                    </a:cubicBezTo>
                    <a:cubicBezTo>
                      <a:pt x="210" y="78"/>
                      <a:pt x="213" y="143"/>
                      <a:pt x="311" y="194"/>
                    </a:cubicBezTo>
                    <a:cubicBezTo>
                      <a:pt x="383" y="231"/>
                      <a:pt x="432" y="219"/>
                      <a:pt x="432" y="219"/>
                    </a:cubicBezTo>
                  </a:path>
                </a:pathLst>
              </a:custGeom>
              <a:noFill/>
              <a:ln w="38100" cap="rnd">
                <a:solidFill>
                  <a:schemeClr val="accent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685783"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9393B"/>
                  </a:solidFill>
                  <a:effectLst/>
                  <a:uLnTx/>
                  <a:uFillTx/>
                  <a:latin typeface="+mn-lt"/>
                  <a:ea typeface="MS PGothic" panose="020B0600070205080204" pitchFamily="34" charset="-128"/>
                  <a:cs typeface="Apple LiGothic Medium"/>
                </a:endParaRPr>
              </a:p>
            </p:txBody>
          </p:sp>
          <p:sp>
            <p:nvSpPr>
              <p:cNvPr id="101" name="Freeform 191">
                <a:extLst>
                  <a:ext uri="{FF2B5EF4-FFF2-40B4-BE49-F238E27FC236}">
                    <a16:creationId xmlns:a16="http://schemas.microsoft.com/office/drawing/2014/main" id="{58E69026-E182-2541-8822-5908F285506D}"/>
                  </a:ext>
                </a:extLst>
              </p:cNvPr>
              <p:cNvSpPr>
                <a:spLocks/>
              </p:cNvSpPr>
              <p:nvPr/>
            </p:nvSpPr>
            <p:spPr bwMode="auto">
              <a:xfrm>
                <a:off x="2367" y="1340"/>
                <a:ext cx="1026" cy="552"/>
              </a:xfrm>
              <a:custGeom>
                <a:avLst/>
                <a:gdLst>
                  <a:gd name="T0" fmla="*/ 0 w 432"/>
                  <a:gd name="T1" fmla="*/ 226 h 231"/>
                  <a:gd name="T2" fmla="*/ 139 w 432"/>
                  <a:gd name="T3" fmla="*/ 192 h 231"/>
                  <a:gd name="T4" fmla="*/ 311 w 432"/>
                  <a:gd name="T5" fmla="*/ 37 h 231"/>
                  <a:gd name="T6" fmla="*/ 432 w 432"/>
                  <a:gd name="T7" fmla="*/ 12 h 231"/>
                </a:gdLst>
                <a:ahLst/>
                <a:cxnLst>
                  <a:cxn ang="0">
                    <a:pos x="T0" y="T1"/>
                  </a:cxn>
                  <a:cxn ang="0">
                    <a:pos x="T2" y="T3"/>
                  </a:cxn>
                  <a:cxn ang="0">
                    <a:pos x="T4" y="T5"/>
                  </a:cxn>
                  <a:cxn ang="0">
                    <a:pos x="T6" y="T7"/>
                  </a:cxn>
                </a:cxnLst>
                <a:rect l="0" t="0" r="r" b="b"/>
                <a:pathLst>
                  <a:path w="432" h="231">
                    <a:moveTo>
                      <a:pt x="0" y="226"/>
                    </a:moveTo>
                    <a:cubicBezTo>
                      <a:pt x="0" y="226"/>
                      <a:pt x="69" y="231"/>
                      <a:pt x="139" y="192"/>
                    </a:cubicBezTo>
                    <a:cubicBezTo>
                      <a:pt x="210" y="153"/>
                      <a:pt x="213" y="87"/>
                      <a:pt x="311" y="37"/>
                    </a:cubicBezTo>
                    <a:cubicBezTo>
                      <a:pt x="383" y="0"/>
                      <a:pt x="432" y="12"/>
                      <a:pt x="432" y="12"/>
                    </a:cubicBezTo>
                  </a:path>
                </a:pathLst>
              </a:custGeom>
              <a:noFill/>
              <a:ln w="38100" cap="rnd">
                <a:solidFill>
                  <a:schemeClr val="accent1"/>
                </a:solidFill>
                <a:prstDash val="solid"/>
                <a:miter lim="800000"/>
                <a:headEnd/>
                <a:tailEnd/>
              </a:ln>
            </p:spPr>
            <p:txBody>
              <a:bodyPr vert="horz" wrap="square" lIns="91440" tIns="45720" rIns="91440" bIns="45720" numCol="1" anchor="t" anchorCtr="0" compatLnSpc="1">
                <a:prstTxWarp prst="textNoShape">
                  <a:avLst/>
                </a:prstTxWarp>
              </a:bodyPr>
              <a:lstStyle/>
              <a:p>
                <a:pPr marL="0" marR="0" lvl="0" indent="0" algn="l" defTabSz="685783"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39393B"/>
                  </a:solidFill>
                  <a:effectLst/>
                  <a:uLnTx/>
                  <a:uFillTx/>
                  <a:latin typeface="+mn-lt"/>
                  <a:ea typeface="MS PGothic" panose="020B0600070205080204" pitchFamily="34" charset="-128"/>
                  <a:cs typeface="Apple LiGothic Medium"/>
                </a:endParaRPr>
              </a:p>
            </p:txBody>
          </p:sp>
        </p:grpSp>
        <p:sp>
          <p:nvSpPr>
            <p:cNvPr id="95" name="TextBox 47">
              <a:extLst>
                <a:ext uri="{FF2B5EF4-FFF2-40B4-BE49-F238E27FC236}">
                  <a16:creationId xmlns:a16="http://schemas.microsoft.com/office/drawing/2014/main" id="{8655D919-8615-8749-8EAE-D29F912B1177}"/>
                </a:ext>
              </a:extLst>
            </p:cNvPr>
            <p:cNvSpPr txBox="1"/>
            <p:nvPr/>
          </p:nvSpPr>
          <p:spPr>
            <a:xfrm>
              <a:off x="4144973" y="1995830"/>
              <a:ext cx="906016" cy="523220"/>
            </a:xfrm>
            <a:prstGeom prst="rect">
              <a:avLst/>
            </a:prstGeom>
            <a:noFill/>
          </p:spPr>
          <p:txBody>
            <a:bodyPr wrap="none" rtlCol="0">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ja-JP" altLang="en-US" sz="2800" b="1" i="0" u="none" strike="noStrike" kern="1200" cap="none" spc="0" normalizeH="0" baseline="0" noProof="0">
                  <a:ln>
                    <a:noFill/>
                  </a:ln>
                  <a:solidFill>
                    <a:srgbClr val="FFFFFF"/>
                  </a:solidFill>
                  <a:effectLst/>
                  <a:uLnTx/>
                  <a:uFillTx/>
                  <a:latin typeface="+mn-lt"/>
                  <a:ea typeface="MS PGothic" panose="020B0600070205080204" pitchFamily="34" charset="-128"/>
                </a:rPr>
                <a:t>安定</a:t>
              </a:r>
              <a:endParaRPr kumimoji="0" lang="en-US" sz="2800" b="1" i="0" u="none" strike="noStrike" kern="1200" cap="none" spc="0" normalizeH="0" baseline="0" noProof="0">
                <a:ln>
                  <a:noFill/>
                </a:ln>
                <a:solidFill>
                  <a:srgbClr val="FFFFFF"/>
                </a:solidFill>
                <a:effectLst/>
                <a:uLnTx/>
                <a:uFillTx/>
                <a:latin typeface="+mn-lt"/>
                <a:ea typeface="MS PGothic" panose="020B0600070205080204" pitchFamily="34" charset="-128"/>
              </a:endParaRPr>
            </a:p>
          </p:txBody>
        </p:sp>
      </p:grpSp>
      <p:grpSp>
        <p:nvGrpSpPr>
          <p:cNvPr id="102" name="Group 2">
            <a:extLst>
              <a:ext uri="{FF2B5EF4-FFF2-40B4-BE49-F238E27FC236}">
                <a16:creationId xmlns:a16="http://schemas.microsoft.com/office/drawing/2014/main" id="{05B54845-E48B-B64A-BF32-565198150BEE}"/>
              </a:ext>
            </a:extLst>
          </p:cNvPr>
          <p:cNvGrpSpPr/>
          <p:nvPr/>
        </p:nvGrpSpPr>
        <p:grpSpPr>
          <a:xfrm>
            <a:off x="5904207" y="1238604"/>
            <a:ext cx="1433854" cy="1433855"/>
            <a:chOff x="6499882" y="1224550"/>
            <a:chExt cx="1433854" cy="1433854"/>
          </a:xfrm>
        </p:grpSpPr>
        <p:grpSp>
          <p:nvGrpSpPr>
            <p:cNvPr id="103" name="Group 86">
              <a:extLst>
                <a:ext uri="{FF2B5EF4-FFF2-40B4-BE49-F238E27FC236}">
                  <a16:creationId xmlns:a16="http://schemas.microsoft.com/office/drawing/2014/main" id="{2FE0A49C-72CA-B144-B3B4-6E75D876286E}"/>
                </a:ext>
              </a:extLst>
            </p:cNvPr>
            <p:cNvGrpSpPr/>
            <p:nvPr/>
          </p:nvGrpSpPr>
          <p:grpSpPr>
            <a:xfrm>
              <a:off x="6917279" y="1493910"/>
              <a:ext cx="733425" cy="782565"/>
              <a:chOff x="2279894" y="2497527"/>
              <a:chExt cx="272828" cy="280534"/>
            </a:xfrm>
            <a:solidFill>
              <a:schemeClr val="bg2"/>
            </a:solidFill>
          </p:grpSpPr>
          <p:sp>
            <p:nvSpPr>
              <p:cNvPr id="110" name="Oval 23">
                <a:extLst>
                  <a:ext uri="{FF2B5EF4-FFF2-40B4-BE49-F238E27FC236}">
                    <a16:creationId xmlns:a16="http://schemas.microsoft.com/office/drawing/2014/main" id="{6870FC04-0643-C643-B3B3-A309CA45EDDD}"/>
                  </a:ext>
                </a:extLst>
              </p:cNvPr>
              <p:cNvSpPr>
                <a:spLocks noChangeAspect="1"/>
              </p:cNvSpPr>
              <p:nvPr/>
            </p:nvSpPr>
            <p:spPr>
              <a:xfrm>
                <a:off x="2320044" y="2577873"/>
                <a:ext cx="151736" cy="124108"/>
              </a:xfrm>
              <a:custGeom>
                <a:avLst/>
                <a:gdLst/>
                <a:ahLst/>
                <a:cxnLst/>
                <a:rect l="l" t="t" r="r" b="b"/>
                <a:pathLst>
                  <a:path w="477122" h="379911">
                    <a:moveTo>
                      <a:pt x="252554" y="155898"/>
                    </a:moveTo>
                    <a:lnTo>
                      <a:pt x="350844" y="155898"/>
                    </a:lnTo>
                    <a:lnTo>
                      <a:pt x="350844" y="355189"/>
                    </a:lnTo>
                    <a:lnTo>
                      <a:pt x="343244" y="359314"/>
                    </a:lnTo>
                    <a:cubicBezTo>
                      <a:pt x="326713" y="366306"/>
                      <a:pt x="309360" y="371736"/>
                      <a:pt x="291370" y="375417"/>
                    </a:cubicBezTo>
                    <a:lnTo>
                      <a:pt x="252554" y="379330"/>
                    </a:lnTo>
                    <a:close/>
                    <a:moveTo>
                      <a:pt x="0" y="92551"/>
                    </a:moveTo>
                    <a:lnTo>
                      <a:pt x="98290" y="92551"/>
                    </a:lnTo>
                    <a:lnTo>
                      <a:pt x="98290" y="343129"/>
                    </a:lnTo>
                    <a:lnTo>
                      <a:pt x="81166" y="333835"/>
                    </a:lnTo>
                    <a:cubicBezTo>
                      <a:pt x="51762" y="313970"/>
                      <a:pt x="26387" y="288594"/>
                      <a:pt x="6522" y="259190"/>
                    </a:cubicBezTo>
                    <a:lnTo>
                      <a:pt x="0" y="247175"/>
                    </a:lnTo>
                    <a:close/>
                    <a:moveTo>
                      <a:pt x="126277" y="38230"/>
                    </a:moveTo>
                    <a:lnTo>
                      <a:pt x="224567" y="38230"/>
                    </a:lnTo>
                    <a:lnTo>
                      <a:pt x="224567" y="379911"/>
                    </a:lnTo>
                    <a:lnTo>
                      <a:pt x="179982" y="375417"/>
                    </a:lnTo>
                    <a:cubicBezTo>
                      <a:pt x="161992" y="371736"/>
                      <a:pt x="144639" y="366306"/>
                      <a:pt x="128108" y="359314"/>
                    </a:cubicBezTo>
                    <a:lnTo>
                      <a:pt x="126277" y="358320"/>
                    </a:lnTo>
                    <a:close/>
                    <a:moveTo>
                      <a:pt x="378832" y="0"/>
                    </a:moveTo>
                    <a:lnTo>
                      <a:pt x="477122" y="0"/>
                    </a:lnTo>
                    <a:lnTo>
                      <a:pt x="477122" y="236545"/>
                    </a:lnTo>
                    <a:lnTo>
                      <a:pt x="464830" y="259190"/>
                    </a:lnTo>
                    <a:cubicBezTo>
                      <a:pt x="444966" y="288594"/>
                      <a:pt x="419590" y="313970"/>
                      <a:pt x="390186" y="333835"/>
                    </a:cubicBezTo>
                    <a:lnTo>
                      <a:pt x="378832" y="339998"/>
                    </a:lnTo>
                    <a:close/>
                  </a:path>
                </a:pathLst>
              </a:custGeom>
              <a:grpFill/>
              <a:ln>
                <a:noFill/>
              </a:ln>
              <a:effectLst/>
            </p:spPr>
            <p:style>
              <a:lnRef idx="1">
                <a:schemeClr val="accent6"/>
              </a:lnRef>
              <a:fillRef idx="3">
                <a:schemeClr val="accent6"/>
              </a:fillRef>
              <a:effectRef idx="2">
                <a:schemeClr val="accent6"/>
              </a:effectRef>
              <a:fontRef idx="minor">
                <a:schemeClr val="lt1"/>
              </a:fontRef>
            </p:style>
            <p:txBody>
              <a:bodyPr lIns="68571" tIns="34286" rIns="68571" bIns="34286"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825" b="0" i="0" u="none" strike="noStrike" kern="1200" cap="none" spc="0" normalizeH="0" baseline="0" noProof="0">
                  <a:ln>
                    <a:noFill/>
                  </a:ln>
                  <a:solidFill>
                    <a:srgbClr val="005073"/>
                  </a:solidFill>
                  <a:effectLst/>
                  <a:uLnTx/>
                  <a:uFillTx/>
                  <a:ea typeface="MS PGothic" panose="020B0600070205080204" pitchFamily="34" charset="-128"/>
                </a:endParaRPr>
              </a:p>
            </p:txBody>
          </p:sp>
          <p:sp>
            <p:nvSpPr>
              <p:cNvPr id="111" name="Oval 7">
                <a:extLst>
                  <a:ext uri="{FF2B5EF4-FFF2-40B4-BE49-F238E27FC236}">
                    <a16:creationId xmlns:a16="http://schemas.microsoft.com/office/drawing/2014/main" id="{1BAAA2D4-9E50-F44D-B460-A3D1D00EBF7C}"/>
                  </a:ext>
                </a:extLst>
              </p:cNvPr>
              <p:cNvSpPr>
                <a:spLocks noChangeAspect="1"/>
              </p:cNvSpPr>
              <p:nvPr/>
            </p:nvSpPr>
            <p:spPr>
              <a:xfrm>
                <a:off x="2279894" y="2497527"/>
                <a:ext cx="272828" cy="280534"/>
              </a:xfrm>
              <a:custGeom>
                <a:avLst/>
                <a:gdLst/>
                <a:ahLst/>
                <a:cxnLst/>
                <a:rect l="l" t="t" r="r" b="b"/>
                <a:pathLst>
                  <a:path w="857885" h="858752">
                    <a:moveTo>
                      <a:pt x="364072" y="60804"/>
                    </a:moveTo>
                    <a:cubicBezTo>
                      <a:pt x="196582" y="60804"/>
                      <a:pt x="60804" y="196581"/>
                      <a:pt x="60804" y="364072"/>
                    </a:cubicBezTo>
                    <a:cubicBezTo>
                      <a:pt x="60804" y="531563"/>
                      <a:pt x="196582" y="667340"/>
                      <a:pt x="364072" y="667340"/>
                    </a:cubicBezTo>
                    <a:cubicBezTo>
                      <a:pt x="531563" y="667340"/>
                      <a:pt x="667340" y="531563"/>
                      <a:pt x="667340" y="364072"/>
                    </a:cubicBezTo>
                    <a:cubicBezTo>
                      <a:pt x="667340" y="196581"/>
                      <a:pt x="531563" y="60804"/>
                      <a:pt x="364072" y="60804"/>
                    </a:cubicBezTo>
                    <a:close/>
                    <a:moveTo>
                      <a:pt x="364072" y="0"/>
                    </a:moveTo>
                    <a:cubicBezTo>
                      <a:pt x="565143" y="0"/>
                      <a:pt x="728144" y="163001"/>
                      <a:pt x="728144" y="364072"/>
                    </a:cubicBezTo>
                    <a:cubicBezTo>
                      <a:pt x="728144" y="439474"/>
                      <a:pt x="705222" y="509522"/>
                      <a:pt x="665966" y="567628"/>
                    </a:cubicBezTo>
                    <a:lnTo>
                      <a:pt x="650609" y="586242"/>
                    </a:lnTo>
                    <a:lnTo>
                      <a:pt x="844200" y="779235"/>
                    </a:lnTo>
                    <a:cubicBezTo>
                      <a:pt x="862407" y="797385"/>
                      <a:pt x="862453" y="826860"/>
                      <a:pt x="844302" y="845068"/>
                    </a:cubicBezTo>
                    <a:cubicBezTo>
                      <a:pt x="826151" y="863275"/>
                      <a:pt x="796676" y="863320"/>
                      <a:pt x="778469" y="845169"/>
                    </a:cubicBezTo>
                    <a:lnTo>
                      <a:pt x="584635" y="651934"/>
                    </a:lnTo>
                    <a:lnTo>
                      <a:pt x="567628" y="665966"/>
                    </a:lnTo>
                    <a:cubicBezTo>
                      <a:pt x="509522" y="705222"/>
                      <a:pt x="439474" y="728144"/>
                      <a:pt x="364072" y="728144"/>
                    </a:cubicBezTo>
                    <a:cubicBezTo>
                      <a:pt x="163001" y="728144"/>
                      <a:pt x="0" y="565143"/>
                      <a:pt x="0" y="364072"/>
                    </a:cubicBezTo>
                    <a:cubicBezTo>
                      <a:pt x="0" y="163001"/>
                      <a:pt x="163001" y="0"/>
                      <a:pt x="364072" y="0"/>
                    </a:cubicBezTo>
                    <a:close/>
                  </a:path>
                </a:pathLst>
              </a:custGeom>
              <a:grpFill/>
              <a:ln>
                <a:noFill/>
              </a:ln>
              <a:effectLst/>
            </p:spPr>
            <p:style>
              <a:lnRef idx="1">
                <a:schemeClr val="accent6"/>
              </a:lnRef>
              <a:fillRef idx="3">
                <a:schemeClr val="accent6"/>
              </a:fillRef>
              <a:effectRef idx="2">
                <a:schemeClr val="accent6"/>
              </a:effectRef>
              <a:fontRef idx="minor">
                <a:schemeClr val="lt1"/>
              </a:fontRef>
            </p:style>
            <p:txBody>
              <a:bodyPr lIns="68571" tIns="34286" rIns="68571" bIns="34286"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825" b="0" i="0" u="none" strike="noStrike" kern="1200" cap="none" spc="0" normalizeH="0" baseline="0" noProof="0">
                  <a:ln>
                    <a:noFill/>
                  </a:ln>
                  <a:solidFill>
                    <a:srgbClr val="005073"/>
                  </a:solidFill>
                  <a:effectLst/>
                  <a:uLnTx/>
                  <a:uFillTx/>
                  <a:ea typeface="MS PGothic" panose="020B0600070205080204" pitchFamily="34" charset="-128"/>
                </a:endParaRPr>
              </a:p>
            </p:txBody>
          </p:sp>
        </p:grpSp>
        <p:pic>
          <p:nvPicPr>
            <p:cNvPr id="104" name="Picture 44">
              <a:extLst>
                <a:ext uri="{FF2B5EF4-FFF2-40B4-BE49-F238E27FC236}">
                  <a16:creationId xmlns:a16="http://schemas.microsoft.com/office/drawing/2014/main" id="{C44E1575-BBD3-8740-9429-2AEC579231D7}"/>
                </a:ext>
              </a:extLst>
            </p:cNvPr>
            <p:cNvPicPr>
              <a:picLocks noChangeAspect="1"/>
            </p:cNvPicPr>
            <p:nvPr/>
          </p:nvPicPr>
          <p:blipFill>
            <a:blip r:embed="rId3" cstate="print">
              <a:extLst>
                <a:ext uri="{28A0092B-C50C-407E-A947-70E740481C1C}">
                  <a14:useLocalDpi xmlns:a14="http://schemas.microsoft.com/office/drawing/2010/main"/>
                </a:ext>
              </a:extLst>
            </a:blip>
            <a:stretch>
              <a:fillRect/>
            </a:stretch>
          </p:blipFill>
          <p:spPr>
            <a:xfrm>
              <a:off x="6499882" y="1224550"/>
              <a:ext cx="1433854" cy="1433854"/>
            </a:xfrm>
            <a:prstGeom prst="rect">
              <a:avLst/>
            </a:prstGeom>
          </p:spPr>
        </p:pic>
        <p:sp>
          <p:nvSpPr>
            <p:cNvPr id="105" name="Oval 68">
              <a:extLst>
                <a:ext uri="{FF2B5EF4-FFF2-40B4-BE49-F238E27FC236}">
                  <a16:creationId xmlns:a16="http://schemas.microsoft.com/office/drawing/2014/main" id="{1A72655F-4D00-424C-9A81-0054D8102E92}"/>
                </a:ext>
              </a:extLst>
            </p:cNvPr>
            <p:cNvSpPr>
              <a:spLocks noChangeAspect="1"/>
            </p:cNvSpPr>
            <p:nvPr/>
          </p:nvSpPr>
          <p:spPr>
            <a:xfrm>
              <a:off x="6602799" y="1317254"/>
              <a:ext cx="1252728" cy="1252728"/>
            </a:xfrm>
            <a:prstGeom prst="ellipse">
              <a:avLst/>
            </a:prstGeom>
            <a:solidFill>
              <a:srgbClr val="005073"/>
            </a:solidFill>
            <a:ln w="25400" cap="flat" cmpd="sng" algn="ctr">
              <a:noFill/>
              <a:prstDash val="solid"/>
            </a:ln>
            <a:effectLst/>
          </p:spPr>
          <p:txBody>
            <a:bodyPr lIns="91438" tIns="45719" rIns="91438" bIns="45719" rtlCol="0" anchor="ctr"/>
            <a:lstStyle/>
            <a:p>
              <a:pPr marL="0" marR="0" lvl="0" indent="0" algn="ctr" defTabSz="914378"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BCEB"/>
                </a:solidFill>
                <a:effectLst/>
                <a:uLnTx/>
                <a:uFillTx/>
                <a:latin typeface="+mn-lt"/>
                <a:ea typeface="MS PGothic" panose="020B0600070205080204" pitchFamily="34" charset="-128"/>
                <a:cs typeface="Apple LiGothic Medium"/>
              </a:endParaRPr>
            </a:p>
          </p:txBody>
        </p:sp>
        <p:grpSp>
          <p:nvGrpSpPr>
            <p:cNvPr id="106" name="Group 75">
              <a:extLst>
                <a:ext uri="{FF2B5EF4-FFF2-40B4-BE49-F238E27FC236}">
                  <a16:creationId xmlns:a16="http://schemas.microsoft.com/office/drawing/2014/main" id="{13F831D9-0F71-8847-ACB9-A4E8D3ED85FE}"/>
                </a:ext>
              </a:extLst>
            </p:cNvPr>
            <p:cNvGrpSpPr/>
            <p:nvPr/>
          </p:nvGrpSpPr>
          <p:grpSpPr>
            <a:xfrm>
              <a:off x="6844124" y="1550173"/>
              <a:ext cx="770078" cy="770886"/>
              <a:chOff x="2279894" y="2497527"/>
              <a:chExt cx="272828" cy="280534"/>
            </a:xfrm>
            <a:solidFill>
              <a:schemeClr val="accent2"/>
            </a:solidFill>
          </p:grpSpPr>
          <p:sp>
            <p:nvSpPr>
              <p:cNvPr id="108" name="Oval 23">
                <a:extLst>
                  <a:ext uri="{FF2B5EF4-FFF2-40B4-BE49-F238E27FC236}">
                    <a16:creationId xmlns:a16="http://schemas.microsoft.com/office/drawing/2014/main" id="{181E0FDD-E538-894D-AE85-808BE0CF1986}"/>
                  </a:ext>
                </a:extLst>
              </p:cNvPr>
              <p:cNvSpPr>
                <a:spLocks noChangeAspect="1"/>
              </p:cNvSpPr>
              <p:nvPr/>
            </p:nvSpPr>
            <p:spPr>
              <a:xfrm>
                <a:off x="2320044" y="2577873"/>
                <a:ext cx="151736" cy="124108"/>
              </a:xfrm>
              <a:custGeom>
                <a:avLst/>
                <a:gdLst/>
                <a:ahLst/>
                <a:cxnLst/>
                <a:rect l="l" t="t" r="r" b="b"/>
                <a:pathLst>
                  <a:path w="477122" h="379911">
                    <a:moveTo>
                      <a:pt x="252554" y="155898"/>
                    </a:moveTo>
                    <a:lnTo>
                      <a:pt x="350844" y="155898"/>
                    </a:lnTo>
                    <a:lnTo>
                      <a:pt x="350844" y="355189"/>
                    </a:lnTo>
                    <a:lnTo>
                      <a:pt x="343244" y="359314"/>
                    </a:lnTo>
                    <a:cubicBezTo>
                      <a:pt x="326713" y="366306"/>
                      <a:pt x="309360" y="371736"/>
                      <a:pt x="291370" y="375417"/>
                    </a:cubicBezTo>
                    <a:lnTo>
                      <a:pt x="252554" y="379330"/>
                    </a:lnTo>
                    <a:close/>
                    <a:moveTo>
                      <a:pt x="0" y="92551"/>
                    </a:moveTo>
                    <a:lnTo>
                      <a:pt x="98290" y="92551"/>
                    </a:lnTo>
                    <a:lnTo>
                      <a:pt x="98290" y="343129"/>
                    </a:lnTo>
                    <a:lnTo>
                      <a:pt x="81166" y="333835"/>
                    </a:lnTo>
                    <a:cubicBezTo>
                      <a:pt x="51762" y="313970"/>
                      <a:pt x="26387" y="288594"/>
                      <a:pt x="6522" y="259190"/>
                    </a:cubicBezTo>
                    <a:lnTo>
                      <a:pt x="0" y="247175"/>
                    </a:lnTo>
                    <a:close/>
                    <a:moveTo>
                      <a:pt x="126277" y="38230"/>
                    </a:moveTo>
                    <a:lnTo>
                      <a:pt x="224567" y="38230"/>
                    </a:lnTo>
                    <a:lnTo>
                      <a:pt x="224567" y="379911"/>
                    </a:lnTo>
                    <a:lnTo>
                      <a:pt x="179982" y="375417"/>
                    </a:lnTo>
                    <a:cubicBezTo>
                      <a:pt x="161992" y="371736"/>
                      <a:pt x="144639" y="366306"/>
                      <a:pt x="128108" y="359314"/>
                    </a:cubicBezTo>
                    <a:lnTo>
                      <a:pt x="126277" y="358320"/>
                    </a:lnTo>
                    <a:close/>
                    <a:moveTo>
                      <a:pt x="378832" y="0"/>
                    </a:moveTo>
                    <a:lnTo>
                      <a:pt x="477122" y="0"/>
                    </a:lnTo>
                    <a:lnTo>
                      <a:pt x="477122" y="236545"/>
                    </a:lnTo>
                    <a:lnTo>
                      <a:pt x="464830" y="259190"/>
                    </a:lnTo>
                    <a:cubicBezTo>
                      <a:pt x="444966" y="288594"/>
                      <a:pt x="419590" y="313970"/>
                      <a:pt x="390186" y="333835"/>
                    </a:cubicBezTo>
                    <a:lnTo>
                      <a:pt x="378832" y="339998"/>
                    </a:lnTo>
                    <a:close/>
                  </a:path>
                </a:pathLst>
              </a:custGeom>
              <a:grpFill/>
              <a:ln>
                <a:noFill/>
              </a:ln>
              <a:effectLst/>
            </p:spPr>
            <p:style>
              <a:lnRef idx="1">
                <a:schemeClr val="accent6"/>
              </a:lnRef>
              <a:fillRef idx="3">
                <a:schemeClr val="accent6"/>
              </a:fillRef>
              <a:effectRef idx="2">
                <a:schemeClr val="accent6"/>
              </a:effectRef>
              <a:fontRef idx="minor">
                <a:schemeClr val="lt1"/>
              </a:fontRef>
            </p:style>
            <p:txBody>
              <a:bodyPr lIns="68571" tIns="34286" rIns="68571" bIns="34286"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825" b="0" i="0" u="none" strike="noStrike" kern="1200" cap="none" spc="0" normalizeH="0" baseline="0" noProof="0">
                  <a:ln>
                    <a:noFill/>
                  </a:ln>
                  <a:solidFill>
                    <a:srgbClr val="005073"/>
                  </a:solidFill>
                  <a:effectLst/>
                  <a:uLnTx/>
                  <a:uFillTx/>
                  <a:ea typeface="MS PGothic" panose="020B0600070205080204" pitchFamily="34" charset="-128"/>
                </a:endParaRPr>
              </a:p>
            </p:txBody>
          </p:sp>
          <p:sp>
            <p:nvSpPr>
              <p:cNvPr id="109" name="Oval 7">
                <a:extLst>
                  <a:ext uri="{FF2B5EF4-FFF2-40B4-BE49-F238E27FC236}">
                    <a16:creationId xmlns:a16="http://schemas.microsoft.com/office/drawing/2014/main" id="{2E616C1E-551E-AA44-999D-113612090976}"/>
                  </a:ext>
                </a:extLst>
              </p:cNvPr>
              <p:cNvSpPr>
                <a:spLocks noChangeAspect="1"/>
              </p:cNvSpPr>
              <p:nvPr/>
            </p:nvSpPr>
            <p:spPr>
              <a:xfrm>
                <a:off x="2279894" y="2497527"/>
                <a:ext cx="272828" cy="280534"/>
              </a:xfrm>
              <a:custGeom>
                <a:avLst/>
                <a:gdLst/>
                <a:ahLst/>
                <a:cxnLst/>
                <a:rect l="l" t="t" r="r" b="b"/>
                <a:pathLst>
                  <a:path w="857885" h="858752">
                    <a:moveTo>
                      <a:pt x="364072" y="60804"/>
                    </a:moveTo>
                    <a:cubicBezTo>
                      <a:pt x="196582" y="60804"/>
                      <a:pt x="60804" y="196581"/>
                      <a:pt x="60804" y="364072"/>
                    </a:cubicBezTo>
                    <a:cubicBezTo>
                      <a:pt x="60804" y="531563"/>
                      <a:pt x="196582" y="667340"/>
                      <a:pt x="364072" y="667340"/>
                    </a:cubicBezTo>
                    <a:cubicBezTo>
                      <a:pt x="531563" y="667340"/>
                      <a:pt x="667340" y="531563"/>
                      <a:pt x="667340" y="364072"/>
                    </a:cubicBezTo>
                    <a:cubicBezTo>
                      <a:pt x="667340" y="196581"/>
                      <a:pt x="531563" y="60804"/>
                      <a:pt x="364072" y="60804"/>
                    </a:cubicBezTo>
                    <a:close/>
                    <a:moveTo>
                      <a:pt x="364072" y="0"/>
                    </a:moveTo>
                    <a:cubicBezTo>
                      <a:pt x="565143" y="0"/>
                      <a:pt x="728144" y="163001"/>
                      <a:pt x="728144" y="364072"/>
                    </a:cubicBezTo>
                    <a:cubicBezTo>
                      <a:pt x="728144" y="439474"/>
                      <a:pt x="705222" y="509522"/>
                      <a:pt x="665966" y="567628"/>
                    </a:cubicBezTo>
                    <a:lnTo>
                      <a:pt x="650609" y="586242"/>
                    </a:lnTo>
                    <a:lnTo>
                      <a:pt x="844200" y="779235"/>
                    </a:lnTo>
                    <a:cubicBezTo>
                      <a:pt x="862407" y="797385"/>
                      <a:pt x="862453" y="826860"/>
                      <a:pt x="844302" y="845068"/>
                    </a:cubicBezTo>
                    <a:cubicBezTo>
                      <a:pt x="826151" y="863275"/>
                      <a:pt x="796676" y="863320"/>
                      <a:pt x="778469" y="845169"/>
                    </a:cubicBezTo>
                    <a:lnTo>
                      <a:pt x="584635" y="651934"/>
                    </a:lnTo>
                    <a:lnTo>
                      <a:pt x="567628" y="665966"/>
                    </a:lnTo>
                    <a:cubicBezTo>
                      <a:pt x="509522" y="705222"/>
                      <a:pt x="439474" y="728144"/>
                      <a:pt x="364072" y="728144"/>
                    </a:cubicBezTo>
                    <a:cubicBezTo>
                      <a:pt x="163001" y="728144"/>
                      <a:pt x="0" y="565143"/>
                      <a:pt x="0" y="364072"/>
                    </a:cubicBezTo>
                    <a:cubicBezTo>
                      <a:pt x="0" y="163001"/>
                      <a:pt x="163001" y="0"/>
                      <a:pt x="364072" y="0"/>
                    </a:cubicBezTo>
                    <a:close/>
                  </a:path>
                </a:pathLst>
              </a:custGeom>
              <a:grpFill/>
              <a:ln>
                <a:noFill/>
              </a:ln>
              <a:effectLst/>
            </p:spPr>
            <p:style>
              <a:lnRef idx="1">
                <a:schemeClr val="accent6"/>
              </a:lnRef>
              <a:fillRef idx="3">
                <a:schemeClr val="accent6"/>
              </a:fillRef>
              <a:effectRef idx="2">
                <a:schemeClr val="accent6"/>
              </a:effectRef>
              <a:fontRef idx="minor">
                <a:schemeClr val="lt1"/>
              </a:fontRef>
            </p:style>
            <p:txBody>
              <a:bodyPr lIns="68571" tIns="34286" rIns="68571" bIns="34286"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825" b="0" i="0" u="none" strike="noStrike" kern="1200" cap="none" spc="0" normalizeH="0" baseline="0" noProof="0">
                  <a:ln>
                    <a:noFill/>
                  </a:ln>
                  <a:solidFill>
                    <a:srgbClr val="005073"/>
                  </a:solidFill>
                  <a:effectLst/>
                  <a:uLnTx/>
                  <a:uFillTx/>
                  <a:ea typeface="MS PGothic" panose="020B0600070205080204" pitchFamily="34" charset="-128"/>
                </a:endParaRPr>
              </a:p>
            </p:txBody>
          </p:sp>
        </p:grpSp>
        <p:sp>
          <p:nvSpPr>
            <p:cNvPr id="107" name="TextBox 48">
              <a:extLst>
                <a:ext uri="{FF2B5EF4-FFF2-40B4-BE49-F238E27FC236}">
                  <a16:creationId xmlns:a16="http://schemas.microsoft.com/office/drawing/2014/main" id="{F601BC8A-825A-294A-9D5A-6A59CE52BFD0}"/>
                </a:ext>
              </a:extLst>
            </p:cNvPr>
            <p:cNvSpPr txBox="1"/>
            <p:nvPr/>
          </p:nvSpPr>
          <p:spPr>
            <a:xfrm>
              <a:off x="6853087" y="2016852"/>
              <a:ext cx="906017" cy="523220"/>
            </a:xfrm>
            <a:prstGeom prst="rect">
              <a:avLst/>
            </a:prstGeom>
            <a:noFill/>
          </p:spPr>
          <p:txBody>
            <a:bodyPr wrap="none" rtlCol="0">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ja-JP" altLang="en-US" sz="2800" b="1" i="0" u="none" strike="noStrike" kern="1200" cap="none" spc="0" normalizeH="0" baseline="0" noProof="0">
                  <a:ln>
                    <a:noFill/>
                  </a:ln>
                  <a:solidFill>
                    <a:srgbClr val="FFFFFF"/>
                  </a:solidFill>
                  <a:effectLst/>
                  <a:uLnTx/>
                  <a:uFillTx/>
                  <a:latin typeface="+mn-lt"/>
                  <a:ea typeface="MS PGothic" panose="020B0600070205080204" pitchFamily="34" charset="-128"/>
                </a:rPr>
                <a:t>安全</a:t>
              </a:r>
              <a:endParaRPr kumimoji="0" lang="en-US" sz="2800" b="1" i="0" u="none" strike="noStrike" kern="1200" cap="none" spc="0" normalizeH="0" baseline="0" noProof="0">
                <a:ln>
                  <a:noFill/>
                </a:ln>
                <a:solidFill>
                  <a:srgbClr val="FFFFFF"/>
                </a:solidFill>
                <a:effectLst/>
                <a:uLnTx/>
                <a:uFillTx/>
                <a:latin typeface="+mn-lt"/>
                <a:ea typeface="MS PGothic" panose="020B0600070205080204" pitchFamily="34" charset="-128"/>
              </a:endParaRPr>
            </a:p>
          </p:txBody>
        </p:sp>
      </p:grpSp>
      <p:sp>
        <p:nvSpPr>
          <p:cNvPr id="112" name="TextBox 9">
            <a:extLst>
              <a:ext uri="{FF2B5EF4-FFF2-40B4-BE49-F238E27FC236}">
                <a16:creationId xmlns:a16="http://schemas.microsoft.com/office/drawing/2014/main" id="{A3066BC6-565A-DC42-8D01-0DEB4FF6870B}"/>
              </a:ext>
            </a:extLst>
          </p:cNvPr>
          <p:cNvSpPr txBox="1"/>
          <p:nvPr/>
        </p:nvSpPr>
        <p:spPr>
          <a:xfrm>
            <a:off x="5695674" y="4206781"/>
            <a:ext cx="1933543" cy="323165"/>
          </a:xfrm>
          <a:prstGeom prst="rect">
            <a:avLst/>
          </a:prstGeom>
          <a:noFill/>
        </p:spPr>
        <p:txBody>
          <a:bodyPr wrap="none" rtlCol="0">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ja-JP" altLang="en-US" sz="1500" b="0" i="0" u="none" strike="noStrike" kern="1200" cap="none" spc="0" normalizeH="0" baseline="0" noProof="0">
                <a:ln>
                  <a:noFill/>
                </a:ln>
                <a:solidFill>
                  <a:srgbClr val="282828"/>
                </a:solidFill>
                <a:effectLst/>
                <a:uLnTx/>
                <a:uFillTx/>
                <a:latin typeface="+mn-lt"/>
                <a:ea typeface="MS PGothic" panose="020B0600070205080204" pitchFamily="34" charset="-128"/>
              </a:rPr>
              <a:t>自動化（</a:t>
            </a:r>
            <a:r>
              <a:rPr kumimoji="0" lang="en-US" sz="1500" b="0" i="0" u="none" strike="noStrike" kern="1200" cap="none" spc="0" normalizeH="0" baseline="0" noProof="0">
                <a:ln>
                  <a:noFill/>
                </a:ln>
                <a:solidFill>
                  <a:srgbClr val="282828"/>
                </a:solidFill>
                <a:effectLst/>
                <a:uLnTx/>
                <a:uFillTx/>
                <a:latin typeface="+mn-lt"/>
                <a:ea typeface="MS PGothic" panose="020B0600070205080204" pitchFamily="34" charset="-128"/>
              </a:rPr>
              <a:t>Automation）</a:t>
            </a:r>
          </a:p>
        </p:txBody>
      </p:sp>
      <p:sp>
        <p:nvSpPr>
          <p:cNvPr id="113" name="TextBox 42">
            <a:extLst>
              <a:ext uri="{FF2B5EF4-FFF2-40B4-BE49-F238E27FC236}">
                <a16:creationId xmlns:a16="http://schemas.microsoft.com/office/drawing/2014/main" id="{3569B2DA-6753-B54C-A089-8A2F10E2FDFB}"/>
              </a:ext>
            </a:extLst>
          </p:cNvPr>
          <p:cNvSpPr txBox="1"/>
          <p:nvPr/>
        </p:nvSpPr>
        <p:spPr>
          <a:xfrm>
            <a:off x="265721" y="1737664"/>
            <a:ext cx="2013693" cy="323165"/>
          </a:xfrm>
          <a:prstGeom prst="rect">
            <a:avLst/>
          </a:prstGeom>
          <a:noFill/>
        </p:spPr>
        <p:txBody>
          <a:bodyPr wrap="none" rtlCol="0">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ja-JP" altLang="en-US" sz="1500" b="0" i="0" u="none" strike="noStrike" kern="1200" cap="none" spc="0" normalizeH="0" baseline="0" noProof="0">
                <a:ln>
                  <a:noFill/>
                </a:ln>
                <a:solidFill>
                  <a:srgbClr val="282828"/>
                </a:solidFill>
                <a:effectLst/>
                <a:uLnTx/>
                <a:uFillTx/>
                <a:latin typeface="+mn-lt"/>
                <a:ea typeface="MS PGothic" panose="020B0600070205080204" pitchFamily="34" charset="-128"/>
              </a:rPr>
              <a:t>見える化（</a:t>
            </a:r>
            <a:r>
              <a:rPr kumimoji="0" lang="en-US" altLang="ja-JP" sz="1500" b="0" i="0" u="none" strike="noStrike" kern="1200" cap="none" spc="0" normalizeH="0" baseline="0" noProof="0">
                <a:ln>
                  <a:noFill/>
                </a:ln>
                <a:solidFill>
                  <a:srgbClr val="282828"/>
                </a:solidFill>
                <a:effectLst/>
                <a:uLnTx/>
                <a:uFillTx/>
                <a:latin typeface="+mn-lt"/>
                <a:ea typeface="MS PGothic" panose="020B0600070205080204" pitchFamily="34" charset="-128"/>
              </a:rPr>
              <a:t>Assurance</a:t>
            </a:r>
            <a:r>
              <a:rPr kumimoji="0" lang="ja-JP" altLang="en-US" sz="1500" b="0" i="0" u="none" strike="noStrike" kern="1200" cap="none" spc="0" normalizeH="0" baseline="0" noProof="0">
                <a:ln>
                  <a:noFill/>
                </a:ln>
                <a:solidFill>
                  <a:srgbClr val="282828"/>
                </a:solidFill>
                <a:effectLst/>
                <a:uLnTx/>
                <a:uFillTx/>
                <a:latin typeface="+mn-lt"/>
                <a:ea typeface="MS PGothic" panose="020B0600070205080204" pitchFamily="34" charset="-128"/>
              </a:rPr>
              <a:t>）</a:t>
            </a:r>
            <a:endParaRPr kumimoji="0" lang="en-US" sz="1500" b="0" i="0" u="none" strike="noStrike" kern="1200" cap="none" spc="0" normalizeH="0" baseline="0" noProof="0">
              <a:ln>
                <a:noFill/>
              </a:ln>
              <a:solidFill>
                <a:srgbClr val="282828"/>
              </a:solidFill>
              <a:effectLst/>
              <a:uLnTx/>
              <a:uFillTx/>
              <a:latin typeface="+mn-lt"/>
              <a:ea typeface="MS PGothic" panose="020B0600070205080204" pitchFamily="34" charset="-128"/>
            </a:endParaRPr>
          </a:p>
        </p:txBody>
      </p:sp>
      <p:sp>
        <p:nvSpPr>
          <p:cNvPr id="114" name="TextBox 49">
            <a:extLst>
              <a:ext uri="{FF2B5EF4-FFF2-40B4-BE49-F238E27FC236}">
                <a16:creationId xmlns:a16="http://schemas.microsoft.com/office/drawing/2014/main" id="{F6558743-0F23-2E4D-9836-195CC78ABD1E}"/>
              </a:ext>
            </a:extLst>
          </p:cNvPr>
          <p:cNvSpPr txBox="1"/>
          <p:nvPr/>
        </p:nvSpPr>
        <p:spPr>
          <a:xfrm>
            <a:off x="7378232" y="1725128"/>
            <a:ext cx="994183" cy="323165"/>
          </a:xfrm>
          <a:prstGeom prst="rect">
            <a:avLst/>
          </a:prstGeom>
          <a:noFill/>
        </p:spPr>
        <p:txBody>
          <a:bodyPr wrap="none" rtlCol="0">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ja-JP" altLang="en-US" sz="1500" b="0" i="0" u="none" strike="noStrike" kern="1200" cap="none" spc="0" normalizeH="0" baseline="0" noProof="0">
                <a:ln>
                  <a:noFill/>
                </a:ln>
                <a:solidFill>
                  <a:srgbClr val="282828"/>
                </a:solidFill>
                <a:effectLst/>
                <a:uLnTx/>
                <a:uFillTx/>
                <a:latin typeface="+mn-lt"/>
                <a:ea typeface="MS PGothic" panose="020B0600070205080204" pitchFamily="34" charset="-128"/>
              </a:rPr>
              <a:t>セキュリティ</a:t>
            </a:r>
            <a:endParaRPr kumimoji="0" lang="en-US" sz="1500" b="0" i="0" u="none" strike="noStrike" kern="1200" cap="none" spc="0" normalizeH="0" baseline="0" noProof="0">
              <a:ln>
                <a:noFill/>
              </a:ln>
              <a:solidFill>
                <a:srgbClr val="282828"/>
              </a:solidFill>
              <a:effectLst/>
              <a:uLnTx/>
              <a:uFillTx/>
              <a:latin typeface="+mn-lt"/>
              <a:ea typeface="MS PGothic" panose="020B0600070205080204" pitchFamily="34" charset="-128"/>
            </a:endParaRPr>
          </a:p>
        </p:txBody>
      </p:sp>
      <p:sp>
        <p:nvSpPr>
          <p:cNvPr id="43" name="Slide Number Placeholder 4">
            <a:extLst>
              <a:ext uri="{FF2B5EF4-FFF2-40B4-BE49-F238E27FC236}">
                <a16:creationId xmlns:a16="http://schemas.microsoft.com/office/drawing/2014/main" id="{CD420A85-E034-3E47-B679-99E41EBB82A2}"/>
              </a:ext>
            </a:extLst>
          </p:cNvPr>
          <p:cNvSpPr>
            <a:spLocks noGrp="1"/>
          </p:cNvSpPr>
          <p:nvPr>
            <p:ph type="sldNum" sz="quarter" idx="4294967295"/>
          </p:nvPr>
        </p:nvSpPr>
        <p:spPr>
          <a:xfrm>
            <a:off x="8648700" y="4884738"/>
            <a:ext cx="495300" cy="274637"/>
          </a:xfrm>
          <a:prstGeom prst="rect">
            <a:avLst/>
          </a:prstGeom>
        </p:spPr>
        <p:txBody>
          <a:bodyPr>
            <a:noAutofit/>
          </a:bodyPr>
          <a:lstStyle/>
          <a:p>
            <a:fld id="{3945D0FD-48F1-4D72-80C5-FFB60B92A834}" type="slidenum">
              <a:rPr lang="en-US" sz="900" smtClean="0">
                <a:latin typeface="+mn-lt"/>
                <a:ea typeface="MS PGothic" panose="020B0600070205080204" pitchFamily="34" charset="-128"/>
              </a:rPr>
              <a:pPr/>
              <a:t>12</a:t>
            </a:fld>
            <a:endParaRPr lang="en-US" sz="900">
              <a:latin typeface="+mn-lt"/>
              <a:ea typeface="MS PGothic" panose="020B0600070205080204" pitchFamily="34" charset="-128"/>
            </a:endParaRPr>
          </a:p>
        </p:txBody>
      </p:sp>
    </p:spTree>
    <p:extLst>
      <p:ext uri="{BB962C8B-B14F-4D97-AF65-F5344CB8AC3E}">
        <p14:creationId xmlns:p14="http://schemas.microsoft.com/office/powerpoint/2010/main" val="601888225"/>
      </p:ext>
    </p:extLst>
  </p:cSld>
  <p:clrMapOvr>
    <a:masterClrMapping/>
  </p:clrMapOvr>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テキスト ボックス 8">
            <a:extLst>
              <a:ext uri="{FF2B5EF4-FFF2-40B4-BE49-F238E27FC236}">
                <a16:creationId xmlns:a16="http://schemas.microsoft.com/office/drawing/2014/main" id="{4036C200-F421-4582-91B6-E2181EF2B95B}"/>
              </a:ext>
            </a:extLst>
          </p:cNvPr>
          <p:cNvSpPr txBox="1"/>
          <p:nvPr/>
        </p:nvSpPr>
        <p:spPr>
          <a:xfrm>
            <a:off x="220502" y="1492363"/>
            <a:ext cx="8694898" cy="3436121"/>
          </a:xfrm>
          <a:prstGeom prst="rect">
            <a:avLst/>
          </a:prstGeom>
          <a:solidFill>
            <a:schemeClr val="bg2">
              <a:lumMod val="95000"/>
            </a:schemeClr>
          </a:solidFill>
          <a:ln>
            <a:noFill/>
          </a:ln>
        </p:spPr>
        <p:style>
          <a:lnRef idx="0">
            <a:scrgbClr r="0" g="0" b="0"/>
          </a:lnRef>
          <a:fillRef idx="0">
            <a:scrgbClr r="0" g="0" b="0"/>
          </a:fillRef>
          <a:effectRef idx="0">
            <a:scrgbClr r="0" g="0" b="0"/>
          </a:effectRef>
          <a:fontRef idx="minor">
            <a:schemeClr val="accent4"/>
          </a:fontRef>
        </p:style>
        <p:txBody>
          <a:bodyPr wrap="square" numCol="3" rtlCol="0">
            <a:noAutofit/>
          </a:bodyPr>
          <a:lstStyle/>
          <a:p>
            <a:r>
              <a:rPr kumimoji="1" lang="en-US" altLang="ja-JP" sz="800" err="1">
                <a:ea typeface="MS PGothic" panose="020B0600070205080204" pitchFamily="34" charset="-128"/>
              </a:rPr>
              <a:t>Switch#</a:t>
            </a:r>
            <a:r>
              <a:rPr kumimoji="1" lang="en-US" altLang="ja-JP" sz="800" b="1" err="1">
                <a:ea typeface="MS PGothic" panose="020B0600070205080204" pitchFamily="34" charset="-128"/>
              </a:rPr>
              <a:t>install</a:t>
            </a:r>
            <a:r>
              <a:rPr kumimoji="1" lang="en-US" altLang="ja-JP" sz="800" b="1">
                <a:ea typeface="MS PGothic" panose="020B0600070205080204" pitchFamily="34" charset="-128"/>
              </a:rPr>
              <a:t> remove inactive </a:t>
            </a:r>
          </a:p>
          <a:p>
            <a:r>
              <a:rPr kumimoji="1" lang="en-US" altLang="ja-JP" sz="800" err="1">
                <a:ea typeface="MS PGothic" panose="020B0600070205080204" pitchFamily="34" charset="-128"/>
              </a:rPr>
              <a:t>install_remove</a:t>
            </a:r>
            <a:r>
              <a:rPr kumimoji="1" lang="en-US" altLang="ja-JP" sz="800">
                <a:ea typeface="MS PGothic" panose="020B0600070205080204" pitchFamily="34" charset="-128"/>
              </a:rPr>
              <a:t>: START Wed Mar  6 07:16:24 UTC 2019</a:t>
            </a:r>
          </a:p>
          <a:p>
            <a:r>
              <a:rPr kumimoji="1" lang="en-US" altLang="ja-JP" sz="800">
                <a:ea typeface="MS PGothic" panose="020B0600070205080204" pitchFamily="34" charset="-128"/>
              </a:rPr>
              <a:t>Cleaning up unnecessary package files</a:t>
            </a:r>
          </a:p>
          <a:p>
            <a:r>
              <a:rPr kumimoji="1" lang="en-US" altLang="ja-JP" sz="800">
                <a:ea typeface="MS PGothic" panose="020B0600070205080204" pitchFamily="34" charset="-128"/>
              </a:rPr>
              <a:t>No path specified, will use booted path </a:t>
            </a:r>
            <a:r>
              <a:rPr kumimoji="1" lang="en-US" altLang="ja-JP" sz="800" err="1">
                <a:ea typeface="MS PGothic" panose="020B0600070205080204" pitchFamily="34" charset="-128"/>
              </a:rPr>
              <a:t>flash:packages.conf</a:t>
            </a:r>
            <a:endParaRPr kumimoji="1" lang="en-US" altLang="ja-JP" sz="800">
              <a:ea typeface="MS PGothic" panose="020B0600070205080204" pitchFamily="34" charset="-128"/>
            </a:endParaRPr>
          </a:p>
          <a:p>
            <a:r>
              <a:rPr kumimoji="1" lang="en-US" altLang="ja-JP" sz="800">
                <a:ea typeface="MS PGothic" panose="020B0600070205080204" pitchFamily="34" charset="-128"/>
              </a:rPr>
              <a:t>Cleaning flash:</a:t>
            </a:r>
          </a:p>
          <a:p>
            <a:r>
              <a:rPr kumimoji="1" lang="en-US" altLang="ja-JP" sz="800">
                <a:ea typeface="MS PGothic" panose="020B0600070205080204" pitchFamily="34" charset="-128"/>
              </a:rPr>
              <a:t>  Scanning boot directory for packages ... done.</a:t>
            </a:r>
          </a:p>
          <a:p>
            <a:r>
              <a:rPr kumimoji="1" lang="en-US" altLang="ja-JP" sz="800">
                <a:ea typeface="MS PGothic" panose="020B0600070205080204" pitchFamily="34" charset="-128"/>
              </a:rPr>
              <a:t>  Preparing packages list to delete ... </a:t>
            </a:r>
          </a:p>
          <a:p>
            <a:r>
              <a:rPr kumimoji="1" lang="en-US" altLang="ja-JP" sz="800">
                <a:ea typeface="MS PGothic" panose="020B0600070205080204" pitchFamily="34" charset="-128"/>
              </a:rPr>
              <a:t>    cat9k-cc_srdriver.16.09.01.SPA.pkg</a:t>
            </a:r>
          </a:p>
          <a:p>
            <a:r>
              <a:rPr kumimoji="1" lang="en-US" altLang="ja-JP" sz="800">
                <a:ea typeface="MS PGothic" panose="020B0600070205080204" pitchFamily="34" charset="-128"/>
              </a:rPr>
              <a:t>      File is in use, will not delete.</a:t>
            </a:r>
          </a:p>
          <a:p>
            <a:r>
              <a:rPr kumimoji="1" lang="en-US" altLang="ja-JP" sz="800">
                <a:ea typeface="MS PGothic" panose="020B0600070205080204" pitchFamily="34" charset="-128"/>
              </a:rPr>
              <a:t>    cat9k-espbase.16.09.01.SPA.pkg</a:t>
            </a:r>
          </a:p>
          <a:p>
            <a:r>
              <a:rPr kumimoji="1" lang="en-US" altLang="ja-JP" sz="800">
                <a:ea typeface="MS PGothic" panose="020B0600070205080204" pitchFamily="34" charset="-128"/>
              </a:rPr>
              <a:t>      File is in use, will not delete.</a:t>
            </a:r>
          </a:p>
          <a:p>
            <a:r>
              <a:rPr kumimoji="1" lang="en-US" altLang="ja-JP" sz="800">
                <a:ea typeface="MS PGothic" panose="020B0600070205080204" pitchFamily="34" charset="-128"/>
              </a:rPr>
              <a:t>    cat9k-guestshell.16.09.01.SPA.pkg</a:t>
            </a:r>
          </a:p>
          <a:p>
            <a:r>
              <a:rPr kumimoji="1" lang="en-US" altLang="ja-JP" sz="800">
                <a:ea typeface="MS PGothic" panose="020B0600070205080204" pitchFamily="34" charset="-128"/>
              </a:rPr>
              <a:t>      File is in use, will not delete.</a:t>
            </a:r>
          </a:p>
          <a:p>
            <a:r>
              <a:rPr kumimoji="1" lang="en-US" altLang="ja-JP" sz="800">
                <a:ea typeface="MS PGothic" panose="020B0600070205080204" pitchFamily="34" charset="-128"/>
              </a:rPr>
              <a:t>    cat9k-rpbase.16.09.01.SPA.pkg</a:t>
            </a:r>
          </a:p>
          <a:p>
            <a:r>
              <a:rPr kumimoji="1" lang="en-US" altLang="ja-JP" sz="800">
                <a:ea typeface="MS PGothic" panose="020B0600070205080204" pitchFamily="34" charset="-128"/>
              </a:rPr>
              <a:t>      File is in use, will not delete.</a:t>
            </a:r>
          </a:p>
          <a:p>
            <a:r>
              <a:rPr kumimoji="1" lang="en-US" altLang="ja-JP" sz="800">
                <a:ea typeface="MS PGothic" panose="020B0600070205080204" pitchFamily="34" charset="-128"/>
              </a:rPr>
              <a:t>    cat9k-rpboot.16.09.01.SPA.pkg</a:t>
            </a:r>
          </a:p>
          <a:p>
            <a:r>
              <a:rPr kumimoji="1" lang="en-US" altLang="ja-JP" sz="800">
                <a:ea typeface="MS PGothic" panose="020B0600070205080204" pitchFamily="34" charset="-128"/>
              </a:rPr>
              <a:t>      File is in use, will not delete.</a:t>
            </a:r>
          </a:p>
          <a:p>
            <a:r>
              <a:rPr kumimoji="1" lang="en-US" altLang="ja-JP" sz="800">
                <a:ea typeface="MS PGothic" panose="020B0600070205080204" pitchFamily="34" charset="-128"/>
              </a:rPr>
              <a:t>    cat9k-sipbase.16.09.01.SPA.pkg</a:t>
            </a:r>
          </a:p>
          <a:p>
            <a:r>
              <a:rPr kumimoji="1" lang="en-US" altLang="ja-JP" sz="800">
                <a:ea typeface="MS PGothic" panose="020B0600070205080204" pitchFamily="34" charset="-128"/>
              </a:rPr>
              <a:t>      File is in use, will not delete.</a:t>
            </a:r>
          </a:p>
          <a:p>
            <a:r>
              <a:rPr kumimoji="1" lang="en-US" altLang="ja-JP" sz="800">
                <a:ea typeface="MS PGothic" panose="020B0600070205080204" pitchFamily="34" charset="-128"/>
              </a:rPr>
              <a:t>    cat9k-sipspa.16.09.01.SPA.pkg</a:t>
            </a:r>
          </a:p>
          <a:p>
            <a:r>
              <a:rPr kumimoji="1" lang="en-US" altLang="ja-JP" sz="800">
                <a:ea typeface="MS PGothic" panose="020B0600070205080204" pitchFamily="34" charset="-128"/>
              </a:rPr>
              <a:t>      File is in use, will not delete.</a:t>
            </a:r>
          </a:p>
          <a:p>
            <a:r>
              <a:rPr kumimoji="1" lang="en-US" altLang="ja-JP" sz="800">
                <a:ea typeface="MS PGothic" panose="020B0600070205080204" pitchFamily="34" charset="-128"/>
              </a:rPr>
              <a:t>    cat9k-srdriver.16.09.01.SPA.pkg</a:t>
            </a:r>
          </a:p>
          <a:p>
            <a:r>
              <a:rPr kumimoji="1" lang="en-US" altLang="ja-JP" sz="800">
                <a:ea typeface="MS PGothic" panose="020B0600070205080204" pitchFamily="34" charset="-128"/>
              </a:rPr>
              <a:t>      File is in use, will not delete.</a:t>
            </a:r>
          </a:p>
          <a:p>
            <a:r>
              <a:rPr kumimoji="1" lang="en-US" altLang="ja-JP" sz="800">
                <a:ea typeface="MS PGothic" panose="020B0600070205080204" pitchFamily="34" charset="-128"/>
              </a:rPr>
              <a:t>    cat9k-webui.16.09.01.SPA.pkg</a:t>
            </a:r>
          </a:p>
          <a:p>
            <a:r>
              <a:rPr kumimoji="1" lang="en-US" altLang="ja-JP" sz="800">
                <a:ea typeface="MS PGothic" panose="020B0600070205080204" pitchFamily="34" charset="-128"/>
              </a:rPr>
              <a:t>      File is in use, will not delete.</a:t>
            </a:r>
          </a:p>
          <a:p>
            <a:r>
              <a:rPr kumimoji="1" lang="en-US" altLang="ja-JP" sz="800">
                <a:ea typeface="MS PGothic" panose="020B0600070205080204" pitchFamily="34" charset="-128"/>
              </a:rPr>
              <a:t>    cat9k-wlc.16.09.01.SPA.pkg</a:t>
            </a:r>
          </a:p>
          <a:p>
            <a:r>
              <a:rPr kumimoji="1" lang="en-US" altLang="ja-JP" sz="800">
                <a:ea typeface="MS PGothic" panose="020B0600070205080204" pitchFamily="34" charset="-128"/>
              </a:rPr>
              <a:t>      File is in use, will not delete.</a:t>
            </a:r>
          </a:p>
          <a:p>
            <a:r>
              <a:rPr kumimoji="1" lang="en-US" altLang="ja-JP" sz="800">
                <a:ea typeface="MS PGothic" panose="020B0600070205080204" pitchFamily="34" charset="-128"/>
              </a:rPr>
              <a:t>    </a:t>
            </a:r>
            <a:r>
              <a:rPr kumimoji="1" lang="en-US" altLang="ja-JP" sz="800" err="1">
                <a:ea typeface="MS PGothic" panose="020B0600070205080204" pitchFamily="34" charset="-128"/>
              </a:rPr>
              <a:t>packages.conf</a:t>
            </a:r>
            <a:endParaRPr kumimoji="1" lang="en-US" altLang="ja-JP" sz="800">
              <a:ea typeface="MS PGothic" panose="020B0600070205080204" pitchFamily="34" charset="-128"/>
            </a:endParaRPr>
          </a:p>
          <a:p>
            <a:r>
              <a:rPr kumimoji="1" lang="en-US" altLang="ja-JP" sz="800">
                <a:ea typeface="MS PGothic" panose="020B0600070205080204" pitchFamily="34" charset="-128"/>
              </a:rPr>
              <a:t>      File is in use, will not delete.</a:t>
            </a:r>
          </a:p>
          <a:p>
            <a:r>
              <a:rPr kumimoji="1" lang="en-US" altLang="ja-JP" sz="800">
                <a:ea typeface="MS PGothic" panose="020B0600070205080204" pitchFamily="34" charset="-128"/>
              </a:rPr>
              <a:t>  done.</a:t>
            </a:r>
          </a:p>
          <a:p>
            <a:endParaRPr kumimoji="1" lang="en-US" altLang="ja-JP" sz="800">
              <a:ea typeface="MS PGothic" panose="020B0600070205080204" pitchFamily="34" charset="-128"/>
            </a:endParaRPr>
          </a:p>
          <a:p>
            <a:r>
              <a:rPr kumimoji="1" lang="en-US" altLang="ja-JP" sz="800">
                <a:ea typeface="MS PGothic" panose="020B0600070205080204" pitchFamily="34" charset="-128"/>
              </a:rPr>
              <a:t>The following files will be deleted:</a:t>
            </a:r>
          </a:p>
          <a:p>
            <a:r>
              <a:rPr kumimoji="1" lang="en-US" altLang="ja-JP" sz="800">
                <a:ea typeface="MS PGothic" panose="020B0600070205080204" pitchFamily="34" charset="-128"/>
              </a:rPr>
              <a:t>[switch 1]:</a:t>
            </a:r>
          </a:p>
          <a:p>
            <a:r>
              <a:rPr kumimoji="1" lang="en-US" altLang="ja-JP" sz="800">
                <a:ea typeface="MS PGothic" panose="020B0600070205080204" pitchFamily="34" charset="-128"/>
              </a:rPr>
              <a:t>/flash/cat9k-cc_srdriver.16.09.02.SPA.pkg</a:t>
            </a:r>
          </a:p>
          <a:p>
            <a:r>
              <a:rPr kumimoji="1" lang="en-US" altLang="ja-JP" sz="800">
                <a:ea typeface="MS PGothic" panose="020B0600070205080204" pitchFamily="34" charset="-128"/>
              </a:rPr>
              <a:t>/flash/cat9k-espbase.16.09.02.SPA.pkg</a:t>
            </a:r>
          </a:p>
          <a:p>
            <a:r>
              <a:rPr kumimoji="1" lang="en-US" altLang="ja-JP" sz="800">
                <a:ea typeface="MS PGothic" panose="020B0600070205080204" pitchFamily="34" charset="-128"/>
              </a:rPr>
              <a:t>/flash/cat9k-guestshell.16.09.02.SPA.pkg</a:t>
            </a:r>
          </a:p>
          <a:p>
            <a:r>
              <a:rPr kumimoji="1" lang="en-US" altLang="ja-JP" sz="800">
                <a:ea typeface="MS PGothic" panose="020B0600070205080204" pitchFamily="34" charset="-128"/>
              </a:rPr>
              <a:t>/flash/cat9k-rpbase.16.09.02.SPA.pkg</a:t>
            </a:r>
          </a:p>
          <a:p>
            <a:r>
              <a:rPr kumimoji="1" lang="en-US" altLang="ja-JP" sz="800">
                <a:ea typeface="MS PGothic" panose="020B0600070205080204" pitchFamily="34" charset="-128"/>
              </a:rPr>
              <a:t>/flash/cat9k-rpboot.16.09.02.SPA.pkg</a:t>
            </a:r>
          </a:p>
          <a:p>
            <a:r>
              <a:rPr kumimoji="1" lang="en-US" altLang="ja-JP" sz="800">
                <a:ea typeface="MS PGothic" panose="020B0600070205080204" pitchFamily="34" charset="-128"/>
              </a:rPr>
              <a:t>/flash/cat9k-sipbase.16.09.02.SPA.pkg</a:t>
            </a:r>
          </a:p>
          <a:p>
            <a:r>
              <a:rPr kumimoji="1" lang="en-US" altLang="ja-JP" sz="800">
                <a:ea typeface="MS PGothic" panose="020B0600070205080204" pitchFamily="34" charset="-128"/>
              </a:rPr>
              <a:t>/flash/cat9k-sipspa.16.09.02.SPA.pkg</a:t>
            </a:r>
          </a:p>
          <a:p>
            <a:r>
              <a:rPr kumimoji="1" lang="en-US" altLang="ja-JP" sz="800">
                <a:ea typeface="MS PGothic" panose="020B0600070205080204" pitchFamily="34" charset="-128"/>
              </a:rPr>
              <a:t>/flash/cat9k-srdriver.16.09.02.SPA.pkg</a:t>
            </a:r>
          </a:p>
          <a:p>
            <a:r>
              <a:rPr kumimoji="1" lang="en-US" altLang="ja-JP" sz="800">
                <a:ea typeface="MS PGothic" panose="020B0600070205080204" pitchFamily="34" charset="-128"/>
              </a:rPr>
              <a:t>/flash/cat9k-webui.16.09.02.SPA.pkg</a:t>
            </a:r>
          </a:p>
          <a:p>
            <a:r>
              <a:rPr kumimoji="1" lang="en-US" altLang="ja-JP" sz="800">
                <a:ea typeface="MS PGothic" panose="020B0600070205080204" pitchFamily="34" charset="-128"/>
              </a:rPr>
              <a:t>/flash/cat9k-wlc.16.09.02.SPA.pkg</a:t>
            </a:r>
          </a:p>
          <a:p>
            <a:r>
              <a:rPr kumimoji="1" lang="en-US" altLang="ja-JP" sz="800">
                <a:ea typeface="MS PGothic" panose="020B0600070205080204" pitchFamily="34" charset="-128"/>
              </a:rPr>
              <a:t>/flash/cat9k_iosxe.16.09.01.SPA.bin</a:t>
            </a:r>
          </a:p>
          <a:p>
            <a:r>
              <a:rPr kumimoji="1" lang="en-US" altLang="ja-JP" sz="800">
                <a:ea typeface="MS PGothic" panose="020B0600070205080204" pitchFamily="34" charset="-128"/>
              </a:rPr>
              <a:t>/flash/cat9k_iosxe.16.09.01.SPA.conf</a:t>
            </a:r>
          </a:p>
          <a:p>
            <a:endParaRPr kumimoji="1" lang="en-US" altLang="ja-JP" sz="800">
              <a:ea typeface="MS PGothic" panose="020B0600070205080204" pitchFamily="34" charset="-128"/>
            </a:endParaRPr>
          </a:p>
          <a:p>
            <a:r>
              <a:rPr kumimoji="1" lang="en-US" altLang="ja-JP" sz="800">
                <a:ea typeface="MS PGothic" panose="020B0600070205080204" pitchFamily="34" charset="-128"/>
              </a:rPr>
              <a:t>Do you want to remove the above files? [y/n]y</a:t>
            </a:r>
          </a:p>
          <a:p>
            <a:endParaRPr kumimoji="1" lang="en-US" altLang="ja-JP" sz="800">
              <a:ea typeface="MS PGothic" panose="020B0600070205080204" pitchFamily="34" charset="-128"/>
            </a:endParaRPr>
          </a:p>
          <a:p>
            <a:r>
              <a:rPr kumimoji="1" lang="en-US" altLang="ja-JP" sz="800">
                <a:ea typeface="MS PGothic" panose="020B0600070205080204" pitchFamily="34" charset="-128"/>
              </a:rPr>
              <a:t>[switch 1]:</a:t>
            </a:r>
          </a:p>
          <a:p>
            <a:r>
              <a:rPr kumimoji="1" lang="en-US" altLang="ja-JP" sz="800">
                <a:ea typeface="MS PGothic" panose="020B0600070205080204" pitchFamily="34" charset="-128"/>
              </a:rPr>
              <a:t>Deleting file flash:cat9k-cc_srdriver.16.09.02.SPA.pkg ... done.</a:t>
            </a:r>
          </a:p>
          <a:p>
            <a:r>
              <a:rPr kumimoji="1" lang="en-US" altLang="ja-JP" sz="800">
                <a:ea typeface="MS PGothic" panose="020B0600070205080204" pitchFamily="34" charset="-128"/>
              </a:rPr>
              <a:t>Deleting file flash:cat9k-espbase.16.09.02.SPA.pkg ... done.</a:t>
            </a:r>
          </a:p>
          <a:p>
            <a:r>
              <a:rPr kumimoji="1" lang="en-US" altLang="ja-JP" sz="800">
                <a:ea typeface="MS PGothic" panose="020B0600070205080204" pitchFamily="34" charset="-128"/>
              </a:rPr>
              <a:t>Deleting file flash:cat9k-guestshell.16.09.02.SPA.pkg ... done.</a:t>
            </a:r>
          </a:p>
          <a:p>
            <a:r>
              <a:rPr kumimoji="1" lang="en-US" altLang="ja-JP" sz="800">
                <a:ea typeface="MS PGothic" panose="020B0600070205080204" pitchFamily="34" charset="-128"/>
              </a:rPr>
              <a:t>Deleting file flash:cat9k-rpbase.16.09.02.SPA.pkg ... done.</a:t>
            </a:r>
          </a:p>
          <a:p>
            <a:r>
              <a:rPr kumimoji="1" lang="en-US" altLang="ja-JP" sz="800">
                <a:ea typeface="MS PGothic" panose="020B0600070205080204" pitchFamily="34" charset="-128"/>
              </a:rPr>
              <a:t>Deleting file flash:cat9k-rpboot.16.09.02.SPA.pkg ... done.</a:t>
            </a:r>
          </a:p>
          <a:p>
            <a:r>
              <a:rPr kumimoji="1" lang="en-US" altLang="ja-JP" sz="800">
                <a:ea typeface="MS PGothic" panose="020B0600070205080204" pitchFamily="34" charset="-128"/>
              </a:rPr>
              <a:t>Deleting file flash:cat9k-sipbase.16.09.02.SPA.pkg ... done.</a:t>
            </a:r>
          </a:p>
          <a:p>
            <a:r>
              <a:rPr kumimoji="1" lang="en-US" altLang="ja-JP" sz="800">
                <a:ea typeface="MS PGothic" panose="020B0600070205080204" pitchFamily="34" charset="-128"/>
              </a:rPr>
              <a:t>Deleting file flash:cat9k-sipspa.16.09.02.SPA.pkg ... done.</a:t>
            </a:r>
          </a:p>
          <a:p>
            <a:r>
              <a:rPr kumimoji="1" lang="en-US" altLang="ja-JP" sz="800">
                <a:ea typeface="MS PGothic" panose="020B0600070205080204" pitchFamily="34" charset="-128"/>
              </a:rPr>
              <a:t>Deleting file flash:cat9k-srdriver.16.09.02.SPA.pkg ... done.</a:t>
            </a:r>
          </a:p>
          <a:p>
            <a:r>
              <a:rPr kumimoji="1" lang="en-US" altLang="ja-JP" sz="800">
                <a:ea typeface="MS PGothic" panose="020B0600070205080204" pitchFamily="34" charset="-128"/>
              </a:rPr>
              <a:t>Deleting file flash:cat9k-webui.16.09.02.SPA.pkg ... done.</a:t>
            </a:r>
          </a:p>
          <a:p>
            <a:r>
              <a:rPr kumimoji="1" lang="en-US" altLang="ja-JP" sz="800">
                <a:ea typeface="MS PGothic" panose="020B0600070205080204" pitchFamily="34" charset="-128"/>
              </a:rPr>
              <a:t>Deleting file flash:cat9k-wlc.16.09.02.SPA.pkg ... done.</a:t>
            </a:r>
          </a:p>
          <a:p>
            <a:r>
              <a:rPr kumimoji="1" lang="en-US" altLang="ja-JP" sz="800">
                <a:ea typeface="MS PGothic" panose="020B0600070205080204" pitchFamily="34" charset="-128"/>
              </a:rPr>
              <a:t>Deleting file flash:cat9k_iosxe.16.09.01.SPA.bin ... done.</a:t>
            </a:r>
          </a:p>
          <a:p>
            <a:r>
              <a:rPr kumimoji="1" lang="en-US" altLang="ja-JP" sz="800">
                <a:ea typeface="MS PGothic" panose="020B0600070205080204" pitchFamily="34" charset="-128"/>
              </a:rPr>
              <a:t>Deleting file flash:cat9k_iosxe.16.09.01.SPA.conf ... done.</a:t>
            </a:r>
          </a:p>
          <a:p>
            <a:r>
              <a:rPr kumimoji="1" lang="en-US" altLang="ja-JP" sz="800">
                <a:ea typeface="MS PGothic" panose="020B0600070205080204" pitchFamily="34" charset="-128"/>
              </a:rPr>
              <a:t>SUCCESS: Files deleted.</a:t>
            </a:r>
          </a:p>
          <a:p>
            <a:r>
              <a:rPr kumimoji="1" lang="en-US" altLang="ja-JP" sz="800">
                <a:ea typeface="MS PGothic" panose="020B0600070205080204" pitchFamily="34" charset="-128"/>
              </a:rPr>
              <a:t>--- Starting </a:t>
            </a:r>
            <a:r>
              <a:rPr kumimoji="1" lang="en-US" altLang="ja-JP" sz="800" err="1">
                <a:ea typeface="MS PGothic" panose="020B0600070205080204" pitchFamily="34" charset="-128"/>
              </a:rPr>
              <a:t>Post_Remove_Cleanup</a:t>
            </a:r>
            <a:r>
              <a:rPr kumimoji="1" lang="en-US" altLang="ja-JP" sz="800">
                <a:ea typeface="MS PGothic" panose="020B0600070205080204" pitchFamily="34" charset="-128"/>
              </a:rPr>
              <a:t> ---</a:t>
            </a:r>
          </a:p>
          <a:p>
            <a:r>
              <a:rPr kumimoji="1" lang="en-US" altLang="ja-JP" sz="800">
                <a:ea typeface="MS PGothic" panose="020B0600070205080204" pitchFamily="34" charset="-128"/>
              </a:rPr>
              <a:t>Performing </a:t>
            </a:r>
            <a:r>
              <a:rPr kumimoji="1" lang="en-US" altLang="ja-JP" sz="800" err="1">
                <a:ea typeface="MS PGothic" panose="020B0600070205080204" pitchFamily="34" charset="-128"/>
              </a:rPr>
              <a:t>Post_Remove_Cleanup</a:t>
            </a:r>
            <a:r>
              <a:rPr kumimoji="1" lang="en-US" altLang="ja-JP" sz="800">
                <a:ea typeface="MS PGothic" panose="020B0600070205080204" pitchFamily="34" charset="-128"/>
              </a:rPr>
              <a:t> on all members</a:t>
            </a:r>
          </a:p>
          <a:p>
            <a:r>
              <a:rPr kumimoji="1" lang="en-US" altLang="ja-JP" sz="800">
                <a:ea typeface="MS PGothic" panose="020B0600070205080204" pitchFamily="34" charset="-128"/>
              </a:rPr>
              <a:t>  [1] </a:t>
            </a:r>
            <a:r>
              <a:rPr kumimoji="1" lang="en-US" altLang="ja-JP" sz="800" err="1">
                <a:ea typeface="MS PGothic" panose="020B0600070205080204" pitchFamily="34" charset="-128"/>
              </a:rPr>
              <a:t>Post_Remove_Cleanup</a:t>
            </a:r>
            <a:r>
              <a:rPr kumimoji="1" lang="en-US" altLang="ja-JP" sz="800">
                <a:ea typeface="MS PGothic" panose="020B0600070205080204" pitchFamily="34" charset="-128"/>
              </a:rPr>
              <a:t> package(s) on switch 1</a:t>
            </a:r>
          </a:p>
          <a:p>
            <a:r>
              <a:rPr kumimoji="1" lang="en-US" altLang="ja-JP" sz="800">
                <a:ea typeface="MS PGothic" panose="020B0600070205080204" pitchFamily="34" charset="-128"/>
              </a:rPr>
              <a:t>  [1] Finished </a:t>
            </a:r>
            <a:r>
              <a:rPr kumimoji="1" lang="en-US" altLang="ja-JP" sz="800" err="1">
                <a:ea typeface="MS PGothic" panose="020B0600070205080204" pitchFamily="34" charset="-128"/>
              </a:rPr>
              <a:t>Post_Remove_Cleanup</a:t>
            </a:r>
            <a:r>
              <a:rPr kumimoji="1" lang="en-US" altLang="ja-JP" sz="800">
                <a:ea typeface="MS PGothic" panose="020B0600070205080204" pitchFamily="34" charset="-128"/>
              </a:rPr>
              <a:t> on switch 1</a:t>
            </a:r>
          </a:p>
          <a:p>
            <a:r>
              <a:rPr kumimoji="1" lang="en-US" altLang="ja-JP" sz="800">
                <a:ea typeface="MS PGothic" panose="020B0600070205080204" pitchFamily="34" charset="-128"/>
              </a:rPr>
              <a:t>Checking status of </a:t>
            </a:r>
            <a:r>
              <a:rPr kumimoji="1" lang="en-US" altLang="ja-JP" sz="800" err="1">
                <a:ea typeface="MS PGothic" panose="020B0600070205080204" pitchFamily="34" charset="-128"/>
              </a:rPr>
              <a:t>Post_Remove_Cleanup</a:t>
            </a:r>
            <a:r>
              <a:rPr kumimoji="1" lang="en-US" altLang="ja-JP" sz="800">
                <a:ea typeface="MS PGothic" panose="020B0600070205080204" pitchFamily="34" charset="-128"/>
              </a:rPr>
              <a:t> on [1]</a:t>
            </a:r>
          </a:p>
          <a:p>
            <a:r>
              <a:rPr kumimoji="1" lang="en-US" altLang="ja-JP" sz="800" err="1">
                <a:ea typeface="MS PGothic" panose="020B0600070205080204" pitchFamily="34" charset="-128"/>
              </a:rPr>
              <a:t>Post_Remove_Cleanup</a:t>
            </a:r>
            <a:r>
              <a:rPr kumimoji="1" lang="en-US" altLang="ja-JP" sz="800">
                <a:ea typeface="MS PGothic" panose="020B0600070205080204" pitchFamily="34" charset="-128"/>
              </a:rPr>
              <a:t>: Passed on [1]</a:t>
            </a:r>
          </a:p>
          <a:p>
            <a:r>
              <a:rPr kumimoji="1" lang="en-US" altLang="ja-JP" sz="800">
                <a:ea typeface="MS PGothic" panose="020B0600070205080204" pitchFamily="34" charset="-128"/>
              </a:rPr>
              <a:t>Finished </a:t>
            </a:r>
            <a:r>
              <a:rPr kumimoji="1" lang="en-US" altLang="ja-JP" sz="800" err="1">
                <a:ea typeface="MS PGothic" panose="020B0600070205080204" pitchFamily="34" charset="-128"/>
              </a:rPr>
              <a:t>Post_Remove_Cleanup</a:t>
            </a:r>
            <a:endParaRPr kumimoji="1" lang="en-US" altLang="ja-JP" sz="800">
              <a:ea typeface="MS PGothic" panose="020B0600070205080204" pitchFamily="34" charset="-128"/>
            </a:endParaRPr>
          </a:p>
          <a:p>
            <a:endParaRPr kumimoji="1" lang="en-US" altLang="ja-JP" sz="800">
              <a:ea typeface="MS PGothic" panose="020B0600070205080204" pitchFamily="34" charset="-128"/>
            </a:endParaRPr>
          </a:p>
          <a:p>
            <a:r>
              <a:rPr kumimoji="1" lang="en-US" altLang="ja-JP" sz="800" b="1">
                <a:solidFill>
                  <a:srgbClr val="FF0000"/>
                </a:solidFill>
                <a:ea typeface="MS PGothic" panose="020B0600070205080204" pitchFamily="34" charset="-128"/>
              </a:rPr>
              <a:t>SUCCESS: </a:t>
            </a:r>
            <a:r>
              <a:rPr kumimoji="1" lang="en-US" altLang="ja-JP" sz="800" b="1" err="1">
                <a:solidFill>
                  <a:srgbClr val="FF0000"/>
                </a:solidFill>
                <a:ea typeface="MS PGothic" panose="020B0600070205080204" pitchFamily="34" charset="-128"/>
              </a:rPr>
              <a:t>install_remove</a:t>
            </a:r>
            <a:r>
              <a:rPr kumimoji="1" lang="en-US" altLang="ja-JP" sz="800" b="1">
                <a:solidFill>
                  <a:srgbClr val="FF0000"/>
                </a:solidFill>
                <a:ea typeface="MS PGothic" panose="020B0600070205080204" pitchFamily="34" charset="-128"/>
              </a:rPr>
              <a:t>  Wed Mar  6 07:18:59 UTC 2019</a:t>
            </a:r>
          </a:p>
          <a:p>
            <a:r>
              <a:rPr kumimoji="1" lang="en-US" altLang="ja-JP" sz="800">
                <a:ea typeface="MS PGothic" panose="020B0600070205080204" pitchFamily="34" charset="-128"/>
              </a:rPr>
              <a:t>Switch#</a:t>
            </a:r>
          </a:p>
        </p:txBody>
      </p:sp>
      <p:sp>
        <p:nvSpPr>
          <p:cNvPr id="3" name="Title 2">
            <a:extLst>
              <a:ext uri="{FF2B5EF4-FFF2-40B4-BE49-F238E27FC236}">
                <a16:creationId xmlns:a16="http://schemas.microsoft.com/office/drawing/2014/main" id="{B4E46717-193D-964E-B331-2B7326FCC372}"/>
              </a:ext>
            </a:extLst>
          </p:cNvPr>
          <p:cNvSpPr>
            <a:spLocks noGrp="1"/>
          </p:cNvSpPr>
          <p:nvPr>
            <p:ph type="title"/>
          </p:nvPr>
        </p:nvSpPr>
        <p:spPr/>
        <p:txBody>
          <a:bodyPr anchor="t"/>
          <a:lstStyle/>
          <a:p>
            <a:r>
              <a:rPr lang="en-US" altLang="ja-JP">
                <a:latin typeface="+mn-lt"/>
                <a:ea typeface="MS PGothic" panose="020B0600070205080204" pitchFamily="34" charset="-128"/>
              </a:rPr>
              <a:t>Upgrade</a:t>
            </a:r>
            <a:endParaRPr lang="en-US">
              <a:latin typeface="+mn-lt"/>
              <a:ea typeface="MS PGothic" panose="020B0600070205080204" pitchFamily="34" charset="-128"/>
            </a:endParaRPr>
          </a:p>
        </p:txBody>
      </p:sp>
      <p:sp>
        <p:nvSpPr>
          <p:cNvPr id="5" name="Text Placeholder 4">
            <a:extLst>
              <a:ext uri="{FF2B5EF4-FFF2-40B4-BE49-F238E27FC236}">
                <a16:creationId xmlns:a16="http://schemas.microsoft.com/office/drawing/2014/main" id="{A9F797BE-25B5-8A46-B6B8-37C32BBAD93F}"/>
              </a:ext>
            </a:extLst>
          </p:cNvPr>
          <p:cNvSpPr>
            <a:spLocks noGrp="1"/>
          </p:cNvSpPr>
          <p:nvPr>
            <p:ph type="body" sz="quarter" idx="11"/>
          </p:nvPr>
        </p:nvSpPr>
        <p:spPr/>
        <p:txBody>
          <a:bodyPr anchor="b"/>
          <a:lstStyle/>
          <a:p>
            <a:r>
              <a:rPr lang="en-US" altLang="ja-JP">
                <a:ea typeface="MS PGothic" panose="020B0600070205080204" pitchFamily="34" charset="-128"/>
              </a:rPr>
              <a:t>Upgrade </a:t>
            </a:r>
            <a:r>
              <a:rPr lang="ja-JP" altLang="en-US">
                <a:ea typeface="MS PGothic" panose="020B0600070205080204" pitchFamily="34" charset="-128"/>
              </a:rPr>
              <a:t>設定①</a:t>
            </a:r>
            <a:endParaRPr lang="en-US">
              <a:ea typeface="MS PGothic" panose="020B0600070205080204" pitchFamily="34" charset="-128"/>
            </a:endParaRPr>
          </a:p>
        </p:txBody>
      </p:sp>
      <p:sp>
        <p:nvSpPr>
          <p:cNvPr id="6" name="Text Placeholder 5">
            <a:extLst>
              <a:ext uri="{FF2B5EF4-FFF2-40B4-BE49-F238E27FC236}">
                <a16:creationId xmlns:a16="http://schemas.microsoft.com/office/drawing/2014/main" id="{AD0CEF74-413B-8F45-AD7F-1418652859F4}"/>
              </a:ext>
            </a:extLst>
          </p:cNvPr>
          <p:cNvSpPr>
            <a:spLocks noGrp="1"/>
          </p:cNvSpPr>
          <p:nvPr>
            <p:ph type="body" sz="quarter" idx="12"/>
          </p:nvPr>
        </p:nvSpPr>
        <p:spPr/>
        <p:txBody>
          <a:bodyPr/>
          <a:lstStyle/>
          <a:p>
            <a:r>
              <a:rPr kumimoji="1" lang="en-US" altLang="ja-JP">
                <a:ea typeface="MS PGothic" panose="020B0600070205080204" pitchFamily="34" charset="-128"/>
              </a:rPr>
              <a:t>3.2  IOS Management</a:t>
            </a:r>
            <a:endParaRPr lang="en-US">
              <a:ea typeface="MS PGothic" panose="020B0600070205080204" pitchFamily="34" charset="-128"/>
            </a:endParaRPr>
          </a:p>
        </p:txBody>
      </p:sp>
      <p:sp>
        <p:nvSpPr>
          <p:cNvPr id="8" name="テキスト ボックス 7">
            <a:extLst>
              <a:ext uri="{FF2B5EF4-FFF2-40B4-BE49-F238E27FC236}">
                <a16:creationId xmlns:a16="http://schemas.microsoft.com/office/drawing/2014/main" id="{B4A5F33E-CE4B-469D-938B-CC83A0123239}"/>
              </a:ext>
            </a:extLst>
          </p:cNvPr>
          <p:cNvSpPr txBox="1"/>
          <p:nvPr/>
        </p:nvSpPr>
        <p:spPr>
          <a:xfrm>
            <a:off x="168561" y="1215364"/>
            <a:ext cx="5443154" cy="276999"/>
          </a:xfrm>
          <a:prstGeom prst="rect">
            <a:avLst/>
          </a:prstGeom>
          <a:noFill/>
        </p:spPr>
        <p:txBody>
          <a:bodyPr wrap="square" rtlCol="0">
            <a:spAutoFit/>
          </a:bodyPr>
          <a:lstStyle/>
          <a:p>
            <a:pPr marL="171450" indent="-171450">
              <a:buFont typeface="Apple SD Gothic Neo Regular" panose="02000300000000000000" pitchFamily="2" charset="-127"/>
              <a:buChar char="◼"/>
            </a:pPr>
            <a:r>
              <a:rPr kumimoji="1" lang="ja-JP" altLang="en-US" sz="1200" b="1">
                <a:solidFill>
                  <a:schemeClr val="accent3"/>
                </a:solidFill>
                <a:latin typeface="+mn-lt"/>
                <a:ea typeface="MS PGothic" panose="020B0600070205080204" pitchFamily="34" charset="-128"/>
              </a:rPr>
              <a:t>フラッシュの中の古いファイルを整理する設定</a:t>
            </a:r>
          </a:p>
        </p:txBody>
      </p:sp>
      <p:sp>
        <p:nvSpPr>
          <p:cNvPr id="7" name="Slide Number Placeholder 4">
            <a:extLst>
              <a:ext uri="{FF2B5EF4-FFF2-40B4-BE49-F238E27FC236}">
                <a16:creationId xmlns:a16="http://schemas.microsoft.com/office/drawing/2014/main" id="{BACB6B59-0C5B-B449-A530-BE974380A6B3}"/>
              </a:ext>
            </a:extLst>
          </p:cNvPr>
          <p:cNvSpPr>
            <a:spLocks noGrp="1"/>
          </p:cNvSpPr>
          <p:nvPr>
            <p:ph type="sldNum" sz="quarter" idx="4294967295"/>
          </p:nvPr>
        </p:nvSpPr>
        <p:spPr>
          <a:xfrm>
            <a:off x="8648700" y="4884738"/>
            <a:ext cx="495300" cy="274637"/>
          </a:xfrm>
          <a:prstGeom prst="rect">
            <a:avLst/>
          </a:prstGeom>
        </p:spPr>
        <p:txBody>
          <a:bodyPr>
            <a:noAutofit/>
          </a:bodyPr>
          <a:lstStyle/>
          <a:p>
            <a:fld id="{3945D0FD-48F1-4D72-80C5-FFB60B92A834}" type="slidenum">
              <a:rPr lang="en-US" sz="900" smtClean="0">
                <a:latin typeface="+mn-lt"/>
                <a:ea typeface="MS PGothic" panose="020B0600070205080204" pitchFamily="34" charset="-128"/>
              </a:rPr>
              <a:pPr/>
              <a:t>120</a:t>
            </a:fld>
            <a:endParaRPr lang="en-US" sz="900">
              <a:latin typeface="+mn-lt"/>
              <a:ea typeface="MS PGothic" panose="020B0600070205080204" pitchFamily="34" charset="-128"/>
            </a:endParaRPr>
          </a:p>
        </p:txBody>
      </p:sp>
    </p:spTree>
    <p:extLst>
      <p:ext uri="{BB962C8B-B14F-4D97-AF65-F5344CB8AC3E}">
        <p14:creationId xmlns:p14="http://schemas.microsoft.com/office/powerpoint/2010/main" val="3529124040"/>
      </p:ext>
    </p:extLst>
  </p:cSld>
  <p:clrMapOvr>
    <a:masterClrMapping/>
  </p:clrMapOvr>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B4E46717-193D-964E-B331-2B7326FCC372}"/>
              </a:ext>
            </a:extLst>
          </p:cNvPr>
          <p:cNvSpPr>
            <a:spLocks noGrp="1"/>
          </p:cNvSpPr>
          <p:nvPr>
            <p:ph type="title"/>
          </p:nvPr>
        </p:nvSpPr>
        <p:spPr/>
        <p:txBody>
          <a:bodyPr anchor="t"/>
          <a:lstStyle/>
          <a:p>
            <a:r>
              <a:rPr lang="en-US" altLang="ja-JP">
                <a:latin typeface="+mn-lt"/>
                <a:ea typeface="MS PGothic" panose="020B0600070205080204" pitchFamily="34" charset="-128"/>
              </a:rPr>
              <a:t>Upgrade</a:t>
            </a:r>
            <a:endParaRPr lang="en-US">
              <a:latin typeface="+mn-lt"/>
              <a:ea typeface="MS PGothic" panose="020B0600070205080204" pitchFamily="34" charset="-128"/>
            </a:endParaRPr>
          </a:p>
        </p:txBody>
      </p:sp>
      <p:sp>
        <p:nvSpPr>
          <p:cNvPr id="5" name="Text Placeholder 4">
            <a:extLst>
              <a:ext uri="{FF2B5EF4-FFF2-40B4-BE49-F238E27FC236}">
                <a16:creationId xmlns:a16="http://schemas.microsoft.com/office/drawing/2014/main" id="{A9F797BE-25B5-8A46-B6B8-37C32BBAD93F}"/>
              </a:ext>
            </a:extLst>
          </p:cNvPr>
          <p:cNvSpPr>
            <a:spLocks noGrp="1"/>
          </p:cNvSpPr>
          <p:nvPr>
            <p:ph type="body" sz="quarter" idx="11"/>
          </p:nvPr>
        </p:nvSpPr>
        <p:spPr/>
        <p:txBody>
          <a:bodyPr anchor="b"/>
          <a:lstStyle/>
          <a:p>
            <a:r>
              <a:rPr lang="en-US" altLang="ja-JP">
                <a:ea typeface="MS PGothic" panose="020B0600070205080204" pitchFamily="34" charset="-128"/>
              </a:rPr>
              <a:t>Upgrade </a:t>
            </a:r>
            <a:r>
              <a:rPr lang="ja-JP" altLang="en-US">
                <a:ea typeface="MS PGothic" panose="020B0600070205080204" pitchFamily="34" charset="-128"/>
              </a:rPr>
              <a:t>設定②</a:t>
            </a:r>
            <a:endParaRPr lang="en-US">
              <a:ea typeface="MS PGothic" panose="020B0600070205080204" pitchFamily="34" charset="-128"/>
            </a:endParaRPr>
          </a:p>
        </p:txBody>
      </p:sp>
      <p:sp>
        <p:nvSpPr>
          <p:cNvPr id="6" name="Text Placeholder 5">
            <a:extLst>
              <a:ext uri="{FF2B5EF4-FFF2-40B4-BE49-F238E27FC236}">
                <a16:creationId xmlns:a16="http://schemas.microsoft.com/office/drawing/2014/main" id="{AD0CEF74-413B-8F45-AD7F-1418652859F4}"/>
              </a:ext>
            </a:extLst>
          </p:cNvPr>
          <p:cNvSpPr>
            <a:spLocks noGrp="1"/>
          </p:cNvSpPr>
          <p:nvPr>
            <p:ph type="body" sz="quarter" idx="12"/>
          </p:nvPr>
        </p:nvSpPr>
        <p:spPr/>
        <p:txBody>
          <a:bodyPr/>
          <a:lstStyle/>
          <a:p>
            <a:r>
              <a:rPr kumimoji="1" lang="en-US" altLang="ja-JP">
                <a:ea typeface="MS PGothic" panose="020B0600070205080204" pitchFamily="34" charset="-128"/>
              </a:rPr>
              <a:t>3.2  IOS Management</a:t>
            </a:r>
            <a:endParaRPr lang="en-US">
              <a:ea typeface="MS PGothic" panose="020B0600070205080204" pitchFamily="34" charset="-128"/>
            </a:endParaRPr>
          </a:p>
        </p:txBody>
      </p:sp>
      <p:sp>
        <p:nvSpPr>
          <p:cNvPr id="7" name="テキスト ボックス 6">
            <a:extLst>
              <a:ext uri="{FF2B5EF4-FFF2-40B4-BE49-F238E27FC236}">
                <a16:creationId xmlns:a16="http://schemas.microsoft.com/office/drawing/2014/main" id="{721C66C0-8A12-4AD5-A875-A141DDD27C28}"/>
              </a:ext>
            </a:extLst>
          </p:cNvPr>
          <p:cNvSpPr txBox="1"/>
          <p:nvPr/>
        </p:nvSpPr>
        <p:spPr>
          <a:xfrm>
            <a:off x="220502" y="2995161"/>
            <a:ext cx="4855535" cy="276999"/>
          </a:xfrm>
          <a:prstGeom prst="rect">
            <a:avLst/>
          </a:prstGeom>
          <a:noFill/>
        </p:spPr>
        <p:txBody>
          <a:bodyPr wrap="square" rtlCol="0">
            <a:spAutoFit/>
          </a:bodyPr>
          <a:lstStyle/>
          <a:p>
            <a:pPr marL="171450" indent="-171450">
              <a:buFont typeface="Apple SD Gothic Neo Regular" panose="02000300000000000000" pitchFamily="2" charset="-127"/>
              <a:buChar char="◼"/>
            </a:pPr>
            <a:r>
              <a:rPr kumimoji="1" lang="ja-JP" altLang="en-US" sz="1200" b="1">
                <a:solidFill>
                  <a:schemeClr val="tx2"/>
                </a:solidFill>
                <a:latin typeface="+mn-lt"/>
                <a:ea typeface="MS PGothic" panose="020B0600070205080204" pitchFamily="34" charset="-128"/>
              </a:rPr>
              <a:t>コピー後のファイルを確認</a:t>
            </a:r>
          </a:p>
        </p:txBody>
      </p:sp>
      <p:sp>
        <p:nvSpPr>
          <p:cNvPr id="8" name="テキスト ボックス 7">
            <a:extLst>
              <a:ext uri="{FF2B5EF4-FFF2-40B4-BE49-F238E27FC236}">
                <a16:creationId xmlns:a16="http://schemas.microsoft.com/office/drawing/2014/main" id="{A7F591DD-F833-4207-8AC1-173687A57303}"/>
              </a:ext>
            </a:extLst>
          </p:cNvPr>
          <p:cNvSpPr txBox="1"/>
          <p:nvPr/>
        </p:nvSpPr>
        <p:spPr>
          <a:xfrm>
            <a:off x="228600" y="1218862"/>
            <a:ext cx="5443154" cy="276999"/>
          </a:xfrm>
          <a:prstGeom prst="rect">
            <a:avLst/>
          </a:prstGeom>
          <a:noFill/>
        </p:spPr>
        <p:txBody>
          <a:bodyPr wrap="square" rtlCol="0">
            <a:spAutoFit/>
          </a:bodyPr>
          <a:lstStyle/>
          <a:p>
            <a:pPr marL="171450" indent="-171450">
              <a:buFont typeface="Apple SD Gothic Neo Regular" panose="02000300000000000000" pitchFamily="2" charset="-127"/>
              <a:buChar char="◼"/>
            </a:pPr>
            <a:r>
              <a:rPr kumimoji="1" lang="ja-JP" altLang="en-US" sz="1200" b="1">
                <a:solidFill>
                  <a:schemeClr val="tx2"/>
                </a:solidFill>
                <a:latin typeface="+mn-lt"/>
                <a:ea typeface="MS PGothic" panose="020B0600070205080204" pitchFamily="34" charset="-128"/>
              </a:rPr>
              <a:t>フラッシュに新しいイメージファイルをコピーする設定</a:t>
            </a:r>
          </a:p>
        </p:txBody>
      </p:sp>
      <p:sp>
        <p:nvSpPr>
          <p:cNvPr id="9" name="テキスト ボックス 8">
            <a:extLst>
              <a:ext uri="{FF2B5EF4-FFF2-40B4-BE49-F238E27FC236}">
                <a16:creationId xmlns:a16="http://schemas.microsoft.com/office/drawing/2014/main" id="{194499E2-C6A9-49B1-81C5-F4D61858AACE}"/>
              </a:ext>
            </a:extLst>
          </p:cNvPr>
          <p:cNvSpPr txBox="1"/>
          <p:nvPr/>
        </p:nvSpPr>
        <p:spPr>
          <a:xfrm>
            <a:off x="220502" y="1518728"/>
            <a:ext cx="4808698" cy="1339839"/>
          </a:xfrm>
          <a:prstGeom prst="rect">
            <a:avLst/>
          </a:prstGeom>
          <a:solidFill>
            <a:schemeClr val="bg2">
              <a:lumMod val="95000"/>
            </a:schemeClr>
          </a:solidFill>
          <a:ln>
            <a:noFill/>
          </a:ln>
        </p:spPr>
        <p:style>
          <a:lnRef idx="0">
            <a:scrgbClr r="0" g="0" b="0"/>
          </a:lnRef>
          <a:fillRef idx="0">
            <a:scrgbClr r="0" g="0" b="0"/>
          </a:fillRef>
          <a:effectRef idx="0">
            <a:scrgbClr r="0" g="0" b="0"/>
          </a:effectRef>
          <a:fontRef idx="minor">
            <a:schemeClr val="accent4"/>
          </a:fontRef>
        </p:style>
        <p:txBody>
          <a:bodyPr wrap="square" numCol="1" rtlCol="0">
            <a:noAutofit/>
          </a:bodyPr>
          <a:lstStyle/>
          <a:p>
            <a:r>
              <a:rPr kumimoji="1" lang="en-US" altLang="ja-JP" sz="900" err="1">
                <a:ea typeface="MS PGothic" panose="020B0600070205080204" pitchFamily="34" charset="-128"/>
              </a:rPr>
              <a:t>Switch#</a:t>
            </a:r>
            <a:r>
              <a:rPr kumimoji="1" lang="en-US" altLang="ja-JP" sz="900" b="1" err="1">
                <a:ea typeface="MS PGothic" panose="020B0600070205080204" pitchFamily="34" charset="-128"/>
              </a:rPr>
              <a:t>copy</a:t>
            </a:r>
            <a:r>
              <a:rPr kumimoji="1" lang="en-US" altLang="ja-JP" sz="900" b="1">
                <a:ea typeface="MS PGothic" panose="020B0600070205080204" pitchFamily="34" charset="-128"/>
              </a:rPr>
              <a:t> usbflash0:cat9k_iosxe.16.09.02.SPA.bin flash:</a:t>
            </a:r>
          </a:p>
          <a:p>
            <a:r>
              <a:rPr kumimoji="1" lang="en-US" altLang="ja-JP" sz="900">
                <a:ea typeface="MS PGothic" panose="020B0600070205080204" pitchFamily="34" charset="-128"/>
              </a:rPr>
              <a:t>Destination filename [cat9k_iosxe.16.09.02.SPA.bin]? cat9k_iosxe.16.09.02.SPA.bin</a:t>
            </a:r>
          </a:p>
          <a:p>
            <a:r>
              <a:rPr kumimoji="1" lang="en-US" altLang="ja-JP" sz="900">
                <a:ea typeface="MS PGothic" panose="020B0600070205080204" pitchFamily="34" charset="-128"/>
              </a:rPr>
              <a:t>Copy in progress...CCCCCCCCCCCCCCCCCCCCCCCCCCCCCCCCCCCCCCCCCCCCCCCCCCCCCCCCCCCCCCCCCCCCCCCCCCCCCCCCCCCCCCCCCCCCCCCCCCCCCCCCCCCCCCCCCCCCCCCCCCCC…CCCCCCCCCCCCCCCCCCCCCCCCCCCCCCCCCCCCCCCCCCCCCCCCCCCCCCCCCCCCCC</a:t>
            </a:r>
          </a:p>
          <a:p>
            <a:r>
              <a:rPr kumimoji="1" lang="en-US" altLang="ja-JP" sz="900">
                <a:ea typeface="MS PGothic" panose="020B0600070205080204" pitchFamily="34" charset="-128"/>
              </a:rPr>
              <a:t>700524979 bytes copied in 131.313 secs (5334772 bytes/sec)</a:t>
            </a:r>
          </a:p>
          <a:p>
            <a:r>
              <a:rPr kumimoji="1" lang="en-US" altLang="ja-JP" sz="900">
                <a:ea typeface="MS PGothic" panose="020B0600070205080204" pitchFamily="34" charset="-128"/>
              </a:rPr>
              <a:t>Switch#</a:t>
            </a:r>
          </a:p>
        </p:txBody>
      </p:sp>
      <p:sp>
        <p:nvSpPr>
          <p:cNvPr id="11" name="テキスト ボックス 10">
            <a:extLst>
              <a:ext uri="{FF2B5EF4-FFF2-40B4-BE49-F238E27FC236}">
                <a16:creationId xmlns:a16="http://schemas.microsoft.com/office/drawing/2014/main" id="{48D51B02-3E01-4C10-93D6-3CF40CB52773}"/>
              </a:ext>
            </a:extLst>
          </p:cNvPr>
          <p:cNvSpPr txBox="1"/>
          <p:nvPr/>
        </p:nvSpPr>
        <p:spPr>
          <a:xfrm>
            <a:off x="220502" y="3248229"/>
            <a:ext cx="4808698" cy="1342821"/>
          </a:xfrm>
          <a:prstGeom prst="rect">
            <a:avLst/>
          </a:prstGeom>
          <a:solidFill>
            <a:schemeClr val="bg2">
              <a:lumMod val="95000"/>
            </a:schemeClr>
          </a:solidFill>
          <a:ln>
            <a:noFill/>
          </a:ln>
        </p:spPr>
        <p:style>
          <a:lnRef idx="0">
            <a:scrgbClr r="0" g="0" b="0"/>
          </a:lnRef>
          <a:fillRef idx="0">
            <a:scrgbClr r="0" g="0" b="0"/>
          </a:fillRef>
          <a:effectRef idx="0">
            <a:scrgbClr r="0" g="0" b="0"/>
          </a:effectRef>
          <a:fontRef idx="minor">
            <a:schemeClr val="accent4"/>
          </a:fontRef>
        </p:style>
        <p:txBody>
          <a:bodyPr wrap="square" numCol="1" rtlCol="0">
            <a:noAutofit/>
          </a:bodyPr>
          <a:lstStyle/>
          <a:p>
            <a:r>
              <a:rPr kumimoji="1" lang="en-US" altLang="ja-JP" sz="900" err="1">
                <a:ea typeface="MS PGothic" panose="020B0600070205080204" pitchFamily="34" charset="-128"/>
              </a:rPr>
              <a:t>Switch#</a:t>
            </a:r>
            <a:r>
              <a:rPr kumimoji="1" lang="en-US" altLang="ja-JP" sz="900" b="1" err="1">
                <a:ea typeface="MS PGothic" panose="020B0600070205080204" pitchFamily="34" charset="-128"/>
              </a:rPr>
              <a:t>dir</a:t>
            </a:r>
            <a:r>
              <a:rPr kumimoji="1" lang="en-US" altLang="ja-JP" sz="900" b="1">
                <a:ea typeface="MS PGothic" panose="020B0600070205080204" pitchFamily="34" charset="-128"/>
              </a:rPr>
              <a:t> flash:*.bin</a:t>
            </a:r>
          </a:p>
          <a:p>
            <a:r>
              <a:rPr kumimoji="1" lang="en-US" altLang="ja-JP" sz="900">
                <a:ea typeface="MS PGothic" panose="020B0600070205080204" pitchFamily="34" charset="-128"/>
              </a:rPr>
              <a:t>Directory of flash:/*.bin</a:t>
            </a:r>
          </a:p>
          <a:p>
            <a:endParaRPr kumimoji="1" lang="en-US" altLang="ja-JP" sz="900">
              <a:ea typeface="MS PGothic" panose="020B0600070205080204" pitchFamily="34" charset="-128"/>
            </a:endParaRPr>
          </a:p>
          <a:p>
            <a:r>
              <a:rPr kumimoji="1" lang="en-US" altLang="ja-JP" sz="900">
                <a:ea typeface="MS PGothic" panose="020B0600070205080204" pitchFamily="34" charset="-128"/>
              </a:rPr>
              <a:t>Directory of flash:/</a:t>
            </a:r>
          </a:p>
          <a:p>
            <a:endParaRPr kumimoji="1" lang="en-US" altLang="ja-JP" sz="900">
              <a:ea typeface="MS PGothic" panose="020B0600070205080204" pitchFamily="34" charset="-128"/>
            </a:endParaRPr>
          </a:p>
          <a:p>
            <a:r>
              <a:rPr kumimoji="1" lang="en-US" altLang="ja-JP" sz="900">
                <a:ea typeface="MS PGothic" panose="020B0600070205080204" pitchFamily="34" charset="-128"/>
              </a:rPr>
              <a:t>647178  -</a:t>
            </a:r>
            <a:r>
              <a:rPr kumimoji="1" lang="en-US" altLang="ja-JP" sz="900" err="1">
                <a:ea typeface="MS PGothic" panose="020B0600070205080204" pitchFamily="34" charset="-128"/>
              </a:rPr>
              <a:t>rw</a:t>
            </a:r>
            <a:r>
              <a:rPr kumimoji="1" lang="en-US" altLang="ja-JP" sz="900">
                <a:ea typeface="MS PGothic" panose="020B0600070205080204" pitchFamily="34" charset="-128"/>
              </a:rPr>
              <a:t>-   700524979   Mar 6 2019 07:22:13 +00:00  </a:t>
            </a:r>
            <a:r>
              <a:rPr kumimoji="1" lang="en-US" altLang="ja-JP" sz="900" b="1">
                <a:solidFill>
                  <a:srgbClr val="FF0000"/>
                </a:solidFill>
                <a:ea typeface="MS PGothic" panose="020B0600070205080204" pitchFamily="34" charset="-128"/>
              </a:rPr>
              <a:t>cat9k_iosxe.16.09.02.SPA.bin</a:t>
            </a:r>
          </a:p>
          <a:p>
            <a:r>
              <a:rPr kumimoji="1" lang="en-US" altLang="ja-JP" sz="900">
                <a:ea typeface="MS PGothic" panose="020B0600070205080204" pitchFamily="34" charset="-128"/>
              </a:rPr>
              <a:t>11353194496 bytes total (7475007488 bytes free)</a:t>
            </a:r>
          </a:p>
          <a:p>
            <a:r>
              <a:rPr kumimoji="1" lang="en-US" altLang="ja-JP" sz="900">
                <a:ea typeface="MS PGothic" panose="020B0600070205080204" pitchFamily="34" charset="-128"/>
              </a:rPr>
              <a:t>Switch#</a:t>
            </a:r>
          </a:p>
        </p:txBody>
      </p:sp>
      <p:sp>
        <p:nvSpPr>
          <p:cNvPr id="13" name="吹き出し: 線 10">
            <a:extLst>
              <a:ext uri="{FF2B5EF4-FFF2-40B4-BE49-F238E27FC236}">
                <a16:creationId xmlns:a16="http://schemas.microsoft.com/office/drawing/2014/main" id="{1A5B6846-2B81-5343-BA4E-1AA40EA2149A}"/>
              </a:ext>
            </a:extLst>
          </p:cNvPr>
          <p:cNvSpPr/>
          <p:nvPr/>
        </p:nvSpPr>
        <p:spPr>
          <a:xfrm>
            <a:off x="5257799" y="1391055"/>
            <a:ext cx="3657601" cy="529416"/>
          </a:xfrm>
          <a:prstGeom prst="callout1">
            <a:avLst>
              <a:gd name="adj1" fmla="val 49397"/>
              <a:gd name="adj2" fmla="val 318"/>
              <a:gd name="adj3" fmla="val 51822"/>
              <a:gd name="adj4" fmla="val -43416"/>
            </a:avLst>
          </a:prstGeom>
          <a:solidFill>
            <a:schemeClr val="accent1">
              <a:alpha val="15000"/>
            </a:schemeClr>
          </a:solidFill>
          <a:ln>
            <a:solidFill>
              <a:schemeClr val="accent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r>
              <a:rPr kumimoji="1" lang="ja-JP" altLang="en-US" sz="1050">
                <a:ea typeface="MS PGothic" panose="020B0600070205080204" pitchFamily="34" charset="-128"/>
              </a:rPr>
              <a:t>ここでは </a:t>
            </a:r>
            <a:r>
              <a:rPr kumimoji="1" lang="en-US" altLang="ja-JP" sz="1050">
                <a:ea typeface="MS PGothic" panose="020B0600070205080204" pitchFamily="34" charset="-128"/>
              </a:rPr>
              <a:t>USB </a:t>
            </a:r>
            <a:r>
              <a:rPr kumimoji="1" lang="ja-JP" altLang="en-US" sz="1050">
                <a:ea typeface="MS PGothic" panose="020B0600070205080204" pitchFamily="34" charset="-128"/>
              </a:rPr>
              <a:t>からコピーしているが </a:t>
            </a:r>
            <a:r>
              <a:rPr kumimoji="1" lang="en-US" altLang="ja-JP" sz="1050">
                <a:ea typeface="MS PGothic" panose="020B0600070205080204" pitchFamily="34" charset="-128"/>
              </a:rPr>
              <a:t>TFTP </a:t>
            </a:r>
            <a:r>
              <a:rPr kumimoji="1" lang="ja-JP" altLang="en-US" sz="1050">
                <a:ea typeface="MS PGothic" panose="020B0600070205080204" pitchFamily="34" charset="-128"/>
              </a:rPr>
              <a:t>サーバから</a:t>
            </a:r>
            <a:br>
              <a:rPr kumimoji="1" lang="en-US" altLang="ja-JP" sz="1050">
                <a:ea typeface="MS PGothic" panose="020B0600070205080204" pitchFamily="34" charset="-128"/>
              </a:rPr>
            </a:br>
            <a:r>
              <a:rPr kumimoji="1" lang="ja-JP" altLang="en-US" sz="1050">
                <a:ea typeface="MS PGothic" panose="020B0600070205080204" pitchFamily="34" charset="-128"/>
              </a:rPr>
              <a:t>コピーすることもの可能 </a:t>
            </a:r>
            <a:r>
              <a:rPr kumimoji="1" lang="en-US" altLang="ja-JP" sz="1050">
                <a:ea typeface="MS PGothic" panose="020B0600070205080204" pitchFamily="34" charset="-128"/>
              </a:rPr>
              <a:t>(</a:t>
            </a:r>
            <a:r>
              <a:rPr kumimoji="1" lang="en-US" altLang="ja-JP" sz="1050" err="1">
                <a:ea typeface="MS PGothic" panose="020B0600070205080204" pitchFamily="34" charset="-128"/>
              </a:rPr>
              <a:t>tftp</a:t>
            </a:r>
            <a:r>
              <a:rPr kumimoji="1" lang="en-US" altLang="ja-JP" sz="1050">
                <a:ea typeface="MS PGothic" panose="020B0600070205080204" pitchFamily="34" charset="-128"/>
              </a:rPr>
              <a:t>:)</a:t>
            </a:r>
          </a:p>
        </p:txBody>
      </p:sp>
      <p:sp>
        <p:nvSpPr>
          <p:cNvPr id="14" name="吹き出し: 線 10">
            <a:extLst>
              <a:ext uri="{FF2B5EF4-FFF2-40B4-BE49-F238E27FC236}">
                <a16:creationId xmlns:a16="http://schemas.microsoft.com/office/drawing/2014/main" id="{BBD7606C-C74F-FB48-AA2F-EFEDD97FAE4A}"/>
              </a:ext>
            </a:extLst>
          </p:cNvPr>
          <p:cNvSpPr/>
          <p:nvPr/>
        </p:nvSpPr>
        <p:spPr>
          <a:xfrm>
            <a:off x="5257800" y="3929254"/>
            <a:ext cx="3657601" cy="529416"/>
          </a:xfrm>
          <a:prstGeom prst="callout1">
            <a:avLst>
              <a:gd name="adj1" fmla="val 49397"/>
              <a:gd name="adj2" fmla="val 318"/>
              <a:gd name="adj3" fmla="val 51822"/>
              <a:gd name="adj4" fmla="val -82052"/>
            </a:avLst>
          </a:prstGeom>
          <a:solidFill>
            <a:schemeClr val="accent1">
              <a:alpha val="15000"/>
            </a:schemeClr>
          </a:solidFill>
          <a:ln>
            <a:solidFill>
              <a:schemeClr val="accent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r>
              <a:rPr kumimoji="1" lang="ja-JP" altLang="en-US" sz="1050">
                <a:ea typeface="MS PGothic" panose="020B0600070205080204" pitchFamily="34" charset="-128"/>
              </a:rPr>
              <a:t>ファイル名を確認</a:t>
            </a:r>
          </a:p>
        </p:txBody>
      </p:sp>
      <p:sp>
        <p:nvSpPr>
          <p:cNvPr id="12" name="Slide Number Placeholder 4">
            <a:extLst>
              <a:ext uri="{FF2B5EF4-FFF2-40B4-BE49-F238E27FC236}">
                <a16:creationId xmlns:a16="http://schemas.microsoft.com/office/drawing/2014/main" id="{E3EEC820-9547-4247-91C1-7BC1D8C0B875}"/>
              </a:ext>
            </a:extLst>
          </p:cNvPr>
          <p:cNvSpPr>
            <a:spLocks noGrp="1"/>
          </p:cNvSpPr>
          <p:nvPr>
            <p:ph type="sldNum" sz="quarter" idx="4294967295"/>
          </p:nvPr>
        </p:nvSpPr>
        <p:spPr>
          <a:xfrm>
            <a:off x="8648700" y="4884738"/>
            <a:ext cx="495300" cy="274637"/>
          </a:xfrm>
          <a:prstGeom prst="rect">
            <a:avLst/>
          </a:prstGeom>
        </p:spPr>
        <p:txBody>
          <a:bodyPr>
            <a:noAutofit/>
          </a:bodyPr>
          <a:lstStyle/>
          <a:p>
            <a:fld id="{3945D0FD-48F1-4D72-80C5-FFB60B92A834}" type="slidenum">
              <a:rPr lang="en-US" sz="900" smtClean="0">
                <a:latin typeface="+mn-lt"/>
                <a:ea typeface="MS PGothic" panose="020B0600070205080204" pitchFamily="34" charset="-128"/>
              </a:rPr>
              <a:pPr/>
              <a:t>121</a:t>
            </a:fld>
            <a:endParaRPr lang="en-US" sz="900">
              <a:latin typeface="+mn-lt"/>
              <a:ea typeface="MS PGothic" panose="020B0600070205080204" pitchFamily="34" charset="-128"/>
            </a:endParaRPr>
          </a:p>
        </p:txBody>
      </p:sp>
    </p:spTree>
    <p:extLst>
      <p:ext uri="{BB962C8B-B14F-4D97-AF65-F5344CB8AC3E}">
        <p14:creationId xmlns:p14="http://schemas.microsoft.com/office/powerpoint/2010/main" val="746163705"/>
      </p:ext>
    </p:extLst>
  </p:cSld>
  <p:clrMapOvr>
    <a:masterClrMapping/>
  </p:clrMapOvr>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B4E46717-193D-964E-B331-2B7326FCC372}"/>
              </a:ext>
            </a:extLst>
          </p:cNvPr>
          <p:cNvSpPr>
            <a:spLocks noGrp="1"/>
          </p:cNvSpPr>
          <p:nvPr>
            <p:ph type="title"/>
          </p:nvPr>
        </p:nvSpPr>
        <p:spPr/>
        <p:txBody>
          <a:bodyPr anchor="t"/>
          <a:lstStyle/>
          <a:p>
            <a:r>
              <a:rPr lang="en-US" altLang="ja-JP">
                <a:latin typeface="+mn-lt"/>
                <a:ea typeface="MS PGothic" panose="020B0600070205080204" pitchFamily="34" charset="-128"/>
              </a:rPr>
              <a:t>Upgrade</a:t>
            </a:r>
            <a:endParaRPr lang="en-US">
              <a:latin typeface="+mn-lt"/>
              <a:ea typeface="MS PGothic" panose="020B0600070205080204" pitchFamily="34" charset="-128"/>
            </a:endParaRPr>
          </a:p>
        </p:txBody>
      </p:sp>
      <p:sp>
        <p:nvSpPr>
          <p:cNvPr id="5" name="Text Placeholder 4">
            <a:extLst>
              <a:ext uri="{FF2B5EF4-FFF2-40B4-BE49-F238E27FC236}">
                <a16:creationId xmlns:a16="http://schemas.microsoft.com/office/drawing/2014/main" id="{A9F797BE-25B5-8A46-B6B8-37C32BBAD93F}"/>
              </a:ext>
            </a:extLst>
          </p:cNvPr>
          <p:cNvSpPr>
            <a:spLocks noGrp="1"/>
          </p:cNvSpPr>
          <p:nvPr>
            <p:ph type="body" sz="quarter" idx="11"/>
          </p:nvPr>
        </p:nvSpPr>
        <p:spPr/>
        <p:txBody>
          <a:bodyPr anchor="b"/>
          <a:lstStyle/>
          <a:p>
            <a:r>
              <a:rPr lang="en-US" altLang="ja-JP">
                <a:ea typeface="MS PGothic" panose="020B0600070205080204" pitchFamily="34" charset="-128"/>
              </a:rPr>
              <a:t>Upgrade </a:t>
            </a:r>
            <a:r>
              <a:rPr lang="ja-JP" altLang="en-US">
                <a:ea typeface="MS PGothic" panose="020B0600070205080204" pitchFamily="34" charset="-128"/>
              </a:rPr>
              <a:t>設定③</a:t>
            </a:r>
            <a:endParaRPr lang="en-US">
              <a:ea typeface="MS PGothic" panose="020B0600070205080204" pitchFamily="34" charset="-128"/>
            </a:endParaRPr>
          </a:p>
        </p:txBody>
      </p:sp>
      <p:sp>
        <p:nvSpPr>
          <p:cNvPr id="6" name="Text Placeholder 5">
            <a:extLst>
              <a:ext uri="{FF2B5EF4-FFF2-40B4-BE49-F238E27FC236}">
                <a16:creationId xmlns:a16="http://schemas.microsoft.com/office/drawing/2014/main" id="{AD0CEF74-413B-8F45-AD7F-1418652859F4}"/>
              </a:ext>
            </a:extLst>
          </p:cNvPr>
          <p:cNvSpPr>
            <a:spLocks noGrp="1"/>
          </p:cNvSpPr>
          <p:nvPr>
            <p:ph type="body" sz="quarter" idx="12"/>
          </p:nvPr>
        </p:nvSpPr>
        <p:spPr>
          <a:xfrm>
            <a:off x="533400" y="60960"/>
            <a:ext cx="7084679" cy="326233"/>
          </a:xfrm>
        </p:spPr>
        <p:txBody>
          <a:bodyPr/>
          <a:lstStyle/>
          <a:p>
            <a:r>
              <a:rPr kumimoji="1" lang="en-US" altLang="ja-JP">
                <a:ea typeface="MS PGothic" panose="020B0600070205080204" pitchFamily="34" charset="-128"/>
              </a:rPr>
              <a:t>3.2  IOS Management</a:t>
            </a:r>
            <a:endParaRPr lang="en-US">
              <a:ea typeface="MS PGothic" panose="020B0600070205080204" pitchFamily="34" charset="-128"/>
            </a:endParaRPr>
          </a:p>
        </p:txBody>
      </p:sp>
      <p:sp>
        <p:nvSpPr>
          <p:cNvPr id="7" name="テキスト ボックス 6">
            <a:extLst>
              <a:ext uri="{FF2B5EF4-FFF2-40B4-BE49-F238E27FC236}">
                <a16:creationId xmlns:a16="http://schemas.microsoft.com/office/drawing/2014/main" id="{6A864841-BEF8-4733-9CC3-EB9190A8F1A7}"/>
              </a:ext>
            </a:extLst>
          </p:cNvPr>
          <p:cNvSpPr txBox="1"/>
          <p:nvPr/>
        </p:nvSpPr>
        <p:spPr>
          <a:xfrm>
            <a:off x="228600" y="2684843"/>
            <a:ext cx="4855535" cy="276999"/>
          </a:xfrm>
          <a:prstGeom prst="rect">
            <a:avLst/>
          </a:prstGeom>
          <a:noFill/>
        </p:spPr>
        <p:txBody>
          <a:bodyPr wrap="square" rtlCol="0">
            <a:spAutoFit/>
          </a:bodyPr>
          <a:lstStyle/>
          <a:p>
            <a:pPr marL="171450" indent="-171450">
              <a:buFont typeface="Apple SD Gothic Neo Regular" panose="02000300000000000000" pitchFamily="2" charset="-127"/>
              <a:buChar char="◼"/>
            </a:pPr>
            <a:r>
              <a:rPr kumimoji="1" lang="ja-JP" altLang="en-US" sz="1200" b="1">
                <a:solidFill>
                  <a:schemeClr val="tx2"/>
                </a:solidFill>
                <a:latin typeface="+mn-lt"/>
                <a:ea typeface="MS PGothic" panose="020B0600070205080204" pitchFamily="34" charset="-128"/>
              </a:rPr>
              <a:t>次回起動時に変更が反映されているか確認</a:t>
            </a:r>
          </a:p>
        </p:txBody>
      </p:sp>
      <p:sp>
        <p:nvSpPr>
          <p:cNvPr id="8" name="テキスト ボックス 7">
            <a:extLst>
              <a:ext uri="{FF2B5EF4-FFF2-40B4-BE49-F238E27FC236}">
                <a16:creationId xmlns:a16="http://schemas.microsoft.com/office/drawing/2014/main" id="{AB2BADD1-1A05-43C9-A748-9FB7FBD19DDA}"/>
              </a:ext>
            </a:extLst>
          </p:cNvPr>
          <p:cNvSpPr txBox="1"/>
          <p:nvPr/>
        </p:nvSpPr>
        <p:spPr>
          <a:xfrm>
            <a:off x="228600" y="1192687"/>
            <a:ext cx="5443154" cy="276999"/>
          </a:xfrm>
          <a:prstGeom prst="rect">
            <a:avLst/>
          </a:prstGeom>
          <a:noFill/>
        </p:spPr>
        <p:txBody>
          <a:bodyPr wrap="square" rtlCol="0">
            <a:spAutoFit/>
          </a:bodyPr>
          <a:lstStyle/>
          <a:p>
            <a:pPr marL="171450" indent="-171450">
              <a:buFont typeface="Apple SD Gothic Neo Regular" panose="02000300000000000000" pitchFamily="2" charset="-127"/>
              <a:buChar char="◼"/>
            </a:pPr>
            <a:r>
              <a:rPr kumimoji="1" lang="ja-JP" altLang="en-US" sz="1200" b="1">
                <a:solidFill>
                  <a:schemeClr val="tx2"/>
                </a:solidFill>
                <a:latin typeface="+mn-lt"/>
                <a:ea typeface="MS PGothic" panose="020B0600070205080204" pitchFamily="34" charset="-128"/>
              </a:rPr>
              <a:t>ブート変数を設定</a:t>
            </a:r>
          </a:p>
        </p:txBody>
      </p:sp>
      <p:sp>
        <p:nvSpPr>
          <p:cNvPr id="9" name="テキスト ボックス 8">
            <a:extLst>
              <a:ext uri="{FF2B5EF4-FFF2-40B4-BE49-F238E27FC236}">
                <a16:creationId xmlns:a16="http://schemas.microsoft.com/office/drawing/2014/main" id="{0956106E-15F9-44F5-ADA5-C75FF4F68F07}"/>
              </a:ext>
            </a:extLst>
          </p:cNvPr>
          <p:cNvSpPr txBox="1"/>
          <p:nvPr/>
        </p:nvSpPr>
        <p:spPr>
          <a:xfrm>
            <a:off x="220503" y="1478337"/>
            <a:ext cx="4808698" cy="1191061"/>
          </a:xfrm>
          <a:prstGeom prst="rect">
            <a:avLst/>
          </a:prstGeom>
          <a:solidFill>
            <a:schemeClr val="bg2">
              <a:lumMod val="95000"/>
            </a:schemeClr>
          </a:solidFill>
          <a:ln>
            <a:noFill/>
          </a:ln>
        </p:spPr>
        <p:style>
          <a:lnRef idx="0">
            <a:scrgbClr r="0" g="0" b="0"/>
          </a:lnRef>
          <a:fillRef idx="0">
            <a:scrgbClr r="0" g="0" b="0"/>
          </a:fillRef>
          <a:effectRef idx="0">
            <a:scrgbClr r="0" g="0" b="0"/>
          </a:effectRef>
          <a:fontRef idx="minor">
            <a:schemeClr val="accent4"/>
          </a:fontRef>
        </p:style>
        <p:txBody>
          <a:bodyPr wrap="square" numCol="1" rtlCol="0">
            <a:noAutofit/>
          </a:bodyPr>
          <a:lstStyle/>
          <a:p>
            <a:r>
              <a:rPr kumimoji="1" lang="en-US" altLang="ja-JP" sz="800">
                <a:ea typeface="MS PGothic" panose="020B0600070205080204" pitchFamily="34" charset="-128"/>
              </a:rPr>
              <a:t>Switch(config)#</a:t>
            </a:r>
            <a:r>
              <a:rPr kumimoji="1" lang="en-US" altLang="ja-JP" sz="800" b="1">
                <a:ea typeface="MS PGothic" panose="020B0600070205080204" pitchFamily="34" charset="-128"/>
              </a:rPr>
              <a:t>boot system </a:t>
            </a:r>
            <a:r>
              <a:rPr kumimoji="1" lang="en-US" altLang="ja-JP" sz="800" b="1" err="1">
                <a:ea typeface="MS PGothic" panose="020B0600070205080204" pitchFamily="34" charset="-128"/>
              </a:rPr>
              <a:t>flash:packages.conf</a:t>
            </a:r>
            <a:endParaRPr kumimoji="1" lang="en-US" altLang="ja-JP" sz="800" b="1">
              <a:ea typeface="MS PGothic" panose="020B0600070205080204" pitchFamily="34" charset="-128"/>
            </a:endParaRPr>
          </a:p>
          <a:p>
            <a:r>
              <a:rPr kumimoji="1" lang="en-US" altLang="ja-JP" sz="800">
                <a:ea typeface="MS PGothic" panose="020B0600070205080204" pitchFamily="34" charset="-128"/>
              </a:rPr>
              <a:t>Switch(config)#</a:t>
            </a:r>
          </a:p>
          <a:p>
            <a:r>
              <a:rPr kumimoji="1" lang="en-US" altLang="ja-JP" sz="800">
                <a:ea typeface="MS PGothic" panose="020B0600070205080204" pitchFamily="34" charset="-128"/>
              </a:rPr>
              <a:t>Switch(config)#exit</a:t>
            </a:r>
          </a:p>
          <a:p>
            <a:r>
              <a:rPr kumimoji="1" lang="en-US" altLang="ja-JP" sz="800" err="1">
                <a:ea typeface="MS PGothic" panose="020B0600070205080204" pitchFamily="34" charset="-128"/>
              </a:rPr>
              <a:t>Switch#write</a:t>
            </a:r>
            <a:endParaRPr kumimoji="1" lang="en-US" altLang="ja-JP" sz="800">
              <a:ea typeface="MS PGothic" panose="020B0600070205080204" pitchFamily="34" charset="-128"/>
            </a:endParaRPr>
          </a:p>
          <a:p>
            <a:r>
              <a:rPr kumimoji="1" lang="en-US" altLang="ja-JP" sz="800" err="1">
                <a:ea typeface="MS PGothic" panose="020B0600070205080204" pitchFamily="34" charset="-128"/>
              </a:rPr>
              <a:t>Switch#write</a:t>
            </a:r>
            <a:r>
              <a:rPr kumimoji="1" lang="en-US" altLang="ja-JP" sz="800">
                <a:ea typeface="MS PGothic" panose="020B0600070205080204" pitchFamily="34" charset="-128"/>
              </a:rPr>
              <a:t> </a:t>
            </a:r>
          </a:p>
          <a:p>
            <a:r>
              <a:rPr kumimoji="1" lang="en-US" altLang="ja-JP" sz="800">
                <a:ea typeface="MS PGothic" panose="020B0600070205080204" pitchFamily="34" charset="-128"/>
              </a:rPr>
              <a:t>*Mar  6 07:23:17.316: %SYS-5-CONFIG_I: Configured from console by </a:t>
            </a:r>
            <a:r>
              <a:rPr kumimoji="1" lang="en-US" altLang="ja-JP" sz="800" err="1">
                <a:ea typeface="MS PGothic" panose="020B0600070205080204" pitchFamily="34" charset="-128"/>
              </a:rPr>
              <a:t>consolememo</a:t>
            </a:r>
            <a:endParaRPr kumimoji="1" lang="en-US" altLang="ja-JP" sz="800">
              <a:ea typeface="MS PGothic" panose="020B0600070205080204" pitchFamily="34" charset="-128"/>
            </a:endParaRPr>
          </a:p>
          <a:p>
            <a:r>
              <a:rPr kumimoji="1" lang="en-US" altLang="ja-JP" sz="800" err="1">
                <a:ea typeface="MS PGothic" panose="020B0600070205080204" pitchFamily="34" charset="-128"/>
              </a:rPr>
              <a:t>Switch#write</a:t>
            </a:r>
            <a:r>
              <a:rPr kumimoji="1" lang="en-US" altLang="ja-JP" sz="800">
                <a:ea typeface="MS PGothic" panose="020B0600070205080204" pitchFamily="34" charset="-128"/>
              </a:rPr>
              <a:t> memory </a:t>
            </a:r>
          </a:p>
          <a:p>
            <a:r>
              <a:rPr kumimoji="1" lang="en-US" altLang="ja-JP" sz="800">
                <a:ea typeface="MS PGothic" panose="020B0600070205080204" pitchFamily="34" charset="-128"/>
              </a:rPr>
              <a:t>Building configuration...</a:t>
            </a:r>
          </a:p>
          <a:p>
            <a:r>
              <a:rPr kumimoji="1" lang="en-US" altLang="ja-JP" sz="800">
                <a:ea typeface="MS PGothic" panose="020B0600070205080204" pitchFamily="34" charset="-128"/>
              </a:rPr>
              <a:t>[OK]</a:t>
            </a:r>
          </a:p>
          <a:p>
            <a:endParaRPr kumimoji="1" lang="en-US" altLang="ja-JP" sz="800">
              <a:ea typeface="MS PGothic" panose="020B0600070205080204" pitchFamily="34" charset="-128"/>
            </a:endParaRPr>
          </a:p>
        </p:txBody>
      </p:sp>
      <p:sp>
        <p:nvSpPr>
          <p:cNvPr id="11" name="テキスト ボックス 10">
            <a:extLst>
              <a:ext uri="{FF2B5EF4-FFF2-40B4-BE49-F238E27FC236}">
                <a16:creationId xmlns:a16="http://schemas.microsoft.com/office/drawing/2014/main" id="{3F44668F-F4B0-4549-97E1-70F647B024BC}"/>
              </a:ext>
            </a:extLst>
          </p:cNvPr>
          <p:cNvSpPr txBox="1"/>
          <p:nvPr/>
        </p:nvSpPr>
        <p:spPr>
          <a:xfrm>
            <a:off x="220503" y="2977287"/>
            <a:ext cx="4808698" cy="1771358"/>
          </a:xfrm>
          <a:prstGeom prst="rect">
            <a:avLst/>
          </a:prstGeom>
          <a:solidFill>
            <a:schemeClr val="bg2">
              <a:lumMod val="95000"/>
            </a:schemeClr>
          </a:solidFill>
          <a:ln>
            <a:noFill/>
          </a:ln>
        </p:spPr>
        <p:style>
          <a:lnRef idx="0">
            <a:scrgbClr r="0" g="0" b="0"/>
          </a:lnRef>
          <a:fillRef idx="0">
            <a:scrgbClr r="0" g="0" b="0"/>
          </a:fillRef>
          <a:effectRef idx="0">
            <a:scrgbClr r="0" g="0" b="0"/>
          </a:effectRef>
          <a:fontRef idx="minor">
            <a:schemeClr val="accent4"/>
          </a:fontRef>
        </p:style>
        <p:txBody>
          <a:bodyPr wrap="square" numCol="1" rtlCol="0">
            <a:noAutofit/>
          </a:bodyPr>
          <a:lstStyle/>
          <a:p>
            <a:r>
              <a:rPr kumimoji="1" lang="en-US" altLang="ja-JP" sz="800" err="1">
                <a:ea typeface="MS PGothic" panose="020B0600070205080204" pitchFamily="34" charset="-128"/>
              </a:rPr>
              <a:t>Switch#</a:t>
            </a:r>
            <a:r>
              <a:rPr kumimoji="1" lang="en-US" altLang="ja-JP" sz="800" b="1" err="1">
                <a:ea typeface="MS PGothic" panose="020B0600070205080204" pitchFamily="34" charset="-128"/>
              </a:rPr>
              <a:t>show</a:t>
            </a:r>
            <a:r>
              <a:rPr kumimoji="1" lang="en-US" altLang="ja-JP" sz="800" b="1">
                <a:ea typeface="MS PGothic" panose="020B0600070205080204" pitchFamily="34" charset="-128"/>
              </a:rPr>
              <a:t> boot system </a:t>
            </a:r>
          </a:p>
          <a:p>
            <a:r>
              <a:rPr kumimoji="1" lang="en-US" altLang="ja-JP" sz="800">
                <a:ea typeface="MS PGothic" panose="020B0600070205080204" pitchFamily="34" charset="-128"/>
              </a:rPr>
              <a:t>---------------------------</a:t>
            </a:r>
          </a:p>
          <a:p>
            <a:r>
              <a:rPr kumimoji="1" lang="en-US" altLang="ja-JP" sz="800">
                <a:ea typeface="MS PGothic" panose="020B0600070205080204" pitchFamily="34" charset="-128"/>
              </a:rPr>
              <a:t>Switch 1</a:t>
            </a:r>
          </a:p>
          <a:p>
            <a:r>
              <a:rPr kumimoji="1" lang="en-US" altLang="ja-JP" sz="800">
                <a:ea typeface="MS PGothic" panose="020B0600070205080204" pitchFamily="34" charset="-128"/>
              </a:rPr>
              <a:t>---------------------------</a:t>
            </a:r>
          </a:p>
          <a:p>
            <a:r>
              <a:rPr kumimoji="1" lang="en-US" altLang="ja-JP" sz="800">
                <a:ea typeface="MS PGothic" panose="020B0600070205080204" pitchFamily="34" charset="-128"/>
              </a:rPr>
              <a:t>Current Boot Variables:</a:t>
            </a:r>
          </a:p>
          <a:p>
            <a:r>
              <a:rPr kumimoji="1" lang="en-US" altLang="ja-JP" sz="800">
                <a:ea typeface="MS PGothic" panose="020B0600070205080204" pitchFamily="34" charset="-128"/>
              </a:rPr>
              <a:t>BOOT variable = </a:t>
            </a:r>
            <a:r>
              <a:rPr kumimoji="1" lang="en-US" altLang="ja-JP" sz="800" err="1">
                <a:ea typeface="MS PGothic" panose="020B0600070205080204" pitchFamily="34" charset="-128"/>
              </a:rPr>
              <a:t>flash:packages.conf</a:t>
            </a:r>
            <a:r>
              <a:rPr kumimoji="1" lang="en-US" altLang="ja-JP" sz="800">
                <a:ea typeface="MS PGothic" panose="020B0600070205080204" pitchFamily="34" charset="-128"/>
              </a:rPr>
              <a:t>;</a:t>
            </a:r>
          </a:p>
          <a:p>
            <a:endParaRPr kumimoji="1" lang="en-US" altLang="ja-JP" sz="800">
              <a:ea typeface="MS PGothic" panose="020B0600070205080204" pitchFamily="34" charset="-128"/>
            </a:endParaRPr>
          </a:p>
          <a:p>
            <a:r>
              <a:rPr kumimoji="1" lang="en-US" altLang="ja-JP" sz="800">
                <a:ea typeface="MS PGothic" panose="020B0600070205080204" pitchFamily="34" charset="-128"/>
              </a:rPr>
              <a:t>Boot Variables on next reload:</a:t>
            </a:r>
          </a:p>
          <a:p>
            <a:r>
              <a:rPr kumimoji="1" lang="en-US" altLang="ja-JP" sz="800">
                <a:ea typeface="MS PGothic" panose="020B0600070205080204" pitchFamily="34" charset="-128"/>
              </a:rPr>
              <a:t>BOOT variable = </a:t>
            </a:r>
            <a:r>
              <a:rPr kumimoji="1" lang="en-US" altLang="ja-JP" sz="800" b="1" err="1">
                <a:solidFill>
                  <a:srgbClr val="FF0000"/>
                </a:solidFill>
                <a:ea typeface="MS PGothic" panose="020B0600070205080204" pitchFamily="34" charset="-128"/>
              </a:rPr>
              <a:t>flash:packages.conf</a:t>
            </a:r>
            <a:r>
              <a:rPr kumimoji="1" lang="en-US" altLang="ja-JP" sz="800">
                <a:ea typeface="MS PGothic" panose="020B0600070205080204" pitchFamily="34" charset="-128"/>
              </a:rPr>
              <a:t>;</a:t>
            </a:r>
          </a:p>
          <a:p>
            <a:r>
              <a:rPr kumimoji="1" lang="en-US" altLang="ja-JP" sz="800">
                <a:ea typeface="MS PGothic" panose="020B0600070205080204" pitchFamily="34" charset="-128"/>
              </a:rPr>
              <a:t>Manual Boot = no</a:t>
            </a:r>
          </a:p>
          <a:p>
            <a:r>
              <a:rPr kumimoji="1" lang="en-US" altLang="ja-JP" sz="800">
                <a:ea typeface="MS PGothic" panose="020B0600070205080204" pitchFamily="34" charset="-128"/>
              </a:rPr>
              <a:t>Enable Break = no</a:t>
            </a:r>
          </a:p>
          <a:p>
            <a:r>
              <a:rPr kumimoji="1" lang="en-US" altLang="ja-JP" sz="800">
                <a:ea typeface="MS PGothic" panose="020B0600070205080204" pitchFamily="34" charset="-128"/>
              </a:rPr>
              <a:t>Boot Mode = DEVICE</a:t>
            </a:r>
          </a:p>
          <a:p>
            <a:r>
              <a:rPr kumimoji="1" lang="en-US" altLang="ja-JP" sz="800" err="1">
                <a:ea typeface="MS PGothic" panose="020B0600070205080204" pitchFamily="34" charset="-128"/>
              </a:rPr>
              <a:t>iPXE</a:t>
            </a:r>
            <a:r>
              <a:rPr kumimoji="1" lang="en-US" altLang="ja-JP" sz="800">
                <a:ea typeface="MS PGothic" panose="020B0600070205080204" pitchFamily="34" charset="-128"/>
              </a:rPr>
              <a:t> Timeout = 0</a:t>
            </a:r>
          </a:p>
          <a:p>
            <a:r>
              <a:rPr kumimoji="1" lang="en-US" altLang="ja-JP" sz="800">
                <a:ea typeface="MS PGothic" panose="020B0600070205080204" pitchFamily="34" charset="-128"/>
              </a:rPr>
              <a:t>Switch#</a:t>
            </a:r>
          </a:p>
        </p:txBody>
      </p:sp>
      <p:sp>
        <p:nvSpPr>
          <p:cNvPr id="14" name="吹き出し: 線 10">
            <a:extLst>
              <a:ext uri="{FF2B5EF4-FFF2-40B4-BE49-F238E27FC236}">
                <a16:creationId xmlns:a16="http://schemas.microsoft.com/office/drawing/2014/main" id="{045D919D-94C2-B848-AA89-4A191FA2D5DC}"/>
              </a:ext>
            </a:extLst>
          </p:cNvPr>
          <p:cNvSpPr/>
          <p:nvPr/>
        </p:nvSpPr>
        <p:spPr>
          <a:xfrm>
            <a:off x="5257799" y="1313784"/>
            <a:ext cx="3657601" cy="529416"/>
          </a:xfrm>
          <a:prstGeom prst="callout1">
            <a:avLst>
              <a:gd name="adj1" fmla="val 49397"/>
              <a:gd name="adj2" fmla="val 318"/>
              <a:gd name="adj3" fmla="val 51822"/>
              <a:gd name="adj4" fmla="val -43416"/>
            </a:avLst>
          </a:prstGeom>
          <a:solidFill>
            <a:schemeClr val="accent1">
              <a:alpha val="15000"/>
            </a:schemeClr>
          </a:solidFill>
          <a:ln>
            <a:solidFill>
              <a:schemeClr val="accent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r>
              <a:rPr kumimoji="1" lang="ja-JP" altLang="en-US" sz="1050">
                <a:ea typeface="MS PGothic" panose="020B0600070205080204" pitchFamily="34" charset="-128"/>
              </a:rPr>
              <a:t>グローバル</a:t>
            </a:r>
            <a:r>
              <a:rPr kumimoji="1" lang="en-US" altLang="ja-JP" sz="1050">
                <a:ea typeface="MS PGothic" panose="020B0600070205080204" pitchFamily="34" charset="-128"/>
              </a:rPr>
              <a:t> </a:t>
            </a:r>
            <a:r>
              <a:rPr kumimoji="1" lang="ja-JP" altLang="en-US" sz="1050">
                <a:ea typeface="MS PGothic" panose="020B0600070205080204" pitchFamily="34" charset="-128"/>
              </a:rPr>
              <a:t>コンフィギュレーション</a:t>
            </a:r>
            <a:r>
              <a:rPr kumimoji="1" lang="en-US" altLang="ja-JP" sz="1050">
                <a:ea typeface="MS PGothic" panose="020B0600070205080204" pitchFamily="34" charset="-128"/>
              </a:rPr>
              <a:t> </a:t>
            </a:r>
            <a:r>
              <a:rPr kumimoji="1" lang="ja-JP" altLang="en-US" sz="1050">
                <a:ea typeface="MS PGothic" panose="020B0600070205080204" pitchFamily="34" charset="-128"/>
              </a:rPr>
              <a:t>モードで実施</a:t>
            </a:r>
          </a:p>
        </p:txBody>
      </p:sp>
      <p:sp>
        <p:nvSpPr>
          <p:cNvPr id="15" name="吹き出し: 線 10">
            <a:extLst>
              <a:ext uri="{FF2B5EF4-FFF2-40B4-BE49-F238E27FC236}">
                <a16:creationId xmlns:a16="http://schemas.microsoft.com/office/drawing/2014/main" id="{191E5CC6-B12B-DF43-A13C-D898B17818F7}"/>
              </a:ext>
            </a:extLst>
          </p:cNvPr>
          <p:cNvSpPr/>
          <p:nvPr/>
        </p:nvSpPr>
        <p:spPr>
          <a:xfrm>
            <a:off x="5257800" y="2077903"/>
            <a:ext cx="3657601" cy="529416"/>
          </a:xfrm>
          <a:prstGeom prst="callout1">
            <a:avLst>
              <a:gd name="adj1" fmla="val 49397"/>
              <a:gd name="adj2" fmla="val 318"/>
              <a:gd name="adj3" fmla="val 47897"/>
              <a:gd name="adj4" fmla="val -105916"/>
            </a:avLst>
          </a:prstGeom>
          <a:solidFill>
            <a:schemeClr val="accent1">
              <a:alpha val="15000"/>
            </a:schemeClr>
          </a:solidFill>
          <a:ln>
            <a:solidFill>
              <a:schemeClr val="accent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r>
              <a:rPr kumimoji="1" lang="ja-JP" altLang="en-US" sz="1050">
                <a:ea typeface="MS PGothic" panose="020B0600070205080204" pitchFamily="34" charset="-128"/>
              </a:rPr>
              <a:t>設定の保存</a:t>
            </a:r>
          </a:p>
        </p:txBody>
      </p:sp>
      <p:sp>
        <p:nvSpPr>
          <p:cNvPr id="16" name="吹き出し: 線 10">
            <a:extLst>
              <a:ext uri="{FF2B5EF4-FFF2-40B4-BE49-F238E27FC236}">
                <a16:creationId xmlns:a16="http://schemas.microsoft.com/office/drawing/2014/main" id="{D4E07EA8-FC35-B642-A013-781DFE56E69E}"/>
              </a:ext>
            </a:extLst>
          </p:cNvPr>
          <p:cNvSpPr/>
          <p:nvPr/>
        </p:nvSpPr>
        <p:spPr>
          <a:xfrm>
            <a:off x="5257800" y="3811339"/>
            <a:ext cx="3657601" cy="529416"/>
          </a:xfrm>
          <a:prstGeom prst="callout1">
            <a:avLst>
              <a:gd name="adj1" fmla="val 49397"/>
              <a:gd name="adj2" fmla="val 318"/>
              <a:gd name="adj3" fmla="val 47897"/>
              <a:gd name="adj4" fmla="val -85177"/>
            </a:avLst>
          </a:prstGeom>
          <a:solidFill>
            <a:schemeClr val="accent1">
              <a:alpha val="15000"/>
            </a:schemeClr>
          </a:solidFill>
          <a:ln>
            <a:solidFill>
              <a:schemeClr val="accent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r>
              <a:rPr kumimoji="1" lang="ja-JP" altLang="en-US" sz="1050">
                <a:ea typeface="MS PGothic" panose="020B0600070205080204" pitchFamily="34" charset="-128"/>
              </a:rPr>
              <a:t>ファイル名を確認</a:t>
            </a:r>
          </a:p>
        </p:txBody>
      </p:sp>
      <p:sp>
        <p:nvSpPr>
          <p:cNvPr id="12" name="Slide Number Placeholder 4">
            <a:extLst>
              <a:ext uri="{FF2B5EF4-FFF2-40B4-BE49-F238E27FC236}">
                <a16:creationId xmlns:a16="http://schemas.microsoft.com/office/drawing/2014/main" id="{3ED1EF38-0D6B-5541-8DCD-F1E0EF4C99D4}"/>
              </a:ext>
            </a:extLst>
          </p:cNvPr>
          <p:cNvSpPr>
            <a:spLocks noGrp="1"/>
          </p:cNvSpPr>
          <p:nvPr>
            <p:ph type="sldNum" sz="quarter" idx="4294967295"/>
          </p:nvPr>
        </p:nvSpPr>
        <p:spPr>
          <a:xfrm>
            <a:off x="8648700" y="4884738"/>
            <a:ext cx="495300" cy="274637"/>
          </a:xfrm>
          <a:prstGeom prst="rect">
            <a:avLst/>
          </a:prstGeom>
        </p:spPr>
        <p:txBody>
          <a:bodyPr>
            <a:noAutofit/>
          </a:bodyPr>
          <a:lstStyle/>
          <a:p>
            <a:fld id="{3945D0FD-48F1-4D72-80C5-FFB60B92A834}" type="slidenum">
              <a:rPr lang="en-US" sz="900" smtClean="0">
                <a:latin typeface="+mn-lt"/>
                <a:ea typeface="MS PGothic" panose="020B0600070205080204" pitchFamily="34" charset="-128"/>
              </a:rPr>
              <a:pPr/>
              <a:t>122</a:t>
            </a:fld>
            <a:endParaRPr lang="en-US" sz="900">
              <a:latin typeface="+mn-lt"/>
              <a:ea typeface="MS PGothic" panose="020B0600070205080204" pitchFamily="34" charset="-128"/>
            </a:endParaRPr>
          </a:p>
        </p:txBody>
      </p:sp>
    </p:spTree>
    <p:extLst>
      <p:ext uri="{BB962C8B-B14F-4D97-AF65-F5344CB8AC3E}">
        <p14:creationId xmlns:p14="http://schemas.microsoft.com/office/powerpoint/2010/main" val="3759158378"/>
      </p:ext>
    </p:extLst>
  </p:cSld>
  <p:clrMapOvr>
    <a:masterClrMapping/>
  </p:clrMapOvr>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B4E46717-193D-964E-B331-2B7326FCC372}"/>
              </a:ext>
            </a:extLst>
          </p:cNvPr>
          <p:cNvSpPr>
            <a:spLocks noGrp="1"/>
          </p:cNvSpPr>
          <p:nvPr>
            <p:ph type="title"/>
          </p:nvPr>
        </p:nvSpPr>
        <p:spPr/>
        <p:txBody>
          <a:bodyPr anchor="t"/>
          <a:lstStyle/>
          <a:p>
            <a:r>
              <a:rPr lang="en-US" altLang="ja-JP">
                <a:latin typeface="+mn-lt"/>
                <a:ea typeface="MS PGothic" panose="020B0600070205080204" pitchFamily="34" charset="-128"/>
              </a:rPr>
              <a:t>Upgrade</a:t>
            </a:r>
            <a:endParaRPr lang="en-US">
              <a:latin typeface="+mn-lt"/>
              <a:ea typeface="MS PGothic" panose="020B0600070205080204" pitchFamily="34" charset="-128"/>
            </a:endParaRPr>
          </a:p>
        </p:txBody>
      </p:sp>
      <p:sp>
        <p:nvSpPr>
          <p:cNvPr id="5" name="Text Placeholder 4">
            <a:extLst>
              <a:ext uri="{FF2B5EF4-FFF2-40B4-BE49-F238E27FC236}">
                <a16:creationId xmlns:a16="http://schemas.microsoft.com/office/drawing/2014/main" id="{A9F797BE-25B5-8A46-B6B8-37C32BBAD93F}"/>
              </a:ext>
            </a:extLst>
          </p:cNvPr>
          <p:cNvSpPr>
            <a:spLocks noGrp="1"/>
          </p:cNvSpPr>
          <p:nvPr>
            <p:ph type="body" sz="quarter" idx="11"/>
          </p:nvPr>
        </p:nvSpPr>
        <p:spPr/>
        <p:txBody>
          <a:bodyPr anchor="b"/>
          <a:lstStyle/>
          <a:p>
            <a:r>
              <a:rPr lang="en-US" altLang="ja-JP">
                <a:ea typeface="MS PGothic" panose="020B0600070205080204" pitchFamily="34" charset="-128"/>
              </a:rPr>
              <a:t>Upgrade </a:t>
            </a:r>
            <a:r>
              <a:rPr lang="ja-JP" altLang="en-US">
                <a:ea typeface="MS PGothic" panose="020B0600070205080204" pitchFamily="34" charset="-128"/>
              </a:rPr>
              <a:t>設定④</a:t>
            </a:r>
            <a:endParaRPr lang="en-US">
              <a:ea typeface="MS PGothic" panose="020B0600070205080204" pitchFamily="34" charset="-128"/>
            </a:endParaRPr>
          </a:p>
        </p:txBody>
      </p:sp>
      <p:sp>
        <p:nvSpPr>
          <p:cNvPr id="6" name="Text Placeholder 5">
            <a:extLst>
              <a:ext uri="{FF2B5EF4-FFF2-40B4-BE49-F238E27FC236}">
                <a16:creationId xmlns:a16="http://schemas.microsoft.com/office/drawing/2014/main" id="{AD0CEF74-413B-8F45-AD7F-1418652859F4}"/>
              </a:ext>
            </a:extLst>
          </p:cNvPr>
          <p:cNvSpPr>
            <a:spLocks noGrp="1"/>
          </p:cNvSpPr>
          <p:nvPr>
            <p:ph type="body" sz="quarter" idx="12"/>
          </p:nvPr>
        </p:nvSpPr>
        <p:spPr/>
        <p:txBody>
          <a:bodyPr/>
          <a:lstStyle/>
          <a:p>
            <a:r>
              <a:rPr kumimoji="1" lang="en-US" altLang="ja-JP">
                <a:ea typeface="MS PGothic" panose="020B0600070205080204" pitchFamily="34" charset="-128"/>
              </a:rPr>
              <a:t>3.2  IOS Management</a:t>
            </a:r>
            <a:endParaRPr lang="en-US">
              <a:ea typeface="MS PGothic" panose="020B0600070205080204" pitchFamily="34" charset="-128"/>
            </a:endParaRPr>
          </a:p>
        </p:txBody>
      </p:sp>
      <p:sp>
        <p:nvSpPr>
          <p:cNvPr id="7" name="テキスト ボックス 6">
            <a:extLst>
              <a:ext uri="{FF2B5EF4-FFF2-40B4-BE49-F238E27FC236}">
                <a16:creationId xmlns:a16="http://schemas.microsoft.com/office/drawing/2014/main" id="{F4698F93-5B13-4688-8AC5-08FF6A1B362F}"/>
              </a:ext>
            </a:extLst>
          </p:cNvPr>
          <p:cNvSpPr txBox="1"/>
          <p:nvPr/>
        </p:nvSpPr>
        <p:spPr>
          <a:xfrm>
            <a:off x="228600" y="1121927"/>
            <a:ext cx="5443154" cy="276999"/>
          </a:xfrm>
          <a:prstGeom prst="rect">
            <a:avLst/>
          </a:prstGeom>
          <a:noFill/>
        </p:spPr>
        <p:txBody>
          <a:bodyPr wrap="square" rtlCol="0">
            <a:spAutoFit/>
          </a:bodyPr>
          <a:lstStyle/>
          <a:p>
            <a:pPr marL="171450" indent="-171450">
              <a:buFont typeface="Apple SD Gothic Neo Regular" panose="02000300000000000000" pitchFamily="2" charset="-127"/>
              <a:buChar char="◼"/>
            </a:pPr>
            <a:r>
              <a:rPr kumimoji="1" lang="ja-JP" altLang="en-US" sz="1200" b="1">
                <a:solidFill>
                  <a:schemeClr val="tx2"/>
                </a:solidFill>
                <a:latin typeface="+mn-lt"/>
                <a:ea typeface="MS PGothic" panose="020B0600070205080204" pitchFamily="34" charset="-128"/>
              </a:rPr>
              <a:t>ソフトウェアのインストール</a:t>
            </a:r>
          </a:p>
        </p:txBody>
      </p:sp>
      <p:sp>
        <p:nvSpPr>
          <p:cNvPr id="8" name="テキスト ボックス 7">
            <a:extLst>
              <a:ext uri="{FF2B5EF4-FFF2-40B4-BE49-F238E27FC236}">
                <a16:creationId xmlns:a16="http://schemas.microsoft.com/office/drawing/2014/main" id="{0E566C48-CD8E-4DAB-906F-AE73F22AC594}"/>
              </a:ext>
            </a:extLst>
          </p:cNvPr>
          <p:cNvSpPr txBox="1"/>
          <p:nvPr/>
        </p:nvSpPr>
        <p:spPr>
          <a:xfrm>
            <a:off x="236456" y="1408014"/>
            <a:ext cx="8678943" cy="3611684"/>
          </a:xfrm>
          <a:prstGeom prst="rect">
            <a:avLst/>
          </a:prstGeom>
          <a:solidFill>
            <a:schemeClr val="bg2">
              <a:lumMod val="95000"/>
            </a:schemeClr>
          </a:solidFill>
          <a:ln>
            <a:noFill/>
          </a:ln>
        </p:spPr>
        <p:style>
          <a:lnRef idx="0">
            <a:scrgbClr r="0" g="0" b="0"/>
          </a:lnRef>
          <a:fillRef idx="0">
            <a:scrgbClr r="0" g="0" b="0"/>
          </a:fillRef>
          <a:effectRef idx="0">
            <a:scrgbClr r="0" g="0" b="0"/>
          </a:effectRef>
          <a:fontRef idx="minor">
            <a:schemeClr val="accent4"/>
          </a:fontRef>
        </p:style>
        <p:txBody>
          <a:bodyPr wrap="square" numCol="3" rtlCol="0">
            <a:noAutofit/>
          </a:bodyPr>
          <a:lstStyle/>
          <a:p>
            <a:r>
              <a:rPr kumimoji="1" lang="en-US" altLang="ja-JP" sz="700" err="1">
                <a:ea typeface="MS PGothic" panose="020B0600070205080204" pitchFamily="34" charset="-128"/>
              </a:rPr>
              <a:t>Switch#</a:t>
            </a:r>
            <a:r>
              <a:rPr kumimoji="1" lang="en-US" altLang="ja-JP" sz="700" b="1" err="1">
                <a:ea typeface="MS PGothic" panose="020B0600070205080204" pitchFamily="34" charset="-128"/>
              </a:rPr>
              <a:t>install</a:t>
            </a:r>
            <a:r>
              <a:rPr kumimoji="1" lang="en-US" altLang="ja-JP" sz="700" b="1">
                <a:ea typeface="MS PGothic" panose="020B0600070205080204" pitchFamily="34" charset="-128"/>
              </a:rPr>
              <a:t> add file flash:cat9k_iosxe.16.09.02.SPA.bin activate commit</a:t>
            </a:r>
          </a:p>
          <a:p>
            <a:r>
              <a:rPr kumimoji="1" lang="en-US" altLang="ja-JP" sz="700" err="1">
                <a:ea typeface="MS PGothic" panose="020B0600070205080204" pitchFamily="34" charset="-128"/>
              </a:rPr>
              <a:t>install_add_activate_commit</a:t>
            </a:r>
            <a:r>
              <a:rPr kumimoji="1" lang="en-US" altLang="ja-JP" sz="700">
                <a:ea typeface="MS PGothic" panose="020B0600070205080204" pitchFamily="34" charset="-128"/>
              </a:rPr>
              <a:t>: START Wed Mar  6 07:25:05 UTC 2019</a:t>
            </a:r>
          </a:p>
          <a:p>
            <a:r>
              <a:rPr kumimoji="1" lang="en-US" altLang="ja-JP" sz="700">
                <a:ea typeface="MS PGothic" panose="020B0600070205080204" pitchFamily="34" charset="-128"/>
              </a:rPr>
              <a:t>*Mar  6 07:25:06.621: %INSTALL-5-INSTALL_START_INFO: Switch 1 R0/0: </a:t>
            </a:r>
            <a:r>
              <a:rPr kumimoji="1" lang="en-US" altLang="ja-JP" sz="700" err="1">
                <a:ea typeface="MS PGothic" panose="020B0600070205080204" pitchFamily="34" charset="-128"/>
              </a:rPr>
              <a:t>install_engine</a:t>
            </a:r>
            <a:r>
              <a:rPr kumimoji="1" lang="en-US" altLang="ja-JP" sz="700">
                <a:ea typeface="MS PGothic" panose="020B0600070205080204" pitchFamily="34" charset="-128"/>
              </a:rPr>
              <a:t>: Started install one-shot flash:cat9k_iosxe.16.09.02.SPA.bininstall_add_activate_commit: Adding PACKAGE</a:t>
            </a:r>
          </a:p>
          <a:p>
            <a:endParaRPr kumimoji="1" lang="en-US" altLang="ja-JP" sz="700">
              <a:ea typeface="MS PGothic" panose="020B0600070205080204" pitchFamily="34" charset="-128"/>
            </a:endParaRPr>
          </a:p>
          <a:p>
            <a:r>
              <a:rPr kumimoji="1" lang="en-US" altLang="ja-JP" sz="700">
                <a:ea typeface="MS PGothic" panose="020B0600070205080204" pitchFamily="34" charset="-128"/>
              </a:rPr>
              <a:t>--- Starting initial file syncing ---</a:t>
            </a:r>
          </a:p>
          <a:p>
            <a:r>
              <a:rPr kumimoji="1" lang="en-US" altLang="ja-JP" sz="700">
                <a:ea typeface="MS PGothic" panose="020B0600070205080204" pitchFamily="34" charset="-128"/>
              </a:rPr>
              <a:t>Info: Finished copying flash:cat9k_iosxe.16.09.02.SPA.bin to the selected switch(es)</a:t>
            </a:r>
          </a:p>
          <a:p>
            <a:r>
              <a:rPr kumimoji="1" lang="en-US" altLang="ja-JP" sz="700">
                <a:ea typeface="MS PGothic" panose="020B0600070205080204" pitchFamily="34" charset="-128"/>
              </a:rPr>
              <a:t>Finished initial file syncing</a:t>
            </a:r>
          </a:p>
          <a:p>
            <a:endParaRPr kumimoji="1" lang="en-US" altLang="ja-JP" sz="700">
              <a:ea typeface="MS PGothic" panose="020B0600070205080204" pitchFamily="34" charset="-128"/>
            </a:endParaRPr>
          </a:p>
          <a:p>
            <a:r>
              <a:rPr kumimoji="1" lang="en-US" altLang="ja-JP" sz="700">
                <a:ea typeface="MS PGothic" panose="020B0600070205080204" pitchFamily="34" charset="-128"/>
              </a:rPr>
              <a:t>--- Starting Add ---</a:t>
            </a:r>
          </a:p>
          <a:p>
            <a:r>
              <a:rPr kumimoji="1" lang="en-US" altLang="ja-JP" sz="700">
                <a:ea typeface="MS PGothic" panose="020B0600070205080204" pitchFamily="34" charset="-128"/>
              </a:rPr>
              <a:t>Performing Add on all members</a:t>
            </a:r>
          </a:p>
          <a:p>
            <a:r>
              <a:rPr kumimoji="1" lang="en-US" altLang="ja-JP" sz="700">
                <a:ea typeface="MS PGothic" panose="020B0600070205080204" pitchFamily="34" charset="-128"/>
              </a:rPr>
              <a:t>  [1] Add package(s) on switch 1</a:t>
            </a:r>
          </a:p>
          <a:p>
            <a:r>
              <a:rPr kumimoji="1" lang="en-US" altLang="ja-JP" sz="700">
                <a:ea typeface="MS PGothic" panose="020B0600070205080204" pitchFamily="34" charset="-128"/>
              </a:rPr>
              <a:t>  [1] Finished Add on switch 1</a:t>
            </a:r>
          </a:p>
          <a:p>
            <a:r>
              <a:rPr kumimoji="1" lang="en-US" altLang="ja-JP" sz="700">
                <a:ea typeface="MS PGothic" panose="020B0600070205080204" pitchFamily="34" charset="-128"/>
              </a:rPr>
              <a:t>Checking status of Add on [1]</a:t>
            </a:r>
          </a:p>
          <a:p>
            <a:r>
              <a:rPr kumimoji="1" lang="en-US" altLang="ja-JP" sz="700">
                <a:ea typeface="MS PGothic" panose="020B0600070205080204" pitchFamily="34" charset="-128"/>
              </a:rPr>
              <a:t>Add: Passed on [1]</a:t>
            </a:r>
          </a:p>
          <a:p>
            <a:r>
              <a:rPr kumimoji="1" lang="en-US" altLang="ja-JP" sz="700">
                <a:ea typeface="MS PGothic" panose="020B0600070205080204" pitchFamily="34" charset="-128"/>
              </a:rPr>
              <a:t>Finished Add</a:t>
            </a:r>
          </a:p>
          <a:p>
            <a:endParaRPr kumimoji="1" lang="en-US" altLang="ja-JP" sz="700">
              <a:ea typeface="MS PGothic" panose="020B0600070205080204" pitchFamily="34" charset="-128"/>
            </a:endParaRPr>
          </a:p>
          <a:p>
            <a:r>
              <a:rPr kumimoji="1" lang="en-US" altLang="ja-JP" sz="700" err="1">
                <a:ea typeface="MS PGothic" panose="020B0600070205080204" pitchFamily="34" charset="-128"/>
              </a:rPr>
              <a:t>install_add_activate_commit</a:t>
            </a:r>
            <a:r>
              <a:rPr kumimoji="1" lang="en-US" altLang="ja-JP" sz="700">
                <a:ea typeface="MS PGothic" panose="020B0600070205080204" pitchFamily="34" charset="-128"/>
              </a:rPr>
              <a:t>: Activating PACKAGE</a:t>
            </a:r>
          </a:p>
          <a:p>
            <a:r>
              <a:rPr kumimoji="1" lang="en-US" altLang="ja-JP" sz="700">
                <a:ea typeface="MS PGothic" panose="020B0600070205080204" pitchFamily="34" charset="-128"/>
              </a:rPr>
              <a:t>Following packages shall be activated:</a:t>
            </a:r>
          </a:p>
          <a:p>
            <a:r>
              <a:rPr kumimoji="1" lang="en-US" altLang="ja-JP" sz="700">
                <a:ea typeface="MS PGothic" panose="020B0600070205080204" pitchFamily="34" charset="-128"/>
              </a:rPr>
              <a:t>/flash/cat9k-wlc.16.09.02.SPA.pkg</a:t>
            </a:r>
          </a:p>
          <a:p>
            <a:r>
              <a:rPr kumimoji="1" lang="en-US" altLang="ja-JP" sz="700">
                <a:ea typeface="MS PGothic" panose="020B0600070205080204" pitchFamily="34" charset="-128"/>
              </a:rPr>
              <a:t>/flash/cat9k-webui.16.09.02.SPA.pkg</a:t>
            </a:r>
          </a:p>
          <a:p>
            <a:r>
              <a:rPr kumimoji="1" lang="en-US" altLang="ja-JP" sz="700">
                <a:ea typeface="MS PGothic" panose="020B0600070205080204" pitchFamily="34" charset="-128"/>
              </a:rPr>
              <a:t>/flash/cat9k-srdriver.16.09.02.SPA.pkg</a:t>
            </a:r>
          </a:p>
          <a:p>
            <a:r>
              <a:rPr kumimoji="1" lang="en-US" altLang="ja-JP" sz="700">
                <a:ea typeface="MS PGothic" panose="020B0600070205080204" pitchFamily="34" charset="-128"/>
              </a:rPr>
              <a:t>/flash/cat9k-sipspa.16.09.02.SPA.pkg</a:t>
            </a:r>
          </a:p>
          <a:p>
            <a:r>
              <a:rPr kumimoji="1" lang="en-US" altLang="ja-JP" sz="700">
                <a:ea typeface="MS PGothic" panose="020B0600070205080204" pitchFamily="34" charset="-128"/>
              </a:rPr>
              <a:t>/flash/cat9k-sipbase.16.09.02.SPA.pkg</a:t>
            </a:r>
          </a:p>
          <a:p>
            <a:r>
              <a:rPr kumimoji="1" lang="en-US" altLang="ja-JP" sz="700">
                <a:ea typeface="MS PGothic" panose="020B0600070205080204" pitchFamily="34" charset="-128"/>
              </a:rPr>
              <a:t>/flash/cat9k-rpboot.16.09.02.SPA.pkg</a:t>
            </a:r>
          </a:p>
          <a:p>
            <a:r>
              <a:rPr kumimoji="1" lang="en-US" altLang="ja-JP" sz="700">
                <a:ea typeface="MS PGothic" panose="020B0600070205080204" pitchFamily="34" charset="-128"/>
              </a:rPr>
              <a:t>/flash/cat9k-rpbase.16.09.02.SPA.pkg</a:t>
            </a:r>
          </a:p>
          <a:p>
            <a:r>
              <a:rPr kumimoji="1" lang="en-US" altLang="ja-JP" sz="700">
                <a:ea typeface="MS PGothic" panose="020B0600070205080204" pitchFamily="34" charset="-128"/>
              </a:rPr>
              <a:t>/flash/cat9k-guestshell.16.09.02.SPA.pkg</a:t>
            </a:r>
          </a:p>
          <a:p>
            <a:r>
              <a:rPr kumimoji="1" lang="en-US" altLang="ja-JP" sz="700">
                <a:ea typeface="MS PGothic" panose="020B0600070205080204" pitchFamily="34" charset="-128"/>
              </a:rPr>
              <a:t>/flash/cat9k-espbase.16.09.02.SPA.pkg</a:t>
            </a:r>
          </a:p>
          <a:p>
            <a:r>
              <a:rPr kumimoji="1" lang="en-US" altLang="ja-JP" sz="700">
                <a:ea typeface="MS PGothic" panose="020B0600070205080204" pitchFamily="34" charset="-128"/>
              </a:rPr>
              <a:t>/flash/cat9k-cc_srdriver.16.09.02.SPA.pkg</a:t>
            </a:r>
          </a:p>
          <a:p>
            <a:endParaRPr kumimoji="1" lang="en-US" altLang="ja-JP" sz="700">
              <a:ea typeface="MS PGothic" panose="020B0600070205080204" pitchFamily="34" charset="-128"/>
            </a:endParaRPr>
          </a:p>
          <a:p>
            <a:r>
              <a:rPr kumimoji="1" lang="en-US" altLang="ja-JP" sz="700">
                <a:ea typeface="MS PGothic" panose="020B0600070205080204" pitchFamily="34" charset="-128"/>
              </a:rPr>
              <a:t>This operation requires a reload of the system. Do you want to proceed? [y/n]y</a:t>
            </a:r>
          </a:p>
          <a:p>
            <a:r>
              <a:rPr kumimoji="1" lang="en-US" altLang="ja-JP" sz="700">
                <a:ea typeface="MS PGothic" panose="020B0600070205080204" pitchFamily="34" charset="-128"/>
              </a:rPr>
              <a:t>--- Starting Activate ---</a:t>
            </a:r>
          </a:p>
          <a:p>
            <a:r>
              <a:rPr kumimoji="1" lang="en-US" altLang="ja-JP" sz="700">
                <a:ea typeface="MS PGothic" panose="020B0600070205080204" pitchFamily="34" charset="-128"/>
              </a:rPr>
              <a:t>Performing Activate on all members</a:t>
            </a:r>
          </a:p>
          <a:p>
            <a:r>
              <a:rPr kumimoji="1" lang="en-US" altLang="ja-JP" sz="700">
                <a:ea typeface="MS PGothic" panose="020B0600070205080204" pitchFamily="34" charset="-128"/>
              </a:rPr>
              <a:t>  [1] Activate package(s) on switch 1</a:t>
            </a:r>
          </a:p>
          <a:p>
            <a:r>
              <a:rPr kumimoji="1" lang="en-US" altLang="ja-JP" sz="700">
                <a:ea typeface="MS PGothic" panose="020B0600070205080204" pitchFamily="34" charset="-128"/>
              </a:rPr>
              <a:t>    --- Starting list of software package changes ---</a:t>
            </a:r>
          </a:p>
          <a:p>
            <a:r>
              <a:rPr kumimoji="1" lang="en-US" altLang="ja-JP" sz="700">
                <a:ea typeface="MS PGothic" panose="020B0600070205080204" pitchFamily="34" charset="-128"/>
              </a:rPr>
              <a:t>    Old files list:</a:t>
            </a:r>
          </a:p>
          <a:p>
            <a:r>
              <a:rPr kumimoji="1" lang="en-US" altLang="ja-JP" sz="700">
                <a:ea typeface="MS PGothic" panose="020B0600070205080204" pitchFamily="34" charset="-128"/>
              </a:rPr>
              <a:t>      Removed cat9k-cc_srdriver.16.09.01.SPA.pkg</a:t>
            </a:r>
          </a:p>
          <a:p>
            <a:r>
              <a:rPr kumimoji="1" lang="en-US" altLang="ja-JP" sz="700">
                <a:ea typeface="MS PGothic" panose="020B0600070205080204" pitchFamily="34" charset="-128"/>
              </a:rPr>
              <a:t>      Removed cat9k-espbase.16.09.01.SPA.pkg</a:t>
            </a:r>
          </a:p>
          <a:p>
            <a:r>
              <a:rPr kumimoji="1" lang="en-US" altLang="ja-JP" sz="700">
                <a:ea typeface="MS PGothic" panose="020B0600070205080204" pitchFamily="34" charset="-128"/>
              </a:rPr>
              <a:t>      Removed cat9k-guestshell.16.09.01.SPA.pkg</a:t>
            </a:r>
          </a:p>
          <a:p>
            <a:r>
              <a:rPr kumimoji="1" lang="en-US" altLang="ja-JP" sz="700">
                <a:ea typeface="MS PGothic" panose="020B0600070205080204" pitchFamily="34" charset="-128"/>
              </a:rPr>
              <a:t>      Removed cat9k-rpbase.16.09.01.SPA.pkg</a:t>
            </a:r>
          </a:p>
          <a:p>
            <a:r>
              <a:rPr kumimoji="1" lang="en-US" altLang="ja-JP" sz="700">
                <a:ea typeface="MS PGothic" panose="020B0600070205080204" pitchFamily="34" charset="-128"/>
              </a:rPr>
              <a:t>      Removed cat9k-rpboot.16.09.01.SPA.pkg</a:t>
            </a:r>
          </a:p>
          <a:p>
            <a:r>
              <a:rPr kumimoji="1" lang="en-US" altLang="ja-JP" sz="700">
                <a:ea typeface="MS PGothic" panose="020B0600070205080204" pitchFamily="34" charset="-128"/>
              </a:rPr>
              <a:t>      Removed cat9k-sipbase.16.09.01.SPA.pkg</a:t>
            </a:r>
          </a:p>
          <a:p>
            <a:r>
              <a:rPr kumimoji="1" lang="en-US" altLang="ja-JP" sz="700">
                <a:ea typeface="MS PGothic" panose="020B0600070205080204" pitchFamily="34" charset="-128"/>
              </a:rPr>
              <a:t>      Removed cat9k-sipspa.16.09.01.SPA.pkg</a:t>
            </a:r>
          </a:p>
          <a:p>
            <a:r>
              <a:rPr kumimoji="1" lang="en-US" altLang="ja-JP" sz="700">
                <a:ea typeface="MS PGothic" panose="020B0600070205080204" pitchFamily="34" charset="-128"/>
              </a:rPr>
              <a:t>      Removed cat9k-srdriver.16.09.01.SPA.pkg</a:t>
            </a:r>
          </a:p>
          <a:p>
            <a:r>
              <a:rPr kumimoji="1" lang="en-US" altLang="ja-JP" sz="700">
                <a:ea typeface="MS PGothic" panose="020B0600070205080204" pitchFamily="34" charset="-128"/>
              </a:rPr>
              <a:t>      Removed cat9k-webui.16.09.01.SPA.pkg</a:t>
            </a:r>
          </a:p>
          <a:p>
            <a:r>
              <a:rPr kumimoji="1" lang="en-US" altLang="ja-JP" sz="700">
                <a:ea typeface="MS PGothic" panose="020B0600070205080204" pitchFamily="34" charset="-128"/>
              </a:rPr>
              <a:t>      Removed cat9k-wlc.16.09.01.SPA.pkg</a:t>
            </a:r>
          </a:p>
          <a:p>
            <a:r>
              <a:rPr kumimoji="1" lang="en-US" altLang="ja-JP" sz="700">
                <a:ea typeface="MS PGothic" panose="020B0600070205080204" pitchFamily="34" charset="-128"/>
              </a:rPr>
              <a:t>    New files list:</a:t>
            </a:r>
          </a:p>
          <a:p>
            <a:r>
              <a:rPr kumimoji="1" lang="en-US" altLang="ja-JP" sz="700">
                <a:ea typeface="MS PGothic" panose="020B0600070205080204" pitchFamily="34" charset="-128"/>
              </a:rPr>
              <a:t>      Added cat9k-cc_srdriver.16.09.02.SPA.pkg</a:t>
            </a:r>
          </a:p>
          <a:p>
            <a:r>
              <a:rPr kumimoji="1" lang="en-US" altLang="ja-JP" sz="700">
                <a:ea typeface="MS PGothic" panose="020B0600070205080204" pitchFamily="34" charset="-128"/>
              </a:rPr>
              <a:t>      Added cat9k-espbase.16.09.02.SPA.pkg</a:t>
            </a:r>
          </a:p>
          <a:p>
            <a:r>
              <a:rPr kumimoji="1" lang="en-US" altLang="ja-JP" sz="700">
                <a:ea typeface="MS PGothic" panose="020B0600070205080204" pitchFamily="34" charset="-128"/>
              </a:rPr>
              <a:t>      Added cat9k-guestshell.16.09.02.SPA.pkg</a:t>
            </a:r>
          </a:p>
          <a:p>
            <a:r>
              <a:rPr kumimoji="1" lang="en-US" altLang="ja-JP" sz="700">
                <a:ea typeface="MS PGothic" panose="020B0600070205080204" pitchFamily="34" charset="-128"/>
              </a:rPr>
              <a:t>      Added cat9k-rpbase.16.09.02.SPA.pkg</a:t>
            </a:r>
          </a:p>
          <a:p>
            <a:r>
              <a:rPr kumimoji="1" lang="en-US" altLang="ja-JP" sz="700">
                <a:ea typeface="MS PGothic" panose="020B0600070205080204" pitchFamily="34" charset="-128"/>
              </a:rPr>
              <a:t>      Added cat9k-rpboot.16.09.02.SPA.pkg</a:t>
            </a:r>
          </a:p>
          <a:p>
            <a:r>
              <a:rPr kumimoji="1" lang="en-US" altLang="ja-JP" sz="700">
                <a:ea typeface="MS PGothic" panose="020B0600070205080204" pitchFamily="34" charset="-128"/>
              </a:rPr>
              <a:t>      Added cat9k-sipbase.16.09.02.SPA.pkg</a:t>
            </a:r>
          </a:p>
          <a:p>
            <a:r>
              <a:rPr kumimoji="1" lang="en-US" altLang="ja-JP" sz="700">
                <a:ea typeface="MS PGothic" panose="020B0600070205080204" pitchFamily="34" charset="-128"/>
              </a:rPr>
              <a:t>      Added cat9k-sipspa.16.09.02.SPA.pkg</a:t>
            </a:r>
          </a:p>
          <a:p>
            <a:r>
              <a:rPr kumimoji="1" lang="en-US" altLang="ja-JP" sz="700">
                <a:ea typeface="MS PGothic" panose="020B0600070205080204" pitchFamily="34" charset="-128"/>
              </a:rPr>
              <a:t>      Added cat9k-srdriver.16.09.02.SPA.pkg</a:t>
            </a:r>
          </a:p>
          <a:p>
            <a:r>
              <a:rPr kumimoji="1" lang="en-US" altLang="ja-JP" sz="700">
                <a:ea typeface="MS PGothic" panose="020B0600070205080204" pitchFamily="34" charset="-128"/>
              </a:rPr>
              <a:t>      Added cat9k-webui.16.09.02.SPA.pkg</a:t>
            </a:r>
          </a:p>
          <a:p>
            <a:r>
              <a:rPr kumimoji="1" lang="en-US" altLang="ja-JP" sz="700">
                <a:ea typeface="MS PGothic" panose="020B0600070205080204" pitchFamily="34" charset="-128"/>
              </a:rPr>
              <a:t>      Added cat9k-wlc.16.09.02.SPA.pkg</a:t>
            </a:r>
          </a:p>
          <a:p>
            <a:r>
              <a:rPr kumimoji="1" lang="en-US" altLang="ja-JP" sz="700">
                <a:ea typeface="MS PGothic" panose="020B0600070205080204" pitchFamily="34" charset="-128"/>
              </a:rPr>
              <a:t>    Finished list of software package changes</a:t>
            </a:r>
          </a:p>
          <a:p>
            <a:r>
              <a:rPr kumimoji="1" lang="en-US" altLang="ja-JP" sz="700">
                <a:ea typeface="MS PGothic" panose="020B0600070205080204" pitchFamily="34" charset="-128"/>
              </a:rPr>
              <a:t>  [1] Finished Activate on switch 1</a:t>
            </a:r>
          </a:p>
          <a:p>
            <a:r>
              <a:rPr kumimoji="1" lang="en-US" altLang="ja-JP" sz="700">
                <a:ea typeface="MS PGothic" panose="020B0600070205080204" pitchFamily="34" charset="-128"/>
              </a:rPr>
              <a:t>Checking status of Activate on [1]</a:t>
            </a:r>
          </a:p>
          <a:p>
            <a:r>
              <a:rPr kumimoji="1" lang="en-US" altLang="ja-JP" sz="700">
                <a:ea typeface="MS PGothic" panose="020B0600070205080204" pitchFamily="34" charset="-128"/>
              </a:rPr>
              <a:t>Activate: Passed on [1]</a:t>
            </a:r>
          </a:p>
          <a:p>
            <a:r>
              <a:rPr kumimoji="1" lang="en-US" altLang="ja-JP" sz="700">
                <a:ea typeface="MS PGothic" panose="020B0600070205080204" pitchFamily="34" charset="-128"/>
              </a:rPr>
              <a:t>Finished Activate</a:t>
            </a:r>
          </a:p>
          <a:p>
            <a:endParaRPr kumimoji="1" lang="en-US" altLang="ja-JP" sz="700">
              <a:ea typeface="MS PGothic" panose="020B0600070205080204" pitchFamily="34" charset="-128"/>
            </a:endParaRPr>
          </a:p>
          <a:p>
            <a:r>
              <a:rPr kumimoji="1" lang="en-US" altLang="ja-JP" sz="700">
                <a:ea typeface="MS PGothic" panose="020B0600070205080204" pitchFamily="34" charset="-128"/>
              </a:rPr>
              <a:t>--- Starting Commit ---</a:t>
            </a:r>
          </a:p>
          <a:p>
            <a:r>
              <a:rPr kumimoji="1" lang="en-US" altLang="ja-JP" sz="700">
                <a:ea typeface="MS PGothic" panose="020B0600070205080204" pitchFamily="34" charset="-128"/>
              </a:rPr>
              <a:t>Performing Commit on all members</a:t>
            </a:r>
          </a:p>
          <a:p>
            <a:endParaRPr kumimoji="1" lang="en-US" altLang="ja-JP" sz="700">
              <a:ea typeface="MS PGothic" panose="020B0600070205080204" pitchFamily="34" charset="-128"/>
            </a:endParaRPr>
          </a:p>
          <a:p>
            <a:r>
              <a:rPr kumimoji="1" lang="en-US" altLang="ja-JP" sz="700">
                <a:ea typeface="MS PGothic" panose="020B0600070205080204" pitchFamily="34" charset="-128"/>
              </a:rPr>
              <a:t>*Mar  6 07:41:20.525: %INSTALL-5-INSTALL_AUTO_ABORT_TIMER_PROGRESS: Switch 1 R0/0: </a:t>
            </a:r>
            <a:r>
              <a:rPr kumimoji="1" lang="en-US" altLang="ja-JP" sz="700" err="1">
                <a:ea typeface="MS PGothic" panose="020B0600070205080204" pitchFamily="34" charset="-128"/>
              </a:rPr>
              <a:t>rollback_timer</a:t>
            </a:r>
            <a:r>
              <a:rPr kumimoji="1" lang="en-US" altLang="ja-JP" sz="700">
                <a:ea typeface="MS PGothic" panose="020B0600070205080204" pitchFamily="34" charset="-128"/>
              </a:rPr>
              <a:t>: Install auto abort timer will expire in 7200 seconds  [1] Commit package(s) on switch 1</a:t>
            </a:r>
          </a:p>
          <a:p>
            <a:r>
              <a:rPr kumimoji="1" lang="en-US" altLang="ja-JP" sz="700">
                <a:ea typeface="MS PGothic" panose="020B0600070205080204" pitchFamily="34" charset="-128"/>
              </a:rPr>
              <a:t>  [1] Finished Commit on switch 1</a:t>
            </a:r>
          </a:p>
          <a:p>
            <a:r>
              <a:rPr kumimoji="1" lang="en-US" altLang="ja-JP" sz="700">
                <a:ea typeface="MS PGothic" panose="020B0600070205080204" pitchFamily="34" charset="-128"/>
              </a:rPr>
              <a:t>Checking status of Commit on [1]</a:t>
            </a:r>
          </a:p>
          <a:p>
            <a:r>
              <a:rPr kumimoji="1" lang="en-US" altLang="ja-JP" sz="700">
                <a:ea typeface="MS PGothic" panose="020B0600070205080204" pitchFamily="34" charset="-128"/>
              </a:rPr>
              <a:t>Commit: Passed on [1]</a:t>
            </a:r>
          </a:p>
          <a:p>
            <a:r>
              <a:rPr kumimoji="1" lang="en-US" altLang="ja-JP" sz="700">
                <a:ea typeface="MS PGothic" panose="020B0600070205080204" pitchFamily="34" charset="-128"/>
              </a:rPr>
              <a:t>Finished Commit</a:t>
            </a:r>
          </a:p>
          <a:p>
            <a:endParaRPr kumimoji="1" lang="en-US" altLang="ja-JP" sz="700">
              <a:ea typeface="MS PGothic" panose="020B0600070205080204" pitchFamily="34" charset="-128"/>
            </a:endParaRPr>
          </a:p>
          <a:p>
            <a:r>
              <a:rPr kumimoji="1" lang="en-US" altLang="ja-JP" sz="700">
                <a:ea typeface="MS PGothic" panose="020B0600070205080204" pitchFamily="34" charset="-128"/>
              </a:rPr>
              <a:t>[1]: Performing </a:t>
            </a:r>
            <a:r>
              <a:rPr kumimoji="1" lang="en-US" altLang="ja-JP" sz="700" err="1">
                <a:ea typeface="MS PGothic" panose="020B0600070205080204" pitchFamily="34" charset="-128"/>
              </a:rPr>
              <a:t>Upgrade_Service</a:t>
            </a:r>
            <a:endParaRPr kumimoji="1" lang="en-US" altLang="ja-JP" sz="700">
              <a:ea typeface="MS PGothic" panose="020B0600070205080204" pitchFamily="34" charset="-128"/>
            </a:endParaRPr>
          </a:p>
          <a:p>
            <a:r>
              <a:rPr kumimoji="1" lang="en-US" altLang="ja-JP" sz="700">
                <a:ea typeface="MS PGothic" panose="020B0600070205080204" pitchFamily="34" charset="-128"/>
              </a:rPr>
              <a:t>%IOSXEBOOT-4-BOOTLOADER_UPGRADE: (local/local): Starting boot preupgrade300+0 records in</a:t>
            </a:r>
          </a:p>
          <a:p>
            <a:r>
              <a:rPr kumimoji="1" lang="en-US" altLang="ja-JP" sz="700">
                <a:ea typeface="MS PGothic" panose="020B0600070205080204" pitchFamily="34" charset="-128"/>
              </a:rPr>
              <a:t>300+0 records out</a:t>
            </a:r>
          </a:p>
          <a:p>
            <a:r>
              <a:rPr kumimoji="1" lang="en-US" altLang="ja-JP" sz="700">
                <a:ea typeface="MS PGothic" panose="020B0600070205080204" pitchFamily="34" charset="-128"/>
              </a:rPr>
              <a:t>307200 bytes (307 kB, 300 KiB) copied, 0.309814 s, 992 kB/s</a:t>
            </a:r>
          </a:p>
          <a:p>
            <a:r>
              <a:rPr kumimoji="1" lang="en-US" altLang="ja-JP" sz="700">
                <a:ea typeface="MS PGothic" panose="020B0600070205080204" pitchFamily="34" charset="-128"/>
              </a:rPr>
              <a:t>  SUCCESS: </a:t>
            </a:r>
            <a:r>
              <a:rPr kumimoji="1" lang="en-US" altLang="ja-JP" sz="700" err="1">
                <a:ea typeface="MS PGothic" panose="020B0600070205080204" pitchFamily="34" charset="-128"/>
              </a:rPr>
              <a:t>Upgrade_Service</a:t>
            </a:r>
            <a:r>
              <a:rPr kumimoji="1" lang="en-US" altLang="ja-JP" sz="700">
                <a:ea typeface="MS PGothic" panose="020B0600070205080204" pitchFamily="34" charset="-128"/>
              </a:rPr>
              <a:t> finished</a:t>
            </a:r>
          </a:p>
          <a:p>
            <a:r>
              <a:rPr kumimoji="1" lang="en-US" altLang="ja-JP" sz="700">
                <a:ea typeface="MS PGothic" panose="020B0600070205080204" pitchFamily="34" charset="-128"/>
              </a:rPr>
              <a:t>Install will reload the system now!</a:t>
            </a:r>
          </a:p>
          <a:p>
            <a:r>
              <a:rPr kumimoji="1" lang="en-US" altLang="ja-JP" sz="700">
                <a:ea typeface="MS PGothic" panose="020B0600070205080204" pitchFamily="34" charset="-128"/>
              </a:rPr>
              <a:t>SUCCESS: </a:t>
            </a:r>
            <a:r>
              <a:rPr kumimoji="1" lang="en-US" altLang="ja-JP" sz="700" err="1">
                <a:ea typeface="MS PGothic" panose="020B0600070205080204" pitchFamily="34" charset="-128"/>
              </a:rPr>
              <a:t>install_add_activate_commit</a:t>
            </a:r>
            <a:r>
              <a:rPr kumimoji="1" lang="en-US" altLang="ja-JP" sz="700">
                <a:ea typeface="MS PGothic" panose="020B0600070205080204" pitchFamily="34" charset="-128"/>
              </a:rPr>
              <a:t>  Wed Mar  6 07:41:33 UTC 2019</a:t>
            </a:r>
          </a:p>
          <a:p>
            <a:endParaRPr kumimoji="1" lang="en-US" altLang="ja-JP" sz="700">
              <a:ea typeface="MS PGothic" panose="020B0600070205080204" pitchFamily="34" charset="-128"/>
            </a:endParaRPr>
          </a:p>
          <a:p>
            <a:r>
              <a:rPr kumimoji="1" lang="en-US" altLang="ja-JP" sz="700">
                <a:ea typeface="MS PGothic" panose="020B0600070205080204" pitchFamily="34" charset="-128"/>
              </a:rPr>
              <a:t>Switch#</a:t>
            </a:r>
          </a:p>
          <a:p>
            <a:endParaRPr kumimoji="1" lang="en-US" altLang="ja-JP" sz="700">
              <a:ea typeface="MS PGothic" panose="020B0600070205080204" pitchFamily="34" charset="-128"/>
            </a:endParaRPr>
          </a:p>
          <a:p>
            <a:r>
              <a:rPr kumimoji="1" lang="en-US" altLang="ja-JP" sz="700">
                <a:ea typeface="MS PGothic" panose="020B0600070205080204" pitchFamily="34" charset="-128"/>
              </a:rPr>
              <a:t>Chassis 1 reloading, reason - Reload command</a:t>
            </a:r>
          </a:p>
        </p:txBody>
      </p:sp>
      <p:sp>
        <p:nvSpPr>
          <p:cNvPr id="10" name="吹き出し: 線 10">
            <a:extLst>
              <a:ext uri="{FF2B5EF4-FFF2-40B4-BE49-F238E27FC236}">
                <a16:creationId xmlns:a16="http://schemas.microsoft.com/office/drawing/2014/main" id="{463BCCB2-6135-C04D-B3D1-3C2A492C4D60}"/>
              </a:ext>
            </a:extLst>
          </p:cNvPr>
          <p:cNvSpPr/>
          <p:nvPr/>
        </p:nvSpPr>
        <p:spPr>
          <a:xfrm>
            <a:off x="5257800" y="685014"/>
            <a:ext cx="3657601" cy="529416"/>
          </a:xfrm>
          <a:prstGeom prst="callout1">
            <a:avLst>
              <a:gd name="adj1" fmla="val 49397"/>
              <a:gd name="adj2" fmla="val 318"/>
              <a:gd name="adj3" fmla="val 216690"/>
              <a:gd name="adj4" fmla="val -38586"/>
            </a:avLst>
          </a:prstGeom>
          <a:solidFill>
            <a:schemeClr val="accent1">
              <a:alpha val="15000"/>
            </a:schemeClr>
          </a:solidFill>
          <a:ln>
            <a:solidFill>
              <a:schemeClr val="accent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r>
              <a:rPr kumimoji="1" lang="ja-JP" altLang="en-US" sz="1050">
                <a:ea typeface="MS PGothic" panose="020B0600070205080204" pitchFamily="34" charset="-128"/>
              </a:rPr>
              <a:t>“ｙ” を選択</a:t>
            </a:r>
          </a:p>
        </p:txBody>
      </p:sp>
      <p:sp>
        <p:nvSpPr>
          <p:cNvPr id="9" name="Slide Number Placeholder 4">
            <a:extLst>
              <a:ext uri="{FF2B5EF4-FFF2-40B4-BE49-F238E27FC236}">
                <a16:creationId xmlns:a16="http://schemas.microsoft.com/office/drawing/2014/main" id="{E4A9A7A5-104A-EA46-882A-20A86AC08398}"/>
              </a:ext>
            </a:extLst>
          </p:cNvPr>
          <p:cNvSpPr>
            <a:spLocks noGrp="1"/>
          </p:cNvSpPr>
          <p:nvPr>
            <p:ph type="sldNum" sz="quarter" idx="4294967295"/>
          </p:nvPr>
        </p:nvSpPr>
        <p:spPr>
          <a:xfrm>
            <a:off x="8648700" y="4884738"/>
            <a:ext cx="495300" cy="274637"/>
          </a:xfrm>
          <a:prstGeom prst="rect">
            <a:avLst/>
          </a:prstGeom>
        </p:spPr>
        <p:txBody>
          <a:bodyPr>
            <a:noAutofit/>
          </a:bodyPr>
          <a:lstStyle/>
          <a:p>
            <a:fld id="{3945D0FD-48F1-4D72-80C5-FFB60B92A834}" type="slidenum">
              <a:rPr lang="en-US" sz="900" smtClean="0">
                <a:latin typeface="+mn-lt"/>
                <a:ea typeface="MS PGothic" panose="020B0600070205080204" pitchFamily="34" charset="-128"/>
              </a:rPr>
              <a:pPr/>
              <a:t>123</a:t>
            </a:fld>
            <a:endParaRPr lang="en-US" sz="900">
              <a:latin typeface="+mn-lt"/>
              <a:ea typeface="MS PGothic" panose="020B0600070205080204" pitchFamily="34" charset="-128"/>
            </a:endParaRPr>
          </a:p>
        </p:txBody>
      </p:sp>
    </p:spTree>
    <p:extLst>
      <p:ext uri="{BB962C8B-B14F-4D97-AF65-F5344CB8AC3E}">
        <p14:creationId xmlns:p14="http://schemas.microsoft.com/office/powerpoint/2010/main" val="275892316"/>
      </p:ext>
    </p:extLst>
  </p:cSld>
  <p:clrMapOvr>
    <a:masterClrMapping/>
  </p:clrMapOvr>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B4E46717-193D-964E-B331-2B7326FCC372}"/>
              </a:ext>
            </a:extLst>
          </p:cNvPr>
          <p:cNvSpPr>
            <a:spLocks noGrp="1"/>
          </p:cNvSpPr>
          <p:nvPr>
            <p:ph type="title"/>
          </p:nvPr>
        </p:nvSpPr>
        <p:spPr/>
        <p:txBody>
          <a:bodyPr anchor="t"/>
          <a:lstStyle/>
          <a:p>
            <a:r>
              <a:rPr lang="en-US" altLang="ja-JP">
                <a:latin typeface="+mn-lt"/>
                <a:ea typeface="MS PGothic" panose="020B0600070205080204" pitchFamily="34" charset="-128"/>
              </a:rPr>
              <a:t>Upgrade</a:t>
            </a:r>
            <a:endParaRPr lang="en-US">
              <a:latin typeface="+mn-lt"/>
              <a:ea typeface="MS PGothic" panose="020B0600070205080204" pitchFamily="34" charset="-128"/>
            </a:endParaRPr>
          </a:p>
        </p:txBody>
      </p:sp>
      <p:sp>
        <p:nvSpPr>
          <p:cNvPr id="5" name="Text Placeholder 4">
            <a:extLst>
              <a:ext uri="{FF2B5EF4-FFF2-40B4-BE49-F238E27FC236}">
                <a16:creationId xmlns:a16="http://schemas.microsoft.com/office/drawing/2014/main" id="{A9F797BE-25B5-8A46-B6B8-37C32BBAD93F}"/>
              </a:ext>
            </a:extLst>
          </p:cNvPr>
          <p:cNvSpPr>
            <a:spLocks noGrp="1"/>
          </p:cNvSpPr>
          <p:nvPr>
            <p:ph type="body" sz="quarter" idx="11"/>
          </p:nvPr>
        </p:nvSpPr>
        <p:spPr/>
        <p:txBody>
          <a:bodyPr anchor="b"/>
          <a:lstStyle/>
          <a:p>
            <a:r>
              <a:rPr lang="en-US" altLang="ja-JP">
                <a:ea typeface="MS PGothic" panose="020B0600070205080204" pitchFamily="34" charset="-128"/>
              </a:rPr>
              <a:t>Upgrade </a:t>
            </a:r>
            <a:r>
              <a:rPr lang="ja-JP" altLang="en-US">
                <a:ea typeface="MS PGothic" panose="020B0600070205080204" pitchFamily="34" charset="-128"/>
              </a:rPr>
              <a:t>設定⑤</a:t>
            </a:r>
            <a:endParaRPr lang="en-US">
              <a:ea typeface="MS PGothic" panose="020B0600070205080204" pitchFamily="34" charset="-128"/>
            </a:endParaRPr>
          </a:p>
        </p:txBody>
      </p:sp>
      <p:sp>
        <p:nvSpPr>
          <p:cNvPr id="6" name="Text Placeholder 5">
            <a:extLst>
              <a:ext uri="{FF2B5EF4-FFF2-40B4-BE49-F238E27FC236}">
                <a16:creationId xmlns:a16="http://schemas.microsoft.com/office/drawing/2014/main" id="{AD0CEF74-413B-8F45-AD7F-1418652859F4}"/>
              </a:ext>
            </a:extLst>
          </p:cNvPr>
          <p:cNvSpPr>
            <a:spLocks noGrp="1"/>
          </p:cNvSpPr>
          <p:nvPr>
            <p:ph type="body" sz="quarter" idx="12"/>
          </p:nvPr>
        </p:nvSpPr>
        <p:spPr/>
        <p:txBody>
          <a:bodyPr/>
          <a:lstStyle/>
          <a:p>
            <a:r>
              <a:rPr kumimoji="1" lang="en-US" altLang="ja-JP">
                <a:ea typeface="MS PGothic" panose="020B0600070205080204" pitchFamily="34" charset="-128"/>
              </a:rPr>
              <a:t>3.2  IOS Management</a:t>
            </a:r>
            <a:endParaRPr lang="en-US">
              <a:ea typeface="MS PGothic" panose="020B0600070205080204" pitchFamily="34" charset="-128"/>
            </a:endParaRPr>
          </a:p>
        </p:txBody>
      </p:sp>
      <p:sp>
        <p:nvSpPr>
          <p:cNvPr id="7" name="テキスト ボックス 6">
            <a:extLst>
              <a:ext uri="{FF2B5EF4-FFF2-40B4-BE49-F238E27FC236}">
                <a16:creationId xmlns:a16="http://schemas.microsoft.com/office/drawing/2014/main" id="{E8441AB7-D90C-41B3-861A-6DEABCDC9786}"/>
              </a:ext>
            </a:extLst>
          </p:cNvPr>
          <p:cNvSpPr txBox="1"/>
          <p:nvPr/>
        </p:nvSpPr>
        <p:spPr>
          <a:xfrm>
            <a:off x="228600" y="1375660"/>
            <a:ext cx="5443154" cy="276999"/>
          </a:xfrm>
          <a:prstGeom prst="rect">
            <a:avLst/>
          </a:prstGeom>
          <a:noFill/>
        </p:spPr>
        <p:txBody>
          <a:bodyPr wrap="square" rtlCol="0">
            <a:spAutoFit/>
          </a:bodyPr>
          <a:lstStyle/>
          <a:p>
            <a:r>
              <a:rPr kumimoji="1" lang="ja-JP" altLang="en-US" sz="1200" b="1">
                <a:solidFill>
                  <a:schemeClr val="tx2"/>
                </a:solidFill>
                <a:latin typeface="+mn-lt"/>
                <a:ea typeface="MS PGothic" panose="020B0600070205080204" pitchFamily="34" charset="-128"/>
              </a:rPr>
              <a:t>スイッチのバージョンの確認</a:t>
            </a:r>
          </a:p>
        </p:txBody>
      </p:sp>
      <p:sp>
        <p:nvSpPr>
          <p:cNvPr id="8" name="テキスト ボックス 7">
            <a:extLst>
              <a:ext uri="{FF2B5EF4-FFF2-40B4-BE49-F238E27FC236}">
                <a16:creationId xmlns:a16="http://schemas.microsoft.com/office/drawing/2014/main" id="{0EEC59F2-733D-43F1-87A4-6EE52085C2D1}"/>
              </a:ext>
            </a:extLst>
          </p:cNvPr>
          <p:cNvSpPr txBox="1"/>
          <p:nvPr/>
        </p:nvSpPr>
        <p:spPr>
          <a:xfrm>
            <a:off x="228600" y="2289992"/>
            <a:ext cx="4257432" cy="1171735"/>
          </a:xfrm>
          <a:prstGeom prst="rect">
            <a:avLst/>
          </a:prstGeom>
          <a:solidFill>
            <a:schemeClr val="bg2">
              <a:lumMod val="95000"/>
            </a:schemeClr>
          </a:solidFill>
          <a:ln>
            <a:noFill/>
          </a:ln>
        </p:spPr>
        <p:style>
          <a:lnRef idx="0">
            <a:scrgbClr r="0" g="0" b="0"/>
          </a:lnRef>
          <a:fillRef idx="0">
            <a:scrgbClr r="0" g="0" b="0"/>
          </a:fillRef>
          <a:effectRef idx="0">
            <a:scrgbClr r="0" g="0" b="0"/>
          </a:effectRef>
          <a:fontRef idx="minor">
            <a:schemeClr val="accent4"/>
          </a:fontRef>
        </p:style>
        <p:txBody>
          <a:bodyPr wrap="square" numCol="1" rtlCol="0">
            <a:noAutofit/>
          </a:bodyPr>
          <a:lstStyle/>
          <a:p>
            <a:r>
              <a:rPr kumimoji="1" lang="en-US" altLang="ja-JP" sz="800" err="1">
                <a:ea typeface="MS PGothic" panose="020B0600070205080204" pitchFamily="34" charset="-128"/>
              </a:rPr>
              <a:t>Switch#</a:t>
            </a:r>
            <a:r>
              <a:rPr kumimoji="1" lang="en-US" altLang="ja-JP" sz="800" b="1" err="1">
                <a:ea typeface="MS PGothic" panose="020B0600070205080204" pitchFamily="34" charset="-128"/>
              </a:rPr>
              <a:t>show</a:t>
            </a:r>
            <a:r>
              <a:rPr kumimoji="1" lang="en-US" altLang="ja-JP" sz="800" b="1">
                <a:ea typeface="MS PGothic" panose="020B0600070205080204" pitchFamily="34" charset="-128"/>
              </a:rPr>
              <a:t> </a:t>
            </a:r>
            <a:r>
              <a:rPr kumimoji="1" lang="en-US" altLang="ja-JP" sz="800" b="1" err="1">
                <a:ea typeface="MS PGothic" panose="020B0600070205080204" pitchFamily="34" charset="-128"/>
              </a:rPr>
              <a:t>ver</a:t>
            </a:r>
            <a:r>
              <a:rPr kumimoji="1" lang="en-US" altLang="ja-JP" sz="800" b="1">
                <a:ea typeface="MS PGothic" panose="020B0600070205080204" pitchFamily="34" charset="-128"/>
              </a:rPr>
              <a:t> </a:t>
            </a:r>
          </a:p>
          <a:p>
            <a:r>
              <a:rPr kumimoji="1" lang="en-US" altLang="ja-JP" sz="800">
                <a:ea typeface="MS PGothic" panose="020B0600070205080204" pitchFamily="34" charset="-128"/>
              </a:rPr>
              <a:t>Cisco IOS XE Software, </a:t>
            </a:r>
            <a:r>
              <a:rPr kumimoji="1" lang="en-US" altLang="ja-JP" sz="800" b="1">
                <a:solidFill>
                  <a:srgbClr val="FF0000"/>
                </a:solidFill>
                <a:ea typeface="MS PGothic" panose="020B0600070205080204" pitchFamily="34" charset="-128"/>
              </a:rPr>
              <a:t>Version 16.09.01</a:t>
            </a:r>
          </a:p>
          <a:p>
            <a:r>
              <a:rPr kumimoji="1" lang="en-US" altLang="ja-JP" sz="800">
                <a:ea typeface="MS PGothic" panose="020B0600070205080204" pitchFamily="34" charset="-128"/>
              </a:rPr>
              <a:t>Cisco IOS Software [Fuji], Catalyst L3 Switch Software (CAT9K_IOSXE), Version 16.9.1, RELEASE SOFTWARE (fc2)</a:t>
            </a:r>
          </a:p>
          <a:p>
            <a:r>
              <a:rPr kumimoji="1" lang="en-US" altLang="ja-JP" sz="800">
                <a:ea typeface="MS PGothic" panose="020B0600070205080204" pitchFamily="34" charset="-128"/>
              </a:rPr>
              <a:t>Technical Support: http://www.cisco.com/techsupport</a:t>
            </a:r>
          </a:p>
          <a:p>
            <a:r>
              <a:rPr kumimoji="1" lang="en-US" altLang="ja-JP" sz="800">
                <a:ea typeface="MS PGothic" panose="020B0600070205080204" pitchFamily="34" charset="-128"/>
              </a:rPr>
              <a:t>Copyright (c) 1986-2018 by Cisco Systems, Inc.</a:t>
            </a:r>
          </a:p>
          <a:p>
            <a:r>
              <a:rPr kumimoji="1" lang="en-US" altLang="ja-JP" sz="800">
                <a:ea typeface="MS PGothic" panose="020B0600070205080204" pitchFamily="34" charset="-128"/>
              </a:rPr>
              <a:t>Compiled Tue 17-Jul-18 17:00 by </a:t>
            </a:r>
            <a:r>
              <a:rPr kumimoji="1" lang="en-US" altLang="ja-JP" sz="800" err="1">
                <a:ea typeface="MS PGothic" panose="020B0600070205080204" pitchFamily="34" charset="-128"/>
              </a:rPr>
              <a:t>mcpre</a:t>
            </a:r>
            <a:endParaRPr kumimoji="1" lang="en-US" altLang="ja-JP" sz="800">
              <a:ea typeface="MS PGothic" panose="020B0600070205080204" pitchFamily="34" charset="-128"/>
            </a:endParaRPr>
          </a:p>
          <a:p>
            <a:r>
              <a:rPr kumimoji="1" lang="en-US" altLang="ja-JP" sz="800">
                <a:ea typeface="MS PGothic" panose="020B0600070205080204" pitchFamily="34" charset="-128"/>
              </a:rPr>
              <a:t>…</a:t>
            </a:r>
          </a:p>
        </p:txBody>
      </p:sp>
      <p:sp>
        <p:nvSpPr>
          <p:cNvPr id="9" name="テキスト ボックス 8">
            <a:extLst>
              <a:ext uri="{FF2B5EF4-FFF2-40B4-BE49-F238E27FC236}">
                <a16:creationId xmlns:a16="http://schemas.microsoft.com/office/drawing/2014/main" id="{4AEC4E48-48D8-4343-BE61-1B9F756F83DE}"/>
              </a:ext>
            </a:extLst>
          </p:cNvPr>
          <p:cNvSpPr txBox="1"/>
          <p:nvPr/>
        </p:nvSpPr>
        <p:spPr>
          <a:xfrm>
            <a:off x="4665784" y="2297806"/>
            <a:ext cx="4249615" cy="1163921"/>
          </a:xfrm>
          <a:prstGeom prst="rect">
            <a:avLst/>
          </a:prstGeom>
          <a:solidFill>
            <a:schemeClr val="bg2">
              <a:lumMod val="95000"/>
            </a:schemeClr>
          </a:solidFill>
          <a:ln>
            <a:noFill/>
          </a:ln>
        </p:spPr>
        <p:style>
          <a:lnRef idx="0">
            <a:scrgbClr r="0" g="0" b="0"/>
          </a:lnRef>
          <a:fillRef idx="0">
            <a:scrgbClr r="0" g="0" b="0"/>
          </a:fillRef>
          <a:effectRef idx="0">
            <a:scrgbClr r="0" g="0" b="0"/>
          </a:effectRef>
          <a:fontRef idx="minor">
            <a:schemeClr val="accent4"/>
          </a:fontRef>
        </p:style>
        <p:txBody>
          <a:bodyPr wrap="square" numCol="1" rtlCol="0">
            <a:noAutofit/>
          </a:bodyPr>
          <a:lstStyle/>
          <a:p>
            <a:r>
              <a:rPr kumimoji="1" lang="en-US" altLang="ja-JP" sz="800" err="1">
                <a:ea typeface="MS PGothic" panose="020B0600070205080204" pitchFamily="34" charset="-128"/>
              </a:rPr>
              <a:t>Switch#</a:t>
            </a:r>
            <a:r>
              <a:rPr kumimoji="1" lang="en-US" altLang="ja-JP" sz="800" b="1" err="1">
                <a:ea typeface="MS PGothic" panose="020B0600070205080204" pitchFamily="34" charset="-128"/>
              </a:rPr>
              <a:t>show</a:t>
            </a:r>
            <a:r>
              <a:rPr kumimoji="1" lang="en-US" altLang="ja-JP" sz="800" b="1">
                <a:ea typeface="MS PGothic" panose="020B0600070205080204" pitchFamily="34" charset="-128"/>
              </a:rPr>
              <a:t> </a:t>
            </a:r>
            <a:r>
              <a:rPr kumimoji="1" lang="en-US" altLang="ja-JP" sz="800" b="1" err="1">
                <a:ea typeface="MS PGothic" panose="020B0600070205080204" pitchFamily="34" charset="-128"/>
              </a:rPr>
              <a:t>ver</a:t>
            </a:r>
            <a:endParaRPr kumimoji="1" lang="en-US" altLang="ja-JP" sz="800" b="1">
              <a:ea typeface="MS PGothic" panose="020B0600070205080204" pitchFamily="34" charset="-128"/>
            </a:endParaRPr>
          </a:p>
          <a:p>
            <a:r>
              <a:rPr kumimoji="1" lang="en-US" altLang="ja-JP" sz="800">
                <a:ea typeface="MS PGothic" panose="020B0600070205080204" pitchFamily="34" charset="-128"/>
              </a:rPr>
              <a:t>Cisco IOS XE Software, </a:t>
            </a:r>
            <a:r>
              <a:rPr kumimoji="1" lang="en-US" altLang="ja-JP" sz="800" b="1">
                <a:solidFill>
                  <a:srgbClr val="FF0000"/>
                </a:solidFill>
                <a:ea typeface="MS PGothic" panose="020B0600070205080204" pitchFamily="34" charset="-128"/>
              </a:rPr>
              <a:t>Version 16.09.02</a:t>
            </a:r>
          </a:p>
          <a:p>
            <a:r>
              <a:rPr kumimoji="1" lang="en-US" altLang="ja-JP" sz="800">
                <a:ea typeface="MS PGothic" panose="020B0600070205080204" pitchFamily="34" charset="-128"/>
              </a:rPr>
              <a:t>Cisco IOS Software [Fuji], Catalyst L3 Switch Software (CAT9K_IOSXE), Version 16.9.2, RELEASE SOFTWARE (fc4)</a:t>
            </a:r>
          </a:p>
          <a:p>
            <a:r>
              <a:rPr kumimoji="1" lang="en-US" altLang="ja-JP" sz="800">
                <a:ea typeface="MS PGothic" panose="020B0600070205080204" pitchFamily="34" charset="-128"/>
              </a:rPr>
              <a:t>Technical Support: http://www.cisco.com/techsupport</a:t>
            </a:r>
          </a:p>
          <a:p>
            <a:r>
              <a:rPr kumimoji="1" lang="en-US" altLang="ja-JP" sz="800">
                <a:ea typeface="MS PGothic" panose="020B0600070205080204" pitchFamily="34" charset="-128"/>
              </a:rPr>
              <a:t>Copyright (c) 1986-2018 by Cisco Systems, Inc.</a:t>
            </a:r>
          </a:p>
          <a:p>
            <a:r>
              <a:rPr kumimoji="1" lang="en-US" altLang="ja-JP" sz="800">
                <a:ea typeface="MS PGothic" panose="020B0600070205080204" pitchFamily="34" charset="-128"/>
              </a:rPr>
              <a:t>Compiled Mon 05-Nov-18 19:32 by </a:t>
            </a:r>
            <a:r>
              <a:rPr kumimoji="1" lang="en-US" altLang="ja-JP" sz="800" err="1">
                <a:ea typeface="MS PGothic" panose="020B0600070205080204" pitchFamily="34" charset="-128"/>
              </a:rPr>
              <a:t>mcpre</a:t>
            </a:r>
            <a:endParaRPr kumimoji="1" lang="en-US" altLang="ja-JP" sz="800">
              <a:ea typeface="MS PGothic" panose="020B0600070205080204" pitchFamily="34" charset="-128"/>
            </a:endParaRPr>
          </a:p>
          <a:p>
            <a:r>
              <a:rPr kumimoji="1" lang="en-US" altLang="ja-JP" sz="800">
                <a:ea typeface="MS PGothic" panose="020B0600070205080204" pitchFamily="34" charset="-128"/>
              </a:rPr>
              <a:t>…</a:t>
            </a:r>
          </a:p>
        </p:txBody>
      </p:sp>
      <p:sp>
        <p:nvSpPr>
          <p:cNvPr id="10" name="テキスト ボックス 9">
            <a:extLst>
              <a:ext uri="{FF2B5EF4-FFF2-40B4-BE49-F238E27FC236}">
                <a16:creationId xmlns:a16="http://schemas.microsoft.com/office/drawing/2014/main" id="{9B2D4BD5-57B0-406E-B787-B14F497D8506}"/>
              </a:ext>
            </a:extLst>
          </p:cNvPr>
          <p:cNvSpPr txBox="1"/>
          <p:nvPr/>
        </p:nvSpPr>
        <p:spPr>
          <a:xfrm>
            <a:off x="228600" y="2001389"/>
            <a:ext cx="4257432" cy="276999"/>
          </a:xfrm>
          <a:prstGeom prst="rect">
            <a:avLst/>
          </a:prstGeom>
          <a:noFill/>
        </p:spPr>
        <p:txBody>
          <a:bodyPr wrap="square" rtlCol="0">
            <a:spAutoFit/>
          </a:bodyPr>
          <a:lstStyle/>
          <a:p>
            <a:r>
              <a:rPr kumimoji="1" lang="ja-JP" altLang="en-US" sz="1200" b="1">
                <a:solidFill>
                  <a:schemeClr val="tx2"/>
                </a:solidFill>
                <a:latin typeface="+mn-lt"/>
                <a:ea typeface="MS PGothic" panose="020B0600070205080204" pitchFamily="34" charset="-128"/>
              </a:rPr>
              <a:t>■バージョンアップ前</a:t>
            </a:r>
          </a:p>
        </p:txBody>
      </p:sp>
      <p:sp>
        <p:nvSpPr>
          <p:cNvPr id="11" name="テキスト ボックス 10">
            <a:extLst>
              <a:ext uri="{FF2B5EF4-FFF2-40B4-BE49-F238E27FC236}">
                <a16:creationId xmlns:a16="http://schemas.microsoft.com/office/drawing/2014/main" id="{C3066502-2B1F-40D7-BB6D-336C4ED75748}"/>
              </a:ext>
            </a:extLst>
          </p:cNvPr>
          <p:cNvSpPr txBox="1"/>
          <p:nvPr/>
        </p:nvSpPr>
        <p:spPr>
          <a:xfrm>
            <a:off x="4665784" y="2022984"/>
            <a:ext cx="4236654" cy="276999"/>
          </a:xfrm>
          <a:prstGeom prst="rect">
            <a:avLst/>
          </a:prstGeom>
          <a:noFill/>
        </p:spPr>
        <p:txBody>
          <a:bodyPr wrap="square" rtlCol="0">
            <a:spAutoFit/>
          </a:bodyPr>
          <a:lstStyle/>
          <a:p>
            <a:r>
              <a:rPr kumimoji="1" lang="ja-JP" altLang="en-US" sz="1200" b="1">
                <a:solidFill>
                  <a:schemeClr val="tx2"/>
                </a:solidFill>
                <a:latin typeface="+mn-lt"/>
                <a:ea typeface="MS PGothic" panose="020B0600070205080204" pitchFamily="34" charset="-128"/>
              </a:rPr>
              <a:t>■バージョンアップ後</a:t>
            </a:r>
          </a:p>
        </p:txBody>
      </p:sp>
      <p:sp>
        <p:nvSpPr>
          <p:cNvPr id="12" name="Slide Number Placeholder 4">
            <a:extLst>
              <a:ext uri="{FF2B5EF4-FFF2-40B4-BE49-F238E27FC236}">
                <a16:creationId xmlns:a16="http://schemas.microsoft.com/office/drawing/2014/main" id="{402E2829-8270-3046-99CD-AA4EF2BBA99C}"/>
              </a:ext>
            </a:extLst>
          </p:cNvPr>
          <p:cNvSpPr>
            <a:spLocks noGrp="1"/>
          </p:cNvSpPr>
          <p:nvPr>
            <p:ph type="sldNum" sz="quarter" idx="4294967295"/>
          </p:nvPr>
        </p:nvSpPr>
        <p:spPr>
          <a:xfrm>
            <a:off x="8648700" y="4884738"/>
            <a:ext cx="495300" cy="274637"/>
          </a:xfrm>
          <a:prstGeom prst="rect">
            <a:avLst/>
          </a:prstGeom>
        </p:spPr>
        <p:txBody>
          <a:bodyPr>
            <a:noAutofit/>
          </a:bodyPr>
          <a:lstStyle/>
          <a:p>
            <a:fld id="{3945D0FD-48F1-4D72-80C5-FFB60B92A834}" type="slidenum">
              <a:rPr lang="en-US" sz="900" smtClean="0">
                <a:latin typeface="+mn-lt"/>
                <a:ea typeface="MS PGothic" panose="020B0600070205080204" pitchFamily="34" charset="-128"/>
              </a:rPr>
              <a:pPr/>
              <a:t>124</a:t>
            </a:fld>
            <a:endParaRPr lang="en-US" sz="900">
              <a:latin typeface="+mn-lt"/>
              <a:ea typeface="MS PGothic" panose="020B0600070205080204" pitchFamily="34" charset="-128"/>
            </a:endParaRPr>
          </a:p>
        </p:txBody>
      </p:sp>
    </p:spTree>
    <p:extLst>
      <p:ext uri="{BB962C8B-B14F-4D97-AF65-F5344CB8AC3E}">
        <p14:creationId xmlns:p14="http://schemas.microsoft.com/office/powerpoint/2010/main" val="1669342943"/>
      </p:ext>
    </p:extLst>
  </p:cSld>
  <p:clrMapOvr>
    <a:masterClrMapping/>
  </p:clrMapOvr>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B4E46717-193D-964E-B331-2B7326FCC372}"/>
              </a:ext>
            </a:extLst>
          </p:cNvPr>
          <p:cNvSpPr>
            <a:spLocks noGrp="1"/>
          </p:cNvSpPr>
          <p:nvPr>
            <p:ph type="title"/>
          </p:nvPr>
        </p:nvSpPr>
        <p:spPr/>
        <p:txBody>
          <a:bodyPr anchor="t"/>
          <a:lstStyle/>
          <a:p>
            <a:r>
              <a:rPr lang="en-US" altLang="ja-JP" dirty="0" err="1">
                <a:latin typeface="+mn-lt"/>
                <a:ea typeface="MS PGothic" panose="020B0600070205080204" pitchFamily="34" charset="-128"/>
              </a:rPr>
              <a:t>ISSU</a:t>
            </a:r>
            <a:endParaRPr lang="en-US" dirty="0">
              <a:latin typeface="+mn-lt"/>
              <a:ea typeface="MS PGothic" panose="020B0600070205080204" pitchFamily="34" charset="-128"/>
            </a:endParaRPr>
          </a:p>
        </p:txBody>
      </p:sp>
      <p:sp>
        <p:nvSpPr>
          <p:cNvPr id="5" name="Text Placeholder 4">
            <a:extLst>
              <a:ext uri="{FF2B5EF4-FFF2-40B4-BE49-F238E27FC236}">
                <a16:creationId xmlns:a16="http://schemas.microsoft.com/office/drawing/2014/main" id="{A9F797BE-25B5-8A46-B6B8-37C32BBAD93F}"/>
              </a:ext>
            </a:extLst>
          </p:cNvPr>
          <p:cNvSpPr>
            <a:spLocks noGrp="1"/>
          </p:cNvSpPr>
          <p:nvPr>
            <p:ph type="body" sz="quarter" idx="11"/>
          </p:nvPr>
        </p:nvSpPr>
        <p:spPr/>
        <p:txBody>
          <a:bodyPr anchor="b"/>
          <a:lstStyle/>
          <a:p>
            <a:r>
              <a:rPr lang="ja-JP" altLang="en-US">
                <a:ea typeface="MS PGothic" panose="020B0600070205080204" pitchFamily="34" charset="-128"/>
              </a:rPr>
              <a:t>機能説明①</a:t>
            </a:r>
            <a:endParaRPr lang="en-US" dirty="0">
              <a:ea typeface="MS PGothic" panose="020B0600070205080204" pitchFamily="34" charset="-128"/>
            </a:endParaRPr>
          </a:p>
        </p:txBody>
      </p:sp>
      <p:sp>
        <p:nvSpPr>
          <p:cNvPr id="6" name="Text Placeholder 5">
            <a:extLst>
              <a:ext uri="{FF2B5EF4-FFF2-40B4-BE49-F238E27FC236}">
                <a16:creationId xmlns:a16="http://schemas.microsoft.com/office/drawing/2014/main" id="{AD0CEF74-413B-8F45-AD7F-1418652859F4}"/>
              </a:ext>
            </a:extLst>
          </p:cNvPr>
          <p:cNvSpPr>
            <a:spLocks noGrp="1"/>
          </p:cNvSpPr>
          <p:nvPr>
            <p:ph type="body" sz="quarter" idx="12"/>
          </p:nvPr>
        </p:nvSpPr>
        <p:spPr/>
        <p:txBody>
          <a:bodyPr/>
          <a:lstStyle/>
          <a:p>
            <a:r>
              <a:rPr kumimoji="1" lang="en-US" altLang="ja-JP" dirty="0">
                <a:ea typeface="MS PGothic" panose="020B0600070205080204" pitchFamily="34" charset="-128"/>
              </a:rPr>
              <a:t>3.2  IOS Management</a:t>
            </a:r>
            <a:endParaRPr lang="en-US" dirty="0">
              <a:ea typeface="MS PGothic" panose="020B0600070205080204" pitchFamily="34" charset="-128"/>
            </a:endParaRPr>
          </a:p>
        </p:txBody>
      </p:sp>
      <p:sp>
        <p:nvSpPr>
          <p:cNvPr id="8" name="Rounded Rectangle 232">
            <a:extLst>
              <a:ext uri="{FF2B5EF4-FFF2-40B4-BE49-F238E27FC236}">
                <a16:creationId xmlns:a16="http://schemas.microsoft.com/office/drawing/2014/main" id="{9782EABE-F292-4D5E-BE99-3F21D1D4D2D8}"/>
              </a:ext>
            </a:extLst>
          </p:cNvPr>
          <p:cNvSpPr/>
          <p:nvPr/>
        </p:nvSpPr>
        <p:spPr>
          <a:xfrm>
            <a:off x="4087681" y="1927384"/>
            <a:ext cx="4772417" cy="2957354"/>
          </a:xfrm>
          <a:prstGeom prst="roundRect">
            <a:avLst>
              <a:gd name="adj" fmla="val 6029"/>
            </a:avLst>
          </a:prstGeom>
          <a:solidFill>
            <a:schemeClr val="bg2">
              <a:lumMod val="95000"/>
            </a:schemeClr>
          </a:solidFill>
          <a:ln w="3175" cmpd="sng">
            <a:solidFill>
              <a:srgbClr val="676767"/>
            </a:solidFill>
            <a:prstDash val="dot"/>
          </a:ln>
          <a:effectLst/>
        </p:spPr>
        <p:style>
          <a:lnRef idx="2">
            <a:schemeClr val="accent1">
              <a:shade val="50000"/>
            </a:schemeClr>
          </a:lnRef>
          <a:fillRef idx="1">
            <a:schemeClr val="accent1"/>
          </a:fillRef>
          <a:effectRef idx="0">
            <a:schemeClr val="accent1"/>
          </a:effectRef>
          <a:fontRef idx="minor">
            <a:schemeClr val="lt1"/>
          </a:fontRef>
        </p:style>
        <p:txBody>
          <a:bodyPr lIns="121917" tIns="60959" rIns="121917" bIns="60959" rtlCol="0" anchor="ctr"/>
          <a:lstStyle/>
          <a:p>
            <a:pPr algn="ctr" defTabSz="609559" fontAlgn="auto">
              <a:spcBef>
                <a:spcPts val="0"/>
              </a:spcBef>
              <a:spcAft>
                <a:spcPts val="0"/>
              </a:spcAft>
              <a:defRPr/>
            </a:pPr>
            <a:endParaRPr lang="en-US" sz="2400">
              <a:solidFill>
                <a:srgbClr val="FFFFFF"/>
              </a:solidFill>
              <a:ea typeface="MS PGothic" panose="020B0600070205080204" pitchFamily="34" charset="-128"/>
            </a:endParaRPr>
          </a:p>
        </p:txBody>
      </p:sp>
      <p:sp>
        <p:nvSpPr>
          <p:cNvPr id="26" name="Slide Number Placeholder 4">
            <a:extLst>
              <a:ext uri="{FF2B5EF4-FFF2-40B4-BE49-F238E27FC236}">
                <a16:creationId xmlns:a16="http://schemas.microsoft.com/office/drawing/2014/main" id="{F2E61259-2B50-5746-B5DF-1DBF1F82F3A1}"/>
              </a:ext>
            </a:extLst>
          </p:cNvPr>
          <p:cNvSpPr>
            <a:spLocks noGrp="1"/>
          </p:cNvSpPr>
          <p:nvPr>
            <p:ph type="sldNum" sz="quarter" idx="4294967295"/>
          </p:nvPr>
        </p:nvSpPr>
        <p:spPr>
          <a:xfrm>
            <a:off x="8648700" y="4884738"/>
            <a:ext cx="495300" cy="274637"/>
          </a:xfrm>
          <a:prstGeom prst="rect">
            <a:avLst/>
          </a:prstGeom>
        </p:spPr>
        <p:txBody>
          <a:bodyPr>
            <a:noAutofit/>
          </a:bodyPr>
          <a:lstStyle/>
          <a:p>
            <a:fld id="{3945D0FD-48F1-4D72-80C5-FFB60B92A834}" type="slidenum">
              <a:rPr lang="en-US" sz="900" smtClean="0">
                <a:latin typeface="+mn-lt"/>
                <a:ea typeface="MS PGothic" panose="020B0600070205080204" pitchFamily="34" charset="-128"/>
              </a:rPr>
              <a:pPr/>
              <a:t>125</a:t>
            </a:fld>
            <a:endParaRPr lang="en-US" sz="900">
              <a:latin typeface="+mn-lt"/>
              <a:ea typeface="MS PGothic" panose="020B0600070205080204" pitchFamily="34" charset="-128"/>
            </a:endParaRPr>
          </a:p>
        </p:txBody>
      </p:sp>
      <p:sp>
        <p:nvSpPr>
          <p:cNvPr id="29" name="テキスト ボックス 28">
            <a:extLst>
              <a:ext uri="{FF2B5EF4-FFF2-40B4-BE49-F238E27FC236}">
                <a16:creationId xmlns:a16="http://schemas.microsoft.com/office/drawing/2014/main" id="{E4AFE065-6DD0-47A3-8E20-54A9933766BB}"/>
              </a:ext>
            </a:extLst>
          </p:cNvPr>
          <p:cNvSpPr txBox="1"/>
          <p:nvPr/>
        </p:nvSpPr>
        <p:spPr>
          <a:xfrm>
            <a:off x="228599" y="1839912"/>
            <a:ext cx="3763862" cy="3016210"/>
          </a:xfrm>
          <a:prstGeom prst="rect">
            <a:avLst/>
          </a:prstGeom>
          <a:noFill/>
        </p:spPr>
        <p:txBody>
          <a:bodyPr wrap="square" rtlCol="0" anchor="t">
            <a:spAutoFit/>
          </a:bodyPr>
          <a:lstStyle/>
          <a:p>
            <a:pPr marL="171450" indent="-171450">
              <a:buFont typeface="Apple SD Gothic Neo Regular" panose="02000300000000000000" pitchFamily="2" charset="-127"/>
              <a:buChar char="◼"/>
            </a:pPr>
            <a:r>
              <a:rPr kumimoji="1" lang="ja-JP" altLang="en-US" sz="1200" b="1">
                <a:solidFill>
                  <a:schemeClr val="tx2"/>
                </a:solidFill>
                <a:latin typeface="+mn-lt"/>
                <a:ea typeface="MS PGothic" panose="020B0600070205080204" pitchFamily="34" charset="-128"/>
              </a:rPr>
              <a:t>特徴</a:t>
            </a:r>
            <a:endParaRPr kumimoji="1" lang="en-US" altLang="ja-JP" sz="1200" b="1" dirty="0">
              <a:solidFill>
                <a:schemeClr val="tx2"/>
              </a:solidFill>
              <a:latin typeface="+mn-lt"/>
              <a:ea typeface="MS PGothic" panose="020B0600070205080204" pitchFamily="34" charset="-128"/>
            </a:endParaRPr>
          </a:p>
          <a:p>
            <a:r>
              <a:rPr lang="ja-JP" altLang="en-US" sz="1100">
                <a:latin typeface="+mn-lt"/>
                <a:ea typeface="MS PGothic"/>
              </a:rPr>
              <a:t>同一筐体内の</a:t>
            </a:r>
            <a:r>
              <a:rPr lang="en-US" altLang="ja-JP" sz="1100" dirty="0">
                <a:latin typeface="+mn-lt"/>
                <a:ea typeface="MS PGothic"/>
              </a:rPr>
              <a:t> 2 </a:t>
            </a:r>
            <a:r>
              <a:rPr lang="ja-JP" altLang="en-US" sz="1100">
                <a:latin typeface="+mn-lt"/>
                <a:ea typeface="MS PGothic"/>
              </a:rPr>
              <a:t>つのスーパーバイザーや、</a:t>
            </a:r>
            <a:r>
              <a:rPr lang="en-US" altLang="ja-JP" sz="1100" dirty="0" err="1">
                <a:latin typeface="+mn-lt"/>
                <a:ea typeface="MS PGothic"/>
              </a:rPr>
              <a:t>StackWise</a:t>
            </a:r>
            <a:r>
              <a:rPr lang="en-US" altLang="ja-JP" sz="1100" dirty="0">
                <a:latin typeface="+mn-lt"/>
                <a:ea typeface="MS PGothic"/>
              </a:rPr>
              <a:t> Virtual </a:t>
            </a:r>
            <a:r>
              <a:rPr lang="ja-JP" altLang="en-US" sz="1100">
                <a:latin typeface="+mn-lt"/>
                <a:ea typeface="MS PGothic"/>
              </a:rPr>
              <a:t>を組んだ</a:t>
            </a:r>
            <a:r>
              <a:rPr lang="en-US" altLang="ja-JP" sz="1100" dirty="0">
                <a:latin typeface="+mn-lt"/>
                <a:ea typeface="MS PGothic"/>
              </a:rPr>
              <a:t> 2 </a:t>
            </a:r>
            <a:r>
              <a:rPr lang="ja-JP" altLang="en-US" sz="1100">
                <a:latin typeface="+mn-lt"/>
                <a:ea typeface="MS PGothic"/>
              </a:rPr>
              <a:t>つの筐体を利用して</a:t>
            </a:r>
            <a:r>
              <a:rPr lang="en-US" altLang="ja-JP" sz="1100" dirty="0">
                <a:latin typeface="+mn-lt"/>
                <a:ea typeface="MS PGothic"/>
              </a:rPr>
              <a:t> </a:t>
            </a:r>
            <a:r>
              <a:rPr lang="en-US" altLang="ja-JP" sz="1100" dirty="0" err="1">
                <a:latin typeface="+mn-lt"/>
                <a:ea typeface="MS PGothic"/>
              </a:rPr>
              <a:t>ISSU</a:t>
            </a:r>
            <a:r>
              <a:rPr lang="en-US" altLang="ja-JP" sz="1100" dirty="0">
                <a:latin typeface="+mn-lt"/>
                <a:ea typeface="MS PGothic"/>
              </a:rPr>
              <a:t> </a:t>
            </a:r>
            <a:r>
              <a:rPr lang="ja-JP" altLang="en-US" sz="1100">
                <a:latin typeface="+mn-lt"/>
                <a:ea typeface="MS PGothic"/>
              </a:rPr>
              <a:t>を実施できます。</a:t>
            </a:r>
            <a:endParaRPr lang="en-US" altLang="ja-JP" sz="1100" dirty="0">
              <a:latin typeface="+mn-lt"/>
              <a:ea typeface="MS PGothic"/>
            </a:endParaRPr>
          </a:p>
          <a:p>
            <a:r>
              <a:rPr lang="ja-JP" altLang="en-US" sz="1100">
                <a:latin typeface="+mn-lt"/>
                <a:ea typeface="MS PGothic"/>
              </a:rPr>
              <a:t>自動的にスタンバイ側のスーパーバイザーや機器からバージョンアップし、最後にアクティブ側のスーパーバイザーや機器をバージョンアップします。切り替え時には</a:t>
            </a:r>
            <a:r>
              <a:rPr lang="en-US" altLang="ja-JP" sz="1100" dirty="0">
                <a:latin typeface="+mn-lt"/>
                <a:ea typeface="MS PGothic"/>
              </a:rPr>
              <a:t> </a:t>
            </a:r>
            <a:r>
              <a:rPr lang="en-US" altLang="ja-JP" sz="1100" dirty="0" err="1">
                <a:latin typeface="+mn-lt"/>
                <a:ea typeface="MS PGothic"/>
              </a:rPr>
              <a:t>SSO</a:t>
            </a:r>
            <a:r>
              <a:rPr lang="ja-JP" altLang="en-US" sz="1100">
                <a:latin typeface="+mn-lt"/>
                <a:ea typeface="MS PGothic"/>
              </a:rPr>
              <a:t>（</a:t>
            </a:r>
            <a:r>
              <a:rPr lang="en-US" altLang="ja-JP" sz="1100" dirty="0">
                <a:latin typeface="+mn-lt"/>
                <a:ea typeface="MS PGothic"/>
              </a:rPr>
              <a:t>Stateful Switchover</a:t>
            </a:r>
            <a:r>
              <a:rPr lang="ja-JP" altLang="en-US" sz="1100">
                <a:latin typeface="+mn-lt"/>
                <a:ea typeface="MS PGothic"/>
              </a:rPr>
              <a:t>）</a:t>
            </a:r>
            <a:r>
              <a:rPr lang="en-US" altLang="ja-JP" sz="1100" dirty="0">
                <a:latin typeface="+mn-lt"/>
                <a:ea typeface="MS PGothic"/>
              </a:rPr>
              <a:t> </a:t>
            </a:r>
            <a:r>
              <a:rPr lang="ja-JP" altLang="en-US" sz="1100">
                <a:latin typeface="+mn-lt"/>
                <a:ea typeface="MS PGothic"/>
              </a:rPr>
              <a:t>の機能で通信影響を最小限にして通信を継続します。</a:t>
            </a:r>
            <a:endParaRPr lang="en-US" altLang="ja-JP" sz="1100" dirty="0">
              <a:latin typeface="+mn-lt"/>
              <a:ea typeface="MS PGothic"/>
            </a:endParaRPr>
          </a:p>
          <a:p>
            <a:endParaRPr kumimoji="1" lang="en-US" altLang="ja-JP" sz="1100" dirty="0">
              <a:latin typeface="+mn-lt"/>
              <a:ea typeface="MS PGothic" panose="020B0600070205080204" pitchFamily="34" charset="-128"/>
            </a:endParaRPr>
          </a:p>
          <a:p>
            <a:pPr marL="171450" indent="-171450">
              <a:buFont typeface="Apple SD Gothic Neo Regular" panose="02000300000000000000" pitchFamily="2" charset="-127"/>
              <a:buChar char="◼"/>
            </a:pPr>
            <a:r>
              <a:rPr kumimoji="1" lang="ja-JP" altLang="en-US" sz="1200" b="1">
                <a:solidFill>
                  <a:schemeClr val="accent3"/>
                </a:solidFill>
                <a:latin typeface="+mn-lt"/>
                <a:ea typeface="MS PGothic" panose="020B0600070205080204" pitchFamily="34" charset="-128"/>
              </a:rPr>
              <a:t>既存機器との比較</a:t>
            </a:r>
            <a:endParaRPr kumimoji="1" lang="en-US" altLang="ja-JP" sz="1200" b="1" dirty="0">
              <a:solidFill>
                <a:schemeClr val="accent3"/>
              </a:solidFill>
              <a:latin typeface="+mn-lt"/>
              <a:ea typeface="MS PGothic" panose="020B0600070205080204" pitchFamily="34" charset="-128"/>
            </a:endParaRPr>
          </a:p>
          <a:p>
            <a:r>
              <a:rPr kumimoji="1" lang="ja-JP" altLang="en-US" sz="1100">
                <a:latin typeface="+mn-lt"/>
                <a:ea typeface="MS PGothic" panose="020B0600070205080204" pitchFamily="34" charset="-128"/>
              </a:rPr>
              <a:t>筐体内の冗長スーパーバイザーを利用した</a:t>
            </a:r>
            <a:r>
              <a:rPr kumimoji="1" lang="en-US" altLang="ja-JP" sz="1100" dirty="0">
                <a:latin typeface="+mn-lt"/>
                <a:ea typeface="MS PGothic" panose="020B0600070205080204" pitchFamily="34" charset="-128"/>
              </a:rPr>
              <a:t> </a:t>
            </a:r>
            <a:r>
              <a:rPr kumimoji="1" lang="en-US" altLang="ja-JP" sz="1100" dirty="0" err="1">
                <a:latin typeface="+mn-lt"/>
                <a:ea typeface="MS PGothic" panose="020B0600070205080204" pitchFamily="34" charset="-128"/>
              </a:rPr>
              <a:t>ISSU</a:t>
            </a:r>
            <a:r>
              <a:rPr kumimoji="1" lang="en-US" altLang="ja-JP" sz="1100" dirty="0">
                <a:latin typeface="+mn-lt"/>
                <a:ea typeface="MS PGothic" panose="020B0600070205080204" pitchFamily="34" charset="-128"/>
              </a:rPr>
              <a:t> </a:t>
            </a:r>
            <a:r>
              <a:rPr kumimoji="1" lang="ja-JP" altLang="en-US" sz="1100">
                <a:latin typeface="+mn-lt"/>
                <a:ea typeface="MS PGothic" panose="020B0600070205080204" pitchFamily="34" charset="-128"/>
              </a:rPr>
              <a:t>だけでなく、</a:t>
            </a:r>
            <a:r>
              <a:rPr kumimoji="1" lang="en-US" altLang="ja-JP" sz="1100" dirty="0" err="1">
                <a:latin typeface="+mn-lt"/>
                <a:ea typeface="MS PGothic" panose="020B0600070205080204" pitchFamily="34" charset="-128"/>
              </a:rPr>
              <a:t>StackWise</a:t>
            </a:r>
            <a:r>
              <a:rPr kumimoji="1" lang="en-US" altLang="ja-JP" sz="1100" dirty="0">
                <a:latin typeface="+mn-lt"/>
                <a:ea typeface="MS PGothic" panose="020B0600070205080204" pitchFamily="34" charset="-128"/>
              </a:rPr>
              <a:t> Virtual </a:t>
            </a:r>
            <a:r>
              <a:rPr kumimoji="1" lang="ja-JP" altLang="en-US" sz="1100">
                <a:latin typeface="+mn-lt"/>
                <a:ea typeface="MS PGothic" panose="020B0600070205080204" pitchFamily="34" charset="-128"/>
              </a:rPr>
              <a:t>環境下でも</a:t>
            </a:r>
            <a:r>
              <a:rPr kumimoji="1" lang="en-US" altLang="ja-JP" sz="1100" dirty="0">
                <a:latin typeface="+mn-lt"/>
                <a:ea typeface="MS PGothic" panose="020B0600070205080204" pitchFamily="34" charset="-128"/>
              </a:rPr>
              <a:t> </a:t>
            </a:r>
            <a:r>
              <a:rPr kumimoji="1" lang="en-US" altLang="ja-JP" sz="1100" dirty="0" err="1">
                <a:latin typeface="+mn-lt"/>
                <a:ea typeface="MS PGothic" panose="020B0600070205080204" pitchFamily="34" charset="-128"/>
              </a:rPr>
              <a:t>ISSU</a:t>
            </a:r>
            <a:r>
              <a:rPr kumimoji="1" lang="en-US" altLang="ja-JP" sz="1100" dirty="0">
                <a:latin typeface="+mn-lt"/>
                <a:ea typeface="MS PGothic" panose="020B0600070205080204" pitchFamily="34" charset="-128"/>
              </a:rPr>
              <a:t> </a:t>
            </a:r>
            <a:r>
              <a:rPr kumimoji="1" lang="ja-JP" altLang="en-US" sz="1100">
                <a:latin typeface="+mn-lt"/>
                <a:ea typeface="MS PGothic" panose="020B0600070205080204" pitchFamily="34" charset="-128"/>
              </a:rPr>
              <a:t>を実施できます。</a:t>
            </a:r>
            <a:endParaRPr kumimoji="1" lang="en-US" altLang="ja-JP" sz="1100" dirty="0">
              <a:latin typeface="+mn-lt"/>
              <a:ea typeface="MS PGothic" panose="020B0600070205080204" pitchFamily="34" charset="-128"/>
            </a:endParaRPr>
          </a:p>
          <a:p>
            <a:endParaRPr kumimoji="1" lang="en-US" altLang="ja-JP" sz="1100" dirty="0">
              <a:latin typeface="+mn-lt"/>
              <a:ea typeface="MS PGothic" panose="020B0600070205080204" pitchFamily="34" charset="-128"/>
            </a:endParaRPr>
          </a:p>
          <a:p>
            <a:pPr marL="171450" indent="-171450">
              <a:buFont typeface="Apple SD Gothic Neo Regular" panose="02000300000000000000" pitchFamily="2" charset="-127"/>
              <a:buChar char="◼"/>
            </a:pPr>
            <a:r>
              <a:rPr kumimoji="1" lang="ja-JP" altLang="en-US" sz="1200" b="1">
                <a:solidFill>
                  <a:schemeClr val="accent3"/>
                </a:solidFill>
                <a:latin typeface="+mn-lt"/>
                <a:ea typeface="MS PGothic" panose="020B0600070205080204" pitchFamily="34" charset="-128"/>
              </a:rPr>
              <a:t>注意点</a:t>
            </a:r>
            <a:endParaRPr kumimoji="1" lang="en-US" altLang="ja-JP" sz="1200" b="1" dirty="0">
              <a:solidFill>
                <a:schemeClr val="accent3"/>
              </a:solidFill>
              <a:latin typeface="+mn-lt"/>
              <a:ea typeface="MS PGothic" panose="020B0600070205080204" pitchFamily="34" charset="-128"/>
            </a:endParaRPr>
          </a:p>
          <a:p>
            <a:r>
              <a:rPr kumimoji="1" lang="en-JP" altLang="ja-JP" sz="1100" dirty="0">
                <a:latin typeface="+mn-lt"/>
                <a:ea typeface="MS PGothic"/>
              </a:rPr>
              <a:t>ISSU </a:t>
            </a:r>
            <a:r>
              <a:rPr kumimoji="1" lang="ja-JP" altLang="en-US" sz="1100">
                <a:latin typeface="+mn-lt"/>
                <a:ea typeface="MS PGothic"/>
              </a:rPr>
              <a:t>でバージョンアップできるのは、同一メジャーバージョンの</a:t>
            </a:r>
            <a:r>
              <a:rPr kumimoji="1" lang="en-US" altLang="ja-JP" sz="1100" dirty="0">
                <a:latin typeface="+mn-lt"/>
                <a:ea typeface="MS PGothic"/>
              </a:rPr>
              <a:t> EM</a:t>
            </a:r>
            <a:r>
              <a:rPr kumimoji="1" lang="ja-JP" altLang="en-US" sz="1100">
                <a:latin typeface="+mn-lt"/>
                <a:ea typeface="MS PGothic"/>
              </a:rPr>
              <a:t>（</a:t>
            </a:r>
            <a:r>
              <a:rPr kumimoji="1" lang="en-US" altLang="ja-JP" sz="1100" dirty="0">
                <a:latin typeface="+mn-lt"/>
                <a:ea typeface="MS PGothic"/>
              </a:rPr>
              <a:t>Extended Maintenance</a:t>
            </a:r>
            <a:r>
              <a:rPr kumimoji="1" lang="ja-JP" altLang="en-US" sz="1100">
                <a:latin typeface="+mn-lt"/>
                <a:ea typeface="MS PGothic"/>
              </a:rPr>
              <a:t>）</a:t>
            </a:r>
            <a:r>
              <a:rPr kumimoji="1" lang="en-US" altLang="ja-JP" sz="1100" dirty="0">
                <a:latin typeface="+mn-lt"/>
                <a:ea typeface="MS PGothic"/>
              </a:rPr>
              <a:t> </a:t>
            </a:r>
            <a:r>
              <a:rPr kumimoji="1" lang="ja-JP" altLang="en-US" sz="1100">
                <a:latin typeface="+mn-lt"/>
                <a:ea typeface="MS PGothic"/>
              </a:rPr>
              <a:t>リリース間のみです。</a:t>
            </a:r>
            <a:endParaRPr kumimoji="1" lang="en-US" altLang="ja-JP" sz="1100" dirty="0">
              <a:latin typeface="+mn-lt"/>
              <a:ea typeface="MS PGothic"/>
            </a:endParaRPr>
          </a:p>
        </p:txBody>
      </p:sp>
      <p:sp>
        <p:nvSpPr>
          <p:cNvPr id="27" name="四角形: 角を丸くする 6">
            <a:extLst>
              <a:ext uri="{FF2B5EF4-FFF2-40B4-BE49-F238E27FC236}">
                <a16:creationId xmlns:a16="http://schemas.microsoft.com/office/drawing/2014/main" id="{298BBF95-ADF6-1040-B16A-A766165FA1C5}"/>
              </a:ext>
            </a:extLst>
          </p:cNvPr>
          <p:cNvSpPr/>
          <p:nvPr/>
        </p:nvSpPr>
        <p:spPr>
          <a:xfrm>
            <a:off x="228600" y="1201738"/>
            <a:ext cx="8750808" cy="621692"/>
          </a:xfrm>
          <a:prstGeom prst="roundRect">
            <a:avLst/>
          </a:prstGeom>
          <a:solidFill>
            <a:schemeClr val="tx2"/>
          </a:solidFill>
          <a:ln w="9525" cap="flat" cmpd="sng" algn="ctr">
            <a:noFill/>
            <a:prstDash val="solid"/>
            <a:round/>
            <a:headEnd type="none" w="med" len="med"/>
            <a:tailEnd type="none" w="med" len="med"/>
          </a:ln>
        </p:spPr>
        <p:style>
          <a:lnRef idx="0">
            <a:scrgbClr r="0" g="0" b="0"/>
          </a:lnRef>
          <a:fillRef idx="0">
            <a:scrgbClr r="0" g="0" b="0"/>
          </a:fillRef>
          <a:effectRef idx="0">
            <a:scrgbClr r="0" g="0" b="0"/>
          </a:effectRef>
          <a:fontRef idx="minor">
            <a:schemeClr val="accent1"/>
          </a:fontRef>
        </p:style>
        <p:txBody>
          <a:bodyPr rtlCol="0" anchor="ctr"/>
          <a:lstStyle/>
          <a:p>
            <a:r>
              <a:rPr kumimoji="1" lang="en-US" altLang="ja-JP" sz="1200" dirty="0" err="1">
                <a:solidFill>
                  <a:schemeClr val="accent1">
                    <a:lumMod val="20000"/>
                    <a:lumOff val="80000"/>
                  </a:schemeClr>
                </a:solidFill>
                <a:ea typeface="MS PGothic" panose="020B0600070205080204" pitchFamily="34" charset="-128"/>
              </a:rPr>
              <a:t>ISSU</a:t>
            </a:r>
            <a:r>
              <a:rPr kumimoji="1" lang="ja-JP" altLang="en-US" sz="1200" dirty="0">
                <a:solidFill>
                  <a:schemeClr val="accent1">
                    <a:lumMod val="20000"/>
                    <a:lumOff val="80000"/>
                  </a:schemeClr>
                </a:solidFill>
                <a:ea typeface="MS PGothic" panose="020B0600070205080204" pitchFamily="34" charset="-128"/>
              </a:rPr>
              <a:t>（</a:t>
            </a:r>
            <a:r>
              <a:rPr kumimoji="1" lang="en-US" altLang="ja-JP" sz="1200" dirty="0">
                <a:solidFill>
                  <a:schemeClr val="accent1">
                    <a:lumMod val="20000"/>
                    <a:lumOff val="80000"/>
                  </a:schemeClr>
                </a:solidFill>
                <a:ea typeface="MS PGothic" panose="020B0600070205080204" pitchFamily="34" charset="-128"/>
              </a:rPr>
              <a:t>In-Service Software Upgrade</a:t>
            </a:r>
            <a:r>
              <a:rPr kumimoji="1" lang="ja-JP" altLang="en-US" sz="1200" dirty="0">
                <a:solidFill>
                  <a:schemeClr val="accent1">
                    <a:lumMod val="20000"/>
                    <a:lumOff val="80000"/>
                  </a:schemeClr>
                </a:solidFill>
                <a:ea typeface="MS PGothic" panose="020B0600070205080204" pitchFamily="34" charset="-128"/>
              </a:rPr>
              <a:t>）</a:t>
            </a:r>
            <a:r>
              <a:rPr kumimoji="1" lang="en-US" altLang="ja-JP" sz="1200" dirty="0">
                <a:solidFill>
                  <a:schemeClr val="accent1">
                    <a:lumMod val="20000"/>
                    <a:lumOff val="80000"/>
                  </a:schemeClr>
                </a:solidFill>
                <a:ea typeface="MS PGothic" panose="020B0600070205080204" pitchFamily="34" charset="-128"/>
              </a:rPr>
              <a:t> </a:t>
            </a:r>
            <a:r>
              <a:rPr kumimoji="1" lang="ja-JP" altLang="en-US" sz="1200" dirty="0">
                <a:solidFill>
                  <a:schemeClr val="accent1">
                    <a:lumMod val="20000"/>
                    <a:lumOff val="80000"/>
                  </a:schemeClr>
                </a:solidFill>
                <a:ea typeface="MS PGothic" panose="020B0600070205080204" pitchFamily="34" charset="-128"/>
              </a:rPr>
              <a:t>機能では、サービスを停止させることなく本機器のソフトウェアのバージョンアップを実施します。</a:t>
            </a:r>
            <a:endParaRPr kumimoji="1" lang="en-US" altLang="ja-JP" sz="1200" dirty="0">
              <a:solidFill>
                <a:schemeClr val="accent1">
                  <a:lumMod val="20000"/>
                  <a:lumOff val="80000"/>
                </a:schemeClr>
              </a:solidFill>
              <a:ea typeface="MS PGothic" panose="020B0600070205080204" pitchFamily="34" charset="-128"/>
            </a:endParaRPr>
          </a:p>
          <a:p>
            <a:r>
              <a:rPr kumimoji="1" lang="ja-JP" altLang="en-US" sz="1200" dirty="0">
                <a:solidFill>
                  <a:schemeClr val="accent1">
                    <a:lumMod val="20000"/>
                    <a:lumOff val="80000"/>
                  </a:schemeClr>
                </a:solidFill>
                <a:ea typeface="MS PGothic" panose="020B0600070205080204" pitchFamily="34" charset="-128"/>
              </a:rPr>
              <a:t>冗長構成を組まれた機器を</a:t>
            </a:r>
            <a:r>
              <a:rPr kumimoji="1" lang="en-US" altLang="ja-JP" sz="1200" dirty="0">
                <a:solidFill>
                  <a:schemeClr val="accent1">
                    <a:lumMod val="20000"/>
                    <a:lumOff val="80000"/>
                  </a:schemeClr>
                </a:solidFill>
                <a:ea typeface="MS PGothic" panose="020B0600070205080204" pitchFamily="34" charset="-128"/>
              </a:rPr>
              <a:t> 1 </a:t>
            </a:r>
            <a:r>
              <a:rPr kumimoji="1" lang="ja-JP" altLang="en-US" sz="1200" dirty="0">
                <a:solidFill>
                  <a:schemeClr val="accent1">
                    <a:lumMod val="20000"/>
                    <a:lumOff val="80000"/>
                  </a:schemeClr>
                </a:solidFill>
                <a:ea typeface="MS PGothic" panose="020B0600070205080204" pitchFamily="34" charset="-128"/>
              </a:rPr>
              <a:t>台ずつバージョンアップすることで、バージョンアップ中においても通信を継続させます。</a:t>
            </a:r>
            <a:endParaRPr kumimoji="1" lang="en-US" altLang="ja-JP" sz="1200" dirty="0">
              <a:solidFill>
                <a:schemeClr val="accent1">
                  <a:lumMod val="20000"/>
                  <a:lumOff val="80000"/>
                </a:schemeClr>
              </a:solidFill>
              <a:ea typeface="MS PGothic" panose="020B0600070205080204" pitchFamily="34" charset="-128"/>
            </a:endParaRPr>
          </a:p>
        </p:txBody>
      </p:sp>
      <p:pic>
        <p:nvPicPr>
          <p:cNvPr id="34" name="Picture 33">
            <a:extLst>
              <a:ext uri="{FF2B5EF4-FFF2-40B4-BE49-F238E27FC236}">
                <a16:creationId xmlns:a16="http://schemas.microsoft.com/office/drawing/2014/main" id="{11C7F7F3-9C11-2D4A-A296-829AF261EE83}"/>
              </a:ext>
            </a:extLst>
          </p:cNvPr>
          <p:cNvPicPr>
            <a:picLocks noChangeAspect="1"/>
          </p:cNvPicPr>
          <p:nvPr/>
        </p:nvPicPr>
        <p:blipFill>
          <a:blip r:embed="rId2" cstate="hqprint">
            <a:extLst>
              <a:ext uri="{28A0092B-C50C-407E-A947-70E740481C1C}">
                <a14:useLocalDpi xmlns:a14="http://schemas.microsoft.com/office/drawing/2010/main"/>
              </a:ext>
            </a:extLst>
          </a:blip>
          <a:stretch>
            <a:fillRect/>
          </a:stretch>
        </p:blipFill>
        <p:spPr>
          <a:xfrm>
            <a:off x="7390235" y="3834306"/>
            <a:ext cx="1306893" cy="1038198"/>
          </a:xfrm>
          <a:prstGeom prst="rect">
            <a:avLst/>
          </a:prstGeom>
        </p:spPr>
      </p:pic>
      <p:pic>
        <p:nvPicPr>
          <p:cNvPr id="36" name="Picture 35">
            <a:extLst>
              <a:ext uri="{FF2B5EF4-FFF2-40B4-BE49-F238E27FC236}">
                <a16:creationId xmlns:a16="http://schemas.microsoft.com/office/drawing/2014/main" id="{89FFE3E4-5499-5B4B-BFED-3D2B1C81FE6B}"/>
              </a:ext>
            </a:extLst>
          </p:cNvPr>
          <p:cNvPicPr>
            <a:picLocks noChangeAspect="1"/>
          </p:cNvPicPr>
          <p:nvPr/>
        </p:nvPicPr>
        <p:blipFill>
          <a:blip r:embed="rId2" cstate="hqprint">
            <a:extLst>
              <a:ext uri="{28A0092B-C50C-407E-A947-70E740481C1C}">
                <a14:useLocalDpi xmlns:a14="http://schemas.microsoft.com/office/drawing/2010/main"/>
              </a:ext>
            </a:extLst>
          </a:blip>
          <a:stretch>
            <a:fillRect/>
          </a:stretch>
        </p:blipFill>
        <p:spPr>
          <a:xfrm>
            <a:off x="5839341" y="3834306"/>
            <a:ext cx="1306893" cy="1038198"/>
          </a:xfrm>
          <a:prstGeom prst="rect">
            <a:avLst/>
          </a:prstGeom>
        </p:spPr>
      </p:pic>
      <p:pic>
        <p:nvPicPr>
          <p:cNvPr id="37" name="Picture 36">
            <a:extLst>
              <a:ext uri="{FF2B5EF4-FFF2-40B4-BE49-F238E27FC236}">
                <a16:creationId xmlns:a16="http://schemas.microsoft.com/office/drawing/2014/main" id="{EDA29D58-A936-4040-A49F-EE24541FAB33}"/>
              </a:ext>
            </a:extLst>
          </p:cNvPr>
          <p:cNvPicPr>
            <a:picLocks noChangeAspect="1"/>
          </p:cNvPicPr>
          <p:nvPr/>
        </p:nvPicPr>
        <p:blipFill>
          <a:blip r:embed="rId2" cstate="hqprint">
            <a:extLst>
              <a:ext uri="{28A0092B-C50C-407E-A947-70E740481C1C}">
                <a14:useLocalDpi xmlns:a14="http://schemas.microsoft.com/office/drawing/2010/main"/>
              </a:ext>
            </a:extLst>
          </a:blip>
          <a:stretch>
            <a:fillRect/>
          </a:stretch>
        </p:blipFill>
        <p:spPr>
          <a:xfrm>
            <a:off x="6556517" y="1960682"/>
            <a:ext cx="1306893" cy="1038198"/>
          </a:xfrm>
          <a:prstGeom prst="rect">
            <a:avLst/>
          </a:prstGeom>
        </p:spPr>
      </p:pic>
      <p:pic>
        <p:nvPicPr>
          <p:cNvPr id="38" name="Picture 36">
            <a:extLst>
              <a:ext uri="{FF2B5EF4-FFF2-40B4-BE49-F238E27FC236}">
                <a16:creationId xmlns:a16="http://schemas.microsoft.com/office/drawing/2014/main" id="{2B929ADC-9EAB-7445-9080-403536316BB7}"/>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7390235" y="3320179"/>
            <a:ext cx="1306894" cy="168084"/>
          </a:xfrm>
          <a:prstGeom prst="rect">
            <a:avLst/>
          </a:prstGeom>
        </p:spPr>
      </p:pic>
      <p:pic>
        <p:nvPicPr>
          <p:cNvPr id="39" name="Picture 36">
            <a:extLst>
              <a:ext uri="{FF2B5EF4-FFF2-40B4-BE49-F238E27FC236}">
                <a16:creationId xmlns:a16="http://schemas.microsoft.com/office/drawing/2014/main" id="{0095D4E3-7D40-FF4D-9139-C4E0889F83D6}"/>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5839341" y="3320179"/>
            <a:ext cx="1306894" cy="168084"/>
          </a:xfrm>
          <a:prstGeom prst="rect">
            <a:avLst/>
          </a:prstGeom>
        </p:spPr>
      </p:pic>
      <p:sp>
        <p:nvSpPr>
          <p:cNvPr id="40" name="Curved Down Arrow 39">
            <a:extLst>
              <a:ext uri="{FF2B5EF4-FFF2-40B4-BE49-F238E27FC236}">
                <a16:creationId xmlns:a16="http://schemas.microsoft.com/office/drawing/2014/main" id="{23DE1B92-4F74-2741-87CF-B5CA30FAD90B}"/>
              </a:ext>
            </a:extLst>
          </p:cNvPr>
          <p:cNvSpPr/>
          <p:nvPr/>
        </p:nvSpPr>
        <p:spPr>
          <a:xfrm>
            <a:off x="6795370" y="3164003"/>
            <a:ext cx="1004312" cy="221594"/>
          </a:xfrm>
          <a:prstGeom prst="curvedDownArrow">
            <a:avLst>
              <a:gd name="adj1" fmla="val 58005"/>
              <a:gd name="adj2" fmla="val 183901"/>
              <a:gd name="adj3" fmla="val 53263"/>
            </a:avLst>
          </a:prstGeom>
          <a:solidFill>
            <a:schemeClr val="accent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189"/>
            <a:endParaRPr lang="en-US" dirty="0">
              <a:solidFill>
                <a:srgbClr val="282828"/>
              </a:solidFill>
              <a:latin typeface="CiscoSansTT ExtraLight"/>
            </a:endParaRPr>
          </a:p>
        </p:txBody>
      </p:sp>
      <p:sp>
        <p:nvSpPr>
          <p:cNvPr id="41" name="Rounded Rectangle 40">
            <a:extLst>
              <a:ext uri="{FF2B5EF4-FFF2-40B4-BE49-F238E27FC236}">
                <a16:creationId xmlns:a16="http://schemas.microsoft.com/office/drawing/2014/main" id="{FFD2F887-BDAB-A842-B74F-67199C923F82}"/>
              </a:ext>
            </a:extLst>
          </p:cNvPr>
          <p:cNvSpPr/>
          <p:nvPr/>
        </p:nvSpPr>
        <p:spPr>
          <a:xfrm>
            <a:off x="7029182" y="3093780"/>
            <a:ext cx="453212" cy="168084"/>
          </a:xfrm>
          <a:prstGeom prst="roundRect">
            <a:avLst>
              <a:gd name="adj" fmla="val 50000"/>
            </a:avLst>
          </a:prstGeom>
          <a:solidFill>
            <a:schemeClr val="accent2">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189"/>
            <a:r>
              <a:rPr lang="en-US" sz="800" dirty="0">
                <a:solidFill>
                  <a:srgbClr val="FFFFFF"/>
                </a:solidFill>
                <a:latin typeface="CiscoSansTT ExtraLight"/>
              </a:rPr>
              <a:t>SSO</a:t>
            </a:r>
          </a:p>
        </p:txBody>
      </p:sp>
      <p:sp>
        <p:nvSpPr>
          <p:cNvPr id="45" name="Curved Down Arrow 44">
            <a:extLst>
              <a:ext uri="{FF2B5EF4-FFF2-40B4-BE49-F238E27FC236}">
                <a16:creationId xmlns:a16="http://schemas.microsoft.com/office/drawing/2014/main" id="{6976C8C5-67B4-104B-A7E7-E76408DC3E64}"/>
              </a:ext>
            </a:extLst>
          </p:cNvPr>
          <p:cNvSpPr/>
          <p:nvPr/>
        </p:nvSpPr>
        <p:spPr>
          <a:xfrm>
            <a:off x="6795370" y="3990721"/>
            <a:ext cx="1004312" cy="221594"/>
          </a:xfrm>
          <a:prstGeom prst="curvedDownArrow">
            <a:avLst>
              <a:gd name="adj1" fmla="val 58005"/>
              <a:gd name="adj2" fmla="val 183901"/>
              <a:gd name="adj3" fmla="val 53263"/>
            </a:avLst>
          </a:prstGeom>
          <a:solidFill>
            <a:schemeClr val="accent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189"/>
            <a:endParaRPr lang="en-US" dirty="0">
              <a:solidFill>
                <a:srgbClr val="282828"/>
              </a:solidFill>
              <a:latin typeface="CiscoSansTT ExtraLight"/>
            </a:endParaRPr>
          </a:p>
        </p:txBody>
      </p:sp>
      <p:sp>
        <p:nvSpPr>
          <p:cNvPr id="46" name="Rounded Rectangle 45">
            <a:extLst>
              <a:ext uri="{FF2B5EF4-FFF2-40B4-BE49-F238E27FC236}">
                <a16:creationId xmlns:a16="http://schemas.microsoft.com/office/drawing/2014/main" id="{EB3F45FB-97CC-A64B-A6F1-B04F7E64CE6A}"/>
              </a:ext>
            </a:extLst>
          </p:cNvPr>
          <p:cNvSpPr/>
          <p:nvPr/>
        </p:nvSpPr>
        <p:spPr>
          <a:xfrm>
            <a:off x="7029182" y="3920498"/>
            <a:ext cx="453212" cy="168084"/>
          </a:xfrm>
          <a:prstGeom prst="roundRect">
            <a:avLst>
              <a:gd name="adj" fmla="val 50000"/>
            </a:avLst>
          </a:prstGeom>
          <a:solidFill>
            <a:schemeClr val="accent2">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189"/>
            <a:r>
              <a:rPr lang="en-US" sz="800" dirty="0">
                <a:solidFill>
                  <a:srgbClr val="FFFFFF"/>
                </a:solidFill>
                <a:latin typeface="CiscoSansTT ExtraLight"/>
              </a:rPr>
              <a:t>SSO</a:t>
            </a:r>
          </a:p>
        </p:txBody>
      </p:sp>
      <p:sp>
        <p:nvSpPr>
          <p:cNvPr id="47" name="Curved Down Arrow 46">
            <a:extLst>
              <a:ext uri="{FF2B5EF4-FFF2-40B4-BE49-F238E27FC236}">
                <a16:creationId xmlns:a16="http://schemas.microsoft.com/office/drawing/2014/main" id="{9F8CCCAD-B679-0B4D-AA96-83D7E3990276}"/>
              </a:ext>
            </a:extLst>
          </p:cNvPr>
          <p:cNvSpPr/>
          <p:nvPr/>
        </p:nvSpPr>
        <p:spPr>
          <a:xfrm rot="16200000" flipH="1">
            <a:off x="6513247" y="2306886"/>
            <a:ext cx="308134" cy="221594"/>
          </a:xfrm>
          <a:prstGeom prst="curvedDownArrow">
            <a:avLst>
              <a:gd name="adj1" fmla="val 37008"/>
              <a:gd name="adj2" fmla="val 183901"/>
              <a:gd name="adj3" fmla="val 53263"/>
            </a:avLst>
          </a:prstGeom>
          <a:solidFill>
            <a:schemeClr val="accent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189"/>
            <a:endParaRPr lang="en-US" dirty="0">
              <a:solidFill>
                <a:srgbClr val="282828"/>
              </a:solidFill>
              <a:latin typeface="CiscoSansTT ExtraLight"/>
            </a:endParaRPr>
          </a:p>
        </p:txBody>
      </p:sp>
      <p:sp>
        <p:nvSpPr>
          <p:cNvPr id="48" name="Curved Down Arrow 47">
            <a:extLst>
              <a:ext uri="{FF2B5EF4-FFF2-40B4-BE49-F238E27FC236}">
                <a16:creationId xmlns:a16="http://schemas.microsoft.com/office/drawing/2014/main" id="{09DE00AA-31E6-1746-B304-CF7E18614A7C}"/>
              </a:ext>
            </a:extLst>
          </p:cNvPr>
          <p:cNvSpPr/>
          <p:nvPr/>
        </p:nvSpPr>
        <p:spPr>
          <a:xfrm rot="16200000" flipH="1">
            <a:off x="5980440" y="4175518"/>
            <a:ext cx="308134" cy="221594"/>
          </a:xfrm>
          <a:prstGeom prst="curvedDownArrow">
            <a:avLst>
              <a:gd name="adj1" fmla="val 37008"/>
              <a:gd name="adj2" fmla="val 183901"/>
              <a:gd name="adj3" fmla="val 53263"/>
            </a:avLst>
          </a:prstGeom>
          <a:solidFill>
            <a:schemeClr val="accent1"/>
          </a:solidFill>
          <a:ln>
            <a:noFill/>
          </a:ln>
        </p:spPr>
        <p:style>
          <a:lnRef idx="0">
            <a:scrgbClr r="0" g="0" b="0"/>
          </a:lnRef>
          <a:fillRef idx="0">
            <a:scrgbClr r="0" g="0" b="0"/>
          </a:fillRef>
          <a:effectRef idx="0">
            <a:scrgbClr r="0" g="0" b="0"/>
          </a:effectRef>
          <a:fontRef idx="minor">
            <a:schemeClr val="lt1"/>
          </a:fontRef>
        </p:style>
        <p:txBody>
          <a:bodyPr rtlCol="0" anchor="ctr"/>
          <a:lstStyle/>
          <a:p>
            <a:pPr algn="ctr" defTabSz="457189"/>
            <a:endParaRPr lang="en-US" dirty="0">
              <a:solidFill>
                <a:srgbClr val="282828"/>
              </a:solidFill>
              <a:latin typeface="CiscoSansTT ExtraLight"/>
            </a:endParaRPr>
          </a:p>
        </p:txBody>
      </p:sp>
      <p:sp>
        <p:nvSpPr>
          <p:cNvPr id="49" name="Rounded Rectangle 48">
            <a:extLst>
              <a:ext uri="{FF2B5EF4-FFF2-40B4-BE49-F238E27FC236}">
                <a16:creationId xmlns:a16="http://schemas.microsoft.com/office/drawing/2014/main" id="{84E411F8-1113-7F46-B26B-35FBA996FF2E}"/>
              </a:ext>
            </a:extLst>
          </p:cNvPr>
          <p:cNvSpPr/>
          <p:nvPr/>
        </p:nvSpPr>
        <p:spPr>
          <a:xfrm>
            <a:off x="5715116" y="4202333"/>
            <a:ext cx="453212" cy="168084"/>
          </a:xfrm>
          <a:prstGeom prst="roundRect">
            <a:avLst>
              <a:gd name="adj" fmla="val 50000"/>
            </a:avLst>
          </a:prstGeom>
          <a:solidFill>
            <a:schemeClr val="tx2">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189"/>
            <a:r>
              <a:rPr lang="en-US" sz="800" dirty="0" err="1">
                <a:solidFill>
                  <a:srgbClr val="FFFFFF"/>
                </a:solidFill>
                <a:latin typeface="CiscoSansTT ExtraLight"/>
              </a:rPr>
              <a:t>RPR</a:t>
            </a:r>
            <a:endParaRPr lang="en-US" sz="800" dirty="0">
              <a:solidFill>
                <a:srgbClr val="FFFFFF"/>
              </a:solidFill>
              <a:latin typeface="CiscoSansTT ExtraLight"/>
            </a:endParaRPr>
          </a:p>
        </p:txBody>
      </p:sp>
      <p:sp>
        <p:nvSpPr>
          <p:cNvPr id="50" name="Rounded Rectangle 49">
            <a:extLst>
              <a:ext uri="{FF2B5EF4-FFF2-40B4-BE49-F238E27FC236}">
                <a16:creationId xmlns:a16="http://schemas.microsoft.com/office/drawing/2014/main" id="{15DF4355-DB37-244A-B66A-D4CB5B47745A}"/>
              </a:ext>
            </a:extLst>
          </p:cNvPr>
          <p:cNvSpPr/>
          <p:nvPr/>
        </p:nvSpPr>
        <p:spPr>
          <a:xfrm>
            <a:off x="6283884" y="2304640"/>
            <a:ext cx="453212" cy="168084"/>
          </a:xfrm>
          <a:prstGeom prst="roundRect">
            <a:avLst>
              <a:gd name="adj" fmla="val 50000"/>
            </a:avLst>
          </a:prstGeom>
          <a:solidFill>
            <a:schemeClr val="accent2">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189"/>
            <a:r>
              <a:rPr lang="en-US" sz="800" dirty="0">
                <a:solidFill>
                  <a:srgbClr val="FFFFFF"/>
                </a:solidFill>
                <a:latin typeface="CiscoSansTT ExtraLight"/>
              </a:rPr>
              <a:t>SSO</a:t>
            </a:r>
          </a:p>
        </p:txBody>
      </p:sp>
      <p:sp>
        <p:nvSpPr>
          <p:cNvPr id="51" name="Rounded Rectangle 395">
            <a:extLst>
              <a:ext uri="{FF2B5EF4-FFF2-40B4-BE49-F238E27FC236}">
                <a16:creationId xmlns:a16="http://schemas.microsoft.com/office/drawing/2014/main" id="{600A998C-6FF0-6041-9C08-E3646779E091}"/>
              </a:ext>
            </a:extLst>
          </p:cNvPr>
          <p:cNvSpPr/>
          <p:nvPr/>
        </p:nvSpPr>
        <p:spPr>
          <a:xfrm>
            <a:off x="4155431" y="2289033"/>
            <a:ext cx="1520940" cy="381497"/>
          </a:xfrm>
          <a:prstGeom prst="roundRect">
            <a:avLst>
              <a:gd name="adj" fmla="val 46013"/>
            </a:avLst>
          </a:prstGeom>
          <a:solidFill>
            <a:srgbClr val="FDBE2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gn="ctr" defTabSz="609559" fontAlgn="auto">
              <a:spcBef>
                <a:spcPts val="0"/>
              </a:spcBef>
              <a:spcAft>
                <a:spcPts val="0"/>
              </a:spcAft>
              <a:defRPr/>
            </a:pPr>
            <a:r>
              <a:rPr lang="en-US" sz="1200" dirty="0" err="1">
                <a:solidFill>
                  <a:schemeClr val="tx1"/>
                </a:solidFill>
                <a:ea typeface="MS PGothic" panose="020B0600070205080204" pitchFamily="34" charset="-128"/>
              </a:rPr>
              <a:t>筐体内冗長</a:t>
            </a:r>
            <a:r>
              <a:rPr lang="en-US" sz="1200" dirty="0">
                <a:solidFill>
                  <a:schemeClr val="tx1"/>
                </a:solidFill>
                <a:ea typeface="MS PGothic" panose="020B0600070205080204" pitchFamily="34" charset="-128"/>
              </a:rPr>
              <a:t> </a:t>
            </a:r>
            <a:r>
              <a:rPr lang="en-US" sz="1200" dirty="0" err="1">
                <a:solidFill>
                  <a:schemeClr val="tx1"/>
                </a:solidFill>
                <a:ea typeface="MS PGothic" panose="020B0600070205080204" pitchFamily="34" charset="-128"/>
              </a:rPr>
              <a:t>ISSU</a:t>
            </a:r>
            <a:endParaRPr lang="en-US" sz="1200" dirty="0">
              <a:solidFill>
                <a:schemeClr val="tx1"/>
              </a:solidFill>
              <a:ea typeface="MS PGothic" panose="020B0600070205080204" pitchFamily="34" charset="-128"/>
            </a:endParaRPr>
          </a:p>
        </p:txBody>
      </p:sp>
      <p:sp>
        <p:nvSpPr>
          <p:cNvPr id="52" name="Rounded Rectangle 395">
            <a:extLst>
              <a:ext uri="{FF2B5EF4-FFF2-40B4-BE49-F238E27FC236}">
                <a16:creationId xmlns:a16="http://schemas.microsoft.com/office/drawing/2014/main" id="{7653146F-01A6-E645-9D23-6CA48CD65A14}"/>
              </a:ext>
            </a:extLst>
          </p:cNvPr>
          <p:cNvSpPr/>
          <p:nvPr/>
        </p:nvSpPr>
        <p:spPr>
          <a:xfrm>
            <a:off x="4155431" y="3213473"/>
            <a:ext cx="1520940" cy="381497"/>
          </a:xfrm>
          <a:prstGeom prst="roundRect">
            <a:avLst>
              <a:gd name="adj" fmla="val 46013"/>
            </a:avLst>
          </a:prstGeom>
          <a:solidFill>
            <a:srgbClr val="FDBE2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gn="ctr" defTabSz="609559" fontAlgn="auto">
              <a:spcBef>
                <a:spcPts val="0"/>
              </a:spcBef>
              <a:spcAft>
                <a:spcPts val="0"/>
              </a:spcAft>
              <a:defRPr/>
            </a:pPr>
            <a:r>
              <a:rPr lang="en-US" sz="1200" dirty="0" err="1">
                <a:solidFill>
                  <a:schemeClr val="tx1"/>
                </a:solidFill>
                <a:ea typeface="MS PGothic" panose="020B0600070205080204" pitchFamily="34" charset="-128"/>
              </a:rPr>
              <a:t>筐体間冗長</a:t>
            </a:r>
            <a:r>
              <a:rPr lang="en-US" sz="1200" dirty="0">
                <a:solidFill>
                  <a:schemeClr val="tx1"/>
                </a:solidFill>
                <a:ea typeface="MS PGothic" panose="020B0600070205080204" pitchFamily="34" charset="-128"/>
              </a:rPr>
              <a:t> </a:t>
            </a:r>
            <a:r>
              <a:rPr lang="en-US" sz="1200" dirty="0" err="1">
                <a:solidFill>
                  <a:schemeClr val="tx1"/>
                </a:solidFill>
                <a:ea typeface="MS PGothic" panose="020B0600070205080204" pitchFamily="34" charset="-128"/>
              </a:rPr>
              <a:t>ISSU</a:t>
            </a:r>
            <a:endParaRPr lang="en-US" sz="1200" dirty="0">
              <a:solidFill>
                <a:schemeClr val="tx1"/>
              </a:solidFill>
              <a:ea typeface="MS PGothic" panose="020B0600070205080204" pitchFamily="34" charset="-128"/>
            </a:endParaRPr>
          </a:p>
          <a:p>
            <a:pPr algn="ctr" defTabSz="609559" fontAlgn="auto">
              <a:spcBef>
                <a:spcPts val="0"/>
              </a:spcBef>
              <a:spcAft>
                <a:spcPts val="0"/>
              </a:spcAft>
              <a:defRPr/>
            </a:pPr>
            <a:r>
              <a:rPr lang="en-US" sz="1200" dirty="0">
                <a:solidFill>
                  <a:schemeClr val="tx1"/>
                </a:solidFill>
                <a:ea typeface="MS PGothic" panose="020B0600070205080204" pitchFamily="34" charset="-128"/>
              </a:rPr>
              <a:t>（</a:t>
            </a:r>
            <a:r>
              <a:rPr lang="en-US" sz="1200" dirty="0" err="1">
                <a:solidFill>
                  <a:schemeClr val="tx1"/>
                </a:solidFill>
                <a:ea typeface="MS PGothic" panose="020B0600070205080204" pitchFamily="34" charset="-128"/>
              </a:rPr>
              <a:t>StackWise</a:t>
            </a:r>
            <a:r>
              <a:rPr lang="en-US" sz="1200" dirty="0">
                <a:solidFill>
                  <a:schemeClr val="tx1"/>
                </a:solidFill>
                <a:ea typeface="MS PGothic" panose="020B0600070205080204" pitchFamily="34" charset="-128"/>
              </a:rPr>
              <a:t> Virtual）</a:t>
            </a:r>
          </a:p>
        </p:txBody>
      </p:sp>
      <p:sp>
        <p:nvSpPr>
          <p:cNvPr id="53" name="Rounded Rectangle 395">
            <a:extLst>
              <a:ext uri="{FF2B5EF4-FFF2-40B4-BE49-F238E27FC236}">
                <a16:creationId xmlns:a16="http://schemas.microsoft.com/office/drawing/2014/main" id="{1D190F03-0D28-3D43-B161-7DE408E2EC0F}"/>
              </a:ext>
            </a:extLst>
          </p:cNvPr>
          <p:cNvSpPr/>
          <p:nvPr/>
        </p:nvSpPr>
        <p:spPr>
          <a:xfrm>
            <a:off x="4155431" y="4162657"/>
            <a:ext cx="1520940" cy="381497"/>
          </a:xfrm>
          <a:prstGeom prst="roundRect">
            <a:avLst>
              <a:gd name="adj" fmla="val 46013"/>
            </a:avLst>
          </a:prstGeom>
          <a:solidFill>
            <a:srgbClr val="FDBE2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gn="ctr" defTabSz="609559" fontAlgn="auto">
              <a:spcBef>
                <a:spcPts val="0"/>
              </a:spcBef>
              <a:spcAft>
                <a:spcPts val="0"/>
              </a:spcAft>
              <a:defRPr/>
            </a:pPr>
            <a:r>
              <a:rPr lang="en-US" sz="1200" dirty="0">
                <a:solidFill>
                  <a:schemeClr val="tx1"/>
                </a:solidFill>
                <a:ea typeface="MS PGothic" panose="020B0600070205080204" pitchFamily="34" charset="-128"/>
              </a:rPr>
              <a:t>Quad-Supervisor ISSU（C9600のみ）</a:t>
            </a:r>
          </a:p>
        </p:txBody>
      </p:sp>
      <p:cxnSp>
        <p:nvCxnSpPr>
          <p:cNvPr id="9" name="Straight Connector 8">
            <a:extLst>
              <a:ext uri="{FF2B5EF4-FFF2-40B4-BE49-F238E27FC236}">
                <a16:creationId xmlns:a16="http://schemas.microsoft.com/office/drawing/2014/main" id="{539B8DAF-F18E-8A4E-9F81-52B99547FBDD}"/>
              </a:ext>
            </a:extLst>
          </p:cNvPr>
          <p:cNvCxnSpPr>
            <a:cxnSpLocks/>
            <a:stCxn id="39" idx="3"/>
            <a:endCxn id="38" idx="1"/>
          </p:cNvCxnSpPr>
          <p:nvPr/>
        </p:nvCxnSpPr>
        <p:spPr>
          <a:xfrm>
            <a:off x="7146235" y="3404221"/>
            <a:ext cx="244000" cy="0"/>
          </a:xfrm>
          <a:prstGeom prst="line">
            <a:avLst/>
          </a:prstGeom>
          <a:ln w="53975" cmpd="thickThin">
            <a:solidFill>
              <a:schemeClr val="accent4">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55" name="Straight Connector 54">
            <a:extLst>
              <a:ext uri="{FF2B5EF4-FFF2-40B4-BE49-F238E27FC236}">
                <a16:creationId xmlns:a16="http://schemas.microsoft.com/office/drawing/2014/main" id="{117860C1-4243-744A-82C8-B9886778C47E}"/>
              </a:ext>
            </a:extLst>
          </p:cNvPr>
          <p:cNvCxnSpPr>
            <a:cxnSpLocks/>
            <a:stCxn id="36" idx="3"/>
          </p:cNvCxnSpPr>
          <p:nvPr/>
        </p:nvCxnSpPr>
        <p:spPr>
          <a:xfrm>
            <a:off x="7146234" y="4353405"/>
            <a:ext cx="244001" cy="3489"/>
          </a:xfrm>
          <a:prstGeom prst="line">
            <a:avLst/>
          </a:prstGeom>
          <a:ln w="53975" cmpd="thickThin">
            <a:solidFill>
              <a:schemeClr val="accent4">
                <a:lumMod val="60000"/>
                <a:lumOff val="40000"/>
              </a:schemeClr>
            </a:solidFill>
          </a:ln>
        </p:spPr>
        <p:style>
          <a:lnRef idx="1">
            <a:schemeClr val="accent1"/>
          </a:lnRef>
          <a:fillRef idx="0">
            <a:schemeClr val="accent1"/>
          </a:fillRef>
          <a:effectRef idx="0">
            <a:schemeClr val="accent1"/>
          </a:effectRef>
          <a:fontRef idx="minor">
            <a:schemeClr val="tx1"/>
          </a:fontRef>
        </p:style>
      </p:cxnSp>
      <p:pic>
        <p:nvPicPr>
          <p:cNvPr id="58" name="Picture 57">
            <a:extLst>
              <a:ext uri="{FF2B5EF4-FFF2-40B4-BE49-F238E27FC236}">
                <a16:creationId xmlns:a16="http://schemas.microsoft.com/office/drawing/2014/main" id="{07AE9D88-128B-DB4C-80E2-0D4B34AB747A}"/>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6827196" y="2203844"/>
            <a:ext cx="201986" cy="201591"/>
          </a:xfrm>
          <a:prstGeom prst="rect">
            <a:avLst/>
          </a:prstGeom>
        </p:spPr>
      </p:pic>
      <p:pic>
        <p:nvPicPr>
          <p:cNvPr id="59" name="Picture 58">
            <a:extLst>
              <a:ext uri="{FF2B5EF4-FFF2-40B4-BE49-F238E27FC236}">
                <a16:creationId xmlns:a16="http://schemas.microsoft.com/office/drawing/2014/main" id="{43802B16-11F6-7243-8450-A434D707DD2C}"/>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6827196" y="2418156"/>
            <a:ext cx="201986" cy="201591"/>
          </a:xfrm>
          <a:prstGeom prst="rect">
            <a:avLst/>
          </a:prstGeom>
        </p:spPr>
      </p:pic>
      <p:pic>
        <p:nvPicPr>
          <p:cNvPr id="60" name="Picture 59">
            <a:extLst>
              <a:ext uri="{FF2B5EF4-FFF2-40B4-BE49-F238E27FC236}">
                <a16:creationId xmlns:a16="http://schemas.microsoft.com/office/drawing/2014/main" id="{F3F89F49-D3C7-EE42-B9A6-F613DD56EB28}"/>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6597170" y="3189681"/>
            <a:ext cx="201986" cy="201591"/>
          </a:xfrm>
          <a:prstGeom prst="rect">
            <a:avLst/>
          </a:prstGeom>
        </p:spPr>
      </p:pic>
      <p:pic>
        <p:nvPicPr>
          <p:cNvPr id="62" name="Picture 61">
            <a:extLst>
              <a:ext uri="{FF2B5EF4-FFF2-40B4-BE49-F238E27FC236}">
                <a16:creationId xmlns:a16="http://schemas.microsoft.com/office/drawing/2014/main" id="{8CEFF7C2-1AC3-4F48-9590-AA9D981B3972}"/>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7747314" y="3189681"/>
            <a:ext cx="201986" cy="201591"/>
          </a:xfrm>
          <a:prstGeom prst="rect">
            <a:avLst/>
          </a:prstGeom>
        </p:spPr>
      </p:pic>
      <p:pic>
        <p:nvPicPr>
          <p:cNvPr id="64" name="Picture 63">
            <a:extLst>
              <a:ext uri="{FF2B5EF4-FFF2-40B4-BE49-F238E27FC236}">
                <a16:creationId xmlns:a16="http://schemas.microsoft.com/office/drawing/2014/main" id="{4164CDA4-CAE4-AB43-8B8B-D0488D878D67}"/>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6597170" y="4061219"/>
            <a:ext cx="201986" cy="201591"/>
          </a:xfrm>
          <a:prstGeom prst="rect">
            <a:avLst/>
          </a:prstGeom>
        </p:spPr>
      </p:pic>
      <p:pic>
        <p:nvPicPr>
          <p:cNvPr id="65" name="Picture 64">
            <a:extLst>
              <a:ext uri="{FF2B5EF4-FFF2-40B4-BE49-F238E27FC236}">
                <a16:creationId xmlns:a16="http://schemas.microsoft.com/office/drawing/2014/main" id="{26129ACF-F2AE-BB4E-BEF8-A9906D66DEE8}"/>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7747314" y="4061219"/>
            <a:ext cx="201986" cy="201591"/>
          </a:xfrm>
          <a:prstGeom prst="rect">
            <a:avLst/>
          </a:prstGeom>
        </p:spPr>
      </p:pic>
      <p:pic>
        <p:nvPicPr>
          <p:cNvPr id="66" name="Picture 65">
            <a:extLst>
              <a:ext uri="{FF2B5EF4-FFF2-40B4-BE49-F238E27FC236}">
                <a16:creationId xmlns:a16="http://schemas.microsoft.com/office/drawing/2014/main" id="{7DB6E400-4479-8F4C-90AD-D83CF14E777D}"/>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6597170" y="4268387"/>
            <a:ext cx="201986" cy="201591"/>
          </a:xfrm>
          <a:prstGeom prst="rect">
            <a:avLst/>
          </a:prstGeom>
        </p:spPr>
      </p:pic>
      <p:pic>
        <p:nvPicPr>
          <p:cNvPr id="67" name="Picture 66">
            <a:extLst>
              <a:ext uri="{FF2B5EF4-FFF2-40B4-BE49-F238E27FC236}">
                <a16:creationId xmlns:a16="http://schemas.microsoft.com/office/drawing/2014/main" id="{07C21047-4E00-FB4A-9ADA-8B6889CB122C}"/>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7747314" y="4268387"/>
            <a:ext cx="201986" cy="201591"/>
          </a:xfrm>
          <a:prstGeom prst="rect">
            <a:avLst/>
          </a:prstGeom>
        </p:spPr>
      </p:pic>
    </p:spTree>
    <p:extLst>
      <p:ext uri="{BB962C8B-B14F-4D97-AF65-F5344CB8AC3E}">
        <p14:creationId xmlns:p14="http://schemas.microsoft.com/office/powerpoint/2010/main" val="3537343304"/>
      </p:ext>
    </p:extLst>
  </p:cSld>
  <p:clrMapOvr>
    <a:masterClrMapping/>
  </p:clrMapOvr>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B4E46717-193D-964E-B331-2B7326FCC372}"/>
              </a:ext>
            </a:extLst>
          </p:cNvPr>
          <p:cNvSpPr>
            <a:spLocks noGrp="1"/>
          </p:cNvSpPr>
          <p:nvPr>
            <p:ph type="title"/>
          </p:nvPr>
        </p:nvSpPr>
        <p:spPr/>
        <p:txBody>
          <a:bodyPr anchor="t"/>
          <a:lstStyle/>
          <a:p>
            <a:r>
              <a:rPr lang="en-US" altLang="ja-JP" dirty="0" err="1">
                <a:latin typeface="+mn-lt"/>
                <a:ea typeface="MS PGothic" panose="020B0600070205080204" pitchFamily="34" charset="-128"/>
              </a:rPr>
              <a:t>ISSU</a:t>
            </a:r>
            <a:endParaRPr lang="en-US" dirty="0">
              <a:latin typeface="+mn-lt"/>
              <a:ea typeface="MS PGothic" panose="020B0600070205080204" pitchFamily="34" charset="-128"/>
            </a:endParaRPr>
          </a:p>
        </p:txBody>
      </p:sp>
      <p:sp>
        <p:nvSpPr>
          <p:cNvPr id="5" name="Text Placeholder 4">
            <a:extLst>
              <a:ext uri="{FF2B5EF4-FFF2-40B4-BE49-F238E27FC236}">
                <a16:creationId xmlns:a16="http://schemas.microsoft.com/office/drawing/2014/main" id="{A9F797BE-25B5-8A46-B6B8-37C32BBAD93F}"/>
              </a:ext>
            </a:extLst>
          </p:cNvPr>
          <p:cNvSpPr>
            <a:spLocks noGrp="1"/>
          </p:cNvSpPr>
          <p:nvPr>
            <p:ph type="body" sz="quarter" idx="11"/>
          </p:nvPr>
        </p:nvSpPr>
        <p:spPr/>
        <p:txBody>
          <a:bodyPr anchor="b"/>
          <a:lstStyle/>
          <a:p>
            <a:r>
              <a:rPr lang="ja-JP" altLang="en-US" dirty="0">
                <a:ea typeface="MS PGothic" panose="020B0600070205080204" pitchFamily="34" charset="-128"/>
              </a:rPr>
              <a:t>機能説明②</a:t>
            </a:r>
            <a:endParaRPr lang="en-US" dirty="0">
              <a:ea typeface="MS PGothic" panose="020B0600070205080204" pitchFamily="34" charset="-128"/>
            </a:endParaRPr>
          </a:p>
        </p:txBody>
      </p:sp>
      <p:sp>
        <p:nvSpPr>
          <p:cNvPr id="6" name="Text Placeholder 5">
            <a:extLst>
              <a:ext uri="{FF2B5EF4-FFF2-40B4-BE49-F238E27FC236}">
                <a16:creationId xmlns:a16="http://schemas.microsoft.com/office/drawing/2014/main" id="{AD0CEF74-413B-8F45-AD7F-1418652859F4}"/>
              </a:ext>
            </a:extLst>
          </p:cNvPr>
          <p:cNvSpPr>
            <a:spLocks noGrp="1"/>
          </p:cNvSpPr>
          <p:nvPr>
            <p:ph type="body" sz="quarter" idx="12"/>
          </p:nvPr>
        </p:nvSpPr>
        <p:spPr/>
        <p:txBody>
          <a:bodyPr/>
          <a:lstStyle/>
          <a:p>
            <a:r>
              <a:rPr kumimoji="1" lang="en-US" altLang="ja-JP" dirty="0">
                <a:ea typeface="MS PGothic" panose="020B0600070205080204" pitchFamily="34" charset="-128"/>
              </a:rPr>
              <a:t>3.2  IOS Management</a:t>
            </a:r>
            <a:endParaRPr lang="en-US" dirty="0">
              <a:ea typeface="MS PGothic" panose="020B0600070205080204" pitchFamily="34" charset="-128"/>
            </a:endParaRPr>
          </a:p>
        </p:txBody>
      </p:sp>
      <p:sp>
        <p:nvSpPr>
          <p:cNvPr id="8" name="テキスト ボックス 7">
            <a:extLst>
              <a:ext uri="{FF2B5EF4-FFF2-40B4-BE49-F238E27FC236}">
                <a16:creationId xmlns:a16="http://schemas.microsoft.com/office/drawing/2014/main" id="{EE12164B-0E77-4391-A48D-F77F2F814D4D}"/>
              </a:ext>
            </a:extLst>
          </p:cNvPr>
          <p:cNvSpPr txBox="1"/>
          <p:nvPr/>
        </p:nvSpPr>
        <p:spPr>
          <a:xfrm>
            <a:off x="311102" y="1172411"/>
            <a:ext cx="8686800" cy="3785652"/>
          </a:xfrm>
          <a:prstGeom prst="rect">
            <a:avLst/>
          </a:prstGeom>
          <a:noFill/>
        </p:spPr>
        <p:txBody>
          <a:bodyPr wrap="square" rtlCol="0" anchor="t">
            <a:spAutoFit/>
          </a:bodyPr>
          <a:lstStyle/>
          <a:p>
            <a:pPr marL="170815" indent="-170815">
              <a:buFont typeface="Apple SD Gothic Neo Regular,Sans-Serif" panose="02000300000000000000" pitchFamily="2" charset="-127"/>
              <a:buChar char="◼"/>
            </a:pPr>
            <a:r>
              <a:rPr kumimoji="1" lang="ja-JP" altLang="en-US" sz="1200" dirty="0">
                <a:solidFill>
                  <a:schemeClr val="tx2"/>
                </a:solidFill>
                <a:latin typeface="+mn-lt"/>
                <a:ea typeface="MS PGothic" panose="020B0600070205080204" pitchFamily="34" charset="-128"/>
                <a:cs typeface="Arial"/>
              </a:rPr>
              <a:t>手順</a:t>
            </a:r>
            <a:endParaRPr lang="en-US" sz="1200" dirty="0">
              <a:latin typeface="+mn-lt"/>
              <a:ea typeface="MS PGothic" panose="020B0600070205080204" pitchFamily="34" charset="-128"/>
              <a:cs typeface="Arial"/>
            </a:endParaRPr>
          </a:p>
          <a:p>
            <a:r>
              <a:rPr kumimoji="1" lang="en-US" altLang="ja-JP" sz="1200" dirty="0">
                <a:latin typeface="+mn-lt"/>
                <a:ea typeface="MS PGothic"/>
                <a:cs typeface="Arial"/>
              </a:rPr>
              <a:t>3</a:t>
            </a:r>
            <a:r>
              <a:rPr kumimoji="1" lang="ja-JP" altLang="en-US" sz="1200" dirty="0">
                <a:latin typeface="+mn-lt"/>
                <a:ea typeface="MS PGothic"/>
                <a:cs typeface="Arial"/>
              </a:rPr>
              <a:t>ステップで実施する方法と</a:t>
            </a:r>
            <a:r>
              <a:rPr kumimoji="1" lang="en-US" altLang="ja-JP" sz="1200" dirty="0">
                <a:latin typeface="+mn-lt"/>
                <a:ea typeface="MS PGothic"/>
                <a:cs typeface="Arial"/>
              </a:rPr>
              <a:t>1</a:t>
            </a:r>
            <a:r>
              <a:rPr kumimoji="1" lang="ja-JP" altLang="en-US" sz="1200" dirty="0">
                <a:latin typeface="+mn-lt"/>
                <a:ea typeface="MS PGothic"/>
                <a:cs typeface="Arial"/>
              </a:rPr>
              <a:t>ステップで実施する方法があります。</a:t>
            </a:r>
            <a:r>
              <a:rPr kumimoji="1" lang="en-US" altLang="ja-JP" sz="1200" dirty="0">
                <a:latin typeface="+mn-lt"/>
                <a:ea typeface="MS PGothic"/>
                <a:cs typeface="Arial"/>
              </a:rPr>
              <a:t>3</a:t>
            </a:r>
            <a:r>
              <a:rPr kumimoji="1" lang="ja-JP" altLang="en-US" sz="1200" dirty="0">
                <a:latin typeface="+mn-lt"/>
                <a:ea typeface="MS PGothic"/>
                <a:cs typeface="Arial"/>
              </a:rPr>
              <a:t>ステップでは、</a:t>
            </a:r>
            <a:r>
              <a:rPr kumimoji="1" lang="en-US" altLang="ja-JP" sz="1200" dirty="0">
                <a:latin typeface="+mn-lt"/>
                <a:ea typeface="MS PGothic"/>
                <a:cs typeface="Arial"/>
              </a:rPr>
              <a:t>activate </a:t>
            </a:r>
            <a:r>
              <a:rPr kumimoji="1" lang="ja-JP" altLang="en-US" sz="1200" dirty="0">
                <a:latin typeface="+mn-lt"/>
                <a:ea typeface="MS PGothic"/>
                <a:cs typeface="Arial"/>
              </a:rPr>
              <a:t>を実行するとロールバックタイマが開始され、</a:t>
            </a:r>
            <a:r>
              <a:rPr kumimoji="1" lang="en-US" altLang="ja-JP" sz="1200" dirty="0">
                <a:latin typeface="+mn-lt"/>
                <a:ea typeface="MS PGothic"/>
                <a:cs typeface="Arial"/>
              </a:rPr>
              <a:t>commit </a:t>
            </a:r>
            <a:r>
              <a:rPr kumimoji="1" lang="ja-JP" altLang="en-US" sz="1200" dirty="0">
                <a:latin typeface="+mn-lt"/>
                <a:ea typeface="MS PGothic"/>
                <a:cs typeface="Arial"/>
              </a:rPr>
              <a:t>を実行またはタイマを止める（</a:t>
            </a:r>
            <a:r>
              <a:rPr kumimoji="1" lang="en-US" altLang="ja-JP" sz="1200" dirty="0">
                <a:latin typeface="+mn-lt"/>
                <a:ea typeface="MS PGothic"/>
                <a:cs typeface="Arial"/>
              </a:rPr>
              <a:t>abort-timer-stop</a:t>
            </a:r>
            <a:r>
              <a:rPr kumimoji="1" lang="ja-JP" altLang="en-US" sz="1200" dirty="0">
                <a:latin typeface="+mn-lt"/>
                <a:ea typeface="MS PGothic"/>
                <a:cs typeface="Arial"/>
              </a:rPr>
              <a:t>）までの間はロールバック（</a:t>
            </a:r>
            <a:r>
              <a:rPr kumimoji="1" lang="en-US" altLang="ja-JP" sz="1200" dirty="0">
                <a:latin typeface="+mn-lt"/>
                <a:ea typeface="MS PGothic"/>
                <a:cs typeface="Arial"/>
              </a:rPr>
              <a:t>abort</a:t>
            </a:r>
            <a:r>
              <a:rPr kumimoji="1" lang="ja-JP" altLang="en-US" sz="1200" dirty="0">
                <a:latin typeface="+mn-lt"/>
                <a:ea typeface="MS PGothic"/>
                <a:cs typeface="Arial"/>
              </a:rPr>
              <a:t>）することが可能です。</a:t>
            </a:r>
            <a:r>
              <a:rPr kumimoji="1" lang="en-US" altLang="ja-JP" sz="1200" dirty="0">
                <a:latin typeface="+mn-lt"/>
                <a:ea typeface="MS PGothic"/>
                <a:cs typeface="Arial"/>
              </a:rPr>
              <a:t>commit</a:t>
            </a:r>
            <a:r>
              <a:rPr kumimoji="1" lang="ja-JP" altLang="en-US" sz="1200" dirty="0">
                <a:latin typeface="+mn-lt"/>
                <a:ea typeface="MS PGothic"/>
                <a:cs typeface="Arial"/>
              </a:rPr>
              <a:t>後はロールバックできません。</a:t>
            </a:r>
            <a:endParaRPr kumimoji="1" lang="en-US" altLang="ja-JP" sz="1200" dirty="0">
              <a:latin typeface="+mn-lt"/>
              <a:ea typeface="MS PGothic"/>
              <a:cs typeface="Arial"/>
            </a:endParaRPr>
          </a:p>
          <a:p>
            <a:endParaRPr kumimoji="1" lang="en-US" altLang="ja-JP" sz="1200" dirty="0">
              <a:latin typeface="+mn-lt"/>
              <a:ea typeface="MS PGothic"/>
              <a:cs typeface="Arial"/>
            </a:endParaRPr>
          </a:p>
          <a:p>
            <a:r>
              <a:rPr kumimoji="1" lang="en-US" altLang="ja-JP" sz="1200" dirty="0">
                <a:latin typeface="+mn-lt"/>
                <a:ea typeface="MS PGothic"/>
                <a:cs typeface="Arial"/>
              </a:rPr>
              <a:t>【3</a:t>
            </a:r>
            <a:r>
              <a:rPr kumimoji="1" lang="ja-JP" altLang="en-US" sz="1200" dirty="0">
                <a:latin typeface="+mn-lt"/>
                <a:ea typeface="MS PGothic"/>
                <a:cs typeface="Arial"/>
              </a:rPr>
              <a:t>ステップの場合</a:t>
            </a:r>
            <a:r>
              <a:rPr kumimoji="1" lang="en-US" altLang="ja-JP" sz="1200" dirty="0">
                <a:latin typeface="+mn-lt"/>
                <a:ea typeface="MS PGothic"/>
                <a:cs typeface="Arial"/>
              </a:rPr>
              <a:t>】</a:t>
            </a:r>
          </a:p>
          <a:p>
            <a:pPr marL="171450" indent="-171450">
              <a:buFont typeface="Arial" panose="020B0604020202020204" pitchFamily="34" charset="0"/>
              <a:buChar char="•"/>
            </a:pPr>
            <a:r>
              <a:rPr kumimoji="1" lang="ja-JP" altLang="en-US" sz="1200" dirty="0">
                <a:latin typeface="+mn-lt"/>
                <a:ea typeface="MS PGothic"/>
                <a:cs typeface="Arial"/>
              </a:rPr>
              <a:t>事前確認</a:t>
            </a:r>
            <a:r>
              <a:rPr kumimoji="1" lang="ja-JP" altLang="en-JP" sz="1200" dirty="0">
                <a:latin typeface="+mn-lt"/>
                <a:ea typeface="MS PGothic"/>
                <a:cs typeface="Arial"/>
              </a:rPr>
              <a:t>（</a:t>
            </a:r>
            <a:r>
              <a:rPr kumimoji="1" lang="en-JP" altLang="ja-JP" sz="1200" dirty="0">
                <a:latin typeface="+mn-lt"/>
                <a:ea typeface="MS PGothic"/>
                <a:cs typeface="Arial"/>
              </a:rPr>
              <a:t>1</a:t>
            </a:r>
            <a:r>
              <a:rPr kumimoji="1" lang="ja-JP" altLang="en-JP" sz="1200" dirty="0">
                <a:latin typeface="+mn-lt"/>
                <a:ea typeface="MS PGothic"/>
                <a:cs typeface="Arial"/>
              </a:rPr>
              <a:t>）</a:t>
            </a:r>
            <a:r>
              <a:rPr kumimoji="1" lang="ja-JP" sz="1200" dirty="0">
                <a:latin typeface="+mn-lt"/>
                <a:ea typeface="MS PGothic"/>
                <a:cs typeface="Arial"/>
              </a:rPr>
              <a:t> </a:t>
            </a:r>
            <a:r>
              <a:rPr kumimoji="1" lang="en-US" sz="1200" dirty="0">
                <a:latin typeface="+mn-lt"/>
                <a:ea typeface="MS PGothic"/>
                <a:cs typeface="Arial"/>
              </a:rPr>
              <a:t>show version | include INSTALL		</a:t>
            </a:r>
            <a:r>
              <a:rPr kumimoji="1" lang="ja-JP" altLang="en-US" sz="1200" dirty="0">
                <a:latin typeface="+mn-lt"/>
                <a:ea typeface="MS PGothic" panose="020B0600070205080204" pitchFamily="34" charset="-128"/>
                <a:cs typeface="Arial"/>
              </a:rPr>
              <a:t>ブートモードが</a:t>
            </a:r>
            <a:r>
              <a:rPr kumimoji="1" lang="en-US" altLang="ja-JP" sz="1200" dirty="0">
                <a:latin typeface="+mn-lt"/>
                <a:ea typeface="MS PGothic" panose="020B0600070205080204" pitchFamily="34" charset="-128"/>
                <a:cs typeface="Arial"/>
              </a:rPr>
              <a:t> </a:t>
            </a:r>
            <a:r>
              <a:rPr kumimoji="1" lang="en-US" sz="1200" dirty="0">
                <a:latin typeface="+mn-lt"/>
                <a:ea typeface="MS PGothic" panose="020B0600070205080204" pitchFamily="34" charset="-128"/>
                <a:cs typeface="Arial"/>
              </a:rPr>
              <a:t>INSTALL </a:t>
            </a:r>
            <a:r>
              <a:rPr kumimoji="1" lang="ja-JP" altLang="en-US" sz="1200" dirty="0">
                <a:latin typeface="+mn-lt"/>
                <a:ea typeface="MS PGothic" panose="020B0600070205080204" pitchFamily="34" charset="-128"/>
                <a:cs typeface="Arial"/>
              </a:rPr>
              <a:t>になっていることを確認</a:t>
            </a:r>
            <a:endParaRPr kumimoji="1" lang="en-US" sz="1200" dirty="0">
              <a:latin typeface="+mn-lt"/>
              <a:ea typeface="MS PGothic" panose="020B0600070205080204" pitchFamily="34" charset="-128"/>
              <a:cs typeface="Arial"/>
            </a:endParaRPr>
          </a:p>
          <a:p>
            <a:pPr marL="171450" indent="-171450">
              <a:buFont typeface="Arial" panose="020B0604020202020204" pitchFamily="34" charset="0"/>
              <a:buChar char="•"/>
            </a:pPr>
            <a:r>
              <a:rPr kumimoji="1" lang="ja-JP" altLang="en-US" sz="1200" dirty="0">
                <a:latin typeface="+mn-lt"/>
                <a:ea typeface="MS PGothic"/>
                <a:cs typeface="Arial"/>
              </a:rPr>
              <a:t>事前確認</a:t>
            </a:r>
            <a:r>
              <a:rPr kumimoji="1" lang="ja-JP" altLang="en-JP" sz="1200" dirty="0">
                <a:latin typeface="+mn-lt"/>
                <a:ea typeface="MS PGothic"/>
                <a:cs typeface="Arial"/>
              </a:rPr>
              <a:t>（</a:t>
            </a:r>
            <a:r>
              <a:rPr kumimoji="1" lang="en-JP" altLang="ja-JP" sz="1200" dirty="0">
                <a:latin typeface="+mn-lt"/>
                <a:ea typeface="MS PGothic"/>
                <a:cs typeface="Arial"/>
              </a:rPr>
              <a:t>2</a:t>
            </a:r>
            <a:r>
              <a:rPr kumimoji="1" lang="ja-JP" altLang="en-JP" sz="1200" dirty="0">
                <a:latin typeface="+mn-lt"/>
                <a:ea typeface="MS PGothic"/>
                <a:cs typeface="Arial"/>
              </a:rPr>
              <a:t>）</a:t>
            </a:r>
            <a:r>
              <a:rPr kumimoji="1" lang="ja-JP" sz="1200" dirty="0">
                <a:latin typeface="+mn-lt"/>
                <a:ea typeface="MS PGothic" panose="020B0600070205080204" pitchFamily="34" charset="-128"/>
                <a:cs typeface="Arial"/>
              </a:rPr>
              <a:t> </a:t>
            </a:r>
            <a:r>
              <a:rPr kumimoji="1" lang="en-US" sz="1200" dirty="0">
                <a:latin typeface="+mn-lt"/>
                <a:ea typeface="MS PGothic" panose="020B0600070205080204" pitchFamily="34" charset="-128"/>
                <a:cs typeface="Arial"/>
              </a:rPr>
              <a:t>show boot system				</a:t>
            </a:r>
            <a:r>
              <a:rPr kumimoji="1" lang="en-US" sz="1200" dirty="0" err="1">
                <a:latin typeface="+mn-lt"/>
                <a:ea typeface="MS PGothic" panose="020B0600070205080204" pitchFamily="34" charset="-128"/>
                <a:cs typeface="Arial"/>
              </a:rPr>
              <a:t>ブート設定がマニュアル</a:t>
            </a:r>
            <a:r>
              <a:rPr kumimoji="1" lang="en-US" sz="1200" dirty="0">
                <a:latin typeface="+mn-lt"/>
                <a:ea typeface="MS PGothic" panose="020B0600070205080204" pitchFamily="34" charset="-128"/>
                <a:cs typeface="Arial"/>
              </a:rPr>
              <a:t>(</a:t>
            </a:r>
            <a:r>
              <a:rPr kumimoji="1" lang="en-US" sz="1200" dirty="0" err="1">
                <a:latin typeface="+mn-lt"/>
                <a:ea typeface="MS PGothic" panose="020B0600070205080204" pitchFamily="34" charset="-128"/>
                <a:cs typeface="Arial"/>
              </a:rPr>
              <a:t>手動</a:t>
            </a:r>
            <a:r>
              <a:rPr kumimoji="1" lang="en-US" sz="1200" dirty="0">
                <a:latin typeface="+mn-lt"/>
                <a:ea typeface="MS PGothic" panose="020B0600070205080204" pitchFamily="34" charset="-128"/>
                <a:cs typeface="Arial"/>
              </a:rPr>
              <a:t>)</a:t>
            </a:r>
            <a:r>
              <a:rPr kumimoji="1" lang="ja-JP" altLang="en-US" sz="1200" dirty="0">
                <a:latin typeface="+mn-lt"/>
                <a:ea typeface="MS PGothic" panose="020B0600070205080204" pitchFamily="34" charset="-128"/>
                <a:cs typeface="Arial"/>
              </a:rPr>
              <a:t>ブートになっていないことを確認</a:t>
            </a:r>
            <a:endParaRPr lang="en-US" sz="1200" dirty="0">
              <a:latin typeface="+mn-lt"/>
              <a:ea typeface="MS PGothic" panose="020B0600070205080204" pitchFamily="34" charset="-128"/>
              <a:cs typeface="Arial"/>
            </a:endParaRPr>
          </a:p>
          <a:p>
            <a:endParaRPr kumimoji="1" lang="en-US" altLang="ja-JP" sz="1200" dirty="0">
              <a:latin typeface="+mn-lt"/>
              <a:ea typeface="MS PGothic"/>
              <a:cs typeface="Arial"/>
            </a:endParaRPr>
          </a:p>
          <a:p>
            <a:r>
              <a:rPr kumimoji="1" lang="ja-JP" sz="1200" dirty="0">
                <a:latin typeface="+mn-lt"/>
                <a:ea typeface="MS PGothic"/>
                <a:cs typeface="Arial"/>
              </a:rPr>
              <a:t>①</a:t>
            </a:r>
            <a:r>
              <a:rPr kumimoji="1" lang="en-US" sz="1200" dirty="0">
                <a:latin typeface="+mn-lt"/>
                <a:ea typeface="MS PGothic" panose="020B0600070205080204" pitchFamily="34" charset="-128"/>
                <a:cs typeface="Arial"/>
              </a:rPr>
              <a:t> install add file flash:</a:t>
            </a:r>
            <a:r>
              <a:rPr kumimoji="1" lang="en-US" sz="1200" i="1" dirty="0">
                <a:latin typeface="+mn-lt"/>
                <a:ea typeface="MS PGothic" panose="020B0600070205080204" pitchFamily="34" charset="-128"/>
                <a:cs typeface="Arial"/>
              </a:rPr>
              <a:t>cat9k_iosxe.XX.XX.XX.SPA.bin</a:t>
            </a:r>
            <a:r>
              <a:rPr kumimoji="1" lang="en-US" sz="1200" dirty="0">
                <a:latin typeface="+mn-lt"/>
                <a:ea typeface="MS PGothic" panose="020B0600070205080204" pitchFamily="34" charset="-128"/>
                <a:cs typeface="Arial"/>
              </a:rPr>
              <a:t>		</a:t>
            </a:r>
            <a:r>
              <a:rPr kumimoji="1" lang="ja-JP" altLang="en-US" sz="1200" dirty="0">
                <a:latin typeface="+mn-lt"/>
                <a:ea typeface="MS PGothic" panose="020B0600070205080204" pitchFamily="34" charset="-128"/>
                <a:cs typeface="Arial"/>
              </a:rPr>
              <a:t>スーパーバイザー</a:t>
            </a:r>
            <a:r>
              <a:rPr kumimoji="1" lang="en-US" sz="1200" dirty="0" err="1">
                <a:latin typeface="+mn-lt"/>
                <a:ea typeface="MS PGothic" panose="020B0600070205080204" pitchFamily="34" charset="-128"/>
                <a:cs typeface="Arial"/>
              </a:rPr>
              <a:t>の</a:t>
            </a:r>
            <a:r>
              <a:rPr kumimoji="1" lang="en-US" sz="1200" dirty="0">
                <a:latin typeface="+mn-lt"/>
                <a:ea typeface="MS PGothic" panose="020B0600070205080204" pitchFamily="34" charset="-128"/>
                <a:cs typeface="Arial"/>
              </a:rPr>
              <a:t> </a:t>
            </a:r>
            <a:r>
              <a:rPr kumimoji="1" lang="en-US" sz="1200" dirty="0" err="1">
                <a:latin typeface="+mn-lt"/>
                <a:ea typeface="MS PGothic" panose="020B0600070205080204" pitchFamily="34" charset="-128"/>
                <a:cs typeface="Arial"/>
              </a:rPr>
              <a:t>bootflash</a:t>
            </a:r>
            <a:r>
              <a:rPr kumimoji="1" lang="en-US" sz="1200" dirty="0">
                <a:latin typeface="+mn-lt"/>
                <a:ea typeface="MS PGothic" panose="020B0600070205080204" pitchFamily="34" charset="-128"/>
                <a:cs typeface="Arial"/>
              </a:rPr>
              <a:t> </a:t>
            </a:r>
            <a:r>
              <a:rPr kumimoji="1" lang="en-US" sz="1200" dirty="0" err="1">
                <a:latin typeface="+mn-lt"/>
                <a:ea typeface="MS PGothic" panose="020B0600070205080204" pitchFamily="34" charset="-128"/>
                <a:cs typeface="Arial"/>
              </a:rPr>
              <a:t>に新</a:t>
            </a:r>
            <a:r>
              <a:rPr kumimoji="1" lang="en-US" sz="1200" dirty="0">
                <a:latin typeface="+mn-lt"/>
                <a:ea typeface="MS PGothic" panose="020B0600070205080204" pitchFamily="34" charset="-128"/>
                <a:cs typeface="Arial"/>
              </a:rPr>
              <a:t> OS </a:t>
            </a:r>
            <a:r>
              <a:rPr kumimoji="1" lang="en-US" sz="1200" dirty="0" err="1">
                <a:latin typeface="+mn-lt"/>
                <a:ea typeface="MS PGothic" panose="020B0600070205080204" pitchFamily="34" charset="-128"/>
                <a:cs typeface="Arial"/>
              </a:rPr>
              <a:t>イメージをダウンロード</a:t>
            </a:r>
            <a:endParaRPr kumimoji="1" lang="en-US" sz="1200" dirty="0">
              <a:latin typeface="+mn-lt"/>
              <a:ea typeface="MS PGothic" panose="020B0600070205080204" pitchFamily="34" charset="-128"/>
              <a:cs typeface="Arial"/>
            </a:endParaRPr>
          </a:p>
          <a:p>
            <a:r>
              <a:rPr kumimoji="1" lang="ja-JP" sz="1200" dirty="0">
                <a:latin typeface="+mn-lt"/>
                <a:ea typeface="MS PGothic" panose="020B0600070205080204" pitchFamily="34" charset="-128"/>
                <a:cs typeface="Arial"/>
              </a:rPr>
              <a:t>②</a:t>
            </a:r>
            <a:r>
              <a:rPr kumimoji="1" lang="en-US" sz="1200" dirty="0">
                <a:latin typeface="+mn-lt"/>
                <a:ea typeface="MS PGothic" panose="020B0600070205080204" pitchFamily="34" charset="-128"/>
                <a:cs typeface="Arial"/>
              </a:rPr>
              <a:t> install activate </a:t>
            </a:r>
            <a:r>
              <a:rPr kumimoji="1" lang="en-US" sz="1200" dirty="0" err="1">
                <a:latin typeface="+mn-lt"/>
                <a:ea typeface="MS PGothic" panose="020B0600070205080204" pitchFamily="34" charset="-128"/>
                <a:cs typeface="Arial"/>
              </a:rPr>
              <a:t>issu</a:t>
            </a:r>
            <a:r>
              <a:rPr kumimoji="1" lang="en-US" sz="1200" dirty="0">
                <a:latin typeface="+mn-lt"/>
                <a:ea typeface="MS PGothic" panose="020B0600070205080204" pitchFamily="34" charset="-128"/>
                <a:cs typeface="Arial"/>
              </a:rPr>
              <a:t>						</a:t>
            </a:r>
            <a:r>
              <a:rPr kumimoji="1" lang="ja-JP" altLang="en-US" sz="1200" dirty="0">
                <a:latin typeface="+mn-lt"/>
                <a:ea typeface="MS PGothic" panose="020B0600070205080204" pitchFamily="34" charset="-128"/>
                <a:cs typeface="Arial"/>
              </a:rPr>
              <a:t>アップグレードを実施（ロールバック可）</a:t>
            </a:r>
            <a:endParaRPr kumimoji="1" lang="en-US" sz="1200" dirty="0">
              <a:latin typeface="+mn-lt"/>
              <a:ea typeface="MS PGothic" panose="020B0600070205080204" pitchFamily="34" charset="-128"/>
              <a:cs typeface="Arial"/>
            </a:endParaRPr>
          </a:p>
          <a:p>
            <a:r>
              <a:rPr kumimoji="1" lang="ja-JP" sz="1200" dirty="0">
                <a:latin typeface="+mn-lt"/>
                <a:ea typeface="MS PGothic" panose="020B0600070205080204" pitchFamily="34" charset="-128"/>
                <a:cs typeface="Arial"/>
              </a:rPr>
              <a:t>③</a:t>
            </a:r>
            <a:r>
              <a:rPr kumimoji="1" lang="en-US" sz="1200" dirty="0">
                <a:latin typeface="+mn-lt"/>
                <a:ea typeface="MS PGothic" panose="020B0600070205080204" pitchFamily="34" charset="-128"/>
                <a:cs typeface="Arial"/>
              </a:rPr>
              <a:t> install commit							</a:t>
            </a:r>
            <a:r>
              <a:rPr kumimoji="1" lang="ja-JP" altLang="en-US" sz="1200" dirty="0">
                <a:latin typeface="+mn-lt"/>
                <a:ea typeface="MS PGothic" panose="020B0600070205080204" pitchFamily="34" charset="-128"/>
                <a:cs typeface="Arial"/>
              </a:rPr>
              <a:t>新</a:t>
            </a:r>
            <a:r>
              <a:rPr kumimoji="1" lang="en-US" altLang="ja-JP" sz="1200" dirty="0">
                <a:latin typeface="+mn-lt"/>
                <a:ea typeface="MS PGothic" panose="020B0600070205080204" pitchFamily="34" charset="-128"/>
                <a:cs typeface="Arial"/>
              </a:rPr>
              <a:t> OS </a:t>
            </a:r>
            <a:r>
              <a:rPr kumimoji="1" lang="ja-JP" altLang="en-US" sz="1200" dirty="0">
                <a:latin typeface="+mn-lt"/>
                <a:ea typeface="MS PGothic" panose="020B0600070205080204" pitchFamily="34" charset="-128"/>
                <a:cs typeface="Arial"/>
              </a:rPr>
              <a:t>バージョンで確定し、旧バージョンを削除（ロールバック不可）</a:t>
            </a:r>
            <a:endParaRPr lang="en-US" sz="1200" dirty="0">
              <a:latin typeface="+mn-lt"/>
              <a:ea typeface="MS PGothic" panose="020B0600070205080204" pitchFamily="34" charset="-128"/>
              <a:cs typeface="Arial"/>
            </a:endParaRPr>
          </a:p>
          <a:p>
            <a:endParaRPr kumimoji="1" lang="en-US" altLang="ja-JP" sz="1200" dirty="0">
              <a:latin typeface="+mn-lt"/>
              <a:ea typeface="MS PGothic"/>
              <a:cs typeface="Arial"/>
            </a:endParaRPr>
          </a:p>
          <a:p>
            <a:endParaRPr kumimoji="1" lang="en-US" altLang="ja-JP" sz="1200" dirty="0">
              <a:latin typeface="+mn-lt"/>
              <a:ea typeface="MS PGothic"/>
              <a:cs typeface="Arial"/>
            </a:endParaRPr>
          </a:p>
          <a:p>
            <a:r>
              <a:rPr kumimoji="1" lang="en-US" altLang="ja-JP" sz="1200" dirty="0">
                <a:latin typeface="+mn-lt"/>
                <a:ea typeface="MS PGothic"/>
                <a:cs typeface="Arial"/>
              </a:rPr>
              <a:t>【1</a:t>
            </a:r>
            <a:r>
              <a:rPr kumimoji="1" lang="ja-JP" altLang="en-US" sz="1200" dirty="0">
                <a:latin typeface="+mn-lt"/>
                <a:ea typeface="MS PGothic"/>
                <a:cs typeface="Arial"/>
              </a:rPr>
              <a:t>ステップの場合</a:t>
            </a:r>
            <a:r>
              <a:rPr kumimoji="1" lang="en-US" altLang="ja-JP" sz="1200" dirty="0">
                <a:latin typeface="+mn-lt"/>
                <a:ea typeface="MS PGothic"/>
                <a:cs typeface="Arial"/>
              </a:rPr>
              <a:t>】</a:t>
            </a:r>
          </a:p>
          <a:p>
            <a:pPr marL="171450" indent="-171450">
              <a:buFont typeface="Arial" panose="020B0604020202020204" pitchFamily="34" charset="0"/>
              <a:buChar char="•"/>
            </a:pPr>
            <a:r>
              <a:rPr kumimoji="1" lang="ja-JP" altLang="en-US" sz="1200" dirty="0">
                <a:latin typeface="+mn-lt"/>
                <a:ea typeface="MS PGothic"/>
                <a:cs typeface="Arial"/>
              </a:rPr>
              <a:t>事前確認</a:t>
            </a:r>
            <a:r>
              <a:rPr kumimoji="1" lang="ja-JP" altLang="en-JP" sz="1200" dirty="0">
                <a:latin typeface="+mn-lt"/>
                <a:ea typeface="MS PGothic"/>
                <a:cs typeface="Arial"/>
              </a:rPr>
              <a:t>（</a:t>
            </a:r>
            <a:r>
              <a:rPr kumimoji="1" lang="en-JP" altLang="ja-JP" sz="1200" dirty="0">
                <a:latin typeface="+mn-lt"/>
                <a:ea typeface="MS PGothic"/>
                <a:cs typeface="Arial"/>
              </a:rPr>
              <a:t>1</a:t>
            </a:r>
            <a:r>
              <a:rPr kumimoji="1" lang="ja-JP" altLang="en-JP" sz="1200" dirty="0">
                <a:latin typeface="+mn-lt"/>
                <a:ea typeface="MS PGothic"/>
                <a:cs typeface="Arial"/>
              </a:rPr>
              <a:t>）</a:t>
            </a:r>
            <a:r>
              <a:rPr kumimoji="1" lang="en-JP" altLang="ja-JP" sz="1200" dirty="0">
                <a:latin typeface="+mn-lt"/>
                <a:ea typeface="MS PGothic"/>
                <a:cs typeface="Arial"/>
              </a:rPr>
              <a:t> </a:t>
            </a:r>
            <a:r>
              <a:rPr kumimoji="1" lang="en-US" sz="1200" dirty="0">
                <a:latin typeface="+mn-lt"/>
                <a:ea typeface="MS PGothic"/>
                <a:cs typeface="Arial"/>
              </a:rPr>
              <a:t>show version | include INSTALL		</a:t>
            </a:r>
            <a:r>
              <a:rPr kumimoji="1" lang="ja-JP" altLang="en-US" sz="1200" dirty="0">
                <a:latin typeface="+mn-lt"/>
                <a:ea typeface="MS PGothic" panose="020B0600070205080204" pitchFamily="34" charset="-128"/>
                <a:cs typeface="Arial"/>
              </a:rPr>
              <a:t>ブートモードが</a:t>
            </a:r>
            <a:r>
              <a:rPr kumimoji="1" lang="en-US" sz="1200" dirty="0">
                <a:latin typeface="+mn-lt"/>
                <a:ea typeface="MS PGothic" panose="020B0600070205080204" pitchFamily="34" charset="-128"/>
                <a:cs typeface="Arial"/>
              </a:rPr>
              <a:t> INSTALL </a:t>
            </a:r>
            <a:r>
              <a:rPr kumimoji="1" lang="ja-JP" altLang="en-US" sz="1200" dirty="0">
                <a:latin typeface="+mn-lt"/>
                <a:ea typeface="MS PGothic" panose="020B0600070205080204" pitchFamily="34" charset="-128"/>
                <a:cs typeface="Arial"/>
              </a:rPr>
              <a:t>になっていることを確認</a:t>
            </a:r>
            <a:endParaRPr kumimoji="1" lang="en-US" sz="1200" dirty="0">
              <a:latin typeface="+mn-lt"/>
              <a:ea typeface="MS PGothic" panose="020B0600070205080204" pitchFamily="34" charset="-128"/>
              <a:cs typeface="Arial"/>
            </a:endParaRPr>
          </a:p>
          <a:p>
            <a:pPr marL="171450" indent="-171450">
              <a:buFont typeface="Arial" panose="020B0604020202020204" pitchFamily="34" charset="0"/>
              <a:buChar char="•"/>
            </a:pPr>
            <a:r>
              <a:rPr kumimoji="1" lang="ja-JP" altLang="en-US" sz="1200" dirty="0">
                <a:latin typeface="+mn-lt"/>
                <a:ea typeface="MS PGothic" panose="020B0600070205080204" pitchFamily="34" charset="-128"/>
                <a:cs typeface="Arial"/>
              </a:rPr>
              <a:t>事前確認</a:t>
            </a:r>
            <a:r>
              <a:rPr kumimoji="1" lang="ja-JP" altLang="en-JP" sz="1200" dirty="0">
                <a:latin typeface="+mn-lt"/>
                <a:ea typeface="MS PGothic" panose="020B0600070205080204" pitchFamily="34" charset="-128"/>
                <a:cs typeface="Arial"/>
              </a:rPr>
              <a:t>（</a:t>
            </a:r>
            <a:r>
              <a:rPr kumimoji="1" lang="en-JP" altLang="ja-JP" sz="1200" dirty="0">
                <a:latin typeface="+mn-lt"/>
                <a:ea typeface="MS PGothic" panose="020B0600070205080204" pitchFamily="34" charset="-128"/>
                <a:cs typeface="Arial"/>
              </a:rPr>
              <a:t>2</a:t>
            </a:r>
            <a:r>
              <a:rPr kumimoji="1" lang="ja-JP" altLang="en-JP" sz="1200" dirty="0">
                <a:latin typeface="+mn-lt"/>
                <a:ea typeface="MS PGothic" panose="020B0600070205080204" pitchFamily="34" charset="-128"/>
                <a:cs typeface="Arial"/>
              </a:rPr>
              <a:t>）</a:t>
            </a:r>
            <a:r>
              <a:rPr kumimoji="1" lang="en-JP" altLang="ja-JP" sz="1200" dirty="0">
                <a:latin typeface="+mn-lt"/>
                <a:ea typeface="MS PGothic" panose="020B0600070205080204" pitchFamily="34" charset="-128"/>
                <a:cs typeface="Arial"/>
              </a:rPr>
              <a:t> </a:t>
            </a:r>
            <a:r>
              <a:rPr kumimoji="1" lang="en-US" sz="1200" dirty="0">
                <a:latin typeface="+mn-lt"/>
                <a:ea typeface="MS PGothic" panose="020B0600070205080204" pitchFamily="34" charset="-128"/>
                <a:cs typeface="Arial"/>
              </a:rPr>
              <a:t>show boot system				</a:t>
            </a:r>
            <a:r>
              <a:rPr kumimoji="1" lang="en-US" sz="1200" dirty="0" err="1">
                <a:latin typeface="+mn-lt"/>
                <a:ea typeface="MS PGothic" panose="020B0600070205080204" pitchFamily="34" charset="-128"/>
                <a:cs typeface="Arial"/>
              </a:rPr>
              <a:t>ブート設定がマニュアル</a:t>
            </a:r>
            <a:r>
              <a:rPr kumimoji="1" lang="en-US" sz="1200" dirty="0">
                <a:latin typeface="+mn-lt"/>
                <a:ea typeface="MS PGothic" panose="020B0600070205080204" pitchFamily="34" charset="-128"/>
                <a:cs typeface="Arial"/>
              </a:rPr>
              <a:t>(</a:t>
            </a:r>
            <a:r>
              <a:rPr kumimoji="1" lang="en-US" sz="1200" dirty="0" err="1">
                <a:latin typeface="+mn-lt"/>
                <a:ea typeface="MS PGothic" panose="020B0600070205080204" pitchFamily="34" charset="-128"/>
                <a:cs typeface="Arial"/>
              </a:rPr>
              <a:t>手動</a:t>
            </a:r>
            <a:r>
              <a:rPr kumimoji="1" lang="en-US" sz="1200" dirty="0">
                <a:latin typeface="+mn-lt"/>
                <a:ea typeface="MS PGothic" panose="020B0600070205080204" pitchFamily="34" charset="-128"/>
                <a:cs typeface="Arial"/>
              </a:rPr>
              <a:t>)</a:t>
            </a:r>
            <a:r>
              <a:rPr kumimoji="1" lang="ja-JP" altLang="en-US" sz="1200" dirty="0">
                <a:latin typeface="+mn-lt"/>
                <a:ea typeface="MS PGothic" panose="020B0600070205080204" pitchFamily="34" charset="-128"/>
                <a:cs typeface="Arial"/>
              </a:rPr>
              <a:t>ブートになっていないことを確認</a:t>
            </a:r>
            <a:endParaRPr lang="en-US" sz="1200" dirty="0">
              <a:latin typeface="+mn-lt"/>
              <a:ea typeface="MS PGothic" panose="020B0600070205080204" pitchFamily="34" charset="-128"/>
              <a:cs typeface="Arial"/>
            </a:endParaRPr>
          </a:p>
          <a:p>
            <a:endParaRPr kumimoji="1" lang="en-US" altLang="ja-JP" sz="1200" dirty="0">
              <a:latin typeface="+mn-lt"/>
              <a:ea typeface="MS PGothic"/>
              <a:cs typeface="Arial"/>
            </a:endParaRPr>
          </a:p>
          <a:p>
            <a:r>
              <a:rPr kumimoji="1" lang="ja-JP" sz="1200" dirty="0">
                <a:latin typeface="+mn-lt"/>
                <a:ea typeface="MS PGothic"/>
                <a:cs typeface="Arial"/>
              </a:rPr>
              <a:t>①</a:t>
            </a:r>
            <a:r>
              <a:rPr kumimoji="1" lang="en-US" sz="1200" dirty="0">
                <a:latin typeface="+mn-lt"/>
                <a:ea typeface="MS PGothic" panose="020B0600070205080204" pitchFamily="34" charset="-128"/>
                <a:cs typeface="Arial"/>
              </a:rPr>
              <a:t> install add file flash:</a:t>
            </a:r>
            <a:r>
              <a:rPr kumimoji="1" lang="en-US" sz="1200" i="1" dirty="0">
                <a:latin typeface="+mn-lt"/>
                <a:ea typeface="MS PGothic" panose="020B0600070205080204" pitchFamily="34" charset="-128"/>
                <a:cs typeface="Arial"/>
              </a:rPr>
              <a:t>cat9k_iosxe.XX.XX.XX.SPA.bin</a:t>
            </a:r>
            <a:r>
              <a:rPr kumimoji="1" lang="en-US" sz="1200" dirty="0">
                <a:latin typeface="+mn-lt"/>
                <a:ea typeface="MS PGothic" panose="020B0600070205080204" pitchFamily="34" charset="-128"/>
                <a:cs typeface="Arial"/>
              </a:rPr>
              <a:t> activate </a:t>
            </a:r>
            <a:r>
              <a:rPr kumimoji="1" lang="en-US" sz="1200" dirty="0" err="1">
                <a:latin typeface="+mn-lt"/>
                <a:ea typeface="MS PGothic" panose="020B0600070205080204" pitchFamily="34" charset="-128"/>
                <a:cs typeface="Arial"/>
              </a:rPr>
              <a:t>issu</a:t>
            </a:r>
            <a:r>
              <a:rPr kumimoji="1" lang="en-US" sz="1200" dirty="0">
                <a:latin typeface="+mn-lt"/>
                <a:ea typeface="MS PGothic" panose="020B0600070205080204" pitchFamily="34" charset="-128"/>
                <a:cs typeface="Arial"/>
              </a:rPr>
              <a:t> commit</a:t>
            </a:r>
          </a:p>
          <a:p>
            <a:r>
              <a:rPr kumimoji="1" lang="en-US" altLang="ja-JP" sz="1200" dirty="0">
                <a:latin typeface="+mn-lt"/>
                <a:ea typeface="MS PGothic" panose="020B0600070205080204" pitchFamily="34" charset="-128"/>
                <a:cs typeface="Arial"/>
              </a:rPr>
              <a:t>									</a:t>
            </a:r>
            <a:r>
              <a:rPr kumimoji="1" lang="ja-JP" altLang="en-US" sz="1200" dirty="0">
                <a:latin typeface="+mn-lt"/>
                <a:ea typeface="MS PGothic" panose="020B0600070205080204" pitchFamily="34" charset="-128"/>
                <a:cs typeface="Arial"/>
              </a:rPr>
              <a:t>アップグレードを実施（ロールバック不可）</a:t>
            </a:r>
            <a:endParaRPr lang="en-US" sz="1200" dirty="0">
              <a:latin typeface="+mn-lt"/>
              <a:ea typeface="MS PGothic" panose="020B0600070205080204" pitchFamily="34" charset="-128"/>
              <a:cs typeface="Arial"/>
            </a:endParaRPr>
          </a:p>
        </p:txBody>
      </p:sp>
      <p:sp>
        <p:nvSpPr>
          <p:cNvPr id="10" name="Slide Number Placeholder 4">
            <a:extLst>
              <a:ext uri="{FF2B5EF4-FFF2-40B4-BE49-F238E27FC236}">
                <a16:creationId xmlns:a16="http://schemas.microsoft.com/office/drawing/2014/main" id="{E80E01D3-8EFC-7145-A02F-3C8DB6AE895B}"/>
              </a:ext>
            </a:extLst>
          </p:cNvPr>
          <p:cNvSpPr>
            <a:spLocks noGrp="1"/>
          </p:cNvSpPr>
          <p:nvPr>
            <p:ph type="sldNum" sz="quarter" idx="4294967295"/>
          </p:nvPr>
        </p:nvSpPr>
        <p:spPr>
          <a:xfrm>
            <a:off x="8648700" y="4884738"/>
            <a:ext cx="495300" cy="274637"/>
          </a:xfrm>
          <a:prstGeom prst="rect">
            <a:avLst/>
          </a:prstGeom>
        </p:spPr>
        <p:txBody>
          <a:bodyPr>
            <a:noAutofit/>
          </a:bodyPr>
          <a:lstStyle/>
          <a:p>
            <a:fld id="{3945D0FD-48F1-4D72-80C5-FFB60B92A834}" type="slidenum">
              <a:rPr lang="en-US" sz="900" smtClean="0">
                <a:latin typeface="+mn-lt"/>
                <a:ea typeface="MS PGothic" panose="020B0600070205080204" pitchFamily="34" charset="-128"/>
              </a:rPr>
              <a:pPr/>
              <a:t>126</a:t>
            </a:fld>
            <a:endParaRPr lang="en-US" sz="900">
              <a:latin typeface="+mn-lt"/>
              <a:ea typeface="MS PGothic" panose="020B0600070205080204" pitchFamily="34" charset="-128"/>
            </a:endParaRPr>
          </a:p>
        </p:txBody>
      </p:sp>
    </p:spTree>
    <p:extLst>
      <p:ext uri="{BB962C8B-B14F-4D97-AF65-F5344CB8AC3E}">
        <p14:creationId xmlns:p14="http://schemas.microsoft.com/office/powerpoint/2010/main" val="1256887836"/>
      </p:ext>
    </p:extLst>
  </p:cSld>
  <p:clrMapOvr>
    <a:masterClrMapping/>
  </p:clrMapOvr>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B4E46717-193D-964E-B331-2B7326FCC372}"/>
              </a:ext>
            </a:extLst>
          </p:cNvPr>
          <p:cNvSpPr>
            <a:spLocks noGrp="1"/>
          </p:cNvSpPr>
          <p:nvPr>
            <p:ph type="title"/>
          </p:nvPr>
        </p:nvSpPr>
        <p:spPr/>
        <p:txBody>
          <a:bodyPr anchor="t"/>
          <a:lstStyle/>
          <a:p>
            <a:r>
              <a:rPr lang="en-US" altLang="ja-JP" dirty="0" err="1">
                <a:latin typeface="+mn-lt"/>
                <a:ea typeface="MS PGothic" panose="020B0600070205080204" pitchFamily="34" charset="-128"/>
              </a:rPr>
              <a:t>ISSU</a:t>
            </a:r>
            <a:endParaRPr lang="en-US" dirty="0">
              <a:latin typeface="+mn-lt"/>
              <a:ea typeface="MS PGothic" panose="020B0600070205080204" pitchFamily="34" charset="-128"/>
            </a:endParaRPr>
          </a:p>
        </p:txBody>
      </p:sp>
      <p:sp>
        <p:nvSpPr>
          <p:cNvPr id="5" name="Text Placeholder 4">
            <a:extLst>
              <a:ext uri="{FF2B5EF4-FFF2-40B4-BE49-F238E27FC236}">
                <a16:creationId xmlns:a16="http://schemas.microsoft.com/office/drawing/2014/main" id="{A9F797BE-25B5-8A46-B6B8-37C32BBAD93F}"/>
              </a:ext>
            </a:extLst>
          </p:cNvPr>
          <p:cNvSpPr>
            <a:spLocks noGrp="1"/>
          </p:cNvSpPr>
          <p:nvPr>
            <p:ph type="body" sz="quarter" idx="11"/>
          </p:nvPr>
        </p:nvSpPr>
        <p:spPr/>
        <p:txBody>
          <a:bodyPr anchor="b"/>
          <a:lstStyle/>
          <a:p>
            <a:r>
              <a:rPr lang="ja-JP" altLang="en-US">
                <a:ea typeface="MS PGothic" panose="020B0600070205080204" pitchFamily="34" charset="-128"/>
              </a:rPr>
              <a:t>機能説明③</a:t>
            </a:r>
            <a:endParaRPr lang="en-US" dirty="0">
              <a:ea typeface="MS PGothic" panose="020B0600070205080204" pitchFamily="34" charset="-128"/>
            </a:endParaRPr>
          </a:p>
        </p:txBody>
      </p:sp>
      <p:sp>
        <p:nvSpPr>
          <p:cNvPr id="6" name="Text Placeholder 5">
            <a:extLst>
              <a:ext uri="{FF2B5EF4-FFF2-40B4-BE49-F238E27FC236}">
                <a16:creationId xmlns:a16="http://schemas.microsoft.com/office/drawing/2014/main" id="{AD0CEF74-413B-8F45-AD7F-1418652859F4}"/>
              </a:ext>
            </a:extLst>
          </p:cNvPr>
          <p:cNvSpPr>
            <a:spLocks noGrp="1"/>
          </p:cNvSpPr>
          <p:nvPr>
            <p:ph type="body" sz="quarter" idx="12"/>
          </p:nvPr>
        </p:nvSpPr>
        <p:spPr/>
        <p:txBody>
          <a:bodyPr/>
          <a:lstStyle/>
          <a:p>
            <a:r>
              <a:rPr kumimoji="1" lang="en-US" altLang="ja-JP" dirty="0">
                <a:ea typeface="MS PGothic" panose="020B0600070205080204" pitchFamily="34" charset="-128"/>
              </a:rPr>
              <a:t>3.2  IOS Management</a:t>
            </a:r>
            <a:endParaRPr lang="en-US" dirty="0">
              <a:ea typeface="MS PGothic" panose="020B0600070205080204" pitchFamily="34" charset="-128"/>
            </a:endParaRPr>
          </a:p>
        </p:txBody>
      </p:sp>
      <p:sp>
        <p:nvSpPr>
          <p:cNvPr id="8" name="テキスト ボックス 7">
            <a:extLst>
              <a:ext uri="{FF2B5EF4-FFF2-40B4-BE49-F238E27FC236}">
                <a16:creationId xmlns:a16="http://schemas.microsoft.com/office/drawing/2014/main" id="{EE12164B-0E77-4391-A48D-F77F2F814D4D}"/>
              </a:ext>
            </a:extLst>
          </p:cNvPr>
          <p:cNvSpPr txBox="1"/>
          <p:nvPr/>
        </p:nvSpPr>
        <p:spPr>
          <a:xfrm>
            <a:off x="228599" y="1249530"/>
            <a:ext cx="8826301" cy="2592954"/>
          </a:xfrm>
          <a:prstGeom prst="rect">
            <a:avLst/>
          </a:prstGeom>
          <a:noFill/>
        </p:spPr>
        <p:txBody>
          <a:bodyPr wrap="square" rtlCol="0" anchor="t">
            <a:spAutoFit/>
          </a:bodyPr>
          <a:lstStyle/>
          <a:p>
            <a:pPr marL="171450" marR="0" lvl="0" indent="-171450" algn="l" defTabSz="457200" rtl="0" eaLnBrk="1" fontAlgn="base" latinLnBrk="0" hangingPunct="1">
              <a:lnSpc>
                <a:spcPct val="150000"/>
              </a:lnSpc>
              <a:spcBef>
                <a:spcPct val="0"/>
              </a:spcBef>
              <a:spcAft>
                <a:spcPct val="0"/>
              </a:spcAft>
              <a:buClrTx/>
              <a:buSzTx/>
              <a:buFont typeface="Apple SD Gothic Neo Regular" panose="02000300000000000000" pitchFamily="2" charset="-127"/>
              <a:buChar char="◼"/>
              <a:tabLst/>
              <a:defRPr/>
            </a:pPr>
            <a:r>
              <a:rPr kumimoji="1" lang="ja-JP" altLang="en-US" sz="1400" b="1" i="0" u="none" strike="noStrike" kern="1200" cap="none" spc="0" normalizeH="0" baseline="0" noProof="0" dirty="0">
                <a:ln>
                  <a:noFill/>
                </a:ln>
                <a:solidFill>
                  <a:srgbClr val="005073"/>
                </a:solidFill>
                <a:effectLst/>
                <a:uLnTx/>
                <a:uFillTx/>
                <a:latin typeface="+mn-lt"/>
                <a:ea typeface="MS PGothic" panose="020B0600070205080204" pitchFamily="34" charset="-128"/>
              </a:rPr>
              <a:t>注意事項</a:t>
            </a:r>
            <a:endParaRPr kumimoji="1" lang="en-US" altLang="ja-JP" sz="1400" b="1" i="0" u="none" strike="noStrike" kern="1200" cap="none" spc="0" normalizeH="0" baseline="0" noProof="0" dirty="0">
              <a:ln>
                <a:noFill/>
              </a:ln>
              <a:solidFill>
                <a:srgbClr val="005073"/>
              </a:solidFill>
              <a:effectLst/>
              <a:uLnTx/>
              <a:uFillTx/>
              <a:latin typeface="+mn-lt"/>
              <a:ea typeface="MS PGothic" panose="020B0600070205080204" pitchFamily="34" charset="-128"/>
            </a:endParaRPr>
          </a:p>
          <a:p>
            <a:pPr marL="231775" marR="0" lvl="0" indent="-112395" algn="l" defTabSz="457200" rtl="0" eaLnBrk="1" fontAlgn="base" latinLnBrk="0" hangingPunct="1">
              <a:lnSpc>
                <a:spcPct val="150000"/>
              </a:lnSpc>
              <a:spcBef>
                <a:spcPct val="0"/>
              </a:spcBef>
              <a:spcAft>
                <a:spcPct val="0"/>
              </a:spcAft>
              <a:buClrTx/>
              <a:buSzTx/>
              <a:buFont typeface="Arial" panose="020B0604020202020204" pitchFamily="34" charset="0"/>
              <a:buChar char="•"/>
              <a:tabLst/>
              <a:defRPr/>
            </a:pPr>
            <a:r>
              <a:rPr kumimoji="1" lang="ja-JP" altLang="en-US" sz="1200" b="0" i="0" u="none" strike="noStrike" kern="1200" cap="none" spc="0" normalizeH="0" baseline="0" noProof="0" dirty="0">
                <a:ln>
                  <a:noFill/>
                </a:ln>
                <a:solidFill>
                  <a:srgbClr val="282828"/>
                </a:solidFill>
                <a:effectLst/>
                <a:uLnTx/>
                <a:uFillTx/>
                <a:latin typeface="+mn-lt"/>
                <a:ea typeface="ＭＳ Ｐゴシック" charset="0"/>
              </a:rPr>
              <a:t>ISSU</a:t>
            </a:r>
            <a:r>
              <a:rPr kumimoji="1" lang="en-US" altLang="ja-JP" sz="1200" b="0" i="0" u="none" strike="noStrike" kern="1200" cap="none" spc="0" normalizeH="0" baseline="0" noProof="0" dirty="0">
                <a:ln>
                  <a:noFill/>
                </a:ln>
                <a:solidFill>
                  <a:srgbClr val="282828"/>
                </a:solidFill>
                <a:effectLst/>
                <a:uLnTx/>
                <a:uFillTx/>
                <a:latin typeface="+mn-lt"/>
                <a:ea typeface="ＭＳ Ｐゴシック" charset="0"/>
              </a:rPr>
              <a:t> </a:t>
            </a:r>
            <a:r>
              <a:rPr kumimoji="1" lang="ja-JP" altLang="en-US" sz="1200" b="0" i="0" u="none" strike="noStrike" kern="1200" cap="none" spc="0" normalizeH="0" baseline="0" noProof="0" dirty="0">
                <a:ln>
                  <a:noFill/>
                </a:ln>
                <a:solidFill>
                  <a:srgbClr val="282828"/>
                </a:solidFill>
                <a:effectLst/>
                <a:uLnTx/>
                <a:uFillTx/>
                <a:latin typeface="+mn-lt"/>
                <a:ea typeface="ＭＳ Ｐゴシック" charset="0"/>
              </a:rPr>
              <a:t>を実行するには、バージョンサポートバージョンに差異があります。</a:t>
            </a:r>
            <a:r>
              <a:rPr kumimoji="1" lang="en-US" altLang="ja-JP" sz="1200" b="0" i="0" u="none" strike="noStrike" kern="1200" cap="none" spc="0" normalizeH="0" baseline="0" noProof="0" dirty="0">
                <a:ln>
                  <a:noFill/>
                </a:ln>
                <a:solidFill>
                  <a:srgbClr val="282828"/>
                </a:solidFill>
                <a:effectLst/>
                <a:uLnTx/>
                <a:uFillTx/>
                <a:latin typeface="+mn-lt"/>
                <a:ea typeface="ＭＳ Ｐゴシック" charset="0"/>
              </a:rPr>
              <a:t>(</a:t>
            </a:r>
            <a:r>
              <a:rPr kumimoji="1" lang="ja-JP" altLang="en-US" sz="1200" b="0" i="0" u="none" strike="noStrike" kern="1200" cap="none" spc="0" normalizeH="0" baseline="0" noProof="0" dirty="0">
                <a:ln>
                  <a:noFill/>
                </a:ln>
                <a:solidFill>
                  <a:srgbClr val="282828"/>
                </a:solidFill>
                <a:effectLst/>
                <a:uLnTx/>
                <a:uFillTx/>
                <a:latin typeface="+mn-lt"/>
                <a:ea typeface="ＭＳ Ｐゴシック" charset="0"/>
              </a:rPr>
              <a:t>後述</a:t>
            </a:r>
            <a:r>
              <a:rPr kumimoji="1" lang="en-US" altLang="ja-JP" sz="1200" b="0" i="0" u="none" strike="noStrike" kern="1200" cap="none" spc="0" normalizeH="0" baseline="0" noProof="0" dirty="0">
                <a:ln>
                  <a:noFill/>
                </a:ln>
                <a:solidFill>
                  <a:srgbClr val="282828"/>
                </a:solidFill>
                <a:effectLst/>
                <a:uLnTx/>
                <a:uFillTx/>
                <a:latin typeface="+mn-lt"/>
                <a:ea typeface="ＭＳ Ｐゴシック" charset="0"/>
              </a:rPr>
              <a:t>  </a:t>
            </a:r>
            <a:r>
              <a:rPr kumimoji="1" lang="ja-JP" altLang="en-US" sz="1200" b="0" i="0" u="none" strike="noStrike" kern="1200" cap="none" spc="0" normalizeH="0" baseline="0" noProof="0" dirty="0">
                <a:ln>
                  <a:noFill/>
                </a:ln>
                <a:solidFill>
                  <a:srgbClr val="282828"/>
                </a:solidFill>
                <a:effectLst/>
                <a:uLnTx/>
                <a:uFillTx/>
                <a:latin typeface="+mn-lt"/>
                <a:ea typeface="ＭＳ Ｐゴシック" charset="0"/>
              </a:rPr>
              <a:t>「</a:t>
            </a:r>
            <a:r>
              <a:rPr kumimoji="1" lang="en-US" altLang="ja-JP" sz="1200" b="0" i="0" u="none" strike="noStrike" kern="1200" cap="none" spc="0" normalizeH="0" baseline="0" noProof="0" dirty="0" err="1">
                <a:ln>
                  <a:noFill/>
                </a:ln>
                <a:solidFill>
                  <a:srgbClr val="282828"/>
                </a:solidFill>
                <a:effectLst/>
                <a:uLnTx/>
                <a:uFillTx/>
                <a:latin typeface="+mn-lt"/>
                <a:ea typeface="ＭＳ Ｐゴシック" charset="0"/>
              </a:rPr>
              <a:t>ISSU</a:t>
            </a:r>
            <a:r>
              <a:rPr kumimoji="1" lang="en-US" altLang="ja-JP" sz="1200" b="0" i="0" u="none" strike="noStrike" kern="1200" cap="none" spc="0" normalizeH="0" baseline="0" noProof="0" dirty="0">
                <a:ln>
                  <a:noFill/>
                </a:ln>
                <a:solidFill>
                  <a:srgbClr val="282828"/>
                </a:solidFill>
                <a:effectLst/>
                <a:uLnTx/>
                <a:uFillTx/>
                <a:latin typeface="+mn-lt"/>
                <a:ea typeface="ＭＳ Ｐゴシック" charset="0"/>
              </a:rPr>
              <a:t> </a:t>
            </a:r>
            <a:r>
              <a:rPr kumimoji="1" lang="ja-JP" altLang="en-US" sz="1200" b="0" i="0" u="none" strike="noStrike" kern="1200" cap="none" spc="0" normalizeH="0" baseline="0" noProof="0" dirty="0">
                <a:ln>
                  <a:noFill/>
                </a:ln>
                <a:solidFill>
                  <a:srgbClr val="282828"/>
                </a:solidFill>
                <a:effectLst/>
                <a:uLnTx/>
                <a:uFillTx/>
                <a:latin typeface="+mn-lt"/>
                <a:ea typeface="ＭＳ Ｐゴシック" charset="0"/>
              </a:rPr>
              <a:t>バージョン互換性」</a:t>
            </a:r>
            <a:r>
              <a:rPr kumimoji="1" lang="en-US" altLang="ja-JP" sz="1200" b="0" i="0" u="none" strike="noStrike" kern="1200" cap="none" spc="0" normalizeH="0" baseline="0" noProof="0" dirty="0">
                <a:ln>
                  <a:noFill/>
                </a:ln>
                <a:solidFill>
                  <a:srgbClr val="282828"/>
                </a:solidFill>
                <a:effectLst/>
                <a:uLnTx/>
                <a:uFillTx/>
                <a:latin typeface="+mn-lt"/>
                <a:ea typeface="ＭＳ Ｐゴシック" charset="0"/>
              </a:rPr>
              <a:t>)</a:t>
            </a:r>
          </a:p>
          <a:p>
            <a:pPr marL="231775" marR="0" lvl="0" indent="-112395" algn="l" defTabSz="457200" rtl="0" eaLnBrk="1" fontAlgn="base" latinLnBrk="0" hangingPunct="1">
              <a:lnSpc>
                <a:spcPct val="150000"/>
              </a:lnSpc>
              <a:spcBef>
                <a:spcPct val="0"/>
              </a:spcBef>
              <a:spcAft>
                <a:spcPct val="0"/>
              </a:spcAft>
              <a:buClrTx/>
              <a:buSzTx/>
              <a:buFont typeface="Arial" panose="020B0604020202020204" pitchFamily="34" charset="0"/>
              <a:buChar char="•"/>
              <a:tabLst/>
              <a:defRPr/>
            </a:pPr>
            <a:r>
              <a:rPr kumimoji="1" lang="ja-JP" altLang="en-US" sz="1200" b="0" i="0" u="none" strike="noStrike" kern="1200" cap="none" spc="0" normalizeH="0" baseline="0" noProof="0" dirty="0">
                <a:ln>
                  <a:noFill/>
                </a:ln>
                <a:solidFill>
                  <a:srgbClr val="282828"/>
                </a:solidFill>
                <a:effectLst/>
                <a:uLnTx/>
                <a:uFillTx/>
                <a:latin typeface="+mn-lt"/>
                <a:ea typeface="ＭＳ Ｐゴシック" charset="0"/>
              </a:rPr>
              <a:t>両機器でブート</a:t>
            </a:r>
            <a:r>
              <a:rPr kumimoji="1" lang="en-US" altLang="ja-JP" sz="1200" b="0" i="0" u="none" strike="noStrike" kern="1200" cap="none" spc="0" normalizeH="0" baseline="0" noProof="0" dirty="0">
                <a:ln>
                  <a:noFill/>
                </a:ln>
                <a:solidFill>
                  <a:srgbClr val="282828"/>
                </a:solidFill>
                <a:effectLst/>
                <a:uLnTx/>
                <a:uFillTx/>
                <a:latin typeface="+mn-lt"/>
                <a:ea typeface="ＭＳ Ｐゴシック" charset="0"/>
              </a:rPr>
              <a:t> </a:t>
            </a:r>
            <a:r>
              <a:rPr kumimoji="1" lang="ja-JP" altLang="en-US" sz="1200" b="0" i="0" u="none" strike="noStrike" kern="1200" cap="none" spc="0" normalizeH="0" baseline="0" noProof="0" dirty="0">
                <a:ln>
                  <a:noFill/>
                </a:ln>
                <a:solidFill>
                  <a:srgbClr val="282828"/>
                </a:solidFill>
                <a:effectLst/>
                <a:uLnTx/>
                <a:uFillTx/>
                <a:latin typeface="+mn-lt"/>
                <a:ea typeface="ＭＳ Ｐゴシック" charset="0"/>
              </a:rPr>
              <a:t>モードがインストール</a:t>
            </a:r>
            <a:r>
              <a:rPr kumimoji="1" lang="en-US" altLang="ja-JP" sz="1200" b="0" i="0" u="none" strike="noStrike" kern="1200" cap="none" spc="0" normalizeH="0" baseline="0" noProof="0" dirty="0">
                <a:ln>
                  <a:noFill/>
                </a:ln>
                <a:solidFill>
                  <a:srgbClr val="282828"/>
                </a:solidFill>
                <a:effectLst/>
                <a:uLnTx/>
                <a:uFillTx/>
                <a:latin typeface="+mn-lt"/>
                <a:ea typeface="ＭＳ Ｐゴシック" charset="0"/>
              </a:rPr>
              <a:t> </a:t>
            </a:r>
            <a:r>
              <a:rPr kumimoji="1" lang="ja-JP" altLang="en-US" sz="1200" b="0" i="0" u="none" strike="noStrike" kern="1200" cap="none" spc="0" normalizeH="0" baseline="0" noProof="0" dirty="0">
                <a:ln>
                  <a:noFill/>
                </a:ln>
                <a:solidFill>
                  <a:srgbClr val="282828"/>
                </a:solidFill>
                <a:effectLst/>
                <a:uLnTx/>
                <a:uFillTx/>
                <a:latin typeface="+mn-lt"/>
                <a:ea typeface="ＭＳ Ｐゴシック" charset="0"/>
              </a:rPr>
              <a:t>モードである必要があります。</a:t>
            </a:r>
            <a:r>
              <a:rPr kumimoji="1" lang="en-US" altLang="ja-JP" sz="1200" b="0" i="0" u="none" strike="noStrike" kern="1200" cap="none" spc="0" normalizeH="0" baseline="0" noProof="0" dirty="0">
                <a:ln>
                  <a:noFill/>
                </a:ln>
                <a:solidFill>
                  <a:srgbClr val="282828"/>
                </a:solidFill>
                <a:effectLst/>
                <a:uLnTx/>
                <a:uFillTx/>
                <a:latin typeface="+mn-lt"/>
                <a:ea typeface="ＭＳ Ｐゴシック" charset="0"/>
              </a:rPr>
              <a:t>(</a:t>
            </a:r>
            <a:r>
              <a:rPr kumimoji="1" lang="ja-JP" altLang="en-US" sz="1200" b="0" i="0" u="none" strike="noStrike" kern="1200" cap="none" spc="0" normalizeH="0" baseline="0" noProof="0" dirty="0">
                <a:ln>
                  <a:noFill/>
                </a:ln>
                <a:solidFill>
                  <a:srgbClr val="282828"/>
                </a:solidFill>
                <a:effectLst/>
                <a:uLnTx/>
                <a:uFillTx/>
                <a:latin typeface="+mn-lt"/>
                <a:ea typeface="ＭＳ Ｐゴシック" charset="0"/>
              </a:rPr>
              <a:t>インストール</a:t>
            </a:r>
            <a:r>
              <a:rPr kumimoji="1" lang="en-US" altLang="ja-JP" sz="1200" b="0" i="0" u="none" strike="noStrike" kern="1200" cap="none" spc="0" normalizeH="0" baseline="0" noProof="0" dirty="0">
                <a:ln>
                  <a:noFill/>
                </a:ln>
                <a:solidFill>
                  <a:srgbClr val="282828"/>
                </a:solidFill>
                <a:effectLst/>
                <a:uLnTx/>
                <a:uFillTx/>
                <a:latin typeface="+mn-lt"/>
                <a:ea typeface="ＭＳ Ｐゴシック" charset="0"/>
              </a:rPr>
              <a:t> </a:t>
            </a:r>
            <a:r>
              <a:rPr kumimoji="1" lang="ja-JP" altLang="en-US" sz="1200" b="0" i="0" u="none" strike="noStrike" kern="1200" cap="none" spc="0" normalizeH="0" baseline="0" noProof="0" dirty="0">
                <a:ln>
                  <a:noFill/>
                </a:ln>
                <a:solidFill>
                  <a:srgbClr val="282828"/>
                </a:solidFill>
                <a:effectLst/>
                <a:uLnTx/>
                <a:uFillTx/>
                <a:latin typeface="+mn-lt"/>
                <a:ea typeface="ＭＳ Ｐゴシック" charset="0"/>
              </a:rPr>
              <a:t>モードは</a:t>
            </a:r>
            <a:r>
              <a:rPr kumimoji="1" lang="en-US" altLang="ja-JP" sz="1200" b="0" i="0" u="none" strike="noStrike" kern="1200" cap="none" spc="0" normalizeH="0" baseline="0" noProof="0" dirty="0">
                <a:ln>
                  <a:noFill/>
                </a:ln>
                <a:solidFill>
                  <a:srgbClr val="282828"/>
                </a:solidFill>
                <a:effectLst/>
                <a:uLnTx/>
                <a:uFillTx/>
                <a:latin typeface="+mn-lt"/>
                <a:ea typeface="ＭＳ Ｐゴシック" charset="0"/>
              </a:rPr>
              <a:t> </a:t>
            </a:r>
            <a:r>
              <a:rPr kumimoji="1" lang="en-US" altLang="ja-JP" sz="1200" b="0" i="0" u="none" strike="noStrike" kern="1200" cap="none" spc="0" normalizeH="0" baseline="0" noProof="0" dirty="0" err="1">
                <a:ln>
                  <a:noFill/>
                </a:ln>
                <a:solidFill>
                  <a:srgbClr val="282828"/>
                </a:solidFill>
                <a:effectLst/>
                <a:uLnTx/>
                <a:uFillTx/>
                <a:latin typeface="+mn-lt"/>
                <a:ea typeface="ＭＳ Ｐゴシック" charset="0"/>
              </a:rPr>
              <a:t>xxx.pkg</a:t>
            </a:r>
            <a:r>
              <a:rPr kumimoji="1" lang="en-US" altLang="ja-JP" sz="1200" b="0" i="0" u="none" strike="noStrike" kern="1200" cap="none" spc="0" normalizeH="0" baseline="0" noProof="0" dirty="0">
                <a:ln>
                  <a:noFill/>
                </a:ln>
                <a:solidFill>
                  <a:srgbClr val="282828"/>
                </a:solidFill>
                <a:effectLst/>
                <a:uLnTx/>
                <a:uFillTx/>
                <a:latin typeface="+mn-lt"/>
                <a:ea typeface="ＭＳ Ｐゴシック" charset="0"/>
              </a:rPr>
              <a:t> </a:t>
            </a:r>
            <a:r>
              <a:rPr kumimoji="1" lang="ja-JP" altLang="en-US" sz="1200" b="0" i="0" u="none" strike="noStrike" kern="1200" cap="none" spc="0" normalizeH="0" baseline="0" noProof="0" dirty="0">
                <a:ln>
                  <a:noFill/>
                </a:ln>
                <a:solidFill>
                  <a:srgbClr val="282828"/>
                </a:solidFill>
                <a:effectLst/>
                <a:uLnTx/>
                <a:uFillTx/>
                <a:latin typeface="+mn-lt"/>
                <a:ea typeface="ＭＳ Ｐゴシック" charset="0"/>
              </a:rPr>
              <a:t>で、バンドルモードは</a:t>
            </a:r>
            <a:r>
              <a:rPr kumimoji="1" lang="en-US" altLang="ja-JP" sz="1200" b="0" i="0" u="none" strike="noStrike" kern="1200" cap="none" spc="0" normalizeH="0" baseline="0" noProof="0" dirty="0">
                <a:ln>
                  <a:noFill/>
                </a:ln>
                <a:solidFill>
                  <a:srgbClr val="282828"/>
                </a:solidFill>
                <a:effectLst/>
                <a:uLnTx/>
                <a:uFillTx/>
                <a:latin typeface="+mn-lt"/>
                <a:ea typeface="ＭＳ Ｐゴシック" charset="0"/>
              </a:rPr>
              <a:t> </a:t>
            </a:r>
            <a:r>
              <a:rPr kumimoji="1" lang="en-US" altLang="ja-JP" sz="1200" b="0" i="0" u="none" strike="noStrike" kern="1200" cap="none" spc="0" normalizeH="0" baseline="0" noProof="0" dirty="0" err="1">
                <a:ln>
                  <a:noFill/>
                </a:ln>
                <a:solidFill>
                  <a:srgbClr val="282828"/>
                </a:solidFill>
                <a:effectLst/>
                <a:uLnTx/>
                <a:uFillTx/>
                <a:latin typeface="+mn-lt"/>
                <a:ea typeface="ＭＳ Ｐゴシック" charset="0"/>
              </a:rPr>
              <a:t>xxx.bin</a:t>
            </a:r>
            <a:r>
              <a:rPr kumimoji="1" lang="en-US" altLang="ja-JP" sz="1200" b="0" i="0" u="none" strike="noStrike" kern="1200" cap="none" spc="0" normalizeH="0" baseline="0" noProof="0" dirty="0">
                <a:ln>
                  <a:noFill/>
                </a:ln>
                <a:solidFill>
                  <a:srgbClr val="282828"/>
                </a:solidFill>
                <a:effectLst/>
                <a:uLnTx/>
                <a:uFillTx/>
                <a:latin typeface="+mn-lt"/>
                <a:ea typeface="ＭＳ Ｐゴシック" charset="0"/>
              </a:rPr>
              <a:t> </a:t>
            </a:r>
            <a:r>
              <a:rPr kumimoji="1" lang="ja-JP" altLang="en-US" sz="1200" b="0" i="0" u="none" strike="noStrike" kern="1200" cap="none" spc="0" normalizeH="0" baseline="0" noProof="0" dirty="0">
                <a:ln>
                  <a:noFill/>
                </a:ln>
                <a:solidFill>
                  <a:srgbClr val="282828"/>
                </a:solidFill>
                <a:effectLst/>
                <a:uLnTx/>
                <a:uFillTx/>
                <a:latin typeface="+mn-lt"/>
                <a:ea typeface="ＭＳ Ｐゴシック" charset="0"/>
              </a:rPr>
              <a:t>でブートを行う</a:t>
            </a:r>
            <a:r>
              <a:rPr kumimoji="1" lang="en-US" altLang="ja-JP" sz="1200" b="0" i="0" u="none" strike="noStrike" kern="1200" cap="none" spc="0" normalizeH="0" baseline="0" noProof="0" dirty="0">
                <a:ln>
                  <a:noFill/>
                </a:ln>
                <a:solidFill>
                  <a:srgbClr val="282828"/>
                </a:solidFill>
                <a:effectLst/>
                <a:uLnTx/>
                <a:uFillTx/>
                <a:latin typeface="+mn-lt"/>
                <a:ea typeface="ＭＳ Ｐゴシック" charset="0"/>
              </a:rPr>
              <a:t>)</a:t>
            </a:r>
            <a:endParaRPr kumimoji="0" lang="en-US" altLang="ja-JP" sz="1200" b="0" i="0" u="none" strike="noStrike" kern="1200" cap="none" spc="0" normalizeH="0" baseline="0" noProof="0" dirty="0">
              <a:ln>
                <a:noFill/>
              </a:ln>
              <a:solidFill>
                <a:srgbClr val="282828"/>
              </a:solidFill>
              <a:effectLst/>
              <a:uLnTx/>
              <a:uFillTx/>
              <a:latin typeface="+mn-lt"/>
              <a:ea typeface="ＭＳ Ｐゴシック" charset="0"/>
            </a:endParaRPr>
          </a:p>
          <a:p>
            <a:pPr marL="231775" marR="0" lvl="0" indent="-112395" algn="l" defTabSz="457200" rtl="0" eaLnBrk="1" fontAlgn="base" latinLnBrk="0" hangingPunct="1">
              <a:lnSpc>
                <a:spcPct val="150000"/>
              </a:lnSpc>
              <a:spcBef>
                <a:spcPct val="0"/>
              </a:spcBef>
              <a:spcAft>
                <a:spcPct val="0"/>
              </a:spcAft>
              <a:buClrTx/>
              <a:buSzTx/>
              <a:buFont typeface="Arial" panose="020B0604020202020204" pitchFamily="34" charset="0"/>
              <a:buChar char="•"/>
              <a:tabLst/>
              <a:defRPr/>
            </a:pPr>
            <a:r>
              <a:rPr kumimoji="1" lang="en-US" altLang="ja-JP" sz="1200" b="0" i="0" u="none" strike="noStrike" kern="1200" cap="none" spc="0" normalizeH="0" baseline="0" noProof="0" dirty="0" err="1">
                <a:ln>
                  <a:noFill/>
                </a:ln>
                <a:solidFill>
                  <a:srgbClr val="282828"/>
                </a:solidFill>
                <a:effectLst/>
                <a:uLnTx/>
                <a:uFillTx/>
                <a:latin typeface="+mn-lt"/>
                <a:ea typeface="ＭＳ Ｐゴシック" charset="0"/>
              </a:rPr>
              <a:t>ISSU</a:t>
            </a:r>
            <a:r>
              <a:rPr kumimoji="1" lang="en-US" altLang="ja-JP" sz="1200" b="0" i="0" u="none" strike="noStrike" kern="1200" cap="none" spc="0" normalizeH="0" baseline="0" noProof="0" dirty="0">
                <a:ln>
                  <a:noFill/>
                </a:ln>
                <a:solidFill>
                  <a:srgbClr val="282828"/>
                </a:solidFill>
                <a:effectLst/>
                <a:uLnTx/>
                <a:uFillTx/>
                <a:latin typeface="+mn-lt"/>
                <a:ea typeface="ＭＳ Ｐゴシック" charset="0"/>
              </a:rPr>
              <a:t> </a:t>
            </a:r>
            <a:r>
              <a:rPr kumimoji="1" lang="ja-JP" altLang="en-US" sz="1200" b="0" i="0" u="none" strike="noStrike" kern="1200" cap="none" spc="0" normalizeH="0" baseline="0" noProof="0" dirty="0">
                <a:ln>
                  <a:noFill/>
                </a:ln>
                <a:solidFill>
                  <a:srgbClr val="282828"/>
                </a:solidFill>
                <a:effectLst/>
                <a:uLnTx/>
                <a:uFillTx/>
                <a:latin typeface="+mn-lt"/>
                <a:ea typeface="ＭＳ Ｐゴシック" charset="0"/>
              </a:rPr>
              <a:t>前はアクティブ、スタンバイが同じバージョンで動作している必要があります。</a:t>
            </a:r>
            <a:endParaRPr kumimoji="1" lang="en-US" altLang="ja-JP" sz="1200" b="0" i="0" u="none" strike="noStrike" kern="1200" cap="none" spc="0" normalizeH="0" baseline="0" noProof="0" dirty="0">
              <a:ln>
                <a:noFill/>
              </a:ln>
              <a:solidFill>
                <a:srgbClr val="282828"/>
              </a:solidFill>
              <a:effectLst/>
              <a:uLnTx/>
              <a:uFillTx/>
              <a:latin typeface="+mn-lt"/>
              <a:ea typeface="ＭＳ Ｐゴシック" charset="0"/>
            </a:endParaRPr>
          </a:p>
          <a:p>
            <a:pPr marL="231775" marR="0" lvl="0" indent="-112395" algn="l" defTabSz="457200" rtl="0" eaLnBrk="1" fontAlgn="base" latinLnBrk="0" hangingPunct="1">
              <a:lnSpc>
                <a:spcPct val="150000"/>
              </a:lnSpc>
              <a:spcBef>
                <a:spcPct val="0"/>
              </a:spcBef>
              <a:spcAft>
                <a:spcPct val="0"/>
              </a:spcAft>
              <a:buClrTx/>
              <a:buSzTx/>
              <a:buFont typeface="Arial" panose="020B0604020202020204" pitchFamily="34" charset="0"/>
              <a:buChar char="•"/>
              <a:tabLst/>
              <a:defRPr/>
            </a:pPr>
            <a:r>
              <a:rPr kumimoji="1" lang="en-US" altLang="ja-JP" sz="1200" b="0" i="0" u="none" strike="noStrike" kern="1200" cap="none" spc="0" normalizeH="0" baseline="0" noProof="0" dirty="0">
                <a:ln>
                  <a:noFill/>
                </a:ln>
                <a:solidFill>
                  <a:srgbClr val="282828"/>
                </a:solidFill>
                <a:effectLst/>
                <a:uLnTx/>
                <a:uFillTx/>
                <a:latin typeface="+mn-lt"/>
                <a:ea typeface="ＭＳ Ｐゴシック" charset="0"/>
              </a:rPr>
              <a:t>Manual Boot </a:t>
            </a:r>
            <a:r>
              <a:rPr kumimoji="1" lang="ja-JP" altLang="en-US" sz="1200" b="0" i="0" u="none" strike="noStrike" kern="1200" cap="none" spc="0" normalizeH="0" baseline="0" noProof="0" dirty="0">
                <a:ln>
                  <a:noFill/>
                </a:ln>
                <a:solidFill>
                  <a:srgbClr val="282828"/>
                </a:solidFill>
                <a:effectLst/>
                <a:uLnTx/>
                <a:uFillTx/>
                <a:latin typeface="+mn-lt"/>
                <a:ea typeface="ＭＳ Ｐゴシック" charset="0"/>
              </a:rPr>
              <a:t>が無効である必要があります。</a:t>
            </a:r>
            <a:endParaRPr kumimoji="1" lang="en-US" altLang="ja-JP" sz="1200" b="0" i="0" u="none" strike="noStrike" kern="1200" cap="none" spc="0" normalizeH="0" baseline="0" noProof="0" dirty="0">
              <a:ln>
                <a:noFill/>
              </a:ln>
              <a:solidFill>
                <a:srgbClr val="282828"/>
              </a:solidFill>
              <a:effectLst/>
              <a:uLnTx/>
              <a:uFillTx/>
              <a:latin typeface="+mn-lt"/>
              <a:ea typeface="ＭＳ Ｐゴシック" charset="0"/>
            </a:endParaRPr>
          </a:p>
          <a:p>
            <a:pPr marL="231775" marR="0" lvl="0" indent="-112395" algn="l" defTabSz="457200" rtl="0" eaLnBrk="1" fontAlgn="base" latinLnBrk="0" hangingPunct="1">
              <a:lnSpc>
                <a:spcPct val="150000"/>
              </a:lnSpc>
              <a:spcBef>
                <a:spcPct val="0"/>
              </a:spcBef>
              <a:spcAft>
                <a:spcPct val="0"/>
              </a:spcAft>
              <a:buClrTx/>
              <a:buSzTx/>
              <a:buFont typeface="Arial" panose="020B0604020202020204" pitchFamily="34" charset="0"/>
              <a:buChar char="•"/>
              <a:tabLst/>
              <a:defRPr/>
            </a:pPr>
            <a:r>
              <a:rPr kumimoji="0" lang="en-US" altLang="ja-JP" sz="1200" b="0" i="0" u="none" strike="noStrike" kern="1200" cap="none" spc="0" normalizeH="0" baseline="0" noProof="0" dirty="0">
                <a:ln>
                  <a:noFill/>
                </a:ln>
                <a:solidFill>
                  <a:srgbClr val="282828"/>
                </a:solidFill>
                <a:effectLst/>
                <a:uLnTx/>
                <a:uFillTx/>
                <a:latin typeface="+mn-lt"/>
                <a:ea typeface="ＭＳ Ｐゴシック" charset="0"/>
              </a:rPr>
              <a:t>Dual Supervisor </a:t>
            </a:r>
            <a:r>
              <a:rPr kumimoji="0" lang="ja-JP" altLang="en-US" sz="1200" b="0" i="0" u="none" strike="noStrike" kern="1200" cap="none" spc="0" normalizeH="0" baseline="0" noProof="0" dirty="0">
                <a:ln>
                  <a:noFill/>
                </a:ln>
                <a:solidFill>
                  <a:srgbClr val="282828"/>
                </a:solidFill>
                <a:effectLst/>
                <a:uLnTx/>
                <a:uFillTx/>
                <a:latin typeface="+mn-lt"/>
                <a:ea typeface="ＭＳ Ｐゴシック" charset="0"/>
              </a:rPr>
              <a:t>による筐体内冗長</a:t>
            </a:r>
            <a:r>
              <a:rPr kumimoji="0" lang="en-US" altLang="ja-JP" sz="1200" b="0" i="0" u="none" strike="noStrike" kern="1200" cap="none" spc="0" normalizeH="0" baseline="0" noProof="0" dirty="0">
                <a:ln>
                  <a:noFill/>
                </a:ln>
                <a:solidFill>
                  <a:srgbClr val="282828"/>
                </a:solidFill>
                <a:effectLst/>
                <a:uLnTx/>
                <a:uFillTx/>
                <a:latin typeface="+mn-lt"/>
                <a:ea typeface="ＭＳ Ｐゴシック" charset="0"/>
              </a:rPr>
              <a:t> </a:t>
            </a:r>
            <a:r>
              <a:rPr kumimoji="0" lang="en-US" altLang="ja-JP" sz="1200" b="0" i="0" u="none" strike="noStrike" kern="1200" cap="none" spc="0" normalizeH="0" baseline="0" noProof="0" dirty="0" err="1">
                <a:ln>
                  <a:noFill/>
                </a:ln>
                <a:solidFill>
                  <a:srgbClr val="282828"/>
                </a:solidFill>
                <a:effectLst/>
                <a:uLnTx/>
                <a:uFillTx/>
                <a:latin typeface="+mn-lt"/>
                <a:ea typeface="ＭＳ Ｐゴシック" charset="0"/>
              </a:rPr>
              <a:t>ISSU</a:t>
            </a:r>
            <a:r>
              <a:rPr kumimoji="0" lang="ja-JP" altLang="en-US" sz="1200" b="0" i="0" u="none" strike="noStrike" kern="1200" cap="none" spc="0" normalizeH="0" baseline="0" noProof="0" dirty="0">
                <a:ln>
                  <a:noFill/>
                </a:ln>
                <a:solidFill>
                  <a:srgbClr val="282828"/>
                </a:solidFill>
                <a:effectLst/>
                <a:uLnTx/>
                <a:uFillTx/>
                <a:latin typeface="+mn-lt"/>
                <a:ea typeface="ＭＳ Ｐゴシック" charset="0"/>
              </a:rPr>
              <a:t>、</a:t>
            </a:r>
            <a:r>
              <a:rPr kumimoji="0" lang="en-US" altLang="ja-JP" sz="1200" b="0" i="0" u="none" strike="noStrike" kern="1200" cap="none" spc="0" normalizeH="0" baseline="0" noProof="0" dirty="0" err="1">
                <a:ln>
                  <a:noFill/>
                </a:ln>
                <a:solidFill>
                  <a:srgbClr val="282828"/>
                </a:solidFill>
                <a:effectLst/>
                <a:uLnTx/>
                <a:uFillTx/>
                <a:latin typeface="+mn-lt"/>
                <a:ea typeface="ＭＳ Ｐゴシック" charset="0"/>
              </a:rPr>
              <a:t>StackWise</a:t>
            </a:r>
            <a:r>
              <a:rPr kumimoji="0" lang="en-US" altLang="ja-JP" sz="1200" b="0" i="0" u="none" strike="noStrike" kern="1200" cap="none" spc="0" normalizeH="0" baseline="0" noProof="0" dirty="0">
                <a:ln>
                  <a:noFill/>
                </a:ln>
                <a:solidFill>
                  <a:srgbClr val="282828"/>
                </a:solidFill>
                <a:effectLst/>
                <a:uLnTx/>
                <a:uFillTx/>
                <a:latin typeface="+mn-lt"/>
                <a:ea typeface="ＭＳ Ｐゴシック" charset="0"/>
              </a:rPr>
              <a:t> Virtual </a:t>
            </a:r>
            <a:r>
              <a:rPr kumimoji="0" lang="ja-JP" altLang="en-US" sz="1200" b="0" i="0" u="none" strike="noStrike" kern="1200" cap="none" spc="0" normalizeH="0" baseline="0" noProof="0" dirty="0">
                <a:ln>
                  <a:noFill/>
                </a:ln>
                <a:solidFill>
                  <a:srgbClr val="282828"/>
                </a:solidFill>
                <a:effectLst/>
                <a:uLnTx/>
                <a:uFillTx/>
                <a:latin typeface="+mn-lt"/>
                <a:ea typeface="ＭＳ Ｐゴシック" charset="0"/>
              </a:rPr>
              <a:t>による筐体間</a:t>
            </a:r>
            <a:r>
              <a:rPr kumimoji="0" lang="en-US" altLang="ja-JP" sz="1200" b="0" i="0" u="none" strike="noStrike" kern="1200" cap="none" spc="0" normalizeH="0" baseline="0" noProof="0" dirty="0">
                <a:ln>
                  <a:noFill/>
                </a:ln>
                <a:solidFill>
                  <a:srgbClr val="282828"/>
                </a:solidFill>
                <a:effectLst/>
                <a:uLnTx/>
                <a:uFillTx/>
                <a:latin typeface="+mn-lt"/>
                <a:ea typeface="ＭＳ Ｐゴシック" charset="0"/>
              </a:rPr>
              <a:t> </a:t>
            </a:r>
            <a:r>
              <a:rPr kumimoji="0" lang="en-US" altLang="ja-JP" sz="1200" b="0" i="0" u="none" strike="noStrike" kern="1200" cap="none" spc="0" normalizeH="0" baseline="0" noProof="0" dirty="0" err="1">
                <a:ln>
                  <a:noFill/>
                </a:ln>
                <a:solidFill>
                  <a:srgbClr val="282828"/>
                </a:solidFill>
                <a:effectLst/>
                <a:uLnTx/>
                <a:uFillTx/>
                <a:latin typeface="+mn-lt"/>
                <a:ea typeface="ＭＳ Ｐゴシック" charset="0"/>
              </a:rPr>
              <a:t>ISSU</a:t>
            </a:r>
            <a:r>
              <a:rPr kumimoji="0" lang="en-US" altLang="ja-JP" sz="1200" b="0" i="0" u="none" strike="noStrike" kern="1200" cap="none" spc="0" normalizeH="0" baseline="0" noProof="0" dirty="0">
                <a:ln>
                  <a:noFill/>
                </a:ln>
                <a:solidFill>
                  <a:srgbClr val="282828"/>
                </a:solidFill>
                <a:effectLst/>
                <a:uLnTx/>
                <a:uFillTx/>
                <a:latin typeface="+mn-lt"/>
                <a:ea typeface="ＭＳ Ｐゴシック" charset="0"/>
              </a:rPr>
              <a:t> </a:t>
            </a:r>
            <a:r>
              <a:rPr kumimoji="0" lang="ja-JP" altLang="en-US" sz="1200" b="0" i="0" u="none" strike="noStrike" kern="1200" cap="none" spc="0" normalizeH="0" baseline="0" noProof="0" dirty="0">
                <a:ln>
                  <a:noFill/>
                </a:ln>
                <a:solidFill>
                  <a:srgbClr val="282828"/>
                </a:solidFill>
                <a:effectLst/>
                <a:uLnTx/>
                <a:uFillTx/>
                <a:latin typeface="+mn-lt"/>
                <a:ea typeface="ＭＳ Ｐゴシック" charset="0"/>
              </a:rPr>
              <a:t>があります。</a:t>
            </a:r>
            <a:r>
              <a:rPr kumimoji="0" lang="en-US" altLang="ja-JP" sz="1200" b="0" i="0" u="none" strike="noStrike" kern="1200" cap="none" spc="0" normalizeH="0" baseline="0" noProof="0" dirty="0">
                <a:ln>
                  <a:noFill/>
                </a:ln>
                <a:solidFill>
                  <a:srgbClr val="282828"/>
                </a:solidFill>
                <a:effectLst/>
                <a:uLnTx/>
                <a:uFillTx/>
                <a:latin typeface="+mn-lt"/>
                <a:ea typeface="ＭＳ Ｐゴシック" charset="0"/>
              </a:rPr>
              <a:t>(</a:t>
            </a:r>
            <a:r>
              <a:rPr kumimoji="0" lang="ja-JP" altLang="en-US" sz="1200" b="0" i="0" u="none" strike="noStrike" kern="1200" cap="none" spc="0" normalizeH="0" baseline="0" noProof="0" dirty="0">
                <a:ln>
                  <a:noFill/>
                </a:ln>
                <a:solidFill>
                  <a:srgbClr val="282828"/>
                </a:solidFill>
                <a:effectLst/>
                <a:uLnTx/>
                <a:uFillTx/>
                <a:latin typeface="+mn-lt"/>
                <a:ea typeface="ＭＳ Ｐゴシック" charset="0"/>
              </a:rPr>
              <a:t>対応機種：後述</a:t>
            </a:r>
            <a:r>
              <a:rPr lang="en-US" altLang="ja-JP" sz="1200" dirty="0">
                <a:solidFill>
                  <a:srgbClr val="282828"/>
                </a:solidFill>
                <a:latin typeface="+mn-lt"/>
              </a:rPr>
              <a:t> </a:t>
            </a:r>
            <a:r>
              <a:rPr kumimoji="0" lang="ja-JP" altLang="en-US" sz="1200" b="0" i="0" u="none" strike="noStrike" kern="1200" cap="none" spc="0" normalizeH="0" baseline="0" noProof="0" dirty="0">
                <a:ln>
                  <a:noFill/>
                </a:ln>
                <a:solidFill>
                  <a:srgbClr val="282828"/>
                </a:solidFill>
                <a:effectLst/>
                <a:uLnTx/>
                <a:uFillTx/>
                <a:latin typeface="+mn-lt"/>
                <a:ea typeface="ＭＳ Ｐゴシック" charset="0"/>
              </a:rPr>
              <a:t>「</a:t>
            </a:r>
            <a:r>
              <a:rPr kumimoji="0" lang="en-US" altLang="ja-JP" sz="1200" b="0" i="0" u="none" strike="noStrike" kern="1200" cap="none" spc="0" normalizeH="0" baseline="0" noProof="0" dirty="0">
                <a:ln>
                  <a:noFill/>
                </a:ln>
                <a:solidFill>
                  <a:srgbClr val="282828"/>
                </a:solidFill>
                <a:effectLst/>
                <a:uLnTx/>
                <a:uFillTx/>
                <a:latin typeface="+mn-lt"/>
                <a:ea typeface="ＭＳ Ｐゴシック" charset="0"/>
              </a:rPr>
              <a:t>Cisco Catalyst 9000 </a:t>
            </a:r>
            <a:r>
              <a:rPr kumimoji="0" lang="ja-JP" altLang="en-US" sz="1200" b="0" i="0" u="none" strike="noStrike" kern="1200" cap="none" spc="0" normalizeH="0" baseline="0" noProof="0" dirty="0">
                <a:ln>
                  <a:noFill/>
                </a:ln>
                <a:solidFill>
                  <a:srgbClr val="282828"/>
                </a:solidFill>
                <a:effectLst/>
                <a:uLnTx/>
                <a:uFillTx/>
                <a:latin typeface="+mn-lt"/>
                <a:ea typeface="ＭＳ Ｐゴシック" charset="0"/>
              </a:rPr>
              <a:t>シリーズの </a:t>
            </a:r>
            <a:r>
              <a:rPr kumimoji="0" lang="en-US" altLang="ja-JP" sz="1200" b="0" i="0" u="none" strike="noStrike" kern="1200" cap="none" spc="0" normalizeH="0" baseline="0" noProof="0" dirty="0" err="1">
                <a:ln>
                  <a:noFill/>
                </a:ln>
                <a:solidFill>
                  <a:srgbClr val="282828"/>
                </a:solidFill>
                <a:effectLst/>
                <a:uLnTx/>
                <a:uFillTx/>
                <a:latin typeface="+mn-lt"/>
                <a:ea typeface="ＭＳ Ｐゴシック" charset="0"/>
              </a:rPr>
              <a:t>ISSU</a:t>
            </a:r>
            <a:r>
              <a:rPr kumimoji="0" lang="ja-JP" altLang="en-US" sz="1200" b="0" i="0" u="none" strike="noStrike" kern="1200" cap="none" spc="0" normalizeH="0" baseline="0" noProof="0" dirty="0">
                <a:ln>
                  <a:noFill/>
                </a:ln>
                <a:solidFill>
                  <a:srgbClr val="282828"/>
                </a:solidFill>
                <a:effectLst/>
                <a:uLnTx/>
                <a:uFillTx/>
                <a:latin typeface="+mn-lt"/>
                <a:ea typeface="ＭＳ Ｐゴシック" charset="0"/>
              </a:rPr>
              <a:t>」</a:t>
            </a:r>
            <a:r>
              <a:rPr kumimoji="0" lang="en-US" altLang="ja-JP" sz="1200" b="0" i="0" u="none" strike="noStrike" kern="1200" cap="none" spc="0" normalizeH="0" baseline="0" noProof="0" dirty="0">
                <a:ln>
                  <a:noFill/>
                </a:ln>
                <a:solidFill>
                  <a:srgbClr val="282828"/>
                </a:solidFill>
                <a:effectLst/>
                <a:uLnTx/>
                <a:uFillTx/>
                <a:latin typeface="+mn-lt"/>
                <a:ea typeface="ＭＳ Ｐゴシック" charset="0"/>
              </a:rPr>
              <a:t>) </a:t>
            </a:r>
            <a:r>
              <a:rPr kumimoji="0" lang="ja-JP" altLang="en-US" sz="1200" b="0" i="0" u="none" strike="noStrike" kern="1200" cap="none" spc="0" normalizeH="0" baseline="0" noProof="0" dirty="0">
                <a:ln>
                  <a:noFill/>
                </a:ln>
                <a:solidFill>
                  <a:srgbClr val="282828"/>
                </a:solidFill>
                <a:effectLst/>
                <a:uLnTx/>
                <a:uFillTx/>
                <a:latin typeface="+mn-lt"/>
                <a:ea typeface="ＭＳ Ｐゴシック" charset="0"/>
              </a:rPr>
              <a:t>また、</a:t>
            </a:r>
            <a:r>
              <a:rPr kumimoji="0" lang="en-US" altLang="ja-JP" sz="1200" b="0" i="0" u="none" strike="noStrike" kern="1200" cap="none" spc="0" normalizeH="0" baseline="0" noProof="0" dirty="0">
                <a:ln>
                  <a:noFill/>
                </a:ln>
                <a:solidFill>
                  <a:srgbClr val="282828"/>
                </a:solidFill>
                <a:effectLst/>
                <a:uLnTx/>
                <a:uFillTx/>
                <a:latin typeface="+mn-lt"/>
                <a:ea typeface="ＭＳ Ｐゴシック" charset="0"/>
              </a:rPr>
              <a:t>Catalyst 9600 </a:t>
            </a:r>
            <a:r>
              <a:rPr kumimoji="0" lang="ja-JP" altLang="en-US" sz="1200" b="0" i="0" u="none" strike="noStrike" kern="1200" cap="none" spc="0" normalizeH="0" baseline="0" noProof="0" dirty="0">
                <a:ln>
                  <a:noFill/>
                </a:ln>
                <a:solidFill>
                  <a:srgbClr val="282828"/>
                </a:solidFill>
                <a:effectLst/>
                <a:uLnTx/>
                <a:uFillTx/>
                <a:latin typeface="+mn-lt"/>
                <a:ea typeface="ＭＳ Ｐゴシック" charset="0"/>
              </a:rPr>
              <a:t>のみ </a:t>
            </a:r>
            <a:r>
              <a:rPr kumimoji="0" lang="en-US" altLang="ja-JP" sz="1200" b="0" i="0" u="none" strike="noStrike" kern="1200" cap="none" spc="0" normalizeH="0" baseline="0" noProof="0" dirty="0">
                <a:ln>
                  <a:noFill/>
                </a:ln>
                <a:solidFill>
                  <a:srgbClr val="282828"/>
                </a:solidFill>
                <a:effectLst/>
                <a:uLnTx/>
                <a:uFillTx/>
                <a:latin typeface="+mn-lt"/>
                <a:ea typeface="ＭＳ Ｐゴシック" charset="0"/>
              </a:rPr>
              <a:t>Quad-Supervisor</a:t>
            </a:r>
            <a:r>
              <a:rPr kumimoji="0" lang="ja-JP" altLang="en-US" sz="1200" b="0" i="0" u="none" strike="noStrike" kern="1200" cap="none" spc="0" normalizeH="0" baseline="0" noProof="0" dirty="0">
                <a:ln>
                  <a:noFill/>
                </a:ln>
                <a:solidFill>
                  <a:srgbClr val="282828"/>
                </a:solidFill>
                <a:effectLst/>
                <a:uLnTx/>
                <a:uFillTx/>
                <a:latin typeface="+mn-lt"/>
                <a:ea typeface="ＭＳ Ｐゴシック" charset="0"/>
              </a:rPr>
              <a:t> </a:t>
            </a:r>
            <a:r>
              <a:rPr kumimoji="0" lang="en-US" altLang="ja-JP" sz="1200" b="0" i="0" u="none" strike="noStrike" kern="1200" cap="none" spc="0" normalizeH="0" baseline="0" noProof="0" dirty="0" err="1">
                <a:ln>
                  <a:noFill/>
                </a:ln>
                <a:solidFill>
                  <a:srgbClr val="282828"/>
                </a:solidFill>
                <a:effectLst/>
                <a:uLnTx/>
                <a:uFillTx/>
                <a:latin typeface="+mn-lt"/>
                <a:ea typeface="ＭＳ Ｐゴシック" charset="0"/>
              </a:rPr>
              <a:t>ISSU</a:t>
            </a:r>
            <a:r>
              <a:rPr lang="ja-JP" altLang="en-US" sz="1200" dirty="0">
                <a:solidFill>
                  <a:srgbClr val="282828"/>
                </a:solidFill>
                <a:latin typeface="+mn-lt"/>
              </a:rPr>
              <a:t> もサポートしています。</a:t>
            </a:r>
            <a:endParaRPr kumimoji="0" lang="en-US" altLang="ja-JP" sz="1200" b="0" i="0" u="none" strike="noStrike" kern="1200" cap="none" spc="0" normalizeH="0" baseline="0" noProof="0" dirty="0">
              <a:ln>
                <a:noFill/>
              </a:ln>
              <a:solidFill>
                <a:srgbClr val="282828"/>
              </a:solidFill>
              <a:effectLst/>
              <a:uLnTx/>
              <a:uFillTx/>
              <a:latin typeface="+mn-lt"/>
              <a:ea typeface="ＭＳ Ｐゴシック" charset="0"/>
            </a:endParaRPr>
          </a:p>
          <a:p>
            <a:pPr marL="119380" marR="0" lvl="0" algn="l" defTabSz="457200" rtl="0" eaLnBrk="1" fontAlgn="base" latinLnBrk="0" hangingPunct="1">
              <a:lnSpc>
                <a:spcPct val="150000"/>
              </a:lnSpc>
              <a:spcBef>
                <a:spcPct val="0"/>
              </a:spcBef>
              <a:spcAft>
                <a:spcPct val="0"/>
              </a:spcAft>
              <a:buClrTx/>
              <a:buSzTx/>
              <a:tabLst/>
              <a:defRPr/>
            </a:pPr>
            <a:endParaRPr kumimoji="0" lang="en-US" altLang="ja-JP" sz="1200" b="0" i="0" u="none" strike="noStrike" kern="1200" cap="none" spc="0" normalizeH="0" baseline="0" noProof="0" dirty="0">
              <a:ln>
                <a:noFill/>
              </a:ln>
              <a:solidFill>
                <a:srgbClr val="282828"/>
              </a:solidFill>
              <a:effectLst/>
              <a:uLnTx/>
              <a:uFillTx/>
              <a:latin typeface="+mn-lt"/>
              <a:ea typeface="ＭＳ Ｐゴシック" charset="0"/>
            </a:endParaRPr>
          </a:p>
        </p:txBody>
      </p:sp>
      <p:sp>
        <p:nvSpPr>
          <p:cNvPr id="10" name="Slide Number Placeholder 4">
            <a:extLst>
              <a:ext uri="{FF2B5EF4-FFF2-40B4-BE49-F238E27FC236}">
                <a16:creationId xmlns:a16="http://schemas.microsoft.com/office/drawing/2014/main" id="{E80E01D3-8EFC-7145-A02F-3C8DB6AE895B}"/>
              </a:ext>
            </a:extLst>
          </p:cNvPr>
          <p:cNvSpPr>
            <a:spLocks noGrp="1"/>
          </p:cNvSpPr>
          <p:nvPr>
            <p:ph type="sldNum" sz="quarter" idx="4294967295"/>
          </p:nvPr>
        </p:nvSpPr>
        <p:spPr>
          <a:xfrm>
            <a:off x="8648700" y="4884738"/>
            <a:ext cx="495300" cy="274637"/>
          </a:xfrm>
          <a:prstGeom prst="rect">
            <a:avLst/>
          </a:prstGeom>
        </p:spPr>
        <p:txBody>
          <a:bodyPr>
            <a:noAutofit/>
          </a:bodyPr>
          <a:lstStyle/>
          <a:p>
            <a:fld id="{3945D0FD-48F1-4D72-80C5-FFB60B92A834}" type="slidenum">
              <a:rPr lang="en-US" sz="900" smtClean="0">
                <a:latin typeface="+mn-lt"/>
                <a:ea typeface="MS PGothic" panose="020B0600070205080204" pitchFamily="34" charset="-128"/>
              </a:rPr>
              <a:pPr/>
              <a:t>127</a:t>
            </a:fld>
            <a:endParaRPr lang="en-US" sz="900">
              <a:latin typeface="+mn-lt"/>
              <a:ea typeface="MS PGothic" panose="020B0600070205080204" pitchFamily="34" charset="-128"/>
            </a:endParaRPr>
          </a:p>
        </p:txBody>
      </p:sp>
    </p:spTree>
    <p:extLst>
      <p:ext uri="{BB962C8B-B14F-4D97-AF65-F5344CB8AC3E}">
        <p14:creationId xmlns:p14="http://schemas.microsoft.com/office/powerpoint/2010/main" val="1864589975"/>
      </p:ext>
    </p:extLst>
  </p:cSld>
  <p:clrMapOvr>
    <a:masterClrMapping/>
  </p:clrMapOvr>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B4E46717-193D-964E-B331-2B7326FCC372}"/>
              </a:ext>
            </a:extLst>
          </p:cNvPr>
          <p:cNvSpPr>
            <a:spLocks noGrp="1"/>
          </p:cNvSpPr>
          <p:nvPr>
            <p:ph type="title"/>
          </p:nvPr>
        </p:nvSpPr>
        <p:spPr/>
        <p:txBody>
          <a:bodyPr anchor="t"/>
          <a:lstStyle/>
          <a:p>
            <a:r>
              <a:rPr lang="en-US" altLang="ja-JP" dirty="0">
                <a:latin typeface="+mn-lt"/>
                <a:ea typeface="MS PGothic" panose="020B0600070205080204" pitchFamily="34" charset="-128"/>
              </a:rPr>
              <a:t>ISSU</a:t>
            </a:r>
            <a:endParaRPr lang="en-US" dirty="0">
              <a:latin typeface="+mn-lt"/>
              <a:ea typeface="MS PGothic" panose="020B0600070205080204" pitchFamily="34" charset="-128"/>
            </a:endParaRPr>
          </a:p>
        </p:txBody>
      </p:sp>
      <p:sp>
        <p:nvSpPr>
          <p:cNvPr id="5" name="Text Placeholder 4">
            <a:extLst>
              <a:ext uri="{FF2B5EF4-FFF2-40B4-BE49-F238E27FC236}">
                <a16:creationId xmlns:a16="http://schemas.microsoft.com/office/drawing/2014/main" id="{A9F797BE-25B5-8A46-B6B8-37C32BBAD93F}"/>
              </a:ext>
            </a:extLst>
          </p:cNvPr>
          <p:cNvSpPr>
            <a:spLocks noGrp="1"/>
          </p:cNvSpPr>
          <p:nvPr>
            <p:ph type="body" sz="quarter" idx="11"/>
          </p:nvPr>
        </p:nvSpPr>
        <p:spPr/>
        <p:txBody>
          <a:bodyPr anchor="b"/>
          <a:lstStyle/>
          <a:p>
            <a:r>
              <a:rPr lang="ja-JP" altLang="en-US">
                <a:ea typeface="MS PGothic" panose="020B0600070205080204" pitchFamily="34" charset="-128"/>
              </a:rPr>
              <a:t>筐体内冗長</a:t>
            </a:r>
            <a:r>
              <a:rPr lang="en-US" altLang="ja-JP" dirty="0">
                <a:ea typeface="MS PGothic" panose="020B0600070205080204" pitchFamily="34" charset="-128"/>
              </a:rPr>
              <a:t> </a:t>
            </a:r>
            <a:r>
              <a:rPr lang="en-US" altLang="ja-JP" dirty="0" err="1">
                <a:ea typeface="MS PGothic" panose="020B0600070205080204" pitchFamily="34" charset="-128"/>
              </a:rPr>
              <a:t>ISSU</a:t>
            </a:r>
            <a:r>
              <a:rPr lang="en-US" altLang="ja-JP" dirty="0">
                <a:ea typeface="MS PGothic" panose="020B0600070205080204" pitchFamily="34" charset="-128"/>
              </a:rPr>
              <a:t> </a:t>
            </a:r>
            <a:r>
              <a:rPr lang="ja-JP" altLang="en-US">
                <a:ea typeface="MS PGothic" panose="020B0600070205080204" pitchFamily="34" charset="-128"/>
              </a:rPr>
              <a:t>および</a:t>
            </a:r>
            <a:r>
              <a:rPr lang="en-US" altLang="ja-JP" dirty="0">
                <a:ea typeface="MS PGothic" panose="020B0600070205080204" pitchFamily="34" charset="-128"/>
              </a:rPr>
              <a:t> </a:t>
            </a:r>
            <a:r>
              <a:rPr lang="ja-JP" altLang="en-US">
                <a:ea typeface="MS PGothic" panose="020B0600070205080204" pitchFamily="34" charset="-128"/>
              </a:rPr>
              <a:t>筐体間冗長</a:t>
            </a:r>
            <a:r>
              <a:rPr lang="en-US" altLang="ja-JP" dirty="0">
                <a:ea typeface="MS PGothic" panose="020B0600070205080204" pitchFamily="34" charset="-128"/>
              </a:rPr>
              <a:t> </a:t>
            </a:r>
            <a:r>
              <a:rPr lang="en-US" altLang="ja-JP" dirty="0" err="1">
                <a:ea typeface="MS PGothic" panose="020B0600070205080204" pitchFamily="34" charset="-128"/>
              </a:rPr>
              <a:t>ISSU</a:t>
            </a:r>
            <a:r>
              <a:rPr lang="en-US" altLang="ja-JP" dirty="0">
                <a:ea typeface="MS PGothic" panose="020B0600070205080204" pitchFamily="34" charset="-128"/>
              </a:rPr>
              <a:t> </a:t>
            </a:r>
            <a:r>
              <a:rPr lang="ja-JP" altLang="en-US">
                <a:ea typeface="MS PGothic" panose="020B0600070205080204" pitchFamily="34" charset="-128"/>
              </a:rPr>
              <a:t>（</a:t>
            </a:r>
            <a:r>
              <a:rPr lang="en-US" altLang="ja-JP" dirty="0" err="1">
                <a:ea typeface="MS PGothic" panose="020B0600070205080204" pitchFamily="34" charset="-128"/>
              </a:rPr>
              <a:t>StackWise</a:t>
            </a:r>
            <a:r>
              <a:rPr lang="en-US" altLang="ja-JP" dirty="0">
                <a:ea typeface="MS PGothic" panose="020B0600070205080204" pitchFamily="34" charset="-128"/>
              </a:rPr>
              <a:t> Virtual</a:t>
            </a:r>
            <a:r>
              <a:rPr lang="ja-JP" altLang="en-US">
                <a:ea typeface="MS PGothic" panose="020B0600070205080204" pitchFamily="34" charset="-128"/>
              </a:rPr>
              <a:t>）のワークフロー</a:t>
            </a:r>
            <a:endParaRPr lang="en-US" dirty="0">
              <a:ea typeface="MS PGothic" panose="020B0600070205080204" pitchFamily="34" charset="-128"/>
            </a:endParaRPr>
          </a:p>
        </p:txBody>
      </p:sp>
      <p:sp>
        <p:nvSpPr>
          <p:cNvPr id="6" name="Text Placeholder 5">
            <a:extLst>
              <a:ext uri="{FF2B5EF4-FFF2-40B4-BE49-F238E27FC236}">
                <a16:creationId xmlns:a16="http://schemas.microsoft.com/office/drawing/2014/main" id="{AD0CEF74-413B-8F45-AD7F-1418652859F4}"/>
              </a:ext>
            </a:extLst>
          </p:cNvPr>
          <p:cNvSpPr>
            <a:spLocks noGrp="1"/>
          </p:cNvSpPr>
          <p:nvPr>
            <p:ph type="body" sz="quarter" idx="12"/>
          </p:nvPr>
        </p:nvSpPr>
        <p:spPr/>
        <p:txBody>
          <a:bodyPr/>
          <a:lstStyle/>
          <a:p>
            <a:r>
              <a:rPr kumimoji="1" lang="en-US" altLang="ja-JP" dirty="0">
                <a:ea typeface="MS PGothic" panose="020B0600070205080204" pitchFamily="34" charset="-128"/>
              </a:rPr>
              <a:t>3.2  IOS Management</a:t>
            </a:r>
            <a:endParaRPr lang="en-US" dirty="0">
              <a:ea typeface="MS PGothic" panose="020B0600070205080204" pitchFamily="34" charset="-128"/>
            </a:endParaRPr>
          </a:p>
        </p:txBody>
      </p:sp>
      <p:sp>
        <p:nvSpPr>
          <p:cNvPr id="266" name="Rectangle 10">
            <a:extLst>
              <a:ext uri="{FF2B5EF4-FFF2-40B4-BE49-F238E27FC236}">
                <a16:creationId xmlns:a16="http://schemas.microsoft.com/office/drawing/2014/main" id="{40DB38D8-A43C-1840-837C-EB6A2696AF38}"/>
              </a:ext>
            </a:extLst>
          </p:cNvPr>
          <p:cNvSpPr/>
          <p:nvPr/>
        </p:nvSpPr>
        <p:spPr>
          <a:xfrm>
            <a:off x="1778001" y="1089569"/>
            <a:ext cx="1991785" cy="276999"/>
          </a:xfrm>
          <a:prstGeom prst="rect">
            <a:avLst/>
          </a:prstGeom>
        </p:spPr>
        <p:txBody>
          <a:bodyPr wrap="square" lIns="0" tIns="0" rIns="0" bIns="0">
            <a:spAutoFit/>
          </a:bodyPr>
          <a:lstStyle/>
          <a:p>
            <a:pPr marL="137160" indent="-137160">
              <a:spcBef>
                <a:spcPts val="0"/>
              </a:spcBef>
              <a:buFont typeface="+mj-lt"/>
              <a:buAutoNum type="arabicPeriod"/>
            </a:pPr>
            <a:r>
              <a:rPr lang="en-US" sz="900" b="1" dirty="0">
                <a:solidFill>
                  <a:schemeClr val="accent2">
                    <a:lumMod val="75000"/>
                  </a:schemeClr>
                </a:solidFill>
                <a:latin typeface="+mj-lt"/>
              </a:rPr>
              <a:t>ISSU</a:t>
            </a:r>
            <a:r>
              <a:rPr lang="ja-JP" altLang="en-US" sz="900" b="1" dirty="0">
                <a:solidFill>
                  <a:schemeClr val="accent2">
                    <a:lumMod val="75000"/>
                  </a:schemeClr>
                </a:solidFill>
                <a:latin typeface="+mj-lt"/>
              </a:rPr>
              <a:t>開始</a:t>
            </a:r>
            <a:r>
              <a:rPr lang="en-US" altLang="ja-JP" sz="900" b="1" dirty="0">
                <a:solidFill>
                  <a:schemeClr val="accent2">
                    <a:lumMod val="75000"/>
                  </a:schemeClr>
                </a:solidFill>
                <a:latin typeface="+mj-lt"/>
              </a:rPr>
              <a:t> </a:t>
            </a:r>
            <a:r>
              <a:rPr lang="en-US" sz="900" b="1" dirty="0">
                <a:solidFill>
                  <a:schemeClr val="accent2">
                    <a:lumMod val="75000"/>
                  </a:schemeClr>
                </a:solidFill>
                <a:latin typeface="+mj-lt"/>
              </a:rPr>
              <a:t>; </a:t>
            </a:r>
            <a:r>
              <a:rPr lang="ja-JP" altLang="en-US" sz="900" b="1" dirty="0">
                <a:solidFill>
                  <a:schemeClr val="accent2">
                    <a:lumMod val="75000"/>
                  </a:schemeClr>
                </a:solidFill>
                <a:latin typeface="+mj-lt"/>
              </a:rPr>
              <a:t>アクティブ</a:t>
            </a:r>
            <a:r>
              <a:rPr lang="en-US" altLang="ja-JP" sz="900" b="1" dirty="0">
                <a:solidFill>
                  <a:schemeClr val="accent2">
                    <a:lumMod val="75000"/>
                  </a:schemeClr>
                </a:solidFill>
                <a:latin typeface="+mj-lt"/>
              </a:rPr>
              <a:t>/</a:t>
            </a:r>
            <a:r>
              <a:rPr lang="ja-JP" altLang="en-US" sz="900" b="1" dirty="0">
                <a:solidFill>
                  <a:schemeClr val="accent2">
                    <a:lumMod val="75000"/>
                  </a:schemeClr>
                </a:solidFill>
                <a:latin typeface="+mj-lt"/>
              </a:rPr>
              <a:t>スタンバイスーパーバイザにイメージが格納</a:t>
            </a:r>
            <a:endParaRPr lang="en-US" sz="900" b="1" dirty="0">
              <a:solidFill>
                <a:schemeClr val="accent2">
                  <a:lumMod val="75000"/>
                </a:schemeClr>
              </a:solidFill>
              <a:latin typeface="+mj-lt"/>
            </a:endParaRPr>
          </a:p>
        </p:txBody>
      </p:sp>
      <p:sp>
        <p:nvSpPr>
          <p:cNvPr id="267" name="Oval 18">
            <a:extLst>
              <a:ext uri="{FF2B5EF4-FFF2-40B4-BE49-F238E27FC236}">
                <a16:creationId xmlns:a16="http://schemas.microsoft.com/office/drawing/2014/main" id="{2F29D7A7-AE63-4A48-89C4-D4E89D90EDFD}"/>
              </a:ext>
            </a:extLst>
          </p:cNvPr>
          <p:cNvSpPr/>
          <p:nvPr/>
        </p:nvSpPr>
        <p:spPr>
          <a:xfrm>
            <a:off x="274638" y="1564932"/>
            <a:ext cx="703938" cy="528992"/>
          </a:xfrm>
          <a:prstGeom prst="ellipse">
            <a:avLst/>
          </a:prstGeom>
          <a:solidFill>
            <a:schemeClr val="accent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ctr"/>
          <a:lstStyle/>
          <a:p>
            <a:pPr algn="ctr"/>
            <a:r>
              <a:rPr lang="ja-JP" altLang="en-US" sz="900"/>
              <a:t>アップ</a:t>
            </a:r>
            <a:endParaRPr lang="en-US" altLang="ja-JP" sz="900" dirty="0"/>
          </a:p>
          <a:p>
            <a:pPr algn="ctr"/>
            <a:r>
              <a:rPr lang="ja-JP" altLang="en-US" sz="900"/>
              <a:t>グレード</a:t>
            </a:r>
            <a:endParaRPr lang="en-US" altLang="ja-JP" sz="900" dirty="0"/>
          </a:p>
          <a:p>
            <a:pPr algn="ctr"/>
            <a:r>
              <a:rPr lang="ja-JP" altLang="en-US" sz="900"/>
              <a:t>開始</a:t>
            </a:r>
            <a:endParaRPr lang="en-US" sz="900" dirty="0"/>
          </a:p>
        </p:txBody>
      </p:sp>
      <p:sp>
        <p:nvSpPr>
          <p:cNvPr id="268" name="Rectangle 106">
            <a:extLst>
              <a:ext uri="{FF2B5EF4-FFF2-40B4-BE49-F238E27FC236}">
                <a16:creationId xmlns:a16="http://schemas.microsoft.com/office/drawing/2014/main" id="{5D112137-EFF7-8D4E-BF9A-BC0A2C6A1D83}"/>
              </a:ext>
            </a:extLst>
          </p:cNvPr>
          <p:cNvSpPr/>
          <p:nvPr/>
        </p:nvSpPr>
        <p:spPr>
          <a:xfrm>
            <a:off x="1038575" y="1662902"/>
            <a:ext cx="703938" cy="138499"/>
          </a:xfrm>
          <a:prstGeom prst="rect">
            <a:avLst/>
          </a:prstGeom>
        </p:spPr>
        <p:txBody>
          <a:bodyPr wrap="square" lIns="0" tIns="0" rIns="0" bIns="0">
            <a:spAutoFit/>
          </a:bodyPr>
          <a:lstStyle/>
          <a:p>
            <a:pPr>
              <a:spcBef>
                <a:spcPts val="0"/>
              </a:spcBef>
            </a:pPr>
            <a:r>
              <a:rPr lang="en-US" sz="900" b="1" dirty="0">
                <a:latin typeface="+mj-lt"/>
              </a:rPr>
              <a:t># install add</a:t>
            </a:r>
          </a:p>
        </p:txBody>
      </p:sp>
      <p:cxnSp>
        <p:nvCxnSpPr>
          <p:cNvPr id="269" name="Straight Arrow Connector 24">
            <a:extLst>
              <a:ext uri="{FF2B5EF4-FFF2-40B4-BE49-F238E27FC236}">
                <a16:creationId xmlns:a16="http://schemas.microsoft.com/office/drawing/2014/main" id="{5D0D76FF-0D31-0C43-82F6-09FA2C114935}"/>
              </a:ext>
            </a:extLst>
          </p:cNvPr>
          <p:cNvCxnSpPr>
            <a:cxnSpLocks/>
            <a:stCxn id="267" idx="6"/>
            <a:endCxn id="304" idx="1"/>
          </p:cNvCxnSpPr>
          <p:nvPr/>
        </p:nvCxnSpPr>
        <p:spPr>
          <a:xfrm>
            <a:off x="978576" y="1829428"/>
            <a:ext cx="799425" cy="0"/>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sp>
        <p:nvSpPr>
          <p:cNvPr id="271" name="Rounded Rectangle 109">
            <a:extLst>
              <a:ext uri="{FF2B5EF4-FFF2-40B4-BE49-F238E27FC236}">
                <a16:creationId xmlns:a16="http://schemas.microsoft.com/office/drawing/2014/main" id="{570D96AD-9A8E-8146-8D6E-FB7A17550B32}"/>
              </a:ext>
            </a:extLst>
          </p:cNvPr>
          <p:cNvSpPr/>
          <p:nvPr/>
        </p:nvSpPr>
        <p:spPr>
          <a:xfrm>
            <a:off x="5512411" y="2659953"/>
            <a:ext cx="1593850" cy="807358"/>
          </a:xfrm>
          <a:prstGeom prst="roundRect">
            <a:avLst>
              <a:gd name="adj" fmla="val 4514"/>
            </a:avLst>
          </a:prstGeom>
          <a:solidFill>
            <a:schemeClr val="tx1">
              <a:lumMod val="10000"/>
              <a:lumOff val="90000"/>
            </a:schemeClr>
          </a:solidFill>
          <a:ln w="12700">
            <a:solidFill>
              <a:schemeClr val="bg2">
                <a:lumMod val="8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2" name="Rounded Rectangle 110">
            <a:extLst>
              <a:ext uri="{FF2B5EF4-FFF2-40B4-BE49-F238E27FC236}">
                <a16:creationId xmlns:a16="http://schemas.microsoft.com/office/drawing/2014/main" id="{29016DF8-F9F8-5B44-BC8A-E3C1E6350A25}"/>
              </a:ext>
            </a:extLst>
          </p:cNvPr>
          <p:cNvSpPr/>
          <p:nvPr/>
        </p:nvSpPr>
        <p:spPr>
          <a:xfrm>
            <a:off x="5648931" y="2786709"/>
            <a:ext cx="1040346" cy="238469"/>
          </a:xfrm>
          <a:prstGeom prst="roundRect">
            <a:avLst>
              <a:gd name="adj" fmla="val 4514"/>
            </a:avLst>
          </a:prstGeom>
          <a:solidFill>
            <a:schemeClr val="tx2"/>
          </a:solidFill>
          <a:ln w="127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00" dirty="0">
                <a:solidFill>
                  <a:schemeClr val="bg2"/>
                </a:solidFill>
              </a:rPr>
              <a:t>V1</a:t>
            </a:r>
          </a:p>
        </p:txBody>
      </p:sp>
      <p:sp>
        <p:nvSpPr>
          <p:cNvPr id="273" name="Rectangle 111">
            <a:extLst>
              <a:ext uri="{FF2B5EF4-FFF2-40B4-BE49-F238E27FC236}">
                <a16:creationId xmlns:a16="http://schemas.microsoft.com/office/drawing/2014/main" id="{E2B3EAA8-D920-8247-BFF8-CC19D484DD9B}"/>
              </a:ext>
            </a:extLst>
          </p:cNvPr>
          <p:cNvSpPr/>
          <p:nvPr/>
        </p:nvSpPr>
        <p:spPr>
          <a:xfrm>
            <a:off x="6769869" y="2820344"/>
            <a:ext cx="196735" cy="171201"/>
          </a:xfrm>
          <a:prstGeom prst="rect">
            <a:avLst/>
          </a:prstGeom>
        </p:spPr>
        <p:txBody>
          <a:bodyPr wrap="none" lIns="0" tIns="0" rIns="0" bIns="0">
            <a:spAutoFit/>
          </a:bodyPr>
          <a:lstStyle/>
          <a:p>
            <a:pPr>
              <a:lnSpc>
                <a:spcPct val="90000"/>
              </a:lnSpc>
            </a:pPr>
            <a:r>
              <a:rPr lang="en-US" sz="1400" b="1" dirty="0">
                <a:latin typeface="+mj-lt"/>
              </a:rPr>
              <a:t>S1</a:t>
            </a:r>
          </a:p>
        </p:txBody>
      </p:sp>
      <p:sp>
        <p:nvSpPr>
          <p:cNvPr id="274" name="Rounded Rectangle 112">
            <a:extLst>
              <a:ext uri="{FF2B5EF4-FFF2-40B4-BE49-F238E27FC236}">
                <a16:creationId xmlns:a16="http://schemas.microsoft.com/office/drawing/2014/main" id="{73BB42CE-A96A-DD48-948A-EAA4E41ACA1E}"/>
              </a:ext>
            </a:extLst>
          </p:cNvPr>
          <p:cNvSpPr/>
          <p:nvPr/>
        </p:nvSpPr>
        <p:spPr>
          <a:xfrm>
            <a:off x="5648931" y="3102086"/>
            <a:ext cx="364846" cy="238469"/>
          </a:xfrm>
          <a:prstGeom prst="roundRect">
            <a:avLst>
              <a:gd name="adj" fmla="val 4514"/>
            </a:avLst>
          </a:prstGeom>
          <a:solidFill>
            <a:schemeClr val="tx2"/>
          </a:solidFill>
          <a:ln w="12700">
            <a:noFill/>
          </a:ln>
          <a:effec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400" dirty="0">
                <a:solidFill>
                  <a:schemeClr val="bg2"/>
                </a:solidFill>
              </a:rPr>
              <a:t>V1</a:t>
            </a:r>
          </a:p>
        </p:txBody>
      </p:sp>
      <p:sp>
        <p:nvSpPr>
          <p:cNvPr id="275" name="Rectangle 113">
            <a:extLst>
              <a:ext uri="{FF2B5EF4-FFF2-40B4-BE49-F238E27FC236}">
                <a16:creationId xmlns:a16="http://schemas.microsoft.com/office/drawing/2014/main" id="{D360C39B-65EB-8242-8C7F-112683730FD7}"/>
              </a:ext>
            </a:extLst>
          </p:cNvPr>
          <p:cNvSpPr/>
          <p:nvPr/>
        </p:nvSpPr>
        <p:spPr>
          <a:xfrm>
            <a:off x="6769869" y="3135721"/>
            <a:ext cx="196735" cy="171201"/>
          </a:xfrm>
          <a:prstGeom prst="rect">
            <a:avLst/>
          </a:prstGeom>
        </p:spPr>
        <p:txBody>
          <a:bodyPr wrap="none" lIns="0" tIns="0" rIns="0" bIns="0">
            <a:spAutoFit/>
          </a:bodyPr>
          <a:lstStyle/>
          <a:p>
            <a:pPr>
              <a:lnSpc>
                <a:spcPct val="90000"/>
              </a:lnSpc>
            </a:pPr>
            <a:r>
              <a:rPr lang="en-US" sz="1400" b="1" dirty="0">
                <a:latin typeface="+mj-lt"/>
              </a:rPr>
              <a:t>S2</a:t>
            </a:r>
          </a:p>
        </p:txBody>
      </p:sp>
      <p:grpSp>
        <p:nvGrpSpPr>
          <p:cNvPr id="276" name="Group 114">
            <a:extLst>
              <a:ext uri="{FF2B5EF4-FFF2-40B4-BE49-F238E27FC236}">
                <a16:creationId xmlns:a16="http://schemas.microsoft.com/office/drawing/2014/main" id="{093D0AE0-BE24-2346-9D02-6814F0A751FA}"/>
              </a:ext>
            </a:extLst>
          </p:cNvPr>
          <p:cNvGrpSpPr/>
          <p:nvPr/>
        </p:nvGrpSpPr>
        <p:grpSpPr>
          <a:xfrm>
            <a:off x="7109982" y="2786709"/>
            <a:ext cx="669889" cy="553846"/>
            <a:chOff x="3236485" y="1574429"/>
            <a:chExt cx="635002" cy="627277"/>
          </a:xfrm>
        </p:grpSpPr>
        <p:sp>
          <p:nvSpPr>
            <p:cNvPr id="280" name="Rounded Rectangle 116">
              <a:extLst>
                <a:ext uri="{FF2B5EF4-FFF2-40B4-BE49-F238E27FC236}">
                  <a16:creationId xmlns:a16="http://schemas.microsoft.com/office/drawing/2014/main" id="{19179583-EA4E-E44B-823B-2EDF9051B3CB}"/>
                </a:ext>
              </a:extLst>
            </p:cNvPr>
            <p:cNvSpPr/>
            <p:nvPr/>
          </p:nvSpPr>
          <p:spPr>
            <a:xfrm>
              <a:off x="3236485" y="1574429"/>
              <a:ext cx="635002" cy="270086"/>
            </a:xfrm>
            <a:prstGeom prst="roundRect">
              <a:avLst>
                <a:gd name="adj" fmla="val 4514"/>
              </a:avLst>
            </a:prstGeom>
            <a:solidFill>
              <a:schemeClr val="accent2"/>
            </a:solidFill>
            <a:ln w="127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900" dirty="0">
                  <a:solidFill>
                    <a:schemeClr val="bg1"/>
                  </a:solidFill>
                </a:rPr>
                <a:t>Active</a:t>
              </a:r>
            </a:p>
          </p:txBody>
        </p:sp>
        <p:sp>
          <p:nvSpPr>
            <p:cNvPr id="281" name="Rounded Rectangle 117">
              <a:extLst>
                <a:ext uri="{FF2B5EF4-FFF2-40B4-BE49-F238E27FC236}">
                  <a16:creationId xmlns:a16="http://schemas.microsoft.com/office/drawing/2014/main" id="{EDF2BB6B-2641-7348-B598-C5DBB5194327}"/>
                </a:ext>
              </a:extLst>
            </p:cNvPr>
            <p:cNvSpPr/>
            <p:nvPr/>
          </p:nvSpPr>
          <p:spPr>
            <a:xfrm>
              <a:off x="3236485" y="1931620"/>
              <a:ext cx="635002" cy="270086"/>
            </a:xfrm>
            <a:prstGeom prst="roundRect">
              <a:avLst>
                <a:gd name="adj" fmla="val 4514"/>
              </a:avLst>
            </a:prstGeom>
            <a:solidFill>
              <a:schemeClr val="accent5"/>
            </a:solidFill>
            <a:ln w="127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900" dirty="0">
                  <a:solidFill>
                    <a:schemeClr val="bg1"/>
                  </a:solidFill>
                </a:rPr>
                <a:t>Standby</a:t>
              </a:r>
            </a:p>
          </p:txBody>
        </p:sp>
      </p:grpSp>
      <p:sp>
        <p:nvSpPr>
          <p:cNvPr id="277" name="Rectangle 115">
            <a:extLst>
              <a:ext uri="{FF2B5EF4-FFF2-40B4-BE49-F238E27FC236}">
                <a16:creationId xmlns:a16="http://schemas.microsoft.com/office/drawing/2014/main" id="{D4AD3058-1D41-F24D-887A-809DF121B078}"/>
              </a:ext>
            </a:extLst>
          </p:cNvPr>
          <p:cNvSpPr/>
          <p:nvPr/>
        </p:nvSpPr>
        <p:spPr>
          <a:xfrm>
            <a:off x="5512411" y="2323773"/>
            <a:ext cx="1597571" cy="276999"/>
          </a:xfrm>
          <a:prstGeom prst="rect">
            <a:avLst/>
          </a:prstGeom>
        </p:spPr>
        <p:txBody>
          <a:bodyPr wrap="square" lIns="0" tIns="0" rIns="0" bIns="0">
            <a:spAutoFit/>
          </a:bodyPr>
          <a:lstStyle/>
          <a:p>
            <a:pPr marL="137160" indent="-137160">
              <a:spcBef>
                <a:spcPts val="0"/>
              </a:spcBef>
              <a:buFont typeface="+mj-lt"/>
              <a:buAutoNum type="arabicPeriod" startAt="2"/>
            </a:pPr>
            <a:r>
              <a:rPr lang="en-US" altLang="ja-JP" sz="900" dirty="0">
                <a:solidFill>
                  <a:schemeClr val="accent2">
                    <a:lumMod val="75000"/>
                  </a:schemeClr>
                </a:solidFill>
                <a:latin typeface="+mj-lt"/>
              </a:rPr>
              <a:t>S2</a:t>
            </a:r>
            <a:r>
              <a:rPr lang="ja-JP" altLang="en-US" sz="900">
                <a:solidFill>
                  <a:schemeClr val="accent2">
                    <a:lumMod val="75000"/>
                  </a:schemeClr>
                </a:solidFill>
                <a:latin typeface="+mj-lt"/>
              </a:rPr>
              <a:t>はリロード後、</a:t>
            </a:r>
            <a:endParaRPr lang="en-US" altLang="ja-JP" sz="900" dirty="0">
              <a:solidFill>
                <a:schemeClr val="accent2">
                  <a:lumMod val="75000"/>
                </a:schemeClr>
              </a:solidFill>
              <a:latin typeface="+mj-lt"/>
            </a:endParaRPr>
          </a:p>
          <a:p>
            <a:pPr>
              <a:spcBef>
                <a:spcPts val="0"/>
              </a:spcBef>
            </a:pPr>
            <a:r>
              <a:rPr lang="en-US" altLang="ja-JP" sz="900" dirty="0">
                <a:solidFill>
                  <a:schemeClr val="accent2">
                    <a:lumMod val="75000"/>
                  </a:schemeClr>
                </a:solidFill>
                <a:latin typeface="+mj-lt"/>
              </a:rPr>
              <a:t>V2</a:t>
            </a:r>
            <a:r>
              <a:rPr lang="ja-JP" altLang="en-US" sz="900">
                <a:solidFill>
                  <a:schemeClr val="accent2">
                    <a:lumMod val="75000"/>
                  </a:schemeClr>
                </a:solidFill>
                <a:latin typeface="+mj-lt"/>
              </a:rPr>
              <a:t>で起動</a:t>
            </a:r>
            <a:endParaRPr lang="en-US" altLang="ja-JP" sz="900" dirty="0">
              <a:solidFill>
                <a:schemeClr val="accent2">
                  <a:lumMod val="75000"/>
                </a:schemeClr>
              </a:solidFill>
              <a:latin typeface="+mj-lt"/>
            </a:endParaRPr>
          </a:p>
        </p:txBody>
      </p:sp>
      <p:sp>
        <p:nvSpPr>
          <p:cNvPr id="278" name="Rounded Rectangle 118">
            <a:extLst>
              <a:ext uri="{FF2B5EF4-FFF2-40B4-BE49-F238E27FC236}">
                <a16:creationId xmlns:a16="http://schemas.microsoft.com/office/drawing/2014/main" id="{9B60EDF0-D60F-6847-9B4F-D1352679DE6B}"/>
              </a:ext>
            </a:extLst>
          </p:cNvPr>
          <p:cNvSpPr/>
          <p:nvPr/>
        </p:nvSpPr>
        <p:spPr>
          <a:xfrm>
            <a:off x="6324431" y="3102086"/>
            <a:ext cx="364846" cy="238469"/>
          </a:xfrm>
          <a:prstGeom prst="roundRect">
            <a:avLst>
              <a:gd name="adj" fmla="val 4514"/>
            </a:avLst>
          </a:prstGeom>
          <a:solidFill>
            <a:schemeClr val="tx2"/>
          </a:solidFill>
          <a:ln w="12700">
            <a:noFill/>
          </a:ln>
          <a:effec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400" dirty="0">
                <a:solidFill>
                  <a:schemeClr val="bg2"/>
                </a:solidFill>
              </a:rPr>
              <a:t>V2</a:t>
            </a:r>
          </a:p>
        </p:txBody>
      </p:sp>
      <p:cxnSp>
        <p:nvCxnSpPr>
          <p:cNvPr id="279" name="Straight Arrow Connector 119">
            <a:extLst>
              <a:ext uri="{FF2B5EF4-FFF2-40B4-BE49-F238E27FC236}">
                <a16:creationId xmlns:a16="http://schemas.microsoft.com/office/drawing/2014/main" id="{5C6EBD8A-A2CF-864D-84DC-23432C06D5E7}"/>
              </a:ext>
            </a:extLst>
          </p:cNvPr>
          <p:cNvCxnSpPr>
            <a:stCxn id="274" idx="3"/>
            <a:endCxn id="278" idx="1"/>
          </p:cNvCxnSpPr>
          <p:nvPr/>
        </p:nvCxnSpPr>
        <p:spPr>
          <a:xfrm>
            <a:off x="6013777" y="3221321"/>
            <a:ext cx="310654" cy="0"/>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sp>
        <p:nvSpPr>
          <p:cNvPr id="282" name="Rounded Rectangle 121">
            <a:extLst>
              <a:ext uri="{FF2B5EF4-FFF2-40B4-BE49-F238E27FC236}">
                <a16:creationId xmlns:a16="http://schemas.microsoft.com/office/drawing/2014/main" id="{F6AB3338-38A3-D342-9121-05532C997143}"/>
              </a:ext>
            </a:extLst>
          </p:cNvPr>
          <p:cNvSpPr/>
          <p:nvPr/>
        </p:nvSpPr>
        <p:spPr>
          <a:xfrm>
            <a:off x="3249895" y="3894157"/>
            <a:ext cx="1593850" cy="807358"/>
          </a:xfrm>
          <a:prstGeom prst="roundRect">
            <a:avLst>
              <a:gd name="adj" fmla="val 4514"/>
            </a:avLst>
          </a:prstGeom>
          <a:solidFill>
            <a:schemeClr val="tx1">
              <a:lumMod val="10000"/>
              <a:lumOff val="90000"/>
            </a:schemeClr>
          </a:solidFill>
          <a:ln w="12700">
            <a:solidFill>
              <a:schemeClr val="bg2">
                <a:lumMod val="8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800" dirty="0"/>
          </a:p>
        </p:txBody>
      </p:sp>
      <p:sp>
        <p:nvSpPr>
          <p:cNvPr id="283" name="Rounded Rectangle 122">
            <a:extLst>
              <a:ext uri="{FF2B5EF4-FFF2-40B4-BE49-F238E27FC236}">
                <a16:creationId xmlns:a16="http://schemas.microsoft.com/office/drawing/2014/main" id="{1DF540EA-0D90-2C44-B9C8-C13E0F4C4B95}"/>
              </a:ext>
            </a:extLst>
          </p:cNvPr>
          <p:cNvSpPr/>
          <p:nvPr/>
        </p:nvSpPr>
        <p:spPr>
          <a:xfrm>
            <a:off x="3386415" y="4336290"/>
            <a:ext cx="1040346" cy="238469"/>
          </a:xfrm>
          <a:prstGeom prst="roundRect">
            <a:avLst>
              <a:gd name="adj" fmla="val 4514"/>
            </a:avLst>
          </a:prstGeom>
          <a:solidFill>
            <a:schemeClr val="tx2"/>
          </a:solidFill>
          <a:ln w="127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800" dirty="0">
                <a:solidFill>
                  <a:schemeClr val="bg2"/>
                </a:solidFill>
              </a:rPr>
              <a:t>V2</a:t>
            </a:r>
          </a:p>
        </p:txBody>
      </p:sp>
      <p:sp>
        <p:nvSpPr>
          <p:cNvPr id="284" name="Rectangle 123">
            <a:extLst>
              <a:ext uri="{FF2B5EF4-FFF2-40B4-BE49-F238E27FC236}">
                <a16:creationId xmlns:a16="http://schemas.microsoft.com/office/drawing/2014/main" id="{2E057CBD-BAF4-C048-B75E-3DB824AD9DBF}"/>
              </a:ext>
            </a:extLst>
          </p:cNvPr>
          <p:cNvSpPr/>
          <p:nvPr/>
        </p:nvSpPr>
        <p:spPr>
          <a:xfrm>
            <a:off x="4507353" y="4054548"/>
            <a:ext cx="99386" cy="110800"/>
          </a:xfrm>
          <a:prstGeom prst="rect">
            <a:avLst/>
          </a:prstGeom>
        </p:spPr>
        <p:txBody>
          <a:bodyPr wrap="none" lIns="0" tIns="0" rIns="0" bIns="0">
            <a:spAutoFit/>
          </a:bodyPr>
          <a:lstStyle/>
          <a:p>
            <a:pPr>
              <a:lnSpc>
                <a:spcPct val="90000"/>
              </a:lnSpc>
            </a:pPr>
            <a:r>
              <a:rPr lang="en-US" sz="800" b="1" dirty="0">
                <a:latin typeface="+mj-lt"/>
              </a:rPr>
              <a:t>S1</a:t>
            </a:r>
          </a:p>
        </p:txBody>
      </p:sp>
      <p:sp>
        <p:nvSpPr>
          <p:cNvPr id="285" name="Rectangle 125">
            <a:extLst>
              <a:ext uri="{FF2B5EF4-FFF2-40B4-BE49-F238E27FC236}">
                <a16:creationId xmlns:a16="http://schemas.microsoft.com/office/drawing/2014/main" id="{1D56766F-A232-E445-B44F-14426C2C28D8}"/>
              </a:ext>
            </a:extLst>
          </p:cNvPr>
          <p:cNvSpPr/>
          <p:nvPr/>
        </p:nvSpPr>
        <p:spPr>
          <a:xfrm>
            <a:off x="4507353" y="4369925"/>
            <a:ext cx="99386" cy="110800"/>
          </a:xfrm>
          <a:prstGeom prst="rect">
            <a:avLst/>
          </a:prstGeom>
        </p:spPr>
        <p:txBody>
          <a:bodyPr wrap="none" lIns="0" tIns="0" rIns="0" bIns="0">
            <a:spAutoFit/>
          </a:bodyPr>
          <a:lstStyle/>
          <a:p>
            <a:pPr>
              <a:lnSpc>
                <a:spcPct val="90000"/>
              </a:lnSpc>
            </a:pPr>
            <a:r>
              <a:rPr lang="en-US" sz="800" b="1" dirty="0">
                <a:latin typeface="+mj-lt"/>
              </a:rPr>
              <a:t>S2</a:t>
            </a:r>
          </a:p>
        </p:txBody>
      </p:sp>
      <p:grpSp>
        <p:nvGrpSpPr>
          <p:cNvPr id="286" name="Group 126">
            <a:extLst>
              <a:ext uri="{FF2B5EF4-FFF2-40B4-BE49-F238E27FC236}">
                <a16:creationId xmlns:a16="http://schemas.microsoft.com/office/drawing/2014/main" id="{03358D93-A6FF-6543-BE9A-4FEFD7AA1A54}"/>
              </a:ext>
            </a:extLst>
          </p:cNvPr>
          <p:cNvGrpSpPr/>
          <p:nvPr/>
        </p:nvGrpSpPr>
        <p:grpSpPr>
          <a:xfrm>
            <a:off x="4847466" y="4020913"/>
            <a:ext cx="669889" cy="553846"/>
            <a:chOff x="3236485" y="1574429"/>
            <a:chExt cx="635002" cy="627277"/>
          </a:xfrm>
        </p:grpSpPr>
        <p:sp>
          <p:nvSpPr>
            <p:cNvPr id="287" name="Rounded Rectangle 130">
              <a:extLst>
                <a:ext uri="{FF2B5EF4-FFF2-40B4-BE49-F238E27FC236}">
                  <a16:creationId xmlns:a16="http://schemas.microsoft.com/office/drawing/2014/main" id="{D5B3D966-D03C-9B4D-B46E-C0DF443451FB}"/>
                </a:ext>
              </a:extLst>
            </p:cNvPr>
            <p:cNvSpPr/>
            <p:nvPr/>
          </p:nvSpPr>
          <p:spPr>
            <a:xfrm>
              <a:off x="3236485" y="1574429"/>
              <a:ext cx="635002" cy="270086"/>
            </a:xfrm>
            <a:prstGeom prst="roundRect">
              <a:avLst>
                <a:gd name="adj" fmla="val 4514"/>
              </a:avLst>
            </a:prstGeom>
            <a:solidFill>
              <a:schemeClr val="accent5"/>
            </a:solidFill>
            <a:ln w="127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800" dirty="0">
                  <a:solidFill>
                    <a:schemeClr val="bg1"/>
                  </a:solidFill>
                </a:rPr>
                <a:t>Standby</a:t>
              </a:r>
            </a:p>
          </p:txBody>
        </p:sp>
        <p:sp>
          <p:nvSpPr>
            <p:cNvPr id="288" name="Rounded Rectangle 131">
              <a:extLst>
                <a:ext uri="{FF2B5EF4-FFF2-40B4-BE49-F238E27FC236}">
                  <a16:creationId xmlns:a16="http://schemas.microsoft.com/office/drawing/2014/main" id="{2354FEB1-193B-8C40-903A-B8673A00FA0F}"/>
                </a:ext>
              </a:extLst>
            </p:cNvPr>
            <p:cNvSpPr/>
            <p:nvPr/>
          </p:nvSpPr>
          <p:spPr>
            <a:xfrm>
              <a:off x="3236485" y="1931620"/>
              <a:ext cx="635002" cy="270086"/>
            </a:xfrm>
            <a:prstGeom prst="roundRect">
              <a:avLst>
                <a:gd name="adj" fmla="val 4514"/>
              </a:avLst>
            </a:prstGeom>
            <a:solidFill>
              <a:schemeClr val="accent2"/>
            </a:solidFill>
            <a:ln w="127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800" dirty="0">
                  <a:solidFill>
                    <a:schemeClr val="bg1"/>
                  </a:solidFill>
                </a:rPr>
                <a:t>Active</a:t>
              </a:r>
            </a:p>
          </p:txBody>
        </p:sp>
      </p:grpSp>
      <p:sp>
        <p:nvSpPr>
          <p:cNvPr id="289" name="Rectangle 127">
            <a:extLst>
              <a:ext uri="{FF2B5EF4-FFF2-40B4-BE49-F238E27FC236}">
                <a16:creationId xmlns:a16="http://schemas.microsoft.com/office/drawing/2014/main" id="{782AD62C-8D4E-C24B-B33F-3DA96ECDBF8B}"/>
              </a:ext>
            </a:extLst>
          </p:cNvPr>
          <p:cNvSpPr/>
          <p:nvPr/>
        </p:nvSpPr>
        <p:spPr>
          <a:xfrm>
            <a:off x="5635779" y="4048139"/>
            <a:ext cx="1991785" cy="276999"/>
          </a:xfrm>
          <a:prstGeom prst="rect">
            <a:avLst/>
          </a:prstGeom>
        </p:spPr>
        <p:txBody>
          <a:bodyPr wrap="square" lIns="0" tIns="0" rIns="0" bIns="0">
            <a:spAutoFit/>
          </a:bodyPr>
          <a:lstStyle/>
          <a:p>
            <a:pPr marL="137160" indent="-137160">
              <a:spcBef>
                <a:spcPts val="0"/>
              </a:spcBef>
              <a:buFont typeface="+mj-lt"/>
              <a:buAutoNum type="arabicPeriod" startAt="3"/>
            </a:pPr>
            <a:r>
              <a:rPr lang="en-US" altLang="ja-JP" sz="900" dirty="0">
                <a:solidFill>
                  <a:schemeClr val="accent2">
                    <a:lumMod val="75000"/>
                  </a:schemeClr>
                </a:solidFill>
                <a:latin typeface="+mj-lt"/>
              </a:rPr>
              <a:t>S1</a:t>
            </a:r>
            <a:r>
              <a:rPr lang="ja-JP" altLang="en-US" sz="900">
                <a:solidFill>
                  <a:schemeClr val="accent2">
                    <a:lumMod val="75000"/>
                  </a:schemeClr>
                </a:solidFill>
                <a:latin typeface="+mj-lt"/>
              </a:rPr>
              <a:t>がリロードを開始すると自動スイッチオーバーされ、</a:t>
            </a:r>
            <a:r>
              <a:rPr lang="en-US" altLang="ja-JP" sz="900" dirty="0">
                <a:solidFill>
                  <a:schemeClr val="accent2">
                    <a:lumMod val="75000"/>
                  </a:schemeClr>
                </a:solidFill>
                <a:latin typeface="+mj-lt"/>
              </a:rPr>
              <a:t>S2</a:t>
            </a:r>
            <a:r>
              <a:rPr lang="ja-JP" altLang="en-US" sz="900">
                <a:solidFill>
                  <a:schemeClr val="accent2">
                    <a:lumMod val="75000"/>
                  </a:schemeClr>
                </a:solidFill>
                <a:latin typeface="+mj-lt"/>
              </a:rPr>
              <a:t>がアクティブになる</a:t>
            </a:r>
            <a:endParaRPr lang="en-US" altLang="ja-JP" sz="900" dirty="0">
              <a:solidFill>
                <a:schemeClr val="accent2">
                  <a:lumMod val="75000"/>
                </a:schemeClr>
              </a:solidFill>
              <a:latin typeface="+mj-lt"/>
            </a:endParaRPr>
          </a:p>
        </p:txBody>
      </p:sp>
      <p:grpSp>
        <p:nvGrpSpPr>
          <p:cNvPr id="290" name="Group 132">
            <a:extLst>
              <a:ext uri="{FF2B5EF4-FFF2-40B4-BE49-F238E27FC236}">
                <a16:creationId xmlns:a16="http://schemas.microsoft.com/office/drawing/2014/main" id="{70293DAC-691D-F044-A22D-A091A13633FC}"/>
              </a:ext>
            </a:extLst>
          </p:cNvPr>
          <p:cNvGrpSpPr/>
          <p:nvPr/>
        </p:nvGrpSpPr>
        <p:grpSpPr>
          <a:xfrm>
            <a:off x="3386415" y="4020913"/>
            <a:ext cx="1040346" cy="238469"/>
            <a:chOff x="3386415" y="4336290"/>
            <a:chExt cx="1040346" cy="238469"/>
          </a:xfrm>
        </p:grpSpPr>
        <p:sp>
          <p:nvSpPr>
            <p:cNvPr id="291" name="Rounded Rectangle 133">
              <a:extLst>
                <a:ext uri="{FF2B5EF4-FFF2-40B4-BE49-F238E27FC236}">
                  <a16:creationId xmlns:a16="http://schemas.microsoft.com/office/drawing/2014/main" id="{8D304F85-7D9B-624B-91CF-64EA525506C3}"/>
                </a:ext>
              </a:extLst>
            </p:cNvPr>
            <p:cNvSpPr/>
            <p:nvPr/>
          </p:nvSpPr>
          <p:spPr>
            <a:xfrm>
              <a:off x="3386415" y="4336290"/>
              <a:ext cx="364846" cy="238469"/>
            </a:xfrm>
            <a:prstGeom prst="roundRect">
              <a:avLst>
                <a:gd name="adj" fmla="val 4514"/>
              </a:avLst>
            </a:prstGeom>
            <a:solidFill>
              <a:schemeClr val="tx2"/>
            </a:solidFill>
            <a:ln w="12700">
              <a:noFill/>
            </a:ln>
            <a:effec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800" dirty="0">
                  <a:solidFill>
                    <a:schemeClr val="bg2"/>
                  </a:solidFill>
                </a:rPr>
                <a:t>V1</a:t>
              </a:r>
            </a:p>
          </p:txBody>
        </p:sp>
        <p:sp>
          <p:nvSpPr>
            <p:cNvPr id="292" name="Rounded Rectangle 134">
              <a:extLst>
                <a:ext uri="{FF2B5EF4-FFF2-40B4-BE49-F238E27FC236}">
                  <a16:creationId xmlns:a16="http://schemas.microsoft.com/office/drawing/2014/main" id="{D438F8C3-596B-3243-8D96-CBEA019FBAD8}"/>
                </a:ext>
              </a:extLst>
            </p:cNvPr>
            <p:cNvSpPr/>
            <p:nvPr/>
          </p:nvSpPr>
          <p:spPr>
            <a:xfrm>
              <a:off x="4061915" y="4336290"/>
              <a:ext cx="364846" cy="238469"/>
            </a:xfrm>
            <a:prstGeom prst="roundRect">
              <a:avLst>
                <a:gd name="adj" fmla="val 4514"/>
              </a:avLst>
            </a:prstGeom>
            <a:solidFill>
              <a:schemeClr val="tx2"/>
            </a:solidFill>
            <a:ln w="12700">
              <a:noFill/>
            </a:ln>
            <a:effec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800" dirty="0">
                  <a:solidFill>
                    <a:schemeClr val="bg2"/>
                  </a:solidFill>
                </a:rPr>
                <a:t>V2</a:t>
              </a:r>
            </a:p>
          </p:txBody>
        </p:sp>
        <p:cxnSp>
          <p:nvCxnSpPr>
            <p:cNvPr id="293" name="Straight Arrow Connector 135">
              <a:extLst>
                <a:ext uri="{FF2B5EF4-FFF2-40B4-BE49-F238E27FC236}">
                  <a16:creationId xmlns:a16="http://schemas.microsoft.com/office/drawing/2014/main" id="{FBF7195C-B566-1D41-953E-38F0AB121A31}"/>
                </a:ext>
              </a:extLst>
            </p:cNvPr>
            <p:cNvCxnSpPr>
              <a:stCxn id="291" idx="3"/>
              <a:endCxn id="292" idx="1"/>
            </p:cNvCxnSpPr>
            <p:nvPr/>
          </p:nvCxnSpPr>
          <p:spPr>
            <a:xfrm>
              <a:off x="3751261" y="4455525"/>
              <a:ext cx="310654" cy="0"/>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grpSp>
      <p:sp>
        <p:nvSpPr>
          <p:cNvPr id="294" name="Rectangle 143">
            <a:extLst>
              <a:ext uri="{FF2B5EF4-FFF2-40B4-BE49-F238E27FC236}">
                <a16:creationId xmlns:a16="http://schemas.microsoft.com/office/drawing/2014/main" id="{E7412182-16D8-094D-A497-7D5BFB1C2E87}"/>
              </a:ext>
            </a:extLst>
          </p:cNvPr>
          <p:cNvSpPr/>
          <p:nvPr/>
        </p:nvSpPr>
        <p:spPr>
          <a:xfrm>
            <a:off x="390831" y="3161518"/>
            <a:ext cx="640601" cy="138499"/>
          </a:xfrm>
          <a:prstGeom prst="rect">
            <a:avLst/>
          </a:prstGeom>
        </p:spPr>
        <p:txBody>
          <a:bodyPr wrap="square" lIns="0" tIns="0" rIns="0" bIns="0">
            <a:spAutoFit/>
          </a:bodyPr>
          <a:lstStyle/>
          <a:p>
            <a:pPr marL="137160" indent="-137160">
              <a:spcBef>
                <a:spcPts val="0"/>
              </a:spcBef>
              <a:buFont typeface="+mj-lt"/>
              <a:buAutoNum type="arabicPeriod" startAt="5"/>
            </a:pPr>
            <a:r>
              <a:rPr lang="en-US" sz="900" b="1" dirty="0">
                <a:solidFill>
                  <a:schemeClr val="bg1"/>
                </a:solidFill>
                <a:latin typeface="+mj-lt"/>
              </a:rPr>
              <a:t>ISSU</a:t>
            </a:r>
            <a:r>
              <a:rPr lang="ja-JP" altLang="en-US" sz="900" b="1">
                <a:solidFill>
                  <a:schemeClr val="bg1"/>
                </a:solidFill>
                <a:latin typeface="+mj-lt"/>
              </a:rPr>
              <a:t>完了</a:t>
            </a:r>
            <a:endParaRPr lang="en-US" sz="900" b="1" dirty="0">
              <a:solidFill>
                <a:schemeClr val="bg1"/>
              </a:solidFill>
              <a:latin typeface="+mj-lt"/>
            </a:endParaRPr>
          </a:p>
        </p:txBody>
      </p:sp>
      <p:grpSp>
        <p:nvGrpSpPr>
          <p:cNvPr id="295" name="Group 50">
            <a:extLst>
              <a:ext uri="{FF2B5EF4-FFF2-40B4-BE49-F238E27FC236}">
                <a16:creationId xmlns:a16="http://schemas.microsoft.com/office/drawing/2014/main" id="{C6908B58-9747-E043-896D-432596075555}"/>
              </a:ext>
            </a:extLst>
          </p:cNvPr>
          <p:cNvGrpSpPr/>
          <p:nvPr/>
        </p:nvGrpSpPr>
        <p:grpSpPr>
          <a:xfrm>
            <a:off x="1069629" y="2654644"/>
            <a:ext cx="1573843" cy="807358"/>
            <a:chOff x="964734" y="2952639"/>
            <a:chExt cx="1573843" cy="807358"/>
          </a:xfrm>
        </p:grpSpPr>
        <p:sp>
          <p:nvSpPr>
            <p:cNvPr id="296" name="Rounded Rectangle 137">
              <a:extLst>
                <a:ext uri="{FF2B5EF4-FFF2-40B4-BE49-F238E27FC236}">
                  <a16:creationId xmlns:a16="http://schemas.microsoft.com/office/drawing/2014/main" id="{2313D7DB-CBB0-DD4E-8DB1-9463AF17E7FB}"/>
                </a:ext>
              </a:extLst>
            </p:cNvPr>
            <p:cNvSpPr/>
            <p:nvPr/>
          </p:nvSpPr>
          <p:spPr>
            <a:xfrm>
              <a:off x="964734" y="2952639"/>
              <a:ext cx="903954" cy="807358"/>
            </a:xfrm>
            <a:prstGeom prst="roundRect">
              <a:avLst>
                <a:gd name="adj" fmla="val 4514"/>
              </a:avLst>
            </a:prstGeom>
            <a:solidFill>
              <a:schemeClr val="tx1">
                <a:lumMod val="10000"/>
                <a:lumOff val="90000"/>
              </a:schemeClr>
            </a:solidFill>
            <a:ln w="12700">
              <a:solidFill>
                <a:schemeClr val="bg2">
                  <a:lumMod val="8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800" dirty="0"/>
            </a:p>
          </p:txBody>
        </p:sp>
        <p:sp>
          <p:nvSpPr>
            <p:cNvPr id="297" name="Rounded Rectangle 138">
              <a:extLst>
                <a:ext uri="{FF2B5EF4-FFF2-40B4-BE49-F238E27FC236}">
                  <a16:creationId xmlns:a16="http://schemas.microsoft.com/office/drawing/2014/main" id="{CC91713D-ACAC-E24A-8FDA-30E984CC5BBE}"/>
                </a:ext>
              </a:extLst>
            </p:cNvPr>
            <p:cNvSpPr/>
            <p:nvPr/>
          </p:nvSpPr>
          <p:spPr>
            <a:xfrm>
              <a:off x="1090148" y="3079395"/>
              <a:ext cx="387983" cy="238469"/>
            </a:xfrm>
            <a:prstGeom prst="roundRect">
              <a:avLst>
                <a:gd name="adj" fmla="val 4514"/>
              </a:avLst>
            </a:prstGeom>
            <a:solidFill>
              <a:schemeClr val="tx2"/>
            </a:solidFill>
            <a:ln w="12700">
              <a:noFill/>
            </a:ln>
            <a:effec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800" dirty="0">
                  <a:solidFill>
                    <a:schemeClr val="bg2"/>
                  </a:solidFill>
                </a:rPr>
                <a:t>V2</a:t>
              </a:r>
            </a:p>
          </p:txBody>
        </p:sp>
        <p:sp>
          <p:nvSpPr>
            <p:cNvPr id="298" name="Rectangle 139">
              <a:extLst>
                <a:ext uri="{FF2B5EF4-FFF2-40B4-BE49-F238E27FC236}">
                  <a16:creationId xmlns:a16="http://schemas.microsoft.com/office/drawing/2014/main" id="{131285AC-7E3F-814E-A491-17D0F4A7E6A8}"/>
                </a:ext>
              </a:extLst>
            </p:cNvPr>
            <p:cNvSpPr/>
            <p:nvPr/>
          </p:nvSpPr>
          <p:spPr>
            <a:xfrm>
              <a:off x="1547625" y="3113030"/>
              <a:ext cx="99386" cy="110800"/>
            </a:xfrm>
            <a:prstGeom prst="rect">
              <a:avLst/>
            </a:prstGeom>
          </p:spPr>
          <p:txBody>
            <a:bodyPr wrap="none" lIns="0" tIns="0" rIns="0" bIns="0">
              <a:spAutoFit/>
            </a:bodyPr>
            <a:lstStyle/>
            <a:p>
              <a:pPr>
                <a:lnSpc>
                  <a:spcPct val="90000"/>
                </a:lnSpc>
              </a:pPr>
              <a:r>
                <a:rPr lang="en-US" sz="800" b="1" dirty="0">
                  <a:latin typeface="+mj-lt"/>
                </a:rPr>
                <a:t>S1</a:t>
              </a:r>
            </a:p>
          </p:txBody>
        </p:sp>
        <p:sp>
          <p:nvSpPr>
            <p:cNvPr id="299" name="Rounded Rectangle 140">
              <a:extLst>
                <a:ext uri="{FF2B5EF4-FFF2-40B4-BE49-F238E27FC236}">
                  <a16:creationId xmlns:a16="http://schemas.microsoft.com/office/drawing/2014/main" id="{A9142E96-865D-424E-858D-C19396710C30}"/>
                </a:ext>
              </a:extLst>
            </p:cNvPr>
            <p:cNvSpPr/>
            <p:nvPr/>
          </p:nvSpPr>
          <p:spPr>
            <a:xfrm>
              <a:off x="1090148" y="3394772"/>
              <a:ext cx="387983" cy="238469"/>
            </a:xfrm>
            <a:prstGeom prst="roundRect">
              <a:avLst>
                <a:gd name="adj" fmla="val 4514"/>
              </a:avLst>
            </a:prstGeom>
            <a:solidFill>
              <a:schemeClr val="tx2"/>
            </a:solidFill>
            <a:ln w="12700">
              <a:noFill/>
            </a:ln>
            <a:effec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800" dirty="0">
                  <a:solidFill>
                    <a:schemeClr val="bg2"/>
                  </a:solidFill>
                </a:rPr>
                <a:t>V2</a:t>
              </a:r>
            </a:p>
          </p:txBody>
        </p:sp>
        <p:sp>
          <p:nvSpPr>
            <p:cNvPr id="300" name="Rectangle 141">
              <a:extLst>
                <a:ext uri="{FF2B5EF4-FFF2-40B4-BE49-F238E27FC236}">
                  <a16:creationId xmlns:a16="http://schemas.microsoft.com/office/drawing/2014/main" id="{12BEEF8F-4C97-1E4C-A745-6F3EF1EDDEBB}"/>
                </a:ext>
              </a:extLst>
            </p:cNvPr>
            <p:cNvSpPr/>
            <p:nvPr/>
          </p:nvSpPr>
          <p:spPr>
            <a:xfrm>
              <a:off x="1547625" y="3428407"/>
              <a:ext cx="99386" cy="110800"/>
            </a:xfrm>
            <a:prstGeom prst="rect">
              <a:avLst/>
            </a:prstGeom>
          </p:spPr>
          <p:txBody>
            <a:bodyPr wrap="none" lIns="0" tIns="0" rIns="0" bIns="0">
              <a:spAutoFit/>
            </a:bodyPr>
            <a:lstStyle/>
            <a:p>
              <a:pPr>
                <a:lnSpc>
                  <a:spcPct val="90000"/>
                </a:lnSpc>
              </a:pPr>
              <a:r>
                <a:rPr lang="en-US" sz="800" b="1" dirty="0">
                  <a:latin typeface="+mj-lt"/>
                </a:rPr>
                <a:t>S2</a:t>
              </a:r>
            </a:p>
          </p:txBody>
        </p:sp>
        <p:sp>
          <p:nvSpPr>
            <p:cNvPr id="301" name="Rounded Rectangle 150">
              <a:extLst>
                <a:ext uri="{FF2B5EF4-FFF2-40B4-BE49-F238E27FC236}">
                  <a16:creationId xmlns:a16="http://schemas.microsoft.com/office/drawing/2014/main" id="{B46D21B4-71B0-794B-83BF-C55B88792A5D}"/>
                </a:ext>
              </a:extLst>
            </p:cNvPr>
            <p:cNvSpPr/>
            <p:nvPr/>
          </p:nvSpPr>
          <p:spPr>
            <a:xfrm>
              <a:off x="1868688" y="3394772"/>
              <a:ext cx="669889" cy="238469"/>
            </a:xfrm>
            <a:prstGeom prst="roundRect">
              <a:avLst>
                <a:gd name="adj" fmla="val 4514"/>
              </a:avLst>
            </a:prstGeom>
            <a:solidFill>
              <a:schemeClr val="accent2"/>
            </a:solidFill>
            <a:ln w="127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800" dirty="0">
                  <a:solidFill>
                    <a:schemeClr val="bg1"/>
                  </a:solidFill>
                </a:rPr>
                <a:t>Active</a:t>
              </a:r>
            </a:p>
          </p:txBody>
        </p:sp>
        <p:sp>
          <p:nvSpPr>
            <p:cNvPr id="302" name="Rounded Rectangle 152">
              <a:extLst>
                <a:ext uri="{FF2B5EF4-FFF2-40B4-BE49-F238E27FC236}">
                  <a16:creationId xmlns:a16="http://schemas.microsoft.com/office/drawing/2014/main" id="{8FA24AA0-C23B-0349-8A81-07C513B2AD32}"/>
                </a:ext>
              </a:extLst>
            </p:cNvPr>
            <p:cNvSpPr/>
            <p:nvPr/>
          </p:nvSpPr>
          <p:spPr>
            <a:xfrm>
              <a:off x="1868688" y="3079395"/>
              <a:ext cx="669889" cy="238469"/>
            </a:xfrm>
            <a:prstGeom prst="roundRect">
              <a:avLst>
                <a:gd name="adj" fmla="val 4514"/>
              </a:avLst>
            </a:prstGeom>
            <a:solidFill>
              <a:schemeClr val="accent5"/>
            </a:solidFill>
            <a:ln w="127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800" dirty="0">
                  <a:solidFill>
                    <a:schemeClr val="bg1"/>
                  </a:solidFill>
                </a:rPr>
                <a:t>Standby</a:t>
              </a:r>
            </a:p>
          </p:txBody>
        </p:sp>
      </p:grpSp>
      <p:grpSp>
        <p:nvGrpSpPr>
          <p:cNvPr id="303" name="Group 153">
            <a:extLst>
              <a:ext uri="{FF2B5EF4-FFF2-40B4-BE49-F238E27FC236}">
                <a16:creationId xmlns:a16="http://schemas.microsoft.com/office/drawing/2014/main" id="{655D441C-6BF2-2847-A582-4568F5E4890B}"/>
              </a:ext>
            </a:extLst>
          </p:cNvPr>
          <p:cNvGrpSpPr/>
          <p:nvPr/>
        </p:nvGrpSpPr>
        <p:grpSpPr>
          <a:xfrm>
            <a:off x="1778001" y="1425749"/>
            <a:ext cx="1573843" cy="807358"/>
            <a:chOff x="964734" y="2952639"/>
            <a:chExt cx="1573843" cy="807358"/>
          </a:xfrm>
        </p:grpSpPr>
        <p:sp>
          <p:nvSpPr>
            <p:cNvPr id="304" name="Rounded Rectangle 154">
              <a:extLst>
                <a:ext uri="{FF2B5EF4-FFF2-40B4-BE49-F238E27FC236}">
                  <a16:creationId xmlns:a16="http://schemas.microsoft.com/office/drawing/2014/main" id="{72C952B4-8419-8843-BFBD-7A1AFA85D38F}"/>
                </a:ext>
              </a:extLst>
            </p:cNvPr>
            <p:cNvSpPr/>
            <p:nvPr/>
          </p:nvSpPr>
          <p:spPr>
            <a:xfrm>
              <a:off x="964734" y="2952639"/>
              <a:ext cx="903954" cy="807358"/>
            </a:xfrm>
            <a:prstGeom prst="roundRect">
              <a:avLst>
                <a:gd name="adj" fmla="val 4514"/>
              </a:avLst>
            </a:prstGeom>
            <a:solidFill>
              <a:schemeClr val="tx1">
                <a:lumMod val="10000"/>
                <a:lumOff val="90000"/>
              </a:schemeClr>
            </a:solidFill>
            <a:ln w="12700">
              <a:solidFill>
                <a:schemeClr val="bg2">
                  <a:lumMod val="8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800" dirty="0"/>
            </a:p>
          </p:txBody>
        </p:sp>
        <p:sp>
          <p:nvSpPr>
            <p:cNvPr id="305" name="Rounded Rectangle 155">
              <a:extLst>
                <a:ext uri="{FF2B5EF4-FFF2-40B4-BE49-F238E27FC236}">
                  <a16:creationId xmlns:a16="http://schemas.microsoft.com/office/drawing/2014/main" id="{1CF89157-07DA-C146-BD4B-CF0FD8809D81}"/>
                </a:ext>
              </a:extLst>
            </p:cNvPr>
            <p:cNvSpPr/>
            <p:nvPr/>
          </p:nvSpPr>
          <p:spPr>
            <a:xfrm>
              <a:off x="1090148" y="3079395"/>
              <a:ext cx="387983" cy="238469"/>
            </a:xfrm>
            <a:prstGeom prst="roundRect">
              <a:avLst>
                <a:gd name="adj" fmla="val 4514"/>
              </a:avLst>
            </a:prstGeom>
            <a:solidFill>
              <a:schemeClr val="tx2"/>
            </a:solidFill>
            <a:ln w="12700">
              <a:noFill/>
            </a:ln>
            <a:effec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800" dirty="0">
                  <a:solidFill>
                    <a:schemeClr val="bg2"/>
                  </a:solidFill>
                </a:rPr>
                <a:t>V1</a:t>
              </a:r>
            </a:p>
          </p:txBody>
        </p:sp>
        <p:sp>
          <p:nvSpPr>
            <p:cNvPr id="306" name="Rectangle 156">
              <a:extLst>
                <a:ext uri="{FF2B5EF4-FFF2-40B4-BE49-F238E27FC236}">
                  <a16:creationId xmlns:a16="http://schemas.microsoft.com/office/drawing/2014/main" id="{8EE04ABE-7E52-4C40-9B9A-3C59E1EDD281}"/>
                </a:ext>
              </a:extLst>
            </p:cNvPr>
            <p:cNvSpPr/>
            <p:nvPr/>
          </p:nvSpPr>
          <p:spPr>
            <a:xfrm>
              <a:off x="1547625" y="3113030"/>
              <a:ext cx="99386" cy="110800"/>
            </a:xfrm>
            <a:prstGeom prst="rect">
              <a:avLst/>
            </a:prstGeom>
          </p:spPr>
          <p:txBody>
            <a:bodyPr wrap="none" lIns="0" tIns="0" rIns="0" bIns="0">
              <a:spAutoFit/>
            </a:bodyPr>
            <a:lstStyle/>
            <a:p>
              <a:pPr>
                <a:lnSpc>
                  <a:spcPct val="90000"/>
                </a:lnSpc>
              </a:pPr>
              <a:r>
                <a:rPr lang="en-US" sz="800" b="1" dirty="0">
                  <a:latin typeface="+mj-lt"/>
                </a:rPr>
                <a:t>S1</a:t>
              </a:r>
            </a:p>
          </p:txBody>
        </p:sp>
        <p:sp>
          <p:nvSpPr>
            <p:cNvPr id="307" name="Rounded Rectangle 157">
              <a:extLst>
                <a:ext uri="{FF2B5EF4-FFF2-40B4-BE49-F238E27FC236}">
                  <a16:creationId xmlns:a16="http://schemas.microsoft.com/office/drawing/2014/main" id="{315EA89F-F3BE-2144-B039-060D78D84AB3}"/>
                </a:ext>
              </a:extLst>
            </p:cNvPr>
            <p:cNvSpPr/>
            <p:nvPr/>
          </p:nvSpPr>
          <p:spPr>
            <a:xfrm>
              <a:off x="1090148" y="3394772"/>
              <a:ext cx="387983" cy="238469"/>
            </a:xfrm>
            <a:prstGeom prst="roundRect">
              <a:avLst>
                <a:gd name="adj" fmla="val 4514"/>
              </a:avLst>
            </a:prstGeom>
            <a:solidFill>
              <a:schemeClr val="tx2"/>
            </a:solidFill>
            <a:ln w="12700">
              <a:noFill/>
            </a:ln>
            <a:effec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800" dirty="0">
                  <a:solidFill>
                    <a:schemeClr val="bg2"/>
                  </a:solidFill>
                </a:rPr>
                <a:t>V1</a:t>
              </a:r>
            </a:p>
          </p:txBody>
        </p:sp>
        <p:sp>
          <p:nvSpPr>
            <p:cNvPr id="308" name="Rectangle 158">
              <a:extLst>
                <a:ext uri="{FF2B5EF4-FFF2-40B4-BE49-F238E27FC236}">
                  <a16:creationId xmlns:a16="http://schemas.microsoft.com/office/drawing/2014/main" id="{D708F6B3-3E69-DB4E-AD55-61A7519442D2}"/>
                </a:ext>
              </a:extLst>
            </p:cNvPr>
            <p:cNvSpPr/>
            <p:nvPr/>
          </p:nvSpPr>
          <p:spPr>
            <a:xfrm>
              <a:off x="1547625" y="3428407"/>
              <a:ext cx="99386" cy="110800"/>
            </a:xfrm>
            <a:prstGeom prst="rect">
              <a:avLst/>
            </a:prstGeom>
          </p:spPr>
          <p:txBody>
            <a:bodyPr wrap="none" lIns="0" tIns="0" rIns="0" bIns="0">
              <a:spAutoFit/>
            </a:bodyPr>
            <a:lstStyle/>
            <a:p>
              <a:pPr>
                <a:lnSpc>
                  <a:spcPct val="90000"/>
                </a:lnSpc>
              </a:pPr>
              <a:r>
                <a:rPr lang="en-US" sz="800" b="1" dirty="0">
                  <a:latin typeface="+mj-lt"/>
                </a:rPr>
                <a:t>S2</a:t>
              </a:r>
            </a:p>
          </p:txBody>
        </p:sp>
        <p:sp>
          <p:nvSpPr>
            <p:cNvPr id="309" name="Rounded Rectangle 159">
              <a:extLst>
                <a:ext uri="{FF2B5EF4-FFF2-40B4-BE49-F238E27FC236}">
                  <a16:creationId xmlns:a16="http://schemas.microsoft.com/office/drawing/2014/main" id="{841A2AB5-E5F7-D045-89BD-82C98664B2BA}"/>
                </a:ext>
              </a:extLst>
            </p:cNvPr>
            <p:cNvSpPr/>
            <p:nvPr/>
          </p:nvSpPr>
          <p:spPr>
            <a:xfrm>
              <a:off x="1868688" y="3394772"/>
              <a:ext cx="669889" cy="238469"/>
            </a:xfrm>
            <a:prstGeom prst="roundRect">
              <a:avLst>
                <a:gd name="adj" fmla="val 4514"/>
              </a:avLst>
            </a:prstGeom>
            <a:solidFill>
              <a:schemeClr val="accent5"/>
            </a:solidFill>
            <a:ln w="127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800" dirty="0">
                  <a:solidFill>
                    <a:schemeClr val="bg1"/>
                  </a:solidFill>
                </a:rPr>
                <a:t>Standby</a:t>
              </a:r>
            </a:p>
          </p:txBody>
        </p:sp>
        <p:sp>
          <p:nvSpPr>
            <p:cNvPr id="310" name="Rounded Rectangle 160">
              <a:extLst>
                <a:ext uri="{FF2B5EF4-FFF2-40B4-BE49-F238E27FC236}">
                  <a16:creationId xmlns:a16="http://schemas.microsoft.com/office/drawing/2014/main" id="{DA272829-FB2B-9044-BCCC-311ACC605D7C}"/>
                </a:ext>
              </a:extLst>
            </p:cNvPr>
            <p:cNvSpPr/>
            <p:nvPr/>
          </p:nvSpPr>
          <p:spPr>
            <a:xfrm>
              <a:off x="1868688" y="3079395"/>
              <a:ext cx="669889" cy="238469"/>
            </a:xfrm>
            <a:prstGeom prst="roundRect">
              <a:avLst>
                <a:gd name="adj" fmla="val 4514"/>
              </a:avLst>
            </a:prstGeom>
            <a:solidFill>
              <a:schemeClr val="accent2"/>
            </a:solidFill>
            <a:ln w="127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800" dirty="0">
                  <a:solidFill>
                    <a:schemeClr val="bg1"/>
                  </a:solidFill>
                </a:rPr>
                <a:t>Active</a:t>
              </a:r>
            </a:p>
          </p:txBody>
        </p:sp>
      </p:grpSp>
      <p:cxnSp>
        <p:nvCxnSpPr>
          <p:cNvPr id="311" name="Straight Arrow Connector 66">
            <a:extLst>
              <a:ext uri="{FF2B5EF4-FFF2-40B4-BE49-F238E27FC236}">
                <a16:creationId xmlns:a16="http://schemas.microsoft.com/office/drawing/2014/main" id="{46228E0E-AA26-E743-9045-85219D6B166B}"/>
              </a:ext>
            </a:extLst>
          </p:cNvPr>
          <p:cNvCxnSpPr>
            <a:stCxn id="266" idx="3"/>
            <a:endCxn id="313" idx="3"/>
          </p:cNvCxnSpPr>
          <p:nvPr/>
        </p:nvCxnSpPr>
        <p:spPr>
          <a:xfrm>
            <a:off x="3769786" y="1228069"/>
            <a:ext cx="4081808" cy="3427780"/>
          </a:xfrm>
          <a:prstGeom prst="bentConnector3">
            <a:avLst>
              <a:gd name="adj1" fmla="val 105600"/>
            </a:avLst>
          </a:prstGeom>
          <a:ln>
            <a:tailEnd type="triangle"/>
          </a:ln>
        </p:spPr>
        <p:style>
          <a:lnRef idx="1">
            <a:schemeClr val="accent1"/>
          </a:lnRef>
          <a:fillRef idx="0">
            <a:schemeClr val="accent1"/>
          </a:fillRef>
          <a:effectRef idx="0">
            <a:schemeClr val="accent1"/>
          </a:effectRef>
          <a:fontRef idx="minor">
            <a:schemeClr val="tx1"/>
          </a:fontRef>
        </p:style>
      </p:cxnSp>
      <p:sp>
        <p:nvSpPr>
          <p:cNvPr id="312" name="Rectangle 161">
            <a:extLst>
              <a:ext uri="{FF2B5EF4-FFF2-40B4-BE49-F238E27FC236}">
                <a16:creationId xmlns:a16="http://schemas.microsoft.com/office/drawing/2014/main" id="{2FC8E777-EE01-1449-8D7E-59F8D439F2A1}"/>
              </a:ext>
            </a:extLst>
          </p:cNvPr>
          <p:cNvSpPr/>
          <p:nvPr/>
        </p:nvSpPr>
        <p:spPr>
          <a:xfrm>
            <a:off x="4658272" y="4602137"/>
            <a:ext cx="185473" cy="99378"/>
          </a:xfrm>
          <a:prstGeom prst="rect">
            <a:avLst/>
          </a:prstGeom>
          <a:no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800" dirty="0"/>
          </a:p>
        </p:txBody>
      </p:sp>
      <p:sp>
        <p:nvSpPr>
          <p:cNvPr id="313" name="Rectangle 164">
            <a:extLst>
              <a:ext uri="{FF2B5EF4-FFF2-40B4-BE49-F238E27FC236}">
                <a16:creationId xmlns:a16="http://schemas.microsoft.com/office/drawing/2014/main" id="{4221C1F8-51A0-3B41-8278-291CA29A0FD2}"/>
              </a:ext>
            </a:extLst>
          </p:cNvPr>
          <p:cNvSpPr/>
          <p:nvPr/>
        </p:nvSpPr>
        <p:spPr>
          <a:xfrm>
            <a:off x="6231118" y="4540433"/>
            <a:ext cx="1620476" cy="230832"/>
          </a:xfrm>
          <a:prstGeom prst="rect">
            <a:avLst/>
          </a:prstGeom>
          <a:solidFill>
            <a:schemeClr val="bg2"/>
          </a:solidFill>
        </p:spPr>
        <p:txBody>
          <a:bodyPr wrap="square" lIns="45720" tIns="45720" rIns="45720" bIns="45720">
            <a:spAutoFit/>
          </a:bodyPr>
          <a:lstStyle/>
          <a:p>
            <a:pPr algn="ctr">
              <a:spcBef>
                <a:spcPts val="0"/>
              </a:spcBef>
            </a:pPr>
            <a:r>
              <a:rPr lang="en-US" sz="900" b="1" dirty="0">
                <a:latin typeface="+mj-lt"/>
              </a:rPr>
              <a:t># install activate issu</a:t>
            </a:r>
          </a:p>
        </p:txBody>
      </p:sp>
      <p:sp>
        <p:nvSpPr>
          <p:cNvPr id="314" name="Rectangle 165">
            <a:extLst>
              <a:ext uri="{FF2B5EF4-FFF2-40B4-BE49-F238E27FC236}">
                <a16:creationId xmlns:a16="http://schemas.microsoft.com/office/drawing/2014/main" id="{9C9448B0-FF46-2C4A-9026-D0FF215BD715}"/>
              </a:ext>
            </a:extLst>
          </p:cNvPr>
          <p:cNvSpPr/>
          <p:nvPr/>
        </p:nvSpPr>
        <p:spPr>
          <a:xfrm>
            <a:off x="1944461" y="4313206"/>
            <a:ext cx="1268639" cy="276999"/>
          </a:xfrm>
          <a:prstGeom prst="rect">
            <a:avLst/>
          </a:prstGeom>
        </p:spPr>
        <p:txBody>
          <a:bodyPr wrap="square" lIns="0" tIns="0" rIns="0" bIns="0">
            <a:spAutoFit/>
          </a:bodyPr>
          <a:lstStyle/>
          <a:p>
            <a:pPr marL="137160" indent="-137160">
              <a:spcBef>
                <a:spcPts val="0"/>
              </a:spcBef>
              <a:buFont typeface="+mj-lt"/>
              <a:buAutoNum type="arabicPeriod" startAt="4"/>
            </a:pPr>
            <a:r>
              <a:rPr lang="en-US" sz="900" dirty="0">
                <a:solidFill>
                  <a:schemeClr val="accent2">
                    <a:lumMod val="75000"/>
                  </a:schemeClr>
                </a:solidFill>
                <a:latin typeface="+mj-lt"/>
              </a:rPr>
              <a:t>‘Commit’ </a:t>
            </a:r>
            <a:r>
              <a:rPr lang="ja-JP" altLang="en-US" sz="900">
                <a:solidFill>
                  <a:schemeClr val="accent2">
                    <a:lumMod val="75000"/>
                  </a:schemeClr>
                </a:solidFill>
                <a:latin typeface="+mj-lt"/>
              </a:rPr>
              <a:t>コマンドが</a:t>
            </a:r>
            <a:br>
              <a:rPr lang="en-US" altLang="ja-JP" sz="900" dirty="0">
                <a:solidFill>
                  <a:schemeClr val="accent2">
                    <a:lumMod val="75000"/>
                  </a:schemeClr>
                </a:solidFill>
                <a:latin typeface="+mj-lt"/>
              </a:rPr>
            </a:br>
            <a:r>
              <a:rPr lang="en-US" altLang="ja-JP" sz="900" dirty="0">
                <a:solidFill>
                  <a:schemeClr val="accent2">
                    <a:lumMod val="75000"/>
                  </a:schemeClr>
                </a:solidFill>
                <a:latin typeface="+mj-lt"/>
              </a:rPr>
              <a:t>Abort Timer</a:t>
            </a:r>
            <a:r>
              <a:rPr lang="ja-JP" altLang="en-US" sz="900">
                <a:solidFill>
                  <a:schemeClr val="accent2">
                    <a:lumMod val="75000"/>
                  </a:schemeClr>
                </a:solidFill>
                <a:latin typeface="+mj-lt"/>
              </a:rPr>
              <a:t>を停止</a:t>
            </a:r>
            <a:endParaRPr lang="en-US" sz="900" dirty="0">
              <a:solidFill>
                <a:schemeClr val="accent2">
                  <a:lumMod val="75000"/>
                </a:schemeClr>
              </a:solidFill>
              <a:latin typeface="+mj-lt"/>
            </a:endParaRPr>
          </a:p>
        </p:txBody>
      </p:sp>
      <p:sp>
        <p:nvSpPr>
          <p:cNvPr id="315" name="Rectangle 168">
            <a:extLst>
              <a:ext uri="{FF2B5EF4-FFF2-40B4-BE49-F238E27FC236}">
                <a16:creationId xmlns:a16="http://schemas.microsoft.com/office/drawing/2014/main" id="{4244E95D-B908-9E46-B519-0C04EB9A89B4}"/>
              </a:ext>
            </a:extLst>
          </p:cNvPr>
          <p:cNvSpPr/>
          <p:nvPr/>
        </p:nvSpPr>
        <p:spPr>
          <a:xfrm>
            <a:off x="812539" y="3375210"/>
            <a:ext cx="185473" cy="99378"/>
          </a:xfrm>
          <a:prstGeom prst="rect">
            <a:avLst/>
          </a:prstGeom>
          <a:no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16" name="Rectangle 170">
            <a:extLst>
              <a:ext uri="{FF2B5EF4-FFF2-40B4-BE49-F238E27FC236}">
                <a16:creationId xmlns:a16="http://schemas.microsoft.com/office/drawing/2014/main" id="{A68F49F4-83F2-6B48-A6C6-11B78EC52B9C}"/>
              </a:ext>
            </a:extLst>
          </p:cNvPr>
          <p:cNvSpPr/>
          <p:nvPr/>
        </p:nvSpPr>
        <p:spPr>
          <a:xfrm>
            <a:off x="2099275" y="4602137"/>
            <a:ext cx="185473" cy="99378"/>
          </a:xfrm>
          <a:prstGeom prst="rect">
            <a:avLst/>
          </a:prstGeom>
          <a:no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cxnSp>
        <p:nvCxnSpPr>
          <p:cNvPr id="317" name="Straight Arrow Connector 66">
            <a:extLst>
              <a:ext uri="{FF2B5EF4-FFF2-40B4-BE49-F238E27FC236}">
                <a16:creationId xmlns:a16="http://schemas.microsoft.com/office/drawing/2014/main" id="{5ED5D46B-CEDD-394C-B645-36F4D09CB908}"/>
              </a:ext>
            </a:extLst>
          </p:cNvPr>
          <p:cNvCxnSpPr>
            <a:stCxn id="316" idx="1"/>
            <a:endCxn id="315" idx="2"/>
          </p:cNvCxnSpPr>
          <p:nvPr/>
        </p:nvCxnSpPr>
        <p:spPr>
          <a:xfrm rot="10800000">
            <a:off x="905277" y="3474588"/>
            <a:ext cx="1193999" cy="1177238"/>
          </a:xfrm>
          <a:prstGeom prst="bentConnector2">
            <a:avLst/>
          </a:prstGeom>
          <a:ln>
            <a:tailEnd type="triangle"/>
          </a:ln>
        </p:spPr>
        <p:style>
          <a:lnRef idx="1">
            <a:schemeClr val="accent1"/>
          </a:lnRef>
          <a:fillRef idx="0">
            <a:schemeClr val="accent1"/>
          </a:fillRef>
          <a:effectRef idx="0">
            <a:schemeClr val="accent1"/>
          </a:effectRef>
          <a:fontRef idx="minor">
            <a:schemeClr val="tx1"/>
          </a:fontRef>
        </p:style>
      </p:cxnSp>
      <p:sp>
        <p:nvSpPr>
          <p:cNvPr id="318" name="Rectangle 166">
            <a:extLst>
              <a:ext uri="{FF2B5EF4-FFF2-40B4-BE49-F238E27FC236}">
                <a16:creationId xmlns:a16="http://schemas.microsoft.com/office/drawing/2014/main" id="{D0E5DDD6-81E2-F846-974D-1AF9946A1B7F}"/>
              </a:ext>
            </a:extLst>
          </p:cNvPr>
          <p:cNvSpPr/>
          <p:nvPr/>
        </p:nvSpPr>
        <p:spPr>
          <a:xfrm>
            <a:off x="447083" y="4313206"/>
            <a:ext cx="914715" cy="230832"/>
          </a:xfrm>
          <a:prstGeom prst="rect">
            <a:avLst/>
          </a:prstGeom>
          <a:solidFill>
            <a:schemeClr val="bg2"/>
          </a:solidFill>
        </p:spPr>
        <p:txBody>
          <a:bodyPr wrap="square" lIns="45720" tIns="45720" rIns="45720" bIns="45720">
            <a:spAutoFit/>
          </a:bodyPr>
          <a:lstStyle/>
          <a:p>
            <a:pPr algn="ctr">
              <a:spcBef>
                <a:spcPts val="0"/>
              </a:spcBef>
            </a:pPr>
            <a:r>
              <a:rPr lang="en-US" sz="900" b="1" dirty="0">
                <a:latin typeface="+mj-lt"/>
              </a:rPr>
              <a:t># install commit</a:t>
            </a:r>
          </a:p>
        </p:txBody>
      </p:sp>
      <p:sp>
        <p:nvSpPr>
          <p:cNvPr id="319" name="Freeform 178">
            <a:extLst>
              <a:ext uri="{FF2B5EF4-FFF2-40B4-BE49-F238E27FC236}">
                <a16:creationId xmlns:a16="http://schemas.microsoft.com/office/drawing/2014/main" id="{36F4020F-CFA4-2C45-9AC0-15A99C1F33F3}"/>
              </a:ext>
            </a:extLst>
          </p:cNvPr>
          <p:cNvSpPr/>
          <p:nvPr/>
        </p:nvSpPr>
        <p:spPr>
          <a:xfrm>
            <a:off x="3421381" y="1493520"/>
            <a:ext cx="3802380" cy="1188720"/>
          </a:xfrm>
          <a:custGeom>
            <a:avLst/>
            <a:gdLst>
              <a:gd name="connsiteX0" fmla="*/ 0 w 4610504"/>
              <a:gd name="connsiteY0" fmla="*/ 0 h 1264920"/>
              <a:gd name="connsiteX1" fmla="*/ 4046220 w 4610504"/>
              <a:gd name="connsiteY1" fmla="*/ 281940 h 1264920"/>
              <a:gd name="connsiteX2" fmla="*/ 4480560 w 4610504"/>
              <a:gd name="connsiteY2" fmla="*/ 1264920 h 1264920"/>
              <a:gd name="connsiteX0" fmla="*/ 0 w 4618509"/>
              <a:gd name="connsiteY0" fmla="*/ 0 h 1188720"/>
              <a:gd name="connsiteX1" fmla="*/ 4053840 w 4618509"/>
              <a:gd name="connsiteY1" fmla="*/ 205740 h 1188720"/>
              <a:gd name="connsiteX2" fmla="*/ 4488180 w 4618509"/>
              <a:gd name="connsiteY2" fmla="*/ 1188720 h 1188720"/>
            </a:gdLst>
            <a:ahLst/>
            <a:cxnLst>
              <a:cxn ang="0">
                <a:pos x="connsiteX0" y="connsiteY0"/>
              </a:cxn>
              <a:cxn ang="0">
                <a:pos x="connsiteX1" y="connsiteY1"/>
              </a:cxn>
              <a:cxn ang="0">
                <a:pos x="connsiteX2" y="connsiteY2"/>
              </a:cxn>
            </a:cxnLst>
            <a:rect l="l" t="t" r="r" b="b"/>
            <a:pathLst>
              <a:path w="4618509" h="1188720">
                <a:moveTo>
                  <a:pt x="0" y="0"/>
                </a:moveTo>
                <a:cubicBezTo>
                  <a:pt x="1649730" y="35560"/>
                  <a:pt x="3305810" y="7620"/>
                  <a:pt x="4053840" y="205740"/>
                </a:cubicBezTo>
                <a:cubicBezTo>
                  <a:pt x="4801870" y="403860"/>
                  <a:pt x="4644390" y="802640"/>
                  <a:pt x="4488180" y="1188720"/>
                </a:cubicBezTo>
              </a:path>
            </a:pathLst>
          </a:custGeom>
          <a:ln>
            <a:solidFill>
              <a:schemeClr val="accent4"/>
            </a:solidFill>
            <a:headEnd type="triangle"/>
            <a:tailEnd type="none"/>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320" name="Rectangle 179">
            <a:extLst>
              <a:ext uri="{FF2B5EF4-FFF2-40B4-BE49-F238E27FC236}">
                <a16:creationId xmlns:a16="http://schemas.microsoft.com/office/drawing/2014/main" id="{B96CEC5A-B988-FF46-B3D9-C388AF7D2A0A}"/>
              </a:ext>
            </a:extLst>
          </p:cNvPr>
          <p:cNvSpPr/>
          <p:nvPr/>
        </p:nvSpPr>
        <p:spPr>
          <a:xfrm>
            <a:off x="6918111" y="1564932"/>
            <a:ext cx="1401559" cy="276999"/>
          </a:xfrm>
          <a:prstGeom prst="rect">
            <a:avLst/>
          </a:prstGeom>
        </p:spPr>
        <p:txBody>
          <a:bodyPr wrap="square" lIns="0" tIns="0" rIns="0" bIns="0">
            <a:spAutoFit/>
          </a:bodyPr>
          <a:lstStyle/>
          <a:p>
            <a:pPr>
              <a:spcBef>
                <a:spcPts val="0"/>
              </a:spcBef>
            </a:pPr>
            <a:r>
              <a:rPr lang="en-US" sz="900" dirty="0">
                <a:latin typeface="+mj-lt"/>
              </a:rPr>
              <a:t>S2</a:t>
            </a:r>
            <a:r>
              <a:rPr lang="ja-JP" altLang="en-US" sz="900">
                <a:latin typeface="+mj-lt"/>
              </a:rPr>
              <a:t>はスタンバイになれない場合、ステップ</a:t>
            </a:r>
            <a:r>
              <a:rPr lang="en-US" altLang="ja-JP" sz="900" dirty="0">
                <a:latin typeface="+mj-lt"/>
              </a:rPr>
              <a:t>1</a:t>
            </a:r>
            <a:r>
              <a:rPr lang="ja-JP" altLang="en-US" sz="900">
                <a:latin typeface="+mj-lt"/>
              </a:rPr>
              <a:t>に戻る</a:t>
            </a:r>
            <a:endParaRPr lang="en-US" sz="900" dirty="0">
              <a:latin typeface="+mj-lt"/>
            </a:endParaRPr>
          </a:p>
        </p:txBody>
      </p:sp>
      <p:sp>
        <p:nvSpPr>
          <p:cNvPr id="321" name="Freeform 180">
            <a:extLst>
              <a:ext uri="{FF2B5EF4-FFF2-40B4-BE49-F238E27FC236}">
                <a16:creationId xmlns:a16="http://schemas.microsoft.com/office/drawing/2014/main" id="{C4A59EE4-8D68-814C-B788-5AE8FD676AE3}"/>
              </a:ext>
            </a:extLst>
          </p:cNvPr>
          <p:cNvSpPr/>
          <p:nvPr/>
        </p:nvSpPr>
        <p:spPr>
          <a:xfrm>
            <a:off x="3398520" y="1790700"/>
            <a:ext cx="2057400" cy="754380"/>
          </a:xfrm>
          <a:custGeom>
            <a:avLst/>
            <a:gdLst>
              <a:gd name="connsiteX0" fmla="*/ 0 w 2057400"/>
              <a:gd name="connsiteY0" fmla="*/ 0 h 754380"/>
              <a:gd name="connsiteX1" fmla="*/ 1699260 w 2057400"/>
              <a:gd name="connsiteY1" fmla="*/ 182880 h 754380"/>
              <a:gd name="connsiteX2" fmla="*/ 2057400 w 2057400"/>
              <a:gd name="connsiteY2" fmla="*/ 754380 h 754380"/>
            </a:gdLst>
            <a:ahLst/>
            <a:cxnLst>
              <a:cxn ang="0">
                <a:pos x="connsiteX0" y="connsiteY0"/>
              </a:cxn>
              <a:cxn ang="0">
                <a:pos x="connsiteX1" y="connsiteY1"/>
              </a:cxn>
              <a:cxn ang="0">
                <a:pos x="connsiteX2" y="connsiteY2"/>
              </a:cxn>
            </a:cxnLst>
            <a:rect l="l" t="t" r="r" b="b"/>
            <a:pathLst>
              <a:path w="2057400" h="754380">
                <a:moveTo>
                  <a:pt x="0" y="0"/>
                </a:moveTo>
                <a:cubicBezTo>
                  <a:pt x="678180" y="28575"/>
                  <a:pt x="1356360" y="57150"/>
                  <a:pt x="1699260" y="182880"/>
                </a:cubicBezTo>
                <a:cubicBezTo>
                  <a:pt x="2042160" y="308610"/>
                  <a:pt x="2057400" y="754380"/>
                  <a:pt x="2057400" y="754380"/>
                </a:cubicBezTo>
              </a:path>
            </a:pathLst>
          </a:custGeom>
          <a:ln>
            <a:solidFill>
              <a:schemeClr val="accent2"/>
            </a:solidFill>
            <a:headEnd type="none"/>
            <a:tailEnd type="triangle"/>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solidFill>
                <a:schemeClr val="tx1"/>
              </a:solidFill>
            </a:endParaRPr>
          </a:p>
        </p:txBody>
      </p:sp>
      <p:sp>
        <p:nvSpPr>
          <p:cNvPr id="322" name="Rectangle 181">
            <a:extLst>
              <a:ext uri="{FF2B5EF4-FFF2-40B4-BE49-F238E27FC236}">
                <a16:creationId xmlns:a16="http://schemas.microsoft.com/office/drawing/2014/main" id="{B6D69CBA-713B-C84F-A07E-78A8EE04567E}"/>
              </a:ext>
            </a:extLst>
          </p:cNvPr>
          <p:cNvSpPr/>
          <p:nvPr/>
        </p:nvSpPr>
        <p:spPr>
          <a:xfrm>
            <a:off x="1286008" y="3716536"/>
            <a:ext cx="618604" cy="276999"/>
          </a:xfrm>
          <a:prstGeom prst="rect">
            <a:avLst/>
          </a:prstGeom>
        </p:spPr>
        <p:txBody>
          <a:bodyPr wrap="square" lIns="0" tIns="0" rIns="0" bIns="0">
            <a:spAutoFit/>
          </a:bodyPr>
          <a:lstStyle/>
          <a:p>
            <a:pPr algn="r">
              <a:spcBef>
                <a:spcPts val="0"/>
              </a:spcBef>
            </a:pPr>
            <a:r>
              <a:rPr lang="en-US" sz="900" dirty="0">
                <a:latin typeface="+mj-lt"/>
              </a:rPr>
              <a:t>Abort timer </a:t>
            </a:r>
            <a:r>
              <a:rPr lang="ja-JP" altLang="en-US" sz="900">
                <a:latin typeface="+mj-lt"/>
              </a:rPr>
              <a:t>停止</a:t>
            </a:r>
            <a:endParaRPr lang="en-US" sz="900" dirty="0">
              <a:latin typeface="+mj-lt"/>
            </a:endParaRPr>
          </a:p>
        </p:txBody>
      </p:sp>
      <p:grpSp>
        <p:nvGrpSpPr>
          <p:cNvPr id="323" name="Group 182">
            <a:extLst>
              <a:ext uri="{FF2B5EF4-FFF2-40B4-BE49-F238E27FC236}">
                <a16:creationId xmlns:a16="http://schemas.microsoft.com/office/drawing/2014/main" id="{2B2BA0DB-6CA4-704D-9B1B-C090CD9C22E4}"/>
              </a:ext>
            </a:extLst>
          </p:cNvPr>
          <p:cNvGrpSpPr>
            <a:grpSpLocks noChangeAspect="1"/>
          </p:cNvGrpSpPr>
          <p:nvPr/>
        </p:nvGrpSpPr>
        <p:grpSpPr>
          <a:xfrm>
            <a:off x="1973816" y="3742617"/>
            <a:ext cx="250918" cy="250918"/>
            <a:chOff x="3431557" y="2495618"/>
            <a:chExt cx="480016" cy="480016"/>
          </a:xfrm>
        </p:grpSpPr>
        <p:sp>
          <p:nvSpPr>
            <p:cNvPr id="324" name="Oval 183">
              <a:extLst>
                <a:ext uri="{FF2B5EF4-FFF2-40B4-BE49-F238E27FC236}">
                  <a16:creationId xmlns:a16="http://schemas.microsoft.com/office/drawing/2014/main" id="{91038EFC-6889-3743-94E3-8E8247392AC1}"/>
                </a:ext>
              </a:extLst>
            </p:cNvPr>
            <p:cNvSpPr/>
            <p:nvPr/>
          </p:nvSpPr>
          <p:spPr>
            <a:xfrm>
              <a:off x="3431557" y="2495618"/>
              <a:ext cx="480016" cy="480016"/>
            </a:xfrm>
            <a:prstGeom prst="ellipse">
              <a:avLst/>
            </a:prstGeom>
            <a:noFill/>
            <a:ln w="28575">
              <a:solidFill>
                <a:schemeClr val="accent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25" name="Freeform 715">
              <a:extLst>
                <a:ext uri="{FF2B5EF4-FFF2-40B4-BE49-F238E27FC236}">
                  <a16:creationId xmlns:a16="http://schemas.microsoft.com/office/drawing/2014/main" id="{E77BEFBA-5D82-AB4F-BDA5-4FB1FF61989C}"/>
                </a:ext>
              </a:extLst>
            </p:cNvPr>
            <p:cNvSpPr>
              <a:spLocks/>
            </p:cNvSpPr>
            <p:nvPr/>
          </p:nvSpPr>
          <p:spPr bwMode="auto">
            <a:xfrm>
              <a:off x="3652161" y="2568051"/>
              <a:ext cx="39999" cy="160995"/>
            </a:xfrm>
            <a:custGeom>
              <a:avLst/>
              <a:gdLst>
                <a:gd name="T0" fmla="*/ 9 w 17"/>
                <a:gd name="T1" fmla="*/ 0 h 68"/>
                <a:gd name="T2" fmla="*/ 0 w 17"/>
                <a:gd name="T3" fmla="*/ 8 h 68"/>
                <a:gd name="T4" fmla="*/ 0 w 17"/>
                <a:gd name="T5" fmla="*/ 68 h 68"/>
                <a:gd name="T6" fmla="*/ 3 w 17"/>
                <a:gd name="T7" fmla="*/ 65 h 68"/>
                <a:gd name="T8" fmla="*/ 9 w 17"/>
                <a:gd name="T9" fmla="*/ 63 h 68"/>
                <a:gd name="T10" fmla="*/ 15 w 17"/>
                <a:gd name="T11" fmla="*/ 65 h 68"/>
                <a:gd name="T12" fmla="*/ 17 w 17"/>
                <a:gd name="T13" fmla="*/ 68 h 68"/>
                <a:gd name="T14" fmla="*/ 17 w 17"/>
                <a:gd name="T15" fmla="*/ 8 h 68"/>
                <a:gd name="T16" fmla="*/ 9 w 17"/>
                <a:gd name="T17"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68">
                  <a:moveTo>
                    <a:pt x="9" y="0"/>
                  </a:moveTo>
                  <a:cubicBezTo>
                    <a:pt x="4" y="0"/>
                    <a:pt x="0" y="3"/>
                    <a:pt x="0" y="8"/>
                  </a:cubicBezTo>
                  <a:cubicBezTo>
                    <a:pt x="0" y="68"/>
                    <a:pt x="0" y="68"/>
                    <a:pt x="0" y="68"/>
                  </a:cubicBezTo>
                  <a:cubicBezTo>
                    <a:pt x="3" y="65"/>
                    <a:pt x="3" y="65"/>
                    <a:pt x="3" y="65"/>
                  </a:cubicBezTo>
                  <a:cubicBezTo>
                    <a:pt x="5" y="64"/>
                    <a:pt x="7" y="63"/>
                    <a:pt x="9" y="63"/>
                  </a:cubicBezTo>
                  <a:cubicBezTo>
                    <a:pt x="11" y="63"/>
                    <a:pt x="14" y="64"/>
                    <a:pt x="15" y="65"/>
                  </a:cubicBezTo>
                  <a:cubicBezTo>
                    <a:pt x="16" y="66"/>
                    <a:pt x="17" y="67"/>
                    <a:pt x="17" y="68"/>
                  </a:cubicBezTo>
                  <a:cubicBezTo>
                    <a:pt x="17" y="8"/>
                    <a:pt x="17" y="8"/>
                    <a:pt x="17" y="8"/>
                  </a:cubicBezTo>
                  <a:cubicBezTo>
                    <a:pt x="17" y="3"/>
                    <a:pt x="13" y="0"/>
                    <a:pt x="9" y="0"/>
                  </a:cubicBezTo>
                </a:path>
              </a:pathLst>
            </a:custGeom>
            <a:solidFill>
              <a:schemeClr val="accent2"/>
            </a:solidFill>
            <a:ln w="3175">
              <a:solidFill>
                <a:schemeClr val="accent2"/>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26" name="Freeform 717">
              <a:extLst>
                <a:ext uri="{FF2B5EF4-FFF2-40B4-BE49-F238E27FC236}">
                  <a16:creationId xmlns:a16="http://schemas.microsoft.com/office/drawing/2014/main" id="{2040A03B-563F-0B4C-8A99-7A65CB684A33}"/>
                </a:ext>
              </a:extLst>
            </p:cNvPr>
            <p:cNvSpPr>
              <a:spLocks/>
            </p:cNvSpPr>
            <p:nvPr/>
          </p:nvSpPr>
          <p:spPr bwMode="auto">
            <a:xfrm>
              <a:off x="3583163" y="2731046"/>
              <a:ext cx="98997" cy="94997"/>
            </a:xfrm>
            <a:custGeom>
              <a:avLst/>
              <a:gdLst>
                <a:gd name="T0" fmla="*/ 29 w 42"/>
                <a:gd name="T1" fmla="*/ 0 h 40"/>
                <a:gd name="T2" fmla="*/ 3 w 42"/>
                <a:gd name="T3" fmla="*/ 26 h 40"/>
                <a:gd name="T4" fmla="*/ 3 w 42"/>
                <a:gd name="T5" fmla="*/ 38 h 40"/>
                <a:gd name="T6" fmla="*/ 9 w 42"/>
                <a:gd name="T7" fmla="*/ 40 h 40"/>
                <a:gd name="T8" fmla="*/ 15 w 42"/>
                <a:gd name="T9" fmla="*/ 38 h 40"/>
                <a:gd name="T10" fmla="*/ 42 w 42"/>
                <a:gd name="T11" fmla="*/ 11 h 40"/>
                <a:gd name="T12" fmla="*/ 38 w 42"/>
                <a:gd name="T13" fmla="*/ 12 h 40"/>
                <a:gd name="T14" fmla="*/ 29 w 42"/>
                <a:gd name="T15" fmla="*/ 3 h 40"/>
                <a:gd name="T16" fmla="*/ 29 w 42"/>
                <a:gd name="T17"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2" h="40">
                  <a:moveTo>
                    <a:pt x="29" y="0"/>
                  </a:moveTo>
                  <a:cubicBezTo>
                    <a:pt x="3" y="26"/>
                    <a:pt x="3" y="26"/>
                    <a:pt x="3" y="26"/>
                  </a:cubicBezTo>
                  <a:cubicBezTo>
                    <a:pt x="0" y="29"/>
                    <a:pt x="0" y="35"/>
                    <a:pt x="3" y="38"/>
                  </a:cubicBezTo>
                  <a:cubicBezTo>
                    <a:pt x="5" y="39"/>
                    <a:pt x="7" y="40"/>
                    <a:pt x="9" y="40"/>
                  </a:cubicBezTo>
                  <a:cubicBezTo>
                    <a:pt x="11" y="40"/>
                    <a:pt x="13" y="39"/>
                    <a:pt x="15" y="38"/>
                  </a:cubicBezTo>
                  <a:cubicBezTo>
                    <a:pt x="42" y="11"/>
                    <a:pt x="42" y="11"/>
                    <a:pt x="42" y="11"/>
                  </a:cubicBezTo>
                  <a:cubicBezTo>
                    <a:pt x="41" y="11"/>
                    <a:pt x="39" y="12"/>
                    <a:pt x="38" y="12"/>
                  </a:cubicBezTo>
                  <a:cubicBezTo>
                    <a:pt x="33" y="12"/>
                    <a:pt x="29" y="8"/>
                    <a:pt x="29" y="3"/>
                  </a:cubicBezTo>
                  <a:cubicBezTo>
                    <a:pt x="29" y="0"/>
                    <a:pt x="29" y="0"/>
                    <a:pt x="29" y="0"/>
                  </a:cubicBezTo>
                </a:path>
              </a:pathLst>
            </a:custGeom>
            <a:solidFill>
              <a:schemeClr val="accent2"/>
            </a:solidFill>
            <a:ln w="3175">
              <a:solidFill>
                <a:schemeClr val="accent2"/>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27" name="Freeform 719">
              <a:extLst>
                <a:ext uri="{FF2B5EF4-FFF2-40B4-BE49-F238E27FC236}">
                  <a16:creationId xmlns:a16="http://schemas.microsoft.com/office/drawing/2014/main" id="{67BEAD1F-B00C-A049-AF79-8F8D37CFE02C}"/>
                </a:ext>
              </a:extLst>
            </p:cNvPr>
            <p:cNvSpPr>
              <a:spLocks/>
            </p:cNvSpPr>
            <p:nvPr/>
          </p:nvSpPr>
          <p:spPr bwMode="auto">
            <a:xfrm>
              <a:off x="3652161" y="2717047"/>
              <a:ext cx="41999" cy="41999"/>
            </a:xfrm>
            <a:custGeom>
              <a:avLst/>
              <a:gdLst>
                <a:gd name="T0" fmla="*/ 9 w 18"/>
                <a:gd name="T1" fmla="*/ 0 h 18"/>
                <a:gd name="T2" fmla="*/ 3 w 18"/>
                <a:gd name="T3" fmla="*/ 2 h 18"/>
                <a:gd name="T4" fmla="*/ 0 w 18"/>
                <a:gd name="T5" fmla="*/ 5 h 18"/>
                <a:gd name="T6" fmla="*/ 0 w 18"/>
                <a:gd name="T7" fmla="*/ 6 h 18"/>
                <a:gd name="T8" fmla="*/ 0 w 18"/>
                <a:gd name="T9" fmla="*/ 6 h 18"/>
                <a:gd name="T10" fmla="*/ 0 w 18"/>
                <a:gd name="T11" fmla="*/ 9 h 18"/>
                <a:gd name="T12" fmla="*/ 9 w 18"/>
                <a:gd name="T13" fmla="*/ 18 h 18"/>
                <a:gd name="T14" fmla="*/ 13 w 18"/>
                <a:gd name="T15" fmla="*/ 17 h 18"/>
                <a:gd name="T16" fmla="*/ 15 w 18"/>
                <a:gd name="T17" fmla="*/ 15 h 18"/>
                <a:gd name="T18" fmla="*/ 17 w 18"/>
                <a:gd name="T19" fmla="*/ 7 h 18"/>
                <a:gd name="T20" fmla="*/ 17 w 18"/>
                <a:gd name="T21" fmla="*/ 6 h 18"/>
                <a:gd name="T22" fmla="*/ 17 w 18"/>
                <a:gd name="T23" fmla="*/ 5 h 18"/>
                <a:gd name="T24" fmla="*/ 15 w 18"/>
                <a:gd name="T25" fmla="*/ 2 h 18"/>
                <a:gd name="T26" fmla="*/ 9 w 18"/>
                <a:gd name="T2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 h="18">
                  <a:moveTo>
                    <a:pt x="9" y="0"/>
                  </a:moveTo>
                  <a:cubicBezTo>
                    <a:pt x="7" y="0"/>
                    <a:pt x="5" y="1"/>
                    <a:pt x="3" y="2"/>
                  </a:cubicBezTo>
                  <a:cubicBezTo>
                    <a:pt x="0" y="5"/>
                    <a:pt x="0" y="5"/>
                    <a:pt x="0" y="5"/>
                  </a:cubicBezTo>
                  <a:cubicBezTo>
                    <a:pt x="0" y="6"/>
                    <a:pt x="0" y="6"/>
                    <a:pt x="0" y="6"/>
                  </a:cubicBezTo>
                  <a:cubicBezTo>
                    <a:pt x="0" y="6"/>
                    <a:pt x="0" y="6"/>
                    <a:pt x="0" y="6"/>
                  </a:cubicBezTo>
                  <a:cubicBezTo>
                    <a:pt x="0" y="9"/>
                    <a:pt x="0" y="9"/>
                    <a:pt x="0" y="9"/>
                  </a:cubicBezTo>
                  <a:cubicBezTo>
                    <a:pt x="0" y="14"/>
                    <a:pt x="4" y="18"/>
                    <a:pt x="9" y="18"/>
                  </a:cubicBezTo>
                  <a:cubicBezTo>
                    <a:pt x="10" y="18"/>
                    <a:pt x="12" y="17"/>
                    <a:pt x="13" y="17"/>
                  </a:cubicBezTo>
                  <a:cubicBezTo>
                    <a:pt x="15" y="15"/>
                    <a:pt x="15" y="15"/>
                    <a:pt x="15" y="15"/>
                  </a:cubicBezTo>
                  <a:cubicBezTo>
                    <a:pt x="17" y="12"/>
                    <a:pt x="18" y="9"/>
                    <a:pt x="17" y="7"/>
                  </a:cubicBezTo>
                  <a:cubicBezTo>
                    <a:pt x="17" y="6"/>
                    <a:pt x="17" y="6"/>
                    <a:pt x="17" y="6"/>
                  </a:cubicBezTo>
                  <a:cubicBezTo>
                    <a:pt x="17" y="5"/>
                    <a:pt x="17" y="5"/>
                    <a:pt x="17" y="5"/>
                  </a:cubicBezTo>
                  <a:cubicBezTo>
                    <a:pt x="17" y="4"/>
                    <a:pt x="16" y="3"/>
                    <a:pt x="15" y="2"/>
                  </a:cubicBezTo>
                  <a:cubicBezTo>
                    <a:pt x="14" y="1"/>
                    <a:pt x="11" y="0"/>
                    <a:pt x="9" y="0"/>
                  </a:cubicBezTo>
                </a:path>
              </a:pathLst>
            </a:custGeom>
            <a:solidFill>
              <a:srgbClr val="308F15"/>
            </a:solidFill>
            <a:ln w="3175">
              <a:solidFill>
                <a:srgbClr val="308F15"/>
              </a:solidFill>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328" name="Rectangle 190">
            <a:extLst>
              <a:ext uri="{FF2B5EF4-FFF2-40B4-BE49-F238E27FC236}">
                <a16:creationId xmlns:a16="http://schemas.microsoft.com/office/drawing/2014/main" id="{BC5C0922-FA94-D344-A905-3072A02A4AF1}"/>
              </a:ext>
            </a:extLst>
          </p:cNvPr>
          <p:cNvSpPr/>
          <p:nvPr/>
        </p:nvSpPr>
        <p:spPr>
          <a:xfrm>
            <a:off x="5680681" y="1867265"/>
            <a:ext cx="618604" cy="276999"/>
          </a:xfrm>
          <a:prstGeom prst="rect">
            <a:avLst/>
          </a:prstGeom>
        </p:spPr>
        <p:txBody>
          <a:bodyPr wrap="square" lIns="0" tIns="0" rIns="0" bIns="0">
            <a:spAutoFit/>
          </a:bodyPr>
          <a:lstStyle/>
          <a:p>
            <a:pPr>
              <a:spcBef>
                <a:spcPts val="0"/>
              </a:spcBef>
            </a:pPr>
            <a:r>
              <a:rPr lang="en-US" sz="900" dirty="0">
                <a:latin typeface="+mj-lt"/>
              </a:rPr>
              <a:t>Abort</a:t>
            </a:r>
            <a:br>
              <a:rPr lang="en-US" sz="900" dirty="0">
                <a:latin typeface="+mj-lt"/>
              </a:rPr>
            </a:br>
            <a:r>
              <a:rPr lang="en-US" sz="900" dirty="0">
                <a:latin typeface="+mj-lt"/>
              </a:rPr>
              <a:t>timer </a:t>
            </a:r>
            <a:r>
              <a:rPr lang="ja-JP" altLang="en-US" sz="900">
                <a:latin typeface="+mj-lt"/>
              </a:rPr>
              <a:t>開始</a:t>
            </a:r>
            <a:endParaRPr lang="en-US" sz="900" dirty="0">
              <a:latin typeface="+mj-lt"/>
            </a:endParaRPr>
          </a:p>
        </p:txBody>
      </p:sp>
      <p:grpSp>
        <p:nvGrpSpPr>
          <p:cNvPr id="329" name="Group 191">
            <a:extLst>
              <a:ext uri="{FF2B5EF4-FFF2-40B4-BE49-F238E27FC236}">
                <a16:creationId xmlns:a16="http://schemas.microsoft.com/office/drawing/2014/main" id="{0B1EB910-79C6-8B45-B84B-20C48CFBD0E6}"/>
              </a:ext>
            </a:extLst>
          </p:cNvPr>
          <p:cNvGrpSpPr>
            <a:grpSpLocks noChangeAspect="1"/>
          </p:cNvGrpSpPr>
          <p:nvPr/>
        </p:nvGrpSpPr>
        <p:grpSpPr>
          <a:xfrm>
            <a:off x="5356193" y="1880305"/>
            <a:ext cx="250918" cy="250918"/>
            <a:chOff x="3431557" y="2495618"/>
            <a:chExt cx="480016" cy="480016"/>
          </a:xfrm>
        </p:grpSpPr>
        <p:sp>
          <p:nvSpPr>
            <p:cNvPr id="330" name="Oval 192">
              <a:extLst>
                <a:ext uri="{FF2B5EF4-FFF2-40B4-BE49-F238E27FC236}">
                  <a16:creationId xmlns:a16="http://schemas.microsoft.com/office/drawing/2014/main" id="{9365DE44-C608-0F49-9AAA-B95B7A75EA4F}"/>
                </a:ext>
              </a:extLst>
            </p:cNvPr>
            <p:cNvSpPr/>
            <p:nvPr/>
          </p:nvSpPr>
          <p:spPr>
            <a:xfrm>
              <a:off x="3431557" y="2495618"/>
              <a:ext cx="480016" cy="480016"/>
            </a:xfrm>
            <a:prstGeom prst="ellipse">
              <a:avLst/>
            </a:prstGeom>
            <a:noFill/>
            <a:ln w="28575">
              <a:solidFill>
                <a:schemeClr val="accent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31" name="Freeform 715">
              <a:extLst>
                <a:ext uri="{FF2B5EF4-FFF2-40B4-BE49-F238E27FC236}">
                  <a16:creationId xmlns:a16="http://schemas.microsoft.com/office/drawing/2014/main" id="{28769E71-293E-F04E-9EDB-74B7023919D7}"/>
                </a:ext>
              </a:extLst>
            </p:cNvPr>
            <p:cNvSpPr>
              <a:spLocks/>
            </p:cNvSpPr>
            <p:nvPr/>
          </p:nvSpPr>
          <p:spPr bwMode="auto">
            <a:xfrm>
              <a:off x="3652161" y="2568051"/>
              <a:ext cx="39999" cy="160995"/>
            </a:xfrm>
            <a:custGeom>
              <a:avLst/>
              <a:gdLst>
                <a:gd name="T0" fmla="*/ 9 w 17"/>
                <a:gd name="T1" fmla="*/ 0 h 68"/>
                <a:gd name="T2" fmla="*/ 0 w 17"/>
                <a:gd name="T3" fmla="*/ 8 h 68"/>
                <a:gd name="T4" fmla="*/ 0 w 17"/>
                <a:gd name="T5" fmla="*/ 68 h 68"/>
                <a:gd name="T6" fmla="*/ 3 w 17"/>
                <a:gd name="T7" fmla="*/ 65 h 68"/>
                <a:gd name="T8" fmla="*/ 9 w 17"/>
                <a:gd name="T9" fmla="*/ 63 h 68"/>
                <a:gd name="T10" fmla="*/ 15 w 17"/>
                <a:gd name="T11" fmla="*/ 65 h 68"/>
                <a:gd name="T12" fmla="*/ 17 w 17"/>
                <a:gd name="T13" fmla="*/ 68 h 68"/>
                <a:gd name="T14" fmla="*/ 17 w 17"/>
                <a:gd name="T15" fmla="*/ 8 h 68"/>
                <a:gd name="T16" fmla="*/ 9 w 17"/>
                <a:gd name="T17"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68">
                  <a:moveTo>
                    <a:pt x="9" y="0"/>
                  </a:moveTo>
                  <a:cubicBezTo>
                    <a:pt x="4" y="0"/>
                    <a:pt x="0" y="3"/>
                    <a:pt x="0" y="8"/>
                  </a:cubicBezTo>
                  <a:cubicBezTo>
                    <a:pt x="0" y="68"/>
                    <a:pt x="0" y="68"/>
                    <a:pt x="0" y="68"/>
                  </a:cubicBezTo>
                  <a:cubicBezTo>
                    <a:pt x="3" y="65"/>
                    <a:pt x="3" y="65"/>
                    <a:pt x="3" y="65"/>
                  </a:cubicBezTo>
                  <a:cubicBezTo>
                    <a:pt x="5" y="64"/>
                    <a:pt x="7" y="63"/>
                    <a:pt x="9" y="63"/>
                  </a:cubicBezTo>
                  <a:cubicBezTo>
                    <a:pt x="11" y="63"/>
                    <a:pt x="14" y="64"/>
                    <a:pt x="15" y="65"/>
                  </a:cubicBezTo>
                  <a:cubicBezTo>
                    <a:pt x="16" y="66"/>
                    <a:pt x="17" y="67"/>
                    <a:pt x="17" y="68"/>
                  </a:cubicBezTo>
                  <a:cubicBezTo>
                    <a:pt x="17" y="8"/>
                    <a:pt x="17" y="8"/>
                    <a:pt x="17" y="8"/>
                  </a:cubicBezTo>
                  <a:cubicBezTo>
                    <a:pt x="17" y="3"/>
                    <a:pt x="13" y="0"/>
                    <a:pt x="9" y="0"/>
                  </a:cubicBezTo>
                </a:path>
              </a:pathLst>
            </a:custGeom>
            <a:solidFill>
              <a:schemeClr val="accent2"/>
            </a:solidFill>
            <a:ln w="3175">
              <a:solidFill>
                <a:schemeClr val="accent2"/>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32" name="Freeform 717">
              <a:extLst>
                <a:ext uri="{FF2B5EF4-FFF2-40B4-BE49-F238E27FC236}">
                  <a16:creationId xmlns:a16="http://schemas.microsoft.com/office/drawing/2014/main" id="{632B9231-4BF7-E24C-89B1-5B477D547575}"/>
                </a:ext>
              </a:extLst>
            </p:cNvPr>
            <p:cNvSpPr>
              <a:spLocks/>
            </p:cNvSpPr>
            <p:nvPr/>
          </p:nvSpPr>
          <p:spPr bwMode="auto">
            <a:xfrm>
              <a:off x="3583163" y="2731046"/>
              <a:ext cx="98997" cy="94997"/>
            </a:xfrm>
            <a:custGeom>
              <a:avLst/>
              <a:gdLst>
                <a:gd name="T0" fmla="*/ 29 w 42"/>
                <a:gd name="T1" fmla="*/ 0 h 40"/>
                <a:gd name="T2" fmla="*/ 3 w 42"/>
                <a:gd name="T3" fmla="*/ 26 h 40"/>
                <a:gd name="T4" fmla="*/ 3 w 42"/>
                <a:gd name="T5" fmla="*/ 38 h 40"/>
                <a:gd name="T6" fmla="*/ 9 w 42"/>
                <a:gd name="T7" fmla="*/ 40 h 40"/>
                <a:gd name="T8" fmla="*/ 15 w 42"/>
                <a:gd name="T9" fmla="*/ 38 h 40"/>
                <a:gd name="T10" fmla="*/ 42 w 42"/>
                <a:gd name="T11" fmla="*/ 11 h 40"/>
                <a:gd name="T12" fmla="*/ 38 w 42"/>
                <a:gd name="T13" fmla="*/ 12 h 40"/>
                <a:gd name="T14" fmla="*/ 29 w 42"/>
                <a:gd name="T15" fmla="*/ 3 h 40"/>
                <a:gd name="T16" fmla="*/ 29 w 42"/>
                <a:gd name="T17"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2" h="40">
                  <a:moveTo>
                    <a:pt x="29" y="0"/>
                  </a:moveTo>
                  <a:cubicBezTo>
                    <a:pt x="3" y="26"/>
                    <a:pt x="3" y="26"/>
                    <a:pt x="3" y="26"/>
                  </a:cubicBezTo>
                  <a:cubicBezTo>
                    <a:pt x="0" y="29"/>
                    <a:pt x="0" y="35"/>
                    <a:pt x="3" y="38"/>
                  </a:cubicBezTo>
                  <a:cubicBezTo>
                    <a:pt x="5" y="39"/>
                    <a:pt x="7" y="40"/>
                    <a:pt x="9" y="40"/>
                  </a:cubicBezTo>
                  <a:cubicBezTo>
                    <a:pt x="11" y="40"/>
                    <a:pt x="13" y="39"/>
                    <a:pt x="15" y="38"/>
                  </a:cubicBezTo>
                  <a:cubicBezTo>
                    <a:pt x="42" y="11"/>
                    <a:pt x="42" y="11"/>
                    <a:pt x="42" y="11"/>
                  </a:cubicBezTo>
                  <a:cubicBezTo>
                    <a:pt x="41" y="11"/>
                    <a:pt x="39" y="12"/>
                    <a:pt x="38" y="12"/>
                  </a:cubicBezTo>
                  <a:cubicBezTo>
                    <a:pt x="33" y="12"/>
                    <a:pt x="29" y="8"/>
                    <a:pt x="29" y="3"/>
                  </a:cubicBezTo>
                  <a:cubicBezTo>
                    <a:pt x="29" y="0"/>
                    <a:pt x="29" y="0"/>
                    <a:pt x="29" y="0"/>
                  </a:cubicBezTo>
                </a:path>
              </a:pathLst>
            </a:custGeom>
            <a:solidFill>
              <a:schemeClr val="accent2"/>
            </a:solidFill>
            <a:ln w="3175">
              <a:solidFill>
                <a:schemeClr val="accent2"/>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33" name="Freeform 719">
              <a:extLst>
                <a:ext uri="{FF2B5EF4-FFF2-40B4-BE49-F238E27FC236}">
                  <a16:creationId xmlns:a16="http://schemas.microsoft.com/office/drawing/2014/main" id="{8DECD1F9-F7FF-4848-BF4E-4470B51CCA0D}"/>
                </a:ext>
              </a:extLst>
            </p:cNvPr>
            <p:cNvSpPr>
              <a:spLocks/>
            </p:cNvSpPr>
            <p:nvPr/>
          </p:nvSpPr>
          <p:spPr bwMode="auto">
            <a:xfrm>
              <a:off x="3652161" y="2717047"/>
              <a:ext cx="41999" cy="41999"/>
            </a:xfrm>
            <a:custGeom>
              <a:avLst/>
              <a:gdLst>
                <a:gd name="T0" fmla="*/ 9 w 18"/>
                <a:gd name="T1" fmla="*/ 0 h 18"/>
                <a:gd name="T2" fmla="*/ 3 w 18"/>
                <a:gd name="T3" fmla="*/ 2 h 18"/>
                <a:gd name="T4" fmla="*/ 0 w 18"/>
                <a:gd name="T5" fmla="*/ 5 h 18"/>
                <a:gd name="T6" fmla="*/ 0 w 18"/>
                <a:gd name="T7" fmla="*/ 6 h 18"/>
                <a:gd name="T8" fmla="*/ 0 w 18"/>
                <a:gd name="T9" fmla="*/ 6 h 18"/>
                <a:gd name="T10" fmla="*/ 0 w 18"/>
                <a:gd name="T11" fmla="*/ 9 h 18"/>
                <a:gd name="T12" fmla="*/ 9 w 18"/>
                <a:gd name="T13" fmla="*/ 18 h 18"/>
                <a:gd name="T14" fmla="*/ 13 w 18"/>
                <a:gd name="T15" fmla="*/ 17 h 18"/>
                <a:gd name="T16" fmla="*/ 15 w 18"/>
                <a:gd name="T17" fmla="*/ 15 h 18"/>
                <a:gd name="T18" fmla="*/ 17 w 18"/>
                <a:gd name="T19" fmla="*/ 7 h 18"/>
                <a:gd name="T20" fmla="*/ 17 w 18"/>
                <a:gd name="T21" fmla="*/ 6 h 18"/>
                <a:gd name="T22" fmla="*/ 17 w 18"/>
                <a:gd name="T23" fmla="*/ 5 h 18"/>
                <a:gd name="T24" fmla="*/ 15 w 18"/>
                <a:gd name="T25" fmla="*/ 2 h 18"/>
                <a:gd name="T26" fmla="*/ 9 w 18"/>
                <a:gd name="T2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 h="18">
                  <a:moveTo>
                    <a:pt x="9" y="0"/>
                  </a:moveTo>
                  <a:cubicBezTo>
                    <a:pt x="7" y="0"/>
                    <a:pt x="5" y="1"/>
                    <a:pt x="3" y="2"/>
                  </a:cubicBezTo>
                  <a:cubicBezTo>
                    <a:pt x="0" y="5"/>
                    <a:pt x="0" y="5"/>
                    <a:pt x="0" y="5"/>
                  </a:cubicBezTo>
                  <a:cubicBezTo>
                    <a:pt x="0" y="6"/>
                    <a:pt x="0" y="6"/>
                    <a:pt x="0" y="6"/>
                  </a:cubicBezTo>
                  <a:cubicBezTo>
                    <a:pt x="0" y="6"/>
                    <a:pt x="0" y="6"/>
                    <a:pt x="0" y="6"/>
                  </a:cubicBezTo>
                  <a:cubicBezTo>
                    <a:pt x="0" y="9"/>
                    <a:pt x="0" y="9"/>
                    <a:pt x="0" y="9"/>
                  </a:cubicBezTo>
                  <a:cubicBezTo>
                    <a:pt x="0" y="14"/>
                    <a:pt x="4" y="18"/>
                    <a:pt x="9" y="18"/>
                  </a:cubicBezTo>
                  <a:cubicBezTo>
                    <a:pt x="10" y="18"/>
                    <a:pt x="12" y="17"/>
                    <a:pt x="13" y="17"/>
                  </a:cubicBezTo>
                  <a:cubicBezTo>
                    <a:pt x="15" y="15"/>
                    <a:pt x="15" y="15"/>
                    <a:pt x="15" y="15"/>
                  </a:cubicBezTo>
                  <a:cubicBezTo>
                    <a:pt x="17" y="12"/>
                    <a:pt x="18" y="9"/>
                    <a:pt x="17" y="7"/>
                  </a:cubicBezTo>
                  <a:cubicBezTo>
                    <a:pt x="17" y="6"/>
                    <a:pt x="17" y="6"/>
                    <a:pt x="17" y="6"/>
                  </a:cubicBezTo>
                  <a:cubicBezTo>
                    <a:pt x="17" y="5"/>
                    <a:pt x="17" y="5"/>
                    <a:pt x="17" y="5"/>
                  </a:cubicBezTo>
                  <a:cubicBezTo>
                    <a:pt x="17" y="4"/>
                    <a:pt x="16" y="3"/>
                    <a:pt x="15" y="2"/>
                  </a:cubicBezTo>
                  <a:cubicBezTo>
                    <a:pt x="14" y="1"/>
                    <a:pt x="11" y="0"/>
                    <a:pt x="9" y="0"/>
                  </a:cubicBezTo>
                </a:path>
              </a:pathLst>
            </a:custGeom>
            <a:solidFill>
              <a:srgbClr val="308F15"/>
            </a:solidFill>
            <a:ln w="3175">
              <a:solidFill>
                <a:srgbClr val="308F15"/>
              </a:solidFill>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334" name="Rectangle 196">
            <a:extLst>
              <a:ext uri="{FF2B5EF4-FFF2-40B4-BE49-F238E27FC236}">
                <a16:creationId xmlns:a16="http://schemas.microsoft.com/office/drawing/2014/main" id="{8BDC9B23-D1DC-964A-83D1-D4B69DE64CDA}"/>
              </a:ext>
            </a:extLst>
          </p:cNvPr>
          <p:cNvSpPr/>
          <p:nvPr/>
        </p:nvSpPr>
        <p:spPr>
          <a:xfrm>
            <a:off x="3737518" y="3547533"/>
            <a:ext cx="618604" cy="276999"/>
          </a:xfrm>
          <a:prstGeom prst="rect">
            <a:avLst/>
          </a:prstGeom>
        </p:spPr>
        <p:txBody>
          <a:bodyPr wrap="square" lIns="0" tIns="0" rIns="0" bIns="0">
            <a:spAutoFit/>
          </a:bodyPr>
          <a:lstStyle/>
          <a:p>
            <a:pPr algn="ctr">
              <a:spcBef>
                <a:spcPts val="0"/>
              </a:spcBef>
            </a:pPr>
            <a:r>
              <a:rPr lang="en-US" sz="900" dirty="0">
                <a:latin typeface="+mj-lt"/>
              </a:rPr>
              <a:t>Abort timer </a:t>
            </a:r>
            <a:r>
              <a:rPr lang="ja-JP" altLang="en-US" sz="900">
                <a:latin typeface="+mj-lt"/>
              </a:rPr>
              <a:t>失効</a:t>
            </a:r>
            <a:endParaRPr lang="en-US" sz="900" dirty="0">
              <a:latin typeface="+mj-lt"/>
            </a:endParaRPr>
          </a:p>
        </p:txBody>
      </p:sp>
      <p:grpSp>
        <p:nvGrpSpPr>
          <p:cNvPr id="335" name="Group 197">
            <a:extLst>
              <a:ext uri="{FF2B5EF4-FFF2-40B4-BE49-F238E27FC236}">
                <a16:creationId xmlns:a16="http://schemas.microsoft.com/office/drawing/2014/main" id="{82B0B035-9DC4-044E-9B34-50CE3571AF79}"/>
              </a:ext>
            </a:extLst>
          </p:cNvPr>
          <p:cNvGrpSpPr>
            <a:grpSpLocks noChangeAspect="1"/>
          </p:cNvGrpSpPr>
          <p:nvPr/>
        </p:nvGrpSpPr>
        <p:grpSpPr>
          <a:xfrm>
            <a:off x="3921361" y="3236381"/>
            <a:ext cx="250918" cy="250918"/>
            <a:chOff x="3431557" y="2495618"/>
            <a:chExt cx="480016" cy="480016"/>
          </a:xfrm>
        </p:grpSpPr>
        <p:sp>
          <p:nvSpPr>
            <p:cNvPr id="336" name="Oval 198">
              <a:extLst>
                <a:ext uri="{FF2B5EF4-FFF2-40B4-BE49-F238E27FC236}">
                  <a16:creationId xmlns:a16="http://schemas.microsoft.com/office/drawing/2014/main" id="{66D1300E-D263-1643-AFED-CB605F6B5840}"/>
                </a:ext>
              </a:extLst>
            </p:cNvPr>
            <p:cNvSpPr/>
            <p:nvPr/>
          </p:nvSpPr>
          <p:spPr>
            <a:xfrm>
              <a:off x="3431557" y="2495618"/>
              <a:ext cx="480016" cy="480016"/>
            </a:xfrm>
            <a:prstGeom prst="ellipse">
              <a:avLst/>
            </a:prstGeom>
            <a:noFill/>
            <a:ln w="28575">
              <a:solidFill>
                <a:schemeClr val="accent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37" name="Freeform 715">
              <a:extLst>
                <a:ext uri="{FF2B5EF4-FFF2-40B4-BE49-F238E27FC236}">
                  <a16:creationId xmlns:a16="http://schemas.microsoft.com/office/drawing/2014/main" id="{8CF0E2D3-484A-854D-A050-63074EEB41E1}"/>
                </a:ext>
              </a:extLst>
            </p:cNvPr>
            <p:cNvSpPr>
              <a:spLocks/>
            </p:cNvSpPr>
            <p:nvPr/>
          </p:nvSpPr>
          <p:spPr bwMode="auto">
            <a:xfrm>
              <a:off x="3652161" y="2568051"/>
              <a:ext cx="39999" cy="160995"/>
            </a:xfrm>
            <a:custGeom>
              <a:avLst/>
              <a:gdLst>
                <a:gd name="T0" fmla="*/ 9 w 17"/>
                <a:gd name="T1" fmla="*/ 0 h 68"/>
                <a:gd name="T2" fmla="*/ 0 w 17"/>
                <a:gd name="T3" fmla="*/ 8 h 68"/>
                <a:gd name="T4" fmla="*/ 0 w 17"/>
                <a:gd name="T5" fmla="*/ 68 h 68"/>
                <a:gd name="T6" fmla="*/ 3 w 17"/>
                <a:gd name="T7" fmla="*/ 65 h 68"/>
                <a:gd name="T8" fmla="*/ 9 w 17"/>
                <a:gd name="T9" fmla="*/ 63 h 68"/>
                <a:gd name="T10" fmla="*/ 15 w 17"/>
                <a:gd name="T11" fmla="*/ 65 h 68"/>
                <a:gd name="T12" fmla="*/ 17 w 17"/>
                <a:gd name="T13" fmla="*/ 68 h 68"/>
                <a:gd name="T14" fmla="*/ 17 w 17"/>
                <a:gd name="T15" fmla="*/ 8 h 68"/>
                <a:gd name="T16" fmla="*/ 9 w 17"/>
                <a:gd name="T17"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68">
                  <a:moveTo>
                    <a:pt x="9" y="0"/>
                  </a:moveTo>
                  <a:cubicBezTo>
                    <a:pt x="4" y="0"/>
                    <a:pt x="0" y="3"/>
                    <a:pt x="0" y="8"/>
                  </a:cubicBezTo>
                  <a:cubicBezTo>
                    <a:pt x="0" y="68"/>
                    <a:pt x="0" y="68"/>
                    <a:pt x="0" y="68"/>
                  </a:cubicBezTo>
                  <a:cubicBezTo>
                    <a:pt x="3" y="65"/>
                    <a:pt x="3" y="65"/>
                    <a:pt x="3" y="65"/>
                  </a:cubicBezTo>
                  <a:cubicBezTo>
                    <a:pt x="5" y="64"/>
                    <a:pt x="7" y="63"/>
                    <a:pt x="9" y="63"/>
                  </a:cubicBezTo>
                  <a:cubicBezTo>
                    <a:pt x="11" y="63"/>
                    <a:pt x="14" y="64"/>
                    <a:pt x="15" y="65"/>
                  </a:cubicBezTo>
                  <a:cubicBezTo>
                    <a:pt x="16" y="66"/>
                    <a:pt x="17" y="67"/>
                    <a:pt x="17" y="68"/>
                  </a:cubicBezTo>
                  <a:cubicBezTo>
                    <a:pt x="17" y="8"/>
                    <a:pt x="17" y="8"/>
                    <a:pt x="17" y="8"/>
                  </a:cubicBezTo>
                  <a:cubicBezTo>
                    <a:pt x="17" y="3"/>
                    <a:pt x="13" y="0"/>
                    <a:pt x="9" y="0"/>
                  </a:cubicBezTo>
                </a:path>
              </a:pathLst>
            </a:custGeom>
            <a:solidFill>
              <a:schemeClr val="accent2"/>
            </a:solidFill>
            <a:ln w="3175">
              <a:solidFill>
                <a:schemeClr val="accent2"/>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38" name="Freeform 717">
              <a:extLst>
                <a:ext uri="{FF2B5EF4-FFF2-40B4-BE49-F238E27FC236}">
                  <a16:creationId xmlns:a16="http://schemas.microsoft.com/office/drawing/2014/main" id="{2F3B55A6-E709-0646-BA38-345327444459}"/>
                </a:ext>
              </a:extLst>
            </p:cNvPr>
            <p:cNvSpPr>
              <a:spLocks/>
            </p:cNvSpPr>
            <p:nvPr/>
          </p:nvSpPr>
          <p:spPr bwMode="auto">
            <a:xfrm>
              <a:off x="3583163" y="2731046"/>
              <a:ext cx="98997" cy="94997"/>
            </a:xfrm>
            <a:custGeom>
              <a:avLst/>
              <a:gdLst>
                <a:gd name="T0" fmla="*/ 29 w 42"/>
                <a:gd name="T1" fmla="*/ 0 h 40"/>
                <a:gd name="T2" fmla="*/ 3 w 42"/>
                <a:gd name="T3" fmla="*/ 26 h 40"/>
                <a:gd name="T4" fmla="*/ 3 w 42"/>
                <a:gd name="T5" fmla="*/ 38 h 40"/>
                <a:gd name="T6" fmla="*/ 9 w 42"/>
                <a:gd name="T7" fmla="*/ 40 h 40"/>
                <a:gd name="T8" fmla="*/ 15 w 42"/>
                <a:gd name="T9" fmla="*/ 38 h 40"/>
                <a:gd name="T10" fmla="*/ 42 w 42"/>
                <a:gd name="T11" fmla="*/ 11 h 40"/>
                <a:gd name="T12" fmla="*/ 38 w 42"/>
                <a:gd name="T13" fmla="*/ 12 h 40"/>
                <a:gd name="T14" fmla="*/ 29 w 42"/>
                <a:gd name="T15" fmla="*/ 3 h 40"/>
                <a:gd name="T16" fmla="*/ 29 w 42"/>
                <a:gd name="T17"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2" h="40">
                  <a:moveTo>
                    <a:pt x="29" y="0"/>
                  </a:moveTo>
                  <a:cubicBezTo>
                    <a:pt x="3" y="26"/>
                    <a:pt x="3" y="26"/>
                    <a:pt x="3" y="26"/>
                  </a:cubicBezTo>
                  <a:cubicBezTo>
                    <a:pt x="0" y="29"/>
                    <a:pt x="0" y="35"/>
                    <a:pt x="3" y="38"/>
                  </a:cubicBezTo>
                  <a:cubicBezTo>
                    <a:pt x="5" y="39"/>
                    <a:pt x="7" y="40"/>
                    <a:pt x="9" y="40"/>
                  </a:cubicBezTo>
                  <a:cubicBezTo>
                    <a:pt x="11" y="40"/>
                    <a:pt x="13" y="39"/>
                    <a:pt x="15" y="38"/>
                  </a:cubicBezTo>
                  <a:cubicBezTo>
                    <a:pt x="42" y="11"/>
                    <a:pt x="42" y="11"/>
                    <a:pt x="42" y="11"/>
                  </a:cubicBezTo>
                  <a:cubicBezTo>
                    <a:pt x="41" y="11"/>
                    <a:pt x="39" y="12"/>
                    <a:pt x="38" y="12"/>
                  </a:cubicBezTo>
                  <a:cubicBezTo>
                    <a:pt x="33" y="12"/>
                    <a:pt x="29" y="8"/>
                    <a:pt x="29" y="3"/>
                  </a:cubicBezTo>
                  <a:cubicBezTo>
                    <a:pt x="29" y="0"/>
                    <a:pt x="29" y="0"/>
                    <a:pt x="29" y="0"/>
                  </a:cubicBezTo>
                </a:path>
              </a:pathLst>
            </a:custGeom>
            <a:solidFill>
              <a:schemeClr val="accent2"/>
            </a:solidFill>
            <a:ln w="3175">
              <a:solidFill>
                <a:schemeClr val="accent2"/>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39" name="Freeform 719">
              <a:extLst>
                <a:ext uri="{FF2B5EF4-FFF2-40B4-BE49-F238E27FC236}">
                  <a16:creationId xmlns:a16="http://schemas.microsoft.com/office/drawing/2014/main" id="{4F95034A-1968-AA4B-B735-B6A70C4C91CF}"/>
                </a:ext>
              </a:extLst>
            </p:cNvPr>
            <p:cNvSpPr>
              <a:spLocks/>
            </p:cNvSpPr>
            <p:nvPr/>
          </p:nvSpPr>
          <p:spPr bwMode="auto">
            <a:xfrm>
              <a:off x="3652161" y="2717047"/>
              <a:ext cx="41999" cy="41999"/>
            </a:xfrm>
            <a:custGeom>
              <a:avLst/>
              <a:gdLst>
                <a:gd name="T0" fmla="*/ 9 w 18"/>
                <a:gd name="T1" fmla="*/ 0 h 18"/>
                <a:gd name="T2" fmla="*/ 3 w 18"/>
                <a:gd name="T3" fmla="*/ 2 h 18"/>
                <a:gd name="T4" fmla="*/ 0 w 18"/>
                <a:gd name="T5" fmla="*/ 5 h 18"/>
                <a:gd name="T6" fmla="*/ 0 w 18"/>
                <a:gd name="T7" fmla="*/ 6 h 18"/>
                <a:gd name="T8" fmla="*/ 0 w 18"/>
                <a:gd name="T9" fmla="*/ 6 h 18"/>
                <a:gd name="T10" fmla="*/ 0 w 18"/>
                <a:gd name="T11" fmla="*/ 9 h 18"/>
                <a:gd name="T12" fmla="*/ 9 w 18"/>
                <a:gd name="T13" fmla="*/ 18 h 18"/>
                <a:gd name="T14" fmla="*/ 13 w 18"/>
                <a:gd name="T15" fmla="*/ 17 h 18"/>
                <a:gd name="T16" fmla="*/ 15 w 18"/>
                <a:gd name="T17" fmla="*/ 15 h 18"/>
                <a:gd name="T18" fmla="*/ 17 w 18"/>
                <a:gd name="T19" fmla="*/ 7 h 18"/>
                <a:gd name="T20" fmla="*/ 17 w 18"/>
                <a:gd name="T21" fmla="*/ 6 h 18"/>
                <a:gd name="T22" fmla="*/ 17 w 18"/>
                <a:gd name="T23" fmla="*/ 5 h 18"/>
                <a:gd name="T24" fmla="*/ 15 w 18"/>
                <a:gd name="T25" fmla="*/ 2 h 18"/>
                <a:gd name="T26" fmla="*/ 9 w 18"/>
                <a:gd name="T2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 h="18">
                  <a:moveTo>
                    <a:pt x="9" y="0"/>
                  </a:moveTo>
                  <a:cubicBezTo>
                    <a:pt x="7" y="0"/>
                    <a:pt x="5" y="1"/>
                    <a:pt x="3" y="2"/>
                  </a:cubicBezTo>
                  <a:cubicBezTo>
                    <a:pt x="0" y="5"/>
                    <a:pt x="0" y="5"/>
                    <a:pt x="0" y="5"/>
                  </a:cubicBezTo>
                  <a:cubicBezTo>
                    <a:pt x="0" y="6"/>
                    <a:pt x="0" y="6"/>
                    <a:pt x="0" y="6"/>
                  </a:cubicBezTo>
                  <a:cubicBezTo>
                    <a:pt x="0" y="6"/>
                    <a:pt x="0" y="6"/>
                    <a:pt x="0" y="6"/>
                  </a:cubicBezTo>
                  <a:cubicBezTo>
                    <a:pt x="0" y="9"/>
                    <a:pt x="0" y="9"/>
                    <a:pt x="0" y="9"/>
                  </a:cubicBezTo>
                  <a:cubicBezTo>
                    <a:pt x="0" y="14"/>
                    <a:pt x="4" y="18"/>
                    <a:pt x="9" y="18"/>
                  </a:cubicBezTo>
                  <a:cubicBezTo>
                    <a:pt x="10" y="18"/>
                    <a:pt x="12" y="17"/>
                    <a:pt x="13" y="17"/>
                  </a:cubicBezTo>
                  <a:cubicBezTo>
                    <a:pt x="15" y="15"/>
                    <a:pt x="15" y="15"/>
                    <a:pt x="15" y="15"/>
                  </a:cubicBezTo>
                  <a:cubicBezTo>
                    <a:pt x="17" y="12"/>
                    <a:pt x="18" y="9"/>
                    <a:pt x="17" y="7"/>
                  </a:cubicBezTo>
                  <a:cubicBezTo>
                    <a:pt x="17" y="6"/>
                    <a:pt x="17" y="6"/>
                    <a:pt x="17" y="6"/>
                  </a:cubicBezTo>
                  <a:cubicBezTo>
                    <a:pt x="17" y="5"/>
                    <a:pt x="17" y="5"/>
                    <a:pt x="17" y="5"/>
                  </a:cubicBezTo>
                  <a:cubicBezTo>
                    <a:pt x="17" y="4"/>
                    <a:pt x="16" y="3"/>
                    <a:pt x="15" y="2"/>
                  </a:cubicBezTo>
                  <a:cubicBezTo>
                    <a:pt x="14" y="1"/>
                    <a:pt x="11" y="0"/>
                    <a:pt x="9" y="0"/>
                  </a:cubicBezTo>
                </a:path>
              </a:pathLst>
            </a:custGeom>
            <a:solidFill>
              <a:srgbClr val="308F15"/>
            </a:solidFill>
            <a:ln w="3175">
              <a:solidFill>
                <a:srgbClr val="308F15"/>
              </a:solidFill>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340" name="Arc 204">
            <a:extLst>
              <a:ext uri="{FF2B5EF4-FFF2-40B4-BE49-F238E27FC236}">
                <a16:creationId xmlns:a16="http://schemas.microsoft.com/office/drawing/2014/main" id="{A3BC9418-C966-F947-9749-6CA8C497F66A}"/>
              </a:ext>
            </a:extLst>
          </p:cNvPr>
          <p:cNvSpPr/>
          <p:nvPr/>
        </p:nvSpPr>
        <p:spPr>
          <a:xfrm>
            <a:off x="2650272" y="2144264"/>
            <a:ext cx="2174491" cy="1849271"/>
          </a:xfrm>
          <a:prstGeom prst="arc">
            <a:avLst>
              <a:gd name="adj1" fmla="val 16081861"/>
              <a:gd name="adj2" fmla="val 2640196"/>
            </a:avLst>
          </a:prstGeom>
          <a:ln>
            <a:solidFill>
              <a:schemeClr val="accent4"/>
            </a:solidFill>
            <a:headEnd type="triangle"/>
            <a:tailEnd type="none"/>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41" name="Arc 205">
            <a:extLst>
              <a:ext uri="{FF2B5EF4-FFF2-40B4-BE49-F238E27FC236}">
                <a16:creationId xmlns:a16="http://schemas.microsoft.com/office/drawing/2014/main" id="{640B68A6-9C73-2C43-A7EF-0557F940A3EA}"/>
              </a:ext>
            </a:extLst>
          </p:cNvPr>
          <p:cNvSpPr/>
          <p:nvPr/>
        </p:nvSpPr>
        <p:spPr>
          <a:xfrm rot="5106257">
            <a:off x="5405262" y="3057220"/>
            <a:ext cx="914400" cy="914400"/>
          </a:xfrm>
          <a:prstGeom prst="arc">
            <a:avLst>
              <a:gd name="adj1" fmla="val 16200000"/>
              <a:gd name="adj2" fmla="val 754898"/>
            </a:avLst>
          </a:prstGeom>
          <a:ln>
            <a:solidFill>
              <a:schemeClr val="accent2"/>
            </a:solidFill>
            <a:headEnd type="none"/>
            <a:tailEnd type="triangle"/>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42" name="Freeform 206">
            <a:extLst>
              <a:ext uri="{FF2B5EF4-FFF2-40B4-BE49-F238E27FC236}">
                <a16:creationId xmlns:a16="http://schemas.microsoft.com/office/drawing/2014/main" id="{587C77BC-5536-C941-AF09-F130B66882B7}"/>
              </a:ext>
            </a:extLst>
          </p:cNvPr>
          <p:cNvSpPr/>
          <p:nvPr/>
        </p:nvSpPr>
        <p:spPr>
          <a:xfrm>
            <a:off x="3437467" y="1434707"/>
            <a:ext cx="3623869" cy="1215360"/>
          </a:xfrm>
          <a:custGeom>
            <a:avLst/>
            <a:gdLst>
              <a:gd name="connsiteX0" fmla="*/ 0 w 3623869"/>
              <a:gd name="connsiteY0" fmla="*/ 72360 h 1215360"/>
              <a:gd name="connsiteX1" fmla="*/ 3022600 w 3623869"/>
              <a:gd name="connsiteY1" fmla="*/ 123160 h 1215360"/>
              <a:gd name="connsiteX2" fmla="*/ 3623733 w 3623869"/>
              <a:gd name="connsiteY2" fmla="*/ 1215360 h 1215360"/>
            </a:gdLst>
            <a:ahLst/>
            <a:cxnLst>
              <a:cxn ang="0">
                <a:pos x="connsiteX0" y="connsiteY0"/>
              </a:cxn>
              <a:cxn ang="0">
                <a:pos x="connsiteX1" y="connsiteY1"/>
              </a:cxn>
              <a:cxn ang="0">
                <a:pos x="connsiteX2" y="connsiteY2"/>
              </a:cxn>
            </a:cxnLst>
            <a:rect l="l" t="t" r="r" b="b"/>
            <a:pathLst>
              <a:path w="3623869" h="1215360">
                <a:moveTo>
                  <a:pt x="0" y="72360"/>
                </a:moveTo>
                <a:cubicBezTo>
                  <a:pt x="1209322" y="2510"/>
                  <a:pt x="2418645" y="-67340"/>
                  <a:pt x="3022600" y="123160"/>
                </a:cubicBezTo>
                <a:cubicBezTo>
                  <a:pt x="3626555" y="313660"/>
                  <a:pt x="3625144" y="764510"/>
                  <a:pt x="3623733" y="1215360"/>
                </a:cubicBezTo>
              </a:path>
            </a:pathLst>
          </a:custGeom>
          <a:no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3" name="Arc 208">
            <a:extLst>
              <a:ext uri="{FF2B5EF4-FFF2-40B4-BE49-F238E27FC236}">
                <a16:creationId xmlns:a16="http://schemas.microsoft.com/office/drawing/2014/main" id="{031FB0A9-875B-7040-AE99-1DFA924EAEEE}"/>
              </a:ext>
            </a:extLst>
          </p:cNvPr>
          <p:cNvSpPr/>
          <p:nvPr/>
        </p:nvSpPr>
        <p:spPr>
          <a:xfrm rot="6432693">
            <a:off x="2208586" y="2468584"/>
            <a:ext cx="1676674" cy="1676674"/>
          </a:xfrm>
          <a:prstGeom prst="arc">
            <a:avLst>
              <a:gd name="adj1" fmla="val 19739263"/>
              <a:gd name="adj2" fmla="val 3827170"/>
            </a:avLst>
          </a:prstGeom>
          <a:ln>
            <a:solidFill>
              <a:schemeClr val="accent2"/>
            </a:solidFill>
            <a:headEnd type="none"/>
            <a:tailEnd type="triangle"/>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44" name="Rectangle 209">
            <a:extLst>
              <a:ext uri="{FF2B5EF4-FFF2-40B4-BE49-F238E27FC236}">
                <a16:creationId xmlns:a16="http://schemas.microsoft.com/office/drawing/2014/main" id="{78639F11-FE09-A94C-B510-DA9A3E27E9AD}"/>
              </a:ext>
            </a:extLst>
          </p:cNvPr>
          <p:cNvSpPr/>
          <p:nvPr/>
        </p:nvSpPr>
        <p:spPr>
          <a:xfrm>
            <a:off x="3251479" y="2697132"/>
            <a:ext cx="1401559" cy="276999"/>
          </a:xfrm>
          <a:prstGeom prst="rect">
            <a:avLst/>
          </a:prstGeom>
        </p:spPr>
        <p:txBody>
          <a:bodyPr wrap="square" lIns="0" tIns="0" rIns="0" bIns="0">
            <a:spAutoFit/>
          </a:bodyPr>
          <a:lstStyle/>
          <a:p>
            <a:pPr algn="r">
              <a:spcBef>
                <a:spcPts val="0"/>
              </a:spcBef>
            </a:pPr>
            <a:r>
              <a:rPr lang="en-US" sz="900" dirty="0">
                <a:latin typeface="+mj-lt"/>
              </a:rPr>
              <a:t>Abort timer</a:t>
            </a:r>
            <a:r>
              <a:rPr lang="ja-JP" altLang="en-US" sz="900">
                <a:latin typeface="+mj-lt"/>
              </a:rPr>
              <a:t>失効後、</a:t>
            </a:r>
            <a:r>
              <a:rPr lang="en-US" sz="900" dirty="0">
                <a:latin typeface="+mj-lt"/>
              </a:rPr>
              <a:t> </a:t>
            </a:r>
          </a:p>
          <a:p>
            <a:pPr algn="r">
              <a:spcBef>
                <a:spcPts val="0"/>
              </a:spcBef>
            </a:pPr>
            <a:r>
              <a:rPr lang="ja-JP" altLang="en-US" sz="900">
                <a:latin typeface="+mj-lt"/>
              </a:rPr>
              <a:t>ステップ</a:t>
            </a:r>
            <a:r>
              <a:rPr lang="en-US" altLang="ja-JP" sz="900" dirty="0">
                <a:latin typeface="+mj-lt"/>
              </a:rPr>
              <a:t>1</a:t>
            </a:r>
            <a:r>
              <a:rPr lang="ja-JP" altLang="en-US" sz="900">
                <a:latin typeface="+mj-lt"/>
              </a:rPr>
              <a:t>に戻る</a:t>
            </a:r>
            <a:endParaRPr lang="en-US" sz="900" dirty="0">
              <a:latin typeface="+mj-lt"/>
            </a:endParaRPr>
          </a:p>
        </p:txBody>
      </p:sp>
      <p:sp>
        <p:nvSpPr>
          <p:cNvPr id="345" name="Oval 211">
            <a:extLst>
              <a:ext uri="{FF2B5EF4-FFF2-40B4-BE49-F238E27FC236}">
                <a16:creationId xmlns:a16="http://schemas.microsoft.com/office/drawing/2014/main" id="{C719F677-24BA-4545-B293-C4C39D09331B}"/>
              </a:ext>
            </a:extLst>
          </p:cNvPr>
          <p:cNvSpPr/>
          <p:nvPr/>
        </p:nvSpPr>
        <p:spPr>
          <a:xfrm>
            <a:off x="274638" y="2304396"/>
            <a:ext cx="704088" cy="521208"/>
          </a:xfrm>
          <a:prstGeom prst="ellipse">
            <a:avLst/>
          </a:prstGeom>
          <a:solidFill>
            <a:schemeClr val="accent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ctr"/>
          <a:lstStyle/>
          <a:p>
            <a:pPr algn="ctr"/>
            <a:r>
              <a:rPr lang="ja-JP" altLang="en-US" sz="900"/>
              <a:t>アップ</a:t>
            </a:r>
            <a:endParaRPr lang="en-US" altLang="ja-JP" sz="900" dirty="0"/>
          </a:p>
          <a:p>
            <a:pPr algn="ctr"/>
            <a:r>
              <a:rPr lang="ja-JP" altLang="en-US" sz="900"/>
              <a:t>グレード</a:t>
            </a:r>
            <a:endParaRPr lang="en-US" altLang="ja-JP" sz="900" dirty="0"/>
          </a:p>
          <a:p>
            <a:pPr algn="ctr"/>
            <a:r>
              <a:rPr lang="ja-JP" altLang="en-US" sz="900"/>
              <a:t>完了</a:t>
            </a:r>
            <a:endParaRPr lang="en-US" sz="900" dirty="0"/>
          </a:p>
        </p:txBody>
      </p:sp>
      <p:cxnSp>
        <p:nvCxnSpPr>
          <p:cNvPr id="346" name="Straight Arrow Connector 66">
            <a:extLst>
              <a:ext uri="{FF2B5EF4-FFF2-40B4-BE49-F238E27FC236}">
                <a16:creationId xmlns:a16="http://schemas.microsoft.com/office/drawing/2014/main" id="{D3EA9350-6F0B-6A49-9DA4-F1906AFC74ED}"/>
              </a:ext>
            </a:extLst>
          </p:cNvPr>
          <p:cNvCxnSpPr>
            <a:cxnSpLocks/>
            <a:stCxn id="313" idx="1"/>
            <a:endCxn id="312" idx="3"/>
          </p:cNvCxnSpPr>
          <p:nvPr/>
        </p:nvCxnSpPr>
        <p:spPr>
          <a:xfrm flipH="1" flipV="1">
            <a:off x="4843745" y="4651826"/>
            <a:ext cx="1387373" cy="0"/>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cxnSp>
        <p:nvCxnSpPr>
          <p:cNvPr id="4" name="カギ線コネクタ 3">
            <a:extLst>
              <a:ext uri="{FF2B5EF4-FFF2-40B4-BE49-F238E27FC236}">
                <a16:creationId xmlns:a16="http://schemas.microsoft.com/office/drawing/2014/main" id="{11D49188-B872-B94F-B509-2A1EAAAC2D3F}"/>
              </a:ext>
            </a:extLst>
          </p:cNvPr>
          <p:cNvCxnSpPr>
            <a:cxnSpLocks/>
          </p:cNvCxnSpPr>
          <p:nvPr/>
        </p:nvCxnSpPr>
        <p:spPr>
          <a:xfrm rot="16200000" flipV="1">
            <a:off x="2327305" y="2437370"/>
            <a:ext cx="1243137" cy="977189"/>
          </a:xfrm>
          <a:prstGeom prst="bentConnector3">
            <a:avLst>
              <a:gd name="adj1" fmla="val 80779"/>
            </a:avLst>
          </a:prstGeom>
          <a:ln>
            <a:tailEnd type="triangle"/>
          </a:ln>
        </p:spPr>
        <p:style>
          <a:lnRef idx="1">
            <a:schemeClr val="accent1"/>
          </a:lnRef>
          <a:fillRef idx="0">
            <a:schemeClr val="accent1"/>
          </a:fillRef>
          <a:effectRef idx="0">
            <a:schemeClr val="accent1"/>
          </a:effectRef>
          <a:fontRef idx="minor">
            <a:schemeClr val="tx1"/>
          </a:fontRef>
        </p:style>
      </p:cxnSp>
      <p:sp>
        <p:nvSpPr>
          <p:cNvPr id="90" name="Rectangle 106">
            <a:extLst>
              <a:ext uri="{FF2B5EF4-FFF2-40B4-BE49-F238E27FC236}">
                <a16:creationId xmlns:a16="http://schemas.microsoft.com/office/drawing/2014/main" id="{4D6E3ACC-6D1C-344E-BB0F-597DEAC0F1C4}"/>
              </a:ext>
            </a:extLst>
          </p:cNvPr>
          <p:cNvSpPr/>
          <p:nvPr/>
        </p:nvSpPr>
        <p:spPr>
          <a:xfrm>
            <a:off x="2748673" y="2405449"/>
            <a:ext cx="972467" cy="138499"/>
          </a:xfrm>
          <a:prstGeom prst="rect">
            <a:avLst/>
          </a:prstGeom>
        </p:spPr>
        <p:txBody>
          <a:bodyPr wrap="square" lIns="0" tIns="0" rIns="0" bIns="0">
            <a:spAutoFit/>
          </a:bodyPr>
          <a:lstStyle/>
          <a:p>
            <a:pPr>
              <a:spcBef>
                <a:spcPts val="0"/>
              </a:spcBef>
            </a:pPr>
            <a:r>
              <a:rPr lang="en-US" sz="900" b="1" dirty="0">
                <a:latin typeface="+mj-lt"/>
              </a:rPr>
              <a:t># install abort </a:t>
            </a:r>
            <a:r>
              <a:rPr lang="en-US" sz="900" b="1" dirty="0" err="1">
                <a:latin typeface="+mj-lt"/>
              </a:rPr>
              <a:t>issu</a:t>
            </a:r>
            <a:endParaRPr lang="en-US" sz="900" b="1" dirty="0">
              <a:latin typeface="+mj-lt"/>
            </a:endParaRPr>
          </a:p>
        </p:txBody>
      </p:sp>
      <p:sp>
        <p:nvSpPr>
          <p:cNvPr id="87" name="Slide Number Placeholder 4">
            <a:extLst>
              <a:ext uri="{FF2B5EF4-FFF2-40B4-BE49-F238E27FC236}">
                <a16:creationId xmlns:a16="http://schemas.microsoft.com/office/drawing/2014/main" id="{DC867C80-23EA-4E15-ADF4-B4C44C2295A8}"/>
              </a:ext>
            </a:extLst>
          </p:cNvPr>
          <p:cNvSpPr>
            <a:spLocks noGrp="1"/>
          </p:cNvSpPr>
          <p:nvPr>
            <p:ph type="sldNum" sz="quarter" idx="4294967295"/>
          </p:nvPr>
        </p:nvSpPr>
        <p:spPr>
          <a:xfrm>
            <a:off x="8648700" y="4884738"/>
            <a:ext cx="495300" cy="274637"/>
          </a:xfrm>
          <a:prstGeom prst="rect">
            <a:avLst/>
          </a:prstGeom>
        </p:spPr>
        <p:txBody>
          <a:bodyPr>
            <a:noAutofit/>
          </a:bodyPr>
          <a:lstStyle/>
          <a:p>
            <a:fld id="{3945D0FD-48F1-4D72-80C5-FFB60B92A834}" type="slidenum">
              <a:rPr lang="en-US" sz="900" smtClean="0">
                <a:latin typeface="+mn-lt"/>
                <a:ea typeface="MS PGothic" panose="020B0600070205080204" pitchFamily="34" charset="-128"/>
              </a:rPr>
              <a:pPr/>
              <a:t>128</a:t>
            </a:fld>
            <a:endParaRPr lang="en-US" sz="900">
              <a:latin typeface="+mn-lt"/>
              <a:ea typeface="MS PGothic" panose="020B0600070205080204" pitchFamily="34" charset="-128"/>
            </a:endParaRPr>
          </a:p>
        </p:txBody>
      </p:sp>
    </p:spTree>
    <p:extLst>
      <p:ext uri="{BB962C8B-B14F-4D97-AF65-F5344CB8AC3E}">
        <p14:creationId xmlns:p14="http://schemas.microsoft.com/office/powerpoint/2010/main" val="68808885"/>
      </p:ext>
    </p:extLst>
  </p:cSld>
  <p:clrMapOvr>
    <a:masterClrMapping/>
  </p:clrMapOvr>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B4E46717-193D-964E-B331-2B7326FCC372}"/>
              </a:ext>
            </a:extLst>
          </p:cNvPr>
          <p:cNvSpPr>
            <a:spLocks noGrp="1"/>
          </p:cNvSpPr>
          <p:nvPr>
            <p:ph type="title"/>
          </p:nvPr>
        </p:nvSpPr>
        <p:spPr/>
        <p:txBody>
          <a:bodyPr anchor="t"/>
          <a:lstStyle/>
          <a:p>
            <a:r>
              <a:rPr lang="en-US" altLang="ja-JP">
                <a:latin typeface="+mn-lt"/>
                <a:ea typeface="MS PGothic" panose="020B0600070205080204" pitchFamily="34" charset="-128"/>
              </a:rPr>
              <a:t>ISSU</a:t>
            </a:r>
            <a:endParaRPr lang="en-US">
              <a:latin typeface="+mn-lt"/>
              <a:ea typeface="MS PGothic" panose="020B0600070205080204" pitchFamily="34" charset="-128"/>
            </a:endParaRPr>
          </a:p>
        </p:txBody>
      </p:sp>
      <p:sp>
        <p:nvSpPr>
          <p:cNvPr id="5" name="Text Placeholder 4">
            <a:extLst>
              <a:ext uri="{FF2B5EF4-FFF2-40B4-BE49-F238E27FC236}">
                <a16:creationId xmlns:a16="http://schemas.microsoft.com/office/drawing/2014/main" id="{A9F797BE-25B5-8A46-B6B8-37C32BBAD93F}"/>
              </a:ext>
            </a:extLst>
          </p:cNvPr>
          <p:cNvSpPr>
            <a:spLocks noGrp="1"/>
          </p:cNvSpPr>
          <p:nvPr>
            <p:ph type="body" sz="quarter" idx="11"/>
          </p:nvPr>
        </p:nvSpPr>
        <p:spPr/>
        <p:txBody>
          <a:bodyPr anchor="b"/>
          <a:lstStyle/>
          <a:p>
            <a:r>
              <a:rPr lang="ja-JP" altLang="en-US">
                <a:ea typeface="MS PGothic" panose="020B0600070205080204" pitchFamily="34" charset="-128"/>
              </a:rPr>
              <a:t>機能説明</a:t>
            </a:r>
            <a:r>
              <a:rPr lang="en-US" altLang="ja-JP" dirty="0">
                <a:ea typeface="MS PGothic" panose="020B0600070205080204" pitchFamily="34" charset="-128"/>
              </a:rPr>
              <a:t>④</a:t>
            </a:r>
            <a:endParaRPr lang="en-US" dirty="0">
              <a:ea typeface="MS PGothic" panose="020B0600070205080204" pitchFamily="34" charset="-128"/>
            </a:endParaRPr>
          </a:p>
        </p:txBody>
      </p:sp>
      <p:sp>
        <p:nvSpPr>
          <p:cNvPr id="6" name="Text Placeholder 5">
            <a:extLst>
              <a:ext uri="{FF2B5EF4-FFF2-40B4-BE49-F238E27FC236}">
                <a16:creationId xmlns:a16="http://schemas.microsoft.com/office/drawing/2014/main" id="{AD0CEF74-413B-8F45-AD7F-1418652859F4}"/>
              </a:ext>
            </a:extLst>
          </p:cNvPr>
          <p:cNvSpPr>
            <a:spLocks noGrp="1"/>
          </p:cNvSpPr>
          <p:nvPr>
            <p:ph type="body" sz="quarter" idx="12"/>
          </p:nvPr>
        </p:nvSpPr>
        <p:spPr/>
        <p:txBody>
          <a:bodyPr/>
          <a:lstStyle/>
          <a:p>
            <a:r>
              <a:rPr kumimoji="1" lang="en-US" altLang="ja-JP">
                <a:ea typeface="MS PGothic" panose="020B0600070205080204" pitchFamily="34" charset="-128"/>
              </a:rPr>
              <a:t>3.2  IOS Management</a:t>
            </a:r>
            <a:endParaRPr lang="en-US">
              <a:ea typeface="MS PGothic" panose="020B0600070205080204" pitchFamily="34" charset="-128"/>
            </a:endParaRPr>
          </a:p>
        </p:txBody>
      </p:sp>
      <p:sp>
        <p:nvSpPr>
          <p:cNvPr id="10" name="Slide Number Placeholder 4">
            <a:extLst>
              <a:ext uri="{FF2B5EF4-FFF2-40B4-BE49-F238E27FC236}">
                <a16:creationId xmlns:a16="http://schemas.microsoft.com/office/drawing/2014/main" id="{E80E01D3-8EFC-7145-A02F-3C8DB6AE895B}"/>
              </a:ext>
            </a:extLst>
          </p:cNvPr>
          <p:cNvSpPr>
            <a:spLocks noGrp="1"/>
          </p:cNvSpPr>
          <p:nvPr>
            <p:ph type="sldNum" sz="quarter" idx="4294967295"/>
          </p:nvPr>
        </p:nvSpPr>
        <p:spPr>
          <a:xfrm>
            <a:off x="8648700" y="4884738"/>
            <a:ext cx="495300" cy="274637"/>
          </a:xfrm>
          <a:prstGeom prst="rect">
            <a:avLst/>
          </a:prstGeom>
        </p:spPr>
        <p:txBody>
          <a:bodyPr>
            <a:noAutofit/>
          </a:bodyPr>
          <a:lstStyle/>
          <a:p>
            <a:fld id="{3945D0FD-48F1-4D72-80C5-FFB60B92A834}" type="slidenum">
              <a:rPr lang="en-US" sz="900" smtClean="0">
                <a:latin typeface="+mn-lt"/>
                <a:ea typeface="MS PGothic" panose="020B0600070205080204" pitchFamily="34" charset="-128"/>
              </a:rPr>
              <a:pPr/>
              <a:t>129</a:t>
            </a:fld>
            <a:endParaRPr lang="en-US" sz="900">
              <a:latin typeface="+mn-lt"/>
              <a:ea typeface="MS PGothic" panose="020B0600070205080204" pitchFamily="34" charset="-128"/>
            </a:endParaRPr>
          </a:p>
        </p:txBody>
      </p:sp>
      <p:sp>
        <p:nvSpPr>
          <p:cNvPr id="7" name="テキスト ボックス 7">
            <a:extLst>
              <a:ext uri="{FF2B5EF4-FFF2-40B4-BE49-F238E27FC236}">
                <a16:creationId xmlns:a16="http://schemas.microsoft.com/office/drawing/2014/main" id="{533DD0D6-BFB6-ED4F-A389-8F4FAE1F7820}"/>
              </a:ext>
            </a:extLst>
          </p:cNvPr>
          <p:cNvSpPr txBox="1"/>
          <p:nvPr/>
        </p:nvSpPr>
        <p:spPr>
          <a:xfrm>
            <a:off x="228599" y="1249530"/>
            <a:ext cx="8826301" cy="498021"/>
          </a:xfrm>
          <a:prstGeom prst="rect">
            <a:avLst/>
          </a:prstGeom>
          <a:noFill/>
        </p:spPr>
        <p:txBody>
          <a:bodyPr wrap="square" rtlCol="0" anchor="t">
            <a:spAutoFit/>
          </a:bodyPr>
          <a:lstStyle/>
          <a:p>
            <a:pPr marL="170815" indent="-170815">
              <a:buFont typeface="Apple SD Gothic Neo Regular,Sans-Serif" panose="02000300000000000000" pitchFamily="2" charset="-127"/>
              <a:buChar char="◼"/>
            </a:pPr>
            <a:r>
              <a:rPr kumimoji="1" lang="en-US" sz="1200" b="1" dirty="0">
                <a:solidFill>
                  <a:schemeClr val="tx2"/>
                </a:solidFill>
                <a:latin typeface="+mn-lt"/>
                <a:ea typeface="MS PGothic" panose="020B0600070205080204" pitchFamily="34" charset="-128"/>
                <a:cs typeface="Arial"/>
              </a:rPr>
              <a:t>Quad-Supervisor </a:t>
            </a:r>
            <a:r>
              <a:rPr kumimoji="1" lang="en-US" sz="1200" b="1" dirty="0" err="1">
                <a:solidFill>
                  <a:schemeClr val="tx2"/>
                </a:solidFill>
                <a:latin typeface="+mn-lt"/>
                <a:ea typeface="MS PGothic" panose="020B0600070205080204" pitchFamily="34" charset="-128"/>
                <a:cs typeface="Arial"/>
              </a:rPr>
              <a:t>の</a:t>
            </a:r>
            <a:r>
              <a:rPr kumimoji="1" lang="en-US" sz="1200" b="1" dirty="0">
                <a:solidFill>
                  <a:schemeClr val="tx2"/>
                </a:solidFill>
                <a:latin typeface="+mn-lt"/>
                <a:ea typeface="MS PGothic" panose="020B0600070205080204" pitchFamily="34" charset="-128"/>
                <a:cs typeface="Arial"/>
              </a:rPr>
              <a:t> </a:t>
            </a:r>
            <a:r>
              <a:rPr kumimoji="1" lang="en-US" sz="1200" b="1" dirty="0" err="1">
                <a:solidFill>
                  <a:schemeClr val="tx2"/>
                </a:solidFill>
                <a:latin typeface="+mn-lt"/>
                <a:ea typeface="MS PGothic" panose="020B0600070205080204" pitchFamily="34" charset="-128"/>
                <a:cs typeface="Arial"/>
              </a:rPr>
              <a:t>ISSU</a:t>
            </a:r>
            <a:r>
              <a:rPr kumimoji="1" lang="en-US" sz="1200" b="1" dirty="0">
                <a:solidFill>
                  <a:schemeClr val="tx2"/>
                </a:solidFill>
                <a:latin typeface="+mn-lt"/>
                <a:ea typeface="MS PGothic" panose="020B0600070205080204" pitchFamily="34" charset="-128"/>
                <a:cs typeface="Arial"/>
              </a:rPr>
              <a:t> (Catalyst9600のみ)</a:t>
            </a:r>
            <a:endParaRPr kumimoji="1" lang="en-US" altLang="ja-JP" sz="1100" b="0" i="0" u="none" strike="noStrike" kern="1200" cap="none" spc="0" normalizeH="0" baseline="0" noProof="0" dirty="0">
              <a:ln>
                <a:noFill/>
              </a:ln>
              <a:solidFill>
                <a:srgbClr val="282828"/>
              </a:solidFill>
              <a:effectLst/>
              <a:uLnTx/>
              <a:uFillTx/>
              <a:latin typeface="+mn-lt"/>
              <a:ea typeface="ＭＳ Ｐゴシック" charset="0"/>
            </a:endParaRPr>
          </a:p>
          <a:p>
            <a:pPr marL="231775" marR="0" lvl="0" indent="-112395" algn="l" defTabSz="457200" rtl="0" eaLnBrk="1" fontAlgn="base" latinLnBrk="0" hangingPunct="1">
              <a:lnSpc>
                <a:spcPct val="150000"/>
              </a:lnSpc>
              <a:spcBef>
                <a:spcPct val="0"/>
              </a:spcBef>
              <a:spcAft>
                <a:spcPct val="0"/>
              </a:spcAft>
              <a:buClrTx/>
              <a:buSzTx/>
              <a:buFont typeface="Arial" panose="020B0604020202020204" pitchFamily="34" charset="0"/>
              <a:buChar char="•"/>
              <a:tabLst/>
              <a:defRPr/>
            </a:pPr>
            <a:endParaRPr kumimoji="1" lang="en-US" altLang="ja-JP" sz="1100" b="0" i="0" u="none" strike="noStrike" kern="1200" cap="none" spc="0" normalizeH="0" baseline="0" noProof="0" dirty="0">
              <a:ln>
                <a:noFill/>
              </a:ln>
              <a:solidFill>
                <a:srgbClr val="282828"/>
              </a:solidFill>
              <a:effectLst/>
              <a:uLnTx/>
              <a:uFillTx/>
              <a:latin typeface="+mn-lt"/>
              <a:ea typeface="ＭＳ Ｐゴシック" charset="0"/>
            </a:endParaRPr>
          </a:p>
        </p:txBody>
      </p:sp>
      <p:graphicFrame>
        <p:nvGraphicFramePr>
          <p:cNvPr id="2" name="Table 3">
            <a:extLst>
              <a:ext uri="{FF2B5EF4-FFF2-40B4-BE49-F238E27FC236}">
                <a16:creationId xmlns:a16="http://schemas.microsoft.com/office/drawing/2014/main" id="{F4D676A9-09D7-0A4B-8F5C-9DC3F49FB9EC}"/>
              </a:ext>
            </a:extLst>
          </p:cNvPr>
          <p:cNvGraphicFramePr>
            <a:graphicFrameLocks noGrp="1"/>
          </p:cNvGraphicFramePr>
          <p:nvPr/>
        </p:nvGraphicFramePr>
        <p:xfrm>
          <a:off x="533399" y="1589371"/>
          <a:ext cx="7831932" cy="1645920"/>
        </p:xfrm>
        <a:graphic>
          <a:graphicData uri="http://schemas.openxmlformats.org/drawingml/2006/table">
            <a:tbl>
              <a:tblPr firstRow="1" bandRow="1">
                <a:tableStyleId>{C083E6E3-FA7D-4D7B-A595-EF9225AFEA82}</a:tableStyleId>
              </a:tblPr>
              <a:tblGrid>
                <a:gridCol w="3338514">
                  <a:extLst>
                    <a:ext uri="{9D8B030D-6E8A-4147-A177-3AD203B41FA5}">
                      <a16:colId xmlns:a16="http://schemas.microsoft.com/office/drawing/2014/main" val="4115950480"/>
                    </a:ext>
                  </a:extLst>
                </a:gridCol>
                <a:gridCol w="4493418">
                  <a:extLst>
                    <a:ext uri="{9D8B030D-6E8A-4147-A177-3AD203B41FA5}">
                      <a16:colId xmlns:a16="http://schemas.microsoft.com/office/drawing/2014/main" val="2287943025"/>
                    </a:ext>
                  </a:extLst>
                </a:gridCol>
              </a:tblGrid>
              <a:tr h="158678">
                <a:tc>
                  <a:txBody>
                    <a:bodyPr/>
                    <a:lstStyle/>
                    <a:p>
                      <a:pPr algn="ctr"/>
                      <a:r>
                        <a:rPr lang="en-JP" sz="1200" dirty="0"/>
                        <a:t>用語</a:t>
                      </a:r>
                    </a:p>
                  </a:txBody>
                  <a:tcPr/>
                </a:tc>
                <a:tc>
                  <a:txBody>
                    <a:bodyPr/>
                    <a:lstStyle/>
                    <a:p>
                      <a:pPr algn="ctr"/>
                      <a:r>
                        <a:rPr lang="en-JP" sz="1200" dirty="0"/>
                        <a:t>説明</a:t>
                      </a:r>
                    </a:p>
                  </a:txBody>
                  <a:tcPr/>
                </a:tc>
                <a:extLst>
                  <a:ext uri="{0D108BD9-81ED-4DB2-BD59-A6C34878D82A}">
                    <a16:rowId xmlns:a16="http://schemas.microsoft.com/office/drawing/2014/main" val="2926601521"/>
                  </a:ext>
                </a:extLst>
              </a:tr>
              <a:tr h="158678">
                <a:tc>
                  <a:txBody>
                    <a:bodyPr/>
                    <a:lstStyle/>
                    <a:p>
                      <a:r>
                        <a:rPr lang="en-US" sz="1200" dirty="0"/>
                        <a:t>Cisco </a:t>
                      </a:r>
                      <a:r>
                        <a:rPr lang="en-US" sz="1200" dirty="0" err="1"/>
                        <a:t>StackWise</a:t>
                      </a:r>
                      <a:r>
                        <a:rPr lang="en-US" sz="1200" dirty="0"/>
                        <a:t> Virtual active supervisor</a:t>
                      </a:r>
                      <a:endParaRPr lang="en-JP" sz="1200" dirty="0"/>
                    </a:p>
                  </a:txBody>
                  <a:tcPr/>
                </a:tc>
                <a:tc>
                  <a:txBody>
                    <a:bodyPr/>
                    <a:lstStyle/>
                    <a:p>
                      <a:r>
                        <a:rPr lang="en-US" sz="1200" dirty="0" err="1"/>
                        <a:t>StackWise</a:t>
                      </a:r>
                      <a:r>
                        <a:rPr lang="en-US" sz="1200" dirty="0"/>
                        <a:t> Virtual </a:t>
                      </a:r>
                      <a:r>
                        <a:rPr lang="en-US" sz="1200" dirty="0" err="1"/>
                        <a:t>でアクティブとなっているスーパーバイザ</a:t>
                      </a:r>
                      <a:r>
                        <a:rPr lang="en-US" sz="1200" dirty="0"/>
                        <a:t>ー</a:t>
                      </a:r>
                      <a:endParaRPr lang="en-JP" sz="1200" dirty="0"/>
                    </a:p>
                  </a:txBody>
                  <a:tcPr/>
                </a:tc>
                <a:extLst>
                  <a:ext uri="{0D108BD9-81ED-4DB2-BD59-A6C34878D82A}">
                    <a16:rowId xmlns:a16="http://schemas.microsoft.com/office/drawing/2014/main" val="825011852"/>
                  </a:ext>
                </a:extLst>
              </a:tr>
              <a:tr h="158678">
                <a:tc>
                  <a:txBody>
                    <a:bodyPr/>
                    <a:lstStyle/>
                    <a:p>
                      <a:r>
                        <a:rPr lang="en-US" sz="1200" dirty="0"/>
                        <a:t>Cisco </a:t>
                      </a:r>
                      <a:r>
                        <a:rPr lang="en-US" sz="1200" dirty="0" err="1"/>
                        <a:t>StackWise</a:t>
                      </a:r>
                      <a:r>
                        <a:rPr lang="en-US" sz="1200" dirty="0"/>
                        <a:t> Virtual standby supervisor</a:t>
                      </a:r>
                      <a:endParaRPr lang="en-JP" sz="1200" dirty="0"/>
                    </a:p>
                  </a:txBody>
                  <a:tcPr/>
                </a:tc>
                <a:tc>
                  <a:txBody>
                    <a:bodyPr/>
                    <a:lstStyle/>
                    <a:p>
                      <a:r>
                        <a:rPr lang="en-US" sz="1200" dirty="0" err="1"/>
                        <a:t>StackWise</a:t>
                      </a:r>
                      <a:r>
                        <a:rPr lang="en-US" sz="1200" dirty="0"/>
                        <a:t> Virtual </a:t>
                      </a:r>
                      <a:r>
                        <a:rPr lang="ja-JP" altLang="en-US" sz="1200"/>
                        <a:t>でスタンバイとなっているスーパーバイザー</a:t>
                      </a:r>
                      <a:r>
                        <a:rPr lang="en-US" sz="1200" dirty="0"/>
                        <a:t> (Active </a:t>
                      </a:r>
                      <a:r>
                        <a:rPr lang="en-US" sz="1200" dirty="0" err="1"/>
                        <a:t>supervisorとは別筐体</a:t>
                      </a:r>
                      <a:r>
                        <a:rPr lang="en-US" sz="1200" dirty="0"/>
                        <a:t>)</a:t>
                      </a:r>
                    </a:p>
                  </a:txBody>
                  <a:tcPr/>
                </a:tc>
                <a:extLst>
                  <a:ext uri="{0D108BD9-81ED-4DB2-BD59-A6C34878D82A}">
                    <a16:rowId xmlns:a16="http://schemas.microsoft.com/office/drawing/2014/main" val="3720415373"/>
                  </a:ext>
                </a:extLst>
              </a:tr>
              <a:tr h="158678">
                <a:tc>
                  <a:txBody>
                    <a:bodyPr/>
                    <a:lstStyle/>
                    <a:p>
                      <a:r>
                        <a:rPr lang="en-US" sz="1200" dirty="0"/>
                        <a:t>In-Chassis Standby supervisor (ICS)</a:t>
                      </a:r>
                      <a:endParaRPr lang="en-JP" sz="1200" dirty="0"/>
                    </a:p>
                  </a:txBody>
                  <a:tcPr/>
                </a:tc>
                <a:tc>
                  <a:txBody>
                    <a:bodyPr/>
                    <a:lstStyle/>
                    <a:p>
                      <a:r>
                        <a:rPr lang="en-JP" sz="1200" dirty="0"/>
                        <a:t>Active supervisorとStandby supervisor 以外の冗長スーパーバイザー</a:t>
                      </a:r>
                      <a:r>
                        <a:rPr lang="ja-JP" altLang="en-US" sz="1200"/>
                        <a:t>で、</a:t>
                      </a:r>
                      <a:r>
                        <a:rPr lang="en-US" altLang="ja-JP" sz="1200" dirty="0" err="1"/>
                        <a:t>RPR</a:t>
                      </a:r>
                      <a:r>
                        <a:rPr lang="en-US" altLang="ja-JP" sz="1200" dirty="0"/>
                        <a:t> </a:t>
                      </a:r>
                      <a:r>
                        <a:rPr lang="ja-JP" altLang="en-US" sz="1200"/>
                        <a:t>であるために部分起動で待機となる（コンソールは使用できない）</a:t>
                      </a:r>
                      <a:endParaRPr lang="en-JP" sz="1200" dirty="0"/>
                    </a:p>
                  </a:txBody>
                  <a:tcPr/>
                </a:tc>
                <a:extLst>
                  <a:ext uri="{0D108BD9-81ED-4DB2-BD59-A6C34878D82A}">
                    <a16:rowId xmlns:a16="http://schemas.microsoft.com/office/drawing/2014/main" val="411585774"/>
                  </a:ext>
                </a:extLst>
              </a:tr>
            </a:tbl>
          </a:graphicData>
        </a:graphic>
      </p:graphicFrame>
      <p:sp>
        <p:nvSpPr>
          <p:cNvPr id="11" name="テキスト ボックス 7">
            <a:extLst>
              <a:ext uri="{FF2B5EF4-FFF2-40B4-BE49-F238E27FC236}">
                <a16:creationId xmlns:a16="http://schemas.microsoft.com/office/drawing/2014/main" id="{AAEA3D50-05A2-A247-A237-62BA5CDCA6A5}"/>
              </a:ext>
            </a:extLst>
          </p:cNvPr>
          <p:cNvSpPr txBox="1"/>
          <p:nvPr/>
        </p:nvSpPr>
        <p:spPr>
          <a:xfrm>
            <a:off x="228599" y="3264068"/>
            <a:ext cx="8826301" cy="1823576"/>
          </a:xfrm>
          <a:prstGeom prst="rect">
            <a:avLst/>
          </a:prstGeom>
          <a:noFill/>
        </p:spPr>
        <p:txBody>
          <a:bodyPr wrap="square" rtlCol="0" anchor="t">
            <a:spAutoFit/>
          </a:bodyPr>
          <a:lstStyle/>
          <a:p>
            <a:pPr marL="170815" indent="-170815">
              <a:buFont typeface="Apple SD Gothic Neo Regular,Sans-Serif" panose="02000300000000000000" pitchFamily="2" charset="-127"/>
              <a:buChar char="◼"/>
            </a:pPr>
            <a:r>
              <a:rPr kumimoji="1" lang="en-US" sz="1200" b="1" dirty="0" err="1">
                <a:solidFill>
                  <a:schemeClr val="tx2"/>
                </a:solidFill>
                <a:latin typeface="+mn-lt"/>
                <a:ea typeface="MS PGothic" panose="020B0600070205080204" pitchFamily="34" charset="-128"/>
                <a:cs typeface="Arial"/>
              </a:rPr>
              <a:t>手順</a:t>
            </a:r>
            <a:endParaRPr kumimoji="1" lang="en-US" sz="1200" b="1" dirty="0">
              <a:solidFill>
                <a:schemeClr val="tx2"/>
              </a:solidFill>
              <a:latin typeface="+mn-lt"/>
              <a:ea typeface="MS PGothic" panose="020B0600070205080204" pitchFamily="34" charset="-128"/>
              <a:cs typeface="Arial"/>
            </a:endParaRPr>
          </a:p>
          <a:p>
            <a:pPr marL="231775" indent="-112395">
              <a:lnSpc>
                <a:spcPct val="150000"/>
              </a:lnSpc>
              <a:buFont typeface="Arial" panose="020B0604020202020204" pitchFamily="34" charset="0"/>
              <a:buChar char="•"/>
              <a:defRPr/>
            </a:pPr>
            <a:r>
              <a:rPr kumimoji="1" lang="ja-JP" altLang="en-US" sz="1100" b="0" i="0" u="none" strike="noStrike" kern="1200" cap="none" spc="0" normalizeH="0" baseline="0" noProof="0" dirty="0">
                <a:ln>
                  <a:noFill/>
                </a:ln>
                <a:solidFill>
                  <a:srgbClr val="282828"/>
                </a:solidFill>
                <a:effectLst/>
                <a:uLnTx/>
                <a:uFillTx/>
                <a:latin typeface="+mn-lt"/>
                <a:ea typeface="ＭＳ Ｐゴシック" charset="0"/>
              </a:rPr>
              <a:t>筐体内冗長</a:t>
            </a:r>
            <a:r>
              <a:rPr kumimoji="1" lang="en-US" altLang="ja-JP" sz="1100" b="0" i="0" u="none" strike="noStrike" kern="1200" cap="none" spc="0" normalizeH="0" baseline="0" noProof="0" dirty="0">
                <a:ln>
                  <a:noFill/>
                </a:ln>
                <a:solidFill>
                  <a:srgbClr val="282828"/>
                </a:solidFill>
                <a:effectLst/>
                <a:uLnTx/>
                <a:uFillTx/>
                <a:latin typeface="+mn-lt"/>
                <a:ea typeface="ＭＳ Ｐゴシック" charset="0"/>
              </a:rPr>
              <a:t> </a:t>
            </a:r>
            <a:r>
              <a:rPr kumimoji="1" lang="en-US" altLang="ja-JP" sz="1100" b="0" i="0" u="none" strike="noStrike" kern="1200" cap="none" spc="0" normalizeH="0" baseline="0" noProof="0" dirty="0" err="1">
                <a:ln>
                  <a:noFill/>
                </a:ln>
                <a:solidFill>
                  <a:srgbClr val="282828"/>
                </a:solidFill>
                <a:effectLst/>
                <a:uLnTx/>
                <a:uFillTx/>
                <a:latin typeface="+mn-lt"/>
                <a:ea typeface="ＭＳ Ｐゴシック" charset="0"/>
              </a:rPr>
              <a:t>ISSU</a:t>
            </a:r>
            <a:r>
              <a:rPr kumimoji="1" lang="en-US" altLang="ja-JP" sz="1100" b="0" i="0" u="none" strike="noStrike" kern="1200" cap="none" spc="0" normalizeH="0" baseline="0" noProof="0" dirty="0">
                <a:ln>
                  <a:noFill/>
                </a:ln>
                <a:solidFill>
                  <a:srgbClr val="282828"/>
                </a:solidFill>
                <a:effectLst/>
                <a:uLnTx/>
                <a:uFillTx/>
                <a:latin typeface="+mn-lt"/>
                <a:ea typeface="ＭＳ Ｐゴシック" charset="0"/>
              </a:rPr>
              <a:t> </a:t>
            </a:r>
            <a:r>
              <a:rPr kumimoji="1" lang="ja-JP" altLang="en-US" sz="1100" b="0" i="0" u="none" strike="noStrike" kern="1200" cap="none" spc="0" normalizeH="0" baseline="0" noProof="0" dirty="0">
                <a:ln>
                  <a:noFill/>
                </a:ln>
                <a:solidFill>
                  <a:srgbClr val="282828"/>
                </a:solidFill>
                <a:effectLst/>
                <a:uLnTx/>
                <a:uFillTx/>
                <a:latin typeface="+mn-lt"/>
                <a:ea typeface="ＭＳ Ｐゴシック" charset="0"/>
              </a:rPr>
              <a:t>（</a:t>
            </a:r>
            <a:r>
              <a:rPr kumimoji="1" lang="en-US" altLang="ja-JP" sz="1100" b="0" i="0" u="none" strike="noStrike" kern="1200" cap="none" spc="0" normalizeH="0" baseline="0" noProof="0" dirty="0">
                <a:ln>
                  <a:noFill/>
                </a:ln>
                <a:solidFill>
                  <a:srgbClr val="282828"/>
                </a:solidFill>
                <a:effectLst/>
                <a:uLnTx/>
                <a:uFillTx/>
                <a:latin typeface="+mn-lt"/>
                <a:ea typeface="ＭＳ Ｐゴシック" charset="0"/>
              </a:rPr>
              <a:t>Dual Supervisor</a:t>
            </a:r>
            <a:r>
              <a:rPr kumimoji="1" lang="ja-JP" altLang="en-US" sz="1100" b="0" i="0" u="none" strike="noStrike" kern="1200" cap="none" spc="0" normalizeH="0" baseline="0" noProof="0" dirty="0">
                <a:ln>
                  <a:noFill/>
                </a:ln>
                <a:solidFill>
                  <a:srgbClr val="282828"/>
                </a:solidFill>
                <a:effectLst/>
                <a:uLnTx/>
                <a:uFillTx/>
                <a:latin typeface="+mn-lt"/>
                <a:ea typeface="ＭＳ Ｐゴシック" charset="0"/>
              </a:rPr>
              <a:t>）</a:t>
            </a:r>
            <a:r>
              <a:rPr kumimoji="1" lang="en-US" altLang="ja-JP" sz="1100" b="0" i="0" u="none" strike="noStrike" kern="1200" cap="none" spc="0" normalizeH="0" baseline="0" noProof="0" dirty="0">
                <a:ln>
                  <a:noFill/>
                </a:ln>
                <a:solidFill>
                  <a:srgbClr val="282828"/>
                </a:solidFill>
                <a:effectLst/>
                <a:uLnTx/>
                <a:uFillTx/>
                <a:latin typeface="+mn-lt"/>
                <a:ea typeface="ＭＳ Ｐゴシック" charset="0"/>
              </a:rPr>
              <a:t> / </a:t>
            </a:r>
            <a:r>
              <a:rPr kumimoji="1" lang="ja-JP" altLang="en-US" sz="1100" dirty="0">
                <a:latin typeface="+mn-lt"/>
              </a:rPr>
              <a:t>筐体間冗長</a:t>
            </a:r>
            <a:r>
              <a:rPr kumimoji="1" lang="en-US" altLang="ja-JP" sz="1100" dirty="0">
                <a:latin typeface="+mn-lt"/>
              </a:rPr>
              <a:t> </a:t>
            </a:r>
            <a:r>
              <a:rPr kumimoji="1" lang="en-US" altLang="ja-JP" sz="1100" dirty="0" err="1">
                <a:latin typeface="+mn-lt"/>
              </a:rPr>
              <a:t>ISSU</a:t>
            </a:r>
            <a:r>
              <a:rPr kumimoji="1" lang="ja-JP" altLang="en-US" sz="1100" dirty="0">
                <a:latin typeface="+mn-lt"/>
              </a:rPr>
              <a:t>（</a:t>
            </a:r>
            <a:r>
              <a:rPr kumimoji="1" lang="en-US" altLang="ja-JP" sz="1100" b="0" i="0" u="none" strike="noStrike" kern="1200" cap="none" spc="0" normalizeH="0" baseline="0" noProof="0" dirty="0" err="1">
                <a:ln>
                  <a:noFill/>
                </a:ln>
                <a:solidFill>
                  <a:srgbClr val="282828"/>
                </a:solidFill>
                <a:effectLst/>
                <a:uLnTx/>
                <a:uFillTx/>
                <a:latin typeface="+mn-lt"/>
                <a:ea typeface="ＭＳ Ｐゴシック" charset="0"/>
              </a:rPr>
              <a:t>StackWise</a:t>
            </a:r>
            <a:r>
              <a:rPr kumimoji="1" lang="en-US" altLang="ja-JP" sz="1100" b="0" i="0" u="none" strike="noStrike" kern="1200" cap="none" spc="0" normalizeH="0" baseline="0" noProof="0" dirty="0">
                <a:ln>
                  <a:noFill/>
                </a:ln>
                <a:solidFill>
                  <a:srgbClr val="282828"/>
                </a:solidFill>
                <a:effectLst/>
                <a:uLnTx/>
                <a:uFillTx/>
                <a:latin typeface="+mn-lt"/>
                <a:ea typeface="ＭＳ Ｐゴシック" charset="0"/>
              </a:rPr>
              <a:t> Virtual</a:t>
            </a:r>
            <a:r>
              <a:rPr kumimoji="1" lang="ja-JP" altLang="en-US" sz="1100" b="0" i="0" u="none" strike="noStrike" kern="1200" cap="none" spc="0" normalizeH="0" baseline="0" noProof="0" dirty="0">
                <a:ln>
                  <a:noFill/>
                </a:ln>
                <a:solidFill>
                  <a:srgbClr val="282828"/>
                </a:solidFill>
                <a:effectLst/>
                <a:uLnTx/>
                <a:uFillTx/>
                <a:latin typeface="+mn-lt"/>
                <a:ea typeface="ＭＳ Ｐゴシック" charset="0"/>
              </a:rPr>
              <a:t>）</a:t>
            </a:r>
            <a:r>
              <a:rPr kumimoji="1" lang="en-US" altLang="ja-JP" sz="1100" b="0" i="0" u="none" strike="noStrike" kern="1200" cap="none" spc="0" normalizeH="0" baseline="0" noProof="0" dirty="0">
                <a:ln>
                  <a:noFill/>
                </a:ln>
                <a:solidFill>
                  <a:srgbClr val="282828"/>
                </a:solidFill>
                <a:effectLst/>
                <a:uLnTx/>
                <a:uFillTx/>
                <a:latin typeface="+mn-lt"/>
                <a:ea typeface="ＭＳ Ｐゴシック" charset="0"/>
              </a:rPr>
              <a:t> </a:t>
            </a:r>
            <a:r>
              <a:rPr kumimoji="1" lang="ja-JP" altLang="en-US" sz="1100" b="0" i="0" u="none" strike="noStrike" kern="1200" cap="none" spc="0" normalizeH="0" baseline="0" noProof="0" dirty="0">
                <a:ln>
                  <a:noFill/>
                </a:ln>
                <a:solidFill>
                  <a:srgbClr val="282828"/>
                </a:solidFill>
                <a:effectLst/>
                <a:uLnTx/>
                <a:uFillTx/>
                <a:latin typeface="+mn-lt"/>
                <a:ea typeface="ＭＳ Ｐゴシック" charset="0"/>
              </a:rPr>
              <a:t>時と同じ手順（コマンド）</a:t>
            </a:r>
            <a:endParaRPr kumimoji="1" lang="en-US" altLang="ja-JP" sz="1100" dirty="0">
              <a:solidFill>
                <a:srgbClr val="282828"/>
              </a:solidFill>
              <a:latin typeface="+mn-lt"/>
            </a:endParaRPr>
          </a:p>
          <a:p>
            <a:pPr marL="231775" indent="-112395">
              <a:lnSpc>
                <a:spcPct val="150000"/>
              </a:lnSpc>
              <a:buFont typeface="Arial" panose="020B0604020202020204" pitchFamily="34" charset="0"/>
              <a:buChar char="•"/>
              <a:defRPr/>
            </a:pPr>
            <a:r>
              <a:rPr kumimoji="1" lang="ja-JP" altLang="en-US" sz="1200" dirty="0">
                <a:solidFill>
                  <a:srgbClr val="282828"/>
                </a:solidFill>
                <a:latin typeface="+mn-lt"/>
              </a:rPr>
              <a:t>バージョンアップされるのは以下の順</a:t>
            </a:r>
            <a:endParaRPr kumimoji="1" lang="en-US" altLang="ja-JP" sz="1200" dirty="0">
              <a:solidFill>
                <a:srgbClr val="282828"/>
              </a:solidFill>
              <a:latin typeface="+mn-lt"/>
            </a:endParaRPr>
          </a:p>
          <a:p>
            <a:pPr marL="623888" lvl="1" indent="-220663">
              <a:lnSpc>
                <a:spcPct val="150000"/>
              </a:lnSpc>
              <a:buFont typeface="+mj-lt"/>
              <a:buAutoNum type="arabicPeriod"/>
              <a:defRPr/>
            </a:pPr>
            <a:r>
              <a:rPr kumimoji="1" lang="en-US" altLang="ja-JP" sz="1200" b="0" i="0" u="none" strike="noStrike" kern="1200" cap="none" spc="0" normalizeH="0" baseline="0" noProof="0" dirty="0">
                <a:ln>
                  <a:noFill/>
                </a:ln>
                <a:solidFill>
                  <a:srgbClr val="282828"/>
                </a:solidFill>
                <a:effectLst/>
                <a:uLnTx/>
                <a:uFillTx/>
                <a:latin typeface="+mn-lt"/>
                <a:ea typeface="ＭＳ Ｐゴシック" charset="0"/>
              </a:rPr>
              <a:t>ICS </a:t>
            </a:r>
            <a:r>
              <a:rPr kumimoji="1" lang="ja-JP" altLang="en-US" sz="1200" b="0" i="0" u="none" strike="noStrike" kern="1200" cap="none" spc="0" normalizeH="0" baseline="0" noProof="0" dirty="0">
                <a:ln>
                  <a:noFill/>
                </a:ln>
                <a:solidFill>
                  <a:srgbClr val="282828"/>
                </a:solidFill>
                <a:effectLst/>
                <a:uLnTx/>
                <a:uFillTx/>
                <a:latin typeface="+mn-lt"/>
                <a:ea typeface="ＭＳ Ｐゴシック" charset="0"/>
              </a:rPr>
              <a:t>（バージョンアップ時に再起動されるがスーパーバイザー</a:t>
            </a:r>
            <a:r>
              <a:rPr kumimoji="1" lang="ja-JP" altLang="en-US" sz="1200" dirty="0">
                <a:solidFill>
                  <a:srgbClr val="282828"/>
                </a:solidFill>
                <a:latin typeface="+mn-lt"/>
              </a:rPr>
              <a:t>の切り替えはない）</a:t>
            </a:r>
            <a:endParaRPr kumimoji="1" lang="en-US" altLang="ja-JP" sz="1200" b="0" i="0" u="none" strike="noStrike" kern="1200" cap="none" spc="0" normalizeH="0" baseline="0" noProof="0" dirty="0">
              <a:ln>
                <a:noFill/>
              </a:ln>
              <a:solidFill>
                <a:srgbClr val="282828"/>
              </a:solidFill>
              <a:effectLst/>
              <a:uLnTx/>
              <a:uFillTx/>
              <a:latin typeface="+mn-lt"/>
              <a:ea typeface="ＭＳ Ｐゴシック" charset="0"/>
            </a:endParaRPr>
          </a:p>
          <a:p>
            <a:pPr marL="623888" lvl="1" indent="-220663">
              <a:lnSpc>
                <a:spcPct val="150000"/>
              </a:lnSpc>
              <a:buFont typeface="+mj-lt"/>
              <a:buAutoNum type="arabicPeriod"/>
              <a:defRPr/>
            </a:pPr>
            <a:r>
              <a:rPr kumimoji="1" lang="en-US" altLang="ja-JP" sz="1200" b="0" i="0" u="none" strike="noStrike" kern="1200" cap="none" spc="0" normalizeH="0" baseline="0" noProof="0" dirty="0">
                <a:ln>
                  <a:noFill/>
                </a:ln>
                <a:solidFill>
                  <a:srgbClr val="282828"/>
                </a:solidFill>
                <a:effectLst/>
                <a:uLnTx/>
                <a:uFillTx/>
                <a:latin typeface="+mn-lt"/>
                <a:ea typeface="ＭＳ Ｐゴシック" charset="0"/>
              </a:rPr>
              <a:t>Standby Supervisor </a:t>
            </a:r>
            <a:r>
              <a:rPr kumimoji="1" lang="ja-JP" altLang="en-US" sz="1200" b="0" i="0" u="none" strike="noStrike" kern="1200" cap="none" spc="0" normalizeH="0" baseline="0" noProof="0" dirty="0">
                <a:ln>
                  <a:noFill/>
                </a:ln>
                <a:solidFill>
                  <a:srgbClr val="282828"/>
                </a:solidFill>
                <a:effectLst/>
                <a:uLnTx/>
                <a:uFillTx/>
                <a:latin typeface="+mn-lt"/>
                <a:ea typeface="ＭＳ Ｐゴシック" charset="0"/>
              </a:rPr>
              <a:t>（バージョンアップ時に再起動され、同一筐体内の</a:t>
            </a:r>
            <a:r>
              <a:rPr kumimoji="1" lang="en-US" altLang="ja-JP" sz="1200" b="0" i="0" u="none" strike="noStrike" kern="1200" cap="none" spc="0" normalizeH="0" baseline="0" noProof="0" dirty="0">
                <a:ln>
                  <a:noFill/>
                </a:ln>
                <a:solidFill>
                  <a:srgbClr val="282828"/>
                </a:solidFill>
                <a:effectLst/>
                <a:uLnTx/>
                <a:uFillTx/>
                <a:latin typeface="+mn-lt"/>
                <a:ea typeface="ＭＳ Ｐゴシック" charset="0"/>
              </a:rPr>
              <a:t> ICS </a:t>
            </a:r>
            <a:r>
              <a:rPr kumimoji="1" lang="ja-JP" altLang="en-US" sz="1200" b="0" i="0" u="none" strike="noStrike" kern="1200" cap="none" spc="0" normalizeH="0" baseline="0" noProof="0" dirty="0">
                <a:ln>
                  <a:noFill/>
                </a:ln>
                <a:solidFill>
                  <a:srgbClr val="282828"/>
                </a:solidFill>
                <a:effectLst/>
                <a:uLnTx/>
                <a:uFillTx/>
                <a:latin typeface="+mn-lt"/>
                <a:ea typeface="ＭＳ Ｐゴシック" charset="0"/>
              </a:rPr>
              <a:t>と</a:t>
            </a:r>
            <a:r>
              <a:rPr kumimoji="1" lang="ja-JP" altLang="en-US" sz="1200" dirty="0">
                <a:solidFill>
                  <a:srgbClr val="282828"/>
                </a:solidFill>
                <a:latin typeface="+mn-lt"/>
              </a:rPr>
              <a:t>切り替わる）</a:t>
            </a:r>
            <a:endParaRPr kumimoji="1" lang="en-US" altLang="ja-JP" sz="1200" b="0" i="0" u="none" strike="noStrike" kern="1200" cap="none" spc="0" normalizeH="0" baseline="0" noProof="0" dirty="0">
              <a:ln>
                <a:noFill/>
              </a:ln>
              <a:solidFill>
                <a:srgbClr val="282828"/>
              </a:solidFill>
              <a:effectLst/>
              <a:uLnTx/>
              <a:uFillTx/>
              <a:latin typeface="+mn-lt"/>
              <a:ea typeface="ＭＳ Ｐゴシック" charset="0"/>
            </a:endParaRPr>
          </a:p>
          <a:p>
            <a:pPr marL="623888" lvl="1" indent="-220663">
              <a:lnSpc>
                <a:spcPct val="150000"/>
              </a:lnSpc>
              <a:buFont typeface="+mj-lt"/>
              <a:buAutoNum type="arabicPeriod"/>
              <a:defRPr/>
            </a:pPr>
            <a:r>
              <a:rPr kumimoji="1" lang="en-US" altLang="ja-JP" sz="1200" dirty="0">
                <a:solidFill>
                  <a:srgbClr val="282828"/>
                </a:solidFill>
                <a:latin typeface="+mn-lt"/>
              </a:rPr>
              <a:t>Active Supervisor</a:t>
            </a:r>
            <a:r>
              <a:rPr kumimoji="1" lang="ja-JP" altLang="en-US" sz="1200" dirty="0">
                <a:solidFill>
                  <a:srgbClr val="282828"/>
                </a:solidFill>
                <a:latin typeface="+mn-lt"/>
              </a:rPr>
              <a:t> （バージョンアップ時に再起動され、</a:t>
            </a:r>
            <a:r>
              <a:rPr kumimoji="1" lang="en-US" altLang="ja-JP" sz="1200" dirty="0">
                <a:solidFill>
                  <a:srgbClr val="282828"/>
                </a:solidFill>
                <a:latin typeface="+mn-lt"/>
              </a:rPr>
              <a:t>Standby Supervisor </a:t>
            </a:r>
            <a:r>
              <a:rPr kumimoji="1" lang="ja-JP" altLang="en-US" sz="1200" dirty="0">
                <a:solidFill>
                  <a:srgbClr val="282828"/>
                </a:solidFill>
                <a:latin typeface="+mn-lt"/>
              </a:rPr>
              <a:t>が</a:t>
            </a:r>
            <a:r>
              <a:rPr kumimoji="1" lang="en-US" altLang="ja-JP" sz="1200" dirty="0">
                <a:solidFill>
                  <a:srgbClr val="282828"/>
                </a:solidFill>
                <a:latin typeface="+mn-lt"/>
              </a:rPr>
              <a:t> Active Supervisor </a:t>
            </a:r>
            <a:r>
              <a:rPr kumimoji="1" lang="ja-JP" altLang="en-US" sz="1200" dirty="0">
                <a:solidFill>
                  <a:srgbClr val="282828"/>
                </a:solidFill>
                <a:latin typeface="+mn-lt"/>
              </a:rPr>
              <a:t>に切り替わる）</a:t>
            </a:r>
            <a:endParaRPr kumimoji="1" lang="en-US" altLang="ja-JP" sz="1200" b="0" i="0" u="none" strike="noStrike" kern="1200" cap="none" spc="0" normalizeH="0" baseline="0" noProof="0" dirty="0">
              <a:ln>
                <a:noFill/>
              </a:ln>
              <a:solidFill>
                <a:srgbClr val="282828"/>
              </a:solidFill>
              <a:effectLst/>
              <a:uLnTx/>
              <a:uFillTx/>
              <a:latin typeface="+mn-lt"/>
              <a:ea typeface="ＭＳ Ｐゴシック" charset="0"/>
            </a:endParaRPr>
          </a:p>
          <a:p>
            <a:pPr marL="170815" indent="-170815">
              <a:buFont typeface="Apple SD Gothic Neo Regular,Sans-Serif" panose="02000300000000000000" pitchFamily="2" charset="-127"/>
              <a:buChar char="◼"/>
            </a:pPr>
            <a:endParaRPr kumimoji="1" lang="en-US" sz="1200" b="1" dirty="0">
              <a:solidFill>
                <a:schemeClr val="tx2"/>
              </a:solidFill>
              <a:latin typeface="+mn-lt"/>
              <a:ea typeface="MS PGothic" panose="020B0600070205080204" pitchFamily="34" charset="-128"/>
              <a:cs typeface="Arial"/>
            </a:endParaRPr>
          </a:p>
        </p:txBody>
      </p:sp>
    </p:spTree>
    <p:extLst>
      <p:ext uri="{BB962C8B-B14F-4D97-AF65-F5344CB8AC3E}">
        <p14:creationId xmlns:p14="http://schemas.microsoft.com/office/powerpoint/2010/main" val="911834268"/>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B4E46717-193D-964E-B331-2B7326FCC372}"/>
              </a:ext>
            </a:extLst>
          </p:cNvPr>
          <p:cNvSpPr>
            <a:spLocks noGrp="1"/>
          </p:cNvSpPr>
          <p:nvPr>
            <p:ph type="title"/>
          </p:nvPr>
        </p:nvSpPr>
        <p:spPr/>
        <p:txBody>
          <a:bodyPr anchor="t"/>
          <a:lstStyle/>
          <a:p>
            <a:r>
              <a:rPr lang="en-US" altLang="ja-JP">
                <a:latin typeface="+mn-lt"/>
                <a:ea typeface="MS PGothic" panose="020B0600070205080204" pitchFamily="34" charset="-128"/>
                <a:cs typeface="CiscoSansTT ExtraLight" charset="0"/>
              </a:rPr>
              <a:t>Cisco DNA </a:t>
            </a:r>
            <a:r>
              <a:rPr lang="ja-JP" altLang="en-US">
                <a:latin typeface="+mn-lt"/>
                <a:ea typeface="MS PGothic" panose="020B0600070205080204" pitchFamily="34" charset="-128"/>
                <a:cs typeface="CiscoSansTT ExtraLight" charset="0"/>
              </a:rPr>
              <a:t>で実現するソリューション</a:t>
            </a:r>
          </a:p>
        </p:txBody>
      </p:sp>
      <p:sp>
        <p:nvSpPr>
          <p:cNvPr id="6" name="Text Placeholder 5">
            <a:extLst>
              <a:ext uri="{FF2B5EF4-FFF2-40B4-BE49-F238E27FC236}">
                <a16:creationId xmlns:a16="http://schemas.microsoft.com/office/drawing/2014/main" id="{AD0CEF74-413B-8F45-AD7F-1418652859F4}"/>
              </a:ext>
            </a:extLst>
          </p:cNvPr>
          <p:cNvSpPr>
            <a:spLocks noGrp="1"/>
          </p:cNvSpPr>
          <p:nvPr>
            <p:ph type="body" sz="quarter" idx="12"/>
          </p:nvPr>
        </p:nvSpPr>
        <p:spPr/>
        <p:txBody>
          <a:bodyPr/>
          <a:lstStyle/>
          <a:p>
            <a:r>
              <a:rPr lang="en-US">
                <a:ea typeface="MS PGothic" panose="020B0600070205080204" pitchFamily="34" charset="-128"/>
              </a:rPr>
              <a:t>1.1  Cisco DNA </a:t>
            </a:r>
            <a:r>
              <a:rPr lang="ja-JP" altLang="en-US">
                <a:ea typeface="MS PGothic" panose="020B0600070205080204" pitchFamily="34" charset="-128"/>
              </a:rPr>
              <a:t>とは</a:t>
            </a:r>
            <a:r>
              <a:rPr lang="en-US" altLang="ja-JP">
                <a:ea typeface="MS PGothic" panose="020B0600070205080204" pitchFamily="34" charset="-128"/>
              </a:rPr>
              <a:t> ?</a:t>
            </a:r>
            <a:endParaRPr lang="en-US">
              <a:ea typeface="MS PGothic" panose="020B0600070205080204" pitchFamily="34" charset="-128"/>
            </a:endParaRPr>
          </a:p>
        </p:txBody>
      </p:sp>
      <p:grpSp>
        <p:nvGrpSpPr>
          <p:cNvPr id="2" name="グループ化 1">
            <a:extLst>
              <a:ext uri="{FF2B5EF4-FFF2-40B4-BE49-F238E27FC236}">
                <a16:creationId xmlns:a16="http://schemas.microsoft.com/office/drawing/2014/main" id="{F7AA287E-C8EB-4D67-81F7-3B375C9D8279}"/>
              </a:ext>
            </a:extLst>
          </p:cNvPr>
          <p:cNvGrpSpPr/>
          <p:nvPr/>
        </p:nvGrpSpPr>
        <p:grpSpPr>
          <a:xfrm>
            <a:off x="2292681" y="745277"/>
            <a:ext cx="4185830" cy="4033684"/>
            <a:chOff x="2292681" y="745277"/>
            <a:chExt cx="4185830" cy="4033684"/>
          </a:xfrm>
        </p:grpSpPr>
        <p:sp>
          <p:nvSpPr>
            <p:cNvPr id="4" name="アーチ 3">
              <a:extLst>
                <a:ext uri="{FF2B5EF4-FFF2-40B4-BE49-F238E27FC236}">
                  <a16:creationId xmlns:a16="http://schemas.microsoft.com/office/drawing/2014/main" id="{4961F39D-F2B7-41C1-8934-0F2F895082E1}"/>
                </a:ext>
              </a:extLst>
            </p:cNvPr>
            <p:cNvSpPr/>
            <p:nvPr/>
          </p:nvSpPr>
          <p:spPr>
            <a:xfrm>
              <a:off x="2712522" y="1245106"/>
              <a:ext cx="3346149" cy="3346149"/>
            </a:xfrm>
            <a:prstGeom prst="blockArc">
              <a:avLst>
                <a:gd name="adj1" fmla="val 11880000"/>
                <a:gd name="adj2" fmla="val 16200000"/>
                <a:gd name="adj3" fmla="val 4636"/>
              </a:avLst>
            </a:prstGeom>
          </p:spPr>
          <p:style>
            <a:lnRef idx="0">
              <a:schemeClr val="lt1">
                <a:hueOff val="0"/>
                <a:satOff val="0"/>
                <a:lumOff val="0"/>
                <a:alphaOff val="0"/>
              </a:schemeClr>
            </a:lnRef>
            <a:fillRef idx="1">
              <a:schemeClr val="accent6">
                <a:hueOff val="0"/>
                <a:satOff val="0"/>
                <a:lumOff val="0"/>
                <a:alphaOff val="0"/>
              </a:schemeClr>
            </a:fillRef>
            <a:effectRef idx="0">
              <a:schemeClr val="accent6">
                <a:hueOff val="0"/>
                <a:satOff val="0"/>
                <a:lumOff val="0"/>
                <a:alphaOff val="0"/>
              </a:schemeClr>
            </a:effectRef>
            <a:fontRef idx="minor">
              <a:schemeClr val="lt1"/>
            </a:fontRef>
          </p:style>
        </p:sp>
        <p:sp>
          <p:nvSpPr>
            <p:cNvPr id="7" name="アーチ 6">
              <a:extLst>
                <a:ext uri="{FF2B5EF4-FFF2-40B4-BE49-F238E27FC236}">
                  <a16:creationId xmlns:a16="http://schemas.microsoft.com/office/drawing/2014/main" id="{45AB0F53-27D7-4999-9C7F-35F07BBBAD41}"/>
                </a:ext>
              </a:extLst>
            </p:cNvPr>
            <p:cNvSpPr/>
            <p:nvPr/>
          </p:nvSpPr>
          <p:spPr>
            <a:xfrm>
              <a:off x="2712522" y="1245106"/>
              <a:ext cx="3346149" cy="3346149"/>
            </a:xfrm>
            <a:prstGeom prst="blockArc">
              <a:avLst>
                <a:gd name="adj1" fmla="val 7560000"/>
                <a:gd name="adj2" fmla="val 11880000"/>
                <a:gd name="adj3" fmla="val 4636"/>
              </a:avLst>
            </a:prstGeom>
          </p:spPr>
          <p:style>
            <a:lnRef idx="0">
              <a:schemeClr val="lt1">
                <a:hueOff val="0"/>
                <a:satOff val="0"/>
                <a:lumOff val="0"/>
                <a:alphaOff val="0"/>
              </a:schemeClr>
            </a:lnRef>
            <a:fillRef idx="1">
              <a:schemeClr val="accent5">
                <a:hueOff val="0"/>
                <a:satOff val="0"/>
                <a:lumOff val="0"/>
                <a:alphaOff val="0"/>
              </a:schemeClr>
            </a:fillRef>
            <a:effectRef idx="0">
              <a:schemeClr val="accent5">
                <a:hueOff val="0"/>
                <a:satOff val="0"/>
                <a:lumOff val="0"/>
                <a:alphaOff val="0"/>
              </a:schemeClr>
            </a:effectRef>
            <a:fontRef idx="minor">
              <a:schemeClr val="lt1"/>
            </a:fontRef>
          </p:style>
        </p:sp>
        <p:sp>
          <p:nvSpPr>
            <p:cNvPr id="8" name="アーチ 7">
              <a:extLst>
                <a:ext uri="{FF2B5EF4-FFF2-40B4-BE49-F238E27FC236}">
                  <a16:creationId xmlns:a16="http://schemas.microsoft.com/office/drawing/2014/main" id="{226441AA-1146-40A2-9802-91F568A43C13}"/>
                </a:ext>
              </a:extLst>
            </p:cNvPr>
            <p:cNvSpPr/>
            <p:nvPr/>
          </p:nvSpPr>
          <p:spPr>
            <a:xfrm>
              <a:off x="2712522" y="1245106"/>
              <a:ext cx="3346149" cy="3346149"/>
            </a:xfrm>
            <a:prstGeom prst="blockArc">
              <a:avLst>
                <a:gd name="adj1" fmla="val 3240000"/>
                <a:gd name="adj2" fmla="val 7560000"/>
                <a:gd name="adj3" fmla="val 4636"/>
              </a:avLst>
            </a:prstGeom>
          </p:spPr>
          <p:style>
            <a:lnRef idx="0">
              <a:schemeClr val="lt1">
                <a:hueOff val="0"/>
                <a:satOff val="0"/>
                <a:lumOff val="0"/>
                <a:alphaOff val="0"/>
              </a:schemeClr>
            </a:lnRef>
            <a:fillRef idx="1">
              <a:schemeClr val="accent4">
                <a:hueOff val="0"/>
                <a:satOff val="0"/>
                <a:lumOff val="0"/>
                <a:alphaOff val="0"/>
              </a:schemeClr>
            </a:fillRef>
            <a:effectRef idx="0">
              <a:schemeClr val="accent4">
                <a:hueOff val="0"/>
                <a:satOff val="0"/>
                <a:lumOff val="0"/>
                <a:alphaOff val="0"/>
              </a:schemeClr>
            </a:effectRef>
            <a:fontRef idx="minor">
              <a:schemeClr val="lt1"/>
            </a:fontRef>
          </p:style>
        </p:sp>
        <p:sp>
          <p:nvSpPr>
            <p:cNvPr id="9" name="アーチ 8">
              <a:extLst>
                <a:ext uri="{FF2B5EF4-FFF2-40B4-BE49-F238E27FC236}">
                  <a16:creationId xmlns:a16="http://schemas.microsoft.com/office/drawing/2014/main" id="{035311D5-FED1-4715-A400-B48030E158CE}"/>
                </a:ext>
              </a:extLst>
            </p:cNvPr>
            <p:cNvSpPr/>
            <p:nvPr/>
          </p:nvSpPr>
          <p:spPr>
            <a:xfrm>
              <a:off x="2712522" y="1245106"/>
              <a:ext cx="3346149" cy="3346149"/>
            </a:xfrm>
            <a:prstGeom prst="blockArc">
              <a:avLst>
                <a:gd name="adj1" fmla="val 20520000"/>
                <a:gd name="adj2" fmla="val 3240000"/>
                <a:gd name="adj3" fmla="val 4636"/>
              </a:avLst>
            </a:prstGeom>
          </p:spPr>
          <p:style>
            <a:lnRef idx="0">
              <a:schemeClr val="lt1">
                <a:hueOff val="0"/>
                <a:satOff val="0"/>
                <a:lumOff val="0"/>
                <a:alphaOff val="0"/>
              </a:schemeClr>
            </a:lnRef>
            <a:fillRef idx="1">
              <a:schemeClr val="accent3">
                <a:hueOff val="0"/>
                <a:satOff val="0"/>
                <a:lumOff val="0"/>
                <a:alphaOff val="0"/>
              </a:schemeClr>
            </a:fillRef>
            <a:effectRef idx="0">
              <a:schemeClr val="accent3">
                <a:hueOff val="0"/>
                <a:satOff val="0"/>
                <a:lumOff val="0"/>
                <a:alphaOff val="0"/>
              </a:schemeClr>
            </a:effectRef>
            <a:fontRef idx="minor">
              <a:schemeClr val="lt1"/>
            </a:fontRef>
          </p:style>
        </p:sp>
        <p:sp>
          <p:nvSpPr>
            <p:cNvPr id="10" name="アーチ 9">
              <a:extLst>
                <a:ext uri="{FF2B5EF4-FFF2-40B4-BE49-F238E27FC236}">
                  <a16:creationId xmlns:a16="http://schemas.microsoft.com/office/drawing/2014/main" id="{3FA1C93F-B245-4D90-A21A-BDF85A40355C}"/>
                </a:ext>
              </a:extLst>
            </p:cNvPr>
            <p:cNvSpPr/>
            <p:nvPr/>
          </p:nvSpPr>
          <p:spPr>
            <a:xfrm>
              <a:off x="2712522" y="1245106"/>
              <a:ext cx="3346149" cy="3346149"/>
            </a:xfrm>
            <a:prstGeom prst="blockArc">
              <a:avLst>
                <a:gd name="adj1" fmla="val 16200000"/>
                <a:gd name="adj2" fmla="val 20520000"/>
                <a:gd name="adj3" fmla="val 4636"/>
              </a:avLst>
            </a:prstGeom>
          </p:spPr>
          <p:style>
            <a:lnRef idx="0">
              <a:schemeClr val="lt1">
                <a:hueOff val="0"/>
                <a:satOff val="0"/>
                <a:lumOff val="0"/>
                <a:alphaOff val="0"/>
              </a:schemeClr>
            </a:lnRef>
            <a:fillRef idx="1">
              <a:schemeClr val="accent2">
                <a:hueOff val="0"/>
                <a:satOff val="0"/>
                <a:lumOff val="0"/>
                <a:alphaOff val="0"/>
              </a:schemeClr>
            </a:fillRef>
            <a:effectRef idx="0">
              <a:schemeClr val="accent2">
                <a:hueOff val="0"/>
                <a:satOff val="0"/>
                <a:lumOff val="0"/>
                <a:alphaOff val="0"/>
              </a:schemeClr>
            </a:effectRef>
            <a:fontRef idx="minor">
              <a:schemeClr val="lt1"/>
            </a:fontRef>
          </p:style>
        </p:sp>
        <p:sp>
          <p:nvSpPr>
            <p:cNvPr id="11" name="フリーフォーム: 図形 10">
              <a:extLst>
                <a:ext uri="{FF2B5EF4-FFF2-40B4-BE49-F238E27FC236}">
                  <a16:creationId xmlns:a16="http://schemas.microsoft.com/office/drawing/2014/main" id="{D9D3ADD1-E611-479B-A974-8F4C939BC57D}"/>
                </a:ext>
              </a:extLst>
            </p:cNvPr>
            <p:cNvSpPr/>
            <p:nvPr/>
          </p:nvSpPr>
          <p:spPr>
            <a:xfrm>
              <a:off x="3533679" y="2071978"/>
              <a:ext cx="1703835" cy="1615643"/>
            </a:xfrm>
            <a:custGeom>
              <a:avLst/>
              <a:gdLst>
                <a:gd name="connsiteX0" fmla="*/ 0 w 1703835"/>
                <a:gd name="connsiteY0" fmla="*/ 769441 h 1538882"/>
                <a:gd name="connsiteX1" fmla="*/ 851918 w 1703835"/>
                <a:gd name="connsiteY1" fmla="*/ 0 h 1538882"/>
                <a:gd name="connsiteX2" fmla="*/ 1703836 w 1703835"/>
                <a:gd name="connsiteY2" fmla="*/ 769441 h 1538882"/>
                <a:gd name="connsiteX3" fmla="*/ 851918 w 1703835"/>
                <a:gd name="connsiteY3" fmla="*/ 1538882 h 1538882"/>
                <a:gd name="connsiteX4" fmla="*/ 0 w 1703835"/>
                <a:gd name="connsiteY4" fmla="*/ 769441 h 15388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03835" h="1538882">
                  <a:moveTo>
                    <a:pt x="0" y="769441"/>
                  </a:moveTo>
                  <a:cubicBezTo>
                    <a:pt x="0" y="344490"/>
                    <a:pt x="381417" y="0"/>
                    <a:pt x="851918" y="0"/>
                  </a:cubicBezTo>
                  <a:cubicBezTo>
                    <a:pt x="1322419" y="0"/>
                    <a:pt x="1703836" y="344490"/>
                    <a:pt x="1703836" y="769441"/>
                  </a:cubicBezTo>
                  <a:cubicBezTo>
                    <a:pt x="1703836" y="1194392"/>
                    <a:pt x="1322419" y="1538882"/>
                    <a:pt x="851918" y="1538882"/>
                  </a:cubicBezTo>
                  <a:cubicBezTo>
                    <a:pt x="381417" y="1538882"/>
                    <a:pt x="0" y="1194392"/>
                    <a:pt x="0" y="769441"/>
                  </a:cubicBezTo>
                  <a:close/>
                </a:path>
              </a:pathLst>
            </a:custGeom>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302861" tIns="278704" rIns="302861" bIns="278704" numCol="1" spcCol="1270" anchor="ctr" anchorCtr="0">
              <a:noAutofit/>
            </a:bodyPr>
            <a:lstStyle/>
            <a:p>
              <a:pPr marL="0" lvl="0" indent="0" algn="ctr" defTabSz="1866900">
                <a:lnSpc>
                  <a:spcPct val="90000"/>
                </a:lnSpc>
                <a:spcBef>
                  <a:spcPct val="0"/>
                </a:spcBef>
                <a:spcAft>
                  <a:spcPct val="35000"/>
                </a:spcAft>
                <a:buNone/>
              </a:pPr>
              <a:endParaRPr kumimoji="1" lang="ja-JP" altLang="en-US" sz="2000" kern="1200">
                <a:ea typeface="MS PGothic" panose="020B0600070205080204" pitchFamily="34" charset="-128"/>
              </a:endParaRPr>
            </a:p>
          </p:txBody>
        </p:sp>
        <p:sp>
          <p:nvSpPr>
            <p:cNvPr id="12" name="フリーフォーム: 図形 11">
              <a:extLst>
                <a:ext uri="{FF2B5EF4-FFF2-40B4-BE49-F238E27FC236}">
                  <a16:creationId xmlns:a16="http://schemas.microsoft.com/office/drawing/2014/main" id="{337B7F10-EBCD-4ED4-AD8E-C2B448F4FB57}"/>
                </a:ext>
              </a:extLst>
            </p:cNvPr>
            <p:cNvSpPr/>
            <p:nvPr/>
          </p:nvSpPr>
          <p:spPr>
            <a:xfrm>
              <a:off x="3846988" y="745277"/>
              <a:ext cx="1077217" cy="1077217"/>
            </a:xfrm>
            <a:custGeom>
              <a:avLst/>
              <a:gdLst>
                <a:gd name="connsiteX0" fmla="*/ 0 w 1077217"/>
                <a:gd name="connsiteY0" fmla="*/ 538609 h 1077217"/>
                <a:gd name="connsiteX1" fmla="*/ 538609 w 1077217"/>
                <a:gd name="connsiteY1" fmla="*/ 0 h 1077217"/>
                <a:gd name="connsiteX2" fmla="*/ 1077218 w 1077217"/>
                <a:gd name="connsiteY2" fmla="*/ 538609 h 1077217"/>
                <a:gd name="connsiteX3" fmla="*/ 538609 w 1077217"/>
                <a:gd name="connsiteY3" fmla="*/ 1077218 h 1077217"/>
                <a:gd name="connsiteX4" fmla="*/ 0 w 1077217"/>
                <a:gd name="connsiteY4" fmla="*/ 538609 h 10772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77217" h="1077217">
                  <a:moveTo>
                    <a:pt x="0" y="538609"/>
                  </a:moveTo>
                  <a:cubicBezTo>
                    <a:pt x="0" y="241143"/>
                    <a:pt x="241143" y="0"/>
                    <a:pt x="538609" y="0"/>
                  </a:cubicBezTo>
                  <a:cubicBezTo>
                    <a:pt x="836075" y="0"/>
                    <a:pt x="1077218" y="241143"/>
                    <a:pt x="1077218" y="538609"/>
                  </a:cubicBezTo>
                  <a:cubicBezTo>
                    <a:pt x="1077218" y="836075"/>
                    <a:pt x="836075" y="1077218"/>
                    <a:pt x="538609" y="1077218"/>
                  </a:cubicBezTo>
                  <a:cubicBezTo>
                    <a:pt x="241143" y="1077218"/>
                    <a:pt x="0" y="836075"/>
                    <a:pt x="0" y="538609"/>
                  </a:cubicBezTo>
                  <a:close/>
                </a:path>
              </a:pathLst>
            </a:custGeom>
            <a:ln>
              <a:noFill/>
            </a:ln>
          </p:spPr>
          <p:style>
            <a:lnRef idx="2">
              <a:schemeClr val="lt1">
                <a:hueOff val="0"/>
                <a:satOff val="0"/>
                <a:lumOff val="0"/>
                <a:alphaOff val="0"/>
              </a:schemeClr>
            </a:lnRef>
            <a:fillRef idx="1">
              <a:schemeClr val="accent2">
                <a:hueOff val="0"/>
                <a:satOff val="0"/>
                <a:lumOff val="0"/>
                <a:alphaOff val="0"/>
              </a:schemeClr>
            </a:fillRef>
            <a:effectRef idx="0">
              <a:schemeClr val="accent2">
                <a:hueOff val="0"/>
                <a:satOff val="0"/>
                <a:lumOff val="0"/>
                <a:alphaOff val="0"/>
              </a:schemeClr>
            </a:effectRef>
            <a:fontRef idx="minor">
              <a:schemeClr val="lt1"/>
            </a:fontRef>
          </p:style>
          <p:txBody>
            <a:bodyPr spcFirstLastPara="0" vert="horz" wrap="square" lIns="171725" tIns="171725" rIns="171725" bIns="171725" numCol="1" spcCol="1270" anchor="ctr" anchorCtr="0">
              <a:noAutofit/>
            </a:bodyPr>
            <a:lstStyle/>
            <a:p>
              <a:pPr marL="0" lvl="0" indent="0" algn="ctr" defTabSz="488950">
                <a:lnSpc>
                  <a:spcPct val="90000"/>
                </a:lnSpc>
                <a:spcBef>
                  <a:spcPct val="0"/>
                </a:spcBef>
                <a:spcAft>
                  <a:spcPct val="35000"/>
                </a:spcAft>
                <a:buNone/>
              </a:pPr>
              <a:r>
                <a:rPr kumimoji="1" lang="en-US" altLang="ja-JP" sz="1100" kern="1200">
                  <a:ea typeface="MS PGothic" panose="020B0600070205080204" pitchFamily="34" charset="-128"/>
                </a:rPr>
                <a:t>Cisco DNA</a:t>
              </a:r>
              <a:r>
                <a:rPr kumimoji="1" lang="ja-JP" altLang="en-US" sz="1100" kern="1200">
                  <a:ea typeface="MS PGothic" panose="020B0600070205080204" pitchFamily="34" charset="-128"/>
                </a:rPr>
                <a:t> </a:t>
              </a:r>
              <a:r>
                <a:rPr kumimoji="1" lang="en-US" altLang="ja-JP" sz="1100" kern="1200">
                  <a:ea typeface="MS PGothic" panose="020B0600070205080204" pitchFamily="34" charset="-128"/>
                </a:rPr>
                <a:t>Automation</a:t>
              </a:r>
              <a:endParaRPr kumimoji="1" lang="ja-JP" altLang="en-US" sz="1100" kern="1200">
                <a:ea typeface="MS PGothic" panose="020B0600070205080204" pitchFamily="34" charset="-128"/>
              </a:endParaRPr>
            </a:p>
          </p:txBody>
        </p:sp>
        <p:sp>
          <p:nvSpPr>
            <p:cNvPr id="13" name="フリーフォーム: 図形 12">
              <a:extLst>
                <a:ext uri="{FF2B5EF4-FFF2-40B4-BE49-F238E27FC236}">
                  <a16:creationId xmlns:a16="http://schemas.microsoft.com/office/drawing/2014/main" id="{79D7314D-7BB4-46FD-878A-4813604132DC}"/>
                </a:ext>
              </a:extLst>
            </p:cNvPr>
            <p:cNvSpPr/>
            <p:nvPr/>
          </p:nvSpPr>
          <p:spPr>
            <a:xfrm>
              <a:off x="5401294" y="1874547"/>
              <a:ext cx="1077217" cy="1077217"/>
            </a:xfrm>
            <a:custGeom>
              <a:avLst/>
              <a:gdLst>
                <a:gd name="connsiteX0" fmla="*/ 0 w 1077217"/>
                <a:gd name="connsiteY0" fmla="*/ 538609 h 1077217"/>
                <a:gd name="connsiteX1" fmla="*/ 538609 w 1077217"/>
                <a:gd name="connsiteY1" fmla="*/ 0 h 1077217"/>
                <a:gd name="connsiteX2" fmla="*/ 1077218 w 1077217"/>
                <a:gd name="connsiteY2" fmla="*/ 538609 h 1077217"/>
                <a:gd name="connsiteX3" fmla="*/ 538609 w 1077217"/>
                <a:gd name="connsiteY3" fmla="*/ 1077218 h 1077217"/>
                <a:gd name="connsiteX4" fmla="*/ 0 w 1077217"/>
                <a:gd name="connsiteY4" fmla="*/ 538609 h 10772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77217" h="1077217">
                  <a:moveTo>
                    <a:pt x="0" y="538609"/>
                  </a:moveTo>
                  <a:cubicBezTo>
                    <a:pt x="0" y="241143"/>
                    <a:pt x="241143" y="0"/>
                    <a:pt x="538609" y="0"/>
                  </a:cubicBezTo>
                  <a:cubicBezTo>
                    <a:pt x="836075" y="0"/>
                    <a:pt x="1077218" y="241143"/>
                    <a:pt x="1077218" y="538609"/>
                  </a:cubicBezTo>
                  <a:cubicBezTo>
                    <a:pt x="1077218" y="836075"/>
                    <a:pt x="836075" y="1077218"/>
                    <a:pt x="538609" y="1077218"/>
                  </a:cubicBezTo>
                  <a:cubicBezTo>
                    <a:pt x="241143" y="1077218"/>
                    <a:pt x="0" y="836075"/>
                    <a:pt x="0" y="538609"/>
                  </a:cubicBezTo>
                  <a:close/>
                </a:path>
              </a:pathLst>
            </a:custGeom>
            <a:ln>
              <a:noFill/>
            </a:ln>
          </p:spPr>
          <p:style>
            <a:lnRef idx="2">
              <a:schemeClr val="lt1">
                <a:hueOff val="0"/>
                <a:satOff val="0"/>
                <a:lumOff val="0"/>
                <a:alphaOff val="0"/>
              </a:schemeClr>
            </a:lnRef>
            <a:fillRef idx="1">
              <a:schemeClr val="accent3">
                <a:hueOff val="0"/>
                <a:satOff val="0"/>
                <a:lumOff val="0"/>
                <a:alphaOff val="0"/>
              </a:schemeClr>
            </a:fillRef>
            <a:effectRef idx="0">
              <a:schemeClr val="accent3">
                <a:hueOff val="0"/>
                <a:satOff val="0"/>
                <a:lumOff val="0"/>
                <a:alphaOff val="0"/>
              </a:schemeClr>
            </a:effectRef>
            <a:fontRef idx="minor">
              <a:schemeClr val="lt1"/>
            </a:fontRef>
          </p:style>
          <p:txBody>
            <a:bodyPr spcFirstLastPara="0" vert="horz" wrap="square" lIns="172995" tIns="172995" rIns="172995" bIns="172995" numCol="1" spcCol="1270" anchor="ctr" anchorCtr="0">
              <a:noAutofit/>
            </a:bodyPr>
            <a:lstStyle/>
            <a:p>
              <a:pPr marL="0" lvl="0" indent="0" algn="ctr" defTabSz="533400">
                <a:lnSpc>
                  <a:spcPct val="90000"/>
                </a:lnSpc>
                <a:spcBef>
                  <a:spcPct val="0"/>
                </a:spcBef>
                <a:spcAft>
                  <a:spcPct val="35000"/>
                </a:spcAft>
                <a:buNone/>
              </a:pPr>
              <a:r>
                <a:rPr kumimoji="1" lang="en-US" altLang="ja-JP" sz="1100" kern="1200">
                  <a:solidFill>
                    <a:schemeClr val="bg2"/>
                  </a:solidFill>
                  <a:ea typeface="MS PGothic" panose="020B0600070205080204" pitchFamily="34" charset="-128"/>
                </a:rPr>
                <a:t>Cisco DNA Assurance</a:t>
              </a:r>
              <a:endParaRPr kumimoji="1" lang="ja-JP" altLang="en-US" sz="1100" kern="1200">
                <a:solidFill>
                  <a:schemeClr val="bg2"/>
                </a:solidFill>
                <a:ea typeface="MS PGothic" panose="020B0600070205080204" pitchFamily="34" charset="-128"/>
              </a:endParaRPr>
            </a:p>
          </p:txBody>
        </p:sp>
        <p:sp>
          <p:nvSpPr>
            <p:cNvPr id="14" name="フリーフォーム: 図形 13">
              <a:extLst>
                <a:ext uri="{FF2B5EF4-FFF2-40B4-BE49-F238E27FC236}">
                  <a16:creationId xmlns:a16="http://schemas.microsoft.com/office/drawing/2014/main" id="{DDA2B8C3-28F4-45D8-8D41-03DE864A3955}"/>
                </a:ext>
              </a:extLst>
            </p:cNvPr>
            <p:cNvSpPr/>
            <p:nvPr/>
          </p:nvSpPr>
          <p:spPr>
            <a:xfrm>
              <a:off x="4807602" y="3701744"/>
              <a:ext cx="1077217" cy="1077217"/>
            </a:xfrm>
            <a:custGeom>
              <a:avLst/>
              <a:gdLst>
                <a:gd name="connsiteX0" fmla="*/ 0 w 1077217"/>
                <a:gd name="connsiteY0" fmla="*/ 538609 h 1077217"/>
                <a:gd name="connsiteX1" fmla="*/ 538609 w 1077217"/>
                <a:gd name="connsiteY1" fmla="*/ 0 h 1077217"/>
                <a:gd name="connsiteX2" fmla="*/ 1077218 w 1077217"/>
                <a:gd name="connsiteY2" fmla="*/ 538609 h 1077217"/>
                <a:gd name="connsiteX3" fmla="*/ 538609 w 1077217"/>
                <a:gd name="connsiteY3" fmla="*/ 1077218 h 1077217"/>
                <a:gd name="connsiteX4" fmla="*/ 0 w 1077217"/>
                <a:gd name="connsiteY4" fmla="*/ 538609 h 10772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77217" h="1077217">
                  <a:moveTo>
                    <a:pt x="0" y="538609"/>
                  </a:moveTo>
                  <a:cubicBezTo>
                    <a:pt x="0" y="241143"/>
                    <a:pt x="241143" y="0"/>
                    <a:pt x="538609" y="0"/>
                  </a:cubicBezTo>
                  <a:cubicBezTo>
                    <a:pt x="836075" y="0"/>
                    <a:pt x="1077218" y="241143"/>
                    <a:pt x="1077218" y="538609"/>
                  </a:cubicBezTo>
                  <a:cubicBezTo>
                    <a:pt x="1077218" y="836075"/>
                    <a:pt x="836075" y="1077218"/>
                    <a:pt x="538609" y="1077218"/>
                  </a:cubicBezTo>
                  <a:cubicBezTo>
                    <a:pt x="241143" y="1077218"/>
                    <a:pt x="0" y="836075"/>
                    <a:pt x="0" y="538609"/>
                  </a:cubicBezTo>
                  <a:close/>
                </a:path>
              </a:pathLst>
            </a:custGeom>
            <a:ln>
              <a:noFill/>
            </a:ln>
          </p:spPr>
          <p:style>
            <a:lnRef idx="2">
              <a:schemeClr val="lt1">
                <a:hueOff val="0"/>
                <a:satOff val="0"/>
                <a:lumOff val="0"/>
                <a:alphaOff val="0"/>
              </a:schemeClr>
            </a:lnRef>
            <a:fillRef idx="1">
              <a:schemeClr val="accent4">
                <a:hueOff val="0"/>
                <a:satOff val="0"/>
                <a:lumOff val="0"/>
                <a:alphaOff val="0"/>
              </a:schemeClr>
            </a:fillRef>
            <a:effectRef idx="0">
              <a:schemeClr val="accent4">
                <a:hueOff val="0"/>
                <a:satOff val="0"/>
                <a:lumOff val="0"/>
                <a:alphaOff val="0"/>
              </a:schemeClr>
            </a:effectRef>
            <a:fontRef idx="minor">
              <a:schemeClr val="lt1"/>
            </a:fontRef>
          </p:style>
          <p:txBody>
            <a:bodyPr spcFirstLastPara="0" vert="horz" wrap="square" lIns="172995" tIns="172995" rIns="172995" bIns="172995" numCol="1" spcCol="1270" anchor="ctr" anchorCtr="0">
              <a:noAutofit/>
            </a:bodyPr>
            <a:lstStyle/>
            <a:p>
              <a:pPr marL="0" lvl="0" indent="0" algn="ctr" defTabSz="533400">
                <a:lnSpc>
                  <a:spcPct val="90000"/>
                </a:lnSpc>
                <a:spcBef>
                  <a:spcPct val="0"/>
                </a:spcBef>
                <a:spcAft>
                  <a:spcPct val="35000"/>
                </a:spcAft>
                <a:buNone/>
              </a:pPr>
              <a:r>
                <a:rPr kumimoji="1" lang="en-US" altLang="ja-JP" sz="1200" kern="1200">
                  <a:solidFill>
                    <a:schemeClr val="bg2"/>
                  </a:solidFill>
                  <a:ea typeface="MS PGothic" panose="020B0600070205080204" pitchFamily="34" charset="-128"/>
                </a:rPr>
                <a:t>Security</a:t>
              </a:r>
              <a:endParaRPr kumimoji="1" lang="ja-JP" altLang="en-US" sz="1200" kern="1200">
                <a:solidFill>
                  <a:schemeClr val="bg2"/>
                </a:solidFill>
                <a:ea typeface="MS PGothic" panose="020B0600070205080204" pitchFamily="34" charset="-128"/>
              </a:endParaRPr>
            </a:p>
          </p:txBody>
        </p:sp>
        <p:sp>
          <p:nvSpPr>
            <p:cNvPr id="15" name="フリーフォーム: 図形 14">
              <a:extLst>
                <a:ext uri="{FF2B5EF4-FFF2-40B4-BE49-F238E27FC236}">
                  <a16:creationId xmlns:a16="http://schemas.microsoft.com/office/drawing/2014/main" id="{962F4C7B-042F-4C22-8984-457E210737C1}"/>
                </a:ext>
              </a:extLst>
            </p:cNvPr>
            <p:cNvSpPr/>
            <p:nvPr/>
          </p:nvSpPr>
          <p:spPr>
            <a:xfrm>
              <a:off x="2886373" y="3701744"/>
              <a:ext cx="1077217" cy="1077217"/>
            </a:xfrm>
            <a:custGeom>
              <a:avLst/>
              <a:gdLst>
                <a:gd name="connsiteX0" fmla="*/ 0 w 1077217"/>
                <a:gd name="connsiteY0" fmla="*/ 538609 h 1077217"/>
                <a:gd name="connsiteX1" fmla="*/ 538609 w 1077217"/>
                <a:gd name="connsiteY1" fmla="*/ 0 h 1077217"/>
                <a:gd name="connsiteX2" fmla="*/ 1077218 w 1077217"/>
                <a:gd name="connsiteY2" fmla="*/ 538609 h 1077217"/>
                <a:gd name="connsiteX3" fmla="*/ 538609 w 1077217"/>
                <a:gd name="connsiteY3" fmla="*/ 1077218 h 1077217"/>
                <a:gd name="connsiteX4" fmla="*/ 0 w 1077217"/>
                <a:gd name="connsiteY4" fmla="*/ 538609 h 10772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77217" h="1077217">
                  <a:moveTo>
                    <a:pt x="0" y="538609"/>
                  </a:moveTo>
                  <a:cubicBezTo>
                    <a:pt x="0" y="241143"/>
                    <a:pt x="241143" y="0"/>
                    <a:pt x="538609" y="0"/>
                  </a:cubicBezTo>
                  <a:cubicBezTo>
                    <a:pt x="836075" y="0"/>
                    <a:pt x="1077218" y="241143"/>
                    <a:pt x="1077218" y="538609"/>
                  </a:cubicBezTo>
                  <a:cubicBezTo>
                    <a:pt x="1077218" y="836075"/>
                    <a:pt x="836075" y="1077218"/>
                    <a:pt x="538609" y="1077218"/>
                  </a:cubicBezTo>
                  <a:cubicBezTo>
                    <a:pt x="241143" y="1077218"/>
                    <a:pt x="0" y="836075"/>
                    <a:pt x="0" y="538609"/>
                  </a:cubicBezTo>
                  <a:close/>
                </a:path>
              </a:pathLst>
            </a:custGeom>
            <a:ln>
              <a:noFill/>
            </a:ln>
          </p:spPr>
          <p:style>
            <a:lnRef idx="2">
              <a:schemeClr val="lt1">
                <a:hueOff val="0"/>
                <a:satOff val="0"/>
                <a:lumOff val="0"/>
                <a:alphaOff val="0"/>
              </a:schemeClr>
            </a:lnRef>
            <a:fillRef idx="1">
              <a:schemeClr val="accent5">
                <a:hueOff val="0"/>
                <a:satOff val="0"/>
                <a:lumOff val="0"/>
                <a:alphaOff val="0"/>
              </a:schemeClr>
            </a:fillRef>
            <a:effectRef idx="0">
              <a:schemeClr val="accent5">
                <a:hueOff val="0"/>
                <a:satOff val="0"/>
                <a:lumOff val="0"/>
                <a:alphaOff val="0"/>
              </a:schemeClr>
            </a:effectRef>
            <a:fontRef idx="minor">
              <a:schemeClr val="lt1"/>
            </a:fontRef>
          </p:style>
          <p:txBody>
            <a:bodyPr spcFirstLastPara="0" vert="horz" wrap="square" lIns="172995" tIns="172995" rIns="172995" bIns="172995" numCol="1" spcCol="1270" anchor="ctr" anchorCtr="0">
              <a:noAutofit/>
            </a:bodyPr>
            <a:lstStyle/>
            <a:p>
              <a:pPr marL="0" lvl="0" indent="0" algn="ctr" defTabSz="533400">
                <a:lnSpc>
                  <a:spcPct val="90000"/>
                </a:lnSpc>
                <a:spcBef>
                  <a:spcPct val="0"/>
                </a:spcBef>
                <a:spcAft>
                  <a:spcPct val="35000"/>
                </a:spcAft>
                <a:buNone/>
              </a:pPr>
              <a:r>
                <a:rPr kumimoji="1" lang="en-US" altLang="ja-JP" sz="1200" kern="1200">
                  <a:ea typeface="MS PGothic" panose="020B0600070205080204" pitchFamily="34" charset="-128"/>
                </a:rPr>
                <a:t>SD-Access</a:t>
              </a:r>
              <a:endParaRPr kumimoji="1" lang="ja-JP" altLang="en-US" sz="1200" kern="1200">
                <a:ea typeface="MS PGothic" panose="020B0600070205080204" pitchFamily="34" charset="-128"/>
              </a:endParaRPr>
            </a:p>
          </p:txBody>
        </p:sp>
        <p:sp>
          <p:nvSpPr>
            <p:cNvPr id="16" name="フリーフォーム: 図形 15">
              <a:extLst>
                <a:ext uri="{FF2B5EF4-FFF2-40B4-BE49-F238E27FC236}">
                  <a16:creationId xmlns:a16="http://schemas.microsoft.com/office/drawing/2014/main" id="{C27FE458-7120-4533-AD80-E5AD316EC93B}"/>
                </a:ext>
              </a:extLst>
            </p:cNvPr>
            <p:cNvSpPr/>
            <p:nvPr/>
          </p:nvSpPr>
          <p:spPr>
            <a:xfrm>
              <a:off x="2292681" y="1874547"/>
              <a:ext cx="1077217" cy="1077217"/>
            </a:xfrm>
            <a:custGeom>
              <a:avLst/>
              <a:gdLst>
                <a:gd name="connsiteX0" fmla="*/ 0 w 1077217"/>
                <a:gd name="connsiteY0" fmla="*/ 538609 h 1077217"/>
                <a:gd name="connsiteX1" fmla="*/ 538609 w 1077217"/>
                <a:gd name="connsiteY1" fmla="*/ 0 h 1077217"/>
                <a:gd name="connsiteX2" fmla="*/ 1077218 w 1077217"/>
                <a:gd name="connsiteY2" fmla="*/ 538609 h 1077217"/>
                <a:gd name="connsiteX3" fmla="*/ 538609 w 1077217"/>
                <a:gd name="connsiteY3" fmla="*/ 1077218 h 1077217"/>
                <a:gd name="connsiteX4" fmla="*/ 0 w 1077217"/>
                <a:gd name="connsiteY4" fmla="*/ 538609 h 10772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77217" h="1077217">
                  <a:moveTo>
                    <a:pt x="0" y="538609"/>
                  </a:moveTo>
                  <a:cubicBezTo>
                    <a:pt x="0" y="241143"/>
                    <a:pt x="241143" y="0"/>
                    <a:pt x="538609" y="0"/>
                  </a:cubicBezTo>
                  <a:cubicBezTo>
                    <a:pt x="836075" y="0"/>
                    <a:pt x="1077218" y="241143"/>
                    <a:pt x="1077218" y="538609"/>
                  </a:cubicBezTo>
                  <a:cubicBezTo>
                    <a:pt x="1077218" y="836075"/>
                    <a:pt x="836075" y="1077218"/>
                    <a:pt x="538609" y="1077218"/>
                  </a:cubicBezTo>
                  <a:cubicBezTo>
                    <a:pt x="241143" y="1077218"/>
                    <a:pt x="0" y="836075"/>
                    <a:pt x="0" y="538609"/>
                  </a:cubicBezTo>
                  <a:close/>
                </a:path>
              </a:pathLst>
            </a:custGeom>
            <a:ln>
              <a:noFill/>
            </a:ln>
          </p:spPr>
          <p:style>
            <a:lnRef idx="2">
              <a:schemeClr val="lt1">
                <a:hueOff val="0"/>
                <a:satOff val="0"/>
                <a:lumOff val="0"/>
                <a:alphaOff val="0"/>
              </a:schemeClr>
            </a:lnRef>
            <a:fillRef idx="1">
              <a:schemeClr val="accent6">
                <a:hueOff val="0"/>
                <a:satOff val="0"/>
                <a:lumOff val="0"/>
                <a:alphaOff val="0"/>
              </a:schemeClr>
            </a:fillRef>
            <a:effectRef idx="0">
              <a:schemeClr val="accent6">
                <a:hueOff val="0"/>
                <a:satOff val="0"/>
                <a:lumOff val="0"/>
                <a:alphaOff val="0"/>
              </a:schemeClr>
            </a:effectRef>
            <a:fontRef idx="minor">
              <a:schemeClr val="lt1"/>
            </a:fontRef>
          </p:style>
          <p:txBody>
            <a:bodyPr spcFirstLastPara="0" vert="horz" wrap="square" lIns="172995" tIns="172995" rIns="172995" bIns="172995" numCol="1" spcCol="1270" anchor="ctr" anchorCtr="0">
              <a:noAutofit/>
            </a:bodyPr>
            <a:lstStyle/>
            <a:p>
              <a:pPr marL="0" lvl="0" indent="0" algn="ctr" defTabSz="533400">
                <a:lnSpc>
                  <a:spcPct val="90000"/>
                </a:lnSpc>
                <a:spcBef>
                  <a:spcPct val="0"/>
                </a:spcBef>
                <a:spcAft>
                  <a:spcPct val="35000"/>
                </a:spcAft>
                <a:buNone/>
              </a:pPr>
              <a:r>
                <a:rPr kumimoji="1" lang="en-US" altLang="ja-JP" sz="1200" kern="1200">
                  <a:solidFill>
                    <a:schemeClr val="bg2"/>
                  </a:solidFill>
                  <a:ea typeface="MS PGothic" panose="020B0600070205080204" pitchFamily="34" charset="-128"/>
                </a:rPr>
                <a:t>SD-WAN</a:t>
              </a:r>
              <a:endParaRPr kumimoji="1" lang="ja-JP" altLang="en-US" sz="1200" kern="1200">
                <a:solidFill>
                  <a:schemeClr val="bg2"/>
                </a:solidFill>
                <a:ea typeface="MS PGothic" panose="020B0600070205080204" pitchFamily="34" charset="-128"/>
              </a:endParaRPr>
            </a:p>
          </p:txBody>
        </p:sp>
        <p:sp>
          <p:nvSpPr>
            <p:cNvPr id="22" name="フリーフォーム: 図形 21">
              <a:extLst>
                <a:ext uri="{FF2B5EF4-FFF2-40B4-BE49-F238E27FC236}">
                  <a16:creationId xmlns:a16="http://schemas.microsoft.com/office/drawing/2014/main" id="{CEEECAD8-0CB2-4090-96BF-36694FAB624E}"/>
                </a:ext>
              </a:extLst>
            </p:cNvPr>
            <p:cNvSpPr/>
            <p:nvPr/>
          </p:nvSpPr>
          <p:spPr>
            <a:xfrm>
              <a:off x="3338815" y="2086101"/>
              <a:ext cx="2085544" cy="1615643"/>
            </a:xfrm>
            <a:custGeom>
              <a:avLst/>
              <a:gdLst>
                <a:gd name="connsiteX0" fmla="*/ 0 w 1703835"/>
                <a:gd name="connsiteY0" fmla="*/ 769441 h 1538882"/>
                <a:gd name="connsiteX1" fmla="*/ 851918 w 1703835"/>
                <a:gd name="connsiteY1" fmla="*/ 0 h 1538882"/>
                <a:gd name="connsiteX2" fmla="*/ 1703836 w 1703835"/>
                <a:gd name="connsiteY2" fmla="*/ 769441 h 1538882"/>
                <a:gd name="connsiteX3" fmla="*/ 851918 w 1703835"/>
                <a:gd name="connsiteY3" fmla="*/ 1538882 h 1538882"/>
                <a:gd name="connsiteX4" fmla="*/ 0 w 1703835"/>
                <a:gd name="connsiteY4" fmla="*/ 769441 h 15388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03835" h="1538882">
                  <a:moveTo>
                    <a:pt x="0" y="769441"/>
                  </a:moveTo>
                  <a:cubicBezTo>
                    <a:pt x="0" y="344490"/>
                    <a:pt x="381417" y="0"/>
                    <a:pt x="851918" y="0"/>
                  </a:cubicBezTo>
                  <a:cubicBezTo>
                    <a:pt x="1322419" y="0"/>
                    <a:pt x="1703836" y="344490"/>
                    <a:pt x="1703836" y="769441"/>
                  </a:cubicBezTo>
                  <a:cubicBezTo>
                    <a:pt x="1703836" y="1194392"/>
                    <a:pt x="1322419" y="1538882"/>
                    <a:pt x="851918" y="1538882"/>
                  </a:cubicBezTo>
                  <a:cubicBezTo>
                    <a:pt x="381417" y="1538882"/>
                    <a:pt x="0" y="1194392"/>
                    <a:pt x="0" y="769441"/>
                  </a:cubicBezTo>
                  <a:close/>
                </a:path>
              </a:pathLst>
            </a:custGeom>
            <a:no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302861" tIns="278704" rIns="302861" bIns="278704" numCol="1" spcCol="1270" anchor="ctr" anchorCtr="0">
              <a:noAutofit/>
            </a:bodyPr>
            <a:lstStyle/>
            <a:p>
              <a:pPr marL="0" lvl="0" indent="0" algn="ctr" defTabSz="1866900">
                <a:lnSpc>
                  <a:spcPct val="90000"/>
                </a:lnSpc>
                <a:spcBef>
                  <a:spcPct val="0"/>
                </a:spcBef>
                <a:spcAft>
                  <a:spcPct val="35000"/>
                </a:spcAft>
                <a:buNone/>
              </a:pPr>
              <a:r>
                <a:rPr kumimoji="1" lang="en-US" altLang="ja-JP" sz="2000" kern="1200">
                  <a:ea typeface="MS PGothic" panose="020B0600070205080204" pitchFamily="34" charset="-128"/>
                </a:rPr>
                <a:t>Cisco DNA</a:t>
              </a:r>
              <a:endParaRPr kumimoji="1" lang="ja-JP" altLang="en-US" sz="2000" kern="1200">
                <a:ea typeface="MS PGothic" panose="020B0600070205080204" pitchFamily="34" charset="-128"/>
              </a:endParaRPr>
            </a:p>
          </p:txBody>
        </p:sp>
      </p:grpSp>
      <p:sp>
        <p:nvSpPr>
          <p:cNvPr id="44" name="テキスト ボックス 43">
            <a:extLst>
              <a:ext uri="{FF2B5EF4-FFF2-40B4-BE49-F238E27FC236}">
                <a16:creationId xmlns:a16="http://schemas.microsoft.com/office/drawing/2014/main" id="{22D0B972-DD02-D840-A5B7-04C3D8F35CCC}"/>
              </a:ext>
            </a:extLst>
          </p:cNvPr>
          <p:cNvSpPr txBox="1"/>
          <p:nvPr/>
        </p:nvSpPr>
        <p:spPr>
          <a:xfrm>
            <a:off x="6373690" y="1990932"/>
            <a:ext cx="2770310" cy="646331"/>
          </a:xfrm>
          <a:prstGeom prst="rect">
            <a:avLst/>
          </a:prstGeom>
          <a:noFill/>
        </p:spPr>
        <p:txBody>
          <a:bodyPr wrap="none" rtlCol="0">
            <a:spAutoFit/>
          </a:bodyPr>
          <a:lstStyle/>
          <a:p>
            <a:pPr marL="171450" marR="0" lvl="0" indent="-171450" algn="l" defTabSz="457200" rtl="0" eaLnBrk="1" fontAlgn="base" latinLnBrk="0" hangingPunct="1">
              <a:lnSpc>
                <a:spcPct val="100000"/>
              </a:lnSpc>
              <a:spcBef>
                <a:spcPct val="0"/>
              </a:spcBef>
              <a:spcAft>
                <a:spcPct val="0"/>
              </a:spcAft>
              <a:buClrTx/>
              <a:buSzTx/>
              <a:buFont typeface="Wingdings" panose="05000000000000000000" pitchFamily="2" charset="2"/>
              <a:buChar char="ü"/>
              <a:tabLst/>
              <a:defRPr/>
            </a:pPr>
            <a:r>
              <a:rPr kumimoji="1" lang="ja-JP" altLang="en-US" sz="1200" b="0" i="0" u="none" strike="noStrike" kern="1200" cap="none" spc="0" normalizeH="0" baseline="0" noProof="0">
                <a:ln>
                  <a:noFill/>
                </a:ln>
                <a:solidFill>
                  <a:srgbClr val="282828"/>
                </a:solidFill>
                <a:effectLst/>
                <a:uLnTx/>
                <a:uFillTx/>
                <a:latin typeface="+mn-lt"/>
                <a:ea typeface="MS PGothic" panose="020B0600070205080204" pitchFamily="34" charset="-128"/>
              </a:rPr>
              <a:t>見える化、分析</a:t>
            </a:r>
            <a:endParaRPr kumimoji="1" lang="en-US" altLang="ja-JP" sz="1200" b="0" i="0" u="none" strike="noStrike" kern="1200" cap="none" spc="0" normalizeH="0" baseline="0" noProof="0">
              <a:ln>
                <a:noFill/>
              </a:ln>
              <a:solidFill>
                <a:srgbClr val="282828"/>
              </a:solidFill>
              <a:effectLst/>
              <a:uLnTx/>
              <a:uFillTx/>
              <a:latin typeface="+mn-lt"/>
              <a:ea typeface="MS PGothic" panose="020B0600070205080204" pitchFamily="34" charset="-128"/>
            </a:endParaRPr>
          </a:p>
          <a:p>
            <a:pPr marL="0" marR="0" lvl="0" indent="0" algn="l" defTabSz="457200" rtl="0" eaLnBrk="1" fontAlgn="base" latinLnBrk="0" hangingPunct="1">
              <a:lnSpc>
                <a:spcPct val="100000"/>
              </a:lnSpc>
              <a:spcBef>
                <a:spcPct val="0"/>
              </a:spcBef>
              <a:spcAft>
                <a:spcPct val="0"/>
              </a:spcAft>
              <a:buClrTx/>
              <a:buSzTx/>
              <a:buFontTx/>
              <a:buNone/>
              <a:tabLst/>
              <a:defRPr/>
            </a:pPr>
            <a:r>
              <a:rPr kumimoji="1" lang="ja-JP" altLang="en-US" sz="1200" b="0" i="0" u="none" strike="noStrike" kern="1200" cap="none" spc="0" normalizeH="0" baseline="0" noProof="0">
                <a:ln>
                  <a:noFill/>
                </a:ln>
                <a:solidFill>
                  <a:srgbClr val="282828"/>
                </a:solidFill>
                <a:effectLst/>
                <a:uLnTx/>
                <a:uFillTx/>
                <a:latin typeface="+mn-lt"/>
                <a:ea typeface="MS PGothic" panose="020B0600070205080204" pitchFamily="34" charset="-128"/>
              </a:rPr>
              <a:t> ：プロアクティブなトラブルシューティング</a:t>
            </a:r>
            <a:endParaRPr kumimoji="1" lang="en-US" altLang="ja-JP" sz="1200" b="0" i="0" u="none" strike="noStrike" kern="1200" cap="none" spc="0" normalizeH="0" baseline="0" noProof="0">
              <a:ln>
                <a:noFill/>
              </a:ln>
              <a:solidFill>
                <a:srgbClr val="282828"/>
              </a:solidFill>
              <a:effectLst/>
              <a:uLnTx/>
              <a:uFillTx/>
              <a:latin typeface="+mn-lt"/>
              <a:ea typeface="MS PGothic" panose="020B0600070205080204" pitchFamily="34" charset="-128"/>
            </a:endParaRPr>
          </a:p>
          <a:p>
            <a:pPr marL="0" marR="0" lvl="0" indent="0" algn="l" defTabSz="457200" rtl="0" eaLnBrk="1" fontAlgn="base" latinLnBrk="0" hangingPunct="1">
              <a:lnSpc>
                <a:spcPct val="100000"/>
              </a:lnSpc>
              <a:spcBef>
                <a:spcPct val="0"/>
              </a:spcBef>
              <a:spcAft>
                <a:spcPct val="0"/>
              </a:spcAft>
              <a:buClrTx/>
              <a:buSzTx/>
              <a:buFontTx/>
              <a:buNone/>
              <a:tabLst/>
              <a:defRPr/>
            </a:pPr>
            <a:r>
              <a:rPr kumimoji="1" lang="ja-JP" altLang="en-US" sz="1200" b="0" i="0" u="none" strike="noStrike" kern="1200" cap="none" spc="0" normalizeH="0" baseline="0" noProof="0">
                <a:ln>
                  <a:noFill/>
                </a:ln>
                <a:solidFill>
                  <a:srgbClr val="282828"/>
                </a:solidFill>
                <a:effectLst/>
                <a:uLnTx/>
                <a:uFillTx/>
                <a:latin typeface="+mn-lt"/>
                <a:ea typeface="MS PGothic" panose="020B0600070205080204" pitchFamily="34" charset="-128"/>
              </a:rPr>
              <a:t> ：予兆検知</a:t>
            </a:r>
            <a:endParaRPr kumimoji="1" lang="en-US" altLang="ja-JP" sz="1200" b="0" i="0" u="none" strike="noStrike" kern="1200" cap="none" spc="0" normalizeH="0" baseline="0" noProof="0">
              <a:ln>
                <a:noFill/>
              </a:ln>
              <a:solidFill>
                <a:srgbClr val="282828"/>
              </a:solidFill>
              <a:effectLst/>
              <a:uLnTx/>
              <a:uFillTx/>
              <a:latin typeface="+mn-lt"/>
              <a:ea typeface="MS PGothic" panose="020B0600070205080204" pitchFamily="34" charset="-128"/>
            </a:endParaRPr>
          </a:p>
        </p:txBody>
      </p:sp>
      <p:sp>
        <p:nvSpPr>
          <p:cNvPr id="45" name="テキスト ボックス 44">
            <a:extLst>
              <a:ext uri="{FF2B5EF4-FFF2-40B4-BE49-F238E27FC236}">
                <a16:creationId xmlns:a16="http://schemas.microsoft.com/office/drawing/2014/main" id="{8359EFDA-E6FA-E24F-B4A1-074DB8E18A48}"/>
              </a:ext>
            </a:extLst>
          </p:cNvPr>
          <p:cNvSpPr txBox="1"/>
          <p:nvPr/>
        </p:nvSpPr>
        <p:spPr>
          <a:xfrm>
            <a:off x="5012861" y="860333"/>
            <a:ext cx="3111231" cy="461665"/>
          </a:xfrm>
          <a:prstGeom prst="rect">
            <a:avLst/>
          </a:prstGeom>
          <a:noFill/>
        </p:spPr>
        <p:txBody>
          <a:bodyPr wrap="square" rtlCol="0">
            <a:spAutoFit/>
          </a:bodyPr>
          <a:lstStyle/>
          <a:p>
            <a:pPr marL="285750" marR="0" lvl="0" indent="-285750" algn="l" defTabSz="457200" rtl="0" eaLnBrk="1" fontAlgn="base" latinLnBrk="0" hangingPunct="1">
              <a:lnSpc>
                <a:spcPct val="100000"/>
              </a:lnSpc>
              <a:spcBef>
                <a:spcPct val="0"/>
              </a:spcBef>
              <a:spcAft>
                <a:spcPct val="0"/>
              </a:spcAft>
              <a:buClrTx/>
              <a:buSzTx/>
              <a:buFont typeface="Wingdings" panose="05000000000000000000" pitchFamily="2" charset="2"/>
              <a:buChar char="ü"/>
              <a:tabLst/>
              <a:defRPr/>
            </a:pPr>
            <a:r>
              <a:rPr kumimoji="1" lang="ja-JP" altLang="en-US" sz="1200" b="0" i="0" u="none" strike="noStrike" kern="1200" cap="none" spc="0" normalizeH="0" baseline="0" noProof="0">
                <a:ln>
                  <a:noFill/>
                </a:ln>
                <a:solidFill>
                  <a:srgbClr val="282828"/>
                </a:solidFill>
                <a:effectLst/>
                <a:uLnTx/>
                <a:uFillTx/>
                <a:latin typeface="+mn-lt"/>
                <a:ea typeface="MS PGothic" panose="020B0600070205080204" pitchFamily="34" charset="-128"/>
              </a:rPr>
              <a:t>自動化、機器管理</a:t>
            </a:r>
            <a:r>
              <a:rPr kumimoji="1" lang="en-US" altLang="ja-JP" sz="1200" b="0" i="0" u="none" strike="noStrike" kern="1200" cap="none" spc="0" normalizeH="0" baseline="0" noProof="0">
                <a:ln>
                  <a:noFill/>
                </a:ln>
                <a:solidFill>
                  <a:srgbClr val="282828"/>
                </a:solidFill>
                <a:effectLst/>
                <a:uLnTx/>
                <a:uFillTx/>
                <a:latin typeface="+mn-lt"/>
                <a:ea typeface="MS PGothic" panose="020B0600070205080204" pitchFamily="34" charset="-128"/>
              </a:rPr>
              <a:t>/</a:t>
            </a:r>
            <a:r>
              <a:rPr kumimoji="1" lang="ja-JP" altLang="en-US" sz="1200" b="0" i="0" u="none" strike="noStrike" kern="1200" cap="none" spc="0" normalizeH="0" baseline="0" noProof="0">
                <a:ln>
                  <a:noFill/>
                </a:ln>
                <a:solidFill>
                  <a:srgbClr val="282828"/>
                </a:solidFill>
                <a:effectLst/>
                <a:uLnTx/>
                <a:uFillTx/>
                <a:latin typeface="+mn-lt"/>
                <a:ea typeface="MS PGothic" panose="020B0600070205080204" pitchFamily="34" charset="-128"/>
              </a:rPr>
              <a:t>モニタリング</a:t>
            </a:r>
            <a:endParaRPr kumimoji="1" lang="en-US" altLang="ja-JP" sz="1200" b="0" i="0" u="none" strike="noStrike" kern="1200" cap="none" spc="0" normalizeH="0" baseline="0" noProof="0">
              <a:ln>
                <a:noFill/>
              </a:ln>
              <a:solidFill>
                <a:srgbClr val="282828"/>
              </a:solidFill>
              <a:effectLst/>
              <a:uLnTx/>
              <a:uFillTx/>
              <a:latin typeface="+mn-lt"/>
              <a:ea typeface="MS PGothic" panose="020B0600070205080204" pitchFamily="34" charset="-128"/>
            </a:endParaRPr>
          </a:p>
          <a:p>
            <a:pPr marL="0" marR="0" lvl="0" indent="0" algn="l" defTabSz="457200" rtl="0" eaLnBrk="1" fontAlgn="base" latinLnBrk="0" hangingPunct="1">
              <a:lnSpc>
                <a:spcPct val="100000"/>
              </a:lnSpc>
              <a:spcBef>
                <a:spcPct val="0"/>
              </a:spcBef>
              <a:spcAft>
                <a:spcPct val="0"/>
              </a:spcAft>
              <a:buClrTx/>
              <a:buSzTx/>
              <a:buFontTx/>
              <a:buNone/>
              <a:tabLst/>
              <a:defRPr/>
            </a:pPr>
            <a:r>
              <a:rPr kumimoji="1" lang="ja-JP" altLang="en-US" sz="1200" b="0" i="0" u="none" strike="noStrike" kern="1200" cap="none" spc="0" normalizeH="0" baseline="0" noProof="0">
                <a:ln>
                  <a:noFill/>
                </a:ln>
                <a:solidFill>
                  <a:srgbClr val="282828"/>
                </a:solidFill>
                <a:effectLst/>
                <a:uLnTx/>
                <a:uFillTx/>
                <a:latin typeface="+mn-lt"/>
                <a:ea typeface="MS PGothic" panose="020B0600070205080204" pitchFamily="34" charset="-128"/>
              </a:rPr>
              <a:t>　</a:t>
            </a:r>
            <a:r>
              <a:rPr kumimoji="1" lang="en-US" altLang="ja-JP" sz="1200" b="0" i="0" u="none" strike="noStrike" kern="1200" cap="none" spc="0" normalizeH="0" baseline="0" noProof="0">
                <a:ln>
                  <a:noFill/>
                </a:ln>
                <a:solidFill>
                  <a:srgbClr val="282828"/>
                </a:solidFill>
                <a:effectLst/>
                <a:uLnTx/>
                <a:uFillTx/>
                <a:latin typeface="+mn-lt"/>
                <a:ea typeface="MS PGothic" panose="020B0600070205080204" pitchFamily="34" charset="-128"/>
              </a:rPr>
              <a:t>:</a:t>
            </a:r>
            <a:r>
              <a:rPr kumimoji="0" lang="ja-JP" altLang="en-US" sz="1200" b="0" i="0" u="none" strike="noStrike" kern="1200" cap="none" spc="0" normalizeH="0" baseline="0" noProof="0">
                <a:ln>
                  <a:noFill/>
                </a:ln>
                <a:solidFill>
                  <a:srgbClr val="343434"/>
                </a:solidFill>
                <a:effectLst/>
                <a:uLnTx/>
                <a:uFillTx/>
                <a:latin typeface="+mn-lt"/>
                <a:ea typeface="MS PGothic" panose="020B0600070205080204" pitchFamily="34" charset="-128"/>
              </a:rPr>
              <a:t>プラグアンドプレイ</a:t>
            </a:r>
            <a:r>
              <a:rPr lang="ja-JP" altLang="en-US" sz="1200">
                <a:solidFill>
                  <a:srgbClr val="343434"/>
                </a:solidFill>
                <a:latin typeface="+mn-lt"/>
                <a:ea typeface="MS PGothic" panose="020B0600070205080204" pitchFamily="34" charset="-128"/>
              </a:rPr>
              <a:t>、</a:t>
            </a:r>
            <a:r>
              <a:rPr kumimoji="0" lang="en-US" altLang="ja-JP" sz="1200" b="0" i="0" u="none" strike="noStrike" kern="1200" cap="none" spc="0" normalizeH="0" baseline="0" noProof="0">
                <a:ln>
                  <a:noFill/>
                </a:ln>
                <a:solidFill>
                  <a:srgbClr val="343434"/>
                </a:solidFill>
                <a:effectLst/>
                <a:uLnTx/>
                <a:uFillTx/>
                <a:latin typeface="+mn-lt"/>
                <a:ea typeface="MS PGothic" panose="020B0600070205080204" pitchFamily="34" charset="-128"/>
              </a:rPr>
              <a:t>IOS </a:t>
            </a:r>
            <a:r>
              <a:rPr kumimoji="0" lang="ja-JP" altLang="en-US" sz="1200" b="0" i="0" u="none" strike="noStrike" kern="1200" cap="none" spc="0" normalizeH="0" baseline="0" noProof="0">
                <a:ln>
                  <a:noFill/>
                </a:ln>
                <a:solidFill>
                  <a:srgbClr val="343434"/>
                </a:solidFill>
                <a:effectLst/>
                <a:uLnTx/>
                <a:uFillTx/>
                <a:latin typeface="+mn-lt"/>
                <a:ea typeface="MS PGothic" panose="020B0600070205080204" pitchFamily="34" charset="-128"/>
              </a:rPr>
              <a:t>の管理や</a:t>
            </a:r>
            <a:r>
              <a:rPr kumimoji="0" lang="en-US" altLang="ja-JP" sz="1200" b="0" i="0" u="none" strike="noStrike" kern="1200" cap="none" spc="0" normalizeH="0" baseline="0" noProof="0">
                <a:ln>
                  <a:noFill/>
                </a:ln>
                <a:solidFill>
                  <a:srgbClr val="343434"/>
                </a:solidFill>
                <a:effectLst/>
                <a:uLnTx/>
                <a:uFillTx/>
                <a:latin typeface="+mn-lt"/>
                <a:ea typeface="MS PGothic" panose="020B0600070205080204" pitchFamily="34" charset="-128"/>
              </a:rPr>
              <a:t> Upgrade</a:t>
            </a:r>
            <a:endParaRPr kumimoji="1" lang="en-US" altLang="ja-JP" sz="1200" b="0" i="0" u="none" strike="noStrike" kern="1200" cap="none" spc="0" normalizeH="0" baseline="0" noProof="0">
              <a:ln>
                <a:noFill/>
              </a:ln>
              <a:solidFill>
                <a:srgbClr val="282828"/>
              </a:solidFill>
              <a:effectLst/>
              <a:uLnTx/>
              <a:uFillTx/>
              <a:latin typeface="+mn-lt"/>
              <a:ea typeface="MS PGothic" panose="020B0600070205080204" pitchFamily="34" charset="-128"/>
            </a:endParaRPr>
          </a:p>
        </p:txBody>
      </p:sp>
      <p:sp>
        <p:nvSpPr>
          <p:cNvPr id="46" name="テキスト ボックス 45">
            <a:extLst>
              <a:ext uri="{FF2B5EF4-FFF2-40B4-BE49-F238E27FC236}">
                <a16:creationId xmlns:a16="http://schemas.microsoft.com/office/drawing/2014/main" id="{88260770-E56B-1440-AC4C-782D6311E0CC}"/>
              </a:ext>
            </a:extLst>
          </p:cNvPr>
          <p:cNvSpPr txBox="1"/>
          <p:nvPr/>
        </p:nvSpPr>
        <p:spPr>
          <a:xfrm>
            <a:off x="5879325" y="3780190"/>
            <a:ext cx="3209533" cy="830997"/>
          </a:xfrm>
          <a:prstGeom prst="rect">
            <a:avLst/>
          </a:prstGeom>
          <a:noFill/>
        </p:spPr>
        <p:txBody>
          <a:bodyPr wrap="none" rtlCol="0">
            <a:spAutoFit/>
          </a:bodyPr>
          <a:lstStyle/>
          <a:p>
            <a:pPr marL="171450" marR="0" lvl="0" indent="-171450" algn="l" defTabSz="457200" rtl="0" eaLnBrk="1" fontAlgn="base" latinLnBrk="0" hangingPunct="1">
              <a:lnSpc>
                <a:spcPct val="100000"/>
              </a:lnSpc>
              <a:spcBef>
                <a:spcPct val="0"/>
              </a:spcBef>
              <a:spcAft>
                <a:spcPct val="0"/>
              </a:spcAft>
              <a:buClrTx/>
              <a:buSzTx/>
              <a:buFont typeface="Wingdings" panose="05000000000000000000" pitchFamily="2" charset="2"/>
              <a:buChar char="ü"/>
              <a:tabLst/>
              <a:defRPr/>
            </a:pPr>
            <a:r>
              <a:rPr kumimoji="1" lang="ja-JP" altLang="en-US" sz="1200" b="0" i="0" u="none" strike="noStrike" kern="1200" cap="none" spc="0" normalizeH="0" baseline="0" noProof="0">
                <a:ln>
                  <a:noFill/>
                </a:ln>
                <a:solidFill>
                  <a:srgbClr val="282828"/>
                </a:solidFill>
                <a:effectLst/>
                <a:uLnTx/>
                <a:uFillTx/>
                <a:latin typeface="+mn-lt"/>
                <a:ea typeface="MS PGothic" panose="020B0600070205080204" pitchFamily="34" charset="-128"/>
              </a:rPr>
              <a:t>トラフィック見える化によるセキュリティ対策</a:t>
            </a:r>
            <a:endParaRPr kumimoji="1" lang="en-US" altLang="ja-JP" sz="1200" b="0" i="0" u="none" strike="noStrike" kern="1200" cap="none" spc="0" normalizeH="0" baseline="0" noProof="0">
              <a:ln>
                <a:noFill/>
              </a:ln>
              <a:solidFill>
                <a:srgbClr val="282828"/>
              </a:solidFill>
              <a:effectLst/>
              <a:uLnTx/>
              <a:uFillTx/>
              <a:latin typeface="+mn-lt"/>
              <a:ea typeface="MS PGothic" panose="020B0600070205080204" pitchFamily="34" charset="-128"/>
            </a:endParaRPr>
          </a:p>
          <a:p>
            <a:pPr marL="0" marR="0" lvl="0" indent="0" algn="l" defTabSz="457200" rtl="0" eaLnBrk="1" fontAlgn="base" latinLnBrk="0" hangingPunct="1">
              <a:lnSpc>
                <a:spcPct val="100000"/>
              </a:lnSpc>
              <a:spcBef>
                <a:spcPct val="0"/>
              </a:spcBef>
              <a:spcAft>
                <a:spcPct val="0"/>
              </a:spcAft>
              <a:buClrTx/>
              <a:buSzTx/>
              <a:buFontTx/>
              <a:buNone/>
              <a:tabLst/>
              <a:defRPr/>
            </a:pPr>
            <a:r>
              <a:rPr kumimoji="1" lang="ja-JP" altLang="en-US" sz="1200" b="0" i="0" u="none" strike="noStrike" kern="1200" cap="none" spc="0" normalizeH="0" baseline="0" noProof="0">
                <a:ln>
                  <a:noFill/>
                </a:ln>
                <a:solidFill>
                  <a:srgbClr val="282828"/>
                </a:solidFill>
                <a:effectLst/>
                <a:uLnTx/>
                <a:uFillTx/>
                <a:latin typeface="+mn-lt"/>
                <a:ea typeface="MS PGothic" panose="020B0600070205080204" pitchFamily="34" charset="-128"/>
              </a:rPr>
              <a:t>　：</a:t>
            </a:r>
            <a:r>
              <a:rPr kumimoji="1" lang="en-US" altLang="ja-JP" sz="1200" b="0" i="0" u="none" strike="noStrike" kern="1200" cap="none" spc="0" normalizeH="0" baseline="0" noProof="0">
                <a:ln>
                  <a:noFill/>
                </a:ln>
                <a:solidFill>
                  <a:srgbClr val="282828"/>
                </a:solidFill>
                <a:effectLst/>
                <a:uLnTx/>
                <a:uFillTx/>
                <a:latin typeface="+mn-lt"/>
                <a:ea typeface="MS PGothic" panose="020B0600070205080204" pitchFamily="34" charset="-128"/>
              </a:rPr>
              <a:t>Network as a Sensor / Enforcer (</a:t>
            </a:r>
            <a:r>
              <a:rPr kumimoji="1" lang="en-US" altLang="ja-JP" sz="1200" b="0" i="0" u="none" strike="noStrike" kern="1200" cap="none" spc="0" normalizeH="0" baseline="0" noProof="0" err="1">
                <a:ln>
                  <a:noFill/>
                </a:ln>
                <a:solidFill>
                  <a:srgbClr val="282828"/>
                </a:solidFill>
                <a:effectLst/>
                <a:uLnTx/>
                <a:uFillTx/>
                <a:latin typeface="+mn-lt"/>
                <a:ea typeface="MS PGothic" panose="020B0600070205080204" pitchFamily="34" charset="-128"/>
              </a:rPr>
              <a:t>NaaS</a:t>
            </a:r>
            <a:r>
              <a:rPr kumimoji="1" lang="en-US" altLang="ja-JP" sz="1200" b="0" i="0" u="none" strike="noStrike" kern="1200" cap="none" spc="0" normalizeH="0" baseline="0" noProof="0">
                <a:ln>
                  <a:noFill/>
                </a:ln>
                <a:solidFill>
                  <a:srgbClr val="282828"/>
                </a:solidFill>
                <a:effectLst/>
                <a:uLnTx/>
                <a:uFillTx/>
                <a:latin typeface="+mn-lt"/>
                <a:ea typeface="MS PGothic" panose="020B0600070205080204" pitchFamily="34" charset="-128"/>
              </a:rPr>
              <a:t>/E)</a:t>
            </a:r>
          </a:p>
          <a:p>
            <a:pPr marL="171450" marR="0" lvl="0" indent="-171450" algn="l" defTabSz="457200" rtl="0" eaLnBrk="1" fontAlgn="base" latinLnBrk="0" hangingPunct="1">
              <a:lnSpc>
                <a:spcPct val="100000"/>
              </a:lnSpc>
              <a:spcBef>
                <a:spcPct val="0"/>
              </a:spcBef>
              <a:spcAft>
                <a:spcPct val="0"/>
              </a:spcAft>
              <a:buClrTx/>
              <a:buSzTx/>
              <a:buFont typeface="Wingdings" panose="05000000000000000000" pitchFamily="2" charset="2"/>
              <a:buChar char="ü"/>
              <a:tabLst/>
              <a:defRPr/>
            </a:pPr>
            <a:r>
              <a:rPr kumimoji="1" lang="ja-JP" altLang="en-US" sz="1200" b="0" i="0" u="none" strike="noStrike" kern="1200" cap="none" spc="0" normalizeH="0" baseline="0" noProof="0">
                <a:ln>
                  <a:noFill/>
                </a:ln>
                <a:solidFill>
                  <a:srgbClr val="282828"/>
                </a:solidFill>
                <a:effectLst/>
                <a:uLnTx/>
                <a:uFillTx/>
                <a:latin typeface="+mn-lt"/>
                <a:ea typeface="MS PGothic" panose="020B0600070205080204" pitchFamily="34" charset="-128"/>
              </a:rPr>
              <a:t>暗号化トラフィックのマルウェア検出</a:t>
            </a:r>
            <a:endParaRPr kumimoji="1" lang="en-US" altLang="ja-JP" sz="1200" b="0" i="0" u="none" strike="noStrike" kern="1200" cap="none" spc="0" normalizeH="0" baseline="0" noProof="0">
              <a:ln>
                <a:noFill/>
              </a:ln>
              <a:solidFill>
                <a:srgbClr val="282828"/>
              </a:solidFill>
              <a:effectLst/>
              <a:uLnTx/>
              <a:uFillTx/>
              <a:latin typeface="+mn-lt"/>
              <a:ea typeface="MS PGothic" panose="020B0600070205080204" pitchFamily="34" charset="-128"/>
            </a:endParaRPr>
          </a:p>
          <a:p>
            <a:pPr marL="0" marR="0" lvl="0" indent="0" algn="l" defTabSz="457200" rtl="0" eaLnBrk="1" fontAlgn="base" latinLnBrk="0" hangingPunct="1">
              <a:lnSpc>
                <a:spcPct val="100000"/>
              </a:lnSpc>
              <a:spcBef>
                <a:spcPct val="0"/>
              </a:spcBef>
              <a:spcAft>
                <a:spcPct val="0"/>
              </a:spcAft>
              <a:buClrTx/>
              <a:buSzTx/>
              <a:buFontTx/>
              <a:buNone/>
              <a:tabLst/>
              <a:defRPr/>
            </a:pPr>
            <a:r>
              <a:rPr kumimoji="1" lang="ja-JP" altLang="en-US" sz="1200" b="0" i="0" u="none" strike="noStrike" kern="1200" cap="none" spc="0" normalizeH="0" baseline="0" noProof="0">
                <a:ln>
                  <a:noFill/>
                </a:ln>
                <a:solidFill>
                  <a:srgbClr val="282828"/>
                </a:solidFill>
                <a:effectLst/>
                <a:uLnTx/>
                <a:uFillTx/>
                <a:latin typeface="+mn-lt"/>
                <a:ea typeface="MS PGothic" panose="020B0600070205080204" pitchFamily="34" charset="-128"/>
              </a:rPr>
              <a:t>　：</a:t>
            </a:r>
            <a:r>
              <a:rPr kumimoji="1" lang="en-US" altLang="ja-JP" sz="1200" b="0" i="0" u="none" strike="noStrike" kern="1200" cap="none" spc="0" normalizeH="0" baseline="0" noProof="0">
                <a:ln>
                  <a:noFill/>
                </a:ln>
                <a:solidFill>
                  <a:srgbClr val="282828"/>
                </a:solidFill>
                <a:effectLst/>
                <a:uLnTx/>
                <a:uFillTx/>
                <a:latin typeface="+mn-lt"/>
                <a:ea typeface="MS PGothic" panose="020B0600070205080204" pitchFamily="34" charset="-128"/>
              </a:rPr>
              <a:t>Encrypted </a:t>
            </a:r>
            <a:r>
              <a:rPr kumimoji="1" lang="en-US" altLang="ja-JP" sz="1200" b="0" i="0" u="none" strike="noStrike" kern="1200" cap="none" spc="0" normalizeH="0" baseline="0" noProof="0" err="1">
                <a:ln>
                  <a:noFill/>
                </a:ln>
                <a:solidFill>
                  <a:srgbClr val="282828"/>
                </a:solidFill>
                <a:effectLst/>
                <a:uLnTx/>
                <a:uFillTx/>
                <a:latin typeface="+mn-lt"/>
                <a:ea typeface="MS PGothic" panose="020B0600070205080204" pitchFamily="34" charset="-128"/>
              </a:rPr>
              <a:t>Trafic</a:t>
            </a:r>
            <a:r>
              <a:rPr kumimoji="1" lang="en-US" altLang="ja-JP" sz="1200" b="0" i="0" u="none" strike="noStrike" kern="1200" cap="none" spc="0" normalizeH="0" baseline="0" noProof="0">
                <a:ln>
                  <a:noFill/>
                </a:ln>
                <a:solidFill>
                  <a:srgbClr val="282828"/>
                </a:solidFill>
                <a:effectLst/>
                <a:uLnTx/>
                <a:uFillTx/>
                <a:latin typeface="+mn-lt"/>
                <a:ea typeface="MS PGothic" panose="020B0600070205080204" pitchFamily="34" charset="-128"/>
              </a:rPr>
              <a:t> Analysis (ETA)</a:t>
            </a:r>
          </a:p>
        </p:txBody>
      </p:sp>
      <p:sp>
        <p:nvSpPr>
          <p:cNvPr id="47" name="テキスト ボックス 46">
            <a:extLst>
              <a:ext uri="{FF2B5EF4-FFF2-40B4-BE49-F238E27FC236}">
                <a16:creationId xmlns:a16="http://schemas.microsoft.com/office/drawing/2014/main" id="{CDF24B59-771D-D640-AAE6-76F49BAAA0E8}"/>
              </a:ext>
            </a:extLst>
          </p:cNvPr>
          <p:cNvSpPr txBox="1"/>
          <p:nvPr/>
        </p:nvSpPr>
        <p:spPr>
          <a:xfrm>
            <a:off x="168612" y="1445269"/>
            <a:ext cx="2999539" cy="461665"/>
          </a:xfrm>
          <a:prstGeom prst="rect">
            <a:avLst/>
          </a:prstGeom>
          <a:noFill/>
        </p:spPr>
        <p:txBody>
          <a:bodyPr wrap="none" rtlCol="0">
            <a:spAutoFit/>
          </a:bodyPr>
          <a:lstStyle/>
          <a:p>
            <a:pPr marL="171450" marR="0" lvl="0" indent="-171450" algn="l" defTabSz="457200" rtl="0" eaLnBrk="1" fontAlgn="base" latinLnBrk="0" hangingPunct="1">
              <a:lnSpc>
                <a:spcPct val="100000"/>
              </a:lnSpc>
              <a:spcBef>
                <a:spcPct val="0"/>
              </a:spcBef>
              <a:spcAft>
                <a:spcPct val="0"/>
              </a:spcAft>
              <a:buClrTx/>
              <a:buSzTx/>
              <a:buFont typeface="Wingdings" panose="05000000000000000000" pitchFamily="2" charset="2"/>
              <a:buChar char="ü"/>
              <a:tabLst/>
              <a:defRPr/>
            </a:pPr>
            <a:r>
              <a:rPr kumimoji="1" lang="en-US" altLang="ja-JP" sz="1200" b="0" i="0" u="none" strike="noStrike" kern="1200" cap="none" spc="0" normalizeH="0" baseline="0" noProof="0">
                <a:ln>
                  <a:noFill/>
                </a:ln>
                <a:solidFill>
                  <a:srgbClr val="282828"/>
                </a:solidFill>
                <a:effectLst/>
                <a:uLnTx/>
                <a:uFillTx/>
                <a:latin typeface="+mn-lt"/>
                <a:ea typeface="MS PGothic" panose="020B0600070205080204" pitchFamily="34" charset="-128"/>
              </a:rPr>
              <a:t>SD-WAN </a:t>
            </a:r>
            <a:r>
              <a:rPr kumimoji="1" lang="ja-JP" altLang="en-US" sz="1200" b="0" i="0" u="none" strike="noStrike" kern="1200" cap="none" spc="0" normalizeH="0" baseline="0" noProof="0">
                <a:ln>
                  <a:noFill/>
                </a:ln>
                <a:solidFill>
                  <a:srgbClr val="282828"/>
                </a:solidFill>
                <a:effectLst/>
                <a:uLnTx/>
                <a:uFillTx/>
                <a:latin typeface="+mn-lt"/>
                <a:ea typeface="MS PGothic" panose="020B0600070205080204" pitchFamily="34" charset="-128"/>
              </a:rPr>
              <a:t>ソリューション</a:t>
            </a:r>
            <a:endParaRPr kumimoji="1" lang="en-US" altLang="ja-JP" sz="1200" b="0" i="0" u="none" strike="noStrike" kern="1200" cap="none" spc="0" normalizeH="0" baseline="0" noProof="0">
              <a:ln>
                <a:noFill/>
              </a:ln>
              <a:solidFill>
                <a:srgbClr val="282828"/>
              </a:solidFill>
              <a:effectLst/>
              <a:uLnTx/>
              <a:uFillTx/>
              <a:latin typeface="+mn-lt"/>
              <a:ea typeface="MS PGothic" panose="020B0600070205080204" pitchFamily="34" charset="-128"/>
            </a:endParaRPr>
          </a:p>
          <a:p>
            <a:pPr marL="0" marR="0" lvl="0" indent="0" algn="l" defTabSz="457200" rtl="0" eaLnBrk="1" fontAlgn="base" latinLnBrk="0" hangingPunct="1">
              <a:lnSpc>
                <a:spcPct val="100000"/>
              </a:lnSpc>
              <a:spcBef>
                <a:spcPct val="0"/>
              </a:spcBef>
              <a:spcAft>
                <a:spcPct val="0"/>
              </a:spcAft>
              <a:buClrTx/>
              <a:buSzTx/>
              <a:buFontTx/>
              <a:buNone/>
              <a:tabLst/>
              <a:defRPr/>
            </a:pPr>
            <a:r>
              <a:rPr kumimoji="1" lang="en-US" altLang="ja-JP" sz="1200" b="0" i="0" u="none" strike="noStrike" kern="1200" cap="none" spc="0" normalizeH="0" baseline="0" noProof="0">
                <a:ln>
                  <a:noFill/>
                </a:ln>
                <a:solidFill>
                  <a:srgbClr val="282828"/>
                </a:solidFill>
                <a:effectLst/>
                <a:uLnTx/>
                <a:uFillTx/>
                <a:latin typeface="+mn-lt"/>
                <a:ea typeface="MS PGothic" panose="020B0600070205080204" pitchFamily="34" charset="-128"/>
              </a:rPr>
              <a:t>:</a:t>
            </a:r>
            <a:r>
              <a:rPr kumimoji="1" lang="ja-JP" altLang="en-US" sz="1200" b="0" i="0" u="none" strike="noStrike" kern="1200" cap="none" spc="0" normalizeH="0" baseline="0" noProof="0">
                <a:ln>
                  <a:noFill/>
                </a:ln>
                <a:solidFill>
                  <a:srgbClr val="282828"/>
                </a:solidFill>
                <a:effectLst/>
                <a:uLnTx/>
                <a:uFillTx/>
                <a:latin typeface="+mn-lt"/>
                <a:ea typeface="MS PGothic" panose="020B0600070205080204" pitchFamily="34" charset="-128"/>
              </a:rPr>
              <a:t>アプリ単位でのインターネットブレイクアウト</a:t>
            </a:r>
            <a:endParaRPr kumimoji="1" lang="en-US" altLang="ja-JP" sz="1200" b="0" i="0" u="none" strike="noStrike" kern="1200" cap="none" spc="0" normalizeH="0" baseline="0" noProof="0">
              <a:ln>
                <a:noFill/>
              </a:ln>
              <a:solidFill>
                <a:srgbClr val="282828"/>
              </a:solidFill>
              <a:effectLst/>
              <a:uLnTx/>
              <a:uFillTx/>
              <a:latin typeface="+mn-lt"/>
              <a:ea typeface="MS PGothic" panose="020B0600070205080204" pitchFamily="34" charset="-128"/>
            </a:endParaRPr>
          </a:p>
        </p:txBody>
      </p:sp>
      <p:sp>
        <p:nvSpPr>
          <p:cNvPr id="48" name="テキスト ボックス 47">
            <a:extLst>
              <a:ext uri="{FF2B5EF4-FFF2-40B4-BE49-F238E27FC236}">
                <a16:creationId xmlns:a16="http://schemas.microsoft.com/office/drawing/2014/main" id="{D417D8F9-AA7D-0A42-B763-ACEB611513A7}"/>
              </a:ext>
            </a:extLst>
          </p:cNvPr>
          <p:cNvSpPr txBox="1"/>
          <p:nvPr/>
        </p:nvSpPr>
        <p:spPr>
          <a:xfrm>
            <a:off x="570966" y="3862763"/>
            <a:ext cx="2282997" cy="830997"/>
          </a:xfrm>
          <a:prstGeom prst="rect">
            <a:avLst/>
          </a:prstGeom>
          <a:noFill/>
        </p:spPr>
        <p:txBody>
          <a:bodyPr wrap="none" rtlCol="0">
            <a:spAutoFit/>
          </a:bodyPr>
          <a:lstStyle/>
          <a:p>
            <a:pPr marL="285750" marR="0" lvl="0" indent="-285750" algn="l" defTabSz="457200" rtl="0" eaLnBrk="1" fontAlgn="base" latinLnBrk="0" hangingPunct="1">
              <a:lnSpc>
                <a:spcPct val="100000"/>
              </a:lnSpc>
              <a:spcBef>
                <a:spcPct val="0"/>
              </a:spcBef>
              <a:spcAft>
                <a:spcPct val="0"/>
              </a:spcAft>
              <a:buClrTx/>
              <a:buSzTx/>
              <a:buFont typeface="Wingdings" panose="05000000000000000000" pitchFamily="2" charset="2"/>
              <a:buChar char="ü"/>
              <a:tabLst/>
              <a:defRPr/>
            </a:pPr>
            <a:r>
              <a:rPr kumimoji="1" lang="en-US" altLang="ja-JP" sz="1200" b="0" i="0" u="none" strike="noStrike" kern="1200" cap="none" spc="0" normalizeH="0" baseline="0" noProof="0">
                <a:ln>
                  <a:noFill/>
                </a:ln>
                <a:solidFill>
                  <a:srgbClr val="282828"/>
                </a:solidFill>
                <a:effectLst/>
                <a:uLnTx/>
                <a:uFillTx/>
                <a:latin typeface="+mn-lt"/>
                <a:ea typeface="MS PGothic" panose="020B0600070205080204" pitchFamily="34" charset="-128"/>
              </a:rPr>
              <a:t>SD-Access (SDA)</a:t>
            </a:r>
          </a:p>
          <a:p>
            <a:pPr marL="0" marR="0" lvl="0" indent="0" algn="l" defTabSz="457200" rtl="0" eaLnBrk="1" fontAlgn="base" latinLnBrk="0" hangingPunct="1">
              <a:lnSpc>
                <a:spcPct val="100000"/>
              </a:lnSpc>
              <a:spcBef>
                <a:spcPct val="0"/>
              </a:spcBef>
              <a:spcAft>
                <a:spcPct val="0"/>
              </a:spcAft>
              <a:buClrTx/>
              <a:buSzTx/>
              <a:buFontTx/>
              <a:buNone/>
              <a:tabLst/>
              <a:defRPr/>
            </a:pPr>
            <a:r>
              <a:rPr kumimoji="1" lang="en-US" altLang="ja-JP" sz="1200" b="0" i="0" u="none" strike="noStrike" kern="1200" cap="none" spc="0" normalizeH="0" baseline="0" noProof="0">
                <a:ln>
                  <a:noFill/>
                </a:ln>
                <a:solidFill>
                  <a:srgbClr val="282828"/>
                </a:solidFill>
                <a:effectLst/>
                <a:uLnTx/>
                <a:uFillTx/>
                <a:latin typeface="+mn-lt"/>
                <a:ea typeface="MS PGothic" panose="020B0600070205080204" pitchFamily="34" charset="-128"/>
              </a:rPr>
              <a:t>: </a:t>
            </a:r>
            <a:r>
              <a:rPr kumimoji="1" lang="ja-JP" altLang="en-US" sz="1200" b="0" i="0" u="none" strike="noStrike" kern="1200" cap="none" spc="0" normalizeH="0" baseline="0" noProof="0">
                <a:ln>
                  <a:noFill/>
                </a:ln>
                <a:solidFill>
                  <a:srgbClr val="282828"/>
                </a:solidFill>
                <a:effectLst/>
                <a:uLnTx/>
                <a:uFillTx/>
                <a:latin typeface="+mn-lt"/>
                <a:ea typeface="MS PGothic" panose="020B0600070205080204" pitchFamily="34" charset="-128"/>
              </a:rPr>
              <a:t>人や属性に基づくポリシー制御</a:t>
            </a:r>
            <a:endParaRPr kumimoji="1" lang="en-US" altLang="ja-JP" sz="1200" b="0" i="0" u="none" strike="noStrike" kern="1200" cap="none" spc="0" normalizeH="0" baseline="0" noProof="0">
              <a:ln>
                <a:noFill/>
              </a:ln>
              <a:solidFill>
                <a:srgbClr val="282828"/>
              </a:solidFill>
              <a:effectLst/>
              <a:uLnTx/>
              <a:uFillTx/>
              <a:latin typeface="+mn-lt"/>
              <a:ea typeface="MS PGothic" panose="020B0600070205080204" pitchFamily="34" charset="-128"/>
            </a:endParaRPr>
          </a:p>
          <a:p>
            <a:pPr marL="0" marR="0" lvl="0" indent="0" algn="l" defTabSz="457200" rtl="0" eaLnBrk="1" fontAlgn="base" latinLnBrk="0" hangingPunct="1">
              <a:lnSpc>
                <a:spcPct val="100000"/>
              </a:lnSpc>
              <a:spcBef>
                <a:spcPct val="0"/>
              </a:spcBef>
              <a:spcAft>
                <a:spcPct val="0"/>
              </a:spcAft>
              <a:buClrTx/>
              <a:buSzTx/>
              <a:buFontTx/>
              <a:buNone/>
              <a:tabLst/>
              <a:defRPr/>
            </a:pPr>
            <a:r>
              <a:rPr kumimoji="1" lang="ja-JP" altLang="en-US" sz="1200" b="0" i="0" u="none" strike="noStrike" kern="1200" cap="none" spc="0" normalizeH="0" baseline="0" noProof="0">
                <a:ln>
                  <a:noFill/>
                </a:ln>
                <a:solidFill>
                  <a:srgbClr val="282828"/>
                </a:solidFill>
                <a:effectLst/>
                <a:uLnTx/>
                <a:uFillTx/>
                <a:latin typeface="+mn-lt"/>
                <a:ea typeface="MS PGothic" panose="020B0600070205080204" pitchFamily="34" charset="-128"/>
              </a:rPr>
              <a:t>：セグメンテーション</a:t>
            </a:r>
            <a:endParaRPr kumimoji="1" lang="en-US" altLang="ja-JP" sz="1200" b="0" i="0" u="none" strike="noStrike" kern="1200" cap="none" spc="0" normalizeH="0" baseline="0" noProof="0">
              <a:ln>
                <a:noFill/>
              </a:ln>
              <a:solidFill>
                <a:srgbClr val="282828"/>
              </a:solidFill>
              <a:effectLst/>
              <a:uLnTx/>
              <a:uFillTx/>
              <a:latin typeface="+mn-lt"/>
              <a:ea typeface="MS PGothic" panose="020B0600070205080204" pitchFamily="34" charset="-128"/>
            </a:endParaRPr>
          </a:p>
          <a:p>
            <a:pPr marL="0" marR="0" lvl="0" indent="0" algn="l" defTabSz="457200" rtl="0" eaLnBrk="1" fontAlgn="base" latinLnBrk="0" hangingPunct="1">
              <a:lnSpc>
                <a:spcPct val="100000"/>
              </a:lnSpc>
              <a:spcBef>
                <a:spcPct val="0"/>
              </a:spcBef>
              <a:spcAft>
                <a:spcPct val="0"/>
              </a:spcAft>
              <a:buClrTx/>
              <a:buSzTx/>
              <a:buFontTx/>
              <a:buNone/>
              <a:tabLst/>
              <a:defRPr/>
            </a:pPr>
            <a:endParaRPr kumimoji="1" lang="en-US" altLang="ja-JP" sz="1200" b="0" i="0" u="none" strike="noStrike" kern="1200" cap="none" spc="0" normalizeH="0" baseline="0" noProof="0">
              <a:ln>
                <a:noFill/>
              </a:ln>
              <a:solidFill>
                <a:srgbClr val="282828"/>
              </a:solidFill>
              <a:effectLst/>
              <a:uLnTx/>
              <a:uFillTx/>
              <a:latin typeface="+mn-lt"/>
              <a:ea typeface="MS PGothic" panose="020B0600070205080204" pitchFamily="34" charset="-128"/>
            </a:endParaRPr>
          </a:p>
        </p:txBody>
      </p:sp>
      <p:sp>
        <p:nvSpPr>
          <p:cNvPr id="21" name="Slide Number Placeholder 4">
            <a:extLst>
              <a:ext uri="{FF2B5EF4-FFF2-40B4-BE49-F238E27FC236}">
                <a16:creationId xmlns:a16="http://schemas.microsoft.com/office/drawing/2014/main" id="{D181B148-9027-C344-A15E-F90246C5D3B4}"/>
              </a:ext>
            </a:extLst>
          </p:cNvPr>
          <p:cNvSpPr>
            <a:spLocks noGrp="1"/>
          </p:cNvSpPr>
          <p:nvPr>
            <p:ph type="sldNum" sz="quarter" idx="4294967295"/>
          </p:nvPr>
        </p:nvSpPr>
        <p:spPr>
          <a:xfrm>
            <a:off x="8648700" y="4884738"/>
            <a:ext cx="495300" cy="274637"/>
          </a:xfrm>
          <a:prstGeom prst="rect">
            <a:avLst/>
          </a:prstGeom>
        </p:spPr>
        <p:txBody>
          <a:bodyPr>
            <a:noAutofit/>
          </a:bodyPr>
          <a:lstStyle/>
          <a:p>
            <a:fld id="{3945D0FD-48F1-4D72-80C5-FFB60B92A834}" type="slidenum">
              <a:rPr lang="en-US" sz="900" smtClean="0">
                <a:latin typeface="+mn-lt"/>
                <a:ea typeface="MS PGothic" panose="020B0600070205080204" pitchFamily="34" charset="-128"/>
              </a:rPr>
              <a:pPr/>
              <a:t>13</a:t>
            </a:fld>
            <a:endParaRPr lang="en-US" sz="900">
              <a:latin typeface="+mn-lt"/>
              <a:ea typeface="MS PGothic" panose="020B0600070205080204" pitchFamily="34" charset="-128"/>
            </a:endParaRPr>
          </a:p>
        </p:txBody>
      </p:sp>
    </p:spTree>
    <p:extLst>
      <p:ext uri="{BB962C8B-B14F-4D97-AF65-F5344CB8AC3E}">
        <p14:creationId xmlns:p14="http://schemas.microsoft.com/office/powerpoint/2010/main" val="1206955661"/>
      </p:ext>
    </p:extLst>
  </p:cSld>
  <p:clrMapOvr>
    <a:masterClrMapping/>
  </p:clrMapOvr>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B4E46717-193D-964E-B331-2B7326FCC372}"/>
              </a:ext>
            </a:extLst>
          </p:cNvPr>
          <p:cNvSpPr>
            <a:spLocks noGrp="1"/>
          </p:cNvSpPr>
          <p:nvPr>
            <p:ph type="title"/>
          </p:nvPr>
        </p:nvSpPr>
        <p:spPr/>
        <p:txBody>
          <a:bodyPr anchor="t"/>
          <a:lstStyle/>
          <a:p>
            <a:r>
              <a:rPr lang="en-US" altLang="ja-JP">
                <a:latin typeface="+mn-lt"/>
                <a:ea typeface="MS PGothic" panose="020B0600070205080204" pitchFamily="34" charset="-128"/>
              </a:rPr>
              <a:t>ISSU</a:t>
            </a:r>
            <a:endParaRPr lang="en-US">
              <a:latin typeface="+mn-lt"/>
              <a:ea typeface="MS PGothic" panose="020B0600070205080204" pitchFamily="34" charset="-128"/>
            </a:endParaRPr>
          </a:p>
        </p:txBody>
      </p:sp>
      <p:sp>
        <p:nvSpPr>
          <p:cNvPr id="5" name="Text Placeholder 4">
            <a:extLst>
              <a:ext uri="{FF2B5EF4-FFF2-40B4-BE49-F238E27FC236}">
                <a16:creationId xmlns:a16="http://schemas.microsoft.com/office/drawing/2014/main" id="{A9F797BE-25B5-8A46-B6B8-37C32BBAD93F}"/>
              </a:ext>
            </a:extLst>
          </p:cNvPr>
          <p:cNvSpPr>
            <a:spLocks noGrp="1"/>
          </p:cNvSpPr>
          <p:nvPr>
            <p:ph type="body" sz="quarter" idx="11"/>
          </p:nvPr>
        </p:nvSpPr>
        <p:spPr/>
        <p:txBody>
          <a:bodyPr anchor="b"/>
          <a:lstStyle/>
          <a:p>
            <a:r>
              <a:rPr lang="en-US" altLang="ja-JP" dirty="0">
                <a:ea typeface="MS PGothic" panose="020B0600070205080204" pitchFamily="34" charset="-128"/>
              </a:rPr>
              <a:t>Quad-Supervisor ISSU</a:t>
            </a:r>
            <a:r>
              <a:rPr lang="ja-JP" altLang="en-US">
                <a:ea typeface="MS PGothic" panose="020B0600070205080204" pitchFamily="34" charset="-128"/>
              </a:rPr>
              <a:t>のワークフロー</a:t>
            </a:r>
            <a:endParaRPr lang="en-US" altLang="ja-JP" dirty="0">
              <a:ea typeface="MS PGothic" panose="020B0600070205080204" pitchFamily="34" charset="-128"/>
            </a:endParaRPr>
          </a:p>
        </p:txBody>
      </p:sp>
      <p:sp>
        <p:nvSpPr>
          <p:cNvPr id="6" name="Text Placeholder 5">
            <a:extLst>
              <a:ext uri="{FF2B5EF4-FFF2-40B4-BE49-F238E27FC236}">
                <a16:creationId xmlns:a16="http://schemas.microsoft.com/office/drawing/2014/main" id="{AD0CEF74-413B-8F45-AD7F-1418652859F4}"/>
              </a:ext>
            </a:extLst>
          </p:cNvPr>
          <p:cNvSpPr>
            <a:spLocks noGrp="1"/>
          </p:cNvSpPr>
          <p:nvPr>
            <p:ph type="body" sz="quarter" idx="12"/>
          </p:nvPr>
        </p:nvSpPr>
        <p:spPr/>
        <p:txBody>
          <a:bodyPr/>
          <a:lstStyle/>
          <a:p>
            <a:r>
              <a:rPr kumimoji="1" lang="en-US" altLang="ja-JP" dirty="0">
                <a:ea typeface="MS PGothic" panose="020B0600070205080204" pitchFamily="34" charset="-128"/>
              </a:rPr>
              <a:t>3.2  IOS Management</a:t>
            </a:r>
            <a:endParaRPr lang="en-US" dirty="0">
              <a:ea typeface="MS PGothic" panose="020B0600070205080204" pitchFamily="34" charset="-128"/>
            </a:endParaRPr>
          </a:p>
        </p:txBody>
      </p:sp>
      <p:sp>
        <p:nvSpPr>
          <p:cNvPr id="10" name="Slide Number Placeholder 4">
            <a:extLst>
              <a:ext uri="{FF2B5EF4-FFF2-40B4-BE49-F238E27FC236}">
                <a16:creationId xmlns:a16="http://schemas.microsoft.com/office/drawing/2014/main" id="{E80E01D3-8EFC-7145-A02F-3C8DB6AE895B}"/>
              </a:ext>
            </a:extLst>
          </p:cNvPr>
          <p:cNvSpPr>
            <a:spLocks noGrp="1"/>
          </p:cNvSpPr>
          <p:nvPr>
            <p:ph type="sldNum" sz="quarter" idx="4294967295"/>
          </p:nvPr>
        </p:nvSpPr>
        <p:spPr>
          <a:xfrm>
            <a:off x="8648700" y="4884738"/>
            <a:ext cx="495300" cy="274637"/>
          </a:xfrm>
          <a:prstGeom prst="rect">
            <a:avLst/>
          </a:prstGeom>
        </p:spPr>
        <p:txBody>
          <a:bodyPr>
            <a:noAutofit/>
          </a:bodyPr>
          <a:lstStyle/>
          <a:p>
            <a:fld id="{3945D0FD-48F1-4D72-80C5-FFB60B92A834}" type="slidenum">
              <a:rPr lang="en-US" sz="900" smtClean="0">
                <a:latin typeface="+mn-lt"/>
                <a:ea typeface="MS PGothic" panose="020B0600070205080204" pitchFamily="34" charset="-128"/>
              </a:rPr>
              <a:pPr/>
              <a:t>130</a:t>
            </a:fld>
            <a:endParaRPr lang="en-US" sz="900">
              <a:latin typeface="+mn-lt"/>
              <a:ea typeface="MS PGothic" panose="020B0600070205080204" pitchFamily="34" charset="-128"/>
            </a:endParaRPr>
          </a:p>
        </p:txBody>
      </p:sp>
      <p:sp>
        <p:nvSpPr>
          <p:cNvPr id="9" name="Rectangle 10">
            <a:extLst>
              <a:ext uri="{FF2B5EF4-FFF2-40B4-BE49-F238E27FC236}">
                <a16:creationId xmlns:a16="http://schemas.microsoft.com/office/drawing/2014/main" id="{5F98EAD5-9F1D-EA4E-8461-28740A2FDA43}"/>
              </a:ext>
            </a:extLst>
          </p:cNvPr>
          <p:cNvSpPr/>
          <p:nvPr/>
        </p:nvSpPr>
        <p:spPr>
          <a:xfrm>
            <a:off x="1778001" y="1089569"/>
            <a:ext cx="1991785" cy="276999"/>
          </a:xfrm>
          <a:prstGeom prst="rect">
            <a:avLst/>
          </a:prstGeom>
        </p:spPr>
        <p:txBody>
          <a:bodyPr wrap="square" lIns="0" tIns="0" rIns="0" bIns="0">
            <a:spAutoFit/>
          </a:bodyPr>
          <a:lstStyle/>
          <a:p>
            <a:pPr marL="137160" indent="-137160">
              <a:spcBef>
                <a:spcPts val="0"/>
              </a:spcBef>
              <a:buFont typeface="+mj-lt"/>
              <a:buAutoNum type="arabicPeriod"/>
            </a:pPr>
            <a:r>
              <a:rPr lang="en-US" sz="900" dirty="0">
                <a:solidFill>
                  <a:schemeClr val="accent2">
                    <a:lumMod val="75000"/>
                  </a:schemeClr>
                </a:solidFill>
                <a:latin typeface="+mj-lt"/>
              </a:rPr>
              <a:t>ISSU</a:t>
            </a:r>
            <a:r>
              <a:rPr lang="ja-JP" altLang="en-US" sz="900">
                <a:solidFill>
                  <a:schemeClr val="accent2">
                    <a:lumMod val="75000"/>
                  </a:schemeClr>
                </a:solidFill>
                <a:latin typeface="+mj-lt"/>
              </a:rPr>
              <a:t>開始</a:t>
            </a:r>
            <a:r>
              <a:rPr lang="en-US" altLang="ja-JP" sz="900" dirty="0">
                <a:solidFill>
                  <a:schemeClr val="accent2">
                    <a:lumMod val="75000"/>
                  </a:schemeClr>
                </a:solidFill>
                <a:latin typeface="+mj-lt"/>
              </a:rPr>
              <a:t> </a:t>
            </a:r>
            <a:r>
              <a:rPr lang="en-US" sz="900" dirty="0">
                <a:solidFill>
                  <a:schemeClr val="accent2">
                    <a:lumMod val="75000"/>
                  </a:schemeClr>
                </a:solidFill>
                <a:latin typeface="+mj-lt"/>
              </a:rPr>
              <a:t>; </a:t>
            </a:r>
            <a:r>
              <a:rPr lang="ja-JP" altLang="en-US" sz="900">
                <a:solidFill>
                  <a:schemeClr val="accent2">
                    <a:lumMod val="75000"/>
                  </a:schemeClr>
                </a:solidFill>
                <a:latin typeface="+mj-lt"/>
              </a:rPr>
              <a:t>アクティブ</a:t>
            </a:r>
            <a:r>
              <a:rPr lang="en-US" altLang="ja-JP" sz="900" dirty="0">
                <a:solidFill>
                  <a:schemeClr val="accent2">
                    <a:lumMod val="75000"/>
                  </a:schemeClr>
                </a:solidFill>
                <a:latin typeface="+mj-lt"/>
              </a:rPr>
              <a:t>/</a:t>
            </a:r>
            <a:r>
              <a:rPr lang="ja-JP" altLang="en-US" sz="900">
                <a:solidFill>
                  <a:schemeClr val="accent2">
                    <a:lumMod val="75000"/>
                  </a:schemeClr>
                </a:solidFill>
                <a:latin typeface="+mj-lt"/>
              </a:rPr>
              <a:t>スタンバイ</a:t>
            </a:r>
            <a:r>
              <a:rPr lang="en-US" altLang="ja-JP" sz="900" dirty="0">
                <a:solidFill>
                  <a:schemeClr val="accent2">
                    <a:lumMod val="75000"/>
                  </a:schemeClr>
                </a:solidFill>
                <a:latin typeface="+mj-lt"/>
              </a:rPr>
              <a:t>/ICS</a:t>
            </a:r>
          </a:p>
          <a:p>
            <a:pPr>
              <a:spcBef>
                <a:spcPts val="0"/>
              </a:spcBef>
            </a:pPr>
            <a:r>
              <a:rPr lang="ja-JP" altLang="en-US" sz="900">
                <a:solidFill>
                  <a:schemeClr val="accent2">
                    <a:lumMod val="75000"/>
                  </a:schemeClr>
                </a:solidFill>
                <a:latin typeface="+mj-lt"/>
              </a:rPr>
              <a:t>全スーパーバイザにイメージが格納</a:t>
            </a:r>
            <a:endParaRPr lang="en-US" sz="900" dirty="0">
              <a:solidFill>
                <a:schemeClr val="accent2">
                  <a:lumMod val="75000"/>
                </a:schemeClr>
              </a:solidFill>
              <a:latin typeface="+mj-lt"/>
            </a:endParaRPr>
          </a:p>
        </p:txBody>
      </p:sp>
      <p:sp>
        <p:nvSpPr>
          <p:cNvPr id="12" name="Oval 18">
            <a:extLst>
              <a:ext uri="{FF2B5EF4-FFF2-40B4-BE49-F238E27FC236}">
                <a16:creationId xmlns:a16="http://schemas.microsoft.com/office/drawing/2014/main" id="{8DABBCE7-F627-6E47-A968-8CF4ADC81EFD}"/>
              </a:ext>
            </a:extLst>
          </p:cNvPr>
          <p:cNvSpPr/>
          <p:nvPr/>
        </p:nvSpPr>
        <p:spPr>
          <a:xfrm>
            <a:off x="274638" y="1564932"/>
            <a:ext cx="703938" cy="528992"/>
          </a:xfrm>
          <a:prstGeom prst="ellipse">
            <a:avLst/>
          </a:prstGeom>
          <a:solidFill>
            <a:schemeClr val="accent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ctr"/>
          <a:lstStyle/>
          <a:p>
            <a:pPr algn="ctr"/>
            <a:r>
              <a:rPr lang="ja-JP" altLang="en-US" sz="900"/>
              <a:t>アップ</a:t>
            </a:r>
            <a:endParaRPr lang="en-US" altLang="ja-JP" sz="900" dirty="0"/>
          </a:p>
          <a:p>
            <a:pPr algn="ctr"/>
            <a:r>
              <a:rPr lang="ja-JP" altLang="en-US" sz="900"/>
              <a:t>グレード</a:t>
            </a:r>
            <a:endParaRPr lang="en-US" altLang="ja-JP" sz="900" dirty="0"/>
          </a:p>
          <a:p>
            <a:pPr algn="ctr"/>
            <a:r>
              <a:rPr lang="ja-JP" altLang="en-US" sz="900"/>
              <a:t>開始</a:t>
            </a:r>
            <a:endParaRPr lang="en-US" sz="900" dirty="0"/>
          </a:p>
        </p:txBody>
      </p:sp>
      <p:sp>
        <p:nvSpPr>
          <p:cNvPr id="13" name="Rectangle 106">
            <a:extLst>
              <a:ext uri="{FF2B5EF4-FFF2-40B4-BE49-F238E27FC236}">
                <a16:creationId xmlns:a16="http://schemas.microsoft.com/office/drawing/2014/main" id="{9FEACEE0-4D14-B049-86B0-A782C6C54E8F}"/>
              </a:ext>
            </a:extLst>
          </p:cNvPr>
          <p:cNvSpPr/>
          <p:nvPr/>
        </p:nvSpPr>
        <p:spPr>
          <a:xfrm>
            <a:off x="988352" y="1673436"/>
            <a:ext cx="671852" cy="138499"/>
          </a:xfrm>
          <a:prstGeom prst="rect">
            <a:avLst/>
          </a:prstGeom>
        </p:spPr>
        <p:txBody>
          <a:bodyPr wrap="square" lIns="0" tIns="0" rIns="0" bIns="0">
            <a:spAutoFit/>
          </a:bodyPr>
          <a:lstStyle/>
          <a:p>
            <a:pPr>
              <a:spcBef>
                <a:spcPts val="0"/>
              </a:spcBef>
            </a:pPr>
            <a:r>
              <a:rPr lang="en-US" sz="900" b="1" dirty="0">
                <a:latin typeface="+mj-lt"/>
              </a:rPr>
              <a:t># install add</a:t>
            </a:r>
          </a:p>
        </p:txBody>
      </p:sp>
      <p:cxnSp>
        <p:nvCxnSpPr>
          <p:cNvPr id="14" name="Straight Arrow Connector 24">
            <a:extLst>
              <a:ext uri="{FF2B5EF4-FFF2-40B4-BE49-F238E27FC236}">
                <a16:creationId xmlns:a16="http://schemas.microsoft.com/office/drawing/2014/main" id="{CA754B0E-85EA-BD4E-A4C9-7BA1D1E9197B}"/>
              </a:ext>
            </a:extLst>
          </p:cNvPr>
          <p:cNvCxnSpPr>
            <a:cxnSpLocks/>
            <a:stCxn id="12" idx="6"/>
            <a:endCxn id="111" idx="1"/>
          </p:cNvCxnSpPr>
          <p:nvPr/>
        </p:nvCxnSpPr>
        <p:spPr>
          <a:xfrm>
            <a:off x="978576" y="1829428"/>
            <a:ext cx="697511" cy="3365"/>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sp>
        <p:nvSpPr>
          <p:cNvPr id="34" name="Rectangle 127">
            <a:extLst>
              <a:ext uri="{FF2B5EF4-FFF2-40B4-BE49-F238E27FC236}">
                <a16:creationId xmlns:a16="http://schemas.microsoft.com/office/drawing/2014/main" id="{880B7504-8C73-2B48-AA4A-56599C5C3115}"/>
              </a:ext>
            </a:extLst>
          </p:cNvPr>
          <p:cNvSpPr/>
          <p:nvPr/>
        </p:nvSpPr>
        <p:spPr>
          <a:xfrm>
            <a:off x="5161998" y="4225083"/>
            <a:ext cx="2689596" cy="415498"/>
          </a:xfrm>
          <a:prstGeom prst="rect">
            <a:avLst/>
          </a:prstGeom>
        </p:spPr>
        <p:txBody>
          <a:bodyPr wrap="square" lIns="0" tIns="0" rIns="0" bIns="0">
            <a:spAutoFit/>
          </a:bodyPr>
          <a:lstStyle/>
          <a:p>
            <a:pPr marL="228600" indent="-228600">
              <a:spcBef>
                <a:spcPts val="0"/>
              </a:spcBef>
              <a:buAutoNum type="arabicPeriod" startAt="4"/>
            </a:pPr>
            <a:r>
              <a:rPr lang="en-US" altLang="ja-JP" sz="900" dirty="0">
                <a:solidFill>
                  <a:schemeClr val="accent2">
                    <a:lumMod val="75000"/>
                  </a:schemeClr>
                </a:solidFill>
                <a:latin typeface="+mj-lt"/>
              </a:rPr>
              <a:t>S1</a:t>
            </a:r>
            <a:r>
              <a:rPr lang="ja-JP" altLang="en-US" sz="900">
                <a:solidFill>
                  <a:schemeClr val="accent2">
                    <a:lumMod val="75000"/>
                  </a:schemeClr>
                </a:solidFill>
                <a:latin typeface="+mj-lt"/>
              </a:rPr>
              <a:t>がリロードを開始すると自動スイッチオーバー</a:t>
            </a:r>
            <a:endParaRPr lang="en-US" altLang="ja-JP" sz="900" dirty="0">
              <a:solidFill>
                <a:schemeClr val="accent2">
                  <a:lumMod val="75000"/>
                </a:schemeClr>
              </a:solidFill>
              <a:latin typeface="+mj-lt"/>
            </a:endParaRPr>
          </a:p>
          <a:p>
            <a:pPr>
              <a:spcBef>
                <a:spcPts val="0"/>
              </a:spcBef>
            </a:pPr>
            <a:r>
              <a:rPr lang="ja-JP" altLang="en-US" sz="900">
                <a:solidFill>
                  <a:schemeClr val="accent2">
                    <a:lumMod val="75000"/>
                  </a:schemeClr>
                </a:solidFill>
                <a:latin typeface="+mj-lt"/>
              </a:rPr>
              <a:t>され、</a:t>
            </a:r>
            <a:r>
              <a:rPr lang="en-US" altLang="ja-JP" sz="900" dirty="0">
                <a:solidFill>
                  <a:schemeClr val="accent2">
                    <a:lumMod val="75000"/>
                  </a:schemeClr>
                </a:solidFill>
                <a:latin typeface="+mj-lt"/>
              </a:rPr>
              <a:t>S4</a:t>
            </a:r>
            <a:r>
              <a:rPr lang="ja-JP" altLang="en-US" sz="900">
                <a:solidFill>
                  <a:schemeClr val="accent2">
                    <a:lumMod val="75000"/>
                  </a:schemeClr>
                </a:solidFill>
                <a:latin typeface="+mj-lt"/>
              </a:rPr>
              <a:t>がアクティブになり、</a:t>
            </a:r>
            <a:r>
              <a:rPr lang="en-US" altLang="ja-JP" sz="900" dirty="0">
                <a:solidFill>
                  <a:schemeClr val="accent2">
                    <a:lumMod val="75000"/>
                  </a:schemeClr>
                </a:solidFill>
                <a:latin typeface="+mj-lt"/>
              </a:rPr>
              <a:t>S2</a:t>
            </a:r>
            <a:r>
              <a:rPr lang="ja-JP" altLang="en-US" sz="900">
                <a:solidFill>
                  <a:schemeClr val="accent2">
                    <a:lumMod val="75000"/>
                  </a:schemeClr>
                </a:solidFill>
                <a:latin typeface="+mj-lt"/>
              </a:rPr>
              <a:t>がスタンバイになる</a:t>
            </a:r>
            <a:endParaRPr lang="en-US" altLang="ja-JP" sz="900" dirty="0">
              <a:solidFill>
                <a:schemeClr val="accent2">
                  <a:lumMod val="75000"/>
                </a:schemeClr>
              </a:solidFill>
              <a:latin typeface="+mj-lt"/>
            </a:endParaRPr>
          </a:p>
          <a:p>
            <a:pPr>
              <a:spcBef>
                <a:spcPts val="0"/>
              </a:spcBef>
            </a:pPr>
            <a:endParaRPr lang="en-US" altLang="ja-JP" sz="900" dirty="0">
              <a:solidFill>
                <a:schemeClr val="accent2">
                  <a:lumMod val="75000"/>
                </a:schemeClr>
              </a:solidFill>
              <a:latin typeface="+mj-lt"/>
            </a:endParaRPr>
          </a:p>
        </p:txBody>
      </p:sp>
      <p:sp>
        <p:nvSpPr>
          <p:cNvPr id="39" name="Rectangle 143">
            <a:extLst>
              <a:ext uri="{FF2B5EF4-FFF2-40B4-BE49-F238E27FC236}">
                <a16:creationId xmlns:a16="http://schemas.microsoft.com/office/drawing/2014/main" id="{6D0F0FC5-0B45-7843-995B-44864E965BD3}"/>
              </a:ext>
            </a:extLst>
          </p:cNvPr>
          <p:cNvSpPr/>
          <p:nvPr/>
        </p:nvSpPr>
        <p:spPr>
          <a:xfrm>
            <a:off x="390831" y="3161518"/>
            <a:ext cx="640601" cy="138499"/>
          </a:xfrm>
          <a:prstGeom prst="rect">
            <a:avLst/>
          </a:prstGeom>
        </p:spPr>
        <p:txBody>
          <a:bodyPr wrap="square" lIns="0" tIns="0" rIns="0" bIns="0">
            <a:spAutoFit/>
          </a:bodyPr>
          <a:lstStyle/>
          <a:p>
            <a:pPr marL="137160" indent="-137160">
              <a:spcBef>
                <a:spcPts val="0"/>
              </a:spcBef>
              <a:buFont typeface="+mj-lt"/>
              <a:buAutoNum type="arabicPeriod" startAt="5"/>
            </a:pPr>
            <a:r>
              <a:rPr lang="en-US" sz="900" b="1" dirty="0">
                <a:solidFill>
                  <a:schemeClr val="bg1"/>
                </a:solidFill>
                <a:latin typeface="+mj-lt"/>
              </a:rPr>
              <a:t>ISSU</a:t>
            </a:r>
            <a:r>
              <a:rPr lang="ja-JP" altLang="en-US" sz="900" b="1">
                <a:solidFill>
                  <a:schemeClr val="bg1"/>
                </a:solidFill>
                <a:latin typeface="+mj-lt"/>
              </a:rPr>
              <a:t>完了</a:t>
            </a:r>
            <a:endParaRPr lang="en-US" sz="900" b="1" dirty="0">
              <a:solidFill>
                <a:schemeClr val="bg1"/>
              </a:solidFill>
              <a:latin typeface="+mj-lt"/>
            </a:endParaRPr>
          </a:p>
        </p:txBody>
      </p:sp>
      <p:sp>
        <p:nvSpPr>
          <p:cNvPr id="58" name="Rectangle 164">
            <a:extLst>
              <a:ext uri="{FF2B5EF4-FFF2-40B4-BE49-F238E27FC236}">
                <a16:creationId xmlns:a16="http://schemas.microsoft.com/office/drawing/2014/main" id="{2F7BC3CA-D28F-E441-AF47-68A7BC453085}"/>
              </a:ext>
            </a:extLst>
          </p:cNvPr>
          <p:cNvSpPr/>
          <p:nvPr/>
        </p:nvSpPr>
        <p:spPr>
          <a:xfrm>
            <a:off x="6231118" y="4540433"/>
            <a:ext cx="1620476" cy="230832"/>
          </a:xfrm>
          <a:prstGeom prst="rect">
            <a:avLst/>
          </a:prstGeom>
          <a:solidFill>
            <a:schemeClr val="bg2"/>
          </a:solidFill>
        </p:spPr>
        <p:txBody>
          <a:bodyPr wrap="square" lIns="45720" tIns="45720" rIns="45720" bIns="45720">
            <a:spAutoFit/>
          </a:bodyPr>
          <a:lstStyle/>
          <a:p>
            <a:pPr algn="ctr">
              <a:spcBef>
                <a:spcPts val="0"/>
              </a:spcBef>
            </a:pPr>
            <a:r>
              <a:rPr lang="en-US" sz="900" b="1" dirty="0">
                <a:latin typeface="+mj-lt"/>
              </a:rPr>
              <a:t># install activate issu</a:t>
            </a:r>
          </a:p>
        </p:txBody>
      </p:sp>
      <p:sp>
        <p:nvSpPr>
          <p:cNvPr id="59" name="Rectangle 165">
            <a:extLst>
              <a:ext uri="{FF2B5EF4-FFF2-40B4-BE49-F238E27FC236}">
                <a16:creationId xmlns:a16="http://schemas.microsoft.com/office/drawing/2014/main" id="{8CFCDE47-1D1B-4B4E-957E-EFE9575197A1}"/>
              </a:ext>
            </a:extLst>
          </p:cNvPr>
          <p:cNvSpPr/>
          <p:nvPr/>
        </p:nvSpPr>
        <p:spPr>
          <a:xfrm>
            <a:off x="924345" y="4254878"/>
            <a:ext cx="1268639" cy="276999"/>
          </a:xfrm>
          <a:prstGeom prst="rect">
            <a:avLst/>
          </a:prstGeom>
        </p:spPr>
        <p:txBody>
          <a:bodyPr wrap="square" lIns="0" tIns="0" rIns="0" bIns="0">
            <a:spAutoFit/>
          </a:bodyPr>
          <a:lstStyle/>
          <a:p>
            <a:pPr>
              <a:spcBef>
                <a:spcPts val="0"/>
              </a:spcBef>
            </a:pPr>
            <a:r>
              <a:rPr lang="en-US" sz="900" dirty="0">
                <a:solidFill>
                  <a:schemeClr val="accent2">
                    <a:lumMod val="75000"/>
                  </a:schemeClr>
                </a:solidFill>
                <a:latin typeface="+mj-lt"/>
              </a:rPr>
              <a:t>5.  ‘Commit’ </a:t>
            </a:r>
            <a:r>
              <a:rPr lang="ja-JP" altLang="en-US" sz="900">
                <a:solidFill>
                  <a:schemeClr val="accent2">
                    <a:lumMod val="75000"/>
                  </a:schemeClr>
                </a:solidFill>
                <a:latin typeface="+mj-lt"/>
              </a:rPr>
              <a:t>コマンドが</a:t>
            </a:r>
            <a:br>
              <a:rPr lang="en-US" altLang="ja-JP" sz="900" dirty="0">
                <a:solidFill>
                  <a:schemeClr val="accent2">
                    <a:lumMod val="75000"/>
                  </a:schemeClr>
                </a:solidFill>
                <a:latin typeface="+mj-lt"/>
              </a:rPr>
            </a:br>
            <a:r>
              <a:rPr lang="en-US" altLang="ja-JP" sz="900" dirty="0">
                <a:solidFill>
                  <a:schemeClr val="accent2">
                    <a:lumMod val="75000"/>
                  </a:schemeClr>
                </a:solidFill>
                <a:latin typeface="+mj-lt"/>
              </a:rPr>
              <a:t>Abort Timer</a:t>
            </a:r>
            <a:r>
              <a:rPr lang="ja-JP" altLang="en-US" sz="900">
                <a:solidFill>
                  <a:schemeClr val="accent2">
                    <a:lumMod val="75000"/>
                  </a:schemeClr>
                </a:solidFill>
                <a:latin typeface="+mj-lt"/>
              </a:rPr>
              <a:t>を停止</a:t>
            </a:r>
            <a:endParaRPr lang="en-US" sz="900" dirty="0">
              <a:solidFill>
                <a:schemeClr val="accent2">
                  <a:lumMod val="75000"/>
                </a:schemeClr>
              </a:solidFill>
              <a:latin typeface="+mj-lt"/>
            </a:endParaRPr>
          </a:p>
        </p:txBody>
      </p:sp>
      <p:sp>
        <p:nvSpPr>
          <p:cNvPr id="60" name="Rectangle 168">
            <a:extLst>
              <a:ext uri="{FF2B5EF4-FFF2-40B4-BE49-F238E27FC236}">
                <a16:creationId xmlns:a16="http://schemas.microsoft.com/office/drawing/2014/main" id="{FD33BE08-465C-8343-B615-FA84DCD09212}"/>
              </a:ext>
            </a:extLst>
          </p:cNvPr>
          <p:cNvSpPr/>
          <p:nvPr/>
        </p:nvSpPr>
        <p:spPr>
          <a:xfrm>
            <a:off x="812539" y="3375210"/>
            <a:ext cx="185473" cy="99378"/>
          </a:xfrm>
          <a:prstGeom prst="rect">
            <a:avLst/>
          </a:prstGeom>
          <a:no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1" name="Rectangle 170">
            <a:extLst>
              <a:ext uri="{FF2B5EF4-FFF2-40B4-BE49-F238E27FC236}">
                <a16:creationId xmlns:a16="http://schemas.microsoft.com/office/drawing/2014/main" id="{1066E21B-EFE1-F04B-9B62-83A61CB3C928}"/>
              </a:ext>
            </a:extLst>
          </p:cNvPr>
          <p:cNvSpPr/>
          <p:nvPr/>
        </p:nvSpPr>
        <p:spPr>
          <a:xfrm>
            <a:off x="2099275" y="4602137"/>
            <a:ext cx="185473" cy="99378"/>
          </a:xfrm>
          <a:prstGeom prst="rect">
            <a:avLst/>
          </a:prstGeom>
          <a:no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cxnSp>
        <p:nvCxnSpPr>
          <p:cNvPr id="62" name="Straight Arrow Connector 66">
            <a:extLst>
              <a:ext uri="{FF2B5EF4-FFF2-40B4-BE49-F238E27FC236}">
                <a16:creationId xmlns:a16="http://schemas.microsoft.com/office/drawing/2014/main" id="{8FF680CC-021B-9B44-BF27-23DDBD146BE2}"/>
              </a:ext>
            </a:extLst>
          </p:cNvPr>
          <p:cNvCxnSpPr>
            <a:cxnSpLocks/>
            <a:endCxn id="60" idx="2"/>
          </p:cNvCxnSpPr>
          <p:nvPr/>
        </p:nvCxnSpPr>
        <p:spPr>
          <a:xfrm rot="16200000" flipV="1">
            <a:off x="523950" y="3855915"/>
            <a:ext cx="1165003" cy="402349"/>
          </a:xfrm>
          <a:prstGeom prst="bentConnector3">
            <a:avLst>
              <a:gd name="adj1" fmla="val 428"/>
            </a:avLst>
          </a:prstGeom>
          <a:ln>
            <a:tailEnd type="triangle"/>
          </a:ln>
        </p:spPr>
        <p:style>
          <a:lnRef idx="1">
            <a:schemeClr val="accent1"/>
          </a:lnRef>
          <a:fillRef idx="0">
            <a:schemeClr val="accent1"/>
          </a:fillRef>
          <a:effectRef idx="0">
            <a:schemeClr val="accent1"/>
          </a:effectRef>
          <a:fontRef idx="minor">
            <a:schemeClr val="tx1"/>
          </a:fontRef>
        </p:style>
      </p:cxnSp>
      <p:sp>
        <p:nvSpPr>
          <p:cNvPr id="63" name="Rectangle 166">
            <a:extLst>
              <a:ext uri="{FF2B5EF4-FFF2-40B4-BE49-F238E27FC236}">
                <a16:creationId xmlns:a16="http://schemas.microsoft.com/office/drawing/2014/main" id="{8B45C14F-18F3-2A4B-ABB1-D49138A83DB0}"/>
              </a:ext>
            </a:extLst>
          </p:cNvPr>
          <p:cNvSpPr/>
          <p:nvPr/>
        </p:nvSpPr>
        <p:spPr>
          <a:xfrm>
            <a:off x="302963" y="3845903"/>
            <a:ext cx="914715" cy="230832"/>
          </a:xfrm>
          <a:prstGeom prst="rect">
            <a:avLst/>
          </a:prstGeom>
          <a:solidFill>
            <a:schemeClr val="bg2"/>
          </a:solidFill>
        </p:spPr>
        <p:txBody>
          <a:bodyPr wrap="square" lIns="45720" tIns="45720" rIns="45720" bIns="45720">
            <a:spAutoFit/>
          </a:bodyPr>
          <a:lstStyle/>
          <a:p>
            <a:pPr algn="ctr">
              <a:spcBef>
                <a:spcPts val="0"/>
              </a:spcBef>
            </a:pPr>
            <a:r>
              <a:rPr lang="en-US" sz="900" b="1" dirty="0">
                <a:latin typeface="+mj-lt"/>
              </a:rPr>
              <a:t># install commit</a:t>
            </a:r>
          </a:p>
        </p:txBody>
      </p:sp>
      <p:sp>
        <p:nvSpPr>
          <p:cNvPr id="67" name="Rectangle 181">
            <a:extLst>
              <a:ext uri="{FF2B5EF4-FFF2-40B4-BE49-F238E27FC236}">
                <a16:creationId xmlns:a16="http://schemas.microsoft.com/office/drawing/2014/main" id="{2F151074-2C3F-974A-A551-1C49516B5D1E}"/>
              </a:ext>
            </a:extLst>
          </p:cNvPr>
          <p:cNvSpPr/>
          <p:nvPr/>
        </p:nvSpPr>
        <p:spPr>
          <a:xfrm>
            <a:off x="1230073" y="3613922"/>
            <a:ext cx="618604" cy="276999"/>
          </a:xfrm>
          <a:prstGeom prst="rect">
            <a:avLst/>
          </a:prstGeom>
        </p:spPr>
        <p:txBody>
          <a:bodyPr wrap="square" lIns="0" tIns="0" rIns="0" bIns="0">
            <a:spAutoFit/>
          </a:bodyPr>
          <a:lstStyle/>
          <a:p>
            <a:pPr algn="r">
              <a:spcBef>
                <a:spcPts val="0"/>
              </a:spcBef>
            </a:pPr>
            <a:r>
              <a:rPr lang="en-US" sz="900" dirty="0">
                <a:latin typeface="+mj-lt"/>
              </a:rPr>
              <a:t>Abort timer </a:t>
            </a:r>
            <a:r>
              <a:rPr lang="ja-JP" altLang="en-US" sz="900">
                <a:latin typeface="+mj-lt"/>
              </a:rPr>
              <a:t>停止</a:t>
            </a:r>
            <a:endParaRPr lang="en-US" sz="900" dirty="0">
              <a:latin typeface="+mj-lt"/>
            </a:endParaRPr>
          </a:p>
        </p:txBody>
      </p:sp>
      <p:grpSp>
        <p:nvGrpSpPr>
          <p:cNvPr id="68" name="Group 182">
            <a:extLst>
              <a:ext uri="{FF2B5EF4-FFF2-40B4-BE49-F238E27FC236}">
                <a16:creationId xmlns:a16="http://schemas.microsoft.com/office/drawing/2014/main" id="{788AD274-C68C-0D43-BF25-9872580FD99B}"/>
              </a:ext>
            </a:extLst>
          </p:cNvPr>
          <p:cNvGrpSpPr>
            <a:grpSpLocks noChangeAspect="1"/>
          </p:cNvGrpSpPr>
          <p:nvPr/>
        </p:nvGrpSpPr>
        <p:grpSpPr>
          <a:xfrm>
            <a:off x="1917881" y="3640003"/>
            <a:ext cx="250918" cy="250918"/>
            <a:chOff x="3431557" y="2495618"/>
            <a:chExt cx="480016" cy="480016"/>
          </a:xfrm>
        </p:grpSpPr>
        <p:sp>
          <p:nvSpPr>
            <p:cNvPr id="69" name="Oval 183">
              <a:extLst>
                <a:ext uri="{FF2B5EF4-FFF2-40B4-BE49-F238E27FC236}">
                  <a16:creationId xmlns:a16="http://schemas.microsoft.com/office/drawing/2014/main" id="{D09E0621-A1BF-1142-8946-9FC805402DCC}"/>
                </a:ext>
              </a:extLst>
            </p:cNvPr>
            <p:cNvSpPr/>
            <p:nvPr/>
          </p:nvSpPr>
          <p:spPr>
            <a:xfrm>
              <a:off x="3431557" y="2495618"/>
              <a:ext cx="480016" cy="480016"/>
            </a:xfrm>
            <a:prstGeom prst="ellipse">
              <a:avLst/>
            </a:prstGeom>
            <a:noFill/>
            <a:ln w="28575">
              <a:solidFill>
                <a:schemeClr val="accent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0" name="Freeform 715">
              <a:extLst>
                <a:ext uri="{FF2B5EF4-FFF2-40B4-BE49-F238E27FC236}">
                  <a16:creationId xmlns:a16="http://schemas.microsoft.com/office/drawing/2014/main" id="{4B466A2C-A05B-5342-98D4-22045B9C7A0B}"/>
                </a:ext>
              </a:extLst>
            </p:cNvPr>
            <p:cNvSpPr>
              <a:spLocks/>
            </p:cNvSpPr>
            <p:nvPr/>
          </p:nvSpPr>
          <p:spPr bwMode="auto">
            <a:xfrm>
              <a:off x="3652161" y="2568051"/>
              <a:ext cx="39999" cy="160995"/>
            </a:xfrm>
            <a:custGeom>
              <a:avLst/>
              <a:gdLst>
                <a:gd name="T0" fmla="*/ 9 w 17"/>
                <a:gd name="T1" fmla="*/ 0 h 68"/>
                <a:gd name="T2" fmla="*/ 0 w 17"/>
                <a:gd name="T3" fmla="*/ 8 h 68"/>
                <a:gd name="T4" fmla="*/ 0 w 17"/>
                <a:gd name="T5" fmla="*/ 68 h 68"/>
                <a:gd name="T6" fmla="*/ 3 w 17"/>
                <a:gd name="T7" fmla="*/ 65 h 68"/>
                <a:gd name="T8" fmla="*/ 9 w 17"/>
                <a:gd name="T9" fmla="*/ 63 h 68"/>
                <a:gd name="T10" fmla="*/ 15 w 17"/>
                <a:gd name="T11" fmla="*/ 65 h 68"/>
                <a:gd name="T12" fmla="*/ 17 w 17"/>
                <a:gd name="T13" fmla="*/ 68 h 68"/>
                <a:gd name="T14" fmla="*/ 17 w 17"/>
                <a:gd name="T15" fmla="*/ 8 h 68"/>
                <a:gd name="T16" fmla="*/ 9 w 17"/>
                <a:gd name="T17"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68">
                  <a:moveTo>
                    <a:pt x="9" y="0"/>
                  </a:moveTo>
                  <a:cubicBezTo>
                    <a:pt x="4" y="0"/>
                    <a:pt x="0" y="3"/>
                    <a:pt x="0" y="8"/>
                  </a:cubicBezTo>
                  <a:cubicBezTo>
                    <a:pt x="0" y="68"/>
                    <a:pt x="0" y="68"/>
                    <a:pt x="0" y="68"/>
                  </a:cubicBezTo>
                  <a:cubicBezTo>
                    <a:pt x="3" y="65"/>
                    <a:pt x="3" y="65"/>
                    <a:pt x="3" y="65"/>
                  </a:cubicBezTo>
                  <a:cubicBezTo>
                    <a:pt x="5" y="64"/>
                    <a:pt x="7" y="63"/>
                    <a:pt x="9" y="63"/>
                  </a:cubicBezTo>
                  <a:cubicBezTo>
                    <a:pt x="11" y="63"/>
                    <a:pt x="14" y="64"/>
                    <a:pt x="15" y="65"/>
                  </a:cubicBezTo>
                  <a:cubicBezTo>
                    <a:pt x="16" y="66"/>
                    <a:pt x="17" y="67"/>
                    <a:pt x="17" y="68"/>
                  </a:cubicBezTo>
                  <a:cubicBezTo>
                    <a:pt x="17" y="8"/>
                    <a:pt x="17" y="8"/>
                    <a:pt x="17" y="8"/>
                  </a:cubicBezTo>
                  <a:cubicBezTo>
                    <a:pt x="17" y="3"/>
                    <a:pt x="13" y="0"/>
                    <a:pt x="9" y="0"/>
                  </a:cubicBezTo>
                </a:path>
              </a:pathLst>
            </a:custGeom>
            <a:solidFill>
              <a:schemeClr val="accent2"/>
            </a:solidFill>
            <a:ln w="3175">
              <a:solidFill>
                <a:schemeClr val="accent2"/>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1" name="Freeform 717">
              <a:extLst>
                <a:ext uri="{FF2B5EF4-FFF2-40B4-BE49-F238E27FC236}">
                  <a16:creationId xmlns:a16="http://schemas.microsoft.com/office/drawing/2014/main" id="{F88B7B81-3BB8-1748-82A6-8DEF6A27EB45}"/>
                </a:ext>
              </a:extLst>
            </p:cNvPr>
            <p:cNvSpPr>
              <a:spLocks/>
            </p:cNvSpPr>
            <p:nvPr/>
          </p:nvSpPr>
          <p:spPr bwMode="auto">
            <a:xfrm>
              <a:off x="3583163" y="2731046"/>
              <a:ext cx="98997" cy="94997"/>
            </a:xfrm>
            <a:custGeom>
              <a:avLst/>
              <a:gdLst>
                <a:gd name="T0" fmla="*/ 29 w 42"/>
                <a:gd name="T1" fmla="*/ 0 h 40"/>
                <a:gd name="T2" fmla="*/ 3 w 42"/>
                <a:gd name="T3" fmla="*/ 26 h 40"/>
                <a:gd name="T4" fmla="*/ 3 w 42"/>
                <a:gd name="T5" fmla="*/ 38 h 40"/>
                <a:gd name="T6" fmla="*/ 9 w 42"/>
                <a:gd name="T7" fmla="*/ 40 h 40"/>
                <a:gd name="T8" fmla="*/ 15 w 42"/>
                <a:gd name="T9" fmla="*/ 38 h 40"/>
                <a:gd name="T10" fmla="*/ 42 w 42"/>
                <a:gd name="T11" fmla="*/ 11 h 40"/>
                <a:gd name="T12" fmla="*/ 38 w 42"/>
                <a:gd name="T13" fmla="*/ 12 h 40"/>
                <a:gd name="T14" fmla="*/ 29 w 42"/>
                <a:gd name="T15" fmla="*/ 3 h 40"/>
                <a:gd name="T16" fmla="*/ 29 w 42"/>
                <a:gd name="T17"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2" h="40">
                  <a:moveTo>
                    <a:pt x="29" y="0"/>
                  </a:moveTo>
                  <a:cubicBezTo>
                    <a:pt x="3" y="26"/>
                    <a:pt x="3" y="26"/>
                    <a:pt x="3" y="26"/>
                  </a:cubicBezTo>
                  <a:cubicBezTo>
                    <a:pt x="0" y="29"/>
                    <a:pt x="0" y="35"/>
                    <a:pt x="3" y="38"/>
                  </a:cubicBezTo>
                  <a:cubicBezTo>
                    <a:pt x="5" y="39"/>
                    <a:pt x="7" y="40"/>
                    <a:pt x="9" y="40"/>
                  </a:cubicBezTo>
                  <a:cubicBezTo>
                    <a:pt x="11" y="40"/>
                    <a:pt x="13" y="39"/>
                    <a:pt x="15" y="38"/>
                  </a:cubicBezTo>
                  <a:cubicBezTo>
                    <a:pt x="42" y="11"/>
                    <a:pt x="42" y="11"/>
                    <a:pt x="42" y="11"/>
                  </a:cubicBezTo>
                  <a:cubicBezTo>
                    <a:pt x="41" y="11"/>
                    <a:pt x="39" y="12"/>
                    <a:pt x="38" y="12"/>
                  </a:cubicBezTo>
                  <a:cubicBezTo>
                    <a:pt x="33" y="12"/>
                    <a:pt x="29" y="8"/>
                    <a:pt x="29" y="3"/>
                  </a:cubicBezTo>
                  <a:cubicBezTo>
                    <a:pt x="29" y="0"/>
                    <a:pt x="29" y="0"/>
                    <a:pt x="29" y="0"/>
                  </a:cubicBezTo>
                </a:path>
              </a:pathLst>
            </a:custGeom>
            <a:solidFill>
              <a:schemeClr val="accent2"/>
            </a:solidFill>
            <a:ln w="3175">
              <a:solidFill>
                <a:schemeClr val="accent2"/>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2" name="Freeform 719">
              <a:extLst>
                <a:ext uri="{FF2B5EF4-FFF2-40B4-BE49-F238E27FC236}">
                  <a16:creationId xmlns:a16="http://schemas.microsoft.com/office/drawing/2014/main" id="{EB1982A9-ED1B-894D-8C96-50B971EDF332}"/>
                </a:ext>
              </a:extLst>
            </p:cNvPr>
            <p:cNvSpPr>
              <a:spLocks/>
            </p:cNvSpPr>
            <p:nvPr/>
          </p:nvSpPr>
          <p:spPr bwMode="auto">
            <a:xfrm>
              <a:off x="3652161" y="2717047"/>
              <a:ext cx="41999" cy="41999"/>
            </a:xfrm>
            <a:custGeom>
              <a:avLst/>
              <a:gdLst>
                <a:gd name="T0" fmla="*/ 9 w 18"/>
                <a:gd name="T1" fmla="*/ 0 h 18"/>
                <a:gd name="T2" fmla="*/ 3 w 18"/>
                <a:gd name="T3" fmla="*/ 2 h 18"/>
                <a:gd name="T4" fmla="*/ 0 w 18"/>
                <a:gd name="T5" fmla="*/ 5 h 18"/>
                <a:gd name="T6" fmla="*/ 0 w 18"/>
                <a:gd name="T7" fmla="*/ 6 h 18"/>
                <a:gd name="T8" fmla="*/ 0 w 18"/>
                <a:gd name="T9" fmla="*/ 6 h 18"/>
                <a:gd name="T10" fmla="*/ 0 w 18"/>
                <a:gd name="T11" fmla="*/ 9 h 18"/>
                <a:gd name="T12" fmla="*/ 9 w 18"/>
                <a:gd name="T13" fmla="*/ 18 h 18"/>
                <a:gd name="T14" fmla="*/ 13 w 18"/>
                <a:gd name="T15" fmla="*/ 17 h 18"/>
                <a:gd name="T16" fmla="*/ 15 w 18"/>
                <a:gd name="T17" fmla="*/ 15 h 18"/>
                <a:gd name="T18" fmla="*/ 17 w 18"/>
                <a:gd name="T19" fmla="*/ 7 h 18"/>
                <a:gd name="T20" fmla="*/ 17 w 18"/>
                <a:gd name="T21" fmla="*/ 6 h 18"/>
                <a:gd name="T22" fmla="*/ 17 w 18"/>
                <a:gd name="T23" fmla="*/ 5 h 18"/>
                <a:gd name="T24" fmla="*/ 15 w 18"/>
                <a:gd name="T25" fmla="*/ 2 h 18"/>
                <a:gd name="T26" fmla="*/ 9 w 18"/>
                <a:gd name="T2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 h="18">
                  <a:moveTo>
                    <a:pt x="9" y="0"/>
                  </a:moveTo>
                  <a:cubicBezTo>
                    <a:pt x="7" y="0"/>
                    <a:pt x="5" y="1"/>
                    <a:pt x="3" y="2"/>
                  </a:cubicBezTo>
                  <a:cubicBezTo>
                    <a:pt x="0" y="5"/>
                    <a:pt x="0" y="5"/>
                    <a:pt x="0" y="5"/>
                  </a:cubicBezTo>
                  <a:cubicBezTo>
                    <a:pt x="0" y="6"/>
                    <a:pt x="0" y="6"/>
                    <a:pt x="0" y="6"/>
                  </a:cubicBezTo>
                  <a:cubicBezTo>
                    <a:pt x="0" y="6"/>
                    <a:pt x="0" y="6"/>
                    <a:pt x="0" y="6"/>
                  </a:cubicBezTo>
                  <a:cubicBezTo>
                    <a:pt x="0" y="9"/>
                    <a:pt x="0" y="9"/>
                    <a:pt x="0" y="9"/>
                  </a:cubicBezTo>
                  <a:cubicBezTo>
                    <a:pt x="0" y="14"/>
                    <a:pt x="4" y="18"/>
                    <a:pt x="9" y="18"/>
                  </a:cubicBezTo>
                  <a:cubicBezTo>
                    <a:pt x="10" y="18"/>
                    <a:pt x="12" y="17"/>
                    <a:pt x="13" y="17"/>
                  </a:cubicBezTo>
                  <a:cubicBezTo>
                    <a:pt x="15" y="15"/>
                    <a:pt x="15" y="15"/>
                    <a:pt x="15" y="15"/>
                  </a:cubicBezTo>
                  <a:cubicBezTo>
                    <a:pt x="17" y="12"/>
                    <a:pt x="18" y="9"/>
                    <a:pt x="17" y="7"/>
                  </a:cubicBezTo>
                  <a:cubicBezTo>
                    <a:pt x="17" y="6"/>
                    <a:pt x="17" y="6"/>
                    <a:pt x="17" y="6"/>
                  </a:cubicBezTo>
                  <a:cubicBezTo>
                    <a:pt x="17" y="5"/>
                    <a:pt x="17" y="5"/>
                    <a:pt x="17" y="5"/>
                  </a:cubicBezTo>
                  <a:cubicBezTo>
                    <a:pt x="17" y="4"/>
                    <a:pt x="16" y="3"/>
                    <a:pt x="15" y="2"/>
                  </a:cubicBezTo>
                  <a:cubicBezTo>
                    <a:pt x="14" y="1"/>
                    <a:pt x="11" y="0"/>
                    <a:pt x="9" y="0"/>
                  </a:cubicBezTo>
                </a:path>
              </a:pathLst>
            </a:custGeom>
            <a:solidFill>
              <a:srgbClr val="308F15"/>
            </a:solidFill>
            <a:ln w="3175">
              <a:solidFill>
                <a:srgbClr val="308F15"/>
              </a:solidFill>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57" name="グループ化 256">
            <a:extLst>
              <a:ext uri="{FF2B5EF4-FFF2-40B4-BE49-F238E27FC236}">
                <a16:creationId xmlns:a16="http://schemas.microsoft.com/office/drawing/2014/main" id="{844C0685-C5F5-0642-999B-BFC4D04CF02F}"/>
              </a:ext>
            </a:extLst>
          </p:cNvPr>
          <p:cNvGrpSpPr/>
          <p:nvPr/>
        </p:nvGrpSpPr>
        <p:grpSpPr>
          <a:xfrm>
            <a:off x="5306864" y="2493420"/>
            <a:ext cx="943092" cy="276999"/>
            <a:chOff x="5356193" y="1867265"/>
            <a:chExt cx="943092" cy="276999"/>
          </a:xfrm>
        </p:grpSpPr>
        <p:sp>
          <p:nvSpPr>
            <p:cNvPr id="73" name="Rectangle 190">
              <a:extLst>
                <a:ext uri="{FF2B5EF4-FFF2-40B4-BE49-F238E27FC236}">
                  <a16:creationId xmlns:a16="http://schemas.microsoft.com/office/drawing/2014/main" id="{714FD9D9-F453-D64F-B5D2-58816F60A95C}"/>
                </a:ext>
              </a:extLst>
            </p:cNvPr>
            <p:cNvSpPr/>
            <p:nvPr/>
          </p:nvSpPr>
          <p:spPr>
            <a:xfrm>
              <a:off x="5680681" y="1867265"/>
              <a:ext cx="618604" cy="276999"/>
            </a:xfrm>
            <a:prstGeom prst="rect">
              <a:avLst/>
            </a:prstGeom>
          </p:spPr>
          <p:txBody>
            <a:bodyPr wrap="square" lIns="0" tIns="0" rIns="0" bIns="0">
              <a:spAutoFit/>
            </a:bodyPr>
            <a:lstStyle/>
            <a:p>
              <a:pPr>
                <a:spcBef>
                  <a:spcPts val="0"/>
                </a:spcBef>
              </a:pPr>
              <a:r>
                <a:rPr lang="en-US" sz="900" dirty="0">
                  <a:latin typeface="+mj-lt"/>
                </a:rPr>
                <a:t>Abort</a:t>
              </a:r>
              <a:br>
                <a:rPr lang="en-US" sz="900" dirty="0">
                  <a:latin typeface="+mj-lt"/>
                </a:rPr>
              </a:br>
              <a:r>
                <a:rPr lang="en-US" sz="900" dirty="0">
                  <a:latin typeface="+mj-lt"/>
                </a:rPr>
                <a:t>timer </a:t>
              </a:r>
              <a:r>
                <a:rPr lang="ja-JP" altLang="en-US" sz="900">
                  <a:latin typeface="+mj-lt"/>
                </a:rPr>
                <a:t>開始</a:t>
              </a:r>
              <a:endParaRPr lang="en-US" sz="900" dirty="0">
                <a:latin typeface="+mj-lt"/>
              </a:endParaRPr>
            </a:p>
          </p:txBody>
        </p:sp>
        <p:grpSp>
          <p:nvGrpSpPr>
            <p:cNvPr id="74" name="Group 191">
              <a:extLst>
                <a:ext uri="{FF2B5EF4-FFF2-40B4-BE49-F238E27FC236}">
                  <a16:creationId xmlns:a16="http://schemas.microsoft.com/office/drawing/2014/main" id="{CA08CE4B-0487-0B4B-B773-A1DA14A10AB2}"/>
                </a:ext>
              </a:extLst>
            </p:cNvPr>
            <p:cNvGrpSpPr>
              <a:grpSpLocks noChangeAspect="1"/>
            </p:cNvGrpSpPr>
            <p:nvPr/>
          </p:nvGrpSpPr>
          <p:grpSpPr>
            <a:xfrm>
              <a:off x="5356193" y="1880305"/>
              <a:ext cx="250918" cy="250918"/>
              <a:chOff x="3431557" y="2495618"/>
              <a:chExt cx="480016" cy="480016"/>
            </a:xfrm>
          </p:grpSpPr>
          <p:sp>
            <p:nvSpPr>
              <p:cNvPr id="75" name="Oval 192">
                <a:extLst>
                  <a:ext uri="{FF2B5EF4-FFF2-40B4-BE49-F238E27FC236}">
                    <a16:creationId xmlns:a16="http://schemas.microsoft.com/office/drawing/2014/main" id="{232394E2-4BBE-024D-876D-889C32750624}"/>
                  </a:ext>
                </a:extLst>
              </p:cNvPr>
              <p:cNvSpPr/>
              <p:nvPr/>
            </p:nvSpPr>
            <p:spPr>
              <a:xfrm>
                <a:off x="3431557" y="2495618"/>
                <a:ext cx="480016" cy="480016"/>
              </a:xfrm>
              <a:prstGeom prst="ellipse">
                <a:avLst/>
              </a:prstGeom>
              <a:noFill/>
              <a:ln w="28575">
                <a:solidFill>
                  <a:schemeClr val="accent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6" name="Freeform 715">
                <a:extLst>
                  <a:ext uri="{FF2B5EF4-FFF2-40B4-BE49-F238E27FC236}">
                    <a16:creationId xmlns:a16="http://schemas.microsoft.com/office/drawing/2014/main" id="{A5B08ADB-C786-4F49-A9D8-C738CB9383EE}"/>
                  </a:ext>
                </a:extLst>
              </p:cNvPr>
              <p:cNvSpPr>
                <a:spLocks/>
              </p:cNvSpPr>
              <p:nvPr/>
            </p:nvSpPr>
            <p:spPr bwMode="auto">
              <a:xfrm>
                <a:off x="3652161" y="2568051"/>
                <a:ext cx="39999" cy="160995"/>
              </a:xfrm>
              <a:custGeom>
                <a:avLst/>
                <a:gdLst>
                  <a:gd name="T0" fmla="*/ 9 w 17"/>
                  <a:gd name="T1" fmla="*/ 0 h 68"/>
                  <a:gd name="T2" fmla="*/ 0 w 17"/>
                  <a:gd name="T3" fmla="*/ 8 h 68"/>
                  <a:gd name="T4" fmla="*/ 0 w 17"/>
                  <a:gd name="T5" fmla="*/ 68 h 68"/>
                  <a:gd name="T6" fmla="*/ 3 w 17"/>
                  <a:gd name="T7" fmla="*/ 65 h 68"/>
                  <a:gd name="T8" fmla="*/ 9 w 17"/>
                  <a:gd name="T9" fmla="*/ 63 h 68"/>
                  <a:gd name="T10" fmla="*/ 15 w 17"/>
                  <a:gd name="T11" fmla="*/ 65 h 68"/>
                  <a:gd name="T12" fmla="*/ 17 w 17"/>
                  <a:gd name="T13" fmla="*/ 68 h 68"/>
                  <a:gd name="T14" fmla="*/ 17 w 17"/>
                  <a:gd name="T15" fmla="*/ 8 h 68"/>
                  <a:gd name="T16" fmla="*/ 9 w 17"/>
                  <a:gd name="T17"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68">
                    <a:moveTo>
                      <a:pt x="9" y="0"/>
                    </a:moveTo>
                    <a:cubicBezTo>
                      <a:pt x="4" y="0"/>
                      <a:pt x="0" y="3"/>
                      <a:pt x="0" y="8"/>
                    </a:cubicBezTo>
                    <a:cubicBezTo>
                      <a:pt x="0" y="68"/>
                      <a:pt x="0" y="68"/>
                      <a:pt x="0" y="68"/>
                    </a:cubicBezTo>
                    <a:cubicBezTo>
                      <a:pt x="3" y="65"/>
                      <a:pt x="3" y="65"/>
                      <a:pt x="3" y="65"/>
                    </a:cubicBezTo>
                    <a:cubicBezTo>
                      <a:pt x="5" y="64"/>
                      <a:pt x="7" y="63"/>
                      <a:pt x="9" y="63"/>
                    </a:cubicBezTo>
                    <a:cubicBezTo>
                      <a:pt x="11" y="63"/>
                      <a:pt x="14" y="64"/>
                      <a:pt x="15" y="65"/>
                    </a:cubicBezTo>
                    <a:cubicBezTo>
                      <a:pt x="16" y="66"/>
                      <a:pt x="17" y="67"/>
                      <a:pt x="17" y="68"/>
                    </a:cubicBezTo>
                    <a:cubicBezTo>
                      <a:pt x="17" y="8"/>
                      <a:pt x="17" y="8"/>
                      <a:pt x="17" y="8"/>
                    </a:cubicBezTo>
                    <a:cubicBezTo>
                      <a:pt x="17" y="3"/>
                      <a:pt x="13" y="0"/>
                      <a:pt x="9" y="0"/>
                    </a:cubicBezTo>
                  </a:path>
                </a:pathLst>
              </a:custGeom>
              <a:solidFill>
                <a:schemeClr val="accent2"/>
              </a:solidFill>
              <a:ln w="3175">
                <a:solidFill>
                  <a:schemeClr val="accent2"/>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7" name="Freeform 717">
                <a:extLst>
                  <a:ext uri="{FF2B5EF4-FFF2-40B4-BE49-F238E27FC236}">
                    <a16:creationId xmlns:a16="http://schemas.microsoft.com/office/drawing/2014/main" id="{DFBB469E-5B2F-EC4C-904B-CD3DF1C04C28}"/>
                  </a:ext>
                </a:extLst>
              </p:cNvPr>
              <p:cNvSpPr>
                <a:spLocks/>
              </p:cNvSpPr>
              <p:nvPr/>
            </p:nvSpPr>
            <p:spPr bwMode="auto">
              <a:xfrm>
                <a:off x="3583163" y="2731046"/>
                <a:ext cx="98997" cy="94997"/>
              </a:xfrm>
              <a:custGeom>
                <a:avLst/>
                <a:gdLst>
                  <a:gd name="T0" fmla="*/ 29 w 42"/>
                  <a:gd name="T1" fmla="*/ 0 h 40"/>
                  <a:gd name="T2" fmla="*/ 3 w 42"/>
                  <a:gd name="T3" fmla="*/ 26 h 40"/>
                  <a:gd name="T4" fmla="*/ 3 w 42"/>
                  <a:gd name="T5" fmla="*/ 38 h 40"/>
                  <a:gd name="T6" fmla="*/ 9 w 42"/>
                  <a:gd name="T7" fmla="*/ 40 h 40"/>
                  <a:gd name="T8" fmla="*/ 15 w 42"/>
                  <a:gd name="T9" fmla="*/ 38 h 40"/>
                  <a:gd name="T10" fmla="*/ 42 w 42"/>
                  <a:gd name="T11" fmla="*/ 11 h 40"/>
                  <a:gd name="T12" fmla="*/ 38 w 42"/>
                  <a:gd name="T13" fmla="*/ 12 h 40"/>
                  <a:gd name="T14" fmla="*/ 29 w 42"/>
                  <a:gd name="T15" fmla="*/ 3 h 40"/>
                  <a:gd name="T16" fmla="*/ 29 w 42"/>
                  <a:gd name="T17"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2" h="40">
                    <a:moveTo>
                      <a:pt x="29" y="0"/>
                    </a:moveTo>
                    <a:cubicBezTo>
                      <a:pt x="3" y="26"/>
                      <a:pt x="3" y="26"/>
                      <a:pt x="3" y="26"/>
                    </a:cubicBezTo>
                    <a:cubicBezTo>
                      <a:pt x="0" y="29"/>
                      <a:pt x="0" y="35"/>
                      <a:pt x="3" y="38"/>
                    </a:cubicBezTo>
                    <a:cubicBezTo>
                      <a:pt x="5" y="39"/>
                      <a:pt x="7" y="40"/>
                      <a:pt x="9" y="40"/>
                    </a:cubicBezTo>
                    <a:cubicBezTo>
                      <a:pt x="11" y="40"/>
                      <a:pt x="13" y="39"/>
                      <a:pt x="15" y="38"/>
                    </a:cubicBezTo>
                    <a:cubicBezTo>
                      <a:pt x="42" y="11"/>
                      <a:pt x="42" y="11"/>
                      <a:pt x="42" y="11"/>
                    </a:cubicBezTo>
                    <a:cubicBezTo>
                      <a:pt x="41" y="11"/>
                      <a:pt x="39" y="12"/>
                      <a:pt x="38" y="12"/>
                    </a:cubicBezTo>
                    <a:cubicBezTo>
                      <a:pt x="33" y="12"/>
                      <a:pt x="29" y="8"/>
                      <a:pt x="29" y="3"/>
                    </a:cubicBezTo>
                    <a:cubicBezTo>
                      <a:pt x="29" y="0"/>
                      <a:pt x="29" y="0"/>
                      <a:pt x="29" y="0"/>
                    </a:cubicBezTo>
                  </a:path>
                </a:pathLst>
              </a:custGeom>
              <a:solidFill>
                <a:schemeClr val="accent2"/>
              </a:solidFill>
              <a:ln w="3175">
                <a:solidFill>
                  <a:schemeClr val="accent2"/>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8" name="Freeform 719">
                <a:extLst>
                  <a:ext uri="{FF2B5EF4-FFF2-40B4-BE49-F238E27FC236}">
                    <a16:creationId xmlns:a16="http://schemas.microsoft.com/office/drawing/2014/main" id="{76AACB84-CDA8-7442-927E-45F1EDD8CF0B}"/>
                  </a:ext>
                </a:extLst>
              </p:cNvPr>
              <p:cNvSpPr>
                <a:spLocks/>
              </p:cNvSpPr>
              <p:nvPr/>
            </p:nvSpPr>
            <p:spPr bwMode="auto">
              <a:xfrm>
                <a:off x="3652161" y="2717047"/>
                <a:ext cx="41999" cy="41999"/>
              </a:xfrm>
              <a:custGeom>
                <a:avLst/>
                <a:gdLst>
                  <a:gd name="T0" fmla="*/ 9 w 18"/>
                  <a:gd name="T1" fmla="*/ 0 h 18"/>
                  <a:gd name="T2" fmla="*/ 3 w 18"/>
                  <a:gd name="T3" fmla="*/ 2 h 18"/>
                  <a:gd name="T4" fmla="*/ 0 w 18"/>
                  <a:gd name="T5" fmla="*/ 5 h 18"/>
                  <a:gd name="T6" fmla="*/ 0 w 18"/>
                  <a:gd name="T7" fmla="*/ 6 h 18"/>
                  <a:gd name="T8" fmla="*/ 0 w 18"/>
                  <a:gd name="T9" fmla="*/ 6 h 18"/>
                  <a:gd name="T10" fmla="*/ 0 w 18"/>
                  <a:gd name="T11" fmla="*/ 9 h 18"/>
                  <a:gd name="T12" fmla="*/ 9 w 18"/>
                  <a:gd name="T13" fmla="*/ 18 h 18"/>
                  <a:gd name="T14" fmla="*/ 13 w 18"/>
                  <a:gd name="T15" fmla="*/ 17 h 18"/>
                  <a:gd name="T16" fmla="*/ 15 w 18"/>
                  <a:gd name="T17" fmla="*/ 15 h 18"/>
                  <a:gd name="T18" fmla="*/ 17 w 18"/>
                  <a:gd name="T19" fmla="*/ 7 h 18"/>
                  <a:gd name="T20" fmla="*/ 17 w 18"/>
                  <a:gd name="T21" fmla="*/ 6 h 18"/>
                  <a:gd name="T22" fmla="*/ 17 w 18"/>
                  <a:gd name="T23" fmla="*/ 5 h 18"/>
                  <a:gd name="T24" fmla="*/ 15 w 18"/>
                  <a:gd name="T25" fmla="*/ 2 h 18"/>
                  <a:gd name="T26" fmla="*/ 9 w 18"/>
                  <a:gd name="T2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 h="18">
                    <a:moveTo>
                      <a:pt x="9" y="0"/>
                    </a:moveTo>
                    <a:cubicBezTo>
                      <a:pt x="7" y="0"/>
                      <a:pt x="5" y="1"/>
                      <a:pt x="3" y="2"/>
                    </a:cubicBezTo>
                    <a:cubicBezTo>
                      <a:pt x="0" y="5"/>
                      <a:pt x="0" y="5"/>
                      <a:pt x="0" y="5"/>
                    </a:cubicBezTo>
                    <a:cubicBezTo>
                      <a:pt x="0" y="6"/>
                      <a:pt x="0" y="6"/>
                      <a:pt x="0" y="6"/>
                    </a:cubicBezTo>
                    <a:cubicBezTo>
                      <a:pt x="0" y="6"/>
                      <a:pt x="0" y="6"/>
                      <a:pt x="0" y="6"/>
                    </a:cubicBezTo>
                    <a:cubicBezTo>
                      <a:pt x="0" y="9"/>
                      <a:pt x="0" y="9"/>
                      <a:pt x="0" y="9"/>
                    </a:cubicBezTo>
                    <a:cubicBezTo>
                      <a:pt x="0" y="14"/>
                      <a:pt x="4" y="18"/>
                      <a:pt x="9" y="18"/>
                    </a:cubicBezTo>
                    <a:cubicBezTo>
                      <a:pt x="10" y="18"/>
                      <a:pt x="12" y="17"/>
                      <a:pt x="13" y="17"/>
                    </a:cubicBezTo>
                    <a:cubicBezTo>
                      <a:pt x="15" y="15"/>
                      <a:pt x="15" y="15"/>
                      <a:pt x="15" y="15"/>
                    </a:cubicBezTo>
                    <a:cubicBezTo>
                      <a:pt x="17" y="12"/>
                      <a:pt x="18" y="9"/>
                      <a:pt x="17" y="7"/>
                    </a:cubicBezTo>
                    <a:cubicBezTo>
                      <a:pt x="17" y="6"/>
                      <a:pt x="17" y="6"/>
                      <a:pt x="17" y="6"/>
                    </a:cubicBezTo>
                    <a:cubicBezTo>
                      <a:pt x="17" y="5"/>
                      <a:pt x="17" y="5"/>
                      <a:pt x="17" y="5"/>
                    </a:cubicBezTo>
                    <a:cubicBezTo>
                      <a:pt x="17" y="4"/>
                      <a:pt x="16" y="3"/>
                      <a:pt x="15" y="2"/>
                    </a:cubicBezTo>
                    <a:cubicBezTo>
                      <a:pt x="14" y="1"/>
                      <a:pt x="11" y="0"/>
                      <a:pt x="9" y="0"/>
                    </a:cubicBezTo>
                  </a:path>
                </a:pathLst>
              </a:custGeom>
              <a:solidFill>
                <a:srgbClr val="308F15"/>
              </a:solidFill>
              <a:ln w="3175">
                <a:solidFill>
                  <a:srgbClr val="308F15"/>
                </a:solidFill>
                <a:round/>
                <a:headEnd/>
                <a:tailEnd/>
              </a:ln>
            </p:spPr>
            <p:txBody>
              <a:bodyPr vert="horz" wrap="square" lIns="91440" tIns="45720" rIns="91440" bIns="45720" numCol="1" anchor="t" anchorCtr="0" compatLnSpc="1">
                <a:prstTxWarp prst="textNoShape">
                  <a:avLst/>
                </a:prstTxWarp>
              </a:bodyPr>
              <a:lstStyle/>
              <a:p>
                <a:endParaRPr lang="en-US"/>
              </a:p>
            </p:txBody>
          </p:sp>
        </p:grpSp>
      </p:grpSp>
      <p:sp>
        <p:nvSpPr>
          <p:cNvPr id="79" name="Rectangle 196">
            <a:extLst>
              <a:ext uri="{FF2B5EF4-FFF2-40B4-BE49-F238E27FC236}">
                <a16:creationId xmlns:a16="http://schemas.microsoft.com/office/drawing/2014/main" id="{32553CCF-AA2E-724E-8AE3-0B8E06AEE2AA}"/>
              </a:ext>
            </a:extLst>
          </p:cNvPr>
          <p:cNvSpPr/>
          <p:nvPr/>
        </p:nvSpPr>
        <p:spPr>
          <a:xfrm>
            <a:off x="4488364" y="3629047"/>
            <a:ext cx="618604" cy="276999"/>
          </a:xfrm>
          <a:prstGeom prst="rect">
            <a:avLst/>
          </a:prstGeom>
        </p:spPr>
        <p:txBody>
          <a:bodyPr wrap="square" lIns="0" tIns="0" rIns="0" bIns="0">
            <a:spAutoFit/>
          </a:bodyPr>
          <a:lstStyle/>
          <a:p>
            <a:pPr algn="ctr">
              <a:spcBef>
                <a:spcPts val="0"/>
              </a:spcBef>
            </a:pPr>
            <a:r>
              <a:rPr lang="en-US" sz="900" dirty="0">
                <a:latin typeface="+mj-lt"/>
              </a:rPr>
              <a:t>Abort timer </a:t>
            </a:r>
            <a:r>
              <a:rPr lang="ja-JP" altLang="en-US" sz="900">
                <a:latin typeface="+mj-lt"/>
              </a:rPr>
              <a:t>失効</a:t>
            </a:r>
            <a:endParaRPr lang="en-US" sz="900" dirty="0">
              <a:latin typeface="+mj-lt"/>
            </a:endParaRPr>
          </a:p>
        </p:txBody>
      </p:sp>
      <p:grpSp>
        <p:nvGrpSpPr>
          <p:cNvPr id="80" name="Group 197">
            <a:extLst>
              <a:ext uri="{FF2B5EF4-FFF2-40B4-BE49-F238E27FC236}">
                <a16:creationId xmlns:a16="http://schemas.microsoft.com/office/drawing/2014/main" id="{C023AE9E-BAE2-8440-9F03-6EF7468E8281}"/>
              </a:ext>
            </a:extLst>
          </p:cNvPr>
          <p:cNvGrpSpPr>
            <a:grpSpLocks noChangeAspect="1"/>
          </p:cNvGrpSpPr>
          <p:nvPr/>
        </p:nvGrpSpPr>
        <p:grpSpPr>
          <a:xfrm>
            <a:off x="4672207" y="3317895"/>
            <a:ext cx="250918" cy="250918"/>
            <a:chOff x="3431557" y="2495618"/>
            <a:chExt cx="480016" cy="480016"/>
          </a:xfrm>
        </p:grpSpPr>
        <p:sp>
          <p:nvSpPr>
            <p:cNvPr id="81" name="Oval 198">
              <a:extLst>
                <a:ext uri="{FF2B5EF4-FFF2-40B4-BE49-F238E27FC236}">
                  <a16:creationId xmlns:a16="http://schemas.microsoft.com/office/drawing/2014/main" id="{6C2933D9-AA6B-1842-81EC-9E248664A3B3}"/>
                </a:ext>
              </a:extLst>
            </p:cNvPr>
            <p:cNvSpPr/>
            <p:nvPr/>
          </p:nvSpPr>
          <p:spPr>
            <a:xfrm>
              <a:off x="3431557" y="2495618"/>
              <a:ext cx="480016" cy="480016"/>
            </a:xfrm>
            <a:prstGeom prst="ellipse">
              <a:avLst/>
            </a:prstGeom>
            <a:noFill/>
            <a:ln w="28575">
              <a:solidFill>
                <a:schemeClr val="accent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2" name="Freeform 715">
              <a:extLst>
                <a:ext uri="{FF2B5EF4-FFF2-40B4-BE49-F238E27FC236}">
                  <a16:creationId xmlns:a16="http://schemas.microsoft.com/office/drawing/2014/main" id="{E0FB45A9-91EE-F44C-A26F-62A2D6BBFD85}"/>
                </a:ext>
              </a:extLst>
            </p:cNvPr>
            <p:cNvSpPr>
              <a:spLocks/>
            </p:cNvSpPr>
            <p:nvPr/>
          </p:nvSpPr>
          <p:spPr bwMode="auto">
            <a:xfrm>
              <a:off x="3652161" y="2568051"/>
              <a:ext cx="39999" cy="160995"/>
            </a:xfrm>
            <a:custGeom>
              <a:avLst/>
              <a:gdLst>
                <a:gd name="T0" fmla="*/ 9 w 17"/>
                <a:gd name="T1" fmla="*/ 0 h 68"/>
                <a:gd name="T2" fmla="*/ 0 w 17"/>
                <a:gd name="T3" fmla="*/ 8 h 68"/>
                <a:gd name="T4" fmla="*/ 0 w 17"/>
                <a:gd name="T5" fmla="*/ 68 h 68"/>
                <a:gd name="T6" fmla="*/ 3 w 17"/>
                <a:gd name="T7" fmla="*/ 65 h 68"/>
                <a:gd name="T8" fmla="*/ 9 w 17"/>
                <a:gd name="T9" fmla="*/ 63 h 68"/>
                <a:gd name="T10" fmla="*/ 15 w 17"/>
                <a:gd name="T11" fmla="*/ 65 h 68"/>
                <a:gd name="T12" fmla="*/ 17 w 17"/>
                <a:gd name="T13" fmla="*/ 68 h 68"/>
                <a:gd name="T14" fmla="*/ 17 w 17"/>
                <a:gd name="T15" fmla="*/ 8 h 68"/>
                <a:gd name="T16" fmla="*/ 9 w 17"/>
                <a:gd name="T17"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68">
                  <a:moveTo>
                    <a:pt x="9" y="0"/>
                  </a:moveTo>
                  <a:cubicBezTo>
                    <a:pt x="4" y="0"/>
                    <a:pt x="0" y="3"/>
                    <a:pt x="0" y="8"/>
                  </a:cubicBezTo>
                  <a:cubicBezTo>
                    <a:pt x="0" y="68"/>
                    <a:pt x="0" y="68"/>
                    <a:pt x="0" y="68"/>
                  </a:cubicBezTo>
                  <a:cubicBezTo>
                    <a:pt x="3" y="65"/>
                    <a:pt x="3" y="65"/>
                    <a:pt x="3" y="65"/>
                  </a:cubicBezTo>
                  <a:cubicBezTo>
                    <a:pt x="5" y="64"/>
                    <a:pt x="7" y="63"/>
                    <a:pt x="9" y="63"/>
                  </a:cubicBezTo>
                  <a:cubicBezTo>
                    <a:pt x="11" y="63"/>
                    <a:pt x="14" y="64"/>
                    <a:pt x="15" y="65"/>
                  </a:cubicBezTo>
                  <a:cubicBezTo>
                    <a:pt x="16" y="66"/>
                    <a:pt x="17" y="67"/>
                    <a:pt x="17" y="68"/>
                  </a:cubicBezTo>
                  <a:cubicBezTo>
                    <a:pt x="17" y="8"/>
                    <a:pt x="17" y="8"/>
                    <a:pt x="17" y="8"/>
                  </a:cubicBezTo>
                  <a:cubicBezTo>
                    <a:pt x="17" y="3"/>
                    <a:pt x="13" y="0"/>
                    <a:pt x="9" y="0"/>
                  </a:cubicBezTo>
                </a:path>
              </a:pathLst>
            </a:custGeom>
            <a:solidFill>
              <a:schemeClr val="accent2"/>
            </a:solidFill>
            <a:ln w="3175">
              <a:solidFill>
                <a:schemeClr val="accent2"/>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3" name="Freeform 717">
              <a:extLst>
                <a:ext uri="{FF2B5EF4-FFF2-40B4-BE49-F238E27FC236}">
                  <a16:creationId xmlns:a16="http://schemas.microsoft.com/office/drawing/2014/main" id="{475C643D-C8CC-C443-B128-6633724B26BB}"/>
                </a:ext>
              </a:extLst>
            </p:cNvPr>
            <p:cNvSpPr>
              <a:spLocks/>
            </p:cNvSpPr>
            <p:nvPr/>
          </p:nvSpPr>
          <p:spPr bwMode="auto">
            <a:xfrm>
              <a:off x="3583163" y="2731046"/>
              <a:ext cx="98997" cy="94997"/>
            </a:xfrm>
            <a:custGeom>
              <a:avLst/>
              <a:gdLst>
                <a:gd name="T0" fmla="*/ 29 w 42"/>
                <a:gd name="T1" fmla="*/ 0 h 40"/>
                <a:gd name="T2" fmla="*/ 3 w 42"/>
                <a:gd name="T3" fmla="*/ 26 h 40"/>
                <a:gd name="T4" fmla="*/ 3 w 42"/>
                <a:gd name="T5" fmla="*/ 38 h 40"/>
                <a:gd name="T6" fmla="*/ 9 w 42"/>
                <a:gd name="T7" fmla="*/ 40 h 40"/>
                <a:gd name="T8" fmla="*/ 15 w 42"/>
                <a:gd name="T9" fmla="*/ 38 h 40"/>
                <a:gd name="T10" fmla="*/ 42 w 42"/>
                <a:gd name="T11" fmla="*/ 11 h 40"/>
                <a:gd name="T12" fmla="*/ 38 w 42"/>
                <a:gd name="T13" fmla="*/ 12 h 40"/>
                <a:gd name="T14" fmla="*/ 29 w 42"/>
                <a:gd name="T15" fmla="*/ 3 h 40"/>
                <a:gd name="T16" fmla="*/ 29 w 42"/>
                <a:gd name="T17"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2" h="40">
                  <a:moveTo>
                    <a:pt x="29" y="0"/>
                  </a:moveTo>
                  <a:cubicBezTo>
                    <a:pt x="3" y="26"/>
                    <a:pt x="3" y="26"/>
                    <a:pt x="3" y="26"/>
                  </a:cubicBezTo>
                  <a:cubicBezTo>
                    <a:pt x="0" y="29"/>
                    <a:pt x="0" y="35"/>
                    <a:pt x="3" y="38"/>
                  </a:cubicBezTo>
                  <a:cubicBezTo>
                    <a:pt x="5" y="39"/>
                    <a:pt x="7" y="40"/>
                    <a:pt x="9" y="40"/>
                  </a:cubicBezTo>
                  <a:cubicBezTo>
                    <a:pt x="11" y="40"/>
                    <a:pt x="13" y="39"/>
                    <a:pt x="15" y="38"/>
                  </a:cubicBezTo>
                  <a:cubicBezTo>
                    <a:pt x="42" y="11"/>
                    <a:pt x="42" y="11"/>
                    <a:pt x="42" y="11"/>
                  </a:cubicBezTo>
                  <a:cubicBezTo>
                    <a:pt x="41" y="11"/>
                    <a:pt x="39" y="12"/>
                    <a:pt x="38" y="12"/>
                  </a:cubicBezTo>
                  <a:cubicBezTo>
                    <a:pt x="33" y="12"/>
                    <a:pt x="29" y="8"/>
                    <a:pt x="29" y="3"/>
                  </a:cubicBezTo>
                  <a:cubicBezTo>
                    <a:pt x="29" y="0"/>
                    <a:pt x="29" y="0"/>
                    <a:pt x="29" y="0"/>
                  </a:cubicBezTo>
                </a:path>
              </a:pathLst>
            </a:custGeom>
            <a:solidFill>
              <a:schemeClr val="accent2"/>
            </a:solidFill>
            <a:ln w="3175">
              <a:solidFill>
                <a:schemeClr val="accent2"/>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4" name="Freeform 719">
              <a:extLst>
                <a:ext uri="{FF2B5EF4-FFF2-40B4-BE49-F238E27FC236}">
                  <a16:creationId xmlns:a16="http://schemas.microsoft.com/office/drawing/2014/main" id="{B8720675-6D07-644E-BFCC-2C4526362C04}"/>
                </a:ext>
              </a:extLst>
            </p:cNvPr>
            <p:cNvSpPr>
              <a:spLocks/>
            </p:cNvSpPr>
            <p:nvPr/>
          </p:nvSpPr>
          <p:spPr bwMode="auto">
            <a:xfrm>
              <a:off x="3652161" y="2717047"/>
              <a:ext cx="41999" cy="41999"/>
            </a:xfrm>
            <a:custGeom>
              <a:avLst/>
              <a:gdLst>
                <a:gd name="T0" fmla="*/ 9 w 18"/>
                <a:gd name="T1" fmla="*/ 0 h 18"/>
                <a:gd name="T2" fmla="*/ 3 w 18"/>
                <a:gd name="T3" fmla="*/ 2 h 18"/>
                <a:gd name="T4" fmla="*/ 0 w 18"/>
                <a:gd name="T5" fmla="*/ 5 h 18"/>
                <a:gd name="T6" fmla="*/ 0 w 18"/>
                <a:gd name="T7" fmla="*/ 6 h 18"/>
                <a:gd name="T8" fmla="*/ 0 w 18"/>
                <a:gd name="T9" fmla="*/ 6 h 18"/>
                <a:gd name="T10" fmla="*/ 0 w 18"/>
                <a:gd name="T11" fmla="*/ 9 h 18"/>
                <a:gd name="T12" fmla="*/ 9 w 18"/>
                <a:gd name="T13" fmla="*/ 18 h 18"/>
                <a:gd name="T14" fmla="*/ 13 w 18"/>
                <a:gd name="T15" fmla="*/ 17 h 18"/>
                <a:gd name="T16" fmla="*/ 15 w 18"/>
                <a:gd name="T17" fmla="*/ 15 h 18"/>
                <a:gd name="T18" fmla="*/ 17 w 18"/>
                <a:gd name="T19" fmla="*/ 7 h 18"/>
                <a:gd name="T20" fmla="*/ 17 w 18"/>
                <a:gd name="T21" fmla="*/ 6 h 18"/>
                <a:gd name="T22" fmla="*/ 17 w 18"/>
                <a:gd name="T23" fmla="*/ 5 h 18"/>
                <a:gd name="T24" fmla="*/ 15 w 18"/>
                <a:gd name="T25" fmla="*/ 2 h 18"/>
                <a:gd name="T26" fmla="*/ 9 w 18"/>
                <a:gd name="T2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 h="18">
                  <a:moveTo>
                    <a:pt x="9" y="0"/>
                  </a:moveTo>
                  <a:cubicBezTo>
                    <a:pt x="7" y="0"/>
                    <a:pt x="5" y="1"/>
                    <a:pt x="3" y="2"/>
                  </a:cubicBezTo>
                  <a:cubicBezTo>
                    <a:pt x="0" y="5"/>
                    <a:pt x="0" y="5"/>
                    <a:pt x="0" y="5"/>
                  </a:cubicBezTo>
                  <a:cubicBezTo>
                    <a:pt x="0" y="6"/>
                    <a:pt x="0" y="6"/>
                    <a:pt x="0" y="6"/>
                  </a:cubicBezTo>
                  <a:cubicBezTo>
                    <a:pt x="0" y="6"/>
                    <a:pt x="0" y="6"/>
                    <a:pt x="0" y="6"/>
                  </a:cubicBezTo>
                  <a:cubicBezTo>
                    <a:pt x="0" y="9"/>
                    <a:pt x="0" y="9"/>
                    <a:pt x="0" y="9"/>
                  </a:cubicBezTo>
                  <a:cubicBezTo>
                    <a:pt x="0" y="14"/>
                    <a:pt x="4" y="18"/>
                    <a:pt x="9" y="18"/>
                  </a:cubicBezTo>
                  <a:cubicBezTo>
                    <a:pt x="10" y="18"/>
                    <a:pt x="12" y="17"/>
                    <a:pt x="13" y="17"/>
                  </a:cubicBezTo>
                  <a:cubicBezTo>
                    <a:pt x="15" y="15"/>
                    <a:pt x="15" y="15"/>
                    <a:pt x="15" y="15"/>
                  </a:cubicBezTo>
                  <a:cubicBezTo>
                    <a:pt x="17" y="12"/>
                    <a:pt x="18" y="9"/>
                    <a:pt x="17" y="7"/>
                  </a:cubicBezTo>
                  <a:cubicBezTo>
                    <a:pt x="17" y="6"/>
                    <a:pt x="17" y="6"/>
                    <a:pt x="17" y="6"/>
                  </a:cubicBezTo>
                  <a:cubicBezTo>
                    <a:pt x="17" y="5"/>
                    <a:pt x="17" y="5"/>
                    <a:pt x="17" y="5"/>
                  </a:cubicBezTo>
                  <a:cubicBezTo>
                    <a:pt x="17" y="4"/>
                    <a:pt x="16" y="3"/>
                    <a:pt x="15" y="2"/>
                  </a:cubicBezTo>
                  <a:cubicBezTo>
                    <a:pt x="14" y="1"/>
                    <a:pt x="11" y="0"/>
                    <a:pt x="9" y="0"/>
                  </a:cubicBezTo>
                </a:path>
              </a:pathLst>
            </a:custGeom>
            <a:solidFill>
              <a:srgbClr val="308F15"/>
            </a:solidFill>
            <a:ln w="3175">
              <a:solidFill>
                <a:srgbClr val="308F15"/>
              </a:solidFill>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85" name="Arc 204">
            <a:extLst>
              <a:ext uri="{FF2B5EF4-FFF2-40B4-BE49-F238E27FC236}">
                <a16:creationId xmlns:a16="http://schemas.microsoft.com/office/drawing/2014/main" id="{E5ABD027-DF51-F342-8FB1-3BF97176913E}"/>
              </a:ext>
            </a:extLst>
          </p:cNvPr>
          <p:cNvSpPr/>
          <p:nvPr/>
        </p:nvSpPr>
        <p:spPr>
          <a:xfrm>
            <a:off x="3398277" y="2165201"/>
            <a:ext cx="1244202" cy="1849271"/>
          </a:xfrm>
          <a:prstGeom prst="arc">
            <a:avLst>
              <a:gd name="adj1" fmla="val 17384895"/>
              <a:gd name="adj2" fmla="val 4295149"/>
            </a:avLst>
          </a:prstGeom>
          <a:ln>
            <a:solidFill>
              <a:schemeClr val="accent4"/>
            </a:solidFill>
            <a:headEnd type="triangle"/>
            <a:tailEnd type="none"/>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6" name="Arc 205">
            <a:extLst>
              <a:ext uri="{FF2B5EF4-FFF2-40B4-BE49-F238E27FC236}">
                <a16:creationId xmlns:a16="http://schemas.microsoft.com/office/drawing/2014/main" id="{854CFF75-AF92-DE4F-A88A-74FBFEFD10F3}"/>
              </a:ext>
            </a:extLst>
          </p:cNvPr>
          <p:cNvSpPr/>
          <p:nvPr/>
        </p:nvSpPr>
        <p:spPr>
          <a:xfrm rot="5106257">
            <a:off x="4827035" y="3200833"/>
            <a:ext cx="914400" cy="914400"/>
          </a:xfrm>
          <a:prstGeom prst="arc">
            <a:avLst>
              <a:gd name="adj1" fmla="val 18596615"/>
              <a:gd name="adj2" fmla="val 754898"/>
            </a:avLst>
          </a:prstGeom>
          <a:ln>
            <a:solidFill>
              <a:schemeClr val="accent2"/>
            </a:solidFill>
            <a:headEnd type="none"/>
            <a:tailEnd type="triangle"/>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7" name="Freeform 206">
            <a:extLst>
              <a:ext uri="{FF2B5EF4-FFF2-40B4-BE49-F238E27FC236}">
                <a16:creationId xmlns:a16="http://schemas.microsoft.com/office/drawing/2014/main" id="{77A5F0B4-7CBA-F54E-8821-07574B9A8972}"/>
              </a:ext>
            </a:extLst>
          </p:cNvPr>
          <p:cNvSpPr/>
          <p:nvPr/>
        </p:nvSpPr>
        <p:spPr>
          <a:xfrm>
            <a:off x="3437467" y="1434707"/>
            <a:ext cx="3623869" cy="1215360"/>
          </a:xfrm>
          <a:custGeom>
            <a:avLst/>
            <a:gdLst>
              <a:gd name="connsiteX0" fmla="*/ 0 w 3623869"/>
              <a:gd name="connsiteY0" fmla="*/ 72360 h 1215360"/>
              <a:gd name="connsiteX1" fmla="*/ 3022600 w 3623869"/>
              <a:gd name="connsiteY1" fmla="*/ 123160 h 1215360"/>
              <a:gd name="connsiteX2" fmla="*/ 3623733 w 3623869"/>
              <a:gd name="connsiteY2" fmla="*/ 1215360 h 1215360"/>
            </a:gdLst>
            <a:ahLst/>
            <a:cxnLst>
              <a:cxn ang="0">
                <a:pos x="connsiteX0" y="connsiteY0"/>
              </a:cxn>
              <a:cxn ang="0">
                <a:pos x="connsiteX1" y="connsiteY1"/>
              </a:cxn>
              <a:cxn ang="0">
                <a:pos x="connsiteX2" y="connsiteY2"/>
              </a:cxn>
            </a:cxnLst>
            <a:rect l="l" t="t" r="r" b="b"/>
            <a:pathLst>
              <a:path w="3623869" h="1215360">
                <a:moveTo>
                  <a:pt x="0" y="72360"/>
                </a:moveTo>
                <a:cubicBezTo>
                  <a:pt x="1209322" y="2510"/>
                  <a:pt x="2418645" y="-67340"/>
                  <a:pt x="3022600" y="123160"/>
                </a:cubicBezTo>
                <a:cubicBezTo>
                  <a:pt x="3626555" y="313660"/>
                  <a:pt x="3625144" y="764510"/>
                  <a:pt x="3623733" y="1215360"/>
                </a:cubicBezTo>
              </a:path>
            </a:pathLst>
          </a:custGeom>
          <a:no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8" name="Arc 208">
            <a:extLst>
              <a:ext uri="{FF2B5EF4-FFF2-40B4-BE49-F238E27FC236}">
                <a16:creationId xmlns:a16="http://schemas.microsoft.com/office/drawing/2014/main" id="{1B1898DB-E114-434D-82D2-70EA82F928C4}"/>
              </a:ext>
            </a:extLst>
          </p:cNvPr>
          <p:cNvSpPr/>
          <p:nvPr/>
        </p:nvSpPr>
        <p:spPr>
          <a:xfrm rot="6432693">
            <a:off x="2208586" y="2468584"/>
            <a:ext cx="1676674" cy="1676674"/>
          </a:xfrm>
          <a:prstGeom prst="arc">
            <a:avLst>
              <a:gd name="adj1" fmla="val 1607837"/>
              <a:gd name="adj2" fmla="val 3827170"/>
            </a:avLst>
          </a:prstGeom>
          <a:ln>
            <a:solidFill>
              <a:schemeClr val="accent2"/>
            </a:solidFill>
            <a:headEnd type="none"/>
            <a:tailEnd type="triangle"/>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89" name="Rectangle 209">
            <a:extLst>
              <a:ext uri="{FF2B5EF4-FFF2-40B4-BE49-F238E27FC236}">
                <a16:creationId xmlns:a16="http://schemas.microsoft.com/office/drawing/2014/main" id="{C019A7C0-8032-2E49-B51A-6631F1DE9474}"/>
              </a:ext>
            </a:extLst>
          </p:cNvPr>
          <p:cNvSpPr/>
          <p:nvPr/>
        </p:nvSpPr>
        <p:spPr>
          <a:xfrm>
            <a:off x="4004807" y="2869930"/>
            <a:ext cx="1074007" cy="276999"/>
          </a:xfrm>
          <a:prstGeom prst="rect">
            <a:avLst/>
          </a:prstGeom>
          <a:solidFill>
            <a:schemeClr val="bg2"/>
          </a:solidFill>
        </p:spPr>
        <p:txBody>
          <a:bodyPr wrap="square" lIns="0" tIns="0" rIns="0" bIns="0">
            <a:spAutoFit/>
          </a:bodyPr>
          <a:lstStyle/>
          <a:p>
            <a:pPr algn="r">
              <a:spcBef>
                <a:spcPts val="0"/>
              </a:spcBef>
            </a:pPr>
            <a:r>
              <a:rPr lang="en-US" sz="900" dirty="0">
                <a:latin typeface="+mj-lt"/>
              </a:rPr>
              <a:t>Abort timer</a:t>
            </a:r>
            <a:r>
              <a:rPr lang="ja-JP" altLang="en-US" sz="900">
                <a:latin typeface="+mj-lt"/>
              </a:rPr>
              <a:t>失効後、</a:t>
            </a:r>
            <a:r>
              <a:rPr lang="en-US" sz="900" dirty="0">
                <a:latin typeface="+mj-lt"/>
              </a:rPr>
              <a:t> </a:t>
            </a:r>
          </a:p>
          <a:p>
            <a:pPr algn="r">
              <a:spcBef>
                <a:spcPts val="0"/>
              </a:spcBef>
            </a:pPr>
            <a:r>
              <a:rPr lang="ja-JP" altLang="en-US" sz="900">
                <a:latin typeface="+mj-lt"/>
              </a:rPr>
              <a:t>ステップ</a:t>
            </a:r>
            <a:r>
              <a:rPr lang="en-US" altLang="ja-JP" sz="900" dirty="0">
                <a:latin typeface="+mj-lt"/>
              </a:rPr>
              <a:t>1</a:t>
            </a:r>
            <a:r>
              <a:rPr lang="ja-JP" altLang="en-US" sz="900">
                <a:latin typeface="+mj-lt"/>
              </a:rPr>
              <a:t>に戻る</a:t>
            </a:r>
            <a:endParaRPr lang="en-US" sz="900" dirty="0">
              <a:latin typeface="+mj-lt"/>
            </a:endParaRPr>
          </a:p>
        </p:txBody>
      </p:sp>
      <p:sp>
        <p:nvSpPr>
          <p:cNvPr id="90" name="Oval 211">
            <a:extLst>
              <a:ext uri="{FF2B5EF4-FFF2-40B4-BE49-F238E27FC236}">
                <a16:creationId xmlns:a16="http://schemas.microsoft.com/office/drawing/2014/main" id="{34149BBD-5672-494B-92B7-37204DA8E08E}"/>
              </a:ext>
            </a:extLst>
          </p:cNvPr>
          <p:cNvSpPr/>
          <p:nvPr/>
        </p:nvSpPr>
        <p:spPr>
          <a:xfrm>
            <a:off x="274638" y="2304396"/>
            <a:ext cx="704088" cy="521208"/>
          </a:xfrm>
          <a:prstGeom prst="ellipse">
            <a:avLst/>
          </a:prstGeom>
          <a:solidFill>
            <a:schemeClr val="accent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ctr"/>
          <a:lstStyle/>
          <a:p>
            <a:pPr algn="ctr"/>
            <a:r>
              <a:rPr lang="ja-JP" altLang="en-US" sz="900"/>
              <a:t>アップ</a:t>
            </a:r>
            <a:endParaRPr lang="en-US" altLang="ja-JP" sz="900" dirty="0"/>
          </a:p>
          <a:p>
            <a:pPr algn="ctr"/>
            <a:r>
              <a:rPr lang="ja-JP" altLang="en-US" sz="900"/>
              <a:t>グレード</a:t>
            </a:r>
            <a:endParaRPr lang="en-US" altLang="ja-JP" sz="900" dirty="0"/>
          </a:p>
          <a:p>
            <a:pPr algn="ctr"/>
            <a:r>
              <a:rPr lang="ja-JP" altLang="en-US" sz="900"/>
              <a:t>完了</a:t>
            </a:r>
            <a:endParaRPr lang="en-US" sz="900" dirty="0"/>
          </a:p>
        </p:txBody>
      </p:sp>
      <p:cxnSp>
        <p:nvCxnSpPr>
          <p:cNvPr id="91" name="Straight Arrow Connector 66">
            <a:extLst>
              <a:ext uri="{FF2B5EF4-FFF2-40B4-BE49-F238E27FC236}">
                <a16:creationId xmlns:a16="http://schemas.microsoft.com/office/drawing/2014/main" id="{889839FA-06EF-1D45-8BE3-4D163DFD56B1}"/>
              </a:ext>
            </a:extLst>
          </p:cNvPr>
          <p:cNvCxnSpPr>
            <a:cxnSpLocks/>
            <a:stCxn id="58" idx="1"/>
          </p:cNvCxnSpPr>
          <p:nvPr/>
        </p:nvCxnSpPr>
        <p:spPr>
          <a:xfrm flipH="1" flipV="1">
            <a:off x="5164227" y="4651826"/>
            <a:ext cx="1066891" cy="4023"/>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grpSp>
        <p:nvGrpSpPr>
          <p:cNvPr id="238" name="グループ化 237">
            <a:extLst>
              <a:ext uri="{FF2B5EF4-FFF2-40B4-BE49-F238E27FC236}">
                <a16:creationId xmlns:a16="http://schemas.microsoft.com/office/drawing/2014/main" id="{9A35F587-E096-614B-90C8-9CFD43791D33}"/>
              </a:ext>
            </a:extLst>
          </p:cNvPr>
          <p:cNvGrpSpPr/>
          <p:nvPr/>
        </p:nvGrpSpPr>
        <p:grpSpPr>
          <a:xfrm>
            <a:off x="1676087" y="1517193"/>
            <a:ext cx="2615657" cy="631199"/>
            <a:chOff x="1760924" y="1387974"/>
            <a:chExt cx="2275753" cy="632996"/>
          </a:xfrm>
        </p:grpSpPr>
        <p:sp>
          <p:nvSpPr>
            <p:cNvPr id="111" name="Rounded Rectangle 154">
              <a:extLst>
                <a:ext uri="{FF2B5EF4-FFF2-40B4-BE49-F238E27FC236}">
                  <a16:creationId xmlns:a16="http://schemas.microsoft.com/office/drawing/2014/main" id="{79C69177-5E13-9649-BF39-6EE535941764}"/>
                </a:ext>
              </a:extLst>
            </p:cNvPr>
            <p:cNvSpPr/>
            <p:nvPr/>
          </p:nvSpPr>
          <p:spPr>
            <a:xfrm>
              <a:off x="1760924" y="1387974"/>
              <a:ext cx="2275753" cy="632996"/>
            </a:xfrm>
            <a:prstGeom prst="roundRect">
              <a:avLst>
                <a:gd name="adj" fmla="val 4514"/>
              </a:avLst>
            </a:prstGeom>
            <a:solidFill>
              <a:schemeClr val="bg2">
                <a:lumMod val="75000"/>
              </a:schemeClr>
            </a:solidFill>
            <a:ln w="12700">
              <a:solidFill>
                <a:schemeClr val="tx1">
                  <a:lumMod val="50000"/>
                  <a:lumOff val="5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800" dirty="0"/>
            </a:p>
          </p:txBody>
        </p:sp>
        <p:grpSp>
          <p:nvGrpSpPr>
            <p:cNvPr id="102" name="グループ化 101">
              <a:extLst>
                <a:ext uri="{FF2B5EF4-FFF2-40B4-BE49-F238E27FC236}">
                  <a16:creationId xmlns:a16="http://schemas.microsoft.com/office/drawing/2014/main" id="{BB1B17BA-5B25-0241-90F5-4C7F8F143BE0}"/>
                </a:ext>
              </a:extLst>
            </p:cNvPr>
            <p:cNvGrpSpPr/>
            <p:nvPr/>
          </p:nvGrpSpPr>
          <p:grpSpPr>
            <a:xfrm>
              <a:off x="1849254" y="1432264"/>
              <a:ext cx="1005668" cy="536629"/>
              <a:chOff x="1849254" y="1432264"/>
              <a:chExt cx="1005668" cy="536629"/>
            </a:xfrm>
          </p:grpSpPr>
          <p:sp>
            <p:nvSpPr>
              <p:cNvPr id="49" name="Rounded Rectangle 154">
                <a:extLst>
                  <a:ext uri="{FF2B5EF4-FFF2-40B4-BE49-F238E27FC236}">
                    <a16:creationId xmlns:a16="http://schemas.microsoft.com/office/drawing/2014/main" id="{F59D93F9-5C35-2942-B20C-EF75ED081D4E}"/>
                  </a:ext>
                </a:extLst>
              </p:cNvPr>
              <p:cNvSpPr/>
              <p:nvPr/>
            </p:nvSpPr>
            <p:spPr>
              <a:xfrm>
                <a:off x="1849254" y="1432264"/>
                <a:ext cx="547603" cy="536629"/>
              </a:xfrm>
              <a:prstGeom prst="roundRect">
                <a:avLst>
                  <a:gd name="adj" fmla="val 4514"/>
                </a:avLst>
              </a:prstGeom>
              <a:solidFill>
                <a:schemeClr val="tx1">
                  <a:lumMod val="10000"/>
                  <a:lumOff val="90000"/>
                </a:schemeClr>
              </a:solidFill>
              <a:ln w="12700">
                <a:solidFill>
                  <a:schemeClr val="bg2">
                    <a:lumMod val="8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800" dirty="0"/>
              </a:p>
            </p:txBody>
          </p:sp>
          <p:sp>
            <p:nvSpPr>
              <p:cNvPr id="50" name="Rounded Rectangle 155">
                <a:extLst>
                  <a:ext uri="{FF2B5EF4-FFF2-40B4-BE49-F238E27FC236}">
                    <a16:creationId xmlns:a16="http://schemas.microsoft.com/office/drawing/2014/main" id="{CA2BAE35-F134-3840-BFB9-421EDDF09D83}"/>
                  </a:ext>
                </a:extLst>
              </p:cNvPr>
              <p:cNvSpPr/>
              <p:nvPr/>
            </p:nvSpPr>
            <p:spPr>
              <a:xfrm>
                <a:off x="1894387" y="1516515"/>
                <a:ext cx="308113" cy="158504"/>
              </a:xfrm>
              <a:prstGeom prst="roundRect">
                <a:avLst>
                  <a:gd name="adj" fmla="val 4514"/>
                </a:avLst>
              </a:prstGeom>
              <a:solidFill>
                <a:schemeClr val="tx2"/>
              </a:solidFill>
              <a:ln w="12700">
                <a:noFill/>
              </a:ln>
              <a:effec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800" dirty="0">
                    <a:solidFill>
                      <a:schemeClr val="bg2"/>
                    </a:solidFill>
                  </a:rPr>
                  <a:t>V1</a:t>
                </a:r>
              </a:p>
            </p:txBody>
          </p:sp>
          <p:sp>
            <p:nvSpPr>
              <p:cNvPr id="51" name="Rectangle 156">
                <a:extLst>
                  <a:ext uri="{FF2B5EF4-FFF2-40B4-BE49-F238E27FC236}">
                    <a16:creationId xmlns:a16="http://schemas.microsoft.com/office/drawing/2014/main" id="{909E16AE-531E-444C-9C55-75E1F40AA12B}"/>
                  </a:ext>
                </a:extLst>
              </p:cNvPr>
              <p:cNvSpPr/>
              <p:nvPr/>
            </p:nvSpPr>
            <p:spPr>
              <a:xfrm>
                <a:off x="2257689" y="1538872"/>
                <a:ext cx="99386" cy="110800"/>
              </a:xfrm>
              <a:prstGeom prst="rect">
                <a:avLst/>
              </a:prstGeom>
            </p:spPr>
            <p:txBody>
              <a:bodyPr wrap="none" lIns="0" tIns="0" rIns="0" bIns="0">
                <a:spAutoFit/>
              </a:bodyPr>
              <a:lstStyle/>
              <a:p>
                <a:pPr>
                  <a:lnSpc>
                    <a:spcPct val="90000"/>
                  </a:lnSpc>
                </a:pPr>
                <a:r>
                  <a:rPr lang="en-US" sz="800" b="1" dirty="0">
                    <a:latin typeface="+mj-lt"/>
                  </a:rPr>
                  <a:t>S1</a:t>
                </a:r>
              </a:p>
            </p:txBody>
          </p:sp>
          <p:sp>
            <p:nvSpPr>
              <p:cNvPr id="52" name="Rounded Rectangle 157">
                <a:extLst>
                  <a:ext uri="{FF2B5EF4-FFF2-40B4-BE49-F238E27FC236}">
                    <a16:creationId xmlns:a16="http://schemas.microsoft.com/office/drawing/2014/main" id="{C5725991-065D-9E41-83EE-F7ACC20C7BF8}"/>
                  </a:ext>
                </a:extLst>
              </p:cNvPr>
              <p:cNvSpPr/>
              <p:nvPr/>
            </p:nvSpPr>
            <p:spPr>
              <a:xfrm>
                <a:off x="1894387" y="1726138"/>
                <a:ext cx="308113" cy="158504"/>
              </a:xfrm>
              <a:prstGeom prst="roundRect">
                <a:avLst>
                  <a:gd name="adj" fmla="val 4514"/>
                </a:avLst>
              </a:prstGeom>
              <a:solidFill>
                <a:schemeClr val="tx2"/>
              </a:solidFill>
              <a:ln w="12700">
                <a:noFill/>
              </a:ln>
              <a:effec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800" dirty="0">
                    <a:solidFill>
                      <a:schemeClr val="bg2"/>
                    </a:solidFill>
                  </a:rPr>
                  <a:t>V1</a:t>
                </a:r>
              </a:p>
            </p:txBody>
          </p:sp>
          <p:sp>
            <p:nvSpPr>
              <p:cNvPr id="53" name="Rectangle 158">
                <a:extLst>
                  <a:ext uri="{FF2B5EF4-FFF2-40B4-BE49-F238E27FC236}">
                    <a16:creationId xmlns:a16="http://schemas.microsoft.com/office/drawing/2014/main" id="{549518A1-1EEB-4C40-87E9-E53BC748415A}"/>
                  </a:ext>
                </a:extLst>
              </p:cNvPr>
              <p:cNvSpPr/>
              <p:nvPr/>
            </p:nvSpPr>
            <p:spPr>
              <a:xfrm>
                <a:off x="2257689" y="1748494"/>
                <a:ext cx="99386" cy="110800"/>
              </a:xfrm>
              <a:prstGeom prst="rect">
                <a:avLst/>
              </a:prstGeom>
            </p:spPr>
            <p:txBody>
              <a:bodyPr wrap="none" lIns="0" tIns="0" rIns="0" bIns="0">
                <a:spAutoFit/>
              </a:bodyPr>
              <a:lstStyle/>
              <a:p>
                <a:pPr>
                  <a:lnSpc>
                    <a:spcPct val="90000"/>
                  </a:lnSpc>
                </a:pPr>
                <a:r>
                  <a:rPr lang="en-US" sz="800" b="1" dirty="0">
                    <a:latin typeface="+mj-lt"/>
                  </a:rPr>
                  <a:t>S2</a:t>
                </a:r>
              </a:p>
            </p:txBody>
          </p:sp>
          <p:sp>
            <p:nvSpPr>
              <p:cNvPr id="54" name="Rounded Rectangle 159">
                <a:extLst>
                  <a:ext uri="{FF2B5EF4-FFF2-40B4-BE49-F238E27FC236}">
                    <a16:creationId xmlns:a16="http://schemas.microsoft.com/office/drawing/2014/main" id="{BDF5D140-F30A-BE48-A5AF-7659A0482C02}"/>
                  </a:ext>
                </a:extLst>
              </p:cNvPr>
              <p:cNvSpPr/>
              <p:nvPr/>
            </p:nvSpPr>
            <p:spPr>
              <a:xfrm>
                <a:off x="2398458" y="1731649"/>
                <a:ext cx="456464" cy="158504"/>
              </a:xfrm>
              <a:prstGeom prst="roundRect">
                <a:avLst>
                  <a:gd name="adj" fmla="val 4514"/>
                </a:avLst>
              </a:prstGeom>
              <a:solidFill>
                <a:schemeClr val="bg2">
                  <a:lumMod val="85000"/>
                </a:schemeClr>
              </a:solidFill>
              <a:ln w="127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800" dirty="0">
                    <a:solidFill>
                      <a:schemeClr val="bg1"/>
                    </a:solidFill>
                  </a:rPr>
                  <a:t>ICS</a:t>
                </a:r>
              </a:p>
            </p:txBody>
          </p:sp>
          <p:sp>
            <p:nvSpPr>
              <p:cNvPr id="55" name="Rounded Rectangle 160">
                <a:extLst>
                  <a:ext uri="{FF2B5EF4-FFF2-40B4-BE49-F238E27FC236}">
                    <a16:creationId xmlns:a16="http://schemas.microsoft.com/office/drawing/2014/main" id="{15A013DD-D4A8-834A-BB0F-797450F851BA}"/>
                  </a:ext>
                </a:extLst>
              </p:cNvPr>
              <p:cNvSpPr/>
              <p:nvPr/>
            </p:nvSpPr>
            <p:spPr>
              <a:xfrm>
                <a:off x="2398458" y="1522026"/>
                <a:ext cx="456464" cy="158504"/>
              </a:xfrm>
              <a:prstGeom prst="roundRect">
                <a:avLst>
                  <a:gd name="adj" fmla="val 4514"/>
                </a:avLst>
              </a:prstGeom>
              <a:solidFill>
                <a:schemeClr val="accent2"/>
              </a:solidFill>
              <a:ln w="127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800" dirty="0">
                    <a:solidFill>
                      <a:schemeClr val="bg1"/>
                    </a:solidFill>
                  </a:rPr>
                  <a:t>Active</a:t>
                </a:r>
              </a:p>
            </p:txBody>
          </p:sp>
        </p:grpSp>
        <p:grpSp>
          <p:nvGrpSpPr>
            <p:cNvPr id="103" name="グループ化 102">
              <a:extLst>
                <a:ext uri="{FF2B5EF4-FFF2-40B4-BE49-F238E27FC236}">
                  <a16:creationId xmlns:a16="http://schemas.microsoft.com/office/drawing/2014/main" id="{34E38F00-A5C9-6644-AB17-198BD389FB6F}"/>
                </a:ext>
              </a:extLst>
            </p:cNvPr>
            <p:cNvGrpSpPr/>
            <p:nvPr/>
          </p:nvGrpSpPr>
          <p:grpSpPr>
            <a:xfrm>
              <a:off x="2953715" y="1427286"/>
              <a:ext cx="1005668" cy="536629"/>
              <a:chOff x="1849254" y="1432264"/>
              <a:chExt cx="1005668" cy="536629"/>
            </a:xfrm>
          </p:grpSpPr>
          <p:sp>
            <p:nvSpPr>
              <p:cNvPr id="104" name="Rounded Rectangle 154">
                <a:extLst>
                  <a:ext uri="{FF2B5EF4-FFF2-40B4-BE49-F238E27FC236}">
                    <a16:creationId xmlns:a16="http://schemas.microsoft.com/office/drawing/2014/main" id="{7A1B8212-66BD-B84F-875B-CD321E9D3AD2}"/>
                  </a:ext>
                </a:extLst>
              </p:cNvPr>
              <p:cNvSpPr/>
              <p:nvPr/>
            </p:nvSpPr>
            <p:spPr>
              <a:xfrm>
                <a:off x="1849254" y="1432264"/>
                <a:ext cx="547603" cy="536629"/>
              </a:xfrm>
              <a:prstGeom prst="roundRect">
                <a:avLst>
                  <a:gd name="adj" fmla="val 4514"/>
                </a:avLst>
              </a:prstGeom>
              <a:solidFill>
                <a:schemeClr val="tx1">
                  <a:lumMod val="10000"/>
                  <a:lumOff val="90000"/>
                </a:schemeClr>
              </a:solidFill>
              <a:ln w="12700">
                <a:solidFill>
                  <a:schemeClr val="bg2">
                    <a:lumMod val="8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800" dirty="0"/>
              </a:p>
            </p:txBody>
          </p:sp>
          <p:sp>
            <p:nvSpPr>
              <p:cNvPr id="105" name="Rounded Rectangle 155">
                <a:extLst>
                  <a:ext uri="{FF2B5EF4-FFF2-40B4-BE49-F238E27FC236}">
                    <a16:creationId xmlns:a16="http://schemas.microsoft.com/office/drawing/2014/main" id="{EAEC5944-4F36-5246-84DC-2D32DC2F7A3B}"/>
                  </a:ext>
                </a:extLst>
              </p:cNvPr>
              <p:cNvSpPr/>
              <p:nvPr/>
            </p:nvSpPr>
            <p:spPr>
              <a:xfrm>
                <a:off x="1894387" y="1516515"/>
                <a:ext cx="308113" cy="158504"/>
              </a:xfrm>
              <a:prstGeom prst="roundRect">
                <a:avLst>
                  <a:gd name="adj" fmla="val 4514"/>
                </a:avLst>
              </a:prstGeom>
              <a:solidFill>
                <a:schemeClr val="tx2"/>
              </a:solidFill>
              <a:ln w="12700">
                <a:noFill/>
              </a:ln>
              <a:effec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800" dirty="0">
                    <a:solidFill>
                      <a:schemeClr val="bg2"/>
                    </a:solidFill>
                  </a:rPr>
                  <a:t>V1</a:t>
                </a:r>
              </a:p>
            </p:txBody>
          </p:sp>
          <p:sp>
            <p:nvSpPr>
              <p:cNvPr id="106" name="Rectangle 156">
                <a:extLst>
                  <a:ext uri="{FF2B5EF4-FFF2-40B4-BE49-F238E27FC236}">
                    <a16:creationId xmlns:a16="http://schemas.microsoft.com/office/drawing/2014/main" id="{6A2A0B54-D5F2-FF43-B2DD-FAB5ACBA51A4}"/>
                  </a:ext>
                </a:extLst>
              </p:cNvPr>
              <p:cNvSpPr/>
              <p:nvPr/>
            </p:nvSpPr>
            <p:spPr>
              <a:xfrm>
                <a:off x="2257689" y="1538872"/>
                <a:ext cx="86471" cy="111115"/>
              </a:xfrm>
              <a:prstGeom prst="rect">
                <a:avLst/>
              </a:prstGeom>
            </p:spPr>
            <p:txBody>
              <a:bodyPr wrap="none" lIns="0" tIns="0" rIns="0" bIns="0">
                <a:spAutoFit/>
              </a:bodyPr>
              <a:lstStyle/>
              <a:p>
                <a:pPr>
                  <a:lnSpc>
                    <a:spcPct val="90000"/>
                  </a:lnSpc>
                </a:pPr>
                <a:r>
                  <a:rPr lang="en-US" sz="800" b="1" dirty="0">
                    <a:latin typeface="+mj-lt"/>
                  </a:rPr>
                  <a:t>S3</a:t>
                </a:r>
              </a:p>
            </p:txBody>
          </p:sp>
          <p:sp>
            <p:nvSpPr>
              <p:cNvPr id="107" name="Rounded Rectangle 157">
                <a:extLst>
                  <a:ext uri="{FF2B5EF4-FFF2-40B4-BE49-F238E27FC236}">
                    <a16:creationId xmlns:a16="http://schemas.microsoft.com/office/drawing/2014/main" id="{15027EC8-6E56-444F-BD3D-9344D5E19DA2}"/>
                  </a:ext>
                </a:extLst>
              </p:cNvPr>
              <p:cNvSpPr/>
              <p:nvPr/>
            </p:nvSpPr>
            <p:spPr>
              <a:xfrm>
                <a:off x="1894387" y="1726138"/>
                <a:ext cx="308113" cy="158504"/>
              </a:xfrm>
              <a:prstGeom prst="roundRect">
                <a:avLst>
                  <a:gd name="adj" fmla="val 4514"/>
                </a:avLst>
              </a:prstGeom>
              <a:solidFill>
                <a:schemeClr val="tx2"/>
              </a:solidFill>
              <a:ln w="12700">
                <a:noFill/>
              </a:ln>
              <a:effec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800" dirty="0">
                    <a:solidFill>
                      <a:schemeClr val="bg2"/>
                    </a:solidFill>
                  </a:rPr>
                  <a:t>V1</a:t>
                </a:r>
              </a:p>
            </p:txBody>
          </p:sp>
          <p:sp>
            <p:nvSpPr>
              <p:cNvPr id="108" name="Rectangle 158">
                <a:extLst>
                  <a:ext uri="{FF2B5EF4-FFF2-40B4-BE49-F238E27FC236}">
                    <a16:creationId xmlns:a16="http://schemas.microsoft.com/office/drawing/2014/main" id="{4F64766B-DD11-984B-89AF-EEC365F04955}"/>
                  </a:ext>
                </a:extLst>
              </p:cNvPr>
              <p:cNvSpPr/>
              <p:nvPr/>
            </p:nvSpPr>
            <p:spPr>
              <a:xfrm>
                <a:off x="2257689" y="1748494"/>
                <a:ext cx="86471" cy="111115"/>
              </a:xfrm>
              <a:prstGeom prst="rect">
                <a:avLst/>
              </a:prstGeom>
            </p:spPr>
            <p:txBody>
              <a:bodyPr wrap="none" lIns="0" tIns="0" rIns="0" bIns="0">
                <a:spAutoFit/>
              </a:bodyPr>
              <a:lstStyle/>
              <a:p>
                <a:pPr>
                  <a:lnSpc>
                    <a:spcPct val="90000"/>
                  </a:lnSpc>
                </a:pPr>
                <a:r>
                  <a:rPr lang="en-US" sz="800" b="1" dirty="0">
                    <a:latin typeface="+mj-lt"/>
                  </a:rPr>
                  <a:t>S4</a:t>
                </a:r>
              </a:p>
            </p:txBody>
          </p:sp>
          <p:sp>
            <p:nvSpPr>
              <p:cNvPr id="109" name="Rounded Rectangle 159">
                <a:extLst>
                  <a:ext uri="{FF2B5EF4-FFF2-40B4-BE49-F238E27FC236}">
                    <a16:creationId xmlns:a16="http://schemas.microsoft.com/office/drawing/2014/main" id="{15F88ED8-24E4-AC48-A95E-FD08EC94C69A}"/>
                  </a:ext>
                </a:extLst>
              </p:cNvPr>
              <p:cNvSpPr/>
              <p:nvPr/>
            </p:nvSpPr>
            <p:spPr>
              <a:xfrm>
                <a:off x="2398458" y="1731649"/>
                <a:ext cx="456464" cy="158504"/>
              </a:xfrm>
              <a:prstGeom prst="roundRect">
                <a:avLst>
                  <a:gd name="adj" fmla="val 4514"/>
                </a:avLst>
              </a:prstGeom>
              <a:solidFill>
                <a:schemeClr val="bg2">
                  <a:lumMod val="85000"/>
                </a:schemeClr>
              </a:solidFill>
              <a:ln w="127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800" dirty="0">
                    <a:solidFill>
                      <a:schemeClr val="bg1"/>
                    </a:solidFill>
                  </a:rPr>
                  <a:t>ICS</a:t>
                </a:r>
              </a:p>
            </p:txBody>
          </p:sp>
          <p:sp>
            <p:nvSpPr>
              <p:cNvPr id="110" name="Rounded Rectangle 160">
                <a:extLst>
                  <a:ext uri="{FF2B5EF4-FFF2-40B4-BE49-F238E27FC236}">
                    <a16:creationId xmlns:a16="http://schemas.microsoft.com/office/drawing/2014/main" id="{C3C241BB-14F3-1C48-A64D-BC6370048358}"/>
                  </a:ext>
                </a:extLst>
              </p:cNvPr>
              <p:cNvSpPr/>
              <p:nvPr/>
            </p:nvSpPr>
            <p:spPr>
              <a:xfrm>
                <a:off x="2398458" y="1522026"/>
                <a:ext cx="456464" cy="158504"/>
              </a:xfrm>
              <a:prstGeom prst="roundRect">
                <a:avLst>
                  <a:gd name="adj" fmla="val 4514"/>
                </a:avLst>
              </a:prstGeom>
              <a:solidFill>
                <a:schemeClr val="accent5"/>
              </a:solidFill>
              <a:ln w="12700">
                <a:noFill/>
              </a:ln>
              <a:effectLst/>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a:r>
                  <a:rPr lang="en-US" sz="800" dirty="0">
                    <a:solidFill>
                      <a:schemeClr val="bg1"/>
                    </a:solidFill>
                  </a:rPr>
                  <a:t>Standby</a:t>
                </a:r>
              </a:p>
            </p:txBody>
          </p:sp>
        </p:grpSp>
      </p:grpSp>
      <p:grpSp>
        <p:nvGrpSpPr>
          <p:cNvPr id="149" name="グループ化 148">
            <a:extLst>
              <a:ext uri="{FF2B5EF4-FFF2-40B4-BE49-F238E27FC236}">
                <a16:creationId xmlns:a16="http://schemas.microsoft.com/office/drawing/2014/main" id="{67F8330C-630A-A949-BECC-92233DD6C148}"/>
              </a:ext>
            </a:extLst>
          </p:cNvPr>
          <p:cNvGrpSpPr/>
          <p:nvPr/>
        </p:nvGrpSpPr>
        <p:grpSpPr>
          <a:xfrm>
            <a:off x="5515150" y="1728748"/>
            <a:ext cx="2981699" cy="662476"/>
            <a:chOff x="5512411" y="125369"/>
            <a:chExt cx="2981699" cy="886309"/>
          </a:xfrm>
        </p:grpSpPr>
        <p:sp>
          <p:nvSpPr>
            <p:cNvPr id="112" name="Rounded Rectangle 154">
              <a:extLst>
                <a:ext uri="{FF2B5EF4-FFF2-40B4-BE49-F238E27FC236}">
                  <a16:creationId xmlns:a16="http://schemas.microsoft.com/office/drawing/2014/main" id="{FC8C7585-EB7B-3F48-AE11-B29792E4A023}"/>
                </a:ext>
              </a:extLst>
            </p:cNvPr>
            <p:cNvSpPr/>
            <p:nvPr/>
          </p:nvSpPr>
          <p:spPr>
            <a:xfrm>
              <a:off x="5512411" y="125369"/>
              <a:ext cx="2981699" cy="886309"/>
            </a:xfrm>
            <a:prstGeom prst="roundRect">
              <a:avLst>
                <a:gd name="adj" fmla="val 4514"/>
              </a:avLst>
            </a:prstGeom>
            <a:solidFill>
              <a:schemeClr val="bg2">
                <a:lumMod val="75000"/>
              </a:schemeClr>
            </a:solidFill>
            <a:ln w="12700">
              <a:solidFill>
                <a:schemeClr val="tx1">
                  <a:lumMod val="50000"/>
                  <a:lumOff val="5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800" dirty="0"/>
            </a:p>
          </p:txBody>
        </p:sp>
        <p:sp>
          <p:nvSpPr>
            <p:cNvPr id="114" name="Rounded Rectangle 154">
              <a:extLst>
                <a:ext uri="{FF2B5EF4-FFF2-40B4-BE49-F238E27FC236}">
                  <a16:creationId xmlns:a16="http://schemas.microsoft.com/office/drawing/2014/main" id="{BF31F517-76C1-3945-830C-66881910980D}"/>
                </a:ext>
              </a:extLst>
            </p:cNvPr>
            <p:cNvSpPr/>
            <p:nvPr/>
          </p:nvSpPr>
          <p:spPr>
            <a:xfrm>
              <a:off x="5628141" y="201203"/>
              <a:ext cx="833199" cy="751378"/>
            </a:xfrm>
            <a:prstGeom prst="roundRect">
              <a:avLst>
                <a:gd name="adj" fmla="val 4514"/>
              </a:avLst>
            </a:prstGeom>
            <a:solidFill>
              <a:schemeClr val="tx1">
                <a:lumMod val="10000"/>
                <a:lumOff val="90000"/>
              </a:schemeClr>
            </a:solidFill>
            <a:ln w="12700">
              <a:solidFill>
                <a:schemeClr val="bg2">
                  <a:lumMod val="8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800" dirty="0"/>
            </a:p>
          </p:txBody>
        </p:sp>
        <p:sp>
          <p:nvSpPr>
            <p:cNvPr id="115" name="Rounded Rectangle 155">
              <a:extLst>
                <a:ext uri="{FF2B5EF4-FFF2-40B4-BE49-F238E27FC236}">
                  <a16:creationId xmlns:a16="http://schemas.microsoft.com/office/drawing/2014/main" id="{675FCD15-99EC-8545-AAF9-08059976C5B8}"/>
                </a:ext>
              </a:extLst>
            </p:cNvPr>
            <p:cNvSpPr/>
            <p:nvPr/>
          </p:nvSpPr>
          <p:spPr>
            <a:xfrm>
              <a:off x="5687274" y="319170"/>
              <a:ext cx="562256" cy="221934"/>
            </a:xfrm>
            <a:prstGeom prst="roundRect">
              <a:avLst>
                <a:gd name="adj" fmla="val 4514"/>
              </a:avLst>
            </a:prstGeom>
            <a:solidFill>
              <a:schemeClr val="tx2"/>
            </a:solidFill>
            <a:ln w="12700">
              <a:noFill/>
            </a:ln>
            <a:effec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800" dirty="0">
                  <a:solidFill>
                    <a:schemeClr val="bg2"/>
                  </a:solidFill>
                </a:rPr>
                <a:t>V1</a:t>
              </a:r>
            </a:p>
          </p:txBody>
        </p:sp>
        <p:sp>
          <p:nvSpPr>
            <p:cNvPr id="116" name="Rectangle 156">
              <a:extLst>
                <a:ext uri="{FF2B5EF4-FFF2-40B4-BE49-F238E27FC236}">
                  <a16:creationId xmlns:a16="http://schemas.microsoft.com/office/drawing/2014/main" id="{D0BDBC41-1093-1740-8E01-FA184AC86574}"/>
                </a:ext>
              </a:extLst>
            </p:cNvPr>
            <p:cNvSpPr/>
            <p:nvPr/>
          </p:nvSpPr>
          <p:spPr>
            <a:xfrm>
              <a:off x="6307382" y="390590"/>
              <a:ext cx="96106" cy="110801"/>
            </a:xfrm>
            <a:prstGeom prst="rect">
              <a:avLst/>
            </a:prstGeom>
          </p:spPr>
          <p:txBody>
            <a:bodyPr wrap="none" lIns="0" tIns="0" rIns="0" bIns="0">
              <a:spAutoFit/>
            </a:bodyPr>
            <a:lstStyle/>
            <a:p>
              <a:pPr>
                <a:lnSpc>
                  <a:spcPct val="90000"/>
                </a:lnSpc>
              </a:pPr>
              <a:r>
                <a:rPr lang="en-US" sz="800" b="1" dirty="0">
                  <a:latin typeface="+mj-lt"/>
                </a:rPr>
                <a:t>S1</a:t>
              </a:r>
            </a:p>
          </p:txBody>
        </p:sp>
        <p:sp>
          <p:nvSpPr>
            <p:cNvPr id="117" name="Rounded Rectangle 157">
              <a:extLst>
                <a:ext uri="{FF2B5EF4-FFF2-40B4-BE49-F238E27FC236}">
                  <a16:creationId xmlns:a16="http://schemas.microsoft.com/office/drawing/2014/main" id="{8D56AF95-9604-9442-BAC0-47C1D9659179}"/>
                </a:ext>
              </a:extLst>
            </p:cNvPr>
            <p:cNvSpPr/>
            <p:nvPr/>
          </p:nvSpPr>
          <p:spPr>
            <a:xfrm>
              <a:off x="5687274" y="612680"/>
              <a:ext cx="214659" cy="221934"/>
            </a:xfrm>
            <a:prstGeom prst="roundRect">
              <a:avLst>
                <a:gd name="adj" fmla="val 4514"/>
              </a:avLst>
            </a:prstGeom>
            <a:solidFill>
              <a:schemeClr val="tx2"/>
            </a:solidFill>
            <a:ln w="12700">
              <a:noFill/>
            </a:ln>
            <a:effec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800" dirty="0">
                  <a:solidFill>
                    <a:schemeClr val="bg2"/>
                  </a:solidFill>
                </a:rPr>
                <a:t>V1</a:t>
              </a:r>
            </a:p>
          </p:txBody>
        </p:sp>
        <p:sp>
          <p:nvSpPr>
            <p:cNvPr id="118" name="Rectangle 158">
              <a:extLst>
                <a:ext uri="{FF2B5EF4-FFF2-40B4-BE49-F238E27FC236}">
                  <a16:creationId xmlns:a16="http://schemas.microsoft.com/office/drawing/2014/main" id="{0388FA66-CBB7-0B4C-AEE9-3CBA2C037F07}"/>
                </a:ext>
              </a:extLst>
            </p:cNvPr>
            <p:cNvSpPr/>
            <p:nvPr/>
          </p:nvSpPr>
          <p:spPr>
            <a:xfrm>
              <a:off x="6307382" y="684098"/>
              <a:ext cx="96106" cy="110801"/>
            </a:xfrm>
            <a:prstGeom prst="rect">
              <a:avLst/>
            </a:prstGeom>
          </p:spPr>
          <p:txBody>
            <a:bodyPr wrap="none" lIns="0" tIns="0" rIns="0" bIns="0">
              <a:spAutoFit/>
            </a:bodyPr>
            <a:lstStyle/>
            <a:p>
              <a:pPr>
                <a:lnSpc>
                  <a:spcPct val="90000"/>
                </a:lnSpc>
              </a:pPr>
              <a:r>
                <a:rPr lang="en-US" sz="800" b="1" dirty="0">
                  <a:latin typeface="+mj-lt"/>
                </a:rPr>
                <a:t>S2</a:t>
              </a:r>
            </a:p>
          </p:txBody>
        </p:sp>
        <p:sp>
          <p:nvSpPr>
            <p:cNvPr id="119" name="Rounded Rectangle 159">
              <a:extLst>
                <a:ext uri="{FF2B5EF4-FFF2-40B4-BE49-F238E27FC236}">
                  <a16:creationId xmlns:a16="http://schemas.microsoft.com/office/drawing/2014/main" id="{4F5C40F4-A150-3B4E-A66A-3DD8CF94AB63}"/>
                </a:ext>
              </a:extLst>
            </p:cNvPr>
            <p:cNvSpPr/>
            <p:nvPr/>
          </p:nvSpPr>
          <p:spPr>
            <a:xfrm>
              <a:off x="6461341" y="620396"/>
              <a:ext cx="518305" cy="221934"/>
            </a:xfrm>
            <a:prstGeom prst="roundRect">
              <a:avLst>
                <a:gd name="adj" fmla="val 4514"/>
              </a:avLst>
            </a:prstGeom>
            <a:solidFill>
              <a:schemeClr val="bg2">
                <a:lumMod val="85000"/>
              </a:schemeClr>
            </a:solidFill>
            <a:ln w="127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800" dirty="0">
                  <a:solidFill>
                    <a:schemeClr val="bg1"/>
                  </a:solidFill>
                </a:rPr>
                <a:t>ICS</a:t>
              </a:r>
            </a:p>
          </p:txBody>
        </p:sp>
        <p:sp>
          <p:nvSpPr>
            <p:cNvPr id="120" name="Rounded Rectangle 160">
              <a:extLst>
                <a:ext uri="{FF2B5EF4-FFF2-40B4-BE49-F238E27FC236}">
                  <a16:creationId xmlns:a16="http://schemas.microsoft.com/office/drawing/2014/main" id="{45B98841-50B1-7444-9375-959295A4699A}"/>
                </a:ext>
              </a:extLst>
            </p:cNvPr>
            <p:cNvSpPr/>
            <p:nvPr/>
          </p:nvSpPr>
          <p:spPr>
            <a:xfrm>
              <a:off x="6461341" y="326886"/>
              <a:ext cx="518305" cy="221934"/>
            </a:xfrm>
            <a:prstGeom prst="roundRect">
              <a:avLst>
                <a:gd name="adj" fmla="val 4514"/>
              </a:avLst>
            </a:prstGeom>
            <a:solidFill>
              <a:schemeClr val="accent2"/>
            </a:solidFill>
            <a:ln w="127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800" dirty="0">
                  <a:solidFill>
                    <a:schemeClr val="bg1"/>
                  </a:solidFill>
                </a:rPr>
                <a:t>Active</a:t>
              </a:r>
            </a:p>
          </p:txBody>
        </p:sp>
        <p:sp>
          <p:nvSpPr>
            <p:cNvPr id="122" name="Rounded Rectangle 154">
              <a:extLst>
                <a:ext uri="{FF2B5EF4-FFF2-40B4-BE49-F238E27FC236}">
                  <a16:creationId xmlns:a16="http://schemas.microsoft.com/office/drawing/2014/main" id="{669C5602-8732-AA44-82A1-073B9475DC82}"/>
                </a:ext>
              </a:extLst>
            </p:cNvPr>
            <p:cNvSpPr/>
            <p:nvPr/>
          </p:nvSpPr>
          <p:spPr>
            <a:xfrm>
              <a:off x="7075210" y="194233"/>
              <a:ext cx="833199" cy="751378"/>
            </a:xfrm>
            <a:prstGeom prst="roundRect">
              <a:avLst>
                <a:gd name="adj" fmla="val 4514"/>
              </a:avLst>
            </a:prstGeom>
            <a:solidFill>
              <a:schemeClr val="tx1">
                <a:lumMod val="10000"/>
                <a:lumOff val="90000"/>
              </a:schemeClr>
            </a:solidFill>
            <a:ln w="12700">
              <a:solidFill>
                <a:schemeClr val="bg2">
                  <a:lumMod val="8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800" dirty="0"/>
            </a:p>
          </p:txBody>
        </p:sp>
        <p:sp>
          <p:nvSpPr>
            <p:cNvPr id="123" name="Rounded Rectangle 155">
              <a:extLst>
                <a:ext uri="{FF2B5EF4-FFF2-40B4-BE49-F238E27FC236}">
                  <a16:creationId xmlns:a16="http://schemas.microsoft.com/office/drawing/2014/main" id="{3EBF2217-7556-AE4E-AE9B-C70D54940CAB}"/>
                </a:ext>
              </a:extLst>
            </p:cNvPr>
            <p:cNvSpPr/>
            <p:nvPr/>
          </p:nvSpPr>
          <p:spPr>
            <a:xfrm>
              <a:off x="7134343" y="312200"/>
              <a:ext cx="562255" cy="221934"/>
            </a:xfrm>
            <a:prstGeom prst="roundRect">
              <a:avLst>
                <a:gd name="adj" fmla="val 4514"/>
              </a:avLst>
            </a:prstGeom>
            <a:solidFill>
              <a:schemeClr val="tx2"/>
            </a:solidFill>
            <a:ln w="12700">
              <a:noFill/>
            </a:ln>
            <a:effec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800" dirty="0">
                  <a:solidFill>
                    <a:schemeClr val="bg2"/>
                  </a:solidFill>
                </a:rPr>
                <a:t>V1</a:t>
              </a:r>
            </a:p>
          </p:txBody>
        </p:sp>
        <p:sp>
          <p:nvSpPr>
            <p:cNvPr id="124" name="Rectangle 156">
              <a:extLst>
                <a:ext uri="{FF2B5EF4-FFF2-40B4-BE49-F238E27FC236}">
                  <a16:creationId xmlns:a16="http://schemas.microsoft.com/office/drawing/2014/main" id="{D89624F9-A324-7742-BC8E-5C3B9FF79B61}"/>
                </a:ext>
              </a:extLst>
            </p:cNvPr>
            <p:cNvSpPr/>
            <p:nvPr/>
          </p:nvSpPr>
          <p:spPr>
            <a:xfrm>
              <a:off x="7754451" y="383620"/>
              <a:ext cx="99386" cy="148236"/>
            </a:xfrm>
            <a:prstGeom prst="rect">
              <a:avLst/>
            </a:prstGeom>
          </p:spPr>
          <p:txBody>
            <a:bodyPr wrap="none" lIns="0" tIns="0" rIns="0" bIns="0">
              <a:spAutoFit/>
            </a:bodyPr>
            <a:lstStyle/>
            <a:p>
              <a:pPr>
                <a:lnSpc>
                  <a:spcPct val="90000"/>
                </a:lnSpc>
              </a:pPr>
              <a:r>
                <a:rPr lang="en-US" sz="800" b="1" dirty="0">
                  <a:latin typeface="+mj-lt"/>
                </a:rPr>
                <a:t>S3</a:t>
              </a:r>
            </a:p>
          </p:txBody>
        </p:sp>
        <p:sp>
          <p:nvSpPr>
            <p:cNvPr id="125" name="Rounded Rectangle 157">
              <a:extLst>
                <a:ext uri="{FF2B5EF4-FFF2-40B4-BE49-F238E27FC236}">
                  <a16:creationId xmlns:a16="http://schemas.microsoft.com/office/drawing/2014/main" id="{55E06D7E-5C39-5D4F-B421-64C4C28B14A4}"/>
                </a:ext>
              </a:extLst>
            </p:cNvPr>
            <p:cNvSpPr/>
            <p:nvPr/>
          </p:nvSpPr>
          <p:spPr>
            <a:xfrm>
              <a:off x="7134343" y="605710"/>
              <a:ext cx="214660" cy="221934"/>
            </a:xfrm>
            <a:prstGeom prst="roundRect">
              <a:avLst>
                <a:gd name="adj" fmla="val 4514"/>
              </a:avLst>
            </a:prstGeom>
            <a:solidFill>
              <a:schemeClr val="tx2"/>
            </a:solidFill>
            <a:ln w="12700">
              <a:noFill/>
            </a:ln>
            <a:effec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800" dirty="0">
                  <a:solidFill>
                    <a:schemeClr val="bg2"/>
                  </a:solidFill>
                </a:rPr>
                <a:t>V1</a:t>
              </a:r>
            </a:p>
          </p:txBody>
        </p:sp>
        <p:sp>
          <p:nvSpPr>
            <p:cNvPr id="126" name="Rectangle 158">
              <a:extLst>
                <a:ext uri="{FF2B5EF4-FFF2-40B4-BE49-F238E27FC236}">
                  <a16:creationId xmlns:a16="http://schemas.microsoft.com/office/drawing/2014/main" id="{E4204FD3-A926-B049-BE24-25272B1FBD8F}"/>
                </a:ext>
              </a:extLst>
            </p:cNvPr>
            <p:cNvSpPr/>
            <p:nvPr/>
          </p:nvSpPr>
          <p:spPr>
            <a:xfrm>
              <a:off x="7754451" y="677128"/>
              <a:ext cx="99386" cy="148236"/>
            </a:xfrm>
            <a:prstGeom prst="rect">
              <a:avLst/>
            </a:prstGeom>
          </p:spPr>
          <p:txBody>
            <a:bodyPr wrap="none" lIns="0" tIns="0" rIns="0" bIns="0">
              <a:spAutoFit/>
            </a:bodyPr>
            <a:lstStyle/>
            <a:p>
              <a:pPr>
                <a:lnSpc>
                  <a:spcPct val="90000"/>
                </a:lnSpc>
              </a:pPr>
              <a:r>
                <a:rPr lang="en-US" sz="800" b="1" dirty="0">
                  <a:latin typeface="+mj-lt"/>
                </a:rPr>
                <a:t>S4</a:t>
              </a:r>
            </a:p>
          </p:txBody>
        </p:sp>
        <p:sp>
          <p:nvSpPr>
            <p:cNvPr id="127" name="Rounded Rectangle 159">
              <a:extLst>
                <a:ext uri="{FF2B5EF4-FFF2-40B4-BE49-F238E27FC236}">
                  <a16:creationId xmlns:a16="http://schemas.microsoft.com/office/drawing/2014/main" id="{5518F069-01AC-A244-B3B9-A60C06834193}"/>
                </a:ext>
              </a:extLst>
            </p:cNvPr>
            <p:cNvSpPr/>
            <p:nvPr/>
          </p:nvSpPr>
          <p:spPr>
            <a:xfrm>
              <a:off x="7908409" y="612680"/>
              <a:ext cx="527849" cy="221934"/>
            </a:xfrm>
            <a:prstGeom prst="roundRect">
              <a:avLst>
                <a:gd name="adj" fmla="val 4514"/>
              </a:avLst>
            </a:prstGeom>
            <a:solidFill>
              <a:schemeClr val="bg2">
                <a:lumMod val="85000"/>
              </a:schemeClr>
            </a:solidFill>
            <a:ln w="127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800" dirty="0">
                  <a:solidFill>
                    <a:schemeClr val="bg1"/>
                  </a:solidFill>
                </a:rPr>
                <a:t>ICS</a:t>
              </a:r>
            </a:p>
          </p:txBody>
        </p:sp>
        <p:sp>
          <p:nvSpPr>
            <p:cNvPr id="128" name="Rounded Rectangle 160">
              <a:extLst>
                <a:ext uri="{FF2B5EF4-FFF2-40B4-BE49-F238E27FC236}">
                  <a16:creationId xmlns:a16="http://schemas.microsoft.com/office/drawing/2014/main" id="{3000E133-568B-DB49-8080-C2D0FACB3EFA}"/>
                </a:ext>
              </a:extLst>
            </p:cNvPr>
            <p:cNvSpPr/>
            <p:nvPr/>
          </p:nvSpPr>
          <p:spPr>
            <a:xfrm>
              <a:off x="7908412" y="319170"/>
              <a:ext cx="527849" cy="221934"/>
            </a:xfrm>
            <a:prstGeom prst="roundRect">
              <a:avLst>
                <a:gd name="adj" fmla="val 4514"/>
              </a:avLst>
            </a:prstGeom>
            <a:solidFill>
              <a:schemeClr val="accent5"/>
            </a:solidFill>
            <a:ln w="12700">
              <a:noFill/>
            </a:ln>
            <a:effectLst/>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a:r>
                <a:rPr lang="en-US" sz="800" dirty="0">
                  <a:solidFill>
                    <a:schemeClr val="bg1"/>
                  </a:solidFill>
                </a:rPr>
                <a:t>Standby</a:t>
              </a:r>
            </a:p>
          </p:txBody>
        </p:sp>
        <p:sp>
          <p:nvSpPr>
            <p:cNvPr id="130" name="Rounded Rectangle 157">
              <a:extLst>
                <a:ext uri="{FF2B5EF4-FFF2-40B4-BE49-F238E27FC236}">
                  <a16:creationId xmlns:a16="http://schemas.microsoft.com/office/drawing/2014/main" id="{F3720C6E-0F9C-EA4F-B3AB-A50E30997F7B}"/>
                </a:ext>
              </a:extLst>
            </p:cNvPr>
            <p:cNvSpPr/>
            <p:nvPr/>
          </p:nvSpPr>
          <p:spPr>
            <a:xfrm>
              <a:off x="6038306" y="613089"/>
              <a:ext cx="214659" cy="221934"/>
            </a:xfrm>
            <a:prstGeom prst="roundRect">
              <a:avLst>
                <a:gd name="adj" fmla="val 4514"/>
              </a:avLst>
            </a:prstGeom>
            <a:solidFill>
              <a:schemeClr val="tx2"/>
            </a:solidFill>
            <a:ln w="12700">
              <a:noFill/>
            </a:ln>
            <a:effec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800" dirty="0">
                  <a:solidFill>
                    <a:schemeClr val="bg2"/>
                  </a:solidFill>
                </a:rPr>
                <a:t>V2</a:t>
              </a:r>
            </a:p>
          </p:txBody>
        </p:sp>
        <p:sp>
          <p:nvSpPr>
            <p:cNvPr id="131" name="Rounded Rectangle 157">
              <a:extLst>
                <a:ext uri="{FF2B5EF4-FFF2-40B4-BE49-F238E27FC236}">
                  <a16:creationId xmlns:a16="http://schemas.microsoft.com/office/drawing/2014/main" id="{9414A788-536E-AB4F-9A9B-5E7DF96C98ED}"/>
                </a:ext>
              </a:extLst>
            </p:cNvPr>
            <p:cNvSpPr/>
            <p:nvPr/>
          </p:nvSpPr>
          <p:spPr>
            <a:xfrm>
              <a:off x="7485375" y="606119"/>
              <a:ext cx="214660" cy="221934"/>
            </a:xfrm>
            <a:prstGeom prst="roundRect">
              <a:avLst>
                <a:gd name="adj" fmla="val 4514"/>
              </a:avLst>
            </a:prstGeom>
            <a:solidFill>
              <a:schemeClr val="tx2"/>
            </a:solidFill>
            <a:ln w="12700">
              <a:noFill/>
            </a:ln>
            <a:effec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800" dirty="0">
                  <a:solidFill>
                    <a:schemeClr val="bg2"/>
                  </a:solidFill>
                </a:rPr>
                <a:t>V2</a:t>
              </a:r>
            </a:p>
          </p:txBody>
        </p:sp>
        <p:cxnSp>
          <p:nvCxnSpPr>
            <p:cNvPr id="132" name="Straight Arrow Connector 119">
              <a:extLst>
                <a:ext uri="{FF2B5EF4-FFF2-40B4-BE49-F238E27FC236}">
                  <a16:creationId xmlns:a16="http://schemas.microsoft.com/office/drawing/2014/main" id="{D6EC9752-0F05-914F-A1D0-B937E9468038}"/>
                </a:ext>
              </a:extLst>
            </p:cNvPr>
            <p:cNvCxnSpPr>
              <a:cxnSpLocks/>
              <a:stCxn id="117" idx="3"/>
              <a:endCxn id="130" idx="1"/>
            </p:cNvCxnSpPr>
            <p:nvPr/>
          </p:nvCxnSpPr>
          <p:spPr>
            <a:xfrm>
              <a:off x="5901933" y="723647"/>
              <a:ext cx="136373" cy="409"/>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cxnSp>
          <p:nvCxnSpPr>
            <p:cNvPr id="135" name="Straight Arrow Connector 119">
              <a:extLst>
                <a:ext uri="{FF2B5EF4-FFF2-40B4-BE49-F238E27FC236}">
                  <a16:creationId xmlns:a16="http://schemas.microsoft.com/office/drawing/2014/main" id="{BD39FE72-35DE-1047-B16B-A6650ED68694}"/>
                </a:ext>
              </a:extLst>
            </p:cNvPr>
            <p:cNvCxnSpPr>
              <a:cxnSpLocks/>
              <a:stCxn id="125" idx="3"/>
              <a:endCxn id="131" idx="1"/>
            </p:cNvCxnSpPr>
            <p:nvPr/>
          </p:nvCxnSpPr>
          <p:spPr>
            <a:xfrm>
              <a:off x="7349003" y="716677"/>
              <a:ext cx="136372" cy="409"/>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grpSp>
      <p:grpSp>
        <p:nvGrpSpPr>
          <p:cNvPr id="176" name="グループ化 175">
            <a:extLst>
              <a:ext uri="{FF2B5EF4-FFF2-40B4-BE49-F238E27FC236}">
                <a16:creationId xmlns:a16="http://schemas.microsoft.com/office/drawing/2014/main" id="{096DE71F-0C44-B647-8240-C7201C97162F}"/>
              </a:ext>
            </a:extLst>
          </p:cNvPr>
          <p:cNvGrpSpPr/>
          <p:nvPr/>
        </p:nvGrpSpPr>
        <p:grpSpPr>
          <a:xfrm>
            <a:off x="5295309" y="3161609"/>
            <a:ext cx="2981699" cy="662476"/>
            <a:chOff x="4694581" y="-106507"/>
            <a:chExt cx="2981699" cy="886309"/>
          </a:xfrm>
        </p:grpSpPr>
        <p:sp>
          <p:nvSpPr>
            <p:cNvPr id="151" name="Rounded Rectangle 154">
              <a:extLst>
                <a:ext uri="{FF2B5EF4-FFF2-40B4-BE49-F238E27FC236}">
                  <a16:creationId xmlns:a16="http://schemas.microsoft.com/office/drawing/2014/main" id="{97F13D49-554D-764A-AFC6-B3D6AA75D1C5}"/>
                </a:ext>
              </a:extLst>
            </p:cNvPr>
            <p:cNvSpPr/>
            <p:nvPr/>
          </p:nvSpPr>
          <p:spPr>
            <a:xfrm>
              <a:off x="4694581" y="-106507"/>
              <a:ext cx="2981699" cy="886309"/>
            </a:xfrm>
            <a:prstGeom prst="roundRect">
              <a:avLst>
                <a:gd name="adj" fmla="val 4514"/>
              </a:avLst>
            </a:prstGeom>
            <a:solidFill>
              <a:schemeClr val="bg2">
                <a:lumMod val="75000"/>
              </a:schemeClr>
            </a:solidFill>
            <a:ln w="12700">
              <a:solidFill>
                <a:schemeClr val="tx1">
                  <a:lumMod val="50000"/>
                  <a:lumOff val="5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800" dirty="0"/>
            </a:p>
          </p:txBody>
        </p:sp>
        <p:sp>
          <p:nvSpPr>
            <p:cNvPr id="152" name="Rounded Rectangle 154">
              <a:extLst>
                <a:ext uri="{FF2B5EF4-FFF2-40B4-BE49-F238E27FC236}">
                  <a16:creationId xmlns:a16="http://schemas.microsoft.com/office/drawing/2014/main" id="{E032CBBE-76ED-F14F-AA92-2D10BB40F82E}"/>
                </a:ext>
              </a:extLst>
            </p:cNvPr>
            <p:cNvSpPr/>
            <p:nvPr/>
          </p:nvSpPr>
          <p:spPr>
            <a:xfrm>
              <a:off x="4810311" y="-30673"/>
              <a:ext cx="833199" cy="751378"/>
            </a:xfrm>
            <a:prstGeom prst="roundRect">
              <a:avLst>
                <a:gd name="adj" fmla="val 4514"/>
              </a:avLst>
            </a:prstGeom>
            <a:solidFill>
              <a:schemeClr val="tx1">
                <a:lumMod val="10000"/>
                <a:lumOff val="90000"/>
              </a:schemeClr>
            </a:solidFill>
            <a:ln w="12700">
              <a:solidFill>
                <a:schemeClr val="bg2">
                  <a:lumMod val="8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800" dirty="0"/>
            </a:p>
          </p:txBody>
        </p:sp>
        <p:sp>
          <p:nvSpPr>
            <p:cNvPr id="153" name="Rounded Rectangle 155">
              <a:extLst>
                <a:ext uri="{FF2B5EF4-FFF2-40B4-BE49-F238E27FC236}">
                  <a16:creationId xmlns:a16="http://schemas.microsoft.com/office/drawing/2014/main" id="{AD697D07-ECE3-A440-9AD3-89B88347C9E2}"/>
                </a:ext>
              </a:extLst>
            </p:cNvPr>
            <p:cNvSpPr/>
            <p:nvPr/>
          </p:nvSpPr>
          <p:spPr>
            <a:xfrm>
              <a:off x="4869444" y="87294"/>
              <a:ext cx="562256" cy="221934"/>
            </a:xfrm>
            <a:prstGeom prst="roundRect">
              <a:avLst>
                <a:gd name="adj" fmla="val 4514"/>
              </a:avLst>
            </a:prstGeom>
            <a:solidFill>
              <a:schemeClr val="tx2"/>
            </a:solidFill>
            <a:ln w="12700">
              <a:noFill/>
            </a:ln>
            <a:effec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800" dirty="0">
                  <a:solidFill>
                    <a:schemeClr val="bg2"/>
                  </a:solidFill>
                </a:rPr>
                <a:t>V1</a:t>
              </a:r>
            </a:p>
          </p:txBody>
        </p:sp>
        <p:sp>
          <p:nvSpPr>
            <p:cNvPr id="154" name="Rectangle 156">
              <a:extLst>
                <a:ext uri="{FF2B5EF4-FFF2-40B4-BE49-F238E27FC236}">
                  <a16:creationId xmlns:a16="http://schemas.microsoft.com/office/drawing/2014/main" id="{325E254B-1447-6B41-9119-FAD0BB0AC3AD}"/>
                </a:ext>
              </a:extLst>
            </p:cNvPr>
            <p:cNvSpPr/>
            <p:nvPr/>
          </p:nvSpPr>
          <p:spPr>
            <a:xfrm>
              <a:off x="5489552" y="158714"/>
              <a:ext cx="99386" cy="148236"/>
            </a:xfrm>
            <a:prstGeom prst="rect">
              <a:avLst/>
            </a:prstGeom>
          </p:spPr>
          <p:txBody>
            <a:bodyPr wrap="none" lIns="0" tIns="0" rIns="0" bIns="0">
              <a:spAutoFit/>
            </a:bodyPr>
            <a:lstStyle/>
            <a:p>
              <a:pPr>
                <a:lnSpc>
                  <a:spcPct val="90000"/>
                </a:lnSpc>
              </a:pPr>
              <a:r>
                <a:rPr lang="en-US" sz="800" b="1" dirty="0">
                  <a:latin typeface="+mj-lt"/>
                </a:rPr>
                <a:t>S1</a:t>
              </a:r>
            </a:p>
          </p:txBody>
        </p:sp>
        <p:sp>
          <p:nvSpPr>
            <p:cNvPr id="156" name="Rectangle 158">
              <a:extLst>
                <a:ext uri="{FF2B5EF4-FFF2-40B4-BE49-F238E27FC236}">
                  <a16:creationId xmlns:a16="http://schemas.microsoft.com/office/drawing/2014/main" id="{456D7C10-1430-8F4D-BBCF-85003B4C6DEA}"/>
                </a:ext>
              </a:extLst>
            </p:cNvPr>
            <p:cNvSpPr/>
            <p:nvPr/>
          </p:nvSpPr>
          <p:spPr>
            <a:xfrm>
              <a:off x="5489552" y="452222"/>
              <a:ext cx="96106" cy="110801"/>
            </a:xfrm>
            <a:prstGeom prst="rect">
              <a:avLst/>
            </a:prstGeom>
          </p:spPr>
          <p:txBody>
            <a:bodyPr wrap="none" lIns="0" tIns="0" rIns="0" bIns="0">
              <a:spAutoFit/>
            </a:bodyPr>
            <a:lstStyle/>
            <a:p>
              <a:pPr>
                <a:lnSpc>
                  <a:spcPct val="90000"/>
                </a:lnSpc>
              </a:pPr>
              <a:r>
                <a:rPr lang="en-US" sz="800" b="1" dirty="0">
                  <a:latin typeface="+mj-lt"/>
                </a:rPr>
                <a:t>S2</a:t>
              </a:r>
            </a:p>
          </p:txBody>
        </p:sp>
        <p:sp>
          <p:nvSpPr>
            <p:cNvPr id="157" name="Rounded Rectangle 159">
              <a:extLst>
                <a:ext uri="{FF2B5EF4-FFF2-40B4-BE49-F238E27FC236}">
                  <a16:creationId xmlns:a16="http://schemas.microsoft.com/office/drawing/2014/main" id="{E9AE3C88-8A51-5F4C-AC81-F36FD0E9A520}"/>
                </a:ext>
              </a:extLst>
            </p:cNvPr>
            <p:cNvSpPr/>
            <p:nvPr/>
          </p:nvSpPr>
          <p:spPr>
            <a:xfrm>
              <a:off x="5643511" y="388520"/>
              <a:ext cx="526159" cy="221934"/>
            </a:xfrm>
            <a:prstGeom prst="roundRect">
              <a:avLst>
                <a:gd name="adj" fmla="val 4514"/>
              </a:avLst>
            </a:prstGeom>
            <a:solidFill>
              <a:schemeClr val="bg2">
                <a:lumMod val="85000"/>
              </a:schemeClr>
            </a:solidFill>
            <a:ln w="127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800" dirty="0">
                  <a:solidFill>
                    <a:schemeClr val="bg1"/>
                  </a:solidFill>
                </a:rPr>
                <a:t>ICS</a:t>
              </a:r>
            </a:p>
          </p:txBody>
        </p:sp>
        <p:sp>
          <p:nvSpPr>
            <p:cNvPr id="158" name="Rounded Rectangle 160">
              <a:extLst>
                <a:ext uri="{FF2B5EF4-FFF2-40B4-BE49-F238E27FC236}">
                  <a16:creationId xmlns:a16="http://schemas.microsoft.com/office/drawing/2014/main" id="{B07D673F-1C83-F548-9989-1E7CEEA9ECCB}"/>
                </a:ext>
              </a:extLst>
            </p:cNvPr>
            <p:cNvSpPr/>
            <p:nvPr/>
          </p:nvSpPr>
          <p:spPr>
            <a:xfrm>
              <a:off x="5643511" y="95010"/>
              <a:ext cx="526159" cy="221934"/>
            </a:xfrm>
            <a:prstGeom prst="roundRect">
              <a:avLst>
                <a:gd name="adj" fmla="val 4514"/>
              </a:avLst>
            </a:prstGeom>
            <a:solidFill>
              <a:schemeClr val="accent2"/>
            </a:solidFill>
            <a:ln w="127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800" dirty="0">
                  <a:solidFill>
                    <a:schemeClr val="bg1"/>
                  </a:solidFill>
                </a:rPr>
                <a:t>Active</a:t>
              </a:r>
            </a:p>
          </p:txBody>
        </p:sp>
        <p:sp>
          <p:nvSpPr>
            <p:cNvPr id="159" name="Rounded Rectangle 154">
              <a:extLst>
                <a:ext uri="{FF2B5EF4-FFF2-40B4-BE49-F238E27FC236}">
                  <a16:creationId xmlns:a16="http://schemas.microsoft.com/office/drawing/2014/main" id="{52E4C952-D53C-EA45-8229-CEDEC688A2F2}"/>
                </a:ext>
              </a:extLst>
            </p:cNvPr>
            <p:cNvSpPr/>
            <p:nvPr/>
          </p:nvSpPr>
          <p:spPr>
            <a:xfrm>
              <a:off x="6257380" y="-37643"/>
              <a:ext cx="833199" cy="751378"/>
            </a:xfrm>
            <a:prstGeom prst="roundRect">
              <a:avLst>
                <a:gd name="adj" fmla="val 4514"/>
              </a:avLst>
            </a:prstGeom>
            <a:solidFill>
              <a:schemeClr val="tx1">
                <a:lumMod val="10000"/>
                <a:lumOff val="90000"/>
              </a:schemeClr>
            </a:solidFill>
            <a:ln w="12700">
              <a:solidFill>
                <a:schemeClr val="bg2">
                  <a:lumMod val="8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800" dirty="0"/>
            </a:p>
          </p:txBody>
        </p:sp>
        <p:sp>
          <p:nvSpPr>
            <p:cNvPr id="161" name="Rectangle 156">
              <a:extLst>
                <a:ext uri="{FF2B5EF4-FFF2-40B4-BE49-F238E27FC236}">
                  <a16:creationId xmlns:a16="http://schemas.microsoft.com/office/drawing/2014/main" id="{862F642A-C3D8-3145-9F81-D68622C84DEB}"/>
                </a:ext>
              </a:extLst>
            </p:cNvPr>
            <p:cNvSpPr/>
            <p:nvPr/>
          </p:nvSpPr>
          <p:spPr>
            <a:xfrm>
              <a:off x="6936621" y="151744"/>
              <a:ext cx="99386" cy="148236"/>
            </a:xfrm>
            <a:prstGeom prst="rect">
              <a:avLst/>
            </a:prstGeom>
          </p:spPr>
          <p:txBody>
            <a:bodyPr wrap="none" lIns="0" tIns="0" rIns="0" bIns="0">
              <a:spAutoFit/>
            </a:bodyPr>
            <a:lstStyle/>
            <a:p>
              <a:pPr>
                <a:lnSpc>
                  <a:spcPct val="90000"/>
                </a:lnSpc>
              </a:pPr>
              <a:r>
                <a:rPr lang="en-US" sz="800" b="1" dirty="0">
                  <a:latin typeface="+mj-lt"/>
                </a:rPr>
                <a:t>S3</a:t>
              </a:r>
            </a:p>
          </p:txBody>
        </p:sp>
        <p:sp>
          <p:nvSpPr>
            <p:cNvPr id="163" name="Rectangle 158">
              <a:extLst>
                <a:ext uri="{FF2B5EF4-FFF2-40B4-BE49-F238E27FC236}">
                  <a16:creationId xmlns:a16="http://schemas.microsoft.com/office/drawing/2014/main" id="{AE786B4B-1876-1642-B7F1-46435A6ACA2F}"/>
                </a:ext>
              </a:extLst>
            </p:cNvPr>
            <p:cNvSpPr/>
            <p:nvPr/>
          </p:nvSpPr>
          <p:spPr>
            <a:xfrm>
              <a:off x="6936621" y="445252"/>
              <a:ext cx="99386" cy="148236"/>
            </a:xfrm>
            <a:prstGeom prst="rect">
              <a:avLst/>
            </a:prstGeom>
          </p:spPr>
          <p:txBody>
            <a:bodyPr wrap="none" lIns="0" tIns="0" rIns="0" bIns="0">
              <a:spAutoFit/>
            </a:bodyPr>
            <a:lstStyle/>
            <a:p>
              <a:pPr>
                <a:lnSpc>
                  <a:spcPct val="90000"/>
                </a:lnSpc>
              </a:pPr>
              <a:r>
                <a:rPr lang="en-US" sz="800" b="1" dirty="0">
                  <a:latin typeface="+mj-lt"/>
                </a:rPr>
                <a:t>S4</a:t>
              </a:r>
            </a:p>
          </p:txBody>
        </p:sp>
        <p:sp>
          <p:nvSpPr>
            <p:cNvPr id="164" name="Rounded Rectangle 159">
              <a:extLst>
                <a:ext uri="{FF2B5EF4-FFF2-40B4-BE49-F238E27FC236}">
                  <a16:creationId xmlns:a16="http://schemas.microsoft.com/office/drawing/2014/main" id="{DE23272C-B067-C24E-B815-5EEE0EC8C78B}"/>
                </a:ext>
              </a:extLst>
            </p:cNvPr>
            <p:cNvSpPr/>
            <p:nvPr/>
          </p:nvSpPr>
          <p:spPr>
            <a:xfrm>
              <a:off x="7090579" y="380804"/>
              <a:ext cx="527849" cy="221934"/>
            </a:xfrm>
            <a:prstGeom prst="roundRect">
              <a:avLst>
                <a:gd name="adj" fmla="val 4514"/>
              </a:avLst>
            </a:prstGeom>
            <a:solidFill>
              <a:schemeClr val="accent5"/>
            </a:solidFill>
            <a:ln w="12700">
              <a:noFill/>
            </a:ln>
            <a:effectLst/>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a:r>
                <a:rPr lang="en-US" sz="800" dirty="0">
                  <a:solidFill>
                    <a:schemeClr val="bg1"/>
                  </a:solidFill>
                </a:rPr>
                <a:t>Standby</a:t>
              </a:r>
            </a:p>
          </p:txBody>
        </p:sp>
        <p:sp>
          <p:nvSpPr>
            <p:cNvPr id="165" name="Rounded Rectangle 160">
              <a:extLst>
                <a:ext uri="{FF2B5EF4-FFF2-40B4-BE49-F238E27FC236}">
                  <a16:creationId xmlns:a16="http://schemas.microsoft.com/office/drawing/2014/main" id="{33918804-2B92-2D48-B1C6-708553292F5B}"/>
                </a:ext>
              </a:extLst>
            </p:cNvPr>
            <p:cNvSpPr/>
            <p:nvPr/>
          </p:nvSpPr>
          <p:spPr>
            <a:xfrm>
              <a:off x="7090582" y="87294"/>
              <a:ext cx="527849" cy="221934"/>
            </a:xfrm>
            <a:prstGeom prst="roundRect">
              <a:avLst>
                <a:gd name="adj" fmla="val 4514"/>
              </a:avLst>
            </a:prstGeom>
            <a:solidFill>
              <a:schemeClr val="bg2">
                <a:lumMod val="85000"/>
              </a:schemeClr>
            </a:solidFill>
            <a:ln w="127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800" dirty="0">
                  <a:solidFill>
                    <a:schemeClr val="bg1"/>
                  </a:solidFill>
                </a:rPr>
                <a:t>ICS</a:t>
              </a:r>
            </a:p>
          </p:txBody>
        </p:sp>
        <p:sp>
          <p:nvSpPr>
            <p:cNvPr id="170" name="Rounded Rectangle 155">
              <a:extLst>
                <a:ext uri="{FF2B5EF4-FFF2-40B4-BE49-F238E27FC236}">
                  <a16:creationId xmlns:a16="http://schemas.microsoft.com/office/drawing/2014/main" id="{93D91718-293A-F346-8B8F-3217F5955775}"/>
                </a:ext>
              </a:extLst>
            </p:cNvPr>
            <p:cNvSpPr/>
            <p:nvPr/>
          </p:nvSpPr>
          <p:spPr>
            <a:xfrm>
              <a:off x="6316512" y="378468"/>
              <a:ext cx="562255" cy="221934"/>
            </a:xfrm>
            <a:prstGeom prst="roundRect">
              <a:avLst>
                <a:gd name="adj" fmla="val 4514"/>
              </a:avLst>
            </a:prstGeom>
            <a:solidFill>
              <a:schemeClr val="tx2"/>
            </a:solidFill>
            <a:ln w="12700">
              <a:noFill/>
            </a:ln>
            <a:effec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800" dirty="0">
                  <a:solidFill>
                    <a:schemeClr val="bg2"/>
                  </a:solidFill>
                </a:rPr>
                <a:t>V2</a:t>
              </a:r>
            </a:p>
          </p:txBody>
        </p:sp>
        <p:sp>
          <p:nvSpPr>
            <p:cNvPr id="171" name="Rounded Rectangle 157">
              <a:extLst>
                <a:ext uri="{FF2B5EF4-FFF2-40B4-BE49-F238E27FC236}">
                  <a16:creationId xmlns:a16="http://schemas.microsoft.com/office/drawing/2014/main" id="{2B9D7B0F-49E8-BD49-B128-E70677DFB85F}"/>
                </a:ext>
              </a:extLst>
            </p:cNvPr>
            <p:cNvSpPr/>
            <p:nvPr/>
          </p:nvSpPr>
          <p:spPr>
            <a:xfrm>
              <a:off x="6312729" y="84168"/>
              <a:ext cx="214659" cy="221934"/>
            </a:xfrm>
            <a:prstGeom prst="roundRect">
              <a:avLst>
                <a:gd name="adj" fmla="val 4514"/>
              </a:avLst>
            </a:prstGeom>
            <a:solidFill>
              <a:schemeClr val="tx2"/>
            </a:solidFill>
            <a:ln w="12700">
              <a:noFill/>
            </a:ln>
            <a:effec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800" dirty="0">
                  <a:solidFill>
                    <a:schemeClr val="bg2"/>
                  </a:solidFill>
                </a:rPr>
                <a:t>V1</a:t>
              </a:r>
            </a:p>
          </p:txBody>
        </p:sp>
        <p:sp>
          <p:nvSpPr>
            <p:cNvPr id="172" name="Rounded Rectangle 157">
              <a:extLst>
                <a:ext uri="{FF2B5EF4-FFF2-40B4-BE49-F238E27FC236}">
                  <a16:creationId xmlns:a16="http://schemas.microsoft.com/office/drawing/2014/main" id="{4C5A1002-0F28-8443-9AC7-576983751561}"/>
                </a:ext>
              </a:extLst>
            </p:cNvPr>
            <p:cNvSpPr/>
            <p:nvPr/>
          </p:nvSpPr>
          <p:spPr>
            <a:xfrm>
              <a:off x="6663761" y="84577"/>
              <a:ext cx="214659" cy="221934"/>
            </a:xfrm>
            <a:prstGeom prst="roundRect">
              <a:avLst>
                <a:gd name="adj" fmla="val 4514"/>
              </a:avLst>
            </a:prstGeom>
            <a:solidFill>
              <a:schemeClr val="tx2"/>
            </a:solidFill>
            <a:ln w="12700">
              <a:noFill/>
            </a:ln>
            <a:effec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800" dirty="0">
                  <a:solidFill>
                    <a:schemeClr val="bg2"/>
                  </a:solidFill>
                </a:rPr>
                <a:t>V2</a:t>
              </a:r>
            </a:p>
          </p:txBody>
        </p:sp>
        <p:cxnSp>
          <p:nvCxnSpPr>
            <p:cNvPr id="173" name="Straight Arrow Connector 119">
              <a:extLst>
                <a:ext uri="{FF2B5EF4-FFF2-40B4-BE49-F238E27FC236}">
                  <a16:creationId xmlns:a16="http://schemas.microsoft.com/office/drawing/2014/main" id="{65362C12-E6C2-9C4C-9065-3D0BA236EA91}"/>
                </a:ext>
              </a:extLst>
            </p:cNvPr>
            <p:cNvCxnSpPr>
              <a:cxnSpLocks/>
              <a:stCxn id="171" idx="3"/>
              <a:endCxn id="172" idx="1"/>
            </p:cNvCxnSpPr>
            <p:nvPr/>
          </p:nvCxnSpPr>
          <p:spPr>
            <a:xfrm>
              <a:off x="6527388" y="195135"/>
              <a:ext cx="136373" cy="409"/>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sp>
          <p:nvSpPr>
            <p:cNvPr id="174" name="Rounded Rectangle 155">
              <a:extLst>
                <a:ext uri="{FF2B5EF4-FFF2-40B4-BE49-F238E27FC236}">
                  <a16:creationId xmlns:a16="http://schemas.microsoft.com/office/drawing/2014/main" id="{D5042F1C-06A6-1B4B-A1F2-5BBC93AB757F}"/>
                </a:ext>
              </a:extLst>
            </p:cNvPr>
            <p:cNvSpPr/>
            <p:nvPr/>
          </p:nvSpPr>
          <p:spPr>
            <a:xfrm>
              <a:off x="4864848" y="380804"/>
              <a:ext cx="562255" cy="221934"/>
            </a:xfrm>
            <a:prstGeom prst="roundRect">
              <a:avLst>
                <a:gd name="adj" fmla="val 4514"/>
              </a:avLst>
            </a:prstGeom>
            <a:solidFill>
              <a:schemeClr val="tx2"/>
            </a:solidFill>
            <a:ln w="12700">
              <a:noFill/>
            </a:ln>
            <a:effec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800" dirty="0">
                  <a:solidFill>
                    <a:schemeClr val="bg2"/>
                  </a:solidFill>
                </a:rPr>
                <a:t>V2</a:t>
              </a:r>
            </a:p>
          </p:txBody>
        </p:sp>
      </p:grpSp>
      <p:grpSp>
        <p:nvGrpSpPr>
          <p:cNvPr id="199" name="グループ化 198">
            <a:extLst>
              <a:ext uri="{FF2B5EF4-FFF2-40B4-BE49-F238E27FC236}">
                <a16:creationId xmlns:a16="http://schemas.microsoft.com/office/drawing/2014/main" id="{38B247F2-C151-394D-9C69-59E4B91E7291}"/>
              </a:ext>
            </a:extLst>
          </p:cNvPr>
          <p:cNvGrpSpPr/>
          <p:nvPr/>
        </p:nvGrpSpPr>
        <p:grpSpPr>
          <a:xfrm>
            <a:off x="2099275" y="4042677"/>
            <a:ext cx="2981699" cy="662476"/>
            <a:chOff x="5453088" y="-594971"/>
            <a:chExt cx="2981699" cy="886309"/>
          </a:xfrm>
        </p:grpSpPr>
        <p:sp>
          <p:nvSpPr>
            <p:cNvPr id="178" name="Rounded Rectangle 154">
              <a:extLst>
                <a:ext uri="{FF2B5EF4-FFF2-40B4-BE49-F238E27FC236}">
                  <a16:creationId xmlns:a16="http://schemas.microsoft.com/office/drawing/2014/main" id="{4FE9975A-FE38-514E-8DE4-DB6FBA1BF616}"/>
                </a:ext>
              </a:extLst>
            </p:cNvPr>
            <p:cNvSpPr/>
            <p:nvPr/>
          </p:nvSpPr>
          <p:spPr>
            <a:xfrm>
              <a:off x="5453088" y="-594971"/>
              <a:ext cx="2981699" cy="886309"/>
            </a:xfrm>
            <a:prstGeom prst="roundRect">
              <a:avLst>
                <a:gd name="adj" fmla="val 4514"/>
              </a:avLst>
            </a:prstGeom>
            <a:solidFill>
              <a:schemeClr val="bg2">
                <a:lumMod val="75000"/>
              </a:schemeClr>
            </a:solidFill>
            <a:ln w="12700">
              <a:solidFill>
                <a:schemeClr val="tx1">
                  <a:lumMod val="50000"/>
                  <a:lumOff val="5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800" dirty="0"/>
            </a:p>
          </p:txBody>
        </p:sp>
        <p:sp>
          <p:nvSpPr>
            <p:cNvPr id="179" name="Rounded Rectangle 154">
              <a:extLst>
                <a:ext uri="{FF2B5EF4-FFF2-40B4-BE49-F238E27FC236}">
                  <a16:creationId xmlns:a16="http://schemas.microsoft.com/office/drawing/2014/main" id="{78B54F7C-EE00-5A40-B2FC-C70880B8BF38}"/>
                </a:ext>
              </a:extLst>
            </p:cNvPr>
            <p:cNvSpPr/>
            <p:nvPr/>
          </p:nvSpPr>
          <p:spPr>
            <a:xfrm>
              <a:off x="5568818" y="-519137"/>
              <a:ext cx="833199" cy="751378"/>
            </a:xfrm>
            <a:prstGeom prst="roundRect">
              <a:avLst>
                <a:gd name="adj" fmla="val 4514"/>
              </a:avLst>
            </a:prstGeom>
            <a:solidFill>
              <a:schemeClr val="tx1">
                <a:lumMod val="10000"/>
                <a:lumOff val="90000"/>
              </a:schemeClr>
            </a:solidFill>
            <a:ln w="12700">
              <a:solidFill>
                <a:schemeClr val="bg2">
                  <a:lumMod val="8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800" dirty="0"/>
            </a:p>
          </p:txBody>
        </p:sp>
        <p:sp>
          <p:nvSpPr>
            <p:cNvPr id="181" name="Rectangle 156">
              <a:extLst>
                <a:ext uri="{FF2B5EF4-FFF2-40B4-BE49-F238E27FC236}">
                  <a16:creationId xmlns:a16="http://schemas.microsoft.com/office/drawing/2014/main" id="{A3089BC2-60C1-E24A-9A6D-64F49D687F0A}"/>
                </a:ext>
              </a:extLst>
            </p:cNvPr>
            <p:cNvSpPr/>
            <p:nvPr/>
          </p:nvSpPr>
          <p:spPr>
            <a:xfrm>
              <a:off x="6248059" y="-329750"/>
              <a:ext cx="96106" cy="110801"/>
            </a:xfrm>
            <a:prstGeom prst="rect">
              <a:avLst/>
            </a:prstGeom>
          </p:spPr>
          <p:txBody>
            <a:bodyPr wrap="none" lIns="0" tIns="0" rIns="0" bIns="0">
              <a:spAutoFit/>
            </a:bodyPr>
            <a:lstStyle/>
            <a:p>
              <a:pPr>
                <a:lnSpc>
                  <a:spcPct val="90000"/>
                </a:lnSpc>
              </a:pPr>
              <a:r>
                <a:rPr lang="en-US" sz="800" b="1" dirty="0">
                  <a:latin typeface="+mj-lt"/>
                </a:rPr>
                <a:t>S1</a:t>
              </a:r>
            </a:p>
          </p:txBody>
        </p:sp>
        <p:sp>
          <p:nvSpPr>
            <p:cNvPr id="182" name="Rectangle 158">
              <a:extLst>
                <a:ext uri="{FF2B5EF4-FFF2-40B4-BE49-F238E27FC236}">
                  <a16:creationId xmlns:a16="http://schemas.microsoft.com/office/drawing/2014/main" id="{C5133AC0-AE1D-244F-89A8-E0C5F61B367B}"/>
                </a:ext>
              </a:extLst>
            </p:cNvPr>
            <p:cNvSpPr/>
            <p:nvPr/>
          </p:nvSpPr>
          <p:spPr>
            <a:xfrm>
              <a:off x="6248059" y="-36242"/>
              <a:ext cx="96106" cy="110801"/>
            </a:xfrm>
            <a:prstGeom prst="rect">
              <a:avLst/>
            </a:prstGeom>
          </p:spPr>
          <p:txBody>
            <a:bodyPr wrap="none" lIns="0" tIns="0" rIns="0" bIns="0">
              <a:spAutoFit/>
            </a:bodyPr>
            <a:lstStyle/>
            <a:p>
              <a:pPr>
                <a:lnSpc>
                  <a:spcPct val="90000"/>
                </a:lnSpc>
              </a:pPr>
              <a:r>
                <a:rPr lang="en-US" sz="800" b="1" dirty="0">
                  <a:latin typeface="+mj-lt"/>
                </a:rPr>
                <a:t>S2</a:t>
              </a:r>
            </a:p>
          </p:txBody>
        </p:sp>
        <p:sp>
          <p:nvSpPr>
            <p:cNvPr id="183" name="Rounded Rectangle 159">
              <a:extLst>
                <a:ext uri="{FF2B5EF4-FFF2-40B4-BE49-F238E27FC236}">
                  <a16:creationId xmlns:a16="http://schemas.microsoft.com/office/drawing/2014/main" id="{F5B1E828-C371-2A46-9926-EBCFA5F40ECA}"/>
                </a:ext>
              </a:extLst>
            </p:cNvPr>
            <p:cNvSpPr/>
            <p:nvPr/>
          </p:nvSpPr>
          <p:spPr>
            <a:xfrm>
              <a:off x="6402019" y="-99944"/>
              <a:ext cx="532844" cy="221934"/>
            </a:xfrm>
            <a:prstGeom prst="roundRect">
              <a:avLst>
                <a:gd name="adj" fmla="val 4514"/>
              </a:avLst>
            </a:prstGeom>
            <a:solidFill>
              <a:schemeClr val="accent5"/>
            </a:solidFill>
            <a:ln w="12700">
              <a:noFill/>
            </a:ln>
            <a:effectLst/>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a:r>
                <a:rPr lang="en-US" sz="800" dirty="0">
                  <a:solidFill>
                    <a:schemeClr val="bg1"/>
                  </a:solidFill>
                </a:rPr>
                <a:t>Standby</a:t>
              </a:r>
            </a:p>
          </p:txBody>
        </p:sp>
        <p:sp>
          <p:nvSpPr>
            <p:cNvPr id="184" name="Rounded Rectangle 160">
              <a:extLst>
                <a:ext uri="{FF2B5EF4-FFF2-40B4-BE49-F238E27FC236}">
                  <a16:creationId xmlns:a16="http://schemas.microsoft.com/office/drawing/2014/main" id="{C3872EF9-4786-B344-84AC-038D48DBAA59}"/>
                </a:ext>
              </a:extLst>
            </p:cNvPr>
            <p:cNvSpPr/>
            <p:nvPr/>
          </p:nvSpPr>
          <p:spPr>
            <a:xfrm>
              <a:off x="6402019" y="-393454"/>
              <a:ext cx="532844" cy="221934"/>
            </a:xfrm>
            <a:prstGeom prst="roundRect">
              <a:avLst>
                <a:gd name="adj" fmla="val 4514"/>
              </a:avLst>
            </a:prstGeom>
            <a:solidFill>
              <a:schemeClr val="bg2">
                <a:lumMod val="85000"/>
              </a:schemeClr>
            </a:solidFill>
            <a:ln w="127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800" dirty="0">
                  <a:solidFill>
                    <a:schemeClr val="bg1"/>
                  </a:solidFill>
                </a:rPr>
                <a:t>ICS</a:t>
              </a:r>
            </a:p>
          </p:txBody>
        </p:sp>
        <p:sp>
          <p:nvSpPr>
            <p:cNvPr id="185" name="Rounded Rectangle 154">
              <a:extLst>
                <a:ext uri="{FF2B5EF4-FFF2-40B4-BE49-F238E27FC236}">
                  <a16:creationId xmlns:a16="http://schemas.microsoft.com/office/drawing/2014/main" id="{9A3307C2-5BE8-7740-BE39-8F7F998EE838}"/>
                </a:ext>
              </a:extLst>
            </p:cNvPr>
            <p:cNvSpPr/>
            <p:nvPr/>
          </p:nvSpPr>
          <p:spPr>
            <a:xfrm>
              <a:off x="7015887" y="-526107"/>
              <a:ext cx="833199" cy="751378"/>
            </a:xfrm>
            <a:prstGeom prst="roundRect">
              <a:avLst>
                <a:gd name="adj" fmla="val 4514"/>
              </a:avLst>
            </a:prstGeom>
            <a:solidFill>
              <a:schemeClr val="tx1">
                <a:lumMod val="10000"/>
                <a:lumOff val="90000"/>
              </a:schemeClr>
            </a:solidFill>
            <a:ln w="12700">
              <a:solidFill>
                <a:schemeClr val="bg2">
                  <a:lumMod val="8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800" dirty="0"/>
            </a:p>
          </p:txBody>
        </p:sp>
        <p:sp>
          <p:nvSpPr>
            <p:cNvPr id="186" name="Rectangle 156">
              <a:extLst>
                <a:ext uri="{FF2B5EF4-FFF2-40B4-BE49-F238E27FC236}">
                  <a16:creationId xmlns:a16="http://schemas.microsoft.com/office/drawing/2014/main" id="{191CDEC2-53CD-E248-8BBA-C474F3F5B06A}"/>
                </a:ext>
              </a:extLst>
            </p:cNvPr>
            <p:cNvSpPr/>
            <p:nvPr/>
          </p:nvSpPr>
          <p:spPr>
            <a:xfrm>
              <a:off x="7695128" y="-336720"/>
              <a:ext cx="99386" cy="148236"/>
            </a:xfrm>
            <a:prstGeom prst="rect">
              <a:avLst/>
            </a:prstGeom>
          </p:spPr>
          <p:txBody>
            <a:bodyPr wrap="none" lIns="0" tIns="0" rIns="0" bIns="0">
              <a:spAutoFit/>
            </a:bodyPr>
            <a:lstStyle/>
            <a:p>
              <a:pPr>
                <a:lnSpc>
                  <a:spcPct val="90000"/>
                </a:lnSpc>
              </a:pPr>
              <a:r>
                <a:rPr lang="en-US" sz="800" b="1" dirty="0">
                  <a:latin typeface="+mj-lt"/>
                </a:rPr>
                <a:t>S3</a:t>
              </a:r>
            </a:p>
          </p:txBody>
        </p:sp>
        <p:sp>
          <p:nvSpPr>
            <p:cNvPr id="187" name="Rectangle 158">
              <a:extLst>
                <a:ext uri="{FF2B5EF4-FFF2-40B4-BE49-F238E27FC236}">
                  <a16:creationId xmlns:a16="http://schemas.microsoft.com/office/drawing/2014/main" id="{1E652BEF-9E11-6040-92F8-ACBA2A2675A9}"/>
                </a:ext>
              </a:extLst>
            </p:cNvPr>
            <p:cNvSpPr/>
            <p:nvPr/>
          </p:nvSpPr>
          <p:spPr>
            <a:xfrm>
              <a:off x="7695128" y="-43212"/>
              <a:ext cx="99386" cy="148236"/>
            </a:xfrm>
            <a:prstGeom prst="rect">
              <a:avLst/>
            </a:prstGeom>
          </p:spPr>
          <p:txBody>
            <a:bodyPr wrap="none" lIns="0" tIns="0" rIns="0" bIns="0">
              <a:spAutoFit/>
            </a:bodyPr>
            <a:lstStyle/>
            <a:p>
              <a:pPr>
                <a:lnSpc>
                  <a:spcPct val="90000"/>
                </a:lnSpc>
              </a:pPr>
              <a:r>
                <a:rPr lang="en-US" sz="800" b="1" dirty="0">
                  <a:latin typeface="+mj-lt"/>
                </a:rPr>
                <a:t>S4</a:t>
              </a:r>
            </a:p>
          </p:txBody>
        </p:sp>
        <p:sp>
          <p:nvSpPr>
            <p:cNvPr id="188" name="Rounded Rectangle 159">
              <a:extLst>
                <a:ext uri="{FF2B5EF4-FFF2-40B4-BE49-F238E27FC236}">
                  <a16:creationId xmlns:a16="http://schemas.microsoft.com/office/drawing/2014/main" id="{50D0CE03-EC51-8A40-BA12-BF5531873F29}"/>
                </a:ext>
              </a:extLst>
            </p:cNvPr>
            <p:cNvSpPr/>
            <p:nvPr/>
          </p:nvSpPr>
          <p:spPr>
            <a:xfrm>
              <a:off x="7849086" y="-107660"/>
              <a:ext cx="527849" cy="221934"/>
            </a:xfrm>
            <a:prstGeom prst="roundRect">
              <a:avLst>
                <a:gd name="adj" fmla="val 4514"/>
              </a:avLst>
            </a:prstGeom>
            <a:solidFill>
              <a:schemeClr val="accent2"/>
            </a:solidFill>
            <a:ln w="127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800" dirty="0">
                  <a:solidFill>
                    <a:schemeClr val="bg1"/>
                  </a:solidFill>
                </a:rPr>
                <a:t>Active</a:t>
              </a:r>
            </a:p>
          </p:txBody>
        </p:sp>
        <p:sp>
          <p:nvSpPr>
            <p:cNvPr id="189" name="Rounded Rectangle 160">
              <a:extLst>
                <a:ext uri="{FF2B5EF4-FFF2-40B4-BE49-F238E27FC236}">
                  <a16:creationId xmlns:a16="http://schemas.microsoft.com/office/drawing/2014/main" id="{225D9AF5-457C-7745-A3B7-1C2365077B03}"/>
                </a:ext>
              </a:extLst>
            </p:cNvPr>
            <p:cNvSpPr/>
            <p:nvPr/>
          </p:nvSpPr>
          <p:spPr>
            <a:xfrm>
              <a:off x="7849089" y="-401170"/>
              <a:ext cx="527849" cy="221934"/>
            </a:xfrm>
            <a:prstGeom prst="roundRect">
              <a:avLst>
                <a:gd name="adj" fmla="val 4514"/>
              </a:avLst>
            </a:prstGeom>
            <a:solidFill>
              <a:schemeClr val="bg2">
                <a:lumMod val="85000"/>
              </a:schemeClr>
            </a:solidFill>
            <a:ln w="127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800" dirty="0">
                  <a:solidFill>
                    <a:schemeClr val="bg1"/>
                  </a:solidFill>
                </a:rPr>
                <a:t>ICS</a:t>
              </a:r>
            </a:p>
          </p:txBody>
        </p:sp>
        <p:sp>
          <p:nvSpPr>
            <p:cNvPr id="190" name="Rounded Rectangle 155">
              <a:extLst>
                <a:ext uri="{FF2B5EF4-FFF2-40B4-BE49-F238E27FC236}">
                  <a16:creationId xmlns:a16="http://schemas.microsoft.com/office/drawing/2014/main" id="{A96DF382-6D57-0249-B125-84F2A8695E79}"/>
                </a:ext>
              </a:extLst>
            </p:cNvPr>
            <p:cNvSpPr/>
            <p:nvPr/>
          </p:nvSpPr>
          <p:spPr>
            <a:xfrm>
              <a:off x="7075019" y="-109996"/>
              <a:ext cx="562255" cy="221934"/>
            </a:xfrm>
            <a:prstGeom prst="roundRect">
              <a:avLst>
                <a:gd name="adj" fmla="val 4514"/>
              </a:avLst>
            </a:prstGeom>
            <a:solidFill>
              <a:schemeClr val="tx2"/>
            </a:solidFill>
            <a:ln w="12700">
              <a:noFill/>
            </a:ln>
            <a:effec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800" dirty="0">
                  <a:solidFill>
                    <a:schemeClr val="bg2"/>
                  </a:solidFill>
                </a:rPr>
                <a:t>V2</a:t>
              </a:r>
            </a:p>
          </p:txBody>
        </p:sp>
        <p:sp>
          <p:nvSpPr>
            <p:cNvPr id="194" name="Rounded Rectangle 155">
              <a:extLst>
                <a:ext uri="{FF2B5EF4-FFF2-40B4-BE49-F238E27FC236}">
                  <a16:creationId xmlns:a16="http://schemas.microsoft.com/office/drawing/2014/main" id="{5D222AA2-11D3-F841-A48D-E68569F9C044}"/>
                </a:ext>
              </a:extLst>
            </p:cNvPr>
            <p:cNvSpPr/>
            <p:nvPr/>
          </p:nvSpPr>
          <p:spPr>
            <a:xfrm>
              <a:off x="5623355" y="-107660"/>
              <a:ext cx="562255" cy="221934"/>
            </a:xfrm>
            <a:prstGeom prst="roundRect">
              <a:avLst>
                <a:gd name="adj" fmla="val 4514"/>
              </a:avLst>
            </a:prstGeom>
            <a:solidFill>
              <a:schemeClr val="tx2"/>
            </a:solidFill>
            <a:ln w="12700">
              <a:noFill/>
            </a:ln>
            <a:effec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800" dirty="0">
                  <a:solidFill>
                    <a:schemeClr val="bg2"/>
                  </a:solidFill>
                </a:rPr>
                <a:t>V2</a:t>
              </a:r>
            </a:p>
          </p:txBody>
        </p:sp>
        <p:sp>
          <p:nvSpPr>
            <p:cNvPr id="195" name="Rounded Rectangle 157">
              <a:extLst>
                <a:ext uri="{FF2B5EF4-FFF2-40B4-BE49-F238E27FC236}">
                  <a16:creationId xmlns:a16="http://schemas.microsoft.com/office/drawing/2014/main" id="{781CB8E4-D10F-E844-9860-022A241B6B76}"/>
                </a:ext>
              </a:extLst>
            </p:cNvPr>
            <p:cNvSpPr/>
            <p:nvPr/>
          </p:nvSpPr>
          <p:spPr>
            <a:xfrm>
              <a:off x="5619740" y="-404705"/>
              <a:ext cx="214659" cy="221934"/>
            </a:xfrm>
            <a:prstGeom prst="roundRect">
              <a:avLst>
                <a:gd name="adj" fmla="val 4514"/>
              </a:avLst>
            </a:prstGeom>
            <a:solidFill>
              <a:schemeClr val="tx2"/>
            </a:solidFill>
            <a:ln w="12700">
              <a:noFill/>
            </a:ln>
            <a:effec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800" dirty="0">
                  <a:solidFill>
                    <a:schemeClr val="bg2"/>
                  </a:solidFill>
                </a:rPr>
                <a:t>V1</a:t>
              </a:r>
            </a:p>
          </p:txBody>
        </p:sp>
        <p:sp>
          <p:nvSpPr>
            <p:cNvPr id="196" name="Rounded Rectangle 157">
              <a:extLst>
                <a:ext uri="{FF2B5EF4-FFF2-40B4-BE49-F238E27FC236}">
                  <a16:creationId xmlns:a16="http://schemas.microsoft.com/office/drawing/2014/main" id="{90EBA357-3575-8C4D-9144-2E33529DEC8B}"/>
                </a:ext>
              </a:extLst>
            </p:cNvPr>
            <p:cNvSpPr/>
            <p:nvPr/>
          </p:nvSpPr>
          <p:spPr>
            <a:xfrm>
              <a:off x="5970772" y="-404296"/>
              <a:ext cx="214659" cy="221934"/>
            </a:xfrm>
            <a:prstGeom prst="roundRect">
              <a:avLst>
                <a:gd name="adj" fmla="val 4514"/>
              </a:avLst>
            </a:prstGeom>
            <a:solidFill>
              <a:schemeClr val="tx2"/>
            </a:solidFill>
            <a:ln w="12700">
              <a:noFill/>
            </a:ln>
            <a:effec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800" dirty="0">
                  <a:solidFill>
                    <a:schemeClr val="bg2"/>
                  </a:solidFill>
                </a:rPr>
                <a:t>V2</a:t>
              </a:r>
            </a:p>
          </p:txBody>
        </p:sp>
        <p:cxnSp>
          <p:nvCxnSpPr>
            <p:cNvPr id="197" name="Straight Arrow Connector 119">
              <a:extLst>
                <a:ext uri="{FF2B5EF4-FFF2-40B4-BE49-F238E27FC236}">
                  <a16:creationId xmlns:a16="http://schemas.microsoft.com/office/drawing/2014/main" id="{19647BA4-5D97-7F43-848F-11D9122F4B98}"/>
                </a:ext>
              </a:extLst>
            </p:cNvPr>
            <p:cNvCxnSpPr>
              <a:cxnSpLocks/>
              <a:stCxn id="195" idx="3"/>
              <a:endCxn id="196" idx="1"/>
            </p:cNvCxnSpPr>
            <p:nvPr/>
          </p:nvCxnSpPr>
          <p:spPr>
            <a:xfrm>
              <a:off x="5834399" y="-293738"/>
              <a:ext cx="136373" cy="409"/>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sp>
          <p:nvSpPr>
            <p:cNvPr id="198" name="Rounded Rectangle 155">
              <a:extLst>
                <a:ext uri="{FF2B5EF4-FFF2-40B4-BE49-F238E27FC236}">
                  <a16:creationId xmlns:a16="http://schemas.microsoft.com/office/drawing/2014/main" id="{FEBF7502-28CF-3E49-A205-57538E4016AE}"/>
                </a:ext>
              </a:extLst>
            </p:cNvPr>
            <p:cNvSpPr/>
            <p:nvPr/>
          </p:nvSpPr>
          <p:spPr>
            <a:xfrm>
              <a:off x="7075019" y="-407398"/>
              <a:ext cx="562255" cy="221934"/>
            </a:xfrm>
            <a:prstGeom prst="roundRect">
              <a:avLst>
                <a:gd name="adj" fmla="val 4514"/>
              </a:avLst>
            </a:prstGeom>
            <a:solidFill>
              <a:schemeClr val="tx2"/>
            </a:solidFill>
            <a:ln w="12700">
              <a:noFill/>
            </a:ln>
            <a:effec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800" dirty="0">
                  <a:solidFill>
                    <a:schemeClr val="bg2"/>
                  </a:solidFill>
                </a:rPr>
                <a:t>V2</a:t>
              </a:r>
            </a:p>
          </p:txBody>
        </p:sp>
      </p:grpSp>
      <p:grpSp>
        <p:nvGrpSpPr>
          <p:cNvPr id="236" name="グループ化 235">
            <a:extLst>
              <a:ext uri="{FF2B5EF4-FFF2-40B4-BE49-F238E27FC236}">
                <a16:creationId xmlns:a16="http://schemas.microsoft.com/office/drawing/2014/main" id="{9B02E1C4-4D34-4941-96EA-A6B6F67F0FAC}"/>
              </a:ext>
            </a:extLst>
          </p:cNvPr>
          <p:cNvGrpSpPr/>
          <p:nvPr/>
        </p:nvGrpSpPr>
        <p:grpSpPr>
          <a:xfrm>
            <a:off x="1045365" y="2735600"/>
            <a:ext cx="2615657" cy="631199"/>
            <a:chOff x="5649261" y="-24565"/>
            <a:chExt cx="2275753" cy="632996"/>
          </a:xfrm>
        </p:grpSpPr>
        <p:sp>
          <p:nvSpPr>
            <p:cNvPr id="219" name="Rounded Rectangle 154">
              <a:extLst>
                <a:ext uri="{FF2B5EF4-FFF2-40B4-BE49-F238E27FC236}">
                  <a16:creationId xmlns:a16="http://schemas.microsoft.com/office/drawing/2014/main" id="{79A2E623-5111-8B4A-B0D7-438AA284F0C5}"/>
                </a:ext>
              </a:extLst>
            </p:cNvPr>
            <p:cNvSpPr/>
            <p:nvPr/>
          </p:nvSpPr>
          <p:spPr>
            <a:xfrm>
              <a:off x="5649261" y="-24565"/>
              <a:ext cx="2275753" cy="632996"/>
            </a:xfrm>
            <a:prstGeom prst="roundRect">
              <a:avLst>
                <a:gd name="adj" fmla="val 4514"/>
              </a:avLst>
            </a:prstGeom>
            <a:solidFill>
              <a:schemeClr val="bg2">
                <a:lumMod val="75000"/>
              </a:schemeClr>
            </a:solidFill>
            <a:ln w="12700">
              <a:solidFill>
                <a:schemeClr val="tx1">
                  <a:lumMod val="50000"/>
                  <a:lumOff val="5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800" dirty="0"/>
            </a:p>
          </p:txBody>
        </p:sp>
        <p:grpSp>
          <p:nvGrpSpPr>
            <p:cNvPr id="220" name="グループ化 219">
              <a:extLst>
                <a:ext uri="{FF2B5EF4-FFF2-40B4-BE49-F238E27FC236}">
                  <a16:creationId xmlns:a16="http://schemas.microsoft.com/office/drawing/2014/main" id="{F73C905D-D92B-3647-9BBD-4619BE555D0F}"/>
                </a:ext>
              </a:extLst>
            </p:cNvPr>
            <p:cNvGrpSpPr/>
            <p:nvPr/>
          </p:nvGrpSpPr>
          <p:grpSpPr>
            <a:xfrm>
              <a:off x="5737591" y="29595"/>
              <a:ext cx="1005668" cy="536629"/>
              <a:chOff x="1849254" y="1432264"/>
              <a:chExt cx="1005668" cy="536629"/>
            </a:xfrm>
          </p:grpSpPr>
          <p:sp>
            <p:nvSpPr>
              <p:cNvPr id="221" name="Rounded Rectangle 154">
                <a:extLst>
                  <a:ext uri="{FF2B5EF4-FFF2-40B4-BE49-F238E27FC236}">
                    <a16:creationId xmlns:a16="http://schemas.microsoft.com/office/drawing/2014/main" id="{B309B496-F9A9-7F4B-A5C9-946FDD688E98}"/>
                  </a:ext>
                </a:extLst>
              </p:cNvPr>
              <p:cNvSpPr/>
              <p:nvPr/>
            </p:nvSpPr>
            <p:spPr>
              <a:xfrm>
                <a:off x="1849254" y="1432264"/>
                <a:ext cx="547603" cy="536629"/>
              </a:xfrm>
              <a:prstGeom prst="roundRect">
                <a:avLst>
                  <a:gd name="adj" fmla="val 4514"/>
                </a:avLst>
              </a:prstGeom>
              <a:solidFill>
                <a:schemeClr val="tx1">
                  <a:lumMod val="10000"/>
                  <a:lumOff val="90000"/>
                </a:schemeClr>
              </a:solidFill>
              <a:ln w="12700">
                <a:solidFill>
                  <a:schemeClr val="bg2">
                    <a:lumMod val="8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800" dirty="0"/>
              </a:p>
            </p:txBody>
          </p:sp>
          <p:sp>
            <p:nvSpPr>
              <p:cNvPr id="222" name="Rounded Rectangle 155">
                <a:extLst>
                  <a:ext uri="{FF2B5EF4-FFF2-40B4-BE49-F238E27FC236}">
                    <a16:creationId xmlns:a16="http://schemas.microsoft.com/office/drawing/2014/main" id="{CBC44EDA-562C-C544-81C1-079AE037EDB8}"/>
                  </a:ext>
                </a:extLst>
              </p:cNvPr>
              <p:cNvSpPr/>
              <p:nvPr/>
            </p:nvSpPr>
            <p:spPr>
              <a:xfrm>
                <a:off x="1894387" y="1516515"/>
                <a:ext cx="308113" cy="158504"/>
              </a:xfrm>
              <a:prstGeom prst="roundRect">
                <a:avLst>
                  <a:gd name="adj" fmla="val 4514"/>
                </a:avLst>
              </a:prstGeom>
              <a:solidFill>
                <a:schemeClr val="tx2"/>
              </a:solidFill>
              <a:ln w="12700">
                <a:noFill/>
              </a:ln>
              <a:effec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800" dirty="0">
                    <a:solidFill>
                      <a:schemeClr val="bg2"/>
                    </a:solidFill>
                  </a:rPr>
                  <a:t>V2</a:t>
                </a:r>
              </a:p>
            </p:txBody>
          </p:sp>
          <p:sp>
            <p:nvSpPr>
              <p:cNvPr id="223" name="Rectangle 156">
                <a:extLst>
                  <a:ext uri="{FF2B5EF4-FFF2-40B4-BE49-F238E27FC236}">
                    <a16:creationId xmlns:a16="http://schemas.microsoft.com/office/drawing/2014/main" id="{411B426C-C48D-EA44-880E-4A320B1F799B}"/>
                  </a:ext>
                </a:extLst>
              </p:cNvPr>
              <p:cNvSpPr/>
              <p:nvPr/>
            </p:nvSpPr>
            <p:spPr>
              <a:xfrm>
                <a:off x="2257689" y="1538872"/>
                <a:ext cx="99386" cy="110800"/>
              </a:xfrm>
              <a:prstGeom prst="rect">
                <a:avLst/>
              </a:prstGeom>
            </p:spPr>
            <p:txBody>
              <a:bodyPr wrap="none" lIns="0" tIns="0" rIns="0" bIns="0">
                <a:spAutoFit/>
              </a:bodyPr>
              <a:lstStyle/>
              <a:p>
                <a:pPr>
                  <a:lnSpc>
                    <a:spcPct val="90000"/>
                  </a:lnSpc>
                </a:pPr>
                <a:r>
                  <a:rPr lang="en-US" sz="800" b="1" dirty="0">
                    <a:latin typeface="+mj-lt"/>
                  </a:rPr>
                  <a:t>S1</a:t>
                </a:r>
              </a:p>
            </p:txBody>
          </p:sp>
          <p:sp>
            <p:nvSpPr>
              <p:cNvPr id="224" name="Rounded Rectangle 157">
                <a:extLst>
                  <a:ext uri="{FF2B5EF4-FFF2-40B4-BE49-F238E27FC236}">
                    <a16:creationId xmlns:a16="http://schemas.microsoft.com/office/drawing/2014/main" id="{18509174-BE9C-1642-B6C0-24E9BA865A9C}"/>
                  </a:ext>
                </a:extLst>
              </p:cNvPr>
              <p:cNvSpPr/>
              <p:nvPr/>
            </p:nvSpPr>
            <p:spPr>
              <a:xfrm>
                <a:off x="1894387" y="1726138"/>
                <a:ext cx="308113" cy="158504"/>
              </a:xfrm>
              <a:prstGeom prst="roundRect">
                <a:avLst>
                  <a:gd name="adj" fmla="val 4514"/>
                </a:avLst>
              </a:prstGeom>
              <a:solidFill>
                <a:schemeClr val="tx2"/>
              </a:solidFill>
              <a:ln w="12700">
                <a:noFill/>
              </a:ln>
              <a:effec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800" dirty="0">
                    <a:solidFill>
                      <a:schemeClr val="bg2"/>
                    </a:solidFill>
                  </a:rPr>
                  <a:t>V2</a:t>
                </a:r>
              </a:p>
            </p:txBody>
          </p:sp>
          <p:sp>
            <p:nvSpPr>
              <p:cNvPr id="225" name="Rectangle 158">
                <a:extLst>
                  <a:ext uri="{FF2B5EF4-FFF2-40B4-BE49-F238E27FC236}">
                    <a16:creationId xmlns:a16="http://schemas.microsoft.com/office/drawing/2014/main" id="{A10B2BF0-87EA-4C4D-BEA8-9B638ECDE605}"/>
                  </a:ext>
                </a:extLst>
              </p:cNvPr>
              <p:cNvSpPr/>
              <p:nvPr/>
            </p:nvSpPr>
            <p:spPr>
              <a:xfrm>
                <a:off x="2257689" y="1748494"/>
                <a:ext cx="99386" cy="110800"/>
              </a:xfrm>
              <a:prstGeom prst="rect">
                <a:avLst/>
              </a:prstGeom>
            </p:spPr>
            <p:txBody>
              <a:bodyPr wrap="none" lIns="0" tIns="0" rIns="0" bIns="0">
                <a:spAutoFit/>
              </a:bodyPr>
              <a:lstStyle/>
              <a:p>
                <a:pPr>
                  <a:lnSpc>
                    <a:spcPct val="90000"/>
                  </a:lnSpc>
                </a:pPr>
                <a:r>
                  <a:rPr lang="en-US" sz="800" b="1" dirty="0">
                    <a:latin typeface="+mj-lt"/>
                  </a:rPr>
                  <a:t>S2</a:t>
                </a:r>
              </a:p>
            </p:txBody>
          </p:sp>
          <p:sp>
            <p:nvSpPr>
              <p:cNvPr id="226" name="Rounded Rectangle 159">
                <a:extLst>
                  <a:ext uri="{FF2B5EF4-FFF2-40B4-BE49-F238E27FC236}">
                    <a16:creationId xmlns:a16="http://schemas.microsoft.com/office/drawing/2014/main" id="{46C06B61-63D8-1444-A6DD-DA36BDD44F26}"/>
                  </a:ext>
                </a:extLst>
              </p:cNvPr>
              <p:cNvSpPr/>
              <p:nvPr/>
            </p:nvSpPr>
            <p:spPr>
              <a:xfrm>
                <a:off x="2398458" y="1731649"/>
                <a:ext cx="456464" cy="158504"/>
              </a:xfrm>
              <a:prstGeom prst="roundRect">
                <a:avLst>
                  <a:gd name="adj" fmla="val 4514"/>
                </a:avLst>
              </a:prstGeom>
              <a:solidFill>
                <a:schemeClr val="accent5"/>
              </a:solidFill>
              <a:ln w="12700">
                <a:noFill/>
              </a:ln>
              <a:effectLst/>
            </p:spPr>
            <p:style>
              <a:lnRef idx="2">
                <a:schemeClr val="accent1">
                  <a:shade val="50000"/>
                </a:schemeClr>
              </a:lnRef>
              <a:fillRef idx="1">
                <a:schemeClr val="accent1"/>
              </a:fillRef>
              <a:effectRef idx="0">
                <a:schemeClr val="accent1"/>
              </a:effectRef>
              <a:fontRef idx="minor">
                <a:schemeClr val="lt1"/>
              </a:fontRef>
            </p:style>
            <p:txBody>
              <a:bodyPr wrap="none" rtlCol="0" anchor="ctr"/>
              <a:lstStyle/>
              <a:p>
                <a:pPr algn="ctr"/>
                <a:r>
                  <a:rPr lang="en-US" sz="800" dirty="0">
                    <a:solidFill>
                      <a:schemeClr val="bg1"/>
                    </a:solidFill>
                  </a:rPr>
                  <a:t>Standby</a:t>
                </a:r>
              </a:p>
            </p:txBody>
          </p:sp>
          <p:sp>
            <p:nvSpPr>
              <p:cNvPr id="227" name="Rounded Rectangle 160">
                <a:extLst>
                  <a:ext uri="{FF2B5EF4-FFF2-40B4-BE49-F238E27FC236}">
                    <a16:creationId xmlns:a16="http://schemas.microsoft.com/office/drawing/2014/main" id="{38662100-71E9-D84C-9BC7-24CA2513C79F}"/>
                  </a:ext>
                </a:extLst>
              </p:cNvPr>
              <p:cNvSpPr/>
              <p:nvPr/>
            </p:nvSpPr>
            <p:spPr>
              <a:xfrm>
                <a:off x="2398458" y="1522026"/>
                <a:ext cx="456464" cy="158504"/>
              </a:xfrm>
              <a:prstGeom prst="roundRect">
                <a:avLst>
                  <a:gd name="adj" fmla="val 4514"/>
                </a:avLst>
              </a:prstGeom>
              <a:solidFill>
                <a:schemeClr val="bg2">
                  <a:lumMod val="85000"/>
                </a:schemeClr>
              </a:solidFill>
              <a:ln w="127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800" dirty="0">
                    <a:solidFill>
                      <a:schemeClr val="bg1"/>
                    </a:solidFill>
                  </a:rPr>
                  <a:t>ICS</a:t>
                </a:r>
              </a:p>
            </p:txBody>
          </p:sp>
        </p:grpSp>
        <p:grpSp>
          <p:nvGrpSpPr>
            <p:cNvPr id="228" name="グループ化 227">
              <a:extLst>
                <a:ext uri="{FF2B5EF4-FFF2-40B4-BE49-F238E27FC236}">
                  <a16:creationId xmlns:a16="http://schemas.microsoft.com/office/drawing/2014/main" id="{3C34612C-AC35-4C4C-9301-34C881B0DAF7}"/>
                </a:ext>
              </a:extLst>
            </p:cNvPr>
            <p:cNvGrpSpPr/>
            <p:nvPr/>
          </p:nvGrpSpPr>
          <p:grpSpPr>
            <a:xfrm>
              <a:off x="6842052" y="24617"/>
              <a:ext cx="1005668" cy="536629"/>
              <a:chOff x="1849254" y="1432264"/>
              <a:chExt cx="1005668" cy="536629"/>
            </a:xfrm>
          </p:grpSpPr>
          <p:sp>
            <p:nvSpPr>
              <p:cNvPr id="229" name="Rounded Rectangle 154">
                <a:extLst>
                  <a:ext uri="{FF2B5EF4-FFF2-40B4-BE49-F238E27FC236}">
                    <a16:creationId xmlns:a16="http://schemas.microsoft.com/office/drawing/2014/main" id="{6638C013-2408-DB48-B198-A52036398CDA}"/>
                  </a:ext>
                </a:extLst>
              </p:cNvPr>
              <p:cNvSpPr/>
              <p:nvPr/>
            </p:nvSpPr>
            <p:spPr>
              <a:xfrm>
                <a:off x="1849254" y="1432264"/>
                <a:ext cx="547603" cy="536629"/>
              </a:xfrm>
              <a:prstGeom prst="roundRect">
                <a:avLst>
                  <a:gd name="adj" fmla="val 4514"/>
                </a:avLst>
              </a:prstGeom>
              <a:solidFill>
                <a:schemeClr val="tx1">
                  <a:lumMod val="10000"/>
                  <a:lumOff val="90000"/>
                </a:schemeClr>
              </a:solidFill>
              <a:ln w="12700">
                <a:solidFill>
                  <a:schemeClr val="bg2">
                    <a:lumMod val="8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800" dirty="0"/>
              </a:p>
            </p:txBody>
          </p:sp>
          <p:sp>
            <p:nvSpPr>
              <p:cNvPr id="230" name="Rounded Rectangle 155">
                <a:extLst>
                  <a:ext uri="{FF2B5EF4-FFF2-40B4-BE49-F238E27FC236}">
                    <a16:creationId xmlns:a16="http://schemas.microsoft.com/office/drawing/2014/main" id="{CDCE6745-CD63-6D4D-A5AC-EBD0DF8269DA}"/>
                  </a:ext>
                </a:extLst>
              </p:cNvPr>
              <p:cNvSpPr/>
              <p:nvPr/>
            </p:nvSpPr>
            <p:spPr>
              <a:xfrm>
                <a:off x="1894387" y="1516515"/>
                <a:ext cx="308113" cy="158504"/>
              </a:xfrm>
              <a:prstGeom prst="roundRect">
                <a:avLst>
                  <a:gd name="adj" fmla="val 4514"/>
                </a:avLst>
              </a:prstGeom>
              <a:solidFill>
                <a:schemeClr val="tx2"/>
              </a:solidFill>
              <a:ln w="12700">
                <a:noFill/>
              </a:ln>
              <a:effec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800" dirty="0">
                    <a:solidFill>
                      <a:schemeClr val="bg2"/>
                    </a:solidFill>
                  </a:rPr>
                  <a:t>V2</a:t>
                </a:r>
              </a:p>
            </p:txBody>
          </p:sp>
          <p:sp>
            <p:nvSpPr>
              <p:cNvPr id="231" name="Rectangle 156">
                <a:extLst>
                  <a:ext uri="{FF2B5EF4-FFF2-40B4-BE49-F238E27FC236}">
                    <a16:creationId xmlns:a16="http://schemas.microsoft.com/office/drawing/2014/main" id="{9D1F15B4-D489-104F-A4B1-E5D142F2CE61}"/>
                  </a:ext>
                </a:extLst>
              </p:cNvPr>
              <p:cNvSpPr/>
              <p:nvPr/>
            </p:nvSpPr>
            <p:spPr>
              <a:xfrm>
                <a:off x="2257689" y="1538872"/>
                <a:ext cx="86471" cy="111115"/>
              </a:xfrm>
              <a:prstGeom prst="rect">
                <a:avLst/>
              </a:prstGeom>
            </p:spPr>
            <p:txBody>
              <a:bodyPr wrap="none" lIns="0" tIns="0" rIns="0" bIns="0">
                <a:spAutoFit/>
              </a:bodyPr>
              <a:lstStyle/>
              <a:p>
                <a:pPr>
                  <a:lnSpc>
                    <a:spcPct val="90000"/>
                  </a:lnSpc>
                </a:pPr>
                <a:r>
                  <a:rPr lang="en-US" sz="800" b="1" dirty="0">
                    <a:latin typeface="+mj-lt"/>
                  </a:rPr>
                  <a:t>S3</a:t>
                </a:r>
              </a:p>
            </p:txBody>
          </p:sp>
          <p:sp>
            <p:nvSpPr>
              <p:cNvPr id="232" name="Rounded Rectangle 157">
                <a:extLst>
                  <a:ext uri="{FF2B5EF4-FFF2-40B4-BE49-F238E27FC236}">
                    <a16:creationId xmlns:a16="http://schemas.microsoft.com/office/drawing/2014/main" id="{BBA41261-4404-9D4E-9C8D-BA92F3411EFA}"/>
                  </a:ext>
                </a:extLst>
              </p:cNvPr>
              <p:cNvSpPr/>
              <p:nvPr/>
            </p:nvSpPr>
            <p:spPr>
              <a:xfrm>
                <a:off x="1894387" y="1726138"/>
                <a:ext cx="308113" cy="158504"/>
              </a:xfrm>
              <a:prstGeom prst="roundRect">
                <a:avLst>
                  <a:gd name="adj" fmla="val 4514"/>
                </a:avLst>
              </a:prstGeom>
              <a:solidFill>
                <a:schemeClr val="tx2"/>
              </a:solidFill>
              <a:ln w="12700">
                <a:noFill/>
              </a:ln>
              <a:effec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800" dirty="0">
                    <a:solidFill>
                      <a:schemeClr val="bg2"/>
                    </a:solidFill>
                  </a:rPr>
                  <a:t>V2</a:t>
                </a:r>
              </a:p>
            </p:txBody>
          </p:sp>
          <p:sp>
            <p:nvSpPr>
              <p:cNvPr id="233" name="Rectangle 158">
                <a:extLst>
                  <a:ext uri="{FF2B5EF4-FFF2-40B4-BE49-F238E27FC236}">
                    <a16:creationId xmlns:a16="http://schemas.microsoft.com/office/drawing/2014/main" id="{EF00B541-B843-2D4E-9BD8-0DCC850FACA7}"/>
                  </a:ext>
                </a:extLst>
              </p:cNvPr>
              <p:cNvSpPr/>
              <p:nvPr/>
            </p:nvSpPr>
            <p:spPr>
              <a:xfrm>
                <a:off x="2257689" y="1748494"/>
                <a:ext cx="86471" cy="111115"/>
              </a:xfrm>
              <a:prstGeom prst="rect">
                <a:avLst/>
              </a:prstGeom>
            </p:spPr>
            <p:txBody>
              <a:bodyPr wrap="none" lIns="0" tIns="0" rIns="0" bIns="0">
                <a:spAutoFit/>
              </a:bodyPr>
              <a:lstStyle/>
              <a:p>
                <a:pPr>
                  <a:lnSpc>
                    <a:spcPct val="90000"/>
                  </a:lnSpc>
                </a:pPr>
                <a:r>
                  <a:rPr lang="en-US" sz="800" b="1" dirty="0">
                    <a:latin typeface="+mj-lt"/>
                  </a:rPr>
                  <a:t>S4</a:t>
                </a:r>
              </a:p>
            </p:txBody>
          </p:sp>
          <p:sp>
            <p:nvSpPr>
              <p:cNvPr id="234" name="Rounded Rectangle 159">
                <a:extLst>
                  <a:ext uri="{FF2B5EF4-FFF2-40B4-BE49-F238E27FC236}">
                    <a16:creationId xmlns:a16="http://schemas.microsoft.com/office/drawing/2014/main" id="{1086A409-4DFB-7943-8581-E9990C6DC404}"/>
                  </a:ext>
                </a:extLst>
              </p:cNvPr>
              <p:cNvSpPr/>
              <p:nvPr/>
            </p:nvSpPr>
            <p:spPr>
              <a:xfrm>
                <a:off x="2398458" y="1731649"/>
                <a:ext cx="456464" cy="158504"/>
              </a:xfrm>
              <a:prstGeom prst="roundRect">
                <a:avLst>
                  <a:gd name="adj" fmla="val 4514"/>
                </a:avLst>
              </a:prstGeom>
              <a:solidFill>
                <a:schemeClr val="accent2"/>
              </a:solidFill>
              <a:ln w="127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800" dirty="0">
                    <a:solidFill>
                      <a:schemeClr val="bg1"/>
                    </a:solidFill>
                  </a:rPr>
                  <a:t>Active</a:t>
                </a:r>
              </a:p>
            </p:txBody>
          </p:sp>
          <p:sp>
            <p:nvSpPr>
              <p:cNvPr id="235" name="Rounded Rectangle 160">
                <a:extLst>
                  <a:ext uri="{FF2B5EF4-FFF2-40B4-BE49-F238E27FC236}">
                    <a16:creationId xmlns:a16="http://schemas.microsoft.com/office/drawing/2014/main" id="{23D70A9E-7130-D74B-A817-BFD2F9308327}"/>
                  </a:ext>
                </a:extLst>
              </p:cNvPr>
              <p:cNvSpPr/>
              <p:nvPr/>
            </p:nvSpPr>
            <p:spPr>
              <a:xfrm>
                <a:off x="2398458" y="1522026"/>
                <a:ext cx="456464" cy="158504"/>
              </a:xfrm>
              <a:prstGeom prst="roundRect">
                <a:avLst>
                  <a:gd name="adj" fmla="val 4514"/>
                </a:avLst>
              </a:prstGeom>
              <a:solidFill>
                <a:schemeClr val="bg2">
                  <a:lumMod val="85000"/>
                </a:schemeClr>
              </a:solidFill>
              <a:ln w="127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800" dirty="0">
                    <a:solidFill>
                      <a:schemeClr val="bg1"/>
                    </a:solidFill>
                  </a:rPr>
                  <a:t>ICS</a:t>
                </a:r>
              </a:p>
            </p:txBody>
          </p:sp>
        </p:grpSp>
      </p:grpSp>
      <p:sp>
        <p:nvSpPr>
          <p:cNvPr id="244" name="Rectangle 115">
            <a:extLst>
              <a:ext uri="{FF2B5EF4-FFF2-40B4-BE49-F238E27FC236}">
                <a16:creationId xmlns:a16="http://schemas.microsoft.com/office/drawing/2014/main" id="{BD27322E-0D5B-0644-BBBA-A8380C888FF7}"/>
              </a:ext>
            </a:extLst>
          </p:cNvPr>
          <p:cNvSpPr/>
          <p:nvPr/>
        </p:nvSpPr>
        <p:spPr>
          <a:xfrm>
            <a:off x="6295746" y="2669812"/>
            <a:ext cx="1597571" cy="415498"/>
          </a:xfrm>
          <a:prstGeom prst="rect">
            <a:avLst/>
          </a:prstGeom>
        </p:spPr>
        <p:txBody>
          <a:bodyPr wrap="square" lIns="0" tIns="0" rIns="0" bIns="0">
            <a:spAutoFit/>
          </a:bodyPr>
          <a:lstStyle/>
          <a:p>
            <a:pPr>
              <a:spcBef>
                <a:spcPts val="0"/>
              </a:spcBef>
            </a:pPr>
            <a:r>
              <a:rPr lang="en-US" altLang="ja-JP" sz="900" dirty="0">
                <a:solidFill>
                  <a:schemeClr val="accent2">
                    <a:lumMod val="75000"/>
                  </a:schemeClr>
                </a:solidFill>
                <a:latin typeface="+mj-lt"/>
              </a:rPr>
              <a:t>3.  S3</a:t>
            </a:r>
            <a:r>
              <a:rPr lang="ja-JP" altLang="en-US" sz="900">
                <a:solidFill>
                  <a:schemeClr val="accent2">
                    <a:lumMod val="75000"/>
                  </a:schemeClr>
                </a:solidFill>
                <a:latin typeface="+mj-lt"/>
              </a:rPr>
              <a:t>はリロード後、</a:t>
            </a:r>
            <a:endParaRPr lang="en-US" altLang="ja-JP" sz="900" dirty="0">
              <a:solidFill>
                <a:schemeClr val="accent2">
                  <a:lumMod val="75000"/>
                </a:schemeClr>
              </a:solidFill>
              <a:latin typeface="+mj-lt"/>
            </a:endParaRPr>
          </a:p>
          <a:p>
            <a:pPr>
              <a:spcBef>
                <a:spcPts val="0"/>
              </a:spcBef>
            </a:pPr>
            <a:r>
              <a:rPr lang="en-US" altLang="ja-JP" sz="900" dirty="0">
                <a:solidFill>
                  <a:schemeClr val="accent2">
                    <a:lumMod val="75000"/>
                  </a:schemeClr>
                </a:solidFill>
                <a:latin typeface="+mj-lt"/>
              </a:rPr>
              <a:t>V2</a:t>
            </a:r>
            <a:r>
              <a:rPr lang="ja-JP" altLang="en-US" sz="900">
                <a:solidFill>
                  <a:schemeClr val="accent2">
                    <a:lumMod val="75000"/>
                  </a:schemeClr>
                </a:solidFill>
                <a:latin typeface="+mj-lt"/>
              </a:rPr>
              <a:t>で起動し</a:t>
            </a:r>
            <a:r>
              <a:rPr lang="en-US" altLang="ja-JP" sz="900" dirty="0">
                <a:solidFill>
                  <a:schemeClr val="accent2">
                    <a:lumMod val="75000"/>
                  </a:schemeClr>
                </a:solidFill>
                <a:latin typeface="+mj-lt"/>
              </a:rPr>
              <a:t> ICS</a:t>
            </a:r>
            <a:r>
              <a:rPr lang="ja-JP" altLang="en-US" sz="900">
                <a:solidFill>
                  <a:schemeClr val="accent2">
                    <a:lumMod val="75000"/>
                  </a:schemeClr>
                </a:solidFill>
                <a:latin typeface="+mj-lt"/>
              </a:rPr>
              <a:t>になり、</a:t>
            </a:r>
            <a:endParaRPr lang="en-US" altLang="ja-JP" sz="900" dirty="0">
              <a:solidFill>
                <a:schemeClr val="accent2">
                  <a:lumMod val="75000"/>
                </a:schemeClr>
              </a:solidFill>
              <a:latin typeface="+mj-lt"/>
            </a:endParaRPr>
          </a:p>
          <a:p>
            <a:pPr>
              <a:spcBef>
                <a:spcPts val="0"/>
              </a:spcBef>
            </a:pPr>
            <a:r>
              <a:rPr lang="en-US" altLang="ja-JP" sz="900" dirty="0">
                <a:solidFill>
                  <a:schemeClr val="accent2">
                    <a:lumMod val="75000"/>
                  </a:schemeClr>
                </a:solidFill>
                <a:latin typeface="+mj-lt"/>
              </a:rPr>
              <a:t>S4</a:t>
            </a:r>
            <a:r>
              <a:rPr lang="ja-JP" altLang="en-US" sz="900">
                <a:solidFill>
                  <a:schemeClr val="accent2">
                    <a:lumMod val="75000"/>
                  </a:schemeClr>
                </a:solidFill>
                <a:latin typeface="+mj-lt"/>
              </a:rPr>
              <a:t>がスタンバイになる</a:t>
            </a:r>
            <a:endParaRPr lang="en-US" altLang="ja-JP" sz="900" dirty="0">
              <a:solidFill>
                <a:schemeClr val="accent2">
                  <a:lumMod val="75000"/>
                </a:schemeClr>
              </a:solidFill>
              <a:latin typeface="+mj-lt"/>
            </a:endParaRPr>
          </a:p>
        </p:txBody>
      </p:sp>
      <p:cxnSp>
        <p:nvCxnSpPr>
          <p:cNvPr id="255" name="Straight Arrow Connector 66">
            <a:extLst>
              <a:ext uri="{FF2B5EF4-FFF2-40B4-BE49-F238E27FC236}">
                <a16:creationId xmlns:a16="http://schemas.microsoft.com/office/drawing/2014/main" id="{96D85B1A-138D-114F-9C20-C5940B7D07E1}"/>
              </a:ext>
            </a:extLst>
          </p:cNvPr>
          <p:cNvCxnSpPr/>
          <p:nvPr/>
        </p:nvCxnSpPr>
        <p:spPr>
          <a:xfrm>
            <a:off x="3769786" y="1228069"/>
            <a:ext cx="4081808" cy="3427780"/>
          </a:xfrm>
          <a:prstGeom prst="bentConnector3">
            <a:avLst>
              <a:gd name="adj1" fmla="val 118569"/>
            </a:avLst>
          </a:prstGeom>
          <a:ln>
            <a:tailEnd type="triangle"/>
          </a:ln>
        </p:spPr>
        <p:style>
          <a:lnRef idx="1">
            <a:schemeClr val="accent1"/>
          </a:lnRef>
          <a:fillRef idx="0">
            <a:schemeClr val="accent1"/>
          </a:fillRef>
          <a:effectRef idx="0">
            <a:schemeClr val="accent1"/>
          </a:effectRef>
          <a:fontRef idx="minor">
            <a:schemeClr val="tx1"/>
          </a:fontRef>
        </p:style>
      </p:cxnSp>
      <p:sp>
        <p:nvSpPr>
          <p:cNvPr id="256" name="Arc 205">
            <a:extLst>
              <a:ext uri="{FF2B5EF4-FFF2-40B4-BE49-F238E27FC236}">
                <a16:creationId xmlns:a16="http://schemas.microsoft.com/office/drawing/2014/main" id="{0F4231F7-3BDE-7C48-9488-9642F8BD4D28}"/>
              </a:ext>
            </a:extLst>
          </p:cNvPr>
          <p:cNvSpPr/>
          <p:nvPr/>
        </p:nvSpPr>
        <p:spPr>
          <a:xfrm rot="713387">
            <a:off x="5671161" y="2324224"/>
            <a:ext cx="532064" cy="1048992"/>
          </a:xfrm>
          <a:prstGeom prst="arc">
            <a:avLst>
              <a:gd name="adj1" fmla="val 17906737"/>
              <a:gd name="adj2" fmla="val 2213955"/>
            </a:avLst>
          </a:prstGeom>
          <a:ln>
            <a:solidFill>
              <a:schemeClr val="accent2"/>
            </a:solidFill>
            <a:headEnd type="none"/>
            <a:tailEnd type="triangle"/>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59" name="Arc 205">
            <a:extLst>
              <a:ext uri="{FF2B5EF4-FFF2-40B4-BE49-F238E27FC236}">
                <a16:creationId xmlns:a16="http://schemas.microsoft.com/office/drawing/2014/main" id="{263D5D90-BA44-D84F-B633-FAEAF8305355}"/>
              </a:ext>
            </a:extLst>
          </p:cNvPr>
          <p:cNvSpPr/>
          <p:nvPr/>
        </p:nvSpPr>
        <p:spPr>
          <a:xfrm rot="16934744">
            <a:off x="4565555" y="1516882"/>
            <a:ext cx="532064" cy="1499374"/>
          </a:xfrm>
          <a:prstGeom prst="arc">
            <a:avLst>
              <a:gd name="adj1" fmla="val 17906737"/>
              <a:gd name="adj2" fmla="val 4201355"/>
            </a:avLst>
          </a:prstGeom>
          <a:ln>
            <a:solidFill>
              <a:schemeClr val="accent2"/>
            </a:solidFill>
            <a:headEnd type="none"/>
            <a:tailEnd type="triangle"/>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62" name="Rectangle 115">
            <a:extLst>
              <a:ext uri="{FF2B5EF4-FFF2-40B4-BE49-F238E27FC236}">
                <a16:creationId xmlns:a16="http://schemas.microsoft.com/office/drawing/2014/main" id="{F71EDE49-1A48-A847-94D5-C270BBDBE1FB}"/>
              </a:ext>
            </a:extLst>
          </p:cNvPr>
          <p:cNvSpPr/>
          <p:nvPr/>
        </p:nvSpPr>
        <p:spPr>
          <a:xfrm>
            <a:off x="4352660" y="1659301"/>
            <a:ext cx="1597571" cy="276999"/>
          </a:xfrm>
          <a:prstGeom prst="rect">
            <a:avLst/>
          </a:prstGeom>
        </p:spPr>
        <p:txBody>
          <a:bodyPr wrap="square" lIns="0" tIns="0" rIns="0" bIns="0">
            <a:spAutoFit/>
          </a:bodyPr>
          <a:lstStyle/>
          <a:p>
            <a:pPr marL="137160" indent="-137160">
              <a:spcBef>
                <a:spcPts val="0"/>
              </a:spcBef>
              <a:buFont typeface="+mj-lt"/>
              <a:buAutoNum type="arabicPeriod" startAt="2"/>
            </a:pPr>
            <a:r>
              <a:rPr lang="en-US" altLang="ja-JP" sz="900" dirty="0">
                <a:solidFill>
                  <a:schemeClr val="accent2">
                    <a:lumMod val="75000"/>
                  </a:schemeClr>
                </a:solidFill>
                <a:latin typeface="+mj-lt"/>
              </a:rPr>
              <a:t>S2,S4</a:t>
            </a:r>
            <a:r>
              <a:rPr lang="ja-JP" altLang="en-US" sz="900">
                <a:solidFill>
                  <a:schemeClr val="accent2">
                    <a:lumMod val="75000"/>
                  </a:schemeClr>
                </a:solidFill>
                <a:latin typeface="+mj-lt"/>
              </a:rPr>
              <a:t>は</a:t>
            </a:r>
            <a:endParaRPr lang="en-US" altLang="ja-JP" sz="900" dirty="0">
              <a:solidFill>
                <a:schemeClr val="accent2">
                  <a:lumMod val="75000"/>
                </a:schemeClr>
              </a:solidFill>
              <a:latin typeface="+mj-lt"/>
            </a:endParaRPr>
          </a:p>
          <a:p>
            <a:pPr>
              <a:spcBef>
                <a:spcPts val="0"/>
              </a:spcBef>
            </a:pPr>
            <a:r>
              <a:rPr lang="ja-JP" altLang="en-US" sz="900">
                <a:solidFill>
                  <a:schemeClr val="accent2">
                    <a:lumMod val="75000"/>
                  </a:schemeClr>
                </a:solidFill>
                <a:latin typeface="+mj-lt"/>
              </a:rPr>
              <a:t>リロード後、</a:t>
            </a:r>
            <a:r>
              <a:rPr lang="en-US" altLang="ja-JP" sz="900" dirty="0">
                <a:solidFill>
                  <a:schemeClr val="accent2">
                    <a:lumMod val="75000"/>
                  </a:schemeClr>
                </a:solidFill>
                <a:latin typeface="+mj-lt"/>
              </a:rPr>
              <a:t>V2</a:t>
            </a:r>
            <a:r>
              <a:rPr lang="ja-JP" altLang="en-US" sz="900">
                <a:solidFill>
                  <a:schemeClr val="accent2">
                    <a:lumMod val="75000"/>
                  </a:schemeClr>
                </a:solidFill>
                <a:latin typeface="+mj-lt"/>
              </a:rPr>
              <a:t>で起動</a:t>
            </a:r>
            <a:endParaRPr lang="en-US" altLang="ja-JP" sz="900" dirty="0">
              <a:solidFill>
                <a:schemeClr val="accent2">
                  <a:lumMod val="75000"/>
                </a:schemeClr>
              </a:solidFill>
              <a:latin typeface="+mj-lt"/>
            </a:endParaRPr>
          </a:p>
        </p:txBody>
      </p:sp>
      <p:cxnSp>
        <p:nvCxnSpPr>
          <p:cNvPr id="8" name="直線矢印コネクタ 7">
            <a:extLst>
              <a:ext uri="{FF2B5EF4-FFF2-40B4-BE49-F238E27FC236}">
                <a16:creationId xmlns:a16="http://schemas.microsoft.com/office/drawing/2014/main" id="{07DE16D7-10C7-EE43-8D46-9FF1DD4433C0}"/>
              </a:ext>
            </a:extLst>
          </p:cNvPr>
          <p:cNvCxnSpPr/>
          <p:nvPr/>
        </p:nvCxnSpPr>
        <p:spPr>
          <a:xfrm flipV="1">
            <a:off x="3921361" y="2258877"/>
            <a:ext cx="0" cy="1632044"/>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sp>
        <p:nvSpPr>
          <p:cNvPr id="150" name="Rectangle 166">
            <a:extLst>
              <a:ext uri="{FF2B5EF4-FFF2-40B4-BE49-F238E27FC236}">
                <a16:creationId xmlns:a16="http://schemas.microsoft.com/office/drawing/2014/main" id="{8FCAF52C-8365-D34F-AF97-020366E956D5}"/>
              </a:ext>
            </a:extLst>
          </p:cNvPr>
          <p:cNvSpPr/>
          <p:nvPr/>
        </p:nvSpPr>
        <p:spPr>
          <a:xfrm>
            <a:off x="3335078" y="3460742"/>
            <a:ext cx="1161774" cy="230996"/>
          </a:xfrm>
          <a:prstGeom prst="rect">
            <a:avLst/>
          </a:prstGeom>
          <a:solidFill>
            <a:schemeClr val="bg2"/>
          </a:solidFill>
        </p:spPr>
        <p:txBody>
          <a:bodyPr wrap="square" lIns="45720" tIns="45720" rIns="45720" bIns="45720">
            <a:spAutoFit/>
          </a:bodyPr>
          <a:lstStyle/>
          <a:p>
            <a:pPr algn="ctr">
              <a:spcBef>
                <a:spcPts val="0"/>
              </a:spcBef>
            </a:pPr>
            <a:r>
              <a:rPr lang="en-US" sz="900" b="1" dirty="0">
                <a:latin typeface="+mj-lt"/>
              </a:rPr>
              <a:t># install abort </a:t>
            </a:r>
            <a:r>
              <a:rPr lang="en-US" sz="900" b="1" dirty="0" err="1">
                <a:latin typeface="+mj-lt"/>
              </a:rPr>
              <a:t>issu</a:t>
            </a:r>
            <a:endParaRPr lang="en-US" sz="900" b="1" dirty="0">
              <a:latin typeface="+mj-lt"/>
            </a:endParaRPr>
          </a:p>
        </p:txBody>
      </p:sp>
    </p:spTree>
    <p:extLst>
      <p:ext uri="{BB962C8B-B14F-4D97-AF65-F5344CB8AC3E}">
        <p14:creationId xmlns:p14="http://schemas.microsoft.com/office/powerpoint/2010/main" val="2260959357"/>
      </p:ext>
    </p:extLst>
  </p:cSld>
  <p:clrMapOvr>
    <a:masterClrMapping/>
  </p:clrMapOvr>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B4E46717-193D-964E-B331-2B7326FCC372}"/>
              </a:ext>
            </a:extLst>
          </p:cNvPr>
          <p:cNvSpPr>
            <a:spLocks noGrp="1"/>
          </p:cNvSpPr>
          <p:nvPr>
            <p:ph type="title"/>
          </p:nvPr>
        </p:nvSpPr>
        <p:spPr/>
        <p:txBody>
          <a:bodyPr anchor="t"/>
          <a:lstStyle/>
          <a:p>
            <a:r>
              <a:rPr lang="en-US" altLang="ja-JP">
                <a:latin typeface="+mn-lt"/>
                <a:ea typeface="MS PGothic" panose="020B0600070205080204" pitchFamily="34" charset="-128"/>
              </a:rPr>
              <a:t>ISSU</a:t>
            </a:r>
            <a:endParaRPr lang="en-US">
              <a:latin typeface="+mn-lt"/>
              <a:ea typeface="MS PGothic" panose="020B0600070205080204" pitchFamily="34" charset="-128"/>
            </a:endParaRPr>
          </a:p>
        </p:txBody>
      </p:sp>
      <p:sp>
        <p:nvSpPr>
          <p:cNvPr id="5" name="Text Placeholder 4">
            <a:extLst>
              <a:ext uri="{FF2B5EF4-FFF2-40B4-BE49-F238E27FC236}">
                <a16:creationId xmlns:a16="http://schemas.microsoft.com/office/drawing/2014/main" id="{A9F797BE-25B5-8A46-B6B8-37C32BBAD93F}"/>
              </a:ext>
            </a:extLst>
          </p:cNvPr>
          <p:cNvSpPr>
            <a:spLocks noGrp="1"/>
          </p:cNvSpPr>
          <p:nvPr>
            <p:ph type="body" sz="quarter" idx="11"/>
          </p:nvPr>
        </p:nvSpPr>
        <p:spPr/>
        <p:txBody>
          <a:bodyPr anchor="b"/>
          <a:lstStyle/>
          <a:p>
            <a:r>
              <a:rPr lang="en-US" altLang="ja-JP" dirty="0" err="1">
                <a:ea typeface="MS PGothic" panose="020B0600070205080204" pitchFamily="34" charset="-128"/>
              </a:rPr>
              <a:t>ISSU</a:t>
            </a:r>
            <a:r>
              <a:rPr lang="en-US" altLang="ja-JP" dirty="0">
                <a:ea typeface="MS PGothic" panose="020B0600070205080204" pitchFamily="34" charset="-128"/>
              </a:rPr>
              <a:t> </a:t>
            </a:r>
            <a:r>
              <a:rPr lang="ja-JP" altLang="en-US">
                <a:ea typeface="MS PGothic" panose="020B0600070205080204" pitchFamily="34" charset="-128"/>
              </a:rPr>
              <a:t>の設定（</a:t>
            </a:r>
            <a:r>
              <a:rPr lang="en-US" altLang="ja-JP" dirty="0">
                <a:ea typeface="MS PGothic" panose="020B0600070205080204" pitchFamily="34" charset="-128"/>
              </a:rPr>
              <a:t>1</a:t>
            </a:r>
            <a:r>
              <a:rPr lang="ja-JP" altLang="en-US">
                <a:ea typeface="MS PGothic" panose="020B0600070205080204" pitchFamily="34" charset="-128"/>
              </a:rPr>
              <a:t>ステップ）①</a:t>
            </a:r>
            <a:endParaRPr lang="en-US" dirty="0">
              <a:ea typeface="MS PGothic" panose="020B0600070205080204" pitchFamily="34" charset="-128"/>
            </a:endParaRPr>
          </a:p>
        </p:txBody>
      </p:sp>
      <p:sp>
        <p:nvSpPr>
          <p:cNvPr id="6" name="Text Placeholder 5">
            <a:extLst>
              <a:ext uri="{FF2B5EF4-FFF2-40B4-BE49-F238E27FC236}">
                <a16:creationId xmlns:a16="http://schemas.microsoft.com/office/drawing/2014/main" id="{AD0CEF74-413B-8F45-AD7F-1418652859F4}"/>
              </a:ext>
            </a:extLst>
          </p:cNvPr>
          <p:cNvSpPr>
            <a:spLocks noGrp="1"/>
          </p:cNvSpPr>
          <p:nvPr>
            <p:ph type="body" sz="quarter" idx="12"/>
          </p:nvPr>
        </p:nvSpPr>
        <p:spPr/>
        <p:txBody>
          <a:bodyPr/>
          <a:lstStyle/>
          <a:p>
            <a:r>
              <a:rPr kumimoji="1" lang="en-US" altLang="ja-JP">
                <a:ea typeface="MS PGothic" panose="020B0600070205080204" pitchFamily="34" charset="-128"/>
              </a:rPr>
              <a:t>3.2  IOS Management</a:t>
            </a:r>
            <a:endParaRPr lang="en-US">
              <a:ea typeface="MS PGothic" panose="020B0600070205080204" pitchFamily="34" charset="-128"/>
            </a:endParaRPr>
          </a:p>
        </p:txBody>
      </p:sp>
      <p:sp>
        <p:nvSpPr>
          <p:cNvPr id="7" name="テキスト ボックス 6">
            <a:extLst>
              <a:ext uri="{FF2B5EF4-FFF2-40B4-BE49-F238E27FC236}">
                <a16:creationId xmlns:a16="http://schemas.microsoft.com/office/drawing/2014/main" id="{5FFB3B5A-A279-4CAB-A08D-FB183EFA0B9E}"/>
              </a:ext>
            </a:extLst>
          </p:cNvPr>
          <p:cNvSpPr txBox="1"/>
          <p:nvPr/>
        </p:nvSpPr>
        <p:spPr>
          <a:xfrm>
            <a:off x="228600" y="1212197"/>
            <a:ext cx="5443154" cy="276999"/>
          </a:xfrm>
          <a:prstGeom prst="rect">
            <a:avLst/>
          </a:prstGeom>
          <a:noFill/>
        </p:spPr>
        <p:txBody>
          <a:bodyPr wrap="square" rtlCol="0">
            <a:spAutoFit/>
          </a:bodyPr>
          <a:lstStyle/>
          <a:p>
            <a:pPr marL="171450" indent="-171450">
              <a:buFont typeface="Apple SD Gothic Neo Regular" panose="02000300000000000000" pitchFamily="2" charset="-127"/>
              <a:buChar char="◼"/>
            </a:pPr>
            <a:r>
              <a:rPr kumimoji="1" lang="ja-JP" altLang="en-US" sz="1200" b="1">
                <a:solidFill>
                  <a:schemeClr val="tx2"/>
                </a:solidFill>
                <a:latin typeface="+mn-lt"/>
                <a:ea typeface="MS PGothic" panose="020B0600070205080204" pitchFamily="34" charset="-128"/>
              </a:rPr>
              <a:t>ブート</a:t>
            </a:r>
            <a:r>
              <a:rPr kumimoji="1" lang="en-US" altLang="ja-JP" sz="1200" b="1">
                <a:solidFill>
                  <a:schemeClr val="tx2"/>
                </a:solidFill>
                <a:latin typeface="+mn-lt"/>
                <a:ea typeface="MS PGothic" panose="020B0600070205080204" pitchFamily="34" charset="-128"/>
              </a:rPr>
              <a:t> </a:t>
            </a:r>
            <a:r>
              <a:rPr kumimoji="1" lang="ja-JP" altLang="en-US" sz="1200" b="1">
                <a:solidFill>
                  <a:schemeClr val="tx2"/>
                </a:solidFill>
                <a:latin typeface="+mn-lt"/>
                <a:ea typeface="MS PGothic" panose="020B0600070205080204" pitchFamily="34" charset="-128"/>
              </a:rPr>
              <a:t>モードの確認</a:t>
            </a:r>
          </a:p>
        </p:txBody>
      </p:sp>
      <p:sp>
        <p:nvSpPr>
          <p:cNvPr id="8" name="テキスト ボックス 7">
            <a:extLst>
              <a:ext uri="{FF2B5EF4-FFF2-40B4-BE49-F238E27FC236}">
                <a16:creationId xmlns:a16="http://schemas.microsoft.com/office/drawing/2014/main" id="{C6A4EF72-F33F-4CED-A8B4-3145172D959B}"/>
              </a:ext>
            </a:extLst>
          </p:cNvPr>
          <p:cNvSpPr txBox="1"/>
          <p:nvPr/>
        </p:nvSpPr>
        <p:spPr>
          <a:xfrm>
            <a:off x="228600" y="1466414"/>
            <a:ext cx="4800600" cy="523220"/>
          </a:xfrm>
          <a:prstGeom prst="rect">
            <a:avLst/>
          </a:prstGeom>
          <a:solidFill>
            <a:schemeClr val="bg2">
              <a:lumMod val="95000"/>
            </a:schemeClr>
          </a:solidFill>
          <a:ln>
            <a:noFill/>
          </a:ln>
        </p:spPr>
        <p:style>
          <a:lnRef idx="0">
            <a:scrgbClr r="0" g="0" b="0"/>
          </a:lnRef>
          <a:fillRef idx="0">
            <a:scrgbClr r="0" g="0" b="0"/>
          </a:fillRef>
          <a:effectRef idx="0">
            <a:scrgbClr r="0" g="0" b="0"/>
          </a:effectRef>
          <a:fontRef idx="minor">
            <a:schemeClr val="accent4"/>
          </a:fontRef>
        </p:style>
        <p:txBody>
          <a:bodyPr wrap="square" rtlCol="0">
            <a:spAutoFit/>
          </a:bodyPr>
          <a:lstStyle/>
          <a:p>
            <a:r>
              <a:rPr kumimoji="1" lang="en-US" altLang="ja-JP" sz="700" dirty="0">
                <a:ea typeface="MS PGothic" panose="020B0600070205080204" pitchFamily="34" charset="-128"/>
              </a:rPr>
              <a:t>C9500#show version | include INSTALL</a:t>
            </a:r>
          </a:p>
          <a:p>
            <a:r>
              <a:rPr kumimoji="1" lang="en-US" altLang="ja-JP" sz="700" dirty="0">
                <a:ea typeface="MS PGothic" panose="020B0600070205080204" pitchFamily="34" charset="-128"/>
              </a:rPr>
              <a:t>     1 50    C9500-40X          16.9.3            CAT9K_IOSXE           </a:t>
            </a:r>
            <a:r>
              <a:rPr kumimoji="1" lang="en-US" altLang="ja-JP" sz="700" b="1" dirty="0">
                <a:solidFill>
                  <a:srgbClr val="FF0000"/>
                </a:solidFill>
                <a:ea typeface="MS PGothic" panose="020B0600070205080204" pitchFamily="34" charset="-128"/>
              </a:rPr>
              <a:t>INSTALL</a:t>
            </a:r>
          </a:p>
          <a:p>
            <a:r>
              <a:rPr kumimoji="1" lang="en-US" altLang="ja-JP" sz="700" dirty="0">
                <a:ea typeface="MS PGothic" panose="020B0600070205080204" pitchFamily="34" charset="-128"/>
              </a:rPr>
              <a:t>*    2 50    C9500-40X          16.9.3            CAT9K_IOSXE           </a:t>
            </a:r>
            <a:r>
              <a:rPr kumimoji="1" lang="en-US" altLang="ja-JP" sz="700" b="1" dirty="0">
                <a:solidFill>
                  <a:srgbClr val="FF0000"/>
                </a:solidFill>
                <a:ea typeface="MS PGothic" panose="020B0600070205080204" pitchFamily="34" charset="-128"/>
              </a:rPr>
              <a:t>INSTALL</a:t>
            </a:r>
          </a:p>
          <a:p>
            <a:r>
              <a:rPr kumimoji="1" lang="en-US" altLang="ja-JP" sz="700" dirty="0">
                <a:ea typeface="MS PGothic" panose="020B0600070205080204" pitchFamily="34" charset="-128"/>
              </a:rPr>
              <a:t>C9500#</a:t>
            </a:r>
          </a:p>
        </p:txBody>
      </p:sp>
      <p:sp>
        <p:nvSpPr>
          <p:cNvPr id="10" name="テキスト ボックス 9">
            <a:extLst>
              <a:ext uri="{FF2B5EF4-FFF2-40B4-BE49-F238E27FC236}">
                <a16:creationId xmlns:a16="http://schemas.microsoft.com/office/drawing/2014/main" id="{FDBE5CFC-4BDE-4A6D-897E-4823DEB1E50E}"/>
              </a:ext>
            </a:extLst>
          </p:cNvPr>
          <p:cNvSpPr txBox="1"/>
          <p:nvPr/>
        </p:nvSpPr>
        <p:spPr>
          <a:xfrm>
            <a:off x="228600" y="1989634"/>
            <a:ext cx="5443154" cy="276999"/>
          </a:xfrm>
          <a:prstGeom prst="rect">
            <a:avLst/>
          </a:prstGeom>
          <a:noFill/>
        </p:spPr>
        <p:txBody>
          <a:bodyPr wrap="square" rtlCol="0">
            <a:spAutoFit/>
          </a:bodyPr>
          <a:lstStyle/>
          <a:p>
            <a:pPr marL="171450" indent="-171450">
              <a:buFont typeface="Apple SD Gothic Neo Regular" panose="02000300000000000000" pitchFamily="2" charset="-127"/>
              <a:buChar char="◼"/>
            </a:pPr>
            <a:r>
              <a:rPr kumimoji="1" lang="ja-JP" altLang="en-US" sz="1200" b="1">
                <a:solidFill>
                  <a:schemeClr val="tx2"/>
                </a:solidFill>
                <a:latin typeface="+mn-lt"/>
                <a:ea typeface="MS PGothic" panose="020B0600070205080204" pitchFamily="34" charset="-128"/>
              </a:rPr>
              <a:t>ブート設定の確認</a:t>
            </a:r>
          </a:p>
        </p:txBody>
      </p:sp>
      <p:sp>
        <p:nvSpPr>
          <p:cNvPr id="11" name="テキスト ボックス 10">
            <a:extLst>
              <a:ext uri="{FF2B5EF4-FFF2-40B4-BE49-F238E27FC236}">
                <a16:creationId xmlns:a16="http://schemas.microsoft.com/office/drawing/2014/main" id="{AFE9B786-E076-4A41-A5DE-468C1F9BAE06}"/>
              </a:ext>
            </a:extLst>
          </p:cNvPr>
          <p:cNvSpPr txBox="1"/>
          <p:nvPr/>
        </p:nvSpPr>
        <p:spPr>
          <a:xfrm>
            <a:off x="228599" y="2274874"/>
            <a:ext cx="4800601" cy="2720196"/>
          </a:xfrm>
          <a:prstGeom prst="rect">
            <a:avLst/>
          </a:prstGeom>
          <a:solidFill>
            <a:schemeClr val="bg2">
              <a:lumMod val="95000"/>
            </a:schemeClr>
          </a:solidFill>
          <a:ln>
            <a:noFill/>
          </a:ln>
        </p:spPr>
        <p:style>
          <a:lnRef idx="0">
            <a:scrgbClr r="0" g="0" b="0"/>
          </a:lnRef>
          <a:fillRef idx="0">
            <a:scrgbClr r="0" g="0" b="0"/>
          </a:fillRef>
          <a:effectRef idx="0">
            <a:scrgbClr r="0" g="0" b="0"/>
          </a:effectRef>
          <a:fontRef idx="minor">
            <a:schemeClr val="accent4"/>
          </a:fontRef>
        </p:style>
        <p:txBody>
          <a:bodyPr wrap="square" rtlCol="0">
            <a:noAutofit/>
          </a:bodyPr>
          <a:lstStyle/>
          <a:p>
            <a:r>
              <a:rPr kumimoji="1" lang="en-US" altLang="ja-JP" sz="700" dirty="0">
                <a:ea typeface="MS PGothic" panose="020B0600070205080204" pitchFamily="34" charset="-128"/>
              </a:rPr>
              <a:t>C9500#show boot system</a:t>
            </a:r>
          </a:p>
          <a:p>
            <a:r>
              <a:rPr kumimoji="1" lang="en-US" altLang="ja-JP" sz="700" dirty="0">
                <a:ea typeface="MS PGothic" panose="020B0600070205080204" pitchFamily="34" charset="-128"/>
              </a:rPr>
              <a:t>---------------------------</a:t>
            </a:r>
          </a:p>
          <a:p>
            <a:r>
              <a:rPr kumimoji="1" lang="en-US" altLang="ja-JP" sz="700" dirty="0">
                <a:ea typeface="MS PGothic" panose="020B0600070205080204" pitchFamily="34" charset="-128"/>
              </a:rPr>
              <a:t>Switch 1</a:t>
            </a:r>
          </a:p>
          <a:p>
            <a:r>
              <a:rPr kumimoji="1" lang="en-US" altLang="ja-JP" sz="700" dirty="0">
                <a:ea typeface="MS PGothic" panose="020B0600070205080204" pitchFamily="34" charset="-128"/>
              </a:rPr>
              <a:t>---------------------------</a:t>
            </a:r>
          </a:p>
          <a:p>
            <a:r>
              <a:rPr kumimoji="1" lang="en-US" altLang="ja-JP" sz="700" dirty="0">
                <a:ea typeface="MS PGothic" panose="020B0600070205080204" pitchFamily="34" charset="-128"/>
              </a:rPr>
              <a:t>Current Boot Variables:</a:t>
            </a:r>
          </a:p>
          <a:p>
            <a:r>
              <a:rPr kumimoji="1" lang="en-US" altLang="ja-JP" sz="700" dirty="0">
                <a:ea typeface="MS PGothic" panose="020B0600070205080204" pitchFamily="34" charset="-128"/>
              </a:rPr>
              <a:t>BOOT variable = </a:t>
            </a:r>
            <a:r>
              <a:rPr kumimoji="1" lang="en-US" altLang="ja-JP" sz="700" dirty="0" err="1">
                <a:ea typeface="MS PGothic" panose="020B0600070205080204" pitchFamily="34" charset="-128"/>
              </a:rPr>
              <a:t>flash:packages.conf</a:t>
            </a:r>
            <a:r>
              <a:rPr kumimoji="1" lang="en-US" altLang="ja-JP" sz="700" dirty="0">
                <a:ea typeface="MS PGothic" panose="020B0600070205080204" pitchFamily="34" charset="-128"/>
              </a:rPr>
              <a:t>;</a:t>
            </a:r>
          </a:p>
          <a:p>
            <a:endParaRPr kumimoji="1" lang="en-US" altLang="ja-JP" sz="700" dirty="0">
              <a:ea typeface="MS PGothic" panose="020B0600070205080204" pitchFamily="34" charset="-128"/>
            </a:endParaRPr>
          </a:p>
          <a:p>
            <a:r>
              <a:rPr kumimoji="1" lang="en-US" altLang="ja-JP" sz="700" dirty="0">
                <a:ea typeface="MS PGothic" panose="020B0600070205080204" pitchFamily="34" charset="-128"/>
              </a:rPr>
              <a:t>Boot Variables on next reload:</a:t>
            </a:r>
          </a:p>
          <a:p>
            <a:r>
              <a:rPr kumimoji="1" lang="en-US" altLang="ja-JP" sz="700" dirty="0">
                <a:ea typeface="MS PGothic" panose="020B0600070205080204" pitchFamily="34" charset="-128"/>
              </a:rPr>
              <a:t>BOOT variable = </a:t>
            </a:r>
            <a:r>
              <a:rPr kumimoji="1" lang="en-US" altLang="ja-JP" sz="700" dirty="0" err="1">
                <a:ea typeface="MS PGothic" panose="020B0600070205080204" pitchFamily="34" charset="-128"/>
              </a:rPr>
              <a:t>flash:packages.conf</a:t>
            </a:r>
            <a:r>
              <a:rPr kumimoji="1" lang="en-US" altLang="ja-JP" sz="700" dirty="0">
                <a:ea typeface="MS PGothic" panose="020B0600070205080204" pitchFamily="34" charset="-128"/>
              </a:rPr>
              <a:t>;</a:t>
            </a:r>
          </a:p>
          <a:p>
            <a:r>
              <a:rPr kumimoji="1" lang="en-US" altLang="ja-JP" sz="700" dirty="0">
                <a:ea typeface="MS PGothic" panose="020B0600070205080204" pitchFamily="34" charset="-128"/>
              </a:rPr>
              <a:t>Manual Boot = </a:t>
            </a:r>
            <a:r>
              <a:rPr kumimoji="1" lang="en-US" altLang="ja-JP" sz="700" b="1" dirty="0">
                <a:solidFill>
                  <a:srgbClr val="FF0000"/>
                </a:solidFill>
                <a:ea typeface="MS PGothic" panose="020B0600070205080204" pitchFamily="34" charset="-128"/>
              </a:rPr>
              <a:t>no</a:t>
            </a:r>
          </a:p>
          <a:p>
            <a:r>
              <a:rPr kumimoji="1" lang="en-US" altLang="ja-JP" sz="700" dirty="0">
                <a:ea typeface="MS PGothic" panose="020B0600070205080204" pitchFamily="34" charset="-128"/>
              </a:rPr>
              <a:t>Enable Break = no</a:t>
            </a:r>
          </a:p>
          <a:p>
            <a:r>
              <a:rPr kumimoji="1" lang="en-US" altLang="ja-JP" sz="700" dirty="0">
                <a:ea typeface="MS PGothic" panose="020B0600070205080204" pitchFamily="34" charset="-128"/>
              </a:rPr>
              <a:t>Boot Mode = DEVICE</a:t>
            </a:r>
          </a:p>
          <a:p>
            <a:r>
              <a:rPr kumimoji="1" lang="en-US" altLang="ja-JP" sz="700" dirty="0" err="1">
                <a:ea typeface="MS PGothic" panose="020B0600070205080204" pitchFamily="34" charset="-128"/>
              </a:rPr>
              <a:t>iPXE</a:t>
            </a:r>
            <a:r>
              <a:rPr kumimoji="1" lang="en-US" altLang="ja-JP" sz="700" dirty="0">
                <a:ea typeface="MS PGothic" panose="020B0600070205080204" pitchFamily="34" charset="-128"/>
              </a:rPr>
              <a:t> Timeout = 0</a:t>
            </a:r>
          </a:p>
          <a:p>
            <a:r>
              <a:rPr kumimoji="1" lang="en-US" altLang="ja-JP" sz="700" dirty="0">
                <a:ea typeface="MS PGothic" panose="020B0600070205080204" pitchFamily="34" charset="-128"/>
              </a:rPr>
              <a:t>---------------------------</a:t>
            </a:r>
          </a:p>
          <a:p>
            <a:r>
              <a:rPr kumimoji="1" lang="en-US" altLang="ja-JP" sz="700" dirty="0">
                <a:ea typeface="MS PGothic" panose="020B0600070205080204" pitchFamily="34" charset="-128"/>
              </a:rPr>
              <a:t>Switch 2</a:t>
            </a:r>
          </a:p>
          <a:p>
            <a:r>
              <a:rPr kumimoji="1" lang="en-US" altLang="ja-JP" sz="700" dirty="0">
                <a:ea typeface="MS PGothic" panose="020B0600070205080204" pitchFamily="34" charset="-128"/>
              </a:rPr>
              <a:t>---------------------------</a:t>
            </a:r>
          </a:p>
          <a:p>
            <a:r>
              <a:rPr kumimoji="1" lang="en-US" altLang="ja-JP" sz="700" dirty="0">
                <a:ea typeface="MS PGothic" panose="020B0600070205080204" pitchFamily="34" charset="-128"/>
              </a:rPr>
              <a:t>Current Boot Variables:</a:t>
            </a:r>
          </a:p>
          <a:p>
            <a:r>
              <a:rPr kumimoji="1" lang="en-US" altLang="ja-JP" sz="700" dirty="0">
                <a:ea typeface="MS PGothic" panose="020B0600070205080204" pitchFamily="34" charset="-128"/>
              </a:rPr>
              <a:t>BOOT variable = </a:t>
            </a:r>
            <a:r>
              <a:rPr kumimoji="1" lang="en-US" altLang="ja-JP" sz="700" dirty="0" err="1">
                <a:ea typeface="MS PGothic" panose="020B0600070205080204" pitchFamily="34" charset="-128"/>
              </a:rPr>
              <a:t>flash:packages.conf</a:t>
            </a:r>
            <a:r>
              <a:rPr kumimoji="1" lang="en-US" altLang="ja-JP" sz="700" dirty="0">
                <a:ea typeface="MS PGothic" panose="020B0600070205080204" pitchFamily="34" charset="-128"/>
              </a:rPr>
              <a:t>;</a:t>
            </a:r>
          </a:p>
          <a:p>
            <a:endParaRPr kumimoji="1" lang="en-US" altLang="ja-JP" sz="700" dirty="0">
              <a:ea typeface="MS PGothic" panose="020B0600070205080204" pitchFamily="34" charset="-128"/>
            </a:endParaRPr>
          </a:p>
          <a:p>
            <a:r>
              <a:rPr kumimoji="1" lang="en-US" altLang="ja-JP" sz="700" dirty="0">
                <a:ea typeface="MS PGothic" panose="020B0600070205080204" pitchFamily="34" charset="-128"/>
              </a:rPr>
              <a:t>Boot Variables on next reload:</a:t>
            </a:r>
          </a:p>
          <a:p>
            <a:r>
              <a:rPr kumimoji="1" lang="en-US" altLang="ja-JP" sz="700" dirty="0">
                <a:ea typeface="MS PGothic" panose="020B0600070205080204" pitchFamily="34" charset="-128"/>
              </a:rPr>
              <a:t>BOOT variable = </a:t>
            </a:r>
            <a:r>
              <a:rPr kumimoji="1" lang="en-US" altLang="ja-JP" sz="700" dirty="0" err="1">
                <a:ea typeface="MS PGothic" panose="020B0600070205080204" pitchFamily="34" charset="-128"/>
              </a:rPr>
              <a:t>flash:packages.conf</a:t>
            </a:r>
            <a:r>
              <a:rPr kumimoji="1" lang="en-US" altLang="ja-JP" sz="700" dirty="0">
                <a:ea typeface="MS PGothic" panose="020B0600070205080204" pitchFamily="34" charset="-128"/>
              </a:rPr>
              <a:t>;</a:t>
            </a:r>
          </a:p>
          <a:p>
            <a:r>
              <a:rPr kumimoji="1" lang="en-US" altLang="ja-JP" sz="700" dirty="0">
                <a:ea typeface="MS PGothic" panose="020B0600070205080204" pitchFamily="34" charset="-128"/>
              </a:rPr>
              <a:t>Manual Boot = </a:t>
            </a:r>
            <a:r>
              <a:rPr kumimoji="1" lang="en-US" altLang="ja-JP" sz="700" b="1" dirty="0">
                <a:solidFill>
                  <a:srgbClr val="FF0000"/>
                </a:solidFill>
                <a:ea typeface="MS PGothic" panose="020B0600070205080204" pitchFamily="34" charset="-128"/>
              </a:rPr>
              <a:t>no</a:t>
            </a:r>
          </a:p>
          <a:p>
            <a:r>
              <a:rPr kumimoji="1" lang="en-US" altLang="ja-JP" sz="700" dirty="0">
                <a:ea typeface="MS PGothic" panose="020B0600070205080204" pitchFamily="34" charset="-128"/>
              </a:rPr>
              <a:t>Enable Break = no</a:t>
            </a:r>
          </a:p>
          <a:p>
            <a:r>
              <a:rPr kumimoji="1" lang="en-US" altLang="ja-JP" sz="700" dirty="0">
                <a:ea typeface="MS PGothic" panose="020B0600070205080204" pitchFamily="34" charset="-128"/>
              </a:rPr>
              <a:t>Boot Mode = DEVICE</a:t>
            </a:r>
          </a:p>
          <a:p>
            <a:r>
              <a:rPr kumimoji="1" lang="en-US" altLang="ja-JP" sz="700" dirty="0" err="1">
                <a:ea typeface="MS PGothic" panose="020B0600070205080204" pitchFamily="34" charset="-128"/>
              </a:rPr>
              <a:t>iPXE</a:t>
            </a:r>
            <a:r>
              <a:rPr kumimoji="1" lang="en-US" altLang="ja-JP" sz="700" dirty="0">
                <a:ea typeface="MS PGothic" panose="020B0600070205080204" pitchFamily="34" charset="-128"/>
              </a:rPr>
              <a:t> Timeout = 0</a:t>
            </a:r>
          </a:p>
        </p:txBody>
      </p:sp>
      <p:sp>
        <p:nvSpPr>
          <p:cNvPr id="13" name="吹き出し: 線 10">
            <a:extLst>
              <a:ext uri="{FF2B5EF4-FFF2-40B4-BE49-F238E27FC236}">
                <a16:creationId xmlns:a16="http://schemas.microsoft.com/office/drawing/2014/main" id="{6405F402-D06A-5A41-81BE-151BBBB52E92}"/>
              </a:ext>
            </a:extLst>
          </p:cNvPr>
          <p:cNvSpPr/>
          <p:nvPr/>
        </p:nvSpPr>
        <p:spPr>
          <a:xfrm>
            <a:off x="5257799" y="1480778"/>
            <a:ext cx="3657601" cy="529416"/>
          </a:xfrm>
          <a:prstGeom prst="callout1">
            <a:avLst>
              <a:gd name="adj1" fmla="val 49397"/>
              <a:gd name="adj2" fmla="val 318"/>
              <a:gd name="adj3" fmla="val 47897"/>
              <a:gd name="adj4" fmla="val -36598"/>
            </a:avLst>
          </a:prstGeom>
          <a:solidFill>
            <a:schemeClr val="accent1">
              <a:alpha val="15000"/>
            </a:schemeClr>
          </a:solidFill>
          <a:ln>
            <a:solidFill>
              <a:schemeClr val="accent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r>
              <a:rPr kumimoji="1" lang="en-US" altLang="ja-JP" sz="1050" dirty="0">
                <a:ea typeface="MS PGothic" panose="020B0600070205080204" pitchFamily="34" charset="-128"/>
              </a:rPr>
              <a:t>BUNDLE </a:t>
            </a:r>
            <a:r>
              <a:rPr kumimoji="1" lang="ja-JP" altLang="en-US" sz="1050">
                <a:ea typeface="MS PGothic" panose="020B0600070205080204" pitchFamily="34" charset="-128"/>
              </a:rPr>
              <a:t>であった場合は</a:t>
            </a:r>
            <a:r>
              <a:rPr kumimoji="1" lang="en-US" altLang="ja-JP" sz="1050" dirty="0">
                <a:ea typeface="MS PGothic" panose="020B0600070205080204" pitchFamily="34" charset="-128"/>
              </a:rPr>
              <a:t> INSTALL </a:t>
            </a:r>
            <a:r>
              <a:rPr kumimoji="1" lang="ja-JP" altLang="en-US" sz="1050">
                <a:ea typeface="MS PGothic" panose="020B0600070205080204" pitchFamily="34" charset="-128"/>
              </a:rPr>
              <a:t>へ変更すること</a:t>
            </a:r>
            <a:endParaRPr kumimoji="1" lang="en-US" altLang="ja-JP" sz="1050" dirty="0">
              <a:ea typeface="MS PGothic" panose="020B0600070205080204" pitchFamily="34" charset="-128"/>
            </a:endParaRPr>
          </a:p>
          <a:p>
            <a:r>
              <a:rPr kumimoji="1" lang="en-US" altLang="ja-JP" sz="1050" dirty="0">
                <a:ea typeface="MS PGothic" panose="020B0600070205080204" pitchFamily="34" charset="-128"/>
              </a:rPr>
              <a:t>(※</a:t>
            </a:r>
            <a:r>
              <a:rPr kumimoji="1" lang="ja-JP" altLang="en-US" sz="1050">
                <a:ea typeface="MS PGothic" panose="020B0600070205080204" pitchFamily="34" charset="-128"/>
              </a:rPr>
              <a:t> ただし</a:t>
            </a:r>
            <a:r>
              <a:rPr kumimoji="1" lang="en-US" altLang="ja-JP" sz="1050" dirty="0">
                <a:ea typeface="MS PGothic" panose="020B0600070205080204" pitchFamily="34" charset="-128"/>
              </a:rPr>
              <a:t>Catalyst9600</a:t>
            </a:r>
            <a:r>
              <a:rPr kumimoji="1" lang="ja-JP" altLang="en-US" sz="1050">
                <a:ea typeface="MS PGothic" panose="020B0600070205080204" pitchFamily="34" charset="-128"/>
              </a:rPr>
              <a:t>では表示されない</a:t>
            </a:r>
            <a:r>
              <a:rPr kumimoji="1" lang="en-US" altLang="ja-JP" sz="1050" dirty="0">
                <a:ea typeface="MS PGothic" panose="020B0600070205080204" pitchFamily="34" charset="-128"/>
              </a:rPr>
              <a:t>)</a:t>
            </a:r>
            <a:endParaRPr kumimoji="1" lang="ja-JP" altLang="en-US" sz="1050">
              <a:ea typeface="MS PGothic" panose="020B0600070205080204" pitchFamily="34" charset="-128"/>
            </a:endParaRPr>
          </a:p>
        </p:txBody>
      </p:sp>
      <p:sp>
        <p:nvSpPr>
          <p:cNvPr id="14" name="吹き出し: 線 10">
            <a:extLst>
              <a:ext uri="{FF2B5EF4-FFF2-40B4-BE49-F238E27FC236}">
                <a16:creationId xmlns:a16="http://schemas.microsoft.com/office/drawing/2014/main" id="{B0917CD3-EAA9-BF4F-A7ED-DAA4E78B5FDD}"/>
              </a:ext>
            </a:extLst>
          </p:cNvPr>
          <p:cNvSpPr/>
          <p:nvPr/>
        </p:nvSpPr>
        <p:spPr>
          <a:xfrm>
            <a:off x="5257800" y="3105556"/>
            <a:ext cx="3657601" cy="529416"/>
          </a:xfrm>
          <a:prstGeom prst="callout1">
            <a:avLst>
              <a:gd name="adj1" fmla="val 49397"/>
              <a:gd name="adj2" fmla="val 318"/>
              <a:gd name="adj3" fmla="val 47897"/>
              <a:gd name="adj4" fmla="val -110461"/>
            </a:avLst>
          </a:prstGeom>
          <a:solidFill>
            <a:schemeClr val="accent1">
              <a:alpha val="15000"/>
            </a:schemeClr>
          </a:solidFill>
          <a:ln>
            <a:solidFill>
              <a:schemeClr val="accent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r>
              <a:rPr kumimoji="1" lang="ja-JP" altLang="en-US" sz="1050">
                <a:ea typeface="MS PGothic" panose="020B0600070205080204" pitchFamily="34" charset="-128"/>
              </a:rPr>
              <a:t>手動ブートになっていないことを確認　</a:t>
            </a:r>
          </a:p>
        </p:txBody>
      </p:sp>
      <p:sp>
        <p:nvSpPr>
          <p:cNvPr id="12" name="Slide Number Placeholder 4">
            <a:extLst>
              <a:ext uri="{FF2B5EF4-FFF2-40B4-BE49-F238E27FC236}">
                <a16:creationId xmlns:a16="http://schemas.microsoft.com/office/drawing/2014/main" id="{F63FFC7E-BE25-074B-BED1-64FCDA4ACB9A}"/>
              </a:ext>
            </a:extLst>
          </p:cNvPr>
          <p:cNvSpPr>
            <a:spLocks noGrp="1"/>
          </p:cNvSpPr>
          <p:nvPr>
            <p:ph type="sldNum" sz="quarter" idx="4294967295"/>
          </p:nvPr>
        </p:nvSpPr>
        <p:spPr>
          <a:xfrm>
            <a:off x="8648700" y="4884738"/>
            <a:ext cx="495300" cy="274637"/>
          </a:xfrm>
          <a:prstGeom prst="rect">
            <a:avLst/>
          </a:prstGeom>
        </p:spPr>
        <p:txBody>
          <a:bodyPr>
            <a:noAutofit/>
          </a:bodyPr>
          <a:lstStyle/>
          <a:p>
            <a:fld id="{3945D0FD-48F1-4D72-80C5-FFB60B92A834}" type="slidenum">
              <a:rPr lang="en-US" sz="900" smtClean="0">
                <a:latin typeface="+mn-lt"/>
                <a:ea typeface="MS PGothic" panose="020B0600070205080204" pitchFamily="34" charset="-128"/>
              </a:rPr>
              <a:pPr/>
              <a:t>131</a:t>
            </a:fld>
            <a:endParaRPr lang="en-US" sz="900">
              <a:latin typeface="+mn-lt"/>
              <a:ea typeface="MS PGothic" panose="020B0600070205080204" pitchFamily="34" charset="-128"/>
            </a:endParaRPr>
          </a:p>
        </p:txBody>
      </p:sp>
    </p:spTree>
    <p:extLst>
      <p:ext uri="{BB962C8B-B14F-4D97-AF65-F5344CB8AC3E}">
        <p14:creationId xmlns:p14="http://schemas.microsoft.com/office/powerpoint/2010/main" val="885685023"/>
      </p:ext>
    </p:extLst>
  </p:cSld>
  <p:clrMapOvr>
    <a:masterClrMapping/>
  </p:clrMapOvr>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B4E46717-193D-964E-B331-2B7326FCC372}"/>
              </a:ext>
            </a:extLst>
          </p:cNvPr>
          <p:cNvSpPr>
            <a:spLocks noGrp="1"/>
          </p:cNvSpPr>
          <p:nvPr>
            <p:ph type="title"/>
          </p:nvPr>
        </p:nvSpPr>
        <p:spPr/>
        <p:txBody>
          <a:bodyPr anchor="t"/>
          <a:lstStyle/>
          <a:p>
            <a:r>
              <a:rPr lang="en-US" altLang="ja-JP">
                <a:latin typeface="+mn-lt"/>
                <a:ea typeface="MS PGothic" panose="020B0600070205080204" pitchFamily="34" charset="-128"/>
              </a:rPr>
              <a:t>ISSU</a:t>
            </a:r>
            <a:endParaRPr lang="en-US">
              <a:latin typeface="+mn-lt"/>
              <a:ea typeface="MS PGothic" panose="020B0600070205080204" pitchFamily="34" charset="-128"/>
            </a:endParaRPr>
          </a:p>
        </p:txBody>
      </p:sp>
      <p:sp>
        <p:nvSpPr>
          <p:cNvPr id="5" name="Text Placeholder 4">
            <a:extLst>
              <a:ext uri="{FF2B5EF4-FFF2-40B4-BE49-F238E27FC236}">
                <a16:creationId xmlns:a16="http://schemas.microsoft.com/office/drawing/2014/main" id="{A9F797BE-25B5-8A46-B6B8-37C32BBAD93F}"/>
              </a:ext>
            </a:extLst>
          </p:cNvPr>
          <p:cNvSpPr>
            <a:spLocks noGrp="1"/>
          </p:cNvSpPr>
          <p:nvPr>
            <p:ph type="body" sz="quarter" idx="11"/>
          </p:nvPr>
        </p:nvSpPr>
        <p:spPr/>
        <p:txBody>
          <a:bodyPr anchor="b"/>
          <a:lstStyle/>
          <a:p>
            <a:r>
              <a:rPr lang="en-US" altLang="ja-JP" dirty="0" err="1">
                <a:ea typeface="MS PGothic" panose="020B0600070205080204" pitchFamily="34" charset="-128"/>
              </a:rPr>
              <a:t>ISSU</a:t>
            </a:r>
            <a:r>
              <a:rPr lang="en-US" altLang="ja-JP" dirty="0">
                <a:ea typeface="MS PGothic" panose="020B0600070205080204" pitchFamily="34" charset="-128"/>
              </a:rPr>
              <a:t> </a:t>
            </a:r>
            <a:r>
              <a:rPr lang="ja-JP" altLang="en-US">
                <a:ea typeface="MS PGothic" panose="020B0600070205080204" pitchFamily="34" charset="-128"/>
              </a:rPr>
              <a:t>の設定（</a:t>
            </a:r>
            <a:r>
              <a:rPr lang="en-US" altLang="ja-JP" dirty="0">
                <a:ea typeface="MS PGothic" panose="020B0600070205080204" pitchFamily="34" charset="-128"/>
              </a:rPr>
              <a:t>1</a:t>
            </a:r>
            <a:r>
              <a:rPr lang="ja-JP" altLang="en-US">
                <a:ea typeface="MS PGothic" panose="020B0600070205080204" pitchFamily="34" charset="-128"/>
              </a:rPr>
              <a:t>ステップ）②</a:t>
            </a:r>
            <a:endParaRPr lang="en-US" dirty="0">
              <a:ea typeface="MS PGothic" panose="020B0600070205080204" pitchFamily="34" charset="-128"/>
            </a:endParaRPr>
          </a:p>
        </p:txBody>
      </p:sp>
      <p:sp>
        <p:nvSpPr>
          <p:cNvPr id="6" name="Text Placeholder 5">
            <a:extLst>
              <a:ext uri="{FF2B5EF4-FFF2-40B4-BE49-F238E27FC236}">
                <a16:creationId xmlns:a16="http://schemas.microsoft.com/office/drawing/2014/main" id="{AD0CEF74-413B-8F45-AD7F-1418652859F4}"/>
              </a:ext>
            </a:extLst>
          </p:cNvPr>
          <p:cNvSpPr>
            <a:spLocks noGrp="1"/>
          </p:cNvSpPr>
          <p:nvPr>
            <p:ph type="body" sz="quarter" idx="12"/>
          </p:nvPr>
        </p:nvSpPr>
        <p:spPr/>
        <p:txBody>
          <a:bodyPr/>
          <a:lstStyle/>
          <a:p>
            <a:r>
              <a:rPr kumimoji="1" lang="en-US" altLang="ja-JP">
                <a:ea typeface="MS PGothic" panose="020B0600070205080204" pitchFamily="34" charset="-128"/>
              </a:rPr>
              <a:t>3.2  IOS Management</a:t>
            </a:r>
            <a:endParaRPr lang="en-US">
              <a:ea typeface="MS PGothic" panose="020B0600070205080204" pitchFamily="34" charset="-128"/>
            </a:endParaRPr>
          </a:p>
        </p:txBody>
      </p:sp>
      <p:sp>
        <p:nvSpPr>
          <p:cNvPr id="7" name="テキスト ボックス 6">
            <a:extLst>
              <a:ext uri="{FF2B5EF4-FFF2-40B4-BE49-F238E27FC236}">
                <a16:creationId xmlns:a16="http://schemas.microsoft.com/office/drawing/2014/main" id="{57B68A94-B261-47DE-8DB7-1B2072CABAD4}"/>
              </a:ext>
            </a:extLst>
          </p:cNvPr>
          <p:cNvSpPr txBox="1"/>
          <p:nvPr/>
        </p:nvSpPr>
        <p:spPr>
          <a:xfrm>
            <a:off x="228600" y="1212625"/>
            <a:ext cx="5443154" cy="276999"/>
          </a:xfrm>
          <a:prstGeom prst="rect">
            <a:avLst/>
          </a:prstGeom>
          <a:noFill/>
        </p:spPr>
        <p:txBody>
          <a:bodyPr wrap="square" rtlCol="0">
            <a:spAutoFit/>
          </a:bodyPr>
          <a:lstStyle/>
          <a:p>
            <a:pPr marL="171450" indent="-171450">
              <a:buFont typeface="Apple SD Gothic Neo Regular" panose="02000300000000000000" pitchFamily="2" charset="-127"/>
              <a:buChar char="◼"/>
            </a:pPr>
            <a:r>
              <a:rPr kumimoji="1" lang="en-US" altLang="ja-JP" sz="1200" b="1">
                <a:solidFill>
                  <a:schemeClr val="tx2"/>
                </a:solidFill>
                <a:latin typeface="+mn-lt"/>
                <a:ea typeface="MS PGothic" panose="020B0600070205080204" pitchFamily="34" charset="-128"/>
              </a:rPr>
              <a:t>ISSU </a:t>
            </a:r>
            <a:r>
              <a:rPr kumimoji="1" lang="ja-JP" altLang="en-US" sz="1200" b="1">
                <a:solidFill>
                  <a:schemeClr val="tx2"/>
                </a:solidFill>
                <a:latin typeface="+mn-lt"/>
                <a:ea typeface="MS PGothic" panose="020B0600070205080204" pitchFamily="34" charset="-128"/>
              </a:rPr>
              <a:t>の実施</a:t>
            </a:r>
          </a:p>
        </p:txBody>
      </p:sp>
      <p:sp>
        <p:nvSpPr>
          <p:cNvPr id="8" name="テキスト ボックス 7">
            <a:extLst>
              <a:ext uri="{FF2B5EF4-FFF2-40B4-BE49-F238E27FC236}">
                <a16:creationId xmlns:a16="http://schemas.microsoft.com/office/drawing/2014/main" id="{A8A96B38-916F-49BF-8D1E-CB4C6B839393}"/>
              </a:ext>
            </a:extLst>
          </p:cNvPr>
          <p:cNvSpPr txBox="1"/>
          <p:nvPr/>
        </p:nvSpPr>
        <p:spPr>
          <a:xfrm>
            <a:off x="228600" y="1512252"/>
            <a:ext cx="8670428" cy="3542828"/>
          </a:xfrm>
          <a:prstGeom prst="rect">
            <a:avLst/>
          </a:prstGeom>
          <a:solidFill>
            <a:schemeClr val="bg2">
              <a:lumMod val="95000"/>
            </a:schemeClr>
          </a:solidFill>
          <a:ln>
            <a:noFill/>
          </a:ln>
        </p:spPr>
        <p:style>
          <a:lnRef idx="0">
            <a:scrgbClr r="0" g="0" b="0"/>
          </a:lnRef>
          <a:fillRef idx="0">
            <a:scrgbClr r="0" g="0" b="0"/>
          </a:fillRef>
          <a:effectRef idx="0">
            <a:scrgbClr r="0" g="0" b="0"/>
          </a:effectRef>
          <a:fontRef idx="minor">
            <a:schemeClr val="accent4"/>
          </a:fontRef>
        </p:style>
        <p:txBody>
          <a:bodyPr wrap="square" numCol="2" rtlCol="0">
            <a:noAutofit/>
          </a:bodyPr>
          <a:lstStyle/>
          <a:p>
            <a:r>
              <a:rPr kumimoji="1" lang="en-US" altLang="ja-JP" sz="700" dirty="0">
                <a:ea typeface="MS PGothic" panose="020B0600070205080204" pitchFamily="34" charset="-128"/>
              </a:rPr>
              <a:t>C9500#</a:t>
            </a:r>
            <a:r>
              <a:rPr kumimoji="1" lang="en-US" altLang="ja-JP" sz="700" b="1" dirty="0">
                <a:ea typeface="MS PGothic" panose="020B0600070205080204" pitchFamily="34" charset="-128"/>
              </a:rPr>
              <a:t>install add file flash:cat9k_iosxe.16.09.03.SPA.bin activate </a:t>
            </a:r>
            <a:r>
              <a:rPr kumimoji="1" lang="en-US" altLang="ja-JP" sz="700" b="1" dirty="0" err="1">
                <a:ea typeface="MS PGothic" panose="020B0600070205080204" pitchFamily="34" charset="-128"/>
              </a:rPr>
              <a:t>issu</a:t>
            </a:r>
            <a:r>
              <a:rPr kumimoji="1" lang="en-US" altLang="ja-JP" sz="700" b="1" dirty="0">
                <a:ea typeface="MS PGothic" panose="020B0600070205080204" pitchFamily="34" charset="-128"/>
              </a:rPr>
              <a:t> commit</a:t>
            </a:r>
          </a:p>
          <a:p>
            <a:r>
              <a:rPr kumimoji="1" lang="en-US" altLang="ja-JP" sz="700" dirty="0" err="1">
                <a:ea typeface="MS PGothic" panose="020B0600070205080204" pitchFamily="34" charset="-128"/>
              </a:rPr>
              <a:t>install_add_activate_commit</a:t>
            </a:r>
            <a:r>
              <a:rPr kumimoji="1" lang="en-US" altLang="ja-JP" sz="700" dirty="0">
                <a:ea typeface="MS PGothic" panose="020B0600070205080204" pitchFamily="34" charset="-128"/>
              </a:rPr>
              <a:t>: START Tue Mar 26 15:20:03 </a:t>
            </a:r>
            <a:r>
              <a:rPr kumimoji="1" lang="en-US" altLang="ja-JP" sz="700" dirty="0" err="1">
                <a:ea typeface="MS PGothic" panose="020B0600070205080204" pitchFamily="34" charset="-128"/>
              </a:rPr>
              <a:t>JST</a:t>
            </a:r>
            <a:r>
              <a:rPr kumimoji="1" lang="en-US" altLang="ja-JP" sz="700" dirty="0">
                <a:ea typeface="MS PGothic" panose="020B0600070205080204" pitchFamily="34" charset="-128"/>
              </a:rPr>
              <a:t> 2019</a:t>
            </a:r>
          </a:p>
          <a:p>
            <a:r>
              <a:rPr kumimoji="1" lang="en-US" altLang="ja-JP" sz="700" dirty="0">
                <a:ea typeface="MS PGothic" panose="020B0600070205080204" pitchFamily="34" charset="-128"/>
              </a:rPr>
              <a:t>*Mar 26 06:20:04.536: %INSTALL-5-INSTALL_START_INFO: Switch 1 R0/0: </a:t>
            </a:r>
            <a:r>
              <a:rPr kumimoji="1" lang="en-US" altLang="ja-JP" sz="700" dirty="0" err="1">
                <a:ea typeface="MS PGothic" panose="020B0600070205080204" pitchFamily="34" charset="-128"/>
              </a:rPr>
              <a:t>install_engine</a:t>
            </a:r>
            <a:r>
              <a:rPr kumimoji="1" lang="en-US" altLang="ja-JP" sz="700" dirty="0">
                <a:ea typeface="MS PGothic" panose="020B0600070205080204" pitchFamily="34" charset="-128"/>
              </a:rPr>
              <a:t>: Started install one-shot </a:t>
            </a:r>
            <a:r>
              <a:rPr kumimoji="1" lang="en-US" altLang="ja-JP" sz="700" dirty="0" err="1">
                <a:ea typeface="MS PGothic" panose="020B0600070205080204" pitchFamily="34" charset="-128"/>
              </a:rPr>
              <a:t>ISSU</a:t>
            </a:r>
            <a:r>
              <a:rPr kumimoji="1" lang="en-US" altLang="ja-JP" sz="700" dirty="0">
                <a:ea typeface="MS PGothic" panose="020B0600070205080204" pitchFamily="34" charset="-128"/>
              </a:rPr>
              <a:t> flash:cat9k_iosxe.16.09.03.SPA.bininstall_add_activate_commit: Adding </a:t>
            </a:r>
            <a:r>
              <a:rPr kumimoji="1" lang="en-US" altLang="ja-JP" sz="700" dirty="0" err="1">
                <a:ea typeface="MS PGothic" panose="020B0600070205080204" pitchFamily="34" charset="-128"/>
              </a:rPr>
              <a:t>ISSU</a:t>
            </a:r>
            <a:endParaRPr kumimoji="1" lang="en-US" altLang="ja-JP" sz="700" dirty="0">
              <a:ea typeface="MS PGothic" panose="020B0600070205080204" pitchFamily="34" charset="-128"/>
            </a:endParaRPr>
          </a:p>
          <a:p>
            <a:endParaRPr kumimoji="1" lang="en-US" altLang="ja-JP" sz="700" dirty="0">
              <a:ea typeface="MS PGothic" panose="020B0600070205080204" pitchFamily="34" charset="-128"/>
            </a:endParaRPr>
          </a:p>
          <a:p>
            <a:r>
              <a:rPr kumimoji="1" lang="en-US" altLang="ja-JP" sz="700" dirty="0">
                <a:ea typeface="MS PGothic" panose="020B0600070205080204" pitchFamily="34" charset="-128"/>
              </a:rPr>
              <a:t>--- Starting initial file syncing ---</a:t>
            </a:r>
          </a:p>
          <a:p>
            <a:r>
              <a:rPr kumimoji="1" lang="en-US" altLang="ja-JP" sz="700" dirty="0">
                <a:solidFill>
                  <a:srgbClr val="FF0000"/>
                </a:solidFill>
                <a:ea typeface="MS PGothic" panose="020B0600070205080204" pitchFamily="34" charset="-128"/>
              </a:rPr>
              <a:t>[1]: Copying flash:cat9k_iosxe.16.09.03.SPA.bin from switch 1 to switch 2</a:t>
            </a:r>
          </a:p>
          <a:p>
            <a:r>
              <a:rPr kumimoji="1" lang="en-US" altLang="ja-JP" sz="700" dirty="0">
                <a:ea typeface="MS PGothic" panose="020B0600070205080204" pitchFamily="34" charset="-128"/>
              </a:rPr>
              <a:t>[2]: Finished copying to switch 2  </a:t>
            </a:r>
          </a:p>
          <a:p>
            <a:r>
              <a:rPr kumimoji="1" lang="en-US" altLang="ja-JP" sz="700" dirty="0">
                <a:ea typeface="MS PGothic" panose="020B0600070205080204" pitchFamily="34" charset="-128"/>
              </a:rPr>
              <a:t>Info: Finished copying flash:cat9k_iosxe.16.09.03.SPA.bin to the selected switch(es)</a:t>
            </a:r>
          </a:p>
          <a:p>
            <a:r>
              <a:rPr kumimoji="1" lang="en-US" altLang="ja-JP" sz="700" dirty="0">
                <a:ea typeface="MS PGothic" panose="020B0600070205080204" pitchFamily="34" charset="-128"/>
              </a:rPr>
              <a:t>Finished initial file syncing</a:t>
            </a:r>
          </a:p>
          <a:p>
            <a:endParaRPr kumimoji="1" lang="en-US" altLang="ja-JP" sz="700" dirty="0">
              <a:ea typeface="MS PGothic" panose="020B0600070205080204" pitchFamily="34" charset="-128"/>
            </a:endParaRPr>
          </a:p>
          <a:p>
            <a:r>
              <a:rPr kumimoji="1" lang="en-US" altLang="ja-JP" sz="700" dirty="0">
                <a:ea typeface="MS PGothic" panose="020B0600070205080204" pitchFamily="34" charset="-128"/>
              </a:rPr>
              <a:t>--- Starting Add ---</a:t>
            </a:r>
          </a:p>
          <a:p>
            <a:r>
              <a:rPr kumimoji="1" lang="en-US" altLang="ja-JP" sz="700" dirty="0">
                <a:ea typeface="MS PGothic" panose="020B0600070205080204" pitchFamily="34" charset="-128"/>
              </a:rPr>
              <a:t>Performing Add on all members</a:t>
            </a:r>
          </a:p>
          <a:p>
            <a:r>
              <a:rPr kumimoji="1" lang="en-US" altLang="ja-JP" sz="700" dirty="0">
                <a:ea typeface="MS PGothic" panose="020B0600070205080204" pitchFamily="34" charset="-128"/>
              </a:rPr>
              <a:t>  [1] Add package(s) on switch 1</a:t>
            </a:r>
          </a:p>
          <a:p>
            <a:r>
              <a:rPr kumimoji="1" lang="en-US" altLang="ja-JP" sz="700" dirty="0">
                <a:ea typeface="MS PGothic" panose="020B0600070205080204" pitchFamily="34" charset="-128"/>
              </a:rPr>
              <a:t>  [1] Finished Add on switch 1</a:t>
            </a:r>
          </a:p>
          <a:p>
            <a:r>
              <a:rPr kumimoji="1" lang="en-US" altLang="ja-JP" sz="700" dirty="0">
                <a:ea typeface="MS PGothic" panose="020B0600070205080204" pitchFamily="34" charset="-128"/>
              </a:rPr>
              <a:t>  [2] Add package(s) on switch 2</a:t>
            </a:r>
          </a:p>
          <a:p>
            <a:r>
              <a:rPr kumimoji="1" lang="en-US" altLang="ja-JP" sz="700" dirty="0">
                <a:ea typeface="MS PGothic" panose="020B0600070205080204" pitchFamily="34" charset="-128"/>
              </a:rPr>
              <a:t>  [2] Finished Add on switch 2</a:t>
            </a:r>
          </a:p>
          <a:p>
            <a:r>
              <a:rPr kumimoji="1" lang="en-US" altLang="ja-JP" sz="700" dirty="0">
                <a:ea typeface="MS PGothic" panose="020B0600070205080204" pitchFamily="34" charset="-128"/>
              </a:rPr>
              <a:t>Checking status of Add on [1 2]</a:t>
            </a:r>
          </a:p>
          <a:p>
            <a:r>
              <a:rPr kumimoji="1" lang="en-US" altLang="ja-JP" sz="700" dirty="0">
                <a:ea typeface="MS PGothic" panose="020B0600070205080204" pitchFamily="34" charset="-128"/>
              </a:rPr>
              <a:t>Add: Passed on [1 2]</a:t>
            </a:r>
          </a:p>
          <a:p>
            <a:r>
              <a:rPr kumimoji="1" lang="en-US" altLang="ja-JP" sz="700" dirty="0">
                <a:ea typeface="MS PGothic" panose="020B0600070205080204" pitchFamily="34" charset="-128"/>
              </a:rPr>
              <a:t>Finished Add</a:t>
            </a:r>
          </a:p>
          <a:p>
            <a:endParaRPr kumimoji="1" lang="en-US" altLang="ja-JP" sz="700" dirty="0">
              <a:ea typeface="MS PGothic" panose="020B0600070205080204" pitchFamily="34" charset="-128"/>
            </a:endParaRPr>
          </a:p>
          <a:p>
            <a:r>
              <a:rPr kumimoji="1" lang="en-US" altLang="ja-JP" sz="700" dirty="0" err="1">
                <a:ea typeface="MS PGothic" panose="020B0600070205080204" pitchFamily="34" charset="-128"/>
              </a:rPr>
              <a:t>install_add_activate_commit</a:t>
            </a:r>
            <a:r>
              <a:rPr kumimoji="1" lang="en-US" altLang="ja-JP" sz="700" dirty="0">
                <a:ea typeface="MS PGothic" panose="020B0600070205080204" pitchFamily="34" charset="-128"/>
              </a:rPr>
              <a:t>: Activating </a:t>
            </a:r>
            <a:r>
              <a:rPr kumimoji="1" lang="en-US" altLang="ja-JP" sz="700" dirty="0" err="1">
                <a:ea typeface="MS PGothic" panose="020B0600070205080204" pitchFamily="34" charset="-128"/>
              </a:rPr>
              <a:t>ISSU</a:t>
            </a:r>
            <a:endParaRPr kumimoji="1" lang="en-US" altLang="ja-JP" sz="700" dirty="0">
              <a:ea typeface="MS PGothic" panose="020B0600070205080204" pitchFamily="34" charset="-128"/>
            </a:endParaRPr>
          </a:p>
          <a:p>
            <a:endParaRPr kumimoji="1" lang="en-US" altLang="ja-JP" sz="700" dirty="0">
              <a:ea typeface="MS PGothic" panose="020B0600070205080204" pitchFamily="34" charset="-128"/>
            </a:endParaRPr>
          </a:p>
          <a:p>
            <a:r>
              <a:rPr kumimoji="1" lang="en-US" altLang="ja-JP" sz="700" dirty="0">
                <a:ea typeface="MS PGothic" panose="020B0600070205080204" pitchFamily="34" charset="-128"/>
              </a:rPr>
              <a:t>NOTE: Going to start </a:t>
            </a:r>
            <a:r>
              <a:rPr kumimoji="1" lang="en-US" altLang="ja-JP" sz="700" dirty="0" err="1">
                <a:ea typeface="MS PGothic" panose="020B0600070205080204" pitchFamily="34" charset="-128"/>
              </a:rPr>
              <a:t>Oneshot</a:t>
            </a:r>
            <a:r>
              <a:rPr kumimoji="1" lang="en-US" altLang="ja-JP" sz="700" dirty="0">
                <a:ea typeface="MS PGothic" panose="020B0600070205080204" pitchFamily="34" charset="-128"/>
              </a:rPr>
              <a:t> </a:t>
            </a:r>
            <a:r>
              <a:rPr kumimoji="1" lang="en-US" altLang="ja-JP" sz="700" dirty="0" err="1">
                <a:ea typeface="MS PGothic" panose="020B0600070205080204" pitchFamily="34" charset="-128"/>
              </a:rPr>
              <a:t>ISSU</a:t>
            </a:r>
            <a:r>
              <a:rPr kumimoji="1" lang="en-US" altLang="ja-JP" sz="700" dirty="0">
                <a:ea typeface="MS PGothic" panose="020B0600070205080204" pitchFamily="34" charset="-128"/>
              </a:rPr>
              <a:t> install process</a:t>
            </a:r>
          </a:p>
          <a:p>
            <a:endParaRPr kumimoji="1" lang="en-US" altLang="ja-JP" sz="700" dirty="0">
              <a:ea typeface="MS PGothic" panose="020B0600070205080204" pitchFamily="34" charset="-128"/>
            </a:endParaRPr>
          </a:p>
          <a:p>
            <a:r>
              <a:rPr kumimoji="1" lang="en-US" altLang="ja-JP" sz="700" dirty="0">
                <a:solidFill>
                  <a:srgbClr val="FF0000"/>
                </a:solidFill>
                <a:ea typeface="MS PGothic" panose="020B0600070205080204" pitchFamily="34" charset="-128"/>
              </a:rPr>
              <a:t>STAGE 0: Initial System Level Sanity Check before starting </a:t>
            </a:r>
            <a:r>
              <a:rPr kumimoji="1" lang="en-US" altLang="ja-JP" sz="700" dirty="0" err="1">
                <a:solidFill>
                  <a:srgbClr val="FF0000"/>
                </a:solidFill>
                <a:ea typeface="MS PGothic" panose="020B0600070205080204" pitchFamily="34" charset="-128"/>
              </a:rPr>
              <a:t>ISSU</a:t>
            </a:r>
            <a:endParaRPr kumimoji="1" lang="en-US" altLang="ja-JP" sz="700" dirty="0">
              <a:solidFill>
                <a:srgbClr val="FF0000"/>
              </a:solidFill>
              <a:ea typeface="MS PGothic" panose="020B0600070205080204" pitchFamily="34" charset="-128"/>
            </a:endParaRPr>
          </a:p>
          <a:p>
            <a:r>
              <a:rPr kumimoji="1" lang="en-US" altLang="ja-JP" sz="700" dirty="0">
                <a:ea typeface="MS PGothic" panose="020B0600070205080204" pitchFamily="34" charset="-128"/>
              </a:rPr>
              <a:t>===================================================</a:t>
            </a:r>
          </a:p>
          <a:p>
            <a:r>
              <a:rPr kumimoji="1" lang="en-US" altLang="ja-JP" sz="700" dirty="0">
                <a:ea typeface="MS PGothic" panose="020B0600070205080204" pitchFamily="34" charset="-128"/>
              </a:rPr>
              <a:t>--- Verifying </a:t>
            </a:r>
            <a:r>
              <a:rPr kumimoji="1" lang="en-US" altLang="ja-JP" sz="700" dirty="0" err="1">
                <a:ea typeface="MS PGothic" panose="020B0600070205080204" pitchFamily="34" charset="-128"/>
              </a:rPr>
              <a:t>install_issu</a:t>
            </a:r>
            <a:r>
              <a:rPr kumimoji="1" lang="en-US" altLang="ja-JP" sz="700" dirty="0">
                <a:ea typeface="MS PGothic" panose="020B0600070205080204" pitchFamily="34" charset="-128"/>
              </a:rPr>
              <a:t> supported ---</a:t>
            </a:r>
          </a:p>
          <a:p>
            <a:r>
              <a:rPr kumimoji="1" lang="en-US" altLang="ja-JP" sz="700" dirty="0">
                <a:ea typeface="MS PGothic" panose="020B0600070205080204" pitchFamily="34" charset="-128"/>
              </a:rPr>
              <a:t>--- Verifying standby is in Standby Hot state ---</a:t>
            </a:r>
          </a:p>
          <a:p>
            <a:r>
              <a:rPr kumimoji="1" lang="en-US" altLang="ja-JP" sz="700" dirty="0">
                <a:ea typeface="MS PGothic" panose="020B0600070205080204" pitchFamily="34" charset="-128"/>
              </a:rPr>
              <a:t>--- Verifying booted from the valid media ---</a:t>
            </a:r>
          </a:p>
          <a:p>
            <a:r>
              <a:rPr kumimoji="1" lang="en-US" altLang="ja-JP" sz="700" dirty="0">
                <a:ea typeface="MS PGothic" panose="020B0600070205080204" pitchFamily="34" charset="-128"/>
              </a:rPr>
              <a:t>--- Verifying </a:t>
            </a:r>
            <a:r>
              <a:rPr kumimoji="1" lang="en-US" altLang="ja-JP" sz="700" dirty="0" err="1">
                <a:ea typeface="MS PGothic" panose="020B0600070205080204" pitchFamily="34" charset="-128"/>
              </a:rPr>
              <a:t>AutoBoot</a:t>
            </a:r>
            <a:r>
              <a:rPr kumimoji="1" lang="en-US" altLang="ja-JP" sz="700" dirty="0">
                <a:ea typeface="MS PGothic" panose="020B0600070205080204" pitchFamily="34" charset="-128"/>
              </a:rPr>
              <a:t> mode is enabled ---</a:t>
            </a:r>
          </a:p>
          <a:p>
            <a:r>
              <a:rPr kumimoji="1" lang="en-US" altLang="ja-JP" sz="700" dirty="0">
                <a:ea typeface="MS PGothic" panose="020B0600070205080204" pitchFamily="34" charset="-128"/>
              </a:rPr>
              <a:t>Finished Initial System Level Sanity Check</a:t>
            </a:r>
          </a:p>
          <a:p>
            <a:endParaRPr kumimoji="1" lang="en-US" altLang="ja-JP" sz="700" dirty="0">
              <a:ea typeface="MS PGothic" panose="020B0600070205080204" pitchFamily="34" charset="-128"/>
            </a:endParaRPr>
          </a:p>
          <a:p>
            <a:endParaRPr kumimoji="1" lang="en-US" altLang="ja-JP" sz="700" dirty="0">
              <a:ea typeface="MS PGothic" panose="020B0600070205080204" pitchFamily="34" charset="-128"/>
            </a:endParaRPr>
          </a:p>
          <a:p>
            <a:r>
              <a:rPr kumimoji="1" lang="en-US" altLang="ja-JP" sz="700" dirty="0">
                <a:solidFill>
                  <a:srgbClr val="FF0000"/>
                </a:solidFill>
                <a:ea typeface="MS PGothic" panose="020B0600070205080204" pitchFamily="34" charset="-128"/>
              </a:rPr>
              <a:t>STAGE 1: Installing software on Standby</a:t>
            </a:r>
          </a:p>
          <a:p>
            <a:r>
              <a:rPr kumimoji="1" lang="en-US" altLang="ja-JP" sz="700" dirty="0">
                <a:ea typeface="MS PGothic" panose="020B0600070205080204" pitchFamily="34" charset="-128"/>
              </a:rPr>
              <a:t>===================================================</a:t>
            </a:r>
          </a:p>
          <a:p>
            <a:r>
              <a:rPr kumimoji="1" lang="en-US" altLang="ja-JP" sz="700" dirty="0">
                <a:ea typeface="MS PGothic" panose="020B0600070205080204" pitchFamily="34" charset="-128"/>
              </a:rPr>
              <a:t>--- Starting </a:t>
            </a:r>
            <a:r>
              <a:rPr kumimoji="1" lang="en-US" altLang="ja-JP" sz="700" dirty="0" err="1">
                <a:ea typeface="MS PGothic" panose="020B0600070205080204" pitchFamily="34" charset="-128"/>
              </a:rPr>
              <a:t>install_remote</a:t>
            </a:r>
            <a:r>
              <a:rPr kumimoji="1" lang="en-US" altLang="ja-JP" sz="700" dirty="0">
                <a:ea typeface="MS PGothic" panose="020B0600070205080204" pitchFamily="34" charset="-128"/>
              </a:rPr>
              <a:t> ---</a:t>
            </a:r>
          </a:p>
          <a:p>
            <a:r>
              <a:rPr kumimoji="1" lang="en-US" altLang="ja-JP" sz="700" dirty="0">
                <a:ea typeface="MS PGothic" panose="020B0600070205080204" pitchFamily="34" charset="-128"/>
              </a:rPr>
              <a:t>Performing </a:t>
            </a:r>
            <a:r>
              <a:rPr kumimoji="1" lang="en-US" altLang="ja-JP" sz="700" dirty="0" err="1">
                <a:ea typeface="MS PGothic" panose="020B0600070205080204" pitchFamily="34" charset="-128"/>
              </a:rPr>
              <a:t>install_remote</a:t>
            </a:r>
            <a:r>
              <a:rPr kumimoji="1" lang="en-US" altLang="ja-JP" sz="700" dirty="0">
                <a:ea typeface="MS PGothic" panose="020B0600070205080204" pitchFamily="34" charset="-128"/>
              </a:rPr>
              <a:t> on Chassis remote</a:t>
            </a:r>
          </a:p>
          <a:p>
            <a:r>
              <a:rPr kumimoji="1" lang="en-US" altLang="ja-JP" sz="700" dirty="0">
                <a:ea typeface="MS PGothic" panose="020B0600070205080204" pitchFamily="34" charset="-128"/>
              </a:rPr>
              <a:t>[2] </a:t>
            </a:r>
            <a:r>
              <a:rPr kumimoji="1" lang="en-US" altLang="ja-JP" sz="700" dirty="0" err="1">
                <a:ea typeface="MS PGothic" panose="020B0600070205080204" pitchFamily="34" charset="-128"/>
              </a:rPr>
              <a:t>install_remote</a:t>
            </a:r>
            <a:r>
              <a:rPr kumimoji="1" lang="en-US" altLang="ja-JP" sz="700" dirty="0">
                <a:ea typeface="MS PGothic" panose="020B0600070205080204" pitchFamily="34" charset="-128"/>
              </a:rPr>
              <a:t> package(s) on switch 2</a:t>
            </a:r>
          </a:p>
          <a:p>
            <a:r>
              <a:rPr kumimoji="1" lang="en-US" altLang="ja-JP" sz="700" dirty="0">
                <a:ea typeface="MS PGothic" panose="020B0600070205080204" pitchFamily="34" charset="-128"/>
              </a:rPr>
              <a:t>[2] Finished </a:t>
            </a:r>
            <a:r>
              <a:rPr kumimoji="1" lang="en-US" altLang="ja-JP" sz="700" dirty="0" err="1">
                <a:ea typeface="MS PGothic" panose="020B0600070205080204" pitchFamily="34" charset="-128"/>
              </a:rPr>
              <a:t>install_remote</a:t>
            </a:r>
            <a:r>
              <a:rPr kumimoji="1" lang="en-US" altLang="ja-JP" sz="700" dirty="0">
                <a:ea typeface="MS PGothic" panose="020B0600070205080204" pitchFamily="34" charset="-128"/>
              </a:rPr>
              <a:t> on switch 2</a:t>
            </a:r>
          </a:p>
          <a:p>
            <a:r>
              <a:rPr kumimoji="1" lang="en-US" altLang="ja-JP" sz="700" dirty="0" err="1">
                <a:ea typeface="MS PGothic" panose="020B0600070205080204" pitchFamily="34" charset="-128"/>
              </a:rPr>
              <a:t>install_remote</a:t>
            </a:r>
            <a:r>
              <a:rPr kumimoji="1" lang="en-US" altLang="ja-JP" sz="700" dirty="0">
                <a:ea typeface="MS PGothic" panose="020B0600070205080204" pitchFamily="34" charset="-128"/>
              </a:rPr>
              <a:t>: Passed on [2]</a:t>
            </a:r>
          </a:p>
          <a:p>
            <a:r>
              <a:rPr kumimoji="1" lang="en-US" altLang="ja-JP" sz="700" dirty="0">
                <a:ea typeface="MS PGothic" panose="020B0600070205080204" pitchFamily="34" charset="-128"/>
              </a:rPr>
              <a:t>Finished </a:t>
            </a:r>
            <a:r>
              <a:rPr kumimoji="1" lang="en-US" altLang="ja-JP" sz="700" dirty="0" err="1">
                <a:ea typeface="MS PGothic" panose="020B0600070205080204" pitchFamily="34" charset="-128"/>
              </a:rPr>
              <a:t>install_remote</a:t>
            </a:r>
            <a:endParaRPr kumimoji="1" lang="en-US" altLang="ja-JP" sz="700" dirty="0">
              <a:ea typeface="MS PGothic" panose="020B0600070205080204" pitchFamily="34" charset="-128"/>
            </a:endParaRPr>
          </a:p>
          <a:p>
            <a:endParaRPr kumimoji="1" lang="en-US" altLang="ja-JP" sz="700" dirty="0">
              <a:ea typeface="MS PGothic" panose="020B0600070205080204" pitchFamily="34" charset="-128"/>
            </a:endParaRPr>
          </a:p>
          <a:p>
            <a:endParaRPr kumimoji="1" lang="en-US" altLang="ja-JP" sz="700" dirty="0">
              <a:ea typeface="MS PGothic" panose="020B0600070205080204" pitchFamily="34" charset="-128"/>
            </a:endParaRPr>
          </a:p>
        </p:txBody>
      </p:sp>
      <p:sp>
        <p:nvSpPr>
          <p:cNvPr id="12" name="吹き出し: 線 10">
            <a:extLst>
              <a:ext uri="{FF2B5EF4-FFF2-40B4-BE49-F238E27FC236}">
                <a16:creationId xmlns:a16="http://schemas.microsoft.com/office/drawing/2014/main" id="{750CF138-0633-724E-BD43-FC91BAF90FC4}"/>
              </a:ext>
            </a:extLst>
          </p:cNvPr>
          <p:cNvSpPr/>
          <p:nvPr/>
        </p:nvSpPr>
        <p:spPr>
          <a:xfrm>
            <a:off x="4563814" y="4061634"/>
            <a:ext cx="3657601" cy="529416"/>
          </a:xfrm>
          <a:prstGeom prst="callout1">
            <a:avLst>
              <a:gd name="adj1" fmla="val 49397"/>
              <a:gd name="adj2" fmla="val 318"/>
              <a:gd name="adj3" fmla="val 47897"/>
              <a:gd name="adj4" fmla="val -36598"/>
            </a:avLst>
          </a:prstGeom>
          <a:solidFill>
            <a:schemeClr val="accent1">
              <a:alpha val="15000"/>
            </a:schemeClr>
          </a:solidFill>
          <a:ln>
            <a:solidFill>
              <a:schemeClr val="accent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r>
              <a:rPr kumimoji="1" lang="en-US" altLang="ja-JP" sz="1050">
                <a:ea typeface="MS PGothic" panose="020B0600070205080204" pitchFamily="34" charset="-128"/>
              </a:rPr>
              <a:t>ISSU </a:t>
            </a:r>
            <a:r>
              <a:rPr kumimoji="1" lang="ja-JP" altLang="en-US" sz="1050">
                <a:ea typeface="MS PGothic" panose="020B0600070205080204" pitchFamily="34" charset="-128"/>
              </a:rPr>
              <a:t>開始前の事前確認　</a:t>
            </a:r>
          </a:p>
        </p:txBody>
      </p:sp>
      <p:sp>
        <p:nvSpPr>
          <p:cNvPr id="13" name="吹き出し: 線 10">
            <a:extLst>
              <a:ext uri="{FF2B5EF4-FFF2-40B4-BE49-F238E27FC236}">
                <a16:creationId xmlns:a16="http://schemas.microsoft.com/office/drawing/2014/main" id="{8FF3E31E-22B6-D449-AD68-A16B1C1E0A39}"/>
              </a:ext>
            </a:extLst>
          </p:cNvPr>
          <p:cNvSpPr/>
          <p:nvPr/>
        </p:nvSpPr>
        <p:spPr>
          <a:xfrm>
            <a:off x="5257800" y="1126347"/>
            <a:ext cx="3657601" cy="529416"/>
          </a:xfrm>
          <a:prstGeom prst="callout1">
            <a:avLst>
              <a:gd name="adj1" fmla="val 49397"/>
              <a:gd name="adj2" fmla="val 318"/>
              <a:gd name="adj3" fmla="val 112667"/>
              <a:gd name="adj4" fmla="val -13587"/>
            </a:avLst>
          </a:prstGeom>
          <a:solidFill>
            <a:schemeClr val="accent1">
              <a:alpha val="15000"/>
            </a:schemeClr>
          </a:solidFill>
          <a:ln>
            <a:solidFill>
              <a:schemeClr val="accent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r>
              <a:rPr kumimoji="1" lang="ja-JP" altLang="en-US" sz="1050">
                <a:ea typeface="MS PGothic" panose="020B0600070205080204" pitchFamily="34" charset="-128"/>
              </a:rPr>
              <a:t>最初にスタンバイからインストールが開始　</a:t>
            </a:r>
          </a:p>
        </p:txBody>
      </p:sp>
      <p:sp>
        <p:nvSpPr>
          <p:cNvPr id="14" name="吹き出し: 線 10">
            <a:extLst>
              <a:ext uri="{FF2B5EF4-FFF2-40B4-BE49-F238E27FC236}">
                <a16:creationId xmlns:a16="http://schemas.microsoft.com/office/drawing/2014/main" id="{4AFCA636-E786-A24F-9825-CDA708B63C9E}"/>
              </a:ext>
            </a:extLst>
          </p:cNvPr>
          <p:cNvSpPr/>
          <p:nvPr/>
        </p:nvSpPr>
        <p:spPr>
          <a:xfrm>
            <a:off x="4152900" y="519604"/>
            <a:ext cx="3657601" cy="529416"/>
          </a:xfrm>
          <a:prstGeom prst="callout1">
            <a:avLst>
              <a:gd name="adj1" fmla="val 49397"/>
              <a:gd name="adj2" fmla="val 318"/>
              <a:gd name="adj3" fmla="val 324640"/>
              <a:gd name="adj4" fmla="val -21542"/>
            </a:avLst>
          </a:prstGeom>
          <a:solidFill>
            <a:schemeClr val="accent1">
              <a:alpha val="15000"/>
            </a:schemeClr>
          </a:solidFill>
          <a:ln>
            <a:solidFill>
              <a:schemeClr val="accent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r>
              <a:rPr kumimoji="1" lang="en-US" altLang="ja-JP" sz="1050">
                <a:ea typeface="MS PGothic" panose="020B0600070205080204" pitchFamily="34" charset="-128"/>
              </a:rPr>
              <a:t>Image </a:t>
            </a:r>
            <a:r>
              <a:rPr kumimoji="1" lang="ja-JP" altLang="en-US" sz="1050">
                <a:ea typeface="MS PGothic" panose="020B0600070205080204" pitchFamily="34" charset="-128"/>
              </a:rPr>
              <a:t>ファイルは装置間でコピーされる　</a:t>
            </a:r>
          </a:p>
        </p:txBody>
      </p:sp>
      <p:sp>
        <p:nvSpPr>
          <p:cNvPr id="10" name="Slide Number Placeholder 4">
            <a:extLst>
              <a:ext uri="{FF2B5EF4-FFF2-40B4-BE49-F238E27FC236}">
                <a16:creationId xmlns:a16="http://schemas.microsoft.com/office/drawing/2014/main" id="{E5A9A724-C393-2242-916F-E82F63CD471A}"/>
              </a:ext>
            </a:extLst>
          </p:cNvPr>
          <p:cNvSpPr>
            <a:spLocks noGrp="1"/>
          </p:cNvSpPr>
          <p:nvPr>
            <p:ph type="sldNum" sz="quarter" idx="4294967295"/>
          </p:nvPr>
        </p:nvSpPr>
        <p:spPr>
          <a:xfrm>
            <a:off x="8648700" y="4884738"/>
            <a:ext cx="495300" cy="274637"/>
          </a:xfrm>
          <a:prstGeom prst="rect">
            <a:avLst/>
          </a:prstGeom>
        </p:spPr>
        <p:txBody>
          <a:bodyPr>
            <a:noAutofit/>
          </a:bodyPr>
          <a:lstStyle/>
          <a:p>
            <a:fld id="{3945D0FD-48F1-4D72-80C5-FFB60B92A834}" type="slidenum">
              <a:rPr lang="en-US" sz="900" smtClean="0">
                <a:latin typeface="+mn-lt"/>
                <a:ea typeface="MS PGothic" panose="020B0600070205080204" pitchFamily="34" charset="-128"/>
              </a:rPr>
              <a:pPr/>
              <a:t>132</a:t>
            </a:fld>
            <a:endParaRPr lang="en-US" sz="900">
              <a:latin typeface="+mn-lt"/>
              <a:ea typeface="MS PGothic" panose="020B0600070205080204" pitchFamily="34" charset="-128"/>
            </a:endParaRPr>
          </a:p>
        </p:txBody>
      </p:sp>
    </p:spTree>
    <p:extLst>
      <p:ext uri="{BB962C8B-B14F-4D97-AF65-F5344CB8AC3E}">
        <p14:creationId xmlns:p14="http://schemas.microsoft.com/office/powerpoint/2010/main" val="4117663010"/>
      </p:ext>
    </p:extLst>
  </p:cSld>
  <p:clrMapOvr>
    <a:masterClrMapping/>
  </p:clrMapOvr>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B4E46717-193D-964E-B331-2B7326FCC372}"/>
              </a:ext>
            </a:extLst>
          </p:cNvPr>
          <p:cNvSpPr>
            <a:spLocks noGrp="1"/>
          </p:cNvSpPr>
          <p:nvPr>
            <p:ph type="title"/>
          </p:nvPr>
        </p:nvSpPr>
        <p:spPr/>
        <p:txBody>
          <a:bodyPr anchor="t"/>
          <a:lstStyle/>
          <a:p>
            <a:r>
              <a:rPr lang="en-US" altLang="ja-JP">
                <a:latin typeface="+mn-lt"/>
                <a:ea typeface="MS PGothic" panose="020B0600070205080204" pitchFamily="34" charset="-128"/>
              </a:rPr>
              <a:t>ISSU</a:t>
            </a:r>
            <a:endParaRPr lang="en-US">
              <a:latin typeface="+mn-lt"/>
              <a:ea typeface="MS PGothic" panose="020B0600070205080204" pitchFamily="34" charset="-128"/>
            </a:endParaRPr>
          </a:p>
        </p:txBody>
      </p:sp>
      <p:sp>
        <p:nvSpPr>
          <p:cNvPr id="5" name="Text Placeholder 4">
            <a:extLst>
              <a:ext uri="{FF2B5EF4-FFF2-40B4-BE49-F238E27FC236}">
                <a16:creationId xmlns:a16="http://schemas.microsoft.com/office/drawing/2014/main" id="{A9F797BE-25B5-8A46-B6B8-37C32BBAD93F}"/>
              </a:ext>
            </a:extLst>
          </p:cNvPr>
          <p:cNvSpPr>
            <a:spLocks noGrp="1"/>
          </p:cNvSpPr>
          <p:nvPr>
            <p:ph type="body" sz="quarter" idx="11"/>
          </p:nvPr>
        </p:nvSpPr>
        <p:spPr/>
        <p:txBody>
          <a:bodyPr anchor="b"/>
          <a:lstStyle/>
          <a:p>
            <a:r>
              <a:rPr lang="en-US" altLang="ja-JP" dirty="0" err="1">
                <a:ea typeface="MS PGothic" panose="020B0600070205080204" pitchFamily="34" charset="-128"/>
              </a:rPr>
              <a:t>ISSU</a:t>
            </a:r>
            <a:r>
              <a:rPr lang="en-US" altLang="ja-JP" dirty="0">
                <a:ea typeface="MS PGothic" panose="020B0600070205080204" pitchFamily="34" charset="-128"/>
              </a:rPr>
              <a:t> </a:t>
            </a:r>
            <a:r>
              <a:rPr lang="ja-JP" altLang="en-US">
                <a:ea typeface="MS PGothic" panose="020B0600070205080204" pitchFamily="34" charset="-128"/>
              </a:rPr>
              <a:t>の設定（</a:t>
            </a:r>
            <a:r>
              <a:rPr lang="en-US" altLang="ja-JP" dirty="0">
                <a:ea typeface="MS PGothic" panose="020B0600070205080204" pitchFamily="34" charset="-128"/>
              </a:rPr>
              <a:t>1</a:t>
            </a:r>
            <a:r>
              <a:rPr lang="ja-JP" altLang="en-US">
                <a:ea typeface="MS PGothic" panose="020B0600070205080204" pitchFamily="34" charset="-128"/>
              </a:rPr>
              <a:t>ステップ）③</a:t>
            </a:r>
            <a:endParaRPr lang="en-US" dirty="0">
              <a:ea typeface="MS PGothic" panose="020B0600070205080204" pitchFamily="34" charset="-128"/>
            </a:endParaRPr>
          </a:p>
        </p:txBody>
      </p:sp>
      <p:sp>
        <p:nvSpPr>
          <p:cNvPr id="6" name="Text Placeholder 5">
            <a:extLst>
              <a:ext uri="{FF2B5EF4-FFF2-40B4-BE49-F238E27FC236}">
                <a16:creationId xmlns:a16="http://schemas.microsoft.com/office/drawing/2014/main" id="{AD0CEF74-413B-8F45-AD7F-1418652859F4}"/>
              </a:ext>
            </a:extLst>
          </p:cNvPr>
          <p:cNvSpPr>
            <a:spLocks noGrp="1"/>
          </p:cNvSpPr>
          <p:nvPr>
            <p:ph type="body" sz="quarter" idx="12"/>
          </p:nvPr>
        </p:nvSpPr>
        <p:spPr/>
        <p:txBody>
          <a:bodyPr/>
          <a:lstStyle/>
          <a:p>
            <a:r>
              <a:rPr kumimoji="1" lang="en-US" altLang="ja-JP">
                <a:ea typeface="MS PGothic" panose="020B0600070205080204" pitchFamily="34" charset="-128"/>
              </a:rPr>
              <a:t>3.2  IOS Management</a:t>
            </a:r>
            <a:endParaRPr lang="en-US">
              <a:ea typeface="MS PGothic" panose="020B0600070205080204" pitchFamily="34" charset="-128"/>
            </a:endParaRPr>
          </a:p>
        </p:txBody>
      </p:sp>
      <p:sp>
        <p:nvSpPr>
          <p:cNvPr id="7" name="テキスト ボックス 6">
            <a:extLst>
              <a:ext uri="{FF2B5EF4-FFF2-40B4-BE49-F238E27FC236}">
                <a16:creationId xmlns:a16="http://schemas.microsoft.com/office/drawing/2014/main" id="{C40479BA-804D-43F8-9D1E-4C2BD1BC891B}"/>
              </a:ext>
            </a:extLst>
          </p:cNvPr>
          <p:cNvSpPr txBox="1"/>
          <p:nvPr/>
        </p:nvSpPr>
        <p:spPr>
          <a:xfrm>
            <a:off x="228600" y="1214299"/>
            <a:ext cx="5564786" cy="276999"/>
          </a:xfrm>
          <a:prstGeom prst="rect">
            <a:avLst/>
          </a:prstGeom>
          <a:noFill/>
        </p:spPr>
        <p:txBody>
          <a:bodyPr wrap="square" rtlCol="0">
            <a:spAutoFit/>
          </a:bodyPr>
          <a:lstStyle/>
          <a:p>
            <a:pPr marL="171450" indent="-171450">
              <a:buFont typeface="Apple SD Gothic Neo Regular" panose="02000300000000000000" pitchFamily="2" charset="-127"/>
              <a:buChar char="◼"/>
            </a:pPr>
            <a:r>
              <a:rPr kumimoji="1" lang="en-US" altLang="ja-JP" sz="1200" b="1">
                <a:solidFill>
                  <a:schemeClr val="tx2"/>
                </a:solidFill>
                <a:latin typeface="+mn-lt"/>
                <a:ea typeface="MS PGothic" panose="020B0600070205080204" pitchFamily="34" charset="-128"/>
              </a:rPr>
              <a:t>ISSU </a:t>
            </a:r>
            <a:r>
              <a:rPr kumimoji="1" lang="ja-JP" altLang="en-US" sz="1200" b="1">
                <a:solidFill>
                  <a:schemeClr val="tx2"/>
                </a:solidFill>
                <a:latin typeface="+mn-lt"/>
                <a:ea typeface="MS PGothic" panose="020B0600070205080204" pitchFamily="34" charset="-128"/>
              </a:rPr>
              <a:t>の実施</a:t>
            </a:r>
          </a:p>
        </p:txBody>
      </p:sp>
      <p:sp>
        <p:nvSpPr>
          <p:cNvPr id="8" name="テキスト ボックス 7">
            <a:extLst>
              <a:ext uri="{FF2B5EF4-FFF2-40B4-BE49-F238E27FC236}">
                <a16:creationId xmlns:a16="http://schemas.microsoft.com/office/drawing/2014/main" id="{1A19CF6D-6361-4143-911B-336921FEC7F3}"/>
              </a:ext>
            </a:extLst>
          </p:cNvPr>
          <p:cNvSpPr txBox="1"/>
          <p:nvPr/>
        </p:nvSpPr>
        <p:spPr>
          <a:xfrm>
            <a:off x="228600" y="1505423"/>
            <a:ext cx="8686800" cy="3471179"/>
          </a:xfrm>
          <a:prstGeom prst="rect">
            <a:avLst/>
          </a:prstGeom>
          <a:solidFill>
            <a:schemeClr val="bg2">
              <a:lumMod val="95000"/>
            </a:schemeClr>
          </a:solidFill>
          <a:ln>
            <a:noFill/>
          </a:ln>
        </p:spPr>
        <p:style>
          <a:lnRef idx="0">
            <a:scrgbClr r="0" g="0" b="0"/>
          </a:lnRef>
          <a:fillRef idx="0">
            <a:scrgbClr r="0" g="0" b="0"/>
          </a:fillRef>
          <a:effectRef idx="0">
            <a:scrgbClr r="0" g="0" b="0"/>
          </a:effectRef>
          <a:fontRef idx="minor">
            <a:schemeClr val="accent4"/>
          </a:fontRef>
        </p:style>
        <p:txBody>
          <a:bodyPr wrap="square" numCol="2" rtlCol="0">
            <a:noAutofit/>
          </a:bodyPr>
          <a:lstStyle/>
          <a:p>
            <a:r>
              <a:rPr kumimoji="1" lang="en-US" altLang="ja-JP" sz="700">
                <a:solidFill>
                  <a:srgbClr val="FF0000"/>
                </a:solidFill>
                <a:ea typeface="MS PGothic" panose="020B0600070205080204" pitchFamily="34" charset="-128"/>
              </a:rPr>
              <a:t>STAGE 2: Restarting Standby</a:t>
            </a:r>
          </a:p>
          <a:p>
            <a:r>
              <a:rPr kumimoji="1" lang="en-US" altLang="ja-JP" sz="700">
                <a:ea typeface="MS PGothic" panose="020B0600070205080204" pitchFamily="34" charset="-128"/>
              </a:rPr>
              <a:t>===================================================</a:t>
            </a:r>
          </a:p>
          <a:p>
            <a:r>
              <a:rPr kumimoji="1" lang="en-US" altLang="ja-JP" sz="700">
                <a:ea typeface="MS PGothic" panose="020B0600070205080204" pitchFamily="34" charset="-128"/>
              </a:rPr>
              <a:t>--- Starting standby reload ---</a:t>
            </a:r>
          </a:p>
          <a:p>
            <a:r>
              <a:rPr kumimoji="1" lang="en-US" altLang="ja-JP" sz="700">
                <a:ea typeface="MS PGothic" panose="020B0600070205080204" pitchFamily="34" charset="-128"/>
              </a:rPr>
              <a:t>Finished standby reload</a:t>
            </a:r>
          </a:p>
          <a:p>
            <a:endParaRPr kumimoji="1" lang="en-US" altLang="ja-JP" sz="700">
              <a:ea typeface="MS PGothic" panose="020B0600070205080204" pitchFamily="34" charset="-128"/>
            </a:endParaRPr>
          </a:p>
          <a:p>
            <a:r>
              <a:rPr kumimoji="1" lang="en-US" altLang="ja-JP" sz="700">
                <a:ea typeface="MS PGothic" panose="020B0600070205080204" pitchFamily="34" charset="-128"/>
              </a:rPr>
              <a:t>--- Starting wait for Standby to reach terminal redundancy state ---</a:t>
            </a:r>
          </a:p>
          <a:p>
            <a:endParaRPr kumimoji="1" lang="en-US" altLang="ja-JP" sz="700">
              <a:ea typeface="MS PGothic" panose="020B0600070205080204" pitchFamily="34" charset="-128"/>
            </a:endParaRPr>
          </a:p>
          <a:p>
            <a:r>
              <a:rPr kumimoji="1" lang="en-US" altLang="ja-JP" sz="700">
                <a:ea typeface="MS PGothic" panose="020B0600070205080204" pitchFamily="34" charset="-128"/>
              </a:rPr>
              <a:t>*Mar 26 06:22:53.908: %SMART_LIC-5-EVAL_START: Entering evaluation period</a:t>
            </a:r>
          </a:p>
          <a:p>
            <a:r>
              <a:rPr kumimoji="1" lang="en-US" altLang="ja-JP" sz="700">
                <a:ea typeface="MS PGothic" panose="020B0600070205080204" pitchFamily="34" charset="-128"/>
              </a:rPr>
              <a:t>*Mar 26 06:22:53.909: %SMART_LIC-5-EVAL_START: Entering evaluation period</a:t>
            </a:r>
          </a:p>
          <a:p>
            <a:r>
              <a:rPr kumimoji="1" lang="en-US" altLang="ja-JP" sz="700">
                <a:ea typeface="MS PGothic" panose="020B0600070205080204" pitchFamily="34" charset="-128"/>
              </a:rPr>
              <a:t>*Mar 26 06:22:53.934: %HMANRP-5-CHASSIS_DOWN_EVENT: Chassis 2 gone DOWN!</a:t>
            </a:r>
          </a:p>
          <a:p>
            <a:r>
              <a:rPr kumimoji="1" lang="en-US" altLang="ja-JP" sz="700">
                <a:ea typeface="MS PGothic" panose="020B0600070205080204" pitchFamily="34" charset="-128"/>
              </a:rPr>
              <a:t>…</a:t>
            </a:r>
          </a:p>
          <a:p>
            <a:r>
              <a:rPr kumimoji="1" lang="en-US" altLang="ja-JP" sz="700">
                <a:ea typeface="MS PGothic" panose="020B0600070205080204" pitchFamily="34" charset="-128"/>
              </a:rPr>
              <a:t>*Mar 26 06:22:55.912: %LINK-3-UPDOWN: Interface TenGigabitEthernet2/0/3, changed state to down</a:t>
            </a:r>
          </a:p>
          <a:p>
            <a:r>
              <a:rPr kumimoji="1" lang="en-US" altLang="ja-JP" sz="700">
                <a:ea typeface="MS PGothic" panose="020B0600070205080204" pitchFamily="34" charset="-128"/>
              </a:rPr>
              <a:t>*Mar 26 06:22:55.914: %LINK-3-UPDOWN: Interface TenGigabitEthernet2/0/4, changed state to down</a:t>
            </a:r>
          </a:p>
          <a:p>
            <a:r>
              <a:rPr kumimoji="1" lang="en-US" altLang="ja-JP" sz="700">
                <a:ea typeface="MS PGothic" panose="020B0600070205080204" pitchFamily="34" charset="-128"/>
              </a:rPr>
              <a:t>*Mar 26 06:22:55.914: %LINK-3-UPDOWN: Interface TenGigabitEthernet2/0/5, changed state to down</a:t>
            </a:r>
          </a:p>
          <a:p>
            <a:r>
              <a:rPr kumimoji="1" lang="en-US" altLang="ja-JP" sz="700">
                <a:ea typeface="MS PGothic" panose="020B0600070205080204" pitchFamily="34" charset="-128"/>
              </a:rPr>
              <a:t>*Mar 26 06:22:56.929: %LINEPROTO-5-UPDOWN: Line protocol on Interface TenGigabitEthernet2/0/40, changed state to down</a:t>
            </a:r>
          </a:p>
          <a:p>
            <a:r>
              <a:rPr kumimoji="1" lang="en-US" altLang="ja-JP" sz="700">
                <a:ea typeface="MS PGothic" panose="020B0600070205080204" pitchFamily="34" charset="-128"/>
              </a:rPr>
              <a:t>*Mar 26 06:28:23.015: %STACKMGR-6-STANDBY_ELECTED: Switch 1 R0/0: </a:t>
            </a:r>
            <a:r>
              <a:rPr kumimoji="1" lang="en-US" altLang="ja-JP" sz="700" err="1">
                <a:ea typeface="MS PGothic" panose="020B0600070205080204" pitchFamily="34" charset="-128"/>
              </a:rPr>
              <a:t>stack_mgr</a:t>
            </a:r>
            <a:r>
              <a:rPr kumimoji="1" lang="en-US" altLang="ja-JP" sz="700">
                <a:ea typeface="MS PGothic" panose="020B0600070205080204" pitchFamily="34" charset="-128"/>
              </a:rPr>
              <a:t>: Switch 2 has been elected STANDBY.</a:t>
            </a:r>
          </a:p>
          <a:p>
            <a:r>
              <a:rPr kumimoji="1" lang="en-US" altLang="ja-JP" sz="700">
                <a:ea typeface="MS PGothic" panose="020B0600070205080204" pitchFamily="34" charset="-128"/>
              </a:rPr>
              <a:t>*Mar 26 06:28:28.044: %REDUNDANCY-5-PEER_MONITOR_EVENT: Active detected a standby insertion (raw-event=PEER_FOUND(4))</a:t>
            </a:r>
          </a:p>
          <a:p>
            <a:endParaRPr kumimoji="1" lang="en-US" altLang="ja-JP" sz="700">
              <a:ea typeface="MS PGothic" panose="020B0600070205080204" pitchFamily="34" charset="-128"/>
            </a:endParaRPr>
          </a:p>
          <a:p>
            <a:r>
              <a:rPr kumimoji="1" lang="en-US" altLang="ja-JP" sz="700">
                <a:ea typeface="MS PGothic" panose="020B0600070205080204" pitchFamily="34" charset="-128"/>
              </a:rPr>
              <a:t>*Mar 26 06:28:28.044: %REDUNDANCY-5-PEER_MONITOR_EVENT: Active detected a standby insertion (raw-event=PEER_REDUNDANCY_STATE_CHANGE(5))</a:t>
            </a:r>
          </a:p>
          <a:p>
            <a:endParaRPr kumimoji="1" lang="en-US" altLang="ja-JP" sz="700">
              <a:ea typeface="MS PGothic" panose="020B0600070205080204" pitchFamily="34" charset="-128"/>
            </a:endParaRPr>
          </a:p>
          <a:p>
            <a:r>
              <a:rPr kumimoji="1" lang="en-US" altLang="ja-JP" sz="700">
                <a:ea typeface="MS PGothic" panose="020B0600070205080204" pitchFamily="34" charset="-128"/>
              </a:rPr>
              <a:t>*Mar 26 06:28:28.861: %REDUNDANCY-3-IPC: IOS versions do not match.</a:t>
            </a:r>
          </a:p>
          <a:p>
            <a:r>
              <a:rPr kumimoji="1" lang="en-US" altLang="ja-JP" sz="700">
                <a:ea typeface="MS PGothic" panose="020B0600070205080204" pitchFamily="34" charset="-128"/>
              </a:rPr>
              <a:t> </a:t>
            </a:r>
          </a:p>
          <a:p>
            <a:r>
              <a:rPr kumimoji="1" lang="en-US" altLang="ja-JP" sz="700">
                <a:ea typeface="MS PGothic" panose="020B0600070205080204" pitchFamily="34" charset="-128"/>
              </a:rPr>
              <a:t>*Mar 26 06:29:10.383: %HA_CONFIG_SYNC-6-BULK_CFGSYNC_SUCCEED: Bulk Sync succeeded</a:t>
            </a:r>
          </a:p>
          <a:p>
            <a:r>
              <a:rPr kumimoji="1" lang="en-US" altLang="ja-JP" sz="700">
                <a:ea typeface="MS PGothic" panose="020B0600070205080204" pitchFamily="34" charset="-128"/>
              </a:rPr>
              <a:t>*Mar 26 06:29:11.384: %RF-5-RF_TERMINAL_STATE: Terminal state reached for (SSO)Finished wait for Standby to reach terminal redundancy state</a:t>
            </a:r>
          </a:p>
          <a:p>
            <a:endParaRPr kumimoji="1" lang="en-US" altLang="ja-JP" sz="700">
              <a:ea typeface="MS PGothic" panose="020B0600070205080204" pitchFamily="34" charset="-128"/>
            </a:endParaRPr>
          </a:p>
          <a:p>
            <a:endParaRPr kumimoji="1" lang="en-US" altLang="ja-JP" sz="700">
              <a:solidFill>
                <a:srgbClr val="FF0000"/>
              </a:solidFill>
              <a:ea typeface="MS PGothic" panose="020B0600070205080204" pitchFamily="34" charset="-128"/>
            </a:endParaRPr>
          </a:p>
          <a:p>
            <a:r>
              <a:rPr kumimoji="1" lang="en-US" altLang="ja-JP" sz="700">
                <a:solidFill>
                  <a:srgbClr val="FF0000"/>
                </a:solidFill>
                <a:ea typeface="MS PGothic" panose="020B0600070205080204" pitchFamily="34" charset="-128"/>
              </a:rPr>
              <a:t>STAGE 3: Installing software on Active</a:t>
            </a:r>
          </a:p>
          <a:p>
            <a:r>
              <a:rPr kumimoji="1" lang="en-US" altLang="ja-JP" sz="700">
                <a:ea typeface="MS PGothic" panose="020B0600070205080204" pitchFamily="34" charset="-128"/>
              </a:rPr>
              <a:t>===================================================</a:t>
            </a:r>
          </a:p>
          <a:p>
            <a:r>
              <a:rPr kumimoji="1" lang="en-US" altLang="ja-JP" sz="700">
                <a:ea typeface="MS PGothic" panose="020B0600070205080204" pitchFamily="34" charset="-128"/>
              </a:rPr>
              <a:t>--- Starting </a:t>
            </a:r>
            <a:r>
              <a:rPr kumimoji="1" lang="en-US" altLang="ja-JP" sz="700" err="1">
                <a:ea typeface="MS PGothic" panose="020B0600070205080204" pitchFamily="34" charset="-128"/>
              </a:rPr>
              <a:t>install_active</a:t>
            </a:r>
            <a:r>
              <a:rPr kumimoji="1" lang="en-US" altLang="ja-JP" sz="700">
                <a:ea typeface="MS PGothic" panose="020B0600070205080204" pitchFamily="34" charset="-128"/>
              </a:rPr>
              <a:t> ---</a:t>
            </a:r>
          </a:p>
          <a:p>
            <a:r>
              <a:rPr kumimoji="1" lang="en-US" altLang="ja-JP" sz="700">
                <a:ea typeface="MS PGothic" panose="020B0600070205080204" pitchFamily="34" charset="-128"/>
              </a:rPr>
              <a:t>Performing </a:t>
            </a:r>
            <a:r>
              <a:rPr kumimoji="1" lang="en-US" altLang="ja-JP" sz="700" err="1">
                <a:ea typeface="MS PGothic" panose="020B0600070205080204" pitchFamily="34" charset="-128"/>
              </a:rPr>
              <a:t>install_active</a:t>
            </a:r>
            <a:r>
              <a:rPr kumimoji="1" lang="en-US" altLang="ja-JP" sz="700">
                <a:ea typeface="MS PGothic" panose="020B0600070205080204" pitchFamily="34" charset="-128"/>
              </a:rPr>
              <a:t> on Chassis 1</a:t>
            </a:r>
          </a:p>
          <a:p>
            <a:endParaRPr kumimoji="1" lang="en-US" altLang="ja-JP" sz="700">
              <a:ea typeface="MS PGothic" panose="020B0600070205080204" pitchFamily="34" charset="-128"/>
            </a:endParaRPr>
          </a:p>
          <a:p>
            <a:r>
              <a:rPr kumimoji="1" lang="en-US" altLang="ja-JP" sz="700">
                <a:ea typeface="MS PGothic" panose="020B0600070205080204" pitchFamily="34" charset="-128"/>
              </a:rPr>
              <a:t>*Mar 26 06:29:13.591: %LINK-3-UPDOWN: Interface TenGigabitEthernet2/0/3, changed state to up</a:t>
            </a:r>
          </a:p>
          <a:p>
            <a:r>
              <a:rPr kumimoji="1" lang="en-US" altLang="ja-JP" sz="700">
                <a:ea typeface="MS PGothic" panose="020B0600070205080204" pitchFamily="34" charset="-128"/>
              </a:rPr>
              <a:t>*Mar 26 06:29:13.595: %LINK-3-UPDOWN: Interface TenGigabitEthernet2/0/4, changed state to up</a:t>
            </a:r>
          </a:p>
          <a:p>
            <a:r>
              <a:rPr kumimoji="1" lang="en-US" altLang="ja-JP" sz="700">
                <a:ea typeface="MS PGothic" panose="020B0600070205080204" pitchFamily="34" charset="-128"/>
              </a:rPr>
              <a:t>*Mar 26 06:29:13.741: %LINK-3-UPDOWN: Interface TenGigabitEthernet2/0/10, changed state to up</a:t>
            </a:r>
          </a:p>
          <a:p>
            <a:r>
              <a:rPr kumimoji="1" lang="en-US" altLang="ja-JP" sz="700">
                <a:ea typeface="MS PGothic" panose="020B0600070205080204" pitchFamily="34" charset="-128"/>
              </a:rPr>
              <a:t>*Mar 26 06:29:14.591: %LINEPROTO-5-UPDOWN: Line protocol on Interface TenGigabitEthernet2/0/3, changed state to up</a:t>
            </a:r>
          </a:p>
          <a:p>
            <a:r>
              <a:rPr kumimoji="1" lang="en-US" altLang="ja-JP" sz="700">
                <a:ea typeface="MS PGothic" panose="020B0600070205080204" pitchFamily="34" charset="-128"/>
              </a:rPr>
              <a:t>*Mar 26 06:29:14.595: %LINEPROTO-5-UPDOWN: Line protocol on Interface TenGigabitEthernet2/0/4, changed state to up</a:t>
            </a:r>
          </a:p>
          <a:p>
            <a:r>
              <a:rPr kumimoji="1" lang="en-US" altLang="ja-JP" sz="700">
                <a:ea typeface="MS PGothic" panose="020B0600070205080204" pitchFamily="34" charset="-128"/>
              </a:rPr>
              <a:t>*Mar 26 06:29:16.208: %LINEPROTO-5-UPDOWN: Line protocol on Interface TenGigabitEthernet2/0/10, changed state to up/</a:t>
            </a:r>
            <a:r>
              <a:rPr kumimoji="1" lang="en-US" altLang="ja-JP" sz="700" err="1">
                <a:ea typeface="MS PGothic" panose="020B0600070205080204" pitchFamily="34" charset="-128"/>
              </a:rPr>
              <a:t>usr</a:t>
            </a:r>
            <a:r>
              <a:rPr kumimoji="1" lang="en-US" altLang="ja-JP" sz="700">
                <a:ea typeface="MS PGothic" panose="020B0600070205080204" pitchFamily="34" charset="-128"/>
              </a:rPr>
              <a:t>/</a:t>
            </a:r>
            <a:r>
              <a:rPr kumimoji="1" lang="en-US" altLang="ja-JP" sz="700" err="1">
                <a:ea typeface="MS PGothic" panose="020B0600070205080204" pitchFamily="34" charset="-128"/>
              </a:rPr>
              <a:t>binos</a:t>
            </a:r>
            <a:r>
              <a:rPr kumimoji="1" lang="en-US" altLang="ja-JP" sz="700">
                <a:ea typeface="MS PGothic" panose="020B0600070205080204" pitchFamily="34" charset="-128"/>
              </a:rPr>
              <a:t>/</a:t>
            </a:r>
            <a:r>
              <a:rPr kumimoji="1" lang="en-US" altLang="ja-JP" sz="700" err="1">
                <a:ea typeface="MS PGothic" panose="020B0600070205080204" pitchFamily="34" charset="-128"/>
              </a:rPr>
              <a:t>conf</a:t>
            </a:r>
            <a:r>
              <a:rPr kumimoji="1" lang="en-US" altLang="ja-JP" sz="700">
                <a:ea typeface="MS PGothic" panose="020B0600070205080204" pitchFamily="34" charset="-128"/>
              </a:rPr>
              <a:t>/pglobals-pd.sh: line 16: /</a:t>
            </a:r>
            <a:r>
              <a:rPr kumimoji="1" lang="en-US" altLang="ja-JP" sz="700" err="1">
                <a:ea typeface="MS PGothic" panose="020B0600070205080204" pitchFamily="34" charset="-128"/>
              </a:rPr>
              <a:t>tmp</a:t>
            </a:r>
            <a:r>
              <a:rPr kumimoji="1" lang="en-US" altLang="ja-JP" sz="700">
                <a:ea typeface="MS PGothic" panose="020B0600070205080204" pitchFamily="34" charset="-128"/>
              </a:rPr>
              <a:t>/chassis/local//</a:t>
            </a:r>
            <a:r>
              <a:rPr kumimoji="1" lang="en-US" altLang="ja-JP" sz="700" err="1">
                <a:ea typeface="MS PGothic" panose="020B0600070205080204" pitchFamily="34" charset="-128"/>
              </a:rPr>
              <a:t>chasfs</a:t>
            </a:r>
            <a:r>
              <a:rPr kumimoji="1" lang="en-US" altLang="ja-JP" sz="700">
                <a:ea typeface="MS PGothic" panose="020B0600070205080204" pitchFamily="34" charset="-128"/>
              </a:rPr>
              <a:t>/midplane/</a:t>
            </a:r>
            <a:r>
              <a:rPr kumimoji="1" lang="en-US" altLang="ja-JP" sz="700" err="1">
                <a:ea typeface="MS PGothic" panose="020B0600070205080204" pitchFamily="34" charset="-128"/>
              </a:rPr>
              <a:t>chassis_type</a:t>
            </a:r>
            <a:r>
              <a:rPr kumimoji="1" lang="en-US" altLang="ja-JP" sz="700">
                <a:ea typeface="MS PGothic" panose="020B0600070205080204" pitchFamily="34" charset="-128"/>
              </a:rPr>
              <a:t>: No such file or directory</a:t>
            </a:r>
          </a:p>
          <a:p>
            <a:r>
              <a:rPr kumimoji="1" lang="en-US" altLang="ja-JP" sz="700">
                <a:ea typeface="MS PGothic" panose="020B0600070205080204" pitchFamily="34" charset="-128"/>
              </a:rPr>
              <a:t>[1] </a:t>
            </a:r>
            <a:r>
              <a:rPr kumimoji="1" lang="en-US" altLang="ja-JP" sz="700" err="1">
                <a:ea typeface="MS PGothic" panose="020B0600070205080204" pitchFamily="34" charset="-128"/>
              </a:rPr>
              <a:t>install_active</a:t>
            </a:r>
            <a:r>
              <a:rPr kumimoji="1" lang="en-US" altLang="ja-JP" sz="700">
                <a:ea typeface="MS PGothic" panose="020B0600070205080204" pitchFamily="34" charset="-128"/>
              </a:rPr>
              <a:t> package(s) on switch 1</a:t>
            </a:r>
          </a:p>
          <a:p>
            <a:r>
              <a:rPr kumimoji="1" lang="en-US" altLang="ja-JP" sz="700">
                <a:ea typeface="MS PGothic" panose="020B0600070205080204" pitchFamily="34" charset="-128"/>
              </a:rPr>
              <a:t>[1] Finished </a:t>
            </a:r>
            <a:r>
              <a:rPr kumimoji="1" lang="en-US" altLang="ja-JP" sz="700" err="1">
                <a:ea typeface="MS PGothic" panose="020B0600070205080204" pitchFamily="34" charset="-128"/>
              </a:rPr>
              <a:t>install_active</a:t>
            </a:r>
            <a:r>
              <a:rPr kumimoji="1" lang="en-US" altLang="ja-JP" sz="700">
                <a:ea typeface="MS PGothic" panose="020B0600070205080204" pitchFamily="34" charset="-128"/>
              </a:rPr>
              <a:t> on switch 1</a:t>
            </a:r>
          </a:p>
          <a:p>
            <a:r>
              <a:rPr kumimoji="1" lang="en-US" altLang="ja-JP" sz="700" err="1">
                <a:ea typeface="MS PGothic" panose="020B0600070205080204" pitchFamily="34" charset="-128"/>
              </a:rPr>
              <a:t>install_active</a:t>
            </a:r>
            <a:r>
              <a:rPr kumimoji="1" lang="en-US" altLang="ja-JP" sz="700">
                <a:ea typeface="MS PGothic" panose="020B0600070205080204" pitchFamily="34" charset="-128"/>
              </a:rPr>
              <a:t>: Passed on [1]</a:t>
            </a:r>
          </a:p>
          <a:p>
            <a:r>
              <a:rPr kumimoji="1" lang="en-US" altLang="ja-JP" sz="700">
                <a:ea typeface="MS PGothic" panose="020B0600070205080204" pitchFamily="34" charset="-128"/>
              </a:rPr>
              <a:t>Finished </a:t>
            </a:r>
            <a:r>
              <a:rPr kumimoji="1" lang="en-US" altLang="ja-JP" sz="700" err="1">
                <a:ea typeface="MS PGothic" panose="020B0600070205080204" pitchFamily="34" charset="-128"/>
              </a:rPr>
              <a:t>install_active</a:t>
            </a:r>
            <a:endParaRPr kumimoji="1" lang="en-US" altLang="ja-JP" sz="700">
              <a:ea typeface="MS PGothic" panose="020B0600070205080204" pitchFamily="34" charset="-128"/>
            </a:endParaRPr>
          </a:p>
          <a:p>
            <a:endParaRPr kumimoji="1" lang="en-US" altLang="ja-JP" sz="700">
              <a:ea typeface="MS PGothic" panose="020B0600070205080204" pitchFamily="34" charset="-128"/>
            </a:endParaRPr>
          </a:p>
        </p:txBody>
      </p:sp>
      <p:sp>
        <p:nvSpPr>
          <p:cNvPr id="11" name="吹き出し: 線 10">
            <a:extLst>
              <a:ext uri="{FF2B5EF4-FFF2-40B4-BE49-F238E27FC236}">
                <a16:creationId xmlns:a16="http://schemas.microsoft.com/office/drawing/2014/main" id="{8EC22372-2307-F44A-BA73-A18C40D81315}"/>
              </a:ext>
            </a:extLst>
          </p:cNvPr>
          <p:cNvSpPr/>
          <p:nvPr/>
        </p:nvSpPr>
        <p:spPr>
          <a:xfrm>
            <a:off x="5257799" y="1014284"/>
            <a:ext cx="3657601" cy="385905"/>
          </a:xfrm>
          <a:prstGeom prst="callout1">
            <a:avLst>
              <a:gd name="adj1" fmla="val 49397"/>
              <a:gd name="adj2" fmla="val 318"/>
              <a:gd name="adj3" fmla="val 129228"/>
              <a:gd name="adj4" fmla="val -13303"/>
            </a:avLst>
          </a:prstGeom>
          <a:solidFill>
            <a:schemeClr val="accent1">
              <a:alpha val="15000"/>
            </a:schemeClr>
          </a:solidFill>
          <a:ln>
            <a:solidFill>
              <a:schemeClr val="accent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r>
              <a:rPr kumimoji="1" lang="ja-JP" altLang="en-US" sz="1050">
                <a:ea typeface="MS PGothic" panose="020B0600070205080204" pitchFamily="34" charset="-128"/>
              </a:rPr>
              <a:t>アクティブでインストールが開始　</a:t>
            </a:r>
          </a:p>
        </p:txBody>
      </p:sp>
      <p:sp>
        <p:nvSpPr>
          <p:cNvPr id="12" name="吹き出し: 線 10">
            <a:extLst>
              <a:ext uri="{FF2B5EF4-FFF2-40B4-BE49-F238E27FC236}">
                <a16:creationId xmlns:a16="http://schemas.microsoft.com/office/drawing/2014/main" id="{65D78726-FF27-DA4C-8B01-AD5D80BDD25B}"/>
              </a:ext>
            </a:extLst>
          </p:cNvPr>
          <p:cNvSpPr/>
          <p:nvPr/>
        </p:nvSpPr>
        <p:spPr>
          <a:xfrm>
            <a:off x="4152900" y="519604"/>
            <a:ext cx="3657601" cy="385905"/>
          </a:xfrm>
          <a:prstGeom prst="callout1">
            <a:avLst>
              <a:gd name="adj1" fmla="val 49397"/>
              <a:gd name="adj2" fmla="val 318"/>
              <a:gd name="adj3" fmla="val 283730"/>
              <a:gd name="adj4" fmla="val -71258"/>
            </a:avLst>
          </a:prstGeom>
          <a:solidFill>
            <a:schemeClr val="accent1">
              <a:alpha val="15000"/>
            </a:schemeClr>
          </a:solidFill>
          <a:ln>
            <a:solidFill>
              <a:schemeClr val="accent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r>
              <a:rPr kumimoji="1" lang="ja-JP" altLang="en-US" sz="1050">
                <a:ea typeface="MS PGothic" panose="020B0600070205080204" pitchFamily="34" charset="-128"/>
              </a:rPr>
              <a:t>スタンバイで再起動が開始　</a:t>
            </a:r>
          </a:p>
        </p:txBody>
      </p:sp>
      <p:sp>
        <p:nvSpPr>
          <p:cNvPr id="9" name="Slide Number Placeholder 4">
            <a:extLst>
              <a:ext uri="{FF2B5EF4-FFF2-40B4-BE49-F238E27FC236}">
                <a16:creationId xmlns:a16="http://schemas.microsoft.com/office/drawing/2014/main" id="{DCF87357-9351-D94E-9E2A-D0EE894D7FBF}"/>
              </a:ext>
            </a:extLst>
          </p:cNvPr>
          <p:cNvSpPr>
            <a:spLocks noGrp="1"/>
          </p:cNvSpPr>
          <p:nvPr>
            <p:ph type="sldNum" sz="quarter" idx="4294967295"/>
          </p:nvPr>
        </p:nvSpPr>
        <p:spPr>
          <a:xfrm>
            <a:off x="8648700" y="4884738"/>
            <a:ext cx="495300" cy="274637"/>
          </a:xfrm>
          <a:prstGeom prst="rect">
            <a:avLst/>
          </a:prstGeom>
        </p:spPr>
        <p:txBody>
          <a:bodyPr>
            <a:noAutofit/>
          </a:bodyPr>
          <a:lstStyle/>
          <a:p>
            <a:fld id="{3945D0FD-48F1-4D72-80C5-FFB60B92A834}" type="slidenum">
              <a:rPr lang="en-US" sz="900" smtClean="0">
                <a:latin typeface="+mn-lt"/>
                <a:ea typeface="MS PGothic" panose="020B0600070205080204" pitchFamily="34" charset="-128"/>
              </a:rPr>
              <a:pPr/>
              <a:t>133</a:t>
            </a:fld>
            <a:endParaRPr lang="en-US" sz="900">
              <a:latin typeface="+mn-lt"/>
              <a:ea typeface="MS PGothic" panose="020B0600070205080204" pitchFamily="34" charset="-128"/>
            </a:endParaRPr>
          </a:p>
        </p:txBody>
      </p:sp>
    </p:spTree>
    <p:extLst>
      <p:ext uri="{BB962C8B-B14F-4D97-AF65-F5344CB8AC3E}">
        <p14:creationId xmlns:p14="http://schemas.microsoft.com/office/powerpoint/2010/main" val="770606914"/>
      </p:ext>
    </p:extLst>
  </p:cSld>
  <p:clrMapOvr>
    <a:masterClrMapping/>
  </p:clrMapOvr>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B4E46717-193D-964E-B331-2B7326FCC372}"/>
              </a:ext>
            </a:extLst>
          </p:cNvPr>
          <p:cNvSpPr>
            <a:spLocks noGrp="1"/>
          </p:cNvSpPr>
          <p:nvPr>
            <p:ph type="title"/>
          </p:nvPr>
        </p:nvSpPr>
        <p:spPr/>
        <p:txBody>
          <a:bodyPr anchor="t"/>
          <a:lstStyle/>
          <a:p>
            <a:r>
              <a:rPr lang="en-US" altLang="ja-JP">
                <a:latin typeface="+mn-lt"/>
                <a:ea typeface="MS PGothic" panose="020B0600070205080204" pitchFamily="34" charset="-128"/>
              </a:rPr>
              <a:t>ISSU</a:t>
            </a:r>
            <a:endParaRPr lang="en-US">
              <a:latin typeface="+mn-lt"/>
              <a:ea typeface="MS PGothic" panose="020B0600070205080204" pitchFamily="34" charset="-128"/>
            </a:endParaRPr>
          </a:p>
        </p:txBody>
      </p:sp>
      <p:sp>
        <p:nvSpPr>
          <p:cNvPr id="5" name="Text Placeholder 4">
            <a:extLst>
              <a:ext uri="{FF2B5EF4-FFF2-40B4-BE49-F238E27FC236}">
                <a16:creationId xmlns:a16="http://schemas.microsoft.com/office/drawing/2014/main" id="{A9F797BE-25B5-8A46-B6B8-37C32BBAD93F}"/>
              </a:ext>
            </a:extLst>
          </p:cNvPr>
          <p:cNvSpPr>
            <a:spLocks noGrp="1"/>
          </p:cNvSpPr>
          <p:nvPr>
            <p:ph type="body" sz="quarter" idx="11"/>
          </p:nvPr>
        </p:nvSpPr>
        <p:spPr/>
        <p:txBody>
          <a:bodyPr anchor="b"/>
          <a:lstStyle/>
          <a:p>
            <a:r>
              <a:rPr lang="en-US" altLang="ja-JP" dirty="0" err="1">
                <a:ea typeface="MS PGothic" panose="020B0600070205080204" pitchFamily="34" charset="-128"/>
              </a:rPr>
              <a:t>ISSU</a:t>
            </a:r>
            <a:r>
              <a:rPr lang="en-US" altLang="ja-JP" dirty="0">
                <a:ea typeface="MS PGothic" panose="020B0600070205080204" pitchFamily="34" charset="-128"/>
              </a:rPr>
              <a:t> </a:t>
            </a:r>
            <a:r>
              <a:rPr lang="ja-JP" altLang="en-US">
                <a:ea typeface="MS PGothic" panose="020B0600070205080204" pitchFamily="34" charset="-128"/>
              </a:rPr>
              <a:t>の設定（</a:t>
            </a:r>
            <a:r>
              <a:rPr lang="en-US" altLang="ja-JP" dirty="0">
                <a:ea typeface="MS PGothic" panose="020B0600070205080204" pitchFamily="34" charset="-128"/>
              </a:rPr>
              <a:t>1</a:t>
            </a:r>
            <a:r>
              <a:rPr lang="ja-JP" altLang="en-US">
                <a:ea typeface="MS PGothic" panose="020B0600070205080204" pitchFamily="34" charset="-128"/>
              </a:rPr>
              <a:t>ステップ）④</a:t>
            </a:r>
            <a:endParaRPr lang="en-US" dirty="0">
              <a:ea typeface="MS PGothic" panose="020B0600070205080204" pitchFamily="34" charset="-128"/>
            </a:endParaRPr>
          </a:p>
        </p:txBody>
      </p:sp>
      <p:sp>
        <p:nvSpPr>
          <p:cNvPr id="6" name="Text Placeholder 5">
            <a:extLst>
              <a:ext uri="{FF2B5EF4-FFF2-40B4-BE49-F238E27FC236}">
                <a16:creationId xmlns:a16="http://schemas.microsoft.com/office/drawing/2014/main" id="{AD0CEF74-413B-8F45-AD7F-1418652859F4}"/>
              </a:ext>
            </a:extLst>
          </p:cNvPr>
          <p:cNvSpPr>
            <a:spLocks noGrp="1"/>
          </p:cNvSpPr>
          <p:nvPr>
            <p:ph type="body" sz="quarter" idx="12"/>
          </p:nvPr>
        </p:nvSpPr>
        <p:spPr/>
        <p:txBody>
          <a:bodyPr/>
          <a:lstStyle/>
          <a:p>
            <a:r>
              <a:rPr kumimoji="1" lang="en-US" altLang="ja-JP">
                <a:ea typeface="MS PGothic" panose="020B0600070205080204" pitchFamily="34" charset="-128"/>
              </a:rPr>
              <a:t>3.2  IOS Management</a:t>
            </a:r>
            <a:endParaRPr lang="en-US">
              <a:ea typeface="MS PGothic" panose="020B0600070205080204" pitchFamily="34" charset="-128"/>
            </a:endParaRPr>
          </a:p>
        </p:txBody>
      </p:sp>
      <p:sp>
        <p:nvSpPr>
          <p:cNvPr id="7" name="テキスト ボックス 6">
            <a:extLst>
              <a:ext uri="{FF2B5EF4-FFF2-40B4-BE49-F238E27FC236}">
                <a16:creationId xmlns:a16="http://schemas.microsoft.com/office/drawing/2014/main" id="{0D52DD86-7950-4DFC-A261-4579EA42E21B}"/>
              </a:ext>
            </a:extLst>
          </p:cNvPr>
          <p:cNvSpPr txBox="1"/>
          <p:nvPr/>
        </p:nvSpPr>
        <p:spPr>
          <a:xfrm>
            <a:off x="228600" y="1221561"/>
            <a:ext cx="5443154" cy="276999"/>
          </a:xfrm>
          <a:prstGeom prst="rect">
            <a:avLst/>
          </a:prstGeom>
          <a:noFill/>
        </p:spPr>
        <p:txBody>
          <a:bodyPr wrap="square" rtlCol="0">
            <a:spAutoFit/>
          </a:bodyPr>
          <a:lstStyle/>
          <a:p>
            <a:pPr marL="171450" indent="-171450">
              <a:buFont typeface="Apple SD Gothic Neo Regular" panose="02000300000000000000" pitchFamily="2" charset="-127"/>
              <a:buChar char="◼"/>
            </a:pPr>
            <a:r>
              <a:rPr kumimoji="1" lang="en-US" altLang="ja-JP" sz="1200" b="1">
                <a:solidFill>
                  <a:schemeClr val="tx2"/>
                </a:solidFill>
                <a:latin typeface="+mn-lt"/>
                <a:ea typeface="MS PGothic" panose="020B0600070205080204" pitchFamily="34" charset="-128"/>
              </a:rPr>
              <a:t>ISSU </a:t>
            </a:r>
            <a:r>
              <a:rPr kumimoji="1" lang="ja-JP" altLang="en-US" sz="1200" b="1">
                <a:solidFill>
                  <a:schemeClr val="tx2"/>
                </a:solidFill>
                <a:latin typeface="+mn-lt"/>
                <a:ea typeface="MS PGothic" panose="020B0600070205080204" pitchFamily="34" charset="-128"/>
              </a:rPr>
              <a:t>の実施</a:t>
            </a:r>
          </a:p>
        </p:txBody>
      </p:sp>
      <p:sp>
        <p:nvSpPr>
          <p:cNvPr id="8" name="テキスト ボックス 7">
            <a:extLst>
              <a:ext uri="{FF2B5EF4-FFF2-40B4-BE49-F238E27FC236}">
                <a16:creationId xmlns:a16="http://schemas.microsoft.com/office/drawing/2014/main" id="{F1BF740D-63C5-4B7B-AA90-9947CBDF44C6}"/>
              </a:ext>
            </a:extLst>
          </p:cNvPr>
          <p:cNvSpPr txBox="1"/>
          <p:nvPr/>
        </p:nvSpPr>
        <p:spPr>
          <a:xfrm>
            <a:off x="244972" y="1512252"/>
            <a:ext cx="8670428" cy="3077855"/>
          </a:xfrm>
          <a:prstGeom prst="rect">
            <a:avLst/>
          </a:prstGeom>
          <a:solidFill>
            <a:schemeClr val="bg2">
              <a:lumMod val="95000"/>
            </a:schemeClr>
          </a:solidFill>
          <a:ln>
            <a:noFill/>
          </a:ln>
        </p:spPr>
        <p:style>
          <a:lnRef idx="0">
            <a:scrgbClr r="0" g="0" b="0"/>
          </a:lnRef>
          <a:fillRef idx="0">
            <a:scrgbClr r="0" g="0" b="0"/>
          </a:fillRef>
          <a:effectRef idx="0">
            <a:scrgbClr r="0" g="0" b="0"/>
          </a:effectRef>
          <a:fontRef idx="minor">
            <a:schemeClr val="accent4"/>
          </a:fontRef>
        </p:style>
        <p:txBody>
          <a:bodyPr wrap="square" numCol="2" rtlCol="0">
            <a:noAutofit/>
          </a:bodyPr>
          <a:lstStyle/>
          <a:p>
            <a:r>
              <a:rPr kumimoji="1" lang="en-US" altLang="ja-JP" sz="700">
                <a:solidFill>
                  <a:srgbClr val="FF0000"/>
                </a:solidFill>
                <a:ea typeface="MS PGothic" panose="020B0600070205080204" pitchFamily="34" charset="-128"/>
              </a:rPr>
              <a:t>STAGE 4: Restarting Active (switchover to standby)</a:t>
            </a:r>
          </a:p>
          <a:p>
            <a:r>
              <a:rPr kumimoji="1" lang="en-US" altLang="ja-JP" sz="700">
                <a:ea typeface="MS PGothic" panose="020B0600070205080204" pitchFamily="34" charset="-128"/>
              </a:rPr>
              <a:t>===================================================</a:t>
            </a:r>
          </a:p>
          <a:p>
            <a:r>
              <a:rPr kumimoji="1" lang="en-US" altLang="ja-JP" sz="700">
                <a:ea typeface="MS PGothic" panose="020B0600070205080204" pitchFamily="34" charset="-128"/>
              </a:rPr>
              <a:t>--- Starting active reload ---</a:t>
            </a:r>
          </a:p>
          <a:p>
            <a:r>
              <a:rPr kumimoji="1" lang="en-US" altLang="ja-JP" sz="700">
                <a:ea typeface="MS PGothic" panose="020B0600070205080204" pitchFamily="34" charset="-128"/>
              </a:rPr>
              <a:t> New software will load after reboot process is completed</a:t>
            </a:r>
          </a:p>
          <a:p>
            <a:r>
              <a:rPr kumimoji="1" lang="en-US" altLang="ja-JP" sz="700">
                <a:ea typeface="MS PGothic" panose="020B0600070205080204" pitchFamily="34" charset="-128"/>
              </a:rPr>
              <a:t>SUCCESS: </a:t>
            </a:r>
            <a:r>
              <a:rPr kumimoji="1" lang="en-US" altLang="ja-JP" sz="700" err="1">
                <a:ea typeface="MS PGothic" panose="020B0600070205080204" pitchFamily="34" charset="-128"/>
              </a:rPr>
              <a:t>install_add_activate_commit</a:t>
            </a:r>
            <a:r>
              <a:rPr kumimoji="1" lang="en-US" altLang="ja-JP" sz="700">
                <a:ea typeface="MS PGothic" panose="020B0600070205080204" pitchFamily="34" charset="-128"/>
              </a:rPr>
              <a:t>  Tue Mar 26 15:30:26 JST 2019</a:t>
            </a:r>
          </a:p>
          <a:p>
            <a:r>
              <a:rPr kumimoji="1" lang="en-US" altLang="ja-JP" sz="700">
                <a:ea typeface="MS PGothic" panose="020B0600070205080204" pitchFamily="34" charset="-128"/>
              </a:rPr>
              <a:t>Chassis 1 reloading, reason - Non participant detected</a:t>
            </a:r>
          </a:p>
          <a:p>
            <a:r>
              <a:rPr kumimoji="1" lang="en-US" altLang="ja-JP" sz="700">
                <a:ea typeface="MS PGothic" panose="020B0600070205080204" pitchFamily="34" charset="-128"/>
              </a:rPr>
              <a:t>C9500#Mar 26 15:30:28.577: %PMAN-5-EXITACTION: F0/0: </a:t>
            </a:r>
            <a:r>
              <a:rPr kumimoji="1" lang="en-US" altLang="ja-JP" sz="700" err="1">
                <a:ea typeface="MS PGothic" panose="020B0600070205080204" pitchFamily="34" charset="-128"/>
              </a:rPr>
              <a:t>pvp</a:t>
            </a:r>
            <a:r>
              <a:rPr kumimoji="1" lang="en-US" altLang="ja-JP" sz="700">
                <a:ea typeface="MS PGothic" panose="020B0600070205080204" pitchFamily="34" charset="-128"/>
              </a:rPr>
              <a:t>: Process manager is exiting: reload </a:t>
            </a:r>
            <a:r>
              <a:rPr kumimoji="1" lang="en-US" altLang="ja-JP" sz="700" err="1">
                <a:ea typeface="MS PGothic" panose="020B0600070205080204" pitchFamily="34" charset="-128"/>
              </a:rPr>
              <a:t>fp</a:t>
            </a:r>
            <a:r>
              <a:rPr kumimoji="1" lang="en-US" altLang="ja-JP" sz="700">
                <a:ea typeface="MS PGothic" panose="020B0600070205080204" pitchFamily="34" charset="-128"/>
              </a:rPr>
              <a:t> action requested</a:t>
            </a:r>
          </a:p>
          <a:p>
            <a:r>
              <a:rPr kumimoji="1" lang="en-US" altLang="ja-JP" sz="700">
                <a:ea typeface="MS PGothic" panose="020B0600070205080204" pitchFamily="34" charset="-128"/>
              </a:rPr>
              <a:t>Mar 26 15:30:29.805: %PMAN</a:t>
            </a:r>
          </a:p>
          <a:p>
            <a:endParaRPr kumimoji="1" lang="en-US" altLang="ja-JP" sz="700">
              <a:ea typeface="MS PGothic" panose="020B0600070205080204" pitchFamily="34" charset="-128"/>
            </a:endParaRPr>
          </a:p>
          <a:p>
            <a:r>
              <a:rPr kumimoji="1" lang="en-US" altLang="ja-JP" sz="700">
                <a:ea typeface="MS PGothic" panose="020B0600070205080204" pitchFamily="34" charset="-128"/>
              </a:rPr>
              <a:t>Initializing Hardware...</a:t>
            </a:r>
          </a:p>
          <a:p>
            <a:endParaRPr kumimoji="1" lang="en-US" altLang="ja-JP" sz="700">
              <a:ea typeface="MS PGothic" panose="020B0600070205080204" pitchFamily="34" charset="-128"/>
            </a:endParaRPr>
          </a:p>
          <a:p>
            <a:r>
              <a:rPr kumimoji="1" lang="en-US" altLang="ja-JP" sz="700">
                <a:ea typeface="MS PGothic" panose="020B0600070205080204" pitchFamily="34" charset="-128"/>
              </a:rPr>
              <a:t>System Bootstrap, Version 16.9.1r [FC2], RELEASE SOFTWARE (P)</a:t>
            </a:r>
          </a:p>
          <a:p>
            <a:r>
              <a:rPr kumimoji="1" lang="en-US" altLang="ja-JP" sz="700">
                <a:ea typeface="MS PGothic" panose="020B0600070205080204" pitchFamily="34" charset="-128"/>
              </a:rPr>
              <a:t>Compiled Tue 05/29/2018 14:59:59.99 by </a:t>
            </a:r>
            <a:r>
              <a:rPr kumimoji="1" lang="en-US" altLang="ja-JP" sz="700" err="1">
                <a:ea typeface="MS PGothic" panose="020B0600070205080204" pitchFamily="34" charset="-128"/>
              </a:rPr>
              <a:t>rel</a:t>
            </a:r>
            <a:endParaRPr kumimoji="1" lang="en-US" altLang="ja-JP" sz="700">
              <a:ea typeface="MS PGothic" panose="020B0600070205080204" pitchFamily="34" charset="-128"/>
            </a:endParaRPr>
          </a:p>
          <a:p>
            <a:endParaRPr kumimoji="1" lang="en-US" altLang="ja-JP" sz="700">
              <a:ea typeface="MS PGothic" panose="020B0600070205080204" pitchFamily="34" charset="-128"/>
            </a:endParaRPr>
          </a:p>
          <a:p>
            <a:r>
              <a:rPr kumimoji="1" lang="en-US" altLang="ja-JP" sz="700">
                <a:ea typeface="MS PGothic" panose="020B0600070205080204" pitchFamily="34" charset="-128"/>
              </a:rPr>
              <a:t>Current ROMMON image : Primary</a:t>
            </a:r>
          </a:p>
          <a:p>
            <a:r>
              <a:rPr kumimoji="1" lang="en-US" altLang="ja-JP" sz="700">
                <a:ea typeface="MS PGothic" panose="020B0600070205080204" pitchFamily="34" charset="-128"/>
              </a:rPr>
              <a:t>Last reset cause     : </a:t>
            </a:r>
            <a:r>
              <a:rPr kumimoji="1" lang="en-US" altLang="ja-JP" sz="700" err="1">
                <a:ea typeface="MS PGothic" panose="020B0600070205080204" pitchFamily="34" charset="-128"/>
              </a:rPr>
              <a:t>PowerOn</a:t>
            </a:r>
            <a:endParaRPr kumimoji="1" lang="en-US" altLang="ja-JP" sz="700">
              <a:ea typeface="MS PGothic" panose="020B0600070205080204" pitchFamily="34" charset="-128"/>
            </a:endParaRPr>
          </a:p>
          <a:p>
            <a:r>
              <a:rPr kumimoji="1" lang="en-US" altLang="ja-JP" sz="700">
                <a:ea typeface="MS PGothic" panose="020B0600070205080204" pitchFamily="34" charset="-128"/>
              </a:rPr>
              <a:t>C9500-40X platform with 16777216 Kbytes of main memory</a:t>
            </a:r>
          </a:p>
          <a:p>
            <a:endParaRPr kumimoji="1" lang="en-US" altLang="ja-JP" sz="700">
              <a:ea typeface="MS PGothic" panose="020B0600070205080204" pitchFamily="34" charset="-128"/>
            </a:endParaRPr>
          </a:p>
          <a:p>
            <a:r>
              <a:rPr kumimoji="1" lang="en-US" altLang="ja-JP" sz="700">
                <a:ea typeface="MS PGothic" panose="020B0600070205080204" pitchFamily="34" charset="-128"/>
              </a:rPr>
              <a:t>boot: attempting to boot from [</a:t>
            </a:r>
            <a:r>
              <a:rPr kumimoji="1" lang="en-US" altLang="ja-JP" sz="700" err="1">
                <a:ea typeface="MS PGothic" panose="020B0600070205080204" pitchFamily="34" charset="-128"/>
              </a:rPr>
              <a:t>flash:packages.conf</a:t>
            </a:r>
            <a:r>
              <a:rPr kumimoji="1" lang="en-US" altLang="ja-JP" sz="700">
                <a:ea typeface="MS PGothic" panose="020B0600070205080204" pitchFamily="34" charset="-128"/>
              </a:rPr>
              <a:t>]</a:t>
            </a:r>
          </a:p>
          <a:p>
            <a:r>
              <a:rPr kumimoji="1" lang="en-US" altLang="ja-JP" sz="700">
                <a:ea typeface="MS PGothic" panose="020B0600070205080204" pitchFamily="34" charset="-128"/>
              </a:rPr>
              <a:t>boot: reading file </a:t>
            </a:r>
            <a:r>
              <a:rPr kumimoji="1" lang="en-US" altLang="ja-JP" sz="700" err="1">
                <a:ea typeface="MS PGothic" panose="020B0600070205080204" pitchFamily="34" charset="-128"/>
              </a:rPr>
              <a:t>packages.conf</a:t>
            </a:r>
            <a:endParaRPr kumimoji="1" lang="en-US" altLang="ja-JP" sz="700">
              <a:ea typeface="MS PGothic" panose="020B0600070205080204" pitchFamily="34" charset="-128"/>
            </a:endParaRPr>
          </a:p>
          <a:p>
            <a:r>
              <a:rPr kumimoji="1" lang="en-US" altLang="ja-JP" sz="700">
                <a:ea typeface="MS PGothic" panose="020B0600070205080204" pitchFamily="34" charset="-128"/>
              </a:rPr>
              <a:t>#</a:t>
            </a:r>
          </a:p>
          <a:p>
            <a:r>
              <a:rPr kumimoji="1" lang="en-US" altLang="ja-JP" sz="700">
                <a:ea typeface="MS PGothic" panose="020B0600070205080204" pitchFamily="34" charset="-128"/>
              </a:rPr>
              <a:t>##################################################################################################################################################################################################################################################################################################################################################</a:t>
            </a:r>
          </a:p>
          <a:p>
            <a:endParaRPr kumimoji="1" lang="en-US" altLang="ja-JP" sz="700">
              <a:ea typeface="MS PGothic" panose="020B0600070205080204" pitchFamily="34" charset="-128"/>
            </a:endParaRPr>
          </a:p>
          <a:p>
            <a:endParaRPr kumimoji="1" lang="en-US" altLang="ja-JP" sz="700">
              <a:ea typeface="MS PGothic" panose="020B0600070205080204" pitchFamily="34" charset="-128"/>
            </a:endParaRPr>
          </a:p>
          <a:p>
            <a:r>
              <a:rPr kumimoji="1" lang="en-US" altLang="ja-JP" sz="700">
                <a:ea typeface="MS PGothic" panose="020B0600070205080204" pitchFamily="34" charset="-128"/>
              </a:rPr>
              <a:t>Mar 26 06:32:21.693: %PMAN-5-EXITACTION: C0/0: </a:t>
            </a:r>
            <a:r>
              <a:rPr kumimoji="1" lang="en-US" altLang="ja-JP" sz="700" err="1">
                <a:ea typeface="MS PGothic" panose="020B0600070205080204" pitchFamily="34" charset="-128"/>
              </a:rPr>
              <a:t>pvp</a:t>
            </a:r>
            <a:r>
              <a:rPr kumimoji="1" lang="en-US" altLang="ja-JP" sz="700">
                <a:ea typeface="MS PGothic" panose="020B0600070205080204" pitchFamily="34" charset="-128"/>
              </a:rPr>
              <a:t>: Process manager is exiting:</a:t>
            </a:r>
          </a:p>
          <a:p>
            <a:endParaRPr kumimoji="1" lang="en-US" altLang="ja-JP" sz="700">
              <a:ea typeface="MS PGothic" panose="020B0600070205080204" pitchFamily="34" charset="-128"/>
            </a:endParaRPr>
          </a:p>
          <a:p>
            <a:r>
              <a:rPr kumimoji="1" lang="en-US" altLang="ja-JP" sz="700">
                <a:ea typeface="MS PGothic" panose="020B0600070205080204" pitchFamily="34" charset="-128"/>
              </a:rPr>
              <a:t>Waiting for 120 seconds for other switches to boot</a:t>
            </a:r>
          </a:p>
          <a:p>
            <a:r>
              <a:rPr kumimoji="1" lang="en-US" altLang="ja-JP" sz="700">
                <a:ea typeface="MS PGothic" panose="020B0600070205080204" pitchFamily="34" charset="-128"/>
              </a:rPr>
              <a:t>################################</a:t>
            </a:r>
          </a:p>
          <a:p>
            <a:r>
              <a:rPr kumimoji="1" lang="en-US" altLang="ja-JP" sz="700">
                <a:ea typeface="MS PGothic" panose="020B0600070205080204" pitchFamily="34" charset="-128"/>
              </a:rPr>
              <a:t>Switch number is 1</a:t>
            </a:r>
          </a:p>
          <a:p>
            <a:r>
              <a:rPr kumimoji="1" lang="en-US" altLang="ja-JP" sz="700">
                <a:ea typeface="MS PGothic" panose="020B0600070205080204" pitchFamily="34" charset="-128"/>
              </a:rPr>
              <a:t>All switches in the stack have been discovered. Accelerating discovery</a:t>
            </a:r>
          </a:p>
        </p:txBody>
      </p:sp>
      <p:sp>
        <p:nvSpPr>
          <p:cNvPr id="10" name="吹き出し: 線 10">
            <a:extLst>
              <a:ext uri="{FF2B5EF4-FFF2-40B4-BE49-F238E27FC236}">
                <a16:creationId xmlns:a16="http://schemas.microsoft.com/office/drawing/2014/main" id="{89D8E328-DD51-9544-A632-81F8CFC92BB8}"/>
              </a:ext>
            </a:extLst>
          </p:cNvPr>
          <p:cNvSpPr/>
          <p:nvPr/>
        </p:nvSpPr>
        <p:spPr>
          <a:xfrm>
            <a:off x="4152900" y="1008785"/>
            <a:ext cx="3657601" cy="385905"/>
          </a:xfrm>
          <a:prstGeom prst="callout1">
            <a:avLst>
              <a:gd name="adj1" fmla="val 49397"/>
              <a:gd name="adj2" fmla="val 318"/>
              <a:gd name="adj3" fmla="val 151792"/>
              <a:gd name="adj4" fmla="val -46258"/>
            </a:avLst>
          </a:prstGeom>
          <a:solidFill>
            <a:schemeClr val="accent1">
              <a:alpha val="15000"/>
            </a:schemeClr>
          </a:solidFill>
          <a:ln>
            <a:solidFill>
              <a:schemeClr val="accent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r>
              <a:rPr kumimoji="1" lang="ja-JP" altLang="en-US" sz="1050">
                <a:ea typeface="MS PGothic" panose="020B0600070205080204" pitchFamily="34" charset="-128"/>
              </a:rPr>
              <a:t>アクティブで再起動が開始　</a:t>
            </a:r>
          </a:p>
        </p:txBody>
      </p:sp>
      <p:sp>
        <p:nvSpPr>
          <p:cNvPr id="9" name="Slide Number Placeholder 4">
            <a:extLst>
              <a:ext uri="{FF2B5EF4-FFF2-40B4-BE49-F238E27FC236}">
                <a16:creationId xmlns:a16="http://schemas.microsoft.com/office/drawing/2014/main" id="{CC8A5BC4-49C7-8241-A808-DE82DDE630F4}"/>
              </a:ext>
            </a:extLst>
          </p:cNvPr>
          <p:cNvSpPr>
            <a:spLocks noGrp="1"/>
          </p:cNvSpPr>
          <p:nvPr>
            <p:ph type="sldNum" sz="quarter" idx="4294967295"/>
          </p:nvPr>
        </p:nvSpPr>
        <p:spPr>
          <a:xfrm>
            <a:off x="8648700" y="4884738"/>
            <a:ext cx="495300" cy="274637"/>
          </a:xfrm>
          <a:prstGeom prst="rect">
            <a:avLst/>
          </a:prstGeom>
        </p:spPr>
        <p:txBody>
          <a:bodyPr>
            <a:noAutofit/>
          </a:bodyPr>
          <a:lstStyle/>
          <a:p>
            <a:fld id="{3945D0FD-48F1-4D72-80C5-FFB60B92A834}" type="slidenum">
              <a:rPr lang="en-US" sz="900" smtClean="0">
                <a:latin typeface="+mn-lt"/>
                <a:ea typeface="MS PGothic" panose="020B0600070205080204" pitchFamily="34" charset="-128"/>
              </a:rPr>
              <a:pPr/>
              <a:t>134</a:t>
            </a:fld>
            <a:endParaRPr lang="en-US" sz="900">
              <a:latin typeface="+mn-lt"/>
              <a:ea typeface="MS PGothic" panose="020B0600070205080204" pitchFamily="34" charset="-128"/>
            </a:endParaRPr>
          </a:p>
        </p:txBody>
      </p:sp>
    </p:spTree>
    <p:extLst>
      <p:ext uri="{BB962C8B-B14F-4D97-AF65-F5344CB8AC3E}">
        <p14:creationId xmlns:p14="http://schemas.microsoft.com/office/powerpoint/2010/main" val="2694077012"/>
      </p:ext>
    </p:extLst>
  </p:cSld>
  <p:clrMapOvr>
    <a:masterClrMapping/>
  </p:clrMapOvr>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B4E46717-193D-964E-B331-2B7326FCC372}"/>
              </a:ext>
            </a:extLst>
          </p:cNvPr>
          <p:cNvSpPr>
            <a:spLocks noGrp="1"/>
          </p:cNvSpPr>
          <p:nvPr>
            <p:ph type="title"/>
          </p:nvPr>
        </p:nvSpPr>
        <p:spPr/>
        <p:txBody>
          <a:bodyPr anchor="t"/>
          <a:lstStyle/>
          <a:p>
            <a:r>
              <a:rPr kumimoji="1" lang="en-US" altLang="ja-JP">
                <a:ea typeface="MS PGothic" panose="020B0600070205080204" pitchFamily="34" charset="-128"/>
              </a:rPr>
              <a:t>ISSU </a:t>
            </a:r>
            <a:r>
              <a:rPr kumimoji="1" lang="ja-JP" altLang="en-US">
                <a:ea typeface="MS PGothic" panose="020B0600070205080204" pitchFamily="34" charset="-128"/>
              </a:rPr>
              <a:t>バージョン互換性</a:t>
            </a:r>
            <a:endParaRPr lang="en-US">
              <a:latin typeface="+mn-lt"/>
              <a:ea typeface="MS PGothic" panose="020B0600070205080204" pitchFamily="34" charset="-128"/>
            </a:endParaRPr>
          </a:p>
        </p:txBody>
      </p:sp>
      <p:sp>
        <p:nvSpPr>
          <p:cNvPr id="6" name="Text Placeholder 5">
            <a:extLst>
              <a:ext uri="{FF2B5EF4-FFF2-40B4-BE49-F238E27FC236}">
                <a16:creationId xmlns:a16="http://schemas.microsoft.com/office/drawing/2014/main" id="{AD0CEF74-413B-8F45-AD7F-1418652859F4}"/>
              </a:ext>
            </a:extLst>
          </p:cNvPr>
          <p:cNvSpPr>
            <a:spLocks noGrp="1"/>
          </p:cNvSpPr>
          <p:nvPr>
            <p:ph type="body" sz="quarter" idx="12"/>
          </p:nvPr>
        </p:nvSpPr>
        <p:spPr/>
        <p:txBody>
          <a:bodyPr/>
          <a:lstStyle/>
          <a:p>
            <a:r>
              <a:rPr kumimoji="1" lang="en-US" altLang="ja-JP">
                <a:ea typeface="MS PGothic" panose="020B0600070205080204" pitchFamily="34" charset="-128"/>
              </a:rPr>
              <a:t>3.2  IOS Management</a:t>
            </a:r>
            <a:endParaRPr lang="en-US">
              <a:ea typeface="MS PGothic" panose="020B0600070205080204" pitchFamily="34" charset="-128"/>
            </a:endParaRPr>
          </a:p>
        </p:txBody>
      </p:sp>
      <p:sp>
        <p:nvSpPr>
          <p:cNvPr id="9" name="Slide Number Placeholder 4">
            <a:extLst>
              <a:ext uri="{FF2B5EF4-FFF2-40B4-BE49-F238E27FC236}">
                <a16:creationId xmlns:a16="http://schemas.microsoft.com/office/drawing/2014/main" id="{CC8A5BC4-49C7-8241-A808-DE82DDE630F4}"/>
              </a:ext>
            </a:extLst>
          </p:cNvPr>
          <p:cNvSpPr>
            <a:spLocks noGrp="1"/>
          </p:cNvSpPr>
          <p:nvPr>
            <p:ph type="sldNum" sz="quarter" idx="4294967295"/>
          </p:nvPr>
        </p:nvSpPr>
        <p:spPr>
          <a:xfrm>
            <a:off x="8576769" y="4884738"/>
            <a:ext cx="428621" cy="274637"/>
          </a:xfrm>
          <a:prstGeom prst="rect">
            <a:avLst/>
          </a:prstGeom>
        </p:spPr>
        <p:txBody>
          <a:bodyPr>
            <a:noAutofit/>
          </a:bodyPr>
          <a:lstStyle>
            <a:defPPr>
              <a:defRPr lang="en-US"/>
            </a:defPPr>
            <a:lvl1pPr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1pPr>
            <a:lvl2pPr marL="4572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2pPr>
            <a:lvl3pPr marL="9144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3pPr>
            <a:lvl4pPr marL="13716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4pPr>
            <a:lvl5pPr marL="18288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5pPr>
            <a:lvl6pPr marL="2286000" algn="l" defTabSz="457200" rtl="0" eaLnBrk="1" latinLnBrk="0" hangingPunct="1">
              <a:defRPr kern="1200">
                <a:solidFill>
                  <a:schemeClr val="tx1"/>
                </a:solidFill>
                <a:latin typeface="Arial" charset="0"/>
                <a:ea typeface="ＭＳ Ｐゴシック" charset="0"/>
                <a:cs typeface="ＭＳ Ｐゴシック" charset="0"/>
              </a:defRPr>
            </a:lvl6pPr>
            <a:lvl7pPr marL="2743200" algn="l" defTabSz="457200" rtl="0" eaLnBrk="1" latinLnBrk="0" hangingPunct="1">
              <a:defRPr kern="1200">
                <a:solidFill>
                  <a:schemeClr val="tx1"/>
                </a:solidFill>
                <a:latin typeface="Arial" charset="0"/>
                <a:ea typeface="ＭＳ Ｐゴシック" charset="0"/>
                <a:cs typeface="ＭＳ Ｐゴシック" charset="0"/>
              </a:defRPr>
            </a:lvl7pPr>
            <a:lvl8pPr marL="3200400" algn="l" defTabSz="457200" rtl="0" eaLnBrk="1" latinLnBrk="0" hangingPunct="1">
              <a:defRPr kern="1200">
                <a:solidFill>
                  <a:schemeClr val="tx1"/>
                </a:solidFill>
                <a:latin typeface="Arial" charset="0"/>
                <a:ea typeface="ＭＳ Ｐゴシック" charset="0"/>
                <a:cs typeface="ＭＳ Ｐゴシック" charset="0"/>
              </a:defRPr>
            </a:lvl8pPr>
            <a:lvl9pPr marL="3657600" algn="l" defTabSz="457200" rtl="0" eaLnBrk="1" latinLnBrk="0" hangingPunct="1">
              <a:defRPr kern="1200">
                <a:solidFill>
                  <a:schemeClr val="tx1"/>
                </a:solidFill>
                <a:latin typeface="Arial" charset="0"/>
                <a:ea typeface="ＭＳ Ｐゴシック" charset="0"/>
                <a:cs typeface="ＭＳ Ｐゴシック" charset="0"/>
              </a:defRPr>
            </a:lvl9pPr>
          </a:lstStyle>
          <a:p>
            <a:pPr defTabSz="685800" fontAlgn="auto">
              <a:spcBef>
                <a:spcPts val="0"/>
              </a:spcBef>
              <a:spcAft>
                <a:spcPts val="0"/>
              </a:spcAft>
              <a:defRPr/>
            </a:pPr>
            <a:fld id="{96A97DD0-5BE7-4856-A2A9-C42C6688E607}" type="slidenum">
              <a:rPr kumimoji="1" lang="en-US" sz="900" smtClean="0">
                <a:latin typeface="+mj-lt"/>
              </a:rPr>
              <a:pPr defTabSz="685800" fontAlgn="auto">
                <a:spcBef>
                  <a:spcPts val="0"/>
                </a:spcBef>
                <a:spcAft>
                  <a:spcPts val="0"/>
                </a:spcAft>
                <a:defRPr/>
              </a:pPr>
              <a:t>135</a:t>
            </a:fld>
            <a:endParaRPr lang="en-US" sz="900" dirty="0">
              <a:latin typeface="+mn-lt"/>
              <a:ea typeface="MS PGothic" panose="020B0600070205080204" pitchFamily="34" charset="-128"/>
            </a:endParaRPr>
          </a:p>
        </p:txBody>
      </p:sp>
      <p:sp>
        <p:nvSpPr>
          <p:cNvPr id="2" name="正方形/長方形 1">
            <a:extLst>
              <a:ext uri="{FF2B5EF4-FFF2-40B4-BE49-F238E27FC236}">
                <a16:creationId xmlns:a16="http://schemas.microsoft.com/office/drawing/2014/main" id="{3886DC9E-6AAD-3B47-849F-B4B057BE0675}"/>
              </a:ext>
            </a:extLst>
          </p:cNvPr>
          <p:cNvSpPr/>
          <p:nvPr/>
        </p:nvSpPr>
        <p:spPr>
          <a:xfrm>
            <a:off x="299794" y="1480408"/>
            <a:ext cx="8497134" cy="253916"/>
          </a:xfrm>
          <a:prstGeom prst="rect">
            <a:avLst/>
          </a:prstGeom>
        </p:spPr>
        <p:txBody>
          <a:bodyPr wrap="square">
            <a:spAutoFit/>
          </a:bodyPr>
          <a:lstStyle/>
          <a:p>
            <a:r>
              <a:rPr lang="en-US" altLang="ja-JP" sz="1050" dirty="0">
                <a:hlinkClick r:id="rId2"/>
              </a:rPr>
              <a:t>https://www.cisco.com/c/ja_jp/support/docs/switches/catalyst-9500-series-switches/214406-in-service-software-upgrade-issu-on-ca.html</a:t>
            </a:r>
            <a:endParaRPr lang="ja-JP" altLang="en-US" sz="1050"/>
          </a:p>
        </p:txBody>
      </p:sp>
      <p:sp>
        <p:nvSpPr>
          <p:cNvPr id="8" name="テキスト ボックス 7">
            <a:extLst>
              <a:ext uri="{FF2B5EF4-FFF2-40B4-BE49-F238E27FC236}">
                <a16:creationId xmlns:a16="http://schemas.microsoft.com/office/drawing/2014/main" id="{1A63AF79-B75D-7344-9B2E-68CEAF3BEB5D}"/>
              </a:ext>
            </a:extLst>
          </p:cNvPr>
          <p:cNvSpPr txBox="1"/>
          <p:nvPr/>
        </p:nvSpPr>
        <p:spPr>
          <a:xfrm>
            <a:off x="242046" y="966067"/>
            <a:ext cx="8334723" cy="461665"/>
          </a:xfrm>
          <a:prstGeom prst="rect">
            <a:avLst/>
          </a:prstGeom>
          <a:noFill/>
        </p:spPr>
        <p:txBody>
          <a:bodyPr wrap="square" rtlCol="0" anchor="t">
            <a:spAutoFit/>
          </a:bodyPr>
          <a:lstStyle/>
          <a:p>
            <a:pPr marL="171450" indent="-171450">
              <a:buFont typeface="Apple SD Gothic Neo Regular" panose="02000300000000000000" pitchFamily="2" charset="-127"/>
              <a:buChar char="◼"/>
            </a:pPr>
            <a:r>
              <a:rPr kumimoji="1" lang="ja-JP" altLang="en-US" sz="1200">
                <a:solidFill>
                  <a:schemeClr val="tx2"/>
                </a:solidFill>
                <a:latin typeface="+mn-lt"/>
                <a:ea typeface="MS PGothic"/>
              </a:rPr>
              <a:t>ISSU</a:t>
            </a:r>
            <a:r>
              <a:rPr kumimoji="1" lang="en-US" altLang="ja-JP" sz="1200" dirty="0">
                <a:solidFill>
                  <a:schemeClr val="tx2"/>
                </a:solidFill>
                <a:latin typeface="+mn-lt"/>
                <a:ea typeface="MS PGothic"/>
              </a:rPr>
              <a:t> </a:t>
            </a:r>
            <a:r>
              <a:rPr kumimoji="1" lang="ja-JP" altLang="en-US" sz="1200">
                <a:solidFill>
                  <a:schemeClr val="tx2"/>
                </a:solidFill>
                <a:latin typeface="+mn-lt"/>
                <a:ea typeface="MS PGothic"/>
              </a:rPr>
              <a:t>はサポートバージョンが異なるため、リファレンス　「</a:t>
            </a:r>
            <a:r>
              <a:rPr lang="en-US" altLang="ja-JP" sz="1200" dirty="0">
                <a:solidFill>
                  <a:schemeClr val="bg1"/>
                </a:solidFill>
                <a:latin typeface="Arial"/>
                <a:ea typeface="ＭＳ Ｐゴシック"/>
              </a:rPr>
              <a:t>Catalyst 3850</a:t>
            </a:r>
            <a:r>
              <a:rPr lang="ja-JP" altLang="en-US" sz="1200">
                <a:solidFill>
                  <a:schemeClr val="bg1"/>
                </a:solidFill>
                <a:latin typeface="Arial"/>
                <a:ea typeface="ＭＳ Ｐゴシック"/>
              </a:rPr>
              <a:t>、</a:t>
            </a:r>
            <a:r>
              <a:rPr lang="en-US" altLang="ja-JP" sz="1200" dirty="0">
                <a:solidFill>
                  <a:schemeClr val="bg1"/>
                </a:solidFill>
                <a:latin typeface="Arial"/>
                <a:ea typeface="ＭＳ Ｐゴシック"/>
              </a:rPr>
              <a:t>9400</a:t>
            </a:r>
            <a:r>
              <a:rPr lang="ja-JP" altLang="en-US" sz="1200">
                <a:solidFill>
                  <a:schemeClr val="bg1"/>
                </a:solidFill>
                <a:latin typeface="Arial"/>
                <a:ea typeface="ＭＳ Ｐゴシック"/>
              </a:rPr>
              <a:t>、および </a:t>
            </a:r>
            <a:r>
              <a:rPr lang="en-US" altLang="ja-JP" sz="1200" dirty="0">
                <a:solidFill>
                  <a:schemeClr val="bg1"/>
                </a:solidFill>
                <a:latin typeface="Arial"/>
                <a:ea typeface="ＭＳ Ｐゴシック"/>
              </a:rPr>
              <a:t>9500 </a:t>
            </a:r>
            <a:r>
              <a:rPr lang="ja-JP" altLang="en-US" sz="1200">
                <a:solidFill>
                  <a:schemeClr val="bg1"/>
                </a:solidFill>
                <a:latin typeface="Arial"/>
                <a:ea typeface="ＭＳ Ｐゴシック"/>
              </a:rPr>
              <a:t>シリーズ スイッチのインサービス ソフトウェア アップグレード（</a:t>
            </a:r>
            <a:r>
              <a:rPr lang="en-US" altLang="ja-JP" sz="1200" dirty="0" err="1">
                <a:solidFill>
                  <a:schemeClr val="bg1"/>
                </a:solidFill>
                <a:latin typeface="Arial"/>
                <a:ea typeface="ＭＳ Ｐゴシック"/>
              </a:rPr>
              <a:t>ISSU</a:t>
            </a:r>
            <a:r>
              <a:rPr lang="ja-JP" altLang="en-US" sz="1200">
                <a:solidFill>
                  <a:schemeClr val="bg1"/>
                </a:solidFill>
                <a:latin typeface="Arial"/>
                <a:ea typeface="ＭＳ Ｐゴシック"/>
              </a:rPr>
              <a:t>）</a:t>
            </a:r>
            <a:r>
              <a:rPr kumimoji="1" lang="ja-JP" altLang="en-US" sz="1200">
                <a:solidFill>
                  <a:schemeClr val="bg1"/>
                </a:solidFill>
                <a:latin typeface="+mn-lt"/>
                <a:ea typeface="MS PGothic"/>
              </a:rPr>
              <a:t>」を確認する必要があります。</a:t>
            </a:r>
          </a:p>
        </p:txBody>
      </p:sp>
      <p:sp>
        <p:nvSpPr>
          <p:cNvPr id="5" name="正方形/長方形 4">
            <a:extLst>
              <a:ext uri="{FF2B5EF4-FFF2-40B4-BE49-F238E27FC236}">
                <a16:creationId xmlns:a16="http://schemas.microsoft.com/office/drawing/2014/main" id="{5CEFDE9A-A416-1D41-BB6F-A162B415BC0F}"/>
              </a:ext>
            </a:extLst>
          </p:cNvPr>
          <p:cNvSpPr/>
          <p:nvPr/>
        </p:nvSpPr>
        <p:spPr>
          <a:xfrm>
            <a:off x="5439103" y="1755142"/>
            <a:ext cx="3439785" cy="253917"/>
          </a:xfrm>
          <a:prstGeom prst="rect">
            <a:avLst/>
          </a:prstGeom>
          <a:solidFill>
            <a:srgbClr val="00B050"/>
          </a:solidFill>
          <a:ln>
            <a:solidFill>
              <a:srgbClr val="00B050"/>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1050">
                <a:solidFill>
                  <a:schemeClr val="bg2"/>
                </a:solidFill>
              </a:rPr>
              <a:t>サポートされるアップグレードパス</a:t>
            </a:r>
            <a:endParaRPr kumimoji="1" lang="ja-JP" altLang="en-US" sz="1050" dirty="0">
              <a:solidFill>
                <a:schemeClr val="bg2"/>
              </a:solidFill>
            </a:endParaRPr>
          </a:p>
        </p:txBody>
      </p:sp>
      <p:sp>
        <p:nvSpPr>
          <p:cNvPr id="11" name="正方形/長方形 10">
            <a:extLst>
              <a:ext uri="{FF2B5EF4-FFF2-40B4-BE49-F238E27FC236}">
                <a16:creationId xmlns:a16="http://schemas.microsoft.com/office/drawing/2014/main" id="{992CEE07-4245-6146-BBE4-D65EFE9DB47A}"/>
              </a:ext>
            </a:extLst>
          </p:cNvPr>
          <p:cNvSpPr/>
          <p:nvPr/>
        </p:nvSpPr>
        <p:spPr>
          <a:xfrm>
            <a:off x="5439103" y="2834718"/>
            <a:ext cx="3439785" cy="457127"/>
          </a:xfrm>
          <a:prstGeom prst="rect">
            <a:avLst/>
          </a:prstGeom>
          <a:solidFill>
            <a:srgbClr val="F15D08"/>
          </a:solidFill>
          <a:ln>
            <a:solidFill>
              <a:srgbClr val="F15D08"/>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1050">
                <a:solidFill>
                  <a:schemeClr val="bg2"/>
                </a:solidFill>
              </a:rPr>
              <a:t>サポートされないアップグレード</a:t>
            </a:r>
            <a:r>
              <a:rPr kumimoji="1" lang="en-US" altLang="ja-JP" sz="1050" dirty="0">
                <a:solidFill>
                  <a:schemeClr val="bg2"/>
                </a:solidFill>
              </a:rPr>
              <a:t>/</a:t>
            </a:r>
            <a:r>
              <a:rPr kumimoji="1" lang="ja-JP" altLang="en-US" sz="1050">
                <a:solidFill>
                  <a:schemeClr val="bg2"/>
                </a:solidFill>
              </a:rPr>
              <a:t>ダウングレードパス</a:t>
            </a:r>
          </a:p>
        </p:txBody>
      </p:sp>
      <p:sp>
        <p:nvSpPr>
          <p:cNvPr id="12" name="正方形/長方形 11">
            <a:extLst>
              <a:ext uri="{FF2B5EF4-FFF2-40B4-BE49-F238E27FC236}">
                <a16:creationId xmlns:a16="http://schemas.microsoft.com/office/drawing/2014/main" id="{2D415E10-D784-B246-BFAE-E57141F04F7D}"/>
              </a:ext>
            </a:extLst>
          </p:cNvPr>
          <p:cNvSpPr/>
          <p:nvPr/>
        </p:nvSpPr>
        <p:spPr>
          <a:xfrm>
            <a:off x="5439103" y="2006228"/>
            <a:ext cx="3439785" cy="710240"/>
          </a:xfrm>
          <a:prstGeom prst="rect">
            <a:avLst/>
          </a:prstGeom>
          <a:solidFill>
            <a:schemeClr val="bg2"/>
          </a:solidFill>
          <a:ln>
            <a:solidFill>
              <a:srgbClr val="00B050"/>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171450" indent="-171450">
              <a:buFont typeface="Arial" panose="020B0604020202020204" pitchFamily="34" charset="0"/>
              <a:buChar char="•"/>
            </a:pPr>
            <a:r>
              <a:rPr kumimoji="1" lang="ja-JP" altLang="en-US" sz="1050">
                <a:solidFill>
                  <a:schemeClr val="tx1"/>
                </a:solidFill>
              </a:rPr>
              <a:t>同一メジャーリリース内で次の場合</a:t>
            </a:r>
            <a:endParaRPr kumimoji="1" lang="en-US" altLang="ja-JP" sz="1050" dirty="0">
              <a:solidFill>
                <a:schemeClr val="tx1"/>
              </a:solidFill>
            </a:endParaRPr>
          </a:p>
          <a:p>
            <a:pPr marL="628650" lvl="1" indent="-171450">
              <a:buFont typeface="Courier New" panose="02070309020205020404" pitchFamily="49" charset="0"/>
              <a:buChar char="o"/>
            </a:pPr>
            <a:r>
              <a:rPr kumimoji="1" lang="ja-JP" altLang="en-US" sz="1050">
                <a:solidFill>
                  <a:schemeClr val="tx1"/>
                </a:solidFill>
              </a:rPr>
              <a:t>同一の</a:t>
            </a:r>
            <a:r>
              <a:rPr kumimoji="1" lang="en-US" altLang="ja-JP" sz="1050" dirty="0">
                <a:solidFill>
                  <a:schemeClr val="tx1"/>
                </a:solidFill>
              </a:rPr>
              <a:t>EM</a:t>
            </a:r>
            <a:r>
              <a:rPr kumimoji="1" lang="ja-JP" altLang="en-US" sz="1050">
                <a:solidFill>
                  <a:schemeClr val="tx1"/>
                </a:solidFill>
              </a:rPr>
              <a:t>リリース間</a:t>
            </a:r>
            <a:r>
              <a:rPr kumimoji="1" lang="en-US" altLang="ja-JP" sz="1050" dirty="0">
                <a:solidFill>
                  <a:schemeClr val="tx1"/>
                </a:solidFill>
              </a:rPr>
              <a:t> (</a:t>
            </a:r>
            <a:r>
              <a:rPr kumimoji="1" lang="ja-JP" altLang="en-US" sz="1050">
                <a:solidFill>
                  <a:schemeClr val="tx1"/>
                </a:solidFill>
              </a:rPr>
              <a:t>例</a:t>
            </a:r>
            <a:r>
              <a:rPr kumimoji="1" lang="en-US" altLang="ja-JP" sz="1050" dirty="0">
                <a:solidFill>
                  <a:schemeClr val="tx1"/>
                </a:solidFill>
              </a:rPr>
              <a:t>: 16.9.x -&gt; 16.9.x)</a:t>
            </a:r>
          </a:p>
          <a:p>
            <a:pPr marL="628650" lvl="1" indent="-171450">
              <a:buFont typeface="Courier New" panose="02070309020205020404" pitchFamily="49" charset="0"/>
              <a:buChar char="o"/>
            </a:pPr>
            <a:r>
              <a:rPr kumimoji="1" lang="ja-JP" altLang="en-US" sz="1050">
                <a:solidFill>
                  <a:schemeClr val="tx1"/>
                </a:solidFill>
              </a:rPr>
              <a:t>異なる</a:t>
            </a:r>
            <a:r>
              <a:rPr kumimoji="1" lang="en-US" altLang="ja-JP" sz="1050" dirty="0">
                <a:solidFill>
                  <a:schemeClr val="tx1"/>
                </a:solidFill>
              </a:rPr>
              <a:t>EM</a:t>
            </a:r>
            <a:r>
              <a:rPr kumimoji="1" lang="ja-JP" altLang="en-US" sz="1050">
                <a:solidFill>
                  <a:schemeClr val="tx1"/>
                </a:solidFill>
              </a:rPr>
              <a:t>リリース間</a:t>
            </a:r>
            <a:r>
              <a:rPr kumimoji="1" lang="en-US" altLang="ja-JP" sz="1050" dirty="0">
                <a:solidFill>
                  <a:schemeClr val="tx1"/>
                </a:solidFill>
              </a:rPr>
              <a:t> (</a:t>
            </a:r>
            <a:r>
              <a:rPr kumimoji="1" lang="ja-JP" altLang="en-US" sz="1050">
                <a:solidFill>
                  <a:schemeClr val="tx1"/>
                </a:solidFill>
              </a:rPr>
              <a:t>例</a:t>
            </a:r>
            <a:r>
              <a:rPr kumimoji="1" lang="en-US" altLang="ja-JP" sz="1050" dirty="0">
                <a:solidFill>
                  <a:schemeClr val="tx1"/>
                </a:solidFill>
              </a:rPr>
              <a:t>: 16.9.x -&gt; 16.12.x )</a:t>
            </a:r>
            <a:endParaRPr kumimoji="1" lang="ja-JP" altLang="en-US" sz="1050" dirty="0">
              <a:solidFill>
                <a:schemeClr val="tx1"/>
              </a:solidFill>
            </a:endParaRPr>
          </a:p>
        </p:txBody>
      </p:sp>
      <p:sp>
        <p:nvSpPr>
          <p:cNvPr id="13" name="正方形/長方形 12">
            <a:extLst>
              <a:ext uri="{FF2B5EF4-FFF2-40B4-BE49-F238E27FC236}">
                <a16:creationId xmlns:a16="http://schemas.microsoft.com/office/drawing/2014/main" id="{14095193-6573-A844-A48D-658251927F07}"/>
              </a:ext>
            </a:extLst>
          </p:cNvPr>
          <p:cNvSpPr/>
          <p:nvPr/>
        </p:nvSpPr>
        <p:spPr>
          <a:xfrm>
            <a:off x="5439103" y="3291844"/>
            <a:ext cx="3439785" cy="1432537"/>
          </a:xfrm>
          <a:prstGeom prst="rect">
            <a:avLst/>
          </a:prstGeom>
          <a:solidFill>
            <a:schemeClr val="bg2"/>
          </a:solidFill>
          <a:ln>
            <a:solidFill>
              <a:srgbClr val="F15D08"/>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171450" indent="-171450">
              <a:buFont typeface="Arial" panose="020B0604020202020204" pitchFamily="34" charset="0"/>
              <a:buChar char="•"/>
            </a:pPr>
            <a:r>
              <a:rPr kumimoji="1" lang="ja-JP" altLang="en-US" sz="1050">
                <a:solidFill>
                  <a:schemeClr val="tx1"/>
                </a:solidFill>
              </a:rPr>
              <a:t>ダウングレードはサポートされません</a:t>
            </a:r>
            <a:endParaRPr kumimoji="1" lang="en-US" altLang="ja-JP" sz="1050" dirty="0">
              <a:solidFill>
                <a:schemeClr val="tx1"/>
              </a:solidFill>
            </a:endParaRPr>
          </a:p>
          <a:p>
            <a:pPr marL="171450" indent="-171450">
              <a:buFont typeface="Arial" panose="020B0604020202020204" pitchFamily="34" charset="0"/>
              <a:buChar char="•"/>
            </a:pPr>
            <a:r>
              <a:rPr kumimoji="1" lang="ja-JP" altLang="en-US" sz="1050">
                <a:solidFill>
                  <a:schemeClr val="tx1"/>
                </a:solidFill>
              </a:rPr>
              <a:t>エンジニアリングスペシャルリリースおよびそれに類するイメージ</a:t>
            </a:r>
            <a:endParaRPr kumimoji="1" lang="en-US" altLang="ja-JP" sz="1050" dirty="0">
              <a:solidFill>
                <a:schemeClr val="tx1"/>
              </a:solidFill>
            </a:endParaRPr>
          </a:p>
          <a:p>
            <a:pPr marL="171450" indent="-171450">
              <a:buFont typeface="Arial" panose="020B0604020202020204" pitchFamily="34" charset="0"/>
              <a:buChar char="•"/>
            </a:pPr>
            <a:r>
              <a:rPr kumimoji="1" lang="en-US" altLang="ja-JP" sz="1050" dirty="0">
                <a:solidFill>
                  <a:schemeClr val="tx1"/>
                </a:solidFill>
              </a:rPr>
              <a:t>SM-EM</a:t>
            </a:r>
            <a:r>
              <a:rPr kumimoji="1" lang="ja-JP" altLang="en-US" sz="1050">
                <a:solidFill>
                  <a:schemeClr val="tx1"/>
                </a:solidFill>
              </a:rPr>
              <a:t>リリース間</a:t>
            </a:r>
            <a:r>
              <a:rPr kumimoji="1" lang="en-US" altLang="ja-JP" sz="1050" dirty="0">
                <a:solidFill>
                  <a:schemeClr val="tx1"/>
                </a:solidFill>
              </a:rPr>
              <a:t> (</a:t>
            </a:r>
            <a:r>
              <a:rPr kumimoji="1" lang="ja-JP" altLang="en-US" sz="1050">
                <a:solidFill>
                  <a:schemeClr val="tx1"/>
                </a:solidFill>
              </a:rPr>
              <a:t>例</a:t>
            </a:r>
            <a:r>
              <a:rPr kumimoji="1" lang="en-US" altLang="ja-JP" sz="1050" dirty="0">
                <a:solidFill>
                  <a:schemeClr val="tx1"/>
                </a:solidFill>
              </a:rPr>
              <a:t>: 16.9.x &lt;-&gt; 16.10.x, 16.11.x)</a:t>
            </a:r>
          </a:p>
          <a:p>
            <a:pPr marL="171450" indent="-171450">
              <a:buFont typeface="Arial" panose="020B0604020202020204" pitchFamily="34" charset="0"/>
              <a:buChar char="•"/>
            </a:pPr>
            <a:r>
              <a:rPr kumimoji="1" lang="ja-JP" altLang="en-US" sz="1050">
                <a:solidFill>
                  <a:schemeClr val="tx1"/>
                </a:solidFill>
              </a:rPr>
              <a:t>同一の</a:t>
            </a:r>
            <a:r>
              <a:rPr kumimoji="1" lang="en-US" altLang="ja-JP" sz="1050" dirty="0">
                <a:solidFill>
                  <a:schemeClr val="tx1"/>
                </a:solidFill>
              </a:rPr>
              <a:t>SM</a:t>
            </a:r>
            <a:r>
              <a:rPr kumimoji="1" lang="ja-JP" altLang="en-US" sz="1050">
                <a:solidFill>
                  <a:schemeClr val="tx1"/>
                </a:solidFill>
              </a:rPr>
              <a:t>リリース間</a:t>
            </a:r>
            <a:r>
              <a:rPr kumimoji="1" lang="en-US" altLang="ja-JP" sz="1050" dirty="0">
                <a:solidFill>
                  <a:schemeClr val="tx1"/>
                </a:solidFill>
              </a:rPr>
              <a:t> (16.10.1 &lt;-&gt; 16.10.2)</a:t>
            </a:r>
          </a:p>
          <a:p>
            <a:pPr marL="171450" indent="-171450">
              <a:buFont typeface="Arial" panose="020B0604020202020204" pitchFamily="34" charset="0"/>
              <a:buChar char="•"/>
            </a:pPr>
            <a:r>
              <a:rPr kumimoji="1" lang="ja-JP" altLang="en-US" sz="1050">
                <a:solidFill>
                  <a:schemeClr val="tx1"/>
                </a:solidFill>
              </a:rPr>
              <a:t>異なるメジャーリリース間</a:t>
            </a:r>
            <a:r>
              <a:rPr kumimoji="1" lang="en-US" altLang="ja-JP" sz="1050" dirty="0">
                <a:solidFill>
                  <a:schemeClr val="tx1"/>
                </a:solidFill>
              </a:rPr>
              <a:t> (16.x.x -&gt; 17.x.x)</a:t>
            </a:r>
            <a:endParaRPr kumimoji="1" lang="ja-JP" altLang="en-US" sz="1050" dirty="0">
              <a:solidFill>
                <a:schemeClr val="tx1"/>
              </a:solidFill>
            </a:endParaRPr>
          </a:p>
        </p:txBody>
      </p:sp>
      <p:sp>
        <p:nvSpPr>
          <p:cNvPr id="14" name="テキスト ボックス 13">
            <a:extLst>
              <a:ext uri="{FF2B5EF4-FFF2-40B4-BE49-F238E27FC236}">
                <a16:creationId xmlns:a16="http://schemas.microsoft.com/office/drawing/2014/main" id="{8B6D16F4-DD08-8643-87F9-6BF0F2C9DE8C}"/>
              </a:ext>
            </a:extLst>
          </p:cNvPr>
          <p:cNvSpPr txBox="1"/>
          <p:nvPr/>
        </p:nvSpPr>
        <p:spPr>
          <a:xfrm>
            <a:off x="3369867" y="4442225"/>
            <a:ext cx="2007031" cy="338554"/>
          </a:xfrm>
          <a:prstGeom prst="rect">
            <a:avLst/>
          </a:prstGeom>
          <a:noFill/>
        </p:spPr>
        <p:txBody>
          <a:bodyPr wrap="square" rtlCol="0">
            <a:spAutoFit/>
          </a:bodyPr>
          <a:lstStyle/>
          <a:p>
            <a:pPr marL="92075" indent="-92075">
              <a:buFont typeface="Arial" panose="020B0604020202020204" pitchFamily="34" charset="0"/>
              <a:buChar char="•"/>
            </a:pPr>
            <a:r>
              <a:rPr kumimoji="1" lang="en-US" altLang="ja-JP" sz="800" dirty="0">
                <a:latin typeface="+mn-lt"/>
              </a:rPr>
              <a:t>SM= </a:t>
            </a:r>
            <a:r>
              <a:rPr kumimoji="1" lang="ja-JP" altLang="en-US" sz="800">
                <a:latin typeface="+mn-lt"/>
              </a:rPr>
              <a:t>標準メンテナンスリリース</a:t>
            </a:r>
            <a:endParaRPr kumimoji="1" lang="en-US" altLang="ja-JP" sz="800" dirty="0">
              <a:latin typeface="+mn-lt"/>
            </a:endParaRPr>
          </a:p>
          <a:p>
            <a:pPr marL="92075" indent="-92075">
              <a:buFont typeface="Arial" panose="020B0604020202020204" pitchFamily="34" charset="0"/>
              <a:buChar char="•"/>
            </a:pPr>
            <a:r>
              <a:rPr kumimoji="1" lang="en-US" altLang="ja-JP" sz="800" dirty="0">
                <a:latin typeface="+mn-lt"/>
              </a:rPr>
              <a:t>EM= </a:t>
            </a:r>
            <a:r>
              <a:rPr kumimoji="1" lang="ja-JP" altLang="en-US" sz="800">
                <a:latin typeface="+mn-lt"/>
              </a:rPr>
              <a:t>拡張メンテナンスリリース</a:t>
            </a:r>
            <a:endParaRPr kumimoji="1" lang="ja-JP" altLang="en-US" sz="800" dirty="0">
              <a:latin typeface="+mn-lt"/>
            </a:endParaRPr>
          </a:p>
        </p:txBody>
      </p:sp>
      <p:pic>
        <p:nvPicPr>
          <p:cNvPr id="1026" name="Picture 2">
            <a:extLst>
              <a:ext uri="{FF2B5EF4-FFF2-40B4-BE49-F238E27FC236}">
                <a16:creationId xmlns:a16="http://schemas.microsoft.com/office/drawing/2014/main" id="{18734FEC-E136-9C44-B35B-1E51F5EDBD2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42045" y="1907833"/>
            <a:ext cx="5072649" cy="2530160"/>
          </a:xfrm>
          <a:prstGeom prst="rect">
            <a:avLst/>
          </a:prstGeom>
          <a:noFill/>
          <a:ln>
            <a:noFill/>
          </a:ln>
          <a:extLst>
            <a:ext uri="{909E8E84-426E-40DD-AFC4-6F175D3DCCD1}">
              <a14:hiddenFill xmlns:a14="http://schemas.microsoft.com/office/drawing/2010/main">
                <a:solidFill>
                  <a:srgbClr val="FFFFFF"/>
                </a:solidFill>
              </a14:hiddenFill>
            </a:ext>
          </a:extLst>
        </p:spPr>
      </p:pic>
      <p:sp>
        <p:nvSpPr>
          <p:cNvPr id="4" name="Rectangle 3">
            <a:extLst>
              <a:ext uri="{FF2B5EF4-FFF2-40B4-BE49-F238E27FC236}">
                <a16:creationId xmlns:a16="http://schemas.microsoft.com/office/drawing/2014/main" id="{C1D7E337-F709-0E4F-B6F5-0C61EB674C56}"/>
              </a:ext>
            </a:extLst>
          </p:cNvPr>
          <p:cNvSpPr/>
          <p:nvPr/>
        </p:nvSpPr>
        <p:spPr>
          <a:xfrm>
            <a:off x="5214938" y="4157663"/>
            <a:ext cx="99756" cy="280330"/>
          </a:xfrm>
          <a:prstGeom prst="rect">
            <a:avLst/>
          </a:pr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JP" dirty="0"/>
          </a:p>
        </p:txBody>
      </p:sp>
    </p:spTree>
    <p:extLst>
      <p:ext uri="{BB962C8B-B14F-4D97-AF65-F5344CB8AC3E}">
        <p14:creationId xmlns:p14="http://schemas.microsoft.com/office/powerpoint/2010/main" val="3236632855"/>
      </p:ext>
    </p:extLst>
  </p:cSld>
  <p:clrMapOvr>
    <a:masterClrMapping/>
  </p:clrMapOvr>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B4E46717-193D-964E-B331-2B7326FCC372}"/>
              </a:ext>
            </a:extLst>
          </p:cNvPr>
          <p:cNvSpPr>
            <a:spLocks noGrp="1"/>
          </p:cNvSpPr>
          <p:nvPr>
            <p:ph type="title"/>
          </p:nvPr>
        </p:nvSpPr>
        <p:spPr/>
        <p:txBody>
          <a:bodyPr anchor="t"/>
          <a:lstStyle/>
          <a:p>
            <a:r>
              <a:rPr kumimoji="1" lang="en-US" altLang="ja-JP">
                <a:ea typeface="MS PGothic" panose="020B0600070205080204" pitchFamily="34" charset="-128"/>
              </a:rPr>
              <a:t>Cisco Catalyst 9000 </a:t>
            </a:r>
            <a:r>
              <a:rPr kumimoji="1" lang="ja-JP" altLang="en-US">
                <a:ea typeface="MS PGothic" panose="020B0600070205080204" pitchFamily="34" charset="-128"/>
              </a:rPr>
              <a:t>シリーズの</a:t>
            </a:r>
            <a:r>
              <a:rPr kumimoji="1" lang="en-US" altLang="ja-JP">
                <a:ea typeface="MS PGothic" panose="020B0600070205080204" pitchFamily="34" charset="-128"/>
              </a:rPr>
              <a:t> </a:t>
            </a:r>
            <a:r>
              <a:rPr lang="en-US" altLang="ja-JP">
                <a:latin typeface="+mn-lt"/>
                <a:ea typeface="MS PGothic" panose="020B0600070205080204" pitchFamily="34" charset="-128"/>
              </a:rPr>
              <a:t>ISSU</a:t>
            </a:r>
            <a:endParaRPr lang="en-US">
              <a:latin typeface="+mn-lt"/>
              <a:ea typeface="MS PGothic" panose="020B0600070205080204" pitchFamily="34" charset="-128"/>
            </a:endParaRPr>
          </a:p>
        </p:txBody>
      </p:sp>
      <p:sp>
        <p:nvSpPr>
          <p:cNvPr id="6" name="Text Placeholder 5">
            <a:extLst>
              <a:ext uri="{FF2B5EF4-FFF2-40B4-BE49-F238E27FC236}">
                <a16:creationId xmlns:a16="http://schemas.microsoft.com/office/drawing/2014/main" id="{AD0CEF74-413B-8F45-AD7F-1418652859F4}"/>
              </a:ext>
            </a:extLst>
          </p:cNvPr>
          <p:cNvSpPr>
            <a:spLocks noGrp="1"/>
          </p:cNvSpPr>
          <p:nvPr>
            <p:ph type="body" sz="quarter" idx="12"/>
          </p:nvPr>
        </p:nvSpPr>
        <p:spPr/>
        <p:txBody>
          <a:bodyPr/>
          <a:lstStyle/>
          <a:p>
            <a:r>
              <a:rPr kumimoji="1" lang="en-US" altLang="ja-JP">
                <a:ea typeface="MS PGothic" panose="020B0600070205080204" pitchFamily="34" charset="-128"/>
              </a:rPr>
              <a:t>3.2  IOS Management</a:t>
            </a:r>
            <a:endParaRPr lang="en-US">
              <a:ea typeface="MS PGothic" panose="020B0600070205080204" pitchFamily="34" charset="-128"/>
            </a:endParaRPr>
          </a:p>
        </p:txBody>
      </p:sp>
      <p:sp>
        <p:nvSpPr>
          <p:cNvPr id="9" name="Slide Number Placeholder 4">
            <a:extLst>
              <a:ext uri="{FF2B5EF4-FFF2-40B4-BE49-F238E27FC236}">
                <a16:creationId xmlns:a16="http://schemas.microsoft.com/office/drawing/2014/main" id="{CC8A5BC4-49C7-8241-A808-DE82DDE630F4}"/>
              </a:ext>
            </a:extLst>
          </p:cNvPr>
          <p:cNvSpPr>
            <a:spLocks noGrp="1"/>
          </p:cNvSpPr>
          <p:nvPr>
            <p:ph type="sldNum" sz="quarter" idx="4294967295"/>
          </p:nvPr>
        </p:nvSpPr>
        <p:spPr>
          <a:xfrm>
            <a:off x="8621486" y="4884738"/>
            <a:ext cx="390540" cy="274637"/>
          </a:xfrm>
          <a:prstGeom prst="rect">
            <a:avLst/>
          </a:prstGeom>
        </p:spPr>
        <p:txBody>
          <a:bodyPr>
            <a:noAutofit/>
          </a:bodyPr>
          <a:lstStyle>
            <a:defPPr>
              <a:defRPr lang="en-US"/>
            </a:defPPr>
            <a:lvl1pPr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1pPr>
            <a:lvl2pPr marL="4572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2pPr>
            <a:lvl3pPr marL="9144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3pPr>
            <a:lvl4pPr marL="13716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4pPr>
            <a:lvl5pPr marL="18288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5pPr>
            <a:lvl6pPr marL="2286000" algn="l" defTabSz="457200" rtl="0" eaLnBrk="1" latinLnBrk="0" hangingPunct="1">
              <a:defRPr kern="1200">
                <a:solidFill>
                  <a:schemeClr val="tx1"/>
                </a:solidFill>
                <a:latin typeface="Arial" charset="0"/>
                <a:ea typeface="ＭＳ Ｐゴシック" charset="0"/>
                <a:cs typeface="ＭＳ Ｐゴシック" charset="0"/>
              </a:defRPr>
            </a:lvl6pPr>
            <a:lvl7pPr marL="2743200" algn="l" defTabSz="457200" rtl="0" eaLnBrk="1" latinLnBrk="0" hangingPunct="1">
              <a:defRPr kern="1200">
                <a:solidFill>
                  <a:schemeClr val="tx1"/>
                </a:solidFill>
                <a:latin typeface="Arial" charset="0"/>
                <a:ea typeface="ＭＳ Ｐゴシック" charset="0"/>
                <a:cs typeface="ＭＳ Ｐゴシック" charset="0"/>
              </a:defRPr>
            </a:lvl7pPr>
            <a:lvl8pPr marL="3200400" algn="l" defTabSz="457200" rtl="0" eaLnBrk="1" latinLnBrk="0" hangingPunct="1">
              <a:defRPr kern="1200">
                <a:solidFill>
                  <a:schemeClr val="tx1"/>
                </a:solidFill>
                <a:latin typeface="Arial" charset="0"/>
                <a:ea typeface="ＭＳ Ｐゴシック" charset="0"/>
                <a:cs typeface="ＭＳ Ｐゴシック" charset="0"/>
              </a:defRPr>
            </a:lvl8pPr>
            <a:lvl9pPr marL="3657600" algn="l" defTabSz="457200" rtl="0" eaLnBrk="1" latinLnBrk="0" hangingPunct="1">
              <a:defRPr kern="1200">
                <a:solidFill>
                  <a:schemeClr val="tx1"/>
                </a:solidFill>
                <a:latin typeface="Arial" charset="0"/>
                <a:ea typeface="ＭＳ Ｐゴシック" charset="0"/>
                <a:cs typeface="ＭＳ Ｐゴシック" charset="0"/>
              </a:defRPr>
            </a:lvl9pPr>
          </a:lstStyle>
          <a:p>
            <a:pPr defTabSz="685800" fontAlgn="auto">
              <a:spcBef>
                <a:spcPts val="0"/>
              </a:spcBef>
              <a:spcAft>
                <a:spcPts val="0"/>
              </a:spcAft>
              <a:defRPr/>
            </a:pPr>
            <a:fld id="{96A97DD0-5BE7-4856-A2A9-C42C6688E607}" type="slidenum">
              <a:rPr kumimoji="1" lang="en-US" sz="900" smtClean="0">
                <a:latin typeface="+mj-lt"/>
              </a:rPr>
              <a:pPr defTabSz="685800" fontAlgn="auto">
                <a:spcBef>
                  <a:spcPts val="0"/>
                </a:spcBef>
                <a:spcAft>
                  <a:spcPts val="0"/>
                </a:spcAft>
                <a:defRPr/>
              </a:pPr>
              <a:t>136</a:t>
            </a:fld>
            <a:endParaRPr lang="en-US" sz="900" dirty="0">
              <a:latin typeface="+mn-lt"/>
              <a:ea typeface="MS PGothic" panose="020B0600070205080204" pitchFamily="34" charset="-128"/>
            </a:endParaRPr>
          </a:p>
        </p:txBody>
      </p:sp>
      <p:graphicFrame>
        <p:nvGraphicFramePr>
          <p:cNvPr id="11" name="表 7">
            <a:extLst>
              <a:ext uri="{FF2B5EF4-FFF2-40B4-BE49-F238E27FC236}">
                <a16:creationId xmlns:a16="http://schemas.microsoft.com/office/drawing/2014/main" id="{9D741575-BD53-4643-8072-4006EBF29A32}"/>
              </a:ext>
            </a:extLst>
          </p:cNvPr>
          <p:cNvGraphicFramePr>
            <a:graphicFrameLocks noGrp="1"/>
          </p:cNvGraphicFramePr>
          <p:nvPr/>
        </p:nvGraphicFramePr>
        <p:xfrm>
          <a:off x="265111" y="1000124"/>
          <a:ext cx="8613780" cy="3262865"/>
        </p:xfrm>
        <a:graphic>
          <a:graphicData uri="http://schemas.openxmlformats.org/drawingml/2006/table">
            <a:tbl>
              <a:tblPr firstRow="1" bandRow="1">
                <a:tableStyleId>{C083E6E3-FA7D-4D7B-A595-EF9225AFEA82}</a:tableStyleId>
              </a:tblPr>
              <a:tblGrid>
                <a:gridCol w="1686237">
                  <a:extLst>
                    <a:ext uri="{9D8B030D-6E8A-4147-A177-3AD203B41FA5}">
                      <a16:colId xmlns:a16="http://schemas.microsoft.com/office/drawing/2014/main" val="3812426724"/>
                    </a:ext>
                  </a:extLst>
                </a:gridCol>
                <a:gridCol w="989649">
                  <a:extLst>
                    <a:ext uri="{9D8B030D-6E8A-4147-A177-3AD203B41FA5}">
                      <a16:colId xmlns:a16="http://schemas.microsoft.com/office/drawing/2014/main" val="4237010702"/>
                    </a:ext>
                  </a:extLst>
                </a:gridCol>
                <a:gridCol w="989649">
                  <a:extLst>
                    <a:ext uri="{9D8B030D-6E8A-4147-A177-3AD203B41FA5}">
                      <a16:colId xmlns:a16="http://schemas.microsoft.com/office/drawing/2014/main" val="2158474058"/>
                    </a:ext>
                  </a:extLst>
                </a:gridCol>
                <a:gridCol w="989649">
                  <a:extLst>
                    <a:ext uri="{9D8B030D-6E8A-4147-A177-3AD203B41FA5}">
                      <a16:colId xmlns:a16="http://schemas.microsoft.com/office/drawing/2014/main" val="1157625887"/>
                    </a:ext>
                  </a:extLst>
                </a:gridCol>
                <a:gridCol w="989649">
                  <a:extLst>
                    <a:ext uri="{9D8B030D-6E8A-4147-A177-3AD203B41FA5}">
                      <a16:colId xmlns:a16="http://schemas.microsoft.com/office/drawing/2014/main" val="3062309415"/>
                    </a:ext>
                  </a:extLst>
                </a:gridCol>
                <a:gridCol w="989649">
                  <a:extLst>
                    <a:ext uri="{9D8B030D-6E8A-4147-A177-3AD203B41FA5}">
                      <a16:colId xmlns:a16="http://schemas.microsoft.com/office/drawing/2014/main" val="4272050546"/>
                    </a:ext>
                  </a:extLst>
                </a:gridCol>
                <a:gridCol w="989649">
                  <a:extLst>
                    <a:ext uri="{9D8B030D-6E8A-4147-A177-3AD203B41FA5}">
                      <a16:colId xmlns:a16="http://schemas.microsoft.com/office/drawing/2014/main" val="3104636613"/>
                    </a:ext>
                  </a:extLst>
                </a:gridCol>
                <a:gridCol w="989649">
                  <a:extLst>
                    <a:ext uri="{9D8B030D-6E8A-4147-A177-3AD203B41FA5}">
                      <a16:colId xmlns:a16="http://schemas.microsoft.com/office/drawing/2014/main" val="2947921139"/>
                    </a:ext>
                  </a:extLst>
                </a:gridCol>
              </a:tblGrid>
              <a:tr h="316871">
                <a:tc rowSpan="2">
                  <a:txBody>
                    <a:bodyPr/>
                    <a:lstStyle/>
                    <a:p>
                      <a:endParaRPr kumimoji="1" lang="ja-JP" altLang="en-US">
                        <a:latin typeface="+mn-lt"/>
                        <a:ea typeface="MS PGothic" panose="020B0600070205080204" pitchFamily="34" charset="-128"/>
                      </a:endParaRPr>
                    </a:p>
                  </a:txBody>
                  <a:tcPr marT="0" marB="0" anchor="ctr"/>
                </a:tc>
                <a:tc rowSpan="2">
                  <a:txBody>
                    <a:bodyPr/>
                    <a:lstStyle/>
                    <a:p>
                      <a:pPr algn="ctr"/>
                      <a:r>
                        <a:rPr kumimoji="1" lang="en-US" altLang="ja-JP" dirty="0">
                          <a:solidFill>
                            <a:schemeClr val="accent3"/>
                          </a:solidFill>
                          <a:latin typeface="+mn-lt"/>
                          <a:ea typeface="MS PGothic"/>
                        </a:rPr>
                        <a:t>9200</a:t>
                      </a:r>
                    </a:p>
                    <a:p>
                      <a:pPr algn="ctr"/>
                      <a:r>
                        <a:rPr kumimoji="1" lang="en-US" altLang="ja-JP" dirty="0">
                          <a:solidFill>
                            <a:schemeClr val="accent3"/>
                          </a:solidFill>
                          <a:latin typeface="+mn-lt"/>
                          <a:ea typeface="MS PGothic"/>
                        </a:rPr>
                        <a:t>9200L</a:t>
                      </a:r>
                      <a:endParaRPr kumimoji="1" lang="ja-JP" altLang="en-US">
                        <a:solidFill>
                          <a:schemeClr val="accent3"/>
                        </a:solidFill>
                        <a:latin typeface="+mn-lt"/>
                        <a:ea typeface="MS PGothic"/>
                      </a:endParaRPr>
                    </a:p>
                  </a:txBody>
                  <a:tcPr marT="0" marB="0" anchor="ctr"/>
                </a:tc>
                <a:tc rowSpan="2">
                  <a:txBody>
                    <a:bodyPr/>
                    <a:lstStyle/>
                    <a:p>
                      <a:pPr algn="ctr"/>
                      <a:r>
                        <a:rPr kumimoji="1" lang="en-US" altLang="ja-JP" dirty="0">
                          <a:solidFill>
                            <a:schemeClr val="accent3"/>
                          </a:solidFill>
                          <a:latin typeface="+mn-lt"/>
                          <a:ea typeface="MS PGothic"/>
                        </a:rPr>
                        <a:t>9300</a:t>
                      </a:r>
                    </a:p>
                    <a:p>
                      <a:pPr algn="ctr"/>
                      <a:r>
                        <a:rPr kumimoji="1" lang="en-US" altLang="ja-JP" dirty="0">
                          <a:solidFill>
                            <a:schemeClr val="accent3"/>
                          </a:solidFill>
                          <a:latin typeface="+mn-lt"/>
                          <a:ea typeface="MS PGothic"/>
                        </a:rPr>
                        <a:t>9300L</a:t>
                      </a:r>
                    </a:p>
                  </a:txBody>
                  <a:tcPr marT="0" marB="0" anchor="ctr">
                    <a:lnR w="12700" cap="flat" cmpd="sng" algn="ctr">
                      <a:solidFill>
                        <a:schemeClr val="bg2"/>
                      </a:solidFill>
                      <a:prstDash val="solid"/>
                      <a:round/>
                      <a:headEnd type="none" w="med" len="med"/>
                      <a:tailEnd type="none" w="med" len="med"/>
                    </a:lnR>
                  </a:tcPr>
                </a:tc>
                <a:tc gridSpan="2">
                  <a:txBody>
                    <a:bodyPr/>
                    <a:lstStyle/>
                    <a:p>
                      <a:pPr algn="ctr"/>
                      <a:r>
                        <a:rPr kumimoji="1" lang="en-US" altLang="ja-JP" dirty="0">
                          <a:solidFill>
                            <a:schemeClr val="accent3"/>
                          </a:solidFill>
                          <a:latin typeface="+mn-lt"/>
                          <a:ea typeface="MS PGothic"/>
                        </a:rPr>
                        <a:t>9400</a:t>
                      </a:r>
                      <a:endParaRPr kumimoji="1" lang="ja-JP" altLang="en-US">
                        <a:solidFill>
                          <a:schemeClr val="accent3"/>
                        </a:solidFill>
                        <a:latin typeface="+mn-lt"/>
                        <a:ea typeface="MS PGothic"/>
                      </a:endParaRPr>
                    </a:p>
                  </a:txBody>
                  <a:tcPr marT="0" marB="0" anchor="ctr">
                    <a:lnL w="12700" cap="flat" cmpd="sng" algn="ctr">
                      <a:solidFill>
                        <a:schemeClr val="bg2"/>
                      </a:solidFill>
                      <a:prstDash val="solid"/>
                      <a:round/>
                      <a:headEnd type="none" w="med" len="med"/>
                      <a:tailEnd type="none" w="med" len="med"/>
                    </a:lnL>
                    <a:lnB w="12700" cap="flat" cmpd="sng" algn="ctr">
                      <a:solidFill>
                        <a:schemeClr val="bg2"/>
                      </a:solidFill>
                      <a:prstDash val="solid"/>
                      <a:round/>
                      <a:headEnd type="none" w="med" len="med"/>
                      <a:tailEnd type="none" w="med" len="med"/>
                    </a:lnB>
                  </a:tcPr>
                </a:tc>
                <a:tc hMerge="1">
                  <a:txBody>
                    <a:bodyPr/>
                    <a:lstStyle/>
                    <a:p>
                      <a:pPr algn="ctr"/>
                      <a:endParaRPr kumimoji="1" lang="ja-JP" altLang="en-US">
                        <a:solidFill>
                          <a:schemeClr val="accent3"/>
                        </a:solidFill>
                        <a:latin typeface="+mn-lt"/>
                        <a:ea typeface="MS PGothic"/>
                      </a:endParaRPr>
                    </a:p>
                  </a:txBody>
                  <a:tcPr marT="0" marB="0" anchor="ctr">
                    <a:lnB w="12700" cap="flat" cmpd="sng" algn="ctr">
                      <a:solidFill>
                        <a:schemeClr val="bg2"/>
                      </a:solidFill>
                      <a:prstDash val="solid"/>
                      <a:round/>
                      <a:headEnd type="none" w="med" len="med"/>
                      <a:tailEnd type="none" w="med" len="med"/>
                    </a:lnB>
                  </a:tcPr>
                </a:tc>
                <a:tc rowSpan="2">
                  <a:txBody>
                    <a:bodyPr/>
                    <a:lstStyle/>
                    <a:p>
                      <a:pPr algn="ctr"/>
                      <a:r>
                        <a:rPr kumimoji="1" lang="en-US" altLang="ja-JP">
                          <a:solidFill>
                            <a:schemeClr val="accent3"/>
                          </a:solidFill>
                          <a:latin typeface="+mn-lt"/>
                          <a:ea typeface="MS PGothic"/>
                        </a:rPr>
                        <a:t>9500</a:t>
                      </a:r>
                    </a:p>
                  </a:txBody>
                  <a:tcPr marT="0" marB="0" anchor="ctr"/>
                </a:tc>
                <a:tc rowSpan="2">
                  <a:txBody>
                    <a:bodyPr/>
                    <a:lstStyle/>
                    <a:p>
                      <a:pPr algn="ctr"/>
                      <a:r>
                        <a:rPr kumimoji="1" lang="en-US" altLang="ja-JP">
                          <a:solidFill>
                            <a:schemeClr val="accent3"/>
                          </a:solidFill>
                          <a:latin typeface="+mn-lt"/>
                          <a:ea typeface="MS PGothic"/>
                        </a:rPr>
                        <a:t>9500-H</a:t>
                      </a:r>
                      <a:endParaRPr kumimoji="1" lang="ja-JP" altLang="en-US">
                        <a:solidFill>
                          <a:schemeClr val="accent3"/>
                        </a:solidFill>
                        <a:latin typeface="+mn-lt"/>
                        <a:ea typeface="MS PGothic"/>
                      </a:endParaRPr>
                    </a:p>
                  </a:txBody>
                  <a:tcPr marT="0" marB="0" anchor="ctr"/>
                </a:tc>
                <a:tc rowSpan="2">
                  <a:txBody>
                    <a:bodyPr/>
                    <a:lstStyle/>
                    <a:p>
                      <a:pPr algn="ctr"/>
                      <a:r>
                        <a:rPr kumimoji="1" lang="en-US" altLang="ja-JP">
                          <a:solidFill>
                            <a:schemeClr val="accent3"/>
                          </a:solidFill>
                          <a:latin typeface="+mn-lt"/>
                          <a:ea typeface="MS PGothic"/>
                        </a:rPr>
                        <a:t>9600</a:t>
                      </a:r>
                      <a:endParaRPr kumimoji="1" lang="ja-JP" altLang="en-US">
                        <a:solidFill>
                          <a:schemeClr val="accent3"/>
                        </a:solidFill>
                        <a:latin typeface="+mn-lt"/>
                        <a:ea typeface="MS PGothic"/>
                      </a:endParaRPr>
                    </a:p>
                  </a:txBody>
                  <a:tcPr marT="0" marB="0" anchor="ctr"/>
                </a:tc>
                <a:extLst>
                  <a:ext uri="{0D108BD9-81ED-4DB2-BD59-A6C34878D82A}">
                    <a16:rowId xmlns:a16="http://schemas.microsoft.com/office/drawing/2014/main" val="4048142928"/>
                  </a:ext>
                </a:extLst>
              </a:tr>
              <a:tr h="257281">
                <a:tc vMerge="1">
                  <a:txBody>
                    <a:bodyPr/>
                    <a:lstStyle/>
                    <a:p>
                      <a:endParaRPr lang="en-JP"/>
                    </a:p>
                  </a:txBody>
                  <a:tcPr/>
                </a:tc>
                <a:tc vMerge="1">
                  <a:txBody>
                    <a:bodyPr/>
                    <a:lstStyle/>
                    <a:p>
                      <a:endParaRPr lang="en-JP"/>
                    </a:p>
                  </a:txBody>
                  <a:tcPr/>
                </a:tc>
                <a:tc vMerge="1">
                  <a:txBody>
                    <a:bodyPr/>
                    <a:lstStyle/>
                    <a:p>
                      <a:endParaRPr lang="en-JP"/>
                    </a:p>
                  </a:txBody>
                  <a:tcPr/>
                </a:tc>
                <a:tc>
                  <a:txBody>
                    <a:bodyPr/>
                    <a:lstStyle/>
                    <a:p>
                      <a:pPr marL="0" algn="ctr" defTabSz="685777" rtl="0" eaLnBrk="1" latinLnBrk="0" hangingPunct="1"/>
                      <a:r>
                        <a:rPr kumimoji="1" lang="en-US" altLang="ja-JP" sz="1400" b="1" kern="1200" dirty="0">
                          <a:solidFill>
                            <a:schemeClr val="accent3"/>
                          </a:solidFill>
                          <a:latin typeface="+mn-lt"/>
                          <a:ea typeface="MS PGothic"/>
                          <a:cs typeface="+mn-cs"/>
                        </a:rPr>
                        <a:t>C9404R</a:t>
                      </a:r>
                    </a:p>
                    <a:p>
                      <a:pPr marL="0" algn="ctr" defTabSz="685777" rtl="0" eaLnBrk="1" latinLnBrk="0" hangingPunct="1"/>
                      <a:r>
                        <a:rPr kumimoji="1" lang="en-US" altLang="ja-JP" sz="1400" b="1" kern="1200" dirty="0">
                          <a:solidFill>
                            <a:schemeClr val="accent3"/>
                          </a:solidFill>
                          <a:latin typeface="+mn-lt"/>
                          <a:ea typeface="MS PGothic"/>
                          <a:cs typeface="+mn-cs"/>
                        </a:rPr>
                        <a:t>C9407R</a:t>
                      </a:r>
                      <a:endParaRPr kumimoji="1" lang="ja-JP" altLang="en-US" sz="1400" b="1" kern="1200" dirty="0">
                        <a:solidFill>
                          <a:schemeClr val="accent3"/>
                        </a:solidFill>
                        <a:latin typeface="+mn-lt"/>
                        <a:ea typeface="MS PGothic"/>
                        <a:cs typeface="+mn-cs"/>
                      </a:endParaRPr>
                    </a:p>
                  </a:txBody>
                  <a:tcPr marT="0" marB="0" anchor="ctr">
                    <a:lnL w="12700" cap="flat" cmpd="sng" algn="ctr">
                      <a:solidFill>
                        <a:schemeClr val="bg2"/>
                      </a:solidFill>
                      <a:prstDash val="solid"/>
                      <a:round/>
                      <a:headEnd type="none" w="med" len="med"/>
                      <a:tailEnd type="none" w="med" len="med"/>
                    </a:lnL>
                    <a:lnT w="12700" cap="flat" cmpd="sng" algn="ctr">
                      <a:solidFill>
                        <a:schemeClr val="bg2"/>
                      </a:solidFill>
                      <a:prstDash val="solid"/>
                      <a:round/>
                      <a:headEnd type="none" w="med" len="med"/>
                      <a:tailEnd type="none" w="med" len="med"/>
                    </a:lnT>
                    <a:lnB w="12700" cap="flat" cmpd="sng" algn="ctr">
                      <a:solidFill>
                        <a:schemeClr val="accent3"/>
                      </a:solidFill>
                      <a:prstDash val="solid"/>
                      <a:round/>
                      <a:headEnd type="none" w="med" len="med"/>
                      <a:tailEnd type="none" w="med" len="med"/>
                    </a:lnB>
                  </a:tcPr>
                </a:tc>
                <a:tc>
                  <a:txBody>
                    <a:bodyPr/>
                    <a:lstStyle/>
                    <a:p>
                      <a:pPr marL="0" algn="ctr" defTabSz="685777" rtl="0" eaLnBrk="1" latinLnBrk="0" hangingPunct="1"/>
                      <a:r>
                        <a:rPr kumimoji="1" lang="en-US" altLang="ja-JP" sz="1400" b="1" kern="1200" dirty="0">
                          <a:solidFill>
                            <a:schemeClr val="accent3"/>
                          </a:solidFill>
                          <a:latin typeface="+mn-lt"/>
                          <a:ea typeface="MS PGothic"/>
                          <a:cs typeface="+mn-cs"/>
                        </a:rPr>
                        <a:t>C9410R</a:t>
                      </a:r>
                      <a:endParaRPr kumimoji="1" lang="ja-JP" altLang="en-US" sz="1400" b="1" kern="1200">
                        <a:solidFill>
                          <a:schemeClr val="accent3"/>
                        </a:solidFill>
                        <a:latin typeface="+mn-lt"/>
                        <a:ea typeface="MS PGothic"/>
                        <a:cs typeface="+mn-cs"/>
                      </a:endParaRPr>
                    </a:p>
                  </a:txBody>
                  <a:tcPr marT="0" marB="0" anchor="ctr">
                    <a:lnR w="12700" cap="flat" cmpd="sng" algn="ctr">
                      <a:solidFill>
                        <a:schemeClr val="bg2"/>
                      </a:solidFill>
                      <a:prstDash val="solid"/>
                      <a:round/>
                      <a:headEnd type="none" w="med" len="med"/>
                      <a:tailEnd type="none" w="med" len="med"/>
                    </a:lnR>
                    <a:lnT w="12700" cap="flat" cmpd="sng" algn="ctr">
                      <a:solidFill>
                        <a:schemeClr val="bg2"/>
                      </a:solidFill>
                      <a:prstDash val="solid"/>
                      <a:round/>
                      <a:headEnd type="none" w="med" len="med"/>
                      <a:tailEnd type="none" w="med" len="med"/>
                    </a:lnT>
                    <a:lnB w="12700" cap="flat" cmpd="sng" algn="ctr">
                      <a:solidFill>
                        <a:schemeClr val="accent3"/>
                      </a:solidFill>
                      <a:prstDash val="solid"/>
                      <a:round/>
                      <a:headEnd type="none" w="med" len="med"/>
                      <a:tailEnd type="none" w="med" len="med"/>
                    </a:lnB>
                  </a:tcPr>
                </a:tc>
                <a:tc vMerge="1">
                  <a:txBody>
                    <a:bodyPr/>
                    <a:lstStyle/>
                    <a:p>
                      <a:endParaRPr lang="en-JP"/>
                    </a:p>
                  </a:txBody>
                  <a:tcPr/>
                </a:tc>
                <a:tc vMerge="1">
                  <a:txBody>
                    <a:bodyPr/>
                    <a:lstStyle/>
                    <a:p>
                      <a:endParaRPr lang="en-JP"/>
                    </a:p>
                  </a:txBody>
                  <a:tcPr/>
                </a:tc>
                <a:tc vMerge="1">
                  <a:txBody>
                    <a:bodyPr/>
                    <a:lstStyle/>
                    <a:p>
                      <a:endParaRPr lang="en-JP"/>
                    </a:p>
                  </a:txBody>
                  <a:tcPr/>
                </a:tc>
                <a:extLst>
                  <a:ext uri="{0D108BD9-81ED-4DB2-BD59-A6C34878D82A}">
                    <a16:rowId xmlns:a16="http://schemas.microsoft.com/office/drawing/2014/main" val="3498299671"/>
                  </a:ext>
                </a:extLst>
              </a:tr>
              <a:tr h="839758">
                <a:tc>
                  <a:txBody>
                    <a:bodyPr/>
                    <a:lstStyle/>
                    <a:p>
                      <a:r>
                        <a:rPr lang="en-US" altLang="ja-JP" dirty="0" err="1">
                          <a:latin typeface="+mn-lt"/>
                          <a:ea typeface="MS PGothic"/>
                        </a:rPr>
                        <a:t>筐体内冗長</a:t>
                      </a:r>
                      <a:endParaRPr lang="en-US" altLang="ja-JP" dirty="0">
                        <a:latin typeface="+mn-lt"/>
                        <a:ea typeface="MS PGothic"/>
                      </a:endParaRPr>
                    </a:p>
                    <a:p>
                      <a:r>
                        <a:rPr lang="en-US" altLang="ja-JP" dirty="0">
                          <a:latin typeface="+mn-lt"/>
                          <a:ea typeface="MS PGothic"/>
                        </a:rPr>
                        <a:t>(Dual Supervisor)</a:t>
                      </a:r>
                      <a:br>
                        <a:rPr lang="en-US" altLang="ja-JP" dirty="0">
                          <a:latin typeface="+mn-lt"/>
                          <a:ea typeface="MS PGothic"/>
                        </a:rPr>
                      </a:br>
                      <a:r>
                        <a:rPr kumimoji="1" lang="en-US" altLang="ja-JP" dirty="0" err="1">
                          <a:latin typeface="+mn-lt"/>
                          <a:ea typeface="MS PGothic"/>
                        </a:rPr>
                        <a:t>ISSU</a:t>
                      </a:r>
                      <a:endParaRPr kumimoji="1" lang="en-US" altLang="ja-JP" dirty="0">
                        <a:latin typeface="+mn-lt"/>
                        <a:ea typeface="MS PGothic"/>
                      </a:endParaRPr>
                    </a:p>
                  </a:txBody>
                  <a:tcPr marT="0" marB="0" anchor="ctr"/>
                </a:tc>
                <a:tc>
                  <a:txBody>
                    <a:bodyPr/>
                    <a:lstStyle/>
                    <a:p>
                      <a:pPr marL="0" marR="0" lvl="0" indent="0" algn="ctr" defTabSz="685777" rtl="0" eaLnBrk="1" fontAlgn="auto" latinLnBrk="0" hangingPunct="1">
                        <a:lnSpc>
                          <a:spcPct val="100000"/>
                        </a:lnSpc>
                        <a:spcBef>
                          <a:spcPts val="0"/>
                        </a:spcBef>
                        <a:spcAft>
                          <a:spcPts val="0"/>
                        </a:spcAft>
                        <a:buClrTx/>
                        <a:buSzTx/>
                        <a:buFontTx/>
                        <a:buNone/>
                        <a:tabLst/>
                        <a:defRPr/>
                      </a:pPr>
                      <a:r>
                        <a:rPr kumimoji="1" lang="en-US" altLang="ja-JP" sz="2000" b="0" i="0" u="none" strike="noStrike" kern="1200" cap="none" spc="0" normalizeH="0" baseline="0" noProof="0" dirty="0">
                          <a:ln>
                            <a:noFill/>
                          </a:ln>
                          <a:solidFill>
                            <a:schemeClr val="tx1"/>
                          </a:solidFill>
                          <a:effectLst/>
                          <a:uLnTx/>
                          <a:uFillTx/>
                          <a:latin typeface="+mn-lt"/>
                          <a:ea typeface="MS PGothic"/>
                          <a:cs typeface="+mn-cs"/>
                        </a:rPr>
                        <a:t>-</a:t>
                      </a:r>
                      <a:endParaRPr kumimoji="1" lang="ja-JP" altLang="en-US" sz="2000" b="0" i="0" u="none" strike="noStrike" kern="1200" cap="none" spc="0" normalizeH="0" baseline="0" noProof="0">
                        <a:ln>
                          <a:noFill/>
                        </a:ln>
                        <a:solidFill>
                          <a:schemeClr val="tx1"/>
                        </a:solidFill>
                        <a:effectLst/>
                        <a:uLnTx/>
                        <a:uFillTx/>
                        <a:latin typeface="+mn-lt"/>
                        <a:ea typeface="MS PGothic"/>
                        <a:cs typeface="+mn-cs"/>
                      </a:endParaRPr>
                    </a:p>
                  </a:txBody>
                  <a:tcPr marT="0" marB="0" anchor="ctr"/>
                </a:tc>
                <a:tc>
                  <a:txBody>
                    <a:bodyPr/>
                    <a:lstStyle/>
                    <a:p>
                      <a:pPr algn="ctr"/>
                      <a:r>
                        <a:rPr kumimoji="1" lang="en-US" altLang="ja-JP" sz="2000" b="0" i="0" u="none" strike="noStrike" kern="1200" cap="none" spc="0" normalizeH="0" baseline="0" noProof="0" dirty="0">
                          <a:ln>
                            <a:noFill/>
                          </a:ln>
                          <a:solidFill>
                            <a:schemeClr val="tx1"/>
                          </a:solidFill>
                          <a:effectLst/>
                          <a:uLnTx/>
                          <a:uFillTx/>
                          <a:latin typeface="+mn-lt"/>
                          <a:ea typeface="MS PGothic"/>
                          <a:cs typeface="+mn-cs"/>
                        </a:rPr>
                        <a:t>-</a:t>
                      </a:r>
                      <a:endParaRPr kumimoji="1" lang="ja-JP" altLang="en-US" sz="3600" b="0" i="0" u="none" strike="noStrike" kern="1200" cap="none" spc="0" normalizeH="0" baseline="0" noProof="0">
                        <a:ln>
                          <a:noFill/>
                        </a:ln>
                        <a:solidFill>
                          <a:schemeClr val="tx1"/>
                        </a:solidFill>
                        <a:effectLst/>
                        <a:uLnTx/>
                        <a:uFillTx/>
                        <a:latin typeface="+mn-lt"/>
                        <a:ea typeface="MS PGothic"/>
                        <a:cs typeface="+mn-cs"/>
                      </a:endParaRPr>
                    </a:p>
                  </a:txBody>
                  <a:tcPr marT="0" marB="0" anchor="ctr"/>
                </a:tc>
                <a:tc gridSpan="2">
                  <a:txBody>
                    <a:bodyPr/>
                    <a:lstStyle/>
                    <a:p>
                      <a:pPr marL="0" marR="0" lvl="0" indent="0" algn="ctr" defTabSz="685777"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srgbClr val="282828"/>
                          </a:solidFill>
                          <a:effectLst/>
                          <a:uLnTx/>
                          <a:uFillTx/>
                          <a:latin typeface="+mn-lt"/>
                          <a:ea typeface="MS PGothic"/>
                          <a:cs typeface="+mn-cs"/>
                        </a:rPr>
                        <a:t>16.9.1〜</a:t>
                      </a:r>
                      <a:r>
                        <a:rPr kumimoji="1" lang="en-US" altLang="ja-JP" sz="800" b="0" i="0" u="none" strike="noStrike" kern="1200" cap="none" spc="0" normalizeH="0" baseline="0" noProof="0" dirty="0">
                          <a:ln>
                            <a:noFill/>
                          </a:ln>
                          <a:solidFill>
                            <a:srgbClr val="282828"/>
                          </a:solidFill>
                          <a:effectLst/>
                          <a:uLnTx/>
                          <a:uFillTx/>
                          <a:latin typeface="+mn-lt"/>
                          <a:ea typeface="MS PGothic"/>
                          <a:cs typeface="+mn-cs"/>
                        </a:rPr>
                        <a:t>※1,2</a:t>
                      </a:r>
                    </a:p>
                    <a:p>
                      <a:pPr marL="0" marR="0" lvl="0" indent="0" algn="ctr" defTabSz="685777"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srgbClr val="E3241B"/>
                          </a:solidFill>
                          <a:effectLst/>
                          <a:uLnTx/>
                          <a:uFillTx/>
                          <a:latin typeface="+mn-lt"/>
                          <a:ea typeface="MS PGothic"/>
                          <a:cs typeface="+mn-cs"/>
                        </a:rPr>
                        <a:t>Network Advantage</a:t>
                      </a:r>
                      <a:endParaRPr kumimoji="1" lang="ja-JP" altLang="en-US" sz="1200" b="0" i="0" u="none" strike="noStrike" kern="1200" cap="none" spc="0" normalizeH="0" baseline="0" noProof="0">
                        <a:ln>
                          <a:noFill/>
                        </a:ln>
                        <a:solidFill>
                          <a:srgbClr val="E3241B"/>
                        </a:solidFill>
                        <a:effectLst/>
                        <a:uLnTx/>
                        <a:uFillTx/>
                        <a:latin typeface="+mn-lt"/>
                        <a:ea typeface="MS PGothic"/>
                        <a:cs typeface="+mn-cs"/>
                      </a:endParaRPr>
                    </a:p>
                  </a:txBody>
                  <a:tcPr marT="0" marB="0" anchor="ctr">
                    <a:lnT w="12700" cap="flat" cmpd="sng" algn="ctr">
                      <a:solidFill>
                        <a:schemeClr val="accent3"/>
                      </a:solidFill>
                      <a:prstDash val="solid"/>
                      <a:round/>
                      <a:headEnd type="none" w="med" len="med"/>
                      <a:tailEnd type="none" w="med" len="med"/>
                    </a:lnT>
                  </a:tcPr>
                </a:tc>
                <a:tc hMerge="1">
                  <a:txBody>
                    <a:bodyPr/>
                    <a:lstStyle/>
                    <a:p>
                      <a:pPr marL="0" marR="0" lvl="0" indent="0" algn="ctr" defTabSz="685777" rtl="0" eaLnBrk="1" fontAlgn="auto" latinLnBrk="0" hangingPunct="1">
                        <a:lnSpc>
                          <a:spcPct val="100000"/>
                        </a:lnSpc>
                        <a:spcBef>
                          <a:spcPts val="0"/>
                        </a:spcBef>
                        <a:spcAft>
                          <a:spcPts val="0"/>
                        </a:spcAft>
                        <a:buClrTx/>
                        <a:buSzTx/>
                        <a:buFontTx/>
                        <a:buNone/>
                        <a:tabLst/>
                        <a:defRPr/>
                      </a:pPr>
                      <a:endParaRPr kumimoji="1" lang="ja-JP" altLang="en-US" sz="3600" b="0" i="0" u="none" strike="noStrike" kern="1200" cap="none" spc="0" normalizeH="0" baseline="0" noProof="0">
                        <a:ln>
                          <a:noFill/>
                        </a:ln>
                        <a:solidFill>
                          <a:schemeClr val="tx1"/>
                        </a:solidFill>
                        <a:effectLst/>
                        <a:uLnTx/>
                        <a:uFillTx/>
                        <a:latin typeface="+mn-lt"/>
                        <a:ea typeface="MS PGothic"/>
                        <a:cs typeface="+mn-cs"/>
                      </a:endParaRPr>
                    </a:p>
                  </a:txBody>
                  <a:tcPr marT="0" marB="0" anchor="ctr">
                    <a:lnT w="12700" cap="flat" cmpd="sng" algn="ctr">
                      <a:solidFill>
                        <a:schemeClr val="accent3"/>
                      </a:solidFill>
                      <a:prstDash val="solid"/>
                      <a:round/>
                      <a:headEnd type="none" w="med" len="med"/>
                      <a:tailEnd type="none" w="med" len="med"/>
                    </a:lnT>
                  </a:tcPr>
                </a:tc>
                <a:tc>
                  <a:txBody>
                    <a:bodyPr/>
                    <a:lstStyle/>
                    <a:p>
                      <a:pPr algn="ctr"/>
                      <a:r>
                        <a:rPr kumimoji="1" lang="en-US" altLang="ja-JP" sz="2000" b="0" i="0" u="none" strike="noStrike" kern="1200" cap="none" spc="0" normalizeH="0" baseline="0" noProof="0" dirty="0">
                          <a:ln>
                            <a:noFill/>
                          </a:ln>
                          <a:solidFill>
                            <a:schemeClr val="tx1"/>
                          </a:solidFill>
                          <a:effectLst/>
                          <a:uLnTx/>
                          <a:uFillTx/>
                          <a:latin typeface="+mn-lt"/>
                          <a:ea typeface="MS PGothic"/>
                          <a:cs typeface="+mn-cs"/>
                        </a:rPr>
                        <a:t>-</a:t>
                      </a:r>
                      <a:endParaRPr kumimoji="1" lang="ja-JP" altLang="en-US" sz="3600" b="0" i="0" u="none" strike="noStrike" kern="1200" cap="none" spc="0" normalizeH="0" baseline="0" noProof="0">
                        <a:ln>
                          <a:noFill/>
                        </a:ln>
                        <a:solidFill>
                          <a:schemeClr val="tx1"/>
                        </a:solidFill>
                        <a:effectLst/>
                        <a:uLnTx/>
                        <a:uFillTx/>
                        <a:latin typeface="+mn-lt"/>
                        <a:ea typeface="MS PGothic"/>
                        <a:cs typeface="+mn-cs"/>
                      </a:endParaRPr>
                    </a:p>
                  </a:txBody>
                  <a:tcPr marT="0" marB="0" anchor="ctr"/>
                </a:tc>
                <a:tc>
                  <a:txBody>
                    <a:bodyPr/>
                    <a:lstStyle/>
                    <a:p>
                      <a:pPr marL="0" algn="ctr" defTabSz="685777" rtl="0" eaLnBrk="1" latinLnBrk="0" hangingPunct="1"/>
                      <a:r>
                        <a:rPr kumimoji="1" lang="en-US" altLang="ja-JP" sz="2000" b="0" i="0" u="none" strike="noStrike" kern="1200" cap="none" spc="0" normalizeH="0" baseline="0" noProof="0" dirty="0">
                          <a:ln>
                            <a:noFill/>
                          </a:ln>
                          <a:solidFill>
                            <a:schemeClr val="tx1"/>
                          </a:solidFill>
                          <a:effectLst/>
                          <a:uLnTx/>
                          <a:uFillTx/>
                          <a:latin typeface="+mn-lt"/>
                          <a:ea typeface="MS PGothic"/>
                          <a:cs typeface="+mn-cs"/>
                        </a:rPr>
                        <a:t>-</a:t>
                      </a:r>
                      <a:endParaRPr kumimoji="1" lang="ja-JP" altLang="en-US" sz="2000" b="0" i="0" u="none" strike="noStrike" kern="1200" cap="none" spc="0" normalizeH="0" baseline="0" noProof="0">
                        <a:ln>
                          <a:noFill/>
                        </a:ln>
                        <a:solidFill>
                          <a:schemeClr val="tx1"/>
                        </a:solidFill>
                        <a:effectLst/>
                        <a:uLnTx/>
                        <a:uFillTx/>
                        <a:latin typeface="+mn-lt"/>
                        <a:ea typeface="MS PGothic"/>
                        <a:cs typeface="+mn-cs"/>
                      </a:endParaRPr>
                    </a:p>
                  </a:txBody>
                  <a:tcPr marT="0" marB="0" anchor="ctr"/>
                </a:tc>
                <a:tc>
                  <a:txBody>
                    <a:bodyPr/>
                    <a:lstStyle/>
                    <a:p>
                      <a:pPr marL="0" marR="0" lvl="0" indent="0" algn="ctr" defTabSz="685777"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srgbClr val="282828"/>
                          </a:solidFill>
                          <a:effectLst/>
                          <a:uLnTx/>
                          <a:uFillTx/>
                          <a:latin typeface="+mn-lt"/>
                          <a:ea typeface="MS PGothic"/>
                          <a:cs typeface="+mn-cs"/>
                        </a:rPr>
                        <a:t>16.12.1〜</a:t>
                      </a:r>
                    </a:p>
                    <a:p>
                      <a:pPr marL="0" marR="0" lvl="0" indent="0" algn="ctr" defTabSz="685777"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srgbClr val="E3241B"/>
                          </a:solidFill>
                          <a:effectLst/>
                          <a:uLnTx/>
                          <a:uFillTx/>
                          <a:latin typeface="+mn-lt"/>
                          <a:ea typeface="MS PGothic"/>
                          <a:cs typeface="+mn-cs"/>
                        </a:rPr>
                        <a:t>Network Advantage</a:t>
                      </a:r>
                      <a:endParaRPr kumimoji="1" lang="ja-JP" altLang="en-US" sz="1200" b="0" i="0" u="none" strike="noStrike" kern="1200" cap="none" spc="0" normalizeH="0" baseline="0" noProof="0">
                        <a:ln>
                          <a:noFill/>
                        </a:ln>
                        <a:solidFill>
                          <a:srgbClr val="E3241B"/>
                        </a:solidFill>
                        <a:effectLst/>
                        <a:uLnTx/>
                        <a:uFillTx/>
                        <a:latin typeface="+mn-lt"/>
                        <a:ea typeface="MS PGothic"/>
                        <a:cs typeface="+mn-cs"/>
                      </a:endParaRPr>
                    </a:p>
                  </a:txBody>
                  <a:tcPr marT="0" marB="0" anchor="ctr"/>
                </a:tc>
                <a:extLst>
                  <a:ext uri="{0D108BD9-81ED-4DB2-BD59-A6C34878D82A}">
                    <a16:rowId xmlns:a16="http://schemas.microsoft.com/office/drawing/2014/main" val="4094104155"/>
                  </a:ext>
                </a:extLst>
              </a:tr>
              <a:tr h="839758">
                <a:tc>
                  <a:txBody>
                    <a:bodyPr/>
                    <a:lstStyle/>
                    <a:p>
                      <a:r>
                        <a:rPr kumimoji="1" lang="en-US" altLang="ja-JP" dirty="0" err="1">
                          <a:latin typeface="+mn-lt"/>
                          <a:ea typeface="MS PGothic"/>
                        </a:rPr>
                        <a:t>StackWise</a:t>
                      </a:r>
                      <a:r>
                        <a:rPr kumimoji="1" lang="en-US" altLang="ja-JP" dirty="0">
                          <a:latin typeface="+mn-lt"/>
                          <a:ea typeface="MS PGothic"/>
                        </a:rPr>
                        <a:t> Virtual </a:t>
                      </a:r>
                      <a:r>
                        <a:rPr kumimoji="1" lang="en-US" altLang="ja-JP" dirty="0" err="1">
                          <a:latin typeface="+mn-lt"/>
                          <a:ea typeface="MS PGothic"/>
                        </a:rPr>
                        <a:t>ISSU</a:t>
                      </a:r>
                      <a:endParaRPr kumimoji="1" lang="en-US" altLang="ja-JP" dirty="0">
                        <a:latin typeface="+mn-lt"/>
                        <a:ea typeface="MS PGothic"/>
                      </a:endParaRPr>
                    </a:p>
                  </a:txBody>
                  <a:tcPr marT="0" marB="0" anchor="ctr"/>
                </a:tc>
                <a:tc>
                  <a:txBody>
                    <a:bodyPr/>
                    <a:lstStyle/>
                    <a:p>
                      <a:pPr algn="ctr"/>
                      <a:r>
                        <a:rPr kumimoji="1" lang="en-US" altLang="ja-JP" sz="2000" b="0" dirty="0">
                          <a:latin typeface="+mn-lt"/>
                          <a:ea typeface="MS PGothic"/>
                        </a:rPr>
                        <a:t>-</a:t>
                      </a:r>
                      <a:endParaRPr kumimoji="1" lang="ja-JP" altLang="en-US" sz="3600" b="0">
                        <a:latin typeface="+mn-lt"/>
                        <a:ea typeface="MS PGothic"/>
                      </a:endParaRPr>
                    </a:p>
                  </a:txBody>
                  <a:tcPr marT="0" marB="0" anchor="ctr"/>
                </a:tc>
                <a:tc>
                  <a:txBody>
                    <a:bodyPr/>
                    <a:lstStyle/>
                    <a:p>
                      <a:pPr marL="0" marR="0" lvl="0" indent="0" algn="ctr" defTabSz="685777" rtl="0" eaLnBrk="1" fontAlgn="auto" latinLnBrk="0" hangingPunct="1">
                        <a:lnSpc>
                          <a:spcPct val="100000"/>
                        </a:lnSpc>
                        <a:spcBef>
                          <a:spcPts val="0"/>
                        </a:spcBef>
                        <a:spcAft>
                          <a:spcPts val="0"/>
                        </a:spcAft>
                        <a:buClrTx/>
                        <a:buSzTx/>
                        <a:buFontTx/>
                        <a:buNone/>
                        <a:tabLst/>
                        <a:defRPr/>
                      </a:pPr>
                      <a:r>
                        <a:rPr kumimoji="1" lang="en-US" altLang="ja-JP" sz="2000" b="0" i="0" u="none" strike="noStrike" kern="1200" cap="none" spc="0" normalizeH="0" baseline="0" noProof="0" dirty="0">
                          <a:ln>
                            <a:noFill/>
                          </a:ln>
                          <a:solidFill>
                            <a:schemeClr val="tx1"/>
                          </a:solidFill>
                          <a:effectLst/>
                          <a:uLnTx/>
                          <a:uFillTx/>
                          <a:latin typeface="+mn-lt"/>
                          <a:ea typeface="MS PGothic"/>
                          <a:cs typeface="+mn-cs"/>
                        </a:rPr>
                        <a:t>-</a:t>
                      </a:r>
                      <a:endParaRPr kumimoji="1" lang="ja-JP" altLang="en-US" sz="2000" b="0" i="0" u="none" strike="noStrike" kern="1200" cap="none" spc="0" normalizeH="0" baseline="0" noProof="0">
                        <a:ln>
                          <a:noFill/>
                        </a:ln>
                        <a:solidFill>
                          <a:schemeClr val="tx1"/>
                        </a:solidFill>
                        <a:effectLst/>
                        <a:uLnTx/>
                        <a:uFillTx/>
                        <a:latin typeface="+mn-lt"/>
                        <a:ea typeface="MS PGothic"/>
                        <a:cs typeface="+mn-cs"/>
                      </a:endParaRPr>
                    </a:p>
                  </a:txBody>
                  <a:tcPr marT="0" marB="0" anchor="ctr"/>
                </a:tc>
                <a:tc>
                  <a:txBody>
                    <a:bodyPr/>
                    <a:lstStyle/>
                    <a:p>
                      <a:pPr marL="0" marR="0" lvl="0" indent="0" algn="ctr" defTabSz="685777"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srgbClr val="282828"/>
                          </a:solidFill>
                          <a:effectLst/>
                          <a:uLnTx/>
                          <a:uFillTx/>
                          <a:latin typeface="+mn-lt"/>
                          <a:ea typeface="MS PGothic"/>
                          <a:cs typeface="+mn-cs"/>
                        </a:rPr>
                        <a:t>16.9.2〜</a:t>
                      </a:r>
                      <a:r>
                        <a:rPr kumimoji="1" lang="en-US" altLang="ja-JP" sz="800" b="0" i="0" u="none" strike="noStrike" kern="1200" cap="none" spc="0" normalizeH="0" baseline="0" noProof="0" dirty="0">
                          <a:ln>
                            <a:noFill/>
                          </a:ln>
                          <a:solidFill>
                            <a:srgbClr val="282828"/>
                          </a:solidFill>
                          <a:effectLst/>
                          <a:uLnTx/>
                          <a:uFillTx/>
                          <a:latin typeface="+mn-lt"/>
                          <a:ea typeface="MS PGothic"/>
                          <a:cs typeface="+mn-cs"/>
                        </a:rPr>
                        <a:t>※1,2</a:t>
                      </a:r>
                    </a:p>
                    <a:p>
                      <a:pPr marL="0" marR="0" lvl="0" indent="0" algn="ctr" defTabSz="685777"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srgbClr val="E3241B"/>
                          </a:solidFill>
                          <a:effectLst/>
                          <a:uLnTx/>
                          <a:uFillTx/>
                          <a:latin typeface="+mn-lt"/>
                          <a:ea typeface="MS PGothic"/>
                          <a:cs typeface="+mn-cs"/>
                        </a:rPr>
                        <a:t>Network Advantage</a:t>
                      </a:r>
                      <a:endParaRPr kumimoji="1" lang="ja-JP" altLang="en-US" sz="1200" b="0" i="0" u="none" strike="noStrike" kern="1200" cap="none" spc="0" normalizeH="0" baseline="0" noProof="0">
                        <a:ln>
                          <a:noFill/>
                        </a:ln>
                        <a:solidFill>
                          <a:srgbClr val="E3241B"/>
                        </a:solidFill>
                        <a:effectLst/>
                        <a:uLnTx/>
                        <a:uFillTx/>
                        <a:latin typeface="+mn-lt"/>
                        <a:ea typeface="MS PGothic"/>
                        <a:cs typeface="+mn-cs"/>
                      </a:endParaRPr>
                    </a:p>
                  </a:txBody>
                  <a:tcPr marT="0" marB="0" anchor="ctr"/>
                </a:tc>
                <a:tc>
                  <a:txBody>
                    <a:bodyPr/>
                    <a:lstStyle/>
                    <a:p>
                      <a:pPr marL="0" marR="0" lvl="0" indent="0" algn="ctr" defTabSz="685777"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srgbClr val="282828"/>
                          </a:solidFill>
                          <a:effectLst/>
                          <a:uLnTx/>
                          <a:uFillTx/>
                          <a:latin typeface="+mn-lt"/>
                          <a:ea typeface="MS PGothic"/>
                          <a:cs typeface="+mn-cs"/>
                        </a:rPr>
                        <a:t>16.12.1c〜</a:t>
                      </a:r>
                      <a:r>
                        <a:rPr kumimoji="1" lang="en-US" altLang="ja-JP" sz="800" b="0" i="0" u="none" strike="noStrike" kern="1200" cap="none" spc="0" normalizeH="0" baseline="0" noProof="0" dirty="0">
                          <a:ln>
                            <a:noFill/>
                          </a:ln>
                          <a:solidFill>
                            <a:srgbClr val="282828"/>
                          </a:solidFill>
                          <a:effectLst/>
                          <a:uLnTx/>
                          <a:uFillTx/>
                          <a:latin typeface="+mn-lt"/>
                          <a:ea typeface="MS PGothic"/>
                          <a:cs typeface="+mn-cs"/>
                        </a:rPr>
                        <a:t>※2</a:t>
                      </a:r>
                    </a:p>
                    <a:p>
                      <a:pPr marL="0" marR="0" lvl="0" indent="0" algn="ctr" defTabSz="685777"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srgbClr val="E3241B"/>
                          </a:solidFill>
                          <a:effectLst/>
                          <a:uLnTx/>
                          <a:uFillTx/>
                          <a:latin typeface="+mn-lt"/>
                          <a:ea typeface="MS PGothic"/>
                          <a:cs typeface="+mn-cs"/>
                        </a:rPr>
                        <a:t>Network Advantage</a:t>
                      </a:r>
                      <a:endParaRPr kumimoji="1" lang="ja-JP" altLang="en-US" sz="1200" b="0" i="0" u="none" strike="noStrike" kern="1200" cap="none" spc="0" normalizeH="0" baseline="0" noProof="0">
                        <a:ln>
                          <a:noFill/>
                        </a:ln>
                        <a:solidFill>
                          <a:srgbClr val="E3241B"/>
                        </a:solidFill>
                        <a:effectLst/>
                        <a:uLnTx/>
                        <a:uFillTx/>
                        <a:latin typeface="+mn-lt"/>
                        <a:ea typeface="MS PGothic"/>
                        <a:cs typeface="+mn-cs"/>
                      </a:endParaRPr>
                    </a:p>
                  </a:txBody>
                  <a:tcPr marT="0" marB="0" anchor="ctr"/>
                </a:tc>
                <a:tc>
                  <a:txBody>
                    <a:bodyPr/>
                    <a:lstStyle/>
                    <a:p>
                      <a:pPr marL="0" marR="0" lvl="0" indent="0" algn="ctr" defTabSz="685777"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srgbClr val="282828"/>
                          </a:solidFill>
                          <a:effectLst/>
                          <a:uLnTx/>
                          <a:uFillTx/>
                          <a:latin typeface="+mn-lt"/>
                          <a:ea typeface="MS PGothic"/>
                          <a:cs typeface="+mn-cs"/>
                        </a:rPr>
                        <a:t>16.9.2〜</a:t>
                      </a:r>
                      <a:r>
                        <a:rPr kumimoji="1" lang="en-US" altLang="ja-JP" sz="800" b="0" i="0" u="none" strike="noStrike" kern="1200" cap="none" spc="0" normalizeH="0" baseline="0" noProof="0" dirty="0">
                          <a:ln>
                            <a:noFill/>
                          </a:ln>
                          <a:solidFill>
                            <a:srgbClr val="282828"/>
                          </a:solidFill>
                          <a:effectLst/>
                          <a:uLnTx/>
                          <a:uFillTx/>
                          <a:latin typeface="+mn-lt"/>
                          <a:ea typeface="MS PGothic"/>
                          <a:cs typeface="+mn-cs"/>
                        </a:rPr>
                        <a:t>※3</a:t>
                      </a:r>
                    </a:p>
                    <a:p>
                      <a:pPr marL="0" marR="0" lvl="0" indent="0" algn="ctr" defTabSz="685777"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srgbClr val="E3241B"/>
                          </a:solidFill>
                          <a:effectLst/>
                          <a:uLnTx/>
                          <a:uFillTx/>
                          <a:latin typeface="+mn-lt"/>
                          <a:ea typeface="MS PGothic"/>
                          <a:cs typeface="+mn-cs"/>
                        </a:rPr>
                        <a:t>Network Advantage</a:t>
                      </a:r>
                      <a:endParaRPr kumimoji="1" lang="ja-JP" altLang="en-US" sz="1200" b="0" i="0" u="none" strike="noStrike" kern="1200" cap="none" spc="0" normalizeH="0" baseline="0" noProof="0">
                        <a:ln>
                          <a:noFill/>
                        </a:ln>
                        <a:solidFill>
                          <a:srgbClr val="E3241B"/>
                        </a:solidFill>
                        <a:effectLst/>
                        <a:uLnTx/>
                        <a:uFillTx/>
                        <a:latin typeface="+mn-lt"/>
                        <a:ea typeface="MS PGothic"/>
                        <a:cs typeface="+mn-cs"/>
                      </a:endParaRPr>
                    </a:p>
                  </a:txBody>
                  <a:tcPr marT="0" marB="0" anchor="ctr"/>
                </a:tc>
                <a:tc>
                  <a:txBody>
                    <a:bodyPr/>
                    <a:lstStyle/>
                    <a:p>
                      <a:pPr marL="0" marR="0" lvl="0" indent="0" algn="ctr" defTabSz="685777"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srgbClr val="282828"/>
                          </a:solidFill>
                          <a:effectLst/>
                          <a:uLnTx/>
                          <a:uFillTx/>
                          <a:latin typeface="+mn-lt"/>
                          <a:ea typeface="MS PGothic"/>
                          <a:cs typeface="+mn-cs"/>
                        </a:rPr>
                        <a:t>16.12.1c〜</a:t>
                      </a:r>
                    </a:p>
                    <a:p>
                      <a:pPr marL="0" marR="0" lvl="0" indent="0" algn="ctr" defTabSz="685777"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srgbClr val="E3241B"/>
                          </a:solidFill>
                          <a:effectLst/>
                          <a:uLnTx/>
                          <a:uFillTx/>
                          <a:latin typeface="+mn-lt"/>
                          <a:ea typeface="MS PGothic"/>
                          <a:cs typeface="+mn-cs"/>
                        </a:rPr>
                        <a:t>Network Advantage</a:t>
                      </a:r>
                      <a:endParaRPr kumimoji="1" lang="ja-JP" altLang="en-US" sz="1200" b="0" i="0" u="none" strike="noStrike" kern="1200" cap="none" spc="0" normalizeH="0" baseline="0" noProof="0">
                        <a:ln>
                          <a:noFill/>
                        </a:ln>
                        <a:solidFill>
                          <a:srgbClr val="E3241B"/>
                        </a:solidFill>
                        <a:effectLst/>
                        <a:uLnTx/>
                        <a:uFillTx/>
                        <a:latin typeface="+mn-lt"/>
                        <a:ea typeface="MS PGothic"/>
                        <a:cs typeface="+mn-cs"/>
                      </a:endParaRPr>
                    </a:p>
                  </a:txBody>
                  <a:tcPr marT="0" marB="0" anchor="ctr"/>
                </a:tc>
                <a:tc>
                  <a:txBody>
                    <a:bodyPr/>
                    <a:lstStyle/>
                    <a:p>
                      <a:pPr marL="0" marR="0" lvl="0" indent="0" algn="ctr" defTabSz="685777"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srgbClr val="282828"/>
                          </a:solidFill>
                          <a:effectLst/>
                          <a:uLnTx/>
                          <a:uFillTx/>
                          <a:latin typeface="+mn-lt"/>
                          <a:ea typeface="MS PGothic"/>
                          <a:cs typeface="+mn-cs"/>
                        </a:rPr>
                        <a:t>16.12.1〜</a:t>
                      </a:r>
                    </a:p>
                    <a:p>
                      <a:pPr marL="0" marR="0" lvl="0" indent="0" algn="ctr" defTabSz="685777"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srgbClr val="E3241B"/>
                          </a:solidFill>
                          <a:effectLst/>
                          <a:uLnTx/>
                          <a:uFillTx/>
                          <a:latin typeface="+mn-lt"/>
                          <a:ea typeface="MS PGothic"/>
                          <a:cs typeface="+mn-cs"/>
                        </a:rPr>
                        <a:t>Network Advantage</a:t>
                      </a:r>
                      <a:endParaRPr kumimoji="1" lang="ja-JP" altLang="en-US" sz="1200" b="0" i="0" u="none" strike="noStrike" kern="1200" cap="none" spc="0" normalizeH="0" baseline="0" noProof="0">
                        <a:ln>
                          <a:noFill/>
                        </a:ln>
                        <a:solidFill>
                          <a:srgbClr val="E3241B"/>
                        </a:solidFill>
                        <a:effectLst/>
                        <a:uLnTx/>
                        <a:uFillTx/>
                        <a:latin typeface="+mn-lt"/>
                        <a:ea typeface="MS PGothic"/>
                        <a:cs typeface="+mn-cs"/>
                      </a:endParaRPr>
                    </a:p>
                  </a:txBody>
                  <a:tcPr marT="0" marB="0" anchor="ctr"/>
                </a:tc>
                <a:extLst>
                  <a:ext uri="{0D108BD9-81ED-4DB2-BD59-A6C34878D82A}">
                    <a16:rowId xmlns:a16="http://schemas.microsoft.com/office/drawing/2014/main" val="2581704566"/>
                  </a:ext>
                </a:extLst>
              </a:tr>
              <a:tr h="839758">
                <a:tc>
                  <a:txBody>
                    <a:bodyPr/>
                    <a:lstStyle/>
                    <a:p>
                      <a:r>
                        <a:rPr kumimoji="1" lang="en-US" altLang="ja-JP" dirty="0">
                          <a:latin typeface="+mn-lt"/>
                          <a:ea typeface="MS PGothic"/>
                        </a:rPr>
                        <a:t>Quad-Supervisor </a:t>
                      </a:r>
                      <a:r>
                        <a:rPr kumimoji="1" lang="en-US" altLang="ja-JP" dirty="0" err="1">
                          <a:latin typeface="+mn-lt"/>
                          <a:ea typeface="MS PGothic"/>
                        </a:rPr>
                        <a:t>ISSU</a:t>
                      </a:r>
                      <a:endParaRPr kumimoji="1" lang="en-US" altLang="ja-JP" dirty="0">
                        <a:latin typeface="+mn-lt"/>
                        <a:ea typeface="MS PGothic"/>
                      </a:endParaRPr>
                    </a:p>
                  </a:txBody>
                  <a:tcPr marT="0" marB="0" anchor="ctr"/>
                </a:tc>
                <a:tc>
                  <a:txBody>
                    <a:bodyPr/>
                    <a:lstStyle/>
                    <a:p>
                      <a:pPr marL="0" marR="0" lvl="0" indent="0" algn="ctr" defTabSz="685777" rtl="0" eaLnBrk="1" fontAlgn="auto" latinLnBrk="0" hangingPunct="1">
                        <a:lnSpc>
                          <a:spcPct val="100000"/>
                        </a:lnSpc>
                        <a:spcBef>
                          <a:spcPts val="0"/>
                        </a:spcBef>
                        <a:spcAft>
                          <a:spcPts val="0"/>
                        </a:spcAft>
                        <a:buClrTx/>
                        <a:buSzTx/>
                        <a:buFontTx/>
                        <a:buNone/>
                        <a:tabLst/>
                        <a:defRPr/>
                      </a:pPr>
                      <a:r>
                        <a:rPr kumimoji="1" lang="en-US" altLang="ja-JP" sz="2000" b="0" i="0" u="none" strike="noStrike" kern="1200" cap="none" spc="0" normalizeH="0" baseline="0" noProof="0" dirty="0">
                          <a:ln>
                            <a:noFill/>
                          </a:ln>
                          <a:solidFill>
                            <a:schemeClr val="tx1"/>
                          </a:solidFill>
                          <a:effectLst/>
                          <a:uLnTx/>
                          <a:uFillTx/>
                          <a:latin typeface="+mn-lt"/>
                          <a:ea typeface="MS PGothic"/>
                          <a:cs typeface="+mn-cs"/>
                        </a:rPr>
                        <a:t>-</a:t>
                      </a:r>
                      <a:endParaRPr kumimoji="1" lang="ja-JP" altLang="en-US" sz="2000" b="0" i="0" u="none" strike="noStrike" kern="1200" cap="none" spc="0" normalizeH="0" baseline="0" noProof="0">
                        <a:ln>
                          <a:noFill/>
                        </a:ln>
                        <a:solidFill>
                          <a:schemeClr val="tx1"/>
                        </a:solidFill>
                        <a:effectLst/>
                        <a:uLnTx/>
                        <a:uFillTx/>
                        <a:latin typeface="+mn-lt"/>
                        <a:ea typeface="MS PGothic"/>
                        <a:cs typeface="+mn-cs"/>
                      </a:endParaRPr>
                    </a:p>
                  </a:txBody>
                  <a:tcPr marT="0" marB="0" anchor="ctr"/>
                </a:tc>
                <a:tc>
                  <a:txBody>
                    <a:bodyPr/>
                    <a:lstStyle/>
                    <a:p>
                      <a:pPr algn="ctr"/>
                      <a:r>
                        <a:rPr kumimoji="1" lang="en-US" altLang="ja-JP" sz="2000" b="0" i="0" u="none" strike="noStrike" kern="1200" cap="none" spc="0" normalizeH="0" baseline="0" noProof="0" dirty="0">
                          <a:ln>
                            <a:noFill/>
                          </a:ln>
                          <a:solidFill>
                            <a:schemeClr val="tx1"/>
                          </a:solidFill>
                          <a:effectLst/>
                          <a:uLnTx/>
                          <a:uFillTx/>
                          <a:latin typeface="+mn-lt"/>
                          <a:ea typeface="MS PGothic"/>
                          <a:cs typeface="+mn-cs"/>
                        </a:rPr>
                        <a:t>-</a:t>
                      </a:r>
                      <a:endParaRPr kumimoji="1" lang="ja-JP" altLang="en-US" sz="3600" b="0" i="0" u="none" strike="noStrike" kern="1200" cap="none" spc="0" normalizeH="0" baseline="0" noProof="0">
                        <a:ln>
                          <a:noFill/>
                        </a:ln>
                        <a:solidFill>
                          <a:schemeClr val="tx1"/>
                        </a:solidFill>
                        <a:effectLst/>
                        <a:uLnTx/>
                        <a:uFillTx/>
                        <a:latin typeface="+mn-lt"/>
                        <a:ea typeface="MS PGothic"/>
                        <a:cs typeface="+mn-cs"/>
                      </a:endParaRPr>
                    </a:p>
                  </a:txBody>
                  <a:tcPr marT="0" marB="0" anchor="ctr"/>
                </a:tc>
                <a:tc>
                  <a:txBody>
                    <a:bodyPr/>
                    <a:lstStyle/>
                    <a:p>
                      <a:pPr marL="0" marR="0" lvl="0" indent="0" algn="ctr" defTabSz="685777"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a:ln>
                            <a:noFill/>
                          </a:ln>
                          <a:solidFill>
                            <a:srgbClr val="282828"/>
                          </a:solidFill>
                          <a:effectLst/>
                          <a:uLnTx/>
                          <a:uFillTx/>
                          <a:latin typeface="+mn-lt"/>
                          <a:ea typeface="MS PGothic"/>
                          <a:cs typeface="+mn-cs"/>
                        </a:rPr>
                        <a:t>※4</a:t>
                      </a:r>
                      <a:endParaRPr kumimoji="1" lang="en-US" altLang="ja-JP" sz="2000" b="0" i="0" u="none" strike="noStrike" kern="1200" cap="none" spc="0" normalizeH="0" baseline="0" noProof="0" dirty="0">
                        <a:ln>
                          <a:noFill/>
                        </a:ln>
                        <a:solidFill>
                          <a:schemeClr val="tx1"/>
                        </a:solidFill>
                        <a:effectLst/>
                        <a:uLnTx/>
                        <a:uFillTx/>
                        <a:latin typeface="+mn-lt"/>
                        <a:ea typeface="MS PGothic"/>
                        <a:cs typeface="+mn-cs"/>
                      </a:endParaRPr>
                    </a:p>
                  </a:txBody>
                  <a:tcPr marT="0" marB="0" anchor="ctr"/>
                </a:tc>
                <a:tc>
                  <a:txBody>
                    <a:bodyPr/>
                    <a:lstStyle/>
                    <a:p>
                      <a:pPr marL="0" marR="0" lvl="0" indent="0" algn="ctr" defTabSz="685777" rtl="0" eaLnBrk="1" fontAlgn="auto" latinLnBrk="0" hangingPunct="1">
                        <a:lnSpc>
                          <a:spcPct val="100000"/>
                        </a:lnSpc>
                        <a:spcBef>
                          <a:spcPts val="0"/>
                        </a:spcBef>
                        <a:spcAft>
                          <a:spcPts val="0"/>
                        </a:spcAft>
                        <a:buClrTx/>
                        <a:buSzTx/>
                        <a:buFontTx/>
                        <a:buNone/>
                        <a:tabLst/>
                        <a:defRPr/>
                      </a:pPr>
                      <a:r>
                        <a:rPr kumimoji="1" lang="en-US" altLang="ja-JP" sz="800" b="0" i="0" u="none" strike="noStrike" kern="1200" cap="none" spc="0" normalizeH="0" baseline="0" noProof="0" dirty="0">
                          <a:ln>
                            <a:noFill/>
                          </a:ln>
                          <a:solidFill>
                            <a:srgbClr val="282828"/>
                          </a:solidFill>
                          <a:effectLst/>
                          <a:uLnTx/>
                          <a:uFillTx/>
                          <a:latin typeface="+mn-lt"/>
                          <a:ea typeface="MS PGothic"/>
                          <a:cs typeface="+mn-cs"/>
                        </a:rPr>
                        <a:t>※4</a:t>
                      </a:r>
                      <a:endParaRPr kumimoji="1" lang="en-US" altLang="ja-JP" sz="2000" b="0" i="0" u="none" strike="noStrike" kern="1200" cap="none" spc="0" normalizeH="0" baseline="0" noProof="0" dirty="0">
                        <a:ln>
                          <a:noFill/>
                        </a:ln>
                        <a:solidFill>
                          <a:schemeClr val="tx1"/>
                        </a:solidFill>
                        <a:effectLst/>
                        <a:uLnTx/>
                        <a:uFillTx/>
                        <a:latin typeface="+mn-lt"/>
                        <a:ea typeface="MS PGothic"/>
                        <a:cs typeface="+mn-cs"/>
                      </a:endParaRPr>
                    </a:p>
                  </a:txBody>
                  <a:tcPr marT="0" marB="0" anchor="ctr"/>
                </a:tc>
                <a:tc>
                  <a:txBody>
                    <a:bodyPr/>
                    <a:lstStyle/>
                    <a:p>
                      <a:pPr algn="ctr"/>
                      <a:r>
                        <a:rPr kumimoji="1" lang="en-US" altLang="ja-JP" sz="2000" b="0" i="0" u="none" strike="noStrike" kern="1200" cap="none" spc="0" normalizeH="0" baseline="0" noProof="0" dirty="0">
                          <a:ln>
                            <a:noFill/>
                          </a:ln>
                          <a:solidFill>
                            <a:schemeClr val="tx1"/>
                          </a:solidFill>
                          <a:effectLst/>
                          <a:uLnTx/>
                          <a:uFillTx/>
                          <a:latin typeface="+mn-lt"/>
                          <a:ea typeface="MS PGothic"/>
                          <a:cs typeface="+mn-cs"/>
                        </a:rPr>
                        <a:t>-</a:t>
                      </a:r>
                      <a:endParaRPr kumimoji="1" lang="ja-JP" altLang="en-US" sz="3600" b="0" i="0" u="none" strike="noStrike" kern="1200" cap="none" spc="0" normalizeH="0" baseline="0" noProof="0">
                        <a:ln>
                          <a:noFill/>
                        </a:ln>
                        <a:solidFill>
                          <a:schemeClr val="tx1"/>
                        </a:solidFill>
                        <a:effectLst/>
                        <a:uLnTx/>
                        <a:uFillTx/>
                        <a:latin typeface="+mn-lt"/>
                        <a:ea typeface="MS PGothic"/>
                        <a:cs typeface="+mn-cs"/>
                      </a:endParaRPr>
                    </a:p>
                  </a:txBody>
                  <a:tcPr marT="0" marB="0" anchor="ctr"/>
                </a:tc>
                <a:tc>
                  <a:txBody>
                    <a:bodyPr/>
                    <a:lstStyle/>
                    <a:p>
                      <a:pPr marL="0" algn="ctr" defTabSz="685777" rtl="0" eaLnBrk="1" latinLnBrk="0" hangingPunct="1"/>
                      <a:r>
                        <a:rPr kumimoji="1" lang="en-US" altLang="ja-JP" sz="2000" b="0" i="0" u="none" strike="noStrike" kern="1200" cap="none" spc="0" normalizeH="0" baseline="0" noProof="0" dirty="0">
                          <a:ln>
                            <a:noFill/>
                          </a:ln>
                          <a:solidFill>
                            <a:schemeClr val="tx1"/>
                          </a:solidFill>
                          <a:effectLst/>
                          <a:uLnTx/>
                          <a:uFillTx/>
                          <a:latin typeface="+mn-lt"/>
                          <a:ea typeface="MS PGothic"/>
                          <a:cs typeface="+mn-cs"/>
                        </a:rPr>
                        <a:t>-</a:t>
                      </a:r>
                      <a:endParaRPr kumimoji="1" lang="ja-JP" altLang="en-US" sz="2000" b="0" i="0" u="none" strike="noStrike" kern="1200" cap="none" spc="0" normalizeH="0" baseline="0" noProof="0">
                        <a:ln>
                          <a:noFill/>
                        </a:ln>
                        <a:solidFill>
                          <a:schemeClr val="tx1"/>
                        </a:solidFill>
                        <a:effectLst/>
                        <a:uLnTx/>
                        <a:uFillTx/>
                        <a:latin typeface="+mn-lt"/>
                        <a:ea typeface="MS PGothic"/>
                        <a:cs typeface="+mn-cs"/>
                      </a:endParaRPr>
                    </a:p>
                  </a:txBody>
                  <a:tcPr marT="0" marB="0" anchor="ctr"/>
                </a:tc>
                <a:tc>
                  <a:txBody>
                    <a:bodyPr/>
                    <a:lstStyle/>
                    <a:p>
                      <a:pPr marL="0" marR="0" lvl="0" indent="0" algn="ctr" defTabSz="685777"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srgbClr val="282828"/>
                          </a:solidFill>
                          <a:effectLst/>
                          <a:uLnTx/>
                          <a:uFillTx/>
                          <a:latin typeface="+mn-lt"/>
                          <a:ea typeface="MS PGothic"/>
                          <a:cs typeface="+mn-cs"/>
                        </a:rPr>
                        <a:t>17.2.1〜</a:t>
                      </a:r>
                    </a:p>
                    <a:p>
                      <a:pPr marL="0" marR="0" lvl="0" indent="0" algn="ctr" defTabSz="685777"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srgbClr val="E3241B"/>
                          </a:solidFill>
                          <a:effectLst/>
                          <a:uLnTx/>
                          <a:uFillTx/>
                          <a:latin typeface="+mn-lt"/>
                          <a:ea typeface="MS PGothic"/>
                          <a:cs typeface="+mn-cs"/>
                        </a:rPr>
                        <a:t>Network Advantage</a:t>
                      </a:r>
                      <a:endParaRPr kumimoji="1" lang="ja-JP" altLang="en-US" sz="1200" b="0" i="0" u="none" strike="noStrike" kern="1200" cap="none" spc="0" normalizeH="0" baseline="0" noProof="0" dirty="0">
                        <a:ln>
                          <a:noFill/>
                        </a:ln>
                        <a:solidFill>
                          <a:srgbClr val="E3241B"/>
                        </a:solidFill>
                        <a:effectLst/>
                        <a:uLnTx/>
                        <a:uFillTx/>
                        <a:latin typeface="+mn-lt"/>
                        <a:ea typeface="MS PGothic"/>
                        <a:cs typeface="+mn-cs"/>
                      </a:endParaRPr>
                    </a:p>
                  </a:txBody>
                  <a:tcPr marT="0" marB="0" anchor="ctr"/>
                </a:tc>
                <a:extLst>
                  <a:ext uri="{0D108BD9-81ED-4DB2-BD59-A6C34878D82A}">
                    <a16:rowId xmlns:a16="http://schemas.microsoft.com/office/drawing/2014/main" val="161515593"/>
                  </a:ext>
                </a:extLst>
              </a:tr>
            </a:tbl>
          </a:graphicData>
        </a:graphic>
      </p:graphicFrame>
      <p:sp>
        <p:nvSpPr>
          <p:cNvPr id="4" name="テキスト ボックス 3">
            <a:extLst>
              <a:ext uri="{FF2B5EF4-FFF2-40B4-BE49-F238E27FC236}">
                <a16:creationId xmlns:a16="http://schemas.microsoft.com/office/drawing/2014/main" id="{93F152DC-0E4F-3446-AF0A-988BFAB1176D}"/>
              </a:ext>
            </a:extLst>
          </p:cNvPr>
          <p:cNvSpPr txBox="1"/>
          <p:nvPr/>
        </p:nvSpPr>
        <p:spPr>
          <a:xfrm>
            <a:off x="4929849" y="4302310"/>
            <a:ext cx="3949039" cy="584775"/>
          </a:xfrm>
          <a:prstGeom prst="rect">
            <a:avLst/>
          </a:prstGeom>
          <a:noFill/>
        </p:spPr>
        <p:txBody>
          <a:bodyPr wrap="square" rtlCol="0" anchor="t">
            <a:spAutoFit/>
          </a:bodyPr>
          <a:lstStyle/>
          <a:p>
            <a:r>
              <a:rPr kumimoji="1" lang="en-US" altLang="ja-JP" sz="800" dirty="0">
                <a:latin typeface="+mn-lt"/>
                <a:ea typeface="+mj-ea"/>
              </a:rPr>
              <a:t>※1. 16.9.1-16.9.2 </a:t>
            </a:r>
            <a:r>
              <a:rPr kumimoji="1" lang="ja-JP" altLang="en-US" sz="800">
                <a:latin typeface="+mn-lt"/>
                <a:ea typeface="+mj-ea"/>
              </a:rPr>
              <a:t>からの</a:t>
            </a:r>
            <a:r>
              <a:rPr kumimoji="1" lang="en-US" altLang="ja-JP" sz="800" dirty="0" err="1">
                <a:latin typeface="+mn-lt"/>
                <a:ea typeface="+mj-ea"/>
              </a:rPr>
              <a:t>ISSU</a:t>
            </a:r>
            <a:r>
              <a:rPr kumimoji="1" lang="ja-JP" altLang="en-US" sz="800">
                <a:latin typeface="+mn-lt"/>
                <a:ea typeface="+mj-ea"/>
              </a:rPr>
              <a:t>でのバージョンアップは</a:t>
            </a:r>
            <a:r>
              <a:rPr kumimoji="1" lang="en-US" altLang="ja-JP" sz="800" dirty="0">
                <a:latin typeface="+mn-lt"/>
                <a:ea typeface="+mj-ea"/>
              </a:rPr>
              <a:t>SMU(CSCvs66914)</a:t>
            </a:r>
            <a:r>
              <a:rPr kumimoji="1" lang="ja-JP" altLang="en-US" sz="800">
                <a:latin typeface="+mn-lt"/>
                <a:ea typeface="+mj-ea"/>
              </a:rPr>
              <a:t>が必要</a:t>
            </a:r>
            <a:endParaRPr kumimoji="1" lang="en-US" altLang="ja-JP" sz="800" dirty="0">
              <a:latin typeface="+mn-lt"/>
              <a:ea typeface="+mj-ea"/>
            </a:endParaRPr>
          </a:p>
          <a:p>
            <a:r>
              <a:rPr kumimoji="1" lang="en-US" altLang="ja-JP" sz="800" dirty="0">
                <a:latin typeface="+mn-lt"/>
                <a:ea typeface="+mj-ea"/>
              </a:rPr>
              <a:t>※2. 16.12.1c</a:t>
            </a:r>
            <a:r>
              <a:rPr kumimoji="1" lang="ja-JP" altLang="en-US" sz="800">
                <a:latin typeface="+mn-lt"/>
                <a:ea typeface="+mj-ea"/>
              </a:rPr>
              <a:t>からの</a:t>
            </a:r>
            <a:r>
              <a:rPr kumimoji="1" lang="en-US" altLang="ja-JP" sz="800" dirty="0" err="1">
                <a:latin typeface="+mn-lt"/>
                <a:ea typeface="+mj-ea"/>
              </a:rPr>
              <a:t>ISSU</a:t>
            </a:r>
            <a:r>
              <a:rPr kumimoji="1" lang="ja-JP" altLang="en-US" sz="800">
                <a:latin typeface="+mn-lt"/>
                <a:ea typeface="+mj-ea"/>
              </a:rPr>
              <a:t>でのバージョンアップは</a:t>
            </a:r>
            <a:r>
              <a:rPr kumimoji="1" lang="en-US" altLang="ja-JP" sz="800" dirty="0">
                <a:latin typeface="+mn-lt"/>
                <a:ea typeface="+mj-ea"/>
              </a:rPr>
              <a:t>SMU(CSCvs66914)</a:t>
            </a:r>
            <a:r>
              <a:rPr kumimoji="1" lang="ja-JP" altLang="en-US" sz="800">
                <a:latin typeface="+mn-lt"/>
                <a:ea typeface="+mj-ea"/>
              </a:rPr>
              <a:t>が必要</a:t>
            </a:r>
            <a:endParaRPr kumimoji="1" lang="en-US" altLang="ja-JP" sz="800" dirty="0">
              <a:latin typeface="+mn-lt"/>
              <a:ea typeface="+mj-ea"/>
            </a:endParaRPr>
          </a:p>
          <a:p>
            <a:r>
              <a:rPr kumimoji="1" lang="en-US" altLang="ja-JP" sz="800" dirty="0">
                <a:latin typeface="+mn-lt"/>
                <a:ea typeface="+mj-ea"/>
              </a:rPr>
              <a:t>※3. 16.9.2 </a:t>
            </a:r>
            <a:r>
              <a:rPr kumimoji="1" lang="ja-JP" altLang="en-US" sz="800">
                <a:latin typeface="+mn-lt"/>
                <a:ea typeface="+mj-ea"/>
              </a:rPr>
              <a:t>から</a:t>
            </a:r>
            <a:r>
              <a:rPr kumimoji="1" lang="en-US" altLang="ja-JP" sz="800" dirty="0">
                <a:latin typeface="+mn-lt"/>
                <a:ea typeface="+mj-ea"/>
              </a:rPr>
              <a:t> 16.9.2</a:t>
            </a:r>
            <a:r>
              <a:rPr kumimoji="1" lang="ja-JP" altLang="en-US" sz="800">
                <a:latin typeface="+mn-lt"/>
                <a:ea typeface="+mj-ea"/>
              </a:rPr>
              <a:t> への</a:t>
            </a:r>
            <a:r>
              <a:rPr kumimoji="1" lang="en-US" altLang="ja-JP" sz="800" dirty="0" err="1">
                <a:latin typeface="+mn-lt"/>
                <a:ea typeface="+mj-ea"/>
              </a:rPr>
              <a:t>ISSU</a:t>
            </a:r>
            <a:r>
              <a:rPr kumimoji="1" lang="ja-JP" altLang="en-US" sz="800">
                <a:latin typeface="+mn-lt"/>
                <a:ea typeface="+mj-ea"/>
              </a:rPr>
              <a:t>でのバージョンアップは</a:t>
            </a:r>
            <a:r>
              <a:rPr kumimoji="1" lang="en-US" altLang="ja-JP" sz="800" dirty="0">
                <a:latin typeface="+mn-lt"/>
                <a:ea typeface="+mj-ea"/>
              </a:rPr>
              <a:t>SMU(CSCvo12166)</a:t>
            </a:r>
            <a:r>
              <a:rPr kumimoji="1" lang="ja-JP" altLang="en-US" sz="800">
                <a:latin typeface="+mn-lt"/>
                <a:ea typeface="+mj-ea"/>
              </a:rPr>
              <a:t>が必要</a:t>
            </a:r>
            <a:endParaRPr kumimoji="1" lang="en-US" altLang="ja-JP" sz="800" dirty="0">
              <a:latin typeface="+mn-lt"/>
              <a:ea typeface="+mj-ea"/>
            </a:endParaRPr>
          </a:p>
          <a:p>
            <a:r>
              <a:rPr kumimoji="1" lang="en-US" altLang="ja-JP" sz="800" dirty="0">
                <a:latin typeface="+mn-lt"/>
                <a:ea typeface="+mj-ea"/>
              </a:rPr>
              <a:t>※4. </a:t>
            </a:r>
            <a:r>
              <a:rPr kumimoji="1" lang="en-US" altLang="ja-JP" sz="800" dirty="0" err="1">
                <a:latin typeface="+mn-lt"/>
                <a:ea typeface="+mj-ea"/>
              </a:rPr>
              <a:t>StackWise</a:t>
            </a:r>
            <a:r>
              <a:rPr kumimoji="1" lang="en-US" altLang="ja-JP" sz="800" dirty="0">
                <a:latin typeface="+mn-lt"/>
                <a:ea typeface="+mj-ea"/>
              </a:rPr>
              <a:t> Virtual</a:t>
            </a:r>
            <a:r>
              <a:rPr kumimoji="1" lang="ja-JP" altLang="en-US" sz="800">
                <a:latin typeface="+mn-lt"/>
                <a:ea typeface="+mj-ea"/>
              </a:rPr>
              <a:t>モード時の同一筐体内のスーパーバイザーの冗長化は未対応</a:t>
            </a:r>
            <a:endParaRPr kumimoji="1" lang="en-US" altLang="ja-JP" sz="800" dirty="0">
              <a:latin typeface="+mn-lt"/>
              <a:ea typeface="+mj-ea"/>
            </a:endParaRPr>
          </a:p>
        </p:txBody>
      </p:sp>
    </p:spTree>
    <p:extLst>
      <p:ext uri="{BB962C8B-B14F-4D97-AF65-F5344CB8AC3E}">
        <p14:creationId xmlns:p14="http://schemas.microsoft.com/office/powerpoint/2010/main" val="2042439446"/>
      </p:ext>
    </p:extLst>
  </p:cSld>
  <p:clrMapOvr>
    <a:masterClrMapping/>
  </p:clrMapOvr>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a:extLst>
              <a:ext uri="{FF2B5EF4-FFF2-40B4-BE49-F238E27FC236}">
                <a16:creationId xmlns:a16="http://schemas.microsoft.com/office/drawing/2014/main" id="{D4CFC5CA-5609-436A-A52A-4DA74A756D03}"/>
              </a:ext>
            </a:extLst>
          </p:cNvPr>
          <p:cNvSpPr>
            <a:spLocks noGrp="1"/>
          </p:cNvSpPr>
          <p:nvPr>
            <p:ph type="title"/>
          </p:nvPr>
        </p:nvSpPr>
        <p:spPr/>
        <p:txBody>
          <a:bodyPr/>
          <a:lstStyle/>
          <a:p>
            <a:r>
              <a:rPr kumimoji="1" lang="sv-SE" altLang="ja-JP" dirty="0"/>
              <a:t>Extended Fast Software Upgrade (xFSU)</a:t>
            </a:r>
            <a:endParaRPr kumimoji="1" lang="ja-JP" altLang="en-US" dirty="0"/>
          </a:p>
        </p:txBody>
      </p:sp>
      <p:sp>
        <p:nvSpPr>
          <p:cNvPr id="4" name="テキスト プレースホルダー 3">
            <a:extLst>
              <a:ext uri="{FF2B5EF4-FFF2-40B4-BE49-F238E27FC236}">
                <a16:creationId xmlns:a16="http://schemas.microsoft.com/office/drawing/2014/main" id="{3C1BE371-4DC4-4335-BE89-DC584A7421D8}"/>
              </a:ext>
            </a:extLst>
          </p:cNvPr>
          <p:cNvSpPr>
            <a:spLocks noGrp="1"/>
          </p:cNvSpPr>
          <p:nvPr>
            <p:ph type="body" sz="quarter" idx="12"/>
          </p:nvPr>
        </p:nvSpPr>
        <p:spPr/>
        <p:txBody>
          <a:bodyPr/>
          <a:lstStyle/>
          <a:p>
            <a:r>
              <a:rPr kumimoji="1" lang="en-US" altLang="ja-JP" dirty="0">
                <a:ea typeface="MS PGothic" panose="020B0600070205080204" pitchFamily="34" charset="-128"/>
              </a:rPr>
              <a:t>3.2  IOS Management</a:t>
            </a:r>
            <a:endParaRPr lang="en-US" altLang="ja-JP" dirty="0">
              <a:solidFill>
                <a:schemeClr val="accent3">
                  <a:lumMod val="50000"/>
                </a:schemeClr>
              </a:solidFill>
              <a:ea typeface="MS PGothic" panose="020B0600070205080204" pitchFamily="34" charset="-128"/>
              <a:cs typeface="CiscoSansTT" panose="020B0503020201020303" pitchFamily="34" charset="0"/>
            </a:endParaRPr>
          </a:p>
        </p:txBody>
      </p:sp>
      <p:sp>
        <p:nvSpPr>
          <p:cNvPr id="5" name="テキスト ボックス 4">
            <a:extLst>
              <a:ext uri="{FF2B5EF4-FFF2-40B4-BE49-F238E27FC236}">
                <a16:creationId xmlns:a16="http://schemas.microsoft.com/office/drawing/2014/main" id="{8042C794-2A1B-4227-9071-ADE1D70CC077}"/>
              </a:ext>
            </a:extLst>
          </p:cNvPr>
          <p:cNvSpPr txBox="1"/>
          <p:nvPr/>
        </p:nvSpPr>
        <p:spPr>
          <a:xfrm>
            <a:off x="228600" y="1755078"/>
            <a:ext cx="7994602" cy="738664"/>
          </a:xfrm>
          <a:prstGeom prst="rect">
            <a:avLst/>
          </a:prstGeom>
          <a:noFill/>
        </p:spPr>
        <p:txBody>
          <a:bodyPr wrap="square" lIns="91440" tIns="45720" rIns="91440" bIns="45720" rtlCol="0" anchor="t">
            <a:spAutoFit/>
          </a:bodyPr>
          <a:lstStyle/>
          <a:p>
            <a:pPr marL="170815" marR="0" lvl="0" indent="-170815" algn="l" defTabSz="457189" rtl="0" eaLnBrk="1" fontAlgn="base" latinLnBrk="0" hangingPunct="1">
              <a:lnSpc>
                <a:spcPct val="100000"/>
              </a:lnSpc>
              <a:spcBef>
                <a:spcPct val="0"/>
              </a:spcBef>
              <a:spcAft>
                <a:spcPct val="0"/>
              </a:spcAft>
              <a:buClrTx/>
              <a:buSzTx/>
              <a:buFont typeface="Apple SD Gothic Neo Regular" panose="02000300000000000000" pitchFamily="2" charset="-127"/>
              <a:buChar char="◼"/>
              <a:tabLst/>
              <a:defRPr/>
            </a:pPr>
            <a:r>
              <a:rPr kumimoji="1" lang="ja-JP" altLang="en-US" sz="1050" b="1" i="0" u="none" strike="noStrike" kern="1200" cap="none" spc="0" normalizeH="0" baseline="0" noProof="0" dirty="0">
                <a:ln>
                  <a:noFill/>
                </a:ln>
                <a:solidFill>
                  <a:srgbClr val="005073"/>
                </a:solidFill>
                <a:effectLst/>
                <a:uLnTx/>
                <a:uFillTx/>
                <a:latin typeface="CiscoSansTT ExtraLight"/>
                <a:ea typeface="MS PGothic" panose="020B0600070205080204" pitchFamily="34" charset="-128"/>
              </a:rPr>
              <a:t>コマンド</a:t>
            </a:r>
            <a:endParaRPr lang="en-US" altLang="ja-JP" sz="1050" b="1" i="0" u="none" strike="noStrike" kern="1200" cap="none" spc="0" normalizeH="0" baseline="0" noProof="0" dirty="0">
              <a:ln>
                <a:noFill/>
              </a:ln>
              <a:solidFill>
                <a:srgbClr val="005073"/>
              </a:solidFill>
              <a:effectLst/>
              <a:uLnTx/>
              <a:uFillTx/>
              <a:latin typeface="CiscoSansTT ExtraLight"/>
              <a:ea typeface="MS PGothic" panose="020B0600070205080204" pitchFamily="34" charset="-128"/>
            </a:endParaRPr>
          </a:p>
          <a:p>
            <a:pPr lvl="0" defTabSz="457189" fontAlgn="base">
              <a:spcBef>
                <a:spcPct val="0"/>
              </a:spcBef>
              <a:spcAft>
                <a:spcPct val="0"/>
              </a:spcAft>
              <a:defRPr/>
            </a:pPr>
            <a:r>
              <a:rPr kumimoji="1" lang="ja-JP" altLang="en-US" sz="1050" dirty="0">
                <a:solidFill>
                  <a:srgbClr val="282828"/>
                </a:solidFill>
                <a:latin typeface="CiscoSansTT ExtraLight"/>
                <a:ea typeface="MS PGothic" panose="020B0600070205080204" pitchFamily="34" charset="-128"/>
              </a:rPr>
              <a:t>ファストソフトウェアアップグレード：　</a:t>
            </a:r>
            <a:r>
              <a:rPr kumimoji="1" lang="ja-JP" altLang="en-US" sz="1050" b="0" i="0" u="none" strike="noStrike" kern="1200" cap="none" spc="0" normalizeH="0" baseline="0" noProof="0" dirty="0">
                <a:ln>
                  <a:noFill/>
                </a:ln>
                <a:solidFill>
                  <a:srgbClr val="282828"/>
                </a:solidFill>
                <a:effectLst/>
                <a:uLnTx/>
                <a:uFillTx/>
                <a:latin typeface="CiscoSansTT ExtraLight"/>
                <a:ea typeface="MS PGothic" panose="020B0600070205080204" pitchFamily="34" charset="-128"/>
              </a:rPr>
              <a:t> </a:t>
            </a:r>
            <a:r>
              <a:rPr kumimoji="1" lang="en-US" altLang="ja-JP" sz="1050" b="1" dirty="0">
                <a:solidFill>
                  <a:srgbClr val="282828"/>
                </a:solidFill>
                <a:latin typeface="CiscoSansTT ExtraLight"/>
                <a:ea typeface="MS PGothic" panose="020B0600070205080204" pitchFamily="34" charset="-128"/>
              </a:rPr>
              <a:t>install add file flash:cat9k_iosxe.BLD_V17_1 activate </a:t>
            </a:r>
            <a:r>
              <a:rPr kumimoji="1" lang="en-US" altLang="ja-JP" sz="1050" b="1" dirty="0" err="1">
                <a:solidFill>
                  <a:schemeClr val="tx1">
                    <a:lumMod val="50000"/>
                  </a:schemeClr>
                </a:solidFill>
                <a:latin typeface="CiscoSansTT ExtraLight"/>
                <a:ea typeface="MS PGothic" panose="020B0600070205080204" pitchFamily="34" charset="-128"/>
              </a:rPr>
              <a:t>reloadfast</a:t>
            </a:r>
            <a:r>
              <a:rPr kumimoji="1" lang="en-US" altLang="ja-JP" sz="1050" b="1" dirty="0">
                <a:solidFill>
                  <a:srgbClr val="282828"/>
                </a:solidFill>
                <a:latin typeface="CiscoSansTT ExtraLight"/>
                <a:ea typeface="MS PGothic" panose="020B0600070205080204" pitchFamily="34" charset="-128"/>
              </a:rPr>
              <a:t> commit</a:t>
            </a:r>
            <a:endParaRPr kumimoji="1" lang="en" altLang="ja-JP" sz="1050" b="1" dirty="0">
              <a:solidFill>
                <a:srgbClr val="282828"/>
              </a:solidFill>
              <a:latin typeface="CiscoSansTT ExtraLight"/>
              <a:ea typeface="MS PGothic" panose="020B0600070205080204" pitchFamily="34" charset="-128"/>
            </a:endParaRPr>
          </a:p>
          <a:p>
            <a:pPr lvl="0" defTabSz="457189" fontAlgn="base">
              <a:spcBef>
                <a:spcPct val="0"/>
              </a:spcBef>
              <a:spcAft>
                <a:spcPct val="0"/>
              </a:spcAft>
              <a:defRPr/>
            </a:pPr>
            <a:endParaRPr kumimoji="1" lang="en-US" altLang="ja-JP" sz="1050" b="1" i="0" u="none" strike="noStrike" kern="1200" cap="none" spc="0" normalizeH="0" baseline="0" noProof="0" dirty="0">
              <a:ln>
                <a:noFill/>
              </a:ln>
              <a:solidFill>
                <a:srgbClr val="005073">
                  <a:lumMod val="50000"/>
                </a:srgbClr>
              </a:solidFill>
              <a:effectLst/>
              <a:uLnTx/>
              <a:uFillTx/>
              <a:latin typeface="CiscoSansTT ExtraLight"/>
              <a:ea typeface="MS PGothic" panose="020B0600070205080204" pitchFamily="34" charset="-128"/>
            </a:endParaRPr>
          </a:p>
          <a:p>
            <a:pPr defTabSz="457189" fontAlgn="base">
              <a:spcBef>
                <a:spcPct val="0"/>
              </a:spcBef>
              <a:spcAft>
                <a:spcPct val="0"/>
              </a:spcAft>
              <a:defRPr/>
            </a:pPr>
            <a:r>
              <a:rPr kumimoji="1" lang="ja-JP" altLang="en-US" sz="1050" i="0" u="none" strike="noStrike" kern="1200" cap="none" spc="0" normalizeH="0" baseline="0" noProof="0" dirty="0">
                <a:ln>
                  <a:noFill/>
                </a:ln>
                <a:solidFill>
                  <a:srgbClr val="282828"/>
                </a:solidFill>
                <a:effectLst/>
                <a:uLnTx/>
                <a:uFillTx/>
                <a:latin typeface="CiscoSansTT ExtraLight"/>
                <a:ea typeface="MS PGothic"/>
              </a:rPr>
              <a:t>ファストソフトウェアリロード：　</a:t>
            </a:r>
            <a:r>
              <a:rPr kumimoji="1" lang="en" altLang="ja-JP" sz="1050" b="1" dirty="0">
                <a:solidFill>
                  <a:srgbClr val="282828"/>
                </a:solidFill>
                <a:latin typeface="CiscoSansTT ExtraLight"/>
                <a:ea typeface="MS PGothic"/>
              </a:rPr>
              <a:t>reload fast</a:t>
            </a:r>
            <a:endParaRPr kumimoji="1" lang="en" altLang="ja-JP" sz="1050" b="1" dirty="0">
              <a:solidFill>
                <a:srgbClr val="282828"/>
              </a:solidFill>
              <a:latin typeface="CiscoSansTT ExtraLight"/>
              <a:ea typeface="MS PGothic" panose="020B0600070205080204" pitchFamily="34" charset="-128"/>
            </a:endParaRPr>
          </a:p>
        </p:txBody>
      </p:sp>
      <p:sp>
        <p:nvSpPr>
          <p:cNvPr id="6" name="Slide Number Placeholder 4">
            <a:extLst>
              <a:ext uri="{FF2B5EF4-FFF2-40B4-BE49-F238E27FC236}">
                <a16:creationId xmlns:a16="http://schemas.microsoft.com/office/drawing/2014/main" id="{5EE3249F-487C-430E-A939-3053DCE218C5}"/>
              </a:ext>
            </a:extLst>
          </p:cNvPr>
          <p:cNvSpPr>
            <a:spLocks noGrp="1"/>
          </p:cNvSpPr>
          <p:nvPr>
            <p:ph type="sldNum" sz="quarter" idx="4294967295"/>
          </p:nvPr>
        </p:nvSpPr>
        <p:spPr>
          <a:xfrm>
            <a:off x="8655269" y="4616040"/>
            <a:ext cx="488731" cy="274637"/>
          </a:xfrm>
          <a:prstGeom prst="rect">
            <a:avLst/>
          </a:prstGeom>
        </p:spPr>
        <p:txBody>
          <a:bodyPr>
            <a:noAutofit/>
          </a:bodyPr>
          <a:lstStyle>
            <a:defPPr>
              <a:defRPr lang="en-US"/>
            </a:defPPr>
            <a:lvl1pPr marL="0" algn="l" defTabSz="457181" rtl="0" eaLnBrk="1" latinLnBrk="0" hangingPunct="1">
              <a:defRPr sz="1800" kern="1200">
                <a:solidFill>
                  <a:schemeClr val="tx1"/>
                </a:solidFill>
                <a:latin typeface="+mn-lt"/>
                <a:ea typeface="+mn-ea"/>
                <a:cs typeface="+mn-cs"/>
              </a:defRPr>
            </a:lvl1pPr>
            <a:lvl2pPr marL="457181" algn="l" defTabSz="457181" rtl="0" eaLnBrk="1" latinLnBrk="0" hangingPunct="1">
              <a:defRPr sz="1800" kern="1200">
                <a:solidFill>
                  <a:schemeClr val="tx1"/>
                </a:solidFill>
                <a:latin typeface="+mn-lt"/>
                <a:ea typeface="+mn-ea"/>
                <a:cs typeface="+mn-cs"/>
              </a:defRPr>
            </a:lvl2pPr>
            <a:lvl3pPr marL="914362" algn="l" defTabSz="457181" rtl="0" eaLnBrk="1" latinLnBrk="0" hangingPunct="1">
              <a:defRPr sz="1800" kern="1200">
                <a:solidFill>
                  <a:schemeClr val="tx1"/>
                </a:solidFill>
                <a:latin typeface="+mn-lt"/>
                <a:ea typeface="+mn-ea"/>
                <a:cs typeface="+mn-cs"/>
              </a:defRPr>
            </a:lvl3pPr>
            <a:lvl4pPr marL="1371543" algn="l" defTabSz="457181" rtl="0" eaLnBrk="1" latinLnBrk="0" hangingPunct="1">
              <a:defRPr sz="1800" kern="1200">
                <a:solidFill>
                  <a:schemeClr val="tx1"/>
                </a:solidFill>
                <a:latin typeface="+mn-lt"/>
                <a:ea typeface="+mn-ea"/>
                <a:cs typeface="+mn-cs"/>
              </a:defRPr>
            </a:lvl4pPr>
            <a:lvl5pPr marL="1828724" algn="l" defTabSz="457181" rtl="0" eaLnBrk="1" latinLnBrk="0" hangingPunct="1">
              <a:defRPr sz="1800" kern="1200">
                <a:solidFill>
                  <a:schemeClr val="tx1"/>
                </a:solidFill>
                <a:latin typeface="+mn-lt"/>
                <a:ea typeface="+mn-ea"/>
                <a:cs typeface="+mn-cs"/>
              </a:defRPr>
            </a:lvl5pPr>
            <a:lvl6pPr marL="2285905" algn="l" defTabSz="457181" rtl="0" eaLnBrk="1" latinLnBrk="0" hangingPunct="1">
              <a:defRPr sz="1800" kern="1200">
                <a:solidFill>
                  <a:schemeClr val="tx1"/>
                </a:solidFill>
                <a:latin typeface="+mn-lt"/>
                <a:ea typeface="+mn-ea"/>
                <a:cs typeface="+mn-cs"/>
              </a:defRPr>
            </a:lvl6pPr>
            <a:lvl7pPr marL="2743086" algn="l" defTabSz="457181" rtl="0" eaLnBrk="1" latinLnBrk="0" hangingPunct="1">
              <a:defRPr sz="1800" kern="1200">
                <a:solidFill>
                  <a:schemeClr val="tx1"/>
                </a:solidFill>
                <a:latin typeface="+mn-lt"/>
                <a:ea typeface="+mn-ea"/>
                <a:cs typeface="+mn-cs"/>
              </a:defRPr>
            </a:lvl7pPr>
            <a:lvl8pPr marL="3200266" algn="l" defTabSz="457181" rtl="0" eaLnBrk="1" latinLnBrk="0" hangingPunct="1">
              <a:defRPr sz="1800" kern="1200">
                <a:solidFill>
                  <a:schemeClr val="tx1"/>
                </a:solidFill>
                <a:latin typeface="+mn-lt"/>
                <a:ea typeface="+mn-ea"/>
                <a:cs typeface="+mn-cs"/>
              </a:defRPr>
            </a:lvl8pPr>
            <a:lvl9pPr marL="3657448" algn="l" defTabSz="457181" rtl="0" eaLnBrk="1" latinLnBrk="0" hangingPunct="1">
              <a:defRPr sz="1800" kern="1200">
                <a:solidFill>
                  <a:schemeClr val="tx1"/>
                </a:solidFill>
                <a:latin typeface="+mn-lt"/>
                <a:ea typeface="+mn-ea"/>
                <a:cs typeface="+mn-cs"/>
              </a:defRPr>
            </a:lvl9pPr>
          </a:lstStyle>
          <a:p>
            <a:pPr marL="0" marR="0" lvl="0" indent="0" algn="l" defTabSz="685800" rtl="0" eaLnBrk="1" fontAlgn="base" latinLnBrk="0" hangingPunct="1">
              <a:lnSpc>
                <a:spcPct val="100000"/>
              </a:lnSpc>
              <a:spcBef>
                <a:spcPct val="0"/>
              </a:spcBef>
              <a:spcAft>
                <a:spcPct val="0"/>
              </a:spcAft>
              <a:buClrTx/>
              <a:buSzTx/>
              <a:buFontTx/>
              <a:buNone/>
              <a:tabLst/>
              <a:defRPr/>
            </a:pPr>
            <a:fld id="{96A97DD0-5BE7-4856-A2A9-C42C6688E607}" type="slidenum">
              <a:rPr kumimoji="1" lang="en-US" sz="900" smtClean="0">
                <a:latin typeface="+mj-lt"/>
              </a:rPr>
              <a:pPr marL="0" marR="0" lvl="0" indent="0" algn="l" defTabSz="685800" rtl="0" eaLnBrk="1" fontAlgn="base" latinLnBrk="0" hangingPunct="1">
                <a:lnSpc>
                  <a:spcPct val="100000"/>
                </a:lnSpc>
                <a:spcBef>
                  <a:spcPct val="0"/>
                </a:spcBef>
                <a:spcAft>
                  <a:spcPct val="0"/>
                </a:spcAft>
                <a:buClrTx/>
                <a:buSzTx/>
                <a:buFontTx/>
                <a:buNone/>
                <a:tabLst/>
                <a:defRPr/>
              </a:pPr>
              <a:t>137</a:t>
            </a:fld>
            <a:endParaRPr kumimoji="0" lang="en-US" sz="900" b="0" i="0" u="none" strike="noStrike" kern="1200" cap="none" spc="0" normalizeH="0" baseline="0" noProof="0">
              <a:ln>
                <a:noFill/>
              </a:ln>
              <a:solidFill>
                <a:srgbClr val="282828"/>
              </a:solidFill>
              <a:effectLst/>
              <a:uLnTx/>
              <a:uFillTx/>
              <a:latin typeface="CiscoSansTT ExtraLight"/>
              <a:ea typeface="MS PGothic" panose="020B0600070205080204" pitchFamily="34" charset="-128"/>
            </a:endParaRPr>
          </a:p>
        </p:txBody>
      </p:sp>
      <p:sp>
        <p:nvSpPr>
          <p:cNvPr id="7" name="TextBox 11">
            <a:extLst>
              <a:ext uri="{FF2B5EF4-FFF2-40B4-BE49-F238E27FC236}">
                <a16:creationId xmlns:a16="http://schemas.microsoft.com/office/drawing/2014/main" id="{9989ECDC-502F-4656-B24F-7D6F2ECF6C1E}"/>
              </a:ext>
            </a:extLst>
          </p:cNvPr>
          <p:cNvSpPr txBox="1"/>
          <p:nvPr/>
        </p:nvSpPr>
        <p:spPr>
          <a:xfrm>
            <a:off x="228600" y="2896646"/>
            <a:ext cx="7600454" cy="1577355"/>
          </a:xfrm>
          <a:prstGeom prst="rect">
            <a:avLst/>
          </a:prstGeom>
          <a:noFill/>
        </p:spPr>
        <p:txBody>
          <a:bodyPr wrap="square" rtlCol="0">
            <a:spAutoFit/>
          </a:bodyPr>
          <a:lstStyle/>
          <a:p>
            <a:pPr marL="171446" marR="0" lvl="0" indent="-171446" algn="l" defTabSz="457189" rtl="0" eaLnBrk="1" fontAlgn="base" latinLnBrk="0" hangingPunct="1">
              <a:lnSpc>
                <a:spcPct val="150000"/>
              </a:lnSpc>
              <a:spcBef>
                <a:spcPct val="0"/>
              </a:spcBef>
              <a:spcAft>
                <a:spcPct val="0"/>
              </a:spcAft>
              <a:buClrTx/>
              <a:buSzTx/>
              <a:buFont typeface="Apple SD Gothic Neo Regular" panose="02000300000000000000" pitchFamily="2" charset="-127"/>
              <a:buChar char="◼"/>
              <a:tabLst/>
              <a:defRPr/>
            </a:pPr>
            <a:r>
              <a:rPr kumimoji="1" lang="ja-JP" altLang="en-US" sz="900" b="1" i="0" u="none" strike="noStrike" kern="1200" cap="none" spc="0" normalizeH="0" baseline="0" noProof="0">
                <a:ln>
                  <a:noFill/>
                </a:ln>
                <a:solidFill>
                  <a:srgbClr val="005073"/>
                </a:solidFill>
                <a:effectLst/>
                <a:uLnTx/>
                <a:uFillTx/>
                <a:latin typeface="Arial" charset="0"/>
                <a:ea typeface="MS PGothic" panose="020B0600070205080204" pitchFamily="34" charset="-128"/>
              </a:rPr>
              <a:t>注意事項</a:t>
            </a:r>
            <a:endParaRPr kumimoji="1" lang="en-US" altLang="ja-JP" sz="900" b="1" i="0" u="none" strike="noStrike" kern="1200" cap="none" spc="0" normalizeH="0" baseline="0" noProof="0" dirty="0">
              <a:ln>
                <a:noFill/>
              </a:ln>
              <a:solidFill>
                <a:srgbClr val="005073"/>
              </a:solidFill>
              <a:effectLst/>
              <a:uLnTx/>
              <a:uFillTx/>
              <a:latin typeface="Arial" charset="0"/>
              <a:ea typeface="MS PGothic" panose="020B0600070205080204" pitchFamily="34" charset="-128"/>
            </a:endParaRPr>
          </a:p>
          <a:p>
            <a:pPr marL="128588" marR="0" lvl="0" indent="-128588" algn="l" defTabSz="457200" rtl="0" eaLnBrk="1" fontAlgn="base" latinLnBrk="0" hangingPunct="1">
              <a:lnSpc>
                <a:spcPct val="100000"/>
              </a:lnSpc>
              <a:spcBef>
                <a:spcPct val="0"/>
              </a:spcBef>
              <a:spcAft>
                <a:spcPct val="0"/>
              </a:spcAft>
              <a:buClrTx/>
              <a:buSzTx/>
              <a:buFont typeface="Arial" panose="020B0604020202020204" pitchFamily="34" charset="0"/>
              <a:buChar char="•"/>
              <a:tabLst/>
              <a:defRPr/>
            </a:pPr>
            <a:r>
              <a:rPr kumimoji="0" lang="en-US" altLang="ja-JP" sz="900" b="0" i="0" u="none" strike="noStrike" kern="1200" cap="none" spc="0" normalizeH="0" baseline="0" noProof="0" dirty="0">
                <a:ln>
                  <a:noFill/>
                </a:ln>
                <a:solidFill>
                  <a:srgbClr val="282828"/>
                </a:solidFill>
                <a:effectLst/>
                <a:uLnTx/>
                <a:uFillTx/>
                <a:latin typeface="Arial" charset="0"/>
                <a:ea typeface="ＭＳ Ｐゴシック" charset="0"/>
              </a:rPr>
              <a:t>Install </a:t>
            </a:r>
            <a:r>
              <a:rPr kumimoji="0" lang="ja-JP" altLang="en-US" sz="900" b="0" i="0" u="none" strike="noStrike" kern="1200" cap="none" spc="0" normalizeH="0" baseline="0" noProof="0">
                <a:ln>
                  <a:noFill/>
                </a:ln>
                <a:solidFill>
                  <a:srgbClr val="282828"/>
                </a:solidFill>
                <a:effectLst/>
                <a:uLnTx/>
                <a:uFillTx/>
                <a:latin typeface="Arial" charset="0"/>
                <a:ea typeface="ＭＳ Ｐゴシック" charset="0"/>
              </a:rPr>
              <a:t>モードのみの対応です。</a:t>
            </a:r>
            <a:r>
              <a:rPr kumimoji="0" lang="en-US" altLang="ja-JP" sz="900" b="0" i="0" u="none" strike="noStrike" kern="1200" cap="none" spc="0" normalizeH="0" baseline="0" noProof="0" dirty="0">
                <a:ln>
                  <a:noFill/>
                </a:ln>
                <a:solidFill>
                  <a:srgbClr val="282828"/>
                </a:solidFill>
                <a:effectLst/>
                <a:uLnTx/>
                <a:uFillTx/>
                <a:latin typeface="Arial" charset="0"/>
                <a:ea typeface="ＭＳ Ｐゴシック" charset="0"/>
              </a:rPr>
              <a:t>(Bundle</a:t>
            </a:r>
            <a:r>
              <a:rPr kumimoji="0" lang="ja-JP" altLang="en-US" sz="900" b="0" i="0" u="none" strike="noStrike" kern="1200" cap="none" spc="0" normalizeH="0" baseline="0" noProof="0">
                <a:ln>
                  <a:noFill/>
                </a:ln>
                <a:solidFill>
                  <a:srgbClr val="282828"/>
                </a:solidFill>
                <a:effectLst/>
                <a:uLnTx/>
                <a:uFillTx/>
                <a:latin typeface="Arial" charset="0"/>
                <a:ea typeface="ＭＳ Ｐゴシック" charset="0"/>
              </a:rPr>
              <a:t>モードは対応していません。</a:t>
            </a:r>
            <a:r>
              <a:rPr kumimoji="0" lang="en-US" altLang="ja-JP" sz="900" b="0" i="0" u="none" strike="noStrike" kern="1200" cap="none" spc="0" normalizeH="0" baseline="0" noProof="0" dirty="0">
                <a:ln>
                  <a:noFill/>
                </a:ln>
                <a:solidFill>
                  <a:srgbClr val="282828"/>
                </a:solidFill>
                <a:effectLst/>
                <a:uLnTx/>
                <a:uFillTx/>
                <a:latin typeface="Arial" charset="0"/>
                <a:ea typeface="ＭＳ Ｐゴシック" charset="0"/>
              </a:rPr>
              <a:t>)</a:t>
            </a:r>
          </a:p>
          <a:p>
            <a:pPr marL="128588" marR="0" lvl="0" indent="-128588" algn="l" defTabSz="457200" rtl="0" eaLnBrk="1" fontAlgn="base" latinLnBrk="0" hangingPunct="1">
              <a:lnSpc>
                <a:spcPct val="100000"/>
              </a:lnSpc>
              <a:spcBef>
                <a:spcPct val="0"/>
              </a:spcBef>
              <a:spcAft>
                <a:spcPct val="0"/>
              </a:spcAft>
              <a:buClrTx/>
              <a:buSzTx/>
              <a:buFont typeface="Arial" panose="020B0604020202020204" pitchFamily="34" charset="0"/>
              <a:buChar char="•"/>
              <a:tabLst/>
              <a:defRPr/>
            </a:pPr>
            <a:r>
              <a:rPr kumimoji="0" lang="ja-JP" altLang="en-US" sz="900" b="0" i="0" u="none" strike="noStrike" kern="1200" cap="none" spc="0" normalizeH="0" baseline="0" noProof="0">
                <a:ln>
                  <a:noFill/>
                </a:ln>
                <a:solidFill>
                  <a:srgbClr val="282828"/>
                </a:solidFill>
                <a:effectLst/>
                <a:uLnTx/>
                <a:uFillTx/>
                <a:latin typeface="Arial" charset="0"/>
                <a:ea typeface="ＭＳ Ｐゴシック" charset="0"/>
              </a:rPr>
              <a:t>ソフトウェアのリロード、アップグレードそれぞれ対応している</a:t>
            </a:r>
            <a:r>
              <a:rPr kumimoji="0" lang="en-US" altLang="ja-JP" sz="900" b="0" i="0" u="none" strike="noStrike" kern="1200" cap="none" spc="0" normalizeH="0" baseline="0" noProof="0" dirty="0">
                <a:ln>
                  <a:noFill/>
                </a:ln>
                <a:solidFill>
                  <a:srgbClr val="282828"/>
                </a:solidFill>
                <a:effectLst/>
                <a:uLnTx/>
                <a:uFillTx/>
                <a:latin typeface="Arial" charset="0"/>
                <a:ea typeface="ＭＳ Ｐゴシック" charset="0"/>
              </a:rPr>
              <a:t>IOS-XE Version</a:t>
            </a:r>
            <a:r>
              <a:rPr kumimoji="0" lang="ja-JP" altLang="en-US" sz="900" b="0" i="0" u="none" strike="noStrike" kern="1200" cap="none" spc="0" normalizeH="0" baseline="0" noProof="0">
                <a:ln>
                  <a:noFill/>
                </a:ln>
                <a:solidFill>
                  <a:srgbClr val="282828"/>
                </a:solidFill>
                <a:effectLst/>
                <a:uLnTx/>
                <a:uFillTx/>
                <a:latin typeface="Arial" charset="0"/>
                <a:ea typeface="ＭＳ Ｐゴシック" charset="0"/>
              </a:rPr>
              <a:t>が異なるため</a:t>
            </a:r>
            <a:br>
              <a:rPr kumimoji="0" lang="en-US" altLang="ja-JP" sz="900" b="0" i="0" u="none" strike="noStrike" kern="1200" cap="none" spc="0" normalizeH="0" baseline="0" noProof="0" dirty="0">
                <a:ln>
                  <a:noFill/>
                </a:ln>
                <a:solidFill>
                  <a:srgbClr val="282828"/>
                </a:solidFill>
                <a:effectLst/>
                <a:uLnTx/>
                <a:uFillTx/>
                <a:latin typeface="Arial" charset="0"/>
                <a:ea typeface="ＭＳ Ｐゴシック" charset="0"/>
              </a:rPr>
            </a:br>
            <a:r>
              <a:rPr kumimoji="0" lang="ja-JP" altLang="en-US" sz="900" b="0" i="0" u="none" strike="noStrike" kern="1200" cap="none" spc="0" normalizeH="0" baseline="0" noProof="0">
                <a:ln>
                  <a:noFill/>
                </a:ln>
                <a:solidFill>
                  <a:srgbClr val="282828"/>
                </a:solidFill>
                <a:effectLst/>
                <a:uLnTx/>
                <a:uFillTx/>
                <a:latin typeface="Arial" charset="0"/>
                <a:ea typeface="ＭＳ Ｐゴシック" charset="0"/>
              </a:rPr>
              <a:t>右図を参照のこと</a:t>
            </a:r>
            <a:endParaRPr kumimoji="0" lang="en-US" altLang="ja-JP" sz="900" b="0" i="0" u="none" strike="noStrike" kern="1200" cap="none" spc="0" normalizeH="0" baseline="0" noProof="0" dirty="0">
              <a:ln>
                <a:noFill/>
              </a:ln>
              <a:solidFill>
                <a:srgbClr val="282828"/>
              </a:solidFill>
              <a:effectLst/>
              <a:uLnTx/>
              <a:uFillTx/>
              <a:latin typeface="Arial" charset="0"/>
              <a:ea typeface="ＭＳ Ｐゴシック" charset="0"/>
            </a:endParaRPr>
          </a:p>
          <a:p>
            <a:pPr marL="128588" marR="0" lvl="0" indent="-128588" algn="l" defTabSz="457200" rtl="0" eaLnBrk="1" fontAlgn="base" latinLnBrk="0" hangingPunct="1">
              <a:lnSpc>
                <a:spcPct val="100000"/>
              </a:lnSpc>
              <a:spcBef>
                <a:spcPct val="0"/>
              </a:spcBef>
              <a:spcAft>
                <a:spcPct val="0"/>
              </a:spcAft>
              <a:buClrTx/>
              <a:buSzTx/>
              <a:buFont typeface="Arial" panose="020B0604020202020204" pitchFamily="34" charset="0"/>
              <a:buChar char="•"/>
              <a:tabLst/>
              <a:defRPr/>
            </a:pPr>
            <a:r>
              <a:rPr lang="en-US" altLang="ja-JP" sz="900" dirty="0">
                <a:solidFill>
                  <a:srgbClr val="282828"/>
                </a:solidFill>
                <a:latin typeface="Arial" charset="0"/>
                <a:ea typeface="ＭＳ Ｐゴシック" charset="0"/>
              </a:rPr>
              <a:t>STP</a:t>
            </a:r>
            <a:r>
              <a:rPr lang="ja-JP" altLang="en-US" sz="900">
                <a:solidFill>
                  <a:srgbClr val="282828"/>
                </a:solidFill>
                <a:latin typeface="Arial" charset="0"/>
                <a:ea typeface="ＭＳ Ｐゴシック" charset="0"/>
              </a:rPr>
              <a:t>を利用の場合、</a:t>
            </a:r>
            <a:r>
              <a:rPr lang="en-US" altLang="ja-JP" sz="900" dirty="0">
                <a:solidFill>
                  <a:srgbClr val="282828"/>
                </a:solidFill>
                <a:latin typeface="Arial" charset="0"/>
                <a:ea typeface="ＭＳ Ｐゴシック" charset="0"/>
              </a:rPr>
              <a:t>RSTP</a:t>
            </a:r>
            <a:r>
              <a:rPr lang="ja-JP" altLang="en-US" sz="900">
                <a:solidFill>
                  <a:srgbClr val="282828"/>
                </a:solidFill>
                <a:latin typeface="Arial" charset="0"/>
                <a:ea typeface="ＭＳ Ｐゴシック" charset="0"/>
              </a:rPr>
              <a:t>または</a:t>
            </a:r>
            <a:r>
              <a:rPr lang="en-US" altLang="ja-JP" sz="900" dirty="0">
                <a:solidFill>
                  <a:srgbClr val="282828"/>
                </a:solidFill>
                <a:latin typeface="Arial" charset="0"/>
                <a:ea typeface="ＭＳ Ｐゴシック" charset="0"/>
              </a:rPr>
              <a:t>MSTP</a:t>
            </a:r>
            <a:r>
              <a:rPr lang="ja-JP" altLang="en-US" sz="900">
                <a:solidFill>
                  <a:srgbClr val="282828"/>
                </a:solidFill>
                <a:latin typeface="Arial" charset="0"/>
                <a:ea typeface="ＭＳ Ｐゴシック" charset="0"/>
              </a:rPr>
              <a:t>を利用に限ります。上記の</a:t>
            </a:r>
            <a:r>
              <a:rPr lang="en-US" altLang="ja-JP" sz="900" dirty="0">
                <a:solidFill>
                  <a:srgbClr val="282828"/>
                </a:solidFill>
                <a:latin typeface="Arial" charset="0"/>
                <a:ea typeface="ＭＳ Ｐゴシック" charset="0"/>
              </a:rPr>
              <a:t>STP</a:t>
            </a:r>
            <a:r>
              <a:rPr lang="ja-JP" altLang="en-US" sz="900">
                <a:solidFill>
                  <a:srgbClr val="282828"/>
                </a:solidFill>
                <a:latin typeface="Arial" charset="0"/>
                <a:ea typeface="ＭＳ Ｐゴシック" charset="0"/>
              </a:rPr>
              <a:t>を利用していた</a:t>
            </a:r>
            <a:br>
              <a:rPr lang="en-US" altLang="ja-JP" sz="900" dirty="0">
                <a:solidFill>
                  <a:srgbClr val="282828"/>
                </a:solidFill>
                <a:latin typeface="Arial" charset="0"/>
                <a:ea typeface="ＭＳ Ｐゴシック" charset="0"/>
              </a:rPr>
            </a:br>
            <a:r>
              <a:rPr lang="ja-JP" altLang="en-US" sz="900">
                <a:solidFill>
                  <a:srgbClr val="282828"/>
                </a:solidFill>
                <a:latin typeface="Arial" charset="0"/>
                <a:ea typeface="ＭＳ Ｐゴシック" charset="0"/>
              </a:rPr>
              <a:t>場合でも、ルートブリッジに選出されている場合、または、非ルートブリッジで２本以上</a:t>
            </a:r>
            <a:br>
              <a:rPr lang="en-US" altLang="ja-JP" sz="900" dirty="0">
                <a:solidFill>
                  <a:srgbClr val="282828"/>
                </a:solidFill>
                <a:latin typeface="Arial" charset="0"/>
                <a:ea typeface="ＭＳ Ｐゴシック" charset="0"/>
              </a:rPr>
            </a:br>
            <a:r>
              <a:rPr lang="en-US" altLang="ja-JP" sz="900" dirty="0">
                <a:solidFill>
                  <a:srgbClr val="282828"/>
                </a:solidFill>
                <a:latin typeface="Arial" charset="0"/>
                <a:ea typeface="ＭＳ Ｐゴシック" charset="0"/>
              </a:rPr>
              <a:t>STP</a:t>
            </a:r>
            <a:r>
              <a:rPr lang="ja-JP" altLang="en-US" sz="900">
                <a:solidFill>
                  <a:srgbClr val="282828"/>
                </a:solidFill>
                <a:latin typeface="Arial" charset="0"/>
                <a:ea typeface="ＭＳ Ｐゴシック" charset="0"/>
              </a:rPr>
              <a:t>ピアに接続しているポートがあれば利用できません。</a:t>
            </a:r>
            <a:endParaRPr lang="en-US" altLang="ja-JP" sz="900" dirty="0">
              <a:solidFill>
                <a:srgbClr val="282828"/>
              </a:solidFill>
              <a:latin typeface="Arial" charset="0"/>
              <a:ea typeface="ＭＳ Ｐゴシック" charset="0"/>
            </a:endParaRPr>
          </a:p>
          <a:p>
            <a:pPr marL="128588" marR="0" lvl="0" indent="-128588" algn="l" defTabSz="457200" rtl="0" eaLnBrk="1" fontAlgn="base" latinLnBrk="0" hangingPunct="1">
              <a:lnSpc>
                <a:spcPct val="100000"/>
              </a:lnSpc>
              <a:spcBef>
                <a:spcPct val="0"/>
              </a:spcBef>
              <a:spcAft>
                <a:spcPct val="0"/>
              </a:spcAft>
              <a:buClrTx/>
              <a:buSzTx/>
              <a:buFont typeface="Arial" panose="020B0604020202020204" pitchFamily="34" charset="0"/>
              <a:buChar char="•"/>
              <a:tabLst/>
              <a:defRPr/>
            </a:pPr>
            <a:r>
              <a:rPr kumimoji="0" lang="en-US" altLang="ja-JP" sz="900" b="0" i="0" u="none" strike="noStrike" kern="1200" cap="none" spc="0" normalizeH="0" baseline="0" noProof="0" dirty="0">
                <a:ln>
                  <a:noFill/>
                </a:ln>
                <a:solidFill>
                  <a:srgbClr val="282828"/>
                </a:solidFill>
                <a:effectLst/>
                <a:uLnTx/>
                <a:uFillTx/>
                <a:latin typeface="Arial" charset="0"/>
                <a:ea typeface="ＭＳ Ｐゴシック" charset="0"/>
              </a:rPr>
              <a:t>SDA</a:t>
            </a:r>
            <a:r>
              <a:rPr kumimoji="0" lang="ja-JP" altLang="en-US" sz="900" b="0" i="0" u="none" strike="noStrike" kern="1200" cap="none" spc="0" normalizeH="0" baseline="0" noProof="0">
                <a:ln>
                  <a:noFill/>
                </a:ln>
                <a:solidFill>
                  <a:srgbClr val="282828"/>
                </a:solidFill>
                <a:effectLst/>
                <a:uLnTx/>
                <a:uFillTx/>
                <a:latin typeface="Arial" charset="0"/>
                <a:ea typeface="ＭＳ Ｐゴシック" charset="0"/>
              </a:rPr>
              <a:t>構成は対応していません</a:t>
            </a:r>
            <a:endParaRPr lang="en-US" altLang="ja-JP" sz="900" dirty="0">
              <a:solidFill>
                <a:srgbClr val="282828"/>
              </a:solidFill>
              <a:latin typeface="Arial" charset="0"/>
              <a:ea typeface="ＭＳ Ｐゴシック" charset="0"/>
            </a:endParaRPr>
          </a:p>
          <a:p>
            <a:pPr marL="128588" lvl="0" indent="-128588" defTabSz="457200" fontAlgn="base">
              <a:spcBef>
                <a:spcPct val="0"/>
              </a:spcBef>
              <a:spcAft>
                <a:spcPct val="0"/>
              </a:spcAft>
              <a:buFont typeface="Arial" panose="020B0604020202020204" pitchFamily="34" charset="0"/>
              <a:buChar char="•"/>
              <a:defRPr/>
            </a:pPr>
            <a:r>
              <a:rPr kumimoji="0" lang="en-US" altLang="ja-JP" sz="900" b="0" i="0" u="none" strike="noStrike" kern="1200" cap="none" spc="0" normalizeH="0" baseline="0" noProof="0" dirty="0">
                <a:ln>
                  <a:noFill/>
                </a:ln>
                <a:solidFill>
                  <a:srgbClr val="282828"/>
                </a:solidFill>
                <a:effectLst/>
                <a:uLnTx/>
                <a:uFillTx/>
                <a:latin typeface="Arial" charset="0"/>
                <a:ea typeface="ＭＳ Ｐゴシック" charset="0"/>
              </a:rPr>
              <a:t>1</a:t>
            </a:r>
            <a:r>
              <a:rPr kumimoji="0" lang="ja-JP" altLang="en-US" sz="900" b="0" i="0" u="none" strike="noStrike" kern="1200" cap="none" spc="0" normalizeH="0" baseline="0" noProof="0">
                <a:ln>
                  <a:noFill/>
                </a:ln>
                <a:solidFill>
                  <a:srgbClr val="282828"/>
                </a:solidFill>
                <a:effectLst/>
                <a:uLnTx/>
                <a:uFillTx/>
                <a:latin typeface="Arial" charset="0"/>
                <a:ea typeface="ＭＳ Ｐゴシック" charset="0"/>
              </a:rPr>
              <a:t>台</a:t>
            </a:r>
            <a:r>
              <a:rPr kumimoji="0" lang="en-US" altLang="ja-JP" sz="900" b="0" i="0" u="none" strike="noStrike" kern="1200" cap="none" spc="0" normalizeH="0" baseline="0" noProof="0" dirty="0">
                <a:ln>
                  <a:noFill/>
                </a:ln>
                <a:solidFill>
                  <a:srgbClr val="282828"/>
                </a:solidFill>
                <a:effectLst/>
                <a:uLnTx/>
                <a:uFillTx/>
                <a:latin typeface="Arial" charset="0"/>
                <a:ea typeface="ＭＳ Ｐゴシック" charset="0"/>
              </a:rPr>
              <a:t>(</a:t>
            </a:r>
            <a:r>
              <a:rPr kumimoji="0" lang="ja-JP" altLang="en-US" sz="900" b="0" i="0" u="none" strike="noStrike" kern="1200" cap="none" spc="0" normalizeH="0" baseline="0" noProof="0">
                <a:ln>
                  <a:noFill/>
                </a:ln>
                <a:solidFill>
                  <a:srgbClr val="282828"/>
                </a:solidFill>
                <a:effectLst/>
                <a:uLnTx/>
                <a:uFillTx/>
                <a:latin typeface="Arial" charset="0"/>
                <a:ea typeface="ＭＳ Ｐゴシック" charset="0"/>
              </a:rPr>
              <a:t>スタンドアロン</a:t>
            </a:r>
            <a:r>
              <a:rPr kumimoji="0" lang="en-US" altLang="ja-JP" sz="900" b="0" i="0" u="none" strike="noStrike" kern="1200" cap="none" spc="0" normalizeH="0" baseline="0" noProof="0" dirty="0">
                <a:ln>
                  <a:noFill/>
                </a:ln>
                <a:solidFill>
                  <a:srgbClr val="282828"/>
                </a:solidFill>
                <a:effectLst/>
                <a:uLnTx/>
                <a:uFillTx/>
                <a:latin typeface="Arial" charset="0"/>
                <a:ea typeface="ＭＳ Ｐゴシック" charset="0"/>
              </a:rPr>
              <a:t>)</a:t>
            </a:r>
            <a:r>
              <a:rPr kumimoji="0" lang="ja-JP" altLang="en-US" sz="900" b="0" i="0" u="none" strike="noStrike" kern="1200" cap="none" spc="0" normalizeH="0" baseline="0" noProof="0">
                <a:ln>
                  <a:noFill/>
                </a:ln>
                <a:solidFill>
                  <a:srgbClr val="282828"/>
                </a:solidFill>
                <a:effectLst/>
                <a:uLnTx/>
                <a:uFillTx/>
                <a:latin typeface="Arial" charset="0"/>
                <a:ea typeface="ＭＳ Ｐゴシック" charset="0"/>
              </a:rPr>
              <a:t>また、スタックを組んでいる場合、それぞれ制限が異なるため、</a:t>
            </a:r>
            <a:br>
              <a:rPr kumimoji="0" lang="en-US" altLang="ja-JP" sz="900" b="0" i="0" u="none" strike="noStrike" kern="1200" cap="none" spc="0" normalizeH="0" baseline="0" noProof="0" dirty="0">
                <a:ln>
                  <a:noFill/>
                </a:ln>
                <a:solidFill>
                  <a:srgbClr val="282828"/>
                </a:solidFill>
                <a:effectLst/>
                <a:uLnTx/>
                <a:uFillTx/>
                <a:latin typeface="Arial" charset="0"/>
                <a:ea typeface="ＭＳ Ｐゴシック" charset="0"/>
              </a:rPr>
            </a:br>
            <a:r>
              <a:rPr kumimoji="0" lang="ja-JP" altLang="en-US" sz="900" b="0" i="0" u="none" strike="noStrike" kern="1200" cap="none" spc="0" normalizeH="0" baseline="0" noProof="0">
                <a:ln>
                  <a:noFill/>
                </a:ln>
                <a:solidFill>
                  <a:srgbClr val="282828"/>
                </a:solidFill>
                <a:effectLst/>
                <a:uLnTx/>
                <a:uFillTx/>
                <a:latin typeface="Arial" charset="0"/>
                <a:ea typeface="ＭＳ Ｐゴシック" charset="0"/>
              </a:rPr>
              <a:t>事前に</a:t>
            </a:r>
            <a:r>
              <a:rPr kumimoji="1" lang="en-US" altLang="ja-JP" sz="900" dirty="0">
                <a:solidFill>
                  <a:schemeClr val="tx1">
                    <a:lumMod val="50000"/>
                  </a:schemeClr>
                </a:solidFill>
                <a:hlinkClick r:id="rId2"/>
              </a:rPr>
              <a:t>Extended Fast Software Upgrade Quick Reference Guide</a:t>
            </a:r>
            <a:r>
              <a:rPr kumimoji="1" lang="ja-JP" altLang="en-US" sz="900">
                <a:solidFill>
                  <a:schemeClr val="tx1">
                    <a:lumMod val="50000"/>
                  </a:schemeClr>
                </a:solidFill>
              </a:rPr>
              <a:t>をご確認ください。</a:t>
            </a:r>
            <a:endParaRPr kumimoji="0" lang="en-US" altLang="ja-JP" sz="900" b="0" i="0" u="none" strike="noStrike" kern="1200" cap="none" spc="0" normalizeH="0" baseline="0" noProof="0" dirty="0">
              <a:ln>
                <a:noFill/>
              </a:ln>
              <a:solidFill>
                <a:srgbClr val="282828"/>
              </a:solidFill>
              <a:effectLst/>
              <a:uLnTx/>
              <a:uFillTx/>
              <a:latin typeface="Arial" charset="0"/>
              <a:ea typeface="ＭＳ Ｐゴシック" charset="0"/>
            </a:endParaRPr>
          </a:p>
        </p:txBody>
      </p:sp>
      <p:sp>
        <p:nvSpPr>
          <p:cNvPr id="8" name="テキスト ボックス 7">
            <a:extLst>
              <a:ext uri="{FF2B5EF4-FFF2-40B4-BE49-F238E27FC236}">
                <a16:creationId xmlns:a16="http://schemas.microsoft.com/office/drawing/2014/main" id="{3D9F6636-5BEE-41A7-8F7D-92D4CA48E5E5}"/>
              </a:ext>
            </a:extLst>
          </p:cNvPr>
          <p:cNvSpPr txBox="1"/>
          <p:nvPr/>
        </p:nvSpPr>
        <p:spPr>
          <a:xfrm>
            <a:off x="5006898" y="4190961"/>
            <a:ext cx="4248614" cy="261610"/>
          </a:xfrm>
          <a:prstGeom prst="rect">
            <a:avLst/>
          </a:prstGeom>
          <a:noFill/>
        </p:spPr>
        <p:txBody>
          <a:bodyPr wrap="square" rtlCol="0">
            <a:spAutoFit/>
          </a:bodyPr>
          <a:lstStyle/>
          <a:p>
            <a:r>
              <a:rPr kumimoji="1" lang="en-US" altLang="ja-JP" sz="1100" dirty="0">
                <a:solidFill>
                  <a:schemeClr val="tx1">
                    <a:lumMod val="50000"/>
                  </a:schemeClr>
                </a:solidFill>
              </a:rPr>
              <a:t>Extended Fast Software Upgrade Quick Reference Guide</a:t>
            </a:r>
            <a:r>
              <a:rPr kumimoji="1" lang="ja-JP" altLang="en-US" sz="1100">
                <a:solidFill>
                  <a:schemeClr val="tx1">
                    <a:lumMod val="50000"/>
                  </a:schemeClr>
                </a:solidFill>
              </a:rPr>
              <a:t>より</a:t>
            </a:r>
          </a:p>
        </p:txBody>
      </p:sp>
      <p:pic>
        <p:nvPicPr>
          <p:cNvPr id="9" name="Picture 8">
            <a:extLst>
              <a:ext uri="{FF2B5EF4-FFF2-40B4-BE49-F238E27FC236}">
                <a16:creationId xmlns:a16="http://schemas.microsoft.com/office/drawing/2014/main" id="{FB524F4B-A7AD-4361-BA64-3D57B1944EBB}"/>
              </a:ext>
            </a:extLst>
          </p:cNvPr>
          <p:cNvPicPr>
            <a:picLocks noChangeAspect="1"/>
          </p:cNvPicPr>
          <p:nvPr/>
        </p:nvPicPr>
        <p:blipFill>
          <a:blip r:embed="rId3"/>
          <a:stretch>
            <a:fillRect/>
          </a:stretch>
        </p:blipFill>
        <p:spPr>
          <a:xfrm>
            <a:off x="5284177" y="2301546"/>
            <a:ext cx="3771900" cy="1770267"/>
          </a:xfrm>
          <a:prstGeom prst="rect">
            <a:avLst/>
          </a:prstGeom>
        </p:spPr>
      </p:pic>
      <p:sp>
        <p:nvSpPr>
          <p:cNvPr id="10" name="TextBox 8">
            <a:extLst>
              <a:ext uri="{FF2B5EF4-FFF2-40B4-BE49-F238E27FC236}">
                <a16:creationId xmlns:a16="http://schemas.microsoft.com/office/drawing/2014/main" id="{FCD8A908-A2A8-49F5-BADB-C9A9D631EC1A}"/>
              </a:ext>
            </a:extLst>
          </p:cNvPr>
          <p:cNvSpPr txBox="1"/>
          <p:nvPr/>
        </p:nvSpPr>
        <p:spPr>
          <a:xfrm>
            <a:off x="4772372" y="3586266"/>
            <a:ext cx="2743200" cy="369332"/>
          </a:xfrm>
          <a:prstGeom prst="rect">
            <a:avLst/>
          </a:prstGeom>
          <a:noFill/>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r>
              <a:rPr lang="ja-JP" altLang="en-US" sz="600">
                <a:solidFill>
                  <a:srgbClr val="282828"/>
                </a:solidFill>
                <a:ea typeface="ＭＳ Ｐゴシック"/>
              </a:rPr>
              <a:t>ファスト</a:t>
            </a:r>
            <a:endParaRPr lang="en-US" altLang="ja-JP" sz="600" dirty="0">
              <a:solidFill>
                <a:srgbClr val="676767"/>
              </a:solidFill>
              <a:ea typeface="ＭＳ Ｐゴシック"/>
            </a:endParaRPr>
          </a:p>
          <a:p>
            <a:r>
              <a:rPr lang="ja-JP" altLang="en-US" sz="600">
                <a:solidFill>
                  <a:srgbClr val="282828"/>
                </a:solidFill>
                <a:ea typeface="ＭＳ Ｐゴシック"/>
              </a:rPr>
              <a:t>ソフトウェア</a:t>
            </a:r>
            <a:endParaRPr lang="en-US" altLang="ja-JP" sz="600" dirty="0">
              <a:solidFill>
                <a:srgbClr val="676767"/>
              </a:solidFill>
              <a:ea typeface="ＭＳ Ｐゴシック"/>
              <a:cs typeface="Arial"/>
            </a:endParaRPr>
          </a:p>
          <a:p>
            <a:r>
              <a:rPr lang="ja-JP" altLang="en-US" sz="600">
                <a:solidFill>
                  <a:srgbClr val="282828"/>
                </a:solidFill>
                <a:ea typeface="ＭＳ Ｐゴシック"/>
              </a:rPr>
              <a:t>リロード</a:t>
            </a:r>
            <a:endParaRPr lang="en-US" sz="600" dirty="0">
              <a:ea typeface="ＭＳ Ｐゴシック"/>
              <a:cs typeface="Arial"/>
            </a:endParaRPr>
          </a:p>
        </p:txBody>
      </p:sp>
      <p:sp>
        <p:nvSpPr>
          <p:cNvPr id="11" name="TextBox 12">
            <a:extLst>
              <a:ext uri="{FF2B5EF4-FFF2-40B4-BE49-F238E27FC236}">
                <a16:creationId xmlns:a16="http://schemas.microsoft.com/office/drawing/2014/main" id="{B25F2A25-C618-4E0C-AFA0-5ED7B7242ACF}"/>
              </a:ext>
            </a:extLst>
          </p:cNvPr>
          <p:cNvSpPr txBox="1"/>
          <p:nvPr/>
        </p:nvSpPr>
        <p:spPr>
          <a:xfrm>
            <a:off x="4674615" y="2488383"/>
            <a:ext cx="2743200" cy="369332"/>
          </a:xfrm>
          <a:prstGeom prst="rect">
            <a:avLst/>
          </a:prstGeom>
          <a:noFill/>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r>
              <a:rPr lang="ja-JP" altLang="en-US" sz="600">
                <a:solidFill>
                  <a:srgbClr val="282828"/>
                </a:solidFill>
                <a:ea typeface="ＭＳ Ｐゴシック"/>
              </a:rPr>
              <a:t>ファスト</a:t>
            </a:r>
            <a:endParaRPr lang="en-US" altLang="ja-JP" sz="600">
              <a:solidFill>
                <a:srgbClr val="676767"/>
              </a:solidFill>
              <a:ea typeface="ＭＳ Ｐゴシック"/>
            </a:endParaRPr>
          </a:p>
          <a:p>
            <a:r>
              <a:rPr lang="ja-JP" altLang="en-US" sz="600">
                <a:solidFill>
                  <a:srgbClr val="282828"/>
                </a:solidFill>
                <a:ea typeface="ＭＳ Ｐゴシック"/>
              </a:rPr>
              <a:t>ソフトウェア</a:t>
            </a:r>
            <a:endParaRPr lang="en-US" altLang="ja-JP" sz="600">
              <a:solidFill>
                <a:srgbClr val="676767"/>
              </a:solidFill>
              <a:ea typeface="ＭＳ Ｐゴシック"/>
              <a:cs typeface="Arial"/>
            </a:endParaRPr>
          </a:p>
          <a:p>
            <a:r>
              <a:rPr lang="ja-JP" altLang="en-US" sz="600">
                <a:solidFill>
                  <a:srgbClr val="282828"/>
                </a:solidFill>
                <a:ea typeface="ＭＳ Ｐゴシック"/>
                <a:cs typeface="Arial"/>
              </a:rPr>
              <a:t>アップグレード</a:t>
            </a:r>
            <a:endParaRPr lang="ja-JP" altLang="en-US" sz="600" dirty="0">
              <a:solidFill>
                <a:srgbClr val="282828"/>
              </a:solidFill>
              <a:ea typeface="ＭＳ Ｐゴシック"/>
              <a:cs typeface="Arial"/>
            </a:endParaRPr>
          </a:p>
        </p:txBody>
      </p:sp>
      <p:sp>
        <p:nvSpPr>
          <p:cNvPr id="12" name="テキスト ボックス 11">
            <a:extLst>
              <a:ext uri="{FF2B5EF4-FFF2-40B4-BE49-F238E27FC236}">
                <a16:creationId xmlns:a16="http://schemas.microsoft.com/office/drawing/2014/main" id="{E67867E1-FCA9-44E8-8A34-4B5544248095}"/>
              </a:ext>
            </a:extLst>
          </p:cNvPr>
          <p:cNvSpPr txBox="1"/>
          <p:nvPr/>
        </p:nvSpPr>
        <p:spPr>
          <a:xfrm>
            <a:off x="228600" y="2553621"/>
            <a:ext cx="7994602" cy="415498"/>
          </a:xfrm>
          <a:prstGeom prst="rect">
            <a:avLst/>
          </a:prstGeom>
          <a:noFill/>
        </p:spPr>
        <p:txBody>
          <a:bodyPr wrap="square" lIns="91440" tIns="45720" rIns="91440" bIns="45720" rtlCol="0" anchor="t">
            <a:spAutoFit/>
          </a:bodyPr>
          <a:lstStyle/>
          <a:p>
            <a:pPr marL="170815" marR="0" lvl="0" indent="-170815" algn="l" defTabSz="457189" rtl="0" eaLnBrk="1" fontAlgn="base" latinLnBrk="0" hangingPunct="1">
              <a:lnSpc>
                <a:spcPct val="100000"/>
              </a:lnSpc>
              <a:spcBef>
                <a:spcPct val="0"/>
              </a:spcBef>
              <a:spcAft>
                <a:spcPct val="0"/>
              </a:spcAft>
              <a:buClrTx/>
              <a:buSzTx/>
              <a:buFont typeface="Apple SD Gothic Neo Regular" panose="02000300000000000000" pitchFamily="2" charset="-127"/>
              <a:buChar char="◼"/>
              <a:tabLst/>
              <a:defRPr/>
            </a:pPr>
            <a:r>
              <a:rPr kumimoji="1" lang="ja-JP" altLang="en-US" sz="1050" b="1" i="0" u="none" strike="noStrike" kern="1200" cap="none" spc="0" normalizeH="0" baseline="0" noProof="0">
                <a:ln>
                  <a:noFill/>
                </a:ln>
                <a:solidFill>
                  <a:srgbClr val="005073"/>
                </a:solidFill>
                <a:effectLst/>
                <a:uLnTx/>
                <a:uFillTx/>
                <a:latin typeface="CiscoSansTT ExtraLight"/>
                <a:ea typeface="MS PGothic" panose="020B0600070205080204" pitchFamily="34" charset="-128"/>
              </a:rPr>
              <a:t>対応機器</a:t>
            </a:r>
            <a:r>
              <a:rPr kumimoji="1" lang="en-US" altLang="ja-JP" sz="1050" b="1" i="0" u="none" strike="noStrike" kern="1200" cap="none" spc="0" normalizeH="0" baseline="0" noProof="0" dirty="0">
                <a:ln>
                  <a:noFill/>
                </a:ln>
                <a:solidFill>
                  <a:srgbClr val="005073"/>
                </a:solidFill>
                <a:effectLst/>
                <a:uLnTx/>
                <a:uFillTx/>
                <a:latin typeface="CiscoSansTT ExtraLight"/>
                <a:ea typeface="MS PGothic" panose="020B0600070205080204" pitchFamily="34" charset="-128"/>
              </a:rPr>
              <a:t>Version</a:t>
            </a:r>
            <a:r>
              <a:rPr kumimoji="1" lang="ja-JP" altLang="en-US" sz="1050" b="1" i="0" u="none" strike="noStrike" kern="1200" cap="none" spc="0" normalizeH="0" baseline="0" noProof="0">
                <a:ln>
                  <a:noFill/>
                </a:ln>
                <a:solidFill>
                  <a:srgbClr val="005073"/>
                </a:solidFill>
                <a:effectLst/>
                <a:uLnTx/>
                <a:uFillTx/>
                <a:latin typeface="CiscoSansTT ExtraLight"/>
                <a:ea typeface="MS PGothic" panose="020B0600070205080204" pitchFamily="34" charset="-128"/>
              </a:rPr>
              <a:t> </a:t>
            </a:r>
            <a:br>
              <a:rPr kumimoji="1" lang="en-US" altLang="ja-JP" sz="1050" b="1" i="0" u="none" strike="noStrike" kern="1200" cap="none" spc="0" normalizeH="0" baseline="0" noProof="0" dirty="0">
                <a:ln>
                  <a:noFill/>
                </a:ln>
                <a:solidFill>
                  <a:srgbClr val="005073"/>
                </a:solidFill>
                <a:effectLst/>
                <a:uLnTx/>
                <a:uFillTx/>
                <a:latin typeface="CiscoSansTT ExtraLight"/>
                <a:ea typeface="MS PGothic" panose="020B0600070205080204" pitchFamily="34" charset="-128"/>
              </a:rPr>
            </a:br>
            <a:r>
              <a:rPr kumimoji="1" lang="en-US" altLang="ja-JP" sz="1050" i="0" u="none" strike="noStrike" kern="1200" cap="none" spc="0" normalizeH="0" baseline="0" noProof="0" dirty="0">
                <a:ln>
                  <a:noFill/>
                </a:ln>
                <a:solidFill>
                  <a:schemeClr val="tx1">
                    <a:lumMod val="50000"/>
                  </a:schemeClr>
                </a:solidFill>
                <a:effectLst/>
                <a:uLnTx/>
                <a:uFillTx/>
                <a:latin typeface="CiscoSansTT ExtraLight"/>
                <a:ea typeface="MS PGothic" panose="020B0600070205080204" pitchFamily="34" charset="-128"/>
              </a:rPr>
              <a:t>Catalyst 9300 </a:t>
            </a:r>
            <a:r>
              <a:rPr kumimoji="1" lang="ja-JP" altLang="en-US" sz="1050" i="0" u="none" strike="noStrike" kern="1200" cap="none" spc="0" normalizeH="0" baseline="0" noProof="0">
                <a:ln>
                  <a:noFill/>
                </a:ln>
                <a:solidFill>
                  <a:schemeClr val="tx1">
                    <a:lumMod val="50000"/>
                  </a:schemeClr>
                </a:solidFill>
                <a:effectLst/>
                <a:uLnTx/>
                <a:uFillTx/>
                <a:latin typeface="CiscoSansTT ExtraLight"/>
                <a:ea typeface="MS PGothic" panose="020B0600070205080204" pitchFamily="34" charset="-128"/>
              </a:rPr>
              <a:t>および </a:t>
            </a:r>
            <a:r>
              <a:rPr kumimoji="1" lang="en-US" altLang="ja-JP" sz="1050" i="0" u="none" strike="noStrike" kern="1200" cap="none" spc="0" normalizeH="0" baseline="0" noProof="0" dirty="0">
                <a:ln>
                  <a:noFill/>
                </a:ln>
                <a:solidFill>
                  <a:schemeClr val="tx1">
                    <a:lumMod val="50000"/>
                  </a:schemeClr>
                </a:solidFill>
                <a:effectLst/>
                <a:uLnTx/>
                <a:uFillTx/>
                <a:latin typeface="CiscoSansTT ExtraLight"/>
                <a:ea typeface="MS PGothic" panose="020B0600070205080204" pitchFamily="34" charset="-128"/>
              </a:rPr>
              <a:t>9300L</a:t>
            </a:r>
            <a:r>
              <a:rPr kumimoji="1" lang="ja-JP" altLang="en-US" sz="1050" i="0" u="none" strike="noStrike" kern="1200" cap="none" spc="0" normalizeH="0" baseline="0" noProof="0">
                <a:ln>
                  <a:noFill/>
                </a:ln>
                <a:solidFill>
                  <a:schemeClr val="tx1">
                    <a:lumMod val="50000"/>
                  </a:schemeClr>
                </a:solidFill>
                <a:effectLst/>
                <a:uLnTx/>
                <a:uFillTx/>
                <a:latin typeface="CiscoSansTT ExtraLight"/>
                <a:ea typeface="MS PGothic" panose="020B0600070205080204" pitchFamily="34" charset="-128"/>
              </a:rPr>
              <a:t> の</a:t>
            </a:r>
            <a:r>
              <a:rPr kumimoji="1" lang="en-US" altLang="ja-JP" sz="1050" i="0" u="none" strike="noStrike" kern="1200" cap="none" spc="0" normalizeH="0" baseline="0" noProof="0" dirty="0">
                <a:ln>
                  <a:noFill/>
                </a:ln>
                <a:solidFill>
                  <a:schemeClr val="tx1">
                    <a:lumMod val="50000"/>
                  </a:schemeClr>
                </a:solidFill>
                <a:effectLst/>
                <a:uLnTx/>
                <a:uFillTx/>
                <a:latin typeface="CiscoSansTT ExtraLight"/>
                <a:ea typeface="MS PGothic" panose="020B0600070205080204" pitchFamily="34" charset="-128"/>
              </a:rPr>
              <a:t> IOS-XE 17.3.2a</a:t>
            </a:r>
            <a:r>
              <a:rPr kumimoji="1" lang="ja-JP" altLang="en-US" sz="1050" i="0" u="none" strike="noStrike" kern="1200" cap="none" spc="0" normalizeH="0" baseline="0" noProof="0">
                <a:ln>
                  <a:noFill/>
                </a:ln>
                <a:solidFill>
                  <a:schemeClr val="tx1">
                    <a:lumMod val="50000"/>
                  </a:schemeClr>
                </a:solidFill>
                <a:effectLst/>
                <a:uLnTx/>
                <a:uFillTx/>
                <a:latin typeface="CiscoSansTT ExtraLight"/>
                <a:ea typeface="MS PGothic" panose="020B0600070205080204" pitchFamily="34" charset="-128"/>
              </a:rPr>
              <a:t>よりサポート</a:t>
            </a:r>
            <a:endParaRPr lang="en-US" altLang="ja-JP" sz="1050" i="0" u="none" strike="noStrike" kern="1200" cap="none" spc="0" normalizeH="0" baseline="0" noProof="0" dirty="0">
              <a:ln>
                <a:noFill/>
              </a:ln>
              <a:solidFill>
                <a:schemeClr val="tx1">
                  <a:lumMod val="50000"/>
                </a:schemeClr>
              </a:solidFill>
              <a:effectLst/>
              <a:uLnTx/>
              <a:uFillTx/>
              <a:latin typeface="CiscoSansTT ExtraLight"/>
              <a:ea typeface="MS PGothic" panose="020B0600070205080204" pitchFamily="34" charset="-128"/>
            </a:endParaRPr>
          </a:p>
        </p:txBody>
      </p:sp>
      <p:sp>
        <p:nvSpPr>
          <p:cNvPr id="13" name="四角形: 角を丸くする 12">
            <a:extLst>
              <a:ext uri="{FF2B5EF4-FFF2-40B4-BE49-F238E27FC236}">
                <a16:creationId xmlns:a16="http://schemas.microsoft.com/office/drawing/2014/main" id="{31E8A0F5-1787-478D-89A9-33DCDB4261DE}"/>
              </a:ext>
            </a:extLst>
          </p:cNvPr>
          <p:cNvSpPr/>
          <p:nvPr/>
        </p:nvSpPr>
        <p:spPr>
          <a:xfrm>
            <a:off x="275832" y="999561"/>
            <a:ext cx="8687987" cy="545632"/>
          </a:xfrm>
          <a:prstGeom prst="roundRect">
            <a:avLst/>
          </a:prstGeom>
          <a:solidFill>
            <a:schemeClr val="tx2"/>
          </a:solidFill>
          <a:ln w="9525" cap="flat" cmpd="sng" algn="ctr">
            <a:noFill/>
            <a:prstDash val="solid"/>
            <a:round/>
            <a:headEnd type="none" w="med" len="med"/>
            <a:tailEnd type="none" w="med" len="med"/>
          </a:ln>
        </p:spPr>
        <p:style>
          <a:lnRef idx="0">
            <a:scrgbClr r="0" g="0" b="0"/>
          </a:lnRef>
          <a:fillRef idx="0">
            <a:scrgbClr r="0" g="0" b="0"/>
          </a:fillRef>
          <a:effectRef idx="0">
            <a:scrgbClr r="0" g="0" b="0"/>
          </a:effectRef>
          <a:fontRef idx="minor">
            <a:schemeClr val="accent1"/>
          </a:fontRef>
        </p:style>
        <p:txBody>
          <a:bodyPr rtlCol="0" anchor="ctr"/>
          <a:lstStyle/>
          <a:p>
            <a:r>
              <a:rPr lang="en-US" altLang="ja-JP" sz="1200" dirty="0">
                <a:solidFill>
                  <a:schemeClr val="accent1">
                    <a:lumMod val="20000"/>
                    <a:lumOff val="80000"/>
                  </a:schemeClr>
                </a:solidFill>
                <a:ea typeface="MS PGothic" panose="020B0600070205080204" pitchFamily="34" charset="-128"/>
              </a:rPr>
              <a:t>Extended Fast Software Upgrade(</a:t>
            </a:r>
            <a:r>
              <a:rPr lang="en-US" altLang="ja-JP" sz="1200" dirty="0" err="1">
                <a:solidFill>
                  <a:schemeClr val="accent1">
                    <a:lumMod val="20000"/>
                    <a:lumOff val="80000"/>
                  </a:schemeClr>
                </a:solidFill>
                <a:ea typeface="MS PGothic" panose="020B0600070205080204" pitchFamily="34" charset="-128"/>
              </a:rPr>
              <a:t>xFSU</a:t>
            </a:r>
            <a:r>
              <a:rPr lang="en-US" altLang="ja-JP" sz="1200" dirty="0">
                <a:solidFill>
                  <a:schemeClr val="accent1">
                    <a:lumMod val="20000"/>
                    <a:lumOff val="80000"/>
                  </a:schemeClr>
                </a:solidFill>
                <a:ea typeface="MS PGothic" panose="020B0600070205080204" pitchFamily="34" charset="-128"/>
              </a:rPr>
              <a:t>)</a:t>
            </a:r>
            <a:r>
              <a:rPr lang="ja-JP" altLang="en-US" sz="1200" dirty="0">
                <a:solidFill>
                  <a:schemeClr val="accent1">
                    <a:lumMod val="20000"/>
                    <a:lumOff val="80000"/>
                  </a:schemeClr>
                </a:solidFill>
                <a:ea typeface="MS PGothic" panose="020B0600070205080204" pitchFamily="34" charset="-128"/>
              </a:rPr>
              <a:t>は、ソフトウェアのリロードまたはアップグレードのデバイスダウンタイムを削減することを目的とした拡張プロセスです。 デバイス</a:t>
            </a:r>
            <a:r>
              <a:rPr lang="en-US" altLang="ja-JP" sz="1200" dirty="0">
                <a:solidFill>
                  <a:schemeClr val="accent1">
                    <a:lumMod val="20000"/>
                    <a:lumOff val="80000"/>
                  </a:schemeClr>
                </a:solidFill>
                <a:ea typeface="MS PGothic" panose="020B0600070205080204" pitchFamily="34" charset="-128"/>
              </a:rPr>
              <a:t>1</a:t>
            </a:r>
            <a:r>
              <a:rPr lang="ja-JP" altLang="en-US" sz="1200" dirty="0">
                <a:solidFill>
                  <a:schemeClr val="accent1">
                    <a:lumMod val="20000"/>
                    <a:lumOff val="80000"/>
                  </a:schemeClr>
                </a:solidFill>
                <a:ea typeface="MS PGothic" panose="020B0600070205080204" pitchFamily="34" charset="-128"/>
              </a:rPr>
              <a:t>台から対応しており、</a:t>
            </a:r>
            <a:r>
              <a:rPr lang="en-US" altLang="ja-JP" sz="1200" dirty="0" err="1">
                <a:solidFill>
                  <a:schemeClr val="accent1">
                    <a:lumMod val="20000"/>
                    <a:lumOff val="80000"/>
                  </a:schemeClr>
                </a:solidFill>
                <a:ea typeface="MS PGothic" panose="020B0600070205080204" pitchFamily="34" charset="-128"/>
              </a:rPr>
              <a:t>StackWise</a:t>
            </a:r>
            <a:r>
              <a:rPr lang="en-US" altLang="ja-JP" sz="1200" dirty="0">
                <a:solidFill>
                  <a:schemeClr val="accent1">
                    <a:lumMod val="20000"/>
                    <a:lumOff val="80000"/>
                  </a:schemeClr>
                </a:solidFill>
                <a:ea typeface="MS PGothic" panose="020B0600070205080204" pitchFamily="34" charset="-128"/>
              </a:rPr>
              <a:t> </a:t>
            </a:r>
            <a:r>
              <a:rPr lang="ja-JP" altLang="en-US" sz="1200" dirty="0">
                <a:solidFill>
                  <a:schemeClr val="accent1">
                    <a:lumMod val="20000"/>
                    <a:lumOff val="80000"/>
                  </a:schemeClr>
                </a:solidFill>
                <a:ea typeface="MS PGothic" panose="020B0600070205080204" pitchFamily="34" charset="-128"/>
              </a:rPr>
              <a:t>と併用することができます。</a:t>
            </a:r>
          </a:p>
        </p:txBody>
      </p:sp>
    </p:spTree>
    <p:extLst>
      <p:ext uri="{BB962C8B-B14F-4D97-AF65-F5344CB8AC3E}">
        <p14:creationId xmlns:p14="http://schemas.microsoft.com/office/powerpoint/2010/main" val="909260925"/>
      </p:ext>
    </p:extLst>
  </p:cSld>
  <p:clrMapOvr>
    <a:masterClrMapping/>
  </p:clrMapOvr>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 name="四角形: 角を丸くする 65">
            <a:extLst>
              <a:ext uri="{FF2B5EF4-FFF2-40B4-BE49-F238E27FC236}">
                <a16:creationId xmlns:a16="http://schemas.microsoft.com/office/drawing/2014/main" id="{9F72C211-81A1-4869-A598-C2833BB26CA0}"/>
              </a:ext>
            </a:extLst>
          </p:cNvPr>
          <p:cNvSpPr/>
          <p:nvPr/>
        </p:nvSpPr>
        <p:spPr>
          <a:xfrm>
            <a:off x="808330" y="4558921"/>
            <a:ext cx="7542900" cy="350211"/>
          </a:xfrm>
          <a:prstGeom prst="roundRect">
            <a:avLst/>
          </a:prstGeom>
          <a:solidFill>
            <a:schemeClr val="tx2"/>
          </a:solidFill>
          <a:ln w="9525" cap="flat" cmpd="sng" algn="ctr">
            <a:noFill/>
            <a:prstDash val="solid"/>
            <a:round/>
            <a:headEnd type="none" w="med" len="med"/>
            <a:tailEnd type="none" w="med" len="med"/>
          </a:ln>
        </p:spPr>
        <p:style>
          <a:lnRef idx="0">
            <a:scrgbClr r="0" g="0" b="0"/>
          </a:lnRef>
          <a:fillRef idx="0">
            <a:scrgbClr r="0" g="0" b="0"/>
          </a:fillRef>
          <a:effectRef idx="0">
            <a:scrgbClr r="0" g="0" b="0"/>
          </a:effectRef>
          <a:fontRef idx="minor">
            <a:schemeClr val="accent1"/>
          </a:fontRef>
        </p:style>
        <p:txBody>
          <a:bodyPr rtlCol="0" anchor="ctr"/>
          <a:lstStyle/>
          <a:p>
            <a:pPr algn="ctr"/>
            <a:r>
              <a:rPr lang="ja-JP" altLang="en-US" dirty="0">
                <a:solidFill>
                  <a:schemeClr val="accent1">
                    <a:lumMod val="20000"/>
                    <a:lumOff val="80000"/>
                  </a:schemeClr>
                </a:solidFill>
                <a:ea typeface="MS PGothic" panose="020B0600070205080204" pitchFamily="34" charset="-128"/>
              </a:rPr>
              <a:t>アップグレードによるトラフィックへの影響は</a:t>
            </a:r>
            <a:r>
              <a:rPr lang="en-US" altLang="ja-JP" dirty="0">
                <a:solidFill>
                  <a:schemeClr val="accent1">
                    <a:lumMod val="20000"/>
                    <a:lumOff val="80000"/>
                  </a:schemeClr>
                </a:solidFill>
                <a:ea typeface="MS PGothic" panose="020B0600070205080204" pitchFamily="34" charset="-128"/>
              </a:rPr>
              <a:t>30</a:t>
            </a:r>
            <a:r>
              <a:rPr lang="ja-JP" altLang="en-US" dirty="0">
                <a:solidFill>
                  <a:schemeClr val="accent1">
                    <a:lumMod val="20000"/>
                    <a:lumOff val="80000"/>
                  </a:schemeClr>
                </a:solidFill>
                <a:ea typeface="MS PGothic" panose="020B0600070205080204" pitchFamily="34" charset="-128"/>
              </a:rPr>
              <a:t>秒以下となります。</a:t>
            </a:r>
          </a:p>
        </p:txBody>
      </p:sp>
      <p:sp>
        <p:nvSpPr>
          <p:cNvPr id="2" name="タイトル 1">
            <a:extLst>
              <a:ext uri="{FF2B5EF4-FFF2-40B4-BE49-F238E27FC236}">
                <a16:creationId xmlns:a16="http://schemas.microsoft.com/office/drawing/2014/main" id="{D4CFC5CA-5609-436A-A52A-4DA74A756D03}"/>
              </a:ext>
            </a:extLst>
          </p:cNvPr>
          <p:cNvSpPr>
            <a:spLocks noGrp="1"/>
          </p:cNvSpPr>
          <p:nvPr>
            <p:ph type="title"/>
          </p:nvPr>
        </p:nvSpPr>
        <p:spPr/>
        <p:txBody>
          <a:bodyPr/>
          <a:lstStyle/>
          <a:p>
            <a:r>
              <a:rPr kumimoji="1" lang="sv-SE" altLang="ja-JP" dirty="0"/>
              <a:t>xFSU </a:t>
            </a:r>
            <a:r>
              <a:rPr kumimoji="1" lang="ja-JP" altLang="en-US" dirty="0"/>
              <a:t>を </a:t>
            </a:r>
            <a:r>
              <a:rPr kumimoji="1" lang="sv-SE" altLang="ja-JP" dirty="0"/>
              <a:t>Standalone/StackWise </a:t>
            </a:r>
            <a:r>
              <a:rPr kumimoji="1" lang="ja-JP" altLang="en-US" dirty="0"/>
              <a:t>で実施した場合</a:t>
            </a:r>
          </a:p>
        </p:txBody>
      </p:sp>
      <p:sp>
        <p:nvSpPr>
          <p:cNvPr id="4" name="テキスト プレースホルダー 3">
            <a:extLst>
              <a:ext uri="{FF2B5EF4-FFF2-40B4-BE49-F238E27FC236}">
                <a16:creationId xmlns:a16="http://schemas.microsoft.com/office/drawing/2014/main" id="{3C1BE371-4DC4-4335-BE89-DC584A7421D8}"/>
              </a:ext>
            </a:extLst>
          </p:cNvPr>
          <p:cNvSpPr>
            <a:spLocks noGrp="1"/>
          </p:cNvSpPr>
          <p:nvPr>
            <p:ph type="body" sz="quarter" idx="12"/>
          </p:nvPr>
        </p:nvSpPr>
        <p:spPr/>
        <p:txBody>
          <a:bodyPr/>
          <a:lstStyle/>
          <a:p>
            <a:r>
              <a:rPr kumimoji="1" lang="en-US" altLang="ja-JP" dirty="0">
                <a:ea typeface="MS PGothic" panose="020B0600070205080204" pitchFamily="34" charset="-128"/>
              </a:rPr>
              <a:t>3.2  IOS Management</a:t>
            </a:r>
            <a:endParaRPr lang="en-US" altLang="ja-JP" dirty="0">
              <a:solidFill>
                <a:schemeClr val="accent3">
                  <a:lumMod val="50000"/>
                </a:schemeClr>
              </a:solidFill>
              <a:ea typeface="MS PGothic" panose="020B0600070205080204" pitchFamily="34" charset="-128"/>
              <a:cs typeface="CiscoSansTT" panose="020B0503020201020303" pitchFamily="34" charset="0"/>
            </a:endParaRPr>
          </a:p>
        </p:txBody>
      </p:sp>
      <p:grpSp>
        <p:nvGrpSpPr>
          <p:cNvPr id="14" name="Group 4">
            <a:extLst>
              <a:ext uri="{FF2B5EF4-FFF2-40B4-BE49-F238E27FC236}">
                <a16:creationId xmlns:a16="http://schemas.microsoft.com/office/drawing/2014/main" id="{9DE176FE-8711-4CC4-9750-9F58D161E5F5}"/>
              </a:ext>
            </a:extLst>
          </p:cNvPr>
          <p:cNvGrpSpPr/>
          <p:nvPr/>
        </p:nvGrpSpPr>
        <p:grpSpPr>
          <a:xfrm>
            <a:off x="2296927" y="2918047"/>
            <a:ext cx="848114" cy="416148"/>
            <a:chOff x="3756361" y="2134971"/>
            <a:chExt cx="848114" cy="416148"/>
          </a:xfrm>
        </p:grpSpPr>
        <p:grpSp>
          <p:nvGrpSpPr>
            <p:cNvPr id="15" name="Group 56">
              <a:extLst>
                <a:ext uri="{FF2B5EF4-FFF2-40B4-BE49-F238E27FC236}">
                  <a16:creationId xmlns:a16="http://schemas.microsoft.com/office/drawing/2014/main" id="{F2BA627F-10C3-467A-8FE2-2CE05521755F}"/>
                </a:ext>
              </a:extLst>
            </p:cNvPr>
            <p:cNvGrpSpPr/>
            <p:nvPr/>
          </p:nvGrpSpPr>
          <p:grpSpPr>
            <a:xfrm>
              <a:off x="3756361" y="2134971"/>
              <a:ext cx="385204" cy="416148"/>
              <a:chOff x="5786996" y="2870800"/>
              <a:chExt cx="613804" cy="663410"/>
            </a:xfrm>
          </p:grpSpPr>
          <p:sp>
            <p:nvSpPr>
              <p:cNvPr id="17" name="Oval 60">
                <a:extLst>
                  <a:ext uri="{FF2B5EF4-FFF2-40B4-BE49-F238E27FC236}">
                    <a16:creationId xmlns:a16="http://schemas.microsoft.com/office/drawing/2014/main" id="{9EB9A262-83CF-4080-B12C-C6276F7DE9AB}"/>
                  </a:ext>
                </a:extLst>
              </p:cNvPr>
              <p:cNvSpPr/>
              <p:nvPr/>
            </p:nvSpPr>
            <p:spPr>
              <a:xfrm>
                <a:off x="5786996" y="2870800"/>
                <a:ext cx="613804" cy="663410"/>
              </a:xfrm>
              <a:prstGeom prst="ellipse">
                <a:avLst/>
              </a:prstGeom>
              <a:solidFill>
                <a:schemeClr val="accent1">
                  <a:lumMod val="20000"/>
                  <a:lumOff val="80000"/>
                </a:schemeClr>
              </a:solidFill>
              <a:ln>
                <a:solidFill>
                  <a:schemeClr val="tx2"/>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1E4471"/>
                  </a:solidFill>
                  <a:effectLst/>
                  <a:uLnTx/>
                  <a:uFillTx/>
                  <a:ea typeface="+mn-ea"/>
                  <a:cs typeface="+mn-cs"/>
                </a:endParaRPr>
              </a:p>
            </p:txBody>
          </p:sp>
          <p:sp>
            <p:nvSpPr>
              <p:cNvPr id="18" name="Down Arrow 20">
                <a:extLst>
                  <a:ext uri="{FF2B5EF4-FFF2-40B4-BE49-F238E27FC236}">
                    <a16:creationId xmlns:a16="http://schemas.microsoft.com/office/drawing/2014/main" id="{B3168989-2F0B-4B36-B3D0-482EE6788433}"/>
                  </a:ext>
                </a:extLst>
              </p:cNvPr>
              <p:cNvSpPr/>
              <p:nvPr/>
            </p:nvSpPr>
            <p:spPr>
              <a:xfrm>
                <a:off x="5939396" y="2952749"/>
                <a:ext cx="309004" cy="430399"/>
              </a:xfrm>
              <a:prstGeom prst="downArrow">
                <a:avLst/>
              </a:prstGeom>
              <a:solidFill>
                <a:schemeClr val="tx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1E4471"/>
                  </a:solidFill>
                  <a:effectLst/>
                  <a:uLnTx/>
                  <a:uFillTx/>
                  <a:ea typeface="+mn-ea"/>
                  <a:cs typeface="+mn-cs"/>
                </a:endParaRPr>
              </a:p>
            </p:txBody>
          </p:sp>
          <p:cxnSp>
            <p:nvCxnSpPr>
              <p:cNvPr id="19" name="Straight Connector 64">
                <a:extLst>
                  <a:ext uri="{FF2B5EF4-FFF2-40B4-BE49-F238E27FC236}">
                    <a16:creationId xmlns:a16="http://schemas.microsoft.com/office/drawing/2014/main" id="{33A76632-F0EB-45A5-8716-7ADECCF15324}"/>
                  </a:ext>
                </a:extLst>
              </p:cNvPr>
              <p:cNvCxnSpPr/>
              <p:nvPr/>
            </p:nvCxnSpPr>
            <p:spPr>
              <a:xfrm>
                <a:off x="5863196" y="3398628"/>
                <a:ext cx="461404" cy="0"/>
              </a:xfrm>
              <a:prstGeom prst="line">
                <a:avLst/>
              </a:prstGeom>
              <a:ln w="28575">
                <a:solidFill>
                  <a:schemeClr val="accent5"/>
                </a:solidFill>
              </a:ln>
            </p:spPr>
            <p:style>
              <a:lnRef idx="1">
                <a:schemeClr val="accent1"/>
              </a:lnRef>
              <a:fillRef idx="0">
                <a:schemeClr val="accent1"/>
              </a:fillRef>
              <a:effectRef idx="0">
                <a:schemeClr val="accent1"/>
              </a:effectRef>
              <a:fontRef idx="minor">
                <a:schemeClr val="tx1"/>
              </a:fontRef>
            </p:style>
          </p:cxnSp>
        </p:grpSp>
        <p:sp>
          <p:nvSpPr>
            <p:cNvPr id="16" name="TextBox 58">
              <a:extLst>
                <a:ext uri="{FF2B5EF4-FFF2-40B4-BE49-F238E27FC236}">
                  <a16:creationId xmlns:a16="http://schemas.microsoft.com/office/drawing/2014/main" id="{33550685-86F3-4FFB-8C48-25AA762A0267}"/>
                </a:ext>
              </a:extLst>
            </p:cNvPr>
            <p:cNvSpPr txBox="1"/>
            <p:nvPr/>
          </p:nvSpPr>
          <p:spPr>
            <a:xfrm>
              <a:off x="4054324" y="2207672"/>
              <a:ext cx="550151" cy="261610"/>
            </a:xfrm>
            <a:prstGeom prst="rect">
              <a:avLst/>
            </a:prstGeom>
            <a:solidFill>
              <a:srgbClr val="2968AF"/>
            </a:solidFill>
          </p:spPr>
          <p:txBody>
            <a:bodyPr wrap="none" rtlCol="0">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en-US" sz="1100" b="0" i="0" u="none" strike="noStrike" kern="1200" cap="none" spc="0" normalizeH="0" baseline="0" noProof="0" dirty="0">
                  <a:ln>
                    <a:noFill/>
                  </a:ln>
                  <a:solidFill>
                    <a:srgbClr val="FFFFFF"/>
                  </a:solidFill>
                  <a:effectLst/>
                  <a:uLnTx/>
                  <a:uFillTx/>
                  <a:latin typeface="+mn-lt"/>
                  <a:ea typeface="ＭＳ Ｐゴシック" charset="0"/>
                </a:rPr>
                <a:t>Install</a:t>
              </a:r>
            </a:p>
          </p:txBody>
        </p:sp>
      </p:grpSp>
      <p:grpSp>
        <p:nvGrpSpPr>
          <p:cNvPr id="20" name="Group 6">
            <a:extLst>
              <a:ext uri="{FF2B5EF4-FFF2-40B4-BE49-F238E27FC236}">
                <a16:creationId xmlns:a16="http://schemas.microsoft.com/office/drawing/2014/main" id="{0E84C5FF-52FA-4377-A1BD-56D8F6139B1A}"/>
              </a:ext>
            </a:extLst>
          </p:cNvPr>
          <p:cNvGrpSpPr/>
          <p:nvPr/>
        </p:nvGrpSpPr>
        <p:grpSpPr>
          <a:xfrm>
            <a:off x="2291644" y="2423638"/>
            <a:ext cx="848114" cy="416148"/>
            <a:chOff x="3756361" y="2134971"/>
            <a:chExt cx="848114" cy="416148"/>
          </a:xfrm>
        </p:grpSpPr>
        <p:grpSp>
          <p:nvGrpSpPr>
            <p:cNvPr id="21" name="Group 68">
              <a:extLst>
                <a:ext uri="{FF2B5EF4-FFF2-40B4-BE49-F238E27FC236}">
                  <a16:creationId xmlns:a16="http://schemas.microsoft.com/office/drawing/2014/main" id="{04C59BD8-A2EA-46E1-A20D-D977941D560D}"/>
                </a:ext>
              </a:extLst>
            </p:cNvPr>
            <p:cNvGrpSpPr/>
            <p:nvPr/>
          </p:nvGrpSpPr>
          <p:grpSpPr>
            <a:xfrm>
              <a:off x="3756361" y="2134971"/>
              <a:ext cx="385204" cy="416148"/>
              <a:chOff x="5786996" y="2870800"/>
              <a:chExt cx="613804" cy="663410"/>
            </a:xfrm>
          </p:grpSpPr>
          <p:sp>
            <p:nvSpPr>
              <p:cNvPr id="23" name="Oval 72">
                <a:extLst>
                  <a:ext uri="{FF2B5EF4-FFF2-40B4-BE49-F238E27FC236}">
                    <a16:creationId xmlns:a16="http://schemas.microsoft.com/office/drawing/2014/main" id="{137B5666-B9C7-4EEE-9302-D8666B6A1C28}"/>
                  </a:ext>
                </a:extLst>
              </p:cNvPr>
              <p:cNvSpPr/>
              <p:nvPr/>
            </p:nvSpPr>
            <p:spPr>
              <a:xfrm>
                <a:off x="5786996" y="2870800"/>
                <a:ext cx="613804" cy="663410"/>
              </a:xfrm>
              <a:prstGeom prst="ellipse">
                <a:avLst/>
              </a:prstGeom>
              <a:solidFill>
                <a:schemeClr val="accent1">
                  <a:lumMod val="20000"/>
                  <a:lumOff val="80000"/>
                </a:schemeClr>
              </a:solidFill>
              <a:ln>
                <a:solidFill>
                  <a:schemeClr val="tx2"/>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1E4471"/>
                  </a:solidFill>
                  <a:effectLst/>
                  <a:uLnTx/>
                  <a:uFillTx/>
                  <a:ea typeface="+mn-ea"/>
                  <a:cs typeface="+mn-cs"/>
                </a:endParaRPr>
              </a:p>
            </p:txBody>
          </p:sp>
          <p:sp>
            <p:nvSpPr>
              <p:cNvPr id="24" name="Down Arrow 70">
                <a:extLst>
                  <a:ext uri="{FF2B5EF4-FFF2-40B4-BE49-F238E27FC236}">
                    <a16:creationId xmlns:a16="http://schemas.microsoft.com/office/drawing/2014/main" id="{97864538-90DC-45E0-BB7A-A3D66CAA2FBA}"/>
                  </a:ext>
                </a:extLst>
              </p:cNvPr>
              <p:cNvSpPr/>
              <p:nvPr/>
            </p:nvSpPr>
            <p:spPr>
              <a:xfrm>
                <a:off x="5939396" y="2952749"/>
                <a:ext cx="309004" cy="430399"/>
              </a:xfrm>
              <a:prstGeom prst="downArrow">
                <a:avLst/>
              </a:prstGeom>
              <a:solidFill>
                <a:schemeClr val="tx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1E4471"/>
                  </a:solidFill>
                  <a:effectLst/>
                  <a:uLnTx/>
                  <a:uFillTx/>
                  <a:ea typeface="+mn-ea"/>
                  <a:cs typeface="+mn-cs"/>
                </a:endParaRPr>
              </a:p>
            </p:txBody>
          </p:sp>
          <p:cxnSp>
            <p:nvCxnSpPr>
              <p:cNvPr id="25" name="Straight Connector 76">
                <a:extLst>
                  <a:ext uri="{FF2B5EF4-FFF2-40B4-BE49-F238E27FC236}">
                    <a16:creationId xmlns:a16="http://schemas.microsoft.com/office/drawing/2014/main" id="{A8E0099E-4F83-4802-A151-294FE6AC2777}"/>
                  </a:ext>
                </a:extLst>
              </p:cNvPr>
              <p:cNvCxnSpPr/>
              <p:nvPr/>
            </p:nvCxnSpPr>
            <p:spPr>
              <a:xfrm>
                <a:off x="5863196" y="3398628"/>
                <a:ext cx="461404" cy="0"/>
              </a:xfrm>
              <a:prstGeom prst="line">
                <a:avLst/>
              </a:prstGeom>
              <a:ln w="28575">
                <a:solidFill>
                  <a:schemeClr val="accent5"/>
                </a:solidFill>
              </a:ln>
            </p:spPr>
            <p:style>
              <a:lnRef idx="1">
                <a:schemeClr val="accent1"/>
              </a:lnRef>
              <a:fillRef idx="0">
                <a:schemeClr val="accent1"/>
              </a:fillRef>
              <a:effectRef idx="0">
                <a:schemeClr val="accent1"/>
              </a:effectRef>
              <a:fontRef idx="minor">
                <a:schemeClr val="tx1"/>
              </a:fontRef>
            </p:style>
          </p:cxnSp>
        </p:grpSp>
        <p:sp>
          <p:nvSpPr>
            <p:cNvPr id="22" name="TextBox 70">
              <a:extLst>
                <a:ext uri="{FF2B5EF4-FFF2-40B4-BE49-F238E27FC236}">
                  <a16:creationId xmlns:a16="http://schemas.microsoft.com/office/drawing/2014/main" id="{6C296C7E-FC1F-40DF-BC36-F08DE1B851BC}"/>
                </a:ext>
              </a:extLst>
            </p:cNvPr>
            <p:cNvSpPr txBox="1"/>
            <p:nvPr/>
          </p:nvSpPr>
          <p:spPr>
            <a:xfrm>
              <a:off x="4054324" y="2207672"/>
              <a:ext cx="550151" cy="261610"/>
            </a:xfrm>
            <a:prstGeom prst="rect">
              <a:avLst/>
            </a:prstGeom>
            <a:solidFill>
              <a:srgbClr val="2968AF"/>
            </a:solidFill>
          </p:spPr>
          <p:txBody>
            <a:bodyPr wrap="none" rtlCol="0">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en-US" sz="1100" b="0" i="0" u="none" strike="noStrike" kern="1200" cap="none" spc="0" normalizeH="0" baseline="0" noProof="0" dirty="0">
                  <a:ln>
                    <a:noFill/>
                  </a:ln>
                  <a:solidFill>
                    <a:srgbClr val="FFFFFF"/>
                  </a:solidFill>
                  <a:effectLst/>
                  <a:uLnTx/>
                  <a:uFillTx/>
                  <a:latin typeface="+mn-lt"/>
                  <a:ea typeface="ＭＳ Ｐゴシック" charset="0"/>
                </a:rPr>
                <a:t>Install</a:t>
              </a:r>
            </a:p>
          </p:txBody>
        </p:sp>
      </p:grpSp>
      <p:grpSp>
        <p:nvGrpSpPr>
          <p:cNvPr id="26" name="Group 8">
            <a:extLst>
              <a:ext uri="{FF2B5EF4-FFF2-40B4-BE49-F238E27FC236}">
                <a16:creationId xmlns:a16="http://schemas.microsoft.com/office/drawing/2014/main" id="{D0C50FDE-D48E-4DE3-B438-8E625BFC4B47}"/>
              </a:ext>
            </a:extLst>
          </p:cNvPr>
          <p:cNvGrpSpPr/>
          <p:nvPr/>
        </p:nvGrpSpPr>
        <p:grpSpPr>
          <a:xfrm>
            <a:off x="2299629" y="3433219"/>
            <a:ext cx="848114" cy="416148"/>
            <a:chOff x="3756361" y="2134971"/>
            <a:chExt cx="848114" cy="416148"/>
          </a:xfrm>
        </p:grpSpPr>
        <p:grpSp>
          <p:nvGrpSpPr>
            <p:cNvPr id="27" name="Group 80">
              <a:extLst>
                <a:ext uri="{FF2B5EF4-FFF2-40B4-BE49-F238E27FC236}">
                  <a16:creationId xmlns:a16="http://schemas.microsoft.com/office/drawing/2014/main" id="{98811416-EC55-4AC1-A64F-4FB644462E94}"/>
                </a:ext>
              </a:extLst>
            </p:cNvPr>
            <p:cNvGrpSpPr/>
            <p:nvPr/>
          </p:nvGrpSpPr>
          <p:grpSpPr>
            <a:xfrm>
              <a:off x="3756361" y="2134971"/>
              <a:ext cx="385204" cy="416148"/>
              <a:chOff x="5786996" y="2870800"/>
              <a:chExt cx="613804" cy="663410"/>
            </a:xfrm>
          </p:grpSpPr>
          <p:sp>
            <p:nvSpPr>
              <p:cNvPr id="29" name="Oval 82">
                <a:extLst>
                  <a:ext uri="{FF2B5EF4-FFF2-40B4-BE49-F238E27FC236}">
                    <a16:creationId xmlns:a16="http://schemas.microsoft.com/office/drawing/2014/main" id="{4C0F0A94-7B59-4A4A-A63D-D9A52EECF01A}"/>
                  </a:ext>
                </a:extLst>
              </p:cNvPr>
              <p:cNvSpPr/>
              <p:nvPr/>
            </p:nvSpPr>
            <p:spPr>
              <a:xfrm>
                <a:off x="5786996" y="2870800"/>
                <a:ext cx="613804" cy="663410"/>
              </a:xfrm>
              <a:prstGeom prst="ellipse">
                <a:avLst/>
              </a:prstGeom>
              <a:solidFill>
                <a:schemeClr val="accent1">
                  <a:lumMod val="20000"/>
                  <a:lumOff val="80000"/>
                </a:schemeClr>
              </a:solidFill>
              <a:ln>
                <a:solidFill>
                  <a:schemeClr val="tx2"/>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1E4471"/>
                  </a:solidFill>
                  <a:effectLst/>
                  <a:uLnTx/>
                  <a:uFillTx/>
                  <a:ea typeface="+mn-ea"/>
                  <a:cs typeface="+mn-cs"/>
                </a:endParaRPr>
              </a:p>
            </p:txBody>
          </p:sp>
          <p:sp>
            <p:nvSpPr>
              <p:cNvPr id="30" name="Down Arrow 76">
                <a:extLst>
                  <a:ext uri="{FF2B5EF4-FFF2-40B4-BE49-F238E27FC236}">
                    <a16:creationId xmlns:a16="http://schemas.microsoft.com/office/drawing/2014/main" id="{033B9EA3-6526-4BD7-BA78-56A0B2372A68}"/>
                  </a:ext>
                </a:extLst>
              </p:cNvPr>
              <p:cNvSpPr/>
              <p:nvPr/>
            </p:nvSpPr>
            <p:spPr>
              <a:xfrm>
                <a:off x="5939396" y="2952749"/>
                <a:ext cx="309004" cy="430399"/>
              </a:xfrm>
              <a:prstGeom prst="downArrow">
                <a:avLst/>
              </a:prstGeom>
              <a:solidFill>
                <a:schemeClr val="tx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1E4471"/>
                  </a:solidFill>
                  <a:effectLst/>
                  <a:uLnTx/>
                  <a:uFillTx/>
                  <a:ea typeface="+mn-ea"/>
                  <a:cs typeface="+mn-cs"/>
                </a:endParaRPr>
              </a:p>
            </p:txBody>
          </p:sp>
          <p:cxnSp>
            <p:nvCxnSpPr>
              <p:cNvPr id="31" name="Straight Connector 84">
                <a:extLst>
                  <a:ext uri="{FF2B5EF4-FFF2-40B4-BE49-F238E27FC236}">
                    <a16:creationId xmlns:a16="http://schemas.microsoft.com/office/drawing/2014/main" id="{46DD91FC-7CD7-449E-9E57-90AAE27D8114}"/>
                  </a:ext>
                </a:extLst>
              </p:cNvPr>
              <p:cNvCxnSpPr/>
              <p:nvPr/>
            </p:nvCxnSpPr>
            <p:spPr>
              <a:xfrm>
                <a:off x="5863196" y="3398628"/>
                <a:ext cx="461404" cy="0"/>
              </a:xfrm>
              <a:prstGeom prst="line">
                <a:avLst/>
              </a:prstGeom>
              <a:ln w="28575">
                <a:solidFill>
                  <a:schemeClr val="accent5"/>
                </a:solidFill>
              </a:ln>
            </p:spPr>
            <p:style>
              <a:lnRef idx="1">
                <a:schemeClr val="accent1"/>
              </a:lnRef>
              <a:fillRef idx="0">
                <a:schemeClr val="accent1"/>
              </a:fillRef>
              <a:effectRef idx="0">
                <a:schemeClr val="accent1"/>
              </a:effectRef>
              <a:fontRef idx="minor">
                <a:schemeClr val="tx1"/>
              </a:fontRef>
            </p:style>
          </p:cxnSp>
        </p:grpSp>
        <p:sp>
          <p:nvSpPr>
            <p:cNvPr id="28" name="TextBox 81">
              <a:extLst>
                <a:ext uri="{FF2B5EF4-FFF2-40B4-BE49-F238E27FC236}">
                  <a16:creationId xmlns:a16="http://schemas.microsoft.com/office/drawing/2014/main" id="{38EEBE60-BAC9-49AC-AFF7-366AE62CA935}"/>
                </a:ext>
              </a:extLst>
            </p:cNvPr>
            <p:cNvSpPr txBox="1"/>
            <p:nvPr/>
          </p:nvSpPr>
          <p:spPr>
            <a:xfrm>
              <a:off x="4054324" y="2207672"/>
              <a:ext cx="550151" cy="261610"/>
            </a:xfrm>
            <a:prstGeom prst="rect">
              <a:avLst/>
            </a:prstGeom>
            <a:solidFill>
              <a:srgbClr val="2968AF"/>
            </a:solidFill>
          </p:spPr>
          <p:txBody>
            <a:bodyPr wrap="none" rtlCol="0">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en-US" sz="1100" b="0" i="0" u="none" strike="noStrike" kern="1200" cap="none" spc="0" normalizeH="0" baseline="0" noProof="0" dirty="0">
                  <a:ln>
                    <a:noFill/>
                  </a:ln>
                  <a:solidFill>
                    <a:srgbClr val="FFFFFF"/>
                  </a:solidFill>
                  <a:effectLst/>
                  <a:uLnTx/>
                  <a:uFillTx/>
                  <a:latin typeface="+mn-lt"/>
                  <a:ea typeface="ＭＳ Ｐゴシック" charset="0"/>
                </a:rPr>
                <a:t>Install</a:t>
              </a:r>
            </a:p>
          </p:txBody>
        </p:sp>
      </p:grpSp>
      <p:grpSp>
        <p:nvGrpSpPr>
          <p:cNvPr id="32" name="Group 10">
            <a:extLst>
              <a:ext uri="{FF2B5EF4-FFF2-40B4-BE49-F238E27FC236}">
                <a16:creationId xmlns:a16="http://schemas.microsoft.com/office/drawing/2014/main" id="{D8E6AF21-47FC-4517-9AB2-8E7BF4E6EBA3}"/>
              </a:ext>
            </a:extLst>
          </p:cNvPr>
          <p:cNvGrpSpPr/>
          <p:nvPr/>
        </p:nvGrpSpPr>
        <p:grpSpPr>
          <a:xfrm>
            <a:off x="2293930" y="3932447"/>
            <a:ext cx="848114" cy="416148"/>
            <a:chOff x="3756361" y="2134971"/>
            <a:chExt cx="848114" cy="416148"/>
          </a:xfrm>
        </p:grpSpPr>
        <p:grpSp>
          <p:nvGrpSpPr>
            <p:cNvPr id="33" name="Group 86">
              <a:extLst>
                <a:ext uri="{FF2B5EF4-FFF2-40B4-BE49-F238E27FC236}">
                  <a16:creationId xmlns:a16="http://schemas.microsoft.com/office/drawing/2014/main" id="{25844547-7BFB-432A-A3C9-3F63CCE73B4D}"/>
                </a:ext>
              </a:extLst>
            </p:cNvPr>
            <p:cNvGrpSpPr/>
            <p:nvPr/>
          </p:nvGrpSpPr>
          <p:grpSpPr>
            <a:xfrm>
              <a:off x="3756361" y="2134971"/>
              <a:ext cx="385204" cy="416148"/>
              <a:chOff x="5786996" y="2870800"/>
              <a:chExt cx="613804" cy="663410"/>
            </a:xfrm>
          </p:grpSpPr>
          <p:sp>
            <p:nvSpPr>
              <p:cNvPr id="35" name="Oval 88">
                <a:extLst>
                  <a:ext uri="{FF2B5EF4-FFF2-40B4-BE49-F238E27FC236}">
                    <a16:creationId xmlns:a16="http://schemas.microsoft.com/office/drawing/2014/main" id="{22801008-1241-416F-AB1C-F679A0A4EFD9}"/>
                  </a:ext>
                </a:extLst>
              </p:cNvPr>
              <p:cNvSpPr/>
              <p:nvPr/>
            </p:nvSpPr>
            <p:spPr>
              <a:xfrm>
                <a:off x="5786996" y="2870800"/>
                <a:ext cx="613804" cy="663410"/>
              </a:xfrm>
              <a:prstGeom prst="ellipse">
                <a:avLst/>
              </a:prstGeom>
              <a:solidFill>
                <a:schemeClr val="accent1">
                  <a:lumMod val="20000"/>
                  <a:lumOff val="80000"/>
                </a:schemeClr>
              </a:solidFill>
              <a:ln>
                <a:solidFill>
                  <a:schemeClr val="tx2"/>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1E4471"/>
                  </a:solidFill>
                  <a:effectLst/>
                  <a:uLnTx/>
                  <a:uFillTx/>
                  <a:ea typeface="+mn-ea"/>
                  <a:cs typeface="+mn-cs"/>
                </a:endParaRPr>
              </a:p>
            </p:txBody>
          </p:sp>
          <p:sp>
            <p:nvSpPr>
              <p:cNvPr id="36" name="Down Arrow 82">
                <a:extLst>
                  <a:ext uri="{FF2B5EF4-FFF2-40B4-BE49-F238E27FC236}">
                    <a16:creationId xmlns:a16="http://schemas.microsoft.com/office/drawing/2014/main" id="{21A3BC6B-1A02-4024-BFE7-E3F5D0E73646}"/>
                  </a:ext>
                </a:extLst>
              </p:cNvPr>
              <p:cNvSpPr/>
              <p:nvPr/>
            </p:nvSpPr>
            <p:spPr>
              <a:xfrm>
                <a:off x="5939396" y="2952749"/>
                <a:ext cx="309004" cy="430399"/>
              </a:xfrm>
              <a:prstGeom prst="downArrow">
                <a:avLst/>
              </a:prstGeom>
              <a:solidFill>
                <a:schemeClr val="tx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1E4471"/>
                  </a:solidFill>
                  <a:effectLst/>
                  <a:uLnTx/>
                  <a:uFillTx/>
                  <a:ea typeface="+mn-ea"/>
                  <a:cs typeface="+mn-cs"/>
                </a:endParaRPr>
              </a:p>
            </p:txBody>
          </p:sp>
          <p:cxnSp>
            <p:nvCxnSpPr>
              <p:cNvPr id="37" name="Straight Connector 90">
                <a:extLst>
                  <a:ext uri="{FF2B5EF4-FFF2-40B4-BE49-F238E27FC236}">
                    <a16:creationId xmlns:a16="http://schemas.microsoft.com/office/drawing/2014/main" id="{ADFCFA79-763A-4C67-9B31-19DB34BC2183}"/>
                  </a:ext>
                </a:extLst>
              </p:cNvPr>
              <p:cNvCxnSpPr/>
              <p:nvPr/>
            </p:nvCxnSpPr>
            <p:spPr>
              <a:xfrm>
                <a:off x="5863196" y="3398628"/>
                <a:ext cx="461404" cy="0"/>
              </a:xfrm>
              <a:prstGeom prst="line">
                <a:avLst/>
              </a:prstGeom>
              <a:ln w="28575">
                <a:solidFill>
                  <a:schemeClr val="accent5"/>
                </a:solidFill>
              </a:ln>
            </p:spPr>
            <p:style>
              <a:lnRef idx="1">
                <a:schemeClr val="accent1"/>
              </a:lnRef>
              <a:fillRef idx="0">
                <a:schemeClr val="accent1"/>
              </a:fillRef>
              <a:effectRef idx="0">
                <a:schemeClr val="accent1"/>
              </a:effectRef>
              <a:fontRef idx="minor">
                <a:schemeClr val="tx1"/>
              </a:fontRef>
            </p:style>
          </p:cxnSp>
        </p:grpSp>
        <p:sp>
          <p:nvSpPr>
            <p:cNvPr id="34" name="TextBox 87">
              <a:extLst>
                <a:ext uri="{FF2B5EF4-FFF2-40B4-BE49-F238E27FC236}">
                  <a16:creationId xmlns:a16="http://schemas.microsoft.com/office/drawing/2014/main" id="{39DA512A-23DA-46A4-813C-5FF85BBAEE26}"/>
                </a:ext>
              </a:extLst>
            </p:cNvPr>
            <p:cNvSpPr txBox="1"/>
            <p:nvPr/>
          </p:nvSpPr>
          <p:spPr>
            <a:xfrm>
              <a:off x="4054324" y="2207672"/>
              <a:ext cx="550151" cy="261610"/>
            </a:xfrm>
            <a:prstGeom prst="rect">
              <a:avLst/>
            </a:prstGeom>
            <a:solidFill>
              <a:srgbClr val="2968AF"/>
            </a:solidFill>
          </p:spPr>
          <p:txBody>
            <a:bodyPr wrap="none" rtlCol="0">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en-US" sz="1100" b="0" i="0" u="none" strike="noStrike" kern="1200" cap="none" spc="0" normalizeH="0" baseline="0" noProof="0" dirty="0">
                  <a:ln>
                    <a:noFill/>
                  </a:ln>
                  <a:solidFill>
                    <a:srgbClr val="FFFFFF"/>
                  </a:solidFill>
                  <a:effectLst/>
                  <a:uLnTx/>
                  <a:uFillTx/>
                  <a:latin typeface="+mn-lt"/>
                  <a:ea typeface="ＭＳ Ｐゴシック" charset="0"/>
                </a:rPr>
                <a:t>Install</a:t>
              </a:r>
            </a:p>
          </p:txBody>
        </p:sp>
      </p:grpSp>
      <p:sp>
        <p:nvSpPr>
          <p:cNvPr id="38" name="Text Placeholder 2">
            <a:extLst>
              <a:ext uri="{FF2B5EF4-FFF2-40B4-BE49-F238E27FC236}">
                <a16:creationId xmlns:a16="http://schemas.microsoft.com/office/drawing/2014/main" id="{D9D17790-1CA4-49CA-A297-FDCA9F83ACA3}"/>
              </a:ext>
            </a:extLst>
          </p:cNvPr>
          <p:cNvSpPr>
            <a:spLocks noGrp="1"/>
          </p:cNvSpPr>
          <p:nvPr>
            <p:ph type="body" sz="quarter" idx="11"/>
          </p:nvPr>
        </p:nvSpPr>
        <p:spPr>
          <a:xfrm>
            <a:off x="195922" y="878723"/>
            <a:ext cx="7084679" cy="326233"/>
          </a:xfrm>
        </p:spPr>
        <p:txBody>
          <a:bodyPr/>
          <a:lstStyle/>
          <a:p>
            <a:pPr marL="0" lvl="0" indent="0" defTabSz="457200" fontAlgn="base">
              <a:spcBef>
                <a:spcPct val="0"/>
              </a:spcBef>
              <a:spcAft>
                <a:spcPct val="0"/>
              </a:spcAft>
              <a:buClrTx/>
              <a:buSzTx/>
              <a:defRPr/>
            </a:pPr>
            <a:r>
              <a:rPr lang="ja-JP" altLang="en-US" dirty="0">
                <a:solidFill>
                  <a:schemeClr val="tx1">
                    <a:lumMod val="50000"/>
                  </a:schemeClr>
                </a:solidFill>
                <a:ea typeface="ＭＳ Ｐゴシック" charset="0"/>
              </a:rPr>
              <a:t>コマンド：　</a:t>
            </a:r>
            <a:r>
              <a:rPr lang="en-US" altLang="ja-JP" dirty="0">
                <a:solidFill>
                  <a:schemeClr val="tx1">
                    <a:lumMod val="50000"/>
                  </a:schemeClr>
                </a:solidFill>
                <a:ea typeface="ＭＳ Ｐゴシック" charset="0"/>
              </a:rPr>
              <a:t>Install add file image activate </a:t>
            </a:r>
            <a:r>
              <a:rPr lang="en-US" altLang="ja-JP" dirty="0" err="1">
                <a:solidFill>
                  <a:schemeClr val="tx1">
                    <a:lumMod val="50000"/>
                  </a:schemeClr>
                </a:solidFill>
                <a:ea typeface="ＭＳ Ｐゴシック" charset="0"/>
              </a:rPr>
              <a:t>reloadfast</a:t>
            </a:r>
            <a:r>
              <a:rPr lang="en-US" altLang="ja-JP" dirty="0">
                <a:solidFill>
                  <a:schemeClr val="tx1">
                    <a:lumMod val="50000"/>
                  </a:schemeClr>
                </a:solidFill>
                <a:ea typeface="ＭＳ Ｐゴシック" charset="0"/>
              </a:rPr>
              <a:t> commit</a:t>
            </a:r>
          </a:p>
        </p:txBody>
      </p:sp>
      <p:sp>
        <p:nvSpPr>
          <p:cNvPr id="39" name="TextBox 7">
            <a:extLst>
              <a:ext uri="{FF2B5EF4-FFF2-40B4-BE49-F238E27FC236}">
                <a16:creationId xmlns:a16="http://schemas.microsoft.com/office/drawing/2014/main" id="{DABB3397-9A05-4041-ABC4-AE0A101A1BAF}"/>
              </a:ext>
            </a:extLst>
          </p:cNvPr>
          <p:cNvSpPr txBox="1"/>
          <p:nvPr/>
        </p:nvSpPr>
        <p:spPr>
          <a:xfrm>
            <a:off x="-7591" y="3217141"/>
            <a:ext cx="1313163" cy="338554"/>
          </a:xfrm>
          <a:prstGeom prst="rect">
            <a:avLst/>
          </a:prstGeom>
          <a:noFill/>
        </p:spPr>
        <p:txBody>
          <a:bodyPr wrap="square" rtlCol="0">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en-US" sz="800" b="1" i="0" u="none" strike="noStrike" kern="1200" cap="none" spc="0" normalizeH="0" baseline="0" noProof="0" dirty="0">
                <a:ln>
                  <a:noFill/>
                </a:ln>
                <a:solidFill>
                  <a:srgbClr val="FFFFFF"/>
                </a:solidFill>
                <a:effectLst/>
                <a:uLnTx/>
                <a:uFillTx/>
                <a:latin typeface="+mn-lt"/>
                <a:ea typeface="ＭＳ Ｐゴシック" charset="0"/>
              </a:rPr>
              <a:t>Single</a:t>
            </a:r>
          </a:p>
          <a:p>
            <a:pPr marL="0" marR="0" lvl="0" indent="0" algn="l" defTabSz="457200" rtl="0" eaLnBrk="1" fontAlgn="base" latinLnBrk="0" hangingPunct="1">
              <a:lnSpc>
                <a:spcPct val="100000"/>
              </a:lnSpc>
              <a:spcBef>
                <a:spcPct val="0"/>
              </a:spcBef>
              <a:spcAft>
                <a:spcPct val="0"/>
              </a:spcAft>
              <a:buClrTx/>
              <a:buSzTx/>
              <a:buFontTx/>
              <a:buNone/>
              <a:tabLst/>
              <a:defRPr/>
            </a:pPr>
            <a:r>
              <a:rPr kumimoji="0" lang="en-US" sz="800" b="1" i="0" u="none" strike="noStrike" kern="1200" cap="none" spc="0" normalizeH="0" baseline="0" noProof="0" dirty="0">
                <a:ln>
                  <a:noFill/>
                </a:ln>
                <a:solidFill>
                  <a:srgbClr val="FFFFFF"/>
                </a:solidFill>
                <a:effectLst/>
                <a:uLnTx/>
                <a:uFillTx/>
                <a:latin typeface="+mn-lt"/>
                <a:ea typeface="ＭＳ Ｐゴシック" charset="0"/>
              </a:rPr>
              <a:t>Console/Management</a:t>
            </a:r>
          </a:p>
        </p:txBody>
      </p:sp>
      <p:sp>
        <p:nvSpPr>
          <p:cNvPr id="40" name="Rounded Rectangle 19">
            <a:extLst>
              <a:ext uri="{FF2B5EF4-FFF2-40B4-BE49-F238E27FC236}">
                <a16:creationId xmlns:a16="http://schemas.microsoft.com/office/drawing/2014/main" id="{3BD8F74C-2F0A-40BD-A443-4B31A9A93E5E}"/>
              </a:ext>
            </a:extLst>
          </p:cNvPr>
          <p:cNvSpPr/>
          <p:nvPr/>
        </p:nvSpPr>
        <p:spPr>
          <a:xfrm>
            <a:off x="1008042" y="2408342"/>
            <a:ext cx="1447800" cy="494524"/>
          </a:xfrm>
          <a:prstGeom prst="roundRect">
            <a:avLst/>
          </a:prstGeom>
          <a:solidFill>
            <a:srgbClr val="92D050"/>
          </a:solidFill>
          <a:ln>
            <a:solidFill>
              <a:schemeClr val="tx2"/>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1E4471"/>
                </a:solidFill>
                <a:effectLst/>
                <a:uLnTx/>
                <a:uFillTx/>
                <a:ea typeface="+mn-ea"/>
                <a:cs typeface="+mn-cs"/>
              </a:rPr>
              <a:t>A</a:t>
            </a:r>
          </a:p>
        </p:txBody>
      </p:sp>
      <p:sp>
        <p:nvSpPr>
          <p:cNvPr id="41" name="Rounded Rectangle 61">
            <a:extLst>
              <a:ext uri="{FF2B5EF4-FFF2-40B4-BE49-F238E27FC236}">
                <a16:creationId xmlns:a16="http://schemas.microsoft.com/office/drawing/2014/main" id="{784AF81B-F159-431F-B33A-6B757EDB428B}"/>
              </a:ext>
            </a:extLst>
          </p:cNvPr>
          <p:cNvSpPr/>
          <p:nvPr/>
        </p:nvSpPr>
        <p:spPr>
          <a:xfrm>
            <a:off x="1021052" y="2896843"/>
            <a:ext cx="1447800" cy="494524"/>
          </a:xfrm>
          <a:prstGeom prst="roundRect">
            <a:avLst/>
          </a:prstGeom>
          <a:solidFill>
            <a:schemeClr val="accent5"/>
          </a:solidFill>
          <a:ln>
            <a:solidFill>
              <a:schemeClr val="tx2"/>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1E4471"/>
                </a:solidFill>
                <a:effectLst/>
                <a:uLnTx/>
                <a:uFillTx/>
                <a:ea typeface="+mn-ea"/>
                <a:cs typeface="+mn-cs"/>
              </a:rPr>
              <a:t>S</a:t>
            </a:r>
          </a:p>
        </p:txBody>
      </p:sp>
      <p:sp>
        <p:nvSpPr>
          <p:cNvPr id="42" name="Rounded Rectangle 62">
            <a:extLst>
              <a:ext uri="{FF2B5EF4-FFF2-40B4-BE49-F238E27FC236}">
                <a16:creationId xmlns:a16="http://schemas.microsoft.com/office/drawing/2014/main" id="{C08D407F-F1DC-47CB-9CEC-184F0E473FDF}"/>
              </a:ext>
            </a:extLst>
          </p:cNvPr>
          <p:cNvSpPr/>
          <p:nvPr/>
        </p:nvSpPr>
        <p:spPr>
          <a:xfrm>
            <a:off x="1021052" y="3374530"/>
            <a:ext cx="1447800" cy="494524"/>
          </a:xfrm>
          <a:prstGeom prst="roundRect">
            <a:avLst/>
          </a:prstGeom>
          <a:solidFill>
            <a:schemeClr val="accent1"/>
          </a:solidFill>
          <a:ln>
            <a:solidFill>
              <a:schemeClr val="tx2"/>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1E4471"/>
                </a:solidFill>
                <a:effectLst/>
                <a:uLnTx/>
                <a:uFillTx/>
                <a:ea typeface="+mn-ea"/>
                <a:cs typeface="+mn-cs"/>
              </a:rPr>
              <a:t>M</a:t>
            </a:r>
          </a:p>
        </p:txBody>
      </p:sp>
      <p:sp>
        <p:nvSpPr>
          <p:cNvPr id="43" name="Rounded Rectangle 63">
            <a:extLst>
              <a:ext uri="{FF2B5EF4-FFF2-40B4-BE49-F238E27FC236}">
                <a16:creationId xmlns:a16="http://schemas.microsoft.com/office/drawing/2014/main" id="{47955A74-49BE-4303-AB73-DCFD8FAB5302}"/>
              </a:ext>
            </a:extLst>
          </p:cNvPr>
          <p:cNvSpPr/>
          <p:nvPr/>
        </p:nvSpPr>
        <p:spPr>
          <a:xfrm>
            <a:off x="1021052" y="3886879"/>
            <a:ext cx="1447800" cy="494524"/>
          </a:xfrm>
          <a:prstGeom prst="roundRect">
            <a:avLst/>
          </a:prstGeom>
          <a:solidFill>
            <a:schemeClr val="accent1"/>
          </a:solidFill>
          <a:ln>
            <a:solidFill>
              <a:schemeClr val="tx2"/>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1E4471"/>
                </a:solidFill>
                <a:effectLst/>
                <a:uLnTx/>
                <a:uFillTx/>
                <a:ea typeface="+mn-ea"/>
                <a:cs typeface="+mn-cs"/>
              </a:rPr>
              <a:t>M</a:t>
            </a:r>
          </a:p>
        </p:txBody>
      </p:sp>
      <p:sp>
        <p:nvSpPr>
          <p:cNvPr id="44" name="Arc 17">
            <a:extLst>
              <a:ext uri="{FF2B5EF4-FFF2-40B4-BE49-F238E27FC236}">
                <a16:creationId xmlns:a16="http://schemas.microsoft.com/office/drawing/2014/main" id="{A1065DDC-034E-42E8-BC9A-30C259C20645}"/>
              </a:ext>
            </a:extLst>
          </p:cNvPr>
          <p:cNvSpPr/>
          <p:nvPr/>
        </p:nvSpPr>
        <p:spPr>
          <a:xfrm rot="10800000">
            <a:off x="763964" y="2273544"/>
            <a:ext cx="514175" cy="2003929"/>
          </a:xfrm>
          <a:prstGeom prst="arc">
            <a:avLst>
              <a:gd name="adj1" fmla="val 15942369"/>
              <a:gd name="adj2" fmla="val 5929907"/>
            </a:avLst>
          </a:prstGeom>
          <a:ln w="38100">
            <a:solidFill>
              <a:schemeClr val="accent5"/>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ea typeface="+mn-ea"/>
              <a:cs typeface="+mn-cs"/>
            </a:endParaRPr>
          </a:p>
        </p:txBody>
      </p:sp>
      <p:grpSp>
        <p:nvGrpSpPr>
          <p:cNvPr id="45" name="Group 51">
            <a:extLst>
              <a:ext uri="{FF2B5EF4-FFF2-40B4-BE49-F238E27FC236}">
                <a16:creationId xmlns:a16="http://schemas.microsoft.com/office/drawing/2014/main" id="{5AA4C039-B26E-4B70-AC1A-610C5F6C115C}"/>
              </a:ext>
            </a:extLst>
          </p:cNvPr>
          <p:cNvGrpSpPr/>
          <p:nvPr/>
        </p:nvGrpSpPr>
        <p:grpSpPr>
          <a:xfrm>
            <a:off x="1484470" y="3140162"/>
            <a:ext cx="601124" cy="884474"/>
            <a:chOff x="5494876" y="2207672"/>
            <a:chExt cx="829724" cy="1418380"/>
          </a:xfrm>
          <a:solidFill>
            <a:srgbClr val="C00000"/>
          </a:solidFill>
        </p:grpSpPr>
        <p:sp>
          <p:nvSpPr>
            <p:cNvPr id="46" name="Curved Down Arrow 28">
              <a:extLst>
                <a:ext uri="{FF2B5EF4-FFF2-40B4-BE49-F238E27FC236}">
                  <a16:creationId xmlns:a16="http://schemas.microsoft.com/office/drawing/2014/main" id="{1B2C903E-DDD1-4BD5-AC87-C96B9F7C31A2}"/>
                </a:ext>
              </a:extLst>
            </p:cNvPr>
            <p:cNvSpPr/>
            <p:nvPr/>
          </p:nvSpPr>
          <p:spPr>
            <a:xfrm>
              <a:off x="5580964" y="2207672"/>
              <a:ext cx="743636" cy="691096"/>
            </a:xfrm>
            <a:prstGeom prst="curvedDownArrow">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ea typeface="+mn-ea"/>
                <a:cs typeface="+mn-cs"/>
              </a:endParaRPr>
            </a:p>
          </p:txBody>
        </p:sp>
        <p:sp>
          <p:nvSpPr>
            <p:cNvPr id="47" name="Curved Down Arrow 84">
              <a:extLst>
                <a:ext uri="{FF2B5EF4-FFF2-40B4-BE49-F238E27FC236}">
                  <a16:creationId xmlns:a16="http://schemas.microsoft.com/office/drawing/2014/main" id="{3F3A157E-C532-4448-92C2-B6E63B9CFFA2}"/>
                </a:ext>
              </a:extLst>
            </p:cNvPr>
            <p:cNvSpPr/>
            <p:nvPr/>
          </p:nvSpPr>
          <p:spPr>
            <a:xfrm rot="11163213">
              <a:off x="5494876" y="2858726"/>
              <a:ext cx="718819" cy="767326"/>
            </a:xfrm>
            <a:prstGeom prst="curvedDownArrow">
              <a:avLst>
                <a:gd name="adj1" fmla="val 25000"/>
                <a:gd name="adj2" fmla="val 50000"/>
                <a:gd name="adj3" fmla="val 26614"/>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ea typeface="+mn-ea"/>
                <a:cs typeface="+mn-cs"/>
              </a:endParaRPr>
            </a:p>
          </p:txBody>
        </p:sp>
      </p:grpSp>
      <p:sp>
        <p:nvSpPr>
          <p:cNvPr id="48" name="TextBox 53">
            <a:extLst>
              <a:ext uri="{FF2B5EF4-FFF2-40B4-BE49-F238E27FC236}">
                <a16:creationId xmlns:a16="http://schemas.microsoft.com/office/drawing/2014/main" id="{44F1A325-0F3C-4AF3-A1C3-FB40736A607A}"/>
              </a:ext>
            </a:extLst>
          </p:cNvPr>
          <p:cNvSpPr txBox="1"/>
          <p:nvPr/>
        </p:nvSpPr>
        <p:spPr>
          <a:xfrm>
            <a:off x="3257604" y="2518798"/>
            <a:ext cx="4494454" cy="523220"/>
          </a:xfrm>
          <a:prstGeom prst="rect">
            <a:avLst/>
          </a:prstGeom>
          <a:noFill/>
        </p:spPr>
        <p:txBody>
          <a:bodyPr wrap="square" lIns="91440" tIns="45720" rIns="91440" bIns="45720" rtlCol="0" anchor="t">
            <a:spAutoFit/>
          </a:bodyPr>
          <a:lstStyle/>
          <a:p>
            <a:pPr defTabSz="457200" fontAlgn="base">
              <a:spcBef>
                <a:spcPct val="0"/>
              </a:spcBef>
              <a:spcAft>
                <a:spcPct val="0"/>
              </a:spcAft>
              <a:defRPr/>
            </a:pPr>
            <a:r>
              <a:rPr lang="en-US" sz="1400" dirty="0">
                <a:solidFill>
                  <a:srgbClr val="282828"/>
                </a:solidFill>
                <a:latin typeface="+mn-lt"/>
                <a:ea typeface="ＭＳ Ｐゴシック"/>
              </a:rPr>
              <a:t>1. </a:t>
            </a:r>
            <a:r>
              <a:rPr lang="ja-JP" altLang="en-US" sz="1400">
                <a:solidFill>
                  <a:srgbClr val="282828"/>
                </a:solidFill>
                <a:latin typeface="+mn-lt"/>
                <a:ea typeface="ＭＳ Ｐゴシック"/>
              </a:rPr>
              <a:t>全てのスイッチに対してイメージをインストールします。</a:t>
            </a:r>
            <a:endParaRPr lang="en-US" sz="1400" dirty="0">
              <a:solidFill>
                <a:srgbClr val="282828"/>
              </a:solidFill>
              <a:latin typeface="+mn-lt"/>
              <a:ea typeface="ＭＳ Ｐゴシック"/>
            </a:endParaRPr>
          </a:p>
          <a:p>
            <a:pPr marL="342900" marR="0" lvl="0" indent="-342900" algn="l" defTabSz="457200" rtl="0" eaLnBrk="1" fontAlgn="base" latinLnBrk="0" hangingPunct="1">
              <a:lnSpc>
                <a:spcPct val="100000"/>
              </a:lnSpc>
              <a:spcBef>
                <a:spcPct val="0"/>
              </a:spcBef>
              <a:spcAft>
                <a:spcPct val="0"/>
              </a:spcAft>
              <a:buClrTx/>
              <a:buSzTx/>
              <a:buFontTx/>
              <a:buAutoNum type="arabicPeriod"/>
              <a:tabLst/>
              <a:defRPr/>
            </a:pPr>
            <a:endParaRPr kumimoji="0" lang="en-US" sz="1400" b="0" i="0" u="none" strike="noStrike" kern="1200" cap="none" spc="0" normalizeH="0" baseline="0" noProof="0" dirty="0">
              <a:ln>
                <a:noFill/>
              </a:ln>
              <a:solidFill>
                <a:srgbClr val="282828"/>
              </a:solidFill>
              <a:effectLst/>
              <a:uLnTx/>
              <a:uFillTx/>
              <a:latin typeface="+mn-lt"/>
            </a:endParaRPr>
          </a:p>
        </p:txBody>
      </p:sp>
      <p:sp>
        <p:nvSpPr>
          <p:cNvPr id="50" name="Rounded Rectangle 38">
            <a:extLst>
              <a:ext uri="{FF2B5EF4-FFF2-40B4-BE49-F238E27FC236}">
                <a16:creationId xmlns:a16="http://schemas.microsoft.com/office/drawing/2014/main" id="{8A3424F7-E002-4678-A4A6-0E9866B28E18}"/>
              </a:ext>
            </a:extLst>
          </p:cNvPr>
          <p:cNvSpPr/>
          <p:nvPr/>
        </p:nvSpPr>
        <p:spPr>
          <a:xfrm>
            <a:off x="1017331" y="2891830"/>
            <a:ext cx="1447800" cy="494524"/>
          </a:xfrm>
          <a:prstGeom prst="roundRect">
            <a:avLst/>
          </a:prstGeom>
          <a:solidFill>
            <a:schemeClr val="accent5"/>
          </a:solidFill>
          <a:ln>
            <a:solidFill>
              <a:schemeClr val="tx2"/>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1E4471"/>
                </a:solidFill>
                <a:effectLst/>
                <a:uLnTx/>
                <a:uFillTx/>
                <a:ea typeface="+mn-ea"/>
                <a:cs typeface="+mn-cs"/>
              </a:rPr>
              <a:t>S</a:t>
            </a:r>
          </a:p>
        </p:txBody>
      </p:sp>
      <p:sp>
        <p:nvSpPr>
          <p:cNvPr id="51" name="Rounded Rectangle 39">
            <a:extLst>
              <a:ext uri="{FF2B5EF4-FFF2-40B4-BE49-F238E27FC236}">
                <a16:creationId xmlns:a16="http://schemas.microsoft.com/office/drawing/2014/main" id="{B3729AD7-9C34-4B31-A9F1-82F028F4648C}"/>
              </a:ext>
            </a:extLst>
          </p:cNvPr>
          <p:cNvSpPr/>
          <p:nvPr/>
        </p:nvSpPr>
        <p:spPr>
          <a:xfrm>
            <a:off x="1017331" y="3369517"/>
            <a:ext cx="1447800" cy="494524"/>
          </a:xfrm>
          <a:prstGeom prst="roundRect">
            <a:avLst/>
          </a:prstGeom>
          <a:solidFill>
            <a:schemeClr val="accent5">
              <a:lumMod val="20000"/>
              <a:lumOff val="80000"/>
            </a:schemeClr>
          </a:solidFill>
          <a:ln>
            <a:solidFill>
              <a:schemeClr val="tx2"/>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1E4471"/>
                </a:solidFill>
                <a:effectLst/>
                <a:uLnTx/>
                <a:uFillTx/>
                <a:ea typeface="+mn-ea"/>
                <a:cs typeface="+mn-cs"/>
              </a:rPr>
              <a:t>M</a:t>
            </a:r>
          </a:p>
        </p:txBody>
      </p:sp>
      <p:sp>
        <p:nvSpPr>
          <p:cNvPr id="52" name="Rounded Rectangle 40">
            <a:extLst>
              <a:ext uri="{FF2B5EF4-FFF2-40B4-BE49-F238E27FC236}">
                <a16:creationId xmlns:a16="http://schemas.microsoft.com/office/drawing/2014/main" id="{2B9AC7AE-A1B4-4D8C-9E4C-29A6C9866279}"/>
              </a:ext>
            </a:extLst>
          </p:cNvPr>
          <p:cNvSpPr/>
          <p:nvPr/>
        </p:nvSpPr>
        <p:spPr>
          <a:xfrm>
            <a:off x="1017331" y="3881866"/>
            <a:ext cx="1447800" cy="494524"/>
          </a:xfrm>
          <a:prstGeom prst="roundRect">
            <a:avLst/>
          </a:prstGeom>
          <a:solidFill>
            <a:schemeClr val="accent5">
              <a:lumMod val="20000"/>
              <a:lumOff val="80000"/>
            </a:schemeClr>
          </a:solidFill>
          <a:ln>
            <a:solidFill>
              <a:schemeClr val="tx2"/>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1E4471"/>
                </a:solidFill>
                <a:effectLst/>
                <a:uLnTx/>
                <a:uFillTx/>
                <a:ea typeface="+mn-ea"/>
                <a:cs typeface="+mn-cs"/>
              </a:rPr>
              <a:t>M</a:t>
            </a:r>
          </a:p>
        </p:txBody>
      </p:sp>
      <p:sp>
        <p:nvSpPr>
          <p:cNvPr id="53" name="TextBox 63">
            <a:extLst>
              <a:ext uri="{FF2B5EF4-FFF2-40B4-BE49-F238E27FC236}">
                <a16:creationId xmlns:a16="http://schemas.microsoft.com/office/drawing/2014/main" id="{9A051C5A-CD5C-4D12-B163-3C206C3B860E}"/>
              </a:ext>
            </a:extLst>
          </p:cNvPr>
          <p:cNvSpPr txBox="1"/>
          <p:nvPr/>
        </p:nvSpPr>
        <p:spPr>
          <a:xfrm>
            <a:off x="495262" y="2698252"/>
            <a:ext cx="655949" cy="369332"/>
          </a:xfrm>
          <a:prstGeom prst="rect">
            <a:avLst/>
          </a:prstGeom>
          <a:solidFill>
            <a:schemeClr val="accent6">
              <a:lumMod val="60000"/>
              <a:lumOff val="40000"/>
            </a:schemeClr>
          </a:solidFill>
        </p:spPr>
        <p:txBody>
          <a:bodyPr wrap="none" rtlCol="0">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FFFFFF"/>
                </a:solidFill>
                <a:effectLst/>
                <a:uLnTx/>
                <a:uFillTx/>
                <a:latin typeface="+mn-lt"/>
                <a:ea typeface="ＭＳ Ｐゴシック" charset="0"/>
              </a:rPr>
              <a:t>SSO</a:t>
            </a:r>
          </a:p>
        </p:txBody>
      </p:sp>
      <p:sp>
        <p:nvSpPr>
          <p:cNvPr id="54" name="Rounded Rectangle 47">
            <a:extLst>
              <a:ext uri="{FF2B5EF4-FFF2-40B4-BE49-F238E27FC236}">
                <a16:creationId xmlns:a16="http://schemas.microsoft.com/office/drawing/2014/main" id="{34A2A974-103C-46CB-AA06-E121469FCAE0}"/>
              </a:ext>
            </a:extLst>
          </p:cNvPr>
          <p:cNvSpPr/>
          <p:nvPr/>
        </p:nvSpPr>
        <p:spPr>
          <a:xfrm>
            <a:off x="1014547" y="2887403"/>
            <a:ext cx="1447800" cy="494524"/>
          </a:xfrm>
          <a:prstGeom prst="roundRect">
            <a:avLst/>
          </a:prstGeom>
          <a:solidFill>
            <a:srgbClr val="92D050"/>
          </a:solidFill>
          <a:ln>
            <a:solidFill>
              <a:schemeClr val="tx2"/>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1E4471"/>
                </a:solidFill>
                <a:effectLst/>
                <a:uLnTx/>
                <a:uFillTx/>
                <a:ea typeface="+mn-ea"/>
                <a:cs typeface="+mn-cs"/>
              </a:rPr>
              <a:t>A</a:t>
            </a:r>
          </a:p>
        </p:txBody>
      </p:sp>
      <p:sp>
        <p:nvSpPr>
          <p:cNvPr id="55" name="Rounded Rectangle 48">
            <a:extLst>
              <a:ext uri="{FF2B5EF4-FFF2-40B4-BE49-F238E27FC236}">
                <a16:creationId xmlns:a16="http://schemas.microsoft.com/office/drawing/2014/main" id="{28E9AA61-D243-4E23-99C3-85CBFAE04F02}"/>
              </a:ext>
            </a:extLst>
          </p:cNvPr>
          <p:cNvSpPr/>
          <p:nvPr/>
        </p:nvSpPr>
        <p:spPr>
          <a:xfrm>
            <a:off x="1029453" y="2394373"/>
            <a:ext cx="1447800" cy="494524"/>
          </a:xfrm>
          <a:prstGeom prst="roundRect">
            <a:avLst/>
          </a:prstGeom>
          <a:solidFill>
            <a:schemeClr val="accent5"/>
          </a:solidFill>
          <a:ln>
            <a:solidFill>
              <a:schemeClr val="tx2"/>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1E4471"/>
                </a:solidFill>
                <a:effectLst/>
                <a:uLnTx/>
                <a:uFillTx/>
                <a:ea typeface="+mn-ea"/>
                <a:cs typeface="+mn-cs"/>
              </a:rPr>
              <a:t>S</a:t>
            </a:r>
          </a:p>
        </p:txBody>
      </p:sp>
      <p:sp>
        <p:nvSpPr>
          <p:cNvPr id="56" name="TextBox 69">
            <a:extLst>
              <a:ext uri="{FF2B5EF4-FFF2-40B4-BE49-F238E27FC236}">
                <a16:creationId xmlns:a16="http://schemas.microsoft.com/office/drawing/2014/main" id="{4D598C15-7696-4F63-81C0-F6077951F4F9}"/>
              </a:ext>
            </a:extLst>
          </p:cNvPr>
          <p:cNvSpPr txBox="1"/>
          <p:nvPr/>
        </p:nvSpPr>
        <p:spPr>
          <a:xfrm>
            <a:off x="480356" y="2707164"/>
            <a:ext cx="655949" cy="369332"/>
          </a:xfrm>
          <a:prstGeom prst="rect">
            <a:avLst/>
          </a:prstGeom>
          <a:solidFill>
            <a:schemeClr val="accent6">
              <a:lumMod val="60000"/>
              <a:lumOff val="40000"/>
            </a:schemeClr>
          </a:solidFill>
        </p:spPr>
        <p:txBody>
          <a:bodyPr wrap="none" rtlCol="0">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FFFFFF"/>
                </a:solidFill>
                <a:effectLst/>
                <a:uLnTx/>
                <a:uFillTx/>
                <a:latin typeface="+mn-lt"/>
                <a:ea typeface="ＭＳ Ｐゴシック" charset="0"/>
              </a:rPr>
              <a:t>SSO</a:t>
            </a:r>
          </a:p>
        </p:txBody>
      </p:sp>
      <p:sp>
        <p:nvSpPr>
          <p:cNvPr id="57" name="TextBox 71">
            <a:extLst>
              <a:ext uri="{FF2B5EF4-FFF2-40B4-BE49-F238E27FC236}">
                <a16:creationId xmlns:a16="http://schemas.microsoft.com/office/drawing/2014/main" id="{DA167FBE-1264-4718-844A-F833059F539C}"/>
              </a:ext>
            </a:extLst>
          </p:cNvPr>
          <p:cNvSpPr txBox="1"/>
          <p:nvPr/>
        </p:nvSpPr>
        <p:spPr>
          <a:xfrm>
            <a:off x="3265124" y="2833216"/>
            <a:ext cx="5953132" cy="307777"/>
          </a:xfrm>
          <a:prstGeom prst="rect">
            <a:avLst/>
          </a:prstGeom>
          <a:noFill/>
        </p:spPr>
        <p:txBody>
          <a:bodyPr wrap="square" lIns="91440" tIns="45720" rIns="91440" bIns="45720" rtlCol="0" anchor="t">
            <a:spAutoFit/>
          </a:bodyPr>
          <a:lstStyle/>
          <a:p>
            <a:pPr defTabSz="457200" fontAlgn="base">
              <a:spcBef>
                <a:spcPct val="0"/>
              </a:spcBef>
              <a:spcAft>
                <a:spcPct val="0"/>
              </a:spcAft>
              <a:defRPr/>
            </a:pPr>
            <a:r>
              <a:rPr kumimoji="0" lang="en-US" sz="1400" b="0" i="0" u="none" strike="noStrike" kern="1200" cap="none" spc="0" normalizeH="0" baseline="0" noProof="0" dirty="0">
                <a:ln>
                  <a:noFill/>
                </a:ln>
                <a:solidFill>
                  <a:srgbClr val="282828"/>
                </a:solidFill>
                <a:effectLst/>
                <a:uLnTx/>
                <a:uFillTx/>
                <a:latin typeface="+mn-lt"/>
                <a:ea typeface="ＭＳ Ｐゴシック"/>
              </a:rPr>
              <a:t>2.</a:t>
            </a:r>
            <a:r>
              <a:rPr lang="en-US" sz="1400" dirty="0">
                <a:solidFill>
                  <a:srgbClr val="282828"/>
                </a:solidFill>
                <a:latin typeface="+mn-lt"/>
                <a:ea typeface="ＭＳ Ｐゴシック"/>
              </a:rPr>
              <a:t> </a:t>
            </a:r>
            <a:r>
              <a:rPr lang="ja-JP" altLang="en-US" sz="1400">
                <a:solidFill>
                  <a:srgbClr val="282828"/>
                </a:solidFill>
                <a:latin typeface="+mn-lt"/>
                <a:ea typeface="ＭＳ Ｐゴシック"/>
              </a:rPr>
              <a:t>スタンバイとメンバースイッチのファストソフトウェアリロードを開始します。</a:t>
            </a:r>
            <a:endParaRPr lang="en-US" sz="1400" b="0" i="0" u="none" strike="noStrike" kern="1200" cap="none" spc="0" normalizeH="0" baseline="0" noProof="0" dirty="0">
              <a:ln>
                <a:noFill/>
              </a:ln>
              <a:solidFill>
                <a:srgbClr val="282828"/>
              </a:solidFill>
              <a:effectLst/>
              <a:uLnTx/>
              <a:uFillTx/>
              <a:latin typeface="+mn-lt"/>
              <a:ea typeface="ＭＳ Ｐゴシック"/>
            </a:endParaRPr>
          </a:p>
        </p:txBody>
      </p:sp>
      <p:sp>
        <p:nvSpPr>
          <p:cNvPr id="58" name="TextBox 73">
            <a:extLst>
              <a:ext uri="{FF2B5EF4-FFF2-40B4-BE49-F238E27FC236}">
                <a16:creationId xmlns:a16="http://schemas.microsoft.com/office/drawing/2014/main" id="{D7B63D15-014C-4CA5-B356-DEE2D2F7B348}"/>
              </a:ext>
            </a:extLst>
          </p:cNvPr>
          <p:cNvSpPr txBox="1"/>
          <p:nvPr/>
        </p:nvSpPr>
        <p:spPr>
          <a:xfrm>
            <a:off x="3267068" y="3194745"/>
            <a:ext cx="4927704" cy="307777"/>
          </a:xfrm>
          <a:prstGeom prst="rect">
            <a:avLst/>
          </a:prstGeom>
          <a:noFill/>
        </p:spPr>
        <p:txBody>
          <a:bodyPr wrap="square" lIns="91440" tIns="45720" rIns="91440" bIns="45720" rtlCol="0" anchor="t">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282828"/>
                </a:solidFill>
                <a:effectLst/>
                <a:uLnTx/>
                <a:uFillTx/>
                <a:latin typeface="+mn-lt"/>
                <a:ea typeface="ＭＳ Ｐゴシック"/>
              </a:rPr>
              <a:t>3. </a:t>
            </a:r>
            <a:r>
              <a:rPr lang="ja-JP" altLang="en-US" sz="1400">
                <a:solidFill>
                  <a:srgbClr val="282828"/>
                </a:solidFill>
                <a:latin typeface="+mn-lt"/>
                <a:ea typeface="ＭＳ Ｐゴシック"/>
              </a:rPr>
              <a:t>アクティブスイッチのみのファストリロードを開始します。</a:t>
            </a:r>
            <a:endParaRPr lang="en-US" sz="1400" b="0" i="0" u="none" strike="noStrike" kern="1200" cap="none" spc="0" normalizeH="0" baseline="0" noProof="0" dirty="0">
              <a:ln>
                <a:noFill/>
              </a:ln>
              <a:solidFill>
                <a:srgbClr val="282828"/>
              </a:solidFill>
              <a:effectLst/>
              <a:uLnTx/>
              <a:uFillTx/>
              <a:latin typeface="+mn-lt"/>
              <a:ea typeface="ＭＳ Ｐゴシック"/>
            </a:endParaRPr>
          </a:p>
        </p:txBody>
      </p:sp>
      <p:sp>
        <p:nvSpPr>
          <p:cNvPr id="59" name="TextBox 75">
            <a:extLst>
              <a:ext uri="{FF2B5EF4-FFF2-40B4-BE49-F238E27FC236}">
                <a16:creationId xmlns:a16="http://schemas.microsoft.com/office/drawing/2014/main" id="{DA3D2BAE-F305-44C5-B9D2-92F093DBF50A}"/>
              </a:ext>
            </a:extLst>
          </p:cNvPr>
          <p:cNvSpPr txBox="1"/>
          <p:nvPr/>
        </p:nvSpPr>
        <p:spPr>
          <a:xfrm>
            <a:off x="3252028" y="3556717"/>
            <a:ext cx="3217547" cy="584775"/>
          </a:xfrm>
          <a:prstGeom prst="rect">
            <a:avLst/>
          </a:prstGeom>
          <a:noFill/>
        </p:spPr>
        <p:txBody>
          <a:bodyPr wrap="none" lIns="91440" tIns="45720" rIns="91440" bIns="45720" rtlCol="0" anchor="t">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282828"/>
                </a:solidFill>
                <a:effectLst/>
                <a:uLnTx/>
                <a:uFillTx/>
                <a:latin typeface="+mn-lt"/>
                <a:ea typeface="ＭＳ Ｐゴシック"/>
              </a:rPr>
              <a:t>4. </a:t>
            </a:r>
            <a:r>
              <a:rPr lang="ja-JP" altLang="en-US" sz="1400" dirty="0">
                <a:solidFill>
                  <a:srgbClr val="282828"/>
                </a:solidFill>
                <a:latin typeface="+mn-lt"/>
                <a:ea typeface="ＭＳ Ｐゴシック"/>
              </a:rPr>
              <a:t>スタンバイがアクティブに移行します。</a:t>
            </a:r>
            <a:endParaRPr lang="ja-JP" altLang="en-US" sz="1400" b="0" i="0" u="none" strike="noStrike" kern="1200" cap="none" spc="0" normalizeH="0" baseline="0" noProof="0" dirty="0">
              <a:ln>
                <a:noFill/>
              </a:ln>
              <a:solidFill>
                <a:srgbClr val="282828"/>
              </a:solidFill>
              <a:effectLst/>
              <a:uLnTx/>
              <a:uFillTx/>
              <a:latin typeface="+mn-lt"/>
            </a:endParaRPr>
          </a:p>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mn-lt"/>
            </a:endParaRPr>
          </a:p>
        </p:txBody>
      </p:sp>
      <p:sp>
        <p:nvSpPr>
          <p:cNvPr id="60" name="TextBox 77">
            <a:extLst>
              <a:ext uri="{FF2B5EF4-FFF2-40B4-BE49-F238E27FC236}">
                <a16:creationId xmlns:a16="http://schemas.microsoft.com/office/drawing/2014/main" id="{B052B92C-882E-4C72-8BAE-92D1C7306402}"/>
              </a:ext>
            </a:extLst>
          </p:cNvPr>
          <p:cNvSpPr txBox="1"/>
          <p:nvPr/>
        </p:nvSpPr>
        <p:spPr>
          <a:xfrm>
            <a:off x="3259674" y="3907136"/>
            <a:ext cx="3587842" cy="307777"/>
          </a:xfrm>
          <a:prstGeom prst="rect">
            <a:avLst/>
          </a:prstGeom>
          <a:noFill/>
        </p:spPr>
        <p:txBody>
          <a:bodyPr wrap="none" lIns="91440" tIns="45720" rIns="91440" bIns="45720" rtlCol="0" anchor="t">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282828"/>
                </a:solidFill>
                <a:effectLst/>
                <a:uLnTx/>
                <a:uFillTx/>
                <a:latin typeface="+mn-lt"/>
                <a:ea typeface="ＭＳ Ｐゴシック"/>
              </a:rPr>
              <a:t>5. </a:t>
            </a:r>
            <a:r>
              <a:rPr lang="ja-JP" altLang="en-US" sz="1400">
                <a:solidFill>
                  <a:srgbClr val="282828"/>
                </a:solidFill>
                <a:latin typeface="+mn-lt"/>
                <a:ea typeface="ＭＳ Ｐゴシック"/>
              </a:rPr>
              <a:t>元のアクティブがスタンバイへ移行します。</a:t>
            </a:r>
            <a:endParaRPr lang="ja-JP" altLang="en-US" sz="1400" b="0" i="0" u="none" strike="noStrike" kern="1200" cap="none" spc="0" normalizeH="0" baseline="0" noProof="0">
              <a:ln>
                <a:noFill/>
              </a:ln>
              <a:solidFill>
                <a:srgbClr val="282828"/>
              </a:solidFill>
              <a:effectLst/>
              <a:uLnTx/>
              <a:uFillTx/>
              <a:latin typeface="+mn-lt"/>
              <a:ea typeface="ＭＳ Ｐゴシック"/>
            </a:endParaRPr>
          </a:p>
        </p:txBody>
      </p:sp>
      <p:sp>
        <p:nvSpPr>
          <p:cNvPr id="61" name="テキスト ボックス 60">
            <a:extLst>
              <a:ext uri="{FF2B5EF4-FFF2-40B4-BE49-F238E27FC236}">
                <a16:creationId xmlns:a16="http://schemas.microsoft.com/office/drawing/2014/main" id="{90B392E5-76A3-4B96-A79F-2CC3C6512856}"/>
              </a:ext>
            </a:extLst>
          </p:cNvPr>
          <p:cNvSpPr txBox="1"/>
          <p:nvPr/>
        </p:nvSpPr>
        <p:spPr>
          <a:xfrm>
            <a:off x="196830" y="1917161"/>
            <a:ext cx="7994602" cy="369332"/>
          </a:xfrm>
          <a:prstGeom prst="rect">
            <a:avLst/>
          </a:prstGeom>
          <a:noFill/>
        </p:spPr>
        <p:txBody>
          <a:bodyPr wrap="square" lIns="91440" tIns="45720" rIns="91440" bIns="45720" rtlCol="0" anchor="t">
            <a:spAutoFit/>
          </a:bodyPr>
          <a:lstStyle/>
          <a:p>
            <a:pPr marL="170815" marR="0" lvl="0" indent="-170815" algn="l" defTabSz="457189" rtl="0" eaLnBrk="1" fontAlgn="base" latinLnBrk="0" hangingPunct="1">
              <a:lnSpc>
                <a:spcPct val="100000"/>
              </a:lnSpc>
              <a:spcBef>
                <a:spcPct val="0"/>
              </a:spcBef>
              <a:spcAft>
                <a:spcPct val="0"/>
              </a:spcAft>
              <a:buClrTx/>
              <a:buSzTx/>
              <a:buFont typeface="Apple SD Gothic Neo Regular" panose="02000300000000000000" pitchFamily="2" charset="-127"/>
              <a:buChar char="◼"/>
              <a:tabLst/>
              <a:defRPr/>
            </a:pPr>
            <a:r>
              <a:rPr kumimoji="1" lang="en-US" altLang="ja-JP" b="1" dirty="0" err="1">
                <a:solidFill>
                  <a:srgbClr val="005073"/>
                </a:solidFill>
                <a:latin typeface="+mn-lt"/>
                <a:ea typeface="MS PGothic" panose="020B0600070205080204" pitchFamily="34" charset="-128"/>
              </a:rPr>
              <a:t>StackWise</a:t>
            </a:r>
            <a:r>
              <a:rPr kumimoji="1" lang="ja-JP" altLang="en-US" b="1" dirty="0">
                <a:solidFill>
                  <a:srgbClr val="005073"/>
                </a:solidFill>
                <a:latin typeface="+mn-lt"/>
                <a:ea typeface="MS PGothic" panose="020B0600070205080204" pitchFamily="34" charset="-128"/>
              </a:rPr>
              <a:t>の場合</a:t>
            </a:r>
            <a:endParaRPr lang="en-US" altLang="ja-JP" b="1" i="0" u="none" strike="noStrike" kern="1200" cap="none" spc="0" normalizeH="0" baseline="0" noProof="0" dirty="0">
              <a:ln>
                <a:noFill/>
              </a:ln>
              <a:solidFill>
                <a:srgbClr val="005073"/>
              </a:solidFill>
              <a:effectLst/>
              <a:uLnTx/>
              <a:uFillTx/>
              <a:latin typeface="+mn-lt"/>
              <a:ea typeface="MS PGothic" panose="020B0600070205080204" pitchFamily="34" charset="-128"/>
            </a:endParaRPr>
          </a:p>
        </p:txBody>
      </p:sp>
      <p:sp>
        <p:nvSpPr>
          <p:cNvPr id="62" name="テキスト ボックス 61">
            <a:extLst>
              <a:ext uri="{FF2B5EF4-FFF2-40B4-BE49-F238E27FC236}">
                <a16:creationId xmlns:a16="http://schemas.microsoft.com/office/drawing/2014/main" id="{BFAB56C3-3E5C-4995-9E81-C6EB9F3ADCB8}"/>
              </a:ext>
            </a:extLst>
          </p:cNvPr>
          <p:cNvSpPr txBox="1"/>
          <p:nvPr/>
        </p:nvSpPr>
        <p:spPr>
          <a:xfrm>
            <a:off x="195922" y="1121751"/>
            <a:ext cx="7994602" cy="369332"/>
          </a:xfrm>
          <a:prstGeom prst="rect">
            <a:avLst/>
          </a:prstGeom>
          <a:noFill/>
        </p:spPr>
        <p:txBody>
          <a:bodyPr wrap="square" lIns="91440" tIns="45720" rIns="91440" bIns="45720" rtlCol="0" anchor="t">
            <a:spAutoFit/>
          </a:bodyPr>
          <a:lstStyle/>
          <a:p>
            <a:pPr marL="170815" marR="0" lvl="0" indent="-170815" algn="l" defTabSz="457189" rtl="0" eaLnBrk="1" fontAlgn="base" latinLnBrk="0" hangingPunct="1">
              <a:lnSpc>
                <a:spcPct val="100000"/>
              </a:lnSpc>
              <a:spcBef>
                <a:spcPct val="0"/>
              </a:spcBef>
              <a:spcAft>
                <a:spcPct val="0"/>
              </a:spcAft>
              <a:buClrTx/>
              <a:buSzTx/>
              <a:buFont typeface="Apple SD Gothic Neo Regular" panose="02000300000000000000" pitchFamily="2" charset="-127"/>
              <a:buChar char="◼"/>
              <a:tabLst/>
              <a:defRPr/>
            </a:pPr>
            <a:r>
              <a:rPr kumimoji="1" lang="en-US" altLang="ja-JP" b="1" dirty="0">
                <a:solidFill>
                  <a:srgbClr val="005073"/>
                </a:solidFill>
                <a:latin typeface="+mn-lt"/>
                <a:ea typeface="MS PGothic" panose="020B0600070205080204" pitchFamily="34" charset="-128"/>
              </a:rPr>
              <a:t>Standalone</a:t>
            </a:r>
            <a:r>
              <a:rPr kumimoji="1" lang="ja-JP" altLang="en-US" b="1" dirty="0">
                <a:solidFill>
                  <a:srgbClr val="005073"/>
                </a:solidFill>
                <a:latin typeface="+mn-lt"/>
                <a:ea typeface="MS PGothic" panose="020B0600070205080204" pitchFamily="34" charset="-128"/>
              </a:rPr>
              <a:t>の場合</a:t>
            </a:r>
            <a:endParaRPr kumimoji="1" lang="en-US" altLang="ja-JP" b="1" dirty="0">
              <a:solidFill>
                <a:srgbClr val="005073"/>
              </a:solidFill>
              <a:latin typeface="+mn-lt"/>
              <a:ea typeface="MS PGothic" panose="020B0600070205080204" pitchFamily="34" charset="-128"/>
            </a:endParaRPr>
          </a:p>
        </p:txBody>
      </p:sp>
      <p:sp>
        <p:nvSpPr>
          <p:cNvPr id="64" name="Slide Number Placeholder 4">
            <a:extLst>
              <a:ext uri="{FF2B5EF4-FFF2-40B4-BE49-F238E27FC236}">
                <a16:creationId xmlns:a16="http://schemas.microsoft.com/office/drawing/2014/main" id="{74087032-F420-4C80-BEF1-7297D9FF3E59}"/>
              </a:ext>
            </a:extLst>
          </p:cNvPr>
          <p:cNvSpPr>
            <a:spLocks noGrp="1"/>
          </p:cNvSpPr>
          <p:nvPr>
            <p:ph type="sldNum" sz="quarter" idx="4294967295"/>
          </p:nvPr>
        </p:nvSpPr>
        <p:spPr>
          <a:xfrm>
            <a:off x="8648700" y="4884738"/>
            <a:ext cx="495300" cy="274637"/>
          </a:xfrm>
          <a:prstGeom prst="rect">
            <a:avLst/>
          </a:prstGeom>
        </p:spPr>
        <p:txBody>
          <a:bodyPr>
            <a:noAutofit/>
          </a:bodyPr>
          <a:lstStyle/>
          <a:p>
            <a:fld id="{3945D0FD-48F1-4D72-80C5-FFB60B92A834}" type="slidenum">
              <a:rPr lang="en-US" sz="900" smtClean="0">
                <a:latin typeface="+mn-lt"/>
                <a:ea typeface="MS PGothic" panose="020B0600070205080204" pitchFamily="34" charset="-128"/>
              </a:rPr>
              <a:pPr/>
              <a:t>138</a:t>
            </a:fld>
            <a:endParaRPr lang="en-US" sz="900">
              <a:latin typeface="+mn-lt"/>
              <a:ea typeface="MS PGothic" panose="020B0600070205080204" pitchFamily="34" charset="-128"/>
            </a:endParaRPr>
          </a:p>
        </p:txBody>
      </p:sp>
      <p:sp>
        <p:nvSpPr>
          <p:cNvPr id="65" name="四角形: 角を丸くする 64">
            <a:extLst>
              <a:ext uri="{FF2B5EF4-FFF2-40B4-BE49-F238E27FC236}">
                <a16:creationId xmlns:a16="http://schemas.microsoft.com/office/drawing/2014/main" id="{E773797A-BD05-4BEC-99C9-4893A1DA7D67}"/>
              </a:ext>
            </a:extLst>
          </p:cNvPr>
          <p:cNvSpPr/>
          <p:nvPr/>
        </p:nvSpPr>
        <p:spPr>
          <a:xfrm>
            <a:off x="845029" y="1483735"/>
            <a:ext cx="7542900" cy="350211"/>
          </a:xfrm>
          <a:prstGeom prst="roundRect">
            <a:avLst/>
          </a:prstGeom>
          <a:solidFill>
            <a:schemeClr val="tx2"/>
          </a:solidFill>
          <a:ln w="9525" cap="flat" cmpd="sng" algn="ctr">
            <a:noFill/>
            <a:prstDash val="solid"/>
            <a:round/>
            <a:headEnd type="none" w="med" len="med"/>
            <a:tailEnd type="none" w="med" len="med"/>
          </a:ln>
        </p:spPr>
        <p:style>
          <a:lnRef idx="0">
            <a:scrgbClr r="0" g="0" b="0"/>
          </a:lnRef>
          <a:fillRef idx="0">
            <a:scrgbClr r="0" g="0" b="0"/>
          </a:fillRef>
          <a:effectRef idx="0">
            <a:scrgbClr r="0" g="0" b="0"/>
          </a:effectRef>
          <a:fontRef idx="minor">
            <a:schemeClr val="accent1"/>
          </a:fontRef>
        </p:style>
        <p:txBody>
          <a:bodyPr rtlCol="0" anchor="ctr"/>
          <a:lstStyle/>
          <a:p>
            <a:pPr algn="ctr"/>
            <a:r>
              <a:rPr lang="ja-JP" altLang="en-US" dirty="0">
                <a:solidFill>
                  <a:schemeClr val="accent1">
                    <a:lumMod val="20000"/>
                    <a:lumOff val="80000"/>
                  </a:schemeClr>
                </a:solidFill>
                <a:ea typeface="MS PGothic" panose="020B0600070205080204" pitchFamily="34" charset="-128"/>
              </a:rPr>
              <a:t>アップグレードによるトラフィックへの影響は</a:t>
            </a:r>
            <a:r>
              <a:rPr lang="en-US" altLang="ja-JP" dirty="0">
                <a:solidFill>
                  <a:schemeClr val="accent1">
                    <a:lumMod val="20000"/>
                    <a:lumOff val="80000"/>
                  </a:schemeClr>
                </a:solidFill>
                <a:ea typeface="MS PGothic" panose="020B0600070205080204" pitchFamily="34" charset="-128"/>
              </a:rPr>
              <a:t>30</a:t>
            </a:r>
            <a:r>
              <a:rPr lang="ja-JP" altLang="en-US" dirty="0">
                <a:solidFill>
                  <a:schemeClr val="accent1">
                    <a:lumMod val="20000"/>
                    <a:lumOff val="80000"/>
                  </a:schemeClr>
                </a:solidFill>
                <a:ea typeface="MS PGothic" panose="020B0600070205080204" pitchFamily="34" charset="-128"/>
              </a:rPr>
              <a:t>秒以下となります。</a:t>
            </a:r>
          </a:p>
        </p:txBody>
      </p:sp>
    </p:spTree>
    <p:extLst>
      <p:ext uri="{BB962C8B-B14F-4D97-AF65-F5344CB8AC3E}">
        <p14:creationId xmlns:p14="http://schemas.microsoft.com/office/powerpoint/2010/main" val="67544326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7" presetClass="exit" presetSubtype="0" fill="hold" grpId="0" nodeType="clickEffect">
                                  <p:stCondLst>
                                    <p:cond delay="0"/>
                                  </p:stCondLst>
                                  <p:childTnLst>
                                    <p:animEffect transition="out" filter="fade">
                                      <p:cBhvr>
                                        <p:cTn id="6" dur="1000"/>
                                        <p:tgtEl>
                                          <p:spTgt spid="40"/>
                                        </p:tgtEl>
                                      </p:cBhvr>
                                    </p:animEffect>
                                    <p:anim calcmode="lin" valueType="num">
                                      <p:cBhvr>
                                        <p:cTn id="7" dur="1000"/>
                                        <p:tgtEl>
                                          <p:spTgt spid="40"/>
                                        </p:tgtEl>
                                        <p:attrNameLst>
                                          <p:attrName>ppt_x</p:attrName>
                                        </p:attrNameLst>
                                      </p:cBhvr>
                                      <p:tavLst>
                                        <p:tav tm="0">
                                          <p:val>
                                            <p:strVal val="ppt_x"/>
                                          </p:val>
                                        </p:tav>
                                        <p:tav tm="100000">
                                          <p:val>
                                            <p:strVal val="ppt_x"/>
                                          </p:val>
                                        </p:tav>
                                      </p:tavLst>
                                    </p:anim>
                                    <p:anim calcmode="lin" valueType="num">
                                      <p:cBhvr>
                                        <p:cTn id="8" dur="100" decel="100000"/>
                                        <p:tgtEl>
                                          <p:spTgt spid="40"/>
                                        </p:tgtEl>
                                        <p:attrNameLst>
                                          <p:attrName>ppt_y</p:attrName>
                                        </p:attrNameLst>
                                      </p:cBhvr>
                                      <p:tavLst>
                                        <p:tav tm="0">
                                          <p:val>
                                            <p:strVal val="ppt_y"/>
                                          </p:val>
                                        </p:tav>
                                        <p:tav tm="100000">
                                          <p:val>
                                            <p:strVal val="ppt_y-.03"/>
                                          </p:val>
                                        </p:tav>
                                      </p:tavLst>
                                    </p:anim>
                                    <p:anim calcmode="lin" valueType="num">
                                      <p:cBhvr>
                                        <p:cTn id="9" dur="900" accel="100000">
                                          <p:stCondLst>
                                            <p:cond delay="100"/>
                                          </p:stCondLst>
                                        </p:cTn>
                                        <p:tgtEl>
                                          <p:spTgt spid="40"/>
                                        </p:tgtEl>
                                        <p:attrNameLst>
                                          <p:attrName>ppt_y</p:attrName>
                                        </p:attrNameLst>
                                      </p:cBhvr>
                                      <p:tavLst>
                                        <p:tav tm="0">
                                          <p:val>
                                            <p:strVal val="ppt_y"/>
                                          </p:val>
                                        </p:tav>
                                        <p:tav tm="100000">
                                          <p:val>
                                            <p:strVal val="ppt_y+1"/>
                                          </p:val>
                                        </p:tav>
                                      </p:tavLst>
                                    </p:anim>
                                    <p:set>
                                      <p:cBhvr>
                                        <p:cTn id="10" dur="1" fill="hold">
                                          <p:stCondLst>
                                            <p:cond delay="999"/>
                                          </p:stCondLst>
                                        </p:cTn>
                                        <p:tgtEl>
                                          <p:spTgt spid="40"/>
                                        </p:tgtEl>
                                        <p:attrNameLst>
                                          <p:attrName>style.visibility</p:attrName>
                                        </p:attrNameLst>
                                      </p:cBhvr>
                                      <p:to>
                                        <p:strVal val="hidden"/>
                                      </p:to>
                                    </p:set>
                                  </p:childTnLst>
                                </p:cTn>
                              </p:par>
                            </p:childTnLst>
                          </p:cTn>
                        </p:par>
                      </p:childTnLst>
                    </p:cTn>
                  </p:par>
                  <p:par>
                    <p:cTn id="11" fill="hold">
                      <p:stCondLst>
                        <p:cond delay="indefinite"/>
                      </p:stCondLst>
                      <p:childTnLst>
                        <p:par>
                          <p:cTn id="12" fill="hold">
                            <p:stCondLst>
                              <p:cond delay="0"/>
                            </p:stCondLst>
                            <p:childTnLst>
                              <p:par>
                                <p:cTn id="13" presetID="1" presetClass="emph" presetSubtype="2" fill="hold" nodeType="clickEffect">
                                  <p:stCondLst>
                                    <p:cond delay="0"/>
                                  </p:stCondLst>
                                  <p:childTnLst>
                                    <p:animClr clrSpc="rgb" dir="cw">
                                      <p:cBhvr>
                                        <p:cTn id="14" dur="2000" fill="hold"/>
                                        <p:tgtEl>
                                          <p:spTgt spid="41"/>
                                        </p:tgtEl>
                                        <p:attrNameLst>
                                          <p:attrName>fillcolor</p:attrName>
                                        </p:attrNameLst>
                                      </p:cBhvr>
                                      <p:to>
                                        <a:srgbClr val="DBD8DD"/>
                                      </p:to>
                                    </p:animClr>
                                    <p:set>
                                      <p:cBhvr>
                                        <p:cTn id="15" dur="2000" fill="hold"/>
                                        <p:tgtEl>
                                          <p:spTgt spid="41"/>
                                        </p:tgtEl>
                                        <p:attrNameLst>
                                          <p:attrName>fill.type</p:attrName>
                                        </p:attrNameLst>
                                      </p:cBhvr>
                                      <p:to>
                                        <p:strVal val="solid"/>
                                      </p:to>
                                    </p:set>
                                    <p:set>
                                      <p:cBhvr>
                                        <p:cTn id="16" dur="2000" fill="hold"/>
                                        <p:tgtEl>
                                          <p:spTgt spid="41"/>
                                        </p:tgtEl>
                                        <p:attrNameLst>
                                          <p:attrName>fill.on</p:attrName>
                                        </p:attrNameLst>
                                      </p:cBhvr>
                                      <p:to>
                                        <p:strVal val="true"/>
                                      </p:to>
                                    </p:set>
                                  </p:childTnLst>
                                </p:cTn>
                              </p:par>
                              <p:par>
                                <p:cTn id="17" presetID="37" presetClass="exit" presetSubtype="0" fill="hold" grpId="0" nodeType="withEffect">
                                  <p:stCondLst>
                                    <p:cond delay="0"/>
                                  </p:stCondLst>
                                  <p:childTnLst>
                                    <p:animEffect transition="out" filter="fade">
                                      <p:cBhvr>
                                        <p:cTn id="18" dur="1000"/>
                                        <p:tgtEl>
                                          <p:spTgt spid="41"/>
                                        </p:tgtEl>
                                      </p:cBhvr>
                                    </p:animEffect>
                                    <p:anim calcmode="lin" valueType="num">
                                      <p:cBhvr>
                                        <p:cTn id="19" dur="1000"/>
                                        <p:tgtEl>
                                          <p:spTgt spid="41"/>
                                        </p:tgtEl>
                                        <p:attrNameLst>
                                          <p:attrName>ppt_x</p:attrName>
                                        </p:attrNameLst>
                                      </p:cBhvr>
                                      <p:tavLst>
                                        <p:tav tm="0">
                                          <p:val>
                                            <p:strVal val="ppt_x"/>
                                          </p:val>
                                        </p:tav>
                                        <p:tav tm="100000">
                                          <p:val>
                                            <p:strVal val="ppt_x"/>
                                          </p:val>
                                        </p:tav>
                                      </p:tavLst>
                                    </p:anim>
                                    <p:anim calcmode="lin" valueType="num">
                                      <p:cBhvr>
                                        <p:cTn id="20" dur="100" decel="100000"/>
                                        <p:tgtEl>
                                          <p:spTgt spid="41"/>
                                        </p:tgtEl>
                                        <p:attrNameLst>
                                          <p:attrName>ppt_y</p:attrName>
                                        </p:attrNameLst>
                                      </p:cBhvr>
                                      <p:tavLst>
                                        <p:tav tm="0">
                                          <p:val>
                                            <p:strVal val="ppt_y"/>
                                          </p:val>
                                        </p:tav>
                                        <p:tav tm="100000">
                                          <p:val>
                                            <p:strVal val="ppt_y-.03"/>
                                          </p:val>
                                        </p:tav>
                                      </p:tavLst>
                                    </p:anim>
                                    <p:anim calcmode="lin" valueType="num">
                                      <p:cBhvr>
                                        <p:cTn id="21" dur="900" accel="100000">
                                          <p:stCondLst>
                                            <p:cond delay="100"/>
                                          </p:stCondLst>
                                        </p:cTn>
                                        <p:tgtEl>
                                          <p:spTgt spid="41"/>
                                        </p:tgtEl>
                                        <p:attrNameLst>
                                          <p:attrName>ppt_y</p:attrName>
                                        </p:attrNameLst>
                                      </p:cBhvr>
                                      <p:tavLst>
                                        <p:tav tm="0">
                                          <p:val>
                                            <p:strVal val="ppt_y"/>
                                          </p:val>
                                        </p:tav>
                                        <p:tav tm="100000">
                                          <p:val>
                                            <p:strVal val="ppt_y+1"/>
                                          </p:val>
                                        </p:tav>
                                      </p:tavLst>
                                    </p:anim>
                                    <p:set>
                                      <p:cBhvr>
                                        <p:cTn id="22" dur="1" fill="hold">
                                          <p:stCondLst>
                                            <p:cond delay="999"/>
                                          </p:stCondLst>
                                        </p:cTn>
                                        <p:tgtEl>
                                          <p:spTgt spid="41"/>
                                        </p:tgtEl>
                                        <p:attrNameLst>
                                          <p:attrName>style.visibility</p:attrName>
                                        </p:attrNameLst>
                                      </p:cBhvr>
                                      <p:to>
                                        <p:strVal val="hidden"/>
                                      </p:to>
                                    </p:set>
                                  </p:childTnLst>
                                </p:cTn>
                              </p:par>
                              <p:par>
                                <p:cTn id="23" presetID="1" presetClass="emph" presetSubtype="2" fill="hold" nodeType="withEffect">
                                  <p:stCondLst>
                                    <p:cond delay="0"/>
                                  </p:stCondLst>
                                  <p:childTnLst>
                                    <p:animClr clrSpc="rgb" dir="cw">
                                      <p:cBhvr>
                                        <p:cTn id="24" dur="2000" fill="hold"/>
                                        <p:tgtEl>
                                          <p:spTgt spid="42"/>
                                        </p:tgtEl>
                                        <p:attrNameLst>
                                          <p:attrName>fillcolor</p:attrName>
                                        </p:attrNameLst>
                                      </p:cBhvr>
                                      <p:to>
                                        <a:srgbClr val="DBD8DD"/>
                                      </p:to>
                                    </p:animClr>
                                    <p:set>
                                      <p:cBhvr>
                                        <p:cTn id="25" dur="2000" fill="hold"/>
                                        <p:tgtEl>
                                          <p:spTgt spid="42"/>
                                        </p:tgtEl>
                                        <p:attrNameLst>
                                          <p:attrName>fill.type</p:attrName>
                                        </p:attrNameLst>
                                      </p:cBhvr>
                                      <p:to>
                                        <p:strVal val="solid"/>
                                      </p:to>
                                    </p:set>
                                    <p:set>
                                      <p:cBhvr>
                                        <p:cTn id="26" dur="2000" fill="hold"/>
                                        <p:tgtEl>
                                          <p:spTgt spid="42"/>
                                        </p:tgtEl>
                                        <p:attrNameLst>
                                          <p:attrName>fill.on</p:attrName>
                                        </p:attrNameLst>
                                      </p:cBhvr>
                                      <p:to>
                                        <p:strVal val="true"/>
                                      </p:to>
                                    </p:set>
                                  </p:childTnLst>
                                </p:cTn>
                              </p:par>
                              <p:par>
                                <p:cTn id="27" presetID="37" presetClass="exit" presetSubtype="0" fill="hold" grpId="0" nodeType="withEffect">
                                  <p:stCondLst>
                                    <p:cond delay="0"/>
                                  </p:stCondLst>
                                  <p:childTnLst>
                                    <p:animEffect transition="out" filter="fade">
                                      <p:cBhvr>
                                        <p:cTn id="28" dur="1000"/>
                                        <p:tgtEl>
                                          <p:spTgt spid="42"/>
                                        </p:tgtEl>
                                      </p:cBhvr>
                                    </p:animEffect>
                                    <p:anim calcmode="lin" valueType="num">
                                      <p:cBhvr>
                                        <p:cTn id="29" dur="1000"/>
                                        <p:tgtEl>
                                          <p:spTgt spid="42"/>
                                        </p:tgtEl>
                                        <p:attrNameLst>
                                          <p:attrName>ppt_x</p:attrName>
                                        </p:attrNameLst>
                                      </p:cBhvr>
                                      <p:tavLst>
                                        <p:tav tm="0">
                                          <p:val>
                                            <p:strVal val="ppt_x"/>
                                          </p:val>
                                        </p:tav>
                                        <p:tav tm="100000">
                                          <p:val>
                                            <p:strVal val="ppt_x"/>
                                          </p:val>
                                        </p:tav>
                                      </p:tavLst>
                                    </p:anim>
                                    <p:anim calcmode="lin" valueType="num">
                                      <p:cBhvr>
                                        <p:cTn id="30" dur="100" decel="100000"/>
                                        <p:tgtEl>
                                          <p:spTgt spid="42"/>
                                        </p:tgtEl>
                                        <p:attrNameLst>
                                          <p:attrName>ppt_y</p:attrName>
                                        </p:attrNameLst>
                                      </p:cBhvr>
                                      <p:tavLst>
                                        <p:tav tm="0">
                                          <p:val>
                                            <p:strVal val="ppt_y"/>
                                          </p:val>
                                        </p:tav>
                                        <p:tav tm="100000">
                                          <p:val>
                                            <p:strVal val="ppt_y-.03"/>
                                          </p:val>
                                        </p:tav>
                                      </p:tavLst>
                                    </p:anim>
                                    <p:anim calcmode="lin" valueType="num">
                                      <p:cBhvr>
                                        <p:cTn id="31" dur="900" accel="100000">
                                          <p:stCondLst>
                                            <p:cond delay="100"/>
                                          </p:stCondLst>
                                        </p:cTn>
                                        <p:tgtEl>
                                          <p:spTgt spid="42"/>
                                        </p:tgtEl>
                                        <p:attrNameLst>
                                          <p:attrName>ppt_y</p:attrName>
                                        </p:attrNameLst>
                                      </p:cBhvr>
                                      <p:tavLst>
                                        <p:tav tm="0">
                                          <p:val>
                                            <p:strVal val="ppt_y"/>
                                          </p:val>
                                        </p:tav>
                                        <p:tav tm="100000">
                                          <p:val>
                                            <p:strVal val="ppt_y+1"/>
                                          </p:val>
                                        </p:tav>
                                      </p:tavLst>
                                    </p:anim>
                                    <p:set>
                                      <p:cBhvr>
                                        <p:cTn id="32" dur="1" fill="hold">
                                          <p:stCondLst>
                                            <p:cond delay="999"/>
                                          </p:stCondLst>
                                        </p:cTn>
                                        <p:tgtEl>
                                          <p:spTgt spid="42"/>
                                        </p:tgtEl>
                                        <p:attrNameLst>
                                          <p:attrName>style.visibility</p:attrName>
                                        </p:attrNameLst>
                                      </p:cBhvr>
                                      <p:to>
                                        <p:strVal val="hidden"/>
                                      </p:to>
                                    </p:set>
                                  </p:childTnLst>
                                </p:cTn>
                              </p:par>
                              <p:par>
                                <p:cTn id="33" presetID="1" presetClass="emph" presetSubtype="2" fill="hold" nodeType="withEffect">
                                  <p:stCondLst>
                                    <p:cond delay="0"/>
                                  </p:stCondLst>
                                  <p:childTnLst>
                                    <p:animClr clrSpc="rgb" dir="cw">
                                      <p:cBhvr>
                                        <p:cTn id="34" dur="2000" fill="hold"/>
                                        <p:tgtEl>
                                          <p:spTgt spid="43"/>
                                        </p:tgtEl>
                                        <p:attrNameLst>
                                          <p:attrName>fillcolor</p:attrName>
                                        </p:attrNameLst>
                                      </p:cBhvr>
                                      <p:to>
                                        <a:srgbClr val="DBD8DD"/>
                                      </p:to>
                                    </p:animClr>
                                    <p:set>
                                      <p:cBhvr>
                                        <p:cTn id="35" dur="2000" fill="hold"/>
                                        <p:tgtEl>
                                          <p:spTgt spid="43"/>
                                        </p:tgtEl>
                                        <p:attrNameLst>
                                          <p:attrName>fill.type</p:attrName>
                                        </p:attrNameLst>
                                      </p:cBhvr>
                                      <p:to>
                                        <p:strVal val="solid"/>
                                      </p:to>
                                    </p:set>
                                    <p:set>
                                      <p:cBhvr>
                                        <p:cTn id="36" dur="2000" fill="hold"/>
                                        <p:tgtEl>
                                          <p:spTgt spid="43"/>
                                        </p:tgtEl>
                                        <p:attrNameLst>
                                          <p:attrName>fill.on</p:attrName>
                                        </p:attrNameLst>
                                      </p:cBhvr>
                                      <p:to>
                                        <p:strVal val="true"/>
                                      </p:to>
                                    </p:set>
                                  </p:childTnLst>
                                </p:cTn>
                              </p:par>
                              <p:par>
                                <p:cTn id="37" presetID="37" presetClass="exit" presetSubtype="0" fill="hold" grpId="0" nodeType="withEffect">
                                  <p:stCondLst>
                                    <p:cond delay="0"/>
                                  </p:stCondLst>
                                  <p:childTnLst>
                                    <p:animEffect transition="out" filter="fade">
                                      <p:cBhvr>
                                        <p:cTn id="38" dur="1000"/>
                                        <p:tgtEl>
                                          <p:spTgt spid="43"/>
                                        </p:tgtEl>
                                      </p:cBhvr>
                                    </p:animEffect>
                                    <p:anim calcmode="lin" valueType="num">
                                      <p:cBhvr>
                                        <p:cTn id="39" dur="1000"/>
                                        <p:tgtEl>
                                          <p:spTgt spid="43"/>
                                        </p:tgtEl>
                                        <p:attrNameLst>
                                          <p:attrName>ppt_x</p:attrName>
                                        </p:attrNameLst>
                                      </p:cBhvr>
                                      <p:tavLst>
                                        <p:tav tm="0">
                                          <p:val>
                                            <p:strVal val="ppt_x"/>
                                          </p:val>
                                        </p:tav>
                                        <p:tav tm="100000">
                                          <p:val>
                                            <p:strVal val="ppt_x"/>
                                          </p:val>
                                        </p:tav>
                                      </p:tavLst>
                                    </p:anim>
                                    <p:anim calcmode="lin" valueType="num">
                                      <p:cBhvr>
                                        <p:cTn id="40" dur="100" decel="100000"/>
                                        <p:tgtEl>
                                          <p:spTgt spid="43"/>
                                        </p:tgtEl>
                                        <p:attrNameLst>
                                          <p:attrName>ppt_y</p:attrName>
                                        </p:attrNameLst>
                                      </p:cBhvr>
                                      <p:tavLst>
                                        <p:tav tm="0">
                                          <p:val>
                                            <p:strVal val="ppt_y"/>
                                          </p:val>
                                        </p:tav>
                                        <p:tav tm="100000">
                                          <p:val>
                                            <p:strVal val="ppt_y-.03"/>
                                          </p:val>
                                        </p:tav>
                                      </p:tavLst>
                                    </p:anim>
                                    <p:anim calcmode="lin" valueType="num">
                                      <p:cBhvr>
                                        <p:cTn id="41" dur="900" accel="100000">
                                          <p:stCondLst>
                                            <p:cond delay="100"/>
                                          </p:stCondLst>
                                        </p:cTn>
                                        <p:tgtEl>
                                          <p:spTgt spid="43"/>
                                        </p:tgtEl>
                                        <p:attrNameLst>
                                          <p:attrName>ppt_y</p:attrName>
                                        </p:attrNameLst>
                                      </p:cBhvr>
                                      <p:tavLst>
                                        <p:tav tm="0">
                                          <p:val>
                                            <p:strVal val="ppt_y"/>
                                          </p:val>
                                        </p:tav>
                                        <p:tav tm="100000">
                                          <p:val>
                                            <p:strVal val="ppt_y+1"/>
                                          </p:val>
                                        </p:tav>
                                      </p:tavLst>
                                    </p:anim>
                                    <p:set>
                                      <p:cBhvr>
                                        <p:cTn id="42" dur="1" fill="hold">
                                          <p:stCondLst>
                                            <p:cond delay="999"/>
                                          </p:stCondLst>
                                        </p:cTn>
                                        <p:tgtEl>
                                          <p:spTgt spid="43"/>
                                        </p:tgtEl>
                                        <p:attrNameLst>
                                          <p:attrName>style.visibility</p:attrName>
                                        </p:attrNameLst>
                                      </p:cBhvr>
                                      <p:to>
                                        <p:strVal val="hidden"/>
                                      </p:to>
                                    </p:set>
                                  </p:childTnLst>
                                </p:cTn>
                              </p:par>
                            </p:childTnLst>
                          </p:cTn>
                        </p:par>
                      </p:childTnLst>
                    </p:cTn>
                  </p:par>
                  <p:par>
                    <p:cTn id="43" fill="hold">
                      <p:stCondLst>
                        <p:cond delay="indefinite"/>
                      </p:stCondLst>
                      <p:childTnLst>
                        <p:par>
                          <p:cTn id="44" fill="hold">
                            <p:stCondLst>
                              <p:cond delay="0"/>
                            </p:stCondLst>
                            <p:childTnLst>
                              <p:par>
                                <p:cTn id="45" presetID="3" presetClass="entr" presetSubtype="10" fill="hold" nodeType="clickEffect">
                                  <p:stCondLst>
                                    <p:cond delay="0"/>
                                  </p:stCondLst>
                                  <p:childTnLst>
                                    <p:set>
                                      <p:cBhvr>
                                        <p:cTn id="46" dur="1" fill="hold">
                                          <p:stCondLst>
                                            <p:cond delay="0"/>
                                          </p:stCondLst>
                                        </p:cTn>
                                        <p:tgtEl>
                                          <p:spTgt spid="45"/>
                                        </p:tgtEl>
                                        <p:attrNameLst>
                                          <p:attrName>style.visibility</p:attrName>
                                        </p:attrNameLst>
                                      </p:cBhvr>
                                      <p:to>
                                        <p:strVal val="visible"/>
                                      </p:to>
                                    </p:set>
                                    <p:animEffect transition="in" filter="blinds(horizontal)">
                                      <p:cBhvr>
                                        <p:cTn id="47" dur="500"/>
                                        <p:tgtEl>
                                          <p:spTgt spid="45"/>
                                        </p:tgtEl>
                                      </p:cBhvr>
                                    </p:animEffect>
                                  </p:childTnLst>
                                </p:cTn>
                              </p:par>
                            </p:childTnLst>
                          </p:cTn>
                        </p:par>
                      </p:childTnLst>
                    </p:cTn>
                  </p:par>
                  <p:par>
                    <p:cTn id="48" fill="hold">
                      <p:stCondLst>
                        <p:cond delay="indefinite"/>
                      </p:stCondLst>
                      <p:childTnLst>
                        <p:par>
                          <p:cTn id="49" fill="hold">
                            <p:stCondLst>
                              <p:cond delay="0"/>
                            </p:stCondLst>
                            <p:childTnLst>
                              <p:par>
                                <p:cTn id="50" presetID="1" presetClass="exit" presetSubtype="0" fill="hold" nodeType="clickEffect">
                                  <p:stCondLst>
                                    <p:cond delay="0"/>
                                  </p:stCondLst>
                                  <p:childTnLst>
                                    <p:set>
                                      <p:cBhvr>
                                        <p:cTn id="51" dur="1" fill="hold">
                                          <p:stCondLst>
                                            <p:cond delay="0"/>
                                          </p:stCondLst>
                                        </p:cTn>
                                        <p:tgtEl>
                                          <p:spTgt spid="45"/>
                                        </p:tgtEl>
                                        <p:attrNameLst>
                                          <p:attrName>style.visibility</p:attrName>
                                        </p:attrNameLst>
                                      </p:cBhvr>
                                      <p:to>
                                        <p:strVal val="hidden"/>
                                      </p:to>
                                    </p:set>
                                  </p:childTnLst>
                                </p:cTn>
                              </p:par>
                              <p:par>
                                <p:cTn id="52" presetID="3" presetClass="entr" presetSubtype="10" fill="hold" grpId="0" nodeType="withEffect">
                                  <p:stCondLst>
                                    <p:cond delay="0"/>
                                  </p:stCondLst>
                                  <p:childTnLst>
                                    <p:set>
                                      <p:cBhvr>
                                        <p:cTn id="53" dur="1" fill="hold">
                                          <p:stCondLst>
                                            <p:cond delay="0"/>
                                          </p:stCondLst>
                                        </p:cTn>
                                        <p:tgtEl>
                                          <p:spTgt spid="48"/>
                                        </p:tgtEl>
                                        <p:attrNameLst>
                                          <p:attrName>style.visibility</p:attrName>
                                        </p:attrNameLst>
                                      </p:cBhvr>
                                      <p:to>
                                        <p:strVal val="visible"/>
                                      </p:to>
                                    </p:set>
                                    <p:animEffect transition="in" filter="blinds(horizontal)">
                                      <p:cBhvr>
                                        <p:cTn id="54" dur="500"/>
                                        <p:tgtEl>
                                          <p:spTgt spid="48"/>
                                        </p:tgtEl>
                                      </p:cBhvr>
                                    </p:animEffect>
                                  </p:childTnLst>
                                </p:cTn>
                              </p:par>
                            </p:childTnLst>
                          </p:cTn>
                        </p:par>
                      </p:childTnLst>
                    </p:cTn>
                  </p:par>
                  <p:par>
                    <p:cTn id="55" fill="hold">
                      <p:stCondLst>
                        <p:cond delay="indefinite"/>
                      </p:stCondLst>
                      <p:childTnLst>
                        <p:par>
                          <p:cTn id="56" fill="hold">
                            <p:stCondLst>
                              <p:cond delay="0"/>
                            </p:stCondLst>
                            <p:childTnLst>
                              <p:par>
                                <p:cTn id="57" presetID="5" presetClass="entr" presetSubtype="10" fill="hold" grpId="0" nodeType="clickEffect">
                                  <p:stCondLst>
                                    <p:cond delay="0"/>
                                  </p:stCondLst>
                                  <p:childTnLst>
                                    <p:set>
                                      <p:cBhvr>
                                        <p:cTn id="58" dur="1" fill="hold">
                                          <p:stCondLst>
                                            <p:cond delay="0"/>
                                          </p:stCondLst>
                                        </p:cTn>
                                        <p:tgtEl>
                                          <p:spTgt spid="50"/>
                                        </p:tgtEl>
                                        <p:attrNameLst>
                                          <p:attrName>style.visibility</p:attrName>
                                        </p:attrNameLst>
                                      </p:cBhvr>
                                      <p:to>
                                        <p:strVal val="visible"/>
                                      </p:to>
                                    </p:set>
                                    <p:animEffect transition="in" filter="checkerboard(across)">
                                      <p:cBhvr>
                                        <p:cTn id="59" dur="500"/>
                                        <p:tgtEl>
                                          <p:spTgt spid="50"/>
                                        </p:tgtEl>
                                      </p:cBhvr>
                                    </p:animEffect>
                                  </p:childTnLst>
                                </p:cTn>
                              </p:par>
                              <p:par>
                                <p:cTn id="60" presetID="5" presetClass="entr" presetSubtype="10" fill="hold" grpId="0" nodeType="withEffect">
                                  <p:stCondLst>
                                    <p:cond delay="0"/>
                                  </p:stCondLst>
                                  <p:childTnLst>
                                    <p:set>
                                      <p:cBhvr>
                                        <p:cTn id="61" dur="1" fill="hold">
                                          <p:stCondLst>
                                            <p:cond delay="0"/>
                                          </p:stCondLst>
                                        </p:cTn>
                                        <p:tgtEl>
                                          <p:spTgt spid="51"/>
                                        </p:tgtEl>
                                        <p:attrNameLst>
                                          <p:attrName>style.visibility</p:attrName>
                                        </p:attrNameLst>
                                      </p:cBhvr>
                                      <p:to>
                                        <p:strVal val="visible"/>
                                      </p:to>
                                    </p:set>
                                    <p:animEffect transition="in" filter="checkerboard(across)">
                                      <p:cBhvr>
                                        <p:cTn id="62" dur="500"/>
                                        <p:tgtEl>
                                          <p:spTgt spid="51"/>
                                        </p:tgtEl>
                                      </p:cBhvr>
                                    </p:animEffect>
                                  </p:childTnLst>
                                </p:cTn>
                              </p:par>
                              <p:par>
                                <p:cTn id="63" presetID="5" presetClass="entr" presetSubtype="10" fill="hold" grpId="0" nodeType="withEffect">
                                  <p:stCondLst>
                                    <p:cond delay="0"/>
                                  </p:stCondLst>
                                  <p:childTnLst>
                                    <p:set>
                                      <p:cBhvr>
                                        <p:cTn id="64" dur="1" fill="hold">
                                          <p:stCondLst>
                                            <p:cond delay="0"/>
                                          </p:stCondLst>
                                        </p:cTn>
                                        <p:tgtEl>
                                          <p:spTgt spid="52"/>
                                        </p:tgtEl>
                                        <p:attrNameLst>
                                          <p:attrName>style.visibility</p:attrName>
                                        </p:attrNameLst>
                                      </p:cBhvr>
                                      <p:to>
                                        <p:strVal val="visible"/>
                                      </p:to>
                                    </p:set>
                                    <p:animEffect transition="in" filter="checkerboard(across)">
                                      <p:cBhvr>
                                        <p:cTn id="65" dur="500"/>
                                        <p:tgtEl>
                                          <p:spTgt spid="52"/>
                                        </p:tgtEl>
                                      </p:cBhvr>
                                    </p:animEffect>
                                  </p:childTnLst>
                                </p:cTn>
                              </p:par>
                            </p:childTnLst>
                          </p:cTn>
                        </p:par>
                      </p:childTnLst>
                    </p:cTn>
                  </p:par>
                  <p:par>
                    <p:cTn id="66" fill="hold">
                      <p:stCondLst>
                        <p:cond delay="indefinite"/>
                      </p:stCondLst>
                      <p:childTnLst>
                        <p:par>
                          <p:cTn id="67" fill="hold">
                            <p:stCondLst>
                              <p:cond delay="0"/>
                            </p:stCondLst>
                            <p:childTnLst>
                              <p:par>
                                <p:cTn id="68" presetID="53" presetClass="entr" presetSubtype="16" fill="hold" grpId="0" nodeType="clickEffect">
                                  <p:stCondLst>
                                    <p:cond delay="0"/>
                                  </p:stCondLst>
                                  <p:childTnLst>
                                    <p:set>
                                      <p:cBhvr>
                                        <p:cTn id="69" dur="1" fill="hold">
                                          <p:stCondLst>
                                            <p:cond delay="0"/>
                                          </p:stCondLst>
                                        </p:cTn>
                                        <p:tgtEl>
                                          <p:spTgt spid="53"/>
                                        </p:tgtEl>
                                        <p:attrNameLst>
                                          <p:attrName>style.visibility</p:attrName>
                                        </p:attrNameLst>
                                      </p:cBhvr>
                                      <p:to>
                                        <p:strVal val="visible"/>
                                      </p:to>
                                    </p:set>
                                    <p:anim calcmode="lin" valueType="num">
                                      <p:cBhvr>
                                        <p:cTn id="70" dur="500" fill="hold"/>
                                        <p:tgtEl>
                                          <p:spTgt spid="53"/>
                                        </p:tgtEl>
                                        <p:attrNameLst>
                                          <p:attrName>ppt_w</p:attrName>
                                        </p:attrNameLst>
                                      </p:cBhvr>
                                      <p:tavLst>
                                        <p:tav tm="0">
                                          <p:val>
                                            <p:fltVal val="0"/>
                                          </p:val>
                                        </p:tav>
                                        <p:tav tm="100000">
                                          <p:val>
                                            <p:strVal val="#ppt_w"/>
                                          </p:val>
                                        </p:tav>
                                      </p:tavLst>
                                    </p:anim>
                                    <p:anim calcmode="lin" valueType="num">
                                      <p:cBhvr>
                                        <p:cTn id="71" dur="500" fill="hold"/>
                                        <p:tgtEl>
                                          <p:spTgt spid="53"/>
                                        </p:tgtEl>
                                        <p:attrNameLst>
                                          <p:attrName>ppt_h</p:attrName>
                                        </p:attrNameLst>
                                      </p:cBhvr>
                                      <p:tavLst>
                                        <p:tav tm="0">
                                          <p:val>
                                            <p:fltVal val="0"/>
                                          </p:val>
                                        </p:tav>
                                        <p:tav tm="100000">
                                          <p:val>
                                            <p:strVal val="#ppt_h"/>
                                          </p:val>
                                        </p:tav>
                                      </p:tavLst>
                                    </p:anim>
                                    <p:animEffect transition="in" filter="fade">
                                      <p:cBhvr>
                                        <p:cTn id="72" dur="500"/>
                                        <p:tgtEl>
                                          <p:spTgt spid="53"/>
                                        </p:tgtEl>
                                      </p:cBhvr>
                                    </p:animEffect>
                                  </p:childTnLst>
                                </p:cTn>
                              </p:par>
                              <p:par>
                                <p:cTn id="73" presetID="1" presetClass="exit" presetSubtype="0" fill="hold" grpId="1" nodeType="withEffect">
                                  <p:stCondLst>
                                    <p:cond delay="0"/>
                                  </p:stCondLst>
                                  <p:childTnLst>
                                    <p:set>
                                      <p:cBhvr>
                                        <p:cTn id="74" dur="1" fill="hold">
                                          <p:stCondLst>
                                            <p:cond delay="0"/>
                                          </p:stCondLst>
                                        </p:cTn>
                                        <p:tgtEl>
                                          <p:spTgt spid="53"/>
                                        </p:tgtEl>
                                        <p:attrNameLst>
                                          <p:attrName>style.visibility</p:attrName>
                                        </p:attrNameLst>
                                      </p:cBhvr>
                                      <p:to>
                                        <p:strVal val="hidden"/>
                                      </p:to>
                                    </p:set>
                                  </p:childTnLst>
                                </p:cTn>
                              </p:par>
                            </p:childTnLst>
                          </p:cTn>
                        </p:par>
                      </p:childTnLst>
                    </p:cTn>
                  </p:par>
                  <p:par>
                    <p:cTn id="75" fill="hold">
                      <p:stCondLst>
                        <p:cond delay="indefinite"/>
                      </p:stCondLst>
                      <p:childTnLst>
                        <p:par>
                          <p:cTn id="76" fill="hold">
                            <p:stCondLst>
                              <p:cond delay="0"/>
                            </p:stCondLst>
                            <p:childTnLst>
                              <p:par>
                                <p:cTn id="77" presetID="3" presetClass="entr" presetSubtype="10" fill="hold" grpId="0" nodeType="clickEffect">
                                  <p:stCondLst>
                                    <p:cond delay="0"/>
                                  </p:stCondLst>
                                  <p:childTnLst>
                                    <p:set>
                                      <p:cBhvr>
                                        <p:cTn id="78" dur="1" fill="hold">
                                          <p:stCondLst>
                                            <p:cond delay="0"/>
                                          </p:stCondLst>
                                        </p:cTn>
                                        <p:tgtEl>
                                          <p:spTgt spid="54"/>
                                        </p:tgtEl>
                                        <p:attrNameLst>
                                          <p:attrName>style.visibility</p:attrName>
                                        </p:attrNameLst>
                                      </p:cBhvr>
                                      <p:to>
                                        <p:strVal val="visible"/>
                                      </p:to>
                                    </p:set>
                                    <p:animEffect transition="in" filter="blinds(horizontal)">
                                      <p:cBhvr>
                                        <p:cTn id="79" dur="500"/>
                                        <p:tgtEl>
                                          <p:spTgt spid="54"/>
                                        </p:tgtEl>
                                      </p:cBhvr>
                                    </p:animEffect>
                                  </p:childTnLst>
                                </p:cTn>
                              </p:par>
                            </p:childTnLst>
                          </p:cTn>
                        </p:par>
                      </p:childTnLst>
                    </p:cTn>
                  </p:par>
                  <p:par>
                    <p:cTn id="80" fill="hold">
                      <p:stCondLst>
                        <p:cond delay="indefinite"/>
                      </p:stCondLst>
                      <p:childTnLst>
                        <p:par>
                          <p:cTn id="81" fill="hold">
                            <p:stCondLst>
                              <p:cond delay="0"/>
                            </p:stCondLst>
                            <p:childTnLst>
                              <p:par>
                                <p:cTn id="82" presetID="2" presetClass="entr" presetSubtype="4" fill="hold" grpId="0" nodeType="clickEffect">
                                  <p:stCondLst>
                                    <p:cond delay="0"/>
                                  </p:stCondLst>
                                  <p:childTnLst>
                                    <p:set>
                                      <p:cBhvr>
                                        <p:cTn id="83" dur="1" fill="hold">
                                          <p:stCondLst>
                                            <p:cond delay="0"/>
                                          </p:stCondLst>
                                        </p:cTn>
                                        <p:tgtEl>
                                          <p:spTgt spid="55"/>
                                        </p:tgtEl>
                                        <p:attrNameLst>
                                          <p:attrName>style.visibility</p:attrName>
                                        </p:attrNameLst>
                                      </p:cBhvr>
                                      <p:to>
                                        <p:strVal val="visible"/>
                                      </p:to>
                                    </p:set>
                                    <p:anim calcmode="lin" valueType="num">
                                      <p:cBhvr additive="base">
                                        <p:cTn id="84" dur="500" fill="hold"/>
                                        <p:tgtEl>
                                          <p:spTgt spid="55"/>
                                        </p:tgtEl>
                                        <p:attrNameLst>
                                          <p:attrName>ppt_x</p:attrName>
                                        </p:attrNameLst>
                                      </p:cBhvr>
                                      <p:tavLst>
                                        <p:tav tm="0">
                                          <p:val>
                                            <p:strVal val="#ppt_x"/>
                                          </p:val>
                                        </p:tav>
                                        <p:tav tm="100000">
                                          <p:val>
                                            <p:strVal val="#ppt_x"/>
                                          </p:val>
                                        </p:tav>
                                      </p:tavLst>
                                    </p:anim>
                                    <p:anim calcmode="lin" valueType="num">
                                      <p:cBhvr additive="base">
                                        <p:cTn id="85" dur="500" fill="hold"/>
                                        <p:tgtEl>
                                          <p:spTgt spid="55"/>
                                        </p:tgtEl>
                                        <p:attrNameLst>
                                          <p:attrName>ppt_y</p:attrName>
                                        </p:attrNameLst>
                                      </p:cBhvr>
                                      <p:tavLst>
                                        <p:tav tm="0">
                                          <p:val>
                                            <p:strVal val="1+#ppt_h/2"/>
                                          </p:val>
                                        </p:tav>
                                        <p:tav tm="100000">
                                          <p:val>
                                            <p:strVal val="#ppt_y"/>
                                          </p:val>
                                        </p:tav>
                                      </p:tavLst>
                                    </p:anim>
                                  </p:childTnLst>
                                </p:cTn>
                              </p:par>
                            </p:childTnLst>
                          </p:cTn>
                        </p:par>
                      </p:childTnLst>
                    </p:cTn>
                  </p:par>
                  <p:par>
                    <p:cTn id="86" fill="hold">
                      <p:stCondLst>
                        <p:cond delay="indefinite"/>
                      </p:stCondLst>
                      <p:childTnLst>
                        <p:par>
                          <p:cTn id="87" fill="hold">
                            <p:stCondLst>
                              <p:cond delay="0"/>
                            </p:stCondLst>
                            <p:childTnLst>
                              <p:par>
                                <p:cTn id="88" presetID="53" presetClass="entr" presetSubtype="16" fill="hold" grpId="0" nodeType="clickEffect">
                                  <p:stCondLst>
                                    <p:cond delay="0"/>
                                  </p:stCondLst>
                                  <p:childTnLst>
                                    <p:set>
                                      <p:cBhvr>
                                        <p:cTn id="89" dur="1" fill="hold">
                                          <p:stCondLst>
                                            <p:cond delay="0"/>
                                          </p:stCondLst>
                                        </p:cTn>
                                        <p:tgtEl>
                                          <p:spTgt spid="56"/>
                                        </p:tgtEl>
                                        <p:attrNameLst>
                                          <p:attrName>style.visibility</p:attrName>
                                        </p:attrNameLst>
                                      </p:cBhvr>
                                      <p:to>
                                        <p:strVal val="visible"/>
                                      </p:to>
                                    </p:set>
                                    <p:anim calcmode="lin" valueType="num">
                                      <p:cBhvr>
                                        <p:cTn id="90" dur="500" fill="hold"/>
                                        <p:tgtEl>
                                          <p:spTgt spid="56"/>
                                        </p:tgtEl>
                                        <p:attrNameLst>
                                          <p:attrName>ppt_w</p:attrName>
                                        </p:attrNameLst>
                                      </p:cBhvr>
                                      <p:tavLst>
                                        <p:tav tm="0">
                                          <p:val>
                                            <p:fltVal val="0"/>
                                          </p:val>
                                        </p:tav>
                                        <p:tav tm="100000">
                                          <p:val>
                                            <p:strVal val="#ppt_w"/>
                                          </p:val>
                                        </p:tav>
                                      </p:tavLst>
                                    </p:anim>
                                    <p:anim calcmode="lin" valueType="num">
                                      <p:cBhvr>
                                        <p:cTn id="91" dur="500" fill="hold"/>
                                        <p:tgtEl>
                                          <p:spTgt spid="56"/>
                                        </p:tgtEl>
                                        <p:attrNameLst>
                                          <p:attrName>ppt_h</p:attrName>
                                        </p:attrNameLst>
                                      </p:cBhvr>
                                      <p:tavLst>
                                        <p:tav tm="0">
                                          <p:val>
                                            <p:fltVal val="0"/>
                                          </p:val>
                                        </p:tav>
                                        <p:tav tm="100000">
                                          <p:val>
                                            <p:strVal val="#ppt_h"/>
                                          </p:val>
                                        </p:tav>
                                      </p:tavLst>
                                    </p:anim>
                                    <p:animEffect transition="in" filter="fade">
                                      <p:cBhvr>
                                        <p:cTn id="92" dur="500"/>
                                        <p:tgtEl>
                                          <p:spTgt spid="56"/>
                                        </p:tgtEl>
                                      </p:cBhvr>
                                    </p:animEffect>
                                  </p:childTnLst>
                                </p:cTn>
                              </p:par>
                            </p:childTnLst>
                          </p:cTn>
                        </p:par>
                        <p:par>
                          <p:cTn id="93" fill="hold">
                            <p:stCondLst>
                              <p:cond delay="500"/>
                            </p:stCondLst>
                            <p:childTnLst>
                              <p:par>
                                <p:cTn id="94" presetID="3" presetClass="entr" presetSubtype="10" fill="hold" grpId="0" nodeType="afterEffect">
                                  <p:stCondLst>
                                    <p:cond delay="0"/>
                                  </p:stCondLst>
                                  <p:childTnLst>
                                    <p:set>
                                      <p:cBhvr>
                                        <p:cTn id="95" dur="1" fill="hold">
                                          <p:stCondLst>
                                            <p:cond delay="0"/>
                                          </p:stCondLst>
                                        </p:cTn>
                                        <p:tgtEl>
                                          <p:spTgt spid="57"/>
                                        </p:tgtEl>
                                        <p:attrNameLst>
                                          <p:attrName>style.visibility</p:attrName>
                                        </p:attrNameLst>
                                      </p:cBhvr>
                                      <p:to>
                                        <p:strVal val="visible"/>
                                      </p:to>
                                    </p:set>
                                    <p:animEffect transition="in" filter="blinds(horizontal)">
                                      <p:cBhvr>
                                        <p:cTn id="96" dur="500"/>
                                        <p:tgtEl>
                                          <p:spTgt spid="57"/>
                                        </p:tgtEl>
                                      </p:cBhvr>
                                    </p:animEffect>
                                  </p:childTnLst>
                                </p:cTn>
                              </p:par>
                              <p:par>
                                <p:cTn id="97" presetID="3" presetClass="entr" presetSubtype="10" fill="hold" grpId="0" nodeType="withEffect">
                                  <p:stCondLst>
                                    <p:cond delay="0"/>
                                  </p:stCondLst>
                                  <p:childTnLst>
                                    <p:set>
                                      <p:cBhvr>
                                        <p:cTn id="98" dur="1" fill="hold">
                                          <p:stCondLst>
                                            <p:cond delay="0"/>
                                          </p:stCondLst>
                                        </p:cTn>
                                        <p:tgtEl>
                                          <p:spTgt spid="58"/>
                                        </p:tgtEl>
                                        <p:attrNameLst>
                                          <p:attrName>style.visibility</p:attrName>
                                        </p:attrNameLst>
                                      </p:cBhvr>
                                      <p:to>
                                        <p:strVal val="visible"/>
                                      </p:to>
                                    </p:set>
                                    <p:animEffect transition="in" filter="blinds(horizontal)">
                                      <p:cBhvr>
                                        <p:cTn id="99" dur="500"/>
                                        <p:tgtEl>
                                          <p:spTgt spid="58"/>
                                        </p:tgtEl>
                                      </p:cBhvr>
                                    </p:animEffect>
                                  </p:childTnLst>
                                </p:cTn>
                              </p:par>
                            </p:childTnLst>
                          </p:cTn>
                        </p:par>
                        <p:par>
                          <p:cTn id="100" fill="hold">
                            <p:stCondLst>
                              <p:cond delay="1000"/>
                            </p:stCondLst>
                            <p:childTnLst>
                              <p:par>
                                <p:cTn id="101" presetID="3" presetClass="entr" presetSubtype="10" fill="hold" grpId="0" nodeType="afterEffect">
                                  <p:stCondLst>
                                    <p:cond delay="0"/>
                                  </p:stCondLst>
                                  <p:childTnLst>
                                    <p:set>
                                      <p:cBhvr>
                                        <p:cTn id="102" dur="1" fill="hold">
                                          <p:stCondLst>
                                            <p:cond delay="0"/>
                                          </p:stCondLst>
                                        </p:cTn>
                                        <p:tgtEl>
                                          <p:spTgt spid="59"/>
                                        </p:tgtEl>
                                        <p:attrNameLst>
                                          <p:attrName>style.visibility</p:attrName>
                                        </p:attrNameLst>
                                      </p:cBhvr>
                                      <p:to>
                                        <p:strVal val="visible"/>
                                      </p:to>
                                    </p:set>
                                    <p:animEffect transition="in" filter="blinds(horizontal)">
                                      <p:cBhvr>
                                        <p:cTn id="103" dur="500"/>
                                        <p:tgtEl>
                                          <p:spTgt spid="59"/>
                                        </p:tgtEl>
                                      </p:cBhvr>
                                    </p:animEffect>
                                  </p:childTnLst>
                                </p:cTn>
                              </p:par>
                            </p:childTnLst>
                          </p:cTn>
                        </p:par>
                        <p:par>
                          <p:cTn id="104" fill="hold">
                            <p:stCondLst>
                              <p:cond delay="1500"/>
                            </p:stCondLst>
                            <p:childTnLst>
                              <p:par>
                                <p:cTn id="105" presetID="3" presetClass="entr" presetSubtype="10" fill="hold" grpId="0" nodeType="afterEffect">
                                  <p:stCondLst>
                                    <p:cond delay="0"/>
                                  </p:stCondLst>
                                  <p:childTnLst>
                                    <p:set>
                                      <p:cBhvr>
                                        <p:cTn id="106" dur="1" fill="hold">
                                          <p:stCondLst>
                                            <p:cond delay="0"/>
                                          </p:stCondLst>
                                        </p:cTn>
                                        <p:tgtEl>
                                          <p:spTgt spid="60"/>
                                        </p:tgtEl>
                                        <p:attrNameLst>
                                          <p:attrName>style.visibility</p:attrName>
                                        </p:attrNameLst>
                                      </p:cBhvr>
                                      <p:to>
                                        <p:strVal val="visible"/>
                                      </p:to>
                                    </p:set>
                                    <p:animEffect transition="in" filter="blinds(horizontal)">
                                      <p:cBhvr>
                                        <p:cTn id="107" dur="500"/>
                                        <p:tgtEl>
                                          <p:spTgt spid="60"/>
                                        </p:tgtEl>
                                      </p:cBhvr>
                                    </p:animEffect>
                                  </p:childTnLst>
                                </p:cTn>
                              </p:par>
                            </p:childTnLst>
                          </p:cTn>
                        </p:par>
                      </p:childTnLst>
                    </p:cTn>
                  </p:par>
                  <p:par>
                    <p:cTn id="108" fill="hold">
                      <p:stCondLst>
                        <p:cond delay="indefinite"/>
                      </p:stCondLst>
                      <p:childTnLst>
                        <p:par>
                          <p:cTn id="109" fill="hold">
                            <p:stCondLst>
                              <p:cond delay="0"/>
                            </p:stCondLst>
                            <p:childTnLst>
                              <p:par>
                                <p:cTn id="110" presetID="12" presetClass="entr" presetSubtype="4" fill="hold" nodeType="clickEffect">
                                  <p:stCondLst>
                                    <p:cond delay="0"/>
                                  </p:stCondLst>
                                  <p:childTnLst>
                                    <p:set>
                                      <p:cBhvr>
                                        <p:cTn id="111" dur="1" fill="hold">
                                          <p:stCondLst>
                                            <p:cond delay="0"/>
                                          </p:stCondLst>
                                        </p:cTn>
                                        <p:tgtEl>
                                          <p:spTgt spid="14"/>
                                        </p:tgtEl>
                                        <p:attrNameLst>
                                          <p:attrName>style.visibility</p:attrName>
                                        </p:attrNameLst>
                                      </p:cBhvr>
                                      <p:to>
                                        <p:strVal val="visible"/>
                                      </p:to>
                                    </p:set>
                                    <p:anim calcmode="lin" valueType="num">
                                      <p:cBhvr additive="base">
                                        <p:cTn id="112" dur="500"/>
                                        <p:tgtEl>
                                          <p:spTgt spid="14"/>
                                        </p:tgtEl>
                                        <p:attrNameLst>
                                          <p:attrName>ppt_y</p:attrName>
                                        </p:attrNameLst>
                                      </p:cBhvr>
                                      <p:tavLst>
                                        <p:tav tm="0">
                                          <p:val>
                                            <p:strVal val="#ppt_y+#ppt_h*1.125000"/>
                                          </p:val>
                                        </p:tav>
                                        <p:tav tm="100000">
                                          <p:val>
                                            <p:strVal val="#ppt_y"/>
                                          </p:val>
                                        </p:tav>
                                      </p:tavLst>
                                    </p:anim>
                                    <p:animEffect transition="in" filter="wipe(up)">
                                      <p:cBhvr>
                                        <p:cTn id="113" dur="500"/>
                                        <p:tgtEl>
                                          <p:spTgt spid="14"/>
                                        </p:tgtEl>
                                      </p:cBhvr>
                                    </p:animEffect>
                                  </p:childTnLst>
                                </p:cTn>
                              </p:par>
                              <p:par>
                                <p:cTn id="114" presetID="1" presetClass="exit" presetSubtype="0" fill="hold" nodeType="withEffect">
                                  <p:stCondLst>
                                    <p:cond delay="0"/>
                                  </p:stCondLst>
                                  <p:childTnLst>
                                    <p:set>
                                      <p:cBhvr>
                                        <p:cTn id="115" dur="1" fill="hold">
                                          <p:stCondLst>
                                            <p:cond delay="0"/>
                                          </p:stCondLst>
                                        </p:cTn>
                                        <p:tgtEl>
                                          <p:spTgt spid="14"/>
                                        </p:tgtEl>
                                        <p:attrNameLst>
                                          <p:attrName>style.visibility</p:attrName>
                                        </p:attrNameLst>
                                      </p:cBhvr>
                                      <p:to>
                                        <p:strVal val="hidden"/>
                                      </p:to>
                                    </p:set>
                                  </p:childTnLst>
                                </p:cTn>
                              </p:par>
                              <p:par>
                                <p:cTn id="116" presetID="12" presetClass="entr" presetSubtype="4" fill="hold" nodeType="withEffect">
                                  <p:stCondLst>
                                    <p:cond delay="0"/>
                                  </p:stCondLst>
                                  <p:childTnLst>
                                    <p:set>
                                      <p:cBhvr>
                                        <p:cTn id="117" dur="1" fill="hold">
                                          <p:stCondLst>
                                            <p:cond delay="0"/>
                                          </p:stCondLst>
                                        </p:cTn>
                                        <p:tgtEl>
                                          <p:spTgt spid="20"/>
                                        </p:tgtEl>
                                        <p:attrNameLst>
                                          <p:attrName>style.visibility</p:attrName>
                                        </p:attrNameLst>
                                      </p:cBhvr>
                                      <p:to>
                                        <p:strVal val="visible"/>
                                      </p:to>
                                    </p:set>
                                    <p:anim calcmode="lin" valueType="num">
                                      <p:cBhvr additive="base">
                                        <p:cTn id="118" dur="500"/>
                                        <p:tgtEl>
                                          <p:spTgt spid="20"/>
                                        </p:tgtEl>
                                        <p:attrNameLst>
                                          <p:attrName>ppt_y</p:attrName>
                                        </p:attrNameLst>
                                      </p:cBhvr>
                                      <p:tavLst>
                                        <p:tav tm="0">
                                          <p:val>
                                            <p:strVal val="#ppt_y+#ppt_h*1.125000"/>
                                          </p:val>
                                        </p:tav>
                                        <p:tav tm="100000">
                                          <p:val>
                                            <p:strVal val="#ppt_y"/>
                                          </p:val>
                                        </p:tav>
                                      </p:tavLst>
                                    </p:anim>
                                    <p:animEffect transition="in" filter="wipe(up)">
                                      <p:cBhvr>
                                        <p:cTn id="119" dur="500"/>
                                        <p:tgtEl>
                                          <p:spTgt spid="20"/>
                                        </p:tgtEl>
                                      </p:cBhvr>
                                    </p:animEffect>
                                  </p:childTnLst>
                                </p:cTn>
                              </p:par>
                              <p:par>
                                <p:cTn id="120" presetID="1" presetClass="exit" presetSubtype="0" fill="hold" nodeType="withEffect">
                                  <p:stCondLst>
                                    <p:cond delay="0"/>
                                  </p:stCondLst>
                                  <p:childTnLst>
                                    <p:set>
                                      <p:cBhvr>
                                        <p:cTn id="121" dur="1" fill="hold">
                                          <p:stCondLst>
                                            <p:cond delay="0"/>
                                          </p:stCondLst>
                                        </p:cTn>
                                        <p:tgtEl>
                                          <p:spTgt spid="20"/>
                                        </p:tgtEl>
                                        <p:attrNameLst>
                                          <p:attrName>style.visibility</p:attrName>
                                        </p:attrNameLst>
                                      </p:cBhvr>
                                      <p:to>
                                        <p:strVal val="hidden"/>
                                      </p:to>
                                    </p:set>
                                  </p:childTnLst>
                                </p:cTn>
                              </p:par>
                              <p:par>
                                <p:cTn id="122" presetID="12" presetClass="entr" presetSubtype="4" fill="hold" nodeType="withEffect">
                                  <p:stCondLst>
                                    <p:cond delay="0"/>
                                  </p:stCondLst>
                                  <p:childTnLst>
                                    <p:set>
                                      <p:cBhvr>
                                        <p:cTn id="123" dur="1" fill="hold">
                                          <p:stCondLst>
                                            <p:cond delay="0"/>
                                          </p:stCondLst>
                                        </p:cTn>
                                        <p:tgtEl>
                                          <p:spTgt spid="26"/>
                                        </p:tgtEl>
                                        <p:attrNameLst>
                                          <p:attrName>style.visibility</p:attrName>
                                        </p:attrNameLst>
                                      </p:cBhvr>
                                      <p:to>
                                        <p:strVal val="visible"/>
                                      </p:to>
                                    </p:set>
                                    <p:anim calcmode="lin" valueType="num">
                                      <p:cBhvr additive="base">
                                        <p:cTn id="124" dur="500"/>
                                        <p:tgtEl>
                                          <p:spTgt spid="26"/>
                                        </p:tgtEl>
                                        <p:attrNameLst>
                                          <p:attrName>ppt_y</p:attrName>
                                        </p:attrNameLst>
                                      </p:cBhvr>
                                      <p:tavLst>
                                        <p:tav tm="0">
                                          <p:val>
                                            <p:strVal val="#ppt_y+#ppt_h*1.125000"/>
                                          </p:val>
                                        </p:tav>
                                        <p:tav tm="100000">
                                          <p:val>
                                            <p:strVal val="#ppt_y"/>
                                          </p:val>
                                        </p:tav>
                                      </p:tavLst>
                                    </p:anim>
                                    <p:animEffect transition="in" filter="wipe(up)">
                                      <p:cBhvr>
                                        <p:cTn id="125" dur="500"/>
                                        <p:tgtEl>
                                          <p:spTgt spid="26"/>
                                        </p:tgtEl>
                                      </p:cBhvr>
                                    </p:animEffect>
                                  </p:childTnLst>
                                </p:cTn>
                              </p:par>
                            </p:childTnLst>
                          </p:cTn>
                        </p:par>
                      </p:childTnLst>
                    </p:cTn>
                  </p:par>
                  <p:par>
                    <p:cTn id="126" fill="hold">
                      <p:stCondLst>
                        <p:cond delay="indefinite"/>
                      </p:stCondLst>
                      <p:childTnLst>
                        <p:par>
                          <p:cTn id="127" fill="hold">
                            <p:stCondLst>
                              <p:cond delay="0"/>
                            </p:stCondLst>
                            <p:childTnLst>
                              <p:par>
                                <p:cTn id="128" presetID="1" presetClass="exit" presetSubtype="0" fill="hold" nodeType="clickEffect">
                                  <p:stCondLst>
                                    <p:cond delay="0"/>
                                  </p:stCondLst>
                                  <p:childTnLst>
                                    <p:set>
                                      <p:cBhvr>
                                        <p:cTn id="129" dur="1" fill="hold">
                                          <p:stCondLst>
                                            <p:cond delay="0"/>
                                          </p:stCondLst>
                                        </p:cTn>
                                        <p:tgtEl>
                                          <p:spTgt spid="26"/>
                                        </p:tgtEl>
                                        <p:attrNameLst>
                                          <p:attrName>style.visibility</p:attrName>
                                        </p:attrNameLst>
                                      </p:cBhvr>
                                      <p:to>
                                        <p:strVal val="hidden"/>
                                      </p:to>
                                    </p:set>
                                  </p:childTnLst>
                                </p:cTn>
                              </p:par>
                              <p:par>
                                <p:cTn id="130" presetID="12" presetClass="entr" presetSubtype="4" fill="hold" nodeType="withEffect">
                                  <p:stCondLst>
                                    <p:cond delay="0"/>
                                  </p:stCondLst>
                                  <p:childTnLst>
                                    <p:set>
                                      <p:cBhvr>
                                        <p:cTn id="131" dur="1" fill="hold">
                                          <p:stCondLst>
                                            <p:cond delay="0"/>
                                          </p:stCondLst>
                                        </p:cTn>
                                        <p:tgtEl>
                                          <p:spTgt spid="32"/>
                                        </p:tgtEl>
                                        <p:attrNameLst>
                                          <p:attrName>style.visibility</p:attrName>
                                        </p:attrNameLst>
                                      </p:cBhvr>
                                      <p:to>
                                        <p:strVal val="visible"/>
                                      </p:to>
                                    </p:set>
                                    <p:anim calcmode="lin" valueType="num">
                                      <p:cBhvr additive="base">
                                        <p:cTn id="132" dur="500"/>
                                        <p:tgtEl>
                                          <p:spTgt spid="32"/>
                                        </p:tgtEl>
                                        <p:attrNameLst>
                                          <p:attrName>ppt_y</p:attrName>
                                        </p:attrNameLst>
                                      </p:cBhvr>
                                      <p:tavLst>
                                        <p:tav tm="0">
                                          <p:val>
                                            <p:strVal val="#ppt_y+#ppt_h*1.125000"/>
                                          </p:val>
                                        </p:tav>
                                        <p:tav tm="100000">
                                          <p:val>
                                            <p:strVal val="#ppt_y"/>
                                          </p:val>
                                        </p:tav>
                                      </p:tavLst>
                                    </p:anim>
                                    <p:animEffect transition="in" filter="wipe(up)">
                                      <p:cBhvr>
                                        <p:cTn id="133" dur="500"/>
                                        <p:tgtEl>
                                          <p:spTgt spid="32"/>
                                        </p:tgtEl>
                                      </p:cBhvr>
                                    </p:animEffect>
                                  </p:childTnLst>
                                </p:cTn>
                              </p:par>
                              <p:par>
                                <p:cTn id="134" presetID="1" presetClass="exit" presetSubtype="0" fill="hold" nodeType="withEffect">
                                  <p:stCondLst>
                                    <p:cond delay="0"/>
                                  </p:stCondLst>
                                  <p:childTnLst>
                                    <p:set>
                                      <p:cBhvr>
                                        <p:cTn id="135" dur="1" fill="hold">
                                          <p:stCondLst>
                                            <p:cond delay="0"/>
                                          </p:stCondLst>
                                        </p:cTn>
                                        <p:tgtEl>
                                          <p:spTgt spid="32"/>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 grpId="0" animBg="1"/>
      <p:bldP spid="41" grpId="0" animBg="1"/>
      <p:bldP spid="42" grpId="0" animBg="1"/>
      <p:bldP spid="43" grpId="0" animBg="1"/>
      <p:bldP spid="48" grpId="0"/>
      <p:bldP spid="50" grpId="0" animBg="1"/>
      <p:bldP spid="51" grpId="0" animBg="1"/>
      <p:bldP spid="52" grpId="0" animBg="1"/>
      <p:bldP spid="53" grpId="0" animBg="1"/>
      <p:bldP spid="53" grpId="1" animBg="1"/>
      <p:bldP spid="54" grpId="0" animBg="1"/>
      <p:bldP spid="55" grpId="0" animBg="1"/>
      <p:bldP spid="56" grpId="0" animBg="1"/>
      <p:bldP spid="57" grpId="0"/>
      <p:bldP spid="58" grpId="0"/>
      <p:bldP spid="59" grpId="0"/>
      <p:bldP spid="60" grpId="0"/>
    </p:bldLst>
  </p:timing>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a:extLst>
              <a:ext uri="{FF2B5EF4-FFF2-40B4-BE49-F238E27FC236}">
                <a16:creationId xmlns:a16="http://schemas.microsoft.com/office/drawing/2014/main" id="{D4CFC5CA-5609-436A-A52A-4DA74A756D03}"/>
              </a:ext>
            </a:extLst>
          </p:cNvPr>
          <p:cNvSpPr>
            <a:spLocks noGrp="1"/>
          </p:cNvSpPr>
          <p:nvPr>
            <p:ph type="title"/>
          </p:nvPr>
        </p:nvSpPr>
        <p:spPr/>
        <p:txBody>
          <a:bodyPr/>
          <a:lstStyle/>
          <a:p>
            <a:r>
              <a:rPr kumimoji="1" lang="en-US" altLang="ja-JP" dirty="0" err="1"/>
              <a:t>xFSU</a:t>
            </a:r>
            <a:r>
              <a:rPr kumimoji="1" lang="en-US" altLang="ja-JP" dirty="0"/>
              <a:t> </a:t>
            </a:r>
            <a:r>
              <a:rPr kumimoji="1" lang="ja-JP" altLang="en-US" dirty="0"/>
              <a:t>時のダウンタイム</a:t>
            </a:r>
          </a:p>
        </p:txBody>
      </p:sp>
      <p:sp>
        <p:nvSpPr>
          <p:cNvPr id="4" name="テキスト プレースホルダー 3">
            <a:extLst>
              <a:ext uri="{FF2B5EF4-FFF2-40B4-BE49-F238E27FC236}">
                <a16:creationId xmlns:a16="http://schemas.microsoft.com/office/drawing/2014/main" id="{3C1BE371-4DC4-4335-BE89-DC584A7421D8}"/>
              </a:ext>
            </a:extLst>
          </p:cNvPr>
          <p:cNvSpPr>
            <a:spLocks noGrp="1"/>
          </p:cNvSpPr>
          <p:nvPr>
            <p:ph type="body" sz="quarter" idx="12"/>
          </p:nvPr>
        </p:nvSpPr>
        <p:spPr/>
        <p:txBody>
          <a:bodyPr/>
          <a:lstStyle/>
          <a:p>
            <a:r>
              <a:rPr kumimoji="1" lang="en-US" altLang="ja-JP" dirty="0">
                <a:ea typeface="MS PGothic" panose="020B0600070205080204" pitchFamily="34" charset="-128"/>
              </a:rPr>
              <a:t>3.2  IOS Management</a:t>
            </a:r>
            <a:endParaRPr lang="en-US" altLang="ja-JP" dirty="0">
              <a:solidFill>
                <a:schemeClr val="accent3">
                  <a:lumMod val="50000"/>
                </a:schemeClr>
              </a:solidFill>
              <a:ea typeface="MS PGothic" panose="020B0600070205080204" pitchFamily="34" charset="-128"/>
              <a:cs typeface="CiscoSansTT" panose="020B0503020201020303" pitchFamily="34" charset="0"/>
            </a:endParaRPr>
          </a:p>
        </p:txBody>
      </p:sp>
      <p:sp>
        <p:nvSpPr>
          <p:cNvPr id="109" name="Rounded Rectangle 45">
            <a:extLst>
              <a:ext uri="{FF2B5EF4-FFF2-40B4-BE49-F238E27FC236}">
                <a16:creationId xmlns:a16="http://schemas.microsoft.com/office/drawing/2014/main" id="{365D39A6-72EE-4A89-92D5-4CAA8B3ECE73}"/>
              </a:ext>
            </a:extLst>
          </p:cNvPr>
          <p:cNvSpPr/>
          <p:nvPr/>
        </p:nvSpPr>
        <p:spPr>
          <a:xfrm>
            <a:off x="5295329" y="1170777"/>
            <a:ext cx="1206090" cy="456534"/>
          </a:xfrm>
          <a:prstGeom prst="roundRect">
            <a:avLst/>
          </a:prstGeom>
          <a:solidFill>
            <a:srgbClr val="57B74E"/>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00" b="0" i="0" u="none" strike="noStrike" kern="0" cap="none" spc="0" normalizeH="0" baseline="0" noProof="0" dirty="0">
                <a:ln>
                  <a:noFill/>
                </a:ln>
                <a:solidFill>
                  <a:srgbClr val="FFFFFF"/>
                </a:solidFill>
                <a:effectLst/>
                <a:uLnTx/>
                <a:uFillTx/>
                <a:latin typeface="+mn-lt"/>
                <a:ea typeface="+mn-ea"/>
                <a:cs typeface="+mn-cs"/>
              </a:rPr>
              <a:t>Active</a:t>
            </a:r>
            <a:br>
              <a:rPr kumimoji="0" lang="en-US" sz="1000" b="0" i="0" u="none" strike="noStrike" kern="0" cap="none" spc="0" normalizeH="0" baseline="0" noProof="0" dirty="0">
                <a:ln>
                  <a:noFill/>
                </a:ln>
                <a:solidFill>
                  <a:srgbClr val="FFFFFF"/>
                </a:solidFill>
                <a:effectLst/>
                <a:uLnTx/>
                <a:uFillTx/>
                <a:latin typeface="+mn-lt"/>
                <a:ea typeface="+mn-ea"/>
                <a:cs typeface="+mn-cs"/>
              </a:rPr>
            </a:br>
            <a:r>
              <a:rPr kumimoji="0" lang="en-US" sz="1000" b="0" i="0" u="none" strike="noStrike" kern="0" cap="none" spc="0" normalizeH="0" baseline="0" noProof="0" dirty="0" err="1">
                <a:ln>
                  <a:noFill/>
                </a:ln>
                <a:solidFill>
                  <a:srgbClr val="FFFFFF"/>
                </a:solidFill>
                <a:effectLst/>
                <a:uLnTx/>
                <a:uFillTx/>
                <a:latin typeface="+mn-lt"/>
                <a:ea typeface="+mn-ea"/>
                <a:cs typeface="+mn-cs"/>
              </a:rPr>
              <a:t>アップグレード中</a:t>
            </a:r>
            <a:endParaRPr kumimoji="0" lang="en-US" sz="1000" b="0" i="0" u="none" strike="noStrike" kern="0" cap="none" spc="0" normalizeH="0" baseline="0" noProof="0" dirty="0">
              <a:ln>
                <a:noFill/>
              </a:ln>
              <a:solidFill>
                <a:srgbClr val="FFFFFF"/>
              </a:solidFill>
              <a:effectLst/>
              <a:uLnTx/>
              <a:uFillTx/>
              <a:latin typeface="+mn-lt"/>
              <a:ea typeface="+mn-ea"/>
              <a:cs typeface="+mn-cs"/>
            </a:endParaRPr>
          </a:p>
        </p:txBody>
      </p:sp>
      <p:grpSp>
        <p:nvGrpSpPr>
          <p:cNvPr id="110" name="Group 14">
            <a:extLst>
              <a:ext uri="{FF2B5EF4-FFF2-40B4-BE49-F238E27FC236}">
                <a16:creationId xmlns:a16="http://schemas.microsoft.com/office/drawing/2014/main" id="{DA6E9511-6913-4CE0-AFDA-69ED9D7E026D}"/>
              </a:ext>
            </a:extLst>
          </p:cNvPr>
          <p:cNvGrpSpPr/>
          <p:nvPr/>
        </p:nvGrpSpPr>
        <p:grpSpPr>
          <a:xfrm>
            <a:off x="279464" y="3122610"/>
            <a:ext cx="8393937" cy="1507752"/>
            <a:chOff x="290945" y="2866022"/>
            <a:chExt cx="8393937" cy="1507752"/>
          </a:xfrm>
        </p:grpSpPr>
        <p:sp>
          <p:nvSpPr>
            <p:cNvPr id="111" name="Rounded Rectangle 11">
              <a:extLst>
                <a:ext uri="{FF2B5EF4-FFF2-40B4-BE49-F238E27FC236}">
                  <a16:creationId xmlns:a16="http://schemas.microsoft.com/office/drawing/2014/main" id="{7F794C50-A7CA-48DC-9377-92AE301ECB14}"/>
                </a:ext>
              </a:extLst>
            </p:cNvPr>
            <p:cNvSpPr/>
            <p:nvPr/>
          </p:nvSpPr>
          <p:spPr>
            <a:xfrm>
              <a:off x="290945" y="3142210"/>
              <a:ext cx="1249718" cy="914400"/>
            </a:xfrm>
            <a:prstGeom prst="roundRect">
              <a:avLst/>
            </a:prstGeom>
            <a:solidFill>
              <a:srgbClr val="2968AF">
                <a:lumMod val="75000"/>
              </a:srgbClr>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400" b="0" i="0" u="none" strike="noStrike" kern="0" cap="none" spc="0" normalizeH="0" baseline="0" noProof="0" dirty="0" err="1">
                  <a:ln>
                    <a:noFill/>
                  </a:ln>
                  <a:solidFill>
                    <a:srgbClr val="FFFFFF"/>
                  </a:solidFill>
                  <a:effectLst/>
                  <a:uLnTx/>
                  <a:uFillTx/>
                  <a:latin typeface="+mn-lt"/>
                  <a:ea typeface="+mn-ea"/>
                  <a:cs typeface="+mn-cs"/>
                </a:rPr>
                <a:t>通常の</a:t>
              </a:r>
              <a:br>
                <a:rPr kumimoji="0" lang="en-US" sz="1400" b="0" i="0" u="none" strike="noStrike" kern="0" cap="none" spc="0" normalizeH="0" baseline="0" noProof="0" dirty="0">
                  <a:ln>
                    <a:noFill/>
                  </a:ln>
                  <a:solidFill>
                    <a:srgbClr val="FFFFFF"/>
                  </a:solidFill>
                  <a:effectLst/>
                  <a:uLnTx/>
                  <a:uFillTx/>
                  <a:latin typeface="+mn-lt"/>
                  <a:ea typeface="+mn-ea"/>
                  <a:cs typeface="+mn-cs"/>
                </a:rPr>
              </a:br>
              <a:r>
                <a:rPr kumimoji="0" lang="en-US" sz="1400" b="0" i="0" u="none" strike="noStrike" kern="0" cap="none" spc="0" normalizeH="0" baseline="0" noProof="0" dirty="0" err="1">
                  <a:ln>
                    <a:noFill/>
                  </a:ln>
                  <a:solidFill>
                    <a:srgbClr val="FFFFFF"/>
                  </a:solidFill>
                  <a:effectLst/>
                  <a:uLnTx/>
                  <a:uFillTx/>
                  <a:latin typeface="+mn-lt"/>
                  <a:ea typeface="+mn-ea"/>
                  <a:cs typeface="+mn-cs"/>
                </a:rPr>
                <a:t>アップ</a:t>
              </a:r>
              <a:br>
                <a:rPr kumimoji="0" lang="en-US" sz="1400" b="0" i="0" u="none" strike="noStrike" kern="0" cap="none" spc="0" normalizeH="0" baseline="0" noProof="0" dirty="0">
                  <a:ln>
                    <a:noFill/>
                  </a:ln>
                  <a:solidFill>
                    <a:srgbClr val="FFFFFF"/>
                  </a:solidFill>
                  <a:effectLst/>
                  <a:uLnTx/>
                  <a:uFillTx/>
                  <a:latin typeface="+mn-lt"/>
                  <a:ea typeface="+mn-ea"/>
                  <a:cs typeface="+mn-cs"/>
                </a:rPr>
              </a:br>
              <a:r>
                <a:rPr kumimoji="0" lang="en-US" sz="1400" b="0" i="0" u="none" strike="noStrike" kern="0" cap="none" spc="0" normalizeH="0" baseline="0" noProof="0" dirty="0" err="1">
                  <a:ln>
                    <a:noFill/>
                  </a:ln>
                  <a:solidFill>
                    <a:srgbClr val="FFFFFF"/>
                  </a:solidFill>
                  <a:effectLst/>
                  <a:uLnTx/>
                  <a:uFillTx/>
                  <a:latin typeface="+mn-lt"/>
                  <a:ea typeface="+mn-ea"/>
                  <a:cs typeface="+mn-cs"/>
                </a:rPr>
                <a:t>グレード</a:t>
              </a:r>
              <a:endParaRPr kumimoji="0" lang="en-US" sz="1400" b="0" i="0" u="none" strike="noStrike" kern="0" cap="none" spc="0" normalizeH="0" baseline="0" noProof="0" dirty="0">
                <a:ln>
                  <a:noFill/>
                </a:ln>
                <a:solidFill>
                  <a:srgbClr val="FFFFFF"/>
                </a:solidFill>
                <a:effectLst/>
                <a:uLnTx/>
                <a:uFillTx/>
                <a:latin typeface="+mn-lt"/>
                <a:ea typeface="+mn-ea"/>
                <a:cs typeface="+mn-cs"/>
              </a:endParaRPr>
            </a:p>
          </p:txBody>
        </p:sp>
        <p:cxnSp>
          <p:nvCxnSpPr>
            <p:cNvPr id="112" name="Straight Connector 6">
              <a:extLst>
                <a:ext uri="{FF2B5EF4-FFF2-40B4-BE49-F238E27FC236}">
                  <a16:creationId xmlns:a16="http://schemas.microsoft.com/office/drawing/2014/main" id="{0D197559-9A63-47E6-9A02-0C62F3607A0A}"/>
                </a:ext>
              </a:extLst>
            </p:cNvPr>
            <p:cNvCxnSpPr/>
            <p:nvPr/>
          </p:nvCxnSpPr>
          <p:spPr>
            <a:xfrm>
              <a:off x="2261061" y="3040620"/>
              <a:ext cx="0" cy="1255222"/>
            </a:xfrm>
            <a:prstGeom prst="line">
              <a:avLst/>
            </a:prstGeom>
            <a:noFill/>
            <a:ln w="9525" cap="flat" cmpd="sng" algn="ctr">
              <a:solidFill>
                <a:srgbClr val="7030A0"/>
              </a:solidFill>
              <a:prstDash val="solid"/>
            </a:ln>
            <a:effectLst/>
          </p:spPr>
        </p:cxnSp>
        <p:cxnSp>
          <p:nvCxnSpPr>
            <p:cNvPr id="113" name="Straight Connector 7">
              <a:extLst>
                <a:ext uri="{FF2B5EF4-FFF2-40B4-BE49-F238E27FC236}">
                  <a16:creationId xmlns:a16="http://schemas.microsoft.com/office/drawing/2014/main" id="{75F8B7CE-45B6-4092-A320-E19F79D9D402}"/>
                </a:ext>
              </a:extLst>
            </p:cNvPr>
            <p:cNvCxnSpPr>
              <a:cxnSpLocks/>
            </p:cNvCxnSpPr>
            <p:nvPr/>
          </p:nvCxnSpPr>
          <p:spPr>
            <a:xfrm flipV="1">
              <a:off x="2252748" y="4287529"/>
              <a:ext cx="6026727" cy="8314"/>
            </a:xfrm>
            <a:prstGeom prst="line">
              <a:avLst/>
            </a:prstGeom>
            <a:noFill/>
            <a:ln w="9525" cap="flat" cmpd="sng" algn="ctr">
              <a:solidFill>
                <a:srgbClr val="7030A0"/>
              </a:solidFill>
              <a:prstDash val="solid"/>
            </a:ln>
            <a:effectLst/>
          </p:spPr>
        </p:cxnSp>
        <p:sp>
          <p:nvSpPr>
            <p:cNvPr id="114" name="TextBox 8">
              <a:extLst>
                <a:ext uri="{FF2B5EF4-FFF2-40B4-BE49-F238E27FC236}">
                  <a16:creationId xmlns:a16="http://schemas.microsoft.com/office/drawing/2014/main" id="{F062974C-FD81-40D9-940B-6124C7601EB0}"/>
                </a:ext>
              </a:extLst>
            </p:cNvPr>
            <p:cNvSpPr txBox="1"/>
            <p:nvPr/>
          </p:nvSpPr>
          <p:spPr>
            <a:xfrm>
              <a:off x="1890012" y="2866022"/>
              <a:ext cx="665567" cy="215444"/>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800" b="1" i="0" u="none" strike="noStrike" kern="0" cap="none" spc="0" normalizeH="0" baseline="0" noProof="0" dirty="0">
                  <a:ln>
                    <a:noFill/>
                  </a:ln>
                  <a:solidFill>
                    <a:srgbClr val="676767"/>
                  </a:solidFill>
                  <a:effectLst/>
                  <a:uLnTx/>
                  <a:uFillTx/>
                  <a:latin typeface="+mn-lt"/>
                </a:rPr>
                <a:t>Bandwidth</a:t>
              </a:r>
            </a:p>
          </p:txBody>
        </p:sp>
        <p:sp>
          <p:nvSpPr>
            <p:cNvPr id="115" name="TextBox 9">
              <a:extLst>
                <a:ext uri="{FF2B5EF4-FFF2-40B4-BE49-F238E27FC236}">
                  <a16:creationId xmlns:a16="http://schemas.microsoft.com/office/drawing/2014/main" id="{C06F943C-2AE3-47C4-A364-6F6E8DF01AAF}"/>
                </a:ext>
              </a:extLst>
            </p:cNvPr>
            <p:cNvSpPr txBox="1"/>
            <p:nvPr/>
          </p:nvSpPr>
          <p:spPr>
            <a:xfrm>
              <a:off x="8259766" y="4158330"/>
              <a:ext cx="425116" cy="215444"/>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800" b="1" i="0" u="none" strike="noStrike" kern="0" cap="none" spc="0" normalizeH="0" baseline="0" noProof="0" dirty="0">
                  <a:ln>
                    <a:noFill/>
                  </a:ln>
                  <a:solidFill>
                    <a:srgbClr val="676767"/>
                  </a:solidFill>
                  <a:effectLst/>
                  <a:uLnTx/>
                  <a:uFillTx/>
                  <a:latin typeface="+mn-lt"/>
                </a:rPr>
                <a:t>Time</a:t>
              </a:r>
            </a:p>
          </p:txBody>
        </p:sp>
        <p:cxnSp>
          <p:nvCxnSpPr>
            <p:cNvPr id="116" name="Straight Connector 10">
              <a:extLst>
                <a:ext uri="{FF2B5EF4-FFF2-40B4-BE49-F238E27FC236}">
                  <a16:creationId xmlns:a16="http://schemas.microsoft.com/office/drawing/2014/main" id="{FE397846-E460-437C-B092-DC9D5236C408}"/>
                </a:ext>
              </a:extLst>
            </p:cNvPr>
            <p:cNvCxnSpPr/>
            <p:nvPr/>
          </p:nvCxnSpPr>
          <p:spPr>
            <a:xfrm>
              <a:off x="2261060" y="3219748"/>
              <a:ext cx="332784" cy="0"/>
            </a:xfrm>
            <a:prstGeom prst="line">
              <a:avLst/>
            </a:prstGeom>
            <a:noFill/>
            <a:ln w="9525" cap="flat" cmpd="sng" algn="ctr">
              <a:solidFill>
                <a:srgbClr val="214794">
                  <a:shade val="95000"/>
                  <a:satMod val="105000"/>
                </a:srgbClr>
              </a:solidFill>
              <a:prstDash val="solid"/>
            </a:ln>
            <a:effectLst/>
          </p:spPr>
        </p:cxnSp>
        <p:cxnSp>
          <p:nvCxnSpPr>
            <p:cNvPr id="117" name="Straight Connector 13">
              <a:extLst>
                <a:ext uri="{FF2B5EF4-FFF2-40B4-BE49-F238E27FC236}">
                  <a16:creationId xmlns:a16="http://schemas.microsoft.com/office/drawing/2014/main" id="{F47F8339-C7B6-44F3-AD8C-8DEC02234FBE}"/>
                </a:ext>
              </a:extLst>
            </p:cNvPr>
            <p:cNvCxnSpPr>
              <a:cxnSpLocks/>
            </p:cNvCxnSpPr>
            <p:nvPr/>
          </p:nvCxnSpPr>
          <p:spPr>
            <a:xfrm>
              <a:off x="2593844" y="3219748"/>
              <a:ext cx="0" cy="1076094"/>
            </a:xfrm>
            <a:prstGeom prst="line">
              <a:avLst/>
            </a:prstGeom>
            <a:noFill/>
            <a:ln w="9525" cap="flat" cmpd="sng" algn="ctr">
              <a:solidFill>
                <a:srgbClr val="214794">
                  <a:shade val="95000"/>
                  <a:satMod val="105000"/>
                </a:srgbClr>
              </a:solidFill>
              <a:prstDash val="solid"/>
            </a:ln>
            <a:effectLst/>
          </p:spPr>
        </p:cxnSp>
      </p:grpSp>
      <p:grpSp>
        <p:nvGrpSpPr>
          <p:cNvPr id="118" name="Group 27">
            <a:extLst>
              <a:ext uri="{FF2B5EF4-FFF2-40B4-BE49-F238E27FC236}">
                <a16:creationId xmlns:a16="http://schemas.microsoft.com/office/drawing/2014/main" id="{002F6BC7-0AE0-4F93-916C-2363476F49F0}"/>
              </a:ext>
            </a:extLst>
          </p:cNvPr>
          <p:cNvGrpSpPr/>
          <p:nvPr/>
        </p:nvGrpSpPr>
        <p:grpSpPr>
          <a:xfrm>
            <a:off x="345966" y="1299720"/>
            <a:ext cx="8319123" cy="1528618"/>
            <a:chOff x="357447" y="1043132"/>
            <a:chExt cx="8319123" cy="1528618"/>
          </a:xfrm>
        </p:grpSpPr>
        <p:sp>
          <p:nvSpPr>
            <p:cNvPr id="119" name="Rounded Rectangle 36">
              <a:extLst>
                <a:ext uri="{FF2B5EF4-FFF2-40B4-BE49-F238E27FC236}">
                  <a16:creationId xmlns:a16="http://schemas.microsoft.com/office/drawing/2014/main" id="{44F7E28D-317A-40AD-BDAE-F3FE96A9A3F1}"/>
                </a:ext>
              </a:extLst>
            </p:cNvPr>
            <p:cNvSpPr/>
            <p:nvPr/>
          </p:nvSpPr>
          <p:spPr>
            <a:xfrm>
              <a:off x="357447" y="1417724"/>
              <a:ext cx="1249718" cy="914400"/>
            </a:xfrm>
            <a:prstGeom prst="roundRect">
              <a:avLst/>
            </a:prstGeom>
            <a:solidFill>
              <a:srgbClr val="8EBCDC">
                <a:lumMod val="50000"/>
              </a:srgbClr>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err="1">
                  <a:ln>
                    <a:noFill/>
                  </a:ln>
                  <a:solidFill>
                    <a:srgbClr val="FFFFFF"/>
                  </a:solidFill>
                  <a:effectLst/>
                  <a:uLnTx/>
                  <a:uFillTx/>
                  <a:latin typeface="+mn-lt"/>
                  <a:ea typeface="+mn-ea"/>
                  <a:cs typeface="+mn-cs"/>
                </a:rPr>
                <a:t>xFSU</a:t>
              </a:r>
              <a:endParaRPr kumimoji="0" lang="en-US" sz="1800" b="0" i="0" u="none" strike="noStrike" kern="0" cap="none" spc="0" normalizeH="0" baseline="0" noProof="0" dirty="0">
                <a:ln>
                  <a:noFill/>
                </a:ln>
                <a:solidFill>
                  <a:srgbClr val="FFFFFF"/>
                </a:solidFill>
                <a:effectLst/>
                <a:uLnTx/>
                <a:uFillTx/>
                <a:latin typeface="+mn-lt"/>
                <a:ea typeface="+mn-ea"/>
                <a:cs typeface="+mn-cs"/>
              </a:endParaRPr>
            </a:p>
          </p:txBody>
        </p:sp>
        <p:cxnSp>
          <p:nvCxnSpPr>
            <p:cNvPr id="120" name="Straight Connector 17">
              <a:extLst>
                <a:ext uri="{FF2B5EF4-FFF2-40B4-BE49-F238E27FC236}">
                  <a16:creationId xmlns:a16="http://schemas.microsoft.com/office/drawing/2014/main" id="{4B7AC1D6-CD6C-4E09-A807-590B7C97CB4E}"/>
                </a:ext>
              </a:extLst>
            </p:cNvPr>
            <p:cNvCxnSpPr/>
            <p:nvPr/>
          </p:nvCxnSpPr>
          <p:spPr>
            <a:xfrm>
              <a:off x="2252749" y="1238596"/>
              <a:ext cx="0" cy="1255222"/>
            </a:xfrm>
            <a:prstGeom prst="line">
              <a:avLst/>
            </a:prstGeom>
            <a:noFill/>
            <a:ln w="9525" cap="flat" cmpd="sng" algn="ctr">
              <a:solidFill>
                <a:srgbClr val="7030A0"/>
              </a:solidFill>
              <a:prstDash val="solid"/>
            </a:ln>
            <a:effectLst/>
          </p:spPr>
        </p:cxnSp>
        <p:cxnSp>
          <p:nvCxnSpPr>
            <p:cNvPr id="121" name="Straight Connector 18">
              <a:extLst>
                <a:ext uri="{FF2B5EF4-FFF2-40B4-BE49-F238E27FC236}">
                  <a16:creationId xmlns:a16="http://schemas.microsoft.com/office/drawing/2014/main" id="{4966EEA9-A3C3-4564-A1DB-378CF1F2FC8A}"/>
                </a:ext>
              </a:extLst>
            </p:cNvPr>
            <p:cNvCxnSpPr>
              <a:cxnSpLocks/>
            </p:cNvCxnSpPr>
            <p:nvPr/>
          </p:nvCxnSpPr>
          <p:spPr>
            <a:xfrm flipV="1">
              <a:off x="2244436" y="2485505"/>
              <a:ext cx="6026727" cy="8314"/>
            </a:xfrm>
            <a:prstGeom prst="line">
              <a:avLst/>
            </a:prstGeom>
            <a:noFill/>
            <a:ln w="9525" cap="flat" cmpd="sng" algn="ctr">
              <a:solidFill>
                <a:srgbClr val="7030A0"/>
              </a:solidFill>
              <a:prstDash val="solid"/>
            </a:ln>
            <a:effectLst/>
          </p:spPr>
        </p:cxnSp>
        <p:sp>
          <p:nvSpPr>
            <p:cNvPr id="122" name="TextBox 19">
              <a:extLst>
                <a:ext uri="{FF2B5EF4-FFF2-40B4-BE49-F238E27FC236}">
                  <a16:creationId xmlns:a16="http://schemas.microsoft.com/office/drawing/2014/main" id="{F0C1BD14-A0C3-4443-9FB2-AB9530BB8AA2}"/>
                </a:ext>
              </a:extLst>
            </p:cNvPr>
            <p:cNvSpPr txBox="1"/>
            <p:nvPr/>
          </p:nvSpPr>
          <p:spPr>
            <a:xfrm>
              <a:off x="1878030" y="1043132"/>
              <a:ext cx="665567" cy="215444"/>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800" b="1" i="0" u="none" strike="noStrike" kern="0" cap="none" spc="0" normalizeH="0" baseline="0" noProof="0" dirty="0">
                  <a:ln>
                    <a:noFill/>
                  </a:ln>
                  <a:solidFill>
                    <a:srgbClr val="676767"/>
                  </a:solidFill>
                  <a:effectLst/>
                  <a:uLnTx/>
                  <a:uFillTx/>
                  <a:latin typeface="+mn-lt"/>
                </a:rPr>
                <a:t>Bandwidth</a:t>
              </a:r>
            </a:p>
          </p:txBody>
        </p:sp>
        <p:sp>
          <p:nvSpPr>
            <p:cNvPr id="123" name="TextBox 20">
              <a:extLst>
                <a:ext uri="{FF2B5EF4-FFF2-40B4-BE49-F238E27FC236}">
                  <a16:creationId xmlns:a16="http://schemas.microsoft.com/office/drawing/2014/main" id="{7FEDAA5A-A656-4CC5-9391-9B8AC7E9E746}"/>
                </a:ext>
              </a:extLst>
            </p:cNvPr>
            <p:cNvSpPr txBox="1"/>
            <p:nvPr/>
          </p:nvSpPr>
          <p:spPr>
            <a:xfrm>
              <a:off x="8251454" y="2356306"/>
              <a:ext cx="425116" cy="215444"/>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800" b="1" i="0" u="none" strike="noStrike" kern="0" cap="none" spc="0" normalizeH="0" baseline="0" noProof="0" dirty="0">
                  <a:ln>
                    <a:noFill/>
                  </a:ln>
                  <a:solidFill>
                    <a:srgbClr val="676767"/>
                  </a:solidFill>
                  <a:effectLst/>
                  <a:uLnTx/>
                  <a:uFillTx/>
                  <a:latin typeface="+mn-lt"/>
                </a:rPr>
                <a:t>Time</a:t>
              </a:r>
            </a:p>
          </p:txBody>
        </p:sp>
        <p:cxnSp>
          <p:nvCxnSpPr>
            <p:cNvPr id="124" name="Straight Connector 21">
              <a:extLst>
                <a:ext uri="{FF2B5EF4-FFF2-40B4-BE49-F238E27FC236}">
                  <a16:creationId xmlns:a16="http://schemas.microsoft.com/office/drawing/2014/main" id="{9F0A6DE6-F8EC-417F-8848-E155F2F7A3A9}"/>
                </a:ext>
              </a:extLst>
            </p:cNvPr>
            <p:cNvCxnSpPr>
              <a:cxnSpLocks/>
            </p:cNvCxnSpPr>
            <p:nvPr/>
          </p:nvCxnSpPr>
          <p:spPr>
            <a:xfrm>
              <a:off x="2252748" y="1417724"/>
              <a:ext cx="1830510" cy="0"/>
            </a:xfrm>
            <a:prstGeom prst="line">
              <a:avLst/>
            </a:prstGeom>
            <a:noFill/>
            <a:ln w="9525" cap="flat" cmpd="sng" algn="ctr">
              <a:solidFill>
                <a:srgbClr val="214794">
                  <a:shade val="95000"/>
                  <a:satMod val="105000"/>
                </a:srgbClr>
              </a:solidFill>
              <a:prstDash val="solid"/>
            </a:ln>
            <a:effectLst/>
          </p:spPr>
        </p:cxnSp>
        <p:cxnSp>
          <p:nvCxnSpPr>
            <p:cNvPr id="125" name="Straight Connector 24">
              <a:extLst>
                <a:ext uri="{FF2B5EF4-FFF2-40B4-BE49-F238E27FC236}">
                  <a16:creationId xmlns:a16="http://schemas.microsoft.com/office/drawing/2014/main" id="{71C9317A-6BED-4E9B-8B8A-2B10484021D2}"/>
                </a:ext>
              </a:extLst>
            </p:cNvPr>
            <p:cNvCxnSpPr>
              <a:cxnSpLocks/>
            </p:cNvCxnSpPr>
            <p:nvPr/>
          </p:nvCxnSpPr>
          <p:spPr>
            <a:xfrm>
              <a:off x="4083258" y="1408801"/>
              <a:ext cx="0" cy="840087"/>
            </a:xfrm>
            <a:prstGeom prst="line">
              <a:avLst/>
            </a:prstGeom>
            <a:noFill/>
            <a:ln w="9525" cap="flat" cmpd="sng" algn="ctr">
              <a:solidFill>
                <a:srgbClr val="214794">
                  <a:shade val="95000"/>
                  <a:satMod val="105000"/>
                </a:srgbClr>
              </a:solidFill>
              <a:prstDash val="solid"/>
            </a:ln>
            <a:effectLst/>
          </p:spPr>
        </p:cxnSp>
      </p:grpSp>
      <p:cxnSp>
        <p:nvCxnSpPr>
          <p:cNvPr id="126" name="Straight Connector 31">
            <a:extLst>
              <a:ext uri="{FF2B5EF4-FFF2-40B4-BE49-F238E27FC236}">
                <a16:creationId xmlns:a16="http://schemas.microsoft.com/office/drawing/2014/main" id="{A83072BF-4044-4BDF-8373-E57B36E42356}"/>
              </a:ext>
            </a:extLst>
          </p:cNvPr>
          <p:cNvCxnSpPr>
            <a:cxnSpLocks/>
          </p:cNvCxnSpPr>
          <p:nvPr/>
        </p:nvCxnSpPr>
        <p:spPr>
          <a:xfrm flipH="1">
            <a:off x="6180485" y="1984181"/>
            <a:ext cx="324087" cy="0"/>
          </a:xfrm>
          <a:prstGeom prst="line">
            <a:avLst/>
          </a:prstGeom>
          <a:noFill/>
          <a:ln w="9525" cap="flat" cmpd="sng" algn="ctr">
            <a:solidFill>
              <a:srgbClr val="214794">
                <a:shade val="95000"/>
                <a:satMod val="105000"/>
              </a:srgbClr>
            </a:solidFill>
            <a:prstDash val="solid"/>
          </a:ln>
          <a:effectLst/>
        </p:spPr>
      </p:cxnSp>
      <p:sp>
        <p:nvSpPr>
          <p:cNvPr id="127" name="TextBox 41">
            <a:extLst>
              <a:ext uri="{FF2B5EF4-FFF2-40B4-BE49-F238E27FC236}">
                <a16:creationId xmlns:a16="http://schemas.microsoft.com/office/drawing/2014/main" id="{8D397781-1D82-4DF2-A22D-6B69E3A336B5}"/>
              </a:ext>
            </a:extLst>
          </p:cNvPr>
          <p:cNvSpPr txBox="1"/>
          <p:nvPr/>
        </p:nvSpPr>
        <p:spPr>
          <a:xfrm>
            <a:off x="4536870" y="1407253"/>
            <a:ext cx="757001" cy="338554"/>
          </a:xfrm>
          <a:prstGeom prst="rect">
            <a:avLst/>
          </a:prstGeom>
          <a:noFill/>
        </p:spPr>
        <p:txBody>
          <a:bodyPr wrap="square" rtlCol="0">
            <a:spAutoFit/>
          </a:bodyPr>
          <a:lstStyle/>
          <a:p>
            <a:r>
              <a:rPr lang="en-US" sz="1600" dirty="0">
                <a:solidFill>
                  <a:srgbClr val="676767"/>
                </a:solidFill>
                <a:latin typeface="+mn-lt"/>
              </a:rPr>
              <a:t>SSO</a:t>
            </a:r>
          </a:p>
        </p:txBody>
      </p:sp>
      <p:cxnSp>
        <p:nvCxnSpPr>
          <p:cNvPr id="128" name="Straight Connector 43">
            <a:extLst>
              <a:ext uri="{FF2B5EF4-FFF2-40B4-BE49-F238E27FC236}">
                <a16:creationId xmlns:a16="http://schemas.microsoft.com/office/drawing/2014/main" id="{4CB437DE-6E03-404C-ACCA-2C678D0B7500}"/>
              </a:ext>
            </a:extLst>
          </p:cNvPr>
          <p:cNvCxnSpPr>
            <a:cxnSpLocks/>
          </p:cNvCxnSpPr>
          <p:nvPr/>
        </p:nvCxnSpPr>
        <p:spPr>
          <a:xfrm>
            <a:off x="4071777" y="2505476"/>
            <a:ext cx="345288" cy="0"/>
          </a:xfrm>
          <a:prstGeom prst="line">
            <a:avLst/>
          </a:prstGeom>
          <a:noFill/>
          <a:ln w="9525" cap="flat" cmpd="sng" algn="ctr">
            <a:solidFill>
              <a:srgbClr val="214794">
                <a:shade val="95000"/>
                <a:satMod val="105000"/>
              </a:srgbClr>
            </a:solidFill>
            <a:prstDash val="solid"/>
          </a:ln>
          <a:effectLst/>
        </p:spPr>
      </p:cxnSp>
      <p:cxnSp>
        <p:nvCxnSpPr>
          <p:cNvPr id="129" name="Straight Connector 45">
            <a:extLst>
              <a:ext uri="{FF2B5EF4-FFF2-40B4-BE49-F238E27FC236}">
                <a16:creationId xmlns:a16="http://schemas.microsoft.com/office/drawing/2014/main" id="{D5CB8F77-CFA6-4547-A65B-281BAC82F16F}"/>
              </a:ext>
            </a:extLst>
          </p:cNvPr>
          <p:cNvCxnSpPr>
            <a:cxnSpLocks/>
          </p:cNvCxnSpPr>
          <p:nvPr/>
        </p:nvCxnSpPr>
        <p:spPr>
          <a:xfrm flipV="1">
            <a:off x="6180485" y="1674312"/>
            <a:ext cx="0" cy="309869"/>
          </a:xfrm>
          <a:prstGeom prst="line">
            <a:avLst/>
          </a:prstGeom>
          <a:noFill/>
          <a:ln w="9525" cap="flat" cmpd="sng" algn="ctr">
            <a:solidFill>
              <a:srgbClr val="214794">
                <a:shade val="95000"/>
                <a:satMod val="105000"/>
              </a:srgbClr>
            </a:solidFill>
            <a:prstDash val="solid"/>
          </a:ln>
          <a:effectLst/>
        </p:spPr>
      </p:cxnSp>
      <p:sp>
        <p:nvSpPr>
          <p:cNvPr id="130" name="Rounded Rectangle 64">
            <a:extLst>
              <a:ext uri="{FF2B5EF4-FFF2-40B4-BE49-F238E27FC236}">
                <a16:creationId xmlns:a16="http://schemas.microsoft.com/office/drawing/2014/main" id="{51DE04AD-9125-4CEC-A8C0-D58659D0D924}"/>
              </a:ext>
            </a:extLst>
          </p:cNvPr>
          <p:cNvSpPr/>
          <p:nvPr/>
        </p:nvSpPr>
        <p:spPr>
          <a:xfrm>
            <a:off x="2575397" y="3779534"/>
            <a:ext cx="5493287" cy="398390"/>
          </a:xfrm>
          <a:prstGeom prst="roundRect">
            <a:avLst/>
          </a:prstGeom>
          <a:solidFill>
            <a:srgbClr val="CB4407"/>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100" b="0" i="0" u="none" strike="noStrike" kern="0" cap="none" spc="0" normalizeH="0" baseline="0" noProof="0" dirty="0">
                <a:ln>
                  <a:noFill/>
                </a:ln>
                <a:solidFill>
                  <a:srgbClr val="FFFFFF"/>
                </a:solidFill>
                <a:effectLst/>
                <a:uLnTx/>
                <a:uFillTx/>
                <a:latin typeface="+mn-lt"/>
                <a:ea typeface="+mn-ea"/>
                <a:cs typeface="+mn-cs"/>
              </a:rPr>
              <a:t>Stack</a:t>
            </a:r>
            <a:br>
              <a:rPr kumimoji="0" lang="en-US" sz="1100" b="0" i="0" u="none" strike="noStrike" kern="0" cap="none" spc="0" normalizeH="0" baseline="0" noProof="0" dirty="0">
                <a:ln>
                  <a:noFill/>
                </a:ln>
                <a:solidFill>
                  <a:srgbClr val="FFFFFF"/>
                </a:solidFill>
                <a:effectLst/>
                <a:uLnTx/>
                <a:uFillTx/>
                <a:latin typeface="+mn-lt"/>
                <a:ea typeface="+mn-ea"/>
                <a:cs typeface="+mn-cs"/>
              </a:rPr>
            </a:br>
            <a:r>
              <a:rPr kumimoji="0" lang="en-US" sz="1100" b="0" i="0" u="none" strike="noStrike" kern="0" cap="none" spc="0" normalizeH="0" baseline="0" noProof="0" dirty="0" err="1">
                <a:ln>
                  <a:noFill/>
                </a:ln>
                <a:solidFill>
                  <a:srgbClr val="FFFFFF"/>
                </a:solidFill>
                <a:effectLst/>
                <a:uLnTx/>
                <a:uFillTx/>
                <a:latin typeface="+mn-lt"/>
                <a:ea typeface="+mn-ea"/>
                <a:cs typeface="+mn-cs"/>
              </a:rPr>
              <a:t>アップグレード中</a:t>
            </a:r>
            <a:endParaRPr kumimoji="0" lang="en-US" sz="1100" b="0" i="0" u="none" strike="noStrike" kern="0" cap="none" spc="0" normalizeH="0" baseline="0" noProof="0" dirty="0">
              <a:ln>
                <a:noFill/>
              </a:ln>
              <a:solidFill>
                <a:srgbClr val="FFFFFF"/>
              </a:solidFill>
              <a:effectLst/>
              <a:uLnTx/>
              <a:uFillTx/>
              <a:latin typeface="+mn-lt"/>
              <a:ea typeface="+mn-ea"/>
              <a:cs typeface="+mn-cs"/>
            </a:endParaRPr>
          </a:p>
        </p:txBody>
      </p:sp>
      <p:sp>
        <p:nvSpPr>
          <p:cNvPr id="131" name="TextBox 49">
            <a:extLst>
              <a:ext uri="{FF2B5EF4-FFF2-40B4-BE49-F238E27FC236}">
                <a16:creationId xmlns:a16="http://schemas.microsoft.com/office/drawing/2014/main" id="{BADA2532-1061-4020-9C66-3D1609D09015}"/>
              </a:ext>
            </a:extLst>
          </p:cNvPr>
          <p:cNvSpPr txBox="1"/>
          <p:nvPr/>
        </p:nvSpPr>
        <p:spPr>
          <a:xfrm>
            <a:off x="4832913" y="4183098"/>
            <a:ext cx="898003" cy="369332"/>
          </a:xfrm>
          <a:prstGeom prst="rect">
            <a:avLst/>
          </a:prstGeom>
          <a:noFill/>
        </p:spPr>
        <p:txBody>
          <a:bodyPr wrap="none" rtlCol="0">
            <a:spAutoFit/>
          </a:bodyPr>
          <a:lstStyle/>
          <a:p>
            <a:r>
              <a:rPr lang="en-US" dirty="0">
                <a:solidFill>
                  <a:srgbClr val="676767"/>
                </a:solidFill>
                <a:latin typeface="+mn-lt"/>
              </a:rPr>
              <a:t>&gt;10 </a:t>
            </a:r>
            <a:r>
              <a:rPr lang="en-US" dirty="0" err="1">
                <a:solidFill>
                  <a:srgbClr val="676767"/>
                </a:solidFill>
                <a:latin typeface="+mn-lt"/>
              </a:rPr>
              <a:t>分</a:t>
            </a:r>
            <a:endParaRPr lang="en-US" dirty="0">
              <a:solidFill>
                <a:srgbClr val="676767"/>
              </a:solidFill>
              <a:latin typeface="+mn-lt"/>
            </a:endParaRPr>
          </a:p>
        </p:txBody>
      </p:sp>
      <p:sp>
        <p:nvSpPr>
          <p:cNvPr id="132" name="正方形/長方形 131">
            <a:extLst>
              <a:ext uri="{FF2B5EF4-FFF2-40B4-BE49-F238E27FC236}">
                <a16:creationId xmlns:a16="http://schemas.microsoft.com/office/drawing/2014/main" id="{8628BDCF-3410-4647-97AA-896297C9708D}"/>
              </a:ext>
            </a:extLst>
          </p:cNvPr>
          <p:cNvSpPr/>
          <p:nvPr/>
        </p:nvSpPr>
        <p:spPr>
          <a:xfrm>
            <a:off x="5703664" y="2001140"/>
            <a:ext cx="1135246" cy="215444"/>
          </a:xfrm>
          <a:prstGeom prst="rect">
            <a:avLst/>
          </a:prstGeom>
        </p:spPr>
        <p:txBody>
          <a:bodyPr wrap="none" lIns="91440" tIns="45720" rIns="91440" bIns="45720" anchor="t">
            <a:spAutoFit/>
          </a:bodyPr>
          <a:lstStyle/>
          <a:p>
            <a:pPr algn="ctr"/>
            <a:r>
              <a:rPr lang="en-US" altLang="ja-JP" sz="800" dirty="0">
                <a:solidFill>
                  <a:srgbClr val="676767">
                    <a:lumMod val="50000"/>
                  </a:srgbClr>
                </a:solidFill>
                <a:latin typeface="+mn-lt"/>
                <a:ea typeface="ＭＳ Ｐゴシック"/>
                <a:cs typeface="Arial"/>
              </a:rPr>
              <a:t>UADP ASIC</a:t>
            </a:r>
            <a:r>
              <a:rPr lang="ja-JP" altLang="en-US" sz="800">
                <a:solidFill>
                  <a:srgbClr val="676767">
                    <a:lumMod val="50000"/>
                  </a:srgbClr>
                </a:solidFill>
                <a:latin typeface="+mn-lt"/>
                <a:ea typeface="ＭＳ Ｐゴシック"/>
                <a:cs typeface="Arial"/>
              </a:rPr>
              <a:t>を再構築</a:t>
            </a:r>
          </a:p>
        </p:txBody>
      </p:sp>
      <p:cxnSp>
        <p:nvCxnSpPr>
          <p:cNvPr id="133" name="Straight Connector 21">
            <a:extLst>
              <a:ext uri="{FF2B5EF4-FFF2-40B4-BE49-F238E27FC236}">
                <a16:creationId xmlns:a16="http://schemas.microsoft.com/office/drawing/2014/main" id="{4EEA2699-C6DF-48FA-9F14-6B3A1FE5020C}"/>
              </a:ext>
            </a:extLst>
          </p:cNvPr>
          <p:cNvCxnSpPr>
            <a:cxnSpLocks/>
          </p:cNvCxnSpPr>
          <p:nvPr/>
        </p:nvCxnSpPr>
        <p:spPr>
          <a:xfrm flipV="1">
            <a:off x="4410715" y="1679120"/>
            <a:ext cx="1769770" cy="1682"/>
          </a:xfrm>
          <a:prstGeom prst="line">
            <a:avLst/>
          </a:prstGeom>
          <a:noFill/>
          <a:ln w="9525" cap="flat" cmpd="sng" algn="ctr">
            <a:solidFill>
              <a:srgbClr val="214794">
                <a:shade val="95000"/>
                <a:satMod val="105000"/>
              </a:srgbClr>
            </a:solidFill>
            <a:prstDash val="solid"/>
          </a:ln>
          <a:effectLst/>
        </p:spPr>
      </p:cxnSp>
      <p:cxnSp>
        <p:nvCxnSpPr>
          <p:cNvPr id="134" name="Straight Connector 21">
            <a:extLst>
              <a:ext uri="{FF2B5EF4-FFF2-40B4-BE49-F238E27FC236}">
                <a16:creationId xmlns:a16="http://schemas.microsoft.com/office/drawing/2014/main" id="{960D6D68-5CFE-4DCC-9130-8FE00B8FD1D7}"/>
              </a:ext>
            </a:extLst>
          </p:cNvPr>
          <p:cNvCxnSpPr>
            <a:cxnSpLocks/>
          </p:cNvCxnSpPr>
          <p:nvPr/>
        </p:nvCxnSpPr>
        <p:spPr>
          <a:xfrm>
            <a:off x="6506545" y="1677467"/>
            <a:ext cx="1761449" cy="1653"/>
          </a:xfrm>
          <a:prstGeom prst="line">
            <a:avLst/>
          </a:prstGeom>
          <a:noFill/>
          <a:ln w="9525" cap="flat" cmpd="sng" algn="ctr">
            <a:solidFill>
              <a:srgbClr val="214794">
                <a:shade val="95000"/>
                <a:satMod val="105000"/>
              </a:srgbClr>
            </a:solidFill>
            <a:prstDash val="solid"/>
          </a:ln>
          <a:effectLst/>
        </p:spPr>
      </p:cxnSp>
      <p:sp>
        <p:nvSpPr>
          <p:cNvPr id="135" name="Arrow: Left-Right 2">
            <a:extLst>
              <a:ext uri="{FF2B5EF4-FFF2-40B4-BE49-F238E27FC236}">
                <a16:creationId xmlns:a16="http://schemas.microsoft.com/office/drawing/2014/main" id="{4F0343D9-94F3-41BF-8B9B-5762B4C3B37C}"/>
              </a:ext>
            </a:extLst>
          </p:cNvPr>
          <p:cNvSpPr/>
          <p:nvPr/>
        </p:nvSpPr>
        <p:spPr>
          <a:xfrm>
            <a:off x="4056868" y="2128298"/>
            <a:ext cx="371327" cy="236154"/>
          </a:xfrm>
          <a:prstGeom prst="leftRightArrow">
            <a:avLst/>
          </a:prstGeom>
          <a:solidFill>
            <a:srgbClr val="ED7D31"/>
          </a:solidFill>
          <a:ln w="25400" cap="flat" cmpd="sng" algn="ctr">
            <a:noFill/>
            <a:prstDash val="solid"/>
          </a:ln>
          <a:effectLst/>
        </p:spPr>
        <p:txBody>
          <a:bodyPr lIns="91440" tIns="45720" rIns="91440" bIns="4572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br>
              <a:rPr kumimoji="0" lang="ja-JP" altLang="en-US" sz="600" b="0" i="0" u="none" strike="noStrike" kern="0" cap="none" spc="0" normalizeH="0" baseline="0" noProof="0" dirty="0">
                <a:ln>
                  <a:noFill/>
                </a:ln>
                <a:solidFill>
                  <a:srgbClr val="FFFFFF"/>
                </a:solidFill>
                <a:effectLst/>
                <a:uLnTx/>
                <a:uFillTx/>
                <a:latin typeface="+mn-lt"/>
                <a:ea typeface="ＭＳ Ｐゴシック" panose="020B0600070205080204" pitchFamily="50" charset="-128"/>
                <a:cs typeface="Arial"/>
              </a:rPr>
            </a:br>
            <a:endParaRPr kumimoji="0" lang="en-US" sz="600" b="0" i="0" u="none" strike="noStrike" kern="0" cap="none" spc="0" normalizeH="0" baseline="0" noProof="0">
              <a:ln>
                <a:noFill/>
              </a:ln>
              <a:solidFill>
                <a:srgbClr val="FFFFFF"/>
              </a:solidFill>
              <a:effectLst/>
              <a:uLnTx/>
              <a:uFillTx/>
              <a:latin typeface="+mn-lt"/>
              <a:ea typeface="+mn-lt"/>
              <a:cs typeface="Arial"/>
            </a:endParaRPr>
          </a:p>
        </p:txBody>
      </p:sp>
      <p:cxnSp>
        <p:nvCxnSpPr>
          <p:cNvPr id="136" name="Straight Connector 4">
            <a:extLst>
              <a:ext uri="{FF2B5EF4-FFF2-40B4-BE49-F238E27FC236}">
                <a16:creationId xmlns:a16="http://schemas.microsoft.com/office/drawing/2014/main" id="{D43BA82F-BA8D-42B0-B33E-76DD5010E0AF}"/>
              </a:ext>
            </a:extLst>
          </p:cNvPr>
          <p:cNvCxnSpPr>
            <a:cxnSpLocks/>
          </p:cNvCxnSpPr>
          <p:nvPr/>
        </p:nvCxnSpPr>
        <p:spPr>
          <a:xfrm>
            <a:off x="4414677" y="1674312"/>
            <a:ext cx="0" cy="831164"/>
          </a:xfrm>
          <a:prstGeom prst="line">
            <a:avLst/>
          </a:prstGeom>
          <a:noFill/>
          <a:ln w="9525" cap="flat" cmpd="sng" algn="ctr">
            <a:solidFill>
              <a:srgbClr val="214794">
                <a:shade val="95000"/>
                <a:satMod val="105000"/>
              </a:srgbClr>
            </a:solidFill>
            <a:prstDash val="solid"/>
          </a:ln>
          <a:effectLst/>
        </p:spPr>
      </p:cxnSp>
      <p:cxnSp>
        <p:nvCxnSpPr>
          <p:cNvPr id="137" name="Straight Connector 11">
            <a:extLst>
              <a:ext uri="{FF2B5EF4-FFF2-40B4-BE49-F238E27FC236}">
                <a16:creationId xmlns:a16="http://schemas.microsoft.com/office/drawing/2014/main" id="{B2D0742D-9D14-4F58-8AE8-A6E71B483CA1}"/>
              </a:ext>
            </a:extLst>
          </p:cNvPr>
          <p:cNvCxnSpPr>
            <a:cxnSpLocks/>
          </p:cNvCxnSpPr>
          <p:nvPr/>
        </p:nvCxnSpPr>
        <p:spPr>
          <a:xfrm flipV="1">
            <a:off x="6504335" y="1674312"/>
            <a:ext cx="237" cy="311511"/>
          </a:xfrm>
          <a:prstGeom prst="line">
            <a:avLst/>
          </a:prstGeom>
          <a:noFill/>
          <a:ln w="9525" cap="flat" cmpd="sng" algn="ctr">
            <a:solidFill>
              <a:srgbClr val="214794">
                <a:shade val="95000"/>
                <a:satMod val="105000"/>
              </a:srgbClr>
            </a:solidFill>
            <a:prstDash val="solid"/>
          </a:ln>
          <a:effectLst/>
        </p:spPr>
      </p:cxnSp>
      <p:sp>
        <p:nvSpPr>
          <p:cNvPr id="138" name="Arrow: Left-Right 42">
            <a:extLst>
              <a:ext uri="{FF2B5EF4-FFF2-40B4-BE49-F238E27FC236}">
                <a16:creationId xmlns:a16="http://schemas.microsoft.com/office/drawing/2014/main" id="{E09757D6-F1EB-4784-8051-C9831ED66F42}"/>
              </a:ext>
            </a:extLst>
          </p:cNvPr>
          <p:cNvSpPr/>
          <p:nvPr/>
        </p:nvSpPr>
        <p:spPr>
          <a:xfrm>
            <a:off x="6152368" y="1709197"/>
            <a:ext cx="371327" cy="236154"/>
          </a:xfrm>
          <a:prstGeom prst="leftRightArrow">
            <a:avLst/>
          </a:prstGeom>
          <a:solidFill>
            <a:srgbClr val="00B05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mn-lt"/>
              <a:ea typeface="+mn-ea"/>
              <a:cs typeface="+mn-cs"/>
            </a:endParaRPr>
          </a:p>
        </p:txBody>
      </p:sp>
      <p:sp>
        <p:nvSpPr>
          <p:cNvPr id="139" name="Rectangle: Rounded Corners 44">
            <a:extLst>
              <a:ext uri="{FF2B5EF4-FFF2-40B4-BE49-F238E27FC236}">
                <a16:creationId xmlns:a16="http://schemas.microsoft.com/office/drawing/2014/main" id="{76548E1A-FD03-48EE-BBDF-DBCD10CBB0CB}"/>
              </a:ext>
            </a:extLst>
          </p:cNvPr>
          <p:cNvSpPr/>
          <p:nvPr/>
        </p:nvSpPr>
        <p:spPr>
          <a:xfrm>
            <a:off x="2617248" y="1135808"/>
            <a:ext cx="1797740" cy="507723"/>
          </a:xfrm>
          <a:prstGeom prst="roundRect">
            <a:avLst/>
          </a:prstGeom>
          <a:solidFill>
            <a:srgbClr val="FFC000"/>
          </a:solidFill>
          <a:ln w="25400" cap="flat" cmpd="sng" algn="ctr">
            <a:noFill/>
            <a:prstDash val="solid"/>
          </a:ln>
          <a:effectLst/>
        </p:spPr>
        <p:txBody>
          <a:bodyPr lIns="91440" tIns="45720" rIns="91440" bIns="4572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000" b="0" i="0" u="none" strike="noStrike" kern="0" cap="none" spc="0" normalizeH="0" baseline="0" noProof="0" dirty="0">
                <a:ln>
                  <a:noFill/>
                </a:ln>
                <a:solidFill>
                  <a:srgbClr val="FFFFFF"/>
                </a:solidFill>
                <a:effectLst/>
                <a:uLnTx/>
                <a:uFillTx/>
                <a:latin typeface="+mn-lt"/>
                <a:ea typeface="+mn-ea"/>
                <a:cs typeface="Arial"/>
              </a:rPr>
              <a:t>Standby/Member</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ja-JP" altLang="en-US" sz="1000" b="0" i="0" u="none" strike="noStrike" kern="0" cap="none" spc="0" normalizeH="0" baseline="0" noProof="0">
                <a:ln>
                  <a:noFill/>
                </a:ln>
                <a:solidFill>
                  <a:srgbClr val="FFFFFF"/>
                </a:solidFill>
                <a:effectLst/>
                <a:uLnTx/>
                <a:uFillTx/>
                <a:latin typeface="+mn-lt"/>
                <a:ea typeface="ＭＳ Ｐゴシック"/>
                <a:cs typeface="Arial"/>
              </a:rPr>
              <a:t>アップグレード中</a:t>
            </a:r>
          </a:p>
        </p:txBody>
      </p:sp>
      <p:sp>
        <p:nvSpPr>
          <p:cNvPr id="140" name="正方形/長方形 64">
            <a:extLst>
              <a:ext uri="{FF2B5EF4-FFF2-40B4-BE49-F238E27FC236}">
                <a16:creationId xmlns:a16="http://schemas.microsoft.com/office/drawing/2014/main" id="{21CF0FB9-E7F3-479C-836B-E01C45D076F6}"/>
              </a:ext>
            </a:extLst>
          </p:cNvPr>
          <p:cNvSpPr/>
          <p:nvPr/>
        </p:nvSpPr>
        <p:spPr>
          <a:xfrm>
            <a:off x="2257230" y="2729147"/>
            <a:ext cx="721672" cy="415498"/>
          </a:xfrm>
          <a:prstGeom prst="rect">
            <a:avLst/>
          </a:prstGeom>
        </p:spPr>
        <p:txBody>
          <a:bodyPr wrap="none" lIns="91440" tIns="45720" rIns="91440" bIns="45720" anchor="t">
            <a:spAutoFit/>
          </a:bodyPr>
          <a:lstStyle/>
          <a:p>
            <a:pPr algn="ctr"/>
            <a:r>
              <a:rPr lang="en-US" altLang="ja-JP" sz="700" dirty="0" err="1">
                <a:solidFill>
                  <a:srgbClr val="676767">
                    <a:lumMod val="50000"/>
                  </a:srgbClr>
                </a:solidFill>
                <a:latin typeface="+mn-lt"/>
                <a:ea typeface="ＭＳ Ｐゴシック"/>
                <a:cs typeface="Arial"/>
              </a:rPr>
              <a:t>ソフトウェア</a:t>
            </a:r>
            <a:br>
              <a:rPr lang="en-US" altLang="ja-JP" sz="700" dirty="0">
                <a:solidFill>
                  <a:srgbClr val="676767"/>
                </a:solidFill>
                <a:latin typeface="+mn-lt"/>
                <a:ea typeface="ＭＳ Ｐゴシック"/>
                <a:cs typeface="Arial"/>
              </a:rPr>
            </a:br>
            <a:r>
              <a:rPr lang="en-US" altLang="ja-JP" sz="700" dirty="0" err="1">
                <a:solidFill>
                  <a:srgbClr val="676767">
                    <a:lumMod val="50000"/>
                  </a:srgbClr>
                </a:solidFill>
                <a:latin typeface="+mn-lt"/>
                <a:ea typeface="ＭＳ Ｐゴシック"/>
                <a:cs typeface="Arial"/>
              </a:rPr>
              <a:t>アップグレード</a:t>
            </a:r>
            <a:br>
              <a:rPr lang="en-US" altLang="ja-JP" sz="700" dirty="0">
                <a:solidFill>
                  <a:srgbClr val="676767"/>
                </a:solidFill>
                <a:latin typeface="+mn-lt"/>
                <a:ea typeface="ＭＳ Ｐゴシック"/>
                <a:cs typeface="Arial"/>
              </a:rPr>
            </a:br>
            <a:r>
              <a:rPr lang="en-US" altLang="ja-JP" sz="700" dirty="0" err="1">
                <a:solidFill>
                  <a:srgbClr val="676767">
                    <a:lumMod val="50000"/>
                  </a:srgbClr>
                </a:solidFill>
                <a:latin typeface="+mn-lt"/>
                <a:ea typeface="ＭＳ Ｐゴシック"/>
                <a:cs typeface="Arial"/>
              </a:rPr>
              <a:t>開始</a:t>
            </a:r>
            <a:endParaRPr lang="en-US" altLang="ja-JP" sz="700" dirty="0">
              <a:solidFill>
                <a:srgbClr val="676767">
                  <a:lumMod val="50000"/>
                </a:srgbClr>
              </a:solidFill>
              <a:latin typeface="+mn-lt"/>
              <a:ea typeface="ＭＳ Ｐゴシック"/>
              <a:cs typeface="Arial"/>
            </a:endParaRPr>
          </a:p>
        </p:txBody>
      </p:sp>
      <p:cxnSp>
        <p:nvCxnSpPr>
          <p:cNvPr id="141" name="Straight Connector 12">
            <a:extLst>
              <a:ext uri="{FF2B5EF4-FFF2-40B4-BE49-F238E27FC236}">
                <a16:creationId xmlns:a16="http://schemas.microsoft.com/office/drawing/2014/main" id="{9AC1EA87-C992-492E-AB75-B4CD167A5D15}"/>
              </a:ext>
            </a:extLst>
          </p:cNvPr>
          <p:cNvCxnSpPr/>
          <p:nvPr/>
        </p:nvCxnSpPr>
        <p:spPr>
          <a:xfrm>
            <a:off x="2617298" y="1498497"/>
            <a:ext cx="0" cy="1255222"/>
          </a:xfrm>
          <a:prstGeom prst="line">
            <a:avLst/>
          </a:prstGeom>
          <a:noFill/>
          <a:ln w="9525" cap="flat" cmpd="sng" algn="ctr">
            <a:solidFill>
              <a:srgbClr val="7030A0"/>
            </a:solidFill>
            <a:prstDash val="sysDot"/>
          </a:ln>
          <a:effectLst/>
        </p:spPr>
      </p:cxnSp>
      <p:cxnSp>
        <p:nvCxnSpPr>
          <p:cNvPr id="142" name="Straight Connector 50">
            <a:extLst>
              <a:ext uri="{FF2B5EF4-FFF2-40B4-BE49-F238E27FC236}">
                <a16:creationId xmlns:a16="http://schemas.microsoft.com/office/drawing/2014/main" id="{CEA1CC90-0B6B-42C9-84CD-AD194F3AF477}"/>
              </a:ext>
            </a:extLst>
          </p:cNvPr>
          <p:cNvCxnSpPr>
            <a:cxnSpLocks/>
          </p:cNvCxnSpPr>
          <p:nvPr/>
        </p:nvCxnSpPr>
        <p:spPr>
          <a:xfrm>
            <a:off x="5298154" y="1511042"/>
            <a:ext cx="0" cy="1255222"/>
          </a:xfrm>
          <a:prstGeom prst="line">
            <a:avLst/>
          </a:prstGeom>
          <a:noFill/>
          <a:ln w="9525" cap="flat" cmpd="sng" algn="ctr">
            <a:solidFill>
              <a:srgbClr val="7030A0"/>
            </a:solidFill>
            <a:prstDash val="sysDot"/>
          </a:ln>
          <a:effectLst/>
        </p:spPr>
      </p:cxnSp>
      <p:cxnSp>
        <p:nvCxnSpPr>
          <p:cNvPr id="143" name="Straight Connector 51">
            <a:extLst>
              <a:ext uri="{FF2B5EF4-FFF2-40B4-BE49-F238E27FC236}">
                <a16:creationId xmlns:a16="http://schemas.microsoft.com/office/drawing/2014/main" id="{8DE025E5-C91C-4C2D-9D74-B37742BFD5B3}"/>
              </a:ext>
            </a:extLst>
          </p:cNvPr>
          <p:cNvCxnSpPr>
            <a:cxnSpLocks/>
          </p:cNvCxnSpPr>
          <p:nvPr/>
        </p:nvCxnSpPr>
        <p:spPr>
          <a:xfrm>
            <a:off x="4417227" y="1498497"/>
            <a:ext cx="0" cy="1255222"/>
          </a:xfrm>
          <a:prstGeom prst="line">
            <a:avLst/>
          </a:prstGeom>
          <a:noFill/>
          <a:ln w="9525" cap="flat" cmpd="sng" algn="ctr">
            <a:solidFill>
              <a:srgbClr val="7030A0"/>
            </a:solidFill>
            <a:prstDash val="sysDot"/>
          </a:ln>
          <a:effectLst/>
        </p:spPr>
      </p:cxnSp>
      <p:sp>
        <p:nvSpPr>
          <p:cNvPr id="144" name="正方形/長方形 64">
            <a:extLst>
              <a:ext uri="{FF2B5EF4-FFF2-40B4-BE49-F238E27FC236}">
                <a16:creationId xmlns:a16="http://schemas.microsoft.com/office/drawing/2014/main" id="{097C451B-7DD6-4D70-8BCE-4FF0DC67F751}"/>
              </a:ext>
            </a:extLst>
          </p:cNvPr>
          <p:cNvSpPr/>
          <p:nvPr/>
        </p:nvSpPr>
        <p:spPr>
          <a:xfrm>
            <a:off x="3697667" y="2523639"/>
            <a:ext cx="1135246" cy="215444"/>
          </a:xfrm>
          <a:prstGeom prst="rect">
            <a:avLst/>
          </a:prstGeom>
        </p:spPr>
        <p:txBody>
          <a:bodyPr wrap="none" lIns="91440" tIns="45720" rIns="91440" bIns="45720" anchor="t">
            <a:spAutoFit/>
          </a:bodyPr>
          <a:lstStyle/>
          <a:p>
            <a:pPr algn="ctr"/>
            <a:r>
              <a:rPr lang="en-US" altLang="ja-JP" sz="800" dirty="0">
                <a:solidFill>
                  <a:srgbClr val="676767">
                    <a:lumMod val="50000"/>
                  </a:srgbClr>
                </a:solidFill>
                <a:latin typeface="+mn-lt"/>
                <a:ea typeface="ＭＳ Ｐゴシック"/>
                <a:cs typeface="Arial"/>
              </a:rPr>
              <a:t>UADP ASIC</a:t>
            </a:r>
            <a:r>
              <a:rPr lang="ja-JP" altLang="en-US" sz="800">
                <a:solidFill>
                  <a:srgbClr val="676767">
                    <a:lumMod val="50000"/>
                  </a:srgbClr>
                </a:solidFill>
                <a:latin typeface="+mn-lt"/>
                <a:ea typeface="ＭＳ Ｐゴシック"/>
                <a:cs typeface="Arial"/>
              </a:rPr>
              <a:t>を再構築</a:t>
            </a:r>
          </a:p>
        </p:txBody>
      </p:sp>
      <p:sp>
        <p:nvSpPr>
          <p:cNvPr id="145" name="正方形/長方形 64">
            <a:extLst>
              <a:ext uri="{FF2B5EF4-FFF2-40B4-BE49-F238E27FC236}">
                <a16:creationId xmlns:a16="http://schemas.microsoft.com/office/drawing/2014/main" id="{8C8113A1-5FB3-4B84-BE88-1B649515D57B}"/>
              </a:ext>
            </a:extLst>
          </p:cNvPr>
          <p:cNvSpPr/>
          <p:nvPr/>
        </p:nvSpPr>
        <p:spPr>
          <a:xfrm>
            <a:off x="4025965" y="2138653"/>
            <a:ext cx="433132" cy="215444"/>
          </a:xfrm>
          <a:prstGeom prst="rect">
            <a:avLst/>
          </a:prstGeom>
        </p:spPr>
        <p:txBody>
          <a:bodyPr wrap="none" lIns="91440" tIns="45720" rIns="91440" bIns="45720" anchor="t">
            <a:spAutoFit/>
          </a:bodyPr>
          <a:lstStyle/>
          <a:p>
            <a:pPr algn="ctr"/>
            <a:r>
              <a:rPr lang="en-US" altLang="ja-JP" sz="800" dirty="0">
                <a:solidFill>
                  <a:srgbClr val="676767">
                    <a:lumMod val="50000"/>
                  </a:srgbClr>
                </a:solidFill>
                <a:latin typeface="+mn-lt"/>
                <a:ea typeface="ＭＳ Ｐゴシック"/>
                <a:cs typeface="Arial"/>
              </a:rPr>
              <a:t>&lt;30S</a:t>
            </a:r>
            <a:endParaRPr lang="en-US" altLang="ja-JP" dirty="0">
              <a:solidFill>
                <a:srgbClr val="676767"/>
              </a:solidFill>
              <a:latin typeface="+mn-lt"/>
              <a:ea typeface="ＭＳ Ｐゴシック" panose="020B0600070205080204" pitchFamily="50" charset="-128"/>
            </a:endParaRPr>
          </a:p>
        </p:txBody>
      </p:sp>
      <p:sp>
        <p:nvSpPr>
          <p:cNvPr id="146" name="正方形/長方形 64">
            <a:extLst>
              <a:ext uri="{FF2B5EF4-FFF2-40B4-BE49-F238E27FC236}">
                <a16:creationId xmlns:a16="http://schemas.microsoft.com/office/drawing/2014/main" id="{ABD3CBBE-2219-4F0E-BE17-63F86FB96BB5}"/>
              </a:ext>
            </a:extLst>
          </p:cNvPr>
          <p:cNvSpPr/>
          <p:nvPr/>
        </p:nvSpPr>
        <p:spPr>
          <a:xfrm>
            <a:off x="6106786" y="1717315"/>
            <a:ext cx="433132" cy="215444"/>
          </a:xfrm>
          <a:prstGeom prst="rect">
            <a:avLst/>
          </a:prstGeom>
        </p:spPr>
        <p:txBody>
          <a:bodyPr wrap="none" lIns="91440" tIns="45720" rIns="91440" bIns="45720" anchor="t">
            <a:spAutoFit/>
          </a:bodyPr>
          <a:lstStyle/>
          <a:p>
            <a:pPr algn="ctr"/>
            <a:r>
              <a:rPr lang="en-US" altLang="ja-JP" sz="800" dirty="0">
                <a:solidFill>
                  <a:srgbClr val="676767">
                    <a:lumMod val="50000"/>
                  </a:srgbClr>
                </a:solidFill>
                <a:latin typeface="+mn-lt"/>
                <a:ea typeface="ＭＳ Ｐゴシック"/>
                <a:cs typeface="Arial"/>
              </a:rPr>
              <a:t>&lt;30S</a:t>
            </a:r>
            <a:endParaRPr lang="en-US" altLang="ja-JP" dirty="0">
              <a:solidFill>
                <a:srgbClr val="676767"/>
              </a:solidFill>
              <a:latin typeface="+mn-lt"/>
              <a:ea typeface="ＭＳ Ｐゴシック" panose="020B0600070205080204" pitchFamily="50" charset="-128"/>
            </a:endParaRPr>
          </a:p>
        </p:txBody>
      </p:sp>
      <p:sp>
        <p:nvSpPr>
          <p:cNvPr id="147" name="正方形/長方形 64">
            <a:extLst>
              <a:ext uri="{FF2B5EF4-FFF2-40B4-BE49-F238E27FC236}">
                <a16:creationId xmlns:a16="http://schemas.microsoft.com/office/drawing/2014/main" id="{D20A4448-5CFD-48EF-A239-1D93F7A917D1}"/>
              </a:ext>
            </a:extLst>
          </p:cNvPr>
          <p:cNvSpPr/>
          <p:nvPr/>
        </p:nvSpPr>
        <p:spPr>
          <a:xfrm>
            <a:off x="4981992" y="2750406"/>
            <a:ext cx="721672" cy="415498"/>
          </a:xfrm>
          <a:prstGeom prst="rect">
            <a:avLst/>
          </a:prstGeom>
        </p:spPr>
        <p:txBody>
          <a:bodyPr wrap="none" lIns="91440" tIns="45720" rIns="91440" bIns="45720" anchor="t">
            <a:spAutoFit/>
          </a:bodyPr>
          <a:lstStyle/>
          <a:p>
            <a:pPr algn="ctr"/>
            <a:r>
              <a:rPr lang="en-US" altLang="ja-JP" sz="700" dirty="0" err="1">
                <a:solidFill>
                  <a:srgbClr val="676767">
                    <a:lumMod val="50000"/>
                  </a:srgbClr>
                </a:solidFill>
                <a:latin typeface="+mn-lt"/>
                <a:ea typeface="ＭＳ Ｐゴシック"/>
                <a:cs typeface="Arial"/>
              </a:rPr>
              <a:t>ソフトウェア</a:t>
            </a:r>
            <a:br>
              <a:rPr lang="en-US" altLang="ja-JP" sz="700" dirty="0">
                <a:solidFill>
                  <a:srgbClr val="676767"/>
                </a:solidFill>
                <a:latin typeface="+mn-lt"/>
                <a:ea typeface="ＭＳ Ｐゴシック"/>
                <a:cs typeface="Arial"/>
              </a:rPr>
            </a:br>
            <a:r>
              <a:rPr lang="en-US" altLang="ja-JP" sz="700" dirty="0" err="1">
                <a:solidFill>
                  <a:srgbClr val="676767">
                    <a:lumMod val="50000"/>
                  </a:srgbClr>
                </a:solidFill>
                <a:latin typeface="+mn-lt"/>
                <a:ea typeface="ＭＳ Ｐゴシック"/>
                <a:cs typeface="Arial"/>
              </a:rPr>
              <a:t>アップグレード</a:t>
            </a:r>
            <a:br>
              <a:rPr lang="en-US" altLang="ja-JP" sz="700" dirty="0">
                <a:solidFill>
                  <a:srgbClr val="676767"/>
                </a:solidFill>
                <a:latin typeface="+mn-lt"/>
                <a:ea typeface="ＭＳ Ｐゴシック"/>
                <a:cs typeface="Arial"/>
              </a:rPr>
            </a:br>
            <a:r>
              <a:rPr lang="en-US" altLang="ja-JP" sz="700" dirty="0" err="1">
                <a:solidFill>
                  <a:srgbClr val="676767">
                    <a:lumMod val="50000"/>
                  </a:srgbClr>
                </a:solidFill>
                <a:latin typeface="+mn-lt"/>
                <a:ea typeface="ＭＳ Ｐゴシック"/>
                <a:cs typeface="Arial"/>
              </a:rPr>
              <a:t>開始</a:t>
            </a:r>
            <a:endParaRPr lang="en-US" altLang="ja-JP" sz="700" dirty="0">
              <a:solidFill>
                <a:srgbClr val="676767">
                  <a:lumMod val="50000"/>
                </a:srgbClr>
              </a:solidFill>
              <a:latin typeface="+mn-lt"/>
              <a:ea typeface="ＭＳ Ｐゴシック"/>
              <a:cs typeface="Arial"/>
            </a:endParaRPr>
          </a:p>
        </p:txBody>
      </p:sp>
      <p:sp>
        <p:nvSpPr>
          <p:cNvPr id="148" name="正方形/長方形 64">
            <a:extLst>
              <a:ext uri="{FF2B5EF4-FFF2-40B4-BE49-F238E27FC236}">
                <a16:creationId xmlns:a16="http://schemas.microsoft.com/office/drawing/2014/main" id="{45F4D821-FF0A-4FFB-80F3-7D6F0F3AB30D}"/>
              </a:ext>
            </a:extLst>
          </p:cNvPr>
          <p:cNvSpPr/>
          <p:nvPr/>
        </p:nvSpPr>
        <p:spPr>
          <a:xfrm>
            <a:off x="4049879" y="2732062"/>
            <a:ext cx="721672" cy="415498"/>
          </a:xfrm>
          <a:prstGeom prst="rect">
            <a:avLst/>
          </a:prstGeom>
        </p:spPr>
        <p:txBody>
          <a:bodyPr wrap="none" lIns="91440" tIns="45720" rIns="91440" bIns="45720" anchor="t">
            <a:spAutoFit/>
          </a:bodyPr>
          <a:lstStyle/>
          <a:p>
            <a:pPr algn="ctr"/>
            <a:r>
              <a:rPr lang="en-US" altLang="ja-JP" sz="700" dirty="0" err="1">
                <a:solidFill>
                  <a:srgbClr val="676767">
                    <a:lumMod val="50000"/>
                  </a:srgbClr>
                </a:solidFill>
                <a:latin typeface="+mn-lt"/>
                <a:ea typeface="ＭＳ Ｐゴシック"/>
                <a:cs typeface="Arial"/>
              </a:rPr>
              <a:t>ソフトウェア</a:t>
            </a:r>
            <a:br>
              <a:rPr lang="en-US" altLang="ja-JP" sz="700" dirty="0">
                <a:solidFill>
                  <a:srgbClr val="676767"/>
                </a:solidFill>
                <a:latin typeface="+mn-lt"/>
                <a:ea typeface="ＭＳ Ｐゴシック"/>
                <a:cs typeface="Arial"/>
              </a:rPr>
            </a:br>
            <a:r>
              <a:rPr lang="en-US" altLang="ja-JP" sz="700" dirty="0" err="1">
                <a:solidFill>
                  <a:srgbClr val="676767">
                    <a:lumMod val="50000"/>
                  </a:srgbClr>
                </a:solidFill>
                <a:latin typeface="+mn-lt"/>
                <a:ea typeface="ＭＳ Ｐゴシック"/>
                <a:cs typeface="Arial"/>
              </a:rPr>
              <a:t>アップグレード</a:t>
            </a:r>
            <a:br>
              <a:rPr lang="en-US" altLang="ja-JP" sz="700" dirty="0">
                <a:solidFill>
                  <a:srgbClr val="676767"/>
                </a:solidFill>
                <a:latin typeface="+mn-lt"/>
                <a:ea typeface="ＭＳ Ｐゴシック"/>
                <a:cs typeface="Arial"/>
              </a:rPr>
            </a:br>
            <a:r>
              <a:rPr lang="ja-JP" altLang="en-US" sz="700">
                <a:solidFill>
                  <a:srgbClr val="676767">
                    <a:lumMod val="50000"/>
                  </a:srgbClr>
                </a:solidFill>
                <a:latin typeface="+mn-lt"/>
                <a:ea typeface="ＭＳ Ｐゴシック"/>
                <a:cs typeface="Arial"/>
              </a:rPr>
              <a:t>終了</a:t>
            </a:r>
            <a:endParaRPr lang="en-US" altLang="ja-JP" sz="700" dirty="0">
              <a:solidFill>
                <a:srgbClr val="676767">
                  <a:lumMod val="50000"/>
                </a:srgbClr>
              </a:solidFill>
              <a:latin typeface="+mn-lt"/>
              <a:ea typeface="ＭＳ Ｐゴシック"/>
              <a:cs typeface="Arial"/>
            </a:endParaRPr>
          </a:p>
        </p:txBody>
      </p:sp>
      <p:sp>
        <p:nvSpPr>
          <p:cNvPr id="149" name="正方形/長方形 64">
            <a:extLst>
              <a:ext uri="{FF2B5EF4-FFF2-40B4-BE49-F238E27FC236}">
                <a16:creationId xmlns:a16="http://schemas.microsoft.com/office/drawing/2014/main" id="{0BF034CC-8E84-4747-981B-E87C42ED746A}"/>
              </a:ext>
            </a:extLst>
          </p:cNvPr>
          <p:cNvSpPr/>
          <p:nvPr/>
        </p:nvSpPr>
        <p:spPr>
          <a:xfrm>
            <a:off x="6179081" y="2723305"/>
            <a:ext cx="721672" cy="415498"/>
          </a:xfrm>
          <a:prstGeom prst="rect">
            <a:avLst/>
          </a:prstGeom>
        </p:spPr>
        <p:txBody>
          <a:bodyPr wrap="none" lIns="91440" tIns="45720" rIns="91440" bIns="45720" anchor="t">
            <a:spAutoFit/>
          </a:bodyPr>
          <a:lstStyle/>
          <a:p>
            <a:pPr algn="ctr"/>
            <a:r>
              <a:rPr lang="en-US" altLang="ja-JP" sz="700" dirty="0" err="1">
                <a:solidFill>
                  <a:srgbClr val="676767">
                    <a:lumMod val="50000"/>
                  </a:srgbClr>
                </a:solidFill>
                <a:latin typeface="+mn-lt"/>
                <a:ea typeface="ＭＳ Ｐゴシック"/>
                <a:cs typeface="Arial"/>
              </a:rPr>
              <a:t>ソフトウェア</a:t>
            </a:r>
            <a:br>
              <a:rPr lang="en-US" altLang="ja-JP" sz="700" dirty="0">
                <a:solidFill>
                  <a:srgbClr val="676767"/>
                </a:solidFill>
                <a:latin typeface="+mn-lt"/>
                <a:ea typeface="ＭＳ Ｐゴシック"/>
                <a:cs typeface="Arial"/>
              </a:rPr>
            </a:br>
            <a:r>
              <a:rPr lang="en-US" altLang="ja-JP" sz="700" dirty="0" err="1">
                <a:solidFill>
                  <a:srgbClr val="676767">
                    <a:lumMod val="50000"/>
                  </a:srgbClr>
                </a:solidFill>
                <a:latin typeface="+mn-lt"/>
                <a:ea typeface="ＭＳ Ｐゴシック"/>
                <a:cs typeface="Arial"/>
              </a:rPr>
              <a:t>アップグレード</a:t>
            </a:r>
            <a:br>
              <a:rPr lang="en-US" altLang="ja-JP" sz="700" dirty="0">
                <a:solidFill>
                  <a:srgbClr val="676767"/>
                </a:solidFill>
                <a:latin typeface="+mn-lt"/>
                <a:ea typeface="ＭＳ Ｐゴシック"/>
                <a:cs typeface="Arial"/>
              </a:rPr>
            </a:br>
            <a:r>
              <a:rPr lang="ja-JP" altLang="en-US" sz="700">
                <a:solidFill>
                  <a:srgbClr val="676767">
                    <a:lumMod val="50000"/>
                  </a:srgbClr>
                </a:solidFill>
                <a:latin typeface="+mn-lt"/>
                <a:ea typeface="ＭＳ Ｐゴシック"/>
                <a:cs typeface="Arial"/>
              </a:rPr>
              <a:t>終了</a:t>
            </a:r>
            <a:endParaRPr lang="en-US" altLang="ja-JP" sz="700" dirty="0">
              <a:solidFill>
                <a:srgbClr val="676767">
                  <a:lumMod val="50000"/>
                </a:srgbClr>
              </a:solidFill>
              <a:latin typeface="+mn-lt"/>
              <a:ea typeface="ＭＳ Ｐゴシック"/>
              <a:cs typeface="Arial"/>
            </a:endParaRPr>
          </a:p>
        </p:txBody>
      </p:sp>
      <p:cxnSp>
        <p:nvCxnSpPr>
          <p:cNvPr id="150" name="Straight Connector 50">
            <a:extLst>
              <a:ext uri="{FF2B5EF4-FFF2-40B4-BE49-F238E27FC236}">
                <a16:creationId xmlns:a16="http://schemas.microsoft.com/office/drawing/2014/main" id="{590F070C-E1B8-4F87-AAA5-5A5B56B1444C}"/>
              </a:ext>
            </a:extLst>
          </p:cNvPr>
          <p:cNvCxnSpPr>
            <a:cxnSpLocks/>
          </p:cNvCxnSpPr>
          <p:nvPr/>
        </p:nvCxnSpPr>
        <p:spPr>
          <a:xfrm>
            <a:off x="6501419" y="1468083"/>
            <a:ext cx="0" cy="1255222"/>
          </a:xfrm>
          <a:prstGeom prst="line">
            <a:avLst/>
          </a:prstGeom>
          <a:noFill/>
          <a:ln w="9525" cap="flat" cmpd="sng" algn="ctr">
            <a:solidFill>
              <a:srgbClr val="7030A0"/>
            </a:solidFill>
            <a:prstDash val="sysDot"/>
          </a:ln>
          <a:effectLst/>
        </p:spPr>
      </p:cxnSp>
      <p:sp>
        <p:nvSpPr>
          <p:cNvPr id="151" name="正方形/長方形 64">
            <a:extLst>
              <a:ext uri="{FF2B5EF4-FFF2-40B4-BE49-F238E27FC236}">
                <a16:creationId xmlns:a16="http://schemas.microsoft.com/office/drawing/2014/main" id="{8C2ADAAB-C767-4ABC-8E31-6874C3869A1B}"/>
              </a:ext>
            </a:extLst>
          </p:cNvPr>
          <p:cNvSpPr/>
          <p:nvPr/>
        </p:nvSpPr>
        <p:spPr>
          <a:xfrm>
            <a:off x="2150936" y="4503781"/>
            <a:ext cx="901209" cy="307777"/>
          </a:xfrm>
          <a:prstGeom prst="rect">
            <a:avLst/>
          </a:prstGeom>
        </p:spPr>
        <p:txBody>
          <a:bodyPr wrap="none" lIns="91440" tIns="45720" rIns="91440" bIns="45720" anchor="t">
            <a:spAutoFit/>
          </a:bodyPr>
          <a:lstStyle/>
          <a:p>
            <a:pPr algn="ctr"/>
            <a:r>
              <a:rPr lang="en-US" altLang="ja-JP" sz="700" dirty="0" err="1">
                <a:solidFill>
                  <a:srgbClr val="676767">
                    <a:lumMod val="50000"/>
                  </a:srgbClr>
                </a:solidFill>
                <a:latin typeface="+mn-lt"/>
                <a:ea typeface="ＭＳ Ｐゴシック"/>
                <a:cs typeface="Arial"/>
              </a:rPr>
              <a:t>ソフトウェア</a:t>
            </a:r>
            <a:br>
              <a:rPr lang="en-US" altLang="ja-JP" sz="700" dirty="0">
                <a:solidFill>
                  <a:srgbClr val="676767"/>
                </a:solidFill>
                <a:latin typeface="+mn-lt"/>
                <a:ea typeface="ＭＳ Ｐゴシック"/>
                <a:cs typeface="Arial"/>
              </a:rPr>
            </a:br>
            <a:r>
              <a:rPr lang="en-US" altLang="ja-JP" sz="700" dirty="0" err="1">
                <a:solidFill>
                  <a:srgbClr val="676767">
                    <a:lumMod val="50000"/>
                  </a:srgbClr>
                </a:solidFill>
                <a:latin typeface="+mn-lt"/>
                <a:ea typeface="ＭＳ Ｐゴシック"/>
                <a:cs typeface="Arial"/>
              </a:rPr>
              <a:t>アップグレード開始</a:t>
            </a:r>
            <a:endParaRPr lang="en-US" altLang="ja-JP" sz="700" dirty="0">
              <a:solidFill>
                <a:srgbClr val="676767">
                  <a:lumMod val="50000"/>
                </a:srgbClr>
              </a:solidFill>
              <a:latin typeface="+mn-lt"/>
              <a:ea typeface="ＭＳ Ｐゴシック"/>
              <a:cs typeface="Arial"/>
            </a:endParaRPr>
          </a:p>
        </p:txBody>
      </p:sp>
      <p:sp>
        <p:nvSpPr>
          <p:cNvPr id="152" name="正方形/長方形 64">
            <a:extLst>
              <a:ext uri="{FF2B5EF4-FFF2-40B4-BE49-F238E27FC236}">
                <a16:creationId xmlns:a16="http://schemas.microsoft.com/office/drawing/2014/main" id="{1B6834A4-9F96-4966-913E-42C4AB9F1A3E}"/>
              </a:ext>
            </a:extLst>
          </p:cNvPr>
          <p:cNvSpPr/>
          <p:nvPr/>
        </p:nvSpPr>
        <p:spPr>
          <a:xfrm>
            <a:off x="7618079" y="4510878"/>
            <a:ext cx="901208" cy="307777"/>
          </a:xfrm>
          <a:prstGeom prst="rect">
            <a:avLst/>
          </a:prstGeom>
        </p:spPr>
        <p:txBody>
          <a:bodyPr wrap="none" lIns="91440" tIns="45720" rIns="91440" bIns="45720" anchor="t">
            <a:spAutoFit/>
          </a:bodyPr>
          <a:lstStyle/>
          <a:p>
            <a:pPr algn="ctr"/>
            <a:r>
              <a:rPr lang="en-US" altLang="ja-JP" sz="700" dirty="0" err="1">
                <a:solidFill>
                  <a:srgbClr val="676767">
                    <a:lumMod val="50000"/>
                  </a:srgbClr>
                </a:solidFill>
                <a:latin typeface="+mn-lt"/>
                <a:ea typeface="ＭＳ Ｐゴシック"/>
                <a:cs typeface="Arial"/>
              </a:rPr>
              <a:t>ソフトウェア</a:t>
            </a:r>
            <a:br>
              <a:rPr lang="en-US" altLang="ja-JP" sz="700" dirty="0">
                <a:solidFill>
                  <a:srgbClr val="676767"/>
                </a:solidFill>
                <a:latin typeface="+mn-lt"/>
                <a:ea typeface="ＭＳ Ｐゴシック"/>
                <a:cs typeface="Arial"/>
              </a:rPr>
            </a:br>
            <a:r>
              <a:rPr lang="en-US" altLang="ja-JP" sz="700" dirty="0" err="1">
                <a:solidFill>
                  <a:srgbClr val="676767">
                    <a:lumMod val="50000"/>
                  </a:srgbClr>
                </a:solidFill>
                <a:latin typeface="+mn-lt"/>
                <a:ea typeface="ＭＳ Ｐゴシック"/>
                <a:cs typeface="Arial"/>
              </a:rPr>
              <a:t>アップグレード</a:t>
            </a:r>
            <a:r>
              <a:rPr lang="ja-JP" altLang="en-US" sz="700">
                <a:solidFill>
                  <a:srgbClr val="676767">
                    <a:lumMod val="50000"/>
                  </a:srgbClr>
                </a:solidFill>
                <a:latin typeface="+mn-lt"/>
                <a:ea typeface="ＭＳ Ｐゴシック"/>
                <a:cs typeface="Arial"/>
              </a:rPr>
              <a:t>終了</a:t>
            </a:r>
            <a:endParaRPr lang="en-US" altLang="ja-JP" sz="700" dirty="0">
              <a:solidFill>
                <a:srgbClr val="676767">
                  <a:lumMod val="50000"/>
                </a:srgbClr>
              </a:solidFill>
              <a:latin typeface="+mn-lt"/>
              <a:ea typeface="ＭＳ Ｐゴシック"/>
              <a:cs typeface="Arial"/>
            </a:endParaRPr>
          </a:p>
        </p:txBody>
      </p:sp>
      <p:cxnSp>
        <p:nvCxnSpPr>
          <p:cNvPr id="153" name="Straight Connector 50">
            <a:extLst>
              <a:ext uri="{FF2B5EF4-FFF2-40B4-BE49-F238E27FC236}">
                <a16:creationId xmlns:a16="http://schemas.microsoft.com/office/drawing/2014/main" id="{1E6F64D1-7CF6-4F62-9C35-96F4D6FD6A6B}"/>
              </a:ext>
            </a:extLst>
          </p:cNvPr>
          <p:cNvCxnSpPr>
            <a:cxnSpLocks/>
          </p:cNvCxnSpPr>
          <p:nvPr/>
        </p:nvCxnSpPr>
        <p:spPr>
          <a:xfrm>
            <a:off x="8068683" y="3297208"/>
            <a:ext cx="0" cy="1255222"/>
          </a:xfrm>
          <a:prstGeom prst="line">
            <a:avLst/>
          </a:prstGeom>
          <a:noFill/>
          <a:ln w="9525" cap="flat" cmpd="sng" algn="ctr">
            <a:solidFill>
              <a:srgbClr val="7030A0"/>
            </a:solidFill>
            <a:prstDash val="sysDot"/>
          </a:ln>
          <a:effectLst/>
        </p:spPr>
      </p:cxnSp>
    </p:spTree>
    <p:extLst>
      <p:ext uri="{BB962C8B-B14F-4D97-AF65-F5344CB8AC3E}">
        <p14:creationId xmlns:p14="http://schemas.microsoft.com/office/powerpoint/2010/main" val="122135480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0"/>
                                  </p:stCondLst>
                                  <p:childTnLst>
                                    <p:set>
                                      <p:cBhvr>
                                        <p:cTn id="6" dur="1" fill="hold">
                                          <p:stCondLst>
                                            <p:cond delay="0"/>
                                          </p:stCondLst>
                                        </p:cTn>
                                        <p:tgtEl>
                                          <p:spTgt spid="118"/>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126"/>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109"/>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127"/>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128"/>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129"/>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13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9" grpId="0" animBg="1"/>
      <p:bldP spid="127" grpId="0"/>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a:extLst>
              <a:ext uri="{FF2B5EF4-FFF2-40B4-BE49-F238E27FC236}">
                <a16:creationId xmlns:a16="http://schemas.microsoft.com/office/drawing/2014/main" id="{F440F436-AADE-8348-858A-8DEEBCE6F0F8}"/>
              </a:ext>
            </a:extLst>
          </p:cNvPr>
          <p:cNvSpPr>
            <a:spLocks noGrp="1"/>
          </p:cNvSpPr>
          <p:nvPr>
            <p:ph type="title"/>
          </p:nvPr>
        </p:nvSpPr>
        <p:spPr/>
        <p:txBody>
          <a:bodyPr/>
          <a:lstStyle/>
          <a:p>
            <a:pPr>
              <a:tabLst>
                <a:tab pos="906463" algn="l"/>
              </a:tabLst>
            </a:pPr>
            <a:r>
              <a:rPr kumimoji="1" lang="en-US" altLang="ja-JP">
                <a:latin typeface="+mn-lt"/>
                <a:ea typeface="MS PGothic" panose="020B0600070205080204" pitchFamily="34" charset="-128"/>
              </a:rPr>
              <a:t>1.2</a:t>
            </a:r>
            <a:r>
              <a:rPr kumimoji="1" lang="ja-JP" altLang="en-US">
                <a:latin typeface="+mn-lt"/>
                <a:ea typeface="MS PGothic" panose="020B0600070205080204" pitchFamily="34" charset="-128"/>
              </a:rPr>
              <a:t>　</a:t>
            </a:r>
            <a:r>
              <a:rPr kumimoji="1" lang="en-US" altLang="ja-JP">
                <a:latin typeface="+mn-lt"/>
                <a:ea typeface="MS PGothic" panose="020B0600070205080204" pitchFamily="34" charset="-128"/>
              </a:rPr>
              <a:t>Cisco Catalyst 	9000 </a:t>
            </a:r>
            <a:r>
              <a:rPr kumimoji="1" lang="ja-JP" altLang="en-US">
                <a:latin typeface="+mn-lt"/>
                <a:ea typeface="MS PGothic" panose="020B0600070205080204" pitchFamily="34" charset="-128"/>
              </a:rPr>
              <a:t>シリーズ</a:t>
            </a:r>
          </a:p>
        </p:txBody>
      </p:sp>
      <p:sp>
        <p:nvSpPr>
          <p:cNvPr id="3" name="Slide Number Placeholder 4">
            <a:extLst>
              <a:ext uri="{FF2B5EF4-FFF2-40B4-BE49-F238E27FC236}">
                <a16:creationId xmlns:a16="http://schemas.microsoft.com/office/drawing/2014/main" id="{7DCA697E-A0D6-9646-9503-F935AE2FC0CF}"/>
              </a:ext>
            </a:extLst>
          </p:cNvPr>
          <p:cNvSpPr txBox="1">
            <a:spLocks/>
          </p:cNvSpPr>
          <p:nvPr/>
        </p:nvSpPr>
        <p:spPr>
          <a:xfrm>
            <a:off x="8648700" y="4884738"/>
            <a:ext cx="495300" cy="274637"/>
          </a:xfrm>
          <a:prstGeom prst="rect">
            <a:avLst/>
          </a:prstGeom>
        </p:spPr>
        <p:txBody>
          <a:bodyPr>
            <a:noAutofit/>
          </a:bodyPr>
          <a:lstStyle>
            <a:defPPr>
              <a:defRPr lang="en-US"/>
            </a:defPPr>
            <a:lvl1pPr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1pPr>
            <a:lvl2pPr marL="4572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2pPr>
            <a:lvl3pPr marL="9144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3pPr>
            <a:lvl4pPr marL="13716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4pPr>
            <a:lvl5pPr marL="18288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5pPr>
            <a:lvl6pPr marL="2286000" algn="l" defTabSz="457200" rtl="0" eaLnBrk="1" latinLnBrk="0" hangingPunct="1">
              <a:defRPr kern="1200">
                <a:solidFill>
                  <a:schemeClr val="tx1"/>
                </a:solidFill>
                <a:latin typeface="Arial" charset="0"/>
                <a:ea typeface="ＭＳ Ｐゴシック" charset="0"/>
                <a:cs typeface="ＭＳ Ｐゴシック" charset="0"/>
              </a:defRPr>
            </a:lvl6pPr>
            <a:lvl7pPr marL="2743200" algn="l" defTabSz="457200" rtl="0" eaLnBrk="1" latinLnBrk="0" hangingPunct="1">
              <a:defRPr kern="1200">
                <a:solidFill>
                  <a:schemeClr val="tx1"/>
                </a:solidFill>
                <a:latin typeface="Arial" charset="0"/>
                <a:ea typeface="ＭＳ Ｐゴシック" charset="0"/>
                <a:cs typeface="ＭＳ Ｐゴシック" charset="0"/>
              </a:defRPr>
            </a:lvl7pPr>
            <a:lvl8pPr marL="3200400" algn="l" defTabSz="457200" rtl="0" eaLnBrk="1" latinLnBrk="0" hangingPunct="1">
              <a:defRPr kern="1200">
                <a:solidFill>
                  <a:schemeClr val="tx1"/>
                </a:solidFill>
                <a:latin typeface="Arial" charset="0"/>
                <a:ea typeface="ＭＳ Ｐゴシック" charset="0"/>
                <a:cs typeface="ＭＳ Ｐゴシック" charset="0"/>
              </a:defRPr>
            </a:lvl8pPr>
            <a:lvl9pPr marL="3657600" algn="l" defTabSz="457200" rtl="0" eaLnBrk="1" latinLnBrk="0" hangingPunct="1">
              <a:defRPr kern="1200">
                <a:solidFill>
                  <a:schemeClr val="tx1"/>
                </a:solidFill>
                <a:latin typeface="Arial" charset="0"/>
                <a:ea typeface="ＭＳ Ｐゴシック" charset="0"/>
                <a:cs typeface="ＭＳ Ｐゴシック" charset="0"/>
              </a:defRPr>
            </a:lvl9pPr>
          </a:lstStyle>
          <a:p>
            <a:fld id="{3945D0FD-48F1-4D72-80C5-FFB60B92A834}" type="slidenum">
              <a:rPr lang="en-US" sz="900" smtClean="0">
                <a:latin typeface="+mn-lt"/>
                <a:ea typeface="MS PGothic" panose="020B0600070205080204" pitchFamily="34" charset="-128"/>
              </a:rPr>
              <a:pPr/>
              <a:t>14</a:t>
            </a:fld>
            <a:endParaRPr lang="en-US" sz="900">
              <a:latin typeface="+mn-lt"/>
              <a:ea typeface="MS PGothic" panose="020B0600070205080204" pitchFamily="34" charset="-128"/>
            </a:endParaRPr>
          </a:p>
        </p:txBody>
      </p:sp>
    </p:spTree>
    <p:extLst>
      <p:ext uri="{BB962C8B-B14F-4D97-AF65-F5344CB8AC3E}">
        <p14:creationId xmlns:p14="http://schemas.microsoft.com/office/powerpoint/2010/main" val="910101428"/>
      </p:ext>
    </p:extLst>
  </p:cSld>
  <p:clrMapOvr>
    <a:masterClrMapping/>
  </p:clrMapOvr>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B4E46717-193D-964E-B331-2B7326FCC372}"/>
              </a:ext>
            </a:extLst>
          </p:cNvPr>
          <p:cNvSpPr>
            <a:spLocks noGrp="1"/>
          </p:cNvSpPr>
          <p:nvPr>
            <p:ph type="title"/>
          </p:nvPr>
        </p:nvSpPr>
        <p:spPr/>
        <p:txBody>
          <a:bodyPr anchor="t"/>
          <a:lstStyle/>
          <a:p>
            <a:r>
              <a:rPr lang="en-US" altLang="ja-JP">
                <a:latin typeface="+mn-lt"/>
                <a:ea typeface="MS PGothic" panose="020B0600070205080204" pitchFamily="34" charset="-128"/>
              </a:rPr>
              <a:t>GOLD</a:t>
            </a:r>
            <a:endParaRPr lang="en-US">
              <a:latin typeface="+mn-lt"/>
              <a:ea typeface="MS PGothic" panose="020B0600070205080204" pitchFamily="34" charset="-128"/>
            </a:endParaRPr>
          </a:p>
        </p:txBody>
      </p:sp>
      <p:sp>
        <p:nvSpPr>
          <p:cNvPr id="5" name="Text Placeholder 4">
            <a:extLst>
              <a:ext uri="{FF2B5EF4-FFF2-40B4-BE49-F238E27FC236}">
                <a16:creationId xmlns:a16="http://schemas.microsoft.com/office/drawing/2014/main" id="{A9F797BE-25B5-8A46-B6B8-37C32BBAD93F}"/>
              </a:ext>
            </a:extLst>
          </p:cNvPr>
          <p:cNvSpPr>
            <a:spLocks noGrp="1"/>
          </p:cNvSpPr>
          <p:nvPr>
            <p:ph type="body" sz="quarter" idx="11"/>
          </p:nvPr>
        </p:nvSpPr>
        <p:spPr/>
        <p:txBody>
          <a:bodyPr anchor="b"/>
          <a:lstStyle/>
          <a:p>
            <a:r>
              <a:rPr lang="ja-JP" altLang="en-US">
                <a:ea typeface="MS PGothic" panose="020B0600070205080204" pitchFamily="34" charset="-128"/>
              </a:rPr>
              <a:t>機能説明①</a:t>
            </a:r>
            <a:endParaRPr lang="en-US">
              <a:ea typeface="MS PGothic" panose="020B0600070205080204" pitchFamily="34" charset="-128"/>
            </a:endParaRPr>
          </a:p>
        </p:txBody>
      </p:sp>
      <p:sp>
        <p:nvSpPr>
          <p:cNvPr id="6" name="Text Placeholder 5">
            <a:extLst>
              <a:ext uri="{FF2B5EF4-FFF2-40B4-BE49-F238E27FC236}">
                <a16:creationId xmlns:a16="http://schemas.microsoft.com/office/drawing/2014/main" id="{AD0CEF74-413B-8F45-AD7F-1418652859F4}"/>
              </a:ext>
            </a:extLst>
          </p:cNvPr>
          <p:cNvSpPr>
            <a:spLocks noGrp="1"/>
          </p:cNvSpPr>
          <p:nvPr>
            <p:ph type="body" sz="quarter" idx="12"/>
          </p:nvPr>
        </p:nvSpPr>
        <p:spPr/>
        <p:txBody>
          <a:bodyPr/>
          <a:lstStyle/>
          <a:p>
            <a:r>
              <a:rPr kumimoji="1" lang="en-US" altLang="ja-JP" dirty="0">
                <a:ea typeface="MS PGothic" panose="020B0600070205080204" pitchFamily="34" charset="-128"/>
              </a:rPr>
              <a:t>3.2  IOS Management</a:t>
            </a:r>
            <a:endParaRPr lang="en-US" altLang="ja-JP" dirty="0">
              <a:solidFill>
                <a:schemeClr val="accent3">
                  <a:lumMod val="50000"/>
                </a:schemeClr>
              </a:solidFill>
              <a:ea typeface="MS PGothic" panose="020B0600070205080204" pitchFamily="34" charset="-128"/>
              <a:cs typeface="CiscoSansTT" panose="020B0503020201020303" pitchFamily="34" charset="0"/>
            </a:endParaRPr>
          </a:p>
        </p:txBody>
      </p:sp>
      <p:sp>
        <p:nvSpPr>
          <p:cNvPr id="7" name="四角形: 角を丸くする 6">
            <a:extLst>
              <a:ext uri="{FF2B5EF4-FFF2-40B4-BE49-F238E27FC236}">
                <a16:creationId xmlns:a16="http://schemas.microsoft.com/office/drawing/2014/main" id="{29D6F3C6-AFC4-4CD5-B211-1F57CECDF717}"/>
              </a:ext>
            </a:extLst>
          </p:cNvPr>
          <p:cNvSpPr/>
          <p:nvPr/>
        </p:nvSpPr>
        <p:spPr>
          <a:xfrm>
            <a:off x="227413" y="1219709"/>
            <a:ext cx="8687987" cy="545632"/>
          </a:xfrm>
          <a:prstGeom prst="roundRect">
            <a:avLst/>
          </a:prstGeom>
          <a:solidFill>
            <a:schemeClr val="tx2"/>
          </a:solidFill>
          <a:ln w="9525" cap="flat" cmpd="sng" algn="ctr">
            <a:noFill/>
            <a:prstDash val="solid"/>
            <a:round/>
            <a:headEnd type="none" w="med" len="med"/>
            <a:tailEnd type="none" w="med" len="med"/>
          </a:ln>
        </p:spPr>
        <p:style>
          <a:lnRef idx="0">
            <a:scrgbClr r="0" g="0" b="0"/>
          </a:lnRef>
          <a:fillRef idx="0">
            <a:scrgbClr r="0" g="0" b="0"/>
          </a:fillRef>
          <a:effectRef idx="0">
            <a:scrgbClr r="0" g="0" b="0"/>
          </a:effectRef>
          <a:fontRef idx="minor">
            <a:schemeClr val="accent1"/>
          </a:fontRef>
        </p:style>
        <p:txBody>
          <a:bodyPr rtlCol="0" anchor="ctr"/>
          <a:lstStyle/>
          <a:p>
            <a:r>
              <a:rPr lang="en-US" altLang="ja-JP" sz="1200" dirty="0">
                <a:solidFill>
                  <a:schemeClr val="accent1">
                    <a:lumMod val="20000"/>
                    <a:lumOff val="80000"/>
                  </a:schemeClr>
                </a:solidFill>
                <a:ea typeface="MS PGothic" panose="020B0600070205080204" pitchFamily="34" charset="-128"/>
              </a:rPr>
              <a:t>GOLD</a:t>
            </a:r>
            <a:r>
              <a:rPr lang="ja-JP" altLang="en-US" sz="1200" dirty="0">
                <a:solidFill>
                  <a:schemeClr val="accent1">
                    <a:lumMod val="20000"/>
                    <a:lumOff val="80000"/>
                  </a:schemeClr>
                </a:solidFill>
                <a:ea typeface="MS PGothic" panose="020B0600070205080204" pitchFamily="34" charset="-128"/>
              </a:rPr>
              <a:t>（</a:t>
            </a:r>
            <a:r>
              <a:rPr lang="en-US" altLang="ja-JP" sz="1200" dirty="0">
                <a:solidFill>
                  <a:schemeClr val="accent1">
                    <a:lumMod val="20000"/>
                    <a:lumOff val="80000"/>
                  </a:schemeClr>
                </a:solidFill>
                <a:ea typeface="MS PGothic" panose="020B0600070205080204" pitchFamily="34" charset="-128"/>
              </a:rPr>
              <a:t> Generic Online Diagnostics </a:t>
            </a:r>
            <a:r>
              <a:rPr lang="ja-JP" altLang="en-US" sz="1200" dirty="0">
                <a:solidFill>
                  <a:schemeClr val="accent1">
                    <a:lumMod val="20000"/>
                    <a:lumOff val="80000"/>
                  </a:schemeClr>
                </a:solidFill>
                <a:ea typeface="MS PGothic" panose="020B0600070205080204" pitchFamily="34" charset="-128"/>
              </a:rPr>
              <a:t>）は、ハードウェア コンポーネントの健全性をチェックし、システムに潜在的な障害などがなく正常に動作していることを確認します。</a:t>
            </a:r>
            <a:endParaRPr kumimoji="1" lang="ja-JP" altLang="en-US" sz="1200" dirty="0">
              <a:solidFill>
                <a:schemeClr val="accent1">
                  <a:lumMod val="20000"/>
                  <a:lumOff val="80000"/>
                </a:schemeClr>
              </a:solidFill>
              <a:ea typeface="MS PGothic" panose="020B0600070205080204" pitchFamily="34" charset="-128"/>
            </a:endParaRPr>
          </a:p>
        </p:txBody>
      </p:sp>
      <p:sp>
        <p:nvSpPr>
          <p:cNvPr id="8" name="テキスト ボックス 7">
            <a:extLst>
              <a:ext uri="{FF2B5EF4-FFF2-40B4-BE49-F238E27FC236}">
                <a16:creationId xmlns:a16="http://schemas.microsoft.com/office/drawing/2014/main" id="{38E02654-AFC3-4319-B19F-7FA00842965E}"/>
              </a:ext>
            </a:extLst>
          </p:cNvPr>
          <p:cNvSpPr txBox="1"/>
          <p:nvPr/>
        </p:nvSpPr>
        <p:spPr>
          <a:xfrm>
            <a:off x="227413" y="1883229"/>
            <a:ext cx="4340405" cy="2846933"/>
          </a:xfrm>
          <a:prstGeom prst="rect">
            <a:avLst/>
          </a:prstGeom>
          <a:noFill/>
        </p:spPr>
        <p:txBody>
          <a:bodyPr wrap="square" rtlCol="0">
            <a:spAutoFit/>
          </a:bodyPr>
          <a:lstStyle/>
          <a:p>
            <a:pPr marL="171450" indent="-171450">
              <a:buFont typeface="Apple SD Gothic Neo Regular" panose="02000300000000000000" pitchFamily="2" charset="-127"/>
              <a:buChar char="◼"/>
            </a:pPr>
            <a:r>
              <a:rPr kumimoji="1" lang="ja-JP" altLang="en-US" sz="1200" b="1">
                <a:solidFill>
                  <a:schemeClr val="accent3"/>
                </a:solidFill>
                <a:latin typeface="+mn-lt"/>
                <a:ea typeface="MS PGothic" panose="020B0600070205080204" pitchFamily="34" charset="-128"/>
              </a:rPr>
              <a:t>特徴</a:t>
            </a:r>
            <a:endParaRPr kumimoji="1" lang="en-US" altLang="ja-JP" sz="1200" b="1">
              <a:solidFill>
                <a:schemeClr val="accent3"/>
              </a:solidFill>
              <a:latin typeface="+mn-lt"/>
              <a:ea typeface="MS PGothic" panose="020B0600070205080204" pitchFamily="34" charset="-128"/>
            </a:endParaRPr>
          </a:p>
          <a:p>
            <a:r>
              <a:rPr lang="en-US" altLang="ja-JP" sz="1100">
                <a:latin typeface="+mn-lt"/>
                <a:ea typeface="MS PGothic" panose="020B0600070205080204" pitchFamily="34" charset="-128"/>
              </a:rPr>
              <a:t>GOLD </a:t>
            </a:r>
            <a:r>
              <a:rPr lang="ja-JP" altLang="en-US" sz="1100">
                <a:latin typeface="+mn-lt"/>
                <a:ea typeface="MS PGothic" panose="020B0600070205080204" pitchFamily="34" charset="-128"/>
              </a:rPr>
              <a:t>の実装では、ハードウェア コンポーネントの健全性をチェックし、システムに潜在的な障害などがなく正常に動作していることを確認します。</a:t>
            </a:r>
            <a:endParaRPr lang="en-US" altLang="ja-JP" sz="1100">
              <a:latin typeface="+mn-lt"/>
              <a:ea typeface="MS PGothic" panose="020B0600070205080204" pitchFamily="34" charset="-128"/>
            </a:endParaRPr>
          </a:p>
          <a:p>
            <a:r>
              <a:rPr lang="ja-JP" altLang="en-US" sz="1100">
                <a:latin typeface="+mn-lt"/>
                <a:ea typeface="MS PGothic" panose="020B0600070205080204" pitchFamily="34" charset="-128"/>
              </a:rPr>
              <a:t>テストのなかには、システム起動時（ブートアップ診断）に実施されるものもあれば、システム稼働中（ランタイム診断）に実施されるものもあります。</a:t>
            </a:r>
            <a:endParaRPr lang="en-US" altLang="ja-JP" sz="1100">
              <a:latin typeface="+mn-lt"/>
              <a:ea typeface="MS PGothic" panose="020B0600070205080204" pitchFamily="34" charset="-128"/>
            </a:endParaRPr>
          </a:p>
          <a:p>
            <a:endParaRPr kumimoji="1" lang="en-US" altLang="ja-JP" sz="1100">
              <a:latin typeface="+mn-lt"/>
              <a:ea typeface="MS PGothic" panose="020B0600070205080204" pitchFamily="34" charset="-128"/>
            </a:endParaRPr>
          </a:p>
          <a:p>
            <a:pPr marL="171450" indent="-171450">
              <a:buFont typeface="Apple SD Gothic Neo Regular" panose="02000300000000000000" pitchFamily="2" charset="-127"/>
              <a:buChar char="◼"/>
            </a:pPr>
            <a:r>
              <a:rPr kumimoji="1" lang="ja-JP" altLang="en-US" sz="1200" b="1">
                <a:solidFill>
                  <a:schemeClr val="accent3"/>
                </a:solidFill>
                <a:latin typeface="+mn-lt"/>
                <a:ea typeface="MS PGothic" panose="020B0600070205080204" pitchFamily="34" charset="-128"/>
              </a:rPr>
              <a:t>変更点</a:t>
            </a:r>
            <a:endParaRPr kumimoji="1" lang="en-US" altLang="ja-JP" sz="1200" b="1">
              <a:solidFill>
                <a:schemeClr val="accent3"/>
              </a:solidFill>
              <a:latin typeface="+mn-lt"/>
              <a:ea typeface="MS PGothic" panose="020B0600070205080204" pitchFamily="34" charset="-128"/>
            </a:endParaRPr>
          </a:p>
          <a:p>
            <a:r>
              <a:rPr kumimoji="1" lang="ja-JP" altLang="en-US" sz="1100">
                <a:latin typeface="+mn-lt"/>
                <a:ea typeface="MS PGothic" panose="020B0600070205080204" pitchFamily="34" charset="-128"/>
              </a:rPr>
              <a:t>起動時の診断では、これまでの</a:t>
            </a:r>
            <a:r>
              <a:rPr kumimoji="1" lang="en-US" altLang="ja-JP" sz="1100">
                <a:latin typeface="+mn-lt"/>
                <a:ea typeface="MS PGothic" panose="020B0600070205080204" pitchFamily="34" charset="-128"/>
              </a:rPr>
              <a:t> Cisco Catalyst 2000 </a:t>
            </a:r>
            <a:r>
              <a:rPr kumimoji="1" lang="ja-JP" altLang="en-US" sz="1100">
                <a:latin typeface="+mn-lt"/>
                <a:ea typeface="MS PGothic" panose="020B0600070205080204" pitchFamily="34" charset="-128"/>
              </a:rPr>
              <a:t>シリーズなどでは起動時に</a:t>
            </a:r>
            <a:r>
              <a:rPr kumimoji="1" lang="en-US" altLang="ja-JP" sz="1100">
                <a:latin typeface="+mn-lt"/>
                <a:ea typeface="MS PGothic" panose="020B0600070205080204" pitchFamily="34" charset="-128"/>
              </a:rPr>
              <a:t> POST </a:t>
            </a:r>
            <a:r>
              <a:rPr kumimoji="1" lang="ja-JP" altLang="en-US" sz="1100">
                <a:latin typeface="+mn-lt"/>
                <a:ea typeface="MS PGothic" panose="020B0600070205080204" pitchFamily="34" charset="-128"/>
              </a:rPr>
              <a:t>のログ結果が表示されていましたが、本製品では正常起動時のログは表示されなくなりました。</a:t>
            </a:r>
            <a:r>
              <a:rPr kumimoji="1" lang="en-US" altLang="ja-JP" sz="1100">
                <a:latin typeface="+mn-lt"/>
                <a:ea typeface="MS PGothic" panose="020B0600070205080204" pitchFamily="34" charset="-128"/>
              </a:rPr>
              <a:t>CLI </a:t>
            </a:r>
            <a:r>
              <a:rPr kumimoji="1" lang="ja-JP" altLang="en-US" sz="1100">
                <a:latin typeface="+mn-lt"/>
                <a:ea typeface="MS PGothic" panose="020B0600070205080204" pitchFamily="34" charset="-128"/>
              </a:rPr>
              <a:t>により確認することは可能です。</a:t>
            </a:r>
            <a:endParaRPr kumimoji="1" lang="en-US" altLang="ja-JP" sz="1100">
              <a:latin typeface="+mn-lt"/>
              <a:ea typeface="MS PGothic" panose="020B0600070205080204" pitchFamily="34" charset="-128"/>
            </a:endParaRPr>
          </a:p>
          <a:p>
            <a:endParaRPr kumimoji="1" lang="en-US" altLang="ja-JP" sz="1100">
              <a:latin typeface="+mn-lt"/>
              <a:ea typeface="MS PGothic" panose="020B0600070205080204" pitchFamily="34" charset="-128"/>
            </a:endParaRPr>
          </a:p>
          <a:p>
            <a:pPr marL="171450" indent="-171450">
              <a:buFont typeface="Apple SD Gothic Neo Regular" panose="02000300000000000000" pitchFamily="2" charset="-127"/>
              <a:buChar char="◼"/>
            </a:pPr>
            <a:r>
              <a:rPr kumimoji="1" lang="ja-JP" altLang="en-US" sz="1200" b="1">
                <a:solidFill>
                  <a:schemeClr val="accent3"/>
                </a:solidFill>
                <a:latin typeface="+mn-lt"/>
                <a:ea typeface="MS PGothic" panose="020B0600070205080204" pitchFamily="34" charset="-128"/>
              </a:rPr>
              <a:t>注意</a:t>
            </a:r>
            <a:endParaRPr kumimoji="1" lang="en-US" altLang="ja-JP" sz="1200" b="1">
              <a:solidFill>
                <a:schemeClr val="accent3"/>
              </a:solidFill>
              <a:latin typeface="+mn-lt"/>
              <a:ea typeface="MS PGothic" panose="020B0600070205080204" pitchFamily="34" charset="-128"/>
            </a:endParaRPr>
          </a:p>
          <a:p>
            <a:r>
              <a:rPr kumimoji="1" lang="en-US" altLang="ja-JP" sz="1100">
                <a:latin typeface="+mn-lt"/>
                <a:ea typeface="MS PGothic" panose="020B0600070205080204" pitchFamily="34" charset="-128"/>
              </a:rPr>
              <a:t>Cisco Catalyst 9000 </a:t>
            </a:r>
            <a:r>
              <a:rPr kumimoji="1" lang="ja-JP" altLang="en-US" sz="1100">
                <a:latin typeface="+mn-lt"/>
                <a:ea typeface="MS PGothic" panose="020B0600070205080204" pitchFamily="34" charset="-128"/>
              </a:rPr>
              <a:t>シリーズの機種によってテスト項目が異なります。</a:t>
            </a:r>
          </a:p>
        </p:txBody>
      </p:sp>
      <p:sp>
        <p:nvSpPr>
          <p:cNvPr id="9" name="テキスト ボックス 8">
            <a:extLst>
              <a:ext uri="{FF2B5EF4-FFF2-40B4-BE49-F238E27FC236}">
                <a16:creationId xmlns:a16="http://schemas.microsoft.com/office/drawing/2014/main" id="{A8470E6C-D9D5-4505-8EC1-2D79B018ED59}"/>
              </a:ext>
            </a:extLst>
          </p:cNvPr>
          <p:cNvSpPr txBox="1"/>
          <p:nvPr/>
        </p:nvSpPr>
        <p:spPr>
          <a:xfrm>
            <a:off x="4572000" y="2159615"/>
            <a:ext cx="3794466" cy="2431435"/>
          </a:xfrm>
          <a:prstGeom prst="rect">
            <a:avLst/>
          </a:prstGeom>
          <a:solidFill>
            <a:schemeClr val="bg2">
              <a:lumMod val="95000"/>
            </a:schemeClr>
          </a:solidFill>
          <a:ln>
            <a:noFill/>
          </a:ln>
        </p:spPr>
        <p:style>
          <a:lnRef idx="0">
            <a:scrgbClr r="0" g="0" b="0"/>
          </a:lnRef>
          <a:fillRef idx="0">
            <a:scrgbClr r="0" g="0" b="0"/>
          </a:fillRef>
          <a:effectRef idx="0">
            <a:scrgbClr r="0" g="0" b="0"/>
          </a:effectRef>
          <a:fontRef idx="minor">
            <a:schemeClr val="accent4"/>
          </a:fontRef>
        </p:style>
        <p:txBody>
          <a:bodyPr wrap="square" rtlCol="0">
            <a:spAutoFit/>
          </a:bodyPr>
          <a:lstStyle/>
          <a:p>
            <a:r>
              <a:rPr kumimoji="1" lang="en-US" altLang="ja-JP" sz="800">
                <a:ea typeface="MS PGothic" panose="020B0600070205080204" pitchFamily="34" charset="-128"/>
              </a:rPr>
              <a:t>C9200-01#show diagnostic post</a:t>
            </a:r>
          </a:p>
          <a:p>
            <a:r>
              <a:rPr kumimoji="1" lang="en-US" altLang="ja-JP" sz="800">
                <a:ea typeface="MS PGothic" panose="020B0600070205080204" pitchFamily="34" charset="-128"/>
              </a:rPr>
              <a:t>Stored system POST messages:</a:t>
            </a:r>
          </a:p>
          <a:p>
            <a:endParaRPr kumimoji="1" lang="en-US" altLang="ja-JP" sz="800">
              <a:ea typeface="MS PGothic" panose="020B0600070205080204" pitchFamily="34" charset="-128"/>
            </a:endParaRPr>
          </a:p>
          <a:p>
            <a:r>
              <a:rPr kumimoji="1" lang="en-US" altLang="ja-JP" sz="800">
                <a:ea typeface="MS PGothic" panose="020B0600070205080204" pitchFamily="34" charset="-128"/>
              </a:rPr>
              <a:t>Switch 1</a:t>
            </a:r>
          </a:p>
          <a:p>
            <a:r>
              <a:rPr kumimoji="1" lang="en-US" altLang="ja-JP" sz="800">
                <a:ea typeface="MS PGothic" panose="020B0600070205080204" pitchFamily="34" charset="-128"/>
              </a:rPr>
              <a:t>---------</a:t>
            </a:r>
          </a:p>
          <a:p>
            <a:endParaRPr kumimoji="1" lang="en-US" altLang="ja-JP" sz="800">
              <a:ea typeface="MS PGothic" panose="020B0600070205080204" pitchFamily="34" charset="-128"/>
            </a:endParaRPr>
          </a:p>
          <a:p>
            <a:r>
              <a:rPr kumimoji="1" lang="en-US" altLang="ja-JP" sz="800">
                <a:ea typeface="MS PGothic" panose="020B0600070205080204" pitchFamily="34" charset="-128"/>
              </a:rPr>
              <a:t>POST: CRYPTO Tests : Begin</a:t>
            </a:r>
          </a:p>
          <a:p>
            <a:r>
              <a:rPr kumimoji="1" lang="en-US" altLang="ja-JP" sz="800">
                <a:ea typeface="MS PGothic" panose="020B0600070205080204" pitchFamily="34" charset="-128"/>
              </a:rPr>
              <a:t>POST: CRYPTO Tests : End, </a:t>
            </a:r>
            <a:r>
              <a:rPr kumimoji="1" lang="en-US" altLang="ja-JP" sz="800" b="1">
                <a:solidFill>
                  <a:srgbClr val="FF0000"/>
                </a:solidFill>
                <a:ea typeface="MS PGothic" panose="020B0600070205080204" pitchFamily="34" charset="-128"/>
              </a:rPr>
              <a:t>Status Passed</a:t>
            </a:r>
          </a:p>
          <a:p>
            <a:endParaRPr kumimoji="1" lang="en-US" altLang="ja-JP" sz="800">
              <a:ea typeface="MS PGothic" panose="020B0600070205080204" pitchFamily="34" charset="-128"/>
            </a:endParaRPr>
          </a:p>
          <a:p>
            <a:r>
              <a:rPr kumimoji="1" lang="en-US" altLang="ja-JP" sz="800">
                <a:ea typeface="MS PGothic" panose="020B0600070205080204" pitchFamily="34" charset="-128"/>
              </a:rPr>
              <a:t>POST: PORT Loopback: loopback Test : Begin</a:t>
            </a:r>
          </a:p>
          <a:p>
            <a:r>
              <a:rPr kumimoji="1" lang="en-US" altLang="ja-JP" sz="800">
                <a:ea typeface="MS PGothic" panose="020B0600070205080204" pitchFamily="34" charset="-128"/>
              </a:rPr>
              <a:t>POST: PORT Loopback: loopback Test : End, </a:t>
            </a:r>
            <a:r>
              <a:rPr kumimoji="1" lang="en-US" altLang="ja-JP" sz="800" b="1">
                <a:solidFill>
                  <a:srgbClr val="FF0000"/>
                </a:solidFill>
                <a:ea typeface="MS PGothic" panose="020B0600070205080204" pitchFamily="34" charset="-128"/>
              </a:rPr>
              <a:t>Status Passed</a:t>
            </a:r>
          </a:p>
          <a:p>
            <a:endParaRPr kumimoji="1" lang="en-US" altLang="ja-JP" sz="800">
              <a:ea typeface="MS PGothic" panose="020B0600070205080204" pitchFamily="34" charset="-128"/>
            </a:endParaRPr>
          </a:p>
          <a:p>
            <a:r>
              <a:rPr kumimoji="1" lang="en-US" altLang="ja-JP" sz="800">
                <a:ea typeface="MS PGothic" panose="020B0600070205080204" pitchFamily="34" charset="-128"/>
              </a:rPr>
              <a:t>POST: SIF Tests : Begin</a:t>
            </a:r>
          </a:p>
          <a:p>
            <a:r>
              <a:rPr kumimoji="1" lang="en-US" altLang="ja-JP" sz="800">
                <a:ea typeface="MS PGothic" panose="020B0600070205080204" pitchFamily="34" charset="-128"/>
              </a:rPr>
              <a:t>POST: SIF Tests : End, Status Passed</a:t>
            </a:r>
          </a:p>
          <a:p>
            <a:endParaRPr kumimoji="1" lang="en-US" altLang="ja-JP" sz="800">
              <a:ea typeface="MS PGothic" panose="020B0600070205080204" pitchFamily="34" charset="-128"/>
            </a:endParaRPr>
          </a:p>
          <a:p>
            <a:r>
              <a:rPr kumimoji="1" lang="en-US" altLang="ja-JP" sz="800">
                <a:ea typeface="MS PGothic" panose="020B0600070205080204" pitchFamily="34" charset="-128"/>
              </a:rPr>
              <a:t>POST: Thermal, Temperature Tests : Begin</a:t>
            </a:r>
          </a:p>
          <a:p>
            <a:r>
              <a:rPr kumimoji="1" lang="en-US" altLang="ja-JP" sz="800">
                <a:ea typeface="MS PGothic" panose="020B0600070205080204" pitchFamily="34" charset="-128"/>
              </a:rPr>
              <a:t>POST: Thermal, Temperature Tests End, </a:t>
            </a:r>
            <a:r>
              <a:rPr kumimoji="1" lang="en-US" altLang="ja-JP" sz="800" b="1">
                <a:solidFill>
                  <a:srgbClr val="FF0000"/>
                </a:solidFill>
                <a:ea typeface="MS PGothic" panose="020B0600070205080204" pitchFamily="34" charset="-128"/>
              </a:rPr>
              <a:t>Status Passed</a:t>
            </a:r>
          </a:p>
          <a:p>
            <a:endParaRPr kumimoji="1" lang="en-US" altLang="ja-JP" sz="800">
              <a:ea typeface="MS PGothic" panose="020B0600070205080204" pitchFamily="34" charset="-128"/>
            </a:endParaRPr>
          </a:p>
          <a:p>
            <a:r>
              <a:rPr kumimoji="1" lang="en-US" altLang="ja-JP" sz="800">
                <a:ea typeface="MS PGothic" panose="020B0600070205080204" pitchFamily="34" charset="-128"/>
              </a:rPr>
              <a:t>C9200-01#</a:t>
            </a:r>
            <a:endParaRPr kumimoji="1" lang="ja-JP" altLang="en-US" sz="800">
              <a:ea typeface="MS PGothic" panose="020B0600070205080204" pitchFamily="34" charset="-128"/>
            </a:endParaRPr>
          </a:p>
        </p:txBody>
      </p:sp>
      <p:sp>
        <p:nvSpPr>
          <p:cNvPr id="10" name="テキスト ボックス 9">
            <a:extLst>
              <a:ext uri="{FF2B5EF4-FFF2-40B4-BE49-F238E27FC236}">
                <a16:creationId xmlns:a16="http://schemas.microsoft.com/office/drawing/2014/main" id="{DECE2B77-1FE4-4B6D-8E3C-CD84554D2CD9}"/>
              </a:ext>
            </a:extLst>
          </p:cNvPr>
          <p:cNvSpPr txBox="1"/>
          <p:nvPr/>
        </p:nvSpPr>
        <p:spPr>
          <a:xfrm>
            <a:off x="4565649" y="1883229"/>
            <a:ext cx="2433961" cy="276999"/>
          </a:xfrm>
          <a:prstGeom prst="rect">
            <a:avLst/>
          </a:prstGeom>
          <a:noFill/>
        </p:spPr>
        <p:txBody>
          <a:bodyPr wrap="square" rtlCol="0">
            <a:spAutoFit/>
          </a:bodyPr>
          <a:lstStyle/>
          <a:p>
            <a:pPr marL="171450" indent="-171450">
              <a:buFont typeface="Apple SD Gothic Neo Regular" panose="02000300000000000000" pitchFamily="2" charset="-127"/>
              <a:buChar char="◼"/>
            </a:pPr>
            <a:r>
              <a:rPr kumimoji="1" lang="ja-JP" altLang="en-US" sz="1200" b="1">
                <a:solidFill>
                  <a:schemeClr val="tx2"/>
                </a:solidFill>
                <a:latin typeface="+mn-lt"/>
                <a:ea typeface="MS PGothic" panose="020B0600070205080204" pitchFamily="34" charset="-128"/>
              </a:rPr>
              <a:t>ブート</a:t>
            </a:r>
            <a:r>
              <a:rPr kumimoji="1" lang="en-US" altLang="ja-JP" sz="1200" b="1">
                <a:solidFill>
                  <a:schemeClr val="tx2"/>
                </a:solidFill>
                <a:latin typeface="+mn-lt"/>
                <a:ea typeface="MS PGothic" panose="020B0600070205080204" pitchFamily="34" charset="-128"/>
              </a:rPr>
              <a:t> </a:t>
            </a:r>
            <a:r>
              <a:rPr kumimoji="1" lang="ja-JP" altLang="en-US" sz="1200" b="1">
                <a:solidFill>
                  <a:schemeClr val="tx2"/>
                </a:solidFill>
                <a:latin typeface="+mn-lt"/>
                <a:ea typeface="MS PGothic" panose="020B0600070205080204" pitchFamily="34" charset="-128"/>
              </a:rPr>
              <a:t>アップ診断結果</a:t>
            </a:r>
          </a:p>
        </p:txBody>
      </p:sp>
      <p:sp>
        <p:nvSpPr>
          <p:cNvPr id="14" name="吹き出し: 線 10">
            <a:extLst>
              <a:ext uri="{FF2B5EF4-FFF2-40B4-BE49-F238E27FC236}">
                <a16:creationId xmlns:a16="http://schemas.microsoft.com/office/drawing/2014/main" id="{37330841-FC89-004F-95B8-1AA2E4C5681F}"/>
              </a:ext>
            </a:extLst>
          </p:cNvPr>
          <p:cNvSpPr/>
          <p:nvPr/>
        </p:nvSpPr>
        <p:spPr>
          <a:xfrm>
            <a:off x="7651627" y="2976995"/>
            <a:ext cx="1263773" cy="841664"/>
          </a:xfrm>
          <a:prstGeom prst="callout1">
            <a:avLst>
              <a:gd name="adj1" fmla="val 49397"/>
              <a:gd name="adj2" fmla="val -1326"/>
              <a:gd name="adj3" fmla="val 19352"/>
              <a:gd name="adj4" fmla="val -72476"/>
            </a:avLst>
          </a:prstGeom>
          <a:solidFill>
            <a:schemeClr val="accent1">
              <a:alpha val="15000"/>
            </a:schemeClr>
          </a:solidFill>
          <a:ln>
            <a:solidFill>
              <a:schemeClr val="accent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r>
              <a:rPr lang="en-US" altLang="ja-JP" sz="1050">
                <a:ea typeface="MS PGothic" panose="020B0600070205080204" pitchFamily="34" charset="-128"/>
              </a:rPr>
              <a:t>POST </a:t>
            </a:r>
            <a:r>
              <a:rPr lang="ja-JP" altLang="en-US" sz="1050">
                <a:ea typeface="MS PGothic" panose="020B0600070205080204" pitchFamily="34" charset="-128"/>
              </a:rPr>
              <a:t>テスト時にエラーがある場合は、</a:t>
            </a:r>
            <a:endParaRPr lang="en-US" altLang="ja-JP" sz="1050">
              <a:ea typeface="MS PGothic" panose="020B0600070205080204" pitchFamily="34" charset="-128"/>
            </a:endParaRPr>
          </a:p>
          <a:p>
            <a:r>
              <a:rPr lang="en-US" altLang="ja-JP" sz="1050">
                <a:ea typeface="MS PGothic" panose="020B0600070205080204" pitchFamily="34" charset="-128"/>
              </a:rPr>
              <a:t>“Status Failed”</a:t>
            </a:r>
          </a:p>
          <a:p>
            <a:r>
              <a:rPr kumimoji="1" lang="ja-JP" altLang="en-US" sz="1050">
                <a:ea typeface="MS PGothic" panose="020B0600070205080204" pitchFamily="34" charset="-128"/>
              </a:rPr>
              <a:t>と表示されます。</a:t>
            </a:r>
          </a:p>
        </p:txBody>
      </p:sp>
      <p:cxnSp>
        <p:nvCxnSpPr>
          <p:cNvPr id="4" name="Straight Connector 3">
            <a:extLst>
              <a:ext uri="{FF2B5EF4-FFF2-40B4-BE49-F238E27FC236}">
                <a16:creationId xmlns:a16="http://schemas.microsoft.com/office/drawing/2014/main" id="{FDBA83F4-7DB2-384A-BB19-B80070BEFAC8}"/>
              </a:ext>
            </a:extLst>
          </p:cNvPr>
          <p:cNvCxnSpPr>
            <a:cxnSpLocks/>
          </p:cNvCxnSpPr>
          <p:nvPr/>
        </p:nvCxnSpPr>
        <p:spPr>
          <a:xfrm flipH="1">
            <a:off x="7232073" y="3397827"/>
            <a:ext cx="415372" cy="809115"/>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197E696E-0064-0046-9DDA-677A02D838E0}"/>
              </a:ext>
            </a:extLst>
          </p:cNvPr>
          <p:cNvCxnSpPr>
            <a:cxnSpLocks/>
            <a:stCxn id="14" idx="2"/>
          </p:cNvCxnSpPr>
          <p:nvPr/>
        </p:nvCxnSpPr>
        <p:spPr>
          <a:xfrm flipH="1">
            <a:off x="7460673" y="3397827"/>
            <a:ext cx="190954" cy="83128"/>
          </a:xfrm>
          <a:prstGeom prst="line">
            <a:avLst/>
          </a:prstGeom>
          <a:ln w="19050"/>
        </p:spPr>
        <p:style>
          <a:lnRef idx="1">
            <a:schemeClr val="accent1"/>
          </a:lnRef>
          <a:fillRef idx="0">
            <a:schemeClr val="accent1"/>
          </a:fillRef>
          <a:effectRef idx="0">
            <a:schemeClr val="accent1"/>
          </a:effectRef>
          <a:fontRef idx="minor">
            <a:schemeClr val="tx1"/>
          </a:fontRef>
        </p:style>
      </p:cxnSp>
      <p:sp>
        <p:nvSpPr>
          <p:cNvPr id="12" name="Slide Number Placeholder 4">
            <a:extLst>
              <a:ext uri="{FF2B5EF4-FFF2-40B4-BE49-F238E27FC236}">
                <a16:creationId xmlns:a16="http://schemas.microsoft.com/office/drawing/2014/main" id="{B92F76B4-415A-5C4D-BC8C-A1B59E43932D}"/>
              </a:ext>
            </a:extLst>
          </p:cNvPr>
          <p:cNvSpPr>
            <a:spLocks noGrp="1"/>
          </p:cNvSpPr>
          <p:nvPr>
            <p:ph type="sldNum" sz="quarter" idx="4294967295"/>
          </p:nvPr>
        </p:nvSpPr>
        <p:spPr>
          <a:xfrm>
            <a:off x="8648700" y="4884738"/>
            <a:ext cx="495300" cy="274637"/>
          </a:xfrm>
          <a:prstGeom prst="rect">
            <a:avLst/>
          </a:prstGeom>
        </p:spPr>
        <p:txBody>
          <a:bodyPr>
            <a:noAutofit/>
          </a:bodyPr>
          <a:lstStyle/>
          <a:p>
            <a:fld id="{3945D0FD-48F1-4D72-80C5-FFB60B92A834}" type="slidenum">
              <a:rPr lang="en-US" sz="900" smtClean="0">
                <a:latin typeface="+mn-lt"/>
                <a:ea typeface="MS PGothic" panose="020B0600070205080204" pitchFamily="34" charset="-128"/>
              </a:rPr>
              <a:pPr/>
              <a:t>140</a:t>
            </a:fld>
            <a:endParaRPr lang="en-US" sz="900">
              <a:latin typeface="+mn-lt"/>
              <a:ea typeface="MS PGothic" panose="020B0600070205080204" pitchFamily="34" charset="-128"/>
            </a:endParaRPr>
          </a:p>
        </p:txBody>
      </p:sp>
    </p:spTree>
    <p:extLst>
      <p:ext uri="{BB962C8B-B14F-4D97-AF65-F5344CB8AC3E}">
        <p14:creationId xmlns:p14="http://schemas.microsoft.com/office/powerpoint/2010/main" val="2146096902"/>
      </p:ext>
    </p:extLst>
  </p:cSld>
  <p:clrMapOvr>
    <a:masterClrMapping/>
  </p:clrMapOvr>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B4E46717-193D-964E-B331-2B7326FCC372}"/>
              </a:ext>
            </a:extLst>
          </p:cNvPr>
          <p:cNvSpPr>
            <a:spLocks noGrp="1"/>
          </p:cNvSpPr>
          <p:nvPr>
            <p:ph type="title"/>
          </p:nvPr>
        </p:nvSpPr>
        <p:spPr/>
        <p:txBody>
          <a:bodyPr anchor="t"/>
          <a:lstStyle/>
          <a:p>
            <a:r>
              <a:rPr lang="en-US" altLang="ja-JP">
                <a:latin typeface="+mn-lt"/>
                <a:ea typeface="MS PGothic" panose="020B0600070205080204" pitchFamily="34" charset="-128"/>
              </a:rPr>
              <a:t>GOLD</a:t>
            </a:r>
            <a:endParaRPr lang="en-US">
              <a:latin typeface="+mn-lt"/>
              <a:ea typeface="MS PGothic" panose="020B0600070205080204" pitchFamily="34" charset="-128"/>
            </a:endParaRPr>
          </a:p>
        </p:txBody>
      </p:sp>
      <p:sp>
        <p:nvSpPr>
          <p:cNvPr id="5" name="Text Placeholder 4">
            <a:extLst>
              <a:ext uri="{FF2B5EF4-FFF2-40B4-BE49-F238E27FC236}">
                <a16:creationId xmlns:a16="http://schemas.microsoft.com/office/drawing/2014/main" id="{A9F797BE-25B5-8A46-B6B8-37C32BBAD93F}"/>
              </a:ext>
            </a:extLst>
          </p:cNvPr>
          <p:cNvSpPr>
            <a:spLocks noGrp="1"/>
          </p:cNvSpPr>
          <p:nvPr>
            <p:ph type="body" sz="quarter" idx="11"/>
          </p:nvPr>
        </p:nvSpPr>
        <p:spPr/>
        <p:txBody>
          <a:bodyPr anchor="b"/>
          <a:lstStyle/>
          <a:p>
            <a:r>
              <a:rPr lang="ja-JP" altLang="en-US">
                <a:ea typeface="MS PGothic" panose="020B0600070205080204" pitchFamily="34" charset="-128"/>
              </a:rPr>
              <a:t>機能説明②</a:t>
            </a:r>
            <a:endParaRPr lang="en-US" altLang="ja-JP">
              <a:ea typeface="MS PGothic" panose="020B0600070205080204" pitchFamily="34" charset="-128"/>
            </a:endParaRPr>
          </a:p>
        </p:txBody>
      </p:sp>
      <p:sp>
        <p:nvSpPr>
          <p:cNvPr id="6" name="Text Placeholder 5">
            <a:extLst>
              <a:ext uri="{FF2B5EF4-FFF2-40B4-BE49-F238E27FC236}">
                <a16:creationId xmlns:a16="http://schemas.microsoft.com/office/drawing/2014/main" id="{AD0CEF74-413B-8F45-AD7F-1418652859F4}"/>
              </a:ext>
            </a:extLst>
          </p:cNvPr>
          <p:cNvSpPr>
            <a:spLocks noGrp="1"/>
          </p:cNvSpPr>
          <p:nvPr>
            <p:ph type="body" sz="quarter" idx="12"/>
          </p:nvPr>
        </p:nvSpPr>
        <p:spPr/>
        <p:txBody>
          <a:bodyPr/>
          <a:lstStyle/>
          <a:p>
            <a:r>
              <a:rPr kumimoji="1" lang="en-US" altLang="ja-JP">
                <a:ea typeface="MS PGothic" panose="020B0600070205080204" pitchFamily="34" charset="-128"/>
              </a:rPr>
              <a:t>3.2  IOS Management</a:t>
            </a:r>
            <a:endParaRPr lang="en-US" altLang="ja-JP">
              <a:solidFill>
                <a:schemeClr val="accent3">
                  <a:lumMod val="50000"/>
                </a:schemeClr>
              </a:solidFill>
              <a:ea typeface="MS PGothic" panose="020B0600070205080204" pitchFamily="34" charset="-128"/>
              <a:cs typeface="CiscoSansTT" panose="020B0503020201020303" pitchFamily="34" charset="0"/>
            </a:endParaRPr>
          </a:p>
        </p:txBody>
      </p:sp>
      <p:sp>
        <p:nvSpPr>
          <p:cNvPr id="8" name="テキスト ボックス 7">
            <a:extLst>
              <a:ext uri="{FF2B5EF4-FFF2-40B4-BE49-F238E27FC236}">
                <a16:creationId xmlns:a16="http://schemas.microsoft.com/office/drawing/2014/main" id="{946E5347-3711-452C-9672-F2EE8E929F95}"/>
              </a:ext>
            </a:extLst>
          </p:cNvPr>
          <p:cNvSpPr txBox="1"/>
          <p:nvPr/>
        </p:nvSpPr>
        <p:spPr>
          <a:xfrm>
            <a:off x="228600" y="1478884"/>
            <a:ext cx="4327956" cy="2462213"/>
          </a:xfrm>
          <a:prstGeom prst="rect">
            <a:avLst/>
          </a:prstGeom>
          <a:solidFill>
            <a:schemeClr val="bg2">
              <a:lumMod val="95000"/>
            </a:schemeClr>
          </a:solidFill>
          <a:ln>
            <a:noFill/>
          </a:ln>
        </p:spPr>
        <p:style>
          <a:lnRef idx="0">
            <a:scrgbClr r="0" g="0" b="0"/>
          </a:lnRef>
          <a:fillRef idx="0">
            <a:scrgbClr r="0" g="0" b="0"/>
          </a:fillRef>
          <a:effectRef idx="0">
            <a:scrgbClr r="0" g="0" b="0"/>
          </a:effectRef>
          <a:fontRef idx="minor">
            <a:schemeClr val="accent4"/>
          </a:fontRef>
        </p:style>
        <p:txBody>
          <a:bodyPr wrap="square" rtlCol="0">
            <a:spAutoFit/>
          </a:bodyPr>
          <a:lstStyle/>
          <a:p>
            <a:r>
              <a:rPr kumimoji="1" lang="en-US" altLang="ja-JP" sz="700">
                <a:ea typeface="MS PGothic" panose="020B0600070205080204" pitchFamily="34" charset="-128"/>
              </a:rPr>
              <a:t>C9200-01#show diagnostic content switch 1</a:t>
            </a:r>
          </a:p>
          <a:p>
            <a:r>
              <a:rPr kumimoji="1" lang="en-US" altLang="ja-JP" sz="700">
                <a:ea typeface="MS PGothic" panose="020B0600070205080204" pitchFamily="34" charset="-128"/>
              </a:rPr>
              <a:t>switch 1:</a:t>
            </a:r>
          </a:p>
          <a:p>
            <a:r>
              <a:rPr kumimoji="1" lang="en-US" altLang="ja-JP" sz="700">
                <a:ea typeface="MS PGothic" panose="020B0600070205080204" pitchFamily="34" charset="-128"/>
              </a:rPr>
              <a:t>  Diagnostics test suite attributes:</a:t>
            </a:r>
          </a:p>
          <a:p>
            <a:r>
              <a:rPr kumimoji="1" lang="en-US" altLang="ja-JP" sz="700">
                <a:ea typeface="MS PGothic" panose="020B0600070205080204" pitchFamily="34" charset="-128"/>
              </a:rPr>
              <a:t>    M/C/* - Minimal bootup level test / Complete bootup level test / NA</a:t>
            </a:r>
          </a:p>
          <a:p>
            <a:r>
              <a:rPr kumimoji="1" lang="en-US" altLang="ja-JP" sz="700">
                <a:ea typeface="MS PGothic" panose="020B0600070205080204" pitchFamily="34" charset="-128"/>
              </a:rPr>
              <a:t>      B/* - Basic </a:t>
            </a:r>
            <a:r>
              <a:rPr kumimoji="1" lang="en-US" altLang="ja-JP" sz="700" err="1">
                <a:ea typeface="MS PGothic" panose="020B0600070205080204" pitchFamily="34" charset="-128"/>
              </a:rPr>
              <a:t>ondemand</a:t>
            </a:r>
            <a:r>
              <a:rPr kumimoji="1" lang="en-US" altLang="ja-JP" sz="700">
                <a:ea typeface="MS PGothic" panose="020B0600070205080204" pitchFamily="34" charset="-128"/>
              </a:rPr>
              <a:t> test / NA</a:t>
            </a:r>
          </a:p>
          <a:p>
            <a:r>
              <a:rPr kumimoji="1" lang="en-US" altLang="ja-JP" sz="700">
                <a:ea typeface="MS PGothic" panose="020B0600070205080204" pitchFamily="34" charset="-128"/>
              </a:rPr>
              <a:t>    P/V/* - Per port test / Per device test / NA</a:t>
            </a:r>
          </a:p>
          <a:p>
            <a:r>
              <a:rPr kumimoji="1" lang="en-US" altLang="ja-JP" sz="700">
                <a:ea typeface="MS PGothic" panose="020B0600070205080204" pitchFamily="34" charset="-128"/>
              </a:rPr>
              <a:t>    D/N/* - Disruptive test / Non-disruptive test / NA</a:t>
            </a:r>
          </a:p>
          <a:p>
            <a:r>
              <a:rPr kumimoji="1" lang="en-US" altLang="ja-JP" sz="700">
                <a:ea typeface="MS PGothic" panose="020B0600070205080204" pitchFamily="34" charset="-128"/>
              </a:rPr>
              <a:t>      S/* - Only applicable to standby unit / NA</a:t>
            </a:r>
          </a:p>
          <a:p>
            <a:r>
              <a:rPr kumimoji="1" lang="en-US" altLang="ja-JP" sz="700">
                <a:ea typeface="MS PGothic" panose="020B0600070205080204" pitchFamily="34" charset="-128"/>
              </a:rPr>
              <a:t>      X/* - Not a health monitoring test / NA</a:t>
            </a:r>
          </a:p>
          <a:p>
            <a:r>
              <a:rPr kumimoji="1" lang="en-US" altLang="ja-JP" sz="700">
                <a:ea typeface="MS PGothic" panose="020B0600070205080204" pitchFamily="34" charset="-128"/>
              </a:rPr>
              <a:t>      F/* - Fixed monitoring interval test / NA</a:t>
            </a:r>
          </a:p>
          <a:p>
            <a:r>
              <a:rPr kumimoji="1" lang="en-US" altLang="ja-JP" sz="700">
                <a:ea typeface="MS PGothic" panose="020B0600070205080204" pitchFamily="34" charset="-128"/>
              </a:rPr>
              <a:t>      E/* - Always enabled monitoring test / NA</a:t>
            </a:r>
          </a:p>
          <a:p>
            <a:r>
              <a:rPr kumimoji="1" lang="en-US" altLang="ja-JP" sz="700">
                <a:ea typeface="MS PGothic" panose="020B0600070205080204" pitchFamily="34" charset="-128"/>
              </a:rPr>
              <a:t>      A/I - Monitoring is active / Monitoring is inactive</a:t>
            </a:r>
          </a:p>
          <a:p>
            <a:r>
              <a:rPr kumimoji="1" lang="en-US" altLang="ja-JP" sz="700">
                <a:ea typeface="MS PGothic" panose="020B0600070205080204" pitchFamily="34" charset="-128"/>
              </a:rPr>
              <a:t>                                                          Test Interval   </a:t>
            </a:r>
            <a:r>
              <a:rPr kumimoji="1" lang="en-US" altLang="ja-JP" sz="700" err="1">
                <a:ea typeface="MS PGothic" panose="020B0600070205080204" pitchFamily="34" charset="-128"/>
              </a:rPr>
              <a:t>Thre</a:t>
            </a:r>
            <a:r>
              <a:rPr kumimoji="1" lang="en-US" altLang="ja-JP" sz="700">
                <a:ea typeface="MS PGothic" panose="020B0600070205080204" pitchFamily="34" charset="-128"/>
              </a:rPr>
              <a:t>-</a:t>
            </a:r>
          </a:p>
          <a:p>
            <a:r>
              <a:rPr kumimoji="1" lang="en-US" altLang="ja-JP" sz="700">
                <a:ea typeface="MS PGothic" panose="020B0600070205080204" pitchFamily="34" charset="-128"/>
              </a:rPr>
              <a:t>  ID   Test Name                          Attributes      day </a:t>
            </a:r>
            <a:r>
              <a:rPr kumimoji="1" lang="en-US" altLang="ja-JP" sz="700" err="1">
                <a:ea typeface="MS PGothic" panose="020B0600070205080204" pitchFamily="34" charset="-128"/>
              </a:rPr>
              <a:t>hh:mm:ss.ms</a:t>
            </a:r>
            <a:r>
              <a:rPr kumimoji="1" lang="en-US" altLang="ja-JP" sz="700">
                <a:ea typeface="MS PGothic" panose="020B0600070205080204" pitchFamily="34" charset="-128"/>
              </a:rPr>
              <a:t> </a:t>
            </a:r>
            <a:r>
              <a:rPr kumimoji="1" lang="en-US" altLang="ja-JP" sz="700" err="1">
                <a:ea typeface="MS PGothic" panose="020B0600070205080204" pitchFamily="34" charset="-128"/>
              </a:rPr>
              <a:t>shold</a:t>
            </a:r>
            <a:endParaRPr kumimoji="1" lang="en-US" altLang="ja-JP" sz="700">
              <a:ea typeface="MS PGothic" panose="020B0600070205080204" pitchFamily="34" charset="-128"/>
            </a:endParaRPr>
          </a:p>
          <a:p>
            <a:r>
              <a:rPr kumimoji="1" lang="en-US" altLang="ja-JP" sz="700">
                <a:ea typeface="MS PGothic" panose="020B0600070205080204" pitchFamily="34" charset="-128"/>
              </a:rPr>
              <a:t>  ==== ================================== ============    =============== =====</a:t>
            </a:r>
          </a:p>
          <a:p>
            <a:r>
              <a:rPr kumimoji="1" lang="en-US" altLang="ja-JP" sz="700">
                <a:ea typeface="MS PGothic" panose="020B0600070205080204" pitchFamily="34" charset="-128"/>
              </a:rPr>
              <a:t>    1) </a:t>
            </a:r>
            <a:r>
              <a:rPr kumimoji="1" lang="en-US" altLang="ja-JP" sz="700" err="1">
                <a:ea typeface="MS PGothic" panose="020B0600070205080204" pitchFamily="34" charset="-128"/>
              </a:rPr>
              <a:t>DiagGoldPktTest</a:t>
            </a:r>
            <a:r>
              <a:rPr kumimoji="1" lang="en-US" altLang="ja-JP" sz="700">
                <a:ea typeface="MS PGothic" panose="020B0600070205080204" pitchFamily="34" charset="-128"/>
              </a:rPr>
              <a:t> -----------------&gt; *BPN*X**I       not configured  n/a</a:t>
            </a:r>
          </a:p>
          <a:p>
            <a:r>
              <a:rPr kumimoji="1" lang="en-US" altLang="ja-JP" sz="700">
                <a:ea typeface="MS PGothic" panose="020B0600070205080204" pitchFamily="34" charset="-128"/>
              </a:rPr>
              <a:t>    2) </a:t>
            </a:r>
            <a:r>
              <a:rPr kumimoji="1" lang="en-US" altLang="ja-JP" sz="700" err="1">
                <a:ea typeface="MS PGothic" panose="020B0600070205080204" pitchFamily="34" charset="-128"/>
              </a:rPr>
              <a:t>DiagThermalTest</a:t>
            </a:r>
            <a:r>
              <a:rPr kumimoji="1" lang="en-US" altLang="ja-JP" sz="700">
                <a:ea typeface="MS PGothic" panose="020B0600070205080204" pitchFamily="34" charset="-128"/>
              </a:rPr>
              <a:t> -----------------&gt; *B*N****A       000 00:01:30.00 5</a:t>
            </a:r>
          </a:p>
          <a:p>
            <a:r>
              <a:rPr kumimoji="1" lang="en-US" altLang="ja-JP" sz="700">
                <a:ea typeface="MS PGothic" panose="020B0600070205080204" pitchFamily="34" charset="-128"/>
              </a:rPr>
              <a:t>    3) </a:t>
            </a:r>
            <a:r>
              <a:rPr kumimoji="1" lang="en-US" altLang="ja-JP" sz="700" err="1">
                <a:ea typeface="MS PGothic" panose="020B0600070205080204" pitchFamily="34" charset="-128"/>
              </a:rPr>
              <a:t>DiagPhyLoopbackTest</a:t>
            </a:r>
            <a:r>
              <a:rPr kumimoji="1" lang="en-US" altLang="ja-JP" sz="700">
                <a:ea typeface="MS PGothic" panose="020B0600070205080204" pitchFamily="34" charset="-128"/>
              </a:rPr>
              <a:t> -------------&gt; *BPD*X**I       not configured  n/a</a:t>
            </a:r>
          </a:p>
          <a:p>
            <a:r>
              <a:rPr kumimoji="1" lang="en-US" altLang="ja-JP" sz="700">
                <a:ea typeface="MS PGothic" panose="020B0600070205080204" pitchFamily="34" charset="-128"/>
              </a:rPr>
              <a:t>    4) </a:t>
            </a:r>
            <a:r>
              <a:rPr kumimoji="1" lang="en-US" altLang="ja-JP" sz="700" err="1">
                <a:ea typeface="MS PGothic" panose="020B0600070205080204" pitchFamily="34" charset="-128"/>
              </a:rPr>
              <a:t>DiagScratchRegisterTest</a:t>
            </a:r>
            <a:r>
              <a:rPr kumimoji="1" lang="en-US" altLang="ja-JP" sz="700">
                <a:ea typeface="MS PGothic" panose="020B0600070205080204" pitchFamily="34" charset="-128"/>
              </a:rPr>
              <a:t> ---------&gt; *B*N****A       000 00:01:30.00 5</a:t>
            </a:r>
          </a:p>
          <a:p>
            <a:r>
              <a:rPr kumimoji="1" lang="en-US" altLang="ja-JP" sz="700">
                <a:ea typeface="MS PGothic" panose="020B0600070205080204" pitchFamily="34" charset="-128"/>
              </a:rPr>
              <a:t>    5) </a:t>
            </a:r>
            <a:r>
              <a:rPr kumimoji="1" lang="en-US" altLang="ja-JP" sz="700" err="1">
                <a:ea typeface="MS PGothic" panose="020B0600070205080204" pitchFamily="34" charset="-128"/>
              </a:rPr>
              <a:t>TestUnusedPortLoopback</a:t>
            </a:r>
            <a:r>
              <a:rPr kumimoji="1" lang="en-US" altLang="ja-JP" sz="700">
                <a:ea typeface="MS PGothic" panose="020B0600070205080204" pitchFamily="34" charset="-128"/>
              </a:rPr>
              <a:t> ----------&gt; *BPN****I       not configured  n/a</a:t>
            </a:r>
          </a:p>
          <a:p>
            <a:r>
              <a:rPr kumimoji="1" lang="en-US" altLang="ja-JP" sz="700">
                <a:ea typeface="MS PGothic" panose="020B0600070205080204" pitchFamily="34" charset="-128"/>
              </a:rPr>
              <a:t>    6) </a:t>
            </a:r>
            <a:r>
              <a:rPr kumimoji="1" lang="en-US" altLang="ja-JP" sz="700" err="1">
                <a:ea typeface="MS PGothic" panose="020B0600070205080204" pitchFamily="34" charset="-128"/>
              </a:rPr>
              <a:t>DiagStackCableTest</a:t>
            </a:r>
            <a:r>
              <a:rPr kumimoji="1" lang="en-US" altLang="ja-JP" sz="700">
                <a:ea typeface="MS PGothic" panose="020B0600070205080204" pitchFamily="34" charset="-128"/>
              </a:rPr>
              <a:t> --------------&gt; ***D*X**I       not configured  n/a</a:t>
            </a:r>
          </a:p>
          <a:p>
            <a:r>
              <a:rPr kumimoji="1" lang="en-US" altLang="ja-JP" sz="700">
                <a:ea typeface="MS PGothic" panose="020B0600070205080204" pitchFamily="34" charset="-128"/>
              </a:rPr>
              <a:t>    7) </a:t>
            </a:r>
            <a:r>
              <a:rPr kumimoji="1" lang="en-US" altLang="ja-JP" sz="700" err="1">
                <a:ea typeface="MS PGothic" panose="020B0600070205080204" pitchFamily="34" charset="-128"/>
              </a:rPr>
              <a:t>DiagMemoryTest</a:t>
            </a:r>
            <a:r>
              <a:rPr kumimoji="1" lang="en-US" altLang="ja-JP" sz="700">
                <a:ea typeface="MS PGothic" panose="020B0600070205080204" pitchFamily="34" charset="-128"/>
              </a:rPr>
              <a:t> ------------------&gt; *B*D*X**I       not configured  n/a</a:t>
            </a:r>
          </a:p>
        </p:txBody>
      </p:sp>
      <p:sp>
        <p:nvSpPr>
          <p:cNvPr id="9" name="テキスト ボックス 8">
            <a:extLst>
              <a:ext uri="{FF2B5EF4-FFF2-40B4-BE49-F238E27FC236}">
                <a16:creationId xmlns:a16="http://schemas.microsoft.com/office/drawing/2014/main" id="{24806764-DDC0-4B7E-A3E4-BC20502CB44D}"/>
              </a:ext>
            </a:extLst>
          </p:cNvPr>
          <p:cNvSpPr txBox="1"/>
          <p:nvPr/>
        </p:nvSpPr>
        <p:spPr>
          <a:xfrm>
            <a:off x="228600" y="1217275"/>
            <a:ext cx="2304957" cy="276999"/>
          </a:xfrm>
          <a:prstGeom prst="rect">
            <a:avLst/>
          </a:prstGeom>
          <a:noFill/>
        </p:spPr>
        <p:txBody>
          <a:bodyPr wrap="square" rtlCol="0">
            <a:spAutoFit/>
          </a:bodyPr>
          <a:lstStyle/>
          <a:p>
            <a:pPr marL="171450" indent="-171450">
              <a:buFont typeface="Apple SD Gothic Neo Regular" panose="02000300000000000000" pitchFamily="2" charset="-127"/>
              <a:buChar char="◼"/>
            </a:pPr>
            <a:r>
              <a:rPr kumimoji="1" lang="ja-JP" altLang="en-US" sz="1200" b="1">
                <a:solidFill>
                  <a:schemeClr val="tx2"/>
                </a:solidFill>
                <a:latin typeface="+mn-lt"/>
                <a:ea typeface="MS PGothic" panose="020B0600070205080204" pitchFamily="34" charset="-128"/>
              </a:rPr>
              <a:t>ランタイム診断の種類</a:t>
            </a:r>
          </a:p>
        </p:txBody>
      </p:sp>
      <p:sp>
        <p:nvSpPr>
          <p:cNvPr id="10" name="テキスト ボックス 9">
            <a:extLst>
              <a:ext uri="{FF2B5EF4-FFF2-40B4-BE49-F238E27FC236}">
                <a16:creationId xmlns:a16="http://schemas.microsoft.com/office/drawing/2014/main" id="{A15F3A6A-5891-46BF-9E2B-DC881FE5645F}"/>
              </a:ext>
            </a:extLst>
          </p:cNvPr>
          <p:cNvSpPr txBox="1"/>
          <p:nvPr/>
        </p:nvSpPr>
        <p:spPr>
          <a:xfrm>
            <a:off x="228599" y="4000645"/>
            <a:ext cx="8690167" cy="761747"/>
          </a:xfrm>
          <a:prstGeom prst="rect">
            <a:avLst/>
          </a:prstGeom>
          <a:noFill/>
        </p:spPr>
        <p:txBody>
          <a:bodyPr wrap="square" rtlCol="0">
            <a:spAutoFit/>
          </a:bodyPr>
          <a:lstStyle/>
          <a:p>
            <a:pPr marL="171450" indent="-171450">
              <a:buFont typeface="Apple SD Gothic Neo Regular" panose="02000300000000000000" pitchFamily="2" charset="-127"/>
              <a:buChar char="◼"/>
            </a:pPr>
            <a:r>
              <a:rPr kumimoji="1" lang="ja-JP" altLang="en-US" sz="1200" b="1">
                <a:solidFill>
                  <a:schemeClr val="accent3"/>
                </a:solidFill>
                <a:latin typeface="+mn-lt"/>
                <a:ea typeface="MS PGothic" panose="020B0600070205080204" pitchFamily="34" charset="-128"/>
              </a:rPr>
              <a:t>デフォルト値</a:t>
            </a:r>
            <a:endParaRPr kumimoji="1" lang="en-US" altLang="ja-JP" sz="1200" b="1">
              <a:solidFill>
                <a:schemeClr val="accent3"/>
              </a:solidFill>
              <a:latin typeface="+mn-lt"/>
              <a:ea typeface="MS PGothic" panose="020B0600070205080204" pitchFamily="34" charset="-128"/>
            </a:endParaRPr>
          </a:p>
          <a:p>
            <a:r>
              <a:rPr kumimoji="1" lang="en-US" altLang="ja-JP" sz="1050">
                <a:latin typeface="+mn-lt"/>
                <a:ea typeface="MS PGothic" panose="020B0600070205080204" pitchFamily="34" charset="-128"/>
              </a:rPr>
              <a:t>ID</a:t>
            </a:r>
            <a:r>
              <a:rPr kumimoji="1" lang="ja-JP" altLang="en-US" sz="1050">
                <a:latin typeface="+mn-lt"/>
                <a:ea typeface="MS PGothic" panose="020B0600070205080204" pitchFamily="34" charset="-128"/>
              </a:rPr>
              <a:t> </a:t>
            </a:r>
            <a:r>
              <a:rPr kumimoji="1" lang="en-US" altLang="ja-JP" sz="1050">
                <a:latin typeface="+mn-lt"/>
                <a:ea typeface="MS PGothic" panose="020B0600070205080204" pitchFamily="34" charset="-128"/>
              </a:rPr>
              <a:t>2) </a:t>
            </a:r>
            <a:r>
              <a:rPr kumimoji="1" lang="en-US" altLang="ja-JP" sz="1050" err="1">
                <a:latin typeface="+mn-lt"/>
                <a:ea typeface="MS PGothic" panose="020B0600070205080204" pitchFamily="34" charset="-128"/>
              </a:rPr>
              <a:t>DiagThermalTest</a:t>
            </a:r>
            <a:endParaRPr kumimoji="1" lang="en-US" altLang="ja-JP" sz="1050">
              <a:latin typeface="+mn-lt"/>
              <a:ea typeface="MS PGothic" panose="020B0600070205080204" pitchFamily="34" charset="-128"/>
            </a:endParaRPr>
          </a:p>
          <a:p>
            <a:r>
              <a:rPr kumimoji="1" lang="en-US" altLang="ja-JP" sz="1050">
                <a:latin typeface="+mn-lt"/>
                <a:ea typeface="MS PGothic" panose="020B0600070205080204" pitchFamily="34" charset="-128"/>
              </a:rPr>
              <a:t>ID 4) </a:t>
            </a:r>
            <a:r>
              <a:rPr kumimoji="1" lang="en-US" altLang="ja-JP" sz="1050" err="1">
                <a:latin typeface="+mn-lt"/>
                <a:ea typeface="MS PGothic" panose="020B0600070205080204" pitchFamily="34" charset="-128"/>
              </a:rPr>
              <a:t>DiagScratchRegisterTest</a:t>
            </a:r>
            <a:endParaRPr kumimoji="1" lang="en-US" altLang="ja-JP" sz="1050">
              <a:latin typeface="+mn-lt"/>
              <a:ea typeface="MS PGothic" panose="020B0600070205080204" pitchFamily="34" charset="-128"/>
            </a:endParaRPr>
          </a:p>
          <a:p>
            <a:r>
              <a:rPr kumimoji="1" lang="ja-JP" altLang="en-US" sz="1050">
                <a:latin typeface="+mn-lt"/>
                <a:ea typeface="MS PGothic" panose="020B0600070205080204" pitchFamily="34" charset="-128"/>
              </a:rPr>
              <a:t>あらかじめ決められたインターバルで自動的に実行されます他の項目に関してはマニュアル実行させるか、スケジュール実行させる必要があります。</a:t>
            </a:r>
            <a:endParaRPr kumimoji="1" lang="en-US" altLang="ja-JP" sz="1050">
              <a:latin typeface="+mn-lt"/>
              <a:ea typeface="MS PGothic" panose="020B0600070205080204" pitchFamily="34" charset="-128"/>
            </a:endParaRPr>
          </a:p>
        </p:txBody>
      </p:sp>
      <p:sp>
        <p:nvSpPr>
          <p:cNvPr id="11" name="矢印: 右 10">
            <a:extLst>
              <a:ext uri="{FF2B5EF4-FFF2-40B4-BE49-F238E27FC236}">
                <a16:creationId xmlns:a16="http://schemas.microsoft.com/office/drawing/2014/main" id="{46B63966-E592-48A8-A1E3-C27CD55829F1}"/>
              </a:ext>
            </a:extLst>
          </p:cNvPr>
          <p:cNvSpPr/>
          <p:nvPr/>
        </p:nvSpPr>
        <p:spPr>
          <a:xfrm rot="5400000">
            <a:off x="6731961" y="3831580"/>
            <a:ext cx="210097" cy="420635"/>
          </a:xfrm>
          <a:prstGeom prst="rightArrow">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ea typeface="MS PGothic" panose="020B0600070205080204" pitchFamily="34" charset="-128"/>
            </a:endParaRPr>
          </a:p>
        </p:txBody>
      </p:sp>
      <p:sp>
        <p:nvSpPr>
          <p:cNvPr id="12" name="テキスト ボックス 11">
            <a:extLst>
              <a:ext uri="{FF2B5EF4-FFF2-40B4-BE49-F238E27FC236}">
                <a16:creationId xmlns:a16="http://schemas.microsoft.com/office/drawing/2014/main" id="{D697B870-7E2D-4AE4-A8BD-394C765F47E7}"/>
              </a:ext>
            </a:extLst>
          </p:cNvPr>
          <p:cNvSpPr txBox="1"/>
          <p:nvPr/>
        </p:nvSpPr>
        <p:spPr>
          <a:xfrm>
            <a:off x="5478604" y="4172213"/>
            <a:ext cx="2716814" cy="230832"/>
          </a:xfrm>
          <a:prstGeom prst="rect">
            <a:avLst/>
          </a:prstGeom>
          <a:noFill/>
        </p:spPr>
        <p:txBody>
          <a:bodyPr wrap="square" rtlCol="0">
            <a:spAutoFit/>
          </a:bodyPr>
          <a:lstStyle/>
          <a:p>
            <a:r>
              <a:rPr kumimoji="1" lang="ja-JP" altLang="en-US" sz="900" b="1">
                <a:solidFill>
                  <a:schemeClr val="tx2"/>
                </a:solidFill>
                <a:latin typeface="+mn-lt"/>
                <a:ea typeface="MS PGothic" panose="020B0600070205080204" pitchFamily="34" charset="-128"/>
              </a:rPr>
              <a:t>各項目の詳細に関しては次ページで説明しています。</a:t>
            </a:r>
          </a:p>
        </p:txBody>
      </p:sp>
      <p:graphicFrame>
        <p:nvGraphicFramePr>
          <p:cNvPr id="13" name="表 12">
            <a:extLst>
              <a:ext uri="{FF2B5EF4-FFF2-40B4-BE49-F238E27FC236}">
                <a16:creationId xmlns:a16="http://schemas.microsoft.com/office/drawing/2014/main" id="{44EC4BF7-EF4B-4669-9749-2A6EACDE8397}"/>
              </a:ext>
            </a:extLst>
          </p:cNvPr>
          <p:cNvGraphicFramePr>
            <a:graphicFrameLocks noGrp="1"/>
          </p:cNvGraphicFramePr>
          <p:nvPr/>
        </p:nvGraphicFramePr>
        <p:xfrm>
          <a:off x="4798577" y="1478884"/>
          <a:ext cx="4082918" cy="2462214"/>
        </p:xfrm>
        <a:graphic>
          <a:graphicData uri="http://schemas.openxmlformats.org/drawingml/2006/table">
            <a:tbl>
              <a:tblPr firstRow="1" firstCol="1" bandRow="1">
                <a:tableStyleId>{C083E6E3-FA7D-4D7B-A595-EF9225AFEA82}</a:tableStyleId>
              </a:tblPr>
              <a:tblGrid>
                <a:gridCol w="2461553">
                  <a:extLst>
                    <a:ext uri="{9D8B030D-6E8A-4147-A177-3AD203B41FA5}">
                      <a16:colId xmlns:a16="http://schemas.microsoft.com/office/drawing/2014/main" val="1874522734"/>
                    </a:ext>
                  </a:extLst>
                </a:gridCol>
                <a:gridCol w="535050">
                  <a:extLst>
                    <a:ext uri="{9D8B030D-6E8A-4147-A177-3AD203B41FA5}">
                      <a16:colId xmlns:a16="http://schemas.microsoft.com/office/drawing/2014/main" val="918997675"/>
                    </a:ext>
                  </a:extLst>
                </a:gridCol>
                <a:gridCol w="518837">
                  <a:extLst>
                    <a:ext uri="{9D8B030D-6E8A-4147-A177-3AD203B41FA5}">
                      <a16:colId xmlns:a16="http://schemas.microsoft.com/office/drawing/2014/main" val="176912678"/>
                    </a:ext>
                  </a:extLst>
                </a:gridCol>
                <a:gridCol w="567478">
                  <a:extLst>
                    <a:ext uri="{9D8B030D-6E8A-4147-A177-3AD203B41FA5}">
                      <a16:colId xmlns:a16="http://schemas.microsoft.com/office/drawing/2014/main" val="2126432417"/>
                    </a:ext>
                  </a:extLst>
                </a:gridCol>
              </a:tblGrid>
              <a:tr h="232912">
                <a:tc>
                  <a:txBody>
                    <a:bodyPr/>
                    <a:lstStyle/>
                    <a:p>
                      <a:endParaRPr kumimoji="1" lang="ja-JP" altLang="en-US" sz="900">
                        <a:solidFill>
                          <a:schemeClr val="tx2"/>
                        </a:solidFill>
                        <a:latin typeface="+mn-lt"/>
                        <a:ea typeface="MS PGothic" panose="020B0600070205080204" pitchFamily="34" charset="-128"/>
                      </a:endParaRPr>
                    </a:p>
                  </a:txBody>
                  <a:tcPr/>
                </a:tc>
                <a:tc>
                  <a:txBody>
                    <a:bodyPr/>
                    <a:lstStyle/>
                    <a:p>
                      <a:pPr algn="dist"/>
                      <a:r>
                        <a:rPr kumimoji="1" lang="en-US" altLang="ja-JP" sz="800">
                          <a:solidFill>
                            <a:schemeClr val="tx2"/>
                          </a:solidFill>
                          <a:latin typeface="+mn-lt"/>
                          <a:ea typeface="MS PGothic" panose="020B0600070205080204" pitchFamily="34" charset="-128"/>
                        </a:rPr>
                        <a:t>C9200</a:t>
                      </a:r>
                      <a:endParaRPr kumimoji="1" lang="ja-JP" altLang="en-US" sz="800">
                        <a:solidFill>
                          <a:schemeClr val="tx2"/>
                        </a:solidFill>
                        <a:latin typeface="+mn-lt"/>
                        <a:ea typeface="MS PGothic" panose="020B0600070205080204" pitchFamily="34" charset="-128"/>
                      </a:endParaRPr>
                    </a:p>
                  </a:txBody>
                  <a:tcPr/>
                </a:tc>
                <a:tc>
                  <a:txBody>
                    <a:bodyPr/>
                    <a:lstStyle/>
                    <a:p>
                      <a:pPr algn="dist"/>
                      <a:r>
                        <a:rPr kumimoji="1" lang="en-US" altLang="ja-JP" sz="800">
                          <a:solidFill>
                            <a:schemeClr val="tx2"/>
                          </a:solidFill>
                          <a:latin typeface="+mn-lt"/>
                          <a:ea typeface="MS PGothic" panose="020B0600070205080204" pitchFamily="34" charset="-128"/>
                        </a:rPr>
                        <a:t>C9300</a:t>
                      </a:r>
                      <a:endParaRPr kumimoji="1" lang="ja-JP" altLang="en-US" sz="800">
                        <a:solidFill>
                          <a:schemeClr val="tx2"/>
                        </a:solidFill>
                        <a:latin typeface="+mn-lt"/>
                        <a:ea typeface="MS PGothic" panose="020B0600070205080204" pitchFamily="34" charset="-128"/>
                      </a:endParaRPr>
                    </a:p>
                  </a:txBody>
                  <a:tcPr/>
                </a:tc>
                <a:tc>
                  <a:txBody>
                    <a:bodyPr/>
                    <a:lstStyle/>
                    <a:p>
                      <a:pPr algn="dist"/>
                      <a:r>
                        <a:rPr kumimoji="1" lang="en-US" altLang="ja-JP" sz="800">
                          <a:solidFill>
                            <a:schemeClr val="tx2"/>
                          </a:solidFill>
                          <a:latin typeface="+mn-lt"/>
                          <a:ea typeface="MS PGothic" panose="020B0600070205080204" pitchFamily="34" charset="-128"/>
                        </a:rPr>
                        <a:t>C9500</a:t>
                      </a:r>
                      <a:endParaRPr kumimoji="1" lang="ja-JP" altLang="en-US" sz="800">
                        <a:solidFill>
                          <a:schemeClr val="tx2"/>
                        </a:solidFill>
                        <a:latin typeface="+mn-lt"/>
                        <a:ea typeface="MS PGothic" panose="020B0600070205080204" pitchFamily="34" charset="-128"/>
                      </a:endParaRPr>
                    </a:p>
                  </a:txBody>
                  <a:tcPr/>
                </a:tc>
                <a:extLst>
                  <a:ext uri="{0D108BD9-81ED-4DB2-BD59-A6C34878D82A}">
                    <a16:rowId xmlns:a16="http://schemas.microsoft.com/office/drawing/2014/main" val="3835043778"/>
                  </a:ext>
                </a:extLst>
              </a:tr>
              <a:tr h="232912">
                <a:tc>
                  <a:txBody>
                    <a:bodyPr/>
                    <a:lstStyle/>
                    <a:p>
                      <a:r>
                        <a:rPr kumimoji="1" lang="en-US" altLang="ja-JP" sz="900" err="1">
                          <a:solidFill>
                            <a:schemeClr val="tx2"/>
                          </a:solidFill>
                          <a:latin typeface="+mn-lt"/>
                          <a:ea typeface="MS PGothic" panose="020B0600070205080204" pitchFamily="34" charset="-128"/>
                        </a:rPr>
                        <a:t>DiagGoldPktTest</a:t>
                      </a:r>
                      <a:r>
                        <a:rPr kumimoji="1" lang="en-US" altLang="ja-JP" sz="900">
                          <a:solidFill>
                            <a:schemeClr val="tx2"/>
                          </a:solidFill>
                          <a:latin typeface="+mn-lt"/>
                          <a:ea typeface="MS PGothic" panose="020B0600070205080204" pitchFamily="34" charset="-128"/>
                        </a:rPr>
                        <a:t> (MAC </a:t>
                      </a:r>
                      <a:r>
                        <a:rPr kumimoji="1" lang="ja-JP" altLang="en-US" sz="900">
                          <a:solidFill>
                            <a:schemeClr val="tx2"/>
                          </a:solidFill>
                          <a:latin typeface="+mn-lt"/>
                          <a:ea typeface="MS PGothic" panose="020B0600070205080204" pitchFamily="34" charset="-128"/>
                        </a:rPr>
                        <a:t>レベル</a:t>
                      </a:r>
                      <a:r>
                        <a:rPr kumimoji="1" lang="en-US" altLang="ja-JP" sz="900">
                          <a:solidFill>
                            <a:schemeClr val="tx2"/>
                          </a:solidFill>
                          <a:latin typeface="+mn-lt"/>
                          <a:ea typeface="MS PGothic" panose="020B0600070205080204" pitchFamily="34" charset="-128"/>
                        </a:rPr>
                        <a:t>)</a:t>
                      </a:r>
                      <a:endParaRPr kumimoji="1" lang="ja-JP" altLang="en-US" sz="900">
                        <a:solidFill>
                          <a:schemeClr val="tx2"/>
                        </a:solidFill>
                        <a:latin typeface="+mn-lt"/>
                        <a:ea typeface="MS PGothic" panose="020B0600070205080204" pitchFamily="34" charset="-128"/>
                      </a:endParaRPr>
                    </a:p>
                  </a:txBody>
                  <a:tcPr/>
                </a:tc>
                <a:tc>
                  <a:txBody>
                    <a:bodyPr/>
                    <a:lstStyle/>
                    <a:p>
                      <a:pPr algn="dist"/>
                      <a:r>
                        <a:rPr kumimoji="1" lang="ja-JP" altLang="en-US" sz="900">
                          <a:latin typeface="+mn-lt"/>
                          <a:ea typeface="MS PGothic" panose="020B0600070205080204" pitchFamily="34" charset="-128"/>
                        </a:rPr>
                        <a:t>◯</a:t>
                      </a:r>
                      <a:endParaRPr kumimoji="1" lang="en-US" altLang="ja-JP" sz="900">
                        <a:latin typeface="+mn-lt"/>
                        <a:ea typeface="MS PGothic" panose="020B0600070205080204" pitchFamily="34" charset="-128"/>
                      </a:endParaRPr>
                    </a:p>
                  </a:txBody>
                  <a:tcPr/>
                </a:tc>
                <a:tc>
                  <a:txBody>
                    <a:bodyPr/>
                    <a:lstStyle/>
                    <a:p>
                      <a:pPr algn="dist"/>
                      <a:r>
                        <a:rPr kumimoji="1" lang="ja-JP" altLang="en-US" sz="900">
                          <a:latin typeface="+mn-lt"/>
                          <a:ea typeface="MS PGothic" panose="020B0600070205080204" pitchFamily="34" charset="-128"/>
                        </a:rPr>
                        <a:t>◯</a:t>
                      </a:r>
                    </a:p>
                  </a:txBody>
                  <a:tcPr/>
                </a:tc>
                <a:tc>
                  <a:txBody>
                    <a:bodyPr/>
                    <a:lstStyle/>
                    <a:p>
                      <a:pPr algn="dist"/>
                      <a:r>
                        <a:rPr kumimoji="1" lang="ja-JP" altLang="en-US" sz="900">
                          <a:latin typeface="+mn-lt"/>
                          <a:ea typeface="MS PGothic" panose="020B0600070205080204" pitchFamily="34" charset="-128"/>
                        </a:rPr>
                        <a:t>◯</a:t>
                      </a:r>
                    </a:p>
                  </a:txBody>
                  <a:tcPr/>
                </a:tc>
                <a:extLst>
                  <a:ext uri="{0D108BD9-81ED-4DB2-BD59-A6C34878D82A}">
                    <a16:rowId xmlns:a16="http://schemas.microsoft.com/office/drawing/2014/main" val="3552559608"/>
                  </a:ext>
                </a:extLst>
              </a:tr>
              <a:tr h="232912">
                <a:tc>
                  <a:txBody>
                    <a:bodyPr/>
                    <a:lstStyle/>
                    <a:p>
                      <a:r>
                        <a:rPr kumimoji="1" lang="en-US" altLang="ja-JP" sz="900" err="1">
                          <a:solidFill>
                            <a:schemeClr val="tx2"/>
                          </a:solidFill>
                          <a:latin typeface="+mn-lt"/>
                          <a:ea typeface="MS PGothic" panose="020B0600070205080204" pitchFamily="34" charset="-128"/>
                        </a:rPr>
                        <a:t>DiagThermalTest</a:t>
                      </a:r>
                      <a:r>
                        <a:rPr kumimoji="1" lang="en-US" altLang="ja-JP" sz="900">
                          <a:solidFill>
                            <a:schemeClr val="tx2"/>
                          </a:solidFill>
                          <a:latin typeface="+mn-lt"/>
                          <a:ea typeface="MS PGothic" panose="020B0600070205080204" pitchFamily="34" charset="-128"/>
                        </a:rPr>
                        <a:t> (</a:t>
                      </a:r>
                      <a:r>
                        <a:rPr kumimoji="1" lang="ja-JP" altLang="en-US" sz="900">
                          <a:solidFill>
                            <a:schemeClr val="tx2"/>
                          </a:solidFill>
                          <a:latin typeface="+mn-lt"/>
                          <a:ea typeface="MS PGothic" panose="020B0600070205080204" pitchFamily="34" charset="-128"/>
                        </a:rPr>
                        <a:t>温度センサ</a:t>
                      </a:r>
                      <a:r>
                        <a:rPr kumimoji="1" lang="en-US" altLang="ja-JP" sz="900">
                          <a:solidFill>
                            <a:schemeClr val="tx2"/>
                          </a:solidFill>
                          <a:latin typeface="+mn-lt"/>
                          <a:ea typeface="MS PGothic" panose="020B0600070205080204" pitchFamily="34" charset="-128"/>
                        </a:rPr>
                        <a:t>)</a:t>
                      </a:r>
                      <a:endParaRPr kumimoji="1" lang="ja-JP" altLang="en-US" sz="900">
                        <a:solidFill>
                          <a:schemeClr val="tx2"/>
                        </a:solidFill>
                        <a:latin typeface="+mn-lt"/>
                        <a:ea typeface="MS PGothic" panose="020B0600070205080204" pitchFamily="34" charset="-128"/>
                      </a:endParaRPr>
                    </a:p>
                  </a:txBody>
                  <a:tcPr/>
                </a:tc>
                <a:tc>
                  <a:txBody>
                    <a:bodyPr/>
                    <a:lstStyle/>
                    <a:p>
                      <a:pPr algn="dist"/>
                      <a:r>
                        <a:rPr kumimoji="1" lang="ja-JP" altLang="en-US" sz="900">
                          <a:latin typeface="+mn-lt"/>
                          <a:ea typeface="MS PGothic" panose="020B0600070205080204" pitchFamily="34" charset="-128"/>
                        </a:rPr>
                        <a:t>◯</a:t>
                      </a:r>
                    </a:p>
                  </a:txBody>
                  <a:tcPr/>
                </a:tc>
                <a:tc>
                  <a:txBody>
                    <a:bodyPr/>
                    <a:lstStyle/>
                    <a:p>
                      <a:pPr algn="dist"/>
                      <a:r>
                        <a:rPr kumimoji="1" lang="ja-JP" altLang="en-US" sz="900">
                          <a:latin typeface="+mn-lt"/>
                          <a:ea typeface="MS PGothic" panose="020B0600070205080204" pitchFamily="34" charset="-128"/>
                        </a:rPr>
                        <a:t>◯</a:t>
                      </a:r>
                    </a:p>
                  </a:txBody>
                  <a:tcPr/>
                </a:tc>
                <a:tc>
                  <a:txBody>
                    <a:bodyPr/>
                    <a:lstStyle/>
                    <a:p>
                      <a:pPr algn="dist"/>
                      <a:r>
                        <a:rPr kumimoji="1" lang="ja-JP" altLang="en-US" sz="900">
                          <a:latin typeface="+mn-lt"/>
                          <a:ea typeface="MS PGothic" panose="020B0600070205080204" pitchFamily="34" charset="-128"/>
                        </a:rPr>
                        <a:t>◯</a:t>
                      </a:r>
                    </a:p>
                  </a:txBody>
                  <a:tcPr/>
                </a:tc>
                <a:extLst>
                  <a:ext uri="{0D108BD9-81ED-4DB2-BD59-A6C34878D82A}">
                    <a16:rowId xmlns:a16="http://schemas.microsoft.com/office/drawing/2014/main" val="3121476342"/>
                  </a:ext>
                </a:extLst>
              </a:tr>
              <a:tr h="232912">
                <a:tc>
                  <a:txBody>
                    <a:bodyPr/>
                    <a:lstStyle/>
                    <a:p>
                      <a:r>
                        <a:rPr kumimoji="1" lang="en-US" altLang="ja-JP" sz="900" err="1">
                          <a:solidFill>
                            <a:schemeClr val="tx2"/>
                          </a:solidFill>
                          <a:latin typeface="+mn-lt"/>
                          <a:ea typeface="MS PGothic" panose="020B0600070205080204" pitchFamily="34" charset="-128"/>
                        </a:rPr>
                        <a:t>DiagFanTest</a:t>
                      </a:r>
                      <a:r>
                        <a:rPr kumimoji="1" lang="en-US" altLang="ja-JP" sz="900">
                          <a:solidFill>
                            <a:schemeClr val="tx2"/>
                          </a:solidFill>
                          <a:latin typeface="+mn-lt"/>
                          <a:ea typeface="MS PGothic" panose="020B0600070205080204" pitchFamily="34" charset="-128"/>
                        </a:rPr>
                        <a:t> (</a:t>
                      </a:r>
                      <a:r>
                        <a:rPr kumimoji="1" lang="ja-JP" altLang="en-US" sz="900">
                          <a:solidFill>
                            <a:schemeClr val="tx2"/>
                          </a:solidFill>
                          <a:latin typeface="+mn-lt"/>
                          <a:ea typeface="MS PGothic" panose="020B0600070205080204" pitchFamily="34" charset="-128"/>
                        </a:rPr>
                        <a:t>ファン</a:t>
                      </a:r>
                      <a:r>
                        <a:rPr kumimoji="1" lang="en-US" altLang="ja-JP" sz="900">
                          <a:solidFill>
                            <a:schemeClr val="tx2"/>
                          </a:solidFill>
                          <a:latin typeface="+mn-lt"/>
                          <a:ea typeface="MS PGothic" panose="020B0600070205080204" pitchFamily="34" charset="-128"/>
                        </a:rPr>
                        <a:t>)</a:t>
                      </a:r>
                      <a:endParaRPr kumimoji="1" lang="ja-JP" altLang="en-US" sz="900">
                        <a:solidFill>
                          <a:schemeClr val="tx2"/>
                        </a:solidFill>
                        <a:latin typeface="+mn-lt"/>
                        <a:ea typeface="MS PGothic" panose="020B0600070205080204" pitchFamily="34" charset="-128"/>
                      </a:endParaRPr>
                    </a:p>
                  </a:txBody>
                  <a:tcPr/>
                </a:tc>
                <a:tc>
                  <a:txBody>
                    <a:bodyPr/>
                    <a:lstStyle/>
                    <a:p>
                      <a:pPr algn="dist"/>
                      <a:r>
                        <a:rPr kumimoji="1" lang="ja-JP" altLang="en-US" sz="900">
                          <a:latin typeface="+mn-lt"/>
                          <a:ea typeface="MS PGothic" panose="020B0600070205080204" pitchFamily="34" charset="-128"/>
                        </a:rPr>
                        <a:t>－</a:t>
                      </a:r>
                    </a:p>
                  </a:txBody>
                  <a:tcPr/>
                </a:tc>
                <a:tc>
                  <a:txBody>
                    <a:bodyPr/>
                    <a:lstStyle/>
                    <a:p>
                      <a:pPr algn="dist"/>
                      <a:r>
                        <a:rPr kumimoji="1" lang="ja-JP" altLang="en-US" sz="900">
                          <a:latin typeface="+mn-lt"/>
                          <a:ea typeface="MS PGothic" panose="020B0600070205080204" pitchFamily="34" charset="-128"/>
                        </a:rPr>
                        <a:t>◯</a:t>
                      </a:r>
                    </a:p>
                  </a:txBody>
                  <a:tcPr/>
                </a:tc>
                <a:tc>
                  <a:txBody>
                    <a:bodyPr/>
                    <a:lstStyle/>
                    <a:p>
                      <a:pPr algn="dist"/>
                      <a:r>
                        <a:rPr kumimoji="1" lang="ja-JP" altLang="en-US" sz="900">
                          <a:latin typeface="+mn-lt"/>
                          <a:ea typeface="MS PGothic" panose="020B0600070205080204" pitchFamily="34" charset="-128"/>
                        </a:rPr>
                        <a:t>◯</a:t>
                      </a:r>
                    </a:p>
                  </a:txBody>
                  <a:tcPr/>
                </a:tc>
                <a:extLst>
                  <a:ext uri="{0D108BD9-81ED-4DB2-BD59-A6C34878D82A}">
                    <a16:rowId xmlns:a16="http://schemas.microsoft.com/office/drawing/2014/main" val="204652254"/>
                  </a:ext>
                </a:extLst>
              </a:tr>
              <a:tr h="232912">
                <a:tc>
                  <a:txBody>
                    <a:bodyPr/>
                    <a:lstStyle/>
                    <a:p>
                      <a:r>
                        <a:rPr kumimoji="1" lang="en-US" altLang="ja-JP" sz="900" err="1">
                          <a:solidFill>
                            <a:schemeClr val="tx2"/>
                          </a:solidFill>
                          <a:latin typeface="+mn-lt"/>
                          <a:ea typeface="MS PGothic" panose="020B0600070205080204" pitchFamily="34" charset="-128"/>
                        </a:rPr>
                        <a:t>DiagPhyLoopbackTest</a:t>
                      </a:r>
                      <a:r>
                        <a:rPr kumimoji="1" lang="en-US" altLang="ja-JP" sz="900">
                          <a:solidFill>
                            <a:schemeClr val="tx2"/>
                          </a:solidFill>
                          <a:latin typeface="+mn-lt"/>
                          <a:ea typeface="MS PGothic" panose="020B0600070205080204" pitchFamily="34" charset="-128"/>
                        </a:rPr>
                        <a:t> (PHY </a:t>
                      </a:r>
                      <a:r>
                        <a:rPr kumimoji="1" lang="ja-JP" altLang="en-US" sz="900">
                          <a:solidFill>
                            <a:schemeClr val="tx2"/>
                          </a:solidFill>
                          <a:latin typeface="+mn-lt"/>
                          <a:ea typeface="MS PGothic" panose="020B0600070205080204" pitchFamily="34" charset="-128"/>
                        </a:rPr>
                        <a:t>チップ</a:t>
                      </a:r>
                      <a:r>
                        <a:rPr kumimoji="1" lang="en-US" altLang="ja-JP" sz="900">
                          <a:solidFill>
                            <a:schemeClr val="tx2"/>
                          </a:solidFill>
                          <a:latin typeface="+mn-lt"/>
                          <a:ea typeface="MS PGothic" panose="020B0600070205080204" pitchFamily="34" charset="-128"/>
                        </a:rPr>
                        <a:t>)</a:t>
                      </a:r>
                      <a:endParaRPr kumimoji="1" lang="ja-JP" altLang="en-US" sz="900">
                        <a:solidFill>
                          <a:schemeClr val="tx2"/>
                        </a:solidFill>
                        <a:latin typeface="+mn-lt"/>
                        <a:ea typeface="MS PGothic" panose="020B0600070205080204" pitchFamily="34" charset="-128"/>
                      </a:endParaRPr>
                    </a:p>
                  </a:txBody>
                  <a:tcPr/>
                </a:tc>
                <a:tc>
                  <a:txBody>
                    <a:bodyPr/>
                    <a:lstStyle/>
                    <a:p>
                      <a:pPr algn="dist"/>
                      <a:r>
                        <a:rPr kumimoji="1" lang="ja-JP" altLang="en-US" sz="900">
                          <a:latin typeface="+mn-lt"/>
                          <a:ea typeface="MS PGothic" panose="020B0600070205080204" pitchFamily="34" charset="-128"/>
                        </a:rPr>
                        <a:t>◯</a:t>
                      </a:r>
                    </a:p>
                  </a:txBody>
                  <a:tcPr/>
                </a:tc>
                <a:tc>
                  <a:txBody>
                    <a:bodyPr/>
                    <a:lstStyle/>
                    <a:p>
                      <a:pPr algn="dist"/>
                      <a:r>
                        <a:rPr kumimoji="1" lang="ja-JP" altLang="en-US" sz="900">
                          <a:latin typeface="+mn-lt"/>
                          <a:ea typeface="MS PGothic" panose="020B0600070205080204" pitchFamily="34" charset="-128"/>
                        </a:rPr>
                        <a:t>◯</a:t>
                      </a:r>
                    </a:p>
                  </a:txBody>
                  <a:tcPr/>
                </a:tc>
                <a:tc>
                  <a:txBody>
                    <a:bodyPr/>
                    <a:lstStyle/>
                    <a:p>
                      <a:pPr algn="dist"/>
                      <a:r>
                        <a:rPr kumimoji="1" lang="ja-JP" altLang="en-US" sz="900">
                          <a:latin typeface="+mn-lt"/>
                          <a:ea typeface="MS PGothic" panose="020B0600070205080204" pitchFamily="34" charset="-128"/>
                        </a:rPr>
                        <a:t>◯</a:t>
                      </a:r>
                    </a:p>
                  </a:txBody>
                  <a:tcPr/>
                </a:tc>
                <a:extLst>
                  <a:ext uri="{0D108BD9-81ED-4DB2-BD59-A6C34878D82A}">
                    <a16:rowId xmlns:a16="http://schemas.microsoft.com/office/drawing/2014/main" val="166041318"/>
                  </a:ext>
                </a:extLst>
              </a:tr>
              <a:tr h="232912">
                <a:tc>
                  <a:txBody>
                    <a:bodyPr/>
                    <a:lstStyle/>
                    <a:p>
                      <a:r>
                        <a:rPr kumimoji="1" lang="en-US" altLang="ja-JP" sz="900" err="1">
                          <a:solidFill>
                            <a:schemeClr val="tx2"/>
                          </a:solidFill>
                          <a:latin typeface="+mn-lt"/>
                          <a:ea typeface="MS PGothic" panose="020B0600070205080204" pitchFamily="34" charset="-128"/>
                        </a:rPr>
                        <a:t>DiagScratchRegisterTest</a:t>
                      </a:r>
                      <a:r>
                        <a:rPr kumimoji="1" lang="en-US" altLang="ja-JP" sz="900">
                          <a:solidFill>
                            <a:schemeClr val="tx2"/>
                          </a:solidFill>
                          <a:latin typeface="+mn-lt"/>
                          <a:ea typeface="MS PGothic" panose="020B0600070205080204" pitchFamily="34" charset="-128"/>
                        </a:rPr>
                        <a:t> (ASIC </a:t>
                      </a:r>
                      <a:r>
                        <a:rPr kumimoji="1" lang="ja-JP" altLang="en-US" sz="900">
                          <a:solidFill>
                            <a:schemeClr val="tx2"/>
                          </a:solidFill>
                          <a:latin typeface="+mn-lt"/>
                          <a:ea typeface="MS PGothic" panose="020B0600070205080204" pitchFamily="34" charset="-128"/>
                        </a:rPr>
                        <a:t>チップ</a:t>
                      </a:r>
                      <a:r>
                        <a:rPr kumimoji="1" lang="en-US" altLang="ja-JP" sz="900">
                          <a:solidFill>
                            <a:schemeClr val="tx2"/>
                          </a:solidFill>
                          <a:latin typeface="+mn-lt"/>
                          <a:ea typeface="MS PGothic" panose="020B0600070205080204" pitchFamily="34" charset="-128"/>
                        </a:rPr>
                        <a:t>)</a:t>
                      </a:r>
                      <a:endParaRPr kumimoji="1" lang="ja-JP" altLang="en-US" sz="900">
                        <a:solidFill>
                          <a:schemeClr val="tx2"/>
                        </a:solidFill>
                        <a:latin typeface="+mn-lt"/>
                        <a:ea typeface="MS PGothic" panose="020B0600070205080204" pitchFamily="34" charset="-128"/>
                      </a:endParaRPr>
                    </a:p>
                  </a:txBody>
                  <a:tcPr/>
                </a:tc>
                <a:tc>
                  <a:txBody>
                    <a:bodyPr/>
                    <a:lstStyle/>
                    <a:p>
                      <a:pPr algn="dist"/>
                      <a:r>
                        <a:rPr kumimoji="1" lang="ja-JP" altLang="en-US" sz="900">
                          <a:latin typeface="+mn-lt"/>
                          <a:ea typeface="MS PGothic" panose="020B0600070205080204" pitchFamily="34" charset="-128"/>
                        </a:rPr>
                        <a:t>◯</a:t>
                      </a:r>
                    </a:p>
                  </a:txBody>
                  <a:tcPr/>
                </a:tc>
                <a:tc>
                  <a:txBody>
                    <a:bodyPr/>
                    <a:lstStyle/>
                    <a:p>
                      <a:pPr algn="dist"/>
                      <a:r>
                        <a:rPr kumimoji="1" lang="ja-JP" altLang="en-US" sz="900">
                          <a:latin typeface="+mn-lt"/>
                          <a:ea typeface="MS PGothic" panose="020B0600070205080204" pitchFamily="34" charset="-128"/>
                        </a:rPr>
                        <a:t>◯</a:t>
                      </a:r>
                    </a:p>
                  </a:txBody>
                  <a:tcPr/>
                </a:tc>
                <a:tc>
                  <a:txBody>
                    <a:bodyPr/>
                    <a:lstStyle/>
                    <a:p>
                      <a:pPr algn="dist"/>
                      <a:r>
                        <a:rPr kumimoji="1" lang="ja-JP" altLang="en-US" sz="900">
                          <a:latin typeface="+mn-lt"/>
                          <a:ea typeface="MS PGothic" panose="020B0600070205080204" pitchFamily="34" charset="-128"/>
                        </a:rPr>
                        <a:t>◯</a:t>
                      </a:r>
                    </a:p>
                  </a:txBody>
                  <a:tcPr/>
                </a:tc>
                <a:extLst>
                  <a:ext uri="{0D108BD9-81ED-4DB2-BD59-A6C34878D82A}">
                    <a16:rowId xmlns:a16="http://schemas.microsoft.com/office/drawing/2014/main" val="3905933555"/>
                  </a:ext>
                </a:extLst>
              </a:tr>
              <a:tr h="366006">
                <a:tc>
                  <a:txBody>
                    <a:bodyPr/>
                    <a:lstStyle/>
                    <a:p>
                      <a:r>
                        <a:rPr kumimoji="1" lang="en-US" altLang="ja-JP" sz="900" err="1">
                          <a:solidFill>
                            <a:schemeClr val="tx2"/>
                          </a:solidFill>
                          <a:latin typeface="+mn-lt"/>
                          <a:ea typeface="MS PGothic" panose="020B0600070205080204" pitchFamily="34" charset="-128"/>
                        </a:rPr>
                        <a:t>TestUnusedPortLoopback</a:t>
                      </a:r>
                      <a:r>
                        <a:rPr kumimoji="1" lang="en-US" altLang="ja-JP" sz="900">
                          <a:solidFill>
                            <a:schemeClr val="tx2"/>
                          </a:solidFill>
                          <a:latin typeface="+mn-lt"/>
                          <a:ea typeface="MS PGothic" panose="020B0600070205080204" pitchFamily="34" charset="-128"/>
                        </a:rPr>
                        <a:t> </a:t>
                      </a:r>
                      <a:br>
                        <a:rPr kumimoji="1" lang="en-US" altLang="ja-JP" sz="900">
                          <a:solidFill>
                            <a:schemeClr val="tx2"/>
                          </a:solidFill>
                          <a:latin typeface="+mn-lt"/>
                          <a:ea typeface="MS PGothic" panose="020B0600070205080204" pitchFamily="34" charset="-128"/>
                        </a:rPr>
                      </a:br>
                      <a:r>
                        <a:rPr kumimoji="1" lang="en-US" altLang="ja-JP" sz="900">
                          <a:solidFill>
                            <a:schemeClr val="tx2"/>
                          </a:solidFill>
                          <a:latin typeface="+mn-lt"/>
                          <a:ea typeface="MS PGothic" panose="020B0600070205080204" pitchFamily="34" charset="-128"/>
                        </a:rPr>
                        <a:t>(</a:t>
                      </a:r>
                      <a:r>
                        <a:rPr kumimoji="1" lang="ja-JP" altLang="en-US" sz="900">
                          <a:solidFill>
                            <a:schemeClr val="tx2"/>
                          </a:solidFill>
                          <a:latin typeface="+mn-lt"/>
                          <a:ea typeface="MS PGothic" panose="020B0600070205080204" pitchFamily="34" charset="-128"/>
                        </a:rPr>
                        <a:t>ポートおよび</a:t>
                      </a:r>
                      <a:r>
                        <a:rPr kumimoji="1" lang="en-US" altLang="ja-JP" sz="900">
                          <a:solidFill>
                            <a:schemeClr val="tx2"/>
                          </a:solidFill>
                          <a:latin typeface="+mn-lt"/>
                          <a:ea typeface="MS PGothic" panose="020B0600070205080204" pitchFamily="34" charset="-128"/>
                        </a:rPr>
                        <a:t> ASIC </a:t>
                      </a:r>
                      <a:r>
                        <a:rPr kumimoji="1" lang="ja-JP" altLang="en-US" sz="900">
                          <a:solidFill>
                            <a:schemeClr val="tx2"/>
                          </a:solidFill>
                          <a:latin typeface="+mn-lt"/>
                          <a:ea typeface="MS PGothic" panose="020B0600070205080204" pitchFamily="34" charset="-128"/>
                        </a:rPr>
                        <a:t>のデータパス</a:t>
                      </a:r>
                      <a:r>
                        <a:rPr kumimoji="1" lang="en-US" altLang="ja-JP" sz="900">
                          <a:solidFill>
                            <a:schemeClr val="tx2"/>
                          </a:solidFill>
                          <a:latin typeface="+mn-lt"/>
                          <a:ea typeface="MS PGothic" panose="020B0600070205080204" pitchFamily="34" charset="-128"/>
                        </a:rPr>
                        <a:t>)</a:t>
                      </a:r>
                      <a:endParaRPr kumimoji="1" lang="ja-JP" altLang="en-US" sz="900">
                        <a:solidFill>
                          <a:schemeClr val="tx2"/>
                        </a:solidFill>
                        <a:latin typeface="+mn-lt"/>
                        <a:ea typeface="MS PGothic" panose="020B0600070205080204" pitchFamily="34" charset="-128"/>
                      </a:endParaRPr>
                    </a:p>
                  </a:txBody>
                  <a:tcPr/>
                </a:tc>
                <a:tc>
                  <a:txBody>
                    <a:bodyPr/>
                    <a:lstStyle/>
                    <a:p>
                      <a:pPr algn="dist"/>
                      <a:r>
                        <a:rPr kumimoji="1" lang="ja-JP" altLang="en-US" sz="900">
                          <a:latin typeface="+mn-lt"/>
                          <a:ea typeface="MS PGothic" panose="020B0600070205080204" pitchFamily="34" charset="-128"/>
                        </a:rPr>
                        <a:t>◯</a:t>
                      </a:r>
                    </a:p>
                  </a:txBody>
                  <a:tcPr/>
                </a:tc>
                <a:tc>
                  <a:txBody>
                    <a:bodyPr/>
                    <a:lstStyle/>
                    <a:p>
                      <a:pPr algn="dist"/>
                      <a:r>
                        <a:rPr kumimoji="1" lang="ja-JP" altLang="en-US" sz="900">
                          <a:latin typeface="+mn-lt"/>
                          <a:ea typeface="MS PGothic" panose="020B0600070205080204" pitchFamily="34" charset="-128"/>
                        </a:rPr>
                        <a:t>◯</a:t>
                      </a:r>
                    </a:p>
                  </a:txBody>
                  <a:tcPr/>
                </a:tc>
                <a:tc>
                  <a:txBody>
                    <a:bodyPr/>
                    <a:lstStyle/>
                    <a:p>
                      <a:pPr algn="dist"/>
                      <a:r>
                        <a:rPr kumimoji="1" lang="ja-JP" altLang="en-US" sz="900">
                          <a:latin typeface="+mn-lt"/>
                          <a:ea typeface="MS PGothic" panose="020B0600070205080204" pitchFamily="34" charset="-128"/>
                        </a:rPr>
                        <a:t>◯</a:t>
                      </a:r>
                    </a:p>
                  </a:txBody>
                  <a:tcPr/>
                </a:tc>
                <a:extLst>
                  <a:ext uri="{0D108BD9-81ED-4DB2-BD59-A6C34878D82A}">
                    <a16:rowId xmlns:a16="http://schemas.microsoft.com/office/drawing/2014/main" val="3023533265"/>
                  </a:ext>
                </a:extLst>
              </a:tr>
              <a:tr h="232912">
                <a:tc>
                  <a:txBody>
                    <a:bodyPr/>
                    <a:lstStyle/>
                    <a:p>
                      <a:r>
                        <a:rPr kumimoji="1" lang="en-US" altLang="ja-JP" sz="900" err="1">
                          <a:solidFill>
                            <a:schemeClr val="tx2"/>
                          </a:solidFill>
                          <a:latin typeface="+mn-lt"/>
                          <a:ea typeface="MS PGothic" panose="020B0600070205080204" pitchFamily="34" charset="-128"/>
                        </a:rPr>
                        <a:t>TestPortTxMonitoring</a:t>
                      </a:r>
                      <a:r>
                        <a:rPr kumimoji="1" lang="en-US" altLang="ja-JP" sz="900">
                          <a:solidFill>
                            <a:schemeClr val="tx2"/>
                          </a:solidFill>
                          <a:latin typeface="+mn-lt"/>
                          <a:ea typeface="MS PGothic" panose="020B0600070205080204" pitchFamily="34" charset="-128"/>
                        </a:rPr>
                        <a:t> (</a:t>
                      </a:r>
                      <a:r>
                        <a:rPr kumimoji="1" lang="ja-JP" altLang="en-US" sz="900">
                          <a:solidFill>
                            <a:schemeClr val="tx2"/>
                          </a:solidFill>
                          <a:latin typeface="+mn-lt"/>
                          <a:ea typeface="MS PGothic" panose="020B0600070205080204" pitchFamily="34" charset="-128"/>
                        </a:rPr>
                        <a:t>ポートの動作</a:t>
                      </a:r>
                      <a:r>
                        <a:rPr kumimoji="1" lang="en-US" altLang="ja-JP" sz="900">
                          <a:solidFill>
                            <a:schemeClr val="tx2"/>
                          </a:solidFill>
                          <a:latin typeface="+mn-lt"/>
                          <a:ea typeface="MS PGothic" panose="020B0600070205080204" pitchFamily="34" charset="-128"/>
                        </a:rPr>
                        <a:t>)</a:t>
                      </a:r>
                      <a:endParaRPr kumimoji="1" lang="ja-JP" altLang="en-US" sz="900">
                        <a:solidFill>
                          <a:schemeClr val="tx2"/>
                        </a:solidFill>
                        <a:latin typeface="+mn-lt"/>
                        <a:ea typeface="MS PGothic" panose="020B0600070205080204" pitchFamily="34" charset="-128"/>
                      </a:endParaRPr>
                    </a:p>
                  </a:txBody>
                  <a:tcPr/>
                </a:tc>
                <a:tc>
                  <a:txBody>
                    <a:bodyPr/>
                    <a:lstStyle/>
                    <a:p>
                      <a:pPr algn="dist"/>
                      <a:r>
                        <a:rPr kumimoji="1" lang="ja-JP" altLang="en-US" sz="900">
                          <a:latin typeface="+mn-lt"/>
                          <a:ea typeface="MS PGothic" panose="020B0600070205080204" pitchFamily="34" charset="-128"/>
                        </a:rPr>
                        <a:t>－</a:t>
                      </a:r>
                    </a:p>
                  </a:txBody>
                  <a:tcPr/>
                </a:tc>
                <a:tc>
                  <a:txBody>
                    <a:bodyPr/>
                    <a:lstStyle/>
                    <a:p>
                      <a:pPr algn="dist"/>
                      <a:r>
                        <a:rPr kumimoji="1" lang="ja-JP" altLang="en-US" sz="900">
                          <a:latin typeface="+mn-lt"/>
                          <a:ea typeface="MS PGothic" panose="020B0600070205080204" pitchFamily="34" charset="-128"/>
                        </a:rPr>
                        <a:t>◯</a:t>
                      </a:r>
                    </a:p>
                  </a:txBody>
                  <a:tcPr/>
                </a:tc>
                <a:tc>
                  <a:txBody>
                    <a:bodyPr/>
                    <a:lstStyle/>
                    <a:p>
                      <a:pPr algn="dist"/>
                      <a:r>
                        <a:rPr kumimoji="1" lang="ja-JP" altLang="en-US" sz="900">
                          <a:latin typeface="+mn-lt"/>
                          <a:ea typeface="MS PGothic" panose="020B0600070205080204" pitchFamily="34" charset="-128"/>
                        </a:rPr>
                        <a:t>◯</a:t>
                      </a:r>
                    </a:p>
                  </a:txBody>
                  <a:tcPr/>
                </a:tc>
                <a:extLst>
                  <a:ext uri="{0D108BD9-81ED-4DB2-BD59-A6C34878D82A}">
                    <a16:rowId xmlns:a16="http://schemas.microsoft.com/office/drawing/2014/main" val="3313554668"/>
                  </a:ext>
                </a:extLst>
              </a:tr>
              <a:tr h="232912">
                <a:tc>
                  <a:txBody>
                    <a:bodyPr/>
                    <a:lstStyle/>
                    <a:p>
                      <a:r>
                        <a:rPr kumimoji="1" lang="en-US" altLang="ja-JP" sz="900" err="1">
                          <a:solidFill>
                            <a:schemeClr val="tx2"/>
                          </a:solidFill>
                          <a:latin typeface="+mn-lt"/>
                          <a:ea typeface="MS PGothic" panose="020B0600070205080204" pitchFamily="34" charset="-128"/>
                        </a:rPr>
                        <a:t>DiagStackCableTest</a:t>
                      </a:r>
                      <a:r>
                        <a:rPr kumimoji="1" lang="en-US" altLang="ja-JP" sz="900">
                          <a:solidFill>
                            <a:schemeClr val="tx2"/>
                          </a:solidFill>
                          <a:latin typeface="+mn-lt"/>
                          <a:ea typeface="MS PGothic" panose="020B0600070205080204" pitchFamily="34" charset="-128"/>
                        </a:rPr>
                        <a:t> (</a:t>
                      </a:r>
                      <a:r>
                        <a:rPr kumimoji="1" lang="ja-JP" altLang="en-US" sz="900">
                          <a:solidFill>
                            <a:schemeClr val="tx2"/>
                          </a:solidFill>
                          <a:latin typeface="+mn-lt"/>
                          <a:ea typeface="MS PGothic" panose="020B0600070205080204" pitchFamily="34" charset="-128"/>
                        </a:rPr>
                        <a:t>スタック</a:t>
                      </a:r>
                      <a:r>
                        <a:rPr kumimoji="1" lang="en-US" altLang="ja-JP" sz="900">
                          <a:solidFill>
                            <a:schemeClr val="tx2"/>
                          </a:solidFill>
                          <a:latin typeface="+mn-lt"/>
                          <a:ea typeface="MS PGothic" panose="020B0600070205080204" pitchFamily="34" charset="-128"/>
                        </a:rPr>
                        <a:t> </a:t>
                      </a:r>
                      <a:r>
                        <a:rPr kumimoji="1" lang="ja-JP" altLang="en-US" sz="900">
                          <a:solidFill>
                            <a:schemeClr val="tx2"/>
                          </a:solidFill>
                          <a:latin typeface="+mn-lt"/>
                          <a:ea typeface="MS PGothic" panose="020B0600070205080204" pitchFamily="34" charset="-128"/>
                        </a:rPr>
                        <a:t>ケーブル</a:t>
                      </a:r>
                      <a:r>
                        <a:rPr kumimoji="1" lang="en-US" altLang="ja-JP" sz="900">
                          <a:solidFill>
                            <a:schemeClr val="tx2"/>
                          </a:solidFill>
                          <a:latin typeface="+mn-lt"/>
                          <a:ea typeface="MS PGothic" panose="020B0600070205080204" pitchFamily="34" charset="-128"/>
                        </a:rPr>
                        <a:t>)</a:t>
                      </a:r>
                      <a:endParaRPr kumimoji="1" lang="ja-JP" altLang="en-US" sz="900">
                        <a:solidFill>
                          <a:schemeClr val="tx2"/>
                        </a:solidFill>
                        <a:latin typeface="+mn-lt"/>
                        <a:ea typeface="MS PGothic" panose="020B0600070205080204" pitchFamily="34" charset="-128"/>
                      </a:endParaRPr>
                    </a:p>
                  </a:txBody>
                  <a:tcPr/>
                </a:tc>
                <a:tc>
                  <a:txBody>
                    <a:bodyPr/>
                    <a:lstStyle/>
                    <a:p>
                      <a:pPr algn="dist"/>
                      <a:r>
                        <a:rPr kumimoji="1" lang="ja-JP" altLang="en-US" sz="900">
                          <a:latin typeface="+mn-lt"/>
                          <a:ea typeface="MS PGothic" panose="020B0600070205080204" pitchFamily="34" charset="-128"/>
                        </a:rPr>
                        <a:t>◯</a:t>
                      </a:r>
                    </a:p>
                  </a:txBody>
                  <a:tcPr/>
                </a:tc>
                <a:tc>
                  <a:txBody>
                    <a:bodyPr/>
                    <a:lstStyle/>
                    <a:p>
                      <a:pPr algn="dist"/>
                      <a:r>
                        <a:rPr kumimoji="1" lang="ja-JP" altLang="en-US" sz="900">
                          <a:latin typeface="+mn-lt"/>
                          <a:ea typeface="MS PGothic" panose="020B0600070205080204" pitchFamily="34" charset="-128"/>
                        </a:rPr>
                        <a:t>◯</a:t>
                      </a:r>
                    </a:p>
                  </a:txBody>
                  <a:tcPr/>
                </a:tc>
                <a:tc>
                  <a:txBody>
                    <a:bodyPr/>
                    <a:lstStyle/>
                    <a:p>
                      <a:pPr algn="dist"/>
                      <a:r>
                        <a:rPr kumimoji="1" lang="ja-JP" altLang="en-US" sz="900">
                          <a:latin typeface="+mn-lt"/>
                          <a:ea typeface="MS PGothic" panose="020B0600070205080204" pitchFamily="34" charset="-128"/>
                        </a:rPr>
                        <a:t>－</a:t>
                      </a:r>
                    </a:p>
                  </a:txBody>
                  <a:tcPr/>
                </a:tc>
                <a:extLst>
                  <a:ext uri="{0D108BD9-81ED-4DB2-BD59-A6C34878D82A}">
                    <a16:rowId xmlns:a16="http://schemas.microsoft.com/office/drawing/2014/main" val="1700992594"/>
                  </a:ext>
                </a:extLst>
              </a:tr>
              <a:tr h="232912">
                <a:tc>
                  <a:txBody>
                    <a:bodyPr/>
                    <a:lstStyle/>
                    <a:p>
                      <a:r>
                        <a:rPr kumimoji="1" lang="en-US" altLang="ja-JP" sz="900" err="1">
                          <a:solidFill>
                            <a:schemeClr val="tx2"/>
                          </a:solidFill>
                          <a:latin typeface="+mn-lt"/>
                          <a:ea typeface="MS PGothic" panose="020B0600070205080204" pitchFamily="34" charset="-128"/>
                        </a:rPr>
                        <a:t>DiagMemoryTest</a:t>
                      </a:r>
                      <a:r>
                        <a:rPr kumimoji="1" lang="en-US" altLang="ja-JP" sz="900">
                          <a:solidFill>
                            <a:schemeClr val="tx2"/>
                          </a:solidFill>
                          <a:latin typeface="+mn-lt"/>
                          <a:ea typeface="MS PGothic" panose="020B0600070205080204" pitchFamily="34" charset="-128"/>
                        </a:rPr>
                        <a:t> (</a:t>
                      </a:r>
                      <a:r>
                        <a:rPr kumimoji="1" lang="ja-JP" altLang="en-US" sz="900">
                          <a:solidFill>
                            <a:schemeClr val="tx2"/>
                          </a:solidFill>
                          <a:latin typeface="+mn-lt"/>
                          <a:ea typeface="MS PGothic" panose="020B0600070205080204" pitchFamily="34" charset="-128"/>
                        </a:rPr>
                        <a:t>メモリ</a:t>
                      </a:r>
                      <a:r>
                        <a:rPr kumimoji="1" lang="en-US" altLang="ja-JP" sz="900">
                          <a:solidFill>
                            <a:schemeClr val="tx2"/>
                          </a:solidFill>
                          <a:latin typeface="+mn-lt"/>
                          <a:ea typeface="MS PGothic" panose="020B0600070205080204" pitchFamily="34" charset="-128"/>
                        </a:rPr>
                        <a:t>)</a:t>
                      </a:r>
                      <a:endParaRPr kumimoji="1" lang="ja-JP" altLang="en-US" sz="900">
                        <a:solidFill>
                          <a:schemeClr val="tx2"/>
                        </a:solidFill>
                        <a:latin typeface="+mn-lt"/>
                        <a:ea typeface="MS PGothic" panose="020B0600070205080204" pitchFamily="34" charset="-128"/>
                      </a:endParaRPr>
                    </a:p>
                  </a:txBody>
                  <a:tcPr/>
                </a:tc>
                <a:tc>
                  <a:txBody>
                    <a:bodyPr/>
                    <a:lstStyle/>
                    <a:p>
                      <a:pPr algn="dist"/>
                      <a:r>
                        <a:rPr kumimoji="1" lang="ja-JP" altLang="en-US" sz="900">
                          <a:latin typeface="+mn-lt"/>
                          <a:ea typeface="MS PGothic" panose="020B0600070205080204" pitchFamily="34" charset="-128"/>
                        </a:rPr>
                        <a:t>◯</a:t>
                      </a:r>
                    </a:p>
                  </a:txBody>
                  <a:tcPr/>
                </a:tc>
                <a:tc>
                  <a:txBody>
                    <a:bodyPr/>
                    <a:lstStyle/>
                    <a:p>
                      <a:pPr algn="dist"/>
                      <a:r>
                        <a:rPr kumimoji="1" lang="ja-JP" altLang="en-US" sz="900">
                          <a:latin typeface="+mn-lt"/>
                          <a:ea typeface="MS PGothic" panose="020B0600070205080204" pitchFamily="34" charset="-128"/>
                        </a:rPr>
                        <a:t>◯</a:t>
                      </a:r>
                    </a:p>
                  </a:txBody>
                  <a:tcPr/>
                </a:tc>
                <a:tc>
                  <a:txBody>
                    <a:bodyPr/>
                    <a:lstStyle/>
                    <a:p>
                      <a:pPr algn="dist"/>
                      <a:r>
                        <a:rPr kumimoji="1" lang="ja-JP" altLang="en-US" sz="900">
                          <a:latin typeface="+mn-lt"/>
                          <a:ea typeface="MS PGothic" panose="020B0600070205080204" pitchFamily="34" charset="-128"/>
                        </a:rPr>
                        <a:t>◯</a:t>
                      </a:r>
                    </a:p>
                  </a:txBody>
                  <a:tcPr/>
                </a:tc>
                <a:extLst>
                  <a:ext uri="{0D108BD9-81ED-4DB2-BD59-A6C34878D82A}">
                    <a16:rowId xmlns:a16="http://schemas.microsoft.com/office/drawing/2014/main" val="955429924"/>
                  </a:ext>
                </a:extLst>
              </a:tr>
            </a:tbl>
          </a:graphicData>
        </a:graphic>
      </p:graphicFrame>
      <p:sp>
        <p:nvSpPr>
          <p:cNvPr id="14" name="テキスト ボックス 13">
            <a:extLst>
              <a:ext uri="{FF2B5EF4-FFF2-40B4-BE49-F238E27FC236}">
                <a16:creationId xmlns:a16="http://schemas.microsoft.com/office/drawing/2014/main" id="{604B700B-80EE-45B5-85C1-FB4EFDBD289F}"/>
              </a:ext>
            </a:extLst>
          </p:cNvPr>
          <p:cNvSpPr txBox="1"/>
          <p:nvPr/>
        </p:nvSpPr>
        <p:spPr>
          <a:xfrm>
            <a:off x="4945356" y="1230057"/>
            <a:ext cx="2304957" cy="276999"/>
          </a:xfrm>
          <a:prstGeom prst="rect">
            <a:avLst/>
          </a:prstGeom>
          <a:noFill/>
        </p:spPr>
        <p:txBody>
          <a:bodyPr wrap="square" rtlCol="0">
            <a:spAutoFit/>
          </a:bodyPr>
          <a:lstStyle/>
          <a:p>
            <a:pPr marL="171450" indent="-171450">
              <a:buFont typeface="Apple SD Gothic Neo Regular" panose="02000300000000000000" pitchFamily="2" charset="-127"/>
              <a:buChar char="◼"/>
            </a:pPr>
            <a:r>
              <a:rPr kumimoji="1" lang="ja-JP" altLang="en-US" sz="1200" b="1">
                <a:solidFill>
                  <a:schemeClr val="tx2"/>
                </a:solidFill>
                <a:latin typeface="+mn-lt"/>
                <a:ea typeface="MS PGothic" panose="020B0600070205080204" pitchFamily="34" charset="-128"/>
              </a:rPr>
              <a:t>機種別診断対応表</a:t>
            </a:r>
          </a:p>
        </p:txBody>
      </p:sp>
      <p:sp>
        <p:nvSpPr>
          <p:cNvPr id="15" name="Slide Number Placeholder 4">
            <a:extLst>
              <a:ext uri="{FF2B5EF4-FFF2-40B4-BE49-F238E27FC236}">
                <a16:creationId xmlns:a16="http://schemas.microsoft.com/office/drawing/2014/main" id="{9C4F27E2-AD2B-6646-AB00-6FEDFCA1FB71}"/>
              </a:ext>
            </a:extLst>
          </p:cNvPr>
          <p:cNvSpPr>
            <a:spLocks noGrp="1"/>
          </p:cNvSpPr>
          <p:nvPr>
            <p:ph type="sldNum" sz="quarter" idx="4294967295"/>
          </p:nvPr>
        </p:nvSpPr>
        <p:spPr>
          <a:xfrm>
            <a:off x="8648700" y="4884738"/>
            <a:ext cx="495300" cy="274637"/>
          </a:xfrm>
          <a:prstGeom prst="rect">
            <a:avLst/>
          </a:prstGeom>
        </p:spPr>
        <p:txBody>
          <a:bodyPr>
            <a:noAutofit/>
          </a:bodyPr>
          <a:lstStyle/>
          <a:p>
            <a:fld id="{3945D0FD-48F1-4D72-80C5-FFB60B92A834}" type="slidenum">
              <a:rPr lang="en-US" sz="900" smtClean="0">
                <a:latin typeface="+mn-lt"/>
                <a:ea typeface="MS PGothic" panose="020B0600070205080204" pitchFamily="34" charset="-128"/>
              </a:rPr>
              <a:pPr/>
              <a:t>141</a:t>
            </a:fld>
            <a:endParaRPr lang="en-US" sz="900">
              <a:latin typeface="+mn-lt"/>
              <a:ea typeface="MS PGothic" panose="020B0600070205080204" pitchFamily="34" charset="-128"/>
            </a:endParaRPr>
          </a:p>
        </p:txBody>
      </p:sp>
    </p:spTree>
    <p:extLst>
      <p:ext uri="{BB962C8B-B14F-4D97-AF65-F5344CB8AC3E}">
        <p14:creationId xmlns:p14="http://schemas.microsoft.com/office/powerpoint/2010/main" val="1283209820"/>
      </p:ext>
    </p:extLst>
  </p:cSld>
  <p:clrMapOvr>
    <a:masterClrMapping/>
  </p:clrMapOvr>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B4E46717-193D-964E-B331-2B7326FCC372}"/>
              </a:ext>
            </a:extLst>
          </p:cNvPr>
          <p:cNvSpPr>
            <a:spLocks noGrp="1"/>
          </p:cNvSpPr>
          <p:nvPr>
            <p:ph type="title"/>
          </p:nvPr>
        </p:nvSpPr>
        <p:spPr/>
        <p:txBody>
          <a:bodyPr anchor="t"/>
          <a:lstStyle/>
          <a:p>
            <a:r>
              <a:rPr lang="en-US" altLang="ja-JP">
                <a:latin typeface="+mn-lt"/>
                <a:ea typeface="MS PGothic" panose="020B0600070205080204" pitchFamily="34" charset="-128"/>
              </a:rPr>
              <a:t>GOLD</a:t>
            </a:r>
            <a:endParaRPr lang="en-US">
              <a:latin typeface="+mn-lt"/>
              <a:ea typeface="MS PGothic" panose="020B0600070205080204" pitchFamily="34" charset="-128"/>
            </a:endParaRPr>
          </a:p>
        </p:txBody>
      </p:sp>
      <p:sp>
        <p:nvSpPr>
          <p:cNvPr id="5" name="Text Placeholder 4">
            <a:extLst>
              <a:ext uri="{FF2B5EF4-FFF2-40B4-BE49-F238E27FC236}">
                <a16:creationId xmlns:a16="http://schemas.microsoft.com/office/drawing/2014/main" id="{A9F797BE-25B5-8A46-B6B8-37C32BBAD93F}"/>
              </a:ext>
            </a:extLst>
          </p:cNvPr>
          <p:cNvSpPr>
            <a:spLocks noGrp="1"/>
          </p:cNvSpPr>
          <p:nvPr>
            <p:ph type="body" sz="quarter" idx="11"/>
          </p:nvPr>
        </p:nvSpPr>
        <p:spPr/>
        <p:txBody>
          <a:bodyPr anchor="b"/>
          <a:lstStyle/>
          <a:p>
            <a:r>
              <a:rPr lang="ja-JP" altLang="en-US">
                <a:ea typeface="MS PGothic" panose="020B0600070205080204" pitchFamily="34" charset="-128"/>
              </a:rPr>
              <a:t>機能説明③</a:t>
            </a:r>
            <a:endParaRPr lang="en-US">
              <a:ea typeface="MS PGothic" panose="020B0600070205080204" pitchFamily="34" charset="-128"/>
            </a:endParaRPr>
          </a:p>
        </p:txBody>
      </p:sp>
      <p:sp>
        <p:nvSpPr>
          <p:cNvPr id="6" name="Text Placeholder 5">
            <a:extLst>
              <a:ext uri="{FF2B5EF4-FFF2-40B4-BE49-F238E27FC236}">
                <a16:creationId xmlns:a16="http://schemas.microsoft.com/office/drawing/2014/main" id="{AD0CEF74-413B-8F45-AD7F-1418652859F4}"/>
              </a:ext>
            </a:extLst>
          </p:cNvPr>
          <p:cNvSpPr>
            <a:spLocks noGrp="1"/>
          </p:cNvSpPr>
          <p:nvPr>
            <p:ph type="body" sz="quarter" idx="12"/>
          </p:nvPr>
        </p:nvSpPr>
        <p:spPr/>
        <p:txBody>
          <a:bodyPr/>
          <a:lstStyle/>
          <a:p>
            <a:r>
              <a:rPr kumimoji="1" lang="en-US" altLang="ja-JP">
                <a:ea typeface="MS PGothic" panose="020B0600070205080204" pitchFamily="34" charset="-128"/>
              </a:rPr>
              <a:t>3.2  IOS Management</a:t>
            </a:r>
            <a:endParaRPr lang="en-US" altLang="ja-JP">
              <a:solidFill>
                <a:schemeClr val="accent3">
                  <a:lumMod val="50000"/>
                </a:schemeClr>
              </a:solidFill>
              <a:ea typeface="MS PGothic" panose="020B0600070205080204" pitchFamily="34" charset="-128"/>
              <a:cs typeface="CiscoSansTT" panose="020B0503020201020303" pitchFamily="34" charset="0"/>
            </a:endParaRPr>
          </a:p>
        </p:txBody>
      </p:sp>
      <p:sp>
        <p:nvSpPr>
          <p:cNvPr id="7" name="テキスト ボックス 6">
            <a:extLst>
              <a:ext uri="{FF2B5EF4-FFF2-40B4-BE49-F238E27FC236}">
                <a16:creationId xmlns:a16="http://schemas.microsoft.com/office/drawing/2014/main" id="{FF54B147-34A0-4B56-A5B3-794B536D506C}"/>
              </a:ext>
            </a:extLst>
          </p:cNvPr>
          <p:cNvSpPr txBox="1"/>
          <p:nvPr/>
        </p:nvSpPr>
        <p:spPr>
          <a:xfrm>
            <a:off x="235131" y="1512252"/>
            <a:ext cx="4291149" cy="3447098"/>
          </a:xfrm>
          <a:prstGeom prst="rect">
            <a:avLst/>
          </a:prstGeom>
          <a:solidFill>
            <a:schemeClr val="accent2">
              <a:lumMod val="20000"/>
              <a:lumOff val="80000"/>
            </a:schemeClr>
          </a:solidFill>
          <a:ln>
            <a:noFill/>
          </a:ln>
        </p:spPr>
        <p:style>
          <a:lnRef idx="0">
            <a:scrgbClr r="0" g="0" b="0"/>
          </a:lnRef>
          <a:fillRef idx="0">
            <a:scrgbClr r="0" g="0" b="0"/>
          </a:fillRef>
          <a:effectRef idx="0">
            <a:scrgbClr r="0" g="0" b="0"/>
          </a:effectRef>
          <a:fontRef idx="minor">
            <a:schemeClr val="accent4"/>
          </a:fontRef>
        </p:style>
        <p:txBody>
          <a:bodyPr wrap="square" rtlCol="0">
            <a:spAutoFit/>
          </a:bodyPr>
          <a:lstStyle/>
          <a:p>
            <a:r>
              <a:rPr kumimoji="1" lang="en-US" altLang="ja-JP" sz="1000" b="1">
                <a:solidFill>
                  <a:schemeClr val="accent4">
                    <a:lumMod val="50000"/>
                  </a:schemeClr>
                </a:solidFill>
                <a:ea typeface="MS PGothic" panose="020B0600070205080204" pitchFamily="34" charset="-128"/>
              </a:rPr>
              <a:t>1) </a:t>
            </a:r>
            <a:r>
              <a:rPr kumimoji="1" lang="en-US" altLang="ja-JP" sz="1000" b="1" err="1">
                <a:solidFill>
                  <a:schemeClr val="accent4">
                    <a:lumMod val="50000"/>
                  </a:schemeClr>
                </a:solidFill>
                <a:ea typeface="MS PGothic" panose="020B0600070205080204" pitchFamily="34" charset="-128"/>
              </a:rPr>
              <a:t>DiagGoldPktTest</a:t>
            </a:r>
            <a:r>
              <a:rPr kumimoji="1" lang="en-US" altLang="ja-JP" sz="1000" b="1">
                <a:solidFill>
                  <a:schemeClr val="accent4">
                    <a:lumMod val="50000"/>
                  </a:schemeClr>
                </a:solidFill>
                <a:ea typeface="MS PGothic" panose="020B0600070205080204" pitchFamily="34" charset="-128"/>
              </a:rPr>
              <a:t> :</a:t>
            </a:r>
          </a:p>
          <a:p>
            <a:pPr marL="119063"/>
            <a:r>
              <a:rPr lang="ja-JP" altLang="en-US" sz="800">
                <a:solidFill>
                  <a:schemeClr val="accent4">
                    <a:lumMod val="50000"/>
                  </a:schemeClr>
                </a:solidFill>
                <a:ea typeface="MS PGothic" panose="020B0600070205080204" pitchFamily="34" charset="-128"/>
              </a:rPr>
              <a:t>各ポートの</a:t>
            </a:r>
            <a:r>
              <a:rPr lang="en-US" altLang="ja-JP" sz="800">
                <a:solidFill>
                  <a:schemeClr val="accent4">
                    <a:lumMod val="50000"/>
                  </a:schemeClr>
                </a:solidFill>
                <a:ea typeface="MS PGothic" panose="020B0600070205080204" pitchFamily="34" charset="-128"/>
              </a:rPr>
              <a:t> MAC </a:t>
            </a:r>
            <a:r>
              <a:rPr lang="ja-JP" altLang="en-US" sz="800">
                <a:solidFill>
                  <a:schemeClr val="accent4">
                    <a:lumMod val="50000"/>
                  </a:schemeClr>
                </a:solidFill>
                <a:ea typeface="MS PGothic" panose="020B0600070205080204" pitchFamily="34" charset="-128"/>
              </a:rPr>
              <a:t>レベルでのループバック テストです。</a:t>
            </a:r>
            <a:r>
              <a:rPr lang="en-US" altLang="ja-JP" sz="800">
                <a:solidFill>
                  <a:schemeClr val="accent4">
                    <a:lumMod val="50000"/>
                  </a:schemeClr>
                </a:solidFill>
                <a:ea typeface="MS PGothic" panose="020B0600070205080204" pitchFamily="34" charset="-128"/>
              </a:rPr>
              <a:t>ASIC </a:t>
            </a:r>
            <a:r>
              <a:rPr lang="ja-JP" altLang="en-US" sz="800">
                <a:solidFill>
                  <a:schemeClr val="accent4">
                    <a:lumMod val="50000"/>
                  </a:schemeClr>
                </a:solidFill>
                <a:ea typeface="MS PGothic" panose="020B0600070205080204" pitchFamily="34" charset="-128"/>
              </a:rPr>
              <a:t>が発する</a:t>
            </a:r>
            <a:r>
              <a:rPr lang="en-US" altLang="ja-JP" sz="800">
                <a:solidFill>
                  <a:schemeClr val="accent4">
                    <a:lumMod val="50000"/>
                  </a:schemeClr>
                </a:solidFill>
                <a:ea typeface="MS PGothic" panose="020B0600070205080204" pitchFamily="34" charset="-128"/>
              </a:rPr>
              <a:t> GOLD </a:t>
            </a:r>
            <a:r>
              <a:rPr lang="ja-JP" altLang="en-US" sz="800">
                <a:solidFill>
                  <a:schemeClr val="accent4">
                    <a:lumMod val="50000"/>
                  </a:schemeClr>
                </a:solidFill>
                <a:ea typeface="MS PGothic" panose="020B0600070205080204" pitchFamily="34" charset="-128"/>
              </a:rPr>
              <a:t>パケットをループ</a:t>
            </a:r>
            <a:r>
              <a:rPr lang="en-US" altLang="ja-JP" sz="800">
                <a:solidFill>
                  <a:schemeClr val="accent4">
                    <a:lumMod val="50000"/>
                  </a:schemeClr>
                </a:solidFill>
                <a:ea typeface="MS PGothic" panose="020B0600070205080204" pitchFamily="34" charset="-128"/>
              </a:rPr>
              <a:t> </a:t>
            </a:r>
            <a:r>
              <a:rPr lang="ja-JP" altLang="en-US" sz="800">
                <a:solidFill>
                  <a:schemeClr val="accent4">
                    <a:lumMod val="50000"/>
                  </a:schemeClr>
                </a:solidFill>
                <a:ea typeface="MS PGothic" panose="020B0600070205080204" pitchFamily="34" charset="-128"/>
              </a:rPr>
              <a:t>バックさせ、返ってきたパケットを元のパケットと照合する検査を行います。</a:t>
            </a:r>
          </a:p>
          <a:p>
            <a:pPr marL="119063"/>
            <a:r>
              <a:rPr lang="ja-JP" altLang="en-US" sz="800">
                <a:solidFill>
                  <a:schemeClr val="accent4">
                    <a:lumMod val="50000"/>
                  </a:schemeClr>
                </a:solidFill>
                <a:ea typeface="MS PGothic" panose="020B0600070205080204" pitchFamily="34" charset="-128"/>
              </a:rPr>
              <a:t>このテストはスイッチの転送機能の中断を伴いません</a:t>
            </a:r>
            <a:r>
              <a:rPr lang="en-US" altLang="ja-JP" sz="800">
                <a:solidFill>
                  <a:schemeClr val="accent4">
                    <a:lumMod val="50000"/>
                  </a:schemeClr>
                </a:solidFill>
                <a:ea typeface="MS PGothic" panose="020B0600070205080204" pitchFamily="34" charset="-128"/>
              </a:rPr>
              <a:t> </a:t>
            </a:r>
            <a:r>
              <a:rPr lang="ja-JP" altLang="en-US" sz="800">
                <a:solidFill>
                  <a:schemeClr val="accent4">
                    <a:lumMod val="50000"/>
                  </a:schemeClr>
                </a:solidFill>
                <a:ea typeface="MS PGothic" panose="020B0600070205080204" pitchFamily="34" charset="-128"/>
              </a:rPr>
              <a:t>（</a:t>
            </a:r>
            <a:r>
              <a:rPr lang="en-US" altLang="ja-JP" sz="800">
                <a:solidFill>
                  <a:schemeClr val="accent4">
                    <a:lumMod val="50000"/>
                  </a:schemeClr>
                </a:solidFill>
                <a:ea typeface="MS PGothic" panose="020B0600070205080204" pitchFamily="34" charset="-128"/>
              </a:rPr>
              <a:t>Non-disruptive test</a:t>
            </a:r>
            <a:r>
              <a:rPr lang="ja-JP" altLang="en-US" sz="800">
                <a:solidFill>
                  <a:schemeClr val="accent4">
                    <a:lumMod val="50000"/>
                  </a:schemeClr>
                </a:solidFill>
                <a:ea typeface="MS PGothic" panose="020B0600070205080204" pitchFamily="34" charset="-128"/>
              </a:rPr>
              <a:t>）。</a:t>
            </a:r>
          </a:p>
          <a:p>
            <a:pPr marL="119063"/>
            <a:r>
              <a:rPr lang="ja-JP" altLang="en-US" sz="800">
                <a:solidFill>
                  <a:schemeClr val="accent4">
                    <a:lumMod val="50000"/>
                  </a:schemeClr>
                </a:solidFill>
                <a:ea typeface="MS PGothic" panose="020B0600070205080204" pitchFamily="34" charset="-128"/>
              </a:rPr>
              <a:t>ヘルス</a:t>
            </a:r>
            <a:r>
              <a:rPr lang="en-US" altLang="ja-JP" sz="800">
                <a:solidFill>
                  <a:schemeClr val="accent4">
                    <a:lumMod val="50000"/>
                  </a:schemeClr>
                </a:solidFill>
                <a:ea typeface="MS PGothic" panose="020B0600070205080204" pitchFamily="34" charset="-128"/>
              </a:rPr>
              <a:t> </a:t>
            </a:r>
            <a:r>
              <a:rPr lang="ja-JP" altLang="en-US" sz="800">
                <a:solidFill>
                  <a:schemeClr val="accent4">
                    <a:lumMod val="50000"/>
                  </a:schemeClr>
                </a:solidFill>
                <a:ea typeface="MS PGothic" panose="020B0600070205080204" pitchFamily="34" charset="-128"/>
              </a:rPr>
              <a:t>モニタリング</a:t>
            </a:r>
            <a:r>
              <a:rPr lang="en-US" altLang="ja-JP" sz="800">
                <a:solidFill>
                  <a:schemeClr val="accent4">
                    <a:lumMod val="50000"/>
                  </a:schemeClr>
                </a:solidFill>
                <a:ea typeface="MS PGothic" panose="020B0600070205080204" pitchFamily="34" charset="-128"/>
              </a:rPr>
              <a:t> </a:t>
            </a:r>
            <a:r>
              <a:rPr lang="ja-JP" altLang="en-US" sz="800">
                <a:solidFill>
                  <a:schemeClr val="accent4">
                    <a:lumMod val="50000"/>
                  </a:schemeClr>
                </a:solidFill>
                <a:ea typeface="MS PGothic" panose="020B0600070205080204" pitchFamily="34" charset="-128"/>
              </a:rPr>
              <a:t>テストとして実行できません。</a:t>
            </a:r>
            <a:endParaRPr lang="en-US" altLang="ja-JP" sz="800">
              <a:solidFill>
                <a:schemeClr val="accent4">
                  <a:lumMod val="50000"/>
                </a:schemeClr>
              </a:solidFill>
              <a:ea typeface="MS PGothic" panose="020B0600070205080204" pitchFamily="34" charset="-128"/>
            </a:endParaRPr>
          </a:p>
          <a:p>
            <a:r>
              <a:rPr kumimoji="1" lang="en-US" altLang="ja-JP" sz="1000" b="1">
                <a:solidFill>
                  <a:schemeClr val="accent4">
                    <a:lumMod val="50000"/>
                  </a:schemeClr>
                </a:solidFill>
                <a:ea typeface="MS PGothic" panose="020B0600070205080204" pitchFamily="34" charset="-128"/>
              </a:rPr>
              <a:t>2) </a:t>
            </a:r>
            <a:r>
              <a:rPr kumimoji="1" lang="en-US" altLang="ja-JP" sz="1000" b="1" err="1">
                <a:solidFill>
                  <a:schemeClr val="accent4">
                    <a:lumMod val="50000"/>
                  </a:schemeClr>
                </a:solidFill>
                <a:ea typeface="MS PGothic" panose="020B0600070205080204" pitchFamily="34" charset="-128"/>
              </a:rPr>
              <a:t>DiagThermalTest</a:t>
            </a:r>
            <a:r>
              <a:rPr kumimoji="1" lang="en-US" altLang="ja-JP" sz="1000" b="1">
                <a:solidFill>
                  <a:schemeClr val="accent4">
                    <a:lumMod val="50000"/>
                  </a:schemeClr>
                </a:solidFill>
                <a:ea typeface="MS PGothic" panose="020B0600070205080204" pitchFamily="34" charset="-128"/>
              </a:rPr>
              <a:t> :</a:t>
            </a:r>
          </a:p>
          <a:p>
            <a:pPr marL="119063"/>
            <a:r>
              <a:rPr lang="ja-JP" altLang="en-US" sz="800">
                <a:solidFill>
                  <a:schemeClr val="accent4">
                    <a:lumMod val="50000"/>
                  </a:schemeClr>
                </a:solidFill>
                <a:ea typeface="MS PGothic" panose="020B0600070205080204" pitchFamily="34" charset="-128"/>
              </a:rPr>
              <a:t>システムの温度および温度センサーのテストです。センサーが読み取った温度が、警告レベルにあたる温度しきい値を下回っていることを確認します。</a:t>
            </a:r>
          </a:p>
          <a:p>
            <a:pPr marL="119063"/>
            <a:r>
              <a:rPr lang="ja-JP" altLang="en-US" sz="800">
                <a:solidFill>
                  <a:schemeClr val="accent4">
                    <a:lumMod val="50000"/>
                  </a:schemeClr>
                </a:solidFill>
                <a:ea typeface="MS PGothic" panose="020B0600070205080204" pitchFamily="34" charset="-128"/>
              </a:rPr>
              <a:t>このテストはスイッチの転送機能の中断を伴いません</a:t>
            </a:r>
            <a:r>
              <a:rPr lang="en-US" altLang="ja-JP" sz="800">
                <a:solidFill>
                  <a:schemeClr val="accent4">
                    <a:lumMod val="50000"/>
                  </a:schemeClr>
                </a:solidFill>
                <a:ea typeface="MS PGothic" panose="020B0600070205080204" pitchFamily="34" charset="-128"/>
              </a:rPr>
              <a:t> </a:t>
            </a:r>
            <a:r>
              <a:rPr lang="ja-JP" altLang="en-US" sz="800">
                <a:solidFill>
                  <a:schemeClr val="accent4">
                    <a:lumMod val="50000"/>
                  </a:schemeClr>
                </a:solidFill>
                <a:ea typeface="MS PGothic" panose="020B0600070205080204" pitchFamily="34" charset="-128"/>
              </a:rPr>
              <a:t>（</a:t>
            </a:r>
            <a:r>
              <a:rPr lang="en-US" altLang="ja-JP" sz="800">
                <a:solidFill>
                  <a:schemeClr val="accent4">
                    <a:lumMod val="50000"/>
                  </a:schemeClr>
                </a:solidFill>
                <a:ea typeface="MS PGothic" panose="020B0600070205080204" pitchFamily="34" charset="-128"/>
              </a:rPr>
              <a:t>Non-disruptive test</a:t>
            </a:r>
            <a:r>
              <a:rPr lang="ja-JP" altLang="en-US" sz="800">
                <a:solidFill>
                  <a:schemeClr val="accent4">
                    <a:lumMod val="50000"/>
                  </a:schemeClr>
                </a:solidFill>
                <a:ea typeface="MS PGothic" panose="020B0600070205080204" pitchFamily="34" charset="-128"/>
              </a:rPr>
              <a:t>）。</a:t>
            </a:r>
          </a:p>
          <a:p>
            <a:pPr marL="119063"/>
            <a:r>
              <a:rPr lang="ja-JP" altLang="en-US" sz="800">
                <a:solidFill>
                  <a:schemeClr val="accent4">
                    <a:lumMod val="50000"/>
                  </a:schemeClr>
                </a:solidFill>
                <a:ea typeface="MS PGothic" panose="020B0600070205080204" pitchFamily="34" charset="-128"/>
              </a:rPr>
              <a:t>ヘルス</a:t>
            </a:r>
            <a:r>
              <a:rPr lang="en-US" altLang="ja-JP" sz="800">
                <a:solidFill>
                  <a:schemeClr val="accent4">
                    <a:lumMod val="50000"/>
                  </a:schemeClr>
                </a:solidFill>
                <a:ea typeface="MS PGothic" panose="020B0600070205080204" pitchFamily="34" charset="-128"/>
              </a:rPr>
              <a:t> </a:t>
            </a:r>
            <a:r>
              <a:rPr lang="ja-JP" altLang="en-US" sz="800">
                <a:solidFill>
                  <a:schemeClr val="accent4">
                    <a:lumMod val="50000"/>
                  </a:schemeClr>
                </a:solidFill>
                <a:ea typeface="MS PGothic" panose="020B0600070205080204" pitchFamily="34" charset="-128"/>
              </a:rPr>
              <a:t>モニタリング テストとして実行できます。</a:t>
            </a:r>
            <a:endParaRPr lang="en-US" altLang="ja-JP" sz="800">
              <a:solidFill>
                <a:schemeClr val="accent4">
                  <a:lumMod val="50000"/>
                </a:schemeClr>
              </a:solidFill>
              <a:ea typeface="MS PGothic" panose="020B0600070205080204" pitchFamily="34" charset="-128"/>
            </a:endParaRPr>
          </a:p>
          <a:p>
            <a:r>
              <a:rPr lang="en-US" altLang="ja-JP" sz="1000" b="1">
                <a:solidFill>
                  <a:schemeClr val="accent4">
                    <a:lumMod val="50000"/>
                  </a:schemeClr>
                </a:solidFill>
                <a:ea typeface="MS PGothic" panose="020B0600070205080204" pitchFamily="34" charset="-128"/>
              </a:rPr>
              <a:t>3) </a:t>
            </a:r>
            <a:r>
              <a:rPr lang="en-US" altLang="ja-JP" sz="1000" b="1" err="1">
                <a:solidFill>
                  <a:schemeClr val="accent4">
                    <a:lumMod val="50000"/>
                  </a:schemeClr>
                </a:solidFill>
                <a:ea typeface="MS PGothic" panose="020B0600070205080204" pitchFamily="34" charset="-128"/>
              </a:rPr>
              <a:t>DiagFanTest</a:t>
            </a:r>
            <a:r>
              <a:rPr lang="en-US" altLang="ja-JP" sz="1000" b="1">
                <a:solidFill>
                  <a:schemeClr val="accent4">
                    <a:lumMod val="50000"/>
                  </a:schemeClr>
                </a:solidFill>
                <a:ea typeface="MS PGothic" panose="020B0600070205080204" pitchFamily="34" charset="-128"/>
              </a:rPr>
              <a:t> : </a:t>
            </a:r>
            <a:r>
              <a:rPr lang="ja-JP" altLang="en-US" sz="800" b="1">
                <a:solidFill>
                  <a:schemeClr val="accent4">
                    <a:lumMod val="50000"/>
                  </a:schemeClr>
                </a:solidFill>
                <a:ea typeface="MS PGothic" panose="020B0600070205080204" pitchFamily="34" charset="-128"/>
              </a:rPr>
              <a:t>　</a:t>
            </a:r>
            <a:endParaRPr lang="en-US" altLang="ja-JP" sz="800" b="1">
              <a:solidFill>
                <a:schemeClr val="accent4">
                  <a:lumMod val="50000"/>
                </a:schemeClr>
              </a:solidFill>
              <a:ea typeface="MS PGothic" panose="020B0600070205080204" pitchFamily="34" charset="-128"/>
            </a:endParaRPr>
          </a:p>
          <a:p>
            <a:pPr marL="119063"/>
            <a:r>
              <a:rPr lang="ja-JP" altLang="en-US" sz="800">
                <a:solidFill>
                  <a:schemeClr val="accent4">
                    <a:lumMod val="50000"/>
                  </a:schemeClr>
                </a:solidFill>
                <a:ea typeface="MS PGothic" panose="020B0600070205080204" pitchFamily="34" charset="-128"/>
              </a:rPr>
              <a:t>冷却ファン</a:t>
            </a:r>
            <a:r>
              <a:rPr lang="en-US" altLang="ja-JP" sz="800">
                <a:solidFill>
                  <a:schemeClr val="accent4">
                    <a:lumMod val="50000"/>
                  </a:schemeClr>
                </a:solidFill>
                <a:ea typeface="MS PGothic" panose="020B0600070205080204" pitchFamily="34" charset="-128"/>
              </a:rPr>
              <a:t> </a:t>
            </a:r>
            <a:r>
              <a:rPr lang="ja-JP" altLang="en-US" sz="800">
                <a:solidFill>
                  <a:schemeClr val="accent4">
                    <a:lumMod val="50000"/>
                  </a:schemeClr>
                </a:solidFill>
                <a:ea typeface="MS PGothic" panose="020B0600070205080204" pitchFamily="34" charset="-128"/>
              </a:rPr>
              <a:t>モジュールのテストです。すべての冷却ファン</a:t>
            </a:r>
            <a:r>
              <a:rPr lang="en-US" altLang="ja-JP" sz="800">
                <a:solidFill>
                  <a:schemeClr val="accent4">
                    <a:lumMod val="50000"/>
                  </a:schemeClr>
                </a:solidFill>
                <a:ea typeface="MS PGothic" panose="020B0600070205080204" pitchFamily="34" charset="-128"/>
              </a:rPr>
              <a:t> </a:t>
            </a:r>
            <a:r>
              <a:rPr lang="ja-JP" altLang="en-US" sz="800">
                <a:solidFill>
                  <a:schemeClr val="accent4">
                    <a:lumMod val="50000"/>
                  </a:schemeClr>
                </a:solidFill>
                <a:ea typeface="MS PGothic" panose="020B0600070205080204" pitchFamily="34" charset="-128"/>
              </a:rPr>
              <a:t>モジュールが挿入され、正しく動作していることを検証します。</a:t>
            </a:r>
          </a:p>
          <a:p>
            <a:pPr marL="119063"/>
            <a:r>
              <a:rPr lang="ja-JP" altLang="en-US" sz="800">
                <a:solidFill>
                  <a:schemeClr val="accent4">
                    <a:lumMod val="50000"/>
                  </a:schemeClr>
                </a:solidFill>
                <a:ea typeface="MS PGothic" panose="020B0600070205080204" pitchFamily="34" charset="-128"/>
              </a:rPr>
              <a:t>このテストはスイッチの転送機能の中断を伴いません</a:t>
            </a:r>
            <a:r>
              <a:rPr lang="en-US" altLang="ja-JP" sz="800">
                <a:solidFill>
                  <a:schemeClr val="accent4">
                    <a:lumMod val="50000"/>
                  </a:schemeClr>
                </a:solidFill>
                <a:ea typeface="MS PGothic" panose="020B0600070205080204" pitchFamily="34" charset="-128"/>
              </a:rPr>
              <a:t> </a:t>
            </a:r>
            <a:r>
              <a:rPr lang="ja-JP" altLang="en-US" sz="800">
                <a:solidFill>
                  <a:schemeClr val="accent4">
                    <a:lumMod val="50000"/>
                  </a:schemeClr>
                </a:solidFill>
                <a:ea typeface="MS PGothic" panose="020B0600070205080204" pitchFamily="34" charset="-128"/>
              </a:rPr>
              <a:t>（</a:t>
            </a:r>
            <a:r>
              <a:rPr lang="en-US" altLang="ja-JP" sz="800">
                <a:solidFill>
                  <a:schemeClr val="accent4">
                    <a:lumMod val="50000"/>
                  </a:schemeClr>
                </a:solidFill>
                <a:ea typeface="MS PGothic" panose="020B0600070205080204" pitchFamily="34" charset="-128"/>
              </a:rPr>
              <a:t>Non-disruptive test</a:t>
            </a:r>
            <a:r>
              <a:rPr lang="ja-JP" altLang="en-US" sz="800">
                <a:solidFill>
                  <a:schemeClr val="accent4">
                    <a:lumMod val="50000"/>
                  </a:schemeClr>
                </a:solidFill>
                <a:ea typeface="MS PGothic" panose="020B0600070205080204" pitchFamily="34" charset="-128"/>
              </a:rPr>
              <a:t>）。</a:t>
            </a:r>
          </a:p>
          <a:p>
            <a:pPr marL="119063"/>
            <a:r>
              <a:rPr lang="ja-JP" altLang="en-US" sz="800">
                <a:solidFill>
                  <a:schemeClr val="accent4">
                    <a:lumMod val="50000"/>
                  </a:schemeClr>
                </a:solidFill>
                <a:ea typeface="MS PGothic" panose="020B0600070205080204" pitchFamily="34" charset="-128"/>
              </a:rPr>
              <a:t>ヘルス</a:t>
            </a:r>
            <a:r>
              <a:rPr lang="en-US" altLang="ja-JP" sz="800">
                <a:solidFill>
                  <a:schemeClr val="accent4">
                    <a:lumMod val="50000"/>
                  </a:schemeClr>
                </a:solidFill>
                <a:ea typeface="MS PGothic" panose="020B0600070205080204" pitchFamily="34" charset="-128"/>
              </a:rPr>
              <a:t> </a:t>
            </a:r>
            <a:r>
              <a:rPr lang="ja-JP" altLang="en-US" sz="800">
                <a:solidFill>
                  <a:schemeClr val="accent4">
                    <a:lumMod val="50000"/>
                  </a:schemeClr>
                </a:solidFill>
                <a:ea typeface="MS PGothic" panose="020B0600070205080204" pitchFamily="34" charset="-128"/>
              </a:rPr>
              <a:t>モニタリング テストとして実行できます。</a:t>
            </a:r>
            <a:endParaRPr lang="en-US" altLang="ja-JP" sz="800">
              <a:solidFill>
                <a:schemeClr val="accent4">
                  <a:lumMod val="50000"/>
                </a:schemeClr>
              </a:solidFill>
              <a:ea typeface="MS PGothic" panose="020B0600070205080204" pitchFamily="34" charset="-128"/>
            </a:endParaRPr>
          </a:p>
          <a:p>
            <a:r>
              <a:rPr kumimoji="1" lang="en-US" altLang="ja-JP" sz="1000" b="1">
                <a:solidFill>
                  <a:schemeClr val="accent4">
                    <a:lumMod val="50000"/>
                  </a:schemeClr>
                </a:solidFill>
                <a:ea typeface="MS PGothic" panose="020B0600070205080204" pitchFamily="34" charset="-128"/>
              </a:rPr>
              <a:t>4) </a:t>
            </a:r>
            <a:r>
              <a:rPr kumimoji="1" lang="en-US" altLang="ja-JP" sz="1000" b="1" err="1">
                <a:solidFill>
                  <a:schemeClr val="accent4">
                    <a:lumMod val="50000"/>
                  </a:schemeClr>
                </a:solidFill>
                <a:ea typeface="MS PGothic" panose="020B0600070205080204" pitchFamily="34" charset="-128"/>
              </a:rPr>
              <a:t>DiagPhyLoopbackTest</a:t>
            </a:r>
            <a:r>
              <a:rPr kumimoji="1" lang="en-US" altLang="ja-JP" sz="1000" b="1">
                <a:solidFill>
                  <a:schemeClr val="accent4">
                    <a:lumMod val="50000"/>
                  </a:schemeClr>
                </a:solidFill>
                <a:ea typeface="MS PGothic" panose="020B0600070205080204" pitchFamily="34" charset="-128"/>
              </a:rPr>
              <a:t> :</a:t>
            </a:r>
          </a:p>
          <a:p>
            <a:pPr marL="119063"/>
            <a:r>
              <a:rPr lang="ja-JP" altLang="en-US" sz="800">
                <a:solidFill>
                  <a:schemeClr val="accent4">
                    <a:lumMod val="50000"/>
                  </a:schemeClr>
                </a:solidFill>
                <a:ea typeface="MS PGothic" panose="020B0600070205080204" pitchFamily="34" charset="-128"/>
              </a:rPr>
              <a:t>各ポートの</a:t>
            </a:r>
            <a:r>
              <a:rPr lang="en-US" altLang="ja-JP" sz="800">
                <a:solidFill>
                  <a:schemeClr val="accent4">
                    <a:lumMod val="50000"/>
                  </a:schemeClr>
                </a:solidFill>
                <a:ea typeface="MS PGothic" panose="020B0600070205080204" pitchFamily="34" charset="-128"/>
              </a:rPr>
              <a:t> PHY </a:t>
            </a:r>
            <a:r>
              <a:rPr lang="ja-JP" altLang="en-US" sz="800">
                <a:solidFill>
                  <a:schemeClr val="accent4">
                    <a:lumMod val="50000"/>
                  </a:schemeClr>
                </a:solidFill>
                <a:ea typeface="MS PGothic" panose="020B0600070205080204" pitchFamily="34" charset="-128"/>
              </a:rPr>
              <a:t>レベルのループバック</a:t>
            </a:r>
            <a:r>
              <a:rPr lang="en-US" altLang="ja-JP" sz="800">
                <a:solidFill>
                  <a:schemeClr val="accent4">
                    <a:lumMod val="50000"/>
                  </a:schemeClr>
                </a:solidFill>
                <a:ea typeface="MS PGothic" panose="020B0600070205080204" pitchFamily="34" charset="-128"/>
              </a:rPr>
              <a:t> </a:t>
            </a:r>
            <a:r>
              <a:rPr lang="ja-JP" altLang="en-US" sz="800">
                <a:solidFill>
                  <a:schemeClr val="accent4">
                    <a:lumMod val="50000"/>
                  </a:schemeClr>
                </a:solidFill>
                <a:ea typeface="MS PGothic" panose="020B0600070205080204" pitchFamily="34" charset="-128"/>
              </a:rPr>
              <a:t>テストです。</a:t>
            </a:r>
            <a:r>
              <a:rPr lang="en-US" altLang="ja-JP" sz="800">
                <a:solidFill>
                  <a:schemeClr val="accent4">
                    <a:lumMod val="50000"/>
                  </a:schemeClr>
                </a:solidFill>
                <a:ea typeface="MS PGothic" panose="020B0600070205080204" pitchFamily="34" charset="-128"/>
              </a:rPr>
              <a:t>PHY </a:t>
            </a:r>
            <a:r>
              <a:rPr lang="ja-JP" altLang="en-US" sz="800">
                <a:solidFill>
                  <a:schemeClr val="accent4">
                    <a:lumMod val="50000"/>
                  </a:schemeClr>
                </a:solidFill>
                <a:ea typeface="MS PGothic" panose="020B0600070205080204" pitchFamily="34" charset="-128"/>
              </a:rPr>
              <a:t>レベルでパケットをループバックさせ、返ってきたパケットを元のパケットと照合する検査を行います。</a:t>
            </a:r>
          </a:p>
          <a:p>
            <a:pPr marL="119063"/>
            <a:r>
              <a:rPr lang="ja-JP" altLang="en-US" sz="800">
                <a:solidFill>
                  <a:schemeClr val="accent4">
                    <a:lumMod val="50000"/>
                  </a:schemeClr>
                </a:solidFill>
                <a:ea typeface="MS PGothic" panose="020B0600070205080204" pitchFamily="34" charset="-128"/>
              </a:rPr>
              <a:t>このテストの実行中はスイッチの転送機能の中断が発生します</a:t>
            </a:r>
            <a:r>
              <a:rPr lang="en-US" altLang="ja-JP" sz="800">
                <a:solidFill>
                  <a:schemeClr val="accent4">
                    <a:lumMod val="50000"/>
                  </a:schemeClr>
                </a:solidFill>
                <a:ea typeface="MS PGothic" panose="020B0600070205080204" pitchFamily="34" charset="-128"/>
              </a:rPr>
              <a:t> </a:t>
            </a:r>
            <a:r>
              <a:rPr lang="ja-JP" altLang="en-US" sz="800">
                <a:solidFill>
                  <a:schemeClr val="accent4">
                    <a:lumMod val="50000"/>
                  </a:schemeClr>
                </a:solidFill>
                <a:ea typeface="MS PGothic" panose="020B0600070205080204" pitchFamily="34" charset="-128"/>
              </a:rPr>
              <a:t>（</a:t>
            </a:r>
            <a:r>
              <a:rPr lang="en-US" altLang="ja-JP" sz="800">
                <a:solidFill>
                  <a:schemeClr val="accent4">
                    <a:lumMod val="50000"/>
                  </a:schemeClr>
                </a:solidFill>
                <a:ea typeface="MS PGothic" panose="020B0600070205080204" pitchFamily="34" charset="-128"/>
              </a:rPr>
              <a:t>Disruptive test</a:t>
            </a:r>
            <a:r>
              <a:rPr lang="ja-JP" altLang="en-US" sz="800">
                <a:solidFill>
                  <a:schemeClr val="accent4">
                    <a:lumMod val="50000"/>
                  </a:schemeClr>
                </a:solidFill>
                <a:ea typeface="MS PGothic" panose="020B0600070205080204" pitchFamily="34" charset="-128"/>
              </a:rPr>
              <a:t>）。</a:t>
            </a:r>
          </a:p>
          <a:p>
            <a:pPr marL="119063"/>
            <a:r>
              <a:rPr lang="ja-JP" altLang="en-US" sz="800">
                <a:solidFill>
                  <a:schemeClr val="accent4">
                    <a:lumMod val="50000"/>
                  </a:schemeClr>
                </a:solidFill>
                <a:ea typeface="MS PGothic" panose="020B0600070205080204" pitchFamily="34" charset="-128"/>
              </a:rPr>
              <a:t>ヘルスモニタリングテストとして実行できません。</a:t>
            </a:r>
            <a:endParaRPr lang="en-US" altLang="ja-JP" sz="800">
              <a:solidFill>
                <a:schemeClr val="accent4">
                  <a:lumMod val="50000"/>
                </a:schemeClr>
              </a:solidFill>
              <a:ea typeface="MS PGothic" panose="020B0600070205080204" pitchFamily="34" charset="-128"/>
            </a:endParaRPr>
          </a:p>
          <a:p>
            <a:r>
              <a:rPr kumimoji="1" lang="en-US" altLang="ja-JP" sz="1000" b="1">
                <a:solidFill>
                  <a:schemeClr val="accent4">
                    <a:lumMod val="50000"/>
                  </a:schemeClr>
                </a:solidFill>
                <a:ea typeface="MS PGothic" panose="020B0600070205080204" pitchFamily="34" charset="-128"/>
              </a:rPr>
              <a:t>5) </a:t>
            </a:r>
            <a:r>
              <a:rPr kumimoji="1" lang="en-US" altLang="ja-JP" sz="1000" b="1" err="1">
                <a:solidFill>
                  <a:schemeClr val="accent4">
                    <a:lumMod val="50000"/>
                  </a:schemeClr>
                </a:solidFill>
                <a:ea typeface="MS PGothic" panose="020B0600070205080204" pitchFamily="34" charset="-128"/>
              </a:rPr>
              <a:t>DiagScratchRegisterTest</a:t>
            </a:r>
            <a:r>
              <a:rPr kumimoji="1" lang="en-US" altLang="ja-JP" sz="1000" b="1">
                <a:solidFill>
                  <a:schemeClr val="accent4">
                    <a:lumMod val="50000"/>
                  </a:schemeClr>
                </a:solidFill>
                <a:ea typeface="MS PGothic" panose="020B0600070205080204" pitchFamily="34" charset="-128"/>
              </a:rPr>
              <a:t> :</a:t>
            </a:r>
          </a:p>
          <a:p>
            <a:pPr marL="119063"/>
            <a:r>
              <a:rPr lang="en-US" altLang="ja-JP" sz="800">
                <a:solidFill>
                  <a:schemeClr val="accent4">
                    <a:lumMod val="50000"/>
                  </a:schemeClr>
                </a:solidFill>
                <a:ea typeface="MS PGothic" panose="020B0600070205080204" pitchFamily="34" charset="-128"/>
              </a:rPr>
              <a:t>ASIC </a:t>
            </a:r>
            <a:r>
              <a:rPr lang="ja-JP" altLang="en-US" sz="800">
                <a:solidFill>
                  <a:schemeClr val="accent4">
                    <a:lumMod val="50000"/>
                  </a:schemeClr>
                </a:solidFill>
                <a:ea typeface="MS PGothic" panose="020B0600070205080204" pitchFamily="34" charset="-128"/>
              </a:rPr>
              <a:t>の状態をテストします。</a:t>
            </a:r>
            <a:r>
              <a:rPr lang="en-US" altLang="ja-JP" sz="800">
                <a:solidFill>
                  <a:schemeClr val="accent4">
                    <a:lumMod val="50000"/>
                  </a:schemeClr>
                </a:solidFill>
                <a:ea typeface="MS PGothic" panose="020B0600070205080204" pitchFamily="34" charset="-128"/>
              </a:rPr>
              <a:t>ASIC </a:t>
            </a:r>
            <a:r>
              <a:rPr lang="ja-JP" altLang="en-US" sz="800">
                <a:solidFill>
                  <a:schemeClr val="accent4">
                    <a:lumMod val="50000"/>
                  </a:schemeClr>
                </a:solidFill>
                <a:ea typeface="MS PGothic" panose="020B0600070205080204" pitchFamily="34" charset="-128"/>
              </a:rPr>
              <a:t>上のレジスタに値を書き込み、その値をあらためて読み取り正しくレジスタ値が保持されることを検査します。 </a:t>
            </a:r>
          </a:p>
          <a:p>
            <a:pPr marL="119063"/>
            <a:r>
              <a:rPr lang="ja-JP" altLang="en-US" sz="800">
                <a:solidFill>
                  <a:schemeClr val="accent4">
                    <a:lumMod val="50000"/>
                  </a:schemeClr>
                </a:solidFill>
                <a:ea typeface="MS PGothic" panose="020B0600070205080204" pitchFamily="34" charset="-128"/>
              </a:rPr>
              <a:t>このテストはスイッチの転送機能の中断を伴いません</a:t>
            </a:r>
            <a:r>
              <a:rPr lang="en-US" altLang="ja-JP" sz="800">
                <a:solidFill>
                  <a:schemeClr val="accent4">
                    <a:lumMod val="50000"/>
                  </a:schemeClr>
                </a:solidFill>
                <a:ea typeface="MS PGothic" panose="020B0600070205080204" pitchFamily="34" charset="-128"/>
              </a:rPr>
              <a:t> </a:t>
            </a:r>
            <a:r>
              <a:rPr lang="ja-JP" altLang="en-US" sz="800">
                <a:solidFill>
                  <a:schemeClr val="accent4">
                    <a:lumMod val="50000"/>
                  </a:schemeClr>
                </a:solidFill>
                <a:ea typeface="MS PGothic" panose="020B0600070205080204" pitchFamily="34" charset="-128"/>
              </a:rPr>
              <a:t>（</a:t>
            </a:r>
            <a:r>
              <a:rPr lang="en-US" altLang="ja-JP" sz="800">
                <a:solidFill>
                  <a:schemeClr val="accent4">
                    <a:lumMod val="50000"/>
                  </a:schemeClr>
                </a:solidFill>
                <a:ea typeface="MS PGothic" panose="020B0600070205080204" pitchFamily="34" charset="-128"/>
              </a:rPr>
              <a:t>Non-disruptive test</a:t>
            </a:r>
            <a:r>
              <a:rPr lang="ja-JP" altLang="en-US" sz="800">
                <a:solidFill>
                  <a:schemeClr val="accent4">
                    <a:lumMod val="50000"/>
                  </a:schemeClr>
                </a:solidFill>
                <a:ea typeface="MS PGothic" panose="020B0600070205080204" pitchFamily="34" charset="-128"/>
              </a:rPr>
              <a:t>）。</a:t>
            </a:r>
          </a:p>
          <a:p>
            <a:pPr marL="119063"/>
            <a:r>
              <a:rPr lang="ja-JP" altLang="en-US" sz="800">
                <a:solidFill>
                  <a:schemeClr val="accent4">
                    <a:lumMod val="50000"/>
                  </a:schemeClr>
                </a:solidFill>
                <a:ea typeface="MS PGothic" panose="020B0600070205080204" pitchFamily="34" charset="-128"/>
              </a:rPr>
              <a:t>ヘルス</a:t>
            </a:r>
            <a:r>
              <a:rPr lang="en-US" altLang="ja-JP" sz="800">
                <a:solidFill>
                  <a:schemeClr val="accent4">
                    <a:lumMod val="50000"/>
                  </a:schemeClr>
                </a:solidFill>
                <a:ea typeface="MS PGothic" panose="020B0600070205080204" pitchFamily="34" charset="-128"/>
              </a:rPr>
              <a:t> </a:t>
            </a:r>
            <a:r>
              <a:rPr lang="ja-JP" altLang="en-US" sz="800">
                <a:solidFill>
                  <a:schemeClr val="accent4">
                    <a:lumMod val="50000"/>
                  </a:schemeClr>
                </a:solidFill>
                <a:ea typeface="MS PGothic" panose="020B0600070205080204" pitchFamily="34" charset="-128"/>
              </a:rPr>
              <a:t>モニタリング テストとして実行できます。</a:t>
            </a:r>
            <a:endParaRPr kumimoji="1" lang="en-US" altLang="ja-JP" sz="800">
              <a:solidFill>
                <a:schemeClr val="accent4">
                  <a:lumMod val="50000"/>
                </a:schemeClr>
              </a:solidFill>
              <a:ea typeface="MS PGothic" panose="020B0600070205080204" pitchFamily="34" charset="-128"/>
            </a:endParaRPr>
          </a:p>
        </p:txBody>
      </p:sp>
      <p:sp>
        <p:nvSpPr>
          <p:cNvPr id="8" name="テキスト ボックス 7">
            <a:extLst>
              <a:ext uri="{FF2B5EF4-FFF2-40B4-BE49-F238E27FC236}">
                <a16:creationId xmlns:a16="http://schemas.microsoft.com/office/drawing/2014/main" id="{C3FC80E1-00E5-472B-AB6B-630F057CE5D4}"/>
              </a:ext>
            </a:extLst>
          </p:cNvPr>
          <p:cNvSpPr txBox="1"/>
          <p:nvPr/>
        </p:nvSpPr>
        <p:spPr>
          <a:xfrm>
            <a:off x="4624254" y="1212518"/>
            <a:ext cx="4291146" cy="2800767"/>
          </a:xfrm>
          <a:prstGeom prst="rect">
            <a:avLst/>
          </a:prstGeom>
          <a:solidFill>
            <a:schemeClr val="accent2">
              <a:lumMod val="20000"/>
              <a:lumOff val="80000"/>
            </a:schemeClr>
          </a:solidFill>
          <a:ln>
            <a:noFill/>
          </a:ln>
        </p:spPr>
        <p:style>
          <a:lnRef idx="0">
            <a:scrgbClr r="0" g="0" b="0"/>
          </a:lnRef>
          <a:fillRef idx="0">
            <a:scrgbClr r="0" g="0" b="0"/>
          </a:fillRef>
          <a:effectRef idx="0">
            <a:scrgbClr r="0" g="0" b="0"/>
          </a:effectRef>
          <a:fontRef idx="minor">
            <a:schemeClr val="accent4"/>
          </a:fontRef>
        </p:style>
        <p:txBody>
          <a:bodyPr wrap="square" rtlCol="0">
            <a:spAutoFit/>
          </a:bodyPr>
          <a:lstStyle/>
          <a:p>
            <a:r>
              <a:rPr kumimoji="1" lang="en-US" altLang="ja-JP" sz="1000" b="1">
                <a:solidFill>
                  <a:schemeClr val="accent4">
                    <a:lumMod val="50000"/>
                  </a:schemeClr>
                </a:solidFill>
                <a:ea typeface="MS PGothic" panose="020B0600070205080204" pitchFamily="34" charset="-128"/>
              </a:rPr>
              <a:t>6) </a:t>
            </a:r>
            <a:r>
              <a:rPr kumimoji="1" lang="en-US" altLang="ja-JP" sz="1000" b="1" err="1">
                <a:solidFill>
                  <a:schemeClr val="accent4">
                    <a:lumMod val="50000"/>
                  </a:schemeClr>
                </a:solidFill>
                <a:ea typeface="MS PGothic" panose="020B0600070205080204" pitchFamily="34" charset="-128"/>
              </a:rPr>
              <a:t>TestUnusedPortLoopback</a:t>
            </a:r>
            <a:r>
              <a:rPr kumimoji="1" lang="en-US" altLang="ja-JP" sz="1000" b="1">
                <a:solidFill>
                  <a:schemeClr val="accent4">
                    <a:lumMod val="50000"/>
                  </a:schemeClr>
                </a:solidFill>
                <a:ea typeface="MS PGothic" panose="020B0600070205080204" pitchFamily="34" charset="-128"/>
              </a:rPr>
              <a:t> :</a:t>
            </a:r>
          </a:p>
          <a:p>
            <a:pPr marL="119063"/>
            <a:r>
              <a:rPr kumimoji="1" lang="ja-JP" altLang="en-US" sz="800">
                <a:solidFill>
                  <a:schemeClr val="accent4">
                    <a:lumMod val="50000"/>
                  </a:schemeClr>
                </a:solidFill>
                <a:ea typeface="MS PGothic" panose="020B0600070205080204" pitchFamily="34" charset="-128"/>
              </a:rPr>
              <a:t>ポート、および</a:t>
            </a:r>
            <a:r>
              <a:rPr kumimoji="1" lang="en-US" altLang="ja-JP" sz="800">
                <a:solidFill>
                  <a:schemeClr val="accent4">
                    <a:lumMod val="50000"/>
                  </a:schemeClr>
                </a:solidFill>
                <a:ea typeface="MS PGothic" panose="020B0600070205080204" pitchFamily="34" charset="-128"/>
              </a:rPr>
              <a:t> ASIC </a:t>
            </a:r>
            <a:r>
              <a:rPr kumimoji="1" lang="ja-JP" altLang="en-US" sz="800" err="1">
                <a:solidFill>
                  <a:schemeClr val="accent4">
                    <a:lumMod val="50000"/>
                  </a:schemeClr>
                </a:solidFill>
                <a:ea typeface="MS PGothic" panose="020B0600070205080204" pitchFamily="34" charset="-128"/>
              </a:rPr>
              <a:t>への</a:t>
            </a:r>
            <a:r>
              <a:rPr kumimoji="1" lang="ja-JP" altLang="en-US" sz="800">
                <a:solidFill>
                  <a:schemeClr val="accent4">
                    <a:lumMod val="50000"/>
                  </a:schemeClr>
                </a:solidFill>
                <a:ea typeface="MS PGothic" panose="020B0600070205080204" pitchFamily="34" charset="-128"/>
              </a:rPr>
              <a:t>データ</a:t>
            </a:r>
            <a:r>
              <a:rPr kumimoji="1" lang="en-US" altLang="ja-JP" sz="800">
                <a:solidFill>
                  <a:schemeClr val="accent4">
                    <a:lumMod val="50000"/>
                  </a:schemeClr>
                </a:solidFill>
                <a:ea typeface="MS PGothic" panose="020B0600070205080204" pitchFamily="34" charset="-128"/>
              </a:rPr>
              <a:t> </a:t>
            </a:r>
            <a:r>
              <a:rPr kumimoji="1" lang="ja-JP" altLang="en-US" sz="800">
                <a:solidFill>
                  <a:schemeClr val="accent4">
                    <a:lumMod val="50000"/>
                  </a:schemeClr>
                </a:solidFill>
                <a:ea typeface="MS PGothic" panose="020B0600070205080204" pitchFamily="34" charset="-128"/>
              </a:rPr>
              <a:t>パスのループ</a:t>
            </a:r>
            <a:r>
              <a:rPr kumimoji="1" lang="en-US" altLang="ja-JP" sz="800">
                <a:solidFill>
                  <a:schemeClr val="accent4">
                    <a:lumMod val="50000"/>
                  </a:schemeClr>
                </a:solidFill>
                <a:ea typeface="MS PGothic" panose="020B0600070205080204" pitchFamily="34" charset="-128"/>
              </a:rPr>
              <a:t> </a:t>
            </a:r>
            <a:r>
              <a:rPr kumimoji="1" lang="ja-JP" altLang="en-US" sz="800">
                <a:solidFill>
                  <a:schemeClr val="accent4">
                    <a:lumMod val="50000"/>
                  </a:schemeClr>
                </a:solidFill>
                <a:ea typeface="MS PGothic" panose="020B0600070205080204" pitchFamily="34" charset="-128"/>
              </a:rPr>
              <a:t>バック</a:t>
            </a:r>
            <a:r>
              <a:rPr kumimoji="1" lang="en-US" altLang="ja-JP" sz="800">
                <a:solidFill>
                  <a:schemeClr val="accent4">
                    <a:lumMod val="50000"/>
                  </a:schemeClr>
                </a:solidFill>
                <a:ea typeface="MS PGothic" panose="020B0600070205080204" pitchFamily="34" charset="-128"/>
              </a:rPr>
              <a:t> </a:t>
            </a:r>
            <a:r>
              <a:rPr kumimoji="1" lang="ja-JP" altLang="en-US" sz="800">
                <a:solidFill>
                  <a:schemeClr val="accent4">
                    <a:lumMod val="50000"/>
                  </a:schemeClr>
                </a:solidFill>
                <a:ea typeface="MS PGothic" panose="020B0600070205080204" pitchFamily="34" charset="-128"/>
              </a:rPr>
              <a:t>テストをします。シャットダウンされている未使用ポートに対して</a:t>
            </a:r>
            <a:r>
              <a:rPr kumimoji="1" lang="en-US" altLang="ja-JP" sz="800">
                <a:solidFill>
                  <a:schemeClr val="accent4">
                    <a:lumMod val="50000"/>
                  </a:schemeClr>
                </a:solidFill>
                <a:ea typeface="MS PGothic" panose="020B0600070205080204" pitchFamily="34" charset="-128"/>
              </a:rPr>
              <a:t> VLAN </a:t>
            </a:r>
            <a:r>
              <a:rPr kumimoji="1" lang="ja-JP" altLang="en-US" sz="800">
                <a:solidFill>
                  <a:schemeClr val="accent4">
                    <a:lumMod val="50000"/>
                  </a:schemeClr>
                </a:solidFill>
                <a:ea typeface="MS PGothic" panose="020B0600070205080204" pitchFamily="34" charset="-128"/>
              </a:rPr>
              <a:t>内フラッディングされるパケットを</a:t>
            </a:r>
            <a:r>
              <a:rPr kumimoji="1" lang="en-US" altLang="ja-JP" sz="800">
                <a:solidFill>
                  <a:schemeClr val="accent4">
                    <a:lumMod val="50000"/>
                  </a:schemeClr>
                </a:solidFill>
                <a:ea typeface="MS PGothic" panose="020B0600070205080204" pitchFamily="34" charset="-128"/>
              </a:rPr>
              <a:t> CPU </a:t>
            </a:r>
            <a:r>
              <a:rPr kumimoji="1" lang="ja-JP" altLang="en-US" sz="800">
                <a:solidFill>
                  <a:schemeClr val="accent4">
                    <a:lumMod val="50000"/>
                  </a:schemeClr>
                </a:solidFill>
                <a:ea typeface="MS PGothic" panose="020B0600070205080204" pitchFamily="34" charset="-128"/>
              </a:rPr>
              <a:t>から送信し、返ってきたパケットを元のパケットと照合する検査を行います。</a:t>
            </a:r>
          </a:p>
          <a:p>
            <a:pPr marL="119063"/>
            <a:r>
              <a:rPr kumimoji="1" lang="ja-JP" altLang="en-US" sz="800">
                <a:solidFill>
                  <a:schemeClr val="accent4">
                    <a:lumMod val="50000"/>
                  </a:schemeClr>
                </a:solidFill>
                <a:ea typeface="MS PGothic" panose="020B0600070205080204" pitchFamily="34" charset="-128"/>
              </a:rPr>
              <a:t>このテストはスイッチの転送機能の中断を伴いません</a:t>
            </a:r>
            <a:r>
              <a:rPr kumimoji="1" lang="en-US" altLang="ja-JP" sz="800">
                <a:solidFill>
                  <a:schemeClr val="accent4">
                    <a:lumMod val="50000"/>
                  </a:schemeClr>
                </a:solidFill>
                <a:ea typeface="MS PGothic" panose="020B0600070205080204" pitchFamily="34" charset="-128"/>
              </a:rPr>
              <a:t> </a:t>
            </a:r>
            <a:r>
              <a:rPr kumimoji="1" lang="ja-JP" altLang="en-US" sz="800">
                <a:solidFill>
                  <a:schemeClr val="accent4">
                    <a:lumMod val="50000"/>
                  </a:schemeClr>
                </a:solidFill>
                <a:ea typeface="MS PGothic" panose="020B0600070205080204" pitchFamily="34" charset="-128"/>
              </a:rPr>
              <a:t>（</a:t>
            </a:r>
            <a:r>
              <a:rPr kumimoji="1" lang="en-US" altLang="ja-JP" sz="800">
                <a:solidFill>
                  <a:schemeClr val="accent4">
                    <a:lumMod val="50000"/>
                  </a:schemeClr>
                </a:solidFill>
                <a:ea typeface="MS PGothic" panose="020B0600070205080204" pitchFamily="34" charset="-128"/>
              </a:rPr>
              <a:t>Non-disruptive test</a:t>
            </a:r>
            <a:r>
              <a:rPr kumimoji="1" lang="ja-JP" altLang="en-US" sz="800">
                <a:solidFill>
                  <a:schemeClr val="accent4">
                    <a:lumMod val="50000"/>
                  </a:schemeClr>
                </a:solidFill>
                <a:ea typeface="MS PGothic" panose="020B0600070205080204" pitchFamily="34" charset="-128"/>
              </a:rPr>
              <a:t>）。</a:t>
            </a:r>
          </a:p>
          <a:p>
            <a:pPr marL="119063"/>
            <a:r>
              <a:rPr kumimoji="1" lang="ja-JP" altLang="en-US" sz="800">
                <a:solidFill>
                  <a:schemeClr val="accent4">
                    <a:lumMod val="50000"/>
                  </a:schemeClr>
                </a:solidFill>
                <a:ea typeface="MS PGothic" panose="020B0600070205080204" pitchFamily="34" charset="-128"/>
              </a:rPr>
              <a:t>ヘルス</a:t>
            </a:r>
            <a:r>
              <a:rPr kumimoji="1" lang="en-US" altLang="ja-JP" sz="800">
                <a:solidFill>
                  <a:schemeClr val="accent4">
                    <a:lumMod val="50000"/>
                  </a:schemeClr>
                </a:solidFill>
                <a:ea typeface="MS PGothic" panose="020B0600070205080204" pitchFamily="34" charset="-128"/>
              </a:rPr>
              <a:t> </a:t>
            </a:r>
            <a:r>
              <a:rPr kumimoji="1" lang="ja-JP" altLang="en-US" sz="800">
                <a:solidFill>
                  <a:schemeClr val="accent4">
                    <a:lumMod val="50000"/>
                  </a:schemeClr>
                </a:solidFill>
                <a:ea typeface="MS PGothic" panose="020B0600070205080204" pitchFamily="34" charset="-128"/>
              </a:rPr>
              <a:t>モニタリング テストとして実行できます。</a:t>
            </a:r>
            <a:endParaRPr kumimoji="1" lang="en-US" altLang="ja-JP" sz="800">
              <a:solidFill>
                <a:schemeClr val="accent4">
                  <a:lumMod val="50000"/>
                </a:schemeClr>
              </a:solidFill>
              <a:ea typeface="MS PGothic" panose="020B0600070205080204" pitchFamily="34" charset="-128"/>
            </a:endParaRPr>
          </a:p>
          <a:p>
            <a:r>
              <a:rPr kumimoji="1" lang="en-US" altLang="ja-JP" sz="1000" b="1">
                <a:solidFill>
                  <a:schemeClr val="accent4">
                    <a:lumMod val="50000"/>
                  </a:schemeClr>
                </a:solidFill>
                <a:ea typeface="MS PGothic" panose="020B0600070205080204" pitchFamily="34" charset="-128"/>
              </a:rPr>
              <a:t>7) </a:t>
            </a:r>
            <a:r>
              <a:rPr kumimoji="1" lang="en-US" altLang="ja-JP" sz="1000" b="1" err="1">
                <a:solidFill>
                  <a:schemeClr val="accent4">
                    <a:lumMod val="50000"/>
                  </a:schemeClr>
                </a:solidFill>
                <a:ea typeface="MS PGothic" panose="020B0600070205080204" pitchFamily="34" charset="-128"/>
              </a:rPr>
              <a:t>TestPortTxMonitoring</a:t>
            </a:r>
            <a:r>
              <a:rPr kumimoji="1" lang="en-US" altLang="ja-JP" sz="1000" b="1">
                <a:solidFill>
                  <a:schemeClr val="accent4">
                    <a:lumMod val="50000"/>
                  </a:schemeClr>
                </a:solidFill>
                <a:ea typeface="MS PGothic" panose="020B0600070205080204" pitchFamily="34" charset="-128"/>
              </a:rPr>
              <a:t> :</a:t>
            </a:r>
          </a:p>
          <a:p>
            <a:pPr marL="119063"/>
            <a:r>
              <a:rPr lang="ja-JP" altLang="en-US" sz="800">
                <a:solidFill>
                  <a:schemeClr val="accent4">
                    <a:lumMod val="50000"/>
                  </a:schemeClr>
                </a:solidFill>
                <a:ea typeface="MS PGothic" panose="020B0600070205080204" pitchFamily="34" charset="-128"/>
              </a:rPr>
              <a:t>各ポートが正しい動作状態にあることをテストします。定期的に各ポートの送信カウンタをポーリングし、正しく転送パケットが送信され、スタックが発生していないことを検査します。</a:t>
            </a:r>
          </a:p>
          <a:p>
            <a:pPr marL="119063"/>
            <a:r>
              <a:rPr lang="ja-JP" altLang="en-US" sz="800">
                <a:solidFill>
                  <a:schemeClr val="accent4">
                    <a:lumMod val="50000"/>
                  </a:schemeClr>
                </a:solidFill>
                <a:ea typeface="MS PGothic" panose="020B0600070205080204" pitchFamily="34" charset="-128"/>
              </a:rPr>
              <a:t>このテストはスイッチの転送機能の中断を伴いません</a:t>
            </a:r>
            <a:r>
              <a:rPr lang="en-US" altLang="ja-JP" sz="800">
                <a:solidFill>
                  <a:schemeClr val="accent4">
                    <a:lumMod val="50000"/>
                  </a:schemeClr>
                </a:solidFill>
                <a:ea typeface="MS PGothic" panose="020B0600070205080204" pitchFamily="34" charset="-128"/>
              </a:rPr>
              <a:t> </a:t>
            </a:r>
            <a:r>
              <a:rPr lang="ja-JP" altLang="en-US" sz="800">
                <a:solidFill>
                  <a:schemeClr val="accent4">
                    <a:lumMod val="50000"/>
                  </a:schemeClr>
                </a:solidFill>
                <a:ea typeface="MS PGothic" panose="020B0600070205080204" pitchFamily="34" charset="-128"/>
              </a:rPr>
              <a:t>（</a:t>
            </a:r>
            <a:r>
              <a:rPr lang="en-US" altLang="ja-JP" sz="800">
                <a:solidFill>
                  <a:schemeClr val="accent4">
                    <a:lumMod val="50000"/>
                  </a:schemeClr>
                </a:solidFill>
                <a:ea typeface="MS PGothic" panose="020B0600070205080204" pitchFamily="34" charset="-128"/>
              </a:rPr>
              <a:t>Non-disruptive test</a:t>
            </a:r>
            <a:r>
              <a:rPr lang="ja-JP" altLang="en-US" sz="800">
                <a:solidFill>
                  <a:schemeClr val="accent4">
                    <a:lumMod val="50000"/>
                  </a:schemeClr>
                </a:solidFill>
                <a:ea typeface="MS PGothic" panose="020B0600070205080204" pitchFamily="34" charset="-128"/>
              </a:rPr>
              <a:t>）。</a:t>
            </a:r>
          </a:p>
          <a:p>
            <a:pPr marL="119063"/>
            <a:r>
              <a:rPr lang="ja-JP" altLang="en-US" sz="800">
                <a:solidFill>
                  <a:schemeClr val="accent4">
                    <a:lumMod val="50000"/>
                  </a:schemeClr>
                </a:solidFill>
                <a:ea typeface="MS PGothic" panose="020B0600070205080204" pitchFamily="34" charset="-128"/>
              </a:rPr>
              <a:t>ヘルス</a:t>
            </a:r>
            <a:r>
              <a:rPr lang="en-US" altLang="ja-JP" sz="800">
                <a:solidFill>
                  <a:schemeClr val="accent4">
                    <a:lumMod val="50000"/>
                  </a:schemeClr>
                </a:solidFill>
                <a:ea typeface="MS PGothic" panose="020B0600070205080204" pitchFamily="34" charset="-128"/>
              </a:rPr>
              <a:t> </a:t>
            </a:r>
            <a:r>
              <a:rPr lang="ja-JP" altLang="en-US" sz="800">
                <a:solidFill>
                  <a:schemeClr val="accent4">
                    <a:lumMod val="50000"/>
                  </a:schemeClr>
                </a:solidFill>
                <a:ea typeface="MS PGothic" panose="020B0600070205080204" pitchFamily="34" charset="-128"/>
              </a:rPr>
              <a:t>モニタリング テストとして実行できます。</a:t>
            </a:r>
            <a:endParaRPr lang="en-US" altLang="ja-JP" sz="800">
              <a:solidFill>
                <a:schemeClr val="accent4">
                  <a:lumMod val="50000"/>
                </a:schemeClr>
              </a:solidFill>
              <a:ea typeface="MS PGothic" panose="020B0600070205080204" pitchFamily="34" charset="-128"/>
            </a:endParaRPr>
          </a:p>
          <a:p>
            <a:r>
              <a:rPr kumimoji="1" lang="en-US" altLang="ja-JP" sz="1000" b="1">
                <a:solidFill>
                  <a:schemeClr val="accent4">
                    <a:lumMod val="50000"/>
                  </a:schemeClr>
                </a:solidFill>
                <a:ea typeface="MS PGothic" panose="020B0600070205080204" pitchFamily="34" charset="-128"/>
              </a:rPr>
              <a:t>8) </a:t>
            </a:r>
            <a:r>
              <a:rPr kumimoji="1" lang="en-US" altLang="ja-JP" sz="1000" b="1" err="1">
                <a:solidFill>
                  <a:schemeClr val="accent4">
                    <a:lumMod val="50000"/>
                  </a:schemeClr>
                </a:solidFill>
                <a:ea typeface="MS PGothic" panose="020B0600070205080204" pitchFamily="34" charset="-128"/>
              </a:rPr>
              <a:t>DiagStackCableTest</a:t>
            </a:r>
            <a:r>
              <a:rPr kumimoji="1" lang="en-US" altLang="ja-JP" sz="1000" b="1">
                <a:solidFill>
                  <a:schemeClr val="accent4">
                    <a:lumMod val="50000"/>
                  </a:schemeClr>
                </a:solidFill>
                <a:ea typeface="MS PGothic" panose="020B0600070205080204" pitchFamily="34" charset="-128"/>
              </a:rPr>
              <a:t> :</a:t>
            </a:r>
          </a:p>
          <a:p>
            <a:pPr marL="119063"/>
            <a:r>
              <a:rPr lang="en-US" altLang="ja-JP" sz="800" err="1">
                <a:solidFill>
                  <a:schemeClr val="accent4">
                    <a:lumMod val="50000"/>
                  </a:schemeClr>
                </a:solidFill>
                <a:ea typeface="MS PGothic" panose="020B0600070205080204" pitchFamily="34" charset="-128"/>
              </a:rPr>
              <a:t>StackWise</a:t>
            </a:r>
            <a:r>
              <a:rPr lang="en-US" altLang="ja-JP" sz="800">
                <a:solidFill>
                  <a:schemeClr val="accent4">
                    <a:lumMod val="50000"/>
                  </a:schemeClr>
                </a:solidFill>
                <a:ea typeface="MS PGothic" panose="020B0600070205080204" pitchFamily="34" charset="-128"/>
              </a:rPr>
              <a:t> </a:t>
            </a:r>
            <a:r>
              <a:rPr lang="ja-JP" altLang="en-US" sz="800">
                <a:solidFill>
                  <a:schemeClr val="accent4">
                    <a:lumMod val="50000"/>
                  </a:schemeClr>
                </a:solidFill>
                <a:ea typeface="MS PGothic" panose="020B0600070205080204" pitchFamily="34" charset="-128"/>
              </a:rPr>
              <a:t>のパスのループ</a:t>
            </a:r>
            <a:r>
              <a:rPr lang="en-US" altLang="ja-JP" sz="800">
                <a:solidFill>
                  <a:schemeClr val="accent4">
                    <a:lumMod val="50000"/>
                  </a:schemeClr>
                </a:solidFill>
                <a:ea typeface="MS PGothic" panose="020B0600070205080204" pitchFamily="34" charset="-128"/>
              </a:rPr>
              <a:t> </a:t>
            </a:r>
            <a:r>
              <a:rPr lang="ja-JP" altLang="en-US" sz="800">
                <a:solidFill>
                  <a:schemeClr val="accent4">
                    <a:lumMod val="50000"/>
                  </a:schemeClr>
                </a:solidFill>
                <a:ea typeface="MS PGothic" panose="020B0600070205080204" pitchFamily="34" charset="-128"/>
              </a:rPr>
              <a:t>バック機能をテストします。</a:t>
            </a:r>
          </a:p>
          <a:p>
            <a:pPr marL="119063"/>
            <a:r>
              <a:rPr lang="ja-JP" altLang="en-US" sz="800">
                <a:solidFill>
                  <a:schemeClr val="accent4">
                    <a:lumMod val="50000"/>
                  </a:schemeClr>
                </a:solidFill>
                <a:ea typeface="MS PGothic" panose="020B0600070205080204" pitchFamily="34" charset="-128"/>
              </a:rPr>
              <a:t>このテストの実行中はスイッチの転送機能の中断が発生します</a:t>
            </a:r>
            <a:r>
              <a:rPr lang="en-US" altLang="ja-JP" sz="800">
                <a:solidFill>
                  <a:schemeClr val="accent4">
                    <a:lumMod val="50000"/>
                  </a:schemeClr>
                </a:solidFill>
                <a:ea typeface="MS PGothic" panose="020B0600070205080204" pitchFamily="34" charset="-128"/>
              </a:rPr>
              <a:t> </a:t>
            </a:r>
            <a:r>
              <a:rPr lang="ja-JP" altLang="en-US" sz="800">
                <a:solidFill>
                  <a:schemeClr val="accent4">
                    <a:lumMod val="50000"/>
                  </a:schemeClr>
                </a:solidFill>
                <a:ea typeface="MS PGothic" panose="020B0600070205080204" pitchFamily="34" charset="-128"/>
              </a:rPr>
              <a:t>（</a:t>
            </a:r>
            <a:r>
              <a:rPr lang="en-US" altLang="ja-JP" sz="800">
                <a:solidFill>
                  <a:schemeClr val="accent4">
                    <a:lumMod val="50000"/>
                  </a:schemeClr>
                </a:solidFill>
                <a:ea typeface="MS PGothic" panose="020B0600070205080204" pitchFamily="34" charset="-128"/>
              </a:rPr>
              <a:t>Disruptive test</a:t>
            </a:r>
            <a:r>
              <a:rPr lang="ja-JP" altLang="en-US" sz="800">
                <a:solidFill>
                  <a:schemeClr val="accent4">
                    <a:lumMod val="50000"/>
                  </a:schemeClr>
                </a:solidFill>
                <a:ea typeface="MS PGothic" panose="020B0600070205080204" pitchFamily="34" charset="-128"/>
              </a:rPr>
              <a:t>）。</a:t>
            </a:r>
          </a:p>
          <a:p>
            <a:pPr marL="119063"/>
            <a:r>
              <a:rPr lang="ja-JP" altLang="en-US" sz="800">
                <a:solidFill>
                  <a:schemeClr val="accent4">
                    <a:lumMod val="50000"/>
                  </a:schemeClr>
                </a:solidFill>
                <a:ea typeface="MS PGothic" panose="020B0600070205080204" pitchFamily="34" charset="-128"/>
              </a:rPr>
              <a:t>ヘルス</a:t>
            </a:r>
            <a:r>
              <a:rPr lang="en-US" altLang="ja-JP" sz="800">
                <a:solidFill>
                  <a:schemeClr val="accent4">
                    <a:lumMod val="50000"/>
                  </a:schemeClr>
                </a:solidFill>
                <a:ea typeface="MS PGothic" panose="020B0600070205080204" pitchFamily="34" charset="-128"/>
              </a:rPr>
              <a:t> </a:t>
            </a:r>
            <a:r>
              <a:rPr lang="ja-JP" altLang="en-US" sz="800">
                <a:solidFill>
                  <a:schemeClr val="accent4">
                    <a:lumMod val="50000"/>
                  </a:schemeClr>
                </a:solidFill>
                <a:ea typeface="MS PGothic" panose="020B0600070205080204" pitchFamily="34" charset="-128"/>
              </a:rPr>
              <a:t>モニタリング</a:t>
            </a:r>
            <a:r>
              <a:rPr lang="en-US" altLang="ja-JP" sz="800">
                <a:solidFill>
                  <a:schemeClr val="accent4">
                    <a:lumMod val="50000"/>
                  </a:schemeClr>
                </a:solidFill>
                <a:ea typeface="MS PGothic" panose="020B0600070205080204" pitchFamily="34" charset="-128"/>
              </a:rPr>
              <a:t> </a:t>
            </a:r>
            <a:r>
              <a:rPr lang="ja-JP" altLang="en-US" sz="800">
                <a:solidFill>
                  <a:schemeClr val="accent4">
                    <a:lumMod val="50000"/>
                  </a:schemeClr>
                </a:solidFill>
                <a:ea typeface="MS PGothic" panose="020B0600070205080204" pitchFamily="34" charset="-128"/>
              </a:rPr>
              <a:t>テストとして実行できません。</a:t>
            </a:r>
            <a:endParaRPr lang="en-US" altLang="ja-JP" sz="800">
              <a:solidFill>
                <a:schemeClr val="accent4">
                  <a:lumMod val="50000"/>
                </a:schemeClr>
              </a:solidFill>
              <a:ea typeface="MS PGothic" panose="020B0600070205080204" pitchFamily="34" charset="-128"/>
            </a:endParaRPr>
          </a:p>
          <a:p>
            <a:r>
              <a:rPr kumimoji="1" lang="en-US" altLang="ja-JP" sz="1000" b="1">
                <a:solidFill>
                  <a:schemeClr val="accent4">
                    <a:lumMod val="50000"/>
                  </a:schemeClr>
                </a:solidFill>
                <a:ea typeface="MS PGothic" panose="020B0600070205080204" pitchFamily="34" charset="-128"/>
              </a:rPr>
              <a:t>9) </a:t>
            </a:r>
            <a:r>
              <a:rPr kumimoji="1" lang="en-US" altLang="ja-JP" sz="1000" b="1" err="1">
                <a:solidFill>
                  <a:schemeClr val="accent4">
                    <a:lumMod val="50000"/>
                  </a:schemeClr>
                </a:solidFill>
                <a:ea typeface="MS PGothic" panose="020B0600070205080204" pitchFamily="34" charset="-128"/>
              </a:rPr>
              <a:t>DiagMemoryTest</a:t>
            </a:r>
            <a:r>
              <a:rPr kumimoji="1" lang="en-US" altLang="ja-JP" sz="1000" b="1">
                <a:solidFill>
                  <a:schemeClr val="accent4">
                    <a:lumMod val="50000"/>
                  </a:schemeClr>
                </a:solidFill>
                <a:ea typeface="MS PGothic" panose="020B0600070205080204" pitchFamily="34" charset="-128"/>
              </a:rPr>
              <a:t> :</a:t>
            </a:r>
          </a:p>
          <a:p>
            <a:pPr marL="119063"/>
            <a:r>
              <a:rPr lang="en-US" altLang="ja-JP" sz="800">
                <a:solidFill>
                  <a:schemeClr val="accent4">
                    <a:lumMod val="50000"/>
                  </a:schemeClr>
                </a:solidFill>
                <a:ea typeface="MS PGothic" panose="020B0600070205080204" pitchFamily="34" charset="-128"/>
              </a:rPr>
              <a:t>ASIC </a:t>
            </a:r>
            <a:r>
              <a:rPr lang="ja-JP" altLang="en-US" sz="800">
                <a:solidFill>
                  <a:schemeClr val="accent4">
                    <a:lumMod val="50000"/>
                  </a:schemeClr>
                </a:solidFill>
                <a:ea typeface="MS PGothic" panose="020B0600070205080204" pitchFamily="34" charset="-128"/>
              </a:rPr>
              <a:t>上のメモリのテストを行います。</a:t>
            </a:r>
            <a:r>
              <a:rPr lang="en-US" altLang="ja-JP" sz="800">
                <a:solidFill>
                  <a:schemeClr val="accent4">
                    <a:lumMod val="50000"/>
                  </a:schemeClr>
                </a:solidFill>
                <a:ea typeface="MS PGothic" panose="020B0600070205080204" pitchFamily="34" charset="-128"/>
              </a:rPr>
              <a:t>MBIST </a:t>
            </a:r>
            <a:r>
              <a:rPr lang="ja-JP" altLang="en-US" sz="800">
                <a:solidFill>
                  <a:schemeClr val="accent4">
                    <a:lumMod val="50000"/>
                  </a:schemeClr>
                </a:solidFill>
                <a:ea typeface="MS PGothic" panose="020B0600070205080204" pitchFamily="34" charset="-128"/>
              </a:rPr>
              <a:t>標準に基づく網羅的テスト</a:t>
            </a:r>
            <a:r>
              <a:rPr lang="en-US" altLang="ja-JP" sz="800">
                <a:solidFill>
                  <a:schemeClr val="accent4">
                    <a:lumMod val="50000"/>
                  </a:schemeClr>
                </a:solidFill>
                <a:ea typeface="MS PGothic" panose="020B0600070205080204" pitchFamily="34" charset="-128"/>
              </a:rPr>
              <a:t> </a:t>
            </a:r>
            <a:r>
              <a:rPr lang="ja-JP" altLang="en-US" sz="800">
                <a:solidFill>
                  <a:schemeClr val="accent4">
                    <a:lumMod val="50000"/>
                  </a:schemeClr>
                </a:solidFill>
                <a:ea typeface="MS PGothic" panose="020B0600070205080204" pitchFamily="34" charset="-128"/>
              </a:rPr>
              <a:t>パターンを利用してメモリを検査します。</a:t>
            </a:r>
          </a:p>
          <a:p>
            <a:pPr marL="119063"/>
            <a:r>
              <a:rPr lang="ja-JP" altLang="en-US" sz="800">
                <a:solidFill>
                  <a:schemeClr val="accent4">
                    <a:lumMod val="50000"/>
                  </a:schemeClr>
                </a:solidFill>
                <a:ea typeface="MS PGothic" panose="020B0600070205080204" pitchFamily="34" charset="-128"/>
              </a:rPr>
              <a:t>このテストの実行中はスイッチの転送機能の中断が発生します</a:t>
            </a:r>
            <a:r>
              <a:rPr lang="en-US" altLang="ja-JP" sz="800">
                <a:solidFill>
                  <a:schemeClr val="accent4">
                    <a:lumMod val="50000"/>
                  </a:schemeClr>
                </a:solidFill>
                <a:ea typeface="MS PGothic" panose="020B0600070205080204" pitchFamily="34" charset="-128"/>
              </a:rPr>
              <a:t> </a:t>
            </a:r>
            <a:r>
              <a:rPr lang="ja-JP" altLang="en-US" sz="800">
                <a:solidFill>
                  <a:schemeClr val="accent4">
                    <a:lumMod val="50000"/>
                  </a:schemeClr>
                </a:solidFill>
                <a:ea typeface="MS PGothic" panose="020B0600070205080204" pitchFamily="34" charset="-128"/>
              </a:rPr>
              <a:t>（</a:t>
            </a:r>
            <a:r>
              <a:rPr lang="en-US" altLang="ja-JP" sz="800">
                <a:solidFill>
                  <a:schemeClr val="accent4">
                    <a:lumMod val="50000"/>
                  </a:schemeClr>
                </a:solidFill>
                <a:ea typeface="MS PGothic" panose="020B0600070205080204" pitchFamily="34" charset="-128"/>
              </a:rPr>
              <a:t>Disruptive test</a:t>
            </a:r>
            <a:r>
              <a:rPr lang="ja-JP" altLang="en-US" sz="800">
                <a:solidFill>
                  <a:schemeClr val="accent4">
                    <a:lumMod val="50000"/>
                  </a:schemeClr>
                </a:solidFill>
                <a:ea typeface="MS PGothic" panose="020B0600070205080204" pitchFamily="34" charset="-128"/>
              </a:rPr>
              <a:t>）。</a:t>
            </a:r>
          </a:p>
          <a:p>
            <a:pPr marL="119063"/>
            <a:r>
              <a:rPr lang="ja-JP" altLang="en-US" sz="800">
                <a:solidFill>
                  <a:schemeClr val="accent4">
                    <a:lumMod val="50000"/>
                  </a:schemeClr>
                </a:solidFill>
                <a:ea typeface="MS PGothic" panose="020B0600070205080204" pitchFamily="34" charset="-128"/>
              </a:rPr>
              <a:t>ヘルス</a:t>
            </a:r>
            <a:r>
              <a:rPr lang="en-US" altLang="ja-JP" sz="800">
                <a:solidFill>
                  <a:schemeClr val="accent4">
                    <a:lumMod val="50000"/>
                  </a:schemeClr>
                </a:solidFill>
                <a:ea typeface="MS PGothic" panose="020B0600070205080204" pitchFamily="34" charset="-128"/>
              </a:rPr>
              <a:t> </a:t>
            </a:r>
            <a:r>
              <a:rPr lang="ja-JP" altLang="en-US" sz="800">
                <a:solidFill>
                  <a:schemeClr val="accent4">
                    <a:lumMod val="50000"/>
                  </a:schemeClr>
                </a:solidFill>
                <a:ea typeface="MS PGothic" panose="020B0600070205080204" pitchFamily="34" charset="-128"/>
              </a:rPr>
              <a:t>モニタリング</a:t>
            </a:r>
            <a:r>
              <a:rPr lang="en-US" altLang="ja-JP" sz="800">
                <a:solidFill>
                  <a:schemeClr val="accent4">
                    <a:lumMod val="50000"/>
                  </a:schemeClr>
                </a:solidFill>
                <a:ea typeface="MS PGothic" panose="020B0600070205080204" pitchFamily="34" charset="-128"/>
              </a:rPr>
              <a:t> </a:t>
            </a:r>
            <a:r>
              <a:rPr lang="ja-JP" altLang="en-US" sz="800">
                <a:solidFill>
                  <a:schemeClr val="accent4">
                    <a:lumMod val="50000"/>
                  </a:schemeClr>
                </a:solidFill>
                <a:ea typeface="MS PGothic" panose="020B0600070205080204" pitchFamily="34" charset="-128"/>
              </a:rPr>
              <a:t>テストとして実行できません。</a:t>
            </a:r>
          </a:p>
          <a:p>
            <a:pPr marL="119063"/>
            <a:r>
              <a:rPr lang="ja-JP" altLang="en-US" sz="800">
                <a:solidFill>
                  <a:schemeClr val="accent4">
                    <a:lumMod val="50000"/>
                  </a:schemeClr>
                </a:solidFill>
                <a:ea typeface="MS PGothic" panose="020B0600070205080204" pitchFamily="34" charset="-128"/>
              </a:rPr>
              <a:t>テスト完了後はスイッチの再起動が必要となります。</a:t>
            </a:r>
            <a:endParaRPr kumimoji="1" lang="ja-JP" altLang="en-US" sz="800">
              <a:solidFill>
                <a:schemeClr val="accent4">
                  <a:lumMod val="50000"/>
                </a:schemeClr>
              </a:solidFill>
              <a:ea typeface="MS PGothic" panose="020B0600070205080204" pitchFamily="34" charset="-128"/>
            </a:endParaRPr>
          </a:p>
        </p:txBody>
      </p:sp>
      <p:sp>
        <p:nvSpPr>
          <p:cNvPr id="9" name="テキスト ボックス 8">
            <a:extLst>
              <a:ext uri="{FF2B5EF4-FFF2-40B4-BE49-F238E27FC236}">
                <a16:creationId xmlns:a16="http://schemas.microsoft.com/office/drawing/2014/main" id="{7D09A365-7B00-4BA7-B791-DBDF0E5AD322}"/>
              </a:ext>
            </a:extLst>
          </p:cNvPr>
          <p:cNvSpPr txBox="1"/>
          <p:nvPr/>
        </p:nvSpPr>
        <p:spPr>
          <a:xfrm>
            <a:off x="228600" y="1201738"/>
            <a:ext cx="3867103" cy="276999"/>
          </a:xfrm>
          <a:prstGeom prst="rect">
            <a:avLst/>
          </a:prstGeom>
          <a:noFill/>
        </p:spPr>
        <p:txBody>
          <a:bodyPr wrap="square" rtlCol="0">
            <a:spAutoFit/>
          </a:bodyPr>
          <a:lstStyle/>
          <a:p>
            <a:pPr marL="171450" indent="-171450">
              <a:buFont typeface="Apple SD Gothic Neo Regular" panose="02000300000000000000" pitchFamily="2" charset="-127"/>
              <a:buChar char="◼"/>
            </a:pPr>
            <a:r>
              <a:rPr kumimoji="1" lang="ja-JP" altLang="en-US" sz="1200" b="1">
                <a:solidFill>
                  <a:schemeClr val="tx2"/>
                </a:solidFill>
                <a:latin typeface="+mn-lt"/>
                <a:ea typeface="MS PGothic" panose="020B0600070205080204" pitchFamily="34" charset="-128"/>
              </a:rPr>
              <a:t>ランタイム診断の詳細説明</a:t>
            </a:r>
          </a:p>
        </p:txBody>
      </p:sp>
      <p:sp>
        <p:nvSpPr>
          <p:cNvPr id="10" name="テキスト ボックス 9">
            <a:extLst>
              <a:ext uri="{FF2B5EF4-FFF2-40B4-BE49-F238E27FC236}">
                <a16:creationId xmlns:a16="http://schemas.microsoft.com/office/drawing/2014/main" id="{6335ECA0-0A71-4EAB-83E3-73A7E311E949}"/>
              </a:ext>
            </a:extLst>
          </p:cNvPr>
          <p:cNvSpPr txBox="1"/>
          <p:nvPr/>
        </p:nvSpPr>
        <p:spPr>
          <a:xfrm>
            <a:off x="4565650" y="4174519"/>
            <a:ext cx="4349750" cy="707886"/>
          </a:xfrm>
          <a:prstGeom prst="rect">
            <a:avLst/>
          </a:prstGeom>
          <a:noFill/>
        </p:spPr>
        <p:txBody>
          <a:bodyPr wrap="square" rtlCol="0">
            <a:spAutoFit/>
          </a:bodyPr>
          <a:lstStyle/>
          <a:p>
            <a:r>
              <a:rPr kumimoji="1" lang="ja-JP" altLang="en-US" sz="1000" b="1">
                <a:latin typeface="+mn-lt"/>
                <a:ea typeface="MS PGothic" panose="020B0600070205080204" pitchFamily="34" charset="-128"/>
              </a:rPr>
              <a:t>＜補足＞</a:t>
            </a:r>
            <a:endParaRPr kumimoji="1" lang="en-US" altLang="ja-JP" sz="1000" b="1">
              <a:latin typeface="+mn-lt"/>
              <a:ea typeface="MS PGothic" panose="020B0600070205080204" pitchFamily="34" charset="-128"/>
            </a:endParaRPr>
          </a:p>
          <a:p>
            <a:r>
              <a:rPr lang="ja-JP" altLang="en-US" sz="1000">
                <a:latin typeface="+mn-lt"/>
                <a:ea typeface="MS PGothic" panose="020B0600070205080204" pitchFamily="34" charset="-128"/>
              </a:rPr>
              <a:t>ヘルス</a:t>
            </a:r>
            <a:r>
              <a:rPr lang="en-US" altLang="ja-JP" sz="1000">
                <a:latin typeface="+mn-lt"/>
                <a:ea typeface="MS PGothic" panose="020B0600070205080204" pitchFamily="34" charset="-128"/>
              </a:rPr>
              <a:t> </a:t>
            </a:r>
            <a:r>
              <a:rPr lang="ja-JP" altLang="en-US" sz="1000">
                <a:latin typeface="+mn-lt"/>
                <a:ea typeface="MS PGothic" panose="020B0600070205080204" pitchFamily="34" charset="-128"/>
              </a:rPr>
              <a:t>モニタリングとは、バック</a:t>
            </a:r>
            <a:r>
              <a:rPr lang="en-US" altLang="ja-JP" sz="1000">
                <a:latin typeface="+mn-lt"/>
                <a:ea typeface="MS PGothic" panose="020B0600070205080204" pitchFamily="34" charset="-128"/>
              </a:rPr>
              <a:t> </a:t>
            </a:r>
            <a:r>
              <a:rPr lang="ja-JP" altLang="en-US" sz="1000">
                <a:latin typeface="+mn-lt"/>
                <a:ea typeface="MS PGothic" panose="020B0600070205080204" pitchFamily="34" charset="-128"/>
              </a:rPr>
              <a:t>グラウンドでユーザが指定した間隔で実行されます。デフォルトでは、</a:t>
            </a:r>
            <a:r>
              <a:rPr lang="en-US" altLang="ja-JP" sz="1000">
                <a:latin typeface="+mn-lt"/>
                <a:ea typeface="MS PGothic" panose="020B0600070205080204" pitchFamily="34" charset="-128"/>
              </a:rPr>
              <a:t>30 </a:t>
            </a:r>
            <a:r>
              <a:rPr lang="ja-JP" altLang="en-US" sz="1000">
                <a:latin typeface="+mn-lt"/>
                <a:ea typeface="MS PGothic" panose="020B0600070205080204" pitchFamily="34" charset="-128"/>
              </a:rPr>
              <a:t>秒ごとにヘルス モニタリング テストが実行されます。</a:t>
            </a:r>
            <a:endParaRPr kumimoji="1" lang="en-US" altLang="ja-JP" sz="1000">
              <a:latin typeface="+mn-lt"/>
              <a:ea typeface="MS PGothic" panose="020B0600070205080204" pitchFamily="34" charset="-128"/>
            </a:endParaRPr>
          </a:p>
        </p:txBody>
      </p:sp>
      <p:sp>
        <p:nvSpPr>
          <p:cNvPr id="11" name="Slide Number Placeholder 4">
            <a:extLst>
              <a:ext uri="{FF2B5EF4-FFF2-40B4-BE49-F238E27FC236}">
                <a16:creationId xmlns:a16="http://schemas.microsoft.com/office/drawing/2014/main" id="{94DFF4B3-DF95-8741-A7F2-038B883825C9}"/>
              </a:ext>
            </a:extLst>
          </p:cNvPr>
          <p:cNvSpPr>
            <a:spLocks noGrp="1"/>
          </p:cNvSpPr>
          <p:nvPr>
            <p:ph type="sldNum" sz="quarter" idx="4294967295"/>
          </p:nvPr>
        </p:nvSpPr>
        <p:spPr>
          <a:xfrm>
            <a:off x="8648700" y="4884738"/>
            <a:ext cx="495300" cy="274637"/>
          </a:xfrm>
          <a:prstGeom prst="rect">
            <a:avLst/>
          </a:prstGeom>
        </p:spPr>
        <p:txBody>
          <a:bodyPr>
            <a:noAutofit/>
          </a:bodyPr>
          <a:lstStyle/>
          <a:p>
            <a:fld id="{3945D0FD-48F1-4D72-80C5-FFB60B92A834}" type="slidenum">
              <a:rPr lang="en-US" sz="900" smtClean="0">
                <a:latin typeface="+mn-lt"/>
                <a:ea typeface="MS PGothic" panose="020B0600070205080204" pitchFamily="34" charset="-128"/>
              </a:rPr>
              <a:pPr/>
              <a:t>142</a:t>
            </a:fld>
            <a:endParaRPr lang="en-US" sz="900">
              <a:latin typeface="+mn-lt"/>
              <a:ea typeface="MS PGothic" panose="020B0600070205080204" pitchFamily="34" charset="-128"/>
            </a:endParaRPr>
          </a:p>
        </p:txBody>
      </p:sp>
    </p:spTree>
    <p:extLst>
      <p:ext uri="{BB962C8B-B14F-4D97-AF65-F5344CB8AC3E}">
        <p14:creationId xmlns:p14="http://schemas.microsoft.com/office/powerpoint/2010/main" val="1318593811"/>
      </p:ext>
    </p:extLst>
  </p:cSld>
  <p:clrMapOvr>
    <a:masterClrMapping/>
  </p:clrMapOvr>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B4E46717-193D-964E-B331-2B7326FCC372}"/>
              </a:ext>
            </a:extLst>
          </p:cNvPr>
          <p:cNvSpPr>
            <a:spLocks noGrp="1"/>
          </p:cNvSpPr>
          <p:nvPr>
            <p:ph type="title"/>
          </p:nvPr>
        </p:nvSpPr>
        <p:spPr/>
        <p:txBody>
          <a:bodyPr anchor="t"/>
          <a:lstStyle/>
          <a:p>
            <a:r>
              <a:rPr lang="en-US" altLang="ja-JP">
                <a:latin typeface="+mn-lt"/>
                <a:ea typeface="MS PGothic" panose="020B0600070205080204" pitchFamily="34" charset="-128"/>
              </a:rPr>
              <a:t>GOLD</a:t>
            </a:r>
            <a:endParaRPr lang="en-US">
              <a:latin typeface="+mn-lt"/>
              <a:ea typeface="MS PGothic" panose="020B0600070205080204" pitchFamily="34" charset="-128"/>
            </a:endParaRPr>
          </a:p>
        </p:txBody>
      </p:sp>
      <p:sp>
        <p:nvSpPr>
          <p:cNvPr id="5" name="Text Placeholder 4">
            <a:extLst>
              <a:ext uri="{FF2B5EF4-FFF2-40B4-BE49-F238E27FC236}">
                <a16:creationId xmlns:a16="http://schemas.microsoft.com/office/drawing/2014/main" id="{A9F797BE-25B5-8A46-B6B8-37C32BBAD93F}"/>
              </a:ext>
            </a:extLst>
          </p:cNvPr>
          <p:cNvSpPr>
            <a:spLocks noGrp="1"/>
          </p:cNvSpPr>
          <p:nvPr>
            <p:ph type="body" sz="quarter" idx="11"/>
          </p:nvPr>
        </p:nvSpPr>
        <p:spPr/>
        <p:txBody>
          <a:bodyPr anchor="b"/>
          <a:lstStyle/>
          <a:p>
            <a:r>
              <a:rPr lang="ja-JP" altLang="en-US">
                <a:ea typeface="MS PGothic" panose="020B0600070205080204" pitchFamily="34" charset="-128"/>
              </a:rPr>
              <a:t>ランタイム診断設定①</a:t>
            </a:r>
            <a:endParaRPr lang="en-US">
              <a:ea typeface="MS PGothic" panose="020B0600070205080204" pitchFamily="34" charset="-128"/>
            </a:endParaRPr>
          </a:p>
        </p:txBody>
      </p:sp>
      <p:sp>
        <p:nvSpPr>
          <p:cNvPr id="6" name="Text Placeholder 5">
            <a:extLst>
              <a:ext uri="{FF2B5EF4-FFF2-40B4-BE49-F238E27FC236}">
                <a16:creationId xmlns:a16="http://schemas.microsoft.com/office/drawing/2014/main" id="{AD0CEF74-413B-8F45-AD7F-1418652859F4}"/>
              </a:ext>
            </a:extLst>
          </p:cNvPr>
          <p:cNvSpPr>
            <a:spLocks noGrp="1"/>
          </p:cNvSpPr>
          <p:nvPr>
            <p:ph type="body" sz="quarter" idx="12"/>
          </p:nvPr>
        </p:nvSpPr>
        <p:spPr/>
        <p:txBody>
          <a:bodyPr/>
          <a:lstStyle/>
          <a:p>
            <a:r>
              <a:rPr kumimoji="1" lang="en-US" altLang="ja-JP">
                <a:ea typeface="MS PGothic" panose="020B0600070205080204" pitchFamily="34" charset="-128"/>
              </a:rPr>
              <a:t>3.2  IOS Management</a:t>
            </a:r>
            <a:endParaRPr lang="en-US" altLang="ja-JP">
              <a:solidFill>
                <a:schemeClr val="accent3">
                  <a:lumMod val="50000"/>
                </a:schemeClr>
              </a:solidFill>
              <a:ea typeface="MS PGothic" panose="020B0600070205080204" pitchFamily="34" charset="-128"/>
              <a:cs typeface="CiscoSansTT" panose="020B0503020201020303" pitchFamily="34" charset="0"/>
            </a:endParaRPr>
          </a:p>
        </p:txBody>
      </p:sp>
      <p:sp>
        <p:nvSpPr>
          <p:cNvPr id="7" name="テキスト ボックス 6">
            <a:extLst>
              <a:ext uri="{FF2B5EF4-FFF2-40B4-BE49-F238E27FC236}">
                <a16:creationId xmlns:a16="http://schemas.microsoft.com/office/drawing/2014/main" id="{FCFE21B2-0158-46D3-9B88-5B361BC372B7}"/>
              </a:ext>
            </a:extLst>
          </p:cNvPr>
          <p:cNvSpPr txBox="1"/>
          <p:nvPr/>
        </p:nvSpPr>
        <p:spPr>
          <a:xfrm>
            <a:off x="235883" y="1542430"/>
            <a:ext cx="4793318" cy="954107"/>
          </a:xfrm>
          <a:prstGeom prst="rect">
            <a:avLst/>
          </a:prstGeom>
          <a:solidFill>
            <a:schemeClr val="bg2">
              <a:lumMod val="95000"/>
            </a:schemeClr>
          </a:solidFill>
          <a:ln>
            <a:noFill/>
          </a:ln>
        </p:spPr>
        <p:style>
          <a:lnRef idx="0">
            <a:scrgbClr r="0" g="0" b="0"/>
          </a:lnRef>
          <a:fillRef idx="0">
            <a:scrgbClr r="0" g="0" b="0"/>
          </a:fillRef>
          <a:effectRef idx="0">
            <a:scrgbClr r="0" g="0" b="0"/>
          </a:effectRef>
          <a:fontRef idx="minor">
            <a:schemeClr val="accent4"/>
          </a:fontRef>
        </p:style>
        <p:txBody>
          <a:bodyPr wrap="square" rtlCol="0">
            <a:spAutoFit/>
          </a:bodyPr>
          <a:lstStyle/>
          <a:p>
            <a:r>
              <a:rPr kumimoji="1" lang="en-US" altLang="ja-JP" sz="800">
                <a:solidFill>
                  <a:schemeClr val="accent6"/>
                </a:solidFill>
                <a:ea typeface="MS PGothic" panose="020B0600070205080204" pitchFamily="34" charset="-128"/>
              </a:rPr>
              <a:t>C9200-01#diagnostic start switch 1 test 1</a:t>
            </a:r>
          </a:p>
          <a:p>
            <a:r>
              <a:rPr kumimoji="1" lang="en-US" altLang="ja-JP" sz="800">
                <a:ea typeface="MS PGothic" panose="020B0600070205080204" pitchFamily="34" charset="-128"/>
              </a:rPr>
              <a:t>C9200-01#</a:t>
            </a:r>
          </a:p>
          <a:p>
            <a:r>
              <a:rPr kumimoji="1" lang="en-US" altLang="ja-JP" sz="800">
                <a:ea typeface="MS PGothic" panose="020B0600070205080204" pitchFamily="34" charset="-128"/>
              </a:rPr>
              <a:t>*Feb 20 02:59:02.020: %DIAG-6-TEST_RUNNING: switch 1: Running </a:t>
            </a:r>
            <a:r>
              <a:rPr kumimoji="1" lang="en-US" altLang="ja-JP" sz="800" err="1">
                <a:ea typeface="MS PGothic" panose="020B0600070205080204" pitchFamily="34" charset="-128"/>
              </a:rPr>
              <a:t>DiagGoldPktTest</a:t>
            </a:r>
            <a:r>
              <a:rPr kumimoji="1" lang="en-US" altLang="ja-JP" sz="800">
                <a:ea typeface="MS PGothic" panose="020B0600070205080204" pitchFamily="34" charset="-128"/>
              </a:rPr>
              <a:t>{ID=1} ...</a:t>
            </a:r>
          </a:p>
          <a:p>
            <a:r>
              <a:rPr kumimoji="1" lang="en-US" altLang="ja-JP" sz="800">
                <a:ea typeface="MS PGothic" panose="020B0600070205080204" pitchFamily="34" charset="-128"/>
              </a:rPr>
              <a:t>*Feb 20 02:59:02.067: %DIAG-6-TEST_OK: switch 1: </a:t>
            </a:r>
            <a:r>
              <a:rPr kumimoji="1" lang="en-US" altLang="ja-JP" sz="800" err="1">
                <a:ea typeface="MS PGothic" panose="020B0600070205080204" pitchFamily="34" charset="-128"/>
              </a:rPr>
              <a:t>DiagGoldPktTest</a:t>
            </a:r>
            <a:r>
              <a:rPr kumimoji="1" lang="en-US" altLang="ja-JP" sz="800">
                <a:ea typeface="MS PGothic" panose="020B0600070205080204" pitchFamily="34" charset="-128"/>
              </a:rPr>
              <a:t>{ID=1} has completed successfully</a:t>
            </a:r>
          </a:p>
          <a:p>
            <a:r>
              <a:rPr kumimoji="1" lang="en-US" altLang="ja-JP" sz="800">
                <a:ea typeface="MS PGothic" panose="020B0600070205080204" pitchFamily="34" charset="-128"/>
              </a:rPr>
              <a:t>C9200-01#</a:t>
            </a:r>
          </a:p>
          <a:p>
            <a:endParaRPr kumimoji="1" lang="en-US" altLang="ja-JP" sz="800">
              <a:ea typeface="MS PGothic" panose="020B0600070205080204" pitchFamily="34" charset="-128"/>
            </a:endParaRPr>
          </a:p>
        </p:txBody>
      </p:sp>
      <p:sp>
        <p:nvSpPr>
          <p:cNvPr id="8" name="テキスト ボックス 7">
            <a:extLst>
              <a:ext uri="{FF2B5EF4-FFF2-40B4-BE49-F238E27FC236}">
                <a16:creationId xmlns:a16="http://schemas.microsoft.com/office/drawing/2014/main" id="{FFCEDF2D-FCB5-4501-BDC5-55833454C90D}"/>
              </a:ext>
            </a:extLst>
          </p:cNvPr>
          <p:cNvSpPr txBox="1"/>
          <p:nvPr/>
        </p:nvSpPr>
        <p:spPr>
          <a:xfrm>
            <a:off x="228599" y="1280820"/>
            <a:ext cx="2638721" cy="276999"/>
          </a:xfrm>
          <a:prstGeom prst="rect">
            <a:avLst/>
          </a:prstGeom>
          <a:noFill/>
        </p:spPr>
        <p:txBody>
          <a:bodyPr wrap="square" rtlCol="0">
            <a:spAutoFit/>
          </a:bodyPr>
          <a:lstStyle/>
          <a:p>
            <a:pPr marL="171450" indent="-171450">
              <a:buFont typeface="Apple SD Gothic Neo Regular" panose="02000300000000000000" pitchFamily="2" charset="-127"/>
              <a:buChar char="◼"/>
            </a:pPr>
            <a:r>
              <a:rPr kumimoji="1" lang="ja-JP" altLang="en-US" sz="1200" b="1">
                <a:solidFill>
                  <a:schemeClr val="tx2"/>
                </a:solidFill>
                <a:latin typeface="+mn-lt"/>
                <a:ea typeface="MS PGothic" panose="020B0600070205080204" pitchFamily="34" charset="-128"/>
              </a:rPr>
              <a:t>ランタイム診断のマニュアル実行</a:t>
            </a:r>
          </a:p>
        </p:txBody>
      </p:sp>
      <p:sp>
        <p:nvSpPr>
          <p:cNvPr id="9" name="テキスト ボックス 8">
            <a:extLst>
              <a:ext uri="{FF2B5EF4-FFF2-40B4-BE49-F238E27FC236}">
                <a16:creationId xmlns:a16="http://schemas.microsoft.com/office/drawing/2014/main" id="{303F9364-7682-430E-90A6-F9180E4C0A88}"/>
              </a:ext>
            </a:extLst>
          </p:cNvPr>
          <p:cNvSpPr txBox="1"/>
          <p:nvPr/>
        </p:nvSpPr>
        <p:spPr>
          <a:xfrm>
            <a:off x="236369" y="3225707"/>
            <a:ext cx="4793318" cy="1323439"/>
          </a:xfrm>
          <a:prstGeom prst="rect">
            <a:avLst/>
          </a:prstGeom>
          <a:solidFill>
            <a:schemeClr val="bg2">
              <a:lumMod val="95000"/>
            </a:schemeClr>
          </a:solidFill>
          <a:ln>
            <a:noFill/>
          </a:ln>
        </p:spPr>
        <p:style>
          <a:lnRef idx="0">
            <a:scrgbClr r="0" g="0" b="0"/>
          </a:lnRef>
          <a:fillRef idx="0">
            <a:scrgbClr r="0" g="0" b="0"/>
          </a:fillRef>
          <a:effectRef idx="0">
            <a:scrgbClr r="0" g="0" b="0"/>
          </a:effectRef>
          <a:fontRef idx="minor">
            <a:schemeClr val="accent4"/>
          </a:fontRef>
        </p:style>
        <p:txBody>
          <a:bodyPr wrap="square" rtlCol="0">
            <a:spAutoFit/>
          </a:bodyPr>
          <a:lstStyle/>
          <a:p>
            <a:r>
              <a:rPr kumimoji="1" lang="en-US" altLang="ja-JP" sz="800">
                <a:ea typeface="MS PGothic" panose="020B0600070205080204" pitchFamily="34" charset="-128"/>
              </a:rPr>
              <a:t>C9200-01#</a:t>
            </a:r>
          </a:p>
          <a:p>
            <a:r>
              <a:rPr kumimoji="1" lang="en-US" altLang="ja-JP" sz="800">
                <a:ea typeface="MS PGothic" panose="020B0600070205080204" pitchFamily="34" charset="-128"/>
              </a:rPr>
              <a:t>C9200-01#configure terminal</a:t>
            </a:r>
          </a:p>
          <a:p>
            <a:r>
              <a:rPr kumimoji="1" lang="en-US" altLang="ja-JP" sz="800">
                <a:solidFill>
                  <a:schemeClr val="accent6"/>
                </a:solidFill>
                <a:ea typeface="MS PGothic" panose="020B0600070205080204" pitchFamily="34" charset="-128"/>
              </a:rPr>
              <a:t>C9200-01(config)# diagnostic schedule switch 1 test 1 daily 11:50</a:t>
            </a:r>
          </a:p>
          <a:p>
            <a:r>
              <a:rPr kumimoji="1" lang="en-US" altLang="ja-JP" sz="800">
                <a:ea typeface="MS PGothic" panose="020B0600070205080204" pitchFamily="34" charset="-128"/>
              </a:rPr>
              <a:t>C9200-01(config)#</a:t>
            </a:r>
          </a:p>
          <a:p>
            <a:r>
              <a:rPr kumimoji="1" lang="en-US" altLang="ja-JP" sz="800">
                <a:solidFill>
                  <a:schemeClr val="accent6"/>
                </a:solidFill>
                <a:ea typeface="MS PGothic" panose="020B0600070205080204" pitchFamily="34" charset="-128"/>
              </a:rPr>
              <a:t>C9200-01(config)# diagnostic schedule switch 1 test 3 week sun 21:00</a:t>
            </a:r>
          </a:p>
          <a:p>
            <a:r>
              <a:rPr kumimoji="1" lang="en-US" altLang="ja-JP" sz="800">
                <a:ea typeface="MS PGothic" panose="020B0600070205080204" pitchFamily="34" charset="-128"/>
              </a:rPr>
              <a:t>C9200-01(config)#</a:t>
            </a:r>
          </a:p>
          <a:p>
            <a:r>
              <a:rPr kumimoji="1" lang="en-US" altLang="ja-JP" sz="800">
                <a:solidFill>
                  <a:schemeClr val="accent6"/>
                </a:solidFill>
                <a:ea typeface="MS PGothic" panose="020B0600070205080204" pitchFamily="34" charset="-128"/>
              </a:rPr>
              <a:t>C9200-01(config)# diagnostic schedule switch 1 test 3 on February 20 2019 12:53</a:t>
            </a:r>
          </a:p>
          <a:p>
            <a:r>
              <a:rPr kumimoji="1" lang="en-US" altLang="ja-JP" sz="800">
                <a:ea typeface="MS PGothic" panose="020B0600070205080204" pitchFamily="34" charset="-128"/>
              </a:rPr>
              <a:t>Diagnostic[switch 1]: Scheduling test(s) 3 may disrupt normal system operation and requires reload</a:t>
            </a:r>
          </a:p>
          <a:p>
            <a:r>
              <a:rPr kumimoji="1" lang="en-US" altLang="ja-JP" sz="800">
                <a:ea typeface="MS PGothic" panose="020B0600070205080204" pitchFamily="34" charset="-128"/>
              </a:rPr>
              <a:t>C9200-01(config)#</a:t>
            </a:r>
          </a:p>
          <a:p>
            <a:endParaRPr kumimoji="1" lang="en-US" altLang="ja-JP" sz="800">
              <a:ea typeface="MS PGothic" panose="020B0600070205080204" pitchFamily="34" charset="-128"/>
            </a:endParaRPr>
          </a:p>
        </p:txBody>
      </p:sp>
      <p:sp>
        <p:nvSpPr>
          <p:cNvPr id="10" name="テキスト ボックス 9">
            <a:extLst>
              <a:ext uri="{FF2B5EF4-FFF2-40B4-BE49-F238E27FC236}">
                <a16:creationId xmlns:a16="http://schemas.microsoft.com/office/drawing/2014/main" id="{77C415EC-06B8-440D-9D8A-C4AB95F299F4}"/>
              </a:ext>
            </a:extLst>
          </p:cNvPr>
          <p:cNvSpPr txBox="1"/>
          <p:nvPr/>
        </p:nvSpPr>
        <p:spPr>
          <a:xfrm>
            <a:off x="235882" y="2964097"/>
            <a:ext cx="2994207" cy="276999"/>
          </a:xfrm>
          <a:prstGeom prst="rect">
            <a:avLst/>
          </a:prstGeom>
          <a:noFill/>
        </p:spPr>
        <p:txBody>
          <a:bodyPr wrap="square" rtlCol="0">
            <a:spAutoFit/>
          </a:bodyPr>
          <a:lstStyle/>
          <a:p>
            <a:pPr marL="171450" indent="-171450">
              <a:buFont typeface="Apple SD Gothic Neo Regular" panose="02000300000000000000" pitchFamily="2" charset="-127"/>
              <a:buChar char="◼"/>
            </a:pPr>
            <a:r>
              <a:rPr kumimoji="1" lang="ja-JP" altLang="en-US" sz="1200" b="1">
                <a:solidFill>
                  <a:schemeClr val="tx2"/>
                </a:solidFill>
                <a:latin typeface="+mn-lt"/>
                <a:ea typeface="MS PGothic" panose="020B0600070205080204" pitchFamily="34" charset="-128"/>
              </a:rPr>
              <a:t>ランタイム診断のスケジューリング実行</a:t>
            </a:r>
          </a:p>
        </p:txBody>
      </p:sp>
      <p:sp>
        <p:nvSpPr>
          <p:cNvPr id="11" name="テキスト ボックス 10">
            <a:extLst>
              <a:ext uri="{FF2B5EF4-FFF2-40B4-BE49-F238E27FC236}">
                <a16:creationId xmlns:a16="http://schemas.microsoft.com/office/drawing/2014/main" id="{B6F37FAC-F62B-4E6F-A98D-C3CC33810F1F}"/>
              </a:ext>
            </a:extLst>
          </p:cNvPr>
          <p:cNvSpPr txBox="1"/>
          <p:nvPr/>
        </p:nvSpPr>
        <p:spPr>
          <a:xfrm>
            <a:off x="5257800" y="1213270"/>
            <a:ext cx="3670943" cy="1785104"/>
          </a:xfrm>
          <a:prstGeom prst="rect">
            <a:avLst/>
          </a:prstGeom>
          <a:noFill/>
        </p:spPr>
        <p:txBody>
          <a:bodyPr wrap="square" rtlCol="0">
            <a:spAutoFit/>
          </a:bodyPr>
          <a:lstStyle/>
          <a:p>
            <a:r>
              <a:rPr kumimoji="1" lang="ja-JP" altLang="en-US" sz="1100" b="1">
                <a:latin typeface="+mn-lt"/>
                <a:ea typeface="MS PGothic" panose="020B0600070205080204" pitchFamily="34" charset="-128"/>
              </a:rPr>
              <a:t>＜注意＞</a:t>
            </a:r>
            <a:endParaRPr kumimoji="1" lang="en-US" altLang="ja-JP" sz="1100" b="1">
              <a:latin typeface="+mn-lt"/>
              <a:ea typeface="MS PGothic" panose="020B0600070205080204" pitchFamily="34" charset="-128"/>
            </a:endParaRPr>
          </a:p>
          <a:p>
            <a:r>
              <a:rPr kumimoji="1" lang="ja-JP" altLang="en-US" sz="1100">
                <a:latin typeface="+mn-lt"/>
                <a:ea typeface="MS PGothic" panose="020B0600070205080204" pitchFamily="34" charset="-128"/>
              </a:rPr>
              <a:t>実行には＜ランタイム診断の種類＞に記載されている項目（</a:t>
            </a:r>
            <a:r>
              <a:rPr kumimoji="1" lang="en-US" altLang="ja-JP" sz="1100">
                <a:latin typeface="+mn-lt"/>
                <a:ea typeface="MS PGothic" panose="020B0600070205080204" pitchFamily="34" charset="-128"/>
              </a:rPr>
              <a:t>ID 1</a:t>
            </a:r>
            <a:r>
              <a:rPr kumimoji="1" lang="ja-JP" altLang="en-US" sz="1100">
                <a:latin typeface="+mn-lt"/>
                <a:ea typeface="MS PGothic" panose="020B0600070205080204" pitchFamily="34" charset="-128"/>
              </a:rPr>
              <a:t>～</a:t>
            </a:r>
            <a:r>
              <a:rPr kumimoji="1" lang="en-US" altLang="ja-JP" sz="1100">
                <a:latin typeface="+mn-lt"/>
                <a:ea typeface="MS PGothic" panose="020B0600070205080204" pitchFamily="34" charset="-128"/>
              </a:rPr>
              <a:t>7</a:t>
            </a:r>
            <a:r>
              <a:rPr kumimoji="1" lang="ja-JP" altLang="en-US" sz="1100">
                <a:latin typeface="+mn-lt"/>
                <a:ea typeface="MS PGothic" panose="020B0600070205080204" pitchFamily="34" charset="-128"/>
              </a:rPr>
              <a:t>）</a:t>
            </a:r>
            <a:r>
              <a:rPr kumimoji="1" lang="en-US" altLang="ja-JP" sz="1100">
                <a:latin typeface="+mn-lt"/>
                <a:ea typeface="MS PGothic" panose="020B0600070205080204" pitchFamily="34" charset="-128"/>
              </a:rPr>
              <a:t> </a:t>
            </a:r>
            <a:r>
              <a:rPr kumimoji="1" lang="ja-JP" altLang="en-US" sz="1100">
                <a:latin typeface="+mn-lt"/>
                <a:ea typeface="MS PGothic" panose="020B0600070205080204" pitchFamily="34" charset="-128"/>
              </a:rPr>
              <a:t>を実行できますが、</a:t>
            </a:r>
            <a:endParaRPr kumimoji="1" lang="en-US" altLang="ja-JP" sz="1100">
              <a:latin typeface="+mn-lt"/>
              <a:ea typeface="MS PGothic" panose="020B0600070205080204" pitchFamily="34" charset="-128"/>
            </a:endParaRPr>
          </a:p>
          <a:p>
            <a:r>
              <a:rPr kumimoji="1" lang="en-US" altLang="ja-JP" sz="1100">
                <a:latin typeface="+mn-lt"/>
                <a:ea typeface="MS PGothic" panose="020B0600070205080204" pitchFamily="34" charset="-128"/>
              </a:rPr>
              <a:t>ID</a:t>
            </a:r>
            <a:r>
              <a:rPr kumimoji="1" lang="ja-JP" altLang="en-US" sz="1100">
                <a:latin typeface="+mn-lt"/>
                <a:ea typeface="MS PGothic" panose="020B0600070205080204" pitchFamily="34" charset="-128"/>
              </a:rPr>
              <a:t> </a:t>
            </a:r>
            <a:r>
              <a:rPr kumimoji="1" lang="en-US" altLang="ja-JP" sz="1100">
                <a:latin typeface="+mn-lt"/>
                <a:ea typeface="MS PGothic" panose="020B0600070205080204" pitchFamily="34" charset="-128"/>
              </a:rPr>
              <a:t>3) </a:t>
            </a:r>
            <a:r>
              <a:rPr kumimoji="1" lang="en-US" altLang="ja-JP" sz="1100" err="1">
                <a:latin typeface="+mn-lt"/>
                <a:ea typeface="MS PGothic" panose="020B0600070205080204" pitchFamily="34" charset="-128"/>
              </a:rPr>
              <a:t>DiagPhyLoopbackTest</a:t>
            </a:r>
            <a:endParaRPr kumimoji="1" lang="en-US" altLang="ja-JP" sz="1100">
              <a:latin typeface="+mn-lt"/>
              <a:ea typeface="MS PGothic" panose="020B0600070205080204" pitchFamily="34" charset="-128"/>
            </a:endParaRPr>
          </a:p>
          <a:p>
            <a:r>
              <a:rPr kumimoji="1" lang="ja-JP" altLang="en-US" sz="1100">
                <a:latin typeface="+mn-lt"/>
                <a:ea typeface="MS PGothic" panose="020B0600070205080204" pitchFamily="34" charset="-128"/>
              </a:rPr>
              <a:t>　の実行には</a:t>
            </a:r>
            <a:r>
              <a:rPr kumimoji="1" lang="en-US" altLang="ja-JP" sz="1100">
                <a:latin typeface="+mn-lt"/>
                <a:ea typeface="MS PGothic" panose="020B0600070205080204" pitchFamily="34" charset="-128"/>
              </a:rPr>
              <a:t> Interface </a:t>
            </a:r>
            <a:r>
              <a:rPr kumimoji="1" lang="ja-JP" altLang="en-US" sz="1100">
                <a:latin typeface="+mn-lt"/>
                <a:ea typeface="MS PGothic" panose="020B0600070205080204" pitchFamily="34" charset="-128"/>
              </a:rPr>
              <a:t>が</a:t>
            </a:r>
            <a:r>
              <a:rPr kumimoji="1" lang="en-US" altLang="ja-JP" sz="1100">
                <a:latin typeface="+mn-lt"/>
                <a:ea typeface="MS PGothic" panose="020B0600070205080204" pitchFamily="34" charset="-128"/>
              </a:rPr>
              <a:t> Down/Up </a:t>
            </a:r>
            <a:r>
              <a:rPr kumimoji="1" lang="ja-JP" altLang="en-US" sz="1100">
                <a:latin typeface="+mn-lt"/>
                <a:ea typeface="MS PGothic" panose="020B0600070205080204" pitchFamily="34" charset="-128"/>
              </a:rPr>
              <a:t>します。</a:t>
            </a:r>
            <a:endParaRPr kumimoji="1" lang="en-US" altLang="ja-JP" sz="1100">
              <a:latin typeface="+mn-lt"/>
              <a:ea typeface="MS PGothic" panose="020B0600070205080204" pitchFamily="34" charset="-128"/>
            </a:endParaRPr>
          </a:p>
          <a:p>
            <a:r>
              <a:rPr kumimoji="1" lang="en-US" altLang="ja-JP" sz="1100">
                <a:latin typeface="+mn-lt"/>
                <a:ea typeface="MS PGothic" panose="020B0600070205080204" pitchFamily="34" charset="-128"/>
              </a:rPr>
              <a:t>ID 6) </a:t>
            </a:r>
            <a:r>
              <a:rPr kumimoji="1" lang="en-US" altLang="ja-JP" sz="1100" err="1">
                <a:latin typeface="+mn-lt"/>
                <a:ea typeface="MS PGothic" panose="020B0600070205080204" pitchFamily="34" charset="-128"/>
              </a:rPr>
              <a:t>DiagScratchRegisterTest</a:t>
            </a:r>
            <a:endParaRPr kumimoji="1" lang="en-US" altLang="ja-JP" sz="1100">
              <a:latin typeface="+mn-lt"/>
              <a:ea typeface="MS PGothic" panose="020B0600070205080204" pitchFamily="34" charset="-128"/>
            </a:endParaRPr>
          </a:p>
          <a:p>
            <a:r>
              <a:rPr kumimoji="1" lang="ja-JP" altLang="en-US" sz="1100">
                <a:latin typeface="+mn-lt"/>
                <a:ea typeface="MS PGothic" panose="020B0600070205080204" pitchFamily="34" charset="-128"/>
              </a:rPr>
              <a:t>　の実行にはパケット</a:t>
            </a:r>
            <a:r>
              <a:rPr kumimoji="1" lang="en-US" altLang="ja-JP" sz="1100">
                <a:latin typeface="+mn-lt"/>
                <a:ea typeface="MS PGothic" panose="020B0600070205080204" pitchFamily="34" charset="-128"/>
              </a:rPr>
              <a:t> </a:t>
            </a:r>
            <a:r>
              <a:rPr kumimoji="1" lang="ja-JP" altLang="en-US" sz="1100">
                <a:latin typeface="+mn-lt"/>
                <a:ea typeface="MS PGothic" panose="020B0600070205080204" pitchFamily="34" charset="-128"/>
              </a:rPr>
              <a:t>ロスが発生します。</a:t>
            </a:r>
            <a:endParaRPr kumimoji="1" lang="en-US" altLang="ja-JP" sz="1100">
              <a:latin typeface="+mn-lt"/>
              <a:ea typeface="MS PGothic" panose="020B0600070205080204" pitchFamily="34" charset="-128"/>
            </a:endParaRPr>
          </a:p>
          <a:p>
            <a:r>
              <a:rPr kumimoji="1" lang="en-US" altLang="ja-JP" sz="1100">
                <a:latin typeface="+mn-lt"/>
                <a:ea typeface="MS PGothic" panose="020B0600070205080204" pitchFamily="34" charset="-128"/>
              </a:rPr>
              <a:t>ID 7) </a:t>
            </a:r>
            <a:r>
              <a:rPr kumimoji="1" lang="en-US" altLang="ja-JP" sz="1100" err="1">
                <a:latin typeface="+mn-lt"/>
                <a:ea typeface="MS PGothic" panose="020B0600070205080204" pitchFamily="34" charset="-128"/>
              </a:rPr>
              <a:t>DiagMemoryTest</a:t>
            </a:r>
            <a:endParaRPr kumimoji="1" lang="en-US" altLang="ja-JP" sz="1100">
              <a:latin typeface="+mn-lt"/>
              <a:ea typeface="MS PGothic" panose="020B0600070205080204" pitchFamily="34" charset="-128"/>
            </a:endParaRPr>
          </a:p>
          <a:p>
            <a:r>
              <a:rPr kumimoji="1" lang="ja-JP" altLang="en-US" sz="1100">
                <a:latin typeface="+mn-lt"/>
                <a:ea typeface="MS PGothic" panose="020B0600070205080204" pitchFamily="34" charset="-128"/>
              </a:rPr>
              <a:t>　の実行には再起動が発生します。</a:t>
            </a:r>
            <a:endParaRPr kumimoji="1" lang="en-US" altLang="ja-JP" sz="1100">
              <a:latin typeface="+mn-lt"/>
              <a:ea typeface="MS PGothic" panose="020B0600070205080204" pitchFamily="34" charset="-128"/>
            </a:endParaRPr>
          </a:p>
          <a:p>
            <a:endParaRPr kumimoji="1" lang="en-US" altLang="ja-JP" sz="1100">
              <a:latin typeface="+mn-lt"/>
              <a:ea typeface="MS PGothic" panose="020B0600070205080204" pitchFamily="34" charset="-128"/>
            </a:endParaRPr>
          </a:p>
        </p:txBody>
      </p:sp>
      <p:sp>
        <p:nvSpPr>
          <p:cNvPr id="16" name="テキスト ボックス 15">
            <a:extLst>
              <a:ext uri="{FF2B5EF4-FFF2-40B4-BE49-F238E27FC236}">
                <a16:creationId xmlns:a16="http://schemas.microsoft.com/office/drawing/2014/main" id="{CAB723AC-9DA1-4DF2-9A03-1807626C9B8F}"/>
              </a:ext>
            </a:extLst>
          </p:cNvPr>
          <p:cNvSpPr txBox="1"/>
          <p:nvPr/>
        </p:nvSpPr>
        <p:spPr>
          <a:xfrm>
            <a:off x="5257798" y="4147161"/>
            <a:ext cx="3657602" cy="600164"/>
          </a:xfrm>
          <a:prstGeom prst="rect">
            <a:avLst/>
          </a:prstGeom>
          <a:noFill/>
        </p:spPr>
        <p:txBody>
          <a:bodyPr wrap="square" rtlCol="0">
            <a:spAutoFit/>
          </a:bodyPr>
          <a:lstStyle/>
          <a:p>
            <a:r>
              <a:rPr kumimoji="1" lang="ja-JP" altLang="en-US" sz="1100" b="1">
                <a:latin typeface="+mn-lt"/>
                <a:ea typeface="MS PGothic" panose="020B0600070205080204" pitchFamily="34" charset="-128"/>
              </a:rPr>
              <a:t>＜注意＞</a:t>
            </a:r>
            <a:endParaRPr kumimoji="1" lang="en-US" altLang="ja-JP" sz="1100" b="1">
              <a:latin typeface="+mn-lt"/>
              <a:ea typeface="MS PGothic" panose="020B0600070205080204" pitchFamily="34" charset="-128"/>
            </a:endParaRPr>
          </a:p>
          <a:p>
            <a:r>
              <a:rPr kumimoji="1" lang="en-US" altLang="ja-JP" sz="1100">
                <a:latin typeface="+mn-lt"/>
                <a:ea typeface="MS PGothic" panose="020B0600070205080204" pitchFamily="34" charset="-128"/>
              </a:rPr>
              <a:t>ID 3</a:t>
            </a:r>
            <a:r>
              <a:rPr kumimoji="1" lang="ja-JP" altLang="en-US" sz="1100">
                <a:latin typeface="+mn-lt"/>
                <a:ea typeface="MS PGothic" panose="020B0600070205080204" pitchFamily="34" charset="-128"/>
              </a:rPr>
              <a:t>）</a:t>
            </a:r>
            <a:r>
              <a:rPr kumimoji="1" lang="en-US" altLang="ja-JP" sz="1100">
                <a:latin typeface="+mn-lt"/>
                <a:ea typeface="MS PGothic" panose="020B0600070205080204" pitchFamily="34" charset="-128"/>
              </a:rPr>
              <a:t>, 6), 7) </a:t>
            </a:r>
            <a:r>
              <a:rPr kumimoji="1" lang="ja-JP" altLang="en-US" sz="1100">
                <a:latin typeface="+mn-lt"/>
                <a:ea typeface="MS PGothic" panose="020B0600070205080204" pitchFamily="34" charset="-128"/>
              </a:rPr>
              <a:t>に関しては、データ通信の影響の確認メッセージが表示されます。</a:t>
            </a:r>
            <a:endParaRPr kumimoji="1" lang="en-US" altLang="ja-JP" sz="1100">
              <a:latin typeface="+mn-lt"/>
              <a:ea typeface="MS PGothic" panose="020B0600070205080204" pitchFamily="34" charset="-128"/>
            </a:endParaRPr>
          </a:p>
        </p:txBody>
      </p:sp>
      <p:sp>
        <p:nvSpPr>
          <p:cNvPr id="17" name="吹き出し: 線 10">
            <a:extLst>
              <a:ext uri="{FF2B5EF4-FFF2-40B4-BE49-F238E27FC236}">
                <a16:creationId xmlns:a16="http://schemas.microsoft.com/office/drawing/2014/main" id="{C8352DDE-8947-E640-AC5A-C1B7C46444B1}"/>
              </a:ext>
            </a:extLst>
          </p:cNvPr>
          <p:cNvSpPr/>
          <p:nvPr/>
        </p:nvSpPr>
        <p:spPr>
          <a:xfrm>
            <a:off x="5257799" y="835174"/>
            <a:ext cx="3657601" cy="385905"/>
          </a:xfrm>
          <a:prstGeom prst="callout1">
            <a:avLst>
              <a:gd name="adj1" fmla="val 49397"/>
              <a:gd name="adj2" fmla="val 318"/>
              <a:gd name="adj3" fmla="val 210006"/>
              <a:gd name="adj4" fmla="val -79780"/>
            </a:avLst>
          </a:prstGeom>
          <a:solidFill>
            <a:schemeClr val="accent1">
              <a:alpha val="15000"/>
            </a:schemeClr>
          </a:solidFill>
          <a:ln>
            <a:solidFill>
              <a:schemeClr val="accent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r>
              <a:rPr kumimoji="1" lang="en-US" altLang="ja-JP" sz="1050">
                <a:ea typeface="MS PGothic" panose="020B0600070205080204" pitchFamily="34" charset="-128"/>
              </a:rPr>
              <a:t>1) </a:t>
            </a:r>
            <a:r>
              <a:rPr kumimoji="1" lang="en-US" altLang="ja-JP" sz="1050" err="1">
                <a:ea typeface="MS PGothic" panose="020B0600070205080204" pitchFamily="34" charset="-128"/>
              </a:rPr>
              <a:t>DiagGoldPktTest</a:t>
            </a:r>
            <a:r>
              <a:rPr kumimoji="1" lang="en-US" altLang="ja-JP" sz="1050">
                <a:ea typeface="MS PGothic" panose="020B0600070205080204" pitchFamily="34" charset="-128"/>
              </a:rPr>
              <a:t> </a:t>
            </a:r>
            <a:r>
              <a:rPr kumimoji="1" lang="ja-JP" altLang="en-US" sz="1050">
                <a:ea typeface="MS PGothic" panose="020B0600070205080204" pitchFamily="34" charset="-128"/>
              </a:rPr>
              <a:t>のマニュアル実行例</a:t>
            </a:r>
          </a:p>
        </p:txBody>
      </p:sp>
      <p:sp>
        <p:nvSpPr>
          <p:cNvPr id="18" name="吹き出し: 線 10">
            <a:extLst>
              <a:ext uri="{FF2B5EF4-FFF2-40B4-BE49-F238E27FC236}">
                <a16:creationId xmlns:a16="http://schemas.microsoft.com/office/drawing/2014/main" id="{EB583E85-C8C5-6749-9F43-DF7D3CD23C5E}"/>
              </a:ext>
            </a:extLst>
          </p:cNvPr>
          <p:cNvSpPr/>
          <p:nvPr/>
        </p:nvSpPr>
        <p:spPr>
          <a:xfrm>
            <a:off x="5271142" y="2880486"/>
            <a:ext cx="3657601" cy="385905"/>
          </a:xfrm>
          <a:prstGeom prst="callout1">
            <a:avLst>
              <a:gd name="adj1" fmla="val 49397"/>
              <a:gd name="adj2" fmla="val 318"/>
              <a:gd name="adj3" fmla="val 175003"/>
              <a:gd name="adj4" fmla="val -49383"/>
            </a:avLst>
          </a:prstGeom>
          <a:solidFill>
            <a:schemeClr val="accent1">
              <a:alpha val="15000"/>
            </a:schemeClr>
          </a:solidFill>
          <a:ln>
            <a:solidFill>
              <a:schemeClr val="accent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r>
              <a:rPr kumimoji="1" lang="ja-JP" altLang="en-US" sz="1050">
                <a:ea typeface="MS PGothic" panose="020B0600070205080204" pitchFamily="34" charset="-128"/>
              </a:rPr>
              <a:t>毎日の時間を設定しての実行例</a:t>
            </a:r>
          </a:p>
        </p:txBody>
      </p:sp>
      <p:sp>
        <p:nvSpPr>
          <p:cNvPr id="19" name="吹き出し: 線 10">
            <a:extLst>
              <a:ext uri="{FF2B5EF4-FFF2-40B4-BE49-F238E27FC236}">
                <a16:creationId xmlns:a16="http://schemas.microsoft.com/office/drawing/2014/main" id="{BD6EEFA1-2566-0344-9957-84AD4D99E78D}"/>
              </a:ext>
            </a:extLst>
          </p:cNvPr>
          <p:cNvSpPr/>
          <p:nvPr/>
        </p:nvSpPr>
        <p:spPr>
          <a:xfrm>
            <a:off x="5257798" y="3328359"/>
            <a:ext cx="3657601" cy="385905"/>
          </a:xfrm>
          <a:prstGeom prst="callout1">
            <a:avLst>
              <a:gd name="adj1" fmla="val 49397"/>
              <a:gd name="adj2" fmla="val 318"/>
              <a:gd name="adj3" fmla="val 118458"/>
              <a:gd name="adj4" fmla="val -43417"/>
            </a:avLst>
          </a:prstGeom>
          <a:solidFill>
            <a:schemeClr val="accent1">
              <a:alpha val="15000"/>
            </a:schemeClr>
          </a:solidFill>
          <a:ln>
            <a:solidFill>
              <a:schemeClr val="accent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r>
              <a:rPr kumimoji="1" lang="ja-JP" altLang="en-US" sz="1050">
                <a:ea typeface="MS PGothic" panose="020B0600070205080204" pitchFamily="34" charset="-128"/>
              </a:rPr>
              <a:t>毎週の曜日と時間を設定しての実行例</a:t>
            </a:r>
          </a:p>
        </p:txBody>
      </p:sp>
      <p:sp>
        <p:nvSpPr>
          <p:cNvPr id="20" name="吹き出し: 線 10">
            <a:extLst>
              <a:ext uri="{FF2B5EF4-FFF2-40B4-BE49-F238E27FC236}">
                <a16:creationId xmlns:a16="http://schemas.microsoft.com/office/drawing/2014/main" id="{C5B183FF-B0B5-194D-9025-146F42E909D6}"/>
              </a:ext>
            </a:extLst>
          </p:cNvPr>
          <p:cNvSpPr/>
          <p:nvPr/>
        </p:nvSpPr>
        <p:spPr>
          <a:xfrm>
            <a:off x="5257797" y="3769955"/>
            <a:ext cx="3657601" cy="385905"/>
          </a:xfrm>
          <a:prstGeom prst="callout1">
            <a:avLst>
              <a:gd name="adj1" fmla="val 49397"/>
              <a:gd name="adj2" fmla="val 318"/>
              <a:gd name="adj3" fmla="val 75377"/>
              <a:gd name="adj4" fmla="val -28361"/>
            </a:avLst>
          </a:prstGeom>
          <a:solidFill>
            <a:schemeClr val="accent1">
              <a:alpha val="15000"/>
            </a:schemeClr>
          </a:solidFill>
          <a:ln>
            <a:solidFill>
              <a:schemeClr val="accent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r>
              <a:rPr kumimoji="1" lang="ja-JP" altLang="en-US" sz="1050">
                <a:ea typeface="MS PGothic" panose="020B0600070205080204" pitchFamily="34" charset="-128"/>
              </a:rPr>
              <a:t>一回限りの日時を設定しての実行例</a:t>
            </a:r>
          </a:p>
        </p:txBody>
      </p:sp>
      <p:sp>
        <p:nvSpPr>
          <p:cNvPr id="15" name="Slide Number Placeholder 4">
            <a:extLst>
              <a:ext uri="{FF2B5EF4-FFF2-40B4-BE49-F238E27FC236}">
                <a16:creationId xmlns:a16="http://schemas.microsoft.com/office/drawing/2014/main" id="{AF343528-5430-2149-95FD-83779D06EC91}"/>
              </a:ext>
            </a:extLst>
          </p:cNvPr>
          <p:cNvSpPr>
            <a:spLocks noGrp="1"/>
          </p:cNvSpPr>
          <p:nvPr>
            <p:ph type="sldNum" sz="quarter" idx="4294967295"/>
          </p:nvPr>
        </p:nvSpPr>
        <p:spPr>
          <a:xfrm>
            <a:off x="8648700" y="4884738"/>
            <a:ext cx="495300" cy="274637"/>
          </a:xfrm>
          <a:prstGeom prst="rect">
            <a:avLst/>
          </a:prstGeom>
        </p:spPr>
        <p:txBody>
          <a:bodyPr>
            <a:noAutofit/>
          </a:bodyPr>
          <a:lstStyle/>
          <a:p>
            <a:fld id="{3945D0FD-48F1-4D72-80C5-FFB60B92A834}" type="slidenum">
              <a:rPr lang="en-US" sz="900" smtClean="0">
                <a:latin typeface="+mn-lt"/>
                <a:ea typeface="MS PGothic" panose="020B0600070205080204" pitchFamily="34" charset="-128"/>
              </a:rPr>
              <a:pPr/>
              <a:t>143</a:t>
            </a:fld>
            <a:endParaRPr lang="en-US" sz="900">
              <a:latin typeface="+mn-lt"/>
              <a:ea typeface="MS PGothic" panose="020B0600070205080204" pitchFamily="34" charset="-128"/>
            </a:endParaRPr>
          </a:p>
        </p:txBody>
      </p:sp>
    </p:spTree>
    <p:extLst>
      <p:ext uri="{BB962C8B-B14F-4D97-AF65-F5344CB8AC3E}">
        <p14:creationId xmlns:p14="http://schemas.microsoft.com/office/powerpoint/2010/main" val="1818892463"/>
      </p:ext>
    </p:extLst>
  </p:cSld>
  <p:clrMapOvr>
    <a:masterClrMapping/>
  </p:clrMapOvr>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2387E605-E6E5-364D-BDC9-DF0B8F8AA051}"/>
              </a:ext>
            </a:extLst>
          </p:cNvPr>
          <p:cNvSpPr>
            <a:spLocks noGrp="1"/>
          </p:cNvSpPr>
          <p:nvPr>
            <p:ph type="title"/>
          </p:nvPr>
        </p:nvSpPr>
        <p:spPr/>
        <p:txBody>
          <a:bodyPr/>
          <a:lstStyle/>
          <a:p>
            <a:r>
              <a:rPr lang="en-US">
                <a:latin typeface="+mn-lt"/>
                <a:ea typeface="MS PGothic" panose="020B0600070205080204" pitchFamily="34" charset="-128"/>
              </a:rPr>
              <a:t>GOLD</a:t>
            </a:r>
          </a:p>
        </p:txBody>
      </p:sp>
      <p:sp>
        <p:nvSpPr>
          <p:cNvPr id="5" name="Text Placeholder 4">
            <a:extLst>
              <a:ext uri="{FF2B5EF4-FFF2-40B4-BE49-F238E27FC236}">
                <a16:creationId xmlns:a16="http://schemas.microsoft.com/office/drawing/2014/main" id="{A9F797BE-25B5-8A46-B6B8-37C32BBAD93F}"/>
              </a:ext>
            </a:extLst>
          </p:cNvPr>
          <p:cNvSpPr>
            <a:spLocks noGrp="1"/>
          </p:cNvSpPr>
          <p:nvPr>
            <p:ph type="body" sz="quarter" idx="11"/>
          </p:nvPr>
        </p:nvSpPr>
        <p:spPr/>
        <p:txBody>
          <a:bodyPr anchor="b"/>
          <a:lstStyle/>
          <a:p>
            <a:r>
              <a:rPr lang="ja-JP" altLang="en-US">
                <a:ea typeface="MS PGothic" panose="020B0600070205080204" pitchFamily="34" charset="-128"/>
              </a:rPr>
              <a:t>ランタイム診断設定②</a:t>
            </a:r>
            <a:endParaRPr lang="en-US" altLang="ja-JP">
              <a:ea typeface="MS PGothic" panose="020B0600070205080204" pitchFamily="34" charset="-128"/>
            </a:endParaRPr>
          </a:p>
        </p:txBody>
      </p:sp>
      <p:sp>
        <p:nvSpPr>
          <p:cNvPr id="6" name="Text Placeholder 5">
            <a:extLst>
              <a:ext uri="{FF2B5EF4-FFF2-40B4-BE49-F238E27FC236}">
                <a16:creationId xmlns:a16="http://schemas.microsoft.com/office/drawing/2014/main" id="{AD0CEF74-413B-8F45-AD7F-1418652859F4}"/>
              </a:ext>
            </a:extLst>
          </p:cNvPr>
          <p:cNvSpPr>
            <a:spLocks noGrp="1"/>
          </p:cNvSpPr>
          <p:nvPr>
            <p:ph type="body" sz="quarter" idx="12"/>
          </p:nvPr>
        </p:nvSpPr>
        <p:spPr/>
        <p:txBody>
          <a:bodyPr/>
          <a:lstStyle/>
          <a:p>
            <a:r>
              <a:rPr kumimoji="1" lang="en-US" altLang="ja-JP">
                <a:ea typeface="MS PGothic" panose="020B0600070205080204" pitchFamily="34" charset="-128"/>
              </a:rPr>
              <a:t>3.2  IOS Management</a:t>
            </a:r>
            <a:endParaRPr lang="en-US" altLang="ja-JP">
              <a:solidFill>
                <a:schemeClr val="accent3">
                  <a:lumMod val="50000"/>
                </a:schemeClr>
              </a:solidFill>
              <a:ea typeface="MS PGothic" panose="020B0600070205080204" pitchFamily="34" charset="-128"/>
              <a:cs typeface="CiscoSansTT" panose="020B0503020201020303" pitchFamily="34" charset="0"/>
            </a:endParaRPr>
          </a:p>
        </p:txBody>
      </p:sp>
      <p:sp>
        <p:nvSpPr>
          <p:cNvPr id="7" name="テキスト ボックス 6">
            <a:extLst>
              <a:ext uri="{FF2B5EF4-FFF2-40B4-BE49-F238E27FC236}">
                <a16:creationId xmlns:a16="http://schemas.microsoft.com/office/drawing/2014/main" id="{DA3DC5F5-597B-4513-9F13-35E4E1377686}"/>
              </a:ext>
            </a:extLst>
          </p:cNvPr>
          <p:cNvSpPr txBox="1"/>
          <p:nvPr/>
        </p:nvSpPr>
        <p:spPr>
          <a:xfrm>
            <a:off x="228599" y="2778696"/>
            <a:ext cx="5398703" cy="1938992"/>
          </a:xfrm>
          <a:prstGeom prst="rect">
            <a:avLst/>
          </a:prstGeom>
          <a:solidFill>
            <a:schemeClr val="bg2">
              <a:lumMod val="95000"/>
            </a:schemeClr>
          </a:solidFill>
          <a:ln>
            <a:noFill/>
          </a:ln>
        </p:spPr>
        <p:style>
          <a:lnRef idx="0">
            <a:scrgbClr r="0" g="0" b="0"/>
          </a:lnRef>
          <a:fillRef idx="0">
            <a:scrgbClr r="0" g="0" b="0"/>
          </a:fillRef>
          <a:effectRef idx="0">
            <a:scrgbClr r="0" g="0" b="0"/>
          </a:effectRef>
          <a:fontRef idx="minor">
            <a:schemeClr val="accent4"/>
          </a:fontRef>
        </p:style>
        <p:txBody>
          <a:bodyPr wrap="square" rtlCol="0">
            <a:spAutoFit/>
          </a:bodyPr>
          <a:lstStyle/>
          <a:p>
            <a:r>
              <a:rPr kumimoji="1" lang="en-US" altLang="ja-JP" sz="800">
                <a:ea typeface="MS PGothic" panose="020B0600070205080204" pitchFamily="34" charset="-128"/>
              </a:rPr>
              <a:t>c9200-01#show diagnostic events</a:t>
            </a:r>
          </a:p>
          <a:p>
            <a:r>
              <a:rPr kumimoji="1" lang="en-US" altLang="ja-JP" sz="800">
                <a:ea typeface="MS PGothic" panose="020B0600070205080204" pitchFamily="34" charset="-128"/>
              </a:rPr>
              <a:t>Diagnostic events (storage for 500 events, 51 events recorded)</a:t>
            </a:r>
          </a:p>
          <a:p>
            <a:r>
              <a:rPr kumimoji="1" lang="en-US" altLang="ja-JP" sz="800">
                <a:ea typeface="MS PGothic" panose="020B0600070205080204" pitchFamily="34" charset="-128"/>
              </a:rPr>
              <a:t>Number of events matching above criteria = 51</a:t>
            </a:r>
          </a:p>
          <a:p>
            <a:r>
              <a:rPr kumimoji="1" lang="en-US" altLang="ja-JP" sz="800">
                <a:ea typeface="MS PGothic" panose="020B0600070205080204" pitchFamily="34" charset="-128"/>
              </a:rPr>
              <a:t>Event Type (ET): I - Info, W - Warning, E - Error</a:t>
            </a:r>
          </a:p>
          <a:p>
            <a:endParaRPr kumimoji="1" lang="en-US" altLang="ja-JP" sz="800">
              <a:ea typeface="MS PGothic" panose="020B0600070205080204" pitchFamily="34" charset="-128"/>
            </a:endParaRPr>
          </a:p>
          <a:p>
            <a:r>
              <a:rPr kumimoji="1" lang="en-US" altLang="ja-JP" sz="800">
                <a:ea typeface="MS PGothic" panose="020B0600070205080204" pitchFamily="34" charset="-128"/>
              </a:rPr>
              <a:t>Time Stamp         ET [Card] Event Message</a:t>
            </a:r>
          </a:p>
          <a:p>
            <a:r>
              <a:rPr kumimoji="1" lang="en-US" altLang="ja-JP" sz="800">
                <a:ea typeface="MS PGothic" panose="020B0600070205080204" pitchFamily="34" charset="-128"/>
              </a:rPr>
              <a:t>------------------ -- ------ --------------------------------------------------</a:t>
            </a:r>
          </a:p>
          <a:p>
            <a:r>
              <a:rPr kumimoji="1" lang="en-US" altLang="ja-JP" sz="800">
                <a:ea typeface="MS PGothic" panose="020B0600070205080204" pitchFamily="34" charset="-128"/>
              </a:rPr>
              <a:t>02/19 21:39:46.745 E  [TBD]    Message Out of Order</a:t>
            </a:r>
          </a:p>
          <a:p>
            <a:r>
              <a:rPr kumimoji="1" lang="en-US" altLang="ja-JP" sz="800">
                <a:ea typeface="MS PGothic" panose="020B0600070205080204" pitchFamily="34" charset="-128"/>
              </a:rPr>
              <a:t>02/19 21:39:46.745 E  [TBD]    Message Out of Order</a:t>
            </a:r>
          </a:p>
          <a:p>
            <a:r>
              <a:rPr kumimoji="1" lang="en-US" altLang="ja-JP" sz="800">
                <a:ea typeface="MS PGothic" panose="020B0600070205080204" pitchFamily="34" charset="-128"/>
              </a:rPr>
              <a:t>02/19 21:39:46.745 E  [TBD]    Message Out of Order</a:t>
            </a:r>
          </a:p>
          <a:p>
            <a:r>
              <a:rPr kumimoji="1" lang="en-US" altLang="ja-JP" sz="800">
                <a:ea typeface="MS PGothic" panose="020B0600070205080204" pitchFamily="34" charset="-128"/>
              </a:rPr>
              <a:t>	</a:t>
            </a:r>
            <a:r>
              <a:rPr kumimoji="1" lang="ja-JP" altLang="en-US" sz="800">
                <a:ea typeface="MS PGothic" panose="020B0600070205080204" pitchFamily="34" charset="-128"/>
              </a:rPr>
              <a:t>：</a:t>
            </a:r>
            <a:endParaRPr kumimoji="1" lang="en-US" altLang="ja-JP" sz="800">
              <a:ea typeface="MS PGothic" panose="020B0600070205080204" pitchFamily="34" charset="-128"/>
            </a:endParaRPr>
          </a:p>
          <a:p>
            <a:r>
              <a:rPr kumimoji="1" lang="en-US" altLang="ja-JP" sz="800">
                <a:ea typeface="MS PGothic" panose="020B0600070205080204" pitchFamily="34" charset="-128"/>
              </a:rPr>
              <a:t>	</a:t>
            </a:r>
            <a:r>
              <a:rPr kumimoji="1" lang="ja-JP" altLang="en-US" sz="800">
                <a:ea typeface="MS PGothic" panose="020B0600070205080204" pitchFamily="34" charset="-128"/>
              </a:rPr>
              <a:t>：</a:t>
            </a:r>
            <a:endParaRPr kumimoji="1" lang="en-US" altLang="ja-JP" sz="800">
              <a:ea typeface="MS PGothic" panose="020B0600070205080204" pitchFamily="34" charset="-128"/>
            </a:endParaRPr>
          </a:p>
          <a:p>
            <a:r>
              <a:rPr kumimoji="1" lang="en-US" altLang="ja-JP" sz="800">
                <a:ea typeface="MS PGothic" panose="020B0600070205080204" pitchFamily="34" charset="-128"/>
              </a:rPr>
              <a:t>02/20 12:21:43.754 I  [1]    </a:t>
            </a:r>
            <a:r>
              <a:rPr kumimoji="1" lang="en-US" altLang="ja-JP" sz="800" err="1">
                <a:ea typeface="MS PGothic" panose="020B0600070205080204" pitchFamily="34" charset="-128"/>
              </a:rPr>
              <a:t>DiagGoldPktTest</a:t>
            </a:r>
            <a:r>
              <a:rPr kumimoji="1" lang="en-US" altLang="ja-JP" sz="800">
                <a:ea typeface="MS PGothic" panose="020B0600070205080204" pitchFamily="34" charset="-128"/>
              </a:rPr>
              <a:t> </a:t>
            </a:r>
            <a:r>
              <a:rPr kumimoji="1" lang="en-US" altLang="ja-JP" sz="800" b="1">
                <a:solidFill>
                  <a:srgbClr val="FF0000"/>
                </a:solidFill>
                <a:ea typeface="MS PGothic" panose="020B0600070205080204" pitchFamily="34" charset="-128"/>
              </a:rPr>
              <a:t>Passed</a:t>
            </a:r>
          </a:p>
          <a:p>
            <a:r>
              <a:rPr kumimoji="1" lang="en-US" altLang="ja-JP" sz="800">
                <a:ea typeface="MS PGothic" panose="020B0600070205080204" pitchFamily="34" charset="-128"/>
              </a:rPr>
              <a:t>02/20 12:21:50.232 I  [1]    </a:t>
            </a:r>
            <a:r>
              <a:rPr kumimoji="1" lang="en-US" altLang="ja-JP" sz="800" err="1">
                <a:ea typeface="MS PGothic" panose="020B0600070205080204" pitchFamily="34" charset="-128"/>
              </a:rPr>
              <a:t>DiagPhyLoopbackTest</a:t>
            </a:r>
            <a:r>
              <a:rPr kumimoji="1" lang="en-US" altLang="ja-JP" sz="800">
                <a:ea typeface="MS PGothic" panose="020B0600070205080204" pitchFamily="34" charset="-128"/>
              </a:rPr>
              <a:t> </a:t>
            </a:r>
            <a:r>
              <a:rPr kumimoji="1" lang="en-US" altLang="ja-JP" sz="800" b="1">
                <a:solidFill>
                  <a:srgbClr val="FF0000"/>
                </a:solidFill>
                <a:ea typeface="MS PGothic" panose="020B0600070205080204" pitchFamily="34" charset="-128"/>
              </a:rPr>
              <a:t>Passed</a:t>
            </a:r>
          </a:p>
          <a:p>
            <a:r>
              <a:rPr kumimoji="1" lang="en-US" altLang="ja-JP" sz="800">
                <a:ea typeface="MS PGothic" panose="020B0600070205080204" pitchFamily="34" charset="-128"/>
              </a:rPr>
              <a:t>02/20 12:21:50.232 I  [1]    </a:t>
            </a:r>
            <a:r>
              <a:rPr kumimoji="1" lang="en-US" altLang="ja-JP" sz="800" err="1">
                <a:ea typeface="MS PGothic" panose="020B0600070205080204" pitchFamily="34" charset="-128"/>
              </a:rPr>
              <a:t>TestUnusedPortLoopback</a:t>
            </a:r>
            <a:r>
              <a:rPr kumimoji="1" lang="en-US" altLang="ja-JP" sz="800">
                <a:ea typeface="MS PGothic" panose="020B0600070205080204" pitchFamily="34" charset="-128"/>
              </a:rPr>
              <a:t> </a:t>
            </a:r>
            <a:r>
              <a:rPr kumimoji="1" lang="en-US" altLang="ja-JP" sz="800" b="1">
                <a:solidFill>
                  <a:srgbClr val="FF0000"/>
                </a:solidFill>
                <a:ea typeface="MS PGothic" panose="020B0600070205080204" pitchFamily="34" charset="-128"/>
              </a:rPr>
              <a:t>Passed</a:t>
            </a:r>
          </a:p>
        </p:txBody>
      </p:sp>
      <p:sp>
        <p:nvSpPr>
          <p:cNvPr id="8" name="テキスト ボックス 7">
            <a:extLst>
              <a:ext uri="{FF2B5EF4-FFF2-40B4-BE49-F238E27FC236}">
                <a16:creationId xmlns:a16="http://schemas.microsoft.com/office/drawing/2014/main" id="{ABEE5539-E397-4EB1-BD17-D1E8C42F545C}"/>
              </a:ext>
            </a:extLst>
          </p:cNvPr>
          <p:cNvSpPr txBox="1"/>
          <p:nvPr/>
        </p:nvSpPr>
        <p:spPr>
          <a:xfrm>
            <a:off x="228600" y="2517086"/>
            <a:ext cx="2304957" cy="276999"/>
          </a:xfrm>
          <a:prstGeom prst="rect">
            <a:avLst/>
          </a:prstGeom>
          <a:noFill/>
        </p:spPr>
        <p:txBody>
          <a:bodyPr wrap="square" rtlCol="0">
            <a:spAutoFit/>
          </a:bodyPr>
          <a:lstStyle/>
          <a:p>
            <a:pPr marL="171450" indent="-171450">
              <a:buFont typeface="Apple SD Gothic Neo Regular" panose="02000300000000000000" pitchFamily="2" charset="-127"/>
              <a:buChar char="◼"/>
            </a:pPr>
            <a:r>
              <a:rPr kumimoji="1" lang="ja-JP" altLang="en-US" sz="1200" b="1">
                <a:solidFill>
                  <a:schemeClr val="tx2"/>
                </a:solidFill>
                <a:latin typeface="+mn-lt"/>
                <a:ea typeface="MS PGothic" panose="020B0600070205080204" pitchFamily="34" charset="-128"/>
              </a:rPr>
              <a:t>ランタイム診断の結果</a:t>
            </a:r>
          </a:p>
        </p:txBody>
      </p:sp>
      <p:sp>
        <p:nvSpPr>
          <p:cNvPr id="9" name="テキスト ボックス 8">
            <a:extLst>
              <a:ext uri="{FF2B5EF4-FFF2-40B4-BE49-F238E27FC236}">
                <a16:creationId xmlns:a16="http://schemas.microsoft.com/office/drawing/2014/main" id="{46CB4F2C-6D0A-48D3-B05E-68BD46372831}"/>
              </a:ext>
            </a:extLst>
          </p:cNvPr>
          <p:cNvSpPr txBox="1"/>
          <p:nvPr/>
        </p:nvSpPr>
        <p:spPr>
          <a:xfrm>
            <a:off x="273050" y="1386737"/>
            <a:ext cx="3213633" cy="276999"/>
          </a:xfrm>
          <a:prstGeom prst="rect">
            <a:avLst/>
          </a:prstGeom>
          <a:noFill/>
        </p:spPr>
        <p:txBody>
          <a:bodyPr wrap="square" rtlCol="0">
            <a:spAutoFit/>
          </a:bodyPr>
          <a:lstStyle/>
          <a:p>
            <a:pPr marL="171450" indent="-171450">
              <a:buFont typeface="Apple SD Gothic Neo Regular" panose="02000300000000000000" pitchFamily="2" charset="-127"/>
              <a:buChar char="◼"/>
            </a:pPr>
            <a:r>
              <a:rPr kumimoji="1" lang="ja-JP" altLang="en-US" sz="1200" b="1">
                <a:solidFill>
                  <a:schemeClr val="tx2"/>
                </a:solidFill>
                <a:latin typeface="+mn-lt"/>
                <a:ea typeface="MS PGothic" panose="020B0600070205080204" pitchFamily="34" charset="-128"/>
              </a:rPr>
              <a:t>ランタイム診断のログ</a:t>
            </a:r>
            <a:r>
              <a:rPr kumimoji="1" lang="en-US" altLang="ja-JP" sz="1200" b="1">
                <a:solidFill>
                  <a:schemeClr val="tx2"/>
                </a:solidFill>
                <a:latin typeface="+mn-lt"/>
                <a:ea typeface="MS PGothic" panose="020B0600070205080204" pitchFamily="34" charset="-128"/>
              </a:rPr>
              <a:t> </a:t>
            </a:r>
            <a:r>
              <a:rPr kumimoji="1" lang="ja-JP" altLang="en-US" sz="1200" b="1">
                <a:solidFill>
                  <a:schemeClr val="tx2"/>
                </a:solidFill>
                <a:latin typeface="+mn-lt"/>
                <a:ea typeface="MS PGothic" panose="020B0600070205080204" pitchFamily="34" charset="-128"/>
              </a:rPr>
              <a:t>メッセージ結果</a:t>
            </a:r>
          </a:p>
        </p:txBody>
      </p:sp>
      <p:sp>
        <p:nvSpPr>
          <p:cNvPr id="10" name="テキスト ボックス 9">
            <a:extLst>
              <a:ext uri="{FF2B5EF4-FFF2-40B4-BE49-F238E27FC236}">
                <a16:creationId xmlns:a16="http://schemas.microsoft.com/office/drawing/2014/main" id="{6A7AED24-9054-4927-BBF7-59BAA8724233}"/>
              </a:ext>
            </a:extLst>
          </p:cNvPr>
          <p:cNvSpPr txBox="1"/>
          <p:nvPr/>
        </p:nvSpPr>
        <p:spPr>
          <a:xfrm>
            <a:off x="5829300" y="2778696"/>
            <a:ext cx="3086100" cy="430887"/>
          </a:xfrm>
          <a:prstGeom prst="rect">
            <a:avLst/>
          </a:prstGeom>
          <a:noFill/>
        </p:spPr>
        <p:txBody>
          <a:bodyPr wrap="square" rtlCol="0">
            <a:spAutoFit/>
          </a:bodyPr>
          <a:lstStyle/>
          <a:p>
            <a:r>
              <a:rPr kumimoji="1" lang="ja-JP" altLang="en-US" sz="1100" b="1">
                <a:latin typeface="+mn-lt"/>
                <a:ea typeface="MS PGothic" panose="020B0600070205080204" pitchFamily="34" charset="-128"/>
              </a:rPr>
              <a:t>＜注意＞</a:t>
            </a:r>
            <a:endParaRPr kumimoji="1" lang="en-US" altLang="ja-JP" sz="1100" b="1">
              <a:latin typeface="+mn-lt"/>
              <a:ea typeface="MS PGothic" panose="020B0600070205080204" pitchFamily="34" charset="-128"/>
            </a:endParaRPr>
          </a:p>
          <a:p>
            <a:r>
              <a:rPr kumimoji="1" lang="ja-JP" altLang="en-US" sz="1100">
                <a:latin typeface="+mn-lt"/>
                <a:ea typeface="MS PGothic" panose="020B0600070205080204" pitchFamily="34" charset="-128"/>
              </a:rPr>
              <a:t>再起動すると、イベント結果はクリアされます。</a:t>
            </a:r>
            <a:endParaRPr kumimoji="1" lang="en-US" altLang="ja-JP" sz="1100">
              <a:latin typeface="+mn-lt"/>
              <a:ea typeface="MS PGothic" panose="020B0600070205080204" pitchFamily="34" charset="-128"/>
            </a:endParaRPr>
          </a:p>
        </p:txBody>
      </p:sp>
      <p:sp>
        <p:nvSpPr>
          <p:cNvPr id="11" name="テキスト ボックス 10">
            <a:extLst>
              <a:ext uri="{FF2B5EF4-FFF2-40B4-BE49-F238E27FC236}">
                <a16:creationId xmlns:a16="http://schemas.microsoft.com/office/drawing/2014/main" id="{A1CE9843-8C1F-4535-8AAC-80EB9B3ED26E}"/>
              </a:ext>
            </a:extLst>
          </p:cNvPr>
          <p:cNvSpPr txBox="1"/>
          <p:nvPr/>
        </p:nvSpPr>
        <p:spPr>
          <a:xfrm>
            <a:off x="228600" y="1675116"/>
            <a:ext cx="5398703" cy="707886"/>
          </a:xfrm>
          <a:prstGeom prst="rect">
            <a:avLst/>
          </a:prstGeom>
          <a:solidFill>
            <a:schemeClr val="bg2">
              <a:lumMod val="95000"/>
            </a:schemeClr>
          </a:solidFill>
          <a:ln>
            <a:noFill/>
          </a:ln>
        </p:spPr>
        <p:style>
          <a:lnRef idx="0">
            <a:scrgbClr r="0" g="0" b="0"/>
          </a:lnRef>
          <a:fillRef idx="0">
            <a:scrgbClr r="0" g="0" b="0"/>
          </a:fillRef>
          <a:effectRef idx="0">
            <a:scrgbClr r="0" g="0" b="0"/>
          </a:effectRef>
          <a:fontRef idx="minor">
            <a:schemeClr val="accent4"/>
          </a:fontRef>
        </p:style>
        <p:txBody>
          <a:bodyPr wrap="square" rtlCol="0">
            <a:spAutoFit/>
          </a:bodyPr>
          <a:lstStyle/>
          <a:p>
            <a:r>
              <a:rPr kumimoji="1" lang="en-US" altLang="ja-JP" sz="800">
                <a:ea typeface="MS PGothic" panose="020B0600070205080204" pitchFamily="34" charset="-128"/>
              </a:rPr>
              <a:t>C9200-01#</a:t>
            </a:r>
          </a:p>
          <a:p>
            <a:r>
              <a:rPr kumimoji="1" lang="en-US" altLang="ja-JP" sz="800">
                <a:ea typeface="MS PGothic" panose="020B0600070205080204" pitchFamily="34" charset="-128"/>
              </a:rPr>
              <a:t>*Feb 20 03:52:59.235: %DIAG-6-SCHED_RUNNING: switch 1: Performing Scheduled Online Diagnostic...</a:t>
            </a:r>
          </a:p>
          <a:p>
            <a:r>
              <a:rPr kumimoji="1" lang="en-US" altLang="ja-JP" sz="800">
                <a:ea typeface="MS PGothic" panose="020B0600070205080204" pitchFamily="34" charset="-128"/>
              </a:rPr>
              <a:t>*Feb 20 03:52:59.235: %DIAG-6-TEST_RUNNING: switch 1: Running </a:t>
            </a:r>
            <a:r>
              <a:rPr kumimoji="1" lang="en-US" altLang="ja-JP" sz="800" err="1">
                <a:ea typeface="MS PGothic" panose="020B0600070205080204" pitchFamily="34" charset="-128"/>
              </a:rPr>
              <a:t>DiagGoldPktTest</a:t>
            </a:r>
            <a:r>
              <a:rPr kumimoji="1" lang="en-US" altLang="ja-JP" sz="800">
                <a:ea typeface="MS PGothic" panose="020B0600070205080204" pitchFamily="34" charset="-128"/>
              </a:rPr>
              <a:t>{ID=1} ...</a:t>
            </a:r>
          </a:p>
          <a:p>
            <a:r>
              <a:rPr kumimoji="1" lang="en-US" altLang="ja-JP" sz="800">
                <a:ea typeface="MS PGothic" panose="020B0600070205080204" pitchFamily="34" charset="-128"/>
              </a:rPr>
              <a:t>*Feb 20 03:52:59.276: %DIAG-6-TEST_OK: switch 1: </a:t>
            </a:r>
            <a:r>
              <a:rPr kumimoji="1" lang="en-US" altLang="ja-JP" sz="800" err="1">
                <a:ea typeface="MS PGothic" panose="020B0600070205080204" pitchFamily="34" charset="-128"/>
              </a:rPr>
              <a:t>DiagGoldPktTest</a:t>
            </a:r>
            <a:r>
              <a:rPr kumimoji="1" lang="en-US" altLang="ja-JP" sz="800">
                <a:ea typeface="MS PGothic" panose="020B0600070205080204" pitchFamily="34" charset="-128"/>
              </a:rPr>
              <a:t>{ID=1} </a:t>
            </a:r>
            <a:r>
              <a:rPr kumimoji="1" lang="en-US" altLang="ja-JP" sz="800" b="1">
                <a:solidFill>
                  <a:srgbClr val="FF0000"/>
                </a:solidFill>
                <a:ea typeface="MS PGothic" panose="020B0600070205080204" pitchFamily="34" charset="-128"/>
              </a:rPr>
              <a:t>has completed successfully</a:t>
            </a:r>
          </a:p>
          <a:p>
            <a:r>
              <a:rPr kumimoji="1" lang="en-US" altLang="ja-JP" sz="800">
                <a:ea typeface="MS PGothic" panose="020B0600070205080204" pitchFamily="34" charset="-128"/>
              </a:rPr>
              <a:t>*Feb 20 03:52:59.276: %DIAG-6-SCHED_COMPLETE: switch 1: Scheduled Online Diagnostic is completed</a:t>
            </a:r>
          </a:p>
        </p:txBody>
      </p:sp>
      <p:sp>
        <p:nvSpPr>
          <p:cNvPr id="12" name="Slide Number Placeholder 4">
            <a:extLst>
              <a:ext uri="{FF2B5EF4-FFF2-40B4-BE49-F238E27FC236}">
                <a16:creationId xmlns:a16="http://schemas.microsoft.com/office/drawing/2014/main" id="{025D90E5-017C-E44A-9E77-97537EC370CE}"/>
              </a:ext>
            </a:extLst>
          </p:cNvPr>
          <p:cNvSpPr>
            <a:spLocks noGrp="1"/>
          </p:cNvSpPr>
          <p:nvPr>
            <p:ph type="sldNum" sz="quarter" idx="4294967295"/>
          </p:nvPr>
        </p:nvSpPr>
        <p:spPr>
          <a:xfrm>
            <a:off x="8648700" y="4884738"/>
            <a:ext cx="495300" cy="274637"/>
          </a:xfrm>
          <a:prstGeom prst="rect">
            <a:avLst/>
          </a:prstGeom>
        </p:spPr>
        <p:txBody>
          <a:bodyPr>
            <a:noAutofit/>
          </a:bodyPr>
          <a:lstStyle/>
          <a:p>
            <a:fld id="{3945D0FD-48F1-4D72-80C5-FFB60B92A834}" type="slidenum">
              <a:rPr lang="en-US" sz="900" smtClean="0">
                <a:latin typeface="+mn-lt"/>
                <a:ea typeface="MS PGothic" panose="020B0600070205080204" pitchFamily="34" charset="-128"/>
              </a:rPr>
              <a:pPr/>
              <a:t>144</a:t>
            </a:fld>
            <a:endParaRPr lang="en-US" sz="900">
              <a:latin typeface="+mn-lt"/>
              <a:ea typeface="MS PGothic" panose="020B0600070205080204" pitchFamily="34" charset="-128"/>
            </a:endParaRPr>
          </a:p>
        </p:txBody>
      </p:sp>
    </p:spTree>
    <p:extLst>
      <p:ext uri="{BB962C8B-B14F-4D97-AF65-F5344CB8AC3E}">
        <p14:creationId xmlns:p14="http://schemas.microsoft.com/office/powerpoint/2010/main" val="2328048051"/>
      </p:ext>
    </p:extLst>
  </p:cSld>
  <p:clrMapOvr>
    <a:masterClrMapping/>
  </p:clrMapOvr>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B4E46717-193D-964E-B331-2B7326FCC372}"/>
              </a:ext>
            </a:extLst>
          </p:cNvPr>
          <p:cNvSpPr>
            <a:spLocks noGrp="1"/>
          </p:cNvSpPr>
          <p:nvPr>
            <p:ph type="title"/>
          </p:nvPr>
        </p:nvSpPr>
        <p:spPr/>
        <p:txBody>
          <a:bodyPr anchor="t"/>
          <a:lstStyle/>
          <a:p>
            <a:r>
              <a:rPr lang="en-US" altLang="ja-JP">
                <a:latin typeface="+mn-lt"/>
                <a:ea typeface="MS PGothic" panose="020B0600070205080204" pitchFamily="34" charset="-128"/>
              </a:rPr>
              <a:t>GOLD</a:t>
            </a:r>
            <a:endParaRPr lang="en-US">
              <a:latin typeface="+mn-lt"/>
              <a:ea typeface="MS PGothic" panose="020B0600070205080204" pitchFamily="34" charset="-128"/>
            </a:endParaRPr>
          </a:p>
        </p:txBody>
      </p:sp>
      <p:sp>
        <p:nvSpPr>
          <p:cNvPr id="5" name="Text Placeholder 4">
            <a:extLst>
              <a:ext uri="{FF2B5EF4-FFF2-40B4-BE49-F238E27FC236}">
                <a16:creationId xmlns:a16="http://schemas.microsoft.com/office/drawing/2014/main" id="{A9F797BE-25B5-8A46-B6B8-37C32BBAD93F}"/>
              </a:ext>
            </a:extLst>
          </p:cNvPr>
          <p:cNvSpPr>
            <a:spLocks noGrp="1"/>
          </p:cNvSpPr>
          <p:nvPr>
            <p:ph type="body" sz="quarter" idx="11"/>
          </p:nvPr>
        </p:nvSpPr>
        <p:spPr/>
        <p:txBody>
          <a:bodyPr anchor="b"/>
          <a:lstStyle/>
          <a:p>
            <a:r>
              <a:rPr lang="ja-JP" altLang="en-US">
                <a:ea typeface="MS PGothic" panose="020B0600070205080204" pitchFamily="34" charset="-128"/>
              </a:rPr>
              <a:t>ランタイム診断設定③</a:t>
            </a:r>
            <a:endParaRPr lang="en-US" altLang="ja-JP">
              <a:ea typeface="MS PGothic" panose="020B0600070205080204" pitchFamily="34" charset="-128"/>
            </a:endParaRPr>
          </a:p>
        </p:txBody>
      </p:sp>
      <p:sp>
        <p:nvSpPr>
          <p:cNvPr id="6" name="Text Placeholder 5">
            <a:extLst>
              <a:ext uri="{FF2B5EF4-FFF2-40B4-BE49-F238E27FC236}">
                <a16:creationId xmlns:a16="http://schemas.microsoft.com/office/drawing/2014/main" id="{AD0CEF74-413B-8F45-AD7F-1418652859F4}"/>
              </a:ext>
            </a:extLst>
          </p:cNvPr>
          <p:cNvSpPr>
            <a:spLocks noGrp="1"/>
          </p:cNvSpPr>
          <p:nvPr>
            <p:ph type="body" sz="quarter" idx="12"/>
          </p:nvPr>
        </p:nvSpPr>
        <p:spPr/>
        <p:txBody>
          <a:bodyPr/>
          <a:lstStyle/>
          <a:p>
            <a:r>
              <a:rPr kumimoji="1" lang="en-US" altLang="ja-JP">
                <a:ea typeface="MS PGothic" panose="020B0600070205080204" pitchFamily="34" charset="-128"/>
              </a:rPr>
              <a:t>3.2  IOS Management</a:t>
            </a:r>
            <a:endParaRPr lang="en-US" altLang="ja-JP">
              <a:solidFill>
                <a:schemeClr val="accent3">
                  <a:lumMod val="50000"/>
                </a:schemeClr>
              </a:solidFill>
              <a:ea typeface="MS PGothic" panose="020B0600070205080204" pitchFamily="34" charset="-128"/>
              <a:cs typeface="CiscoSansTT" panose="020B0503020201020303" pitchFamily="34" charset="0"/>
            </a:endParaRPr>
          </a:p>
        </p:txBody>
      </p:sp>
      <p:sp>
        <p:nvSpPr>
          <p:cNvPr id="7" name="テキスト ボックス 6">
            <a:extLst>
              <a:ext uri="{FF2B5EF4-FFF2-40B4-BE49-F238E27FC236}">
                <a16:creationId xmlns:a16="http://schemas.microsoft.com/office/drawing/2014/main" id="{C3C81C46-C1D4-4A44-A5AC-2FFB583FA49E}"/>
              </a:ext>
            </a:extLst>
          </p:cNvPr>
          <p:cNvSpPr txBox="1"/>
          <p:nvPr/>
        </p:nvSpPr>
        <p:spPr>
          <a:xfrm>
            <a:off x="228600" y="1541579"/>
            <a:ext cx="5600700" cy="3046988"/>
          </a:xfrm>
          <a:prstGeom prst="rect">
            <a:avLst/>
          </a:prstGeom>
          <a:solidFill>
            <a:schemeClr val="bg2">
              <a:lumMod val="95000"/>
            </a:schemeClr>
          </a:solidFill>
          <a:ln>
            <a:noFill/>
          </a:ln>
        </p:spPr>
        <p:style>
          <a:lnRef idx="0">
            <a:scrgbClr r="0" g="0" b="0"/>
          </a:lnRef>
          <a:fillRef idx="0">
            <a:scrgbClr r="0" g="0" b="0"/>
          </a:fillRef>
          <a:effectRef idx="0">
            <a:scrgbClr r="0" g="0" b="0"/>
          </a:effectRef>
          <a:fontRef idx="minor">
            <a:schemeClr val="accent4"/>
          </a:fontRef>
        </p:style>
        <p:txBody>
          <a:bodyPr wrap="square" rtlCol="0">
            <a:spAutoFit/>
          </a:bodyPr>
          <a:lstStyle/>
          <a:p>
            <a:r>
              <a:rPr kumimoji="1" lang="en-US" altLang="ja-JP" sz="800">
                <a:ea typeface="MS PGothic" panose="020B0600070205080204" pitchFamily="34" charset="-128"/>
              </a:rPr>
              <a:t>C9200-01#sh diagnostic switch 1</a:t>
            </a:r>
          </a:p>
          <a:p>
            <a:endParaRPr kumimoji="1" lang="en-US" altLang="ja-JP" sz="800">
              <a:ea typeface="MS PGothic" panose="020B0600070205080204" pitchFamily="34" charset="-128"/>
            </a:endParaRPr>
          </a:p>
          <a:p>
            <a:r>
              <a:rPr kumimoji="1" lang="en-US" altLang="ja-JP" sz="800">
                <a:ea typeface="MS PGothic" panose="020B0600070205080204" pitchFamily="34" charset="-128"/>
              </a:rPr>
              <a:t>Current bootup diagnostic level: minimal</a:t>
            </a:r>
          </a:p>
          <a:p>
            <a:endParaRPr kumimoji="1" lang="en-US" altLang="ja-JP" sz="800">
              <a:ea typeface="MS PGothic" panose="020B0600070205080204" pitchFamily="34" charset="-128"/>
            </a:endParaRPr>
          </a:p>
          <a:p>
            <a:r>
              <a:rPr kumimoji="1" lang="en-US" altLang="ja-JP" sz="800">
                <a:ea typeface="MS PGothic" panose="020B0600070205080204" pitchFamily="34" charset="-128"/>
              </a:rPr>
              <a:t>switch 1:   </a:t>
            </a:r>
            <a:r>
              <a:rPr kumimoji="1" lang="en-US" altLang="ja-JP" sz="800" err="1">
                <a:ea typeface="MS PGothic" panose="020B0600070205080204" pitchFamily="34" charset="-128"/>
              </a:rPr>
              <a:t>SerialNo</a:t>
            </a:r>
            <a:r>
              <a:rPr kumimoji="1" lang="en-US" altLang="ja-JP" sz="800">
                <a:ea typeface="MS PGothic" panose="020B0600070205080204" pitchFamily="34" charset="-128"/>
              </a:rPr>
              <a:t> : JAE22490RSA</a:t>
            </a:r>
          </a:p>
          <a:p>
            <a:endParaRPr kumimoji="1" lang="en-US" altLang="ja-JP" sz="800">
              <a:ea typeface="MS PGothic" panose="020B0600070205080204" pitchFamily="34" charset="-128"/>
            </a:endParaRPr>
          </a:p>
          <a:p>
            <a:r>
              <a:rPr kumimoji="1" lang="en-US" altLang="ja-JP" sz="800">
                <a:ea typeface="MS PGothic" panose="020B0600070205080204" pitchFamily="34" charset="-128"/>
              </a:rPr>
              <a:t>  Overall Diagnostic Result for switch 1 : PASS</a:t>
            </a:r>
          </a:p>
          <a:p>
            <a:r>
              <a:rPr kumimoji="1" lang="en-US" altLang="ja-JP" sz="800">
                <a:ea typeface="MS PGothic" panose="020B0600070205080204" pitchFamily="34" charset="-128"/>
              </a:rPr>
              <a:t>  Diagnostic level at card bootup: minimal</a:t>
            </a:r>
          </a:p>
          <a:p>
            <a:endParaRPr kumimoji="1" lang="en-US" altLang="ja-JP" sz="800">
              <a:ea typeface="MS PGothic" panose="020B0600070205080204" pitchFamily="34" charset="-128"/>
            </a:endParaRPr>
          </a:p>
          <a:p>
            <a:r>
              <a:rPr kumimoji="1" lang="en-US" altLang="ja-JP" sz="800">
                <a:ea typeface="MS PGothic" panose="020B0600070205080204" pitchFamily="34" charset="-128"/>
              </a:rPr>
              <a:t>  Test results: (</a:t>
            </a:r>
            <a:r>
              <a:rPr kumimoji="1" lang="en-US" altLang="ja-JP" sz="800" b="1">
                <a:solidFill>
                  <a:srgbClr val="FF0000"/>
                </a:solidFill>
                <a:ea typeface="MS PGothic" panose="020B0600070205080204" pitchFamily="34" charset="-128"/>
              </a:rPr>
              <a:t>. = Pass, F = Fail, U = Untested</a:t>
            </a:r>
            <a:r>
              <a:rPr kumimoji="1" lang="en-US" altLang="ja-JP" sz="800">
                <a:ea typeface="MS PGothic" panose="020B0600070205080204" pitchFamily="34" charset="-128"/>
              </a:rPr>
              <a:t>)</a:t>
            </a:r>
          </a:p>
          <a:p>
            <a:endParaRPr kumimoji="1" lang="en-US" altLang="ja-JP" sz="800">
              <a:ea typeface="MS PGothic" panose="020B0600070205080204" pitchFamily="34" charset="-128"/>
            </a:endParaRPr>
          </a:p>
          <a:p>
            <a:r>
              <a:rPr kumimoji="1" lang="en-US" altLang="ja-JP" sz="800">
                <a:ea typeface="MS PGothic" panose="020B0600070205080204" pitchFamily="34" charset="-128"/>
              </a:rPr>
              <a:t>    1) </a:t>
            </a:r>
            <a:r>
              <a:rPr kumimoji="1" lang="en-US" altLang="ja-JP" sz="800" err="1">
                <a:ea typeface="MS PGothic" panose="020B0600070205080204" pitchFamily="34" charset="-128"/>
              </a:rPr>
              <a:t>DiagGoldPktTest</a:t>
            </a:r>
            <a:r>
              <a:rPr kumimoji="1" lang="en-US" altLang="ja-JP" sz="800">
                <a:ea typeface="MS PGothic" panose="020B0600070205080204" pitchFamily="34" charset="-128"/>
              </a:rPr>
              <a:t>:</a:t>
            </a:r>
          </a:p>
          <a:p>
            <a:endParaRPr kumimoji="1" lang="en-US" altLang="ja-JP" sz="800">
              <a:ea typeface="MS PGothic" panose="020B0600070205080204" pitchFamily="34" charset="-128"/>
            </a:endParaRPr>
          </a:p>
          <a:p>
            <a:r>
              <a:rPr kumimoji="1" lang="en-US" altLang="ja-JP" sz="800">
                <a:ea typeface="MS PGothic" panose="020B0600070205080204" pitchFamily="34" charset="-128"/>
              </a:rPr>
              <a:t>   Port  1  2  3  4  5  6  7  8  9 10 11 12 13 14 15 16 17 18 19 20 21 22 23 24</a:t>
            </a:r>
          </a:p>
          <a:p>
            <a:r>
              <a:rPr kumimoji="1" lang="en-US" altLang="ja-JP" sz="800">
                <a:ea typeface="MS PGothic" panose="020B0600070205080204" pitchFamily="34" charset="-128"/>
              </a:rPr>
              <a:t>   ----------------------------------------------------------------------------</a:t>
            </a:r>
          </a:p>
          <a:p>
            <a:r>
              <a:rPr kumimoji="1" lang="en-US" altLang="ja-JP" sz="800" b="1">
                <a:solidFill>
                  <a:srgbClr val="FF0000"/>
                </a:solidFill>
                <a:ea typeface="MS PGothic" panose="020B0600070205080204" pitchFamily="34" charset="-128"/>
              </a:rPr>
              <a:t>         .  .  .  .  .  .  .  .  .  .  .  .  .  .  .  .  .  .  .  .  .  .  .  .</a:t>
            </a:r>
          </a:p>
          <a:p>
            <a:endParaRPr kumimoji="1" lang="en-US" altLang="ja-JP" sz="800">
              <a:ea typeface="MS PGothic" panose="020B0600070205080204" pitchFamily="34" charset="-128"/>
            </a:endParaRPr>
          </a:p>
          <a:p>
            <a:r>
              <a:rPr kumimoji="1" lang="en-US" altLang="ja-JP" sz="800">
                <a:ea typeface="MS PGothic" panose="020B0600070205080204" pitchFamily="34" charset="-128"/>
              </a:rPr>
              <a:t>   Port 25 26 27 28 29 30 31 32 33 34 35 36 37 38 39 40 41 42 43 44 45 46 47 48</a:t>
            </a:r>
          </a:p>
          <a:p>
            <a:r>
              <a:rPr kumimoji="1" lang="en-US" altLang="ja-JP" sz="800">
                <a:ea typeface="MS PGothic" panose="020B0600070205080204" pitchFamily="34" charset="-128"/>
              </a:rPr>
              <a:t>   ----------------------------------------------------------------------------</a:t>
            </a:r>
          </a:p>
          <a:p>
            <a:r>
              <a:rPr kumimoji="1" lang="en-US" altLang="ja-JP" sz="800" b="1">
                <a:solidFill>
                  <a:srgbClr val="FF0000"/>
                </a:solidFill>
                <a:ea typeface="MS PGothic" panose="020B0600070205080204" pitchFamily="34" charset="-128"/>
              </a:rPr>
              <a:t>         .  .  .  .  .  .  .  .  .  .  .  .  .  .  .  .  .  .  .  .  .  .  .  .</a:t>
            </a:r>
          </a:p>
          <a:p>
            <a:endParaRPr kumimoji="1" lang="en-US" altLang="ja-JP" sz="800">
              <a:ea typeface="MS PGothic" panose="020B0600070205080204" pitchFamily="34" charset="-128"/>
            </a:endParaRPr>
          </a:p>
          <a:p>
            <a:r>
              <a:rPr kumimoji="1" lang="en-US" altLang="ja-JP" sz="800">
                <a:ea typeface="MS PGothic" panose="020B0600070205080204" pitchFamily="34" charset="-128"/>
              </a:rPr>
              <a:t>   Port 49 50 51 52</a:t>
            </a:r>
          </a:p>
          <a:p>
            <a:r>
              <a:rPr kumimoji="1" lang="en-US" altLang="ja-JP" sz="800">
                <a:ea typeface="MS PGothic" panose="020B0600070205080204" pitchFamily="34" charset="-128"/>
              </a:rPr>
              <a:t>   ----------------</a:t>
            </a:r>
          </a:p>
          <a:p>
            <a:r>
              <a:rPr kumimoji="1" lang="en-US" altLang="ja-JP" sz="800" b="1">
                <a:solidFill>
                  <a:srgbClr val="FF0000"/>
                </a:solidFill>
                <a:ea typeface="MS PGothic" panose="020B0600070205080204" pitchFamily="34" charset="-128"/>
              </a:rPr>
              <a:t>         .  .  .  .</a:t>
            </a:r>
          </a:p>
        </p:txBody>
      </p:sp>
      <p:sp>
        <p:nvSpPr>
          <p:cNvPr id="8" name="テキスト ボックス 7">
            <a:extLst>
              <a:ext uri="{FF2B5EF4-FFF2-40B4-BE49-F238E27FC236}">
                <a16:creationId xmlns:a16="http://schemas.microsoft.com/office/drawing/2014/main" id="{752EF0F0-8FAD-4D8B-BED2-02EFD8DFC4DF}"/>
              </a:ext>
            </a:extLst>
          </p:cNvPr>
          <p:cNvSpPr txBox="1"/>
          <p:nvPr/>
        </p:nvSpPr>
        <p:spPr>
          <a:xfrm>
            <a:off x="228600" y="1201738"/>
            <a:ext cx="3086578" cy="276999"/>
          </a:xfrm>
          <a:prstGeom prst="rect">
            <a:avLst/>
          </a:prstGeom>
          <a:noFill/>
        </p:spPr>
        <p:txBody>
          <a:bodyPr wrap="square" rtlCol="0">
            <a:spAutoFit/>
          </a:bodyPr>
          <a:lstStyle/>
          <a:p>
            <a:pPr marL="171450" indent="-171450">
              <a:buFont typeface="Apple SD Gothic Neo Regular" panose="02000300000000000000" pitchFamily="2" charset="-127"/>
              <a:buChar char="◼"/>
            </a:pPr>
            <a:r>
              <a:rPr kumimoji="1" lang="ja-JP" altLang="en-US" sz="1200" b="1">
                <a:solidFill>
                  <a:schemeClr val="tx2"/>
                </a:solidFill>
                <a:latin typeface="+mn-lt"/>
                <a:ea typeface="MS PGothic" panose="020B0600070205080204" pitchFamily="34" charset="-128"/>
              </a:rPr>
              <a:t>ランタイム診断のポートごとの診断結果</a:t>
            </a:r>
          </a:p>
        </p:txBody>
      </p:sp>
      <p:sp>
        <p:nvSpPr>
          <p:cNvPr id="9" name="Slide Number Placeholder 4">
            <a:extLst>
              <a:ext uri="{FF2B5EF4-FFF2-40B4-BE49-F238E27FC236}">
                <a16:creationId xmlns:a16="http://schemas.microsoft.com/office/drawing/2014/main" id="{050D8242-549F-1844-AAED-9AAD046EAC38}"/>
              </a:ext>
            </a:extLst>
          </p:cNvPr>
          <p:cNvSpPr>
            <a:spLocks noGrp="1"/>
          </p:cNvSpPr>
          <p:nvPr>
            <p:ph type="sldNum" sz="quarter" idx="4294967295"/>
          </p:nvPr>
        </p:nvSpPr>
        <p:spPr>
          <a:xfrm>
            <a:off x="8648700" y="4891613"/>
            <a:ext cx="495300" cy="274637"/>
          </a:xfrm>
          <a:prstGeom prst="rect">
            <a:avLst/>
          </a:prstGeom>
        </p:spPr>
        <p:txBody>
          <a:bodyPr>
            <a:noAutofit/>
          </a:bodyPr>
          <a:lstStyle/>
          <a:p>
            <a:fld id="{3945D0FD-48F1-4D72-80C5-FFB60B92A834}" type="slidenum">
              <a:rPr lang="en-US" sz="900" smtClean="0">
                <a:latin typeface="+mn-lt"/>
                <a:ea typeface="MS PGothic" panose="020B0600070205080204" pitchFamily="34" charset="-128"/>
              </a:rPr>
              <a:pPr/>
              <a:t>145</a:t>
            </a:fld>
            <a:endParaRPr lang="en-US" sz="900" dirty="0">
              <a:latin typeface="+mn-lt"/>
              <a:ea typeface="MS PGothic" panose="020B0600070205080204" pitchFamily="34" charset="-128"/>
            </a:endParaRPr>
          </a:p>
        </p:txBody>
      </p:sp>
    </p:spTree>
    <p:extLst>
      <p:ext uri="{BB962C8B-B14F-4D97-AF65-F5344CB8AC3E}">
        <p14:creationId xmlns:p14="http://schemas.microsoft.com/office/powerpoint/2010/main" val="1200734666"/>
      </p:ext>
    </p:extLst>
  </p:cSld>
  <p:clrMapOvr>
    <a:masterClrMapping/>
  </p:clrMapOvr>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B4E46717-193D-964E-B331-2B7326FCC372}"/>
              </a:ext>
            </a:extLst>
          </p:cNvPr>
          <p:cNvSpPr>
            <a:spLocks noGrp="1"/>
          </p:cNvSpPr>
          <p:nvPr>
            <p:ph type="title"/>
          </p:nvPr>
        </p:nvSpPr>
        <p:spPr/>
        <p:txBody>
          <a:bodyPr anchor="t"/>
          <a:lstStyle/>
          <a:p>
            <a:r>
              <a:rPr lang="en-US" dirty="0">
                <a:latin typeface="+mn-lt"/>
                <a:ea typeface="MS PGothic" panose="020B0600070205080204" pitchFamily="34" charset="-128"/>
              </a:rPr>
              <a:t>PoE</a:t>
            </a:r>
          </a:p>
        </p:txBody>
      </p:sp>
      <p:sp>
        <p:nvSpPr>
          <p:cNvPr id="5" name="Text Placeholder 4">
            <a:extLst>
              <a:ext uri="{FF2B5EF4-FFF2-40B4-BE49-F238E27FC236}">
                <a16:creationId xmlns:a16="http://schemas.microsoft.com/office/drawing/2014/main" id="{A9F797BE-25B5-8A46-B6B8-37C32BBAD93F}"/>
              </a:ext>
            </a:extLst>
          </p:cNvPr>
          <p:cNvSpPr>
            <a:spLocks noGrp="1"/>
          </p:cNvSpPr>
          <p:nvPr>
            <p:ph type="body" sz="quarter" idx="11"/>
          </p:nvPr>
        </p:nvSpPr>
        <p:spPr/>
        <p:txBody>
          <a:bodyPr anchor="b"/>
          <a:lstStyle/>
          <a:p>
            <a:r>
              <a:rPr lang="ja-JP" altLang="en-US">
                <a:ea typeface="MS PGothic" panose="020B0600070205080204" pitchFamily="34" charset="-128"/>
              </a:rPr>
              <a:t>機能説明</a:t>
            </a:r>
            <a:endParaRPr lang="en-US">
              <a:ea typeface="MS PGothic" panose="020B0600070205080204" pitchFamily="34" charset="-128"/>
            </a:endParaRPr>
          </a:p>
        </p:txBody>
      </p:sp>
      <p:sp>
        <p:nvSpPr>
          <p:cNvPr id="6" name="Text Placeholder 5">
            <a:extLst>
              <a:ext uri="{FF2B5EF4-FFF2-40B4-BE49-F238E27FC236}">
                <a16:creationId xmlns:a16="http://schemas.microsoft.com/office/drawing/2014/main" id="{AD0CEF74-413B-8F45-AD7F-1418652859F4}"/>
              </a:ext>
            </a:extLst>
          </p:cNvPr>
          <p:cNvSpPr>
            <a:spLocks noGrp="1"/>
          </p:cNvSpPr>
          <p:nvPr>
            <p:ph type="body" sz="quarter" idx="12"/>
          </p:nvPr>
        </p:nvSpPr>
        <p:spPr/>
        <p:txBody>
          <a:bodyPr/>
          <a:lstStyle/>
          <a:p>
            <a:r>
              <a:rPr kumimoji="1" lang="en-US" altLang="ja-JP">
                <a:ea typeface="MS PGothic" panose="020B0600070205080204" pitchFamily="34" charset="-128"/>
              </a:rPr>
              <a:t>3.2  IOS Management</a:t>
            </a:r>
            <a:endParaRPr lang="en-US" altLang="ja-JP">
              <a:solidFill>
                <a:schemeClr val="accent3">
                  <a:lumMod val="50000"/>
                </a:schemeClr>
              </a:solidFill>
              <a:ea typeface="MS PGothic" panose="020B0600070205080204" pitchFamily="34" charset="-128"/>
              <a:cs typeface="CiscoSansTT" panose="020B0503020201020303" pitchFamily="34" charset="0"/>
            </a:endParaRPr>
          </a:p>
        </p:txBody>
      </p:sp>
      <p:sp>
        <p:nvSpPr>
          <p:cNvPr id="7" name="四角形: 角を丸くする 6">
            <a:extLst>
              <a:ext uri="{FF2B5EF4-FFF2-40B4-BE49-F238E27FC236}">
                <a16:creationId xmlns:a16="http://schemas.microsoft.com/office/drawing/2014/main" id="{29D6F3C6-AFC4-4CD5-B211-1F57CECDF717}"/>
              </a:ext>
            </a:extLst>
          </p:cNvPr>
          <p:cNvSpPr/>
          <p:nvPr/>
        </p:nvSpPr>
        <p:spPr>
          <a:xfrm>
            <a:off x="228601" y="1201739"/>
            <a:ext cx="8670956" cy="647667"/>
          </a:xfrm>
          <a:prstGeom prst="roundRect">
            <a:avLst/>
          </a:prstGeom>
          <a:solidFill>
            <a:schemeClr val="tx2"/>
          </a:solidFill>
          <a:ln w="9525" cap="flat" cmpd="sng" algn="ctr">
            <a:noFill/>
            <a:prstDash val="solid"/>
            <a:round/>
            <a:headEnd type="none" w="med" len="med"/>
            <a:tailEnd type="none" w="med" len="med"/>
          </a:ln>
        </p:spPr>
        <p:style>
          <a:lnRef idx="0">
            <a:scrgbClr r="0" g="0" b="0"/>
          </a:lnRef>
          <a:fillRef idx="0">
            <a:scrgbClr r="0" g="0" b="0"/>
          </a:fillRef>
          <a:effectRef idx="0">
            <a:scrgbClr r="0" g="0" b="0"/>
          </a:effectRef>
          <a:fontRef idx="minor">
            <a:schemeClr val="accent1"/>
          </a:fontRef>
        </p:style>
        <p:txBody>
          <a:bodyPr rtlCol="0" anchor="ctr"/>
          <a:lstStyle/>
          <a:p>
            <a:r>
              <a:rPr lang="en-US" altLang="ja-JP" sz="1200" err="1">
                <a:solidFill>
                  <a:schemeClr val="accent1">
                    <a:lumMod val="20000"/>
                    <a:lumOff val="80000"/>
                  </a:schemeClr>
                </a:solidFill>
                <a:ea typeface="MS PGothic" panose="020B0600070205080204" pitchFamily="34" charset="-128"/>
              </a:rPr>
              <a:t>PoE</a:t>
            </a:r>
            <a:r>
              <a:rPr lang="ja-JP" altLang="en-US" sz="1200">
                <a:solidFill>
                  <a:schemeClr val="accent1">
                    <a:lumMod val="20000"/>
                    <a:lumOff val="80000"/>
                  </a:schemeClr>
                </a:solidFill>
                <a:ea typeface="MS PGothic" panose="020B0600070205080204" pitchFamily="34" charset="-128"/>
              </a:rPr>
              <a:t>（</a:t>
            </a:r>
            <a:r>
              <a:rPr lang="en-US" altLang="ja-JP" sz="1200">
                <a:solidFill>
                  <a:schemeClr val="accent1">
                    <a:lumMod val="20000"/>
                    <a:lumOff val="80000"/>
                  </a:schemeClr>
                </a:solidFill>
                <a:ea typeface="MS PGothic" panose="020B0600070205080204" pitchFamily="34" charset="-128"/>
              </a:rPr>
              <a:t>Power over Ethernet</a:t>
            </a:r>
            <a:r>
              <a:rPr lang="ja-JP" altLang="en-US" sz="1200">
                <a:solidFill>
                  <a:schemeClr val="accent1">
                    <a:lumMod val="20000"/>
                    <a:lumOff val="80000"/>
                  </a:schemeClr>
                </a:solidFill>
                <a:ea typeface="MS PGothic" panose="020B0600070205080204" pitchFamily="34" charset="-128"/>
              </a:rPr>
              <a:t>）機能では、ツイスト</a:t>
            </a:r>
            <a:r>
              <a:rPr lang="en-US" altLang="ja-JP" sz="1200">
                <a:solidFill>
                  <a:schemeClr val="accent1">
                    <a:lumMod val="20000"/>
                    <a:lumOff val="80000"/>
                  </a:schemeClr>
                </a:solidFill>
                <a:ea typeface="MS PGothic" panose="020B0600070205080204" pitchFamily="34" charset="-128"/>
              </a:rPr>
              <a:t> </a:t>
            </a:r>
            <a:r>
              <a:rPr lang="ja-JP" altLang="en-US" sz="1200">
                <a:solidFill>
                  <a:schemeClr val="accent1">
                    <a:lumMod val="20000"/>
                    <a:lumOff val="80000"/>
                  </a:schemeClr>
                </a:solidFill>
                <a:ea typeface="MS PGothic" panose="020B0600070205080204" pitchFamily="34" charset="-128"/>
              </a:rPr>
              <a:t>ペア</a:t>
            </a:r>
            <a:r>
              <a:rPr lang="en-US" altLang="ja-JP" sz="1200">
                <a:solidFill>
                  <a:schemeClr val="accent1">
                    <a:lumMod val="20000"/>
                    <a:lumOff val="80000"/>
                  </a:schemeClr>
                </a:solidFill>
                <a:ea typeface="MS PGothic" panose="020B0600070205080204" pitchFamily="34" charset="-128"/>
              </a:rPr>
              <a:t> </a:t>
            </a:r>
            <a:r>
              <a:rPr lang="ja-JP" altLang="en-US" sz="1200">
                <a:solidFill>
                  <a:schemeClr val="accent1">
                    <a:lumMod val="20000"/>
                    <a:lumOff val="80000"/>
                  </a:schemeClr>
                </a:solidFill>
                <a:ea typeface="MS PGothic" panose="020B0600070205080204" pitchFamily="34" charset="-128"/>
              </a:rPr>
              <a:t>ケーブル（</a:t>
            </a:r>
            <a:r>
              <a:rPr lang="en-US" altLang="ja-JP" sz="1200">
                <a:solidFill>
                  <a:schemeClr val="accent1">
                    <a:lumMod val="20000"/>
                    <a:lumOff val="80000"/>
                  </a:schemeClr>
                </a:solidFill>
                <a:ea typeface="MS PGothic" panose="020B0600070205080204" pitchFamily="34" charset="-128"/>
              </a:rPr>
              <a:t>UTP/STP</a:t>
            </a:r>
            <a:r>
              <a:rPr lang="ja-JP" altLang="en-US" sz="1200">
                <a:solidFill>
                  <a:schemeClr val="accent1">
                    <a:lumMod val="20000"/>
                    <a:lumOff val="80000"/>
                  </a:schemeClr>
                </a:solidFill>
                <a:ea typeface="MS PGothic" panose="020B0600070205080204" pitchFamily="34" charset="-128"/>
              </a:rPr>
              <a:t>ケーブル）を利用して、 </a:t>
            </a:r>
            <a:r>
              <a:rPr lang="en-US" altLang="ja-JP" sz="1200" err="1">
                <a:solidFill>
                  <a:schemeClr val="accent1">
                    <a:lumMod val="20000"/>
                    <a:lumOff val="80000"/>
                  </a:schemeClr>
                </a:solidFill>
                <a:ea typeface="MS PGothic" panose="020B0600070205080204" pitchFamily="34" charset="-128"/>
              </a:rPr>
              <a:t>PoE</a:t>
            </a:r>
            <a:r>
              <a:rPr lang="en-US" altLang="ja-JP" sz="1200">
                <a:solidFill>
                  <a:schemeClr val="accent1">
                    <a:lumMod val="20000"/>
                    <a:lumOff val="80000"/>
                  </a:schemeClr>
                </a:solidFill>
                <a:ea typeface="MS PGothic" panose="020B0600070205080204" pitchFamily="34" charset="-128"/>
              </a:rPr>
              <a:t> </a:t>
            </a:r>
            <a:r>
              <a:rPr lang="ja-JP" altLang="en-US" sz="1200">
                <a:solidFill>
                  <a:schemeClr val="accent1">
                    <a:lumMod val="20000"/>
                    <a:lumOff val="80000"/>
                  </a:schemeClr>
                </a:solidFill>
                <a:ea typeface="MS PGothic" panose="020B0600070205080204" pitchFamily="34" charset="-128"/>
              </a:rPr>
              <a:t>対応機器（無線</a:t>
            </a:r>
            <a:r>
              <a:rPr lang="en-US" altLang="ja-JP" sz="1200">
                <a:solidFill>
                  <a:schemeClr val="accent1">
                    <a:lumMod val="20000"/>
                    <a:lumOff val="80000"/>
                  </a:schemeClr>
                </a:solidFill>
                <a:ea typeface="MS PGothic" panose="020B0600070205080204" pitchFamily="34" charset="-128"/>
              </a:rPr>
              <a:t> AP</a:t>
            </a:r>
            <a:r>
              <a:rPr lang="ja-JP" altLang="en-US" sz="1200" err="1">
                <a:solidFill>
                  <a:schemeClr val="accent1">
                    <a:lumMod val="20000"/>
                    <a:lumOff val="80000"/>
                  </a:schemeClr>
                </a:solidFill>
                <a:ea typeface="MS PGothic" panose="020B0600070205080204" pitchFamily="34" charset="-128"/>
              </a:rPr>
              <a:t>、</a:t>
            </a:r>
            <a:r>
              <a:rPr lang="en-US" altLang="ja-JP" sz="1200">
                <a:solidFill>
                  <a:schemeClr val="accent1">
                    <a:lumMod val="20000"/>
                    <a:lumOff val="80000"/>
                  </a:schemeClr>
                </a:solidFill>
                <a:ea typeface="MS PGothic" panose="020B0600070205080204" pitchFamily="34" charset="-128"/>
              </a:rPr>
              <a:t>IP-Phone </a:t>
            </a:r>
            <a:r>
              <a:rPr lang="ja-JP" altLang="en-US" sz="1200">
                <a:solidFill>
                  <a:schemeClr val="accent1">
                    <a:lumMod val="20000"/>
                    <a:lumOff val="80000"/>
                  </a:schemeClr>
                </a:solidFill>
                <a:ea typeface="MS PGothic" panose="020B0600070205080204" pitchFamily="34" charset="-128"/>
              </a:rPr>
              <a:t>など）に電力を供給できる機能です。</a:t>
            </a:r>
            <a:r>
              <a:rPr lang="en-US" altLang="ja-JP" sz="1200" err="1">
                <a:solidFill>
                  <a:schemeClr val="accent1">
                    <a:lumMod val="20000"/>
                    <a:lumOff val="80000"/>
                  </a:schemeClr>
                </a:solidFill>
                <a:ea typeface="MS PGothic" panose="020B0600070205080204" pitchFamily="34" charset="-128"/>
              </a:rPr>
              <a:t>PoE</a:t>
            </a:r>
            <a:r>
              <a:rPr lang="en-US" altLang="ja-JP" sz="1200">
                <a:solidFill>
                  <a:schemeClr val="accent1">
                    <a:lumMod val="20000"/>
                    <a:lumOff val="80000"/>
                  </a:schemeClr>
                </a:solidFill>
                <a:ea typeface="MS PGothic" panose="020B0600070205080204" pitchFamily="34" charset="-128"/>
              </a:rPr>
              <a:t> </a:t>
            </a:r>
            <a:r>
              <a:rPr lang="ja-JP" altLang="en-US" sz="1200">
                <a:solidFill>
                  <a:schemeClr val="accent1">
                    <a:lumMod val="20000"/>
                    <a:lumOff val="80000"/>
                  </a:schemeClr>
                </a:solidFill>
                <a:ea typeface="MS PGothic" panose="020B0600070205080204" pitchFamily="34" charset="-128"/>
              </a:rPr>
              <a:t>がサポートされた本製品では全ポート</a:t>
            </a:r>
            <a:r>
              <a:rPr lang="en-US" altLang="ja-JP" sz="1200" baseline="30000">
                <a:solidFill>
                  <a:schemeClr val="accent1">
                    <a:lumMod val="20000"/>
                    <a:lumOff val="80000"/>
                  </a:schemeClr>
                </a:solidFill>
                <a:ea typeface="MS PGothic" panose="020B0600070205080204" pitchFamily="34" charset="-128"/>
              </a:rPr>
              <a:t>*1</a:t>
            </a:r>
            <a:r>
              <a:rPr lang="ja-JP" altLang="en-US" sz="1200">
                <a:solidFill>
                  <a:schemeClr val="accent1">
                    <a:lumMod val="20000"/>
                    <a:lumOff val="80000"/>
                  </a:schemeClr>
                </a:solidFill>
                <a:ea typeface="MS PGothic" panose="020B0600070205080204" pitchFamily="34" charset="-128"/>
              </a:rPr>
              <a:t>を </a:t>
            </a:r>
            <a:r>
              <a:rPr lang="en-US" altLang="ja-JP" sz="1200" err="1">
                <a:solidFill>
                  <a:schemeClr val="accent1">
                    <a:lumMod val="20000"/>
                    <a:lumOff val="80000"/>
                  </a:schemeClr>
                </a:solidFill>
                <a:ea typeface="MS PGothic" panose="020B0600070205080204" pitchFamily="34" charset="-128"/>
              </a:rPr>
              <a:t>PoE</a:t>
            </a:r>
            <a:r>
              <a:rPr lang="en-US" altLang="ja-JP" sz="1200">
                <a:solidFill>
                  <a:schemeClr val="accent1">
                    <a:lumMod val="20000"/>
                    <a:lumOff val="80000"/>
                  </a:schemeClr>
                </a:solidFill>
                <a:ea typeface="MS PGothic" panose="020B0600070205080204" pitchFamily="34" charset="-128"/>
              </a:rPr>
              <a:t>+ (Power over Ethernet Plus) </a:t>
            </a:r>
            <a:r>
              <a:rPr lang="ja-JP" altLang="en-US" sz="1200">
                <a:solidFill>
                  <a:schemeClr val="accent1">
                    <a:lumMod val="20000"/>
                    <a:lumOff val="80000"/>
                  </a:schemeClr>
                </a:solidFill>
                <a:ea typeface="MS PGothic" panose="020B0600070205080204" pitchFamily="34" charset="-128"/>
              </a:rPr>
              <a:t>性能でサポートします。</a:t>
            </a:r>
          </a:p>
        </p:txBody>
      </p:sp>
      <p:sp>
        <p:nvSpPr>
          <p:cNvPr id="8" name="テキスト ボックス 7">
            <a:extLst>
              <a:ext uri="{FF2B5EF4-FFF2-40B4-BE49-F238E27FC236}">
                <a16:creationId xmlns:a16="http://schemas.microsoft.com/office/drawing/2014/main" id="{38E02654-AFC3-4319-B19F-7FA00842965E}"/>
              </a:ext>
            </a:extLst>
          </p:cNvPr>
          <p:cNvSpPr txBox="1"/>
          <p:nvPr/>
        </p:nvSpPr>
        <p:spPr>
          <a:xfrm>
            <a:off x="227029" y="1967438"/>
            <a:ext cx="4337050" cy="1985159"/>
          </a:xfrm>
          <a:prstGeom prst="rect">
            <a:avLst/>
          </a:prstGeom>
          <a:noFill/>
        </p:spPr>
        <p:txBody>
          <a:bodyPr wrap="square" rtlCol="0">
            <a:spAutoFit/>
          </a:bodyPr>
          <a:lstStyle/>
          <a:p>
            <a:pPr marL="171446" indent="-171446">
              <a:buFont typeface="Apple SD Gothic Neo Regular" panose="02000300000000000000" pitchFamily="2" charset="-127"/>
              <a:buChar char="◼"/>
            </a:pPr>
            <a:r>
              <a:rPr lang="ja-JP" altLang="en-US" sz="1200" b="1" dirty="0">
                <a:solidFill>
                  <a:schemeClr val="tx2"/>
                </a:solidFill>
                <a:ea typeface="MS PGothic" panose="020B0600070205080204" pitchFamily="34" charset="-128"/>
              </a:rPr>
              <a:t>特徴</a:t>
            </a:r>
            <a:endParaRPr lang="en-US" altLang="ja-JP" sz="1200" b="1" dirty="0">
              <a:solidFill>
                <a:schemeClr val="tx2"/>
              </a:solidFill>
              <a:ea typeface="MS PGothic" panose="020B0600070205080204" pitchFamily="34" charset="-128"/>
            </a:endParaRPr>
          </a:p>
          <a:p>
            <a:r>
              <a:rPr lang="ja-JP" altLang="en-US" sz="1100" dirty="0">
                <a:ea typeface="MS PGothic" panose="020B0600070205080204" pitchFamily="34" charset="-128"/>
              </a:rPr>
              <a:t>機器のリブートにおいても</a:t>
            </a:r>
            <a:r>
              <a:rPr lang="en-US" altLang="ja-JP" sz="1100" dirty="0">
                <a:ea typeface="MS PGothic" panose="020B0600070205080204" pitchFamily="34" charset="-128"/>
              </a:rPr>
              <a:t> PoE </a:t>
            </a:r>
            <a:r>
              <a:rPr lang="ja-JP" altLang="en-US" sz="1100" dirty="0">
                <a:ea typeface="MS PGothic" panose="020B0600070205080204" pitchFamily="34" charset="-128"/>
              </a:rPr>
              <a:t>の電源供給は切れることなく供給が可能です。スイッチ再起動中の中断がないため、無線</a:t>
            </a:r>
            <a:r>
              <a:rPr lang="en-US" altLang="ja-JP" sz="1100" dirty="0">
                <a:ea typeface="MS PGothic" panose="020B0600070205080204" pitchFamily="34" charset="-128"/>
              </a:rPr>
              <a:t> LAN </a:t>
            </a:r>
            <a:r>
              <a:rPr lang="ja-JP" altLang="en-US" sz="1100" dirty="0">
                <a:ea typeface="MS PGothic" panose="020B0600070205080204" pitchFamily="34" charset="-128"/>
              </a:rPr>
              <a:t>アクセスポイントなどの</a:t>
            </a:r>
            <a:r>
              <a:rPr lang="en-US" altLang="ja-JP" sz="1100" dirty="0">
                <a:ea typeface="MS PGothic" panose="020B0600070205080204" pitchFamily="34" charset="-128"/>
              </a:rPr>
              <a:t> PoE </a:t>
            </a:r>
            <a:r>
              <a:rPr lang="ja-JP" altLang="en-US" sz="1100" dirty="0">
                <a:ea typeface="MS PGothic" panose="020B0600070205080204" pitchFamily="34" charset="-128"/>
              </a:rPr>
              <a:t>受電機器の再起動の発生を抑止し、さらに医療機器や照明などの</a:t>
            </a:r>
            <a:r>
              <a:rPr lang="en-US" altLang="ja-JP" sz="1100" dirty="0">
                <a:ea typeface="MS PGothic" panose="020B0600070205080204" pitchFamily="34" charset="-128"/>
              </a:rPr>
              <a:t> IoT </a:t>
            </a:r>
            <a:r>
              <a:rPr lang="ja-JP" altLang="en-US" sz="1100" dirty="0">
                <a:ea typeface="MS PGothic" panose="020B0600070205080204" pitchFamily="34" charset="-128"/>
              </a:rPr>
              <a:t>機器といった稼働の中断が許されない機器への給電の用途にも対応可能となります。</a:t>
            </a:r>
            <a:endParaRPr lang="en-US" altLang="ja-JP" sz="1100" dirty="0">
              <a:ea typeface="MS PGothic" panose="020B0600070205080204" pitchFamily="34" charset="-128"/>
            </a:endParaRPr>
          </a:p>
          <a:p>
            <a:endParaRPr lang="en-US" altLang="ja-JP" sz="1100" dirty="0">
              <a:ea typeface="MS PGothic" panose="020B0600070205080204" pitchFamily="34" charset="-128"/>
            </a:endParaRPr>
          </a:p>
          <a:p>
            <a:pPr marL="171446" indent="-171446">
              <a:buFont typeface="Apple SD Gothic Neo Regular" panose="02000300000000000000" pitchFamily="2" charset="-127"/>
              <a:buChar char="◼"/>
            </a:pPr>
            <a:r>
              <a:rPr lang="ja-JP" altLang="en-US" sz="1200" b="1" dirty="0">
                <a:solidFill>
                  <a:schemeClr val="tx2"/>
                </a:solidFill>
                <a:ea typeface="MS PGothic" panose="020B0600070205080204" pitchFamily="34" charset="-128"/>
              </a:rPr>
              <a:t>変更点</a:t>
            </a:r>
            <a:endParaRPr lang="en-US" altLang="ja-JP" sz="1200" b="1" dirty="0">
              <a:solidFill>
                <a:schemeClr val="tx2"/>
              </a:solidFill>
              <a:ea typeface="MS PGothic" panose="020B0600070205080204" pitchFamily="34" charset="-128"/>
            </a:endParaRPr>
          </a:p>
          <a:p>
            <a:r>
              <a:rPr lang="ja-JP" altLang="en-US" sz="1100" dirty="0">
                <a:ea typeface="MS PGothic" panose="020B0600070205080204" pitchFamily="34" charset="-128"/>
              </a:rPr>
              <a:t>大きな変更点として、機器の電源が通電されると、オペレーティング システムが完全にロードされるのを待つことなく、</a:t>
            </a:r>
            <a:r>
              <a:rPr lang="en-US" altLang="ja-JP" sz="1100" dirty="0">
                <a:ea typeface="MS PGothic" panose="020B0600070205080204" pitchFamily="34" charset="-128"/>
              </a:rPr>
              <a:t>PoE </a:t>
            </a:r>
            <a:r>
              <a:rPr lang="ja-JP" altLang="en-US" sz="1100" dirty="0">
                <a:ea typeface="MS PGothic" panose="020B0600070205080204" pitchFamily="34" charset="-128"/>
              </a:rPr>
              <a:t>電力供給を開始します。</a:t>
            </a:r>
            <a:endParaRPr lang="en-US" altLang="ja-JP" sz="1100" dirty="0">
              <a:ea typeface="MS PGothic" panose="020B0600070205080204" pitchFamily="34" charset="-128"/>
            </a:endParaRPr>
          </a:p>
        </p:txBody>
      </p:sp>
      <p:sp>
        <p:nvSpPr>
          <p:cNvPr id="14" name="テキスト ボックス 13">
            <a:extLst>
              <a:ext uri="{FF2B5EF4-FFF2-40B4-BE49-F238E27FC236}">
                <a16:creationId xmlns:a16="http://schemas.microsoft.com/office/drawing/2014/main" id="{F86B747F-E87F-9546-B188-7818F10A4BD0}"/>
              </a:ext>
            </a:extLst>
          </p:cNvPr>
          <p:cNvSpPr txBox="1"/>
          <p:nvPr/>
        </p:nvSpPr>
        <p:spPr>
          <a:xfrm>
            <a:off x="4706144" y="4209268"/>
            <a:ext cx="1254870" cy="200055"/>
          </a:xfrm>
          <a:prstGeom prst="rect">
            <a:avLst/>
          </a:prstGeom>
          <a:noFill/>
        </p:spPr>
        <p:txBody>
          <a:bodyPr wrap="square" rtlCol="0">
            <a:spAutoFit/>
          </a:bodyPr>
          <a:lstStyle/>
          <a:p>
            <a:r>
              <a:rPr lang="en-US" altLang="ja-JP" sz="700" dirty="0">
                <a:ea typeface="MS PGothic" panose="020B0600070205080204" pitchFamily="34" charset="-128"/>
              </a:rPr>
              <a:t>*1</a:t>
            </a:r>
            <a:r>
              <a:rPr lang="ja-JP" altLang="en-US" sz="700" dirty="0">
                <a:ea typeface="MS PGothic" panose="020B0600070205080204" pitchFamily="34" charset="-128"/>
              </a:rPr>
              <a:t>：アップリンクを省きます。</a:t>
            </a:r>
            <a:endParaRPr lang="en-US" altLang="ja-JP" sz="700" dirty="0">
              <a:ea typeface="MS PGothic" panose="020B0600070205080204" pitchFamily="34" charset="-128"/>
            </a:endParaRPr>
          </a:p>
        </p:txBody>
      </p:sp>
      <p:graphicFrame>
        <p:nvGraphicFramePr>
          <p:cNvPr id="2" name="表 1">
            <a:extLst>
              <a:ext uri="{FF2B5EF4-FFF2-40B4-BE49-F238E27FC236}">
                <a16:creationId xmlns:a16="http://schemas.microsoft.com/office/drawing/2014/main" id="{82C39249-963F-472B-BE14-99F71D8F71C5}"/>
              </a:ext>
            </a:extLst>
          </p:cNvPr>
          <p:cNvGraphicFramePr>
            <a:graphicFrameLocks noGrp="1"/>
          </p:cNvGraphicFramePr>
          <p:nvPr/>
        </p:nvGraphicFramePr>
        <p:xfrm>
          <a:off x="4688538" y="1965160"/>
          <a:ext cx="4337050" cy="2180486"/>
        </p:xfrm>
        <a:graphic>
          <a:graphicData uri="http://schemas.openxmlformats.org/drawingml/2006/table">
            <a:tbl>
              <a:tblPr firstRow="1" bandRow="1">
                <a:tableStyleId>{C083E6E3-FA7D-4D7B-A595-EF9225AFEA82}</a:tableStyleId>
              </a:tblPr>
              <a:tblGrid>
                <a:gridCol w="632238">
                  <a:extLst>
                    <a:ext uri="{9D8B030D-6E8A-4147-A177-3AD203B41FA5}">
                      <a16:colId xmlns:a16="http://schemas.microsoft.com/office/drawing/2014/main" val="1527344362"/>
                    </a:ext>
                  </a:extLst>
                </a:gridCol>
                <a:gridCol w="916292">
                  <a:extLst>
                    <a:ext uri="{9D8B030D-6E8A-4147-A177-3AD203B41FA5}">
                      <a16:colId xmlns:a16="http://schemas.microsoft.com/office/drawing/2014/main" val="1126208098"/>
                    </a:ext>
                  </a:extLst>
                </a:gridCol>
                <a:gridCol w="789586">
                  <a:extLst>
                    <a:ext uri="{9D8B030D-6E8A-4147-A177-3AD203B41FA5}">
                      <a16:colId xmlns:a16="http://schemas.microsoft.com/office/drawing/2014/main" val="1160440679"/>
                    </a:ext>
                  </a:extLst>
                </a:gridCol>
                <a:gridCol w="1180004">
                  <a:extLst>
                    <a:ext uri="{9D8B030D-6E8A-4147-A177-3AD203B41FA5}">
                      <a16:colId xmlns:a16="http://schemas.microsoft.com/office/drawing/2014/main" val="2270307207"/>
                    </a:ext>
                  </a:extLst>
                </a:gridCol>
                <a:gridCol w="818930">
                  <a:extLst>
                    <a:ext uri="{9D8B030D-6E8A-4147-A177-3AD203B41FA5}">
                      <a16:colId xmlns:a16="http://schemas.microsoft.com/office/drawing/2014/main" val="4185769581"/>
                    </a:ext>
                  </a:extLst>
                </a:gridCol>
              </a:tblGrid>
              <a:tr h="542608">
                <a:tc>
                  <a:txBody>
                    <a:bodyPr/>
                    <a:lstStyle/>
                    <a:p>
                      <a:pPr algn="ctr"/>
                      <a:r>
                        <a:rPr kumimoji="1" lang="ja-JP" altLang="en-US" sz="1100">
                          <a:solidFill>
                            <a:schemeClr val="bg1"/>
                          </a:solidFill>
                          <a:latin typeface="+mn-lt"/>
                          <a:ea typeface="MS PGothic" panose="020B0600070205080204" pitchFamily="34" charset="-128"/>
                        </a:rPr>
                        <a:t>クラス</a:t>
                      </a:r>
                    </a:p>
                  </a:txBody>
                  <a:tcPr anchor="ctr"/>
                </a:tc>
                <a:tc>
                  <a:txBody>
                    <a:bodyPr/>
                    <a:lstStyle/>
                    <a:p>
                      <a:pPr algn="ctr"/>
                      <a:r>
                        <a:rPr kumimoji="1" lang="ja-JP" altLang="en-US" sz="1100">
                          <a:solidFill>
                            <a:schemeClr val="bg1"/>
                          </a:solidFill>
                          <a:latin typeface="+mn-lt"/>
                          <a:ea typeface="MS PGothic" panose="020B0600070205080204" pitchFamily="34" charset="-128"/>
                        </a:rPr>
                        <a:t>最大</a:t>
                      </a:r>
                      <a:endParaRPr kumimoji="1" lang="en-US" altLang="ja-JP" sz="1100">
                        <a:solidFill>
                          <a:schemeClr val="bg1"/>
                        </a:solidFill>
                        <a:latin typeface="+mn-lt"/>
                        <a:ea typeface="MS PGothic" panose="020B0600070205080204" pitchFamily="34" charset="-128"/>
                      </a:endParaRPr>
                    </a:p>
                    <a:p>
                      <a:pPr algn="ctr"/>
                      <a:r>
                        <a:rPr kumimoji="1" lang="ja-JP" altLang="en-US" sz="1100">
                          <a:solidFill>
                            <a:schemeClr val="bg1"/>
                          </a:solidFill>
                          <a:latin typeface="+mn-lt"/>
                          <a:ea typeface="MS PGothic" panose="020B0600070205080204" pitchFamily="34" charset="-128"/>
                        </a:rPr>
                        <a:t>供給量</a:t>
                      </a:r>
                    </a:p>
                  </a:txBody>
                  <a:tcPr anchor="ctr"/>
                </a:tc>
                <a:tc>
                  <a:txBody>
                    <a:bodyPr/>
                    <a:lstStyle/>
                    <a:p>
                      <a:pPr algn="ctr"/>
                      <a:r>
                        <a:rPr kumimoji="1" lang="ja-JP" altLang="en-US" sz="1100">
                          <a:solidFill>
                            <a:schemeClr val="bg1"/>
                          </a:solidFill>
                          <a:latin typeface="+mn-lt"/>
                          <a:ea typeface="MS PGothic" panose="020B0600070205080204" pitchFamily="34" charset="-128"/>
                        </a:rPr>
                        <a:t>ケーブル</a:t>
                      </a:r>
                    </a:p>
                  </a:txBody>
                  <a:tcPr anchor="ctr"/>
                </a:tc>
                <a:tc>
                  <a:txBody>
                    <a:bodyPr/>
                    <a:lstStyle/>
                    <a:p>
                      <a:pPr algn="ctr"/>
                      <a:r>
                        <a:rPr kumimoji="1" lang="ja-JP" altLang="en-US" sz="1100">
                          <a:solidFill>
                            <a:schemeClr val="bg1"/>
                          </a:solidFill>
                          <a:latin typeface="+mn-lt"/>
                          <a:ea typeface="MS PGothic" panose="020B0600070205080204" pitchFamily="34" charset="-128"/>
                        </a:rPr>
                        <a:t>規格</a:t>
                      </a:r>
                    </a:p>
                  </a:txBody>
                  <a:tcPr anchor="ctr"/>
                </a:tc>
                <a:tc>
                  <a:txBody>
                    <a:bodyPr/>
                    <a:lstStyle/>
                    <a:p>
                      <a:pPr algn="ctr"/>
                      <a:r>
                        <a:rPr kumimoji="1" lang="ja-JP" altLang="en-US" sz="1100">
                          <a:solidFill>
                            <a:schemeClr val="bg1"/>
                          </a:solidFill>
                          <a:latin typeface="+mn-lt"/>
                          <a:ea typeface="MS PGothic" panose="020B0600070205080204" pitchFamily="34" charset="-128"/>
                        </a:rPr>
                        <a:t>別名</a:t>
                      </a:r>
                      <a:endParaRPr kumimoji="1" lang="en-US" altLang="ja-JP" sz="1100">
                        <a:solidFill>
                          <a:schemeClr val="bg1"/>
                        </a:solidFill>
                        <a:latin typeface="+mn-lt"/>
                        <a:ea typeface="MS PGothic" panose="020B0600070205080204" pitchFamily="34" charset="-128"/>
                      </a:endParaRPr>
                    </a:p>
                  </a:txBody>
                  <a:tcPr anchor="ctr"/>
                </a:tc>
                <a:extLst>
                  <a:ext uri="{0D108BD9-81ED-4DB2-BD59-A6C34878D82A}">
                    <a16:rowId xmlns:a16="http://schemas.microsoft.com/office/drawing/2014/main" val="1132982133"/>
                  </a:ext>
                </a:extLst>
              </a:tr>
              <a:tr h="361739">
                <a:tc>
                  <a:txBody>
                    <a:bodyPr/>
                    <a:lstStyle/>
                    <a:p>
                      <a:r>
                        <a:rPr kumimoji="1" lang="en-US" altLang="ja-JP" sz="1200">
                          <a:latin typeface="+mn-lt"/>
                          <a:ea typeface="MS PGothic" panose="020B0600070205080204" pitchFamily="34" charset="-128"/>
                        </a:rPr>
                        <a:t>3</a:t>
                      </a:r>
                      <a:endParaRPr kumimoji="1" lang="ja-JP" altLang="en-US" sz="1200">
                        <a:latin typeface="+mn-lt"/>
                        <a:ea typeface="MS PGothic" panose="020B0600070205080204" pitchFamily="34" charset="-128"/>
                      </a:endParaRPr>
                    </a:p>
                  </a:txBody>
                  <a:tcPr anchor="ctr"/>
                </a:tc>
                <a:tc>
                  <a:txBody>
                    <a:bodyPr/>
                    <a:lstStyle/>
                    <a:p>
                      <a:r>
                        <a:rPr kumimoji="1" lang="en-US" altLang="ja-JP" sz="1200" kern="1200">
                          <a:effectLst/>
                          <a:latin typeface="+mn-lt"/>
                          <a:ea typeface="MS PGothic" panose="020B0600070205080204" pitchFamily="34" charset="-128"/>
                        </a:rPr>
                        <a:t>15.4W</a:t>
                      </a:r>
                      <a:endParaRPr kumimoji="1" lang="ja-JP" altLang="en-US" sz="1200">
                        <a:latin typeface="+mn-lt"/>
                        <a:ea typeface="MS PGothic" panose="020B0600070205080204" pitchFamily="34" charset="-128"/>
                      </a:endParaRPr>
                    </a:p>
                  </a:txBody>
                  <a:tcPr anchor="ctr"/>
                </a:tc>
                <a:tc>
                  <a:txBody>
                    <a:bodyPr/>
                    <a:lstStyle/>
                    <a:p>
                      <a:r>
                        <a:rPr kumimoji="1" lang="en-US" altLang="ja-JP" sz="1200">
                          <a:latin typeface="+mn-lt"/>
                          <a:ea typeface="MS PGothic" panose="020B0600070205080204" pitchFamily="34" charset="-128"/>
                        </a:rPr>
                        <a:t>Cat5e</a:t>
                      </a:r>
                      <a:endParaRPr kumimoji="1" lang="ja-JP" altLang="en-US" sz="1200">
                        <a:latin typeface="+mn-lt"/>
                        <a:ea typeface="MS PGothic" panose="020B0600070205080204" pitchFamily="34" charset="-128"/>
                      </a:endParaRPr>
                    </a:p>
                  </a:txBody>
                  <a:tcPr anchor="ctr"/>
                </a:tc>
                <a:tc>
                  <a:txBody>
                    <a:bodyPr/>
                    <a:lstStyle/>
                    <a:p>
                      <a:r>
                        <a:rPr kumimoji="1" lang="en-US" altLang="ja-JP" sz="1200">
                          <a:latin typeface="+mn-lt"/>
                          <a:ea typeface="MS PGothic" panose="020B0600070205080204" pitchFamily="34" charset="-128"/>
                        </a:rPr>
                        <a:t>IEEE802.3af</a:t>
                      </a:r>
                      <a:endParaRPr kumimoji="1" lang="ja-JP" altLang="en-US" sz="1200">
                        <a:latin typeface="+mn-lt"/>
                        <a:ea typeface="MS PGothic" panose="020B0600070205080204" pitchFamily="34" charset="-128"/>
                      </a:endParaRPr>
                    </a:p>
                  </a:txBody>
                  <a:tcPr anchor="ctr"/>
                </a:tc>
                <a:tc>
                  <a:txBody>
                    <a:bodyPr/>
                    <a:lstStyle/>
                    <a:p>
                      <a:r>
                        <a:rPr kumimoji="1" lang="en-US" altLang="ja-JP" sz="1200" err="1">
                          <a:latin typeface="+mn-lt"/>
                          <a:ea typeface="MS PGothic" panose="020B0600070205080204" pitchFamily="34" charset="-128"/>
                        </a:rPr>
                        <a:t>PoE</a:t>
                      </a:r>
                      <a:endParaRPr kumimoji="1" lang="ja-JP" altLang="en-US" sz="1200">
                        <a:latin typeface="+mn-lt"/>
                        <a:ea typeface="MS PGothic" panose="020B0600070205080204" pitchFamily="34" charset="-128"/>
                      </a:endParaRPr>
                    </a:p>
                  </a:txBody>
                  <a:tcPr anchor="ctr"/>
                </a:tc>
                <a:extLst>
                  <a:ext uri="{0D108BD9-81ED-4DB2-BD59-A6C34878D82A}">
                    <a16:rowId xmlns:a16="http://schemas.microsoft.com/office/drawing/2014/main" val="2944729577"/>
                  </a:ext>
                </a:extLst>
              </a:tr>
              <a:tr h="361739">
                <a:tc>
                  <a:txBody>
                    <a:bodyPr/>
                    <a:lstStyle/>
                    <a:p>
                      <a:r>
                        <a:rPr kumimoji="1" lang="en-US" altLang="ja-JP" sz="1200">
                          <a:latin typeface="+mn-lt"/>
                          <a:ea typeface="MS PGothic" panose="020B0600070205080204" pitchFamily="34" charset="-128"/>
                        </a:rPr>
                        <a:t>4</a:t>
                      </a:r>
                      <a:endParaRPr kumimoji="1" lang="ja-JP" altLang="en-US" sz="1200">
                        <a:latin typeface="+mn-lt"/>
                        <a:ea typeface="MS PGothic" panose="020B0600070205080204" pitchFamily="34" charset="-128"/>
                      </a:endParaRPr>
                    </a:p>
                  </a:txBody>
                  <a:tcPr anchor="ctr"/>
                </a:tc>
                <a:tc>
                  <a:txBody>
                    <a:bodyPr/>
                    <a:lstStyle/>
                    <a:p>
                      <a:r>
                        <a:rPr kumimoji="1" lang="en-US" altLang="ja-JP" sz="1200">
                          <a:latin typeface="+mn-lt"/>
                          <a:ea typeface="MS PGothic" panose="020B0600070205080204" pitchFamily="34" charset="-128"/>
                        </a:rPr>
                        <a:t>30W</a:t>
                      </a:r>
                      <a:endParaRPr kumimoji="1" lang="ja-JP" altLang="en-US" sz="1200">
                        <a:latin typeface="+mn-lt"/>
                        <a:ea typeface="MS PGothic" panose="020B0600070205080204" pitchFamily="34" charset="-128"/>
                      </a:endParaRPr>
                    </a:p>
                  </a:txBody>
                  <a:tcPr anchor="ctr"/>
                </a:tc>
                <a:tc>
                  <a:txBody>
                    <a:bodyPr/>
                    <a:lstStyle/>
                    <a:p>
                      <a:pPr marL="0" marR="0" lvl="0" indent="0" algn="l" defTabSz="685777" rtl="0" eaLnBrk="1" fontAlgn="auto" latinLnBrk="0" hangingPunct="1">
                        <a:lnSpc>
                          <a:spcPct val="100000"/>
                        </a:lnSpc>
                        <a:spcBef>
                          <a:spcPts val="0"/>
                        </a:spcBef>
                        <a:spcAft>
                          <a:spcPts val="0"/>
                        </a:spcAft>
                        <a:buClrTx/>
                        <a:buSzTx/>
                        <a:buFontTx/>
                        <a:buNone/>
                        <a:tabLst/>
                        <a:defRPr/>
                      </a:pPr>
                      <a:r>
                        <a:rPr kumimoji="1" lang="en-US" altLang="ja-JP" sz="1200">
                          <a:latin typeface="+mn-lt"/>
                          <a:ea typeface="MS PGothic" panose="020B0600070205080204" pitchFamily="34" charset="-128"/>
                        </a:rPr>
                        <a:t>Cat5e</a:t>
                      </a:r>
                      <a:endParaRPr kumimoji="1" lang="ja-JP" altLang="en-US" sz="1200">
                        <a:latin typeface="+mn-lt"/>
                        <a:ea typeface="MS PGothic" panose="020B0600070205080204" pitchFamily="34" charset="-128"/>
                      </a:endParaRPr>
                    </a:p>
                  </a:txBody>
                  <a:tcPr anchor="ctr"/>
                </a:tc>
                <a:tc>
                  <a:txBody>
                    <a:bodyPr/>
                    <a:lstStyle/>
                    <a:p>
                      <a:pPr marL="0" marR="0" lvl="0" indent="0" algn="l" defTabSz="685777" rtl="0" eaLnBrk="1" fontAlgn="auto" latinLnBrk="0" hangingPunct="1">
                        <a:lnSpc>
                          <a:spcPct val="100000"/>
                        </a:lnSpc>
                        <a:spcBef>
                          <a:spcPts val="0"/>
                        </a:spcBef>
                        <a:spcAft>
                          <a:spcPts val="0"/>
                        </a:spcAft>
                        <a:buClrTx/>
                        <a:buSzTx/>
                        <a:buFontTx/>
                        <a:buNone/>
                        <a:tabLst/>
                        <a:defRPr/>
                      </a:pPr>
                      <a:r>
                        <a:rPr kumimoji="1" lang="en-US" altLang="ja-JP" sz="1200">
                          <a:latin typeface="+mn-lt"/>
                          <a:ea typeface="MS PGothic" panose="020B0600070205080204" pitchFamily="34" charset="-128"/>
                        </a:rPr>
                        <a:t>IEEE802.3at</a:t>
                      </a:r>
                      <a:endParaRPr kumimoji="1" lang="ja-JP" altLang="en-US" sz="1200">
                        <a:latin typeface="+mn-lt"/>
                        <a:ea typeface="MS PGothic" panose="020B0600070205080204" pitchFamily="34" charset="-128"/>
                      </a:endParaRPr>
                    </a:p>
                  </a:txBody>
                  <a:tcPr anchor="ctr"/>
                </a:tc>
                <a:tc>
                  <a:txBody>
                    <a:bodyPr/>
                    <a:lstStyle/>
                    <a:p>
                      <a:pPr marL="0" marR="0" lvl="0" indent="0" algn="l" defTabSz="685777" rtl="0" eaLnBrk="1" fontAlgn="auto" latinLnBrk="0" hangingPunct="1">
                        <a:lnSpc>
                          <a:spcPct val="100000"/>
                        </a:lnSpc>
                        <a:spcBef>
                          <a:spcPts val="0"/>
                        </a:spcBef>
                        <a:spcAft>
                          <a:spcPts val="0"/>
                        </a:spcAft>
                        <a:buClrTx/>
                        <a:buSzTx/>
                        <a:buFontTx/>
                        <a:buNone/>
                        <a:tabLst/>
                        <a:defRPr/>
                      </a:pPr>
                      <a:r>
                        <a:rPr kumimoji="1" lang="en-US" altLang="ja-JP" sz="1200" err="1">
                          <a:latin typeface="+mn-lt"/>
                          <a:ea typeface="MS PGothic" panose="020B0600070205080204" pitchFamily="34" charset="-128"/>
                        </a:rPr>
                        <a:t>PoE</a:t>
                      </a:r>
                      <a:r>
                        <a:rPr kumimoji="1" lang="en-US" altLang="ja-JP" sz="1200">
                          <a:latin typeface="+mn-lt"/>
                          <a:ea typeface="MS PGothic" panose="020B0600070205080204" pitchFamily="34" charset="-128"/>
                        </a:rPr>
                        <a:t>+</a:t>
                      </a:r>
                      <a:endParaRPr kumimoji="1" lang="ja-JP" altLang="en-US" sz="1200">
                        <a:latin typeface="+mn-lt"/>
                        <a:ea typeface="MS PGothic" panose="020B0600070205080204" pitchFamily="34" charset="-128"/>
                      </a:endParaRPr>
                    </a:p>
                  </a:txBody>
                  <a:tcPr anchor="ctr"/>
                </a:tc>
                <a:extLst>
                  <a:ext uri="{0D108BD9-81ED-4DB2-BD59-A6C34878D82A}">
                    <a16:rowId xmlns:a16="http://schemas.microsoft.com/office/drawing/2014/main" val="1055064439"/>
                  </a:ext>
                </a:extLst>
              </a:tr>
              <a:tr h="457200">
                <a:tc>
                  <a:txBody>
                    <a:bodyPr/>
                    <a:lstStyle/>
                    <a:p>
                      <a:r>
                        <a:rPr kumimoji="1" lang="en-US" altLang="ja-JP" sz="1200">
                          <a:solidFill>
                            <a:srgbClr val="FF0000"/>
                          </a:solidFill>
                          <a:latin typeface="+mn-lt"/>
                          <a:ea typeface="MS PGothic" panose="020B0600070205080204" pitchFamily="34" charset="-128"/>
                        </a:rPr>
                        <a:t>5, 6</a:t>
                      </a:r>
                      <a:endParaRPr kumimoji="1" lang="ja-JP" altLang="en-US" sz="1200">
                        <a:solidFill>
                          <a:srgbClr val="FF0000"/>
                        </a:solidFill>
                        <a:latin typeface="+mn-lt"/>
                        <a:ea typeface="MS PGothic" panose="020B0600070205080204" pitchFamily="34" charset="-128"/>
                      </a:endParaRPr>
                    </a:p>
                  </a:txBody>
                  <a:tcPr anchor="ctr"/>
                </a:tc>
                <a:tc>
                  <a:txBody>
                    <a:bodyPr/>
                    <a:lstStyle/>
                    <a:p>
                      <a:r>
                        <a:rPr kumimoji="1" lang="en-US" altLang="ja-JP" sz="1200" dirty="0">
                          <a:latin typeface="+mn-lt"/>
                          <a:ea typeface="MS PGothic" panose="020B0600070205080204" pitchFamily="34" charset="-128"/>
                        </a:rPr>
                        <a:t>60W</a:t>
                      </a:r>
                      <a:endParaRPr kumimoji="1" lang="ja-JP" altLang="en-US" sz="1200" dirty="0">
                        <a:latin typeface="+mn-lt"/>
                        <a:ea typeface="MS PGothic" panose="020B0600070205080204" pitchFamily="34" charset="-128"/>
                      </a:endParaRPr>
                    </a:p>
                  </a:txBody>
                  <a:tcPr anchor="ctr"/>
                </a:tc>
                <a:tc>
                  <a:txBody>
                    <a:bodyPr/>
                    <a:lstStyle/>
                    <a:p>
                      <a:pPr marL="0" marR="0" lvl="0" indent="0" algn="l" defTabSz="685777" rtl="0" eaLnBrk="1" fontAlgn="auto" latinLnBrk="0" hangingPunct="1">
                        <a:lnSpc>
                          <a:spcPct val="100000"/>
                        </a:lnSpc>
                        <a:spcBef>
                          <a:spcPts val="0"/>
                        </a:spcBef>
                        <a:spcAft>
                          <a:spcPts val="0"/>
                        </a:spcAft>
                        <a:buClrTx/>
                        <a:buSzTx/>
                        <a:buFontTx/>
                        <a:buNone/>
                        <a:tabLst/>
                        <a:defRPr/>
                      </a:pPr>
                      <a:r>
                        <a:rPr kumimoji="1" lang="en-US" altLang="ja-JP" sz="1200" dirty="0">
                          <a:latin typeface="+mn-lt"/>
                          <a:ea typeface="MS PGothic" panose="020B0600070205080204" pitchFamily="34" charset="-128"/>
                        </a:rPr>
                        <a:t>Cat5e</a:t>
                      </a:r>
                      <a:endParaRPr kumimoji="1" lang="ja-JP" altLang="en-US" sz="1200" dirty="0">
                        <a:latin typeface="+mn-lt"/>
                        <a:ea typeface="MS PGothic" panose="020B0600070205080204" pitchFamily="34" charset="-128"/>
                      </a:endParaRPr>
                    </a:p>
                  </a:txBody>
                  <a:tcPr anchor="ctr"/>
                </a:tc>
                <a:tc>
                  <a:txBody>
                    <a:bodyPr/>
                    <a:lstStyle/>
                    <a:p>
                      <a:pPr marL="0" marR="0" lvl="0" indent="0" algn="l" defTabSz="685777" rtl="0" eaLnBrk="1" fontAlgn="auto" latinLnBrk="0" hangingPunct="1">
                        <a:lnSpc>
                          <a:spcPct val="100000"/>
                        </a:lnSpc>
                        <a:spcBef>
                          <a:spcPts val="0"/>
                        </a:spcBef>
                        <a:spcAft>
                          <a:spcPts val="0"/>
                        </a:spcAft>
                        <a:buClrTx/>
                        <a:buSzTx/>
                        <a:buFontTx/>
                        <a:buNone/>
                        <a:tabLst/>
                        <a:defRPr/>
                      </a:pPr>
                      <a:r>
                        <a:rPr kumimoji="1" lang="en-US" altLang="ja-JP" sz="1200" dirty="0">
                          <a:solidFill>
                            <a:srgbClr val="FF0000"/>
                          </a:solidFill>
                          <a:latin typeface="+mn-lt"/>
                          <a:ea typeface="MS PGothic" panose="020B0600070205080204" pitchFamily="34" charset="-128"/>
                        </a:rPr>
                        <a:t>IEEE802.3bt type3</a:t>
                      </a:r>
                      <a:endParaRPr kumimoji="1" lang="ja-JP" altLang="en-US" sz="1200" dirty="0">
                        <a:solidFill>
                          <a:srgbClr val="FF0000"/>
                        </a:solidFill>
                        <a:latin typeface="+mn-lt"/>
                        <a:ea typeface="MS PGothic" panose="020B0600070205080204" pitchFamily="34" charset="-128"/>
                      </a:endParaRPr>
                    </a:p>
                  </a:txBody>
                  <a:tcPr anchor="ctr"/>
                </a:tc>
                <a:tc>
                  <a:txBody>
                    <a:bodyPr/>
                    <a:lstStyle/>
                    <a:p>
                      <a:pPr marL="0" marR="0" lvl="0" indent="0" algn="l" defTabSz="685777" rtl="0" eaLnBrk="1" fontAlgn="auto" latinLnBrk="0" hangingPunct="1">
                        <a:lnSpc>
                          <a:spcPct val="100000"/>
                        </a:lnSpc>
                        <a:spcBef>
                          <a:spcPts val="0"/>
                        </a:spcBef>
                        <a:spcAft>
                          <a:spcPts val="0"/>
                        </a:spcAft>
                        <a:buClrTx/>
                        <a:buSzTx/>
                        <a:buFontTx/>
                        <a:buNone/>
                        <a:tabLst/>
                        <a:defRPr/>
                      </a:pPr>
                      <a:r>
                        <a:rPr kumimoji="1" lang="en-US" altLang="ja-JP" sz="1200" dirty="0" err="1">
                          <a:latin typeface="+mn-lt"/>
                          <a:ea typeface="MS PGothic" panose="020B0600070205080204" pitchFamily="34" charset="-128"/>
                        </a:rPr>
                        <a:t>UPoE</a:t>
                      </a:r>
                      <a:r>
                        <a:rPr kumimoji="1" lang="en-US" altLang="ja-JP" sz="1200" dirty="0">
                          <a:latin typeface="+mn-lt"/>
                          <a:ea typeface="MS PGothic" panose="020B0600070205080204" pitchFamily="34" charset="-128"/>
                        </a:rPr>
                        <a:t>*</a:t>
                      </a:r>
                      <a:r>
                        <a:rPr kumimoji="1" lang="en-US" altLang="ja-JP" sz="1200" baseline="30000" dirty="0">
                          <a:solidFill>
                            <a:srgbClr val="FF0000"/>
                          </a:solidFill>
                          <a:latin typeface="+mn-lt"/>
                          <a:ea typeface="MS PGothic" panose="020B0600070205080204" pitchFamily="34" charset="-128"/>
                        </a:rPr>
                        <a:t>2</a:t>
                      </a:r>
                      <a:endParaRPr kumimoji="1" lang="ja-JP" altLang="en-US" sz="1200" baseline="30000" dirty="0">
                        <a:solidFill>
                          <a:srgbClr val="FF0000"/>
                        </a:solidFill>
                        <a:latin typeface="+mn-lt"/>
                        <a:ea typeface="MS PGothic" panose="020B0600070205080204" pitchFamily="34" charset="-128"/>
                      </a:endParaRPr>
                    </a:p>
                  </a:txBody>
                  <a:tcPr anchor="ctr"/>
                </a:tc>
                <a:extLst>
                  <a:ext uri="{0D108BD9-81ED-4DB2-BD59-A6C34878D82A}">
                    <a16:rowId xmlns:a16="http://schemas.microsoft.com/office/drawing/2014/main" val="2499900308"/>
                  </a:ext>
                </a:extLst>
              </a:tr>
              <a:tr h="457200">
                <a:tc>
                  <a:txBody>
                    <a:bodyPr/>
                    <a:lstStyle/>
                    <a:p>
                      <a:r>
                        <a:rPr kumimoji="1" lang="en-US" altLang="ja-JP" sz="1200" dirty="0">
                          <a:solidFill>
                            <a:srgbClr val="FF0000"/>
                          </a:solidFill>
                          <a:latin typeface="+mn-lt"/>
                          <a:ea typeface="MS PGothic" panose="020B0600070205080204" pitchFamily="34" charset="-128"/>
                        </a:rPr>
                        <a:t>7, 8</a:t>
                      </a:r>
                      <a:endParaRPr kumimoji="1" lang="ja-JP" altLang="en-US" sz="1200" dirty="0">
                        <a:solidFill>
                          <a:srgbClr val="FF0000"/>
                        </a:solidFill>
                        <a:latin typeface="+mn-lt"/>
                        <a:ea typeface="MS PGothic" panose="020B0600070205080204" pitchFamily="34" charset="-128"/>
                      </a:endParaRPr>
                    </a:p>
                  </a:txBody>
                  <a:tcPr anchor="ctr"/>
                </a:tc>
                <a:tc>
                  <a:txBody>
                    <a:bodyPr/>
                    <a:lstStyle/>
                    <a:p>
                      <a:r>
                        <a:rPr kumimoji="1" lang="en-US" altLang="ja-JP" sz="1200" dirty="0">
                          <a:latin typeface="+mn-lt"/>
                          <a:ea typeface="MS PGothic" panose="020B0600070205080204" pitchFamily="34" charset="-128"/>
                        </a:rPr>
                        <a:t>90W</a:t>
                      </a:r>
                      <a:endParaRPr kumimoji="1" lang="ja-JP" altLang="en-US" sz="1200" dirty="0">
                        <a:latin typeface="+mn-lt"/>
                        <a:ea typeface="MS PGothic" panose="020B0600070205080204" pitchFamily="34" charset="-128"/>
                      </a:endParaRPr>
                    </a:p>
                  </a:txBody>
                  <a:tcPr anchor="ctr"/>
                </a:tc>
                <a:tc>
                  <a:txBody>
                    <a:bodyPr/>
                    <a:lstStyle/>
                    <a:p>
                      <a:pPr marL="0" marR="0" lvl="0" indent="0" algn="l" defTabSz="685777" rtl="0" eaLnBrk="1" fontAlgn="auto" latinLnBrk="0" hangingPunct="1">
                        <a:lnSpc>
                          <a:spcPct val="100000"/>
                        </a:lnSpc>
                        <a:spcBef>
                          <a:spcPts val="0"/>
                        </a:spcBef>
                        <a:spcAft>
                          <a:spcPts val="0"/>
                        </a:spcAft>
                        <a:buClrTx/>
                        <a:buSzTx/>
                        <a:buFontTx/>
                        <a:buNone/>
                        <a:tabLst/>
                        <a:defRPr/>
                      </a:pPr>
                      <a:r>
                        <a:rPr kumimoji="1" lang="en-US" altLang="ja-JP" sz="1200" dirty="0">
                          <a:latin typeface="+mn-lt"/>
                          <a:ea typeface="MS PGothic" panose="020B0600070205080204" pitchFamily="34" charset="-128"/>
                        </a:rPr>
                        <a:t>Cat5e</a:t>
                      </a:r>
                      <a:endParaRPr kumimoji="1" lang="ja-JP" altLang="en-US" sz="1200" dirty="0">
                        <a:latin typeface="+mn-lt"/>
                        <a:ea typeface="MS PGothic" panose="020B0600070205080204" pitchFamily="34" charset="-128"/>
                      </a:endParaRPr>
                    </a:p>
                  </a:txBody>
                  <a:tcPr anchor="ctr"/>
                </a:tc>
                <a:tc>
                  <a:txBody>
                    <a:bodyPr/>
                    <a:lstStyle/>
                    <a:p>
                      <a:pPr marL="0" marR="0" lvl="0" indent="0" algn="l" defTabSz="685777" rtl="0" eaLnBrk="1" fontAlgn="auto" latinLnBrk="0" hangingPunct="1">
                        <a:lnSpc>
                          <a:spcPct val="100000"/>
                        </a:lnSpc>
                        <a:spcBef>
                          <a:spcPts val="0"/>
                        </a:spcBef>
                        <a:spcAft>
                          <a:spcPts val="0"/>
                        </a:spcAft>
                        <a:buClrTx/>
                        <a:buSzTx/>
                        <a:buFontTx/>
                        <a:buNone/>
                        <a:tabLst/>
                        <a:defRPr/>
                      </a:pPr>
                      <a:r>
                        <a:rPr kumimoji="1" lang="en-US" altLang="ja-JP" sz="1200" dirty="0">
                          <a:solidFill>
                            <a:srgbClr val="FF0000"/>
                          </a:solidFill>
                          <a:latin typeface="+mn-lt"/>
                          <a:ea typeface="MS PGothic" panose="020B0600070205080204" pitchFamily="34" charset="-128"/>
                        </a:rPr>
                        <a:t>IEEE802.3bt type4</a:t>
                      </a:r>
                      <a:endParaRPr kumimoji="1" lang="ja-JP" altLang="en-US" sz="1200" dirty="0">
                        <a:solidFill>
                          <a:srgbClr val="FF0000"/>
                        </a:solidFill>
                        <a:latin typeface="+mn-lt"/>
                        <a:ea typeface="MS PGothic" panose="020B0600070205080204" pitchFamily="34" charset="-128"/>
                      </a:endParaRPr>
                    </a:p>
                  </a:txBody>
                  <a:tcPr anchor="ctr"/>
                </a:tc>
                <a:tc>
                  <a:txBody>
                    <a:bodyPr/>
                    <a:lstStyle/>
                    <a:p>
                      <a:pPr marL="0" marR="0" lvl="0" indent="0" algn="l" defTabSz="685777" rtl="0" eaLnBrk="1" fontAlgn="auto" latinLnBrk="0" hangingPunct="1">
                        <a:lnSpc>
                          <a:spcPct val="100000"/>
                        </a:lnSpc>
                        <a:spcBef>
                          <a:spcPts val="0"/>
                        </a:spcBef>
                        <a:spcAft>
                          <a:spcPts val="0"/>
                        </a:spcAft>
                        <a:buClrTx/>
                        <a:buSzTx/>
                        <a:buFontTx/>
                        <a:buNone/>
                        <a:tabLst/>
                        <a:defRPr/>
                      </a:pPr>
                      <a:r>
                        <a:rPr kumimoji="1" lang="en-US" altLang="ja-JP" sz="1200" dirty="0" err="1">
                          <a:latin typeface="+mn-lt"/>
                          <a:ea typeface="MS PGothic" panose="020B0600070205080204" pitchFamily="34" charset="-128"/>
                        </a:rPr>
                        <a:t>UPoE</a:t>
                      </a:r>
                      <a:r>
                        <a:rPr kumimoji="1" lang="en-US" altLang="ja-JP" sz="1200" dirty="0">
                          <a:latin typeface="+mn-lt"/>
                          <a:ea typeface="MS PGothic" panose="020B0600070205080204" pitchFamily="34" charset="-128"/>
                        </a:rPr>
                        <a:t>+</a:t>
                      </a:r>
                      <a:r>
                        <a:rPr kumimoji="1" lang="en-US" altLang="ja-JP" sz="1200" baseline="30000" dirty="0">
                          <a:solidFill>
                            <a:srgbClr val="FF0000"/>
                          </a:solidFill>
                          <a:latin typeface="+mn-lt"/>
                          <a:ea typeface="MS PGothic" panose="020B0600070205080204" pitchFamily="34" charset="-128"/>
                        </a:rPr>
                        <a:t>*2</a:t>
                      </a:r>
                      <a:endParaRPr kumimoji="1" lang="ja-JP" altLang="en-US" sz="1200" baseline="30000" dirty="0">
                        <a:solidFill>
                          <a:srgbClr val="FF0000"/>
                        </a:solidFill>
                        <a:latin typeface="+mn-lt"/>
                        <a:ea typeface="MS PGothic" panose="020B0600070205080204" pitchFamily="34" charset="-128"/>
                      </a:endParaRPr>
                    </a:p>
                  </a:txBody>
                  <a:tcPr anchor="ctr"/>
                </a:tc>
                <a:extLst>
                  <a:ext uri="{0D108BD9-81ED-4DB2-BD59-A6C34878D82A}">
                    <a16:rowId xmlns:a16="http://schemas.microsoft.com/office/drawing/2014/main" val="2684609379"/>
                  </a:ext>
                </a:extLst>
              </a:tr>
            </a:tbl>
          </a:graphicData>
        </a:graphic>
      </p:graphicFrame>
      <p:sp>
        <p:nvSpPr>
          <p:cNvPr id="4" name="テキスト ボックス 3">
            <a:extLst>
              <a:ext uri="{FF2B5EF4-FFF2-40B4-BE49-F238E27FC236}">
                <a16:creationId xmlns:a16="http://schemas.microsoft.com/office/drawing/2014/main" id="{9375F24D-2132-4B8B-97FB-8E50C75865F4}"/>
              </a:ext>
            </a:extLst>
          </p:cNvPr>
          <p:cNvSpPr txBox="1"/>
          <p:nvPr/>
        </p:nvSpPr>
        <p:spPr>
          <a:xfrm>
            <a:off x="4706143" y="4421822"/>
            <a:ext cx="4337051" cy="415498"/>
          </a:xfrm>
          <a:prstGeom prst="rect">
            <a:avLst/>
          </a:prstGeom>
          <a:noFill/>
        </p:spPr>
        <p:txBody>
          <a:bodyPr wrap="square" rtlCol="0">
            <a:spAutoFit/>
          </a:bodyPr>
          <a:lstStyle/>
          <a:p>
            <a:r>
              <a:rPr lang="en-US" altLang="ja-JP" sz="700" dirty="0">
                <a:solidFill>
                  <a:srgbClr val="FF0000"/>
                </a:solidFill>
                <a:latin typeface="+mn-lt"/>
              </a:rPr>
              <a:t>*2</a:t>
            </a:r>
            <a:r>
              <a:rPr lang="ja-JP" altLang="en-US" sz="700" dirty="0">
                <a:solidFill>
                  <a:srgbClr val="FF0000"/>
                </a:solidFill>
                <a:latin typeface="+mn-lt"/>
              </a:rPr>
              <a:t>：</a:t>
            </a:r>
            <a:r>
              <a:rPr lang="en-US" altLang="ja-JP" sz="700" dirty="0">
                <a:solidFill>
                  <a:srgbClr val="FF0000"/>
                </a:solidFill>
                <a:latin typeface="+mn-lt"/>
              </a:rPr>
              <a:t>2011</a:t>
            </a:r>
            <a:r>
              <a:rPr lang="ja-JP" altLang="en-US" sz="700" dirty="0">
                <a:solidFill>
                  <a:srgbClr val="FF0000"/>
                </a:solidFill>
                <a:latin typeface="+mn-lt"/>
              </a:rPr>
              <a:t>年に独自規格として</a:t>
            </a:r>
            <a:r>
              <a:rPr lang="en-US" altLang="ja-JP" sz="700" dirty="0">
                <a:solidFill>
                  <a:srgbClr val="FF0000"/>
                </a:solidFill>
                <a:latin typeface="+mn-lt"/>
              </a:rPr>
              <a:t>Cisco</a:t>
            </a:r>
            <a:r>
              <a:rPr lang="ja-JP" altLang="en-US" sz="700" dirty="0">
                <a:solidFill>
                  <a:srgbClr val="FF0000"/>
                </a:solidFill>
                <a:latin typeface="+mn-lt"/>
              </a:rPr>
              <a:t>からリリースされていました が、</a:t>
            </a:r>
            <a:r>
              <a:rPr lang="en-US" altLang="ja-JP" sz="700" dirty="0">
                <a:solidFill>
                  <a:srgbClr val="FF0000"/>
                </a:solidFill>
                <a:latin typeface="+mn-lt"/>
              </a:rPr>
              <a:t>2018</a:t>
            </a:r>
            <a:r>
              <a:rPr lang="ja-JP" altLang="en-US" sz="700" dirty="0">
                <a:solidFill>
                  <a:srgbClr val="FF0000"/>
                </a:solidFill>
                <a:latin typeface="+mn-lt"/>
              </a:rPr>
              <a:t>年</a:t>
            </a:r>
            <a:r>
              <a:rPr lang="en-US" altLang="ja-JP" sz="700" dirty="0">
                <a:solidFill>
                  <a:srgbClr val="FF0000"/>
                </a:solidFill>
                <a:latin typeface="+mn-lt"/>
              </a:rPr>
              <a:t>9</a:t>
            </a:r>
            <a:r>
              <a:rPr lang="ja-JP" altLang="en-US" sz="700" dirty="0">
                <a:solidFill>
                  <a:srgbClr val="FF0000"/>
                </a:solidFill>
                <a:latin typeface="+mn-lt"/>
              </a:rPr>
              <a:t>月に</a:t>
            </a:r>
            <a:r>
              <a:rPr lang="en-US" altLang="ja-JP" sz="700" dirty="0">
                <a:solidFill>
                  <a:srgbClr val="FF0000"/>
                </a:solidFill>
                <a:latin typeface="+mn-lt"/>
              </a:rPr>
              <a:t>IEEE802.3bt</a:t>
            </a:r>
            <a:r>
              <a:rPr lang="ja-JP" altLang="en-US" sz="700" dirty="0">
                <a:solidFill>
                  <a:srgbClr val="FF0000"/>
                </a:solidFill>
                <a:latin typeface="+mn-lt"/>
              </a:rPr>
              <a:t>として承認されました。また、</a:t>
            </a:r>
            <a:r>
              <a:rPr lang="en-US" altLang="ja-JP" sz="700" dirty="0">
                <a:solidFill>
                  <a:srgbClr val="FF0000"/>
                </a:solidFill>
                <a:latin typeface="+mn-lt"/>
              </a:rPr>
              <a:t>IEEE802.3bt</a:t>
            </a:r>
            <a:r>
              <a:rPr lang="ja-JP" altLang="en-US" sz="700" dirty="0">
                <a:solidFill>
                  <a:srgbClr val="FF0000"/>
                </a:solidFill>
                <a:latin typeface="+mn-lt"/>
              </a:rPr>
              <a:t>には</a:t>
            </a:r>
            <a:r>
              <a:rPr lang="en-US" altLang="ja-JP" sz="700" dirty="0">
                <a:solidFill>
                  <a:srgbClr val="FF0000"/>
                </a:solidFill>
                <a:latin typeface="+mn-lt"/>
              </a:rPr>
              <a:t>type3</a:t>
            </a:r>
            <a:r>
              <a:rPr lang="ja-JP" altLang="en-US" sz="700" dirty="0">
                <a:solidFill>
                  <a:srgbClr val="FF0000"/>
                </a:solidFill>
                <a:latin typeface="+mn-lt"/>
              </a:rPr>
              <a:t>と</a:t>
            </a:r>
            <a:r>
              <a:rPr lang="en-US" altLang="ja-JP" sz="700" dirty="0">
                <a:solidFill>
                  <a:srgbClr val="FF0000"/>
                </a:solidFill>
                <a:latin typeface="+mn-lt"/>
              </a:rPr>
              <a:t>type4</a:t>
            </a:r>
            <a:r>
              <a:rPr lang="ja-JP" altLang="en-US" sz="700" dirty="0">
                <a:solidFill>
                  <a:srgbClr val="FF0000"/>
                </a:solidFill>
                <a:latin typeface="+mn-lt"/>
              </a:rPr>
              <a:t>があり、それぞれの最大供給量は、</a:t>
            </a:r>
            <a:r>
              <a:rPr lang="en-US" altLang="ja-JP" sz="700" dirty="0">
                <a:solidFill>
                  <a:srgbClr val="FF0000"/>
                </a:solidFill>
                <a:latin typeface="+mn-lt"/>
              </a:rPr>
              <a:t>type3</a:t>
            </a:r>
            <a:r>
              <a:rPr lang="ja-JP" altLang="en-US" sz="700" dirty="0">
                <a:solidFill>
                  <a:srgbClr val="FF0000"/>
                </a:solidFill>
                <a:latin typeface="+mn-lt"/>
              </a:rPr>
              <a:t>は</a:t>
            </a:r>
            <a:r>
              <a:rPr lang="en-US" altLang="ja-JP" sz="700" dirty="0">
                <a:solidFill>
                  <a:srgbClr val="FF0000"/>
                </a:solidFill>
                <a:latin typeface="+mn-lt"/>
              </a:rPr>
              <a:t>60W</a:t>
            </a:r>
            <a:r>
              <a:rPr lang="ja-JP" altLang="en-US" sz="700" dirty="0">
                <a:solidFill>
                  <a:srgbClr val="FF0000"/>
                </a:solidFill>
                <a:latin typeface="+mn-lt"/>
              </a:rPr>
              <a:t>、</a:t>
            </a:r>
            <a:r>
              <a:rPr lang="en-US" altLang="ja-JP" sz="700" dirty="0">
                <a:solidFill>
                  <a:srgbClr val="FF0000"/>
                </a:solidFill>
                <a:latin typeface="+mn-lt"/>
              </a:rPr>
              <a:t>type4</a:t>
            </a:r>
            <a:r>
              <a:rPr lang="ja-JP" altLang="en-US" sz="700" dirty="0">
                <a:solidFill>
                  <a:srgbClr val="FF0000"/>
                </a:solidFill>
                <a:latin typeface="+mn-lt"/>
              </a:rPr>
              <a:t>は</a:t>
            </a:r>
            <a:r>
              <a:rPr lang="en-US" altLang="ja-JP" sz="700" dirty="0">
                <a:solidFill>
                  <a:srgbClr val="FF0000"/>
                </a:solidFill>
                <a:latin typeface="+mn-lt"/>
              </a:rPr>
              <a:t>90W</a:t>
            </a:r>
            <a:r>
              <a:rPr lang="ja-JP" altLang="en-US" sz="700" dirty="0">
                <a:solidFill>
                  <a:srgbClr val="FF0000"/>
                </a:solidFill>
                <a:latin typeface="+mn-lt"/>
              </a:rPr>
              <a:t>となっております。</a:t>
            </a:r>
          </a:p>
        </p:txBody>
      </p:sp>
      <p:sp>
        <p:nvSpPr>
          <p:cNvPr id="11" name="Slide Number Placeholder 4">
            <a:extLst>
              <a:ext uri="{FF2B5EF4-FFF2-40B4-BE49-F238E27FC236}">
                <a16:creationId xmlns:a16="http://schemas.microsoft.com/office/drawing/2014/main" id="{96C7CEF1-CEB1-40D4-A49B-D9BC1774FA13}"/>
              </a:ext>
            </a:extLst>
          </p:cNvPr>
          <p:cNvSpPr>
            <a:spLocks noGrp="1"/>
          </p:cNvSpPr>
          <p:nvPr>
            <p:ph type="sldNum" sz="quarter" idx="4294967295"/>
          </p:nvPr>
        </p:nvSpPr>
        <p:spPr>
          <a:xfrm>
            <a:off x="8648700" y="4884738"/>
            <a:ext cx="495300" cy="274637"/>
          </a:xfrm>
          <a:prstGeom prst="rect">
            <a:avLst/>
          </a:prstGeom>
        </p:spPr>
        <p:txBody>
          <a:bodyPr>
            <a:noAutofit/>
          </a:bodyPr>
          <a:lstStyle/>
          <a:p>
            <a:fld id="{3945D0FD-48F1-4D72-80C5-FFB60B92A834}" type="slidenum">
              <a:rPr lang="en-US" sz="900" smtClean="0">
                <a:latin typeface="+mn-lt"/>
                <a:ea typeface="MS PGothic" panose="020B0600070205080204" pitchFamily="34" charset="-128"/>
              </a:rPr>
              <a:pPr/>
              <a:t>146</a:t>
            </a:fld>
            <a:endParaRPr lang="en-US" sz="900" dirty="0">
              <a:latin typeface="+mn-lt"/>
              <a:ea typeface="MS PGothic" panose="020B0600070205080204" pitchFamily="34" charset="-128"/>
            </a:endParaRPr>
          </a:p>
        </p:txBody>
      </p:sp>
    </p:spTree>
    <p:extLst>
      <p:ext uri="{BB962C8B-B14F-4D97-AF65-F5344CB8AC3E}">
        <p14:creationId xmlns:p14="http://schemas.microsoft.com/office/powerpoint/2010/main" val="647010071"/>
      </p:ext>
    </p:extLst>
  </p:cSld>
  <p:clrMapOvr>
    <a:masterClrMapping/>
  </p:clrMapOvr>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B4E46717-193D-964E-B331-2B7326FCC372}"/>
              </a:ext>
            </a:extLst>
          </p:cNvPr>
          <p:cNvSpPr>
            <a:spLocks noGrp="1"/>
          </p:cNvSpPr>
          <p:nvPr>
            <p:ph type="title"/>
          </p:nvPr>
        </p:nvSpPr>
        <p:spPr/>
        <p:txBody>
          <a:bodyPr anchor="t"/>
          <a:lstStyle/>
          <a:p>
            <a:r>
              <a:rPr lang="en-US" err="1">
                <a:latin typeface="+mn-lt"/>
                <a:ea typeface="MS PGothic" panose="020B0600070205080204" pitchFamily="34" charset="-128"/>
              </a:rPr>
              <a:t>PoE</a:t>
            </a:r>
            <a:endParaRPr lang="en-US">
              <a:latin typeface="+mn-lt"/>
              <a:ea typeface="MS PGothic" panose="020B0600070205080204" pitchFamily="34" charset="-128"/>
            </a:endParaRPr>
          </a:p>
        </p:txBody>
      </p:sp>
      <p:sp>
        <p:nvSpPr>
          <p:cNvPr id="5" name="Text Placeholder 4">
            <a:extLst>
              <a:ext uri="{FF2B5EF4-FFF2-40B4-BE49-F238E27FC236}">
                <a16:creationId xmlns:a16="http://schemas.microsoft.com/office/drawing/2014/main" id="{A9F797BE-25B5-8A46-B6B8-37C32BBAD93F}"/>
              </a:ext>
            </a:extLst>
          </p:cNvPr>
          <p:cNvSpPr>
            <a:spLocks noGrp="1"/>
          </p:cNvSpPr>
          <p:nvPr>
            <p:ph type="body" sz="quarter" idx="11"/>
          </p:nvPr>
        </p:nvSpPr>
        <p:spPr/>
        <p:txBody>
          <a:bodyPr anchor="b"/>
          <a:lstStyle/>
          <a:p>
            <a:r>
              <a:rPr lang="en-US" altLang="ja-JP" dirty="0">
                <a:ea typeface="MS PGothic" panose="020B0600070205080204" pitchFamily="34" charset="-128"/>
              </a:rPr>
              <a:t>Cisco Catalyst 9200 </a:t>
            </a:r>
            <a:r>
              <a:rPr lang="ja-JP" altLang="en-US" dirty="0">
                <a:ea typeface="MS PGothic" panose="020B0600070205080204" pitchFamily="34" charset="-128"/>
              </a:rPr>
              <a:t>と</a:t>
            </a:r>
            <a:r>
              <a:rPr lang="en-US" altLang="ja-JP" dirty="0">
                <a:ea typeface="MS PGothic" panose="020B0600070205080204" pitchFamily="34" charset="-128"/>
              </a:rPr>
              <a:t> Cisco Catalyst 9300 </a:t>
            </a:r>
            <a:r>
              <a:rPr lang="ja-JP" altLang="en-US" dirty="0">
                <a:ea typeface="MS PGothic" panose="020B0600070205080204" pitchFamily="34" charset="-128"/>
              </a:rPr>
              <a:t>の違い</a:t>
            </a:r>
            <a:endParaRPr lang="en-US" altLang="ja-JP" dirty="0">
              <a:ea typeface="MS PGothic" panose="020B0600070205080204" pitchFamily="34" charset="-128"/>
            </a:endParaRPr>
          </a:p>
        </p:txBody>
      </p:sp>
      <p:sp>
        <p:nvSpPr>
          <p:cNvPr id="6" name="Text Placeholder 5">
            <a:extLst>
              <a:ext uri="{FF2B5EF4-FFF2-40B4-BE49-F238E27FC236}">
                <a16:creationId xmlns:a16="http://schemas.microsoft.com/office/drawing/2014/main" id="{AD0CEF74-413B-8F45-AD7F-1418652859F4}"/>
              </a:ext>
            </a:extLst>
          </p:cNvPr>
          <p:cNvSpPr>
            <a:spLocks noGrp="1"/>
          </p:cNvSpPr>
          <p:nvPr>
            <p:ph type="body" sz="quarter" idx="12"/>
          </p:nvPr>
        </p:nvSpPr>
        <p:spPr/>
        <p:txBody>
          <a:bodyPr/>
          <a:lstStyle/>
          <a:p>
            <a:r>
              <a:rPr kumimoji="1" lang="en-US" altLang="ja-JP">
                <a:ea typeface="MS PGothic" panose="020B0600070205080204" pitchFamily="34" charset="-128"/>
              </a:rPr>
              <a:t>3.2  IOS Management</a:t>
            </a:r>
            <a:endParaRPr lang="en-US" altLang="ja-JP">
              <a:solidFill>
                <a:schemeClr val="accent3">
                  <a:lumMod val="50000"/>
                </a:schemeClr>
              </a:solidFill>
              <a:ea typeface="MS PGothic" panose="020B0600070205080204" pitchFamily="34" charset="-128"/>
              <a:cs typeface="CiscoSansTT" panose="020B0503020201020303" pitchFamily="34" charset="0"/>
            </a:endParaRPr>
          </a:p>
        </p:txBody>
      </p:sp>
      <p:sp>
        <p:nvSpPr>
          <p:cNvPr id="2" name="テキスト ボックス 1">
            <a:extLst>
              <a:ext uri="{FF2B5EF4-FFF2-40B4-BE49-F238E27FC236}">
                <a16:creationId xmlns:a16="http://schemas.microsoft.com/office/drawing/2014/main" id="{05963CDC-421F-1C4D-902D-9BA92881D033}"/>
              </a:ext>
            </a:extLst>
          </p:cNvPr>
          <p:cNvSpPr txBox="1"/>
          <p:nvPr/>
        </p:nvSpPr>
        <p:spPr>
          <a:xfrm>
            <a:off x="228601" y="1120687"/>
            <a:ext cx="4262480" cy="1465786"/>
          </a:xfrm>
          <a:prstGeom prst="rect">
            <a:avLst/>
          </a:prstGeom>
          <a:noFill/>
        </p:spPr>
        <p:txBody>
          <a:bodyPr wrap="square" rtlCol="0">
            <a:spAutoFit/>
          </a:bodyPr>
          <a:lstStyle/>
          <a:p>
            <a:pPr>
              <a:lnSpc>
                <a:spcPct val="150000"/>
              </a:lnSpc>
            </a:pPr>
            <a:r>
              <a:rPr lang="en-US" altLang="ja-JP" sz="1050" b="1" dirty="0">
                <a:latin typeface="+mn-lt"/>
                <a:ea typeface="MS PGothic" panose="020B0600070205080204" pitchFamily="34" charset="-128"/>
              </a:rPr>
              <a:t>Cisco Catalyst 9200 L </a:t>
            </a:r>
            <a:r>
              <a:rPr lang="ja-JP" altLang="en-US" sz="1050" b="1" dirty="0">
                <a:latin typeface="+mn-lt"/>
                <a:ea typeface="MS PGothic" panose="020B0600070205080204" pitchFamily="34" charset="-128"/>
              </a:rPr>
              <a:t>シリーズ</a:t>
            </a:r>
            <a:r>
              <a:rPr lang="ja-JP" altLang="en-US" sz="1050" dirty="0">
                <a:latin typeface="+mn-lt"/>
                <a:ea typeface="MS PGothic" panose="020B0600070205080204" pitchFamily="34" charset="-128"/>
              </a:rPr>
              <a:t>は、各</a:t>
            </a:r>
            <a:r>
              <a:rPr lang="en-US" altLang="ja-JP" sz="1050" dirty="0">
                <a:latin typeface="+mn-lt"/>
                <a:ea typeface="MS PGothic" panose="020B0600070205080204" pitchFamily="34" charset="-128"/>
              </a:rPr>
              <a:t> PID </a:t>
            </a:r>
            <a:r>
              <a:rPr lang="ja-JP" altLang="en-US" sz="1050" dirty="0">
                <a:latin typeface="+mn-lt"/>
                <a:ea typeface="MS PGothic" panose="020B0600070205080204" pitchFamily="34" charset="-128"/>
              </a:rPr>
              <a:t>専用の電源モジュールです。</a:t>
            </a:r>
            <a:endParaRPr lang="en-US" altLang="ja-JP" sz="1050" dirty="0">
              <a:latin typeface="+mn-lt"/>
              <a:ea typeface="MS PGothic" panose="020B0600070205080204" pitchFamily="34" charset="-128"/>
            </a:endParaRPr>
          </a:p>
          <a:p>
            <a:r>
              <a:rPr lang="ja-JP" altLang="en-US" sz="1050" dirty="0">
                <a:latin typeface="+mn-lt"/>
                <a:ea typeface="MS PGothic" panose="020B0600070205080204" pitchFamily="34" charset="-128"/>
              </a:rPr>
              <a:t>　・</a:t>
            </a:r>
            <a:r>
              <a:rPr lang="en-US" altLang="ja-JP" sz="1050" dirty="0">
                <a:latin typeface="+mn-lt"/>
                <a:ea typeface="MS PGothic" panose="020B0600070205080204" pitchFamily="34" charset="-128"/>
              </a:rPr>
              <a:t>PoE </a:t>
            </a:r>
            <a:r>
              <a:rPr lang="ja-JP" altLang="en-US" sz="1050" dirty="0">
                <a:latin typeface="+mn-lt"/>
                <a:ea typeface="MS PGothic" panose="020B0600070205080204" pitchFamily="34" charset="-128"/>
              </a:rPr>
              <a:t>機能無し機器用（</a:t>
            </a:r>
            <a:r>
              <a:rPr lang="en-US" altLang="ja-JP" sz="1050" dirty="0">
                <a:latin typeface="+mn-lt"/>
                <a:ea typeface="MS PGothic" panose="020B0600070205080204" pitchFamily="34" charset="-128"/>
              </a:rPr>
              <a:t>C9200-24T,-48T</a:t>
            </a:r>
            <a:r>
              <a:rPr lang="ja-JP" altLang="en-US" sz="1050" dirty="0">
                <a:latin typeface="+mn-lt"/>
                <a:ea typeface="MS PGothic" panose="020B0600070205080204" pitchFamily="34" charset="-128"/>
              </a:rPr>
              <a:t>）：</a:t>
            </a:r>
            <a:r>
              <a:rPr lang="en-US" altLang="ja-JP" sz="1050" b="1" dirty="0">
                <a:solidFill>
                  <a:srgbClr val="0000FF"/>
                </a:solidFill>
                <a:latin typeface="+mn-lt"/>
                <a:ea typeface="MS PGothic" panose="020B0600070205080204" pitchFamily="34" charset="-128"/>
              </a:rPr>
              <a:t> </a:t>
            </a:r>
            <a:r>
              <a:rPr lang="en-US" altLang="ja-JP" sz="1050" b="1" dirty="0">
                <a:solidFill>
                  <a:schemeClr val="accent1"/>
                </a:solidFill>
                <a:latin typeface="+mn-lt"/>
                <a:ea typeface="MS PGothic" panose="020B0600070205080204" pitchFamily="34" charset="-128"/>
              </a:rPr>
              <a:t>PWR-C5-125WAC</a:t>
            </a:r>
            <a:endParaRPr lang="en-US" altLang="ja-JP" sz="1050" dirty="0">
              <a:solidFill>
                <a:schemeClr val="accent1"/>
              </a:solidFill>
              <a:latin typeface="+mn-lt"/>
              <a:ea typeface="MS PGothic" panose="020B0600070205080204" pitchFamily="34" charset="-128"/>
            </a:endParaRPr>
          </a:p>
          <a:p>
            <a:r>
              <a:rPr lang="ja-JP" altLang="en-US" sz="1050" dirty="0">
                <a:latin typeface="+mn-lt"/>
                <a:ea typeface="MS PGothic" panose="020B0600070205080204" pitchFamily="34" charset="-128"/>
              </a:rPr>
              <a:t>　・</a:t>
            </a:r>
            <a:r>
              <a:rPr lang="en-US" altLang="ja-JP" sz="1050" dirty="0">
                <a:latin typeface="+mn-lt"/>
                <a:ea typeface="MS PGothic" panose="020B0600070205080204" pitchFamily="34" charset="-128"/>
              </a:rPr>
              <a:t>PoE </a:t>
            </a:r>
            <a:r>
              <a:rPr lang="ja-JP" altLang="en-US" sz="1050" dirty="0">
                <a:latin typeface="+mn-lt"/>
                <a:ea typeface="MS PGothic" panose="020B0600070205080204" pitchFamily="34" charset="-128"/>
              </a:rPr>
              <a:t>対応</a:t>
            </a:r>
            <a:r>
              <a:rPr lang="en-US" altLang="ja-JP" sz="1050" dirty="0">
                <a:latin typeface="+mn-lt"/>
                <a:ea typeface="MS PGothic" panose="020B0600070205080204" pitchFamily="34" charset="-128"/>
              </a:rPr>
              <a:t> 24 </a:t>
            </a:r>
            <a:r>
              <a:rPr lang="ja-JP" altLang="en-US" sz="1050" dirty="0">
                <a:latin typeface="+mn-lt"/>
                <a:ea typeface="MS PGothic" panose="020B0600070205080204" pitchFamily="34" charset="-128"/>
              </a:rPr>
              <a:t>ポート機器用（</a:t>
            </a:r>
            <a:r>
              <a:rPr lang="en-US" altLang="ja-JP" sz="1050" dirty="0">
                <a:latin typeface="+mn-lt"/>
                <a:ea typeface="MS PGothic" panose="020B0600070205080204" pitchFamily="34" charset="-128"/>
              </a:rPr>
              <a:t>C9200-24P</a:t>
            </a:r>
            <a:r>
              <a:rPr lang="ja-JP" altLang="en-US" sz="1050" dirty="0">
                <a:latin typeface="+mn-lt"/>
                <a:ea typeface="MS PGothic" panose="020B0600070205080204" pitchFamily="34" charset="-128"/>
              </a:rPr>
              <a:t>）：</a:t>
            </a:r>
            <a:r>
              <a:rPr lang="en-US" altLang="ja-JP" sz="1050" b="1" dirty="0">
                <a:solidFill>
                  <a:srgbClr val="0000FF"/>
                </a:solidFill>
                <a:latin typeface="+mn-lt"/>
                <a:ea typeface="MS PGothic" panose="020B0600070205080204" pitchFamily="34" charset="-128"/>
              </a:rPr>
              <a:t> </a:t>
            </a:r>
            <a:r>
              <a:rPr lang="en-US" altLang="ja-JP" sz="1050" b="1" dirty="0">
                <a:solidFill>
                  <a:schemeClr val="accent1"/>
                </a:solidFill>
                <a:latin typeface="+mn-lt"/>
                <a:ea typeface="MS PGothic" panose="020B0600070205080204" pitchFamily="34" charset="-128"/>
              </a:rPr>
              <a:t>PWR-C5-600WAC</a:t>
            </a:r>
            <a:endParaRPr lang="en-US" altLang="ja-JP" sz="1050" dirty="0">
              <a:solidFill>
                <a:schemeClr val="accent1"/>
              </a:solidFill>
              <a:latin typeface="+mn-lt"/>
              <a:ea typeface="MS PGothic" panose="020B0600070205080204" pitchFamily="34" charset="-128"/>
            </a:endParaRPr>
          </a:p>
          <a:p>
            <a:r>
              <a:rPr lang="ja-JP" altLang="en-US" sz="1050" dirty="0">
                <a:latin typeface="+mn-lt"/>
                <a:ea typeface="MS PGothic" panose="020B0600070205080204" pitchFamily="34" charset="-128"/>
              </a:rPr>
              <a:t>　・</a:t>
            </a:r>
            <a:r>
              <a:rPr lang="en-US" altLang="ja-JP" sz="1050" dirty="0">
                <a:latin typeface="+mn-lt"/>
                <a:ea typeface="MS PGothic" panose="020B0600070205080204" pitchFamily="34" charset="-128"/>
              </a:rPr>
              <a:t>PoE </a:t>
            </a:r>
            <a:r>
              <a:rPr lang="ja-JP" altLang="en-US" sz="1050" dirty="0">
                <a:latin typeface="+mn-lt"/>
                <a:ea typeface="MS PGothic" panose="020B0600070205080204" pitchFamily="34" charset="-128"/>
              </a:rPr>
              <a:t>対応</a:t>
            </a:r>
            <a:r>
              <a:rPr lang="en-US" altLang="ja-JP" sz="1050" dirty="0">
                <a:latin typeface="+mn-lt"/>
                <a:ea typeface="MS PGothic" panose="020B0600070205080204" pitchFamily="34" charset="-128"/>
              </a:rPr>
              <a:t> 48 </a:t>
            </a:r>
            <a:r>
              <a:rPr lang="ja-JP" altLang="en-US" sz="1050" dirty="0">
                <a:latin typeface="+mn-lt"/>
                <a:ea typeface="MS PGothic" panose="020B0600070205080204" pitchFamily="34" charset="-128"/>
              </a:rPr>
              <a:t>ポート機器用（</a:t>
            </a:r>
            <a:r>
              <a:rPr lang="en-US" altLang="ja-JP" sz="1050" dirty="0">
                <a:latin typeface="+mn-lt"/>
                <a:ea typeface="MS PGothic" panose="020B0600070205080204" pitchFamily="34" charset="-128"/>
              </a:rPr>
              <a:t>C9200-48P</a:t>
            </a:r>
            <a:r>
              <a:rPr lang="ja-JP" altLang="en-US" sz="1050" dirty="0">
                <a:latin typeface="+mn-lt"/>
                <a:ea typeface="MS PGothic" panose="020B0600070205080204" pitchFamily="34" charset="-128"/>
              </a:rPr>
              <a:t>）</a:t>
            </a:r>
            <a:r>
              <a:rPr lang="en-US" altLang="ja-JP" sz="1050" dirty="0">
                <a:latin typeface="+mn-lt"/>
                <a:ea typeface="MS PGothic" panose="020B0600070205080204" pitchFamily="34" charset="-128"/>
              </a:rPr>
              <a:t>:</a:t>
            </a:r>
            <a:r>
              <a:rPr lang="en-US" altLang="ja-JP" sz="1050" b="1" dirty="0">
                <a:solidFill>
                  <a:srgbClr val="0000FF"/>
                </a:solidFill>
                <a:latin typeface="+mn-lt"/>
                <a:ea typeface="MS PGothic" panose="020B0600070205080204" pitchFamily="34" charset="-128"/>
              </a:rPr>
              <a:t> </a:t>
            </a:r>
            <a:r>
              <a:rPr lang="en-US" altLang="ja-JP" sz="1050" b="1" dirty="0">
                <a:solidFill>
                  <a:schemeClr val="accent1"/>
                </a:solidFill>
                <a:latin typeface="+mn-lt"/>
                <a:ea typeface="MS PGothic" panose="020B0600070205080204" pitchFamily="34" charset="-128"/>
              </a:rPr>
              <a:t>WR-C5-1KWAC</a:t>
            </a:r>
            <a:endParaRPr lang="en-US" altLang="ja-JP" sz="1050" dirty="0">
              <a:solidFill>
                <a:schemeClr val="accent1"/>
              </a:solidFill>
              <a:latin typeface="+mn-lt"/>
              <a:ea typeface="MS PGothic" panose="020B0600070205080204" pitchFamily="34" charset="-128"/>
            </a:endParaRPr>
          </a:p>
          <a:p>
            <a:endParaRPr lang="en-US" altLang="ja-JP" sz="1050" dirty="0">
              <a:latin typeface="+mn-lt"/>
              <a:ea typeface="MS PGothic" panose="020B0600070205080204" pitchFamily="34" charset="-128"/>
            </a:endParaRPr>
          </a:p>
          <a:p>
            <a:r>
              <a:rPr lang="en-US" altLang="ja-JP" sz="1050" dirty="0">
                <a:latin typeface="+mn-lt"/>
                <a:ea typeface="MS PGothic" panose="020B0600070205080204" pitchFamily="34" charset="-128"/>
              </a:rPr>
              <a:t>Cisco Catalyst 9200 </a:t>
            </a:r>
            <a:r>
              <a:rPr lang="ja-JP" altLang="en-US" sz="1050" dirty="0">
                <a:latin typeface="+mn-lt"/>
                <a:ea typeface="MS PGothic" panose="020B0600070205080204" pitchFamily="34" charset="-128"/>
              </a:rPr>
              <a:t>シリーズでは</a:t>
            </a:r>
            <a:r>
              <a:rPr lang="en-US" altLang="ja-JP" sz="1050" dirty="0">
                <a:latin typeface="+mn-lt"/>
                <a:ea typeface="MS PGothic" panose="020B0600070205080204" pitchFamily="34" charset="-128"/>
              </a:rPr>
              <a:t> UPOE </a:t>
            </a:r>
            <a:r>
              <a:rPr lang="ja-JP" altLang="en-US" sz="1050" dirty="0">
                <a:latin typeface="+mn-lt"/>
                <a:ea typeface="MS PGothic" panose="020B0600070205080204" pitchFamily="34" charset="-128"/>
              </a:rPr>
              <a:t>（</a:t>
            </a:r>
            <a:r>
              <a:rPr lang="en-US" altLang="ja-JP" sz="1050" dirty="0">
                <a:latin typeface="+mn-lt"/>
                <a:ea typeface="MS PGothic" panose="020B0600070205080204" pitchFamily="34" charset="-128"/>
              </a:rPr>
              <a:t>Universal Power Over Ethernet </a:t>
            </a:r>
            <a:r>
              <a:rPr lang="ja-JP" altLang="en-US" sz="1050" dirty="0">
                <a:latin typeface="+mn-lt"/>
                <a:ea typeface="MS PGothic" panose="020B0600070205080204" pitchFamily="34" charset="-128"/>
              </a:rPr>
              <a:t>、最大</a:t>
            </a:r>
            <a:r>
              <a:rPr lang="en-US" altLang="ja-JP" sz="1050" dirty="0">
                <a:latin typeface="+mn-lt"/>
                <a:ea typeface="MS PGothic" panose="020B0600070205080204" pitchFamily="34" charset="-128"/>
              </a:rPr>
              <a:t> 60W</a:t>
            </a:r>
            <a:r>
              <a:rPr lang="ja-JP" altLang="en-US" sz="1050" dirty="0">
                <a:latin typeface="+mn-lt"/>
                <a:ea typeface="MS PGothic" panose="020B0600070205080204" pitchFamily="34" charset="-128"/>
              </a:rPr>
              <a:t>）及び</a:t>
            </a:r>
            <a:r>
              <a:rPr lang="en-US" altLang="ja-JP" sz="1050" dirty="0">
                <a:latin typeface="+mn-lt"/>
                <a:ea typeface="MS PGothic" panose="020B0600070205080204" pitchFamily="34" charset="-128"/>
              </a:rPr>
              <a:t>UPOE+ </a:t>
            </a:r>
            <a:r>
              <a:rPr lang="ja-JP" altLang="en-US" sz="1050" dirty="0">
                <a:latin typeface="+mn-lt"/>
                <a:ea typeface="MS PGothic" panose="020B0600070205080204" pitchFamily="34" charset="-128"/>
              </a:rPr>
              <a:t>（</a:t>
            </a:r>
            <a:r>
              <a:rPr lang="en-US" altLang="ja-JP" sz="1050" dirty="0">
                <a:latin typeface="+mn-lt"/>
                <a:ea typeface="MS PGothic" panose="020B0600070205080204" pitchFamily="34" charset="-128"/>
              </a:rPr>
              <a:t> Universal Power Over Ethernet +</a:t>
            </a:r>
            <a:r>
              <a:rPr lang="ja-JP" altLang="en-US" sz="1050" dirty="0">
                <a:latin typeface="+mn-lt"/>
                <a:ea typeface="MS PGothic" panose="020B0600070205080204" pitchFamily="34" charset="-128"/>
              </a:rPr>
              <a:t>、最大</a:t>
            </a:r>
            <a:r>
              <a:rPr lang="en-US" altLang="ja-JP" sz="1050" dirty="0">
                <a:latin typeface="+mn-lt"/>
                <a:ea typeface="MS PGothic" panose="020B0600070205080204" pitchFamily="34" charset="-128"/>
              </a:rPr>
              <a:t>90W</a:t>
            </a:r>
            <a:r>
              <a:rPr lang="ja-JP" altLang="en-US" sz="1050" dirty="0">
                <a:latin typeface="+mn-lt"/>
                <a:ea typeface="MS PGothic" panose="020B0600070205080204" pitchFamily="34" charset="-128"/>
              </a:rPr>
              <a:t>）</a:t>
            </a:r>
            <a:r>
              <a:rPr lang="en-US" altLang="ja-JP" sz="1050" dirty="0">
                <a:latin typeface="+mn-lt"/>
                <a:ea typeface="MS PGothic" panose="020B0600070205080204" pitchFamily="34" charset="-128"/>
              </a:rPr>
              <a:t> </a:t>
            </a:r>
            <a:r>
              <a:rPr lang="ja-JP" altLang="en-US" sz="1050" dirty="0">
                <a:latin typeface="+mn-lt"/>
                <a:ea typeface="MS PGothic" panose="020B0600070205080204" pitchFamily="34" charset="-128"/>
              </a:rPr>
              <a:t>は未サポートになります。</a:t>
            </a:r>
            <a:endParaRPr lang="en-US" altLang="ja-JP" sz="1050" dirty="0">
              <a:latin typeface="+mn-lt"/>
              <a:ea typeface="MS PGothic" panose="020B0600070205080204" pitchFamily="34" charset="-128"/>
            </a:endParaRPr>
          </a:p>
        </p:txBody>
      </p:sp>
      <p:grpSp>
        <p:nvGrpSpPr>
          <p:cNvPr id="4" name="グループ化 3">
            <a:extLst>
              <a:ext uri="{FF2B5EF4-FFF2-40B4-BE49-F238E27FC236}">
                <a16:creationId xmlns:a16="http://schemas.microsoft.com/office/drawing/2014/main" id="{299DA44C-9C82-490C-B223-11F3C4C2F278}"/>
              </a:ext>
            </a:extLst>
          </p:cNvPr>
          <p:cNvGrpSpPr/>
          <p:nvPr/>
        </p:nvGrpSpPr>
        <p:grpSpPr>
          <a:xfrm>
            <a:off x="940789" y="2729337"/>
            <a:ext cx="2912675" cy="1942762"/>
            <a:chOff x="1254384" y="3531051"/>
            <a:chExt cx="3883567" cy="2590349"/>
          </a:xfrm>
        </p:grpSpPr>
        <p:pic>
          <p:nvPicPr>
            <p:cNvPr id="16" name="図 15">
              <a:extLst>
                <a:ext uri="{FF2B5EF4-FFF2-40B4-BE49-F238E27FC236}">
                  <a16:creationId xmlns:a16="http://schemas.microsoft.com/office/drawing/2014/main" id="{17078899-01DE-084F-B373-4A776215D978}"/>
                </a:ext>
              </a:extLst>
            </p:cNvPr>
            <p:cNvPicPr>
              <a:picLocks noChangeAspect="1"/>
            </p:cNvPicPr>
            <p:nvPr/>
          </p:nvPicPr>
          <p:blipFill rotWithShape="1">
            <a:blip r:embed="rId2" cstate="print">
              <a:extLst>
                <a:ext uri="{28A0092B-C50C-407E-A947-70E740481C1C}">
                  <a14:useLocalDpi xmlns:a14="http://schemas.microsoft.com/office/drawing/2010/main"/>
                </a:ext>
              </a:extLst>
            </a:blip>
            <a:srcRect/>
            <a:stretch/>
          </p:blipFill>
          <p:spPr>
            <a:xfrm>
              <a:off x="1254384" y="3531051"/>
              <a:ext cx="3720891" cy="2590349"/>
            </a:xfrm>
            <a:prstGeom prst="rect">
              <a:avLst/>
            </a:prstGeom>
          </p:spPr>
        </p:pic>
        <p:sp>
          <p:nvSpPr>
            <p:cNvPr id="17" name="テキスト ボックス 16">
              <a:extLst>
                <a:ext uri="{FF2B5EF4-FFF2-40B4-BE49-F238E27FC236}">
                  <a16:creationId xmlns:a16="http://schemas.microsoft.com/office/drawing/2014/main" id="{748D48E0-43B3-4C48-96D4-67343D6693D0}"/>
                </a:ext>
              </a:extLst>
            </p:cNvPr>
            <p:cNvSpPr txBox="1"/>
            <p:nvPr/>
          </p:nvSpPr>
          <p:spPr>
            <a:xfrm>
              <a:off x="1254384" y="3742102"/>
              <a:ext cx="1397725" cy="553997"/>
            </a:xfrm>
            <a:prstGeom prst="rect">
              <a:avLst/>
            </a:prstGeom>
            <a:noFill/>
          </p:spPr>
          <p:txBody>
            <a:bodyPr wrap="square" rtlCol="0">
              <a:spAutoFit/>
            </a:bodyPr>
            <a:lstStyle/>
            <a:p>
              <a:r>
                <a:rPr lang="en-US" altLang="ja-JP" sz="700" b="1" dirty="0">
                  <a:solidFill>
                    <a:schemeClr val="bg2"/>
                  </a:solidFill>
                  <a:latin typeface="+mn-lt"/>
                  <a:ea typeface="MS PGothic" panose="020B0600070205080204" pitchFamily="34" charset="-128"/>
                </a:rPr>
                <a:t>C9200-24T,-48T</a:t>
              </a:r>
              <a:r>
                <a:rPr lang="ja-JP" altLang="en-US" sz="700" b="1" dirty="0">
                  <a:solidFill>
                    <a:schemeClr val="bg2"/>
                  </a:solidFill>
                  <a:latin typeface="+mn-lt"/>
                  <a:ea typeface="MS PGothic" panose="020B0600070205080204" pitchFamily="34" charset="-128"/>
                </a:rPr>
                <a:t>用</a:t>
              </a:r>
              <a:endParaRPr lang="en-US" altLang="ja-JP" sz="700" b="1" dirty="0">
                <a:solidFill>
                  <a:schemeClr val="bg2"/>
                </a:solidFill>
                <a:latin typeface="+mn-lt"/>
                <a:ea typeface="MS PGothic" panose="020B0600070205080204" pitchFamily="34" charset="-128"/>
              </a:endParaRPr>
            </a:p>
            <a:p>
              <a:r>
                <a:rPr lang="en-US" altLang="ja-JP" sz="700" b="1" dirty="0">
                  <a:solidFill>
                    <a:schemeClr val="bg2"/>
                  </a:solidFill>
                  <a:latin typeface="+mn-lt"/>
                  <a:ea typeface="MS PGothic" panose="020B0600070205080204" pitchFamily="34" charset="-128"/>
                </a:rPr>
                <a:t>PWR-C5-125WAC</a:t>
              </a:r>
            </a:p>
            <a:p>
              <a:r>
                <a:rPr lang="en-US" altLang="ja-JP" sz="700" b="1" dirty="0">
                  <a:solidFill>
                    <a:schemeClr val="bg2"/>
                  </a:solidFill>
                  <a:latin typeface="+mn-lt"/>
                  <a:ea typeface="MS PGothic" panose="020B0600070205080204" pitchFamily="34" charset="-128"/>
                </a:rPr>
                <a:t>C13</a:t>
              </a:r>
              <a:r>
                <a:rPr lang="ja-JP" altLang="en-US" sz="700" b="1" dirty="0">
                  <a:solidFill>
                    <a:schemeClr val="bg2"/>
                  </a:solidFill>
                  <a:latin typeface="+mn-lt"/>
                  <a:ea typeface="MS PGothic" panose="020B0600070205080204" pitchFamily="34" charset="-128"/>
                </a:rPr>
                <a:t>コネクタ形状</a:t>
              </a:r>
              <a:endParaRPr lang="en-US" altLang="ja-JP" sz="700" b="1" dirty="0">
                <a:solidFill>
                  <a:schemeClr val="bg2"/>
                </a:solidFill>
                <a:latin typeface="+mn-lt"/>
                <a:ea typeface="MS PGothic" panose="020B0600070205080204" pitchFamily="34" charset="-128"/>
              </a:endParaRPr>
            </a:p>
          </p:txBody>
        </p:sp>
        <p:sp>
          <p:nvSpPr>
            <p:cNvPr id="18" name="テキスト ボックス 17">
              <a:extLst>
                <a:ext uri="{FF2B5EF4-FFF2-40B4-BE49-F238E27FC236}">
                  <a16:creationId xmlns:a16="http://schemas.microsoft.com/office/drawing/2014/main" id="{F1913A93-FCD7-174A-83B7-5208AB56D16E}"/>
                </a:ext>
              </a:extLst>
            </p:cNvPr>
            <p:cNvSpPr txBox="1"/>
            <p:nvPr/>
          </p:nvSpPr>
          <p:spPr>
            <a:xfrm>
              <a:off x="2656463" y="3531051"/>
              <a:ext cx="1280160" cy="553997"/>
            </a:xfrm>
            <a:prstGeom prst="rect">
              <a:avLst/>
            </a:prstGeom>
            <a:noFill/>
          </p:spPr>
          <p:txBody>
            <a:bodyPr wrap="square" rtlCol="0">
              <a:spAutoFit/>
            </a:bodyPr>
            <a:lstStyle/>
            <a:p>
              <a:r>
                <a:rPr lang="en-US" altLang="ja-JP" sz="700" b="1" dirty="0">
                  <a:solidFill>
                    <a:schemeClr val="bg2"/>
                  </a:solidFill>
                  <a:latin typeface="+mn-lt"/>
                  <a:ea typeface="MS PGothic" panose="020B0600070205080204" pitchFamily="34" charset="-128"/>
                </a:rPr>
                <a:t>C9200-24P</a:t>
              </a:r>
              <a:r>
                <a:rPr lang="ja-JP" altLang="en-US" sz="700" b="1" dirty="0">
                  <a:solidFill>
                    <a:schemeClr val="bg2"/>
                  </a:solidFill>
                  <a:latin typeface="+mn-lt"/>
                  <a:ea typeface="MS PGothic" panose="020B0600070205080204" pitchFamily="34" charset="-128"/>
                </a:rPr>
                <a:t>用</a:t>
              </a:r>
              <a:endParaRPr lang="en-US" altLang="ja-JP" sz="700" b="1" dirty="0">
                <a:solidFill>
                  <a:schemeClr val="bg2"/>
                </a:solidFill>
                <a:latin typeface="+mn-lt"/>
                <a:ea typeface="MS PGothic" panose="020B0600070205080204" pitchFamily="34" charset="-128"/>
              </a:endParaRPr>
            </a:p>
            <a:p>
              <a:r>
                <a:rPr lang="en-US" altLang="ja-JP" sz="700" b="1" dirty="0">
                  <a:solidFill>
                    <a:schemeClr val="bg2"/>
                  </a:solidFill>
                  <a:latin typeface="+mn-lt"/>
                  <a:ea typeface="MS PGothic" panose="020B0600070205080204" pitchFamily="34" charset="-128"/>
                </a:rPr>
                <a:t>PWR-C5-600WAC</a:t>
              </a:r>
            </a:p>
            <a:p>
              <a:r>
                <a:rPr lang="en-US" altLang="ja-JP" sz="700" b="1" dirty="0">
                  <a:solidFill>
                    <a:schemeClr val="bg2"/>
                  </a:solidFill>
                  <a:latin typeface="+mn-lt"/>
                  <a:ea typeface="MS PGothic" panose="020B0600070205080204" pitchFamily="34" charset="-128"/>
                </a:rPr>
                <a:t>C15</a:t>
              </a:r>
              <a:r>
                <a:rPr lang="ja-JP" altLang="en-US" sz="700" b="1" dirty="0">
                  <a:solidFill>
                    <a:schemeClr val="bg2"/>
                  </a:solidFill>
                  <a:latin typeface="+mn-lt"/>
                  <a:ea typeface="MS PGothic" panose="020B0600070205080204" pitchFamily="34" charset="-128"/>
                </a:rPr>
                <a:t>コネクタ形状</a:t>
              </a:r>
              <a:endParaRPr lang="en-US" altLang="ja-JP" sz="700" b="1" dirty="0">
                <a:solidFill>
                  <a:schemeClr val="bg2"/>
                </a:solidFill>
                <a:latin typeface="+mn-lt"/>
                <a:ea typeface="MS PGothic" panose="020B0600070205080204" pitchFamily="34" charset="-128"/>
              </a:endParaRPr>
            </a:p>
          </p:txBody>
        </p:sp>
        <p:sp>
          <p:nvSpPr>
            <p:cNvPr id="19" name="テキスト ボックス 18">
              <a:extLst>
                <a:ext uri="{FF2B5EF4-FFF2-40B4-BE49-F238E27FC236}">
                  <a16:creationId xmlns:a16="http://schemas.microsoft.com/office/drawing/2014/main" id="{24E00C73-F69B-704E-97AE-A2EBB17F96FD}"/>
                </a:ext>
              </a:extLst>
            </p:cNvPr>
            <p:cNvSpPr txBox="1"/>
            <p:nvPr/>
          </p:nvSpPr>
          <p:spPr>
            <a:xfrm>
              <a:off x="3857791" y="5484975"/>
              <a:ext cx="1280160" cy="553997"/>
            </a:xfrm>
            <a:prstGeom prst="rect">
              <a:avLst/>
            </a:prstGeom>
            <a:noFill/>
          </p:spPr>
          <p:txBody>
            <a:bodyPr wrap="square" rtlCol="0">
              <a:spAutoFit/>
            </a:bodyPr>
            <a:lstStyle/>
            <a:p>
              <a:r>
                <a:rPr lang="en-US" altLang="ja-JP" sz="700" b="1">
                  <a:solidFill>
                    <a:schemeClr val="bg2"/>
                  </a:solidFill>
                  <a:latin typeface="+mn-lt"/>
                  <a:ea typeface="MS PGothic" panose="020B0600070205080204" pitchFamily="34" charset="-128"/>
                </a:rPr>
                <a:t>C9200-48P</a:t>
              </a:r>
              <a:r>
                <a:rPr lang="ja-JP" altLang="en-US" sz="700" b="1">
                  <a:solidFill>
                    <a:schemeClr val="bg2"/>
                  </a:solidFill>
                  <a:latin typeface="+mn-lt"/>
                  <a:ea typeface="MS PGothic" panose="020B0600070205080204" pitchFamily="34" charset="-128"/>
                </a:rPr>
                <a:t>用</a:t>
              </a:r>
              <a:endParaRPr lang="en-US" altLang="ja-JP" sz="700" b="1">
                <a:solidFill>
                  <a:schemeClr val="bg2"/>
                </a:solidFill>
                <a:latin typeface="+mn-lt"/>
                <a:ea typeface="MS PGothic" panose="020B0600070205080204" pitchFamily="34" charset="-128"/>
              </a:endParaRPr>
            </a:p>
            <a:p>
              <a:r>
                <a:rPr lang="en-US" altLang="ja-JP" sz="700" b="1">
                  <a:solidFill>
                    <a:schemeClr val="bg2"/>
                  </a:solidFill>
                  <a:latin typeface="+mn-lt"/>
                  <a:ea typeface="MS PGothic" panose="020B0600070205080204" pitchFamily="34" charset="-128"/>
                </a:rPr>
                <a:t>PWR-C5-1KWAC</a:t>
              </a:r>
            </a:p>
            <a:p>
              <a:r>
                <a:rPr lang="en-US" altLang="ja-JP" sz="700" b="1">
                  <a:solidFill>
                    <a:schemeClr val="bg2"/>
                  </a:solidFill>
                  <a:latin typeface="+mn-lt"/>
                  <a:ea typeface="MS PGothic" panose="020B0600070205080204" pitchFamily="34" charset="-128"/>
                </a:rPr>
                <a:t>C15</a:t>
              </a:r>
              <a:r>
                <a:rPr lang="ja-JP" altLang="en-US" sz="700" b="1">
                  <a:solidFill>
                    <a:schemeClr val="bg2"/>
                  </a:solidFill>
                  <a:latin typeface="+mn-lt"/>
                  <a:ea typeface="MS PGothic" panose="020B0600070205080204" pitchFamily="34" charset="-128"/>
                </a:rPr>
                <a:t>コネクタ形状</a:t>
              </a:r>
              <a:endParaRPr lang="en-US" altLang="ja-JP" sz="700" b="1">
                <a:solidFill>
                  <a:schemeClr val="bg2"/>
                </a:solidFill>
                <a:latin typeface="+mn-lt"/>
                <a:ea typeface="MS PGothic" panose="020B0600070205080204" pitchFamily="34" charset="-128"/>
              </a:endParaRPr>
            </a:p>
          </p:txBody>
        </p:sp>
      </p:grpSp>
      <p:graphicFrame>
        <p:nvGraphicFramePr>
          <p:cNvPr id="24" name="表 23">
            <a:extLst>
              <a:ext uri="{FF2B5EF4-FFF2-40B4-BE49-F238E27FC236}">
                <a16:creationId xmlns:a16="http://schemas.microsoft.com/office/drawing/2014/main" id="{810B3786-8311-864C-ABE2-1C3718C6F92D}"/>
              </a:ext>
            </a:extLst>
          </p:cNvPr>
          <p:cNvGraphicFramePr>
            <a:graphicFrameLocks noGrp="1"/>
          </p:cNvGraphicFramePr>
          <p:nvPr/>
        </p:nvGraphicFramePr>
        <p:xfrm>
          <a:off x="4565651" y="2560669"/>
          <a:ext cx="4480675" cy="2375012"/>
        </p:xfrm>
        <a:graphic>
          <a:graphicData uri="http://schemas.openxmlformats.org/drawingml/2006/table">
            <a:tbl>
              <a:tblPr firstRow="1" bandRow="1">
                <a:tableStyleId>{C083E6E3-FA7D-4D7B-A595-EF9225AFEA82}</a:tableStyleId>
              </a:tblPr>
              <a:tblGrid>
                <a:gridCol w="1051675">
                  <a:extLst>
                    <a:ext uri="{9D8B030D-6E8A-4147-A177-3AD203B41FA5}">
                      <a16:colId xmlns:a16="http://schemas.microsoft.com/office/drawing/2014/main" val="1894411779"/>
                    </a:ext>
                  </a:extLst>
                </a:gridCol>
                <a:gridCol w="1702031">
                  <a:extLst>
                    <a:ext uri="{9D8B030D-6E8A-4147-A177-3AD203B41FA5}">
                      <a16:colId xmlns:a16="http://schemas.microsoft.com/office/drawing/2014/main" val="2243393870"/>
                    </a:ext>
                  </a:extLst>
                </a:gridCol>
                <a:gridCol w="1726969">
                  <a:extLst>
                    <a:ext uri="{9D8B030D-6E8A-4147-A177-3AD203B41FA5}">
                      <a16:colId xmlns:a16="http://schemas.microsoft.com/office/drawing/2014/main" val="939831750"/>
                    </a:ext>
                  </a:extLst>
                </a:gridCol>
              </a:tblGrid>
              <a:tr h="228600">
                <a:tc>
                  <a:txBody>
                    <a:bodyPr/>
                    <a:lstStyle/>
                    <a:p>
                      <a:pPr algn="ctr"/>
                      <a:r>
                        <a:rPr kumimoji="1" lang="en-US" altLang="ja-JP" sz="800" dirty="0">
                          <a:solidFill>
                            <a:schemeClr val="bg1"/>
                          </a:solidFill>
                        </a:rPr>
                        <a:t>PoE </a:t>
                      </a:r>
                      <a:r>
                        <a:rPr kumimoji="1" lang="ja-JP" altLang="en-US" sz="800" dirty="0">
                          <a:solidFill>
                            <a:schemeClr val="bg1"/>
                          </a:solidFill>
                        </a:rPr>
                        <a:t>のオプション</a:t>
                      </a:r>
                    </a:p>
                  </a:txBody>
                  <a:tcPr anchor="ctr"/>
                </a:tc>
                <a:tc>
                  <a:txBody>
                    <a:bodyPr/>
                    <a:lstStyle/>
                    <a:p>
                      <a:pPr algn="ctr"/>
                      <a:r>
                        <a:rPr kumimoji="1" lang="en-US" altLang="ja-JP" sz="800">
                          <a:solidFill>
                            <a:schemeClr val="bg1"/>
                          </a:solidFill>
                        </a:rPr>
                        <a:t>24 </a:t>
                      </a:r>
                      <a:r>
                        <a:rPr kumimoji="1" lang="ja-JP" altLang="en-US" sz="800">
                          <a:solidFill>
                            <a:schemeClr val="bg1"/>
                          </a:solidFill>
                        </a:rPr>
                        <a:t>ポート スイッチ</a:t>
                      </a:r>
                    </a:p>
                  </a:txBody>
                  <a:tcPr anchor="ctr"/>
                </a:tc>
                <a:tc>
                  <a:txBody>
                    <a:bodyPr/>
                    <a:lstStyle/>
                    <a:p>
                      <a:pPr algn="ctr"/>
                      <a:r>
                        <a:rPr kumimoji="1" lang="en-US" altLang="ja-JP" sz="800">
                          <a:solidFill>
                            <a:schemeClr val="bg1"/>
                          </a:solidFill>
                        </a:rPr>
                        <a:t>48 </a:t>
                      </a:r>
                      <a:r>
                        <a:rPr kumimoji="1" lang="ja-JP" altLang="en-US" sz="800">
                          <a:solidFill>
                            <a:schemeClr val="bg1"/>
                          </a:solidFill>
                        </a:rPr>
                        <a:t>ポート スイッチ</a:t>
                      </a:r>
                    </a:p>
                  </a:txBody>
                  <a:tcPr anchor="ctr"/>
                </a:tc>
                <a:extLst>
                  <a:ext uri="{0D108BD9-81ED-4DB2-BD59-A6C34878D82A}">
                    <a16:rowId xmlns:a16="http://schemas.microsoft.com/office/drawing/2014/main" val="2115988261"/>
                  </a:ext>
                </a:extLst>
              </a:tr>
              <a:tr h="468630">
                <a:tc>
                  <a:txBody>
                    <a:bodyPr/>
                    <a:lstStyle/>
                    <a:p>
                      <a:r>
                        <a:rPr kumimoji="1" lang="en-US" altLang="ja-JP" sz="800" dirty="0"/>
                        <a:t>PoE</a:t>
                      </a:r>
                    </a:p>
                    <a:p>
                      <a:r>
                        <a:rPr kumimoji="1" lang="ja-JP" altLang="en-US" sz="800" dirty="0"/>
                        <a:t>（</a:t>
                      </a:r>
                      <a:r>
                        <a:rPr kumimoji="1" lang="en-US" altLang="ja-JP" sz="800" dirty="0"/>
                        <a:t>1 </a:t>
                      </a:r>
                      <a:r>
                        <a:rPr kumimoji="1" lang="ja-JP" altLang="en-US" sz="800" dirty="0"/>
                        <a:t>ポートあたり</a:t>
                      </a:r>
                      <a:br>
                        <a:rPr kumimoji="1" lang="en-US" altLang="ja-JP" sz="800" dirty="0"/>
                      </a:br>
                      <a:r>
                        <a:rPr kumimoji="1" lang="ja-JP" altLang="en-US" sz="800" dirty="0"/>
                        <a:t>最大 </a:t>
                      </a:r>
                      <a:r>
                        <a:rPr kumimoji="1" lang="en-US" altLang="ja-JP" sz="800" dirty="0"/>
                        <a:t>15.4 W</a:t>
                      </a:r>
                      <a:r>
                        <a:rPr kumimoji="1" lang="ja-JP" altLang="en-US" sz="800" dirty="0"/>
                        <a:t>）</a:t>
                      </a:r>
                    </a:p>
                  </a:txBody>
                  <a:tcPr anchor="ctr"/>
                </a:tc>
                <a:tc>
                  <a:txBody>
                    <a:bodyPr/>
                    <a:lstStyle/>
                    <a:p>
                      <a:r>
                        <a:rPr kumimoji="1" lang="ja-JP" altLang="en" sz="800" dirty="0"/>
                        <a:t>（</a:t>
                      </a:r>
                      <a:r>
                        <a:rPr kumimoji="1" lang="en" altLang="ja-JP" sz="800" dirty="0"/>
                        <a:t>1</a:t>
                      </a:r>
                      <a:r>
                        <a:rPr kumimoji="1" lang="ja-JP" altLang="en" sz="800" dirty="0"/>
                        <a:t>）</a:t>
                      </a:r>
                      <a:r>
                        <a:rPr kumimoji="1" lang="en" altLang="ja-JP" sz="800" dirty="0"/>
                        <a:t>715 W</a:t>
                      </a:r>
                      <a:endParaRPr kumimoji="1" lang="ja-JP" altLang="en-US" sz="800" dirty="0"/>
                    </a:p>
                  </a:txBody>
                  <a:tcPr anchor="ctr"/>
                </a:tc>
                <a:tc>
                  <a:txBody>
                    <a:bodyPr/>
                    <a:lstStyle/>
                    <a:p>
                      <a:r>
                        <a:rPr kumimoji="1" lang="ja-JP" altLang="en-US" sz="800"/>
                        <a:t>次は電源の組み合わせです。</a:t>
                      </a:r>
                    </a:p>
                    <a:p>
                      <a:r>
                        <a:rPr kumimoji="1" lang="ja-JP" altLang="en-US" sz="800"/>
                        <a:t>    （</a:t>
                      </a:r>
                      <a:r>
                        <a:rPr kumimoji="1" lang="en-US" altLang="ja-JP" sz="800"/>
                        <a:t>1</a:t>
                      </a:r>
                      <a:r>
                        <a:rPr kumimoji="1" lang="ja-JP" altLang="en-US" sz="800"/>
                        <a:t>）</a:t>
                      </a:r>
                      <a:r>
                        <a:rPr kumimoji="1" lang="en-US" altLang="ja-JP" sz="800"/>
                        <a:t>1100 </a:t>
                      </a:r>
                      <a:r>
                        <a:rPr kumimoji="1" lang="en" altLang="ja-JP" sz="800"/>
                        <a:t>W</a:t>
                      </a:r>
                    </a:p>
                    <a:p>
                      <a:r>
                        <a:rPr kumimoji="1" lang="en" altLang="ja-JP" sz="800"/>
                        <a:t>    </a:t>
                      </a:r>
                      <a:r>
                        <a:rPr kumimoji="1" lang="ja-JP" altLang="en" sz="800"/>
                        <a:t>（</a:t>
                      </a:r>
                      <a:r>
                        <a:rPr kumimoji="1" lang="en" altLang="ja-JP" sz="800"/>
                        <a:t>1</a:t>
                      </a:r>
                      <a:r>
                        <a:rPr kumimoji="1" lang="ja-JP" altLang="en" sz="800"/>
                        <a:t>）</a:t>
                      </a:r>
                      <a:r>
                        <a:rPr kumimoji="1" lang="en" altLang="ja-JP" sz="800"/>
                        <a:t>715 W +</a:t>
                      </a:r>
                      <a:r>
                        <a:rPr kumimoji="1" lang="ja-JP" altLang="en" sz="800"/>
                        <a:t>（</a:t>
                      </a:r>
                      <a:r>
                        <a:rPr kumimoji="1" lang="en" altLang="ja-JP" sz="800"/>
                        <a:t>1</a:t>
                      </a:r>
                      <a:r>
                        <a:rPr kumimoji="1" lang="ja-JP" altLang="en" sz="800"/>
                        <a:t>）</a:t>
                      </a:r>
                      <a:r>
                        <a:rPr kumimoji="1" lang="en" altLang="ja-JP" sz="800"/>
                        <a:t>715 W</a:t>
                      </a:r>
                      <a:endParaRPr kumimoji="1" lang="ja-JP" altLang="en-US" sz="800"/>
                    </a:p>
                  </a:txBody>
                  <a:tcPr anchor="ctr"/>
                </a:tc>
                <a:extLst>
                  <a:ext uri="{0D108BD9-81ED-4DB2-BD59-A6C34878D82A}">
                    <a16:rowId xmlns:a16="http://schemas.microsoft.com/office/drawing/2014/main" val="2034538689"/>
                  </a:ext>
                </a:extLst>
              </a:tr>
              <a:tr h="489062">
                <a:tc>
                  <a:txBody>
                    <a:bodyPr/>
                    <a:lstStyle/>
                    <a:p>
                      <a:r>
                        <a:rPr kumimoji="1" lang="en-US" altLang="ja-JP" sz="800" dirty="0"/>
                        <a:t>PoE+</a:t>
                      </a:r>
                    </a:p>
                    <a:p>
                      <a:r>
                        <a:rPr kumimoji="1" lang="ja-JP" altLang="en-US" sz="800" dirty="0"/>
                        <a:t>（</a:t>
                      </a:r>
                      <a:r>
                        <a:rPr kumimoji="1" lang="en-US" altLang="ja-JP" sz="800" dirty="0"/>
                        <a:t>1 </a:t>
                      </a:r>
                      <a:r>
                        <a:rPr kumimoji="1" lang="ja-JP" altLang="en-US" sz="800" dirty="0"/>
                        <a:t>ポートあたり</a:t>
                      </a:r>
                      <a:br>
                        <a:rPr kumimoji="1" lang="en-US" altLang="ja-JP" sz="800" dirty="0"/>
                      </a:br>
                      <a:r>
                        <a:rPr kumimoji="1" lang="ja-JP" altLang="en-US" sz="800" dirty="0"/>
                        <a:t>最大 </a:t>
                      </a:r>
                      <a:r>
                        <a:rPr kumimoji="1" lang="en-US" altLang="ja-JP" sz="800" dirty="0"/>
                        <a:t>30 W</a:t>
                      </a:r>
                      <a:r>
                        <a:rPr kumimoji="1" lang="ja-JP" altLang="en-US" sz="800" dirty="0"/>
                        <a:t>）</a:t>
                      </a:r>
                    </a:p>
                  </a:txBody>
                  <a:tcPr anchor="ctr"/>
                </a:tc>
                <a:tc>
                  <a:txBody>
                    <a:bodyPr/>
                    <a:lstStyle/>
                    <a:p>
                      <a:r>
                        <a:rPr kumimoji="1" lang="ja-JP" altLang="en-US" sz="800" dirty="0"/>
                        <a:t>次は電源の組み合わせです。</a:t>
                      </a:r>
                      <a:endParaRPr kumimoji="1" lang="en-US" altLang="ja-JP" sz="800" dirty="0"/>
                    </a:p>
                    <a:p>
                      <a:r>
                        <a:rPr kumimoji="1" lang="ja-JP" altLang="en-US" sz="800" dirty="0"/>
                        <a:t>（</a:t>
                      </a:r>
                      <a:r>
                        <a:rPr kumimoji="1" lang="en-US" altLang="ja-JP" sz="800" dirty="0"/>
                        <a:t>1</a:t>
                      </a:r>
                      <a:r>
                        <a:rPr kumimoji="1" lang="ja-JP" altLang="en-US" sz="800" dirty="0"/>
                        <a:t>）</a:t>
                      </a:r>
                      <a:r>
                        <a:rPr kumimoji="1" lang="en-US" altLang="ja-JP" sz="800" dirty="0"/>
                        <a:t>1100 </a:t>
                      </a:r>
                      <a:r>
                        <a:rPr kumimoji="1" lang="en" altLang="ja-JP" sz="800" dirty="0"/>
                        <a:t>W</a:t>
                      </a:r>
                    </a:p>
                    <a:p>
                      <a:r>
                        <a:rPr kumimoji="1" lang="ja-JP" altLang="en" sz="800" dirty="0"/>
                        <a:t>（</a:t>
                      </a:r>
                      <a:r>
                        <a:rPr kumimoji="1" lang="en" altLang="ja-JP" sz="800" dirty="0"/>
                        <a:t>1</a:t>
                      </a:r>
                      <a:r>
                        <a:rPr kumimoji="1" lang="ja-JP" altLang="en" sz="800" dirty="0"/>
                        <a:t>）</a:t>
                      </a:r>
                      <a:r>
                        <a:rPr kumimoji="1" lang="en" altLang="ja-JP" sz="800" dirty="0"/>
                        <a:t>715 W +</a:t>
                      </a:r>
                      <a:r>
                        <a:rPr kumimoji="1" lang="ja-JP" altLang="en" sz="800" dirty="0"/>
                        <a:t>（</a:t>
                      </a:r>
                      <a:r>
                        <a:rPr kumimoji="1" lang="en" altLang="ja-JP" sz="800" dirty="0"/>
                        <a:t>1</a:t>
                      </a:r>
                      <a:r>
                        <a:rPr kumimoji="1" lang="ja-JP" altLang="en" sz="800" dirty="0"/>
                        <a:t>）</a:t>
                      </a:r>
                      <a:r>
                        <a:rPr kumimoji="1" lang="en" altLang="ja-JP" sz="800" dirty="0"/>
                        <a:t>715 W</a:t>
                      </a:r>
                      <a:endParaRPr kumimoji="1" lang="ja-JP" altLang="en-US" sz="800" dirty="0"/>
                    </a:p>
                  </a:txBody>
                  <a:tcPr anchor="ctr"/>
                </a:tc>
                <a:tc>
                  <a:txBody>
                    <a:bodyPr/>
                    <a:lstStyle/>
                    <a:p>
                      <a:r>
                        <a:rPr kumimoji="1" lang="ja-JP" altLang="en-US" sz="800"/>
                        <a:t>次は電源の組み合わせです。</a:t>
                      </a:r>
                    </a:p>
                    <a:p>
                      <a:r>
                        <a:rPr kumimoji="1" lang="ja-JP" altLang="en-US" sz="800"/>
                        <a:t>    （</a:t>
                      </a:r>
                      <a:r>
                        <a:rPr kumimoji="1" lang="en-US" altLang="ja-JP" sz="800"/>
                        <a:t>1</a:t>
                      </a:r>
                      <a:r>
                        <a:rPr kumimoji="1" lang="ja-JP" altLang="en-US" sz="800"/>
                        <a:t>）</a:t>
                      </a:r>
                      <a:r>
                        <a:rPr kumimoji="1" lang="en-US" altLang="ja-JP" sz="800"/>
                        <a:t>1100 </a:t>
                      </a:r>
                      <a:r>
                        <a:rPr kumimoji="1" lang="en" altLang="ja-JP" sz="800"/>
                        <a:t>W +</a:t>
                      </a:r>
                      <a:r>
                        <a:rPr kumimoji="1" lang="ja-JP" altLang="en" sz="800"/>
                        <a:t>（</a:t>
                      </a:r>
                      <a:r>
                        <a:rPr kumimoji="1" lang="en" altLang="ja-JP" sz="800"/>
                        <a:t>1</a:t>
                      </a:r>
                      <a:r>
                        <a:rPr kumimoji="1" lang="ja-JP" altLang="en" sz="800"/>
                        <a:t>）</a:t>
                      </a:r>
                      <a:r>
                        <a:rPr kumimoji="1" lang="en" altLang="ja-JP" sz="800"/>
                        <a:t>715 W</a:t>
                      </a:r>
                    </a:p>
                    <a:p>
                      <a:r>
                        <a:rPr kumimoji="1" lang="en" altLang="ja-JP" sz="800"/>
                        <a:t>    </a:t>
                      </a:r>
                      <a:r>
                        <a:rPr kumimoji="1" lang="ja-JP" altLang="en" sz="800"/>
                        <a:t>（</a:t>
                      </a:r>
                      <a:r>
                        <a:rPr kumimoji="1" lang="en" altLang="ja-JP" sz="800"/>
                        <a:t>2</a:t>
                      </a:r>
                      <a:r>
                        <a:rPr kumimoji="1" lang="ja-JP" altLang="en" sz="800"/>
                        <a:t>）</a:t>
                      </a:r>
                      <a:r>
                        <a:rPr kumimoji="1" lang="en" altLang="ja-JP" sz="800"/>
                        <a:t>1100 W</a:t>
                      </a:r>
                      <a:endParaRPr kumimoji="1" lang="ja-JP" altLang="en-US" sz="800"/>
                    </a:p>
                  </a:txBody>
                  <a:tcPr anchor="ctr"/>
                </a:tc>
                <a:extLst>
                  <a:ext uri="{0D108BD9-81ED-4DB2-BD59-A6C34878D82A}">
                    <a16:rowId xmlns:a16="http://schemas.microsoft.com/office/drawing/2014/main" val="556534072"/>
                  </a:ext>
                </a:extLst>
              </a:tr>
              <a:tr h="720090">
                <a:tc>
                  <a:txBody>
                    <a:bodyPr/>
                    <a:lstStyle/>
                    <a:p>
                      <a:r>
                        <a:rPr kumimoji="1" lang="en-US" altLang="ja-JP" sz="800" dirty="0"/>
                        <a:t>Cisco UPOE</a:t>
                      </a:r>
                    </a:p>
                    <a:p>
                      <a:r>
                        <a:rPr kumimoji="1" lang="ja-JP" altLang="en-US" sz="800" dirty="0"/>
                        <a:t>（</a:t>
                      </a:r>
                      <a:r>
                        <a:rPr kumimoji="1" lang="en-US" altLang="ja-JP" sz="800" dirty="0"/>
                        <a:t>1 </a:t>
                      </a:r>
                      <a:r>
                        <a:rPr kumimoji="1" lang="ja-JP" altLang="en-US" sz="800" dirty="0"/>
                        <a:t>ポートあたり</a:t>
                      </a:r>
                      <a:br>
                        <a:rPr kumimoji="1" lang="en-US" altLang="ja-JP" sz="800" dirty="0"/>
                      </a:br>
                      <a:r>
                        <a:rPr kumimoji="1" lang="ja-JP" altLang="en-US" sz="800" dirty="0"/>
                        <a:t>最大 </a:t>
                      </a:r>
                      <a:r>
                        <a:rPr kumimoji="1" lang="en-US" altLang="ja-JP" sz="800" dirty="0"/>
                        <a:t>60 W</a:t>
                      </a:r>
                      <a:r>
                        <a:rPr kumimoji="1" lang="ja-JP" altLang="en-US" sz="800" dirty="0"/>
                        <a:t>）</a:t>
                      </a:r>
                    </a:p>
                  </a:txBody>
                  <a:tcPr anchor="ctr"/>
                </a:tc>
                <a:tc>
                  <a:txBody>
                    <a:bodyPr/>
                    <a:lstStyle/>
                    <a:p>
                      <a:r>
                        <a:rPr kumimoji="1" lang="ja-JP" altLang="en" sz="800" dirty="0"/>
                        <a:t>（</a:t>
                      </a:r>
                      <a:r>
                        <a:rPr kumimoji="1" lang="en" altLang="ja-JP" sz="800" dirty="0"/>
                        <a:t>2</a:t>
                      </a:r>
                      <a:r>
                        <a:rPr kumimoji="1" lang="ja-JP" altLang="en" sz="800" dirty="0"/>
                        <a:t>）</a:t>
                      </a:r>
                      <a:r>
                        <a:rPr kumimoji="1" lang="en" altLang="ja-JP" sz="800" dirty="0"/>
                        <a:t>1100 W</a:t>
                      </a:r>
                      <a:endParaRPr kumimoji="1" lang="ja-JP" altLang="en-US" sz="800" dirty="0"/>
                    </a:p>
                  </a:txBody>
                  <a:tcPr anchor="ctr"/>
                </a:tc>
                <a:tc>
                  <a:txBody>
                    <a:bodyPr/>
                    <a:lstStyle/>
                    <a:p>
                      <a:r>
                        <a:rPr kumimoji="1" lang="ja-JP" altLang="en-US" sz="800" dirty="0"/>
                        <a:t>次は電源の組み合わせです。</a:t>
                      </a:r>
                    </a:p>
                    <a:p>
                      <a:r>
                        <a:rPr kumimoji="1" lang="ja-JP" altLang="en-US" sz="800" dirty="0"/>
                        <a:t>    （</a:t>
                      </a:r>
                      <a:r>
                        <a:rPr kumimoji="1" lang="en-US" altLang="ja-JP" sz="800" dirty="0"/>
                        <a:t>1</a:t>
                      </a:r>
                      <a:r>
                        <a:rPr kumimoji="1" lang="ja-JP" altLang="en-US" sz="800" dirty="0"/>
                        <a:t>）</a:t>
                      </a:r>
                      <a:r>
                        <a:rPr kumimoji="1" lang="en-US" altLang="ja-JP" sz="800" dirty="0"/>
                        <a:t>1100 W +</a:t>
                      </a:r>
                      <a:r>
                        <a:rPr kumimoji="1" lang="ja-JP" altLang="en-US" sz="800" dirty="0"/>
                        <a:t>（</a:t>
                      </a:r>
                      <a:r>
                        <a:rPr kumimoji="1" lang="en-US" altLang="ja-JP" sz="800" dirty="0"/>
                        <a:t>1</a:t>
                      </a:r>
                      <a:r>
                        <a:rPr kumimoji="1" lang="ja-JP" altLang="en-US" sz="800" dirty="0"/>
                        <a:t>）</a:t>
                      </a:r>
                      <a:r>
                        <a:rPr kumimoji="1" lang="en-US" altLang="ja-JP" sz="800" dirty="0"/>
                        <a:t>715 W</a:t>
                      </a:r>
                    </a:p>
                    <a:p>
                      <a:r>
                        <a:rPr kumimoji="1" lang="en-US" altLang="ja-JP" sz="800" dirty="0"/>
                        <a:t>    </a:t>
                      </a:r>
                      <a:r>
                        <a:rPr kumimoji="1" lang="ja-JP" altLang="en-US" sz="800" dirty="0"/>
                        <a:t>（</a:t>
                      </a:r>
                      <a:r>
                        <a:rPr kumimoji="1" lang="en-US" altLang="ja-JP" sz="800" dirty="0"/>
                        <a:t>2</a:t>
                      </a:r>
                      <a:r>
                        <a:rPr kumimoji="1" lang="ja-JP" altLang="en-US" sz="800" dirty="0"/>
                        <a:t>）</a:t>
                      </a:r>
                      <a:r>
                        <a:rPr kumimoji="1" lang="en-US" altLang="ja-JP" sz="800" dirty="0"/>
                        <a:t>1100 W</a:t>
                      </a:r>
                    </a:p>
                    <a:p>
                      <a:r>
                        <a:rPr kumimoji="1" lang="en-US" altLang="ja-JP" sz="800" dirty="0"/>
                        <a:t>※</a:t>
                      </a:r>
                      <a:r>
                        <a:rPr kumimoji="1" lang="ja-JP" altLang="en-US" sz="800" dirty="0"/>
                        <a:t>最大 </a:t>
                      </a:r>
                      <a:r>
                        <a:rPr kumimoji="1" lang="en-US" altLang="ja-JP" sz="800" dirty="0"/>
                        <a:t>30 </a:t>
                      </a:r>
                      <a:r>
                        <a:rPr kumimoji="1" lang="ja-JP" altLang="en-US" sz="800" dirty="0"/>
                        <a:t>個の </a:t>
                      </a:r>
                      <a:r>
                        <a:rPr kumimoji="1" lang="en-US" altLang="ja-JP" sz="800" dirty="0"/>
                        <a:t>PoE </a:t>
                      </a:r>
                      <a:r>
                        <a:rPr kumimoji="1" lang="ja-JP" altLang="en-US" sz="800" dirty="0"/>
                        <a:t>ポートがフル </a:t>
                      </a:r>
                      <a:r>
                        <a:rPr kumimoji="1" lang="en-US" altLang="ja-JP" sz="800" dirty="0"/>
                        <a:t>Cisco UPOE </a:t>
                      </a:r>
                      <a:r>
                        <a:rPr kumimoji="1" lang="ja-JP" altLang="en-US" sz="800" dirty="0"/>
                        <a:t>を受信できます。</a:t>
                      </a:r>
                    </a:p>
                  </a:txBody>
                  <a:tcPr anchor="ctr"/>
                </a:tc>
                <a:extLst>
                  <a:ext uri="{0D108BD9-81ED-4DB2-BD59-A6C34878D82A}">
                    <a16:rowId xmlns:a16="http://schemas.microsoft.com/office/drawing/2014/main" val="3026934494"/>
                  </a:ext>
                </a:extLst>
              </a:tr>
              <a:tr h="468630">
                <a:tc>
                  <a:txBody>
                    <a:bodyPr/>
                    <a:lstStyle/>
                    <a:p>
                      <a:r>
                        <a:rPr kumimoji="1" lang="en-US" altLang="ja-JP" sz="800" dirty="0"/>
                        <a:t>Cisco UPOE+</a:t>
                      </a:r>
                    </a:p>
                    <a:p>
                      <a:r>
                        <a:rPr kumimoji="1" lang="ja-JP" altLang="en-US" sz="800" dirty="0"/>
                        <a:t>（</a:t>
                      </a:r>
                      <a:r>
                        <a:rPr kumimoji="1" lang="en-US" altLang="ja-JP" sz="800" dirty="0"/>
                        <a:t>1 </a:t>
                      </a:r>
                      <a:r>
                        <a:rPr kumimoji="1" lang="ja-JP" altLang="en-US" sz="800" dirty="0"/>
                        <a:t>ポートあたり</a:t>
                      </a:r>
                      <a:br>
                        <a:rPr kumimoji="1" lang="en-US" altLang="ja-JP" sz="800" dirty="0"/>
                      </a:br>
                      <a:r>
                        <a:rPr kumimoji="1" lang="ja-JP" altLang="en-US" sz="800" dirty="0"/>
                        <a:t>最大 </a:t>
                      </a:r>
                      <a:r>
                        <a:rPr kumimoji="1" lang="en-US" altLang="ja-JP" sz="800" dirty="0"/>
                        <a:t>90 W</a:t>
                      </a:r>
                      <a:r>
                        <a:rPr kumimoji="1" lang="ja-JP" altLang="en-US" sz="800" dirty="0"/>
                        <a:t>）</a:t>
                      </a:r>
                    </a:p>
                  </a:txBody>
                  <a:tcPr anchor="ctr"/>
                </a:tc>
                <a:tc>
                  <a:txBody>
                    <a:bodyPr/>
                    <a:lstStyle/>
                    <a:p>
                      <a:pPr marL="0" marR="0" lvl="0" indent="0" algn="l" defTabSz="914346" rtl="0" eaLnBrk="1" fontAlgn="auto" latinLnBrk="0" hangingPunct="1">
                        <a:lnSpc>
                          <a:spcPct val="100000"/>
                        </a:lnSpc>
                        <a:spcBef>
                          <a:spcPts val="0"/>
                        </a:spcBef>
                        <a:spcAft>
                          <a:spcPts val="0"/>
                        </a:spcAft>
                        <a:buClrTx/>
                        <a:buSzTx/>
                        <a:buFontTx/>
                        <a:buNone/>
                        <a:tabLst/>
                        <a:defRPr/>
                      </a:pPr>
                      <a:r>
                        <a:rPr kumimoji="1" lang="ja-JP" altLang="en" sz="800" dirty="0"/>
                        <a:t>（</a:t>
                      </a:r>
                      <a:r>
                        <a:rPr kumimoji="1" lang="en" altLang="ja-JP" sz="800" dirty="0"/>
                        <a:t>2</a:t>
                      </a:r>
                      <a:r>
                        <a:rPr kumimoji="1" lang="ja-JP" altLang="en" sz="800" dirty="0"/>
                        <a:t>）</a:t>
                      </a:r>
                      <a:r>
                        <a:rPr kumimoji="1" lang="en-US" altLang="ja-JP" sz="800" dirty="0"/>
                        <a:t>1100</a:t>
                      </a:r>
                      <a:r>
                        <a:rPr kumimoji="1" lang="en" altLang="ja-JP" sz="800" dirty="0"/>
                        <a:t> W</a:t>
                      </a:r>
                      <a:br>
                        <a:rPr kumimoji="1" lang="en" altLang="ja-JP" sz="800" dirty="0"/>
                      </a:br>
                      <a:r>
                        <a:rPr kumimoji="1" lang="en-US" altLang="ja-JP" sz="800" dirty="0"/>
                        <a:t>※</a:t>
                      </a:r>
                      <a:r>
                        <a:rPr kumimoji="1" lang="ja-JP" altLang="en-US" sz="800" dirty="0"/>
                        <a:t>最大 </a:t>
                      </a:r>
                      <a:r>
                        <a:rPr kumimoji="1" lang="en-US" altLang="ja-JP" sz="800" dirty="0"/>
                        <a:t>21</a:t>
                      </a:r>
                      <a:r>
                        <a:rPr kumimoji="1" lang="ja-JP" altLang="en-US" sz="800" dirty="0"/>
                        <a:t>個の </a:t>
                      </a:r>
                      <a:r>
                        <a:rPr kumimoji="1" lang="en-US" altLang="ja-JP" sz="800" dirty="0"/>
                        <a:t>PoE </a:t>
                      </a:r>
                      <a:r>
                        <a:rPr kumimoji="1" lang="ja-JP" altLang="en-US" sz="800" dirty="0"/>
                        <a:t>ポートがフル </a:t>
                      </a:r>
                      <a:r>
                        <a:rPr kumimoji="1" lang="en-US" altLang="ja-JP" sz="800" dirty="0"/>
                        <a:t>Cisco UPOE+</a:t>
                      </a:r>
                      <a:r>
                        <a:rPr kumimoji="1" lang="ja-JP" altLang="en-US" sz="800" dirty="0"/>
                        <a:t>を受信できます。</a:t>
                      </a:r>
                    </a:p>
                  </a:txBody>
                  <a:tcPr anchor="ctr"/>
                </a:tc>
                <a:tc>
                  <a:txBody>
                    <a:bodyPr/>
                    <a:lstStyle/>
                    <a:p>
                      <a:pPr marL="0" marR="0" lvl="0" indent="0" algn="l" defTabSz="914346" rtl="0" eaLnBrk="1" fontAlgn="auto" latinLnBrk="0" hangingPunct="1">
                        <a:lnSpc>
                          <a:spcPct val="100000"/>
                        </a:lnSpc>
                        <a:spcBef>
                          <a:spcPts val="0"/>
                        </a:spcBef>
                        <a:spcAft>
                          <a:spcPts val="0"/>
                        </a:spcAft>
                        <a:buClrTx/>
                        <a:buSzTx/>
                        <a:buFontTx/>
                        <a:buNone/>
                        <a:tabLst/>
                        <a:defRPr/>
                      </a:pPr>
                      <a:r>
                        <a:rPr kumimoji="1" lang="ja-JP" altLang="en" sz="800" dirty="0"/>
                        <a:t>（</a:t>
                      </a:r>
                      <a:r>
                        <a:rPr kumimoji="1" lang="en-US" altLang="ja-JP" sz="800" dirty="0"/>
                        <a:t>2</a:t>
                      </a:r>
                      <a:r>
                        <a:rPr kumimoji="1" lang="ja-JP" altLang="en" sz="800" dirty="0"/>
                        <a:t>）</a:t>
                      </a:r>
                      <a:r>
                        <a:rPr kumimoji="1" lang="en-US" altLang="ja-JP" sz="800" dirty="0"/>
                        <a:t>1100</a:t>
                      </a:r>
                      <a:r>
                        <a:rPr kumimoji="1" lang="en" altLang="ja-JP" sz="800" dirty="0"/>
                        <a:t> W </a:t>
                      </a:r>
                      <a:br>
                        <a:rPr kumimoji="1" lang="en" altLang="ja-JP" sz="800" dirty="0"/>
                      </a:br>
                      <a:r>
                        <a:rPr kumimoji="1" lang="en-US" altLang="ja-JP" sz="800" dirty="0"/>
                        <a:t>※</a:t>
                      </a:r>
                      <a:r>
                        <a:rPr kumimoji="1" lang="ja-JP" altLang="en-US" sz="800" dirty="0"/>
                        <a:t>最大 </a:t>
                      </a:r>
                      <a:r>
                        <a:rPr kumimoji="1" lang="en-US" altLang="ja-JP" sz="800" dirty="0"/>
                        <a:t>21 </a:t>
                      </a:r>
                      <a:r>
                        <a:rPr kumimoji="1" lang="ja-JP" altLang="en-US" sz="800" dirty="0"/>
                        <a:t>個の </a:t>
                      </a:r>
                      <a:r>
                        <a:rPr kumimoji="1" lang="en-US" altLang="ja-JP" sz="800" dirty="0"/>
                        <a:t>PoE </a:t>
                      </a:r>
                      <a:r>
                        <a:rPr kumimoji="1" lang="ja-JP" altLang="en-US" sz="800" dirty="0"/>
                        <a:t>ポートがフル </a:t>
                      </a:r>
                      <a:r>
                        <a:rPr kumimoji="1" lang="en-US" altLang="ja-JP" sz="800" dirty="0"/>
                        <a:t>Cisco UPOE+</a:t>
                      </a:r>
                      <a:r>
                        <a:rPr kumimoji="1" lang="ja-JP" altLang="en-US" sz="800" dirty="0"/>
                        <a:t>を受信できます。</a:t>
                      </a:r>
                      <a:endParaRPr kumimoji="1" lang="ja-JP" altLang="en-US" sz="800" dirty="0">
                        <a:highlight>
                          <a:srgbClr val="FFFF00"/>
                        </a:highlight>
                      </a:endParaRPr>
                    </a:p>
                  </a:txBody>
                  <a:tcPr anchor="ctr"/>
                </a:tc>
                <a:extLst>
                  <a:ext uri="{0D108BD9-81ED-4DB2-BD59-A6C34878D82A}">
                    <a16:rowId xmlns:a16="http://schemas.microsoft.com/office/drawing/2014/main" val="2057456833"/>
                  </a:ext>
                </a:extLst>
              </a:tr>
            </a:tbl>
          </a:graphicData>
        </a:graphic>
      </p:graphicFrame>
      <p:sp>
        <p:nvSpPr>
          <p:cNvPr id="25" name="テキスト ボックス 24">
            <a:extLst>
              <a:ext uri="{FF2B5EF4-FFF2-40B4-BE49-F238E27FC236}">
                <a16:creationId xmlns:a16="http://schemas.microsoft.com/office/drawing/2014/main" id="{4C4ADACE-0DC7-EF4A-A940-BA40D243455F}"/>
              </a:ext>
            </a:extLst>
          </p:cNvPr>
          <p:cNvSpPr txBox="1"/>
          <p:nvPr/>
        </p:nvSpPr>
        <p:spPr>
          <a:xfrm>
            <a:off x="4565650" y="1151861"/>
            <a:ext cx="4480675" cy="1442703"/>
          </a:xfrm>
          <a:prstGeom prst="rect">
            <a:avLst/>
          </a:prstGeom>
          <a:noFill/>
        </p:spPr>
        <p:txBody>
          <a:bodyPr wrap="square" rtlCol="0">
            <a:spAutoFit/>
          </a:bodyPr>
          <a:lstStyle/>
          <a:p>
            <a:r>
              <a:rPr lang="en-US" altLang="ja-JP" sz="1050" b="1" dirty="0">
                <a:latin typeface="+mn-lt"/>
                <a:ea typeface="MS PGothic" panose="020B0600070205080204" pitchFamily="34" charset="-128"/>
              </a:rPr>
              <a:t>Cisco Catalyst 9300 </a:t>
            </a:r>
            <a:r>
              <a:rPr lang="ja-JP" altLang="en-US" sz="1050" b="1" dirty="0">
                <a:latin typeface="+mn-lt"/>
                <a:ea typeface="MS PGothic" panose="020B0600070205080204" pitchFamily="34" charset="-128"/>
              </a:rPr>
              <a:t>シリーズ</a:t>
            </a:r>
            <a:r>
              <a:rPr lang="ja-JP" altLang="en-US" sz="1050" dirty="0">
                <a:latin typeface="+mn-lt"/>
                <a:ea typeface="MS PGothic" panose="020B0600070205080204" pitchFamily="34" charset="-128"/>
              </a:rPr>
              <a:t>は、異なる電源モジュールを下記表の組み合せで利用する事が可能です。</a:t>
            </a:r>
          </a:p>
          <a:p>
            <a:endParaRPr lang="en-US" altLang="ja-JP" sz="375" dirty="0">
              <a:latin typeface="+mn-lt"/>
              <a:ea typeface="MS PGothic" panose="020B0600070205080204" pitchFamily="34" charset="-128"/>
            </a:endParaRPr>
          </a:p>
          <a:p>
            <a:r>
              <a:rPr lang="en-US" altLang="ja-JP" sz="1050" dirty="0">
                <a:latin typeface="+mn-lt"/>
                <a:ea typeface="MS PGothic" panose="020B0600070205080204" pitchFamily="34" charset="-128"/>
              </a:rPr>
              <a:t>Cisco Catalyst 9300/9300L</a:t>
            </a:r>
            <a:r>
              <a:rPr lang="ja-JP" altLang="en-US" sz="1050" dirty="0">
                <a:latin typeface="+mn-lt"/>
                <a:ea typeface="MS PGothic" panose="020B0600070205080204" pitchFamily="34" charset="-128"/>
              </a:rPr>
              <a:t>シリーズでは</a:t>
            </a:r>
            <a:r>
              <a:rPr lang="en-US" altLang="ja-JP" sz="1050" dirty="0">
                <a:latin typeface="+mn-lt"/>
                <a:ea typeface="MS PGothic" panose="020B0600070205080204" pitchFamily="34" charset="-128"/>
              </a:rPr>
              <a:t> </a:t>
            </a:r>
            <a:r>
              <a:rPr lang="en-US" altLang="ja-JP" sz="1050" dirty="0" err="1">
                <a:latin typeface="+mn-lt"/>
                <a:ea typeface="MS PGothic" panose="020B0600070205080204" pitchFamily="34" charset="-128"/>
              </a:rPr>
              <a:t>UPoE</a:t>
            </a:r>
            <a:r>
              <a:rPr lang="en-US" altLang="ja-JP" sz="1050" dirty="0">
                <a:latin typeface="+mn-lt"/>
                <a:ea typeface="MS PGothic" panose="020B0600070205080204" pitchFamily="34" charset="-128"/>
              </a:rPr>
              <a:t> </a:t>
            </a:r>
            <a:r>
              <a:rPr lang="ja-JP" altLang="en-US" sz="1050" dirty="0">
                <a:latin typeface="+mn-lt"/>
                <a:ea typeface="MS PGothic" panose="020B0600070205080204" pitchFamily="34" charset="-128"/>
              </a:rPr>
              <a:t>（</a:t>
            </a:r>
            <a:r>
              <a:rPr lang="en-US" altLang="ja-JP" sz="1050" dirty="0">
                <a:latin typeface="+mn-lt"/>
                <a:ea typeface="MS PGothic" panose="020B0600070205080204" pitchFamily="34" charset="-128"/>
              </a:rPr>
              <a:t>Universal Power Over Ethernet </a:t>
            </a:r>
            <a:r>
              <a:rPr lang="ja-JP" altLang="en-US" sz="1050" dirty="0">
                <a:latin typeface="+mn-lt"/>
                <a:ea typeface="MS PGothic" panose="020B0600070205080204" pitchFamily="34" charset="-128"/>
              </a:rPr>
              <a:t>、最大</a:t>
            </a:r>
            <a:r>
              <a:rPr lang="en-US" altLang="ja-JP" sz="1050" dirty="0">
                <a:latin typeface="+mn-lt"/>
                <a:ea typeface="MS PGothic" panose="020B0600070205080204" pitchFamily="34" charset="-128"/>
              </a:rPr>
              <a:t>60W</a:t>
            </a:r>
            <a:r>
              <a:rPr lang="ja-JP" altLang="en-US" sz="1050" dirty="0">
                <a:latin typeface="+mn-lt"/>
                <a:ea typeface="MS PGothic" panose="020B0600070205080204" pitchFamily="34" charset="-128"/>
              </a:rPr>
              <a:t>）をサポートしております。</a:t>
            </a:r>
            <a:r>
              <a:rPr lang="en-US" altLang="ja-JP" sz="1050" dirty="0">
                <a:latin typeface="+mn-lt"/>
                <a:ea typeface="MS PGothic" panose="020B0600070205080204" pitchFamily="34" charset="-128"/>
              </a:rPr>
              <a:t>Cisco Catalyst 9300</a:t>
            </a:r>
            <a:r>
              <a:rPr lang="ja-JP" altLang="en-US" sz="1050" dirty="0">
                <a:latin typeface="+mn-lt"/>
                <a:ea typeface="MS PGothic" panose="020B0600070205080204" pitchFamily="34" charset="-128"/>
              </a:rPr>
              <a:t>シリーズの一部の型番では、</a:t>
            </a:r>
            <a:r>
              <a:rPr lang="en-US" altLang="ja-JP" sz="1050" dirty="0">
                <a:latin typeface="+mn-lt"/>
                <a:ea typeface="MS PGothic" panose="020B0600070205080204" pitchFamily="34" charset="-128"/>
              </a:rPr>
              <a:t> </a:t>
            </a:r>
            <a:r>
              <a:rPr lang="en-US" altLang="ja-JP" sz="1050" dirty="0" err="1">
                <a:latin typeface="+mn-lt"/>
                <a:ea typeface="MS PGothic" panose="020B0600070205080204" pitchFamily="34" charset="-128"/>
              </a:rPr>
              <a:t>UPoE</a:t>
            </a:r>
            <a:r>
              <a:rPr lang="en-US" altLang="ja-JP" sz="1050" dirty="0">
                <a:latin typeface="+mn-lt"/>
                <a:ea typeface="MS PGothic" panose="020B0600070205080204" pitchFamily="34" charset="-128"/>
              </a:rPr>
              <a:t>+ </a:t>
            </a:r>
            <a:r>
              <a:rPr lang="ja-JP" altLang="en-US" sz="1050" dirty="0">
                <a:latin typeface="+mn-lt"/>
                <a:ea typeface="MS PGothic" panose="020B0600070205080204" pitchFamily="34" charset="-128"/>
              </a:rPr>
              <a:t>（</a:t>
            </a:r>
            <a:r>
              <a:rPr lang="en-US" altLang="ja-JP" sz="1050" dirty="0">
                <a:latin typeface="+mn-lt"/>
                <a:ea typeface="MS PGothic" panose="020B0600070205080204" pitchFamily="34" charset="-128"/>
              </a:rPr>
              <a:t>Universal Power Over Ethernet +</a:t>
            </a:r>
            <a:r>
              <a:rPr lang="ja-JP" altLang="en-US" sz="1050" dirty="0">
                <a:latin typeface="+mn-lt"/>
                <a:ea typeface="MS PGothic" panose="020B0600070205080204" pitchFamily="34" charset="-128"/>
              </a:rPr>
              <a:t>、最大</a:t>
            </a:r>
            <a:r>
              <a:rPr lang="en-US" altLang="ja-JP" sz="1050" dirty="0">
                <a:latin typeface="+mn-lt"/>
                <a:ea typeface="MS PGothic" panose="020B0600070205080204" pitchFamily="34" charset="-128"/>
              </a:rPr>
              <a:t>90W</a:t>
            </a:r>
            <a:r>
              <a:rPr lang="ja-JP" altLang="en-US" sz="1050" dirty="0">
                <a:latin typeface="+mn-lt"/>
                <a:ea typeface="MS PGothic" panose="020B0600070205080204" pitchFamily="34" charset="-128"/>
              </a:rPr>
              <a:t>）をサポートしております。</a:t>
            </a:r>
            <a:r>
              <a:rPr lang="en-US" altLang="ja-JP" sz="1050" dirty="0">
                <a:latin typeface="+mn-lt"/>
                <a:ea typeface="MS PGothic" panose="020B0600070205080204" pitchFamily="34" charset="-128"/>
              </a:rPr>
              <a:t> Cisco Catalyst 9300L</a:t>
            </a:r>
            <a:r>
              <a:rPr lang="ja-JP" altLang="en-US" sz="1050" dirty="0">
                <a:latin typeface="+mn-lt"/>
                <a:ea typeface="MS PGothic" panose="020B0600070205080204" pitchFamily="34" charset="-128"/>
              </a:rPr>
              <a:t>シリーズでは</a:t>
            </a:r>
            <a:r>
              <a:rPr lang="en-US" altLang="ja-JP" sz="1050" dirty="0" err="1">
                <a:latin typeface="+mn-lt"/>
                <a:ea typeface="MS PGothic" panose="020B0600070205080204" pitchFamily="34" charset="-128"/>
              </a:rPr>
              <a:t>UPoE</a:t>
            </a:r>
            <a:r>
              <a:rPr lang="en-US" altLang="ja-JP" sz="1050" dirty="0">
                <a:latin typeface="+mn-lt"/>
                <a:ea typeface="MS PGothic" panose="020B0600070205080204" pitchFamily="34" charset="-128"/>
              </a:rPr>
              <a:t>+ </a:t>
            </a:r>
            <a:r>
              <a:rPr lang="ja-JP" altLang="en-US" sz="1050" dirty="0">
                <a:latin typeface="+mn-lt"/>
                <a:ea typeface="MS PGothic" panose="020B0600070205080204" pitchFamily="34" charset="-128"/>
              </a:rPr>
              <a:t>（</a:t>
            </a:r>
            <a:r>
              <a:rPr lang="en-US" altLang="ja-JP" sz="1050" dirty="0">
                <a:latin typeface="+mn-lt"/>
                <a:ea typeface="MS PGothic" panose="020B0600070205080204" pitchFamily="34" charset="-128"/>
              </a:rPr>
              <a:t>Universal Power Over Ethernet +</a:t>
            </a:r>
            <a:r>
              <a:rPr lang="ja-JP" altLang="en-US" sz="1050" dirty="0">
                <a:latin typeface="+mn-lt"/>
                <a:ea typeface="MS PGothic" panose="020B0600070205080204" pitchFamily="34" charset="-128"/>
              </a:rPr>
              <a:t>、最大</a:t>
            </a:r>
            <a:r>
              <a:rPr lang="en-US" altLang="ja-JP" sz="1050" dirty="0">
                <a:latin typeface="+mn-lt"/>
                <a:ea typeface="MS PGothic" panose="020B0600070205080204" pitchFamily="34" charset="-128"/>
              </a:rPr>
              <a:t>90W</a:t>
            </a:r>
            <a:r>
              <a:rPr lang="ja-JP" altLang="en-US" sz="1050" dirty="0">
                <a:latin typeface="+mn-lt"/>
                <a:ea typeface="MS PGothic" panose="020B0600070205080204" pitchFamily="34" charset="-128"/>
              </a:rPr>
              <a:t>）は、未サポートとなります。</a:t>
            </a:r>
            <a:endParaRPr lang="en-US" altLang="ja-JP" sz="1050" dirty="0">
              <a:latin typeface="+mn-lt"/>
              <a:ea typeface="MS PGothic" panose="020B0600070205080204" pitchFamily="34" charset="-128"/>
            </a:endParaRPr>
          </a:p>
          <a:p>
            <a:endParaRPr lang="en-US" altLang="ja-JP" sz="1050" dirty="0">
              <a:latin typeface="+mn-lt"/>
              <a:ea typeface="MS PGothic" panose="020B0600070205080204" pitchFamily="34" charset="-128"/>
            </a:endParaRPr>
          </a:p>
        </p:txBody>
      </p:sp>
      <p:cxnSp>
        <p:nvCxnSpPr>
          <p:cNvPr id="7" name="Straight Connector 6">
            <a:extLst>
              <a:ext uri="{FF2B5EF4-FFF2-40B4-BE49-F238E27FC236}">
                <a16:creationId xmlns:a16="http://schemas.microsoft.com/office/drawing/2014/main" id="{2FC55F7C-D78C-4D4D-BCFF-C26230D83180}"/>
              </a:ext>
            </a:extLst>
          </p:cNvPr>
          <p:cNvCxnSpPr>
            <a:cxnSpLocks/>
          </p:cNvCxnSpPr>
          <p:nvPr/>
        </p:nvCxnSpPr>
        <p:spPr>
          <a:xfrm>
            <a:off x="4491080" y="1220839"/>
            <a:ext cx="0" cy="3801737"/>
          </a:xfrm>
          <a:prstGeom prst="line">
            <a:avLst/>
          </a:prstGeom>
          <a:ln>
            <a:solidFill>
              <a:schemeClr val="accent4"/>
            </a:solidFill>
            <a:prstDash val="solid"/>
            <a:headEnd type="oval" w="med" len="med"/>
            <a:tailEnd type="oval" w="med" len="med"/>
          </a:ln>
        </p:spPr>
        <p:style>
          <a:lnRef idx="1">
            <a:schemeClr val="accent1"/>
          </a:lnRef>
          <a:fillRef idx="0">
            <a:schemeClr val="accent1"/>
          </a:fillRef>
          <a:effectRef idx="0">
            <a:schemeClr val="accent1"/>
          </a:effectRef>
          <a:fontRef idx="minor">
            <a:schemeClr val="tx1"/>
          </a:fontRef>
        </p:style>
      </p:cxnSp>
      <p:sp>
        <p:nvSpPr>
          <p:cNvPr id="14" name="Slide Number Placeholder 4">
            <a:extLst>
              <a:ext uri="{FF2B5EF4-FFF2-40B4-BE49-F238E27FC236}">
                <a16:creationId xmlns:a16="http://schemas.microsoft.com/office/drawing/2014/main" id="{CBD00ADB-DC54-42CF-8155-B223ED15E2F3}"/>
              </a:ext>
            </a:extLst>
          </p:cNvPr>
          <p:cNvSpPr>
            <a:spLocks noGrp="1"/>
          </p:cNvSpPr>
          <p:nvPr>
            <p:ph type="sldNum" sz="quarter" idx="4294967295"/>
          </p:nvPr>
        </p:nvSpPr>
        <p:spPr>
          <a:xfrm>
            <a:off x="8648700" y="4884738"/>
            <a:ext cx="495300" cy="274637"/>
          </a:xfrm>
          <a:prstGeom prst="rect">
            <a:avLst/>
          </a:prstGeom>
        </p:spPr>
        <p:txBody>
          <a:bodyPr>
            <a:noAutofit/>
          </a:bodyPr>
          <a:lstStyle/>
          <a:p>
            <a:fld id="{3945D0FD-48F1-4D72-80C5-FFB60B92A834}" type="slidenum">
              <a:rPr lang="en-US" sz="900" smtClean="0">
                <a:latin typeface="+mn-lt"/>
                <a:ea typeface="MS PGothic" panose="020B0600070205080204" pitchFamily="34" charset="-128"/>
              </a:rPr>
              <a:pPr/>
              <a:t>147</a:t>
            </a:fld>
            <a:endParaRPr lang="en-US" sz="900" dirty="0">
              <a:latin typeface="+mn-lt"/>
              <a:ea typeface="MS PGothic" panose="020B0600070205080204" pitchFamily="34" charset="-128"/>
            </a:endParaRPr>
          </a:p>
        </p:txBody>
      </p:sp>
    </p:spTree>
    <p:extLst>
      <p:ext uri="{BB962C8B-B14F-4D97-AF65-F5344CB8AC3E}">
        <p14:creationId xmlns:p14="http://schemas.microsoft.com/office/powerpoint/2010/main" val="3505596392"/>
      </p:ext>
    </p:extLst>
  </p:cSld>
  <p:clrMapOvr>
    <a:masterClrMapping/>
  </p:clrMapOvr>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B4E46717-193D-964E-B331-2B7326FCC372}"/>
              </a:ext>
            </a:extLst>
          </p:cNvPr>
          <p:cNvSpPr>
            <a:spLocks noGrp="1"/>
          </p:cNvSpPr>
          <p:nvPr>
            <p:ph type="title"/>
          </p:nvPr>
        </p:nvSpPr>
        <p:spPr/>
        <p:txBody>
          <a:bodyPr anchor="t"/>
          <a:lstStyle/>
          <a:p>
            <a:r>
              <a:rPr lang="en-US" err="1">
                <a:latin typeface="+mn-lt"/>
                <a:ea typeface="MS PGothic" panose="020B0600070205080204" pitchFamily="34" charset="-128"/>
              </a:rPr>
              <a:t>PoE</a:t>
            </a:r>
            <a:endParaRPr lang="en-US">
              <a:latin typeface="+mn-lt"/>
              <a:ea typeface="MS PGothic" panose="020B0600070205080204" pitchFamily="34" charset="-128"/>
            </a:endParaRPr>
          </a:p>
        </p:txBody>
      </p:sp>
      <p:sp>
        <p:nvSpPr>
          <p:cNvPr id="5" name="Text Placeholder 4">
            <a:extLst>
              <a:ext uri="{FF2B5EF4-FFF2-40B4-BE49-F238E27FC236}">
                <a16:creationId xmlns:a16="http://schemas.microsoft.com/office/drawing/2014/main" id="{A9F797BE-25B5-8A46-B6B8-37C32BBAD93F}"/>
              </a:ext>
            </a:extLst>
          </p:cNvPr>
          <p:cNvSpPr>
            <a:spLocks noGrp="1"/>
          </p:cNvSpPr>
          <p:nvPr>
            <p:ph type="body" sz="quarter" idx="11"/>
          </p:nvPr>
        </p:nvSpPr>
        <p:spPr>
          <a:xfrm>
            <a:off x="533400" y="786607"/>
            <a:ext cx="8382001" cy="326233"/>
          </a:xfrm>
        </p:spPr>
        <p:txBody>
          <a:bodyPr anchor="b"/>
          <a:lstStyle/>
          <a:p>
            <a:r>
              <a:rPr kumimoji="1" lang="en-US" altLang="ja-JP" dirty="0">
                <a:ea typeface="MS PGothic" panose="020B0600070205080204" pitchFamily="34" charset="-128"/>
              </a:rPr>
              <a:t>Cisco Catalyst 9200/9200L </a:t>
            </a:r>
            <a:r>
              <a:rPr kumimoji="1" lang="ja-JP" altLang="en-US" dirty="0">
                <a:ea typeface="MS PGothic" panose="020B0600070205080204" pitchFamily="34" charset="-128"/>
              </a:rPr>
              <a:t>シリーズでサポートされる電源モジュール、供給量、最大接続台数の目安</a:t>
            </a:r>
            <a:endParaRPr kumimoji="1" lang="en-US" altLang="ja-JP" dirty="0">
              <a:ea typeface="MS PGothic" panose="020B0600070205080204" pitchFamily="34" charset="-128"/>
            </a:endParaRPr>
          </a:p>
        </p:txBody>
      </p:sp>
      <p:sp>
        <p:nvSpPr>
          <p:cNvPr id="6" name="Text Placeholder 5">
            <a:extLst>
              <a:ext uri="{FF2B5EF4-FFF2-40B4-BE49-F238E27FC236}">
                <a16:creationId xmlns:a16="http://schemas.microsoft.com/office/drawing/2014/main" id="{AD0CEF74-413B-8F45-AD7F-1418652859F4}"/>
              </a:ext>
            </a:extLst>
          </p:cNvPr>
          <p:cNvSpPr>
            <a:spLocks noGrp="1"/>
          </p:cNvSpPr>
          <p:nvPr>
            <p:ph type="body" sz="quarter" idx="12"/>
          </p:nvPr>
        </p:nvSpPr>
        <p:spPr/>
        <p:txBody>
          <a:bodyPr/>
          <a:lstStyle/>
          <a:p>
            <a:r>
              <a:rPr kumimoji="1" lang="en-US" altLang="ja-JP">
                <a:ea typeface="MS PGothic" panose="020B0600070205080204" pitchFamily="34" charset="-128"/>
              </a:rPr>
              <a:t>3.2  IOS Management</a:t>
            </a:r>
            <a:endParaRPr lang="en-US" altLang="ja-JP">
              <a:solidFill>
                <a:schemeClr val="accent3">
                  <a:lumMod val="50000"/>
                </a:schemeClr>
              </a:solidFill>
              <a:ea typeface="MS PGothic" panose="020B0600070205080204" pitchFamily="34" charset="-128"/>
              <a:cs typeface="CiscoSansTT" panose="020B0503020201020303" pitchFamily="34" charset="0"/>
            </a:endParaRPr>
          </a:p>
        </p:txBody>
      </p:sp>
      <p:graphicFrame>
        <p:nvGraphicFramePr>
          <p:cNvPr id="10" name="表 9">
            <a:extLst>
              <a:ext uri="{FF2B5EF4-FFF2-40B4-BE49-F238E27FC236}">
                <a16:creationId xmlns:a16="http://schemas.microsoft.com/office/drawing/2014/main" id="{550B4806-1A80-2C49-BB64-40D69F58E48B}"/>
              </a:ext>
            </a:extLst>
          </p:cNvPr>
          <p:cNvGraphicFramePr>
            <a:graphicFrameLocks noGrp="1"/>
          </p:cNvGraphicFramePr>
          <p:nvPr/>
        </p:nvGraphicFramePr>
        <p:xfrm>
          <a:off x="533401" y="1201739"/>
          <a:ext cx="8115300" cy="3389309"/>
        </p:xfrm>
        <a:graphic>
          <a:graphicData uri="http://schemas.openxmlformats.org/drawingml/2006/table">
            <a:tbl>
              <a:tblPr firstRow="1" bandRow="1">
                <a:tableStyleId>{C083E6E3-FA7D-4D7B-A595-EF9225AFEA82}</a:tableStyleId>
              </a:tblPr>
              <a:tblGrid>
                <a:gridCol w="1488143">
                  <a:extLst>
                    <a:ext uri="{9D8B030D-6E8A-4147-A177-3AD203B41FA5}">
                      <a16:colId xmlns:a16="http://schemas.microsoft.com/office/drawing/2014/main" val="2495916140"/>
                    </a:ext>
                  </a:extLst>
                </a:gridCol>
                <a:gridCol w="1833534">
                  <a:extLst>
                    <a:ext uri="{9D8B030D-6E8A-4147-A177-3AD203B41FA5}">
                      <a16:colId xmlns:a16="http://schemas.microsoft.com/office/drawing/2014/main" val="3147287029"/>
                    </a:ext>
                  </a:extLst>
                </a:gridCol>
                <a:gridCol w="1163817">
                  <a:extLst>
                    <a:ext uri="{9D8B030D-6E8A-4147-A177-3AD203B41FA5}">
                      <a16:colId xmlns:a16="http://schemas.microsoft.com/office/drawing/2014/main" val="2273626642"/>
                    </a:ext>
                  </a:extLst>
                </a:gridCol>
                <a:gridCol w="3629806">
                  <a:extLst>
                    <a:ext uri="{9D8B030D-6E8A-4147-A177-3AD203B41FA5}">
                      <a16:colId xmlns:a16="http://schemas.microsoft.com/office/drawing/2014/main" val="535322550"/>
                    </a:ext>
                  </a:extLst>
                </a:gridCol>
              </a:tblGrid>
              <a:tr h="484187">
                <a:tc>
                  <a:txBody>
                    <a:bodyPr/>
                    <a:lstStyle/>
                    <a:p>
                      <a:pPr algn="ctr"/>
                      <a:r>
                        <a:rPr kumimoji="1" lang="ja-JP" altLang="en-US" sz="1000">
                          <a:solidFill>
                            <a:schemeClr val="bg1"/>
                          </a:solidFill>
                          <a:latin typeface="+mn-lt"/>
                          <a:ea typeface="MS PGothic" panose="020B0600070205080204" pitchFamily="34" charset="-128"/>
                        </a:rPr>
                        <a:t>本体</a:t>
                      </a:r>
                      <a:r>
                        <a:rPr kumimoji="1" lang="en-US" altLang="ja-JP" sz="1000">
                          <a:solidFill>
                            <a:schemeClr val="bg1"/>
                          </a:solidFill>
                          <a:latin typeface="+mn-lt"/>
                          <a:ea typeface="MS PGothic" panose="020B0600070205080204" pitchFamily="34" charset="-128"/>
                        </a:rPr>
                        <a:t> PID</a:t>
                      </a:r>
                      <a:endParaRPr kumimoji="1" lang="ja-JP" altLang="en-US" sz="1000" b="1">
                        <a:solidFill>
                          <a:schemeClr val="bg1"/>
                        </a:solidFill>
                        <a:latin typeface="+mn-lt"/>
                        <a:ea typeface="MS PGothic" panose="020B0600070205080204" pitchFamily="34" charset="-128"/>
                      </a:endParaRPr>
                    </a:p>
                  </a:txBody>
                  <a:tcPr anchor="ctr"/>
                </a:tc>
                <a:tc>
                  <a:txBody>
                    <a:bodyPr/>
                    <a:lstStyle/>
                    <a:p>
                      <a:pPr algn="ctr"/>
                      <a:r>
                        <a:rPr kumimoji="1" lang="ja-JP" altLang="en-US" sz="1000">
                          <a:solidFill>
                            <a:schemeClr val="bg1"/>
                          </a:solidFill>
                          <a:latin typeface="+mn-lt"/>
                          <a:ea typeface="MS PGothic" panose="020B0600070205080204" pitchFamily="34" charset="-128"/>
                        </a:rPr>
                        <a:t>サポートされる</a:t>
                      </a:r>
                      <a:endParaRPr kumimoji="1" lang="en-US" altLang="ja-JP" sz="1000">
                        <a:solidFill>
                          <a:schemeClr val="bg1"/>
                        </a:solidFill>
                        <a:latin typeface="+mn-lt"/>
                        <a:ea typeface="MS PGothic" panose="020B0600070205080204" pitchFamily="34" charset="-128"/>
                      </a:endParaRPr>
                    </a:p>
                    <a:p>
                      <a:pPr algn="ctr"/>
                      <a:r>
                        <a:rPr kumimoji="1" lang="ja-JP" altLang="en-US" sz="1000">
                          <a:solidFill>
                            <a:schemeClr val="bg1"/>
                          </a:solidFill>
                          <a:latin typeface="+mn-lt"/>
                          <a:ea typeface="MS PGothic" panose="020B0600070205080204" pitchFamily="34" charset="-128"/>
                        </a:rPr>
                        <a:t>電源モジュールと構成</a:t>
                      </a:r>
                      <a:endParaRPr kumimoji="1" lang="ja-JP" altLang="en-US" sz="1000" b="1">
                        <a:solidFill>
                          <a:schemeClr val="bg1"/>
                        </a:solidFill>
                        <a:latin typeface="+mn-lt"/>
                        <a:ea typeface="MS PGothic" panose="020B0600070205080204" pitchFamily="34" charset="-128"/>
                      </a:endParaRPr>
                    </a:p>
                  </a:txBody>
                  <a:tcPr anchor="ctr"/>
                </a:tc>
                <a:tc>
                  <a:txBody>
                    <a:bodyPr/>
                    <a:lstStyle/>
                    <a:p>
                      <a:pPr algn="ctr"/>
                      <a:r>
                        <a:rPr kumimoji="1" lang="ja-JP" altLang="en-US" sz="1000" kern="1200">
                          <a:solidFill>
                            <a:schemeClr val="bg1"/>
                          </a:solidFill>
                          <a:effectLst/>
                          <a:latin typeface="+mn-lt"/>
                          <a:ea typeface="MS PGothic" panose="020B0600070205080204" pitchFamily="34" charset="-128"/>
                        </a:rPr>
                        <a:t>最大</a:t>
                      </a:r>
                      <a:r>
                        <a:rPr kumimoji="1" lang="en-US" altLang="ja-JP" sz="1000" kern="1200">
                          <a:solidFill>
                            <a:schemeClr val="bg1"/>
                          </a:solidFill>
                          <a:effectLst/>
                          <a:latin typeface="+mn-lt"/>
                          <a:ea typeface="MS PGothic" panose="020B0600070205080204" pitchFamily="34" charset="-128"/>
                        </a:rPr>
                        <a:t> </a:t>
                      </a:r>
                      <a:r>
                        <a:rPr kumimoji="1" lang="en-US" altLang="ja-JP" sz="1000" kern="1200" err="1">
                          <a:solidFill>
                            <a:schemeClr val="bg1"/>
                          </a:solidFill>
                          <a:effectLst/>
                          <a:latin typeface="+mn-lt"/>
                          <a:ea typeface="MS PGothic" panose="020B0600070205080204" pitchFamily="34" charset="-128"/>
                        </a:rPr>
                        <a:t>PoE</a:t>
                      </a:r>
                      <a:r>
                        <a:rPr kumimoji="1" lang="en-US" altLang="ja-JP" sz="1000" kern="1200">
                          <a:solidFill>
                            <a:schemeClr val="bg1"/>
                          </a:solidFill>
                          <a:effectLst/>
                          <a:latin typeface="+mn-lt"/>
                          <a:ea typeface="MS PGothic" panose="020B0600070205080204" pitchFamily="34" charset="-128"/>
                        </a:rPr>
                        <a:t> </a:t>
                      </a:r>
                      <a:r>
                        <a:rPr kumimoji="1" lang="ja-JP" altLang="en-US" sz="1000" kern="1200">
                          <a:solidFill>
                            <a:schemeClr val="bg1"/>
                          </a:solidFill>
                          <a:effectLst/>
                          <a:latin typeface="+mn-lt"/>
                          <a:ea typeface="MS PGothic" panose="020B0600070205080204" pitchFamily="34" charset="-128"/>
                        </a:rPr>
                        <a:t>電源</a:t>
                      </a:r>
                      <a:endParaRPr kumimoji="1" lang="en-US" altLang="ja-JP" sz="1000" kern="1200">
                        <a:solidFill>
                          <a:schemeClr val="bg1"/>
                        </a:solidFill>
                        <a:effectLst/>
                        <a:latin typeface="+mn-lt"/>
                        <a:ea typeface="MS PGothic" panose="020B0600070205080204" pitchFamily="34" charset="-128"/>
                      </a:endParaRPr>
                    </a:p>
                    <a:p>
                      <a:pPr algn="ctr"/>
                      <a:r>
                        <a:rPr kumimoji="1" lang="ja-JP" altLang="en-US" sz="1000" kern="1200">
                          <a:solidFill>
                            <a:schemeClr val="bg1"/>
                          </a:solidFill>
                          <a:effectLst/>
                          <a:latin typeface="+mn-lt"/>
                          <a:ea typeface="MS PGothic" panose="020B0600070205080204" pitchFamily="34" charset="-128"/>
                        </a:rPr>
                        <a:t>供給量</a:t>
                      </a:r>
                      <a:endParaRPr kumimoji="1" lang="ja-JP" altLang="en-US" sz="1000" b="1">
                        <a:solidFill>
                          <a:schemeClr val="bg1"/>
                        </a:solidFill>
                        <a:latin typeface="+mn-lt"/>
                        <a:ea typeface="MS PGothic" panose="020B0600070205080204" pitchFamily="34" charset="-128"/>
                      </a:endParaRPr>
                    </a:p>
                  </a:txBody>
                  <a:tcPr anchor="ctr"/>
                </a:tc>
                <a:tc>
                  <a:txBody>
                    <a:bodyPr/>
                    <a:lstStyle/>
                    <a:p>
                      <a:pPr algn="ctr"/>
                      <a:r>
                        <a:rPr kumimoji="1" lang="en-US" altLang="ja-JP" sz="1000" err="1">
                          <a:solidFill>
                            <a:schemeClr val="bg1"/>
                          </a:solidFill>
                          <a:latin typeface="+mn-lt"/>
                          <a:ea typeface="MS PGothic" panose="020B0600070205080204" pitchFamily="34" charset="-128"/>
                        </a:rPr>
                        <a:t>PoE</a:t>
                      </a:r>
                      <a:r>
                        <a:rPr kumimoji="1" lang="en-US" altLang="ja-JP" sz="1000">
                          <a:solidFill>
                            <a:schemeClr val="bg1"/>
                          </a:solidFill>
                          <a:latin typeface="+mn-lt"/>
                          <a:ea typeface="MS PGothic" panose="020B0600070205080204" pitchFamily="34" charset="-128"/>
                        </a:rPr>
                        <a:t> </a:t>
                      </a:r>
                      <a:r>
                        <a:rPr kumimoji="1" lang="ja-JP" altLang="en-US" sz="1000">
                          <a:solidFill>
                            <a:schemeClr val="bg1"/>
                          </a:solidFill>
                          <a:latin typeface="+mn-lt"/>
                          <a:ea typeface="MS PGothic" panose="020B0600070205080204" pitchFamily="34" charset="-128"/>
                        </a:rPr>
                        <a:t>対応機器の接続台数の目安</a:t>
                      </a:r>
                      <a:endParaRPr kumimoji="1" lang="ja-JP" altLang="en-US" sz="1000" b="1">
                        <a:solidFill>
                          <a:schemeClr val="bg1"/>
                        </a:solidFill>
                        <a:latin typeface="+mn-lt"/>
                        <a:ea typeface="MS PGothic" panose="020B0600070205080204" pitchFamily="34" charset="-128"/>
                      </a:endParaRPr>
                    </a:p>
                  </a:txBody>
                  <a:tcPr anchor="ctr"/>
                </a:tc>
                <a:extLst>
                  <a:ext uri="{0D108BD9-81ED-4DB2-BD59-A6C34878D82A}">
                    <a16:rowId xmlns:a16="http://schemas.microsoft.com/office/drawing/2014/main" val="3690670431"/>
                  </a:ext>
                </a:extLst>
              </a:tr>
              <a:tr h="484187">
                <a:tc rowSpan="2">
                  <a:txBody>
                    <a:bodyPr/>
                    <a:lstStyle/>
                    <a:p>
                      <a:r>
                        <a:rPr lang="en-US" altLang="ja-JP" sz="1000" kern="1200" dirty="0">
                          <a:effectLst/>
                          <a:latin typeface="+mn-lt"/>
                          <a:ea typeface="MS PGothic" panose="020B0600070205080204" pitchFamily="34" charset="-128"/>
                        </a:rPr>
                        <a:t>C9200-24T, -48T</a:t>
                      </a:r>
                      <a:br>
                        <a:rPr lang="en-US" altLang="ja-JP" sz="1000" kern="1200" dirty="0">
                          <a:effectLst/>
                          <a:latin typeface="+mn-lt"/>
                          <a:ea typeface="MS PGothic" panose="020B0600070205080204" pitchFamily="34" charset="-128"/>
                        </a:rPr>
                      </a:br>
                      <a:r>
                        <a:rPr lang="en-US" altLang="ja-JP" sz="1000" kern="1200" dirty="0">
                          <a:effectLst/>
                          <a:latin typeface="+mn-lt"/>
                          <a:ea typeface="MS PGothic" panose="020B0600070205080204" pitchFamily="34" charset="-128"/>
                        </a:rPr>
                        <a:t>C9200L-24T-4G/4X</a:t>
                      </a:r>
                      <a:br>
                        <a:rPr lang="en-US" altLang="ja-JP" sz="1000" kern="1200" dirty="0">
                          <a:effectLst/>
                          <a:latin typeface="+mn-lt"/>
                          <a:ea typeface="MS PGothic" panose="020B0600070205080204" pitchFamily="34" charset="-128"/>
                        </a:rPr>
                      </a:br>
                      <a:r>
                        <a:rPr lang="en-US" altLang="ja-JP" sz="1000" kern="1200" dirty="0">
                          <a:effectLst/>
                          <a:latin typeface="+mn-lt"/>
                          <a:ea typeface="MS PGothic" panose="020B0600070205080204" pitchFamily="34" charset="-128"/>
                        </a:rPr>
                        <a:t>C9200L-48T-4G/4X</a:t>
                      </a:r>
                      <a:endParaRPr lang="en-US" altLang="ja-JP" sz="1000" b="1" i="0" kern="1200" dirty="0">
                        <a:solidFill>
                          <a:schemeClr val="tx1"/>
                        </a:solidFill>
                        <a:effectLst/>
                        <a:latin typeface="+mn-lt"/>
                        <a:ea typeface="MS PGothic" panose="020B0600070205080204" pitchFamily="34" charset="-128"/>
                        <a:cs typeface="+mn-cs"/>
                      </a:endParaRPr>
                    </a:p>
                  </a:txBody>
                  <a:tcPr anchor="ctr"/>
                </a:tc>
                <a:tc>
                  <a:txBody>
                    <a:bodyPr/>
                    <a:lstStyle/>
                    <a:p>
                      <a:r>
                        <a:rPr lang="en-US" altLang="ja-JP" sz="1000" kern="1200">
                          <a:effectLst/>
                          <a:latin typeface="+mn-lt"/>
                          <a:ea typeface="MS PGothic" panose="020B0600070205080204" pitchFamily="34" charset="-128"/>
                        </a:rPr>
                        <a:t>PWR-C5-125WAC</a:t>
                      </a:r>
                      <a:r>
                        <a:rPr kumimoji="1" lang="ja-JP" altLang="en-US" sz="1000" kern="1200">
                          <a:effectLst/>
                          <a:latin typeface="+mn-lt"/>
                          <a:ea typeface="MS PGothic" panose="020B0600070205080204" pitchFamily="34" charset="-128"/>
                        </a:rPr>
                        <a:t>*</a:t>
                      </a:r>
                      <a:r>
                        <a:rPr kumimoji="1" lang="en-US" altLang="ja-JP" sz="1000" kern="1200">
                          <a:effectLst/>
                          <a:latin typeface="+mn-lt"/>
                          <a:ea typeface="MS PGothic" panose="020B0600070205080204" pitchFamily="34" charset="-128"/>
                        </a:rPr>
                        <a:t> 1 </a:t>
                      </a:r>
                      <a:r>
                        <a:rPr kumimoji="1" lang="ja-JP" altLang="en-US" sz="1000" kern="1200">
                          <a:effectLst/>
                          <a:latin typeface="+mn-lt"/>
                          <a:ea typeface="MS PGothic" panose="020B0600070205080204" pitchFamily="34" charset="-128"/>
                        </a:rPr>
                        <a:t>台</a:t>
                      </a:r>
                      <a:endParaRPr kumimoji="1" lang="en-US" altLang="ja-JP" sz="1000" kern="1200">
                        <a:effectLst/>
                        <a:latin typeface="+mn-lt"/>
                        <a:ea typeface="MS PGothic" panose="020B0600070205080204" pitchFamily="34" charset="-128"/>
                      </a:endParaRPr>
                    </a:p>
                    <a:p>
                      <a:r>
                        <a:rPr kumimoji="1" lang="ja-JP" altLang="en-US" sz="1000">
                          <a:latin typeface="+mn-lt"/>
                          <a:ea typeface="MS PGothic" panose="020B0600070205080204" pitchFamily="34" charset="-128"/>
                        </a:rPr>
                        <a:t>（プライマリ電源のみ）</a:t>
                      </a:r>
                      <a:endParaRPr kumimoji="1" lang="ja-JP" altLang="en-US" sz="1000" b="1">
                        <a:latin typeface="+mn-lt"/>
                        <a:ea typeface="MS PGothic" panose="020B0600070205080204" pitchFamily="34" charset="-128"/>
                      </a:endParaRPr>
                    </a:p>
                  </a:txBody>
                  <a:tcPr anchor="ctr">
                    <a:solidFill>
                      <a:schemeClr val="accent3">
                        <a:alpha val="20000"/>
                      </a:schemeClr>
                    </a:solidFill>
                  </a:tcPr>
                </a:tc>
                <a:tc>
                  <a:txBody>
                    <a:bodyPr/>
                    <a:lstStyle/>
                    <a:p>
                      <a:pPr algn="ctr"/>
                      <a:r>
                        <a:rPr kumimoji="1" lang="en-US" altLang="ja-JP" sz="1000">
                          <a:latin typeface="+mn-lt"/>
                          <a:ea typeface="MS PGothic" panose="020B0600070205080204" pitchFamily="34" charset="-128"/>
                        </a:rPr>
                        <a:t>0 W</a:t>
                      </a:r>
                      <a:endParaRPr kumimoji="1" lang="ja-JP" altLang="en-US" sz="1000" b="1">
                        <a:latin typeface="+mn-lt"/>
                        <a:ea typeface="MS PGothic" panose="020B0600070205080204" pitchFamily="34" charset="-128"/>
                      </a:endParaRPr>
                    </a:p>
                  </a:txBody>
                  <a:tcPr anchor="ctr">
                    <a:solidFill>
                      <a:schemeClr val="accent3">
                        <a:alpha val="20000"/>
                      </a:schemeClr>
                    </a:solidFill>
                  </a:tcPr>
                </a:tc>
                <a:tc>
                  <a:txBody>
                    <a:bodyPr/>
                    <a:lstStyle/>
                    <a:p>
                      <a:r>
                        <a:rPr kumimoji="1" lang="en-US" altLang="ja-JP" sz="1000" err="1">
                          <a:latin typeface="+mn-lt"/>
                          <a:ea typeface="MS PGothic" panose="020B0600070205080204" pitchFamily="34" charset="-128"/>
                        </a:rPr>
                        <a:t>PoE</a:t>
                      </a:r>
                      <a:r>
                        <a:rPr kumimoji="1" lang="en-US" altLang="ja-JP" sz="1000">
                          <a:latin typeface="+mn-lt"/>
                          <a:ea typeface="MS PGothic" panose="020B0600070205080204" pitchFamily="34" charset="-128"/>
                        </a:rPr>
                        <a:t> </a:t>
                      </a:r>
                      <a:r>
                        <a:rPr kumimoji="1" lang="ja-JP" altLang="en-US" sz="1000">
                          <a:latin typeface="+mn-lt"/>
                          <a:ea typeface="MS PGothic" panose="020B0600070205080204" pitchFamily="34" charset="-128"/>
                        </a:rPr>
                        <a:t>未対応</a:t>
                      </a:r>
                      <a:endParaRPr kumimoji="1" lang="ja-JP" altLang="en-US" sz="1000" b="1">
                        <a:latin typeface="+mn-lt"/>
                        <a:ea typeface="MS PGothic" panose="020B0600070205080204" pitchFamily="34" charset="-128"/>
                      </a:endParaRPr>
                    </a:p>
                  </a:txBody>
                  <a:tcPr anchor="ctr">
                    <a:solidFill>
                      <a:schemeClr val="accent3">
                        <a:alpha val="20000"/>
                      </a:schemeClr>
                    </a:solidFill>
                  </a:tcPr>
                </a:tc>
                <a:extLst>
                  <a:ext uri="{0D108BD9-81ED-4DB2-BD59-A6C34878D82A}">
                    <a16:rowId xmlns:a16="http://schemas.microsoft.com/office/drawing/2014/main" val="839954220"/>
                  </a:ext>
                </a:extLst>
              </a:tr>
              <a:tr h="484187">
                <a:tc vMerge="1">
                  <a:txBody>
                    <a:bodyPr/>
                    <a:lstStyle/>
                    <a:p>
                      <a:endParaRPr kumimoji="1" lang="ja-JP" altLang="en-US"/>
                    </a:p>
                  </a:txBody>
                  <a:tcPr/>
                </a:tc>
                <a:tc>
                  <a:txBody>
                    <a:bodyPr/>
                    <a:lstStyle/>
                    <a:p>
                      <a:r>
                        <a:rPr lang="en-US" altLang="ja-JP" sz="1000" kern="1200">
                          <a:effectLst/>
                          <a:latin typeface="+mn-lt"/>
                          <a:ea typeface="MS PGothic" panose="020B0600070205080204" pitchFamily="34" charset="-128"/>
                        </a:rPr>
                        <a:t>PWR-C5-125WAC</a:t>
                      </a:r>
                      <a:r>
                        <a:rPr kumimoji="1" lang="en-US" altLang="ja-JP" sz="1000">
                          <a:latin typeface="+mn-lt"/>
                          <a:ea typeface="MS PGothic" panose="020B0600070205080204" pitchFamily="34" charset="-128"/>
                        </a:rPr>
                        <a:t>* 2 </a:t>
                      </a:r>
                      <a:r>
                        <a:rPr kumimoji="1" lang="ja-JP" altLang="en-US" sz="1000">
                          <a:latin typeface="+mn-lt"/>
                          <a:ea typeface="MS PGothic" panose="020B0600070205080204" pitchFamily="34" charset="-128"/>
                        </a:rPr>
                        <a:t>台</a:t>
                      </a:r>
                      <a:endParaRPr kumimoji="1" lang="en-US" altLang="ja-JP" sz="1000">
                        <a:latin typeface="+mn-lt"/>
                        <a:ea typeface="MS PGothic" panose="020B0600070205080204" pitchFamily="34" charset="-128"/>
                      </a:endParaRPr>
                    </a:p>
                    <a:p>
                      <a:r>
                        <a:rPr kumimoji="1" lang="ja-JP" altLang="en-US" sz="1000">
                          <a:latin typeface="+mn-lt"/>
                          <a:ea typeface="MS PGothic" panose="020B0600070205080204" pitchFamily="34" charset="-128"/>
                        </a:rPr>
                        <a:t>（セカンダリ電源追加）</a:t>
                      </a:r>
                      <a:endParaRPr kumimoji="1" lang="ja-JP" altLang="en-US" sz="1000" b="1">
                        <a:latin typeface="+mn-lt"/>
                        <a:ea typeface="MS PGothic" panose="020B0600070205080204" pitchFamily="34" charset="-128"/>
                      </a:endParaRPr>
                    </a:p>
                  </a:txBody>
                  <a:tcPr anchor="ctr">
                    <a:solidFill>
                      <a:schemeClr val="accent3">
                        <a:alpha val="20000"/>
                      </a:schemeClr>
                    </a:solidFill>
                  </a:tcPr>
                </a:tc>
                <a:tc>
                  <a:txBody>
                    <a:bodyPr/>
                    <a:lstStyle/>
                    <a:p>
                      <a:pPr algn="ctr"/>
                      <a:r>
                        <a:rPr kumimoji="1" lang="en-US" altLang="ja-JP" sz="1000">
                          <a:latin typeface="+mn-lt"/>
                          <a:ea typeface="MS PGothic" panose="020B0600070205080204" pitchFamily="34" charset="-128"/>
                        </a:rPr>
                        <a:t>0 W</a:t>
                      </a:r>
                      <a:endParaRPr kumimoji="1" lang="ja-JP" altLang="en-US" sz="1000" b="1">
                        <a:latin typeface="+mn-lt"/>
                        <a:ea typeface="MS PGothic" panose="020B0600070205080204" pitchFamily="34" charset="-128"/>
                      </a:endParaRPr>
                    </a:p>
                  </a:txBody>
                  <a:tcPr anchor="ctr">
                    <a:solidFill>
                      <a:schemeClr val="accent3">
                        <a:alpha val="20000"/>
                      </a:schemeClr>
                    </a:solidFill>
                  </a:tcPr>
                </a:tc>
                <a:tc>
                  <a:txBody>
                    <a:bodyPr/>
                    <a:lstStyle/>
                    <a:p>
                      <a:pPr marL="0" marR="0" lvl="0" indent="0" algn="l" defTabSz="685777" rtl="0" eaLnBrk="1" fontAlgn="auto" latinLnBrk="0" hangingPunct="1">
                        <a:lnSpc>
                          <a:spcPct val="100000"/>
                        </a:lnSpc>
                        <a:spcBef>
                          <a:spcPts val="0"/>
                        </a:spcBef>
                        <a:spcAft>
                          <a:spcPts val="0"/>
                        </a:spcAft>
                        <a:buClrTx/>
                        <a:buSzTx/>
                        <a:buFontTx/>
                        <a:buNone/>
                        <a:tabLst/>
                        <a:defRPr/>
                      </a:pPr>
                      <a:r>
                        <a:rPr kumimoji="1" lang="en-US" altLang="ja-JP" sz="1000" err="1">
                          <a:latin typeface="+mn-lt"/>
                          <a:ea typeface="MS PGothic" panose="020B0600070205080204" pitchFamily="34" charset="-128"/>
                        </a:rPr>
                        <a:t>PoE</a:t>
                      </a:r>
                      <a:r>
                        <a:rPr kumimoji="1" lang="en-US" altLang="ja-JP" sz="1000">
                          <a:latin typeface="+mn-lt"/>
                          <a:ea typeface="MS PGothic" panose="020B0600070205080204" pitchFamily="34" charset="-128"/>
                        </a:rPr>
                        <a:t> </a:t>
                      </a:r>
                      <a:r>
                        <a:rPr kumimoji="1" lang="ja-JP" altLang="en-US" sz="1000">
                          <a:latin typeface="+mn-lt"/>
                          <a:ea typeface="MS PGothic" panose="020B0600070205080204" pitchFamily="34" charset="-128"/>
                        </a:rPr>
                        <a:t>未対応</a:t>
                      </a:r>
                    </a:p>
                    <a:p>
                      <a:endParaRPr kumimoji="1" lang="ja-JP" altLang="en-US" sz="1000" b="1">
                        <a:latin typeface="+mn-lt"/>
                        <a:ea typeface="MS PGothic" panose="020B0600070205080204" pitchFamily="34" charset="-128"/>
                      </a:endParaRPr>
                    </a:p>
                  </a:txBody>
                  <a:tcPr anchor="ctr">
                    <a:solidFill>
                      <a:schemeClr val="accent3">
                        <a:alpha val="20000"/>
                      </a:schemeClr>
                    </a:solidFill>
                  </a:tcPr>
                </a:tc>
                <a:extLst>
                  <a:ext uri="{0D108BD9-81ED-4DB2-BD59-A6C34878D82A}">
                    <a16:rowId xmlns:a16="http://schemas.microsoft.com/office/drawing/2014/main" val="2265576875"/>
                  </a:ext>
                </a:extLst>
              </a:tr>
              <a:tr h="484187">
                <a:tc rowSpan="2">
                  <a:txBody>
                    <a:bodyPr/>
                    <a:lstStyle/>
                    <a:p>
                      <a:r>
                        <a:rPr lang="en-US" altLang="ja-JP" sz="1000" kern="1200" dirty="0">
                          <a:effectLst/>
                          <a:latin typeface="+mn-lt"/>
                          <a:ea typeface="MS PGothic" panose="020B0600070205080204" pitchFamily="34" charset="-128"/>
                        </a:rPr>
                        <a:t>C9200-24P</a:t>
                      </a:r>
                    </a:p>
                    <a:p>
                      <a:r>
                        <a:rPr lang="en-US" altLang="ja-JP" sz="1000" kern="1200" dirty="0">
                          <a:effectLst/>
                          <a:latin typeface="+mn-lt"/>
                          <a:ea typeface="MS PGothic" panose="020B0600070205080204" pitchFamily="34" charset="-128"/>
                        </a:rPr>
                        <a:t>C9200L-24P-4G/4X</a:t>
                      </a:r>
                    </a:p>
                    <a:p>
                      <a:endParaRPr kumimoji="1" lang="ja-JP" altLang="en-US" sz="1000" b="1">
                        <a:latin typeface="+mn-lt"/>
                        <a:ea typeface="MS PGothic" panose="020B0600070205080204" pitchFamily="34" charset="-128"/>
                      </a:endParaRPr>
                    </a:p>
                  </a:txBody>
                  <a:tcPr anchor="ctr">
                    <a:noFill/>
                  </a:tcPr>
                </a:tc>
                <a:tc>
                  <a:txBody>
                    <a:bodyPr/>
                    <a:lstStyle/>
                    <a:p>
                      <a:r>
                        <a:rPr lang="en-US" altLang="ja-JP" sz="1000" kern="1200">
                          <a:effectLst/>
                          <a:latin typeface="+mn-lt"/>
                          <a:ea typeface="MS PGothic" panose="020B0600070205080204" pitchFamily="34" charset="-128"/>
                        </a:rPr>
                        <a:t>PWR-C5-600WAC</a:t>
                      </a:r>
                      <a:r>
                        <a:rPr kumimoji="1" lang="ja-JP" altLang="en-US" sz="1000" kern="1200">
                          <a:effectLst/>
                          <a:latin typeface="+mn-lt"/>
                          <a:ea typeface="MS PGothic" panose="020B0600070205080204" pitchFamily="34" charset="-128"/>
                        </a:rPr>
                        <a:t>*</a:t>
                      </a:r>
                      <a:r>
                        <a:rPr kumimoji="1" lang="en-US" altLang="ja-JP" sz="1000" kern="1200">
                          <a:effectLst/>
                          <a:latin typeface="+mn-lt"/>
                          <a:ea typeface="MS PGothic" panose="020B0600070205080204" pitchFamily="34" charset="-128"/>
                        </a:rPr>
                        <a:t> 1 </a:t>
                      </a:r>
                      <a:r>
                        <a:rPr kumimoji="1" lang="ja-JP" altLang="en-US" sz="1000" kern="1200">
                          <a:effectLst/>
                          <a:latin typeface="+mn-lt"/>
                          <a:ea typeface="MS PGothic" panose="020B0600070205080204" pitchFamily="34" charset="-128"/>
                        </a:rPr>
                        <a:t>台</a:t>
                      </a:r>
                      <a:endParaRPr kumimoji="1" lang="en-US" altLang="ja-JP" sz="1000" kern="1200">
                        <a:effectLst/>
                        <a:latin typeface="+mn-lt"/>
                        <a:ea typeface="MS PGothic" panose="020B0600070205080204" pitchFamily="34" charset="-128"/>
                      </a:endParaRPr>
                    </a:p>
                    <a:p>
                      <a:r>
                        <a:rPr kumimoji="1" lang="ja-JP" altLang="en-US" sz="1000">
                          <a:latin typeface="+mn-lt"/>
                          <a:ea typeface="MS PGothic" panose="020B0600070205080204" pitchFamily="34" charset="-128"/>
                        </a:rPr>
                        <a:t>（プライマリ電源のみ）</a:t>
                      </a:r>
                      <a:endParaRPr kumimoji="1" lang="ja-JP" altLang="en-US" sz="1000" b="1">
                        <a:latin typeface="+mn-lt"/>
                        <a:ea typeface="MS PGothic" panose="020B0600070205080204" pitchFamily="34" charset="-128"/>
                      </a:endParaRPr>
                    </a:p>
                  </a:txBody>
                  <a:tcPr anchor="ctr">
                    <a:noFill/>
                  </a:tcPr>
                </a:tc>
                <a:tc>
                  <a:txBody>
                    <a:bodyPr/>
                    <a:lstStyle/>
                    <a:p>
                      <a:pPr algn="ctr"/>
                      <a:r>
                        <a:rPr kumimoji="1" lang="en-US" altLang="ja-JP" sz="1000">
                          <a:latin typeface="+mn-lt"/>
                          <a:ea typeface="MS PGothic" panose="020B0600070205080204" pitchFamily="34" charset="-128"/>
                        </a:rPr>
                        <a:t>370 W</a:t>
                      </a:r>
                      <a:endParaRPr kumimoji="1" lang="ja-JP" altLang="en-US" sz="1000" b="1">
                        <a:latin typeface="+mn-lt"/>
                        <a:ea typeface="MS PGothic" panose="020B0600070205080204" pitchFamily="34" charset="-128"/>
                      </a:endParaRPr>
                    </a:p>
                  </a:txBody>
                  <a:tcPr anchor="ctr">
                    <a:noFill/>
                  </a:tcPr>
                </a:tc>
                <a:tc>
                  <a:txBody>
                    <a:bodyPr/>
                    <a:lstStyle/>
                    <a:p>
                      <a:r>
                        <a:rPr kumimoji="1" lang="en-US" altLang="ja-JP" sz="1000">
                          <a:latin typeface="+mn-lt"/>
                          <a:ea typeface="MS PGothic" panose="020B0600070205080204" pitchFamily="34" charset="-128"/>
                        </a:rPr>
                        <a:t>IEEE802.3at (</a:t>
                      </a:r>
                      <a:r>
                        <a:rPr kumimoji="1" lang="en-US" altLang="ja-JP" sz="1000" err="1">
                          <a:latin typeface="+mn-lt"/>
                          <a:ea typeface="MS PGothic" panose="020B0600070205080204" pitchFamily="34" charset="-128"/>
                        </a:rPr>
                        <a:t>PoE</a:t>
                      </a:r>
                      <a:r>
                        <a:rPr kumimoji="1" lang="en-US" altLang="ja-JP" sz="1000">
                          <a:latin typeface="+mn-lt"/>
                          <a:ea typeface="MS PGothic" panose="020B0600070205080204" pitchFamily="34" charset="-128"/>
                        </a:rPr>
                        <a:t>+) </a:t>
                      </a:r>
                      <a:r>
                        <a:rPr kumimoji="1" lang="ja-JP" altLang="en-US" sz="1000">
                          <a:latin typeface="+mn-lt"/>
                          <a:ea typeface="MS PGothic" panose="020B0600070205080204" pitchFamily="34" charset="-128"/>
                        </a:rPr>
                        <a:t>最大</a:t>
                      </a:r>
                      <a:r>
                        <a:rPr kumimoji="1" lang="en-US" altLang="ja-JP" sz="1000">
                          <a:latin typeface="+mn-lt"/>
                          <a:ea typeface="MS PGothic" panose="020B0600070205080204" pitchFamily="34" charset="-128"/>
                        </a:rPr>
                        <a:t> 30W </a:t>
                      </a:r>
                      <a:r>
                        <a:rPr kumimoji="1" lang="ja-JP" altLang="en-US" sz="1000">
                          <a:latin typeface="+mn-lt"/>
                          <a:ea typeface="MS PGothic" panose="020B0600070205080204" pitchFamily="34" charset="-128"/>
                        </a:rPr>
                        <a:t>なら</a:t>
                      </a:r>
                      <a:r>
                        <a:rPr kumimoji="1" lang="en-US" altLang="ja-JP" sz="1000">
                          <a:latin typeface="+mn-lt"/>
                          <a:ea typeface="MS PGothic" panose="020B0600070205080204" pitchFamily="34" charset="-128"/>
                        </a:rPr>
                        <a:t>*</a:t>
                      </a:r>
                      <a:r>
                        <a:rPr kumimoji="1" lang="ja-JP" altLang="en-US" sz="1000">
                          <a:latin typeface="+mn-lt"/>
                          <a:ea typeface="MS PGothic" panose="020B0600070205080204" pitchFamily="34" charset="-128"/>
                        </a:rPr>
                        <a:t>最大</a:t>
                      </a:r>
                      <a:r>
                        <a:rPr kumimoji="1" lang="en-US" altLang="ja-JP" sz="1000">
                          <a:latin typeface="+mn-lt"/>
                          <a:ea typeface="MS PGothic" panose="020B0600070205080204" pitchFamily="34" charset="-128"/>
                        </a:rPr>
                        <a:t> 12 </a:t>
                      </a:r>
                      <a:r>
                        <a:rPr kumimoji="1" lang="ja-JP" altLang="en-US" sz="1000">
                          <a:latin typeface="+mn-lt"/>
                          <a:ea typeface="MS PGothic" panose="020B0600070205080204" pitchFamily="34" charset="-128"/>
                        </a:rPr>
                        <a:t>ポート</a:t>
                      </a:r>
                      <a:endParaRPr kumimoji="1" lang="en-US" altLang="ja-JP" sz="1000">
                        <a:latin typeface="+mn-lt"/>
                        <a:ea typeface="MS PGothic" panose="020B0600070205080204" pitchFamily="34" charset="-128"/>
                      </a:endParaRPr>
                    </a:p>
                    <a:p>
                      <a:r>
                        <a:rPr kumimoji="1" lang="en-US" altLang="ja-JP" sz="1000">
                          <a:latin typeface="+mn-lt"/>
                          <a:ea typeface="MS PGothic" panose="020B0600070205080204" pitchFamily="34" charset="-128"/>
                        </a:rPr>
                        <a:t>IEEE802.3af (</a:t>
                      </a:r>
                      <a:r>
                        <a:rPr kumimoji="1" lang="en-US" altLang="ja-JP" sz="1000" err="1">
                          <a:latin typeface="+mn-lt"/>
                          <a:ea typeface="MS PGothic" panose="020B0600070205080204" pitchFamily="34" charset="-128"/>
                        </a:rPr>
                        <a:t>PoE</a:t>
                      </a:r>
                      <a:r>
                        <a:rPr kumimoji="1" lang="en-US" altLang="ja-JP" sz="1000">
                          <a:latin typeface="+mn-lt"/>
                          <a:ea typeface="MS PGothic" panose="020B0600070205080204" pitchFamily="34" charset="-128"/>
                        </a:rPr>
                        <a:t>) </a:t>
                      </a:r>
                      <a:r>
                        <a:rPr kumimoji="1" lang="ja-JP" altLang="en-US" sz="1000">
                          <a:latin typeface="+mn-lt"/>
                          <a:ea typeface="MS PGothic" panose="020B0600070205080204" pitchFamily="34" charset="-128"/>
                        </a:rPr>
                        <a:t>最大</a:t>
                      </a:r>
                      <a:r>
                        <a:rPr kumimoji="1" lang="en-US" altLang="ja-JP" sz="1000">
                          <a:latin typeface="+mn-lt"/>
                          <a:ea typeface="MS PGothic" panose="020B0600070205080204" pitchFamily="34" charset="-128"/>
                        </a:rPr>
                        <a:t> 15.4W </a:t>
                      </a:r>
                      <a:r>
                        <a:rPr kumimoji="1" lang="ja-JP" altLang="en-US" sz="1000">
                          <a:latin typeface="+mn-lt"/>
                          <a:ea typeface="MS PGothic" panose="020B0600070205080204" pitchFamily="34" charset="-128"/>
                        </a:rPr>
                        <a:t>なら</a:t>
                      </a:r>
                      <a:r>
                        <a:rPr kumimoji="1" lang="en-US" altLang="ja-JP" sz="1000">
                          <a:latin typeface="+mn-lt"/>
                          <a:ea typeface="MS PGothic" panose="020B0600070205080204" pitchFamily="34" charset="-128"/>
                        </a:rPr>
                        <a:t>*</a:t>
                      </a:r>
                      <a:r>
                        <a:rPr kumimoji="1" lang="ja-JP" altLang="en-US" sz="1000">
                          <a:latin typeface="+mn-lt"/>
                          <a:ea typeface="MS PGothic" panose="020B0600070205080204" pitchFamily="34" charset="-128"/>
                        </a:rPr>
                        <a:t>最大</a:t>
                      </a:r>
                      <a:r>
                        <a:rPr kumimoji="1" lang="en-US" altLang="ja-JP" sz="1000">
                          <a:latin typeface="+mn-lt"/>
                          <a:ea typeface="MS PGothic" panose="020B0600070205080204" pitchFamily="34" charset="-128"/>
                        </a:rPr>
                        <a:t> 24 </a:t>
                      </a:r>
                      <a:r>
                        <a:rPr kumimoji="1" lang="ja-JP" altLang="en-US" sz="1000">
                          <a:latin typeface="+mn-lt"/>
                          <a:ea typeface="MS PGothic" panose="020B0600070205080204" pitchFamily="34" charset="-128"/>
                        </a:rPr>
                        <a:t>ポート</a:t>
                      </a:r>
                      <a:endParaRPr kumimoji="1" lang="ja-JP" altLang="en-US" sz="1000" b="1">
                        <a:latin typeface="+mn-lt"/>
                        <a:ea typeface="MS PGothic" panose="020B0600070205080204" pitchFamily="34" charset="-128"/>
                      </a:endParaRPr>
                    </a:p>
                  </a:txBody>
                  <a:tcPr anchor="ctr">
                    <a:noFill/>
                  </a:tcPr>
                </a:tc>
                <a:extLst>
                  <a:ext uri="{0D108BD9-81ED-4DB2-BD59-A6C34878D82A}">
                    <a16:rowId xmlns:a16="http://schemas.microsoft.com/office/drawing/2014/main" val="1986247455"/>
                  </a:ext>
                </a:extLst>
              </a:tr>
              <a:tr h="484187">
                <a:tc vMerge="1">
                  <a:txBody>
                    <a:bodyPr/>
                    <a:lstStyle/>
                    <a:p>
                      <a:endParaRPr kumimoji="1" lang="ja-JP" altLang="en-US" sz="800" b="1"/>
                    </a:p>
                  </a:txBody>
                  <a:tcPr>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tcPr>
                </a:tc>
                <a:tc>
                  <a:txBody>
                    <a:bodyPr/>
                    <a:lstStyle/>
                    <a:p>
                      <a:r>
                        <a:rPr lang="en-US" altLang="ja-JP" sz="1000" kern="1200">
                          <a:effectLst/>
                          <a:latin typeface="+mn-lt"/>
                          <a:ea typeface="MS PGothic" panose="020B0600070205080204" pitchFamily="34" charset="-128"/>
                        </a:rPr>
                        <a:t>PWR-C5-600WAC</a:t>
                      </a:r>
                      <a:r>
                        <a:rPr kumimoji="1" lang="en-US" altLang="ja-JP" sz="1000">
                          <a:latin typeface="+mn-lt"/>
                          <a:ea typeface="MS PGothic" panose="020B0600070205080204" pitchFamily="34" charset="-128"/>
                        </a:rPr>
                        <a:t>* 2 </a:t>
                      </a:r>
                      <a:r>
                        <a:rPr kumimoji="1" lang="ja-JP" altLang="en-US" sz="1000">
                          <a:latin typeface="+mn-lt"/>
                          <a:ea typeface="MS PGothic" panose="020B0600070205080204" pitchFamily="34" charset="-128"/>
                        </a:rPr>
                        <a:t>台</a:t>
                      </a:r>
                      <a:endParaRPr kumimoji="1" lang="en-US" altLang="ja-JP" sz="1000">
                        <a:latin typeface="+mn-lt"/>
                        <a:ea typeface="MS PGothic" panose="020B0600070205080204" pitchFamily="34" charset="-128"/>
                      </a:endParaRPr>
                    </a:p>
                    <a:p>
                      <a:r>
                        <a:rPr kumimoji="1" lang="ja-JP" altLang="en-US" sz="1000">
                          <a:latin typeface="+mn-lt"/>
                          <a:ea typeface="MS PGothic" panose="020B0600070205080204" pitchFamily="34" charset="-128"/>
                        </a:rPr>
                        <a:t>（セカンダリ電源追加）</a:t>
                      </a:r>
                      <a:endParaRPr kumimoji="1" lang="ja-JP" altLang="en-US" sz="1000" b="1">
                        <a:latin typeface="+mn-lt"/>
                        <a:ea typeface="MS PGothic" panose="020B0600070205080204" pitchFamily="34" charset="-128"/>
                      </a:endParaRPr>
                    </a:p>
                  </a:txBody>
                  <a:tcPr anchor="ctr">
                    <a:noFill/>
                  </a:tcPr>
                </a:tc>
                <a:tc>
                  <a:txBody>
                    <a:bodyPr/>
                    <a:lstStyle/>
                    <a:p>
                      <a:pPr algn="ctr"/>
                      <a:r>
                        <a:rPr kumimoji="1" lang="en-US" altLang="ja-JP" sz="1000">
                          <a:latin typeface="+mn-lt"/>
                          <a:ea typeface="MS PGothic" panose="020B0600070205080204" pitchFamily="34" charset="-128"/>
                        </a:rPr>
                        <a:t>740 W</a:t>
                      </a:r>
                      <a:endParaRPr kumimoji="1" lang="ja-JP" altLang="en-US" sz="1000" b="1">
                        <a:latin typeface="+mn-lt"/>
                        <a:ea typeface="MS PGothic" panose="020B0600070205080204" pitchFamily="34" charset="-128"/>
                      </a:endParaRPr>
                    </a:p>
                  </a:txBody>
                  <a:tcPr anchor="ctr">
                    <a:noFill/>
                  </a:tcPr>
                </a:tc>
                <a:tc>
                  <a:txBody>
                    <a:bodyPr/>
                    <a:lstStyle/>
                    <a:p>
                      <a:r>
                        <a:rPr kumimoji="1" lang="en-US" altLang="ja-JP" sz="1000">
                          <a:latin typeface="+mn-lt"/>
                          <a:ea typeface="MS PGothic" panose="020B0600070205080204" pitchFamily="34" charset="-128"/>
                        </a:rPr>
                        <a:t>IEEE802.3at (</a:t>
                      </a:r>
                      <a:r>
                        <a:rPr kumimoji="1" lang="en-US" altLang="ja-JP" sz="1000" err="1">
                          <a:latin typeface="+mn-lt"/>
                          <a:ea typeface="MS PGothic" panose="020B0600070205080204" pitchFamily="34" charset="-128"/>
                        </a:rPr>
                        <a:t>PoE</a:t>
                      </a:r>
                      <a:r>
                        <a:rPr kumimoji="1" lang="en-US" altLang="ja-JP" sz="1000">
                          <a:latin typeface="+mn-lt"/>
                          <a:ea typeface="MS PGothic" panose="020B0600070205080204" pitchFamily="34" charset="-128"/>
                        </a:rPr>
                        <a:t>+) </a:t>
                      </a:r>
                      <a:r>
                        <a:rPr kumimoji="1" lang="ja-JP" altLang="en-US" sz="1000">
                          <a:latin typeface="+mn-lt"/>
                          <a:ea typeface="MS PGothic" panose="020B0600070205080204" pitchFamily="34" charset="-128"/>
                        </a:rPr>
                        <a:t>最大</a:t>
                      </a:r>
                      <a:r>
                        <a:rPr kumimoji="1" lang="en-US" altLang="ja-JP" sz="1000">
                          <a:latin typeface="+mn-lt"/>
                          <a:ea typeface="MS PGothic" panose="020B0600070205080204" pitchFamily="34" charset="-128"/>
                        </a:rPr>
                        <a:t> 30W </a:t>
                      </a:r>
                      <a:r>
                        <a:rPr kumimoji="1" lang="ja-JP" altLang="en-US" sz="1000">
                          <a:latin typeface="+mn-lt"/>
                          <a:ea typeface="MS PGothic" panose="020B0600070205080204" pitchFamily="34" charset="-128"/>
                        </a:rPr>
                        <a:t>なら </a:t>
                      </a:r>
                      <a:r>
                        <a:rPr kumimoji="1" lang="en-US" altLang="ja-JP" sz="1000">
                          <a:latin typeface="+mn-lt"/>
                          <a:ea typeface="MS PGothic" panose="020B0600070205080204" pitchFamily="34" charset="-128"/>
                        </a:rPr>
                        <a:t>*</a:t>
                      </a:r>
                      <a:r>
                        <a:rPr kumimoji="1" lang="ja-JP" altLang="en-US" sz="1000">
                          <a:latin typeface="+mn-lt"/>
                          <a:ea typeface="MS PGothic" panose="020B0600070205080204" pitchFamily="34" charset="-128"/>
                        </a:rPr>
                        <a:t>最大</a:t>
                      </a:r>
                      <a:r>
                        <a:rPr kumimoji="1" lang="en-US" altLang="ja-JP" sz="1000">
                          <a:latin typeface="+mn-lt"/>
                          <a:ea typeface="MS PGothic" panose="020B0600070205080204" pitchFamily="34" charset="-128"/>
                        </a:rPr>
                        <a:t> 24 </a:t>
                      </a:r>
                      <a:r>
                        <a:rPr kumimoji="1" lang="ja-JP" altLang="en-US" sz="1000">
                          <a:latin typeface="+mn-lt"/>
                          <a:ea typeface="MS PGothic" panose="020B0600070205080204" pitchFamily="34" charset="-128"/>
                        </a:rPr>
                        <a:t>ポート</a:t>
                      </a:r>
                      <a:endParaRPr kumimoji="1" lang="en-US" altLang="ja-JP" sz="1000">
                        <a:latin typeface="+mn-lt"/>
                        <a:ea typeface="MS PGothic" panose="020B0600070205080204" pitchFamily="34" charset="-128"/>
                      </a:endParaRPr>
                    </a:p>
                    <a:p>
                      <a:pPr marL="0" marR="0" lvl="0" indent="0" algn="l" defTabSz="685777" rtl="0" eaLnBrk="1" fontAlgn="auto" latinLnBrk="0" hangingPunct="1">
                        <a:lnSpc>
                          <a:spcPct val="100000"/>
                        </a:lnSpc>
                        <a:spcBef>
                          <a:spcPts val="0"/>
                        </a:spcBef>
                        <a:spcAft>
                          <a:spcPts val="0"/>
                        </a:spcAft>
                        <a:buClrTx/>
                        <a:buSzTx/>
                        <a:buFontTx/>
                        <a:buNone/>
                        <a:tabLst/>
                        <a:defRPr/>
                      </a:pPr>
                      <a:r>
                        <a:rPr kumimoji="1" lang="en-US" altLang="ja-JP" sz="1000">
                          <a:latin typeface="+mn-lt"/>
                          <a:ea typeface="MS PGothic" panose="020B0600070205080204" pitchFamily="34" charset="-128"/>
                        </a:rPr>
                        <a:t>IEEE802.3af (</a:t>
                      </a:r>
                      <a:r>
                        <a:rPr kumimoji="1" lang="en-US" altLang="ja-JP" sz="1000" err="1">
                          <a:latin typeface="+mn-lt"/>
                          <a:ea typeface="MS PGothic" panose="020B0600070205080204" pitchFamily="34" charset="-128"/>
                        </a:rPr>
                        <a:t>PoE</a:t>
                      </a:r>
                      <a:r>
                        <a:rPr kumimoji="1" lang="en-US" altLang="ja-JP" sz="1000">
                          <a:latin typeface="+mn-lt"/>
                          <a:ea typeface="MS PGothic" panose="020B0600070205080204" pitchFamily="34" charset="-128"/>
                        </a:rPr>
                        <a:t>) </a:t>
                      </a:r>
                      <a:r>
                        <a:rPr kumimoji="1" lang="ja-JP" altLang="en-US" sz="1000">
                          <a:latin typeface="+mn-lt"/>
                          <a:ea typeface="MS PGothic" panose="020B0600070205080204" pitchFamily="34" charset="-128"/>
                        </a:rPr>
                        <a:t>最大</a:t>
                      </a:r>
                      <a:r>
                        <a:rPr kumimoji="1" lang="en-US" altLang="ja-JP" sz="1000">
                          <a:latin typeface="+mn-lt"/>
                          <a:ea typeface="MS PGothic" panose="020B0600070205080204" pitchFamily="34" charset="-128"/>
                        </a:rPr>
                        <a:t> 15.4W </a:t>
                      </a:r>
                      <a:r>
                        <a:rPr kumimoji="1" lang="ja-JP" altLang="en-US" sz="1000">
                          <a:latin typeface="+mn-lt"/>
                          <a:ea typeface="MS PGothic" panose="020B0600070205080204" pitchFamily="34" charset="-128"/>
                        </a:rPr>
                        <a:t>なら</a:t>
                      </a:r>
                      <a:r>
                        <a:rPr kumimoji="1" lang="en-US" altLang="ja-JP" sz="1000">
                          <a:latin typeface="+mn-lt"/>
                          <a:ea typeface="MS PGothic" panose="020B0600070205080204" pitchFamily="34" charset="-128"/>
                        </a:rPr>
                        <a:t>*</a:t>
                      </a:r>
                      <a:r>
                        <a:rPr kumimoji="1" lang="ja-JP" altLang="en-US" sz="1000">
                          <a:latin typeface="+mn-lt"/>
                          <a:ea typeface="MS PGothic" panose="020B0600070205080204" pitchFamily="34" charset="-128"/>
                        </a:rPr>
                        <a:t>最大</a:t>
                      </a:r>
                      <a:r>
                        <a:rPr kumimoji="1" lang="en-US" altLang="ja-JP" sz="1000">
                          <a:latin typeface="+mn-lt"/>
                          <a:ea typeface="MS PGothic" panose="020B0600070205080204" pitchFamily="34" charset="-128"/>
                        </a:rPr>
                        <a:t> 48 </a:t>
                      </a:r>
                      <a:r>
                        <a:rPr kumimoji="1" lang="ja-JP" altLang="en-US" sz="1000">
                          <a:latin typeface="+mn-lt"/>
                          <a:ea typeface="MS PGothic" panose="020B0600070205080204" pitchFamily="34" charset="-128"/>
                        </a:rPr>
                        <a:t>ポート</a:t>
                      </a:r>
                      <a:endParaRPr kumimoji="1" lang="ja-JP" altLang="en-US" sz="1000" b="1">
                        <a:latin typeface="+mn-lt"/>
                        <a:ea typeface="MS PGothic" panose="020B0600070205080204" pitchFamily="34" charset="-128"/>
                      </a:endParaRPr>
                    </a:p>
                  </a:txBody>
                  <a:tcPr anchor="ctr">
                    <a:noFill/>
                  </a:tcPr>
                </a:tc>
                <a:extLst>
                  <a:ext uri="{0D108BD9-81ED-4DB2-BD59-A6C34878D82A}">
                    <a16:rowId xmlns:a16="http://schemas.microsoft.com/office/drawing/2014/main" val="1051494767"/>
                  </a:ext>
                </a:extLst>
              </a:tr>
              <a:tr h="484187">
                <a:tc rowSpan="2">
                  <a:txBody>
                    <a:bodyPr/>
                    <a:lstStyle/>
                    <a:p>
                      <a:pPr marL="0" marR="0" lvl="0" indent="0" algn="l" defTabSz="685777" rtl="0" eaLnBrk="1" fontAlgn="auto" latinLnBrk="0" hangingPunct="1">
                        <a:lnSpc>
                          <a:spcPct val="100000"/>
                        </a:lnSpc>
                        <a:spcBef>
                          <a:spcPts val="0"/>
                        </a:spcBef>
                        <a:spcAft>
                          <a:spcPts val="0"/>
                        </a:spcAft>
                        <a:buClrTx/>
                        <a:buSzTx/>
                        <a:buFontTx/>
                        <a:buNone/>
                        <a:tabLst/>
                        <a:defRPr/>
                      </a:pPr>
                      <a:r>
                        <a:rPr lang="en-US" altLang="ja-JP" sz="1000" kern="1200" dirty="0">
                          <a:effectLst/>
                          <a:latin typeface="+mn-lt"/>
                          <a:ea typeface="MS PGothic" panose="020B0600070205080204" pitchFamily="34" charset="-128"/>
                        </a:rPr>
                        <a:t>C9200-48P</a:t>
                      </a:r>
                      <a:br>
                        <a:rPr lang="en-US" altLang="ja-JP" sz="1000" kern="1200" dirty="0">
                          <a:effectLst/>
                          <a:latin typeface="+mn-lt"/>
                          <a:ea typeface="MS PGothic" panose="020B0600070205080204" pitchFamily="34" charset="-128"/>
                        </a:rPr>
                      </a:br>
                      <a:r>
                        <a:rPr lang="en-US" altLang="ja-JP" sz="1000" kern="1200" dirty="0">
                          <a:effectLst/>
                          <a:latin typeface="+mn-lt"/>
                          <a:ea typeface="MS PGothic" panose="020B0600070205080204" pitchFamily="34" charset="-128"/>
                        </a:rPr>
                        <a:t>C9200L-48P-4G/4X</a:t>
                      </a:r>
                    </a:p>
                  </a:txBody>
                  <a:tcPr anchor="ctr"/>
                </a:tc>
                <a:tc>
                  <a:txBody>
                    <a:bodyPr/>
                    <a:lstStyle/>
                    <a:p>
                      <a:r>
                        <a:rPr lang="en-US" altLang="ja-JP" sz="1000" kern="1200">
                          <a:effectLst/>
                          <a:latin typeface="+mn-lt"/>
                          <a:ea typeface="MS PGothic" panose="020B0600070205080204" pitchFamily="34" charset="-128"/>
                        </a:rPr>
                        <a:t>WR-C5-1KWAC</a:t>
                      </a:r>
                      <a:r>
                        <a:rPr kumimoji="1" lang="en-US" altLang="ja-JP" sz="1000">
                          <a:latin typeface="+mn-lt"/>
                          <a:ea typeface="MS PGothic" panose="020B0600070205080204" pitchFamily="34" charset="-128"/>
                        </a:rPr>
                        <a:t>* 1 </a:t>
                      </a:r>
                      <a:r>
                        <a:rPr kumimoji="1" lang="ja-JP" altLang="en-US" sz="1000">
                          <a:latin typeface="+mn-lt"/>
                          <a:ea typeface="MS PGothic" panose="020B0600070205080204" pitchFamily="34" charset="-128"/>
                        </a:rPr>
                        <a:t>台</a:t>
                      </a:r>
                      <a:endParaRPr kumimoji="1" lang="en-US" altLang="ja-JP" sz="1000">
                        <a:latin typeface="+mn-lt"/>
                        <a:ea typeface="MS PGothic" panose="020B0600070205080204" pitchFamily="34" charset="-128"/>
                      </a:endParaRPr>
                    </a:p>
                    <a:p>
                      <a:r>
                        <a:rPr kumimoji="1" lang="ja-JP" altLang="en-US" sz="1000">
                          <a:latin typeface="+mn-lt"/>
                          <a:ea typeface="MS PGothic" panose="020B0600070205080204" pitchFamily="34" charset="-128"/>
                        </a:rPr>
                        <a:t>（プライマリ電源のみ）</a:t>
                      </a:r>
                      <a:endParaRPr kumimoji="1" lang="ja-JP" altLang="en-US" sz="1000" b="1">
                        <a:latin typeface="+mn-lt"/>
                        <a:ea typeface="MS PGothic" panose="020B0600070205080204" pitchFamily="34" charset="-128"/>
                      </a:endParaRPr>
                    </a:p>
                  </a:txBody>
                  <a:tcPr anchor="ctr">
                    <a:solidFill>
                      <a:schemeClr val="accent3">
                        <a:alpha val="20000"/>
                      </a:schemeClr>
                    </a:solidFill>
                  </a:tcPr>
                </a:tc>
                <a:tc>
                  <a:txBody>
                    <a:bodyPr/>
                    <a:lstStyle/>
                    <a:p>
                      <a:pPr algn="ctr"/>
                      <a:r>
                        <a:rPr kumimoji="1" lang="en-US" altLang="ja-JP" sz="1000">
                          <a:latin typeface="+mn-lt"/>
                          <a:ea typeface="MS PGothic" panose="020B0600070205080204" pitchFamily="34" charset="-128"/>
                        </a:rPr>
                        <a:t>740 W</a:t>
                      </a:r>
                      <a:endParaRPr kumimoji="1" lang="ja-JP" altLang="en-US" sz="1000" b="1">
                        <a:latin typeface="+mn-lt"/>
                        <a:ea typeface="MS PGothic" panose="020B0600070205080204" pitchFamily="34" charset="-128"/>
                      </a:endParaRPr>
                    </a:p>
                  </a:txBody>
                  <a:tcPr anchor="ctr">
                    <a:solidFill>
                      <a:schemeClr val="accent3">
                        <a:alpha val="20000"/>
                      </a:schemeClr>
                    </a:solidFill>
                  </a:tcPr>
                </a:tc>
                <a:tc>
                  <a:txBody>
                    <a:bodyPr/>
                    <a:lstStyle/>
                    <a:p>
                      <a:pPr marL="0" marR="0" lvl="0" indent="0" algn="l" defTabSz="685777" rtl="0" eaLnBrk="1" fontAlgn="auto" latinLnBrk="0" hangingPunct="1">
                        <a:lnSpc>
                          <a:spcPct val="100000"/>
                        </a:lnSpc>
                        <a:spcBef>
                          <a:spcPts val="0"/>
                        </a:spcBef>
                        <a:spcAft>
                          <a:spcPts val="0"/>
                        </a:spcAft>
                        <a:buClrTx/>
                        <a:buSzTx/>
                        <a:buFontTx/>
                        <a:buNone/>
                        <a:tabLst/>
                        <a:defRPr/>
                      </a:pPr>
                      <a:r>
                        <a:rPr kumimoji="1" lang="en-US" altLang="ja-JP" sz="1000">
                          <a:latin typeface="+mn-lt"/>
                          <a:ea typeface="MS PGothic" panose="020B0600070205080204" pitchFamily="34" charset="-128"/>
                        </a:rPr>
                        <a:t>IEEE802.3at (</a:t>
                      </a:r>
                      <a:r>
                        <a:rPr kumimoji="1" lang="en-US" altLang="ja-JP" sz="1000" err="1">
                          <a:latin typeface="+mn-lt"/>
                          <a:ea typeface="MS PGothic" panose="020B0600070205080204" pitchFamily="34" charset="-128"/>
                        </a:rPr>
                        <a:t>PoE</a:t>
                      </a:r>
                      <a:r>
                        <a:rPr kumimoji="1" lang="en-US" altLang="ja-JP" sz="1000">
                          <a:latin typeface="+mn-lt"/>
                          <a:ea typeface="MS PGothic" panose="020B0600070205080204" pitchFamily="34" charset="-128"/>
                        </a:rPr>
                        <a:t>+) </a:t>
                      </a:r>
                      <a:r>
                        <a:rPr kumimoji="1" lang="ja-JP" altLang="en-US" sz="1000">
                          <a:latin typeface="+mn-lt"/>
                          <a:ea typeface="MS PGothic" panose="020B0600070205080204" pitchFamily="34" charset="-128"/>
                        </a:rPr>
                        <a:t>最大</a:t>
                      </a:r>
                      <a:r>
                        <a:rPr kumimoji="1" lang="en-US" altLang="ja-JP" sz="1000">
                          <a:latin typeface="+mn-lt"/>
                          <a:ea typeface="MS PGothic" panose="020B0600070205080204" pitchFamily="34" charset="-128"/>
                        </a:rPr>
                        <a:t> 30W </a:t>
                      </a:r>
                      <a:r>
                        <a:rPr kumimoji="1" lang="ja-JP" altLang="en-US" sz="1000">
                          <a:latin typeface="+mn-lt"/>
                          <a:ea typeface="MS PGothic" panose="020B0600070205080204" pitchFamily="34" charset="-128"/>
                        </a:rPr>
                        <a:t>なら</a:t>
                      </a:r>
                      <a:r>
                        <a:rPr kumimoji="1" lang="en-US" altLang="ja-JP" sz="1000">
                          <a:latin typeface="+mn-lt"/>
                          <a:ea typeface="MS PGothic" panose="020B0600070205080204" pitchFamily="34" charset="-128"/>
                        </a:rPr>
                        <a:t>*</a:t>
                      </a:r>
                      <a:r>
                        <a:rPr kumimoji="1" lang="ja-JP" altLang="en-US" sz="1000">
                          <a:latin typeface="+mn-lt"/>
                          <a:ea typeface="MS PGothic" panose="020B0600070205080204" pitchFamily="34" charset="-128"/>
                        </a:rPr>
                        <a:t>最大</a:t>
                      </a:r>
                      <a:r>
                        <a:rPr kumimoji="1" lang="en-US" altLang="ja-JP" sz="1000">
                          <a:latin typeface="+mn-lt"/>
                          <a:ea typeface="MS PGothic" panose="020B0600070205080204" pitchFamily="34" charset="-128"/>
                        </a:rPr>
                        <a:t> 24 </a:t>
                      </a:r>
                      <a:r>
                        <a:rPr kumimoji="1" lang="ja-JP" altLang="en-US" sz="1000">
                          <a:latin typeface="+mn-lt"/>
                          <a:ea typeface="MS PGothic" panose="020B0600070205080204" pitchFamily="34" charset="-128"/>
                        </a:rPr>
                        <a:t>ポート</a:t>
                      </a:r>
                      <a:endParaRPr kumimoji="1" lang="en-US" altLang="ja-JP" sz="1000">
                        <a:latin typeface="+mn-lt"/>
                        <a:ea typeface="MS PGothic" panose="020B0600070205080204" pitchFamily="34" charset="-128"/>
                      </a:endParaRPr>
                    </a:p>
                    <a:p>
                      <a:pPr marL="0" marR="0" lvl="0" indent="0" algn="l" defTabSz="685777" rtl="0" eaLnBrk="1" fontAlgn="auto" latinLnBrk="0" hangingPunct="1">
                        <a:lnSpc>
                          <a:spcPct val="100000"/>
                        </a:lnSpc>
                        <a:spcBef>
                          <a:spcPts val="0"/>
                        </a:spcBef>
                        <a:spcAft>
                          <a:spcPts val="0"/>
                        </a:spcAft>
                        <a:buClrTx/>
                        <a:buSzTx/>
                        <a:buFontTx/>
                        <a:buNone/>
                        <a:tabLst/>
                        <a:defRPr/>
                      </a:pPr>
                      <a:r>
                        <a:rPr kumimoji="1" lang="en-US" altLang="ja-JP" sz="1000">
                          <a:latin typeface="+mn-lt"/>
                          <a:ea typeface="MS PGothic" panose="020B0600070205080204" pitchFamily="34" charset="-128"/>
                        </a:rPr>
                        <a:t>IEEE802.3af (</a:t>
                      </a:r>
                      <a:r>
                        <a:rPr kumimoji="1" lang="en-US" altLang="ja-JP" sz="1000" err="1">
                          <a:latin typeface="+mn-lt"/>
                          <a:ea typeface="MS PGothic" panose="020B0600070205080204" pitchFamily="34" charset="-128"/>
                        </a:rPr>
                        <a:t>PoE</a:t>
                      </a:r>
                      <a:r>
                        <a:rPr kumimoji="1" lang="en-US" altLang="ja-JP" sz="1000">
                          <a:latin typeface="+mn-lt"/>
                          <a:ea typeface="MS PGothic" panose="020B0600070205080204" pitchFamily="34" charset="-128"/>
                        </a:rPr>
                        <a:t>) </a:t>
                      </a:r>
                      <a:r>
                        <a:rPr kumimoji="1" lang="ja-JP" altLang="en-US" sz="1000">
                          <a:latin typeface="+mn-lt"/>
                          <a:ea typeface="MS PGothic" panose="020B0600070205080204" pitchFamily="34" charset="-128"/>
                        </a:rPr>
                        <a:t>最大</a:t>
                      </a:r>
                      <a:r>
                        <a:rPr kumimoji="1" lang="en-US" altLang="ja-JP" sz="1000">
                          <a:latin typeface="+mn-lt"/>
                          <a:ea typeface="MS PGothic" panose="020B0600070205080204" pitchFamily="34" charset="-128"/>
                        </a:rPr>
                        <a:t> 15.4W </a:t>
                      </a:r>
                      <a:r>
                        <a:rPr kumimoji="1" lang="ja-JP" altLang="en-US" sz="1000">
                          <a:latin typeface="+mn-lt"/>
                          <a:ea typeface="MS PGothic" panose="020B0600070205080204" pitchFamily="34" charset="-128"/>
                        </a:rPr>
                        <a:t>なら</a:t>
                      </a:r>
                      <a:r>
                        <a:rPr kumimoji="1" lang="en-US" altLang="ja-JP" sz="1000">
                          <a:latin typeface="+mn-lt"/>
                          <a:ea typeface="MS PGothic" panose="020B0600070205080204" pitchFamily="34" charset="-128"/>
                        </a:rPr>
                        <a:t>*</a:t>
                      </a:r>
                      <a:r>
                        <a:rPr kumimoji="1" lang="ja-JP" altLang="en-US" sz="1000">
                          <a:latin typeface="+mn-lt"/>
                          <a:ea typeface="MS PGothic" panose="020B0600070205080204" pitchFamily="34" charset="-128"/>
                        </a:rPr>
                        <a:t>最大</a:t>
                      </a:r>
                      <a:r>
                        <a:rPr kumimoji="1" lang="en-US" altLang="ja-JP" sz="1000">
                          <a:latin typeface="+mn-lt"/>
                          <a:ea typeface="MS PGothic" panose="020B0600070205080204" pitchFamily="34" charset="-128"/>
                        </a:rPr>
                        <a:t> 48 </a:t>
                      </a:r>
                      <a:r>
                        <a:rPr kumimoji="1" lang="ja-JP" altLang="en-US" sz="1000">
                          <a:latin typeface="+mn-lt"/>
                          <a:ea typeface="MS PGothic" panose="020B0600070205080204" pitchFamily="34" charset="-128"/>
                        </a:rPr>
                        <a:t>ポート</a:t>
                      </a:r>
                      <a:endParaRPr kumimoji="1" lang="ja-JP" altLang="en-US" sz="1000" b="1">
                        <a:latin typeface="+mn-lt"/>
                        <a:ea typeface="MS PGothic" panose="020B0600070205080204" pitchFamily="34" charset="-128"/>
                      </a:endParaRPr>
                    </a:p>
                  </a:txBody>
                  <a:tcPr anchor="ctr"/>
                </a:tc>
                <a:extLst>
                  <a:ext uri="{0D108BD9-81ED-4DB2-BD59-A6C34878D82A}">
                    <a16:rowId xmlns:a16="http://schemas.microsoft.com/office/drawing/2014/main" val="1697792902"/>
                  </a:ext>
                </a:extLst>
              </a:tr>
              <a:tr h="484187">
                <a:tc vMerge="1">
                  <a:txBody>
                    <a:bodyPr/>
                    <a:lstStyle/>
                    <a:p>
                      <a:endParaRPr kumimoji="1" lang="ja-JP" altLang="en-US" sz="800" b="1"/>
                    </a:p>
                  </a:txBody>
                  <a:tcPr>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tcPr>
                </a:tc>
                <a:tc>
                  <a:txBody>
                    <a:bodyPr/>
                    <a:lstStyle/>
                    <a:p>
                      <a:r>
                        <a:rPr lang="en-US" altLang="ja-JP" sz="1000" kern="1200" dirty="0">
                          <a:effectLst/>
                          <a:latin typeface="+mn-lt"/>
                          <a:ea typeface="MS PGothic" panose="020B0600070205080204" pitchFamily="34" charset="-128"/>
                        </a:rPr>
                        <a:t>WR-C5-1KWAC</a:t>
                      </a:r>
                      <a:r>
                        <a:rPr kumimoji="1" lang="en-US" altLang="ja-JP" sz="1000" dirty="0">
                          <a:latin typeface="+mn-lt"/>
                          <a:ea typeface="MS PGothic" panose="020B0600070205080204" pitchFamily="34" charset="-128"/>
                        </a:rPr>
                        <a:t>* 2 </a:t>
                      </a:r>
                      <a:r>
                        <a:rPr kumimoji="1" lang="ja-JP" altLang="en-US" sz="1000">
                          <a:latin typeface="+mn-lt"/>
                          <a:ea typeface="MS PGothic" panose="020B0600070205080204" pitchFamily="34" charset="-128"/>
                        </a:rPr>
                        <a:t>台</a:t>
                      </a:r>
                      <a:endParaRPr kumimoji="1" lang="en-US" altLang="ja-JP" sz="1000" dirty="0">
                        <a:latin typeface="+mn-lt"/>
                        <a:ea typeface="MS PGothic" panose="020B0600070205080204" pitchFamily="34" charset="-128"/>
                      </a:endParaRPr>
                    </a:p>
                    <a:p>
                      <a:r>
                        <a:rPr kumimoji="1" lang="ja-JP" altLang="en-US" sz="1000">
                          <a:latin typeface="+mn-lt"/>
                          <a:ea typeface="MS PGothic" panose="020B0600070205080204" pitchFamily="34" charset="-128"/>
                        </a:rPr>
                        <a:t>（セカンダリ電源追加）</a:t>
                      </a:r>
                      <a:endParaRPr kumimoji="1" lang="ja-JP" altLang="en-US" sz="1000" b="1">
                        <a:latin typeface="+mn-lt"/>
                        <a:ea typeface="MS PGothic" panose="020B0600070205080204" pitchFamily="34" charset="-128"/>
                      </a:endParaRPr>
                    </a:p>
                  </a:txBody>
                  <a:tcPr anchor="ctr">
                    <a:solidFill>
                      <a:schemeClr val="accent3">
                        <a:alpha val="20000"/>
                      </a:schemeClr>
                    </a:solidFill>
                  </a:tcPr>
                </a:tc>
                <a:tc>
                  <a:txBody>
                    <a:bodyPr/>
                    <a:lstStyle/>
                    <a:p>
                      <a:pPr algn="ctr"/>
                      <a:r>
                        <a:rPr kumimoji="1" lang="en-US" altLang="ja-JP" sz="1000">
                          <a:latin typeface="+mn-lt"/>
                          <a:ea typeface="MS PGothic" panose="020B0600070205080204" pitchFamily="34" charset="-128"/>
                        </a:rPr>
                        <a:t>1440W</a:t>
                      </a:r>
                      <a:endParaRPr kumimoji="1" lang="ja-JP" altLang="en-US" sz="1000" b="1">
                        <a:solidFill>
                          <a:schemeClr val="tx1"/>
                        </a:solidFill>
                        <a:latin typeface="+mn-lt"/>
                        <a:ea typeface="MS PGothic" panose="020B0600070205080204" pitchFamily="34" charset="-128"/>
                      </a:endParaRPr>
                    </a:p>
                  </a:txBody>
                  <a:tcPr anchor="ctr">
                    <a:solidFill>
                      <a:schemeClr val="accent3">
                        <a:alpha val="20000"/>
                      </a:schemeClr>
                    </a:solidFill>
                  </a:tcPr>
                </a:tc>
                <a:tc>
                  <a:txBody>
                    <a:bodyPr/>
                    <a:lstStyle/>
                    <a:p>
                      <a:pPr marL="0" marR="0" lvl="0" indent="0" algn="l" defTabSz="685777" rtl="0" eaLnBrk="1" fontAlgn="auto" latinLnBrk="0" hangingPunct="1">
                        <a:lnSpc>
                          <a:spcPct val="100000"/>
                        </a:lnSpc>
                        <a:spcBef>
                          <a:spcPts val="0"/>
                        </a:spcBef>
                        <a:spcAft>
                          <a:spcPts val="0"/>
                        </a:spcAft>
                        <a:buClrTx/>
                        <a:buSzTx/>
                        <a:buFontTx/>
                        <a:buNone/>
                        <a:tabLst/>
                        <a:defRPr/>
                      </a:pPr>
                      <a:r>
                        <a:rPr kumimoji="1" lang="en-US" altLang="ja-JP" sz="1000" dirty="0">
                          <a:latin typeface="+mn-lt"/>
                          <a:ea typeface="MS PGothic" panose="020B0600070205080204" pitchFamily="34" charset="-128"/>
                        </a:rPr>
                        <a:t>IEEE802.3at (PoE+) </a:t>
                      </a:r>
                      <a:r>
                        <a:rPr kumimoji="1" lang="ja-JP" altLang="en-US" sz="1000" dirty="0">
                          <a:latin typeface="+mn-lt"/>
                          <a:ea typeface="MS PGothic" panose="020B0600070205080204" pitchFamily="34" charset="-128"/>
                        </a:rPr>
                        <a:t>最大</a:t>
                      </a:r>
                      <a:r>
                        <a:rPr kumimoji="1" lang="en-US" altLang="ja-JP" sz="1000" dirty="0">
                          <a:latin typeface="+mn-lt"/>
                          <a:ea typeface="MS PGothic" panose="020B0600070205080204" pitchFamily="34" charset="-128"/>
                        </a:rPr>
                        <a:t> 30W </a:t>
                      </a:r>
                      <a:r>
                        <a:rPr kumimoji="1" lang="ja-JP" altLang="en-US" sz="1000" dirty="0">
                          <a:latin typeface="+mn-lt"/>
                          <a:ea typeface="MS PGothic" panose="020B0600070205080204" pitchFamily="34" charset="-128"/>
                        </a:rPr>
                        <a:t>なら</a:t>
                      </a:r>
                      <a:r>
                        <a:rPr kumimoji="1" lang="en-US" altLang="ja-JP" sz="1000" dirty="0">
                          <a:latin typeface="+mn-lt"/>
                          <a:ea typeface="MS PGothic" panose="020B0600070205080204" pitchFamily="34" charset="-128"/>
                        </a:rPr>
                        <a:t>*</a:t>
                      </a:r>
                      <a:r>
                        <a:rPr kumimoji="1" lang="ja-JP" altLang="en-US" sz="1000" dirty="0">
                          <a:latin typeface="+mn-lt"/>
                          <a:ea typeface="MS PGothic" panose="020B0600070205080204" pitchFamily="34" charset="-128"/>
                        </a:rPr>
                        <a:t>最大</a:t>
                      </a:r>
                      <a:r>
                        <a:rPr kumimoji="1" lang="en-US" altLang="ja-JP" sz="1000" dirty="0">
                          <a:latin typeface="+mn-lt"/>
                          <a:ea typeface="MS PGothic" panose="020B0600070205080204" pitchFamily="34" charset="-128"/>
                        </a:rPr>
                        <a:t> 48 </a:t>
                      </a:r>
                      <a:r>
                        <a:rPr kumimoji="1" lang="ja-JP" altLang="en-US" sz="1000" dirty="0">
                          <a:latin typeface="+mn-lt"/>
                          <a:ea typeface="MS PGothic" panose="020B0600070205080204" pitchFamily="34" charset="-128"/>
                        </a:rPr>
                        <a:t>ポート</a:t>
                      </a:r>
                      <a:endParaRPr kumimoji="1" lang="en-US" altLang="ja-JP" sz="1000" dirty="0">
                        <a:latin typeface="+mn-lt"/>
                        <a:ea typeface="MS PGothic" panose="020B0600070205080204" pitchFamily="34" charset="-128"/>
                      </a:endParaRPr>
                    </a:p>
                    <a:p>
                      <a:pPr marL="0" marR="0" lvl="0" indent="0" algn="l" defTabSz="685777" rtl="0" eaLnBrk="1" fontAlgn="auto" latinLnBrk="0" hangingPunct="1">
                        <a:lnSpc>
                          <a:spcPct val="100000"/>
                        </a:lnSpc>
                        <a:spcBef>
                          <a:spcPts val="0"/>
                        </a:spcBef>
                        <a:spcAft>
                          <a:spcPts val="0"/>
                        </a:spcAft>
                        <a:buClrTx/>
                        <a:buSzTx/>
                        <a:buFontTx/>
                        <a:buNone/>
                        <a:tabLst/>
                        <a:defRPr/>
                      </a:pPr>
                      <a:r>
                        <a:rPr kumimoji="1" lang="en-US" altLang="ja-JP" sz="1000" dirty="0">
                          <a:latin typeface="+mn-lt"/>
                          <a:ea typeface="MS PGothic" panose="020B0600070205080204" pitchFamily="34" charset="-128"/>
                        </a:rPr>
                        <a:t>IEEE802.3af (PoE) </a:t>
                      </a:r>
                      <a:r>
                        <a:rPr kumimoji="1" lang="ja-JP" altLang="en-US" sz="1000" dirty="0">
                          <a:latin typeface="+mn-lt"/>
                          <a:ea typeface="MS PGothic" panose="020B0600070205080204" pitchFamily="34" charset="-128"/>
                        </a:rPr>
                        <a:t>最大</a:t>
                      </a:r>
                      <a:r>
                        <a:rPr kumimoji="1" lang="en-US" altLang="ja-JP" sz="1000" dirty="0">
                          <a:latin typeface="+mn-lt"/>
                          <a:ea typeface="MS PGothic" panose="020B0600070205080204" pitchFamily="34" charset="-128"/>
                        </a:rPr>
                        <a:t> 15.4W </a:t>
                      </a:r>
                      <a:r>
                        <a:rPr kumimoji="1" lang="ja-JP" altLang="en-US" sz="1000" dirty="0">
                          <a:latin typeface="+mn-lt"/>
                          <a:ea typeface="MS PGothic" panose="020B0600070205080204" pitchFamily="34" charset="-128"/>
                        </a:rPr>
                        <a:t>なら</a:t>
                      </a:r>
                      <a:r>
                        <a:rPr kumimoji="1" lang="en-US" altLang="ja-JP" sz="1000" dirty="0">
                          <a:latin typeface="+mn-lt"/>
                          <a:ea typeface="MS PGothic" panose="020B0600070205080204" pitchFamily="34" charset="-128"/>
                        </a:rPr>
                        <a:t>*</a:t>
                      </a:r>
                      <a:r>
                        <a:rPr kumimoji="1" lang="ja-JP" altLang="en-US" sz="1000" dirty="0">
                          <a:latin typeface="+mn-lt"/>
                          <a:ea typeface="MS PGothic" panose="020B0600070205080204" pitchFamily="34" charset="-128"/>
                        </a:rPr>
                        <a:t>最大</a:t>
                      </a:r>
                      <a:r>
                        <a:rPr kumimoji="1" lang="en-US" altLang="ja-JP" sz="1000" dirty="0">
                          <a:latin typeface="+mn-lt"/>
                          <a:ea typeface="MS PGothic" panose="020B0600070205080204" pitchFamily="34" charset="-128"/>
                        </a:rPr>
                        <a:t> 48 </a:t>
                      </a:r>
                      <a:r>
                        <a:rPr kumimoji="1" lang="ja-JP" altLang="en-US" sz="1000" dirty="0">
                          <a:latin typeface="+mn-lt"/>
                          <a:ea typeface="MS PGothic" panose="020B0600070205080204" pitchFamily="34" charset="-128"/>
                        </a:rPr>
                        <a:t>ポート</a:t>
                      </a:r>
                      <a:endParaRPr kumimoji="1" lang="ja-JP" altLang="en-US" sz="1000" b="1" dirty="0">
                        <a:latin typeface="+mn-lt"/>
                        <a:ea typeface="MS PGothic" panose="020B0600070205080204" pitchFamily="34" charset="-128"/>
                      </a:endParaRPr>
                    </a:p>
                  </a:txBody>
                  <a:tcPr anchor="ctr">
                    <a:solidFill>
                      <a:schemeClr val="accent3">
                        <a:alpha val="20000"/>
                      </a:schemeClr>
                    </a:solidFill>
                  </a:tcPr>
                </a:tc>
                <a:extLst>
                  <a:ext uri="{0D108BD9-81ED-4DB2-BD59-A6C34878D82A}">
                    <a16:rowId xmlns:a16="http://schemas.microsoft.com/office/drawing/2014/main" val="1779950224"/>
                  </a:ext>
                </a:extLst>
              </a:tr>
            </a:tbl>
          </a:graphicData>
        </a:graphic>
      </p:graphicFrame>
      <p:sp>
        <p:nvSpPr>
          <p:cNvPr id="7" name="Slide Number Placeholder 4">
            <a:extLst>
              <a:ext uri="{FF2B5EF4-FFF2-40B4-BE49-F238E27FC236}">
                <a16:creationId xmlns:a16="http://schemas.microsoft.com/office/drawing/2014/main" id="{D92146DE-B609-494D-99E2-C15DC62F07A5}"/>
              </a:ext>
            </a:extLst>
          </p:cNvPr>
          <p:cNvSpPr>
            <a:spLocks noGrp="1"/>
          </p:cNvSpPr>
          <p:nvPr>
            <p:ph type="sldNum" sz="quarter" idx="4294967295"/>
          </p:nvPr>
        </p:nvSpPr>
        <p:spPr>
          <a:xfrm>
            <a:off x="8648700" y="4898488"/>
            <a:ext cx="495300" cy="274637"/>
          </a:xfrm>
          <a:prstGeom prst="rect">
            <a:avLst/>
          </a:prstGeom>
        </p:spPr>
        <p:txBody>
          <a:bodyPr>
            <a:noAutofit/>
          </a:bodyPr>
          <a:lstStyle/>
          <a:p>
            <a:fld id="{3945D0FD-48F1-4D72-80C5-FFB60B92A834}" type="slidenum">
              <a:rPr lang="en-US" sz="900" smtClean="0">
                <a:latin typeface="+mn-lt"/>
                <a:ea typeface="MS PGothic" panose="020B0600070205080204" pitchFamily="34" charset="-128"/>
              </a:rPr>
              <a:pPr/>
              <a:t>148</a:t>
            </a:fld>
            <a:endParaRPr lang="en-US" sz="900" dirty="0">
              <a:latin typeface="+mn-lt"/>
              <a:ea typeface="MS PGothic" panose="020B0600070205080204" pitchFamily="34" charset="-128"/>
            </a:endParaRPr>
          </a:p>
        </p:txBody>
      </p:sp>
    </p:spTree>
    <p:extLst>
      <p:ext uri="{BB962C8B-B14F-4D97-AF65-F5344CB8AC3E}">
        <p14:creationId xmlns:p14="http://schemas.microsoft.com/office/powerpoint/2010/main" val="2042120861"/>
      </p:ext>
    </p:extLst>
  </p:cSld>
  <p:clrMapOvr>
    <a:masterClrMapping/>
  </p:clrMapOvr>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B4E46717-193D-964E-B331-2B7326FCC372}"/>
              </a:ext>
            </a:extLst>
          </p:cNvPr>
          <p:cNvSpPr>
            <a:spLocks noGrp="1"/>
          </p:cNvSpPr>
          <p:nvPr>
            <p:ph type="title"/>
          </p:nvPr>
        </p:nvSpPr>
        <p:spPr/>
        <p:txBody>
          <a:bodyPr anchor="t"/>
          <a:lstStyle/>
          <a:p>
            <a:r>
              <a:rPr lang="en-US" dirty="0">
                <a:latin typeface="+mn-lt"/>
                <a:ea typeface="MS PGothic" panose="020B0600070205080204" pitchFamily="34" charset="-128"/>
              </a:rPr>
              <a:t>PoE</a:t>
            </a:r>
          </a:p>
        </p:txBody>
      </p:sp>
      <p:sp>
        <p:nvSpPr>
          <p:cNvPr id="5" name="Text Placeholder 4">
            <a:extLst>
              <a:ext uri="{FF2B5EF4-FFF2-40B4-BE49-F238E27FC236}">
                <a16:creationId xmlns:a16="http://schemas.microsoft.com/office/drawing/2014/main" id="{A9F797BE-25B5-8A46-B6B8-37C32BBAD93F}"/>
              </a:ext>
            </a:extLst>
          </p:cNvPr>
          <p:cNvSpPr>
            <a:spLocks noGrp="1"/>
          </p:cNvSpPr>
          <p:nvPr>
            <p:ph type="body" sz="quarter" idx="11"/>
          </p:nvPr>
        </p:nvSpPr>
        <p:spPr>
          <a:xfrm>
            <a:off x="533400" y="786606"/>
            <a:ext cx="7084679" cy="326233"/>
          </a:xfrm>
        </p:spPr>
        <p:txBody>
          <a:bodyPr anchor="b"/>
          <a:lstStyle/>
          <a:p>
            <a:r>
              <a:rPr kumimoji="1" lang="en-US" altLang="ja-JP" dirty="0">
                <a:ea typeface="MS PGothic" panose="020B0600070205080204" pitchFamily="34" charset="-128"/>
              </a:rPr>
              <a:t>Cisco Catalyst 9300 </a:t>
            </a:r>
            <a:r>
              <a:rPr kumimoji="1" lang="ja-JP" altLang="en-US" dirty="0">
                <a:ea typeface="MS PGothic" panose="020B0600070205080204" pitchFamily="34" charset="-128"/>
              </a:rPr>
              <a:t>シリーズでサポートされる電源モジュールの組み合わせ、供給量</a:t>
            </a:r>
            <a:endParaRPr kumimoji="1" lang="en-US" altLang="ja-JP" dirty="0">
              <a:ea typeface="MS PGothic" panose="020B0600070205080204" pitchFamily="34" charset="-128"/>
            </a:endParaRPr>
          </a:p>
        </p:txBody>
      </p:sp>
      <p:sp>
        <p:nvSpPr>
          <p:cNvPr id="6" name="Text Placeholder 5">
            <a:extLst>
              <a:ext uri="{FF2B5EF4-FFF2-40B4-BE49-F238E27FC236}">
                <a16:creationId xmlns:a16="http://schemas.microsoft.com/office/drawing/2014/main" id="{AD0CEF74-413B-8F45-AD7F-1418652859F4}"/>
              </a:ext>
            </a:extLst>
          </p:cNvPr>
          <p:cNvSpPr>
            <a:spLocks noGrp="1"/>
          </p:cNvSpPr>
          <p:nvPr>
            <p:ph type="body" sz="quarter" idx="12"/>
          </p:nvPr>
        </p:nvSpPr>
        <p:spPr/>
        <p:txBody>
          <a:bodyPr/>
          <a:lstStyle/>
          <a:p>
            <a:r>
              <a:rPr kumimoji="1" lang="en-US" altLang="ja-JP">
                <a:ea typeface="MS PGothic" panose="020B0600070205080204" pitchFamily="34" charset="-128"/>
              </a:rPr>
              <a:t>3.2  IOS Management</a:t>
            </a:r>
            <a:endParaRPr lang="en-US" altLang="ja-JP">
              <a:solidFill>
                <a:schemeClr val="accent3">
                  <a:lumMod val="50000"/>
                </a:schemeClr>
              </a:solidFill>
              <a:ea typeface="MS PGothic" panose="020B0600070205080204" pitchFamily="34" charset="-128"/>
              <a:cs typeface="CiscoSansTT" panose="020B0503020201020303" pitchFamily="34" charset="0"/>
            </a:endParaRPr>
          </a:p>
        </p:txBody>
      </p:sp>
      <p:graphicFrame>
        <p:nvGraphicFramePr>
          <p:cNvPr id="8" name="表 7">
            <a:extLst>
              <a:ext uri="{FF2B5EF4-FFF2-40B4-BE49-F238E27FC236}">
                <a16:creationId xmlns:a16="http://schemas.microsoft.com/office/drawing/2014/main" id="{2E24F795-148F-0E4E-AC87-2AB57ACFC1E7}"/>
              </a:ext>
            </a:extLst>
          </p:cNvPr>
          <p:cNvGraphicFramePr>
            <a:graphicFrameLocks noGrp="1"/>
          </p:cNvGraphicFramePr>
          <p:nvPr>
            <p:extLst>
              <p:ext uri="{D42A27DB-BD31-4B8C-83A1-F6EECF244321}">
                <p14:modId xmlns:p14="http://schemas.microsoft.com/office/powerpoint/2010/main" val="705994399"/>
              </p:ext>
            </p:extLst>
          </p:nvPr>
        </p:nvGraphicFramePr>
        <p:xfrm>
          <a:off x="228601" y="1201727"/>
          <a:ext cx="8686799" cy="3566160"/>
        </p:xfrm>
        <a:graphic>
          <a:graphicData uri="http://schemas.openxmlformats.org/drawingml/2006/table">
            <a:tbl>
              <a:tblPr firstRow="1" bandRow="1">
                <a:tableStyleId>{C083E6E3-FA7D-4D7B-A595-EF9225AFEA82}</a:tableStyleId>
              </a:tblPr>
              <a:tblGrid>
                <a:gridCol w="1268427">
                  <a:extLst>
                    <a:ext uri="{9D8B030D-6E8A-4147-A177-3AD203B41FA5}">
                      <a16:colId xmlns:a16="http://schemas.microsoft.com/office/drawing/2014/main" val="2495916140"/>
                    </a:ext>
                  </a:extLst>
                </a:gridCol>
                <a:gridCol w="1958272">
                  <a:extLst>
                    <a:ext uri="{9D8B030D-6E8A-4147-A177-3AD203B41FA5}">
                      <a16:colId xmlns:a16="http://schemas.microsoft.com/office/drawing/2014/main" val="3147287029"/>
                    </a:ext>
                  </a:extLst>
                </a:gridCol>
                <a:gridCol w="1092020">
                  <a:extLst>
                    <a:ext uri="{9D8B030D-6E8A-4147-A177-3AD203B41FA5}">
                      <a16:colId xmlns:a16="http://schemas.microsoft.com/office/drawing/2014/main" val="2273626642"/>
                    </a:ext>
                  </a:extLst>
                </a:gridCol>
                <a:gridCol w="1092020">
                  <a:extLst>
                    <a:ext uri="{9D8B030D-6E8A-4147-A177-3AD203B41FA5}">
                      <a16:colId xmlns:a16="http://schemas.microsoft.com/office/drawing/2014/main" val="535322550"/>
                    </a:ext>
                  </a:extLst>
                </a:gridCol>
                <a:gridCol w="1092020">
                  <a:extLst>
                    <a:ext uri="{9D8B030D-6E8A-4147-A177-3AD203B41FA5}">
                      <a16:colId xmlns:a16="http://schemas.microsoft.com/office/drawing/2014/main" val="2346216435"/>
                    </a:ext>
                  </a:extLst>
                </a:gridCol>
                <a:gridCol w="1092020">
                  <a:extLst>
                    <a:ext uri="{9D8B030D-6E8A-4147-A177-3AD203B41FA5}">
                      <a16:colId xmlns:a16="http://schemas.microsoft.com/office/drawing/2014/main" val="127947645"/>
                    </a:ext>
                  </a:extLst>
                </a:gridCol>
                <a:gridCol w="1092020">
                  <a:extLst>
                    <a:ext uri="{9D8B030D-6E8A-4147-A177-3AD203B41FA5}">
                      <a16:colId xmlns:a16="http://schemas.microsoft.com/office/drawing/2014/main" val="4194166887"/>
                    </a:ext>
                  </a:extLst>
                </a:gridCol>
              </a:tblGrid>
              <a:tr h="396240">
                <a:tc>
                  <a:txBody>
                    <a:bodyPr/>
                    <a:lstStyle/>
                    <a:p>
                      <a:pPr algn="ctr"/>
                      <a:r>
                        <a:rPr kumimoji="1" lang="ja-JP" altLang="en-US" sz="1000" dirty="0">
                          <a:solidFill>
                            <a:schemeClr val="tx2"/>
                          </a:solidFill>
                          <a:latin typeface="+mn-lt"/>
                          <a:ea typeface="MS PGothic" panose="020B0600070205080204" pitchFamily="34" charset="-128"/>
                        </a:rPr>
                        <a:t>本体</a:t>
                      </a:r>
                      <a:r>
                        <a:rPr kumimoji="1" lang="en-US" altLang="ja-JP" sz="1000" dirty="0">
                          <a:solidFill>
                            <a:schemeClr val="tx2"/>
                          </a:solidFill>
                          <a:latin typeface="+mn-lt"/>
                          <a:ea typeface="MS PGothic" panose="020B0600070205080204" pitchFamily="34" charset="-128"/>
                        </a:rPr>
                        <a:t> PID</a:t>
                      </a:r>
                      <a:endParaRPr kumimoji="1" lang="ja-JP" altLang="en-US" sz="1000" b="0" dirty="0">
                        <a:solidFill>
                          <a:schemeClr val="tx2"/>
                        </a:solidFill>
                        <a:latin typeface="+mn-lt"/>
                        <a:ea typeface="MS PGothic" panose="020B0600070205080204" pitchFamily="34" charset="-128"/>
                      </a:endParaRPr>
                    </a:p>
                  </a:txBody>
                  <a:tcPr anchor="ctr"/>
                </a:tc>
                <a:tc>
                  <a:txBody>
                    <a:bodyPr/>
                    <a:lstStyle/>
                    <a:p>
                      <a:pPr algn="ctr"/>
                      <a:r>
                        <a:rPr kumimoji="1" lang="ja-JP" altLang="en-US" sz="1000">
                          <a:solidFill>
                            <a:schemeClr val="tx2"/>
                          </a:solidFill>
                          <a:latin typeface="+mn-lt"/>
                          <a:ea typeface="MS PGothic" panose="020B0600070205080204" pitchFamily="34" charset="-128"/>
                        </a:rPr>
                        <a:t>デフォルト電源モジュール</a:t>
                      </a:r>
                      <a:endParaRPr kumimoji="1" lang="ja-JP" altLang="en-US" sz="1000" b="0">
                        <a:solidFill>
                          <a:schemeClr val="tx2"/>
                        </a:solidFill>
                        <a:latin typeface="+mn-lt"/>
                        <a:ea typeface="MS PGothic" panose="020B0600070205080204" pitchFamily="34" charset="-128"/>
                      </a:endParaRPr>
                    </a:p>
                  </a:txBody>
                  <a:tcPr anchor="ctr"/>
                </a:tc>
                <a:tc>
                  <a:txBody>
                    <a:bodyPr/>
                    <a:lstStyle/>
                    <a:p>
                      <a:pPr algn="ctr"/>
                      <a:r>
                        <a:rPr kumimoji="1" lang="ja-JP" altLang="en-US" sz="1000" kern="1200">
                          <a:solidFill>
                            <a:schemeClr val="tx2"/>
                          </a:solidFill>
                          <a:effectLst/>
                          <a:latin typeface="+mn-lt"/>
                          <a:ea typeface="MS PGothic" panose="020B0600070205080204" pitchFamily="34" charset="-128"/>
                        </a:rPr>
                        <a:t>デフォルト最大</a:t>
                      </a:r>
                      <a:r>
                        <a:rPr kumimoji="1" lang="en-US" altLang="ja-JP" sz="1000" kern="1200" err="1">
                          <a:solidFill>
                            <a:schemeClr val="tx2"/>
                          </a:solidFill>
                          <a:effectLst/>
                          <a:latin typeface="+mn-lt"/>
                          <a:ea typeface="MS PGothic" panose="020B0600070205080204" pitchFamily="34" charset="-128"/>
                        </a:rPr>
                        <a:t>PoE</a:t>
                      </a:r>
                      <a:r>
                        <a:rPr kumimoji="1" lang="en-US" altLang="ja-JP" sz="1000" kern="1200">
                          <a:solidFill>
                            <a:schemeClr val="tx2"/>
                          </a:solidFill>
                          <a:effectLst/>
                          <a:latin typeface="+mn-lt"/>
                          <a:ea typeface="MS PGothic" panose="020B0600070205080204" pitchFamily="34" charset="-128"/>
                        </a:rPr>
                        <a:t> </a:t>
                      </a:r>
                      <a:r>
                        <a:rPr kumimoji="1" lang="ja-JP" altLang="en-US" sz="1000" kern="1200">
                          <a:solidFill>
                            <a:schemeClr val="tx2"/>
                          </a:solidFill>
                          <a:effectLst/>
                          <a:latin typeface="+mn-lt"/>
                          <a:ea typeface="MS PGothic" panose="020B0600070205080204" pitchFamily="34" charset="-128"/>
                        </a:rPr>
                        <a:t>電源供給量</a:t>
                      </a:r>
                      <a:endParaRPr kumimoji="1" lang="ja-JP" altLang="en-US" sz="1000" b="0">
                        <a:solidFill>
                          <a:schemeClr val="tx2"/>
                        </a:solidFill>
                        <a:latin typeface="+mn-lt"/>
                        <a:ea typeface="MS PGothic" panose="020B0600070205080204" pitchFamily="34" charset="-128"/>
                      </a:endParaRPr>
                    </a:p>
                  </a:txBody>
                  <a:tcPr anchor="ctr"/>
                </a:tc>
                <a:tc>
                  <a:txBody>
                    <a:bodyPr/>
                    <a:lstStyle/>
                    <a:p>
                      <a:pPr algn="ctr"/>
                      <a:r>
                        <a:rPr kumimoji="1" lang="ja-JP" altLang="en-US" sz="1000">
                          <a:solidFill>
                            <a:schemeClr val="tx2"/>
                          </a:solidFill>
                          <a:latin typeface="+mn-lt"/>
                          <a:ea typeface="MS PGothic" panose="020B0600070205080204" pitchFamily="34" charset="-128"/>
                        </a:rPr>
                        <a:t>セカンダリ電源</a:t>
                      </a:r>
                      <a:r>
                        <a:rPr kumimoji="1" lang="en-US" altLang="ja-JP" sz="1000">
                          <a:solidFill>
                            <a:schemeClr val="tx2"/>
                          </a:solidFill>
                          <a:latin typeface="+mn-lt"/>
                          <a:ea typeface="MS PGothic" panose="020B0600070205080204" pitchFamily="34" charset="-128"/>
                        </a:rPr>
                        <a:t>350W</a:t>
                      </a:r>
                      <a:endParaRPr kumimoji="1" lang="ja-JP" altLang="en-US" sz="1000" b="0">
                        <a:solidFill>
                          <a:schemeClr val="tx2"/>
                        </a:solidFill>
                        <a:latin typeface="+mn-lt"/>
                        <a:ea typeface="MS PGothic" panose="020B0600070205080204" pitchFamily="34" charset="-128"/>
                      </a:endParaRPr>
                    </a:p>
                  </a:txBody>
                  <a:tcPr anchor="ctr"/>
                </a:tc>
                <a:tc>
                  <a:txBody>
                    <a:bodyPr/>
                    <a:lstStyle/>
                    <a:p>
                      <a:pPr marL="0" marR="0" lvl="0" indent="0" algn="ctr" defTabSz="685777" rtl="0" eaLnBrk="1" fontAlgn="auto" latinLnBrk="0" hangingPunct="1">
                        <a:lnSpc>
                          <a:spcPct val="100000"/>
                        </a:lnSpc>
                        <a:spcBef>
                          <a:spcPts val="0"/>
                        </a:spcBef>
                        <a:spcAft>
                          <a:spcPts val="0"/>
                        </a:spcAft>
                        <a:buClrTx/>
                        <a:buSzTx/>
                        <a:buFontTx/>
                        <a:buNone/>
                        <a:tabLst/>
                        <a:defRPr/>
                      </a:pPr>
                      <a:r>
                        <a:rPr kumimoji="1" lang="ja-JP" altLang="en-US" sz="1000">
                          <a:solidFill>
                            <a:schemeClr val="tx2"/>
                          </a:solidFill>
                          <a:latin typeface="+mn-lt"/>
                          <a:ea typeface="MS PGothic" panose="020B0600070205080204" pitchFamily="34" charset="-128"/>
                        </a:rPr>
                        <a:t>セカンダリ電源</a:t>
                      </a:r>
                      <a:r>
                        <a:rPr kumimoji="1" lang="en-US" altLang="ja-JP" sz="1000">
                          <a:solidFill>
                            <a:schemeClr val="tx2"/>
                          </a:solidFill>
                          <a:latin typeface="+mn-lt"/>
                          <a:ea typeface="MS PGothic" panose="020B0600070205080204" pitchFamily="34" charset="-128"/>
                        </a:rPr>
                        <a:t>715W</a:t>
                      </a:r>
                      <a:endParaRPr kumimoji="1" lang="ja-JP" altLang="en-US" sz="1000" b="0">
                        <a:solidFill>
                          <a:schemeClr val="tx2"/>
                        </a:solidFill>
                        <a:latin typeface="+mn-lt"/>
                        <a:ea typeface="MS PGothic" panose="020B0600070205080204" pitchFamily="34" charset="-128"/>
                      </a:endParaRPr>
                    </a:p>
                  </a:txBody>
                  <a:tcPr anchor="ctr"/>
                </a:tc>
                <a:tc>
                  <a:txBody>
                    <a:bodyPr/>
                    <a:lstStyle/>
                    <a:p>
                      <a:pPr marL="0" marR="0" lvl="0" indent="0" algn="ctr" defTabSz="685777" rtl="0" eaLnBrk="1" fontAlgn="auto" latinLnBrk="0" hangingPunct="1">
                        <a:lnSpc>
                          <a:spcPct val="100000"/>
                        </a:lnSpc>
                        <a:spcBef>
                          <a:spcPts val="0"/>
                        </a:spcBef>
                        <a:spcAft>
                          <a:spcPts val="0"/>
                        </a:spcAft>
                        <a:buClrTx/>
                        <a:buSzTx/>
                        <a:buFontTx/>
                        <a:buNone/>
                        <a:tabLst/>
                        <a:defRPr/>
                      </a:pPr>
                      <a:r>
                        <a:rPr kumimoji="1" lang="ja-JP" altLang="en-US" sz="1000">
                          <a:solidFill>
                            <a:schemeClr val="tx2"/>
                          </a:solidFill>
                          <a:latin typeface="+mn-lt"/>
                          <a:ea typeface="MS PGothic" panose="020B0600070205080204" pitchFamily="34" charset="-128"/>
                        </a:rPr>
                        <a:t>セカンダリ電源</a:t>
                      </a:r>
                      <a:r>
                        <a:rPr kumimoji="1" lang="en-US" altLang="ja-JP" sz="1000">
                          <a:solidFill>
                            <a:schemeClr val="tx2"/>
                          </a:solidFill>
                          <a:latin typeface="+mn-lt"/>
                          <a:ea typeface="MS PGothic" panose="020B0600070205080204" pitchFamily="34" charset="-128"/>
                        </a:rPr>
                        <a:t>1100W</a:t>
                      </a:r>
                      <a:endParaRPr kumimoji="1" lang="ja-JP" altLang="en-US" sz="1000" b="0">
                        <a:solidFill>
                          <a:schemeClr val="tx2"/>
                        </a:solidFill>
                        <a:latin typeface="+mn-lt"/>
                        <a:ea typeface="MS PGothic" panose="020B0600070205080204" pitchFamily="34" charset="-128"/>
                      </a:endParaRPr>
                    </a:p>
                  </a:txBody>
                  <a:tcPr anchor="ctr"/>
                </a:tc>
                <a:tc>
                  <a:txBody>
                    <a:bodyPr/>
                    <a:lstStyle/>
                    <a:p>
                      <a:pPr marL="0" marR="0" lvl="0" indent="0" algn="ctr" defTabSz="685777" rtl="0" eaLnBrk="1" fontAlgn="auto" latinLnBrk="0" hangingPunct="1">
                        <a:lnSpc>
                          <a:spcPct val="100000"/>
                        </a:lnSpc>
                        <a:spcBef>
                          <a:spcPts val="0"/>
                        </a:spcBef>
                        <a:spcAft>
                          <a:spcPts val="0"/>
                        </a:spcAft>
                        <a:buClrTx/>
                        <a:buSzTx/>
                        <a:buFontTx/>
                        <a:buNone/>
                        <a:tabLst/>
                        <a:defRPr/>
                      </a:pPr>
                      <a:r>
                        <a:rPr kumimoji="1" lang="ja-JP" altLang="en-US" sz="1000">
                          <a:solidFill>
                            <a:schemeClr val="tx2"/>
                          </a:solidFill>
                          <a:latin typeface="+mn-lt"/>
                          <a:ea typeface="MS PGothic" panose="020B0600070205080204" pitchFamily="34" charset="-128"/>
                        </a:rPr>
                        <a:t>セカンダリ電源</a:t>
                      </a:r>
                      <a:r>
                        <a:rPr kumimoji="1" lang="en-US" altLang="ja-JP" sz="1000">
                          <a:solidFill>
                            <a:schemeClr val="tx2"/>
                          </a:solidFill>
                          <a:latin typeface="+mn-lt"/>
                          <a:ea typeface="MS PGothic" panose="020B0600070205080204" pitchFamily="34" charset="-128"/>
                        </a:rPr>
                        <a:t>715W DC</a:t>
                      </a:r>
                      <a:endParaRPr kumimoji="1" lang="ja-JP" altLang="en-US" sz="1000" b="0">
                        <a:solidFill>
                          <a:schemeClr val="tx2"/>
                        </a:solidFill>
                        <a:latin typeface="+mn-lt"/>
                        <a:ea typeface="MS PGothic" panose="020B0600070205080204" pitchFamily="34" charset="-128"/>
                      </a:endParaRPr>
                    </a:p>
                  </a:txBody>
                  <a:tcPr anchor="ctr"/>
                </a:tc>
                <a:extLst>
                  <a:ext uri="{0D108BD9-81ED-4DB2-BD59-A6C34878D82A}">
                    <a16:rowId xmlns:a16="http://schemas.microsoft.com/office/drawing/2014/main" val="3690670431"/>
                  </a:ext>
                </a:extLst>
              </a:tr>
              <a:tr h="243840">
                <a:tc>
                  <a:txBody>
                    <a:bodyPr/>
                    <a:lstStyle/>
                    <a:p>
                      <a:pPr algn="ctr"/>
                      <a:r>
                        <a:rPr lang="en" altLang="ja-JP" sz="1000" dirty="0">
                          <a:latin typeface="+mn-lt"/>
                          <a:ea typeface="MS PGothic" panose="020B0600070205080204" pitchFamily="34" charset="-128"/>
                        </a:rPr>
                        <a:t>C9300-24T, -48T</a:t>
                      </a:r>
                      <a:endParaRPr lang="en-US" altLang="ja-JP" sz="1000" b="0" i="0" kern="1200" dirty="0">
                        <a:solidFill>
                          <a:schemeClr val="tx1"/>
                        </a:solidFill>
                        <a:effectLst/>
                        <a:latin typeface="+mn-lt"/>
                        <a:ea typeface="MS PGothic" panose="020B0600070205080204" pitchFamily="34" charset="-128"/>
                        <a:cs typeface="+mn-cs"/>
                      </a:endParaRPr>
                    </a:p>
                  </a:txBody>
                  <a:tcPr anchor="ctr"/>
                </a:tc>
                <a:tc>
                  <a:txBody>
                    <a:bodyPr/>
                    <a:lstStyle/>
                    <a:p>
                      <a:pPr marL="0" marR="0" lvl="0" indent="0" algn="ctr" defTabSz="685777" rtl="0" eaLnBrk="1" fontAlgn="auto" latinLnBrk="0" hangingPunct="1">
                        <a:lnSpc>
                          <a:spcPct val="100000"/>
                        </a:lnSpc>
                        <a:spcBef>
                          <a:spcPts val="0"/>
                        </a:spcBef>
                        <a:spcAft>
                          <a:spcPts val="0"/>
                        </a:spcAft>
                        <a:buClrTx/>
                        <a:buSzTx/>
                        <a:buFontTx/>
                        <a:buNone/>
                        <a:tabLst/>
                        <a:defRPr/>
                      </a:pPr>
                      <a:r>
                        <a:rPr lang="en" altLang="ja-JP" sz="1000">
                          <a:latin typeface="+mn-lt"/>
                          <a:ea typeface="MS PGothic" panose="020B0600070205080204" pitchFamily="34" charset="-128"/>
                        </a:rPr>
                        <a:t>PWR-C1-350WAC</a:t>
                      </a:r>
                      <a:r>
                        <a:rPr kumimoji="1" lang="ja-JP" altLang="en-US" sz="1000" kern="1200">
                          <a:effectLst/>
                          <a:latin typeface="+mn-lt"/>
                          <a:ea typeface="MS PGothic" panose="020B0600070205080204" pitchFamily="34" charset="-128"/>
                        </a:rPr>
                        <a:t>*</a:t>
                      </a:r>
                      <a:r>
                        <a:rPr kumimoji="1" lang="en-US" altLang="ja-JP" sz="1000" kern="1200">
                          <a:effectLst/>
                          <a:latin typeface="+mn-lt"/>
                          <a:ea typeface="MS PGothic" panose="020B0600070205080204" pitchFamily="34" charset="-128"/>
                        </a:rPr>
                        <a:t>1 </a:t>
                      </a:r>
                      <a:r>
                        <a:rPr kumimoji="1" lang="ja-JP" altLang="en-US" sz="1000" kern="1200">
                          <a:effectLst/>
                          <a:latin typeface="+mn-lt"/>
                          <a:ea typeface="MS PGothic" panose="020B0600070205080204" pitchFamily="34" charset="-128"/>
                        </a:rPr>
                        <a:t>台</a:t>
                      </a:r>
                      <a:r>
                        <a:rPr kumimoji="1" lang="en-US" altLang="ja-JP" sz="1000" kern="1200">
                          <a:effectLst/>
                          <a:latin typeface="+mn-lt"/>
                          <a:ea typeface="MS PGothic" panose="020B0600070205080204" pitchFamily="34" charset="-128"/>
                        </a:rPr>
                        <a:t> *2 </a:t>
                      </a:r>
                      <a:r>
                        <a:rPr kumimoji="1" lang="ja-JP" altLang="en-US" sz="1000" kern="1200">
                          <a:effectLst/>
                          <a:latin typeface="+mn-lt"/>
                          <a:ea typeface="MS PGothic" panose="020B0600070205080204" pitchFamily="34" charset="-128"/>
                        </a:rPr>
                        <a:t>台</a:t>
                      </a:r>
                      <a:endParaRPr lang="en" altLang="ja-JP" sz="1000" b="0">
                        <a:latin typeface="+mn-lt"/>
                        <a:ea typeface="MS PGothic" panose="020B0600070205080204" pitchFamily="34" charset="-128"/>
                      </a:endParaRPr>
                    </a:p>
                  </a:txBody>
                  <a:tcPr anchor="ctr"/>
                </a:tc>
                <a:tc>
                  <a:txBody>
                    <a:bodyPr/>
                    <a:lstStyle/>
                    <a:p>
                      <a:pPr algn="ctr"/>
                      <a:r>
                        <a:rPr kumimoji="1" lang="en-US" altLang="ja-JP" sz="1000" dirty="0">
                          <a:latin typeface="+mn-lt"/>
                          <a:ea typeface="MS PGothic" panose="020B0600070205080204" pitchFamily="34" charset="-128"/>
                        </a:rPr>
                        <a:t>0 W</a:t>
                      </a:r>
                      <a:endParaRPr kumimoji="1" lang="ja-JP" altLang="en-US" sz="1000" b="0" dirty="0">
                        <a:latin typeface="+mn-lt"/>
                        <a:ea typeface="MS PGothic" panose="020B0600070205080204" pitchFamily="34" charset="-128"/>
                      </a:endParaRPr>
                    </a:p>
                  </a:txBody>
                  <a:tcPr anchor="ctr"/>
                </a:tc>
                <a:tc>
                  <a:txBody>
                    <a:bodyPr/>
                    <a:lstStyle/>
                    <a:p>
                      <a:pPr marL="0" marR="0" lvl="0" indent="0" algn="ctr" defTabSz="685777" rtl="0" eaLnBrk="1" fontAlgn="auto" latinLnBrk="0" hangingPunct="1">
                        <a:lnSpc>
                          <a:spcPct val="100000"/>
                        </a:lnSpc>
                        <a:spcBef>
                          <a:spcPts val="0"/>
                        </a:spcBef>
                        <a:spcAft>
                          <a:spcPts val="0"/>
                        </a:spcAft>
                        <a:buClrTx/>
                        <a:buSzTx/>
                        <a:buFontTx/>
                        <a:buNone/>
                        <a:tabLst/>
                        <a:defRPr/>
                      </a:pPr>
                      <a:r>
                        <a:rPr kumimoji="1" lang="en-US" altLang="ja-JP" sz="1000">
                          <a:latin typeface="+mn-lt"/>
                          <a:ea typeface="MS PGothic" panose="020B0600070205080204" pitchFamily="34" charset="-128"/>
                        </a:rPr>
                        <a:t>0 W</a:t>
                      </a:r>
                      <a:endParaRPr kumimoji="1" lang="ja-JP" altLang="en-US" sz="1000" b="0">
                        <a:latin typeface="+mn-lt"/>
                        <a:ea typeface="MS PGothic" panose="020B0600070205080204" pitchFamily="34" charset="-128"/>
                      </a:endParaRPr>
                    </a:p>
                  </a:txBody>
                  <a:tcPr anchor="ctr"/>
                </a:tc>
                <a:tc>
                  <a:txBody>
                    <a:bodyPr/>
                    <a:lstStyle/>
                    <a:p>
                      <a:pPr marL="0" marR="0" lvl="0" indent="0" algn="ctr" defTabSz="685777" rtl="0" eaLnBrk="1" fontAlgn="auto" latinLnBrk="0" hangingPunct="1">
                        <a:lnSpc>
                          <a:spcPct val="100000"/>
                        </a:lnSpc>
                        <a:spcBef>
                          <a:spcPts val="0"/>
                        </a:spcBef>
                        <a:spcAft>
                          <a:spcPts val="0"/>
                        </a:spcAft>
                        <a:buClrTx/>
                        <a:buSzTx/>
                        <a:buFontTx/>
                        <a:buNone/>
                        <a:tabLst/>
                        <a:defRPr/>
                      </a:pPr>
                      <a:r>
                        <a:rPr kumimoji="1" lang="en-US" altLang="ja-JP" sz="1000">
                          <a:latin typeface="+mn-lt"/>
                          <a:ea typeface="MS PGothic" panose="020B0600070205080204" pitchFamily="34" charset="-128"/>
                        </a:rPr>
                        <a:t>0 W</a:t>
                      </a:r>
                      <a:endParaRPr kumimoji="1" lang="ja-JP" altLang="en-US" sz="1000" b="0">
                        <a:latin typeface="+mn-lt"/>
                        <a:ea typeface="MS PGothic" panose="020B0600070205080204" pitchFamily="34" charset="-128"/>
                      </a:endParaRPr>
                    </a:p>
                  </a:txBody>
                  <a:tcPr anchor="ctr"/>
                </a:tc>
                <a:tc>
                  <a:txBody>
                    <a:bodyPr/>
                    <a:lstStyle/>
                    <a:p>
                      <a:pPr marL="0" marR="0" lvl="0" indent="0" algn="ctr" defTabSz="685777" rtl="0" eaLnBrk="1" fontAlgn="auto" latinLnBrk="0" hangingPunct="1">
                        <a:lnSpc>
                          <a:spcPct val="100000"/>
                        </a:lnSpc>
                        <a:spcBef>
                          <a:spcPts val="0"/>
                        </a:spcBef>
                        <a:spcAft>
                          <a:spcPts val="0"/>
                        </a:spcAft>
                        <a:buClrTx/>
                        <a:buSzTx/>
                        <a:buFontTx/>
                        <a:buNone/>
                        <a:tabLst/>
                        <a:defRPr/>
                      </a:pPr>
                      <a:r>
                        <a:rPr kumimoji="1" lang="en-US" altLang="ja-JP" sz="1000">
                          <a:latin typeface="+mn-lt"/>
                          <a:ea typeface="MS PGothic" panose="020B0600070205080204" pitchFamily="34" charset="-128"/>
                        </a:rPr>
                        <a:t>0 W</a:t>
                      </a:r>
                      <a:endParaRPr kumimoji="1" lang="ja-JP" altLang="en-US" sz="1000" b="0">
                        <a:latin typeface="+mn-lt"/>
                        <a:ea typeface="MS PGothic" panose="020B0600070205080204" pitchFamily="34" charset="-128"/>
                      </a:endParaRPr>
                    </a:p>
                  </a:txBody>
                  <a:tcPr anchor="ctr"/>
                </a:tc>
                <a:tc>
                  <a:txBody>
                    <a:bodyPr/>
                    <a:lstStyle/>
                    <a:p>
                      <a:pPr marL="0" marR="0" lvl="0" indent="0" algn="ctr" defTabSz="685777" rtl="0" eaLnBrk="1" fontAlgn="auto" latinLnBrk="0" hangingPunct="1">
                        <a:lnSpc>
                          <a:spcPct val="100000"/>
                        </a:lnSpc>
                        <a:spcBef>
                          <a:spcPts val="0"/>
                        </a:spcBef>
                        <a:spcAft>
                          <a:spcPts val="0"/>
                        </a:spcAft>
                        <a:buClrTx/>
                        <a:buSzTx/>
                        <a:buFontTx/>
                        <a:buNone/>
                        <a:tabLst/>
                        <a:defRPr/>
                      </a:pPr>
                      <a:r>
                        <a:rPr kumimoji="1" lang="en-US" altLang="ja-JP" sz="1000">
                          <a:latin typeface="+mn-lt"/>
                          <a:ea typeface="MS PGothic" panose="020B0600070205080204" pitchFamily="34" charset="-128"/>
                        </a:rPr>
                        <a:t>0 W</a:t>
                      </a:r>
                      <a:endParaRPr kumimoji="1" lang="ja-JP" altLang="en-US" sz="1000" b="0">
                        <a:latin typeface="+mn-lt"/>
                        <a:ea typeface="MS PGothic" panose="020B0600070205080204" pitchFamily="34" charset="-128"/>
                      </a:endParaRPr>
                    </a:p>
                  </a:txBody>
                  <a:tcPr anchor="ctr"/>
                </a:tc>
                <a:extLst>
                  <a:ext uri="{0D108BD9-81ED-4DB2-BD59-A6C34878D82A}">
                    <a16:rowId xmlns:a16="http://schemas.microsoft.com/office/drawing/2014/main" val="839954220"/>
                  </a:ext>
                </a:extLst>
              </a:tr>
              <a:tr h="243840">
                <a:tc>
                  <a:txBody>
                    <a:bodyPr/>
                    <a:lstStyle/>
                    <a:p>
                      <a:pPr algn="l"/>
                      <a:r>
                        <a:rPr lang="en" altLang="ja-JP" sz="1000" dirty="0">
                          <a:latin typeface="+mn-lt"/>
                          <a:ea typeface="MS PGothic" panose="020B0600070205080204" pitchFamily="34" charset="-128"/>
                        </a:rPr>
                        <a:t>C9300-24P</a:t>
                      </a:r>
                      <a:endParaRPr kumimoji="1" lang="ja-JP" altLang="en-US" sz="1000" b="0" dirty="0">
                        <a:latin typeface="+mn-lt"/>
                        <a:ea typeface="MS PGothic" panose="020B0600070205080204" pitchFamily="34" charset="-128"/>
                      </a:endParaRPr>
                    </a:p>
                  </a:txBody>
                  <a:tcPr anchor="ctr"/>
                </a:tc>
                <a:tc>
                  <a:txBody>
                    <a:bodyPr/>
                    <a:lstStyle/>
                    <a:p>
                      <a:pPr marL="0" marR="0" lvl="0" indent="0" algn="l" defTabSz="685777" rtl="0" eaLnBrk="1" fontAlgn="auto" latinLnBrk="0" hangingPunct="1">
                        <a:lnSpc>
                          <a:spcPct val="100000"/>
                        </a:lnSpc>
                        <a:spcBef>
                          <a:spcPts val="0"/>
                        </a:spcBef>
                        <a:spcAft>
                          <a:spcPts val="0"/>
                        </a:spcAft>
                        <a:buClrTx/>
                        <a:buSzTx/>
                        <a:buFontTx/>
                        <a:buNone/>
                        <a:tabLst/>
                        <a:defRPr/>
                      </a:pPr>
                      <a:r>
                        <a:rPr lang="en" altLang="ja-JP" sz="1000" dirty="0">
                          <a:latin typeface="+mn-lt"/>
                          <a:ea typeface="MS PGothic" panose="020B0600070205080204" pitchFamily="34" charset="-128"/>
                        </a:rPr>
                        <a:t>PWR-C1-715WAC</a:t>
                      </a:r>
                      <a:endParaRPr kumimoji="1" lang="ja-JP" altLang="en-US" sz="1000" b="0" kern="1200" dirty="0">
                        <a:effectLst/>
                        <a:latin typeface="+mn-lt"/>
                        <a:ea typeface="MS PGothic" panose="020B0600070205080204" pitchFamily="34" charset="-128"/>
                      </a:endParaRPr>
                    </a:p>
                  </a:txBody>
                  <a:tcPr anchor="ctr"/>
                </a:tc>
                <a:tc>
                  <a:txBody>
                    <a:bodyPr/>
                    <a:lstStyle/>
                    <a:p>
                      <a:pPr algn="ctr"/>
                      <a:r>
                        <a:rPr kumimoji="1" lang="en-US" altLang="ja-JP" sz="1000">
                          <a:latin typeface="+mn-lt"/>
                          <a:ea typeface="MS PGothic" panose="020B0600070205080204" pitchFamily="34" charset="-128"/>
                        </a:rPr>
                        <a:t>445 W</a:t>
                      </a:r>
                      <a:endParaRPr kumimoji="1" lang="ja-JP" altLang="en-US" sz="1000" b="0">
                        <a:latin typeface="+mn-lt"/>
                        <a:ea typeface="MS PGothic" panose="020B0600070205080204" pitchFamily="34" charset="-128"/>
                      </a:endParaRPr>
                    </a:p>
                  </a:txBody>
                  <a:tcPr anchor="ctr"/>
                </a:tc>
                <a:tc>
                  <a:txBody>
                    <a:bodyPr/>
                    <a:lstStyle/>
                    <a:p>
                      <a:pPr algn="ctr"/>
                      <a:r>
                        <a:rPr kumimoji="1" lang="en-US" altLang="ja-JP" sz="1000" dirty="0">
                          <a:latin typeface="+mn-lt"/>
                          <a:ea typeface="MS PGothic" panose="020B0600070205080204" pitchFamily="34" charset="-128"/>
                        </a:rPr>
                        <a:t>720 W*</a:t>
                      </a:r>
                      <a:endParaRPr kumimoji="1" lang="en-US" altLang="ja-JP" sz="1000" b="0" dirty="0">
                        <a:latin typeface="+mn-lt"/>
                        <a:ea typeface="MS PGothic" panose="020B0600070205080204" pitchFamily="34" charset="-128"/>
                      </a:endParaRPr>
                    </a:p>
                  </a:txBody>
                  <a:tcPr anchor="ctr"/>
                </a:tc>
                <a:tc>
                  <a:txBody>
                    <a:bodyPr/>
                    <a:lstStyle/>
                    <a:p>
                      <a:pPr marL="0" marR="0" lvl="0" indent="0" algn="ctr" defTabSz="685777" rtl="0" eaLnBrk="1" fontAlgn="auto" latinLnBrk="0" hangingPunct="1">
                        <a:lnSpc>
                          <a:spcPct val="100000"/>
                        </a:lnSpc>
                        <a:spcBef>
                          <a:spcPts val="0"/>
                        </a:spcBef>
                        <a:spcAft>
                          <a:spcPts val="0"/>
                        </a:spcAft>
                        <a:buClrTx/>
                        <a:buSzTx/>
                        <a:buFontTx/>
                        <a:buNone/>
                        <a:tabLst/>
                        <a:defRPr/>
                      </a:pPr>
                      <a:r>
                        <a:rPr kumimoji="1" lang="en-US" altLang="ja-JP" sz="1000" dirty="0">
                          <a:latin typeface="+mn-lt"/>
                          <a:ea typeface="MS PGothic" panose="020B0600070205080204" pitchFamily="34" charset="-128"/>
                        </a:rPr>
                        <a:t>720 W*</a:t>
                      </a:r>
                      <a:endParaRPr kumimoji="1" lang="en-US" altLang="ja-JP" sz="1000" b="0" dirty="0">
                        <a:latin typeface="+mn-lt"/>
                        <a:ea typeface="MS PGothic" panose="020B0600070205080204" pitchFamily="34" charset="-128"/>
                      </a:endParaRPr>
                    </a:p>
                  </a:txBody>
                  <a:tcPr anchor="ctr"/>
                </a:tc>
                <a:tc>
                  <a:txBody>
                    <a:bodyPr/>
                    <a:lstStyle/>
                    <a:p>
                      <a:pPr marL="0" marR="0" lvl="0" indent="0" algn="ctr" defTabSz="685777" rtl="0" eaLnBrk="1" fontAlgn="auto" latinLnBrk="0" hangingPunct="1">
                        <a:lnSpc>
                          <a:spcPct val="100000"/>
                        </a:lnSpc>
                        <a:spcBef>
                          <a:spcPts val="0"/>
                        </a:spcBef>
                        <a:spcAft>
                          <a:spcPts val="0"/>
                        </a:spcAft>
                        <a:buClrTx/>
                        <a:buSzTx/>
                        <a:buFontTx/>
                        <a:buNone/>
                        <a:tabLst/>
                        <a:defRPr/>
                      </a:pPr>
                      <a:r>
                        <a:rPr kumimoji="1" lang="en-US" altLang="ja-JP" sz="1000">
                          <a:latin typeface="+mn-lt"/>
                          <a:ea typeface="MS PGothic" panose="020B0600070205080204" pitchFamily="34" charset="-128"/>
                        </a:rPr>
                        <a:t>720 W*</a:t>
                      </a:r>
                      <a:endParaRPr kumimoji="1" lang="en-US" altLang="ja-JP" sz="1000" b="0">
                        <a:latin typeface="+mn-lt"/>
                        <a:ea typeface="MS PGothic" panose="020B0600070205080204" pitchFamily="34" charset="-128"/>
                      </a:endParaRPr>
                    </a:p>
                  </a:txBody>
                  <a:tcPr anchor="ctr"/>
                </a:tc>
                <a:tc>
                  <a:txBody>
                    <a:bodyPr/>
                    <a:lstStyle/>
                    <a:p>
                      <a:pPr marL="0" marR="0" lvl="0" indent="0" algn="ctr" defTabSz="685777" rtl="0" eaLnBrk="1" fontAlgn="auto" latinLnBrk="0" hangingPunct="1">
                        <a:lnSpc>
                          <a:spcPct val="100000"/>
                        </a:lnSpc>
                        <a:spcBef>
                          <a:spcPts val="0"/>
                        </a:spcBef>
                        <a:spcAft>
                          <a:spcPts val="0"/>
                        </a:spcAft>
                        <a:buClrTx/>
                        <a:buSzTx/>
                        <a:buFontTx/>
                        <a:buNone/>
                        <a:tabLst/>
                        <a:defRPr/>
                      </a:pPr>
                      <a:r>
                        <a:rPr kumimoji="1" lang="en-US" altLang="ja-JP" sz="1000">
                          <a:latin typeface="+mn-lt"/>
                          <a:ea typeface="MS PGothic" panose="020B0600070205080204" pitchFamily="34" charset="-128"/>
                        </a:rPr>
                        <a:t>720 W*</a:t>
                      </a:r>
                      <a:endParaRPr kumimoji="1" lang="en-US" altLang="ja-JP" sz="1000" b="0">
                        <a:latin typeface="+mn-lt"/>
                        <a:ea typeface="MS PGothic" panose="020B0600070205080204" pitchFamily="34" charset="-128"/>
                      </a:endParaRPr>
                    </a:p>
                  </a:txBody>
                  <a:tcPr anchor="ctr"/>
                </a:tc>
                <a:extLst>
                  <a:ext uri="{0D108BD9-81ED-4DB2-BD59-A6C34878D82A}">
                    <a16:rowId xmlns:a16="http://schemas.microsoft.com/office/drawing/2014/main" val="1986247455"/>
                  </a:ext>
                </a:extLst>
              </a:tr>
              <a:tr h="243840">
                <a:tc>
                  <a:txBody>
                    <a:bodyPr/>
                    <a:lstStyle/>
                    <a:p>
                      <a:pPr algn="l"/>
                      <a:r>
                        <a:rPr lang="en" altLang="ja-JP" sz="1000" dirty="0">
                          <a:latin typeface="+mn-lt"/>
                          <a:ea typeface="MS PGothic" panose="020B0600070205080204" pitchFamily="34" charset="-128"/>
                        </a:rPr>
                        <a:t>C9300-48P</a:t>
                      </a:r>
                      <a:endParaRPr kumimoji="1" lang="ja-JP" altLang="en-US" sz="1000" b="0" dirty="0">
                        <a:latin typeface="+mn-lt"/>
                        <a:ea typeface="MS PGothic" panose="020B0600070205080204" pitchFamily="34" charset="-128"/>
                      </a:endParaRPr>
                    </a:p>
                  </a:txBody>
                  <a:tcPr anchor="ctr"/>
                </a:tc>
                <a:tc>
                  <a:txBody>
                    <a:bodyPr/>
                    <a:lstStyle/>
                    <a:p>
                      <a:pPr marL="0" marR="0" lvl="0" indent="0" algn="l" defTabSz="685777" rtl="0" eaLnBrk="1" fontAlgn="auto" latinLnBrk="0" hangingPunct="1">
                        <a:lnSpc>
                          <a:spcPct val="100000"/>
                        </a:lnSpc>
                        <a:spcBef>
                          <a:spcPts val="0"/>
                        </a:spcBef>
                        <a:spcAft>
                          <a:spcPts val="0"/>
                        </a:spcAft>
                        <a:buClrTx/>
                        <a:buSzTx/>
                        <a:buFontTx/>
                        <a:buNone/>
                        <a:tabLst/>
                        <a:defRPr/>
                      </a:pPr>
                      <a:r>
                        <a:rPr lang="en" altLang="ja-JP" sz="1000" dirty="0">
                          <a:latin typeface="+mn-lt"/>
                          <a:ea typeface="MS PGothic" panose="020B0600070205080204" pitchFamily="34" charset="-128"/>
                        </a:rPr>
                        <a:t>PWR-C1-715WAC</a:t>
                      </a:r>
                      <a:endParaRPr lang="en" altLang="ja-JP" sz="1000" b="0" dirty="0">
                        <a:latin typeface="+mn-lt"/>
                        <a:ea typeface="MS PGothic" panose="020B0600070205080204" pitchFamily="34" charset="-128"/>
                      </a:endParaRPr>
                    </a:p>
                  </a:txBody>
                  <a:tcPr anchor="ctr"/>
                </a:tc>
                <a:tc>
                  <a:txBody>
                    <a:bodyPr/>
                    <a:lstStyle/>
                    <a:p>
                      <a:pPr algn="ctr"/>
                      <a:r>
                        <a:rPr kumimoji="1" lang="en-US" altLang="ja-JP" sz="1000">
                          <a:latin typeface="+mn-lt"/>
                          <a:ea typeface="MS PGothic" panose="020B0600070205080204" pitchFamily="34" charset="-128"/>
                        </a:rPr>
                        <a:t>437 W</a:t>
                      </a:r>
                      <a:endParaRPr kumimoji="1" lang="ja-JP" altLang="en-US" sz="1000" b="0">
                        <a:latin typeface="+mn-lt"/>
                        <a:ea typeface="MS PGothic" panose="020B0600070205080204" pitchFamily="34" charset="-128"/>
                      </a:endParaRPr>
                    </a:p>
                  </a:txBody>
                  <a:tcPr anchor="ctr"/>
                </a:tc>
                <a:tc>
                  <a:txBody>
                    <a:bodyPr/>
                    <a:lstStyle/>
                    <a:p>
                      <a:pPr marL="0" marR="0" lvl="0" indent="0" algn="ctr" defTabSz="685777" rtl="0" eaLnBrk="1" fontAlgn="auto" latinLnBrk="0" hangingPunct="1">
                        <a:lnSpc>
                          <a:spcPct val="100000"/>
                        </a:lnSpc>
                        <a:spcBef>
                          <a:spcPts val="0"/>
                        </a:spcBef>
                        <a:spcAft>
                          <a:spcPts val="0"/>
                        </a:spcAft>
                        <a:buClrTx/>
                        <a:buSzTx/>
                        <a:buFontTx/>
                        <a:buNone/>
                        <a:tabLst/>
                        <a:defRPr/>
                      </a:pPr>
                      <a:r>
                        <a:rPr kumimoji="1" lang="en-US" altLang="ja-JP" sz="1000">
                          <a:latin typeface="+mn-lt"/>
                          <a:ea typeface="MS PGothic" panose="020B0600070205080204" pitchFamily="34" charset="-128"/>
                        </a:rPr>
                        <a:t>787 W</a:t>
                      </a:r>
                      <a:endParaRPr kumimoji="1" lang="en-US" altLang="ja-JP" sz="1000" b="0">
                        <a:latin typeface="+mn-lt"/>
                        <a:ea typeface="MS PGothic" panose="020B0600070205080204" pitchFamily="34" charset="-128"/>
                      </a:endParaRPr>
                    </a:p>
                  </a:txBody>
                  <a:tcPr anchor="ctr"/>
                </a:tc>
                <a:tc>
                  <a:txBody>
                    <a:bodyPr/>
                    <a:lstStyle/>
                    <a:p>
                      <a:pPr marL="0" marR="0" lvl="0" indent="0" algn="ctr" defTabSz="685777" rtl="0" eaLnBrk="1" fontAlgn="auto" latinLnBrk="0" hangingPunct="1">
                        <a:lnSpc>
                          <a:spcPct val="100000"/>
                        </a:lnSpc>
                        <a:spcBef>
                          <a:spcPts val="0"/>
                        </a:spcBef>
                        <a:spcAft>
                          <a:spcPts val="0"/>
                        </a:spcAft>
                        <a:buClrTx/>
                        <a:buSzTx/>
                        <a:buFontTx/>
                        <a:buNone/>
                        <a:tabLst/>
                        <a:defRPr/>
                      </a:pPr>
                      <a:r>
                        <a:rPr kumimoji="1" lang="en-US" altLang="ja-JP" sz="1000" dirty="0">
                          <a:latin typeface="+mn-lt"/>
                          <a:ea typeface="MS PGothic" panose="020B0600070205080204" pitchFamily="34" charset="-128"/>
                        </a:rPr>
                        <a:t>1152 W</a:t>
                      </a:r>
                      <a:endParaRPr kumimoji="1" lang="en-US" altLang="ja-JP" sz="1000" b="0" dirty="0">
                        <a:latin typeface="+mn-lt"/>
                        <a:ea typeface="MS PGothic" panose="020B0600070205080204" pitchFamily="34" charset="-128"/>
                      </a:endParaRPr>
                    </a:p>
                  </a:txBody>
                  <a:tcPr anchor="ctr"/>
                </a:tc>
                <a:tc>
                  <a:txBody>
                    <a:bodyPr/>
                    <a:lstStyle/>
                    <a:p>
                      <a:pPr marL="0" marR="0" lvl="0" indent="0" algn="ctr" defTabSz="685777" rtl="0" eaLnBrk="1" fontAlgn="auto" latinLnBrk="0" hangingPunct="1">
                        <a:lnSpc>
                          <a:spcPct val="100000"/>
                        </a:lnSpc>
                        <a:spcBef>
                          <a:spcPts val="0"/>
                        </a:spcBef>
                        <a:spcAft>
                          <a:spcPts val="0"/>
                        </a:spcAft>
                        <a:buClrTx/>
                        <a:buSzTx/>
                        <a:buFontTx/>
                        <a:buNone/>
                        <a:tabLst/>
                        <a:defRPr/>
                      </a:pPr>
                      <a:r>
                        <a:rPr kumimoji="1" lang="en-US" altLang="ja-JP" sz="1000">
                          <a:latin typeface="+mn-lt"/>
                          <a:ea typeface="MS PGothic" panose="020B0600070205080204" pitchFamily="34" charset="-128"/>
                        </a:rPr>
                        <a:t>1440 W*</a:t>
                      </a:r>
                      <a:endParaRPr kumimoji="1" lang="en-US" altLang="ja-JP" sz="1000" b="0">
                        <a:latin typeface="+mn-lt"/>
                        <a:ea typeface="MS PGothic" panose="020B0600070205080204" pitchFamily="34" charset="-128"/>
                      </a:endParaRPr>
                    </a:p>
                  </a:txBody>
                  <a:tcPr anchor="ctr"/>
                </a:tc>
                <a:tc>
                  <a:txBody>
                    <a:bodyPr/>
                    <a:lstStyle/>
                    <a:p>
                      <a:pPr marL="0" marR="0" lvl="0" indent="0" algn="ctr" defTabSz="685777" rtl="0" eaLnBrk="1" fontAlgn="auto" latinLnBrk="0" hangingPunct="1">
                        <a:lnSpc>
                          <a:spcPct val="100000"/>
                        </a:lnSpc>
                        <a:spcBef>
                          <a:spcPts val="0"/>
                        </a:spcBef>
                        <a:spcAft>
                          <a:spcPts val="0"/>
                        </a:spcAft>
                        <a:buClrTx/>
                        <a:buSzTx/>
                        <a:buFontTx/>
                        <a:buNone/>
                        <a:tabLst/>
                        <a:defRPr/>
                      </a:pPr>
                      <a:r>
                        <a:rPr kumimoji="1" lang="en-US" altLang="ja-JP" sz="1000">
                          <a:latin typeface="+mn-lt"/>
                          <a:ea typeface="MS PGothic" panose="020B0600070205080204" pitchFamily="34" charset="-128"/>
                        </a:rPr>
                        <a:t>1152 W</a:t>
                      </a:r>
                      <a:endParaRPr kumimoji="1" lang="en-US" altLang="ja-JP" sz="1000" b="0">
                        <a:latin typeface="+mn-lt"/>
                        <a:ea typeface="MS PGothic" panose="020B0600070205080204" pitchFamily="34" charset="-128"/>
                      </a:endParaRPr>
                    </a:p>
                  </a:txBody>
                  <a:tcPr anchor="ctr"/>
                </a:tc>
                <a:extLst>
                  <a:ext uri="{0D108BD9-81ED-4DB2-BD59-A6C34878D82A}">
                    <a16:rowId xmlns:a16="http://schemas.microsoft.com/office/drawing/2014/main" val="1697792902"/>
                  </a:ext>
                </a:extLst>
              </a:tr>
              <a:tr h="243840">
                <a:tc>
                  <a:txBody>
                    <a:bodyPr/>
                    <a:lstStyle/>
                    <a:p>
                      <a:pPr algn="l"/>
                      <a:r>
                        <a:rPr lang="en" altLang="ja-JP" sz="1000" dirty="0">
                          <a:latin typeface="+mn-lt"/>
                          <a:ea typeface="MS PGothic" panose="020B0600070205080204" pitchFamily="34" charset="-128"/>
                        </a:rPr>
                        <a:t>C9300-24U</a:t>
                      </a:r>
                      <a:endParaRPr kumimoji="1" lang="ja-JP" altLang="en-US" sz="1000" b="0" dirty="0">
                        <a:latin typeface="+mn-lt"/>
                        <a:ea typeface="MS PGothic" panose="020B0600070205080204" pitchFamily="34" charset="-128"/>
                      </a:endParaRPr>
                    </a:p>
                  </a:txBody>
                  <a:tcPr anchor="ctr"/>
                </a:tc>
                <a:tc>
                  <a:txBody>
                    <a:bodyPr/>
                    <a:lstStyle/>
                    <a:p>
                      <a:pPr marL="0" marR="0" lvl="0" indent="0" algn="l" defTabSz="685777" rtl="0" eaLnBrk="1" fontAlgn="auto" latinLnBrk="0" hangingPunct="1">
                        <a:lnSpc>
                          <a:spcPct val="100000"/>
                        </a:lnSpc>
                        <a:spcBef>
                          <a:spcPts val="0"/>
                        </a:spcBef>
                        <a:spcAft>
                          <a:spcPts val="0"/>
                        </a:spcAft>
                        <a:buClrTx/>
                        <a:buSzTx/>
                        <a:buFontTx/>
                        <a:buNone/>
                        <a:tabLst/>
                        <a:defRPr/>
                      </a:pPr>
                      <a:r>
                        <a:rPr lang="en" altLang="ja-JP" sz="1000" dirty="0">
                          <a:latin typeface="+mn-lt"/>
                          <a:ea typeface="MS PGothic" panose="020B0600070205080204" pitchFamily="34" charset="-128"/>
                        </a:rPr>
                        <a:t>PWR-C1-1100WAC</a:t>
                      </a:r>
                      <a:endParaRPr lang="en" altLang="ja-JP" sz="1000" b="0" dirty="0">
                        <a:latin typeface="+mn-lt"/>
                        <a:ea typeface="MS PGothic" panose="020B0600070205080204" pitchFamily="34" charset="-128"/>
                      </a:endParaRPr>
                    </a:p>
                  </a:txBody>
                  <a:tcPr anchor="ctr"/>
                </a:tc>
                <a:tc>
                  <a:txBody>
                    <a:bodyPr/>
                    <a:lstStyle/>
                    <a:p>
                      <a:pPr algn="ctr"/>
                      <a:r>
                        <a:rPr kumimoji="1" lang="en-US" altLang="ja-JP" sz="1000">
                          <a:latin typeface="+mn-lt"/>
                          <a:ea typeface="MS PGothic" panose="020B0600070205080204" pitchFamily="34" charset="-128"/>
                        </a:rPr>
                        <a:t>830 W</a:t>
                      </a:r>
                      <a:endParaRPr kumimoji="1" lang="ja-JP" altLang="en-US" sz="1000" b="0">
                        <a:latin typeface="+mn-lt"/>
                        <a:ea typeface="MS PGothic" panose="020B0600070205080204" pitchFamily="34" charset="-128"/>
                      </a:endParaRPr>
                    </a:p>
                  </a:txBody>
                  <a:tcPr anchor="ctr"/>
                </a:tc>
                <a:tc>
                  <a:txBody>
                    <a:bodyPr/>
                    <a:lstStyle/>
                    <a:p>
                      <a:pPr marL="0" marR="0" lvl="0" indent="0" algn="ctr" defTabSz="685777" rtl="0" eaLnBrk="1" fontAlgn="auto" latinLnBrk="0" hangingPunct="1">
                        <a:lnSpc>
                          <a:spcPct val="100000"/>
                        </a:lnSpc>
                        <a:spcBef>
                          <a:spcPts val="0"/>
                        </a:spcBef>
                        <a:spcAft>
                          <a:spcPts val="0"/>
                        </a:spcAft>
                        <a:buClrTx/>
                        <a:buSzTx/>
                        <a:buFontTx/>
                        <a:buNone/>
                        <a:tabLst/>
                        <a:defRPr/>
                      </a:pPr>
                      <a:r>
                        <a:rPr kumimoji="1" lang="en-US" altLang="ja-JP" sz="1000" dirty="0">
                          <a:latin typeface="+mn-lt"/>
                          <a:ea typeface="MS PGothic" panose="020B0600070205080204" pitchFamily="34" charset="-128"/>
                        </a:rPr>
                        <a:t>1180 W</a:t>
                      </a:r>
                      <a:endParaRPr kumimoji="1" lang="ja-JP" altLang="en-US" sz="1000" b="0" dirty="0">
                        <a:latin typeface="+mn-lt"/>
                        <a:ea typeface="MS PGothic" panose="020B0600070205080204" pitchFamily="34" charset="-128"/>
                      </a:endParaRPr>
                    </a:p>
                  </a:txBody>
                  <a:tcPr anchor="ctr"/>
                </a:tc>
                <a:tc>
                  <a:txBody>
                    <a:bodyPr/>
                    <a:lstStyle/>
                    <a:p>
                      <a:pPr marL="0" marR="0" lvl="0" indent="0" algn="ctr" defTabSz="685777" rtl="0" eaLnBrk="1" fontAlgn="auto" latinLnBrk="0" hangingPunct="1">
                        <a:lnSpc>
                          <a:spcPct val="100000"/>
                        </a:lnSpc>
                        <a:spcBef>
                          <a:spcPts val="0"/>
                        </a:spcBef>
                        <a:spcAft>
                          <a:spcPts val="0"/>
                        </a:spcAft>
                        <a:buClrTx/>
                        <a:buSzTx/>
                        <a:buFontTx/>
                        <a:buNone/>
                        <a:tabLst/>
                        <a:defRPr/>
                      </a:pPr>
                      <a:r>
                        <a:rPr kumimoji="1" lang="en-US" altLang="ja-JP" sz="1000" dirty="0">
                          <a:latin typeface="+mn-lt"/>
                          <a:ea typeface="MS PGothic" panose="020B0600070205080204" pitchFamily="34" charset="-128"/>
                        </a:rPr>
                        <a:t>1440 W*</a:t>
                      </a:r>
                      <a:endParaRPr kumimoji="1" lang="ja-JP" altLang="en-US" sz="1000" b="0" dirty="0">
                        <a:latin typeface="+mn-lt"/>
                        <a:ea typeface="MS PGothic" panose="020B0600070205080204" pitchFamily="34" charset="-128"/>
                      </a:endParaRPr>
                    </a:p>
                  </a:txBody>
                  <a:tcPr anchor="ctr"/>
                </a:tc>
                <a:tc>
                  <a:txBody>
                    <a:bodyPr/>
                    <a:lstStyle/>
                    <a:p>
                      <a:pPr marL="0" marR="0" lvl="0" indent="0" algn="ctr" defTabSz="685777" rtl="0" eaLnBrk="1" fontAlgn="auto" latinLnBrk="0" hangingPunct="1">
                        <a:lnSpc>
                          <a:spcPct val="100000"/>
                        </a:lnSpc>
                        <a:spcBef>
                          <a:spcPts val="0"/>
                        </a:spcBef>
                        <a:spcAft>
                          <a:spcPts val="0"/>
                        </a:spcAft>
                        <a:buClrTx/>
                        <a:buSzTx/>
                        <a:buFontTx/>
                        <a:buNone/>
                        <a:tabLst/>
                        <a:defRPr/>
                      </a:pPr>
                      <a:r>
                        <a:rPr kumimoji="1" lang="en-US" altLang="ja-JP" sz="1000" dirty="0">
                          <a:latin typeface="+mn-lt"/>
                          <a:ea typeface="MS PGothic" panose="020B0600070205080204" pitchFamily="34" charset="-128"/>
                        </a:rPr>
                        <a:t>1440 W*</a:t>
                      </a:r>
                      <a:endParaRPr kumimoji="1" lang="ja-JP" altLang="en-US" sz="1000" b="0" dirty="0">
                        <a:latin typeface="+mn-lt"/>
                        <a:ea typeface="MS PGothic" panose="020B0600070205080204" pitchFamily="34" charset="-128"/>
                      </a:endParaRPr>
                    </a:p>
                  </a:txBody>
                  <a:tcPr anchor="ctr"/>
                </a:tc>
                <a:tc>
                  <a:txBody>
                    <a:bodyPr/>
                    <a:lstStyle/>
                    <a:p>
                      <a:pPr marL="0" marR="0" lvl="0" indent="0" algn="ctr" defTabSz="685777" rtl="0" eaLnBrk="1" fontAlgn="auto" latinLnBrk="0" hangingPunct="1">
                        <a:lnSpc>
                          <a:spcPct val="100000"/>
                        </a:lnSpc>
                        <a:spcBef>
                          <a:spcPts val="0"/>
                        </a:spcBef>
                        <a:spcAft>
                          <a:spcPts val="0"/>
                        </a:spcAft>
                        <a:buClrTx/>
                        <a:buSzTx/>
                        <a:buFontTx/>
                        <a:buNone/>
                        <a:tabLst/>
                        <a:defRPr/>
                      </a:pPr>
                      <a:r>
                        <a:rPr kumimoji="1" lang="en-US" altLang="ja-JP" sz="1000">
                          <a:latin typeface="+mn-lt"/>
                          <a:ea typeface="MS PGothic" panose="020B0600070205080204" pitchFamily="34" charset="-128"/>
                        </a:rPr>
                        <a:t>1440 W*</a:t>
                      </a:r>
                      <a:endParaRPr kumimoji="1" lang="ja-JP" altLang="en-US" sz="1000" b="0">
                        <a:latin typeface="+mn-lt"/>
                        <a:ea typeface="MS PGothic" panose="020B0600070205080204" pitchFamily="34" charset="-128"/>
                      </a:endParaRPr>
                    </a:p>
                  </a:txBody>
                  <a:tcPr anchor="ctr"/>
                </a:tc>
                <a:extLst>
                  <a:ext uri="{0D108BD9-81ED-4DB2-BD59-A6C34878D82A}">
                    <a16:rowId xmlns:a16="http://schemas.microsoft.com/office/drawing/2014/main" val="156484715"/>
                  </a:ext>
                </a:extLst>
              </a:tr>
              <a:tr h="243840">
                <a:tc>
                  <a:txBody>
                    <a:bodyPr/>
                    <a:lstStyle/>
                    <a:p>
                      <a:pPr algn="l"/>
                      <a:r>
                        <a:rPr lang="en" altLang="ja-JP" sz="1000" dirty="0">
                          <a:latin typeface="+mn-lt"/>
                          <a:ea typeface="MS PGothic" panose="020B0600070205080204" pitchFamily="34" charset="-128"/>
                        </a:rPr>
                        <a:t>C9300-48U</a:t>
                      </a:r>
                      <a:endParaRPr kumimoji="1" lang="ja-JP" altLang="en-US" sz="1000" b="0" dirty="0">
                        <a:latin typeface="+mn-lt"/>
                        <a:ea typeface="MS PGothic" panose="020B0600070205080204" pitchFamily="34" charset="-128"/>
                      </a:endParaRPr>
                    </a:p>
                  </a:txBody>
                  <a:tcPr anchor="ctr"/>
                </a:tc>
                <a:tc>
                  <a:txBody>
                    <a:bodyPr/>
                    <a:lstStyle/>
                    <a:p>
                      <a:pPr marL="0" marR="0" lvl="0" indent="0" algn="l" defTabSz="685777" rtl="0" eaLnBrk="1" fontAlgn="auto" latinLnBrk="0" hangingPunct="1">
                        <a:lnSpc>
                          <a:spcPct val="100000"/>
                        </a:lnSpc>
                        <a:spcBef>
                          <a:spcPts val="0"/>
                        </a:spcBef>
                        <a:spcAft>
                          <a:spcPts val="0"/>
                        </a:spcAft>
                        <a:buClrTx/>
                        <a:buSzTx/>
                        <a:buFontTx/>
                        <a:buNone/>
                        <a:tabLst/>
                        <a:defRPr/>
                      </a:pPr>
                      <a:r>
                        <a:rPr lang="en" altLang="ja-JP" sz="1000" dirty="0">
                          <a:latin typeface="+mn-lt"/>
                          <a:ea typeface="MS PGothic" panose="020B0600070205080204" pitchFamily="34" charset="-128"/>
                        </a:rPr>
                        <a:t>PWR-C1-1100WAC</a:t>
                      </a:r>
                      <a:endParaRPr lang="en" altLang="ja-JP" sz="1000" b="0" dirty="0">
                        <a:latin typeface="+mn-lt"/>
                        <a:ea typeface="MS PGothic" panose="020B0600070205080204" pitchFamily="34" charset="-128"/>
                      </a:endParaRPr>
                    </a:p>
                  </a:txBody>
                  <a:tcPr anchor="ctr"/>
                </a:tc>
                <a:tc>
                  <a:txBody>
                    <a:bodyPr/>
                    <a:lstStyle/>
                    <a:p>
                      <a:pPr algn="ctr"/>
                      <a:r>
                        <a:rPr kumimoji="1" lang="en-US" altLang="ja-JP" sz="1000">
                          <a:latin typeface="+mn-lt"/>
                          <a:ea typeface="MS PGothic" panose="020B0600070205080204" pitchFamily="34" charset="-128"/>
                        </a:rPr>
                        <a:t>822 W</a:t>
                      </a:r>
                      <a:endParaRPr kumimoji="1" lang="ja-JP" altLang="en-US" sz="1000" b="0">
                        <a:latin typeface="+mn-lt"/>
                        <a:ea typeface="MS PGothic" panose="020B0600070205080204" pitchFamily="34" charset="-128"/>
                      </a:endParaRPr>
                    </a:p>
                  </a:txBody>
                  <a:tcPr anchor="ctr"/>
                </a:tc>
                <a:tc>
                  <a:txBody>
                    <a:bodyPr/>
                    <a:lstStyle/>
                    <a:p>
                      <a:pPr marL="0" marR="0" lvl="0" indent="0" algn="ctr" defTabSz="685777" rtl="0" eaLnBrk="1" fontAlgn="auto" latinLnBrk="0" hangingPunct="1">
                        <a:lnSpc>
                          <a:spcPct val="100000"/>
                        </a:lnSpc>
                        <a:spcBef>
                          <a:spcPts val="0"/>
                        </a:spcBef>
                        <a:spcAft>
                          <a:spcPts val="0"/>
                        </a:spcAft>
                        <a:buClrTx/>
                        <a:buSzTx/>
                        <a:buFontTx/>
                        <a:buNone/>
                        <a:tabLst/>
                        <a:defRPr/>
                      </a:pPr>
                      <a:r>
                        <a:rPr kumimoji="1" lang="en-US" altLang="ja-JP" sz="1000" dirty="0">
                          <a:latin typeface="+mn-lt"/>
                          <a:ea typeface="MS PGothic" panose="020B0600070205080204" pitchFamily="34" charset="-128"/>
                        </a:rPr>
                        <a:t>1172 W</a:t>
                      </a:r>
                      <a:endParaRPr kumimoji="1" lang="ja-JP" altLang="en-US" sz="1000" b="0" dirty="0">
                        <a:latin typeface="+mn-lt"/>
                        <a:ea typeface="MS PGothic" panose="020B0600070205080204" pitchFamily="34" charset="-128"/>
                      </a:endParaRPr>
                    </a:p>
                  </a:txBody>
                  <a:tcPr anchor="ctr"/>
                </a:tc>
                <a:tc>
                  <a:txBody>
                    <a:bodyPr/>
                    <a:lstStyle/>
                    <a:p>
                      <a:pPr marL="0" marR="0" lvl="0" indent="0" algn="ctr" defTabSz="685777" rtl="0" eaLnBrk="1" fontAlgn="auto" latinLnBrk="0" hangingPunct="1">
                        <a:lnSpc>
                          <a:spcPct val="100000"/>
                        </a:lnSpc>
                        <a:spcBef>
                          <a:spcPts val="0"/>
                        </a:spcBef>
                        <a:spcAft>
                          <a:spcPts val="0"/>
                        </a:spcAft>
                        <a:buClrTx/>
                        <a:buSzTx/>
                        <a:buFontTx/>
                        <a:buNone/>
                        <a:tabLst/>
                        <a:defRPr/>
                      </a:pPr>
                      <a:r>
                        <a:rPr kumimoji="1" lang="en-US" altLang="ja-JP" sz="1000">
                          <a:latin typeface="+mn-lt"/>
                          <a:ea typeface="MS PGothic" panose="020B0600070205080204" pitchFamily="34" charset="-128"/>
                        </a:rPr>
                        <a:t>1537 W</a:t>
                      </a:r>
                      <a:endParaRPr kumimoji="1" lang="ja-JP" altLang="en-US" sz="1000" b="0">
                        <a:latin typeface="+mn-lt"/>
                        <a:ea typeface="MS PGothic" panose="020B0600070205080204" pitchFamily="34" charset="-128"/>
                      </a:endParaRPr>
                    </a:p>
                  </a:txBody>
                  <a:tcPr anchor="ctr"/>
                </a:tc>
                <a:tc>
                  <a:txBody>
                    <a:bodyPr/>
                    <a:lstStyle/>
                    <a:p>
                      <a:pPr marL="0" marR="0" lvl="0" indent="0" algn="ctr" defTabSz="685777" rtl="0" eaLnBrk="1" fontAlgn="auto" latinLnBrk="0" hangingPunct="1">
                        <a:lnSpc>
                          <a:spcPct val="100000"/>
                        </a:lnSpc>
                        <a:spcBef>
                          <a:spcPts val="0"/>
                        </a:spcBef>
                        <a:spcAft>
                          <a:spcPts val="0"/>
                        </a:spcAft>
                        <a:buClrTx/>
                        <a:buSzTx/>
                        <a:buFontTx/>
                        <a:buNone/>
                        <a:tabLst/>
                        <a:defRPr/>
                      </a:pPr>
                      <a:r>
                        <a:rPr kumimoji="1" lang="en-US" altLang="ja-JP" sz="1000" dirty="0">
                          <a:latin typeface="+mn-lt"/>
                          <a:ea typeface="MS PGothic" panose="020B0600070205080204" pitchFamily="34" charset="-128"/>
                        </a:rPr>
                        <a:t>1800 W**</a:t>
                      </a:r>
                      <a:endParaRPr kumimoji="1" lang="ja-JP" altLang="en-US" sz="1000" b="0" dirty="0">
                        <a:latin typeface="+mn-lt"/>
                        <a:ea typeface="MS PGothic" panose="020B0600070205080204" pitchFamily="34" charset="-128"/>
                      </a:endParaRPr>
                    </a:p>
                  </a:txBody>
                  <a:tcPr anchor="ctr"/>
                </a:tc>
                <a:tc>
                  <a:txBody>
                    <a:bodyPr/>
                    <a:lstStyle/>
                    <a:p>
                      <a:pPr marL="0" marR="0" lvl="0" indent="0" algn="ctr" defTabSz="685777" rtl="0" eaLnBrk="1" fontAlgn="auto" latinLnBrk="0" hangingPunct="1">
                        <a:lnSpc>
                          <a:spcPct val="100000"/>
                        </a:lnSpc>
                        <a:spcBef>
                          <a:spcPts val="0"/>
                        </a:spcBef>
                        <a:spcAft>
                          <a:spcPts val="0"/>
                        </a:spcAft>
                        <a:buClrTx/>
                        <a:buSzTx/>
                        <a:buFontTx/>
                        <a:buNone/>
                        <a:tabLst/>
                        <a:defRPr/>
                      </a:pPr>
                      <a:r>
                        <a:rPr kumimoji="1" lang="en-US" altLang="ja-JP" sz="1000">
                          <a:latin typeface="+mn-lt"/>
                          <a:ea typeface="MS PGothic" panose="020B0600070205080204" pitchFamily="34" charset="-128"/>
                        </a:rPr>
                        <a:t>1537 W</a:t>
                      </a:r>
                      <a:endParaRPr kumimoji="1" lang="ja-JP" altLang="en-US" sz="1000" b="0">
                        <a:latin typeface="+mn-lt"/>
                        <a:ea typeface="MS PGothic" panose="020B0600070205080204" pitchFamily="34" charset="-128"/>
                      </a:endParaRPr>
                    </a:p>
                  </a:txBody>
                  <a:tcPr anchor="ctr"/>
                </a:tc>
                <a:extLst>
                  <a:ext uri="{0D108BD9-81ED-4DB2-BD59-A6C34878D82A}">
                    <a16:rowId xmlns:a16="http://schemas.microsoft.com/office/drawing/2014/main" val="1511323694"/>
                  </a:ext>
                </a:extLst>
              </a:tr>
              <a:tr h="243840">
                <a:tc>
                  <a:txBody>
                    <a:bodyPr/>
                    <a:lstStyle/>
                    <a:p>
                      <a:pPr algn="l"/>
                      <a:r>
                        <a:rPr kumimoji="1" lang="en-US" altLang="ja-JP" sz="1000" b="0" dirty="0">
                          <a:latin typeface="+mn-lt"/>
                          <a:ea typeface="MS PGothic" panose="020B0600070205080204" pitchFamily="34" charset="-128"/>
                        </a:rPr>
                        <a:t>C9300-24H</a:t>
                      </a:r>
                      <a:endParaRPr kumimoji="1" lang="ja-JP" altLang="en-US" sz="1000" b="0" dirty="0">
                        <a:latin typeface="+mn-lt"/>
                        <a:ea typeface="MS PGothic" panose="020B0600070205080204" pitchFamily="34" charset="-128"/>
                      </a:endParaRPr>
                    </a:p>
                  </a:txBody>
                  <a:tcPr anchor="ctr"/>
                </a:tc>
                <a:tc>
                  <a:txBody>
                    <a:bodyPr/>
                    <a:lstStyle/>
                    <a:p>
                      <a:pPr algn="l"/>
                      <a:r>
                        <a:rPr lang="en-US" altLang="ja-JP" sz="1000" b="0" dirty="0">
                          <a:latin typeface="+mn-lt"/>
                          <a:ea typeface="MS PGothic" panose="020B0600070205080204" pitchFamily="34" charset="-128"/>
                        </a:rPr>
                        <a:t>PWR-C1-1100WAC</a:t>
                      </a:r>
                      <a:endParaRPr lang="en" altLang="ja-JP" sz="1000" b="0" dirty="0">
                        <a:latin typeface="+mn-lt"/>
                        <a:ea typeface="MS PGothic" panose="020B0600070205080204" pitchFamily="34" charset="-128"/>
                      </a:endParaRPr>
                    </a:p>
                  </a:txBody>
                  <a:tcPr anchor="ctr"/>
                </a:tc>
                <a:tc>
                  <a:txBody>
                    <a:bodyPr/>
                    <a:lstStyle/>
                    <a:p>
                      <a:pPr algn="ctr"/>
                      <a:r>
                        <a:rPr kumimoji="1" lang="en-US" altLang="ja-JP" sz="1000" b="0" dirty="0">
                          <a:latin typeface="+mn-lt"/>
                          <a:ea typeface="MS PGothic" panose="020B0600070205080204" pitchFamily="34" charset="-128"/>
                        </a:rPr>
                        <a:t>830 W</a:t>
                      </a:r>
                      <a:endParaRPr kumimoji="1" lang="ja-JP" altLang="en-US" sz="1000" b="0" dirty="0">
                        <a:latin typeface="+mn-lt"/>
                        <a:ea typeface="MS PGothic" panose="020B0600070205080204" pitchFamily="34" charset="-128"/>
                      </a:endParaRPr>
                    </a:p>
                  </a:txBody>
                  <a:tcPr anchor="ctr"/>
                </a:tc>
                <a:tc>
                  <a:txBody>
                    <a:bodyPr/>
                    <a:lstStyle/>
                    <a:p>
                      <a:pPr marL="0" marR="0" lvl="0" indent="0" algn="ctr" defTabSz="685777" rtl="0" eaLnBrk="1" fontAlgn="auto" latinLnBrk="0" hangingPunct="1">
                        <a:lnSpc>
                          <a:spcPct val="100000"/>
                        </a:lnSpc>
                        <a:spcBef>
                          <a:spcPts val="0"/>
                        </a:spcBef>
                        <a:spcAft>
                          <a:spcPts val="0"/>
                        </a:spcAft>
                        <a:buClrTx/>
                        <a:buSzTx/>
                        <a:buFontTx/>
                        <a:buNone/>
                        <a:tabLst/>
                        <a:defRPr/>
                      </a:pPr>
                      <a:r>
                        <a:rPr kumimoji="1" lang="en-US" altLang="ja-JP" sz="1000" b="0" dirty="0">
                          <a:latin typeface="+mn-lt"/>
                          <a:ea typeface="MS PGothic" panose="020B0600070205080204" pitchFamily="34" charset="-128"/>
                        </a:rPr>
                        <a:t>1180 W</a:t>
                      </a:r>
                      <a:endParaRPr kumimoji="1" lang="ja-JP" altLang="en-US" sz="1000" b="0" dirty="0">
                        <a:latin typeface="+mn-lt"/>
                        <a:ea typeface="MS PGothic" panose="020B0600070205080204" pitchFamily="34" charset="-128"/>
                      </a:endParaRPr>
                    </a:p>
                  </a:txBody>
                  <a:tcPr anchor="ctr"/>
                </a:tc>
                <a:tc>
                  <a:txBody>
                    <a:bodyPr/>
                    <a:lstStyle/>
                    <a:p>
                      <a:pPr marL="0" marR="0" lvl="0" indent="0" algn="ctr" defTabSz="685777" rtl="0" eaLnBrk="1" fontAlgn="auto" latinLnBrk="0" hangingPunct="1">
                        <a:lnSpc>
                          <a:spcPct val="100000"/>
                        </a:lnSpc>
                        <a:spcBef>
                          <a:spcPts val="0"/>
                        </a:spcBef>
                        <a:spcAft>
                          <a:spcPts val="0"/>
                        </a:spcAft>
                        <a:buClrTx/>
                        <a:buSzTx/>
                        <a:buFontTx/>
                        <a:buNone/>
                        <a:tabLst/>
                        <a:defRPr/>
                      </a:pPr>
                      <a:r>
                        <a:rPr kumimoji="1" lang="en-US" altLang="ja-JP" sz="1000" b="0" dirty="0">
                          <a:latin typeface="+mn-lt"/>
                          <a:ea typeface="MS PGothic" panose="020B0600070205080204" pitchFamily="34" charset="-128"/>
                        </a:rPr>
                        <a:t>1545 W*</a:t>
                      </a:r>
                      <a:endParaRPr kumimoji="1" lang="ja-JP" altLang="en-US" sz="1000" b="0" dirty="0">
                        <a:latin typeface="+mn-lt"/>
                        <a:ea typeface="MS PGothic" panose="020B0600070205080204" pitchFamily="34" charset="-128"/>
                      </a:endParaRPr>
                    </a:p>
                  </a:txBody>
                  <a:tcPr anchor="ctr"/>
                </a:tc>
                <a:tc>
                  <a:txBody>
                    <a:bodyPr/>
                    <a:lstStyle/>
                    <a:p>
                      <a:pPr marL="0" marR="0" lvl="0" indent="0" algn="ctr" defTabSz="685777" rtl="0" eaLnBrk="1" fontAlgn="auto" latinLnBrk="0" hangingPunct="1">
                        <a:lnSpc>
                          <a:spcPct val="100000"/>
                        </a:lnSpc>
                        <a:spcBef>
                          <a:spcPts val="0"/>
                        </a:spcBef>
                        <a:spcAft>
                          <a:spcPts val="0"/>
                        </a:spcAft>
                        <a:buClrTx/>
                        <a:buSzTx/>
                        <a:buFontTx/>
                        <a:buNone/>
                        <a:tabLst/>
                        <a:defRPr/>
                      </a:pPr>
                      <a:r>
                        <a:rPr kumimoji="1" lang="en-US" altLang="ja-JP" sz="1000" b="0" dirty="0">
                          <a:latin typeface="+mn-lt"/>
                          <a:ea typeface="MS PGothic" panose="020B0600070205080204" pitchFamily="34" charset="-128"/>
                        </a:rPr>
                        <a:t>1930 W*</a:t>
                      </a:r>
                      <a:endParaRPr kumimoji="1" lang="ja-JP" altLang="en-US" sz="1000" b="0" dirty="0">
                        <a:latin typeface="+mn-lt"/>
                        <a:ea typeface="MS PGothic" panose="020B0600070205080204" pitchFamily="34" charset="-128"/>
                      </a:endParaRPr>
                    </a:p>
                  </a:txBody>
                  <a:tcPr anchor="ctr"/>
                </a:tc>
                <a:tc>
                  <a:txBody>
                    <a:bodyPr/>
                    <a:lstStyle/>
                    <a:p>
                      <a:pPr marL="0" marR="0" lvl="0" indent="0" algn="ctr" defTabSz="685777" rtl="0" eaLnBrk="1" fontAlgn="auto" latinLnBrk="0" hangingPunct="1">
                        <a:lnSpc>
                          <a:spcPct val="100000"/>
                        </a:lnSpc>
                        <a:spcBef>
                          <a:spcPts val="0"/>
                        </a:spcBef>
                        <a:spcAft>
                          <a:spcPts val="0"/>
                        </a:spcAft>
                        <a:buClrTx/>
                        <a:buSzTx/>
                        <a:buFontTx/>
                        <a:buNone/>
                        <a:tabLst/>
                        <a:defRPr/>
                      </a:pPr>
                      <a:r>
                        <a:rPr kumimoji="1" lang="en-US" altLang="ja-JP" sz="1000" b="0" dirty="0">
                          <a:latin typeface="+mn-lt"/>
                          <a:ea typeface="MS PGothic" panose="020B0600070205080204" pitchFamily="34" charset="-128"/>
                        </a:rPr>
                        <a:t>1545 W*</a:t>
                      </a:r>
                    </a:p>
                  </a:txBody>
                  <a:tcPr anchor="ctr"/>
                </a:tc>
                <a:extLst>
                  <a:ext uri="{0D108BD9-81ED-4DB2-BD59-A6C34878D82A}">
                    <a16:rowId xmlns:a16="http://schemas.microsoft.com/office/drawing/2014/main" val="3342842712"/>
                  </a:ext>
                </a:extLst>
              </a:tr>
              <a:tr h="243840">
                <a:tc>
                  <a:txBody>
                    <a:bodyPr/>
                    <a:lstStyle/>
                    <a:p>
                      <a:pPr algn="l"/>
                      <a:r>
                        <a:rPr kumimoji="1" lang="en-US" altLang="ja-JP" sz="1000" b="0" dirty="0">
                          <a:latin typeface="+mn-lt"/>
                          <a:ea typeface="MS PGothic" panose="020B0600070205080204" pitchFamily="34" charset="-128"/>
                        </a:rPr>
                        <a:t>C9300-48H</a:t>
                      </a:r>
                      <a:endParaRPr kumimoji="1" lang="ja-JP" altLang="en-US" sz="1000" b="0" dirty="0">
                        <a:latin typeface="+mn-lt"/>
                        <a:ea typeface="MS PGothic" panose="020B0600070205080204" pitchFamily="34" charset="-128"/>
                      </a:endParaRPr>
                    </a:p>
                  </a:txBody>
                  <a:tcPr anchor="ctr"/>
                </a:tc>
                <a:tc>
                  <a:txBody>
                    <a:bodyPr/>
                    <a:lstStyle/>
                    <a:p>
                      <a:pPr algn="l"/>
                      <a:r>
                        <a:rPr lang="en-US" altLang="ja-JP" sz="1000" b="0" dirty="0">
                          <a:latin typeface="+mn-lt"/>
                          <a:ea typeface="MS PGothic" panose="020B0600070205080204" pitchFamily="34" charset="-128"/>
                        </a:rPr>
                        <a:t>PWR-C1-1100WAC</a:t>
                      </a:r>
                      <a:endParaRPr lang="en" altLang="ja-JP" sz="1000" b="0" dirty="0">
                        <a:latin typeface="+mn-lt"/>
                        <a:ea typeface="MS PGothic" panose="020B0600070205080204" pitchFamily="34" charset="-128"/>
                      </a:endParaRPr>
                    </a:p>
                  </a:txBody>
                  <a:tcPr anchor="ctr"/>
                </a:tc>
                <a:tc>
                  <a:txBody>
                    <a:bodyPr/>
                    <a:lstStyle/>
                    <a:p>
                      <a:pPr algn="ctr"/>
                      <a:r>
                        <a:rPr kumimoji="1" lang="en-US" altLang="ja-JP" sz="1000" b="0" dirty="0">
                          <a:latin typeface="+mn-lt"/>
                          <a:ea typeface="MS PGothic" panose="020B0600070205080204" pitchFamily="34" charset="-128"/>
                        </a:rPr>
                        <a:t>822 W</a:t>
                      </a:r>
                      <a:endParaRPr kumimoji="1" lang="ja-JP" altLang="en-US" sz="1000" b="0" dirty="0">
                        <a:latin typeface="+mn-lt"/>
                        <a:ea typeface="MS PGothic" panose="020B0600070205080204" pitchFamily="34" charset="-128"/>
                      </a:endParaRPr>
                    </a:p>
                  </a:txBody>
                  <a:tcPr anchor="ctr"/>
                </a:tc>
                <a:tc>
                  <a:txBody>
                    <a:bodyPr/>
                    <a:lstStyle/>
                    <a:p>
                      <a:pPr marL="0" marR="0" lvl="0" indent="0" algn="ctr" defTabSz="685777" rtl="0" eaLnBrk="1" fontAlgn="auto" latinLnBrk="0" hangingPunct="1">
                        <a:lnSpc>
                          <a:spcPct val="100000"/>
                        </a:lnSpc>
                        <a:spcBef>
                          <a:spcPts val="0"/>
                        </a:spcBef>
                        <a:spcAft>
                          <a:spcPts val="0"/>
                        </a:spcAft>
                        <a:buClrTx/>
                        <a:buSzTx/>
                        <a:buFontTx/>
                        <a:buNone/>
                        <a:tabLst/>
                        <a:defRPr/>
                      </a:pPr>
                      <a:r>
                        <a:rPr kumimoji="1" lang="en-US" altLang="ja-JP" sz="1000" b="0" dirty="0">
                          <a:latin typeface="+mn-lt"/>
                          <a:ea typeface="MS PGothic" panose="020B0600070205080204" pitchFamily="34" charset="-128"/>
                        </a:rPr>
                        <a:t>1172 W</a:t>
                      </a:r>
                      <a:endParaRPr kumimoji="1" lang="ja-JP" altLang="en-US" sz="1000" b="0" dirty="0">
                        <a:latin typeface="+mn-lt"/>
                        <a:ea typeface="MS PGothic" panose="020B0600070205080204" pitchFamily="34" charset="-128"/>
                      </a:endParaRPr>
                    </a:p>
                  </a:txBody>
                  <a:tcPr anchor="ctr"/>
                </a:tc>
                <a:tc>
                  <a:txBody>
                    <a:bodyPr/>
                    <a:lstStyle/>
                    <a:p>
                      <a:pPr marL="0" marR="0" lvl="0" indent="0" algn="ctr" defTabSz="685777" rtl="0" eaLnBrk="1" fontAlgn="auto" latinLnBrk="0" hangingPunct="1">
                        <a:lnSpc>
                          <a:spcPct val="100000"/>
                        </a:lnSpc>
                        <a:spcBef>
                          <a:spcPts val="0"/>
                        </a:spcBef>
                        <a:spcAft>
                          <a:spcPts val="0"/>
                        </a:spcAft>
                        <a:buClrTx/>
                        <a:buSzTx/>
                        <a:buFontTx/>
                        <a:buNone/>
                        <a:tabLst/>
                        <a:defRPr/>
                      </a:pPr>
                      <a:r>
                        <a:rPr kumimoji="1" lang="en-US" altLang="ja-JP" sz="1000" b="0" dirty="0">
                          <a:latin typeface="+mn-lt"/>
                          <a:ea typeface="MS PGothic" panose="020B0600070205080204" pitchFamily="34" charset="-128"/>
                        </a:rPr>
                        <a:t>1537 W</a:t>
                      </a:r>
                      <a:endParaRPr kumimoji="1" lang="ja-JP" altLang="en-US" sz="1000" b="0" dirty="0">
                        <a:latin typeface="+mn-lt"/>
                        <a:ea typeface="MS PGothic" panose="020B0600070205080204" pitchFamily="34" charset="-128"/>
                      </a:endParaRPr>
                    </a:p>
                  </a:txBody>
                  <a:tcPr anchor="ctr"/>
                </a:tc>
                <a:tc>
                  <a:txBody>
                    <a:bodyPr/>
                    <a:lstStyle/>
                    <a:p>
                      <a:pPr marL="0" marR="0" lvl="0" indent="0" algn="ctr" defTabSz="685777" rtl="0" eaLnBrk="1" fontAlgn="auto" latinLnBrk="0" hangingPunct="1">
                        <a:lnSpc>
                          <a:spcPct val="100000"/>
                        </a:lnSpc>
                        <a:spcBef>
                          <a:spcPts val="0"/>
                        </a:spcBef>
                        <a:spcAft>
                          <a:spcPts val="0"/>
                        </a:spcAft>
                        <a:buClrTx/>
                        <a:buSzTx/>
                        <a:buFontTx/>
                        <a:buNone/>
                        <a:tabLst/>
                        <a:defRPr/>
                      </a:pPr>
                      <a:r>
                        <a:rPr kumimoji="1" lang="en-US" altLang="ja-JP" sz="1000" b="0" dirty="0">
                          <a:latin typeface="+mn-lt"/>
                          <a:ea typeface="MS PGothic" panose="020B0600070205080204" pitchFamily="34" charset="-128"/>
                        </a:rPr>
                        <a:t>1922 W*</a:t>
                      </a:r>
                      <a:endParaRPr kumimoji="1" lang="ja-JP" altLang="en-US" sz="1000" b="0" dirty="0">
                        <a:latin typeface="+mn-lt"/>
                        <a:ea typeface="MS PGothic" panose="020B0600070205080204" pitchFamily="34" charset="-128"/>
                      </a:endParaRPr>
                    </a:p>
                  </a:txBody>
                  <a:tcPr anchor="ctr"/>
                </a:tc>
                <a:tc>
                  <a:txBody>
                    <a:bodyPr/>
                    <a:lstStyle/>
                    <a:p>
                      <a:pPr marL="0" marR="0" lvl="0" indent="0" algn="ctr" defTabSz="685777" rtl="0" eaLnBrk="1" fontAlgn="auto" latinLnBrk="0" hangingPunct="1">
                        <a:lnSpc>
                          <a:spcPct val="100000"/>
                        </a:lnSpc>
                        <a:spcBef>
                          <a:spcPts val="0"/>
                        </a:spcBef>
                        <a:spcAft>
                          <a:spcPts val="0"/>
                        </a:spcAft>
                        <a:buClrTx/>
                        <a:buSzTx/>
                        <a:buFontTx/>
                        <a:buNone/>
                        <a:tabLst/>
                        <a:defRPr/>
                      </a:pPr>
                      <a:r>
                        <a:rPr kumimoji="1" lang="en-US" altLang="ja-JP" sz="1000" b="0" dirty="0">
                          <a:latin typeface="+mn-lt"/>
                          <a:ea typeface="MS PGothic" panose="020B0600070205080204" pitchFamily="34" charset="-128"/>
                        </a:rPr>
                        <a:t>1537 W</a:t>
                      </a:r>
                    </a:p>
                  </a:txBody>
                  <a:tcPr anchor="ctr"/>
                </a:tc>
                <a:extLst>
                  <a:ext uri="{0D108BD9-81ED-4DB2-BD59-A6C34878D82A}">
                    <a16:rowId xmlns:a16="http://schemas.microsoft.com/office/drawing/2014/main" val="3586034985"/>
                  </a:ext>
                </a:extLst>
              </a:tr>
              <a:tr h="243840">
                <a:tc>
                  <a:txBody>
                    <a:bodyPr/>
                    <a:lstStyle/>
                    <a:p>
                      <a:pPr algn="l"/>
                      <a:r>
                        <a:rPr lang="en" altLang="ja-JP" sz="1000" dirty="0">
                          <a:latin typeface="+mn-lt"/>
                          <a:ea typeface="MS PGothic" panose="020B0600070205080204" pitchFamily="34" charset="-128"/>
                        </a:rPr>
                        <a:t>C9300-24UX</a:t>
                      </a:r>
                      <a:endParaRPr kumimoji="1" lang="ja-JP" altLang="en-US" sz="1000" b="0" dirty="0">
                        <a:latin typeface="+mn-lt"/>
                        <a:ea typeface="MS PGothic" panose="020B0600070205080204" pitchFamily="34" charset="-128"/>
                      </a:endParaRPr>
                    </a:p>
                  </a:txBody>
                  <a:tcPr anchor="ctr"/>
                </a:tc>
                <a:tc>
                  <a:txBody>
                    <a:bodyPr/>
                    <a:lstStyle/>
                    <a:p>
                      <a:pPr algn="l"/>
                      <a:r>
                        <a:rPr lang="en" altLang="ja-JP" sz="1000" dirty="0">
                          <a:latin typeface="+mn-lt"/>
                          <a:ea typeface="MS PGothic" panose="020B0600070205080204" pitchFamily="34" charset="-128"/>
                        </a:rPr>
                        <a:t>PWR-C1-1100WAC-P</a:t>
                      </a:r>
                      <a:endParaRPr lang="en" altLang="ja-JP" sz="1000" b="0" dirty="0">
                        <a:latin typeface="+mn-lt"/>
                        <a:ea typeface="MS PGothic" panose="020B0600070205080204" pitchFamily="34" charset="-128"/>
                      </a:endParaRPr>
                    </a:p>
                  </a:txBody>
                  <a:tcPr anchor="ctr"/>
                </a:tc>
                <a:tc>
                  <a:txBody>
                    <a:bodyPr/>
                    <a:lstStyle/>
                    <a:p>
                      <a:pPr algn="ctr"/>
                      <a:r>
                        <a:rPr lang="en" altLang="ja-JP" sz="1000" dirty="0">
                          <a:latin typeface="+mn-lt"/>
                          <a:ea typeface="MS PGothic" panose="020B0600070205080204" pitchFamily="34" charset="-128"/>
                        </a:rPr>
                        <a:t>560 W</a:t>
                      </a:r>
                      <a:endParaRPr kumimoji="1" lang="ja-JP" altLang="en-US" sz="1000" b="0" dirty="0">
                        <a:latin typeface="+mn-lt"/>
                        <a:ea typeface="MS PGothic" panose="020B0600070205080204" pitchFamily="34" charset="-128"/>
                      </a:endParaRPr>
                    </a:p>
                  </a:txBody>
                  <a:tcPr anchor="ctr"/>
                </a:tc>
                <a:tc>
                  <a:txBody>
                    <a:bodyPr/>
                    <a:lstStyle/>
                    <a:p>
                      <a:pPr marL="0" marR="0" lvl="0" indent="0" algn="ctr" defTabSz="685777" rtl="0" eaLnBrk="1" fontAlgn="auto" latinLnBrk="0" hangingPunct="1">
                        <a:lnSpc>
                          <a:spcPct val="100000"/>
                        </a:lnSpc>
                        <a:spcBef>
                          <a:spcPts val="0"/>
                        </a:spcBef>
                        <a:spcAft>
                          <a:spcPts val="0"/>
                        </a:spcAft>
                        <a:buClrTx/>
                        <a:buSzTx/>
                        <a:buFontTx/>
                        <a:buNone/>
                        <a:tabLst/>
                        <a:defRPr/>
                      </a:pPr>
                      <a:r>
                        <a:rPr kumimoji="1" lang="en-US" altLang="ja-JP" sz="1000" dirty="0">
                          <a:latin typeface="+mn-lt"/>
                          <a:ea typeface="MS PGothic" panose="020B0600070205080204" pitchFamily="34" charset="-128"/>
                        </a:rPr>
                        <a:t>910 W</a:t>
                      </a:r>
                      <a:endParaRPr kumimoji="1" lang="ja-JP" altLang="en-US" sz="1000" b="0" dirty="0">
                        <a:latin typeface="+mn-lt"/>
                        <a:ea typeface="MS PGothic" panose="020B0600070205080204" pitchFamily="34" charset="-128"/>
                      </a:endParaRPr>
                    </a:p>
                  </a:txBody>
                  <a:tcPr anchor="ctr"/>
                </a:tc>
                <a:tc>
                  <a:txBody>
                    <a:bodyPr/>
                    <a:lstStyle/>
                    <a:p>
                      <a:pPr marL="0" marR="0" lvl="0" indent="0" algn="ctr" defTabSz="685777" rtl="0" eaLnBrk="1" fontAlgn="auto" latinLnBrk="0" hangingPunct="1">
                        <a:lnSpc>
                          <a:spcPct val="100000"/>
                        </a:lnSpc>
                        <a:spcBef>
                          <a:spcPts val="0"/>
                        </a:spcBef>
                        <a:spcAft>
                          <a:spcPts val="0"/>
                        </a:spcAft>
                        <a:buClrTx/>
                        <a:buSzTx/>
                        <a:buFontTx/>
                        <a:buNone/>
                        <a:tabLst/>
                        <a:defRPr/>
                      </a:pPr>
                      <a:r>
                        <a:rPr kumimoji="1" lang="en-US" altLang="ja-JP" sz="1000" dirty="0">
                          <a:latin typeface="+mn-lt"/>
                          <a:ea typeface="MS PGothic" panose="020B0600070205080204" pitchFamily="34" charset="-128"/>
                        </a:rPr>
                        <a:t>1275 W</a:t>
                      </a:r>
                      <a:endParaRPr kumimoji="1" lang="ja-JP" altLang="en-US" sz="1000" b="0" dirty="0">
                        <a:latin typeface="+mn-lt"/>
                        <a:ea typeface="MS PGothic" panose="020B0600070205080204" pitchFamily="34" charset="-128"/>
                      </a:endParaRPr>
                    </a:p>
                  </a:txBody>
                  <a:tcPr anchor="ctr"/>
                </a:tc>
                <a:tc>
                  <a:txBody>
                    <a:bodyPr/>
                    <a:lstStyle/>
                    <a:p>
                      <a:pPr marL="0" marR="0" lvl="0" indent="0" algn="ctr" defTabSz="685777" rtl="0" eaLnBrk="1" fontAlgn="auto" latinLnBrk="0" hangingPunct="1">
                        <a:lnSpc>
                          <a:spcPct val="100000"/>
                        </a:lnSpc>
                        <a:spcBef>
                          <a:spcPts val="0"/>
                        </a:spcBef>
                        <a:spcAft>
                          <a:spcPts val="0"/>
                        </a:spcAft>
                        <a:buClrTx/>
                        <a:buSzTx/>
                        <a:buFontTx/>
                        <a:buNone/>
                        <a:tabLst/>
                        <a:defRPr/>
                      </a:pPr>
                      <a:r>
                        <a:rPr kumimoji="1" lang="en-US" altLang="ja-JP" sz="1000" dirty="0">
                          <a:latin typeface="+mn-lt"/>
                          <a:ea typeface="MS PGothic" panose="020B0600070205080204" pitchFamily="34" charset="-128"/>
                        </a:rPr>
                        <a:t>1440 W*</a:t>
                      </a:r>
                      <a:endParaRPr kumimoji="1" lang="ja-JP" altLang="en-US" sz="1000" b="0" dirty="0">
                        <a:latin typeface="+mn-lt"/>
                        <a:ea typeface="MS PGothic" panose="020B0600070205080204" pitchFamily="34" charset="-128"/>
                      </a:endParaRPr>
                    </a:p>
                  </a:txBody>
                  <a:tcPr anchor="ctr"/>
                </a:tc>
                <a:tc>
                  <a:txBody>
                    <a:bodyPr/>
                    <a:lstStyle/>
                    <a:p>
                      <a:pPr marL="0" marR="0" lvl="0" indent="0" algn="ctr" defTabSz="685777" rtl="0" eaLnBrk="1" fontAlgn="auto" latinLnBrk="0" hangingPunct="1">
                        <a:lnSpc>
                          <a:spcPct val="100000"/>
                        </a:lnSpc>
                        <a:spcBef>
                          <a:spcPts val="0"/>
                        </a:spcBef>
                        <a:spcAft>
                          <a:spcPts val="0"/>
                        </a:spcAft>
                        <a:buClrTx/>
                        <a:buSzTx/>
                        <a:buFontTx/>
                        <a:buNone/>
                        <a:tabLst/>
                        <a:defRPr/>
                      </a:pPr>
                      <a:r>
                        <a:rPr kumimoji="1" lang="en-US" altLang="ja-JP" sz="1000" dirty="0">
                          <a:latin typeface="+mn-lt"/>
                          <a:ea typeface="MS PGothic" panose="020B0600070205080204" pitchFamily="34" charset="-128"/>
                        </a:rPr>
                        <a:t>1275 W</a:t>
                      </a:r>
                      <a:endParaRPr kumimoji="1" lang="ja-JP" altLang="en-US" sz="1000" b="0" dirty="0">
                        <a:latin typeface="+mn-lt"/>
                        <a:ea typeface="MS PGothic" panose="020B0600070205080204" pitchFamily="34" charset="-128"/>
                      </a:endParaRPr>
                    </a:p>
                  </a:txBody>
                  <a:tcPr anchor="ctr"/>
                </a:tc>
                <a:extLst>
                  <a:ext uri="{0D108BD9-81ED-4DB2-BD59-A6C34878D82A}">
                    <a16:rowId xmlns:a16="http://schemas.microsoft.com/office/drawing/2014/main" val="3682372970"/>
                  </a:ext>
                </a:extLst>
              </a:tr>
              <a:tr h="243840">
                <a:tc>
                  <a:txBody>
                    <a:bodyPr/>
                    <a:lstStyle/>
                    <a:p>
                      <a:pPr marL="0" marR="0" lvl="0" indent="0" algn="l" defTabSz="685777" rtl="0" eaLnBrk="1" fontAlgn="auto" latinLnBrk="0" hangingPunct="1">
                        <a:lnSpc>
                          <a:spcPct val="100000"/>
                        </a:lnSpc>
                        <a:spcBef>
                          <a:spcPts val="0"/>
                        </a:spcBef>
                        <a:spcAft>
                          <a:spcPts val="0"/>
                        </a:spcAft>
                        <a:buClrTx/>
                        <a:buSzTx/>
                        <a:buFontTx/>
                        <a:buNone/>
                        <a:tabLst/>
                        <a:defRPr/>
                      </a:pPr>
                      <a:r>
                        <a:rPr lang="en" altLang="ja-JP" sz="1000" dirty="0">
                          <a:latin typeface="+mn-lt"/>
                          <a:ea typeface="MS PGothic" panose="020B0600070205080204" pitchFamily="34" charset="-128"/>
                        </a:rPr>
                        <a:t>C9300-48UXM</a:t>
                      </a:r>
                      <a:endParaRPr kumimoji="1" lang="ja-JP" altLang="en-US" sz="1000" b="0" dirty="0">
                        <a:latin typeface="+mn-lt"/>
                        <a:ea typeface="MS PGothic" panose="020B0600070205080204" pitchFamily="34" charset="-128"/>
                      </a:endParaRPr>
                    </a:p>
                  </a:txBody>
                  <a:tcPr anchor="ctr"/>
                </a:tc>
                <a:tc>
                  <a:txBody>
                    <a:bodyPr/>
                    <a:lstStyle/>
                    <a:p>
                      <a:pPr marL="0" marR="0" lvl="0" indent="0" algn="l" defTabSz="685777" rtl="0" eaLnBrk="1" fontAlgn="auto" latinLnBrk="0" hangingPunct="1">
                        <a:lnSpc>
                          <a:spcPct val="100000"/>
                        </a:lnSpc>
                        <a:spcBef>
                          <a:spcPts val="0"/>
                        </a:spcBef>
                        <a:spcAft>
                          <a:spcPts val="0"/>
                        </a:spcAft>
                        <a:buClrTx/>
                        <a:buSzTx/>
                        <a:buFontTx/>
                        <a:buNone/>
                        <a:tabLst/>
                        <a:defRPr/>
                      </a:pPr>
                      <a:r>
                        <a:rPr lang="en" altLang="ja-JP" sz="1000" dirty="0">
                          <a:latin typeface="+mn-lt"/>
                          <a:ea typeface="MS PGothic" panose="020B0600070205080204" pitchFamily="34" charset="-128"/>
                        </a:rPr>
                        <a:t>PWR-C1-1100WAC-P</a:t>
                      </a:r>
                      <a:endParaRPr lang="en" altLang="ja-JP" sz="1000" b="0" dirty="0">
                        <a:latin typeface="+mn-lt"/>
                        <a:ea typeface="MS PGothic" panose="020B0600070205080204" pitchFamily="34" charset="-128"/>
                      </a:endParaRPr>
                    </a:p>
                  </a:txBody>
                  <a:tcPr anchor="ctr"/>
                </a:tc>
                <a:tc>
                  <a:txBody>
                    <a:bodyPr/>
                    <a:lstStyle/>
                    <a:p>
                      <a:pPr algn="ctr"/>
                      <a:r>
                        <a:rPr kumimoji="1" lang="en-US" altLang="ja-JP" sz="1000">
                          <a:latin typeface="+mn-lt"/>
                          <a:ea typeface="MS PGothic" panose="020B0600070205080204" pitchFamily="34" charset="-128"/>
                        </a:rPr>
                        <a:t>490 W</a:t>
                      </a:r>
                      <a:endParaRPr kumimoji="1" lang="ja-JP" altLang="en-US" sz="1000" b="0">
                        <a:latin typeface="+mn-lt"/>
                        <a:ea typeface="MS PGothic" panose="020B0600070205080204" pitchFamily="34" charset="-128"/>
                      </a:endParaRPr>
                    </a:p>
                  </a:txBody>
                  <a:tcPr anchor="ctr"/>
                </a:tc>
                <a:tc>
                  <a:txBody>
                    <a:bodyPr/>
                    <a:lstStyle/>
                    <a:p>
                      <a:pPr marL="0" marR="0" lvl="0" indent="0" algn="ctr" defTabSz="685777" rtl="0" eaLnBrk="1" fontAlgn="auto" latinLnBrk="0" hangingPunct="1">
                        <a:lnSpc>
                          <a:spcPct val="100000"/>
                        </a:lnSpc>
                        <a:spcBef>
                          <a:spcPts val="0"/>
                        </a:spcBef>
                        <a:spcAft>
                          <a:spcPts val="0"/>
                        </a:spcAft>
                        <a:buClrTx/>
                        <a:buSzTx/>
                        <a:buFontTx/>
                        <a:buNone/>
                        <a:tabLst/>
                        <a:defRPr/>
                      </a:pPr>
                      <a:r>
                        <a:rPr kumimoji="1" lang="en-US" altLang="ja-JP" sz="1000">
                          <a:latin typeface="+mn-lt"/>
                          <a:ea typeface="MS PGothic" panose="020B0600070205080204" pitchFamily="34" charset="-128"/>
                        </a:rPr>
                        <a:t>840 W</a:t>
                      </a:r>
                      <a:endParaRPr kumimoji="1" lang="ja-JP" altLang="en-US" sz="1000" b="0">
                        <a:latin typeface="+mn-lt"/>
                        <a:ea typeface="MS PGothic" panose="020B0600070205080204" pitchFamily="34" charset="-128"/>
                      </a:endParaRPr>
                    </a:p>
                  </a:txBody>
                  <a:tcPr anchor="ctr"/>
                </a:tc>
                <a:tc>
                  <a:txBody>
                    <a:bodyPr/>
                    <a:lstStyle/>
                    <a:p>
                      <a:pPr marL="0" marR="0" lvl="0" indent="0" algn="ctr" defTabSz="685777" rtl="0" eaLnBrk="1" fontAlgn="auto" latinLnBrk="0" hangingPunct="1">
                        <a:lnSpc>
                          <a:spcPct val="100000"/>
                        </a:lnSpc>
                        <a:spcBef>
                          <a:spcPts val="0"/>
                        </a:spcBef>
                        <a:spcAft>
                          <a:spcPts val="0"/>
                        </a:spcAft>
                        <a:buClrTx/>
                        <a:buSzTx/>
                        <a:buFontTx/>
                        <a:buNone/>
                        <a:tabLst/>
                        <a:defRPr/>
                      </a:pPr>
                      <a:r>
                        <a:rPr kumimoji="1" lang="en-US" altLang="ja-JP" sz="1000" dirty="0">
                          <a:latin typeface="+mn-lt"/>
                          <a:ea typeface="MS PGothic" panose="020B0600070205080204" pitchFamily="34" charset="-128"/>
                        </a:rPr>
                        <a:t>1205 W</a:t>
                      </a:r>
                      <a:endParaRPr kumimoji="1" lang="ja-JP" altLang="en-US" sz="1000" b="0" dirty="0">
                        <a:latin typeface="+mn-lt"/>
                        <a:ea typeface="MS PGothic" panose="020B0600070205080204" pitchFamily="34" charset="-128"/>
                      </a:endParaRPr>
                    </a:p>
                  </a:txBody>
                  <a:tcPr anchor="ctr"/>
                </a:tc>
                <a:tc>
                  <a:txBody>
                    <a:bodyPr/>
                    <a:lstStyle/>
                    <a:p>
                      <a:pPr marL="0" marR="0" lvl="0" indent="0" algn="ctr" defTabSz="685777" rtl="0" eaLnBrk="1" fontAlgn="auto" latinLnBrk="0" hangingPunct="1">
                        <a:lnSpc>
                          <a:spcPct val="100000"/>
                        </a:lnSpc>
                        <a:spcBef>
                          <a:spcPts val="0"/>
                        </a:spcBef>
                        <a:spcAft>
                          <a:spcPts val="0"/>
                        </a:spcAft>
                        <a:buClrTx/>
                        <a:buSzTx/>
                        <a:buFontTx/>
                        <a:buNone/>
                        <a:tabLst/>
                        <a:defRPr/>
                      </a:pPr>
                      <a:r>
                        <a:rPr kumimoji="1" lang="en-US" altLang="ja-JP" sz="1000" dirty="0">
                          <a:latin typeface="+mn-lt"/>
                          <a:ea typeface="MS PGothic" panose="020B0600070205080204" pitchFamily="34" charset="-128"/>
                        </a:rPr>
                        <a:t>1590 W</a:t>
                      </a:r>
                      <a:endParaRPr kumimoji="1" lang="ja-JP" altLang="en-US" sz="1000" b="0" dirty="0">
                        <a:latin typeface="+mn-lt"/>
                        <a:ea typeface="MS PGothic" panose="020B0600070205080204" pitchFamily="34" charset="-128"/>
                      </a:endParaRPr>
                    </a:p>
                  </a:txBody>
                  <a:tcPr anchor="ctr"/>
                </a:tc>
                <a:tc>
                  <a:txBody>
                    <a:bodyPr/>
                    <a:lstStyle/>
                    <a:p>
                      <a:pPr marL="0" marR="0" lvl="0" indent="0" algn="ctr" defTabSz="685777" rtl="0" eaLnBrk="1" fontAlgn="auto" latinLnBrk="0" hangingPunct="1">
                        <a:lnSpc>
                          <a:spcPct val="100000"/>
                        </a:lnSpc>
                        <a:spcBef>
                          <a:spcPts val="0"/>
                        </a:spcBef>
                        <a:spcAft>
                          <a:spcPts val="0"/>
                        </a:spcAft>
                        <a:buClrTx/>
                        <a:buSzTx/>
                        <a:buFontTx/>
                        <a:buNone/>
                        <a:tabLst/>
                        <a:defRPr/>
                      </a:pPr>
                      <a:r>
                        <a:rPr kumimoji="1" lang="en-US" altLang="ja-JP" sz="1000" dirty="0">
                          <a:latin typeface="+mn-lt"/>
                          <a:ea typeface="MS PGothic" panose="020B0600070205080204" pitchFamily="34" charset="-128"/>
                        </a:rPr>
                        <a:t>1205 W</a:t>
                      </a:r>
                      <a:endParaRPr kumimoji="1" lang="ja-JP" altLang="en-US" sz="1000" b="0" dirty="0">
                        <a:latin typeface="+mn-lt"/>
                        <a:ea typeface="MS PGothic" panose="020B0600070205080204" pitchFamily="34" charset="-128"/>
                      </a:endParaRPr>
                    </a:p>
                  </a:txBody>
                  <a:tcPr anchor="ctr"/>
                </a:tc>
                <a:extLst>
                  <a:ext uri="{0D108BD9-81ED-4DB2-BD59-A6C34878D82A}">
                    <a16:rowId xmlns:a16="http://schemas.microsoft.com/office/drawing/2014/main" val="1692657678"/>
                  </a:ext>
                </a:extLst>
              </a:tr>
              <a:tr h="243840">
                <a:tc>
                  <a:txBody>
                    <a:bodyPr/>
                    <a:lstStyle/>
                    <a:p>
                      <a:pPr algn="l"/>
                      <a:r>
                        <a:rPr kumimoji="1" lang="en-US" altLang="ja-JP" sz="1000" dirty="0">
                          <a:latin typeface="+mn-lt"/>
                          <a:ea typeface="MS PGothic" panose="020B0600070205080204" pitchFamily="34" charset="-128"/>
                        </a:rPr>
                        <a:t>C9300-48UN</a:t>
                      </a:r>
                      <a:endParaRPr kumimoji="1" lang="ja-JP" altLang="en-US" sz="1000" b="0" dirty="0">
                        <a:latin typeface="+mn-lt"/>
                        <a:ea typeface="MS PGothic" panose="020B0600070205080204" pitchFamily="34" charset="-128"/>
                      </a:endParaRPr>
                    </a:p>
                  </a:txBody>
                  <a:tcPr anchor="ctr"/>
                </a:tc>
                <a:tc>
                  <a:txBody>
                    <a:bodyPr/>
                    <a:lstStyle/>
                    <a:p>
                      <a:pPr marL="0" marR="0" lvl="0" indent="0" algn="l" defTabSz="685777" rtl="0" eaLnBrk="1" fontAlgn="auto" latinLnBrk="0" hangingPunct="1">
                        <a:lnSpc>
                          <a:spcPct val="100000"/>
                        </a:lnSpc>
                        <a:spcBef>
                          <a:spcPts val="0"/>
                        </a:spcBef>
                        <a:spcAft>
                          <a:spcPts val="0"/>
                        </a:spcAft>
                        <a:buClrTx/>
                        <a:buSzTx/>
                        <a:buFontTx/>
                        <a:buNone/>
                        <a:tabLst/>
                        <a:defRPr/>
                      </a:pPr>
                      <a:r>
                        <a:rPr lang="en" altLang="ja-JP" sz="1000" dirty="0">
                          <a:latin typeface="+mn-lt"/>
                          <a:ea typeface="MS PGothic" panose="020B0600070205080204" pitchFamily="34" charset="-128"/>
                        </a:rPr>
                        <a:t>PWR-C1-1100WAC-P</a:t>
                      </a:r>
                      <a:endParaRPr lang="en" altLang="ja-JP" sz="1000" b="0" dirty="0">
                        <a:latin typeface="+mn-lt"/>
                        <a:ea typeface="MS PGothic" panose="020B0600070205080204" pitchFamily="34" charset="-128"/>
                      </a:endParaRPr>
                    </a:p>
                  </a:txBody>
                  <a:tcPr anchor="ctr"/>
                </a:tc>
                <a:tc>
                  <a:txBody>
                    <a:bodyPr/>
                    <a:lstStyle/>
                    <a:p>
                      <a:pPr algn="ctr"/>
                      <a:r>
                        <a:rPr kumimoji="1" lang="en-US" altLang="ja-JP" sz="1000" dirty="0">
                          <a:latin typeface="+mn-lt"/>
                          <a:ea typeface="MS PGothic" panose="020B0600070205080204" pitchFamily="34" charset="-128"/>
                        </a:rPr>
                        <a:t>645 W</a:t>
                      </a:r>
                      <a:endParaRPr kumimoji="1" lang="ja-JP" altLang="en-US" sz="1000" b="0" dirty="0">
                        <a:latin typeface="+mn-lt"/>
                        <a:ea typeface="MS PGothic" panose="020B0600070205080204" pitchFamily="34" charset="-128"/>
                      </a:endParaRPr>
                    </a:p>
                  </a:txBody>
                  <a:tcPr anchor="ctr"/>
                </a:tc>
                <a:tc>
                  <a:txBody>
                    <a:bodyPr/>
                    <a:lstStyle/>
                    <a:p>
                      <a:pPr marL="0" marR="0" lvl="0" indent="0" algn="ctr" defTabSz="685777" rtl="0" eaLnBrk="1" fontAlgn="auto" latinLnBrk="0" hangingPunct="1">
                        <a:lnSpc>
                          <a:spcPct val="100000"/>
                        </a:lnSpc>
                        <a:spcBef>
                          <a:spcPts val="0"/>
                        </a:spcBef>
                        <a:spcAft>
                          <a:spcPts val="0"/>
                        </a:spcAft>
                        <a:buClrTx/>
                        <a:buSzTx/>
                        <a:buFontTx/>
                        <a:buNone/>
                        <a:tabLst/>
                        <a:defRPr/>
                      </a:pPr>
                      <a:r>
                        <a:rPr kumimoji="1" lang="en-US" altLang="ja-JP" sz="1000" dirty="0">
                          <a:latin typeface="+mn-lt"/>
                          <a:ea typeface="MS PGothic" panose="020B0600070205080204" pitchFamily="34" charset="-128"/>
                        </a:rPr>
                        <a:t>995 W</a:t>
                      </a:r>
                      <a:endParaRPr kumimoji="1" lang="ja-JP" altLang="en-US" sz="1000" b="0" dirty="0">
                        <a:latin typeface="+mn-lt"/>
                        <a:ea typeface="MS PGothic" panose="020B0600070205080204" pitchFamily="34" charset="-128"/>
                      </a:endParaRPr>
                    </a:p>
                  </a:txBody>
                  <a:tcPr anchor="ctr"/>
                </a:tc>
                <a:tc>
                  <a:txBody>
                    <a:bodyPr/>
                    <a:lstStyle/>
                    <a:p>
                      <a:pPr marL="0" marR="0" lvl="0" indent="0" algn="ctr" defTabSz="685777" rtl="0" eaLnBrk="1" fontAlgn="auto" latinLnBrk="0" hangingPunct="1">
                        <a:lnSpc>
                          <a:spcPct val="100000"/>
                        </a:lnSpc>
                        <a:spcBef>
                          <a:spcPts val="0"/>
                        </a:spcBef>
                        <a:spcAft>
                          <a:spcPts val="0"/>
                        </a:spcAft>
                        <a:buClrTx/>
                        <a:buSzTx/>
                        <a:buFontTx/>
                        <a:buNone/>
                        <a:tabLst/>
                        <a:defRPr/>
                      </a:pPr>
                      <a:r>
                        <a:rPr kumimoji="1" lang="en-US" altLang="ja-JP" sz="1000" dirty="0">
                          <a:latin typeface="+mn-lt"/>
                          <a:ea typeface="MS PGothic" panose="020B0600070205080204" pitchFamily="34" charset="-128"/>
                        </a:rPr>
                        <a:t>1360 W</a:t>
                      </a:r>
                      <a:endParaRPr kumimoji="1" lang="ja-JP" altLang="en-US" sz="1000" b="0" dirty="0">
                        <a:latin typeface="+mn-lt"/>
                        <a:ea typeface="MS PGothic" panose="020B0600070205080204" pitchFamily="34" charset="-128"/>
                      </a:endParaRPr>
                    </a:p>
                  </a:txBody>
                  <a:tcPr anchor="ctr"/>
                </a:tc>
                <a:tc>
                  <a:txBody>
                    <a:bodyPr/>
                    <a:lstStyle/>
                    <a:p>
                      <a:pPr marL="0" marR="0" lvl="0" indent="0" algn="ctr" defTabSz="685777" rtl="0" eaLnBrk="1" fontAlgn="auto" latinLnBrk="0" hangingPunct="1">
                        <a:lnSpc>
                          <a:spcPct val="100000"/>
                        </a:lnSpc>
                        <a:spcBef>
                          <a:spcPts val="0"/>
                        </a:spcBef>
                        <a:spcAft>
                          <a:spcPts val="0"/>
                        </a:spcAft>
                        <a:buClrTx/>
                        <a:buSzTx/>
                        <a:buFontTx/>
                        <a:buNone/>
                        <a:tabLst/>
                        <a:defRPr/>
                      </a:pPr>
                      <a:r>
                        <a:rPr kumimoji="1" lang="en-US" altLang="ja-JP" sz="1000" dirty="0">
                          <a:latin typeface="+mn-lt"/>
                          <a:ea typeface="MS PGothic" panose="020B0600070205080204" pitchFamily="34" charset="-128"/>
                        </a:rPr>
                        <a:t>1745 W</a:t>
                      </a:r>
                      <a:endParaRPr kumimoji="1" lang="ja-JP" altLang="en-US" sz="1000" b="0" dirty="0">
                        <a:latin typeface="+mn-lt"/>
                        <a:ea typeface="MS PGothic" panose="020B0600070205080204" pitchFamily="34" charset="-128"/>
                      </a:endParaRPr>
                    </a:p>
                  </a:txBody>
                  <a:tcPr anchor="ctr"/>
                </a:tc>
                <a:tc>
                  <a:txBody>
                    <a:bodyPr/>
                    <a:lstStyle/>
                    <a:p>
                      <a:pPr marL="0" marR="0" lvl="0" indent="0" algn="ctr" defTabSz="685777" rtl="0" eaLnBrk="1" fontAlgn="auto" latinLnBrk="0" hangingPunct="1">
                        <a:lnSpc>
                          <a:spcPct val="100000"/>
                        </a:lnSpc>
                        <a:spcBef>
                          <a:spcPts val="0"/>
                        </a:spcBef>
                        <a:spcAft>
                          <a:spcPts val="0"/>
                        </a:spcAft>
                        <a:buClrTx/>
                        <a:buSzTx/>
                        <a:buFontTx/>
                        <a:buNone/>
                        <a:tabLst/>
                        <a:defRPr/>
                      </a:pPr>
                      <a:r>
                        <a:rPr kumimoji="1" lang="en-US" altLang="ja-JP" sz="1000" dirty="0">
                          <a:latin typeface="+mn-lt"/>
                          <a:ea typeface="MS PGothic" panose="020B0600070205080204" pitchFamily="34" charset="-128"/>
                        </a:rPr>
                        <a:t>1360 W</a:t>
                      </a:r>
                      <a:endParaRPr kumimoji="1" lang="ja-JP" altLang="en-US" sz="1000" b="0" dirty="0">
                        <a:latin typeface="+mn-lt"/>
                        <a:ea typeface="MS PGothic" panose="020B0600070205080204" pitchFamily="34" charset="-128"/>
                      </a:endParaRPr>
                    </a:p>
                  </a:txBody>
                  <a:tcPr anchor="ctr"/>
                </a:tc>
                <a:extLst>
                  <a:ext uri="{0D108BD9-81ED-4DB2-BD59-A6C34878D82A}">
                    <a16:rowId xmlns:a16="http://schemas.microsoft.com/office/drawing/2014/main" val="1976620106"/>
                  </a:ext>
                </a:extLst>
              </a:tr>
              <a:tr h="243840">
                <a:tc>
                  <a:txBody>
                    <a:bodyPr/>
                    <a:lstStyle/>
                    <a:p>
                      <a:pPr algn="l"/>
                      <a:r>
                        <a:rPr kumimoji="1" lang="en-US" altLang="ja-JP" sz="1000" b="0" dirty="0">
                          <a:latin typeface="+mn-lt"/>
                          <a:ea typeface="MS PGothic" panose="020B0600070205080204" pitchFamily="34" charset="-128"/>
                        </a:rPr>
                        <a:t>C9300-24UB</a:t>
                      </a:r>
                      <a:endParaRPr kumimoji="1" lang="ja-JP" altLang="en-US" sz="1000" b="0" dirty="0">
                        <a:latin typeface="+mn-lt"/>
                        <a:ea typeface="MS PGothic" panose="020B0600070205080204" pitchFamily="34" charset="-128"/>
                      </a:endParaRPr>
                    </a:p>
                  </a:txBody>
                  <a:tcPr anchor="ctr"/>
                </a:tc>
                <a:tc>
                  <a:txBody>
                    <a:bodyPr/>
                    <a:lstStyle/>
                    <a:p>
                      <a:pPr marL="0" marR="0" lvl="0" indent="0" algn="l" defTabSz="685777" rtl="0" eaLnBrk="1" fontAlgn="auto" latinLnBrk="0" hangingPunct="1">
                        <a:lnSpc>
                          <a:spcPct val="100000"/>
                        </a:lnSpc>
                        <a:spcBef>
                          <a:spcPts val="0"/>
                        </a:spcBef>
                        <a:spcAft>
                          <a:spcPts val="0"/>
                        </a:spcAft>
                        <a:buClrTx/>
                        <a:buSzTx/>
                        <a:buFontTx/>
                        <a:buNone/>
                        <a:tabLst/>
                        <a:defRPr/>
                      </a:pPr>
                      <a:r>
                        <a:rPr lang="en-US" altLang="ja-JP" sz="1000" b="0" dirty="0">
                          <a:latin typeface="+mn-lt"/>
                          <a:ea typeface="MS PGothic" panose="020B0600070205080204" pitchFamily="34" charset="-128"/>
                        </a:rPr>
                        <a:t>PWR-C1-1100WAC</a:t>
                      </a:r>
                      <a:endParaRPr lang="en" altLang="ja-JP" sz="1000" b="0" dirty="0">
                        <a:latin typeface="+mn-lt"/>
                        <a:ea typeface="MS PGothic" panose="020B0600070205080204" pitchFamily="34" charset="-128"/>
                      </a:endParaRPr>
                    </a:p>
                  </a:txBody>
                  <a:tcPr anchor="ctr"/>
                </a:tc>
                <a:tc>
                  <a:txBody>
                    <a:bodyPr/>
                    <a:lstStyle/>
                    <a:p>
                      <a:pPr algn="ctr"/>
                      <a:r>
                        <a:rPr kumimoji="1" lang="en-US" altLang="ja-JP" sz="1000" b="0" dirty="0">
                          <a:latin typeface="+mn-lt"/>
                          <a:ea typeface="MS PGothic" panose="020B0600070205080204" pitchFamily="34" charset="-128"/>
                        </a:rPr>
                        <a:t>830 W</a:t>
                      </a:r>
                      <a:endParaRPr kumimoji="1" lang="ja-JP" altLang="en-US" sz="1000" b="0" dirty="0">
                        <a:latin typeface="+mn-lt"/>
                        <a:ea typeface="MS PGothic" panose="020B0600070205080204" pitchFamily="34" charset="-128"/>
                      </a:endParaRPr>
                    </a:p>
                  </a:txBody>
                  <a:tcPr anchor="ctr"/>
                </a:tc>
                <a:tc>
                  <a:txBody>
                    <a:bodyPr/>
                    <a:lstStyle/>
                    <a:p>
                      <a:pPr marL="0" marR="0" lvl="0" indent="0" algn="ctr" defTabSz="685777" rtl="0" eaLnBrk="1" fontAlgn="auto" latinLnBrk="0" hangingPunct="1">
                        <a:lnSpc>
                          <a:spcPct val="100000"/>
                        </a:lnSpc>
                        <a:spcBef>
                          <a:spcPts val="0"/>
                        </a:spcBef>
                        <a:spcAft>
                          <a:spcPts val="0"/>
                        </a:spcAft>
                        <a:buClrTx/>
                        <a:buSzTx/>
                        <a:buFontTx/>
                        <a:buNone/>
                        <a:tabLst/>
                        <a:defRPr/>
                      </a:pPr>
                      <a:r>
                        <a:rPr kumimoji="1" lang="en-US" altLang="ja-JP" sz="1000" b="0" dirty="0">
                          <a:latin typeface="+mn-lt"/>
                          <a:ea typeface="MS PGothic" panose="020B0600070205080204" pitchFamily="34" charset="-128"/>
                        </a:rPr>
                        <a:t>1180 W</a:t>
                      </a:r>
                      <a:endParaRPr kumimoji="1" lang="ja-JP" altLang="en-US" sz="1000" b="0" dirty="0">
                        <a:latin typeface="+mn-lt"/>
                        <a:ea typeface="MS PGothic" panose="020B0600070205080204" pitchFamily="34" charset="-128"/>
                      </a:endParaRPr>
                    </a:p>
                  </a:txBody>
                  <a:tcPr anchor="ctr"/>
                </a:tc>
                <a:tc>
                  <a:txBody>
                    <a:bodyPr/>
                    <a:lstStyle/>
                    <a:p>
                      <a:pPr marL="0" marR="0" lvl="0" indent="0" algn="ctr" defTabSz="685777" rtl="0" eaLnBrk="1" fontAlgn="auto" latinLnBrk="0" hangingPunct="1">
                        <a:lnSpc>
                          <a:spcPct val="100000"/>
                        </a:lnSpc>
                        <a:spcBef>
                          <a:spcPts val="0"/>
                        </a:spcBef>
                        <a:spcAft>
                          <a:spcPts val="0"/>
                        </a:spcAft>
                        <a:buClrTx/>
                        <a:buSzTx/>
                        <a:buFontTx/>
                        <a:buNone/>
                        <a:tabLst/>
                        <a:defRPr/>
                      </a:pPr>
                      <a:r>
                        <a:rPr kumimoji="1" lang="en-US" altLang="ja-JP" sz="1000" b="0" dirty="0">
                          <a:latin typeface="+mn-lt"/>
                          <a:ea typeface="MS PGothic" panose="020B0600070205080204" pitchFamily="34" charset="-128"/>
                        </a:rPr>
                        <a:t>1440 W*</a:t>
                      </a:r>
                      <a:endParaRPr kumimoji="1" lang="ja-JP" altLang="en-US" sz="1000" b="0" dirty="0">
                        <a:latin typeface="+mn-lt"/>
                        <a:ea typeface="MS PGothic" panose="020B0600070205080204" pitchFamily="34" charset="-128"/>
                      </a:endParaRPr>
                    </a:p>
                  </a:txBody>
                  <a:tcPr anchor="ctr"/>
                </a:tc>
                <a:tc>
                  <a:txBody>
                    <a:bodyPr/>
                    <a:lstStyle/>
                    <a:p>
                      <a:pPr marL="0" marR="0" lvl="0" indent="0" algn="ctr" defTabSz="685777" rtl="0" eaLnBrk="1" fontAlgn="auto" latinLnBrk="0" hangingPunct="1">
                        <a:lnSpc>
                          <a:spcPct val="100000"/>
                        </a:lnSpc>
                        <a:spcBef>
                          <a:spcPts val="0"/>
                        </a:spcBef>
                        <a:spcAft>
                          <a:spcPts val="0"/>
                        </a:spcAft>
                        <a:buClrTx/>
                        <a:buSzTx/>
                        <a:buFontTx/>
                        <a:buNone/>
                        <a:tabLst/>
                        <a:defRPr/>
                      </a:pPr>
                      <a:r>
                        <a:rPr kumimoji="1" lang="en-US" altLang="ja-JP" sz="1000" b="0" dirty="0">
                          <a:latin typeface="+mn-lt"/>
                          <a:ea typeface="MS PGothic" panose="020B0600070205080204" pitchFamily="34" charset="-128"/>
                        </a:rPr>
                        <a:t>1440 W*</a:t>
                      </a:r>
                      <a:endParaRPr kumimoji="1" lang="ja-JP" altLang="en-US" sz="1000" b="0" dirty="0">
                        <a:latin typeface="+mn-lt"/>
                        <a:ea typeface="MS PGothic" panose="020B0600070205080204" pitchFamily="34" charset="-128"/>
                      </a:endParaRPr>
                    </a:p>
                  </a:txBody>
                  <a:tcPr anchor="ctr"/>
                </a:tc>
                <a:tc>
                  <a:txBody>
                    <a:bodyPr/>
                    <a:lstStyle/>
                    <a:p>
                      <a:pPr marL="0" marR="0" lvl="0" indent="0" algn="ctr" defTabSz="685777" rtl="0" eaLnBrk="1" fontAlgn="auto" latinLnBrk="0" hangingPunct="1">
                        <a:lnSpc>
                          <a:spcPct val="100000"/>
                        </a:lnSpc>
                        <a:spcBef>
                          <a:spcPts val="0"/>
                        </a:spcBef>
                        <a:spcAft>
                          <a:spcPts val="0"/>
                        </a:spcAft>
                        <a:buClrTx/>
                        <a:buSzTx/>
                        <a:buFontTx/>
                        <a:buNone/>
                        <a:tabLst/>
                        <a:defRPr/>
                      </a:pPr>
                      <a:r>
                        <a:rPr kumimoji="1" lang="en-US" altLang="ja-JP" sz="1000" b="0" dirty="0">
                          <a:latin typeface="+mn-lt"/>
                          <a:ea typeface="MS PGothic" panose="020B0600070205080204" pitchFamily="34" charset="-128"/>
                        </a:rPr>
                        <a:t>1440 W*</a:t>
                      </a:r>
                      <a:endParaRPr kumimoji="1" lang="ja-JP" altLang="en-US" sz="1000" b="0" dirty="0">
                        <a:latin typeface="+mn-lt"/>
                        <a:ea typeface="MS PGothic" panose="020B0600070205080204" pitchFamily="34" charset="-128"/>
                      </a:endParaRPr>
                    </a:p>
                  </a:txBody>
                  <a:tcPr anchor="ctr"/>
                </a:tc>
                <a:extLst>
                  <a:ext uri="{0D108BD9-81ED-4DB2-BD59-A6C34878D82A}">
                    <a16:rowId xmlns:a16="http://schemas.microsoft.com/office/drawing/2014/main" val="2530553542"/>
                  </a:ext>
                </a:extLst>
              </a:tr>
              <a:tr h="243840">
                <a:tc>
                  <a:txBody>
                    <a:bodyPr/>
                    <a:lstStyle/>
                    <a:p>
                      <a:pPr algn="l"/>
                      <a:r>
                        <a:rPr kumimoji="1" lang="en-US" altLang="ja-JP" sz="1000" b="0" dirty="0">
                          <a:latin typeface="+mn-lt"/>
                          <a:ea typeface="MS PGothic" panose="020B0600070205080204" pitchFamily="34" charset="-128"/>
                        </a:rPr>
                        <a:t>C9300-24UXB</a:t>
                      </a:r>
                      <a:endParaRPr kumimoji="1" lang="ja-JP" altLang="en-US" sz="1000" b="0" dirty="0">
                        <a:latin typeface="+mn-lt"/>
                        <a:ea typeface="MS PGothic" panose="020B0600070205080204" pitchFamily="34" charset="-128"/>
                      </a:endParaRPr>
                    </a:p>
                  </a:txBody>
                  <a:tcPr anchor="ctr"/>
                </a:tc>
                <a:tc>
                  <a:txBody>
                    <a:bodyPr/>
                    <a:lstStyle/>
                    <a:p>
                      <a:pPr marL="0" marR="0" lvl="0" indent="0" algn="l" defTabSz="685777" rtl="0" eaLnBrk="1" fontAlgn="auto" latinLnBrk="0" hangingPunct="1">
                        <a:lnSpc>
                          <a:spcPct val="100000"/>
                        </a:lnSpc>
                        <a:spcBef>
                          <a:spcPts val="0"/>
                        </a:spcBef>
                        <a:spcAft>
                          <a:spcPts val="0"/>
                        </a:spcAft>
                        <a:buClrTx/>
                        <a:buSzTx/>
                        <a:buFontTx/>
                        <a:buNone/>
                        <a:tabLst/>
                        <a:defRPr/>
                      </a:pPr>
                      <a:r>
                        <a:rPr lang="en-US" altLang="ja-JP" sz="1000" b="0" dirty="0">
                          <a:latin typeface="+mn-lt"/>
                          <a:ea typeface="MS PGothic" panose="020B0600070205080204" pitchFamily="34" charset="-128"/>
                        </a:rPr>
                        <a:t>PWR-C1-1100WAC-P</a:t>
                      </a:r>
                      <a:endParaRPr lang="en" altLang="ja-JP" sz="1000" b="0" dirty="0">
                        <a:latin typeface="+mn-lt"/>
                        <a:ea typeface="MS PGothic" panose="020B0600070205080204" pitchFamily="34" charset="-128"/>
                      </a:endParaRPr>
                    </a:p>
                  </a:txBody>
                  <a:tcPr anchor="ctr"/>
                </a:tc>
                <a:tc>
                  <a:txBody>
                    <a:bodyPr/>
                    <a:lstStyle/>
                    <a:p>
                      <a:pPr algn="ctr"/>
                      <a:r>
                        <a:rPr kumimoji="1" lang="en-US" altLang="ja-JP" sz="1000" b="0" dirty="0">
                          <a:latin typeface="+mn-lt"/>
                          <a:ea typeface="MS PGothic" panose="020B0600070205080204" pitchFamily="34" charset="-128"/>
                        </a:rPr>
                        <a:t>560 W</a:t>
                      </a:r>
                      <a:endParaRPr kumimoji="1" lang="ja-JP" altLang="en-US" sz="1000" b="0" dirty="0">
                        <a:latin typeface="+mn-lt"/>
                        <a:ea typeface="MS PGothic" panose="020B0600070205080204" pitchFamily="34" charset="-128"/>
                      </a:endParaRPr>
                    </a:p>
                  </a:txBody>
                  <a:tcPr anchor="ctr"/>
                </a:tc>
                <a:tc>
                  <a:txBody>
                    <a:bodyPr/>
                    <a:lstStyle/>
                    <a:p>
                      <a:pPr marL="0" marR="0" lvl="0" indent="0" algn="ctr" defTabSz="685777" rtl="0" eaLnBrk="1" fontAlgn="auto" latinLnBrk="0" hangingPunct="1">
                        <a:lnSpc>
                          <a:spcPct val="100000"/>
                        </a:lnSpc>
                        <a:spcBef>
                          <a:spcPts val="0"/>
                        </a:spcBef>
                        <a:spcAft>
                          <a:spcPts val="0"/>
                        </a:spcAft>
                        <a:buClrTx/>
                        <a:buSzTx/>
                        <a:buFontTx/>
                        <a:buNone/>
                        <a:tabLst/>
                        <a:defRPr/>
                      </a:pPr>
                      <a:r>
                        <a:rPr kumimoji="1" lang="en-US" altLang="ja-JP" sz="1000" b="0" dirty="0">
                          <a:latin typeface="+mn-lt"/>
                          <a:ea typeface="MS PGothic" panose="020B0600070205080204" pitchFamily="34" charset="-128"/>
                        </a:rPr>
                        <a:t>910 W</a:t>
                      </a:r>
                      <a:endParaRPr kumimoji="1" lang="ja-JP" altLang="en-US" sz="1000" b="0" dirty="0">
                        <a:latin typeface="+mn-lt"/>
                        <a:ea typeface="MS PGothic" panose="020B0600070205080204" pitchFamily="34" charset="-128"/>
                      </a:endParaRPr>
                    </a:p>
                  </a:txBody>
                  <a:tcPr anchor="ctr"/>
                </a:tc>
                <a:tc>
                  <a:txBody>
                    <a:bodyPr/>
                    <a:lstStyle/>
                    <a:p>
                      <a:pPr marL="0" marR="0" lvl="0" indent="0" algn="ctr" defTabSz="685777" rtl="0" eaLnBrk="1" fontAlgn="auto" latinLnBrk="0" hangingPunct="1">
                        <a:lnSpc>
                          <a:spcPct val="100000"/>
                        </a:lnSpc>
                        <a:spcBef>
                          <a:spcPts val="0"/>
                        </a:spcBef>
                        <a:spcAft>
                          <a:spcPts val="0"/>
                        </a:spcAft>
                        <a:buClrTx/>
                        <a:buSzTx/>
                        <a:buFontTx/>
                        <a:buNone/>
                        <a:tabLst/>
                        <a:defRPr/>
                      </a:pPr>
                      <a:r>
                        <a:rPr kumimoji="1" lang="en-US" altLang="ja-JP" sz="1000" b="0" dirty="0">
                          <a:latin typeface="+mn-lt"/>
                          <a:ea typeface="MS PGothic" panose="020B0600070205080204" pitchFamily="34" charset="-128"/>
                        </a:rPr>
                        <a:t>1275 W</a:t>
                      </a:r>
                      <a:endParaRPr kumimoji="1" lang="ja-JP" altLang="en-US" sz="1000" b="0" dirty="0">
                        <a:latin typeface="+mn-lt"/>
                        <a:ea typeface="MS PGothic" panose="020B0600070205080204" pitchFamily="34" charset="-128"/>
                      </a:endParaRPr>
                    </a:p>
                  </a:txBody>
                  <a:tcPr anchor="ctr"/>
                </a:tc>
                <a:tc>
                  <a:txBody>
                    <a:bodyPr/>
                    <a:lstStyle/>
                    <a:p>
                      <a:pPr marL="0" marR="0" lvl="0" indent="0" algn="ctr" defTabSz="685777" rtl="0" eaLnBrk="1" fontAlgn="auto" latinLnBrk="0" hangingPunct="1">
                        <a:lnSpc>
                          <a:spcPct val="100000"/>
                        </a:lnSpc>
                        <a:spcBef>
                          <a:spcPts val="0"/>
                        </a:spcBef>
                        <a:spcAft>
                          <a:spcPts val="0"/>
                        </a:spcAft>
                        <a:buClrTx/>
                        <a:buSzTx/>
                        <a:buFontTx/>
                        <a:buNone/>
                        <a:tabLst/>
                        <a:defRPr/>
                      </a:pPr>
                      <a:r>
                        <a:rPr kumimoji="1" lang="en-US" altLang="ja-JP" sz="1000" b="0" dirty="0">
                          <a:latin typeface="+mn-lt"/>
                          <a:ea typeface="MS PGothic" panose="020B0600070205080204" pitchFamily="34" charset="-128"/>
                        </a:rPr>
                        <a:t>1440 W*</a:t>
                      </a:r>
                      <a:endParaRPr kumimoji="1" lang="ja-JP" altLang="en-US" sz="1000" b="0" dirty="0">
                        <a:latin typeface="+mn-lt"/>
                        <a:ea typeface="MS PGothic" panose="020B0600070205080204" pitchFamily="34" charset="-128"/>
                      </a:endParaRPr>
                    </a:p>
                  </a:txBody>
                  <a:tcPr anchor="ctr"/>
                </a:tc>
                <a:tc>
                  <a:txBody>
                    <a:bodyPr/>
                    <a:lstStyle/>
                    <a:p>
                      <a:pPr marL="0" marR="0" lvl="0" indent="0" algn="ctr" defTabSz="685777" rtl="0" eaLnBrk="1" fontAlgn="auto" latinLnBrk="0" hangingPunct="1">
                        <a:lnSpc>
                          <a:spcPct val="100000"/>
                        </a:lnSpc>
                        <a:spcBef>
                          <a:spcPts val="0"/>
                        </a:spcBef>
                        <a:spcAft>
                          <a:spcPts val="0"/>
                        </a:spcAft>
                        <a:buClrTx/>
                        <a:buSzTx/>
                        <a:buFontTx/>
                        <a:buNone/>
                        <a:tabLst/>
                        <a:defRPr/>
                      </a:pPr>
                      <a:r>
                        <a:rPr kumimoji="1" lang="en-US" altLang="ja-JP" sz="1000" b="0" dirty="0">
                          <a:latin typeface="+mn-lt"/>
                          <a:ea typeface="MS PGothic" panose="020B0600070205080204" pitchFamily="34" charset="-128"/>
                        </a:rPr>
                        <a:t>1275 W</a:t>
                      </a:r>
                      <a:endParaRPr kumimoji="1" lang="ja-JP" altLang="en-US" sz="1000" b="0" dirty="0">
                        <a:latin typeface="+mn-lt"/>
                        <a:ea typeface="MS PGothic" panose="020B0600070205080204" pitchFamily="34" charset="-128"/>
                      </a:endParaRPr>
                    </a:p>
                  </a:txBody>
                  <a:tcPr anchor="ctr"/>
                </a:tc>
                <a:extLst>
                  <a:ext uri="{0D108BD9-81ED-4DB2-BD59-A6C34878D82A}">
                    <a16:rowId xmlns:a16="http://schemas.microsoft.com/office/drawing/2014/main" val="2062595538"/>
                  </a:ext>
                </a:extLst>
              </a:tr>
              <a:tr h="243840">
                <a:tc>
                  <a:txBody>
                    <a:bodyPr/>
                    <a:lstStyle/>
                    <a:p>
                      <a:pPr algn="l"/>
                      <a:r>
                        <a:rPr kumimoji="1" lang="en-US" altLang="ja-JP" sz="1000" b="0" dirty="0">
                          <a:latin typeface="+mn-lt"/>
                          <a:ea typeface="MS PGothic" panose="020B0600070205080204" pitchFamily="34" charset="-128"/>
                        </a:rPr>
                        <a:t>C9300-48UB</a:t>
                      </a:r>
                      <a:endParaRPr kumimoji="1" lang="ja-JP" altLang="en-US" sz="1000" b="0" dirty="0">
                        <a:latin typeface="+mn-lt"/>
                        <a:ea typeface="MS PGothic" panose="020B0600070205080204" pitchFamily="34" charset="-128"/>
                      </a:endParaRPr>
                    </a:p>
                  </a:txBody>
                  <a:tcPr anchor="ctr"/>
                </a:tc>
                <a:tc>
                  <a:txBody>
                    <a:bodyPr/>
                    <a:lstStyle/>
                    <a:p>
                      <a:pPr marL="0" marR="0" lvl="0" indent="0" algn="l" defTabSz="685777" rtl="0" eaLnBrk="1" fontAlgn="auto" latinLnBrk="0" hangingPunct="1">
                        <a:lnSpc>
                          <a:spcPct val="100000"/>
                        </a:lnSpc>
                        <a:spcBef>
                          <a:spcPts val="0"/>
                        </a:spcBef>
                        <a:spcAft>
                          <a:spcPts val="0"/>
                        </a:spcAft>
                        <a:buClrTx/>
                        <a:buSzTx/>
                        <a:buFontTx/>
                        <a:buNone/>
                        <a:tabLst/>
                        <a:defRPr/>
                      </a:pPr>
                      <a:r>
                        <a:rPr lang="en-US" altLang="ja-JP" sz="1000" b="0" dirty="0">
                          <a:latin typeface="+mn-lt"/>
                          <a:ea typeface="MS PGothic" panose="020B0600070205080204" pitchFamily="34" charset="-128"/>
                        </a:rPr>
                        <a:t>PWR-C1-1100WAC</a:t>
                      </a:r>
                    </a:p>
                  </a:txBody>
                  <a:tcPr anchor="ctr"/>
                </a:tc>
                <a:tc>
                  <a:txBody>
                    <a:bodyPr/>
                    <a:lstStyle/>
                    <a:p>
                      <a:pPr algn="ctr"/>
                      <a:r>
                        <a:rPr kumimoji="1" lang="en-US" altLang="ja-JP" sz="1000" b="0" dirty="0">
                          <a:latin typeface="+mn-lt"/>
                          <a:ea typeface="MS PGothic" panose="020B0600070205080204" pitchFamily="34" charset="-128"/>
                        </a:rPr>
                        <a:t>822 W</a:t>
                      </a:r>
                      <a:endParaRPr kumimoji="1" lang="ja-JP" altLang="en-US" sz="1000" b="0" dirty="0">
                        <a:latin typeface="+mn-lt"/>
                        <a:ea typeface="MS PGothic" panose="020B0600070205080204" pitchFamily="34" charset="-128"/>
                      </a:endParaRPr>
                    </a:p>
                  </a:txBody>
                  <a:tcPr anchor="ctr"/>
                </a:tc>
                <a:tc>
                  <a:txBody>
                    <a:bodyPr/>
                    <a:lstStyle/>
                    <a:p>
                      <a:pPr marL="0" marR="0" lvl="0" indent="0" algn="ctr" defTabSz="685777" rtl="0" eaLnBrk="1" fontAlgn="auto" latinLnBrk="0" hangingPunct="1">
                        <a:lnSpc>
                          <a:spcPct val="100000"/>
                        </a:lnSpc>
                        <a:spcBef>
                          <a:spcPts val="0"/>
                        </a:spcBef>
                        <a:spcAft>
                          <a:spcPts val="0"/>
                        </a:spcAft>
                        <a:buClrTx/>
                        <a:buSzTx/>
                        <a:buFontTx/>
                        <a:buNone/>
                        <a:tabLst/>
                        <a:defRPr/>
                      </a:pPr>
                      <a:r>
                        <a:rPr kumimoji="1" lang="en-US" altLang="ja-JP" sz="1000" b="0" dirty="0">
                          <a:latin typeface="+mn-lt"/>
                          <a:ea typeface="MS PGothic" panose="020B0600070205080204" pitchFamily="34" charset="-128"/>
                        </a:rPr>
                        <a:t>1172 W</a:t>
                      </a:r>
                      <a:endParaRPr kumimoji="1" lang="ja-JP" altLang="en-US" sz="1000" b="0" dirty="0">
                        <a:latin typeface="+mn-lt"/>
                        <a:ea typeface="MS PGothic" panose="020B0600070205080204" pitchFamily="34" charset="-128"/>
                      </a:endParaRPr>
                    </a:p>
                  </a:txBody>
                  <a:tcPr anchor="ctr"/>
                </a:tc>
                <a:tc>
                  <a:txBody>
                    <a:bodyPr/>
                    <a:lstStyle/>
                    <a:p>
                      <a:pPr marL="0" marR="0" lvl="0" indent="0" algn="ctr" defTabSz="685777" rtl="0" eaLnBrk="1" fontAlgn="auto" latinLnBrk="0" hangingPunct="1">
                        <a:lnSpc>
                          <a:spcPct val="100000"/>
                        </a:lnSpc>
                        <a:spcBef>
                          <a:spcPts val="0"/>
                        </a:spcBef>
                        <a:spcAft>
                          <a:spcPts val="0"/>
                        </a:spcAft>
                        <a:buClrTx/>
                        <a:buSzTx/>
                        <a:buFontTx/>
                        <a:buNone/>
                        <a:tabLst/>
                        <a:defRPr/>
                      </a:pPr>
                      <a:r>
                        <a:rPr kumimoji="1" lang="en-US" altLang="ja-JP" sz="1000" b="0" dirty="0">
                          <a:latin typeface="+mn-lt"/>
                          <a:ea typeface="MS PGothic" panose="020B0600070205080204" pitchFamily="34" charset="-128"/>
                        </a:rPr>
                        <a:t>1537 W</a:t>
                      </a:r>
                      <a:endParaRPr kumimoji="1" lang="ja-JP" altLang="en-US" sz="1000" b="0" dirty="0">
                        <a:latin typeface="+mn-lt"/>
                        <a:ea typeface="MS PGothic" panose="020B0600070205080204" pitchFamily="34" charset="-128"/>
                      </a:endParaRPr>
                    </a:p>
                  </a:txBody>
                  <a:tcPr anchor="ctr"/>
                </a:tc>
                <a:tc>
                  <a:txBody>
                    <a:bodyPr/>
                    <a:lstStyle/>
                    <a:p>
                      <a:pPr marL="0" marR="0" lvl="0" indent="0" algn="ctr" defTabSz="685777" rtl="0" eaLnBrk="1" fontAlgn="auto" latinLnBrk="0" hangingPunct="1">
                        <a:lnSpc>
                          <a:spcPct val="100000"/>
                        </a:lnSpc>
                        <a:spcBef>
                          <a:spcPts val="0"/>
                        </a:spcBef>
                        <a:spcAft>
                          <a:spcPts val="0"/>
                        </a:spcAft>
                        <a:buClrTx/>
                        <a:buSzTx/>
                        <a:buFontTx/>
                        <a:buNone/>
                        <a:tabLst/>
                        <a:defRPr/>
                      </a:pPr>
                      <a:r>
                        <a:rPr kumimoji="1" lang="en-US" altLang="ja-JP" sz="1000" b="0" dirty="0">
                          <a:latin typeface="+mn-lt"/>
                          <a:ea typeface="MS PGothic" panose="020B0600070205080204" pitchFamily="34" charset="-128"/>
                        </a:rPr>
                        <a:t>1800 W**</a:t>
                      </a:r>
                      <a:endParaRPr kumimoji="1" lang="ja-JP" altLang="en-US" sz="1000" b="0" dirty="0">
                        <a:latin typeface="+mn-lt"/>
                        <a:ea typeface="MS PGothic" panose="020B0600070205080204" pitchFamily="34" charset="-128"/>
                      </a:endParaRPr>
                    </a:p>
                  </a:txBody>
                  <a:tcPr anchor="ctr"/>
                </a:tc>
                <a:tc>
                  <a:txBody>
                    <a:bodyPr/>
                    <a:lstStyle/>
                    <a:p>
                      <a:pPr marL="0" marR="0" lvl="0" indent="0" algn="ctr" defTabSz="685777" rtl="0" eaLnBrk="1" fontAlgn="auto" latinLnBrk="0" hangingPunct="1">
                        <a:lnSpc>
                          <a:spcPct val="100000"/>
                        </a:lnSpc>
                        <a:spcBef>
                          <a:spcPts val="0"/>
                        </a:spcBef>
                        <a:spcAft>
                          <a:spcPts val="0"/>
                        </a:spcAft>
                        <a:buClrTx/>
                        <a:buSzTx/>
                        <a:buFontTx/>
                        <a:buNone/>
                        <a:tabLst/>
                        <a:defRPr/>
                      </a:pPr>
                      <a:r>
                        <a:rPr kumimoji="1" lang="en-US" altLang="ja-JP" sz="1000" b="0" dirty="0">
                          <a:latin typeface="+mn-lt"/>
                          <a:ea typeface="MS PGothic" panose="020B0600070205080204" pitchFamily="34" charset="-128"/>
                        </a:rPr>
                        <a:t>1537 W</a:t>
                      </a:r>
                      <a:endParaRPr kumimoji="1" lang="ja-JP" altLang="en-US" sz="1000" b="0" dirty="0">
                        <a:latin typeface="+mn-lt"/>
                        <a:ea typeface="MS PGothic" panose="020B0600070205080204" pitchFamily="34" charset="-128"/>
                      </a:endParaRPr>
                    </a:p>
                  </a:txBody>
                  <a:tcPr anchor="ctr"/>
                </a:tc>
                <a:extLst>
                  <a:ext uri="{0D108BD9-81ED-4DB2-BD59-A6C34878D82A}">
                    <a16:rowId xmlns:a16="http://schemas.microsoft.com/office/drawing/2014/main" val="2665210281"/>
                  </a:ext>
                </a:extLst>
              </a:tr>
            </a:tbl>
          </a:graphicData>
        </a:graphic>
      </p:graphicFrame>
      <p:sp>
        <p:nvSpPr>
          <p:cNvPr id="2" name="テキスト ボックス 1">
            <a:extLst>
              <a:ext uri="{FF2B5EF4-FFF2-40B4-BE49-F238E27FC236}">
                <a16:creationId xmlns:a16="http://schemas.microsoft.com/office/drawing/2014/main" id="{DF168C14-BCDC-E940-A052-65DAB40F3129}"/>
              </a:ext>
            </a:extLst>
          </p:cNvPr>
          <p:cNvSpPr txBox="1"/>
          <p:nvPr/>
        </p:nvSpPr>
        <p:spPr>
          <a:xfrm>
            <a:off x="4404170" y="4759403"/>
            <a:ext cx="4739831" cy="369332"/>
          </a:xfrm>
          <a:prstGeom prst="rect">
            <a:avLst/>
          </a:prstGeom>
          <a:noFill/>
        </p:spPr>
        <p:txBody>
          <a:bodyPr wrap="square" rtlCol="0">
            <a:spAutoFit/>
          </a:bodyPr>
          <a:lstStyle/>
          <a:p>
            <a:r>
              <a:rPr lang="en" altLang="ja-JP" sz="900" baseline="30000" dirty="0">
                <a:ea typeface="MS PGothic" panose="020B0600070205080204" pitchFamily="34" charset="-128"/>
              </a:rPr>
              <a:t>* </a:t>
            </a:r>
            <a:r>
              <a:rPr lang="en" altLang="ja-JP" sz="900" dirty="0">
                <a:ea typeface="MS PGothic" panose="020B0600070205080204" pitchFamily="34" charset="-128"/>
              </a:rPr>
              <a:t> </a:t>
            </a:r>
            <a:r>
              <a:rPr lang="ja-JP" altLang="en-US" sz="900" dirty="0">
                <a:ea typeface="MS PGothic" panose="020B0600070205080204" pitchFamily="34" charset="-128"/>
              </a:rPr>
              <a:t>ハードウェアのポート数と</a:t>
            </a:r>
            <a:r>
              <a:rPr lang="en-US" altLang="ja-JP" sz="900" dirty="0">
                <a:ea typeface="MS PGothic" panose="020B0600070205080204" pitchFamily="34" charset="-128"/>
              </a:rPr>
              <a:t> PoE </a:t>
            </a:r>
            <a:r>
              <a:rPr lang="ja-JP" altLang="en-US" sz="900" dirty="0">
                <a:ea typeface="MS PGothic" panose="020B0600070205080204" pitchFamily="34" charset="-128"/>
              </a:rPr>
              <a:t>の規格に基づく制限　</a:t>
            </a:r>
            <a:r>
              <a:rPr lang="en" altLang="ja-JP" sz="900" dirty="0">
                <a:ea typeface="MS PGothic" panose="020B0600070205080204" pitchFamily="34" charset="-128"/>
              </a:rPr>
              <a:t>(</a:t>
            </a:r>
            <a:r>
              <a:rPr lang="ja-JP" altLang="en-US" sz="900" dirty="0">
                <a:ea typeface="MS PGothic" panose="020B0600070205080204" pitchFamily="34" charset="-128"/>
              </a:rPr>
              <a:t>例：</a:t>
            </a:r>
            <a:r>
              <a:rPr lang="en" altLang="ja-JP" sz="900" dirty="0">
                <a:ea typeface="MS PGothic" panose="020B0600070205080204" pitchFamily="34" charset="-128"/>
              </a:rPr>
              <a:t> PoE+ 30W * 24ports = 720W) </a:t>
            </a:r>
          </a:p>
          <a:p>
            <a:r>
              <a:rPr lang="en" altLang="ja-JP" sz="900" baseline="30000" dirty="0">
                <a:ea typeface="MS PGothic" panose="020B0600070205080204" pitchFamily="34" charset="-128"/>
              </a:rPr>
              <a:t>**</a:t>
            </a:r>
            <a:r>
              <a:rPr lang="en" altLang="ja-JP" sz="900" dirty="0">
                <a:ea typeface="MS PGothic" panose="020B0600070205080204" pitchFamily="34" charset="-128"/>
              </a:rPr>
              <a:t> </a:t>
            </a:r>
            <a:r>
              <a:rPr lang="ja-JP" altLang="en-US" sz="900" dirty="0">
                <a:ea typeface="MS PGothic" panose="020B0600070205080204" pitchFamily="34" charset="-128"/>
              </a:rPr>
              <a:t>デザインに基づく制限</a:t>
            </a:r>
            <a:r>
              <a:rPr lang="en-US" altLang="ja-JP" sz="900" dirty="0">
                <a:ea typeface="MS PGothic" panose="020B0600070205080204" pitchFamily="34" charset="-128"/>
              </a:rPr>
              <a:t> (</a:t>
            </a:r>
            <a:r>
              <a:rPr lang="en-US" altLang="ja-JP" sz="900" dirty="0" err="1">
                <a:ea typeface="MS PGothic" panose="020B0600070205080204" pitchFamily="34" charset="-128"/>
              </a:rPr>
              <a:t>UPoE</a:t>
            </a:r>
            <a:r>
              <a:rPr lang="en-US" altLang="ja-JP" sz="900" dirty="0">
                <a:ea typeface="MS PGothic" panose="020B0600070205080204" pitchFamily="34" charset="-128"/>
              </a:rPr>
              <a:t> 60W * 30 = 1800W)</a:t>
            </a:r>
            <a:endParaRPr lang="en" altLang="ja-JP" sz="900" dirty="0">
              <a:ea typeface="MS PGothic" panose="020B0600070205080204" pitchFamily="34" charset="-128"/>
            </a:endParaRPr>
          </a:p>
        </p:txBody>
      </p:sp>
    </p:spTree>
    <p:extLst>
      <p:ext uri="{BB962C8B-B14F-4D97-AF65-F5344CB8AC3E}">
        <p14:creationId xmlns:p14="http://schemas.microsoft.com/office/powerpoint/2010/main" val="4148695555"/>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B4E46717-193D-964E-B331-2B7326FCC372}"/>
              </a:ext>
            </a:extLst>
          </p:cNvPr>
          <p:cNvSpPr>
            <a:spLocks noGrp="1"/>
          </p:cNvSpPr>
          <p:nvPr>
            <p:ph type="title"/>
          </p:nvPr>
        </p:nvSpPr>
        <p:spPr>
          <a:xfrm>
            <a:off x="550255" y="396344"/>
            <a:ext cx="8345488" cy="560939"/>
          </a:xfrm>
        </p:spPr>
        <p:txBody>
          <a:bodyPr anchor="t"/>
          <a:lstStyle/>
          <a:p>
            <a:r>
              <a:rPr lang="en-US" altLang="ja-JP">
                <a:latin typeface="+mn-lt"/>
                <a:ea typeface="MS PGothic" panose="020B0600070205080204" pitchFamily="34" charset="-128"/>
                <a:cs typeface="CiscoSansTT ExtraLight" charset="0"/>
              </a:rPr>
              <a:t>Cisco Catalyst 9000 </a:t>
            </a:r>
            <a:r>
              <a:rPr lang="ja-JP" altLang="en-US">
                <a:latin typeface="+mn-lt"/>
                <a:ea typeface="MS PGothic" panose="020B0600070205080204" pitchFamily="34" charset="-128"/>
                <a:cs typeface="CiscoSansTT ExtraLight" charset="0"/>
              </a:rPr>
              <a:t>プラットフォーム</a:t>
            </a:r>
          </a:p>
        </p:txBody>
      </p:sp>
      <p:sp>
        <p:nvSpPr>
          <p:cNvPr id="6" name="Text Placeholder 5">
            <a:extLst>
              <a:ext uri="{FF2B5EF4-FFF2-40B4-BE49-F238E27FC236}">
                <a16:creationId xmlns:a16="http://schemas.microsoft.com/office/drawing/2014/main" id="{AD0CEF74-413B-8F45-AD7F-1418652859F4}"/>
              </a:ext>
            </a:extLst>
          </p:cNvPr>
          <p:cNvSpPr>
            <a:spLocks noGrp="1"/>
          </p:cNvSpPr>
          <p:nvPr>
            <p:ph type="body" sz="quarter" idx="12"/>
          </p:nvPr>
        </p:nvSpPr>
        <p:spPr/>
        <p:txBody>
          <a:bodyPr/>
          <a:lstStyle/>
          <a:p>
            <a:r>
              <a:rPr lang="en-US" altLang="ja-JP">
                <a:ea typeface="MS PGothic" panose="020B0600070205080204" pitchFamily="34" charset="-128"/>
              </a:rPr>
              <a:t>1.2  Cisco </a:t>
            </a:r>
            <a:r>
              <a:rPr lang="en-US" altLang="ja-JP">
                <a:solidFill>
                  <a:schemeClr val="accent3">
                    <a:lumMod val="50000"/>
                  </a:schemeClr>
                </a:solidFill>
                <a:ea typeface="MS PGothic" panose="020B0600070205080204" pitchFamily="34" charset="-128"/>
                <a:cs typeface="CiscoSansTT" panose="020B0503020201020303" pitchFamily="34" charset="0"/>
              </a:rPr>
              <a:t>Catalyst 9000 </a:t>
            </a:r>
            <a:r>
              <a:rPr lang="ja-JP" altLang="en-US">
                <a:solidFill>
                  <a:schemeClr val="accent3">
                    <a:lumMod val="50000"/>
                  </a:schemeClr>
                </a:solidFill>
                <a:ea typeface="MS PGothic" panose="020B0600070205080204" pitchFamily="34" charset="-128"/>
                <a:cs typeface="CiscoSansTT" panose="020B0503020201020303" pitchFamily="34" charset="0"/>
              </a:rPr>
              <a:t>シリーズ</a:t>
            </a:r>
            <a:endParaRPr lang="en-US" altLang="ja-JP">
              <a:ea typeface="MS PGothic" panose="020B0600070205080204" pitchFamily="34" charset="-128"/>
            </a:endParaRPr>
          </a:p>
        </p:txBody>
      </p:sp>
      <p:pic>
        <p:nvPicPr>
          <p:cNvPr id="11" name="Picture 54">
            <a:extLst>
              <a:ext uri="{FF2B5EF4-FFF2-40B4-BE49-F238E27FC236}">
                <a16:creationId xmlns:a16="http://schemas.microsoft.com/office/drawing/2014/main" id="{ECCFCFFC-DDCA-7040-86C6-0D1BDDCDEFD5}"/>
              </a:ext>
            </a:extLst>
          </p:cNvPr>
          <p:cNvPicPr>
            <a:picLocks noChangeAspect="1"/>
          </p:cNvPicPr>
          <p:nvPr/>
        </p:nvPicPr>
        <p:blipFill rotWithShape="1">
          <a:blip r:embed="rId2" cstate="screen">
            <a:extLst>
              <a:ext uri="{28A0092B-C50C-407E-A947-70E740481C1C}">
                <a14:useLocalDpi xmlns:a14="http://schemas.microsoft.com/office/drawing/2010/main"/>
              </a:ext>
            </a:extLst>
          </a:blip>
          <a:srcRect/>
          <a:stretch/>
        </p:blipFill>
        <p:spPr>
          <a:xfrm>
            <a:off x="0" y="848407"/>
            <a:ext cx="9144000" cy="3997258"/>
          </a:xfrm>
          <a:prstGeom prst="rect">
            <a:avLst/>
          </a:prstGeom>
        </p:spPr>
      </p:pic>
      <p:sp>
        <p:nvSpPr>
          <p:cNvPr id="12" name="Text Placeholder 4">
            <a:extLst>
              <a:ext uri="{FF2B5EF4-FFF2-40B4-BE49-F238E27FC236}">
                <a16:creationId xmlns:a16="http://schemas.microsoft.com/office/drawing/2014/main" id="{7305BA67-5986-634B-98B8-89E39AF5377D}"/>
              </a:ext>
            </a:extLst>
          </p:cNvPr>
          <p:cNvSpPr txBox="1">
            <a:spLocks/>
          </p:cNvSpPr>
          <p:nvPr/>
        </p:nvSpPr>
        <p:spPr>
          <a:xfrm>
            <a:off x="5765602" y="3219889"/>
            <a:ext cx="3195986" cy="1157860"/>
          </a:xfrm>
          <a:prstGeom prst="rect">
            <a:avLst/>
          </a:prstGeom>
        </p:spPr>
        <p:txBody>
          <a:bodyPr/>
          <a:lstStyle>
            <a:lvl1pPr marL="169863" indent="-169863" algn="l" defTabSz="684213" rtl="0" eaLnBrk="1" fontAlgn="base" hangingPunct="1">
              <a:lnSpc>
                <a:spcPct val="95000"/>
              </a:lnSpc>
              <a:spcBef>
                <a:spcPts val="1075"/>
              </a:spcBef>
              <a:spcAft>
                <a:spcPct val="0"/>
              </a:spcAft>
              <a:buClr>
                <a:schemeClr val="tx2"/>
              </a:buClr>
              <a:buSzPct val="90000"/>
              <a:buFont typeface="Arial" charset="0"/>
              <a:buChar char="•"/>
              <a:defRPr lang="en-US" sz="1500" kern="1200" dirty="0">
                <a:solidFill>
                  <a:schemeClr val="tx1"/>
                </a:solidFill>
                <a:latin typeface="+mn-lt"/>
                <a:ea typeface="ＭＳ Ｐゴシック" charset="0"/>
                <a:cs typeface="CiscoSans"/>
              </a:defRPr>
            </a:lvl1pPr>
            <a:lvl2pPr marL="358775" indent="-215900" algn="l" defTabSz="684213" rtl="0" eaLnBrk="1" fontAlgn="base" hangingPunct="1">
              <a:lnSpc>
                <a:spcPct val="95000"/>
              </a:lnSpc>
              <a:spcBef>
                <a:spcPts val="600"/>
              </a:spcBef>
              <a:spcAft>
                <a:spcPct val="0"/>
              </a:spcAft>
              <a:buClr>
                <a:schemeClr val="tx2"/>
              </a:buClr>
              <a:buFont typeface="Arial" charset="0"/>
              <a:buChar char="•"/>
              <a:defRPr lang="en-US" sz="1400" kern="1200" dirty="0">
                <a:solidFill>
                  <a:schemeClr val="tx1"/>
                </a:solidFill>
                <a:latin typeface="+mn-lt"/>
                <a:ea typeface="ＭＳ Ｐゴシック" charset="0"/>
                <a:cs typeface="CiscoSans"/>
              </a:defRPr>
            </a:lvl2pPr>
            <a:lvl3pPr marL="431800" indent="-169863" algn="l" defTabSz="684213" rtl="0" eaLnBrk="1" fontAlgn="base" hangingPunct="1">
              <a:lnSpc>
                <a:spcPct val="95000"/>
              </a:lnSpc>
              <a:spcBef>
                <a:spcPts val="625"/>
              </a:spcBef>
              <a:spcAft>
                <a:spcPct val="0"/>
              </a:spcAft>
              <a:buFont typeface="Arial" charset="0"/>
              <a:buChar char="•"/>
              <a:defRPr lang="en-US" sz="1200" kern="1200" dirty="0">
                <a:solidFill>
                  <a:schemeClr val="tx1"/>
                </a:solidFill>
                <a:latin typeface="+mn-lt"/>
                <a:ea typeface="ＭＳ Ｐゴシック" charset="0"/>
                <a:cs typeface="CiscoSans"/>
              </a:defRPr>
            </a:lvl3pPr>
            <a:lvl4pPr marL="503238" indent="-169863" algn="l" defTabSz="684213" rtl="0" eaLnBrk="1" fontAlgn="base" hangingPunct="1">
              <a:lnSpc>
                <a:spcPct val="95000"/>
              </a:lnSpc>
              <a:spcBef>
                <a:spcPts val="625"/>
              </a:spcBef>
              <a:spcAft>
                <a:spcPct val="0"/>
              </a:spcAft>
              <a:buFont typeface="Arial" charset="0"/>
              <a:buChar char="•"/>
              <a:defRPr lang="en-US" sz="1100" kern="1200" dirty="0">
                <a:solidFill>
                  <a:schemeClr val="tx1"/>
                </a:solidFill>
                <a:latin typeface="+mn-lt"/>
                <a:ea typeface="ＭＳ Ｐゴシック" charset="0"/>
                <a:cs typeface="CiscoSans"/>
              </a:defRPr>
            </a:lvl4pPr>
            <a:lvl5pPr marL="574675" indent="-169863" algn="l" defTabSz="684213" rtl="0" eaLnBrk="1" fontAlgn="base" hangingPunct="1">
              <a:lnSpc>
                <a:spcPct val="95000"/>
              </a:lnSpc>
              <a:spcBef>
                <a:spcPts val="625"/>
              </a:spcBef>
              <a:spcAft>
                <a:spcPct val="0"/>
              </a:spcAft>
              <a:buFont typeface="Arial" charset="0"/>
              <a:buChar char="•"/>
              <a:defRPr lang="en-US" sz="1100" kern="1200" dirty="0">
                <a:solidFill>
                  <a:schemeClr val="tx1"/>
                </a:solidFill>
                <a:latin typeface="+mn-lt"/>
                <a:ea typeface="ＭＳ Ｐゴシック" charset="0"/>
                <a:cs typeface="CiscoSans"/>
              </a:defRPr>
            </a:lvl5pPr>
            <a:lvl6pPr marL="863856" indent="-171445" algn="l" defTabSz="685777" rtl="0" eaLnBrk="1" latinLnBrk="0" hangingPunct="1">
              <a:spcBef>
                <a:spcPts val="600"/>
              </a:spcBef>
              <a:buFont typeface="Arial" pitchFamily="34" charset="0"/>
              <a:buChar char="•"/>
              <a:defRPr sz="900" kern="1200" baseline="0">
                <a:solidFill>
                  <a:schemeClr val="tx1"/>
                </a:solidFill>
                <a:latin typeface="+mn-lt"/>
                <a:ea typeface="+mn-ea"/>
                <a:cs typeface="+mn-cs"/>
              </a:defRPr>
            </a:lvl6pPr>
            <a:lvl7pPr marL="935844" indent="-171422" algn="l" defTabSz="685777" rtl="0" eaLnBrk="1" latinLnBrk="0" hangingPunct="1">
              <a:spcBef>
                <a:spcPts val="600"/>
              </a:spcBef>
              <a:buFont typeface="Arial" pitchFamily="34" charset="0"/>
              <a:buChar char="•"/>
              <a:defRPr sz="800" kern="1200" baseline="0">
                <a:solidFill>
                  <a:schemeClr val="tx1"/>
                </a:solidFill>
                <a:latin typeface="+mn-lt"/>
                <a:ea typeface="+mn-ea"/>
                <a:cs typeface="+mn-cs"/>
              </a:defRPr>
            </a:lvl7pPr>
            <a:lvl8pPr marL="2400220" indent="0" algn="l" defTabSz="685777" rtl="0" eaLnBrk="1" latinLnBrk="0" hangingPunct="1">
              <a:spcBef>
                <a:spcPct val="20000"/>
              </a:spcBef>
              <a:buFont typeface="Arial" pitchFamily="34" charset="0"/>
              <a:buNone/>
              <a:defRPr sz="1500" kern="1200">
                <a:solidFill>
                  <a:schemeClr val="tx1"/>
                </a:solidFill>
                <a:latin typeface="+mn-lt"/>
                <a:ea typeface="+mn-ea"/>
                <a:cs typeface="+mn-cs"/>
              </a:defRPr>
            </a:lvl8pPr>
            <a:lvl9pPr marL="2914553" indent="-171445" algn="l" defTabSz="685777" rtl="0" eaLnBrk="1" latinLnBrk="0" hangingPunct="1">
              <a:spcBef>
                <a:spcPct val="20000"/>
              </a:spcBef>
              <a:buFont typeface="Arial" pitchFamily="34" charset="0"/>
              <a:buChar char="•"/>
              <a:defRPr sz="1500" kern="1200">
                <a:solidFill>
                  <a:schemeClr val="tx1"/>
                </a:solidFill>
                <a:latin typeface="+mn-lt"/>
                <a:ea typeface="+mn-ea"/>
                <a:cs typeface="+mn-cs"/>
              </a:defRPr>
            </a:lvl9pPr>
          </a:lstStyle>
          <a:p>
            <a:pPr marL="0" indent="0" defTabSz="513160">
              <a:spcBef>
                <a:spcPts val="806"/>
              </a:spcBef>
              <a:buClr>
                <a:srgbClr val="00BCEB"/>
              </a:buClr>
              <a:buNone/>
              <a:defRPr/>
            </a:pPr>
            <a:r>
              <a:rPr lang="en-US" altLang="ja-JP" sz="2000">
                <a:solidFill>
                  <a:srgbClr val="FFFFFF"/>
                </a:solidFill>
                <a:ea typeface="MS PGothic" panose="020B0600070205080204" pitchFamily="34" charset="-128"/>
                <a:cs typeface="CiscoSans Thin" charset="0"/>
              </a:rPr>
              <a:t>Intent-based Networks </a:t>
            </a:r>
            <a:r>
              <a:rPr lang="ja-JP" altLang="en-US" sz="2000">
                <a:solidFill>
                  <a:srgbClr val="FFFFFF"/>
                </a:solidFill>
                <a:ea typeface="MS PGothic" panose="020B0600070205080204" pitchFamily="34" charset="-128"/>
                <a:cs typeface="CiscoSans Thin" charset="0"/>
              </a:rPr>
              <a:t>の基盤</a:t>
            </a:r>
            <a:endParaRPr lang="en-US" sz="2000">
              <a:solidFill>
                <a:srgbClr val="FFFFFF"/>
              </a:solidFill>
              <a:ea typeface="MS PGothic" panose="020B0600070205080204" pitchFamily="34" charset="-128"/>
              <a:cs typeface="CiscoSans Thin" charset="0"/>
            </a:endParaRPr>
          </a:p>
        </p:txBody>
      </p:sp>
      <p:sp>
        <p:nvSpPr>
          <p:cNvPr id="13" name="Title 1">
            <a:extLst>
              <a:ext uri="{FF2B5EF4-FFF2-40B4-BE49-F238E27FC236}">
                <a16:creationId xmlns:a16="http://schemas.microsoft.com/office/drawing/2014/main" id="{270CD47D-EEA6-F045-946B-9D72A2CB56DC}"/>
              </a:ext>
            </a:extLst>
          </p:cNvPr>
          <p:cNvSpPr txBox="1">
            <a:spLocks/>
          </p:cNvSpPr>
          <p:nvPr/>
        </p:nvSpPr>
        <p:spPr bwMode="auto">
          <a:xfrm>
            <a:off x="5702188" y="1057413"/>
            <a:ext cx="2276582" cy="2099048"/>
          </a:xfrm>
          <a:prstGeom prst="rect">
            <a:avLst/>
          </a:prstGeom>
          <a:noFill/>
          <a:ln>
            <a:noFill/>
          </a:ln>
          <a:extLst>
            <a:ext uri="{FAA26D3D-D897-4be2-8F04-BA451C77F1D7}">
              <ma14:placeholderFlag xmlns="" xmlns:ma14="http://schemas.microsoft.com/office/mac/drawingml/2011/main" val="1"/>
            </a:ex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68568" tIns="34284" rIns="68568" bIns="34284" numCol="1" anchor="ctr" anchorCtr="0" compatLnSpc="1">
            <a:prstTxWarp prst="textNoShape">
              <a:avLst/>
            </a:prstTxWarp>
          </a:bodyPr>
          <a:lstStyle>
            <a:lvl1pPr algn="l" defTabSz="684213" rtl="0" eaLnBrk="1" fontAlgn="base" hangingPunct="1">
              <a:lnSpc>
                <a:spcPct val="80000"/>
              </a:lnSpc>
              <a:spcBef>
                <a:spcPct val="0"/>
              </a:spcBef>
              <a:spcAft>
                <a:spcPct val="0"/>
              </a:spcAft>
              <a:defRPr lang="en-US" sz="2800" b="0" i="0" kern="1200">
                <a:solidFill>
                  <a:schemeClr val="tx2"/>
                </a:solidFill>
                <a:latin typeface="+mj-lt"/>
                <a:ea typeface="CiscoSansTT Thin" charset="0"/>
                <a:cs typeface="CiscoSansTT Thin" charset="0"/>
              </a:defRPr>
            </a:lvl1pPr>
            <a:lvl2pPr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2pPr>
            <a:lvl3pPr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3pPr>
            <a:lvl4pPr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4pPr>
            <a:lvl5pPr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5pPr>
            <a:lvl6pPr marL="457200"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6pPr>
            <a:lvl7pPr marL="914400"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7pPr>
            <a:lvl8pPr marL="1371600"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8pPr>
            <a:lvl9pPr marL="1828800" algn="l" defTabSz="684213" rtl="0" eaLnBrk="1" fontAlgn="base" hangingPunct="1">
              <a:lnSpc>
                <a:spcPct val="80000"/>
              </a:lnSpc>
              <a:spcBef>
                <a:spcPct val="0"/>
              </a:spcBef>
              <a:spcAft>
                <a:spcPct val="0"/>
              </a:spcAft>
              <a:defRPr sz="3200">
                <a:solidFill>
                  <a:srgbClr val="676767"/>
                </a:solidFill>
                <a:latin typeface="Arial" charset="0"/>
                <a:ea typeface="ＭＳ Ｐゴシック" charset="0"/>
              </a:defRPr>
            </a:lvl9pPr>
          </a:lstStyle>
          <a:p>
            <a:pPr defTabSz="513160">
              <a:defRPr/>
            </a:pPr>
            <a:r>
              <a:rPr lang="en-US" sz="4000">
                <a:solidFill>
                  <a:srgbClr val="FFFFFF"/>
                </a:solidFill>
                <a:latin typeface="+mn-lt"/>
                <a:ea typeface="MS PGothic" panose="020B0600070205080204" pitchFamily="34" charset="-128"/>
                <a:cs typeface="CiscoSans Thin" charset="0"/>
              </a:rPr>
              <a:t>Catalyst</a:t>
            </a:r>
            <a:r>
              <a:rPr lang="en-US" sz="4400">
                <a:solidFill>
                  <a:srgbClr val="FFFFFF"/>
                </a:solidFill>
                <a:latin typeface="+mn-lt"/>
                <a:ea typeface="MS PGothic" panose="020B0600070205080204" pitchFamily="34" charset="-128"/>
                <a:cs typeface="CiscoSans ExtraLight" charset="0"/>
              </a:rPr>
              <a:t> </a:t>
            </a:r>
          </a:p>
          <a:p>
            <a:pPr defTabSz="513160">
              <a:defRPr/>
            </a:pPr>
            <a:r>
              <a:rPr lang="en-US" sz="5400" b="1">
                <a:solidFill>
                  <a:srgbClr val="005073">
                    <a:lumMod val="20000"/>
                    <a:lumOff val="80000"/>
                  </a:srgbClr>
                </a:solidFill>
                <a:latin typeface="+mn-lt"/>
                <a:ea typeface="MS PGothic" panose="020B0600070205080204" pitchFamily="34" charset="-128"/>
                <a:cs typeface="CiscoSans" charset="0"/>
              </a:rPr>
              <a:t>9000 </a:t>
            </a:r>
          </a:p>
        </p:txBody>
      </p:sp>
      <p:pic>
        <p:nvPicPr>
          <p:cNvPr id="14" name="Picture 57">
            <a:extLst>
              <a:ext uri="{FF2B5EF4-FFF2-40B4-BE49-F238E27FC236}">
                <a16:creationId xmlns:a16="http://schemas.microsoft.com/office/drawing/2014/main" id="{7020DD3F-64BF-BA4B-9432-C43EE6C6F784}"/>
              </a:ext>
            </a:extLst>
          </p:cNvPr>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989673" y="1514352"/>
            <a:ext cx="532661" cy="592585"/>
          </a:xfrm>
          <a:prstGeom prst="rect">
            <a:avLst/>
          </a:prstGeom>
        </p:spPr>
      </p:pic>
      <p:sp>
        <p:nvSpPr>
          <p:cNvPr id="15" name="Rectangle 58">
            <a:extLst>
              <a:ext uri="{FF2B5EF4-FFF2-40B4-BE49-F238E27FC236}">
                <a16:creationId xmlns:a16="http://schemas.microsoft.com/office/drawing/2014/main" id="{BCB53E97-3C55-DD49-B27D-1E5EF414FD2E}"/>
              </a:ext>
            </a:extLst>
          </p:cNvPr>
          <p:cNvSpPr/>
          <p:nvPr/>
        </p:nvSpPr>
        <p:spPr>
          <a:xfrm>
            <a:off x="5766686" y="2523648"/>
            <a:ext cx="2733441" cy="553998"/>
          </a:xfrm>
          <a:prstGeom prst="rect">
            <a:avLst/>
          </a:prstGeom>
        </p:spPr>
        <p:txBody>
          <a:bodyPr wrap="none">
            <a:spAutoFit/>
          </a:bodyPr>
          <a:lstStyle/>
          <a:p>
            <a:pPr defTabSz="457189">
              <a:defRPr/>
            </a:pPr>
            <a:r>
              <a:rPr lang="ja-JP" altLang="en-US" sz="3000">
                <a:solidFill>
                  <a:srgbClr val="005073">
                    <a:lumMod val="20000"/>
                    <a:lumOff val="80000"/>
                  </a:srgbClr>
                </a:solidFill>
                <a:latin typeface="+mn-lt"/>
                <a:ea typeface="MS PGothic" panose="020B0600070205080204" pitchFamily="34" charset="-128"/>
                <a:cs typeface="CiscoSans Thin" charset="0"/>
              </a:rPr>
              <a:t>プラットフォーム</a:t>
            </a:r>
            <a:endParaRPr lang="en-US" sz="3000">
              <a:solidFill>
                <a:srgbClr val="005073">
                  <a:lumMod val="20000"/>
                  <a:lumOff val="80000"/>
                </a:srgbClr>
              </a:solidFill>
              <a:latin typeface="+mn-lt"/>
              <a:ea typeface="MS PGothic" panose="020B0600070205080204" pitchFamily="34" charset="-128"/>
              <a:cs typeface="CiscoSans Thin" charset="0"/>
            </a:endParaRPr>
          </a:p>
        </p:txBody>
      </p:sp>
      <p:cxnSp>
        <p:nvCxnSpPr>
          <p:cNvPr id="16" name="Straight Connector 59">
            <a:extLst>
              <a:ext uri="{FF2B5EF4-FFF2-40B4-BE49-F238E27FC236}">
                <a16:creationId xmlns:a16="http://schemas.microsoft.com/office/drawing/2014/main" id="{3293C706-4C29-B143-A38C-00DB2F7854C5}"/>
              </a:ext>
            </a:extLst>
          </p:cNvPr>
          <p:cNvCxnSpPr/>
          <p:nvPr/>
        </p:nvCxnSpPr>
        <p:spPr>
          <a:xfrm>
            <a:off x="5606820" y="1442381"/>
            <a:ext cx="6336" cy="2687800"/>
          </a:xfrm>
          <a:prstGeom prst="line">
            <a:avLst/>
          </a:prstGeom>
          <a:ln>
            <a:solidFill>
              <a:schemeClr val="accent2">
                <a:lumMod val="20000"/>
                <a:lumOff val="80000"/>
              </a:schemeClr>
            </a:solidFill>
          </a:ln>
        </p:spPr>
        <p:style>
          <a:lnRef idx="1">
            <a:schemeClr val="accent1"/>
          </a:lnRef>
          <a:fillRef idx="0">
            <a:schemeClr val="accent1"/>
          </a:fillRef>
          <a:effectRef idx="0">
            <a:schemeClr val="accent1"/>
          </a:effectRef>
          <a:fontRef idx="minor">
            <a:schemeClr val="tx1"/>
          </a:fontRef>
        </p:style>
      </p:cxnSp>
      <p:sp>
        <p:nvSpPr>
          <p:cNvPr id="17" name="TextBox 62">
            <a:extLst>
              <a:ext uri="{FF2B5EF4-FFF2-40B4-BE49-F238E27FC236}">
                <a16:creationId xmlns:a16="http://schemas.microsoft.com/office/drawing/2014/main" id="{B8AC4DEF-7320-7B4A-86D0-AB16B170A6B6}"/>
              </a:ext>
            </a:extLst>
          </p:cNvPr>
          <p:cNvSpPr txBox="1"/>
          <p:nvPr/>
        </p:nvSpPr>
        <p:spPr>
          <a:xfrm>
            <a:off x="625573" y="2022950"/>
            <a:ext cx="1245242" cy="577081"/>
          </a:xfrm>
          <a:prstGeom prst="rect">
            <a:avLst/>
          </a:prstGeom>
          <a:noFill/>
        </p:spPr>
        <p:txBody>
          <a:bodyPr wrap="square" rtlCol="0">
            <a:spAutoFit/>
          </a:bodyPr>
          <a:lstStyle/>
          <a:p>
            <a:pPr algn="ctr" defTabSz="457189">
              <a:defRPr/>
            </a:pPr>
            <a:r>
              <a:rPr lang="en-US" altLang="ja-JP" sz="1050">
                <a:solidFill>
                  <a:srgbClr val="FFFFFF"/>
                </a:solidFill>
                <a:latin typeface="+mn-lt"/>
                <a:ea typeface="MS PGothic" panose="020B0600070205080204" pitchFamily="34" charset="-128"/>
                <a:cs typeface="CiscoSans ExtraLight" charset="0"/>
              </a:rPr>
              <a:t>ASIC </a:t>
            </a:r>
            <a:r>
              <a:rPr lang="ja-JP" altLang="en-US" sz="1050">
                <a:solidFill>
                  <a:srgbClr val="FFFFFF"/>
                </a:solidFill>
                <a:latin typeface="+mn-lt"/>
                <a:ea typeface="MS PGothic" panose="020B0600070205080204" pitchFamily="34" charset="-128"/>
                <a:cs typeface="CiscoSans ExtraLight" charset="0"/>
              </a:rPr>
              <a:t>として業界</a:t>
            </a:r>
            <a:br>
              <a:rPr lang="en-US" altLang="ja-JP" sz="1050">
                <a:solidFill>
                  <a:srgbClr val="FFFFFF"/>
                </a:solidFill>
                <a:latin typeface="+mn-lt"/>
                <a:ea typeface="MS PGothic" panose="020B0600070205080204" pitchFamily="34" charset="-128"/>
                <a:cs typeface="CiscoSans ExtraLight" charset="0"/>
              </a:rPr>
            </a:br>
            <a:r>
              <a:rPr lang="ja-JP" altLang="en-US" sz="1050">
                <a:solidFill>
                  <a:srgbClr val="FFFFFF"/>
                </a:solidFill>
                <a:latin typeface="+mn-lt"/>
                <a:ea typeface="MS PGothic" panose="020B0600070205080204" pitchFamily="34" charset="-128"/>
                <a:cs typeface="CiscoSans ExtraLight" charset="0"/>
              </a:rPr>
              <a:t>最高のプログラム</a:t>
            </a:r>
            <a:br>
              <a:rPr lang="en-US" altLang="ja-JP" sz="1050">
                <a:solidFill>
                  <a:srgbClr val="FFFFFF"/>
                </a:solidFill>
                <a:latin typeface="+mn-lt"/>
                <a:ea typeface="MS PGothic" panose="020B0600070205080204" pitchFamily="34" charset="-128"/>
                <a:cs typeface="CiscoSans ExtraLight" charset="0"/>
              </a:rPr>
            </a:br>
            <a:r>
              <a:rPr lang="ja-JP" altLang="en-US" sz="1050">
                <a:solidFill>
                  <a:srgbClr val="FFFFFF"/>
                </a:solidFill>
                <a:latin typeface="+mn-lt"/>
                <a:ea typeface="MS PGothic" panose="020B0600070205080204" pitchFamily="34" charset="-128"/>
                <a:cs typeface="CiscoSans ExtraLight" charset="0"/>
              </a:rPr>
              <a:t>可能性</a:t>
            </a:r>
            <a:endParaRPr lang="en-US" sz="1050">
              <a:solidFill>
                <a:srgbClr val="FFFFFF"/>
              </a:solidFill>
              <a:latin typeface="+mn-lt"/>
              <a:ea typeface="MS PGothic" panose="020B0600070205080204" pitchFamily="34" charset="-128"/>
              <a:cs typeface="CiscoSans ExtraLight" charset="0"/>
            </a:endParaRPr>
          </a:p>
        </p:txBody>
      </p:sp>
      <p:sp>
        <p:nvSpPr>
          <p:cNvPr id="18" name="TextBox 63">
            <a:extLst>
              <a:ext uri="{FF2B5EF4-FFF2-40B4-BE49-F238E27FC236}">
                <a16:creationId xmlns:a16="http://schemas.microsoft.com/office/drawing/2014/main" id="{456F607F-A1A5-2944-9AAF-EE884D385EF0}"/>
              </a:ext>
            </a:extLst>
          </p:cNvPr>
          <p:cNvSpPr txBox="1"/>
          <p:nvPr/>
        </p:nvSpPr>
        <p:spPr>
          <a:xfrm>
            <a:off x="1824518" y="1473597"/>
            <a:ext cx="1731253" cy="253916"/>
          </a:xfrm>
          <a:prstGeom prst="rect">
            <a:avLst/>
          </a:prstGeom>
          <a:noFill/>
        </p:spPr>
        <p:txBody>
          <a:bodyPr wrap="square" rtlCol="0">
            <a:spAutoFit/>
          </a:bodyPr>
          <a:lstStyle/>
          <a:p>
            <a:pPr algn="ctr" defTabSz="457189">
              <a:defRPr/>
            </a:pPr>
            <a:r>
              <a:rPr lang="ja-JP" altLang="en-US" sz="1050">
                <a:solidFill>
                  <a:srgbClr val="FFFFFF"/>
                </a:solidFill>
                <a:latin typeface="+mn-lt"/>
                <a:ea typeface="MS PGothic" panose="020B0600070205080204" pitchFamily="34" charset="-128"/>
                <a:cs typeface="CiscoSans ExtraLight" charset="0"/>
              </a:rPr>
              <a:t>高い将来適合性</a:t>
            </a:r>
            <a:endParaRPr lang="en-US" sz="1050">
              <a:solidFill>
                <a:srgbClr val="FFFFFF"/>
              </a:solidFill>
              <a:latin typeface="+mn-lt"/>
              <a:ea typeface="MS PGothic" panose="020B0600070205080204" pitchFamily="34" charset="-128"/>
              <a:cs typeface="CiscoSans ExtraLight" charset="0"/>
            </a:endParaRPr>
          </a:p>
        </p:txBody>
      </p:sp>
      <p:grpSp>
        <p:nvGrpSpPr>
          <p:cNvPr id="19" name="Group 67">
            <a:extLst>
              <a:ext uri="{FF2B5EF4-FFF2-40B4-BE49-F238E27FC236}">
                <a16:creationId xmlns:a16="http://schemas.microsoft.com/office/drawing/2014/main" id="{C9C1D69C-2B6D-8647-9FBB-60581E43C027}"/>
              </a:ext>
            </a:extLst>
          </p:cNvPr>
          <p:cNvGrpSpPr/>
          <p:nvPr/>
        </p:nvGrpSpPr>
        <p:grpSpPr>
          <a:xfrm>
            <a:off x="1465916" y="2111434"/>
            <a:ext cx="2471213" cy="1628157"/>
            <a:chOff x="1417289" y="2679532"/>
            <a:chExt cx="4296882" cy="2830997"/>
          </a:xfrm>
        </p:grpSpPr>
        <p:pic>
          <p:nvPicPr>
            <p:cNvPr id="20" name="Picture 68">
              <a:extLst>
                <a:ext uri="{FF2B5EF4-FFF2-40B4-BE49-F238E27FC236}">
                  <a16:creationId xmlns:a16="http://schemas.microsoft.com/office/drawing/2014/main" id="{7264C9D4-D2E9-7B42-A4BF-AEC336FFEB72}"/>
                </a:ext>
              </a:extLst>
            </p:cNvPr>
            <p:cNvPicPr>
              <a:picLocks noChangeAspect="1"/>
            </p:cNvPicPr>
            <p:nvPr/>
          </p:nvPicPr>
          <p:blipFill rotWithShape="1">
            <a:blip r:embed="rId4" cstate="screen">
              <a:extLst>
                <a:ext uri="{28A0092B-C50C-407E-A947-70E740481C1C}">
                  <a14:useLocalDpi xmlns:a14="http://schemas.microsoft.com/office/drawing/2010/main"/>
                </a:ext>
              </a:extLst>
            </a:blip>
            <a:srcRect/>
            <a:stretch/>
          </p:blipFill>
          <p:spPr>
            <a:xfrm>
              <a:off x="2074329" y="2679532"/>
              <a:ext cx="2943236" cy="2746988"/>
            </a:xfrm>
            <a:prstGeom prst="rect">
              <a:avLst/>
            </a:prstGeom>
          </p:spPr>
        </p:pic>
        <p:pic>
          <p:nvPicPr>
            <p:cNvPr id="21" name="Picture 69">
              <a:extLst>
                <a:ext uri="{FF2B5EF4-FFF2-40B4-BE49-F238E27FC236}">
                  <a16:creationId xmlns:a16="http://schemas.microsoft.com/office/drawing/2014/main" id="{AE4811D8-C98C-4249-99BE-58802D39E947}"/>
                </a:ext>
              </a:extLst>
            </p:cNvPr>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1497278" y="4731800"/>
              <a:ext cx="4216893" cy="778729"/>
            </a:xfrm>
            <a:prstGeom prst="rect">
              <a:avLst/>
            </a:prstGeom>
          </p:spPr>
        </p:pic>
        <p:pic>
          <p:nvPicPr>
            <p:cNvPr id="22" name="Picture 70">
              <a:extLst>
                <a:ext uri="{FF2B5EF4-FFF2-40B4-BE49-F238E27FC236}">
                  <a16:creationId xmlns:a16="http://schemas.microsoft.com/office/drawing/2014/main" id="{900855C2-498F-1046-8F9D-878D7CD2011F}"/>
                </a:ext>
              </a:extLst>
            </p:cNvPr>
            <p:cNvPicPr>
              <a:picLocks noChangeAspect="1"/>
            </p:cNvPicPr>
            <p:nvPr/>
          </p:nvPicPr>
          <p:blipFill rotWithShape="1">
            <a:blip r:embed="rId6" cstate="screen">
              <a:extLst>
                <a:ext uri="{28A0092B-C50C-407E-A947-70E740481C1C}">
                  <a14:useLocalDpi xmlns:a14="http://schemas.microsoft.com/office/drawing/2010/main"/>
                </a:ext>
              </a:extLst>
            </a:blip>
            <a:srcRect/>
            <a:stretch/>
          </p:blipFill>
          <p:spPr>
            <a:xfrm>
              <a:off x="1417289" y="4421080"/>
              <a:ext cx="4270248" cy="591407"/>
            </a:xfrm>
            <a:prstGeom prst="rect">
              <a:avLst/>
            </a:prstGeom>
          </p:spPr>
        </p:pic>
      </p:grpSp>
      <p:sp>
        <p:nvSpPr>
          <p:cNvPr id="23" name="Oval 72">
            <a:extLst>
              <a:ext uri="{FF2B5EF4-FFF2-40B4-BE49-F238E27FC236}">
                <a16:creationId xmlns:a16="http://schemas.microsoft.com/office/drawing/2014/main" id="{2AB6B25F-EFE8-CA4A-B4A0-6B998B953643}"/>
              </a:ext>
            </a:extLst>
          </p:cNvPr>
          <p:cNvSpPr/>
          <p:nvPr/>
        </p:nvSpPr>
        <p:spPr>
          <a:xfrm>
            <a:off x="770281" y="3871183"/>
            <a:ext cx="595310" cy="595310"/>
          </a:xfrm>
          <a:prstGeom prst="ellipse">
            <a:avLst/>
          </a:prstGeom>
          <a:solidFill>
            <a:srgbClr val="0070C0"/>
          </a:solidFill>
          <a:ln>
            <a:noFill/>
          </a:ln>
          <a:effectLst>
            <a:glow rad="228600">
              <a:schemeClr val="accent1">
                <a:lumMod val="40000"/>
                <a:lumOff val="60000"/>
                <a:alpha val="40000"/>
              </a:schemeClr>
            </a:glow>
            <a:softEdge rad="127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189">
              <a:defRPr/>
            </a:pPr>
            <a:endParaRPr lang="en-US" sz="1350">
              <a:solidFill>
                <a:srgbClr val="005073"/>
              </a:solidFill>
              <a:ea typeface="MS PGothic" panose="020B0600070205080204" pitchFamily="34" charset="-128"/>
            </a:endParaRPr>
          </a:p>
        </p:txBody>
      </p:sp>
      <p:pic>
        <p:nvPicPr>
          <p:cNvPr id="24" name="Picture 74">
            <a:extLst>
              <a:ext uri="{FF2B5EF4-FFF2-40B4-BE49-F238E27FC236}">
                <a16:creationId xmlns:a16="http://schemas.microsoft.com/office/drawing/2014/main" id="{1F573337-CAEA-4147-A38F-98CFD0C573BC}"/>
              </a:ext>
            </a:extLst>
          </p:cNvPr>
          <p:cNvPicPr>
            <a:picLocks noChangeAspect="1"/>
          </p:cNvPicPr>
          <p:nvPr/>
        </p:nvPicPr>
        <p:blipFill>
          <a:blip r:embed="rId7" cstate="screen">
            <a:biLevel thresh="25000"/>
            <a:extLst>
              <a:ext uri="{28A0092B-C50C-407E-A947-70E740481C1C}">
                <a14:useLocalDpi xmlns:a14="http://schemas.microsoft.com/office/drawing/2010/main"/>
              </a:ext>
            </a:extLst>
          </a:blip>
          <a:stretch>
            <a:fillRect/>
          </a:stretch>
        </p:blipFill>
        <p:spPr>
          <a:xfrm>
            <a:off x="848260" y="4042006"/>
            <a:ext cx="439352" cy="321276"/>
          </a:xfrm>
          <a:prstGeom prst="rect">
            <a:avLst/>
          </a:prstGeom>
        </p:spPr>
      </p:pic>
      <p:sp>
        <p:nvSpPr>
          <p:cNvPr id="25" name="Oval 76">
            <a:extLst>
              <a:ext uri="{FF2B5EF4-FFF2-40B4-BE49-F238E27FC236}">
                <a16:creationId xmlns:a16="http://schemas.microsoft.com/office/drawing/2014/main" id="{7FBD45DF-77AC-554A-AF5F-05C03EE2B5EF}"/>
              </a:ext>
            </a:extLst>
          </p:cNvPr>
          <p:cNvSpPr/>
          <p:nvPr/>
        </p:nvSpPr>
        <p:spPr>
          <a:xfrm>
            <a:off x="1929521" y="4191638"/>
            <a:ext cx="595310" cy="595310"/>
          </a:xfrm>
          <a:prstGeom prst="ellipse">
            <a:avLst/>
          </a:prstGeom>
          <a:solidFill>
            <a:srgbClr val="0070C0"/>
          </a:solidFill>
          <a:ln>
            <a:noFill/>
          </a:ln>
          <a:effectLst>
            <a:glow rad="228600">
              <a:schemeClr val="accent1">
                <a:lumMod val="40000"/>
                <a:lumOff val="60000"/>
                <a:alpha val="40000"/>
              </a:schemeClr>
            </a:glow>
            <a:softEdge rad="127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189">
              <a:defRPr/>
            </a:pPr>
            <a:endParaRPr lang="en-US" sz="1350">
              <a:solidFill>
                <a:srgbClr val="005073"/>
              </a:solidFill>
              <a:ea typeface="MS PGothic" panose="020B0600070205080204" pitchFamily="34" charset="-128"/>
            </a:endParaRPr>
          </a:p>
        </p:txBody>
      </p:sp>
      <p:sp>
        <p:nvSpPr>
          <p:cNvPr id="26" name="Oval 78">
            <a:extLst>
              <a:ext uri="{FF2B5EF4-FFF2-40B4-BE49-F238E27FC236}">
                <a16:creationId xmlns:a16="http://schemas.microsoft.com/office/drawing/2014/main" id="{424831B1-BC4F-EF4F-AB62-D728A694318E}"/>
              </a:ext>
            </a:extLst>
          </p:cNvPr>
          <p:cNvSpPr/>
          <p:nvPr/>
        </p:nvSpPr>
        <p:spPr>
          <a:xfrm>
            <a:off x="3191401" y="4191638"/>
            <a:ext cx="595310" cy="595310"/>
          </a:xfrm>
          <a:prstGeom prst="ellipse">
            <a:avLst/>
          </a:prstGeom>
          <a:solidFill>
            <a:srgbClr val="0070C0"/>
          </a:solidFill>
          <a:ln>
            <a:noFill/>
          </a:ln>
          <a:effectLst>
            <a:glow rad="228600">
              <a:schemeClr val="accent1">
                <a:lumMod val="40000"/>
                <a:lumOff val="60000"/>
                <a:alpha val="40000"/>
              </a:schemeClr>
            </a:glow>
            <a:softEdge rad="127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189">
              <a:defRPr/>
            </a:pPr>
            <a:endParaRPr lang="en-US" sz="1350">
              <a:solidFill>
                <a:srgbClr val="005073"/>
              </a:solidFill>
              <a:ea typeface="MS PGothic" panose="020B0600070205080204" pitchFamily="34" charset="-128"/>
            </a:endParaRPr>
          </a:p>
        </p:txBody>
      </p:sp>
      <p:pic>
        <p:nvPicPr>
          <p:cNvPr id="27" name="Picture 79">
            <a:extLst>
              <a:ext uri="{FF2B5EF4-FFF2-40B4-BE49-F238E27FC236}">
                <a16:creationId xmlns:a16="http://schemas.microsoft.com/office/drawing/2014/main" id="{0B420941-E781-4B4A-97A3-754C6DBC5DAB}"/>
              </a:ext>
            </a:extLst>
          </p:cNvPr>
          <p:cNvPicPr>
            <a:picLocks noChangeAspect="1"/>
          </p:cNvPicPr>
          <p:nvPr/>
        </p:nvPicPr>
        <p:blipFill>
          <a:blip r:embed="rId8" cstate="screen">
            <a:extLst>
              <a:ext uri="{28A0092B-C50C-407E-A947-70E740481C1C}">
                <a14:useLocalDpi xmlns:a14="http://schemas.microsoft.com/office/drawing/2010/main"/>
              </a:ext>
            </a:extLst>
          </a:blip>
          <a:stretch>
            <a:fillRect/>
          </a:stretch>
        </p:blipFill>
        <p:spPr>
          <a:xfrm>
            <a:off x="3312213" y="4322686"/>
            <a:ext cx="364376" cy="347045"/>
          </a:xfrm>
          <a:prstGeom prst="rect">
            <a:avLst/>
          </a:prstGeom>
        </p:spPr>
      </p:pic>
      <p:sp>
        <p:nvSpPr>
          <p:cNvPr id="28" name="Oval 80">
            <a:extLst>
              <a:ext uri="{FF2B5EF4-FFF2-40B4-BE49-F238E27FC236}">
                <a16:creationId xmlns:a16="http://schemas.microsoft.com/office/drawing/2014/main" id="{964EC79F-7BB2-A048-99D1-B09FC7B1F848}"/>
              </a:ext>
            </a:extLst>
          </p:cNvPr>
          <p:cNvSpPr/>
          <p:nvPr/>
        </p:nvSpPr>
        <p:spPr>
          <a:xfrm>
            <a:off x="4127689" y="3793038"/>
            <a:ext cx="595310" cy="595310"/>
          </a:xfrm>
          <a:prstGeom prst="ellipse">
            <a:avLst/>
          </a:prstGeom>
          <a:solidFill>
            <a:srgbClr val="0070C0"/>
          </a:solidFill>
          <a:ln>
            <a:noFill/>
          </a:ln>
          <a:effectLst>
            <a:glow rad="228600">
              <a:schemeClr val="accent1">
                <a:lumMod val="40000"/>
                <a:lumOff val="60000"/>
                <a:alpha val="40000"/>
              </a:schemeClr>
            </a:glow>
            <a:softEdge rad="127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189">
              <a:defRPr/>
            </a:pPr>
            <a:endParaRPr lang="en-US" sz="1350">
              <a:solidFill>
                <a:srgbClr val="005073"/>
              </a:solidFill>
              <a:ea typeface="MS PGothic" panose="020B0600070205080204" pitchFamily="34" charset="-128"/>
            </a:endParaRPr>
          </a:p>
        </p:txBody>
      </p:sp>
      <p:sp>
        <p:nvSpPr>
          <p:cNvPr id="29" name="TextBox 82">
            <a:extLst>
              <a:ext uri="{FF2B5EF4-FFF2-40B4-BE49-F238E27FC236}">
                <a16:creationId xmlns:a16="http://schemas.microsoft.com/office/drawing/2014/main" id="{A0CC7057-DC5A-DD42-A8CC-732E95337240}"/>
              </a:ext>
            </a:extLst>
          </p:cNvPr>
          <p:cNvSpPr txBox="1"/>
          <p:nvPr/>
        </p:nvSpPr>
        <p:spPr>
          <a:xfrm>
            <a:off x="453951" y="4507257"/>
            <a:ext cx="1227971" cy="253916"/>
          </a:xfrm>
          <a:prstGeom prst="rect">
            <a:avLst/>
          </a:prstGeom>
          <a:noFill/>
        </p:spPr>
        <p:txBody>
          <a:bodyPr wrap="square" rtlCol="0">
            <a:spAutoFit/>
          </a:bodyPr>
          <a:lstStyle/>
          <a:p>
            <a:pPr algn="ctr" defTabSz="457189">
              <a:defRPr/>
            </a:pPr>
            <a:r>
              <a:rPr lang="ja-JP" altLang="en-US" sz="1050">
                <a:solidFill>
                  <a:srgbClr val="000000"/>
                </a:solidFill>
                <a:latin typeface="+mn-lt"/>
                <a:ea typeface="MS PGothic" panose="020B0600070205080204" pitchFamily="34" charset="-128"/>
                <a:cs typeface="CiscoSans ExtraLight" charset="0"/>
              </a:rPr>
              <a:t>クラウド対応</a:t>
            </a:r>
            <a:endParaRPr lang="en-US" sz="1050">
              <a:solidFill>
                <a:srgbClr val="000000"/>
              </a:solidFill>
              <a:latin typeface="+mn-lt"/>
              <a:ea typeface="MS PGothic" panose="020B0600070205080204" pitchFamily="34" charset="-128"/>
              <a:cs typeface="CiscoSans ExtraLight" charset="0"/>
            </a:endParaRPr>
          </a:p>
        </p:txBody>
      </p:sp>
      <p:sp>
        <p:nvSpPr>
          <p:cNvPr id="30" name="TextBox 83">
            <a:extLst>
              <a:ext uri="{FF2B5EF4-FFF2-40B4-BE49-F238E27FC236}">
                <a16:creationId xmlns:a16="http://schemas.microsoft.com/office/drawing/2014/main" id="{F012BFCA-D514-0C48-ABA1-EA5AF487AF0C}"/>
              </a:ext>
            </a:extLst>
          </p:cNvPr>
          <p:cNvSpPr txBox="1"/>
          <p:nvPr/>
        </p:nvSpPr>
        <p:spPr>
          <a:xfrm>
            <a:off x="1008150" y="4803693"/>
            <a:ext cx="1992902" cy="253916"/>
          </a:xfrm>
          <a:prstGeom prst="rect">
            <a:avLst/>
          </a:prstGeom>
          <a:noFill/>
        </p:spPr>
        <p:txBody>
          <a:bodyPr wrap="square" rtlCol="0">
            <a:spAutoFit/>
          </a:bodyPr>
          <a:lstStyle/>
          <a:p>
            <a:pPr algn="ctr" defTabSz="457189">
              <a:defRPr/>
            </a:pPr>
            <a:r>
              <a:rPr lang="ja-JP" altLang="en-US" sz="1050">
                <a:solidFill>
                  <a:srgbClr val="000000"/>
                </a:solidFill>
                <a:latin typeface="+mn-lt"/>
                <a:ea typeface="MS PGothic" panose="020B0600070205080204" pitchFamily="34" charset="-128"/>
                <a:cs typeface="CiscoSans ExtraLight" charset="0"/>
              </a:rPr>
              <a:t>統合されたセキュリティ</a:t>
            </a:r>
            <a:endParaRPr lang="en-US" sz="1050">
              <a:solidFill>
                <a:srgbClr val="000000"/>
              </a:solidFill>
              <a:latin typeface="+mn-lt"/>
              <a:ea typeface="MS PGothic" panose="020B0600070205080204" pitchFamily="34" charset="-128"/>
              <a:cs typeface="CiscoSans ExtraLight" charset="0"/>
            </a:endParaRPr>
          </a:p>
        </p:txBody>
      </p:sp>
      <p:sp>
        <p:nvSpPr>
          <p:cNvPr id="31" name="TextBox 84">
            <a:extLst>
              <a:ext uri="{FF2B5EF4-FFF2-40B4-BE49-F238E27FC236}">
                <a16:creationId xmlns:a16="http://schemas.microsoft.com/office/drawing/2014/main" id="{72999B68-1259-7D4D-9B14-2064F010B58A}"/>
              </a:ext>
            </a:extLst>
          </p:cNvPr>
          <p:cNvSpPr txBox="1"/>
          <p:nvPr/>
        </p:nvSpPr>
        <p:spPr>
          <a:xfrm>
            <a:off x="2875070" y="4816237"/>
            <a:ext cx="1227971" cy="253916"/>
          </a:xfrm>
          <a:prstGeom prst="rect">
            <a:avLst/>
          </a:prstGeom>
          <a:noFill/>
        </p:spPr>
        <p:txBody>
          <a:bodyPr wrap="square" rtlCol="0">
            <a:spAutoFit/>
          </a:bodyPr>
          <a:lstStyle/>
          <a:p>
            <a:pPr algn="ctr" defTabSz="457189">
              <a:defRPr/>
            </a:pPr>
            <a:r>
              <a:rPr lang="en-US" sz="1050">
                <a:solidFill>
                  <a:srgbClr val="00BCEB">
                    <a:lumMod val="50000"/>
                  </a:srgbClr>
                </a:solidFill>
                <a:latin typeface="+mn-lt"/>
                <a:ea typeface="MS PGothic" panose="020B0600070205080204" pitchFamily="34" charset="-128"/>
                <a:cs typeface="CiscoSans ExtraLight" charset="0"/>
              </a:rPr>
              <a:t>Open IOS</a:t>
            </a:r>
            <a:r>
              <a:rPr lang="en-US" sz="1050" b="1">
                <a:solidFill>
                  <a:srgbClr val="00BCEB">
                    <a:lumMod val="50000"/>
                  </a:srgbClr>
                </a:solidFill>
                <a:latin typeface="+mn-lt"/>
                <a:ea typeface="MS PGothic" panose="020B0600070205080204" pitchFamily="34" charset="-128"/>
                <a:cs typeface="Arial" charset="0"/>
              </a:rPr>
              <a:t>®XE</a:t>
            </a:r>
            <a:endParaRPr lang="en-US" sz="1050">
              <a:solidFill>
                <a:srgbClr val="00BCEB">
                  <a:lumMod val="50000"/>
                </a:srgbClr>
              </a:solidFill>
              <a:latin typeface="+mn-lt"/>
              <a:ea typeface="MS PGothic" panose="020B0600070205080204" pitchFamily="34" charset="-128"/>
              <a:cs typeface="CiscoSans ExtraLight" charset="0"/>
            </a:endParaRPr>
          </a:p>
        </p:txBody>
      </p:sp>
      <p:sp>
        <p:nvSpPr>
          <p:cNvPr id="32" name="TextBox 85">
            <a:extLst>
              <a:ext uri="{FF2B5EF4-FFF2-40B4-BE49-F238E27FC236}">
                <a16:creationId xmlns:a16="http://schemas.microsoft.com/office/drawing/2014/main" id="{9B90E510-DCDF-2643-BA57-9D7845DDE636}"/>
              </a:ext>
            </a:extLst>
          </p:cNvPr>
          <p:cNvSpPr txBox="1"/>
          <p:nvPr/>
        </p:nvSpPr>
        <p:spPr>
          <a:xfrm>
            <a:off x="3837486" y="4417637"/>
            <a:ext cx="1321081" cy="415498"/>
          </a:xfrm>
          <a:prstGeom prst="rect">
            <a:avLst/>
          </a:prstGeom>
          <a:noFill/>
        </p:spPr>
        <p:txBody>
          <a:bodyPr wrap="square" rtlCol="0">
            <a:spAutoFit/>
          </a:bodyPr>
          <a:lstStyle/>
          <a:p>
            <a:pPr algn="ctr" defTabSz="457189">
              <a:defRPr/>
            </a:pPr>
            <a:r>
              <a:rPr lang="ja-JP" altLang="en-US" sz="1050">
                <a:solidFill>
                  <a:srgbClr val="000000"/>
                </a:solidFill>
                <a:latin typeface="+mn-lt"/>
                <a:ea typeface="MS PGothic" panose="020B0600070205080204" pitchFamily="34" charset="-128"/>
                <a:cs typeface="CiscoSans ExtraLight" charset="0"/>
              </a:rPr>
              <a:t>リロードの必要の無いパッチ対応</a:t>
            </a:r>
            <a:endParaRPr lang="en-US" sz="1050">
              <a:solidFill>
                <a:srgbClr val="000000"/>
              </a:solidFill>
              <a:latin typeface="+mn-lt"/>
              <a:ea typeface="MS PGothic" panose="020B0600070205080204" pitchFamily="34" charset="-128"/>
              <a:cs typeface="CiscoSans ExtraLight" charset="0"/>
            </a:endParaRPr>
          </a:p>
        </p:txBody>
      </p:sp>
      <p:pic>
        <p:nvPicPr>
          <p:cNvPr id="33" name="Picture 1">
            <a:extLst>
              <a:ext uri="{FF2B5EF4-FFF2-40B4-BE49-F238E27FC236}">
                <a16:creationId xmlns:a16="http://schemas.microsoft.com/office/drawing/2014/main" id="{533268BE-4BFC-8345-8DE3-6EF3E4384902}"/>
              </a:ext>
            </a:extLst>
          </p:cNvPr>
          <p:cNvPicPr>
            <a:picLocks noChangeAspect="1"/>
          </p:cNvPicPr>
          <p:nvPr/>
        </p:nvPicPr>
        <p:blipFill>
          <a:blip r:embed="rId9" cstate="screen">
            <a:extLst>
              <a:ext uri="{28A0092B-C50C-407E-A947-70E740481C1C}">
                <a14:useLocalDpi xmlns:a14="http://schemas.microsoft.com/office/drawing/2010/main"/>
              </a:ext>
            </a:extLst>
          </a:blip>
          <a:stretch>
            <a:fillRect/>
          </a:stretch>
        </p:blipFill>
        <p:spPr>
          <a:xfrm>
            <a:off x="2240493" y="836833"/>
            <a:ext cx="853955" cy="852380"/>
          </a:xfrm>
          <a:prstGeom prst="rect">
            <a:avLst/>
          </a:prstGeom>
        </p:spPr>
      </p:pic>
      <p:pic>
        <p:nvPicPr>
          <p:cNvPr id="34" name="Picture 2">
            <a:extLst>
              <a:ext uri="{FF2B5EF4-FFF2-40B4-BE49-F238E27FC236}">
                <a16:creationId xmlns:a16="http://schemas.microsoft.com/office/drawing/2014/main" id="{C40D935E-1361-6541-8ADC-8F7000FEE13F}"/>
              </a:ext>
            </a:extLst>
          </p:cNvPr>
          <p:cNvPicPr>
            <a:picLocks noChangeAspect="1"/>
          </p:cNvPicPr>
          <p:nvPr/>
        </p:nvPicPr>
        <p:blipFill>
          <a:blip r:embed="rId10" cstate="screen">
            <a:extLst>
              <a:ext uri="{28A0092B-C50C-407E-A947-70E740481C1C}">
                <a14:useLocalDpi xmlns:a14="http://schemas.microsoft.com/office/drawing/2010/main"/>
              </a:ext>
            </a:extLst>
          </a:blip>
          <a:stretch>
            <a:fillRect/>
          </a:stretch>
        </p:blipFill>
        <p:spPr>
          <a:xfrm>
            <a:off x="3905650" y="1705921"/>
            <a:ext cx="418176" cy="418176"/>
          </a:xfrm>
          <a:prstGeom prst="rect">
            <a:avLst/>
          </a:prstGeom>
        </p:spPr>
      </p:pic>
      <p:sp>
        <p:nvSpPr>
          <p:cNvPr id="35" name="TextBox 90">
            <a:extLst>
              <a:ext uri="{FF2B5EF4-FFF2-40B4-BE49-F238E27FC236}">
                <a16:creationId xmlns:a16="http://schemas.microsoft.com/office/drawing/2014/main" id="{314FA628-F9EC-424A-8C05-3FE81015BF7B}"/>
              </a:ext>
            </a:extLst>
          </p:cNvPr>
          <p:cNvSpPr txBox="1"/>
          <p:nvPr/>
        </p:nvSpPr>
        <p:spPr>
          <a:xfrm>
            <a:off x="3259552" y="2131807"/>
            <a:ext cx="1697605" cy="415498"/>
          </a:xfrm>
          <a:prstGeom prst="rect">
            <a:avLst/>
          </a:prstGeom>
          <a:noFill/>
        </p:spPr>
        <p:txBody>
          <a:bodyPr wrap="square" rtlCol="0">
            <a:spAutoFit/>
          </a:bodyPr>
          <a:lstStyle/>
          <a:p>
            <a:pPr algn="ctr" defTabSz="457189">
              <a:defRPr/>
            </a:pPr>
            <a:r>
              <a:rPr lang="ja-JP" altLang="en-US" sz="1050">
                <a:solidFill>
                  <a:srgbClr val="FFFFFF"/>
                </a:solidFill>
                <a:latin typeface="+mn-lt"/>
                <a:ea typeface="MS PGothic" panose="020B0600070205080204" pitchFamily="34" charset="-128"/>
                <a:cs typeface="CiscoSans ExtraLight" charset="0"/>
              </a:rPr>
              <a:t>モデル駆動型</a:t>
            </a:r>
            <a:endParaRPr lang="en-US" altLang="ja-JP" sz="1050">
              <a:solidFill>
                <a:srgbClr val="FFFFFF"/>
              </a:solidFill>
              <a:latin typeface="+mn-lt"/>
              <a:ea typeface="MS PGothic" panose="020B0600070205080204" pitchFamily="34" charset="-128"/>
              <a:cs typeface="CiscoSans ExtraLight" charset="0"/>
            </a:endParaRPr>
          </a:p>
          <a:p>
            <a:pPr algn="ctr" defTabSz="457189">
              <a:defRPr/>
            </a:pPr>
            <a:r>
              <a:rPr lang="en-US" sz="1050">
                <a:solidFill>
                  <a:srgbClr val="FFFFFF"/>
                </a:solidFill>
                <a:latin typeface="+mn-lt"/>
                <a:ea typeface="MS PGothic" panose="020B0600070205080204" pitchFamily="34" charset="-128"/>
                <a:cs typeface="CiscoSans ExtraLight" charset="0"/>
              </a:rPr>
              <a:t>API</a:t>
            </a:r>
          </a:p>
        </p:txBody>
      </p:sp>
      <p:pic>
        <p:nvPicPr>
          <p:cNvPr id="36" name="Picture 3">
            <a:extLst>
              <a:ext uri="{FF2B5EF4-FFF2-40B4-BE49-F238E27FC236}">
                <a16:creationId xmlns:a16="http://schemas.microsoft.com/office/drawing/2014/main" id="{AA189048-2B0F-8F4B-AA36-65A7C03694CC}"/>
              </a:ext>
            </a:extLst>
          </p:cNvPr>
          <p:cNvPicPr>
            <a:picLocks noChangeAspect="1"/>
          </p:cNvPicPr>
          <p:nvPr/>
        </p:nvPicPr>
        <p:blipFill>
          <a:blip r:embed="rId11" cstate="screen">
            <a:extLst>
              <a:ext uri="{28A0092B-C50C-407E-A947-70E740481C1C}">
                <a14:useLocalDpi xmlns:a14="http://schemas.microsoft.com/office/drawing/2010/main"/>
              </a:ext>
            </a:extLst>
          </a:blip>
          <a:stretch>
            <a:fillRect/>
          </a:stretch>
        </p:blipFill>
        <p:spPr>
          <a:xfrm>
            <a:off x="4307975" y="2615655"/>
            <a:ext cx="528050" cy="525423"/>
          </a:xfrm>
          <a:prstGeom prst="rect">
            <a:avLst/>
          </a:prstGeom>
        </p:spPr>
      </p:pic>
      <p:sp>
        <p:nvSpPr>
          <p:cNvPr id="37" name="TextBox 91">
            <a:extLst>
              <a:ext uri="{FF2B5EF4-FFF2-40B4-BE49-F238E27FC236}">
                <a16:creationId xmlns:a16="http://schemas.microsoft.com/office/drawing/2014/main" id="{31DC4D98-EE16-8D45-BA66-8015F72F5072}"/>
              </a:ext>
            </a:extLst>
          </p:cNvPr>
          <p:cNvSpPr txBox="1"/>
          <p:nvPr/>
        </p:nvSpPr>
        <p:spPr>
          <a:xfrm>
            <a:off x="4004025" y="3251731"/>
            <a:ext cx="1154542" cy="577081"/>
          </a:xfrm>
          <a:prstGeom prst="rect">
            <a:avLst/>
          </a:prstGeom>
          <a:noFill/>
        </p:spPr>
        <p:txBody>
          <a:bodyPr wrap="square" rtlCol="0">
            <a:spAutoFit/>
          </a:bodyPr>
          <a:lstStyle/>
          <a:p>
            <a:pPr algn="ctr" defTabSz="457189">
              <a:defRPr/>
            </a:pPr>
            <a:r>
              <a:rPr lang="en-US" altLang="ja-JP" sz="1050">
                <a:solidFill>
                  <a:srgbClr val="FFFFFF"/>
                </a:solidFill>
                <a:latin typeface="+mn-lt"/>
                <a:ea typeface="MS PGothic" panose="020B0600070205080204" pitchFamily="34" charset="-128"/>
                <a:cs typeface="CiscoSans ExtraLight" charset="0"/>
              </a:rPr>
              <a:t>SNMP </a:t>
            </a:r>
            <a:r>
              <a:rPr lang="ja-JP" altLang="en-US" sz="1050">
                <a:solidFill>
                  <a:srgbClr val="FFFFFF"/>
                </a:solidFill>
                <a:latin typeface="+mn-lt"/>
                <a:ea typeface="MS PGothic" panose="020B0600070205080204" pitchFamily="34" charset="-128"/>
                <a:cs typeface="CiscoSans ExtraLight" charset="0"/>
              </a:rPr>
              <a:t>に替わるストリーミング</a:t>
            </a:r>
            <a:endParaRPr lang="en-US" altLang="ja-JP" sz="1050">
              <a:solidFill>
                <a:srgbClr val="FFFFFF"/>
              </a:solidFill>
              <a:latin typeface="+mn-lt"/>
              <a:ea typeface="MS PGothic" panose="020B0600070205080204" pitchFamily="34" charset="-128"/>
              <a:cs typeface="CiscoSans ExtraLight" charset="0"/>
            </a:endParaRPr>
          </a:p>
          <a:p>
            <a:pPr algn="ctr" defTabSz="457189">
              <a:defRPr/>
            </a:pPr>
            <a:r>
              <a:rPr lang="ja-JP" altLang="en-US" sz="1050">
                <a:solidFill>
                  <a:srgbClr val="FFFFFF"/>
                </a:solidFill>
                <a:latin typeface="+mn-lt"/>
                <a:ea typeface="MS PGothic" panose="020B0600070205080204" pitchFamily="34" charset="-128"/>
                <a:cs typeface="CiscoSans ExtraLight" charset="0"/>
              </a:rPr>
              <a:t>テレメトリ</a:t>
            </a:r>
            <a:endParaRPr lang="en-US" sz="1050">
              <a:solidFill>
                <a:srgbClr val="FFFFFF"/>
              </a:solidFill>
              <a:latin typeface="+mn-lt"/>
              <a:ea typeface="MS PGothic" panose="020B0600070205080204" pitchFamily="34" charset="-128"/>
              <a:cs typeface="CiscoSans ExtraLight" charset="0"/>
            </a:endParaRPr>
          </a:p>
        </p:txBody>
      </p:sp>
      <p:pic>
        <p:nvPicPr>
          <p:cNvPr id="38" name="Picture 5">
            <a:extLst>
              <a:ext uri="{FF2B5EF4-FFF2-40B4-BE49-F238E27FC236}">
                <a16:creationId xmlns:a16="http://schemas.microsoft.com/office/drawing/2014/main" id="{F0A07510-AC0C-614A-B95F-70054787D1B5}"/>
              </a:ext>
            </a:extLst>
          </p:cNvPr>
          <p:cNvPicPr>
            <a:picLocks noChangeAspect="1"/>
          </p:cNvPicPr>
          <p:nvPr/>
        </p:nvPicPr>
        <p:blipFill>
          <a:blip r:embed="rId12" cstate="screen">
            <a:extLst>
              <a:ext uri="{28A0092B-C50C-407E-A947-70E740481C1C}">
                <a14:useLocalDpi xmlns:a14="http://schemas.microsoft.com/office/drawing/2010/main"/>
              </a:ext>
            </a:extLst>
          </a:blip>
          <a:stretch>
            <a:fillRect/>
          </a:stretch>
        </p:blipFill>
        <p:spPr>
          <a:xfrm>
            <a:off x="407468" y="2627649"/>
            <a:ext cx="600682" cy="529820"/>
          </a:xfrm>
          <a:prstGeom prst="rect">
            <a:avLst/>
          </a:prstGeom>
        </p:spPr>
      </p:pic>
      <p:sp>
        <p:nvSpPr>
          <p:cNvPr id="39" name="TextBox 92">
            <a:extLst>
              <a:ext uri="{FF2B5EF4-FFF2-40B4-BE49-F238E27FC236}">
                <a16:creationId xmlns:a16="http://schemas.microsoft.com/office/drawing/2014/main" id="{058A73E9-78B0-DE43-B8A3-36F8ABB5A312}"/>
              </a:ext>
            </a:extLst>
          </p:cNvPr>
          <p:cNvSpPr txBox="1"/>
          <p:nvPr/>
        </p:nvSpPr>
        <p:spPr>
          <a:xfrm>
            <a:off x="81875" y="3205282"/>
            <a:ext cx="1303354" cy="577081"/>
          </a:xfrm>
          <a:prstGeom prst="rect">
            <a:avLst/>
          </a:prstGeom>
          <a:noFill/>
        </p:spPr>
        <p:txBody>
          <a:bodyPr wrap="square" rtlCol="0">
            <a:spAutoFit/>
          </a:bodyPr>
          <a:lstStyle/>
          <a:p>
            <a:pPr algn="ctr" defTabSz="457189">
              <a:defRPr/>
            </a:pPr>
            <a:r>
              <a:rPr lang="ja-JP" altLang="en-US" sz="1050">
                <a:solidFill>
                  <a:srgbClr val="FFFFFF"/>
                </a:solidFill>
                <a:latin typeface="+mn-lt"/>
                <a:ea typeface="MS PGothic" panose="020B0600070205080204" pitchFamily="34" charset="-128"/>
                <a:cs typeface="CiscoSans ExtraLight" charset="0"/>
              </a:rPr>
              <a:t>サードパーティの</a:t>
            </a:r>
            <a:br>
              <a:rPr lang="en-US" altLang="ja-JP" sz="1050">
                <a:solidFill>
                  <a:srgbClr val="FFFFFF"/>
                </a:solidFill>
                <a:latin typeface="+mn-lt"/>
                <a:ea typeface="MS PGothic" panose="020B0600070205080204" pitchFamily="34" charset="-128"/>
                <a:cs typeface="CiscoSans ExtraLight" charset="0"/>
              </a:rPr>
            </a:br>
            <a:r>
              <a:rPr lang="ja-JP" altLang="en-US" sz="1050">
                <a:solidFill>
                  <a:srgbClr val="FFFFFF"/>
                </a:solidFill>
                <a:latin typeface="+mn-lt"/>
                <a:ea typeface="MS PGothic" panose="020B0600070205080204" pitchFamily="34" charset="-128"/>
                <a:cs typeface="CiscoSans ExtraLight" charset="0"/>
              </a:rPr>
              <a:t>ツールとも容易に</a:t>
            </a:r>
            <a:br>
              <a:rPr lang="en-US" altLang="ja-JP" sz="1050">
                <a:solidFill>
                  <a:srgbClr val="FFFFFF"/>
                </a:solidFill>
                <a:latin typeface="+mn-lt"/>
                <a:ea typeface="MS PGothic" panose="020B0600070205080204" pitchFamily="34" charset="-128"/>
                <a:cs typeface="CiscoSans ExtraLight" charset="0"/>
              </a:rPr>
            </a:br>
            <a:r>
              <a:rPr lang="ja-JP" altLang="en-US" sz="1050">
                <a:solidFill>
                  <a:srgbClr val="FFFFFF"/>
                </a:solidFill>
                <a:latin typeface="+mn-lt"/>
                <a:ea typeface="MS PGothic" panose="020B0600070205080204" pitchFamily="34" charset="-128"/>
                <a:cs typeface="CiscoSans ExtraLight" charset="0"/>
              </a:rPr>
              <a:t>インテグレーション</a:t>
            </a:r>
            <a:endParaRPr lang="en-US" sz="1050">
              <a:solidFill>
                <a:srgbClr val="FFFFFF"/>
              </a:solidFill>
              <a:latin typeface="+mn-lt"/>
              <a:ea typeface="MS PGothic" panose="020B0600070205080204" pitchFamily="34" charset="-128"/>
              <a:cs typeface="CiscoSans ExtraLight" charset="0"/>
            </a:endParaRPr>
          </a:p>
        </p:txBody>
      </p:sp>
      <p:pic>
        <p:nvPicPr>
          <p:cNvPr id="40" name="Picture 6">
            <a:extLst>
              <a:ext uri="{FF2B5EF4-FFF2-40B4-BE49-F238E27FC236}">
                <a16:creationId xmlns:a16="http://schemas.microsoft.com/office/drawing/2014/main" id="{63DA372B-FEF1-C14E-AA85-3B5E12FCD253}"/>
              </a:ext>
            </a:extLst>
          </p:cNvPr>
          <p:cNvPicPr>
            <a:picLocks noChangeAspect="1"/>
          </p:cNvPicPr>
          <p:nvPr/>
        </p:nvPicPr>
        <p:blipFill>
          <a:blip r:embed="rId13" cstate="screen">
            <a:extLst>
              <a:ext uri="{28A0092B-C50C-407E-A947-70E740481C1C}">
                <a14:useLocalDpi xmlns:a14="http://schemas.microsoft.com/office/drawing/2010/main"/>
              </a:ext>
            </a:extLst>
          </a:blip>
          <a:stretch>
            <a:fillRect/>
          </a:stretch>
        </p:blipFill>
        <p:spPr>
          <a:xfrm>
            <a:off x="4200494" y="3879546"/>
            <a:ext cx="453271" cy="453271"/>
          </a:xfrm>
          <a:prstGeom prst="rect">
            <a:avLst/>
          </a:prstGeom>
        </p:spPr>
      </p:pic>
      <p:pic>
        <p:nvPicPr>
          <p:cNvPr id="41" name="Picture 60">
            <a:extLst>
              <a:ext uri="{FF2B5EF4-FFF2-40B4-BE49-F238E27FC236}">
                <a16:creationId xmlns:a16="http://schemas.microsoft.com/office/drawing/2014/main" id="{9099BC77-8DF7-744D-B93B-FC486E014B7D}"/>
              </a:ext>
            </a:extLst>
          </p:cNvPr>
          <p:cNvPicPr>
            <a:picLocks noChangeAspect="1"/>
          </p:cNvPicPr>
          <p:nvPr/>
        </p:nvPicPr>
        <p:blipFill rotWithShape="1">
          <a:blip r:embed="rId14" cstate="screen">
            <a:extLst>
              <a:ext uri="{28A0092B-C50C-407E-A947-70E740481C1C}">
                <a14:useLocalDpi xmlns:a14="http://schemas.microsoft.com/office/drawing/2010/main"/>
              </a:ext>
            </a:extLst>
          </a:blip>
          <a:srcRect/>
          <a:stretch/>
        </p:blipFill>
        <p:spPr>
          <a:xfrm>
            <a:off x="1910260" y="4190361"/>
            <a:ext cx="585926" cy="625876"/>
          </a:xfrm>
          <a:prstGeom prst="rect">
            <a:avLst/>
          </a:prstGeom>
        </p:spPr>
      </p:pic>
      <p:sp>
        <p:nvSpPr>
          <p:cNvPr id="42" name="Slide Number Placeholder 4">
            <a:extLst>
              <a:ext uri="{FF2B5EF4-FFF2-40B4-BE49-F238E27FC236}">
                <a16:creationId xmlns:a16="http://schemas.microsoft.com/office/drawing/2014/main" id="{8B227ACB-EF7F-E540-9751-5D7B8E798A0B}"/>
              </a:ext>
            </a:extLst>
          </p:cNvPr>
          <p:cNvSpPr>
            <a:spLocks noGrp="1"/>
          </p:cNvSpPr>
          <p:nvPr>
            <p:ph type="sldNum" sz="quarter" idx="4294967295"/>
          </p:nvPr>
        </p:nvSpPr>
        <p:spPr>
          <a:xfrm>
            <a:off x="8648700" y="4884738"/>
            <a:ext cx="495300" cy="274637"/>
          </a:xfrm>
          <a:prstGeom prst="rect">
            <a:avLst/>
          </a:prstGeom>
        </p:spPr>
        <p:txBody>
          <a:bodyPr>
            <a:noAutofit/>
          </a:bodyPr>
          <a:lstStyle/>
          <a:p>
            <a:fld id="{3945D0FD-48F1-4D72-80C5-FFB60B92A834}" type="slidenum">
              <a:rPr lang="en-US" sz="900" smtClean="0">
                <a:latin typeface="+mn-lt"/>
                <a:ea typeface="MS PGothic" panose="020B0600070205080204" pitchFamily="34" charset="-128"/>
              </a:rPr>
              <a:pPr/>
              <a:t>15</a:t>
            </a:fld>
            <a:endParaRPr lang="en-US" sz="900">
              <a:latin typeface="+mn-lt"/>
              <a:ea typeface="MS PGothic" panose="020B0600070205080204" pitchFamily="34" charset="-128"/>
            </a:endParaRPr>
          </a:p>
        </p:txBody>
      </p:sp>
    </p:spTree>
    <p:extLst>
      <p:ext uri="{BB962C8B-B14F-4D97-AF65-F5344CB8AC3E}">
        <p14:creationId xmlns:p14="http://schemas.microsoft.com/office/powerpoint/2010/main" val="1642944922"/>
      </p:ext>
    </p:extLst>
  </p:cSld>
  <p:clrMapOvr>
    <a:masterClrMapping/>
  </p:clrMapOvr>
</p:sld>
</file>

<file path=ppt/slides/slide1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B4E46717-193D-964E-B331-2B7326FCC372}"/>
              </a:ext>
            </a:extLst>
          </p:cNvPr>
          <p:cNvSpPr>
            <a:spLocks noGrp="1"/>
          </p:cNvSpPr>
          <p:nvPr>
            <p:ph type="title"/>
          </p:nvPr>
        </p:nvSpPr>
        <p:spPr/>
        <p:txBody>
          <a:bodyPr anchor="t"/>
          <a:lstStyle/>
          <a:p>
            <a:r>
              <a:rPr lang="en-US" dirty="0">
                <a:latin typeface="+mn-lt"/>
                <a:ea typeface="MS PGothic" panose="020B0600070205080204" pitchFamily="34" charset="-128"/>
              </a:rPr>
              <a:t>PoE</a:t>
            </a:r>
          </a:p>
        </p:txBody>
      </p:sp>
      <p:sp>
        <p:nvSpPr>
          <p:cNvPr id="5" name="Text Placeholder 4">
            <a:extLst>
              <a:ext uri="{FF2B5EF4-FFF2-40B4-BE49-F238E27FC236}">
                <a16:creationId xmlns:a16="http://schemas.microsoft.com/office/drawing/2014/main" id="{A9F797BE-25B5-8A46-B6B8-37C32BBAD93F}"/>
              </a:ext>
            </a:extLst>
          </p:cNvPr>
          <p:cNvSpPr>
            <a:spLocks noGrp="1"/>
          </p:cNvSpPr>
          <p:nvPr>
            <p:ph type="body" sz="quarter" idx="11"/>
          </p:nvPr>
        </p:nvSpPr>
        <p:spPr/>
        <p:txBody>
          <a:bodyPr anchor="b"/>
          <a:lstStyle/>
          <a:p>
            <a:r>
              <a:rPr kumimoji="1" lang="en-US" altLang="ja-JP" dirty="0">
                <a:ea typeface="MS PGothic" panose="020B0600070205080204" pitchFamily="34" charset="-128"/>
              </a:rPr>
              <a:t>Cisco Catalyst 9300L </a:t>
            </a:r>
            <a:r>
              <a:rPr kumimoji="1" lang="ja-JP" altLang="en-US" dirty="0">
                <a:ea typeface="MS PGothic" panose="020B0600070205080204" pitchFamily="34" charset="-128"/>
              </a:rPr>
              <a:t>シリーズでサポートされる電源モジュールの組み合わせ、供給量</a:t>
            </a:r>
            <a:endParaRPr kumimoji="1" lang="en-US" altLang="ja-JP" dirty="0">
              <a:ea typeface="MS PGothic" panose="020B0600070205080204" pitchFamily="34" charset="-128"/>
            </a:endParaRPr>
          </a:p>
        </p:txBody>
      </p:sp>
      <p:sp>
        <p:nvSpPr>
          <p:cNvPr id="6" name="Text Placeholder 5">
            <a:extLst>
              <a:ext uri="{FF2B5EF4-FFF2-40B4-BE49-F238E27FC236}">
                <a16:creationId xmlns:a16="http://schemas.microsoft.com/office/drawing/2014/main" id="{AD0CEF74-413B-8F45-AD7F-1418652859F4}"/>
              </a:ext>
            </a:extLst>
          </p:cNvPr>
          <p:cNvSpPr>
            <a:spLocks noGrp="1"/>
          </p:cNvSpPr>
          <p:nvPr>
            <p:ph type="body" sz="quarter" idx="12"/>
          </p:nvPr>
        </p:nvSpPr>
        <p:spPr/>
        <p:txBody>
          <a:bodyPr/>
          <a:lstStyle/>
          <a:p>
            <a:r>
              <a:rPr kumimoji="1" lang="en-US" altLang="ja-JP">
                <a:ea typeface="MS PGothic" panose="020B0600070205080204" pitchFamily="34" charset="-128"/>
              </a:rPr>
              <a:t>3.2  IOS Management</a:t>
            </a:r>
            <a:endParaRPr lang="en-US" altLang="ja-JP">
              <a:solidFill>
                <a:schemeClr val="accent3">
                  <a:lumMod val="50000"/>
                </a:schemeClr>
              </a:solidFill>
              <a:ea typeface="MS PGothic" panose="020B0600070205080204" pitchFamily="34" charset="-128"/>
              <a:cs typeface="CiscoSansTT" panose="020B0503020201020303" pitchFamily="34" charset="0"/>
            </a:endParaRPr>
          </a:p>
        </p:txBody>
      </p:sp>
      <p:graphicFrame>
        <p:nvGraphicFramePr>
          <p:cNvPr id="8" name="表 7">
            <a:extLst>
              <a:ext uri="{FF2B5EF4-FFF2-40B4-BE49-F238E27FC236}">
                <a16:creationId xmlns:a16="http://schemas.microsoft.com/office/drawing/2014/main" id="{2E24F795-148F-0E4E-AC87-2AB57ACFC1E7}"/>
              </a:ext>
            </a:extLst>
          </p:cNvPr>
          <p:cNvGraphicFramePr>
            <a:graphicFrameLocks noGrp="1"/>
          </p:cNvGraphicFramePr>
          <p:nvPr>
            <p:extLst>
              <p:ext uri="{D42A27DB-BD31-4B8C-83A1-F6EECF244321}">
                <p14:modId xmlns:p14="http://schemas.microsoft.com/office/powerpoint/2010/main" val="3733189361"/>
              </p:ext>
            </p:extLst>
          </p:nvPr>
        </p:nvGraphicFramePr>
        <p:xfrm>
          <a:off x="228601" y="1201738"/>
          <a:ext cx="8686799" cy="2834640"/>
        </p:xfrm>
        <a:graphic>
          <a:graphicData uri="http://schemas.openxmlformats.org/drawingml/2006/table">
            <a:tbl>
              <a:tblPr firstRow="1" bandRow="1">
                <a:tableStyleId>{C083E6E3-FA7D-4D7B-A595-EF9225AFEA82}</a:tableStyleId>
              </a:tblPr>
              <a:tblGrid>
                <a:gridCol w="1394791">
                  <a:extLst>
                    <a:ext uri="{9D8B030D-6E8A-4147-A177-3AD203B41FA5}">
                      <a16:colId xmlns:a16="http://schemas.microsoft.com/office/drawing/2014/main" val="2495916140"/>
                    </a:ext>
                  </a:extLst>
                </a:gridCol>
                <a:gridCol w="1831908">
                  <a:extLst>
                    <a:ext uri="{9D8B030D-6E8A-4147-A177-3AD203B41FA5}">
                      <a16:colId xmlns:a16="http://schemas.microsoft.com/office/drawing/2014/main" val="3147287029"/>
                    </a:ext>
                  </a:extLst>
                </a:gridCol>
                <a:gridCol w="1092020">
                  <a:extLst>
                    <a:ext uri="{9D8B030D-6E8A-4147-A177-3AD203B41FA5}">
                      <a16:colId xmlns:a16="http://schemas.microsoft.com/office/drawing/2014/main" val="2273626642"/>
                    </a:ext>
                  </a:extLst>
                </a:gridCol>
                <a:gridCol w="1092020">
                  <a:extLst>
                    <a:ext uri="{9D8B030D-6E8A-4147-A177-3AD203B41FA5}">
                      <a16:colId xmlns:a16="http://schemas.microsoft.com/office/drawing/2014/main" val="535322550"/>
                    </a:ext>
                  </a:extLst>
                </a:gridCol>
                <a:gridCol w="1092020">
                  <a:extLst>
                    <a:ext uri="{9D8B030D-6E8A-4147-A177-3AD203B41FA5}">
                      <a16:colId xmlns:a16="http://schemas.microsoft.com/office/drawing/2014/main" val="2346216435"/>
                    </a:ext>
                  </a:extLst>
                </a:gridCol>
                <a:gridCol w="1092020">
                  <a:extLst>
                    <a:ext uri="{9D8B030D-6E8A-4147-A177-3AD203B41FA5}">
                      <a16:colId xmlns:a16="http://schemas.microsoft.com/office/drawing/2014/main" val="127947645"/>
                    </a:ext>
                  </a:extLst>
                </a:gridCol>
                <a:gridCol w="1092020">
                  <a:extLst>
                    <a:ext uri="{9D8B030D-6E8A-4147-A177-3AD203B41FA5}">
                      <a16:colId xmlns:a16="http://schemas.microsoft.com/office/drawing/2014/main" val="4194166887"/>
                    </a:ext>
                  </a:extLst>
                </a:gridCol>
              </a:tblGrid>
              <a:tr h="396240">
                <a:tc>
                  <a:txBody>
                    <a:bodyPr/>
                    <a:lstStyle/>
                    <a:p>
                      <a:pPr algn="ctr"/>
                      <a:r>
                        <a:rPr kumimoji="1" lang="ja-JP" altLang="en-US" sz="1000">
                          <a:solidFill>
                            <a:schemeClr val="tx2"/>
                          </a:solidFill>
                          <a:latin typeface="+mn-lt"/>
                          <a:ea typeface="MS PGothic" panose="020B0600070205080204" pitchFamily="34" charset="-128"/>
                        </a:rPr>
                        <a:t>本体</a:t>
                      </a:r>
                      <a:r>
                        <a:rPr kumimoji="1" lang="en-US" altLang="ja-JP" sz="1000">
                          <a:solidFill>
                            <a:schemeClr val="tx2"/>
                          </a:solidFill>
                          <a:latin typeface="+mn-lt"/>
                          <a:ea typeface="MS PGothic" panose="020B0600070205080204" pitchFamily="34" charset="-128"/>
                        </a:rPr>
                        <a:t> PID</a:t>
                      </a:r>
                      <a:endParaRPr kumimoji="1" lang="ja-JP" altLang="en-US" sz="1000" b="0">
                        <a:solidFill>
                          <a:schemeClr val="tx2"/>
                        </a:solidFill>
                        <a:latin typeface="+mn-lt"/>
                        <a:ea typeface="MS PGothic" panose="020B0600070205080204" pitchFamily="34" charset="-128"/>
                      </a:endParaRPr>
                    </a:p>
                  </a:txBody>
                  <a:tcPr anchor="ctr"/>
                </a:tc>
                <a:tc>
                  <a:txBody>
                    <a:bodyPr/>
                    <a:lstStyle/>
                    <a:p>
                      <a:pPr algn="ctr"/>
                      <a:r>
                        <a:rPr kumimoji="1" lang="ja-JP" altLang="en-US" sz="1000">
                          <a:solidFill>
                            <a:schemeClr val="tx2"/>
                          </a:solidFill>
                          <a:latin typeface="+mn-lt"/>
                          <a:ea typeface="MS PGothic" panose="020B0600070205080204" pitchFamily="34" charset="-128"/>
                        </a:rPr>
                        <a:t>デフォルト電源モジュール</a:t>
                      </a:r>
                      <a:endParaRPr kumimoji="1" lang="ja-JP" altLang="en-US" sz="1000" b="0">
                        <a:solidFill>
                          <a:schemeClr val="tx2"/>
                        </a:solidFill>
                        <a:latin typeface="+mn-lt"/>
                        <a:ea typeface="MS PGothic" panose="020B0600070205080204" pitchFamily="34" charset="-128"/>
                      </a:endParaRPr>
                    </a:p>
                  </a:txBody>
                  <a:tcPr anchor="ctr"/>
                </a:tc>
                <a:tc>
                  <a:txBody>
                    <a:bodyPr/>
                    <a:lstStyle/>
                    <a:p>
                      <a:pPr algn="ctr"/>
                      <a:r>
                        <a:rPr kumimoji="1" lang="ja-JP" altLang="en-US" sz="1000" kern="1200">
                          <a:solidFill>
                            <a:schemeClr val="tx2"/>
                          </a:solidFill>
                          <a:effectLst/>
                          <a:latin typeface="+mn-lt"/>
                          <a:ea typeface="MS PGothic" panose="020B0600070205080204" pitchFamily="34" charset="-128"/>
                        </a:rPr>
                        <a:t>デフォルト最大</a:t>
                      </a:r>
                      <a:r>
                        <a:rPr kumimoji="1" lang="en-US" altLang="ja-JP" sz="1000" kern="1200" err="1">
                          <a:solidFill>
                            <a:schemeClr val="tx2"/>
                          </a:solidFill>
                          <a:effectLst/>
                          <a:latin typeface="+mn-lt"/>
                          <a:ea typeface="MS PGothic" panose="020B0600070205080204" pitchFamily="34" charset="-128"/>
                        </a:rPr>
                        <a:t>PoE</a:t>
                      </a:r>
                      <a:r>
                        <a:rPr kumimoji="1" lang="en-US" altLang="ja-JP" sz="1000" kern="1200">
                          <a:solidFill>
                            <a:schemeClr val="tx2"/>
                          </a:solidFill>
                          <a:effectLst/>
                          <a:latin typeface="+mn-lt"/>
                          <a:ea typeface="MS PGothic" panose="020B0600070205080204" pitchFamily="34" charset="-128"/>
                        </a:rPr>
                        <a:t> </a:t>
                      </a:r>
                      <a:r>
                        <a:rPr kumimoji="1" lang="ja-JP" altLang="en-US" sz="1000" kern="1200">
                          <a:solidFill>
                            <a:schemeClr val="tx2"/>
                          </a:solidFill>
                          <a:effectLst/>
                          <a:latin typeface="+mn-lt"/>
                          <a:ea typeface="MS PGothic" panose="020B0600070205080204" pitchFamily="34" charset="-128"/>
                        </a:rPr>
                        <a:t>電源供給量</a:t>
                      </a:r>
                      <a:endParaRPr kumimoji="1" lang="ja-JP" altLang="en-US" sz="1000" b="0">
                        <a:solidFill>
                          <a:schemeClr val="tx2"/>
                        </a:solidFill>
                        <a:latin typeface="+mn-lt"/>
                        <a:ea typeface="MS PGothic" panose="020B0600070205080204" pitchFamily="34" charset="-128"/>
                      </a:endParaRPr>
                    </a:p>
                  </a:txBody>
                  <a:tcPr anchor="ctr"/>
                </a:tc>
                <a:tc>
                  <a:txBody>
                    <a:bodyPr/>
                    <a:lstStyle/>
                    <a:p>
                      <a:pPr algn="ctr"/>
                      <a:r>
                        <a:rPr kumimoji="1" lang="ja-JP" altLang="en-US" sz="1000" dirty="0">
                          <a:solidFill>
                            <a:schemeClr val="tx2"/>
                          </a:solidFill>
                          <a:latin typeface="+mn-lt"/>
                          <a:ea typeface="MS PGothic" panose="020B0600070205080204" pitchFamily="34" charset="-128"/>
                        </a:rPr>
                        <a:t>セカンダリ電源</a:t>
                      </a:r>
                      <a:r>
                        <a:rPr kumimoji="1" lang="en-US" altLang="ja-JP" sz="1000" dirty="0">
                          <a:solidFill>
                            <a:schemeClr val="tx2"/>
                          </a:solidFill>
                          <a:latin typeface="+mn-lt"/>
                          <a:ea typeface="MS PGothic" panose="020B0600070205080204" pitchFamily="34" charset="-128"/>
                        </a:rPr>
                        <a:t>350W</a:t>
                      </a:r>
                      <a:endParaRPr kumimoji="1" lang="ja-JP" altLang="en-US" sz="1000" b="0" dirty="0">
                        <a:solidFill>
                          <a:schemeClr val="tx2"/>
                        </a:solidFill>
                        <a:latin typeface="+mn-lt"/>
                        <a:ea typeface="MS PGothic" panose="020B0600070205080204" pitchFamily="34" charset="-128"/>
                      </a:endParaRPr>
                    </a:p>
                  </a:txBody>
                  <a:tcPr anchor="ctr"/>
                </a:tc>
                <a:tc>
                  <a:txBody>
                    <a:bodyPr/>
                    <a:lstStyle/>
                    <a:p>
                      <a:pPr marL="0" marR="0" lvl="0" indent="0" algn="ctr" defTabSz="685777" rtl="0" eaLnBrk="1" fontAlgn="auto" latinLnBrk="0" hangingPunct="1">
                        <a:lnSpc>
                          <a:spcPct val="100000"/>
                        </a:lnSpc>
                        <a:spcBef>
                          <a:spcPts val="0"/>
                        </a:spcBef>
                        <a:spcAft>
                          <a:spcPts val="0"/>
                        </a:spcAft>
                        <a:buClrTx/>
                        <a:buSzTx/>
                        <a:buFontTx/>
                        <a:buNone/>
                        <a:tabLst/>
                        <a:defRPr/>
                      </a:pPr>
                      <a:r>
                        <a:rPr kumimoji="1" lang="ja-JP" altLang="en-US" sz="1000">
                          <a:solidFill>
                            <a:schemeClr val="tx2"/>
                          </a:solidFill>
                          <a:latin typeface="+mn-lt"/>
                          <a:ea typeface="MS PGothic" panose="020B0600070205080204" pitchFamily="34" charset="-128"/>
                        </a:rPr>
                        <a:t>セカンダリ電源</a:t>
                      </a:r>
                      <a:r>
                        <a:rPr kumimoji="1" lang="en-US" altLang="ja-JP" sz="1000">
                          <a:solidFill>
                            <a:schemeClr val="tx2"/>
                          </a:solidFill>
                          <a:latin typeface="+mn-lt"/>
                          <a:ea typeface="MS PGothic" panose="020B0600070205080204" pitchFamily="34" charset="-128"/>
                        </a:rPr>
                        <a:t>715W</a:t>
                      </a:r>
                      <a:endParaRPr kumimoji="1" lang="ja-JP" altLang="en-US" sz="1000" b="0">
                        <a:solidFill>
                          <a:schemeClr val="tx2"/>
                        </a:solidFill>
                        <a:latin typeface="+mn-lt"/>
                        <a:ea typeface="MS PGothic" panose="020B0600070205080204" pitchFamily="34" charset="-128"/>
                      </a:endParaRPr>
                    </a:p>
                  </a:txBody>
                  <a:tcPr anchor="ctr"/>
                </a:tc>
                <a:tc>
                  <a:txBody>
                    <a:bodyPr/>
                    <a:lstStyle/>
                    <a:p>
                      <a:pPr marL="0" marR="0" lvl="0" indent="0" algn="ctr" defTabSz="685777" rtl="0" eaLnBrk="1" fontAlgn="auto" latinLnBrk="0" hangingPunct="1">
                        <a:lnSpc>
                          <a:spcPct val="100000"/>
                        </a:lnSpc>
                        <a:spcBef>
                          <a:spcPts val="0"/>
                        </a:spcBef>
                        <a:spcAft>
                          <a:spcPts val="0"/>
                        </a:spcAft>
                        <a:buClrTx/>
                        <a:buSzTx/>
                        <a:buFontTx/>
                        <a:buNone/>
                        <a:tabLst/>
                        <a:defRPr/>
                      </a:pPr>
                      <a:r>
                        <a:rPr kumimoji="1" lang="ja-JP" altLang="en-US" sz="1000">
                          <a:solidFill>
                            <a:schemeClr val="tx2"/>
                          </a:solidFill>
                          <a:latin typeface="+mn-lt"/>
                          <a:ea typeface="MS PGothic" panose="020B0600070205080204" pitchFamily="34" charset="-128"/>
                        </a:rPr>
                        <a:t>セカンダリ電源</a:t>
                      </a:r>
                      <a:r>
                        <a:rPr kumimoji="1" lang="en-US" altLang="ja-JP" sz="1000">
                          <a:solidFill>
                            <a:schemeClr val="tx2"/>
                          </a:solidFill>
                          <a:latin typeface="+mn-lt"/>
                          <a:ea typeface="MS PGothic" panose="020B0600070205080204" pitchFamily="34" charset="-128"/>
                        </a:rPr>
                        <a:t>1100W</a:t>
                      </a:r>
                      <a:endParaRPr kumimoji="1" lang="ja-JP" altLang="en-US" sz="1000" b="0">
                        <a:solidFill>
                          <a:schemeClr val="tx2"/>
                        </a:solidFill>
                        <a:latin typeface="+mn-lt"/>
                        <a:ea typeface="MS PGothic" panose="020B0600070205080204" pitchFamily="34" charset="-128"/>
                      </a:endParaRPr>
                    </a:p>
                  </a:txBody>
                  <a:tcPr anchor="ctr"/>
                </a:tc>
                <a:tc>
                  <a:txBody>
                    <a:bodyPr/>
                    <a:lstStyle/>
                    <a:p>
                      <a:pPr marL="0" marR="0" lvl="0" indent="0" algn="ctr" defTabSz="685777" rtl="0" eaLnBrk="1" fontAlgn="auto" latinLnBrk="0" hangingPunct="1">
                        <a:lnSpc>
                          <a:spcPct val="100000"/>
                        </a:lnSpc>
                        <a:spcBef>
                          <a:spcPts val="0"/>
                        </a:spcBef>
                        <a:spcAft>
                          <a:spcPts val="0"/>
                        </a:spcAft>
                        <a:buClrTx/>
                        <a:buSzTx/>
                        <a:buFontTx/>
                        <a:buNone/>
                        <a:tabLst/>
                        <a:defRPr/>
                      </a:pPr>
                      <a:r>
                        <a:rPr kumimoji="1" lang="ja-JP" altLang="en-US" sz="1000">
                          <a:solidFill>
                            <a:schemeClr val="tx2"/>
                          </a:solidFill>
                          <a:latin typeface="+mn-lt"/>
                          <a:ea typeface="MS PGothic" panose="020B0600070205080204" pitchFamily="34" charset="-128"/>
                        </a:rPr>
                        <a:t>セカンダリ電源</a:t>
                      </a:r>
                      <a:r>
                        <a:rPr kumimoji="1" lang="en-US" altLang="ja-JP" sz="1000">
                          <a:solidFill>
                            <a:schemeClr val="tx2"/>
                          </a:solidFill>
                          <a:latin typeface="+mn-lt"/>
                          <a:ea typeface="MS PGothic" panose="020B0600070205080204" pitchFamily="34" charset="-128"/>
                        </a:rPr>
                        <a:t>715W DC</a:t>
                      </a:r>
                      <a:endParaRPr kumimoji="1" lang="ja-JP" altLang="en-US" sz="1000" b="0">
                        <a:solidFill>
                          <a:schemeClr val="tx2"/>
                        </a:solidFill>
                        <a:latin typeface="+mn-lt"/>
                        <a:ea typeface="MS PGothic" panose="020B0600070205080204" pitchFamily="34" charset="-128"/>
                      </a:endParaRPr>
                    </a:p>
                  </a:txBody>
                  <a:tcPr anchor="ctr"/>
                </a:tc>
                <a:extLst>
                  <a:ext uri="{0D108BD9-81ED-4DB2-BD59-A6C34878D82A}">
                    <a16:rowId xmlns:a16="http://schemas.microsoft.com/office/drawing/2014/main" val="3690670431"/>
                  </a:ext>
                </a:extLst>
              </a:tr>
              <a:tr h="243840">
                <a:tc>
                  <a:txBody>
                    <a:bodyPr/>
                    <a:lstStyle/>
                    <a:p>
                      <a:pPr algn="l"/>
                      <a:r>
                        <a:rPr lang="en-US" altLang="ja-JP" sz="1000" dirty="0">
                          <a:latin typeface="+mn-lt"/>
                          <a:ea typeface="MS PGothic" panose="020B0600070205080204" pitchFamily="34" charset="-128"/>
                        </a:rPr>
                        <a:t>C9300L-24P-4G</a:t>
                      </a:r>
                      <a:endParaRPr lang="en-US" altLang="ja-JP" sz="1000" b="0" i="0" kern="1200" dirty="0">
                        <a:solidFill>
                          <a:schemeClr val="tx1"/>
                        </a:solidFill>
                        <a:effectLst/>
                        <a:latin typeface="+mn-lt"/>
                        <a:ea typeface="MS PGothic" panose="020B0600070205080204" pitchFamily="34" charset="-128"/>
                        <a:cs typeface="+mn-cs"/>
                      </a:endParaRPr>
                    </a:p>
                  </a:txBody>
                  <a:tcPr anchor="ctr"/>
                </a:tc>
                <a:tc>
                  <a:txBody>
                    <a:bodyPr/>
                    <a:lstStyle/>
                    <a:p>
                      <a:pPr marL="0" marR="0" lvl="0" indent="0" algn="l" defTabSz="685777" rtl="0" eaLnBrk="1" fontAlgn="auto" latinLnBrk="0" hangingPunct="1">
                        <a:lnSpc>
                          <a:spcPct val="100000"/>
                        </a:lnSpc>
                        <a:spcBef>
                          <a:spcPts val="0"/>
                        </a:spcBef>
                        <a:spcAft>
                          <a:spcPts val="0"/>
                        </a:spcAft>
                        <a:buClrTx/>
                        <a:buSzTx/>
                        <a:buFontTx/>
                        <a:buNone/>
                        <a:tabLst/>
                        <a:defRPr/>
                      </a:pPr>
                      <a:r>
                        <a:rPr lang="en-US" altLang="ja-JP" sz="1000" dirty="0">
                          <a:latin typeface="+mn-lt"/>
                          <a:ea typeface="MS PGothic" panose="020B0600070205080204" pitchFamily="34" charset="-128"/>
                        </a:rPr>
                        <a:t>PWR-C1-715WAC-P</a:t>
                      </a:r>
                      <a:endParaRPr lang="en" altLang="ja-JP" sz="1000" b="0" dirty="0">
                        <a:latin typeface="+mn-lt"/>
                        <a:ea typeface="MS PGothic" panose="020B0600070205080204" pitchFamily="34" charset="-128"/>
                      </a:endParaRPr>
                    </a:p>
                  </a:txBody>
                  <a:tcPr anchor="ctr"/>
                </a:tc>
                <a:tc>
                  <a:txBody>
                    <a:bodyPr/>
                    <a:lstStyle/>
                    <a:p>
                      <a:pPr algn="ctr"/>
                      <a:r>
                        <a:rPr kumimoji="1" lang="en-US" altLang="ja-JP" sz="1000" dirty="0">
                          <a:latin typeface="+mn-lt"/>
                          <a:ea typeface="MS PGothic" panose="020B0600070205080204" pitchFamily="34" charset="-128"/>
                        </a:rPr>
                        <a:t>505 W</a:t>
                      </a:r>
                      <a:endParaRPr kumimoji="1" lang="ja-JP" altLang="en-US" sz="1000" b="0" dirty="0">
                        <a:latin typeface="+mn-lt"/>
                        <a:ea typeface="MS PGothic" panose="020B0600070205080204" pitchFamily="34" charset="-128"/>
                      </a:endParaRPr>
                    </a:p>
                  </a:txBody>
                  <a:tcPr anchor="ctr"/>
                </a:tc>
                <a:tc>
                  <a:txBody>
                    <a:bodyPr/>
                    <a:lstStyle/>
                    <a:p>
                      <a:pPr marL="0" marR="0" lvl="0" indent="0" algn="ctr" defTabSz="685777" rtl="0" eaLnBrk="1" fontAlgn="auto" latinLnBrk="0" hangingPunct="1">
                        <a:lnSpc>
                          <a:spcPct val="100000"/>
                        </a:lnSpc>
                        <a:spcBef>
                          <a:spcPts val="0"/>
                        </a:spcBef>
                        <a:spcAft>
                          <a:spcPts val="0"/>
                        </a:spcAft>
                        <a:buClrTx/>
                        <a:buSzTx/>
                        <a:buFontTx/>
                        <a:buNone/>
                        <a:tabLst/>
                        <a:defRPr/>
                      </a:pPr>
                      <a:r>
                        <a:rPr kumimoji="1" lang="en-US" altLang="ja-JP" sz="1000" dirty="0">
                          <a:latin typeface="+mn-lt"/>
                          <a:ea typeface="MS PGothic" panose="020B0600070205080204" pitchFamily="34" charset="-128"/>
                        </a:rPr>
                        <a:t>720 W*</a:t>
                      </a:r>
                      <a:endParaRPr kumimoji="1" lang="ja-JP" altLang="en-US" sz="1000" b="0" dirty="0">
                        <a:latin typeface="+mn-lt"/>
                        <a:ea typeface="MS PGothic" panose="020B0600070205080204" pitchFamily="34" charset="-128"/>
                      </a:endParaRPr>
                    </a:p>
                  </a:txBody>
                  <a:tcPr anchor="ctr"/>
                </a:tc>
                <a:tc>
                  <a:txBody>
                    <a:bodyPr/>
                    <a:lstStyle/>
                    <a:p>
                      <a:pPr marL="0" marR="0" lvl="0" indent="0" algn="ctr" defTabSz="685777" rtl="0" eaLnBrk="1" fontAlgn="auto" latinLnBrk="0" hangingPunct="1">
                        <a:lnSpc>
                          <a:spcPct val="100000"/>
                        </a:lnSpc>
                        <a:spcBef>
                          <a:spcPts val="0"/>
                        </a:spcBef>
                        <a:spcAft>
                          <a:spcPts val="0"/>
                        </a:spcAft>
                        <a:buClrTx/>
                        <a:buSzTx/>
                        <a:buFontTx/>
                        <a:buNone/>
                        <a:tabLst/>
                        <a:defRPr/>
                      </a:pPr>
                      <a:r>
                        <a:rPr kumimoji="1" lang="en-US" altLang="ja-JP" sz="1000" dirty="0">
                          <a:latin typeface="+mn-lt"/>
                          <a:ea typeface="MS PGothic" panose="020B0600070205080204" pitchFamily="34" charset="-128"/>
                        </a:rPr>
                        <a:t>720 W*</a:t>
                      </a:r>
                      <a:endParaRPr kumimoji="1" lang="ja-JP" altLang="en-US" sz="1000" b="0" dirty="0">
                        <a:latin typeface="+mn-lt"/>
                        <a:ea typeface="MS PGothic" panose="020B0600070205080204" pitchFamily="34" charset="-128"/>
                      </a:endParaRPr>
                    </a:p>
                  </a:txBody>
                  <a:tcPr anchor="ctr"/>
                </a:tc>
                <a:tc>
                  <a:txBody>
                    <a:bodyPr/>
                    <a:lstStyle/>
                    <a:p>
                      <a:pPr marL="0" marR="0" lvl="0" indent="0" algn="ctr" defTabSz="685777" rtl="0" eaLnBrk="1" fontAlgn="auto" latinLnBrk="0" hangingPunct="1">
                        <a:lnSpc>
                          <a:spcPct val="100000"/>
                        </a:lnSpc>
                        <a:spcBef>
                          <a:spcPts val="0"/>
                        </a:spcBef>
                        <a:spcAft>
                          <a:spcPts val="0"/>
                        </a:spcAft>
                        <a:buClrTx/>
                        <a:buSzTx/>
                        <a:buFontTx/>
                        <a:buNone/>
                        <a:tabLst/>
                        <a:defRPr/>
                      </a:pPr>
                      <a:r>
                        <a:rPr kumimoji="1" lang="en-US" altLang="ja-JP" sz="1000" dirty="0">
                          <a:latin typeface="+mn-lt"/>
                          <a:ea typeface="MS PGothic" panose="020B0600070205080204" pitchFamily="34" charset="-128"/>
                        </a:rPr>
                        <a:t>720 W*</a:t>
                      </a:r>
                      <a:endParaRPr kumimoji="1" lang="ja-JP" altLang="en-US" sz="1000" b="0" dirty="0">
                        <a:latin typeface="+mn-lt"/>
                        <a:ea typeface="MS PGothic" panose="020B0600070205080204" pitchFamily="34" charset="-128"/>
                      </a:endParaRPr>
                    </a:p>
                  </a:txBody>
                  <a:tcPr anchor="ctr"/>
                </a:tc>
                <a:tc>
                  <a:txBody>
                    <a:bodyPr/>
                    <a:lstStyle/>
                    <a:p>
                      <a:pPr marL="0" marR="0" lvl="0" indent="0" algn="ctr" defTabSz="685777" rtl="0" eaLnBrk="1" fontAlgn="auto" latinLnBrk="0" hangingPunct="1">
                        <a:lnSpc>
                          <a:spcPct val="100000"/>
                        </a:lnSpc>
                        <a:spcBef>
                          <a:spcPts val="0"/>
                        </a:spcBef>
                        <a:spcAft>
                          <a:spcPts val="0"/>
                        </a:spcAft>
                        <a:buClrTx/>
                        <a:buSzTx/>
                        <a:buFontTx/>
                        <a:buNone/>
                        <a:tabLst/>
                        <a:defRPr/>
                      </a:pPr>
                      <a:r>
                        <a:rPr kumimoji="1" lang="en-US" altLang="ja-JP" sz="1000" dirty="0">
                          <a:latin typeface="+mn-lt"/>
                          <a:ea typeface="MS PGothic" panose="020B0600070205080204" pitchFamily="34" charset="-128"/>
                        </a:rPr>
                        <a:t>720 W*</a:t>
                      </a:r>
                      <a:endParaRPr kumimoji="1" lang="ja-JP" altLang="en-US" sz="1000" b="0" dirty="0">
                        <a:latin typeface="+mn-lt"/>
                        <a:ea typeface="MS PGothic" panose="020B0600070205080204" pitchFamily="34" charset="-128"/>
                      </a:endParaRPr>
                    </a:p>
                  </a:txBody>
                  <a:tcPr anchor="ctr"/>
                </a:tc>
                <a:extLst>
                  <a:ext uri="{0D108BD9-81ED-4DB2-BD59-A6C34878D82A}">
                    <a16:rowId xmlns:a16="http://schemas.microsoft.com/office/drawing/2014/main" val="839954220"/>
                  </a:ext>
                </a:extLst>
              </a:tr>
              <a:tr h="243840">
                <a:tc>
                  <a:txBody>
                    <a:bodyPr/>
                    <a:lstStyle/>
                    <a:p>
                      <a:pPr algn="l"/>
                      <a:r>
                        <a:rPr lang="en-US" altLang="ja-JP" sz="1000" dirty="0">
                          <a:latin typeface="+mn-lt"/>
                          <a:ea typeface="MS PGothic" panose="020B0600070205080204" pitchFamily="34" charset="-128"/>
                        </a:rPr>
                        <a:t>C9300L-24P-4X</a:t>
                      </a:r>
                      <a:endParaRPr kumimoji="1" lang="ja-JP" altLang="en-US" sz="1000" b="0" dirty="0">
                        <a:latin typeface="+mn-lt"/>
                        <a:ea typeface="MS PGothic" panose="020B0600070205080204" pitchFamily="34" charset="-128"/>
                      </a:endParaRPr>
                    </a:p>
                  </a:txBody>
                  <a:tcPr anchor="ctr"/>
                </a:tc>
                <a:tc>
                  <a:txBody>
                    <a:bodyPr/>
                    <a:lstStyle/>
                    <a:p>
                      <a:pPr marL="0" marR="0" lvl="0" indent="0" algn="l" defTabSz="685777" rtl="0" eaLnBrk="1" fontAlgn="auto" latinLnBrk="0" hangingPunct="1">
                        <a:lnSpc>
                          <a:spcPct val="100000"/>
                        </a:lnSpc>
                        <a:spcBef>
                          <a:spcPts val="0"/>
                        </a:spcBef>
                        <a:spcAft>
                          <a:spcPts val="0"/>
                        </a:spcAft>
                        <a:buClrTx/>
                        <a:buSzTx/>
                        <a:buFontTx/>
                        <a:buNone/>
                        <a:tabLst/>
                        <a:defRPr/>
                      </a:pPr>
                      <a:r>
                        <a:rPr lang="en-US" altLang="ja-JP" sz="1000" dirty="0">
                          <a:latin typeface="+mn-lt"/>
                          <a:ea typeface="MS PGothic" panose="020B0600070205080204" pitchFamily="34" charset="-128"/>
                        </a:rPr>
                        <a:t>PWR-C1-715WAC-P</a:t>
                      </a:r>
                      <a:endParaRPr kumimoji="1" lang="ja-JP" altLang="en-US" sz="1000" b="0" kern="1200" dirty="0">
                        <a:effectLst/>
                        <a:latin typeface="+mn-lt"/>
                        <a:ea typeface="MS PGothic" panose="020B0600070205080204" pitchFamily="34" charset="-128"/>
                      </a:endParaRPr>
                    </a:p>
                  </a:txBody>
                  <a:tcPr anchor="ctr"/>
                </a:tc>
                <a:tc>
                  <a:txBody>
                    <a:bodyPr/>
                    <a:lstStyle/>
                    <a:p>
                      <a:pPr algn="ctr"/>
                      <a:r>
                        <a:rPr kumimoji="1" lang="en-US" altLang="ja-JP" sz="1000" dirty="0">
                          <a:latin typeface="+mn-lt"/>
                          <a:ea typeface="MS PGothic" panose="020B0600070205080204" pitchFamily="34" charset="-128"/>
                        </a:rPr>
                        <a:t>505 W</a:t>
                      </a:r>
                      <a:endParaRPr kumimoji="1" lang="ja-JP" altLang="en-US" sz="1000" b="0" dirty="0">
                        <a:latin typeface="+mn-lt"/>
                        <a:ea typeface="MS PGothic" panose="020B0600070205080204" pitchFamily="34" charset="-128"/>
                      </a:endParaRPr>
                    </a:p>
                  </a:txBody>
                  <a:tcPr anchor="ctr"/>
                </a:tc>
                <a:tc>
                  <a:txBody>
                    <a:bodyPr/>
                    <a:lstStyle/>
                    <a:p>
                      <a:pPr algn="ctr"/>
                      <a:r>
                        <a:rPr kumimoji="1" lang="en-US" altLang="ja-JP" sz="1000" dirty="0">
                          <a:latin typeface="+mn-lt"/>
                          <a:ea typeface="MS PGothic" panose="020B0600070205080204" pitchFamily="34" charset="-128"/>
                        </a:rPr>
                        <a:t>720 W*</a:t>
                      </a:r>
                      <a:endParaRPr kumimoji="1" lang="en-US" altLang="ja-JP" sz="1000" b="0" dirty="0">
                        <a:latin typeface="+mn-lt"/>
                        <a:ea typeface="MS PGothic" panose="020B0600070205080204" pitchFamily="34" charset="-128"/>
                      </a:endParaRPr>
                    </a:p>
                  </a:txBody>
                  <a:tcPr anchor="ctr"/>
                </a:tc>
                <a:tc>
                  <a:txBody>
                    <a:bodyPr/>
                    <a:lstStyle/>
                    <a:p>
                      <a:pPr marL="0" marR="0" lvl="0" indent="0" algn="ctr" defTabSz="685777" rtl="0" eaLnBrk="1" fontAlgn="auto" latinLnBrk="0" hangingPunct="1">
                        <a:lnSpc>
                          <a:spcPct val="100000"/>
                        </a:lnSpc>
                        <a:spcBef>
                          <a:spcPts val="0"/>
                        </a:spcBef>
                        <a:spcAft>
                          <a:spcPts val="0"/>
                        </a:spcAft>
                        <a:buClrTx/>
                        <a:buSzTx/>
                        <a:buFontTx/>
                        <a:buNone/>
                        <a:tabLst/>
                        <a:defRPr/>
                      </a:pPr>
                      <a:r>
                        <a:rPr kumimoji="1" lang="en-US" altLang="ja-JP" sz="1000" dirty="0">
                          <a:latin typeface="+mn-lt"/>
                          <a:ea typeface="MS PGothic" panose="020B0600070205080204" pitchFamily="34" charset="-128"/>
                        </a:rPr>
                        <a:t>720 W*</a:t>
                      </a:r>
                      <a:endParaRPr kumimoji="1" lang="en-US" altLang="ja-JP" sz="1000" b="0" dirty="0">
                        <a:latin typeface="+mn-lt"/>
                        <a:ea typeface="MS PGothic" panose="020B0600070205080204" pitchFamily="34" charset="-128"/>
                      </a:endParaRPr>
                    </a:p>
                  </a:txBody>
                  <a:tcPr anchor="ctr"/>
                </a:tc>
                <a:tc>
                  <a:txBody>
                    <a:bodyPr/>
                    <a:lstStyle/>
                    <a:p>
                      <a:pPr marL="0" marR="0" lvl="0" indent="0" algn="ctr" defTabSz="685777" rtl="0" eaLnBrk="1" fontAlgn="auto" latinLnBrk="0" hangingPunct="1">
                        <a:lnSpc>
                          <a:spcPct val="100000"/>
                        </a:lnSpc>
                        <a:spcBef>
                          <a:spcPts val="0"/>
                        </a:spcBef>
                        <a:spcAft>
                          <a:spcPts val="0"/>
                        </a:spcAft>
                        <a:buClrTx/>
                        <a:buSzTx/>
                        <a:buFontTx/>
                        <a:buNone/>
                        <a:tabLst/>
                        <a:defRPr/>
                      </a:pPr>
                      <a:r>
                        <a:rPr kumimoji="1" lang="en-US" altLang="ja-JP" sz="1000">
                          <a:latin typeface="+mn-lt"/>
                          <a:ea typeface="MS PGothic" panose="020B0600070205080204" pitchFamily="34" charset="-128"/>
                        </a:rPr>
                        <a:t>720 W*</a:t>
                      </a:r>
                      <a:endParaRPr kumimoji="1" lang="en-US" altLang="ja-JP" sz="1000" b="0">
                        <a:latin typeface="+mn-lt"/>
                        <a:ea typeface="MS PGothic" panose="020B0600070205080204" pitchFamily="34" charset="-128"/>
                      </a:endParaRPr>
                    </a:p>
                  </a:txBody>
                  <a:tcPr anchor="ctr"/>
                </a:tc>
                <a:tc>
                  <a:txBody>
                    <a:bodyPr/>
                    <a:lstStyle/>
                    <a:p>
                      <a:pPr marL="0" marR="0" lvl="0" indent="0" algn="ctr" defTabSz="685777" rtl="0" eaLnBrk="1" fontAlgn="auto" latinLnBrk="0" hangingPunct="1">
                        <a:lnSpc>
                          <a:spcPct val="100000"/>
                        </a:lnSpc>
                        <a:spcBef>
                          <a:spcPts val="0"/>
                        </a:spcBef>
                        <a:spcAft>
                          <a:spcPts val="0"/>
                        </a:spcAft>
                        <a:buClrTx/>
                        <a:buSzTx/>
                        <a:buFontTx/>
                        <a:buNone/>
                        <a:tabLst/>
                        <a:defRPr/>
                      </a:pPr>
                      <a:r>
                        <a:rPr kumimoji="1" lang="en-US" altLang="ja-JP" sz="1000" dirty="0">
                          <a:latin typeface="+mn-lt"/>
                          <a:ea typeface="MS PGothic" panose="020B0600070205080204" pitchFamily="34" charset="-128"/>
                        </a:rPr>
                        <a:t>720 W*</a:t>
                      </a:r>
                      <a:endParaRPr kumimoji="1" lang="en-US" altLang="ja-JP" sz="1000" b="0" dirty="0">
                        <a:latin typeface="+mn-lt"/>
                        <a:ea typeface="MS PGothic" panose="020B0600070205080204" pitchFamily="34" charset="-128"/>
                      </a:endParaRPr>
                    </a:p>
                  </a:txBody>
                  <a:tcPr anchor="ctr"/>
                </a:tc>
                <a:extLst>
                  <a:ext uri="{0D108BD9-81ED-4DB2-BD59-A6C34878D82A}">
                    <a16:rowId xmlns:a16="http://schemas.microsoft.com/office/drawing/2014/main" val="1986247455"/>
                  </a:ext>
                </a:extLst>
              </a:tr>
              <a:tr h="243840">
                <a:tc>
                  <a:txBody>
                    <a:bodyPr/>
                    <a:lstStyle/>
                    <a:p>
                      <a:pPr algn="l"/>
                      <a:r>
                        <a:rPr lang="en-US" altLang="ja-JP" sz="1000" dirty="0">
                          <a:latin typeface="+mn-lt"/>
                          <a:ea typeface="MS PGothic" panose="020B0600070205080204" pitchFamily="34" charset="-128"/>
                        </a:rPr>
                        <a:t>C9300L-48P-4G</a:t>
                      </a:r>
                      <a:endParaRPr kumimoji="1" lang="ja-JP" altLang="en-US" sz="1000" b="0" dirty="0">
                        <a:latin typeface="+mn-lt"/>
                        <a:ea typeface="MS PGothic" panose="020B0600070205080204" pitchFamily="34" charset="-128"/>
                      </a:endParaRPr>
                    </a:p>
                  </a:txBody>
                  <a:tcPr anchor="ctr"/>
                </a:tc>
                <a:tc>
                  <a:txBody>
                    <a:bodyPr/>
                    <a:lstStyle/>
                    <a:p>
                      <a:pPr marL="0" marR="0" lvl="0" indent="0" algn="l" defTabSz="685777" rtl="0" eaLnBrk="1" fontAlgn="auto" latinLnBrk="0" hangingPunct="1">
                        <a:lnSpc>
                          <a:spcPct val="100000"/>
                        </a:lnSpc>
                        <a:spcBef>
                          <a:spcPts val="0"/>
                        </a:spcBef>
                        <a:spcAft>
                          <a:spcPts val="0"/>
                        </a:spcAft>
                        <a:buClrTx/>
                        <a:buSzTx/>
                        <a:buFontTx/>
                        <a:buNone/>
                        <a:tabLst/>
                        <a:defRPr/>
                      </a:pPr>
                      <a:r>
                        <a:rPr lang="en-US" altLang="ja-JP" sz="1000" dirty="0">
                          <a:latin typeface="+mn-lt"/>
                          <a:ea typeface="MS PGothic" panose="020B0600070205080204" pitchFamily="34" charset="-128"/>
                        </a:rPr>
                        <a:t>PWR-C1-715WAC-P</a:t>
                      </a:r>
                      <a:endParaRPr lang="en" altLang="ja-JP" sz="1000" b="0" dirty="0">
                        <a:latin typeface="+mn-lt"/>
                        <a:ea typeface="MS PGothic" panose="020B0600070205080204" pitchFamily="34" charset="-128"/>
                      </a:endParaRPr>
                    </a:p>
                  </a:txBody>
                  <a:tcPr anchor="ctr"/>
                </a:tc>
                <a:tc>
                  <a:txBody>
                    <a:bodyPr/>
                    <a:lstStyle/>
                    <a:p>
                      <a:pPr algn="ctr"/>
                      <a:r>
                        <a:rPr kumimoji="1" lang="en-US" altLang="ja-JP" sz="1000" dirty="0">
                          <a:latin typeface="+mn-lt"/>
                          <a:ea typeface="MS PGothic" panose="020B0600070205080204" pitchFamily="34" charset="-128"/>
                        </a:rPr>
                        <a:t>505 W</a:t>
                      </a:r>
                      <a:endParaRPr kumimoji="1" lang="ja-JP" altLang="en-US" sz="1000" b="0" dirty="0">
                        <a:latin typeface="+mn-lt"/>
                        <a:ea typeface="MS PGothic" panose="020B0600070205080204" pitchFamily="34" charset="-128"/>
                      </a:endParaRPr>
                    </a:p>
                  </a:txBody>
                  <a:tcPr anchor="ctr"/>
                </a:tc>
                <a:tc>
                  <a:txBody>
                    <a:bodyPr/>
                    <a:lstStyle/>
                    <a:p>
                      <a:pPr marL="0" marR="0" lvl="0" indent="0" algn="ctr" defTabSz="685777" rtl="0" eaLnBrk="1" fontAlgn="auto" latinLnBrk="0" hangingPunct="1">
                        <a:lnSpc>
                          <a:spcPct val="100000"/>
                        </a:lnSpc>
                        <a:spcBef>
                          <a:spcPts val="0"/>
                        </a:spcBef>
                        <a:spcAft>
                          <a:spcPts val="0"/>
                        </a:spcAft>
                        <a:buClrTx/>
                        <a:buSzTx/>
                        <a:buFontTx/>
                        <a:buNone/>
                        <a:tabLst/>
                        <a:defRPr/>
                      </a:pPr>
                      <a:r>
                        <a:rPr kumimoji="1" lang="en-US" altLang="ja-JP" sz="1000" dirty="0">
                          <a:latin typeface="+mn-lt"/>
                          <a:ea typeface="MS PGothic" panose="020B0600070205080204" pitchFamily="34" charset="-128"/>
                        </a:rPr>
                        <a:t>855 W</a:t>
                      </a:r>
                      <a:endParaRPr kumimoji="1" lang="en-US" altLang="ja-JP" sz="1000" b="0" dirty="0">
                        <a:latin typeface="+mn-lt"/>
                        <a:ea typeface="MS PGothic" panose="020B0600070205080204" pitchFamily="34" charset="-128"/>
                      </a:endParaRPr>
                    </a:p>
                  </a:txBody>
                  <a:tcPr anchor="ctr"/>
                </a:tc>
                <a:tc>
                  <a:txBody>
                    <a:bodyPr/>
                    <a:lstStyle/>
                    <a:p>
                      <a:pPr marL="0" marR="0" lvl="0" indent="0" algn="ctr" defTabSz="685777" rtl="0" eaLnBrk="1" fontAlgn="auto" latinLnBrk="0" hangingPunct="1">
                        <a:lnSpc>
                          <a:spcPct val="100000"/>
                        </a:lnSpc>
                        <a:spcBef>
                          <a:spcPts val="0"/>
                        </a:spcBef>
                        <a:spcAft>
                          <a:spcPts val="0"/>
                        </a:spcAft>
                        <a:buClrTx/>
                        <a:buSzTx/>
                        <a:buFontTx/>
                        <a:buNone/>
                        <a:tabLst/>
                        <a:defRPr/>
                      </a:pPr>
                      <a:r>
                        <a:rPr kumimoji="1" lang="en-US" altLang="ja-JP" sz="1000" dirty="0">
                          <a:latin typeface="+mn-lt"/>
                          <a:ea typeface="MS PGothic" panose="020B0600070205080204" pitchFamily="34" charset="-128"/>
                        </a:rPr>
                        <a:t>1220 W</a:t>
                      </a:r>
                      <a:endParaRPr kumimoji="1" lang="en-US" altLang="ja-JP" sz="1000" b="0" dirty="0">
                        <a:latin typeface="+mn-lt"/>
                        <a:ea typeface="MS PGothic" panose="020B0600070205080204" pitchFamily="34" charset="-128"/>
                      </a:endParaRPr>
                    </a:p>
                  </a:txBody>
                  <a:tcPr anchor="ctr"/>
                </a:tc>
                <a:tc>
                  <a:txBody>
                    <a:bodyPr/>
                    <a:lstStyle/>
                    <a:p>
                      <a:pPr marL="0" marR="0" lvl="0" indent="0" algn="ctr" defTabSz="685777" rtl="0" eaLnBrk="1" fontAlgn="auto" latinLnBrk="0" hangingPunct="1">
                        <a:lnSpc>
                          <a:spcPct val="100000"/>
                        </a:lnSpc>
                        <a:spcBef>
                          <a:spcPts val="0"/>
                        </a:spcBef>
                        <a:spcAft>
                          <a:spcPts val="0"/>
                        </a:spcAft>
                        <a:buClrTx/>
                        <a:buSzTx/>
                        <a:buFontTx/>
                        <a:buNone/>
                        <a:tabLst/>
                        <a:defRPr/>
                      </a:pPr>
                      <a:r>
                        <a:rPr kumimoji="1" lang="en-US" altLang="ja-JP" sz="1000">
                          <a:latin typeface="+mn-lt"/>
                          <a:ea typeface="MS PGothic" panose="020B0600070205080204" pitchFamily="34" charset="-128"/>
                        </a:rPr>
                        <a:t>1440 W*</a:t>
                      </a:r>
                      <a:endParaRPr kumimoji="1" lang="en-US" altLang="ja-JP" sz="1000" b="0">
                        <a:latin typeface="+mn-lt"/>
                        <a:ea typeface="MS PGothic" panose="020B0600070205080204" pitchFamily="34" charset="-128"/>
                      </a:endParaRPr>
                    </a:p>
                  </a:txBody>
                  <a:tcPr anchor="ctr"/>
                </a:tc>
                <a:tc>
                  <a:txBody>
                    <a:bodyPr/>
                    <a:lstStyle/>
                    <a:p>
                      <a:pPr marL="0" marR="0" lvl="0" indent="0" algn="ctr" defTabSz="685777" rtl="0" eaLnBrk="1" fontAlgn="auto" latinLnBrk="0" hangingPunct="1">
                        <a:lnSpc>
                          <a:spcPct val="100000"/>
                        </a:lnSpc>
                        <a:spcBef>
                          <a:spcPts val="0"/>
                        </a:spcBef>
                        <a:spcAft>
                          <a:spcPts val="0"/>
                        </a:spcAft>
                        <a:buClrTx/>
                        <a:buSzTx/>
                        <a:buFontTx/>
                        <a:buNone/>
                        <a:tabLst/>
                        <a:defRPr/>
                      </a:pPr>
                      <a:r>
                        <a:rPr kumimoji="1" lang="en-US" altLang="ja-JP" sz="1000" dirty="0">
                          <a:latin typeface="+mn-lt"/>
                          <a:ea typeface="MS PGothic" panose="020B0600070205080204" pitchFamily="34" charset="-128"/>
                        </a:rPr>
                        <a:t>1220 W</a:t>
                      </a:r>
                      <a:endParaRPr kumimoji="1" lang="en-US" altLang="ja-JP" sz="1000" b="0" dirty="0">
                        <a:latin typeface="+mn-lt"/>
                        <a:ea typeface="MS PGothic" panose="020B0600070205080204" pitchFamily="34" charset="-128"/>
                      </a:endParaRPr>
                    </a:p>
                  </a:txBody>
                  <a:tcPr anchor="ctr"/>
                </a:tc>
                <a:extLst>
                  <a:ext uri="{0D108BD9-81ED-4DB2-BD59-A6C34878D82A}">
                    <a16:rowId xmlns:a16="http://schemas.microsoft.com/office/drawing/2014/main" val="1697792902"/>
                  </a:ext>
                </a:extLst>
              </a:tr>
              <a:tr h="243840">
                <a:tc>
                  <a:txBody>
                    <a:bodyPr/>
                    <a:lstStyle/>
                    <a:p>
                      <a:pPr algn="l"/>
                      <a:r>
                        <a:rPr lang="en-US" altLang="ja-JP" sz="1000" dirty="0">
                          <a:latin typeface="+mn-lt"/>
                          <a:ea typeface="MS PGothic" panose="020B0600070205080204" pitchFamily="34" charset="-128"/>
                        </a:rPr>
                        <a:t>C9300L-48P-4X</a:t>
                      </a:r>
                      <a:endParaRPr kumimoji="1" lang="ja-JP" altLang="en-US" sz="1000" b="0" dirty="0">
                        <a:latin typeface="+mn-lt"/>
                        <a:ea typeface="MS PGothic" panose="020B0600070205080204" pitchFamily="34" charset="-128"/>
                      </a:endParaRPr>
                    </a:p>
                  </a:txBody>
                  <a:tcPr anchor="ctr"/>
                </a:tc>
                <a:tc>
                  <a:txBody>
                    <a:bodyPr/>
                    <a:lstStyle/>
                    <a:p>
                      <a:pPr marL="0" marR="0" lvl="0" indent="0" algn="l" defTabSz="685777" rtl="0" eaLnBrk="1" fontAlgn="auto" latinLnBrk="0" hangingPunct="1">
                        <a:lnSpc>
                          <a:spcPct val="100000"/>
                        </a:lnSpc>
                        <a:spcBef>
                          <a:spcPts val="0"/>
                        </a:spcBef>
                        <a:spcAft>
                          <a:spcPts val="0"/>
                        </a:spcAft>
                        <a:buClrTx/>
                        <a:buSzTx/>
                        <a:buFontTx/>
                        <a:buNone/>
                        <a:tabLst/>
                        <a:defRPr/>
                      </a:pPr>
                      <a:r>
                        <a:rPr lang="en-US" altLang="ja-JP" sz="1000" dirty="0">
                          <a:latin typeface="+mn-lt"/>
                          <a:ea typeface="MS PGothic" panose="020B0600070205080204" pitchFamily="34" charset="-128"/>
                        </a:rPr>
                        <a:t>PWR-C1-715WAC-P</a:t>
                      </a:r>
                      <a:endParaRPr lang="en" altLang="ja-JP" sz="1000" b="0" dirty="0">
                        <a:latin typeface="+mn-lt"/>
                        <a:ea typeface="MS PGothic" panose="020B0600070205080204" pitchFamily="34" charset="-128"/>
                      </a:endParaRPr>
                    </a:p>
                  </a:txBody>
                  <a:tcPr anchor="ctr"/>
                </a:tc>
                <a:tc>
                  <a:txBody>
                    <a:bodyPr/>
                    <a:lstStyle/>
                    <a:p>
                      <a:pPr algn="ctr"/>
                      <a:r>
                        <a:rPr kumimoji="1" lang="en-US" altLang="ja-JP" sz="1000" dirty="0">
                          <a:latin typeface="+mn-lt"/>
                          <a:ea typeface="MS PGothic" panose="020B0600070205080204" pitchFamily="34" charset="-128"/>
                        </a:rPr>
                        <a:t>505 W</a:t>
                      </a:r>
                      <a:endParaRPr kumimoji="1" lang="ja-JP" altLang="en-US" sz="1000" b="0" dirty="0">
                        <a:latin typeface="+mn-lt"/>
                        <a:ea typeface="MS PGothic" panose="020B0600070205080204" pitchFamily="34" charset="-128"/>
                      </a:endParaRPr>
                    </a:p>
                  </a:txBody>
                  <a:tcPr anchor="ctr"/>
                </a:tc>
                <a:tc>
                  <a:txBody>
                    <a:bodyPr/>
                    <a:lstStyle/>
                    <a:p>
                      <a:pPr marL="0" marR="0" lvl="0" indent="0" algn="ctr" defTabSz="685777" rtl="0" eaLnBrk="1" fontAlgn="auto" latinLnBrk="0" hangingPunct="1">
                        <a:lnSpc>
                          <a:spcPct val="100000"/>
                        </a:lnSpc>
                        <a:spcBef>
                          <a:spcPts val="0"/>
                        </a:spcBef>
                        <a:spcAft>
                          <a:spcPts val="0"/>
                        </a:spcAft>
                        <a:buClrTx/>
                        <a:buSzTx/>
                        <a:buFontTx/>
                        <a:buNone/>
                        <a:tabLst/>
                        <a:defRPr/>
                      </a:pPr>
                      <a:r>
                        <a:rPr kumimoji="1" lang="en-US" altLang="ja-JP" sz="1000" dirty="0">
                          <a:latin typeface="+mn-lt"/>
                          <a:ea typeface="MS PGothic" panose="020B0600070205080204" pitchFamily="34" charset="-128"/>
                        </a:rPr>
                        <a:t>855 W</a:t>
                      </a:r>
                      <a:endParaRPr kumimoji="1" lang="ja-JP" altLang="en-US" sz="1000" b="0" dirty="0">
                        <a:latin typeface="+mn-lt"/>
                        <a:ea typeface="MS PGothic" panose="020B0600070205080204" pitchFamily="34" charset="-128"/>
                      </a:endParaRPr>
                    </a:p>
                  </a:txBody>
                  <a:tcPr anchor="ctr"/>
                </a:tc>
                <a:tc>
                  <a:txBody>
                    <a:bodyPr/>
                    <a:lstStyle/>
                    <a:p>
                      <a:pPr marL="0" marR="0" lvl="0" indent="0" algn="ctr" defTabSz="685777" rtl="0" eaLnBrk="1" fontAlgn="auto" latinLnBrk="0" hangingPunct="1">
                        <a:lnSpc>
                          <a:spcPct val="100000"/>
                        </a:lnSpc>
                        <a:spcBef>
                          <a:spcPts val="0"/>
                        </a:spcBef>
                        <a:spcAft>
                          <a:spcPts val="0"/>
                        </a:spcAft>
                        <a:buClrTx/>
                        <a:buSzTx/>
                        <a:buFontTx/>
                        <a:buNone/>
                        <a:tabLst/>
                        <a:defRPr/>
                      </a:pPr>
                      <a:r>
                        <a:rPr kumimoji="1" lang="en-US" altLang="ja-JP" sz="1000" dirty="0">
                          <a:latin typeface="+mn-lt"/>
                          <a:ea typeface="MS PGothic" panose="020B0600070205080204" pitchFamily="34" charset="-128"/>
                        </a:rPr>
                        <a:t>1220 W</a:t>
                      </a:r>
                      <a:endParaRPr kumimoji="1" lang="ja-JP" altLang="en-US" sz="1000" b="0" dirty="0">
                        <a:latin typeface="+mn-lt"/>
                        <a:ea typeface="MS PGothic" panose="020B0600070205080204" pitchFamily="34" charset="-128"/>
                      </a:endParaRPr>
                    </a:p>
                  </a:txBody>
                  <a:tcPr anchor="ctr"/>
                </a:tc>
                <a:tc>
                  <a:txBody>
                    <a:bodyPr/>
                    <a:lstStyle/>
                    <a:p>
                      <a:pPr marL="0" marR="0" lvl="0" indent="0" algn="ctr" defTabSz="685777" rtl="0" eaLnBrk="1" fontAlgn="auto" latinLnBrk="0" hangingPunct="1">
                        <a:lnSpc>
                          <a:spcPct val="100000"/>
                        </a:lnSpc>
                        <a:spcBef>
                          <a:spcPts val="0"/>
                        </a:spcBef>
                        <a:spcAft>
                          <a:spcPts val="0"/>
                        </a:spcAft>
                        <a:buClrTx/>
                        <a:buSzTx/>
                        <a:buFontTx/>
                        <a:buNone/>
                        <a:tabLst/>
                        <a:defRPr/>
                      </a:pPr>
                      <a:r>
                        <a:rPr kumimoji="1" lang="en-US" altLang="ja-JP" sz="1000" dirty="0">
                          <a:latin typeface="+mn-lt"/>
                          <a:ea typeface="MS PGothic" panose="020B0600070205080204" pitchFamily="34" charset="-128"/>
                        </a:rPr>
                        <a:t>1440 W*</a:t>
                      </a:r>
                      <a:endParaRPr kumimoji="1" lang="ja-JP" altLang="en-US" sz="1000" b="0" dirty="0">
                        <a:latin typeface="+mn-lt"/>
                        <a:ea typeface="MS PGothic" panose="020B0600070205080204" pitchFamily="34" charset="-128"/>
                      </a:endParaRPr>
                    </a:p>
                  </a:txBody>
                  <a:tcPr anchor="ctr"/>
                </a:tc>
                <a:tc>
                  <a:txBody>
                    <a:bodyPr/>
                    <a:lstStyle/>
                    <a:p>
                      <a:pPr marL="0" marR="0" lvl="0" indent="0" algn="ctr" defTabSz="685777" rtl="0" eaLnBrk="1" fontAlgn="auto" latinLnBrk="0" hangingPunct="1">
                        <a:lnSpc>
                          <a:spcPct val="100000"/>
                        </a:lnSpc>
                        <a:spcBef>
                          <a:spcPts val="0"/>
                        </a:spcBef>
                        <a:spcAft>
                          <a:spcPts val="0"/>
                        </a:spcAft>
                        <a:buClrTx/>
                        <a:buSzTx/>
                        <a:buFontTx/>
                        <a:buNone/>
                        <a:tabLst/>
                        <a:defRPr/>
                      </a:pPr>
                      <a:r>
                        <a:rPr kumimoji="1" lang="en-US" altLang="ja-JP" sz="1000" dirty="0">
                          <a:latin typeface="+mn-lt"/>
                          <a:ea typeface="MS PGothic" panose="020B0600070205080204" pitchFamily="34" charset="-128"/>
                        </a:rPr>
                        <a:t>1220 W</a:t>
                      </a:r>
                      <a:endParaRPr kumimoji="1" lang="ja-JP" altLang="en-US" sz="1000" b="0" dirty="0">
                        <a:latin typeface="+mn-lt"/>
                        <a:ea typeface="MS PGothic" panose="020B0600070205080204" pitchFamily="34" charset="-128"/>
                      </a:endParaRPr>
                    </a:p>
                  </a:txBody>
                  <a:tcPr anchor="ctr"/>
                </a:tc>
                <a:extLst>
                  <a:ext uri="{0D108BD9-81ED-4DB2-BD59-A6C34878D82A}">
                    <a16:rowId xmlns:a16="http://schemas.microsoft.com/office/drawing/2014/main" val="156484715"/>
                  </a:ext>
                </a:extLst>
              </a:tr>
              <a:tr h="243840">
                <a:tc>
                  <a:txBody>
                    <a:bodyPr/>
                    <a:lstStyle/>
                    <a:p>
                      <a:pPr algn="l"/>
                      <a:r>
                        <a:rPr lang="en-US" altLang="ja-JP" sz="1000" dirty="0">
                          <a:latin typeface="+mn-lt"/>
                          <a:ea typeface="MS PGothic" panose="020B0600070205080204" pitchFamily="34" charset="-128"/>
                        </a:rPr>
                        <a:t>C9300L-48PF-4G</a:t>
                      </a:r>
                      <a:endParaRPr kumimoji="1" lang="ja-JP" altLang="en-US" sz="1000" b="0" dirty="0">
                        <a:latin typeface="+mn-lt"/>
                        <a:ea typeface="MS PGothic" panose="020B0600070205080204" pitchFamily="34" charset="-128"/>
                      </a:endParaRPr>
                    </a:p>
                  </a:txBody>
                  <a:tcPr anchor="ctr"/>
                </a:tc>
                <a:tc>
                  <a:txBody>
                    <a:bodyPr/>
                    <a:lstStyle/>
                    <a:p>
                      <a:pPr marL="0" marR="0" lvl="0" indent="0" algn="l" defTabSz="685777" rtl="0" eaLnBrk="1" fontAlgn="auto" latinLnBrk="0" hangingPunct="1">
                        <a:lnSpc>
                          <a:spcPct val="100000"/>
                        </a:lnSpc>
                        <a:spcBef>
                          <a:spcPts val="0"/>
                        </a:spcBef>
                        <a:spcAft>
                          <a:spcPts val="0"/>
                        </a:spcAft>
                        <a:buClrTx/>
                        <a:buSzTx/>
                        <a:buFontTx/>
                        <a:buNone/>
                        <a:tabLst/>
                        <a:defRPr/>
                      </a:pPr>
                      <a:r>
                        <a:rPr lang="en-US" altLang="ja-JP" sz="1000" dirty="0">
                          <a:latin typeface="+mn-lt"/>
                          <a:ea typeface="MS PGothic" panose="020B0600070205080204" pitchFamily="34" charset="-128"/>
                        </a:rPr>
                        <a:t>PWR-C1-1100WAC-P</a:t>
                      </a:r>
                      <a:endParaRPr lang="en" altLang="ja-JP" sz="1000" b="0" dirty="0">
                        <a:latin typeface="+mn-lt"/>
                        <a:ea typeface="MS PGothic" panose="020B0600070205080204" pitchFamily="34" charset="-128"/>
                      </a:endParaRPr>
                    </a:p>
                  </a:txBody>
                  <a:tcPr anchor="ctr"/>
                </a:tc>
                <a:tc>
                  <a:txBody>
                    <a:bodyPr/>
                    <a:lstStyle/>
                    <a:p>
                      <a:pPr algn="ctr"/>
                      <a:r>
                        <a:rPr kumimoji="1" lang="en-US" altLang="ja-JP" sz="1000" dirty="0">
                          <a:latin typeface="+mn-lt"/>
                          <a:ea typeface="MS PGothic" panose="020B0600070205080204" pitchFamily="34" charset="-128"/>
                        </a:rPr>
                        <a:t>890 W</a:t>
                      </a:r>
                      <a:endParaRPr kumimoji="1" lang="ja-JP" altLang="en-US" sz="1000" b="0" dirty="0">
                        <a:latin typeface="+mn-lt"/>
                        <a:ea typeface="MS PGothic" panose="020B0600070205080204" pitchFamily="34" charset="-128"/>
                      </a:endParaRPr>
                    </a:p>
                  </a:txBody>
                  <a:tcPr anchor="ctr"/>
                </a:tc>
                <a:tc>
                  <a:txBody>
                    <a:bodyPr/>
                    <a:lstStyle/>
                    <a:p>
                      <a:pPr marL="0" marR="0" lvl="0" indent="0" algn="ctr" defTabSz="685777" rtl="0" eaLnBrk="1" fontAlgn="auto" latinLnBrk="0" hangingPunct="1">
                        <a:lnSpc>
                          <a:spcPct val="100000"/>
                        </a:lnSpc>
                        <a:spcBef>
                          <a:spcPts val="0"/>
                        </a:spcBef>
                        <a:spcAft>
                          <a:spcPts val="0"/>
                        </a:spcAft>
                        <a:buClrTx/>
                        <a:buSzTx/>
                        <a:buFontTx/>
                        <a:buNone/>
                        <a:tabLst/>
                        <a:defRPr/>
                      </a:pPr>
                      <a:r>
                        <a:rPr kumimoji="1" lang="en-US" altLang="ja-JP" sz="1000" dirty="0">
                          <a:latin typeface="+mn-lt"/>
                          <a:ea typeface="MS PGothic" panose="020B0600070205080204" pitchFamily="34" charset="-128"/>
                        </a:rPr>
                        <a:t>1240 W</a:t>
                      </a:r>
                      <a:endParaRPr kumimoji="1" lang="ja-JP" altLang="en-US" sz="1000" b="0" dirty="0">
                        <a:latin typeface="+mn-lt"/>
                        <a:ea typeface="MS PGothic" panose="020B0600070205080204" pitchFamily="34" charset="-128"/>
                      </a:endParaRPr>
                    </a:p>
                  </a:txBody>
                  <a:tcPr anchor="ctr"/>
                </a:tc>
                <a:tc>
                  <a:txBody>
                    <a:bodyPr/>
                    <a:lstStyle/>
                    <a:p>
                      <a:pPr marL="0" marR="0" lvl="0" indent="0" algn="ctr" defTabSz="685777" rtl="0" eaLnBrk="1" fontAlgn="auto" latinLnBrk="0" hangingPunct="1">
                        <a:lnSpc>
                          <a:spcPct val="100000"/>
                        </a:lnSpc>
                        <a:spcBef>
                          <a:spcPts val="0"/>
                        </a:spcBef>
                        <a:spcAft>
                          <a:spcPts val="0"/>
                        </a:spcAft>
                        <a:buClrTx/>
                        <a:buSzTx/>
                        <a:buFontTx/>
                        <a:buNone/>
                        <a:tabLst/>
                        <a:defRPr/>
                      </a:pPr>
                      <a:r>
                        <a:rPr kumimoji="1" lang="en-US" altLang="ja-JP" sz="1000" dirty="0">
                          <a:latin typeface="+mn-lt"/>
                          <a:ea typeface="MS PGothic" panose="020B0600070205080204" pitchFamily="34" charset="-128"/>
                        </a:rPr>
                        <a:t>1440 W</a:t>
                      </a:r>
                      <a:endParaRPr kumimoji="1" lang="ja-JP" altLang="en-US" sz="1000" b="0" dirty="0">
                        <a:latin typeface="+mn-lt"/>
                        <a:ea typeface="MS PGothic" panose="020B0600070205080204" pitchFamily="34" charset="-128"/>
                      </a:endParaRPr>
                    </a:p>
                  </a:txBody>
                  <a:tcPr anchor="ctr"/>
                </a:tc>
                <a:tc>
                  <a:txBody>
                    <a:bodyPr/>
                    <a:lstStyle/>
                    <a:p>
                      <a:pPr marL="0" marR="0" lvl="0" indent="0" algn="ctr" defTabSz="685777" rtl="0" eaLnBrk="1" fontAlgn="auto" latinLnBrk="0" hangingPunct="1">
                        <a:lnSpc>
                          <a:spcPct val="100000"/>
                        </a:lnSpc>
                        <a:spcBef>
                          <a:spcPts val="0"/>
                        </a:spcBef>
                        <a:spcAft>
                          <a:spcPts val="0"/>
                        </a:spcAft>
                        <a:buClrTx/>
                        <a:buSzTx/>
                        <a:buFontTx/>
                        <a:buNone/>
                        <a:tabLst/>
                        <a:defRPr/>
                      </a:pPr>
                      <a:r>
                        <a:rPr kumimoji="1" lang="en-US" altLang="ja-JP" sz="1000" dirty="0">
                          <a:latin typeface="+mn-lt"/>
                          <a:ea typeface="MS PGothic" panose="020B0600070205080204" pitchFamily="34" charset="-128"/>
                        </a:rPr>
                        <a:t>1440 W*</a:t>
                      </a:r>
                      <a:endParaRPr kumimoji="1" lang="ja-JP" altLang="en-US" sz="1000" b="0" dirty="0">
                        <a:latin typeface="+mn-lt"/>
                        <a:ea typeface="MS PGothic" panose="020B0600070205080204" pitchFamily="34" charset="-128"/>
                      </a:endParaRPr>
                    </a:p>
                  </a:txBody>
                  <a:tcPr anchor="ctr"/>
                </a:tc>
                <a:tc>
                  <a:txBody>
                    <a:bodyPr/>
                    <a:lstStyle/>
                    <a:p>
                      <a:pPr marL="0" marR="0" lvl="0" indent="0" algn="ctr" defTabSz="685777" rtl="0" eaLnBrk="1" fontAlgn="auto" latinLnBrk="0" hangingPunct="1">
                        <a:lnSpc>
                          <a:spcPct val="100000"/>
                        </a:lnSpc>
                        <a:spcBef>
                          <a:spcPts val="0"/>
                        </a:spcBef>
                        <a:spcAft>
                          <a:spcPts val="0"/>
                        </a:spcAft>
                        <a:buClrTx/>
                        <a:buSzTx/>
                        <a:buFontTx/>
                        <a:buNone/>
                        <a:tabLst/>
                        <a:defRPr/>
                      </a:pPr>
                      <a:r>
                        <a:rPr kumimoji="1" lang="en-US" altLang="ja-JP" sz="1000" dirty="0">
                          <a:latin typeface="+mn-lt"/>
                          <a:ea typeface="MS PGothic" panose="020B0600070205080204" pitchFamily="34" charset="-128"/>
                        </a:rPr>
                        <a:t>1440 W</a:t>
                      </a:r>
                      <a:endParaRPr kumimoji="1" lang="ja-JP" altLang="en-US" sz="1000" b="0" dirty="0">
                        <a:latin typeface="+mn-lt"/>
                        <a:ea typeface="MS PGothic" panose="020B0600070205080204" pitchFamily="34" charset="-128"/>
                      </a:endParaRPr>
                    </a:p>
                  </a:txBody>
                  <a:tcPr anchor="ctr"/>
                </a:tc>
                <a:extLst>
                  <a:ext uri="{0D108BD9-81ED-4DB2-BD59-A6C34878D82A}">
                    <a16:rowId xmlns:a16="http://schemas.microsoft.com/office/drawing/2014/main" val="1511323694"/>
                  </a:ext>
                </a:extLst>
              </a:tr>
              <a:tr h="243840">
                <a:tc>
                  <a:txBody>
                    <a:bodyPr/>
                    <a:lstStyle/>
                    <a:p>
                      <a:pPr algn="l"/>
                      <a:r>
                        <a:rPr lang="en-US" altLang="ja-JP" sz="1000" dirty="0">
                          <a:latin typeface="+mn-lt"/>
                          <a:ea typeface="MS PGothic" panose="020B0600070205080204" pitchFamily="34" charset="-128"/>
                        </a:rPr>
                        <a:t>C9300L-48PF-4X</a:t>
                      </a:r>
                      <a:endParaRPr kumimoji="1" lang="ja-JP" altLang="en-US" sz="1000" b="0" dirty="0">
                        <a:latin typeface="+mn-lt"/>
                        <a:ea typeface="MS PGothic" panose="020B0600070205080204" pitchFamily="34" charset="-128"/>
                      </a:endParaRPr>
                    </a:p>
                  </a:txBody>
                  <a:tcPr anchor="ctr"/>
                </a:tc>
                <a:tc>
                  <a:txBody>
                    <a:bodyPr/>
                    <a:lstStyle/>
                    <a:p>
                      <a:pPr algn="l"/>
                      <a:r>
                        <a:rPr lang="en" altLang="ja-JP" sz="1000" dirty="0">
                          <a:latin typeface="+mn-lt"/>
                          <a:ea typeface="MS PGothic" panose="020B0600070205080204" pitchFamily="34" charset="-128"/>
                        </a:rPr>
                        <a:t>PWR-C1-1100WAC-P</a:t>
                      </a:r>
                      <a:endParaRPr lang="en" altLang="ja-JP" sz="1000" b="0" dirty="0">
                        <a:latin typeface="+mn-lt"/>
                        <a:ea typeface="MS PGothic" panose="020B0600070205080204" pitchFamily="34" charset="-128"/>
                      </a:endParaRPr>
                    </a:p>
                  </a:txBody>
                  <a:tcPr anchor="ctr"/>
                </a:tc>
                <a:tc>
                  <a:txBody>
                    <a:bodyPr/>
                    <a:lstStyle/>
                    <a:p>
                      <a:pPr algn="ctr"/>
                      <a:r>
                        <a:rPr lang="en-US" altLang="ja-JP" sz="1000" dirty="0">
                          <a:latin typeface="+mn-lt"/>
                          <a:ea typeface="MS PGothic" panose="020B0600070205080204" pitchFamily="34" charset="-128"/>
                        </a:rPr>
                        <a:t>890 W</a:t>
                      </a:r>
                      <a:endParaRPr kumimoji="1" lang="ja-JP" altLang="en-US" sz="1000" b="0" dirty="0">
                        <a:latin typeface="+mn-lt"/>
                        <a:ea typeface="MS PGothic" panose="020B0600070205080204" pitchFamily="34" charset="-128"/>
                      </a:endParaRPr>
                    </a:p>
                  </a:txBody>
                  <a:tcPr anchor="ctr"/>
                </a:tc>
                <a:tc>
                  <a:txBody>
                    <a:bodyPr/>
                    <a:lstStyle/>
                    <a:p>
                      <a:pPr marL="0" marR="0" lvl="0" indent="0" algn="ctr" defTabSz="685777" rtl="0" eaLnBrk="1" fontAlgn="auto" latinLnBrk="0" hangingPunct="1">
                        <a:lnSpc>
                          <a:spcPct val="100000"/>
                        </a:lnSpc>
                        <a:spcBef>
                          <a:spcPts val="0"/>
                        </a:spcBef>
                        <a:spcAft>
                          <a:spcPts val="0"/>
                        </a:spcAft>
                        <a:buClrTx/>
                        <a:buSzTx/>
                        <a:buFontTx/>
                        <a:buNone/>
                        <a:tabLst/>
                        <a:defRPr/>
                      </a:pPr>
                      <a:r>
                        <a:rPr kumimoji="1" lang="en-US" altLang="ja-JP" sz="1000" dirty="0">
                          <a:latin typeface="+mn-lt"/>
                          <a:ea typeface="MS PGothic" panose="020B0600070205080204" pitchFamily="34" charset="-128"/>
                        </a:rPr>
                        <a:t>1240 W</a:t>
                      </a:r>
                      <a:endParaRPr kumimoji="1" lang="ja-JP" altLang="en-US" sz="1000" b="0" dirty="0">
                        <a:latin typeface="+mn-lt"/>
                        <a:ea typeface="MS PGothic" panose="020B0600070205080204" pitchFamily="34" charset="-128"/>
                      </a:endParaRPr>
                    </a:p>
                  </a:txBody>
                  <a:tcPr anchor="ctr"/>
                </a:tc>
                <a:tc>
                  <a:txBody>
                    <a:bodyPr/>
                    <a:lstStyle/>
                    <a:p>
                      <a:pPr marL="0" marR="0" lvl="0" indent="0" algn="ctr" defTabSz="685777" rtl="0" eaLnBrk="1" fontAlgn="auto" latinLnBrk="0" hangingPunct="1">
                        <a:lnSpc>
                          <a:spcPct val="100000"/>
                        </a:lnSpc>
                        <a:spcBef>
                          <a:spcPts val="0"/>
                        </a:spcBef>
                        <a:spcAft>
                          <a:spcPts val="0"/>
                        </a:spcAft>
                        <a:buClrTx/>
                        <a:buSzTx/>
                        <a:buFontTx/>
                        <a:buNone/>
                        <a:tabLst/>
                        <a:defRPr/>
                      </a:pPr>
                      <a:r>
                        <a:rPr kumimoji="1" lang="en-US" altLang="ja-JP" sz="1000" dirty="0">
                          <a:latin typeface="+mn-lt"/>
                          <a:ea typeface="MS PGothic" panose="020B0600070205080204" pitchFamily="34" charset="-128"/>
                        </a:rPr>
                        <a:t>1440 W</a:t>
                      </a:r>
                      <a:endParaRPr kumimoji="1" lang="ja-JP" altLang="en-US" sz="1000" b="0" dirty="0">
                        <a:latin typeface="+mn-lt"/>
                        <a:ea typeface="MS PGothic" panose="020B0600070205080204" pitchFamily="34" charset="-128"/>
                      </a:endParaRPr>
                    </a:p>
                  </a:txBody>
                  <a:tcPr anchor="ctr"/>
                </a:tc>
                <a:tc>
                  <a:txBody>
                    <a:bodyPr/>
                    <a:lstStyle/>
                    <a:p>
                      <a:pPr marL="0" marR="0" lvl="0" indent="0" algn="ctr" defTabSz="685777" rtl="0" eaLnBrk="1" fontAlgn="auto" latinLnBrk="0" hangingPunct="1">
                        <a:lnSpc>
                          <a:spcPct val="100000"/>
                        </a:lnSpc>
                        <a:spcBef>
                          <a:spcPts val="0"/>
                        </a:spcBef>
                        <a:spcAft>
                          <a:spcPts val="0"/>
                        </a:spcAft>
                        <a:buClrTx/>
                        <a:buSzTx/>
                        <a:buFontTx/>
                        <a:buNone/>
                        <a:tabLst/>
                        <a:defRPr/>
                      </a:pPr>
                      <a:r>
                        <a:rPr kumimoji="1" lang="en-US" altLang="ja-JP" sz="1000" dirty="0">
                          <a:latin typeface="+mn-lt"/>
                          <a:ea typeface="MS PGothic" panose="020B0600070205080204" pitchFamily="34" charset="-128"/>
                        </a:rPr>
                        <a:t>1440 W*</a:t>
                      </a:r>
                      <a:endParaRPr kumimoji="1" lang="ja-JP" altLang="en-US" sz="1000" b="0" dirty="0">
                        <a:latin typeface="+mn-lt"/>
                        <a:ea typeface="MS PGothic" panose="020B0600070205080204" pitchFamily="34" charset="-128"/>
                      </a:endParaRPr>
                    </a:p>
                  </a:txBody>
                  <a:tcPr anchor="ctr"/>
                </a:tc>
                <a:tc>
                  <a:txBody>
                    <a:bodyPr/>
                    <a:lstStyle/>
                    <a:p>
                      <a:pPr marL="0" marR="0" lvl="0" indent="0" algn="ctr" defTabSz="685777" rtl="0" eaLnBrk="1" fontAlgn="auto" latinLnBrk="0" hangingPunct="1">
                        <a:lnSpc>
                          <a:spcPct val="100000"/>
                        </a:lnSpc>
                        <a:spcBef>
                          <a:spcPts val="0"/>
                        </a:spcBef>
                        <a:spcAft>
                          <a:spcPts val="0"/>
                        </a:spcAft>
                        <a:buClrTx/>
                        <a:buSzTx/>
                        <a:buFontTx/>
                        <a:buNone/>
                        <a:tabLst/>
                        <a:defRPr/>
                      </a:pPr>
                      <a:r>
                        <a:rPr kumimoji="1" lang="en-US" altLang="ja-JP" sz="1000" dirty="0">
                          <a:latin typeface="+mn-lt"/>
                          <a:ea typeface="MS PGothic" panose="020B0600070205080204" pitchFamily="34" charset="-128"/>
                        </a:rPr>
                        <a:t>1440 W</a:t>
                      </a:r>
                      <a:endParaRPr kumimoji="1" lang="ja-JP" altLang="en-US" sz="1000" b="0" dirty="0">
                        <a:latin typeface="+mn-lt"/>
                        <a:ea typeface="MS PGothic" panose="020B0600070205080204" pitchFamily="34" charset="-128"/>
                      </a:endParaRPr>
                    </a:p>
                  </a:txBody>
                  <a:tcPr anchor="ctr"/>
                </a:tc>
                <a:extLst>
                  <a:ext uri="{0D108BD9-81ED-4DB2-BD59-A6C34878D82A}">
                    <a16:rowId xmlns:a16="http://schemas.microsoft.com/office/drawing/2014/main" val="3682372970"/>
                  </a:ext>
                </a:extLst>
              </a:tr>
              <a:tr h="243840">
                <a:tc>
                  <a:txBody>
                    <a:bodyPr/>
                    <a:lstStyle/>
                    <a:p>
                      <a:pPr marL="0" marR="0" lvl="0" indent="0" algn="l" defTabSz="685777" rtl="0" eaLnBrk="1" fontAlgn="auto" latinLnBrk="0" hangingPunct="1">
                        <a:lnSpc>
                          <a:spcPct val="100000"/>
                        </a:lnSpc>
                        <a:spcBef>
                          <a:spcPts val="0"/>
                        </a:spcBef>
                        <a:spcAft>
                          <a:spcPts val="0"/>
                        </a:spcAft>
                        <a:buClrTx/>
                        <a:buSzTx/>
                        <a:buFontTx/>
                        <a:buNone/>
                        <a:tabLst/>
                        <a:defRPr/>
                      </a:pPr>
                      <a:r>
                        <a:rPr lang="en-US" altLang="ja-JP" sz="1000" dirty="0">
                          <a:latin typeface="+mn-lt"/>
                          <a:ea typeface="MS PGothic" panose="020B0600070205080204" pitchFamily="34" charset="-128"/>
                        </a:rPr>
                        <a:t>C9300L-24UXG-4X</a:t>
                      </a:r>
                      <a:endParaRPr kumimoji="1" lang="ja-JP" altLang="en-US" sz="1000" b="0" dirty="0">
                        <a:latin typeface="+mn-lt"/>
                        <a:ea typeface="MS PGothic" panose="020B0600070205080204" pitchFamily="34" charset="-128"/>
                      </a:endParaRPr>
                    </a:p>
                  </a:txBody>
                  <a:tcPr anchor="ctr"/>
                </a:tc>
                <a:tc>
                  <a:txBody>
                    <a:bodyPr/>
                    <a:lstStyle/>
                    <a:p>
                      <a:pPr marL="0" marR="0" lvl="0" indent="0" algn="l" defTabSz="685777" rtl="0" eaLnBrk="1" fontAlgn="auto" latinLnBrk="0" hangingPunct="1">
                        <a:lnSpc>
                          <a:spcPct val="100000"/>
                        </a:lnSpc>
                        <a:spcBef>
                          <a:spcPts val="0"/>
                        </a:spcBef>
                        <a:spcAft>
                          <a:spcPts val="0"/>
                        </a:spcAft>
                        <a:buClrTx/>
                        <a:buSzTx/>
                        <a:buFontTx/>
                        <a:buNone/>
                        <a:tabLst/>
                        <a:defRPr/>
                      </a:pPr>
                      <a:r>
                        <a:rPr lang="en" altLang="ja-JP" sz="1000" dirty="0">
                          <a:latin typeface="+mn-lt"/>
                          <a:ea typeface="MS PGothic" panose="020B0600070205080204" pitchFamily="34" charset="-128"/>
                        </a:rPr>
                        <a:t>PWR-C1-1100WAC-P</a:t>
                      </a:r>
                      <a:endParaRPr lang="en" altLang="ja-JP" sz="1000" b="0" dirty="0">
                        <a:latin typeface="+mn-lt"/>
                        <a:ea typeface="MS PGothic" panose="020B0600070205080204" pitchFamily="34" charset="-128"/>
                      </a:endParaRPr>
                    </a:p>
                  </a:txBody>
                  <a:tcPr anchor="ctr"/>
                </a:tc>
                <a:tc>
                  <a:txBody>
                    <a:bodyPr/>
                    <a:lstStyle/>
                    <a:p>
                      <a:pPr algn="ctr"/>
                      <a:r>
                        <a:rPr kumimoji="1" lang="en-US" altLang="ja-JP" sz="1000" dirty="0">
                          <a:latin typeface="+mn-lt"/>
                          <a:ea typeface="MS PGothic" panose="020B0600070205080204" pitchFamily="34" charset="-128"/>
                        </a:rPr>
                        <a:t>880 W</a:t>
                      </a:r>
                      <a:endParaRPr kumimoji="1" lang="ja-JP" altLang="en-US" sz="1000" b="0" dirty="0">
                        <a:latin typeface="+mn-lt"/>
                        <a:ea typeface="MS PGothic" panose="020B0600070205080204" pitchFamily="34" charset="-128"/>
                      </a:endParaRPr>
                    </a:p>
                  </a:txBody>
                  <a:tcPr anchor="ctr"/>
                </a:tc>
                <a:tc>
                  <a:txBody>
                    <a:bodyPr/>
                    <a:lstStyle/>
                    <a:p>
                      <a:pPr marL="0" marR="0" lvl="0" indent="0" algn="ctr" defTabSz="685777" rtl="0" eaLnBrk="1" fontAlgn="auto" latinLnBrk="0" hangingPunct="1">
                        <a:lnSpc>
                          <a:spcPct val="100000"/>
                        </a:lnSpc>
                        <a:spcBef>
                          <a:spcPts val="0"/>
                        </a:spcBef>
                        <a:spcAft>
                          <a:spcPts val="0"/>
                        </a:spcAft>
                        <a:buClrTx/>
                        <a:buSzTx/>
                        <a:buFontTx/>
                        <a:buNone/>
                        <a:tabLst/>
                        <a:defRPr/>
                      </a:pPr>
                      <a:r>
                        <a:rPr kumimoji="1" lang="en-US" altLang="ja-JP" sz="1000" dirty="0">
                          <a:latin typeface="+mn-lt"/>
                          <a:ea typeface="MS PGothic" panose="020B0600070205080204" pitchFamily="34" charset="-128"/>
                        </a:rPr>
                        <a:t>1230 W</a:t>
                      </a:r>
                      <a:endParaRPr kumimoji="1" lang="ja-JP" altLang="en-US" sz="1000" b="0" dirty="0">
                        <a:latin typeface="+mn-lt"/>
                        <a:ea typeface="MS PGothic" panose="020B0600070205080204" pitchFamily="34" charset="-128"/>
                      </a:endParaRPr>
                    </a:p>
                  </a:txBody>
                  <a:tcPr anchor="ctr"/>
                </a:tc>
                <a:tc>
                  <a:txBody>
                    <a:bodyPr/>
                    <a:lstStyle/>
                    <a:p>
                      <a:pPr marL="0" marR="0" lvl="0" indent="0" algn="ctr" defTabSz="685777" rtl="0" eaLnBrk="1" fontAlgn="auto" latinLnBrk="0" hangingPunct="1">
                        <a:lnSpc>
                          <a:spcPct val="100000"/>
                        </a:lnSpc>
                        <a:spcBef>
                          <a:spcPts val="0"/>
                        </a:spcBef>
                        <a:spcAft>
                          <a:spcPts val="0"/>
                        </a:spcAft>
                        <a:buClrTx/>
                        <a:buSzTx/>
                        <a:buFontTx/>
                        <a:buNone/>
                        <a:tabLst/>
                        <a:defRPr/>
                      </a:pPr>
                      <a:r>
                        <a:rPr kumimoji="1" lang="en-US" altLang="ja-JP" sz="1000" dirty="0">
                          <a:latin typeface="+mn-lt"/>
                          <a:ea typeface="MS PGothic" panose="020B0600070205080204" pitchFamily="34" charset="-128"/>
                        </a:rPr>
                        <a:t>1440 W</a:t>
                      </a:r>
                      <a:endParaRPr kumimoji="1" lang="ja-JP" altLang="en-US" sz="1000" b="0" dirty="0">
                        <a:latin typeface="+mn-lt"/>
                        <a:ea typeface="MS PGothic" panose="020B0600070205080204" pitchFamily="34" charset="-128"/>
                      </a:endParaRPr>
                    </a:p>
                  </a:txBody>
                  <a:tcPr anchor="ctr"/>
                </a:tc>
                <a:tc>
                  <a:txBody>
                    <a:bodyPr/>
                    <a:lstStyle/>
                    <a:p>
                      <a:pPr marL="0" marR="0" lvl="0" indent="0" algn="ctr" defTabSz="685777" rtl="0" eaLnBrk="1" fontAlgn="auto" latinLnBrk="0" hangingPunct="1">
                        <a:lnSpc>
                          <a:spcPct val="100000"/>
                        </a:lnSpc>
                        <a:spcBef>
                          <a:spcPts val="0"/>
                        </a:spcBef>
                        <a:spcAft>
                          <a:spcPts val="0"/>
                        </a:spcAft>
                        <a:buClrTx/>
                        <a:buSzTx/>
                        <a:buFontTx/>
                        <a:buNone/>
                        <a:tabLst/>
                        <a:defRPr/>
                      </a:pPr>
                      <a:r>
                        <a:rPr kumimoji="1" lang="en-US" altLang="ja-JP" sz="1000" dirty="0">
                          <a:latin typeface="+mn-lt"/>
                          <a:ea typeface="MS PGothic" panose="020B0600070205080204" pitchFamily="34" charset="-128"/>
                        </a:rPr>
                        <a:t>1440 W*</a:t>
                      </a:r>
                      <a:endParaRPr kumimoji="1" lang="ja-JP" altLang="en-US" sz="1000" b="0" dirty="0">
                        <a:latin typeface="+mn-lt"/>
                        <a:ea typeface="MS PGothic" panose="020B0600070205080204" pitchFamily="34" charset="-128"/>
                      </a:endParaRPr>
                    </a:p>
                  </a:txBody>
                  <a:tcPr anchor="ctr"/>
                </a:tc>
                <a:tc>
                  <a:txBody>
                    <a:bodyPr/>
                    <a:lstStyle/>
                    <a:p>
                      <a:pPr marL="0" marR="0" lvl="0" indent="0" algn="ctr" defTabSz="685777" rtl="0" eaLnBrk="1" fontAlgn="auto" latinLnBrk="0" hangingPunct="1">
                        <a:lnSpc>
                          <a:spcPct val="100000"/>
                        </a:lnSpc>
                        <a:spcBef>
                          <a:spcPts val="0"/>
                        </a:spcBef>
                        <a:spcAft>
                          <a:spcPts val="0"/>
                        </a:spcAft>
                        <a:buClrTx/>
                        <a:buSzTx/>
                        <a:buFontTx/>
                        <a:buNone/>
                        <a:tabLst/>
                        <a:defRPr/>
                      </a:pPr>
                      <a:r>
                        <a:rPr kumimoji="1" lang="en-US" altLang="ja-JP" sz="1000" dirty="0">
                          <a:latin typeface="+mn-lt"/>
                          <a:ea typeface="MS PGothic" panose="020B0600070205080204" pitchFamily="34" charset="-128"/>
                        </a:rPr>
                        <a:t>1440 W</a:t>
                      </a:r>
                      <a:endParaRPr kumimoji="1" lang="ja-JP" altLang="en-US" sz="1000" b="0" dirty="0">
                        <a:latin typeface="+mn-lt"/>
                        <a:ea typeface="MS PGothic" panose="020B0600070205080204" pitchFamily="34" charset="-128"/>
                      </a:endParaRPr>
                    </a:p>
                  </a:txBody>
                  <a:tcPr anchor="ctr"/>
                </a:tc>
                <a:extLst>
                  <a:ext uri="{0D108BD9-81ED-4DB2-BD59-A6C34878D82A}">
                    <a16:rowId xmlns:a16="http://schemas.microsoft.com/office/drawing/2014/main" val="1692657678"/>
                  </a:ext>
                </a:extLst>
              </a:tr>
              <a:tr h="243840">
                <a:tc>
                  <a:txBody>
                    <a:bodyPr/>
                    <a:lstStyle/>
                    <a:p>
                      <a:pPr algn="l"/>
                      <a:r>
                        <a:rPr kumimoji="1" lang="en-US" altLang="ja-JP" sz="1000" dirty="0">
                          <a:latin typeface="+mn-lt"/>
                          <a:ea typeface="MS PGothic" panose="020B0600070205080204" pitchFamily="34" charset="-128"/>
                        </a:rPr>
                        <a:t>C9300L-24UXG-2Q</a:t>
                      </a:r>
                      <a:endParaRPr kumimoji="1" lang="ja-JP" altLang="en-US" sz="1000" b="0" dirty="0">
                        <a:latin typeface="+mn-lt"/>
                        <a:ea typeface="MS PGothic" panose="020B0600070205080204" pitchFamily="34" charset="-128"/>
                      </a:endParaRPr>
                    </a:p>
                  </a:txBody>
                  <a:tcPr anchor="ctr"/>
                </a:tc>
                <a:tc>
                  <a:txBody>
                    <a:bodyPr/>
                    <a:lstStyle/>
                    <a:p>
                      <a:pPr marL="0" marR="0" lvl="0" indent="0" algn="l" defTabSz="685777" rtl="0" eaLnBrk="1" fontAlgn="auto" latinLnBrk="0" hangingPunct="1">
                        <a:lnSpc>
                          <a:spcPct val="100000"/>
                        </a:lnSpc>
                        <a:spcBef>
                          <a:spcPts val="0"/>
                        </a:spcBef>
                        <a:spcAft>
                          <a:spcPts val="0"/>
                        </a:spcAft>
                        <a:buClrTx/>
                        <a:buSzTx/>
                        <a:buFontTx/>
                        <a:buNone/>
                        <a:tabLst/>
                        <a:defRPr/>
                      </a:pPr>
                      <a:r>
                        <a:rPr lang="en" altLang="ja-JP" sz="1000" dirty="0">
                          <a:latin typeface="+mn-lt"/>
                          <a:ea typeface="MS PGothic" panose="020B0600070205080204" pitchFamily="34" charset="-128"/>
                        </a:rPr>
                        <a:t>PWR-C1-1100WAC-P</a:t>
                      </a:r>
                      <a:endParaRPr lang="en" altLang="ja-JP" sz="1000" b="0" dirty="0">
                        <a:latin typeface="+mn-lt"/>
                        <a:ea typeface="MS PGothic" panose="020B0600070205080204" pitchFamily="34" charset="-128"/>
                      </a:endParaRPr>
                    </a:p>
                  </a:txBody>
                  <a:tcPr anchor="ctr"/>
                </a:tc>
                <a:tc>
                  <a:txBody>
                    <a:bodyPr/>
                    <a:lstStyle/>
                    <a:p>
                      <a:pPr algn="ctr"/>
                      <a:r>
                        <a:rPr kumimoji="1" lang="en-US" altLang="ja-JP" sz="1000" dirty="0">
                          <a:latin typeface="+mn-lt"/>
                          <a:ea typeface="MS PGothic" panose="020B0600070205080204" pitchFamily="34" charset="-128"/>
                        </a:rPr>
                        <a:t>722 W</a:t>
                      </a:r>
                      <a:endParaRPr kumimoji="1" lang="ja-JP" altLang="en-US" sz="1000" b="0" dirty="0">
                        <a:latin typeface="+mn-lt"/>
                        <a:ea typeface="MS PGothic" panose="020B0600070205080204" pitchFamily="34" charset="-128"/>
                      </a:endParaRPr>
                    </a:p>
                  </a:txBody>
                  <a:tcPr anchor="ctr"/>
                </a:tc>
                <a:tc>
                  <a:txBody>
                    <a:bodyPr/>
                    <a:lstStyle/>
                    <a:p>
                      <a:pPr marL="0" marR="0" lvl="0" indent="0" algn="ctr" defTabSz="685777" rtl="0" eaLnBrk="1" fontAlgn="auto" latinLnBrk="0" hangingPunct="1">
                        <a:lnSpc>
                          <a:spcPct val="100000"/>
                        </a:lnSpc>
                        <a:spcBef>
                          <a:spcPts val="0"/>
                        </a:spcBef>
                        <a:spcAft>
                          <a:spcPts val="0"/>
                        </a:spcAft>
                        <a:buClrTx/>
                        <a:buSzTx/>
                        <a:buFontTx/>
                        <a:buNone/>
                        <a:tabLst/>
                        <a:defRPr/>
                      </a:pPr>
                      <a:r>
                        <a:rPr kumimoji="1" lang="en-US" altLang="ja-JP" sz="1000" dirty="0">
                          <a:latin typeface="+mn-lt"/>
                          <a:ea typeface="MS PGothic" panose="020B0600070205080204" pitchFamily="34" charset="-128"/>
                        </a:rPr>
                        <a:t>1072 W</a:t>
                      </a:r>
                      <a:endParaRPr kumimoji="1" lang="ja-JP" altLang="en-US" sz="1000" b="0" dirty="0">
                        <a:latin typeface="+mn-lt"/>
                        <a:ea typeface="MS PGothic" panose="020B0600070205080204" pitchFamily="34" charset="-128"/>
                      </a:endParaRPr>
                    </a:p>
                  </a:txBody>
                  <a:tcPr anchor="ctr"/>
                </a:tc>
                <a:tc>
                  <a:txBody>
                    <a:bodyPr/>
                    <a:lstStyle/>
                    <a:p>
                      <a:pPr marL="0" marR="0" lvl="0" indent="0" algn="ctr" defTabSz="685777" rtl="0" eaLnBrk="1" fontAlgn="auto" latinLnBrk="0" hangingPunct="1">
                        <a:lnSpc>
                          <a:spcPct val="100000"/>
                        </a:lnSpc>
                        <a:spcBef>
                          <a:spcPts val="0"/>
                        </a:spcBef>
                        <a:spcAft>
                          <a:spcPts val="0"/>
                        </a:spcAft>
                        <a:buClrTx/>
                        <a:buSzTx/>
                        <a:buFontTx/>
                        <a:buNone/>
                        <a:tabLst/>
                        <a:defRPr/>
                      </a:pPr>
                      <a:r>
                        <a:rPr kumimoji="1" lang="en-US" altLang="ja-JP" sz="1000" dirty="0">
                          <a:latin typeface="+mn-lt"/>
                          <a:ea typeface="MS PGothic" panose="020B0600070205080204" pitchFamily="34" charset="-128"/>
                        </a:rPr>
                        <a:t>1440 W</a:t>
                      </a:r>
                      <a:endParaRPr kumimoji="1" lang="ja-JP" altLang="en-US" sz="1000" b="0" dirty="0">
                        <a:latin typeface="+mn-lt"/>
                        <a:ea typeface="MS PGothic" panose="020B0600070205080204" pitchFamily="34" charset="-128"/>
                      </a:endParaRPr>
                    </a:p>
                  </a:txBody>
                  <a:tcPr anchor="ctr"/>
                </a:tc>
                <a:tc>
                  <a:txBody>
                    <a:bodyPr/>
                    <a:lstStyle/>
                    <a:p>
                      <a:pPr marL="0" marR="0" lvl="0" indent="0" algn="ctr" defTabSz="685777" rtl="0" eaLnBrk="1" fontAlgn="auto" latinLnBrk="0" hangingPunct="1">
                        <a:lnSpc>
                          <a:spcPct val="100000"/>
                        </a:lnSpc>
                        <a:spcBef>
                          <a:spcPts val="0"/>
                        </a:spcBef>
                        <a:spcAft>
                          <a:spcPts val="0"/>
                        </a:spcAft>
                        <a:buClrTx/>
                        <a:buSzTx/>
                        <a:buFontTx/>
                        <a:buNone/>
                        <a:tabLst/>
                        <a:defRPr/>
                      </a:pPr>
                      <a:r>
                        <a:rPr kumimoji="1" lang="en-US" altLang="ja-JP" sz="1000" dirty="0">
                          <a:latin typeface="+mn-lt"/>
                          <a:ea typeface="MS PGothic" panose="020B0600070205080204" pitchFamily="34" charset="-128"/>
                        </a:rPr>
                        <a:t>1440 W*</a:t>
                      </a:r>
                      <a:endParaRPr kumimoji="1" lang="ja-JP" altLang="en-US" sz="1000" b="0" dirty="0">
                        <a:latin typeface="+mn-lt"/>
                        <a:ea typeface="MS PGothic" panose="020B0600070205080204" pitchFamily="34" charset="-128"/>
                      </a:endParaRPr>
                    </a:p>
                  </a:txBody>
                  <a:tcPr anchor="ctr"/>
                </a:tc>
                <a:tc>
                  <a:txBody>
                    <a:bodyPr/>
                    <a:lstStyle/>
                    <a:p>
                      <a:pPr marL="0" marR="0" lvl="0" indent="0" algn="ctr" defTabSz="685777" rtl="0" eaLnBrk="1" fontAlgn="auto" latinLnBrk="0" hangingPunct="1">
                        <a:lnSpc>
                          <a:spcPct val="100000"/>
                        </a:lnSpc>
                        <a:spcBef>
                          <a:spcPts val="0"/>
                        </a:spcBef>
                        <a:spcAft>
                          <a:spcPts val="0"/>
                        </a:spcAft>
                        <a:buClrTx/>
                        <a:buSzTx/>
                        <a:buFontTx/>
                        <a:buNone/>
                        <a:tabLst/>
                        <a:defRPr/>
                      </a:pPr>
                      <a:r>
                        <a:rPr kumimoji="1" lang="en-US" altLang="ja-JP" sz="1000" dirty="0">
                          <a:latin typeface="+mn-lt"/>
                          <a:ea typeface="MS PGothic" panose="020B0600070205080204" pitchFamily="34" charset="-128"/>
                        </a:rPr>
                        <a:t>1440 W</a:t>
                      </a:r>
                      <a:endParaRPr kumimoji="1" lang="ja-JP" altLang="en-US" sz="1000" b="0" dirty="0">
                        <a:latin typeface="+mn-lt"/>
                        <a:ea typeface="MS PGothic" panose="020B0600070205080204" pitchFamily="34" charset="-128"/>
                      </a:endParaRPr>
                    </a:p>
                  </a:txBody>
                  <a:tcPr anchor="ctr"/>
                </a:tc>
                <a:extLst>
                  <a:ext uri="{0D108BD9-81ED-4DB2-BD59-A6C34878D82A}">
                    <a16:rowId xmlns:a16="http://schemas.microsoft.com/office/drawing/2014/main" val="1976620106"/>
                  </a:ext>
                </a:extLst>
              </a:tr>
              <a:tr h="243840">
                <a:tc>
                  <a:txBody>
                    <a:bodyPr/>
                    <a:lstStyle/>
                    <a:p>
                      <a:pPr algn="l"/>
                      <a:r>
                        <a:rPr kumimoji="1" lang="en-US" altLang="ja-JP" sz="1000" b="0" dirty="0">
                          <a:latin typeface="+mn-lt"/>
                          <a:ea typeface="MS PGothic" panose="020B0600070205080204" pitchFamily="34" charset="-128"/>
                        </a:rPr>
                        <a:t>C9300L-48UXG-4X</a:t>
                      </a:r>
                      <a:endParaRPr kumimoji="1" lang="ja-JP" altLang="en-US" sz="1000" b="0" dirty="0">
                        <a:latin typeface="+mn-lt"/>
                        <a:ea typeface="MS PGothic" panose="020B0600070205080204" pitchFamily="34" charset="-128"/>
                      </a:endParaRPr>
                    </a:p>
                  </a:txBody>
                  <a:tcPr anchor="ctr"/>
                </a:tc>
                <a:tc>
                  <a:txBody>
                    <a:bodyPr/>
                    <a:lstStyle/>
                    <a:p>
                      <a:pPr marL="0" marR="0" lvl="0" indent="0" algn="l" defTabSz="685777" rtl="0" eaLnBrk="1" fontAlgn="auto" latinLnBrk="0" hangingPunct="1">
                        <a:lnSpc>
                          <a:spcPct val="100000"/>
                        </a:lnSpc>
                        <a:spcBef>
                          <a:spcPts val="0"/>
                        </a:spcBef>
                        <a:spcAft>
                          <a:spcPts val="0"/>
                        </a:spcAft>
                        <a:buClrTx/>
                        <a:buSzTx/>
                        <a:buFontTx/>
                        <a:buNone/>
                        <a:tabLst/>
                        <a:defRPr/>
                      </a:pPr>
                      <a:r>
                        <a:rPr lang="en-US" altLang="ja-JP" sz="1000" b="0" dirty="0">
                          <a:latin typeface="+mn-lt"/>
                          <a:ea typeface="MS PGothic" panose="020B0600070205080204" pitchFamily="34" charset="-128"/>
                        </a:rPr>
                        <a:t>PWR-C1-1100WAC-P</a:t>
                      </a:r>
                      <a:endParaRPr lang="en" altLang="ja-JP" sz="1000" b="0" dirty="0">
                        <a:latin typeface="+mn-lt"/>
                        <a:ea typeface="MS PGothic" panose="020B0600070205080204" pitchFamily="34" charset="-128"/>
                      </a:endParaRPr>
                    </a:p>
                  </a:txBody>
                  <a:tcPr anchor="ctr"/>
                </a:tc>
                <a:tc>
                  <a:txBody>
                    <a:bodyPr/>
                    <a:lstStyle/>
                    <a:p>
                      <a:pPr algn="ctr"/>
                      <a:r>
                        <a:rPr kumimoji="1" lang="en-US" altLang="ja-JP" sz="1000" b="0" dirty="0">
                          <a:latin typeface="+mn-lt"/>
                          <a:ea typeface="MS PGothic" panose="020B0600070205080204" pitchFamily="34" charset="-128"/>
                        </a:rPr>
                        <a:t>675 W</a:t>
                      </a:r>
                      <a:endParaRPr kumimoji="1" lang="ja-JP" altLang="en-US" sz="1000" b="0" dirty="0">
                        <a:latin typeface="+mn-lt"/>
                        <a:ea typeface="MS PGothic" panose="020B0600070205080204" pitchFamily="34" charset="-128"/>
                      </a:endParaRPr>
                    </a:p>
                  </a:txBody>
                  <a:tcPr anchor="ctr"/>
                </a:tc>
                <a:tc>
                  <a:txBody>
                    <a:bodyPr/>
                    <a:lstStyle/>
                    <a:p>
                      <a:pPr marL="0" marR="0" lvl="0" indent="0" algn="ctr" defTabSz="685777" rtl="0" eaLnBrk="1" fontAlgn="auto" latinLnBrk="0" hangingPunct="1">
                        <a:lnSpc>
                          <a:spcPct val="100000"/>
                        </a:lnSpc>
                        <a:spcBef>
                          <a:spcPts val="0"/>
                        </a:spcBef>
                        <a:spcAft>
                          <a:spcPts val="0"/>
                        </a:spcAft>
                        <a:buClrTx/>
                        <a:buSzTx/>
                        <a:buFontTx/>
                        <a:buNone/>
                        <a:tabLst/>
                        <a:defRPr/>
                      </a:pPr>
                      <a:r>
                        <a:rPr kumimoji="1" lang="en-US" altLang="ja-JP" sz="1000" b="0" dirty="0">
                          <a:latin typeface="+mn-lt"/>
                          <a:ea typeface="MS PGothic" panose="020B0600070205080204" pitchFamily="34" charset="-128"/>
                        </a:rPr>
                        <a:t>1025 W</a:t>
                      </a:r>
                      <a:endParaRPr kumimoji="1" lang="ja-JP" altLang="en-US" sz="1000" b="0" dirty="0">
                        <a:latin typeface="+mn-lt"/>
                        <a:ea typeface="MS PGothic" panose="020B0600070205080204" pitchFamily="34" charset="-128"/>
                      </a:endParaRPr>
                    </a:p>
                  </a:txBody>
                  <a:tcPr anchor="ctr"/>
                </a:tc>
                <a:tc>
                  <a:txBody>
                    <a:bodyPr/>
                    <a:lstStyle/>
                    <a:p>
                      <a:pPr marL="0" marR="0" lvl="0" indent="0" algn="ctr" defTabSz="685777" rtl="0" eaLnBrk="1" fontAlgn="auto" latinLnBrk="0" hangingPunct="1">
                        <a:lnSpc>
                          <a:spcPct val="100000"/>
                        </a:lnSpc>
                        <a:spcBef>
                          <a:spcPts val="0"/>
                        </a:spcBef>
                        <a:spcAft>
                          <a:spcPts val="0"/>
                        </a:spcAft>
                        <a:buClrTx/>
                        <a:buSzTx/>
                        <a:buFontTx/>
                        <a:buNone/>
                        <a:tabLst/>
                        <a:defRPr/>
                      </a:pPr>
                      <a:r>
                        <a:rPr kumimoji="1" lang="en-US" altLang="ja-JP" sz="1000" b="0" dirty="0">
                          <a:latin typeface="+mn-lt"/>
                          <a:ea typeface="MS PGothic" panose="020B0600070205080204" pitchFamily="34" charset="-128"/>
                        </a:rPr>
                        <a:t>1390 W</a:t>
                      </a:r>
                      <a:endParaRPr kumimoji="1" lang="ja-JP" altLang="en-US" sz="1000" b="0" dirty="0">
                        <a:latin typeface="+mn-lt"/>
                        <a:ea typeface="MS PGothic" panose="020B0600070205080204" pitchFamily="34" charset="-128"/>
                      </a:endParaRPr>
                    </a:p>
                  </a:txBody>
                  <a:tcPr anchor="ctr"/>
                </a:tc>
                <a:tc>
                  <a:txBody>
                    <a:bodyPr/>
                    <a:lstStyle/>
                    <a:p>
                      <a:pPr marL="0" marR="0" lvl="0" indent="0" algn="ctr" defTabSz="685777" rtl="0" eaLnBrk="1" fontAlgn="auto" latinLnBrk="0" hangingPunct="1">
                        <a:lnSpc>
                          <a:spcPct val="100000"/>
                        </a:lnSpc>
                        <a:spcBef>
                          <a:spcPts val="0"/>
                        </a:spcBef>
                        <a:spcAft>
                          <a:spcPts val="0"/>
                        </a:spcAft>
                        <a:buClrTx/>
                        <a:buSzTx/>
                        <a:buFontTx/>
                        <a:buNone/>
                        <a:tabLst/>
                        <a:defRPr/>
                      </a:pPr>
                      <a:r>
                        <a:rPr kumimoji="1" lang="en-US" altLang="ja-JP" sz="1000" b="0" dirty="0">
                          <a:latin typeface="+mn-lt"/>
                          <a:ea typeface="MS PGothic" panose="020B0600070205080204" pitchFamily="34" charset="-128"/>
                        </a:rPr>
                        <a:t>1775 W</a:t>
                      </a:r>
                      <a:endParaRPr kumimoji="1" lang="ja-JP" altLang="en-US" sz="1000" b="0" dirty="0">
                        <a:latin typeface="+mn-lt"/>
                        <a:ea typeface="MS PGothic" panose="020B0600070205080204" pitchFamily="34" charset="-128"/>
                      </a:endParaRPr>
                    </a:p>
                  </a:txBody>
                  <a:tcPr anchor="ctr"/>
                </a:tc>
                <a:tc>
                  <a:txBody>
                    <a:bodyPr/>
                    <a:lstStyle/>
                    <a:p>
                      <a:pPr marL="0" marR="0" lvl="0" indent="0" algn="ctr" defTabSz="685777" rtl="0" eaLnBrk="1" fontAlgn="auto" latinLnBrk="0" hangingPunct="1">
                        <a:lnSpc>
                          <a:spcPct val="100000"/>
                        </a:lnSpc>
                        <a:spcBef>
                          <a:spcPts val="0"/>
                        </a:spcBef>
                        <a:spcAft>
                          <a:spcPts val="0"/>
                        </a:spcAft>
                        <a:buClrTx/>
                        <a:buSzTx/>
                        <a:buFontTx/>
                        <a:buNone/>
                        <a:tabLst/>
                        <a:defRPr/>
                      </a:pPr>
                      <a:r>
                        <a:rPr kumimoji="1" lang="en-US" altLang="ja-JP" sz="1000" b="0" dirty="0">
                          <a:latin typeface="+mn-lt"/>
                          <a:ea typeface="MS PGothic" panose="020B0600070205080204" pitchFamily="34" charset="-128"/>
                        </a:rPr>
                        <a:t>1390 W</a:t>
                      </a:r>
                      <a:endParaRPr kumimoji="1" lang="ja-JP" altLang="en-US" sz="1000" b="0" dirty="0">
                        <a:latin typeface="+mn-lt"/>
                        <a:ea typeface="MS PGothic" panose="020B0600070205080204" pitchFamily="34" charset="-128"/>
                      </a:endParaRPr>
                    </a:p>
                  </a:txBody>
                  <a:tcPr anchor="ctr"/>
                </a:tc>
                <a:extLst>
                  <a:ext uri="{0D108BD9-81ED-4DB2-BD59-A6C34878D82A}">
                    <a16:rowId xmlns:a16="http://schemas.microsoft.com/office/drawing/2014/main" val="2266938510"/>
                  </a:ext>
                </a:extLst>
              </a:tr>
              <a:tr h="243840">
                <a:tc>
                  <a:txBody>
                    <a:bodyPr/>
                    <a:lstStyle/>
                    <a:p>
                      <a:pPr algn="l"/>
                      <a:r>
                        <a:rPr kumimoji="1" lang="en-US" altLang="ja-JP" sz="1000" b="0" dirty="0">
                          <a:latin typeface="+mn-lt"/>
                          <a:ea typeface="MS PGothic" panose="020B0600070205080204" pitchFamily="34" charset="-128"/>
                        </a:rPr>
                        <a:t>C9300L-48UXG-2Q</a:t>
                      </a:r>
                      <a:endParaRPr kumimoji="1" lang="ja-JP" altLang="en-US" sz="1000" b="0" dirty="0">
                        <a:latin typeface="+mn-lt"/>
                        <a:ea typeface="MS PGothic" panose="020B0600070205080204" pitchFamily="34" charset="-128"/>
                      </a:endParaRPr>
                    </a:p>
                  </a:txBody>
                  <a:tcPr anchor="ctr"/>
                </a:tc>
                <a:tc>
                  <a:txBody>
                    <a:bodyPr/>
                    <a:lstStyle/>
                    <a:p>
                      <a:pPr marL="0" marR="0" lvl="0" indent="0" algn="l" defTabSz="685777" rtl="0" eaLnBrk="1" fontAlgn="auto" latinLnBrk="0" hangingPunct="1">
                        <a:lnSpc>
                          <a:spcPct val="100000"/>
                        </a:lnSpc>
                        <a:spcBef>
                          <a:spcPts val="0"/>
                        </a:spcBef>
                        <a:spcAft>
                          <a:spcPts val="0"/>
                        </a:spcAft>
                        <a:buClrTx/>
                        <a:buSzTx/>
                        <a:buFontTx/>
                        <a:buNone/>
                        <a:tabLst/>
                        <a:defRPr/>
                      </a:pPr>
                      <a:r>
                        <a:rPr lang="en-US" altLang="ja-JP" sz="1000" b="0" dirty="0">
                          <a:latin typeface="+mn-lt"/>
                          <a:ea typeface="MS PGothic" panose="020B0600070205080204" pitchFamily="34" charset="-128"/>
                        </a:rPr>
                        <a:t>PWR-C1-1100WAC-P</a:t>
                      </a:r>
                      <a:endParaRPr lang="en" altLang="ja-JP" sz="1000" b="0" dirty="0">
                        <a:latin typeface="+mn-lt"/>
                        <a:ea typeface="MS PGothic" panose="020B0600070205080204" pitchFamily="34" charset="-128"/>
                      </a:endParaRPr>
                    </a:p>
                  </a:txBody>
                  <a:tcPr anchor="ctr"/>
                </a:tc>
                <a:tc>
                  <a:txBody>
                    <a:bodyPr/>
                    <a:lstStyle/>
                    <a:p>
                      <a:pPr algn="ctr"/>
                      <a:r>
                        <a:rPr kumimoji="1" lang="en-US" altLang="ja-JP" sz="1000" b="0" dirty="0">
                          <a:latin typeface="+mn-lt"/>
                          <a:ea typeface="MS PGothic" panose="020B0600070205080204" pitchFamily="34" charset="-128"/>
                        </a:rPr>
                        <a:t>675 W</a:t>
                      </a:r>
                      <a:endParaRPr kumimoji="1" lang="ja-JP" altLang="en-US" sz="1000" b="0" dirty="0">
                        <a:latin typeface="+mn-lt"/>
                        <a:ea typeface="MS PGothic" panose="020B0600070205080204" pitchFamily="34" charset="-128"/>
                      </a:endParaRPr>
                    </a:p>
                  </a:txBody>
                  <a:tcPr anchor="ctr"/>
                </a:tc>
                <a:tc>
                  <a:txBody>
                    <a:bodyPr/>
                    <a:lstStyle/>
                    <a:p>
                      <a:pPr marL="0" marR="0" lvl="0" indent="0" algn="ctr" defTabSz="685777" rtl="0" eaLnBrk="1" fontAlgn="auto" latinLnBrk="0" hangingPunct="1">
                        <a:lnSpc>
                          <a:spcPct val="100000"/>
                        </a:lnSpc>
                        <a:spcBef>
                          <a:spcPts val="0"/>
                        </a:spcBef>
                        <a:spcAft>
                          <a:spcPts val="0"/>
                        </a:spcAft>
                        <a:buClrTx/>
                        <a:buSzTx/>
                        <a:buFontTx/>
                        <a:buNone/>
                        <a:tabLst/>
                        <a:defRPr/>
                      </a:pPr>
                      <a:r>
                        <a:rPr kumimoji="1" lang="en-US" altLang="ja-JP" sz="1000" b="0" dirty="0">
                          <a:latin typeface="+mn-lt"/>
                          <a:ea typeface="MS PGothic" panose="020B0600070205080204" pitchFamily="34" charset="-128"/>
                        </a:rPr>
                        <a:t>1025 W</a:t>
                      </a:r>
                      <a:endParaRPr kumimoji="1" lang="ja-JP" altLang="en-US" sz="1000" b="0" dirty="0">
                        <a:latin typeface="+mn-lt"/>
                        <a:ea typeface="MS PGothic" panose="020B0600070205080204" pitchFamily="34" charset="-128"/>
                      </a:endParaRPr>
                    </a:p>
                  </a:txBody>
                  <a:tcPr anchor="ctr"/>
                </a:tc>
                <a:tc>
                  <a:txBody>
                    <a:bodyPr/>
                    <a:lstStyle/>
                    <a:p>
                      <a:pPr marL="0" marR="0" lvl="0" indent="0" algn="ctr" defTabSz="685777" rtl="0" eaLnBrk="1" fontAlgn="auto" latinLnBrk="0" hangingPunct="1">
                        <a:lnSpc>
                          <a:spcPct val="100000"/>
                        </a:lnSpc>
                        <a:spcBef>
                          <a:spcPts val="0"/>
                        </a:spcBef>
                        <a:spcAft>
                          <a:spcPts val="0"/>
                        </a:spcAft>
                        <a:buClrTx/>
                        <a:buSzTx/>
                        <a:buFontTx/>
                        <a:buNone/>
                        <a:tabLst/>
                        <a:defRPr/>
                      </a:pPr>
                      <a:r>
                        <a:rPr kumimoji="1" lang="en-US" altLang="ja-JP" sz="1000" b="0" dirty="0">
                          <a:latin typeface="+mn-lt"/>
                          <a:ea typeface="MS PGothic" panose="020B0600070205080204" pitchFamily="34" charset="-128"/>
                        </a:rPr>
                        <a:t>1390 W</a:t>
                      </a:r>
                      <a:endParaRPr kumimoji="1" lang="ja-JP" altLang="en-US" sz="1000" b="0" dirty="0">
                        <a:latin typeface="+mn-lt"/>
                        <a:ea typeface="MS PGothic" panose="020B0600070205080204" pitchFamily="34" charset="-128"/>
                      </a:endParaRPr>
                    </a:p>
                  </a:txBody>
                  <a:tcPr anchor="ctr"/>
                </a:tc>
                <a:tc>
                  <a:txBody>
                    <a:bodyPr/>
                    <a:lstStyle/>
                    <a:p>
                      <a:pPr marL="0" marR="0" lvl="0" indent="0" algn="ctr" defTabSz="685777" rtl="0" eaLnBrk="1" fontAlgn="auto" latinLnBrk="0" hangingPunct="1">
                        <a:lnSpc>
                          <a:spcPct val="100000"/>
                        </a:lnSpc>
                        <a:spcBef>
                          <a:spcPts val="0"/>
                        </a:spcBef>
                        <a:spcAft>
                          <a:spcPts val="0"/>
                        </a:spcAft>
                        <a:buClrTx/>
                        <a:buSzTx/>
                        <a:buFontTx/>
                        <a:buNone/>
                        <a:tabLst/>
                        <a:defRPr/>
                      </a:pPr>
                      <a:r>
                        <a:rPr kumimoji="1" lang="en-US" altLang="ja-JP" sz="1000" b="0" dirty="0">
                          <a:latin typeface="+mn-lt"/>
                          <a:ea typeface="MS PGothic" panose="020B0600070205080204" pitchFamily="34" charset="-128"/>
                        </a:rPr>
                        <a:t>1775 W</a:t>
                      </a:r>
                      <a:endParaRPr kumimoji="1" lang="ja-JP" altLang="en-US" sz="1000" b="0" dirty="0">
                        <a:latin typeface="+mn-lt"/>
                        <a:ea typeface="MS PGothic" panose="020B0600070205080204" pitchFamily="34" charset="-128"/>
                      </a:endParaRPr>
                    </a:p>
                  </a:txBody>
                  <a:tcPr anchor="ctr"/>
                </a:tc>
                <a:tc>
                  <a:txBody>
                    <a:bodyPr/>
                    <a:lstStyle/>
                    <a:p>
                      <a:pPr marL="0" marR="0" lvl="0" indent="0" algn="ctr" defTabSz="685777" rtl="0" eaLnBrk="1" fontAlgn="auto" latinLnBrk="0" hangingPunct="1">
                        <a:lnSpc>
                          <a:spcPct val="100000"/>
                        </a:lnSpc>
                        <a:spcBef>
                          <a:spcPts val="0"/>
                        </a:spcBef>
                        <a:spcAft>
                          <a:spcPts val="0"/>
                        </a:spcAft>
                        <a:buClrTx/>
                        <a:buSzTx/>
                        <a:buFontTx/>
                        <a:buNone/>
                        <a:tabLst/>
                        <a:defRPr/>
                      </a:pPr>
                      <a:r>
                        <a:rPr kumimoji="1" lang="en-US" altLang="ja-JP" sz="1000" b="0" dirty="0">
                          <a:latin typeface="+mn-lt"/>
                          <a:ea typeface="MS PGothic" panose="020B0600070205080204" pitchFamily="34" charset="-128"/>
                        </a:rPr>
                        <a:t>1390 W</a:t>
                      </a:r>
                      <a:endParaRPr kumimoji="1" lang="ja-JP" altLang="en-US" sz="1000" b="0" dirty="0">
                        <a:latin typeface="+mn-lt"/>
                        <a:ea typeface="MS PGothic" panose="020B0600070205080204" pitchFamily="34" charset="-128"/>
                      </a:endParaRPr>
                    </a:p>
                  </a:txBody>
                  <a:tcPr anchor="ctr"/>
                </a:tc>
                <a:extLst>
                  <a:ext uri="{0D108BD9-81ED-4DB2-BD59-A6C34878D82A}">
                    <a16:rowId xmlns:a16="http://schemas.microsoft.com/office/drawing/2014/main" val="12595644"/>
                  </a:ext>
                </a:extLst>
              </a:tr>
            </a:tbl>
          </a:graphicData>
        </a:graphic>
      </p:graphicFrame>
      <p:sp>
        <p:nvSpPr>
          <p:cNvPr id="2" name="テキスト ボックス 1">
            <a:extLst>
              <a:ext uri="{FF2B5EF4-FFF2-40B4-BE49-F238E27FC236}">
                <a16:creationId xmlns:a16="http://schemas.microsoft.com/office/drawing/2014/main" id="{DF168C14-BCDC-E940-A052-65DAB40F3129}"/>
              </a:ext>
            </a:extLst>
          </p:cNvPr>
          <p:cNvSpPr txBox="1"/>
          <p:nvPr/>
        </p:nvSpPr>
        <p:spPr>
          <a:xfrm>
            <a:off x="4397446" y="4036361"/>
            <a:ext cx="4746555" cy="369332"/>
          </a:xfrm>
          <a:prstGeom prst="rect">
            <a:avLst/>
          </a:prstGeom>
          <a:noFill/>
        </p:spPr>
        <p:txBody>
          <a:bodyPr wrap="square" rtlCol="0">
            <a:spAutoFit/>
          </a:bodyPr>
          <a:lstStyle/>
          <a:p>
            <a:r>
              <a:rPr lang="en" altLang="ja-JP" sz="900" baseline="30000" dirty="0">
                <a:ea typeface="MS PGothic" panose="020B0600070205080204" pitchFamily="34" charset="-128"/>
              </a:rPr>
              <a:t>* </a:t>
            </a:r>
            <a:r>
              <a:rPr lang="en" altLang="ja-JP" sz="900" dirty="0">
                <a:ea typeface="MS PGothic" panose="020B0600070205080204" pitchFamily="34" charset="-128"/>
              </a:rPr>
              <a:t> </a:t>
            </a:r>
            <a:r>
              <a:rPr lang="ja-JP" altLang="en-US" sz="900" dirty="0">
                <a:ea typeface="MS PGothic" panose="020B0600070205080204" pitchFamily="34" charset="-128"/>
              </a:rPr>
              <a:t>ハードウェアのポート数と</a:t>
            </a:r>
            <a:r>
              <a:rPr lang="en-US" altLang="ja-JP" sz="900" dirty="0">
                <a:ea typeface="MS PGothic" panose="020B0600070205080204" pitchFamily="34" charset="-128"/>
              </a:rPr>
              <a:t> PoE </a:t>
            </a:r>
            <a:r>
              <a:rPr lang="ja-JP" altLang="en-US" sz="900" dirty="0">
                <a:ea typeface="MS PGothic" panose="020B0600070205080204" pitchFamily="34" charset="-128"/>
              </a:rPr>
              <a:t>の規格に基づく制限　</a:t>
            </a:r>
            <a:r>
              <a:rPr lang="en" altLang="ja-JP" sz="900" dirty="0">
                <a:ea typeface="MS PGothic" panose="020B0600070205080204" pitchFamily="34" charset="-128"/>
              </a:rPr>
              <a:t>(</a:t>
            </a:r>
            <a:r>
              <a:rPr lang="ja-JP" altLang="en-US" sz="900" dirty="0">
                <a:ea typeface="MS PGothic" panose="020B0600070205080204" pitchFamily="34" charset="-128"/>
              </a:rPr>
              <a:t>例：</a:t>
            </a:r>
            <a:r>
              <a:rPr lang="en" altLang="ja-JP" sz="900" dirty="0">
                <a:ea typeface="MS PGothic" panose="020B0600070205080204" pitchFamily="34" charset="-128"/>
              </a:rPr>
              <a:t> PoE+ 30W * 24ports = 720W) </a:t>
            </a:r>
          </a:p>
          <a:p>
            <a:r>
              <a:rPr lang="en" altLang="ja-JP" sz="900" baseline="30000" dirty="0">
                <a:ea typeface="MS PGothic" panose="020B0600070205080204" pitchFamily="34" charset="-128"/>
              </a:rPr>
              <a:t>**</a:t>
            </a:r>
            <a:r>
              <a:rPr lang="en" altLang="ja-JP" sz="900" dirty="0">
                <a:ea typeface="MS PGothic" panose="020B0600070205080204" pitchFamily="34" charset="-128"/>
              </a:rPr>
              <a:t> </a:t>
            </a:r>
            <a:r>
              <a:rPr lang="ja-JP" altLang="en-US" sz="900" dirty="0">
                <a:ea typeface="MS PGothic" panose="020B0600070205080204" pitchFamily="34" charset="-128"/>
              </a:rPr>
              <a:t>デザインに基づく制限</a:t>
            </a:r>
            <a:r>
              <a:rPr lang="en-US" altLang="ja-JP" sz="900" dirty="0">
                <a:ea typeface="MS PGothic" panose="020B0600070205080204" pitchFamily="34" charset="-128"/>
              </a:rPr>
              <a:t> (</a:t>
            </a:r>
            <a:r>
              <a:rPr lang="en-US" altLang="ja-JP" sz="900" dirty="0" err="1">
                <a:ea typeface="MS PGothic" panose="020B0600070205080204" pitchFamily="34" charset="-128"/>
              </a:rPr>
              <a:t>UPoE</a:t>
            </a:r>
            <a:r>
              <a:rPr lang="en-US" altLang="ja-JP" sz="900" dirty="0">
                <a:ea typeface="MS PGothic" panose="020B0600070205080204" pitchFamily="34" charset="-128"/>
              </a:rPr>
              <a:t> 60W * 30 = 1800W)</a:t>
            </a:r>
            <a:endParaRPr lang="en" altLang="ja-JP" sz="900" dirty="0">
              <a:ea typeface="MS PGothic" panose="020B0600070205080204" pitchFamily="34" charset="-128"/>
            </a:endParaRPr>
          </a:p>
        </p:txBody>
      </p:sp>
      <p:sp>
        <p:nvSpPr>
          <p:cNvPr id="10" name="テキスト ボックス 9">
            <a:extLst>
              <a:ext uri="{FF2B5EF4-FFF2-40B4-BE49-F238E27FC236}">
                <a16:creationId xmlns:a16="http://schemas.microsoft.com/office/drawing/2014/main" id="{C3479565-7A16-4C5E-A754-B584E7B11E46}"/>
              </a:ext>
            </a:extLst>
          </p:cNvPr>
          <p:cNvSpPr txBox="1"/>
          <p:nvPr/>
        </p:nvSpPr>
        <p:spPr>
          <a:xfrm>
            <a:off x="282844" y="4212339"/>
            <a:ext cx="7493910" cy="615553"/>
          </a:xfrm>
          <a:prstGeom prst="rect">
            <a:avLst/>
          </a:prstGeom>
          <a:noFill/>
        </p:spPr>
        <p:txBody>
          <a:bodyPr wrap="square" rtlCol="0">
            <a:spAutoFit/>
          </a:bodyPr>
          <a:lstStyle/>
          <a:p>
            <a:pPr marL="171446" indent="-171446">
              <a:buFont typeface="Apple SD Gothic Neo Regular" panose="02000300000000000000" pitchFamily="2" charset="-127"/>
              <a:buChar char="◼"/>
            </a:pPr>
            <a:r>
              <a:rPr lang="ja-JP" altLang="en-US" sz="1200" b="1" dirty="0">
                <a:solidFill>
                  <a:schemeClr val="tx2"/>
                </a:solidFill>
                <a:latin typeface="+mn-lt"/>
                <a:ea typeface="MS PGothic" panose="020B0600070205080204" pitchFamily="34" charset="-128"/>
              </a:rPr>
              <a:t>注意点</a:t>
            </a:r>
            <a:endParaRPr lang="en-US" altLang="ja-JP" sz="1200" b="1" dirty="0">
              <a:solidFill>
                <a:schemeClr val="tx2"/>
              </a:solidFill>
              <a:latin typeface="+mn-lt"/>
              <a:ea typeface="MS PGothic" panose="020B0600070205080204" pitchFamily="34" charset="-128"/>
            </a:endParaRPr>
          </a:p>
          <a:p>
            <a:r>
              <a:rPr lang="en-US" altLang="ja-JP" sz="1100" dirty="0">
                <a:latin typeface="+mn-lt"/>
                <a:ea typeface="MS PGothic" panose="020B0600070205080204" pitchFamily="34" charset="-128"/>
              </a:rPr>
              <a:t>Cisco Catalyst 9300/9300L </a:t>
            </a:r>
            <a:r>
              <a:rPr lang="ja-JP" altLang="en-US" sz="1100" dirty="0">
                <a:latin typeface="+mn-lt"/>
                <a:ea typeface="MS PGothic" panose="020B0600070205080204" pitchFamily="34" charset="-128"/>
              </a:rPr>
              <a:t>シリーズの</a:t>
            </a:r>
            <a:r>
              <a:rPr lang="en-US" altLang="ja-JP" sz="1100" dirty="0">
                <a:latin typeface="+mn-lt"/>
                <a:ea typeface="MS PGothic" panose="020B0600070205080204" pitchFamily="34" charset="-128"/>
              </a:rPr>
              <a:t> 1100 WAC </a:t>
            </a:r>
            <a:r>
              <a:rPr lang="ja-JP" altLang="en-US" sz="1100" dirty="0">
                <a:latin typeface="+mn-lt"/>
                <a:ea typeface="MS PGothic" panose="020B0600070205080204" pitchFamily="34" charset="-128"/>
              </a:rPr>
              <a:t>電源モジュールは</a:t>
            </a:r>
            <a:r>
              <a:rPr lang="en-US" altLang="ja-JP" sz="1100" dirty="0">
                <a:latin typeface="+mn-lt"/>
                <a:ea typeface="MS PGothic" panose="020B0600070205080204" pitchFamily="34" charset="-128"/>
              </a:rPr>
              <a:t> 125V </a:t>
            </a:r>
            <a:r>
              <a:rPr lang="ja-JP" altLang="en-US" sz="1100" dirty="0">
                <a:latin typeface="+mn-lt"/>
                <a:ea typeface="MS PGothic" panose="020B0600070205080204" pitchFamily="34" charset="-128"/>
              </a:rPr>
              <a:t>以上の電圧をサポートしています。</a:t>
            </a:r>
            <a:endParaRPr lang="en-US" altLang="ja-JP" sz="1100" dirty="0">
              <a:latin typeface="+mn-lt"/>
              <a:ea typeface="MS PGothic" panose="020B0600070205080204" pitchFamily="34" charset="-128"/>
            </a:endParaRPr>
          </a:p>
          <a:p>
            <a:r>
              <a:rPr lang="ja-JP" altLang="en-US" sz="1100" dirty="0">
                <a:latin typeface="+mn-lt"/>
                <a:ea typeface="MS PGothic" panose="020B0600070205080204" pitchFamily="34" charset="-128"/>
              </a:rPr>
              <a:t>日本国内における</a:t>
            </a:r>
            <a:r>
              <a:rPr lang="en-US" altLang="ja-JP" sz="1100" dirty="0">
                <a:latin typeface="+mn-lt"/>
                <a:ea typeface="MS PGothic" panose="020B0600070205080204" pitchFamily="34" charset="-128"/>
              </a:rPr>
              <a:t> 100V </a:t>
            </a:r>
            <a:r>
              <a:rPr lang="ja-JP" altLang="en-US" sz="1100" dirty="0">
                <a:latin typeface="+mn-lt"/>
                <a:ea typeface="MS PGothic" panose="020B0600070205080204" pitchFamily="34" charset="-128"/>
              </a:rPr>
              <a:t>電圧では、この要件を満たすことができないため実質</a:t>
            </a:r>
            <a:r>
              <a:rPr lang="en-US" altLang="ja-JP" sz="1100" dirty="0">
                <a:latin typeface="+mn-lt"/>
                <a:ea typeface="MS PGothic" panose="020B0600070205080204" pitchFamily="34" charset="-128"/>
              </a:rPr>
              <a:t> 200V </a:t>
            </a:r>
            <a:r>
              <a:rPr lang="ja-JP" altLang="en-US" sz="1100" dirty="0">
                <a:latin typeface="+mn-lt"/>
                <a:ea typeface="MS PGothic" panose="020B0600070205080204" pitchFamily="34" charset="-128"/>
              </a:rPr>
              <a:t>の電圧で使用いただくことになります。</a:t>
            </a:r>
            <a:endParaRPr lang="en-US" altLang="ja-JP" sz="1100" dirty="0">
              <a:latin typeface="+mn-lt"/>
              <a:ea typeface="MS PGothic" panose="020B0600070205080204" pitchFamily="34" charset="-128"/>
            </a:endParaRPr>
          </a:p>
        </p:txBody>
      </p:sp>
      <p:sp>
        <p:nvSpPr>
          <p:cNvPr id="9" name="Slide Number Placeholder 4">
            <a:extLst>
              <a:ext uri="{FF2B5EF4-FFF2-40B4-BE49-F238E27FC236}">
                <a16:creationId xmlns:a16="http://schemas.microsoft.com/office/drawing/2014/main" id="{34E10126-5D81-4193-A35C-E65CCA36D3E2}"/>
              </a:ext>
            </a:extLst>
          </p:cNvPr>
          <p:cNvSpPr>
            <a:spLocks noGrp="1"/>
          </p:cNvSpPr>
          <p:nvPr>
            <p:ph type="sldNum" sz="quarter" idx="4294967295"/>
          </p:nvPr>
        </p:nvSpPr>
        <p:spPr>
          <a:xfrm>
            <a:off x="8648700" y="4884738"/>
            <a:ext cx="495300" cy="274637"/>
          </a:xfrm>
          <a:prstGeom prst="rect">
            <a:avLst/>
          </a:prstGeom>
        </p:spPr>
        <p:txBody>
          <a:bodyPr>
            <a:noAutofit/>
          </a:bodyPr>
          <a:lstStyle/>
          <a:p>
            <a:fld id="{3945D0FD-48F1-4D72-80C5-FFB60B92A834}" type="slidenum">
              <a:rPr lang="en-US" sz="900" smtClean="0">
                <a:latin typeface="+mn-lt"/>
                <a:ea typeface="MS PGothic" panose="020B0600070205080204" pitchFamily="34" charset="-128"/>
              </a:rPr>
              <a:pPr/>
              <a:t>150</a:t>
            </a:fld>
            <a:endParaRPr lang="en-US" sz="900" dirty="0">
              <a:latin typeface="+mn-lt"/>
              <a:ea typeface="MS PGothic" panose="020B0600070205080204" pitchFamily="34" charset="-128"/>
            </a:endParaRPr>
          </a:p>
        </p:txBody>
      </p:sp>
    </p:spTree>
    <p:extLst>
      <p:ext uri="{BB962C8B-B14F-4D97-AF65-F5344CB8AC3E}">
        <p14:creationId xmlns:p14="http://schemas.microsoft.com/office/powerpoint/2010/main" val="2255597638"/>
      </p:ext>
    </p:extLst>
  </p:cSld>
  <p:clrMapOvr>
    <a:masterClrMapping/>
  </p:clrMapOvr>
</p:sld>
</file>

<file path=ppt/slides/slide1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Table 3">
            <a:extLst>
              <a:ext uri="{FF2B5EF4-FFF2-40B4-BE49-F238E27FC236}">
                <a16:creationId xmlns:a16="http://schemas.microsoft.com/office/drawing/2014/main" id="{380F9D24-D21B-4A27-BFFA-3DC8474414FB}"/>
              </a:ext>
            </a:extLst>
          </p:cNvPr>
          <p:cNvGraphicFramePr>
            <a:graphicFrameLocks noGrp="1"/>
          </p:cNvGraphicFramePr>
          <p:nvPr/>
        </p:nvGraphicFramePr>
        <p:xfrm>
          <a:off x="228600" y="2903331"/>
          <a:ext cx="8650292" cy="1734690"/>
        </p:xfrm>
        <a:graphic>
          <a:graphicData uri="http://schemas.openxmlformats.org/drawingml/2006/table">
            <a:tbl>
              <a:tblPr firstRow="1" bandRow="1">
                <a:tableStyleId>{C083E6E3-FA7D-4D7B-A595-EF9225AFEA82}</a:tableStyleId>
              </a:tblPr>
              <a:tblGrid>
                <a:gridCol w="1678924">
                  <a:extLst>
                    <a:ext uri="{9D8B030D-6E8A-4147-A177-3AD203B41FA5}">
                      <a16:colId xmlns:a16="http://schemas.microsoft.com/office/drawing/2014/main" val="711630195"/>
                    </a:ext>
                  </a:extLst>
                </a:gridCol>
                <a:gridCol w="971362">
                  <a:extLst>
                    <a:ext uri="{9D8B030D-6E8A-4147-A177-3AD203B41FA5}">
                      <a16:colId xmlns:a16="http://schemas.microsoft.com/office/drawing/2014/main" val="3564921966"/>
                    </a:ext>
                  </a:extLst>
                </a:gridCol>
                <a:gridCol w="2000002">
                  <a:extLst>
                    <a:ext uri="{9D8B030D-6E8A-4147-A177-3AD203B41FA5}">
                      <a16:colId xmlns:a16="http://schemas.microsoft.com/office/drawing/2014/main" val="510510860"/>
                    </a:ext>
                  </a:extLst>
                </a:gridCol>
                <a:gridCol w="2000002">
                  <a:extLst>
                    <a:ext uri="{9D8B030D-6E8A-4147-A177-3AD203B41FA5}">
                      <a16:colId xmlns:a16="http://schemas.microsoft.com/office/drawing/2014/main" val="1661788212"/>
                    </a:ext>
                  </a:extLst>
                </a:gridCol>
                <a:gridCol w="2000002">
                  <a:extLst>
                    <a:ext uri="{9D8B030D-6E8A-4147-A177-3AD203B41FA5}">
                      <a16:colId xmlns:a16="http://schemas.microsoft.com/office/drawing/2014/main" val="996890467"/>
                    </a:ext>
                  </a:extLst>
                </a:gridCol>
              </a:tblGrid>
              <a:tr h="318705">
                <a:tc gridSpan="2">
                  <a:txBody>
                    <a:bodyPr/>
                    <a:lstStyle/>
                    <a:p>
                      <a:pPr algn="ctr"/>
                      <a:r>
                        <a:rPr kumimoji="1" lang="ja-JP" altLang="en-US" sz="1000">
                          <a:solidFill>
                            <a:schemeClr val="tx2"/>
                          </a:solidFill>
                          <a:latin typeface="+mn-lt"/>
                          <a:ea typeface="MS PGothic" panose="020B0600070205080204" pitchFamily="34" charset="-128"/>
                        </a:rPr>
                        <a:t>電源モジュール</a:t>
                      </a:r>
                      <a:r>
                        <a:rPr kumimoji="1" lang="en-US" altLang="ja-JP" sz="1000">
                          <a:solidFill>
                            <a:schemeClr val="tx2"/>
                          </a:solidFill>
                          <a:latin typeface="+mn-lt"/>
                          <a:ea typeface="MS PGothic" panose="020B0600070205080204" pitchFamily="34" charset="-128"/>
                        </a:rPr>
                        <a:t>PID</a:t>
                      </a:r>
                      <a:endParaRPr kumimoji="1" lang="ja-JP" altLang="en-US" sz="1000" b="0">
                        <a:solidFill>
                          <a:schemeClr val="tx2"/>
                        </a:solidFill>
                        <a:latin typeface="+mn-lt"/>
                        <a:ea typeface="MS PGothic" panose="020B0600070205080204" pitchFamily="34" charset="-128"/>
                      </a:endParaRPr>
                    </a:p>
                  </a:txBody>
                  <a:tcPr anchor="ctr"/>
                </a:tc>
                <a:tc hMerge="1">
                  <a:txBody>
                    <a:bodyPr/>
                    <a:lstStyle/>
                    <a:p>
                      <a:endParaRPr lang="en-US"/>
                    </a:p>
                  </a:txBody>
                  <a:tcPr/>
                </a:tc>
                <a:tc>
                  <a:txBody>
                    <a:bodyPr/>
                    <a:lstStyle/>
                    <a:p>
                      <a:pPr algn="ctr"/>
                      <a:r>
                        <a:rPr kumimoji="1" lang="en-US" altLang="ja-JP" sz="1000" b="1">
                          <a:solidFill>
                            <a:schemeClr val="tx2"/>
                          </a:solidFill>
                          <a:latin typeface="+mn-lt"/>
                          <a:ea typeface="MS PGothic" panose="020B0600070205080204" pitchFamily="34" charset="-128"/>
                        </a:rPr>
                        <a:t>N+1 </a:t>
                      </a:r>
                      <a:r>
                        <a:rPr kumimoji="1" lang="ja-JP" altLang="en-US" sz="1000" b="1">
                          <a:solidFill>
                            <a:schemeClr val="tx2"/>
                          </a:solidFill>
                          <a:latin typeface="+mn-lt"/>
                          <a:ea typeface="MS PGothic" panose="020B0600070205080204" pitchFamily="34" charset="-128"/>
                        </a:rPr>
                        <a:t>冗長モード</a:t>
                      </a:r>
                    </a:p>
                  </a:txBody>
                  <a:tcPr anchor="ctr"/>
                </a:tc>
                <a:tc>
                  <a:txBody>
                    <a:bodyPr/>
                    <a:lstStyle/>
                    <a:p>
                      <a:pPr algn="ctr"/>
                      <a:r>
                        <a:rPr kumimoji="1" lang="en-US" altLang="ja-JP" sz="1000" b="1" dirty="0">
                          <a:solidFill>
                            <a:schemeClr val="tx2"/>
                          </a:solidFill>
                          <a:latin typeface="+mn-lt"/>
                          <a:ea typeface="MS PGothic" panose="020B0600070205080204" pitchFamily="34" charset="-128"/>
                        </a:rPr>
                        <a:t>N+N </a:t>
                      </a:r>
                      <a:r>
                        <a:rPr kumimoji="1" lang="ja-JP" altLang="en-US" sz="1000" b="1" dirty="0">
                          <a:solidFill>
                            <a:schemeClr val="tx2"/>
                          </a:solidFill>
                          <a:latin typeface="+mn-lt"/>
                          <a:ea typeface="MS PGothic" panose="020B0600070205080204" pitchFamily="34" charset="-128"/>
                        </a:rPr>
                        <a:t>冗長モード</a:t>
                      </a:r>
                    </a:p>
                  </a:txBody>
                  <a:tcPr anchor="ctr"/>
                </a:tc>
                <a:tc>
                  <a:txBody>
                    <a:bodyPr/>
                    <a:lstStyle/>
                    <a:p>
                      <a:pPr algn="ctr"/>
                      <a:r>
                        <a:rPr kumimoji="1" lang="ja-JP" altLang="en-US" sz="1000" b="1">
                          <a:solidFill>
                            <a:schemeClr val="tx2"/>
                          </a:solidFill>
                          <a:latin typeface="+mn-lt"/>
                          <a:ea typeface="MS PGothic" panose="020B0600070205080204" pitchFamily="34" charset="-128"/>
                        </a:rPr>
                        <a:t>複合モード</a:t>
                      </a:r>
                    </a:p>
                  </a:txBody>
                  <a:tcPr anchor="ctr"/>
                </a:tc>
                <a:extLst>
                  <a:ext uri="{0D108BD9-81ED-4DB2-BD59-A6C34878D82A}">
                    <a16:rowId xmlns:a16="http://schemas.microsoft.com/office/drawing/2014/main" val="2216871850"/>
                  </a:ext>
                </a:extLst>
              </a:tr>
              <a:tr h="274320">
                <a:tc>
                  <a:txBody>
                    <a:bodyPr/>
                    <a:lstStyle/>
                    <a:p>
                      <a:pPr algn="ctr"/>
                      <a:r>
                        <a:rPr lang="en-US" altLang="ja-JP" sz="1000" b="0">
                          <a:latin typeface="+mn-lt"/>
                          <a:ea typeface="MS PGothic" panose="020B0600070205080204" pitchFamily="34" charset="-128"/>
                        </a:rPr>
                        <a:t> C9400-PWR-2100AC</a:t>
                      </a:r>
                      <a:endParaRPr lang="en-US" altLang="ja-JP" sz="1000" b="0" i="0" kern="1200">
                        <a:solidFill>
                          <a:schemeClr val="tx1"/>
                        </a:solidFill>
                        <a:effectLst/>
                        <a:latin typeface="+mn-lt"/>
                        <a:ea typeface="MS PGothic" panose="020B0600070205080204" pitchFamily="34" charset="-128"/>
                        <a:cs typeface="+mn-cs"/>
                      </a:endParaRPr>
                    </a:p>
                  </a:txBody>
                  <a:tcPr anchor="ctr"/>
                </a:tc>
                <a:tc>
                  <a:txBody>
                    <a:bodyPr/>
                    <a:lstStyle/>
                    <a:p>
                      <a:pPr algn="ctr"/>
                      <a:r>
                        <a:rPr lang="en-US" sz="1000"/>
                        <a:t>200-240 V</a:t>
                      </a:r>
                      <a:endParaRPr lang="en-US" altLang="ja-JP" sz="1000" b="0" i="0" kern="1200">
                        <a:solidFill>
                          <a:schemeClr val="tx1"/>
                        </a:solidFill>
                        <a:effectLst/>
                        <a:latin typeface="+mn-lt"/>
                        <a:ea typeface="MS PGothic" panose="020B0600070205080204" pitchFamily="34" charset="-128"/>
                        <a:cs typeface="+mn-cs"/>
                      </a:endParaRPr>
                    </a:p>
                  </a:txBody>
                  <a:tcPr anchor="ctr"/>
                </a:tc>
                <a:tc>
                  <a:txBody>
                    <a:bodyPr/>
                    <a:lstStyle/>
                    <a:p>
                      <a:pPr marL="0" marR="0" lvl="0" indent="0" algn="ctr" defTabSz="685777" rtl="0" eaLnBrk="1" fontAlgn="auto" latinLnBrk="0" hangingPunct="1">
                        <a:lnSpc>
                          <a:spcPct val="100000"/>
                        </a:lnSpc>
                        <a:spcBef>
                          <a:spcPts val="0"/>
                        </a:spcBef>
                        <a:spcAft>
                          <a:spcPts val="0"/>
                        </a:spcAft>
                        <a:buClrTx/>
                        <a:buSzTx/>
                        <a:buFontTx/>
                        <a:buNone/>
                        <a:tabLst/>
                        <a:defRPr/>
                      </a:pPr>
                      <a:r>
                        <a:rPr lang="en-US" sz="1000"/>
                        <a:t>(2102W x (N-1)) + 10W</a:t>
                      </a:r>
                    </a:p>
                  </a:txBody>
                  <a:tcPr anchor="ctr"/>
                </a:tc>
                <a:tc>
                  <a:txBody>
                    <a:bodyPr/>
                    <a:lstStyle/>
                    <a:p>
                      <a:pPr marL="0" marR="0" lvl="0" indent="0" algn="ctr" defTabSz="685777" rtl="0" eaLnBrk="1" fontAlgn="auto" latinLnBrk="0" hangingPunct="1">
                        <a:lnSpc>
                          <a:spcPct val="100000"/>
                        </a:lnSpc>
                        <a:spcBef>
                          <a:spcPts val="0"/>
                        </a:spcBef>
                        <a:spcAft>
                          <a:spcPts val="0"/>
                        </a:spcAft>
                        <a:buClrTx/>
                        <a:buSzTx/>
                        <a:buFontTx/>
                        <a:buNone/>
                        <a:tabLst/>
                        <a:defRPr/>
                      </a:pPr>
                      <a:r>
                        <a:rPr kumimoji="1" lang="pl-PL" altLang="ja-JP" sz="1000" b="0">
                          <a:latin typeface="+mn-lt"/>
                          <a:ea typeface="MS PGothic" panose="020B0600070205080204" pitchFamily="34" charset="-128"/>
                        </a:rPr>
                        <a:t>(2102W x N)/2 + 10W</a:t>
                      </a:r>
                      <a:endParaRPr kumimoji="1" lang="en-US" altLang="ja-JP" sz="1000" b="0">
                        <a:latin typeface="+mn-lt"/>
                        <a:ea typeface="MS PGothic" panose="020B0600070205080204" pitchFamily="34" charset="-128"/>
                      </a:endParaRPr>
                    </a:p>
                  </a:txBody>
                  <a:tcPr anchor="ctr"/>
                </a:tc>
                <a:tc>
                  <a:txBody>
                    <a:bodyPr/>
                    <a:lstStyle/>
                    <a:p>
                      <a:pPr marL="0" marR="0" lvl="0" indent="0" algn="ctr" defTabSz="685777" rtl="0" eaLnBrk="1" fontAlgn="auto" latinLnBrk="0" hangingPunct="1">
                        <a:lnSpc>
                          <a:spcPct val="100000"/>
                        </a:lnSpc>
                        <a:spcBef>
                          <a:spcPts val="0"/>
                        </a:spcBef>
                        <a:spcAft>
                          <a:spcPts val="0"/>
                        </a:spcAft>
                        <a:buClrTx/>
                        <a:buSzTx/>
                        <a:buFontTx/>
                        <a:buNone/>
                        <a:tabLst/>
                        <a:defRPr/>
                      </a:pPr>
                      <a:r>
                        <a:rPr lang="en-US" sz="1000"/>
                        <a:t>(2102W x N) + 10W</a:t>
                      </a:r>
                    </a:p>
                  </a:txBody>
                  <a:tcPr anchor="ctr"/>
                </a:tc>
                <a:extLst>
                  <a:ext uri="{0D108BD9-81ED-4DB2-BD59-A6C34878D82A}">
                    <a16:rowId xmlns:a16="http://schemas.microsoft.com/office/drawing/2014/main" val="2651484772"/>
                  </a:ext>
                </a:extLst>
              </a:tr>
              <a:tr h="274320">
                <a:tc>
                  <a:txBody>
                    <a:bodyPr/>
                    <a:lstStyle/>
                    <a:p>
                      <a:pPr marL="0" marR="0" lvl="0" indent="0" algn="ctr" defTabSz="685777" rtl="0" eaLnBrk="1" fontAlgn="auto" latinLnBrk="0" hangingPunct="1">
                        <a:lnSpc>
                          <a:spcPct val="100000"/>
                        </a:lnSpc>
                        <a:spcBef>
                          <a:spcPts val="0"/>
                        </a:spcBef>
                        <a:spcAft>
                          <a:spcPts val="0"/>
                        </a:spcAft>
                        <a:buClrTx/>
                        <a:buSzTx/>
                        <a:buFontTx/>
                        <a:buNone/>
                        <a:tabLst/>
                        <a:defRPr/>
                      </a:pPr>
                      <a:r>
                        <a:rPr lang="en-US" altLang="ja-JP" sz="1000" b="0">
                          <a:latin typeface="+mn-lt"/>
                          <a:ea typeface="MS PGothic" panose="020B0600070205080204" pitchFamily="34" charset="-128"/>
                        </a:rPr>
                        <a:t> C9400-PWR-2100AC</a:t>
                      </a:r>
                      <a:endParaRPr lang="en-US" altLang="ja-JP" sz="1000" b="0" i="0" kern="1200">
                        <a:solidFill>
                          <a:schemeClr val="tx1"/>
                        </a:solidFill>
                        <a:effectLst/>
                        <a:latin typeface="+mn-lt"/>
                        <a:ea typeface="MS PGothic" panose="020B0600070205080204" pitchFamily="34" charset="-128"/>
                        <a:cs typeface="+mn-cs"/>
                      </a:endParaRPr>
                    </a:p>
                  </a:txBody>
                  <a:tcPr anchor="ctr"/>
                </a:tc>
                <a:tc>
                  <a:txBody>
                    <a:bodyPr/>
                    <a:lstStyle/>
                    <a:p>
                      <a:pPr marL="0" marR="0" lvl="0" indent="0" algn="ctr" defTabSz="685777" rtl="0" eaLnBrk="1" fontAlgn="auto" latinLnBrk="0" hangingPunct="1">
                        <a:lnSpc>
                          <a:spcPct val="100000"/>
                        </a:lnSpc>
                        <a:spcBef>
                          <a:spcPts val="0"/>
                        </a:spcBef>
                        <a:spcAft>
                          <a:spcPts val="0"/>
                        </a:spcAft>
                        <a:buClrTx/>
                        <a:buSzTx/>
                        <a:buFontTx/>
                        <a:buNone/>
                        <a:tabLst/>
                        <a:defRPr/>
                      </a:pPr>
                      <a:r>
                        <a:rPr lang="en-US" sz="1000"/>
                        <a:t>100-120 V </a:t>
                      </a:r>
                    </a:p>
                  </a:txBody>
                  <a:tcPr anchor="ctr"/>
                </a:tc>
                <a:tc>
                  <a:txBody>
                    <a:bodyPr/>
                    <a:lstStyle/>
                    <a:p>
                      <a:pPr marL="0" marR="0" lvl="0" indent="0" algn="ctr" defTabSz="685777" rtl="0" eaLnBrk="1" fontAlgn="auto" latinLnBrk="0" hangingPunct="1">
                        <a:lnSpc>
                          <a:spcPct val="100000"/>
                        </a:lnSpc>
                        <a:spcBef>
                          <a:spcPts val="0"/>
                        </a:spcBef>
                        <a:spcAft>
                          <a:spcPts val="0"/>
                        </a:spcAft>
                        <a:buClrTx/>
                        <a:buSzTx/>
                        <a:buFontTx/>
                        <a:buNone/>
                        <a:tabLst/>
                        <a:defRPr/>
                      </a:pPr>
                      <a:r>
                        <a:rPr lang="en-US" sz="1000"/>
                        <a:t>(940W x (N-1)) + 10W</a:t>
                      </a:r>
                      <a:endParaRPr kumimoji="1" lang="ja-JP" altLang="en-US" sz="1000" b="0">
                        <a:latin typeface="+mn-lt"/>
                        <a:ea typeface="MS PGothic" panose="020B0600070205080204" pitchFamily="34" charset="-128"/>
                      </a:endParaRPr>
                    </a:p>
                  </a:txBody>
                  <a:tcPr anchor="ctr"/>
                </a:tc>
                <a:tc>
                  <a:txBody>
                    <a:bodyPr/>
                    <a:lstStyle/>
                    <a:p>
                      <a:pPr marL="0" marR="0" lvl="0" indent="0" algn="ctr" defTabSz="685777" rtl="0" eaLnBrk="1" fontAlgn="auto" latinLnBrk="0" hangingPunct="1">
                        <a:lnSpc>
                          <a:spcPct val="100000"/>
                        </a:lnSpc>
                        <a:spcBef>
                          <a:spcPts val="0"/>
                        </a:spcBef>
                        <a:spcAft>
                          <a:spcPts val="0"/>
                        </a:spcAft>
                        <a:buClrTx/>
                        <a:buSzTx/>
                        <a:buFontTx/>
                        <a:buNone/>
                        <a:tabLst/>
                        <a:defRPr/>
                      </a:pPr>
                      <a:r>
                        <a:rPr lang="pl-PL" sz="1000" dirty="0"/>
                        <a:t>(940W x N)/2 + 10W</a:t>
                      </a:r>
                      <a:endParaRPr kumimoji="1" lang="ja-JP" altLang="en-US" sz="1000" b="0" dirty="0">
                        <a:latin typeface="+mn-lt"/>
                        <a:ea typeface="MS PGothic" panose="020B0600070205080204" pitchFamily="34" charset="-128"/>
                      </a:endParaRPr>
                    </a:p>
                  </a:txBody>
                  <a:tcPr anchor="ctr"/>
                </a:tc>
                <a:tc>
                  <a:txBody>
                    <a:bodyPr/>
                    <a:lstStyle/>
                    <a:p>
                      <a:pPr marL="0" marR="0" lvl="0" indent="0" algn="ctr" defTabSz="685777" rtl="0" eaLnBrk="1" fontAlgn="auto" latinLnBrk="0" hangingPunct="1">
                        <a:lnSpc>
                          <a:spcPct val="100000"/>
                        </a:lnSpc>
                        <a:spcBef>
                          <a:spcPts val="0"/>
                        </a:spcBef>
                        <a:spcAft>
                          <a:spcPts val="0"/>
                        </a:spcAft>
                        <a:buClrTx/>
                        <a:buSzTx/>
                        <a:buFontTx/>
                        <a:buNone/>
                        <a:tabLst/>
                        <a:defRPr/>
                      </a:pPr>
                      <a:r>
                        <a:rPr lang="en-US" sz="1000"/>
                        <a:t>(940W x N) + 10W</a:t>
                      </a:r>
                      <a:endParaRPr kumimoji="1" lang="ja-JP" altLang="en-US" sz="1000" b="0">
                        <a:latin typeface="+mn-lt"/>
                        <a:ea typeface="MS PGothic" panose="020B0600070205080204" pitchFamily="34" charset="-128"/>
                      </a:endParaRPr>
                    </a:p>
                  </a:txBody>
                  <a:tcPr anchor="ctr"/>
                </a:tc>
                <a:extLst>
                  <a:ext uri="{0D108BD9-81ED-4DB2-BD59-A6C34878D82A}">
                    <a16:rowId xmlns:a16="http://schemas.microsoft.com/office/drawing/2014/main" val="2311118068"/>
                  </a:ext>
                </a:extLst>
              </a:tr>
              <a:tr h="274320">
                <a:tc>
                  <a:txBody>
                    <a:bodyPr/>
                    <a:lstStyle/>
                    <a:p>
                      <a:pPr algn="ctr"/>
                      <a:r>
                        <a:rPr lang="en-US" altLang="ja-JP" sz="1000" b="0">
                          <a:latin typeface="+mn-lt"/>
                          <a:ea typeface="MS PGothic" panose="020B0600070205080204" pitchFamily="34" charset="-128"/>
                        </a:rPr>
                        <a:t> C9400-PWR-3200AC</a:t>
                      </a:r>
                      <a:endParaRPr kumimoji="1" lang="ja-JP" altLang="en-US" sz="1000" b="0">
                        <a:latin typeface="+mn-lt"/>
                        <a:ea typeface="MS PGothic" panose="020B0600070205080204" pitchFamily="34" charset="-128"/>
                      </a:endParaRPr>
                    </a:p>
                  </a:txBody>
                  <a:tcPr anchor="ctr"/>
                </a:tc>
                <a:tc>
                  <a:txBody>
                    <a:bodyPr/>
                    <a:lstStyle/>
                    <a:p>
                      <a:pPr algn="ctr"/>
                      <a:r>
                        <a:rPr lang="en-US" sz="1000"/>
                        <a:t>200-240 V</a:t>
                      </a:r>
                      <a:endParaRPr kumimoji="1" lang="ja-JP" altLang="en-US" sz="1000" b="0">
                        <a:latin typeface="+mn-lt"/>
                        <a:ea typeface="MS PGothic" panose="020B0600070205080204" pitchFamily="34" charset="-128"/>
                      </a:endParaRPr>
                    </a:p>
                  </a:txBody>
                  <a:tcPr anchor="ctr"/>
                </a:tc>
                <a:tc>
                  <a:txBody>
                    <a:bodyPr/>
                    <a:lstStyle/>
                    <a:p>
                      <a:pPr marL="0" marR="0" lvl="0" indent="0" algn="ctr" defTabSz="685777" rtl="0" eaLnBrk="1" fontAlgn="auto" latinLnBrk="0" hangingPunct="1">
                        <a:lnSpc>
                          <a:spcPct val="100000"/>
                        </a:lnSpc>
                        <a:spcBef>
                          <a:spcPts val="0"/>
                        </a:spcBef>
                        <a:spcAft>
                          <a:spcPts val="0"/>
                        </a:spcAft>
                        <a:buClrTx/>
                        <a:buSzTx/>
                        <a:buFontTx/>
                        <a:buNone/>
                        <a:tabLst/>
                        <a:defRPr/>
                      </a:pPr>
                      <a:r>
                        <a:rPr lang="en-US" sz="1000"/>
                        <a:t>(3190W x (N-1)) + 10W</a:t>
                      </a:r>
                    </a:p>
                  </a:txBody>
                  <a:tcPr anchor="ctr"/>
                </a:tc>
                <a:tc>
                  <a:txBody>
                    <a:bodyPr/>
                    <a:lstStyle/>
                    <a:p>
                      <a:pPr marL="0" marR="0" lvl="0" indent="0" algn="ctr" defTabSz="685777" rtl="0" eaLnBrk="1" fontAlgn="auto" latinLnBrk="0" hangingPunct="1">
                        <a:lnSpc>
                          <a:spcPct val="100000"/>
                        </a:lnSpc>
                        <a:spcBef>
                          <a:spcPts val="0"/>
                        </a:spcBef>
                        <a:spcAft>
                          <a:spcPts val="0"/>
                        </a:spcAft>
                        <a:buClrTx/>
                        <a:buSzTx/>
                        <a:buFontTx/>
                        <a:buNone/>
                        <a:tabLst/>
                        <a:defRPr/>
                      </a:pPr>
                      <a:r>
                        <a:rPr lang="pl-PL" sz="1000"/>
                        <a:t>(3190W x N)/2 + 10W</a:t>
                      </a:r>
                      <a:endParaRPr lang="en-US" sz="1000"/>
                    </a:p>
                  </a:txBody>
                  <a:tcPr anchor="ctr"/>
                </a:tc>
                <a:tc>
                  <a:txBody>
                    <a:bodyPr/>
                    <a:lstStyle/>
                    <a:p>
                      <a:pPr marL="0" marR="0" lvl="0" indent="0" algn="ctr" defTabSz="685777" rtl="0" eaLnBrk="1" fontAlgn="auto" latinLnBrk="0" hangingPunct="1">
                        <a:lnSpc>
                          <a:spcPct val="100000"/>
                        </a:lnSpc>
                        <a:spcBef>
                          <a:spcPts val="0"/>
                        </a:spcBef>
                        <a:spcAft>
                          <a:spcPts val="0"/>
                        </a:spcAft>
                        <a:buClrTx/>
                        <a:buSzTx/>
                        <a:buFontTx/>
                        <a:buNone/>
                        <a:tabLst/>
                        <a:defRPr/>
                      </a:pPr>
                      <a:r>
                        <a:rPr lang="en-US" sz="1000"/>
                        <a:t>(3190W x N) + 10W</a:t>
                      </a:r>
                    </a:p>
                  </a:txBody>
                  <a:tcPr anchor="ctr"/>
                </a:tc>
                <a:extLst>
                  <a:ext uri="{0D108BD9-81ED-4DB2-BD59-A6C34878D82A}">
                    <a16:rowId xmlns:a16="http://schemas.microsoft.com/office/drawing/2014/main" val="2324995974"/>
                  </a:ext>
                </a:extLst>
              </a:tr>
              <a:tr h="274320">
                <a:tc>
                  <a:txBody>
                    <a:bodyPr/>
                    <a:lstStyle/>
                    <a:p>
                      <a:pPr marL="0" marR="0" lvl="0" indent="0" algn="ctr" defTabSz="685777" rtl="0" eaLnBrk="1" fontAlgn="auto" latinLnBrk="0" hangingPunct="1">
                        <a:lnSpc>
                          <a:spcPct val="100000"/>
                        </a:lnSpc>
                        <a:spcBef>
                          <a:spcPts val="0"/>
                        </a:spcBef>
                        <a:spcAft>
                          <a:spcPts val="0"/>
                        </a:spcAft>
                        <a:buClrTx/>
                        <a:buSzTx/>
                        <a:buFontTx/>
                        <a:buNone/>
                        <a:tabLst/>
                        <a:defRPr/>
                      </a:pPr>
                      <a:r>
                        <a:rPr lang="en-US" altLang="ja-JP" sz="1000" b="0">
                          <a:latin typeface="+mn-lt"/>
                          <a:ea typeface="MS PGothic" panose="020B0600070205080204" pitchFamily="34" charset="-128"/>
                        </a:rPr>
                        <a:t> C9400-PWR-3200AC</a:t>
                      </a:r>
                      <a:endParaRPr kumimoji="1" lang="ja-JP" altLang="en-US" sz="1000" b="0">
                        <a:latin typeface="+mn-lt"/>
                        <a:ea typeface="MS PGothic" panose="020B0600070205080204" pitchFamily="34" charset="-128"/>
                      </a:endParaRPr>
                    </a:p>
                  </a:txBody>
                  <a:tcPr anchor="ctr"/>
                </a:tc>
                <a:tc>
                  <a:txBody>
                    <a:bodyPr/>
                    <a:lstStyle/>
                    <a:p>
                      <a:pPr marL="0" marR="0" lvl="0" indent="0" algn="ctr" defTabSz="685777" rtl="0" eaLnBrk="1" fontAlgn="auto" latinLnBrk="0" hangingPunct="1">
                        <a:lnSpc>
                          <a:spcPct val="100000"/>
                        </a:lnSpc>
                        <a:spcBef>
                          <a:spcPts val="0"/>
                        </a:spcBef>
                        <a:spcAft>
                          <a:spcPts val="0"/>
                        </a:spcAft>
                        <a:buClrTx/>
                        <a:buSzTx/>
                        <a:buFontTx/>
                        <a:buNone/>
                        <a:tabLst/>
                        <a:defRPr/>
                      </a:pPr>
                      <a:r>
                        <a:rPr lang="en-US" sz="1000"/>
                        <a:t>100-120 V</a:t>
                      </a:r>
                    </a:p>
                  </a:txBody>
                  <a:tcPr anchor="ctr"/>
                </a:tc>
                <a:tc>
                  <a:txBody>
                    <a:bodyPr/>
                    <a:lstStyle/>
                    <a:p>
                      <a:pPr marL="0" marR="0" lvl="0" indent="0" algn="ctr" defTabSz="685777" rtl="0" eaLnBrk="1" fontAlgn="auto" latinLnBrk="0" hangingPunct="1">
                        <a:lnSpc>
                          <a:spcPct val="100000"/>
                        </a:lnSpc>
                        <a:spcBef>
                          <a:spcPts val="0"/>
                        </a:spcBef>
                        <a:spcAft>
                          <a:spcPts val="0"/>
                        </a:spcAft>
                        <a:buClrTx/>
                        <a:buSzTx/>
                        <a:buFontTx/>
                        <a:buNone/>
                        <a:tabLst/>
                        <a:defRPr/>
                      </a:pPr>
                      <a:r>
                        <a:rPr lang="en-US" sz="1000"/>
                        <a:t>(1560W x (N-1)) + 10W</a:t>
                      </a:r>
                      <a:endParaRPr kumimoji="1" lang="ja-JP" altLang="en-US" sz="1000" b="0">
                        <a:latin typeface="+mn-lt"/>
                        <a:ea typeface="MS PGothic" panose="020B0600070205080204" pitchFamily="34" charset="-128"/>
                      </a:endParaRPr>
                    </a:p>
                  </a:txBody>
                  <a:tcPr anchor="ctr"/>
                </a:tc>
                <a:tc>
                  <a:txBody>
                    <a:bodyPr/>
                    <a:lstStyle/>
                    <a:p>
                      <a:pPr marL="0" marR="0" lvl="0" indent="0" algn="ctr" defTabSz="685777" rtl="0" eaLnBrk="1" fontAlgn="auto" latinLnBrk="0" hangingPunct="1">
                        <a:lnSpc>
                          <a:spcPct val="100000"/>
                        </a:lnSpc>
                        <a:spcBef>
                          <a:spcPts val="0"/>
                        </a:spcBef>
                        <a:spcAft>
                          <a:spcPts val="0"/>
                        </a:spcAft>
                        <a:buClrTx/>
                        <a:buSzTx/>
                        <a:buFontTx/>
                        <a:buNone/>
                        <a:tabLst/>
                        <a:defRPr/>
                      </a:pPr>
                      <a:r>
                        <a:rPr lang="pl-PL" sz="1000"/>
                        <a:t>(1560W x N)/2 + 10W</a:t>
                      </a:r>
                      <a:endParaRPr kumimoji="1" lang="ja-JP" altLang="en-US" sz="1000" b="0">
                        <a:latin typeface="+mn-lt"/>
                        <a:ea typeface="MS PGothic" panose="020B0600070205080204" pitchFamily="34" charset="-128"/>
                      </a:endParaRPr>
                    </a:p>
                  </a:txBody>
                  <a:tcPr anchor="ctr"/>
                </a:tc>
                <a:tc>
                  <a:txBody>
                    <a:bodyPr/>
                    <a:lstStyle/>
                    <a:p>
                      <a:pPr marL="0" marR="0" lvl="0" indent="0" algn="ctr" defTabSz="685777" rtl="0" eaLnBrk="1" fontAlgn="auto" latinLnBrk="0" hangingPunct="1">
                        <a:lnSpc>
                          <a:spcPct val="100000"/>
                        </a:lnSpc>
                        <a:spcBef>
                          <a:spcPts val="0"/>
                        </a:spcBef>
                        <a:spcAft>
                          <a:spcPts val="0"/>
                        </a:spcAft>
                        <a:buClrTx/>
                        <a:buSzTx/>
                        <a:buFontTx/>
                        <a:buNone/>
                        <a:tabLst/>
                        <a:defRPr/>
                      </a:pPr>
                      <a:r>
                        <a:rPr lang="en-US" sz="1000"/>
                        <a:t>(1560W x N) + 10W</a:t>
                      </a:r>
                      <a:endParaRPr kumimoji="1" lang="en-US" altLang="ja-JP" sz="1000" b="0">
                        <a:latin typeface="+mn-lt"/>
                        <a:ea typeface="MS PGothic" panose="020B0600070205080204" pitchFamily="34" charset="-128"/>
                      </a:endParaRPr>
                    </a:p>
                  </a:txBody>
                  <a:tcPr anchor="ctr"/>
                </a:tc>
                <a:extLst>
                  <a:ext uri="{0D108BD9-81ED-4DB2-BD59-A6C34878D82A}">
                    <a16:rowId xmlns:a16="http://schemas.microsoft.com/office/drawing/2014/main" val="66947256"/>
                  </a:ext>
                </a:extLst>
              </a:tr>
              <a:tr h="318705">
                <a:tc gridSpan="2">
                  <a:txBody>
                    <a:bodyPr/>
                    <a:lstStyle/>
                    <a:p>
                      <a:pPr algn="ctr"/>
                      <a:r>
                        <a:rPr lang="en-US" altLang="ja-JP" sz="1000" b="0">
                          <a:latin typeface="+mn-lt"/>
                          <a:ea typeface="MS PGothic" panose="020B0600070205080204" pitchFamily="34" charset="-128"/>
                        </a:rPr>
                        <a:t> C9400-PWR-3200DC</a:t>
                      </a:r>
                      <a:endParaRPr kumimoji="1" lang="ja-JP" altLang="en-US" sz="1000" b="0">
                        <a:latin typeface="+mn-lt"/>
                        <a:ea typeface="MS PGothic" panose="020B0600070205080204" pitchFamily="34" charset="-128"/>
                      </a:endParaRPr>
                    </a:p>
                  </a:txBody>
                  <a:tcPr anchor="ctr"/>
                </a:tc>
                <a:tc hMerge="1">
                  <a:txBody>
                    <a:bodyPr/>
                    <a:lstStyle/>
                    <a:p>
                      <a:endParaRPr lang="en-US"/>
                    </a:p>
                  </a:txBody>
                  <a:tcPr/>
                </a:tc>
                <a:tc>
                  <a:txBody>
                    <a:bodyPr/>
                    <a:lstStyle/>
                    <a:p>
                      <a:pPr algn="ctr"/>
                      <a:r>
                        <a:rPr lang="en-US" sz="1000"/>
                        <a:t>(3190W x (N-1)) + 10W </a:t>
                      </a:r>
                      <a:endParaRPr kumimoji="1" lang="ja-JP" altLang="en-US" sz="1000" b="0">
                        <a:latin typeface="+mn-lt"/>
                        <a:ea typeface="MS PGothic" panose="020B0600070205080204" pitchFamily="34" charset="-128"/>
                      </a:endParaRPr>
                    </a:p>
                  </a:txBody>
                  <a:tcPr anchor="ctr"/>
                </a:tc>
                <a:tc>
                  <a:txBody>
                    <a:bodyPr/>
                    <a:lstStyle/>
                    <a:p>
                      <a:pPr marL="0" marR="0" lvl="0" indent="0" algn="ctr" defTabSz="685777" rtl="0" eaLnBrk="1" fontAlgn="auto" latinLnBrk="0" hangingPunct="1">
                        <a:lnSpc>
                          <a:spcPct val="100000"/>
                        </a:lnSpc>
                        <a:spcBef>
                          <a:spcPts val="0"/>
                        </a:spcBef>
                        <a:spcAft>
                          <a:spcPts val="0"/>
                        </a:spcAft>
                        <a:buClrTx/>
                        <a:buSzTx/>
                        <a:buFontTx/>
                        <a:buNone/>
                        <a:tabLst/>
                        <a:defRPr/>
                      </a:pPr>
                      <a:r>
                        <a:rPr lang="pl-PL" sz="1000"/>
                        <a:t>(3190W x N)/2 + 10W </a:t>
                      </a:r>
                      <a:endParaRPr kumimoji="1" lang="en-US" altLang="ja-JP" sz="1000" b="0">
                        <a:latin typeface="+mn-lt"/>
                        <a:ea typeface="MS PGothic" panose="020B0600070205080204" pitchFamily="34" charset="-128"/>
                      </a:endParaRPr>
                    </a:p>
                  </a:txBody>
                  <a:tcPr anchor="ctr"/>
                </a:tc>
                <a:tc>
                  <a:txBody>
                    <a:bodyPr/>
                    <a:lstStyle/>
                    <a:p>
                      <a:pPr marL="0" marR="0" lvl="0" indent="0" algn="ctr" defTabSz="685777" rtl="0" eaLnBrk="1" fontAlgn="auto" latinLnBrk="0" hangingPunct="1">
                        <a:lnSpc>
                          <a:spcPct val="100000"/>
                        </a:lnSpc>
                        <a:spcBef>
                          <a:spcPts val="0"/>
                        </a:spcBef>
                        <a:spcAft>
                          <a:spcPts val="0"/>
                        </a:spcAft>
                        <a:buClrTx/>
                        <a:buSzTx/>
                        <a:buFontTx/>
                        <a:buNone/>
                        <a:tabLst/>
                        <a:defRPr/>
                      </a:pPr>
                      <a:r>
                        <a:rPr lang="en-US" sz="1000" dirty="0"/>
                        <a:t>(3190W x N) + 10W </a:t>
                      </a:r>
                      <a:endParaRPr kumimoji="1" lang="en-US" altLang="ja-JP" sz="1000" b="0" dirty="0">
                        <a:latin typeface="+mn-lt"/>
                        <a:ea typeface="MS PGothic" panose="020B0600070205080204" pitchFamily="34" charset="-128"/>
                      </a:endParaRPr>
                    </a:p>
                  </a:txBody>
                  <a:tcPr anchor="ctr"/>
                </a:tc>
                <a:extLst>
                  <a:ext uri="{0D108BD9-81ED-4DB2-BD59-A6C34878D82A}">
                    <a16:rowId xmlns:a16="http://schemas.microsoft.com/office/drawing/2014/main" val="3001840545"/>
                  </a:ext>
                </a:extLst>
              </a:tr>
            </a:tbl>
          </a:graphicData>
        </a:graphic>
      </p:graphicFrame>
      <p:sp>
        <p:nvSpPr>
          <p:cNvPr id="3" name="Title 2">
            <a:extLst>
              <a:ext uri="{FF2B5EF4-FFF2-40B4-BE49-F238E27FC236}">
                <a16:creationId xmlns:a16="http://schemas.microsoft.com/office/drawing/2014/main" id="{B4E46717-193D-964E-B331-2B7326FCC372}"/>
              </a:ext>
            </a:extLst>
          </p:cNvPr>
          <p:cNvSpPr>
            <a:spLocks noGrp="1"/>
          </p:cNvSpPr>
          <p:nvPr>
            <p:ph type="title"/>
          </p:nvPr>
        </p:nvSpPr>
        <p:spPr/>
        <p:txBody>
          <a:bodyPr anchor="t"/>
          <a:lstStyle/>
          <a:p>
            <a:r>
              <a:rPr lang="en-US" dirty="0">
                <a:latin typeface="+mn-lt"/>
                <a:ea typeface="MS PGothic" panose="020B0600070205080204" pitchFamily="34" charset="-128"/>
              </a:rPr>
              <a:t>PoE</a:t>
            </a:r>
          </a:p>
        </p:txBody>
      </p:sp>
      <p:sp>
        <p:nvSpPr>
          <p:cNvPr id="5" name="Text Placeholder 4">
            <a:extLst>
              <a:ext uri="{FF2B5EF4-FFF2-40B4-BE49-F238E27FC236}">
                <a16:creationId xmlns:a16="http://schemas.microsoft.com/office/drawing/2014/main" id="{A9F797BE-25B5-8A46-B6B8-37C32BBAD93F}"/>
              </a:ext>
            </a:extLst>
          </p:cNvPr>
          <p:cNvSpPr>
            <a:spLocks noGrp="1"/>
          </p:cNvSpPr>
          <p:nvPr>
            <p:ph type="body" sz="quarter" idx="11"/>
          </p:nvPr>
        </p:nvSpPr>
        <p:spPr>
          <a:xfrm>
            <a:off x="533399" y="786607"/>
            <a:ext cx="7483824" cy="326233"/>
          </a:xfrm>
        </p:spPr>
        <p:txBody>
          <a:bodyPr anchor="b"/>
          <a:lstStyle/>
          <a:p>
            <a:r>
              <a:rPr kumimoji="1" lang="en-US" altLang="ja-JP" dirty="0">
                <a:ea typeface="MS PGothic" panose="020B0600070205080204" pitchFamily="34" charset="-128"/>
              </a:rPr>
              <a:t>Cisco Catalyst 9400 </a:t>
            </a:r>
            <a:r>
              <a:rPr kumimoji="1" lang="ja-JP" altLang="en-US" dirty="0">
                <a:ea typeface="MS PGothic" panose="020B0600070205080204" pitchFamily="34" charset="-128"/>
              </a:rPr>
              <a:t>シリーズでサポートされる電源モジュール、最大</a:t>
            </a:r>
            <a:r>
              <a:rPr kumimoji="1" lang="en-US" altLang="ja-JP" dirty="0">
                <a:ea typeface="MS PGothic" panose="020B0600070205080204" pitchFamily="34" charset="-128"/>
              </a:rPr>
              <a:t>PoE</a:t>
            </a:r>
            <a:r>
              <a:rPr kumimoji="1" lang="ja-JP" altLang="en-US" dirty="0">
                <a:ea typeface="MS PGothic" panose="020B0600070205080204" pitchFamily="34" charset="-128"/>
              </a:rPr>
              <a:t>給電量とポート数</a:t>
            </a:r>
            <a:endParaRPr kumimoji="1" lang="en-US" altLang="ja-JP" dirty="0">
              <a:ea typeface="MS PGothic" panose="020B0600070205080204" pitchFamily="34" charset="-128"/>
            </a:endParaRPr>
          </a:p>
        </p:txBody>
      </p:sp>
      <p:sp>
        <p:nvSpPr>
          <p:cNvPr id="6" name="Text Placeholder 5">
            <a:extLst>
              <a:ext uri="{FF2B5EF4-FFF2-40B4-BE49-F238E27FC236}">
                <a16:creationId xmlns:a16="http://schemas.microsoft.com/office/drawing/2014/main" id="{AD0CEF74-413B-8F45-AD7F-1418652859F4}"/>
              </a:ext>
            </a:extLst>
          </p:cNvPr>
          <p:cNvSpPr>
            <a:spLocks noGrp="1"/>
          </p:cNvSpPr>
          <p:nvPr>
            <p:ph type="body" sz="quarter" idx="12"/>
          </p:nvPr>
        </p:nvSpPr>
        <p:spPr/>
        <p:txBody>
          <a:bodyPr/>
          <a:lstStyle/>
          <a:p>
            <a:r>
              <a:rPr kumimoji="1" lang="en-US" altLang="ja-JP">
                <a:ea typeface="MS PGothic" panose="020B0600070205080204" pitchFamily="34" charset="-128"/>
              </a:rPr>
              <a:t>3.2  IOS Management</a:t>
            </a:r>
            <a:endParaRPr lang="en-US" altLang="ja-JP">
              <a:solidFill>
                <a:schemeClr val="accent3">
                  <a:lumMod val="50000"/>
                </a:schemeClr>
              </a:solidFill>
              <a:ea typeface="MS PGothic" panose="020B0600070205080204" pitchFamily="34" charset="-128"/>
              <a:cs typeface="CiscoSansTT" panose="020B0503020201020303" pitchFamily="34" charset="0"/>
            </a:endParaRPr>
          </a:p>
        </p:txBody>
      </p:sp>
      <p:graphicFrame>
        <p:nvGraphicFramePr>
          <p:cNvPr id="8" name="表 7">
            <a:extLst>
              <a:ext uri="{FF2B5EF4-FFF2-40B4-BE49-F238E27FC236}">
                <a16:creationId xmlns:a16="http://schemas.microsoft.com/office/drawing/2014/main" id="{2E24F795-148F-0E4E-AC87-2AB57ACFC1E7}"/>
              </a:ext>
            </a:extLst>
          </p:cNvPr>
          <p:cNvGraphicFramePr>
            <a:graphicFrameLocks noGrp="1"/>
          </p:cNvGraphicFramePr>
          <p:nvPr/>
        </p:nvGraphicFramePr>
        <p:xfrm>
          <a:off x="228601" y="1202682"/>
          <a:ext cx="8686799" cy="1127760"/>
        </p:xfrm>
        <a:graphic>
          <a:graphicData uri="http://schemas.openxmlformats.org/drawingml/2006/table">
            <a:tbl>
              <a:tblPr firstRow="1" bandRow="1">
                <a:tableStyleId>{C083E6E3-FA7D-4D7B-A595-EF9225AFEA82}</a:tableStyleId>
              </a:tblPr>
              <a:tblGrid>
                <a:gridCol w="1268427">
                  <a:extLst>
                    <a:ext uri="{9D8B030D-6E8A-4147-A177-3AD203B41FA5}">
                      <a16:colId xmlns:a16="http://schemas.microsoft.com/office/drawing/2014/main" val="2495916140"/>
                    </a:ext>
                  </a:extLst>
                </a:gridCol>
                <a:gridCol w="1958272">
                  <a:extLst>
                    <a:ext uri="{9D8B030D-6E8A-4147-A177-3AD203B41FA5}">
                      <a16:colId xmlns:a16="http://schemas.microsoft.com/office/drawing/2014/main" val="3147287029"/>
                    </a:ext>
                  </a:extLst>
                </a:gridCol>
                <a:gridCol w="1092020">
                  <a:extLst>
                    <a:ext uri="{9D8B030D-6E8A-4147-A177-3AD203B41FA5}">
                      <a16:colId xmlns:a16="http://schemas.microsoft.com/office/drawing/2014/main" val="2273626642"/>
                    </a:ext>
                  </a:extLst>
                </a:gridCol>
                <a:gridCol w="1133760">
                  <a:extLst>
                    <a:ext uri="{9D8B030D-6E8A-4147-A177-3AD203B41FA5}">
                      <a16:colId xmlns:a16="http://schemas.microsoft.com/office/drawing/2014/main" val="535322550"/>
                    </a:ext>
                  </a:extLst>
                </a:gridCol>
                <a:gridCol w="1050280">
                  <a:extLst>
                    <a:ext uri="{9D8B030D-6E8A-4147-A177-3AD203B41FA5}">
                      <a16:colId xmlns:a16="http://schemas.microsoft.com/office/drawing/2014/main" val="2346216435"/>
                    </a:ext>
                  </a:extLst>
                </a:gridCol>
                <a:gridCol w="1092020">
                  <a:extLst>
                    <a:ext uri="{9D8B030D-6E8A-4147-A177-3AD203B41FA5}">
                      <a16:colId xmlns:a16="http://schemas.microsoft.com/office/drawing/2014/main" val="127947645"/>
                    </a:ext>
                  </a:extLst>
                </a:gridCol>
                <a:gridCol w="1092020">
                  <a:extLst>
                    <a:ext uri="{9D8B030D-6E8A-4147-A177-3AD203B41FA5}">
                      <a16:colId xmlns:a16="http://schemas.microsoft.com/office/drawing/2014/main" val="4194166887"/>
                    </a:ext>
                  </a:extLst>
                </a:gridCol>
              </a:tblGrid>
              <a:tr h="396240">
                <a:tc>
                  <a:txBody>
                    <a:bodyPr/>
                    <a:lstStyle/>
                    <a:p>
                      <a:pPr algn="ctr"/>
                      <a:r>
                        <a:rPr kumimoji="1" lang="ja-JP" altLang="en-US" sz="1000">
                          <a:solidFill>
                            <a:schemeClr val="tx2"/>
                          </a:solidFill>
                          <a:latin typeface="+mn-lt"/>
                          <a:ea typeface="MS PGothic" panose="020B0600070205080204" pitchFamily="34" charset="-128"/>
                        </a:rPr>
                        <a:t>本体</a:t>
                      </a:r>
                      <a:r>
                        <a:rPr kumimoji="1" lang="en-US" altLang="ja-JP" sz="1000">
                          <a:solidFill>
                            <a:schemeClr val="tx2"/>
                          </a:solidFill>
                          <a:latin typeface="+mn-lt"/>
                          <a:ea typeface="MS PGothic" panose="020B0600070205080204" pitchFamily="34" charset="-128"/>
                        </a:rPr>
                        <a:t> PID</a:t>
                      </a:r>
                      <a:endParaRPr kumimoji="1" lang="ja-JP" altLang="en-US" sz="1000" b="0">
                        <a:solidFill>
                          <a:schemeClr val="tx2"/>
                        </a:solidFill>
                        <a:latin typeface="+mn-lt"/>
                        <a:ea typeface="MS PGothic" panose="020B0600070205080204" pitchFamily="34" charset="-128"/>
                      </a:endParaRPr>
                    </a:p>
                  </a:txBody>
                  <a:tcPr anchor="ctr"/>
                </a:tc>
                <a:tc>
                  <a:txBody>
                    <a:bodyPr/>
                    <a:lstStyle/>
                    <a:p>
                      <a:pPr algn="ctr"/>
                      <a:r>
                        <a:rPr kumimoji="1" lang="ja-JP" altLang="en-US" sz="1000">
                          <a:solidFill>
                            <a:schemeClr val="tx2"/>
                          </a:solidFill>
                          <a:latin typeface="+mn-lt"/>
                          <a:ea typeface="MS PGothic" panose="020B0600070205080204" pitchFamily="34" charset="-128"/>
                        </a:rPr>
                        <a:t>対応電源モジュール</a:t>
                      </a:r>
                      <a:endParaRPr kumimoji="1" lang="ja-JP" altLang="en-US" sz="1000" b="0">
                        <a:solidFill>
                          <a:schemeClr val="tx2"/>
                        </a:solidFill>
                        <a:latin typeface="+mn-lt"/>
                        <a:ea typeface="MS PGothic" panose="020B0600070205080204" pitchFamily="34" charset="-128"/>
                      </a:endParaRPr>
                    </a:p>
                  </a:txBody>
                  <a:tcPr anchor="ctr"/>
                </a:tc>
                <a:tc>
                  <a:txBody>
                    <a:bodyPr/>
                    <a:lstStyle/>
                    <a:p>
                      <a:pPr algn="ctr"/>
                      <a:r>
                        <a:rPr kumimoji="1" lang="ja-JP" altLang="en-US" sz="1000" b="1">
                          <a:solidFill>
                            <a:schemeClr val="tx2"/>
                          </a:solidFill>
                          <a:latin typeface="+mn-lt"/>
                          <a:ea typeface="MS PGothic" panose="020B0600070205080204" pitchFamily="34" charset="-128"/>
                        </a:rPr>
                        <a:t>電源モジュール</a:t>
                      </a:r>
                      <a:endParaRPr kumimoji="1" lang="en-US" altLang="ja-JP" sz="1000" b="1">
                        <a:solidFill>
                          <a:schemeClr val="tx2"/>
                        </a:solidFill>
                        <a:latin typeface="+mn-lt"/>
                        <a:ea typeface="MS PGothic" panose="020B0600070205080204" pitchFamily="34" charset="-128"/>
                      </a:endParaRPr>
                    </a:p>
                    <a:p>
                      <a:pPr algn="ctr"/>
                      <a:r>
                        <a:rPr kumimoji="1" lang="ja-JP" altLang="en-US" sz="1000" b="1">
                          <a:solidFill>
                            <a:schemeClr val="tx2"/>
                          </a:solidFill>
                          <a:latin typeface="+mn-lt"/>
                          <a:ea typeface="MS PGothic" panose="020B0600070205080204" pitchFamily="34" charset="-128"/>
                        </a:rPr>
                        <a:t>最大搭載数</a:t>
                      </a:r>
                    </a:p>
                  </a:txBody>
                  <a:tcPr anchor="ctr"/>
                </a:tc>
                <a:tc>
                  <a:txBody>
                    <a:bodyPr/>
                    <a:lstStyle/>
                    <a:p>
                      <a:pPr algn="ctr"/>
                      <a:r>
                        <a:rPr kumimoji="1" lang="ja-JP" altLang="en-US" sz="1000" b="1">
                          <a:solidFill>
                            <a:schemeClr val="tx2"/>
                          </a:solidFill>
                          <a:latin typeface="+mn-lt"/>
                          <a:ea typeface="MS PGothic" panose="020B0600070205080204" pitchFamily="34" charset="-128"/>
                        </a:rPr>
                        <a:t>スロットあたりの最大</a:t>
                      </a:r>
                      <a:r>
                        <a:rPr kumimoji="1" lang="en-US" altLang="ja-JP" sz="1000" b="1">
                          <a:solidFill>
                            <a:schemeClr val="tx2"/>
                          </a:solidFill>
                          <a:latin typeface="+mn-lt"/>
                          <a:ea typeface="MS PGothic" panose="020B0600070205080204" pitchFamily="34" charset="-128"/>
                        </a:rPr>
                        <a:t>PoE</a:t>
                      </a:r>
                      <a:r>
                        <a:rPr kumimoji="1" lang="ja-JP" altLang="en-US" sz="1000" b="1">
                          <a:solidFill>
                            <a:schemeClr val="tx2"/>
                          </a:solidFill>
                          <a:latin typeface="+mn-lt"/>
                          <a:ea typeface="MS PGothic" panose="020B0600070205080204" pitchFamily="34" charset="-128"/>
                        </a:rPr>
                        <a:t>給電量*</a:t>
                      </a:r>
                    </a:p>
                  </a:txBody>
                  <a:tcPr anchor="ctr"/>
                </a:tc>
                <a:tc>
                  <a:txBody>
                    <a:bodyPr/>
                    <a:lstStyle/>
                    <a:p>
                      <a:pPr algn="ctr"/>
                      <a:r>
                        <a:rPr kumimoji="1" lang="ja-JP" altLang="en-US" sz="1000" b="1">
                          <a:solidFill>
                            <a:schemeClr val="tx2"/>
                          </a:solidFill>
                          <a:latin typeface="+mn-lt"/>
                          <a:ea typeface="MS PGothic" panose="020B0600070205080204" pitchFamily="34" charset="-128"/>
                        </a:rPr>
                        <a:t>最大</a:t>
                      </a:r>
                      <a:r>
                        <a:rPr kumimoji="1" lang="en-US" altLang="ja-JP" sz="1000" b="1">
                          <a:solidFill>
                            <a:schemeClr val="tx2"/>
                          </a:solidFill>
                          <a:latin typeface="+mn-lt"/>
                          <a:ea typeface="MS PGothic" panose="020B0600070205080204" pitchFamily="34" charset="-128"/>
                        </a:rPr>
                        <a:t>PoE/+</a:t>
                      </a:r>
                    </a:p>
                    <a:p>
                      <a:pPr algn="ctr"/>
                      <a:r>
                        <a:rPr kumimoji="1" lang="ja-JP" altLang="en-US" sz="1000" b="1">
                          <a:solidFill>
                            <a:schemeClr val="tx2"/>
                          </a:solidFill>
                          <a:latin typeface="+mn-lt"/>
                          <a:ea typeface="MS PGothic" panose="020B0600070205080204" pitchFamily="34" charset="-128"/>
                        </a:rPr>
                        <a:t>ポート数</a:t>
                      </a:r>
                    </a:p>
                  </a:txBody>
                  <a:tcPr anchor="ctr"/>
                </a:tc>
                <a:tc>
                  <a:txBody>
                    <a:bodyPr/>
                    <a:lstStyle/>
                    <a:p>
                      <a:pPr algn="ctr"/>
                      <a:r>
                        <a:rPr kumimoji="1" lang="ja-JP" altLang="en-US" sz="1000" b="1" dirty="0">
                          <a:solidFill>
                            <a:schemeClr val="tx2"/>
                          </a:solidFill>
                          <a:latin typeface="+mn-lt"/>
                          <a:ea typeface="MS PGothic" panose="020B0600070205080204" pitchFamily="34" charset="-128"/>
                        </a:rPr>
                        <a:t>最大</a:t>
                      </a:r>
                      <a:r>
                        <a:rPr kumimoji="1" lang="en-US" altLang="ja-JP" sz="1000" b="1" dirty="0">
                          <a:solidFill>
                            <a:schemeClr val="tx2"/>
                          </a:solidFill>
                          <a:latin typeface="+mn-lt"/>
                          <a:ea typeface="MS PGothic" panose="020B0600070205080204" pitchFamily="34" charset="-128"/>
                        </a:rPr>
                        <a:t>UPOE</a:t>
                      </a:r>
                    </a:p>
                    <a:p>
                      <a:pPr algn="ctr"/>
                      <a:r>
                        <a:rPr kumimoji="1" lang="ja-JP" altLang="en-US" sz="1000" b="1" dirty="0">
                          <a:solidFill>
                            <a:schemeClr val="tx2"/>
                          </a:solidFill>
                          <a:latin typeface="+mn-lt"/>
                          <a:ea typeface="MS PGothic" panose="020B0600070205080204" pitchFamily="34" charset="-128"/>
                        </a:rPr>
                        <a:t>ポート数</a:t>
                      </a:r>
                    </a:p>
                  </a:txBody>
                  <a:tcPr anchor="ctr"/>
                </a:tc>
                <a:tc>
                  <a:txBody>
                    <a:bodyPr/>
                    <a:lstStyle/>
                    <a:p>
                      <a:pPr algn="ctr"/>
                      <a:r>
                        <a:rPr kumimoji="1" lang="ja-JP" altLang="en-US" sz="1000" b="1">
                          <a:solidFill>
                            <a:schemeClr val="tx2"/>
                          </a:solidFill>
                          <a:latin typeface="+mn-lt"/>
                          <a:ea typeface="MS PGothic" panose="020B0600070205080204" pitchFamily="34" charset="-128"/>
                        </a:rPr>
                        <a:t>最大</a:t>
                      </a:r>
                      <a:r>
                        <a:rPr kumimoji="1" lang="en-US" altLang="ja-JP" sz="1000" b="1">
                          <a:solidFill>
                            <a:schemeClr val="tx2"/>
                          </a:solidFill>
                          <a:latin typeface="+mn-lt"/>
                          <a:ea typeface="MS PGothic" panose="020B0600070205080204" pitchFamily="34" charset="-128"/>
                        </a:rPr>
                        <a:t>UPOE+</a:t>
                      </a:r>
                    </a:p>
                    <a:p>
                      <a:pPr algn="ctr"/>
                      <a:r>
                        <a:rPr kumimoji="1" lang="ja-JP" altLang="en-US" sz="1000" b="1">
                          <a:solidFill>
                            <a:schemeClr val="tx2"/>
                          </a:solidFill>
                          <a:latin typeface="+mn-lt"/>
                          <a:ea typeface="MS PGothic" panose="020B0600070205080204" pitchFamily="34" charset="-128"/>
                        </a:rPr>
                        <a:t>ポート数</a:t>
                      </a:r>
                    </a:p>
                  </a:txBody>
                  <a:tcPr anchor="ctr"/>
                </a:tc>
                <a:extLst>
                  <a:ext uri="{0D108BD9-81ED-4DB2-BD59-A6C34878D82A}">
                    <a16:rowId xmlns:a16="http://schemas.microsoft.com/office/drawing/2014/main" val="3690670431"/>
                  </a:ext>
                </a:extLst>
              </a:tr>
              <a:tr h="243840">
                <a:tc>
                  <a:txBody>
                    <a:bodyPr/>
                    <a:lstStyle/>
                    <a:p>
                      <a:pPr algn="ctr"/>
                      <a:r>
                        <a:rPr lang="en-US" sz="1000"/>
                        <a:t>C9404R</a:t>
                      </a:r>
                      <a:endParaRPr lang="en-US" altLang="ja-JP" sz="1000" b="0" i="0" kern="1200">
                        <a:solidFill>
                          <a:schemeClr val="tx1"/>
                        </a:solidFill>
                        <a:effectLst/>
                        <a:latin typeface="+mn-lt"/>
                        <a:ea typeface="MS PGothic" panose="020B0600070205080204" pitchFamily="34" charset="-128"/>
                        <a:cs typeface="+mn-cs"/>
                      </a:endParaRPr>
                    </a:p>
                  </a:txBody>
                  <a:tcPr anchor="ctr"/>
                </a:tc>
                <a:tc rowSpan="3">
                  <a:txBody>
                    <a:bodyPr/>
                    <a:lstStyle/>
                    <a:p>
                      <a:pPr marL="0" marR="0" lvl="0" indent="0" algn="ctr" defTabSz="685777" rtl="0" eaLnBrk="1" fontAlgn="auto" latinLnBrk="0" hangingPunct="1">
                        <a:lnSpc>
                          <a:spcPct val="100000"/>
                        </a:lnSpc>
                        <a:spcBef>
                          <a:spcPts val="0"/>
                        </a:spcBef>
                        <a:spcAft>
                          <a:spcPts val="0"/>
                        </a:spcAft>
                        <a:buClrTx/>
                        <a:buSzTx/>
                        <a:buFontTx/>
                        <a:buNone/>
                        <a:tabLst/>
                        <a:defRPr/>
                      </a:pPr>
                      <a:r>
                        <a:rPr lang="en-US" altLang="ja-JP" sz="1000" b="0">
                          <a:latin typeface="+mn-lt"/>
                          <a:ea typeface="MS PGothic" panose="020B0600070205080204" pitchFamily="34" charset="-128"/>
                        </a:rPr>
                        <a:t>    C9400-PWR-2100AC</a:t>
                      </a:r>
                    </a:p>
                    <a:p>
                      <a:pPr marL="0" marR="0" lvl="0" indent="0" algn="ctr" defTabSz="685777" rtl="0" eaLnBrk="1" fontAlgn="auto" latinLnBrk="0" hangingPunct="1">
                        <a:lnSpc>
                          <a:spcPct val="100000"/>
                        </a:lnSpc>
                        <a:spcBef>
                          <a:spcPts val="0"/>
                        </a:spcBef>
                        <a:spcAft>
                          <a:spcPts val="0"/>
                        </a:spcAft>
                        <a:buClrTx/>
                        <a:buSzTx/>
                        <a:buFontTx/>
                        <a:buNone/>
                        <a:tabLst/>
                        <a:defRPr/>
                      </a:pPr>
                      <a:r>
                        <a:rPr lang="en-US" altLang="ja-JP" sz="1000" b="0">
                          <a:latin typeface="+mn-lt"/>
                          <a:ea typeface="MS PGothic" panose="020B0600070205080204" pitchFamily="34" charset="-128"/>
                        </a:rPr>
                        <a:t>    C9400-PWR-3200AC</a:t>
                      </a:r>
                    </a:p>
                    <a:p>
                      <a:pPr marL="0" marR="0" lvl="0" indent="0" algn="ctr" defTabSz="685777" rtl="0" eaLnBrk="1" fontAlgn="auto" latinLnBrk="0" hangingPunct="1">
                        <a:lnSpc>
                          <a:spcPct val="100000"/>
                        </a:lnSpc>
                        <a:spcBef>
                          <a:spcPts val="0"/>
                        </a:spcBef>
                        <a:spcAft>
                          <a:spcPts val="0"/>
                        </a:spcAft>
                        <a:buClrTx/>
                        <a:buSzTx/>
                        <a:buFontTx/>
                        <a:buNone/>
                        <a:tabLst/>
                        <a:defRPr/>
                      </a:pPr>
                      <a:r>
                        <a:rPr lang="en-US" altLang="ja-JP" sz="1000" b="0">
                          <a:latin typeface="+mn-lt"/>
                          <a:ea typeface="MS PGothic" panose="020B0600070205080204" pitchFamily="34" charset="-128"/>
                        </a:rPr>
                        <a:t>    C9400-PWR-3200DC</a:t>
                      </a:r>
                    </a:p>
                  </a:txBody>
                  <a:tcPr anchor="ctr">
                    <a:lnTlToBr w="12700" cap="flat" cmpd="sng" algn="ctr">
                      <a:noFill/>
                      <a:prstDash val="solid"/>
                      <a:round/>
                      <a:headEnd type="none" w="med" len="med"/>
                      <a:tailEnd type="none" w="med" len="med"/>
                    </a:lnTlToBr>
                  </a:tcPr>
                </a:tc>
                <a:tc>
                  <a:txBody>
                    <a:bodyPr/>
                    <a:lstStyle/>
                    <a:p>
                      <a:pPr algn="ctr"/>
                      <a:r>
                        <a:rPr kumimoji="1" lang="en-US" altLang="ja-JP" sz="1000">
                          <a:latin typeface="+mn-lt"/>
                          <a:ea typeface="MS PGothic" panose="020B0600070205080204" pitchFamily="34" charset="-128"/>
                        </a:rPr>
                        <a:t>4</a:t>
                      </a:r>
                      <a:endParaRPr kumimoji="1" lang="ja-JP" altLang="en-US" sz="1000" b="0" dirty="0">
                        <a:latin typeface="+mn-lt"/>
                        <a:ea typeface="MS PGothic" panose="020B0600070205080204" pitchFamily="34" charset="-128"/>
                      </a:endParaRPr>
                    </a:p>
                  </a:txBody>
                  <a:tcPr anchor="ctr"/>
                </a:tc>
                <a:tc>
                  <a:txBody>
                    <a:bodyPr/>
                    <a:lstStyle/>
                    <a:p>
                      <a:pPr marL="0" marR="0" lvl="0" indent="0" algn="ctr" defTabSz="685777" rtl="0" eaLnBrk="1" fontAlgn="auto" latinLnBrk="0" hangingPunct="1">
                        <a:lnSpc>
                          <a:spcPct val="100000"/>
                        </a:lnSpc>
                        <a:spcBef>
                          <a:spcPts val="0"/>
                        </a:spcBef>
                        <a:spcAft>
                          <a:spcPts val="0"/>
                        </a:spcAft>
                        <a:buClrTx/>
                        <a:buSzTx/>
                        <a:buFontTx/>
                        <a:buNone/>
                        <a:tabLst/>
                        <a:defRPr/>
                      </a:pPr>
                      <a:r>
                        <a:rPr lang="en-US" sz="1000"/>
                        <a:t>4320 W</a:t>
                      </a:r>
                      <a:endParaRPr kumimoji="1" lang="ja-JP" altLang="en-US" sz="1000" b="0">
                        <a:latin typeface="+mn-lt"/>
                        <a:ea typeface="MS PGothic" panose="020B0600070205080204" pitchFamily="34" charset="-128"/>
                      </a:endParaRPr>
                    </a:p>
                  </a:txBody>
                  <a:tcPr anchor="ctr"/>
                </a:tc>
                <a:tc>
                  <a:txBody>
                    <a:bodyPr/>
                    <a:lstStyle/>
                    <a:p>
                      <a:pPr marL="0" marR="0" lvl="0" indent="0" algn="ctr" defTabSz="685777" rtl="0" eaLnBrk="1" fontAlgn="auto" latinLnBrk="0" hangingPunct="1">
                        <a:lnSpc>
                          <a:spcPct val="100000"/>
                        </a:lnSpc>
                        <a:spcBef>
                          <a:spcPts val="0"/>
                        </a:spcBef>
                        <a:spcAft>
                          <a:spcPts val="0"/>
                        </a:spcAft>
                        <a:buClrTx/>
                        <a:buSzTx/>
                        <a:buFontTx/>
                        <a:buNone/>
                        <a:tabLst/>
                        <a:defRPr/>
                      </a:pPr>
                      <a:r>
                        <a:rPr kumimoji="1" lang="en-US" altLang="ja-JP" sz="1000" b="0">
                          <a:latin typeface="+mn-lt"/>
                          <a:ea typeface="MS PGothic" panose="020B0600070205080204" pitchFamily="34" charset="-128"/>
                        </a:rPr>
                        <a:t>96</a:t>
                      </a:r>
                      <a:endParaRPr kumimoji="1" lang="ja-JP" altLang="en-US" sz="1000" b="0">
                        <a:latin typeface="+mn-lt"/>
                        <a:ea typeface="MS PGothic" panose="020B0600070205080204" pitchFamily="34" charset="-128"/>
                      </a:endParaRPr>
                    </a:p>
                  </a:txBody>
                  <a:tcPr anchor="ctr"/>
                </a:tc>
                <a:tc>
                  <a:txBody>
                    <a:bodyPr/>
                    <a:lstStyle/>
                    <a:p>
                      <a:pPr marL="0" marR="0" lvl="0" indent="0" algn="ctr" defTabSz="685777" rtl="0" eaLnBrk="1" fontAlgn="auto" latinLnBrk="0" hangingPunct="1">
                        <a:lnSpc>
                          <a:spcPct val="100000"/>
                        </a:lnSpc>
                        <a:spcBef>
                          <a:spcPts val="0"/>
                        </a:spcBef>
                        <a:spcAft>
                          <a:spcPts val="0"/>
                        </a:spcAft>
                        <a:buClrTx/>
                        <a:buSzTx/>
                        <a:buFontTx/>
                        <a:buNone/>
                        <a:tabLst/>
                        <a:defRPr/>
                      </a:pPr>
                      <a:r>
                        <a:rPr kumimoji="1" lang="en-US" altLang="ja-JP" sz="1000" b="0">
                          <a:latin typeface="+mn-lt"/>
                          <a:ea typeface="MS PGothic" panose="020B0600070205080204" pitchFamily="34" charset="-128"/>
                        </a:rPr>
                        <a:t>96</a:t>
                      </a:r>
                      <a:endParaRPr kumimoji="1" lang="ja-JP" altLang="en-US" sz="1000" b="0">
                        <a:latin typeface="+mn-lt"/>
                        <a:ea typeface="MS PGothic" panose="020B0600070205080204" pitchFamily="34" charset="-128"/>
                      </a:endParaRPr>
                    </a:p>
                  </a:txBody>
                  <a:tcPr anchor="ctr"/>
                </a:tc>
                <a:tc>
                  <a:txBody>
                    <a:bodyPr/>
                    <a:lstStyle/>
                    <a:p>
                      <a:pPr marL="0" marR="0" lvl="0" indent="0" algn="ctr" defTabSz="685777" rtl="0" eaLnBrk="1" fontAlgn="auto" latinLnBrk="0" hangingPunct="1">
                        <a:lnSpc>
                          <a:spcPct val="100000"/>
                        </a:lnSpc>
                        <a:spcBef>
                          <a:spcPts val="0"/>
                        </a:spcBef>
                        <a:spcAft>
                          <a:spcPts val="0"/>
                        </a:spcAft>
                        <a:buClrTx/>
                        <a:buSzTx/>
                        <a:buFontTx/>
                        <a:buNone/>
                        <a:tabLst/>
                        <a:defRPr/>
                      </a:pPr>
                      <a:r>
                        <a:rPr kumimoji="1" lang="en-US" altLang="ja-JP" sz="1000" b="0">
                          <a:latin typeface="+mn-lt"/>
                          <a:ea typeface="MS PGothic" panose="020B0600070205080204" pitchFamily="34" charset="-128"/>
                        </a:rPr>
                        <a:t>96</a:t>
                      </a:r>
                      <a:endParaRPr kumimoji="1" lang="ja-JP" altLang="en-US" sz="1000" b="0">
                        <a:latin typeface="+mn-lt"/>
                        <a:ea typeface="MS PGothic" panose="020B0600070205080204" pitchFamily="34" charset="-128"/>
                      </a:endParaRPr>
                    </a:p>
                  </a:txBody>
                  <a:tcPr anchor="ctr"/>
                </a:tc>
                <a:extLst>
                  <a:ext uri="{0D108BD9-81ED-4DB2-BD59-A6C34878D82A}">
                    <a16:rowId xmlns:a16="http://schemas.microsoft.com/office/drawing/2014/main" val="839954220"/>
                  </a:ext>
                </a:extLst>
              </a:tr>
              <a:tr h="243840">
                <a:tc>
                  <a:txBody>
                    <a:bodyPr/>
                    <a:lstStyle/>
                    <a:p>
                      <a:pPr algn="ctr"/>
                      <a:r>
                        <a:rPr lang="en-US" sz="1000"/>
                        <a:t>C9407R</a:t>
                      </a:r>
                      <a:endParaRPr kumimoji="1" lang="ja-JP" altLang="en-US" sz="1000" b="0">
                        <a:latin typeface="+mn-lt"/>
                        <a:ea typeface="MS PGothic" panose="020B0600070205080204" pitchFamily="34" charset="-128"/>
                      </a:endParaRPr>
                    </a:p>
                  </a:txBody>
                  <a:tcPr anchor="ctr"/>
                </a:tc>
                <a:tc vMerge="1">
                  <a:txBody>
                    <a:bodyPr/>
                    <a:lstStyle/>
                    <a:p>
                      <a:pPr marL="0" marR="0" lvl="0" indent="0" algn="ctr" defTabSz="685777" rtl="0" eaLnBrk="1" fontAlgn="auto" latinLnBrk="0" hangingPunct="1">
                        <a:lnSpc>
                          <a:spcPct val="100000"/>
                        </a:lnSpc>
                        <a:spcBef>
                          <a:spcPts val="0"/>
                        </a:spcBef>
                        <a:spcAft>
                          <a:spcPts val="0"/>
                        </a:spcAft>
                        <a:buClrTx/>
                        <a:buSzTx/>
                        <a:buFontTx/>
                        <a:buNone/>
                        <a:tabLst/>
                        <a:defRPr/>
                      </a:pPr>
                      <a:r>
                        <a:rPr lang="en" altLang="ja-JP" sz="1000">
                          <a:latin typeface="+mn-lt"/>
                          <a:ea typeface="MS PGothic" panose="020B0600070205080204" pitchFamily="34" charset="-128"/>
                        </a:rPr>
                        <a:t>PWR-C1-715WAC</a:t>
                      </a:r>
                      <a:endParaRPr kumimoji="1" lang="ja-JP" altLang="en-US" sz="1000" b="0" kern="1200">
                        <a:effectLst/>
                        <a:latin typeface="+mn-lt"/>
                        <a:ea typeface="MS PGothic" panose="020B0600070205080204" pitchFamily="34" charset="-128"/>
                      </a:endParaRPr>
                    </a:p>
                  </a:txBody>
                  <a:tcPr anchor="ctr"/>
                </a:tc>
                <a:tc>
                  <a:txBody>
                    <a:bodyPr/>
                    <a:lstStyle/>
                    <a:p>
                      <a:pPr algn="ctr"/>
                      <a:r>
                        <a:rPr kumimoji="1" lang="en-US" altLang="ja-JP" sz="1000">
                          <a:latin typeface="+mn-lt"/>
                          <a:ea typeface="MS PGothic" panose="020B0600070205080204" pitchFamily="34" charset="-128"/>
                        </a:rPr>
                        <a:t>8</a:t>
                      </a:r>
                      <a:endParaRPr kumimoji="1" lang="ja-JP" altLang="en-US" sz="1000" b="0">
                        <a:latin typeface="+mn-lt"/>
                        <a:ea typeface="MS PGothic" panose="020B0600070205080204" pitchFamily="34" charset="-128"/>
                      </a:endParaRPr>
                    </a:p>
                  </a:txBody>
                  <a:tcPr anchor="ctr"/>
                </a:tc>
                <a:tc>
                  <a:txBody>
                    <a:bodyPr/>
                    <a:lstStyle/>
                    <a:p>
                      <a:pPr algn="ctr"/>
                      <a:r>
                        <a:rPr lang="en-US" sz="1000"/>
                        <a:t>4320 W</a:t>
                      </a:r>
                      <a:endParaRPr kumimoji="1" lang="en-US" altLang="ja-JP" sz="1000" b="0" dirty="0">
                        <a:latin typeface="+mn-lt"/>
                        <a:ea typeface="MS PGothic" panose="020B0600070205080204" pitchFamily="34" charset="-128"/>
                      </a:endParaRPr>
                    </a:p>
                  </a:txBody>
                  <a:tcPr anchor="ctr"/>
                </a:tc>
                <a:tc>
                  <a:txBody>
                    <a:bodyPr/>
                    <a:lstStyle/>
                    <a:p>
                      <a:pPr marL="0" marR="0" lvl="0" indent="0" algn="ctr" defTabSz="685777" rtl="0" eaLnBrk="1" fontAlgn="auto" latinLnBrk="0" hangingPunct="1">
                        <a:lnSpc>
                          <a:spcPct val="100000"/>
                        </a:lnSpc>
                        <a:spcBef>
                          <a:spcPts val="0"/>
                        </a:spcBef>
                        <a:spcAft>
                          <a:spcPts val="0"/>
                        </a:spcAft>
                        <a:buClrTx/>
                        <a:buSzTx/>
                        <a:buFontTx/>
                        <a:buNone/>
                        <a:tabLst/>
                        <a:defRPr/>
                      </a:pPr>
                      <a:r>
                        <a:rPr kumimoji="1" lang="en-US" altLang="ja-JP" sz="1000" b="0">
                          <a:latin typeface="+mn-lt"/>
                          <a:ea typeface="MS PGothic" panose="020B0600070205080204" pitchFamily="34" charset="-128"/>
                        </a:rPr>
                        <a:t>240</a:t>
                      </a:r>
                      <a:endParaRPr kumimoji="1" lang="en-US" altLang="ja-JP" sz="1000" b="0" dirty="0">
                        <a:latin typeface="+mn-lt"/>
                        <a:ea typeface="MS PGothic" panose="020B0600070205080204" pitchFamily="34" charset="-128"/>
                      </a:endParaRPr>
                    </a:p>
                  </a:txBody>
                  <a:tcPr anchor="ctr"/>
                </a:tc>
                <a:tc>
                  <a:txBody>
                    <a:bodyPr/>
                    <a:lstStyle/>
                    <a:p>
                      <a:pPr marL="0" marR="0" lvl="0" indent="0" algn="ctr" defTabSz="685777" rtl="0" eaLnBrk="1" fontAlgn="auto" latinLnBrk="0" hangingPunct="1">
                        <a:lnSpc>
                          <a:spcPct val="100000"/>
                        </a:lnSpc>
                        <a:spcBef>
                          <a:spcPts val="0"/>
                        </a:spcBef>
                        <a:spcAft>
                          <a:spcPts val="0"/>
                        </a:spcAft>
                        <a:buClrTx/>
                        <a:buSzTx/>
                        <a:buFontTx/>
                        <a:buNone/>
                        <a:tabLst/>
                        <a:defRPr/>
                      </a:pPr>
                      <a:r>
                        <a:rPr kumimoji="1" lang="en-US" altLang="ja-JP" sz="1000" b="0">
                          <a:latin typeface="+mn-lt"/>
                          <a:ea typeface="MS PGothic" panose="020B0600070205080204" pitchFamily="34" charset="-128"/>
                        </a:rPr>
                        <a:t>240</a:t>
                      </a:r>
                    </a:p>
                  </a:txBody>
                  <a:tcPr anchor="ctr"/>
                </a:tc>
                <a:tc>
                  <a:txBody>
                    <a:bodyPr/>
                    <a:lstStyle/>
                    <a:p>
                      <a:pPr marL="0" marR="0" lvl="0" indent="0" algn="ctr" defTabSz="685777" rtl="0" eaLnBrk="1" fontAlgn="auto" latinLnBrk="0" hangingPunct="1">
                        <a:lnSpc>
                          <a:spcPct val="100000"/>
                        </a:lnSpc>
                        <a:spcBef>
                          <a:spcPts val="0"/>
                        </a:spcBef>
                        <a:spcAft>
                          <a:spcPts val="0"/>
                        </a:spcAft>
                        <a:buClrTx/>
                        <a:buSzTx/>
                        <a:buFontTx/>
                        <a:buNone/>
                        <a:tabLst/>
                        <a:defRPr/>
                      </a:pPr>
                      <a:r>
                        <a:rPr kumimoji="1" lang="en-US" altLang="ja-JP" sz="1000" b="0">
                          <a:latin typeface="+mn-lt"/>
                          <a:ea typeface="MS PGothic" panose="020B0600070205080204" pitchFamily="34" charset="-128"/>
                        </a:rPr>
                        <a:t>240</a:t>
                      </a:r>
                    </a:p>
                  </a:txBody>
                  <a:tcPr anchor="ctr"/>
                </a:tc>
                <a:extLst>
                  <a:ext uri="{0D108BD9-81ED-4DB2-BD59-A6C34878D82A}">
                    <a16:rowId xmlns:a16="http://schemas.microsoft.com/office/drawing/2014/main" val="1986247455"/>
                  </a:ext>
                </a:extLst>
              </a:tr>
              <a:tr h="243840">
                <a:tc>
                  <a:txBody>
                    <a:bodyPr/>
                    <a:lstStyle/>
                    <a:p>
                      <a:pPr algn="ctr"/>
                      <a:r>
                        <a:rPr lang="en-US" sz="1000"/>
                        <a:t>C9410R</a:t>
                      </a:r>
                      <a:endParaRPr kumimoji="1" lang="ja-JP" altLang="en-US" sz="1000" b="0">
                        <a:latin typeface="+mn-lt"/>
                        <a:ea typeface="MS PGothic" panose="020B0600070205080204" pitchFamily="34" charset="-128"/>
                      </a:endParaRPr>
                    </a:p>
                  </a:txBody>
                  <a:tcPr anchor="ctr"/>
                </a:tc>
                <a:tc vMerge="1">
                  <a:txBody>
                    <a:bodyPr/>
                    <a:lstStyle/>
                    <a:p>
                      <a:pPr marL="0" marR="0" lvl="0" indent="0" algn="ctr" defTabSz="685777" rtl="0" eaLnBrk="1" fontAlgn="auto" latinLnBrk="0" hangingPunct="1">
                        <a:lnSpc>
                          <a:spcPct val="100000"/>
                        </a:lnSpc>
                        <a:spcBef>
                          <a:spcPts val="0"/>
                        </a:spcBef>
                        <a:spcAft>
                          <a:spcPts val="0"/>
                        </a:spcAft>
                        <a:buClrTx/>
                        <a:buSzTx/>
                        <a:buFontTx/>
                        <a:buNone/>
                        <a:tabLst/>
                        <a:defRPr/>
                      </a:pPr>
                      <a:r>
                        <a:rPr lang="en" altLang="ja-JP" sz="1000">
                          <a:latin typeface="+mn-lt"/>
                          <a:ea typeface="MS PGothic" panose="020B0600070205080204" pitchFamily="34" charset="-128"/>
                        </a:rPr>
                        <a:t>PWR-C1-715WAC</a:t>
                      </a:r>
                      <a:endParaRPr lang="en" altLang="ja-JP" sz="1000" b="0">
                        <a:latin typeface="+mn-lt"/>
                        <a:ea typeface="MS PGothic" panose="020B0600070205080204" pitchFamily="34" charset="-128"/>
                      </a:endParaRPr>
                    </a:p>
                  </a:txBody>
                  <a:tcPr anchor="ctr"/>
                </a:tc>
                <a:tc>
                  <a:txBody>
                    <a:bodyPr/>
                    <a:lstStyle/>
                    <a:p>
                      <a:pPr algn="ctr"/>
                      <a:r>
                        <a:rPr kumimoji="1" lang="en-US" altLang="ja-JP" sz="1000">
                          <a:latin typeface="+mn-lt"/>
                          <a:ea typeface="MS PGothic" panose="020B0600070205080204" pitchFamily="34" charset="-128"/>
                        </a:rPr>
                        <a:t>8</a:t>
                      </a:r>
                      <a:endParaRPr kumimoji="1" lang="ja-JP" altLang="en-US" sz="1000" b="0">
                        <a:latin typeface="+mn-lt"/>
                        <a:ea typeface="MS PGothic" panose="020B0600070205080204" pitchFamily="34" charset="-128"/>
                      </a:endParaRPr>
                    </a:p>
                  </a:txBody>
                  <a:tcPr anchor="ctr"/>
                </a:tc>
                <a:tc>
                  <a:txBody>
                    <a:bodyPr/>
                    <a:lstStyle/>
                    <a:p>
                      <a:pPr marL="0" marR="0" lvl="0" indent="0" algn="ctr" defTabSz="685777" rtl="0" eaLnBrk="1" fontAlgn="auto" latinLnBrk="0" hangingPunct="1">
                        <a:lnSpc>
                          <a:spcPct val="100000"/>
                        </a:lnSpc>
                        <a:spcBef>
                          <a:spcPts val="0"/>
                        </a:spcBef>
                        <a:spcAft>
                          <a:spcPts val="0"/>
                        </a:spcAft>
                        <a:buClrTx/>
                        <a:buSzTx/>
                        <a:buFontTx/>
                        <a:buNone/>
                        <a:tabLst/>
                        <a:defRPr/>
                      </a:pPr>
                      <a:r>
                        <a:rPr lang="en-US" sz="1000"/>
                        <a:t>2960 W</a:t>
                      </a:r>
                      <a:endParaRPr kumimoji="1" lang="en-US" altLang="ja-JP" sz="1000" b="0">
                        <a:latin typeface="+mn-lt"/>
                        <a:ea typeface="MS PGothic" panose="020B0600070205080204" pitchFamily="34" charset="-128"/>
                      </a:endParaRPr>
                    </a:p>
                  </a:txBody>
                  <a:tcPr anchor="ctr"/>
                </a:tc>
                <a:tc>
                  <a:txBody>
                    <a:bodyPr/>
                    <a:lstStyle/>
                    <a:p>
                      <a:pPr marL="0" marR="0" lvl="0" indent="0" algn="ctr" defTabSz="685777" rtl="0" eaLnBrk="1" fontAlgn="auto" latinLnBrk="0" hangingPunct="1">
                        <a:lnSpc>
                          <a:spcPct val="100000"/>
                        </a:lnSpc>
                        <a:spcBef>
                          <a:spcPts val="0"/>
                        </a:spcBef>
                        <a:spcAft>
                          <a:spcPts val="0"/>
                        </a:spcAft>
                        <a:buClrTx/>
                        <a:buSzTx/>
                        <a:buFontTx/>
                        <a:buNone/>
                        <a:tabLst/>
                        <a:defRPr/>
                      </a:pPr>
                      <a:r>
                        <a:rPr kumimoji="1" lang="en-US" altLang="ja-JP" sz="1000" b="0">
                          <a:latin typeface="+mn-lt"/>
                          <a:ea typeface="MS PGothic" panose="020B0600070205080204" pitchFamily="34" charset="-128"/>
                        </a:rPr>
                        <a:t>384</a:t>
                      </a:r>
                      <a:endParaRPr kumimoji="1" lang="en-US" altLang="ja-JP" sz="1000" b="0" dirty="0">
                        <a:latin typeface="+mn-lt"/>
                        <a:ea typeface="MS PGothic" panose="020B0600070205080204" pitchFamily="34" charset="-128"/>
                      </a:endParaRPr>
                    </a:p>
                  </a:txBody>
                  <a:tcPr anchor="ctr"/>
                </a:tc>
                <a:tc>
                  <a:txBody>
                    <a:bodyPr/>
                    <a:lstStyle/>
                    <a:p>
                      <a:pPr marL="0" marR="0" lvl="0" indent="0" algn="ctr" defTabSz="685777" rtl="0" eaLnBrk="1" fontAlgn="auto" latinLnBrk="0" hangingPunct="1">
                        <a:lnSpc>
                          <a:spcPct val="100000"/>
                        </a:lnSpc>
                        <a:spcBef>
                          <a:spcPts val="0"/>
                        </a:spcBef>
                        <a:spcAft>
                          <a:spcPts val="0"/>
                        </a:spcAft>
                        <a:buClrTx/>
                        <a:buSzTx/>
                        <a:buFontTx/>
                        <a:buNone/>
                        <a:tabLst/>
                        <a:defRPr/>
                      </a:pPr>
                      <a:r>
                        <a:rPr kumimoji="1" lang="en-US" altLang="ja-JP" sz="1000" b="0">
                          <a:latin typeface="+mn-lt"/>
                          <a:ea typeface="MS PGothic" panose="020B0600070205080204" pitchFamily="34" charset="-128"/>
                        </a:rPr>
                        <a:t>384</a:t>
                      </a:r>
                    </a:p>
                  </a:txBody>
                  <a:tcPr anchor="ctr"/>
                </a:tc>
                <a:tc>
                  <a:txBody>
                    <a:bodyPr/>
                    <a:lstStyle/>
                    <a:p>
                      <a:pPr marL="0" marR="0" lvl="0" indent="0" algn="ctr" defTabSz="685777" rtl="0" eaLnBrk="1" fontAlgn="auto" latinLnBrk="0" hangingPunct="1">
                        <a:lnSpc>
                          <a:spcPct val="100000"/>
                        </a:lnSpc>
                        <a:spcBef>
                          <a:spcPts val="0"/>
                        </a:spcBef>
                        <a:spcAft>
                          <a:spcPts val="0"/>
                        </a:spcAft>
                        <a:buClrTx/>
                        <a:buSzTx/>
                        <a:buFontTx/>
                        <a:buNone/>
                        <a:tabLst/>
                        <a:defRPr/>
                      </a:pPr>
                      <a:r>
                        <a:rPr kumimoji="1" lang="en-US" altLang="ja-JP" sz="1000" b="0" dirty="0">
                          <a:latin typeface="+mn-lt"/>
                          <a:ea typeface="MS PGothic" panose="020B0600070205080204" pitchFamily="34" charset="-128"/>
                        </a:rPr>
                        <a:t>384**</a:t>
                      </a:r>
                    </a:p>
                  </a:txBody>
                  <a:tcPr anchor="ctr"/>
                </a:tc>
                <a:extLst>
                  <a:ext uri="{0D108BD9-81ED-4DB2-BD59-A6C34878D82A}">
                    <a16:rowId xmlns:a16="http://schemas.microsoft.com/office/drawing/2014/main" val="1697792902"/>
                  </a:ext>
                </a:extLst>
              </a:tr>
            </a:tbl>
          </a:graphicData>
        </a:graphic>
      </p:graphicFrame>
      <p:sp>
        <p:nvSpPr>
          <p:cNvPr id="2" name="テキスト ボックス 1">
            <a:extLst>
              <a:ext uri="{FF2B5EF4-FFF2-40B4-BE49-F238E27FC236}">
                <a16:creationId xmlns:a16="http://schemas.microsoft.com/office/drawing/2014/main" id="{DF168C14-BCDC-E940-A052-65DAB40F3129}"/>
              </a:ext>
            </a:extLst>
          </p:cNvPr>
          <p:cNvSpPr txBox="1"/>
          <p:nvPr/>
        </p:nvSpPr>
        <p:spPr>
          <a:xfrm>
            <a:off x="6677044" y="2420286"/>
            <a:ext cx="2861432" cy="297517"/>
          </a:xfrm>
          <a:prstGeom prst="rect">
            <a:avLst/>
          </a:prstGeom>
          <a:noFill/>
        </p:spPr>
        <p:txBody>
          <a:bodyPr wrap="square" rtlCol="0">
            <a:spAutoFit/>
          </a:bodyPr>
          <a:lstStyle/>
          <a:p>
            <a:r>
              <a:rPr lang="en-US" altLang="ja-JP" sz="1000" baseline="30000" dirty="0">
                <a:latin typeface="+mn-ea"/>
              </a:rPr>
              <a:t>*</a:t>
            </a:r>
            <a:r>
              <a:rPr lang="ja-JP" altLang="en-US" sz="1000" baseline="30000" dirty="0">
                <a:latin typeface="+mn-ea"/>
              </a:rPr>
              <a:t>現在出荷されているラインカードに基づく最大 </a:t>
            </a:r>
            <a:r>
              <a:rPr lang="en-US" altLang="ja-JP" sz="1000" baseline="30000" dirty="0">
                <a:latin typeface="+mn-ea"/>
              </a:rPr>
              <a:t>PoE </a:t>
            </a:r>
            <a:r>
              <a:rPr lang="ja-JP" altLang="en-US" sz="1000" baseline="30000" dirty="0">
                <a:latin typeface="+mn-ea"/>
              </a:rPr>
              <a:t>給電量</a:t>
            </a:r>
            <a:endParaRPr lang="en-US" altLang="ja-JP" sz="1000" baseline="30000" dirty="0">
              <a:latin typeface="+mn-ea"/>
            </a:endParaRPr>
          </a:p>
          <a:p>
            <a:r>
              <a:rPr lang="en-US" altLang="ja-JP" sz="1000" baseline="30000" dirty="0">
                <a:latin typeface="+mn-ea"/>
              </a:rPr>
              <a:t>**</a:t>
            </a:r>
            <a:r>
              <a:rPr lang="ja-JP" altLang="en-US" sz="1000" baseline="30000" dirty="0">
                <a:latin typeface="+mn-ea"/>
              </a:rPr>
              <a:t>同時に最大</a:t>
            </a:r>
            <a:r>
              <a:rPr lang="en-US" altLang="ja-JP" sz="1000" baseline="30000" dirty="0">
                <a:latin typeface="+mn-ea"/>
              </a:rPr>
              <a:t>260</a:t>
            </a:r>
            <a:r>
              <a:rPr lang="ja-JP" altLang="en-US" sz="1000" baseline="30000" dirty="0">
                <a:latin typeface="+mn-ea"/>
              </a:rPr>
              <a:t>個のポートに</a:t>
            </a:r>
            <a:r>
              <a:rPr lang="en-US" altLang="ja-JP" sz="1000" baseline="30000" dirty="0">
                <a:latin typeface="+mn-ea"/>
              </a:rPr>
              <a:t>90W</a:t>
            </a:r>
            <a:r>
              <a:rPr lang="ja-JP" altLang="en-US" sz="1000" baseline="30000" dirty="0">
                <a:latin typeface="+mn-ea"/>
              </a:rPr>
              <a:t>の電力を供給可能</a:t>
            </a:r>
          </a:p>
        </p:txBody>
      </p:sp>
      <p:sp>
        <p:nvSpPr>
          <p:cNvPr id="13" name="Text Placeholder 4">
            <a:extLst>
              <a:ext uri="{FF2B5EF4-FFF2-40B4-BE49-F238E27FC236}">
                <a16:creationId xmlns:a16="http://schemas.microsoft.com/office/drawing/2014/main" id="{CC422080-A72B-41F6-B222-019C748F8A6F}"/>
              </a:ext>
            </a:extLst>
          </p:cNvPr>
          <p:cNvSpPr txBox="1">
            <a:spLocks/>
          </p:cNvSpPr>
          <p:nvPr/>
        </p:nvSpPr>
        <p:spPr>
          <a:xfrm>
            <a:off x="533399" y="2512909"/>
            <a:ext cx="7483824" cy="326233"/>
          </a:xfrm>
          <a:prstGeom prst="rect">
            <a:avLst/>
          </a:prstGeom>
        </p:spPr>
        <p:txBody>
          <a:bodyPr wrap="square" lIns="91420" tIns="45710" rIns="91420" bIns="45710" anchor="b" anchorCtr="0">
            <a:noAutofit/>
          </a:bodyPr>
          <a:lstStyle>
            <a:lvl1pPr marL="169863" indent="-169863" algn="l" defTabSz="603575" rtl="0" eaLnBrk="1" fontAlgn="base" hangingPunct="1">
              <a:lnSpc>
                <a:spcPct val="100000"/>
              </a:lnSpc>
              <a:spcBef>
                <a:spcPct val="50000"/>
              </a:spcBef>
              <a:spcAft>
                <a:spcPct val="0"/>
              </a:spcAft>
              <a:buClr>
                <a:schemeClr val="tx2"/>
              </a:buClr>
              <a:buSzPct val="90000"/>
              <a:buFont typeface="Arial" charset="0"/>
              <a:buNone/>
              <a:defRPr lang="en-US" sz="1400" b="0" i="0" kern="1200">
                <a:solidFill>
                  <a:schemeClr val="bg1"/>
                </a:solidFill>
                <a:latin typeface="+mn-lt"/>
                <a:ea typeface="ＭＳ Ｐゴシック" charset="0"/>
                <a:cs typeface="CiscoSans ExtraLight"/>
              </a:defRPr>
            </a:lvl1pPr>
            <a:lvl2pPr marL="358775" indent="-215900" algn="l" defTabSz="684213" rtl="0" eaLnBrk="1" fontAlgn="base" hangingPunct="1">
              <a:lnSpc>
                <a:spcPct val="95000"/>
              </a:lnSpc>
              <a:spcBef>
                <a:spcPts val="600"/>
              </a:spcBef>
              <a:spcAft>
                <a:spcPct val="0"/>
              </a:spcAft>
              <a:buClr>
                <a:schemeClr val="tx2"/>
              </a:buClr>
              <a:buFont typeface="Arial" pitchFamily="34" charset="0"/>
              <a:buNone/>
              <a:defRPr lang="en-US" sz="1100" kern="1200">
                <a:solidFill>
                  <a:schemeClr val="tx1"/>
                </a:solidFill>
                <a:latin typeface="+mn-lt"/>
                <a:ea typeface="ＭＳ Ｐゴシック" charset="0"/>
                <a:cs typeface="CiscoSans"/>
              </a:defRPr>
            </a:lvl2pPr>
            <a:lvl3pPr marL="431800" indent="-169863" algn="l" defTabSz="684213" rtl="0" eaLnBrk="1" fontAlgn="base" hangingPunct="1">
              <a:lnSpc>
                <a:spcPct val="95000"/>
              </a:lnSpc>
              <a:spcBef>
                <a:spcPts val="625"/>
              </a:spcBef>
              <a:spcAft>
                <a:spcPct val="0"/>
              </a:spcAft>
              <a:buFont typeface="Arial" pitchFamily="34" charset="0"/>
              <a:buNone/>
              <a:defRPr lang="en-US" sz="1100" kern="1200">
                <a:solidFill>
                  <a:schemeClr val="tx1"/>
                </a:solidFill>
                <a:latin typeface="+mn-lt"/>
                <a:ea typeface="ＭＳ Ｐゴシック" charset="0"/>
                <a:cs typeface="CiscoSans"/>
              </a:defRPr>
            </a:lvl3pPr>
            <a:lvl4pPr marL="503238" indent="-169863" algn="l" defTabSz="684213" rtl="0" eaLnBrk="1" fontAlgn="base" hangingPunct="1">
              <a:lnSpc>
                <a:spcPct val="95000"/>
              </a:lnSpc>
              <a:spcBef>
                <a:spcPts val="625"/>
              </a:spcBef>
              <a:spcAft>
                <a:spcPct val="0"/>
              </a:spcAft>
              <a:buFont typeface="Arial" pitchFamily="34" charset="0"/>
              <a:buNone/>
              <a:defRPr lang="en-US" sz="1100" kern="1200">
                <a:solidFill>
                  <a:schemeClr val="tx1"/>
                </a:solidFill>
                <a:latin typeface="+mn-lt"/>
                <a:ea typeface="ＭＳ Ｐゴシック" charset="0"/>
                <a:cs typeface="CiscoSans"/>
              </a:defRPr>
            </a:lvl4pPr>
            <a:lvl5pPr marL="574675" indent="-169863" algn="l" defTabSz="684213" rtl="0" eaLnBrk="1" fontAlgn="base" hangingPunct="1">
              <a:lnSpc>
                <a:spcPct val="95000"/>
              </a:lnSpc>
              <a:spcBef>
                <a:spcPts val="625"/>
              </a:spcBef>
              <a:spcAft>
                <a:spcPct val="0"/>
              </a:spcAft>
              <a:buFont typeface="Arial" pitchFamily="34" charset="0"/>
              <a:buNone/>
              <a:defRPr lang="en-US" sz="1100" kern="1200">
                <a:solidFill>
                  <a:schemeClr val="tx1"/>
                </a:solidFill>
                <a:latin typeface="+mn-lt"/>
                <a:ea typeface="ＭＳ Ｐゴシック" charset="0"/>
                <a:cs typeface="CiscoSans"/>
              </a:defRPr>
            </a:lvl5pPr>
            <a:lvl6pPr marL="863856" indent="-171445" algn="l" defTabSz="685777" rtl="0" eaLnBrk="1" latinLnBrk="0" hangingPunct="1">
              <a:spcBef>
                <a:spcPts val="600"/>
              </a:spcBef>
              <a:buFont typeface="Arial" pitchFamily="34" charset="0"/>
              <a:buChar char="•"/>
              <a:defRPr sz="900" kern="1200" baseline="0">
                <a:solidFill>
                  <a:schemeClr val="tx1"/>
                </a:solidFill>
                <a:latin typeface="+mn-lt"/>
                <a:ea typeface="+mn-ea"/>
                <a:cs typeface="+mn-cs"/>
              </a:defRPr>
            </a:lvl6pPr>
            <a:lvl7pPr marL="935844" indent="-171422" algn="l" defTabSz="685777" rtl="0" eaLnBrk="1" latinLnBrk="0" hangingPunct="1">
              <a:spcBef>
                <a:spcPts val="600"/>
              </a:spcBef>
              <a:buFont typeface="Arial" pitchFamily="34" charset="0"/>
              <a:buChar char="•"/>
              <a:defRPr sz="800" kern="1200" baseline="0">
                <a:solidFill>
                  <a:schemeClr val="tx1"/>
                </a:solidFill>
                <a:latin typeface="+mn-lt"/>
                <a:ea typeface="+mn-ea"/>
                <a:cs typeface="+mn-cs"/>
              </a:defRPr>
            </a:lvl7pPr>
            <a:lvl8pPr marL="2400220" indent="0" algn="l" defTabSz="685777" rtl="0" eaLnBrk="1" latinLnBrk="0" hangingPunct="1">
              <a:spcBef>
                <a:spcPct val="20000"/>
              </a:spcBef>
              <a:buFont typeface="Arial" pitchFamily="34" charset="0"/>
              <a:buNone/>
              <a:defRPr sz="1500" kern="1200">
                <a:solidFill>
                  <a:schemeClr val="tx1"/>
                </a:solidFill>
                <a:latin typeface="+mn-lt"/>
                <a:ea typeface="+mn-ea"/>
                <a:cs typeface="+mn-cs"/>
              </a:defRPr>
            </a:lvl8pPr>
            <a:lvl9pPr marL="2914553" indent="-171445" algn="l" defTabSz="685777" rtl="0" eaLnBrk="1" latinLnBrk="0" hangingPunct="1">
              <a:spcBef>
                <a:spcPct val="20000"/>
              </a:spcBef>
              <a:buFont typeface="Arial" pitchFamily="34" charset="0"/>
              <a:buChar char="•"/>
              <a:defRPr sz="1500" kern="1200">
                <a:solidFill>
                  <a:schemeClr val="tx1"/>
                </a:solidFill>
                <a:latin typeface="+mn-lt"/>
                <a:ea typeface="+mn-ea"/>
                <a:cs typeface="+mn-cs"/>
              </a:defRPr>
            </a:lvl9pPr>
          </a:lstStyle>
          <a:p>
            <a:r>
              <a:rPr lang="ja-JP" altLang="en-US">
                <a:ea typeface="MS PGothic" panose="020B0600070205080204" pitchFamily="34" charset="-128"/>
              </a:rPr>
              <a:t>電源モジュールと各電力管理モードでの電力供給量</a:t>
            </a:r>
          </a:p>
        </p:txBody>
      </p:sp>
      <p:sp>
        <p:nvSpPr>
          <p:cNvPr id="18" name="テキスト ボックス 1">
            <a:extLst>
              <a:ext uri="{FF2B5EF4-FFF2-40B4-BE49-F238E27FC236}">
                <a16:creationId xmlns:a16="http://schemas.microsoft.com/office/drawing/2014/main" id="{754657D5-31E9-49CB-9789-F5EA3D636C50}"/>
              </a:ext>
            </a:extLst>
          </p:cNvPr>
          <p:cNvSpPr txBox="1"/>
          <p:nvPr/>
        </p:nvSpPr>
        <p:spPr>
          <a:xfrm>
            <a:off x="6677044" y="4674792"/>
            <a:ext cx="2201845" cy="297517"/>
          </a:xfrm>
          <a:prstGeom prst="rect">
            <a:avLst/>
          </a:prstGeom>
          <a:noFill/>
        </p:spPr>
        <p:txBody>
          <a:bodyPr wrap="square" rtlCol="0">
            <a:spAutoFit/>
          </a:bodyPr>
          <a:lstStyle/>
          <a:p>
            <a:r>
              <a:rPr lang="en-US" altLang="ja-JP" sz="1000" baseline="30000" dirty="0">
                <a:latin typeface="+mn-ea"/>
              </a:rPr>
              <a:t>※</a:t>
            </a:r>
            <a:r>
              <a:rPr lang="ja-JP" altLang="en-US" sz="1000" baseline="30000" dirty="0">
                <a:latin typeface="+mn-ea"/>
              </a:rPr>
              <a:t>スイッチ全体で使用可能の供給量（</a:t>
            </a:r>
            <a:r>
              <a:rPr lang="en-US" altLang="ja-JP" sz="1000" baseline="30000" dirty="0">
                <a:latin typeface="+mn-ea"/>
              </a:rPr>
              <a:t>PoE+</a:t>
            </a:r>
            <a:r>
              <a:rPr lang="ja-JP" altLang="en-US" sz="1000" baseline="30000" dirty="0">
                <a:latin typeface="+mn-ea"/>
              </a:rPr>
              <a:t>データ）</a:t>
            </a:r>
            <a:endParaRPr lang="en-US" altLang="ja-JP" sz="1000" baseline="30000" dirty="0">
              <a:latin typeface="+mn-ea"/>
            </a:endParaRPr>
          </a:p>
          <a:p>
            <a:r>
              <a:rPr lang="en-US" altLang="ja-JP" sz="1000" baseline="30000" dirty="0">
                <a:latin typeface="+mn-ea"/>
              </a:rPr>
              <a:t>※N</a:t>
            </a:r>
            <a:r>
              <a:rPr lang="ja-JP" altLang="en-US" sz="1000" baseline="30000" dirty="0">
                <a:latin typeface="+mn-ea"/>
              </a:rPr>
              <a:t>は電源モジュールの個数を表す</a:t>
            </a:r>
          </a:p>
        </p:txBody>
      </p:sp>
      <p:sp>
        <p:nvSpPr>
          <p:cNvPr id="10" name="Slide Number Placeholder 4">
            <a:extLst>
              <a:ext uri="{FF2B5EF4-FFF2-40B4-BE49-F238E27FC236}">
                <a16:creationId xmlns:a16="http://schemas.microsoft.com/office/drawing/2014/main" id="{9D77011E-5739-4B25-AA85-BFED20E12D65}"/>
              </a:ext>
            </a:extLst>
          </p:cNvPr>
          <p:cNvSpPr>
            <a:spLocks noGrp="1"/>
          </p:cNvSpPr>
          <p:nvPr>
            <p:ph type="sldNum" sz="quarter" idx="4294967295"/>
          </p:nvPr>
        </p:nvSpPr>
        <p:spPr>
          <a:xfrm>
            <a:off x="8648700" y="4884738"/>
            <a:ext cx="495300" cy="274637"/>
          </a:xfrm>
          <a:prstGeom prst="rect">
            <a:avLst/>
          </a:prstGeom>
        </p:spPr>
        <p:txBody>
          <a:bodyPr>
            <a:noAutofit/>
          </a:bodyPr>
          <a:lstStyle/>
          <a:p>
            <a:fld id="{3945D0FD-48F1-4D72-80C5-FFB60B92A834}" type="slidenum">
              <a:rPr lang="en-US" sz="900" smtClean="0">
                <a:latin typeface="+mn-lt"/>
                <a:ea typeface="MS PGothic" panose="020B0600070205080204" pitchFamily="34" charset="-128"/>
              </a:rPr>
              <a:pPr/>
              <a:t>151</a:t>
            </a:fld>
            <a:endParaRPr lang="en-US" sz="900" dirty="0">
              <a:latin typeface="+mn-lt"/>
              <a:ea typeface="MS PGothic" panose="020B0600070205080204" pitchFamily="34" charset="-128"/>
            </a:endParaRPr>
          </a:p>
        </p:txBody>
      </p:sp>
    </p:spTree>
    <p:extLst>
      <p:ext uri="{BB962C8B-B14F-4D97-AF65-F5344CB8AC3E}">
        <p14:creationId xmlns:p14="http://schemas.microsoft.com/office/powerpoint/2010/main" val="2840644433"/>
      </p:ext>
    </p:extLst>
  </p:cSld>
  <p:clrMapOvr>
    <a:masterClrMapping/>
  </p:clrMapOvr>
</p:sld>
</file>

<file path=ppt/slides/slide1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B4E46717-193D-964E-B331-2B7326FCC372}"/>
              </a:ext>
            </a:extLst>
          </p:cNvPr>
          <p:cNvSpPr>
            <a:spLocks noGrp="1"/>
          </p:cNvSpPr>
          <p:nvPr>
            <p:ph type="title"/>
          </p:nvPr>
        </p:nvSpPr>
        <p:spPr/>
        <p:txBody>
          <a:bodyPr anchor="t"/>
          <a:lstStyle/>
          <a:p>
            <a:r>
              <a:rPr lang="en-US" dirty="0">
                <a:latin typeface="+mn-lt"/>
                <a:ea typeface="MS PGothic" panose="020B0600070205080204" pitchFamily="34" charset="-128"/>
              </a:rPr>
              <a:t>PoE</a:t>
            </a:r>
          </a:p>
        </p:txBody>
      </p:sp>
      <p:sp>
        <p:nvSpPr>
          <p:cNvPr id="5" name="Text Placeholder 4">
            <a:extLst>
              <a:ext uri="{FF2B5EF4-FFF2-40B4-BE49-F238E27FC236}">
                <a16:creationId xmlns:a16="http://schemas.microsoft.com/office/drawing/2014/main" id="{A9F797BE-25B5-8A46-B6B8-37C32BBAD93F}"/>
              </a:ext>
            </a:extLst>
          </p:cNvPr>
          <p:cNvSpPr>
            <a:spLocks noGrp="1"/>
          </p:cNvSpPr>
          <p:nvPr>
            <p:ph type="body" sz="quarter" idx="11"/>
          </p:nvPr>
        </p:nvSpPr>
        <p:spPr/>
        <p:txBody>
          <a:bodyPr anchor="b"/>
          <a:lstStyle/>
          <a:p>
            <a:r>
              <a:rPr lang="en-US" altLang="ja-JP" dirty="0">
                <a:ea typeface="MS PGothic" panose="020B0600070205080204" pitchFamily="34" charset="-128"/>
              </a:rPr>
              <a:t>PoE </a:t>
            </a:r>
            <a:r>
              <a:rPr lang="ja-JP" altLang="en-US" dirty="0">
                <a:ea typeface="MS PGothic" panose="020B0600070205080204" pitchFamily="34" charset="-128"/>
              </a:rPr>
              <a:t>コマンド</a:t>
            </a:r>
            <a:r>
              <a:rPr lang="en-US" altLang="ja-JP" dirty="0">
                <a:ea typeface="MS PGothic" panose="020B0600070205080204" pitchFamily="34" charset="-128"/>
              </a:rPr>
              <a:t> </a:t>
            </a:r>
            <a:r>
              <a:rPr lang="ja-JP" altLang="en-US" dirty="0">
                <a:ea typeface="MS PGothic" panose="020B0600070205080204" pitchFamily="34" charset="-128"/>
              </a:rPr>
              <a:t>ライン操作①</a:t>
            </a:r>
            <a:endParaRPr lang="en-US" dirty="0">
              <a:ea typeface="MS PGothic" panose="020B0600070205080204" pitchFamily="34" charset="-128"/>
            </a:endParaRPr>
          </a:p>
        </p:txBody>
      </p:sp>
      <p:sp>
        <p:nvSpPr>
          <p:cNvPr id="6" name="Text Placeholder 5">
            <a:extLst>
              <a:ext uri="{FF2B5EF4-FFF2-40B4-BE49-F238E27FC236}">
                <a16:creationId xmlns:a16="http://schemas.microsoft.com/office/drawing/2014/main" id="{AD0CEF74-413B-8F45-AD7F-1418652859F4}"/>
              </a:ext>
            </a:extLst>
          </p:cNvPr>
          <p:cNvSpPr>
            <a:spLocks noGrp="1"/>
          </p:cNvSpPr>
          <p:nvPr>
            <p:ph type="body" sz="quarter" idx="12"/>
          </p:nvPr>
        </p:nvSpPr>
        <p:spPr/>
        <p:txBody>
          <a:bodyPr/>
          <a:lstStyle/>
          <a:p>
            <a:r>
              <a:rPr kumimoji="1" lang="en-US" altLang="ja-JP">
                <a:ea typeface="MS PGothic" panose="020B0600070205080204" pitchFamily="34" charset="-128"/>
              </a:rPr>
              <a:t>3.2  IOS Management</a:t>
            </a:r>
            <a:endParaRPr lang="en-US" altLang="ja-JP">
              <a:solidFill>
                <a:schemeClr val="accent3">
                  <a:lumMod val="50000"/>
                </a:schemeClr>
              </a:solidFill>
              <a:ea typeface="MS PGothic" panose="020B0600070205080204" pitchFamily="34" charset="-128"/>
              <a:cs typeface="CiscoSansTT" panose="020B0503020201020303" pitchFamily="34" charset="0"/>
            </a:endParaRPr>
          </a:p>
        </p:txBody>
      </p:sp>
      <p:sp>
        <p:nvSpPr>
          <p:cNvPr id="17" name="テキスト ボックス 16">
            <a:extLst>
              <a:ext uri="{FF2B5EF4-FFF2-40B4-BE49-F238E27FC236}">
                <a16:creationId xmlns:a16="http://schemas.microsoft.com/office/drawing/2014/main" id="{1EE15630-6765-AA47-B94E-397916363F66}"/>
              </a:ext>
            </a:extLst>
          </p:cNvPr>
          <p:cNvSpPr txBox="1"/>
          <p:nvPr/>
        </p:nvSpPr>
        <p:spPr>
          <a:xfrm>
            <a:off x="397145" y="1371639"/>
            <a:ext cx="4800599" cy="461665"/>
          </a:xfrm>
          <a:prstGeom prst="rect">
            <a:avLst/>
          </a:prstGeom>
          <a:solidFill>
            <a:schemeClr val="tx1">
              <a:lumMod val="10000"/>
              <a:lumOff val="90000"/>
            </a:schemeClr>
          </a:solidFill>
          <a:ln>
            <a:noFill/>
          </a:ln>
        </p:spPr>
        <p:style>
          <a:lnRef idx="0">
            <a:scrgbClr r="0" g="0" b="0"/>
          </a:lnRef>
          <a:fillRef idx="0">
            <a:scrgbClr r="0" g="0" b="0"/>
          </a:fillRef>
          <a:effectRef idx="0">
            <a:scrgbClr r="0" g="0" b="0"/>
          </a:effectRef>
          <a:fontRef idx="minor">
            <a:schemeClr val="accent4"/>
          </a:fontRef>
        </p:style>
        <p:txBody>
          <a:bodyPr wrap="square" rtlCol="0">
            <a:spAutoFit/>
          </a:bodyPr>
          <a:lstStyle/>
          <a:p>
            <a:r>
              <a:rPr lang="en-US" altLang="ja-JP" sz="800">
                <a:ea typeface="MS PGothic" panose="020B0600070205080204" pitchFamily="34" charset="-128"/>
              </a:rPr>
              <a:t>C9200-01#configure terminal</a:t>
            </a:r>
          </a:p>
          <a:p>
            <a:r>
              <a:rPr lang="en-US" altLang="ja-JP" sz="800">
                <a:ea typeface="MS PGothic" panose="020B0600070205080204" pitchFamily="34" charset="-128"/>
              </a:rPr>
              <a:t>C9200-01(config)#interface </a:t>
            </a:r>
            <a:r>
              <a:rPr lang="en-US" altLang="ja-JP" sz="800" err="1">
                <a:ea typeface="MS PGothic" panose="020B0600070205080204" pitchFamily="34" charset="-128"/>
              </a:rPr>
              <a:t>gigabitEthernet</a:t>
            </a:r>
            <a:r>
              <a:rPr lang="en-US" altLang="ja-JP" sz="800">
                <a:ea typeface="MS PGothic" panose="020B0600070205080204" pitchFamily="34" charset="-128"/>
              </a:rPr>
              <a:t> 1/0/1 </a:t>
            </a:r>
          </a:p>
          <a:p>
            <a:r>
              <a:rPr lang="en-US" altLang="ja-JP" sz="800">
                <a:ea typeface="MS PGothic" panose="020B0600070205080204" pitchFamily="34" charset="-128"/>
              </a:rPr>
              <a:t>C9200-01(config-if)#power inline port </a:t>
            </a:r>
            <a:r>
              <a:rPr lang="en-US" altLang="ja-JP" sz="800" err="1">
                <a:ea typeface="MS PGothic" panose="020B0600070205080204" pitchFamily="34" charset="-128"/>
              </a:rPr>
              <a:t>poe</a:t>
            </a:r>
            <a:r>
              <a:rPr lang="en-US" altLang="ja-JP" sz="800">
                <a:ea typeface="MS PGothic" panose="020B0600070205080204" pitchFamily="34" charset="-128"/>
              </a:rPr>
              <a:t>-ha</a:t>
            </a:r>
            <a:endParaRPr lang="ja-JP" altLang="en-US" sz="800">
              <a:ea typeface="MS PGothic" panose="020B0600070205080204" pitchFamily="34" charset="-128"/>
            </a:endParaRPr>
          </a:p>
        </p:txBody>
      </p:sp>
      <p:sp>
        <p:nvSpPr>
          <p:cNvPr id="18" name="テキスト ボックス 17">
            <a:extLst>
              <a:ext uri="{FF2B5EF4-FFF2-40B4-BE49-F238E27FC236}">
                <a16:creationId xmlns:a16="http://schemas.microsoft.com/office/drawing/2014/main" id="{995540D0-A395-E248-B3A8-480038C89546}"/>
              </a:ext>
            </a:extLst>
          </p:cNvPr>
          <p:cNvSpPr txBox="1"/>
          <p:nvPr/>
        </p:nvSpPr>
        <p:spPr>
          <a:xfrm>
            <a:off x="397144" y="1092260"/>
            <a:ext cx="6421334" cy="276999"/>
          </a:xfrm>
          <a:prstGeom prst="rect">
            <a:avLst/>
          </a:prstGeom>
          <a:noFill/>
        </p:spPr>
        <p:txBody>
          <a:bodyPr wrap="square" rtlCol="0">
            <a:spAutoFit/>
          </a:bodyPr>
          <a:lstStyle/>
          <a:p>
            <a:pPr marL="171446" indent="-171446">
              <a:buFont typeface="Apple SD Gothic Neo Regular" panose="02000300000000000000" pitchFamily="2" charset="-127"/>
              <a:buChar char="◼"/>
            </a:pPr>
            <a:r>
              <a:rPr lang="ja-JP" altLang="en-US" sz="1200" b="1" dirty="0">
                <a:solidFill>
                  <a:schemeClr val="bg1"/>
                </a:solidFill>
                <a:latin typeface="+mn-lt"/>
                <a:ea typeface="MS PGothic" panose="020B0600070205080204" pitchFamily="34" charset="-128"/>
              </a:rPr>
              <a:t>機器への電源供給後に</a:t>
            </a:r>
            <a:r>
              <a:rPr lang="en-US" altLang="ja-JP" sz="1200" b="1" dirty="0">
                <a:solidFill>
                  <a:schemeClr val="bg1"/>
                </a:solidFill>
                <a:latin typeface="+mn-lt"/>
                <a:ea typeface="MS PGothic" panose="020B0600070205080204" pitchFamily="34" charset="-128"/>
              </a:rPr>
              <a:t> IOS-XE </a:t>
            </a:r>
            <a:r>
              <a:rPr lang="ja-JP" altLang="en-US" sz="1200" b="1" dirty="0">
                <a:solidFill>
                  <a:schemeClr val="bg1"/>
                </a:solidFill>
                <a:latin typeface="+mn-lt"/>
                <a:ea typeface="MS PGothic" panose="020B0600070205080204" pitchFamily="34" charset="-128"/>
              </a:rPr>
              <a:t>の起動を待たずに</a:t>
            </a:r>
            <a:r>
              <a:rPr lang="en-US" altLang="ja-JP" sz="1200" b="1" dirty="0">
                <a:solidFill>
                  <a:schemeClr val="bg1"/>
                </a:solidFill>
                <a:latin typeface="+mn-lt"/>
                <a:ea typeface="MS PGothic" panose="020B0600070205080204" pitchFamily="34" charset="-128"/>
              </a:rPr>
              <a:t> PoE </a:t>
            </a:r>
            <a:r>
              <a:rPr lang="ja-JP" altLang="en-US" sz="1200" b="1" dirty="0">
                <a:solidFill>
                  <a:schemeClr val="bg1"/>
                </a:solidFill>
                <a:latin typeface="+mn-lt"/>
                <a:ea typeface="MS PGothic" panose="020B0600070205080204" pitchFamily="34" charset="-128"/>
              </a:rPr>
              <a:t>給電する設定</a:t>
            </a:r>
            <a:r>
              <a:rPr lang="en-US" altLang="ja-JP" sz="1200" b="1" dirty="0">
                <a:solidFill>
                  <a:schemeClr val="bg1"/>
                </a:solidFill>
                <a:latin typeface="+mn-lt"/>
                <a:ea typeface="MS PGothic" panose="020B0600070205080204" pitchFamily="34" charset="-128"/>
              </a:rPr>
              <a:t>:</a:t>
            </a:r>
            <a:r>
              <a:rPr lang="ja-JP" altLang="en-US" sz="1100" b="1" dirty="0">
                <a:solidFill>
                  <a:schemeClr val="bg1"/>
                </a:solidFill>
                <a:latin typeface="+mn-lt"/>
                <a:ea typeface="MS PGothic" panose="020B0600070205080204" pitchFamily="34" charset="-128"/>
              </a:rPr>
              <a:t>　（初期値：無効）</a:t>
            </a:r>
            <a:endParaRPr lang="en-US" altLang="ja-JP" sz="1100" b="1" dirty="0">
              <a:solidFill>
                <a:schemeClr val="bg1"/>
              </a:solidFill>
              <a:latin typeface="+mn-lt"/>
              <a:ea typeface="MS PGothic" panose="020B0600070205080204" pitchFamily="34" charset="-128"/>
            </a:endParaRPr>
          </a:p>
        </p:txBody>
      </p:sp>
      <p:sp>
        <p:nvSpPr>
          <p:cNvPr id="19" name="テキスト ボックス 18">
            <a:extLst>
              <a:ext uri="{FF2B5EF4-FFF2-40B4-BE49-F238E27FC236}">
                <a16:creationId xmlns:a16="http://schemas.microsoft.com/office/drawing/2014/main" id="{078DD4BA-A1D5-EF4C-A719-5756B381E5EA}"/>
              </a:ext>
            </a:extLst>
          </p:cNvPr>
          <p:cNvSpPr txBox="1"/>
          <p:nvPr/>
        </p:nvSpPr>
        <p:spPr>
          <a:xfrm>
            <a:off x="397144" y="3773976"/>
            <a:ext cx="4800600" cy="1200329"/>
          </a:xfrm>
          <a:prstGeom prst="rect">
            <a:avLst/>
          </a:prstGeom>
          <a:solidFill>
            <a:schemeClr val="tx1">
              <a:lumMod val="10000"/>
              <a:lumOff val="90000"/>
            </a:schemeClr>
          </a:solidFill>
          <a:ln>
            <a:noFill/>
          </a:ln>
        </p:spPr>
        <p:style>
          <a:lnRef idx="0">
            <a:scrgbClr r="0" g="0" b="0"/>
          </a:lnRef>
          <a:fillRef idx="0">
            <a:scrgbClr r="0" g="0" b="0"/>
          </a:fillRef>
          <a:effectRef idx="0">
            <a:scrgbClr r="0" g="0" b="0"/>
          </a:effectRef>
          <a:fontRef idx="minor">
            <a:schemeClr val="accent4"/>
          </a:fontRef>
        </p:style>
        <p:txBody>
          <a:bodyPr wrap="square" rtlCol="0">
            <a:spAutoFit/>
          </a:bodyPr>
          <a:lstStyle/>
          <a:p>
            <a:r>
              <a:rPr lang="en-US" altLang="ja-JP" sz="800" dirty="0">
                <a:ea typeface="MS PGothic" panose="020B0600070205080204" pitchFamily="34" charset="-128"/>
              </a:rPr>
              <a:t>C9200-01#configure terminal</a:t>
            </a:r>
          </a:p>
          <a:p>
            <a:r>
              <a:rPr lang="en-US" altLang="ja-JP" sz="800" dirty="0">
                <a:ea typeface="MS PGothic" panose="020B0600070205080204" pitchFamily="34" charset="-128"/>
              </a:rPr>
              <a:t>C9200-01(config)#interface </a:t>
            </a:r>
            <a:r>
              <a:rPr lang="en-US" altLang="ja-JP" sz="800" dirty="0" err="1">
                <a:ea typeface="MS PGothic" panose="020B0600070205080204" pitchFamily="34" charset="-128"/>
              </a:rPr>
              <a:t>gigabitEthernet</a:t>
            </a:r>
            <a:r>
              <a:rPr lang="en-US" altLang="ja-JP" sz="800" dirty="0">
                <a:ea typeface="MS PGothic" panose="020B0600070205080204" pitchFamily="34" charset="-128"/>
              </a:rPr>
              <a:t> 1/0/1 </a:t>
            </a:r>
          </a:p>
          <a:p>
            <a:r>
              <a:rPr lang="en-US" altLang="ja-JP" sz="800" dirty="0">
                <a:solidFill>
                  <a:schemeClr val="accent6"/>
                </a:solidFill>
                <a:ea typeface="MS PGothic" panose="020B0600070205080204" pitchFamily="34" charset="-128"/>
              </a:rPr>
              <a:t>C9200-01(config-if)#power inline auto max 15400</a:t>
            </a:r>
          </a:p>
          <a:p>
            <a:r>
              <a:rPr lang="en-US" altLang="ja-JP" sz="800" dirty="0">
                <a:ea typeface="MS PGothic" panose="020B0600070205080204" pitchFamily="34" charset="-128"/>
              </a:rPr>
              <a:t>C9200-01(config-if)#</a:t>
            </a:r>
          </a:p>
          <a:p>
            <a:r>
              <a:rPr lang="en-US" altLang="ja-JP" sz="800" dirty="0">
                <a:ea typeface="MS PGothic" panose="020B0600070205080204" pitchFamily="34" charset="-128"/>
              </a:rPr>
              <a:t>C9200-01(config)#interface </a:t>
            </a:r>
            <a:r>
              <a:rPr lang="en-US" altLang="ja-JP" sz="800" dirty="0" err="1">
                <a:ea typeface="MS PGothic" panose="020B0600070205080204" pitchFamily="34" charset="-128"/>
              </a:rPr>
              <a:t>gigabitEthernet</a:t>
            </a:r>
            <a:r>
              <a:rPr lang="en-US" altLang="ja-JP" sz="800" dirty="0">
                <a:ea typeface="MS PGothic" panose="020B0600070205080204" pitchFamily="34" charset="-128"/>
              </a:rPr>
              <a:t> 1/0/2 </a:t>
            </a:r>
          </a:p>
          <a:p>
            <a:r>
              <a:rPr lang="en-US" altLang="ja-JP" sz="800" dirty="0">
                <a:solidFill>
                  <a:schemeClr val="accent6"/>
                </a:solidFill>
                <a:ea typeface="MS PGothic" panose="020B0600070205080204" pitchFamily="34" charset="-128"/>
              </a:rPr>
              <a:t>C9200-01(config-if)#power inline never</a:t>
            </a:r>
          </a:p>
          <a:p>
            <a:r>
              <a:rPr lang="en-US" altLang="ja-JP" sz="800" dirty="0">
                <a:ea typeface="MS PGothic" panose="020B0600070205080204" pitchFamily="34" charset="-128"/>
              </a:rPr>
              <a:t>C9200-01(config-if)#</a:t>
            </a:r>
            <a:endParaRPr lang="ja-JP" altLang="en-US" sz="800" dirty="0">
              <a:ea typeface="MS PGothic" panose="020B0600070205080204" pitchFamily="34" charset="-128"/>
            </a:endParaRPr>
          </a:p>
          <a:p>
            <a:r>
              <a:rPr lang="en-US" altLang="ja-JP" sz="800" dirty="0">
                <a:ea typeface="MS PGothic" panose="020B0600070205080204" pitchFamily="34" charset="-128"/>
              </a:rPr>
              <a:t>C9200-01(config)#interface </a:t>
            </a:r>
            <a:r>
              <a:rPr lang="en-US" altLang="ja-JP" sz="800" dirty="0" err="1">
                <a:ea typeface="MS PGothic" panose="020B0600070205080204" pitchFamily="34" charset="-128"/>
              </a:rPr>
              <a:t>gigabitEthernet</a:t>
            </a:r>
            <a:r>
              <a:rPr lang="en-US" altLang="ja-JP" sz="800" dirty="0">
                <a:ea typeface="MS PGothic" panose="020B0600070205080204" pitchFamily="34" charset="-128"/>
              </a:rPr>
              <a:t> 1/0/3 </a:t>
            </a:r>
          </a:p>
          <a:p>
            <a:r>
              <a:rPr lang="en-US" altLang="ja-JP" sz="800" dirty="0">
                <a:solidFill>
                  <a:schemeClr val="accent6"/>
                </a:solidFill>
                <a:ea typeface="MS PGothic" panose="020B0600070205080204" pitchFamily="34" charset="-128"/>
              </a:rPr>
              <a:t>C9200-01(config-if)#power inline auto</a:t>
            </a:r>
            <a:endParaRPr lang="ja-JP" altLang="en-US" sz="800" dirty="0">
              <a:solidFill>
                <a:schemeClr val="accent6"/>
              </a:solidFill>
              <a:ea typeface="MS PGothic" panose="020B0600070205080204" pitchFamily="34" charset="-128"/>
            </a:endParaRPr>
          </a:p>
        </p:txBody>
      </p:sp>
      <p:sp>
        <p:nvSpPr>
          <p:cNvPr id="20" name="テキスト ボックス 19">
            <a:extLst>
              <a:ext uri="{FF2B5EF4-FFF2-40B4-BE49-F238E27FC236}">
                <a16:creationId xmlns:a16="http://schemas.microsoft.com/office/drawing/2014/main" id="{329DECEC-BC60-0349-8612-D41817B92AFE}"/>
              </a:ext>
            </a:extLst>
          </p:cNvPr>
          <p:cNvSpPr txBox="1"/>
          <p:nvPr/>
        </p:nvSpPr>
        <p:spPr>
          <a:xfrm>
            <a:off x="397144" y="3494598"/>
            <a:ext cx="5143500" cy="276999"/>
          </a:xfrm>
          <a:prstGeom prst="rect">
            <a:avLst/>
          </a:prstGeom>
          <a:noFill/>
        </p:spPr>
        <p:txBody>
          <a:bodyPr wrap="square" rtlCol="0">
            <a:spAutoFit/>
          </a:bodyPr>
          <a:lstStyle/>
          <a:p>
            <a:pPr marL="171446" indent="-171446">
              <a:buFont typeface="Apple SD Gothic Neo Regular" panose="02000300000000000000" pitchFamily="2" charset="-127"/>
              <a:buChar char="◼"/>
            </a:pPr>
            <a:r>
              <a:rPr lang="ja-JP" altLang="en-US" sz="1200" b="1">
                <a:solidFill>
                  <a:schemeClr val="bg1"/>
                </a:solidFill>
                <a:latin typeface="+mn-lt"/>
                <a:ea typeface="+mj-ea"/>
              </a:rPr>
              <a:t>ポートごとの電源供給量の制限、無効化、初期値化</a:t>
            </a:r>
            <a:r>
              <a:rPr lang="en-US" altLang="ja-JP" sz="1200" b="1">
                <a:solidFill>
                  <a:schemeClr val="bg1"/>
                </a:solidFill>
                <a:latin typeface="+mn-lt"/>
                <a:ea typeface="+mj-ea"/>
              </a:rPr>
              <a:t>:</a:t>
            </a:r>
            <a:r>
              <a:rPr lang="ja-JP" altLang="en-US" sz="1100" b="1">
                <a:solidFill>
                  <a:schemeClr val="bg1"/>
                </a:solidFill>
                <a:latin typeface="+mn-lt"/>
                <a:ea typeface="+mj-ea"/>
              </a:rPr>
              <a:t>　（初期値：自動</a:t>
            </a:r>
            <a:r>
              <a:rPr lang="en-US" altLang="ja-JP" sz="1100" b="1">
                <a:solidFill>
                  <a:schemeClr val="bg1"/>
                </a:solidFill>
                <a:latin typeface="+mn-lt"/>
                <a:ea typeface="+mj-ea"/>
              </a:rPr>
              <a:t> 30W</a:t>
            </a:r>
            <a:r>
              <a:rPr lang="ja-JP" altLang="en-US" sz="1100" b="1">
                <a:solidFill>
                  <a:schemeClr val="bg1"/>
                </a:solidFill>
                <a:latin typeface="+mn-lt"/>
                <a:ea typeface="+mj-ea"/>
              </a:rPr>
              <a:t>）</a:t>
            </a:r>
            <a:endParaRPr lang="en-US" altLang="ja-JP" sz="1100" b="1">
              <a:solidFill>
                <a:schemeClr val="bg1"/>
              </a:solidFill>
              <a:latin typeface="+mn-lt"/>
              <a:ea typeface="+mj-ea"/>
            </a:endParaRPr>
          </a:p>
        </p:txBody>
      </p:sp>
      <p:sp>
        <p:nvSpPr>
          <p:cNvPr id="22" name="テキスト ボックス 21">
            <a:extLst>
              <a:ext uri="{FF2B5EF4-FFF2-40B4-BE49-F238E27FC236}">
                <a16:creationId xmlns:a16="http://schemas.microsoft.com/office/drawing/2014/main" id="{9B4F35BF-40AA-9143-AF6E-3F80854E6E88}"/>
              </a:ext>
            </a:extLst>
          </p:cNvPr>
          <p:cNvSpPr txBox="1"/>
          <p:nvPr/>
        </p:nvSpPr>
        <p:spPr>
          <a:xfrm>
            <a:off x="397145" y="2180811"/>
            <a:ext cx="4800599" cy="461665"/>
          </a:xfrm>
          <a:prstGeom prst="rect">
            <a:avLst/>
          </a:prstGeom>
          <a:solidFill>
            <a:schemeClr val="tx1">
              <a:lumMod val="10000"/>
              <a:lumOff val="90000"/>
            </a:schemeClr>
          </a:solidFill>
          <a:ln>
            <a:noFill/>
          </a:ln>
        </p:spPr>
        <p:style>
          <a:lnRef idx="0">
            <a:scrgbClr r="0" g="0" b="0"/>
          </a:lnRef>
          <a:fillRef idx="0">
            <a:scrgbClr r="0" g="0" b="0"/>
          </a:fillRef>
          <a:effectRef idx="0">
            <a:scrgbClr r="0" g="0" b="0"/>
          </a:effectRef>
          <a:fontRef idx="minor">
            <a:schemeClr val="accent4"/>
          </a:fontRef>
        </p:style>
        <p:txBody>
          <a:bodyPr wrap="square" rtlCol="0">
            <a:spAutoFit/>
          </a:bodyPr>
          <a:lstStyle/>
          <a:p>
            <a:r>
              <a:rPr lang="en-US" altLang="ja-JP" sz="800" dirty="0">
                <a:ea typeface="MS PGothic" panose="020B0600070205080204" pitchFamily="34" charset="-128"/>
              </a:rPr>
              <a:t>C9200-01#configure terminal</a:t>
            </a:r>
          </a:p>
          <a:p>
            <a:r>
              <a:rPr lang="en-US" altLang="ja-JP" sz="800" dirty="0">
                <a:ea typeface="MS PGothic" panose="020B0600070205080204" pitchFamily="34" charset="-128"/>
              </a:rPr>
              <a:t>C9200-01(config)#interface </a:t>
            </a:r>
            <a:r>
              <a:rPr lang="en-US" altLang="ja-JP" sz="800" dirty="0" err="1">
                <a:ea typeface="MS PGothic" panose="020B0600070205080204" pitchFamily="34" charset="-128"/>
              </a:rPr>
              <a:t>gigabitEthernet</a:t>
            </a:r>
            <a:r>
              <a:rPr lang="en-US" altLang="ja-JP" sz="800" dirty="0">
                <a:ea typeface="MS PGothic" panose="020B0600070205080204" pitchFamily="34" charset="-128"/>
              </a:rPr>
              <a:t> 1/0/1 </a:t>
            </a:r>
          </a:p>
          <a:p>
            <a:r>
              <a:rPr lang="en-US" altLang="ja-JP" sz="800" dirty="0">
                <a:ea typeface="MS PGothic" panose="020B0600070205080204" pitchFamily="34" charset="-128"/>
              </a:rPr>
              <a:t>C9200-01(config-if)#power inline port perpetual-</a:t>
            </a:r>
            <a:r>
              <a:rPr lang="en-US" altLang="ja-JP" sz="800" dirty="0" err="1">
                <a:ea typeface="MS PGothic" panose="020B0600070205080204" pitchFamily="34" charset="-128"/>
              </a:rPr>
              <a:t>poe</a:t>
            </a:r>
            <a:r>
              <a:rPr lang="en-US" altLang="ja-JP" sz="800" dirty="0">
                <a:ea typeface="MS PGothic" panose="020B0600070205080204" pitchFamily="34" charset="-128"/>
              </a:rPr>
              <a:t>-ha</a:t>
            </a:r>
            <a:endParaRPr lang="ja-JP" altLang="en-US" sz="800" dirty="0">
              <a:ea typeface="MS PGothic" panose="020B0600070205080204" pitchFamily="34" charset="-128"/>
            </a:endParaRPr>
          </a:p>
        </p:txBody>
      </p:sp>
      <p:sp>
        <p:nvSpPr>
          <p:cNvPr id="23" name="テキスト ボックス 22">
            <a:extLst>
              <a:ext uri="{FF2B5EF4-FFF2-40B4-BE49-F238E27FC236}">
                <a16:creationId xmlns:a16="http://schemas.microsoft.com/office/drawing/2014/main" id="{50BA047D-9CDC-A845-8B09-CA80410DF216}"/>
              </a:ext>
            </a:extLst>
          </p:cNvPr>
          <p:cNvSpPr txBox="1"/>
          <p:nvPr/>
        </p:nvSpPr>
        <p:spPr>
          <a:xfrm>
            <a:off x="397144" y="1901432"/>
            <a:ext cx="5925312" cy="276999"/>
          </a:xfrm>
          <a:prstGeom prst="rect">
            <a:avLst/>
          </a:prstGeom>
          <a:noFill/>
        </p:spPr>
        <p:txBody>
          <a:bodyPr wrap="square" rtlCol="0">
            <a:spAutoFit/>
          </a:bodyPr>
          <a:lstStyle/>
          <a:p>
            <a:pPr marL="171446" indent="-171446">
              <a:buFont typeface="Apple SD Gothic Neo Regular" panose="02000300000000000000" pitchFamily="2" charset="-127"/>
              <a:buChar char="◼"/>
            </a:pPr>
            <a:r>
              <a:rPr lang="ja-JP" altLang="en-US" sz="1200" b="1">
                <a:solidFill>
                  <a:schemeClr val="bg1"/>
                </a:solidFill>
                <a:latin typeface="+mn-lt"/>
                <a:ea typeface="MS PGothic" panose="020B0600070205080204" pitchFamily="34" charset="-128"/>
              </a:rPr>
              <a:t>機器のリブートを行っても継続して</a:t>
            </a:r>
            <a:r>
              <a:rPr lang="en-US" altLang="ja-JP" sz="1200" b="1">
                <a:solidFill>
                  <a:schemeClr val="bg1"/>
                </a:solidFill>
                <a:latin typeface="+mn-lt"/>
                <a:ea typeface="MS PGothic" panose="020B0600070205080204" pitchFamily="34" charset="-128"/>
              </a:rPr>
              <a:t> </a:t>
            </a:r>
            <a:r>
              <a:rPr lang="en-US" altLang="ja-JP" sz="1200" b="1" err="1">
                <a:solidFill>
                  <a:schemeClr val="bg1"/>
                </a:solidFill>
                <a:latin typeface="+mn-lt"/>
                <a:ea typeface="MS PGothic" panose="020B0600070205080204" pitchFamily="34" charset="-128"/>
              </a:rPr>
              <a:t>PoE</a:t>
            </a:r>
            <a:r>
              <a:rPr lang="en-US" altLang="ja-JP" sz="1200" b="1">
                <a:solidFill>
                  <a:schemeClr val="bg1"/>
                </a:solidFill>
                <a:latin typeface="+mn-lt"/>
                <a:ea typeface="MS PGothic" panose="020B0600070205080204" pitchFamily="34" charset="-128"/>
              </a:rPr>
              <a:t> </a:t>
            </a:r>
            <a:r>
              <a:rPr lang="ja-JP" altLang="en-US" sz="1200" b="1">
                <a:solidFill>
                  <a:schemeClr val="bg1"/>
                </a:solidFill>
                <a:latin typeface="+mn-lt"/>
                <a:ea typeface="MS PGothic" panose="020B0600070205080204" pitchFamily="34" charset="-128"/>
              </a:rPr>
              <a:t>給電する設定</a:t>
            </a:r>
            <a:r>
              <a:rPr lang="en-US" altLang="ja-JP" sz="1200" b="1">
                <a:solidFill>
                  <a:schemeClr val="bg1"/>
                </a:solidFill>
                <a:latin typeface="+mn-lt"/>
                <a:ea typeface="MS PGothic" panose="020B0600070205080204" pitchFamily="34" charset="-128"/>
              </a:rPr>
              <a:t>:</a:t>
            </a:r>
            <a:r>
              <a:rPr lang="ja-JP" altLang="en-US" sz="1100" b="1">
                <a:solidFill>
                  <a:schemeClr val="bg1"/>
                </a:solidFill>
                <a:latin typeface="+mn-lt"/>
                <a:ea typeface="MS PGothic" panose="020B0600070205080204" pitchFamily="34" charset="-128"/>
              </a:rPr>
              <a:t>　（初期値：無効）</a:t>
            </a:r>
            <a:endParaRPr lang="en-US" altLang="ja-JP" sz="1100" b="1">
              <a:solidFill>
                <a:schemeClr val="bg1"/>
              </a:solidFill>
              <a:latin typeface="+mn-lt"/>
              <a:ea typeface="MS PGothic" panose="020B0600070205080204" pitchFamily="34" charset="-128"/>
            </a:endParaRPr>
          </a:p>
        </p:txBody>
      </p:sp>
      <p:sp>
        <p:nvSpPr>
          <p:cNvPr id="24" name="テキスト ボックス 23">
            <a:extLst>
              <a:ext uri="{FF2B5EF4-FFF2-40B4-BE49-F238E27FC236}">
                <a16:creationId xmlns:a16="http://schemas.microsoft.com/office/drawing/2014/main" id="{65B720A7-C02C-6646-8A4E-C59FC7D55083}"/>
              </a:ext>
            </a:extLst>
          </p:cNvPr>
          <p:cNvSpPr txBox="1"/>
          <p:nvPr/>
        </p:nvSpPr>
        <p:spPr>
          <a:xfrm>
            <a:off x="5426344" y="1440612"/>
            <a:ext cx="3542844" cy="600164"/>
          </a:xfrm>
          <a:prstGeom prst="rect">
            <a:avLst/>
          </a:prstGeom>
          <a:noFill/>
        </p:spPr>
        <p:txBody>
          <a:bodyPr wrap="square" rtlCol="0">
            <a:spAutoFit/>
          </a:bodyPr>
          <a:lstStyle/>
          <a:p>
            <a:r>
              <a:rPr lang="ja-JP" altLang="en-US" sz="1100" b="1" dirty="0">
                <a:latin typeface="+mn-lt"/>
                <a:ea typeface="MS PGothic" panose="020B0600070205080204" pitchFamily="34" charset="-128"/>
              </a:rPr>
              <a:t>＜注意＞</a:t>
            </a:r>
            <a:endParaRPr lang="en-US" altLang="ja-JP" sz="1100" b="1" dirty="0">
              <a:latin typeface="+mn-lt"/>
              <a:ea typeface="MS PGothic" panose="020B0600070205080204" pitchFamily="34" charset="-128"/>
            </a:endParaRPr>
          </a:p>
          <a:p>
            <a:r>
              <a:rPr lang="ja-JP" altLang="en-US" sz="1100" dirty="0">
                <a:latin typeface="+mn-lt"/>
                <a:ea typeface="MS PGothic" panose="020B0600070205080204" pitchFamily="34" charset="-128"/>
              </a:rPr>
              <a:t>機器への電源投入後、</a:t>
            </a:r>
            <a:r>
              <a:rPr lang="en-US" altLang="ja-JP" sz="1100" dirty="0">
                <a:latin typeface="+mn-lt"/>
                <a:ea typeface="MS PGothic" panose="020B0600070205080204" pitchFamily="34" charset="-128"/>
              </a:rPr>
              <a:t>PoE </a:t>
            </a:r>
            <a:r>
              <a:rPr lang="ja-JP" altLang="en-US" sz="1100" dirty="0">
                <a:latin typeface="+mn-lt"/>
                <a:ea typeface="MS PGothic" panose="020B0600070205080204" pitchFamily="34" charset="-128"/>
              </a:rPr>
              <a:t>への給電は約</a:t>
            </a:r>
            <a:r>
              <a:rPr lang="en-US" altLang="ja-JP" sz="1100" dirty="0">
                <a:latin typeface="+mn-lt"/>
                <a:ea typeface="MS PGothic" panose="020B0600070205080204" pitchFamily="34" charset="-128"/>
              </a:rPr>
              <a:t> 60</a:t>
            </a:r>
            <a:r>
              <a:rPr lang="ja-JP" altLang="en-US" sz="1100" dirty="0">
                <a:latin typeface="+mn-lt"/>
                <a:ea typeface="MS PGothic" panose="020B0600070205080204" pitchFamily="34" charset="-128"/>
              </a:rPr>
              <a:t>～</a:t>
            </a:r>
            <a:r>
              <a:rPr lang="en-US" altLang="ja-JP" sz="1100" dirty="0">
                <a:latin typeface="+mn-lt"/>
                <a:ea typeface="MS PGothic" panose="020B0600070205080204" pitchFamily="34" charset="-128"/>
              </a:rPr>
              <a:t>50 </a:t>
            </a:r>
            <a:r>
              <a:rPr lang="ja-JP" altLang="en-US" sz="1100" dirty="0">
                <a:latin typeface="+mn-lt"/>
                <a:ea typeface="MS PGothic" panose="020B0600070205080204" pitchFamily="34" charset="-128"/>
              </a:rPr>
              <a:t>秒で供給されます。</a:t>
            </a:r>
            <a:endParaRPr lang="en-US" altLang="ja-JP" sz="1100" dirty="0">
              <a:latin typeface="+mn-lt"/>
              <a:ea typeface="MS PGothic" panose="020B0600070205080204" pitchFamily="34" charset="-128"/>
            </a:endParaRPr>
          </a:p>
        </p:txBody>
      </p:sp>
      <p:sp>
        <p:nvSpPr>
          <p:cNvPr id="25" name="テキスト ボックス 24">
            <a:extLst>
              <a:ext uri="{FF2B5EF4-FFF2-40B4-BE49-F238E27FC236}">
                <a16:creationId xmlns:a16="http://schemas.microsoft.com/office/drawing/2014/main" id="{BA8A8D83-8049-4F4A-A9A5-AEBBF0F0CCD5}"/>
              </a:ext>
            </a:extLst>
          </p:cNvPr>
          <p:cNvSpPr txBox="1"/>
          <p:nvPr/>
        </p:nvSpPr>
        <p:spPr>
          <a:xfrm>
            <a:off x="5426344" y="3748261"/>
            <a:ext cx="3542844" cy="1107996"/>
          </a:xfrm>
          <a:prstGeom prst="rect">
            <a:avLst/>
          </a:prstGeom>
          <a:noFill/>
        </p:spPr>
        <p:txBody>
          <a:bodyPr wrap="square" rtlCol="0">
            <a:spAutoFit/>
          </a:bodyPr>
          <a:lstStyle/>
          <a:p>
            <a:r>
              <a:rPr lang="ja-JP" altLang="en-US" sz="1100" b="1" dirty="0">
                <a:latin typeface="+mn-lt"/>
                <a:ea typeface="MS PGothic" panose="020B0600070205080204" pitchFamily="34" charset="-128"/>
              </a:rPr>
              <a:t>＜注意＞</a:t>
            </a:r>
            <a:endParaRPr lang="en-US" altLang="ja-JP" sz="1100" b="1" dirty="0">
              <a:latin typeface="+mn-lt"/>
              <a:ea typeface="MS PGothic" panose="020B0600070205080204" pitchFamily="34" charset="-128"/>
            </a:endParaRPr>
          </a:p>
          <a:p>
            <a:r>
              <a:rPr lang="ja-JP" altLang="en-US" sz="1100" dirty="0">
                <a:latin typeface="+mn-lt"/>
                <a:ea typeface="MS PGothic" panose="020B0600070205080204" pitchFamily="34" charset="-128"/>
              </a:rPr>
              <a:t>最大の供給量の単位は</a:t>
            </a:r>
            <a:r>
              <a:rPr lang="en-US" altLang="ja-JP" sz="1100" dirty="0">
                <a:latin typeface="+mn-lt"/>
                <a:ea typeface="MS PGothic" panose="020B0600070205080204" pitchFamily="34" charset="-128"/>
              </a:rPr>
              <a:t> </a:t>
            </a:r>
            <a:r>
              <a:rPr lang="en-US" altLang="ja-JP" sz="1100" dirty="0" err="1">
                <a:latin typeface="+mn-lt"/>
                <a:ea typeface="MS PGothic" panose="020B0600070205080204" pitchFamily="34" charset="-128"/>
              </a:rPr>
              <a:t>mW</a:t>
            </a:r>
            <a:r>
              <a:rPr lang="en-US" altLang="ja-JP" sz="1100" dirty="0">
                <a:latin typeface="+mn-lt"/>
                <a:ea typeface="MS PGothic" panose="020B0600070205080204" pitchFamily="34" charset="-128"/>
              </a:rPr>
              <a:t> </a:t>
            </a:r>
            <a:r>
              <a:rPr lang="ja-JP" altLang="en-US" sz="1100" dirty="0">
                <a:latin typeface="+mn-lt"/>
                <a:ea typeface="MS PGothic" panose="020B0600070205080204" pitchFamily="34" charset="-128"/>
              </a:rPr>
              <a:t>となり、最大の供給量が</a:t>
            </a:r>
            <a:r>
              <a:rPr lang="en-US" altLang="ja-JP" sz="1100" dirty="0">
                <a:latin typeface="+mn-lt"/>
                <a:ea typeface="MS PGothic" panose="020B0600070205080204" pitchFamily="34" charset="-128"/>
              </a:rPr>
              <a:t>15.4W </a:t>
            </a:r>
            <a:r>
              <a:rPr lang="ja-JP" altLang="en-US" sz="1100" dirty="0">
                <a:latin typeface="+mn-lt"/>
                <a:ea typeface="MS PGothic" panose="020B0600070205080204" pitchFamily="34" charset="-128"/>
              </a:rPr>
              <a:t>の場合は</a:t>
            </a:r>
            <a:r>
              <a:rPr lang="en-US" altLang="ja-JP" sz="1100" dirty="0">
                <a:latin typeface="+mn-lt"/>
                <a:ea typeface="MS PGothic" panose="020B0600070205080204" pitchFamily="34" charset="-128"/>
              </a:rPr>
              <a:t> 15400 </a:t>
            </a:r>
            <a:r>
              <a:rPr lang="ja-JP" altLang="en-US" sz="1100" dirty="0">
                <a:latin typeface="+mn-lt"/>
                <a:ea typeface="MS PGothic" panose="020B0600070205080204" pitchFamily="34" charset="-128"/>
              </a:rPr>
              <a:t>を入力します。</a:t>
            </a:r>
            <a:endParaRPr lang="en-US" altLang="ja-JP" sz="1100" dirty="0">
              <a:latin typeface="+mn-lt"/>
              <a:ea typeface="MS PGothic" panose="020B0600070205080204" pitchFamily="34" charset="-128"/>
            </a:endParaRPr>
          </a:p>
          <a:p>
            <a:endParaRPr lang="en-US" altLang="ja-JP" sz="1100" dirty="0">
              <a:latin typeface="+mn-lt"/>
              <a:ea typeface="MS PGothic" panose="020B0600070205080204" pitchFamily="34" charset="-128"/>
            </a:endParaRPr>
          </a:p>
          <a:p>
            <a:r>
              <a:rPr lang="ja-JP" altLang="en-US" sz="1100" dirty="0">
                <a:latin typeface="+mn-lt"/>
                <a:ea typeface="MS PGothic" panose="020B0600070205080204" pitchFamily="34" charset="-128"/>
              </a:rPr>
              <a:t>全ポートで最大</a:t>
            </a:r>
            <a:r>
              <a:rPr lang="en-US" altLang="ja-JP" sz="1100" dirty="0">
                <a:latin typeface="+mn-lt"/>
                <a:ea typeface="MS PGothic" panose="020B0600070205080204" pitchFamily="34" charset="-128"/>
              </a:rPr>
              <a:t> 15.4W </a:t>
            </a:r>
            <a:r>
              <a:rPr lang="ja-JP" altLang="en-US" sz="1100" dirty="0">
                <a:latin typeface="+mn-lt"/>
                <a:ea typeface="MS PGothic" panose="020B0600070205080204" pitchFamily="34" charset="-128"/>
              </a:rPr>
              <a:t>の電力供給の確保に対し、最大供給値を</a:t>
            </a:r>
            <a:r>
              <a:rPr lang="en-US" altLang="ja-JP" sz="1100" dirty="0">
                <a:latin typeface="+mn-lt"/>
                <a:ea typeface="MS PGothic" panose="020B0600070205080204" pitchFamily="34" charset="-128"/>
              </a:rPr>
              <a:t> 15000 </a:t>
            </a:r>
            <a:r>
              <a:rPr lang="ja-JP" altLang="en-US" sz="1100" dirty="0">
                <a:latin typeface="+mn-lt"/>
                <a:ea typeface="MS PGothic" panose="020B0600070205080204" pitchFamily="34" charset="-128"/>
              </a:rPr>
              <a:t>と設定した場合電源不足になります。</a:t>
            </a:r>
            <a:endParaRPr lang="en-US" altLang="ja-JP" sz="1100" dirty="0">
              <a:latin typeface="+mn-lt"/>
              <a:ea typeface="MS PGothic" panose="020B0600070205080204" pitchFamily="34" charset="-128"/>
            </a:endParaRPr>
          </a:p>
        </p:txBody>
      </p:sp>
      <p:sp>
        <p:nvSpPr>
          <p:cNvPr id="16" name="吹き出し: 線 10">
            <a:extLst>
              <a:ext uri="{FF2B5EF4-FFF2-40B4-BE49-F238E27FC236}">
                <a16:creationId xmlns:a16="http://schemas.microsoft.com/office/drawing/2014/main" id="{7D3039F9-142C-F645-A7A3-64775C8251AA}"/>
              </a:ext>
            </a:extLst>
          </p:cNvPr>
          <p:cNvSpPr/>
          <p:nvPr/>
        </p:nvSpPr>
        <p:spPr>
          <a:xfrm>
            <a:off x="3137439" y="3961523"/>
            <a:ext cx="1946006" cy="289565"/>
          </a:xfrm>
          <a:prstGeom prst="callout1">
            <a:avLst>
              <a:gd name="adj1" fmla="val 49397"/>
              <a:gd name="adj2" fmla="val 318"/>
              <a:gd name="adj3" fmla="val 50258"/>
              <a:gd name="adj4" fmla="val -13521"/>
            </a:avLst>
          </a:prstGeom>
          <a:solidFill>
            <a:schemeClr val="accent1">
              <a:alpha val="15000"/>
            </a:schemeClr>
          </a:solidFill>
          <a:ln>
            <a:solidFill>
              <a:schemeClr val="accent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r>
              <a:rPr lang="ja-JP" altLang="en-US" sz="1000" dirty="0">
                <a:ea typeface="MS PGothic" panose="020B0600070205080204" pitchFamily="34" charset="-128"/>
              </a:rPr>
              <a:t>最大</a:t>
            </a:r>
            <a:r>
              <a:rPr lang="en-US" altLang="ja-JP" sz="1000" dirty="0">
                <a:ea typeface="MS PGothic" panose="020B0600070205080204" pitchFamily="34" charset="-128"/>
              </a:rPr>
              <a:t> PoE </a:t>
            </a:r>
            <a:r>
              <a:rPr lang="ja-JP" altLang="en-US" sz="1000" dirty="0">
                <a:ea typeface="MS PGothic" panose="020B0600070205080204" pitchFamily="34" charset="-128"/>
              </a:rPr>
              <a:t>供給量を</a:t>
            </a:r>
            <a:r>
              <a:rPr lang="en-US" altLang="ja-JP" sz="1000" dirty="0">
                <a:ea typeface="MS PGothic" panose="020B0600070205080204" pitchFamily="34" charset="-128"/>
              </a:rPr>
              <a:t> 15.4W </a:t>
            </a:r>
            <a:r>
              <a:rPr lang="ja-JP" altLang="en-US" sz="1000" dirty="0">
                <a:ea typeface="MS PGothic" panose="020B0600070205080204" pitchFamily="34" charset="-128"/>
              </a:rPr>
              <a:t>に制限</a:t>
            </a:r>
          </a:p>
        </p:txBody>
      </p:sp>
      <p:sp>
        <p:nvSpPr>
          <p:cNvPr id="28" name="吹き出し: 線 10">
            <a:extLst>
              <a:ext uri="{FF2B5EF4-FFF2-40B4-BE49-F238E27FC236}">
                <a16:creationId xmlns:a16="http://schemas.microsoft.com/office/drawing/2014/main" id="{0C64B4E7-45BE-AD4C-8346-35227BF56305}"/>
              </a:ext>
            </a:extLst>
          </p:cNvPr>
          <p:cNvSpPr/>
          <p:nvPr/>
        </p:nvSpPr>
        <p:spPr>
          <a:xfrm>
            <a:off x="3137439" y="4356749"/>
            <a:ext cx="1946006" cy="289565"/>
          </a:xfrm>
          <a:prstGeom prst="callout1">
            <a:avLst>
              <a:gd name="adj1" fmla="val 49397"/>
              <a:gd name="adj2" fmla="val 318"/>
              <a:gd name="adj3" fmla="val 50258"/>
              <a:gd name="adj4" fmla="val -13521"/>
            </a:avLst>
          </a:prstGeom>
          <a:solidFill>
            <a:schemeClr val="accent1">
              <a:alpha val="15000"/>
            </a:schemeClr>
          </a:solidFill>
          <a:ln>
            <a:solidFill>
              <a:schemeClr val="accent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r>
              <a:rPr lang="en-US" altLang="ja-JP" sz="1000" err="1">
                <a:ea typeface="MS PGothic" panose="020B0600070205080204" pitchFamily="34" charset="-128"/>
              </a:rPr>
              <a:t>PoE</a:t>
            </a:r>
            <a:r>
              <a:rPr lang="en-US" altLang="ja-JP" sz="1000">
                <a:ea typeface="MS PGothic" panose="020B0600070205080204" pitchFamily="34" charset="-128"/>
              </a:rPr>
              <a:t> </a:t>
            </a:r>
            <a:r>
              <a:rPr lang="ja-JP" altLang="en-US" sz="1000">
                <a:ea typeface="MS PGothic" panose="020B0600070205080204" pitchFamily="34" charset="-128"/>
              </a:rPr>
              <a:t>供給を無効化</a:t>
            </a:r>
          </a:p>
        </p:txBody>
      </p:sp>
      <p:sp>
        <p:nvSpPr>
          <p:cNvPr id="29" name="吹き出し: 線 10">
            <a:extLst>
              <a:ext uri="{FF2B5EF4-FFF2-40B4-BE49-F238E27FC236}">
                <a16:creationId xmlns:a16="http://schemas.microsoft.com/office/drawing/2014/main" id="{8332945E-1191-4F4A-BA37-CFB2D036C217}"/>
              </a:ext>
            </a:extLst>
          </p:cNvPr>
          <p:cNvSpPr/>
          <p:nvPr/>
        </p:nvSpPr>
        <p:spPr>
          <a:xfrm>
            <a:off x="3137439" y="4721730"/>
            <a:ext cx="1946006" cy="289565"/>
          </a:xfrm>
          <a:prstGeom prst="callout1">
            <a:avLst>
              <a:gd name="adj1" fmla="val 49397"/>
              <a:gd name="adj2" fmla="val 318"/>
              <a:gd name="adj3" fmla="val 50258"/>
              <a:gd name="adj4" fmla="val -13521"/>
            </a:avLst>
          </a:prstGeom>
          <a:solidFill>
            <a:schemeClr val="accent1">
              <a:alpha val="15000"/>
            </a:schemeClr>
          </a:solidFill>
          <a:ln>
            <a:solidFill>
              <a:schemeClr val="accent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r>
              <a:rPr lang="ja-JP" altLang="en-US" sz="1000">
                <a:ea typeface="MS PGothic" panose="020B0600070205080204" pitchFamily="34" charset="-128"/>
              </a:rPr>
              <a:t>初期値の最大</a:t>
            </a:r>
            <a:r>
              <a:rPr lang="en-US" altLang="ja-JP" sz="1000">
                <a:ea typeface="MS PGothic" panose="020B0600070205080204" pitchFamily="34" charset="-128"/>
              </a:rPr>
              <a:t>30W</a:t>
            </a:r>
            <a:r>
              <a:rPr lang="ja-JP" altLang="en-US" sz="1000">
                <a:ea typeface="MS PGothic" panose="020B0600070205080204" pitchFamily="34" charset="-128"/>
              </a:rPr>
              <a:t>に設定</a:t>
            </a:r>
          </a:p>
        </p:txBody>
      </p:sp>
      <p:sp>
        <p:nvSpPr>
          <p:cNvPr id="31" name="テキスト ボックス 30">
            <a:extLst>
              <a:ext uri="{FF2B5EF4-FFF2-40B4-BE49-F238E27FC236}">
                <a16:creationId xmlns:a16="http://schemas.microsoft.com/office/drawing/2014/main" id="{843CA6E7-9F27-49B2-BC8F-F116761121AA}"/>
              </a:ext>
            </a:extLst>
          </p:cNvPr>
          <p:cNvSpPr txBox="1"/>
          <p:nvPr/>
        </p:nvSpPr>
        <p:spPr>
          <a:xfrm>
            <a:off x="397145" y="2976680"/>
            <a:ext cx="4800599" cy="461665"/>
          </a:xfrm>
          <a:prstGeom prst="rect">
            <a:avLst/>
          </a:prstGeom>
          <a:solidFill>
            <a:schemeClr val="tx1">
              <a:lumMod val="10000"/>
              <a:lumOff val="90000"/>
            </a:schemeClr>
          </a:solidFill>
          <a:ln>
            <a:noFill/>
          </a:ln>
        </p:spPr>
        <p:style>
          <a:lnRef idx="0">
            <a:scrgbClr r="0" g="0" b="0"/>
          </a:lnRef>
          <a:fillRef idx="0">
            <a:scrgbClr r="0" g="0" b="0"/>
          </a:fillRef>
          <a:effectRef idx="0">
            <a:scrgbClr r="0" g="0" b="0"/>
          </a:effectRef>
          <a:fontRef idx="minor">
            <a:schemeClr val="accent4"/>
          </a:fontRef>
        </p:style>
        <p:txBody>
          <a:bodyPr wrap="square" rtlCol="0">
            <a:spAutoFit/>
          </a:bodyPr>
          <a:lstStyle/>
          <a:p>
            <a:r>
              <a:rPr lang="en-US" altLang="ja-JP" sz="800" dirty="0">
                <a:ea typeface="MS PGothic" panose="020B0600070205080204" pitchFamily="34" charset="-128"/>
              </a:rPr>
              <a:t>C9200-01#configure terminal</a:t>
            </a:r>
          </a:p>
          <a:p>
            <a:r>
              <a:rPr lang="en-US" altLang="ja-JP" sz="800" dirty="0">
                <a:ea typeface="MS PGothic" panose="020B0600070205080204" pitchFamily="34" charset="-128"/>
              </a:rPr>
              <a:t>C9200-01(config)#interface </a:t>
            </a:r>
            <a:r>
              <a:rPr lang="en-US" altLang="ja-JP" sz="800" dirty="0" err="1">
                <a:ea typeface="MS PGothic" panose="020B0600070205080204" pitchFamily="34" charset="-128"/>
              </a:rPr>
              <a:t>gigabitEthernet</a:t>
            </a:r>
            <a:r>
              <a:rPr lang="en-US" altLang="ja-JP" sz="800" dirty="0">
                <a:ea typeface="MS PGothic" panose="020B0600070205080204" pitchFamily="34" charset="-128"/>
              </a:rPr>
              <a:t> 1/0/1 </a:t>
            </a:r>
          </a:p>
          <a:p>
            <a:r>
              <a:rPr lang="en-US" altLang="ja-JP" sz="800" dirty="0">
                <a:ea typeface="MS PGothic" panose="020B0600070205080204" pitchFamily="34" charset="-128"/>
              </a:rPr>
              <a:t>C9200-01(config-if)#power inline port 2-event</a:t>
            </a:r>
            <a:endParaRPr lang="ja-JP" altLang="en-US" sz="800" dirty="0">
              <a:ea typeface="MS PGothic" panose="020B0600070205080204" pitchFamily="34" charset="-128"/>
            </a:endParaRPr>
          </a:p>
        </p:txBody>
      </p:sp>
      <p:sp>
        <p:nvSpPr>
          <p:cNvPr id="32" name="テキスト ボックス 31">
            <a:extLst>
              <a:ext uri="{FF2B5EF4-FFF2-40B4-BE49-F238E27FC236}">
                <a16:creationId xmlns:a16="http://schemas.microsoft.com/office/drawing/2014/main" id="{50EDB517-0884-4A0B-B1CF-445A1AC3F317}"/>
              </a:ext>
            </a:extLst>
          </p:cNvPr>
          <p:cNvSpPr txBox="1"/>
          <p:nvPr/>
        </p:nvSpPr>
        <p:spPr>
          <a:xfrm>
            <a:off x="397144" y="2704025"/>
            <a:ext cx="7758497" cy="276999"/>
          </a:xfrm>
          <a:prstGeom prst="rect">
            <a:avLst/>
          </a:prstGeom>
          <a:noFill/>
        </p:spPr>
        <p:txBody>
          <a:bodyPr wrap="square" rtlCol="0">
            <a:spAutoFit/>
          </a:bodyPr>
          <a:lstStyle/>
          <a:p>
            <a:pPr marL="171446" indent="-171446">
              <a:buFont typeface="Apple SD Gothic Neo Regular" panose="02000300000000000000" pitchFamily="2" charset="-127"/>
              <a:buChar char="◼"/>
            </a:pPr>
            <a:r>
              <a:rPr lang="ja-JP" altLang="en-US" sz="1200" b="1" dirty="0">
                <a:solidFill>
                  <a:schemeClr val="bg1"/>
                </a:solidFill>
                <a:latin typeface="+mn-lt"/>
                <a:ea typeface="MS PGothic" panose="020B0600070205080204" pitchFamily="34" charset="-128"/>
              </a:rPr>
              <a:t>クラス</a:t>
            </a:r>
            <a:r>
              <a:rPr lang="en-US" altLang="ja-JP" sz="1200" b="1" dirty="0">
                <a:solidFill>
                  <a:schemeClr val="bg1"/>
                </a:solidFill>
                <a:latin typeface="+mn-lt"/>
                <a:ea typeface="MS PGothic" panose="020B0600070205080204" pitchFamily="34" charset="-128"/>
              </a:rPr>
              <a:t>4</a:t>
            </a:r>
            <a:r>
              <a:rPr lang="ja-JP" altLang="en-US" sz="1200" b="1" dirty="0">
                <a:solidFill>
                  <a:schemeClr val="bg1"/>
                </a:solidFill>
                <a:latin typeface="+mn-lt"/>
                <a:ea typeface="MS PGothic" panose="020B0600070205080204" pitchFamily="34" charset="-128"/>
              </a:rPr>
              <a:t>デバイス検出時に </a:t>
            </a:r>
            <a:r>
              <a:rPr lang="en-US" altLang="ja-JP" sz="1200" b="1" dirty="0">
                <a:solidFill>
                  <a:schemeClr val="bg1"/>
                </a:solidFill>
                <a:latin typeface="+mn-lt"/>
                <a:ea typeface="MS PGothic" panose="020B0600070205080204" pitchFamily="34" charset="-128"/>
              </a:rPr>
              <a:t>CDP </a:t>
            </a:r>
            <a:r>
              <a:rPr lang="ja-JP" altLang="en-US" sz="1200" b="1" dirty="0">
                <a:solidFill>
                  <a:schemeClr val="bg1"/>
                </a:solidFill>
                <a:latin typeface="+mn-lt"/>
                <a:ea typeface="MS PGothic" panose="020B0600070205080204" pitchFamily="34" charset="-128"/>
              </a:rPr>
              <a:t>または </a:t>
            </a:r>
            <a:r>
              <a:rPr lang="en-US" altLang="ja-JP" sz="1200" b="1" dirty="0">
                <a:solidFill>
                  <a:schemeClr val="bg1"/>
                </a:solidFill>
                <a:latin typeface="+mn-lt"/>
                <a:ea typeface="MS PGothic" panose="020B0600070205080204" pitchFamily="34" charset="-128"/>
              </a:rPr>
              <a:t>LLDP </a:t>
            </a:r>
            <a:r>
              <a:rPr lang="ja-JP" altLang="en-US" sz="1200" b="1" dirty="0">
                <a:solidFill>
                  <a:schemeClr val="bg1"/>
                </a:solidFill>
                <a:latin typeface="+mn-lt"/>
                <a:ea typeface="MS PGothic" panose="020B0600070205080204" pitchFamily="34" charset="-128"/>
              </a:rPr>
              <a:t>ネゴシエーションなしで</a:t>
            </a:r>
            <a:r>
              <a:rPr lang="en-US" altLang="ja-JP" sz="1200" b="1" dirty="0">
                <a:solidFill>
                  <a:schemeClr val="bg1"/>
                </a:solidFill>
                <a:latin typeface="+mn-lt"/>
                <a:ea typeface="MS PGothic" panose="020B0600070205080204" pitchFamily="34" charset="-128"/>
              </a:rPr>
              <a:t>30W</a:t>
            </a:r>
            <a:r>
              <a:rPr lang="ja-JP" altLang="en-US" sz="1200" b="1" dirty="0">
                <a:solidFill>
                  <a:schemeClr val="bg1"/>
                </a:solidFill>
                <a:latin typeface="+mn-lt"/>
                <a:ea typeface="MS PGothic" panose="020B0600070205080204" pitchFamily="34" charset="-128"/>
              </a:rPr>
              <a:t>を割り当てる設定 </a:t>
            </a:r>
            <a:r>
              <a:rPr lang="en-US" altLang="ja-JP" sz="1200" b="1" dirty="0">
                <a:solidFill>
                  <a:schemeClr val="bg1"/>
                </a:solidFill>
                <a:latin typeface="+mn-lt"/>
                <a:ea typeface="MS PGothic" panose="020B0600070205080204" pitchFamily="34" charset="-128"/>
              </a:rPr>
              <a:t>:</a:t>
            </a:r>
            <a:r>
              <a:rPr lang="ja-JP" altLang="en-US" sz="1100" b="1" dirty="0">
                <a:solidFill>
                  <a:schemeClr val="bg1"/>
                </a:solidFill>
                <a:latin typeface="+mn-lt"/>
                <a:ea typeface="MS PGothic" panose="020B0600070205080204" pitchFamily="34" charset="-128"/>
              </a:rPr>
              <a:t>　（初期値：無効）</a:t>
            </a:r>
            <a:endParaRPr lang="en-US" altLang="ja-JP" sz="1100" b="1" dirty="0">
              <a:solidFill>
                <a:schemeClr val="bg1"/>
              </a:solidFill>
              <a:latin typeface="+mn-lt"/>
              <a:ea typeface="MS PGothic" panose="020B0600070205080204" pitchFamily="34" charset="-128"/>
            </a:endParaRPr>
          </a:p>
        </p:txBody>
      </p:sp>
      <p:sp>
        <p:nvSpPr>
          <p:cNvPr id="21" name="Slide Number Placeholder 4">
            <a:extLst>
              <a:ext uri="{FF2B5EF4-FFF2-40B4-BE49-F238E27FC236}">
                <a16:creationId xmlns:a16="http://schemas.microsoft.com/office/drawing/2014/main" id="{87C9D12D-DBD9-4234-B051-957D9E652598}"/>
              </a:ext>
            </a:extLst>
          </p:cNvPr>
          <p:cNvSpPr>
            <a:spLocks noGrp="1"/>
          </p:cNvSpPr>
          <p:nvPr>
            <p:ph type="sldNum" sz="quarter" idx="4294967295"/>
          </p:nvPr>
        </p:nvSpPr>
        <p:spPr>
          <a:xfrm>
            <a:off x="8648700" y="4884738"/>
            <a:ext cx="495300" cy="274637"/>
          </a:xfrm>
          <a:prstGeom prst="rect">
            <a:avLst/>
          </a:prstGeom>
        </p:spPr>
        <p:txBody>
          <a:bodyPr>
            <a:noAutofit/>
          </a:bodyPr>
          <a:lstStyle/>
          <a:p>
            <a:fld id="{3945D0FD-48F1-4D72-80C5-FFB60B92A834}" type="slidenum">
              <a:rPr lang="en-US" sz="900" smtClean="0">
                <a:latin typeface="+mn-lt"/>
                <a:ea typeface="MS PGothic" panose="020B0600070205080204" pitchFamily="34" charset="-128"/>
              </a:rPr>
              <a:pPr/>
              <a:t>152</a:t>
            </a:fld>
            <a:endParaRPr lang="en-US" sz="900" dirty="0">
              <a:latin typeface="+mn-lt"/>
              <a:ea typeface="MS PGothic" panose="020B0600070205080204" pitchFamily="34" charset="-128"/>
            </a:endParaRPr>
          </a:p>
        </p:txBody>
      </p:sp>
    </p:spTree>
    <p:extLst>
      <p:ext uri="{BB962C8B-B14F-4D97-AF65-F5344CB8AC3E}">
        <p14:creationId xmlns:p14="http://schemas.microsoft.com/office/powerpoint/2010/main" val="673372700"/>
      </p:ext>
    </p:extLst>
  </p:cSld>
  <p:clrMapOvr>
    <a:masterClrMapping/>
  </p:clrMapOvr>
</p:sld>
</file>

<file path=ppt/slides/slide1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B4E46717-193D-964E-B331-2B7326FCC372}"/>
              </a:ext>
            </a:extLst>
          </p:cNvPr>
          <p:cNvSpPr>
            <a:spLocks noGrp="1"/>
          </p:cNvSpPr>
          <p:nvPr>
            <p:ph type="title"/>
          </p:nvPr>
        </p:nvSpPr>
        <p:spPr/>
        <p:txBody>
          <a:bodyPr anchor="t"/>
          <a:lstStyle/>
          <a:p>
            <a:r>
              <a:rPr lang="en-US" err="1">
                <a:latin typeface="+mn-lt"/>
                <a:ea typeface="MS PGothic" panose="020B0600070205080204" pitchFamily="34" charset="-128"/>
              </a:rPr>
              <a:t>PoE</a:t>
            </a:r>
            <a:endParaRPr lang="en-US">
              <a:latin typeface="+mn-lt"/>
              <a:ea typeface="MS PGothic" panose="020B0600070205080204" pitchFamily="34" charset="-128"/>
            </a:endParaRPr>
          </a:p>
        </p:txBody>
      </p:sp>
      <p:sp>
        <p:nvSpPr>
          <p:cNvPr id="5" name="Text Placeholder 4">
            <a:extLst>
              <a:ext uri="{FF2B5EF4-FFF2-40B4-BE49-F238E27FC236}">
                <a16:creationId xmlns:a16="http://schemas.microsoft.com/office/drawing/2014/main" id="{A9F797BE-25B5-8A46-B6B8-37C32BBAD93F}"/>
              </a:ext>
            </a:extLst>
          </p:cNvPr>
          <p:cNvSpPr>
            <a:spLocks noGrp="1"/>
          </p:cNvSpPr>
          <p:nvPr>
            <p:ph type="body" sz="quarter" idx="11"/>
          </p:nvPr>
        </p:nvSpPr>
        <p:spPr/>
        <p:txBody>
          <a:bodyPr anchor="b"/>
          <a:lstStyle/>
          <a:p>
            <a:r>
              <a:rPr lang="en-US" altLang="ja-JP" dirty="0">
                <a:ea typeface="MS PGothic" panose="020B0600070205080204" pitchFamily="34" charset="-128"/>
              </a:rPr>
              <a:t>PoE </a:t>
            </a:r>
            <a:r>
              <a:rPr lang="ja-JP" altLang="en-US" dirty="0">
                <a:ea typeface="MS PGothic" panose="020B0600070205080204" pitchFamily="34" charset="-128"/>
              </a:rPr>
              <a:t>コマンド</a:t>
            </a:r>
            <a:r>
              <a:rPr lang="en-US" altLang="ja-JP" dirty="0">
                <a:ea typeface="MS PGothic" panose="020B0600070205080204" pitchFamily="34" charset="-128"/>
              </a:rPr>
              <a:t> </a:t>
            </a:r>
            <a:r>
              <a:rPr lang="ja-JP" altLang="en-US" dirty="0">
                <a:ea typeface="MS PGothic" panose="020B0600070205080204" pitchFamily="34" charset="-128"/>
              </a:rPr>
              <a:t>ライン操作②</a:t>
            </a:r>
            <a:endParaRPr lang="en-US" dirty="0">
              <a:ea typeface="MS PGothic" panose="020B0600070205080204" pitchFamily="34" charset="-128"/>
            </a:endParaRPr>
          </a:p>
        </p:txBody>
      </p:sp>
      <p:sp>
        <p:nvSpPr>
          <p:cNvPr id="6" name="Text Placeholder 5">
            <a:extLst>
              <a:ext uri="{FF2B5EF4-FFF2-40B4-BE49-F238E27FC236}">
                <a16:creationId xmlns:a16="http://schemas.microsoft.com/office/drawing/2014/main" id="{AD0CEF74-413B-8F45-AD7F-1418652859F4}"/>
              </a:ext>
            </a:extLst>
          </p:cNvPr>
          <p:cNvSpPr>
            <a:spLocks noGrp="1"/>
          </p:cNvSpPr>
          <p:nvPr>
            <p:ph type="body" sz="quarter" idx="12"/>
          </p:nvPr>
        </p:nvSpPr>
        <p:spPr/>
        <p:txBody>
          <a:bodyPr/>
          <a:lstStyle/>
          <a:p>
            <a:r>
              <a:rPr kumimoji="1" lang="en-US" altLang="ja-JP">
                <a:ea typeface="MS PGothic" panose="020B0600070205080204" pitchFamily="34" charset="-128"/>
              </a:rPr>
              <a:t>3.2  IOS Management</a:t>
            </a:r>
            <a:endParaRPr lang="en-US" altLang="ja-JP">
              <a:solidFill>
                <a:schemeClr val="accent3">
                  <a:lumMod val="50000"/>
                </a:schemeClr>
              </a:solidFill>
              <a:ea typeface="MS PGothic" panose="020B0600070205080204" pitchFamily="34" charset="-128"/>
              <a:cs typeface="CiscoSansTT" panose="020B0503020201020303" pitchFamily="34" charset="0"/>
            </a:endParaRPr>
          </a:p>
        </p:txBody>
      </p:sp>
      <p:sp>
        <p:nvSpPr>
          <p:cNvPr id="16" name="テキスト ボックス 15">
            <a:extLst>
              <a:ext uri="{FF2B5EF4-FFF2-40B4-BE49-F238E27FC236}">
                <a16:creationId xmlns:a16="http://schemas.microsoft.com/office/drawing/2014/main" id="{18FA6A19-338A-DE4F-AF64-033B637D22A2}"/>
              </a:ext>
            </a:extLst>
          </p:cNvPr>
          <p:cNvSpPr txBox="1"/>
          <p:nvPr/>
        </p:nvSpPr>
        <p:spPr>
          <a:xfrm>
            <a:off x="228600" y="1514758"/>
            <a:ext cx="4800600" cy="1323439"/>
          </a:xfrm>
          <a:prstGeom prst="rect">
            <a:avLst/>
          </a:prstGeom>
          <a:solidFill>
            <a:schemeClr val="tx1">
              <a:lumMod val="10000"/>
              <a:lumOff val="90000"/>
            </a:schemeClr>
          </a:solidFill>
          <a:ln>
            <a:noFill/>
          </a:ln>
        </p:spPr>
        <p:style>
          <a:lnRef idx="0">
            <a:scrgbClr r="0" g="0" b="0"/>
          </a:lnRef>
          <a:fillRef idx="0">
            <a:scrgbClr r="0" g="0" b="0"/>
          </a:fillRef>
          <a:effectRef idx="0">
            <a:scrgbClr r="0" g="0" b="0"/>
          </a:effectRef>
          <a:fontRef idx="minor">
            <a:schemeClr val="accent4"/>
          </a:fontRef>
        </p:style>
        <p:txBody>
          <a:bodyPr wrap="square" rtlCol="0">
            <a:spAutoFit/>
          </a:bodyPr>
          <a:lstStyle/>
          <a:p>
            <a:r>
              <a:rPr lang="en-US" altLang="ja-JP" sz="800" dirty="0">
                <a:ea typeface="MS PGothic" panose="020B0600070205080204" pitchFamily="34" charset="-128"/>
              </a:rPr>
              <a:t>C9200-01#configure terminal</a:t>
            </a:r>
          </a:p>
          <a:p>
            <a:r>
              <a:rPr lang="en-US" altLang="ja-JP" sz="800" dirty="0">
                <a:solidFill>
                  <a:schemeClr val="tx1"/>
                </a:solidFill>
                <a:ea typeface="MS PGothic" panose="020B0600070205080204" pitchFamily="34" charset="-128"/>
              </a:rPr>
              <a:t>C9200-01(config)#interface </a:t>
            </a:r>
            <a:r>
              <a:rPr lang="en-US" altLang="ja-JP" sz="800" dirty="0" err="1">
                <a:solidFill>
                  <a:schemeClr val="tx1"/>
                </a:solidFill>
                <a:ea typeface="MS PGothic" panose="020B0600070205080204" pitchFamily="34" charset="-128"/>
              </a:rPr>
              <a:t>gigabitEthernet</a:t>
            </a:r>
            <a:r>
              <a:rPr lang="en-US" altLang="ja-JP" sz="800" dirty="0">
                <a:solidFill>
                  <a:schemeClr val="tx1"/>
                </a:solidFill>
                <a:ea typeface="MS PGothic" panose="020B0600070205080204" pitchFamily="34" charset="-128"/>
              </a:rPr>
              <a:t> 1/0/1 </a:t>
            </a:r>
          </a:p>
          <a:p>
            <a:r>
              <a:rPr lang="en-US" altLang="ja-JP" sz="800" dirty="0">
                <a:solidFill>
                  <a:schemeClr val="accent6"/>
                </a:solidFill>
                <a:ea typeface="MS PGothic" panose="020B0600070205080204" pitchFamily="34" charset="-128"/>
              </a:rPr>
              <a:t>C9200-01(config-if)#power inline police</a:t>
            </a:r>
            <a:br>
              <a:rPr lang="en-US" altLang="ja-JP" sz="800" dirty="0">
                <a:solidFill>
                  <a:srgbClr val="FF0000"/>
                </a:solidFill>
                <a:ea typeface="MS PGothic" panose="020B0600070205080204" pitchFamily="34" charset="-128"/>
              </a:rPr>
            </a:br>
            <a:r>
              <a:rPr lang="en-US" altLang="ja-JP" sz="800" dirty="0">
                <a:ea typeface="MS PGothic" panose="020B0600070205080204" pitchFamily="34" charset="-128"/>
              </a:rPr>
              <a:t>C9200-01(config-if)#</a:t>
            </a:r>
          </a:p>
          <a:p>
            <a:r>
              <a:rPr lang="en-US" altLang="ja-JP" sz="800" dirty="0">
                <a:ea typeface="MS PGothic" panose="020B0600070205080204" pitchFamily="34" charset="-128"/>
              </a:rPr>
              <a:t>C9200-01(config)#interface </a:t>
            </a:r>
            <a:r>
              <a:rPr lang="en-US" altLang="ja-JP" sz="800" dirty="0" err="1">
                <a:ea typeface="MS PGothic" panose="020B0600070205080204" pitchFamily="34" charset="-128"/>
              </a:rPr>
              <a:t>gigabitEthernet</a:t>
            </a:r>
            <a:r>
              <a:rPr lang="en-US" altLang="ja-JP" sz="800" dirty="0">
                <a:ea typeface="MS PGothic" panose="020B0600070205080204" pitchFamily="34" charset="-128"/>
              </a:rPr>
              <a:t> 1/0/2 </a:t>
            </a:r>
          </a:p>
          <a:p>
            <a:r>
              <a:rPr lang="en-US" altLang="ja-JP" sz="800" dirty="0">
                <a:solidFill>
                  <a:schemeClr val="accent6"/>
                </a:solidFill>
                <a:ea typeface="MS PGothic" panose="020B0600070205080204" pitchFamily="34" charset="-128"/>
              </a:rPr>
              <a:t>C9200-01(config-if)# power inline police action log </a:t>
            </a:r>
          </a:p>
          <a:p>
            <a:r>
              <a:rPr lang="en-US" altLang="ja-JP" sz="800" dirty="0">
                <a:ea typeface="MS PGothic" panose="020B0600070205080204" pitchFamily="34" charset="-128"/>
              </a:rPr>
              <a:t>C9200-01(config-if)#</a:t>
            </a:r>
            <a:endParaRPr lang="ja-JP" altLang="en-US" sz="800">
              <a:ea typeface="MS PGothic" panose="020B0600070205080204" pitchFamily="34" charset="-128"/>
            </a:endParaRPr>
          </a:p>
          <a:p>
            <a:r>
              <a:rPr lang="en-US" altLang="ja-JP" sz="800" dirty="0">
                <a:ea typeface="MS PGothic" panose="020B0600070205080204" pitchFamily="34" charset="-128"/>
              </a:rPr>
              <a:t>C9200-01(config)#interface </a:t>
            </a:r>
            <a:r>
              <a:rPr lang="en-US" altLang="ja-JP" sz="800" dirty="0" err="1">
                <a:ea typeface="MS PGothic" panose="020B0600070205080204" pitchFamily="34" charset="-128"/>
              </a:rPr>
              <a:t>gigabitEthernet</a:t>
            </a:r>
            <a:r>
              <a:rPr lang="en-US" altLang="ja-JP" sz="800" dirty="0">
                <a:ea typeface="MS PGothic" panose="020B0600070205080204" pitchFamily="34" charset="-128"/>
              </a:rPr>
              <a:t> 1/0/3 </a:t>
            </a:r>
          </a:p>
          <a:p>
            <a:r>
              <a:rPr lang="en-US" altLang="ja-JP" sz="800" dirty="0">
                <a:solidFill>
                  <a:schemeClr val="accent6"/>
                </a:solidFill>
                <a:ea typeface="MS PGothic" panose="020B0600070205080204" pitchFamily="34" charset="-128"/>
              </a:rPr>
              <a:t>C9200-01(config-if)# power inline police action </a:t>
            </a:r>
            <a:r>
              <a:rPr lang="en-US" altLang="ja-JP" sz="800" dirty="0" err="1">
                <a:solidFill>
                  <a:schemeClr val="accent6"/>
                </a:solidFill>
                <a:ea typeface="MS PGothic" panose="020B0600070205080204" pitchFamily="34" charset="-128"/>
              </a:rPr>
              <a:t>errdisable</a:t>
            </a:r>
            <a:endParaRPr lang="en-US" altLang="ja-JP" sz="800" dirty="0">
              <a:solidFill>
                <a:schemeClr val="accent6"/>
              </a:solidFill>
              <a:ea typeface="MS PGothic" panose="020B0600070205080204" pitchFamily="34" charset="-128"/>
            </a:endParaRPr>
          </a:p>
          <a:p>
            <a:r>
              <a:rPr lang="en-US" altLang="ja-JP" sz="800" dirty="0">
                <a:ea typeface="MS PGothic" panose="020B0600070205080204" pitchFamily="34" charset="-128"/>
              </a:rPr>
              <a:t>C9200-01(config-if)#</a:t>
            </a:r>
            <a:endParaRPr lang="ja-JP" altLang="en-US" sz="800">
              <a:ea typeface="MS PGothic" panose="020B0600070205080204" pitchFamily="34" charset="-128"/>
            </a:endParaRPr>
          </a:p>
        </p:txBody>
      </p:sp>
      <p:sp>
        <p:nvSpPr>
          <p:cNvPr id="28" name="テキスト ボックス 27">
            <a:extLst>
              <a:ext uri="{FF2B5EF4-FFF2-40B4-BE49-F238E27FC236}">
                <a16:creationId xmlns:a16="http://schemas.microsoft.com/office/drawing/2014/main" id="{ED518C1B-9ACA-0643-AB64-C5CEED439656}"/>
              </a:ext>
            </a:extLst>
          </p:cNvPr>
          <p:cNvSpPr txBox="1"/>
          <p:nvPr/>
        </p:nvSpPr>
        <p:spPr>
          <a:xfrm>
            <a:off x="228600" y="1224660"/>
            <a:ext cx="5643154" cy="276999"/>
          </a:xfrm>
          <a:prstGeom prst="rect">
            <a:avLst/>
          </a:prstGeom>
          <a:noFill/>
        </p:spPr>
        <p:txBody>
          <a:bodyPr wrap="square" rtlCol="0">
            <a:spAutoFit/>
          </a:bodyPr>
          <a:lstStyle/>
          <a:p>
            <a:pPr marL="171446" indent="-171446">
              <a:buFont typeface="Apple SD Gothic Neo Regular" panose="02000300000000000000" pitchFamily="2" charset="-127"/>
              <a:buChar char="◼"/>
            </a:pPr>
            <a:r>
              <a:rPr lang="ja-JP" altLang="en-US" sz="1200" b="1" dirty="0">
                <a:solidFill>
                  <a:schemeClr val="bg1"/>
                </a:solidFill>
                <a:ea typeface="MS PGothic" panose="020B0600070205080204" pitchFamily="34" charset="-128"/>
              </a:rPr>
              <a:t>供給電源量の監視設定</a:t>
            </a:r>
            <a:r>
              <a:rPr lang="en-US" altLang="ja-JP" sz="1200" b="1" dirty="0">
                <a:solidFill>
                  <a:schemeClr val="bg1"/>
                </a:solidFill>
                <a:ea typeface="MS PGothic" panose="020B0600070205080204" pitchFamily="34" charset="-128"/>
              </a:rPr>
              <a:t> : </a:t>
            </a:r>
            <a:r>
              <a:rPr lang="ja-JP" altLang="en-US" sz="1100" b="1" dirty="0">
                <a:solidFill>
                  <a:schemeClr val="bg1"/>
                </a:solidFill>
                <a:ea typeface="MS PGothic" panose="020B0600070205080204" pitchFamily="34" charset="-128"/>
              </a:rPr>
              <a:t>（初期値：無効）</a:t>
            </a:r>
            <a:endParaRPr lang="en-US" altLang="ja-JP" sz="1100" b="1" dirty="0">
              <a:solidFill>
                <a:schemeClr val="bg1"/>
              </a:solidFill>
              <a:ea typeface="MS PGothic" panose="020B0600070205080204" pitchFamily="34" charset="-128"/>
            </a:endParaRPr>
          </a:p>
        </p:txBody>
      </p:sp>
      <p:sp>
        <p:nvSpPr>
          <p:cNvPr id="29" name="テキスト ボックス 28">
            <a:extLst>
              <a:ext uri="{FF2B5EF4-FFF2-40B4-BE49-F238E27FC236}">
                <a16:creationId xmlns:a16="http://schemas.microsoft.com/office/drawing/2014/main" id="{6B087E00-CCF8-5945-AD15-31DB8DAC1B2B}"/>
              </a:ext>
            </a:extLst>
          </p:cNvPr>
          <p:cNvSpPr txBox="1"/>
          <p:nvPr/>
        </p:nvSpPr>
        <p:spPr>
          <a:xfrm>
            <a:off x="228601" y="3213460"/>
            <a:ext cx="4800599" cy="584775"/>
          </a:xfrm>
          <a:prstGeom prst="rect">
            <a:avLst/>
          </a:prstGeom>
          <a:solidFill>
            <a:schemeClr val="tx1">
              <a:lumMod val="10000"/>
              <a:lumOff val="90000"/>
            </a:schemeClr>
          </a:solidFill>
          <a:ln>
            <a:noFill/>
          </a:ln>
        </p:spPr>
        <p:style>
          <a:lnRef idx="0">
            <a:scrgbClr r="0" g="0" b="0"/>
          </a:lnRef>
          <a:fillRef idx="0">
            <a:scrgbClr r="0" g="0" b="0"/>
          </a:fillRef>
          <a:effectRef idx="0">
            <a:scrgbClr r="0" g="0" b="0"/>
          </a:effectRef>
          <a:fontRef idx="minor">
            <a:schemeClr val="accent4"/>
          </a:fontRef>
        </p:style>
        <p:txBody>
          <a:bodyPr wrap="square" rtlCol="0">
            <a:spAutoFit/>
          </a:bodyPr>
          <a:lstStyle/>
          <a:p>
            <a:r>
              <a:rPr lang="en-US" altLang="ja-JP" sz="800">
                <a:ea typeface="MS PGothic" panose="020B0600070205080204" pitchFamily="34" charset="-128"/>
              </a:rPr>
              <a:t>C9200-01#configure terminal</a:t>
            </a:r>
          </a:p>
          <a:p>
            <a:r>
              <a:rPr lang="en-US" altLang="ja-JP" sz="800">
                <a:ea typeface="MS PGothic" panose="020B0600070205080204" pitchFamily="34" charset="-128"/>
              </a:rPr>
              <a:t>C9200-01(config)#interface </a:t>
            </a:r>
            <a:r>
              <a:rPr lang="en-US" altLang="ja-JP" sz="800" err="1">
                <a:ea typeface="MS PGothic" panose="020B0600070205080204" pitchFamily="34" charset="-128"/>
              </a:rPr>
              <a:t>gigabitEthernet</a:t>
            </a:r>
            <a:r>
              <a:rPr lang="en-US" altLang="ja-JP" sz="800">
                <a:ea typeface="MS PGothic" panose="020B0600070205080204" pitchFamily="34" charset="-128"/>
              </a:rPr>
              <a:t> 1/0/1 </a:t>
            </a:r>
          </a:p>
          <a:p>
            <a:r>
              <a:rPr lang="en-US" altLang="ja-JP" sz="800">
                <a:solidFill>
                  <a:schemeClr val="accent6"/>
                </a:solidFill>
                <a:ea typeface="MS PGothic" panose="020B0600070205080204" pitchFamily="34" charset="-128"/>
              </a:rPr>
              <a:t>C9200-01(config-if)#power inline static max 30000</a:t>
            </a:r>
          </a:p>
          <a:p>
            <a:r>
              <a:rPr lang="en-US" altLang="ja-JP" sz="800">
                <a:ea typeface="MS PGothic" panose="020B0600070205080204" pitchFamily="34" charset="-128"/>
              </a:rPr>
              <a:t>C9200-01(config-if)#</a:t>
            </a:r>
          </a:p>
        </p:txBody>
      </p:sp>
      <p:sp>
        <p:nvSpPr>
          <p:cNvPr id="30" name="テキスト ボックス 29">
            <a:extLst>
              <a:ext uri="{FF2B5EF4-FFF2-40B4-BE49-F238E27FC236}">
                <a16:creationId xmlns:a16="http://schemas.microsoft.com/office/drawing/2014/main" id="{DEF67AC1-539A-BC47-BB50-0129F1FEC995}"/>
              </a:ext>
            </a:extLst>
          </p:cNvPr>
          <p:cNvSpPr txBox="1"/>
          <p:nvPr/>
        </p:nvSpPr>
        <p:spPr>
          <a:xfrm>
            <a:off x="228601" y="2940469"/>
            <a:ext cx="4898571" cy="276999"/>
          </a:xfrm>
          <a:prstGeom prst="rect">
            <a:avLst/>
          </a:prstGeom>
          <a:noFill/>
        </p:spPr>
        <p:txBody>
          <a:bodyPr wrap="square" rtlCol="0">
            <a:spAutoFit/>
          </a:bodyPr>
          <a:lstStyle/>
          <a:p>
            <a:pPr marL="171446" indent="-171446">
              <a:buFont typeface="Apple SD Gothic Neo Regular" panose="02000300000000000000" pitchFamily="2" charset="-127"/>
              <a:buChar char="◼"/>
            </a:pPr>
            <a:r>
              <a:rPr lang="en-US" altLang="ja-JP" sz="1200" b="1" dirty="0">
                <a:solidFill>
                  <a:schemeClr val="bg1"/>
                </a:solidFill>
                <a:latin typeface="+mn-lt"/>
                <a:ea typeface="MS PGothic" panose="020B0600070205080204" pitchFamily="34" charset="-128"/>
              </a:rPr>
              <a:t>PoE </a:t>
            </a:r>
            <a:r>
              <a:rPr lang="ja-JP" altLang="en-US" sz="1200" b="1" dirty="0">
                <a:solidFill>
                  <a:schemeClr val="bg1"/>
                </a:solidFill>
                <a:latin typeface="+mn-lt"/>
                <a:ea typeface="MS PGothic" panose="020B0600070205080204" pitchFamily="34" charset="-128"/>
              </a:rPr>
              <a:t>の給電を受電機器に強制的に給電する設定</a:t>
            </a:r>
            <a:r>
              <a:rPr lang="en-US" altLang="ja-JP" sz="1200" b="1" dirty="0">
                <a:solidFill>
                  <a:schemeClr val="bg1"/>
                </a:solidFill>
                <a:latin typeface="+mn-lt"/>
                <a:ea typeface="MS PGothic" panose="020B0600070205080204" pitchFamily="34" charset="-128"/>
              </a:rPr>
              <a:t>:</a:t>
            </a:r>
            <a:r>
              <a:rPr lang="ja-JP" altLang="en-US" sz="1100" b="1" dirty="0">
                <a:solidFill>
                  <a:schemeClr val="bg1"/>
                </a:solidFill>
                <a:latin typeface="+mn-lt"/>
                <a:ea typeface="MS PGothic" panose="020B0600070205080204" pitchFamily="34" charset="-128"/>
              </a:rPr>
              <a:t>　（初期値：自動</a:t>
            </a:r>
            <a:r>
              <a:rPr lang="en-US" altLang="ja-JP" sz="1100" b="1" dirty="0">
                <a:solidFill>
                  <a:schemeClr val="bg1"/>
                </a:solidFill>
                <a:latin typeface="+mn-lt"/>
                <a:ea typeface="MS PGothic" panose="020B0600070205080204" pitchFamily="34" charset="-128"/>
              </a:rPr>
              <a:t>30W</a:t>
            </a:r>
            <a:r>
              <a:rPr lang="ja-JP" altLang="en-US" sz="1100" b="1" dirty="0">
                <a:solidFill>
                  <a:schemeClr val="bg1"/>
                </a:solidFill>
                <a:latin typeface="+mn-lt"/>
                <a:ea typeface="MS PGothic" panose="020B0600070205080204" pitchFamily="34" charset="-128"/>
              </a:rPr>
              <a:t>）</a:t>
            </a:r>
            <a:endParaRPr lang="en-US" altLang="ja-JP" sz="1100" b="1" dirty="0">
              <a:solidFill>
                <a:schemeClr val="bg1"/>
              </a:solidFill>
              <a:latin typeface="+mn-lt"/>
              <a:ea typeface="MS PGothic" panose="020B0600070205080204" pitchFamily="34" charset="-128"/>
            </a:endParaRPr>
          </a:p>
        </p:txBody>
      </p:sp>
      <p:sp>
        <p:nvSpPr>
          <p:cNvPr id="31" name="テキスト ボックス 30">
            <a:extLst>
              <a:ext uri="{FF2B5EF4-FFF2-40B4-BE49-F238E27FC236}">
                <a16:creationId xmlns:a16="http://schemas.microsoft.com/office/drawing/2014/main" id="{65F5EBA7-C8D5-6C47-A93D-4C24F099ED33}"/>
              </a:ext>
            </a:extLst>
          </p:cNvPr>
          <p:cNvSpPr txBox="1"/>
          <p:nvPr/>
        </p:nvSpPr>
        <p:spPr>
          <a:xfrm>
            <a:off x="228600" y="4118857"/>
            <a:ext cx="4800599" cy="584775"/>
          </a:xfrm>
          <a:prstGeom prst="rect">
            <a:avLst/>
          </a:prstGeom>
          <a:solidFill>
            <a:schemeClr val="tx1">
              <a:lumMod val="10000"/>
              <a:lumOff val="90000"/>
            </a:schemeClr>
          </a:solidFill>
          <a:ln>
            <a:noFill/>
          </a:ln>
        </p:spPr>
        <p:style>
          <a:lnRef idx="0">
            <a:scrgbClr r="0" g="0" b="0"/>
          </a:lnRef>
          <a:fillRef idx="0">
            <a:scrgbClr r="0" g="0" b="0"/>
          </a:fillRef>
          <a:effectRef idx="0">
            <a:scrgbClr r="0" g="0" b="0"/>
          </a:effectRef>
          <a:fontRef idx="minor">
            <a:schemeClr val="accent4"/>
          </a:fontRef>
        </p:style>
        <p:txBody>
          <a:bodyPr wrap="square" rtlCol="0">
            <a:spAutoFit/>
          </a:bodyPr>
          <a:lstStyle/>
          <a:p>
            <a:r>
              <a:rPr lang="en-US" altLang="ja-JP" sz="800">
                <a:ea typeface="MS PGothic" panose="020B0600070205080204" pitchFamily="34" charset="-128"/>
              </a:rPr>
              <a:t>C9200-01#configure terminal</a:t>
            </a:r>
          </a:p>
          <a:p>
            <a:r>
              <a:rPr lang="en-US" altLang="ja-JP" sz="800">
                <a:ea typeface="MS PGothic" panose="020B0600070205080204" pitchFamily="34" charset="-128"/>
              </a:rPr>
              <a:t>C9200-01(config)#interface </a:t>
            </a:r>
            <a:r>
              <a:rPr lang="en-US" altLang="ja-JP" sz="800" err="1">
                <a:ea typeface="MS PGothic" panose="020B0600070205080204" pitchFamily="34" charset="-128"/>
              </a:rPr>
              <a:t>gigabitEthernet</a:t>
            </a:r>
            <a:r>
              <a:rPr lang="en-US" altLang="ja-JP" sz="800">
                <a:ea typeface="MS PGothic" panose="020B0600070205080204" pitchFamily="34" charset="-128"/>
              </a:rPr>
              <a:t> 1/0/1 </a:t>
            </a:r>
          </a:p>
          <a:p>
            <a:r>
              <a:rPr lang="en-US" altLang="ja-JP" sz="800">
                <a:solidFill>
                  <a:schemeClr val="accent6"/>
                </a:solidFill>
                <a:ea typeface="MS PGothic" panose="020B0600070205080204" pitchFamily="34" charset="-128"/>
              </a:rPr>
              <a:t>C9200-01(config-if)#power inline port priority high</a:t>
            </a:r>
          </a:p>
          <a:p>
            <a:r>
              <a:rPr lang="en-US" altLang="ja-JP" sz="800">
                <a:ea typeface="MS PGothic" panose="020B0600070205080204" pitchFamily="34" charset="-128"/>
              </a:rPr>
              <a:t>C9200-01(config-if)#</a:t>
            </a:r>
            <a:endParaRPr lang="ja-JP" altLang="en-US" sz="800">
              <a:ea typeface="MS PGothic" panose="020B0600070205080204" pitchFamily="34" charset="-128"/>
            </a:endParaRPr>
          </a:p>
        </p:txBody>
      </p:sp>
      <p:sp>
        <p:nvSpPr>
          <p:cNvPr id="32" name="テキスト ボックス 31">
            <a:extLst>
              <a:ext uri="{FF2B5EF4-FFF2-40B4-BE49-F238E27FC236}">
                <a16:creationId xmlns:a16="http://schemas.microsoft.com/office/drawing/2014/main" id="{D190825D-C169-C34C-91B1-4BFE5258A664}"/>
              </a:ext>
            </a:extLst>
          </p:cNvPr>
          <p:cNvSpPr txBox="1"/>
          <p:nvPr/>
        </p:nvSpPr>
        <p:spPr>
          <a:xfrm>
            <a:off x="235220" y="3861089"/>
            <a:ext cx="5643154" cy="276999"/>
          </a:xfrm>
          <a:prstGeom prst="rect">
            <a:avLst/>
          </a:prstGeom>
          <a:noFill/>
        </p:spPr>
        <p:txBody>
          <a:bodyPr wrap="square" rtlCol="0">
            <a:spAutoFit/>
          </a:bodyPr>
          <a:lstStyle/>
          <a:p>
            <a:pPr marL="171446" indent="-171446">
              <a:buFont typeface="Apple SD Gothic Neo Regular" panose="02000300000000000000" pitchFamily="2" charset="-127"/>
              <a:buChar char="◼"/>
            </a:pPr>
            <a:r>
              <a:rPr lang="en-US" altLang="ja-JP" sz="1200" b="1" dirty="0">
                <a:solidFill>
                  <a:schemeClr val="bg1"/>
                </a:solidFill>
                <a:latin typeface="+mn-lt"/>
                <a:ea typeface="MS PGothic" panose="020B0600070205080204" pitchFamily="34" charset="-128"/>
              </a:rPr>
              <a:t>PoE </a:t>
            </a:r>
            <a:r>
              <a:rPr lang="ja-JP" altLang="en-US" sz="1200" b="1" dirty="0">
                <a:solidFill>
                  <a:schemeClr val="bg1"/>
                </a:solidFill>
                <a:latin typeface="+mn-lt"/>
                <a:ea typeface="MS PGothic" panose="020B0600070205080204" pitchFamily="34" charset="-128"/>
              </a:rPr>
              <a:t>の優先電源供給の設定</a:t>
            </a:r>
            <a:r>
              <a:rPr lang="en-US" altLang="ja-JP" sz="1200" b="1" dirty="0">
                <a:solidFill>
                  <a:schemeClr val="bg1"/>
                </a:solidFill>
                <a:latin typeface="+mn-lt"/>
                <a:ea typeface="MS PGothic" panose="020B0600070205080204" pitchFamily="34" charset="-128"/>
              </a:rPr>
              <a:t>:</a:t>
            </a:r>
            <a:r>
              <a:rPr lang="ja-JP" altLang="en-US" sz="1100" b="1" dirty="0">
                <a:solidFill>
                  <a:schemeClr val="bg1"/>
                </a:solidFill>
                <a:latin typeface="+mn-lt"/>
                <a:ea typeface="MS PGothic" panose="020B0600070205080204" pitchFamily="34" charset="-128"/>
              </a:rPr>
              <a:t>　（初期値：</a:t>
            </a:r>
            <a:r>
              <a:rPr lang="en-US" altLang="ja-JP" sz="1100" b="1" dirty="0">
                <a:solidFill>
                  <a:schemeClr val="bg1"/>
                </a:solidFill>
                <a:latin typeface="+mn-lt"/>
                <a:ea typeface="MS PGothic" panose="020B0600070205080204" pitchFamily="34" charset="-128"/>
              </a:rPr>
              <a:t>Low</a:t>
            </a:r>
            <a:r>
              <a:rPr lang="ja-JP" altLang="en-US" sz="1100" b="1" dirty="0">
                <a:solidFill>
                  <a:schemeClr val="bg1"/>
                </a:solidFill>
                <a:latin typeface="+mn-lt"/>
                <a:ea typeface="MS PGothic" panose="020B0600070205080204" pitchFamily="34" charset="-128"/>
              </a:rPr>
              <a:t>）</a:t>
            </a:r>
            <a:endParaRPr lang="en-US" altLang="ja-JP" sz="1100" b="1" dirty="0">
              <a:solidFill>
                <a:schemeClr val="bg1"/>
              </a:solidFill>
              <a:latin typeface="+mn-lt"/>
              <a:ea typeface="MS PGothic" panose="020B0600070205080204" pitchFamily="34" charset="-128"/>
            </a:endParaRPr>
          </a:p>
        </p:txBody>
      </p:sp>
      <p:sp>
        <p:nvSpPr>
          <p:cNvPr id="33" name="テキスト ボックス 32">
            <a:extLst>
              <a:ext uri="{FF2B5EF4-FFF2-40B4-BE49-F238E27FC236}">
                <a16:creationId xmlns:a16="http://schemas.microsoft.com/office/drawing/2014/main" id="{8AB11587-12FB-FC45-90AB-4142BB316335}"/>
              </a:ext>
            </a:extLst>
          </p:cNvPr>
          <p:cNvSpPr txBox="1"/>
          <p:nvPr/>
        </p:nvSpPr>
        <p:spPr>
          <a:xfrm>
            <a:off x="5257802" y="1514022"/>
            <a:ext cx="3657599" cy="1107996"/>
          </a:xfrm>
          <a:prstGeom prst="rect">
            <a:avLst/>
          </a:prstGeom>
          <a:noFill/>
        </p:spPr>
        <p:txBody>
          <a:bodyPr wrap="square" rtlCol="0">
            <a:spAutoFit/>
          </a:bodyPr>
          <a:lstStyle/>
          <a:p>
            <a:r>
              <a:rPr lang="ja-JP" altLang="en-US" sz="1100" b="1" dirty="0">
                <a:latin typeface="+mn-lt"/>
                <a:ea typeface="MS PGothic" panose="020B0600070205080204" pitchFamily="34" charset="-128"/>
              </a:rPr>
              <a:t>＜機能＞</a:t>
            </a:r>
            <a:endParaRPr lang="en-US" altLang="ja-JP" sz="1100" b="1" dirty="0">
              <a:latin typeface="+mn-lt"/>
              <a:ea typeface="MS PGothic" panose="020B0600070205080204" pitchFamily="34" charset="-128"/>
            </a:endParaRPr>
          </a:p>
          <a:p>
            <a:r>
              <a:rPr lang="ja-JP" altLang="en-US" sz="1100" dirty="0">
                <a:latin typeface="+mn-lt"/>
                <a:ea typeface="MS PGothic" panose="020B0600070205080204" pitchFamily="34" charset="-128"/>
              </a:rPr>
              <a:t>受電機器の障害や粗悪な</a:t>
            </a:r>
            <a:r>
              <a:rPr lang="en-US" altLang="ja-JP" sz="1100" dirty="0">
                <a:latin typeface="+mn-lt"/>
                <a:ea typeface="MS PGothic" panose="020B0600070205080204" pitchFamily="34" charset="-128"/>
              </a:rPr>
              <a:t> PoE </a:t>
            </a:r>
            <a:r>
              <a:rPr lang="ja-JP" altLang="en-US" sz="1100" dirty="0">
                <a:latin typeface="+mn-lt"/>
                <a:ea typeface="MS PGothic" panose="020B0600070205080204" pitchFamily="34" charset="-128"/>
              </a:rPr>
              <a:t>受電機器により多くの電源を消費しようとした場合にエラー</a:t>
            </a:r>
            <a:r>
              <a:rPr lang="en-US" altLang="ja-JP" sz="1100" dirty="0">
                <a:latin typeface="+mn-lt"/>
                <a:ea typeface="MS PGothic" panose="020B0600070205080204" pitchFamily="34" charset="-128"/>
              </a:rPr>
              <a:t> </a:t>
            </a:r>
            <a:r>
              <a:rPr lang="ja-JP" altLang="en-US" sz="1100" dirty="0">
                <a:latin typeface="+mn-lt"/>
                <a:ea typeface="MS PGothic" panose="020B0600070205080204" pitchFamily="34" charset="-128"/>
              </a:rPr>
              <a:t>ログの表示やポートをブロックするアクションをとります。</a:t>
            </a:r>
            <a:endParaRPr lang="en-US" altLang="ja-JP" sz="1100" dirty="0">
              <a:latin typeface="+mn-lt"/>
              <a:ea typeface="MS PGothic" panose="020B0600070205080204" pitchFamily="34" charset="-128"/>
            </a:endParaRPr>
          </a:p>
          <a:p>
            <a:r>
              <a:rPr lang="ja-JP" altLang="en-US" sz="1100" dirty="0">
                <a:latin typeface="+mn-lt"/>
                <a:ea typeface="MS PGothic" panose="020B0600070205080204" pitchFamily="34" charset="-128"/>
              </a:rPr>
              <a:t>（しきい値の</a:t>
            </a:r>
            <a:r>
              <a:rPr lang="en-US" altLang="ja-JP" sz="1100" dirty="0">
                <a:latin typeface="+mn-lt"/>
                <a:ea typeface="MS PGothic" panose="020B0600070205080204" pitchFamily="34" charset="-128"/>
              </a:rPr>
              <a:t> 5% </a:t>
            </a:r>
            <a:r>
              <a:rPr lang="ja-JP" altLang="en-US" sz="1100" dirty="0">
                <a:latin typeface="+mn-lt"/>
                <a:ea typeface="MS PGothic" panose="020B0600070205080204" pitchFamily="34" charset="-128"/>
              </a:rPr>
              <a:t>多い消費電力を</a:t>
            </a:r>
            <a:r>
              <a:rPr lang="en-US" altLang="ja-JP" sz="1100" dirty="0">
                <a:latin typeface="+mn-lt"/>
                <a:ea typeface="MS PGothic" panose="020B0600070205080204" pitchFamily="34" charset="-128"/>
              </a:rPr>
              <a:t>1</a:t>
            </a:r>
            <a:r>
              <a:rPr lang="ja-JP" altLang="en-US" sz="1100" dirty="0">
                <a:latin typeface="+mn-lt"/>
                <a:ea typeface="MS PGothic" panose="020B0600070205080204" pitchFamily="34" charset="-128"/>
              </a:rPr>
              <a:t>秒以上続いた場合に発動します）</a:t>
            </a:r>
            <a:endParaRPr lang="en-US" altLang="ja-JP" sz="1100" dirty="0">
              <a:latin typeface="+mn-lt"/>
              <a:ea typeface="MS PGothic" panose="020B0600070205080204" pitchFamily="34" charset="-128"/>
            </a:endParaRPr>
          </a:p>
        </p:txBody>
      </p:sp>
      <p:sp>
        <p:nvSpPr>
          <p:cNvPr id="34" name="テキスト ボックス 33">
            <a:extLst>
              <a:ext uri="{FF2B5EF4-FFF2-40B4-BE49-F238E27FC236}">
                <a16:creationId xmlns:a16="http://schemas.microsoft.com/office/drawing/2014/main" id="{A5E43A50-D57A-A243-8F82-6CC847F94A8C}"/>
              </a:ext>
            </a:extLst>
          </p:cNvPr>
          <p:cNvSpPr txBox="1"/>
          <p:nvPr/>
        </p:nvSpPr>
        <p:spPr>
          <a:xfrm>
            <a:off x="5257801" y="3054391"/>
            <a:ext cx="3657599" cy="938719"/>
          </a:xfrm>
          <a:prstGeom prst="rect">
            <a:avLst/>
          </a:prstGeom>
          <a:noFill/>
        </p:spPr>
        <p:txBody>
          <a:bodyPr wrap="square" rtlCol="0">
            <a:spAutoFit/>
          </a:bodyPr>
          <a:lstStyle/>
          <a:p>
            <a:r>
              <a:rPr lang="ja-JP" altLang="en-US" sz="1100" b="1" dirty="0">
                <a:latin typeface="+mn-lt"/>
                <a:ea typeface="MS PGothic" panose="020B0600070205080204" pitchFamily="34" charset="-128"/>
              </a:rPr>
              <a:t>＜注意＞</a:t>
            </a:r>
            <a:endParaRPr lang="en-US" altLang="ja-JP" sz="1100" b="1" dirty="0">
              <a:latin typeface="+mn-lt"/>
              <a:ea typeface="MS PGothic" panose="020B0600070205080204" pitchFamily="34" charset="-128"/>
            </a:endParaRPr>
          </a:p>
          <a:p>
            <a:r>
              <a:rPr lang="ja-JP" altLang="en-US" sz="1100" dirty="0">
                <a:latin typeface="+mn-lt"/>
                <a:ea typeface="MS PGothic" panose="020B0600070205080204" pitchFamily="34" charset="-128"/>
              </a:rPr>
              <a:t>この供給電力は事前に割り当てられ、電力供給が確保されます。</a:t>
            </a:r>
            <a:endParaRPr lang="en-US" altLang="ja-JP" sz="1100" dirty="0">
              <a:latin typeface="+mn-lt"/>
              <a:ea typeface="MS PGothic" panose="020B0600070205080204" pitchFamily="34" charset="-128"/>
            </a:endParaRPr>
          </a:p>
          <a:p>
            <a:r>
              <a:rPr lang="ja-JP" altLang="en-US" sz="1100" dirty="0">
                <a:latin typeface="+mn-lt"/>
                <a:ea typeface="MS PGothic" panose="020B0600070205080204" pitchFamily="34" charset="-128"/>
              </a:rPr>
              <a:t>このワット数は、</a:t>
            </a:r>
            <a:r>
              <a:rPr lang="en-US" altLang="ja-JP" sz="1100" dirty="0">
                <a:latin typeface="+mn-lt"/>
                <a:ea typeface="MS PGothic" panose="020B0600070205080204" pitchFamily="34" charset="-128"/>
              </a:rPr>
              <a:t>IEEE </a:t>
            </a:r>
            <a:r>
              <a:rPr lang="ja-JP" altLang="en-US" sz="1100" dirty="0">
                <a:latin typeface="+mn-lt"/>
                <a:ea typeface="MS PGothic" panose="020B0600070205080204" pitchFamily="34" charset="-128"/>
              </a:rPr>
              <a:t>クラスまたは受電装置の </a:t>
            </a:r>
            <a:r>
              <a:rPr lang="en-US" altLang="ja-JP" sz="1100" dirty="0">
                <a:latin typeface="+mn-lt"/>
                <a:ea typeface="MS PGothic" panose="020B0600070205080204" pitchFamily="34" charset="-128"/>
              </a:rPr>
              <a:t>CDP </a:t>
            </a:r>
            <a:r>
              <a:rPr lang="ja-JP" altLang="en-US" sz="1100" dirty="0">
                <a:latin typeface="+mn-lt"/>
                <a:ea typeface="MS PGothic" panose="020B0600070205080204" pitchFamily="34" charset="-128"/>
              </a:rPr>
              <a:t>メッセージでは調整されなくなります。（固定給電）</a:t>
            </a:r>
            <a:endParaRPr lang="en-US" altLang="ja-JP" sz="1100" dirty="0">
              <a:latin typeface="+mn-lt"/>
              <a:ea typeface="MS PGothic" panose="020B0600070205080204" pitchFamily="34" charset="-128"/>
            </a:endParaRPr>
          </a:p>
        </p:txBody>
      </p:sp>
      <p:sp>
        <p:nvSpPr>
          <p:cNvPr id="40" name="テキスト ボックス 39">
            <a:extLst>
              <a:ext uri="{FF2B5EF4-FFF2-40B4-BE49-F238E27FC236}">
                <a16:creationId xmlns:a16="http://schemas.microsoft.com/office/drawing/2014/main" id="{76FBE25A-0895-B643-B48F-A6A9E77B7740}"/>
              </a:ext>
            </a:extLst>
          </p:cNvPr>
          <p:cNvSpPr txBox="1"/>
          <p:nvPr/>
        </p:nvSpPr>
        <p:spPr>
          <a:xfrm>
            <a:off x="5257800" y="4118856"/>
            <a:ext cx="3657600" cy="769441"/>
          </a:xfrm>
          <a:prstGeom prst="rect">
            <a:avLst/>
          </a:prstGeom>
          <a:noFill/>
        </p:spPr>
        <p:txBody>
          <a:bodyPr wrap="square" rtlCol="0">
            <a:spAutoFit/>
          </a:bodyPr>
          <a:lstStyle/>
          <a:p>
            <a:r>
              <a:rPr lang="ja-JP" altLang="en-US" sz="1100" b="1">
                <a:latin typeface="+mn-lt"/>
                <a:ea typeface="MS PGothic" panose="020B0600070205080204" pitchFamily="34" charset="-128"/>
              </a:rPr>
              <a:t>＜注意＞</a:t>
            </a:r>
            <a:endParaRPr lang="en-US" altLang="ja-JP" sz="1100" b="1">
              <a:latin typeface="+mn-lt"/>
              <a:ea typeface="MS PGothic" panose="020B0600070205080204" pitchFamily="34" charset="-128"/>
            </a:endParaRPr>
          </a:p>
          <a:p>
            <a:r>
              <a:rPr lang="ja-JP" altLang="en-US" sz="1100">
                <a:latin typeface="+mn-lt"/>
                <a:ea typeface="MS PGothic" panose="020B0600070205080204" pitchFamily="34" charset="-128"/>
              </a:rPr>
              <a:t>電源モジュールの障害により供給電力が低下した場合、低優先ポートに接続された</a:t>
            </a:r>
            <a:r>
              <a:rPr lang="en-US" altLang="ja-JP" sz="1100">
                <a:latin typeface="+mn-lt"/>
                <a:ea typeface="MS PGothic" panose="020B0600070205080204" pitchFamily="34" charset="-128"/>
              </a:rPr>
              <a:t> </a:t>
            </a:r>
            <a:r>
              <a:rPr lang="en-US" altLang="ja-JP" sz="1100" err="1">
                <a:latin typeface="+mn-lt"/>
                <a:ea typeface="MS PGothic" panose="020B0600070205080204" pitchFamily="34" charset="-128"/>
              </a:rPr>
              <a:t>PoE</a:t>
            </a:r>
            <a:r>
              <a:rPr lang="en-US" altLang="ja-JP" sz="1100">
                <a:latin typeface="+mn-lt"/>
                <a:ea typeface="MS PGothic" panose="020B0600070205080204" pitchFamily="34" charset="-128"/>
              </a:rPr>
              <a:t> </a:t>
            </a:r>
            <a:r>
              <a:rPr lang="ja-JP" altLang="en-US" sz="1100">
                <a:latin typeface="+mn-lt"/>
                <a:ea typeface="MS PGothic" panose="020B0600070205080204" pitchFamily="34" charset="-128"/>
              </a:rPr>
              <a:t>デバイスがシャット</a:t>
            </a:r>
            <a:r>
              <a:rPr lang="en-US" altLang="ja-JP" sz="1100">
                <a:latin typeface="+mn-lt"/>
                <a:ea typeface="MS PGothic" panose="020B0600070205080204" pitchFamily="34" charset="-128"/>
              </a:rPr>
              <a:t> </a:t>
            </a:r>
            <a:r>
              <a:rPr lang="ja-JP" altLang="en-US" sz="1100">
                <a:latin typeface="+mn-lt"/>
                <a:ea typeface="MS PGothic" panose="020B0600070205080204" pitchFamily="34" charset="-128"/>
              </a:rPr>
              <a:t>ダウンされます。</a:t>
            </a:r>
            <a:endParaRPr lang="en-US" altLang="ja-JP" sz="1100">
              <a:latin typeface="+mn-lt"/>
              <a:ea typeface="MS PGothic" panose="020B0600070205080204" pitchFamily="34" charset="-128"/>
            </a:endParaRPr>
          </a:p>
        </p:txBody>
      </p:sp>
      <p:sp>
        <p:nvSpPr>
          <p:cNvPr id="19" name="吹き出し: 線 10">
            <a:extLst>
              <a:ext uri="{FF2B5EF4-FFF2-40B4-BE49-F238E27FC236}">
                <a16:creationId xmlns:a16="http://schemas.microsoft.com/office/drawing/2014/main" id="{D1C0EE47-371D-3645-8227-F4865DB42D93}"/>
              </a:ext>
            </a:extLst>
          </p:cNvPr>
          <p:cNvSpPr/>
          <p:nvPr/>
        </p:nvSpPr>
        <p:spPr>
          <a:xfrm>
            <a:off x="2968894" y="1594297"/>
            <a:ext cx="1946006" cy="289565"/>
          </a:xfrm>
          <a:prstGeom prst="callout1">
            <a:avLst>
              <a:gd name="adj1" fmla="val 49397"/>
              <a:gd name="adj2" fmla="val 318"/>
              <a:gd name="adj3" fmla="val 50258"/>
              <a:gd name="adj4" fmla="val -13521"/>
            </a:avLst>
          </a:prstGeom>
          <a:solidFill>
            <a:schemeClr val="accent1">
              <a:alpha val="15000"/>
            </a:schemeClr>
          </a:solidFill>
          <a:ln>
            <a:solidFill>
              <a:schemeClr val="accent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r>
              <a:rPr lang="ja-JP" altLang="en-US" sz="1000">
                <a:ea typeface="MS PGothic" panose="020B0600070205080204" pitchFamily="34" charset="-128"/>
              </a:rPr>
              <a:t>給電の監視を有効化</a:t>
            </a:r>
            <a:br>
              <a:rPr lang="en-US" altLang="ja-JP" sz="1000">
                <a:ea typeface="MS PGothic" panose="020B0600070205080204" pitchFamily="34" charset="-128"/>
              </a:rPr>
            </a:br>
            <a:r>
              <a:rPr lang="ja-JP" altLang="en-US" sz="1000">
                <a:ea typeface="MS PGothic" panose="020B0600070205080204" pitchFamily="34" charset="-128"/>
              </a:rPr>
              <a:t>（ポートブロック）</a:t>
            </a:r>
          </a:p>
        </p:txBody>
      </p:sp>
      <p:sp>
        <p:nvSpPr>
          <p:cNvPr id="20" name="吹き出し: 線 10">
            <a:extLst>
              <a:ext uri="{FF2B5EF4-FFF2-40B4-BE49-F238E27FC236}">
                <a16:creationId xmlns:a16="http://schemas.microsoft.com/office/drawing/2014/main" id="{BA53F868-2BD9-9D48-B466-6A1FD888267C}"/>
              </a:ext>
            </a:extLst>
          </p:cNvPr>
          <p:cNvSpPr/>
          <p:nvPr/>
        </p:nvSpPr>
        <p:spPr>
          <a:xfrm>
            <a:off x="2968894" y="2093585"/>
            <a:ext cx="1946006" cy="289565"/>
          </a:xfrm>
          <a:prstGeom prst="callout1">
            <a:avLst>
              <a:gd name="adj1" fmla="val 49397"/>
              <a:gd name="adj2" fmla="val 318"/>
              <a:gd name="adj3" fmla="val 50258"/>
              <a:gd name="adj4" fmla="val -13521"/>
            </a:avLst>
          </a:prstGeom>
          <a:solidFill>
            <a:schemeClr val="accent1">
              <a:alpha val="15000"/>
            </a:schemeClr>
          </a:solidFill>
          <a:ln>
            <a:solidFill>
              <a:schemeClr val="accent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r>
              <a:rPr lang="ja-JP" altLang="en-US" sz="1000">
                <a:ea typeface="MS PGothic" panose="020B0600070205080204" pitchFamily="34" charset="-128"/>
              </a:rPr>
              <a:t>給電の監視を有効化</a:t>
            </a:r>
            <a:br>
              <a:rPr lang="en-US" altLang="ja-JP" sz="1000">
                <a:ea typeface="MS PGothic" panose="020B0600070205080204" pitchFamily="34" charset="-128"/>
              </a:rPr>
            </a:br>
            <a:r>
              <a:rPr lang="ja-JP" altLang="en-US" sz="1000">
                <a:ea typeface="MS PGothic" panose="020B0600070205080204" pitchFamily="34" charset="-128"/>
              </a:rPr>
              <a:t>（エラーログの表示）</a:t>
            </a:r>
          </a:p>
        </p:txBody>
      </p:sp>
      <p:sp>
        <p:nvSpPr>
          <p:cNvPr id="21" name="吹き出し: 線 10">
            <a:extLst>
              <a:ext uri="{FF2B5EF4-FFF2-40B4-BE49-F238E27FC236}">
                <a16:creationId xmlns:a16="http://schemas.microsoft.com/office/drawing/2014/main" id="{4416F72C-9EFB-544A-8009-E39958D312A1}"/>
              </a:ext>
            </a:extLst>
          </p:cNvPr>
          <p:cNvSpPr/>
          <p:nvPr/>
        </p:nvSpPr>
        <p:spPr>
          <a:xfrm>
            <a:off x="2968894" y="2666884"/>
            <a:ext cx="1946006" cy="289565"/>
          </a:xfrm>
          <a:prstGeom prst="callout1">
            <a:avLst>
              <a:gd name="adj1" fmla="val 49397"/>
              <a:gd name="adj2" fmla="val 318"/>
              <a:gd name="adj3" fmla="val 17962"/>
              <a:gd name="adj4" fmla="val -11919"/>
            </a:avLst>
          </a:prstGeom>
          <a:solidFill>
            <a:schemeClr val="accent1">
              <a:alpha val="15000"/>
            </a:schemeClr>
          </a:solidFill>
          <a:ln>
            <a:solidFill>
              <a:schemeClr val="accent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r>
              <a:rPr lang="ja-JP" altLang="en-US" sz="1000">
                <a:ea typeface="MS PGothic" panose="020B0600070205080204" pitchFamily="34" charset="-128"/>
              </a:rPr>
              <a:t>給電の監視を有効化</a:t>
            </a:r>
            <a:br>
              <a:rPr lang="en-US" altLang="ja-JP" sz="1000">
                <a:ea typeface="MS PGothic" panose="020B0600070205080204" pitchFamily="34" charset="-128"/>
              </a:rPr>
            </a:br>
            <a:r>
              <a:rPr lang="ja-JP" altLang="en-US" sz="1000">
                <a:ea typeface="MS PGothic" panose="020B0600070205080204" pitchFamily="34" charset="-128"/>
              </a:rPr>
              <a:t>（ポートブロック）</a:t>
            </a:r>
          </a:p>
        </p:txBody>
      </p:sp>
      <p:sp>
        <p:nvSpPr>
          <p:cNvPr id="22" name="吹き出し: 線 10">
            <a:extLst>
              <a:ext uri="{FF2B5EF4-FFF2-40B4-BE49-F238E27FC236}">
                <a16:creationId xmlns:a16="http://schemas.microsoft.com/office/drawing/2014/main" id="{7DAE3231-9F8B-8443-A85A-7E263FD9EBD9}"/>
              </a:ext>
            </a:extLst>
          </p:cNvPr>
          <p:cNvSpPr/>
          <p:nvPr/>
        </p:nvSpPr>
        <p:spPr>
          <a:xfrm>
            <a:off x="2968894" y="3431977"/>
            <a:ext cx="1946006" cy="289565"/>
          </a:xfrm>
          <a:prstGeom prst="callout1">
            <a:avLst>
              <a:gd name="adj1" fmla="val 49397"/>
              <a:gd name="adj2" fmla="val 318"/>
              <a:gd name="adj3" fmla="val 50258"/>
              <a:gd name="adj4" fmla="val -8715"/>
            </a:avLst>
          </a:prstGeom>
          <a:solidFill>
            <a:schemeClr val="accent1">
              <a:alpha val="15000"/>
            </a:schemeClr>
          </a:solidFill>
          <a:ln>
            <a:solidFill>
              <a:schemeClr val="accent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r>
              <a:rPr lang="en-US" altLang="ja-JP" sz="1000">
                <a:ea typeface="MS PGothic" panose="020B0600070205080204" pitchFamily="34" charset="-128"/>
              </a:rPr>
              <a:t>30W </a:t>
            </a:r>
            <a:r>
              <a:rPr lang="ja-JP" altLang="en-US" sz="1000">
                <a:ea typeface="MS PGothic" panose="020B0600070205080204" pitchFamily="34" charset="-128"/>
              </a:rPr>
              <a:t>給電に固定設定</a:t>
            </a:r>
          </a:p>
        </p:txBody>
      </p:sp>
      <p:sp>
        <p:nvSpPr>
          <p:cNvPr id="23" name="吹き出し: 線 10">
            <a:extLst>
              <a:ext uri="{FF2B5EF4-FFF2-40B4-BE49-F238E27FC236}">
                <a16:creationId xmlns:a16="http://schemas.microsoft.com/office/drawing/2014/main" id="{E4CC83C8-F8ED-F040-B332-DC304B0A5E06}"/>
              </a:ext>
            </a:extLst>
          </p:cNvPr>
          <p:cNvSpPr/>
          <p:nvPr/>
        </p:nvSpPr>
        <p:spPr>
          <a:xfrm>
            <a:off x="2969326" y="4332659"/>
            <a:ext cx="1946006" cy="289565"/>
          </a:xfrm>
          <a:prstGeom prst="callout1">
            <a:avLst>
              <a:gd name="adj1" fmla="val 49397"/>
              <a:gd name="adj2" fmla="val 318"/>
              <a:gd name="adj3" fmla="val 50258"/>
              <a:gd name="adj4" fmla="val -8715"/>
            </a:avLst>
          </a:prstGeom>
          <a:solidFill>
            <a:schemeClr val="accent1">
              <a:alpha val="15000"/>
            </a:schemeClr>
          </a:solidFill>
          <a:ln>
            <a:solidFill>
              <a:schemeClr val="accent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r>
              <a:rPr lang="ja-JP" altLang="en-US" sz="1000">
                <a:ea typeface="MS PGothic" panose="020B0600070205080204" pitchFamily="34" charset="-128"/>
              </a:rPr>
              <a:t>電源供給の優先化</a:t>
            </a:r>
          </a:p>
        </p:txBody>
      </p:sp>
      <p:sp>
        <p:nvSpPr>
          <p:cNvPr id="24" name="Slide Number Placeholder 4">
            <a:extLst>
              <a:ext uri="{FF2B5EF4-FFF2-40B4-BE49-F238E27FC236}">
                <a16:creationId xmlns:a16="http://schemas.microsoft.com/office/drawing/2014/main" id="{882BFDE2-0041-4D5B-88A2-CE431E7CE3BC}"/>
              </a:ext>
            </a:extLst>
          </p:cNvPr>
          <p:cNvSpPr>
            <a:spLocks noGrp="1"/>
          </p:cNvSpPr>
          <p:nvPr>
            <p:ph type="sldNum" sz="quarter" idx="4294967295"/>
          </p:nvPr>
        </p:nvSpPr>
        <p:spPr>
          <a:xfrm>
            <a:off x="8648700" y="4884738"/>
            <a:ext cx="495300" cy="274637"/>
          </a:xfrm>
          <a:prstGeom prst="rect">
            <a:avLst/>
          </a:prstGeom>
        </p:spPr>
        <p:txBody>
          <a:bodyPr>
            <a:noAutofit/>
          </a:bodyPr>
          <a:lstStyle/>
          <a:p>
            <a:fld id="{3945D0FD-48F1-4D72-80C5-FFB60B92A834}" type="slidenum">
              <a:rPr lang="en-US" sz="900" smtClean="0">
                <a:latin typeface="+mn-lt"/>
                <a:ea typeface="MS PGothic" panose="020B0600070205080204" pitchFamily="34" charset="-128"/>
              </a:rPr>
              <a:pPr/>
              <a:t>153</a:t>
            </a:fld>
            <a:endParaRPr lang="en-US" sz="900" dirty="0">
              <a:latin typeface="+mn-lt"/>
              <a:ea typeface="MS PGothic" panose="020B0600070205080204" pitchFamily="34" charset="-128"/>
            </a:endParaRPr>
          </a:p>
        </p:txBody>
      </p:sp>
    </p:spTree>
    <p:extLst>
      <p:ext uri="{BB962C8B-B14F-4D97-AF65-F5344CB8AC3E}">
        <p14:creationId xmlns:p14="http://schemas.microsoft.com/office/powerpoint/2010/main" val="3681677666"/>
      </p:ext>
    </p:extLst>
  </p:cSld>
  <p:clrMapOvr>
    <a:masterClrMapping/>
  </p:clrMapOvr>
</p:sld>
</file>

<file path=ppt/slides/slide1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B4E46717-193D-964E-B331-2B7326FCC372}"/>
              </a:ext>
            </a:extLst>
          </p:cNvPr>
          <p:cNvSpPr>
            <a:spLocks noGrp="1"/>
          </p:cNvSpPr>
          <p:nvPr>
            <p:ph type="title"/>
          </p:nvPr>
        </p:nvSpPr>
        <p:spPr/>
        <p:txBody>
          <a:bodyPr anchor="t"/>
          <a:lstStyle/>
          <a:p>
            <a:r>
              <a:rPr lang="en-US" err="1">
                <a:latin typeface="+mn-lt"/>
                <a:ea typeface="MS PGothic" panose="020B0600070205080204" pitchFamily="34" charset="-128"/>
              </a:rPr>
              <a:t>PoE</a:t>
            </a:r>
            <a:endParaRPr lang="en-US">
              <a:latin typeface="+mn-lt"/>
              <a:ea typeface="MS PGothic" panose="020B0600070205080204" pitchFamily="34" charset="-128"/>
            </a:endParaRPr>
          </a:p>
        </p:txBody>
      </p:sp>
      <p:sp>
        <p:nvSpPr>
          <p:cNvPr id="5" name="Text Placeholder 4">
            <a:extLst>
              <a:ext uri="{FF2B5EF4-FFF2-40B4-BE49-F238E27FC236}">
                <a16:creationId xmlns:a16="http://schemas.microsoft.com/office/drawing/2014/main" id="{A9F797BE-25B5-8A46-B6B8-37C32BBAD93F}"/>
              </a:ext>
            </a:extLst>
          </p:cNvPr>
          <p:cNvSpPr>
            <a:spLocks noGrp="1"/>
          </p:cNvSpPr>
          <p:nvPr>
            <p:ph type="body" sz="quarter" idx="11"/>
          </p:nvPr>
        </p:nvSpPr>
        <p:spPr/>
        <p:txBody>
          <a:bodyPr anchor="b"/>
          <a:lstStyle/>
          <a:p>
            <a:r>
              <a:rPr lang="en-US" altLang="ja-JP">
                <a:ea typeface="MS PGothic" panose="020B0600070205080204" pitchFamily="34" charset="-128"/>
              </a:rPr>
              <a:t>PoE </a:t>
            </a:r>
            <a:r>
              <a:rPr lang="ja-JP" altLang="en-US">
                <a:ea typeface="MS PGothic" panose="020B0600070205080204" pitchFamily="34" charset="-128"/>
              </a:rPr>
              <a:t>コマンド</a:t>
            </a:r>
            <a:r>
              <a:rPr lang="en-US" altLang="ja-JP">
                <a:ea typeface="MS PGothic" panose="020B0600070205080204" pitchFamily="34" charset="-128"/>
              </a:rPr>
              <a:t> </a:t>
            </a:r>
            <a:r>
              <a:rPr lang="ja-JP" altLang="en-US">
                <a:ea typeface="MS PGothic" panose="020B0600070205080204" pitchFamily="34" charset="-128"/>
              </a:rPr>
              <a:t>ライン操作</a:t>
            </a:r>
            <a:r>
              <a:rPr lang="en-US" altLang="ja-JP">
                <a:ea typeface="MS PGothic" panose="020B0600070205080204" pitchFamily="34" charset="-128"/>
              </a:rPr>
              <a:t>③</a:t>
            </a:r>
            <a:endParaRPr lang="en-US">
              <a:ea typeface="MS PGothic" panose="020B0600070205080204" pitchFamily="34" charset="-128"/>
            </a:endParaRPr>
          </a:p>
        </p:txBody>
      </p:sp>
      <p:sp>
        <p:nvSpPr>
          <p:cNvPr id="6" name="Text Placeholder 5">
            <a:extLst>
              <a:ext uri="{FF2B5EF4-FFF2-40B4-BE49-F238E27FC236}">
                <a16:creationId xmlns:a16="http://schemas.microsoft.com/office/drawing/2014/main" id="{AD0CEF74-413B-8F45-AD7F-1418652859F4}"/>
              </a:ext>
            </a:extLst>
          </p:cNvPr>
          <p:cNvSpPr>
            <a:spLocks noGrp="1"/>
          </p:cNvSpPr>
          <p:nvPr>
            <p:ph type="body" sz="quarter" idx="12"/>
          </p:nvPr>
        </p:nvSpPr>
        <p:spPr/>
        <p:txBody>
          <a:bodyPr/>
          <a:lstStyle/>
          <a:p>
            <a:r>
              <a:rPr kumimoji="1" lang="en-US" altLang="ja-JP">
                <a:ea typeface="MS PGothic" panose="020B0600070205080204" pitchFamily="34" charset="-128"/>
              </a:rPr>
              <a:t>3.2  IOS Management</a:t>
            </a:r>
            <a:endParaRPr lang="en-US" altLang="ja-JP">
              <a:solidFill>
                <a:schemeClr val="accent3">
                  <a:lumMod val="50000"/>
                </a:schemeClr>
              </a:solidFill>
              <a:ea typeface="MS PGothic" panose="020B0600070205080204" pitchFamily="34" charset="-128"/>
              <a:cs typeface="CiscoSansTT" panose="020B0503020201020303" pitchFamily="34" charset="0"/>
            </a:endParaRPr>
          </a:p>
        </p:txBody>
      </p:sp>
      <p:sp>
        <p:nvSpPr>
          <p:cNvPr id="16" name="テキスト ボックス 15">
            <a:extLst>
              <a:ext uri="{FF2B5EF4-FFF2-40B4-BE49-F238E27FC236}">
                <a16:creationId xmlns:a16="http://schemas.microsoft.com/office/drawing/2014/main" id="{2C3D414C-5E3E-E644-834A-8371686597D8}"/>
              </a:ext>
            </a:extLst>
          </p:cNvPr>
          <p:cNvSpPr txBox="1"/>
          <p:nvPr/>
        </p:nvSpPr>
        <p:spPr>
          <a:xfrm>
            <a:off x="228602" y="1459942"/>
            <a:ext cx="4800599" cy="1692771"/>
          </a:xfrm>
          <a:prstGeom prst="rect">
            <a:avLst/>
          </a:prstGeom>
          <a:solidFill>
            <a:schemeClr val="tx1">
              <a:lumMod val="10000"/>
              <a:lumOff val="90000"/>
            </a:schemeClr>
          </a:solidFill>
          <a:ln>
            <a:noFill/>
          </a:ln>
        </p:spPr>
        <p:style>
          <a:lnRef idx="0">
            <a:scrgbClr r="0" g="0" b="0"/>
          </a:lnRef>
          <a:fillRef idx="0">
            <a:scrgbClr r="0" g="0" b="0"/>
          </a:fillRef>
          <a:effectRef idx="0">
            <a:scrgbClr r="0" g="0" b="0"/>
          </a:effectRef>
          <a:fontRef idx="minor">
            <a:schemeClr val="accent4"/>
          </a:fontRef>
        </p:style>
        <p:txBody>
          <a:bodyPr wrap="square" rtlCol="0">
            <a:spAutoFit/>
          </a:bodyPr>
          <a:lstStyle/>
          <a:p>
            <a:r>
              <a:rPr lang="en-US" altLang="ja-JP" sz="800" dirty="0">
                <a:ea typeface="MS PGothic" panose="020B0600070205080204" pitchFamily="34" charset="-128"/>
              </a:rPr>
              <a:t>C9200-01</a:t>
            </a:r>
            <a:r>
              <a:rPr lang="en-US" altLang="ja-JP" sz="800" dirty="0">
                <a:solidFill>
                  <a:schemeClr val="tx1"/>
                </a:solidFill>
                <a:ea typeface="MS PGothic" panose="020B0600070205080204" pitchFamily="34" charset="-128"/>
              </a:rPr>
              <a:t>#show power inline</a:t>
            </a:r>
            <a:endParaRPr lang="en-US" altLang="ja-JP" sz="800" dirty="0">
              <a:ea typeface="MS PGothic" panose="020B0600070205080204" pitchFamily="34" charset="-128"/>
            </a:endParaRPr>
          </a:p>
          <a:p>
            <a:r>
              <a:rPr lang="en-US" altLang="ja-JP" sz="800" dirty="0">
                <a:ea typeface="MS PGothic" panose="020B0600070205080204" pitchFamily="34" charset="-128"/>
              </a:rPr>
              <a:t>Module   </a:t>
            </a:r>
            <a:r>
              <a:rPr lang="en-US" altLang="ja-JP" sz="800" b="1" dirty="0">
                <a:solidFill>
                  <a:srgbClr val="FF0000"/>
                </a:solidFill>
                <a:ea typeface="MS PGothic" panose="020B0600070205080204" pitchFamily="34" charset="-128"/>
              </a:rPr>
              <a:t>Available       Used          Remaining</a:t>
            </a:r>
          </a:p>
          <a:p>
            <a:r>
              <a:rPr lang="en-US" altLang="ja-JP" sz="800" dirty="0">
                <a:ea typeface="MS PGothic" panose="020B0600070205080204" pitchFamily="34" charset="-128"/>
              </a:rPr>
              <a:t>              (Watts)          (Watts)       (Watts)</a:t>
            </a:r>
          </a:p>
          <a:p>
            <a:r>
              <a:rPr lang="en-US" altLang="ja-JP" sz="800" dirty="0">
                <a:ea typeface="MS PGothic" panose="020B0600070205080204" pitchFamily="34" charset="-128"/>
              </a:rPr>
              <a:t>------   ---------   --------   ---------</a:t>
            </a:r>
          </a:p>
          <a:p>
            <a:r>
              <a:rPr lang="en-US" altLang="ja-JP" sz="800" dirty="0">
                <a:ea typeface="MS PGothic" panose="020B0600070205080204" pitchFamily="34" charset="-128"/>
              </a:rPr>
              <a:t>1            </a:t>
            </a:r>
            <a:r>
              <a:rPr lang="en-US" altLang="ja-JP" sz="800" b="1" dirty="0">
                <a:solidFill>
                  <a:srgbClr val="FF0000"/>
                </a:solidFill>
                <a:ea typeface="MS PGothic" panose="020B0600070205080204" pitchFamily="34" charset="-128"/>
              </a:rPr>
              <a:t>1480.0         26.0           1454.0</a:t>
            </a:r>
          </a:p>
          <a:p>
            <a:r>
              <a:rPr lang="en-US" altLang="ja-JP" sz="800" dirty="0">
                <a:ea typeface="MS PGothic" panose="020B0600070205080204" pitchFamily="34" charset="-128"/>
              </a:rPr>
              <a:t>Interface Admin  </a:t>
            </a:r>
            <a:r>
              <a:rPr lang="en-US" altLang="ja-JP" sz="800" dirty="0" err="1">
                <a:ea typeface="MS PGothic" panose="020B0600070205080204" pitchFamily="34" charset="-128"/>
              </a:rPr>
              <a:t>Oper</a:t>
            </a:r>
            <a:r>
              <a:rPr lang="en-US" altLang="ja-JP" sz="800" dirty="0">
                <a:ea typeface="MS PGothic" panose="020B0600070205080204" pitchFamily="34" charset="-128"/>
              </a:rPr>
              <a:t>       Power   Device              Class Max</a:t>
            </a:r>
          </a:p>
          <a:p>
            <a:r>
              <a:rPr lang="en-US" altLang="ja-JP" sz="800" dirty="0">
                <a:ea typeface="MS PGothic" panose="020B0600070205080204" pitchFamily="34" charset="-128"/>
              </a:rPr>
              <a:t>                            (Watts)</a:t>
            </a:r>
          </a:p>
          <a:p>
            <a:r>
              <a:rPr lang="en-US" altLang="ja-JP" sz="800" dirty="0">
                <a:ea typeface="MS PGothic" panose="020B0600070205080204" pitchFamily="34" charset="-128"/>
              </a:rPr>
              <a:t>--------- ------ ---------- ------- ------------------- ----- ----</a:t>
            </a:r>
          </a:p>
          <a:p>
            <a:r>
              <a:rPr lang="en-US" altLang="ja-JP" sz="800" b="1" dirty="0">
                <a:solidFill>
                  <a:srgbClr val="FF0000"/>
                </a:solidFill>
                <a:ea typeface="MS PGothic" panose="020B0600070205080204" pitchFamily="34" charset="-128"/>
              </a:rPr>
              <a:t>Gi1/0/1   auto   on         26.0    AIR-AP2802I-Q-K9    4     30.0</a:t>
            </a:r>
          </a:p>
          <a:p>
            <a:r>
              <a:rPr lang="en-US" altLang="ja-JP" sz="800" dirty="0">
                <a:ea typeface="MS PGothic" panose="020B0600070205080204" pitchFamily="34" charset="-128"/>
              </a:rPr>
              <a:t>Gi1/0/2   auto   off        0.0     n/a                 n/a   30.0</a:t>
            </a:r>
          </a:p>
          <a:p>
            <a:r>
              <a:rPr lang="en-US" altLang="ja-JP" sz="800" dirty="0">
                <a:ea typeface="MS PGothic" panose="020B0600070205080204" pitchFamily="34" charset="-128"/>
              </a:rPr>
              <a:t>Gi1/0/3   auto   off        0.0     n/a                 n/a   30.0</a:t>
            </a:r>
          </a:p>
          <a:p>
            <a:r>
              <a:rPr lang="ja-JP" altLang="en-US" sz="800" dirty="0">
                <a:ea typeface="MS PGothic" panose="020B0600070205080204" pitchFamily="34" charset="-128"/>
              </a:rPr>
              <a:t>　　：</a:t>
            </a:r>
            <a:endParaRPr lang="en-US" altLang="ja-JP" sz="800" dirty="0">
              <a:ea typeface="MS PGothic" panose="020B0600070205080204" pitchFamily="34" charset="-128"/>
            </a:endParaRPr>
          </a:p>
          <a:p>
            <a:r>
              <a:rPr lang="en-US" altLang="ja-JP" sz="800" dirty="0">
                <a:ea typeface="MS PGothic" panose="020B0600070205080204" pitchFamily="34" charset="-128"/>
              </a:rPr>
              <a:t>Gi1/0/24   auto   off        0.0     n/a                 n/a   30.0</a:t>
            </a:r>
            <a:endParaRPr lang="ja-JP" altLang="en-US" sz="800" dirty="0">
              <a:ea typeface="MS PGothic" panose="020B0600070205080204" pitchFamily="34" charset="-128"/>
            </a:endParaRPr>
          </a:p>
        </p:txBody>
      </p:sp>
      <p:sp>
        <p:nvSpPr>
          <p:cNvPr id="30" name="テキスト ボックス 29">
            <a:extLst>
              <a:ext uri="{FF2B5EF4-FFF2-40B4-BE49-F238E27FC236}">
                <a16:creationId xmlns:a16="http://schemas.microsoft.com/office/drawing/2014/main" id="{426C81C7-1D0E-CD45-A7AE-F24086BA18A7}"/>
              </a:ext>
            </a:extLst>
          </p:cNvPr>
          <p:cNvSpPr txBox="1"/>
          <p:nvPr/>
        </p:nvSpPr>
        <p:spPr>
          <a:xfrm>
            <a:off x="228600" y="1206325"/>
            <a:ext cx="5600700" cy="276999"/>
          </a:xfrm>
          <a:prstGeom prst="rect">
            <a:avLst/>
          </a:prstGeom>
          <a:noFill/>
        </p:spPr>
        <p:txBody>
          <a:bodyPr wrap="square" rtlCol="0">
            <a:spAutoFit/>
          </a:bodyPr>
          <a:lstStyle/>
          <a:p>
            <a:pPr marL="171446" indent="-171446">
              <a:buFont typeface="Apple SD Gothic Neo Regular" panose="02000300000000000000" pitchFamily="2" charset="-127"/>
              <a:buChar char="◼"/>
            </a:pPr>
            <a:r>
              <a:rPr lang="en-US" altLang="ja-JP" sz="1200" b="1" dirty="0">
                <a:solidFill>
                  <a:schemeClr val="bg1"/>
                </a:solidFill>
                <a:latin typeface="+mn-lt"/>
                <a:ea typeface="MS PGothic" panose="020B0600070205080204" pitchFamily="34" charset="-128"/>
              </a:rPr>
              <a:t>PoE </a:t>
            </a:r>
            <a:r>
              <a:rPr lang="ja-JP" altLang="en-US" sz="1200" b="1" dirty="0">
                <a:solidFill>
                  <a:schemeClr val="bg1"/>
                </a:solidFill>
                <a:latin typeface="+mn-lt"/>
                <a:ea typeface="MS PGothic" panose="020B0600070205080204" pitchFamily="34" charset="-128"/>
              </a:rPr>
              <a:t>給電状況の確認</a:t>
            </a:r>
            <a:endParaRPr lang="en-US" altLang="ja-JP" sz="1200" b="1" dirty="0">
              <a:solidFill>
                <a:schemeClr val="bg1"/>
              </a:solidFill>
              <a:latin typeface="+mn-lt"/>
              <a:ea typeface="MS PGothic" panose="020B0600070205080204" pitchFamily="34" charset="-128"/>
            </a:endParaRPr>
          </a:p>
        </p:txBody>
      </p:sp>
      <p:sp>
        <p:nvSpPr>
          <p:cNvPr id="31" name="テキスト ボックス 30">
            <a:extLst>
              <a:ext uri="{FF2B5EF4-FFF2-40B4-BE49-F238E27FC236}">
                <a16:creationId xmlns:a16="http://schemas.microsoft.com/office/drawing/2014/main" id="{9EF50907-AB7F-0841-9588-6A660CE94F29}"/>
              </a:ext>
            </a:extLst>
          </p:cNvPr>
          <p:cNvSpPr txBox="1"/>
          <p:nvPr/>
        </p:nvSpPr>
        <p:spPr>
          <a:xfrm>
            <a:off x="228602" y="3445669"/>
            <a:ext cx="4800598" cy="1446550"/>
          </a:xfrm>
          <a:prstGeom prst="rect">
            <a:avLst/>
          </a:prstGeom>
          <a:solidFill>
            <a:schemeClr val="tx1">
              <a:lumMod val="10000"/>
              <a:lumOff val="90000"/>
            </a:schemeClr>
          </a:solidFill>
          <a:ln>
            <a:noFill/>
          </a:ln>
        </p:spPr>
        <p:style>
          <a:lnRef idx="0">
            <a:scrgbClr r="0" g="0" b="0"/>
          </a:lnRef>
          <a:fillRef idx="0">
            <a:scrgbClr r="0" g="0" b="0"/>
          </a:fillRef>
          <a:effectRef idx="0">
            <a:scrgbClr r="0" g="0" b="0"/>
          </a:effectRef>
          <a:fontRef idx="minor">
            <a:schemeClr val="accent4"/>
          </a:fontRef>
        </p:style>
        <p:txBody>
          <a:bodyPr wrap="square" rtlCol="0">
            <a:spAutoFit/>
          </a:bodyPr>
          <a:lstStyle/>
          <a:p>
            <a:r>
              <a:rPr lang="en-US" altLang="ja-JP" sz="800" dirty="0">
                <a:ea typeface="MS PGothic" panose="020B0600070205080204" pitchFamily="34" charset="-128"/>
              </a:rPr>
              <a:t>C9200-01#show power inline police</a:t>
            </a:r>
          </a:p>
          <a:p>
            <a:r>
              <a:rPr lang="en-US" altLang="ja-JP" sz="800" dirty="0">
                <a:ea typeface="MS PGothic" panose="020B0600070205080204" pitchFamily="34" charset="-128"/>
              </a:rPr>
              <a:t>Module   Available     Used     Remaining</a:t>
            </a:r>
          </a:p>
          <a:p>
            <a:r>
              <a:rPr lang="en-US" altLang="ja-JP" sz="800" dirty="0">
                <a:ea typeface="MS PGothic" panose="020B0600070205080204" pitchFamily="34" charset="-128"/>
              </a:rPr>
              <a:t>          (Watts)     (Watts)    (Watts)</a:t>
            </a:r>
          </a:p>
          <a:p>
            <a:r>
              <a:rPr lang="en-US" altLang="ja-JP" sz="800" dirty="0">
                <a:ea typeface="MS PGothic" panose="020B0600070205080204" pitchFamily="34" charset="-128"/>
              </a:rPr>
              <a:t>------   ---------   --------   ---------</a:t>
            </a:r>
          </a:p>
          <a:p>
            <a:r>
              <a:rPr lang="en-US" altLang="ja-JP" sz="800" dirty="0">
                <a:ea typeface="MS PGothic" panose="020B0600070205080204" pitchFamily="34" charset="-128"/>
              </a:rPr>
              <a:t>1          1480.0       26.0      1454.0</a:t>
            </a:r>
          </a:p>
          <a:p>
            <a:r>
              <a:rPr lang="en-US" altLang="ja-JP" sz="800" dirty="0">
                <a:ea typeface="MS PGothic" panose="020B0600070205080204" pitchFamily="34" charset="-128"/>
              </a:rPr>
              <a:t>Interface Admin  </a:t>
            </a:r>
            <a:r>
              <a:rPr lang="en-US" altLang="ja-JP" sz="800" dirty="0" err="1">
                <a:ea typeface="MS PGothic" panose="020B0600070205080204" pitchFamily="34" charset="-128"/>
              </a:rPr>
              <a:t>Oper</a:t>
            </a:r>
            <a:r>
              <a:rPr lang="en-US" altLang="ja-JP" sz="800" dirty="0">
                <a:ea typeface="MS PGothic" panose="020B0600070205080204" pitchFamily="34" charset="-128"/>
              </a:rPr>
              <a:t>       Admin      </a:t>
            </a:r>
            <a:r>
              <a:rPr lang="en-US" altLang="ja-JP" sz="800" dirty="0" err="1">
                <a:ea typeface="MS PGothic" panose="020B0600070205080204" pitchFamily="34" charset="-128"/>
              </a:rPr>
              <a:t>Oper</a:t>
            </a:r>
            <a:r>
              <a:rPr lang="en-US" altLang="ja-JP" sz="800" dirty="0">
                <a:ea typeface="MS PGothic" panose="020B0600070205080204" pitchFamily="34" charset="-128"/>
              </a:rPr>
              <a:t>       Cutoff </a:t>
            </a:r>
            <a:r>
              <a:rPr lang="en-US" altLang="ja-JP" sz="800" dirty="0" err="1">
                <a:ea typeface="MS PGothic" panose="020B0600070205080204" pitchFamily="34" charset="-128"/>
              </a:rPr>
              <a:t>Oper</a:t>
            </a:r>
            <a:endParaRPr lang="en-US" altLang="ja-JP" sz="800" dirty="0">
              <a:ea typeface="MS PGothic" panose="020B0600070205080204" pitchFamily="34" charset="-128"/>
            </a:endParaRPr>
          </a:p>
          <a:p>
            <a:r>
              <a:rPr lang="en-US" altLang="ja-JP" sz="800" dirty="0">
                <a:ea typeface="MS PGothic" panose="020B0600070205080204" pitchFamily="34" charset="-128"/>
              </a:rPr>
              <a:t>          State  </a:t>
            </a:r>
            <a:r>
              <a:rPr lang="en-US" altLang="ja-JP" sz="800" dirty="0" err="1">
                <a:ea typeface="MS PGothic" panose="020B0600070205080204" pitchFamily="34" charset="-128"/>
              </a:rPr>
              <a:t>State</a:t>
            </a:r>
            <a:r>
              <a:rPr lang="en-US" altLang="ja-JP" sz="800" dirty="0">
                <a:ea typeface="MS PGothic" panose="020B0600070205080204" pitchFamily="34" charset="-128"/>
              </a:rPr>
              <a:t>      Police     </a:t>
            </a:r>
            <a:r>
              <a:rPr lang="en-US" altLang="ja-JP" sz="800" dirty="0" err="1">
                <a:ea typeface="MS PGothic" panose="020B0600070205080204" pitchFamily="34" charset="-128"/>
              </a:rPr>
              <a:t>Police</a:t>
            </a:r>
            <a:r>
              <a:rPr lang="en-US" altLang="ja-JP" sz="800" dirty="0">
                <a:ea typeface="MS PGothic" panose="020B0600070205080204" pitchFamily="34" charset="-128"/>
              </a:rPr>
              <a:t>     Power  </a:t>
            </a:r>
            <a:r>
              <a:rPr lang="en-US" altLang="ja-JP" sz="800" dirty="0" err="1">
                <a:ea typeface="MS PGothic" panose="020B0600070205080204" pitchFamily="34" charset="-128"/>
              </a:rPr>
              <a:t>Power</a:t>
            </a:r>
            <a:endParaRPr lang="en-US" altLang="ja-JP" sz="800" dirty="0">
              <a:ea typeface="MS PGothic" panose="020B0600070205080204" pitchFamily="34" charset="-128"/>
            </a:endParaRPr>
          </a:p>
          <a:p>
            <a:r>
              <a:rPr lang="en-US" altLang="ja-JP" sz="800" dirty="0">
                <a:ea typeface="MS PGothic" panose="020B0600070205080204" pitchFamily="34" charset="-128"/>
              </a:rPr>
              <a:t>--------- ------ ---------- ---------- ---------- ------ -----</a:t>
            </a:r>
          </a:p>
          <a:p>
            <a:r>
              <a:rPr lang="en-US" altLang="ja-JP" sz="800" b="1" dirty="0">
                <a:solidFill>
                  <a:srgbClr val="FF0000"/>
                </a:solidFill>
                <a:ea typeface="MS PGothic" panose="020B0600070205080204" pitchFamily="34" charset="-128"/>
              </a:rPr>
              <a:t>Gi1/0/1   auto   on         </a:t>
            </a:r>
            <a:r>
              <a:rPr lang="en-US" altLang="ja-JP" sz="800" b="1" dirty="0" err="1">
                <a:solidFill>
                  <a:srgbClr val="FF0000"/>
                </a:solidFill>
                <a:ea typeface="MS PGothic" panose="020B0600070205080204" pitchFamily="34" charset="-128"/>
              </a:rPr>
              <a:t>errdisable</a:t>
            </a:r>
            <a:r>
              <a:rPr lang="en-US" altLang="ja-JP" sz="800" b="1" dirty="0">
                <a:solidFill>
                  <a:srgbClr val="FF0000"/>
                </a:solidFill>
                <a:ea typeface="MS PGothic" panose="020B0600070205080204" pitchFamily="34" charset="-128"/>
              </a:rPr>
              <a:t> ok         26.0   9.8 </a:t>
            </a:r>
          </a:p>
          <a:p>
            <a:r>
              <a:rPr lang="ja-JP" altLang="en-US" sz="800" dirty="0">
                <a:ea typeface="MS PGothic" panose="020B0600070205080204" pitchFamily="34" charset="-128"/>
              </a:rPr>
              <a:t>　　：</a:t>
            </a:r>
            <a:endParaRPr lang="en-US" altLang="ja-JP" sz="800" dirty="0">
              <a:ea typeface="MS PGothic" panose="020B0600070205080204" pitchFamily="34" charset="-128"/>
            </a:endParaRPr>
          </a:p>
          <a:p>
            <a:r>
              <a:rPr lang="en-US" altLang="ja-JP" sz="800" dirty="0">
                <a:ea typeface="MS PGothic" panose="020B0600070205080204" pitchFamily="34" charset="-128"/>
              </a:rPr>
              <a:t>Gi1/0/24   auto   off        none       n/a        n/a    n/a</a:t>
            </a:r>
            <a:endParaRPr lang="ja-JP" altLang="en-US" sz="800" dirty="0">
              <a:ea typeface="MS PGothic" panose="020B0600070205080204" pitchFamily="34" charset="-128"/>
            </a:endParaRPr>
          </a:p>
        </p:txBody>
      </p:sp>
      <p:sp>
        <p:nvSpPr>
          <p:cNvPr id="32" name="テキスト ボックス 31">
            <a:extLst>
              <a:ext uri="{FF2B5EF4-FFF2-40B4-BE49-F238E27FC236}">
                <a16:creationId xmlns:a16="http://schemas.microsoft.com/office/drawing/2014/main" id="{4D4A5152-D4A4-674C-A36D-F61E81B4CF08}"/>
              </a:ext>
            </a:extLst>
          </p:cNvPr>
          <p:cNvSpPr txBox="1"/>
          <p:nvPr/>
        </p:nvSpPr>
        <p:spPr>
          <a:xfrm>
            <a:off x="228600" y="3197960"/>
            <a:ext cx="5643154" cy="276999"/>
          </a:xfrm>
          <a:prstGeom prst="rect">
            <a:avLst/>
          </a:prstGeom>
          <a:noFill/>
        </p:spPr>
        <p:txBody>
          <a:bodyPr wrap="square" rtlCol="0">
            <a:spAutoFit/>
          </a:bodyPr>
          <a:lstStyle/>
          <a:p>
            <a:pPr marL="171446" indent="-171446">
              <a:buFont typeface="Apple SD Gothic Neo Regular" panose="02000300000000000000" pitchFamily="2" charset="-127"/>
              <a:buChar char="◼"/>
            </a:pPr>
            <a:r>
              <a:rPr lang="ja-JP" altLang="en-US" sz="1200" b="1">
                <a:solidFill>
                  <a:schemeClr val="bg1"/>
                </a:solidFill>
                <a:ea typeface="MS PGothic" panose="020B0600070205080204" pitchFamily="34" charset="-128"/>
              </a:rPr>
              <a:t>供給電源量の監視状況設定後の確認</a:t>
            </a:r>
            <a:endParaRPr lang="en-US" altLang="ja-JP" sz="1200" b="1">
              <a:solidFill>
                <a:schemeClr val="bg1"/>
              </a:solidFill>
              <a:ea typeface="MS PGothic" panose="020B0600070205080204" pitchFamily="34" charset="-128"/>
            </a:endParaRPr>
          </a:p>
        </p:txBody>
      </p:sp>
      <p:sp>
        <p:nvSpPr>
          <p:cNvPr id="12" name="吹き出し: 線 10">
            <a:extLst>
              <a:ext uri="{FF2B5EF4-FFF2-40B4-BE49-F238E27FC236}">
                <a16:creationId xmlns:a16="http://schemas.microsoft.com/office/drawing/2014/main" id="{94B2ECF9-65D2-814E-9891-F3A048A8B689}"/>
              </a:ext>
            </a:extLst>
          </p:cNvPr>
          <p:cNvSpPr/>
          <p:nvPr/>
        </p:nvSpPr>
        <p:spPr>
          <a:xfrm>
            <a:off x="5271143" y="1859144"/>
            <a:ext cx="3657601" cy="385905"/>
          </a:xfrm>
          <a:prstGeom prst="callout1">
            <a:avLst>
              <a:gd name="adj1" fmla="val 49397"/>
              <a:gd name="adj2" fmla="val 318"/>
              <a:gd name="adj3" fmla="val 49426"/>
              <a:gd name="adj4" fmla="val -80983"/>
            </a:avLst>
          </a:prstGeom>
          <a:solidFill>
            <a:schemeClr val="accent1">
              <a:alpha val="15000"/>
            </a:schemeClr>
          </a:solidFill>
          <a:ln>
            <a:solidFill>
              <a:schemeClr val="accent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r>
              <a:rPr lang="en-US" altLang="ja-JP" sz="1050" err="1">
                <a:ea typeface="MS PGothic" panose="020B0600070205080204" pitchFamily="34" charset="-128"/>
              </a:rPr>
              <a:t>PoE</a:t>
            </a:r>
            <a:r>
              <a:rPr lang="en-US" altLang="ja-JP" sz="1050">
                <a:ea typeface="MS PGothic" panose="020B0600070205080204" pitchFamily="34" charset="-128"/>
              </a:rPr>
              <a:t> </a:t>
            </a:r>
            <a:r>
              <a:rPr lang="ja-JP" altLang="en-US" sz="1050">
                <a:ea typeface="MS PGothic" panose="020B0600070205080204" pitchFamily="34" charset="-128"/>
              </a:rPr>
              <a:t>供給可能電力量、現在の使用電力量の表示、現在の使用可能電力量</a:t>
            </a:r>
          </a:p>
        </p:txBody>
      </p:sp>
      <p:sp>
        <p:nvSpPr>
          <p:cNvPr id="13" name="吹き出し: 線 10">
            <a:extLst>
              <a:ext uri="{FF2B5EF4-FFF2-40B4-BE49-F238E27FC236}">
                <a16:creationId xmlns:a16="http://schemas.microsoft.com/office/drawing/2014/main" id="{65113F2B-C3A8-914C-9C0B-1FA098940761}"/>
              </a:ext>
            </a:extLst>
          </p:cNvPr>
          <p:cNvSpPr/>
          <p:nvPr/>
        </p:nvSpPr>
        <p:spPr>
          <a:xfrm>
            <a:off x="5257799" y="2366870"/>
            <a:ext cx="3657601" cy="385905"/>
          </a:xfrm>
          <a:prstGeom prst="callout1">
            <a:avLst>
              <a:gd name="adj1" fmla="val 49397"/>
              <a:gd name="adj2" fmla="val 318"/>
              <a:gd name="adj3" fmla="val 48450"/>
              <a:gd name="adj4" fmla="val -51940"/>
            </a:avLst>
          </a:prstGeom>
          <a:solidFill>
            <a:schemeClr val="accent1">
              <a:alpha val="15000"/>
            </a:schemeClr>
          </a:solidFill>
          <a:ln>
            <a:solidFill>
              <a:schemeClr val="accent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r>
              <a:rPr lang="en-US" altLang="ja-JP" sz="1050">
                <a:ea typeface="MS PGothic" panose="020B0600070205080204" pitchFamily="34" charset="-128"/>
              </a:rPr>
              <a:t>G1/0/1 </a:t>
            </a:r>
            <a:r>
              <a:rPr lang="ja-JP" altLang="en-US" sz="1050">
                <a:ea typeface="MS PGothic" panose="020B0600070205080204" pitchFamily="34" charset="-128"/>
              </a:rPr>
              <a:t>のポートにおいて、</a:t>
            </a:r>
            <a:r>
              <a:rPr lang="en-US" altLang="ja-JP" sz="1050">
                <a:ea typeface="MS PGothic" panose="020B0600070205080204" pitchFamily="34" charset="-128"/>
              </a:rPr>
              <a:t>AP </a:t>
            </a:r>
            <a:r>
              <a:rPr lang="ja-JP" altLang="en-US" sz="1050">
                <a:ea typeface="MS PGothic" panose="020B0600070205080204" pitchFamily="34" charset="-128"/>
              </a:rPr>
              <a:t>が接続され、</a:t>
            </a:r>
            <a:r>
              <a:rPr lang="en-US" altLang="ja-JP" sz="1050">
                <a:ea typeface="MS PGothic" panose="020B0600070205080204" pitchFamily="34" charset="-128"/>
              </a:rPr>
              <a:t>15.4W </a:t>
            </a:r>
            <a:r>
              <a:rPr lang="ja-JP" altLang="en-US" sz="1050">
                <a:ea typeface="MS PGothic" panose="020B0600070205080204" pitchFamily="34" charset="-128"/>
              </a:rPr>
              <a:t>が供給されていることを確認</a:t>
            </a:r>
          </a:p>
        </p:txBody>
      </p:sp>
      <p:sp>
        <p:nvSpPr>
          <p:cNvPr id="14" name="吹き出し: 線 10">
            <a:extLst>
              <a:ext uri="{FF2B5EF4-FFF2-40B4-BE49-F238E27FC236}">
                <a16:creationId xmlns:a16="http://schemas.microsoft.com/office/drawing/2014/main" id="{EDB3EDB8-DE73-5C41-AB7B-3ACCCB91A0DE}"/>
              </a:ext>
            </a:extLst>
          </p:cNvPr>
          <p:cNvSpPr/>
          <p:nvPr/>
        </p:nvSpPr>
        <p:spPr>
          <a:xfrm>
            <a:off x="5257798" y="3722164"/>
            <a:ext cx="3657601" cy="868887"/>
          </a:xfrm>
          <a:prstGeom prst="callout1">
            <a:avLst>
              <a:gd name="adj1" fmla="val 49397"/>
              <a:gd name="adj2" fmla="val 318"/>
              <a:gd name="adj3" fmla="val 91202"/>
              <a:gd name="adj4" fmla="val -66145"/>
            </a:avLst>
          </a:prstGeom>
          <a:solidFill>
            <a:schemeClr val="accent1">
              <a:alpha val="15000"/>
            </a:schemeClr>
          </a:solidFill>
          <a:ln>
            <a:solidFill>
              <a:schemeClr val="accent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r>
              <a:rPr lang="en-US" altLang="ja-JP" sz="1050">
                <a:ea typeface="MS PGothic" panose="020B0600070205080204" pitchFamily="34" charset="-128"/>
              </a:rPr>
              <a:t>G1/0/1 </a:t>
            </a:r>
            <a:r>
              <a:rPr lang="ja-JP" altLang="en-US" sz="1050">
                <a:ea typeface="MS PGothic" panose="020B0600070205080204" pitchFamily="34" charset="-128"/>
              </a:rPr>
              <a:t>のポートにおいて、供給電力が</a:t>
            </a:r>
            <a:r>
              <a:rPr lang="en-US" altLang="ja-JP" sz="1050">
                <a:ea typeface="MS PGothic" panose="020B0600070205080204" pitchFamily="34" charset="-128"/>
              </a:rPr>
              <a:t> 15.4W</a:t>
            </a:r>
            <a:r>
              <a:rPr lang="ja-JP" altLang="en-US" sz="1050">
                <a:ea typeface="MS PGothic" panose="020B0600070205080204" pitchFamily="34" charset="-128"/>
              </a:rPr>
              <a:t>、実電源消費量が</a:t>
            </a:r>
            <a:r>
              <a:rPr lang="en-US" altLang="ja-JP" sz="1050">
                <a:ea typeface="MS PGothic" panose="020B0600070205080204" pitchFamily="34" charset="-128"/>
              </a:rPr>
              <a:t> 7.2W</a:t>
            </a:r>
            <a:r>
              <a:rPr lang="ja-JP" altLang="en-US" sz="1050">
                <a:ea typeface="MS PGothic" panose="020B0600070205080204" pitchFamily="34" charset="-128"/>
              </a:rPr>
              <a:t>。</a:t>
            </a:r>
          </a:p>
          <a:p>
            <a:r>
              <a:rPr lang="ja-JP" altLang="en-US" sz="1050">
                <a:ea typeface="MS PGothic" panose="020B0600070205080204" pitchFamily="34" charset="-128"/>
              </a:rPr>
              <a:t>発動した場合のアクションは</a:t>
            </a:r>
            <a:r>
              <a:rPr lang="en-US" altLang="ja-JP" sz="1050">
                <a:ea typeface="MS PGothic" panose="020B0600070205080204" pitchFamily="34" charset="-128"/>
              </a:rPr>
              <a:t> </a:t>
            </a:r>
            <a:r>
              <a:rPr lang="en-US" altLang="ja-JP" sz="1050" err="1">
                <a:ea typeface="MS PGothic" panose="020B0600070205080204" pitchFamily="34" charset="-128"/>
              </a:rPr>
              <a:t>errdisable</a:t>
            </a:r>
            <a:r>
              <a:rPr lang="en-US" altLang="ja-JP" sz="1050">
                <a:ea typeface="MS PGothic" panose="020B0600070205080204" pitchFamily="34" charset="-128"/>
              </a:rPr>
              <a:t> </a:t>
            </a:r>
            <a:r>
              <a:rPr lang="ja-JP" altLang="en-US" sz="1050">
                <a:ea typeface="MS PGothic" panose="020B0600070205080204" pitchFamily="34" charset="-128"/>
              </a:rPr>
              <a:t>に移行される設定であることを確認</a:t>
            </a:r>
          </a:p>
        </p:txBody>
      </p:sp>
      <p:sp>
        <p:nvSpPr>
          <p:cNvPr id="15" name="Slide Number Placeholder 4">
            <a:extLst>
              <a:ext uri="{FF2B5EF4-FFF2-40B4-BE49-F238E27FC236}">
                <a16:creationId xmlns:a16="http://schemas.microsoft.com/office/drawing/2014/main" id="{75E999FE-F938-4F26-AA87-8A3984C1203F}"/>
              </a:ext>
            </a:extLst>
          </p:cNvPr>
          <p:cNvSpPr>
            <a:spLocks noGrp="1"/>
          </p:cNvSpPr>
          <p:nvPr>
            <p:ph type="sldNum" sz="quarter" idx="4294967295"/>
          </p:nvPr>
        </p:nvSpPr>
        <p:spPr>
          <a:xfrm>
            <a:off x="8648700" y="4884738"/>
            <a:ext cx="495300" cy="274637"/>
          </a:xfrm>
          <a:prstGeom prst="rect">
            <a:avLst/>
          </a:prstGeom>
        </p:spPr>
        <p:txBody>
          <a:bodyPr>
            <a:noAutofit/>
          </a:bodyPr>
          <a:lstStyle/>
          <a:p>
            <a:fld id="{3945D0FD-48F1-4D72-80C5-FFB60B92A834}" type="slidenum">
              <a:rPr lang="en-US" sz="900" smtClean="0">
                <a:latin typeface="+mn-lt"/>
                <a:ea typeface="MS PGothic" panose="020B0600070205080204" pitchFamily="34" charset="-128"/>
              </a:rPr>
              <a:pPr/>
              <a:t>154</a:t>
            </a:fld>
            <a:endParaRPr lang="en-US" sz="900" dirty="0">
              <a:latin typeface="+mn-lt"/>
              <a:ea typeface="MS PGothic" panose="020B0600070205080204" pitchFamily="34" charset="-128"/>
            </a:endParaRPr>
          </a:p>
        </p:txBody>
      </p:sp>
    </p:spTree>
    <p:extLst>
      <p:ext uri="{BB962C8B-B14F-4D97-AF65-F5344CB8AC3E}">
        <p14:creationId xmlns:p14="http://schemas.microsoft.com/office/powerpoint/2010/main" val="4129053683"/>
      </p:ext>
    </p:extLst>
  </p:cSld>
  <p:clrMapOvr>
    <a:masterClrMapping/>
  </p:clrMapOvr>
</p:sld>
</file>

<file path=ppt/slides/slide1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1" name="表 7">
            <a:extLst>
              <a:ext uri="{FF2B5EF4-FFF2-40B4-BE49-F238E27FC236}">
                <a16:creationId xmlns:a16="http://schemas.microsoft.com/office/drawing/2014/main" id="{9D741575-BD53-4643-8072-4006EBF29A32}"/>
              </a:ext>
            </a:extLst>
          </p:cNvPr>
          <p:cNvGraphicFramePr>
            <a:graphicFrameLocks noGrp="1"/>
          </p:cNvGraphicFramePr>
          <p:nvPr/>
        </p:nvGraphicFramePr>
        <p:xfrm>
          <a:off x="785555" y="1516106"/>
          <a:ext cx="7678650" cy="2753183"/>
        </p:xfrm>
        <a:graphic>
          <a:graphicData uri="http://schemas.openxmlformats.org/drawingml/2006/table">
            <a:tbl>
              <a:tblPr firstRow="1" bandRow="1">
                <a:tableStyleId>{C083E6E3-FA7D-4D7B-A595-EF9225AFEA82}</a:tableStyleId>
              </a:tblPr>
              <a:tblGrid>
                <a:gridCol w="2106000">
                  <a:extLst>
                    <a:ext uri="{9D8B030D-6E8A-4147-A177-3AD203B41FA5}">
                      <a16:colId xmlns:a16="http://schemas.microsoft.com/office/drawing/2014/main" val="3812426724"/>
                    </a:ext>
                  </a:extLst>
                </a:gridCol>
                <a:gridCol w="1114530">
                  <a:extLst>
                    <a:ext uri="{9D8B030D-6E8A-4147-A177-3AD203B41FA5}">
                      <a16:colId xmlns:a16="http://schemas.microsoft.com/office/drawing/2014/main" val="2158474058"/>
                    </a:ext>
                  </a:extLst>
                </a:gridCol>
                <a:gridCol w="1114530">
                  <a:extLst>
                    <a:ext uri="{9D8B030D-6E8A-4147-A177-3AD203B41FA5}">
                      <a16:colId xmlns:a16="http://schemas.microsoft.com/office/drawing/2014/main" val="1157625887"/>
                    </a:ext>
                  </a:extLst>
                </a:gridCol>
                <a:gridCol w="1114530">
                  <a:extLst>
                    <a:ext uri="{9D8B030D-6E8A-4147-A177-3AD203B41FA5}">
                      <a16:colId xmlns:a16="http://schemas.microsoft.com/office/drawing/2014/main" val="4272050546"/>
                    </a:ext>
                  </a:extLst>
                </a:gridCol>
                <a:gridCol w="1114530">
                  <a:extLst>
                    <a:ext uri="{9D8B030D-6E8A-4147-A177-3AD203B41FA5}">
                      <a16:colId xmlns:a16="http://schemas.microsoft.com/office/drawing/2014/main" val="3104636613"/>
                    </a:ext>
                  </a:extLst>
                </a:gridCol>
                <a:gridCol w="1114530">
                  <a:extLst>
                    <a:ext uri="{9D8B030D-6E8A-4147-A177-3AD203B41FA5}">
                      <a16:colId xmlns:a16="http://schemas.microsoft.com/office/drawing/2014/main" val="2947921139"/>
                    </a:ext>
                  </a:extLst>
                </a:gridCol>
              </a:tblGrid>
              <a:tr h="485183">
                <a:tc>
                  <a:txBody>
                    <a:bodyPr/>
                    <a:lstStyle/>
                    <a:p>
                      <a:endParaRPr kumimoji="1" lang="ja-JP" altLang="en-US" sz="1400" dirty="0">
                        <a:latin typeface="+mn-lt"/>
                        <a:ea typeface="MS PGothic" panose="020B0600070205080204" pitchFamily="34" charset="-128"/>
                      </a:endParaRPr>
                    </a:p>
                  </a:txBody>
                  <a:tcPr marT="0" marB="0" anchor="ctr">
                    <a:lnT w="12700" cmpd="sng">
                      <a:noFill/>
                    </a:lnT>
                  </a:tcPr>
                </a:tc>
                <a:tc>
                  <a:txBody>
                    <a:bodyPr/>
                    <a:lstStyle/>
                    <a:p>
                      <a:pPr algn="ctr"/>
                      <a:r>
                        <a:rPr kumimoji="1" lang="en-US" altLang="ja-JP" sz="1400" dirty="0">
                          <a:solidFill>
                            <a:schemeClr val="accent3"/>
                          </a:solidFill>
                          <a:latin typeface="+mn-lt"/>
                          <a:ea typeface="MS PGothic"/>
                        </a:rPr>
                        <a:t>9200L</a:t>
                      </a:r>
                      <a:endParaRPr kumimoji="1" lang="ja-JP" altLang="en-US" sz="1400" dirty="0">
                        <a:solidFill>
                          <a:schemeClr val="accent3"/>
                        </a:solidFill>
                        <a:latin typeface="+mn-lt"/>
                        <a:ea typeface="MS PGothic"/>
                      </a:endParaRPr>
                    </a:p>
                  </a:txBody>
                  <a:tcPr marT="0" marB="0" anchor="ctr">
                    <a:lnR w="12700" cap="flat" cmpd="sng" algn="ctr">
                      <a:solidFill>
                        <a:schemeClr val="tx1">
                          <a:lumMod val="25000"/>
                          <a:lumOff val="75000"/>
                        </a:schemeClr>
                      </a:solidFill>
                      <a:prstDash val="solid"/>
                      <a:round/>
                      <a:headEnd type="none" w="med" len="med"/>
                      <a:tailEnd type="none" w="med" len="med"/>
                    </a:lnR>
                    <a:solidFill>
                      <a:schemeClr val="bg1">
                        <a:lumMod val="10000"/>
                        <a:lumOff val="90000"/>
                      </a:schemeClr>
                    </a:solidFill>
                  </a:tcPr>
                </a:tc>
                <a:tc>
                  <a:txBody>
                    <a:bodyPr/>
                    <a:lstStyle/>
                    <a:p>
                      <a:pPr algn="ctr"/>
                      <a:r>
                        <a:rPr kumimoji="1" lang="en-US" altLang="ja-JP" sz="1400" dirty="0">
                          <a:solidFill>
                            <a:schemeClr val="accent3"/>
                          </a:solidFill>
                          <a:latin typeface="+mn-lt"/>
                          <a:ea typeface="MS PGothic"/>
                        </a:rPr>
                        <a:t>9200</a:t>
                      </a:r>
                    </a:p>
                  </a:txBody>
                  <a:tcPr marT="0" marB="0" anchor="ctr">
                    <a:lnL w="12700" cap="flat" cmpd="sng" algn="ctr">
                      <a:solidFill>
                        <a:schemeClr val="tx1">
                          <a:lumMod val="25000"/>
                          <a:lumOff val="75000"/>
                        </a:schemeClr>
                      </a:solidFill>
                      <a:prstDash val="solid"/>
                      <a:round/>
                      <a:headEnd type="none" w="med" len="med"/>
                      <a:tailEnd type="none" w="med" len="med"/>
                    </a:lnL>
                    <a:lnR w="12700" cap="flat" cmpd="sng" algn="ctr">
                      <a:solidFill>
                        <a:schemeClr val="tx1">
                          <a:lumMod val="25000"/>
                          <a:lumOff val="75000"/>
                        </a:schemeClr>
                      </a:solidFill>
                      <a:prstDash val="solid"/>
                      <a:round/>
                      <a:headEnd type="none" w="med" len="med"/>
                      <a:tailEnd type="none" w="med" len="med"/>
                    </a:lnR>
                    <a:solidFill>
                      <a:schemeClr val="bg1">
                        <a:lumMod val="10000"/>
                        <a:lumOff val="90000"/>
                      </a:schemeClr>
                    </a:solidFill>
                  </a:tcPr>
                </a:tc>
                <a:tc>
                  <a:txBody>
                    <a:bodyPr/>
                    <a:lstStyle/>
                    <a:p>
                      <a:pPr algn="ctr"/>
                      <a:r>
                        <a:rPr kumimoji="1" lang="en-US" altLang="ja-JP" sz="1400" dirty="0">
                          <a:solidFill>
                            <a:schemeClr val="accent3"/>
                          </a:solidFill>
                          <a:latin typeface="+mn-lt"/>
                          <a:ea typeface="MS PGothic"/>
                        </a:rPr>
                        <a:t>9300L</a:t>
                      </a:r>
                    </a:p>
                  </a:txBody>
                  <a:tcPr marT="0" marB="0" anchor="ctr">
                    <a:lnL w="12700" cap="flat" cmpd="sng" algn="ctr">
                      <a:solidFill>
                        <a:schemeClr val="tx1">
                          <a:lumMod val="25000"/>
                          <a:lumOff val="75000"/>
                        </a:schemeClr>
                      </a:solidFill>
                      <a:prstDash val="solid"/>
                      <a:round/>
                      <a:headEnd type="none" w="med" len="med"/>
                      <a:tailEnd type="none" w="med" len="med"/>
                    </a:lnL>
                    <a:lnR w="12700" cap="flat" cmpd="sng" algn="ctr">
                      <a:solidFill>
                        <a:schemeClr val="tx1">
                          <a:lumMod val="25000"/>
                          <a:lumOff val="75000"/>
                        </a:schemeClr>
                      </a:solidFill>
                      <a:prstDash val="solid"/>
                      <a:round/>
                      <a:headEnd type="none" w="med" len="med"/>
                      <a:tailEnd type="none" w="med" len="med"/>
                    </a:lnR>
                    <a:solidFill>
                      <a:schemeClr val="bg1">
                        <a:lumMod val="10000"/>
                        <a:lumOff val="90000"/>
                      </a:schemeClr>
                    </a:solidFill>
                  </a:tcPr>
                </a:tc>
                <a:tc>
                  <a:txBody>
                    <a:bodyPr/>
                    <a:lstStyle/>
                    <a:p>
                      <a:pPr algn="ctr"/>
                      <a:r>
                        <a:rPr kumimoji="1" lang="en-US" altLang="ja-JP" sz="1400" dirty="0">
                          <a:solidFill>
                            <a:schemeClr val="accent3"/>
                          </a:solidFill>
                          <a:latin typeface="+mn-lt"/>
                          <a:ea typeface="MS PGothic"/>
                        </a:rPr>
                        <a:t>9300</a:t>
                      </a:r>
                    </a:p>
                  </a:txBody>
                  <a:tcPr marT="0" marB="0" anchor="ctr">
                    <a:lnL w="12700" cap="flat" cmpd="sng" algn="ctr">
                      <a:solidFill>
                        <a:schemeClr val="tx1">
                          <a:lumMod val="25000"/>
                          <a:lumOff val="75000"/>
                        </a:schemeClr>
                      </a:solidFill>
                      <a:prstDash val="solid"/>
                      <a:round/>
                      <a:headEnd type="none" w="med" len="med"/>
                      <a:tailEnd type="none" w="med" len="med"/>
                    </a:lnL>
                    <a:lnR w="12700" cap="flat" cmpd="sng" algn="ctr">
                      <a:solidFill>
                        <a:schemeClr val="tx1">
                          <a:lumMod val="25000"/>
                          <a:lumOff val="75000"/>
                        </a:schemeClr>
                      </a:solidFill>
                      <a:prstDash val="solid"/>
                      <a:round/>
                      <a:headEnd type="none" w="med" len="med"/>
                      <a:tailEnd type="none" w="med" len="med"/>
                    </a:lnR>
                    <a:solidFill>
                      <a:schemeClr val="bg1">
                        <a:lumMod val="10000"/>
                        <a:lumOff val="90000"/>
                      </a:schemeClr>
                    </a:solidFill>
                  </a:tcPr>
                </a:tc>
                <a:tc>
                  <a:txBody>
                    <a:bodyPr/>
                    <a:lstStyle/>
                    <a:p>
                      <a:pPr algn="ctr"/>
                      <a:r>
                        <a:rPr kumimoji="1" lang="en-US" altLang="ja-JP" sz="1400" dirty="0">
                          <a:solidFill>
                            <a:schemeClr val="accent3"/>
                          </a:solidFill>
                          <a:latin typeface="+mn-lt"/>
                          <a:ea typeface="MS PGothic"/>
                        </a:rPr>
                        <a:t>9400</a:t>
                      </a:r>
                      <a:endParaRPr kumimoji="1" lang="ja-JP" altLang="en-US" sz="1400" dirty="0">
                        <a:solidFill>
                          <a:schemeClr val="accent3"/>
                        </a:solidFill>
                        <a:latin typeface="+mn-lt"/>
                        <a:ea typeface="MS PGothic"/>
                      </a:endParaRPr>
                    </a:p>
                  </a:txBody>
                  <a:tcPr marT="0" marB="0" anchor="ctr">
                    <a:lnL w="12700" cap="flat" cmpd="sng" algn="ctr">
                      <a:solidFill>
                        <a:schemeClr val="tx1">
                          <a:lumMod val="25000"/>
                          <a:lumOff val="75000"/>
                        </a:schemeClr>
                      </a:solidFill>
                      <a:prstDash val="solid"/>
                      <a:round/>
                      <a:headEnd type="none" w="med" len="med"/>
                      <a:tailEnd type="none" w="med" len="med"/>
                    </a:lnL>
                    <a:solidFill>
                      <a:schemeClr val="bg1">
                        <a:lumMod val="10000"/>
                        <a:lumOff val="90000"/>
                      </a:schemeClr>
                    </a:solidFill>
                  </a:tcPr>
                </a:tc>
                <a:extLst>
                  <a:ext uri="{0D108BD9-81ED-4DB2-BD59-A6C34878D82A}">
                    <a16:rowId xmlns:a16="http://schemas.microsoft.com/office/drawing/2014/main" val="4048142928"/>
                  </a:ext>
                </a:extLst>
              </a:tr>
              <a:tr h="567000">
                <a:tc>
                  <a:txBody>
                    <a:bodyPr/>
                    <a:lstStyle/>
                    <a:p>
                      <a:pPr marL="0" marR="0" lvl="0" indent="0" algn="l" defTabSz="914346" rtl="0" eaLnBrk="1" fontAlgn="b" latinLnBrk="0" hangingPunct="1">
                        <a:lnSpc>
                          <a:spcPct val="100000"/>
                        </a:lnSpc>
                        <a:spcBef>
                          <a:spcPts val="0"/>
                        </a:spcBef>
                        <a:spcAft>
                          <a:spcPts val="0"/>
                        </a:spcAft>
                        <a:buClrTx/>
                        <a:buSzTx/>
                        <a:buFontTx/>
                        <a:buNone/>
                        <a:tabLst/>
                        <a:defRPr/>
                      </a:pPr>
                      <a:r>
                        <a:rPr lang="ja-JP" altLang="en-US" sz="1400" b="0" i="0" u="none" strike="noStrike" dirty="0">
                          <a:solidFill>
                            <a:srgbClr val="000000"/>
                          </a:solidFill>
                          <a:effectLst/>
                          <a:latin typeface="+mn-ea"/>
                          <a:ea typeface="+mn-ea"/>
                          <a:cs typeface="+mn-cs"/>
                        </a:rPr>
                        <a:t>　</a:t>
                      </a:r>
                      <a:r>
                        <a:rPr lang="en-US" altLang="ja-JP" sz="1400" b="0" i="0" u="none" strike="noStrike" dirty="0">
                          <a:solidFill>
                            <a:srgbClr val="000000"/>
                          </a:solidFill>
                          <a:effectLst/>
                          <a:latin typeface="+mn-ea"/>
                          <a:ea typeface="+mn-ea"/>
                          <a:cs typeface="+mn-cs"/>
                        </a:rPr>
                        <a:t>PoE (15.4W)</a:t>
                      </a:r>
                      <a:endParaRPr lang="mr-IN" altLang="ja-JP" sz="1400" b="0" i="0" u="none" strike="noStrike" dirty="0">
                        <a:solidFill>
                          <a:srgbClr val="000000"/>
                        </a:solidFill>
                        <a:effectLst/>
                        <a:latin typeface="+mn-ea"/>
                        <a:ea typeface="+mn-ea"/>
                        <a:cs typeface="+mn-cs"/>
                      </a:endParaRPr>
                    </a:p>
                  </a:txBody>
                  <a:tcPr marL="27432" marR="27432" marT="13500" marB="13500" anchor="ctr">
                    <a:lnR w="12700" cap="flat" cmpd="sng" algn="ctr">
                      <a:solidFill>
                        <a:schemeClr val="tx1">
                          <a:lumMod val="25000"/>
                          <a:lumOff val="75000"/>
                        </a:schemeClr>
                      </a:solidFill>
                      <a:prstDash val="solid"/>
                      <a:round/>
                      <a:headEnd type="none" w="med" len="med"/>
                      <a:tailEnd type="none" w="med" len="med"/>
                    </a:lnR>
                    <a:lnB w="12700" cap="flat" cmpd="sng" algn="ctr">
                      <a:solidFill>
                        <a:schemeClr val="tx1">
                          <a:lumMod val="25000"/>
                          <a:lumOff val="75000"/>
                        </a:schemeClr>
                      </a:solidFill>
                      <a:prstDash val="solid"/>
                      <a:round/>
                      <a:headEnd type="none" w="med" len="med"/>
                      <a:tailEnd type="none" w="med" len="med"/>
                    </a:lnB>
                    <a:solidFill>
                      <a:schemeClr val="bg2">
                        <a:lumMod val="95000"/>
                      </a:schemeClr>
                    </a:solidFill>
                  </a:tcPr>
                </a:tc>
                <a:tc>
                  <a:txBody>
                    <a:bodyPr/>
                    <a:lstStyle/>
                    <a:p>
                      <a:pPr marL="0" marR="0" lvl="0" indent="0" algn="ctr" defTabSz="685777"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chemeClr val="tx1"/>
                          </a:solidFill>
                          <a:effectLst/>
                          <a:uLnTx/>
                          <a:uFillTx/>
                          <a:latin typeface="+mn-lt"/>
                          <a:ea typeface="MS PGothic"/>
                          <a:cs typeface="+mn-cs"/>
                        </a:rPr>
                        <a:t>●</a:t>
                      </a:r>
                    </a:p>
                  </a:txBody>
                  <a:tcPr marT="0" marB="0" anchor="ctr">
                    <a:lnL w="12700" cap="flat" cmpd="sng" algn="ctr">
                      <a:solidFill>
                        <a:schemeClr val="tx1">
                          <a:lumMod val="25000"/>
                          <a:lumOff val="75000"/>
                        </a:schemeClr>
                      </a:solidFill>
                      <a:prstDash val="solid"/>
                      <a:round/>
                      <a:headEnd type="none" w="med" len="med"/>
                      <a:tailEnd type="none" w="med" len="med"/>
                    </a:lnL>
                    <a:lnR w="12700" cap="flat" cmpd="sng" algn="ctr">
                      <a:solidFill>
                        <a:schemeClr val="tx1">
                          <a:lumMod val="25000"/>
                          <a:lumOff val="75000"/>
                        </a:schemeClr>
                      </a:solidFill>
                      <a:prstDash val="solid"/>
                      <a:round/>
                      <a:headEnd type="none" w="med" len="med"/>
                      <a:tailEnd type="none" w="med" len="med"/>
                    </a:lnR>
                    <a:lnB w="12700" cap="flat" cmpd="sng" algn="ctr">
                      <a:solidFill>
                        <a:schemeClr val="tx1">
                          <a:lumMod val="25000"/>
                          <a:lumOff val="75000"/>
                        </a:schemeClr>
                      </a:solidFill>
                      <a:prstDash val="solid"/>
                      <a:round/>
                      <a:headEnd type="none" w="med" len="med"/>
                      <a:tailEnd type="none" w="med" len="med"/>
                    </a:lnB>
                    <a:noFill/>
                  </a:tcPr>
                </a:tc>
                <a:tc>
                  <a:txBody>
                    <a:bodyPr/>
                    <a:lstStyle/>
                    <a:p>
                      <a:pPr marL="0" marR="0" lvl="0" indent="0" algn="ctr" defTabSz="685777"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a:ln>
                            <a:noFill/>
                          </a:ln>
                          <a:solidFill>
                            <a:srgbClr val="282828"/>
                          </a:solidFill>
                          <a:effectLst/>
                          <a:uLnTx/>
                          <a:uFillTx/>
                          <a:latin typeface="+mn-lt"/>
                          <a:ea typeface="MS PGothic"/>
                          <a:cs typeface="+mn-cs"/>
                        </a:rPr>
                        <a:t>●</a:t>
                      </a:r>
                      <a:endParaRPr kumimoji="1" lang="ja-JP" altLang="en-US" sz="1400" b="0" i="0" u="none" strike="noStrike" kern="1200" cap="none" spc="0" normalizeH="0" baseline="0" noProof="0" dirty="0">
                        <a:ln>
                          <a:noFill/>
                        </a:ln>
                        <a:solidFill>
                          <a:srgbClr val="282828"/>
                        </a:solidFill>
                        <a:effectLst/>
                        <a:uLnTx/>
                        <a:uFillTx/>
                        <a:latin typeface="+mn-lt"/>
                        <a:ea typeface="MS PGothic"/>
                        <a:cs typeface="+mn-cs"/>
                      </a:endParaRPr>
                    </a:p>
                  </a:txBody>
                  <a:tcPr marT="0" marB="0" anchor="ctr">
                    <a:lnL w="12700" cap="flat" cmpd="sng" algn="ctr">
                      <a:solidFill>
                        <a:schemeClr val="tx1">
                          <a:lumMod val="25000"/>
                          <a:lumOff val="75000"/>
                        </a:schemeClr>
                      </a:solidFill>
                      <a:prstDash val="solid"/>
                      <a:round/>
                      <a:headEnd type="none" w="med" len="med"/>
                      <a:tailEnd type="none" w="med" len="med"/>
                    </a:lnL>
                    <a:lnR w="12700" cap="flat" cmpd="sng" algn="ctr">
                      <a:solidFill>
                        <a:schemeClr val="tx1">
                          <a:lumMod val="25000"/>
                          <a:lumOff val="75000"/>
                        </a:schemeClr>
                      </a:solidFill>
                      <a:prstDash val="solid"/>
                      <a:round/>
                      <a:headEnd type="none" w="med" len="med"/>
                      <a:tailEnd type="none" w="med" len="med"/>
                    </a:lnR>
                    <a:lnB w="12700" cap="flat" cmpd="sng" algn="ctr">
                      <a:solidFill>
                        <a:schemeClr val="tx1">
                          <a:lumMod val="25000"/>
                          <a:lumOff val="75000"/>
                        </a:schemeClr>
                      </a:solidFill>
                      <a:prstDash val="solid"/>
                      <a:round/>
                      <a:headEnd type="none" w="med" len="med"/>
                      <a:tailEnd type="none" w="med" len="med"/>
                    </a:lnB>
                    <a:noFill/>
                  </a:tcPr>
                </a:tc>
                <a:tc>
                  <a:txBody>
                    <a:bodyPr/>
                    <a:lstStyle/>
                    <a:p>
                      <a:pPr marL="0" marR="0" lvl="0" indent="0" algn="ctr" defTabSz="685777"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a:ln>
                            <a:noFill/>
                          </a:ln>
                          <a:solidFill>
                            <a:srgbClr val="282828"/>
                          </a:solidFill>
                          <a:effectLst/>
                          <a:uLnTx/>
                          <a:uFillTx/>
                          <a:latin typeface="+mn-lt"/>
                          <a:ea typeface="MS PGothic"/>
                          <a:cs typeface="+mn-cs"/>
                        </a:rPr>
                        <a:t>●</a:t>
                      </a:r>
                      <a:endParaRPr kumimoji="1" lang="ja-JP" altLang="en-US" sz="1400" b="0" i="0" u="none" strike="noStrike" kern="1200" cap="none" spc="0" normalizeH="0" baseline="0" noProof="0" dirty="0">
                        <a:ln>
                          <a:noFill/>
                        </a:ln>
                        <a:solidFill>
                          <a:srgbClr val="282828"/>
                        </a:solidFill>
                        <a:effectLst/>
                        <a:uLnTx/>
                        <a:uFillTx/>
                        <a:latin typeface="+mn-lt"/>
                        <a:ea typeface="MS PGothic"/>
                        <a:cs typeface="+mn-cs"/>
                      </a:endParaRPr>
                    </a:p>
                  </a:txBody>
                  <a:tcPr marT="0" marB="0" anchor="ctr">
                    <a:lnL w="12700" cap="flat" cmpd="sng" algn="ctr">
                      <a:solidFill>
                        <a:schemeClr val="tx1">
                          <a:lumMod val="25000"/>
                          <a:lumOff val="75000"/>
                        </a:schemeClr>
                      </a:solidFill>
                      <a:prstDash val="solid"/>
                      <a:round/>
                      <a:headEnd type="none" w="med" len="med"/>
                      <a:tailEnd type="none" w="med" len="med"/>
                    </a:lnL>
                    <a:lnR w="12700" cap="flat" cmpd="sng" algn="ctr">
                      <a:solidFill>
                        <a:schemeClr val="tx1">
                          <a:lumMod val="25000"/>
                          <a:lumOff val="75000"/>
                        </a:schemeClr>
                      </a:solidFill>
                      <a:prstDash val="solid"/>
                      <a:round/>
                      <a:headEnd type="none" w="med" len="med"/>
                      <a:tailEnd type="none" w="med" len="med"/>
                    </a:lnR>
                    <a:lnB w="12700" cap="flat" cmpd="sng" algn="ctr">
                      <a:solidFill>
                        <a:schemeClr val="tx1">
                          <a:lumMod val="25000"/>
                          <a:lumOff val="75000"/>
                        </a:schemeClr>
                      </a:solidFill>
                      <a:prstDash val="solid"/>
                      <a:round/>
                      <a:headEnd type="none" w="med" len="med"/>
                      <a:tailEnd type="none" w="med" len="med"/>
                    </a:lnB>
                    <a:noFill/>
                  </a:tcPr>
                </a:tc>
                <a:tc>
                  <a:txBody>
                    <a:bodyPr/>
                    <a:lstStyle/>
                    <a:p>
                      <a:pPr marL="0" marR="0" lvl="0" indent="0" algn="ctr" defTabSz="685777"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a:ln>
                            <a:noFill/>
                          </a:ln>
                          <a:solidFill>
                            <a:srgbClr val="282828"/>
                          </a:solidFill>
                          <a:effectLst/>
                          <a:uLnTx/>
                          <a:uFillTx/>
                          <a:latin typeface="+mn-lt"/>
                          <a:ea typeface="MS PGothic"/>
                          <a:cs typeface="+mn-cs"/>
                        </a:rPr>
                        <a:t>●</a:t>
                      </a:r>
                      <a:endParaRPr kumimoji="1" lang="ja-JP" altLang="en-US" sz="1400" b="0" i="0" u="none" strike="noStrike" kern="1200" cap="none" spc="0" normalizeH="0" baseline="0" noProof="0" dirty="0">
                        <a:ln>
                          <a:noFill/>
                        </a:ln>
                        <a:solidFill>
                          <a:srgbClr val="282828"/>
                        </a:solidFill>
                        <a:effectLst/>
                        <a:uLnTx/>
                        <a:uFillTx/>
                        <a:latin typeface="+mn-lt"/>
                        <a:ea typeface="MS PGothic"/>
                        <a:cs typeface="+mn-cs"/>
                      </a:endParaRPr>
                    </a:p>
                  </a:txBody>
                  <a:tcPr marT="0" marB="0" anchor="ctr">
                    <a:lnL w="12700" cap="flat" cmpd="sng" algn="ctr">
                      <a:solidFill>
                        <a:schemeClr val="tx1">
                          <a:lumMod val="25000"/>
                          <a:lumOff val="75000"/>
                        </a:schemeClr>
                      </a:solidFill>
                      <a:prstDash val="solid"/>
                      <a:round/>
                      <a:headEnd type="none" w="med" len="med"/>
                      <a:tailEnd type="none" w="med" len="med"/>
                    </a:lnL>
                    <a:lnR w="12700" cap="flat" cmpd="sng" algn="ctr">
                      <a:solidFill>
                        <a:schemeClr val="tx1">
                          <a:lumMod val="25000"/>
                          <a:lumOff val="75000"/>
                        </a:schemeClr>
                      </a:solidFill>
                      <a:prstDash val="solid"/>
                      <a:round/>
                      <a:headEnd type="none" w="med" len="med"/>
                      <a:tailEnd type="none" w="med" len="med"/>
                    </a:lnR>
                    <a:lnB w="12700" cap="flat" cmpd="sng" algn="ctr">
                      <a:solidFill>
                        <a:schemeClr val="tx1">
                          <a:lumMod val="25000"/>
                          <a:lumOff val="75000"/>
                        </a:schemeClr>
                      </a:solidFill>
                      <a:prstDash val="solid"/>
                      <a:round/>
                      <a:headEnd type="none" w="med" len="med"/>
                      <a:tailEnd type="none" w="med" len="med"/>
                    </a:lnB>
                    <a:noFill/>
                  </a:tcPr>
                </a:tc>
                <a:tc>
                  <a:txBody>
                    <a:bodyPr/>
                    <a:lstStyle/>
                    <a:p>
                      <a:pPr marL="0" marR="0" lvl="0" indent="0" algn="ctr" defTabSz="685777"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rgbClr val="282828"/>
                          </a:solidFill>
                          <a:effectLst/>
                          <a:uLnTx/>
                          <a:uFillTx/>
                          <a:latin typeface="+mn-lt"/>
                          <a:ea typeface="MS PGothic"/>
                          <a:cs typeface="+mn-cs"/>
                        </a:rPr>
                        <a:t>●</a:t>
                      </a:r>
                    </a:p>
                  </a:txBody>
                  <a:tcPr marT="0" marB="0" anchor="ctr">
                    <a:lnL w="12700" cap="flat" cmpd="sng" algn="ctr">
                      <a:solidFill>
                        <a:schemeClr val="tx1">
                          <a:lumMod val="25000"/>
                          <a:lumOff val="75000"/>
                        </a:schemeClr>
                      </a:solidFill>
                      <a:prstDash val="solid"/>
                      <a:round/>
                      <a:headEnd type="none" w="med" len="med"/>
                      <a:tailEnd type="none" w="med" len="med"/>
                    </a:lnL>
                    <a:lnB w="12700" cap="flat" cmpd="sng" algn="ctr">
                      <a:solidFill>
                        <a:schemeClr val="tx1">
                          <a:lumMod val="25000"/>
                          <a:lumOff val="75000"/>
                        </a:schemeClr>
                      </a:solidFill>
                      <a:prstDash val="solid"/>
                      <a:round/>
                      <a:headEnd type="none" w="med" len="med"/>
                      <a:tailEnd type="none" w="med" len="med"/>
                    </a:lnB>
                    <a:noFill/>
                  </a:tcPr>
                </a:tc>
                <a:extLst>
                  <a:ext uri="{0D108BD9-81ED-4DB2-BD59-A6C34878D82A}">
                    <a16:rowId xmlns:a16="http://schemas.microsoft.com/office/drawing/2014/main" val="1271415652"/>
                  </a:ext>
                </a:extLst>
              </a:tr>
              <a:tr h="567000">
                <a:tc>
                  <a:txBody>
                    <a:bodyPr/>
                    <a:lstStyle/>
                    <a:p>
                      <a:pPr algn="l" fontAlgn="b"/>
                      <a:r>
                        <a:rPr lang="ja-JP" altLang="en-US" sz="1400" b="0" i="0" u="none" strike="noStrike" dirty="0">
                          <a:solidFill>
                            <a:srgbClr val="000000"/>
                          </a:solidFill>
                          <a:effectLst/>
                          <a:latin typeface="+mn-ea"/>
                          <a:ea typeface="+mn-ea"/>
                          <a:cs typeface="+mn-cs"/>
                        </a:rPr>
                        <a:t>　</a:t>
                      </a:r>
                      <a:r>
                        <a:rPr lang="en-US" sz="1400" b="0" i="0" u="none" strike="noStrike" dirty="0">
                          <a:solidFill>
                            <a:srgbClr val="000000"/>
                          </a:solidFill>
                          <a:effectLst/>
                          <a:latin typeface="+mn-ea"/>
                          <a:ea typeface="+mn-ea"/>
                          <a:cs typeface="+mn-cs"/>
                        </a:rPr>
                        <a:t>PoE+ (30W)</a:t>
                      </a:r>
                      <a:endParaRPr lang="mr-IN" sz="1400" b="0" i="0" u="none" strike="noStrike" dirty="0">
                        <a:solidFill>
                          <a:srgbClr val="000000"/>
                        </a:solidFill>
                        <a:effectLst/>
                        <a:latin typeface="+mn-ea"/>
                        <a:ea typeface="+mn-ea"/>
                        <a:cs typeface="+mn-cs"/>
                      </a:endParaRPr>
                    </a:p>
                  </a:txBody>
                  <a:tcPr marL="27432" marR="27432" marT="13500" marB="13500" anchor="ctr">
                    <a:lnR w="12700" cap="flat" cmpd="sng" algn="ctr">
                      <a:solidFill>
                        <a:schemeClr val="tx1">
                          <a:lumMod val="25000"/>
                          <a:lumOff val="75000"/>
                        </a:schemeClr>
                      </a:solidFill>
                      <a:prstDash val="solid"/>
                      <a:round/>
                      <a:headEnd type="none" w="med" len="med"/>
                      <a:tailEnd type="none" w="med" len="med"/>
                    </a:lnR>
                    <a:lnT w="12700" cap="flat" cmpd="sng" algn="ctr">
                      <a:solidFill>
                        <a:schemeClr val="tx1">
                          <a:lumMod val="25000"/>
                          <a:lumOff val="75000"/>
                        </a:schemeClr>
                      </a:solidFill>
                      <a:prstDash val="solid"/>
                      <a:round/>
                      <a:headEnd type="none" w="med" len="med"/>
                      <a:tailEnd type="none" w="med" len="med"/>
                    </a:lnT>
                    <a:lnB w="12700" cap="flat" cmpd="sng" algn="ctr">
                      <a:solidFill>
                        <a:schemeClr val="tx1">
                          <a:lumMod val="25000"/>
                          <a:lumOff val="75000"/>
                        </a:schemeClr>
                      </a:solidFill>
                      <a:prstDash val="solid"/>
                      <a:round/>
                      <a:headEnd type="none" w="med" len="med"/>
                      <a:tailEnd type="none" w="med" len="med"/>
                    </a:lnB>
                    <a:solidFill>
                      <a:schemeClr val="bg2">
                        <a:lumMod val="95000"/>
                      </a:schemeClr>
                    </a:solidFill>
                  </a:tcPr>
                </a:tc>
                <a:tc>
                  <a:txBody>
                    <a:bodyPr/>
                    <a:lstStyle/>
                    <a:p>
                      <a:pPr marL="0" marR="0" lvl="0" indent="0" algn="ctr" defTabSz="685777"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chemeClr val="tx1"/>
                          </a:solidFill>
                          <a:effectLst/>
                          <a:uLnTx/>
                          <a:uFillTx/>
                          <a:latin typeface="+mn-lt"/>
                          <a:ea typeface="MS PGothic"/>
                          <a:cs typeface="+mn-cs"/>
                        </a:rPr>
                        <a:t>●</a:t>
                      </a:r>
                    </a:p>
                  </a:txBody>
                  <a:tcPr marT="0" marB="0" anchor="ctr">
                    <a:lnL w="12700" cap="flat" cmpd="sng" algn="ctr">
                      <a:solidFill>
                        <a:schemeClr val="tx1">
                          <a:lumMod val="25000"/>
                          <a:lumOff val="75000"/>
                        </a:schemeClr>
                      </a:solidFill>
                      <a:prstDash val="solid"/>
                      <a:round/>
                      <a:headEnd type="none" w="med" len="med"/>
                      <a:tailEnd type="none" w="med" len="med"/>
                    </a:lnL>
                    <a:lnR w="12700" cap="flat" cmpd="sng" algn="ctr">
                      <a:solidFill>
                        <a:schemeClr val="tx1">
                          <a:lumMod val="25000"/>
                          <a:lumOff val="75000"/>
                        </a:schemeClr>
                      </a:solidFill>
                      <a:prstDash val="solid"/>
                      <a:round/>
                      <a:headEnd type="none" w="med" len="med"/>
                      <a:tailEnd type="none" w="med" len="med"/>
                    </a:lnR>
                    <a:lnT w="12700" cap="flat" cmpd="sng" algn="ctr">
                      <a:solidFill>
                        <a:schemeClr val="tx1">
                          <a:lumMod val="25000"/>
                          <a:lumOff val="75000"/>
                        </a:schemeClr>
                      </a:solidFill>
                      <a:prstDash val="solid"/>
                      <a:round/>
                      <a:headEnd type="none" w="med" len="med"/>
                      <a:tailEnd type="none" w="med" len="med"/>
                    </a:lnT>
                    <a:lnB w="12700" cap="flat" cmpd="sng" algn="ctr">
                      <a:solidFill>
                        <a:schemeClr val="tx1">
                          <a:lumMod val="25000"/>
                          <a:lumOff val="75000"/>
                        </a:schemeClr>
                      </a:solidFill>
                      <a:prstDash val="solid"/>
                      <a:round/>
                      <a:headEnd type="none" w="med" len="med"/>
                      <a:tailEnd type="none" w="med" len="med"/>
                    </a:lnB>
                    <a:noFill/>
                  </a:tcPr>
                </a:tc>
                <a:tc>
                  <a:txBody>
                    <a:bodyPr/>
                    <a:lstStyle/>
                    <a:p>
                      <a:pPr marL="0" marR="0" lvl="0" indent="0" algn="ctr" defTabSz="685777"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rgbClr val="282828"/>
                          </a:solidFill>
                          <a:effectLst/>
                          <a:uLnTx/>
                          <a:uFillTx/>
                          <a:latin typeface="+mn-lt"/>
                          <a:ea typeface="MS PGothic"/>
                          <a:cs typeface="+mn-cs"/>
                        </a:rPr>
                        <a:t>●</a:t>
                      </a:r>
                    </a:p>
                  </a:txBody>
                  <a:tcPr marT="0" marB="0" anchor="ctr">
                    <a:lnL w="12700" cap="flat" cmpd="sng" algn="ctr">
                      <a:solidFill>
                        <a:schemeClr val="tx1">
                          <a:lumMod val="25000"/>
                          <a:lumOff val="75000"/>
                        </a:schemeClr>
                      </a:solidFill>
                      <a:prstDash val="solid"/>
                      <a:round/>
                      <a:headEnd type="none" w="med" len="med"/>
                      <a:tailEnd type="none" w="med" len="med"/>
                    </a:lnL>
                    <a:lnR w="12700" cap="flat" cmpd="sng" algn="ctr">
                      <a:solidFill>
                        <a:schemeClr val="tx1">
                          <a:lumMod val="25000"/>
                          <a:lumOff val="75000"/>
                        </a:schemeClr>
                      </a:solidFill>
                      <a:prstDash val="solid"/>
                      <a:round/>
                      <a:headEnd type="none" w="med" len="med"/>
                      <a:tailEnd type="none" w="med" len="med"/>
                    </a:lnR>
                    <a:lnT w="12700" cap="flat" cmpd="sng" algn="ctr">
                      <a:solidFill>
                        <a:schemeClr val="tx1">
                          <a:lumMod val="25000"/>
                          <a:lumOff val="75000"/>
                        </a:schemeClr>
                      </a:solidFill>
                      <a:prstDash val="solid"/>
                      <a:round/>
                      <a:headEnd type="none" w="med" len="med"/>
                      <a:tailEnd type="none" w="med" len="med"/>
                    </a:lnT>
                    <a:lnB w="12700" cap="flat" cmpd="sng" algn="ctr">
                      <a:solidFill>
                        <a:schemeClr val="tx1">
                          <a:lumMod val="25000"/>
                          <a:lumOff val="75000"/>
                        </a:schemeClr>
                      </a:solidFill>
                      <a:prstDash val="solid"/>
                      <a:round/>
                      <a:headEnd type="none" w="med" len="med"/>
                      <a:tailEnd type="none" w="med" len="med"/>
                    </a:lnB>
                    <a:noFill/>
                  </a:tcPr>
                </a:tc>
                <a:tc>
                  <a:txBody>
                    <a:bodyPr/>
                    <a:lstStyle/>
                    <a:p>
                      <a:pPr marL="0" marR="0" lvl="0" indent="0" algn="ctr" defTabSz="685777"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a:ln>
                            <a:noFill/>
                          </a:ln>
                          <a:solidFill>
                            <a:srgbClr val="282828"/>
                          </a:solidFill>
                          <a:effectLst/>
                          <a:uLnTx/>
                          <a:uFillTx/>
                          <a:latin typeface="+mn-lt"/>
                          <a:ea typeface="MS PGothic"/>
                          <a:cs typeface="+mn-cs"/>
                        </a:rPr>
                        <a:t>●</a:t>
                      </a:r>
                      <a:endParaRPr kumimoji="1" lang="ja-JP" altLang="en-US" sz="1400" b="0" i="0" u="none" strike="noStrike" kern="1200" cap="none" spc="0" normalizeH="0" baseline="0" noProof="0" dirty="0">
                        <a:ln>
                          <a:noFill/>
                        </a:ln>
                        <a:solidFill>
                          <a:srgbClr val="282828"/>
                        </a:solidFill>
                        <a:effectLst/>
                        <a:uLnTx/>
                        <a:uFillTx/>
                        <a:latin typeface="+mn-lt"/>
                        <a:ea typeface="MS PGothic"/>
                        <a:cs typeface="+mn-cs"/>
                      </a:endParaRPr>
                    </a:p>
                  </a:txBody>
                  <a:tcPr marT="0" marB="0" anchor="ctr">
                    <a:lnL w="12700" cap="flat" cmpd="sng" algn="ctr">
                      <a:solidFill>
                        <a:schemeClr val="tx1">
                          <a:lumMod val="25000"/>
                          <a:lumOff val="75000"/>
                        </a:schemeClr>
                      </a:solidFill>
                      <a:prstDash val="solid"/>
                      <a:round/>
                      <a:headEnd type="none" w="med" len="med"/>
                      <a:tailEnd type="none" w="med" len="med"/>
                    </a:lnL>
                    <a:lnR w="12700" cap="flat" cmpd="sng" algn="ctr">
                      <a:solidFill>
                        <a:schemeClr val="tx1">
                          <a:lumMod val="25000"/>
                          <a:lumOff val="75000"/>
                        </a:schemeClr>
                      </a:solidFill>
                      <a:prstDash val="solid"/>
                      <a:round/>
                      <a:headEnd type="none" w="med" len="med"/>
                      <a:tailEnd type="none" w="med" len="med"/>
                    </a:lnR>
                    <a:lnT w="12700" cap="flat" cmpd="sng" algn="ctr">
                      <a:solidFill>
                        <a:schemeClr val="tx1">
                          <a:lumMod val="25000"/>
                          <a:lumOff val="75000"/>
                        </a:schemeClr>
                      </a:solidFill>
                      <a:prstDash val="solid"/>
                      <a:round/>
                      <a:headEnd type="none" w="med" len="med"/>
                      <a:tailEnd type="none" w="med" len="med"/>
                    </a:lnT>
                    <a:lnB w="12700" cap="flat" cmpd="sng" algn="ctr">
                      <a:solidFill>
                        <a:schemeClr val="tx1">
                          <a:lumMod val="25000"/>
                          <a:lumOff val="75000"/>
                        </a:schemeClr>
                      </a:solidFill>
                      <a:prstDash val="solid"/>
                      <a:round/>
                      <a:headEnd type="none" w="med" len="med"/>
                      <a:tailEnd type="none" w="med" len="med"/>
                    </a:lnB>
                    <a:noFill/>
                  </a:tcPr>
                </a:tc>
                <a:tc>
                  <a:txBody>
                    <a:bodyPr/>
                    <a:lstStyle/>
                    <a:p>
                      <a:pPr marL="0" marR="0" lvl="0" indent="0" algn="ctr" defTabSz="685777"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a:ln>
                            <a:noFill/>
                          </a:ln>
                          <a:solidFill>
                            <a:srgbClr val="282828"/>
                          </a:solidFill>
                          <a:effectLst/>
                          <a:uLnTx/>
                          <a:uFillTx/>
                          <a:latin typeface="+mn-lt"/>
                          <a:ea typeface="MS PGothic"/>
                          <a:cs typeface="+mn-cs"/>
                        </a:rPr>
                        <a:t>●</a:t>
                      </a:r>
                      <a:endParaRPr kumimoji="1" lang="ja-JP" altLang="en-US" sz="1400" b="0" i="0" u="none" strike="noStrike" kern="1200" cap="none" spc="0" normalizeH="0" baseline="0" noProof="0" dirty="0">
                        <a:ln>
                          <a:noFill/>
                        </a:ln>
                        <a:solidFill>
                          <a:srgbClr val="282828"/>
                        </a:solidFill>
                        <a:effectLst/>
                        <a:uLnTx/>
                        <a:uFillTx/>
                        <a:latin typeface="+mn-lt"/>
                        <a:ea typeface="MS PGothic"/>
                        <a:cs typeface="+mn-cs"/>
                      </a:endParaRPr>
                    </a:p>
                  </a:txBody>
                  <a:tcPr marT="0" marB="0" anchor="ctr">
                    <a:lnL w="12700" cap="flat" cmpd="sng" algn="ctr">
                      <a:solidFill>
                        <a:schemeClr val="tx1">
                          <a:lumMod val="25000"/>
                          <a:lumOff val="75000"/>
                        </a:schemeClr>
                      </a:solidFill>
                      <a:prstDash val="solid"/>
                      <a:round/>
                      <a:headEnd type="none" w="med" len="med"/>
                      <a:tailEnd type="none" w="med" len="med"/>
                    </a:lnL>
                    <a:lnR w="12700" cap="flat" cmpd="sng" algn="ctr">
                      <a:solidFill>
                        <a:schemeClr val="tx1">
                          <a:lumMod val="25000"/>
                          <a:lumOff val="75000"/>
                        </a:schemeClr>
                      </a:solidFill>
                      <a:prstDash val="solid"/>
                      <a:round/>
                      <a:headEnd type="none" w="med" len="med"/>
                      <a:tailEnd type="none" w="med" len="med"/>
                    </a:lnR>
                    <a:lnT w="12700" cap="flat" cmpd="sng" algn="ctr">
                      <a:solidFill>
                        <a:schemeClr val="tx1">
                          <a:lumMod val="25000"/>
                          <a:lumOff val="75000"/>
                        </a:schemeClr>
                      </a:solidFill>
                      <a:prstDash val="solid"/>
                      <a:round/>
                      <a:headEnd type="none" w="med" len="med"/>
                      <a:tailEnd type="none" w="med" len="med"/>
                    </a:lnT>
                    <a:lnB w="12700" cap="flat" cmpd="sng" algn="ctr">
                      <a:solidFill>
                        <a:schemeClr val="tx1">
                          <a:lumMod val="25000"/>
                          <a:lumOff val="75000"/>
                        </a:schemeClr>
                      </a:solidFill>
                      <a:prstDash val="solid"/>
                      <a:round/>
                      <a:headEnd type="none" w="med" len="med"/>
                      <a:tailEnd type="none" w="med" len="med"/>
                    </a:lnB>
                    <a:noFill/>
                  </a:tcPr>
                </a:tc>
                <a:tc>
                  <a:txBody>
                    <a:bodyPr/>
                    <a:lstStyle/>
                    <a:p>
                      <a:pPr marL="0" marR="0" lvl="0" indent="0" algn="ctr" defTabSz="685777"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rgbClr val="282828"/>
                          </a:solidFill>
                          <a:effectLst/>
                          <a:uLnTx/>
                          <a:uFillTx/>
                          <a:latin typeface="+mn-lt"/>
                          <a:ea typeface="MS PGothic"/>
                          <a:cs typeface="+mn-cs"/>
                        </a:rPr>
                        <a:t>●</a:t>
                      </a:r>
                    </a:p>
                  </a:txBody>
                  <a:tcPr marT="0" marB="0" anchor="ctr">
                    <a:lnL w="12700" cap="flat" cmpd="sng" algn="ctr">
                      <a:solidFill>
                        <a:schemeClr val="tx1">
                          <a:lumMod val="25000"/>
                          <a:lumOff val="75000"/>
                        </a:schemeClr>
                      </a:solidFill>
                      <a:prstDash val="solid"/>
                      <a:round/>
                      <a:headEnd type="none" w="med" len="med"/>
                      <a:tailEnd type="none" w="med" len="med"/>
                    </a:lnL>
                    <a:lnT w="12700" cap="flat" cmpd="sng" algn="ctr">
                      <a:solidFill>
                        <a:schemeClr val="tx1">
                          <a:lumMod val="25000"/>
                          <a:lumOff val="75000"/>
                        </a:schemeClr>
                      </a:solidFill>
                      <a:prstDash val="solid"/>
                      <a:round/>
                      <a:headEnd type="none" w="med" len="med"/>
                      <a:tailEnd type="none" w="med" len="med"/>
                    </a:lnT>
                    <a:lnB w="12700" cap="flat" cmpd="sng" algn="ctr">
                      <a:solidFill>
                        <a:schemeClr val="tx1">
                          <a:lumMod val="25000"/>
                          <a:lumOff val="75000"/>
                        </a:schemeClr>
                      </a:solidFill>
                      <a:prstDash val="solid"/>
                      <a:round/>
                      <a:headEnd type="none" w="med" len="med"/>
                      <a:tailEnd type="none" w="med" len="med"/>
                    </a:lnB>
                    <a:noFill/>
                  </a:tcPr>
                </a:tc>
                <a:extLst>
                  <a:ext uri="{0D108BD9-81ED-4DB2-BD59-A6C34878D82A}">
                    <a16:rowId xmlns:a16="http://schemas.microsoft.com/office/drawing/2014/main" val="2581704566"/>
                  </a:ext>
                </a:extLst>
              </a:tr>
              <a:tr h="567000">
                <a:tc>
                  <a:txBody>
                    <a:bodyPr/>
                    <a:lstStyle/>
                    <a:p>
                      <a:pPr algn="l" fontAlgn="b"/>
                      <a:r>
                        <a:rPr lang="ja-JP" altLang="en-US" sz="1400" b="0" i="0" u="none" strike="noStrike" dirty="0">
                          <a:solidFill>
                            <a:srgbClr val="000000"/>
                          </a:solidFill>
                          <a:effectLst/>
                          <a:latin typeface="+mn-ea"/>
                          <a:ea typeface="+mn-ea"/>
                          <a:cs typeface="+mn-cs"/>
                        </a:rPr>
                        <a:t>　</a:t>
                      </a:r>
                      <a:r>
                        <a:rPr lang="en-US" sz="1400" b="0" i="0" u="none" strike="noStrike" dirty="0">
                          <a:solidFill>
                            <a:srgbClr val="000000"/>
                          </a:solidFill>
                          <a:effectLst/>
                          <a:latin typeface="+mn-ea"/>
                          <a:ea typeface="+mn-ea"/>
                          <a:cs typeface="+mn-cs"/>
                        </a:rPr>
                        <a:t>UPOE (60W)</a:t>
                      </a:r>
                    </a:p>
                  </a:txBody>
                  <a:tcPr marL="27432" marR="27432" marT="13500" marB="13500" anchor="ctr">
                    <a:lnR w="12700" cap="flat" cmpd="sng" algn="ctr">
                      <a:solidFill>
                        <a:schemeClr val="tx1">
                          <a:lumMod val="25000"/>
                          <a:lumOff val="75000"/>
                        </a:schemeClr>
                      </a:solidFill>
                      <a:prstDash val="solid"/>
                      <a:round/>
                      <a:headEnd type="none" w="med" len="med"/>
                      <a:tailEnd type="none" w="med" len="med"/>
                    </a:lnR>
                    <a:lnT w="12700" cap="flat" cmpd="sng" algn="ctr">
                      <a:solidFill>
                        <a:schemeClr val="tx1">
                          <a:lumMod val="25000"/>
                          <a:lumOff val="75000"/>
                        </a:schemeClr>
                      </a:solidFill>
                      <a:prstDash val="solid"/>
                      <a:round/>
                      <a:headEnd type="none" w="med" len="med"/>
                      <a:tailEnd type="none" w="med" len="med"/>
                    </a:lnT>
                    <a:lnB w="12700" cap="flat" cmpd="sng" algn="ctr">
                      <a:solidFill>
                        <a:schemeClr val="tx1">
                          <a:lumMod val="25000"/>
                          <a:lumOff val="75000"/>
                        </a:schemeClr>
                      </a:solidFill>
                      <a:prstDash val="solid"/>
                      <a:round/>
                      <a:headEnd type="none" w="med" len="med"/>
                      <a:tailEnd type="none" w="med" len="med"/>
                    </a:lnB>
                    <a:solidFill>
                      <a:schemeClr val="bg2">
                        <a:lumMod val="95000"/>
                      </a:schemeClr>
                    </a:solidFill>
                  </a:tcPr>
                </a:tc>
                <a:tc>
                  <a:txBody>
                    <a:bodyPr/>
                    <a:lstStyle/>
                    <a:p>
                      <a:pPr marL="0" marR="0" lvl="0" indent="0" algn="ctr" defTabSz="685777" rtl="0" eaLnBrk="1" fontAlgn="auto" latinLnBrk="0" hangingPunct="1">
                        <a:lnSpc>
                          <a:spcPct val="100000"/>
                        </a:lnSpc>
                        <a:spcBef>
                          <a:spcPts val="0"/>
                        </a:spcBef>
                        <a:spcAft>
                          <a:spcPts val="0"/>
                        </a:spcAft>
                        <a:buClrTx/>
                        <a:buSzTx/>
                        <a:buFontTx/>
                        <a:buNone/>
                        <a:tabLst/>
                        <a:defRPr/>
                      </a:pPr>
                      <a:endParaRPr kumimoji="1" lang="ja-JP" altLang="en-US" sz="1400" b="0" i="0" u="none" strike="noStrike" kern="1200" cap="none" spc="0" normalizeH="0" baseline="0" noProof="0" dirty="0">
                        <a:ln>
                          <a:noFill/>
                        </a:ln>
                        <a:solidFill>
                          <a:schemeClr val="tx1"/>
                        </a:solidFill>
                        <a:effectLst/>
                        <a:uLnTx/>
                        <a:uFillTx/>
                        <a:latin typeface="+mn-lt"/>
                        <a:ea typeface="MS PGothic"/>
                        <a:cs typeface="+mn-cs"/>
                      </a:endParaRPr>
                    </a:p>
                  </a:txBody>
                  <a:tcPr marT="0" marB="0" anchor="ctr">
                    <a:lnL w="12700" cap="flat" cmpd="sng" algn="ctr">
                      <a:solidFill>
                        <a:schemeClr val="tx1">
                          <a:lumMod val="25000"/>
                          <a:lumOff val="75000"/>
                        </a:schemeClr>
                      </a:solidFill>
                      <a:prstDash val="solid"/>
                      <a:round/>
                      <a:headEnd type="none" w="med" len="med"/>
                      <a:tailEnd type="none" w="med" len="med"/>
                    </a:lnL>
                    <a:lnR w="12700" cap="flat" cmpd="sng" algn="ctr">
                      <a:solidFill>
                        <a:schemeClr val="tx1">
                          <a:lumMod val="25000"/>
                          <a:lumOff val="75000"/>
                        </a:schemeClr>
                      </a:solidFill>
                      <a:prstDash val="solid"/>
                      <a:round/>
                      <a:headEnd type="none" w="med" len="med"/>
                      <a:tailEnd type="none" w="med" len="med"/>
                    </a:lnR>
                    <a:lnT w="12700" cap="flat" cmpd="sng" algn="ctr">
                      <a:solidFill>
                        <a:schemeClr val="tx1">
                          <a:lumMod val="25000"/>
                          <a:lumOff val="75000"/>
                        </a:schemeClr>
                      </a:solidFill>
                      <a:prstDash val="solid"/>
                      <a:round/>
                      <a:headEnd type="none" w="med" len="med"/>
                      <a:tailEnd type="none" w="med" len="med"/>
                    </a:lnT>
                    <a:lnB w="12700" cap="flat" cmpd="sng" algn="ctr">
                      <a:solidFill>
                        <a:schemeClr val="tx1">
                          <a:lumMod val="25000"/>
                          <a:lumOff val="75000"/>
                        </a:schemeClr>
                      </a:solidFill>
                      <a:prstDash val="solid"/>
                      <a:round/>
                      <a:headEnd type="none" w="med" len="med"/>
                      <a:tailEnd type="none" w="med" len="med"/>
                    </a:lnB>
                    <a:noFill/>
                  </a:tcPr>
                </a:tc>
                <a:tc>
                  <a:txBody>
                    <a:bodyPr/>
                    <a:lstStyle/>
                    <a:p>
                      <a:pPr marL="0" marR="0" lvl="0" indent="0" algn="ctr" defTabSz="685777" rtl="0" eaLnBrk="1" fontAlgn="auto" latinLnBrk="0" hangingPunct="1">
                        <a:lnSpc>
                          <a:spcPct val="100000"/>
                        </a:lnSpc>
                        <a:spcBef>
                          <a:spcPts val="0"/>
                        </a:spcBef>
                        <a:spcAft>
                          <a:spcPts val="0"/>
                        </a:spcAft>
                        <a:buClrTx/>
                        <a:buSzTx/>
                        <a:buFontTx/>
                        <a:buNone/>
                        <a:tabLst/>
                        <a:defRPr/>
                      </a:pPr>
                      <a:endParaRPr kumimoji="1" lang="ja-JP" altLang="en-US" sz="1400" b="0" i="0" u="none" strike="noStrike" kern="1200" cap="none" spc="0" normalizeH="0" baseline="0" noProof="0" dirty="0">
                        <a:ln>
                          <a:noFill/>
                        </a:ln>
                        <a:solidFill>
                          <a:srgbClr val="282828"/>
                        </a:solidFill>
                        <a:effectLst/>
                        <a:uLnTx/>
                        <a:uFillTx/>
                        <a:latin typeface="+mn-lt"/>
                        <a:ea typeface="MS PGothic"/>
                        <a:cs typeface="+mn-cs"/>
                      </a:endParaRPr>
                    </a:p>
                  </a:txBody>
                  <a:tcPr marT="0" marB="0" anchor="ctr">
                    <a:lnL w="12700" cap="flat" cmpd="sng" algn="ctr">
                      <a:solidFill>
                        <a:schemeClr val="tx1">
                          <a:lumMod val="25000"/>
                          <a:lumOff val="75000"/>
                        </a:schemeClr>
                      </a:solidFill>
                      <a:prstDash val="solid"/>
                      <a:round/>
                      <a:headEnd type="none" w="med" len="med"/>
                      <a:tailEnd type="none" w="med" len="med"/>
                    </a:lnL>
                    <a:lnR w="12700" cap="flat" cmpd="sng" algn="ctr">
                      <a:solidFill>
                        <a:schemeClr val="tx1">
                          <a:lumMod val="25000"/>
                          <a:lumOff val="75000"/>
                        </a:schemeClr>
                      </a:solidFill>
                      <a:prstDash val="solid"/>
                      <a:round/>
                      <a:headEnd type="none" w="med" len="med"/>
                      <a:tailEnd type="none" w="med" len="med"/>
                    </a:lnR>
                    <a:lnT w="12700" cap="flat" cmpd="sng" algn="ctr">
                      <a:solidFill>
                        <a:schemeClr val="tx1">
                          <a:lumMod val="25000"/>
                          <a:lumOff val="75000"/>
                        </a:schemeClr>
                      </a:solidFill>
                      <a:prstDash val="solid"/>
                      <a:round/>
                      <a:headEnd type="none" w="med" len="med"/>
                      <a:tailEnd type="none" w="med" len="med"/>
                    </a:lnT>
                    <a:lnB w="12700" cap="flat" cmpd="sng" algn="ctr">
                      <a:solidFill>
                        <a:schemeClr val="tx1">
                          <a:lumMod val="25000"/>
                          <a:lumOff val="75000"/>
                        </a:schemeClr>
                      </a:solidFill>
                      <a:prstDash val="solid"/>
                      <a:round/>
                      <a:headEnd type="none" w="med" len="med"/>
                      <a:tailEnd type="none" w="med" len="med"/>
                    </a:lnB>
                    <a:noFill/>
                  </a:tcPr>
                </a:tc>
                <a:tc>
                  <a:txBody>
                    <a:bodyPr/>
                    <a:lstStyle/>
                    <a:p>
                      <a:pPr marL="0" marR="0" lvl="0" indent="0" algn="ctr" defTabSz="685777"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rgbClr val="282828"/>
                          </a:solidFill>
                          <a:effectLst/>
                          <a:uLnTx/>
                          <a:uFillTx/>
                          <a:latin typeface="+mn-lt"/>
                          <a:ea typeface="MS PGothic"/>
                          <a:cs typeface="+mn-cs"/>
                        </a:rPr>
                        <a:t>●</a:t>
                      </a:r>
                    </a:p>
                  </a:txBody>
                  <a:tcPr marT="0" marB="0" anchor="ctr">
                    <a:lnL w="12700" cap="flat" cmpd="sng" algn="ctr">
                      <a:solidFill>
                        <a:schemeClr val="tx1">
                          <a:lumMod val="25000"/>
                          <a:lumOff val="75000"/>
                        </a:schemeClr>
                      </a:solidFill>
                      <a:prstDash val="solid"/>
                      <a:round/>
                      <a:headEnd type="none" w="med" len="med"/>
                      <a:tailEnd type="none" w="med" len="med"/>
                    </a:lnL>
                    <a:lnR w="12700" cap="flat" cmpd="sng" algn="ctr">
                      <a:solidFill>
                        <a:schemeClr val="tx1">
                          <a:lumMod val="25000"/>
                          <a:lumOff val="75000"/>
                        </a:schemeClr>
                      </a:solidFill>
                      <a:prstDash val="solid"/>
                      <a:round/>
                      <a:headEnd type="none" w="med" len="med"/>
                      <a:tailEnd type="none" w="med" len="med"/>
                    </a:lnR>
                    <a:lnT w="12700" cap="flat" cmpd="sng" algn="ctr">
                      <a:solidFill>
                        <a:schemeClr val="tx1">
                          <a:lumMod val="25000"/>
                          <a:lumOff val="75000"/>
                        </a:schemeClr>
                      </a:solidFill>
                      <a:prstDash val="solid"/>
                      <a:round/>
                      <a:headEnd type="none" w="med" len="med"/>
                      <a:tailEnd type="none" w="med" len="med"/>
                    </a:lnT>
                    <a:lnB w="12700" cap="flat" cmpd="sng" algn="ctr">
                      <a:solidFill>
                        <a:schemeClr val="tx1">
                          <a:lumMod val="25000"/>
                          <a:lumOff val="75000"/>
                        </a:schemeClr>
                      </a:solidFill>
                      <a:prstDash val="solid"/>
                      <a:round/>
                      <a:headEnd type="none" w="med" len="med"/>
                      <a:tailEnd type="none" w="med" len="med"/>
                    </a:lnB>
                    <a:noFill/>
                  </a:tcPr>
                </a:tc>
                <a:tc>
                  <a:txBody>
                    <a:bodyPr/>
                    <a:lstStyle/>
                    <a:p>
                      <a:pPr marL="0" marR="0" lvl="0" indent="0" algn="ctr" defTabSz="685777"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rgbClr val="282828"/>
                          </a:solidFill>
                          <a:effectLst/>
                          <a:uLnTx/>
                          <a:uFillTx/>
                          <a:latin typeface="+mn-lt"/>
                          <a:ea typeface="MS PGothic"/>
                          <a:cs typeface="+mn-cs"/>
                        </a:rPr>
                        <a:t>●</a:t>
                      </a:r>
                    </a:p>
                  </a:txBody>
                  <a:tcPr marT="0" marB="0" anchor="ctr">
                    <a:lnL w="12700" cap="flat" cmpd="sng" algn="ctr">
                      <a:solidFill>
                        <a:schemeClr val="tx1">
                          <a:lumMod val="25000"/>
                          <a:lumOff val="75000"/>
                        </a:schemeClr>
                      </a:solidFill>
                      <a:prstDash val="solid"/>
                      <a:round/>
                      <a:headEnd type="none" w="med" len="med"/>
                      <a:tailEnd type="none" w="med" len="med"/>
                    </a:lnL>
                    <a:lnR w="12700" cap="flat" cmpd="sng" algn="ctr">
                      <a:solidFill>
                        <a:schemeClr val="tx1">
                          <a:lumMod val="25000"/>
                          <a:lumOff val="75000"/>
                        </a:schemeClr>
                      </a:solidFill>
                      <a:prstDash val="solid"/>
                      <a:round/>
                      <a:headEnd type="none" w="med" len="med"/>
                      <a:tailEnd type="none" w="med" len="med"/>
                    </a:lnR>
                    <a:lnT w="12700" cap="flat" cmpd="sng" algn="ctr">
                      <a:solidFill>
                        <a:schemeClr val="tx1">
                          <a:lumMod val="25000"/>
                          <a:lumOff val="75000"/>
                        </a:schemeClr>
                      </a:solidFill>
                      <a:prstDash val="solid"/>
                      <a:round/>
                      <a:headEnd type="none" w="med" len="med"/>
                      <a:tailEnd type="none" w="med" len="med"/>
                    </a:lnT>
                    <a:lnB w="12700" cap="flat" cmpd="sng" algn="ctr">
                      <a:solidFill>
                        <a:schemeClr val="tx1">
                          <a:lumMod val="25000"/>
                          <a:lumOff val="75000"/>
                        </a:schemeClr>
                      </a:solidFill>
                      <a:prstDash val="solid"/>
                      <a:round/>
                      <a:headEnd type="none" w="med" len="med"/>
                      <a:tailEnd type="none" w="med" len="med"/>
                    </a:lnB>
                    <a:noFill/>
                  </a:tcPr>
                </a:tc>
                <a:tc>
                  <a:txBody>
                    <a:bodyPr/>
                    <a:lstStyle/>
                    <a:p>
                      <a:pPr marL="0" marR="0" lvl="0" indent="0" algn="ctr" defTabSz="685777"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rgbClr val="282828"/>
                          </a:solidFill>
                          <a:effectLst/>
                          <a:uLnTx/>
                          <a:uFillTx/>
                          <a:latin typeface="+mn-lt"/>
                          <a:ea typeface="MS PGothic"/>
                          <a:cs typeface="+mn-cs"/>
                        </a:rPr>
                        <a:t>●</a:t>
                      </a:r>
                    </a:p>
                  </a:txBody>
                  <a:tcPr marT="0" marB="0" anchor="ctr">
                    <a:lnL w="12700" cap="flat" cmpd="sng" algn="ctr">
                      <a:solidFill>
                        <a:schemeClr val="tx1">
                          <a:lumMod val="25000"/>
                          <a:lumOff val="75000"/>
                        </a:schemeClr>
                      </a:solidFill>
                      <a:prstDash val="solid"/>
                      <a:round/>
                      <a:headEnd type="none" w="med" len="med"/>
                      <a:tailEnd type="none" w="med" len="med"/>
                    </a:lnL>
                    <a:lnT w="12700" cap="flat" cmpd="sng" algn="ctr">
                      <a:solidFill>
                        <a:schemeClr val="tx1">
                          <a:lumMod val="25000"/>
                          <a:lumOff val="75000"/>
                        </a:schemeClr>
                      </a:solidFill>
                      <a:prstDash val="solid"/>
                      <a:round/>
                      <a:headEnd type="none" w="med" len="med"/>
                      <a:tailEnd type="none" w="med" len="med"/>
                    </a:lnT>
                    <a:lnB w="12700" cap="flat" cmpd="sng" algn="ctr">
                      <a:solidFill>
                        <a:schemeClr val="tx1">
                          <a:lumMod val="25000"/>
                          <a:lumOff val="75000"/>
                        </a:schemeClr>
                      </a:solidFill>
                      <a:prstDash val="solid"/>
                      <a:round/>
                      <a:headEnd type="none" w="med" len="med"/>
                      <a:tailEnd type="none" w="med" len="med"/>
                    </a:lnB>
                    <a:noFill/>
                  </a:tcPr>
                </a:tc>
                <a:extLst>
                  <a:ext uri="{0D108BD9-81ED-4DB2-BD59-A6C34878D82A}">
                    <a16:rowId xmlns:a16="http://schemas.microsoft.com/office/drawing/2014/main" val="1029489456"/>
                  </a:ext>
                </a:extLst>
              </a:tr>
              <a:tr h="567000">
                <a:tc>
                  <a:txBody>
                    <a:bodyPr/>
                    <a:lstStyle/>
                    <a:p>
                      <a:pPr algn="l" fontAlgn="b"/>
                      <a:r>
                        <a:rPr lang="ja-JP" altLang="en-US" sz="1400" b="0" i="0" u="none" strike="noStrike" dirty="0">
                          <a:solidFill>
                            <a:srgbClr val="000000"/>
                          </a:solidFill>
                          <a:effectLst/>
                          <a:latin typeface="+mn-ea"/>
                          <a:ea typeface="+mn-ea"/>
                          <a:cs typeface="+mn-cs"/>
                        </a:rPr>
                        <a:t>　</a:t>
                      </a:r>
                      <a:r>
                        <a:rPr lang="en-US" sz="1400" b="0" i="0" u="none" strike="noStrike" dirty="0">
                          <a:solidFill>
                            <a:srgbClr val="000000"/>
                          </a:solidFill>
                          <a:effectLst/>
                          <a:latin typeface="+mn-ea"/>
                          <a:ea typeface="+mn-ea"/>
                          <a:cs typeface="+mn-cs"/>
                        </a:rPr>
                        <a:t>UPOE+ (90W)</a:t>
                      </a:r>
                    </a:p>
                  </a:txBody>
                  <a:tcPr marL="27432" marR="27432" marT="13500" marB="13500" anchor="ctr">
                    <a:lnR w="12700" cap="flat" cmpd="sng" algn="ctr">
                      <a:solidFill>
                        <a:schemeClr val="tx1">
                          <a:lumMod val="25000"/>
                          <a:lumOff val="75000"/>
                        </a:schemeClr>
                      </a:solidFill>
                      <a:prstDash val="solid"/>
                      <a:round/>
                      <a:headEnd type="none" w="med" len="med"/>
                      <a:tailEnd type="none" w="med" len="med"/>
                    </a:lnR>
                    <a:lnT w="12700" cap="flat" cmpd="sng" algn="ctr">
                      <a:solidFill>
                        <a:schemeClr val="tx1">
                          <a:lumMod val="25000"/>
                          <a:lumOff val="75000"/>
                        </a:schemeClr>
                      </a:solidFill>
                      <a:prstDash val="solid"/>
                      <a:round/>
                      <a:headEnd type="none" w="med" len="med"/>
                      <a:tailEnd type="none" w="med" len="med"/>
                    </a:lnT>
                    <a:solidFill>
                      <a:schemeClr val="bg2">
                        <a:lumMod val="95000"/>
                      </a:schemeClr>
                    </a:solidFill>
                  </a:tcPr>
                </a:tc>
                <a:tc>
                  <a:txBody>
                    <a:bodyPr/>
                    <a:lstStyle/>
                    <a:p>
                      <a:pPr marL="0" marR="0" lvl="0" indent="0" algn="ctr" defTabSz="685777" rtl="0" eaLnBrk="1" fontAlgn="auto" latinLnBrk="0" hangingPunct="1">
                        <a:lnSpc>
                          <a:spcPct val="100000"/>
                        </a:lnSpc>
                        <a:spcBef>
                          <a:spcPts val="0"/>
                        </a:spcBef>
                        <a:spcAft>
                          <a:spcPts val="0"/>
                        </a:spcAft>
                        <a:buClrTx/>
                        <a:buSzTx/>
                        <a:buFontTx/>
                        <a:buNone/>
                        <a:tabLst/>
                        <a:defRPr/>
                      </a:pPr>
                      <a:endParaRPr kumimoji="1" lang="ja-JP" altLang="en-US" sz="1400" b="0" i="0" u="none" strike="noStrike" kern="1200" cap="none" spc="0" normalizeH="0" baseline="0" noProof="0" dirty="0">
                        <a:ln>
                          <a:noFill/>
                        </a:ln>
                        <a:solidFill>
                          <a:schemeClr val="tx1"/>
                        </a:solidFill>
                        <a:effectLst/>
                        <a:uLnTx/>
                        <a:uFillTx/>
                        <a:latin typeface="+mn-lt"/>
                        <a:ea typeface="MS PGothic"/>
                        <a:cs typeface="+mn-cs"/>
                      </a:endParaRPr>
                    </a:p>
                  </a:txBody>
                  <a:tcPr marT="0" marB="0" anchor="ctr">
                    <a:lnL w="12700" cap="flat" cmpd="sng" algn="ctr">
                      <a:solidFill>
                        <a:schemeClr val="tx1">
                          <a:lumMod val="25000"/>
                          <a:lumOff val="75000"/>
                        </a:schemeClr>
                      </a:solidFill>
                      <a:prstDash val="solid"/>
                      <a:round/>
                      <a:headEnd type="none" w="med" len="med"/>
                      <a:tailEnd type="none" w="med" len="med"/>
                    </a:lnL>
                    <a:lnR w="12700" cap="flat" cmpd="sng" algn="ctr">
                      <a:solidFill>
                        <a:schemeClr val="tx1">
                          <a:lumMod val="25000"/>
                          <a:lumOff val="75000"/>
                        </a:schemeClr>
                      </a:solidFill>
                      <a:prstDash val="solid"/>
                      <a:round/>
                      <a:headEnd type="none" w="med" len="med"/>
                      <a:tailEnd type="none" w="med" len="med"/>
                    </a:lnR>
                    <a:lnT w="12700" cap="flat" cmpd="sng" algn="ctr">
                      <a:solidFill>
                        <a:schemeClr val="tx1">
                          <a:lumMod val="25000"/>
                          <a:lumOff val="75000"/>
                        </a:schemeClr>
                      </a:solidFill>
                      <a:prstDash val="solid"/>
                      <a:round/>
                      <a:headEnd type="none" w="med" len="med"/>
                      <a:tailEnd type="none" w="med" len="med"/>
                    </a:lnT>
                    <a:noFill/>
                  </a:tcPr>
                </a:tc>
                <a:tc>
                  <a:txBody>
                    <a:bodyPr/>
                    <a:lstStyle/>
                    <a:p>
                      <a:pPr marL="0" marR="0" lvl="0" indent="0" algn="ctr" defTabSz="685777" rtl="0" eaLnBrk="1" fontAlgn="auto" latinLnBrk="0" hangingPunct="1">
                        <a:lnSpc>
                          <a:spcPct val="100000"/>
                        </a:lnSpc>
                        <a:spcBef>
                          <a:spcPts val="0"/>
                        </a:spcBef>
                        <a:spcAft>
                          <a:spcPts val="0"/>
                        </a:spcAft>
                        <a:buClrTx/>
                        <a:buSzTx/>
                        <a:buFontTx/>
                        <a:buNone/>
                        <a:tabLst/>
                        <a:defRPr/>
                      </a:pPr>
                      <a:endParaRPr kumimoji="1" lang="ja-JP" altLang="en-US" sz="1400" b="0" i="0" u="none" strike="noStrike" kern="1200" cap="none" spc="0" normalizeH="0" baseline="0" noProof="0" dirty="0">
                        <a:ln>
                          <a:noFill/>
                        </a:ln>
                        <a:solidFill>
                          <a:srgbClr val="282828"/>
                        </a:solidFill>
                        <a:effectLst/>
                        <a:uLnTx/>
                        <a:uFillTx/>
                        <a:latin typeface="+mn-lt"/>
                        <a:ea typeface="MS PGothic"/>
                        <a:cs typeface="+mn-cs"/>
                      </a:endParaRPr>
                    </a:p>
                  </a:txBody>
                  <a:tcPr marT="0" marB="0" anchor="ctr">
                    <a:lnL w="12700" cap="flat" cmpd="sng" algn="ctr">
                      <a:solidFill>
                        <a:schemeClr val="tx1">
                          <a:lumMod val="25000"/>
                          <a:lumOff val="75000"/>
                        </a:schemeClr>
                      </a:solidFill>
                      <a:prstDash val="solid"/>
                      <a:round/>
                      <a:headEnd type="none" w="med" len="med"/>
                      <a:tailEnd type="none" w="med" len="med"/>
                    </a:lnL>
                    <a:lnR w="12700" cap="flat" cmpd="sng" algn="ctr">
                      <a:solidFill>
                        <a:schemeClr val="tx1">
                          <a:lumMod val="25000"/>
                          <a:lumOff val="75000"/>
                        </a:schemeClr>
                      </a:solidFill>
                      <a:prstDash val="solid"/>
                      <a:round/>
                      <a:headEnd type="none" w="med" len="med"/>
                      <a:tailEnd type="none" w="med" len="med"/>
                    </a:lnR>
                    <a:lnT w="12700" cap="flat" cmpd="sng" algn="ctr">
                      <a:solidFill>
                        <a:schemeClr val="tx1">
                          <a:lumMod val="25000"/>
                          <a:lumOff val="75000"/>
                        </a:schemeClr>
                      </a:solidFill>
                      <a:prstDash val="solid"/>
                      <a:round/>
                      <a:headEnd type="none" w="med" len="med"/>
                      <a:tailEnd type="none" w="med" len="med"/>
                    </a:lnT>
                    <a:noFill/>
                  </a:tcPr>
                </a:tc>
                <a:tc>
                  <a:txBody>
                    <a:bodyPr/>
                    <a:lstStyle/>
                    <a:p>
                      <a:pPr marL="0" marR="0" lvl="0" indent="0" algn="ctr" defTabSz="685777" rtl="0" eaLnBrk="1" fontAlgn="auto" latinLnBrk="0" hangingPunct="1">
                        <a:lnSpc>
                          <a:spcPct val="100000"/>
                        </a:lnSpc>
                        <a:spcBef>
                          <a:spcPts val="0"/>
                        </a:spcBef>
                        <a:spcAft>
                          <a:spcPts val="0"/>
                        </a:spcAft>
                        <a:buClrTx/>
                        <a:buSzTx/>
                        <a:buFontTx/>
                        <a:buNone/>
                        <a:tabLst/>
                        <a:defRPr/>
                      </a:pPr>
                      <a:endParaRPr kumimoji="1" lang="ja-JP" altLang="en-US" sz="1400" b="0" i="0" u="none" strike="noStrike" kern="1200" cap="none" spc="0" normalizeH="0" baseline="0" noProof="0" dirty="0">
                        <a:ln>
                          <a:noFill/>
                        </a:ln>
                        <a:solidFill>
                          <a:srgbClr val="282828"/>
                        </a:solidFill>
                        <a:effectLst/>
                        <a:uLnTx/>
                        <a:uFillTx/>
                        <a:latin typeface="+mn-lt"/>
                        <a:ea typeface="MS PGothic"/>
                        <a:cs typeface="+mn-cs"/>
                      </a:endParaRPr>
                    </a:p>
                  </a:txBody>
                  <a:tcPr marT="0" marB="0" anchor="ctr">
                    <a:lnL w="12700" cap="flat" cmpd="sng" algn="ctr">
                      <a:solidFill>
                        <a:schemeClr val="tx1">
                          <a:lumMod val="25000"/>
                          <a:lumOff val="75000"/>
                        </a:schemeClr>
                      </a:solidFill>
                      <a:prstDash val="solid"/>
                      <a:round/>
                      <a:headEnd type="none" w="med" len="med"/>
                      <a:tailEnd type="none" w="med" len="med"/>
                    </a:lnL>
                    <a:lnR w="12700" cap="flat" cmpd="sng" algn="ctr">
                      <a:solidFill>
                        <a:schemeClr val="tx1">
                          <a:lumMod val="25000"/>
                          <a:lumOff val="75000"/>
                        </a:schemeClr>
                      </a:solidFill>
                      <a:prstDash val="solid"/>
                      <a:round/>
                      <a:headEnd type="none" w="med" len="med"/>
                      <a:tailEnd type="none" w="med" len="med"/>
                    </a:lnR>
                    <a:lnT w="12700" cap="flat" cmpd="sng" algn="ctr">
                      <a:solidFill>
                        <a:schemeClr val="tx1">
                          <a:lumMod val="25000"/>
                          <a:lumOff val="75000"/>
                        </a:schemeClr>
                      </a:solidFill>
                      <a:prstDash val="solid"/>
                      <a:round/>
                      <a:headEnd type="none" w="med" len="med"/>
                      <a:tailEnd type="none" w="med" len="med"/>
                    </a:lnT>
                    <a:noFill/>
                  </a:tcPr>
                </a:tc>
                <a:tc>
                  <a:txBody>
                    <a:bodyPr/>
                    <a:lstStyle/>
                    <a:p>
                      <a:pPr marL="0" marR="0" lvl="0" indent="0" algn="ctr" defTabSz="685777"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rgbClr val="282828"/>
                          </a:solidFill>
                          <a:effectLst/>
                          <a:uLnTx/>
                          <a:uFillTx/>
                          <a:latin typeface="+mn-lt"/>
                          <a:ea typeface="MS PGothic"/>
                          <a:cs typeface="+mn-cs"/>
                        </a:rPr>
                        <a:t>●</a:t>
                      </a:r>
                    </a:p>
                  </a:txBody>
                  <a:tcPr marT="0" marB="0" anchor="ctr">
                    <a:lnL w="12700" cap="flat" cmpd="sng" algn="ctr">
                      <a:solidFill>
                        <a:schemeClr val="tx1">
                          <a:lumMod val="25000"/>
                          <a:lumOff val="75000"/>
                        </a:schemeClr>
                      </a:solidFill>
                      <a:prstDash val="solid"/>
                      <a:round/>
                      <a:headEnd type="none" w="med" len="med"/>
                      <a:tailEnd type="none" w="med" len="med"/>
                    </a:lnL>
                    <a:lnR w="12700" cap="flat" cmpd="sng" algn="ctr">
                      <a:solidFill>
                        <a:schemeClr val="tx1">
                          <a:lumMod val="25000"/>
                          <a:lumOff val="75000"/>
                        </a:schemeClr>
                      </a:solidFill>
                      <a:prstDash val="solid"/>
                      <a:round/>
                      <a:headEnd type="none" w="med" len="med"/>
                      <a:tailEnd type="none" w="med" len="med"/>
                    </a:lnR>
                    <a:lnT w="12700" cap="flat" cmpd="sng" algn="ctr">
                      <a:solidFill>
                        <a:schemeClr val="tx1">
                          <a:lumMod val="25000"/>
                          <a:lumOff val="75000"/>
                        </a:schemeClr>
                      </a:solidFill>
                      <a:prstDash val="solid"/>
                      <a:round/>
                      <a:headEnd type="none" w="med" len="med"/>
                      <a:tailEnd type="none" w="med" len="med"/>
                    </a:lnT>
                    <a:noFill/>
                  </a:tcPr>
                </a:tc>
                <a:tc>
                  <a:txBody>
                    <a:bodyPr/>
                    <a:lstStyle/>
                    <a:p>
                      <a:pPr marL="0" marR="0" lvl="0" indent="0" algn="ctr" defTabSz="685777"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a:ln>
                            <a:noFill/>
                          </a:ln>
                          <a:solidFill>
                            <a:srgbClr val="282828"/>
                          </a:solidFill>
                          <a:effectLst/>
                          <a:uLnTx/>
                          <a:uFillTx/>
                          <a:latin typeface="+mn-lt"/>
                          <a:ea typeface="MS PGothic"/>
                          <a:cs typeface="+mn-cs"/>
                        </a:rPr>
                        <a:t>●</a:t>
                      </a:r>
                      <a:r>
                        <a:rPr kumimoji="1" lang="en-US" altLang="ja-JP" sz="1400" b="0" i="0" u="none" strike="noStrike" kern="1200" cap="none" spc="0" normalizeH="0" baseline="0" noProof="0" dirty="0">
                          <a:ln>
                            <a:noFill/>
                          </a:ln>
                          <a:solidFill>
                            <a:srgbClr val="282828"/>
                          </a:solidFill>
                          <a:effectLst/>
                          <a:uLnTx/>
                          <a:uFillTx/>
                          <a:latin typeface="+mn-lt"/>
                          <a:ea typeface="MS PGothic"/>
                          <a:cs typeface="+mn-cs"/>
                        </a:rPr>
                        <a:t>*</a:t>
                      </a:r>
                      <a:endParaRPr kumimoji="1" lang="ja-JP" altLang="en-US" sz="1400" b="0" i="0" u="none" strike="noStrike" kern="1200" cap="none" spc="0" normalizeH="0" baseline="0" noProof="0" dirty="0">
                        <a:ln>
                          <a:noFill/>
                        </a:ln>
                        <a:solidFill>
                          <a:srgbClr val="282828"/>
                        </a:solidFill>
                        <a:effectLst/>
                        <a:uLnTx/>
                        <a:uFillTx/>
                        <a:latin typeface="+mn-lt"/>
                        <a:ea typeface="MS PGothic"/>
                        <a:cs typeface="+mn-cs"/>
                      </a:endParaRPr>
                    </a:p>
                  </a:txBody>
                  <a:tcPr marT="0" marB="0" anchor="ctr">
                    <a:lnL w="12700" cap="flat" cmpd="sng" algn="ctr">
                      <a:solidFill>
                        <a:schemeClr val="tx1">
                          <a:lumMod val="25000"/>
                          <a:lumOff val="75000"/>
                        </a:schemeClr>
                      </a:solidFill>
                      <a:prstDash val="solid"/>
                      <a:round/>
                      <a:headEnd type="none" w="med" len="med"/>
                      <a:tailEnd type="none" w="med" len="med"/>
                    </a:lnL>
                    <a:lnT w="12700" cap="flat" cmpd="sng" algn="ctr">
                      <a:solidFill>
                        <a:schemeClr val="tx1">
                          <a:lumMod val="25000"/>
                          <a:lumOff val="75000"/>
                        </a:schemeClr>
                      </a:solidFill>
                      <a:prstDash val="solid"/>
                      <a:round/>
                      <a:headEnd type="none" w="med" len="med"/>
                      <a:tailEnd type="none" w="med" len="med"/>
                    </a:lnT>
                    <a:noFill/>
                  </a:tcPr>
                </a:tc>
                <a:extLst>
                  <a:ext uri="{0D108BD9-81ED-4DB2-BD59-A6C34878D82A}">
                    <a16:rowId xmlns:a16="http://schemas.microsoft.com/office/drawing/2014/main" val="1915560374"/>
                  </a:ext>
                </a:extLst>
              </a:tr>
            </a:tbl>
          </a:graphicData>
        </a:graphic>
      </p:graphicFrame>
      <p:sp>
        <p:nvSpPr>
          <p:cNvPr id="3" name="Title 2">
            <a:extLst>
              <a:ext uri="{FF2B5EF4-FFF2-40B4-BE49-F238E27FC236}">
                <a16:creationId xmlns:a16="http://schemas.microsoft.com/office/drawing/2014/main" id="{B4E46717-193D-964E-B331-2B7326FCC372}"/>
              </a:ext>
            </a:extLst>
          </p:cNvPr>
          <p:cNvSpPr>
            <a:spLocks noGrp="1"/>
          </p:cNvSpPr>
          <p:nvPr>
            <p:ph type="title"/>
          </p:nvPr>
        </p:nvSpPr>
        <p:spPr/>
        <p:txBody>
          <a:bodyPr anchor="t"/>
          <a:lstStyle/>
          <a:p>
            <a:r>
              <a:rPr lang="en-US" dirty="0">
                <a:latin typeface="+mn-lt"/>
                <a:ea typeface="MS PGothic" panose="020B0600070205080204" pitchFamily="34" charset="-128"/>
              </a:rPr>
              <a:t>PoE</a:t>
            </a:r>
          </a:p>
        </p:txBody>
      </p:sp>
      <p:sp>
        <p:nvSpPr>
          <p:cNvPr id="6" name="Text Placeholder 5">
            <a:extLst>
              <a:ext uri="{FF2B5EF4-FFF2-40B4-BE49-F238E27FC236}">
                <a16:creationId xmlns:a16="http://schemas.microsoft.com/office/drawing/2014/main" id="{AD0CEF74-413B-8F45-AD7F-1418652859F4}"/>
              </a:ext>
            </a:extLst>
          </p:cNvPr>
          <p:cNvSpPr>
            <a:spLocks noGrp="1"/>
          </p:cNvSpPr>
          <p:nvPr>
            <p:ph type="body" sz="quarter" idx="12"/>
          </p:nvPr>
        </p:nvSpPr>
        <p:spPr/>
        <p:txBody>
          <a:bodyPr/>
          <a:lstStyle/>
          <a:p>
            <a:r>
              <a:rPr kumimoji="1" lang="en-US" altLang="ja-JP">
                <a:ea typeface="MS PGothic" panose="020B0600070205080204" pitchFamily="34" charset="-128"/>
              </a:rPr>
              <a:t>3.2  IOS Management</a:t>
            </a:r>
            <a:endParaRPr lang="en-US">
              <a:ea typeface="MS PGothic" panose="020B0600070205080204" pitchFamily="34" charset="-128"/>
            </a:endParaRPr>
          </a:p>
        </p:txBody>
      </p:sp>
      <p:sp>
        <p:nvSpPr>
          <p:cNvPr id="10" name="Text Placeholder 4">
            <a:extLst>
              <a:ext uri="{FF2B5EF4-FFF2-40B4-BE49-F238E27FC236}">
                <a16:creationId xmlns:a16="http://schemas.microsoft.com/office/drawing/2014/main" id="{C43DC60B-2A78-4236-92C3-D2437A176A87}"/>
              </a:ext>
            </a:extLst>
          </p:cNvPr>
          <p:cNvSpPr>
            <a:spLocks noGrp="1"/>
          </p:cNvSpPr>
          <p:nvPr>
            <p:ph type="body" sz="quarter" idx="11"/>
          </p:nvPr>
        </p:nvSpPr>
        <p:spPr>
          <a:xfrm>
            <a:off x="533400" y="786607"/>
            <a:ext cx="7084679" cy="326233"/>
          </a:xfrm>
        </p:spPr>
        <p:txBody>
          <a:bodyPr anchor="b"/>
          <a:lstStyle/>
          <a:p>
            <a:r>
              <a:rPr lang="en-US" dirty="0">
                <a:ea typeface="MS PGothic" panose="020B0600070205080204" pitchFamily="34" charset="-128"/>
              </a:rPr>
              <a:t>Cisco Catalyst 9000 </a:t>
            </a:r>
            <a:r>
              <a:rPr lang="ja-JP" altLang="en-US" dirty="0">
                <a:ea typeface="MS PGothic" panose="020B0600070205080204" pitchFamily="34" charset="-128"/>
              </a:rPr>
              <a:t>シリーズ</a:t>
            </a:r>
            <a:r>
              <a:rPr lang="en-US" altLang="ja-JP" dirty="0">
                <a:ea typeface="MS PGothic" panose="020B0600070205080204" pitchFamily="34" charset="-128"/>
              </a:rPr>
              <a:t>PoE</a:t>
            </a:r>
            <a:r>
              <a:rPr lang="ja-JP" altLang="en-US" dirty="0">
                <a:ea typeface="MS PGothic" panose="020B0600070205080204" pitchFamily="34" charset="-128"/>
              </a:rPr>
              <a:t>機能対応表</a:t>
            </a:r>
            <a:endParaRPr lang="en-US" dirty="0">
              <a:ea typeface="MS PGothic" panose="020B0600070205080204" pitchFamily="34" charset="-128"/>
            </a:endParaRPr>
          </a:p>
        </p:txBody>
      </p:sp>
      <p:sp>
        <p:nvSpPr>
          <p:cNvPr id="9" name="テキスト ボックス 8">
            <a:extLst>
              <a:ext uri="{FF2B5EF4-FFF2-40B4-BE49-F238E27FC236}">
                <a16:creationId xmlns:a16="http://schemas.microsoft.com/office/drawing/2014/main" id="{C9E810C1-CD64-422E-9B09-A873E8840E60}"/>
              </a:ext>
            </a:extLst>
          </p:cNvPr>
          <p:cNvSpPr txBox="1"/>
          <p:nvPr/>
        </p:nvSpPr>
        <p:spPr>
          <a:xfrm>
            <a:off x="6252202" y="4340125"/>
            <a:ext cx="2861432" cy="194925"/>
          </a:xfrm>
          <a:prstGeom prst="rect">
            <a:avLst/>
          </a:prstGeom>
          <a:noFill/>
        </p:spPr>
        <p:txBody>
          <a:bodyPr wrap="square" rtlCol="0">
            <a:spAutoFit/>
          </a:bodyPr>
          <a:lstStyle/>
          <a:p>
            <a:r>
              <a:rPr lang="en-US" altLang="ja-JP" sz="1000" baseline="30000" dirty="0">
                <a:latin typeface="+mn-ea"/>
              </a:rPr>
              <a:t>*UPOE+</a:t>
            </a:r>
            <a:r>
              <a:rPr lang="ja-JP" altLang="en-US" sz="1000" baseline="30000" dirty="0">
                <a:latin typeface="+mn-ea"/>
              </a:rPr>
              <a:t>対応ラインカード </a:t>
            </a:r>
            <a:r>
              <a:rPr lang="en-US" altLang="ja-JP" sz="1000" baseline="30000" dirty="0">
                <a:latin typeface="+mn-ea"/>
              </a:rPr>
              <a:t>“ C9400-LC-48H ” </a:t>
            </a:r>
            <a:r>
              <a:rPr lang="ja-JP" altLang="en-US" sz="1000" baseline="30000" dirty="0">
                <a:latin typeface="+mn-ea"/>
              </a:rPr>
              <a:t>が必要。</a:t>
            </a:r>
            <a:endParaRPr lang="en-US" altLang="ja-JP" sz="1000" baseline="30000" dirty="0">
              <a:latin typeface="+mn-ea"/>
            </a:endParaRPr>
          </a:p>
        </p:txBody>
      </p:sp>
      <p:sp>
        <p:nvSpPr>
          <p:cNvPr id="7" name="Slide Number Placeholder 4">
            <a:extLst>
              <a:ext uri="{FF2B5EF4-FFF2-40B4-BE49-F238E27FC236}">
                <a16:creationId xmlns:a16="http://schemas.microsoft.com/office/drawing/2014/main" id="{1849A0E3-8722-4D54-9752-77252F6158F1}"/>
              </a:ext>
            </a:extLst>
          </p:cNvPr>
          <p:cNvSpPr>
            <a:spLocks noGrp="1"/>
          </p:cNvSpPr>
          <p:nvPr>
            <p:ph type="sldNum" sz="quarter" idx="4294967295"/>
          </p:nvPr>
        </p:nvSpPr>
        <p:spPr>
          <a:xfrm>
            <a:off x="8648700" y="4884738"/>
            <a:ext cx="495300" cy="274637"/>
          </a:xfrm>
          <a:prstGeom prst="rect">
            <a:avLst/>
          </a:prstGeom>
        </p:spPr>
        <p:txBody>
          <a:bodyPr>
            <a:noAutofit/>
          </a:bodyPr>
          <a:lstStyle/>
          <a:p>
            <a:fld id="{3945D0FD-48F1-4D72-80C5-FFB60B92A834}" type="slidenum">
              <a:rPr lang="en-US" sz="900" smtClean="0">
                <a:latin typeface="+mn-lt"/>
                <a:ea typeface="MS PGothic" panose="020B0600070205080204" pitchFamily="34" charset="-128"/>
              </a:rPr>
              <a:pPr/>
              <a:t>155</a:t>
            </a:fld>
            <a:endParaRPr lang="en-US" sz="900" dirty="0">
              <a:latin typeface="+mn-lt"/>
              <a:ea typeface="MS PGothic" panose="020B0600070205080204" pitchFamily="34" charset="-128"/>
            </a:endParaRPr>
          </a:p>
        </p:txBody>
      </p:sp>
    </p:spTree>
    <p:extLst>
      <p:ext uri="{BB962C8B-B14F-4D97-AF65-F5344CB8AC3E}">
        <p14:creationId xmlns:p14="http://schemas.microsoft.com/office/powerpoint/2010/main" val="3574307728"/>
      </p:ext>
    </p:extLst>
  </p:cSld>
  <p:clrMapOvr>
    <a:masterClrMapping/>
  </p:clrMapOvr>
</p:sld>
</file>

<file path=ppt/slides/slide1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B4E46717-193D-964E-B331-2B7326FCC372}"/>
              </a:ext>
            </a:extLst>
          </p:cNvPr>
          <p:cNvSpPr>
            <a:spLocks noGrp="1"/>
          </p:cNvSpPr>
          <p:nvPr>
            <p:ph type="title"/>
          </p:nvPr>
        </p:nvSpPr>
        <p:spPr/>
        <p:txBody>
          <a:bodyPr anchor="t"/>
          <a:lstStyle/>
          <a:p>
            <a:r>
              <a:rPr lang="en-US">
                <a:latin typeface="+mn-lt"/>
                <a:ea typeface="MS PGothic" panose="020B0600070205080204" pitchFamily="34" charset="-128"/>
              </a:rPr>
              <a:t>Wireshark</a:t>
            </a:r>
          </a:p>
        </p:txBody>
      </p:sp>
      <p:sp>
        <p:nvSpPr>
          <p:cNvPr id="5" name="Text Placeholder 4">
            <a:extLst>
              <a:ext uri="{FF2B5EF4-FFF2-40B4-BE49-F238E27FC236}">
                <a16:creationId xmlns:a16="http://schemas.microsoft.com/office/drawing/2014/main" id="{A9F797BE-25B5-8A46-B6B8-37C32BBAD93F}"/>
              </a:ext>
            </a:extLst>
          </p:cNvPr>
          <p:cNvSpPr>
            <a:spLocks noGrp="1"/>
          </p:cNvSpPr>
          <p:nvPr>
            <p:ph type="body" sz="quarter" idx="11"/>
          </p:nvPr>
        </p:nvSpPr>
        <p:spPr/>
        <p:txBody>
          <a:bodyPr anchor="b"/>
          <a:lstStyle/>
          <a:p>
            <a:r>
              <a:rPr lang="ja-JP" altLang="en-US">
                <a:ea typeface="MS PGothic" panose="020B0600070205080204" pitchFamily="34" charset="-128"/>
              </a:rPr>
              <a:t>機能説明</a:t>
            </a:r>
            <a:endParaRPr lang="en-US">
              <a:ea typeface="MS PGothic" panose="020B0600070205080204" pitchFamily="34" charset="-128"/>
            </a:endParaRPr>
          </a:p>
        </p:txBody>
      </p:sp>
      <p:sp>
        <p:nvSpPr>
          <p:cNvPr id="6" name="Text Placeholder 5">
            <a:extLst>
              <a:ext uri="{FF2B5EF4-FFF2-40B4-BE49-F238E27FC236}">
                <a16:creationId xmlns:a16="http://schemas.microsoft.com/office/drawing/2014/main" id="{AD0CEF74-413B-8F45-AD7F-1418652859F4}"/>
              </a:ext>
            </a:extLst>
          </p:cNvPr>
          <p:cNvSpPr>
            <a:spLocks noGrp="1"/>
          </p:cNvSpPr>
          <p:nvPr>
            <p:ph type="body" sz="quarter" idx="12"/>
          </p:nvPr>
        </p:nvSpPr>
        <p:spPr/>
        <p:txBody>
          <a:bodyPr/>
          <a:lstStyle/>
          <a:p>
            <a:r>
              <a:rPr kumimoji="1" lang="en-US" altLang="ja-JP">
                <a:ea typeface="MS PGothic" panose="020B0600070205080204" pitchFamily="34" charset="-128"/>
              </a:rPr>
              <a:t>3.2  IOS Management</a:t>
            </a:r>
            <a:endParaRPr lang="en-US" altLang="ja-JP">
              <a:solidFill>
                <a:schemeClr val="accent3">
                  <a:lumMod val="50000"/>
                </a:schemeClr>
              </a:solidFill>
              <a:ea typeface="MS PGothic" panose="020B0600070205080204" pitchFamily="34" charset="-128"/>
              <a:cs typeface="CiscoSansTT" panose="020B0503020201020303" pitchFamily="34" charset="0"/>
            </a:endParaRPr>
          </a:p>
        </p:txBody>
      </p:sp>
      <p:sp>
        <p:nvSpPr>
          <p:cNvPr id="7" name="四角形: 角を丸くする 6">
            <a:extLst>
              <a:ext uri="{FF2B5EF4-FFF2-40B4-BE49-F238E27FC236}">
                <a16:creationId xmlns:a16="http://schemas.microsoft.com/office/drawing/2014/main" id="{29D6F3C6-AFC4-4CD5-B211-1F57CECDF717}"/>
              </a:ext>
            </a:extLst>
          </p:cNvPr>
          <p:cNvSpPr/>
          <p:nvPr/>
        </p:nvSpPr>
        <p:spPr>
          <a:xfrm>
            <a:off x="227413" y="1201737"/>
            <a:ext cx="8651475" cy="565737"/>
          </a:xfrm>
          <a:prstGeom prst="roundRect">
            <a:avLst/>
          </a:prstGeom>
          <a:solidFill>
            <a:schemeClr val="tx2"/>
          </a:solidFill>
          <a:ln w="9525" cap="flat" cmpd="sng" algn="ctr">
            <a:noFill/>
            <a:prstDash val="solid"/>
            <a:round/>
            <a:headEnd type="none" w="med" len="med"/>
            <a:tailEnd type="none" w="med" len="med"/>
          </a:ln>
        </p:spPr>
        <p:style>
          <a:lnRef idx="0">
            <a:scrgbClr r="0" g="0" b="0"/>
          </a:lnRef>
          <a:fillRef idx="0">
            <a:scrgbClr r="0" g="0" b="0"/>
          </a:fillRef>
          <a:effectRef idx="0">
            <a:scrgbClr r="0" g="0" b="0"/>
          </a:effectRef>
          <a:fontRef idx="minor">
            <a:schemeClr val="accent1"/>
          </a:fontRef>
        </p:style>
        <p:txBody>
          <a:bodyPr rtlCol="0" anchor="ctr"/>
          <a:lstStyle/>
          <a:p>
            <a:r>
              <a:rPr kumimoji="1" lang="en-US" altLang="ja-JP" sz="1200">
                <a:solidFill>
                  <a:schemeClr val="accent1">
                    <a:lumMod val="20000"/>
                    <a:lumOff val="80000"/>
                  </a:schemeClr>
                </a:solidFill>
                <a:ea typeface="MS PGothic" panose="020B0600070205080204" pitchFamily="34" charset="-128"/>
              </a:rPr>
              <a:t>Cisco Catalyst Wireshark </a:t>
            </a:r>
            <a:r>
              <a:rPr kumimoji="1" lang="ja-JP" altLang="en-US" sz="1200">
                <a:solidFill>
                  <a:schemeClr val="accent1">
                    <a:lumMod val="20000"/>
                    <a:lumOff val="80000"/>
                  </a:schemeClr>
                </a:solidFill>
                <a:ea typeface="MS PGothic" panose="020B0600070205080204" pitchFamily="34" charset="-128"/>
              </a:rPr>
              <a:t>（</a:t>
            </a:r>
            <a:r>
              <a:rPr kumimoji="1" lang="en-US" altLang="ja-JP" sz="1200">
                <a:solidFill>
                  <a:schemeClr val="accent1">
                    <a:lumMod val="20000"/>
                    <a:lumOff val="80000"/>
                  </a:schemeClr>
                </a:solidFill>
                <a:ea typeface="MS PGothic" panose="020B0600070205080204" pitchFamily="34" charset="-128"/>
              </a:rPr>
              <a:t>Packet Capture</a:t>
            </a:r>
            <a:r>
              <a:rPr kumimoji="1" lang="ja-JP" altLang="en-US" sz="1200">
                <a:solidFill>
                  <a:schemeClr val="accent1">
                    <a:lumMod val="20000"/>
                    <a:lumOff val="80000"/>
                  </a:schemeClr>
                </a:solidFill>
                <a:ea typeface="MS PGothic" panose="020B0600070205080204" pitchFamily="34" charset="-128"/>
              </a:rPr>
              <a:t>）の機能では、スイッチ上で転送パケットをキャプチャし</a:t>
            </a:r>
            <a:r>
              <a:rPr kumimoji="1" lang="en-US" altLang="ja-JP" sz="1200">
                <a:solidFill>
                  <a:schemeClr val="accent1">
                    <a:lumMod val="20000"/>
                    <a:lumOff val="80000"/>
                  </a:schemeClr>
                </a:solidFill>
                <a:ea typeface="MS PGothic" panose="020B0600070205080204" pitchFamily="34" charset="-128"/>
              </a:rPr>
              <a:t> </a:t>
            </a:r>
            <a:r>
              <a:rPr kumimoji="1" lang="en-US" altLang="ja-JP" sz="1200" err="1">
                <a:solidFill>
                  <a:schemeClr val="accent1">
                    <a:lumMod val="20000"/>
                    <a:lumOff val="80000"/>
                  </a:schemeClr>
                </a:solidFill>
                <a:ea typeface="MS PGothic" panose="020B0600070205080204" pitchFamily="34" charset="-128"/>
              </a:rPr>
              <a:t>libpcap</a:t>
            </a:r>
            <a:r>
              <a:rPr kumimoji="1" lang="en-US" altLang="ja-JP" sz="1200">
                <a:solidFill>
                  <a:schemeClr val="accent1">
                    <a:lumMod val="20000"/>
                    <a:lumOff val="80000"/>
                  </a:schemeClr>
                </a:solidFill>
                <a:ea typeface="MS PGothic" panose="020B0600070205080204" pitchFamily="34" charset="-128"/>
              </a:rPr>
              <a:t> </a:t>
            </a:r>
            <a:r>
              <a:rPr kumimoji="1" lang="ja-JP" altLang="en-US" sz="1200">
                <a:solidFill>
                  <a:schemeClr val="accent1">
                    <a:lumMod val="20000"/>
                    <a:lumOff val="80000"/>
                  </a:schemeClr>
                </a:solidFill>
                <a:ea typeface="MS PGothic" panose="020B0600070205080204" pitchFamily="34" charset="-128"/>
              </a:rPr>
              <a:t>形式（</a:t>
            </a:r>
            <a:r>
              <a:rPr kumimoji="1" lang="en-US" altLang="ja-JP" sz="1200">
                <a:solidFill>
                  <a:schemeClr val="accent1">
                    <a:lumMod val="20000"/>
                    <a:lumOff val="80000"/>
                  </a:schemeClr>
                </a:solidFill>
                <a:ea typeface="MS PGothic" panose="020B0600070205080204" pitchFamily="34" charset="-128"/>
              </a:rPr>
              <a:t>.</a:t>
            </a:r>
            <a:r>
              <a:rPr kumimoji="1" lang="en-US" altLang="ja-JP" sz="1200" err="1">
                <a:solidFill>
                  <a:schemeClr val="accent1">
                    <a:lumMod val="20000"/>
                    <a:lumOff val="80000"/>
                  </a:schemeClr>
                </a:solidFill>
                <a:ea typeface="MS PGothic" panose="020B0600070205080204" pitchFamily="34" charset="-128"/>
              </a:rPr>
              <a:t>pcap</a:t>
            </a:r>
            <a:r>
              <a:rPr kumimoji="1" lang="ja-JP" altLang="en-US" sz="1200">
                <a:solidFill>
                  <a:schemeClr val="accent1">
                    <a:lumMod val="20000"/>
                    <a:lumOff val="80000"/>
                  </a:schemeClr>
                </a:solidFill>
                <a:ea typeface="MS PGothic" panose="020B0600070205080204" pitchFamily="34" charset="-128"/>
              </a:rPr>
              <a:t>）で保存することができます。また、</a:t>
            </a:r>
            <a:r>
              <a:rPr kumimoji="1" lang="en-US" altLang="ja-JP" sz="1200">
                <a:solidFill>
                  <a:schemeClr val="accent1">
                    <a:lumMod val="20000"/>
                    <a:lumOff val="80000"/>
                  </a:schemeClr>
                </a:solidFill>
                <a:ea typeface="MS PGothic" panose="020B0600070205080204" pitchFamily="34" charset="-128"/>
              </a:rPr>
              <a:t>CLI </a:t>
            </a:r>
            <a:r>
              <a:rPr kumimoji="1" lang="ja-JP" altLang="en-US" sz="1200">
                <a:solidFill>
                  <a:schemeClr val="accent1">
                    <a:lumMod val="20000"/>
                    <a:lumOff val="80000"/>
                  </a:schemeClr>
                </a:solidFill>
                <a:ea typeface="MS PGothic" panose="020B0600070205080204" pitchFamily="34" charset="-128"/>
              </a:rPr>
              <a:t>上で簡易的なパケットデコード表示も可能です。</a:t>
            </a:r>
            <a:endParaRPr kumimoji="1" lang="en-US" altLang="ja-JP" sz="1200">
              <a:solidFill>
                <a:schemeClr val="accent1">
                  <a:lumMod val="20000"/>
                  <a:lumOff val="80000"/>
                </a:schemeClr>
              </a:solidFill>
              <a:ea typeface="MS PGothic" panose="020B0600070205080204" pitchFamily="34" charset="-128"/>
            </a:endParaRPr>
          </a:p>
        </p:txBody>
      </p:sp>
      <p:sp>
        <p:nvSpPr>
          <p:cNvPr id="9" name="テキスト ボックス 8">
            <a:extLst>
              <a:ext uri="{FF2B5EF4-FFF2-40B4-BE49-F238E27FC236}">
                <a16:creationId xmlns:a16="http://schemas.microsoft.com/office/drawing/2014/main" id="{DED5B2CF-4CFD-FD46-AD0D-2F1DCC5B41F1}"/>
              </a:ext>
            </a:extLst>
          </p:cNvPr>
          <p:cNvSpPr txBox="1"/>
          <p:nvPr/>
        </p:nvSpPr>
        <p:spPr>
          <a:xfrm>
            <a:off x="228600" y="1892012"/>
            <a:ext cx="8579048" cy="2169825"/>
          </a:xfrm>
          <a:prstGeom prst="rect">
            <a:avLst/>
          </a:prstGeom>
          <a:noFill/>
        </p:spPr>
        <p:txBody>
          <a:bodyPr wrap="square" rtlCol="0" anchor="t">
            <a:spAutoFit/>
          </a:bodyPr>
          <a:lstStyle/>
          <a:p>
            <a:pPr marL="171450" indent="-171450">
              <a:buFont typeface="Apple SD Gothic Neo Regular" panose="02000300000000000000" pitchFamily="2" charset="-127"/>
              <a:buChar char="◼"/>
            </a:pPr>
            <a:r>
              <a:rPr kumimoji="1" lang="ja-JP" altLang="en-US" sz="1200" b="1" dirty="0">
                <a:solidFill>
                  <a:schemeClr val="tx2"/>
                </a:solidFill>
                <a:latin typeface="+mn-lt"/>
                <a:ea typeface="MS PGothic" panose="020B0600070205080204" pitchFamily="34" charset="-128"/>
              </a:rPr>
              <a:t>特徴</a:t>
            </a:r>
            <a:endParaRPr kumimoji="1" lang="en-US" altLang="ja-JP" sz="1200" b="1" dirty="0">
              <a:solidFill>
                <a:schemeClr val="tx2"/>
              </a:solidFill>
              <a:latin typeface="+mn-lt"/>
              <a:ea typeface="MS PGothic" panose="020B0600070205080204" pitchFamily="34" charset="-128"/>
            </a:endParaRPr>
          </a:p>
          <a:p>
            <a:r>
              <a:rPr lang="ja-JP" altLang="en-US" sz="1100" dirty="0">
                <a:latin typeface="+mn-lt"/>
                <a:ea typeface="MS PGothic"/>
              </a:rPr>
              <a:t>パケットのキャプチャを行う際、従来はスイッチの設定変更や　</a:t>
            </a:r>
            <a:r>
              <a:rPr lang="en-US" altLang="ja-JP" sz="1100" dirty="0">
                <a:latin typeface="+mn-lt"/>
                <a:ea typeface="MS PGothic"/>
              </a:rPr>
              <a:t>PC</a:t>
            </a:r>
            <a:r>
              <a:rPr lang="ja-JP" altLang="en-US" sz="1100" dirty="0">
                <a:latin typeface="+mn-lt"/>
                <a:ea typeface="MS PGothic"/>
              </a:rPr>
              <a:t> の準備など時間を要していた機能をスイッチの機能として盛り込んでいます。これにより作業開始までの時間を削減することができ運用負荷や問題切り分けの時間を短縮します。</a:t>
            </a:r>
            <a:endParaRPr lang="en-US" altLang="ja-JP" sz="1100" dirty="0">
              <a:latin typeface="+mn-lt"/>
              <a:ea typeface="MS PGothic"/>
            </a:endParaRPr>
          </a:p>
          <a:p>
            <a:endParaRPr kumimoji="1" lang="en-US" altLang="ja-JP" sz="1100" dirty="0">
              <a:latin typeface="+mn-lt"/>
              <a:ea typeface="MS PGothic" panose="020B0600070205080204" pitchFamily="34" charset="-128"/>
            </a:endParaRPr>
          </a:p>
          <a:p>
            <a:pPr marL="171450" indent="-171450">
              <a:buFont typeface="Apple SD Gothic Neo Regular" panose="02000300000000000000" pitchFamily="2" charset="-127"/>
              <a:buChar char="◼"/>
            </a:pPr>
            <a:r>
              <a:rPr kumimoji="1" lang="ja-JP" altLang="en-US" sz="1200" b="1" dirty="0">
                <a:solidFill>
                  <a:schemeClr val="tx2"/>
                </a:solidFill>
                <a:latin typeface="+mn-lt"/>
                <a:ea typeface="MS PGothic" panose="020B0600070205080204" pitchFamily="34" charset="-128"/>
              </a:rPr>
              <a:t>注意事項</a:t>
            </a:r>
            <a:endParaRPr kumimoji="1" lang="en-US" altLang="ja-JP" sz="1200" b="1" dirty="0">
              <a:solidFill>
                <a:schemeClr val="tx2"/>
              </a:solidFill>
              <a:latin typeface="+mn-lt"/>
              <a:ea typeface="MS PGothic" panose="020B0600070205080204" pitchFamily="34" charset="-128"/>
            </a:endParaRPr>
          </a:p>
          <a:p>
            <a:r>
              <a:rPr kumimoji="1" lang="ja-JP" altLang="en-US" sz="1100" dirty="0">
                <a:latin typeface="+mn-lt"/>
                <a:ea typeface="MS PGothic"/>
              </a:rPr>
              <a:t>バーストなどのパケット</a:t>
            </a:r>
            <a:r>
              <a:rPr kumimoji="1" lang="en-US" altLang="ja-JP" sz="1100" dirty="0">
                <a:latin typeface="+mn-lt"/>
                <a:ea typeface="MS PGothic"/>
              </a:rPr>
              <a:t> </a:t>
            </a:r>
            <a:r>
              <a:rPr kumimoji="1" lang="ja-JP" altLang="en-US" sz="1100" dirty="0">
                <a:latin typeface="+mn-lt"/>
                <a:ea typeface="MS PGothic"/>
              </a:rPr>
              <a:t>キャプチャが発生した場合は</a:t>
            </a:r>
            <a:r>
              <a:rPr kumimoji="1" lang="en-US" altLang="ja-JP" sz="1100" dirty="0">
                <a:latin typeface="+mn-lt"/>
                <a:ea typeface="MS PGothic"/>
              </a:rPr>
              <a:t> CPU </a:t>
            </a:r>
            <a:r>
              <a:rPr kumimoji="1" lang="ja-JP" altLang="en-US" sz="1100" dirty="0">
                <a:latin typeface="+mn-lt"/>
                <a:ea typeface="MS PGothic"/>
              </a:rPr>
              <a:t>稼働率が高くなる可能性があります。</a:t>
            </a:r>
            <a:endParaRPr kumimoji="1" lang="en-US" altLang="ja-JP" sz="1100" dirty="0">
              <a:latin typeface="+mn-lt"/>
              <a:ea typeface="MS PGothic"/>
            </a:endParaRPr>
          </a:p>
          <a:p>
            <a:r>
              <a:rPr kumimoji="1" lang="ja-JP" altLang="en-US" sz="1100" dirty="0">
                <a:latin typeface="+mn-lt"/>
                <a:ea typeface="MS PGothic"/>
              </a:rPr>
              <a:t>本機能の利用には</a:t>
            </a:r>
            <a:r>
              <a:rPr kumimoji="1" lang="en-US" altLang="ja-JP" sz="1100" dirty="0">
                <a:latin typeface="+mn-lt"/>
                <a:ea typeface="MS PGothic"/>
              </a:rPr>
              <a:t> Cisco DNA Advantage </a:t>
            </a:r>
            <a:r>
              <a:rPr kumimoji="1" lang="ja-JP" altLang="en-US" sz="1100" dirty="0">
                <a:latin typeface="+mn-lt"/>
                <a:ea typeface="MS PGothic"/>
              </a:rPr>
              <a:t>ライセンスが必要になります。　（サブスクリプション ライセンス）</a:t>
            </a:r>
            <a:endParaRPr kumimoji="1" lang="en-US" altLang="ja-JP" sz="1100" dirty="0">
              <a:latin typeface="+mn-lt"/>
              <a:ea typeface="MS PGothic"/>
            </a:endParaRPr>
          </a:p>
          <a:p>
            <a:r>
              <a:rPr kumimoji="1" lang="en-US" altLang="ja-JP" sz="1100" dirty="0">
                <a:latin typeface="+mn-lt"/>
                <a:ea typeface="MS PGothic"/>
              </a:rPr>
              <a:t>Cisco Catalyst 9200 </a:t>
            </a:r>
            <a:r>
              <a:rPr kumimoji="1" lang="ja-JP" altLang="en-US" sz="1100" dirty="0">
                <a:latin typeface="+mn-lt"/>
                <a:ea typeface="MS PGothic"/>
              </a:rPr>
              <a:t>シリーズはキャプチャを行い、</a:t>
            </a:r>
            <a:r>
              <a:rPr kumimoji="1" lang="en-US" altLang="ja-JP" sz="1100" dirty="0" err="1">
                <a:latin typeface="+mn-lt"/>
                <a:ea typeface="MS PGothic"/>
              </a:rPr>
              <a:t>pcap</a:t>
            </a:r>
            <a:r>
              <a:rPr kumimoji="1" lang="ja-JP" altLang="en-US" sz="1100" dirty="0">
                <a:latin typeface="+mn-lt"/>
                <a:ea typeface="MS PGothic"/>
              </a:rPr>
              <a:t>として保存が可能です。</a:t>
            </a:r>
            <a:endParaRPr lang="en-US" altLang="ja-JP" sz="1100" dirty="0">
              <a:latin typeface="+mn-lt"/>
              <a:ea typeface="MS PGothic" panose="020B0600070205080204" pitchFamily="34" charset="-128"/>
            </a:endParaRPr>
          </a:p>
          <a:p>
            <a:endParaRPr kumimoji="1" lang="en-US" altLang="ja-JP" sz="1100" dirty="0">
              <a:latin typeface="+mn-lt"/>
              <a:ea typeface="MS PGothic" panose="020B0600070205080204" pitchFamily="34" charset="-128"/>
            </a:endParaRPr>
          </a:p>
          <a:p>
            <a:pPr marL="171450" indent="-171450">
              <a:buFont typeface="Apple SD Gothic Neo Regular" panose="02000300000000000000" pitchFamily="2" charset="-127"/>
              <a:buChar char="◼"/>
            </a:pPr>
            <a:r>
              <a:rPr kumimoji="1" lang="ja-JP" altLang="en-US" sz="1200" b="1" dirty="0">
                <a:solidFill>
                  <a:schemeClr val="tx2"/>
                </a:solidFill>
                <a:latin typeface="+mn-lt"/>
                <a:ea typeface="MS PGothic" panose="020B0600070205080204" pitchFamily="34" charset="-128"/>
              </a:rPr>
              <a:t>補足</a:t>
            </a:r>
            <a:endParaRPr kumimoji="1" lang="en-US" altLang="ja-JP" sz="1200" b="1" dirty="0">
              <a:solidFill>
                <a:schemeClr val="tx2"/>
              </a:solidFill>
              <a:latin typeface="+mn-lt"/>
              <a:ea typeface="MS PGothic" panose="020B0600070205080204" pitchFamily="34" charset="-128"/>
            </a:endParaRPr>
          </a:p>
          <a:p>
            <a:r>
              <a:rPr kumimoji="1" lang="en-US" altLang="ja-JP" sz="1100" dirty="0">
                <a:latin typeface="+mn-lt"/>
                <a:ea typeface="MS PGothic"/>
              </a:rPr>
              <a:t>Wireshark </a:t>
            </a:r>
            <a:r>
              <a:rPr kumimoji="1" lang="ja-JP" altLang="en-US" sz="1100" dirty="0">
                <a:latin typeface="+mn-lt"/>
                <a:ea typeface="MS PGothic"/>
              </a:rPr>
              <a:t>（ワイヤシャーク）は、ネットワーク</a:t>
            </a:r>
            <a:r>
              <a:rPr kumimoji="1" lang="en-US" altLang="ja-JP" sz="1100" dirty="0">
                <a:latin typeface="+mn-lt"/>
                <a:ea typeface="MS PGothic"/>
              </a:rPr>
              <a:t> </a:t>
            </a:r>
            <a:r>
              <a:rPr kumimoji="1" lang="ja-JP" altLang="en-US" sz="1100" dirty="0">
                <a:latin typeface="+mn-lt"/>
                <a:ea typeface="MS PGothic"/>
              </a:rPr>
              <a:t>アナライザのソフトウエアです。</a:t>
            </a:r>
            <a:endParaRPr kumimoji="1" lang="en-US" altLang="ja-JP" sz="1100" dirty="0">
              <a:latin typeface="+mn-lt"/>
              <a:ea typeface="MS PGothic"/>
            </a:endParaRPr>
          </a:p>
          <a:p>
            <a:r>
              <a:rPr kumimoji="1" lang="en-US" altLang="ja-JP" sz="1100" dirty="0">
                <a:latin typeface="+mn-lt"/>
                <a:ea typeface="MS PGothic"/>
              </a:rPr>
              <a:t>https://</a:t>
            </a:r>
            <a:r>
              <a:rPr kumimoji="1" lang="en-US" altLang="ja-JP" sz="1100" dirty="0" err="1">
                <a:latin typeface="+mn-lt"/>
                <a:ea typeface="MS PGothic"/>
              </a:rPr>
              <a:t>www.wireshark.org</a:t>
            </a:r>
            <a:r>
              <a:rPr kumimoji="1" lang="en-US" altLang="ja-JP" sz="1100" dirty="0">
                <a:latin typeface="+mn-lt"/>
                <a:ea typeface="MS PGothic"/>
              </a:rPr>
              <a:t>/</a:t>
            </a:r>
            <a:endParaRPr lang="en-US" altLang="ja-JP" sz="1100" dirty="0">
              <a:latin typeface="+mn-lt"/>
              <a:ea typeface="MS PGothic"/>
            </a:endParaRPr>
          </a:p>
        </p:txBody>
      </p:sp>
      <p:sp>
        <p:nvSpPr>
          <p:cNvPr id="8" name="Slide Number Placeholder 4">
            <a:extLst>
              <a:ext uri="{FF2B5EF4-FFF2-40B4-BE49-F238E27FC236}">
                <a16:creationId xmlns:a16="http://schemas.microsoft.com/office/drawing/2014/main" id="{456EB033-A7B4-2A49-B935-665FF37EF882}"/>
              </a:ext>
            </a:extLst>
          </p:cNvPr>
          <p:cNvSpPr>
            <a:spLocks noGrp="1"/>
          </p:cNvSpPr>
          <p:nvPr>
            <p:ph type="sldNum" sz="quarter" idx="4294967295"/>
          </p:nvPr>
        </p:nvSpPr>
        <p:spPr>
          <a:xfrm>
            <a:off x="8648700" y="4884738"/>
            <a:ext cx="495300" cy="274637"/>
          </a:xfrm>
          <a:prstGeom prst="rect">
            <a:avLst/>
          </a:prstGeom>
        </p:spPr>
        <p:txBody>
          <a:bodyPr>
            <a:noAutofit/>
          </a:bodyPr>
          <a:lstStyle/>
          <a:p>
            <a:fld id="{3945D0FD-48F1-4D72-80C5-FFB60B92A834}" type="slidenum">
              <a:rPr lang="en-US" sz="900" smtClean="0">
                <a:latin typeface="+mn-lt"/>
                <a:ea typeface="MS PGothic" panose="020B0600070205080204" pitchFamily="34" charset="-128"/>
              </a:rPr>
              <a:pPr/>
              <a:t>156</a:t>
            </a:fld>
            <a:endParaRPr lang="en-US" sz="900">
              <a:latin typeface="+mn-lt"/>
              <a:ea typeface="MS PGothic" panose="020B0600070205080204" pitchFamily="34" charset="-128"/>
            </a:endParaRPr>
          </a:p>
        </p:txBody>
      </p:sp>
    </p:spTree>
    <p:extLst>
      <p:ext uri="{BB962C8B-B14F-4D97-AF65-F5344CB8AC3E}">
        <p14:creationId xmlns:p14="http://schemas.microsoft.com/office/powerpoint/2010/main" val="4134971465"/>
      </p:ext>
    </p:extLst>
  </p:cSld>
  <p:clrMapOvr>
    <a:masterClrMapping/>
  </p:clrMapOvr>
</p:sld>
</file>

<file path=ppt/slides/slide1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B4E46717-193D-964E-B331-2B7326FCC372}"/>
              </a:ext>
            </a:extLst>
          </p:cNvPr>
          <p:cNvSpPr>
            <a:spLocks noGrp="1"/>
          </p:cNvSpPr>
          <p:nvPr>
            <p:ph type="title"/>
          </p:nvPr>
        </p:nvSpPr>
        <p:spPr/>
        <p:txBody>
          <a:bodyPr anchor="t"/>
          <a:lstStyle/>
          <a:p>
            <a:r>
              <a:rPr lang="en-US" altLang="ja-JP">
                <a:latin typeface="+mn-lt"/>
                <a:ea typeface="MS PGothic" panose="020B0600070205080204" pitchFamily="34" charset="-128"/>
              </a:rPr>
              <a:t>Wireshark</a:t>
            </a:r>
            <a:endParaRPr lang="en-US">
              <a:latin typeface="+mn-lt"/>
              <a:ea typeface="MS PGothic" panose="020B0600070205080204" pitchFamily="34" charset="-128"/>
            </a:endParaRPr>
          </a:p>
        </p:txBody>
      </p:sp>
      <p:sp>
        <p:nvSpPr>
          <p:cNvPr id="5" name="Text Placeholder 4">
            <a:extLst>
              <a:ext uri="{FF2B5EF4-FFF2-40B4-BE49-F238E27FC236}">
                <a16:creationId xmlns:a16="http://schemas.microsoft.com/office/drawing/2014/main" id="{A9F797BE-25B5-8A46-B6B8-37C32BBAD93F}"/>
              </a:ext>
            </a:extLst>
          </p:cNvPr>
          <p:cNvSpPr>
            <a:spLocks noGrp="1"/>
          </p:cNvSpPr>
          <p:nvPr>
            <p:ph type="body" sz="quarter" idx="11"/>
          </p:nvPr>
        </p:nvSpPr>
        <p:spPr/>
        <p:txBody>
          <a:bodyPr anchor="b"/>
          <a:lstStyle/>
          <a:p>
            <a:r>
              <a:rPr lang="en-US" altLang="ja-JP">
                <a:ea typeface="MS PGothic" panose="020B0600070205080204" pitchFamily="34" charset="-128"/>
              </a:rPr>
              <a:t>Wireshark </a:t>
            </a:r>
            <a:r>
              <a:rPr lang="ja-JP" altLang="en-US">
                <a:ea typeface="MS PGothic" panose="020B0600070205080204" pitchFamily="34" charset="-128"/>
              </a:rPr>
              <a:t>コマンド</a:t>
            </a:r>
            <a:r>
              <a:rPr lang="en-US" altLang="ja-JP">
                <a:ea typeface="MS PGothic" panose="020B0600070205080204" pitchFamily="34" charset="-128"/>
              </a:rPr>
              <a:t> </a:t>
            </a:r>
            <a:r>
              <a:rPr lang="ja-JP" altLang="en-US">
                <a:ea typeface="MS PGothic" panose="020B0600070205080204" pitchFamily="34" charset="-128"/>
              </a:rPr>
              <a:t>ライン操作①</a:t>
            </a:r>
            <a:endParaRPr lang="en-US">
              <a:ea typeface="MS PGothic" panose="020B0600070205080204" pitchFamily="34" charset="-128"/>
            </a:endParaRPr>
          </a:p>
        </p:txBody>
      </p:sp>
      <p:sp>
        <p:nvSpPr>
          <p:cNvPr id="6" name="Text Placeholder 5">
            <a:extLst>
              <a:ext uri="{FF2B5EF4-FFF2-40B4-BE49-F238E27FC236}">
                <a16:creationId xmlns:a16="http://schemas.microsoft.com/office/drawing/2014/main" id="{AD0CEF74-413B-8F45-AD7F-1418652859F4}"/>
              </a:ext>
            </a:extLst>
          </p:cNvPr>
          <p:cNvSpPr>
            <a:spLocks noGrp="1"/>
          </p:cNvSpPr>
          <p:nvPr>
            <p:ph type="body" sz="quarter" idx="12"/>
          </p:nvPr>
        </p:nvSpPr>
        <p:spPr/>
        <p:txBody>
          <a:bodyPr/>
          <a:lstStyle/>
          <a:p>
            <a:r>
              <a:rPr kumimoji="1" lang="en-US" altLang="ja-JP">
                <a:ea typeface="MS PGothic" panose="020B0600070205080204" pitchFamily="34" charset="-128"/>
              </a:rPr>
              <a:t>3.2  IOS Management</a:t>
            </a:r>
            <a:endParaRPr lang="en-US" altLang="ja-JP">
              <a:solidFill>
                <a:schemeClr val="accent3">
                  <a:lumMod val="50000"/>
                </a:schemeClr>
              </a:solidFill>
              <a:ea typeface="MS PGothic" panose="020B0600070205080204" pitchFamily="34" charset="-128"/>
              <a:cs typeface="CiscoSansTT" panose="020B0503020201020303" pitchFamily="34" charset="0"/>
            </a:endParaRPr>
          </a:p>
        </p:txBody>
      </p:sp>
      <p:sp>
        <p:nvSpPr>
          <p:cNvPr id="16" name="テキスト ボックス 15">
            <a:extLst>
              <a:ext uri="{FF2B5EF4-FFF2-40B4-BE49-F238E27FC236}">
                <a16:creationId xmlns:a16="http://schemas.microsoft.com/office/drawing/2014/main" id="{8740E1A6-6E43-A54D-B0AB-F80129DBD2E9}"/>
              </a:ext>
            </a:extLst>
          </p:cNvPr>
          <p:cNvSpPr txBox="1"/>
          <p:nvPr/>
        </p:nvSpPr>
        <p:spPr>
          <a:xfrm>
            <a:off x="228600" y="2332019"/>
            <a:ext cx="4800600" cy="830997"/>
          </a:xfrm>
          <a:prstGeom prst="rect">
            <a:avLst/>
          </a:prstGeom>
          <a:solidFill>
            <a:schemeClr val="tx1">
              <a:lumMod val="10000"/>
              <a:lumOff val="90000"/>
            </a:schemeClr>
          </a:solidFill>
          <a:ln>
            <a:noFill/>
          </a:ln>
        </p:spPr>
        <p:style>
          <a:lnRef idx="0">
            <a:scrgbClr r="0" g="0" b="0"/>
          </a:lnRef>
          <a:fillRef idx="0">
            <a:scrgbClr r="0" g="0" b="0"/>
          </a:fillRef>
          <a:effectRef idx="0">
            <a:scrgbClr r="0" g="0" b="0"/>
          </a:effectRef>
          <a:fontRef idx="minor">
            <a:schemeClr val="accent4"/>
          </a:fontRef>
        </p:style>
        <p:txBody>
          <a:bodyPr wrap="square" rtlCol="0">
            <a:spAutoFit/>
          </a:bodyPr>
          <a:lstStyle/>
          <a:p>
            <a:r>
              <a:rPr kumimoji="1" lang="en-US" altLang="ja-JP" sz="800" dirty="0">
                <a:ea typeface="MS PGothic" panose="020B0600070205080204" pitchFamily="34" charset="-128"/>
              </a:rPr>
              <a:t>C9300#</a:t>
            </a:r>
            <a:r>
              <a:rPr kumimoji="1" lang="en-US" altLang="ja-JP" sz="800" b="1" dirty="0">
                <a:solidFill>
                  <a:srgbClr val="FF0000"/>
                </a:solidFill>
                <a:ea typeface="MS PGothic" panose="020B0600070205080204" pitchFamily="34" charset="-128"/>
              </a:rPr>
              <a:t>monitor capture </a:t>
            </a:r>
            <a:r>
              <a:rPr kumimoji="1" lang="en-US" altLang="ja-JP" sz="800" b="1" dirty="0" err="1">
                <a:solidFill>
                  <a:srgbClr val="FF0000"/>
                </a:solidFill>
                <a:ea typeface="MS PGothic" panose="020B0600070205080204" pitchFamily="34" charset="-128"/>
              </a:rPr>
              <a:t>mycap</a:t>
            </a:r>
            <a:r>
              <a:rPr kumimoji="1" lang="en-US" altLang="ja-JP" sz="800" b="1" dirty="0">
                <a:solidFill>
                  <a:srgbClr val="FF0000"/>
                </a:solidFill>
                <a:ea typeface="MS PGothic" panose="020B0600070205080204" pitchFamily="34" charset="-128"/>
              </a:rPr>
              <a:t> interface GigabitEthernet1/0/1 in</a:t>
            </a:r>
            <a:r>
              <a:rPr kumimoji="1" lang="ja-JP" altLang="en-US" sz="800" b="1" dirty="0">
                <a:solidFill>
                  <a:srgbClr val="FF0000"/>
                </a:solidFill>
                <a:ea typeface="MS PGothic" panose="020B0600070205080204" pitchFamily="34" charset="-128"/>
              </a:rPr>
              <a:t>　</a:t>
            </a:r>
          </a:p>
          <a:p>
            <a:r>
              <a:rPr kumimoji="1" lang="en-US" altLang="ja-JP" sz="800" dirty="0">
                <a:ea typeface="MS PGothic" panose="020B0600070205080204" pitchFamily="34" charset="-128"/>
              </a:rPr>
              <a:t>C9300#</a:t>
            </a:r>
            <a:r>
              <a:rPr kumimoji="1" lang="en-US" altLang="ja-JP" sz="800" b="1" dirty="0">
                <a:solidFill>
                  <a:srgbClr val="FF0000"/>
                </a:solidFill>
                <a:ea typeface="MS PGothic" panose="020B0600070205080204" pitchFamily="34" charset="-128"/>
              </a:rPr>
              <a:t>monitor capture </a:t>
            </a:r>
            <a:r>
              <a:rPr kumimoji="1" lang="en-US" altLang="ja-JP" sz="800" b="1" dirty="0" err="1">
                <a:solidFill>
                  <a:srgbClr val="FF0000"/>
                </a:solidFill>
                <a:ea typeface="MS PGothic" panose="020B0600070205080204" pitchFamily="34" charset="-128"/>
              </a:rPr>
              <a:t>mycap</a:t>
            </a:r>
            <a:r>
              <a:rPr kumimoji="1" lang="en-US" altLang="ja-JP" sz="800" b="1" dirty="0">
                <a:solidFill>
                  <a:srgbClr val="FF0000"/>
                </a:solidFill>
                <a:ea typeface="MS PGothic" panose="020B0600070205080204" pitchFamily="34" charset="-128"/>
              </a:rPr>
              <a:t> match ipv4 10.0.0.0/24 any	</a:t>
            </a:r>
            <a:r>
              <a:rPr kumimoji="1" lang="ja-JP" altLang="en-US" sz="800" b="1" dirty="0">
                <a:solidFill>
                  <a:srgbClr val="FF0000"/>
                </a:solidFill>
                <a:ea typeface="MS PGothic" panose="020B0600070205080204" pitchFamily="34" charset="-128"/>
              </a:rPr>
              <a:t>　</a:t>
            </a:r>
          </a:p>
          <a:p>
            <a:r>
              <a:rPr kumimoji="1" lang="en-US" altLang="ja-JP" sz="800" dirty="0">
                <a:ea typeface="MS PGothic" panose="020B0600070205080204" pitchFamily="34" charset="-128"/>
              </a:rPr>
              <a:t>C9300#</a:t>
            </a:r>
            <a:r>
              <a:rPr kumimoji="1" lang="en-US" altLang="ja-JP" sz="800" b="1" dirty="0">
                <a:solidFill>
                  <a:srgbClr val="FF0000"/>
                </a:solidFill>
                <a:ea typeface="MS PGothic" panose="020B0600070205080204" pitchFamily="34" charset="-128"/>
              </a:rPr>
              <a:t>monitor capture </a:t>
            </a:r>
            <a:r>
              <a:rPr kumimoji="1" lang="en-US" altLang="ja-JP" sz="800" b="1" dirty="0" err="1">
                <a:solidFill>
                  <a:srgbClr val="FF0000"/>
                </a:solidFill>
                <a:ea typeface="MS PGothic" panose="020B0600070205080204" pitchFamily="34" charset="-128"/>
              </a:rPr>
              <a:t>mycap</a:t>
            </a:r>
            <a:r>
              <a:rPr kumimoji="1" lang="en-US" altLang="ja-JP" sz="800" b="1" dirty="0">
                <a:solidFill>
                  <a:srgbClr val="FF0000"/>
                </a:solidFill>
                <a:ea typeface="MS PGothic" panose="020B0600070205080204" pitchFamily="34" charset="-128"/>
              </a:rPr>
              <a:t> file location </a:t>
            </a:r>
            <a:r>
              <a:rPr kumimoji="1" lang="en-US" altLang="ja-JP" sz="800" b="1" dirty="0" err="1">
                <a:solidFill>
                  <a:srgbClr val="FF0000"/>
                </a:solidFill>
                <a:ea typeface="MS PGothic" panose="020B0600070205080204" pitchFamily="34" charset="-128"/>
              </a:rPr>
              <a:t>flash:mycap.pcap</a:t>
            </a:r>
            <a:r>
              <a:rPr kumimoji="1" lang="en-US" altLang="ja-JP" sz="800" b="1" dirty="0">
                <a:solidFill>
                  <a:srgbClr val="FF0000"/>
                </a:solidFill>
                <a:ea typeface="MS PGothic" panose="020B0600070205080204" pitchFamily="34" charset="-128"/>
              </a:rPr>
              <a:t>	</a:t>
            </a:r>
            <a:r>
              <a:rPr kumimoji="1" lang="ja-JP" altLang="en-US" sz="800" b="1" dirty="0">
                <a:solidFill>
                  <a:srgbClr val="FF0000"/>
                </a:solidFill>
                <a:ea typeface="MS PGothic" panose="020B0600070205080204" pitchFamily="34" charset="-128"/>
              </a:rPr>
              <a:t>　</a:t>
            </a:r>
          </a:p>
          <a:p>
            <a:r>
              <a:rPr kumimoji="1" lang="en-US" altLang="ja-JP" sz="800" dirty="0">
                <a:ea typeface="MS PGothic" panose="020B0600070205080204" pitchFamily="34" charset="-128"/>
              </a:rPr>
              <a:t>C9300#</a:t>
            </a:r>
            <a:r>
              <a:rPr kumimoji="1" lang="en-US" altLang="ja-JP" sz="800" b="1" dirty="0">
                <a:solidFill>
                  <a:srgbClr val="FF0000"/>
                </a:solidFill>
                <a:ea typeface="MS PGothic" panose="020B0600070205080204" pitchFamily="34" charset="-128"/>
              </a:rPr>
              <a:t>monitor capture </a:t>
            </a:r>
            <a:r>
              <a:rPr kumimoji="1" lang="en-US" altLang="ja-JP" sz="800" b="1" dirty="0" err="1">
                <a:solidFill>
                  <a:srgbClr val="FF0000"/>
                </a:solidFill>
                <a:ea typeface="MS PGothic" panose="020B0600070205080204" pitchFamily="34" charset="-128"/>
              </a:rPr>
              <a:t>mycap</a:t>
            </a:r>
            <a:r>
              <a:rPr kumimoji="1" lang="en-US" altLang="ja-JP" sz="800" b="1" dirty="0">
                <a:solidFill>
                  <a:srgbClr val="FF0000"/>
                </a:solidFill>
                <a:ea typeface="MS PGothic" panose="020B0600070205080204" pitchFamily="34" charset="-128"/>
              </a:rPr>
              <a:t> limit duration 60 packets 50         </a:t>
            </a:r>
            <a:r>
              <a:rPr kumimoji="1" lang="ja-JP" altLang="en-US" sz="800" b="1" dirty="0">
                <a:solidFill>
                  <a:srgbClr val="FF0000"/>
                </a:solidFill>
                <a:ea typeface="MS PGothic" panose="020B0600070205080204" pitchFamily="34" charset="-128"/>
              </a:rPr>
              <a:t>　</a:t>
            </a:r>
          </a:p>
          <a:p>
            <a:r>
              <a:rPr kumimoji="1" lang="en-US" altLang="ja-JP" sz="800" dirty="0">
                <a:ea typeface="MS PGothic" panose="020B0600070205080204" pitchFamily="34" charset="-128"/>
              </a:rPr>
              <a:t>C9300#</a:t>
            </a:r>
            <a:r>
              <a:rPr kumimoji="1" lang="en-US" altLang="ja-JP" sz="800" b="1" dirty="0">
                <a:solidFill>
                  <a:srgbClr val="FF0000"/>
                </a:solidFill>
                <a:ea typeface="MS PGothic" panose="020B0600070205080204" pitchFamily="34" charset="-128"/>
              </a:rPr>
              <a:t>monitor capture </a:t>
            </a:r>
            <a:r>
              <a:rPr kumimoji="1" lang="en-US" altLang="ja-JP" sz="800" b="1" dirty="0" err="1">
                <a:solidFill>
                  <a:srgbClr val="FF0000"/>
                </a:solidFill>
                <a:ea typeface="MS PGothic" panose="020B0600070205080204" pitchFamily="34" charset="-128"/>
              </a:rPr>
              <a:t>mycap</a:t>
            </a:r>
            <a:r>
              <a:rPr kumimoji="1" lang="en-US" altLang="ja-JP" sz="800" b="1" dirty="0">
                <a:solidFill>
                  <a:srgbClr val="FF0000"/>
                </a:solidFill>
                <a:ea typeface="MS PGothic" panose="020B0600070205080204" pitchFamily="34" charset="-128"/>
              </a:rPr>
              <a:t> buffer size 100</a:t>
            </a:r>
          </a:p>
          <a:p>
            <a:r>
              <a:rPr kumimoji="1" lang="en-US" altLang="ja-JP" sz="800" dirty="0">
                <a:ea typeface="MS PGothic" panose="020B0600070205080204" pitchFamily="34" charset="-128"/>
              </a:rPr>
              <a:t>C9300#</a:t>
            </a:r>
          </a:p>
        </p:txBody>
      </p:sp>
      <p:sp>
        <p:nvSpPr>
          <p:cNvPr id="28" name="テキスト ボックス 27">
            <a:extLst>
              <a:ext uri="{FF2B5EF4-FFF2-40B4-BE49-F238E27FC236}">
                <a16:creationId xmlns:a16="http://schemas.microsoft.com/office/drawing/2014/main" id="{C1435558-187D-224F-A33E-973426F2F70A}"/>
              </a:ext>
            </a:extLst>
          </p:cNvPr>
          <p:cNvSpPr txBox="1"/>
          <p:nvPr/>
        </p:nvSpPr>
        <p:spPr>
          <a:xfrm>
            <a:off x="214695" y="2068253"/>
            <a:ext cx="4814505" cy="276999"/>
          </a:xfrm>
          <a:prstGeom prst="rect">
            <a:avLst/>
          </a:prstGeom>
          <a:noFill/>
        </p:spPr>
        <p:txBody>
          <a:bodyPr wrap="square" rtlCol="0">
            <a:spAutoFit/>
          </a:bodyPr>
          <a:lstStyle/>
          <a:p>
            <a:pPr marL="171450" indent="-171450">
              <a:buFont typeface="Apple SD Gothic Neo Regular" panose="02000300000000000000" pitchFamily="2" charset="-127"/>
              <a:buChar char="◼"/>
            </a:pPr>
            <a:r>
              <a:rPr kumimoji="1" lang="ja-JP" altLang="en-US" sz="1200" b="1">
                <a:solidFill>
                  <a:schemeClr val="bg1"/>
                </a:solidFill>
                <a:latin typeface="+mn-lt"/>
                <a:ea typeface="MS PGothic" panose="020B0600070205080204" pitchFamily="34" charset="-128"/>
              </a:rPr>
              <a:t>キャプチャ設定コマンド例</a:t>
            </a:r>
          </a:p>
        </p:txBody>
      </p:sp>
      <p:sp>
        <p:nvSpPr>
          <p:cNvPr id="29" name="テキスト ボックス 28">
            <a:extLst>
              <a:ext uri="{FF2B5EF4-FFF2-40B4-BE49-F238E27FC236}">
                <a16:creationId xmlns:a16="http://schemas.microsoft.com/office/drawing/2014/main" id="{CF4F4729-C269-8341-9B48-F1DF05BCEAAE}"/>
              </a:ext>
            </a:extLst>
          </p:cNvPr>
          <p:cNvSpPr txBox="1"/>
          <p:nvPr/>
        </p:nvSpPr>
        <p:spPr>
          <a:xfrm>
            <a:off x="214695" y="1204101"/>
            <a:ext cx="5443154" cy="276999"/>
          </a:xfrm>
          <a:prstGeom prst="rect">
            <a:avLst/>
          </a:prstGeom>
          <a:noFill/>
        </p:spPr>
        <p:txBody>
          <a:bodyPr wrap="square" rtlCol="0">
            <a:spAutoFit/>
          </a:bodyPr>
          <a:lstStyle/>
          <a:p>
            <a:pPr marL="171450" indent="-171450">
              <a:buFont typeface="Apple SD Gothic Neo Regular" panose="02000300000000000000" pitchFamily="2" charset="-127"/>
              <a:buChar char="◼"/>
            </a:pPr>
            <a:r>
              <a:rPr kumimoji="1" lang="ja-JP" altLang="en-US" sz="1200" b="1">
                <a:solidFill>
                  <a:schemeClr val="bg1"/>
                </a:solidFill>
                <a:latin typeface="+mn-lt"/>
                <a:ea typeface="MS PGothic" panose="020B0600070205080204" pitchFamily="34" charset="-128"/>
              </a:rPr>
              <a:t>キャプチャ設定コマンド例（最低限）</a:t>
            </a:r>
            <a:r>
              <a:rPr kumimoji="1" lang="en-US" altLang="ja-JP" sz="1200" b="1">
                <a:solidFill>
                  <a:schemeClr val="bg1"/>
                </a:solidFill>
                <a:latin typeface="+mn-lt"/>
                <a:ea typeface="MS PGothic" panose="020B0600070205080204" pitchFamily="34" charset="-128"/>
              </a:rPr>
              <a:t>: </a:t>
            </a:r>
            <a:r>
              <a:rPr kumimoji="1" lang="ja-JP" altLang="en-US" sz="1000" b="1">
                <a:solidFill>
                  <a:schemeClr val="bg1"/>
                </a:solidFill>
                <a:latin typeface="+mn-lt"/>
                <a:ea typeface="MS PGothic" panose="020B0600070205080204" pitchFamily="34" charset="-128"/>
              </a:rPr>
              <a:t>（インターフェイス、対象パケット、保存先）</a:t>
            </a:r>
            <a:endParaRPr kumimoji="1" lang="ja-JP" altLang="en-US" sz="1100" b="1">
              <a:solidFill>
                <a:schemeClr val="bg1"/>
              </a:solidFill>
              <a:latin typeface="+mn-lt"/>
              <a:ea typeface="MS PGothic" panose="020B0600070205080204" pitchFamily="34" charset="-128"/>
            </a:endParaRPr>
          </a:p>
        </p:txBody>
      </p:sp>
      <p:sp>
        <p:nvSpPr>
          <p:cNvPr id="30" name="テキスト ボックス 29">
            <a:extLst>
              <a:ext uri="{FF2B5EF4-FFF2-40B4-BE49-F238E27FC236}">
                <a16:creationId xmlns:a16="http://schemas.microsoft.com/office/drawing/2014/main" id="{47CC9134-25CD-9F41-B6D3-13649EC90921}"/>
              </a:ext>
            </a:extLst>
          </p:cNvPr>
          <p:cNvSpPr txBox="1"/>
          <p:nvPr/>
        </p:nvSpPr>
        <p:spPr>
          <a:xfrm>
            <a:off x="228601" y="1465290"/>
            <a:ext cx="4800600" cy="584775"/>
          </a:xfrm>
          <a:prstGeom prst="rect">
            <a:avLst/>
          </a:prstGeom>
          <a:solidFill>
            <a:schemeClr val="tx1">
              <a:lumMod val="10000"/>
              <a:lumOff val="90000"/>
            </a:schemeClr>
          </a:solidFill>
          <a:ln>
            <a:noFill/>
          </a:ln>
        </p:spPr>
        <p:style>
          <a:lnRef idx="0">
            <a:scrgbClr r="0" g="0" b="0"/>
          </a:lnRef>
          <a:fillRef idx="0">
            <a:scrgbClr r="0" g="0" b="0"/>
          </a:fillRef>
          <a:effectRef idx="0">
            <a:scrgbClr r="0" g="0" b="0"/>
          </a:effectRef>
          <a:fontRef idx="minor">
            <a:schemeClr val="accent4"/>
          </a:fontRef>
        </p:style>
        <p:txBody>
          <a:bodyPr wrap="square" rtlCol="0">
            <a:spAutoFit/>
          </a:bodyPr>
          <a:lstStyle/>
          <a:p>
            <a:r>
              <a:rPr kumimoji="1" lang="en-US" altLang="ja-JP" sz="800">
                <a:ea typeface="MS PGothic" panose="020B0600070205080204" pitchFamily="34" charset="-128"/>
              </a:rPr>
              <a:t>C9300#</a:t>
            </a:r>
            <a:r>
              <a:rPr kumimoji="1" lang="en-US" altLang="ja-JP" sz="800" b="1">
                <a:solidFill>
                  <a:srgbClr val="FF0000"/>
                </a:solidFill>
                <a:ea typeface="MS PGothic" panose="020B0600070205080204" pitchFamily="34" charset="-128"/>
              </a:rPr>
              <a:t>monitor capture </a:t>
            </a:r>
            <a:r>
              <a:rPr kumimoji="1" lang="en-US" altLang="ja-JP" sz="800" b="1" err="1">
                <a:solidFill>
                  <a:srgbClr val="FF0000"/>
                </a:solidFill>
                <a:ea typeface="MS PGothic" panose="020B0600070205080204" pitchFamily="34" charset="-128"/>
              </a:rPr>
              <a:t>mycap</a:t>
            </a:r>
            <a:r>
              <a:rPr kumimoji="1" lang="en-US" altLang="ja-JP" sz="800" b="1">
                <a:solidFill>
                  <a:srgbClr val="FF0000"/>
                </a:solidFill>
                <a:ea typeface="MS PGothic" panose="020B0600070205080204" pitchFamily="34" charset="-128"/>
              </a:rPr>
              <a:t> interface GigabitEthernet1/0/1 both</a:t>
            </a:r>
            <a:endParaRPr kumimoji="1" lang="ja-JP" altLang="en-US" sz="800" b="1">
              <a:solidFill>
                <a:srgbClr val="FF0000"/>
              </a:solidFill>
              <a:ea typeface="MS PGothic" panose="020B0600070205080204" pitchFamily="34" charset="-128"/>
            </a:endParaRPr>
          </a:p>
          <a:p>
            <a:r>
              <a:rPr kumimoji="1" lang="en-US" altLang="ja-JP" sz="800">
                <a:ea typeface="MS PGothic" panose="020B0600070205080204" pitchFamily="34" charset="-128"/>
              </a:rPr>
              <a:t>C9300#</a:t>
            </a:r>
            <a:r>
              <a:rPr kumimoji="1" lang="en-US" altLang="ja-JP" sz="800" b="1">
                <a:solidFill>
                  <a:srgbClr val="FF0000"/>
                </a:solidFill>
                <a:ea typeface="MS PGothic" panose="020B0600070205080204" pitchFamily="34" charset="-128"/>
              </a:rPr>
              <a:t>monitor capture </a:t>
            </a:r>
            <a:r>
              <a:rPr kumimoji="1" lang="en-US" altLang="ja-JP" sz="800" b="1" err="1">
                <a:solidFill>
                  <a:srgbClr val="FF0000"/>
                </a:solidFill>
                <a:ea typeface="MS PGothic" panose="020B0600070205080204" pitchFamily="34" charset="-128"/>
              </a:rPr>
              <a:t>mycap</a:t>
            </a:r>
            <a:r>
              <a:rPr kumimoji="1" lang="en-US" altLang="ja-JP" sz="800" b="1">
                <a:solidFill>
                  <a:srgbClr val="FF0000"/>
                </a:solidFill>
                <a:ea typeface="MS PGothic" panose="020B0600070205080204" pitchFamily="34" charset="-128"/>
              </a:rPr>
              <a:t> match any</a:t>
            </a:r>
            <a:r>
              <a:rPr kumimoji="1" lang="en-US" altLang="ja-JP" sz="800">
                <a:ea typeface="MS PGothic" panose="020B0600070205080204" pitchFamily="34" charset="-128"/>
              </a:rPr>
              <a:t>	</a:t>
            </a:r>
            <a:r>
              <a:rPr kumimoji="1" lang="ja-JP" altLang="en-US" sz="800">
                <a:ea typeface="MS PGothic" panose="020B0600070205080204" pitchFamily="34" charset="-128"/>
              </a:rPr>
              <a:t>　</a:t>
            </a:r>
          </a:p>
          <a:p>
            <a:r>
              <a:rPr kumimoji="1" lang="en-US" altLang="ja-JP" sz="800">
                <a:ea typeface="MS PGothic" panose="020B0600070205080204" pitchFamily="34" charset="-128"/>
              </a:rPr>
              <a:t>C9300#</a:t>
            </a:r>
            <a:r>
              <a:rPr kumimoji="1" lang="en-US" altLang="ja-JP" sz="800" b="1">
                <a:solidFill>
                  <a:srgbClr val="FF0000"/>
                </a:solidFill>
                <a:ea typeface="MS PGothic" panose="020B0600070205080204" pitchFamily="34" charset="-128"/>
              </a:rPr>
              <a:t>monitor capture </a:t>
            </a:r>
            <a:r>
              <a:rPr kumimoji="1" lang="en-US" altLang="ja-JP" sz="800" b="1" err="1">
                <a:solidFill>
                  <a:srgbClr val="FF0000"/>
                </a:solidFill>
                <a:ea typeface="MS PGothic" panose="020B0600070205080204" pitchFamily="34" charset="-128"/>
              </a:rPr>
              <a:t>mycap</a:t>
            </a:r>
            <a:r>
              <a:rPr kumimoji="1" lang="en-US" altLang="ja-JP" sz="800" b="1">
                <a:solidFill>
                  <a:srgbClr val="FF0000"/>
                </a:solidFill>
                <a:ea typeface="MS PGothic" panose="020B0600070205080204" pitchFamily="34" charset="-128"/>
              </a:rPr>
              <a:t> file location </a:t>
            </a:r>
            <a:r>
              <a:rPr kumimoji="1" lang="en-US" altLang="ja-JP" sz="800" b="1" err="1">
                <a:solidFill>
                  <a:srgbClr val="FF0000"/>
                </a:solidFill>
                <a:ea typeface="MS PGothic" panose="020B0600070205080204" pitchFamily="34" charset="-128"/>
              </a:rPr>
              <a:t>flash:mycap.pcap</a:t>
            </a:r>
            <a:r>
              <a:rPr kumimoji="1" lang="en-US" altLang="ja-JP" sz="800">
                <a:ea typeface="MS PGothic" panose="020B0600070205080204" pitchFamily="34" charset="-128"/>
              </a:rPr>
              <a:t>	</a:t>
            </a:r>
            <a:r>
              <a:rPr kumimoji="1" lang="ja-JP" altLang="en-US" sz="800">
                <a:ea typeface="MS PGothic" panose="020B0600070205080204" pitchFamily="34" charset="-128"/>
              </a:rPr>
              <a:t>　</a:t>
            </a:r>
          </a:p>
          <a:p>
            <a:r>
              <a:rPr kumimoji="1" lang="en-US" altLang="ja-JP" sz="800">
                <a:ea typeface="MS PGothic" panose="020B0600070205080204" pitchFamily="34" charset="-128"/>
              </a:rPr>
              <a:t>C9300#</a:t>
            </a:r>
          </a:p>
        </p:txBody>
      </p:sp>
      <p:sp>
        <p:nvSpPr>
          <p:cNvPr id="31" name="テキスト ボックス 30">
            <a:extLst>
              <a:ext uri="{FF2B5EF4-FFF2-40B4-BE49-F238E27FC236}">
                <a16:creationId xmlns:a16="http://schemas.microsoft.com/office/drawing/2014/main" id="{CA418D75-9D2B-284F-994A-C75A01641118}"/>
              </a:ext>
            </a:extLst>
          </p:cNvPr>
          <p:cNvSpPr txBox="1"/>
          <p:nvPr/>
        </p:nvSpPr>
        <p:spPr>
          <a:xfrm>
            <a:off x="5257800" y="1512252"/>
            <a:ext cx="3390900" cy="430887"/>
          </a:xfrm>
          <a:prstGeom prst="rect">
            <a:avLst/>
          </a:prstGeom>
          <a:noFill/>
        </p:spPr>
        <p:txBody>
          <a:bodyPr wrap="square" rtlCol="0">
            <a:spAutoFit/>
          </a:bodyPr>
          <a:lstStyle/>
          <a:p>
            <a:r>
              <a:rPr kumimoji="1" lang="ja-JP" altLang="en-US" sz="1100" b="1">
                <a:latin typeface="+mn-lt"/>
                <a:ea typeface="MS PGothic" panose="020B0600070205080204" pitchFamily="34" charset="-128"/>
              </a:rPr>
              <a:t>＜注意＞</a:t>
            </a:r>
            <a:endParaRPr kumimoji="1" lang="en-US" altLang="ja-JP" sz="1100" b="1">
              <a:latin typeface="+mn-lt"/>
              <a:ea typeface="MS PGothic" panose="020B0600070205080204" pitchFamily="34" charset="-128"/>
            </a:endParaRPr>
          </a:p>
          <a:p>
            <a:pPr marL="0" indent="0">
              <a:buNone/>
            </a:pPr>
            <a:r>
              <a:rPr lang="ja-JP" altLang="en-US" sz="1100">
                <a:latin typeface="+mn-lt"/>
                <a:ea typeface="MS PGothic" panose="020B0600070205080204" pitchFamily="34" charset="-128"/>
              </a:rPr>
              <a:t>　特権</a:t>
            </a:r>
            <a:r>
              <a:rPr lang="en-US" altLang="ja-JP" sz="1100">
                <a:latin typeface="+mn-lt"/>
                <a:ea typeface="MS PGothic" panose="020B0600070205080204" pitchFamily="34" charset="-128"/>
              </a:rPr>
              <a:t>  EXEC </a:t>
            </a:r>
            <a:r>
              <a:rPr lang="ja-JP" altLang="en-US" sz="1100">
                <a:latin typeface="+mn-lt"/>
                <a:ea typeface="MS PGothic" panose="020B0600070205080204" pitchFamily="34" charset="-128"/>
              </a:rPr>
              <a:t>モードからの実行になります。</a:t>
            </a:r>
            <a:endParaRPr kumimoji="1" lang="en-US" altLang="ja-JP" sz="1100">
              <a:latin typeface="+mn-lt"/>
              <a:ea typeface="MS PGothic" panose="020B0600070205080204" pitchFamily="34" charset="-128"/>
            </a:endParaRPr>
          </a:p>
        </p:txBody>
      </p:sp>
      <p:sp>
        <p:nvSpPr>
          <p:cNvPr id="32" name="テキスト ボックス 31">
            <a:extLst>
              <a:ext uri="{FF2B5EF4-FFF2-40B4-BE49-F238E27FC236}">
                <a16:creationId xmlns:a16="http://schemas.microsoft.com/office/drawing/2014/main" id="{2A14345F-DAC9-3549-82F3-68312D0802EA}"/>
              </a:ext>
            </a:extLst>
          </p:cNvPr>
          <p:cNvSpPr txBox="1"/>
          <p:nvPr/>
        </p:nvSpPr>
        <p:spPr>
          <a:xfrm>
            <a:off x="228600" y="3283493"/>
            <a:ext cx="4800599" cy="215444"/>
          </a:xfrm>
          <a:prstGeom prst="rect">
            <a:avLst/>
          </a:prstGeom>
          <a:solidFill>
            <a:schemeClr val="tx1">
              <a:lumMod val="10000"/>
              <a:lumOff val="90000"/>
            </a:schemeClr>
          </a:solidFill>
          <a:ln>
            <a:noFill/>
          </a:ln>
        </p:spPr>
        <p:style>
          <a:lnRef idx="0">
            <a:scrgbClr r="0" g="0" b="0"/>
          </a:lnRef>
          <a:fillRef idx="0">
            <a:scrgbClr r="0" g="0" b="0"/>
          </a:fillRef>
          <a:effectRef idx="0">
            <a:scrgbClr r="0" g="0" b="0"/>
          </a:effectRef>
          <a:fontRef idx="minor">
            <a:schemeClr val="accent4"/>
          </a:fontRef>
        </p:style>
        <p:txBody>
          <a:bodyPr wrap="square" rtlCol="0">
            <a:spAutoFit/>
          </a:bodyPr>
          <a:lstStyle/>
          <a:p>
            <a:r>
              <a:rPr kumimoji="1" lang="en-US" altLang="ja-JP" sz="800">
                <a:ea typeface="MS PGothic" panose="020B0600070205080204" pitchFamily="34" charset="-128"/>
              </a:rPr>
              <a:t>C9300#</a:t>
            </a:r>
            <a:r>
              <a:rPr kumimoji="1" lang="en-US" altLang="ja-JP" sz="800" b="1">
                <a:solidFill>
                  <a:srgbClr val="FF0000"/>
                </a:solidFill>
                <a:ea typeface="MS PGothic" panose="020B0600070205080204" pitchFamily="34" charset="-128"/>
              </a:rPr>
              <a:t>monitor capture </a:t>
            </a:r>
            <a:r>
              <a:rPr kumimoji="1" lang="en-US" altLang="ja-JP" sz="800" b="1" err="1">
                <a:solidFill>
                  <a:srgbClr val="FF0000"/>
                </a:solidFill>
                <a:ea typeface="MS PGothic" panose="020B0600070205080204" pitchFamily="34" charset="-128"/>
              </a:rPr>
              <a:t>mycap</a:t>
            </a:r>
            <a:r>
              <a:rPr kumimoji="1" lang="en-US" altLang="ja-JP" sz="800" b="1">
                <a:solidFill>
                  <a:srgbClr val="FF0000"/>
                </a:solidFill>
                <a:ea typeface="MS PGothic" panose="020B0600070205080204" pitchFamily="34" charset="-128"/>
              </a:rPr>
              <a:t> match ipv4 protocol </a:t>
            </a:r>
            <a:r>
              <a:rPr kumimoji="1" lang="en-US" altLang="ja-JP" sz="800" b="1" err="1">
                <a:solidFill>
                  <a:srgbClr val="FF0000"/>
                </a:solidFill>
                <a:ea typeface="MS PGothic" panose="020B0600070205080204" pitchFamily="34" charset="-128"/>
              </a:rPr>
              <a:t>tcp</a:t>
            </a:r>
            <a:r>
              <a:rPr kumimoji="1" lang="en-US" altLang="ja-JP" sz="800" b="1">
                <a:solidFill>
                  <a:srgbClr val="FF0000"/>
                </a:solidFill>
                <a:ea typeface="MS PGothic" panose="020B0600070205080204" pitchFamily="34" charset="-128"/>
              </a:rPr>
              <a:t> 10.0.0.0/24 any </a:t>
            </a:r>
            <a:r>
              <a:rPr kumimoji="1" lang="en-US" altLang="ja-JP" sz="800" b="1" err="1">
                <a:solidFill>
                  <a:srgbClr val="FF0000"/>
                </a:solidFill>
                <a:ea typeface="MS PGothic" panose="020B0600070205080204" pitchFamily="34" charset="-128"/>
              </a:rPr>
              <a:t>eq</a:t>
            </a:r>
            <a:r>
              <a:rPr kumimoji="1" lang="en-US" altLang="ja-JP" sz="800" b="1">
                <a:solidFill>
                  <a:srgbClr val="FF0000"/>
                </a:solidFill>
                <a:ea typeface="MS PGothic" panose="020B0600070205080204" pitchFamily="34" charset="-128"/>
              </a:rPr>
              <a:t> 80</a:t>
            </a:r>
          </a:p>
        </p:txBody>
      </p:sp>
      <p:sp>
        <p:nvSpPr>
          <p:cNvPr id="33" name="テキスト ボックス 32">
            <a:extLst>
              <a:ext uri="{FF2B5EF4-FFF2-40B4-BE49-F238E27FC236}">
                <a16:creationId xmlns:a16="http://schemas.microsoft.com/office/drawing/2014/main" id="{E48B2954-C107-094C-AB8F-792E429913A7}"/>
              </a:ext>
            </a:extLst>
          </p:cNvPr>
          <p:cNvSpPr txBox="1"/>
          <p:nvPr/>
        </p:nvSpPr>
        <p:spPr>
          <a:xfrm>
            <a:off x="228600" y="3822909"/>
            <a:ext cx="8686800" cy="1061829"/>
          </a:xfrm>
          <a:prstGeom prst="rect">
            <a:avLst/>
          </a:prstGeom>
          <a:solidFill>
            <a:schemeClr val="bg2"/>
          </a:solidFill>
        </p:spPr>
        <p:txBody>
          <a:bodyPr wrap="square" rtlCol="0">
            <a:spAutoFit/>
          </a:bodyPr>
          <a:lstStyle/>
          <a:p>
            <a:r>
              <a:rPr kumimoji="1" lang="ja-JP" altLang="en-US" sz="1050" b="1">
                <a:latin typeface="+mn-lt"/>
                <a:ea typeface="MS PGothic" panose="020B0600070205080204" pitchFamily="34" charset="-128"/>
              </a:rPr>
              <a:t>＜注意＞</a:t>
            </a:r>
            <a:endParaRPr kumimoji="1" lang="en-US" altLang="ja-JP" sz="1050" b="1">
              <a:latin typeface="+mn-lt"/>
              <a:ea typeface="MS PGothic" panose="020B0600070205080204" pitchFamily="34" charset="-128"/>
            </a:endParaRPr>
          </a:p>
          <a:p>
            <a:pPr marL="231775" indent="-112713">
              <a:buFont typeface="Arial" panose="020B0604020202020204" pitchFamily="34" charset="0"/>
              <a:buChar char="•"/>
            </a:pPr>
            <a:r>
              <a:rPr kumimoji="1" lang="ja-JP" altLang="en-US" sz="1050">
                <a:latin typeface="+mn-lt"/>
                <a:ea typeface="MS PGothic" panose="020B0600070205080204" pitchFamily="34" charset="-128"/>
              </a:rPr>
              <a:t>設定や条件はキャプチャを停止してるときに変更可能です。</a:t>
            </a:r>
            <a:endParaRPr kumimoji="1" lang="en-US" altLang="ja-JP" sz="1050">
              <a:latin typeface="+mn-lt"/>
              <a:ea typeface="MS PGothic" panose="020B0600070205080204" pitchFamily="34" charset="-128"/>
            </a:endParaRPr>
          </a:p>
          <a:p>
            <a:pPr marL="231775" indent="-112713">
              <a:buFont typeface="Arial" panose="020B0604020202020204" pitchFamily="34" charset="0"/>
              <a:buChar char="•"/>
            </a:pPr>
            <a:r>
              <a:rPr lang="ja-JP" altLang="en-US" sz="1050">
                <a:latin typeface="+mn-lt"/>
                <a:ea typeface="MS PGothic" panose="020B0600070205080204" pitchFamily="34" charset="-128"/>
              </a:rPr>
              <a:t>キャプチャ取得方向にて</a:t>
            </a:r>
            <a:r>
              <a:rPr lang="en-US" altLang="ja-JP" sz="1050">
                <a:latin typeface="+mn-lt"/>
                <a:ea typeface="MS PGothic" panose="020B0600070205080204" pitchFamily="34" charset="-128"/>
              </a:rPr>
              <a:t> BOTH </a:t>
            </a:r>
            <a:r>
              <a:rPr lang="ja-JP" altLang="en-US" sz="1050">
                <a:latin typeface="+mn-lt"/>
                <a:ea typeface="MS PGothic" panose="020B0600070205080204" pitchFamily="34" charset="-128"/>
              </a:rPr>
              <a:t>を設定してから</a:t>
            </a:r>
            <a:r>
              <a:rPr lang="en-US" altLang="ja-JP" sz="1050">
                <a:latin typeface="+mn-lt"/>
                <a:ea typeface="MS PGothic" panose="020B0600070205080204" pitchFamily="34" charset="-128"/>
              </a:rPr>
              <a:t> IN </a:t>
            </a:r>
            <a:r>
              <a:rPr lang="ja-JP" altLang="en-US" sz="1050">
                <a:latin typeface="+mn-lt"/>
                <a:ea typeface="MS PGothic" panose="020B0600070205080204" pitchFamily="34" charset="-128"/>
              </a:rPr>
              <a:t>を設定しても有効になりませんでした。一度</a:t>
            </a:r>
            <a:r>
              <a:rPr lang="en-US" altLang="ja-JP" sz="1050">
                <a:latin typeface="+mn-lt"/>
                <a:ea typeface="MS PGothic" panose="020B0600070205080204" pitchFamily="34" charset="-128"/>
              </a:rPr>
              <a:t> no </a:t>
            </a:r>
            <a:r>
              <a:rPr lang="ja-JP" altLang="en-US" sz="1050">
                <a:latin typeface="+mn-lt"/>
                <a:ea typeface="MS PGothic" panose="020B0600070205080204" pitchFamily="34" charset="-128"/>
              </a:rPr>
              <a:t>コマンドにて削除してから再度設定をしてください。</a:t>
            </a:r>
            <a:endParaRPr lang="en-US" altLang="ja-JP" sz="1050">
              <a:latin typeface="+mn-lt"/>
              <a:ea typeface="MS PGothic" panose="020B0600070205080204" pitchFamily="34" charset="-128"/>
            </a:endParaRPr>
          </a:p>
          <a:p>
            <a:pPr marL="231775" indent="-112713">
              <a:buFont typeface="Arial" panose="020B0604020202020204" pitchFamily="34" charset="0"/>
              <a:buChar char="•"/>
            </a:pPr>
            <a:r>
              <a:rPr lang="ja-JP" altLang="en-US" sz="1050">
                <a:latin typeface="+mn-lt"/>
                <a:ea typeface="MS PGothic" panose="020B0600070205080204" pitchFamily="34" charset="-128"/>
              </a:rPr>
              <a:t>インターフェイス、</a:t>
            </a:r>
            <a:r>
              <a:rPr lang="en-US" altLang="ja-JP" sz="1050">
                <a:latin typeface="+mn-lt"/>
                <a:ea typeface="MS PGothic" panose="020B0600070205080204" pitchFamily="34" charset="-128"/>
              </a:rPr>
              <a:t>IP </a:t>
            </a:r>
            <a:r>
              <a:rPr lang="ja-JP" altLang="en-US" sz="1050">
                <a:latin typeface="+mn-lt"/>
                <a:ea typeface="MS PGothic" panose="020B0600070205080204" pitchFamily="34" charset="-128"/>
              </a:rPr>
              <a:t>アドレス、ポート番号などは</a:t>
            </a:r>
            <a:r>
              <a:rPr lang="en-US" altLang="ja-JP" sz="1050">
                <a:latin typeface="+mn-lt"/>
                <a:ea typeface="MS PGothic" panose="020B0600070205080204" pitchFamily="34" charset="-128"/>
              </a:rPr>
              <a:t> 1 </a:t>
            </a:r>
            <a:r>
              <a:rPr lang="ja-JP" altLang="en-US" sz="1050">
                <a:latin typeface="+mn-lt"/>
                <a:ea typeface="MS PGothic" panose="020B0600070205080204" pitchFamily="34" charset="-128"/>
              </a:rPr>
              <a:t>つのキャプチャ設定に各</a:t>
            </a:r>
            <a:r>
              <a:rPr lang="en-US" altLang="ja-JP" sz="1050">
                <a:latin typeface="+mn-lt"/>
                <a:ea typeface="MS PGothic" panose="020B0600070205080204" pitchFamily="34" charset="-128"/>
              </a:rPr>
              <a:t> 1 </a:t>
            </a:r>
            <a:r>
              <a:rPr lang="ja-JP" altLang="en-US" sz="1050">
                <a:latin typeface="+mn-lt"/>
                <a:ea typeface="MS PGothic" panose="020B0600070205080204" pitchFamily="34" charset="-128"/>
              </a:rPr>
              <a:t>種類しか設定ができません。</a:t>
            </a:r>
            <a:br>
              <a:rPr lang="en-US" altLang="ja-JP" sz="1050">
                <a:latin typeface="+mn-lt"/>
                <a:ea typeface="MS PGothic" panose="020B0600070205080204" pitchFamily="34" charset="-128"/>
              </a:rPr>
            </a:br>
            <a:r>
              <a:rPr lang="ja-JP" altLang="en-US" sz="1050">
                <a:latin typeface="+mn-lt"/>
                <a:ea typeface="MS PGothic" panose="020B0600070205080204" pitchFamily="34" charset="-128"/>
              </a:rPr>
              <a:t>必要に応じて、マスクの変更や、レンジ、別キャプチャ名での設定により対応をお願いします。</a:t>
            </a:r>
            <a:endParaRPr lang="en-US" altLang="ja-JP" sz="1050">
              <a:latin typeface="+mn-lt"/>
              <a:ea typeface="MS PGothic" panose="020B0600070205080204" pitchFamily="34" charset="-128"/>
            </a:endParaRPr>
          </a:p>
          <a:p>
            <a:pPr marL="231775" indent="-112713">
              <a:buFont typeface="Arial" panose="020B0604020202020204" pitchFamily="34" charset="0"/>
              <a:buChar char="•"/>
            </a:pPr>
            <a:r>
              <a:rPr lang="ja-JP" altLang="en-US" sz="1050">
                <a:latin typeface="+mn-lt"/>
                <a:ea typeface="MS PGothic" panose="020B0600070205080204" pitchFamily="34" charset="-128"/>
              </a:rPr>
              <a:t>バッファ</a:t>
            </a:r>
            <a:r>
              <a:rPr lang="en-US" altLang="ja-JP" sz="1050">
                <a:latin typeface="+mn-lt"/>
                <a:ea typeface="MS PGothic" panose="020B0600070205080204" pitchFamily="34" charset="-128"/>
              </a:rPr>
              <a:t> </a:t>
            </a:r>
            <a:r>
              <a:rPr lang="ja-JP" altLang="en-US" sz="1050">
                <a:latin typeface="+mn-lt"/>
                <a:ea typeface="MS PGothic" panose="020B0600070205080204" pitchFamily="34" charset="-128"/>
              </a:rPr>
              <a:t>サイズの設定を上書きすると、保存先が消えてしまいます。</a:t>
            </a:r>
            <a:endParaRPr lang="en-US" altLang="ja-JP" sz="1050">
              <a:latin typeface="+mn-lt"/>
              <a:ea typeface="MS PGothic" panose="020B0600070205080204" pitchFamily="34" charset="-128"/>
            </a:endParaRPr>
          </a:p>
        </p:txBody>
      </p:sp>
      <p:sp>
        <p:nvSpPr>
          <p:cNvPr id="34" name="テキスト ボックス 33">
            <a:extLst>
              <a:ext uri="{FF2B5EF4-FFF2-40B4-BE49-F238E27FC236}">
                <a16:creationId xmlns:a16="http://schemas.microsoft.com/office/drawing/2014/main" id="{CE5A1C0F-10CA-4B4C-AE3B-CC635BBA44BA}"/>
              </a:ext>
            </a:extLst>
          </p:cNvPr>
          <p:cNvSpPr txBox="1"/>
          <p:nvPr/>
        </p:nvSpPr>
        <p:spPr>
          <a:xfrm>
            <a:off x="228600" y="3616787"/>
            <a:ext cx="4800599" cy="215444"/>
          </a:xfrm>
          <a:prstGeom prst="rect">
            <a:avLst/>
          </a:prstGeom>
          <a:solidFill>
            <a:schemeClr val="tx1">
              <a:lumMod val="10000"/>
              <a:lumOff val="90000"/>
            </a:schemeClr>
          </a:solidFill>
          <a:ln>
            <a:noFill/>
          </a:ln>
        </p:spPr>
        <p:style>
          <a:lnRef idx="0">
            <a:scrgbClr r="0" g="0" b="0"/>
          </a:lnRef>
          <a:fillRef idx="0">
            <a:scrgbClr r="0" g="0" b="0"/>
          </a:fillRef>
          <a:effectRef idx="0">
            <a:scrgbClr r="0" g="0" b="0"/>
          </a:effectRef>
          <a:fontRef idx="minor">
            <a:schemeClr val="accent4"/>
          </a:fontRef>
        </p:style>
        <p:txBody>
          <a:bodyPr wrap="square" rtlCol="0">
            <a:spAutoFit/>
          </a:bodyPr>
          <a:lstStyle/>
          <a:p>
            <a:r>
              <a:rPr kumimoji="1" lang="en-US" altLang="ja-JP" sz="800">
                <a:ea typeface="MS PGothic" panose="020B0600070205080204" pitchFamily="34" charset="-128"/>
              </a:rPr>
              <a:t>C9300#</a:t>
            </a:r>
            <a:r>
              <a:rPr kumimoji="1" lang="en-US" altLang="ja-JP" sz="800" b="1">
                <a:solidFill>
                  <a:srgbClr val="FF0000"/>
                </a:solidFill>
                <a:ea typeface="MS PGothic" panose="020B0600070205080204" pitchFamily="34" charset="-128"/>
              </a:rPr>
              <a:t> monitor capture </a:t>
            </a:r>
            <a:r>
              <a:rPr kumimoji="1" lang="en-US" altLang="ja-JP" sz="800" b="1" err="1">
                <a:solidFill>
                  <a:srgbClr val="FF0000"/>
                </a:solidFill>
                <a:ea typeface="MS PGothic" panose="020B0600070205080204" pitchFamily="34" charset="-128"/>
              </a:rPr>
              <a:t>mycap</a:t>
            </a:r>
            <a:r>
              <a:rPr kumimoji="1" lang="en-US" altLang="ja-JP" sz="800" b="1">
                <a:solidFill>
                  <a:srgbClr val="FF0000"/>
                </a:solidFill>
                <a:ea typeface="MS PGothic" panose="020B0600070205080204" pitchFamily="34" charset="-128"/>
              </a:rPr>
              <a:t> </a:t>
            </a:r>
            <a:r>
              <a:rPr kumimoji="1" lang="en-US" altLang="ja-JP" sz="800" b="1" err="1">
                <a:solidFill>
                  <a:srgbClr val="FF0000"/>
                </a:solidFill>
                <a:ea typeface="MS PGothic" panose="020B0600070205080204" pitchFamily="34" charset="-128"/>
              </a:rPr>
              <a:t>vlan</a:t>
            </a:r>
            <a:r>
              <a:rPr kumimoji="1" lang="en-US" altLang="ja-JP" sz="800" b="1">
                <a:solidFill>
                  <a:srgbClr val="FF0000"/>
                </a:solidFill>
                <a:ea typeface="MS PGothic" panose="020B0600070205080204" pitchFamily="34" charset="-128"/>
              </a:rPr>
              <a:t> 10 both</a:t>
            </a:r>
          </a:p>
        </p:txBody>
      </p:sp>
      <p:sp>
        <p:nvSpPr>
          <p:cNvPr id="14" name="吹き出し: 線 10">
            <a:extLst>
              <a:ext uri="{FF2B5EF4-FFF2-40B4-BE49-F238E27FC236}">
                <a16:creationId xmlns:a16="http://schemas.microsoft.com/office/drawing/2014/main" id="{C2725196-AE26-864C-89CD-C8C5EED384B0}"/>
              </a:ext>
            </a:extLst>
          </p:cNvPr>
          <p:cNvSpPr/>
          <p:nvPr/>
        </p:nvSpPr>
        <p:spPr>
          <a:xfrm>
            <a:off x="5257798" y="3531556"/>
            <a:ext cx="3657601" cy="385905"/>
          </a:xfrm>
          <a:prstGeom prst="callout1">
            <a:avLst>
              <a:gd name="adj1" fmla="val 49397"/>
              <a:gd name="adj2" fmla="val 318"/>
              <a:gd name="adj3" fmla="val 48450"/>
              <a:gd name="adj4" fmla="val -51940"/>
            </a:avLst>
          </a:prstGeom>
          <a:solidFill>
            <a:schemeClr val="accent1">
              <a:alpha val="15000"/>
            </a:schemeClr>
          </a:solidFill>
          <a:ln>
            <a:solidFill>
              <a:schemeClr val="accent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r>
              <a:rPr kumimoji="1" lang="ja-JP" altLang="en-US" sz="1050">
                <a:ea typeface="MS PGothic" panose="020B0600070205080204" pitchFamily="34" charset="-128"/>
              </a:rPr>
              <a:t>キャプチャ</a:t>
            </a:r>
            <a:r>
              <a:rPr kumimoji="1" lang="en-US" altLang="ja-JP" sz="1050">
                <a:ea typeface="MS PGothic" panose="020B0600070205080204" pitchFamily="34" charset="-128"/>
              </a:rPr>
              <a:t> </a:t>
            </a:r>
            <a:r>
              <a:rPr kumimoji="1" lang="ja-JP" altLang="en-US" sz="1050">
                <a:ea typeface="MS PGothic" panose="020B0600070205080204" pitchFamily="34" charset="-128"/>
              </a:rPr>
              <a:t>インターフェイスを</a:t>
            </a:r>
            <a:r>
              <a:rPr kumimoji="1" lang="en-US" altLang="ja-JP" sz="1050">
                <a:ea typeface="MS PGothic" panose="020B0600070205080204" pitchFamily="34" charset="-128"/>
              </a:rPr>
              <a:t> vlan10 </a:t>
            </a:r>
            <a:r>
              <a:rPr kumimoji="1" lang="ja-JP" altLang="en-US" sz="1050">
                <a:ea typeface="MS PGothic" panose="020B0600070205080204" pitchFamily="34" charset="-128"/>
              </a:rPr>
              <a:t>にした場合の設定例</a:t>
            </a:r>
          </a:p>
        </p:txBody>
      </p:sp>
      <p:sp>
        <p:nvSpPr>
          <p:cNvPr id="15" name="Slide Number Placeholder 4">
            <a:extLst>
              <a:ext uri="{FF2B5EF4-FFF2-40B4-BE49-F238E27FC236}">
                <a16:creationId xmlns:a16="http://schemas.microsoft.com/office/drawing/2014/main" id="{4B8748E0-7E1B-8447-8B8D-4263953D52E7}"/>
              </a:ext>
            </a:extLst>
          </p:cNvPr>
          <p:cNvSpPr>
            <a:spLocks noGrp="1"/>
          </p:cNvSpPr>
          <p:nvPr>
            <p:ph type="sldNum" sz="quarter" idx="4294967295"/>
          </p:nvPr>
        </p:nvSpPr>
        <p:spPr>
          <a:xfrm>
            <a:off x="8648700" y="4884738"/>
            <a:ext cx="495300" cy="274637"/>
          </a:xfrm>
          <a:prstGeom prst="rect">
            <a:avLst/>
          </a:prstGeom>
        </p:spPr>
        <p:txBody>
          <a:bodyPr>
            <a:noAutofit/>
          </a:bodyPr>
          <a:lstStyle/>
          <a:p>
            <a:fld id="{3945D0FD-48F1-4D72-80C5-FFB60B92A834}" type="slidenum">
              <a:rPr lang="en-US" sz="900" smtClean="0">
                <a:latin typeface="+mn-lt"/>
                <a:ea typeface="MS PGothic" panose="020B0600070205080204" pitchFamily="34" charset="-128"/>
              </a:rPr>
              <a:pPr/>
              <a:t>157</a:t>
            </a:fld>
            <a:endParaRPr lang="en-US" sz="900">
              <a:latin typeface="+mn-lt"/>
              <a:ea typeface="MS PGothic" panose="020B0600070205080204" pitchFamily="34" charset="-128"/>
            </a:endParaRPr>
          </a:p>
        </p:txBody>
      </p:sp>
    </p:spTree>
    <p:extLst>
      <p:ext uri="{BB962C8B-B14F-4D97-AF65-F5344CB8AC3E}">
        <p14:creationId xmlns:p14="http://schemas.microsoft.com/office/powerpoint/2010/main" val="2342128247"/>
      </p:ext>
    </p:extLst>
  </p:cSld>
  <p:clrMapOvr>
    <a:masterClrMapping/>
  </p:clrMapOvr>
</p:sld>
</file>

<file path=ppt/slides/slide1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B4E46717-193D-964E-B331-2B7326FCC372}"/>
              </a:ext>
            </a:extLst>
          </p:cNvPr>
          <p:cNvSpPr>
            <a:spLocks noGrp="1"/>
          </p:cNvSpPr>
          <p:nvPr>
            <p:ph type="title"/>
          </p:nvPr>
        </p:nvSpPr>
        <p:spPr/>
        <p:txBody>
          <a:bodyPr anchor="t"/>
          <a:lstStyle/>
          <a:p>
            <a:r>
              <a:rPr lang="en-US" altLang="ja-JP">
                <a:latin typeface="+mn-lt"/>
                <a:ea typeface="MS PGothic" panose="020B0600070205080204" pitchFamily="34" charset="-128"/>
              </a:rPr>
              <a:t>Wireshark</a:t>
            </a:r>
            <a:endParaRPr lang="en-US">
              <a:latin typeface="+mn-lt"/>
              <a:ea typeface="MS PGothic" panose="020B0600070205080204" pitchFamily="34" charset="-128"/>
            </a:endParaRPr>
          </a:p>
        </p:txBody>
      </p:sp>
      <p:sp>
        <p:nvSpPr>
          <p:cNvPr id="5" name="Text Placeholder 4">
            <a:extLst>
              <a:ext uri="{FF2B5EF4-FFF2-40B4-BE49-F238E27FC236}">
                <a16:creationId xmlns:a16="http://schemas.microsoft.com/office/drawing/2014/main" id="{A9F797BE-25B5-8A46-B6B8-37C32BBAD93F}"/>
              </a:ext>
            </a:extLst>
          </p:cNvPr>
          <p:cNvSpPr>
            <a:spLocks noGrp="1"/>
          </p:cNvSpPr>
          <p:nvPr>
            <p:ph type="body" sz="quarter" idx="11"/>
          </p:nvPr>
        </p:nvSpPr>
        <p:spPr/>
        <p:txBody>
          <a:bodyPr anchor="b"/>
          <a:lstStyle/>
          <a:p>
            <a:r>
              <a:rPr lang="en-US" altLang="ja-JP">
                <a:ea typeface="MS PGothic" panose="020B0600070205080204" pitchFamily="34" charset="-128"/>
              </a:rPr>
              <a:t>Wireshark </a:t>
            </a:r>
            <a:r>
              <a:rPr lang="ja-JP" altLang="en-US">
                <a:ea typeface="MS PGothic" panose="020B0600070205080204" pitchFamily="34" charset="-128"/>
              </a:rPr>
              <a:t>コマンド</a:t>
            </a:r>
            <a:r>
              <a:rPr lang="en-US" altLang="ja-JP">
                <a:ea typeface="MS PGothic" panose="020B0600070205080204" pitchFamily="34" charset="-128"/>
              </a:rPr>
              <a:t> </a:t>
            </a:r>
            <a:r>
              <a:rPr lang="ja-JP" altLang="en-US">
                <a:ea typeface="MS PGothic" panose="020B0600070205080204" pitchFamily="34" charset="-128"/>
              </a:rPr>
              <a:t>ライン操作②</a:t>
            </a:r>
            <a:endParaRPr lang="en-US">
              <a:ea typeface="MS PGothic" panose="020B0600070205080204" pitchFamily="34" charset="-128"/>
            </a:endParaRPr>
          </a:p>
        </p:txBody>
      </p:sp>
      <p:sp>
        <p:nvSpPr>
          <p:cNvPr id="6" name="Text Placeholder 5">
            <a:extLst>
              <a:ext uri="{FF2B5EF4-FFF2-40B4-BE49-F238E27FC236}">
                <a16:creationId xmlns:a16="http://schemas.microsoft.com/office/drawing/2014/main" id="{AD0CEF74-413B-8F45-AD7F-1418652859F4}"/>
              </a:ext>
            </a:extLst>
          </p:cNvPr>
          <p:cNvSpPr>
            <a:spLocks noGrp="1"/>
          </p:cNvSpPr>
          <p:nvPr>
            <p:ph type="body" sz="quarter" idx="12"/>
          </p:nvPr>
        </p:nvSpPr>
        <p:spPr/>
        <p:txBody>
          <a:bodyPr/>
          <a:lstStyle/>
          <a:p>
            <a:r>
              <a:rPr kumimoji="1" lang="en-US" altLang="ja-JP">
                <a:ea typeface="MS PGothic" panose="020B0600070205080204" pitchFamily="34" charset="-128"/>
              </a:rPr>
              <a:t>3.2  IOS Management</a:t>
            </a:r>
            <a:endParaRPr lang="en-US" altLang="ja-JP">
              <a:solidFill>
                <a:schemeClr val="accent3">
                  <a:lumMod val="50000"/>
                </a:schemeClr>
              </a:solidFill>
              <a:ea typeface="MS PGothic" panose="020B0600070205080204" pitchFamily="34" charset="-128"/>
              <a:cs typeface="CiscoSansTT" panose="020B0503020201020303" pitchFamily="34" charset="0"/>
            </a:endParaRPr>
          </a:p>
        </p:txBody>
      </p:sp>
      <p:sp>
        <p:nvSpPr>
          <p:cNvPr id="14" name="テキスト ボックス 13">
            <a:extLst>
              <a:ext uri="{FF2B5EF4-FFF2-40B4-BE49-F238E27FC236}">
                <a16:creationId xmlns:a16="http://schemas.microsoft.com/office/drawing/2014/main" id="{4EE992E1-AE95-5345-B398-B500F2CA03B7}"/>
              </a:ext>
            </a:extLst>
          </p:cNvPr>
          <p:cNvSpPr txBox="1"/>
          <p:nvPr/>
        </p:nvSpPr>
        <p:spPr>
          <a:xfrm>
            <a:off x="242137" y="1498738"/>
            <a:ext cx="4787063" cy="584775"/>
          </a:xfrm>
          <a:prstGeom prst="rect">
            <a:avLst/>
          </a:prstGeom>
          <a:solidFill>
            <a:schemeClr val="tx1">
              <a:lumMod val="10000"/>
              <a:lumOff val="90000"/>
            </a:schemeClr>
          </a:solidFill>
          <a:ln>
            <a:noFill/>
          </a:ln>
        </p:spPr>
        <p:style>
          <a:lnRef idx="0">
            <a:scrgbClr r="0" g="0" b="0"/>
          </a:lnRef>
          <a:fillRef idx="0">
            <a:scrgbClr r="0" g="0" b="0"/>
          </a:fillRef>
          <a:effectRef idx="0">
            <a:scrgbClr r="0" g="0" b="0"/>
          </a:effectRef>
          <a:fontRef idx="minor">
            <a:schemeClr val="accent4"/>
          </a:fontRef>
        </p:style>
        <p:txBody>
          <a:bodyPr wrap="square" rtlCol="0">
            <a:spAutoFit/>
          </a:bodyPr>
          <a:lstStyle/>
          <a:p>
            <a:r>
              <a:rPr kumimoji="1" lang="en-US" altLang="ja-JP" sz="800">
                <a:ea typeface="MS PGothic" panose="020B0600070205080204" pitchFamily="34" charset="-128"/>
              </a:rPr>
              <a:t>C9300#</a:t>
            </a:r>
            <a:r>
              <a:rPr kumimoji="1" lang="en-US" altLang="ja-JP" sz="800" b="1">
                <a:solidFill>
                  <a:srgbClr val="FF0000"/>
                </a:solidFill>
                <a:ea typeface="MS PGothic" panose="020B0600070205080204" pitchFamily="34" charset="-128"/>
              </a:rPr>
              <a:t>monitor </a:t>
            </a:r>
            <a:r>
              <a:rPr kumimoji="1" lang="en-US" altLang="ja-JP" sz="800" b="1" err="1">
                <a:solidFill>
                  <a:srgbClr val="FF0000"/>
                </a:solidFill>
                <a:ea typeface="MS PGothic" panose="020B0600070205080204" pitchFamily="34" charset="-128"/>
              </a:rPr>
              <a:t>capt</a:t>
            </a:r>
            <a:r>
              <a:rPr kumimoji="1" lang="en-US" altLang="ja-JP" sz="800" b="1">
                <a:solidFill>
                  <a:srgbClr val="FF0000"/>
                </a:solidFill>
                <a:ea typeface="MS PGothic" panose="020B0600070205080204" pitchFamily="34" charset="-128"/>
              </a:rPr>
              <a:t> </a:t>
            </a:r>
            <a:r>
              <a:rPr kumimoji="1" lang="en-US" altLang="ja-JP" sz="800" b="1" err="1">
                <a:solidFill>
                  <a:srgbClr val="FF0000"/>
                </a:solidFill>
                <a:ea typeface="MS PGothic" panose="020B0600070205080204" pitchFamily="34" charset="-128"/>
              </a:rPr>
              <a:t>mycap</a:t>
            </a:r>
            <a:r>
              <a:rPr kumimoji="1" lang="en-US" altLang="ja-JP" sz="800" b="1">
                <a:solidFill>
                  <a:srgbClr val="FF0000"/>
                </a:solidFill>
                <a:ea typeface="MS PGothic" panose="020B0600070205080204" pitchFamily="34" charset="-128"/>
              </a:rPr>
              <a:t> start</a:t>
            </a:r>
          </a:p>
          <a:p>
            <a:r>
              <a:rPr kumimoji="1" lang="en-US" altLang="ja-JP" sz="800">
                <a:ea typeface="MS PGothic" panose="020B0600070205080204" pitchFamily="34" charset="-128"/>
              </a:rPr>
              <a:t>Started capture point : </a:t>
            </a:r>
            <a:r>
              <a:rPr kumimoji="1" lang="en-US" altLang="ja-JP" sz="800" err="1">
                <a:ea typeface="MS PGothic" panose="020B0600070205080204" pitchFamily="34" charset="-128"/>
              </a:rPr>
              <a:t>mycap</a:t>
            </a:r>
            <a:endParaRPr kumimoji="1" lang="en-US" altLang="ja-JP" sz="800">
              <a:ea typeface="MS PGothic" panose="020B0600070205080204" pitchFamily="34" charset="-128"/>
            </a:endParaRPr>
          </a:p>
          <a:p>
            <a:r>
              <a:rPr kumimoji="1" lang="en-US" altLang="ja-JP" sz="800">
                <a:ea typeface="MS PGothic" panose="020B0600070205080204" pitchFamily="34" charset="-128"/>
              </a:rPr>
              <a:t>C9300#</a:t>
            </a:r>
          </a:p>
          <a:p>
            <a:r>
              <a:rPr kumimoji="1" lang="en-US" altLang="ja-JP" sz="800">
                <a:ea typeface="MS PGothic" panose="020B0600070205080204" pitchFamily="34" charset="-128"/>
              </a:rPr>
              <a:t>Mar 26 10:48:29.072: %BUFCAP-6-ENABLE: Capture Point </a:t>
            </a:r>
            <a:r>
              <a:rPr kumimoji="1" lang="en-US" altLang="ja-JP" sz="800" err="1">
                <a:ea typeface="MS PGothic" panose="020B0600070205080204" pitchFamily="34" charset="-128"/>
              </a:rPr>
              <a:t>mycap</a:t>
            </a:r>
            <a:r>
              <a:rPr kumimoji="1" lang="en-US" altLang="ja-JP" sz="800">
                <a:ea typeface="MS PGothic" panose="020B0600070205080204" pitchFamily="34" charset="-128"/>
              </a:rPr>
              <a:t> enabled.</a:t>
            </a:r>
          </a:p>
        </p:txBody>
      </p:sp>
      <p:sp>
        <p:nvSpPr>
          <p:cNvPr id="15" name="テキスト ボックス 14">
            <a:extLst>
              <a:ext uri="{FF2B5EF4-FFF2-40B4-BE49-F238E27FC236}">
                <a16:creationId xmlns:a16="http://schemas.microsoft.com/office/drawing/2014/main" id="{87C9A257-EBAC-1D4E-8F90-33FE11B9E46E}"/>
              </a:ext>
            </a:extLst>
          </p:cNvPr>
          <p:cNvSpPr txBox="1"/>
          <p:nvPr/>
        </p:nvSpPr>
        <p:spPr>
          <a:xfrm>
            <a:off x="228600" y="1212591"/>
            <a:ext cx="4855535" cy="276999"/>
          </a:xfrm>
          <a:prstGeom prst="rect">
            <a:avLst/>
          </a:prstGeom>
          <a:noFill/>
        </p:spPr>
        <p:txBody>
          <a:bodyPr wrap="square" rtlCol="0">
            <a:spAutoFit/>
          </a:bodyPr>
          <a:lstStyle/>
          <a:p>
            <a:pPr marL="171450" indent="-171450">
              <a:buFont typeface="Apple SD Gothic Neo Regular" panose="02000300000000000000" pitchFamily="2" charset="-127"/>
              <a:buChar char="◼"/>
            </a:pPr>
            <a:r>
              <a:rPr kumimoji="1" lang="ja-JP" altLang="en-US" sz="1200" b="1">
                <a:solidFill>
                  <a:schemeClr val="bg1"/>
                </a:solidFill>
                <a:latin typeface="+mn-lt"/>
                <a:ea typeface="MS PGothic" panose="020B0600070205080204" pitchFamily="34" charset="-128"/>
              </a:rPr>
              <a:t>キャプチャの実行コマンド</a:t>
            </a:r>
          </a:p>
        </p:txBody>
      </p:sp>
      <p:sp>
        <p:nvSpPr>
          <p:cNvPr id="17" name="テキスト ボックス 16">
            <a:extLst>
              <a:ext uri="{FF2B5EF4-FFF2-40B4-BE49-F238E27FC236}">
                <a16:creationId xmlns:a16="http://schemas.microsoft.com/office/drawing/2014/main" id="{91D3E96F-76A9-F04A-BDD1-83AF60C53452}"/>
              </a:ext>
            </a:extLst>
          </p:cNvPr>
          <p:cNvSpPr txBox="1"/>
          <p:nvPr/>
        </p:nvSpPr>
        <p:spPr>
          <a:xfrm>
            <a:off x="242137" y="2143684"/>
            <a:ext cx="4787064" cy="584775"/>
          </a:xfrm>
          <a:prstGeom prst="rect">
            <a:avLst/>
          </a:prstGeom>
          <a:solidFill>
            <a:schemeClr val="tx1">
              <a:lumMod val="10000"/>
              <a:lumOff val="90000"/>
            </a:schemeClr>
          </a:solidFill>
          <a:ln>
            <a:noFill/>
          </a:ln>
        </p:spPr>
        <p:style>
          <a:lnRef idx="0">
            <a:scrgbClr r="0" g="0" b="0"/>
          </a:lnRef>
          <a:fillRef idx="0">
            <a:scrgbClr r="0" g="0" b="0"/>
          </a:fillRef>
          <a:effectRef idx="0">
            <a:scrgbClr r="0" g="0" b="0"/>
          </a:effectRef>
          <a:fontRef idx="minor">
            <a:schemeClr val="accent4"/>
          </a:fontRef>
        </p:style>
        <p:txBody>
          <a:bodyPr wrap="square" rtlCol="0">
            <a:spAutoFit/>
          </a:bodyPr>
          <a:lstStyle/>
          <a:p>
            <a:r>
              <a:rPr kumimoji="1" lang="en-US" altLang="ja-JP" sz="800">
                <a:ea typeface="MS PGothic" panose="020B0600070205080204" pitchFamily="34" charset="-128"/>
              </a:rPr>
              <a:t>C9300#</a:t>
            </a:r>
            <a:r>
              <a:rPr kumimoji="1" lang="en-US" altLang="ja-JP" sz="800" b="1">
                <a:solidFill>
                  <a:srgbClr val="FF0000"/>
                </a:solidFill>
                <a:ea typeface="MS PGothic" panose="020B0600070205080204" pitchFamily="34" charset="-128"/>
              </a:rPr>
              <a:t>monitor </a:t>
            </a:r>
            <a:r>
              <a:rPr kumimoji="1" lang="en-US" altLang="ja-JP" sz="800" b="1" err="1">
                <a:solidFill>
                  <a:srgbClr val="FF0000"/>
                </a:solidFill>
                <a:ea typeface="MS PGothic" panose="020B0600070205080204" pitchFamily="34" charset="-128"/>
              </a:rPr>
              <a:t>capt</a:t>
            </a:r>
            <a:r>
              <a:rPr kumimoji="1" lang="en-US" altLang="ja-JP" sz="800" b="1">
                <a:solidFill>
                  <a:srgbClr val="FF0000"/>
                </a:solidFill>
                <a:ea typeface="MS PGothic" panose="020B0600070205080204" pitchFamily="34" charset="-128"/>
              </a:rPr>
              <a:t> </a:t>
            </a:r>
            <a:r>
              <a:rPr kumimoji="1" lang="en-US" altLang="ja-JP" sz="800" b="1" err="1">
                <a:solidFill>
                  <a:srgbClr val="FF0000"/>
                </a:solidFill>
                <a:ea typeface="MS PGothic" panose="020B0600070205080204" pitchFamily="34" charset="-128"/>
              </a:rPr>
              <a:t>mycap</a:t>
            </a:r>
            <a:r>
              <a:rPr kumimoji="1" lang="en-US" altLang="ja-JP" sz="800" b="1">
                <a:solidFill>
                  <a:srgbClr val="FF0000"/>
                </a:solidFill>
                <a:ea typeface="MS PGothic" panose="020B0600070205080204" pitchFamily="34" charset="-128"/>
              </a:rPr>
              <a:t> start</a:t>
            </a:r>
          </a:p>
          <a:p>
            <a:r>
              <a:rPr kumimoji="1" lang="en-US" altLang="ja-JP" sz="800">
                <a:ea typeface="MS PGothic" panose="020B0600070205080204" pitchFamily="34" charset="-128"/>
              </a:rPr>
              <a:t>Capture </a:t>
            </a:r>
            <a:r>
              <a:rPr kumimoji="1" lang="en-US" altLang="ja-JP" sz="800" err="1">
                <a:ea typeface="MS PGothic" panose="020B0600070205080204" pitchFamily="34" charset="-128"/>
              </a:rPr>
              <a:t>mycap</a:t>
            </a:r>
            <a:r>
              <a:rPr kumimoji="1" lang="en-US" altLang="ja-JP" sz="800">
                <a:ea typeface="MS PGothic" panose="020B0600070205080204" pitchFamily="34" charset="-128"/>
              </a:rPr>
              <a:t> is already active</a:t>
            </a:r>
          </a:p>
          <a:p>
            <a:r>
              <a:rPr kumimoji="1" lang="en-US" altLang="ja-JP" sz="800" b="1">
                <a:solidFill>
                  <a:srgbClr val="FF0000"/>
                </a:solidFill>
                <a:ea typeface="MS PGothic" panose="020B0600070205080204" pitchFamily="34" charset="-128"/>
              </a:rPr>
              <a:t>Unable to activate Capture.</a:t>
            </a:r>
          </a:p>
          <a:p>
            <a:r>
              <a:rPr kumimoji="1" lang="en-US" altLang="ja-JP" sz="800">
                <a:ea typeface="MS PGothic" panose="020B0600070205080204" pitchFamily="34" charset="-128"/>
              </a:rPr>
              <a:t>C9300#</a:t>
            </a:r>
          </a:p>
        </p:txBody>
      </p:sp>
      <p:sp>
        <p:nvSpPr>
          <p:cNvPr id="19" name="テキスト ボックス 18">
            <a:extLst>
              <a:ext uri="{FF2B5EF4-FFF2-40B4-BE49-F238E27FC236}">
                <a16:creationId xmlns:a16="http://schemas.microsoft.com/office/drawing/2014/main" id="{A2797CBB-A37F-5A4B-BDD4-E817B70A4A6D}"/>
              </a:ext>
            </a:extLst>
          </p:cNvPr>
          <p:cNvSpPr txBox="1"/>
          <p:nvPr/>
        </p:nvSpPr>
        <p:spPr>
          <a:xfrm>
            <a:off x="242137" y="3138554"/>
            <a:ext cx="4787064" cy="1446550"/>
          </a:xfrm>
          <a:prstGeom prst="rect">
            <a:avLst/>
          </a:prstGeom>
          <a:solidFill>
            <a:schemeClr val="tx1">
              <a:lumMod val="10000"/>
              <a:lumOff val="90000"/>
            </a:schemeClr>
          </a:solidFill>
          <a:ln>
            <a:noFill/>
          </a:ln>
        </p:spPr>
        <p:style>
          <a:lnRef idx="0">
            <a:scrgbClr r="0" g="0" b="0"/>
          </a:lnRef>
          <a:fillRef idx="0">
            <a:scrgbClr r="0" g="0" b="0"/>
          </a:fillRef>
          <a:effectRef idx="0">
            <a:scrgbClr r="0" g="0" b="0"/>
          </a:effectRef>
          <a:fontRef idx="minor">
            <a:schemeClr val="accent4"/>
          </a:fontRef>
        </p:style>
        <p:txBody>
          <a:bodyPr wrap="square" rtlCol="0">
            <a:spAutoFit/>
          </a:bodyPr>
          <a:lstStyle/>
          <a:p>
            <a:r>
              <a:rPr kumimoji="1" lang="en-US" altLang="ja-JP" sz="800">
                <a:ea typeface="MS PGothic" panose="020B0600070205080204" pitchFamily="34" charset="-128"/>
              </a:rPr>
              <a:t>C9300#</a:t>
            </a:r>
            <a:r>
              <a:rPr kumimoji="1" lang="en-US" altLang="ja-JP" sz="800" b="1">
                <a:solidFill>
                  <a:srgbClr val="FF0000"/>
                </a:solidFill>
                <a:ea typeface="MS PGothic" panose="020B0600070205080204" pitchFamily="34" charset="-128"/>
              </a:rPr>
              <a:t>monitor capture mycap3 start</a:t>
            </a:r>
          </a:p>
          <a:p>
            <a:r>
              <a:rPr kumimoji="1" lang="en-US" altLang="ja-JP" sz="800">
                <a:ea typeface="MS PGothic" panose="020B0600070205080204" pitchFamily="34" charset="-128"/>
              </a:rPr>
              <a:t>A file by the same capture file name already exists, overwrite?[confirm]</a:t>
            </a:r>
          </a:p>
          <a:p>
            <a:r>
              <a:rPr kumimoji="1" lang="en-US" altLang="ja-JP" sz="800" b="1">
                <a:solidFill>
                  <a:srgbClr val="FF0000"/>
                </a:solidFill>
                <a:ea typeface="MS PGothic" panose="020B0600070205080204" pitchFamily="34" charset="-128"/>
              </a:rPr>
              <a:t>Filter not attached to capture</a:t>
            </a:r>
          </a:p>
          <a:p>
            <a:r>
              <a:rPr kumimoji="1" lang="en-US" altLang="ja-JP" sz="800">
                <a:ea typeface="MS PGothic" panose="020B0600070205080204" pitchFamily="34" charset="-128"/>
              </a:rPr>
              <a:t>Capture statistics collected at software:</a:t>
            </a:r>
          </a:p>
          <a:p>
            <a:r>
              <a:rPr kumimoji="1" lang="en-US" altLang="ja-JP" sz="800">
                <a:ea typeface="MS PGothic" panose="020B0600070205080204" pitchFamily="34" charset="-128"/>
              </a:rPr>
              <a:t>        Capture duration - 0 seconds</a:t>
            </a:r>
          </a:p>
          <a:p>
            <a:r>
              <a:rPr kumimoji="1" lang="en-US" altLang="ja-JP" sz="800">
                <a:ea typeface="MS PGothic" panose="020B0600070205080204" pitchFamily="34" charset="-128"/>
              </a:rPr>
              <a:t>        Packets received - 0</a:t>
            </a:r>
          </a:p>
          <a:p>
            <a:r>
              <a:rPr kumimoji="1" lang="en-US" altLang="ja-JP" sz="800">
                <a:ea typeface="MS PGothic" panose="020B0600070205080204" pitchFamily="34" charset="-128"/>
              </a:rPr>
              <a:t>        Packets dropped - 0</a:t>
            </a:r>
          </a:p>
          <a:p>
            <a:r>
              <a:rPr kumimoji="1" lang="en-US" altLang="ja-JP" sz="800">
                <a:ea typeface="MS PGothic" panose="020B0600070205080204" pitchFamily="34" charset="-128"/>
              </a:rPr>
              <a:t>        Packets oversized - 0</a:t>
            </a:r>
          </a:p>
          <a:p>
            <a:r>
              <a:rPr kumimoji="1" lang="en-US" altLang="ja-JP" sz="800">
                <a:ea typeface="MS PGothic" panose="020B0600070205080204" pitchFamily="34" charset="-128"/>
              </a:rPr>
              <a:t>Packets dropped in </a:t>
            </a:r>
            <a:r>
              <a:rPr kumimoji="1" lang="en-US" altLang="ja-JP" sz="800" err="1">
                <a:ea typeface="MS PGothic" panose="020B0600070205080204" pitchFamily="34" charset="-128"/>
              </a:rPr>
              <a:t>asic</a:t>
            </a:r>
            <a:r>
              <a:rPr kumimoji="1" lang="en-US" altLang="ja-JP" sz="800">
                <a:ea typeface="MS PGothic" panose="020B0600070205080204" pitchFamily="34" charset="-128"/>
              </a:rPr>
              <a:t> - 0</a:t>
            </a:r>
          </a:p>
          <a:p>
            <a:r>
              <a:rPr kumimoji="1" lang="en-US" altLang="ja-JP" sz="800" b="1">
                <a:solidFill>
                  <a:srgbClr val="FF0000"/>
                </a:solidFill>
                <a:ea typeface="MS PGothic" panose="020B0600070205080204" pitchFamily="34" charset="-128"/>
              </a:rPr>
              <a:t>Unable to activate Capture.</a:t>
            </a:r>
            <a:endParaRPr kumimoji="1" lang="en-US" altLang="ja-JP" sz="800">
              <a:ea typeface="MS PGothic" panose="020B0600070205080204" pitchFamily="34" charset="-128"/>
            </a:endParaRPr>
          </a:p>
          <a:p>
            <a:r>
              <a:rPr kumimoji="1" lang="en-US" altLang="ja-JP" sz="800">
                <a:ea typeface="MS PGothic" panose="020B0600070205080204" pitchFamily="34" charset="-128"/>
              </a:rPr>
              <a:t>C9300#</a:t>
            </a:r>
          </a:p>
        </p:txBody>
      </p:sp>
      <p:sp>
        <p:nvSpPr>
          <p:cNvPr id="20" name="テキスト ボックス 19">
            <a:extLst>
              <a:ext uri="{FF2B5EF4-FFF2-40B4-BE49-F238E27FC236}">
                <a16:creationId xmlns:a16="http://schemas.microsoft.com/office/drawing/2014/main" id="{48ABFE0C-F40A-A44C-9F47-2781FFEDA845}"/>
              </a:ext>
            </a:extLst>
          </p:cNvPr>
          <p:cNvSpPr txBox="1"/>
          <p:nvPr/>
        </p:nvSpPr>
        <p:spPr>
          <a:xfrm>
            <a:off x="228599" y="2896072"/>
            <a:ext cx="4855535" cy="276999"/>
          </a:xfrm>
          <a:prstGeom prst="rect">
            <a:avLst/>
          </a:prstGeom>
          <a:noFill/>
        </p:spPr>
        <p:txBody>
          <a:bodyPr wrap="square" rtlCol="0">
            <a:spAutoFit/>
          </a:bodyPr>
          <a:lstStyle/>
          <a:p>
            <a:pPr marL="171450" indent="-171450">
              <a:buFont typeface="Apple SD Gothic Neo Regular" panose="02000300000000000000" pitchFamily="2" charset="-127"/>
              <a:buChar char="◼"/>
            </a:pPr>
            <a:r>
              <a:rPr kumimoji="1" lang="ja-JP" altLang="en-US" sz="1200" b="1">
                <a:solidFill>
                  <a:schemeClr val="bg1"/>
                </a:solidFill>
                <a:latin typeface="+mn-lt"/>
                <a:ea typeface="MS PGothic" panose="020B0600070205080204" pitchFamily="34" charset="-128"/>
              </a:rPr>
              <a:t>最低限の設定が抜けていて、キャプチャが実行できない場合の表示例</a:t>
            </a:r>
          </a:p>
        </p:txBody>
      </p:sp>
      <p:sp>
        <p:nvSpPr>
          <p:cNvPr id="23" name="テキスト ボックス 22">
            <a:extLst>
              <a:ext uri="{FF2B5EF4-FFF2-40B4-BE49-F238E27FC236}">
                <a16:creationId xmlns:a16="http://schemas.microsoft.com/office/drawing/2014/main" id="{24BA6075-9B15-9744-83EE-E87C11ABE1C9}"/>
              </a:ext>
            </a:extLst>
          </p:cNvPr>
          <p:cNvSpPr txBox="1"/>
          <p:nvPr/>
        </p:nvSpPr>
        <p:spPr>
          <a:xfrm>
            <a:off x="5257800" y="1483349"/>
            <a:ext cx="3657600" cy="600164"/>
          </a:xfrm>
          <a:prstGeom prst="rect">
            <a:avLst/>
          </a:prstGeom>
          <a:noFill/>
        </p:spPr>
        <p:txBody>
          <a:bodyPr wrap="square" rtlCol="0">
            <a:spAutoFit/>
          </a:bodyPr>
          <a:lstStyle/>
          <a:p>
            <a:r>
              <a:rPr kumimoji="1" lang="ja-JP" altLang="en-US" sz="1100" b="1">
                <a:latin typeface="+mn-lt"/>
                <a:ea typeface="MS PGothic" panose="020B0600070205080204" pitchFamily="34" charset="-128"/>
              </a:rPr>
              <a:t>＜注意＞</a:t>
            </a:r>
            <a:endParaRPr kumimoji="1" lang="en-US" altLang="ja-JP" sz="1100" b="1">
              <a:latin typeface="+mn-lt"/>
              <a:ea typeface="MS PGothic" panose="020B0600070205080204" pitchFamily="34" charset="-128"/>
            </a:endParaRPr>
          </a:p>
          <a:p>
            <a:pPr marL="0" indent="0">
              <a:buNone/>
            </a:pPr>
            <a:r>
              <a:rPr kumimoji="1" lang="ja-JP" altLang="en-US" sz="1100">
                <a:latin typeface="+mn-lt"/>
                <a:ea typeface="MS PGothic" panose="020B0600070205080204" pitchFamily="34" charset="-128"/>
              </a:rPr>
              <a:t>同じキャプチャ名で再度キャプチャを実行した場合、ファイルは上書きされます。</a:t>
            </a:r>
            <a:endParaRPr kumimoji="1" lang="en-US" altLang="ja-JP" sz="1100">
              <a:latin typeface="+mn-lt"/>
              <a:ea typeface="MS PGothic" panose="020B0600070205080204" pitchFamily="34" charset="-128"/>
            </a:endParaRPr>
          </a:p>
        </p:txBody>
      </p:sp>
      <p:sp>
        <p:nvSpPr>
          <p:cNvPr id="16" name="吹き出し: 線 10">
            <a:extLst>
              <a:ext uri="{FF2B5EF4-FFF2-40B4-BE49-F238E27FC236}">
                <a16:creationId xmlns:a16="http://schemas.microsoft.com/office/drawing/2014/main" id="{D2838334-32C2-4D4D-A14B-4E8BA68E9E3F}"/>
              </a:ext>
            </a:extLst>
          </p:cNvPr>
          <p:cNvSpPr/>
          <p:nvPr/>
        </p:nvSpPr>
        <p:spPr>
          <a:xfrm>
            <a:off x="5257798" y="2342554"/>
            <a:ext cx="3657601" cy="385905"/>
          </a:xfrm>
          <a:prstGeom prst="callout1">
            <a:avLst>
              <a:gd name="adj1" fmla="val 49397"/>
              <a:gd name="adj2" fmla="val 318"/>
              <a:gd name="adj3" fmla="val 45757"/>
              <a:gd name="adj4" fmla="val -96258"/>
            </a:avLst>
          </a:prstGeom>
          <a:solidFill>
            <a:schemeClr val="accent1">
              <a:alpha val="15000"/>
            </a:schemeClr>
          </a:solidFill>
          <a:ln>
            <a:solidFill>
              <a:schemeClr val="accent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r>
              <a:rPr kumimoji="1" lang="ja-JP" altLang="en-US" sz="1050">
                <a:ea typeface="MS PGothic" panose="020B0600070205080204" pitchFamily="34" charset="-128"/>
              </a:rPr>
              <a:t>すでに実行しているにも関わらず再度実行した場合の表示例</a:t>
            </a:r>
          </a:p>
        </p:txBody>
      </p:sp>
      <p:sp>
        <p:nvSpPr>
          <p:cNvPr id="24" name="吹き出し: 線 10">
            <a:extLst>
              <a:ext uri="{FF2B5EF4-FFF2-40B4-BE49-F238E27FC236}">
                <a16:creationId xmlns:a16="http://schemas.microsoft.com/office/drawing/2014/main" id="{27A1A4B0-03D0-6240-8261-5675BCD621A8}"/>
              </a:ext>
            </a:extLst>
          </p:cNvPr>
          <p:cNvSpPr/>
          <p:nvPr/>
        </p:nvSpPr>
        <p:spPr>
          <a:xfrm>
            <a:off x="5257800" y="3287894"/>
            <a:ext cx="3657601" cy="385905"/>
          </a:xfrm>
          <a:prstGeom prst="callout1">
            <a:avLst>
              <a:gd name="adj1" fmla="val 49397"/>
              <a:gd name="adj2" fmla="val 318"/>
              <a:gd name="adj3" fmla="val 45757"/>
              <a:gd name="adj4" fmla="val -96258"/>
            </a:avLst>
          </a:prstGeom>
          <a:solidFill>
            <a:schemeClr val="accent1">
              <a:alpha val="15000"/>
            </a:schemeClr>
          </a:solidFill>
          <a:ln>
            <a:solidFill>
              <a:schemeClr val="accent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r>
              <a:rPr kumimoji="1" lang="ja-JP" altLang="en-US" sz="1050">
                <a:ea typeface="MS PGothic" panose="020B0600070205080204" pitchFamily="34" charset="-128"/>
              </a:rPr>
              <a:t>フィルタが設定されていない旨の表示</a:t>
            </a:r>
          </a:p>
        </p:txBody>
      </p:sp>
      <p:sp>
        <p:nvSpPr>
          <p:cNvPr id="25" name="吹き出し: 線 10">
            <a:extLst>
              <a:ext uri="{FF2B5EF4-FFF2-40B4-BE49-F238E27FC236}">
                <a16:creationId xmlns:a16="http://schemas.microsoft.com/office/drawing/2014/main" id="{AD2084C6-B487-0C41-8A5C-49FB9BC9D1EB}"/>
              </a:ext>
            </a:extLst>
          </p:cNvPr>
          <p:cNvSpPr/>
          <p:nvPr/>
        </p:nvSpPr>
        <p:spPr>
          <a:xfrm>
            <a:off x="5257797" y="4184579"/>
            <a:ext cx="3657601" cy="385905"/>
          </a:xfrm>
          <a:prstGeom prst="callout1">
            <a:avLst>
              <a:gd name="adj1" fmla="val 49397"/>
              <a:gd name="adj2" fmla="val 318"/>
              <a:gd name="adj3" fmla="val 45757"/>
              <a:gd name="adj4" fmla="val -96258"/>
            </a:avLst>
          </a:prstGeom>
          <a:solidFill>
            <a:schemeClr val="accent1">
              <a:alpha val="15000"/>
            </a:schemeClr>
          </a:solidFill>
          <a:ln>
            <a:solidFill>
              <a:schemeClr val="accent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r>
              <a:rPr kumimoji="1" lang="ja-JP" altLang="en-US" sz="1050">
                <a:ea typeface="MS PGothic" panose="020B0600070205080204" pitchFamily="34" charset="-128"/>
              </a:rPr>
              <a:t>結果、キャプチャが実行されないメッセージ</a:t>
            </a:r>
          </a:p>
        </p:txBody>
      </p:sp>
      <p:sp>
        <p:nvSpPr>
          <p:cNvPr id="18" name="Slide Number Placeholder 4">
            <a:extLst>
              <a:ext uri="{FF2B5EF4-FFF2-40B4-BE49-F238E27FC236}">
                <a16:creationId xmlns:a16="http://schemas.microsoft.com/office/drawing/2014/main" id="{26114E4C-F12C-0F4B-809E-09A0524C9F3A}"/>
              </a:ext>
            </a:extLst>
          </p:cNvPr>
          <p:cNvSpPr>
            <a:spLocks noGrp="1"/>
          </p:cNvSpPr>
          <p:nvPr>
            <p:ph type="sldNum" sz="quarter" idx="4294967295"/>
          </p:nvPr>
        </p:nvSpPr>
        <p:spPr>
          <a:xfrm>
            <a:off x="8648700" y="4884738"/>
            <a:ext cx="495300" cy="274637"/>
          </a:xfrm>
          <a:prstGeom prst="rect">
            <a:avLst/>
          </a:prstGeom>
        </p:spPr>
        <p:txBody>
          <a:bodyPr>
            <a:noAutofit/>
          </a:bodyPr>
          <a:lstStyle/>
          <a:p>
            <a:fld id="{3945D0FD-48F1-4D72-80C5-FFB60B92A834}" type="slidenum">
              <a:rPr lang="en-US" sz="900" smtClean="0">
                <a:latin typeface="+mn-lt"/>
                <a:ea typeface="MS PGothic" panose="020B0600070205080204" pitchFamily="34" charset="-128"/>
              </a:rPr>
              <a:pPr/>
              <a:t>158</a:t>
            </a:fld>
            <a:endParaRPr lang="en-US" sz="900">
              <a:latin typeface="+mn-lt"/>
              <a:ea typeface="MS PGothic" panose="020B0600070205080204" pitchFamily="34" charset="-128"/>
            </a:endParaRPr>
          </a:p>
        </p:txBody>
      </p:sp>
    </p:spTree>
    <p:extLst>
      <p:ext uri="{BB962C8B-B14F-4D97-AF65-F5344CB8AC3E}">
        <p14:creationId xmlns:p14="http://schemas.microsoft.com/office/powerpoint/2010/main" val="1476252963"/>
      </p:ext>
    </p:extLst>
  </p:cSld>
  <p:clrMapOvr>
    <a:masterClrMapping/>
  </p:clrMapOvr>
</p:sld>
</file>

<file path=ppt/slides/slide1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B4E46717-193D-964E-B331-2B7326FCC372}"/>
              </a:ext>
            </a:extLst>
          </p:cNvPr>
          <p:cNvSpPr>
            <a:spLocks noGrp="1"/>
          </p:cNvSpPr>
          <p:nvPr>
            <p:ph type="title"/>
          </p:nvPr>
        </p:nvSpPr>
        <p:spPr/>
        <p:txBody>
          <a:bodyPr anchor="t"/>
          <a:lstStyle/>
          <a:p>
            <a:r>
              <a:rPr lang="en-US" altLang="ja-JP">
                <a:latin typeface="+mn-lt"/>
                <a:ea typeface="MS PGothic" panose="020B0600070205080204" pitchFamily="34" charset="-128"/>
              </a:rPr>
              <a:t>Wireshark</a:t>
            </a:r>
            <a:endParaRPr lang="en-US">
              <a:latin typeface="+mn-lt"/>
              <a:ea typeface="MS PGothic" panose="020B0600070205080204" pitchFamily="34" charset="-128"/>
            </a:endParaRPr>
          </a:p>
        </p:txBody>
      </p:sp>
      <p:sp>
        <p:nvSpPr>
          <p:cNvPr id="5" name="Text Placeholder 4">
            <a:extLst>
              <a:ext uri="{FF2B5EF4-FFF2-40B4-BE49-F238E27FC236}">
                <a16:creationId xmlns:a16="http://schemas.microsoft.com/office/drawing/2014/main" id="{A9F797BE-25B5-8A46-B6B8-37C32BBAD93F}"/>
              </a:ext>
            </a:extLst>
          </p:cNvPr>
          <p:cNvSpPr>
            <a:spLocks noGrp="1"/>
          </p:cNvSpPr>
          <p:nvPr>
            <p:ph type="body" sz="quarter" idx="11"/>
          </p:nvPr>
        </p:nvSpPr>
        <p:spPr/>
        <p:txBody>
          <a:bodyPr anchor="b"/>
          <a:lstStyle/>
          <a:p>
            <a:r>
              <a:rPr lang="en-US" altLang="ja-JP">
                <a:ea typeface="MS PGothic" panose="020B0600070205080204" pitchFamily="34" charset="-128"/>
              </a:rPr>
              <a:t>Wireshark </a:t>
            </a:r>
            <a:r>
              <a:rPr lang="ja-JP" altLang="en-US">
                <a:ea typeface="MS PGothic" panose="020B0600070205080204" pitchFamily="34" charset="-128"/>
              </a:rPr>
              <a:t>コマンド</a:t>
            </a:r>
            <a:r>
              <a:rPr lang="en-US" altLang="ja-JP">
                <a:ea typeface="MS PGothic" panose="020B0600070205080204" pitchFamily="34" charset="-128"/>
              </a:rPr>
              <a:t> </a:t>
            </a:r>
            <a:r>
              <a:rPr lang="ja-JP" altLang="en-US">
                <a:ea typeface="MS PGothic" panose="020B0600070205080204" pitchFamily="34" charset="-128"/>
              </a:rPr>
              <a:t>ライン操作③</a:t>
            </a:r>
            <a:endParaRPr lang="en-US">
              <a:ea typeface="MS PGothic" panose="020B0600070205080204" pitchFamily="34" charset="-128"/>
            </a:endParaRPr>
          </a:p>
        </p:txBody>
      </p:sp>
      <p:sp>
        <p:nvSpPr>
          <p:cNvPr id="6" name="Text Placeholder 5">
            <a:extLst>
              <a:ext uri="{FF2B5EF4-FFF2-40B4-BE49-F238E27FC236}">
                <a16:creationId xmlns:a16="http://schemas.microsoft.com/office/drawing/2014/main" id="{AD0CEF74-413B-8F45-AD7F-1418652859F4}"/>
              </a:ext>
            </a:extLst>
          </p:cNvPr>
          <p:cNvSpPr>
            <a:spLocks noGrp="1"/>
          </p:cNvSpPr>
          <p:nvPr>
            <p:ph type="body" sz="quarter" idx="12"/>
          </p:nvPr>
        </p:nvSpPr>
        <p:spPr/>
        <p:txBody>
          <a:bodyPr/>
          <a:lstStyle/>
          <a:p>
            <a:r>
              <a:rPr kumimoji="1" lang="en-US" altLang="ja-JP">
                <a:ea typeface="MS PGothic" panose="020B0600070205080204" pitchFamily="34" charset="-128"/>
              </a:rPr>
              <a:t>3.2  IOS Management</a:t>
            </a:r>
            <a:endParaRPr lang="en-US" altLang="ja-JP">
              <a:solidFill>
                <a:schemeClr val="accent3">
                  <a:lumMod val="50000"/>
                </a:schemeClr>
              </a:solidFill>
              <a:ea typeface="MS PGothic" panose="020B0600070205080204" pitchFamily="34" charset="-128"/>
              <a:cs typeface="CiscoSansTT" panose="020B0503020201020303" pitchFamily="34" charset="0"/>
            </a:endParaRPr>
          </a:p>
        </p:txBody>
      </p:sp>
      <p:sp>
        <p:nvSpPr>
          <p:cNvPr id="16" name="テキスト ボックス 15">
            <a:extLst>
              <a:ext uri="{FF2B5EF4-FFF2-40B4-BE49-F238E27FC236}">
                <a16:creationId xmlns:a16="http://schemas.microsoft.com/office/drawing/2014/main" id="{C75163D8-945E-3646-BEB8-F80984A21680}"/>
              </a:ext>
            </a:extLst>
          </p:cNvPr>
          <p:cNvSpPr txBox="1"/>
          <p:nvPr/>
        </p:nvSpPr>
        <p:spPr>
          <a:xfrm>
            <a:off x="228600" y="1201738"/>
            <a:ext cx="5443154" cy="276999"/>
          </a:xfrm>
          <a:prstGeom prst="rect">
            <a:avLst/>
          </a:prstGeom>
          <a:noFill/>
        </p:spPr>
        <p:txBody>
          <a:bodyPr wrap="square" rtlCol="0">
            <a:spAutoFit/>
          </a:bodyPr>
          <a:lstStyle/>
          <a:p>
            <a:pPr marL="171450" indent="-171450">
              <a:buFont typeface="Apple SD Gothic Neo Regular" panose="02000300000000000000" pitchFamily="2" charset="-127"/>
              <a:buChar char="◼"/>
            </a:pPr>
            <a:r>
              <a:rPr kumimoji="1" lang="ja-JP" altLang="en-US" sz="1200" b="1">
                <a:solidFill>
                  <a:schemeClr val="bg1"/>
                </a:solidFill>
                <a:latin typeface="+mn-lt"/>
                <a:ea typeface="MS PGothic" panose="020B0600070205080204" pitchFamily="34" charset="-128"/>
              </a:rPr>
              <a:t>キャプチャの停止コマンド</a:t>
            </a:r>
          </a:p>
        </p:txBody>
      </p:sp>
      <p:sp>
        <p:nvSpPr>
          <p:cNvPr id="24" name="テキスト ボックス 23">
            <a:extLst>
              <a:ext uri="{FF2B5EF4-FFF2-40B4-BE49-F238E27FC236}">
                <a16:creationId xmlns:a16="http://schemas.microsoft.com/office/drawing/2014/main" id="{58B9C2E6-D8AB-0D4B-95B8-3EAA8AAA384B}"/>
              </a:ext>
            </a:extLst>
          </p:cNvPr>
          <p:cNvSpPr txBox="1"/>
          <p:nvPr/>
        </p:nvSpPr>
        <p:spPr>
          <a:xfrm>
            <a:off x="228601" y="1436689"/>
            <a:ext cx="4800600" cy="1446550"/>
          </a:xfrm>
          <a:prstGeom prst="rect">
            <a:avLst/>
          </a:prstGeom>
          <a:solidFill>
            <a:schemeClr val="tx1">
              <a:lumMod val="10000"/>
              <a:lumOff val="90000"/>
            </a:schemeClr>
          </a:solidFill>
          <a:ln>
            <a:noFill/>
          </a:ln>
        </p:spPr>
        <p:style>
          <a:lnRef idx="0">
            <a:scrgbClr r="0" g="0" b="0"/>
          </a:lnRef>
          <a:fillRef idx="0">
            <a:scrgbClr r="0" g="0" b="0"/>
          </a:fillRef>
          <a:effectRef idx="0">
            <a:scrgbClr r="0" g="0" b="0"/>
          </a:effectRef>
          <a:fontRef idx="minor">
            <a:schemeClr val="accent4"/>
          </a:fontRef>
        </p:style>
        <p:txBody>
          <a:bodyPr wrap="square" rtlCol="0">
            <a:spAutoFit/>
          </a:bodyPr>
          <a:lstStyle/>
          <a:p>
            <a:r>
              <a:rPr kumimoji="1" lang="en-US" altLang="ja-JP" sz="800">
                <a:ea typeface="MS PGothic" panose="020B0600070205080204" pitchFamily="34" charset="-128"/>
              </a:rPr>
              <a:t>C9300#</a:t>
            </a:r>
            <a:r>
              <a:rPr kumimoji="1" lang="en-US" altLang="ja-JP" sz="800" b="1">
                <a:solidFill>
                  <a:srgbClr val="FF0000"/>
                </a:solidFill>
                <a:ea typeface="MS PGothic" panose="020B0600070205080204" pitchFamily="34" charset="-128"/>
              </a:rPr>
              <a:t>monitor </a:t>
            </a:r>
            <a:r>
              <a:rPr kumimoji="1" lang="en-US" altLang="ja-JP" sz="800" b="1" err="1">
                <a:solidFill>
                  <a:srgbClr val="FF0000"/>
                </a:solidFill>
                <a:ea typeface="MS PGothic" panose="020B0600070205080204" pitchFamily="34" charset="-128"/>
              </a:rPr>
              <a:t>capt</a:t>
            </a:r>
            <a:r>
              <a:rPr kumimoji="1" lang="en-US" altLang="ja-JP" sz="800" b="1">
                <a:solidFill>
                  <a:srgbClr val="FF0000"/>
                </a:solidFill>
                <a:ea typeface="MS PGothic" panose="020B0600070205080204" pitchFamily="34" charset="-128"/>
              </a:rPr>
              <a:t> </a:t>
            </a:r>
            <a:r>
              <a:rPr kumimoji="1" lang="en-US" altLang="ja-JP" sz="800" b="1" err="1">
                <a:solidFill>
                  <a:srgbClr val="FF0000"/>
                </a:solidFill>
                <a:ea typeface="MS PGothic" panose="020B0600070205080204" pitchFamily="34" charset="-128"/>
              </a:rPr>
              <a:t>mycap</a:t>
            </a:r>
            <a:r>
              <a:rPr kumimoji="1" lang="en-US" altLang="ja-JP" sz="800" b="1">
                <a:solidFill>
                  <a:srgbClr val="FF0000"/>
                </a:solidFill>
                <a:ea typeface="MS PGothic" panose="020B0600070205080204" pitchFamily="34" charset="-128"/>
              </a:rPr>
              <a:t> stop</a:t>
            </a:r>
          </a:p>
          <a:p>
            <a:r>
              <a:rPr kumimoji="1" lang="en-US" altLang="ja-JP" sz="800">
                <a:ea typeface="MS PGothic" panose="020B0600070205080204" pitchFamily="34" charset="-128"/>
              </a:rPr>
              <a:t>Capture statistics collected at software:</a:t>
            </a:r>
          </a:p>
          <a:p>
            <a:r>
              <a:rPr kumimoji="1" lang="en-US" altLang="ja-JP" sz="800">
                <a:ea typeface="MS PGothic" panose="020B0600070205080204" pitchFamily="34" charset="-128"/>
              </a:rPr>
              <a:t>        Capture duration - 31 seconds</a:t>
            </a:r>
          </a:p>
          <a:p>
            <a:r>
              <a:rPr kumimoji="1" lang="en-US" altLang="ja-JP" sz="800">
                <a:ea typeface="MS PGothic" panose="020B0600070205080204" pitchFamily="34" charset="-128"/>
              </a:rPr>
              <a:t>        Packets received - 10</a:t>
            </a:r>
          </a:p>
          <a:p>
            <a:r>
              <a:rPr kumimoji="1" lang="en-US" altLang="ja-JP" sz="800">
                <a:ea typeface="MS PGothic" panose="020B0600070205080204" pitchFamily="34" charset="-128"/>
              </a:rPr>
              <a:t>        Packets dropped - 0</a:t>
            </a:r>
          </a:p>
          <a:p>
            <a:r>
              <a:rPr kumimoji="1" lang="en-US" altLang="ja-JP" sz="800">
                <a:ea typeface="MS PGothic" panose="020B0600070205080204" pitchFamily="34" charset="-128"/>
              </a:rPr>
              <a:t>        Packets oversized - 0</a:t>
            </a:r>
          </a:p>
          <a:p>
            <a:r>
              <a:rPr kumimoji="1" lang="en-US" altLang="ja-JP" sz="800">
                <a:ea typeface="MS PGothic" panose="020B0600070205080204" pitchFamily="34" charset="-128"/>
              </a:rPr>
              <a:t>Packets dropped in </a:t>
            </a:r>
            <a:r>
              <a:rPr kumimoji="1" lang="en-US" altLang="ja-JP" sz="800" err="1">
                <a:ea typeface="MS PGothic" panose="020B0600070205080204" pitchFamily="34" charset="-128"/>
              </a:rPr>
              <a:t>asic</a:t>
            </a:r>
            <a:r>
              <a:rPr kumimoji="1" lang="en-US" altLang="ja-JP" sz="800">
                <a:ea typeface="MS PGothic" panose="020B0600070205080204" pitchFamily="34" charset="-128"/>
              </a:rPr>
              <a:t> - 0</a:t>
            </a:r>
          </a:p>
          <a:p>
            <a:r>
              <a:rPr kumimoji="1" lang="en-US" altLang="ja-JP" sz="800">
                <a:ea typeface="MS PGothic" panose="020B0600070205080204" pitchFamily="34" charset="-128"/>
              </a:rPr>
              <a:t>Capture buffer will exists till exported or cleared</a:t>
            </a:r>
          </a:p>
          <a:p>
            <a:r>
              <a:rPr kumimoji="1" lang="en-US" altLang="ja-JP" sz="800">
                <a:ea typeface="MS PGothic" panose="020B0600070205080204" pitchFamily="34" charset="-128"/>
              </a:rPr>
              <a:t>Stopped capture point : </a:t>
            </a:r>
            <a:r>
              <a:rPr kumimoji="1" lang="en-US" altLang="ja-JP" sz="800" err="1">
                <a:ea typeface="MS PGothic" panose="020B0600070205080204" pitchFamily="34" charset="-128"/>
              </a:rPr>
              <a:t>mycap</a:t>
            </a:r>
            <a:endParaRPr kumimoji="1" lang="en-US" altLang="ja-JP" sz="800">
              <a:ea typeface="MS PGothic" panose="020B0600070205080204" pitchFamily="34" charset="-128"/>
            </a:endParaRPr>
          </a:p>
          <a:p>
            <a:r>
              <a:rPr kumimoji="1" lang="en-US" altLang="ja-JP" sz="800">
                <a:ea typeface="MS PGothic" panose="020B0600070205080204" pitchFamily="34" charset="-128"/>
              </a:rPr>
              <a:t>Mar 26 10:52:14.598: %BUFCAP-6-DISABLE: Capture Point </a:t>
            </a:r>
            <a:r>
              <a:rPr kumimoji="1" lang="en-US" altLang="ja-JP" sz="800" err="1">
                <a:ea typeface="MS PGothic" panose="020B0600070205080204" pitchFamily="34" charset="-128"/>
              </a:rPr>
              <a:t>mycap</a:t>
            </a:r>
            <a:r>
              <a:rPr kumimoji="1" lang="en-US" altLang="ja-JP" sz="800">
                <a:ea typeface="MS PGothic" panose="020B0600070205080204" pitchFamily="34" charset="-128"/>
              </a:rPr>
              <a:t> disabled.</a:t>
            </a:r>
          </a:p>
          <a:p>
            <a:r>
              <a:rPr kumimoji="1" lang="en-US" altLang="ja-JP" sz="800">
                <a:ea typeface="MS PGothic" panose="020B0600070205080204" pitchFamily="34" charset="-128"/>
              </a:rPr>
              <a:t>C9300#</a:t>
            </a:r>
          </a:p>
        </p:txBody>
      </p:sp>
      <p:sp>
        <p:nvSpPr>
          <p:cNvPr id="25" name="テキスト ボックス 24">
            <a:extLst>
              <a:ext uri="{FF2B5EF4-FFF2-40B4-BE49-F238E27FC236}">
                <a16:creationId xmlns:a16="http://schemas.microsoft.com/office/drawing/2014/main" id="{6976F69A-B0BE-294E-9BEF-80393E32381E}"/>
              </a:ext>
            </a:extLst>
          </p:cNvPr>
          <p:cNvSpPr txBox="1"/>
          <p:nvPr/>
        </p:nvSpPr>
        <p:spPr>
          <a:xfrm>
            <a:off x="5257800" y="2419927"/>
            <a:ext cx="3657600" cy="769441"/>
          </a:xfrm>
          <a:prstGeom prst="rect">
            <a:avLst/>
          </a:prstGeom>
          <a:noFill/>
        </p:spPr>
        <p:txBody>
          <a:bodyPr wrap="square" rtlCol="0">
            <a:spAutoFit/>
          </a:bodyPr>
          <a:lstStyle/>
          <a:p>
            <a:r>
              <a:rPr kumimoji="1" lang="ja-JP" altLang="en-US" sz="1100" b="1">
                <a:latin typeface="+mn-lt"/>
                <a:ea typeface="MS PGothic" panose="020B0600070205080204" pitchFamily="34" charset="-128"/>
              </a:rPr>
              <a:t>＜参考＞</a:t>
            </a:r>
            <a:endParaRPr kumimoji="1" lang="en-US" altLang="ja-JP" sz="1100" b="1">
              <a:latin typeface="+mn-lt"/>
              <a:ea typeface="MS PGothic" panose="020B0600070205080204" pitchFamily="34" charset="-128"/>
            </a:endParaRPr>
          </a:p>
          <a:p>
            <a:pPr marL="0" indent="0">
              <a:buNone/>
            </a:pPr>
            <a:r>
              <a:rPr lang="ja-JP" altLang="en-US" sz="1100">
                <a:latin typeface="+mn-lt"/>
                <a:ea typeface="MS PGothic" panose="020B0600070205080204" pitchFamily="34" charset="-128"/>
              </a:rPr>
              <a:t>事前の設定にて、キャプチャの終了条件を設定している場合は停止のコマンドは必要ありません。</a:t>
            </a:r>
            <a:endParaRPr lang="en-US" altLang="ja-JP" sz="1100">
              <a:latin typeface="+mn-lt"/>
              <a:ea typeface="MS PGothic" panose="020B0600070205080204" pitchFamily="34" charset="-128"/>
            </a:endParaRPr>
          </a:p>
          <a:p>
            <a:pPr marL="0" indent="0">
              <a:buNone/>
            </a:pPr>
            <a:r>
              <a:rPr lang="ja-JP" altLang="en-US" sz="1100">
                <a:latin typeface="+mn-lt"/>
                <a:ea typeface="MS PGothic" panose="020B0600070205080204" pitchFamily="34" charset="-128"/>
              </a:rPr>
              <a:t>（任意でキャプチャを終了させたい場合）</a:t>
            </a:r>
            <a:endParaRPr kumimoji="1" lang="en-US" altLang="ja-JP" sz="1100">
              <a:latin typeface="+mn-lt"/>
              <a:ea typeface="MS PGothic" panose="020B0600070205080204" pitchFamily="34" charset="-128"/>
            </a:endParaRPr>
          </a:p>
        </p:txBody>
      </p:sp>
      <p:sp>
        <p:nvSpPr>
          <p:cNvPr id="26" name="テキスト ボックス 25">
            <a:extLst>
              <a:ext uri="{FF2B5EF4-FFF2-40B4-BE49-F238E27FC236}">
                <a16:creationId xmlns:a16="http://schemas.microsoft.com/office/drawing/2014/main" id="{14635015-92B1-724F-81DE-E5F91101108B}"/>
              </a:ext>
            </a:extLst>
          </p:cNvPr>
          <p:cNvSpPr txBox="1"/>
          <p:nvPr/>
        </p:nvSpPr>
        <p:spPr>
          <a:xfrm>
            <a:off x="228600" y="3050869"/>
            <a:ext cx="5443154" cy="276999"/>
          </a:xfrm>
          <a:prstGeom prst="rect">
            <a:avLst/>
          </a:prstGeom>
          <a:noFill/>
        </p:spPr>
        <p:txBody>
          <a:bodyPr wrap="square" rtlCol="0">
            <a:spAutoFit/>
          </a:bodyPr>
          <a:lstStyle/>
          <a:p>
            <a:pPr marL="171450" indent="-171450">
              <a:buFont typeface="Apple SD Gothic Neo Regular" panose="02000300000000000000" pitchFamily="2" charset="-127"/>
              <a:buChar char="◼"/>
            </a:pPr>
            <a:r>
              <a:rPr kumimoji="1" lang="ja-JP" altLang="en-US" sz="1200" b="1">
                <a:solidFill>
                  <a:schemeClr val="bg1"/>
                </a:solidFill>
                <a:latin typeface="+mn-lt"/>
                <a:ea typeface="MS PGothic" panose="020B0600070205080204" pitchFamily="34" charset="-128"/>
              </a:rPr>
              <a:t>キャプチャの停止条件に該当して停止した場合の表示例</a:t>
            </a:r>
          </a:p>
        </p:txBody>
      </p:sp>
      <p:sp>
        <p:nvSpPr>
          <p:cNvPr id="27" name="テキスト ボックス 26">
            <a:extLst>
              <a:ext uri="{FF2B5EF4-FFF2-40B4-BE49-F238E27FC236}">
                <a16:creationId xmlns:a16="http://schemas.microsoft.com/office/drawing/2014/main" id="{49A6085F-EE1E-4941-B99F-0A1BCB9F6E8F}"/>
              </a:ext>
            </a:extLst>
          </p:cNvPr>
          <p:cNvSpPr txBox="1"/>
          <p:nvPr/>
        </p:nvSpPr>
        <p:spPr>
          <a:xfrm>
            <a:off x="228601" y="3285820"/>
            <a:ext cx="4800600" cy="1446550"/>
          </a:xfrm>
          <a:prstGeom prst="rect">
            <a:avLst/>
          </a:prstGeom>
          <a:solidFill>
            <a:schemeClr val="tx1">
              <a:lumMod val="10000"/>
              <a:lumOff val="90000"/>
            </a:schemeClr>
          </a:solidFill>
          <a:ln>
            <a:noFill/>
          </a:ln>
        </p:spPr>
        <p:style>
          <a:lnRef idx="0">
            <a:scrgbClr r="0" g="0" b="0"/>
          </a:lnRef>
          <a:fillRef idx="0">
            <a:scrgbClr r="0" g="0" b="0"/>
          </a:fillRef>
          <a:effectRef idx="0">
            <a:scrgbClr r="0" g="0" b="0"/>
          </a:effectRef>
          <a:fontRef idx="minor">
            <a:schemeClr val="accent4"/>
          </a:fontRef>
        </p:style>
        <p:txBody>
          <a:bodyPr wrap="square" rtlCol="0">
            <a:spAutoFit/>
          </a:bodyPr>
          <a:lstStyle/>
          <a:p>
            <a:r>
              <a:rPr kumimoji="1" lang="en-US" altLang="ja-JP" sz="800">
                <a:ea typeface="MS PGothic" panose="020B0600070205080204" pitchFamily="34" charset="-128"/>
              </a:rPr>
              <a:t>C9300#</a:t>
            </a:r>
          </a:p>
          <a:p>
            <a:r>
              <a:rPr kumimoji="1" lang="en-US" altLang="ja-JP" sz="800">
                <a:ea typeface="MS PGothic" panose="020B0600070205080204" pitchFamily="34" charset="-128"/>
              </a:rPr>
              <a:t>Capture </a:t>
            </a:r>
            <a:r>
              <a:rPr kumimoji="1" lang="en-US" altLang="ja-JP" sz="800" err="1">
                <a:ea typeface="MS PGothic" panose="020B0600070205080204" pitchFamily="34" charset="-128"/>
              </a:rPr>
              <a:t>mycap</a:t>
            </a:r>
            <a:r>
              <a:rPr kumimoji="1" lang="en-US" altLang="ja-JP" sz="800">
                <a:ea typeface="MS PGothic" panose="020B0600070205080204" pitchFamily="34" charset="-128"/>
              </a:rPr>
              <a:t> stopped - </a:t>
            </a:r>
            <a:r>
              <a:rPr kumimoji="1" lang="en-US" altLang="ja-JP" sz="800" b="1">
                <a:solidFill>
                  <a:srgbClr val="FF0000"/>
                </a:solidFill>
                <a:ea typeface="MS PGothic" panose="020B0600070205080204" pitchFamily="34" charset="-128"/>
              </a:rPr>
              <a:t>Capture duration limit reached</a:t>
            </a:r>
          </a:p>
          <a:p>
            <a:r>
              <a:rPr kumimoji="1" lang="en-US" altLang="ja-JP" sz="800">
                <a:ea typeface="MS PGothic" panose="020B0600070205080204" pitchFamily="34" charset="-128"/>
              </a:rPr>
              <a:t>Capture statistics collected at software:</a:t>
            </a:r>
          </a:p>
          <a:p>
            <a:r>
              <a:rPr kumimoji="1" lang="en-US" altLang="ja-JP" sz="800">
                <a:ea typeface="MS PGothic" panose="020B0600070205080204" pitchFamily="34" charset="-128"/>
              </a:rPr>
              <a:t>        </a:t>
            </a:r>
            <a:r>
              <a:rPr kumimoji="1" lang="en-US" altLang="ja-JP" sz="800" b="1">
                <a:solidFill>
                  <a:srgbClr val="FF0000"/>
                </a:solidFill>
                <a:ea typeface="MS PGothic" panose="020B0600070205080204" pitchFamily="34" charset="-128"/>
              </a:rPr>
              <a:t>Capture duration - 60 seconds</a:t>
            </a:r>
          </a:p>
          <a:p>
            <a:r>
              <a:rPr kumimoji="1" lang="en-US" altLang="ja-JP" sz="800">
                <a:ea typeface="MS PGothic" panose="020B0600070205080204" pitchFamily="34" charset="-128"/>
              </a:rPr>
              <a:t>        Packets received - 20</a:t>
            </a:r>
          </a:p>
          <a:p>
            <a:r>
              <a:rPr kumimoji="1" lang="en-US" altLang="ja-JP" sz="800">
                <a:ea typeface="MS PGothic" panose="020B0600070205080204" pitchFamily="34" charset="-128"/>
              </a:rPr>
              <a:t>        Packets dropped - 0</a:t>
            </a:r>
          </a:p>
          <a:p>
            <a:r>
              <a:rPr kumimoji="1" lang="en-US" altLang="ja-JP" sz="800">
                <a:ea typeface="MS PGothic" panose="020B0600070205080204" pitchFamily="34" charset="-128"/>
              </a:rPr>
              <a:t>        Packets oversized - 0</a:t>
            </a:r>
          </a:p>
          <a:p>
            <a:r>
              <a:rPr kumimoji="1" lang="en-US" altLang="ja-JP" sz="800">
                <a:ea typeface="MS PGothic" panose="020B0600070205080204" pitchFamily="34" charset="-128"/>
              </a:rPr>
              <a:t>Packets dropped in </a:t>
            </a:r>
            <a:r>
              <a:rPr kumimoji="1" lang="en-US" altLang="ja-JP" sz="800" err="1">
                <a:ea typeface="MS PGothic" panose="020B0600070205080204" pitchFamily="34" charset="-128"/>
              </a:rPr>
              <a:t>asic</a:t>
            </a:r>
            <a:r>
              <a:rPr kumimoji="1" lang="en-US" altLang="ja-JP" sz="800">
                <a:ea typeface="MS PGothic" panose="020B0600070205080204" pitchFamily="34" charset="-128"/>
              </a:rPr>
              <a:t> - 0</a:t>
            </a:r>
          </a:p>
          <a:p>
            <a:r>
              <a:rPr kumimoji="1" lang="en-US" altLang="ja-JP" sz="800">
                <a:ea typeface="MS PGothic" panose="020B0600070205080204" pitchFamily="34" charset="-128"/>
              </a:rPr>
              <a:t>Capture buffer will exists till exported or cleared</a:t>
            </a:r>
          </a:p>
          <a:p>
            <a:r>
              <a:rPr kumimoji="1" lang="en-US" altLang="ja-JP" sz="800">
                <a:ea typeface="MS PGothic" panose="020B0600070205080204" pitchFamily="34" charset="-128"/>
              </a:rPr>
              <a:t>Mar 26 10:55:20.764: %BUFCAP-6-DISABLE: Capture Point </a:t>
            </a:r>
            <a:r>
              <a:rPr kumimoji="1" lang="en-US" altLang="ja-JP" sz="800" err="1">
                <a:ea typeface="MS PGothic" panose="020B0600070205080204" pitchFamily="34" charset="-128"/>
              </a:rPr>
              <a:t>mycap</a:t>
            </a:r>
            <a:r>
              <a:rPr kumimoji="1" lang="en-US" altLang="ja-JP" sz="800">
                <a:ea typeface="MS PGothic" panose="020B0600070205080204" pitchFamily="34" charset="-128"/>
              </a:rPr>
              <a:t> disabled.</a:t>
            </a:r>
          </a:p>
          <a:p>
            <a:r>
              <a:rPr kumimoji="1" lang="en-US" altLang="ja-JP" sz="800">
                <a:ea typeface="MS PGothic" panose="020B0600070205080204" pitchFamily="34" charset="-128"/>
              </a:rPr>
              <a:t>C9300#</a:t>
            </a:r>
          </a:p>
        </p:txBody>
      </p:sp>
      <p:sp>
        <p:nvSpPr>
          <p:cNvPr id="30" name="右中かっこ 29">
            <a:extLst>
              <a:ext uri="{FF2B5EF4-FFF2-40B4-BE49-F238E27FC236}">
                <a16:creationId xmlns:a16="http://schemas.microsoft.com/office/drawing/2014/main" id="{96B30385-F68A-4B49-B67E-8B31E9C673A5}"/>
              </a:ext>
            </a:extLst>
          </p:cNvPr>
          <p:cNvSpPr/>
          <p:nvPr/>
        </p:nvSpPr>
        <p:spPr>
          <a:xfrm>
            <a:off x="2534443" y="1792626"/>
            <a:ext cx="244014" cy="459095"/>
          </a:xfrm>
          <a:prstGeom prst="rightBrace">
            <a:avLst/>
          </a:prstGeom>
          <a:ln w="19050">
            <a:solidFill>
              <a:schemeClr val="accent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a:ea typeface="MS PGothic" panose="020B0600070205080204" pitchFamily="34" charset="-128"/>
            </a:endParaRPr>
          </a:p>
        </p:txBody>
      </p:sp>
      <p:sp>
        <p:nvSpPr>
          <p:cNvPr id="13" name="吹き出し: 線 10">
            <a:extLst>
              <a:ext uri="{FF2B5EF4-FFF2-40B4-BE49-F238E27FC236}">
                <a16:creationId xmlns:a16="http://schemas.microsoft.com/office/drawing/2014/main" id="{9596309E-6531-0B42-B9B2-D3E6E7CC3105}"/>
              </a:ext>
            </a:extLst>
          </p:cNvPr>
          <p:cNvSpPr/>
          <p:nvPr/>
        </p:nvSpPr>
        <p:spPr>
          <a:xfrm>
            <a:off x="5257800" y="1854697"/>
            <a:ext cx="3657601" cy="385905"/>
          </a:xfrm>
          <a:prstGeom prst="callout1">
            <a:avLst>
              <a:gd name="adj1" fmla="val 49397"/>
              <a:gd name="adj2" fmla="val 318"/>
              <a:gd name="adj3" fmla="val 48449"/>
              <a:gd name="adj4" fmla="val -65860"/>
            </a:avLst>
          </a:prstGeom>
          <a:solidFill>
            <a:schemeClr val="accent1">
              <a:alpha val="15000"/>
            </a:schemeClr>
          </a:solidFill>
          <a:ln>
            <a:solidFill>
              <a:schemeClr val="accent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r>
              <a:rPr kumimoji="1" lang="ja-JP" altLang="en-US" sz="1050">
                <a:ea typeface="MS PGothic" panose="020B0600070205080204" pitchFamily="34" charset="-128"/>
              </a:rPr>
              <a:t>キャプチャを停止した時点のキャプチャ情報</a:t>
            </a:r>
          </a:p>
        </p:txBody>
      </p:sp>
      <p:sp>
        <p:nvSpPr>
          <p:cNvPr id="14" name="吹き出し: 線 10">
            <a:extLst>
              <a:ext uri="{FF2B5EF4-FFF2-40B4-BE49-F238E27FC236}">
                <a16:creationId xmlns:a16="http://schemas.microsoft.com/office/drawing/2014/main" id="{0A87E9CF-B295-504D-9D89-4528B1CBE1AB}"/>
              </a:ext>
            </a:extLst>
          </p:cNvPr>
          <p:cNvSpPr/>
          <p:nvPr/>
        </p:nvSpPr>
        <p:spPr>
          <a:xfrm>
            <a:off x="5221287" y="3575402"/>
            <a:ext cx="3657601" cy="385905"/>
          </a:xfrm>
          <a:prstGeom prst="callout1">
            <a:avLst>
              <a:gd name="adj1" fmla="val 49397"/>
              <a:gd name="adj2" fmla="val 318"/>
              <a:gd name="adj3" fmla="val 48449"/>
              <a:gd name="adj4" fmla="val -86315"/>
            </a:avLst>
          </a:prstGeom>
          <a:solidFill>
            <a:schemeClr val="accent1">
              <a:alpha val="15000"/>
            </a:schemeClr>
          </a:solidFill>
          <a:ln>
            <a:solidFill>
              <a:schemeClr val="accent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r>
              <a:rPr kumimoji="1" lang="en-US" altLang="ja-JP" sz="1050">
                <a:ea typeface="MS PGothic" panose="020B0600070205080204" pitchFamily="34" charset="-128"/>
              </a:rPr>
              <a:t>60 </a:t>
            </a:r>
            <a:r>
              <a:rPr kumimoji="1" lang="ja-JP" altLang="en-US" sz="1050">
                <a:ea typeface="MS PGothic" panose="020B0600070205080204" pitchFamily="34" charset="-128"/>
              </a:rPr>
              <a:t>秒経過したために停止した例</a:t>
            </a:r>
          </a:p>
        </p:txBody>
      </p:sp>
      <p:sp>
        <p:nvSpPr>
          <p:cNvPr id="15" name="Slide Number Placeholder 4">
            <a:extLst>
              <a:ext uri="{FF2B5EF4-FFF2-40B4-BE49-F238E27FC236}">
                <a16:creationId xmlns:a16="http://schemas.microsoft.com/office/drawing/2014/main" id="{B6420EF4-FAD7-314A-BB0F-D26362D88018}"/>
              </a:ext>
            </a:extLst>
          </p:cNvPr>
          <p:cNvSpPr>
            <a:spLocks noGrp="1"/>
          </p:cNvSpPr>
          <p:nvPr>
            <p:ph type="sldNum" sz="quarter" idx="4294967295"/>
          </p:nvPr>
        </p:nvSpPr>
        <p:spPr>
          <a:xfrm>
            <a:off x="8648700" y="4884738"/>
            <a:ext cx="495300" cy="274637"/>
          </a:xfrm>
          <a:prstGeom prst="rect">
            <a:avLst/>
          </a:prstGeom>
        </p:spPr>
        <p:txBody>
          <a:bodyPr>
            <a:noAutofit/>
          </a:bodyPr>
          <a:lstStyle/>
          <a:p>
            <a:fld id="{3945D0FD-48F1-4D72-80C5-FFB60B92A834}" type="slidenum">
              <a:rPr lang="en-US" sz="900" smtClean="0">
                <a:latin typeface="+mn-lt"/>
                <a:ea typeface="MS PGothic" panose="020B0600070205080204" pitchFamily="34" charset="-128"/>
              </a:rPr>
              <a:pPr/>
              <a:t>159</a:t>
            </a:fld>
            <a:endParaRPr lang="en-US" sz="900">
              <a:latin typeface="+mn-lt"/>
              <a:ea typeface="MS PGothic" panose="020B0600070205080204" pitchFamily="34" charset="-128"/>
            </a:endParaRPr>
          </a:p>
        </p:txBody>
      </p:sp>
    </p:spTree>
    <p:extLst>
      <p:ext uri="{BB962C8B-B14F-4D97-AF65-F5344CB8AC3E}">
        <p14:creationId xmlns:p14="http://schemas.microsoft.com/office/powerpoint/2010/main" val="2556399582"/>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B4E46717-193D-964E-B331-2B7326FCC372}"/>
              </a:ext>
            </a:extLst>
          </p:cNvPr>
          <p:cNvSpPr>
            <a:spLocks noGrp="1"/>
          </p:cNvSpPr>
          <p:nvPr>
            <p:ph type="title"/>
          </p:nvPr>
        </p:nvSpPr>
        <p:spPr/>
        <p:txBody>
          <a:bodyPr anchor="t"/>
          <a:lstStyle/>
          <a:p>
            <a:r>
              <a:rPr lang="ja-JP" altLang="en-US">
                <a:latin typeface="+mn-lt"/>
                <a:ea typeface="MS PGothic" panose="020B0600070205080204" pitchFamily="34" charset="-128"/>
                <a:cs typeface="CiscoSansTT ExtraLight" charset="0"/>
              </a:rPr>
              <a:t>製品ラインナップ</a:t>
            </a:r>
          </a:p>
        </p:txBody>
      </p:sp>
      <p:sp>
        <p:nvSpPr>
          <p:cNvPr id="5" name="Text Placeholder 4">
            <a:extLst>
              <a:ext uri="{FF2B5EF4-FFF2-40B4-BE49-F238E27FC236}">
                <a16:creationId xmlns:a16="http://schemas.microsoft.com/office/drawing/2014/main" id="{A9F797BE-25B5-8A46-B6B8-37C32BBAD93F}"/>
              </a:ext>
            </a:extLst>
          </p:cNvPr>
          <p:cNvSpPr>
            <a:spLocks noGrp="1"/>
          </p:cNvSpPr>
          <p:nvPr>
            <p:ph type="body" sz="quarter" idx="11"/>
          </p:nvPr>
        </p:nvSpPr>
        <p:spPr>
          <a:xfrm>
            <a:off x="533398" y="743477"/>
            <a:ext cx="7084679" cy="326233"/>
          </a:xfrm>
        </p:spPr>
        <p:txBody>
          <a:bodyPr anchor="b"/>
          <a:lstStyle/>
          <a:p>
            <a:r>
              <a:rPr lang="ja-JP" altLang="en-US">
                <a:ea typeface="MS PGothic" panose="020B0600070205080204" pitchFamily="34" charset="-128"/>
              </a:rPr>
              <a:t>ソフトウェア、ハードウェア</a:t>
            </a:r>
            <a:r>
              <a:rPr lang="en-US" altLang="ja-JP">
                <a:ea typeface="MS PGothic" panose="020B0600070205080204" pitchFamily="34" charset="-128"/>
              </a:rPr>
              <a:t> </a:t>
            </a:r>
            <a:r>
              <a:rPr lang="ja-JP" altLang="en-US">
                <a:ea typeface="MS PGothic" panose="020B0600070205080204" pitchFamily="34" charset="-128"/>
              </a:rPr>
              <a:t>アーキテクチャを共通プラットフォーム化</a:t>
            </a:r>
            <a:endParaRPr lang="en-US">
              <a:ea typeface="MS PGothic" panose="020B0600070205080204" pitchFamily="34" charset="-128"/>
            </a:endParaRPr>
          </a:p>
        </p:txBody>
      </p:sp>
      <p:sp>
        <p:nvSpPr>
          <p:cNvPr id="6" name="Text Placeholder 5">
            <a:extLst>
              <a:ext uri="{FF2B5EF4-FFF2-40B4-BE49-F238E27FC236}">
                <a16:creationId xmlns:a16="http://schemas.microsoft.com/office/drawing/2014/main" id="{AD0CEF74-413B-8F45-AD7F-1418652859F4}"/>
              </a:ext>
            </a:extLst>
          </p:cNvPr>
          <p:cNvSpPr>
            <a:spLocks noGrp="1"/>
          </p:cNvSpPr>
          <p:nvPr>
            <p:ph type="body" sz="quarter" idx="12"/>
          </p:nvPr>
        </p:nvSpPr>
        <p:spPr/>
        <p:txBody>
          <a:bodyPr/>
          <a:lstStyle/>
          <a:p>
            <a:r>
              <a:rPr lang="en-US" altLang="ja-JP">
                <a:ea typeface="MS PGothic" panose="020B0600070205080204" pitchFamily="34" charset="-128"/>
              </a:rPr>
              <a:t>1.2  Cisco </a:t>
            </a:r>
            <a:r>
              <a:rPr lang="en-US" altLang="ja-JP">
                <a:solidFill>
                  <a:schemeClr val="accent3">
                    <a:lumMod val="50000"/>
                  </a:schemeClr>
                </a:solidFill>
                <a:ea typeface="MS PGothic" panose="020B0600070205080204" pitchFamily="34" charset="-128"/>
                <a:cs typeface="CiscoSansTT" panose="020B0503020201020303" pitchFamily="34" charset="0"/>
              </a:rPr>
              <a:t>Catalyst 9000 </a:t>
            </a:r>
            <a:r>
              <a:rPr lang="ja-JP" altLang="en-US">
                <a:solidFill>
                  <a:schemeClr val="accent3">
                    <a:lumMod val="50000"/>
                  </a:schemeClr>
                </a:solidFill>
                <a:ea typeface="MS PGothic" panose="020B0600070205080204" pitchFamily="34" charset="-128"/>
                <a:cs typeface="CiscoSansTT" panose="020B0503020201020303" pitchFamily="34" charset="0"/>
              </a:rPr>
              <a:t>シリーズ</a:t>
            </a:r>
            <a:endParaRPr lang="en-US" altLang="ja-JP">
              <a:ea typeface="MS PGothic" panose="020B0600070205080204" pitchFamily="34" charset="-128"/>
            </a:endParaRPr>
          </a:p>
        </p:txBody>
      </p:sp>
      <p:sp>
        <p:nvSpPr>
          <p:cNvPr id="63" name="32-Point Star 74">
            <a:extLst>
              <a:ext uri="{FF2B5EF4-FFF2-40B4-BE49-F238E27FC236}">
                <a16:creationId xmlns:a16="http://schemas.microsoft.com/office/drawing/2014/main" id="{45F646BB-676B-7F48-8357-FCAA7856A3EB}"/>
              </a:ext>
            </a:extLst>
          </p:cNvPr>
          <p:cNvSpPr/>
          <p:nvPr/>
        </p:nvSpPr>
        <p:spPr>
          <a:xfrm>
            <a:off x="534465" y="2093146"/>
            <a:ext cx="1007496" cy="1008106"/>
          </a:xfrm>
          <a:prstGeom prst="star32">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900" b="0" i="0" u="none" strike="noStrike" kern="1200" cap="none" spc="0" normalizeH="0" baseline="0" noProof="0">
              <a:ln>
                <a:noFill/>
              </a:ln>
              <a:solidFill>
                <a:srgbClr val="005073"/>
              </a:solidFill>
              <a:effectLst/>
              <a:uLnTx/>
              <a:uFillTx/>
              <a:ea typeface="MS PGothic" panose="020B0600070205080204" pitchFamily="34" charset="-128"/>
            </a:endParaRPr>
          </a:p>
        </p:txBody>
      </p:sp>
      <p:sp>
        <p:nvSpPr>
          <p:cNvPr id="64" name="Rounded Rectangle 75">
            <a:extLst>
              <a:ext uri="{FF2B5EF4-FFF2-40B4-BE49-F238E27FC236}">
                <a16:creationId xmlns:a16="http://schemas.microsoft.com/office/drawing/2014/main" id="{5AF0ECCF-F7A2-0149-956C-E6D139F778E6}"/>
              </a:ext>
            </a:extLst>
          </p:cNvPr>
          <p:cNvSpPr/>
          <p:nvPr/>
        </p:nvSpPr>
        <p:spPr>
          <a:xfrm>
            <a:off x="585891" y="2383414"/>
            <a:ext cx="940119" cy="455070"/>
          </a:xfrm>
          <a:prstGeom prst="round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1000" b="0" i="0" u="none" strike="noStrike" kern="1200" cap="none" spc="0" normalizeH="0" baseline="0" noProof="0">
                <a:ln>
                  <a:noFill/>
                </a:ln>
                <a:solidFill>
                  <a:srgbClr val="282828"/>
                </a:solidFill>
                <a:effectLst/>
                <a:uLnTx/>
                <a:uFillTx/>
                <a:ea typeface="MS PGothic" panose="020B0600070205080204" pitchFamily="34" charset="-128"/>
                <a:cs typeface="Arial" charset="0"/>
              </a:rPr>
              <a:t>Converged OS</a:t>
            </a:r>
          </a:p>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1000" b="1" i="0" u="none" strike="noStrike" kern="1200" cap="none" spc="0" normalizeH="0" baseline="0" noProof="0">
                <a:ln>
                  <a:noFill/>
                </a:ln>
                <a:solidFill>
                  <a:srgbClr val="282828"/>
                </a:solidFill>
                <a:effectLst/>
                <a:uLnTx/>
                <a:uFillTx/>
                <a:ea typeface="MS PGothic" panose="020B0600070205080204" pitchFamily="34" charset="-128"/>
                <a:cs typeface="Arial" charset="0"/>
              </a:rPr>
              <a:t>Open IOS-XE</a:t>
            </a:r>
          </a:p>
        </p:txBody>
      </p:sp>
      <p:sp>
        <p:nvSpPr>
          <p:cNvPr id="65" name="TextBox 62">
            <a:extLst>
              <a:ext uri="{FF2B5EF4-FFF2-40B4-BE49-F238E27FC236}">
                <a16:creationId xmlns:a16="http://schemas.microsoft.com/office/drawing/2014/main" id="{8070ED6E-97C0-134B-9533-E8FE0B0DEDD0}"/>
              </a:ext>
            </a:extLst>
          </p:cNvPr>
          <p:cNvSpPr txBox="1"/>
          <p:nvPr/>
        </p:nvSpPr>
        <p:spPr bwMode="auto">
          <a:xfrm>
            <a:off x="545569" y="3859300"/>
            <a:ext cx="8115301" cy="500137"/>
          </a:xfrm>
          <a:prstGeom prst="rect">
            <a:avLst/>
          </a:prstGeom>
          <a:solidFill>
            <a:schemeClr val="tx2"/>
          </a:solidFill>
        </p:spPr>
        <p:txBody>
          <a:bodyPr wrap="square">
            <a:spAutoFit/>
          </a:body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1600" b="0" i="0" u="none" strike="noStrike" kern="1200" cap="none" spc="0" normalizeH="0" baseline="0" noProof="0">
                <a:ln>
                  <a:noFill/>
                </a:ln>
                <a:solidFill>
                  <a:srgbClr val="FFFFFF"/>
                </a:solidFill>
                <a:effectLst/>
                <a:uLnTx/>
                <a:uFillTx/>
                <a:latin typeface="+mn-lt"/>
                <a:ea typeface="MS PGothic" panose="020B0600070205080204" pitchFamily="34" charset="-128"/>
              </a:rPr>
              <a:t>IOS-XE </a:t>
            </a:r>
          </a:p>
          <a:p>
            <a:pPr marL="0" marR="0" lvl="0" indent="0" algn="ctr" defTabSz="457200" rtl="0" eaLnBrk="1" fontAlgn="base" latinLnBrk="0" hangingPunct="1">
              <a:lnSpc>
                <a:spcPct val="100000"/>
              </a:lnSpc>
              <a:spcBef>
                <a:spcPct val="0"/>
              </a:spcBef>
              <a:spcAft>
                <a:spcPct val="0"/>
              </a:spcAft>
              <a:buClrTx/>
              <a:buSzTx/>
              <a:buFontTx/>
              <a:buNone/>
              <a:tabLst/>
              <a:defRPr/>
            </a:pPr>
            <a:r>
              <a:rPr kumimoji="0" lang="ja-JP" altLang="en-US" sz="1050" b="0" i="0" u="none" strike="noStrike" kern="1200" cap="none" spc="0" normalizeH="0" baseline="0" noProof="0">
                <a:ln>
                  <a:noFill/>
                </a:ln>
                <a:solidFill>
                  <a:srgbClr val="FFFFFF"/>
                </a:solidFill>
                <a:effectLst/>
                <a:uLnTx/>
                <a:uFillTx/>
                <a:latin typeface="+mn-lt"/>
                <a:ea typeface="MS PGothic" panose="020B0600070205080204" pitchFamily="34" charset="-128"/>
              </a:rPr>
              <a:t>共通のソフトウェア</a:t>
            </a:r>
            <a:r>
              <a:rPr kumimoji="0" lang="en-US" altLang="ja-JP" sz="1050" b="0" i="0" u="none" strike="noStrike" kern="1200" cap="none" spc="0" normalizeH="0" baseline="0" noProof="0">
                <a:ln>
                  <a:noFill/>
                </a:ln>
                <a:solidFill>
                  <a:srgbClr val="FFFFFF"/>
                </a:solidFill>
                <a:effectLst/>
                <a:uLnTx/>
                <a:uFillTx/>
                <a:latin typeface="+mn-lt"/>
                <a:ea typeface="MS PGothic" panose="020B0600070205080204" pitchFamily="34" charset="-128"/>
              </a:rPr>
              <a:t> </a:t>
            </a:r>
            <a:r>
              <a:rPr kumimoji="0" lang="ja-JP" altLang="en-US" sz="1050" b="0" i="0" u="none" strike="noStrike" kern="1200" cap="none" spc="0" normalizeH="0" baseline="0" noProof="0">
                <a:ln>
                  <a:noFill/>
                </a:ln>
                <a:solidFill>
                  <a:srgbClr val="FFFFFF"/>
                </a:solidFill>
                <a:effectLst/>
                <a:uLnTx/>
                <a:uFillTx/>
                <a:latin typeface="+mn-lt"/>
                <a:ea typeface="MS PGothic" panose="020B0600070205080204" pitchFamily="34" charset="-128"/>
              </a:rPr>
              <a:t>アーキテクチャ</a:t>
            </a:r>
            <a:endParaRPr kumimoji="0" lang="en-US" sz="1050" b="0" i="0" u="none" strike="noStrike" kern="1200" cap="none" spc="0" normalizeH="0" baseline="0" noProof="0">
              <a:ln>
                <a:noFill/>
              </a:ln>
              <a:solidFill>
                <a:srgbClr val="FFFFFF"/>
              </a:solidFill>
              <a:effectLst/>
              <a:uLnTx/>
              <a:uFillTx/>
              <a:latin typeface="+mn-lt"/>
              <a:ea typeface="MS PGothic" panose="020B0600070205080204" pitchFamily="34" charset="-128"/>
            </a:endParaRPr>
          </a:p>
        </p:txBody>
      </p:sp>
      <p:sp>
        <p:nvSpPr>
          <p:cNvPr id="66" name="32-Point Star 64">
            <a:extLst>
              <a:ext uri="{FF2B5EF4-FFF2-40B4-BE49-F238E27FC236}">
                <a16:creationId xmlns:a16="http://schemas.microsoft.com/office/drawing/2014/main" id="{A1CAEA80-5F25-2345-8DD5-71D5B373026A}"/>
              </a:ext>
            </a:extLst>
          </p:cNvPr>
          <p:cNvSpPr/>
          <p:nvPr/>
        </p:nvSpPr>
        <p:spPr>
          <a:xfrm>
            <a:off x="1425474" y="1320539"/>
            <a:ext cx="1007496" cy="983816"/>
          </a:xfrm>
          <a:prstGeom prst="star32">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900" b="0" i="0" u="none" strike="noStrike" kern="1200" cap="none" spc="0" normalizeH="0" baseline="0" noProof="0">
              <a:ln>
                <a:noFill/>
              </a:ln>
              <a:solidFill>
                <a:srgbClr val="005073"/>
              </a:solidFill>
              <a:effectLst/>
              <a:uLnTx/>
              <a:uFillTx/>
              <a:ea typeface="MS PGothic" panose="020B0600070205080204" pitchFamily="34" charset="-128"/>
            </a:endParaRPr>
          </a:p>
        </p:txBody>
      </p:sp>
      <p:sp>
        <p:nvSpPr>
          <p:cNvPr id="67" name="Rounded Rectangle 65">
            <a:extLst>
              <a:ext uri="{FF2B5EF4-FFF2-40B4-BE49-F238E27FC236}">
                <a16:creationId xmlns:a16="http://schemas.microsoft.com/office/drawing/2014/main" id="{F4F510BE-177F-9D49-B802-0928FCD26930}"/>
              </a:ext>
            </a:extLst>
          </p:cNvPr>
          <p:cNvSpPr/>
          <p:nvPr/>
        </p:nvSpPr>
        <p:spPr>
          <a:xfrm>
            <a:off x="1435376" y="1717603"/>
            <a:ext cx="940119" cy="209201"/>
          </a:xfrm>
          <a:prstGeom prst="round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1000" b="0" i="0" u="none" strike="noStrike" kern="1200" cap="none" spc="0" normalizeH="0" baseline="0" noProof="0">
                <a:ln>
                  <a:noFill/>
                </a:ln>
                <a:solidFill>
                  <a:srgbClr val="282828"/>
                </a:solidFill>
                <a:effectLst/>
                <a:uLnTx/>
                <a:uFillTx/>
                <a:ea typeface="MS PGothic" panose="020B0600070205080204" pitchFamily="34" charset="-128"/>
                <a:cs typeface="Arial" charset="0"/>
              </a:rPr>
              <a:t>Converged ASIC</a:t>
            </a:r>
          </a:p>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1000" b="1" i="0" u="none" strike="noStrike" kern="1200" cap="none" spc="0" normalizeH="0" baseline="0" noProof="0">
                <a:ln>
                  <a:noFill/>
                </a:ln>
                <a:solidFill>
                  <a:srgbClr val="282828"/>
                </a:solidFill>
                <a:effectLst/>
                <a:uLnTx/>
                <a:uFillTx/>
                <a:ea typeface="MS PGothic" panose="020B0600070205080204" pitchFamily="34" charset="-128"/>
                <a:cs typeface="Arial" charset="0"/>
              </a:rPr>
              <a:t>UADP</a:t>
            </a:r>
          </a:p>
        </p:txBody>
      </p:sp>
      <p:sp>
        <p:nvSpPr>
          <p:cNvPr id="68" name="Rectangle 16">
            <a:extLst>
              <a:ext uri="{FF2B5EF4-FFF2-40B4-BE49-F238E27FC236}">
                <a16:creationId xmlns:a16="http://schemas.microsoft.com/office/drawing/2014/main" id="{11A6DFBF-2D57-C144-ADDD-535EBEB89506}"/>
              </a:ext>
            </a:extLst>
          </p:cNvPr>
          <p:cNvSpPr/>
          <p:nvPr/>
        </p:nvSpPr>
        <p:spPr>
          <a:xfrm>
            <a:off x="4638106" y="1546104"/>
            <a:ext cx="3282040" cy="2431080"/>
          </a:xfrm>
          <a:prstGeom prst="rect">
            <a:avLst/>
          </a:prstGeom>
          <a:no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5073"/>
              </a:solidFill>
              <a:effectLst/>
              <a:uLnTx/>
              <a:uFillTx/>
              <a:ea typeface="MS PGothic" panose="020B0600070205080204" pitchFamily="34" charset="-128"/>
            </a:endParaRPr>
          </a:p>
        </p:txBody>
      </p:sp>
      <p:sp>
        <p:nvSpPr>
          <p:cNvPr id="69" name="Rectangle 17">
            <a:extLst>
              <a:ext uri="{FF2B5EF4-FFF2-40B4-BE49-F238E27FC236}">
                <a16:creationId xmlns:a16="http://schemas.microsoft.com/office/drawing/2014/main" id="{BE1521FC-83B8-F44B-A74E-2F29772BE52E}"/>
              </a:ext>
            </a:extLst>
          </p:cNvPr>
          <p:cNvSpPr/>
          <p:nvPr/>
        </p:nvSpPr>
        <p:spPr>
          <a:xfrm>
            <a:off x="4790506" y="1698504"/>
            <a:ext cx="3282040" cy="2431080"/>
          </a:xfrm>
          <a:prstGeom prst="rect">
            <a:avLst/>
          </a:prstGeom>
          <a:no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5073"/>
              </a:solidFill>
              <a:effectLst/>
              <a:uLnTx/>
              <a:uFillTx/>
              <a:ea typeface="MS PGothic" panose="020B0600070205080204" pitchFamily="34" charset="-128"/>
            </a:endParaRPr>
          </a:p>
        </p:txBody>
      </p:sp>
      <p:sp>
        <p:nvSpPr>
          <p:cNvPr id="70" name="TextBox 24">
            <a:extLst>
              <a:ext uri="{FF2B5EF4-FFF2-40B4-BE49-F238E27FC236}">
                <a16:creationId xmlns:a16="http://schemas.microsoft.com/office/drawing/2014/main" id="{56053BEE-F731-AC4C-8AF9-DDCE13E6EF19}"/>
              </a:ext>
            </a:extLst>
          </p:cNvPr>
          <p:cNvSpPr txBox="1"/>
          <p:nvPr/>
        </p:nvSpPr>
        <p:spPr bwMode="auto">
          <a:xfrm>
            <a:off x="545569" y="4368395"/>
            <a:ext cx="8115301" cy="500137"/>
          </a:xfrm>
          <a:prstGeom prst="rect">
            <a:avLst/>
          </a:prstGeom>
          <a:solidFill>
            <a:schemeClr val="tx2"/>
          </a:solidFill>
        </p:spPr>
        <p:txBody>
          <a:bodyPr wrap="square">
            <a:spAutoFit/>
          </a:body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1600" b="0" i="0" u="none" strike="noStrike" kern="1200" cap="none" spc="0" normalizeH="0" baseline="0" noProof="0">
                <a:ln>
                  <a:noFill/>
                </a:ln>
                <a:solidFill>
                  <a:srgbClr val="FFFFFF"/>
                </a:solidFill>
                <a:effectLst/>
                <a:uLnTx/>
                <a:uFillTx/>
                <a:latin typeface="+mn-lt"/>
                <a:ea typeface="MS PGothic" panose="020B0600070205080204" pitchFamily="34" charset="-128"/>
              </a:rPr>
              <a:t>UADP Family</a:t>
            </a:r>
          </a:p>
          <a:p>
            <a:pPr marL="0" marR="0" lvl="0" indent="0" algn="ctr" defTabSz="457200" rtl="0" eaLnBrk="1" fontAlgn="base" latinLnBrk="0" hangingPunct="1">
              <a:lnSpc>
                <a:spcPct val="100000"/>
              </a:lnSpc>
              <a:spcBef>
                <a:spcPct val="0"/>
              </a:spcBef>
              <a:spcAft>
                <a:spcPct val="0"/>
              </a:spcAft>
              <a:buClrTx/>
              <a:buSzTx/>
              <a:buFontTx/>
              <a:buNone/>
              <a:tabLst/>
              <a:defRPr/>
            </a:pPr>
            <a:r>
              <a:rPr kumimoji="0" lang="ja-JP" altLang="en-US" sz="1050" b="0" i="0" u="none" strike="noStrike" kern="1200" cap="none" spc="0" normalizeH="0" baseline="0" noProof="0">
                <a:ln>
                  <a:noFill/>
                </a:ln>
                <a:solidFill>
                  <a:srgbClr val="FFFFFF"/>
                </a:solidFill>
                <a:effectLst/>
                <a:uLnTx/>
                <a:uFillTx/>
                <a:latin typeface="+mn-lt"/>
                <a:ea typeface="MS PGothic" panose="020B0600070205080204" pitchFamily="34" charset="-128"/>
              </a:rPr>
              <a:t>共通のハードウェア</a:t>
            </a:r>
            <a:r>
              <a:rPr kumimoji="0" lang="en-US" altLang="ja-JP" sz="1050" b="0" i="0" u="none" strike="noStrike" kern="1200" cap="none" spc="0" normalizeH="0" baseline="0" noProof="0">
                <a:ln>
                  <a:noFill/>
                </a:ln>
                <a:solidFill>
                  <a:srgbClr val="FFFFFF"/>
                </a:solidFill>
                <a:effectLst/>
                <a:uLnTx/>
                <a:uFillTx/>
                <a:latin typeface="+mn-lt"/>
                <a:ea typeface="MS PGothic" panose="020B0600070205080204" pitchFamily="34" charset="-128"/>
              </a:rPr>
              <a:t> </a:t>
            </a:r>
            <a:r>
              <a:rPr kumimoji="0" lang="ja-JP" altLang="en-US" sz="1050" b="0" i="0" u="none" strike="noStrike" kern="1200" cap="none" spc="0" normalizeH="0" baseline="0" noProof="0">
                <a:ln>
                  <a:noFill/>
                </a:ln>
                <a:solidFill>
                  <a:srgbClr val="FFFFFF"/>
                </a:solidFill>
                <a:effectLst/>
                <a:uLnTx/>
                <a:uFillTx/>
                <a:latin typeface="+mn-lt"/>
                <a:ea typeface="MS PGothic" panose="020B0600070205080204" pitchFamily="34" charset="-128"/>
              </a:rPr>
              <a:t>アーキテクチャ</a:t>
            </a:r>
            <a:endParaRPr kumimoji="0" lang="en-US" sz="1050" b="0" i="0" u="none" strike="noStrike" kern="1200" cap="none" spc="0" normalizeH="0" baseline="0" noProof="0">
              <a:ln>
                <a:noFill/>
              </a:ln>
              <a:solidFill>
                <a:srgbClr val="FFFFFF"/>
              </a:solidFill>
              <a:effectLst/>
              <a:uLnTx/>
              <a:uFillTx/>
              <a:latin typeface="+mn-lt"/>
              <a:ea typeface="MS PGothic" panose="020B0600070205080204" pitchFamily="34" charset="-128"/>
            </a:endParaRPr>
          </a:p>
        </p:txBody>
      </p:sp>
      <p:pic>
        <p:nvPicPr>
          <p:cNvPr id="71" name="Picture 23">
            <a:extLst>
              <a:ext uri="{FF2B5EF4-FFF2-40B4-BE49-F238E27FC236}">
                <a16:creationId xmlns:a16="http://schemas.microsoft.com/office/drawing/2014/main" id="{0D78F086-A759-7648-A4E4-A5F2175EB501}"/>
              </a:ext>
            </a:extLst>
          </p:cNvPr>
          <p:cNvPicPr>
            <a:picLocks noChangeAspect="1"/>
          </p:cNvPicPr>
          <p:nvPr/>
        </p:nvPicPr>
        <p:blipFill>
          <a:blip r:embed="rId2" cstate="print">
            <a:extLst>
              <a:ext uri="{28A0092B-C50C-407E-A947-70E740481C1C}">
                <a14:useLocalDpi xmlns:a14="http://schemas.microsoft.com/office/drawing/2010/main"/>
              </a:ext>
            </a:extLst>
          </a:blip>
          <a:stretch>
            <a:fillRect/>
          </a:stretch>
        </p:blipFill>
        <p:spPr>
          <a:xfrm>
            <a:off x="1222472" y="2977510"/>
            <a:ext cx="1458039" cy="527041"/>
          </a:xfrm>
          <a:prstGeom prst="rect">
            <a:avLst/>
          </a:prstGeom>
        </p:spPr>
      </p:pic>
      <p:pic>
        <p:nvPicPr>
          <p:cNvPr id="72" name="Picture 25">
            <a:extLst>
              <a:ext uri="{FF2B5EF4-FFF2-40B4-BE49-F238E27FC236}">
                <a16:creationId xmlns:a16="http://schemas.microsoft.com/office/drawing/2014/main" id="{07CDE163-123D-5D4A-BBD8-F5B46512D9E3}"/>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2339224" y="721548"/>
            <a:ext cx="4154666" cy="3323732"/>
          </a:xfrm>
          <a:prstGeom prst="rect">
            <a:avLst/>
          </a:prstGeom>
        </p:spPr>
      </p:pic>
      <p:sp>
        <p:nvSpPr>
          <p:cNvPr id="73" name="Rectangle 18">
            <a:extLst>
              <a:ext uri="{FF2B5EF4-FFF2-40B4-BE49-F238E27FC236}">
                <a16:creationId xmlns:a16="http://schemas.microsoft.com/office/drawing/2014/main" id="{BB8464DD-7F25-2547-BC25-96EA62D05D2C}"/>
              </a:ext>
            </a:extLst>
          </p:cNvPr>
          <p:cNvSpPr/>
          <p:nvPr/>
        </p:nvSpPr>
        <p:spPr>
          <a:xfrm>
            <a:off x="2611938" y="1320539"/>
            <a:ext cx="1340898" cy="276999"/>
          </a:xfrm>
          <a:prstGeom prst="rect">
            <a:avLst/>
          </a:prstGeom>
        </p:spPr>
        <p:txBody>
          <a:bodyPr wrap="square">
            <a:spAutoFit/>
          </a:body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noProof="0">
                <a:ln>
                  <a:noFill/>
                </a:ln>
                <a:solidFill>
                  <a:srgbClr val="00BCEB">
                    <a:lumMod val="50000"/>
                  </a:srgbClr>
                </a:solidFill>
                <a:effectLst/>
                <a:uLnTx/>
                <a:uFillTx/>
                <a:latin typeface="+mn-lt"/>
                <a:ea typeface="MS PGothic" panose="020B0600070205080204" pitchFamily="34" charset="-128"/>
                <a:cs typeface="Arial" charset="0"/>
              </a:rPr>
              <a:t>Catalyst 9400</a:t>
            </a:r>
          </a:p>
        </p:txBody>
      </p:sp>
      <p:sp>
        <p:nvSpPr>
          <p:cNvPr id="74" name="Rectangle 19">
            <a:extLst>
              <a:ext uri="{FF2B5EF4-FFF2-40B4-BE49-F238E27FC236}">
                <a16:creationId xmlns:a16="http://schemas.microsoft.com/office/drawing/2014/main" id="{30DCA255-CA9D-9447-B861-BDB0C937D21D}"/>
              </a:ext>
            </a:extLst>
          </p:cNvPr>
          <p:cNvSpPr/>
          <p:nvPr/>
        </p:nvSpPr>
        <p:spPr>
          <a:xfrm>
            <a:off x="3311570" y="3534816"/>
            <a:ext cx="1340898" cy="276999"/>
          </a:xfrm>
          <a:prstGeom prst="rect">
            <a:avLst/>
          </a:prstGeom>
        </p:spPr>
        <p:txBody>
          <a:bodyPr wrap="square">
            <a:spAutoFit/>
          </a:body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noProof="0">
                <a:ln>
                  <a:noFill/>
                </a:ln>
                <a:solidFill>
                  <a:srgbClr val="00BCEB">
                    <a:lumMod val="50000"/>
                  </a:srgbClr>
                </a:solidFill>
                <a:effectLst/>
                <a:uLnTx/>
                <a:uFillTx/>
                <a:latin typeface="+mn-lt"/>
                <a:ea typeface="MS PGothic" panose="020B0600070205080204" pitchFamily="34" charset="-128"/>
                <a:cs typeface="Arial" charset="0"/>
              </a:rPr>
              <a:t>Catalyst 9300</a:t>
            </a:r>
          </a:p>
        </p:txBody>
      </p:sp>
      <p:sp>
        <p:nvSpPr>
          <p:cNvPr id="75" name="Rectangle 20">
            <a:extLst>
              <a:ext uri="{FF2B5EF4-FFF2-40B4-BE49-F238E27FC236}">
                <a16:creationId xmlns:a16="http://schemas.microsoft.com/office/drawing/2014/main" id="{D445F755-4651-6F42-9004-8BBB914C5271}"/>
              </a:ext>
            </a:extLst>
          </p:cNvPr>
          <p:cNvSpPr/>
          <p:nvPr/>
        </p:nvSpPr>
        <p:spPr>
          <a:xfrm>
            <a:off x="4687828" y="3505647"/>
            <a:ext cx="1340898" cy="276999"/>
          </a:xfrm>
          <a:prstGeom prst="rect">
            <a:avLst/>
          </a:prstGeom>
        </p:spPr>
        <p:txBody>
          <a:bodyPr wrap="square">
            <a:spAutoFit/>
          </a:body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noProof="0">
                <a:ln>
                  <a:noFill/>
                </a:ln>
                <a:solidFill>
                  <a:srgbClr val="00BCEB">
                    <a:lumMod val="50000"/>
                  </a:srgbClr>
                </a:solidFill>
                <a:effectLst/>
                <a:uLnTx/>
                <a:uFillTx/>
                <a:latin typeface="+mn-lt"/>
                <a:ea typeface="MS PGothic" panose="020B0600070205080204" pitchFamily="34" charset="-128"/>
                <a:cs typeface="Arial" charset="0"/>
              </a:rPr>
              <a:t>Catalyst 9500</a:t>
            </a:r>
          </a:p>
        </p:txBody>
      </p:sp>
      <p:sp>
        <p:nvSpPr>
          <p:cNvPr id="76" name="Rectangle 21">
            <a:extLst>
              <a:ext uri="{FF2B5EF4-FFF2-40B4-BE49-F238E27FC236}">
                <a16:creationId xmlns:a16="http://schemas.microsoft.com/office/drawing/2014/main" id="{3F54FD32-26C9-2E41-A648-CBFADEF82F01}"/>
              </a:ext>
            </a:extLst>
          </p:cNvPr>
          <p:cNvSpPr/>
          <p:nvPr/>
        </p:nvSpPr>
        <p:spPr>
          <a:xfrm>
            <a:off x="1271040" y="3477790"/>
            <a:ext cx="1340898" cy="276999"/>
          </a:xfrm>
          <a:prstGeom prst="rect">
            <a:avLst/>
          </a:prstGeom>
        </p:spPr>
        <p:txBody>
          <a:bodyPr wrap="square">
            <a:spAutoFit/>
          </a:body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noProof="0">
                <a:ln>
                  <a:noFill/>
                </a:ln>
                <a:solidFill>
                  <a:srgbClr val="00BCEB">
                    <a:lumMod val="50000"/>
                  </a:srgbClr>
                </a:solidFill>
                <a:effectLst/>
                <a:uLnTx/>
                <a:uFillTx/>
                <a:latin typeface="+mn-lt"/>
                <a:ea typeface="MS PGothic" panose="020B0600070205080204" pitchFamily="34" charset="-128"/>
                <a:cs typeface="Arial" charset="0"/>
              </a:rPr>
              <a:t>Catalyst 9200</a:t>
            </a:r>
          </a:p>
        </p:txBody>
      </p:sp>
      <p:sp>
        <p:nvSpPr>
          <p:cNvPr id="115" name="Rectangle 26">
            <a:extLst>
              <a:ext uri="{FF2B5EF4-FFF2-40B4-BE49-F238E27FC236}">
                <a16:creationId xmlns:a16="http://schemas.microsoft.com/office/drawing/2014/main" id="{81A3B234-7C2D-604A-B159-E7318B341201}"/>
              </a:ext>
            </a:extLst>
          </p:cNvPr>
          <p:cNvSpPr/>
          <p:nvPr/>
        </p:nvSpPr>
        <p:spPr>
          <a:xfrm>
            <a:off x="6915524" y="1083040"/>
            <a:ext cx="1340898" cy="276999"/>
          </a:xfrm>
          <a:prstGeom prst="rect">
            <a:avLst/>
          </a:prstGeom>
        </p:spPr>
        <p:txBody>
          <a:bodyPr wrap="square">
            <a:spAutoFit/>
          </a:body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noProof="0">
                <a:ln>
                  <a:noFill/>
                </a:ln>
                <a:solidFill>
                  <a:srgbClr val="00BCEB">
                    <a:lumMod val="50000"/>
                  </a:srgbClr>
                </a:solidFill>
                <a:effectLst/>
                <a:uLnTx/>
                <a:uFillTx/>
                <a:latin typeface="+mn-lt"/>
                <a:ea typeface="MS PGothic" panose="020B0600070205080204" pitchFamily="34" charset="-128"/>
                <a:cs typeface="Arial" charset="0"/>
              </a:rPr>
              <a:t>Catalyst 9600</a:t>
            </a:r>
          </a:p>
        </p:txBody>
      </p:sp>
      <p:pic>
        <p:nvPicPr>
          <p:cNvPr id="116" name="Picture 3">
            <a:extLst>
              <a:ext uri="{FF2B5EF4-FFF2-40B4-BE49-F238E27FC236}">
                <a16:creationId xmlns:a16="http://schemas.microsoft.com/office/drawing/2014/main" id="{6D980F19-0A69-0D40-B8F6-5C792D71B4DE}"/>
              </a:ext>
            </a:extLst>
          </p:cNvPr>
          <p:cNvPicPr>
            <a:picLocks noChangeAspect="1"/>
          </p:cNvPicPr>
          <p:nvPr/>
        </p:nvPicPr>
        <p:blipFill>
          <a:blip r:embed="rId4" cstate="print">
            <a:extLst>
              <a:ext uri="{28A0092B-C50C-407E-A947-70E740481C1C}">
                <a14:useLocalDpi xmlns:a14="http://schemas.microsoft.com/office/drawing/2010/main"/>
              </a:ext>
            </a:extLst>
          </a:blip>
          <a:stretch>
            <a:fillRect/>
          </a:stretch>
        </p:blipFill>
        <p:spPr>
          <a:xfrm>
            <a:off x="6834326" y="1332995"/>
            <a:ext cx="1340898" cy="1272134"/>
          </a:xfrm>
          <a:prstGeom prst="rect">
            <a:avLst/>
          </a:prstGeom>
        </p:spPr>
      </p:pic>
      <p:pic>
        <p:nvPicPr>
          <p:cNvPr id="117" name="Picture 4">
            <a:extLst>
              <a:ext uri="{FF2B5EF4-FFF2-40B4-BE49-F238E27FC236}">
                <a16:creationId xmlns:a16="http://schemas.microsoft.com/office/drawing/2014/main" id="{74E12FF8-A254-DB46-9EB5-05232AFA1791}"/>
              </a:ext>
            </a:extLst>
          </p:cNvPr>
          <p:cNvPicPr>
            <a:picLocks noChangeAspect="1"/>
          </p:cNvPicPr>
          <p:nvPr/>
        </p:nvPicPr>
        <p:blipFill>
          <a:blip r:embed="rId5" cstate="print">
            <a:extLst>
              <a:ext uri="{28A0092B-C50C-407E-A947-70E740481C1C}">
                <a14:useLocalDpi xmlns:a14="http://schemas.microsoft.com/office/drawing/2010/main"/>
              </a:ext>
            </a:extLst>
          </a:blip>
          <a:stretch>
            <a:fillRect/>
          </a:stretch>
        </p:blipFill>
        <p:spPr>
          <a:xfrm>
            <a:off x="5996037" y="2726822"/>
            <a:ext cx="1489162" cy="620484"/>
          </a:xfrm>
          <a:prstGeom prst="rect">
            <a:avLst/>
          </a:prstGeom>
        </p:spPr>
      </p:pic>
      <p:sp>
        <p:nvSpPr>
          <p:cNvPr id="118" name="Rectangle 31">
            <a:extLst>
              <a:ext uri="{FF2B5EF4-FFF2-40B4-BE49-F238E27FC236}">
                <a16:creationId xmlns:a16="http://schemas.microsoft.com/office/drawing/2014/main" id="{B9988D9D-30B2-B741-ABC8-B2C6F64A18DE}"/>
              </a:ext>
            </a:extLst>
          </p:cNvPr>
          <p:cNvSpPr/>
          <p:nvPr/>
        </p:nvSpPr>
        <p:spPr>
          <a:xfrm>
            <a:off x="6049319" y="3347306"/>
            <a:ext cx="1542454" cy="461665"/>
          </a:xfrm>
          <a:prstGeom prst="rect">
            <a:avLst/>
          </a:prstGeom>
        </p:spPr>
        <p:txBody>
          <a:bodyPr wrap="square">
            <a:spAutoFit/>
          </a:body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noProof="0">
                <a:ln>
                  <a:noFill/>
                </a:ln>
                <a:solidFill>
                  <a:srgbClr val="00BCEB">
                    <a:lumMod val="50000"/>
                  </a:srgbClr>
                </a:solidFill>
                <a:effectLst/>
                <a:uLnTx/>
                <a:uFillTx/>
                <a:latin typeface="+mn-lt"/>
                <a:ea typeface="MS PGothic" panose="020B0600070205080204" pitchFamily="34" charset="-128"/>
                <a:cs typeface="Arial" charset="0"/>
              </a:rPr>
              <a:t>Catalyst 9500 </a:t>
            </a:r>
          </a:p>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noProof="0">
                <a:ln>
                  <a:noFill/>
                </a:ln>
                <a:solidFill>
                  <a:srgbClr val="00BCEB">
                    <a:lumMod val="50000"/>
                  </a:srgbClr>
                </a:solidFill>
                <a:effectLst/>
                <a:uLnTx/>
                <a:uFillTx/>
                <a:latin typeface="+mn-lt"/>
                <a:ea typeface="MS PGothic" panose="020B0600070205080204" pitchFamily="34" charset="-128"/>
                <a:cs typeface="Arial" charset="0"/>
              </a:rPr>
              <a:t>High Performance</a:t>
            </a:r>
          </a:p>
        </p:txBody>
      </p:sp>
      <p:sp>
        <p:nvSpPr>
          <p:cNvPr id="23" name="Slide Number Placeholder 4">
            <a:extLst>
              <a:ext uri="{FF2B5EF4-FFF2-40B4-BE49-F238E27FC236}">
                <a16:creationId xmlns:a16="http://schemas.microsoft.com/office/drawing/2014/main" id="{E0B5C0B7-56A8-E541-AE34-1E7BE3555E57}"/>
              </a:ext>
            </a:extLst>
          </p:cNvPr>
          <p:cNvSpPr>
            <a:spLocks noGrp="1"/>
          </p:cNvSpPr>
          <p:nvPr>
            <p:ph type="sldNum" sz="quarter" idx="4294967295"/>
          </p:nvPr>
        </p:nvSpPr>
        <p:spPr>
          <a:xfrm>
            <a:off x="8648700" y="4884738"/>
            <a:ext cx="495300" cy="274637"/>
          </a:xfrm>
          <a:prstGeom prst="rect">
            <a:avLst/>
          </a:prstGeom>
        </p:spPr>
        <p:txBody>
          <a:bodyPr>
            <a:noAutofit/>
          </a:bodyPr>
          <a:lstStyle/>
          <a:p>
            <a:fld id="{3945D0FD-48F1-4D72-80C5-FFB60B92A834}" type="slidenum">
              <a:rPr lang="en-US" sz="900" smtClean="0">
                <a:latin typeface="+mn-lt"/>
                <a:ea typeface="MS PGothic" panose="020B0600070205080204" pitchFamily="34" charset="-128"/>
              </a:rPr>
              <a:pPr/>
              <a:t>16</a:t>
            </a:fld>
            <a:endParaRPr lang="en-US" sz="900">
              <a:latin typeface="+mn-lt"/>
              <a:ea typeface="MS PGothic" panose="020B0600070205080204" pitchFamily="34" charset="-128"/>
            </a:endParaRPr>
          </a:p>
        </p:txBody>
      </p:sp>
    </p:spTree>
    <p:extLst>
      <p:ext uri="{BB962C8B-B14F-4D97-AF65-F5344CB8AC3E}">
        <p14:creationId xmlns:p14="http://schemas.microsoft.com/office/powerpoint/2010/main" val="989781492"/>
      </p:ext>
    </p:extLst>
  </p:cSld>
  <p:clrMapOvr>
    <a:masterClrMapping/>
  </p:clrMapOvr>
</p:sld>
</file>

<file path=ppt/slides/slide1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B4E46717-193D-964E-B331-2B7326FCC372}"/>
              </a:ext>
            </a:extLst>
          </p:cNvPr>
          <p:cNvSpPr>
            <a:spLocks noGrp="1"/>
          </p:cNvSpPr>
          <p:nvPr>
            <p:ph type="title"/>
          </p:nvPr>
        </p:nvSpPr>
        <p:spPr/>
        <p:txBody>
          <a:bodyPr anchor="t"/>
          <a:lstStyle/>
          <a:p>
            <a:r>
              <a:rPr lang="en-US" altLang="ja-JP">
                <a:latin typeface="+mn-lt"/>
                <a:ea typeface="MS PGothic" panose="020B0600070205080204" pitchFamily="34" charset="-128"/>
              </a:rPr>
              <a:t>Wireshark</a:t>
            </a:r>
            <a:endParaRPr lang="en-US">
              <a:latin typeface="+mn-lt"/>
              <a:ea typeface="MS PGothic" panose="020B0600070205080204" pitchFamily="34" charset="-128"/>
            </a:endParaRPr>
          </a:p>
        </p:txBody>
      </p:sp>
      <p:sp>
        <p:nvSpPr>
          <p:cNvPr id="5" name="Text Placeholder 4">
            <a:extLst>
              <a:ext uri="{FF2B5EF4-FFF2-40B4-BE49-F238E27FC236}">
                <a16:creationId xmlns:a16="http://schemas.microsoft.com/office/drawing/2014/main" id="{A9F797BE-25B5-8A46-B6B8-37C32BBAD93F}"/>
              </a:ext>
            </a:extLst>
          </p:cNvPr>
          <p:cNvSpPr>
            <a:spLocks noGrp="1"/>
          </p:cNvSpPr>
          <p:nvPr>
            <p:ph type="body" sz="quarter" idx="11"/>
          </p:nvPr>
        </p:nvSpPr>
        <p:spPr/>
        <p:txBody>
          <a:bodyPr anchor="b"/>
          <a:lstStyle/>
          <a:p>
            <a:r>
              <a:rPr lang="en-US" altLang="ja-JP">
                <a:ea typeface="MS PGothic" panose="020B0600070205080204" pitchFamily="34" charset="-128"/>
              </a:rPr>
              <a:t>Wireshark </a:t>
            </a:r>
            <a:r>
              <a:rPr lang="ja-JP" altLang="en-US">
                <a:ea typeface="MS PGothic" panose="020B0600070205080204" pitchFamily="34" charset="-128"/>
              </a:rPr>
              <a:t>コマンド</a:t>
            </a:r>
            <a:r>
              <a:rPr lang="en-US" altLang="ja-JP">
                <a:ea typeface="MS PGothic" panose="020B0600070205080204" pitchFamily="34" charset="-128"/>
              </a:rPr>
              <a:t> </a:t>
            </a:r>
            <a:r>
              <a:rPr lang="ja-JP" altLang="en-US">
                <a:ea typeface="MS PGothic" panose="020B0600070205080204" pitchFamily="34" charset="-128"/>
              </a:rPr>
              <a:t>ライン操作④</a:t>
            </a:r>
            <a:endParaRPr lang="en-US">
              <a:ea typeface="MS PGothic" panose="020B0600070205080204" pitchFamily="34" charset="-128"/>
            </a:endParaRPr>
          </a:p>
        </p:txBody>
      </p:sp>
      <p:sp>
        <p:nvSpPr>
          <p:cNvPr id="6" name="Text Placeholder 5">
            <a:extLst>
              <a:ext uri="{FF2B5EF4-FFF2-40B4-BE49-F238E27FC236}">
                <a16:creationId xmlns:a16="http://schemas.microsoft.com/office/drawing/2014/main" id="{AD0CEF74-413B-8F45-AD7F-1418652859F4}"/>
              </a:ext>
            </a:extLst>
          </p:cNvPr>
          <p:cNvSpPr>
            <a:spLocks noGrp="1"/>
          </p:cNvSpPr>
          <p:nvPr>
            <p:ph type="body" sz="quarter" idx="12"/>
          </p:nvPr>
        </p:nvSpPr>
        <p:spPr/>
        <p:txBody>
          <a:bodyPr/>
          <a:lstStyle/>
          <a:p>
            <a:r>
              <a:rPr kumimoji="1" lang="en-US" altLang="ja-JP">
                <a:ea typeface="MS PGothic" panose="020B0600070205080204" pitchFamily="34" charset="-128"/>
              </a:rPr>
              <a:t>3.2  IOS Management</a:t>
            </a:r>
            <a:endParaRPr lang="en-US" altLang="ja-JP">
              <a:solidFill>
                <a:schemeClr val="accent3">
                  <a:lumMod val="50000"/>
                </a:schemeClr>
              </a:solidFill>
              <a:ea typeface="MS PGothic" panose="020B0600070205080204" pitchFamily="34" charset="-128"/>
              <a:cs typeface="CiscoSansTT" panose="020B0503020201020303" pitchFamily="34" charset="0"/>
            </a:endParaRPr>
          </a:p>
        </p:txBody>
      </p:sp>
      <p:sp>
        <p:nvSpPr>
          <p:cNvPr id="7" name="テキスト ボックス 6">
            <a:extLst>
              <a:ext uri="{FF2B5EF4-FFF2-40B4-BE49-F238E27FC236}">
                <a16:creationId xmlns:a16="http://schemas.microsoft.com/office/drawing/2014/main" id="{D1AC3068-A418-1049-8C87-6ED5144DD3E9}"/>
              </a:ext>
            </a:extLst>
          </p:cNvPr>
          <p:cNvSpPr txBox="1"/>
          <p:nvPr/>
        </p:nvSpPr>
        <p:spPr>
          <a:xfrm>
            <a:off x="228600" y="1201738"/>
            <a:ext cx="5443154" cy="276999"/>
          </a:xfrm>
          <a:prstGeom prst="rect">
            <a:avLst/>
          </a:prstGeom>
          <a:noFill/>
        </p:spPr>
        <p:txBody>
          <a:bodyPr wrap="square" rtlCol="0">
            <a:spAutoFit/>
          </a:bodyPr>
          <a:lstStyle/>
          <a:p>
            <a:pPr marL="171450" indent="-171450">
              <a:buFont typeface="Apple SD Gothic Neo Regular" panose="02000300000000000000" pitchFamily="2" charset="-127"/>
              <a:buChar char="◼"/>
            </a:pPr>
            <a:r>
              <a:rPr kumimoji="1" lang="en-US" altLang="ja-JP" sz="1200" b="1">
                <a:solidFill>
                  <a:schemeClr val="bg1"/>
                </a:solidFill>
                <a:latin typeface="+mn-lt"/>
                <a:ea typeface="MS PGothic" panose="020B0600070205080204" pitchFamily="34" charset="-128"/>
              </a:rPr>
              <a:t>Wireshark </a:t>
            </a:r>
            <a:r>
              <a:rPr kumimoji="1" lang="ja-JP" altLang="en-US" sz="1200" b="1">
                <a:solidFill>
                  <a:schemeClr val="bg1"/>
                </a:solidFill>
                <a:latin typeface="+mn-lt"/>
                <a:ea typeface="MS PGothic" panose="020B0600070205080204" pitchFamily="34" charset="-128"/>
              </a:rPr>
              <a:t>のキャプチャ設定の確認コマンド例</a:t>
            </a:r>
          </a:p>
        </p:txBody>
      </p:sp>
      <p:sp>
        <p:nvSpPr>
          <p:cNvPr id="8" name="テキスト ボックス 7">
            <a:extLst>
              <a:ext uri="{FF2B5EF4-FFF2-40B4-BE49-F238E27FC236}">
                <a16:creationId xmlns:a16="http://schemas.microsoft.com/office/drawing/2014/main" id="{216E021F-B260-6F41-B1BA-7C1F8F9FA9AE}"/>
              </a:ext>
            </a:extLst>
          </p:cNvPr>
          <p:cNvSpPr txBox="1"/>
          <p:nvPr/>
        </p:nvSpPr>
        <p:spPr>
          <a:xfrm>
            <a:off x="228600" y="1452432"/>
            <a:ext cx="4800600" cy="2677656"/>
          </a:xfrm>
          <a:prstGeom prst="rect">
            <a:avLst/>
          </a:prstGeom>
          <a:solidFill>
            <a:schemeClr val="tx1">
              <a:lumMod val="10000"/>
              <a:lumOff val="90000"/>
            </a:schemeClr>
          </a:solidFill>
          <a:ln>
            <a:noFill/>
          </a:ln>
        </p:spPr>
        <p:style>
          <a:lnRef idx="0">
            <a:scrgbClr r="0" g="0" b="0"/>
          </a:lnRef>
          <a:fillRef idx="0">
            <a:scrgbClr r="0" g="0" b="0"/>
          </a:fillRef>
          <a:effectRef idx="0">
            <a:scrgbClr r="0" g="0" b="0"/>
          </a:effectRef>
          <a:fontRef idx="minor">
            <a:schemeClr val="accent4"/>
          </a:fontRef>
        </p:style>
        <p:txBody>
          <a:bodyPr wrap="square" rtlCol="0">
            <a:spAutoFit/>
          </a:bodyPr>
          <a:lstStyle/>
          <a:p>
            <a:r>
              <a:rPr kumimoji="1" lang="en-US" altLang="ja-JP" sz="800">
                <a:ea typeface="MS PGothic" panose="020B0600070205080204" pitchFamily="34" charset="-128"/>
              </a:rPr>
              <a:t>C9300#</a:t>
            </a:r>
            <a:r>
              <a:rPr kumimoji="1" lang="en-US" altLang="ja-JP" sz="800" b="1">
                <a:solidFill>
                  <a:srgbClr val="FF0000"/>
                </a:solidFill>
                <a:ea typeface="MS PGothic" panose="020B0600070205080204" pitchFamily="34" charset="-128"/>
              </a:rPr>
              <a:t>show monitor capture </a:t>
            </a:r>
            <a:r>
              <a:rPr kumimoji="1" lang="en-US" altLang="ja-JP" sz="800" b="1" err="1">
                <a:solidFill>
                  <a:srgbClr val="FF0000"/>
                </a:solidFill>
                <a:ea typeface="MS PGothic" panose="020B0600070205080204" pitchFamily="34" charset="-128"/>
              </a:rPr>
              <a:t>mycap</a:t>
            </a:r>
            <a:endParaRPr kumimoji="1" lang="en-US" altLang="ja-JP" sz="800">
              <a:ea typeface="MS PGothic" panose="020B0600070205080204" pitchFamily="34" charset="-128"/>
            </a:endParaRPr>
          </a:p>
          <a:p>
            <a:r>
              <a:rPr kumimoji="1" lang="en-US" altLang="ja-JP" sz="800">
                <a:ea typeface="MS PGothic" panose="020B0600070205080204" pitchFamily="34" charset="-128"/>
              </a:rPr>
              <a:t>Status Information for Capture </a:t>
            </a:r>
            <a:r>
              <a:rPr kumimoji="1" lang="en-US" altLang="ja-JP" sz="800" err="1">
                <a:ea typeface="MS PGothic" panose="020B0600070205080204" pitchFamily="34" charset="-128"/>
              </a:rPr>
              <a:t>mycap</a:t>
            </a:r>
            <a:endParaRPr kumimoji="1" lang="en-US" altLang="ja-JP" sz="800">
              <a:ea typeface="MS PGothic" panose="020B0600070205080204" pitchFamily="34" charset="-128"/>
            </a:endParaRPr>
          </a:p>
          <a:p>
            <a:r>
              <a:rPr kumimoji="1" lang="en-US" altLang="ja-JP" sz="800">
                <a:ea typeface="MS PGothic" panose="020B0600070205080204" pitchFamily="34" charset="-128"/>
              </a:rPr>
              <a:t>  </a:t>
            </a:r>
            <a:r>
              <a:rPr kumimoji="1" lang="en-US" altLang="ja-JP" sz="800" b="1">
                <a:solidFill>
                  <a:srgbClr val="FF0000"/>
                </a:solidFill>
                <a:ea typeface="MS PGothic" panose="020B0600070205080204" pitchFamily="34" charset="-128"/>
              </a:rPr>
              <a:t>Target Type:</a:t>
            </a:r>
          </a:p>
          <a:p>
            <a:r>
              <a:rPr kumimoji="1" lang="en-US" altLang="ja-JP" sz="800">
                <a:ea typeface="MS PGothic" panose="020B0600070205080204" pitchFamily="34" charset="-128"/>
              </a:rPr>
              <a:t> Interface: </a:t>
            </a:r>
            <a:r>
              <a:rPr kumimoji="1" lang="en-US" altLang="ja-JP" sz="800" b="1">
                <a:solidFill>
                  <a:srgbClr val="FF0000"/>
                </a:solidFill>
                <a:ea typeface="MS PGothic" panose="020B0600070205080204" pitchFamily="34" charset="-128"/>
              </a:rPr>
              <a:t>GigabitEthernet1/0/1, Direction: IN</a:t>
            </a:r>
          </a:p>
          <a:p>
            <a:r>
              <a:rPr kumimoji="1" lang="en-US" altLang="ja-JP" sz="800">
                <a:ea typeface="MS PGothic" panose="020B0600070205080204" pitchFamily="34" charset="-128"/>
              </a:rPr>
              <a:t>  Status : </a:t>
            </a:r>
            <a:r>
              <a:rPr kumimoji="1" lang="en-US" altLang="ja-JP" sz="800" b="1">
                <a:solidFill>
                  <a:srgbClr val="FF0000"/>
                </a:solidFill>
                <a:ea typeface="MS PGothic" panose="020B0600070205080204" pitchFamily="34" charset="-128"/>
              </a:rPr>
              <a:t>Inactive</a:t>
            </a:r>
          </a:p>
          <a:p>
            <a:r>
              <a:rPr kumimoji="1" lang="ja-JP" altLang="en-US" sz="800">
                <a:ea typeface="MS PGothic" panose="020B0600070205080204" pitchFamily="34" charset="-128"/>
              </a:rPr>
              <a:t> </a:t>
            </a:r>
            <a:r>
              <a:rPr kumimoji="1" lang="en-US" altLang="ja-JP" sz="800" b="1">
                <a:solidFill>
                  <a:srgbClr val="FF0000"/>
                </a:solidFill>
                <a:ea typeface="MS PGothic" panose="020B0600070205080204" pitchFamily="34" charset="-128"/>
              </a:rPr>
              <a:t>Filter Details:</a:t>
            </a:r>
          </a:p>
          <a:p>
            <a:r>
              <a:rPr kumimoji="1" lang="en-US" altLang="ja-JP" sz="800">
                <a:ea typeface="MS PGothic" panose="020B0600070205080204" pitchFamily="34" charset="-128"/>
              </a:rPr>
              <a:t>  IPv4</a:t>
            </a:r>
          </a:p>
          <a:p>
            <a:r>
              <a:rPr kumimoji="1" lang="en-US" altLang="ja-JP" sz="800">
                <a:ea typeface="MS PGothic" panose="020B0600070205080204" pitchFamily="34" charset="-128"/>
              </a:rPr>
              <a:t>   Source IP</a:t>
            </a:r>
            <a:r>
              <a:rPr kumimoji="1" lang="en-US" altLang="ja-JP" sz="800">
                <a:solidFill>
                  <a:schemeClr val="tx1"/>
                </a:solidFill>
                <a:ea typeface="MS PGothic" panose="020B0600070205080204" pitchFamily="34" charset="-128"/>
              </a:rPr>
              <a:t>:</a:t>
            </a:r>
            <a:r>
              <a:rPr kumimoji="1" lang="en-US" altLang="ja-JP" sz="800" b="1">
                <a:solidFill>
                  <a:srgbClr val="FF0000"/>
                </a:solidFill>
                <a:ea typeface="MS PGothic" panose="020B0600070205080204" pitchFamily="34" charset="-128"/>
              </a:rPr>
              <a:t>  10.0.0.0/24</a:t>
            </a:r>
          </a:p>
          <a:p>
            <a:r>
              <a:rPr kumimoji="1" lang="en-US" altLang="ja-JP" sz="800">
                <a:ea typeface="MS PGothic" panose="020B0600070205080204" pitchFamily="34" charset="-128"/>
              </a:rPr>
              <a:t>   Destination IP:  </a:t>
            </a:r>
            <a:r>
              <a:rPr kumimoji="1" lang="en-US" altLang="ja-JP" sz="800" b="1">
                <a:solidFill>
                  <a:srgbClr val="FF0000"/>
                </a:solidFill>
                <a:ea typeface="MS PGothic" panose="020B0600070205080204" pitchFamily="34" charset="-128"/>
              </a:rPr>
              <a:t>any</a:t>
            </a:r>
          </a:p>
          <a:p>
            <a:r>
              <a:rPr kumimoji="1" lang="en-US" altLang="ja-JP" sz="800">
                <a:ea typeface="MS PGothic" panose="020B0600070205080204" pitchFamily="34" charset="-128"/>
              </a:rPr>
              <a:t>  Protocol: </a:t>
            </a:r>
            <a:r>
              <a:rPr kumimoji="1" lang="en-US" altLang="ja-JP" sz="800" err="1">
                <a:ea typeface="MS PGothic" panose="020B0600070205080204" pitchFamily="34" charset="-128"/>
              </a:rPr>
              <a:t>tcp</a:t>
            </a:r>
            <a:endParaRPr kumimoji="1" lang="en-US" altLang="ja-JP" sz="800">
              <a:ea typeface="MS PGothic" panose="020B0600070205080204" pitchFamily="34" charset="-128"/>
            </a:endParaRPr>
          </a:p>
          <a:p>
            <a:r>
              <a:rPr kumimoji="1" lang="en-US" altLang="ja-JP" sz="800">
                <a:ea typeface="MS PGothic" panose="020B0600070205080204" pitchFamily="34" charset="-128"/>
              </a:rPr>
              <a:t>  Destination port(s): = </a:t>
            </a:r>
            <a:r>
              <a:rPr kumimoji="1" lang="en-US" altLang="ja-JP" sz="800" b="1">
                <a:solidFill>
                  <a:srgbClr val="FF0000"/>
                </a:solidFill>
                <a:ea typeface="MS PGothic" panose="020B0600070205080204" pitchFamily="34" charset="-128"/>
              </a:rPr>
              <a:t>80</a:t>
            </a:r>
            <a:r>
              <a:rPr kumimoji="1" lang="en-US" altLang="ja-JP" sz="800">
                <a:ea typeface="MS PGothic" panose="020B0600070205080204" pitchFamily="34" charset="-128"/>
              </a:rPr>
              <a:t>  </a:t>
            </a:r>
          </a:p>
          <a:p>
            <a:r>
              <a:rPr kumimoji="1" lang="en-US" altLang="ja-JP" sz="800">
                <a:ea typeface="MS PGothic" panose="020B0600070205080204" pitchFamily="34" charset="-128"/>
              </a:rPr>
              <a:t> Buffer Details:</a:t>
            </a:r>
          </a:p>
          <a:p>
            <a:r>
              <a:rPr kumimoji="1" lang="en-US" altLang="ja-JP" sz="800">
                <a:ea typeface="MS PGothic" panose="020B0600070205080204" pitchFamily="34" charset="-128"/>
              </a:rPr>
              <a:t>  Buffer Type: LINEAR (default)</a:t>
            </a:r>
          </a:p>
          <a:p>
            <a:r>
              <a:rPr kumimoji="1" lang="en-US" altLang="ja-JP" sz="800">
                <a:ea typeface="MS PGothic" panose="020B0600070205080204" pitchFamily="34" charset="-128"/>
              </a:rPr>
              <a:t> </a:t>
            </a:r>
            <a:r>
              <a:rPr kumimoji="1" lang="en-US" altLang="ja-JP" sz="800" b="1">
                <a:solidFill>
                  <a:srgbClr val="FF0000"/>
                </a:solidFill>
                <a:ea typeface="MS PGothic" panose="020B0600070205080204" pitchFamily="34" charset="-128"/>
              </a:rPr>
              <a:t>File Details:</a:t>
            </a:r>
          </a:p>
          <a:p>
            <a:r>
              <a:rPr kumimoji="1" lang="en-US" altLang="ja-JP" sz="800">
                <a:ea typeface="MS PGothic" panose="020B0600070205080204" pitchFamily="34" charset="-128"/>
              </a:rPr>
              <a:t>  Associated file name: </a:t>
            </a:r>
            <a:r>
              <a:rPr kumimoji="1" lang="en-US" altLang="ja-JP" sz="800" b="1">
                <a:solidFill>
                  <a:srgbClr val="FF0000"/>
                </a:solidFill>
                <a:ea typeface="MS PGothic" panose="020B0600070205080204" pitchFamily="34" charset="-128"/>
              </a:rPr>
              <a:t>flash:mycap032602.pcap</a:t>
            </a:r>
          </a:p>
          <a:p>
            <a:r>
              <a:rPr kumimoji="1" lang="en-US" altLang="ja-JP" sz="800" b="1">
                <a:solidFill>
                  <a:srgbClr val="FF0000"/>
                </a:solidFill>
                <a:ea typeface="MS PGothic" panose="020B0600070205080204" pitchFamily="34" charset="-128"/>
              </a:rPr>
              <a:t> Limit Details:</a:t>
            </a:r>
          </a:p>
          <a:p>
            <a:r>
              <a:rPr kumimoji="1" lang="en-US" altLang="ja-JP" sz="800">
                <a:ea typeface="MS PGothic" panose="020B0600070205080204" pitchFamily="34" charset="-128"/>
              </a:rPr>
              <a:t>  Number of Packets to capture: </a:t>
            </a:r>
            <a:r>
              <a:rPr kumimoji="1" lang="en-US" altLang="ja-JP" sz="800" b="1">
                <a:solidFill>
                  <a:srgbClr val="FF0000"/>
                </a:solidFill>
                <a:ea typeface="MS PGothic" panose="020B0600070205080204" pitchFamily="34" charset="-128"/>
              </a:rPr>
              <a:t>100</a:t>
            </a:r>
          </a:p>
          <a:p>
            <a:r>
              <a:rPr kumimoji="1" lang="en-US" altLang="ja-JP" sz="800">
                <a:ea typeface="MS PGothic" panose="020B0600070205080204" pitchFamily="34" charset="-128"/>
              </a:rPr>
              <a:t>  Packet Capture duration: </a:t>
            </a:r>
            <a:r>
              <a:rPr kumimoji="1" lang="en-US" altLang="ja-JP" sz="800" b="1">
                <a:solidFill>
                  <a:srgbClr val="FF0000"/>
                </a:solidFill>
                <a:ea typeface="MS PGothic" panose="020B0600070205080204" pitchFamily="34" charset="-128"/>
              </a:rPr>
              <a:t>360</a:t>
            </a:r>
          </a:p>
          <a:p>
            <a:r>
              <a:rPr kumimoji="1" lang="en-US" altLang="ja-JP" sz="800">
                <a:ea typeface="MS PGothic" panose="020B0600070205080204" pitchFamily="34" charset="-128"/>
              </a:rPr>
              <a:t>  Packet Size to capture: 0 (no limit)</a:t>
            </a:r>
          </a:p>
          <a:p>
            <a:r>
              <a:rPr kumimoji="1" lang="en-US" altLang="ja-JP" sz="800">
                <a:ea typeface="MS PGothic" panose="020B0600070205080204" pitchFamily="34" charset="-128"/>
              </a:rPr>
              <a:t>  Maximum number of packets to capture per second: </a:t>
            </a:r>
            <a:r>
              <a:rPr kumimoji="1" lang="en-US" altLang="ja-JP" sz="800" b="1">
                <a:solidFill>
                  <a:srgbClr val="FF0000"/>
                </a:solidFill>
                <a:ea typeface="MS PGothic" panose="020B0600070205080204" pitchFamily="34" charset="-128"/>
              </a:rPr>
              <a:t>1000</a:t>
            </a:r>
          </a:p>
          <a:p>
            <a:r>
              <a:rPr kumimoji="1" lang="en-US" altLang="ja-JP" sz="800">
                <a:ea typeface="MS PGothic" panose="020B0600070205080204" pitchFamily="34" charset="-128"/>
              </a:rPr>
              <a:t>  Packet sampling rate: 0 (no sampling)</a:t>
            </a:r>
          </a:p>
        </p:txBody>
      </p:sp>
      <p:sp>
        <p:nvSpPr>
          <p:cNvPr id="18" name="右中かっこ 17">
            <a:extLst>
              <a:ext uri="{FF2B5EF4-FFF2-40B4-BE49-F238E27FC236}">
                <a16:creationId xmlns:a16="http://schemas.microsoft.com/office/drawing/2014/main" id="{5989693B-919C-3E4A-905B-5337C65610BB}"/>
              </a:ext>
            </a:extLst>
          </p:cNvPr>
          <p:cNvSpPr/>
          <p:nvPr/>
        </p:nvSpPr>
        <p:spPr>
          <a:xfrm>
            <a:off x="3288710" y="3486865"/>
            <a:ext cx="244014" cy="561742"/>
          </a:xfrm>
          <a:prstGeom prst="rightBrace">
            <a:avLst/>
          </a:prstGeom>
          <a:ln w="19050">
            <a:solidFill>
              <a:schemeClr val="accent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a:ea typeface="MS PGothic" panose="020B0600070205080204" pitchFamily="34" charset="-128"/>
            </a:endParaRPr>
          </a:p>
        </p:txBody>
      </p:sp>
      <p:sp>
        <p:nvSpPr>
          <p:cNvPr id="19" name="右中かっこ 18">
            <a:extLst>
              <a:ext uri="{FF2B5EF4-FFF2-40B4-BE49-F238E27FC236}">
                <a16:creationId xmlns:a16="http://schemas.microsoft.com/office/drawing/2014/main" id="{5E0CFBD5-AEE3-4E4F-AEA3-4E9A3B6721E6}"/>
              </a:ext>
            </a:extLst>
          </p:cNvPr>
          <p:cNvSpPr/>
          <p:nvPr/>
        </p:nvSpPr>
        <p:spPr>
          <a:xfrm>
            <a:off x="2588547" y="2280669"/>
            <a:ext cx="244014" cy="588805"/>
          </a:xfrm>
          <a:prstGeom prst="rightBrace">
            <a:avLst/>
          </a:prstGeom>
          <a:ln w="19050">
            <a:solidFill>
              <a:schemeClr val="accent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a:ea typeface="MS PGothic" panose="020B0600070205080204" pitchFamily="34" charset="-128"/>
            </a:endParaRPr>
          </a:p>
        </p:txBody>
      </p:sp>
      <p:sp>
        <p:nvSpPr>
          <p:cNvPr id="20" name="テキスト ボックス 19">
            <a:extLst>
              <a:ext uri="{FF2B5EF4-FFF2-40B4-BE49-F238E27FC236}">
                <a16:creationId xmlns:a16="http://schemas.microsoft.com/office/drawing/2014/main" id="{C8111C43-F927-AA4A-AF52-B11CD8476362}"/>
              </a:ext>
            </a:extLst>
          </p:cNvPr>
          <p:cNvSpPr txBox="1"/>
          <p:nvPr/>
        </p:nvSpPr>
        <p:spPr>
          <a:xfrm>
            <a:off x="228600" y="4237107"/>
            <a:ext cx="4800600" cy="707886"/>
          </a:xfrm>
          <a:prstGeom prst="rect">
            <a:avLst/>
          </a:prstGeom>
          <a:solidFill>
            <a:schemeClr val="tx1">
              <a:lumMod val="10000"/>
              <a:lumOff val="90000"/>
            </a:schemeClr>
          </a:solidFill>
          <a:ln>
            <a:noFill/>
          </a:ln>
        </p:spPr>
        <p:style>
          <a:lnRef idx="0">
            <a:scrgbClr r="0" g="0" b="0"/>
          </a:lnRef>
          <a:fillRef idx="0">
            <a:scrgbClr r="0" g="0" b="0"/>
          </a:fillRef>
          <a:effectRef idx="0">
            <a:scrgbClr r="0" g="0" b="0"/>
          </a:effectRef>
          <a:fontRef idx="minor">
            <a:schemeClr val="accent4"/>
          </a:fontRef>
        </p:style>
        <p:txBody>
          <a:bodyPr wrap="square" rtlCol="0">
            <a:spAutoFit/>
          </a:bodyPr>
          <a:lstStyle/>
          <a:p>
            <a:r>
              <a:rPr kumimoji="1" lang="en-US" altLang="ja-JP" sz="800">
                <a:ea typeface="MS PGothic" panose="020B0600070205080204" pitchFamily="34" charset="-128"/>
              </a:rPr>
              <a:t> Target Type:</a:t>
            </a:r>
          </a:p>
          <a:p>
            <a:r>
              <a:rPr kumimoji="1" lang="en-US" altLang="ja-JP" sz="800">
                <a:ea typeface="MS PGothic" panose="020B0600070205080204" pitchFamily="34" charset="-128"/>
              </a:rPr>
              <a:t>  Interface: </a:t>
            </a:r>
            <a:r>
              <a:rPr kumimoji="1" lang="en-US" altLang="ja-JP" sz="800" b="1" err="1">
                <a:solidFill>
                  <a:srgbClr val="FF0000"/>
                </a:solidFill>
                <a:ea typeface="MS PGothic" panose="020B0600070205080204" pitchFamily="34" charset="-128"/>
              </a:rPr>
              <a:t>Vlan</a:t>
            </a:r>
            <a:r>
              <a:rPr kumimoji="1" lang="en-US" altLang="ja-JP" sz="800">
                <a:ea typeface="MS PGothic" panose="020B0600070205080204" pitchFamily="34" charset="-128"/>
              </a:rPr>
              <a:t>,</a:t>
            </a:r>
          </a:p>
          <a:p>
            <a:r>
              <a:rPr kumimoji="1" lang="en-US" altLang="ja-JP" sz="800">
                <a:ea typeface="MS PGothic" panose="020B0600070205080204" pitchFamily="34" charset="-128"/>
              </a:rPr>
              <a:t>    Ingress:</a:t>
            </a:r>
            <a:r>
              <a:rPr kumimoji="1" lang="en-US" altLang="ja-JP" sz="800" b="1">
                <a:solidFill>
                  <a:srgbClr val="FF0000"/>
                </a:solidFill>
                <a:ea typeface="MS PGothic" panose="020B0600070205080204" pitchFamily="34" charset="-128"/>
              </a:rPr>
              <a:t> 10</a:t>
            </a:r>
          </a:p>
          <a:p>
            <a:r>
              <a:rPr kumimoji="1" lang="en-US" altLang="ja-JP" sz="800">
                <a:ea typeface="MS PGothic" panose="020B0600070205080204" pitchFamily="34" charset="-128"/>
              </a:rPr>
              <a:t>    Egress:</a:t>
            </a:r>
            <a:r>
              <a:rPr kumimoji="1" lang="en-US" altLang="ja-JP" sz="800" b="1">
                <a:solidFill>
                  <a:srgbClr val="FF0000"/>
                </a:solidFill>
                <a:ea typeface="MS PGothic" panose="020B0600070205080204" pitchFamily="34" charset="-128"/>
              </a:rPr>
              <a:t> 10</a:t>
            </a:r>
          </a:p>
          <a:p>
            <a:r>
              <a:rPr kumimoji="1" lang="en-US" altLang="ja-JP" sz="800">
                <a:ea typeface="MS PGothic" panose="020B0600070205080204" pitchFamily="34" charset="-128"/>
              </a:rPr>
              <a:t>   Status : </a:t>
            </a:r>
            <a:r>
              <a:rPr kumimoji="1" lang="en-US" altLang="ja-JP" sz="800" b="1">
                <a:solidFill>
                  <a:srgbClr val="FF0000"/>
                </a:solidFill>
                <a:ea typeface="MS PGothic" panose="020B0600070205080204" pitchFamily="34" charset="-128"/>
              </a:rPr>
              <a:t>Active</a:t>
            </a:r>
          </a:p>
        </p:txBody>
      </p:sp>
      <p:sp>
        <p:nvSpPr>
          <p:cNvPr id="23" name="吹き出し: 線 10">
            <a:extLst>
              <a:ext uri="{FF2B5EF4-FFF2-40B4-BE49-F238E27FC236}">
                <a16:creationId xmlns:a16="http://schemas.microsoft.com/office/drawing/2014/main" id="{C42E8B84-72E6-3E4A-BC33-F733CA6DF51B}"/>
              </a:ext>
            </a:extLst>
          </p:cNvPr>
          <p:cNvSpPr/>
          <p:nvPr/>
        </p:nvSpPr>
        <p:spPr>
          <a:xfrm>
            <a:off x="5268068" y="1201738"/>
            <a:ext cx="3657601" cy="261845"/>
          </a:xfrm>
          <a:prstGeom prst="callout1">
            <a:avLst>
              <a:gd name="adj1" fmla="val 49397"/>
              <a:gd name="adj2" fmla="val 318"/>
              <a:gd name="adj3" fmla="val 231940"/>
              <a:gd name="adj4" fmla="val -115959"/>
            </a:avLst>
          </a:prstGeom>
          <a:solidFill>
            <a:schemeClr val="accent1">
              <a:alpha val="15000"/>
            </a:schemeClr>
          </a:solidFill>
          <a:ln>
            <a:solidFill>
              <a:schemeClr val="accent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r>
              <a:rPr kumimoji="1" lang="ja-JP" altLang="en-US" sz="900">
                <a:ea typeface="MS PGothic" panose="020B0600070205080204" pitchFamily="34" charset="-128"/>
              </a:rPr>
              <a:t>キャプチャの条件</a:t>
            </a:r>
          </a:p>
        </p:txBody>
      </p:sp>
      <p:sp>
        <p:nvSpPr>
          <p:cNvPr id="24" name="吹き出し: 線 10">
            <a:extLst>
              <a:ext uri="{FF2B5EF4-FFF2-40B4-BE49-F238E27FC236}">
                <a16:creationId xmlns:a16="http://schemas.microsoft.com/office/drawing/2014/main" id="{5AB44EE5-251B-E348-949E-2A3F0552F906}"/>
              </a:ext>
            </a:extLst>
          </p:cNvPr>
          <p:cNvSpPr/>
          <p:nvPr/>
        </p:nvSpPr>
        <p:spPr>
          <a:xfrm>
            <a:off x="5254724" y="1510987"/>
            <a:ext cx="3657601" cy="261845"/>
          </a:xfrm>
          <a:prstGeom prst="callout1">
            <a:avLst>
              <a:gd name="adj1" fmla="val 49397"/>
              <a:gd name="adj2" fmla="val 318"/>
              <a:gd name="adj3" fmla="val 160212"/>
              <a:gd name="adj4" fmla="val -76841"/>
            </a:avLst>
          </a:prstGeom>
          <a:solidFill>
            <a:schemeClr val="accent1">
              <a:alpha val="15000"/>
            </a:schemeClr>
          </a:solidFill>
          <a:ln>
            <a:solidFill>
              <a:schemeClr val="accent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r>
              <a:rPr kumimoji="1" lang="ja-JP" altLang="en-US" sz="900">
                <a:ea typeface="MS PGothic" panose="020B0600070205080204" pitchFamily="34" charset="-128"/>
              </a:rPr>
              <a:t>キャプチャのインターフェイス及び、キャプチャの取得方向</a:t>
            </a:r>
            <a:br>
              <a:rPr kumimoji="1" lang="en-US" altLang="ja-JP" sz="900">
                <a:ea typeface="MS PGothic" panose="020B0600070205080204" pitchFamily="34" charset="-128"/>
              </a:rPr>
            </a:br>
            <a:r>
              <a:rPr kumimoji="1" lang="ja-JP" altLang="en-US" sz="900">
                <a:ea typeface="MS PGothic" panose="020B0600070205080204" pitchFamily="34" charset="-128"/>
              </a:rPr>
              <a:t>（</a:t>
            </a:r>
            <a:r>
              <a:rPr kumimoji="1" lang="en-US" altLang="ja-JP" sz="900">
                <a:ea typeface="MS PGothic" panose="020B0600070205080204" pitchFamily="34" charset="-128"/>
              </a:rPr>
              <a:t>IN</a:t>
            </a:r>
            <a:r>
              <a:rPr kumimoji="1" lang="ja-JP" altLang="en-US" sz="900">
                <a:ea typeface="MS PGothic" panose="020B0600070205080204" pitchFamily="34" charset="-128"/>
              </a:rPr>
              <a:t>、</a:t>
            </a:r>
            <a:r>
              <a:rPr kumimoji="1" lang="en-US" altLang="ja-JP" sz="900">
                <a:ea typeface="MS PGothic" panose="020B0600070205080204" pitchFamily="34" charset="-128"/>
              </a:rPr>
              <a:t>OUT</a:t>
            </a:r>
            <a:r>
              <a:rPr kumimoji="1" lang="ja-JP" altLang="en-US" sz="900">
                <a:ea typeface="MS PGothic" panose="020B0600070205080204" pitchFamily="34" charset="-128"/>
              </a:rPr>
              <a:t>、</a:t>
            </a:r>
            <a:r>
              <a:rPr kumimoji="1" lang="en-US" altLang="ja-JP" sz="900">
                <a:ea typeface="MS PGothic" panose="020B0600070205080204" pitchFamily="34" charset="-128"/>
              </a:rPr>
              <a:t>BOTH</a:t>
            </a:r>
            <a:r>
              <a:rPr kumimoji="1" lang="ja-JP" altLang="en-US" sz="900">
                <a:ea typeface="MS PGothic" panose="020B0600070205080204" pitchFamily="34" charset="-128"/>
              </a:rPr>
              <a:t>：両方向）</a:t>
            </a:r>
          </a:p>
        </p:txBody>
      </p:sp>
      <p:sp>
        <p:nvSpPr>
          <p:cNvPr id="25" name="吹き出し: 線 10">
            <a:extLst>
              <a:ext uri="{FF2B5EF4-FFF2-40B4-BE49-F238E27FC236}">
                <a16:creationId xmlns:a16="http://schemas.microsoft.com/office/drawing/2014/main" id="{37B89AD7-895A-E545-BB5E-1D555E26FBC5}"/>
              </a:ext>
            </a:extLst>
          </p:cNvPr>
          <p:cNvSpPr/>
          <p:nvPr/>
        </p:nvSpPr>
        <p:spPr>
          <a:xfrm>
            <a:off x="5254723" y="1832680"/>
            <a:ext cx="3657601" cy="261845"/>
          </a:xfrm>
          <a:prstGeom prst="callout1">
            <a:avLst>
              <a:gd name="adj1" fmla="val 49397"/>
              <a:gd name="adj2" fmla="val 318"/>
              <a:gd name="adj3" fmla="val 90560"/>
              <a:gd name="adj4" fmla="val -110970"/>
            </a:avLst>
          </a:prstGeom>
          <a:solidFill>
            <a:schemeClr val="accent1">
              <a:alpha val="15000"/>
            </a:schemeClr>
          </a:solidFill>
          <a:ln>
            <a:solidFill>
              <a:schemeClr val="accent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r>
              <a:rPr kumimoji="1" lang="ja-JP" altLang="en-US" sz="900">
                <a:ea typeface="MS PGothic" panose="020B0600070205080204" pitchFamily="34" charset="-128"/>
              </a:rPr>
              <a:t>キャプチャの動作有無（</a:t>
            </a:r>
            <a:r>
              <a:rPr kumimoji="1" lang="en-US" altLang="ja-JP" sz="900">
                <a:ea typeface="MS PGothic" panose="020B0600070205080204" pitchFamily="34" charset="-128"/>
              </a:rPr>
              <a:t>Inactive</a:t>
            </a:r>
            <a:r>
              <a:rPr kumimoji="1" lang="ja-JP" altLang="en-US" sz="900">
                <a:ea typeface="MS PGothic" panose="020B0600070205080204" pitchFamily="34" charset="-128"/>
              </a:rPr>
              <a:t>：停止、</a:t>
            </a:r>
            <a:r>
              <a:rPr kumimoji="1" lang="en-US" altLang="ja-JP" sz="900">
                <a:ea typeface="MS PGothic" panose="020B0600070205080204" pitchFamily="34" charset="-128"/>
              </a:rPr>
              <a:t>Active</a:t>
            </a:r>
            <a:r>
              <a:rPr kumimoji="1" lang="ja-JP" altLang="en-US" sz="900">
                <a:ea typeface="MS PGothic" panose="020B0600070205080204" pitchFamily="34" charset="-128"/>
              </a:rPr>
              <a:t>：実行中）</a:t>
            </a:r>
          </a:p>
        </p:txBody>
      </p:sp>
      <p:sp>
        <p:nvSpPr>
          <p:cNvPr id="26" name="吹き出し: 線 10">
            <a:extLst>
              <a:ext uri="{FF2B5EF4-FFF2-40B4-BE49-F238E27FC236}">
                <a16:creationId xmlns:a16="http://schemas.microsoft.com/office/drawing/2014/main" id="{BDE5C260-552B-C343-8CAA-4CCD643CFD74}"/>
              </a:ext>
            </a:extLst>
          </p:cNvPr>
          <p:cNvSpPr/>
          <p:nvPr/>
        </p:nvSpPr>
        <p:spPr>
          <a:xfrm>
            <a:off x="5281413" y="2159529"/>
            <a:ext cx="3657601" cy="261845"/>
          </a:xfrm>
          <a:prstGeom prst="callout1">
            <a:avLst>
              <a:gd name="adj1" fmla="val 49397"/>
              <a:gd name="adj2" fmla="val 318"/>
              <a:gd name="adj3" fmla="val 7988"/>
              <a:gd name="adj4" fmla="val -116774"/>
            </a:avLst>
          </a:prstGeom>
          <a:solidFill>
            <a:schemeClr val="accent1">
              <a:alpha val="15000"/>
            </a:schemeClr>
          </a:solidFill>
          <a:ln>
            <a:solidFill>
              <a:schemeClr val="accent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r>
              <a:rPr kumimoji="1" lang="ja-JP" altLang="en-US" sz="900">
                <a:ea typeface="MS PGothic" panose="020B0600070205080204" pitchFamily="34" charset="-128"/>
              </a:rPr>
              <a:t>キャプチャのフィルタ</a:t>
            </a:r>
          </a:p>
        </p:txBody>
      </p:sp>
      <p:sp>
        <p:nvSpPr>
          <p:cNvPr id="27" name="吹き出し: 線 10">
            <a:extLst>
              <a:ext uri="{FF2B5EF4-FFF2-40B4-BE49-F238E27FC236}">
                <a16:creationId xmlns:a16="http://schemas.microsoft.com/office/drawing/2014/main" id="{961EA806-C874-5544-B2E5-069795B08DCB}"/>
              </a:ext>
            </a:extLst>
          </p:cNvPr>
          <p:cNvSpPr/>
          <p:nvPr/>
        </p:nvSpPr>
        <p:spPr>
          <a:xfrm>
            <a:off x="5268069" y="2468778"/>
            <a:ext cx="3657601" cy="261845"/>
          </a:xfrm>
          <a:prstGeom prst="callout1">
            <a:avLst>
              <a:gd name="adj1" fmla="val 49397"/>
              <a:gd name="adj2" fmla="val 318"/>
              <a:gd name="adj3" fmla="val 38746"/>
              <a:gd name="adj4" fmla="val -66515"/>
            </a:avLst>
          </a:prstGeom>
          <a:solidFill>
            <a:schemeClr val="accent1">
              <a:alpha val="15000"/>
            </a:schemeClr>
          </a:solidFill>
          <a:ln>
            <a:solidFill>
              <a:schemeClr val="accent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r>
              <a:rPr kumimoji="1" lang="ja-JP" altLang="en-US" sz="900">
                <a:ea typeface="MS PGothic" panose="020B0600070205080204" pitchFamily="34" charset="-128"/>
              </a:rPr>
              <a:t>ポート番号</a:t>
            </a:r>
            <a:r>
              <a:rPr kumimoji="1" lang="en-US" altLang="ja-JP" sz="900">
                <a:ea typeface="MS PGothic" panose="020B0600070205080204" pitchFamily="34" charset="-128"/>
              </a:rPr>
              <a:t> top 80 </a:t>
            </a:r>
            <a:r>
              <a:rPr kumimoji="1" lang="ja-JP" altLang="en-US" sz="900">
                <a:ea typeface="MS PGothic" panose="020B0600070205080204" pitchFamily="34" charset="-128"/>
              </a:rPr>
              <a:t>を指定してパケットの送信元</a:t>
            </a:r>
            <a:r>
              <a:rPr kumimoji="1" lang="en-US" altLang="ja-JP" sz="900">
                <a:ea typeface="MS PGothic" panose="020B0600070205080204" pitchFamily="34" charset="-128"/>
              </a:rPr>
              <a:t> 10.0.0.0/24 </a:t>
            </a:r>
            <a:r>
              <a:rPr kumimoji="1" lang="ja-JP" altLang="en-US" sz="900">
                <a:ea typeface="MS PGothic" panose="020B0600070205080204" pitchFamily="34" charset="-128"/>
              </a:rPr>
              <a:t>から送信先はすべて対象の表示例</a:t>
            </a:r>
          </a:p>
        </p:txBody>
      </p:sp>
      <p:sp>
        <p:nvSpPr>
          <p:cNvPr id="28" name="吹き出し: 線 10">
            <a:extLst>
              <a:ext uri="{FF2B5EF4-FFF2-40B4-BE49-F238E27FC236}">
                <a16:creationId xmlns:a16="http://schemas.microsoft.com/office/drawing/2014/main" id="{701263B0-9F25-B048-98D5-CD42B834F598}"/>
              </a:ext>
            </a:extLst>
          </p:cNvPr>
          <p:cNvSpPr/>
          <p:nvPr/>
        </p:nvSpPr>
        <p:spPr>
          <a:xfrm>
            <a:off x="5268068" y="2790471"/>
            <a:ext cx="3657601" cy="261845"/>
          </a:xfrm>
          <a:prstGeom prst="callout1">
            <a:avLst>
              <a:gd name="adj1" fmla="val 49397"/>
              <a:gd name="adj2" fmla="val 318"/>
              <a:gd name="adj3" fmla="val 139906"/>
              <a:gd name="adj4" fmla="val -117763"/>
            </a:avLst>
          </a:prstGeom>
          <a:solidFill>
            <a:schemeClr val="accent1">
              <a:alpha val="15000"/>
            </a:schemeClr>
          </a:solidFill>
          <a:ln>
            <a:solidFill>
              <a:schemeClr val="accent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r>
              <a:rPr kumimoji="1" lang="ja-JP" altLang="en-US" sz="900">
                <a:ea typeface="MS PGothic" panose="020B0600070205080204" pitchFamily="34" charset="-128"/>
              </a:rPr>
              <a:t>キャプチャ結果の保存先</a:t>
            </a:r>
          </a:p>
        </p:txBody>
      </p:sp>
      <p:sp>
        <p:nvSpPr>
          <p:cNvPr id="29" name="吹き出し: 線 10">
            <a:extLst>
              <a:ext uri="{FF2B5EF4-FFF2-40B4-BE49-F238E27FC236}">
                <a16:creationId xmlns:a16="http://schemas.microsoft.com/office/drawing/2014/main" id="{27BDEEAF-DE6E-524F-97FF-964C893E3EB4}"/>
              </a:ext>
            </a:extLst>
          </p:cNvPr>
          <p:cNvSpPr/>
          <p:nvPr/>
        </p:nvSpPr>
        <p:spPr>
          <a:xfrm>
            <a:off x="5268068" y="3099281"/>
            <a:ext cx="3657601" cy="261845"/>
          </a:xfrm>
          <a:prstGeom prst="callout1">
            <a:avLst>
              <a:gd name="adj1" fmla="val 49397"/>
              <a:gd name="adj2" fmla="val 318"/>
              <a:gd name="adj3" fmla="val 68720"/>
              <a:gd name="adj4" fmla="val -71666"/>
            </a:avLst>
          </a:prstGeom>
          <a:solidFill>
            <a:schemeClr val="accent1">
              <a:alpha val="15000"/>
            </a:schemeClr>
          </a:solidFill>
          <a:ln>
            <a:solidFill>
              <a:schemeClr val="accent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r>
              <a:rPr kumimoji="1" lang="ja-JP" altLang="en-US" sz="900">
                <a:ea typeface="MS PGothic" panose="020B0600070205080204" pitchFamily="34" charset="-128"/>
              </a:rPr>
              <a:t>保存先のディレクトリとファイル名</a:t>
            </a:r>
          </a:p>
        </p:txBody>
      </p:sp>
      <p:sp>
        <p:nvSpPr>
          <p:cNvPr id="30" name="吹き出し: 線 10">
            <a:extLst>
              <a:ext uri="{FF2B5EF4-FFF2-40B4-BE49-F238E27FC236}">
                <a16:creationId xmlns:a16="http://schemas.microsoft.com/office/drawing/2014/main" id="{7DFF8743-29B9-754A-A24F-CBA37F6CFE45}"/>
              </a:ext>
            </a:extLst>
          </p:cNvPr>
          <p:cNvSpPr/>
          <p:nvPr/>
        </p:nvSpPr>
        <p:spPr>
          <a:xfrm>
            <a:off x="5254724" y="3408530"/>
            <a:ext cx="3657601" cy="261845"/>
          </a:xfrm>
          <a:prstGeom prst="callout1">
            <a:avLst>
              <a:gd name="adj1" fmla="val 49397"/>
              <a:gd name="adj2" fmla="val 318"/>
              <a:gd name="adj3" fmla="val 4584"/>
              <a:gd name="adj4" fmla="val -116515"/>
            </a:avLst>
          </a:prstGeom>
          <a:solidFill>
            <a:schemeClr val="accent1">
              <a:alpha val="15000"/>
            </a:schemeClr>
          </a:solidFill>
          <a:ln>
            <a:solidFill>
              <a:schemeClr val="accent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r>
              <a:rPr kumimoji="1" lang="ja-JP" altLang="en-US" sz="900">
                <a:ea typeface="MS PGothic" panose="020B0600070205080204" pitchFamily="34" charset="-128"/>
              </a:rPr>
              <a:t>キャプチャを停止する条件</a:t>
            </a:r>
          </a:p>
        </p:txBody>
      </p:sp>
      <p:sp>
        <p:nvSpPr>
          <p:cNvPr id="31" name="吹き出し: 線 10">
            <a:extLst>
              <a:ext uri="{FF2B5EF4-FFF2-40B4-BE49-F238E27FC236}">
                <a16:creationId xmlns:a16="http://schemas.microsoft.com/office/drawing/2014/main" id="{B89A40D4-17DE-654C-88C7-F10B163FD14F}"/>
              </a:ext>
            </a:extLst>
          </p:cNvPr>
          <p:cNvSpPr/>
          <p:nvPr/>
        </p:nvSpPr>
        <p:spPr>
          <a:xfrm>
            <a:off x="5254723" y="3730223"/>
            <a:ext cx="3657601" cy="261845"/>
          </a:xfrm>
          <a:prstGeom prst="callout1">
            <a:avLst>
              <a:gd name="adj1" fmla="val 49397"/>
              <a:gd name="adj2" fmla="val 318"/>
              <a:gd name="adj3" fmla="val 22236"/>
              <a:gd name="adj4" fmla="val -45752"/>
            </a:avLst>
          </a:prstGeom>
          <a:solidFill>
            <a:schemeClr val="accent1">
              <a:alpha val="15000"/>
            </a:schemeClr>
          </a:solidFill>
          <a:ln>
            <a:solidFill>
              <a:schemeClr val="accent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r>
              <a:rPr kumimoji="1" lang="ja-JP" altLang="en-US" sz="900">
                <a:ea typeface="MS PGothic" panose="020B0600070205080204" pitchFamily="34" charset="-128"/>
              </a:rPr>
              <a:t>キャプチャ実行後の停止条件。表示例では</a:t>
            </a:r>
            <a:r>
              <a:rPr kumimoji="1" lang="en-US" altLang="ja-JP" sz="900">
                <a:ea typeface="MS PGothic" panose="020B0600070205080204" pitchFamily="34" charset="-128"/>
              </a:rPr>
              <a:t> 60 </a:t>
            </a:r>
            <a:r>
              <a:rPr kumimoji="1" lang="ja-JP" altLang="en-US" sz="900">
                <a:ea typeface="MS PGothic" panose="020B0600070205080204" pitchFamily="34" charset="-128"/>
              </a:rPr>
              <a:t>秒間、</a:t>
            </a:r>
            <a:r>
              <a:rPr kumimoji="1" lang="en-US" altLang="ja-JP" sz="900">
                <a:ea typeface="MS PGothic" panose="020B0600070205080204" pitchFamily="34" charset="-128"/>
              </a:rPr>
              <a:t>50 </a:t>
            </a:r>
            <a:r>
              <a:rPr kumimoji="1" lang="ja-JP" altLang="en-US" sz="900">
                <a:ea typeface="MS PGothic" panose="020B0600070205080204" pitchFamily="34" charset="-128"/>
              </a:rPr>
              <a:t>パケットまたは、</a:t>
            </a:r>
            <a:r>
              <a:rPr kumimoji="1" lang="en-US" altLang="ja-JP" sz="900">
                <a:ea typeface="MS PGothic" panose="020B0600070205080204" pitchFamily="34" charset="-128"/>
              </a:rPr>
              <a:t>100MB </a:t>
            </a:r>
            <a:r>
              <a:rPr kumimoji="1" lang="ja-JP" altLang="en-US" sz="900">
                <a:ea typeface="MS PGothic" panose="020B0600070205080204" pitchFamily="34" charset="-128"/>
              </a:rPr>
              <a:t>（いずれかの早い値）</a:t>
            </a:r>
          </a:p>
        </p:txBody>
      </p:sp>
      <p:sp>
        <p:nvSpPr>
          <p:cNvPr id="32" name="吹き出し: 線 10">
            <a:extLst>
              <a:ext uri="{FF2B5EF4-FFF2-40B4-BE49-F238E27FC236}">
                <a16:creationId xmlns:a16="http://schemas.microsoft.com/office/drawing/2014/main" id="{82CC4173-14F0-114B-B8FA-7665B4EAF6DA}"/>
              </a:ext>
            </a:extLst>
          </p:cNvPr>
          <p:cNvSpPr/>
          <p:nvPr/>
        </p:nvSpPr>
        <p:spPr>
          <a:xfrm>
            <a:off x="5294758" y="4032243"/>
            <a:ext cx="3657601" cy="261845"/>
          </a:xfrm>
          <a:prstGeom prst="callout1">
            <a:avLst>
              <a:gd name="adj1" fmla="val 49397"/>
              <a:gd name="adj2" fmla="val 318"/>
              <a:gd name="adj3" fmla="val 209165"/>
              <a:gd name="adj4" fmla="val -116774"/>
            </a:avLst>
          </a:prstGeom>
          <a:solidFill>
            <a:schemeClr val="accent1">
              <a:alpha val="15000"/>
            </a:schemeClr>
          </a:solidFill>
          <a:ln>
            <a:solidFill>
              <a:schemeClr val="accent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r>
              <a:rPr kumimoji="1" lang="ja-JP" altLang="en-US" sz="900">
                <a:ea typeface="MS PGothic" panose="020B0600070205080204" pitchFamily="34" charset="-128"/>
              </a:rPr>
              <a:t>キャプチャ対象を</a:t>
            </a:r>
            <a:r>
              <a:rPr kumimoji="1" lang="en-US" altLang="ja-JP" sz="900">
                <a:ea typeface="MS PGothic" panose="020B0600070205080204" pitchFamily="34" charset="-128"/>
              </a:rPr>
              <a:t> VLAN10 </a:t>
            </a:r>
            <a:r>
              <a:rPr kumimoji="1" lang="ja-JP" altLang="en-US" sz="900">
                <a:ea typeface="MS PGothic" panose="020B0600070205080204" pitchFamily="34" charset="-128"/>
              </a:rPr>
              <a:t>を設定した場合の表示例</a:t>
            </a:r>
          </a:p>
        </p:txBody>
      </p:sp>
      <p:sp>
        <p:nvSpPr>
          <p:cNvPr id="33" name="吹き出し: 線 10">
            <a:extLst>
              <a:ext uri="{FF2B5EF4-FFF2-40B4-BE49-F238E27FC236}">
                <a16:creationId xmlns:a16="http://schemas.microsoft.com/office/drawing/2014/main" id="{7B3144D8-58D3-5A42-873C-3A312A691749}"/>
              </a:ext>
            </a:extLst>
          </p:cNvPr>
          <p:cNvSpPr/>
          <p:nvPr/>
        </p:nvSpPr>
        <p:spPr>
          <a:xfrm>
            <a:off x="5281414" y="4341492"/>
            <a:ext cx="3657601" cy="261845"/>
          </a:xfrm>
          <a:prstGeom prst="callout1">
            <a:avLst>
              <a:gd name="adj1" fmla="val 49397"/>
              <a:gd name="adj2" fmla="val 318"/>
              <a:gd name="adj3" fmla="val 198170"/>
              <a:gd name="adj4" fmla="val -114069"/>
            </a:avLst>
          </a:prstGeom>
          <a:solidFill>
            <a:schemeClr val="accent1">
              <a:alpha val="15000"/>
            </a:schemeClr>
          </a:solidFill>
          <a:ln>
            <a:solidFill>
              <a:schemeClr val="accent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r>
              <a:rPr kumimoji="1" lang="ja-JP" altLang="en-US" sz="900">
                <a:ea typeface="MS PGothic" panose="020B0600070205080204" pitchFamily="34" charset="-128"/>
              </a:rPr>
              <a:t>キャプチャの動作有無（</a:t>
            </a:r>
            <a:r>
              <a:rPr kumimoji="1" lang="en-US" altLang="ja-JP" sz="900">
                <a:ea typeface="MS PGothic" panose="020B0600070205080204" pitchFamily="34" charset="-128"/>
              </a:rPr>
              <a:t>Inactive</a:t>
            </a:r>
            <a:r>
              <a:rPr kumimoji="1" lang="ja-JP" altLang="en-US" sz="900">
                <a:ea typeface="MS PGothic" panose="020B0600070205080204" pitchFamily="34" charset="-128"/>
              </a:rPr>
              <a:t>：停止、</a:t>
            </a:r>
            <a:r>
              <a:rPr kumimoji="1" lang="en-US" altLang="ja-JP" sz="900">
                <a:ea typeface="MS PGothic" panose="020B0600070205080204" pitchFamily="34" charset="-128"/>
              </a:rPr>
              <a:t>Active</a:t>
            </a:r>
            <a:r>
              <a:rPr kumimoji="1" lang="ja-JP" altLang="en-US" sz="900">
                <a:ea typeface="MS PGothic" panose="020B0600070205080204" pitchFamily="34" charset="-128"/>
              </a:rPr>
              <a:t>：実行中）</a:t>
            </a:r>
          </a:p>
        </p:txBody>
      </p:sp>
      <p:sp>
        <p:nvSpPr>
          <p:cNvPr id="21" name="Slide Number Placeholder 4">
            <a:extLst>
              <a:ext uri="{FF2B5EF4-FFF2-40B4-BE49-F238E27FC236}">
                <a16:creationId xmlns:a16="http://schemas.microsoft.com/office/drawing/2014/main" id="{EDC6F78A-C688-5240-A198-D499C367ED67}"/>
              </a:ext>
            </a:extLst>
          </p:cNvPr>
          <p:cNvSpPr>
            <a:spLocks noGrp="1"/>
          </p:cNvSpPr>
          <p:nvPr>
            <p:ph type="sldNum" sz="quarter" idx="4294967295"/>
          </p:nvPr>
        </p:nvSpPr>
        <p:spPr>
          <a:xfrm>
            <a:off x="8648700" y="4884738"/>
            <a:ext cx="495300" cy="274637"/>
          </a:xfrm>
          <a:prstGeom prst="rect">
            <a:avLst/>
          </a:prstGeom>
        </p:spPr>
        <p:txBody>
          <a:bodyPr>
            <a:noAutofit/>
          </a:bodyPr>
          <a:lstStyle/>
          <a:p>
            <a:fld id="{3945D0FD-48F1-4D72-80C5-FFB60B92A834}" type="slidenum">
              <a:rPr lang="en-US" sz="900" smtClean="0">
                <a:latin typeface="+mn-lt"/>
                <a:ea typeface="MS PGothic" panose="020B0600070205080204" pitchFamily="34" charset="-128"/>
              </a:rPr>
              <a:pPr/>
              <a:t>160</a:t>
            </a:fld>
            <a:endParaRPr lang="en-US" sz="900">
              <a:latin typeface="+mn-lt"/>
              <a:ea typeface="MS PGothic" panose="020B0600070205080204" pitchFamily="34" charset="-128"/>
            </a:endParaRPr>
          </a:p>
        </p:txBody>
      </p:sp>
    </p:spTree>
    <p:extLst>
      <p:ext uri="{BB962C8B-B14F-4D97-AF65-F5344CB8AC3E}">
        <p14:creationId xmlns:p14="http://schemas.microsoft.com/office/powerpoint/2010/main" val="1258342834"/>
      </p:ext>
    </p:extLst>
  </p:cSld>
  <p:clrMapOvr>
    <a:masterClrMapping/>
  </p:clrMapOvr>
</p:sld>
</file>

<file path=ppt/slides/slide1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B4E46717-193D-964E-B331-2B7326FCC372}"/>
              </a:ext>
            </a:extLst>
          </p:cNvPr>
          <p:cNvSpPr>
            <a:spLocks noGrp="1"/>
          </p:cNvSpPr>
          <p:nvPr>
            <p:ph type="title"/>
          </p:nvPr>
        </p:nvSpPr>
        <p:spPr/>
        <p:txBody>
          <a:bodyPr anchor="t"/>
          <a:lstStyle/>
          <a:p>
            <a:r>
              <a:rPr lang="en-US" altLang="ja-JP">
                <a:latin typeface="+mn-lt"/>
                <a:ea typeface="MS PGothic" panose="020B0600070205080204" pitchFamily="34" charset="-128"/>
              </a:rPr>
              <a:t>Wireshark</a:t>
            </a:r>
            <a:endParaRPr lang="en-US">
              <a:latin typeface="+mn-lt"/>
              <a:ea typeface="MS PGothic" panose="020B0600070205080204" pitchFamily="34" charset="-128"/>
            </a:endParaRPr>
          </a:p>
        </p:txBody>
      </p:sp>
      <p:sp>
        <p:nvSpPr>
          <p:cNvPr id="5" name="Text Placeholder 4">
            <a:extLst>
              <a:ext uri="{FF2B5EF4-FFF2-40B4-BE49-F238E27FC236}">
                <a16:creationId xmlns:a16="http://schemas.microsoft.com/office/drawing/2014/main" id="{A9F797BE-25B5-8A46-B6B8-37C32BBAD93F}"/>
              </a:ext>
            </a:extLst>
          </p:cNvPr>
          <p:cNvSpPr>
            <a:spLocks noGrp="1"/>
          </p:cNvSpPr>
          <p:nvPr>
            <p:ph type="body" sz="quarter" idx="11"/>
          </p:nvPr>
        </p:nvSpPr>
        <p:spPr/>
        <p:txBody>
          <a:bodyPr anchor="b"/>
          <a:lstStyle/>
          <a:p>
            <a:r>
              <a:rPr lang="en-US" altLang="ja-JP">
                <a:ea typeface="MS PGothic" panose="020B0600070205080204" pitchFamily="34" charset="-128"/>
              </a:rPr>
              <a:t>Wireshark </a:t>
            </a:r>
            <a:r>
              <a:rPr lang="ja-JP" altLang="en-US">
                <a:ea typeface="MS PGothic" panose="020B0600070205080204" pitchFamily="34" charset="-128"/>
              </a:rPr>
              <a:t>コマンド</a:t>
            </a:r>
            <a:r>
              <a:rPr lang="en-US" altLang="ja-JP">
                <a:ea typeface="MS PGothic" panose="020B0600070205080204" pitchFamily="34" charset="-128"/>
              </a:rPr>
              <a:t> </a:t>
            </a:r>
            <a:r>
              <a:rPr lang="ja-JP" altLang="en-US">
                <a:ea typeface="MS PGothic" panose="020B0600070205080204" pitchFamily="34" charset="-128"/>
              </a:rPr>
              <a:t>ライン操作</a:t>
            </a:r>
            <a:r>
              <a:rPr lang="en-US" altLang="ja-JP">
                <a:ea typeface="MS PGothic" panose="020B0600070205080204" pitchFamily="34" charset="-128"/>
              </a:rPr>
              <a:t>⑤</a:t>
            </a:r>
            <a:endParaRPr lang="en-US">
              <a:ea typeface="MS PGothic" panose="020B0600070205080204" pitchFamily="34" charset="-128"/>
            </a:endParaRPr>
          </a:p>
        </p:txBody>
      </p:sp>
      <p:sp>
        <p:nvSpPr>
          <p:cNvPr id="6" name="Text Placeholder 5">
            <a:extLst>
              <a:ext uri="{FF2B5EF4-FFF2-40B4-BE49-F238E27FC236}">
                <a16:creationId xmlns:a16="http://schemas.microsoft.com/office/drawing/2014/main" id="{AD0CEF74-413B-8F45-AD7F-1418652859F4}"/>
              </a:ext>
            </a:extLst>
          </p:cNvPr>
          <p:cNvSpPr>
            <a:spLocks noGrp="1"/>
          </p:cNvSpPr>
          <p:nvPr>
            <p:ph type="body" sz="quarter" idx="12"/>
          </p:nvPr>
        </p:nvSpPr>
        <p:spPr/>
        <p:txBody>
          <a:bodyPr/>
          <a:lstStyle/>
          <a:p>
            <a:r>
              <a:rPr kumimoji="1" lang="en-US" altLang="ja-JP">
                <a:ea typeface="MS PGothic" panose="020B0600070205080204" pitchFamily="34" charset="-128"/>
              </a:rPr>
              <a:t>3.2  IOS Management</a:t>
            </a:r>
            <a:endParaRPr lang="en-US" altLang="ja-JP">
              <a:solidFill>
                <a:schemeClr val="accent3">
                  <a:lumMod val="50000"/>
                </a:schemeClr>
              </a:solidFill>
              <a:ea typeface="MS PGothic" panose="020B0600070205080204" pitchFamily="34" charset="-128"/>
              <a:cs typeface="CiscoSansTT" panose="020B0503020201020303" pitchFamily="34" charset="0"/>
            </a:endParaRPr>
          </a:p>
        </p:txBody>
      </p:sp>
      <p:sp>
        <p:nvSpPr>
          <p:cNvPr id="7" name="テキスト ボックス 6">
            <a:extLst>
              <a:ext uri="{FF2B5EF4-FFF2-40B4-BE49-F238E27FC236}">
                <a16:creationId xmlns:a16="http://schemas.microsoft.com/office/drawing/2014/main" id="{EF63D87A-BB8A-C540-8430-6F7038872067}"/>
              </a:ext>
            </a:extLst>
          </p:cNvPr>
          <p:cNvSpPr txBox="1"/>
          <p:nvPr/>
        </p:nvSpPr>
        <p:spPr>
          <a:xfrm>
            <a:off x="228601" y="1201738"/>
            <a:ext cx="5443154" cy="276999"/>
          </a:xfrm>
          <a:prstGeom prst="rect">
            <a:avLst/>
          </a:prstGeom>
          <a:noFill/>
        </p:spPr>
        <p:txBody>
          <a:bodyPr wrap="square" rtlCol="0">
            <a:spAutoFit/>
          </a:bodyPr>
          <a:lstStyle/>
          <a:p>
            <a:pPr marL="171450" indent="-171450">
              <a:buFont typeface="Apple SD Gothic Neo Regular" panose="02000300000000000000" pitchFamily="2" charset="-127"/>
              <a:buChar char="◼"/>
            </a:pPr>
            <a:r>
              <a:rPr kumimoji="1" lang="ja-JP" altLang="en-US" sz="1200" b="1">
                <a:solidFill>
                  <a:schemeClr val="bg1"/>
                </a:solidFill>
                <a:latin typeface="+mn-lt"/>
                <a:ea typeface="MS PGothic" panose="020B0600070205080204" pitchFamily="34" charset="-128"/>
              </a:rPr>
              <a:t>ファイルに保存されたキャプチャ</a:t>
            </a:r>
            <a:r>
              <a:rPr kumimoji="1" lang="en-US" altLang="ja-JP" sz="1200" b="1">
                <a:solidFill>
                  <a:schemeClr val="bg1"/>
                </a:solidFill>
                <a:latin typeface="+mn-lt"/>
                <a:ea typeface="MS PGothic" panose="020B0600070205080204" pitchFamily="34" charset="-128"/>
              </a:rPr>
              <a:t> </a:t>
            </a:r>
            <a:r>
              <a:rPr kumimoji="1" lang="ja-JP" altLang="en-US" sz="1200" b="1">
                <a:solidFill>
                  <a:schemeClr val="bg1"/>
                </a:solidFill>
                <a:latin typeface="+mn-lt"/>
                <a:ea typeface="MS PGothic" panose="020B0600070205080204" pitchFamily="34" charset="-128"/>
              </a:rPr>
              <a:t>データの表示例</a:t>
            </a:r>
          </a:p>
        </p:txBody>
      </p:sp>
      <p:sp>
        <p:nvSpPr>
          <p:cNvPr id="8" name="テキスト ボックス 7">
            <a:extLst>
              <a:ext uri="{FF2B5EF4-FFF2-40B4-BE49-F238E27FC236}">
                <a16:creationId xmlns:a16="http://schemas.microsoft.com/office/drawing/2014/main" id="{A04A48B1-AEA1-B342-924F-EC8E5BF368B2}"/>
              </a:ext>
            </a:extLst>
          </p:cNvPr>
          <p:cNvSpPr txBox="1"/>
          <p:nvPr/>
        </p:nvSpPr>
        <p:spPr>
          <a:xfrm>
            <a:off x="228601" y="1436689"/>
            <a:ext cx="5779703" cy="1200329"/>
          </a:xfrm>
          <a:prstGeom prst="rect">
            <a:avLst/>
          </a:prstGeom>
          <a:solidFill>
            <a:schemeClr val="tx1">
              <a:lumMod val="10000"/>
              <a:lumOff val="90000"/>
            </a:schemeClr>
          </a:solidFill>
          <a:ln>
            <a:noFill/>
          </a:ln>
        </p:spPr>
        <p:style>
          <a:lnRef idx="0">
            <a:scrgbClr r="0" g="0" b="0"/>
          </a:lnRef>
          <a:fillRef idx="0">
            <a:scrgbClr r="0" g="0" b="0"/>
          </a:fillRef>
          <a:effectRef idx="0">
            <a:scrgbClr r="0" g="0" b="0"/>
          </a:effectRef>
          <a:fontRef idx="minor">
            <a:schemeClr val="accent4"/>
          </a:fontRef>
        </p:style>
        <p:txBody>
          <a:bodyPr wrap="square" rtlCol="0">
            <a:spAutoFit/>
          </a:bodyPr>
          <a:lstStyle/>
          <a:p>
            <a:r>
              <a:rPr kumimoji="1" lang="en-US" altLang="ja-JP" sz="800">
                <a:ea typeface="MS PGothic" panose="020B0600070205080204" pitchFamily="34" charset="-128"/>
              </a:rPr>
              <a:t>C9300#</a:t>
            </a:r>
            <a:r>
              <a:rPr kumimoji="1" lang="en-US" altLang="ja-JP" sz="800" b="1">
                <a:solidFill>
                  <a:srgbClr val="FF0000"/>
                </a:solidFill>
                <a:ea typeface="MS PGothic" panose="020B0600070205080204" pitchFamily="34" charset="-128"/>
              </a:rPr>
              <a:t>show monitor capture file </a:t>
            </a:r>
            <a:r>
              <a:rPr kumimoji="1" lang="en-US" altLang="ja-JP" sz="800" b="1" err="1">
                <a:solidFill>
                  <a:srgbClr val="FF0000"/>
                </a:solidFill>
                <a:ea typeface="MS PGothic" panose="020B0600070205080204" pitchFamily="34" charset="-128"/>
              </a:rPr>
              <a:t>flash:mycap.pcap</a:t>
            </a:r>
            <a:endParaRPr kumimoji="1" lang="en-US" altLang="ja-JP" sz="800" b="1">
              <a:solidFill>
                <a:srgbClr val="FF0000"/>
              </a:solidFill>
              <a:ea typeface="MS PGothic" panose="020B0600070205080204" pitchFamily="34" charset="-128"/>
            </a:endParaRPr>
          </a:p>
          <a:p>
            <a:r>
              <a:rPr kumimoji="1" lang="en-US" altLang="ja-JP" sz="800">
                <a:ea typeface="MS PGothic" panose="020B0600070205080204" pitchFamily="34" charset="-128"/>
              </a:rPr>
              <a:t>Starting the packet display ........ Press Ctrl + Shift + 6 to exit</a:t>
            </a:r>
          </a:p>
          <a:p>
            <a:endParaRPr kumimoji="1" lang="en-US" altLang="ja-JP" sz="800">
              <a:ea typeface="MS PGothic" panose="020B0600070205080204" pitchFamily="34" charset="-128"/>
            </a:endParaRPr>
          </a:p>
          <a:p>
            <a:r>
              <a:rPr kumimoji="1" lang="en-US" altLang="ja-JP" sz="800">
                <a:ea typeface="MS PGothic" panose="020B0600070205080204" pitchFamily="34" charset="-128"/>
              </a:rPr>
              <a:t>  1   0.000000 b8:38:61:83:18:1d -&gt; b8:38:61:83:18:1d LOOP 60 Reply</a:t>
            </a:r>
          </a:p>
          <a:p>
            <a:r>
              <a:rPr kumimoji="1" lang="en-US" altLang="ja-JP" sz="800">
                <a:ea typeface="MS PGothic" panose="020B0600070205080204" pitchFamily="34" charset="-128"/>
              </a:rPr>
              <a:t>  2   3.907931 b8:38:61:83:18:1d -&gt; 01:00:0c:cc:cc:cc CDP 431 Device ID: AP2602I  Port ID: GigabitEthernet0</a:t>
            </a:r>
          </a:p>
          <a:p>
            <a:r>
              <a:rPr kumimoji="1" lang="en-US" altLang="ja-JP" sz="800">
                <a:ea typeface="MS PGothic" panose="020B0600070205080204" pitchFamily="34" charset="-128"/>
              </a:rPr>
              <a:t>  3   9.995596 b8:38:61:83:18:1d -&gt; b8:38:61:83:18:1d LOOP 60 Reply</a:t>
            </a:r>
          </a:p>
          <a:p>
            <a:r>
              <a:rPr kumimoji="1" lang="en-US" altLang="ja-JP" sz="800">
                <a:ea typeface="MS PGothic" panose="020B0600070205080204" pitchFamily="34" charset="-128"/>
              </a:rPr>
              <a:t>  4  19.793680 cc:70:ed:f6:81:01 -&gt; 01:00:0c:cc:cc:cc DTP 60 Dynamic Trunk Protocol</a:t>
            </a:r>
          </a:p>
          <a:p>
            <a:r>
              <a:rPr kumimoji="1" lang="en-US" altLang="ja-JP" sz="800">
                <a:ea typeface="MS PGothic" panose="020B0600070205080204" pitchFamily="34" charset="-128"/>
              </a:rPr>
              <a:t>  5  19.793719 cc:70:ed:f6:81:01 -&gt; 01:00:0c:cc:cc:cc DTP 90 Dynamic Trunk Protocol</a:t>
            </a:r>
          </a:p>
          <a:p>
            <a:r>
              <a:rPr kumimoji="1" lang="en-US" altLang="ja-JP" sz="800">
                <a:ea typeface="MS PGothic" panose="020B0600070205080204" pitchFamily="34" charset="-128"/>
              </a:rPr>
              <a:t>C9300#</a:t>
            </a:r>
          </a:p>
        </p:txBody>
      </p:sp>
      <p:sp>
        <p:nvSpPr>
          <p:cNvPr id="9" name="テキスト ボックス 8">
            <a:extLst>
              <a:ext uri="{FF2B5EF4-FFF2-40B4-BE49-F238E27FC236}">
                <a16:creationId xmlns:a16="http://schemas.microsoft.com/office/drawing/2014/main" id="{C7706F75-E0D8-AA4A-A090-FBE023926DDD}"/>
              </a:ext>
            </a:extLst>
          </p:cNvPr>
          <p:cNvSpPr txBox="1"/>
          <p:nvPr/>
        </p:nvSpPr>
        <p:spPr>
          <a:xfrm>
            <a:off x="228600" y="2953177"/>
            <a:ext cx="5779704" cy="1938992"/>
          </a:xfrm>
          <a:prstGeom prst="rect">
            <a:avLst/>
          </a:prstGeom>
          <a:solidFill>
            <a:schemeClr val="tx1">
              <a:lumMod val="10000"/>
              <a:lumOff val="90000"/>
            </a:schemeClr>
          </a:solidFill>
          <a:ln>
            <a:noFill/>
          </a:ln>
        </p:spPr>
        <p:style>
          <a:lnRef idx="0">
            <a:scrgbClr r="0" g="0" b="0"/>
          </a:lnRef>
          <a:fillRef idx="0">
            <a:scrgbClr r="0" g="0" b="0"/>
          </a:fillRef>
          <a:effectRef idx="0">
            <a:scrgbClr r="0" g="0" b="0"/>
          </a:effectRef>
          <a:fontRef idx="minor">
            <a:schemeClr val="accent4"/>
          </a:fontRef>
        </p:style>
        <p:txBody>
          <a:bodyPr wrap="square" rtlCol="0">
            <a:spAutoFit/>
          </a:bodyPr>
          <a:lstStyle/>
          <a:p>
            <a:r>
              <a:rPr kumimoji="1" lang="en-US" altLang="ja-JP" sz="800">
                <a:ea typeface="MS PGothic" panose="020B0600070205080204" pitchFamily="34" charset="-128"/>
              </a:rPr>
              <a:t>C9300#</a:t>
            </a:r>
            <a:r>
              <a:rPr kumimoji="1" lang="en-US" altLang="ja-JP" sz="800" b="1">
                <a:solidFill>
                  <a:srgbClr val="FF0000"/>
                </a:solidFill>
                <a:ea typeface="MS PGothic" panose="020B0600070205080204" pitchFamily="34" charset="-128"/>
              </a:rPr>
              <a:t>show monitor capture file </a:t>
            </a:r>
            <a:r>
              <a:rPr kumimoji="1" lang="en-US" altLang="ja-JP" sz="800" b="1" err="1">
                <a:solidFill>
                  <a:srgbClr val="FF0000"/>
                </a:solidFill>
                <a:ea typeface="MS PGothic" panose="020B0600070205080204" pitchFamily="34" charset="-128"/>
              </a:rPr>
              <a:t>flash:mycap.pcap</a:t>
            </a:r>
            <a:r>
              <a:rPr kumimoji="1" lang="en-US" altLang="ja-JP" sz="800" b="1">
                <a:solidFill>
                  <a:srgbClr val="FF0000"/>
                </a:solidFill>
                <a:ea typeface="MS PGothic" panose="020B0600070205080204" pitchFamily="34" charset="-128"/>
              </a:rPr>
              <a:t> display-filter "</a:t>
            </a:r>
            <a:r>
              <a:rPr kumimoji="1" lang="en-US" altLang="ja-JP" sz="800" b="1" err="1">
                <a:solidFill>
                  <a:srgbClr val="FF0000"/>
                </a:solidFill>
                <a:ea typeface="MS PGothic" panose="020B0600070205080204" pitchFamily="34" charset="-128"/>
              </a:rPr>
              <a:t>ip.src</a:t>
            </a:r>
            <a:r>
              <a:rPr kumimoji="1" lang="en-US" altLang="ja-JP" sz="800" b="1">
                <a:solidFill>
                  <a:srgbClr val="FF0000"/>
                </a:solidFill>
                <a:ea typeface="MS PGothic" panose="020B0600070205080204" pitchFamily="34" charset="-128"/>
              </a:rPr>
              <a:t> == 10.0.0.2" brief</a:t>
            </a:r>
          </a:p>
          <a:p>
            <a:r>
              <a:rPr kumimoji="1" lang="en-US" altLang="ja-JP" sz="800">
                <a:ea typeface="MS PGothic" panose="020B0600070205080204" pitchFamily="34" charset="-128"/>
              </a:rPr>
              <a:t>Starting the packet display ........ Press Ctrl + Shift + 6 to exit</a:t>
            </a:r>
          </a:p>
          <a:p>
            <a:endParaRPr kumimoji="1" lang="en-US" altLang="ja-JP" sz="800">
              <a:ea typeface="MS PGothic" panose="020B0600070205080204" pitchFamily="34" charset="-128"/>
            </a:endParaRPr>
          </a:p>
          <a:p>
            <a:r>
              <a:rPr kumimoji="1" lang="en-US" altLang="ja-JP" sz="800">
                <a:ea typeface="MS PGothic" panose="020B0600070205080204" pitchFamily="34" charset="-128"/>
              </a:rPr>
              <a:t>  1 0.000000000   10.0.0.2 -&gt; 10.0.0.1   ICMP 114 Echo (ping) request  id=0x002e, </a:t>
            </a:r>
            <a:r>
              <a:rPr kumimoji="1" lang="en-US" altLang="ja-JP" sz="800" err="1">
                <a:ea typeface="MS PGothic" panose="020B0600070205080204" pitchFamily="34" charset="-128"/>
              </a:rPr>
              <a:t>seq</a:t>
            </a:r>
            <a:r>
              <a:rPr kumimoji="1" lang="en-US" altLang="ja-JP" sz="800">
                <a:ea typeface="MS PGothic" panose="020B0600070205080204" pitchFamily="34" charset="-128"/>
              </a:rPr>
              <a:t>=0/0, </a:t>
            </a:r>
            <a:r>
              <a:rPr kumimoji="1" lang="en-US" altLang="ja-JP" sz="800" err="1">
                <a:ea typeface="MS PGothic" panose="020B0600070205080204" pitchFamily="34" charset="-128"/>
              </a:rPr>
              <a:t>ttl</a:t>
            </a:r>
            <a:r>
              <a:rPr kumimoji="1" lang="en-US" altLang="ja-JP" sz="800">
                <a:ea typeface="MS PGothic" panose="020B0600070205080204" pitchFamily="34" charset="-128"/>
              </a:rPr>
              <a:t>=254</a:t>
            </a:r>
          </a:p>
          <a:p>
            <a:r>
              <a:rPr kumimoji="1" lang="en-US" altLang="ja-JP" sz="800">
                <a:ea typeface="MS PGothic" panose="020B0600070205080204" pitchFamily="34" charset="-128"/>
              </a:rPr>
              <a:t>  3 0.000908000   10.0.0.2 -&gt; 10.0.0.1   ICMP 114 Echo (ping) request  id=0x002e, </a:t>
            </a:r>
            <a:r>
              <a:rPr kumimoji="1" lang="en-US" altLang="ja-JP" sz="800" err="1">
                <a:ea typeface="MS PGothic" panose="020B0600070205080204" pitchFamily="34" charset="-128"/>
              </a:rPr>
              <a:t>seq</a:t>
            </a:r>
            <a:r>
              <a:rPr kumimoji="1" lang="en-US" altLang="ja-JP" sz="800">
                <a:ea typeface="MS PGothic" panose="020B0600070205080204" pitchFamily="34" charset="-128"/>
              </a:rPr>
              <a:t>=1/256, </a:t>
            </a:r>
            <a:r>
              <a:rPr kumimoji="1" lang="en-US" altLang="ja-JP" sz="800" err="1">
                <a:ea typeface="MS PGothic" panose="020B0600070205080204" pitchFamily="34" charset="-128"/>
              </a:rPr>
              <a:t>ttl</a:t>
            </a:r>
            <a:r>
              <a:rPr kumimoji="1" lang="en-US" altLang="ja-JP" sz="800">
                <a:ea typeface="MS PGothic" panose="020B0600070205080204" pitchFamily="34" charset="-128"/>
              </a:rPr>
              <a:t>=254</a:t>
            </a:r>
          </a:p>
          <a:p>
            <a:r>
              <a:rPr kumimoji="1" lang="en-US" altLang="ja-JP" sz="800">
                <a:ea typeface="MS PGothic" panose="020B0600070205080204" pitchFamily="34" charset="-128"/>
              </a:rPr>
              <a:t>  5 0.002961000   10.0.0.2 -&gt; 10.0.0.1   ICMP 114 Echo (ping) request  id=0x002e, </a:t>
            </a:r>
            <a:r>
              <a:rPr kumimoji="1" lang="en-US" altLang="ja-JP" sz="800" err="1">
                <a:ea typeface="MS PGothic" panose="020B0600070205080204" pitchFamily="34" charset="-128"/>
              </a:rPr>
              <a:t>seq</a:t>
            </a:r>
            <a:r>
              <a:rPr kumimoji="1" lang="en-US" altLang="ja-JP" sz="800">
                <a:ea typeface="MS PGothic" panose="020B0600070205080204" pitchFamily="34" charset="-128"/>
              </a:rPr>
              <a:t>=2/512, </a:t>
            </a:r>
            <a:r>
              <a:rPr kumimoji="1" lang="en-US" altLang="ja-JP" sz="800" err="1">
                <a:ea typeface="MS PGothic" panose="020B0600070205080204" pitchFamily="34" charset="-128"/>
              </a:rPr>
              <a:t>ttl</a:t>
            </a:r>
            <a:r>
              <a:rPr kumimoji="1" lang="en-US" altLang="ja-JP" sz="800">
                <a:ea typeface="MS PGothic" panose="020B0600070205080204" pitchFamily="34" charset="-128"/>
              </a:rPr>
              <a:t>=254</a:t>
            </a:r>
          </a:p>
          <a:p>
            <a:r>
              <a:rPr kumimoji="1" lang="en-US" altLang="ja-JP" sz="800">
                <a:ea typeface="MS PGothic" panose="020B0600070205080204" pitchFamily="34" charset="-128"/>
              </a:rPr>
              <a:t>  7 0.004835000   10.0.0.2 -&gt; 10.0.0.1   ICMP 114 Echo (ping) request  id=0x002e, </a:t>
            </a:r>
            <a:r>
              <a:rPr kumimoji="1" lang="en-US" altLang="ja-JP" sz="800" err="1">
                <a:ea typeface="MS PGothic" panose="020B0600070205080204" pitchFamily="34" charset="-128"/>
              </a:rPr>
              <a:t>seq</a:t>
            </a:r>
            <a:r>
              <a:rPr kumimoji="1" lang="en-US" altLang="ja-JP" sz="800">
                <a:ea typeface="MS PGothic" panose="020B0600070205080204" pitchFamily="34" charset="-128"/>
              </a:rPr>
              <a:t>=3/768, </a:t>
            </a:r>
            <a:r>
              <a:rPr kumimoji="1" lang="en-US" altLang="ja-JP" sz="800" err="1">
                <a:ea typeface="MS PGothic" panose="020B0600070205080204" pitchFamily="34" charset="-128"/>
              </a:rPr>
              <a:t>ttl</a:t>
            </a:r>
            <a:r>
              <a:rPr kumimoji="1" lang="en-US" altLang="ja-JP" sz="800">
                <a:ea typeface="MS PGothic" panose="020B0600070205080204" pitchFamily="34" charset="-128"/>
              </a:rPr>
              <a:t>=254</a:t>
            </a:r>
          </a:p>
          <a:p>
            <a:r>
              <a:rPr kumimoji="1" lang="en-US" altLang="ja-JP" sz="800">
                <a:ea typeface="MS PGothic" panose="020B0600070205080204" pitchFamily="34" charset="-128"/>
              </a:rPr>
              <a:t>  9 0.006850000   10.0.0.2 -&gt; 10.0.0.1   ICMP 114 Echo (ping) request  id=0x002e, </a:t>
            </a:r>
            <a:r>
              <a:rPr kumimoji="1" lang="en-US" altLang="ja-JP" sz="800" err="1">
                <a:ea typeface="MS PGothic" panose="020B0600070205080204" pitchFamily="34" charset="-128"/>
              </a:rPr>
              <a:t>seq</a:t>
            </a:r>
            <a:r>
              <a:rPr kumimoji="1" lang="en-US" altLang="ja-JP" sz="800">
                <a:ea typeface="MS PGothic" panose="020B0600070205080204" pitchFamily="34" charset="-128"/>
              </a:rPr>
              <a:t>=4/1024, </a:t>
            </a:r>
            <a:r>
              <a:rPr kumimoji="1" lang="en-US" altLang="ja-JP" sz="800" err="1">
                <a:ea typeface="MS PGothic" panose="020B0600070205080204" pitchFamily="34" charset="-128"/>
              </a:rPr>
              <a:t>ttl</a:t>
            </a:r>
            <a:r>
              <a:rPr kumimoji="1" lang="en-US" altLang="ja-JP" sz="800">
                <a:ea typeface="MS PGothic" panose="020B0600070205080204" pitchFamily="34" charset="-128"/>
              </a:rPr>
              <a:t>=254</a:t>
            </a:r>
          </a:p>
          <a:p>
            <a:r>
              <a:rPr kumimoji="1" lang="en-US" altLang="ja-JP" sz="800">
                <a:ea typeface="MS PGothic" panose="020B0600070205080204" pitchFamily="34" charset="-128"/>
              </a:rPr>
              <a:t> 11 0.008768000   10.0.0.2 -&gt; 10.0.0.1   ICMP 114 Echo (ping) request  id=0x002e, </a:t>
            </a:r>
            <a:r>
              <a:rPr kumimoji="1" lang="en-US" altLang="ja-JP" sz="800" err="1">
                <a:ea typeface="MS PGothic" panose="020B0600070205080204" pitchFamily="34" charset="-128"/>
              </a:rPr>
              <a:t>seq</a:t>
            </a:r>
            <a:r>
              <a:rPr kumimoji="1" lang="en-US" altLang="ja-JP" sz="800">
                <a:ea typeface="MS PGothic" panose="020B0600070205080204" pitchFamily="34" charset="-128"/>
              </a:rPr>
              <a:t>=5/1280, </a:t>
            </a:r>
            <a:r>
              <a:rPr kumimoji="1" lang="en-US" altLang="ja-JP" sz="800" err="1">
                <a:ea typeface="MS PGothic" panose="020B0600070205080204" pitchFamily="34" charset="-128"/>
              </a:rPr>
              <a:t>ttl</a:t>
            </a:r>
            <a:r>
              <a:rPr kumimoji="1" lang="en-US" altLang="ja-JP" sz="800">
                <a:ea typeface="MS PGothic" panose="020B0600070205080204" pitchFamily="34" charset="-128"/>
              </a:rPr>
              <a:t>=254</a:t>
            </a:r>
          </a:p>
          <a:p>
            <a:r>
              <a:rPr kumimoji="1" lang="en-US" altLang="ja-JP" sz="800">
                <a:ea typeface="MS PGothic" panose="020B0600070205080204" pitchFamily="34" charset="-128"/>
              </a:rPr>
              <a:t> 13 0.010695000   10.0.0.2 -&gt; 10.0.0.1   ICMP 114 Echo (ping) request  id=0x002e, </a:t>
            </a:r>
            <a:r>
              <a:rPr kumimoji="1" lang="en-US" altLang="ja-JP" sz="800" err="1">
                <a:ea typeface="MS PGothic" panose="020B0600070205080204" pitchFamily="34" charset="-128"/>
              </a:rPr>
              <a:t>seq</a:t>
            </a:r>
            <a:r>
              <a:rPr kumimoji="1" lang="en-US" altLang="ja-JP" sz="800">
                <a:ea typeface="MS PGothic" panose="020B0600070205080204" pitchFamily="34" charset="-128"/>
              </a:rPr>
              <a:t>=6/1536, </a:t>
            </a:r>
            <a:r>
              <a:rPr kumimoji="1" lang="en-US" altLang="ja-JP" sz="800" err="1">
                <a:ea typeface="MS PGothic" panose="020B0600070205080204" pitchFamily="34" charset="-128"/>
              </a:rPr>
              <a:t>ttl</a:t>
            </a:r>
            <a:r>
              <a:rPr kumimoji="1" lang="en-US" altLang="ja-JP" sz="800">
                <a:ea typeface="MS PGothic" panose="020B0600070205080204" pitchFamily="34" charset="-128"/>
              </a:rPr>
              <a:t>=254</a:t>
            </a:r>
          </a:p>
          <a:p>
            <a:r>
              <a:rPr kumimoji="1" lang="en-US" altLang="ja-JP" sz="800">
                <a:ea typeface="MS PGothic" panose="020B0600070205080204" pitchFamily="34" charset="-128"/>
              </a:rPr>
              <a:t> 15 0.012728000   10.0.0.2 -&gt; 10.0.0.1   ICMP 114 Echo (ping) request  id=0x002e, </a:t>
            </a:r>
            <a:r>
              <a:rPr kumimoji="1" lang="en-US" altLang="ja-JP" sz="800" err="1">
                <a:ea typeface="MS PGothic" panose="020B0600070205080204" pitchFamily="34" charset="-128"/>
              </a:rPr>
              <a:t>seq</a:t>
            </a:r>
            <a:r>
              <a:rPr kumimoji="1" lang="en-US" altLang="ja-JP" sz="800">
                <a:ea typeface="MS PGothic" panose="020B0600070205080204" pitchFamily="34" charset="-128"/>
              </a:rPr>
              <a:t>=7/1792, </a:t>
            </a:r>
            <a:r>
              <a:rPr kumimoji="1" lang="en-US" altLang="ja-JP" sz="800" err="1">
                <a:ea typeface="MS PGothic" panose="020B0600070205080204" pitchFamily="34" charset="-128"/>
              </a:rPr>
              <a:t>ttl</a:t>
            </a:r>
            <a:r>
              <a:rPr kumimoji="1" lang="en-US" altLang="ja-JP" sz="800">
                <a:ea typeface="MS PGothic" panose="020B0600070205080204" pitchFamily="34" charset="-128"/>
              </a:rPr>
              <a:t>=254</a:t>
            </a:r>
          </a:p>
          <a:p>
            <a:r>
              <a:rPr kumimoji="1" lang="en-US" altLang="ja-JP" sz="800">
                <a:ea typeface="MS PGothic" panose="020B0600070205080204" pitchFamily="34" charset="-128"/>
              </a:rPr>
              <a:t> 17 0.014652000   10.0.0.2 -&gt; 10.0.0.1   ICMP 114 Echo (ping) request  id=0x002e, </a:t>
            </a:r>
            <a:r>
              <a:rPr kumimoji="1" lang="en-US" altLang="ja-JP" sz="800" err="1">
                <a:ea typeface="MS PGothic" panose="020B0600070205080204" pitchFamily="34" charset="-128"/>
              </a:rPr>
              <a:t>seq</a:t>
            </a:r>
            <a:r>
              <a:rPr kumimoji="1" lang="en-US" altLang="ja-JP" sz="800">
                <a:ea typeface="MS PGothic" panose="020B0600070205080204" pitchFamily="34" charset="-128"/>
              </a:rPr>
              <a:t>=8/2048, </a:t>
            </a:r>
            <a:r>
              <a:rPr kumimoji="1" lang="en-US" altLang="ja-JP" sz="800" err="1">
                <a:ea typeface="MS PGothic" panose="020B0600070205080204" pitchFamily="34" charset="-128"/>
              </a:rPr>
              <a:t>ttl</a:t>
            </a:r>
            <a:r>
              <a:rPr kumimoji="1" lang="en-US" altLang="ja-JP" sz="800">
                <a:ea typeface="MS PGothic" panose="020B0600070205080204" pitchFamily="34" charset="-128"/>
              </a:rPr>
              <a:t>=254</a:t>
            </a:r>
          </a:p>
          <a:p>
            <a:r>
              <a:rPr kumimoji="1" lang="en-US" altLang="ja-JP" sz="800">
                <a:ea typeface="MS PGothic" panose="020B0600070205080204" pitchFamily="34" charset="-128"/>
              </a:rPr>
              <a:t> 19 0.016682000   10.0.0.2 -&gt; 10.0.0.1   ICMP 114 Echo (ping) request  id=0x002e, </a:t>
            </a:r>
            <a:r>
              <a:rPr kumimoji="1" lang="en-US" altLang="ja-JP" sz="800" err="1">
                <a:ea typeface="MS PGothic" panose="020B0600070205080204" pitchFamily="34" charset="-128"/>
              </a:rPr>
              <a:t>seq</a:t>
            </a:r>
            <a:r>
              <a:rPr kumimoji="1" lang="en-US" altLang="ja-JP" sz="800">
                <a:ea typeface="MS PGothic" panose="020B0600070205080204" pitchFamily="34" charset="-128"/>
              </a:rPr>
              <a:t>=9/2304, </a:t>
            </a:r>
            <a:r>
              <a:rPr kumimoji="1" lang="en-US" altLang="ja-JP" sz="800" err="1">
                <a:ea typeface="MS PGothic" panose="020B0600070205080204" pitchFamily="34" charset="-128"/>
              </a:rPr>
              <a:t>ttl</a:t>
            </a:r>
            <a:r>
              <a:rPr kumimoji="1" lang="en-US" altLang="ja-JP" sz="800">
                <a:ea typeface="MS PGothic" panose="020B0600070205080204" pitchFamily="34" charset="-128"/>
              </a:rPr>
              <a:t>=254</a:t>
            </a:r>
          </a:p>
          <a:p>
            <a:r>
              <a:rPr kumimoji="1" lang="en-US" altLang="ja-JP" sz="800">
                <a:ea typeface="MS PGothic" panose="020B0600070205080204" pitchFamily="34" charset="-128"/>
              </a:rPr>
              <a:t> 21 0.018655000   10.0.0.2 -&gt; 10.0.0.1   ICMP 114 Echo (ping) request  id=0x002e, </a:t>
            </a:r>
            <a:r>
              <a:rPr kumimoji="1" lang="en-US" altLang="ja-JP" sz="800" err="1">
                <a:ea typeface="MS PGothic" panose="020B0600070205080204" pitchFamily="34" charset="-128"/>
              </a:rPr>
              <a:t>seq</a:t>
            </a:r>
            <a:r>
              <a:rPr kumimoji="1" lang="en-US" altLang="ja-JP" sz="800">
                <a:ea typeface="MS PGothic" panose="020B0600070205080204" pitchFamily="34" charset="-128"/>
              </a:rPr>
              <a:t>=10/2560, </a:t>
            </a:r>
            <a:r>
              <a:rPr kumimoji="1" lang="en-US" altLang="ja-JP" sz="800" err="1">
                <a:ea typeface="MS PGothic" panose="020B0600070205080204" pitchFamily="34" charset="-128"/>
              </a:rPr>
              <a:t>ttl</a:t>
            </a:r>
            <a:r>
              <a:rPr kumimoji="1" lang="en-US" altLang="ja-JP" sz="800">
                <a:ea typeface="MS PGothic" panose="020B0600070205080204" pitchFamily="34" charset="-128"/>
              </a:rPr>
              <a:t>=254</a:t>
            </a:r>
          </a:p>
          <a:p>
            <a:r>
              <a:rPr kumimoji="1" lang="en-US" altLang="ja-JP" sz="800">
                <a:ea typeface="MS PGothic" panose="020B0600070205080204" pitchFamily="34" charset="-128"/>
              </a:rPr>
              <a:t> 23 0.020575000   10.0.0.2 -&gt; 10.0.0.1   ICMP 114 Echo (ping) request  id=0x002e, </a:t>
            </a:r>
            <a:r>
              <a:rPr kumimoji="1" lang="en-US" altLang="ja-JP" sz="800" err="1">
                <a:ea typeface="MS PGothic" panose="020B0600070205080204" pitchFamily="34" charset="-128"/>
              </a:rPr>
              <a:t>seq</a:t>
            </a:r>
            <a:r>
              <a:rPr kumimoji="1" lang="en-US" altLang="ja-JP" sz="800">
                <a:ea typeface="MS PGothic" panose="020B0600070205080204" pitchFamily="34" charset="-128"/>
              </a:rPr>
              <a:t>=11/2816, </a:t>
            </a:r>
            <a:r>
              <a:rPr kumimoji="1" lang="en-US" altLang="ja-JP" sz="800" err="1">
                <a:ea typeface="MS PGothic" panose="020B0600070205080204" pitchFamily="34" charset="-128"/>
              </a:rPr>
              <a:t>ttl</a:t>
            </a:r>
            <a:r>
              <a:rPr kumimoji="1" lang="en-US" altLang="ja-JP" sz="800">
                <a:ea typeface="MS PGothic" panose="020B0600070205080204" pitchFamily="34" charset="-128"/>
              </a:rPr>
              <a:t>=254</a:t>
            </a:r>
          </a:p>
        </p:txBody>
      </p:sp>
      <p:sp>
        <p:nvSpPr>
          <p:cNvPr id="10" name="テキスト ボックス 9">
            <a:extLst>
              <a:ext uri="{FF2B5EF4-FFF2-40B4-BE49-F238E27FC236}">
                <a16:creationId xmlns:a16="http://schemas.microsoft.com/office/drawing/2014/main" id="{119AF87A-FCAF-8947-B212-EAFF78E6A0F8}"/>
              </a:ext>
            </a:extLst>
          </p:cNvPr>
          <p:cNvSpPr txBox="1"/>
          <p:nvPr/>
        </p:nvSpPr>
        <p:spPr>
          <a:xfrm>
            <a:off x="228601" y="2716984"/>
            <a:ext cx="5443154" cy="276999"/>
          </a:xfrm>
          <a:prstGeom prst="rect">
            <a:avLst/>
          </a:prstGeom>
          <a:noFill/>
        </p:spPr>
        <p:txBody>
          <a:bodyPr wrap="square" rtlCol="0">
            <a:spAutoFit/>
          </a:bodyPr>
          <a:lstStyle/>
          <a:p>
            <a:pPr marL="171450" indent="-171450">
              <a:buFont typeface="Apple SD Gothic Neo Regular" panose="02000300000000000000" pitchFamily="2" charset="-127"/>
              <a:buChar char="◼"/>
            </a:pPr>
            <a:r>
              <a:rPr kumimoji="1" lang="ja-JP" altLang="en-US" sz="1200" b="1">
                <a:solidFill>
                  <a:schemeClr val="bg1"/>
                </a:solidFill>
                <a:latin typeface="+mn-lt"/>
                <a:ea typeface="MS PGothic" panose="020B0600070205080204" pitchFamily="34" charset="-128"/>
              </a:rPr>
              <a:t>ファイルに保存されたキャプチャ</a:t>
            </a:r>
            <a:r>
              <a:rPr kumimoji="1" lang="en-US" altLang="ja-JP" sz="1200" b="1">
                <a:solidFill>
                  <a:schemeClr val="bg1"/>
                </a:solidFill>
                <a:latin typeface="+mn-lt"/>
                <a:ea typeface="MS PGothic" panose="020B0600070205080204" pitchFamily="34" charset="-128"/>
              </a:rPr>
              <a:t> </a:t>
            </a:r>
            <a:r>
              <a:rPr kumimoji="1" lang="ja-JP" altLang="en-US" sz="1200" b="1">
                <a:solidFill>
                  <a:schemeClr val="bg1"/>
                </a:solidFill>
                <a:latin typeface="+mn-lt"/>
                <a:ea typeface="MS PGothic" panose="020B0600070205080204" pitchFamily="34" charset="-128"/>
              </a:rPr>
              <a:t>データの表示例</a:t>
            </a:r>
          </a:p>
        </p:txBody>
      </p:sp>
      <p:sp>
        <p:nvSpPr>
          <p:cNvPr id="11" name="テキスト ボックス 10">
            <a:extLst>
              <a:ext uri="{FF2B5EF4-FFF2-40B4-BE49-F238E27FC236}">
                <a16:creationId xmlns:a16="http://schemas.microsoft.com/office/drawing/2014/main" id="{F85018ED-7B80-B64D-8AE6-DDADA8986907}"/>
              </a:ext>
            </a:extLst>
          </p:cNvPr>
          <p:cNvSpPr txBox="1"/>
          <p:nvPr/>
        </p:nvSpPr>
        <p:spPr>
          <a:xfrm>
            <a:off x="6054540" y="3160926"/>
            <a:ext cx="2860860" cy="1523494"/>
          </a:xfrm>
          <a:prstGeom prst="rect">
            <a:avLst/>
          </a:prstGeom>
          <a:noFill/>
        </p:spPr>
        <p:txBody>
          <a:bodyPr wrap="square" rtlCol="0">
            <a:spAutoFit/>
          </a:bodyPr>
          <a:lstStyle/>
          <a:p>
            <a:r>
              <a:rPr kumimoji="1" lang="ja-JP" altLang="en-US" sz="1050" b="1" dirty="0">
                <a:latin typeface="+mn-lt"/>
                <a:ea typeface="MS PGothic" panose="020B0600070205080204" pitchFamily="34" charset="-128"/>
              </a:rPr>
              <a:t>＜参考＞</a:t>
            </a:r>
            <a:endParaRPr kumimoji="1" lang="en-US" altLang="ja-JP" sz="1050" b="1" dirty="0">
              <a:latin typeface="+mn-lt"/>
              <a:ea typeface="MS PGothic" panose="020B0600070205080204" pitchFamily="34" charset="-128"/>
            </a:endParaRPr>
          </a:p>
          <a:p>
            <a:pPr marL="0" indent="0">
              <a:buNone/>
            </a:pPr>
            <a:r>
              <a:rPr kumimoji="1" lang="ja-JP" altLang="en-US" sz="1050" dirty="0">
                <a:latin typeface="+mn-lt"/>
                <a:ea typeface="MS PGothic" panose="020B0600070205080204" pitchFamily="34" charset="-128"/>
              </a:rPr>
              <a:t>フィルタ条件は以下の表示などがあります。</a:t>
            </a:r>
            <a:endParaRPr kumimoji="1" lang="en-US" altLang="ja-JP" sz="1050" dirty="0">
              <a:latin typeface="+mn-lt"/>
              <a:ea typeface="MS PGothic" panose="020B0600070205080204" pitchFamily="34" charset="-128"/>
            </a:endParaRPr>
          </a:p>
          <a:p>
            <a:pPr marL="0" indent="0">
              <a:buNone/>
            </a:pPr>
            <a:r>
              <a:rPr kumimoji="1" lang="en-US" altLang="ja-JP" sz="800" b="1" dirty="0" err="1">
                <a:latin typeface="+mn-lt"/>
                <a:ea typeface="MS PGothic" panose="020B0600070205080204" pitchFamily="34" charset="-128"/>
              </a:rPr>
              <a:t>ip.src</a:t>
            </a:r>
            <a:r>
              <a:rPr kumimoji="1" lang="en-US" altLang="ja-JP" sz="800" b="1" dirty="0">
                <a:latin typeface="+mn-lt"/>
                <a:ea typeface="MS PGothic" panose="020B0600070205080204" pitchFamily="34" charset="-128"/>
              </a:rPr>
              <a:t>	</a:t>
            </a:r>
            <a:r>
              <a:rPr kumimoji="1" lang="ja-JP" altLang="en-US" sz="800" b="1" dirty="0">
                <a:latin typeface="+mn-lt"/>
                <a:ea typeface="MS PGothic" panose="020B0600070205080204" pitchFamily="34" charset="-128"/>
              </a:rPr>
              <a:t>：送信元の</a:t>
            </a:r>
            <a:r>
              <a:rPr kumimoji="1" lang="en-US" altLang="ja-JP" sz="800" b="1" dirty="0">
                <a:latin typeface="+mn-lt"/>
                <a:ea typeface="MS PGothic" panose="020B0600070205080204" pitchFamily="34" charset="-128"/>
              </a:rPr>
              <a:t> IP </a:t>
            </a:r>
            <a:r>
              <a:rPr kumimoji="1" lang="ja-JP" altLang="en-US" sz="800" b="1" dirty="0">
                <a:latin typeface="+mn-lt"/>
                <a:ea typeface="MS PGothic" panose="020B0600070205080204" pitchFamily="34" charset="-128"/>
              </a:rPr>
              <a:t>アドレスの値</a:t>
            </a:r>
            <a:endParaRPr kumimoji="1" lang="en-US" altLang="ja-JP" sz="800" b="1" dirty="0">
              <a:latin typeface="+mn-lt"/>
              <a:ea typeface="MS PGothic" panose="020B0600070205080204" pitchFamily="34" charset="-128"/>
            </a:endParaRPr>
          </a:p>
          <a:p>
            <a:r>
              <a:rPr kumimoji="1" lang="en-US" altLang="ja-JP" sz="800" b="1" dirty="0" err="1">
                <a:latin typeface="+mn-lt"/>
                <a:ea typeface="MS PGothic" panose="020B0600070205080204" pitchFamily="34" charset="-128"/>
              </a:rPr>
              <a:t>ip.dst</a:t>
            </a:r>
            <a:r>
              <a:rPr kumimoji="1" lang="en-US" altLang="ja-JP" sz="800" b="1" dirty="0">
                <a:latin typeface="+mn-lt"/>
                <a:ea typeface="MS PGothic" panose="020B0600070205080204" pitchFamily="34" charset="-128"/>
              </a:rPr>
              <a:t>	</a:t>
            </a:r>
            <a:r>
              <a:rPr kumimoji="1" lang="ja-JP" altLang="en-US" sz="800" b="1" dirty="0">
                <a:latin typeface="+mn-lt"/>
                <a:ea typeface="MS PGothic" panose="020B0600070205080204" pitchFamily="34" charset="-128"/>
              </a:rPr>
              <a:t>：宛先の</a:t>
            </a:r>
            <a:r>
              <a:rPr kumimoji="1" lang="en-US" altLang="ja-JP" sz="800" b="1" dirty="0">
                <a:latin typeface="+mn-lt"/>
                <a:ea typeface="MS PGothic" panose="020B0600070205080204" pitchFamily="34" charset="-128"/>
              </a:rPr>
              <a:t> IP </a:t>
            </a:r>
            <a:r>
              <a:rPr kumimoji="1" lang="ja-JP" altLang="en-US" sz="800" b="1" dirty="0">
                <a:latin typeface="+mn-lt"/>
                <a:ea typeface="MS PGothic" panose="020B0600070205080204" pitchFamily="34" charset="-128"/>
              </a:rPr>
              <a:t>アドレスの値</a:t>
            </a:r>
            <a:endParaRPr kumimoji="1" lang="en-US" altLang="ja-JP" sz="800" b="1" dirty="0">
              <a:latin typeface="+mn-lt"/>
              <a:ea typeface="MS PGothic" panose="020B0600070205080204" pitchFamily="34" charset="-128"/>
            </a:endParaRPr>
          </a:p>
          <a:p>
            <a:r>
              <a:rPr kumimoji="1" lang="en-US" altLang="ja-JP" sz="800" b="1" dirty="0" err="1">
                <a:latin typeface="+mn-lt"/>
                <a:ea typeface="MS PGothic" panose="020B0600070205080204" pitchFamily="34" charset="-128"/>
              </a:rPr>
              <a:t>ip.addr</a:t>
            </a:r>
            <a:r>
              <a:rPr kumimoji="1" lang="en-US" altLang="ja-JP" sz="800" b="1" dirty="0">
                <a:latin typeface="+mn-lt"/>
                <a:ea typeface="MS PGothic" panose="020B0600070205080204" pitchFamily="34" charset="-128"/>
              </a:rPr>
              <a:t>	</a:t>
            </a:r>
            <a:r>
              <a:rPr kumimoji="1" lang="ja-JP" altLang="en-US" sz="800" b="1" dirty="0">
                <a:latin typeface="+mn-lt"/>
                <a:ea typeface="MS PGothic" panose="020B0600070205080204" pitchFamily="34" charset="-128"/>
              </a:rPr>
              <a:t>：送信元または、宛先の</a:t>
            </a:r>
            <a:r>
              <a:rPr kumimoji="1" lang="en-US" altLang="ja-JP" sz="800" b="1" dirty="0">
                <a:latin typeface="+mn-lt"/>
                <a:ea typeface="MS PGothic" panose="020B0600070205080204" pitchFamily="34" charset="-128"/>
              </a:rPr>
              <a:t>IP</a:t>
            </a:r>
            <a:r>
              <a:rPr kumimoji="1" lang="ja-JP" altLang="en-US" sz="800" b="1" dirty="0">
                <a:latin typeface="+mn-lt"/>
                <a:ea typeface="MS PGothic" panose="020B0600070205080204" pitchFamily="34" charset="-128"/>
              </a:rPr>
              <a:t>アドレスの値</a:t>
            </a:r>
            <a:endParaRPr kumimoji="1" lang="en-US" altLang="ja-JP" sz="800" b="1" dirty="0">
              <a:latin typeface="+mn-lt"/>
              <a:ea typeface="MS PGothic" panose="020B0600070205080204" pitchFamily="34" charset="-128"/>
            </a:endParaRPr>
          </a:p>
          <a:p>
            <a:r>
              <a:rPr kumimoji="1" lang="en-US" altLang="ja-JP" sz="800" b="1" dirty="0" err="1">
                <a:latin typeface="+mn-lt"/>
                <a:ea typeface="MS PGothic" panose="020B0600070205080204" pitchFamily="34" charset="-128"/>
              </a:rPr>
              <a:t>eth.src</a:t>
            </a:r>
            <a:r>
              <a:rPr kumimoji="1" lang="en-US" altLang="ja-JP" sz="800" b="1" dirty="0">
                <a:latin typeface="+mn-lt"/>
                <a:ea typeface="MS PGothic" panose="020B0600070205080204" pitchFamily="34" charset="-128"/>
              </a:rPr>
              <a:t>	</a:t>
            </a:r>
            <a:r>
              <a:rPr kumimoji="1" lang="ja-JP" altLang="en-US" sz="800" b="1" dirty="0">
                <a:latin typeface="+mn-lt"/>
                <a:ea typeface="MS PGothic" panose="020B0600070205080204" pitchFamily="34" charset="-128"/>
              </a:rPr>
              <a:t>：送信元の</a:t>
            </a:r>
            <a:r>
              <a:rPr kumimoji="1" lang="en-US" altLang="ja-JP" sz="800" b="1" dirty="0">
                <a:latin typeface="+mn-lt"/>
                <a:ea typeface="MS PGothic" panose="020B0600070205080204" pitchFamily="34" charset="-128"/>
              </a:rPr>
              <a:t> MAC </a:t>
            </a:r>
            <a:r>
              <a:rPr kumimoji="1" lang="ja-JP" altLang="en-US" sz="800" b="1" dirty="0">
                <a:latin typeface="+mn-lt"/>
                <a:ea typeface="MS PGothic" panose="020B0600070205080204" pitchFamily="34" charset="-128"/>
              </a:rPr>
              <a:t>アドレスの値</a:t>
            </a:r>
            <a:endParaRPr kumimoji="1" lang="en-US" altLang="ja-JP" sz="800" b="1" dirty="0">
              <a:latin typeface="+mn-lt"/>
              <a:ea typeface="MS PGothic" panose="020B0600070205080204" pitchFamily="34" charset="-128"/>
            </a:endParaRPr>
          </a:p>
          <a:p>
            <a:r>
              <a:rPr kumimoji="1" lang="en-US" altLang="ja-JP" sz="800" b="1" dirty="0" err="1">
                <a:latin typeface="+mn-lt"/>
                <a:ea typeface="MS PGothic" panose="020B0600070205080204" pitchFamily="34" charset="-128"/>
              </a:rPr>
              <a:t>eth.dst</a:t>
            </a:r>
            <a:r>
              <a:rPr kumimoji="1" lang="en-US" altLang="ja-JP" sz="800" b="1" dirty="0">
                <a:latin typeface="+mn-lt"/>
                <a:ea typeface="MS PGothic" panose="020B0600070205080204" pitchFamily="34" charset="-128"/>
              </a:rPr>
              <a:t>	</a:t>
            </a:r>
            <a:r>
              <a:rPr kumimoji="1" lang="ja-JP" altLang="en-US" sz="800" b="1" dirty="0">
                <a:latin typeface="+mn-lt"/>
                <a:ea typeface="MS PGothic" panose="020B0600070205080204" pitchFamily="34" charset="-128"/>
              </a:rPr>
              <a:t>：宛先の</a:t>
            </a:r>
            <a:r>
              <a:rPr kumimoji="1" lang="en-US" altLang="ja-JP" sz="800" b="1" dirty="0">
                <a:latin typeface="+mn-lt"/>
                <a:ea typeface="MS PGothic" panose="020B0600070205080204" pitchFamily="34" charset="-128"/>
              </a:rPr>
              <a:t> MAC </a:t>
            </a:r>
            <a:r>
              <a:rPr kumimoji="1" lang="ja-JP" altLang="en-US" sz="800" b="1" dirty="0">
                <a:latin typeface="+mn-lt"/>
                <a:ea typeface="MS PGothic" panose="020B0600070205080204" pitchFamily="34" charset="-128"/>
              </a:rPr>
              <a:t>アドレスの値</a:t>
            </a:r>
            <a:endParaRPr kumimoji="1" lang="en-US" altLang="ja-JP" sz="800" b="1" dirty="0">
              <a:latin typeface="+mn-lt"/>
              <a:ea typeface="MS PGothic" panose="020B0600070205080204" pitchFamily="34" charset="-128"/>
            </a:endParaRPr>
          </a:p>
          <a:p>
            <a:r>
              <a:rPr kumimoji="1" lang="en-US" altLang="ja-JP" sz="800" b="1" dirty="0" err="1">
                <a:latin typeface="+mn-lt"/>
                <a:ea typeface="MS PGothic" panose="020B0600070205080204" pitchFamily="34" charset="-128"/>
              </a:rPr>
              <a:t>eth.addr</a:t>
            </a:r>
            <a:r>
              <a:rPr kumimoji="1" lang="en-US" altLang="ja-JP" sz="800" b="1" dirty="0">
                <a:latin typeface="+mn-lt"/>
                <a:ea typeface="MS PGothic" panose="020B0600070205080204" pitchFamily="34" charset="-128"/>
              </a:rPr>
              <a:t>	</a:t>
            </a:r>
            <a:r>
              <a:rPr kumimoji="1" lang="ja-JP" altLang="en-US" sz="800" b="1" dirty="0">
                <a:latin typeface="+mn-lt"/>
                <a:ea typeface="MS PGothic" panose="020B0600070205080204" pitchFamily="34" charset="-128"/>
              </a:rPr>
              <a:t>：送信元または、宛先の</a:t>
            </a:r>
            <a:r>
              <a:rPr kumimoji="1" lang="en-US" altLang="ja-JP" sz="800" b="1" dirty="0">
                <a:latin typeface="+mn-lt"/>
                <a:ea typeface="MS PGothic" panose="020B0600070205080204" pitchFamily="34" charset="-128"/>
              </a:rPr>
              <a:t> MAC </a:t>
            </a:r>
            <a:r>
              <a:rPr kumimoji="1" lang="ja-JP" altLang="en-US" sz="800" b="1" dirty="0">
                <a:latin typeface="+mn-lt"/>
                <a:ea typeface="MS PGothic" panose="020B0600070205080204" pitchFamily="34" charset="-128"/>
              </a:rPr>
              <a:t>アドレスの値</a:t>
            </a:r>
            <a:endParaRPr kumimoji="1" lang="en-US" altLang="ja-JP" sz="800" b="1" dirty="0">
              <a:latin typeface="+mn-lt"/>
              <a:ea typeface="MS PGothic" panose="020B0600070205080204" pitchFamily="34" charset="-128"/>
            </a:endParaRPr>
          </a:p>
          <a:p>
            <a:r>
              <a:rPr kumimoji="1" lang="en-US" altLang="ja-JP" sz="800" b="1" dirty="0" err="1">
                <a:latin typeface="+mn-lt"/>
                <a:ea typeface="MS PGothic" panose="020B0600070205080204" pitchFamily="34" charset="-128"/>
              </a:rPr>
              <a:t>ip</a:t>
            </a:r>
            <a:r>
              <a:rPr kumimoji="1" lang="en-US" altLang="ja-JP" sz="800" b="1" dirty="0">
                <a:latin typeface="+mn-lt"/>
                <a:ea typeface="MS PGothic" panose="020B0600070205080204" pitchFamily="34" charset="-128"/>
              </a:rPr>
              <a:t>	</a:t>
            </a:r>
            <a:r>
              <a:rPr kumimoji="1" lang="ja-JP" altLang="en-US" sz="800" b="1" dirty="0">
                <a:latin typeface="+mn-lt"/>
                <a:ea typeface="MS PGothic" panose="020B0600070205080204" pitchFamily="34" charset="-128"/>
              </a:rPr>
              <a:t>：</a:t>
            </a:r>
            <a:r>
              <a:rPr kumimoji="1" lang="en-US" altLang="ja-JP" sz="800" b="1" dirty="0">
                <a:latin typeface="+mn-lt"/>
                <a:ea typeface="MS PGothic" panose="020B0600070205080204" pitchFamily="34" charset="-128"/>
              </a:rPr>
              <a:t>IPv4 </a:t>
            </a:r>
            <a:r>
              <a:rPr kumimoji="1" lang="ja-JP" altLang="en-US" sz="800" b="1" dirty="0">
                <a:latin typeface="+mn-lt"/>
                <a:ea typeface="MS PGothic" panose="020B0600070205080204" pitchFamily="34" charset="-128"/>
              </a:rPr>
              <a:t>のみ</a:t>
            </a:r>
            <a:endParaRPr kumimoji="1" lang="en-US" altLang="ja-JP" sz="800" b="1" dirty="0">
              <a:latin typeface="+mn-lt"/>
              <a:ea typeface="MS PGothic" panose="020B0600070205080204" pitchFamily="34" charset="-128"/>
            </a:endParaRPr>
          </a:p>
          <a:p>
            <a:r>
              <a:rPr kumimoji="1" lang="en-US" altLang="ja-JP" sz="800" b="1" dirty="0" err="1">
                <a:latin typeface="+mn-lt"/>
                <a:ea typeface="MS PGothic" panose="020B0600070205080204" pitchFamily="34" charset="-128"/>
              </a:rPr>
              <a:t>tcp</a:t>
            </a:r>
            <a:r>
              <a:rPr kumimoji="1" lang="ja-JP" altLang="en-US" sz="800" b="1" dirty="0">
                <a:latin typeface="+mn-lt"/>
                <a:ea typeface="MS PGothic" panose="020B0600070205080204" pitchFamily="34" charset="-128"/>
              </a:rPr>
              <a:t>　</a:t>
            </a:r>
            <a:r>
              <a:rPr kumimoji="1" lang="en-US" altLang="ja-JP" sz="800" b="1" dirty="0">
                <a:latin typeface="+mn-lt"/>
                <a:ea typeface="MS PGothic" panose="020B0600070205080204" pitchFamily="34" charset="-128"/>
              </a:rPr>
              <a:t>	</a:t>
            </a:r>
            <a:r>
              <a:rPr kumimoji="1" lang="ja-JP" altLang="en-US" sz="800" b="1" dirty="0">
                <a:latin typeface="+mn-lt"/>
                <a:ea typeface="MS PGothic" panose="020B0600070205080204" pitchFamily="34" charset="-128"/>
              </a:rPr>
              <a:t>：</a:t>
            </a:r>
            <a:r>
              <a:rPr kumimoji="1" lang="en-US" altLang="ja-JP" sz="800" b="1" dirty="0" err="1">
                <a:latin typeface="+mn-lt"/>
                <a:ea typeface="MS PGothic" panose="020B0600070205080204" pitchFamily="34" charset="-128"/>
              </a:rPr>
              <a:t>tcp</a:t>
            </a:r>
            <a:r>
              <a:rPr kumimoji="1" lang="en-US" altLang="ja-JP" sz="800" b="1" dirty="0">
                <a:latin typeface="+mn-lt"/>
                <a:ea typeface="MS PGothic" panose="020B0600070205080204" pitchFamily="34" charset="-128"/>
              </a:rPr>
              <a:t> </a:t>
            </a:r>
            <a:r>
              <a:rPr kumimoji="1" lang="ja-JP" altLang="en-US" sz="800" b="1" dirty="0">
                <a:latin typeface="+mn-lt"/>
                <a:ea typeface="MS PGothic" panose="020B0600070205080204" pitchFamily="34" charset="-128"/>
              </a:rPr>
              <a:t>のみ</a:t>
            </a:r>
            <a:endParaRPr kumimoji="1" lang="en-US" altLang="ja-JP" sz="800" b="1" dirty="0">
              <a:latin typeface="+mn-lt"/>
              <a:ea typeface="MS PGothic" panose="020B0600070205080204" pitchFamily="34" charset="-128"/>
            </a:endParaRPr>
          </a:p>
          <a:p>
            <a:r>
              <a:rPr kumimoji="1" lang="en-US" altLang="ja-JP" sz="800" b="1" dirty="0" err="1">
                <a:latin typeface="+mn-lt"/>
                <a:ea typeface="MS PGothic" panose="020B0600070205080204" pitchFamily="34" charset="-128"/>
              </a:rPr>
              <a:t>udp</a:t>
            </a:r>
            <a:r>
              <a:rPr kumimoji="1" lang="en-US" altLang="ja-JP" sz="800" b="1" dirty="0">
                <a:latin typeface="+mn-lt"/>
                <a:ea typeface="MS PGothic" panose="020B0600070205080204" pitchFamily="34" charset="-128"/>
              </a:rPr>
              <a:t>	</a:t>
            </a:r>
            <a:r>
              <a:rPr kumimoji="1" lang="ja-JP" altLang="en-US" sz="800" b="1" dirty="0">
                <a:latin typeface="+mn-lt"/>
                <a:ea typeface="MS PGothic" panose="020B0600070205080204" pitchFamily="34" charset="-128"/>
              </a:rPr>
              <a:t>：</a:t>
            </a:r>
            <a:r>
              <a:rPr kumimoji="1" lang="en-US" altLang="ja-JP" sz="800" b="1" dirty="0" err="1">
                <a:latin typeface="+mn-lt"/>
                <a:ea typeface="MS PGothic" panose="020B0600070205080204" pitchFamily="34" charset="-128"/>
              </a:rPr>
              <a:t>udp</a:t>
            </a:r>
            <a:r>
              <a:rPr kumimoji="1" lang="en-US" altLang="ja-JP" sz="800" b="1" dirty="0">
                <a:latin typeface="+mn-lt"/>
                <a:ea typeface="MS PGothic" panose="020B0600070205080204" pitchFamily="34" charset="-128"/>
              </a:rPr>
              <a:t> </a:t>
            </a:r>
            <a:r>
              <a:rPr kumimoji="1" lang="ja-JP" altLang="en-US" sz="800" b="1" dirty="0">
                <a:latin typeface="+mn-lt"/>
                <a:ea typeface="MS PGothic" panose="020B0600070205080204" pitchFamily="34" charset="-128"/>
              </a:rPr>
              <a:t>のみ</a:t>
            </a:r>
            <a:endParaRPr kumimoji="1" lang="en-US" altLang="ja-JP" sz="800" b="1" dirty="0">
              <a:latin typeface="+mn-lt"/>
              <a:ea typeface="MS PGothic" panose="020B0600070205080204" pitchFamily="34" charset="-128"/>
            </a:endParaRPr>
          </a:p>
        </p:txBody>
      </p:sp>
      <p:sp>
        <p:nvSpPr>
          <p:cNvPr id="12" name="Slide Number Placeholder 4">
            <a:extLst>
              <a:ext uri="{FF2B5EF4-FFF2-40B4-BE49-F238E27FC236}">
                <a16:creationId xmlns:a16="http://schemas.microsoft.com/office/drawing/2014/main" id="{040834EB-D0B5-BA4A-8061-235F23329A6F}"/>
              </a:ext>
            </a:extLst>
          </p:cNvPr>
          <p:cNvSpPr>
            <a:spLocks noGrp="1"/>
          </p:cNvSpPr>
          <p:nvPr>
            <p:ph type="sldNum" sz="quarter" idx="4294967295"/>
          </p:nvPr>
        </p:nvSpPr>
        <p:spPr>
          <a:xfrm>
            <a:off x="8648700" y="4884738"/>
            <a:ext cx="495300" cy="274637"/>
          </a:xfrm>
          <a:prstGeom prst="rect">
            <a:avLst/>
          </a:prstGeom>
        </p:spPr>
        <p:txBody>
          <a:bodyPr>
            <a:noAutofit/>
          </a:bodyPr>
          <a:lstStyle/>
          <a:p>
            <a:fld id="{3945D0FD-48F1-4D72-80C5-FFB60B92A834}" type="slidenum">
              <a:rPr lang="en-US" sz="900" smtClean="0">
                <a:latin typeface="+mn-lt"/>
                <a:ea typeface="MS PGothic" panose="020B0600070205080204" pitchFamily="34" charset="-128"/>
              </a:rPr>
              <a:pPr/>
              <a:t>161</a:t>
            </a:fld>
            <a:endParaRPr lang="en-US" sz="900">
              <a:latin typeface="+mn-lt"/>
              <a:ea typeface="MS PGothic" panose="020B0600070205080204" pitchFamily="34" charset="-128"/>
            </a:endParaRPr>
          </a:p>
        </p:txBody>
      </p:sp>
    </p:spTree>
    <p:extLst>
      <p:ext uri="{BB962C8B-B14F-4D97-AF65-F5344CB8AC3E}">
        <p14:creationId xmlns:p14="http://schemas.microsoft.com/office/powerpoint/2010/main" val="3417988382"/>
      </p:ext>
    </p:extLst>
  </p:cSld>
  <p:clrMapOvr>
    <a:masterClrMapping/>
  </p:clrMapOvr>
</p:sld>
</file>

<file path=ppt/slides/slide1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テキスト ボックス 8">
            <a:extLst>
              <a:ext uri="{FF2B5EF4-FFF2-40B4-BE49-F238E27FC236}">
                <a16:creationId xmlns:a16="http://schemas.microsoft.com/office/drawing/2014/main" id="{6899A55B-39BB-D84E-B0E7-5D6663F6AC88}"/>
              </a:ext>
            </a:extLst>
          </p:cNvPr>
          <p:cNvSpPr txBox="1"/>
          <p:nvPr/>
        </p:nvSpPr>
        <p:spPr>
          <a:xfrm>
            <a:off x="228601" y="1832680"/>
            <a:ext cx="5779703" cy="3046988"/>
          </a:xfrm>
          <a:prstGeom prst="rect">
            <a:avLst/>
          </a:prstGeom>
          <a:solidFill>
            <a:schemeClr val="tx1">
              <a:lumMod val="10000"/>
              <a:lumOff val="90000"/>
            </a:schemeClr>
          </a:solidFill>
          <a:ln>
            <a:noFill/>
          </a:ln>
        </p:spPr>
        <p:style>
          <a:lnRef idx="0">
            <a:scrgbClr r="0" g="0" b="0"/>
          </a:lnRef>
          <a:fillRef idx="0">
            <a:scrgbClr r="0" g="0" b="0"/>
          </a:fillRef>
          <a:effectRef idx="0">
            <a:scrgbClr r="0" g="0" b="0"/>
          </a:effectRef>
          <a:fontRef idx="minor">
            <a:schemeClr val="accent4"/>
          </a:fontRef>
        </p:style>
        <p:txBody>
          <a:bodyPr wrap="square" rtlCol="0">
            <a:spAutoFit/>
          </a:bodyPr>
          <a:lstStyle/>
          <a:p>
            <a:r>
              <a:rPr lang="en" altLang="ja-JP" sz="800">
                <a:ea typeface="MS PGothic" panose="020B0600070205080204" pitchFamily="34" charset="-128"/>
              </a:rPr>
              <a:t>C9300-24#</a:t>
            </a:r>
            <a:r>
              <a:rPr lang="en" altLang="ja-JP" sz="800">
                <a:solidFill>
                  <a:srgbClr val="FF0000"/>
                </a:solidFill>
                <a:ea typeface="MS PGothic" panose="020B0600070205080204" pitchFamily="34" charset="-128"/>
              </a:rPr>
              <a:t>show flash: </a:t>
            </a:r>
          </a:p>
          <a:p>
            <a:r>
              <a:rPr lang="en" altLang="ja-JP" sz="800">
                <a:ea typeface="MS PGothic" panose="020B0600070205080204" pitchFamily="34" charset="-128"/>
              </a:rPr>
              <a:t>-#- --length-- ---------date/time--------- path</a:t>
            </a:r>
          </a:p>
          <a:p>
            <a:r>
              <a:rPr lang="en" altLang="ja-JP" sz="800">
                <a:ea typeface="MS PGothic" panose="020B0600070205080204" pitchFamily="34" charset="-128"/>
              </a:rPr>
              <a:t>  2    2097152 May 09 2019 08:50:26.0000000000 +00:00 </a:t>
            </a:r>
            <a:r>
              <a:rPr lang="en" altLang="ja-JP" sz="800" err="1">
                <a:ea typeface="MS PGothic" panose="020B0600070205080204" pitchFamily="34" charset="-128"/>
              </a:rPr>
              <a:t>nvram_config</a:t>
            </a:r>
            <a:endParaRPr lang="en" altLang="ja-JP" sz="800">
              <a:ea typeface="MS PGothic" panose="020B0600070205080204" pitchFamily="34" charset="-128"/>
            </a:endParaRPr>
          </a:p>
          <a:p>
            <a:r>
              <a:rPr lang="en" altLang="ja-JP" sz="800">
                <a:ea typeface="MS PGothic" panose="020B0600070205080204" pitchFamily="34" charset="-128"/>
              </a:rPr>
              <a:t>  3    2097152 May 09 2019 08:50:26.0000000000 +00:00 </a:t>
            </a:r>
            <a:r>
              <a:rPr lang="en" altLang="ja-JP" sz="800" err="1">
                <a:ea typeface="MS PGothic" panose="020B0600070205080204" pitchFamily="34" charset="-128"/>
              </a:rPr>
              <a:t>nvram_config_bkup</a:t>
            </a:r>
            <a:endParaRPr lang="en" altLang="ja-JP" sz="800">
              <a:ea typeface="MS PGothic" panose="020B0600070205080204" pitchFamily="34" charset="-128"/>
            </a:endParaRPr>
          </a:p>
          <a:p>
            <a:r>
              <a:rPr lang="en" altLang="ja-JP" sz="800">
                <a:ea typeface="MS PGothic" panose="020B0600070205080204" pitchFamily="34" charset="-128"/>
              </a:rPr>
              <a:t>  4  700524979 Mar 26 2019 12:36:55.0000000000 +00:00 cat9k_iosxe.16.09.02.SPA.bin</a:t>
            </a:r>
          </a:p>
          <a:p>
            <a:endParaRPr lang="en" altLang="ja-JP" sz="800">
              <a:ea typeface="MS PGothic" panose="020B0600070205080204" pitchFamily="34" charset="-128"/>
            </a:endParaRPr>
          </a:p>
          <a:p>
            <a:r>
              <a:rPr lang="en" altLang="ja-JP" sz="800">
                <a:ea typeface="MS PGothic" panose="020B0600070205080204" pitchFamily="34" charset="-128"/>
              </a:rPr>
              <a:t>344       4096 Mar 12 2019 08:42:29.0000000000 +00:00 </a:t>
            </a:r>
            <a:r>
              <a:rPr lang="en" altLang="ja-JP" sz="800" err="1">
                <a:ea typeface="MS PGothic" panose="020B0600070205080204" pitchFamily="34" charset="-128"/>
              </a:rPr>
              <a:t>tracelogs</a:t>
            </a:r>
            <a:r>
              <a:rPr lang="en" altLang="ja-JP" sz="800">
                <a:ea typeface="MS PGothic" panose="020B0600070205080204" pitchFamily="34" charset="-128"/>
              </a:rPr>
              <a:t>/modules</a:t>
            </a:r>
          </a:p>
          <a:p>
            <a:r>
              <a:rPr lang="en" altLang="ja-JP" sz="800">
                <a:solidFill>
                  <a:srgbClr val="FF0000"/>
                </a:solidFill>
                <a:ea typeface="MS PGothic" panose="020B0600070205080204" pitchFamily="34" charset="-128"/>
              </a:rPr>
              <a:t>345      13900 Mar 12 2019 06:08:29.0000000000 +00:00 </a:t>
            </a:r>
            <a:r>
              <a:rPr lang="en" altLang="ja-JP" sz="800" err="1">
                <a:solidFill>
                  <a:srgbClr val="FF0000"/>
                </a:solidFill>
                <a:ea typeface="MS PGothic" panose="020B0600070205080204" pitchFamily="34" charset="-128"/>
              </a:rPr>
              <a:t>webuiTmp.pcap</a:t>
            </a:r>
            <a:endParaRPr lang="en" altLang="ja-JP" sz="800">
              <a:solidFill>
                <a:srgbClr val="FF0000"/>
              </a:solidFill>
              <a:ea typeface="MS PGothic" panose="020B0600070205080204" pitchFamily="34" charset="-128"/>
            </a:endParaRPr>
          </a:p>
          <a:p>
            <a:r>
              <a:rPr lang="en" altLang="ja-JP" sz="800">
                <a:ea typeface="MS PGothic" panose="020B0600070205080204" pitchFamily="34" charset="-128"/>
              </a:rPr>
              <a:t>346       9208 Mar 26 2019 12:05:36.0000000000 +00:00 cat9k-wlc.16.09.03.SPA.pkg</a:t>
            </a:r>
          </a:p>
          <a:p>
            <a:r>
              <a:rPr lang="en" altLang="ja-JP" sz="800">
                <a:ea typeface="MS PGothic" panose="020B0600070205080204" pitchFamily="34" charset="-128"/>
              </a:rPr>
              <a:t>347   15836096 Mar 26 2019 12:39:18.0000000000 +00:00 cat9k-webui.16.09.02.SPA.pkg</a:t>
            </a:r>
          </a:p>
          <a:p>
            <a:r>
              <a:rPr lang="en" altLang="ja-JP" sz="800">
                <a:ea typeface="MS PGothic" panose="020B0600070205080204" pitchFamily="34" charset="-128"/>
              </a:rPr>
              <a:t>348        133 Mar 26 2019 12:19:53.0000000000 +00:00 .</a:t>
            </a:r>
            <a:r>
              <a:rPr lang="en" altLang="ja-JP" sz="800" err="1">
                <a:ea typeface="MS PGothic" panose="020B0600070205080204" pitchFamily="34" charset="-128"/>
              </a:rPr>
              <a:t>fpga_upg_run.log</a:t>
            </a:r>
            <a:endParaRPr lang="en" altLang="ja-JP" sz="800">
              <a:ea typeface="MS PGothic" panose="020B0600070205080204" pitchFamily="34" charset="-128"/>
            </a:endParaRPr>
          </a:p>
          <a:p>
            <a:r>
              <a:rPr lang="en" altLang="ja-JP" sz="800">
                <a:ea typeface="MS PGothic" panose="020B0600070205080204" pitchFamily="34" charset="-128"/>
              </a:rPr>
              <a:t>349       9152 Mar 26 2019 12:39:18.0000000000 +00:00 cat9k-wlc.16.09.02.SPA.pkg</a:t>
            </a:r>
          </a:p>
          <a:p>
            <a:r>
              <a:rPr lang="en" altLang="ja-JP" sz="800">
                <a:ea typeface="MS PGothic" panose="020B0600070205080204" pitchFamily="34" charset="-128"/>
              </a:rPr>
              <a:t>350       7554 Mar 26 2019 12:39:38.0000000000 +00:00 cat9k_iosxe.16.09.02.SPA.conf</a:t>
            </a:r>
          </a:p>
          <a:p>
            <a:r>
              <a:rPr lang="en" altLang="ja-JP" sz="800">
                <a:ea typeface="MS PGothic" panose="020B0600070205080204" pitchFamily="34" charset="-128"/>
              </a:rPr>
              <a:t>7592071168 bytes available (3184406528 bytes used)</a:t>
            </a:r>
          </a:p>
          <a:p>
            <a:br>
              <a:rPr lang="en" altLang="ja-JP" sz="800">
                <a:ea typeface="MS PGothic" panose="020B0600070205080204" pitchFamily="34" charset="-128"/>
              </a:rPr>
            </a:br>
            <a:r>
              <a:rPr lang="en" altLang="ja-JP" sz="800">
                <a:ea typeface="MS PGothic" panose="020B0600070205080204" pitchFamily="34" charset="-128"/>
              </a:rPr>
              <a:t>C9300-24#</a:t>
            </a:r>
          </a:p>
          <a:p>
            <a:r>
              <a:rPr lang="en" altLang="ja-JP" sz="800">
                <a:ea typeface="MS PGothic" panose="020B0600070205080204" pitchFamily="34" charset="-128"/>
              </a:rPr>
              <a:t>*May 10 08:49:05.306: %IOSD_INFRA-6-IFS_DEVICE_OIR: Device usbflash0 added  </a:t>
            </a:r>
          </a:p>
          <a:p>
            <a:r>
              <a:rPr lang="en" altLang="ja-JP" sz="800">
                <a:ea typeface="MS PGothic" panose="020B0600070205080204" pitchFamily="34" charset="-128"/>
              </a:rPr>
              <a:t>C9300-24#</a:t>
            </a:r>
          </a:p>
          <a:p>
            <a:r>
              <a:rPr lang="en" altLang="ja-JP" sz="800">
                <a:ea typeface="MS PGothic" panose="020B0600070205080204" pitchFamily="34" charset="-128"/>
              </a:rPr>
              <a:t>C9300-24#copy flash: usbflash0:</a:t>
            </a:r>
          </a:p>
          <a:p>
            <a:r>
              <a:rPr lang="en" altLang="ja-JP" sz="800">
                <a:ea typeface="MS PGothic" panose="020B0600070205080204" pitchFamily="34" charset="-128"/>
              </a:rPr>
              <a:t>Source filename []? </a:t>
            </a:r>
            <a:r>
              <a:rPr lang="en" altLang="ja-JP" sz="800" err="1">
                <a:solidFill>
                  <a:srgbClr val="FF0000"/>
                </a:solidFill>
                <a:ea typeface="MS PGothic" panose="020B0600070205080204" pitchFamily="34" charset="-128"/>
              </a:rPr>
              <a:t>webuiTmp.pcap</a:t>
            </a:r>
            <a:endParaRPr lang="en" altLang="ja-JP" sz="800">
              <a:solidFill>
                <a:srgbClr val="FF0000"/>
              </a:solidFill>
              <a:ea typeface="MS PGothic" panose="020B0600070205080204" pitchFamily="34" charset="-128"/>
            </a:endParaRPr>
          </a:p>
          <a:p>
            <a:r>
              <a:rPr lang="en" altLang="ja-JP" sz="800">
                <a:ea typeface="MS PGothic" panose="020B0600070205080204" pitchFamily="34" charset="-128"/>
              </a:rPr>
              <a:t>Destination filename [</a:t>
            </a:r>
            <a:r>
              <a:rPr lang="en" altLang="ja-JP" sz="800" err="1">
                <a:ea typeface="MS PGothic" panose="020B0600070205080204" pitchFamily="34" charset="-128"/>
              </a:rPr>
              <a:t>webuiTmp.pcap</a:t>
            </a:r>
            <a:r>
              <a:rPr lang="en" altLang="ja-JP" sz="800">
                <a:ea typeface="MS PGothic" panose="020B0600070205080204" pitchFamily="34" charset="-128"/>
              </a:rPr>
              <a:t>]? </a:t>
            </a:r>
          </a:p>
          <a:p>
            <a:r>
              <a:rPr lang="en" altLang="ja-JP" sz="800">
                <a:ea typeface="MS PGothic" panose="020B0600070205080204" pitchFamily="34" charset="-128"/>
              </a:rPr>
              <a:t>Copy in progress...C</a:t>
            </a:r>
          </a:p>
          <a:p>
            <a:r>
              <a:rPr lang="en" altLang="ja-JP" sz="800">
                <a:ea typeface="MS PGothic" panose="020B0600070205080204" pitchFamily="34" charset="-128"/>
              </a:rPr>
              <a:t>13900 bytes copied in 0.052 secs (267308 bytes/sec)</a:t>
            </a:r>
          </a:p>
          <a:p>
            <a:r>
              <a:rPr lang="en" altLang="ja-JP" sz="800">
                <a:ea typeface="MS PGothic" panose="020B0600070205080204" pitchFamily="34" charset="-128"/>
              </a:rPr>
              <a:t>C9300-24#</a:t>
            </a:r>
          </a:p>
        </p:txBody>
      </p:sp>
      <p:sp>
        <p:nvSpPr>
          <p:cNvPr id="10" name="Title 2">
            <a:extLst>
              <a:ext uri="{FF2B5EF4-FFF2-40B4-BE49-F238E27FC236}">
                <a16:creationId xmlns:a16="http://schemas.microsoft.com/office/drawing/2014/main" id="{94A7D99C-2CCA-C44D-A419-A9F53E113690}"/>
              </a:ext>
            </a:extLst>
          </p:cNvPr>
          <p:cNvSpPr>
            <a:spLocks noGrp="1"/>
          </p:cNvSpPr>
          <p:nvPr>
            <p:ph type="title"/>
          </p:nvPr>
        </p:nvSpPr>
        <p:spPr>
          <a:xfrm>
            <a:off x="533400" y="400801"/>
            <a:ext cx="8345488" cy="372197"/>
          </a:xfrm>
        </p:spPr>
        <p:txBody>
          <a:bodyPr anchor="t"/>
          <a:lstStyle/>
          <a:p>
            <a:r>
              <a:rPr lang="en-US" altLang="ja-JP">
                <a:latin typeface="+mn-lt"/>
                <a:ea typeface="MS PGothic" panose="020B0600070205080204" pitchFamily="34" charset="-128"/>
              </a:rPr>
              <a:t>Wireshark</a:t>
            </a:r>
            <a:endParaRPr lang="en-US">
              <a:latin typeface="+mn-lt"/>
              <a:ea typeface="MS PGothic" panose="020B0600070205080204" pitchFamily="34" charset="-128"/>
            </a:endParaRPr>
          </a:p>
        </p:txBody>
      </p:sp>
      <p:sp>
        <p:nvSpPr>
          <p:cNvPr id="11" name="Text Placeholder 4">
            <a:extLst>
              <a:ext uri="{FF2B5EF4-FFF2-40B4-BE49-F238E27FC236}">
                <a16:creationId xmlns:a16="http://schemas.microsoft.com/office/drawing/2014/main" id="{E9D759C5-6AB7-524D-B667-65CBCE724D97}"/>
              </a:ext>
            </a:extLst>
          </p:cNvPr>
          <p:cNvSpPr>
            <a:spLocks noGrp="1"/>
          </p:cNvSpPr>
          <p:nvPr>
            <p:ph type="body" sz="quarter" idx="11"/>
          </p:nvPr>
        </p:nvSpPr>
        <p:spPr>
          <a:xfrm>
            <a:off x="533399" y="786606"/>
            <a:ext cx="7084679" cy="326233"/>
          </a:xfrm>
        </p:spPr>
        <p:txBody>
          <a:bodyPr anchor="b"/>
          <a:lstStyle/>
          <a:p>
            <a:r>
              <a:rPr lang="en-US" altLang="ja-JP">
                <a:ea typeface="MS PGothic" panose="020B0600070205080204" pitchFamily="34" charset="-128"/>
              </a:rPr>
              <a:t>Wireshark </a:t>
            </a:r>
            <a:r>
              <a:rPr lang="ja-JP" altLang="en-US">
                <a:ea typeface="MS PGothic" panose="020B0600070205080204" pitchFamily="34" charset="-128"/>
              </a:rPr>
              <a:t>コマンド</a:t>
            </a:r>
            <a:r>
              <a:rPr lang="en-US" altLang="ja-JP">
                <a:ea typeface="MS PGothic" panose="020B0600070205080204" pitchFamily="34" charset="-128"/>
              </a:rPr>
              <a:t> </a:t>
            </a:r>
            <a:r>
              <a:rPr lang="ja-JP" altLang="en-US">
                <a:ea typeface="MS PGothic" panose="020B0600070205080204" pitchFamily="34" charset="-128"/>
              </a:rPr>
              <a:t>ライン操作</a:t>
            </a:r>
            <a:r>
              <a:rPr lang="en-US" altLang="ja-JP">
                <a:ea typeface="MS PGothic" panose="020B0600070205080204" pitchFamily="34" charset="-128"/>
              </a:rPr>
              <a:t>⑥</a:t>
            </a:r>
            <a:endParaRPr lang="en-US">
              <a:ea typeface="MS PGothic" panose="020B0600070205080204" pitchFamily="34" charset="-128"/>
            </a:endParaRPr>
          </a:p>
        </p:txBody>
      </p:sp>
      <p:sp>
        <p:nvSpPr>
          <p:cNvPr id="12" name="Text Placeholder 5">
            <a:extLst>
              <a:ext uri="{FF2B5EF4-FFF2-40B4-BE49-F238E27FC236}">
                <a16:creationId xmlns:a16="http://schemas.microsoft.com/office/drawing/2014/main" id="{F98FE6A4-ACA8-4944-B6DE-7B44F5B75730}"/>
              </a:ext>
            </a:extLst>
          </p:cNvPr>
          <p:cNvSpPr>
            <a:spLocks noGrp="1"/>
          </p:cNvSpPr>
          <p:nvPr>
            <p:ph type="body" sz="quarter" idx="12"/>
          </p:nvPr>
        </p:nvSpPr>
        <p:spPr>
          <a:xfrm>
            <a:off x="533400" y="60960"/>
            <a:ext cx="7084679" cy="326233"/>
          </a:xfrm>
        </p:spPr>
        <p:txBody>
          <a:bodyPr/>
          <a:lstStyle/>
          <a:p>
            <a:r>
              <a:rPr kumimoji="1" lang="en-US" altLang="ja-JP">
                <a:ea typeface="MS PGothic" panose="020B0600070205080204" pitchFamily="34" charset="-128"/>
              </a:rPr>
              <a:t>3.2  IOS Management</a:t>
            </a:r>
            <a:endParaRPr lang="en-US" altLang="ja-JP">
              <a:solidFill>
                <a:schemeClr val="accent3">
                  <a:lumMod val="50000"/>
                </a:schemeClr>
              </a:solidFill>
              <a:ea typeface="MS PGothic" panose="020B0600070205080204" pitchFamily="34" charset="-128"/>
              <a:cs typeface="CiscoSansTT" panose="020B0503020201020303" pitchFamily="34" charset="0"/>
            </a:endParaRPr>
          </a:p>
        </p:txBody>
      </p:sp>
      <p:sp>
        <p:nvSpPr>
          <p:cNvPr id="13" name="テキスト ボックス 12">
            <a:extLst>
              <a:ext uri="{FF2B5EF4-FFF2-40B4-BE49-F238E27FC236}">
                <a16:creationId xmlns:a16="http://schemas.microsoft.com/office/drawing/2014/main" id="{053D451B-DB97-6A44-BB50-5DC05233AAB6}"/>
              </a:ext>
            </a:extLst>
          </p:cNvPr>
          <p:cNvSpPr txBox="1"/>
          <p:nvPr/>
        </p:nvSpPr>
        <p:spPr>
          <a:xfrm>
            <a:off x="228601" y="1201738"/>
            <a:ext cx="7903028" cy="630942"/>
          </a:xfrm>
          <a:prstGeom prst="rect">
            <a:avLst/>
          </a:prstGeom>
          <a:noFill/>
        </p:spPr>
        <p:txBody>
          <a:bodyPr wrap="square" rtlCol="0">
            <a:spAutoFit/>
          </a:bodyPr>
          <a:lstStyle/>
          <a:p>
            <a:pPr marL="171450" indent="-171450">
              <a:buFont typeface="Apple SD Gothic Neo Regular" panose="02000300000000000000" pitchFamily="2" charset="-127"/>
              <a:buChar char="◼"/>
            </a:pPr>
            <a:r>
              <a:rPr kumimoji="1" lang="ja-JP" altLang="en-US" sz="1200" b="1">
                <a:solidFill>
                  <a:schemeClr val="bg1"/>
                </a:solidFill>
                <a:latin typeface="+mn-lt"/>
                <a:ea typeface="MS PGothic" panose="020B0600070205080204" pitchFamily="34" charset="-128"/>
              </a:rPr>
              <a:t>ファイルに保存されたキャプチャ</a:t>
            </a:r>
            <a:r>
              <a:rPr kumimoji="1" lang="en-US" altLang="ja-JP" sz="1200" b="1">
                <a:solidFill>
                  <a:schemeClr val="bg1"/>
                </a:solidFill>
                <a:latin typeface="+mn-lt"/>
                <a:ea typeface="MS PGothic" panose="020B0600070205080204" pitchFamily="34" charset="-128"/>
              </a:rPr>
              <a:t> </a:t>
            </a:r>
            <a:r>
              <a:rPr kumimoji="1" lang="ja-JP" altLang="en-US" sz="1200" b="1">
                <a:solidFill>
                  <a:schemeClr val="bg1"/>
                </a:solidFill>
                <a:latin typeface="+mn-lt"/>
                <a:ea typeface="MS PGothic" panose="020B0600070205080204" pitchFamily="34" charset="-128"/>
              </a:rPr>
              <a:t>データを</a:t>
            </a:r>
            <a:r>
              <a:rPr kumimoji="1" lang="en-US" altLang="ja-JP" sz="1200" b="1">
                <a:solidFill>
                  <a:schemeClr val="bg1"/>
                </a:solidFill>
                <a:latin typeface="+mn-lt"/>
                <a:ea typeface="MS PGothic" panose="020B0600070205080204" pitchFamily="34" charset="-128"/>
              </a:rPr>
              <a:t> USB </a:t>
            </a:r>
            <a:r>
              <a:rPr kumimoji="1" lang="ja-JP" altLang="en-US" sz="1200" b="1">
                <a:solidFill>
                  <a:schemeClr val="bg1"/>
                </a:solidFill>
                <a:latin typeface="+mn-lt"/>
                <a:ea typeface="MS PGothic" panose="020B0600070205080204" pitchFamily="34" charset="-128"/>
              </a:rPr>
              <a:t>メモリへ保存</a:t>
            </a:r>
            <a:endParaRPr kumimoji="1" lang="en-US" altLang="ja-JP" sz="1200" b="1">
              <a:solidFill>
                <a:schemeClr val="bg1"/>
              </a:solidFill>
              <a:latin typeface="+mn-lt"/>
              <a:ea typeface="MS PGothic" panose="020B0600070205080204" pitchFamily="34" charset="-128"/>
            </a:endParaRPr>
          </a:p>
          <a:p>
            <a:r>
              <a:rPr lang="ja-JP" altLang="en-US" sz="1100">
                <a:latin typeface="+mn-lt"/>
                <a:ea typeface="MS PGothic" panose="020B0600070205080204" pitchFamily="34" charset="-128"/>
              </a:rPr>
              <a:t>キャプチャ</a:t>
            </a:r>
            <a:r>
              <a:rPr lang="en-US" altLang="ja-JP" sz="1100">
                <a:latin typeface="+mn-lt"/>
                <a:ea typeface="MS PGothic" panose="020B0600070205080204" pitchFamily="34" charset="-128"/>
              </a:rPr>
              <a:t> </a:t>
            </a:r>
            <a:r>
              <a:rPr lang="ja-JP" altLang="en-US" sz="1100">
                <a:latin typeface="+mn-lt"/>
                <a:ea typeface="MS PGothic" panose="020B0600070205080204" pitchFamily="34" charset="-128"/>
              </a:rPr>
              <a:t>データを</a:t>
            </a:r>
            <a:r>
              <a:rPr lang="en-US" altLang="ja-JP" sz="1100">
                <a:latin typeface="+mn-lt"/>
                <a:ea typeface="MS PGothic" panose="020B0600070205080204" pitchFamily="34" charset="-128"/>
              </a:rPr>
              <a:t> PC </a:t>
            </a:r>
            <a:r>
              <a:rPr lang="ja-JP" altLang="en-US" sz="1100">
                <a:latin typeface="+mn-lt"/>
                <a:ea typeface="MS PGothic" panose="020B0600070205080204" pitchFamily="34" charset="-128"/>
              </a:rPr>
              <a:t>などで確認する際にはキャプチャ</a:t>
            </a:r>
            <a:r>
              <a:rPr lang="en-US" altLang="ja-JP" sz="1100">
                <a:latin typeface="+mn-lt"/>
                <a:ea typeface="MS PGothic" panose="020B0600070205080204" pitchFamily="34" charset="-128"/>
              </a:rPr>
              <a:t> </a:t>
            </a:r>
            <a:r>
              <a:rPr lang="ja-JP" altLang="en-US" sz="1100">
                <a:latin typeface="+mn-lt"/>
                <a:ea typeface="MS PGothic" panose="020B0600070205080204" pitchFamily="34" charset="-128"/>
              </a:rPr>
              <a:t>データを</a:t>
            </a:r>
            <a:r>
              <a:rPr lang="en-US" altLang="ja-JP" sz="1100">
                <a:latin typeface="+mn-lt"/>
                <a:ea typeface="MS PGothic" panose="020B0600070205080204" pitchFamily="34" charset="-128"/>
              </a:rPr>
              <a:t> USB </a:t>
            </a:r>
            <a:r>
              <a:rPr lang="ja-JP" altLang="en-US" sz="1100">
                <a:latin typeface="+mn-lt"/>
                <a:ea typeface="MS PGothic" panose="020B0600070205080204" pitchFamily="34" charset="-128"/>
              </a:rPr>
              <a:t>などにコピーすることにより</a:t>
            </a:r>
            <a:r>
              <a:rPr lang="en-US" altLang="ja-JP" sz="1100">
                <a:latin typeface="+mn-lt"/>
                <a:ea typeface="MS PGothic" panose="020B0600070205080204" pitchFamily="34" charset="-128"/>
              </a:rPr>
              <a:t> PC </a:t>
            </a:r>
            <a:r>
              <a:rPr lang="ja-JP" altLang="en-US" sz="1100">
                <a:latin typeface="+mn-lt"/>
                <a:ea typeface="MS PGothic" panose="020B0600070205080204" pitchFamily="34" charset="-128"/>
              </a:rPr>
              <a:t>での確認が可能になります。</a:t>
            </a:r>
            <a:endParaRPr kumimoji="1" lang="en-US" altLang="ja-JP" sz="1100" b="1">
              <a:solidFill>
                <a:schemeClr val="bg1"/>
              </a:solidFill>
              <a:latin typeface="+mn-lt"/>
              <a:ea typeface="MS PGothic" panose="020B0600070205080204" pitchFamily="34" charset="-128"/>
            </a:endParaRPr>
          </a:p>
          <a:p>
            <a:r>
              <a:rPr lang="en-US" altLang="ja-JP" sz="1100">
                <a:latin typeface="+mn-lt"/>
                <a:ea typeface="MS PGothic" panose="020B0600070205080204" pitchFamily="34" charset="-128"/>
              </a:rPr>
              <a:t>PC </a:t>
            </a:r>
            <a:r>
              <a:rPr lang="ja-JP" altLang="en-US" sz="1100">
                <a:latin typeface="+mn-lt"/>
                <a:ea typeface="MS PGothic" panose="020B0600070205080204" pitchFamily="34" charset="-128"/>
              </a:rPr>
              <a:t>での確認の際には、</a:t>
            </a:r>
            <a:r>
              <a:rPr kumimoji="1" lang="en-US" altLang="ja-JP" sz="1100">
                <a:latin typeface="+mn-lt"/>
                <a:ea typeface="MS PGothic" panose="020B0600070205080204" pitchFamily="34" charset="-128"/>
              </a:rPr>
              <a:t> </a:t>
            </a:r>
            <a:r>
              <a:rPr kumimoji="1" lang="en-US" altLang="ja-JP" sz="1100" err="1">
                <a:latin typeface="+mn-lt"/>
                <a:ea typeface="MS PGothic" panose="020B0600070205080204" pitchFamily="34" charset="-128"/>
              </a:rPr>
              <a:t>libpcap</a:t>
            </a:r>
            <a:r>
              <a:rPr kumimoji="1" lang="en-US" altLang="ja-JP" sz="1100">
                <a:latin typeface="+mn-lt"/>
                <a:ea typeface="MS PGothic" panose="020B0600070205080204" pitchFamily="34" charset="-128"/>
              </a:rPr>
              <a:t> </a:t>
            </a:r>
            <a:r>
              <a:rPr kumimoji="1" lang="ja-JP" altLang="en-US" sz="1100">
                <a:latin typeface="+mn-lt"/>
                <a:ea typeface="MS PGothic" panose="020B0600070205080204" pitchFamily="34" charset="-128"/>
              </a:rPr>
              <a:t>形式（</a:t>
            </a:r>
            <a:r>
              <a:rPr kumimoji="1" lang="en-US" altLang="ja-JP" sz="1100">
                <a:latin typeface="+mn-lt"/>
                <a:ea typeface="MS PGothic" panose="020B0600070205080204" pitchFamily="34" charset="-128"/>
              </a:rPr>
              <a:t>.</a:t>
            </a:r>
            <a:r>
              <a:rPr kumimoji="1" lang="en-US" altLang="ja-JP" sz="1100" err="1">
                <a:latin typeface="+mn-lt"/>
                <a:ea typeface="MS PGothic" panose="020B0600070205080204" pitchFamily="34" charset="-128"/>
              </a:rPr>
              <a:t>pcap</a:t>
            </a:r>
            <a:r>
              <a:rPr kumimoji="1" lang="ja-JP" altLang="en-US" sz="1100">
                <a:latin typeface="+mn-lt"/>
                <a:ea typeface="MS PGothic" panose="020B0600070205080204" pitchFamily="34" charset="-128"/>
              </a:rPr>
              <a:t>）</a:t>
            </a:r>
            <a:r>
              <a:rPr kumimoji="1" lang="en-US" altLang="ja-JP" sz="1100">
                <a:latin typeface="+mn-lt"/>
                <a:ea typeface="MS PGothic" panose="020B0600070205080204" pitchFamily="34" charset="-128"/>
              </a:rPr>
              <a:t> </a:t>
            </a:r>
            <a:r>
              <a:rPr kumimoji="1" lang="ja-JP" altLang="en-US" sz="1100">
                <a:latin typeface="+mn-lt"/>
                <a:ea typeface="MS PGothic" panose="020B0600070205080204" pitchFamily="34" charset="-128"/>
              </a:rPr>
              <a:t>が表示できるアナライザ ソフトを準備していただく必要があります。</a:t>
            </a:r>
            <a:endParaRPr lang="en-US" altLang="ja-JP" sz="1100">
              <a:latin typeface="+mn-lt"/>
              <a:ea typeface="MS PGothic" panose="020B0600070205080204" pitchFamily="34" charset="-128"/>
            </a:endParaRPr>
          </a:p>
        </p:txBody>
      </p:sp>
    </p:spTree>
    <p:extLst>
      <p:ext uri="{BB962C8B-B14F-4D97-AF65-F5344CB8AC3E}">
        <p14:creationId xmlns:p14="http://schemas.microsoft.com/office/powerpoint/2010/main" val="147893746"/>
      </p:ext>
    </p:extLst>
  </p:cSld>
  <p:clrMapOvr>
    <a:masterClrMapping/>
  </p:clrMapOvr>
</p:sld>
</file>

<file path=ppt/slides/slide1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図 9">
            <a:extLst>
              <a:ext uri="{FF2B5EF4-FFF2-40B4-BE49-F238E27FC236}">
                <a16:creationId xmlns:a16="http://schemas.microsoft.com/office/drawing/2014/main" id="{271A5E9F-0468-2345-BDA8-964110CF1CD0}"/>
              </a:ext>
            </a:extLst>
          </p:cNvPr>
          <p:cNvPicPr>
            <a:picLocks noChangeAspect="1"/>
          </p:cNvPicPr>
          <p:nvPr/>
        </p:nvPicPr>
        <p:blipFill>
          <a:blip r:embed="rId2"/>
          <a:stretch>
            <a:fillRect/>
          </a:stretch>
        </p:blipFill>
        <p:spPr>
          <a:xfrm>
            <a:off x="349160" y="1110867"/>
            <a:ext cx="6667102" cy="3981741"/>
          </a:xfrm>
          <a:prstGeom prst="rect">
            <a:avLst/>
          </a:prstGeom>
        </p:spPr>
      </p:pic>
      <p:sp>
        <p:nvSpPr>
          <p:cNvPr id="11" name="Title 2">
            <a:extLst>
              <a:ext uri="{FF2B5EF4-FFF2-40B4-BE49-F238E27FC236}">
                <a16:creationId xmlns:a16="http://schemas.microsoft.com/office/drawing/2014/main" id="{2680633F-6C2C-FF4E-A198-6FC62D3FBF85}"/>
              </a:ext>
            </a:extLst>
          </p:cNvPr>
          <p:cNvSpPr>
            <a:spLocks noGrp="1"/>
          </p:cNvSpPr>
          <p:nvPr>
            <p:ph type="title"/>
          </p:nvPr>
        </p:nvSpPr>
        <p:spPr>
          <a:xfrm>
            <a:off x="533400" y="400801"/>
            <a:ext cx="8345488" cy="372197"/>
          </a:xfrm>
        </p:spPr>
        <p:txBody>
          <a:bodyPr anchor="t"/>
          <a:lstStyle/>
          <a:p>
            <a:r>
              <a:rPr lang="en-US" altLang="ja-JP">
                <a:latin typeface="+mn-lt"/>
                <a:ea typeface="MS PGothic" panose="020B0600070205080204" pitchFamily="34" charset="-128"/>
              </a:rPr>
              <a:t>Wireshark</a:t>
            </a:r>
            <a:endParaRPr lang="en-US">
              <a:latin typeface="+mn-lt"/>
              <a:ea typeface="MS PGothic" panose="020B0600070205080204" pitchFamily="34" charset="-128"/>
            </a:endParaRPr>
          </a:p>
        </p:txBody>
      </p:sp>
      <p:sp>
        <p:nvSpPr>
          <p:cNvPr id="12" name="Text Placeholder 4">
            <a:extLst>
              <a:ext uri="{FF2B5EF4-FFF2-40B4-BE49-F238E27FC236}">
                <a16:creationId xmlns:a16="http://schemas.microsoft.com/office/drawing/2014/main" id="{80F9AEE1-E5F2-AE41-BE45-64D28295A9D5}"/>
              </a:ext>
            </a:extLst>
          </p:cNvPr>
          <p:cNvSpPr>
            <a:spLocks noGrp="1"/>
          </p:cNvSpPr>
          <p:nvPr>
            <p:ph type="body" sz="quarter" idx="11"/>
          </p:nvPr>
        </p:nvSpPr>
        <p:spPr>
          <a:xfrm>
            <a:off x="533399" y="786606"/>
            <a:ext cx="7084679" cy="326233"/>
          </a:xfrm>
        </p:spPr>
        <p:txBody>
          <a:bodyPr anchor="b"/>
          <a:lstStyle/>
          <a:p>
            <a:r>
              <a:rPr lang="ja-JP" altLang="en-US">
                <a:ea typeface="MS PGothic" panose="020B0600070205080204" pitchFamily="34" charset="-128"/>
              </a:rPr>
              <a:t>キャプチャ</a:t>
            </a:r>
            <a:r>
              <a:rPr lang="en-US" altLang="ja-JP">
                <a:ea typeface="MS PGothic" panose="020B0600070205080204" pitchFamily="34" charset="-128"/>
              </a:rPr>
              <a:t> </a:t>
            </a:r>
            <a:r>
              <a:rPr lang="ja-JP" altLang="en-US">
                <a:ea typeface="MS PGothic" panose="020B0600070205080204" pitchFamily="34" charset="-128"/>
              </a:rPr>
              <a:t>ファイルの</a:t>
            </a:r>
            <a:r>
              <a:rPr lang="en-US" altLang="ja-JP">
                <a:ea typeface="MS PGothic" panose="020B0600070205080204" pitchFamily="34" charset="-128"/>
              </a:rPr>
              <a:t> PC </a:t>
            </a:r>
            <a:r>
              <a:rPr lang="ja-JP" altLang="en-US">
                <a:ea typeface="MS PGothic" panose="020B0600070205080204" pitchFamily="34" charset="-128"/>
              </a:rPr>
              <a:t>表示</a:t>
            </a:r>
            <a:endParaRPr lang="en-US">
              <a:ea typeface="MS PGothic" panose="020B0600070205080204" pitchFamily="34" charset="-128"/>
            </a:endParaRPr>
          </a:p>
        </p:txBody>
      </p:sp>
      <p:sp>
        <p:nvSpPr>
          <p:cNvPr id="13" name="Text Placeholder 5">
            <a:extLst>
              <a:ext uri="{FF2B5EF4-FFF2-40B4-BE49-F238E27FC236}">
                <a16:creationId xmlns:a16="http://schemas.microsoft.com/office/drawing/2014/main" id="{4BD6671F-BEF6-3644-BF54-BF0EAC966E8C}"/>
              </a:ext>
            </a:extLst>
          </p:cNvPr>
          <p:cNvSpPr>
            <a:spLocks noGrp="1"/>
          </p:cNvSpPr>
          <p:nvPr>
            <p:ph type="body" sz="quarter" idx="12"/>
          </p:nvPr>
        </p:nvSpPr>
        <p:spPr>
          <a:xfrm>
            <a:off x="533400" y="60960"/>
            <a:ext cx="7084679" cy="326233"/>
          </a:xfrm>
        </p:spPr>
        <p:txBody>
          <a:bodyPr/>
          <a:lstStyle/>
          <a:p>
            <a:r>
              <a:rPr kumimoji="1" lang="en-US" altLang="ja-JP">
                <a:ea typeface="MS PGothic" panose="020B0600070205080204" pitchFamily="34" charset="-128"/>
              </a:rPr>
              <a:t>3.2  IOS Management</a:t>
            </a:r>
            <a:endParaRPr lang="en-US" altLang="ja-JP">
              <a:solidFill>
                <a:schemeClr val="accent3">
                  <a:lumMod val="50000"/>
                </a:schemeClr>
              </a:solidFill>
              <a:ea typeface="MS PGothic" panose="020B0600070205080204" pitchFamily="34" charset="-128"/>
              <a:cs typeface="CiscoSansTT" panose="020B0503020201020303" pitchFamily="34" charset="0"/>
            </a:endParaRPr>
          </a:p>
        </p:txBody>
      </p:sp>
    </p:spTree>
    <p:extLst>
      <p:ext uri="{BB962C8B-B14F-4D97-AF65-F5344CB8AC3E}">
        <p14:creationId xmlns:p14="http://schemas.microsoft.com/office/powerpoint/2010/main" val="3994643296"/>
      </p:ext>
    </p:extLst>
  </p:cSld>
  <p:clrMapOvr>
    <a:masterClrMapping/>
  </p:clrMapOvr>
</p:sld>
</file>

<file path=ppt/slides/slide1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B4E46717-193D-964E-B331-2B7326FCC372}"/>
              </a:ext>
            </a:extLst>
          </p:cNvPr>
          <p:cNvSpPr>
            <a:spLocks noGrp="1"/>
          </p:cNvSpPr>
          <p:nvPr>
            <p:ph type="title"/>
          </p:nvPr>
        </p:nvSpPr>
        <p:spPr/>
        <p:txBody>
          <a:bodyPr anchor="t"/>
          <a:lstStyle/>
          <a:p>
            <a:r>
              <a:rPr kumimoji="1" lang="en-US" altLang="ja-JP" err="1">
                <a:latin typeface="+mn-lt"/>
                <a:ea typeface="MS PGothic" panose="020B0600070205080204" pitchFamily="34" charset="-128"/>
              </a:rPr>
              <a:t>EnergyWise</a:t>
            </a:r>
            <a:endParaRPr lang="en-US">
              <a:latin typeface="+mn-lt"/>
              <a:ea typeface="MS PGothic" panose="020B0600070205080204" pitchFamily="34" charset="-128"/>
            </a:endParaRPr>
          </a:p>
        </p:txBody>
      </p:sp>
      <p:sp>
        <p:nvSpPr>
          <p:cNvPr id="5" name="Text Placeholder 4">
            <a:extLst>
              <a:ext uri="{FF2B5EF4-FFF2-40B4-BE49-F238E27FC236}">
                <a16:creationId xmlns:a16="http://schemas.microsoft.com/office/drawing/2014/main" id="{A9F797BE-25B5-8A46-B6B8-37C32BBAD93F}"/>
              </a:ext>
            </a:extLst>
          </p:cNvPr>
          <p:cNvSpPr>
            <a:spLocks noGrp="1"/>
          </p:cNvSpPr>
          <p:nvPr>
            <p:ph type="body" sz="quarter" idx="11"/>
          </p:nvPr>
        </p:nvSpPr>
        <p:spPr/>
        <p:txBody>
          <a:bodyPr anchor="b"/>
          <a:lstStyle/>
          <a:p>
            <a:r>
              <a:rPr lang="ja-JP" altLang="en-US">
                <a:ea typeface="MS PGothic" panose="020B0600070205080204" pitchFamily="34" charset="-128"/>
              </a:rPr>
              <a:t>機能説明</a:t>
            </a:r>
            <a:endParaRPr lang="en-US">
              <a:ea typeface="MS PGothic" panose="020B0600070205080204" pitchFamily="34" charset="-128"/>
            </a:endParaRPr>
          </a:p>
        </p:txBody>
      </p:sp>
      <p:sp>
        <p:nvSpPr>
          <p:cNvPr id="6" name="Text Placeholder 5">
            <a:extLst>
              <a:ext uri="{FF2B5EF4-FFF2-40B4-BE49-F238E27FC236}">
                <a16:creationId xmlns:a16="http://schemas.microsoft.com/office/drawing/2014/main" id="{AD0CEF74-413B-8F45-AD7F-1418652859F4}"/>
              </a:ext>
            </a:extLst>
          </p:cNvPr>
          <p:cNvSpPr>
            <a:spLocks noGrp="1"/>
          </p:cNvSpPr>
          <p:nvPr>
            <p:ph type="body" sz="quarter" idx="12"/>
          </p:nvPr>
        </p:nvSpPr>
        <p:spPr/>
        <p:txBody>
          <a:bodyPr/>
          <a:lstStyle/>
          <a:p>
            <a:r>
              <a:rPr kumimoji="1" lang="en-US" altLang="ja-JP">
                <a:ea typeface="MS PGothic" panose="020B0600070205080204" pitchFamily="34" charset="-128"/>
              </a:rPr>
              <a:t>3.2  IOS Management</a:t>
            </a:r>
            <a:endParaRPr lang="en-US" altLang="ja-JP">
              <a:solidFill>
                <a:schemeClr val="accent3">
                  <a:lumMod val="50000"/>
                </a:schemeClr>
              </a:solidFill>
              <a:ea typeface="MS PGothic" panose="020B0600070205080204" pitchFamily="34" charset="-128"/>
              <a:cs typeface="CiscoSansTT" panose="020B0503020201020303" pitchFamily="34" charset="0"/>
            </a:endParaRPr>
          </a:p>
        </p:txBody>
      </p:sp>
      <p:sp>
        <p:nvSpPr>
          <p:cNvPr id="7" name="四角形: 角を丸くする 6">
            <a:extLst>
              <a:ext uri="{FF2B5EF4-FFF2-40B4-BE49-F238E27FC236}">
                <a16:creationId xmlns:a16="http://schemas.microsoft.com/office/drawing/2014/main" id="{29D6F3C6-AFC4-4CD5-B211-1F57CECDF717}"/>
              </a:ext>
            </a:extLst>
          </p:cNvPr>
          <p:cNvSpPr/>
          <p:nvPr/>
        </p:nvSpPr>
        <p:spPr>
          <a:xfrm>
            <a:off x="228600" y="1201738"/>
            <a:ext cx="8686800" cy="606454"/>
          </a:xfrm>
          <a:prstGeom prst="roundRect">
            <a:avLst/>
          </a:prstGeom>
          <a:solidFill>
            <a:schemeClr val="tx2"/>
          </a:solidFill>
          <a:ln w="9525" cap="flat" cmpd="sng" algn="ctr">
            <a:noFill/>
            <a:prstDash val="solid"/>
            <a:round/>
            <a:headEnd type="none" w="med" len="med"/>
            <a:tailEnd type="none" w="med" len="med"/>
          </a:ln>
        </p:spPr>
        <p:style>
          <a:lnRef idx="0">
            <a:scrgbClr r="0" g="0" b="0"/>
          </a:lnRef>
          <a:fillRef idx="0">
            <a:scrgbClr r="0" g="0" b="0"/>
          </a:fillRef>
          <a:effectRef idx="0">
            <a:scrgbClr r="0" g="0" b="0"/>
          </a:effectRef>
          <a:fontRef idx="minor">
            <a:schemeClr val="accent1"/>
          </a:fontRef>
        </p:style>
        <p:txBody>
          <a:bodyPr rtlCol="0" anchor="ctr"/>
          <a:lstStyle/>
          <a:p>
            <a:r>
              <a:rPr kumimoji="1" lang="en-US" altLang="ja-JP" sz="1200" err="1">
                <a:solidFill>
                  <a:schemeClr val="accent1">
                    <a:lumMod val="20000"/>
                    <a:lumOff val="80000"/>
                  </a:schemeClr>
                </a:solidFill>
                <a:ea typeface="MS PGothic" panose="020B0600070205080204" pitchFamily="34" charset="-128"/>
              </a:rPr>
              <a:t>EnergyWise</a:t>
            </a:r>
            <a:r>
              <a:rPr kumimoji="1" lang="en-US" altLang="ja-JP" sz="1200">
                <a:solidFill>
                  <a:schemeClr val="accent1">
                    <a:lumMod val="20000"/>
                    <a:lumOff val="80000"/>
                  </a:schemeClr>
                </a:solidFill>
                <a:ea typeface="MS PGothic" panose="020B0600070205080204" pitchFamily="34" charset="-128"/>
              </a:rPr>
              <a:t> </a:t>
            </a:r>
            <a:r>
              <a:rPr kumimoji="1" lang="ja-JP" altLang="en-US" sz="1200">
                <a:solidFill>
                  <a:schemeClr val="accent1">
                    <a:lumMod val="20000"/>
                    <a:lumOff val="80000"/>
                  </a:schemeClr>
                </a:solidFill>
                <a:ea typeface="MS PGothic" panose="020B0600070205080204" pitchFamily="34" charset="-128"/>
              </a:rPr>
              <a:t>機能では、電力配分の最適化や、電源供給の供給や停止をコントロールし電力量の削減を行うことが可能になります。</a:t>
            </a:r>
            <a:endParaRPr kumimoji="1" lang="ja-JP" altLang="en-US" sz="1200" b="1">
              <a:solidFill>
                <a:schemeClr val="accent1">
                  <a:lumMod val="20000"/>
                  <a:lumOff val="80000"/>
                </a:schemeClr>
              </a:solidFill>
              <a:ea typeface="MS PGothic" panose="020B0600070205080204" pitchFamily="34" charset="-128"/>
            </a:endParaRPr>
          </a:p>
        </p:txBody>
      </p:sp>
      <p:sp>
        <p:nvSpPr>
          <p:cNvPr id="8" name="テキスト ボックス 7">
            <a:extLst>
              <a:ext uri="{FF2B5EF4-FFF2-40B4-BE49-F238E27FC236}">
                <a16:creationId xmlns:a16="http://schemas.microsoft.com/office/drawing/2014/main" id="{C9FF8253-1D52-C24E-BD54-4C564221992E}"/>
              </a:ext>
            </a:extLst>
          </p:cNvPr>
          <p:cNvSpPr txBox="1"/>
          <p:nvPr/>
        </p:nvSpPr>
        <p:spPr>
          <a:xfrm>
            <a:off x="533400" y="1971133"/>
            <a:ext cx="8240806" cy="1095043"/>
          </a:xfrm>
          <a:prstGeom prst="rect">
            <a:avLst/>
          </a:prstGeom>
          <a:noFill/>
        </p:spPr>
        <p:txBody>
          <a:bodyPr wrap="square" rtlCol="0">
            <a:spAutoFit/>
          </a:bodyPr>
          <a:lstStyle/>
          <a:p>
            <a:pPr marL="171450" indent="-171450">
              <a:lnSpc>
                <a:spcPct val="150000"/>
              </a:lnSpc>
              <a:buFont typeface="Apple SD Gothic Neo Regular" panose="02000300000000000000" pitchFamily="2" charset="-127"/>
              <a:buChar char="◼"/>
            </a:pPr>
            <a:r>
              <a:rPr kumimoji="1" lang="ja-JP" altLang="en-US" sz="1200" b="1">
                <a:solidFill>
                  <a:schemeClr val="tx2"/>
                </a:solidFill>
                <a:latin typeface="+mn-lt"/>
                <a:ea typeface="MS PGothic" panose="020B0600070205080204" pitchFamily="34" charset="-128"/>
              </a:rPr>
              <a:t>特徴</a:t>
            </a:r>
            <a:endParaRPr kumimoji="1" lang="en-US" altLang="ja-JP" sz="1200" b="1">
              <a:solidFill>
                <a:schemeClr val="tx2"/>
              </a:solidFill>
              <a:latin typeface="+mn-lt"/>
              <a:ea typeface="MS PGothic" panose="020B0600070205080204" pitchFamily="34" charset="-128"/>
            </a:endParaRPr>
          </a:p>
          <a:p>
            <a:pPr>
              <a:lnSpc>
                <a:spcPct val="150000"/>
              </a:lnSpc>
            </a:pPr>
            <a:r>
              <a:rPr kumimoji="1" lang="ja-JP" altLang="en-US" sz="1100">
                <a:latin typeface="+mn-lt"/>
                <a:ea typeface="MS PGothic" panose="020B0600070205080204" pitchFamily="34" charset="-128"/>
              </a:rPr>
              <a:t>従来の </a:t>
            </a:r>
            <a:r>
              <a:rPr kumimoji="1" lang="en-US" altLang="ja-JP" sz="1100">
                <a:latin typeface="+mn-lt"/>
                <a:ea typeface="MS PGothic" panose="020B0600070205080204" pitchFamily="34" charset="-128"/>
              </a:rPr>
              <a:t>Cisco Catalyst 2000 </a:t>
            </a:r>
            <a:r>
              <a:rPr kumimoji="1" lang="ja-JP" altLang="en-US" sz="1100">
                <a:latin typeface="+mn-lt"/>
                <a:ea typeface="MS PGothic" panose="020B0600070205080204" pitchFamily="34" charset="-128"/>
              </a:rPr>
              <a:t>シリーズから基本機能は変更されていません。</a:t>
            </a:r>
            <a:endParaRPr kumimoji="1" lang="en-US" altLang="ja-JP" sz="1100">
              <a:latin typeface="+mn-lt"/>
              <a:ea typeface="MS PGothic" panose="020B0600070205080204" pitchFamily="34" charset="-128"/>
            </a:endParaRPr>
          </a:p>
          <a:p>
            <a:pPr>
              <a:lnSpc>
                <a:spcPct val="150000"/>
              </a:lnSpc>
            </a:pPr>
            <a:r>
              <a:rPr kumimoji="1" lang="ja-JP" altLang="en-US" sz="1100">
                <a:latin typeface="+mn-lt"/>
                <a:ea typeface="MS PGothic" panose="020B0600070205080204" pitchFamily="34" charset="-128"/>
              </a:rPr>
              <a:t>曜日や時間によって、</a:t>
            </a:r>
            <a:r>
              <a:rPr kumimoji="1" lang="en-US" altLang="ja-JP" sz="1100">
                <a:latin typeface="+mn-lt"/>
                <a:ea typeface="MS PGothic" panose="020B0600070205080204" pitchFamily="34" charset="-128"/>
              </a:rPr>
              <a:t>Interface </a:t>
            </a:r>
            <a:r>
              <a:rPr kumimoji="1" lang="ja-JP" altLang="en-US" sz="1100">
                <a:latin typeface="+mn-lt"/>
                <a:ea typeface="MS PGothic" panose="020B0600070205080204" pitchFamily="34" charset="-128"/>
              </a:rPr>
              <a:t>の</a:t>
            </a:r>
            <a:r>
              <a:rPr kumimoji="1" lang="en-US" altLang="ja-JP" sz="1100">
                <a:latin typeface="+mn-lt"/>
                <a:ea typeface="MS PGothic" panose="020B0600070205080204" pitchFamily="34" charset="-128"/>
              </a:rPr>
              <a:t> Up/Down </a:t>
            </a:r>
            <a:r>
              <a:rPr kumimoji="1" lang="ja-JP" altLang="en-US" sz="1100">
                <a:latin typeface="+mn-lt"/>
                <a:ea typeface="MS PGothic" panose="020B0600070205080204" pitchFamily="34" charset="-128"/>
              </a:rPr>
              <a:t>をコントロールすることが可能となり、</a:t>
            </a:r>
            <a:r>
              <a:rPr kumimoji="1" lang="en-US" altLang="ja-JP" sz="1100">
                <a:latin typeface="+mn-lt"/>
                <a:ea typeface="MS PGothic" panose="020B0600070205080204" pitchFamily="34" charset="-128"/>
              </a:rPr>
              <a:t>Interface </a:t>
            </a:r>
            <a:r>
              <a:rPr kumimoji="1" lang="ja-JP" altLang="en-US" sz="1100">
                <a:latin typeface="+mn-lt"/>
                <a:ea typeface="MS PGothic" panose="020B0600070205080204" pitchFamily="34" charset="-128"/>
              </a:rPr>
              <a:t>の</a:t>
            </a:r>
            <a:r>
              <a:rPr kumimoji="1" lang="en-US" altLang="ja-JP" sz="1100">
                <a:latin typeface="+mn-lt"/>
                <a:ea typeface="MS PGothic" panose="020B0600070205080204" pitchFamily="34" charset="-128"/>
              </a:rPr>
              <a:t> Up </a:t>
            </a:r>
            <a:r>
              <a:rPr kumimoji="1" lang="ja-JP" altLang="en-US" sz="1100">
                <a:latin typeface="+mn-lt"/>
                <a:ea typeface="MS PGothic" panose="020B0600070205080204" pitchFamily="34" charset="-128"/>
              </a:rPr>
              <a:t>に伴う電力消費や、</a:t>
            </a:r>
            <a:r>
              <a:rPr kumimoji="1" lang="en-US" altLang="ja-JP" sz="1100">
                <a:latin typeface="+mn-lt"/>
                <a:ea typeface="MS PGothic" panose="020B0600070205080204" pitchFamily="34" charset="-128"/>
              </a:rPr>
              <a:t>PoE </a:t>
            </a:r>
            <a:r>
              <a:rPr kumimoji="1" lang="ja-JP" altLang="en-US" sz="1100">
                <a:latin typeface="+mn-lt"/>
                <a:ea typeface="MS PGothic" panose="020B0600070205080204" pitchFamily="34" charset="-128"/>
              </a:rPr>
              <a:t>などの電力供給の削減を行い、コストの削減や</a:t>
            </a:r>
            <a:r>
              <a:rPr kumimoji="1" lang="en-US" altLang="ja-JP" sz="1100">
                <a:latin typeface="+mn-lt"/>
                <a:ea typeface="MS PGothic" panose="020B0600070205080204" pitchFamily="34" charset="-128"/>
              </a:rPr>
              <a:t> CO2 </a:t>
            </a:r>
            <a:r>
              <a:rPr kumimoji="1" lang="ja-JP" altLang="en-US" sz="1100">
                <a:latin typeface="+mn-lt"/>
                <a:ea typeface="MS PGothic" panose="020B0600070205080204" pitchFamily="34" charset="-128"/>
              </a:rPr>
              <a:t>の削減に貢献します。</a:t>
            </a:r>
            <a:endParaRPr kumimoji="1" lang="en-US" altLang="ja-JP" sz="1100">
              <a:latin typeface="+mn-lt"/>
              <a:ea typeface="MS PGothic" panose="020B0600070205080204" pitchFamily="34" charset="-128"/>
            </a:endParaRPr>
          </a:p>
        </p:txBody>
      </p:sp>
      <p:sp>
        <p:nvSpPr>
          <p:cNvPr id="11" name="テキスト ボックス 10">
            <a:extLst>
              <a:ext uri="{FF2B5EF4-FFF2-40B4-BE49-F238E27FC236}">
                <a16:creationId xmlns:a16="http://schemas.microsoft.com/office/drawing/2014/main" id="{814853F7-55C4-F647-B85E-9851721DB1EB}"/>
              </a:ext>
            </a:extLst>
          </p:cNvPr>
          <p:cNvSpPr txBox="1"/>
          <p:nvPr/>
        </p:nvSpPr>
        <p:spPr>
          <a:xfrm>
            <a:off x="533400" y="3312931"/>
            <a:ext cx="8240805" cy="844270"/>
          </a:xfrm>
          <a:prstGeom prst="rect">
            <a:avLst/>
          </a:prstGeom>
          <a:noFill/>
        </p:spPr>
        <p:txBody>
          <a:bodyPr wrap="square" rtlCol="0">
            <a:spAutoFit/>
          </a:bodyPr>
          <a:lstStyle/>
          <a:p>
            <a:pPr marL="171450" indent="-171450">
              <a:lnSpc>
                <a:spcPct val="150000"/>
              </a:lnSpc>
              <a:buFont typeface="Apple SD Gothic Neo Regular" panose="02000300000000000000" pitchFamily="2" charset="-127"/>
              <a:buChar char="◼"/>
            </a:pPr>
            <a:r>
              <a:rPr kumimoji="1" lang="ja-JP" altLang="en-US" sz="1200" b="1">
                <a:solidFill>
                  <a:schemeClr val="tx2"/>
                </a:solidFill>
                <a:latin typeface="+mn-lt"/>
                <a:ea typeface="MS PGothic" panose="020B0600070205080204" pitchFamily="34" charset="-128"/>
              </a:rPr>
              <a:t>注意事項</a:t>
            </a:r>
            <a:endParaRPr kumimoji="1" lang="en-US" altLang="ja-JP" sz="1200" b="1">
              <a:solidFill>
                <a:schemeClr val="tx2"/>
              </a:solidFill>
              <a:latin typeface="+mn-lt"/>
              <a:ea typeface="MS PGothic" panose="020B0600070205080204" pitchFamily="34" charset="-128"/>
            </a:endParaRPr>
          </a:p>
          <a:p>
            <a:pPr>
              <a:lnSpc>
                <a:spcPct val="150000"/>
              </a:lnSpc>
            </a:pPr>
            <a:r>
              <a:rPr kumimoji="1" lang="en-US" altLang="ja-JP" sz="1100" err="1">
                <a:latin typeface="+mn-lt"/>
                <a:ea typeface="MS PGothic" panose="020B0600070205080204" pitchFamily="34" charset="-128"/>
              </a:rPr>
              <a:t>EnergyWise</a:t>
            </a:r>
            <a:r>
              <a:rPr kumimoji="1" lang="en-US" altLang="ja-JP" sz="1100">
                <a:latin typeface="+mn-lt"/>
                <a:ea typeface="MS PGothic" panose="020B0600070205080204" pitchFamily="34" charset="-128"/>
              </a:rPr>
              <a:t> </a:t>
            </a:r>
            <a:r>
              <a:rPr kumimoji="1" lang="ja-JP" altLang="en-US" sz="1100">
                <a:latin typeface="+mn-lt"/>
                <a:ea typeface="MS PGothic" panose="020B0600070205080204" pitchFamily="34" charset="-128"/>
              </a:rPr>
              <a:t>の設定は、各物理</a:t>
            </a:r>
            <a:r>
              <a:rPr kumimoji="1" lang="en-US" altLang="ja-JP" sz="1100">
                <a:latin typeface="+mn-lt"/>
                <a:ea typeface="MS PGothic" panose="020B0600070205080204" pitchFamily="34" charset="-128"/>
              </a:rPr>
              <a:t> Interface </a:t>
            </a:r>
            <a:r>
              <a:rPr kumimoji="1" lang="ja-JP" altLang="en-US" sz="1100">
                <a:latin typeface="+mn-lt"/>
                <a:ea typeface="MS PGothic" panose="020B0600070205080204" pitchFamily="34" charset="-128"/>
              </a:rPr>
              <a:t>ごとに設定を行いますが、最初に</a:t>
            </a:r>
            <a:r>
              <a:rPr lang="ja-JP" altLang="en-US" sz="1100">
                <a:latin typeface="+mn-lt"/>
                <a:ea typeface="MS PGothic" panose="020B0600070205080204" pitchFamily="34" charset="-128"/>
              </a:rPr>
              <a:t>グローバル</a:t>
            </a:r>
            <a:r>
              <a:rPr lang="en-US" altLang="ja-JP" sz="1100">
                <a:latin typeface="+mn-lt"/>
                <a:ea typeface="MS PGothic" panose="020B0600070205080204" pitchFamily="34" charset="-128"/>
              </a:rPr>
              <a:t> </a:t>
            </a:r>
            <a:r>
              <a:rPr lang="ja-JP" altLang="en-US" sz="1100">
                <a:latin typeface="+mn-lt"/>
                <a:ea typeface="MS PGothic" panose="020B0600070205080204" pitchFamily="34" charset="-128"/>
              </a:rPr>
              <a:t>コンフィギュレーション</a:t>
            </a:r>
            <a:r>
              <a:rPr lang="en-US" altLang="ja-JP" sz="1100">
                <a:latin typeface="+mn-lt"/>
                <a:ea typeface="MS PGothic" panose="020B0600070205080204" pitchFamily="34" charset="-128"/>
              </a:rPr>
              <a:t> </a:t>
            </a:r>
            <a:r>
              <a:rPr lang="ja-JP" altLang="en-US" sz="1100">
                <a:latin typeface="+mn-lt"/>
                <a:ea typeface="MS PGothic" panose="020B0600070205080204" pitchFamily="34" charset="-128"/>
              </a:rPr>
              <a:t>モードから</a:t>
            </a:r>
            <a:r>
              <a:rPr kumimoji="1" lang="ja-JP" altLang="en-US" sz="1100">
                <a:latin typeface="+mn-lt"/>
                <a:ea typeface="MS PGothic" panose="020B0600070205080204" pitchFamily="34" charset="-128"/>
              </a:rPr>
              <a:t>ドメインの設定を行う必要があります。</a:t>
            </a:r>
            <a:endParaRPr kumimoji="1" lang="en-US" altLang="ja-JP" sz="1100">
              <a:latin typeface="+mn-lt"/>
              <a:ea typeface="MS PGothic" panose="020B0600070205080204" pitchFamily="34" charset="-128"/>
            </a:endParaRPr>
          </a:p>
        </p:txBody>
      </p:sp>
      <p:sp>
        <p:nvSpPr>
          <p:cNvPr id="9" name="Slide Number Placeholder 4">
            <a:extLst>
              <a:ext uri="{FF2B5EF4-FFF2-40B4-BE49-F238E27FC236}">
                <a16:creationId xmlns:a16="http://schemas.microsoft.com/office/drawing/2014/main" id="{9D76DCA8-F045-494F-A7DF-87FB9274DBDA}"/>
              </a:ext>
            </a:extLst>
          </p:cNvPr>
          <p:cNvSpPr>
            <a:spLocks noGrp="1"/>
          </p:cNvSpPr>
          <p:nvPr>
            <p:ph type="sldNum" sz="quarter" idx="4294967295"/>
          </p:nvPr>
        </p:nvSpPr>
        <p:spPr>
          <a:xfrm>
            <a:off x="8648700" y="4884738"/>
            <a:ext cx="495300" cy="274637"/>
          </a:xfrm>
          <a:prstGeom prst="rect">
            <a:avLst/>
          </a:prstGeom>
        </p:spPr>
        <p:txBody>
          <a:bodyPr>
            <a:noAutofit/>
          </a:bodyPr>
          <a:lstStyle/>
          <a:p>
            <a:fld id="{3945D0FD-48F1-4D72-80C5-FFB60B92A834}" type="slidenum">
              <a:rPr lang="en-US" sz="900" smtClean="0">
                <a:latin typeface="+mn-lt"/>
                <a:ea typeface="MS PGothic" panose="020B0600070205080204" pitchFamily="34" charset="-128"/>
              </a:rPr>
              <a:pPr/>
              <a:t>164</a:t>
            </a:fld>
            <a:endParaRPr lang="en-US" sz="900">
              <a:latin typeface="+mn-lt"/>
              <a:ea typeface="MS PGothic" panose="020B0600070205080204" pitchFamily="34" charset="-128"/>
            </a:endParaRPr>
          </a:p>
        </p:txBody>
      </p:sp>
    </p:spTree>
    <p:extLst>
      <p:ext uri="{BB962C8B-B14F-4D97-AF65-F5344CB8AC3E}">
        <p14:creationId xmlns:p14="http://schemas.microsoft.com/office/powerpoint/2010/main" val="3098614671"/>
      </p:ext>
    </p:extLst>
  </p:cSld>
  <p:clrMapOvr>
    <a:masterClrMapping/>
  </p:clrMapOvr>
</p:sld>
</file>

<file path=ppt/slides/slide1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B4E46717-193D-964E-B331-2B7326FCC372}"/>
              </a:ext>
            </a:extLst>
          </p:cNvPr>
          <p:cNvSpPr>
            <a:spLocks noGrp="1"/>
          </p:cNvSpPr>
          <p:nvPr>
            <p:ph type="title"/>
          </p:nvPr>
        </p:nvSpPr>
        <p:spPr/>
        <p:txBody>
          <a:bodyPr anchor="t"/>
          <a:lstStyle/>
          <a:p>
            <a:r>
              <a:rPr kumimoji="1" lang="en-US" altLang="ja-JP" err="1">
                <a:latin typeface="+mn-lt"/>
                <a:ea typeface="MS PGothic" panose="020B0600070205080204" pitchFamily="34" charset="-128"/>
              </a:rPr>
              <a:t>EnergyWise</a:t>
            </a:r>
            <a:endParaRPr lang="en-US">
              <a:latin typeface="+mn-lt"/>
              <a:ea typeface="MS PGothic" panose="020B0600070205080204" pitchFamily="34" charset="-128"/>
            </a:endParaRPr>
          </a:p>
        </p:txBody>
      </p:sp>
      <p:sp>
        <p:nvSpPr>
          <p:cNvPr id="5" name="Text Placeholder 4">
            <a:extLst>
              <a:ext uri="{FF2B5EF4-FFF2-40B4-BE49-F238E27FC236}">
                <a16:creationId xmlns:a16="http://schemas.microsoft.com/office/drawing/2014/main" id="{A9F797BE-25B5-8A46-B6B8-37C32BBAD93F}"/>
              </a:ext>
            </a:extLst>
          </p:cNvPr>
          <p:cNvSpPr>
            <a:spLocks noGrp="1"/>
          </p:cNvSpPr>
          <p:nvPr>
            <p:ph type="body" sz="quarter" idx="11"/>
          </p:nvPr>
        </p:nvSpPr>
        <p:spPr/>
        <p:txBody>
          <a:bodyPr anchor="b"/>
          <a:lstStyle/>
          <a:p>
            <a:r>
              <a:rPr kumimoji="1" lang="en-US" altLang="ja-JP" err="1">
                <a:ea typeface="MS PGothic" panose="020B0600070205080204" pitchFamily="34" charset="-128"/>
              </a:rPr>
              <a:t>EnergyWise</a:t>
            </a:r>
            <a:r>
              <a:rPr kumimoji="1" lang="en-US" altLang="ja-JP">
                <a:ea typeface="MS PGothic" panose="020B0600070205080204" pitchFamily="34" charset="-128"/>
              </a:rPr>
              <a:t> </a:t>
            </a:r>
            <a:r>
              <a:rPr lang="ja-JP" altLang="en-US">
                <a:ea typeface="MS PGothic" panose="020B0600070205080204" pitchFamily="34" charset="-128"/>
              </a:rPr>
              <a:t>コマンド</a:t>
            </a:r>
            <a:r>
              <a:rPr lang="en-US" altLang="ja-JP">
                <a:ea typeface="MS PGothic" panose="020B0600070205080204" pitchFamily="34" charset="-128"/>
              </a:rPr>
              <a:t> </a:t>
            </a:r>
            <a:r>
              <a:rPr lang="ja-JP" altLang="en-US">
                <a:ea typeface="MS PGothic" panose="020B0600070205080204" pitchFamily="34" charset="-128"/>
              </a:rPr>
              <a:t>ライン操作①</a:t>
            </a:r>
            <a:endParaRPr lang="en-US">
              <a:ea typeface="MS PGothic" panose="020B0600070205080204" pitchFamily="34" charset="-128"/>
            </a:endParaRPr>
          </a:p>
        </p:txBody>
      </p:sp>
      <p:sp>
        <p:nvSpPr>
          <p:cNvPr id="6" name="Text Placeholder 5">
            <a:extLst>
              <a:ext uri="{FF2B5EF4-FFF2-40B4-BE49-F238E27FC236}">
                <a16:creationId xmlns:a16="http://schemas.microsoft.com/office/drawing/2014/main" id="{AD0CEF74-413B-8F45-AD7F-1418652859F4}"/>
              </a:ext>
            </a:extLst>
          </p:cNvPr>
          <p:cNvSpPr>
            <a:spLocks noGrp="1"/>
          </p:cNvSpPr>
          <p:nvPr>
            <p:ph type="body" sz="quarter" idx="12"/>
          </p:nvPr>
        </p:nvSpPr>
        <p:spPr/>
        <p:txBody>
          <a:bodyPr/>
          <a:lstStyle/>
          <a:p>
            <a:r>
              <a:rPr kumimoji="1" lang="en-US" altLang="ja-JP">
                <a:ea typeface="MS PGothic" panose="020B0600070205080204" pitchFamily="34" charset="-128"/>
              </a:rPr>
              <a:t>3.2  IOS Management</a:t>
            </a:r>
            <a:endParaRPr lang="en-US" altLang="ja-JP">
              <a:solidFill>
                <a:schemeClr val="accent3">
                  <a:lumMod val="50000"/>
                </a:schemeClr>
              </a:solidFill>
              <a:ea typeface="MS PGothic" panose="020B0600070205080204" pitchFamily="34" charset="-128"/>
              <a:cs typeface="CiscoSansTT" panose="020B0503020201020303" pitchFamily="34" charset="0"/>
            </a:endParaRPr>
          </a:p>
        </p:txBody>
      </p:sp>
      <p:sp>
        <p:nvSpPr>
          <p:cNvPr id="14" name="テキスト ボックス 13">
            <a:extLst>
              <a:ext uri="{FF2B5EF4-FFF2-40B4-BE49-F238E27FC236}">
                <a16:creationId xmlns:a16="http://schemas.microsoft.com/office/drawing/2014/main" id="{4B94EF05-D980-5941-9DB1-5CEA5690EBA6}"/>
              </a:ext>
            </a:extLst>
          </p:cNvPr>
          <p:cNvSpPr txBox="1"/>
          <p:nvPr/>
        </p:nvSpPr>
        <p:spPr>
          <a:xfrm>
            <a:off x="228600" y="1461534"/>
            <a:ext cx="4800600" cy="2677656"/>
          </a:xfrm>
          <a:prstGeom prst="rect">
            <a:avLst/>
          </a:prstGeom>
          <a:solidFill>
            <a:schemeClr val="tx1">
              <a:lumMod val="10000"/>
              <a:lumOff val="90000"/>
            </a:schemeClr>
          </a:solidFill>
          <a:ln>
            <a:noFill/>
          </a:ln>
        </p:spPr>
        <p:style>
          <a:lnRef idx="0">
            <a:scrgbClr r="0" g="0" b="0"/>
          </a:lnRef>
          <a:fillRef idx="0">
            <a:scrgbClr r="0" g="0" b="0"/>
          </a:fillRef>
          <a:effectRef idx="0">
            <a:scrgbClr r="0" g="0" b="0"/>
          </a:effectRef>
          <a:fontRef idx="minor">
            <a:schemeClr val="accent4"/>
          </a:fontRef>
        </p:style>
        <p:txBody>
          <a:bodyPr wrap="square" rtlCol="0">
            <a:spAutoFit/>
          </a:bodyPr>
          <a:lstStyle/>
          <a:p>
            <a:r>
              <a:rPr kumimoji="1" lang="en-US" altLang="ja-JP" sz="800">
                <a:ea typeface="MS PGothic" panose="020B0600070205080204" pitchFamily="34" charset="-128"/>
              </a:rPr>
              <a:t>C9200-01#configure terminal</a:t>
            </a:r>
          </a:p>
          <a:p>
            <a:r>
              <a:rPr kumimoji="1" lang="en-US" altLang="ja-JP" sz="800">
                <a:ea typeface="MS PGothic" panose="020B0600070205080204" pitchFamily="34" charset="-128"/>
              </a:rPr>
              <a:t>C9200-01(config)#energywise domain cisco security shared-secret 0 cisco</a:t>
            </a:r>
          </a:p>
          <a:p>
            <a:r>
              <a:rPr kumimoji="1" lang="en-US" altLang="ja-JP" sz="800">
                <a:ea typeface="MS PGothic" panose="020B0600070205080204" pitchFamily="34" charset="-128"/>
              </a:rPr>
              <a:t>C9200-01(config)#</a:t>
            </a:r>
          </a:p>
          <a:p>
            <a:r>
              <a:rPr kumimoji="1" lang="en-US" altLang="ja-JP" sz="800">
                <a:ea typeface="MS PGothic" panose="020B0600070205080204" pitchFamily="34" charset="-128"/>
              </a:rPr>
              <a:t>C9200-01(config)#time-range onlabfloor02</a:t>
            </a:r>
          </a:p>
          <a:p>
            <a:r>
              <a:rPr kumimoji="1" lang="en-US" altLang="ja-JP" sz="800">
                <a:ea typeface="MS PGothic" panose="020B0600070205080204" pitchFamily="34" charset="-128"/>
              </a:rPr>
              <a:t>C9200-01(config-time-range)#absolute start 00:00 01 January 2019</a:t>
            </a:r>
          </a:p>
          <a:p>
            <a:r>
              <a:rPr kumimoji="1" lang="en-US" altLang="ja-JP" sz="800">
                <a:ea typeface="MS PGothic" panose="020B0600070205080204" pitchFamily="34" charset="-128"/>
              </a:rPr>
              <a:t>C9200-01(config-time-range)#periodic weekdays 7:00 to 19:00</a:t>
            </a:r>
          </a:p>
          <a:p>
            <a:r>
              <a:rPr kumimoji="1" lang="en-US" altLang="ja-JP" sz="800">
                <a:ea typeface="MS PGothic" panose="020B0600070205080204" pitchFamily="34" charset="-128"/>
              </a:rPr>
              <a:t>C9200-01(config-time-range)#periodic weekend 17:10 to 17:15</a:t>
            </a:r>
          </a:p>
          <a:p>
            <a:r>
              <a:rPr kumimoji="1" lang="en-US" altLang="ja-JP" sz="800">
                <a:ea typeface="MS PGothic" panose="020B0600070205080204" pitchFamily="34" charset="-128"/>
              </a:rPr>
              <a:t>C9200-01(config-time-range)#</a:t>
            </a:r>
          </a:p>
          <a:p>
            <a:r>
              <a:rPr kumimoji="1" lang="en-US" altLang="ja-JP" sz="800">
                <a:ea typeface="MS PGothic" panose="020B0600070205080204" pitchFamily="34" charset="-128"/>
              </a:rPr>
              <a:t>C9200-01(config-time-range)#time-range offlabfloor02</a:t>
            </a:r>
          </a:p>
          <a:p>
            <a:r>
              <a:rPr kumimoji="1" lang="en-US" altLang="ja-JP" sz="800">
                <a:ea typeface="MS PGothic" panose="020B0600070205080204" pitchFamily="34" charset="-128"/>
              </a:rPr>
              <a:t>C9200-01(config-time-range)#absolute start 00:00 01 January 2019</a:t>
            </a:r>
          </a:p>
          <a:p>
            <a:r>
              <a:rPr kumimoji="1" lang="en-US" altLang="ja-JP" sz="800">
                <a:ea typeface="MS PGothic" panose="020B0600070205080204" pitchFamily="34" charset="-128"/>
              </a:rPr>
              <a:t>C9200-01(config-time-range)#periodic weekdays 00:00 to 07:00</a:t>
            </a:r>
          </a:p>
          <a:p>
            <a:r>
              <a:rPr kumimoji="1" lang="en-US" altLang="ja-JP" sz="800">
                <a:ea typeface="MS PGothic" panose="020B0600070205080204" pitchFamily="34" charset="-128"/>
              </a:rPr>
              <a:t>C9200-01(config-time-range)#periodic weekdays 19:00 to 23:59</a:t>
            </a:r>
          </a:p>
          <a:p>
            <a:r>
              <a:rPr kumimoji="1" lang="en-US" altLang="ja-JP" sz="800">
                <a:ea typeface="MS PGothic" panose="020B0600070205080204" pitchFamily="34" charset="-128"/>
              </a:rPr>
              <a:t>C9200-01(config-time-range)#periodic weekend 00:00 to 17:09</a:t>
            </a:r>
          </a:p>
          <a:p>
            <a:r>
              <a:rPr kumimoji="1" lang="en-US" altLang="ja-JP" sz="800">
                <a:ea typeface="MS PGothic" panose="020B0600070205080204" pitchFamily="34" charset="-128"/>
              </a:rPr>
              <a:t>C9200-01(config-time-range)#periodic weekend 17:16 to 23:59</a:t>
            </a:r>
          </a:p>
          <a:p>
            <a:r>
              <a:rPr kumimoji="1" lang="en-US" altLang="ja-JP" sz="800">
                <a:ea typeface="MS PGothic" panose="020B0600070205080204" pitchFamily="34" charset="-128"/>
              </a:rPr>
              <a:t>C9200-01(config-time-range)#</a:t>
            </a:r>
          </a:p>
          <a:p>
            <a:r>
              <a:rPr kumimoji="1" lang="en-US" altLang="ja-JP" sz="800">
                <a:ea typeface="MS PGothic" panose="020B0600070205080204" pitchFamily="34" charset="-128"/>
              </a:rPr>
              <a:t>C9200-01(config-time-range)#interface giga 1/0/1</a:t>
            </a:r>
          </a:p>
          <a:p>
            <a:r>
              <a:rPr kumimoji="1" lang="en-US" altLang="ja-JP" sz="800">
                <a:ea typeface="MS PGothic" panose="020B0600070205080204" pitchFamily="34" charset="-128"/>
              </a:rPr>
              <a:t>C9200-01(config-if)#</a:t>
            </a:r>
            <a:r>
              <a:rPr kumimoji="1" lang="en-US" altLang="ja-JP" sz="800" err="1">
                <a:ea typeface="MS PGothic" panose="020B0600070205080204" pitchFamily="34" charset="-128"/>
              </a:rPr>
              <a:t>energywise</a:t>
            </a:r>
            <a:r>
              <a:rPr kumimoji="1" lang="en-US" altLang="ja-JP" sz="800">
                <a:ea typeface="MS PGothic" panose="020B0600070205080204" pitchFamily="34" charset="-128"/>
              </a:rPr>
              <a:t> level 10 recurrence importance 80 time-range onlabfloor02</a:t>
            </a:r>
          </a:p>
          <a:p>
            <a:r>
              <a:rPr kumimoji="1" lang="en-US" altLang="ja-JP" sz="800">
                <a:ea typeface="MS PGothic" panose="020B0600070205080204" pitchFamily="34" charset="-128"/>
              </a:rPr>
              <a:t>C9200-01(config-if)#</a:t>
            </a:r>
            <a:r>
              <a:rPr kumimoji="1" lang="en-US" altLang="ja-JP" sz="800" err="1">
                <a:ea typeface="MS PGothic" panose="020B0600070205080204" pitchFamily="34" charset="-128"/>
              </a:rPr>
              <a:t>energywise</a:t>
            </a:r>
            <a:r>
              <a:rPr kumimoji="1" lang="en-US" altLang="ja-JP" sz="800">
                <a:ea typeface="MS PGothic" panose="020B0600070205080204" pitchFamily="34" charset="-128"/>
              </a:rPr>
              <a:t> level 0 recurrence importance 80 time-range offlabfloor02</a:t>
            </a:r>
          </a:p>
          <a:p>
            <a:r>
              <a:rPr kumimoji="1" lang="en-US" altLang="ja-JP" sz="800">
                <a:ea typeface="MS PGothic" panose="020B0600070205080204" pitchFamily="34" charset="-128"/>
              </a:rPr>
              <a:t>C9200-01(config-if)#</a:t>
            </a:r>
            <a:r>
              <a:rPr kumimoji="1" lang="en-US" altLang="ja-JP" sz="800" err="1">
                <a:ea typeface="MS PGothic" panose="020B0600070205080204" pitchFamily="34" charset="-128"/>
              </a:rPr>
              <a:t>energywise</a:t>
            </a:r>
            <a:r>
              <a:rPr kumimoji="1" lang="en-US" altLang="ja-JP" sz="800">
                <a:ea typeface="MS PGothic" panose="020B0600070205080204" pitchFamily="34" charset="-128"/>
              </a:rPr>
              <a:t> name AP</a:t>
            </a:r>
          </a:p>
          <a:p>
            <a:r>
              <a:rPr kumimoji="1" lang="en-US" altLang="ja-JP" sz="800">
                <a:ea typeface="MS PGothic" panose="020B0600070205080204" pitchFamily="34" charset="-128"/>
              </a:rPr>
              <a:t>C9200-01(config-if)#</a:t>
            </a:r>
            <a:r>
              <a:rPr kumimoji="1" lang="en-US" altLang="ja-JP" sz="800" err="1">
                <a:ea typeface="MS PGothic" panose="020B0600070205080204" pitchFamily="34" charset="-128"/>
              </a:rPr>
              <a:t>energywise</a:t>
            </a:r>
            <a:r>
              <a:rPr kumimoji="1" lang="en-US" altLang="ja-JP" sz="800">
                <a:ea typeface="MS PGothic" panose="020B0600070205080204" pitchFamily="34" charset="-128"/>
              </a:rPr>
              <a:t> role manager</a:t>
            </a:r>
          </a:p>
          <a:p>
            <a:r>
              <a:rPr kumimoji="1" lang="en-US" altLang="ja-JP" sz="800">
                <a:ea typeface="MS PGothic" panose="020B0600070205080204" pitchFamily="34" charset="-128"/>
              </a:rPr>
              <a:t>C9200-01(config-if)#</a:t>
            </a:r>
          </a:p>
        </p:txBody>
      </p:sp>
      <p:sp>
        <p:nvSpPr>
          <p:cNvPr id="18" name="テキスト ボックス 17">
            <a:extLst>
              <a:ext uri="{FF2B5EF4-FFF2-40B4-BE49-F238E27FC236}">
                <a16:creationId xmlns:a16="http://schemas.microsoft.com/office/drawing/2014/main" id="{1134B947-8843-9048-B0CE-63EF7C9250D0}"/>
              </a:ext>
            </a:extLst>
          </p:cNvPr>
          <p:cNvSpPr txBox="1"/>
          <p:nvPr/>
        </p:nvSpPr>
        <p:spPr>
          <a:xfrm>
            <a:off x="228600" y="1199924"/>
            <a:ext cx="5643154" cy="276999"/>
          </a:xfrm>
          <a:prstGeom prst="rect">
            <a:avLst/>
          </a:prstGeom>
          <a:noFill/>
        </p:spPr>
        <p:txBody>
          <a:bodyPr wrap="square" rtlCol="0">
            <a:spAutoFit/>
          </a:bodyPr>
          <a:lstStyle/>
          <a:p>
            <a:pPr marL="171450" indent="-171450">
              <a:buFont typeface="Apple SD Gothic Neo Regular" panose="02000300000000000000" pitchFamily="2" charset="-127"/>
              <a:buChar char="◼"/>
            </a:pPr>
            <a:r>
              <a:rPr kumimoji="1" lang="en-US" altLang="ja-JP" sz="1200" b="1" err="1">
                <a:solidFill>
                  <a:schemeClr val="bg1"/>
                </a:solidFill>
                <a:latin typeface="+mn-lt"/>
                <a:ea typeface="MS PGothic" panose="020B0600070205080204" pitchFamily="34" charset="-128"/>
              </a:rPr>
              <a:t>EnergyWise</a:t>
            </a:r>
            <a:r>
              <a:rPr kumimoji="1" lang="en-US" altLang="ja-JP" sz="1200" b="1">
                <a:solidFill>
                  <a:schemeClr val="bg1"/>
                </a:solidFill>
                <a:latin typeface="+mn-lt"/>
                <a:ea typeface="MS PGothic" panose="020B0600070205080204" pitchFamily="34" charset="-128"/>
              </a:rPr>
              <a:t> </a:t>
            </a:r>
            <a:r>
              <a:rPr kumimoji="1" lang="ja-JP" altLang="en-US" sz="1200" b="1">
                <a:solidFill>
                  <a:schemeClr val="bg1"/>
                </a:solidFill>
                <a:latin typeface="+mn-lt"/>
                <a:ea typeface="MS PGothic" panose="020B0600070205080204" pitchFamily="34" charset="-128"/>
              </a:rPr>
              <a:t>の基本設定</a:t>
            </a:r>
            <a:endParaRPr kumimoji="1" lang="en-US" altLang="ja-JP" sz="1200" b="1">
              <a:solidFill>
                <a:schemeClr val="bg1"/>
              </a:solidFill>
              <a:latin typeface="+mn-lt"/>
              <a:ea typeface="MS PGothic" panose="020B0600070205080204" pitchFamily="34" charset="-128"/>
            </a:endParaRPr>
          </a:p>
        </p:txBody>
      </p:sp>
      <p:sp>
        <p:nvSpPr>
          <p:cNvPr id="21" name="テキスト ボックス 20">
            <a:extLst>
              <a:ext uri="{FF2B5EF4-FFF2-40B4-BE49-F238E27FC236}">
                <a16:creationId xmlns:a16="http://schemas.microsoft.com/office/drawing/2014/main" id="{6B4B2B20-8856-FE40-84B6-D276BDB5F1A1}"/>
              </a:ext>
            </a:extLst>
          </p:cNvPr>
          <p:cNvSpPr txBox="1"/>
          <p:nvPr/>
        </p:nvSpPr>
        <p:spPr>
          <a:xfrm>
            <a:off x="5257800" y="555534"/>
            <a:ext cx="3657600" cy="900246"/>
          </a:xfrm>
          <a:prstGeom prst="rect">
            <a:avLst/>
          </a:prstGeom>
          <a:noFill/>
        </p:spPr>
        <p:txBody>
          <a:bodyPr wrap="square" rtlCol="0">
            <a:spAutoFit/>
          </a:bodyPr>
          <a:lstStyle/>
          <a:p>
            <a:r>
              <a:rPr kumimoji="1" lang="ja-JP" altLang="en-US" sz="1050" b="1">
                <a:latin typeface="+mn-lt"/>
                <a:ea typeface="MS PGothic" panose="020B0600070205080204" pitchFamily="34" charset="-128"/>
              </a:rPr>
              <a:t>＜機能</a:t>
            </a:r>
            <a:r>
              <a:rPr kumimoji="1" lang="en-US" altLang="ja-JP" sz="1050" b="1">
                <a:latin typeface="+mn-lt"/>
                <a:ea typeface="MS PGothic" panose="020B0600070205080204" pitchFamily="34" charset="-128"/>
              </a:rPr>
              <a:t>1</a:t>
            </a:r>
            <a:r>
              <a:rPr kumimoji="1" lang="ja-JP" altLang="en-US" sz="1050" b="1">
                <a:latin typeface="+mn-lt"/>
                <a:ea typeface="MS PGothic" panose="020B0600070205080204" pitchFamily="34" charset="-128"/>
              </a:rPr>
              <a:t>＞</a:t>
            </a:r>
            <a:endParaRPr kumimoji="1" lang="en-US" altLang="ja-JP" sz="1050" b="1">
              <a:latin typeface="+mn-lt"/>
              <a:ea typeface="MS PGothic" panose="020B0600070205080204" pitchFamily="34" charset="-128"/>
            </a:endParaRPr>
          </a:p>
          <a:p>
            <a:r>
              <a:rPr kumimoji="1" lang="en-US" altLang="ja-JP" sz="1050">
                <a:latin typeface="+mn-lt"/>
                <a:ea typeface="MS PGothic" panose="020B0600070205080204" pitchFamily="34" charset="-128"/>
              </a:rPr>
              <a:t>Periodic </a:t>
            </a:r>
            <a:r>
              <a:rPr kumimoji="1" lang="ja-JP" altLang="en-US" sz="1050">
                <a:latin typeface="+mn-lt"/>
                <a:ea typeface="MS PGothic" panose="020B0600070205080204" pitchFamily="34" charset="-128"/>
              </a:rPr>
              <a:t>の設定に関しては、平日</a:t>
            </a:r>
            <a:r>
              <a:rPr kumimoji="1" lang="en-US" altLang="ja-JP" sz="1050">
                <a:latin typeface="+mn-lt"/>
                <a:ea typeface="MS PGothic" panose="020B0600070205080204" pitchFamily="34" charset="-128"/>
              </a:rPr>
              <a:t> </a:t>
            </a:r>
            <a:r>
              <a:rPr kumimoji="1" lang="ja-JP" altLang="en-US" sz="1050">
                <a:latin typeface="+mn-lt"/>
                <a:ea typeface="MS PGothic" panose="020B0600070205080204" pitchFamily="34" charset="-128"/>
              </a:rPr>
              <a:t>（</a:t>
            </a:r>
            <a:r>
              <a:rPr kumimoji="1" lang="en-US" altLang="ja-JP" sz="1050">
                <a:latin typeface="+mn-lt"/>
                <a:ea typeface="MS PGothic" panose="020B0600070205080204" pitchFamily="34" charset="-128"/>
              </a:rPr>
              <a:t>weekdays</a:t>
            </a:r>
            <a:r>
              <a:rPr kumimoji="1" lang="ja-JP" altLang="en-US" sz="1050">
                <a:latin typeface="+mn-lt"/>
                <a:ea typeface="MS PGothic" panose="020B0600070205080204" pitchFamily="34" charset="-128"/>
              </a:rPr>
              <a:t>）</a:t>
            </a:r>
            <a:r>
              <a:rPr kumimoji="1" lang="en-US" altLang="ja-JP" sz="1050">
                <a:latin typeface="+mn-lt"/>
                <a:ea typeface="MS PGothic" panose="020B0600070205080204" pitchFamily="34" charset="-128"/>
              </a:rPr>
              <a:t> </a:t>
            </a:r>
            <a:r>
              <a:rPr kumimoji="1" lang="ja-JP" altLang="en-US" sz="1050">
                <a:latin typeface="+mn-lt"/>
                <a:ea typeface="MS PGothic" panose="020B0600070205080204" pitchFamily="34" charset="-128"/>
              </a:rPr>
              <a:t>や、週末（</a:t>
            </a:r>
            <a:r>
              <a:rPr kumimoji="1" lang="en-US" altLang="ja-JP" sz="1050">
                <a:latin typeface="+mn-lt"/>
                <a:ea typeface="MS PGothic" panose="020B0600070205080204" pitchFamily="34" charset="-128"/>
              </a:rPr>
              <a:t>weekend</a:t>
            </a:r>
            <a:r>
              <a:rPr kumimoji="1" lang="ja-JP" altLang="en-US" sz="1050">
                <a:latin typeface="+mn-lt"/>
                <a:ea typeface="MS PGothic" panose="020B0600070205080204" pitchFamily="34" charset="-128"/>
              </a:rPr>
              <a:t>）</a:t>
            </a:r>
            <a:r>
              <a:rPr kumimoji="1" lang="en-US" altLang="ja-JP" sz="1050">
                <a:latin typeface="+mn-lt"/>
                <a:ea typeface="MS PGothic" panose="020B0600070205080204" pitchFamily="34" charset="-128"/>
              </a:rPr>
              <a:t> </a:t>
            </a:r>
            <a:r>
              <a:rPr kumimoji="1" lang="ja-JP" altLang="en-US" sz="1050">
                <a:latin typeface="+mn-lt"/>
                <a:ea typeface="MS PGothic" panose="020B0600070205080204" pitchFamily="34" charset="-128"/>
              </a:rPr>
              <a:t>の他に、毎日</a:t>
            </a:r>
            <a:r>
              <a:rPr kumimoji="1" lang="en-US" altLang="ja-JP" sz="1050">
                <a:latin typeface="+mn-lt"/>
                <a:ea typeface="MS PGothic" panose="020B0600070205080204" pitchFamily="34" charset="-128"/>
              </a:rPr>
              <a:t> </a:t>
            </a:r>
            <a:r>
              <a:rPr kumimoji="1" lang="ja-JP" altLang="en-US" sz="1050">
                <a:latin typeface="+mn-lt"/>
                <a:ea typeface="MS PGothic" panose="020B0600070205080204" pitchFamily="34" charset="-128"/>
              </a:rPr>
              <a:t>（</a:t>
            </a:r>
            <a:r>
              <a:rPr kumimoji="1" lang="en-US" altLang="ja-JP" sz="1050">
                <a:latin typeface="+mn-lt"/>
                <a:ea typeface="MS PGothic" panose="020B0600070205080204" pitchFamily="34" charset="-128"/>
              </a:rPr>
              <a:t>daily</a:t>
            </a:r>
            <a:r>
              <a:rPr kumimoji="1" lang="ja-JP" altLang="en-US" sz="1050">
                <a:latin typeface="+mn-lt"/>
                <a:ea typeface="MS PGothic" panose="020B0600070205080204" pitchFamily="34" charset="-128"/>
              </a:rPr>
              <a:t>）</a:t>
            </a:r>
            <a:r>
              <a:rPr kumimoji="1" lang="en-US" altLang="ja-JP" sz="1050">
                <a:latin typeface="+mn-lt"/>
                <a:ea typeface="MS PGothic" panose="020B0600070205080204" pitchFamily="34" charset="-128"/>
              </a:rPr>
              <a:t> </a:t>
            </a:r>
            <a:r>
              <a:rPr kumimoji="1" lang="ja-JP" altLang="en-US" sz="1050">
                <a:latin typeface="+mn-lt"/>
                <a:ea typeface="MS PGothic" panose="020B0600070205080204" pitchFamily="34" charset="-128"/>
              </a:rPr>
              <a:t>や、曜日指定（</a:t>
            </a:r>
            <a:r>
              <a:rPr kumimoji="1" lang="en-US" altLang="ja-JP" sz="1050" err="1">
                <a:latin typeface="+mn-lt"/>
                <a:ea typeface="MS PGothic" panose="020B0600070205080204" pitchFamily="34" charset="-128"/>
              </a:rPr>
              <a:t>sunday,monday</a:t>
            </a:r>
            <a:r>
              <a:rPr kumimoji="1" lang="ja-JP" altLang="en-US" sz="1050">
                <a:latin typeface="+mn-lt"/>
                <a:ea typeface="MS PGothic" panose="020B0600070205080204" pitchFamily="34" charset="-128"/>
              </a:rPr>
              <a:t>など）</a:t>
            </a:r>
            <a:r>
              <a:rPr kumimoji="1" lang="en-US" altLang="ja-JP" sz="1050">
                <a:latin typeface="+mn-lt"/>
                <a:ea typeface="MS PGothic" panose="020B0600070205080204" pitchFamily="34" charset="-128"/>
              </a:rPr>
              <a:t> </a:t>
            </a:r>
            <a:r>
              <a:rPr kumimoji="1" lang="ja-JP" altLang="en-US" sz="1050">
                <a:latin typeface="+mn-lt"/>
                <a:ea typeface="MS PGothic" panose="020B0600070205080204" pitchFamily="34" charset="-128"/>
              </a:rPr>
              <a:t>を行うことも可能</a:t>
            </a:r>
            <a:endParaRPr kumimoji="1" lang="en-US" altLang="ja-JP" sz="1050">
              <a:latin typeface="+mn-lt"/>
              <a:ea typeface="MS PGothic" panose="020B0600070205080204" pitchFamily="34" charset="-128"/>
            </a:endParaRPr>
          </a:p>
          <a:p>
            <a:endParaRPr kumimoji="1" lang="en-US" altLang="ja-JP" sz="1050">
              <a:latin typeface="+mn-lt"/>
              <a:ea typeface="MS PGothic" panose="020B0600070205080204" pitchFamily="34" charset="-128"/>
            </a:endParaRPr>
          </a:p>
        </p:txBody>
      </p:sp>
      <p:sp>
        <p:nvSpPr>
          <p:cNvPr id="22" name="テキスト ボックス 21">
            <a:extLst>
              <a:ext uri="{FF2B5EF4-FFF2-40B4-BE49-F238E27FC236}">
                <a16:creationId xmlns:a16="http://schemas.microsoft.com/office/drawing/2014/main" id="{A4E29745-4423-1B46-96AC-FA68973C083C}"/>
              </a:ext>
            </a:extLst>
          </p:cNvPr>
          <p:cNvSpPr txBox="1"/>
          <p:nvPr/>
        </p:nvSpPr>
        <p:spPr>
          <a:xfrm>
            <a:off x="5257800" y="3893367"/>
            <a:ext cx="3657600" cy="1061829"/>
          </a:xfrm>
          <a:prstGeom prst="rect">
            <a:avLst/>
          </a:prstGeom>
          <a:noFill/>
        </p:spPr>
        <p:txBody>
          <a:bodyPr wrap="square" rtlCol="0">
            <a:spAutoFit/>
          </a:bodyPr>
          <a:lstStyle/>
          <a:p>
            <a:r>
              <a:rPr kumimoji="1" lang="ja-JP" altLang="en-US" sz="1050" b="1">
                <a:latin typeface="+mn-lt"/>
                <a:ea typeface="MS PGothic" panose="020B0600070205080204" pitchFamily="34" charset="-128"/>
              </a:rPr>
              <a:t>＜機能</a:t>
            </a:r>
            <a:r>
              <a:rPr kumimoji="1" lang="en-US" altLang="ja-JP" sz="1050" b="1">
                <a:latin typeface="+mn-lt"/>
                <a:ea typeface="MS PGothic" panose="020B0600070205080204" pitchFamily="34" charset="-128"/>
              </a:rPr>
              <a:t>2</a:t>
            </a:r>
            <a:r>
              <a:rPr kumimoji="1" lang="ja-JP" altLang="en-US" sz="1050" b="1">
                <a:latin typeface="+mn-lt"/>
                <a:ea typeface="MS PGothic" panose="020B0600070205080204" pitchFamily="34" charset="-128"/>
              </a:rPr>
              <a:t>＞</a:t>
            </a:r>
            <a:endParaRPr kumimoji="1" lang="en-US" altLang="ja-JP" sz="1050" b="1">
              <a:latin typeface="+mn-lt"/>
              <a:ea typeface="MS PGothic" panose="020B0600070205080204" pitchFamily="34" charset="-128"/>
            </a:endParaRPr>
          </a:p>
          <a:p>
            <a:r>
              <a:rPr kumimoji="1" lang="en-US" altLang="ja-JP" sz="1050">
                <a:latin typeface="+mn-lt"/>
                <a:ea typeface="MS PGothic" panose="020B0600070205080204" pitchFamily="34" charset="-128"/>
              </a:rPr>
              <a:t>Level 10 </a:t>
            </a:r>
            <a:r>
              <a:rPr kumimoji="1" lang="ja-JP" altLang="en-US" sz="1050">
                <a:latin typeface="+mn-lt"/>
                <a:ea typeface="MS PGothic" panose="020B0600070205080204" pitchFamily="34" charset="-128"/>
              </a:rPr>
              <a:t>は電力供給</a:t>
            </a:r>
            <a:endParaRPr kumimoji="1" lang="en-US" altLang="ja-JP" sz="1050">
              <a:latin typeface="+mn-lt"/>
              <a:ea typeface="MS PGothic" panose="020B0600070205080204" pitchFamily="34" charset="-128"/>
            </a:endParaRPr>
          </a:p>
          <a:p>
            <a:r>
              <a:rPr kumimoji="1" lang="en-US" altLang="ja-JP" sz="1050">
                <a:latin typeface="+mn-lt"/>
                <a:ea typeface="MS PGothic" panose="020B0600070205080204" pitchFamily="34" charset="-128"/>
              </a:rPr>
              <a:t>Level 0 </a:t>
            </a:r>
            <a:r>
              <a:rPr kumimoji="1" lang="ja-JP" altLang="en-US" sz="1050">
                <a:latin typeface="+mn-lt"/>
                <a:ea typeface="MS PGothic" panose="020B0600070205080204" pitchFamily="34" charset="-128"/>
              </a:rPr>
              <a:t>は電力休止になります。</a:t>
            </a:r>
            <a:endParaRPr kumimoji="1" lang="en-US" altLang="ja-JP" sz="1050">
              <a:latin typeface="+mn-lt"/>
              <a:ea typeface="MS PGothic" panose="020B0600070205080204" pitchFamily="34" charset="-128"/>
            </a:endParaRPr>
          </a:p>
          <a:p>
            <a:r>
              <a:rPr kumimoji="1" lang="en-US" altLang="ja-JP" sz="1050" err="1">
                <a:latin typeface="+mn-lt"/>
                <a:ea typeface="MS PGothic" panose="020B0600070205080204" pitchFamily="34" charset="-128"/>
              </a:rPr>
              <a:t>EnergyWise</a:t>
            </a:r>
            <a:r>
              <a:rPr kumimoji="1" lang="en-US" altLang="ja-JP" sz="1050">
                <a:latin typeface="+mn-lt"/>
                <a:ea typeface="MS PGothic" panose="020B0600070205080204" pitchFamily="34" charset="-128"/>
              </a:rPr>
              <a:t> </a:t>
            </a:r>
            <a:r>
              <a:rPr kumimoji="1" lang="ja-JP" altLang="en-US" sz="1050">
                <a:latin typeface="+mn-lt"/>
                <a:ea typeface="MS PGothic" panose="020B0600070205080204" pitchFamily="34" charset="-128"/>
              </a:rPr>
              <a:t>では電力レベルを一元管理することにより</a:t>
            </a:r>
            <a:r>
              <a:rPr lang="ja-JP" altLang="en-US" sz="1050">
                <a:latin typeface="+mn-lt"/>
                <a:ea typeface="MS PGothic" panose="020B0600070205080204" pitchFamily="34" charset="-128"/>
              </a:rPr>
              <a:t>一連の電力レベルを定義しています。単独で動作させる場合は他の</a:t>
            </a:r>
            <a:r>
              <a:rPr lang="en-US" altLang="ja-JP" sz="1050">
                <a:latin typeface="+mn-lt"/>
                <a:ea typeface="MS PGothic" panose="020B0600070205080204" pitchFamily="34" charset="-128"/>
              </a:rPr>
              <a:t> Level </a:t>
            </a:r>
            <a:r>
              <a:rPr lang="ja-JP" altLang="en-US" sz="1050">
                <a:latin typeface="+mn-lt"/>
                <a:ea typeface="MS PGothic" panose="020B0600070205080204" pitchFamily="34" charset="-128"/>
              </a:rPr>
              <a:t>を使用することはありません。</a:t>
            </a:r>
            <a:endParaRPr kumimoji="1" lang="en-US" altLang="ja-JP" sz="1050">
              <a:latin typeface="+mn-lt"/>
              <a:ea typeface="MS PGothic" panose="020B0600070205080204" pitchFamily="34" charset="-128"/>
            </a:endParaRPr>
          </a:p>
        </p:txBody>
      </p:sp>
      <p:sp>
        <p:nvSpPr>
          <p:cNvPr id="32" name="吹き出し: 線 10">
            <a:extLst>
              <a:ext uri="{FF2B5EF4-FFF2-40B4-BE49-F238E27FC236}">
                <a16:creationId xmlns:a16="http://schemas.microsoft.com/office/drawing/2014/main" id="{7288E81A-925C-D24F-8182-625B83C966A8}"/>
              </a:ext>
            </a:extLst>
          </p:cNvPr>
          <p:cNvSpPr/>
          <p:nvPr/>
        </p:nvSpPr>
        <p:spPr>
          <a:xfrm>
            <a:off x="5249187" y="1363805"/>
            <a:ext cx="1946006" cy="179790"/>
          </a:xfrm>
          <a:prstGeom prst="callout1">
            <a:avLst>
              <a:gd name="adj1" fmla="val 49397"/>
              <a:gd name="adj2" fmla="val 318"/>
              <a:gd name="adj3" fmla="val 182935"/>
              <a:gd name="adj4" fmla="val -72558"/>
            </a:avLst>
          </a:prstGeom>
          <a:solidFill>
            <a:schemeClr val="accent1">
              <a:alpha val="15000"/>
            </a:schemeClr>
          </a:solidFill>
          <a:ln>
            <a:solidFill>
              <a:schemeClr val="accent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r>
              <a:rPr kumimoji="1" lang="ja-JP" altLang="en-US" sz="900">
                <a:ea typeface="MS PGothic" panose="020B0600070205080204" pitchFamily="34" charset="-128"/>
              </a:rPr>
              <a:t>←最初にドメインの設定（必須）</a:t>
            </a:r>
          </a:p>
        </p:txBody>
      </p:sp>
      <p:sp>
        <p:nvSpPr>
          <p:cNvPr id="33" name="吹き出し: 線 10">
            <a:extLst>
              <a:ext uri="{FF2B5EF4-FFF2-40B4-BE49-F238E27FC236}">
                <a16:creationId xmlns:a16="http://schemas.microsoft.com/office/drawing/2014/main" id="{E68962C0-6F13-C84A-9AD3-6D7D0753FD1B}"/>
              </a:ext>
            </a:extLst>
          </p:cNvPr>
          <p:cNvSpPr/>
          <p:nvPr/>
        </p:nvSpPr>
        <p:spPr>
          <a:xfrm>
            <a:off x="5249187" y="1574612"/>
            <a:ext cx="1946006" cy="179790"/>
          </a:xfrm>
          <a:prstGeom prst="callout1">
            <a:avLst>
              <a:gd name="adj1" fmla="val 49397"/>
              <a:gd name="adj2" fmla="val 318"/>
              <a:gd name="adj3" fmla="val 199519"/>
              <a:gd name="adj4" fmla="val -148148"/>
            </a:avLst>
          </a:prstGeom>
          <a:solidFill>
            <a:schemeClr val="accent1">
              <a:alpha val="15000"/>
            </a:schemeClr>
          </a:solidFill>
          <a:ln>
            <a:solidFill>
              <a:schemeClr val="accent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r>
              <a:rPr kumimoji="1" lang="en-US" altLang="ja-JP" sz="900">
                <a:ea typeface="MS PGothic" panose="020B0600070205080204" pitchFamily="34" charset="-128"/>
              </a:rPr>
              <a:t>←Interface</a:t>
            </a:r>
            <a:r>
              <a:rPr kumimoji="1" lang="ja-JP" altLang="en-US" sz="900">
                <a:ea typeface="MS PGothic" panose="020B0600070205080204" pitchFamily="34" charset="-128"/>
              </a:rPr>
              <a:t>の</a:t>
            </a:r>
            <a:r>
              <a:rPr kumimoji="1" lang="en-US" altLang="ja-JP" sz="900">
                <a:ea typeface="MS PGothic" panose="020B0600070205080204" pitchFamily="34" charset="-128"/>
              </a:rPr>
              <a:t>Up</a:t>
            </a:r>
            <a:r>
              <a:rPr kumimoji="1" lang="ja-JP" altLang="en-US" sz="900">
                <a:ea typeface="MS PGothic" panose="020B0600070205080204" pitchFamily="34" charset="-128"/>
              </a:rPr>
              <a:t>の時間設定</a:t>
            </a:r>
          </a:p>
        </p:txBody>
      </p:sp>
      <p:sp>
        <p:nvSpPr>
          <p:cNvPr id="34" name="吹き出し: 線 10">
            <a:extLst>
              <a:ext uri="{FF2B5EF4-FFF2-40B4-BE49-F238E27FC236}">
                <a16:creationId xmlns:a16="http://schemas.microsoft.com/office/drawing/2014/main" id="{C90A59A5-768D-7E48-88A9-7CD7E99DD1D2}"/>
              </a:ext>
            </a:extLst>
          </p:cNvPr>
          <p:cNvSpPr/>
          <p:nvPr/>
        </p:nvSpPr>
        <p:spPr>
          <a:xfrm>
            <a:off x="5249187" y="1787102"/>
            <a:ext cx="1946006" cy="179790"/>
          </a:xfrm>
          <a:prstGeom prst="callout1">
            <a:avLst>
              <a:gd name="adj1" fmla="val 49397"/>
              <a:gd name="adj2" fmla="val 318"/>
              <a:gd name="adj3" fmla="val 149765"/>
              <a:gd name="adj4" fmla="val -84305"/>
            </a:avLst>
          </a:prstGeom>
          <a:solidFill>
            <a:schemeClr val="accent1">
              <a:alpha val="15000"/>
            </a:schemeClr>
          </a:solidFill>
          <a:ln>
            <a:solidFill>
              <a:schemeClr val="accent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r>
              <a:rPr kumimoji="1" lang="ja-JP" altLang="en-US" sz="900">
                <a:ea typeface="MS PGothic" panose="020B0600070205080204" pitchFamily="34" charset="-128"/>
              </a:rPr>
              <a:t>開始日時</a:t>
            </a:r>
          </a:p>
        </p:txBody>
      </p:sp>
      <p:sp>
        <p:nvSpPr>
          <p:cNvPr id="35" name="吹き出し: 線 10">
            <a:extLst>
              <a:ext uri="{FF2B5EF4-FFF2-40B4-BE49-F238E27FC236}">
                <a16:creationId xmlns:a16="http://schemas.microsoft.com/office/drawing/2014/main" id="{5E296520-DE4F-9A4B-BA56-77D6B9C96446}"/>
              </a:ext>
            </a:extLst>
          </p:cNvPr>
          <p:cNvSpPr/>
          <p:nvPr/>
        </p:nvSpPr>
        <p:spPr>
          <a:xfrm>
            <a:off x="5249187" y="1997909"/>
            <a:ext cx="1946006" cy="179790"/>
          </a:xfrm>
          <a:prstGeom prst="callout1">
            <a:avLst>
              <a:gd name="adj1" fmla="val 49397"/>
              <a:gd name="adj2" fmla="val 318"/>
              <a:gd name="adj3" fmla="val 105540"/>
              <a:gd name="adj4" fmla="val -85327"/>
            </a:avLst>
          </a:prstGeom>
          <a:solidFill>
            <a:schemeClr val="accent1">
              <a:alpha val="15000"/>
            </a:schemeClr>
          </a:solidFill>
          <a:ln>
            <a:solidFill>
              <a:schemeClr val="accent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r>
              <a:rPr kumimoji="1" lang="ja-JP" altLang="en-US" sz="900">
                <a:ea typeface="MS PGothic" panose="020B0600070205080204" pitchFamily="34" charset="-128"/>
              </a:rPr>
              <a:t>平日の</a:t>
            </a:r>
            <a:r>
              <a:rPr kumimoji="1" lang="en-US" altLang="ja-JP" sz="900">
                <a:ea typeface="MS PGothic" panose="020B0600070205080204" pitchFamily="34" charset="-128"/>
              </a:rPr>
              <a:t> Up </a:t>
            </a:r>
            <a:r>
              <a:rPr kumimoji="1" lang="ja-JP" altLang="en-US" sz="900">
                <a:ea typeface="MS PGothic" panose="020B0600070205080204" pitchFamily="34" charset="-128"/>
              </a:rPr>
              <a:t>の時間</a:t>
            </a:r>
          </a:p>
        </p:txBody>
      </p:sp>
      <p:sp>
        <p:nvSpPr>
          <p:cNvPr id="36" name="吹き出し: 線 10">
            <a:extLst>
              <a:ext uri="{FF2B5EF4-FFF2-40B4-BE49-F238E27FC236}">
                <a16:creationId xmlns:a16="http://schemas.microsoft.com/office/drawing/2014/main" id="{3C334A1E-8F6A-5746-AB11-848D72B367B8}"/>
              </a:ext>
            </a:extLst>
          </p:cNvPr>
          <p:cNvSpPr/>
          <p:nvPr/>
        </p:nvSpPr>
        <p:spPr>
          <a:xfrm>
            <a:off x="5249187" y="2211415"/>
            <a:ext cx="1946006" cy="179790"/>
          </a:xfrm>
          <a:prstGeom prst="callout1">
            <a:avLst>
              <a:gd name="adj1" fmla="val 49397"/>
              <a:gd name="adj2" fmla="val 318"/>
              <a:gd name="adj3" fmla="val 61315"/>
              <a:gd name="adj4" fmla="val -85838"/>
            </a:avLst>
          </a:prstGeom>
          <a:solidFill>
            <a:schemeClr val="accent1">
              <a:alpha val="15000"/>
            </a:schemeClr>
          </a:solidFill>
          <a:ln>
            <a:solidFill>
              <a:schemeClr val="accent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r>
              <a:rPr kumimoji="1" lang="ja-JP" altLang="en-US" sz="900">
                <a:ea typeface="MS PGothic" panose="020B0600070205080204" pitchFamily="34" charset="-128"/>
              </a:rPr>
              <a:t>週末の</a:t>
            </a:r>
            <a:r>
              <a:rPr kumimoji="1" lang="en-US" altLang="ja-JP" sz="900">
                <a:ea typeface="MS PGothic" panose="020B0600070205080204" pitchFamily="34" charset="-128"/>
              </a:rPr>
              <a:t> Up </a:t>
            </a:r>
            <a:r>
              <a:rPr kumimoji="1" lang="ja-JP" altLang="en-US" sz="900">
                <a:ea typeface="MS PGothic" panose="020B0600070205080204" pitchFamily="34" charset="-128"/>
              </a:rPr>
              <a:t>の時間</a:t>
            </a:r>
          </a:p>
        </p:txBody>
      </p:sp>
      <p:sp>
        <p:nvSpPr>
          <p:cNvPr id="37" name="吹き出し: 線 10">
            <a:extLst>
              <a:ext uri="{FF2B5EF4-FFF2-40B4-BE49-F238E27FC236}">
                <a16:creationId xmlns:a16="http://schemas.microsoft.com/office/drawing/2014/main" id="{B9E6C771-3BF8-954C-81F3-8F391BD04946}"/>
              </a:ext>
            </a:extLst>
          </p:cNvPr>
          <p:cNvSpPr/>
          <p:nvPr/>
        </p:nvSpPr>
        <p:spPr>
          <a:xfrm>
            <a:off x="5249187" y="2423905"/>
            <a:ext cx="1946006" cy="179790"/>
          </a:xfrm>
          <a:prstGeom prst="callout1">
            <a:avLst>
              <a:gd name="adj1" fmla="val 49397"/>
              <a:gd name="adj2" fmla="val 318"/>
              <a:gd name="adj3" fmla="val 72371"/>
              <a:gd name="adj4" fmla="val -113928"/>
            </a:avLst>
          </a:prstGeom>
          <a:solidFill>
            <a:schemeClr val="accent1">
              <a:alpha val="15000"/>
            </a:schemeClr>
          </a:solidFill>
          <a:ln>
            <a:solidFill>
              <a:schemeClr val="accent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r>
              <a:rPr kumimoji="1" lang="en-US" altLang="ja-JP" sz="900">
                <a:ea typeface="MS PGothic" panose="020B0600070205080204" pitchFamily="34" charset="-128"/>
              </a:rPr>
              <a:t>Interface </a:t>
            </a:r>
            <a:r>
              <a:rPr kumimoji="1" lang="ja-JP" altLang="en-US" sz="900">
                <a:ea typeface="MS PGothic" panose="020B0600070205080204" pitchFamily="34" charset="-128"/>
              </a:rPr>
              <a:t>の</a:t>
            </a:r>
            <a:r>
              <a:rPr kumimoji="1" lang="en-US" altLang="ja-JP" sz="900">
                <a:ea typeface="MS PGothic" panose="020B0600070205080204" pitchFamily="34" charset="-128"/>
              </a:rPr>
              <a:t> Down </a:t>
            </a:r>
            <a:r>
              <a:rPr kumimoji="1" lang="ja-JP" altLang="en-US" sz="900">
                <a:ea typeface="MS PGothic" panose="020B0600070205080204" pitchFamily="34" charset="-128"/>
              </a:rPr>
              <a:t>の時間設定</a:t>
            </a:r>
          </a:p>
        </p:txBody>
      </p:sp>
      <p:sp>
        <p:nvSpPr>
          <p:cNvPr id="38" name="吹き出し: 線 10">
            <a:extLst>
              <a:ext uri="{FF2B5EF4-FFF2-40B4-BE49-F238E27FC236}">
                <a16:creationId xmlns:a16="http://schemas.microsoft.com/office/drawing/2014/main" id="{34EB832A-7612-D740-8448-F9A955848F4B}"/>
              </a:ext>
            </a:extLst>
          </p:cNvPr>
          <p:cNvSpPr/>
          <p:nvPr/>
        </p:nvSpPr>
        <p:spPr>
          <a:xfrm>
            <a:off x="5249187" y="2634712"/>
            <a:ext cx="1946006" cy="179790"/>
          </a:xfrm>
          <a:prstGeom prst="callout1">
            <a:avLst>
              <a:gd name="adj1" fmla="val 49397"/>
              <a:gd name="adj2" fmla="val 318"/>
              <a:gd name="adj3" fmla="val 17089"/>
              <a:gd name="adj4" fmla="val -84305"/>
            </a:avLst>
          </a:prstGeom>
          <a:solidFill>
            <a:schemeClr val="accent1">
              <a:alpha val="15000"/>
            </a:schemeClr>
          </a:solidFill>
          <a:ln>
            <a:solidFill>
              <a:schemeClr val="accent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r>
              <a:rPr kumimoji="1" lang="ja-JP" altLang="en-US" sz="900">
                <a:ea typeface="MS PGothic" panose="020B0600070205080204" pitchFamily="34" charset="-128"/>
              </a:rPr>
              <a:t>開始日時</a:t>
            </a:r>
          </a:p>
        </p:txBody>
      </p:sp>
      <p:sp>
        <p:nvSpPr>
          <p:cNvPr id="39" name="吹き出し: 線 10">
            <a:extLst>
              <a:ext uri="{FF2B5EF4-FFF2-40B4-BE49-F238E27FC236}">
                <a16:creationId xmlns:a16="http://schemas.microsoft.com/office/drawing/2014/main" id="{28C74FC5-BF85-974D-9B26-A24DC182B6AB}"/>
              </a:ext>
            </a:extLst>
          </p:cNvPr>
          <p:cNvSpPr/>
          <p:nvPr/>
        </p:nvSpPr>
        <p:spPr>
          <a:xfrm>
            <a:off x="5249187" y="2840885"/>
            <a:ext cx="1946006" cy="179790"/>
          </a:xfrm>
          <a:prstGeom prst="callout1">
            <a:avLst>
              <a:gd name="adj1" fmla="val 49397"/>
              <a:gd name="adj2" fmla="val 318"/>
              <a:gd name="adj3" fmla="val 33674"/>
              <a:gd name="adj4" fmla="val -94009"/>
            </a:avLst>
          </a:prstGeom>
          <a:solidFill>
            <a:schemeClr val="accent1">
              <a:alpha val="15000"/>
            </a:schemeClr>
          </a:solidFill>
          <a:ln>
            <a:solidFill>
              <a:schemeClr val="accent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r>
              <a:rPr kumimoji="1" lang="ja-JP" altLang="en-US" sz="900">
                <a:ea typeface="MS PGothic" panose="020B0600070205080204" pitchFamily="34" charset="-128"/>
              </a:rPr>
              <a:t>平日の</a:t>
            </a:r>
            <a:r>
              <a:rPr kumimoji="1" lang="en-US" altLang="ja-JP" sz="900">
                <a:ea typeface="MS PGothic" panose="020B0600070205080204" pitchFamily="34" charset="-128"/>
              </a:rPr>
              <a:t> Down </a:t>
            </a:r>
            <a:r>
              <a:rPr kumimoji="1" lang="ja-JP" altLang="en-US" sz="900">
                <a:ea typeface="MS PGothic" panose="020B0600070205080204" pitchFamily="34" charset="-128"/>
              </a:rPr>
              <a:t>の時間</a:t>
            </a:r>
          </a:p>
        </p:txBody>
      </p:sp>
      <p:sp>
        <p:nvSpPr>
          <p:cNvPr id="40" name="吹き出し: 線 10">
            <a:extLst>
              <a:ext uri="{FF2B5EF4-FFF2-40B4-BE49-F238E27FC236}">
                <a16:creationId xmlns:a16="http://schemas.microsoft.com/office/drawing/2014/main" id="{C74CFD20-AB41-0949-8273-7C7D77EAFC58}"/>
              </a:ext>
            </a:extLst>
          </p:cNvPr>
          <p:cNvSpPr/>
          <p:nvPr/>
        </p:nvSpPr>
        <p:spPr>
          <a:xfrm>
            <a:off x="5249187" y="3053375"/>
            <a:ext cx="1946006" cy="179790"/>
          </a:xfrm>
          <a:prstGeom prst="callout1">
            <a:avLst>
              <a:gd name="adj1" fmla="val 49397"/>
              <a:gd name="adj2" fmla="val 318"/>
              <a:gd name="adj3" fmla="val 44730"/>
              <a:gd name="adj4" fmla="val -95031"/>
            </a:avLst>
          </a:prstGeom>
          <a:solidFill>
            <a:schemeClr val="accent1">
              <a:alpha val="15000"/>
            </a:schemeClr>
          </a:solidFill>
          <a:ln>
            <a:solidFill>
              <a:schemeClr val="accent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r>
              <a:rPr kumimoji="1" lang="ja-JP" altLang="en-US" sz="900">
                <a:ea typeface="MS PGothic" panose="020B0600070205080204" pitchFamily="34" charset="-128"/>
              </a:rPr>
              <a:t>週末の</a:t>
            </a:r>
            <a:r>
              <a:rPr kumimoji="1" lang="en-US" altLang="ja-JP" sz="900">
                <a:ea typeface="MS PGothic" panose="020B0600070205080204" pitchFamily="34" charset="-128"/>
              </a:rPr>
              <a:t> Down </a:t>
            </a:r>
            <a:r>
              <a:rPr kumimoji="1" lang="ja-JP" altLang="en-US" sz="900">
                <a:ea typeface="MS PGothic" panose="020B0600070205080204" pitchFamily="34" charset="-128"/>
              </a:rPr>
              <a:t>の時間</a:t>
            </a:r>
          </a:p>
        </p:txBody>
      </p:sp>
      <p:sp>
        <p:nvSpPr>
          <p:cNvPr id="41" name="吹き出し: 線 10">
            <a:extLst>
              <a:ext uri="{FF2B5EF4-FFF2-40B4-BE49-F238E27FC236}">
                <a16:creationId xmlns:a16="http://schemas.microsoft.com/office/drawing/2014/main" id="{763FF07E-7471-374B-9FBD-85B8BA44390B}"/>
              </a:ext>
            </a:extLst>
          </p:cNvPr>
          <p:cNvSpPr/>
          <p:nvPr/>
        </p:nvSpPr>
        <p:spPr>
          <a:xfrm>
            <a:off x="5249187" y="3264182"/>
            <a:ext cx="1946006" cy="179790"/>
          </a:xfrm>
          <a:prstGeom prst="callout1">
            <a:avLst>
              <a:gd name="adj1" fmla="val 49397"/>
              <a:gd name="adj2" fmla="val 318"/>
              <a:gd name="adj3" fmla="val 88955"/>
              <a:gd name="adj4" fmla="val -127719"/>
            </a:avLst>
          </a:prstGeom>
          <a:solidFill>
            <a:schemeClr val="accent1">
              <a:alpha val="15000"/>
            </a:schemeClr>
          </a:solidFill>
          <a:ln>
            <a:solidFill>
              <a:schemeClr val="accent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r>
              <a:rPr kumimoji="1" lang="en-US" altLang="ja-JP" sz="900">
                <a:ea typeface="MS PGothic" panose="020B0600070205080204" pitchFamily="34" charset="-128"/>
              </a:rPr>
              <a:t>G1/0/1 </a:t>
            </a:r>
            <a:r>
              <a:rPr kumimoji="1" lang="ja-JP" altLang="en-US" sz="900">
                <a:ea typeface="MS PGothic" panose="020B0600070205080204" pitchFamily="34" charset="-128"/>
              </a:rPr>
              <a:t>に定義</a:t>
            </a:r>
          </a:p>
        </p:txBody>
      </p:sp>
      <p:sp>
        <p:nvSpPr>
          <p:cNvPr id="42" name="吹き出し: 線 10">
            <a:extLst>
              <a:ext uri="{FF2B5EF4-FFF2-40B4-BE49-F238E27FC236}">
                <a16:creationId xmlns:a16="http://schemas.microsoft.com/office/drawing/2014/main" id="{A8788174-8E80-4541-90D6-2AB4BA9A0CC9}"/>
              </a:ext>
            </a:extLst>
          </p:cNvPr>
          <p:cNvSpPr/>
          <p:nvPr/>
        </p:nvSpPr>
        <p:spPr>
          <a:xfrm>
            <a:off x="5249187" y="3460531"/>
            <a:ext cx="1946006" cy="179790"/>
          </a:xfrm>
          <a:prstGeom prst="callout1">
            <a:avLst>
              <a:gd name="adj1" fmla="val 49397"/>
              <a:gd name="adj2" fmla="val 318"/>
              <a:gd name="adj3" fmla="val 44729"/>
              <a:gd name="adj4" fmla="val -26591"/>
            </a:avLst>
          </a:prstGeom>
          <a:solidFill>
            <a:schemeClr val="accent1">
              <a:alpha val="15000"/>
            </a:schemeClr>
          </a:solidFill>
          <a:ln>
            <a:solidFill>
              <a:schemeClr val="accent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r>
              <a:rPr kumimoji="1" lang="en-US" altLang="ja-JP" sz="900">
                <a:ea typeface="MS PGothic" panose="020B0600070205080204" pitchFamily="34" charset="-128"/>
              </a:rPr>
              <a:t>Level10</a:t>
            </a:r>
            <a:r>
              <a:rPr kumimoji="1" lang="ja-JP" altLang="en-US" sz="900">
                <a:ea typeface="MS PGothic" panose="020B0600070205080204" pitchFamily="34" charset="-128"/>
              </a:rPr>
              <a:t>（電力</a:t>
            </a:r>
            <a:r>
              <a:rPr kumimoji="1" lang="en-US" altLang="ja-JP" sz="900">
                <a:ea typeface="MS PGothic" panose="020B0600070205080204" pitchFamily="34" charset="-128"/>
              </a:rPr>
              <a:t>On</a:t>
            </a:r>
            <a:r>
              <a:rPr kumimoji="1" lang="ja-JP" altLang="en-US" sz="900">
                <a:ea typeface="MS PGothic" panose="020B0600070205080204" pitchFamily="34" charset="-128"/>
              </a:rPr>
              <a:t>）の定義</a:t>
            </a:r>
          </a:p>
        </p:txBody>
      </p:sp>
      <p:sp>
        <p:nvSpPr>
          <p:cNvPr id="43" name="吹き出し: 線 10">
            <a:extLst>
              <a:ext uri="{FF2B5EF4-FFF2-40B4-BE49-F238E27FC236}">
                <a16:creationId xmlns:a16="http://schemas.microsoft.com/office/drawing/2014/main" id="{1D004634-7B1B-7649-B1C5-56903DBEB50A}"/>
              </a:ext>
            </a:extLst>
          </p:cNvPr>
          <p:cNvSpPr/>
          <p:nvPr/>
        </p:nvSpPr>
        <p:spPr>
          <a:xfrm>
            <a:off x="5249187" y="3671338"/>
            <a:ext cx="1946006" cy="179790"/>
          </a:xfrm>
          <a:prstGeom prst="callout1">
            <a:avLst>
              <a:gd name="adj1" fmla="val 49397"/>
              <a:gd name="adj2" fmla="val 318"/>
              <a:gd name="adj3" fmla="val 6033"/>
              <a:gd name="adj4" fmla="val -29145"/>
            </a:avLst>
          </a:prstGeom>
          <a:solidFill>
            <a:schemeClr val="accent1">
              <a:alpha val="15000"/>
            </a:schemeClr>
          </a:solidFill>
          <a:ln>
            <a:solidFill>
              <a:schemeClr val="accent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r>
              <a:rPr kumimoji="1" lang="en-US" altLang="ja-JP" sz="900">
                <a:ea typeface="MS PGothic" panose="020B0600070205080204" pitchFamily="34" charset="-128"/>
              </a:rPr>
              <a:t>Level0</a:t>
            </a:r>
            <a:r>
              <a:rPr kumimoji="1" lang="ja-JP" altLang="en-US" sz="900">
                <a:ea typeface="MS PGothic" panose="020B0600070205080204" pitchFamily="34" charset="-128"/>
              </a:rPr>
              <a:t>（電力</a:t>
            </a:r>
            <a:r>
              <a:rPr kumimoji="1" lang="en-US" altLang="ja-JP" sz="900">
                <a:ea typeface="MS PGothic" panose="020B0600070205080204" pitchFamily="34" charset="-128"/>
              </a:rPr>
              <a:t>Off</a:t>
            </a:r>
            <a:r>
              <a:rPr kumimoji="1" lang="ja-JP" altLang="en-US" sz="900">
                <a:ea typeface="MS PGothic" panose="020B0600070205080204" pitchFamily="34" charset="-128"/>
              </a:rPr>
              <a:t>）の定義</a:t>
            </a:r>
          </a:p>
        </p:txBody>
      </p:sp>
      <p:sp>
        <p:nvSpPr>
          <p:cNvPr id="23" name="Slide Number Placeholder 4">
            <a:extLst>
              <a:ext uri="{FF2B5EF4-FFF2-40B4-BE49-F238E27FC236}">
                <a16:creationId xmlns:a16="http://schemas.microsoft.com/office/drawing/2014/main" id="{0636F491-4E0C-884F-A890-B3EA207956E3}"/>
              </a:ext>
            </a:extLst>
          </p:cNvPr>
          <p:cNvSpPr>
            <a:spLocks noGrp="1"/>
          </p:cNvSpPr>
          <p:nvPr>
            <p:ph type="sldNum" sz="quarter" idx="4294967295"/>
          </p:nvPr>
        </p:nvSpPr>
        <p:spPr>
          <a:xfrm>
            <a:off x="8648700" y="4884738"/>
            <a:ext cx="495300" cy="274637"/>
          </a:xfrm>
          <a:prstGeom prst="rect">
            <a:avLst/>
          </a:prstGeom>
        </p:spPr>
        <p:txBody>
          <a:bodyPr>
            <a:noAutofit/>
          </a:bodyPr>
          <a:lstStyle/>
          <a:p>
            <a:fld id="{3945D0FD-48F1-4D72-80C5-FFB60B92A834}" type="slidenum">
              <a:rPr lang="en-US" sz="900" smtClean="0">
                <a:latin typeface="+mn-lt"/>
                <a:ea typeface="MS PGothic" panose="020B0600070205080204" pitchFamily="34" charset="-128"/>
              </a:rPr>
              <a:pPr/>
              <a:t>165</a:t>
            </a:fld>
            <a:endParaRPr lang="en-US" sz="900">
              <a:latin typeface="+mn-lt"/>
              <a:ea typeface="MS PGothic" panose="020B0600070205080204" pitchFamily="34" charset="-128"/>
            </a:endParaRPr>
          </a:p>
        </p:txBody>
      </p:sp>
    </p:spTree>
    <p:extLst>
      <p:ext uri="{BB962C8B-B14F-4D97-AF65-F5344CB8AC3E}">
        <p14:creationId xmlns:p14="http://schemas.microsoft.com/office/powerpoint/2010/main" val="3443833386"/>
      </p:ext>
    </p:extLst>
  </p:cSld>
  <p:clrMapOvr>
    <a:masterClrMapping/>
  </p:clrMapOvr>
</p:sld>
</file>

<file path=ppt/slides/slide1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B4E46717-193D-964E-B331-2B7326FCC372}"/>
              </a:ext>
            </a:extLst>
          </p:cNvPr>
          <p:cNvSpPr>
            <a:spLocks noGrp="1"/>
          </p:cNvSpPr>
          <p:nvPr>
            <p:ph type="title"/>
          </p:nvPr>
        </p:nvSpPr>
        <p:spPr/>
        <p:txBody>
          <a:bodyPr anchor="t"/>
          <a:lstStyle/>
          <a:p>
            <a:r>
              <a:rPr kumimoji="1" lang="en-US" altLang="ja-JP" err="1">
                <a:latin typeface="+mn-lt"/>
                <a:ea typeface="MS PGothic" panose="020B0600070205080204" pitchFamily="34" charset="-128"/>
              </a:rPr>
              <a:t>EnergyWise</a:t>
            </a:r>
            <a:endParaRPr lang="en-US">
              <a:latin typeface="+mn-lt"/>
              <a:ea typeface="MS PGothic" panose="020B0600070205080204" pitchFamily="34" charset="-128"/>
            </a:endParaRPr>
          </a:p>
        </p:txBody>
      </p:sp>
      <p:sp>
        <p:nvSpPr>
          <p:cNvPr id="5" name="Text Placeholder 4">
            <a:extLst>
              <a:ext uri="{FF2B5EF4-FFF2-40B4-BE49-F238E27FC236}">
                <a16:creationId xmlns:a16="http://schemas.microsoft.com/office/drawing/2014/main" id="{A9F797BE-25B5-8A46-B6B8-37C32BBAD93F}"/>
              </a:ext>
            </a:extLst>
          </p:cNvPr>
          <p:cNvSpPr>
            <a:spLocks noGrp="1"/>
          </p:cNvSpPr>
          <p:nvPr>
            <p:ph type="body" sz="quarter" idx="11"/>
          </p:nvPr>
        </p:nvSpPr>
        <p:spPr/>
        <p:txBody>
          <a:bodyPr anchor="b"/>
          <a:lstStyle/>
          <a:p>
            <a:r>
              <a:rPr kumimoji="1" lang="en-US" altLang="ja-JP" err="1">
                <a:ea typeface="MS PGothic" panose="020B0600070205080204" pitchFamily="34" charset="-128"/>
              </a:rPr>
              <a:t>EnergyWise</a:t>
            </a:r>
            <a:r>
              <a:rPr kumimoji="1" lang="en-US" altLang="ja-JP">
                <a:ea typeface="MS PGothic" panose="020B0600070205080204" pitchFamily="34" charset="-128"/>
              </a:rPr>
              <a:t> </a:t>
            </a:r>
            <a:r>
              <a:rPr lang="ja-JP" altLang="en-US">
                <a:ea typeface="MS PGothic" panose="020B0600070205080204" pitchFamily="34" charset="-128"/>
              </a:rPr>
              <a:t>コマンド</a:t>
            </a:r>
            <a:r>
              <a:rPr lang="en-US" altLang="ja-JP">
                <a:ea typeface="MS PGothic" panose="020B0600070205080204" pitchFamily="34" charset="-128"/>
              </a:rPr>
              <a:t> </a:t>
            </a:r>
            <a:r>
              <a:rPr lang="ja-JP" altLang="en-US">
                <a:ea typeface="MS PGothic" panose="020B0600070205080204" pitchFamily="34" charset="-128"/>
              </a:rPr>
              <a:t>ライン操作②</a:t>
            </a:r>
            <a:endParaRPr lang="en-US">
              <a:ea typeface="MS PGothic" panose="020B0600070205080204" pitchFamily="34" charset="-128"/>
            </a:endParaRPr>
          </a:p>
        </p:txBody>
      </p:sp>
      <p:sp>
        <p:nvSpPr>
          <p:cNvPr id="6" name="Text Placeholder 5">
            <a:extLst>
              <a:ext uri="{FF2B5EF4-FFF2-40B4-BE49-F238E27FC236}">
                <a16:creationId xmlns:a16="http://schemas.microsoft.com/office/drawing/2014/main" id="{AD0CEF74-413B-8F45-AD7F-1418652859F4}"/>
              </a:ext>
            </a:extLst>
          </p:cNvPr>
          <p:cNvSpPr>
            <a:spLocks noGrp="1"/>
          </p:cNvSpPr>
          <p:nvPr>
            <p:ph type="body" sz="quarter" idx="12"/>
          </p:nvPr>
        </p:nvSpPr>
        <p:spPr/>
        <p:txBody>
          <a:bodyPr/>
          <a:lstStyle/>
          <a:p>
            <a:r>
              <a:rPr kumimoji="1" lang="en-US" altLang="ja-JP">
                <a:ea typeface="MS PGothic" panose="020B0600070205080204" pitchFamily="34" charset="-128"/>
              </a:rPr>
              <a:t>3.2  IOS Management</a:t>
            </a:r>
            <a:endParaRPr lang="en-US" altLang="ja-JP">
              <a:solidFill>
                <a:schemeClr val="accent3">
                  <a:lumMod val="50000"/>
                </a:schemeClr>
              </a:solidFill>
              <a:ea typeface="MS PGothic" panose="020B0600070205080204" pitchFamily="34" charset="-128"/>
              <a:cs typeface="CiscoSansTT" panose="020B0503020201020303" pitchFamily="34" charset="0"/>
            </a:endParaRPr>
          </a:p>
        </p:txBody>
      </p:sp>
      <p:sp>
        <p:nvSpPr>
          <p:cNvPr id="7" name="テキスト ボックス 6">
            <a:extLst>
              <a:ext uri="{FF2B5EF4-FFF2-40B4-BE49-F238E27FC236}">
                <a16:creationId xmlns:a16="http://schemas.microsoft.com/office/drawing/2014/main" id="{CB80B0DA-D986-E843-870A-513F9213CBA5}"/>
              </a:ext>
            </a:extLst>
          </p:cNvPr>
          <p:cNvSpPr txBox="1"/>
          <p:nvPr/>
        </p:nvSpPr>
        <p:spPr>
          <a:xfrm>
            <a:off x="234500" y="1456926"/>
            <a:ext cx="4794700" cy="1446550"/>
          </a:xfrm>
          <a:prstGeom prst="rect">
            <a:avLst/>
          </a:prstGeom>
          <a:solidFill>
            <a:schemeClr val="tx1">
              <a:lumMod val="10000"/>
              <a:lumOff val="90000"/>
            </a:schemeClr>
          </a:solidFill>
          <a:ln>
            <a:noFill/>
          </a:ln>
        </p:spPr>
        <p:style>
          <a:lnRef idx="0">
            <a:scrgbClr r="0" g="0" b="0"/>
          </a:lnRef>
          <a:fillRef idx="0">
            <a:scrgbClr r="0" g="0" b="0"/>
          </a:fillRef>
          <a:effectRef idx="0">
            <a:scrgbClr r="0" g="0" b="0"/>
          </a:effectRef>
          <a:fontRef idx="minor">
            <a:schemeClr val="accent4"/>
          </a:fontRef>
        </p:style>
        <p:txBody>
          <a:bodyPr wrap="square" rtlCol="0">
            <a:spAutoFit/>
          </a:bodyPr>
          <a:lstStyle/>
          <a:p>
            <a:r>
              <a:rPr kumimoji="1" lang="en-US" altLang="ja-JP" sz="800">
                <a:ea typeface="MS PGothic" panose="020B0600070205080204" pitchFamily="34" charset="-128"/>
              </a:rPr>
              <a:t>C9200-01#sh </a:t>
            </a:r>
            <a:r>
              <a:rPr kumimoji="1" lang="en-US" altLang="ja-JP" sz="800" err="1">
                <a:ea typeface="MS PGothic" panose="020B0600070205080204" pitchFamily="34" charset="-128"/>
              </a:rPr>
              <a:t>energywise</a:t>
            </a:r>
            <a:r>
              <a:rPr kumimoji="1" lang="en-US" altLang="ja-JP" sz="800">
                <a:ea typeface="MS PGothic" panose="020B0600070205080204" pitchFamily="34" charset="-128"/>
              </a:rPr>
              <a:t> recurrences</a:t>
            </a:r>
          </a:p>
          <a:p>
            <a:r>
              <a:rPr kumimoji="1" lang="en-US" altLang="ja-JP" sz="800">
                <a:ea typeface="MS PGothic" panose="020B0600070205080204" pitchFamily="34" charset="-128"/>
              </a:rPr>
              <a:t>System level recurrence</a:t>
            </a:r>
          </a:p>
          <a:p>
            <a:r>
              <a:rPr kumimoji="1" lang="en-US" altLang="ja-JP" sz="800">
                <a:ea typeface="MS PGothic" panose="020B0600070205080204" pitchFamily="34" charset="-128"/>
              </a:rPr>
              <a:t>Level  Time-range</a:t>
            </a:r>
          </a:p>
          <a:p>
            <a:r>
              <a:rPr kumimoji="1" lang="en-US" altLang="ja-JP" sz="800">
                <a:ea typeface="MS PGothic" panose="020B0600070205080204" pitchFamily="34" charset="-128"/>
              </a:rPr>
              <a:t>-----  ----------</a:t>
            </a:r>
          </a:p>
          <a:p>
            <a:r>
              <a:rPr kumimoji="1" lang="en-US" altLang="ja-JP" sz="800">
                <a:ea typeface="MS PGothic" panose="020B0600070205080204" pitchFamily="34" charset="-128"/>
              </a:rPr>
              <a:t>Id     Interface  Class Action </a:t>
            </a:r>
            <a:r>
              <a:rPr kumimoji="1" lang="en-US" altLang="ja-JP" sz="800" err="1">
                <a:ea typeface="MS PGothic" panose="020B0600070205080204" pitchFamily="34" charset="-128"/>
              </a:rPr>
              <a:t>Lvl</a:t>
            </a:r>
            <a:r>
              <a:rPr kumimoji="1" lang="en-US" altLang="ja-JP" sz="800">
                <a:ea typeface="MS PGothic" panose="020B0600070205080204" pitchFamily="34" charset="-128"/>
              </a:rPr>
              <a:t> </a:t>
            </a:r>
            <a:r>
              <a:rPr kumimoji="1" lang="en-US" altLang="ja-JP" sz="800" err="1">
                <a:ea typeface="MS PGothic" panose="020B0600070205080204" pitchFamily="34" charset="-128"/>
              </a:rPr>
              <a:t>Cron</a:t>
            </a:r>
            <a:r>
              <a:rPr kumimoji="1" lang="en-US" altLang="ja-JP" sz="800">
                <a:ea typeface="MS PGothic" panose="020B0600070205080204" pitchFamily="34" charset="-128"/>
              </a:rPr>
              <a:t>/Time-range</a:t>
            </a:r>
          </a:p>
          <a:p>
            <a:r>
              <a:rPr kumimoji="1" lang="en-US" altLang="ja-JP" sz="800">
                <a:ea typeface="MS PGothic" panose="020B0600070205080204" pitchFamily="34" charset="-128"/>
              </a:rPr>
              <a:t>--     ---------  ----- ------ --- ---------------</a:t>
            </a:r>
          </a:p>
          <a:p>
            <a:r>
              <a:rPr kumimoji="1" lang="en-US" altLang="ja-JP" sz="800" b="1">
                <a:solidFill>
                  <a:srgbClr val="FF0000"/>
                </a:solidFill>
                <a:ea typeface="MS PGothic" panose="020B0600070205080204" pitchFamily="34" charset="-128"/>
              </a:rPr>
              <a:t>1      Gi1/0/1    QUERY SET    10  onlabfloor02</a:t>
            </a:r>
          </a:p>
          <a:p>
            <a:r>
              <a:rPr kumimoji="1" lang="en-US" altLang="ja-JP" sz="800" b="1">
                <a:solidFill>
                  <a:srgbClr val="FF0000"/>
                </a:solidFill>
                <a:ea typeface="MS PGothic" panose="020B0600070205080204" pitchFamily="34" charset="-128"/>
              </a:rPr>
              <a:t>2      Gi1/0/1    QUERY SET     0  offlabfloor02</a:t>
            </a:r>
          </a:p>
          <a:p>
            <a:r>
              <a:rPr kumimoji="1" lang="en-US" altLang="ja-JP" sz="800">
                <a:ea typeface="MS PGothic" panose="020B0600070205080204" pitchFamily="34" charset="-128"/>
              </a:rPr>
              <a:t>Alarms</a:t>
            </a:r>
          </a:p>
          <a:p>
            <a:r>
              <a:rPr kumimoji="1" lang="en-US" altLang="ja-JP" sz="800">
                <a:ea typeface="MS PGothic" panose="020B0600070205080204" pitchFamily="34" charset="-128"/>
              </a:rPr>
              <a:t>Endpoint        Id    Interface  </a:t>
            </a:r>
            <a:r>
              <a:rPr kumimoji="1" lang="en-US" altLang="ja-JP" sz="800" err="1">
                <a:ea typeface="MS PGothic" panose="020B0600070205080204" pitchFamily="34" charset="-128"/>
              </a:rPr>
              <a:t>Lvl</a:t>
            </a:r>
            <a:r>
              <a:rPr kumimoji="1" lang="en-US" altLang="ja-JP" sz="800">
                <a:ea typeface="MS PGothic" panose="020B0600070205080204" pitchFamily="34" charset="-128"/>
              </a:rPr>
              <a:t> Status</a:t>
            </a:r>
          </a:p>
          <a:p>
            <a:r>
              <a:rPr kumimoji="1" lang="en-US" altLang="ja-JP" sz="800">
                <a:ea typeface="MS PGothic" panose="020B0600070205080204" pitchFamily="34" charset="-128"/>
              </a:rPr>
              <a:t>--------        --    ---------  --- ------</a:t>
            </a:r>
          </a:p>
        </p:txBody>
      </p:sp>
      <p:sp>
        <p:nvSpPr>
          <p:cNvPr id="8" name="テキスト ボックス 7">
            <a:extLst>
              <a:ext uri="{FF2B5EF4-FFF2-40B4-BE49-F238E27FC236}">
                <a16:creationId xmlns:a16="http://schemas.microsoft.com/office/drawing/2014/main" id="{1B692E82-58F6-A44D-BAB4-2699B6882963}"/>
              </a:ext>
            </a:extLst>
          </p:cNvPr>
          <p:cNvSpPr txBox="1"/>
          <p:nvPr/>
        </p:nvSpPr>
        <p:spPr>
          <a:xfrm>
            <a:off x="228600" y="1212297"/>
            <a:ext cx="5538998" cy="276999"/>
          </a:xfrm>
          <a:prstGeom prst="rect">
            <a:avLst/>
          </a:prstGeom>
          <a:noFill/>
        </p:spPr>
        <p:txBody>
          <a:bodyPr wrap="square" rtlCol="0">
            <a:spAutoFit/>
          </a:bodyPr>
          <a:lstStyle/>
          <a:p>
            <a:pPr marL="171450" indent="-171450">
              <a:buFont typeface="Apple SD Gothic Neo Regular" panose="02000300000000000000" pitchFamily="2" charset="-127"/>
              <a:buChar char="◼"/>
            </a:pPr>
            <a:r>
              <a:rPr kumimoji="1" lang="en-US" altLang="ja-JP" sz="1200" b="1" err="1">
                <a:solidFill>
                  <a:schemeClr val="bg1"/>
                </a:solidFill>
                <a:latin typeface="+mn-lt"/>
                <a:ea typeface="MS PGothic" panose="020B0600070205080204" pitchFamily="34" charset="-128"/>
              </a:rPr>
              <a:t>EnergyWise</a:t>
            </a:r>
            <a:r>
              <a:rPr kumimoji="1" lang="en-US" altLang="ja-JP" sz="1200" b="1">
                <a:solidFill>
                  <a:schemeClr val="bg1"/>
                </a:solidFill>
                <a:latin typeface="+mn-lt"/>
                <a:ea typeface="MS PGothic" panose="020B0600070205080204" pitchFamily="34" charset="-128"/>
              </a:rPr>
              <a:t> </a:t>
            </a:r>
            <a:r>
              <a:rPr kumimoji="1" lang="ja-JP" altLang="en-US" sz="1200" b="1">
                <a:solidFill>
                  <a:schemeClr val="bg1"/>
                </a:solidFill>
                <a:latin typeface="+mn-lt"/>
                <a:ea typeface="MS PGothic" panose="020B0600070205080204" pitchFamily="34" charset="-128"/>
              </a:rPr>
              <a:t>の動作確認</a:t>
            </a:r>
            <a:endParaRPr kumimoji="1" lang="en-US" altLang="ja-JP" sz="1200" b="1">
              <a:solidFill>
                <a:schemeClr val="bg1"/>
              </a:solidFill>
              <a:latin typeface="+mn-lt"/>
              <a:ea typeface="MS PGothic" panose="020B0600070205080204" pitchFamily="34" charset="-128"/>
            </a:endParaRPr>
          </a:p>
        </p:txBody>
      </p:sp>
      <p:sp>
        <p:nvSpPr>
          <p:cNvPr id="10" name="テキスト ボックス 9">
            <a:extLst>
              <a:ext uri="{FF2B5EF4-FFF2-40B4-BE49-F238E27FC236}">
                <a16:creationId xmlns:a16="http://schemas.microsoft.com/office/drawing/2014/main" id="{32E19D49-DEC1-8946-B054-B71521CABA72}"/>
              </a:ext>
            </a:extLst>
          </p:cNvPr>
          <p:cNvSpPr txBox="1"/>
          <p:nvPr/>
        </p:nvSpPr>
        <p:spPr>
          <a:xfrm>
            <a:off x="5257800" y="2281782"/>
            <a:ext cx="3657600" cy="938719"/>
          </a:xfrm>
          <a:prstGeom prst="rect">
            <a:avLst/>
          </a:prstGeom>
          <a:noFill/>
        </p:spPr>
        <p:txBody>
          <a:bodyPr wrap="square" rtlCol="0">
            <a:spAutoFit/>
          </a:bodyPr>
          <a:lstStyle/>
          <a:p>
            <a:r>
              <a:rPr kumimoji="1" lang="ja-JP" altLang="en-US" sz="1100" b="1">
                <a:latin typeface="+mn-lt"/>
                <a:ea typeface="MS PGothic" panose="020B0600070205080204" pitchFamily="34" charset="-128"/>
              </a:rPr>
              <a:t>＜機能＞</a:t>
            </a:r>
            <a:endParaRPr kumimoji="1" lang="en-US" altLang="ja-JP" sz="1100" b="1">
              <a:latin typeface="+mn-lt"/>
              <a:ea typeface="MS PGothic" panose="020B0600070205080204" pitchFamily="34" charset="-128"/>
            </a:endParaRPr>
          </a:p>
          <a:p>
            <a:r>
              <a:rPr kumimoji="1" lang="en-US" altLang="ja-JP" sz="1100">
                <a:latin typeface="+mn-lt"/>
                <a:ea typeface="MS PGothic" panose="020B0600070205080204" pitchFamily="34" charset="-128"/>
              </a:rPr>
              <a:t>Periodic </a:t>
            </a:r>
            <a:r>
              <a:rPr kumimoji="1" lang="ja-JP" altLang="en-US" sz="1100">
                <a:latin typeface="+mn-lt"/>
                <a:ea typeface="MS PGothic" panose="020B0600070205080204" pitchFamily="34" charset="-128"/>
              </a:rPr>
              <a:t>の設定に関しては、平日（</a:t>
            </a:r>
            <a:r>
              <a:rPr kumimoji="1" lang="en-US" altLang="ja-JP" sz="1100">
                <a:latin typeface="+mn-lt"/>
                <a:ea typeface="MS PGothic" panose="020B0600070205080204" pitchFamily="34" charset="-128"/>
              </a:rPr>
              <a:t>weekdays</a:t>
            </a:r>
            <a:r>
              <a:rPr kumimoji="1" lang="ja-JP" altLang="en-US" sz="1100">
                <a:latin typeface="+mn-lt"/>
                <a:ea typeface="MS PGothic" panose="020B0600070205080204" pitchFamily="34" charset="-128"/>
              </a:rPr>
              <a:t>）や、週末（</a:t>
            </a:r>
            <a:r>
              <a:rPr kumimoji="1" lang="en-US" altLang="ja-JP" sz="1100">
                <a:latin typeface="+mn-lt"/>
                <a:ea typeface="MS PGothic" panose="020B0600070205080204" pitchFamily="34" charset="-128"/>
              </a:rPr>
              <a:t>weekend</a:t>
            </a:r>
            <a:r>
              <a:rPr kumimoji="1" lang="ja-JP" altLang="en-US" sz="1100">
                <a:latin typeface="+mn-lt"/>
                <a:ea typeface="MS PGothic" panose="020B0600070205080204" pitchFamily="34" charset="-128"/>
              </a:rPr>
              <a:t>）の他に、毎日（</a:t>
            </a:r>
            <a:r>
              <a:rPr kumimoji="1" lang="en-US" altLang="ja-JP" sz="1100">
                <a:latin typeface="+mn-lt"/>
                <a:ea typeface="MS PGothic" panose="020B0600070205080204" pitchFamily="34" charset="-128"/>
              </a:rPr>
              <a:t>daily</a:t>
            </a:r>
            <a:r>
              <a:rPr kumimoji="1" lang="ja-JP" altLang="en-US" sz="1100">
                <a:latin typeface="+mn-lt"/>
                <a:ea typeface="MS PGothic" panose="020B0600070205080204" pitchFamily="34" charset="-128"/>
              </a:rPr>
              <a:t>）や、曜日指定（</a:t>
            </a:r>
            <a:r>
              <a:rPr kumimoji="1" lang="en-US" altLang="ja-JP" sz="1100">
                <a:latin typeface="+mn-lt"/>
                <a:ea typeface="MS PGothic" panose="020B0600070205080204" pitchFamily="34" charset="-128"/>
              </a:rPr>
              <a:t>Sunday</a:t>
            </a:r>
            <a:r>
              <a:rPr kumimoji="1" lang="ja-JP" altLang="en-US" sz="1100" err="1">
                <a:latin typeface="+mn-lt"/>
                <a:ea typeface="MS PGothic" panose="020B0600070205080204" pitchFamily="34" charset="-128"/>
              </a:rPr>
              <a:t>、</a:t>
            </a:r>
            <a:r>
              <a:rPr kumimoji="1" lang="en-US" altLang="ja-JP" sz="1100">
                <a:latin typeface="+mn-lt"/>
                <a:ea typeface="MS PGothic" panose="020B0600070205080204" pitchFamily="34" charset="-128"/>
              </a:rPr>
              <a:t>Monday </a:t>
            </a:r>
            <a:r>
              <a:rPr kumimoji="1" lang="ja-JP" altLang="en-US" sz="1100">
                <a:latin typeface="+mn-lt"/>
                <a:ea typeface="MS PGothic" panose="020B0600070205080204" pitchFamily="34" charset="-128"/>
              </a:rPr>
              <a:t>など）を行うことも可能</a:t>
            </a:r>
            <a:endParaRPr kumimoji="1" lang="en-US" altLang="ja-JP" sz="1100">
              <a:latin typeface="+mn-lt"/>
              <a:ea typeface="MS PGothic" panose="020B0600070205080204" pitchFamily="34" charset="-128"/>
            </a:endParaRPr>
          </a:p>
          <a:p>
            <a:endParaRPr kumimoji="1" lang="en-US" altLang="ja-JP" sz="1100">
              <a:latin typeface="+mn-lt"/>
              <a:ea typeface="MS PGothic" panose="020B0600070205080204" pitchFamily="34" charset="-128"/>
            </a:endParaRPr>
          </a:p>
        </p:txBody>
      </p:sp>
      <p:sp>
        <p:nvSpPr>
          <p:cNvPr id="11" name="テキスト ボックス 10">
            <a:extLst>
              <a:ext uri="{FF2B5EF4-FFF2-40B4-BE49-F238E27FC236}">
                <a16:creationId xmlns:a16="http://schemas.microsoft.com/office/drawing/2014/main" id="{380E970E-DE03-C24D-9390-64CD5350F9DA}"/>
              </a:ext>
            </a:extLst>
          </p:cNvPr>
          <p:cNvSpPr txBox="1"/>
          <p:nvPr/>
        </p:nvSpPr>
        <p:spPr>
          <a:xfrm>
            <a:off x="5244069" y="3839334"/>
            <a:ext cx="3657600" cy="769441"/>
          </a:xfrm>
          <a:prstGeom prst="rect">
            <a:avLst/>
          </a:prstGeom>
          <a:noFill/>
        </p:spPr>
        <p:txBody>
          <a:bodyPr wrap="square" rtlCol="0">
            <a:spAutoFit/>
          </a:bodyPr>
          <a:lstStyle/>
          <a:p>
            <a:r>
              <a:rPr kumimoji="1" lang="ja-JP" altLang="en-US" sz="1100" b="1">
                <a:latin typeface="+mn-lt"/>
                <a:ea typeface="MS PGothic" panose="020B0600070205080204" pitchFamily="34" charset="-128"/>
              </a:rPr>
              <a:t>＜注意＞</a:t>
            </a:r>
            <a:endParaRPr kumimoji="1" lang="en-US" altLang="ja-JP" sz="1100" b="1">
              <a:latin typeface="+mn-lt"/>
              <a:ea typeface="MS PGothic" panose="020B0600070205080204" pitchFamily="34" charset="-128"/>
            </a:endParaRPr>
          </a:p>
          <a:p>
            <a:r>
              <a:rPr kumimoji="1" lang="ja-JP" altLang="en-US" sz="1100">
                <a:latin typeface="+mn-lt"/>
                <a:ea typeface="MS PGothic" panose="020B0600070205080204" pitchFamily="34" charset="-128"/>
              </a:rPr>
              <a:t>時間の連携に関しては、機器内の時間を参照して動作しています。事前にタイムゾーンの設定や、</a:t>
            </a:r>
            <a:r>
              <a:rPr kumimoji="1" lang="en-US" altLang="ja-JP" sz="1100">
                <a:latin typeface="+mn-lt"/>
                <a:ea typeface="MS PGothic" panose="020B0600070205080204" pitchFamily="34" charset="-128"/>
              </a:rPr>
              <a:t>NTP </a:t>
            </a:r>
            <a:r>
              <a:rPr kumimoji="1" lang="ja-JP" altLang="en-US" sz="1100">
                <a:latin typeface="+mn-lt"/>
                <a:ea typeface="MS PGothic" panose="020B0600070205080204" pitchFamily="34" charset="-128"/>
              </a:rPr>
              <a:t>の設定行うことを推奨しています。</a:t>
            </a:r>
            <a:endParaRPr kumimoji="1" lang="en-US" altLang="ja-JP" sz="1100">
              <a:latin typeface="+mn-lt"/>
              <a:ea typeface="MS PGothic" panose="020B0600070205080204" pitchFamily="34" charset="-128"/>
            </a:endParaRPr>
          </a:p>
        </p:txBody>
      </p:sp>
      <p:sp>
        <p:nvSpPr>
          <p:cNvPr id="12" name="テキスト ボックス 11">
            <a:extLst>
              <a:ext uri="{FF2B5EF4-FFF2-40B4-BE49-F238E27FC236}">
                <a16:creationId xmlns:a16="http://schemas.microsoft.com/office/drawing/2014/main" id="{80CCA4D3-AB85-984A-9BD8-8814E03D97BE}"/>
              </a:ext>
            </a:extLst>
          </p:cNvPr>
          <p:cNvSpPr txBox="1"/>
          <p:nvPr/>
        </p:nvSpPr>
        <p:spPr>
          <a:xfrm>
            <a:off x="234500" y="3195314"/>
            <a:ext cx="4794700" cy="1692771"/>
          </a:xfrm>
          <a:prstGeom prst="rect">
            <a:avLst/>
          </a:prstGeom>
          <a:solidFill>
            <a:schemeClr val="tx1">
              <a:lumMod val="10000"/>
              <a:lumOff val="90000"/>
            </a:schemeClr>
          </a:solidFill>
          <a:ln>
            <a:noFill/>
          </a:ln>
        </p:spPr>
        <p:style>
          <a:lnRef idx="0">
            <a:scrgbClr r="0" g="0" b="0"/>
          </a:lnRef>
          <a:fillRef idx="0">
            <a:scrgbClr r="0" g="0" b="0"/>
          </a:fillRef>
          <a:effectRef idx="0">
            <a:scrgbClr r="0" g="0" b="0"/>
          </a:effectRef>
          <a:fontRef idx="minor">
            <a:schemeClr val="accent4"/>
          </a:fontRef>
        </p:style>
        <p:txBody>
          <a:bodyPr wrap="square" rtlCol="0">
            <a:spAutoFit/>
          </a:bodyPr>
          <a:lstStyle/>
          <a:p>
            <a:r>
              <a:rPr kumimoji="1" lang="en-US" altLang="ja-JP" sz="800">
                <a:ea typeface="MS PGothic" panose="020B0600070205080204" pitchFamily="34" charset="-128"/>
              </a:rPr>
              <a:t>C9200-01#show time-range</a:t>
            </a:r>
          </a:p>
          <a:p>
            <a:r>
              <a:rPr kumimoji="1" lang="en-US" altLang="ja-JP" sz="800" b="1">
                <a:solidFill>
                  <a:srgbClr val="FF0000"/>
                </a:solidFill>
                <a:ea typeface="MS PGothic" panose="020B0600070205080204" pitchFamily="34" charset="-128"/>
              </a:rPr>
              <a:t>time-range entry: offlabfloor02 (active)</a:t>
            </a:r>
          </a:p>
          <a:p>
            <a:r>
              <a:rPr kumimoji="1" lang="en-US" altLang="ja-JP" sz="800">
                <a:ea typeface="MS PGothic" panose="020B0600070205080204" pitchFamily="34" charset="-128"/>
              </a:rPr>
              <a:t>   absolute start 00:00 01 January 2019</a:t>
            </a:r>
          </a:p>
          <a:p>
            <a:r>
              <a:rPr kumimoji="1" lang="en-US" altLang="ja-JP" sz="800">
                <a:ea typeface="MS PGothic" panose="020B0600070205080204" pitchFamily="34" charset="-128"/>
              </a:rPr>
              <a:t>   periodic weekdays 0:00 to 7:00</a:t>
            </a:r>
          </a:p>
          <a:p>
            <a:r>
              <a:rPr kumimoji="1" lang="en-US" altLang="ja-JP" sz="800">
                <a:ea typeface="MS PGothic" panose="020B0600070205080204" pitchFamily="34" charset="-128"/>
              </a:rPr>
              <a:t>   periodic weekdays 19:00 to 23:59</a:t>
            </a:r>
          </a:p>
          <a:p>
            <a:r>
              <a:rPr kumimoji="1" lang="en-US" altLang="ja-JP" sz="800">
                <a:ea typeface="MS PGothic" panose="020B0600070205080204" pitchFamily="34" charset="-128"/>
              </a:rPr>
              <a:t>   periodic weekend 0:00 to 17:09</a:t>
            </a:r>
          </a:p>
          <a:p>
            <a:r>
              <a:rPr kumimoji="1" lang="en-US" altLang="ja-JP" sz="800">
                <a:ea typeface="MS PGothic" panose="020B0600070205080204" pitchFamily="34" charset="-128"/>
              </a:rPr>
              <a:t>   periodic weekend 17:16 to 23:59</a:t>
            </a:r>
          </a:p>
          <a:p>
            <a:r>
              <a:rPr kumimoji="1" lang="en-US" altLang="ja-JP" sz="800">
                <a:ea typeface="MS PGothic" panose="020B0600070205080204" pitchFamily="34" charset="-128"/>
              </a:rPr>
              <a:t>   used in: </a:t>
            </a:r>
            <a:r>
              <a:rPr kumimoji="1" lang="en-US" altLang="ja-JP" sz="800" err="1">
                <a:ea typeface="MS PGothic" panose="020B0600070205080204" pitchFamily="34" charset="-128"/>
              </a:rPr>
              <a:t>EnergyWise</a:t>
            </a:r>
            <a:endParaRPr kumimoji="1" lang="en-US" altLang="ja-JP" sz="800">
              <a:ea typeface="MS PGothic" panose="020B0600070205080204" pitchFamily="34" charset="-128"/>
            </a:endParaRPr>
          </a:p>
          <a:p>
            <a:r>
              <a:rPr kumimoji="1" lang="en-US" altLang="ja-JP" sz="800" b="1">
                <a:solidFill>
                  <a:srgbClr val="FF0000"/>
                </a:solidFill>
                <a:ea typeface="MS PGothic" panose="020B0600070205080204" pitchFamily="34" charset="-128"/>
              </a:rPr>
              <a:t>time-range entry: onlabfloor02 </a:t>
            </a:r>
            <a:r>
              <a:rPr kumimoji="1" lang="en-US" altLang="ja-JP" sz="800">
                <a:ea typeface="MS PGothic" panose="020B0600070205080204" pitchFamily="34" charset="-128"/>
              </a:rPr>
              <a:t>(inactive)</a:t>
            </a:r>
          </a:p>
          <a:p>
            <a:r>
              <a:rPr kumimoji="1" lang="en-US" altLang="ja-JP" sz="800">
                <a:ea typeface="MS PGothic" panose="020B0600070205080204" pitchFamily="34" charset="-128"/>
              </a:rPr>
              <a:t>   absolute start 00:00 01 January 2019</a:t>
            </a:r>
          </a:p>
          <a:p>
            <a:r>
              <a:rPr kumimoji="1" lang="en-US" altLang="ja-JP" sz="800">
                <a:ea typeface="MS PGothic" panose="020B0600070205080204" pitchFamily="34" charset="-128"/>
              </a:rPr>
              <a:t>   periodic weekdays 7:00 to 19:00</a:t>
            </a:r>
          </a:p>
          <a:p>
            <a:r>
              <a:rPr kumimoji="1" lang="en-US" altLang="ja-JP" sz="800">
                <a:ea typeface="MS PGothic" panose="020B0600070205080204" pitchFamily="34" charset="-128"/>
              </a:rPr>
              <a:t>   periodic weekend 17:10 to 17:15</a:t>
            </a:r>
          </a:p>
          <a:p>
            <a:r>
              <a:rPr kumimoji="1" lang="en-US" altLang="ja-JP" sz="800">
                <a:ea typeface="MS PGothic" panose="020B0600070205080204" pitchFamily="34" charset="-128"/>
              </a:rPr>
              <a:t>   used in: </a:t>
            </a:r>
            <a:r>
              <a:rPr kumimoji="1" lang="en-US" altLang="ja-JP" sz="800" err="1">
                <a:ea typeface="MS PGothic" panose="020B0600070205080204" pitchFamily="34" charset="-128"/>
              </a:rPr>
              <a:t>EnergyWise</a:t>
            </a:r>
            <a:endParaRPr kumimoji="1" lang="en-US" altLang="ja-JP" sz="800">
              <a:ea typeface="MS PGothic" panose="020B0600070205080204" pitchFamily="34" charset="-128"/>
            </a:endParaRPr>
          </a:p>
        </p:txBody>
      </p:sp>
      <p:sp>
        <p:nvSpPr>
          <p:cNvPr id="13" name="テキスト ボックス 12">
            <a:extLst>
              <a:ext uri="{FF2B5EF4-FFF2-40B4-BE49-F238E27FC236}">
                <a16:creationId xmlns:a16="http://schemas.microsoft.com/office/drawing/2014/main" id="{7A17CFC5-257E-6249-B541-FF771F214569}"/>
              </a:ext>
            </a:extLst>
          </p:cNvPr>
          <p:cNvSpPr txBox="1"/>
          <p:nvPr/>
        </p:nvSpPr>
        <p:spPr>
          <a:xfrm>
            <a:off x="234500" y="2950685"/>
            <a:ext cx="5533098" cy="276999"/>
          </a:xfrm>
          <a:prstGeom prst="rect">
            <a:avLst/>
          </a:prstGeom>
          <a:noFill/>
        </p:spPr>
        <p:txBody>
          <a:bodyPr wrap="square" rtlCol="0">
            <a:spAutoFit/>
          </a:bodyPr>
          <a:lstStyle/>
          <a:p>
            <a:pPr marL="171450" indent="-171450">
              <a:buFont typeface="Apple SD Gothic Neo Regular" panose="02000300000000000000" pitchFamily="2" charset="-127"/>
              <a:buChar char="◼"/>
            </a:pPr>
            <a:r>
              <a:rPr kumimoji="1" lang="ja-JP" altLang="en-US" sz="1200" b="1">
                <a:solidFill>
                  <a:schemeClr val="bg1"/>
                </a:solidFill>
                <a:latin typeface="+mn-lt"/>
                <a:ea typeface="MS PGothic" panose="020B0600070205080204" pitchFamily="34" charset="-128"/>
              </a:rPr>
              <a:t>時間設定の確認</a:t>
            </a:r>
            <a:endParaRPr kumimoji="1" lang="en-US" altLang="ja-JP" sz="1200" b="1">
              <a:solidFill>
                <a:schemeClr val="bg1"/>
              </a:solidFill>
              <a:latin typeface="+mn-lt"/>
              <a:ea typeface="MS PGothic" panose="020B0600070205080204" pitchFamily="34" charset="-128"/>
            </a:endParaRPr>
          </a:p>
        </p:txBody>
      </p:sp>
      <p:sp>
        <p:nvSpPr>
          <p:cNvPr id="15" name="吹き出し: 線 10">
            <a:extLst>
              <a:ext uri="{FF2B5EF4-FFF2-40B4-BE49-F238E27FC236}">
                <a16:creationId xmlns:a16="http://schemas.microsoft.com/office/drawing/2014/main" id="{FD8046A6-1D12-724B-AE42-6B72763A32A7}"/>
              </a:ext>
            </a:extLst>
          </p:cNvPr>
          <p:cNvSpPr/>
          <p:nvPr/>
        </p:nvSpPr>
        <p:spPr>
          <a:xfrm>
            <a:off x="5257798" y="1666226"/>
            <a:ext cx="3657601" cy="385905"/>
          </a:xfrm>
          <a:prstGeom prst="callout1">
            <a:avLst>
              <a:gd name="adj1" fmla="val 49397"/>
              <a:gd name="adj2" fmla="val 318"/>
              <a:gd name="adj3" fmla="val 107570"/>
              <a:gd name="adj4" fmla="val -68269"/>
            </a:avLst>
          </a:prstGeom>
          <a:solidFill>
            <a:schemeClr val="accent1">
              <a:alpha val="15000"/>
            </a:schemeClr>
          </a:solidFill>
          <a:ln>
            <a:solidFill>
              <a:schemeClr val="accent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r>
              <a:rPr kumimoji="1" lang="en-US" altLang="ja-JP" sz="1050">
                <a:ea typeface="MS PGothic" panose="020B0600070205080204" pitchFamily="34" charset="-128"/>
              </a:rPr>
              <a:t>Interface G1/0/1 </a:t>
            </a:r>
            <a:r>
              <a:rPr kumimoji="1" lang="ja-JP" altLang="en-US" sz="1050">
                <a:ea typeface="MS PGothic" panose="020B0600070205080204" pitchFamily="34" charset="-128"/>
              </a:rPr>
              <a:t>に</a:t>
            </a:r>
            <a:r>
              <a:rPr kumimoji="1" lang="en-US" altLang="ja-JP" sz="1050">
                <a:ea typeface="MS PGothic" panose="020B0600070205080204" pitchFamily="34" charset="-128"/>
              </a:rPr>
              <a:t> 2 </a:t>
            </a:r>
            <a:r>
              <a:rPr kumimoji="1" lang="ja-JP" altLang="en-US" sz="1050">
                <a:ea typeface="MS PGothic" panose="020B0600070205080204" pitchFamily="34" charset="-128"/>
              </a:rPr>
              <a:t>つの時間設定がされていることを確認</a:t>
            </a:r>
          </a:p>
        </p:txBody>
      </p:sp>
      <p:sp>
        <p:nvSpPr>
          <p:cNvPr id="16" name="吹き出し: 線 10">
            <a:extLst>
              <a:ext uri="{FF2B5EF4-FFF2-40B4-BE49-F238E27FC236}">
                <a16:creationId xmlns:a16="http://schemas.microsoft.com/office/drawing/2014/main" id="{5101D311-AD78-6445-8357-CA37C2F7786C}"/>
              </a:ext>
            </a:extLst>
          </p:cNvPr>
          <p:cNvSpPr/>
          <p:nvPr/>
        </p:nvSpPr>
        <p:spPr>
          <a:xfrm>
            <a:off x="5257800" y="3238983"/>
            <a:ext cx="3657601" cy="385905"/>
          </a:xfrm>
          <a:prstGeom prst="callout1">
            <a:avLst>
              <a:gd name="adj1" fmla="val 49397"/>
              <a:gd name="adj2" fmla="val 318"/>
              <a:gd name="adj3" fmla="val 53484"/>
              <a:gd name="adj4" fmla="val -82399"/>
            </a:avLst>
          </a:prstGeom>
          <a:solidFill>
            <a:schemeClr val="accent1">
              <a:alpha val="15000"/>
            </a:schemeClr>
          </a:solidFill>
          <a:ln>
            <a:solidFill>
              <a:schemeClr val="accent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r>
              <a:rPr kumimoji="1" lang="en-US" altLang="ja-JP" sz="1050">
                <a:ea typeface="MS PGothic" panose="020B0600070205080204" pitchFamily="34" charset="-128"/>
              </a:rPr>
              <a:t>2 </a:t>
            </a:r>
            <a:r>
              <a:rPr kumimoji="1" lang="ja-JP" altLang="en-US" sz="1050">
                <a:ea typeface="MS PGothic" panose="020B0600070205080204" pitchFamily="34" charset="-128"/>
              </a:rPr>
              <a:t>つの時間設定がされており、有効な状態であることを確認</a:t>
            </a:r>
          </a:p>
        </p:txBody>
      </p:sp>
      <p:sp>
        <p:nvSpPr>
          <p:cNvPr id="14" name="Slide Number Placeholder 4">
            <a:extLst>
              <a:ext uri="{FF2B5EF4-FFF2-40B4-BE49-F238E27FC236}">
                <a16:creationId xmlns:a16="http://schemas.microsoft.com/office/drawing/2014/main" id="{3D5C04E4-1FA4-434E-B2DF-101255E75E11}"/>
              </a:ext>
            </a:extLst>
          </p:cNvPr>
          <p:cNvSpPr>
            <a:spLocks noGrp="1"/>
          </p:cNvSpPr>
          <p:nvPr>
            <p:ph type="sldNum" sz="quarter" idx="4294967295"/>
          </p:nvPr>
        </p:nvSpPr>
        <p:spPr>
          <a:xfrm>
            <a:off x="8648700" y="4884738"/>
            <a:ext cx="495300" cy="274637"/>
          </a:xfrm>
          <a:prstGeom prst="rect">
            <a:avLst/>
          </a:prstGeom>
        </p:spPr>
        <p:txBody>
          <a:bodyPr>
            <a:noAutofit/>
          </a:bodyPr>
          <a:lstStyle/>
          <a:p>
            <a:fld id="{3945D0FD-48F1-4D72-80C5-FFB60B92A834}" type="slidenum">
              <a:rPr lang="en-US" sz="900" smtClean="0">
                <a:latin typeface="+mn-lt"/>
                <a:ea typeface="MS PGothic" panose="020B0600070205080204" pitchFamily="34" charset="-128"/>
              </a:rPr>
              <a:pPr/>
              <a:t>166</a:t>
            </a:fld>
            <a:endParaRPr lang="en-US" sz="900">
              <a:latin typeface="+mn-lt"/>
              <a:ea typeface="MS PGothic" panose="020B0600070205080204" pitchFamily="34" charset="-128"/>
            </a:endParaRPr>
          </a:p>
        </p:txBody>
      </p:sp>
    </p:spTree>
    <p:extLst>
      <p:ext uri="{BB962C8B-B14F-4D97-AF65-F5344CB8AC3E}">
        <p14:creationId xmlns:p14="http://schemas.microsoft.com/office/powerpoint/2010/main" val="2627436898"/>
      </p:ext>
    </p:extLst>
  </p:cSld>
  <p:clrMapOvr>
    <a:masterClrMapping/>
  </p:clrMapOvr>
</p:sld>
</file>

<file path=ppt/slides/slide1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B4E46717-193D-964E-B331-2B7326FCC372}"/>
              </a:ext>
            </a:extLst>
          </p:cNvPr>
          <p:cNvSpPr>
            <a:spLocks noGrp="1"/>
          </p:cNvSpPr>
          <p:nvPr>
            <p:ph type="title"/>
          </p:nvPr>
        </p:nvSpPr>
        <p:spPr/>
        <p:txBody>
          <a:bodyPr anchor="t"/>
          <a:lstStyle/>
          <a:p>
            <a:r>
              <a:rPr kumimoji="1" lang="en-US" altLang="ja-JP" err="1">
                <a:latin typeface="+mn-lt"/>
                <a:ea typeface="MS PGothic" panose="020B0600070205080204" pitchFamily="34" charset="-128"/>
              </a:rPr>
              <a:t>EnergyWise</a:t>
            </a:r>
            <a:endParaRPr lang="en-US">
              <a:latin typeface="+mn-lt"/>
              <a:ea typeface="MS PGothic" panose="020B0600070205080204" pitchFamily="34" charset="-128"/>
            </a:endParaRPr>
          </a:p>
        </p:txBody>
      </p:sp>
      <p:sp>
        <p:nvSpPr>
          <p:cNvPr id="5" name="Text Placeholder 4">
            <a:extLst>
              <a:ext uri="{FF2B5EF4-FFF2-40B4-BE49-F238E27FC236}">
                <a16:creationId xmlns:a16="http://schemas.microsoft.com/office/drawing/2014/main" id="{A9F797BE-25B5-8A46-B6B8-37C32BBAD93F}"/>
              </a:ext>
            </a:extLst>
          </p:cNvPr>
          <p:cNvSpPr>
            <a:spLocks noGrp="1"/>
          </p:cNvSpPr>
          <p:nvPr>
            <p:ph type="body" sz="quarter" idx="11"/>
          </p:nvPr>
        </p:nvSpPr>
        <p:spPr/>
        <p:txBody>
          <a:bodyPr anchor="b"/>
          <a:lstStyle/>
          <a:p>
            <a:r>
              <a:rPr kumimoji="1" lang="en-US" altLang="ja-JP" err="1">
                <a:ea typeface="MS PGothic" panose="020B0600070205080204" pitchFamily="34" charset="-128"/>
              </a:rPr>
              <a:t>EnergyWise</a:t>
            </a:r>
            <a:r>
              <a:rPr kumimoji="1" lang="en-US" altLang="ja-JP">
                <a:ea typeface="MS PGothic" panose="020B0600070205080204" pitchFamily="34" charset="-128"/>
              </a:rPr>
              <a:t> </a:t>
            </a:r>
            <a:r>
              <a:rPr lang="ja-JP" altLang="en-US">
                <a:ea typeface="MS PGothic" panose="020B0600070205080204" pitchFamily="34" charset="-128"/>
              </a:rPr>
              <a:t>コマンド</a:t>
            </a:r>
            <a:r>
              <a:rPr lang="en-US" altLang="ja-JP">
                <a:ea typeface="MS PGothic" panose="020B0600070205080204" pitchFamily="34" charset="-128"/>
              </a:rPr>
              <a:t> </a:t>
            </a:r>
            <a:r>
              <a:rPr lang="ja-JP" altLang="en-US">
                <a:ea typeface="MS PGothic" panose="020B0600070205080204" pitchFamily="34" charset="-128"/>
              </a:rPr>
              <a:t>ライン操作③</a:t>
            </a:r>
            <a:endParaRPr lang="en-US">
              <a:ea typeface="MS PGothic" panose="020B0600070205080204" pitchFamily="34" charset="-128"/>
            </a:endParaRPr>
          </a:p>
        </p:txBody>
      </p:sp>
      <p:sp>
        <p:nvSpPr>
          <p:cNvPr id="6" name="Text Placeholder 5">
            <a:extLst>
              <a:ext uri="{FF2B5EF4-FFF2-40B4-BE49-F238E27FC236}">
                <a16:creationId xmlns:a16="http://schemas.microsoft.com/office/drawing/2014/main" id="{AD0CEF74-413B-8F45-AD7F-1418652859F4}"/>
              </a:ext>
            </a:extLst>
          </p:cNvPr>
          <p:cNvSpPr>
            <a:spLocks noGrp="1"/>
          </p:cNvSpPr>
          <p:nvPr>
            <p:ph type="body" sz="quarter" idx="12"/>
          </p:nvPr>
        </p:nvSpPr>
        <p:spPr/>
        <p:txBody>
          <a:bodyPr/>
          <a:lstStyle/>
          <a:p>
            <a:r>
              <a:rPr kumimoji="1" lang="en-US" altLang="ja-JP">
                <a:ea typeface="MS PGothic" panose="020B0600070205080204" pitchFamily="34" charset="-128"/>
              </a:rPr>
              <a:t>3.2  IOS Management</a:t>
            </a:r>
            <a:endParaRPr lang="en-US" altLang="ja-JP">
              <a:solidFill>
                <a:schemeClr val="accent3">
                  <a:lumMod val="50000"/>
                </a:schemeClr>
              </a:solidFill>
              <a:ea typeface="MS PGothic" panose="020B0600070205080204" pitchFamily="34" charset="-128"/>
              <a:cs typeface="CiscoSansTT" panose="020B0503020201020303" pitchFamily="34" charset="0"/>
            </a:endParaRPr>
          </a:p>
        </p:txBody>
      </p:sp>
      <p:sp>
        <p:nvSpPr>
          <p:cNvPr id="15" name="テキスト ボックス 14">
            <a:extLst>
              <a:ext uri="{FF2B5EF4-FFF2-40B4-BE49-F238E27FC236}">
                <a16:creationId xmlns:a16="http://schemas.microsoft.com/office/drawing/2014/main" id="{65CC2AA2-99D2-1F4E-8756-B4F7D5CE29BE}"/>
              </a:ext>
            </a:extLst>
          </p:cNvPr>
          <p:cNvSpPr txBox="1"/>
          <p:nvPr/>
        </p:nvSpPr>
        <p:spPr>
          <a:xfrm>
            <a:off x="226408" y="1460577"/>
            <a:ext cx="8688991" cy="3597687"/>
          </a:xfrm>
          <a:prstGeom prst="rect">
            <a:avLst/>
          </a:prstGeom>
          <a:solidFill>
            <a:schemeClr val="tx1">
              <a:lumMod val="10000"/>
              <a:lumOff val="90000"/>
            </a:schemeClr>
          </a:solidFill>
          <a:ln>
            <a:noFill/>
          </a:ln>
        </p:spPr>
        <p:style>
          <a:lnRef idx="0">
            <a:scrgbClr r="0" g="0" b="0"/>
          </a:lnRef>
          <a:fillRef idx="0">
            <a:scrgbClr r="0" g="0" b="0"/>
          </a:fillRef>
          <a:effectRef idx="0">
            <a:scrgbClr r="0" g="0" b="0"/>
          </a:effectRef>
          <a:fontRef idx="minor">
            <a:schemeClr val="accent4"/>
          </a:fontRef>
        </p:style>
        <p:txBody>
          <a:bodyPr wrap="square" rtlCol="0">
            <a:noAutofit/>
          </a:bodyPr>
          <a:lstStyle/>
          <a:p>
            <a:r>
              <a:rPr kumimoji="1" lang="en-US" altLang="ja-JP" sz="800">
                <a:ea typeface="MS PGothic" panose="020B0600070205080204" pitchFamily="34" charset="-128"/>
              </a:rPr>
              <a:t>C9200-01#show time-range</a:t>
            </a:r>
          </a:p>
          <a:p>
            <a:r>
              <a:rPr kumimoji="1" lang="en-US" altLang="ja-JP" sz="800">
                <a:ea typeface="MS PGothic" panose="020B0600070205080204" pitchFamily="34" charset="-128"/>
              </a:rPr>
              <a:t>time-range entry: offlabfloor02 </a:t>
            </a:r>
            <a:r>
              <a:rPr kumimoji="1" lang="en-US" altLang="ja-JP" sz="800" b="1">
                <a:solidFill>
                  <a:srgbClr val="FF0000"/>
                </a:solidFill>
                <a:ea typeface="MS PGothic" panose="020B0600070205080204" pitchFamily="34" charset="-128"/>
              </a:rPr>
              <a:t>(active)</a:t>
            </a:r>
          </a:p>
          <a:p>
            <a:r>
              <a:rPr kumimoji="1" lang="en-US" altLang="ja-JP" sz="800">
                <a:ea typeface="MS PGothic" panose="020B0600070205080204" pitchFamily="34" charset="-128"/>
              </a:rPr>
              <a:t>   absolute start 00:00 01 January 2019</a:t>
            </a:r>
          </a:p>
          <a:p>
            <a:r>
              <a:rPr kumimoji="1" lang="en-US" altLang="ja-JP" sz="800">
                <a:ea typeface="MS PGothic" panose="020B0600070205080204" pitchFamily="34" charset="-128"/>
              </a:rPr>
              <a:t>	</a:t>
            </a:r>
            <a:r>
              <a:rPr kumimoji="1" lang="ja-JP" altLang="en-US" sz="800">
                <a:ea typeface="MS PGothic" panose="020B0600070205080204" pitchFamily="34" charset="-128"/>
              </a:rPr>
              <a:t>：</a:t>
            </a:r>
            <a:endParaRPr kumimoji="1" lang="en-US" altLang="ja-JP" sz="800">
              <a:ea typeface="MS PGothic" panose="020B0600070205080204" pitchFamily="34" charset="-128"/>
            </a:endParaRPr>
          </a:p>
          <a:p>
            <a:r>
              <a:rPr kumimoji="1" lang="ja-JP" altLang="en-US" sz="800" b="1">
                <a:solidFill>
                  <a:srgbClr val="FF0000"/>
                </a:solidFill>
                <a:ea typeface="MS PGothic" panose="020B0600070205080204" pitchFamily="34" charset="-128"/>
              </a:rPr>
              <a:t>   </a:t>
            </a:r>
            <a:r>
              <a:rPr kumimoji="1" lang="en-US" altLang="ja-JP" sz="800" b="1">
                <a:solidFill>
                  <a:srgbClr val="FF0000"/>
                </a:solidFill>
                <a:ea typeface="MS PGothic" panose="020B0600070205080204" pitchFamily="34" charset="-128"/>
              </a:rPr>
              <a:t>periodic weekend 0:00 to 17:09</a:t>
            </a:r>
          </a:p>
          <a:p>
            <a:r>
              <a:rPr kumimoji="1" lang="en-US" altLang="ja-JP" sz="800">
                <a:ea typeface="MS PGothic" panose="020B0600070205080204" pitchFamily="34" charset="-128"/>
              </a:rPr>
              <a:t>   periodic weekend 17:16 to 23:59</a:t>
            </a:r>
          </a:p>
          <a:p>
            <a:r>
              <a:rPr kumimoji="1" lang="en-US" altLang="ja-JP" sz="800">
                <a:ea typeface="MS PGothic" panose="020B0600070205080204" pitchFamily="34" charset="-128"/>
              </a:rPr>
              <a:t>   used in: </a:t>
            </a:r>
            <a:r>
              <a:rPr kumimoji="1" lang="en-US" altLang="ja-JP" sz="800" err="1">
                <a:ea typeface="MS PGothic" panose="020B0600070205080204" pitchFamily="34" charset="-128"/>
              </a:rPr>
              <a:t>EnergyWise</a:t>
            </a:r>
            <a:endParaRPr kumimoji="1" lang="en-US" altLang="ja-JP" sz="800">
              <a:ea typeface="MS PGothic" panose="020B0600070205080204" pitchFamily="34" charset="-128"/>
            </a:endParaRPr>
          </a:p>
          <a:p>
            <a:r>
              <a:rPr kumimoji="1" lang="en-US" altLang="ja-JP" sz="800">
                <a:ea typeface="MS PGothic" panose="020B0600070205080204" pitchFamily="34" charset="-128"/>
              </a:rPr>
              <a:t>time-range entry: onlabfloor02 </a:t>
            </a:r>
            <a:r>
              <a:rPr kumimoji="1" lang="en-US" altLang="ja-JP" sz="800" b="1">
                <a:solidFill>
                  <a:srgbClr val="FF0000"/>
                </a:solidFill>
                <a:ea typeface="MS PGothic" panose="020B0600070205080204" pitchFamily="34" charset="-128"/>
              </a:rPr>
              <a:t>(inactive)</a:t>
            </a:r>
          </a:p>
          <a:p>
            <a:r>
              <a:rPr kumimoji="1" lang="en-US" altLang="ja-JP" sz="800">
                <a:ea typeface="MS PGothic" panose="020B0600070205080204" pitchFamily="34" charset="-128"/>
              </a:rPr>
              <a:t>   absolute start 00:00 01 January 2019</a:t>
            </a:r>
          </a:p>
          <a:p>
            <a:r>
              <a:rPr kumimoji="1" lang="en-US" altLang="ja-JP" sz="800">
                <a:ea typeface="MS PGothic" panose="020B0600070205080204" pitchFamily="34" charset="-128"/>
              </a:rPr>
              <a:t>   periodic weekdays 7:00 to 19:00</a:t>
            </a:r>
          </a:p>
          <a:p>
            <a:r>
              <a:rPr kumimoji="1" lang="en-US" altLang="ja-JP" sz="800" b="1">
                <a:solidFill>
                  <a:srgbClr val="FF0000"/>
                </a:solidFill>
                <a:ea typeface="MS PGothic" panose="020B0600070205080204" pitchFamily="34" charset="-128"/>
              </a:rPr>
              <a:t>   periodic weekend 17:10 to 17:15</a:t>
            </a:r>
          </a:p>
          <a:p>
            <a:r>
              <a:rPr kumimoji="1" lang="en-US" altLang="ja-JP" sz="800" b="1">
                <a:solidFill>
                  <a:srgbClr val="FF0000"/>
                </a:solidFill>
                <a:ea typeface="MS PGothic" panose="020B0600070205080204" pitchFamily="34" charset="-128"/>
              </a:rPr>
              <a:t>  </a:t>
            </a:r>
            <a:r>
              <a:rPr kumimoji="1" lang="en-US" altLang="ja-JP" sz="800">
                <a:solidFill>
                  <a:schemeClr val="tx1"/>
                </a:solidFill>
                <a:ea typeface="MS PGothic" panose="020B0600070205080204" pitchFamily="34" charset="-128"/>
              </a:rPr>
              <a:t> used </a:t>
            </a:r>
            <a:r>
              <a:rPr kumimoji="1" lang="en-US" altLang="ja-JP" sz="800">
                <a:ea typeface="MS PGothic" panose="020B0600070205080204" pitchFamily="34" charset="-128"/>
              </a:rPr>
              <a:t>in: </a:t>
            </a:r>
            <a:r>
              <a:rPr kumimoji="1" lang="en-US" altLang="ja-JP" sz="800" err="1">
                <a:ea typeface="MS PGothic" panose="020B0600070205080204" pitchFamily="34" charset="-128"/>
              </a:rPr>
              <a:t>EnergyWise</a:t>
            </a:r>
            <a:endParaRPr kumimoji="1" lang="en-US" altLang="ja-JP" sz="800">
              <a:ea typeface="MS PGothic" panose="020B0600070205080204" pitchFamily="34" charset="-128"/>
            </a:endParaRPr>
          </a:p>
          <a:p>
            <a:r>
              <a:rPr kumimoji="1" lang="en-US" altLang="ja-JP" sz="800">
                <a:ea typeface="MS PGothic" panose="020B0600070205080204" pitchFamily="34" charset="-128"/>
              </a:rPr>
              <a:t>C9200-01#</a:t>
            </a:r>
          </a:p>
          <a:p>
            <a:r>
              <a:rPr kumimoji="1" lang="en-US" altLang="ja-JP" sz="800" b="1">
                <a:solidFill>
                  <a:srgbClr val="FF0000"/>
                </a:solidFill>
                <a:ea typeface="MS PGothic" panose="020B0600070205080204" pitchFamily="34" charset="-128"/>
              </a:rPr>
              <a:t>Feb 24 17:10:03.304: %ILPOWER-7-DETECT: Interface Gi1/0/1: Power Device detected: IEEE PD</a:t>
            </a:r>
          </a:p>
          <a:p>
            <a:r>
              <a:rPr kumimoji="1" lang="en-US" altLang="ja-JP" sz="800" b="1">
                <a:solidFill>
                  <a:srgbClr val="FF0000"/>
                </a:solidFill>
                <a:ea typeface="MS PGothic" panose="020B0600070205080204" pitchFamily="34" charset="-128"/>
              </a:rPr>
              <a:t>Feb 24 17:10:04.304: %ILPOWER-5-POWER_GRANTED: Interface Gi1/0/1: Power granted</a:t>
            </a:r>
          </a:p>
          <a:p>
            <a:r>
              <a:rPr kumimoji="1" lang="en-US" altLang="ja-JP" sz="800">
                <a:ea typeface="MS PGothic" panose="020B0600070205080204" pitchFamily="34" charset="-128"/>
              </a:rPr>
              <a:t>Feb 24 17:10:08.289: %LINK-3-UPDOWN: Interface GigabitEthernet1/0/1, changed state to up</a:t>
            </a:r>
          </a:p>
          <a:p>
            <a:r>
              <a:rPr kumimoji="1" lang="en-US" altLang="ja-JP" sz="800">
                <a:ea typeface="MS PGothic" panose="020B0600070205080204" pitchFamily="34" charset="-128"/>
              </a:rPr>
              <a:t>Feb 24 17:10:09.289: %LINEPROTO-5-UPDOWN: Line protocol on Interface GigabitEthernet1/0/1, changed state to up</a:t>
            </a:r>
          </a:p>
          <a:p>
            <a:r>
              <a:rPr kumimoji="1" lang="en-US" altLang="ja-JP" sz="800">
                <a:ea typeface="MS PGothic" panose="020B0600070205080204" pitchFamily="34" charset="-128"/>
              </a:rPr>
              <a:t>C9200-01#sh clock</a:t>
            </a:r>
          </a:p>
          <a:p>
            <a:r>
              <a:rPr kumimoji="1" lang="en-US" altLang="ja-JP" sz="800">
                <a:ea typeface="MS PGothic" panose="020B0600070205080204" pitchFamily="34" charset="-128"/>
              </a:rPr>
              <a:t>17:10:29.910 JST Sun Feb 24 2019</a:t>
            </a:r>
          </a:p>
          <a:p>
            <a:r>
              <a:rPr kumimoji="1" lang="en-US" altLang="ja-JP" sz="800">
                <a:ea typeface="MS PGothic" panose="020B0600070205080204" pitchFamily="34" charset="-128"/>
              </a:rPr>
              <a:t>C9200-01#sh time-range</a:t>
            </a:r>
          </a:p>
          <a:p>
            <a:r>
              <a:rPr kumimoji="1" lang="en-US" altLang="ja-JP" sz="800">
                <a:ea typeface="MS PGothic" panose="020B0600070205080204" pitchFamily="34" charset="-128"/>
              </a:rPr>
              <a:t>time-range entry: offlabfloor02 </a:t>
            </a:r>
            <a:r>
              <a:rPr kumimoji="1" lang="en-US" altLang="ja-JP" sz="800" b="1">
                <a:solidFill>
                  <a:srgbClr val="FF0000"/>
                </a:solidFill>
                <a:ea typeface="MS PGothic" panose="020B0600070205080204" pitchFamily="34" charset="-128"/>
              </a:rPr>
              <a:t>(inactive)</a:t>
            </a:r>
          </a:p>
          <a:p>
            <a:r>
              <a:rPr kumimoji="1" lang="en-US" altLang="ja-JP" sz="800">
                <a:ea typeface="MS PGothic" panose="020B0600070205080204" pitchFamily="34" charset="-128"/>
              </a:rPr>
              <a:t>   absolute start 00:00 01 January 2019</a:t>
            </a:r>
          </a:p>
          <a:p>
            <a:r>
              <a:rPr kumimoji="1" lang="en-US" altLang="ja-JP" sz="800">
                <a:ea typeface="MS PGothic" panose="020B0600070205080204" pitchFamily="34" charset="-128"/>
              </a:rPr>
              <a:t>	</a:t>
            </a:r>
            <a:r>
              <a:rPr kumimoji="1" lang="ja-JP" altLang="en-US" sz="800">
                <a:ea typeface="MS PGothic" panose="020B0600070205080204" pitchFamily="34" charset="-128"/>
              </a:rPr>
              <a:t>：</a:t>
            </a:r>
            <a:endParaRPr kumimoji="1" lang="en-US" altLang="ja-JP" sz="800">
              <a:ea typeface="MS PGothic" panose="020B0600070205080204" pitchFamily="34" charset="-128"/>
            </a:endParaRPr>
          </a:p>
          <a:p>
            <a:r>
              <a:rPr kumimoji="1" lang="en-US" altLang="ja-JP" sz="800">
                <a:ea typeface="MS PGothic" panose="020B0600070205080204" pitchFamily="34" charset="-128"/>
              </a:rPr>
              <a:t>used in: </a:t>
            </a:r>
            <a:r>
              <a:rPr kumimoji="1" lang="en-US" altLang="ja-JP" sz="800" err="1">
                <a:ea typeface="MS PGothic" panose="020B0600070205080204" pitchFamily="34" charset="-128"/>
              </a:rPr>
              <a:t>EnergyWise</a:t>
            </a:r>
            <a:endParaRPr kumimoji="1" lang="en-US" altLang="ja-JP" sz="800">
              <a:ea typeface="MS PGothic" panose="020B0600070205080204" pitchFamily="34" charset="-128"/>
            </a:endParaRPr>
          </a:p>
          <a:p>
            <a:r>
              <a:rPr kumimoji="1" lang="en-US" altLang="ja-JP" sz="800">
                <a:ea typeface="MS PGothic" panose="020B0600070205080204" pitchFamily="34" charset="-128"/>
              </a:rPr>
              <a:t>time-range entry: onlabfloor02 </a:t>
            </a:r>
            <a:r>
              <a:rPr kumimoji="1" lang="en-US" altLang="ja-JP" sz="800" b="1">
                <a:solidFill>
                  <a:srgbClr val="FF0000"/>
                </a:solidFill>
                <a:ea typeface="MS PGothic" panose="020B0600070205080204" pitchFamily="34" charset="-128"/>
              </a:rPr>
              <a:t>(active)</a:t>
            </a:r>
          </a:p>
          <a:p>
            <a:r>
              <a:rPr kumimoji="1" lang="en-US" altLang="ja-JP" sz="800">
                <a:ea typeface="MS PGothic" panose="020B0600070205080204" pitchFamily="34" charset="-128"/>
              </a:rPr>
              <a:t>   absolute start 00:00 01 January 2019</a:t>
            </a:r>
          </a:p>
          <a:p>
            <a:r>
              <a:rPr kumimoji="1" lang="en-US" altLang="ja-JP" sz="800">
                <a:ea typeface="MS PGothic" panose="020B0600070205080204" pitchFamily="34" charset="-128"/>
              </a:rPr>
              <a:t>   periodic weekdays 7:00 to 19:00</a:t>
            </a:r>
          </a:p>
          <a:p>
            <a:r>
              <a:rPr kumimoji="1" lang="en-US" altLang="ja-JP" sz="800" b="1">
                <a:solidFill>
                  <a:srgbClr val="FF0000"/>
                </a:solidFill>
                <a:ea typeface="MS PGothic" panose="020B0600070205080204" pitchFamily="34" charset="-128"/>
              </a:rPr>
              <a:t>   periodic weekend 17:10 to 17:15</a:t>
            </a:r>
          </a:p>
          <a:p>
            <a:r>
              <a:rPr kumimoji="1" lang="en-US" altLang="ja-JP" sz="800">
                <a:ea typeface="MS PGothic" panose="020B0600070205080204" pitchFamily="34" charset="-128"/>
              </a:rPr>
              <a:t>   used in: </a:t>
            </a:r>
            <a:r>
              <a:rPr kumimoji="1" lang="en-US" altLang="ja-JP" sz="800" err="1">
                <a:ea typeface="MS PGothic" panose="020B0600070205080204" pitchFamily="34" charset="-128"/>
              </a:rPr>
              <a:t>EnergyWise</a:t>
            </a:r>
            <a:endParaRPr kumimoji="1" lang="en-US" altLang="ja-JP" sz="800">
              <a:ea typeface="MS PGothic" panose="020B0600070205080204" pitchFamily="34" charset="-128"/>
            </a:endParaRPr>
          </a:p>
        </p:txBody>
      </p:sp>
      <p:sp>
        <p:nvSpPr>
          <p:cNvPr id="16" name="テキスト ボックス 15">
            <a:extLst>
              <a:ext uri="{FF2B5EF4-FFF2-40B4-BE49-F238E27FC236}">
                <a16:creationId xmlns:a16="http://schemas.microsoft.com/office/drawing/2014/main" id="{3748FE15-A701-6A4E-8086-B85DB72CC2AA}"/>
              </a:ext>
            </a:extLst>
          </p:cNvPr>
          <p:cNvSpPr txBox="1"/>
          <p:nvPr/>
        </p:nvSpPr>
        <p:spPr>
          <a:xfrm>
            <a:off x="228600" y="1183578"/>
            <a:ext cx="8064940" cy="276999"/>
          </a:xfrm>
          <a:prstGeom prst="rect">
            <a:avLst/>
          </a:prstGeom>
          <a:noFill/>
        </p:spPr>
        <p:txBody>
          <a:bodyPr wrap="square" rtlCol="0">
            <a:spAutoFit/>
          </a:bodyPr>
          <a:lstStyle/>
          <a:p>
            <a:pPr marL="171450" indent="-171450">
              <a:buFont typeface="Apple SD Gothic Neo Regular" panose="02000300000000000000" pitchFamily="2" charset="-127"/>
              <a:buChar char="◼"/>
            </a:pPr>
            <a:r>
              <a:rPr kumimoji="1" lang="en-US" altLang="ja-JP" sz="1200" b="1" err="1">
                <a:solidFill>
                  <a:schemeClr val="bg1"/>
                </a:solidFill>
                <a:latin typeface="+mn-lt"/>
                <a:ea typeface="MS PGothic" panose="020B0600070205080204" pitchFamily="34" charset="-128"/>
              </a:rPr>
              <a:t>EnergyWise</a:t>
            </a:r>
            <a:r>
              <a:rPr kumimoji="1" lang="en-US" altLang="ja-JP" sz="1200" b="1">
                <a:solidFill>
                  <a:schemeClr val="bg1"/>
                </a:solidFill>
                <a:latin typeface="+mn-lt"/>
                <a:ea typeface="MS PGothic" panose="020B0600070205080204" pitchFamily="34" charset="-128"/>
              </a:rPr>
              <a:t> </a:t>
            </a:r>
            <a:r>
              <a:rPr kumimoji="1" lang="ja-JP" altLang="en-US" sz="1200" b="1">
                <a:solidFill>
                  <a:schemeClr val="bg1"/>
                </a:solidFill>
                <a:latin typeface="+mn-lt"/>
                <a:ea typeface="MS PGothic" panose="020B0600070205080204" pitchFamily="34" charset="-128"/>
              </a:rPr>
              <a:t>動作の確認</a:t>
            </a:r>
            <a:r>
              <a:rPr kumimoji="1" lang="en-US" altLang="ja-JP" sz="1200" b="1">
                <a:solidFill>
                  <a:schemeClr val="bg1"/>
                </a:solidFill>
                <a:latin typeface="+mn-lt"/>
                <a:ea typeface="MS PGothic" panose="020B0600070205080204" pitchFamily="34" charset="-128"/>
              </a:rPr>
              <a:t>:</a:t>
            </a:r>
            <a:r>
              <a:rPr kumimoji="1" lang="ja-JP" altLang="en-US" sz="1100" b="1">
                <a:solidFill>
                  <a:schemeClr val="bg1"/>
                </a:solidFill>
                <a:latin typeface="+mn-lt"/>
                <a:ea typeface="MS PGothic" panose="020B0600070205080204" pitchFamily="34" charset="-128"/>
              </a:rPr>
              <a:t>　</a:t>
            </a:r>
            <a:r>
              <a:rPr kumimoji="1" lang="en-US" altLang="ja-JP" sz="1100" b="1" err="1">
                <a:solidFill>
                  <a:schemeClr val="bg1"/>
                </a:solidFill>
                <a:latin typeface="+mn-lt"/>
                <a:ea typeface="MS PGothic" panose="020B0600070205080204" pitchFamily="34" charset="-128"/>
              </a:rPr>
              <a:t>Interaface</a:t>
            </a:r>
            <a:r>
              <a:rPr kumimoji="1" lang="en-US" altLang="ja-JP" sz="1100" b="1">
                <a:solidFill>
                  <a:schemeClr val="bg1"/>
                </a:solidFill>
                <a:latin typeface="+mn-lt"/>
                <a:ea typeface="MS PGothic" panose="020B0600070205080204" pitchFamily="34" charset="-128"/>
              </a:rPr>
              <a:t> G1/0/1 </a:t>
            </a:r>
            <a:r>
              <a:rPr kumimoji="1" lang="ja-JP" altLang="en-US" sz="1100" b="1">
                <a:solidFill>
                  <a:schemeClr val="bg1"/>
                </a:solidFill>
                <a:latin typeface="+mn-lt"/>
                <a:ea typeface="MS PGothic" panose="020B0600070205080204" pitchFamily="34" charset="-128"/>
              </a:rPr>
              <a:t>が</a:t>
            </a:r>
            <a:r>
              <a:rPr kumimoji="1" lang="en-US" altLang="ja-JP" sz="1100" b="1">
                <a:solidFill>
                  <a:schemeClr val="bg1"/>
                </a:solidFill>
                <a:latin typeface="+mn-lt"/>
                <a:ea typeface="MS PGothic" panose="020B0600070205080204" pitchFamily="34" charset="-128"/>
              </a:rPr>
              <a:t> Down </a:t>
            </a:r>
            <a:r>
              <a:rPr kumimoji="1" lang="ja-JP" altLang="en-US" sz="1100" b="1">
                <a:solidFill>
                  <a:schemeClr val="bg1"/>
                </a:solidFill>
                <a:latin typeface="+mn-lt"/>
                <a:ea typeface="MS PGothic" panose="020B0600070205080204" pitchFamily="34" charset="-128"/>
              </a:rPr>
              <a:t>状態から時間</a:t>
            </a:r>
            <a:r>
              <a:rPr kumimoji="1" lang="en-US" altLang="ja-JP" sz="1100" b="1">
                <a:solidFill>
                  <a:schemeClr val="bg1"/>
                </a:solidFill>
                <a:latin typeface="+mn-lt"/>
                <a:ea typeface="MS PGothic" panose="020B0600070205080204" pitchFamily="34" charset="-128"/>
              </a:rPr>
              <a:t> </a:t>
            </a:r>
            <a:r>
              <a:rPr kumimoji="1" lang="ja-JP" altLang="en-US" sz="1100" b="1">
                <a:solidFill>
                  <a:schemeClr val="bg1"/>
                </a:solidFill>
                <a:latin typeface="+mn-lt"/>
                <a:ea typeface="MS PGothic" panose="020B0600070205080204" pitchFamily="34" charset="-128"/>
              </a:rPr>
              <a:t>（週末の</a:t>
            </a:r>
            <a:r>
              <a:rPr kumimoji="1" lang="en-US" altLang="ja-JP" sz="1100" b="1">
                <a:solidFill>
                  <a:schemeClr val="bg1"/>
                </a:solidFill>
                <a:latin typeface="+mn-lt"/>
                <a:ea typeface="MS PGothic" panose="020B0600070205080204" pitchFamily="34" charset="-128"/>
              </a:rPr>
              <a:t>17:10</a:t>
            </a:r>
            <a:r>
              <a:rPr kumimoji="1" lang="ja-JP" altLang="en-US" sz="1100" b="1">
                <a:solidFill>
                  <a:schemeClr val="bg1"/>
                </a:solidFill>
                <a:latin typeface="+mn-lt"/>
                <a:ea typeface="MS PGothic" panose="020B0600070205080204" pitchFamily="34" charset="-128"/>
              </a:rPr>
              <a:t>）</a:t>
            </a:r>
            <a:r>
              <a:rPr kumimoji="1" lang="en-US" altLang="ja-JP" sz="1100" b="1">
                <a:solidFill>
                  <a:schemeClr val="bg1"/>
                </a:solidFill>
                <a:latin typeface="+mn-lt"/>
                <a:ea typeface="MS PGothic" panose="020B0600070205080204" pitchFamily="34" charset="-128"/>
              </a:rPr>
              <a:t> </a:t>
            </a:r>
            <a:r>
              <a:rPr kumimoji="1" lang="ja-JP" altLang="en-US" sz="1100" b="1">
                <a:solidFill>
                  <a:schemeClr val="bg1"/>
                </a:solidFill>
                <a:latin typeface="+mn-lt"/>
                <a:ea typeface="MS PGothic" panose="020B0600070205080204" pitchFamily="34" charset="-128"/>
              </a:rPr>
              <a:t>になると</a:t>
            </a:r>
            <a:r>
              <a:rPr kumimoji="1" lang="en-US" altLang="ja-JP" sz="1100" b="1">
                <a:solidFill>
                  <a:schemeClr val="bg1"/>
                </a:solidFill>
                <a:latin typeface="+mn-lt"/>
                <a:ea typeface="MS PGothic" panose="020B0600070205080204" pitchFamily="34" charset="-128"/>
              </a:rPr>
              <a:t> Up </a:t>
            </a:r>
            <a:r>
              <a:rPr kumimoji="1" lang="ja-JP" altLang="en-US" sz="1100" b="1">
                <a:solidFill>
                  <a:schemeClr val="bg1"/>
                </a:solidFill>
                <a:latin typeface="+mn-lt"/>
                <a:ea typeface="MS PGothic" panose="020B0600070205080204" pitchFamily="34" charset="-128"/>
              </a:rPr>
              <a:t>状態に移行されることを確認</a:t>
            </a:r>
            <a:endParaRPr kumimoji="1" lang="en-US" altLang="ja-JP" sz="1100" b="1">
              <a:solidFill>
                <a:schemeClr val="bg1"/>
              </a:solidFill>
              <a:latin typeface="+mn-lt"/>
              <a:ea typeface="MS PGothic" panose="020B0600070205080204" pitchFamily="34" charset="-128"/>
            </a:endParaRPr>
          </a:p>
        </p:txBody>
      </p:sp>
      <p:sp>
        <p:nvSpPr>
          <p:cNvPr id="13" name="吹き出し: 線 10">
            <a:extLst>
              <a:ext uri="{FF2B5EF4-FFF2-40B4-BE49-F238E27FC236}">
                <a16:creationId xmlns:a16="http://schemas.microsoft.com/office/drawing/2014/main" id="{DC181B2C-FF17-0942-9B24-287280014230}"/>
              </a:ext>
            </a:extLst>
          </p:cNvPr>
          <p:cNvSpPr/>
          <p:nvPr/>
        </p:nvSpPr>
        <p:spPr>
          <a:xfrm>
            <a:off x="2809624" y="1631009"/>
            <a:ext cx="3474720" cy="179790"/>
          </a:xfrm>
          <a:prstGeom prst="callout1">
            <a:avLst>
              <a:gd name="adj1" fmla="val 49397"/>
              <a:gd name="adj2" fmla="val 318"/>
              <a:gd name="adj3" fmla="val 50258"/>
              <a:gd name="adj4" fmla="val -16887"/>
            </a:avLst>
          </a:prstGeom>
          <a:solidFill>
            <a:schemeClr val="accent1">
              <a:alpha val="15000"/>
            </a:schemeClr>
          </a:solidFill>
          <a:ln>
            <a:solidFill>
              <a:schemeClr val="accent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r>
              <a:rPr kumimoji="1" lang="ja-JP" altLang="en-US" sz="900">
                <a:ea typeface="MS PGothic" panose="020B0600070205080204" pitchFamily="34" charset="-128"/>
              </a:rPr>
              <a:t>時間の設定が </a:t>
            </a:r>
            <a:r>
              <a:rPr kumimoji="1" lang="en-US" altLang="ja-JP" sz="900">
                <a:ea typeface="MS PGothic" panose="020B0600070205080204" pitchFamily="34" charset="-128"/>
              </a:rPr>
              <a:t> Down  </a:t>
            </a:r>
            <a:r>
              <a:rPr kumimoji="1" lang="ja-JP" altLang="en-US" sz="900">
                <a:ea typeface="MS PGothic" panose="020B0600070205080204" pitchFamily="34" charset="-128"/>
              </a:rPr>
              <a:t>側が有効になっていることを確認</a:t>
            </a:r>
          </a:p>
        </p:txBody>
      </p:sp>
      <p:sp>
        <p:nvSpPr>
          <p:cNvPr id="14" name="吹き出し: 線 10">
            <a:extLst>
              <a:ext uri="{FF2B5EF4-FFF2-40B4-BE49-F238E27FC236}">
                <a16:creationId xmlns:a16="http://schemas.microsoft.com/office/drawing/2014/main" id="{87A64961-F57B-B541-9A73-63AC38EBFF96}"/>
              </a:ext>
            </a:extLst>
          </p:cNvPr>
          <p:cNvSpPr/>
          <p:nvPr/>
        </p:nvSpPr>
        <p:spPr>
          <a:xfrm>
            <a:off x="2621729" y="1981231"/>
            <a:ext cx="3474720" cy="179790"/>
          </a:xfrm>
          <a:prstGeom prst="callout1">
            <a:avLst>
              <a:gd name="adj1" fmla="val 49397"/>
              <a:gd name="adj2" fmla="val 318"/>
              <a:gd name="adj3" fmla="val 50258"/>
              <a:gd name="adj4" fmla="val -16887"/>
            </a:avLst>
          </a:prstGeom>
          <a:solidFill>
            <a:schemeClr val="accent1">
              <a:alpha val="15000"/>
            </a:schemeClr>
          </a:solidFill>
          <a:ln>
            <a:solidFill>
              <a:schemeClr val="accent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r>
              <a:rPr kumimoji="1" lang="en-US" altLang="ja-JP" sz="900">
                <a:ea typeface="MS PGothic" panose="020B0600070205080204" pitchFamily="34" charset="-128"/>
              </a:rPr>
              <a:t>17:09 </a:t>
            </a:r>
            <a:r>
              <a:rPr kumimoji="1" lang="ja-JP" altLang="en-US" sz="900">
                <a:ea typeface="MS PGothic" panose="020B0600070205080204" pitchFamily="34" charset="-128"/>
              </a:rPr>
              <a:t>まで有効（厳密には </a:t>
            </a:r>
            <a:r>
              <a:rPr kumimoji="1" lang="en-US" altLang="ja-JP" sz="900">
                <a:ea typeface="MS PGothic" panose="020B0600070205080204" pitchFamily="34" charset="-128"/>
              </a:rPr>
              <a:t>17:09:59 </a:t>
            </a:r>
            <a:r>
              <a:rPr kumimoji="1" lang="ja-JP" altLang="en-US" sz="900">
                <a:ea typeface="MS PGothic" panose="020B0600070205080204" pitchFamily="34" charset="-128"/>
              </a:rPr>
              <a:t>まで有効）</a:t>
            </a:r>
          </a:p>
        </p:txBody>
      </p:sp>
      <p:sp>
        <p:nvSpPr>
          <p:cNvPr id="23" name="吹き出し: 線 10">
            <a:extLst>
              <a:ext uri="{FF2B5EF4-FFF2-40B4-BE49-F238E27FC236}">
                <a16:creationId xmlns:a16="http://schemas.microsoft.com/office/drawing/2014/main" id="{F66ED3D5-38D3-6542-BD98-2A2282025BFE}"/>
              </a:ext>
            </a:extLst>
          </p:cNvPr>
          <p:cNvSpPr/>
          <p:nvPr/>
        </p:nvSpPr>
        <p:spPr>
          <a:xfrm>
            <a:off x="2690828" y="2690308"/>
            <a:ext cx="3474720" cy="179790"/>
          </a:xfrm>
          <a:prstGeom prst="callout1">
            <a:avLst>
              <a:gd name="adj1" fmla="val 49397"/>
              <a:gd name="adj2" fmla="val 318"/>
              <a:gd name="adj3" fmla="val 50258"/>
              <a:gd name="adj4" fmla="val -16887"/>
            </a:avLst>
          </a:prstGeom>
          <a:solidFill>
            <a:schemeClr val="accent1">
              <a:alpha val="15000"/>
            </a:schemeClr>
          </a:solidFill>
          <a:ln>
            <a:solidFill>
              <a:schemeClr val="accent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r>
              <a:rPr kumimoji="1" lang="en-US" altLang="ja-JP" sz="900">
                <a:ea typeface="MS PGothic" panose="020B0600070205080204" pitchFamily="34" charset="-128"/>
              </a:rPr>
              <a:t>Up </a:t>
            </a:r>
            <a:r>
              <a:rPr kumimoji="1" lang="ja-JP" altLang="en-US" sz="900">
                <a:ea typeface="MS PGothic" panose="020B0600070205080204" pitchFamily="34" charset="-128"/>
              </a:rPr>
              <a:t>側は </a:t>
            </a:r>
            <a:r>
              <a:rPr kumimoji="1" lang="en-US" altLang="ja-JP" sz="900">
                <a:ea typeface="MS PGothic" panose="020B0600070205080204" pitchFamily="34" charset="-128"/>
              </a:rPr>
              <a:t>17:</a:t>
            </a:r>
            <a:r>
              <a:rPr kumimoji="1" lang="ja-JP" altLang="en-US" sz="900">
                <a:ea typeface="MS PGothic" panose="020B0600070205080204" pitchFamily="34" charset="-128"/>
              </a:rPr>
              <a:t>１</a:t>
            </a:r>
            <a:r>
              <a:rPr kumimoji="1" lang="en-US" altLang="ja-JP" sz="900">
                <a:ea typeface="MS PGothic" panose="020B0600070205080204" pitchFamily="34" charset="-128"/>
              </a:rPr>
              <a:t>0 </a:t>
            </a:r>
            <a:r>
              <a:rPr kumimoji="1" lang="ja-JP" altLang="en-US" sz="900">
                <a:ea typeface="MS PGothic" panose="020B0600070205080204" pitchFamily="34" charset="-128"/>
              </a:rPr>
              <a:t>から有効</a:t>
            </a:r>
          </a:p>
        </p:txBody>
      </p:sp>
      <p:sp>
        <p:nvSpPr>
          <p:cNvPr id="24" name="吹き出し: 線 10">
            <a:extLst>
              <a:ext uri="{FF2B5EF4-FFF2-40B4-BE49-F238E27FC236}">
                <a16:creationId xmlns:a16="http://schemas.microsoft.com/office/drawing/2014/main" id="{D4C7B077-53AD-D14D-B0AB-C589B53EE5A0}"/>
              </a:ext>
            </a:extLst>
          </p:cNvPr>
          <p:cNvSpPr/>
          <p:nvPr/>
        </p:nvSpPr>
        <p:spPr>
          <a:xfrm>
            <a:off x="5664464" y="3036859"/>
            <a:ext cx="2984236" cy="287730"/>
          </a:xfrm>
          <a:prstGeom prst="callout1">
            <a:avLst>
              <a:gd name="adj1" fmla="val 49397"/>
              <a:gd name="adj2" fmla="val 318"/>
              <a:gd name="adj3" fmla="val 50258"/>
              <a:gd name="adj4" fmla="val -16887"/>
            </a:avLst>
          </a:prstGeom>
          <a:solidFill>
            <a:schemeClr val="accent1">
              <a:alpha val="15000"/>
            </a:schemeClr>
          </a:solidFill>
          <a:ln>
            <a:solidFill>
              <a:schemeClr val="accent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r>
              <a:rPr kumimoji="1" lang="ja-JP" altLang="en-US" sz="900">
                <a:ea typeface="MS PGothic" panose="020B0600070205080204" pitchFamily="34" charset="-128"/>
              </a:rPr>
              <a:t>←</a:t>
            </a:r>
            <a:r>
              <a:rPr kumimoji="1" lang="en-US" altLang="ja-JP" sz="900">
                <a:ea typeface="MS PGothic" panose="020B0600070205080204" pitchFamily="34" charset="-128"/>
              </a:rPr>
              <a:t>17:10 </a:t>
            </a:r>
            <a:r>
              <a:rPr kumimoji="1" lang="ja-JP" altLang="en-US" sz="900">
                <a:ea typeface="MS PGothic" panose="020B0600070205080204" pitchFamily="34" charset="-128"/>
              </a:rPr>
              <a:t>になると、</a:t>
            </a:r>
            <a:r>
              <a:rPr kumimoji="1" lang="en-US" altLang="ja-JP" sz="900">
                <a:ea typeface="MS PGothic" panose="020B0600070205080204" pitchFamily="34" charset="-128"/>
              </a:rPr>
              <a:t>interface </a:t>
            </a:r>
            <a:r>
              <a:rPr kumimoji="1" lang="ja-JP" altLang="en-US" sz="900">
                <a:ea typeface="MS PGothic" panose="020B0600070205080204" pitchFamily="34" charset="-128"/>
              </a:rPr>
              <a:t>に電源が供給され </a:t>
            </a:r>
            <a:r>
              <a:rPr kumimoji="1" lang="en-US" altLang="ja-JP" sz="900">
                <a:ea typeface="MS PGothic" panose="020B0600070205080204" pitchFamily="34" charset="-128"/>
              </a:rPr>
              <a:t>G1/0/1 </a:t>
            </a:r>
            <a:r>
              <a:rPr kumimoji="1" lang="ja-JP" altLang="en-US" sz="900">
                <a:ea typeface="MS PGothic" panose="020B0600070205080204" pitchFamily="34" charset="-128"/>
              </a:rPr>
              <a:t>が </a:t>
            </a:r>
            <a:r>
              <a:rPr kumimoji="1" lang="en-US" altLang="ja-JP" sz="900">
                <a:ea typeface="MS PGothic" panose="020B0600070205080204" pitchFamily="34" charset="-128"/>
              </a:rPr>
              <a:t>UP </a:t>
            </a:r>
            <a:r>
              <a:rPr kumimoji="1" lang="ja-JP" altLang="en-US" sz="900">
                <a:ea typeface="MS PGothic" panose="020B0600070205080204" pitchFamily="34" charset="-128"/>
              </a:rPr>
              <a:t>することを確認</a:t>
            </a:r>
          </a:p>
        </p:txBody>
      </p:sp>
      <p:sp>
        <p:nvSpPr>
          <p:cNvPr id="25" name="吹き出し: 線 10">
            <a:extLst>
              <a:ext uri="{FF2B5EF4-FFF2-40B4-BE49-F238E27FC236}">
                <a16:creationId xmlns:a16="http://schemas.microsoft.com/office/drawing/2014/main" id="{6DD7ADB5-07E2-3F4A-B361-1F650AF0249B}"/>
              </a:ext>
            </a:extLst>
          </p:cNvPr>
          <p:cNvSpPr/>
          <p:nvPr/>
        </p:nvSpPr>
        <p:spPr>
          <a:xfrm>
            <a:off x="2759928" y="3680210"/>
            <a:ext cx="3474720" cy="179790"/>
          </a:xfrm>
          <a:prstGeom prst="callout1">
            <a:avLst>
              <a:gd name="adj1" fmla="val 49397"/>
              <a:gd name="adj2" fmla="val 318"/>
              <a:gd name="adj3" fmla="val 50258"/>
              <a:gd name="adj4" fmla="val -16887"/>
            </a:avLst>
          </a:prstGeom>
          <a:solidFill>
            <a:schemeClr val="accent1">
              <a:alpha val="15000"/>
            </a:schemeClr>
          </a:solidFill>
          <a:ln>
            <a:solidFill>
              <a:schemeClr val="accent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r>
              <a:rPr kumimoji="1" lang="ja-JP" altLang="en-US" sz="900">
                <a:ea typeface="MS PGothic" panose="020B0600070205080204" pitchFamily="34" charset="-128"/>
              </a:rPr>
              <a:t>現時刻の確認</a:t>
            </a:r>
          </a:p>
        </p:txBody>
      </p:sp>
      <p:sp>
        <p:nvSpPr>
          <p:cNvPr id="26" name="吹き出し: 線 10">
            <a:extLst>
              <a:ext uri="{FF2B5EF4-FFF2-40B4-BE49-F238E27FC236}">
                <a16:creationId xmlns:a16="http://schemas.microsoft.com/office/drawing/2014/main" id="{D5401E1B-81BF-1740-A2EE-4D7C5676EA61}"/>
              </a:ext>
            </a:extLst>
          </p:cNvPr>
          <p:cNvSpPr/>
          <p:nvPr/>
        </p:nvSpPr>
        <p:spPr>
          <a:xfrm>
            <a:off x="2828290" y="4430100"/>
            <a:ext cx="3474720" cy="179790"/>
          </a:xfrm>
          <a:prstGeom prst="callout1">
            <a:avLst>
              <a:gd name="adj1" fmla="val 49397"/>
              <a:gd name="adj2" fmla="val 318"/>
              <a:gd name="adj3" fmla="val 50258"/>
              <a:gd name="adj4" fmla="val -16887"/>
            </a:avLst>
          </a:prstGeom>
          <a:solidFill>
            <a:schemeClr val="accent1">
              <a:alpha val="15000"/>
            </a:schemeClr>
          </a:solidFill>
          <a:ln>
            <a:solidFill>
              <a:schemeClr val="accent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r>
              <a:rPr kumimoji="1" lang="ja-JP" altLang="en-US" sz="900">
                <a:ea typeface="MS PGothic" panose="020B0600070205080204" pitchFamily="34" charset="-128"/>
              </a:rPr>
              <a:t>時間の設定が</a:t>
            </a:r>
            <a:r>
              <a:rPr kumimoji="1" lang="en-US" altLang="ja-JP" sz="900">
                <a:ea typeface="MS PGothic" panose="020B0600070205080204" pitchFamily="34" charset="-128"/>
              </a:rPr>
              <a:t> Up </a:t>
            </a:r>
            <a:r>
              <a:rPr kumimoji="1" lang="ja-JP" altLang="en-US" sz="900">
                <a:ea typeface="MS PGothic" panose="020B0600070205080204" pitchFamily="34" charset="-128"/>
              </a:rPr>
              <a:t>側が有効になっていることを確認</a:t>
            </a:r>
          </a:p>
        </p:txBody>
      </p:sp>
      <p:sp>
        <p:nvSpPr>
          <p:cNvPr id="17" name="Slide Number Placeholder 4">
            <a:extLst>
              <a:ext uri="{FF2B5EF4-FFF2-40B4-BE49-F238E27FC236}">
                <a16:creationId xmlns:a16="http://schemas.microsoft.com/office/drawing/2014/main" id="{58661D01-0BFC-0B42-AF60-19061B35B897}"/>
              </a:ext>
            </a:extLst>
          </p:cNvPr>
          <p:cNvSpPr>
            <a:spLocks noGrp="1"/>
          </p:cNvSpPr>
          <p:nvPr>
            <p:ph type="sldNum" sz="quarter" idx="4294967295"/>
          </p:nvPr>
        </p:nvSpPr>
        <p:spPr>
          <a:xfrm>
            <a:off x="8648700" y="4884738"/>
            <a:ext cx="495300" cy="274637"/>
          </a:xfrm>
          <a:prstGeom prst="rect">
            <a:avLst/>
          </a:prstGeom>
        </p:spPr>
        <p:txBody>
          <a:bodyPr>
            <a:noAutofit/>
          </a:bodyPr>
          <a:lstStyle/>
          <a:p>
            <a:fld id="{3945D0FD-48F1-4D72-80C5-FFB60B92A834}" type="slidenum">
              <a:rPr lang="en-US" sz="900" smtClean="0">
                <a:latin typeface="+mn-lt"/>
                <a:ea typeface="MS PGothic" panose="020B0600070205080204" pitchFamily="34" charset="-128"/>
              </a:rPr>
              <a:pPr/>
              <a:t>167</a:t>
            </a:fld>
            <a:endParaRPr lang="en-US" sz="900">
              <a:latin typeface="+mn-lt"/>
              <a:ea typeface="MS PGothic" panose="020B0600070205080204" pitchFamily="34" charset="-128"/>
            </a:endParaRPr>
          </a:p>
        </p:txBody>
      </p:sp>
    </p:spTree>
    <p:extLst>
      <p:ext uri="{BB962C8B-B14F-4D97-AF65-F5344CB8AC3E}">
        <p14:creationId xmlns:p14="http://schemas.microsoft.com/office/powerpoint/2010/main" val="690754040"/>
      </p:ext>
    </p:extLst>
  </p:cSld>
  <p:clrMapOvr>
    <a:masterClrMapping/>
  </p:clrMapOvr>
</p:sld>
</file>

<file path=ppt/slides/slide1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B4E46717-193D-964E-B331-2B7326FCC372}"/>
              </a:ext>
            </a:extLst>
          </p:cNvPr>
          <p:cNvSpPr>
            <a:spLocks noGrp="1"/>
          </p:cNvSpPr>
          <p:nvPr>
            <p:ph type="title"/>
          </p:nvPr>
        </p:nvSpPr>
        <p:spPr/>
        <p:txBody>
          <a:bodyPr anchor="t"/>
          <a:lstStyle/>
          <a:p>
            <a:r>
              <a:rPr kumimoji="1" lang="en-US" altLang="ja-JP">
                <a:latin typeface="+mn-lt"/>
                <a:ea typeface="MS PGothic" panose="020B0600070205080204" pitchFamily="34" charset="-128"/>
              </a:rPr>
              <a:t>Blue Beacon</a:t>
            </a:r>
            <a:endParaRPr lang="en-US">
              <a:latin typeface="+mn-lt"/>
              <a:ea typeface="MS PGothic" panose="020B0600070205080204" pitchFamily="34" charset="-128"/>
            </a:endParaRPr>
          </a:p>
        </p:txBody>
      </p:sp>
      <p:sp>
        <p:nvSpPr>
          <p:cNvPr id="5" name="Text Placeholder 4">
            <a:extLst>
              <a:ext uri="{FF2B5EF4-FFF2-40B4-BE49-F238E27FC236}">
                <a16:creationId xmlns:a16="http://schemas.microsoft.com/office/drawing/2014/main" id="{A9F797BE-25B5-8A46-B6B8-37C32BBAD93F}"/>
              </a:ext>
            </a:extLst>
          </p:cNvPr>
          <p:cNvSpPr>
            <a:spLocks noGrp="1"/>
          </p:cNvSpPr>
          <p:nvPr>
            <p:ph type="body" sz="quarter" idx="11"/>
          </p:nvPr>
        </p:nvSpPr>
        <p:spPr/>
        <p:txBody>
          <a:bodyPr anchor="b"/>
          <a:lstStyle/>
          <a:p>
            <a:r>
              <a:rPr lang="ja-JP" altLang="en-US">
                <a:ea typeface="MS PGothic" panose="020B0600070205080204" pitchFamily="34" charset="-128"/>
              </a:rPr>
              <a:t>機能説明①</a:t>
            </a:r>
            <a:endParaRPr lang="en-US">
              <a:ea typeface="MS PGothic" panose="020B0600070205080204" pitchFamily="34" charset="-128"/>
            </a:endParaRPr>
          </a:p>
        </p:txBody>
      </p:sp>
      <p:sp>
        <p:nvSpPr>
          <p:cNvPr id="6" name="Text Placeholder 5">
            <a:extLst>
              <a:ext uri="{FF2B5EF4-FFF2-40B4-BE49-F238E27FC236}">
                <a16:creationId xmlns:a16="http://schemas.microsoft.com/office/drawing/2014/main" id="{AD0CEF74-413B-8F45-AD7F-1418652859F4}"/>
              </a:ext>
            </a:extLst>
          </p:cNvPr>
          <p:cNvSpPr>
            <a:spLocks noGrp="1"/>
          </p:cNvSpPr>
          <p:nvPr>
            <p:ph type="body" sz="quarter" idx="12"/>
          </p:nvPr>
        </p:nvSpPr>
        <p:spPr/>
        <p:txBody>
          <a:bodyPr/>
          <a:lstStyle/>
          <a:p>
            <a:r>
              <a:rPr kumimoji="1" lang="en-US" altLang="ja-JP">
                <a:ea typeface="MS PGothic" panose="020B0600070205080204" pitchFamily="34" charset="-128"/>
              </a:rPr>
              <a:t>3.2  IOS Management</a:t>
            </a:r>
            <a:endParaRPr lang="en-US" altLang="ja-JP">
              <a:solidFill>
                <a:schemeClr val="accent3">
                  <a:lumMod val="50000"/>
                </a:schemeClr>
              </a:solidFill>
              <a:ea typeface="MS PGothic" panose="020B0600070205080204" pitchFamily="34" charset="-128"/>
              <a:cs typeface="CiscoSansTT" panose="020B0503020201020303" pitchFamily="34" charset="0"/>
            </a:endParaRPr>
          </a:p>
        </p:txBody>
      </p:sp>
      <p:sp>
        <p:nvSpPr>
          <p:cNvPr id="7" name="四角形: 角を丸くする 6">
            <a:extLst>
              <a:ext uri="{FF2B5EF4-FFF2-40B4-BE49-F238E27FC236}">
                <a16:creationId xmlns:a16="http://schemas.microsoft.com/office/drawing/2014/main" id="{29D6F3C6-AFC4-4CD5-B211-1F57CECDF717}"/>
              </a:ext>
            </a:extLst>
          </p:cNvPr>
          <p:cNvSpPr/>
          <p:nvPr/>
        </p:nvSpPr>
        <p:spPr>
          <a:xfrm>
            <a:off x="228600" y="1201738"/>
            <a:ext cx="8686800" cy="454026"/>
          </a:xfrm>
          <a:prstGeom prst="roundRect">
            <a:avLst/>
          </a:prstGeom>
          <a:solidFill>
            <a:schemeClr val="tx2"/>
          </a:solidFill>
          <a:ln w="9525" cap="flat" cmpd="sng" algn="ctr">
            <a:noFill/>
            <a:prstDash val="solid"/>
            <a:round/>
            <a:headEnd type="none" w="med" len="med"/>
            <a:tailEnd type="none" w="med" len="med"/>
          </a:ln>
        </p:spPr>
        <p:style>
          <a:lnRef idx="0">
            <a:scrgbClr r="0" g="0" b="0"/>
          </a:lnRef>
          <a:fillRef idx="0">
            <a:scrgbClr r="0" g="0" b="0"/>
          </a:fillRef>
          <a:effectRef idx="0">
            <a:scrgbClr r="0" g="0" b="0"/>
          </a:effectRef>
          <a:fontRef idx="minor">
            <a:schemeClr val="accent1"/>
          </a:fontRef>
        </p:style>
        <p:txBody>
          <a:bodyPr rtlCol="0" anchor="ctr"/>
          <a:lstStyle/>
          <a:p>
            <a:r>
              <a:rPr kumimoji="1" lang="en-US" altLang="ja-JP" sz="1200" dirty="0">
                <a:solidFill>
                  <a:schemeClr val="accent1">
                    <a:lumMod val="20000"/>
                    <a:lumOff val="80000"/>
                  </a:schemeClr>
                </a:solidFill>
                <a:ea typeface="MS PGothic" panose="020B0600070205080204" pitchFamily="34" charset="-128"/>
              </a:rPr>
              <a:t>Blue Beacon </a:t>
            </a:r>
            <a:r>
              <a:rPr kumimoji="1" lang="ja-JP" altLang="en-US" sz="1200" dirty="0">
                <a:solidFill>
                  <a:schemeClr val="accent1">
                    <a:lumMod val="20000"/>
                    <a:lumOff val="80000"/>
                  </a:schemeClr>
                </a:solidFill>
                <a:ea typeface="MS PGothic" panose="020B0600070205080204" pitchFamily="34" charset="-128"/>
              </a:rPr>
              <a:t>の機能では本機器の全面と背面に連動する</a:t>
            </a:r>
            <a:r>
              <a:rPr kumimoji="1" lang="en-US" altLang="ja-JP" sz="1200" dirty="0">
                <a:solidFill>
                  <a:schemeClr val="accent1">
                    <a:lumMod val="20000"/>
                    <a:lumOff val="80000"/>
                  </a:schemeClr>
                </a:solidFill>
                <a:ea typeface="MS PGothic" panose="020B0600070205080204" pitchFamily="34" charset="-128"/>
              </a:rPr>
              <a:t> LED </a:t>
            </a:r>
            <a:r>
              <a:rPr kumimoji="1" lang="ja-JP" altLang="en-US" sz="1200" dirty="0">
                <a:solidFill>
                  <a:schemeClr val="accent1">
                    <a:lumMod val="20000"/>
                    <a:lumOff val="80000"/>
                  </a:schemeClr>
                </a:solidFill>
                <a:ea typeface="MS PGothic" panose="020B0600070205080204" pitchFamily="34" charset="-128"/>
              </a:rPr>
              <a:t>を搭載しており、アクセスしている機器を簡単に識別できます。</a:t>
            </a:r>
            <a:endParaRPr kumimoji="1" lang="ja-JP" altLang="en-US" sz="1200" b="1" dirty="0">
              <a:solidFill>
                <a:schemeClr val="accent1">
                  <a:lumMod val="20000"/>
                  <a:lumOff val="80000"/>
                </a:schemeClr>
              </a:solidFill>
              <a:ea typeface="MS PGothic" panose="020B0600070205080204" pitchFamily="34" charset="-128"/>
            </a:endParaRPr>
          </a:p>
        </p:txBody>
      </p:sp>
      <p:sp>
        <p:nvSpPr>
          <p:cNvPr id="9" name="テキスト ボックス 8">
            <a:extLst>
              <a:ext uri="{FF2B5EF4-FFF2-40B4-BE49-F238E27FC236}">
                <a16:creationId xmlns:a16="http://schemas.microsoft.com/office/drawing/2014/main" id="{242E5250-67FC-0C4D-8319-D480AD7DC5CC}"/>
              </a:ext>
            </a:extLst>
          </p:cNvPr>
          <p:cNvSpPr txBox="1"/>
          <p:nvPr/>
        </p:nvSpPr>
        <p:spPr>
          <a:xfrm>
            <a:off x="228600" y="1802309"/>
            <a:ext cx="8686800" cy="784830"/>
          </a:xfrm>
          <a:prstGeom prst="rect">
            <a:avLst/>
          </a:prstGeom>
          <a:noFill/>
        </p:spPr>
        <p:txBody>
          <a:bodyPr wrap="square" rtlCol="0">
            <a:spAutoFit/>
          </a:bodyPr>
          <a:lstStyle/>
          <a:p>
            <a:pPr marL="171450" indent="-171450">
              <a:buFont typeface="Apple SD Gothic Neo Regular" panose="02000300000000000000" pitchFamily="2" charset="-127"/>
              <a:buChar char="◼"/>
            </a:pPr>
            <a:r>
              <a:rPr kumimoji="1" lang="ja-JP" altLang="en-US" sz="1200" b="1">
                <a:solidFill>
                  <a:schemeClr val="tx2"/>
                </a:solidFill>
                <a:latin typeface="+mn-lt"/>
                <a:ea typeface="MS PGothic" panose="020B0600070205080204" pitchFamily="34" charset="-128"/>
              </a:rPr>
              <a:t>特徴</a:t>
            </a:r>
            <a:endParaRPr kumimoji="1" lang="en-US" altLang="ja-JP" sz="1200" b="1">
              <a:solidFill>
                <a:schemeClr val="tx2"/>
              </a:solidFill>
              <a:latin typeface="+mn-lt"/>
              <a:ea typeface="MS PGothic" panose="020B0600070205080204" pitchFamily="34" charset="-128"/>
            </a:endParaRPr>
          </a:p>
          <a:p>
            <a:r>
              <a:rPr kumimoji="1" lang="ja-JP" altLang="en-US" sz="1100">
                <a:latin typeface="+mn-lt"/>
                <a:ea typeface="MS PGothic" panose="020B0600070205080204" pitchFamily="34" charset="-128"/>
              </a:rPr>
              <a:t>前面にある</a:t>
            </a:r>
            <a:r>
              <a:rPr kumimoji="1" lang="en-US" altLang="ja-JP" sz="1100">
                <a:latin typeface="+mn-lt"/>
                <a:ea typeface="MS PGothic" panose="020B0600070205080204" pitchFamily="34" charset="-128"/>
              </a:rPr>
              <a:t> Blue Beacon </a:t>
            </a:r>
            <a:r>
              <a:rPr kumimoji="1" lang="ja-JP" altLang="en-US" sz="1100">
                <a:latin typeface="+mn-lt"/>
                <a:ea typeface="MS PGothic" panose="020B0600070205080204" pitchFamily="34" charset="-128"/>
              </a:rPr>
              <a:t>のボタンを押すか、</a:t>
            </a:r>
            <a:r>
              <a:rPr kumimoji="1" lang="en-US" altLang="ja-JP" sz="1100">
                <a:latin typeface="+mn-lt"/>
                <a:ea typeface="MS PGothic" panose="020B0600070205080204" pitchFamily="34" charset="-128"/>
              </a:rPr>
              <a:t>CLI </a:t>
            </a:r>
            <a:r>
              <a:rPr kumimoji="1" lang="ja-JP" altLang="en-US" sz="1100">
                <a:latin typeface="+mn-lt"/>
                <a:ea typeface="MS PGothic" panose="020B0600070205080204" pitchFamily="34" charset="-128"/>
              </a:rPr>
              <a:t>により設定を有効にすると、ボタン自体が青く点灯し、同時に背面の</a:t>
            </a:r>
            <a:r>
              <a:rPr kumimoji="1" lang="en-US" altLang="ja-JP" sz="1100">
                <a:latin typeface="+mn-lt"/>
                <a:ea typeface="MS PGothic" panose="020B0600070205080204" pitchFamily="34" charset="-128"/>
              </a:rPr>
              <a:t> Blue Beacon </a:t>
            </a:r>
            <a:r>
              <a:rPr kumimoji="1" lang="ja-JP" altLang="en-US" sz="1100">
                <a:latin typeface="+mn-lt"/>
                <a:ea typeface="MS PGothic" panose="020B0600070205080204" pitchFamily="34" charset="-128"/>
              </a:rPr>
              <a:t>の</a:t>
            </a:r>
            <a:r>
              <a:rPr kumimoji="1" lang="en-US" altLang="ja-JP" sz="1100">
                <a:latin typeface="+mn-lt"/>
                <a:ea typeface="MS PGothic" panose="020B0600070205080204" pitchFamily="34" charset="-128"/>
              </a:rPr>
              <a:t>LED</a:t>
            </a:r>
            <a:r>
              <a:rPr kumimoji="1" lang="ja-JP" altLang="en-US" sz="1100">
                <a:latin typeface="+mn-lt"/>
                <a:ea typeface="MS PGothic" panose="020B0600070205080204" pitchFamily="34" charset="-128"/>
              </a:rPr>
              <a:t>が点灯します。これにより、機器の識別が容易となり、運用管理の負荷が軽減されます。</a:t>
            </a:r>
            <a:endParaRPr kumimoji="1" lang="en-US" altLang="ja-JP" sz="1100">
              <a:latin typeface="+mn-lt"/>
              <a:ea typeface="MS PGothic" panose="020B0600070205080204" pitchFamily="34" charset="-128"/>
            </a:endParaRPr>
          </a:p>
          <a:p>
            <a:r>
              <a:rPr kumimoji="1" lang="en-US" altLang="ja-JP" sz="1100">
                <a:latin typeface="+mn-lt"/>
                <a:ea typeface="MS PGothic" panose="020B0600070205080204" pitchFamily="34" charset="-128"/>
              </a:rPr>
              <a:t>Cisco Catalyst 9000 </a:t>
            </a:r>
            <a:r>
              <a:rPr kumimoji="1" lang="ja-JP" altLang="en-US" sz="1100">
                <a:latin typeface="+mn-lt"/>
                <a:ea typeface="MS PGothic" panose="020B0600070205080204" pitchFamily="34" charset="-128"/>
              </a:rPr>
              <a:t>シリーズからの新機能になります。</a:t>
            </a:r>
            <a:endParaRPr kumimoji="1" lang="en-US" altLang="ja-JP" sz="1100">
              <a:solidFill>
                <a:schemeClr val="accent6"/>
              </a:solidFill>
              <a:latin typeface="+mn-lt"/>
              <a:ea typeface="MS PGothic" panose="020B0600070205080204" pitchFamily="34" charset="-128"/>
            </a:endParaRPr>
          </a:p>
        </p:txBody>
      </p:sp>
      <p:sp>
        <p:nvSpPr>
          <p:cNvPr id="10" name="テキスト ボックス 9">
            <a:extLst>
              <a:ext uri="{FF2B5EF4-FFF2-40B4-BE49-F238E27FC236}">
                <a16:creationId xmlns:a16="http://schemas.microsoft.com/office/drawing/2014/main" id="{1090AB0F-168F-8C4D-82BE-A3B8D883D0F7}"/>
              </a:ext>
            </a:extLst>
          </p:cNvPr>
          <p:cNvSpPr txBox="1"/>
          <p:nvPr/>
        </p:nvSpPr>
        <p:spPr>
          <a:xfrm>
            <a:off x="228600" y="2699133"/>
            <a:ext cx="2331385" cy="261610"/>
          </a:xfrm>
          <a:prstGeom prst="rect">
            <a:avLst/>
          </a:prstGeom>
          <a:noFill/>
        </p:spPr>
        <p:txBody>
          <a:bodyPr wrap="square" rtlCol="0">
            <a:spAutoFit/>
          </a:bodyPr>
          <a:lstStyle/>
          <a:p>
            <a:pPr algn="ctr"/>
            <a:r>
              <a:rPr kumimoji="1" lang="ja-JP" altLang="en-US" sz="1100" b="1">
                <a:latin typeface="+mn-lt"/>
                <a:ea typeface="MS PGothic" panose="020B0600070205080204" pitchFamily="34" charset="-128"/>
              </a:rPr>
              <a:t>＜前面の</a:t>
            </a:r>
            <a:r>
              <a:rPr kumimoji="1" lang="en-US" altLang="ja-JP" sz="1100" b="1">
                <a:latin typeface="+mn-lt"/>
                <a:ea typeface="MS PGothic" panose="020B0600070205080204" pitchFamily="34" charset="-128"/>
              </a:rPr>
              <a:t> Blue Beacon </a:t>
            </a:r>
            <a:r>
              <a:rPr kumimoji="1" lang="ja-JP" altLang="en-US" sz="1100" b="1">
                <a:latin typeface="+mn-lt"/>
                <a:ea typeface="MS PGothic" panose="020B0600070205080204" pitchFamily="34" charset="-128"/>
              </a:rPr>
              <a:t>通常状態＞</a:t>
            </a:r>
            <a:endParaRPr kumimoji="1" lang="en-US" altLang="ja-JP" sz="1100" b="1">
              <a:latin typeface="+mn-lt"/>
              <a:ea typeface="MS PGothic" panose="020B0600070205080204" pitchFamily="34" charset="-128"/>
            </a:endParaRPr>
          </a:p>
        </p:txBody>
      </p:sp>
      <p:sp>
        <p:nvSpPr>
          <p:cNvPr id="11" name="テキスト ボックス 10">
            <a:extLst>
              <a:ext uri="{FF2B5EF4-FFF2-40B4-BE49-F238E27FC236}">
                <a16:creationId xmlns:a16="http://schemas.microsoft.com/office/drawing/2014/main" id="{13D74740-3AFC-594D-A2F2-FE2C22A8CE12}"/>
              </a:ext>
            </a:extLst>
          </p:cNvPr>
          <p:cNvSpPr txBox="1"/>
          <p:nvPr/>
        </p:nvSpPr>
        <p:spPr>
          <a:xfrm>
            <a:off x="2889664" y="2694400"/>
            <a:ext cx="2331385" cy="261610"/>
          </a:xfrm>
          <a:prstGeom prst="rect">
            <a:avLst/>
          </a:prstGeom>
          <a:noFill/>
        </p:spPr>
        <p:txBody>
          <a:bodyPr wrap="square" rtlCol="0">
            <a:spAutoFit/>
          </a:bodyPr>
          <a:lstStyle/>
          <a:p>
            <a:pPr algn="ctr"/>
            <a:r>
              <a:rPr kumimoji="1" lang="ja-JP" altLang="en-US" sz="1100" b="1">
                <a:latin typeface="+mn-lt"/>
                <a:ea typeface="MS PGothic" panose="020B0600070205080204" pitchFamily="34" charset="-128"/>
              </a:rPr>
              <a:t>＜背面の</a:t>
            </a:r>
            <a:r>
              <a:rPr kumimoji="1" lang="en-US" altLang="ja-JP" sz="1100" b="1">
                <a:latin typeface="+mn-lt"/>
                <a:ea typeface="MS PGothic" panose="020B0600070205080204" pitchFamily="34" charset="-128"/>
              </a:rPr>
              <a:t> Blue Beacon </a:t>
            </a:r>
            <a:r>
              <a:rPr kumimoji="1" lang="ja-JP" altLang="en-US" sz="1100" b="1">
                <a:latin typeface="+mn-lt"/>
                <a:ea typeface="MS PGothic" panose="020B0600070205080204" pitchFamily="34" charset="-128"/>
              </a:rPr>
              <a:t>通常状態＞</a:t>
            </a:r>
            <a:endParaRPr kumimoji="1" lang="en-US" altLang="ja-JP" sz="1100" b="1">
              <a:latin typeface="+mn-lt"/>
              <a:ea typeface="MS PGothic" panose="020B0600070205080204" pitchFamily="34" charset="-128"/>
            </a:endParaRPr>
          </a:p>
        </p:txBody>
      </p:sp>
      <p:pic>
        <p:nvPicPr>
          <p:cNvPr id="12" name="図 11">
            <a:extLst>
              <a:ext uri="{FF2B5EF4-FFF2-40B4-BE49-F238E27FC236}">
                <a16:creationId xmlns:a16="http://schemas.microsoft.com/office/drawing/2014/main" id="{FCE39D12-C69D-5A4C-9A0E-B4693DFFFD56}"/>
              </a:ext>
            </a:extLst>
          </p:cNvPr>
          <p:cNvPicPr>
            <a:picLocks noChangeAspect="1"/>
          </p:cNvPicPr>
          <p:nvPr/>
        </p:nvPicPr>
        <p:blipFill rotWithShape="1">
          <a:blip r:embed="rId2" cstate="print">
            <a:extLst>
              <a:ext uri="{28A0092B-C50C-407E-A947-70E740481C1C}">
                <a14:useLocalDpi xmlns:a14="http://schemas.microsoft.com/office/drawing/2010/main"/>
              </a:ext>
            </a:extLst>
          </a:blip>
          <a:srcRect/>
          <a:stretch/>
        </p:blipFill>
        <p:spPr>
          <a:xfrm>
            <a:off x="232080" y="2952819"/>
            <a:ext cx="2412054" cy="1638231"/>
          </a:xfrm>
          <a:prstGeom prst="rect">
            <a:avLst/>
          </a:prstGeom>
        </p:spPr>
      </p:pic>
      <p:pic>
        <p:nvPicPr>
          <p:cNvPr id="13" name="図 12">
            <a:extLst>
              <a:ext uri="{FF2B5EF4-FFF2-40B4-BE49-F238E27FC236}">
                <a16:creationId xmlns:a16="http://schemas.microsoft.com/office/drawing/2014/main" id="{49F7FB24-C824-F743-A4AB-52083A676FC7}"/>
              </a:ext>
            </a:extLst>
          </p:cNvPr>
          <p:cNvPicPr>
            <a:picLocks noChangeAspect="1"/>
          </p:cNvPicPr>
          <p:nvPr/>
        </p:nvPicPr>
        <p:blipFill rotWithShape="1">
          <a:blip r:embed="rId3" cstate="print">
            <a:extLst>
              <a:ext uri="{28A0092B-C50C-407E-A947-70E740481C1C}">
                <a14:useLocalDpi xmlns:a14="http://schemas.microsoft.com/office/drawing/2010/main"/>
              </a:ext>
            </a:extLst>
          </a:blip>
          <a:srcRect/>
          <a:stretch/>
        </p:blipFill>
        <p:spPr>
          <a:xfrm>
            <a:off x="2947362" y="2941365"/>
            <a:ext cx="2412054" cy="1649685"/>
          </a:xfrm>
          <a:prstGeom prst="rect">
            <a:avLst/>
          </a:prstGeom>
        </p:spPr>
      </p:pic>
      <p:sp>
        <p:nvSpPr>
          <p:cNvPr id="15" name="矢印: 上 13">
            <a:extLst>
              <a:ext uri="{FF2B5EF4-FFF2-40B4-BE49-F238E27FC236}">
                <a16:creationId xmlns:a16="http://schemas.microsoft.com/office/drawing/2014/main" id="{6D3471AA-F8DD-3244-A10B-E116941A7148}"/>
              </a:ext>
            </a:extLst>
          </p:cNvPr>
          <p:cNvSpPr/>
          <p:nvPr/>
        </p:nvSpPr>
        <p:spPr>
          <a:xfrm rot="18701129">
            <a:off x="943824" y="3682383"/>
            <a:ext cx="284081" cy="445477"/>
          </a:xfrm>
          <a:prstGeom prst="upArrow">
            <a:avLst>
              <a:gd name="adj1" fmla="val 50000"/>
              <a:gd name="adj2" fmla="val 67142"/>
            </a:avLst>
          </a:prstGeom>
          <a:ln/>
        </p:spPr>
        <p:style>
          <a:lnRef idx="0">
            <a:schemeClr val="accent6"/>
          </a:lnRef>
          <a:fillRef idx="3">
            <a:schemeClr val="accent6"/>
          </a:fillRef>
          <a:effectRef idx="3">
            <a:schemeClr val="accent6"/>
          </a:effectRef>
          <a:fontRef idx="minor">
            <a:schemeClr val="lt1"/>
          </a:fontRef>
        </p:style>
        <p:txBody>
          <a:bodyPr rtlCol="0" anchor="ctr"/>
          <a:lstStyle/>
          <a:p>
            <a:pPr algn="ctr"/>
            <a:endParaRPr kumimoji="1" lang="ja-JP" altLang="en-US">
              <a:solidFill>
                <a:schemeClr val="tx1"/>
              </a:solidFill>
              <a:ea typeface="MS PGothic" panose="020B0600070205080204" pitchFamily="34" charset="-128"/>
            </a:endParaRPr>
          </a:p>
        </p:txBody>
      </p:sp>
      <p:sp>
        <p:nvSpPr>
          <p:cNvPr id="16" name="矢印: 上 14">
            <a:extLst>
              <a:ext uri="{FF2B5EF4-FFF2-40B4-BE49-F238E27FC236}">
                <a16:creationId xmlns:a16="http://schemas.microsoft.com/office/drawing/2014/main" id="{CB850009-FF2C-3247-B898-D708356B65BF}"/>
              </a:ext>
            </a:extLst>
          </p:cNvPr>
          <p:cNvSpPr/>
          <p:nvPr/>
        </p:nvSpPr>
        <p:spPr>
          <a:xfrm rot="18701129">
            <a:off x="3806048" y="4178182"/>
            <a:ext cx="284081" cy="445477"/>
          </a:xfrm>
          <a:prstGeom prst="upArrow">
            <a:avLst>
              <a:gd name="adj1" fmla="val 50000"/>
              <a:gd name="adj2" fmla="val 67142"/>
            </a:avLst>
          </a:prstGeom>
          <a:ln/>
        </p:spPr>
        <p:style>
          <a:lnRef idx="0">
            <a:schemeClr val="accent6"/>
          </a:lnRef>
          <a:fillRef idx="3">
            <a:schemeClr val="accent6"/>
          </a:fillRef>
          <a:effectRef idx="3">
            <a:schemeClr val="accent6"/>
          </a:effectRef>
          <a:fontRef idx="minor">
            <a:schemeClr val="lt1"/>
          </a:fontRef>
        </p:style>
        <p:txBody>
          <a:bodyPr rtlCol="0" anchor="ctr"/>
          <a:lstStyle/>
          <a:p>
            <a:pPr algn="ctr"/>
            <a:endParaRPr kumimoji="1" lang="ja-JP" altLang="en-US">
              <a:solidFill>
                <a:schemeClr val="tx1"/>
              </a:solidFill>
              <a:ea typeface="MS PGothic" panose="020B0600070205080204" pitchFamily="34" charset="-128"/>
            </a:endParaRPr>
          </a:p>
        </p:txBody>
      </p:sp>
      <p:sp>
        <p:nvSpPr>
          <p:cNvPr id="17" name="テキスト ボックス 16">
            <a:extLst>
              <a:ext uri="{FF2B5EF4-FFF2-40B4-BE49-F238E27FC236}">
                <a16:creationId xmlns:a16="http://schemas.microsoft.com/office/drawing/2014/main" id="{00997651-8CE6-4F4D-9AD8-FCC0BF41EFF9}"/>
              </a:ext>
            </a:extLst>
          </p:cNvPr>
          <p:cNvSpPr txBox="1"/>
          <p:nvPr/>
        </p:nvSpPr>
        <p:spPr>
          <a:xfrm>
            <a:off x="5624841" y="3313777"/>
            <a:ext cx="3290559" cy="1277273"/>
          </a:xfrm>
          <a:prstGeom prst="rect">
            <a:avLst/>
          </a:prstGeom>
          <a:noFill/>
        </p:spPr>
        <p:txBody>
          <a:bodyPr wrap="square" rtlCol="0">
            <a:spAutoFit/>
          </a:bodyPr>
          <a:lstStyle/>
          <a:p>
            <a:r>
              <a:rPr kumimoji="1" lang="ja-JP" altLang="en-US" sz="1100" b="1">
                <a:latin typeface="+mn-lt"/>
                <a:ea typeface="MS PGothic" panose="020B0600070205080204" pitchFamily="34" charset="-128"/>
              </a:rPr>
              <a:t>＜注意＞</a:t>
            </a:r>
            <a:endParaRPr kumimoji="1" lang="en-US" altLang="ja-JP" sz="1100" b="1">
              <a:latin typeface="+mn-lt"/>
              <a:ea typeface="MS PGothic" panose="020B0600070205080204" pitchFamily="34" charset="-128"/>
            </a:endParaRPr>
          </a:p>
          <a:p>
            <a:r>
              <a:rPr kumimoji="1" lang="ja-JP" altLang="en-US" sz="1100">
                <a:latin typeface="+mn-lt"/>
                <a:ea typeface="MS PGothic" panose="020B0600070205080204" pitchFamily="34" charset="-128"/>
              </a:rPr>
              <a:t>背面の</a:t>
            </a:r>
            <a:r>
              <a:rPr kumimoji="1" lang="en-US" altLang="ja-JP" sz="1100">
                <a:latin typeface="+mn-lt"/>
                <a:ea typeface="MS PGothic" panose="020B0600070205080204" pitchFamily="34" charset="-128"/>
              </a:rPr>
              <a:t> LED </a:t>
            </a:r>
            <a:r>
              <a:rPr kumimoji="1" lang="ja-JP" altLang="en-US" sz="1100">
                <a:latin typeface="+mn-lt"/>
                <a:ea typeface="MS PGothic" panose="020B0600070205080204" pitchFamily="34" charset="-128"/>
              </a:rPr>
              <a:t>部分に関して</a:t>
            </a:r>
            <a:endParaRPr kumimoji="1" lang="en-US" altLang="ja-JP" sz="1100">
              <a:latin typeface="+mn-lt"/>
              <a:ea typeface="MS PGothic" panose="020B0600070205080204" pitchFamily="34" charset="-128"/>
            </a:endParaRPr>
          </a:p>
          <a:p>
            <a:r>
              <a:rPr kumimoji="1" lang="ja-JP" altLang="en-US" sz="1100">
                <a:latin typeface="+mn-lt"/>
                <a:ea typeface="MS PGothic" panose="020B0600070205080204" pitchFamily="34" charset="-128"/>
              </a:rPr>
              <a:t>右隣の</a:t>
            </a:r>
            <a:r>
              <a:rPr kumimoji="1" lang="en-US" altLang="ja-JP" sz="1100">
                <a:latin typeface="+mn-lt"/>
                <a:ea typeface="MS PGothic" panose="020B0600070205080204" pitchFamily="34" charset="-128"/>
              </a:rPr>
              <a:t> LED </a:t>
            </a:r>
            <a:r>
              <a:rPr kumimoji="1" lang="ja-JP" altLang="en-US" sz="1100">
                <a:latin typeface="+mn-lt"/>
                <a:ea typeface="MS PGothic" panose="020B0600070205080204" pitchFamily="34" charset="-128"/>
              </a:rPr>
              <a:t>の影響によって少し光っているように見えます。</a:t>
            </a:r>
            <a:endParaRPr kumimoji="1" lang="en-US" altLang="ja-JP" sz="1100">
              <a:latin typeface="+mn-lt"/>
              <a:ea typeface="MS PGothic" panose="020B0600070205080204" pitchFamily="34" charset="-128"/>
            </a:endParaRPr>
          </a:p>
          <a:p>
            <a:endParaRPr kumimoji="1" lang="en-US" altLang="ja-JP" sz="1100">
              <a:latin typeface="+mn-lt"/>
              <a:ea typeface="MS PGothic" panose="020B0600070205080204" pitchFamily="34" charset="-128"/>
            </a:endParaRPr>
          </a:p>
          <a:p>
            <a:r>
              <a:rPr kumimoji="1" lang="en-US" altLang="ja-JP" sz="1100">
                <a:latin typeface="+mn-lt"/>
                <a:ea typeface="MS PGothic" panose="020B0600070205080204" pitchFamily="34" charset="-128"/>
              </a:rPr>
              <a:t>Cisco Catalyst 9200</a:t>
            </a:r>
            <a:r>
              <a:rPr kumimoji="1" lang="ja-JP" altLang="en-US" sz="1100">
                <a:latin typeface="+mn-lt"/>
                <a:ea typeface="MS PGothic" panose="020B0600070205080204" pitchFamily="34" charset="-128"/>
              </a:rPr>
              <a:t>では、他の</a:t>
            </a:r>
            <a:r>
              <a:rPr kumimoji="1" lang="en-US" altLang="ja-JP" sz="1100">
                <a:latin typeface="+mn-lt"/>
                <a:ea typeface="MS PGothic" panose="020B0600070205080204" pitchFamily="34" charset="-128"/>
              </a:rPr>
              <a:t> Cisco Catalyst 9000 </a:t>
            </a:r>
            <a:r>
              <a:rPr kumimoji="1" lang="ja-JP" altLang="en-US" sz="1100">
                <a:latin typeface="+mn-lt"/>
                <a:ea typeface="MS PGothic" panose="020B0600070205080204" pitchFamily="34" charset="-128"/>
              </a:rPr>
              <a:t>シリーズでは設定方法が異なります。</a:t>
            </a:r>
            <a:endParaRPr kumimoji="1" lang="en-US" altLang="ja-JP" sz="1100">
              <a:latin typeface="+mn-lt"/>
              <a:ea typeface="MS PGothic" panose="020B0600070205080204" pitchFamily="34" charset="-128"/>
            </a:endParaRPr>
          </a:p>
        </p:txBody>
      </p:sp>
      <p:sp>
        <p:nvSpPr>
          <p:cNvPr id="14" name="Slide Number Placeholder 4">
            <a:extLst>
              <a:ext uri="{FF2B5EF4-FFF2-40B4-BE49-F238E27FC236}">
                <a16:creationId xmlns:a16="http://schemas.microsoft.com/office/drawing/2014/main" id="{64D0B0F1-0423-FC45-A14D-E3BDFCB06C41}"/>
              </a:ext>
            </a:extLst>
          </p:cNvPr>
          <p:cNvSpPr>
            <a:spLocks noGrp="1"/>
          </p:cNvSpPr>
          <p:nvPr>
            <p:ph type="sldNum" sz="quarter" idx="4294967295"/>
          </p:nvPr>
        </p:nvSpPr>
        <p:spPr>
          <a:xfrm>
            <a:off x="8648700" y="4884738"/>
            <a:ext cx="495300" cy="274637"/>
          </a:xfrm>
          <a:prstGeom prst="rect">
            <a:avLst/>
          </a:prstGeom>
        </p:spPr>
        <p:txBody>
          <a:bodyPr>
            <a:noAutofit/>
          </a:bodyPr>
          <a:lstStyle/>
          <a:p>
            <a:fld id="{3945D0FD-48F1-4D72-80C5-FFB60B92A834}" type="slidenum">
              <a:rPr lang="en-US" sz="900" smtClean="0">
                <a:latin typeface="+mn-lt"/>
                <a:ea typeface="MS PGothic" panose="020B0600070205080204" pitchFamily="34" charset="-128"/>
              </a:rPr>
              <a:pPr/>
              <a:t>168</a:t>
            </a:fld>
            <a:endParaRPr lang="en-US" sz="900">
              <a:latin typeface="+mn-lt"/>
              <a:ea typeface="MS PGothic" panose="020B0600070205080204" pitchFamily="34" charset="-128"/>
            </a:endParaRPr>
          </a:p>
        </p:txBody>
      </p:sp>
    </p:spTree>
    <p:extLst>
      <p:ext uri="{BB962C8B-B14F-4D97-AF65-F5344CB8AC3E}">
        <p14:creationId xmlns:p14="http://schemas.microsoft.com/office/powerpoint/2010/main" val="3736838391"/>
      </p:ext>
    </p:extLst>
  </p:cSld>
  <p:clrMapOvr>
    <a:masterClrMapping/>
  </p:clrMapOvr>
</p:sld>
</file>

<file path=ppt/slides/slide1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B4E46717-193D-964E-B331-2B7326FCC372}"/>
              </a:ext>
            </a:extLst>
          </p:cNvPr>
          <p:cNvSpPr>
            <a:spLocks noGrp="1"/>
          </p:cNvSpPr>
          <p:nvPr>
            <p:ph type="title"/>
          </p:nvPr>
        </p:nvSpPr>
        <p:spPr/>
        <p:txBody>
          <a:bodyPr anchor="t"/>
          <a:lstStyle/>
          <a:p>
            <a:r>
              <a:rPr kumimoji="1" lang="en-US" altLang="ja-JP">
                <a:latin typeface="+mn-lt"/>
                <a:ea typeface="MS PGothic" panose="020B0600070205080204" pitchFamily="34" charset="-128"/>
              </a:rPr>
              <a:t>Blue Beacon</a:t>
            </a:r>
            <a:endParaRPr lang="en-US">
              <a:latin typeface="+mn-lt"/>
              <a:ea typeface="MS PGothic" panose="020B0600070205080204" pitchFamily="34" charset="-128"/>
            </a:endParaRPr>
          </a:p>
        </p:txBody>
      </p:sp>
      <p:sp>
        <p:nvSpPr>
          <p:cNvPr id="5" name="Text Placeholder 4">
            <a:extLst>
              <a:ext uri="{FF2B5EF4-FFF2-40B4-BE49-F238E27FC236}">
                <a16:creationId xmlns:a16="http://schemas.microsoft.com/office/drawing/2014/main" id="{A9F797BE-25B5-8A46-B6B8-37C32BBAD93F}"/>
              </a:ext>
            </a:extLst>
          </p:cNvPr>
          <p:cNvSpPr>
            <a:spLocks noGrp="1"/>
          </p:cNvSpPr>
          <p:nvPr>
            <p:ph type="body" sz="quarter" idx="11"/>
          </p:nvPr>
        </p:nvSpPr>
        <p:spPr/>
        <p:txBody>
          <a:bodyPr anchor="b"/>
          <a:lstStyle/>
          <a:p>
            <a:r>
              <a:rPr lang="ja-JP" altLang="en-US">
                <a:ea typeface="MS PGothic" panose="020B0600070205080204" pitchFamily="34" charset="-128"/>
              </a:rPr>
              <a:t>機能説明</a:t>
            </a:r>
            <a:r>
              <a:rPr lang="en-US" altLang="ja-JP">
                <a:ea typeface="MS PGothic" panose="020B0600070205080204" pitchFamily="34" charset="-128"/>
              </a:rPr>
              <a:t> </a:t>
            </a:r>
            <a:r>
              <a:rPr lang="ja-JP" altLang="en-US">
                <a:ea typeface="MS PGothic" panose="020B0600070205080204" pitchFamily="34" charset="-128"/>
              </a:rPr>
              <a:t>②</a:t>
            </a:r>
            <a:endParaRPr lang="en-US">
              <a:ea typeface="MS PGothic" panose="020B0600070205080204" pitchFamily="34" charset="-128"/>
            </a:endParaRPr>
          </a:p>
        </p:txBody>
      </p:sp>
      <p:sp>
        <p:nvSpPr>
          <p:cNvPr id="6" name="Text Placeholder 5">
            <a:extLst>
              <a:ext uri="{FF2B5EF4-FFF2-40B4-BE49-F238E27FC236}">
                <a16:creationId xmlns:a16="http://schemas.microsoft.com/office/drawing/2014/main" id="{AD0CEF74-413B-8F45-AD7F-1418652859F4}"/>
              </a:ext>
            </a:extLst>
          </p:cNvPr>
          <p:cNvSpPr>
            <a:spLocks noGrp="1"/>
          </p:cNvSpPr>
          <p:nvPr>
            <p:ph type="body" sz="quarter" idx="12"/>
          </p:nvPr>
        </p:nvSpPr>
        <p:spPr/>
        <p:txBody>
          <a:bodyPr/>
          <a:lstStyle/>
          <a:p>
            <a:r>
              <a:rPr kumimoji="1" lang="en-US" altLang="ja-JP">
                <a:ea typeface="MS PGothic" panose="020B0600070205080204" pitchFamily="34" charset="-128"/>
              </a:rPr>
              <a:t>3.2  IOS Management</a:t>
            </a:r>
            <a:endParaRPr lang="en-US" altLang="ja-JP">
              <a:solidFill>
                <a:schemeClr val="accent3">
                  <a:lumMod val="50000"/>
                </a:schemeClr>
              </a:solidFill>
              <a:ea typeface="MS PGothic" panose="020B0600070205080204" pitchFamily="34" charset="-128"/>
              <a:cs typeface="CiscoSansTT" panose="020B0503020201020303" pitchFamily="34" charset="0"/>
            </a:endParaRPr>
          </a:p>
        </p:txBody>
      </p:sp>
      <p:sp>
        <p:nvSpPr>
          <p:cNvPr id="14" name="テキスト ボックス 13">
            <a:extLst>
              <a:ext uri="{FF2B5EF4-FFF2-40B4-BE49-F238E27FC236}">
                <a16:creationId xmlns:a16="http://schemas.microsoft.com/office/drawing/2014/main" id="{2A899377-7C23-2143-83C3-6953607777AE}"/>
              </a:ext>
            </a:extLst>
          </p:cNvPr>
          <p:cNvSpPr txBox="1"/>
          <p:nvPr/>
        </p:nvSpPr>
        <p:spPr>
          <a:xfrm>
            <a:off x="228600" y="1203077"/>
            <a:ext cx="3128555" cy="261610"/>
          </a:xfrm>
          <a:prstGeom prst="rect">
            <a:avLst/>
          </a:prstGeom>
          <a:noFill/>
        </p:spPr>
        <p:txBody>
          <a:bodyPr wrap="square" rtlCol="0">
            <a:spAutoFit/>
          </a:bodyPr>
          <a:lstStyle/>
          <a:p>
            <a:pPr algn="ctr"/>
            <a:r>
              <a:rPr kumimoji="1" lang="ja-JP" altLang="en-US" sz="1100" b="1">
                <a:latin typeface="+mn-lt"/>
                <a:ea typeface="MS PGothic" panose="020B0600070205080204" pitchFamily="34" charset="-128"/>
              </a:rPr>
              <a:t>＜前面の</a:t>
            </a:r>
            <a:r>
              <a:rPr kumimoji="1" lang="en-US" altLang="ja-JP" sz="1100" b="1">
                <a:latin typeface="+mn-lt"/>
                <a:ea typeface="MS PGothic" panose="020B0600070205080204" pitchFamily="34" charset="-128"/>
              </a:rPr>
              <a:t> Blue Beacon </a:t>
            </a:r>
            <a:r>
              <a:rPr kumimoji="1" lang="ja-JP" altLang="en-US" sz="1100" b="1">
                <a:latin typeface="+mn-lt"/>
                <a:ea typeface="MS PGothic" panose="020B0600070205080204" pitchFamily="34" charset="-128"/>
              </a:rPr>
              <a:t>が点灯の状態＞</a:t>
            </a:r>
            <a:endParaRPr kumimoji="1" lang="en-US" altLang="ja-JP" sz="1100" b="1">
              <a:latin typeface="+mn-lt"/>
              <a:ea typeface="MS PGothic" panose="020B0600070205080204" pitchFamily="34" charset="-128"/>
            </a:endParaRPr>
          </a:p>
        </p:txBody>
      </p:sp>
      <p:sp>
        <p:nvSpPr>
          <p:cNvPr id="18" name="テキスト ボックス 17">
            <a:extLst>
              <a:ext uri="{FF2B5EF4-FFF2-40B4-BE49-F238E27FC236}">
                <a16:creationId xmlns:a16="http://schemas.microsoft.com/office/drawing/2014/main" id="{6E4DE0D3-3D11-F74D-B559-638131C7BD90}"/>
              </a:ext>
            </a:extLst>
          </p:cNvPr>
          <p:cNvSpPr txBox="1"/>
          <p:nvPr/>
        </p:nvSpPr>
        <p:spPr>
          <a:xfrm>
            <a:off x="3037172" y="1201738"/>
            <a:ext cx="2692946" cy="261610"/>
          </a:xfrm>
          <a:prstGeom prst="rect">
            <a:avLst/>
          </a:prstGeom>
          <a:noFill/>
        </p:spPr>
        <p:txBody>
          <a:bodyPr wrap="square" rtlCol="0">
            <a:spAutoFit/>
          </a:bodyPr>
          <a:lstStyle/>
          <a:p>
            <a:pPr algn="ctr"/>
            <a:r>
              <a:rPr kumimoji="1" lang="ja-JP" altLang="en-US" sz="1100" b="1">
                <a:latin typeface="+mn-lt"/>
                <a:ea typeface="MS PGothic" panose="020B0600070205080204" pitchFamily="34" charset="-128"/>
              </a:rPr>
              <a:t>＜背面の</a:t>
            </a:r>
            <a:r>
              <a:rPr kumimoji="1" lang="en-US" altLang="ja-JP" sz="1100" b="1">
                <a:latin typeface="+mn-lt"/>
                <a:ea typeface="MS PGothic" panose="020B0600070205080204" pitchFamily="34" charset="-128"/>
              </a:rPr>
              <a:t> Blue Beacon </a:t>
            </a:r>
            <a:r>
              <a:rPr kumimoji="1" lang="ja-JP" altLang="en-US" sz="1100" b="1">
                <a:latin typeface="+mn-lt"/>
                <a:ea typeface="MS PGothic" panose="020B0600070205080204" pitchFamily="34" charset="-128"/>
              </a:rPr>
              <a:t>が点灯の状態＞</a:t>
            </a:r>
            <a:endParaRPr kumimoji="1" lang="en-US" altLang="ja-JP" sz="1100" b="1">
              <a:latin typeface="+mn-lt"/>
              <a:ea typeface="MS PGothic" panose="020B0600070205080204" pitchFamily="34" charset="-128"/>
            </a:endParaRPr>
          </a:p>
        </p:txBody>
      </p:sp>
      <p:pic>
        <p:nvPicPr>
          <p:cNvPr id="19" name="図 18">
            <a:extLst>
              <a:ext uri="{FF2B5EF4-FFF2-40B4-BE49-F238E27FC236}">
                <a16:creationId xmlns:a16="http://schemas.microsoft.com/office/drawing/2014/main" id="{9FEB06E2-A0A3-9A4C-8E48-3956A8ECB3AE}"/>
              </a:ext>
            </a:extLst>
          </p:cNvPr>
          <p:cNvPicPr>
            <a:picLocks noChangeAspect="1"/>
          </p:cNvPicPr>
          <p:nvPr/>
        </p:nvPicPr>
        <p:blipFill rotWithShape="1">
          <a:blip r:embed="rId2" cstate="print">
            <a:extLst>
              <a:ext uri="{28A0092B-C50C-407E-A947-70E740481C1C}">
                <a14:useLocalDpi xmlns:a14="http://schemas.microsoft.com/office/drawing/2010/main"/>
              </a:ext>
            </a:extLst>
          </a:blip>
          <a:srcRect/>
          <a:stretch/>
        </p:blipFill>
        <p:spPr>
          <a:xfrm>
            <a:off x="379119" y="1551750"/>
            <a:ext cx="2333198" cy="1370694"/>
          </a:xfrm>
          <a:prstGeom prst="rect">
            <a:avLst/>
          </a:prstGeom>
        </p:spPr>
      </p:pic>
      <p:pic>
        <p:nvPicPr>
          <p:cNvPr id="20" name="図 19">
            <a:extLst>
              <a:ext uri="{FF2B5EF4-FFF2-40B4-BE49-F238E27FC236}">
                <a16:creationId xmlns:a16="http://schemas.microsoft.com/office/drawing/2014/main" id="{36DCA976-C661-A14A-ACB4-20AAA98DA978}"/>
              </a:ext>
            </a:extLst>
          </p:cNvPr>
          <p:cNvPicPr>
            <a:picLocks noChangeAspect="1"/>
          </p:cNvPicPr>
          <p:nvPr/>
        </p:nvPicPr>
        <p:blipFill rotWithShape="1">
          <a:blip r:embed="rId3" cstate="print">
            <a:extLst>
              <a:ext uri="{28A0092B-C50C-407E-A947-70E740481C1C}">
                <a14:useLocalDpi xmlns:a14="http://schemas.microsoft.com/office/drawing/2010/main"/>
              </a:ext>
            </a:extLst>
          </a:blip>
          <a:srcRect/>
          <a:stretch/>
        </p:blipFill>
        <p:spPr>
          <a:xfrm>
            <a:off x="3169097" y="1483216"/>
            <a:ext cx="2566517" cy="1507763"/>
          </a:xfrm>
          <a:prstGeom prst="rect">
            <a:avLst/>
          </a:prstGeom>
        </p:spPr>
      </p:pic>
      <p:sp>
        <p:nvSpPr>
          <p:cNvPr id="21" name="矢印: 上 10">
            <a:extLst>
              <a:ext uri="{FF2B5EF4-FFF2-40B4-BE49-F238E27FC236}">
                <a16:creationId xmlns:a16="http://schemas.microsoft.com/office/drawing/2014/main" id="{5968FC84-917D-0248-9144-7AF9942846A2}"/>
              </a:ext>
            </a:extLst>
          </p:cNvPr>
          <p:cNvSpPr/>
          <p:nvPr/>
        </p:nvSpPr>
        <p:spPr>
          <a:xfrm rot="18701129">
            <a:off x="1526920" y="2281881"/>
            <a:ext cx="284081" cy="445477"/>
          </a:xfrm>
          <a:prstGeom prst="upArrow">
            <a:avLst>
              <a:gd name="adj1" fmla="val 50000"/>
              <a:gd name="adj2" fmla="val 67142"/>
            </a:avLst>
          </a:prstGeom>
          <a:ln/>
        </p:spPr>
        <p:style>
          <a:lnRef idx="0">
            <a:schemeClr val="accent6"/>
          </a:lnRef>
          <a:fillRef idx="3">
            <a:schemeClr val="accent6"/>
          </a:fillRef>
          <a:effectRef idx="3">
            <a:schemeClr val="accent6"/>
          </a:effectRef>
          <a:fontRef idx="minor">
            <a:schemeClr val="lt1"/>
          </a:fontRef>
        </p:style>
        <p:txBody>
          <a:bodyPr rtlCol="0" anchor="ctr"/>
          <a:lstStyle/>
          <a:p>
            <a:pPr algn="ctr"/>
            <a:endParaRPr kumimoji="1" lang="ja-JP" altLang="en-US">
              <a:solidFill>
                <a:schemeClr val="tx1"/>
              </a:solidFill>
              <a:ea typeface="MS PGothic" panose="020B0600070205080204" pitchFamily="34" charset="-128"/>
            </a:endParaRPr>
          </a:p>
        </p:txBody>
      </p:sp>
      <p:sp>
        <p:nvSpPr>
          <p:cNvPr id="22" name="矢印: 上 11">
            <a:extLst>
              <a:ext uri="{FF2B5EF4-FFF2-40B4-BE49-F238E27FC236}">
                <a16:creationId xmlns:a16="http://schemas.microsoft.com/office/drawing/2014/main" id="{B80AC253-6BCE-E04F-97E9-678665707444}"/>
              </a:ext>
            </a:extLst>
          </p:cNvPr>
          <p:cNvSpPr/>
          <p:nvPr/>
        </p:nvSpPr>
        <p:spPr>
          <a:xfrm rot="17325690">
            <a:off x="4930987" y="2570180"/>
            <a:ext cx="284081" cy="445477"/>
          </a:xfrm>
          <a:prstGeom prst="upArrow">
            <a:avLst>
              <a:gd name="adj1" fmla="val 50000"/>
              <a:gd name="adj2" fmla="val 67142"/>
            </a:avLst>
          </a:prstGeom>
          <a:ln/>
        </p:spPr>
        <p:style>
          <a:lnRef idx="0">
            <a:schemeClr val="accent6"/>
          </a:lnRef>
          <a:fillRef idx="3">
            <a:schemeClr val="accent6"/>
          </a:fillRef>
          <a:effectRef idx="3">
            <a:schemeClr val="accent6"/>
          </a:effectRef>
          <a:fontRef idx="minor">
            <a:schemeClr val="lt1"/>
          </a:fontRef>
        </p:style>
        <p:txBody>
          <a:bodyPr rtlCol="0" anchor="ctr"/>
          <a:lstStyle/>
          <a:p>
            <a:pPr algn="ctr"/>
            <a:endParaRPr kumimoji="1" lang="ja-JP" altLang="en-US">
              <a:solidFill>
                <a:schemeClr val="tx1"/>
              </a:solidFill>
              <a:ea typeface="MS PGothic" panose="020B0600070205080204" pitchFamily="34" charset="-128"/>
            </a:endParaRPr>
          </a:p>
        </p:txBody>
      </p:sp>
      <p:sp>
        <p:nvSpPr>
          <p:cNvPr id="23" name="テキスト ボックス 22">
            <a:extLst>
              <a:ext uri="{FF2B5EF4-FFF2-40B4-BE49-F238E27FC236}">
                <a16:creationId xmlns:a16="http://schemas.microsoft.com/office/drawing/2014/main" id="{070BFC69-47DB-AC4D-B3B6-7C90EA679CC3}"/>
              </a:ext>
            </a:extLst>
          </p:cNvPr>
          <p:cNvSpPr txBox="1"/>
          <p:nvPr/>
        </p:nvSpPr>
        <p:spPr>
          <a:xfrm>
            <a:off x="5988465" y="1463348"/>
            <a:ext cx="2926935" cy="1277273"/>
          </a:xfrm>
          <a:prstGeom prst="rect">
            <a:avLst/>
          </a:prstGeom>
          <a:noFill/>
        </p:spPr>
        <p:txBody>
          <a:bodyPr wrap="square" rtlCol="0">
            <a:spAutoFit/>
          </a:bodyPr>
          <a:lstStyle/>
          <a:p>
            <a:r>
              <a:rPr kumimoji="1" lang="ja-JP" altLang="en-US" sz="1100" b="1">
                <a:latin typeface="+mn-lt"/>
                <a:ea typeface="MS PGothic" panose="020B0600070205080204" pitchFamily="34" charset="-128"/>
              </a:rPr>
              <a:t>＜注意＞</a:t>
            </a:r>
            <a:endParaRPr kumimoji="1" lang="en-US" altLang="ja-JP" sz="1100" b="1">
              <a:latin typeface="+mn-lt"/>
              <a:ea typeface="MS PGothic" panose="020B0600070205080204" pitchFamily="34" charset="-128"/>
            </a:endParaRPr>
          </a:p>
          <a:p>
            <a:r>
              <a:rPr kumimoji="1" lang="en-US" altLang="ja-JP" sz="1100">
                <a:latin typeface="+mn-lt"/>
                <a:ea typeface="MS PGothic" panose="020B0600070205080204" pitchFamily="34" charset="-128"/>
              </a:rPr>
              <a:t>Blue Beacon </a:t>
            </a:r>
            <a:r>
              <a:rPr kumimoji="1" lang="ja-JP" altLang="en-US" sz="1100">
                <a:latin typeface="+mn-lt"/>
                <a:ea typeface="MS PGothic" panose="020B0600070205080204" pitchFamily="34" charset="-128"/>
              </a:rPr>
              <a:t>をボタンで有効にする場合は前面のボタンでしか有効になりません。</a:t>
            </a:r>
            <a:endParaRPr kumimoji="1" lang="en-US" altLang="ja-JP" sz="1100">
              <a:latin typeface="+mn-lt"/>
              <a:ea typeface="MS PGothic" panose="020B0600070205080204" pitchFamily="34" charset="-128"/>
            </a:endParaRPr>
          </a:p>
          <a:p>
            <a:r>
              <a:rPr kumimoji="1" lang="ja-JP" altLang="en-US" sz="1100">
                <a:latin typeface="+mn-lt"/>
                <a:ea typeface="MS PGothic" panose="020B0600070205080204" pitchFamily="34" charset="-128"/>
              </a:rPr>
              <a:t>（背面は</a:t>
            </a:r>
            <a:r>
              <a:rPr kumimoji="1" lang="en-US" altLang="ja-JP" sz="1100">
                <a:latin typeface="+mn-lt"/>
                <a:ea typeface="MS PGothic" panose="020B0600070205080204" pitchFamily="34" charset="-128"/>
              </a:rPr>
              <a:t> LED </a:t>
            </a:r>
            <a:r>
              <a:rPr kumimoji="1" lang="ja-JP" altLang="en-US" sz="1100">
                <a:latin typeface="+mn-lt"/>
                <a:ea typeface="MS PGothic" panose="020B0600070205080204" pitchFamily="34" charset="-128"/>
              </a:rPr>
              <a:t>は表示のみになります。）</a:t>
            </a:r>
            <a:endParaRPr kumimoji="1" lang="en-US" altLang="ja-JP" sz="1100">
              <a:latin typeface="+mn-lt"/>
              <a:ea typeface="MS PGothic" panose="020B0600070205080204" pitchFamily="34" charset="-128"/>
            </a:endParaRPr>
          </a:p>
          <a:p>
            <a:endParaRPr kumimoji="1" lang="en-US" altLang="ja-JP" sz="1100">
              <a:latin typeface="+mn-lt"/>
              <a:ea typeface="MS PGothic" panose="020B0600070205080204" pitchFamily="34" charset="-128"/>
            </a:endParaRPr>
          </a:p>
          <a:p>
            <a:r>
              <a:rPr kumimoji="1" lang="ja-JP" altLang="en-US" sz="1100">
                <a:latin typeface="+mn-lt"/>
                <a:ea typeface="MS PGothic" panose="020B0600070205080204" pitchFamily="34" charset="-128"/>
              </a:rPr>
              <a:t>背面の</a:t>
            </a:r>
            <a:r>
              <a:rPr kumimoji="1" lang="en-US" altLang="ja-JP" sz="1100">
                <a:latin typeface="+mn-lt"/>
                <a:ea typeface="MS PGothic" panose="020B0600070205080204" pitchFamily="34" charset="-128"/>
              </a:rPr>
              <a:t> Blue Beacon </a:t>
            </a:r>
            <a:r>
              <a:rPr kumimoji="1" lang="ja-JP" altLang="en-US" sz="1100">
                <a:latin typeface="+mn-lt"/>
                <a:ea typeface="MS PGothic" panose="020B0600070205080204" pitchFamily="34" charset="-128"/>
              </a:rPr>
              <a:t>の光が強いため、右隣の</a:t>
            </a:r>
            <a:r>
              <a:rPr kumimoji="1" lang="en-US" altLang="ja-JP" sz="1100">
                <a:latin typeface="+mn-lt"/>
                <a:ea typeface="MS PGothic" panose="020B0600070205080204" pitchFamily="34" charset="-128"/>
              </a:rPr>
              <a:t> LED </a:t>
            </a:r>
            <a:r>
              <a:rPr kumimoji="1" lang="ja-JP" altLang="en-US" sz="1100">
                <a:latin typeface="+mn-lt"/>
                <a:ea typeface="MS PGothic" panose="020B0600070205080204" pitchFamily="34" charset="-128"/>
              </a:rPr>
              <a:t>が青色に光っているように見えます。</a:t>
            </a:r>
            <a:endParaRPr kumimoji="1" lang="en-US" altLang="ja-JP" sz="1100">
              <a:latin typeface="+mn-lt"/>
              <a:ea typeface="MS PGothic" panose="020B0600070205080204" pitchFamily="34" charset="-128"/>
            </a:endParaRPr>
          </a:p>
        </p:txBody>
      </p:sp>
      <p:pic>
        <p:nvPicPr>
          <p:cNvPr id="24" name="図 23">
            <a:extLst>
              <a:ext uri="{FF2B5EF4-FFF2-40B4-BE49-F238E27FC236}">
                <a16:creationId xmlns:a16="http://schemas.microsoft.com/office/drawing/2014/main" id="{F1277CFC-D6C9-AF45-9621-F8E2B90ECA90}"/>
              </a:ext>
            </a:extLst>
          </p:cNvPr>
          <p:cNvPicPr>
            <a:picLocks noChangeAspect="1"/>
          </p:cNvPicPr>
          <p:nvPr/>
        </p:nvPicPr>
        <p:blipFill rotWithShape="1">
          <a:blip r:embed="rId4" cstate="print">
            <a:extLst>
              <a:ext uri="{28A0092B-C50C-407E-A947-70E740481C1C}">
                <a14:useLocalDpi xmlns:a14="http://schemas.microsoft.com/office/drawing/2010/main"/>
              </a:ext>
            </a:extLst>
          </a:blip>
          <a:srcRect/>
          <a:stretch/>
        </p:blipFill>
        <p:spPr>
          <a:xfrm>
            <a:off x="326045" y="3619081"/>
            <a:ext cx="2383745" cy="1283745"/>
          </a:xfrm>
          <a:prstGeom prst="rect">
            <a:avLst/>
          </a:prstGeom>
        </p:spPr>
      </p:pic>
      <p:pic>
        <p:nvPicPr>
          <p:cNvPr id="25" name="図 24">
            <a:extLst>
              <a:ext uri="{FF2B5EF4-FFF2-40B4-BE49-F238E27FC236}">
                <a16:creationId xmlns:a16="http://schemas.microsoft.com/office/drawing/2014/main" id="{51219FEE-480F-6F45-89FA-6DC9C0E6368A}"/>
              </a:ext>
            </a:extLst>
          </p:cNvPr>
          <p:cNvPicPr>
            <a:picLocks noChangeAspect="1"/>
          </p:cNvPicPr>
          <p:nvPr/>
        </p:nvPicPr>
        <p:blipFill rotWithShape="1">
          <a:blip r:embed="rId5" cstate="print">
            <a:extLst>
              <a:ext uri="{28A0092B-C50C-407E-A947-70E740481C1C}">
                <a14:useLocalDpi xmlns:a14="http://schemas.microsoft.com/office/drawing/2010/main"/>
              </a:ext>
            </a:extLst>
          </a:blip>
          <a:srcRect/>
          <a:stretch/>
        </p:blipFill>
        <p:spPr>
          <a:xfrm>
            <a:off x="3169097" y="3554893"/>
            <a:ext cx="2622119" cy="1412120"/>
          </a:xfrm>
          <a:prstGeom prst="rect">
            <a:avLst/>
          </a:prstGeom>
        </p:spPr>
      </p:pic>
      <p:sp>
        <p:nvSpPr>
          <p:cNvPr id="26" name="テキスト ボックス 25">
            <a:extLst>
              <a:ext uri="{FF2B5EF4-FFF2-40B4-BE49-F238E27FC236}">
                <a16:creationId xmlns:a16="http://schemas.microsoft.com/office/drawing/2014/main" id="{06627D24-63C9-5747-A96E-1F719203A260}"/>
              </a:ext>
            </a:extLst>
          </p:cNvPr>
          <p:cNvSpPr txBox="1"/>
          <p:nvPr/>
        </p:nvSpPr>
        <p:spPr>
          <a:xfrm>
            <a:off x="228600" y="3131174"/>
            <a:ext cx="3402331" cy="430887"/>
          </a:xfrm>
          <a:prstGeom prst="rect">
            <a:avLst/>
          </a:prstGeom>
          <a:noFill/>
        </p:spPr>
        <p:txBody>
          <a:bodyPr wrap="square" rtlCol="0">
            <a:spAutoFit/>
          </a:bodyPr>
          <a:lstStyle/>
          <a:p>
            <a:pPr algn="ctr"/>
            <a:r>
              <a:rPr kumimoji="1" lang="ja-JP" altLang="en-US" sz="1100" b="1">
                <a:latin typeface="+mn-lt"/>
                <a:ea typeface="MS PGothic" panose="020B0600070205080204" pitchFamily="34" charset="-128"/>
              </a:rPr>
              <a:t>＜</a:t>
            </a:r>
            <a:r>
              <a:rPr kumimoji="1" lang="en-US" altLang="ja-JP" sz="1100" b="1">
                <a:latin typeface="+mn-lt"/>
                <a:ea typeface="MS PGothic" panose="020B0600070205080204" pitchFamily="34" charset="-128"/>
              </a:rPr>
              <a:t>Cisco Catalyst 9300 </a:t>
            </a:r>
          </a:p>
          <a:p>
            <a:pPr algn="ctr"/>
            <a:r>
              <a:rPr kumimoji="1" lang="ja-JP" altLang="en-US" sz="1100" b="1">
                <a:latin typeface="+mn-lt"/>
                <a:ea typeface="MS PGothic" panose="020B0600070205080204" pitchFamily="34" charset="-128"/>
              </a:rPr>
              <a:t>前面の</a:t>
            </a:r>
            <a:r>
              <a:rPr kumimoji="1" lang="en-US" altLang="ja-JP" sz="1100" b="1">
                <a:latin typeface="+mn-lt"/>
                <a:ea typeface="MS PGothic" panose="020B0600070205080204" pitchFamily="34" charset="-128"/>
              </a:rPr>
              <a:t> Blue Beacon </a:t>
            </a:r>
            <a:r>
              <a:rPr kumimoji="1" lang="ja-JP" altLang="en-US" sz="1100" b="1">
                <a:latin typeface="+mn-lt"/>
                <a:ea typeface="MS PGothic" panose="020B0600070205080204" pitchFamily="34" charset="-128"/>
              </a:rPr>
              <a:t>が点灯の状態＞</a:t>
            </a:r>
            <a:endParaRPr kumimoji="1" lang="en-US" altLang="ja-JP" sz="1100" b="1">
              <a:latin typeface="+mn-lt"/>
              <a:ea typeface="MS PGothic" panose="020B0600070205080204" pitchFamily="34" charset="-128"/>
            </a:endParaRPr>
          </a:p>
        </p:txBody>
      </p:sp>
      <p:sp>
        <p:nvSpPr>
          <p:cNvPr id="27" name="テキスト ボックス 26">
            <a:extLst>
              <a:ext uri="{FF2B5EF4-FFF2-40B4-BE49-F238E27FC236}">
                <a16:creationId xmlns:a16="http://schemas.microsoft.com/office/drawing/2014/main" id="{1D5243E0-73E0-1B42-842D-3A69194B19E3}"/>
              </a:ext>
            </a:extLst>
          </p:cNvPr>
          <p:cNvSpPr txBox="1"/>
          <p:nvPr/>
        </p:nvSpPr>
        <p:spPr>
          <a:xfrm>
            <a:off x="3169097" y="3135058"/>
            <a:ext cx="2622119" cy="430887"/>
          </a:xfrm>
          <a:prstGeom prst="rect">
            <a:avLst/>
          </a:prstGeom>
          <a:noFill/>
        </p:spPr>
        <p:txBody>
          <a:bodyPr wrap="square" rtlCol="0">
            <a:spAutoFit/>
          </a:bodyPr>
          <a:lstStyle/>
          <a:p>
            <a:pPr algn="ctr"/>
            <a:r>
              <a:rPr kumimoji="1" lang="ja-JP" altLang="en-US" sz="1100" b="1">
                <a:latin typeface="+mn-lt"/>
                <a:ea typeface="MS PGothic" panose="020B0600070205080204" pitchFamily="34" charset="-128"/>
              </a:rPr>
              <a:t>＜</a:t>
            </a:r>
            <a:r>
              <a:rPr kumimoji="1" lang="en-US" altLang="ja-JP" sz="1100" b="1">
                <a:latin typeface="+mn-lt"/>
                <a:ea typeface="MS PGothic" panose="020B0600070205080204" pitchFamily="34" charset="-128"/>
              </a:rPr>
              <a:t>Cisco Catalyst 9500 </a:t>
            </a:r>
          </a:p>
          <a:p>
            <a:pPr algn="ctr"/>
            <a:r>
              <a:rPr kumimoji="1" lang="ja-JP" altLang="en-US" sz="1100" b="1">
                <a:latin typeface="+mn-lt"/>
                <a:ea typeface="MS PGothic" panose="020B0600070205080204" pitchFamily="34" charset="-128"/>
              </a:rPr>
              <a:t>前面の</a:t>
            </a:r>
            <a:r>
              <a:rPr kumimoji="1" lang="en-US" altLang="ja-JP" sz="1100" b="1">
                <a:latin typeface="+mn-lt"/>
                <a:ea typeface="MS PGothic" panose="020B0600070205080204" pitchFamily="34" charset="-128"/>
              </a:rPr>
              <a:t> Blue Beacon </a:t>
            </a:r>
            <a:r>
              <a:rPr kumimoji="1" lang="ja-JP" altLang="en-US" sz="1100" b="1">
                <a:latin typeface="+mn-lt"/>
                <a:ea typeface="MS PGothic" panose="020B0600070205080204" pitchFamily="34" charset="-128"/>
              </a:rPr>
              <a:t>が点灯の状態＞</a:t>
            </a:r>
            <a:endParaRPr kumimoji="1" lang="en-US" altLang="ja-JP" sz="1100" b="1">
              <a:latin typeface="+mn-lt"/>
              <a:ea typeface="MS PGothic" panose="020B0600070205080204" pitchFamily="34" charset="-128"/>
            </a:endParaRPr>
          </a:p>
        </p:txBody>
      </p:sp>
      <p:sp>
        <p:nvSpPr>
          <p:cNvPr id="16" name="Slide Number Placeholder 4">
            <a:extLst>
              <a:ext uri="{FF2B5EF4-FFF2-40B4-BE49-F238E27FC236}">
                <a16:creationId xmlns:a16="http://schemas.microsoft.com/office/drawing/2014/main" id="{975E5329-435F-3640-9607-A61EF8E70BA9}"/>
              </a:ext>
            </a:extLst>
          </p:cNvPr>
          <p:cNvSpPr>
            <a:spLocks noGrp="1"/>
          </p:cNvSpPr>
          <p:nvPr>
            <p:ph type="sldNum" sz="quarter" idx="4294967295"/>
          </p:nvPr>
        </p:nvSpPr>
        <p:spPr>
          <a:xfrm>
            <a:off x="8648700" y="4884738"/>
            <a:ext cx="495300" cy="274637"/>
          </a:xfrm>
          <a:prstGeom prst="rect">
            <a:avLst/>
          </a:prstGeom>
        </p:spPr>
        <p:txBody>
          <a:bodyPr>
            <a:noAutofit/>
          </a:bodyPr>
          <a:lstStyle/>
          <a:p>
            <a:fld id="{3945D0FD-48F1-4D72-80C5-FFB60B92A834}" type="slidenum">
              <a:rPr lang="en-US" sz="900" smtClean="0">
                <a:latin typeface="+mn-lt"/>
                <a:ea typeface="MS PGothic" panose="020B0600070205080204" pitchFamily="34" charset="-128"/>
              </a:rPr>
              <a:pPr/>
              <a:t>169</a:t>
            </a:fld>
            <a:endParaRPr lang="en-US" sz="900">
              <a:latin typeface="+mn-lt"/>
              <a:ea typeface="MS PGothic" panose="020B0600070205080204" pitchFamily="34" charset="-128"/>
            </a:endParaRPr>
          </a:p>
        </p:txBody>
      </p:sp>
    </p:spTree>
    <p:extLst>
      <p:ext uri="{BB962C8B-B14F-4D97-AF65-F5344CB8AC3E}">
        <p14:creationId xmlns:p14="http://schemas.microsoft.com/office/powerpoint/2010/main" val="2419557262"/>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B4E46717-193D-964E-B331-2B7326FCC372}"/>
              </a:ext>
            </a:extLst>
          </p:cNvPr>
          <p:cNvSpPr>
            <a:spLocks noGrp="1"/>
          </p:cNvSpPr>
          <p:nvPr>
            <p:ph type="title"/>
          </p:nvPr>
        </p:nvSpPr>
        <p:spPr/>
        <p:txBody>
          <a:bodyPr anchor="t"/>
          <a:lstStyle/>
          <a:p>
            <a:r>
              <a:rPr lang="en-US" altLang="ja-JP">
                <a:latin typeface="+mn-lt"/>
                <a:ea typeface="MS PGothic" panose="020B0600070205080204" pitchFamily="34" charset="-128"/>
              </a:rPr>
              <a:t>UADP – </a:t>
            </a:r>
            <a:r>
              <a:rPr lang="ja-JP" altLang="en-US">
                <a:latin typeface="+mn-lt"/>
                <a:ea typeface="MS PGothic" panose="020B0600070205080204" pitchFamily="34" charset="-128"/>
              </a:rPr>
              <a:t>革新的な次世代</a:t>
            </a:r>
            <a:r>
              <a:rPr lang="en-US" altLang="ja-JP">
                <a:latin typeface="+mn-lt"/>
                <a:ea typeface="MS PGothic" panose="020B0600070205080204" pitchFamily="34" charset="-128"/>
              </a:rPr>
              <a:t> ASIC</a:t>
            </a:r>
            <a:endParaRPr lang="ja-JP" altLang="en-US">
              <a:latin typeface="+mn-lt"/>
              <a:ea typeface="MS PGothic" panose="020B0600070205080204" pitchFamily="34" charset="-128"/>
              <a:cs typeface="CiscoSansTT ExtraLight" charset="0"/>
            </a:endParaRPr>
          </a:p>
        </p:txBody>
      </p:sp>
      <p:sp>
        <p:nvSpPr>
          <p:cNvPr id="6" name="Text Placeholder 5">
            <a:extLst>
              <a:ext uri="{FF2B5EF4-FFF2-40B4-BE49-F238E27FC236}">
                <a16:creationId xmlns:a16="http://schemas.microsoft.com/office/drawing/2014/main" id="{AD0CEF74-413B-8F45-AD7F-1418652859F4}"/>
              </a:ext>
            </a:extLst>
          </p:cNvPr>
          <p:cNvSpPr>
            <a:spLocks noGrp="1"/>
          </p:cNvSpPr>
          <p:nvPr>
            <p:ph type="body" sz="quarter" idx="12"/>
          </p:nvPr>
        </p:nvSpPr>
        <p:spPr/>
        <p:txBody>
          <a:bodyPr/>
          <a:lstStyle/>
          <a:p>
            <a:r>
              <a:rPr lang="en-US" altLang="ja-JP">
                <a:ea typeface="MS PGothic" panose="020B0600070205080204" pitchFamily="34" charset="-128"/>
              </a:rPr>
              <a:t>1.2  Cisco </a:t>
            </a:r>
            <a:r>
              <a:rPr lang="en-US" altLang="ja-JP">
                <a:solidFill>
                  <a:schemeClr val="accent3">
                    <a:lumMod val="50000"/>
                  </a:schemeClr>
                </a:solidFill>
                <a:ea typeface="MS PGothic" panose="020B0600070205080204" pitchFamily="34" charset="-128"/>
                <a:cs typeface="CiscoSansTT" panose="020B0503020201020303" pitchFamily="34" charset="0"/>
              </a:rPr>
              <a:t>Catalyst 9000 </a:t>
            </a:r>
            <a:r>
              <a:rPr lang="ja-JP" altLang="en-US">
                <a:solidFill>
                  <a:schemeClr val="accent3">
                    <a:lumMod val="50000"/>
                  </a:schemeClr>
                </a:solidFill>
                <a:ea typeface="MS PGothic" panose="020B0600070205080204" pitchFamily="34" charset="-128"/>
                <a:cs typeface="CiscoSansTT" panose="020B0503020201020303" pitchFamily="34" charset="0"/>
              </a:rPr>
              <a:t>シリーズ</a:t>
            </a:r>
            <a:endParaRPr lang="en-US" altLang="ja-JP">
              <a:ea typeface="MS PGothic" panose="020B0600070205080204" pitchFamily="34" charset="-128"/>
            </a:endParaRPr>
          </a:p>
        </p:txBody>
      </p:sp>
      <p:pic>
        <p:nvPicPr>
          <p:cNvPr id="25" name="Picture 42">
            <a:extLst>
              <a:ext uri="{FF2B5EF4-FFF2-40B4-BE49-F238E27FC236}">
                <a16:creationId xmlns:a16="http://schemas.microsoft.com/office/drawing/2014/main" id="{4568D0B0-C237-6542-96BD-C525F5057FC8}"/>
              </a:ext>
            </a:extLst>
          </p:cNvPr>
          <p:cNvPicPr>
            <a:picLocks noChangeAspect="1"/>
          </p:cNvPicPr>
          <p:nvPr/>
        </p:nvPicPr>
        <p:blipFill rotWithShape="1">
          <a:blip r:embed="rId2" cstate="screen">
            <a:extLst>
              <a:ext uri="{28A0092B-C50C-407E-A947-70E740481C1C}">
                <a14:useLocalDpi xmlns:a14="http://schemas.microsoft.com/office/drawing/2010/main"/>
              </a:ext>
            </a:extLst>
          </a:blip>
          <a:srcRect/>
          <a:stretch/>
        </p:blipFill>
        <p:spPr>
          <a:xfrm>
            <a:off x="1295139" y="1175621"/>
            <a:ext cx="2547729" cy="2561675"/>
          </a:xfrm>
          <a:prstGeom prst="rect">
            <a:avLst/>
          </a:prstGeom>
        </p:spPr>
      </p:pic>
      <p:grpSp>
        <p:nvGrpSpPr>
          <p:cNvPr id="26" name="Group 44">
            <a:extLst>
              <a:ext uri="{FF2B5EF4-FFF2-40B4-BE49-F238E27FC236}">
                <a16:creationId xmlns:a16="http://schemas.microsoft.com/office/drawing/2014/main" id="{C74B3203-55E4-BF4A-9836-FA7EF3747D00}"/>
              </a:ext>
            </a:extLst>
          </p:cNvPr>
          <p:cNvGrpSpPr/>
          <p:nvPr/>
        </p:nvGrpSpPr>
        <p:grpSpPr>
          <a:xfrm>
            <a:off x="4366616" y="2325854"/>
            <a:ext cx="4185440" cy="2000418"/>
            <a:chOff x="-218999" y="1406895"/>
            <a:chExt cx="5580586" cy="2667223"/>
          </a:xfrm>
        </p:grpSpPr>
        <p:grpSp>
          <p:nvGrpSpPr>
            <p:cNvPr id="27" name="Group 45">
              <a:extLst>
                <a:ext uri="{FF2B5EF4-FFF2-40B4-BE49-F238E27FC236}">
                  <a16:creationId xmlns:a16="http://schemas.microsoft.com/office/drawing/2014/main" id="{330C5C8F-E5C7-2748-9378-7611A479554C}"/>
                </a:ext>
              </a:extLst>
            </p:cNvPr>
            <p:cNvGrpSpPr/>
            <p:nvPr/>
          </p:nvGrpSpPr>
          <p:grpSpPr>
            <a:xfrm>
              <a:off x="1986146" y="2716509"/>
              <a:ext cx="1330703" cy="1170038"/>
              <a:chOff x="3765037" y="221777"/>
              <a:chExt cx="1330703" cy="1170038"/>
            </a:xfrm>
          </p:grpSpPr>
          <p:pic>
            <p:nvPicPr>
              <p:cNvPr id="46" name="Picture 98">
                <a:extLst>
                  <a:ext uri="{FF2B5EF4-FFF2-40B4-BE49-F238E27FC236}">
                    <a16:creationId xmlns:a16="http://schemas.microsoft.com/office/drawing/2014/main" id="{A485F9DD-DBF9-C741-AE97-99BF9B586A02}"/>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4098041" y="221777"/>
                <a:ext cx="695335" cy="695335"/>
              </a:xfrm>
              <a:prstGeom prst="rect">
                <a:avLst/>
              </a:prstGeom>
            </p:spPr>
          </p:pic>
          <p:sp>
            <p:nvSpPr>
              <p:cNvPr id="47" name="TextBox 99">
                <a:extLst>
                  <a:ext uri="{FF2B5EF4-FFF2-40B4-BE49-F238E27FC236}">
                    <a16:creationId xmlns:a16="http://schemas.microsoft.com/office/drawing/2014/main" id="{9376F2C7-0980-A347-B77C-EE63D39D7BC6}"/>
                  </a:ext>
                </a:extLst>
              </p:cNvPr>
              <p:cNvSpPr txBox="1"/>
              <p:nvPr/>
            </p:nvSpPr>
            <p:spPr>
              <a:xfrm>
                <a:off x="3765037" y="858335"/>
                <a:ext cx="1330703" cy="533480"/>
              </a:xfrm>
              <a:prstGeom prst="rect">
                <a:avLst/>
              </a:prstGeom>
              <a:noFill/>
            </p:spPr>
            <p:txBody>
              <a:bodyPr wrap="square" rtlCol="0">
                <a:spAutoFit/>
              </a:body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1000" b="1" i="0" u="none" strike="noStrike" kern="1200" cap="none" spc="0" normalizeH="0" baseline="0" noProof="0">
                    <a:ln>
                      <a:noFill/>
                    </a:ln>
                    <a:solidFill>
                      <a:srgbClr val="282828"/>
                    </a:solidFill>
                    <a:effectLst/>
                    <a:uLnTx/>
                    <a:uFillTx/>
                    <a:latin typeface="+mn-lt"/>
                    <a:ea typeface="MS PGothic" panose="020B0600070205080204" pitchFamily="34" charset="-128"/>
                  </a:rPr>
                  <a:t>Up to 36MB</a:t>
                </a:r>
                <a:r>
                  <a:rPr kumimoji="0" lang="en-US" sz="1000" b="1" i="0" u="none" strike="noStrike" kern="1200" cap="none" spc="0" normalizeH="0" baseline="0" noProof="0">
                    <a:ln>
                      <a:noFill/>
                    </a:ln>
                    <a:solidFill>
                      <a:srgbClr val="AB0810"/>
                    </a:solidFill>
                    <a:effectLst/>
                    <a:uLnTx/>
                    <a:uFillTx/>
                    <a:latin typeface="+mn-lt"/>
                    <a:ea typeface="MS PGothic" panose="020B0600070205080204" pitchFamily="34" charset="-128"/>
                  </a:rPr>
                  <a:t> </a:t>
                </a:r>
              </a:p>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1000" b="0" i="0" u="none" strike="noStrike" kern="1200" cap="none" spc="0" normalizeH="0" baseline="0" noProof="0">
                    <a:ln>
                      <a:noFill/>
                    </a:ln>
                    <a:solidFill>
                      <a:srgbClr val="282828"/>
                    </a:solidFill>
                    <a:effectLst/>
                    <a:uLnTx/>
                    <a:uFillTx/>
                    <a:latin typeface="+mn-lt"/>
                    <a:ea typeface="MS PGothic" panose="020B0600070205080204" pitchFamily="34" charset="-128"/>
                  </a:rPr>
                  <a:t>Packet Buffer</a:t>
                </a:r>
              </a:p>
            </p:txBody>
          </p:sp>
        </p:grpSp>
        <p:grpSp>
          <p:nvGrpSpPr>
            <p:cNvPr id="28" name="Group 46">
              <a:extLst>
                <a:ext uri="{FF2B5EF4-FFF2-40B4-BE49-F238E27FC236}">
                  <a16:creationId xmlns:a16="http://schemas.microsoft.com/office/drawing/2014/main" id="{1591C6F4-01E3-4544-AEFC-A0F22076BD02}"/>
                </a:ext>
              </a:extLst>
            </p:cNvPr>
            <p:cNvGrpSpPr/>
            <p:nvPr/>
          </p:nvGrpSpPr>
          <p:grpSpPr>
            <a:xfrm>
              <a:off x="3178322" y="2779957"/>
              <a:ext cx="1717216" cy="1114456"/>
              <a:chOff x="4805491" y="2897765"/>
              <a:chExt cx="1717216" cy="1114456"/>
            </a:xfrm>
          </p:grpSpPr>
          <p:pic>
            <p:nvPicPr>
              <p:cNvPr id="44" name="Picture 96">
                <a:extLst>
                  <a:ext uri="{FF2B5EF4-FFF2-40B4-BE49-F238E27FC236}">
                    <a16:creationId xmlns:a16="http://schemas.microsoft.com/office/drawing/2014/main" id="{6A648860-246C-A940-98F8-DFFB124B7F03}"/>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5361588" y="2897765"/>
                <a:ext cx="591514" cy="591514"/>
              </a:xfrm>
              <a:prstGeom prst="rect">
                <a:avLst/>
              </a:prstGeom>
            </p:spPr>
          </p:pic>
          <p:sp>
            <p:nvSpPr>
              <p:cNvPr id="45" name="TextBox 97">
                <a:extLst>
                  <a:ext uri="{FF2B5EF4-FFF2-40B4-BE49-F238E27FC236}">
                    <a16:creationId xmlns:a16="http://schemas.microsoft.com/office/drawing/2014/main" id="{64DE30A3-8B4E-E442-A1A3-AA6ECF996B7E}"/>
                  </a:ext>
                </a:extLst>
              </p:cNvPr>
              <p:cNvSpPr txBox="1"/>
              <p:nvPr/>
            </p:nvSpPr>
            <p:spPr>
              <a:xfrm>
                <a:off x="4805491" y="3501312"/>
                <a:ext cx="1717216" cy="510909"/>
              </a:xfrm>
              <a:prstGeom prst="rect">
                <a:avLst/>
              </a:prstGeom>
              <a:noFill/>
            </p:spPr>
            <p:txBody>
              <a:bodyPr wrap="square" rtlCol="0">
                <a:spAutoFit/>
              </a:bodyPr>
              <a:lstStyle/>
              <a:p>
                <a:pPr marL="0" marR="0" lvl="0" indent="0" algn="ctr" defTabSz="457200" rtl="0" eaLnBrk="1" fontAlgn="base" latinLnBrk="0" hangingPunct="1">
                  <a:lnSpc>
                    <a:spcPct val="90000"/>
                  </a:lnSpc>
                  <a:spcBef>
                    <a:spcPct val="0"/>
                  </a:spcBef>
                  <a:spcAft>
                    <a:spcPct val="0"/>
                  </a:spcAft>
                  <a:buClrTx/>
                  <a:buSzTx/>
                  <a:buFontTx/>
                  <a:buNone/>
                  <a:tabLst/>
                  <a:defRPr/>
                </a:pPr>
                <a:r>
                  <a:rPr kumimoji="0" lang="en-US" sz="1050" b="1" i="0" u="none" strike="noStrike" kern="1200" cap="none" spc="0" normalizeH="0" baseline="0" noProof="0">
                    <a:ln>
                      <a:noFill/>
                    </a:ln>
                    <a:solidFill>
                      <a:srgbClr val="282828"/>
                    </a:solidFill>
                    <a:effectLst/>
                    <a:uLnTx/>
                    <a:uFillTx/>
                    <a:latin typeface="+mn-lt"/>
                    <a:ea typeface="MS PGothic" panose="020B0600070205080204" pitchFamily="34" charset="-128"/>
                  </a:rPr>
                  <a:t>Up to 64K x2</a:t>
                </a:r>
              </a:p>
              <a:p>
                <a:pPr marL="0" marR="0" lvl="0" indent="0" algn="ctr" defTabSz="457200" rtl="0" eaLnBrk="1" fontAlgn="base" latinLnBrk="0" hangingPunct="1">
                  <a:lnSpc>
                    <a:spcPct val="90000"/>
                  </a:lnSpc>
                  <a:spcBef>
                    <a:spcPct val="0"/>
                  </a:spcBef>
                  <a:spcAft>
                    <a:spcPct val="0"/>
                  </a:spcAft>
                  <a:buClrTx/>
                  <a:buSzTx/>
                  <a:buFontTx/>
                  <a:buNone/>
                  <a:tabLst/>
                  <a:defRPr/>
                </a:pPr>
                <a:r>
                  <a:rPr kumimoji="0" lang="en-US" sz="1050" b="0" i="0" u="none" strike="noStrike" kern="1200" cap="none" spc="0" normalizeH="0" baseline="0" noProof="0">
                    <a:ln>
                      <a:noFill/>
                    </a:ln>
                    <a:solidFill>
                      <a:srgbClr val="282828"/>
                    </a:solidFill>
                    <a:effectLst/>
                    <a:uLnTx/>
                    <a:uFillTx/>
                    <a:latin typeface="+mn-lt"/>
                    <a:ea typeface="MS PGothic" panose="020B0600070205080204" pitchFamily="34" charset="-128"/>
                  </a:rPr>
                  <a:t>NetFlow Records</a:t>
                </a:r>
              </a:p>
            </p:txBody>
          </p:sp>
        </p:grpSp>
        <p:grpSp>
          <p:nvGrpSpPr>
            <p:cNvPr id="29" name="Group 70">
              <a:extLst>
                <a:ext uri="{FF2B5EF4-FFF2-40B4-BE49-F238E27FC236}">
                  <a16:creationId xmlns:a16="http://schemas.microsoft.com/office/drawing/2014/main" id="{5779688E-04AA-C649-98F5-E49E6EC777A7}"/>
                </a:ext>
              </a:extLst>
            </p:cNvPr>
            <p:cNvGrpSpPr/>
            <p:nvPr/>
          </p:nvGrpSpPr>
          <p:grpSpPr>
            <a:xfrm>
              <a:off x="313978" y="2763031"/>
              <a:ext cx="1717216" cy="1311087"/>
              <a:chOff x="-57667" y="3031909"/>
              <a:chExt cx="1717216" cy="1311087"/>
            </a:xfrm>
          </p:grpSpPr>
          <p:pic>
            <p:nvPicPr>
              <p:cNvPr id="42" name="Picture 94">
                <a:extLst>
                  <a:ext uri="{FF2B5EF4-FFF2-40B4-BE49-F238E27FC236}">
                    <a16:creationId xmlns:a16="http://schemas.microsoft.com/office/drawing/2014/main" id="{0C6523DB-9769-BF4D-A7CF-44BA421D4B7A}"/>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255414" y="3031909"/>
                <a:ext cx="1256825" cy="800178"/>
              </a:xfrm>
              <a:prstGeom prst="rect">
                <a:avLst/>
              </a:prstGeom>
            </p:spPr>
          </p:pic>
          <p:sp>
            <p:nvSpPr>
              <p:cNvPr id="43" name="TextBox 95">
                <a:extLst>
                  <a:ext uri="{FF2B5EF4-FFF2-40B4-BE49-F238E27FC236}">
                    <a16:creationId xmlns:a16="http://schemas.microsoft.com/office/drawing/2014/main" id="{AE431E17-FD00-B24B-AD42-4B1DFFA43F50}"/>
                  </a:ext>
                </a:extLst>
              </p:cNvPr>
              <p:cNvSpPr txBox="1"/>
              <p:nvPr/>
            </p:nvSpPr>
            <p:spPr>
              <a:xfrm>
                <a:off x="-57667" y="3832087"/>
                <a:ext cx="1717216" cy="510909"/>
              </a:xfrm>
              <a:prstGeom prst="rect">
                <a:avLst/>
              </a:prstGeom>
              <a:noFill/>
            </p:spPr>
            <p:txBody>
              <a:bodyPr wrap="square" rtlCol="0">
                <a:spAutoFit/>
              </a:bodyPr>
              <a:lstStyle/>
              <a:p>
                <a:pPr marL="0" marR="0" lvl="0" indent="0" algn="ctr" defTabSz="457200" rtl="0" eaLnBrk="1" fontAlgn="base" latinLnBrk="0" hangingPunct="1">
                  <a:lnSpc>
                    <a:spcPct val="90000"/>
                  </a:lnSpc>
                  <a:spcBef>
                    <a:spcPct val="0"/>
                  </a:spcBef>
                  <a:spcAft>
                    <a:spcPct val="0"/>
                  </a:spcAft>
                  <a:buClrTx/>
                  <a:buSzTx/>
                  <a:buFontTx/>
                  <a:buNone/>
                  <a:tabLst/>
                  <a:defRPr/>
                </a:pPr>
                <a:r>
                  <a:rPr kumimoji="0" lang="en-US" sz="1050" b="1" i="0" u="none" strike="noStrike" kern="1200" cap="none" spc="0" normalizeH="0" baseline="0" noProof="0">
                    <a:ln>
                      <a:noFill/>
                    </a:ln>
                    <a:solidFill>
                      <a:srgbClr val="282828"/>
                    </a:solidFill>
                    <a:effectLst/>
                    <a:uLnTx/>
                    <a:uFillTx/>
                    <a:latin typeface="+mn-lt"/>
                    <a:ea typeface="MS PGothic" panose="020B0600070205080204" pitchFamily="34" charset="-128"/>
                  </a:rPr>
                  <a:t>Embedded</a:t>
                </a:r>
              </a:p>
              <a:p>
                <a:pPr marL="0" marR="0" lvl="0" indent="0" algn="ctr" defTabSz="457200" rtl="0" eaLnBrk="1" fontAlgn="base" latinLnBrk="0" hangingPunct="1">
                  <a:lnSpc>
                    <a:spcPct val="90000"/>
                  </a:lnSpc>
                  <a:spcBef>
                    <a:spcPct val="0"/>
                  </a:spcBef>
                  <a:spcAft>
                    <a:spcPct val="0"/>
                  </a:spcAft>
                  <a:buClrTx/>
                  <a:buSzTx/>
                  <a:buFontTx/>
                  <a:buNone/>
                  <a:tabLst/>
                  <a:defRPr/>
                </a:pPr>
                <a:r>
                  <a:rPr kumimoji="0" lang="en-US" sz="1050" b="1" i="0" u="none" strike="noStrike" kern="1200" cap="none" spc="0" normalizeH="0" baseline="0" noProof="0">
                    <a:ln>
                      <a:noFill/>
                    </a:ln>
                    <a:solidFill>
                      <a:srgbClr val="282828"/>
                    </a:solidFill>
                    <a:effectLst/>
                    <a:uLnTx/>
                    <a:uFillTx/>
                    <a:latin typeface="+mn-lt"/>
                    <a:ea typeface="MS PGothic" panose="020B0600070205080204" pitchFamily="34" charset="-128"/>
                  </a:rPr>
                  <a:t>Microprocessors</a:t>
                </a:r>
              </a:p>
            </p:txBody>
          </p:sp>
        </p:grpSp>
        <p:grpSp>
          <p:nvGrpSpPr>
            <p:cNvPr id="30" name="Group 72">
              <a:extLst>
                <a:ext uri="{FF2B5EF4-FFF2-40B4-BE49-F238E27FC236}">
                  <a16:creationId xmlns:a16="http://schemas.microsoft.com/office/drawing/2014/main" id="{A034B835-A9DE-D643-8D77-5D5B6EA9C520}"/>
                </a:ext>
              </a:extLst>
            </p:cNvPr>
            <p:cNvGrpSpPr/>
            <p:nvPr/>
          </p:nvGrpSpPr>
          <p:grpSpPr>
            <a:xfrm>
              <a:off x="1217864" y="1500207"/>
              <a:ext cx="1169553" cy="1072441"/>
              <a:chOff x="1366100" y="218765"/>
              <a:chExt cx="1169553" cy="1072441"/>
            </a:xfrm>
          </p:grpSpPr>
          <p:sp>
            <p:nvSpPr>
              <p:cNvPr id="40" name="TextBox 92">
                <a:extLst>
                  <a:ext uri="{FF2B5EF4-FFF2-40B4-BE49-F238E27FC236}">
                    <a16:creationId xmlns:a16="http://schemas.microsoft.com/office/drawing/2014/main" id="{2BD127D8-6CC9-BD41-8615-B7AC1C787C78}"/>
                  </a:ext>
                </a:extLst>
              </p:cNvPr>
              <p:cNvSpPr txBox="1"/>
              <p:nvPr/>
            </p:nvSpPr>
            <p:spPr>
              <a:xfrm>
                <a:off x="1366100" y="737209"/>
                <a:ext cx="1169553" cy="553997"/>
              </a:xfrm>
              <a:prstGeom prst="rect">
                <a:avLst/>
              </a:prstGeom>
              <a:noFill/>
            </p:spPr>
            <p:txBody>
              <a:bodyPr wrap="square" rtlCol="0">
                <a:spAutoFit/>
              </a:body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1050" b="0" i="0" u="none" strike="noStrike" kern="1200" cap="none" spc="0" normalizeH="0" baseline="0" noProof="0">
                    <a:ln>
                      <a:noFill/>
                    </a:ln>
                    <a:solidFill>
                      <a:srgbClr val="282828"/>
                    </a:solidFill>
                    <a:effectLst/>
                    <a:uLnTx/>
                    <a:uFillTx/>
                    <a:latin typeface="+mn-lt"/>
                    <a:ea typeface="MS PGothic" panose="020B0600070205080204" pitchFamily="34" charset="-128"/>
                  </a:rPr>
                  <a:t>Shared Lookup </a:t>
                </a:r>
              </a:p>
            </p:txBody>
          </p:sp>
          <p:pic>
            <p:nvPicPr>
              <p:cNvPr id="41" name="Picture 93" descr="http://images.clipartpanda.com/exchange-clipart-exchange-clipart-7caLqKpcA.png">
                <a:extLst>
                  <a:ext uri="{FF2B5EF4-FFF2-40B4-BE49-F238E27FC236}">
                    <a16:creationId xmlns:a16="http://schemas.microsoft.com/office/drawing/2014/main" id="{4E6FB94A-25E9-F84C-863A-0B3EDEA7909A}"/>
                  </a:ext>
                </a:extLst>
              </p:cNvPr>
              <p:cNvPicPr>
                <a:picLocks noChangeAspect="1" noChangeArrowheads="1"/>
              </p:cNvPicPr>
              <p:nvPr/>
            </p:nvPicPr>
            <p:blipFill>
              <a:blip r:embed="rId6" cstate="email">
                <a:extLst>
                  <a:ext uri="{28A0092B-C50C-407E-A947-70E740481C1C}">
                    <a14:useLocalDpi xmlns:a14="http://schemas.microsoft.com/office/drawing/2010/main"/>
                  </a:ext>
                </a:extLst>
              </a:blip>
              <a:srcRect/>
              <a:stretch>
                <a:fillRect/>
              </a:stretch>
            </p:blipFill>
            <p:spPr bwMode="auto">
              <a:xfrm>
                <a:off x="1659549" y="218765"/>
                <a:ext cx="519881" cy="519881"/>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31" name="Group 73">
              <a:extLst>
                <a:ext uri="{FF2B5EF4-FFF2-40B4-BE49-F238E27FC236}">
                  <a16:creationId xmlns:a16="http://schemas.microsoft.com/office/drawing/2014/main" id="{C3272855-39A7-884A-BB74-80D78EB86E93}"/>
                </a:ext>
              </a:extLst>
            </p:cNvPr>
            <p:cNvGrpSpPr/>
            <p:nvPr/>
          </p:nvGrpSpPr>
          <p:grpSpPr>
            <a:xfrm>
              <a:off x="2221322" y="1508968"/>
              <a:ext cx="1717216" cy="1086404"/>
              <a:chOff x="2354090" y="299396"/>
              <a:chExt cx="1717216" cy="1086404"/>
            </a:xfrm>
          </p:grpSpPr>
          <p:pic>
            <p:nvPicPr>
              <p:cNvPr id="38" name="Picture 90">
                <a:extLst>
                  <a:ext uri="{FF2B5EF4-FFF2-40B4-BE49-F238E27FC236}">
                    <a16:creationId xmlns:a16="http://schemas.microsoft.com/office/drawing/2014/main" id="{869B900F-E717-3940-A1B1-FE772B1C9CE8}"/>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2921444" y="299396"/>
                <a:ext cx="582507" cy="582507"/>
              </a:xfrm>
              <a:prstGeom prst="rect">
                <a:avLst/>
              </a:prstGeom>
            </p:spPr>
          </p:pic>
          <p:sp>
            <p:nvSpPr>
              <p:cNvPr id="39" name="TextBox 91">
                <a:extLst>
                  <a:ext uri="{FF2B5EF4-FFF2-40B4-BE49-F238E27FC236}">
                    <a16:creationId xmlns:a16="http://schemas.microsoft.com/office/drawing/2014/main" id="{FF14E360-0FED-0549-A3C9-434D668D035A}"/>
                  </a:ext>
                </a:extLst>
              </p:cNvPr>
              <p:cNvSpPr txBox="1"/>
              <p:nvPr/>
            </p:nvSpPr>
            <p:spPr>
              <a:xfrm>
                <a:off x="2354090" y="893358"/>
                <a:ext cx="1717216" cy="492442"/>
              </a:xfrm>
              <a:prstGeom prst="rect">
                <a:avLst/>
              </a:prstGeom>
              <a:noFill/>
            </p:spPr>
            <p:txBody>
              <a:bodyPr wrap="square" rtlCol="0">
                <a:spAutoFit/>
              </a:bodyPr>
              <a:lstStyle/>
              <a:p>
                <a:pPr marL="0" marR="0" lvl="0" indent="0" algn="ctr" defTabSz="457200" rtl="0" eaLnBrk="1" fontAlgn="base" latinLnBrk="0" hangingPunct="1">
                  <a:lnSpc>
                    <a:spcPct val="90000"/>
                  </a:lnSpc>
                  <a:spcBef>
                    <a:spcPct val="0"/>
                  </a:spcBef>
                  <a:spcAft>
                    <a:spcPct val="0"/>
                  </a:spcAft>
                  <a:buClrTx/>
                  <a:buSzTx/>
                  <a:buFontTx/>
                  <a:buNone/>
                  <a:tabLst/>
                  <a:defRPr/>
                </a:pPr>
                <a:r>
                  <a:rPr kumimoji="0" lang="en-US" sz="1000" b="1" i="0" u="none" strike="noStrike" kern="1200" cap="none" spc="0" normalizeH="0" baseline="0" noProof="0">
                    <a:ln>
                      <a:noFill/>
                    </a:ln>
                    <a:solidFill>
                      <a:srgbClr val="282828"/>
                    </a:solidFill>
                    <a:effectLst/>
                    <a:uLnTx/>
                    <a:uFillTx/>
                    <a:latin typeface="+mn-lt"/>
                    <a:ea typeface="MS PGothic" panose="020B0600070205080204" pitchFamily="34" charset="-128"/>
                  </a:rPr>
                  <a:t>Up to 1.6T</a:t>
                </a:r>
              </a:p>
              <a:p>
                <a:pPr marL="0" marR="0" lvl="0" indent="0" algn="ctr" defTabSz="457200" rtl="0" eaLnBrk="1" fontAlgn="base" latinLnBrk="0" hangingPunct="1">
                  <a:lnSpc>
                    <a:spcPct val="90000"/>
                  </a:lnSpc>
                  <a:spcBef>
                    <a:spcPct val="0"/>
                  </a:spcBef>
                  <a:spcAft>
                    <a:spcPct val="0"/>
                  </a:spcAft>
                  <a:buClrTx/>
                  <a:buSzTx/>
                  <a:buFontTx/>
                  <a:buNone/>
                  <a:tabLst/>
                  <a:defRPr/>
                </a:pPr>
                <a:r>
                  <a:rPr kumimoji="0" lang="en-US" sz="1000" b="0" i="0" u="none" strike="noStrike" kern="1200" cap="none" spc="0" normalizeH="0" baseline="0" noProof="0">
                    <a:ln>
                      <a:noFill/>
                    </a:ln>
                    <a:solidFill>
                      <a:srgbClr val="282828"/>
                    </a:solidFill>
                    <a:effectLst/>
                    <a:uLnTx/>
                    <a:uFillTx/>
                    <a:latin typeface="+mn-lt"/>
                    <a:ea typeface="MS PGothic" panose="020B0600070205080204" pitchFamily="34" charset="-128"/>
                  </a:rPr>
                  <a:t>Bandwidth</a:t>
                </a:r>
              </a:p>
            </p:txBody>
          </p:sp>
        </p:grpSp>
        <p:grpSp>
          <p:nvGrpSpPr>
            <p:cNvPr id="32" name="Group 75">
              <a:extLst>
                <a:ext uri="{FF2B5EF4-FFF2-40B4-BE49-F238E27FC236}">
                  <a16:creationId xmlns:a16="http://schemas.microsoft.com/office/drawing/2014/main" id="{46688004-D39B-D841-81A4-E4F00CAC8F69}"/>
                </a:ext>
              </a:extLst>
            </p:cNvPr>
            <p:cNvGrpSpPr/>
            <p:nvPr/>
          </p:nvGrpSpPr>
          <p:grpSpPr>
            <a:xfrm>
              <a:off x="-218999" y="1557197"/>
              <a:ext cx="1822759" cy="1040195"/>
              <a:chOff x="-218999" y="1557197"/>
              <a:chExt cx="1822759" cy="1040195"/>
            </a:xfrm>
          </p:grpSpPr>
          <p:sp>
            <p:nvSpPr>
              <p:cNvPr id="36" name="TextBox 88">
                <a:extLst>
                  <a:ext uri="{FF2B5EF4-FFF2-40B4-BE49-F238E27FC236}">
                    <a16:creationId xmlns:a16="http://schemas.microsoft.com/office/drawing/2014/main" id="{D30A11EE-ED1F-3544-A5B7-5EF6B7763BAC}"/>
                  </a:ext>
                </a:extLst>
              </p:cNvPr>
              <p:cNvSpPr txBox="1"/>
              <p:nvPr/>
            </p:nvSpPr>
            <p:spPr>
              <a:xfrm>
                <a:off x="-218999" y="2053653"/>
                <a:ext cx="1822759" cy="543739"/>
              </a:xfrm>
              <a:prstGeom prst="rect">
                <a:avLst/>
              </a:prstGeom>
              <a:noFill/>
            </p:spPr>
            <p:txBody>
              <a:bodyPr wrap="square" rtlCol="0">
                <a:spAutoFit/>
              </a:body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1050" b="1" i="0" u="none" strike="noStrike" kern="1200" cap="none" spc="0" normalizeH="0" baseline="0" noProof="0">
                    <a:ln>
                      <a:noFill/>
                    </a:ln>
                    <a:solidFill>
                      <a:srgbClr val="282828"/>
                    </a:solidFill>
                    <a:effectLst/>
                    <a:uLnTx/>
                    <a:uFillTx/>
                    <a:latin typeface="+mn-lt"/>
                    <a:ea typeface="MS PGothic" panose="020B0600070205080204" pitchFamily="34" charset="-128"/>
                  </a:rPr>
                  <a:t>384K Flex </a:t>
                </a:r>
              </a:p>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1000" b="0" i="0" u="none" strike="noStrike" kern="1200" cap="none" spc="0" normalizeH="0" baseline="0" noProof="0">
                    <a:ln>
                      <a:noFill/>
                    </a:ln>
                    <a:solidFill>
                      <a:srgbClr val="282828"/>
                    </a:solidFill>
                    <a:effectLst/>
                    <a:uLnTx/>
                    <a:uFillTx/>
                    <a:latin typeface="+mn-lt"/>
                    <a:ea typeface="MS PGothic" panose="020B0600070205080204" pitchFamily="34" charset="-128"/>
                  </a:rPr>
                  <a:t>Counters</a:t>
                </a:r>
              </a:p>
            </p:txBody>
          </p:sp>
          <p:pic>
            <p:nvPicPr>
              <p:cNvPr id="37" name="Picture 89">
                <a:extLst>
                  <a:ext uri="{FF2B5EF4-FFF2-40B4-BE49-F238E27FC236}">
                    <a16:creationId xmlns:a16="http://schemas.microsoft.com/office/drawing/2014/main" id="{27A1FB01-D24F-2F4C-B05C-5A4C369A2FDB}"/>
                  </a:ext>
                </a:extLst>
              </p:cNvPr>
              <p:cNvPicPr>
                <a:picLocks noChangeAspect="1"/>
              </p:cNvPicPr>
              <p:nvPr/>
            </p:nvPicPr>
            <p:blipFill>
              <a:blip r:embed="rId8" cstate="email">
                <a:extLst>
                  <a:ext uri="{28A0092B-C50C-407E-A947-70E740481C1C}">
                    <a14:useLocalDpi xmlns:a14="http://schemas.microsoft.com/office/drawing/2010/main"/>
                  </a:ext>
                </a:extLst>
              </a:blip>
              <a:stretch>
                <a:fillRect/>
              </a:stretch>
            </p:blipFill>
            <p:spPr>
              <a:xfrm>
                <a:off x="398619" y="1557197"/>
                <a:ext cx="523240" cy="523240"/>
              </a:xfrm>
              <a:prstGeom prst="rect">
                <a:avLst/>
              </a:prstGeom>
            </p:spPr>
          </p:pic>
        </p:grpSp>
        <p:grpSp>
          <p:nvGrpSpPr>
            <p:cNvPr id="33" name="Group 77">
              <a:extLst>
                <a:ext uri="{FF2B5EF4-FFF2-40B4-BE49-F238E27FC236}">
                  <a16:creationId xmlns:a16="http://schemas.microsoft.com/office/drawing/2014/main" id="{932EE9CA-1DDE-6F43-AF9A-BA8997024A7F}"/>
                </a:ext>
              </a:extLst>
            </p:cNvPr>
            <p:cNvGrpSpPr/>
            <p:nvPr/>
          </p:nvGrpSpPr>
          <p:grpSpPr>
            <a:xfrm>
              <a:off x="3587164" y="1406895"/>
              <a:ext cx="1774423" cy="1165880"/>
              <a:chOff x="4687400" y="1404267"/>
              <a:chExt cx="1774423" cy="1165880"/>
            </a:xfrm>
          </p:grpSpPr>
          <p:sp>
            <p:nvSpPr>
              <p:cNvPr id="34" name="TextBox 82">
                <a:extLst>
                  <a:ext uri="{FF2B5EF4-FFF2-40B4-BE49-F238E27FC236}">
                    <a16:creationId xmlns:a16="http://schemas.microsoft.com/office/drawing/2014/main" id="{01813F98-FCBA-2C4D-8021-509471DF7102}"/>
                  </a:ext>
                </a:extLst>
              </p:cNvPr>
              <p:cNvSpPr txBox="1"/>
              <p:nvPr/>
            </p:nvSpPr>
            <p:spPr>
              <a:xfrm>
                <a:off x="4687400" y="1975113"/>
                <a:ext cx="1774423" cy="595034"/>
              </a:xfrm>
              <a:prstGeom prst="rect">
                <a:avLst/>
              </a:prstGeom>
              <a:noFill/>
            </p:spPr>
            <p:txBody>
              <a:bodyPr wrap="square" rtlCol="0">
                <a:spAutoFit/>
              </a:bodyPr>
              <a:lstStyle/>
              <a:p>
                <a:pPr marL="0" marR="0" lvl="0" indent="0" algn="ctr" defTabSz="457200" rtl="0" eaLnBrk="1" fontAlgn="base" latinLnBrk="0" hangingPunct="1">
                  <a:lnSpc>
                    <a:spcPct val="90000"/>
                  </a:lnSpc>
                  <a:spcBef>
                    <a:spcPts val="600"/>
                  </a:spcBef>
                  <a:spcAft>
                    <a:spcPct val="0"/>
                  </a:spcAft>
                  <a:buClrTx/>
                  <a:buSzTx/>
                  <a:buFontTx/>
                  <a:buNone/>
                  <a:tabLst/>
                  <a:defRPr/>
                </a:pPr>
                <a:r>
                  <a:rPr kumimoji="0" lang="en-US" sz="1000" b="1" i="0" u="none" strike="noStrike" kern="1200" cap="none" spc="0" normalizeH="0" baseline="0" noProof="0">
                    <a:ln>
                      <a:noFill/>
                    </a:ln>
                    <a:solidFill>
                      <a:srgbClr val="282828"/>
                    </a:solidFill>
                    <a:effectLst/>
                    <a:uLnTx/>
                    <a:uFillTx/>
                    <a:latin typeface="+mn-lt"/>
                    <a:ea typeface="MS PGothic" panose="020B0600070205080204" pitchFamily="34" charset="-128"/>
                  </a:rPr>
                  <a:t>Up to 2X to 4X </a:t>
                </a:r>
              </a:p>
              <a:p>
                <a:pPr marL="0" marR="0" lvl="0" indent="0" algn="ctr" defTabSz="457200" rtl="0" eaLnBrk="1" fontAlgn="base" latinLnBrk="0" hangingPunct="1">
                  <a:lnSpc>
                    <a:spcPct val="90000"/>
                  </a:lnSpc>
                  <a:spcBef>
                    <a:spcPts val="600"/>
                  </a:spcBef>
                  <a:spcAft>
                    <a:spcPct val="0"/>
                  </a:spcAft>
                  <a:buClrTx/>
                  <a:buSzTx/>
                  <a:buFontTx/>
                  <a:buNone/>
                  <a:tabLst/>
                  <a:defRPr/>
                </a:pPr>
                <a:r>
                  <a:rPr kumimoji="0" lang="en-US" sz="1000" b="0" i="0" u="none" strike="noStrike" kern="1200" cap="none" spc="0" normalizeH="0" baseline="0" noProof="0">
                    <a:ln>
                      <a:noFill/>
                    </a:ln>
                    <a:solidFill>
                      <a:srgbClr val="282828"/>
                    </a:solidFill>
                    <a:effectLst/>
                    <a:uLnTx/>
                    <a:uFillTx/>
                    <a:latin typeface="+mn-lt"/>
                    <a:ea typeface="MS PGothic" panose="020B0600070205080204" pitchFamily="34" charset="-128"/>
                  </a:rPr>
                  <a:t>Forwarding + TCAM</a:t>
                </a:r>
              </a:p>
            </p:txBody>
          </p:sp>
          <p:pic>
            <p:nvPicPr>
              <p:cNvPr id="35" name="Picture 86">
                <a:extLst>
                  <a:ext uri="{FF2B5EF4-FFF2-40B4-BE49-F238E27FC236}">
                    <a16:creationId xmlns:a16="http://schemas.microsoft.com/office/drawing/2014/main" id="{9FE88EFC-6DBA-F04A-9F4E-F11471E21DA7}"/>
                  </a:ext>
                </a:extLst>
              </p:cNvPr>
              <p:cNvPicPr>
                <a:picLocks noChangeAspect="1"/>
              </p:cNvPicPr>
              <p:nvPr/>
            </p:nvPicPr>
            <p:blipFill rotWithShape="1">
              <a:blip r:embed="rId9" cstate="email">
                <a:extLst>
                  <a:ext uri="{28A0092B-C50C-407E-A947-70E740481C1C}">
                    <a14:useLocalDpi xmlns:a14="http://schemas.microsoft.com/office/drawing/2010/main"/>
                  </a:ext>
                </a:extLst>
              </a:blip>
              <a:srcRect/>
              <a:stretch/>
            </p:blipFill>
            <p:spPr>
              <a:xfrm>
                <a:off x="5298375" y="1404267"/>
                <a:ext cx="636497" cy="570847"/>
              </a:xfrm>
              <a:prstGeom prst="rect">
                <a:avLst/>
              </a:prstGeom>
            </p:spPr>
          </p:pic>
        </p:grpSp>
      </p:grpSp>
      <p:grpSp>
        <p:nvGrpSpPr>
          <p:cNvPr id="48" name="Group 100">
            <a:extLst>
              <a:ext uri="{FF2B5EF4-FFF2-40B4-BE49-F238E27FC236}">
                <a16:creationId xmlns:a16="http://schemas.microsoft.com/office/drawing/2014/main" id="{163196EB-823D-0743-9E06-7CC96DCDDE6B}"/>
              </a:ext>
            </a:extLst>
          </p:cNvPr>
          <p:cNvGrpSpPr/>
          <p:nvPr/>
        </p:nvGrpSpPr>
        <p:grpSpPr>
          <a:xfrm>
            <a:off x="5123712" y="1444085"/>
            <a:ext cx="2732105" cy="418736"/>
            <a:chOff x="912567" y="1720710"/>
            <a:chExt cx="3642807" cy="558315"/>
          </a:xfrm>
        </p:grpSpPr>
        <p:sp>
          <p:nvSpPr>
            <p:cNvPr id="49" name="Rounded Rectangle 101">
              <a:extLst>
                <a:ext uri="{FF2B5EF4-FFF2-40B4-BE49-F238E27FC236}">
                  <a16:creationId xmlns:a16="http://schemas.microsoft.com/office/drawing/2014/main" id="{E6E6B179-9975-DD4D-A226-5D10253F0223}"/>
                </a:ext>
              </a:extLst>
            </p:cNvPr>
            <p:cNvSpPr/>
            <p:nvPr/>
          </p:nvSpPr>
          <p:spPr>
            <a:xfrm>
              <a:off x="1541823" y="1720767"/>
              <a:ext cx="3013551" cy="558258"/>
            </a:xfrm>
            <a:prstGeom prst="roundRect">
              <a:avLst/>
            </a:pr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1050" b="0" i="0" u="none" strike="noStrike" kern="1200" cap="none" spc="0" normalizeH="0" baseline="0" noProof="0">
                  <a:ln>
                    <a:noFill/>
                  </a:ln>
                  <a:solidFill>
                    <a:srgbClr val="282828"/>
                  </a:solidFill>
                  <a:effectLst/>
                  <a:uLnTx/>
                  <a:uFillTx/>
                  <a:ea typeface="MS PGothic" panose="020B0600070205080204" pitchFamily="34" charset="-128"/>
                </a:rPr>
                <a:t>Universal Deployments</a:t>
              </a:r>
            </a:p>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900" b="0" i="0" u="none" strike="noStrike" kern="1200" cap="none" spc="0" normalizeH="0" baseline="0" noProof="0">
                  <a:ln>
                    <a:noFill/>
                  </a:ln>
                  <a:solidFill>
                    <a:srgbClr val="005073">
                      <a:lumMod val="65000"/>
                    </a:srgbClr>
                  </a:solidFill>
                  <a:effectLst/>
                  <a:uLnTx/>
                  <a:uFillTx/>
                  <a:ea typeface="MS PGothic" panose="020B0600070205080204" pitchFamily="34" charset="-128"/>
                </a:rPr>
                <a:t>Adaptable Tables</a:t>
              </a:r>
            </a:p>
          </p:txBody>
        </p:sp>
        <p:grpSp>
          <p:nvGrpSpPr>
            <p:cNvPr id="50" name="Group 102">
              <a:extLst>
                <a:ext uri="{FF2B5EF4-FFF2-40B4-BE49-F238E27FC236}">
                  <a16:creationId xmlns:a16="http://schemas.microsoft.com/office/drawing/2014/main" id="{FC5FE875-DA03-6646-A85F-D58C8D3DA817}"/>
                </a:ext>
              </a:extLst>
            </p:cNvPr>
            <p:cNvGrpSpPr/>
            <p:nvPr/>
          </p:nvGrpSpPr>
          <p:grpSpPr>
            <a:xfrm>
              <a:off x="912567" y="1720710"/>
              <a:ext cx="530962" cy="558258"/>
              <a:chOff x="912567" y="1761154"/>
              <a:chExt cx="530962" cy="558258"/>
            </a:xfrm>
          </p:grpSpPr>
          <p:pic>
            <p:nvPicPr>
              <p:cNvPr id="51" name="Picture 103">
                <a:extLst>
                  <a:ext uri="{FF2B5EF4-FFF2-40B4-BE49-F238E27FC236}">
                    <a16:creationId xmlns:a16="http://schemas.microsoft.com/office/drawing/2014/main" id="{84196011-1FDC-9141-A223-9640C4D63A85}"/>
                  </a:ext>
                </a:extLst>
              </p:cNvPr>
              <p:cNvPicPr>
                <a:picLocks noChangeAspect="1"/>
              </p:cNvPicPr>
              <p:nvPr/>
            </p:nvPicPr>
            <p:blipFill>
              <a:blip r:embed="rId10" cstate="email">
                <a:extLst>
                  <a:ext uri="{28A0092B-C50C-407E-A947-70E740481C1C}">
                    <a14:useLocalDpi xmlns:a14="http://schemas.microsoft.com/office/drawing/2010/main"/>
                  </a:ext>
                </a:extLst>
              </a:blip>
              <a:stretch>
                <a:fillRect/>
              </a:stretch>
            </p:blipFill>
            <p:spPr>
              <a:xfrm>
                <a:off x="1035801" y="1880802"/>
                <a:ext cx="311791" cy="311791"/>
              </a:xfrm>
              <a:prstGeom prst="rect">
                <a:avLst/>
              </a:prstGeom>
            </p:spPr>
          </p:pic>
          <p:sp>
            <p:nvSpPr>
              <p:cNvPr id="52" name="Rounded Rectangle 104">
                <a:extLst>
                  <a:ext uri="{FF2B5EF4-FFF2-40B4-BE49-F238E27FC236}">
                    <a16:creationId xmlns:a16="http://schemas.microsoft.com/office/drawing/2014/main" id="{9B35E1AD-3415-3B4F-A7A5-EBD5A9EE32DF}"/>
                  </a:ext>
                </a:extLst>
              </p:cNvPr>
              <p:cNvSpPr/>
              <p:nvPr/>
            </p:nvSpPr>
            <p:spPr>
              <a:xfrm>
                <a:off x="912567" y="1761154"/>
                <a:ext cx="530962" cy="558258"/>
              </a:xfrm>
              <a:prstGeom prst="roundRect">
                <a:avLst/>
              </a:pr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5073"/>
                  </a:solidFill>
                  <a:effectLst/>
                  <a:uLnTx/>
                  <a:uFillTx/>
                  <a:ea typeface="MS PGothic" panose="020B0600070205080204" pitchFamily="34" charset="-128"/>
                </a:endParaRPr>
              </a:p>
            </p:txBody>
          </p:sp>
        </p:grpSp>
      </p:grpSp>
      <p:grpSp>
        <p:nvGrpSpPr>
          <p:cNvPr id="53" name="Group 105">
            <a:extLst>
              <a:ext uri="{FF2B5EF4-FFF2-40B4-BE49-F238E27FC236}">
                <a16:creationId xmlns:a16="http://schemas.microsoft.com/office/drawing/2014/main" id="{2F9608E8-F359-ED47-A355-2646E1D1B9B6}"/>
              </a:ext>
            </a:extLst>
          </p:cNvPr>
          <p:cNvGrpSpPr/>
          <p:nvPr/>
        </p:nvGrpSpPr>
        <p:grpSpPr>
          <a:xfrm>
            <a:off x="5121000" y="1916191"/>
            <a:ext cx="2730173" cy="420086"/>
            <a:chOff x="912567" y="3004601"/>
            <a:chExt cx="3640231" cy="560114"/>
          </a:xfrm>
        </p:grpSpPr>
        <p:sp>
          <p:nvSpPr>
            <p:cNvPr id="54" name="Rounded Rectangle 106">
              <a:extLst>
                <a:ext uri="{FF2B5EF4-FFF2-40B4-BE49-F238E27FC236}">
                  <a16:creationId xmlns:a16="http://schemas.microsoft.com/office/drawing/2014/main" id="{55F720B2-63C6-FF4B-AE02-364CEF4D1ACF}"/>
                </a:ext>
              </a:extLst>
            </p:cNvPr>
            <p:cNvSpPr/>
            <p:nvPr/>
          </p:nvSpPr>
          <p:spPr>
            <a:xfrm>
              <a:off x="1539247" y="3006457"/>
              <a:ext cx="3013551" cy="558258"/>
            </a:xfrm>
            <a:prstGeom prst="roundRect">
              <a:avLst/>
            </a:pr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1050" b="0" i="0" u="none" strike="noStrike" kern="1200" cap="none" spc="0" normalizeH="0" baseline="0" noProof="0">
                  <a:ln>
                    <a:noFill/>
                  </a:ln>
                  <a:solidFill>
                    <a:srgbClr val="282828"/>
                  </a:solidFill>
                  <a:effectLst/>
                  <a:uLnTx/>
                  <a:uFillTx/>
                  <a:ea typeface="MS PGothic" panose="020B0600070205080204" pitchFamily="34" charset="-128"/>
                </a:rPr>
                <a:t>Enhanced Scale/Buffering</a:t>
              </a:r>
            </a:p>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900" b="0" i="0" u="none" strike="noStrike" kern="1200" cap="none" spc="0" normalizeH="0" baseline="0" noProof="0">
                  <a:ln>
                    <a:noFill/>
                  </a:ln>
                  <a:solidFill>
                    <a:srgbClr val="005073">
                      <a:lumMod val="65000"/>
                    </a:srgbClr>
                  </a:solidFill>
                  <a:effectLst/>
                  <a:uLnTx/>
                  <a:uFillTx/>
                  <a:ea typeface="MS PGothic" panose="020B0600070205080204" pitchFamily="34" charset="-128"/>
                </a:rPr>
                <a:t>Multicore resource share</a:t>
              </a:r>
            </a:p>
          </p:txBody>
        </p:sp>
        <p:grpSp>
          <p:nvGrpSpPr>
            <p:cNvPr id="55" name="Group 107">
              <a:extLst>
                <a:ext uri="{FF2B5EF4-FFF2-40B4-BE49-F238E27FC236}">
                  <a16:creationId xmlns:a16="http://schemas.microsoft.com/office/drawing/2014/main" id="{1AE6E8BD-E296-7A44-9F0C-D7967B42C642}"/>
                </a:ext>
              </a:extLst>
            </p:cNvPr>
            <p:cNvGrpSpPr/>
            <p:nvPr/>
          </p:nvGrpSpPr>
          <p:grpSpPr>
            <a:xfrm>
              <a:off x="912567" y="3004601"/>
              <a:ext cx="530962" cy="558258"/>
              <a:chOff x="905666" y="3029501"/>
              <a:chExt cx="530962" cy="558258"/>
            </a:xfrm>
          </p:grpSpPr>
          <p:pic>
            <p:nvPicPr>
              <p:cNvPr id="56" name="Picture 108">
                <a:extLst>
                  <a:ext uri="{FF2B5EF4-FFF2-40B4-BE49-F238E27FC236}">
                    <a16:creationId xmlns:a16="http://schemas.microsoft.com/office/drawing/2014/main" id="{8BF5544F-C84A-7B40-B5A2-83AEFEE86BB2}"/>
                  </a:ext>
                </a:extLst>
              </p:cNvPr>
              <p:cNvPicPr>
                <a:picLocks noChangeAspect="1"/>
              </p:cNvPicPr>
              <p:nvPr/>
            </p:nvPicPr>
            <p:blipFill>
              <a:blip r:embed="rId11" cstate="email">
                <a:extLst>
                  <a:ext uri="{28A0092B-C50C-407E-A947-70E740481C1C}">
                    <a14:useLocalDpi xmlns:a14="http://schemas.microsoft.com/office/drawing/2010/main"/>
                  </a:ext>
                </a:extLst>
              </a:blip>
              <a:stretch>
                <a:fillRect/>
              </a:stretch>
            </p:blipFill>
            <p:spPr>
              <a:xfrm>
                <a:off x="1021234" y="3193960"/>
                <a:ext cx="259262" cy="259262"/>
              </a:xfrm>
              <a:prstGeom prst="rect">
                <a:avLst/>
              </a:prstGeom>
            </p:spPr>
          </p:pic>
          <p:sp>
            <p:nvSpPr>
              <p:cNvPr id="57" name="Rounded Rectangle 109">
                <a:extLst>
                  <a:ext uri="{FF2B5EF4-FFF2-40B4-BE49-F238E27FC236}">
                    <a16:creationId xmlns:a16="http://schemas.microsoft.com/office/drawing/2014/main" id="{88768FC7-08B3-E24D-BB25-DEB418A46974}"/>
                  </a:ext>
                </a:extLst>
              </p:cNvPr>
              <p:cNvSpPr/>
              <p:nvPr/>
            </p:nvSpPr>
            <p:spPr>
              <a:xfrm>
                <a:off x="905666" y="3029501"/>
                <a:ext cx="530962" cy="558258"/>
              </a:xfrm>
              <a:prstGeom prst="roundRect">
                <a:avLst/>
              </a:pr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5073"/>
                  </a:solidFill>
                  <a:effectLst/>
                  <a:uLnTx/>
                  <a:uFillTx/>
                  <a:ea typeface="MS PGothic" panose="020B0600070205080204" pitchFamily="34" charset="-128"/>
                </a:endParaRPr>
              </a:p>
            </p:txBody>
          </p:sp>
        </p:grpSp>
      </p:grpSp>
      <p:grpSp>
        <p:nvGrpSpPr>
          <p:cNvPr id="58" name="Group 110">
            <a:extLst>
              <a:ext uri="{FF2B5EF4-FFF2-40B4-BE49-F238E27FC236}">
                <a16:creationId xmlns:a16="http://schemas.microsoft.com/office/drawing/2014/main" id="{125F3FCA-7410-5945-A35A-9C0603A44D03}"/>
              </a:ext>
            </a:extLst>
          </p:cNvPr>
          <p:cNvGrpSpPr/>
          <p:nvPr/>
        </p:nvGrpSpPr>
        <p:grpSpPr>
          <a:xfrm>
            <a:off x="5123712" y="944643"/>
            <a:ext cx="2732105" cy="418694"/>
            <a:chOff x="912567" y="1071415"/>
            <a:chExt cx="3642807" cy="558258"/>
          </a:xfrm>
        </p:grpSpPr>
        <p:sp>
          <p:nvSpPr>
            <p:cNvPr id="59" name="Rounded Rectangle 111">
              <a:extLst>
                <a:ext uri="{FF2B5EF4-FFF2-40B4-BE49-F238E27FC236}">
                  <a16:creationId xmlns:a16="http://schemas.microsoft.com/office/drawing/2014/main" id="{CA248BA8-78AB-0549-8137-2F64584B2522}"/>
                </a:ext>
              </a:extLst>
            </p:cNvPr>
            <p:cNvSpPr/>
            <p:nvPr/>
          </p:nvSpPr>
          <p:spPr>
            <a:xfrm>
              <a:off x="1541823" y="1071415"/>
              <a:ext cx="3013551" cy="558258"/>
            </a:xfrm>
            <a:prstGeom prst="roundRect">
              <a:avLst/>
            </a:pr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1050" b="0" i="0" u="none" strike="noStrike" kern="1200" cap="none" spc="0" normalizeH="0" baseline="0" noProof="0">
                  <a:ln>
                    <a:noFill/>
                  </a:ln>
                  <a:solidFill>
                    <a:srgbClr val="282828"/>
                  </a:solidFill>
                  <a:effectLst/>
                  <a:uLnTx/>
                  <a:uFillTx/>
                  <a:ea typeface="MS PGothic" panose="020B0600070205080204" pitchFamily="34" charset="-128"/>
                </a:rPr>
                <a:t>Investment Protection</a:t>
              </a:r>
            </a:p>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900" b="0" i="0" u="none" strike="noStrike" kern="1200" cap="none" spc="0" normalizeH="0" baseline="0" noProof="0">
                  <a:ln>
                    <a:noFill/>
                  </a:ln>
                  <a:solidFill>
                    <a:srgbClr val="005073">
                      <a:lumMod val="65000"/>
                    </a:srgbClr>
                  </a:solidFill>
                  <a:effectLst/>
                  <a:uLnTx/>
                  <a:uFillTx/>
                  <a:ea typeface="MS PGothic" panose="020B0600070205080204" pitchFamily="34" charset="-128"/>
                </a:rPr>
                <a:t>Flexible Pipeline</a:t>
              </a:r>
            </a:p>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900" b="0" i="0" u="none" strike="noStrike" kern="1200" cap="none" spc="0" normalizeH="0" baseline="0" noProof="0">
                <a:ln>
                  <a:noFill/>
                </a:ln>
                <a:solidFill>
                  <a:srgbClr val="005073"/>
                </a:solidFill>
                <a:effectLst/>
                <a:uLnTx/>
                <a:uFillTx/>
                <a:ea typeface="MS PGothic" panose="020B0600070205080204" pitchFamily="34" charset="-128"/>
              </a:endParaRPr>
            </a:p>
          </p:txBody>
        </p:sp>
        <p:grpSp>
          <p:nvGrpSpPr>
            <p:cNvPr id="60" name="Group 112">
              <a:extLst>
                <a:ext uri="{FF2B5EF4-FFF2-40B4-BE49-F238E27FC236}">
                  <a16:creationId xmlns:a16="http://schemas.microsoft.com/office/drawing/2014/main" id="{8FDAF687-9E2E-8849-A521-66CE85852BF4}"/>
                </a:ext>
              </a:extLst>
            </p:cNvPr>
            <p:cNvGrpSpPr/>
            <p:nvPr/>
          </p:nvGrpSpPr>
          <p:grpSpPr>
            <a:xfrm>
              <a:off x="912567" y="1071415"/>
              <a:ext cx="530962" cy="558258"/>
              <a:chOff x="912567" y="1079728"/>
              <a:chExt cx="530962" cy="558258"/>
            </a:xfrm>
          </p:grpSpPr>
          <p:pic>
            <p:nvPicPr>
              <p:cNvPr id="61" name="Picture 113">
                <a:extLst>
                  <a:ext uri="{FF2B5EF4-FFF2-40B4-BE49-F238E27FC236}">
                    <a16:creationId xmlns:a16="http://schemas.microsoft.com/office/drawing/2014/main" id="{61637F3D-51FA-AE4D-B34C-3D87C9757ADB}"/>
                  </a:ext>
                </a:extLst>
              </p:cNvPr>
              <p:cNvPicPr>
                <a:picLocks noChangeAspect="1"/>
              </p:cNvPicPr>
              <p:nvPr/>
            </p:nvPicPr>
            <p:blipFill>
              <a:blip r:embed="rId12" cstate="email">
                <a:extLst>
                  <a:ext uri="{28A0092B-C50C-407E-A947-70E740481C1C}">
                    <a14:useLocalDpi xmlns:a14="http://schemas.microsoft.com/office/drawing/2010/main"/>
                  </a:ext>
                </a:extLst>
              </a:blip>
              <a:stretch>
                <a:fillRect/>
              </a:stretch>
            </p:blipFill>
            <p:spPr>
              <a:xfrm>
                <a:off x="1015252" y="1177483"/>
                <a:ext cx="332340" cy="332340"/>
              </a:xfrm>
              <a:prstGeom prst="rect">
                <a:avLst/>
              </a:prstGeom>
            </p:spPr>
          </p:pic>
          <p:sp>
            <p:nvSpPr>
              <p:cNvPr id="62" name="Rounded Rectangle 114">
                <a:extLst>
                  <a:ext uri="{FF2B5EF4-FFF2-40B4-BE49-F238E27FC236}">
                    <a16:creationId xmlns:a16="http://schemas.microsoft.com/office/drawing/2014/main" id="{04C08270-9E64-8647-9C8F-0EC3EB480EC8}"/>
                  </a:ext>
                </a:extLst>
              </p:cNvPr>
              <p:cNvSpPr/>
              <p:nvPr/>
            </p:nvSpPr>
            <p:spPr>
              <a:xfrm>
                <a:off x="912567" y="1079728"/>
                <a:ext cx="530962" cy="558258"/>
              </a:xfrm>
              <a:prstGeom prst="roundRect">
                <a:avLst/>
              </a:pr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5073"/>
                  </a:solidFill>
                  <a:effectLst/>
                  <a:uLnTx/>
                  <a:uFillTx/>
                  <a:ea typeface="MS PGothic" panose="020B0600070205080204" pitchFamily="34" charset="-128"/>
                </a:endParaRPr>
              </a:p>
            </p:txBody>
          </p:sp>
        </p:grpSp>
      </p:grpSp>
      <p:grpSp>
        <p:nvGrpSpPr>
          <p:cNvPr id="77" name="Group 115">
            <a:extLst>
              <a:ext uri="{FF2B5EF4-FFF2-40B4-BE49-F238E27FC236}">
                <a16:creationId xmlns:a16="http://schemas.microsoft.com/office/drawing/2014/main" id="{715E8108-A7FC-D04F-B5E6-C54D78B7A3FA}"/>
              </a:ext>
            </a:extLst>
          </p:cNvPr>
          <p:cNvGrpSpPr>
            <a:grpSpLocks/>
          </p:cNvGrpSpPr>
          <p:nvPr/>
        </p:nvGrpSpPr>
        <p:grpSpPr bwMode="auto">
          <a:xfrm>
            <a:off x="228601" y="4372478"/>
            <a:ext cx="8686800" cy="391730"/>
            <a:chOff x="-1122020" y="4181427"/>
            <a:chExt cx="9192350" cy="471492"/>
          </a:xfrm>
        </p:grpSpPr>
        <p:sp>
          <p:nvSpPr>
            <p:cNvPr id="78" name="Rectangle 116">
              <a:extLst>
                <a:ext uri="{FF2B5EF4-FFF2-40B4-BE49-F238E27FC236}">
                  <a16:creationId xmlns:a16="http://schemas.microsoft.com/office/drawing/2014/main" id="{92E00B6D-7A61-274A-AF32-0C0B28A7EA61}"/>
                </a:ext>
              </a:extLst>
            </p:cNvPr>
            <p:cNvSpPr/>
            <p:nvPr/>
          </p:nvSpPr>
          <p:spPr bwMode="auto">
            <a:xfrm rot="5400000" flipH="1" flipV="1">
              <a:off x="3254038" y="-194631"/>
              <a:ext cx="440234" cy="9192350"/>
            </a:xfrm>
            <a:prstGeom prst="rect">
              <a:avLst/>
            </a:prstGeom>
            <a:pattFill prst="dkDnDiag">
              <a:fgClr>
                <a:schemeClr val="bg1">
                  <a:lumMod val="85000"/>
                </a:schemeClr>
              </a:fgClr>
              <a:bgClr>
                <a:schemeClr val="bg1">
                  <a:lumMod val="95000"/>
                </a:schemeClr>
              </a:bgClr>
            </a:pattFill>
            <a:ln w="12700" cap="flat">
              <a:noFill/>
              <a:miter lim="800000"/>
              <a:headEnd type="none" w="med" len="med"/>
              <a:tailEnd type="none" w="med" len="med"/>
            </a:ln>
          </p:spPr>
          <p:txBody>
            <a:bodyPr lIns="0" tIns="0" rIns="0" bIns="0" anchor="ctr"/>
            <a:lstStyle/>
            <a:p>
              <a:pPr marL="0" marR="0" lvl="0" indent="0" algn="ctr" defTabSz="512963" rtl="0" eaLnBrk="1" fontAlgn="base" latinLnBrk="0" hangingPunct="1">
                <a:lnSpc>
                  <a:spcPct val="100000"/>
                </a:lnSpc>
                <a:spcBef>
                  <a:spcPct val="0"/>
                </a:spcBef>
                <a:spcAft>
                  <a:spcPct val="0"/>
                </a:spcAft>
                <a:buClrTx/>
                <a:buSzTx/>
                <a:buFontTx/>
                <a:buNone/>
                <a:tabLst/>
                <a:defRPr/>
              </a:pPr>
              <a:endParaRPr kumimoji="0" lang="en-US" b="0" i="0" u="none" strike="noStrike" kern="1200" cap="none" spc="0" normalizeH="0" baseline="0" noProof="0">
                <a:ln>
                  <a:noFill/>
                </a:ln>
                <a:solidFill>
                  <a:srgbClr val="FFFFFF"/>
                </a:solidFill>
                <a:effectLst/>
                <a:uLnTx/>
                <a:uFillTx/>
                <a:latin typeface="+mn-lt"/>
                <a:ea typeface="MS PGothic" panose="020B0600070205080204" pitchFamily="34" charset="-128"/>
                <a:cs typeface="CiscoSansTT" panose="020B0503020201020303" pitchFamily="34" charset="0"/>
                <a:sym typeface="Arial" pitchFamily="-107" charset="0"/>
              </a:endParaRPr>
            </a:p>
          </p:txBody>
        </p:sp>
        <p:sp>
          <p:nvSpPr>
            <p:cNvPr id="79" name="TextBox 117">
              <a:extLst>
                <a:ext uri="{FF2B5EF4-FFF2-40B4-BE49-F238E27FC236}">
                  <a16:creationId xmlns:a16="http://schemas.microsoft.com/office/drawing/2014/main" id="{96C2B7CE-76BC-574E-B1AE-3017173B305A}"/>
                </a:ext>
              </a:extLst>
            </p:cNvPr>
            <p:cNvSpPr txBox="1"/>
            <p:nvPr/>
          </p:nvSpPr>
          <p:spPr>
            <a:xfrm>
              <a:off x="-616222" y="4208386"/>
              <a:ext cx="8215938" cy="444533"/>
            </a:xfrm>
            <a:prstGeom prst="rect">
              <a:avLst/>
            </a:prstGeom>
            <a:noFill/>
          </p:spPr>
          <p:txBody>
            <a:bodyPr wrap="square">
              <a:spAutoFit/>
            </a:bodyPr>
            <a:lstStyle/>
            <a:p>
              <a:pPr marL="0" marR="0" lvl="0" indent="0" algn="ctr" defTabSz="911892" rtl="0" eaLnBrk="1" fontAlgn="base" latinLnBrk="0" hangingPunct="1">
                <a:lnSpc>
                  <a:spcPct val="100000"/>
                </a:lnSpc>
                <a:spcBef>
                  <a:spcPct val="0"/>
                </a:spcBef>
                <a:spcAft>
                  <a:spcPct val="0"/>
                </a:spcAft>
                <a:buClrTx/>
                <a:buSzTx/>
                <a:buFontTx/>
                <a:buNone/>
                <a:tabLst/>
                <a:defRPr/>
              </a:pPr>
              <a:r>
                <a:rPr kumimoji="0" lang="ja-JP" altLang="en-US" b="0" i="0" u="none" strike="noStrike" kern="0" cap="none" spc="0" normalizeH="0" baseline="0" noProof="0">
                  <a:ln>
                    <a:noFill/>
                  </a:ln>
                  <a:solidFill>
                    <a:srgbClr val="FFFFFF"/>
                  </a:solidFill>
                  <a:effectLst/>
                  <a:uLnTx/>
                  <a:uFillTx/>
                  <a:latin typeface="+mn-lt"/>
                  <a:ea typeface="MS PGothic" panose="020B0600070205080204" pitchFamily="34" charset="-128"/>
                  <a:cs typeface="Apple LiGothic Medium"/>
                </a:rPr>
                <a:t>フレキシブル＆プログラマブル </a:t>
              </a:r>
              <a:r>
                <a:rPr kumimoji="0" lang="en-US" b="0" i="0" u="none" strike="noStrike" kern="0" cap="none" spc="0" normalizeH="0" baseline="0" noProof="0">
                  <a:ln>
                    <a:noFill/>
                  </a:ln>
                  <a:solidFill>
                    <a:srgbClr val="FFFFFF"/>
                  </a:solidFill>
                  <a:effectLst/>
                  <a:uLnTx/>
                  <a:uFillTx/>
                  <a:latin typeface="+mn-lt"/>
                  <a:ea typeface="MS PGothic" panose="020B0600070205080204" pitchFamily="34" charset="-128"/>
                  <a:cs typeface="Apple LiGothic Medium"/>
                </a:rPr>
                <a:t>ASIC - </a:t>
              </a:r>
              <a:r>
                <a:rPr kumimoji="0" lang="ja-JP" altLang="en-US" b="0" i="0" u="none" strike="noStrike" kern="0" cap="none" spc="0" normalizeH="0" baseline="0" noProof="0">
                  <a:ln>
                    <a:noFill/>
                  </a:ln>
                  <a:solidFill>
                    <a:srgbClr val="FFFFFF"/>
                  </a:solidFill>
                  <a:effectLst/>
                  <a:uLnTx/>
                  <a:uFillTx/>
                  <a:latin typeface="+mn-lt"/>
                  <a:ea typeface="MS PGothic" panose="020B0600070205080204" pitchFamily="34" charset="-128"/>
                  <a:cs typeface="Apple LiGothic Medium"/>
                </a:rPr>
                <a:t>新しいテクノロジーに適応</a:t>
              </a:r>
              <a:endParaRPr kumimoji="0" lang="en-US" b="0" i="0" u="none" strike="noStrike" kern="0" cap="none" spc="0" normalizeH="0" baseline="0" noProof="0">
                <a:ln>
                  <a:noFill/>
                </a:ln>
                <a:solidFill>
                  <a:srgbClr val="FFFFFF"/>
                </a:solidFill>
                <a:effectLst/>
                <a:uLnTx/>
                <a:uFillTx/>
                <a:latin typeface="+mn-lt"/>
                <a:ea typeface="MS PGothic" panose="020B0600070205080204" pitchFamily="34" charset="-128"/>
                <a:cs typeface="Apple LiGothic Medium"/>
              </a:endParaRPr>
            </a:p>
          </p:txBody>
        </p:sp>
      </p:grpSp>
      <p:sp>
        <p:nvSpPr>
          <p:cNvPr id="63" name="Slide Number Placeholder 4">
            <a:extLst>
              <a:ext uri="{FF2B5EF4-FFF2-40B4-BE49-F238E27FC236}">
                <a16:creationId xmlns:a16="http://schemas.microsoft.com/office/drawing/2014/main" id="{BD107533-D2BB-A949-BA43-0D07F462CFC2}"/>
              </a:ext>
            </a:extLst>
          </p:cNvPr>
          <p:cNvSpPr>
            <a:spLocks noGrp="1"/>
          </p:cNvSpPr>
          <p:nvPr>
            <p:ph type="sldNum" sz="quarter" idx="4294967295"/>
          </p:nvPr>
        </p:nvSpPr>
        <p:spPr>
          <a:xfrm>
            <a:off x="8648700" y="4884738"/>
            <a:ext cx="495300" cy="274637"/>
          </a:xfrm>
          <a:prstGeom prst="rect">
            <a:avLst/>
          </a:prstGeom>
        </p:spPr>
        <p:txBody>
          <a:bodyPr>
            <a:noAutofit/>
          </a:bodyPr>
          <a:lstStyle/>
          <a:p>
            <a:fld id="{3945D0FD-48F1-4D72-80C5-FFB60B92A834}" type="slidenum">
              <a:rPr lang="en-US" sz="900" smtClean="0">
                <a:latin typeface="+mn-lt"/>
                <a:ea typeface="MS PGothic" panose="020B0600070205080204" pitchFamily="34" charset="-128"/>
              </a:rPr>
              <a:pPr/>
              <a:t>17</a:t>
            </a:fld>
            <a:endParaRPr lang="en-US" sz="900">
              <a:latin typeface="+mn-lt"/>
              <a:ea typeface="MS PGothic" panose="020B0600070205080204" pitchFamily="34" charset="-128"/>
            </a:endParaRPr>
          </a:p>
        </p:txBody>
      </p:sp>
    </p:spTree>
    <p:extLst>
      <p:ext uri="{BB962C8B-B14F-4D97-AF65-F5344CB8AC3E}">
        <p14:creationId xmlns:p14="http://schemas.microsoft.com/office/powerpoint/2010/main" val="276976986"/>
      </p:ext>
    </p:extLst>
  </p:cSld>
  <p:clrMapOvr>
    <a:masterClrMapping/>
  </p:clrMapOvr>
</p:sld>
</file>

<file path=ppt/slides/slide1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B4E46717-193D-964E-B331-2B7326FCC372}"/>
              </a:ext>
            </a:extLst>
          </p:cNvPr>
          <p:cNvSpPr>
            <a:spLocks noGrp="1"/>
          </p:cNvSpPr>
          <p:nvPr>
            <p:ph type="title"/>
          </p:nvPr>
        </p:nvSpPr>
        <p:spPr/>
        <p:txBody>
          <a:bodyPr anchor="t"/>
          <a:lstStyle/>
          <a:p>
            <a:r>
              <a:rPr kumimoji="1" lang="en-US" altLang="ja-JP">
                <a:latin typeface="+mn-lt"/>
                <a:ea typeface="MS PGothic" panose="020B0600070205080204" pitchFamily="34" charset="-128"/>
              </a:rPr>
              <a:t>Blue Beacon</a:t>
            </a:r>
            <a:endParaRPr lang="en-US">
              <a:latin typeface="+mn-lt"/>
              <a:ea typeface="MS PGothic" panose="020B0600070205080204" pitchFamily="34" charset="-128"/>
            </a:endParaRPr>
          </a:p>
        </p:txBody>
      </p:sp>
      <p:sp>
        <p:nvSpPr>
          <p:cNvPr id="5" name="Text Placeholder 4">
            <a:extLst>
              <a:ext uri="{FF2B5EF4-FFF2-40B4-BE49-F238E27FC236}">
                <a16:creationId xmlns:a16="http://schemas.microsoft.com/office/drawing/2014/main" id="{A9F797BE-25B5-8A46-B6B8-37C32BBAD93F}"/>
              </a:ext>
            </a:extLst>
          </p:cNvPr>
          <p:cNvSpPr>
            <a:spLocks noGrp="1"/>
          </p:cNvSpPr>
          <p:nvPr>
            <p:ph type="body" sz="quarter" idx="11"/>
          </p:nvPr>
        </p:nvSpPr>
        <p:spPr/>
        <p:txBody>
          <a:bodyPr anchor="b"/>
          <a:lstStyle/>
          <a:p>
            <a:r>
              <a:rPr lang="en-US" altLang="ja-JP">
                <a:ea typeface="MS PGothic" panose="020B0600070205080204" pitchFamily="34" charset="-128"/>
              </a:rPr>
              <a:t>Cisco Catalyst 9200 </a:t>
            </a:r>
            <a:r>
              <a:rPr lang="ja-JP" altLang="en-US">
                <a:ea typeface="MS PGothic" panose="020B0600070205080204" pitchFamily="34" charset="-128"/>
              </a:rPr>
              <a:t>シリーズにおける</a:t>
            </a:r>
            <a:r>
              <a:rPr lang="en-US" altLang="ja-JP">
                <a:ea typeface="MS PGothic" panose="020B0600070205080204" pitchFamily="34" charset="-128"/>
              </a:rPr>
              <a:t> Blue Beacon </a:t>
            </a:r>
            <a:r>
              <a:rPr lang="ja-JP" altLang="en-US">
                <a:ea typeface="MS PGothic" panose="020B0600070205080204" pitchFamily="34" charset="-128"/>
              </a:rPr>
              <a:t>の設定</a:t>
            </a:r>
          </a:p>
        </p:txBody>
      </p:sp>
      <p:sp>
        <p:nvSpPr>
          <p:cNvPr id="6" name="Text Placeholder 5">
            <a:extLst>
              <a:ext uri="{FF2B5EF4-FFF2-40B4-BE49-F238E27FC236}">
                <a16:creationId xmlns:a16="http://schemas.microsoft.com/office/drawing/2014/main" id="{AD0CEF74-413B-8F45-AD7F-1418652859F4}"/>
              </a:ext>
            </a:extLst>
          </p:cNvPr>
          <p:cNvSpPr>
            <a:spLocks noGrp="1"/>
          </p:cNvSpPr>
          <p:nvPr>
            <p:ph type="body" sz="quarter" idx="12"/>
          </p:nvPr>
        </p:nvSpPr>
        <p:spPr/>
        <p:txBody>
          <a:bodyPr/>
          <a:lstStyle/>
          <a:p>
            <a:r>
              <a:rPr kumimoji="1" lang="en-US" altLang="ja-JP">
                <a:ea typeface="MS PGothic" panose="020B0600070205080204" pitchFamily="34" charset="-128"/>
              </a:rPr>
              <a:t>3.2  IOS Management</a:t>
            </a:r>
            <a:endParaRPr lang="en-US" altLang="ja-JP">
              <a:solidFill>
                <a:schemeClr val="accent3">
                  <a:lumMod val="50000"/>
                </a:schemeClr>
              </a:solidFill>
              <a:ea typeface="MS PGothic" panose="020B0600070205080204" pitchFamily="34" charset="-128"/>
              <a:cs typeface="CiscoSansTT" panose="020B0503020201020303" pitchFamily="34" charset="0"/>
            </a:endParaRPr>
          </a:p>
        </p:txBody>
      </p:sp>
      <p:sp>
        <p:nvSpPr>
          <p:cNvPr id="12" name="テキスト ボックス 11">
            <a:extLst>
              <a:ext uri="{FF2B5EF4-FFF2-40B4-BE49-F238E27FC236}">
                <a16:creationId xmlns:a16="http://schemas.microsoft.com/office/drawing/2014/main" id="{DD115C19-9D03-424E-94EB-F00AEE33885F}"/>
              </a:ext>
            </a:extLst>
          </p:cNvPr>
          <p:cNvSpPr txBox="1"/>
          <p:nvPr/>
        </p:nvSpPr>
        <p:spPr>
          <a:xfrm>
            <a:off x="533399" y="2676213"/>
            <a:ext cx="4811084" cy="830997"/>
          </a:xfrm>
          <a:prstGeom prst="rect">
            <a:avLst/>
          </a:prstGeom>
          <a:solidFill>
            <a:schemeClr val="bg2">
              <a:lumMod val="95000"/>
            </a:schemeClr>
          </a:solidFill>
          <a:ln>
            <a:noFill/>
          </a:ln>
        </p:spPr>
        <p:style>
          <a:lnRef idx="0">
            <a:scrgbClr r="0" g="0" b="0"/>
          </a:lnRef>
          <a:fillRef idx="0">
            <a:scrgbClr r="0" g="0" b="0"/>
          </a:fillRef>
          <a:effectRef idx="0">
            <a:scrgbClr r="0" g="0" b="0"/>
          </a:effectRef>
          <a:fontRef idx="minor">
            <a:schemeClr val="accent4"/>
          </a:fontRef>
        </p:style>
        <p:txBody>
          <a:bodyPr wrap="square" rtlCol="0">
            <a:spAutoFit/>
          </a:bodyPr>
          <a:lstStyle/>
          <a:p>
            <a:r>
              <a:rPr kumimoji="1" lang="en-US" altLang="ja-JP" sz="800">
                <a:ea typeface="MS PGothic" panose="020B0600070205080204" pitchFamily="34" charset="-128"/>
              </a:rPr>
              <a:t>C9200-01#configure terminal</a:t>
            </a:r>
          </a:p>
          <a:p>
            <a:r>
              <a:rPr kumimoji="1" lang="en-US" altLang="ja-JP" sz="800">
                <a:ea typeface="MS PGothic" panose="020B0600070205080204" pitchFamily="34" charset="-128"/>
              </a:rPr>
              <a:t>C9200-01(config)#</a:t>
            </a:r>
            <a:r>
              <a:rPr kumimoji="1" lang="en-US" altLang="ja-JP" sz="800" err="1">
                <a:ea typeface="MS PGothic" panose="020B0600070205080204" pitchFamily="34" charset="-128"/>
              </a:rPr>
              <a:t>hw</a:t>
            </a:r>
            <a:r>
              <a:rPr kumimoji="1" lang="en-US" altLang="ja-JP" sz="800">
                <a:ea typeface="MS PGothic" panose="020B0600070205080204" pitchFamily="34" charset="-128"/>
              </a:rPr>
              <a:t>-module beacon off switch 1</a:t>
            </a:r>
          </a:p>
          <a:p>
            <a:r>
              <a:rPr kumimoji="1" lang="en-US" altLang="ja-JP" sz="800">
                <a:ea typeface="MS PGothic" panose="020B0600070205080204" pitchFamily="34" charset="-128"/>
              </a:rPr>
              <a:t>C9200-01(config)#</a:t>
            </a:r>
          </a:p>
          <a:p>
            <a:r>
              <a:rPr kumimoji="1" lang="en-US" altLang="ja-JP" sz="800">
                <a:ea typeface="MS PGothic" panose="020B0600070205080204" pitchFamily="34" charset="-128"/>
              </a:rPr>
              <a:t>C9200-01(config)#exit</a:t>
            </a:r>
          </a:p>
          <a:p>
            <a:r>
              <a:rPr kumimoji="1" lang="en-US" altLang="ja-JP" sz="800">
                <a:ea typeface="MS PGothic" panose="020B0600070205080204" pitchFamily="34" charset="-128"/>
              </a:rPr>
              <a:t>C9200-01#</a:t>
            </a:r>
          </a:p>
          <a:p>
            <a:r>
              <a:rPr kumimoji="1" lang="en-US" altLang="ja-JP" sz="800">
                <a:ea typeface="MS PGothic" panose="020B0600070205080204" pitchFamily="34" charset="-128"/>
              </a:rPr>
              <a:t>C9200-01#</a:t>
            </a:r>
          </a:p>
        </p:txBody>
      </p:sp>
      <p:sp>
        <p:nvSpPr>
          <p:cNvPr id="13" name="テキスト ボックス 12">
            <a:extLst>
              <a:ext uri="{FF2B5EF4-FFF2-40B4-BE49-F238E27FC236}">
                <a16:creationId xmlns:a16="http://schemas.microsoft.com/office/drawing/2014/main" id="{118948A3-0F40-6F46-AB93-9496E661CAD6}"/>
              </a:ext>
            </a:extLst>
          </p:cNvPr>
          <p:cNvSpPr txBox="1"/>
          <p:nvPr/>
        </p:nvSpPr>
        <p:spPr>
          <a:xfrm>
            <a:off x="533399" y="2414603"/>
            <a:ext cx="4811083" cy="276999"/>
          </a:xfrm>
          <a:prstGeom prst="rect">
            <a:avLst/>
          </a:prstGeom>
          <a:noFill/>
        </p:spPr>
        <p:txBody>
          <a:bodyPr wrap="square" rtlCol="0">
            <a:spAutoFit/>
          </a:bodyPr>
          <a:lstStyle/>
          <a:p>
            <a:pPr marL="171450" indent="-171450">
              <a:buFont typeface="Apple SD Gothic Neo Regular" panose="02000300000000000000" pitchFamily="2" charset="-127"/>
              <a:buChar char="◼"/>
            </a:pPr>
            <a:r>
              <a:rPr kumimoji="1" lang="en-US" altLang="ja-JP" sz="1200" b="1">
                <a:solidFill>
                  <a:schemeClr val="bg1"/>
                </a:solidFill>
                <a:latin typeface="+mn-lt"/>
                <a:ea typeface="MS PGothic" panose="020B0600070205080204" pitchFamily="34" charset="-128"/>
              </a:rPr>
              <a:t>CLI </a:t>
            </a:r>
            <a:r>
              <a:rPr kumimoji="1" lang="ja-JP" altLang="en-US" sz="1200" b="1">
                <a:solidFill>
                  <a:schemeClr val="bg1"/>
                </a:solidFill>
                <a:latin typeface="+mn-lt"/>
                <a:ea typeface="MS PGothic" panose="020B0600070205080204" pitchFamily="34" charset="-128"/>
              </a:rPr>
              <a:t>による</a:t>
            </a:r>
            <a:r>
              <a:rPr kumimoji="1" lang="en-US" altLang="ja-JP" sz="1200" b="1">
                <a:solidFill>
                  <a:schemeClr val="bg1"/>
                </a:solidFill>
                <a:latin typeface="+mn-lt"/>
                <a:ea typeface="MS PGothic" panose="020B0600070205080204" pitchFamily="34" charset="-128"/>
              </a:rPr>
              <a:t> Blue Beacon </a:t>
            </a:r>
            <a:r>
              <a:rPr kumimoji="1" lang="ja-JP" altLang="en-US" sz="1200" b="1">
                <a:solidFill>
                  <a:schemeClr val="bg1"/>
                </a:solidFill>
                <a:latin typeface="+mn-lt"/>
                <a:ea typeface="MS PGothic" panose="020B0600070205080204" pitchFamily="34" charset="-128"/>
              </a:rPr>
              <a:t>を無効にする設定</a:t>
            </a:r>
          </a:p>
        </p:txBody>
      </p:sp>
      <p:sp>
        <p:nvSpPr>
          <p:cNvPr id="14" name="テキスト ボックス 13">
            <a:extLst>
              <a:ext uri="{FF2B5EF4-FFF2-40B4-BE49-F238E27FC236}">
                <a16:creationId xmlns:a16="http://schemas.microsoft.com/office/drawing/2014/main" id="{021E6C2A-555D-E84E-B0DF-88E8AFB91BE1}"/>
              </a:ext>
            </a:extLst>
          </p:cNvPr>
          <p:cNvSpPr txBox="1"/>
          <p:nvPr/>
        </p:nvSpPr>
        <p:spPr>
          <a:xfrm>
            <a:off x="533399" y="1201738"/>
            <a:ext cx="5443154" cy="276999"/>
          </a:xfrm>
          <a:prstGeom prst="rect">
            <a:avLst/>
          </a:prstGeom>
          <a:noFill/>
        </p:spPr>
        <p:txBody>
          <a:bodyPr wrap="square" rtlCol="0">
            <a:spAutoFit/>
          </a:bodyPr>
          <a:lstStyle/>
          <a:p>
            <a:pPr marL="171450" indent="-171450">
              <a:buFont typeface="Apple SD Gothic Neo Regular" panose="02000300000000000000" pitchFamily="2" charset="-127"/>
              <a:buChar char="◼"/>
            </a:pPr>
            <a:r>
              <a:rPr kumimoji="1" lang="en-US" altLang="ja-JP" sz="1200" b="1">
                <a:solidFill>
                  <a:schemeClr val="bg1"/>
                </a:solidFill>
                <a:latin typeface="+mn-lt"/>
                <a:ea typeface="MS PGothic" panose="020B0600070205080204" pitchFamily="34" charset="-128"/>
              </a:rPr>
              <a:t>CLI </a:t>
            </a:r>
            <a:r>
              <a:rPr kumimoji="1" lang="ja-JP" altLang="en-US" sz="1200" b="1">
                <a:solidFill>
                  <a:schemeClr val="bg1"/>
                </a:solidFill>
                <a:latin typeface="+mn-lt"/>
                <a:ea typeface="MS PGothic" panose="020B0600070205080204" pitchFamily="34" charset="-128"/>
              </a:rPr>
              <a:t>による</a:t>
            </a:r>
            <a:r>
              <a:rPr kumimoji="1" lang="en-US" altLang="ja-JP" sz="1200" b="1">
                <a:solidFill>
                  <a:schemeClr val="bg1"/>
                </a:solidFill>
                <a:latin typeface="+mn-lt"/>
                <a:ea typeface="MS PGothic" panose="020B0600070205080204" pitchFamily="34" charset="-128"/>
              </a:rPr>
              <a:t> Blue Beacon </a:t>
            </a:r>
            <a:r>
              <a:rPr kumimoji="1" lang="ja-JP" altLang="en-US" sz="1200" b="1">
                <a:solidFill>
                  <a:schemeClr val="bg1"/>
                </a:solidFill>
                <a:latin typeface="+mn-lt"/>
                <a:ea typeface="MS PGothic" panose="020B0600070205080204" pitchFamily="34" charset="-128"/>
              </a:rPr>
              <a:t>を有効にする設定</a:t>
            </a:r>
          </a:p>
        </p:txBody>
      </p:sp>
      <p:sp>
        <p:nvSpPr>
          <p:cNvPr id="15" name="テキスト ボックス 14">
            <a:extLst>
              <a:ext uri="{FF2B5EF4-FFF2-40B4-BE49-F238E27FC236}">
                <a16:creationId xmlns:a16="http://schemas.microsoft.com/office/drawing/2014/main" id="{EF98330B-4D67-D142-AC36-8E9C82F90364}"/>
              </a:ext>
            </a:extLst>
          </p:cNvPr>
          <p:cNvSpPr txBox="1"/>
          <p:nvPr/>
        </p:nvSpPr>
        <p:spPr>
          <a:xfrm>
            <a:off x="533400" y="1463348"/>
            <a:ext cx="4811084" cy="830997"/>
          </a:xfrm>
          <a:prstGeom prst="rect">
            <a:avLst/>
          </a:prstGeom>
          <a:solidFill>
            <a:schemeClr val="bg2">
              <a:lumMod val="95000"/>
            </a:schemeClr>
          </a:solidFill>
          <a:ln>
            <a:noFill/>
          </a:ln>
        </p:spPr>
        <p:style>
          <a:lnRef idx="0">
            <a:scrgbClr r="0" g="0" b="0"/>
          </a:lnRef>
          <a:fillRef idx="0">
            <a:scrgbClr r="0" g="0" b="0"/>
          </a:fillRef>
          <a:effectRef idx="0">
            <a:scrgbClr r="0" g="0" b="0"/>
          </a:effectRef>
          <a:fontRef idx="minor">
            <a:schemeClr val="accent4"/>
          </a:fontRef>
        </p:style>
        <p:txBody>
          <a:bodyPr wrap="square" rtlCol="0">
            <a:spAutoFit/>
          </a:bodyPr>
          <a:lstStyle/>
          <a:p>
            <a:r>
              <a:rPr kumimoji="1" lang="en-US" altLang="ja-JP" sz="800">
                <a:ea typeface="MS PGothic" panose="020B0600070205080204" pitchFamily="34" charset="-128"/>
              </a:rPr>
              <a:t>C9200-01#configure terminal</a:t>
            </a:r>
          </a:p>
          <a:p>
            <a:r>
              <a:rPr kumimoji="1" lang="en-US" altLang="ja-JP" sz="800">
                <a:ea typeface="MS PGothic" panose="020B0600070205080204" pitchFamily="34" charset="-128"/>
              </a:rPr>
              <a:t>C9200-01(config)#</a:t>
            </a:r>
            <a:r>
              <a:rPr kumimoji="1" lang="en-US" altLang="ja-JP" sz="800" err="1">
                <a:ea typeface="MS PGothic" panose="020B0600070205080204" pitchFamily="34" charset="-128"/>
              </a:rPr>
              <a:t>hw</a:t>
            </a:r>
            <a:r>
              <a:rPr kumimoji="1" lang="en-US" altLang="ja-JP" sz="800">
                <a:ea typeface="MS PGothic" panose="020B0600070205080204" pitchFamily="34" charset="-128"/>
              </a:rPr>
              <a:t>-module beacon on switch 1</a:t>
            </a:r>
          </a:p>
          <a:p>
            <a:r>
              <a:rPr kumimoji="1" lang="en-US" altLang="ja-JP" sz="800">
                <a:ea typeface="MS PGothic" panose="020B0600070205080204" pitchFamily="34" charset="-128"/>
              </a:rPr>
              <a:t>C9200-01(config)#</a:t>
            </a:r>
          </a:p>
          <a:p>
            <a:r>
              <a:rPr kumimoji="1" lang="en-US" altLang="ja-JP" sz="800">
                <a:ea typeface="MS PGothic" panose="020B0600070205080204" pitchFamily="34" charset="-128"/>
              </a:rPr>
              <a:t>C9200-01(config)#exit</a:t>
            </a:r>
          </a:p>
          <a:p>
            <a:r>
              <a:rPr kumimoji="1" lang="en-US" altLang="ja-JP" sz="800">
                <a:ea typeface="MS PGothic" panose="020B0600070205080204" pitchFamily="34" charset="-128"/>
              </a:rPr>
              <a:t>C9200-01#</a:t>
            </a:r>
          </a:p>
          <a:p>
            <a:r>
              <a:rPr kumimoji="1" lang="en-US" altLang="ja-JP" sz="800">
                <a:ea typeface="MS PGothic" panose="020B0600070205080204" pitchFamily="34" charset="-128"/>
              </a:rPr>
              <a:t>C9200-01#</a:t>
            </a:r>
          </a:p>
        </p:txBody>
      </p:sp>
      <p:sp>
        <p:nvSpPr>
          <p:cNvPr id="20" name="テキスト ボックス 19">
            <a:extLst>
              <a:ext uri="{FF2B5EF4-FFF2-40B4-BE49-F238E27FC236}">
                <a16:creationId xmlns:a16="http://schemas.microsoft.com/office/drawing/2014/main" id="{92052FDC-2D6F-5E46-90C1-73EEC27BA16F}"/>
              </a:ext>
            </a:extLst>
          </p:cNvPr>
          <p:cNvSpPr txBox="1"/>
          <p:nvPr/>
        </p:nvSpPr>
        <p:spPr>
          <a:xfrm>
            <a:off x="533399" y="3760053"/>
            <a:ext cx="4811084" cy="830997"/>
          </a:xfrm>
          <a:prstGeom prst="rect">
            <a:avLst/>
          </a:prstGeom>
          <a:solidFill>
            <a:schemeClr val="bg2">
              <a:lumMod val="95000"/>
            </a:schemeClr>
          </a:solidFill>
          <a:ln>
            <a:noFill/>
          </a:ln>
        </p:spPr>
        <p:style>
          <a:lnRef idx="0">
            <a:scrgbClr r="0" g="0" b="0"/>
          </a:lnRef>
          <a:fillRef idx="0">
            <a:scrgbClr r="0" g="0" b="0"/>
          </a:fillRef>
          <a:effectRef idx="0">
            <a:scrgbClr r="0" g="0" b="0"/>
          </a:effectRef>
          <a:fontRef idx="minor">
            <a:schemeClr val="accent4"/>
          </a:fontRef>
        </p:style>
        <p:txBody>
          <a:bodyPr wrap="square" rtlCol="0">
            <a:spAutoFit/>
          </a:bodyPr>
          <a:lstStyle/>
          <a:p>
            <a:r>
              <a:rPr kumimoji="1" lang="en-US" altLang="ja-JP" sz="800">
                <a:ea typeface="MS PGothic" panose="020B0600070205080204" pitchFamily="34" charset="-128"/>
              </a:rPr>
              <a:t>C9200-01#configure terminal</a:t>
            </a:r>
          </a:p>
          <a:p>
            <a:r>
              <a:rPr kumimoji="1" lang="en-US" altLang="ja-JP" sz="800">
                <a:ea typeface="MS PGothic" panose="020B0600070205080204" pitchFamily="34" charset="-128"/>
              </a:rPr>
              <a:t>C9200-01(config)#no </a:t>
            </a:r>
            <a:r>
              <a:rPr kumimoji="1" lang="en-US" altLang="ja-JP" sz="800" err="1">
                <a:ea typeface="MS PGothic" panose="020B0600070205080204" pitchFamily="34" charset="-128"/>
              </a:rPr>
              <a:t>hw</a:t>
            </a:r>
            <a:r>
              <a:rPr kumimoji="1" lang="en-US" altLang="ja-JP" sz="800">
                <a:ea typeface="MS PGothic" panose="020B0600070205080204" pitchFamily="34" charset="-128"/>
              </a:rPr>
              <a:t>-module beacon on switch 1</a:t>
            </a:r>
          </a:p>
          <a:p>
            <a:r>
              <a:rPr kumimoji="1" lang="en-US" altLang="ja-JP" sz="800">
                <a:ea typeface="MS PGothic" panose="020B0600070205080204" pitchFamily="34" charset="-128"/>
              </a:rPr>
              <a:t>C9200-01(config)#</a:t>
            </a:r>
          </a:p>
          <a:p>
            <a:r>
              <a:rPr kumimoji="1" lang="en-US" altLang="ja-JP" sz="800">
                <a:ea typeface="MS PGothic" panose="020B0600070205080204" pitchFamily="34" charset="-128"/>
              </a:rPr>
              <a:t>C9200-01(config)#exit</a:t>
            </a:r>
          </a:p>
          <a:p>
            <a:r>
              <a:rPr kumimoji="1" lang="en-US" altLang="ja-JP" sz="800">
                <a:ea typeface="MS PGothic" panose="020B0600070205080204" pitchFamily="34" charset="-128"/>
              </a:rPr>
              <a:t>C9200-01#</a:t>
            </a:r>
          </a:p>
          <a:p>
            <a:r>
              <a:rPr kumimoji="1" lang="en-US" altLang="ja-JP" sz="800">
                <a:ea typeface="MS PGothic" panose="020B0600070205080204" pitchFamily="34" charset="-128"/>
              </a:rPr>
              <a:t>C9200-01#</a:t>
            </a:r>
          </a:p>
        </p:txBody>
      </p:sp>
      <p:sp>
        <p:nvSpPr>
          <p:cNvPr id="21" name="テキスト ボックス 20">
            <a:extLst>
              <a:ext uri="{FF2B5EF4-FFF2-40B4-BE49-F238E27FC236}">
                <a16:creationId xmlns:a16="http://schemas.microsoft.com/office/drawing/2014/main" id="{34613D9D-E75A-BB48-83D5-B395C7B6AD0D}"/>
              </a:ext>
            </a:extLst>
          </p:cNvPr>
          <p:cNvSpPr txBox="1"/>
          <p:nvPr/>
        </p:nvSpPr>
        <p:spPr>
          <a:xfrm>
            <a:off x="638596" y="3521247"/>
            <a:ext cx="5443154" cy="261610"/>
          </a:xfrm>
          <a:prstGeom prst="rect">
            <a:avLst/>
          </a:prstGeom>
          <a:noFill/>
        </p:spPr>
        <p:txBody>
          <a:bodyPr wrap="square" rtlCol="0">
            <a:spAutoFit/>
          </a:bodyPr>
          <a:lstStyle/>
          <a:p>
            <a:r>
              <a:rPr kumimoji="1" lang="ja-JP" altLang="en-US" sz="1100">
                <a:latin typeface="+mn-lt"/>
                <a:ea typeface="MS PGothic" panose="020B0600070205080204" pitchFamily="34" charset="-128"/>
              </a:rPr>
              <a:t>または、</a:t>
            </a:r>
          </a:p>
        </p:txBody>
      </p:sp>
      <p:sp>
        <p:nvSpPr>
          <p:cNvPr id="11" name="Slide Number Placeholder 4">
            <a:extLst>
              <a:ext uri="{FF2B5EF4-FFF2-40B4-BE49-F238E27FC236}">
                <a16:creationId xmlns:a16="http://schemas.microsoft.com/office/drawing/2014/main" id="{83346AA9-4E05-D848-9E7E-2F49D0BCA52C}"/>
              </a:ext>
            </a:extLst>
          </p:cNvPr>
          <p:cNvSpPr>
            <a:spLocks noGrp="1"/>
          </p:cNvSpPr>
          <p:nvPr>
            <p:ph type="sldNum" sz="quarter" idx="4294967295"/>
          </p:nvPr>
        </p:nvSpPr>
        <p:spPr>
          <a:xfrm>
            <a:off x="8648700" y="4884738"/>
            <a:ext cx="495300" cy="274637"/>
          </a:xfrm>
          <a:prstGeom prst="rect">
            <a:avLst/>
          </a:prstGeom>
        </p:spPr>
        <p:txBody>
          <a:bodyPr>
            <a:noAutofit/>
          </a:bodyPr>
          <a:lstStyle/>
          <a:p>
            <a:fld id="{3945D0FD-48F1-4D72-80C5-FFB60B92A834}" type="slidenum">
              <a:rPr lang="en-US" sz="900" smtClean="0">
                <a:latin typeface="+mn-lt"/>
                <a:ea typeface="MS PGothic" panose="020B0600070205080204" pitchFamily="34" charset="-128"/>
              </a:rPr>
              <a:pPr/>
              <a:t>170</a:t>
            </a:fld>
            <a:endParaRPr lang="en-US" sz="900">
              <a:latin typeface="+mn-lt"/>
              <a:ea typeface="MS PGothic" panose="020B0600070205080204" pitchFamily="34" charset="-128"/>
            </a:endParaRPr>
          </a:p>
        </p:txBody>
      </p:sp>
    </p:spTree>
    <p:extLst>
      <p:ext uri="{BB962C8B-B14F-4D97-AF65-F5344CB8AC3E}">
        <p14:creationId xmlns:p14="http://schemas.microsoft.com/office/powerpoint/2010/main" val="3779139577"/>
      </p:ext>
    </p:extLst>
  </p:cSld>
  <p:clrMapOvr>
    <a:masterClrMapping/>
  </p:clrMapOvr>
</p:sld>
</file>

<file path=ppt/slides/slide1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B4E46717-193D-964E-B331-2B7326FCC372}"/>
              </a:ext>
            </a:extLst>
          </p:cNvPr>
          <p:cNvSpPr>
            <a:spLocks noGrp="1"/>
          </p:cNvSpPr>
          <p:nvPr>
            <p:ph type="title"/>
          </p:nvPr>
        </p:nvSpPr>
        <p:spPr/>
        <p:txBody>
          <a:bodyPr anchor="t"/>
          <a:lstStyle/>
          <a:p>
            <a:r>
              <a:rPr kumimoji="1" lang="en-US" altLang="ja-JP">
                <a:latin typeface="+mn-lt"/>
                <a:ea typeface="MS PGothic" panose="020B0600070205080204" pitchFamily="34" charset="-128"/>
              </a:rPr>
              <a:t>Blue Beacon</a:t>
            </a:r>
            <a:endParaRPr lang="en-US">
              <a:latin typeface="+mn-lt"/>
              <a:ea typeface="MS PGothic" panose="020B0600070205080204" pitchFamily="34" charset="-128"/>
            </a:endParaRPr>
          </a:p>
        </p:txBody>
      </p:sp>
      <p:sp>
        <p:nvSpPr>
          <p:cNvPr id="5" name="Text Placeholder 4">
            <a:extLst>
              <a:ext uri="{FF2B5EF4-FFF2-40B4-BE49-F238E27FC236}">
                <a16:creationId xmlns:a16="http://schemas.microsoft.com/office/drawing/2014/main" id="{A9F797BE-25B5-8A46-B6B8-37C32BBAD93F}"/>
              </a:ext>
            </a:extLst>
          </p:cNvPr>
          <p:cNvSpPr>
            <a:spLocks noGrp="1"/>
          </p:cNvSpPr>
          <p:nvPr>
            <p:ph type="body" sz="quarter" idx="11"/>
          </p:nvPr>
        </p:nvSpPr>
        <p:spPr>
          <a:xfrm>
            <a:off x="533399" y="786606"/>
            <a:ext cx="8382001" cy="326233"/>
          </a:xfrm>
        </p:spPr>
        <p:txBody>
          <a:bodyPr anchor="b"/>
          <a:lstStyle/>
          <a:p>
            <a:r>
              <a:rPr lang="en-US" altLang="ja-JP">
                <a:ea typeface="MS PGothic" panose="020B0600070205080204" pitchFamily="34" charset="-128"/>
              </a:rPr>
              <a:t>Cisco Catalyst 9300 </a:t>
            </a:r>
            <a:r>
              <a:rPr lang="ja-JP" altLang="en-US">
                <a:ea typeface="MS PGothic" panose="020B0600070205080204" pitchFamily="34" charset="-128"/>
              </a:rPr>
              <a:t>シリーズおよび</a:t>
            </a:r>
            <a:r>
              <a:rPr lang="en-US" altLang="ja-JP">
                <a:ea typeface="MS PGothic" panose="020B0600070205080204" pitchFamily="34" charset="-128"/>
              </a:rPr>
              <a:t> Cisco Catalyst 9500 </a:t>
            </a:r>
            <a:r>
              <a:rPr lang="ja-JP" altLang="en-US">
                <a:ea typeface="MS PGothic" panose="020B0600070205080204" pitchFamily="34" charset="-128"/>
              </a:rPr>
              <a:t>シリーズにおける</a:t>
            </a:r>
            <a:r>
              <a:rPr lang="en-US" altLang="ja-JP">
                <a:ea typeface="MS PGothic" panose="020B0600070205080204" pitchFamily="34" charset="-128"/>
              </a:rPr>
              <a:t> Blue Beacon </a:t>
            </a:r>
            <a:r>
              <a:rPr lang="ja-JP" altLang="en-US">
                <a:ea typeface="MS PGothic" panose="020B0600070205080204" pitchFamily="34" charset="-128"/>
              </a:rPr>
              <a:t>の設定</a:t>
            </a:r>
          </a:p>
        </p:txBody>
      </p:sp>
      <p:sp>
        <p:nvSpPr>
          <p:cNvPr id="6" name="Text Placeholder 5">
            <a:extLst>
              <a:ext uri="{FF2B5EF4-FFF2-40B4-BE49-F238E27FC236}">
                <a16:creationId xmlns:a16="http://schemas.microsoft.com/office/drawing/2014/main" id="{AD0CEF74-413B-8F45-AD7F-1418652859F4}"/>
              </a:ext>
            </a:extLst>
          </p:cNvPr>
          <p:cNvSpPr>
            <a:spLocks noGrp="1"/>
          </p:cNvSpPr>
          <p:nvPr>
            <p:ph type="body" sz="quarter" idx="12"/>
          </p:nvPr>
        </p:nvSpPr>
        <p:spPr/>
        <p:txBody>
          <a:bodyPr/>
          <a:lstStyle/>
          <a:p>
            <a:r>
              <a:rPr kumimoji="1" lang="en-US" altLang="ja-JP">
                <a:ea typeface="MS PGothic" panose="020B0600070205080204" pitchFamily="34" charset="-128"/>
              </a:rPr>
              <a:t>3.2  IOS Management</a:t>
            </a:r>
            <a:endParaRPr lang="en-US" altLang="ja-JP">
              <a:solidFill>
                <a:schemeClr val="accent3">
                  <a:lumMod val="50000"/>
                </a:schemeClr>
              </a:solidFill>
              <a:ea typeface="MS PGothic" panose="020B0600070205080204" pitchFamily="34" charset="-128"/>
              <a:cs typeface="CiscoSansTT" panose="020B0503020201020303" pitchFamily="34" charset="0"/>
            </a:endParaRPr>
          </a:p>
        </p:txBody>
      </p:sp>
      <p:sp>
        <p:nvSpPr>
          <p:cNvPr id="11" name="テキスト ボックス 10">
            <a:extLst>
              <a:ext uri="{FF2B5EF4-FFF2-40B4-BE49-F238E27FC236}">
                <a16:creationId xmlns:a16="http://schemas.microsoft.com/office/drawing/2014/main" id="{549F3ABB-1620-A649-BD59-3DA9976DE609}"/>
              </a:ext>
            </a:extLst>
          </p:cNvPr>
          <p:cNvSpPr txBox="1"/>
          <p:nvPr/>
        </p:nvSpPr>
        <p:spPr>
          <a:xfrm>
            <a:off x="228600" y="2824272"/>
            <a:ext cx="5029199" cy="584775"/>
          </a:xfrm>
          <a:prstGeom prst="rect">
            <a:avLst/>
          </a:prstGeom>
          <a:solidFill>
            <a:schemeClr val="bg2">
              <a:lumMod val="95000"/>
            </a:schemeClr>
          </a:solidFill>
          <a:ln>
            <a:noFill/>
          </a:ln>
        </p:spPr>
        <p:style>
          <a:lnRef idx="0">
            <a:scrgbClr r="0" g="0" b="0"/>
          </a:lnRef>
          <a:fillRef idx="0">
            <a:scrgbClr r="0" g="0" b="0"/>
          </a:fillRef>
          <a:effectRef idx="0">
            <a:scrgbClr r="0" g="0" b="0"/>
          </a:effectRef>
          <a:fontRef idx="minor">
            <a:schemeClr val="accent4"/>
          </a:fontRef>
        </p:style>
        <p:txBody>
          <a:bodyPr wrap="square" rtlCol="0">
            <a:spAutoFit/>
          </a:bodyPr>
          <a:lstStyle/>
          <a:p>
            <a:r>
              <a:rPr kumimoji="1" lang="en-US" altLang="ja-JP" sz="800">
                <a:ea typeface="MS PGothic" panose="020B0600070205080204" pitchFamily="34" charset="-128"/>
              </a:rPr>
              <a:t>C9300#hw-module beacon slot 1 off</a:t>
            </a:r>
          </a:p>
          <a:p>
            <a:r>
              <a:rPr kumimoji="1" lang="en-US" altLang="ja-JP" sz="800">
                <a:ea typeface="MS PGothic" panose="020B0600070205080204" pitchFamily="34" charset="-128"/>
              </a:rPr>
              <a:t>C9300#</a:t>
            </a:r>
          </a:p>
          <a:p>
            <a:r>
              <a:rPr kumimoji="1" lang="en-US" altLang="ja-JP" sz="800">
                <a:ea typeface="MS PGothic" panose="020B0600070205080204" pitchFamily="34" charset="-128"/>
              </a:rPr>
              <a:t>*Apr  5 09:18:25.784: %PLATFORM_LED-6-BEACON_LED_TURNED: Switch 1 Beacon LED turned OFF</a:t>
            </a:r>
          </a:p>
          <a:p>
            <a:r>
              <a:rPr kumimoji="1" lang="en-US" altLang="ja-JP" sz="800">
                <a:ea typeface="MS PGothic" panose="020B0600070205080204" pitchFamily="34" charset="-128"/>
              </a:rPr>
              <a:t>C9300#</a:t>
            </a:r>
          </a:p>
        </p:txBody>
      </p:sp>
      <p:sp>
        <p:nvSpPr>
          <p:cNvPr id="16" name="テキスト ボックス 15">
            <a:extLst>
              <a:ext uri="{FF2B5EF4-FFF2-40B4-BE49-F238E27FC236}">
                <a16:creationId xmlns:a16="http://schemas.microsoft.com/office/drawing/2014/main" id="{2CAF1E16-E2CB-2E4F-8691-1D8577366833}"/>
              </a:ext>
            </a:extLst>
          </p:cNvPr>
          <p:cNvSpPr txBox="1"/>
          <p:nvPr/>
        </p:nvSpPr>
        <p:spPr>
          <a:xfrm>
            <a:off x="228600" y="2562662"/>
            <a:ext cx="4811084" cy="276999"/>
          </a:xfrm>
          <a:prstGeom prst="rect">
            <a:avLst/>
          </a:prstGeom>
          <a:noFill/>
        </p:spPr>
        <p:txBody>
          <a:bodyPr wrap="square" rtlCol="0">
            <a:spAutoFit/>
          </a:bodyPr>
          <a:lstStyle/>
          <a:p>
            <a:pPr marL="171450" indent="-171450">
              <a:buFont typeface="Apple SD Gothic Neo Regular" panose="02000300000000000000" pitchFamily="2" charset="-127"/>
              <a:buChar char="◼"/>
            </a:pPr>
            <a:r>
              <a:rPr kumimoji="1" lang="en-US" altLang="ja-JP" sz="1200" b="1">
                <a:solidFill>
                  <a:schemeClr val="bg1"/>
                </a:solidFill>
                <a:latin typeface="+mn-lt"/>
                <a:ea typeface="MS PGothic" panose="020B0600070205080204" pitchFamily="34" charset="-128"/>
              </a:rPr>
              <a:t>CLI </a:t>
            </a:r>
            <a:r>
              <a:rPr kumimoji="1" lang="ja-JP" altLang="en-US" sz="1200" b="1">
                <a:solidFill>
                  <a:schemeClr val="bg1"/>
                </a:solidFill>
                <a:latin typeface="+mn-lt"/>
                <a:ea typeface="MS PGothic" panose="020B0600070205080204" pitchFamily="34" charset="-128"/>
              </a:rPr>
              <a:t>による</a:t>
            </a:r>
            <a:r>
              <a:rPr kumimoji="1" lang="en-US" altLang="ja-JP" sz="1200" b="1">
                <a:solidFill>
                  <a:schemeClr val="bg1"/>
                </a:solidFill>
                <a:latin typeface="+mn-lt"/>
                <a:ea typeface="MS PGothic" panose="020B0600070205080204" pitchFamily="34" charset="-128"/>
              </a:rPr>
              <a:t> Blue Beacon </a:t>
            </a:r>
            <a:r>
              <a:rPr kumimoji="1" lang="ja-JP" altLang="en-US" sz="1200" b="1">
                <a:solidFill>
                  <a:schemeClr val="bg1"/>
                </a:solidFill>
                <a:latin typeface="+mn-lt"/>
                <a:ea typeface="MS PGothic" panose="020B0600070205080204" pitchFamily="34" charset="-128"/>
              </a:rPr>
              <a:t>を無効にする設定</a:t>
            </a:r>
          </a:p>
        </p:txBody>
      </p:sp>
      <p:sp>
        <p:nvSpPr>
          <p:cNvPr id="17" name="テキスト ボックス 16">
            <a:extLst>
              <a:ext uri="{FF2B5EF4-FFF2-40B4-BE49-F238E27FC236}">
                <a16:creationId xmlns:a16="http://schemas.microsoft.com/office/drawing/2014/main" id="{E290CBA1-47E4-1A48-ADAC-09851EAAF079}"/>
              </a:ext>
            </a:extLst>
          </p:cNvPr>
          <p:cNvSpPr txBox="1"/>
          <p:nvPr/>
        </p:nvSpPr>
        <p:spPr>
          <a:xfrm>
            <a:off x="228601" y="1404039"/>
            <a:ext cx="5443154" cy="276999"/>
          </a:xfrm>
          <a:prstGeom prst="rect">
            <a:avLst/>
          </a:prstGeom>
          <a:noFill/>
        </p:spPr>
        <p:txBody>
          <a:bodyPr wrap="square" rtlCol="0">
            <a:spAutoFit/>
          </a:bodyPr>
          <a:lstStyle/>
          <a:p>
            <a:pPr marL="171450" indent="-171450">
              <a:buFont typeface="Apple SD Gothic Neo Regular" panose="02000300000000000000" pitchFamily="2" charset="-127"/>
              <a:buChar char="◼"/>
            </a:pPr>
            <a:r>
              <a:rPr kumimoji="1" lang="en-US" altLang="ja-JP" sz="1200" b="1">
                <a:solidFill>
                  <a:schemeClr val="bg1"/>
                </a:solidFill>
                <a:latin typeface="+mn-lt"/>
                <a:ea typeface="MS PGothic" panose="020B0600070205080204" pitchFamily="34" charset="-128"/>
              </a:rPr>
              <a:t>CLI </a:t>
            </a:r>
            <a:r>
              <a:rPr kumimoji="1" lang="ja-JP" altLang="en-US" sz="1200" b="1">
                <a:solidFill>
                  <a:schemeClr val="bg1"/>
                </a:solidFill>
                <a:latin typeface="+mn-lt"/>
                <a:ea typeface="MS PGothic" panose="020B0600070205080204" pitchFamily="34" charset="-128"/>
              </a:rPr>
              <a:t>による</a:t>
            </a:r>
            <a:r>
              <a:rPr kumimoji="1" lang="en-US" altLang="ja-JP" sz="1200" b="1">
                <a:solidFill>
                  <a:schemeClr val="bg1"/>
                </a:solidFill>
                <a:latin typeface="+mn-lt"/>
                <a:ea typeface="MS PGothic" panose="020B0600070205080204" pitchFamily="34" charset="-128"/>
              </a:rPr>
              <a:t> Blue Beacon </a:t>
            </a:r>
            <a:r>
              <a:rPr kumimoji="1" lang="ja-JP" altLang="en-US" sz="1200" b="1">
                <a:solidFill>
                  <a:schemeClr val="bg1"/>
                </a:solidFill>
                <a:latin typeface="+mn-lt"/>
                <a:ea typeface="MS PGothic" panose="020B0600070205080204" pitchFamily="34" charset="-128"/>
              </a:rPr>
              <a:t>を有効にする設定</a:t>
            </a:r>
          </a:p>
        </p:txBody>
      </p:sp>
      <p:sp>
        <p:nvSpPr>
          <p:cNvPr id="18" name="テキスト ボックス 17">
            <a:extLst>
              <a:ext uri="{FF2B5EF4-FFF2-40B4-BE49-F238E27FC236}">
                <a16:creationId xmlns:a16="http://schemas.microsoft.com/office/drawing/2014/main" id="{6F3C921D-26EC-024A-931D-533940E7DDC0}"/>
              </a:ext>
            </a:extLst>
          </p:cNvPr>
          <p:cNvSpPr txBox="1"/>
          <p:nvPr/>
        </p:nvSpPr>
        <p:spPr>
          <a:xfrm>
            <a:off x="228601" y="1665649"/>
            <a:ext cx="5029199" cy="584775"/>
          </a:xfrm>
          <a:prstGeom prst="rect">
            <a:avLst/>
          </a:prstGeom>
          <a:solidFill>
            <a:schemeClr val="bg2">
              <a:lumMod val="95000"/>
            </a:schemeClr>
          </a:solidFill>
          <a:ln>
            <a:noFill/>
          </a:ln>
        </p:spPr>
        <p:style>
          <a:lnRef idx="0">
            <a:scrgbClr r="0" g="0" b="0"/>
          </a:lnRef>
          <a:fillRef idx="0">
            <a:scrgbClr r="0" g="0" b="0"/>
          </a:fillRef>
          <a:effectRef idx="0">
            <a:scrgbClr r="0" g="0" b="0"/>
          </a:effectRef>
          <a:fontRef idx="minor">
            <a:schemeClr val="accent4"/>
          </a:fontRef>
        </p:style>
        <p:txBody>
          <a:bodyPr wrap="square" rtlCol="0">
            <a:spAutoFit/>
          </a:bodyPr>
          <a:lstStyle/>
          <a:p>
            <a:r>
              <a:rPr kumimoji="1" lang="en-US" altLang="ja-JP" sz="800">
                <a:ea typeface="MS PGothic" panose="020B0600070205080204" pitchFamily="34" charset="-128"/>
              </a:rPr>
              <a:t>C9300#hw-module beacon slot 1 on</a:t>
            </a:r>
          </a:p>
          <a:p>
            <a:r>
              <a:rPr kumimoji="1" lang="en-US" altLang="ja-JP" sz="800">
                <a:ea typeface="MS PGothic" panose="020B0600070205080204" pitchFamily="34" charset="-128"/>
              </a:rPr>
              <a:t>C9300#</a:t>
            </a:r>
          </a:p>
          <a:p>
            <a:r>
              <a:rPr kumimoji="1" lang="en-US" altLang="ja-JP" sz="800">
                <a:ea typeface="MS PGothic" panose="020B0600070205080204" pitchFamily="34" charset="-128"/>
              </a:rPr>
              <a:t>*Apr  5 09:03:26.709: %PLATFORM_LED-6-BEACON_LED_TURNED: Switch 1 Beacon LED turned ON</a:t>
            </a:r>
          </a:p>
          <a:p>
            <a:r>
              <a:rPr kumimoji="1" lang="en-US" altLang="ja-JP" sz="800">
                <a:ea typeface="MS PGothic" panose="020B0600070205080204" pitchFamily="34" charset="-128"/>
              </a:rPr>
              <a:t>C9300#</a:t>
            </a:r>
          </a:p>
        </p:txBody>
      </p:sp>
      <p:sp>
        <p:nvSpPr>
          <p:cNvPr id="13" name="吹き出し: 線 10">
            <a:extLst>
              <a:ext uri="{FF2B5EF4-FFF2-40B4-BE49-F238E27FC236}">
                <a16:creationId xmlns:a16="http://schemas.microsoft.com/office/drawing/2014/main" id="{1982CEFB-C047-5F4F-B2A9-E70BDF9A012A}"/>
              </a:ext>
            </a:extLst>
          </p:cNvPr>
          <p:cNvSpPr/>
          <p:nvPr/>
        </p:nvSpPr>
        <p:spPr>
          <a:xfrm>
            <a:off x="5440680" y="1669861"/>
            <a:ext cx="3474720" cy="262828"/>
          </a:xfrm>
          <a:prstGeom prst="callout1">
            <a:avLst>
              <a:gd name="adj1" fmla="val 49397"/>
              <a:gd name="adj2" fmla="val 318"/>
              <a:gd name="adj3" fmla="val 50258"/>
              <a:gd name="adj4" fmla="val -93260"/>
            </a:avLst>
          </a:prstGeom>
          <a:solidFill>
            <a:schemeClr val="accent1">
              <a:alpha val="15000"/>
            </a:schemeClr>
          </a:solidFill>
          <a:ln>
            <a:solidFill>
              <a:schemeClr val="accent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r>
              <a:rPr kumimoji="1" lang="en-US" altLang="ja-JP" sz="1050">
                <a:ea typeface="MS PGothic" panose="020B0600070205080204" pitchFamily="34" charset="-128"/>
              </a:rPr>
              <a:t>Blue Beacon </a:t>
            </a:r>
            <a:r>
              <a:rPr kumimoji="1" lang="ja-JP" altLang="en-US" sz="1050">
                <a:ea typeface="MS PGothic" panose="020B0600070205080204" pitchFamily="34" charset="-128"/>
              </a:rPr>
              <a:t>の</a:t>
            </a:r>
            <a:r>
              <a:rPr kumimoji="1" lang="en-US" altLang="ja-JP" sz="1050">
                <a:ea typeface="MS PGothic" panose="020B0600070205080204" pitchFamily="34" charset="-128"/>
              </a:rPr>
              <a:t> LED </a:t>
            </a:r>
            <a:r>
              <a:rPr kumimoji="1" lang="ja-JP" altLang="en-US" sz="1050">
                <a:ea typeface="MS PGothic" panose="020B0600070205080204" pitchFamily="34" charset="-128"/>
              </a:rPr>
              <a:t>表示を有効にする設定</a:t>
            </a:r>
          </a:p>
        </p:txBody>
      </p:sp>
      <p:sp>
        <p:nvSpPr>
          <p:cNvPr id="14" name="吹き出し: 線 10">
            <a:extLst>
              <a:ext uri="{FF2B5EF4-FFF2-40B4-BE49-F238E27FC236}">
                <a16:creationId xmlns:a16="http://schemas.microsoft.com/office/drawing/2014/main" id="{3132E4BF-B33F-534A-AD65-08599A45B94A}"/>
              </a:ext>
            </a:extLst>
          </p:cNvPr>
          <p:cNvSpPr/>
          <p:nvPr/>
        </p:nvSpPr>
        <p:spPr>
          <a:xfrm>
            <a:off x="5440680" y="2804318"/>
            <a:ext cx="3474720" cy="262828"/>
          </a:xfrm>
          <a:prstGeom prst="callout1">
            <a:avLst>
              <a:gd name="adj1" fmla="val 49397"/>
              <a:gd name="adj2" fmla="val 318"/>
              <a:gd name="adj3" fmla="val 50258"/>
              <a:gd name="adj4" fmla="val -93260"/>
            </a:avLst>
          </a:prstGeom>
          <a:solidFill>
            <a:schemeClr val="accent1">
              <a:alpha val="15000"/>
            </a:schemeClr>
          </a:solidFill>
          <a:ln>
            <a:solidFill>
              <a:schemeClr val="accent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r>
              <a:rPr kumimoji="1" lang="en-US" altLang="ja-JP" sz="1050">
                <a:ea typeface="MS PGothic" panose="020B0600070205080204" pitchFamily="34" charset="-128"/>
              </a:rPr>
              <a:t>Blue Beacon </a:t>
            </a:r>
            <a:r>
              <a:rPr kumimoji="1" lang="ja-JP" altLang="en-US" sz="1050">
                <a:ea typeface="MS PGothic" panose="020B0600070205080204" pitchFamily="34" charset="-128"/>
              </a:rPr>
              <a:t>の</a:t>
            </a:r>
            <a:r>
              <a:rPr kumimoji="1" lang="en-US" altLang="ja-JP" sz="1050">
                <a:ea typeface="MS PGothic" panose="020B0600070205080204" pitchFamily="34" charset="-128"/>
              </a:rPr>
              <a:t> LED </a:t>
            </a:r>
            <a:r>
              <a:rPr kumimoji="1" lang="ja-JP" altLang="en-US" sz="1050">
                <a:ea typeface="MS PGothic" panose="020B0600070205080204" pitchFamily="34" charset="-128"/>
              </a:rPr>
              <a:t>表示を無効にする設定</a:t>
            </a:r>
          </a:p>
        </p:txBody>
      </p:sp>
      <p:sp>
        <p:nvSpPr>
          <p:cNvPr id="15" name="吹き出し: 線 10">
            <a:extLst>
              <a:ext uri="{FF2B5EF4-FFF2-40B4-BE49-F238E27FC236}">
                <a16:creationId xmlns:a16="http://schemas.microsoft.com/office/drawing/2014/main" id="{5B674444-84B6-2B43-883E-DAF82FEE595F}"/>
              </a:ext>
            </a:extLst>
          </p:cNvPr>
          <p:cNvSpPr/>
          <p:nvPr/>
        </p:nvSpPr>
        <p:spPr>
          <a:xfrm>
            <a:off x="5440680" y="1967014"/>
            <a:ext cx="3474720" cy="262828"/>
          </a:xfrm>
          <a:prstGeom prst="callout1">
            <a:avLst>
              <a:gd name="adj1" fmla="val 49397"/>
              <a:gd name="adj2" fmla="val 318"/>
              <a:gd name="adj3" fmla="val 16223"/>
              <a:gd name="adj4" fmla="val -10880"/>
            </a:avLst>
          </a:prstGeom>
          <a:solidFill>
            <a:schemeClr val="accent1">
              <a:alpha val="15000"/>
            </a:schemeClr>
          </a:solidFill>
          <a:ln>
            <a:solidFill>
              <a:schemeClr val="accent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r>
              <a:rPr kumimoji="1" lang="ja-JP" altLang="en-US" sz="1050">
                <a:ea typeface="MS PGothic" panose="020B0600070205080204" pitchFamily="34" charset="-128"/>
              </a:rPr>
              <a:t>ログ表示　</a:t>
            </a:r>
          </a:p>
        </p:txBody>
      </p:sp>
      <p:sp>
        <p:nvSpPr>
          <p:cNvPr id="20" name="吹き出し: 線 10">
            <a:extLst>
              <a:ext uri="{FF2B5EF4-FFF2-40B4-BE49-F238E27FC236}">
                <a16:creationId xmlns:a16="http://schemas.microsoft.com/office/drawing/2014/main" id="{40049B49-0024-B041-8D56-A7EC53DE3F66}"/>
              </a:ext>
            </a:extLst>
          </p:cNvPr>
          <p:cNvSpPr/>
          <p:nvPr/>
        </p:nvSpPr>
        <p:spPr>
          <a:xfrm>
            <a:off x="5440680" y="3186232"/>
            <a:ext cx="3474720" cy="262828"/>
          </a:xfrm>
          <a:prstGeom prst="callout1">
            <a:avLst>
              <a:gd name="adj1" fmla="val 49397"/>
              <a:gd name="adj2" fmla="val 318"/>
              <a:gd name="adj3" fmla="val 1097"/>
              <a:gd name="adj4" fmla="val -9164"/>
            </a:avLst>
          </a:prstGeom>
          <a:solidFill>
            <a:schemeClr val="accent1">
              <a:alpha val="15000"/>
            </a:schemeClr>
          </a:solidFill>
          <a:ln>
            <a:solidFill>
              <a:schemeClr val="accent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r>
              <a:rPr kumimoji="1" lang="ja-JP" altLang="en-US" sz="1050">
                <a:ea typeface="MS PGothic" panose="020B0600070205080204" pitchFamily="34" charset="-128"/>
              </a:rPr>
              <a:t>ログ表示　</a:t>
            </a:r>
          </a:p>
        </p:txBody>
      </p:sp>
      <p:sp>
        <p:nvSpPr>
          <p:cNvPr id="19" name="Slide Number Placeholder 4">
            <a:extLst>
              <a:ext uri="{FF2B5EF4-FFF2-40B4-BE49-F238E27FC236}">
                <a16:creationId xmlns:a16="http://schemas.microsoft.com/office/drawing/2014/main" id="{B71EB6CB-29C2-5A43-9DBE-A58AF7902283}"/>
              </a:ext>
            </a:extLst>
          </p:cNvPr>
          <p:cNvSpPr>
            <a:spLocks noGrp="1"/>
          </p:cNvSpPr>
          <p:nvPr>
            <p:ph type="sldNum" sz="quarter" idx="4294967295"/>
          </p:nvPr>
        </p:nvSpPr>
        <p:spPr>
          <a:xfrm>
            <a:off x="8648700" y="4884738"/>
            <a:ext cx="495300" cy="274637"/>
          </a:xfrm>
          <a:prstGeom prst="rect">
            <a:avLst/>
          </a:prstGeom>
        </p:spPr>
        <p:txBody>
          <a:bodyPr>
            <a:noAutofit/>
          </a:bodyPr>
          <a:lstStyle/>
          <a:p>
            <a:fld id="{3945D0FD-48F1-4D72-80C5-FFB60B92A834}" type="slidenum">
              <a:rPr lang="en-US" sz="900" smtClean="0">
                <a:latin typeface="+mn-lt"/>
                <a:ea typeface="MS PGothic" panose="020B0600070205080204" pitchFamily="34" charset="-128"/>
              </a:rPr>
              <a:pPr/>
              <a:t>171</a:t>
            </a:fld>
            <a:endParaRPr lang="en-US" sz="900">
              <a:latin typeface="+mn-lt"/>
              <a:ea typeface="MS PGothic" panose="020B0600070205080204" pitchFamily="34" charset="-128"/>
            </a:endParaRPr>
          </a:p>
        </p:txBody>
      </p:sp>
    </p:spTree>
    <p:extLst>
      <p:ext uri="{BB962C8B-B14F-4D97-AF65-F5344CB8AC3E}">
        <p14:creationId xmlns:p14="http://schemas.microsoft.com/office/powerpoint/2010/main" val="3507509961"/>
      </p:ext>
    </p:extLst>
  </p:cSld>
  <p:clrMapOvr>
    <a:masterClrMapping/>
  </p:clrMapOvr>
</p:sld>
</file>

<file path=ppt/slides/slide1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B4E46717-193D-964E-B331-2B7326FCC372}"/>
              </a:ext>
            </a:extLst>
          </p:cNvPr>
          <p:cNvSpPr>
            <a:spLocks noGrp="1"/>
          </p:cNvSpPr>
          <p:nvPr>
            <p:ph type="title"/>
          </p:nvPr>
        </p:nvSpPr>
        <p:spPr/>
        <p:txBody>
          <a:bodyPr anchor="t"/>
          <a:lstStyle/>
          <a:p>
            <a:r>
              <a:rPr kumimoji="1" lang="en-US" altLang="ja-JP">
                <a:latin typeface="+mn-lt"/>
                <a:ea typeface="MS PGothic" panose="020B0600070205080204" pitchFamily="34" charset="-128"/>
              </a:rPr>
              <a:t>Blue Beacon</a:t>
            </a:r>
            <a:endParaRPr lang="en-US">
              <a:latin typeface="+mn-lt"/>
              <a:ea typeface="MS PGothic" panose="020B0600070205080204" pitchFamily="34" charset="-128"/>
            </a:endParaRPr>
          </a:p>
        </p:txBody>
      </p:sp>
      <p:sp>
        <p:nvSpPr>
          <p:cNvPr id="5" name="Text Placeholder 4">
            <a:extLst>
              <a:ext uri="{FF2B5EF4-FFF2-40B4-BE49-F238E27FC236}">
                <a16:creationId xmlns:a16="http://schemas.microsoft.com/office/drawing/2014/main" id="{A9F797BE-25B5-8A46-B6B8-37C32BBAD93F}"/>
              </a:ext>
            </a:extLst>
          </p:cNvPr>
          <p:cNvSpPr>
            <a:spLocks noGrp="1"/>
          </p:cNvSpPr>
          <p:nvPr>
            <p:ph type="body" sz="quarter" idx="11"/>
          </p:nvPr>
        </p:nvSpPr>
        <p:spPr/>
        <p:txBody>
          <a:bodyPr anchor="b"/>
          <a:lstStyle/>
          <a:p>
            <a:r>
              <a:rPr lang="en-US" altLang="ja-JP">
                <a:ea typeface="MS PGothic" panose="020B0600070205080204" pitchFamily="34" charset="-128"/>
              </a:rPr>
              <a:t>Blue Beacon </a:t>
            </a:r>
            <a:r>
              <a:rPr lang="ja-JP" altLang="en-US">
                <a:ea typeface="MS PGothic" panose="020B0600070205080204" pitchFamily="34" charset="-128"/>
              </a:rPr>
              <a:t>のログメッセージ</a:t>
            </a:r>
          </a:p>
        </p:txBody>
      </p:sp>
      <p:sp>
        <p:nvSpPr>
          <p:cNvPr id="6" name="Text Placeholder 5">
            <a:extLst>
              <a:ext uri="{FF2B5EF4-FFF2-40B4-BE49-F238E27FC236}">
                <a16:creationId xmlns:a16="http://schemas.microsoft.com/office/drawing/2014/main" id="{AD0CEF74-413B-8F45-AD7F-1418652859F4}"/>
              </a:ext>
            </a:extLst>
          </p:cNvPr>
          <p:cNvSpPr>
            <a:spLocks noGrp="1"/>
          </p:cNvSpPr>
          <p:nvPr>
            <p:ph type="body" sz="quarter" idx="12"/>
          </p:nvPr>
        </p:nvSpPr>
        <p:spPr/>
        <p:txBody>
          <a:bodyPr/>
          <a:lstStyle/>
          <a:p>
            <a:r>
              <a:rPr kumimoji="1" lang="en-US" altLang="ja-JP">
                <a:ea typeface="MS PGothic" panose="020B0600070205080204" pitchFamily="34" charset="-128"/>
              </a:rPr>
              <a:t>3.2  IOS Management</a:t>
            </a:r>
            <a:endParaRPr lang="en-US" altLang="ja-JP">
              <a:solidFill>
                <a:schemeClr val="accent3">
                  <a:lumMod val="50000"/>
                </a:schemeClr>
              </a:solidFill>
              <a:ea typeface="MS PGothic" panose="020B0600070205080204" pitchFamily="34" charset="-128"/>
              <a:cs typeface="CiscoSansTT" panose="020B0503020201020303" pitchFamily="34" charset="0"/>
            </a:endParaRPr>
          </a:p>
        </p:txBody>
      </p:sp>
      <p:sp>
        <p:nvSpPr>
          <p:cNvPr id="13" name="テキスト ボックス 12">
            <a:extLst>
              <a:ext uri="{FF2B5EF4-FFF2-40B4-BE49-F238E27FC236}">
                <a16:creationId xmlns:a16="http://schemas.microsoft.com/office/drawing/2014/main" id="{1FD83AFA-3A59-E446-95CA-8880A4A8944E}"/>
              </a:ext>
            </a:extLst>
          </p:cNvPr>
          <p:cNvSpPr txBox="1"/>
          <p:nvPr/>
        </p:nvSpPr>
        <p:spPr>
          <a:xfrm>
            <a:off x="228601" y="2821551"/>
            <a:ext cx="5029200" cy="1692771"/>
          </a:xfrm>
          <a:prstGeom prst="rect">
            <a:avLst/>
          </a:prstGeom>
          <a:solidFill>
            <a:schemeClr val="bg2">
              <a:lumMod val="95000"/>
            </a:schemeClr>
          </a:solidFill>
          <a:ln>
            <a:noFill/>
          </a:ln>
        </p:spPr>
        <p:style>
          <a:lnRef idx="0">
            <a:scrgbClr r="0" g="0" b="0"/>
          </a:lnRef>
          <a:fillRef idx="0">
            <a:scrgbClr r="0" g="0" b="0"/>
          </a:fillRef>
          <a:effectRef idx="0">
            <a:scrgbClr r="0" g="0" b="0"/>
          </a:effectRef>
          <a:fontRef idx="minor">
            <a:schemeClr val="accent4"/>
          </a:fontRef>
        </p:style>
        <p:txBody>
          <a:bodyPr wrap="square" rtlCol="0">
            <a:spAutoFit/>
          </a:bodyPr>
          <a:lstStyle/>
          <a:p>
            <a:r>
              <a:rPr kumimoji="1" lang="en-US" altLang="ja-JP" sz="800">
                <a:ea typeface="MS PGothic" panose="020B0600070205080204" pitchFamily="34" charset="-128"/>
              </a:rPr>
              <a:t>C9200-01#show beacon</a:t>
            </a:r>
          </a:p>
          <a:p>
            <a:r>
              <a:rPr kumimoji="1" lang="en-US" altLang="ja-JP" sz="800">
                <a:ea typeface="MS PGothic" panose="020B0600070205080204" pitchFamily="34" charset="-128"/>
              </a:rPr>
              <a:t>Switch#   Beacon Status</a:t>
            </a:r>
          </a:p>
          <a:p>
            <a:r>
              <a:rPr kumimoji="1" lang="en-US" altLang="ja-JP" sz="800">
                <a:ea typeface="MS PGothic" panose="020B0600070205080204" pitchFamily="34" charset="-128"/>
              </a:rPr>
              <a:t>-----------------------</a:t>
            </a:r>
          </a:p>
          <a:p>
            <a:r>
              <a:rPr kumimoji="1" lang="en-US" altLang="ja-JP" sz="800" b="1">
                <a:solidFill>
                  <a:srgbClr val="FF0000"/>
                </a:solidFill>
                <a:ea typeface="MS PGothic" panose="020B0600070205080204" pitchFamily="34" charset="-128"/>
              </a:rPr>
              <a:t>*1        ON</a:t>
            </a:r>
          </a:p>
          <a:p>
            <a:endParaRPr kumimoji="1" lang="en-US" altLang="ja-JP" sz="800">
              <a:ea typeface="MS PGothic" panose="020B0600070205080204" pitchFamily="34" charset="-128"/>
            </a:endParaRPr>
          </a:p>
          <a:p>
            <a:endParaRPr kumimoji="1" lang="en-US" altLang="ja-JP" sz="800">
              <a:ea typeface="MS PGothic" panose="020B0600070205080204" pitchFamily="34" charset="-128"/>
            </a:endParaRPr>
          </a:p>
          <a:p>
            <a:r>
              <a:rPr kumimoji="1" lang="en-US" altLang="ja-JP" sz="800">
                <a:ea typeface="MS PGothic" panose="020B0600070205080204" pitchFamily="34" charset="-128"/>
              </a:rPr>
              <a:t>C9200-01#</a:t>
            </a:r>
          </a:p>
          <a:p>
            <a:r>
              <a:rPr kumimoji="1" lang="en-US" altLang="ja-JP" sz="800">
                <a:ea typeface="MS PGothic" panose="020B0600070205080204" pitchFamily="34" charset="-128"/>
              </a:rPr>
              <a:t>C9200-01#show beacon</a:t>
            </a:r>
          </a:p>
          <a:p>
            <a:r>
              <a:rPr kumimoji="1" lang="en-US" altLang="ja-JP" sz="800">
                <a:ea typeface="MS PGothic" panose="020B0600070205080204" pitchFamily="34" charset="-128"/>
              </a:rPr>
              <a:t>Switch#   Beacon Status</a:t>
            </a:r>
          </a:p>
          <a:p>
            <a:r>
              <a:rPr kumimoji="1" lang="en-US" altLang="ja-JP" sz="800">
                <a:ea typeface="MS PGothic" panose="020B0600070205080204" pitchFamily="34" charset="-128"/>
              </a:rPr>
              <a:t>-----------------------</a:t>
            </a:r>
          </a:p>
          <a:p>
            <a:r>
              <a:rPr kumimoji="1" lang="en-US" altLang="ja-JP" sz="800" b="1">
                <a:solidFill>
                  <a:srgbClr val="FF0000"/>
                </a:solidFill>
                <a:ea typeface="MS PGothic" panose="020B0600070205080204" pitchFamily="34" charset="-128"/>
              </a:rPr>
              <a:t>*1        OFF</a:t>
            </a:r>
          </a:p>
          <a:p>
            <a:endParaRPr kumimoji="1" lang="en-US" altLang="ja-JP" sz="800">
              <a:ea typeface="MS PGothic" panose="020B0600070205080204" pitchFamily="34" charset="-128"/>
            </a:endParaRPr>
          </a:p>
          <a:p>
            <a:r>
              <a:rPr kumimoji="1" lang="en-US" altLang="ja-JP" sz="800">
                <a:ea typeface="MS PGothic" panose="020B0600070205080204" pitchFamily="34" charset="-128"/>
              </a:rPr>
              <a:t>C9200-01#</a:t>
            </a:r>
          </a:p>
        </p:txBody>
      </p:sp>
      <p:sp>
        <p:nvSpPr>
          <p:cNvPr id="14" name="テキスト ボックス 13">
            <a:extLst>
              <a:ext uri="{FF2B5EF4-FFF2-40B4-BE49-F238E27FC236}">
                <a16:creationId xmlns:a16="http://schemas.microsoft.com/office/drawing/2014/main" id="{7337CB94-7561-1944-9732-A744A0CAE37C}"/>
              </a:ext>
            </a:extLst>
          </p:cNvPr>
          <p:cNvSpPr txBox="1"/>
          <p:nvPr/>
        </p:nvSpPr>
        <p:spPr>
          <a:xfrm>
            <a:off x="228600" y="2559941"/>
            <a:ext cx="2542271" cy="276999"/>
          </a:xfrm>
          <a:prstGeom prst="rect">
            <a:avLst/>
          </a:prstGeom>
          <a:noFill/>
        </p:spPr>
        <p:txBody>
          <a:bodyPr wrap="square" rtlCol="0">
            <a:spAutoFit/>
          </a:bodyPr>
          <a:lstStyle/>
          <a:p>
            <a:pPr marL="171450" indent="-171450">
              <a:buFont typeface="Apple SD Gothic Neo Regular" panose="02000300000000000000" pitchFamily="2" charset="-127"/>
              <a:buChar char="◼"/>
            </a:pPr>
            <a:r>
              <a:rPr kumimoji="1" lang="en-US" altLang="ja-JP" sz="1200" b="1">
                <a:solidFill>
                  <a:schemeClr val="bg1"/>
                </a:solidFill>
                <a:latin typeface="+mn-lt"/>
                <a:ea typeface="MS PGothic" panose="020B0600070205080204" pitchFamily="34" charset="-128"/>
              </a:rPr>
              <a:t>CLI </a:t>
            </a:r>
            <a:r>
              <a:rPr kumimoji="1" lang="ja-JP" altLang="en-US" sz="1200" b="1">
                <a:solidFill>
                  <a:schemeClr val="bg1"/>
                </a:solidFill>
                <a:latin typeface="+mn-lt"/>
                <a:ea typeface="MS PGothic" panose="020B0600070205080204" pitchFamily="34" charset="-128"/>
              </a:rPr>
              <a:t>による</a:t>
            </a:r>
            <a:r>
              <a:rPr kumimoji="1" lang="en-US" altLang="ja-JP" sz="1200" b="1">
                <a:solidFill>
                  <a:schemeClr val="bg1"/>
                </a:solidFill>
                <a:latin typeface="+mn-lt"/>
                <a:ea typeface="MS PGothic" panose="020B0600070205080204" pitchFamily="34" charset="-128"/>
              </a:rPr>
              <a:t> Blue Beacon </a:t>
            </a:r>
            <a:r>
              <a:rPr kumimoji="1" lang="ja-JP" altLang="en-US" sz="1200" b="1">
                <a:solidFill>
                  <a:schemeClr val="bg1"/>
                </a:solidFill>
                <a:latin typeface="+mn-lt"/>
                <a:ea typeface="MS PGothic" panose="020B0600070205080204" pitchFamily="34" charset="-128"/>
              </a:rPr>
              <a:t>の結果</a:t>
            </a:r>
          </a:p>
        </p:txBody>
      </p:sp>
      <p:sp>
        <p:nvSpPr>
          <p:cNvPr id="15" name="テキスト ボックス 14">
            <a:extLst>
              <a:ext uri="{FF2B5EF4-FFF2-40B4-BE49-F238E27FC236}">
                <a16:creationId xmlns:a16="http://schemas.microsoft.com/office/drawing/2014/main" id="{5EF7B0DA-361D-C64E-A2B6-40925BAC9C0F}"/>
              </a:ext>
            </a:extLst>
          </p:cNvPr>
          <p:cNvSpPr txBox="1"/>
          <p:nvPr/>
        </p:nvSpPr>
        <p:spPr>
          <a:xfrm>
            <a:off x="184149" y="1207645"/>
            <a:ext cx="2692784" cy="276999"/>
          </a:xfrm>
          <a:prstGeom prst="rect">
            <a:avLst/>
          </a:prstGeom>
          <a:noFill/>
        </p:spPr>
        <p:txBody>
          <a:bodyPr wrap="square" rtlCol="0">
            <a:spAutoFit/>
          </a:bodyPr>
          <a:lstStyle/>
          <a:p>
            <a:pPr marL="171450" indent="-171450">
              <a:buFont typeface="Apple SD Gothic Neo Regular" panose="02000300000000000000" pitchFamily="2" charset="-127"/>
              <a:buChar char="◼"/>
            </a:pPr>
            <a:r>
              <a:rPr kumimoji="1" lang="en-US" altLang="ja-JP" sz="1200" b="1">
                <a:solidFill>
                  <a:schemeClr val="bg1"/>
                </a:solidFill>
                <a:latin typeface="+mn-lt"/>
                <a:ea typeface="MS PGothic" panose="020B0600070205080204" pitchFamily="34" charset="-128"/>
              </a:rPr>
              <a:t>Blue Beacon </a:t>
            </a:r>
            <a:r>
              <a:rPr kumimoji="1" lang="ja-JP" altLang="en-US" sz="1200" b="1">
                <a:solidFill>
                  <a:schemeClr val="bg1"/>
                </a:solidFill>
                <a:latin typeface="+mn-lt"/>
                <a:ea typeface="MS PGothic" panose="020B0600070205080204" pitchFamily="34" charset="-128"/>
              </a:rPr>
              <a:t>のログメッセージ結果</a:t>
            </a:r>
          </a:p>
        </p:txBody>
      </p:sp>
      <p:sp>
        <p:nvSpPr>
          <p:cNvPr id="20" name="テキスト ボックス 19">
            <a:extLst>
              <a:ext uri="{FF2B5EF4-FFF2-40B4-BE49-F238E27FC236}">
                <a16:creationId xmlns:a16="http://schemas.microsoft.com/office/drawing/2014/main" id="{D26A6058-C33E-7748-B150-5CBA76531CEC}"/>
              </a:ext>
            </a:extLst>
          </p:cNvPr>
          <p:cNvSpPr txBox="1"/>
          <p:nvPr/>
        </p:nvSpPr>
        <p:spPr>
          <a:xfrm>
            <a:off x="228601" y="1486336"/>
            <a:ext cx="5029200" cy="954107"/>
          </a:xfrm>
          <a:prstGeom prst="rect">
            <a:avLst/>
          </a:prstGeom>
          <a:solidFill>
            <a:schemeClr val="bg2">
              <a:lumMod val="95000"/>
            </a:schemeClr>
          </a:solidFill>
          <a:ln>
            <a:noFill/>
          </a:ln>
        </p:spPr>
        <p:style>
          <a:lnRef idx="0">
            <a:scrgbClr r="0" g="0" b="0"/>
          </a:lnRef>
          <a:fillRef idx="0">
            <a:scrgbClr r="0" g="0" b="0"/>
          </a:fillRef>
          <a:effectRef idx="0">
            <a:scrgbClr r="0" g="0" b="0"/>
          </a:effectRef>
          <a:fontRef idx="minor">
            <a:schemeClr val="accent4"/>
          </a:fontRef>
        </p:style>
        <p:txBody>
          <a:bodyPr wrap="square" rtlCol="0">
            <a:spAutoFit/>
          </a:bodyPr>
          <a:lstStyle/>
          <a:p>
            <a:r>
              <a:rPr kumimoji="1" lang="en-US" altLang="ja-JP" sz="800">
                <a:ea typeface="MS PGothic" panose="020B0600070205080204" pitchFamily="34" charset="-128"/>
              </a:rPr>
              <a:t>C9200-01#</a:t>
            </a:r>
          </a:p>
          <a:p>
            <a:endParaRPr kumimoji="1" lang="en-US" altLang="ja-JP" sz="800">
              <a:ea typeface="MS PGothic" panose="020B0600070205080204" pitchFamily="34" charset="-128"/>
            </a:endParaRPr>
          </a:p>
          <a:p>
            <a:r>
              <a:rPr kumimoji="1" lang="en-US" altLang="ja-JP" sz="800">
                <a:ea typeface="MS PGothic" panose="020B0600070205080204" pitchFamily="34" charset="-128"/>
              </a:rPr>
              <a:t>Feb 24 12:25:54.128: %PLATFORM_LED-6-BEACON_LED_TURNED: Switch 1 </a:t>
            </a:r>
            <a:r>
              <a:rPr kumimoji="1" lang="en-US" altLang="ja-JP" sz="800" b="1">
                <a:solidFill>
                  <a:srgbClr val="FF0000"/>
                </a:solidFill>
                <a:ea typeface="MS PGothic" panose="020B0600070205080204" pitchFamily="34" charset="-128"/>
              </a:rPr>
              <a:t>Beacon LED turned ON</a:t>
            </a:r>
          </a:p>
          <a:p>
            <a:endParaRPr kumimoji="1" lang="en-US" altLang="ja-JP" sz="800">
              <a:ea typeface="MS PGothic" panose="020B0600070205080204" pitchFamily="34" charset="-128"/>
            </a:endParaRPr>
          </a:p>
          <a:p>
            <a:r>
              <a:rPr kumimoji="1" lang="en-US" altLang="ja-JP" sz="800">
                <a:ea typeface="MS PGothic" panose="020B0600070205080204" pitchFamily="34" charset="-128"/>
              </a:rPr>
              <a:t>Feb 24 12:38:08.010: %PLATFORM_LED-6-BEACON_LED_TURNED: Switch 1 </a:t>
            </a:r>
            <a:r>
              <a:rPr kumimoji="1" lang="en-US" altLang="ja-JP" sz="800" b="1">
                <a:solidFill>
                  <a:srgbClr val="FF0000"/>
                </a:solidFill>
                <a:ea typeface="MS PGothic" panose="020B0600070205080204" pitchFamily="34" charset="-128"/>
              </a:rPr>
              <a:t>Beacon LED turned OFF</a:t>
            </a:r>
          </a:p>
          <a:p>
            <a:endParaRPr kumimoji="1" lang="en-US" altLang="ja-JP" sz="800">
              <a:ea typeface="MS PGothic" panose="020B0600070205080204" pitchFamily="34" charset="-128"/>
            </a:endParaRPr>
          </a:p>
          <a:p>
            <a:r>
              <a:rPr kumimoji="1" lang="en-US" altLang="ja-JP" sz="800">
                <a:ea typeface="MS PGothic" panose="020B0600070205080204" pitchFamily="34" charset="-128"/>
              </a:rPr>
              <a:t>C9200-01#</a:t>
            </a:r>
          </a:p>
        </p:txBody>
      </p:sp>
      <p:sp>
        <p:nvSpPr>
          <p:cNvPr id="11" name="吹き出し: 線 10">
            <a:extLst>
              <a:ext uri="{FF2B5EF4-FFF2-40B4-BE49-F238E27FC236}">
                <a16:creationId xmlns:a16="http://schemas.microsoft.com/office/drawing/2014/main" id="{1F378976-9BDB-B746-A048-89AF0CE25289}"/>
              </a:ext>
            </a:extLst>
          </p:cNvPr>
          <p:cNvSpPr/>
          <p:nvPr/>
        </p:nvSpPr>
        <p:spPr>
          <a:xfrm>
            <a:off x="5440680" y="3150397"/>
            <a:ext cx="3474720" cy="262828"/>
          </a:xfrm>
          <a:prstGeom prst="callout1">
            <a:avLst>
              <a:gd name="adj1" fmla="val 49397"/>
              <a:gd name="adj2" fmla="val 318"/>
              <a:gd name="adj3" fmla="val 50258"/>
              <a:gd name="adj4" fmla="val -93260"/>
            </a:avLst>
          </a:prstGeom>
          <a:solidFill>
            <a:schemeClr val="accent1">
              <a:alpha val="15000"/>
            </a:schemeClr>
          </a:solidFill>
          <a:ln>
            <a:solidFill>
              <a:schemeClr val="accent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r>
              <a:rPr kumimoji="1" lang="en-US" altLang="ja-JP" sz="1050">
                <a:ea typeface="MS PGothic" panose="020B0600070205080204" pitchFamily="34" charset="-128"/>
              </a:rPr>
              <a:t>Blue Beacon</a:t>
            </a:r>
            <a:r>
              <a:rPr kumimoji="1" lang="ja-JP" altLang="en-US" sz="1050">
                <a:ea typeface="MS PGothic" panose="020B0600070205080204" pitchFamily="34" charset="-128"/>
              </a:rPr>
              <a:t>が有効　（</a:t>
            </a:r>
            <a:r>
              <a:rPr kumimoji="1" lang="en-US" altLang="ja-JP" sz="1050">
                <a:ea typeface="MS PGothic" panose="020B0600070205080204" pitchFamily="34" charset="-128"/>
              </a:rPr>
              <a:t>ON</a:t>
            </a:r>
            <a:r>
              <a:rPr kumimoji="1" lang="ja-JP" altLang="en-US" sz="1050">
                <a:ea typeface="MS PGothic" panose="020B0600070205080204" pitchFamily="34" charset="-128"/>
              </a:rPr>
              <a:t>の点灯状態）</a:t>
            </a:r>
          </a:p>
        </p:txBody>
      </p:sp>
      <p:sp>
        <p:nvSpPr>
          <p:cNvPr id="12" name="吹き出し: 線 10">
            <a:extLst>
              <a:ext uri="{FF2B5EF4-FFF2-40B4-BE49-F238E27FC236}">
                <a16:creationId xmlns:a16="http://schemas.microsoft.com/office/drawing/2014/main" id="{38C4DF2F-3EE4-874E-83FD-673377E66979}"/>
              </a:ext>
            </a:extLst>
          </p:cNvPr>
          <p:cNvSpPr/>
          <p:nvPr/>
        </p:nvSpPr>
        <p:spPr>
          <a:xfrm>
            <a:off x="5440680" y="3992636"/>
            <a:ext cx="3474720" cy="262828"/>
          </a:xfrm>
          <a:prstGeom prst="callout1">
            <a:avLst>
              <a:gd name="adj1" fmla="val 49397"/>
              <a:gd name="adj2" fmla="val 318"/>
              <a:gd name="adj3" fmla="val 50258"/>
              <a:gd name="adj4" fmla="val -93260"/>
            </a:avLst>
          </a:prstGeom>
          <a:solidFill>
            <a:schemeClr val="accent1">
              <a:alpha val="15000"/>
            </a:schemeClr>
          </a:solidFill>
          <a:ln>
            <a:solidFill>
              <a:schemeClr val="accent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r>
              <a:rPr kumimoji="1" lang="en-US" altLang="ja-JP" sz="1050" err="1">
                <a:ea typeface="MS PGothic" panose="020B0600070205080204" pitchFamily="34" charset="-128"/>
              </a:rPr>
              <a:t>Bule</a:t>
            </a:r>
            <a:r>
              <a:rPr kumimoji="1" lang="en-US" altLang="ja-JP" sz="1050">
                <a:ea typeface="MS PGothic" panose="020B0600070205080204" pitchFamily="34" charset="-128"/>
              </a:rPr>
              <a:t> Beacon</a:t>
            </a:r>
            <a:r>
              <a:rPr kumimoji="1" lang="ja-JP" altLang="en-US" sz="1050">
                <a:ea typeface="MS PGothic" panose="020B0600070205080204" pitchFamily="34" charset="-128"/>
              </a:rPr>
              <a:t>が無効　（</a:t>
            </a:r>
            <a:r>
              <a:rPr kumimoji="1" lang="en-US" altLang="ja-JP" sz="1050">
                <a:ea typeface="MS PGothic" panose="020B0600070205080204" pitchFamily="34" charset="-128"/>
              </a:rPr>
              <a:t>OFF</a:t>
            </a:r>
            <a:r>
              <a:rPr kumimoji="1" lang="ja-JP" altLang="en-US" sz="1050">
                <a:ea typeface="MS PGothic" panose="020B0600070205080204" pitchFamily="34" charset="-128"/>
              </a:rPr>
              <a:t>の消灯状態）</a:t>
            </a:r>
          </a:p>
        </p:txBody>
      </p:sp>
      <p:sp>
        <p:nvSpPr>
          <p:cNvPr id="16" name="吹き出し: 線 10">
            <a:extLst>
              <a:ext uri="{FF2B5EF4-FFF2-40B4-BE49-F238E27FC236}">
                <a16:creationId xmlns:a16="http://schemas.microsoft.com/office/drawing/2014/main" id="{FD867676-5279-4B4B-9146-3137CE444CB9}"/>
              </a:ext>
            </a:extLst>
          </p:cNvPr>
          <p:cNvSpPr/>
          <p:nvPr/>
        </p:nvSpPr>
        <p:spPr>
          <a:xfrm>
            <a:off x="5440680" y="1660363"/>
            <a:ext cx="3474720" cy="262828"/>
          </a:xfrm>
          <a:prstGeom prst="callout1">
            <a:avLst>
              <a:gd name="adj1" fmla="val 49397"/>
              <a:gd name="adj2" fmla="val 318"/>
              <a:gd name="adj3" fmla="val 65384"/>
              <a:gd name="adj4" fmla="val -8878"/>
            </a:avLst>
          </a:prstGeom>
          <a:solidFill>
            <a:schemeClr val="accent1">
              <a:alpha val="15000"/>
            </a:schemeClr>
          </a:solidFill>
          <a:ln>
            <a:solidFill>
              <a:schemeClr val="accent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r>
              <a:rPr kumimoji="1" lang="en-US" altLang="ja-JP" sz="1050">
                <a:ea typeface="MS PGothic" panose="020B0600070205080204" pitchFamily="34" charset="-128"/>
              </a:rPr>
              <a:t>Blue Beacon</a:t>
            </a:r>
            <a:r>
              <a:rPr kumimoji="1" lang="ja-JP" altLang="en-US" sz="1050">
                <a:ea typeface="MS PGothic" panose="020B0600070205080204" pitchFamily="34" charset="-128"/>
              </a:rPr>
              <a:t>が有効　（</a:t>
            </a:r>
            <a:r>
              <a:rPr kumimoji="1" lang="en-US" altLang="ja-JP" sz="1050">
                <a:ea typeface="MS PGothic" panose="020B0600070205080204" pitchFamily="34" charset="-128"/>
              </a:rPr>
              <a:t>ON</a:t>
            </a:r>
            <a:r>
              <a:rPr kumimoji="1" lang="ja-JP" altLang="en-US" sz="1050">
                <a:ea typeface="MS PGothic" panose="020B0600070205080204" pitchFamily="34" charset="-128"/>
              </a:rPr>
              <a:t>の点灯状態）</a:t>
            </a:r>
          </a:p>
        </p:txBody>
      </p:sp>
      <p:sp>
        <p:nvSpPr>
          <p:cNvPr id="17" name="吹き出し: 線 10">
            <a:extLst>
              <a:ext uri="{FF2B5EF4-FFF2-40B4-BE49-F238E27FC236}">
                <a16:creationId xmlns:a16="http://schemas.microsoft.com/office/drawing/2014/main" id="{7D6D17B5-AD4C-D74A-8644-178E07983D14}"/>
              </a:ext>
            </a:extLst>
          </p:cNvPr>
          <p:cNvSpPr/>
          <p:nvPr/>
        </p:nvSpPr>
        <p:spPr>
          <a:xfrm>
            <a:off x="5440680" y="2000204"/>
            <a:ext cx="3474720" cy="262828"/>
          </a:xfrm>
          <a:prstGeom prst="callout1">
            <a:avLst>
              <a:gd name="adj1" fmla="val 49397"/>
              <a:gd name="adj2" fmla="val 318"/>
              <a:gd name="adj3" fmla="val 31349"/>
              <a:gd name="adj4" fmla="val -8592"/>
            </a:avLst>
          </a:prstGeom>
          <a:solidFill>
            <a:schemeClr val="accent1">
              <a:alpha val="15000"/>
            </a:schemeClr>
          </a:solidFill>
          <a:ln>
            <a:solidFill>
              <a:schemeClr val="accent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r>
              <a:rPr kumimoji="1" lang="en-US" altLang="ja-JP" sz="1050" err="1">
                <a:ea typeface="MS PGothic" panose="020B0600070205080204" pitchFamily="34" charset="-128"/>
              </a:rPr>
              <a:t>Bule</a:t>
            </a:r>
            <a:r>
              <a:rPr kumimoji="1" lang="en-US" altLang="ja-JP" sz="1050">
                <a:ea typeface="MS PGothic" panose="020B0600070205080204" pitchFamily="34" charset="-128"/>
              </a:rPr>
              <a:t> Beacon</a:t>
            </a:r>
            <a:r>
              <a:rPr kumimoji="1" lang="ja-JP" altLang="en-US" sz="1050">
                <a:ea typeface="MS PGothic" panose="020B0600070205080204" pitchFamily="34" charset="-128"/>
              </a:rPr>
              <a:t>が無効　（</a:t>
            </a:r>
            <a:r>
              <a:rPr kumimoji="1" lang="en-US" altLang="ja-JP" sz="1050">
                <a:ea typeface="MS PGothic" panose="020B0600070205080204" pitchFamily="34" charset="-128"/>
              </a:rPr>
              <a:t>OFF</a:t>
            </a:r>
            <a:r>
              <a:rPr kumimoji="1" lang="ja-JP" altLang="en-US" sz="1050">
                <a:ea typeface="MS PGothic" panose="020B0600070205080204" pitchFamily="34" charset="-128"/>
              </a:rPr>
              <a:t>の消灯状態）</a:t>
            </a:r>
          </a:p>
        </p:txBody>
      </p:sp>
      <p:sp>
        <p:nvSpPr>
          <p:cNvPr id="18" name="Slide Number Placeholder 4">
            <a:extLst>
              <a:ext uri="{FF2B5EF4-FFF2-40B4-BE49-F238E27FC236}">
                <a16:creationId xmlns:a16="http://schemas.microsoft.com/office/drawing/2014/main" id="{160EA0C5-CAC6-7947-BE5E-5F4A0CEE4C31}"/>
              </a:ext>
            </a:extLst>
          </p:cNvPr>
          <p:cNvSpPr>
            <a:spLocks noGrp="1"/>
          </p:cNvSpPr>
          <p:nvPr>
            <p:ph type="sldNum" sz="quarter" idx="4294967295"/>
          </p:nvPr>
        </p:nvSpPr>
        <p:spPr>
          <a:xfrm>
            <a:off x="8648700" y="4884738"/>
            <a:ext cx="495300" cy="274637"/>
          </a:xfrm>
          <a:prstGeom prst="rect">
            <a:avLst/>
          </a:prstGeom>
        </p:spPr>
        <p:txBody>
          <a:bodyPr>
            <a:noAutofit/>
          </a:bodyPr>
          <a:lstStyle/>
          <a:p>
            <a:fld id="{3945D0FD-48F1-4D72-80C5-FFB60B92A834}" type="slidenum">
              <a:rPr lang="en-US" sz="900" smtClean="0">
                <a:latin typeface="+mn-lt"/>
                <a:ea typeface="MS PGothic" panose="020B0600070205080204" pitchFamily="34" charset="-128"/>
              </a:rPr>
              <a:pPr/>
              <a:t>172</a:t>
            </a:fld>
            <a:endParaRPr lang="en-US" sz="900">
              <a:latin typeface="+mn-lt"/>
              <a:ea typeface="MS PGothic" panose="020B0600070205080204" pitchFamily="34" charset="-128"/>
            </a:endParaRPr>
          </a:p>
        </p:txBody>
      </p:sp>
    </p:spTree>
    <p:extLst>
      <p:ext uri="{BB962C8B-B14F-4D97-AF65-F5344CB8AC3E}">
        <p14:creationId xmlns:p14="http://schemas.microsoft.com/office/powerpoint/2010/main" val="35037202"/>
      </p:ext>
    </p:extLst>
  </p:cSld>
  <p:clrMapOvr>
    <a:masterClrMapping/>
  </p:clrMapOvr>
</p:sld>
</file>

<file path=ppt/slides/slide1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タイトル 2">
            <a:extLst>
              <a:ext uri="{FF2B5EF4-FFF2-40B4-BE49-F238E27FC236}">
                <a16:creationId xmlns:a16="http://schemas.microsoft.com/office/drawing/2014/main" id="{4F42AE84-04BB-4C8A-84D4-D41147D36FC1}"/>
              </a:ext>
            </a:extLst>
          </p:cNvPr>
          <p:cNvSpPr>
            <a:spLocks noGrp="1"/>
          </p:cNvSpPr>
          <p:nvPr>
            <p:ph type="title"/>
          </p:nvPr>
        </p:nvSpPr>
        <p:spPr/>
        <p:txBody>
          <a:bodyPr anchor="t"/>
          <a:lstStyle/>
          <a:p>
            <a:r>
              <a:rPr kumimoji="1" lang="en-US" altLang="ja-JP">
                <a:latin typeface="+mn-lt"/>
                <a:ea typeface="MS PGothic" panose="020B0600070205080204" pitchFamily="34" charset="-128"/>
              </a:rPr>
              <a:t>TDR</a:t>
            </a:r>
            <a:endParaRPr kumimoji="1" lang="ja-JP" altLang="en-US">
              <a:latin typeface="+mn-lt"/>
              <a:ea typeface="MS PGothic" panose="020B0600070205080204" pitchFamily="34" charset="-128"/>
            </a:endParaRPr>
          </a:p>
        </p:txBody>
      </p:sp>
      <p:sp>
        <p:nvSpPr>
          <p:cNvPr id="2" name="Text Placeholder 1">
            <a:extLst>
              <a:ext uri="{FF2B5EF4-FFF2-40B4-BE49-F238E27FC236}">
                <a16:creationId xmlns:a16="http://schemas.microsoft.com/office/drawing/2014/main" id="{1C3BDD47-0FDD-F848-8C9A-202C3F0E1955}"/>
              </a:ext>
            </a:extLst>
          </p:cNvPr>
          <p:cNvSpPr>
            <a:spLocks noGrp="1"/>
          </p:cNvSpPr>
          <p:nvPr>
            <p:ph type="body" sz="quarter" idx="12"/>
          </p:nvPr>
        </p:nvSpPr>
        <p:spPr/>
        <p:txBody>
          <a:bodyPr/>
          <a:lstStyle/>
          <a:p>
            <a:r>
              <a:rPr kumimoji="1" lang="en-US" altLang="ja-JP">
                <a:ea typeface="MS PGothic" panose="020B0600070205080204" pitchFamily="34" charset="-128"/>
              </a:rPr>
              <a:t>3.2  IOS Management</a:t>
            </a:r>
            <a:endParaRPr lang="en-US">
              <a:ea typeface="MS PGothic" panose="020B0600070205080204" pitchFamily="34" charset="-128"/>
            </a:endParaRPr>
          </a:p>
        </p:txBody>
      </p:sp>
      <p:sp>
        <p:nvSpPr>
          <p:cNvPr id="5" name="四角形: 角を丸くする 4">
            <a:extLst>
              <a:ext uri="{FF2B5EF4-FFF2-40B4-BE49-F238E27FC236}">
                <a16:creationId xmlns:a16="http://schemas.microsoft.com/office/drawing/2014/main" id="{2E676E0A-EE27-4F8B-8FC7-224039CBBEF7}"/>
              </a:ext>
            </a:extLst>
          </p:cNvPr>
          <p:cNvSpPr/>
          <p:nvPr/>
        </p:nvSpPr>
        <p:spPr>
          <a:xfrm>
            <a:off x="228600" y="785215"/>
            <a:ext cx="8686800" cy="416523"/>
          </a:xfrm>
          <a:prstGeom prst="roundRect">
            <a:avLst/>
          </a:prstGeom>
          <a:solidFill>
            <a:schemeClr val="tx2"/>
          </a:solidFill>
          <a:ln w="9525" cap="flat" cmpd="sng" algn="ctr">
            <a:noFill/>
            <a:prstDash val="solid"/>
            <a:round/>
            <a:headEnd type="none" w="med" len="med"/>
            <a:tailEnd type="none" w="med" len="med"/>
          </a:ln>
        </p:spPr>
        <p:style>
          <a:lnRef idx="0">
            <a:scrgbClr r="0" g="0" b="0"/>
          </a:lnRef>
          <a:fillRef idx="0">
            <a:scrgbClr r="0" g="0" b="0"/>
          </a:fillRef>
          <a:effectRef idx="0">
            <a:scrgbClr r="0" g="0" b="0"/>
          </a:effectRef>
          <a:fontRef idx="minor">
            <a:schemeClr val="accent1"/>
          </a:fontRef>
        </p:style>
        <p:txBody>
          <a:bodyPr rtlCol="0" anchor="ctr"/>
          <a:lstStyle/>
          <a:p>
            <a:r>
              <a:rPr lang="en-US" altLang="ja-JP" sz="1200">
                <a:solidFill>
                  <a:schemeClr val="accent1">
                    <a:lumMod val="20000"/>
                    <a:lumOff val="80000"/>
                  </a:schemeClr>
                </a:solidFill>
                <a:ea typeface="MS PGothic" panose="020B0600070205080204" pitchFamily="34" charset="-128"/>
              </a:rPr>
              <a:t> TDR</a:t>
            </a:r>
            <a:r>
              <a:rPr lang="ja-JP" altLang="en-US" sz="1200">
                <a:solidFill>
                  <a:schemeClr val="accent1">
                    <a:lumMod val="20000"/>
                    <a:lumOff val="80000"/>
                  </a:schemeClr>
                </a:solidFill>
                <a:ea typeface="MS PGothic" panose="020B0600070205080204" pitchFamily="34" charset="-128"/>
              </a:rPr>
              <a:t>（</a:t>
            </a:r>
            <a:r>
              <a:rPr lang="en-US" altLang="ja-JP" sz="1200">
                <a:solidFill>
                  <a:schemeClr val="accent1">
                    <a:lumMod val="20000"/>
                    <a:lumOff val="80000"/>
                  </a:schemeClr>
                </a:solidFill>
                <a:ea typeface="MS PGothic" panose="020B0600070205080204" pitchFamily="34" charset="-128"/>
              </a:rPr>
              <a:t> Time Domain Reflector</a:t>
            </a:r>
            <a:r>
              <a:rPr lang="ja-JP" altLang="en-US" sz="1200">
                <a:solidFill>
                  <a:schemeClr val="accent1">
                    <a:lumMod val="20000"/>
                    <a:lumOff val="80000"/>
                  </a:schemeClr>
                </a:solidFill>
                <a:ea typeface="MS PGothic" panose="020B0600070205080204" pitchFamily="34" charset="-128"/>
              </a:rPr>
              <a:t>）機能では、</a:t>
            </a:r>
            <a:r>
              <a:rPr lang="en-US" altLang="ja-JP" sz="1200">
                <a:solidFill>
                  <a:schemeClr val="accent1">
                    <a:lumMod val="20000"/>
                    <a:lumOff val="80000"/>
                  </a:schemeClr>
                </a:solidFill>
                <a:ea typeface="MS PGothic" panose="020B0600070205080204" pitchFamily="34" charset="-128"/>
              </a:rPr>
              <a:t> UTP/STP </a:t>
            </a:r>
            <a:r>
              <a:rPr lang="ja-JP" altLang="en-US" sz="1200">
                <a:solidFill>
                  <a:schemeClr val="accent1">
                    <a:lumMod val="20000"/>
                    <a:lumOff val="80000"/>
                  </a:schemeClr>
                </a:solidFill>
                <a:ea typeface="MS PGothic" panose="020B0600070205080204" pitchFamily="34" charset="-128"/>
              </a:rPr>
              <a:t>ケーブル自体の問題の診断および解決を行うことができます。</a:t>
            </a:r>
            <a:endParaRPr lang="en-US" altLang="ja-JP" sz="1200">
              <a:solidFill>
                <a:schemeClr val="accent1">
                  <a:lumMod val="20000"/>
                  <a:lumOff val="80000"/>
                </a:schemeClr>
              </a:solidFill>
              <a:ea typeface="MS PGothic" panose="020B0600070205080204" pitchFamily="34" charset="-128"/>
            </a:endParaRPr>
          </a:p>
        </p:txBody>
      </p:sp>
      <p:sp>
        <p:nvSpPr>
          <p:cNvPr id="7" name="テキスト ボックス 6">
            <a:extLst>
              <a:ext uri="{FF2B5EF4-FFF2-40B4-BE49-F238E27FC236}">
                <a16:creationId xmlns:a16="http://schemas.microsoft.com/office/drawing/2014/main" id="{682405D0-3635-4CB1-89C5-9060DC670710}"/>
              </a:ext>
            </a:extLst>
          </p:cNvPr>
          <p:cNvSpPr txBox="1"/>
          <p:nvPr/>
        </p:nvSpPr>
        <p:spPr>
          <a:xfrm>
            <a:off x="228601" y="1374356"/>
            <a:ext cx="5598444" cy="2677656"/>
          </a:xfrm>
          <a:prstGeom prst="rect">
            <a:avLst/>
          </a:prstGeom>
          <a:noFill/>
        </p:spPr>
        <p:txBody>
          <a:bodyPr wrap="square" rtlCol="0" anchor="t">
            <a:spAutoFit/>
          </a:bodyPr>
          <a:lstStyle/>
          <a:p>
            <a:pPr marL="171450" indent="-171450">
              <a:buFont typeface="Apple SD Gothic Neo Regular" panose="02000300000000000000" pitchFamily="2" charset="-127"/>
              <a:buChar char="◼"/>
            </a:pPr>
            <a:r>
              <a:rPr kumimoji="1" lang="ja-JP" altLang="en-US" sz="1200" b="1" dirty="0">
                <a:solidFill>
                  <a:schemeClr val="tx2"/>
                </a:solidFill>
                <a:latin typeface="+mn-lt"/>
                <a:ea typeface="MS PGothic" panose="020B0600070205080204" pitchFamily="34" charset="-128"/>
              </a:rPr>
              <a:t>特徴</a:t>
            </a:r>
            <a:endParaRPr kumimoji="1" lang="en-US" altLang="ja-JP" sz="1200" b="1" dirty="0">
              <a:solidFill>
                <a:schemeClr val="tx2"/>
              </a:solidFill>
              <a:latin typeface="+mn-lt"/>
              <a:ea typeface="MS PGothic" panose="020B0600070205080204" pitchFamily="34" charset="-128"/>
            </a:endParaRPr>
          </a:p>
          <a:p>
            <a:pPr marL="0" indent="0">
              <a:buNone/>
            </a:pPr>
            <a:r>
              <a:rPr lang="en-US" altLang="ja-JP" sz="1100" dirty="0">
                <a:latin typeface="+mn-lt"/>
                <a:ea typeface="MS PGothic" panose="020B0600070205080204" pitchFamily="34" charset="-128"/>
              </a:rPr>
              <a:t>UTP/STP </a:t>
            </a:r>
            <a:r>
              <a:rPr lang="ja-JP" altLang="en-US" sz="1100" dirty="0">
                <a:latin typeface="+mn-lt"/>
                <a:ea typeface="MS PGothic" panose="020B0600070205080204" pitchFamily="34" charset="-128"/>
              </a:rPr>
              <a:t>銅線ツイスト</a:t>
            </a:r>
            <a:r>
              <a:rPr lang="en-US" altLang="ja-JP" sz="1100" dirty="0">
                <a:latin typeface="+mn-lt"/>
                <a:ea typeface="MS PGothic" panose="020B0600070205080204" pitchFamily="34" charset="-128"/>
              </a:rPr>
              <a:t> </a:t>
            </a:r>
            <a:r>
              <a:rPr lang="ja-JP" altLang="en-US" sz="1100" dirty="0">
                <a:latin typeface="+mn-lt"/>
                <a:ea typeface="MS PGothic" panose="020B0600070205080204" pitchFamily="34" charset="-128"/>
              </a:rPr>
              <a:t>ペア</a:t>
            </a:r>
            <a:r>
              <a:rPr lang="en-US" altLang="ja-JP" sz="1100" dirty="0">
                <a:latin typeface="+mn-lt"/>
                <a:ea typeface="MS PGothic" panose="020B0600070205080204" pitchFamily="34" charset="-128"/>
              </a:rPr>
              <a:t> </a:t>
            </a:r>
            <a:r>
              <a:rPr lang="ja-JP" altLang="en-US" sz="1100" dirty="0">
                <a:latin typeface="+mn-lt"/>
                <a:ea typeface="MS PGothic" panose="020B0600070205080204" pitchFamily="34" charset="-128"/>
              </a:rPr>
              <a:t>ケーブルの断線やショート（短絡）の有無や、断線箇所までのおおよその距離の把握が可能です。</a:t>
            </a:r>
          </a:p>
          <a:p>
            <a:pPr marL="0" indent="0">
              <a:buNone/>
            </a:pPr>
            <a:r>
              <a:rPr lang="en-US" altLang="ja-JP" sz="1100" dirty="0">
                <a:latin typeface="+mn-lt"/>
                <a:ea typeface="MS PGothic" panose="020B0600070205080204" pitchFamily="34" charset="-128"/>
              </a:rPr>
              <a:t>TDR </a:t>
            </a:r>
            <a:r>
              <a:rPr lang="ja-JP" altLang="en-US" sz="1100" dirty="0">
                <a:latin typeface="+mn-lt"/>
                <a:ea typeface="MS PGothic" panose="020B0600070205080204" pitchFamily="34" charset="-128"/>
              </a:rPr>
              <a:t>を実行すると、ローカル デバイスがケーブル経由で信号を送信して、反射信号を最初の信号と比較します。</a:t>
            </a:r>
          </a:p>
          <a:p>
            <a:endParaRPr kumimoji="1" lang="en-US" altLang="ja-JP" sz="1100" dirty="0">
              <a:latin typeface="+mn-lt"/>
              <a:ea typeface="MS PGothic" panose="020B0600070205080204" pitchFamily="34" charset="-128"/>
            </a:endParaRPr>
          </a:p>
          <a:p>
            <a:pPr marL="171450" indent="-171450">
              <a:buFont typeface="Apple SD Gothic Neo Regular" panose="02000300000000000000" pitchFamily="2" charset="-127"/>
              <a:buChar char="◼"/>
            </a:pPr>
            <a:r>
              <a:rPr kumimoji="1" lang="ja-JP" altLang="en-US" sz="1200" b="1" dirty="0">
                <a:solidFill>
                  <a:schemeClr val="tx2"/>
                </a:solidFill>
                <a:latin typeface="+mn-lt"/>
                <a:ea typeface="MS PGothic" panose="020B0600070205080204" pitchFamily="34" charset="-128"/>
              </a:rPr>
              <a:t>他機器との比較</a:t>
            </a:r>
            <a:endParaRPr kumimoji="1" lang="en-US" altLang="ja-JP" sz="1200" b="1" dirty="0">
              <a:solidFill>
                <a:schemeClr val="tx2"/>
              </a:solidFill>
              <a:latin typeface="+mn-lt"/>
              <a:ea typeface="MS PGothic" panose="020B0600070205080204" pitchFamily="34" charset="-128"/>
            </a:endParaRPr>
          </a:p>
          <a:p>
            <a:r>
              <a:rPr kumimoji="1" lang="ja-JP" altLang="en-US" sz="1100" dirty="0">
                <a:latin typeface="+mn-lt"/>
                <a:ea typeface="MS PGothic" panose="020B0600070205080204" pitchFamily="34" charset="-128"/>
              </a:rPr>
              <a:t>コマンドや動作に関しては他機器と同じなります。</a:t>
            </a:r>
            <a:endParaRPr kumimoji="1" lang="en-US" altLang="ja-JP" sz="1100" dirty="0">
              <a:latin typeface="+mn-lt"/>
              <a:ea typeface="MS PGothic" panose="020B0600070205080204" pitchFamily="34" charset="-128"/>
            </a:endParaRPr>
          </a:p>
          <a:p>
            <a:r>
              <a:rPr kumimoji="1" lang="en-US" altLang="ja-JP" sz="1100" dirty="0">
                <a:latin typeface="+mn-lt"/>
                <a:ea typeface="MS PGothic"/>
              </a:rPr>
              <a:t>Cisco Catalyst 9300 </a:t>
            </a:r>
            <a:r>
              <a:rPr kumimoji="1" lang="ja-JP" altLang="en-US" sz="1100">
                <a:latin typeface="+mn-lt"/>
                <a:ea typeface="MS PGothic"/>
              </a:rPr>
              <a:t>シリーズは</a:t>
            </a:r>
            <a:r>
              <a:rPr kumimoji="1" lang="en-US" altLang="ja-JP" sz="1100" dirty="0">
                <a:latin typeface="+mn-lt"/>
                <a:ea typeface="MS PGothic"/>
              </a:rPr>
              <a:t>16.9.2 </a:t>
            </a:r>
            <a:r>
              <a:rPr kumimoji="1" lang="ja-JP" altLang="en-US" sz="1100">
                <a:latin typeface="+mn-lt"/>
                <a:ea typeface="MS PGothic"/>
              </a:rPr>
              <a:t>より、</a:t>
            </a:r>
            <a:endParaRPr kumimoji="1" lang="en-US" altLang="ja-JP" sz="1100" dirty="0">
              <a:latin typeface="+mn-lt"/>
              <a:ea typeface="MS PGothic"/>
            </a:endParaRPr>
          </a:p>
          <a:p>
            <a:r>
              <a:rPr kumimoji="1" lang="en-US" altLang="ja-JP" sz="1100" dirty="0">
                <a:latin typeface="+mn-lt"/>
                <a:ea typeface="MS PGothic" panose="020B0600070205080204" pitchFamily="34" charset="-128"/>
              </a:rPr>
              <a:t>Cisco Catalyst 9200 </a:t>
            </a:r>
            <a:r>
              <a:rPr kumimoji="1" lang="ja-JP" altLang="en-US" sz="1100" dirty="0">
                <a:latin typeface="+mn-lt"/>
                <a:ea typeface="MS PGothic" panose="020B0600070205080204" pitchFamily="34" charset="-128"/>
              </a:rPr>
              <a:t>シリーズ</a:t>
            </a:r>
            <a:r>
              <a:rPr kumimoji="1" lang="ja-JP" altLang="en-US" sz="1100">
                <a:latin typeface="+mn-lt"/>
                <a:ea typeface="MS PGothic" panose="020B0600070205080204" pitchFamily="34" charset="-128"/>
              </a:rPr>
              <a:t>は</a:t>
            </a:r>
            <a:r>
              <a:rPr kumimoji="1" lang="en-US" altLang="ja-JP" sz="1100" dirty="0">
                <a:latin typeface="+mn-lt"/>
                <a:ea typeface="MS PGothic" panose="020B0600070205080204" pitchFamily="34" charset="-128"/>
              </a:rPr>
              <a:t> 16.12.1</a:t>
            </a:r>
            <a:r>
              <a:rPr kumimoji="1" lang="ja-JP" altLang="en-US" sz="1100">
                <a:latin typeface="+mn-lt"/>
                <a:ea typeface="MS PGothic" panose="020B0600070205080204" pitchFamily="34" charset="-128"/>
              </a:rPr>
              <a:t>よりサポート</a:t>
            </a:r>
            <a:r>
              <a:rPr kumimoji="1" lang="ja-JP" altLang="en-US" sz="1100" dirty="0">
                <a:latin typeface="+mn-lt"/>
                <a:ea typeface="MS PGothic" panose="020B0600070205080204" pitchFamily="34" charset="-128"/>
              </a:rPr>
              <a:t>します。</a:t>
            </a:r>
            <a:endParaRPr kumimoji="1" lang="en-US" altLang="ja-JP" sz="1100" dirty="0">
              <a:latin typeface="+mn-lt"/>
              <a:ea typeface="MS PGothic" panose="020B0600070205080204" pitchFamily="34" charset="-128"/>
            </a:endParaRPr>
          </a:p>
          <a:p>
            <a:endParaRPr kumimoji="1" lang="en-US" altLang="ja-JP" sz="1100" dirty="0">
              <a:latin typeface="+mn-lt"/>
              <a:ea typeface="MS PGothic" panose="020B0600070205080204" pitchFamily="34" charset="-128"/>
            </a:endParaRPr>
          </a:p>
          <a:p>
            <a:pPr marL="171450" indent="-171450">
              <a:buFont typeface="Apple SD Gothic Neo Regular" panose="02000300000000000000" pitchFamily="2" charset="-127"/>
              <a:buChar char="◼"/>
            </a:pPr>
            <a:r>
              <a:rPr kumimoji="1" lang="ja-JP" altLang="en-US" sz="1200" b="1" dirty="0">
                <a:solidFill>
                  <a:schemeClr val="tx2"/>
                </a:solidFill>
                <a:latin typeface="+mn-lt"/>
                <a:ea typeface="MS PGothic" panose="020B0600070205080204" pitchFamily="34" charset="-128"/>
              </a:rPr>
              <a:t>注意事項</a:t>
            </a:r>
            <a:endParaRPr kumimoji="1" lang="en-US" altLang="ja-JP" sz="1200" b="1" dirty="0">
              <a:solidFill>
                <a:schemeClr val="tx2"/>
              </a:solidFill>
              <a:latin typeface="+mn-lt"/>
              <a:ea typeface="MS PGothic" panose="020B0600070205080204" pitchFamily="34" charset="-128"/>
            </a:endParaRPr>
          </a:p>
          <a:p>
            <a:r>
              <a:rPr kumimoji="1" lang="en-US" altLang="ja-JP" sz="1100" dirty="0">
                <a:latin typeface="+mn-lt"/>
                <a:ea typeface="MS PGothic" panose="020B0600070205080204" pitchFamily="34" charset="-128"/>
              </a:rPr>
              <a:t>TDR </a:t>
            </a:r>
            <a:r>
              <a:rPr kumimoji="1" lang="ja-JP" altLang="en-US" sz="1100" dirty="0">
                <a:latin typeface="+mn-lt"/>
                <a:ea typeface="MS PGothic" panose="020B0600070205080204" pitchFamily="34" charset="-128"/>
              </a:rPr>
              <a:t>のサポートは銅線</a:t>
            </a:r>
            <a:r>
              <a:rPr kumimoji="1" lang="en-US" altLang="ja-JP" sz="1100" dirty="0">
                <a:latin typeface="+mn-lt"/>
                <a:ea typeface="MS PGothic" panose="020B0600070205080204" pitchFamily="34" charset="-128"/>
              </a:rPr>
              <a:t> </a:t>
            </a:r>
            <a:r>
              <a:rPr kumimoji="1" lang="ja-JP" altLang="en-US" sz="1100" dirty="0">
                <a:latin typeface="+mn-lt"/>
                <a:ea typeface="MS PGothic" panose="020B0600070205080204" pitchFamily="34" charset="-128"/>
              </a:rPr>
              <a:t>イーサネット（</a:t>
            </a:r>
            <a:r>
              <a:rPr lang="ja-JP" altLang="en-US" sz="1100" dirty="0">
                <a:latin typeface="+mn-lt"/>
                <a:ea typeface="MS PGothic" panose="020B0600070205080204" pitchFamily="34" charset="-128"/>
              </a:rPr>
              <a:t>ツイスト</a:t>
            </a:r>
            <a:r>
              <a:rPr lang="en-US" altLang="ja-JP" sz="1100" dirty="0">
                <a:latin typeface="+mn-lt"/>
                <a:ea typeface="MS PGothic" panose="020B0600070205080204" pitchFamily="34" charset="-128"/>
              </a:rPr>
              <a:t> </a:t>
            </a:r>
            <a:r>
              <a:rPr lang="ja-JP" altLang="en-US" sz="1100" dirty="0">
                <a:latin typeface="+mn-lt"/>
                <a:ea typeface="MS PGothic" panose="020B0600070205080204" pitchFamily="34" charset="-128"/>
              </a:rPr>
              <a:t>ペア ケーブル</a:t>
            </a:r>
            <a:r>
              <a:rPr kumimoji="1" lang="ja-JP" altLang="en-US" sz="1100" dirty="0">
                <a:latin typeface="+mn-lt"/>
                <a:ea typeface="MS PGothic" panose="020B0600070205080204" pitchFamily="34" charset="-128"/>
              </a:rPr>
              <a:t>）のみサポートしており、</a:t>
            </a:r>
            <a:r>
              <a:rPr kumimoji="1" lang="en-US" altLang="ja-JP" sz="1100" dirty="0">
                <a:latin typeface="+mn-lt"/>
                <a:ea typeface="MS PGothic" panose="020B0600070205080204" pitchFamily="34" charset="-128"/>
              </a:rPr>
              <a:t>SFP</a:t>
            </a:r>
            <a:r>
              <a:rPr kumimoji="1" lang="ja-JP" altLang="en-US" sz="1100" dirty="0">
                <a:latin typeface="+mn-lt"/>
                <a:ea typeface="MS PGothic" panose="020B0600070205080204" pitchFamily="34" charset="-128"/>
              </a:rPr>
              <a:t>や</a:t>
            </a:r>
            <a:r>
              <a:rPr kumimoji="1" lang="en-US" altLang="ja-JP" sz="1100" dirty="0">
                <a:latin typeface="+mn-lt"/>
                <a:ea typeface="MS PGothic" panose="020B0600070205080204" pitchFamily="34" charset="-128"/>
              </a:rPr>
              <a:t>SFP+ </a:t>
            </a:r>
            <a:r>
              <a:rPr kumimoji="1" lang="ja-JP" altLang="en-US" sz="1100" dirty="0">
                <a:latin typeface="+mn-lt"/>
                <a:ea typeface="MS PGothic" panose="020B0600070205080204" pitchFamily="34" charset="-128"/>
              </a:rPr>
              <a:t>ポートなどではサポートされません。</a:t>
            </a:r>
            <a:endParaRPr lang="en-US" altLang="ja-JP" sz="1100" dirty="0">
              <a:latin typeface="+mn-lt"/>
              <a:ea typeface="MS PGothic" panose="020B0600070205080204" pitchFamily="34" charset="-128"/>
            </a:endParaRPr>
          </a:p>
          <a:p>
            <a:r>
              <a:rPr lang="ja-JP" altLang="en-US" sz="1100" dirty="0">
                <a:latin typeface="+mn-lt"/>
                <a:ea typeface="MS PGothic" panose="020B0600070205080204" pitchFamily="34" charset="-128"/>
              </a:rPr>
              <a:t>対向に機器を接続した状態（</a:t>
            </a:r>
            <a:r>
              <a:rPr lang="en-US" altLang="ja-JP" sz="1100" dirty="0">
                <a:latin typeface="+mn-lt"/>
                <a:ea typeface="MS PGothic" panose="020B0600070205080204" pitchFamily="34" charset="-128"/>
              </a:rPr>
              <a:t> IEEE 802.3 </a:t>
            </a:r>
            <a:r>
              <a:rPr lang="ja-JP" altLang="en-US" sz="1100" dirty="0">
                <a:latin typeface="+mn-lt"/>
                <a:ea typeface="MS PGothic" panose="020B0600070205080204" pitchFamily="34" charset="-128"/>
              </a:rPr>
              <a:t>に準拠）を前提に実施してください。</a:t>
            </a:r>
            <a:endParaRPr lang="en-US" altLang="ja-JP" sz="1100" dirty="0">
              <a:latin typeface="+mn-lt"/>
              <a:ea typeface="MS PGothic" panose="020B0600070205080204" pitchFamily="34" charset="-128"/>
            </a:endParaRPr>
          </a:p>
        </p:txBody>
      </p:sp>
      <p:sp>
        <p:nvSpPr>
          <p:cNvPr id="10" name="テキスト ボックス 9">
            <a:extLst>
              <a:ext uri="{FF2B5EF4-FFF2-40B4-BE49-F238E27FC236}">
                <a16:creationId xmlns:a16="http://schemas.microsoft.com/office/drawing/2014/main" id="{DD9385FD-F1B8-4D61-A38D-84D4C001888F}"/>
              </a:ext>
            </a:extLst>
          </p:cNvPr>
          <p:cNvSpPr txBox="1"/>
          <p:nvPr/>
        </p:nvSpPr>
        <p:spPr>
          <a:xfrm>
            <a:off x="5998568" y="1487349"/>
            <a:ext cx="2880320" cy="1615827"/>
          </a:xfrm>
          <a:prstGeom prst="rect">
            <a:avLst/>
          </a:prstGeom>
          <a:noFill/>
        </p:spPr>
        <p:txBody>
          <a:bodyPr wrap="square" rtlCol="0">
            <a:spAutoFit/>
          </a:bodyPr>
          <a:lstStyle/>
          <a:p>
            <a:pPr marL="171450" indent="-171450">
              <a:buFont typeface="Apple SD Gothic Neo Regular" panose="02000300000000000000" pitchFamily="2" charset="-127"/>
              <a:buChar char="◼"/>
            </a:pPr>
            <a:r>
              <a:rPr lang="ja-JP" altLang="en-US" sz="1200" b="1">
                <a:solidFill>
                  <a:schemeClr val="tx2"/>
                </a:solidFill>
                <a:latin typeface="+mn-lt"/>
                <a:ea typeface="MS PGothic" panose="020B0600070205080204" pitchFamily="34" charset="-128"/>
              </a:rPr>
              <a:t>結線</a:t>
            </a:r>
            <a:endParaRPr lang="en-US" altLang="ja-JP" sz="1200" b="1">
              <a:solidFill>
                <a:schemeClr val="tx2"/>
              </a:solidFill>
              <a:latin typeface="+mn-lt"/>
              <a:ea typeface="MS PGothic" panose="020B0600070205080204" pitchFamily="34" charset="-128"/>
            </a:endParaRPr>
          </a:p>
          <a:p>
            <a:r>
              <a:rPr lang="en-US" altLang="ja-JP" sz="1100">
                <a:solidFill>
                  <a:srgbClr val="000000"/>
                </a:solidFill>
                <a:latin typeface="+mn-lt"/>
                <a:ea typeface="MS PGothic" panose="020B0600070205080204" pitchFamily="34" charset="-128"/>
              </a:rPr>
              <a:t>1.PairA (</a:t>
            </a:r>
            <a:r>
              <a:rPr lang="ja-JP" altLang="en-US" sz="1100">
                <a:solidFill>
                  <a:srgbClr val="000000"/>
                </a:solidFill>
                <a:latin typeface="+mn-lt"/>
                <a:ea typeface="MS PGothic" panose="020B0600070205080204" pitchFamily="34" charset="-128"/>
              </a:rPr>
              <a:t>橙白</a:t>
            </a:r>
            <a:endParaRPr lang="en-US" altLang="ja-JP" sz="1100">
              <a:solidFill>
                <a:srgbClr val="000000"/>
              </a:solidFill>
              <a:latin typeface="+mn-lt"/>
              <a:ea typeface="MS PGothic" panose="020B0600070205080204" pitchFamily="34" charset="-128"/>
            </a:endParaRPr>
          </a:p>
          <a:p>
            <a:r>
              <a:rPr kumimoji="1" lang="en-US" altLang="ja-JP" sz="1100">
                <a:solidFill>
                  <a:srgbClr val="000000"/>
                </a:solidFill>
                <a:latin typeface="+mn-lt"/>
                <a:ea typeface="MS PGothic" panose="020B0600070205080204" pitchFamily="34" charset="-128"/>
              </a:rPr>
              <a:t>2.PairA (</a:t>
            </a:r>
            <a:r>
              <a:rPr lang="ja-JP" altLang="en-US" sz="1100">
                <a:solidFill>
                  <a:srgbClr val="000000"/>
                </a:solidFill>
                <a:latin typeface="+mn-lt"/>
                <a:ea typeface="MS PGothic" panose="020B0600070205080204" pitchFamily="34" charset="-128"/>
              </a:rPr>
              <a:t>橙</a:t>
            </a:r>
            <a:endParaRPr kumimoji="1" lang="en-US" altLang="ja-JP" sz="1100">
              <a:solidFill>
                <a:srgbClr val="000000"/>
              </a:solidFill>
              <a:latin typeface="+mn-lt"/>
              <a:ea typeface="MS PGothic" panose="020B0600070205080204" pitchFamily="34" charset="-128"/>
            </a:endParaRPr>
          </a:p>
          <a:p>
            <a:r>
              <a:rPr lang="en-US" altLang="ja-JP" sz="1100">
                <a:solidFill>
                  <a:srgbClr val="000000"/>
                </a:solidFill>
                <a:latin typeface="+mn-lt"/>
                <a:ea typeface="MS PGothic" panose="020B0600070205080204" pitchFamily="34" charset="-128"/>
              </a:rPr>
              <a:t>3.PairB (</a:t>
            </a:r>
            <a:r>
              <a:rPr lang="ja-JP" altLang="en-US" sz="1100">
                <a:solidFill>
                  <a:srgbClr val="000000"/>
                </a:solidFill>
                <a:latin typeface="+mn-lt"/>
                <a:ea typeface="MS PGothic" panose="020B0600070205080204" pitchFamily="34" charset="-128"/>
              </a:rPr>
              <a:t>緑白</a:t>
            </a:r>
            <a:endParaRPr lang="en-US" altLang="ja-JP" sz="1100">
              <a:solidFill>
                <a:srgbClr val="000000"/>
              </a:solidFill>
              <a:latin typeface="+mn-lt"/>
              <a:ea typeface="MS PGothic" panose="020B0600070205080204" pitchFamily="34" charset="-128"/>
            </a:endParaRPr>
          </a:p>
          <a:p>
            <a:r>
              <a:rPr lang="en-US" altLang="ja-JP" sz="1100">
                <a:solidFill>
                  <a:srgbClr val="000000"/>
                </a:solidFill>
                <a:latin typeface="+mn-lt"/>
                <a:ea typeface="MS PGothic" panose="020B0600070205080204" pitchFamily="34" charset="-128"/>
              </a:rPr>
              <a:t>4.PairC (</a:t>
            </a:r>
            <a:r>
              <a:rPr lang="ja-JP" altLang="en-US" sz="1100">
                <a:solidFill>
                  <a:srgbClr val="000000"/>
                </a:solidFill>
                <a:latin typeface="+mn-lt"/>
                <a:ea typeface="MS PGothic" panose="020B0600070205080204" pitchFamily="34" charset="-128"/>
              </a:rPr>
              <a:t>青</a:t>
            </a:r>
            <a:endParaRPr lang="en-US" altLang="ja-JP" sz="1100">
              <a:solidFill>
                <a:srgbClr val="000000"/>
              </a:solidFill>
              <a:latin typeface="+mn-lt"/>
              <a:ea typeface="MS PGothic" panose="020B0600070205080204" pitchFamily="34" charset="-128"/>
            </a:endParaRPr>
          </a:p>
          <a:p>
            <a:r>
              <a:rPr lang="en-US" altLang="ja-JP" sz="1100">
                <a:solidFill>
                  <a:srgbClr val="000000"/>
                </a:solidFill>
                <a:latin typeface="+mn-lt"/>
                <a:ea typeface="MS PGothic" panose="020B0600070205080204" pitchFamily="34" charset="-128"/>
              </a:rPr>
              <a:t>5.PairC (</a:t>
            </a:r>
            <a:r>
              <a:rPr lang="ja-JP" altLang="en-US" sz="1100">
                <a:solidFill>
                  <a:srgbClr val="000000"/>
                </a:solidFill>
                <a:latin typeface="+mn-lt"/>
                <a:ea typeface="MS PGothic" panose="020B0600070205080204" pitchFamily="34" charset="-128"/>
              </a:rPr>
              <a:t>青白</a:t>
            </a:r>
            <a:endParaRPr lang="en-US" altLang="ja-JP" sz="1100">
              <a:solidFill>
                <a:srgbClr val="000000"/>
              </a:solidFill>
              <a:latin typeface="+mn-lt"/>
              <a:ea typeface="MS PGothic" panose="020B0600070205080204" pitchFamily="34" charset="-128"/>
            </a:endParaRPr>
          </a:p>
          <a:p>
            <a:r>
              <a:rPr lang="en-US" altLang="ja-JP" sz="1100">
                <a:solidFill>
                  <a:srgbClr val="000000"/>
                </a:solidFill>
                <a:latin typeface="+mn-lt"/>
                <a:ea typeface="MS PGothic" panose="020B0600070205080204" pitchFamily="34" charset="-128"/>
              </a:rPr>
              <a:t>6.PairB (</a:t>
            </a:r>
            <a:r>
              <a:rPr lang="ja-JP" altLang="en-US" sz="1100">
                <a:solidFill>
                  <a:srgbClr val="000000"/>
                </a:solidFill>
                <a:latin typeface="+mn-lt"/>
                <a:ea typeface="MS PGothic" panose="020B0600070205080204" pitchFamily="34" charset="-128"/>
              </a:rPr>
              <a:t>緑</a:t>
            </a:r>
            <a:endParaRPr lang="en-US" altLang="ja-JP" sz="1100">
              <a:solidFill>
                <a:srgbClr val="000000"/>
              </a:solidFill>
              <a:latin typeface="+mn-lt"/>
              <a:ea typeface="MS PGothic" panose="020B0600070205080204" pitchFamily="34" charset="-128"/>
            </a:endParaRPr>
          </a:p>
          <a:p>
            <a:r>
              <a:rPr lang="en-US" altLang="ja-JP" sz="1100">
                <a:solidFill>
                  <a:srgbClr val="000000"/>
                </a:solidFill>
                <a:latin typeface="+mn-lt"/>
                <a:ea typeface="MS PGothic" panose="020B0600070205080204" pitchFamily="34" charset="-128"/>
              </a:rPr>
              <a:t>7.PairD (</a:t>
            </a:r>
            <a:r>
              <a:rPr lang="ja-JP" altLang="en-US" sz="1100">
                <a:solidFill>
                  <a:srgbClr val="000000"/>
                </a:solidFill>
                <a:latin typeface="+mn-lt"/>
                <a:ea typeface="MS PGothic" panose="020B0600070205080204" pitchFamily="34" charset="-128"/>
              </a:rPr>
              <a:t>茶白</a:t>
            </a:r>
            <a:endParaRPr lang="en-US" altLang="ja-JP" sz="1100">
              <a:solidFill>
                <a:srgbClr val="000000"/>
              </a:solidFill>
              <a:latin typeface="+mn-lt"/>
              <a:ea typeface="MS PGothic" panose="020B0600070205080204" pitchFamily="34" charset="-128"/>
            </a:endParaRPr>
          </a:p>
          <a:p>
            <a:r>
              <a:rPr lang="en-US" altLang="ja-JP" sz="1100">
                <a:solidFill>
                  <a:srgbClr val="000000"/>
                </a:solidFill>
                <a:latin typeface="+mn-lt"/>
                <a:ea typeface="MS PGothic" panose="020B0600070205080204" pitchFamily="34" charset="-128"/>
              </a:rPr>
              <a:t>8.PairD (</a:t>
            </a:r>
            <a:r>
              <a:rPr lang="ja-JP" altLang="en-US" sz="1100">
                <a:solidFill>
                  <a:srgbClr val="000000"/>
                </a:solidFill>
                <a:latin typeface="+mn-lt"/>
                <a:ea typeface="MS PGothic" panose="020B0600070205080204" pitchFamily="34" charset="-128"/>
              </a:rPr>
              <a:t>茶</a:t>
            </a:r>
            <a:endParaRPr lang="en-US" altLang="ja-JP" sz="1100">
              <a:solidFill>
                <a:srgbClr val="000000"/>
              </a:solidFill>
              <a:latin typeface="+mn-lt"/>
              <a:ea typeface="MS PGothic" panose="020B0600070205080204" pitchFamily="34" charset="-128"/>
            </a:endParaRPr>
          </a:p>
        </p:txBody>
      </p:sp>
      <p:pic>
        <p:nvPicPr>
          <p:cNvPr id="11" name="Picture 2" descr="C:\Users\shiyamam\Desktop\jsk09f1.jpg">
            <a:extLst>
              <a:ext uri="{FF2B5EF4-FFF2-40B4-BE49-F238E27FC236}">
                <a16:creationId xmlns:a16="http://schemas.microsoft.com/office/drawing/2014/main" id="{21A6128B-0994-498A-B1C2-91595E41D5D3}"/>
              </a:ext>
            </a:extLst>
          </p:cNvPr>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6046454" y="3241675"/>
            <a:ext cx="2613025" cy="1349375"/>
          </a:xfrm>
          <a:prstGeom prst="rect">
            <a:avLst/>
          </a:prstGeom>
          <a:noFill/>
          <a:extLst>
            <a:ext uri="{909E8E84-426E-40DD-AFC4-6F175D3DCCD1}">
              <a14:hiddenFill xmlns:a14="http://schemas.microsoft.com/office/drawing/2010/main">
                <a:solidFill>
                  <a:srgbClr val="FFFFFF"/>
                </a:solidFill>
              </a14:hiddenFill>
            </a:ext>
          </a:extLst>
        </p:spPr>
      </p:pic>
      <p:sp>
        <p:nvSpPr>
          <p:cNvPr id="8" name="Slide Number Placeholder 4">
            <a:extLst>
              <a:ext uri="{FF2B5EF4-FFF2-40B4-BE49-F238E27FC236}">
                <a16:creationId xmlns:a16="http://schemas.microsoft.com/office/drawing/2014/main" id="{EC602E6B-419C-8844-8BCA-1732D73A06A3}"/>
              </a:ext>
            </a:extLst>
          </p:cNvPr>
          <p:cNvSpPr>
            <a:spLocks noGrp="1"/>
          </p:cNvSpPr>
          <p:nvPr>
            <p:ph type="sldNum" sz="quarter" idx="4294967295"/>
          </p:nvPr>
        </p:nvSpPr>
        <p:spPr>
          <a:xfrm>
            <a:off x="8648700" y="4884738"/>
            <a:ext cx="495300" cy="274637"/>
          </a:xfrm>
          <a:prstGeom prst="rect">
            <a:avLst/>
          </a:prstGeom>
        </p:spPr>
        <p:txBody>
          <a:bodyPr>
            <a:noAutofit/>
          </a:bodyPr>
          <a:lstStyle/>
          <a:p>
            <a:fld id="{3945D0FD-48F1-4D72-80C5-FFB60B92A834}" type="slidenum">
              <a:rPr lang="en-US" sz="900" smtClean="0">
                <a:latin typeface="+mn-lt"/>
                <a:ea typeface="MS PGothic" panose="020B0600070205080204" pitchFamily="34" charset="-128"/>
              </a:rPr>
              <a:pPr/>
              <a:t>173</a:t>
            </a:fld>
            <a:endParaRPr lang="en-US" sz="900">
              <a:latin typeface="+mn-lt"/>
              <a:ea typeface="MS PGothic" panose="020B0600070205080204" pitchFamily="34" charset="-128"/>
            </a:endParaRPr>
          </a:p>
        </p:txBody>
      </p:sp>
    </p:spTree>
    <p:extLst>
      <p:ext uri="{BB962C8B-B14F-4D97-AF65-F5344CB8AC3E}">
        <p14:creationId xmlns:p14="http://schemas.microsoft.com/office/powerpoint/2010/main" val="3142348039"/>
      </p:ext>
    </p:extLst>
  </p:cSld>
  <p:clrMapOvr>
    <a:masterClrMapping/>
  </p:clrMapOvr>
</p:sld>
</file>

<file path=ppt/slides/slide1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テキスト ボックス 13">
            <a:extLst>
              <a:ext uri="{FF2B5EF4-FFF2-40B4-BE49-F238E27FC236}">
                <a16:creationId xmlns:a16="http://schemas.microsoft.com/office/drawing/2014/main" id="{072A3917-B526-4950-9D09-DD9B17E674BF}"/>
              </a:ext>
            </a:extLst>
          </p:cNvPr>
          <p:cNvSpPr txBox="1"/>
          <p:nvPr/>
        </p:nvSpPr>
        <p:spPr>
          <a:xfrm>
            <a:off x="228601" y="3755419"/>
            <a:ext cx="4811084" cy="1200329"/>
          </a:xfrm>
          <a:prstGeom prst="rect">
            <a:avLst/>
          </a:prstGeom>
          <a:solidFill>
            <a:schemeClr val="bg2">
              <a:lumMod val="95000"/>
            </a:schemeClr>
          </a:solidFill>
          <a:ln>
            <a:noFill/>
          </a:ln>
        </p:spPr>
        <p:style>
          <a:lnRef idx="0">
            <a:scrgbClr r="0" g="0" b="0"/>
          </a:lnRef>
          <a:fillRef idx="0">
            <a:scrgbClr r="0" g="0" b="0"/>
          </a:fillRef>
          <a:effectRef idx="0">
            <a:scrgbClr r="0" g="0" b="0"/>
          </a:effectRef>
          <a:fontRef idx="minor">
            <a:schemeClr val="accent4"/>
          </a:fontRef>
        </p:style>
        <p:txBody>
          <a:bodyPr wrap="square" rtlCol="0">
            <a:spAutoFit/>
          </a:bodyPr>
          <a:lstStyle/>
          <a:p>
            <a:r>
              <a:rPr kumimoji="1" lang="en-US" altLang="ja-JP" sz="800">
                <a:ea typeface="MS PGothic" panose="020B0600070205080204" pitchFamily="34" charset="-128"/>
              </a:rPr>
              <a:t>C9300#show cable-diagnostics </a:t>
            </a:r>
            <a:r>
              <a:rPr kumimoji="1" lang="en-US" altLang="ja-JP" sz="800" err="1">
                <a:ea typeface="MS PGothic" panose="020B0600070205080204" pitchFamily="34" charset="-128"/>
              </a:rPr>
              <a:t>tdr</a:t>
            </a:r>
            <a:r>
              <a:rPr kumimoji="1" lang="en-US" altLang="ja-JP" sz="800">
                <a:ea typeface="MS PGothic" panose="020B0600070205080204" pitchFamily="34" charset="-128"/>
              </a:rPr>
              <a:t> interface </a:t>
            </a:r>
            <a:r>
              <a:rPr kumimoji="1" lang="en-US" altLang="ja-JP" sz="800" err="1">
                <a:ea typeface="MS PGothic" panose="020B0600070205080204" pitchFamily="34" charset="-128"/>
              </a:rPr>
              <a:t>gigabitEthernet</a:t>
            </a:r>
            <a:r>
              <a:rPr kumimoji="1" lang="en-US" altLang="ja-JP" sz="800">
                <a:ea typeface="MS PGothic" panose="020B0600070205080204" pitchFamily="34" charset="-128"/>
              </a:rPr>
              <a:t> 2/0/10</a:t>
            </a:r>
          </a:p>
          <a:p>
            <a:r>
              <a:rPr kumimoji="1" lang="en-US" altLang="ja-JP" sz="800">
                <a:ea typeface="MS PGothic" panose="020B0600070205080204" pitchFamily="34" charset="-128"/>
              </a:rPr>
              <a:t>TDR test last run on: March 05 05:19:43</a:t>
            </a:r>
          </a:p>
          <a:p>
            <a:r>
              <a:rPr kumimoji="1" lang="en-US" altLang="ja-JP" sz="800">
                <a:ea typeface="MS PGothic" panose="020B0600070205080204" pitchFamily="34" charset="-128"/>
              </a:rPr>
              <a:t>Interface   Speed Local pair </a:t>
            </a:r>
            <a:r>
              <a:rPr kumimoji="1" lang="en-US" altLang="ja-JP" sz="800" err="1">
                <a:ea typeface="MS PGothic" panose="020B0600070205080204" pitchFamily="34" charset="-128"/>
              </a:rPr>
              <a:t>Pair</a:t>
            </a:r>
            <a:r>
              <a:rPr kumimoji="1" lang="en-US" altLang="ja-JP" sz="800">
                <a:ea typeface="MS PGothic" panose="020B0600070205080204" pitchFamily="34" charset="-128"/>
              </a:rPr>
              <a:t> length        Remote pair </a:t>
            </a:r>
            <a:r>
              <a:rPr kumimoji="1" lang="en-US" altLang="ja-JP" sz="800" err="1">
                <a:ea typeface="MS PGothic" panose="020B0600070205080204" pitchFamily="34" charset="-128"/>
              </a:rPr>
              <a:t>Pair</a:t>
            </a:r>
            <a:r>
              <a:rPr kumimoji="1" lang="en-US" altLang="ja-JP" sz="800">
                <a:ea typeface="MS PGothic" panose="020B0600070205080204" pitchFamily="34" charset="-128"/>
              </a:rPr>
              <a:t> status</a:t>
            </a:r>
          </a:p>
          <a:p>
            <a:r>
              <a:rPr kumimoji="1" lang="en-US" altLang="ja-JP" sz="800">
                <a:ea typeface="MS PGothic" panose="020B0600070205080204" pitchFamily="34" charset="-128"/>
              </a:rPr>
              <a:t>---------   ----- ---------- ------------------ ----------- --------------------</a:t>
            </a:r>
          </a:p>
          <a:p>
            <a:r>
              <a:rPr kumimoji="1" lang="en-US" altLang="ja-JP" sz="800" b="1">
                <a:solidFill>
                  <a:srgbClr val="FF0000"/>
                </a:solidFill>
                <a:ea typeface="MS PGothic" panose="020B0600070205080204" pitchFamily="34" charset="-128"/>
              </a:rPr>
              <a:t>Gi2/0/10    1000M Pair A     N/A                </a:t>
            </a:r>
            <a:r>
              <a:rPr kumimoji="1" lang="en-US" altLang="ja-JP" sz="800" b="1" err="1">
                <a:solidFill>
                  <a:srgbClr val="FF0000"/>
                </a:solidFill>
                <a:ea typeface="MS PGothic" panose="020B0600070205080204" pitchFamily="34" charset="-128"/>
              </a:rPr>
              <a:t>N/A</a:t>
            </a:r>
            <a:r>
              <a:rPr kumimoji="1" lang="en-US" altLang="ja-JP" sz="800" b="1">
                <a:solidFill>
                  <a:srgbClr val="FF0000"/>
                </a:solidFill>
                <a:ea typeface="MS PGothic" panose="020B0600070205080204" pitchFamily="34" charset="-128"/>
              </a:rPr>
              <a:t>         Not Completed</a:t>
            </a:r>
          </a:p>
          <a:p>
            <a:r>
              <a:rPr kumimoji="1" lang="en-US" altLang="ja-JP" sz="800" b="1">
                <a:solidFill>
                  <a:srgbClr val="FF0000"/>
                </a:solidFill>
                <a:ea typeface="MS PGothic" panose="020B0600070205080204" pitchFamily="34" charset="-128"/>
              </a:rPr>
              <a:t>                  Pair B     N/A                </a:t>
            </a:r>
            <a:r>
              <a:rPr kumimoji="1" lang="en-US" altLang="ja-JP" sz="800" b="1" err="1">
                <a:solidFill>
                  <a:srgbClr val="FF0000"/>
                </a:solidFill>
                <a:ea typeface="MS PGothic" panose="020B0600070205080204" pitchFamily="34" charset="-128"/>
              </a:rPr>
              <a:t>N/A</a:t>
            </a:r>
            <a:r>
              <a:rPr kumimoji="1" lang="en-US" altLang="ja-JP" sz="800" b="1">
                <a:solidFill>
                  <a:srgbClr val="FF0000"/>
                </a:solidFill>
                <a:ea typeface="MS PGothic" panose="020B0600070205080204" pitchFamily="34" charset="-128"/>
              </a:rPr>
              <a:t>         Not Completed</a:t>
            </a:r>
          </a:p>
          <a:p>
            <a:r>
              <a:rPr kumimoji="1" lang="en-US" altLang="ja-JP" sz="800" b="1">
                <a:solidFill>
                  <a:srgbClr val="FF0000"/>
                </a:solidFill>
                <a:ea typeface="MS PGothic" panose="020B0600070205080204" pitchFamily="34" charset="-128"/>
              </a:rPr>
              <a:t>                  Pair C     N/A                </a:t>
            </a:r>
            <a:r>
              <a:rPr kumimoji="1" lang="en-US" altLang="ja-JP" sz="800" b="1" err="1">
                <a:solidFill>
                  <a:srgbClr val="FF0000"/>
                </a:solidFill>
                <a:ea typeface="MS PGothic" panose="020B0600070205080204" pitchFamily="34" charset="-128"/>
              </a:rPr>
              <a:t>N/A</a:t>
            </a:r>
            <a:r>
              <a:rPr kumimoji="1" lang="en-US" altLang="ja-JP" sz="800" b="1">
                <a:solidFill>
                  <a:srgbClr val="FF0000"/>
                </a:solidFill>
                <a:ea typeface="MS PGothic" panose="020B0600070205080204" pitchFamily="34" charset="-128"/>
              </a:rPr>
              <a:t>         Not Completed</a:t>
            </a:r>
          </a:p>
          <a:p>
            <a:r>
              <a:rPr kumimoji="1" lang="en-US" altLang="ja-JP" sz="800" b="1">
                <a:solidFill>
                  <a:srgbClr val="FF0000"/>
                </a:solidFill>
                <a:ea typeface="MS PGothic" panose="020B0600070205080204" pitchFamily="34" charset="-128"/>
              </a:rPr>
              <a:t>                  Pair D     N/A                </a:t>
            </a:r>
            <a:r>
              <a:rPr kumimoji="1" lang="en-US" altLang="ja-JP" sz="800" b="1" err="1">
                <a:solidFill>
                  <a:srgbClr val="FF0000"/>
                </a:solidFill>
                <a:ea typeface="MS PGothic" panose="020B0600070205080204" pitchFamily="34" charset="-128"/>
              </a:rPr>
              <a:t>N/A</a:t>
            </a:r>
            <a:r>
              <a:rPr kumimoji="1" lang="en-US" altLang="ja-JP" sz="800" b="1">
                <a:solidFill>
                  <a:srgbClr val="FF0000"/>
                </a:solidFill>
                <a:ea typeface="MS PGothic" panose="020B0600070205080204" pitchFamily="34" charset="-128"/>
              </a:rPr>
              <a:t>         Not Completed</a:t>
            </a:r>
          </a:p>
          <a:p>
            <a:r>
              <a:rPr kumimoji="1" lang="en-US" altLang="ja-JP" sz="800">
                <a:ea typeface="MS PGothic" panose="020B0600070205080204" pitchFamily="34" charset="-128"/>
              </a:rPr>
              <a:t>C9300#</a:t>
            </a:r>
          </a:p>
        </p:txBody>
      </p:sp>
      <p:sp>
        <p:nvSpPr>
          <p:cNvPr id="3" name="タイトル 2">
            <a:extLst>
              <a:ext uri="{FF2B5EF4-FFF2-40B4-BE49-F238E27FC236}">
                <a16:creationId xmlns:a16="http://schemas.microsoft.com/office/drawing/2014/main" id="{937816CF-7893-4D1D-807F-887378AF1EE8}"/>
              </a:ext>
            </a:extLst>
          </p:cNvPr>
          <p:cNvSpPr>
            <a:spLocks noGrp="1"/>
          </p:cNvSpPr>
          <p:nvPr>
            <p:ph type="title"/>
          </p:nvPr>
        </p:nvSpPr>
        <p:spPr/>
        <p:txBody>
          <a:bodyPr anchor="t"/>
          <a:lstStyle/>
          <a:p>
            <a:r>
              <a:rPr kumimoji="1" lang="en-US" altLang="ja-JP">
                <a:latin typeface="+mn-lt"/>
                <a:ea typeface="MS PGothic" panose="020B0600070205080204" pitchFamily="34" charset="-128"/>
              </a:rPr>
              <a:t>TDR</a:t>
            </a:r>
            <a:endParaRPr kumimoji="1" lang="ja-JP" altLang="en-US">
              <a:latin typeface="+mn-lt"/>
              <a:ea typeface="MS PGothic" panose="020B0600070205080204" pitchFamily="34" charset="-128"/>
            </a:endParaRPr>
          </a:p>
        </p:txBody>
      </p:sp>
      <p:sp>
        <p:nvSpPr>
          <p:cNvPr id="2" name="Text Placeholder 1">
            <a:extLst>
              <a:ext uri="{FF2B5EF4-FFF2-40B4-BE49-F238E27FC236}">
                <a16:creationId xmlns:a16="http://schemas.microsoft.com/office/drawing/2014/main" id="{0AA8ED7E-6A1A-534C-A51F-AF92200F3247}"/>
              </a:ext>
            </a:extLst>
          </p:cNvPr>
          <p:cNvSpPr>
            <a:spLocks noGrp="1"/>
          </p:cNvSpPr>
          <p:nvPr>
            <p:ph type="body" sz="quarter" idx="12"/>
          </p:nvPr>
        </p:nvSpPr>
        <p:spPr/>
        <p:txBody>
          <a:bodyPr/>
          <a:lstStyle/>
          <a:p>
            <a:r>
              <a:rPr kumimoji="1" lang="en-US" altLang="ja-JP">
                <a:ea typeface="MS PGothic" panose="020B0600070205080204" pitchFamily="34" charset="-128"/>
              </a:rPr>
              <a:t>3.2  IOS Management</a:t>
            </a:r>
            <a:endParaRPr lang="en-US">
              <a:ea typeface="MS PGothic" panose="020B0600070205080204" pitchFamily="34" charset="-128"/>
            </a:endParaRPr>
          </a:p>
        </p:txBody>
      </p:sp>
      <p:sp>
        <p:nvSpPr>
          <p:cNvPr id="4" name="テキスト ボックス 3">
            <a:extLst>
              <a:ext uri="{FF2B5EF4-FFF2-40B4-BE49-F238E27FC236}">
                <a16:creationId xmlns:a16="http://schemas.microsoft.com/office/drawing/2014/main" id="{D0081C5B-AEE2-495F-819D-150F875EB0D5}"/>
              </a:ext>
            </a:extLst>
          </p:cNvPr>
          <p:cNvSpPr txBox="1"/>
          <p:nvPr/>
        </p:nvSpPr>
        <p:spPr>
          <a:xfrm>
            <a:off x="228600" y="2355700"/>
            <a:ext cx="4811084" cy="1323439"/>
          </a:xfrm>
          <a:prstGeom prst="rect">
            <a:avLst/>
          </a:prstGeom>
          <a:solidFill>
            <a:schemeClr val="bg2">
              <a:lumMod val="95000"/>
            </a:schemeClr>
          </a:solidFill>
          <a:ln>
            <a:noFill/>
          </a:ln>
        </p:spPr>
        <p:style>
          <a:lnRef idx="0">
            <a:scrgbClr r="0" g="0" b="0"/>
          </a:lnRef>
          <a:fillRef idx="0">
            <a:scrgbClr r="0" g="0" b="0"/>
          </a:fillRef>
          <a:effectRef idx="0">
            <a:scrgbClr r="0" g="0" b="0"/>
          </a:effectRef>
          <a:fontRef idx="minor">
            <a:schemeClr val="accent4"/>
          </a:fontRef>
        </p:style>
        <p:txBody>
          <a:bodyPr wrap="square" rtlCol="0">
            <a:spAutoFit/>
          </a:bodyPr>
          <a:lstStyle/>
          <a:p>
            <a:r>
              <a:rPr kumimoji="1" lang="en-US" altLang="ja-JP" sz="800" dirty="0">
                <a:ea typeface="MS PGothic" panose="020B0600070205080204" pitchFamily="34" charset="-128"/>
              </a:rPr>
              <a:t>C9300#show cable-diagnostics </a:t>
            </a:r>
            <a:r>
              <a:rPr kumimoji="1" lang="en-US" altLang="ja-JP" sz="800" dirty="0" err="1">
                <a:ea typeface="MS PGothic" panose="020B0600070205080204" pitchFamily="34" charset="-128"/>
              </a:rPr>
              <a:t>tdr</a:t>
            </a:r>
            <a:r>
              <a:rPr kumimoji="1" lang="en-US" altLang="ja-JP" sz="800" dirty="0">
                <a:ea typeface="MS PGothic" panose="020B0600070205080204" pitchFamily="34" charset="-128"/>
              </a:rPr>
              <a:t> interface </a:t>
            </a:r>
            <a:r>
              <a:rPr kumimoji="1" lang="en-US" altLang="ja-JP" sz="800" dirty="0" err="1">
                <a:ea typeface="MS PGothic" panose="020B0600070205080204" pitchFamily="34" charset="-128"/>
              </a:rPr>
              <a:t>gigabitEthernet</a:t>
            </a:r>
            <a:r>
              <a:rPr kumimoji="1" lang="en-US" altLang="ja-JP" sz="800" dirty="0">
                <a:ea typeface="MS PGothic" panose="020B0600070205080204" pitchFamily="34" charset="-128"/>
              </a:rPr>
              <a:t> 2/0/10 </a:t>
            </a:r>
          </a:p>
          <a:p>
            <a:r>
              <a:rPr kumimoji="1" lang="en-US" altLang="ja-JP" sz="800" dirty="0">
                <a:ea typeface="MS PGothic" panose="020B0600070205080204" pitchFamily="34" charset="-128"/>
              </a:rPr>
              <a:t>TDR test last run on: March 05 05:20:19</a:t>
            </a:r>
          </a:p>
          <a:p>
            <a:endParaRPr kumimoji="1" lang="en-US" altLang="ja-JP" sz="800" dirty="0">
              <a:ea typeface="MS PGothic" panose="020B0600070205080204" pitchFamily="34" charset="-128"/>
            </a:endParaRPr>
          </a:p>
          <a:p>
            <a:r>
              <a:rPr kumimoji="1" lang="en-US" altLang="ja-JP" sz="800" dirty="0">
                <a:ea typeface="MS PGothic" panose="020B0600070205080204" pitchFamily="34" charset="-128"/>
              </a:rPr>
              <a:t>Interface   Speed Local pair </a:t>
            </a:r>
            <a:r>
              <a:rPr kumimoji="1" lang="en-US" altLang="ja-JP" sz="800" dirty="0" err="1">
                <a:ea typeface="MS PGothic" panose="020B0600070205080204" pitchFamily="34" charset="-128"/>
              </a:rPr>
              <a:t>Pair</a:t>
            </a:r>
            <a:r>
              <a:rPr kumimoji="1" lang="en-US" altLang="ja-JP" sz="800" dirty="0">
                <a:ea typeface="MS PGothic" panose="020B0600070205080204" pitchFamily="34" charset="-128"/>
              </a:rPr>
              <a:t> length        Remote pair </a:t>
            </a:r>
            <a:r>
              <a:rPr kumimoji="1" lang="en-US" altLang="ja-JP" sz="800" dirty="0" err="1">
                <a:ea typeface="MS PGothic" panose="020B0600070205080204" pitchFamily="34" charset="-128"/>
              </a:rPr>
              <a:t>Pair</a:t>
            </a:r>
            <a:r>
              <a:rPr kumimoji="1" lang="en-US" altLang="ja-JP" sz="800" dirty="0">
                <a:ea typeface="MS PGothic" panose="020B0600070205080204" pitchFamily="34" charset="-128"/>
              </a:rPr>
              <a:t> status</a:t>
            </a:r>
          </a:p>
          <a:p>
            <a:r>
              <a:rPr kumimoji="1" lang="en-US" altLang="ja-JP" sz="800" dirty="0">
                <a:ea typeface="MS PGothic" panose="020B0600070205080204" pitchFamily="34" charset="-128"/>
              </a:rPr>
              <a:t>---------   ----- ---------- ------------------ ----------- --------------------</a:t>
            </a:r>
          </a:p>
          <a:p>
            <a:r>
              <a:rPr kumimoji="1" lang="en-US" altLang="ja-JP" sz="800" b="1" dirty="0">
                <a:solidFill>
                  <a:srgbClr val="FF0000"/>
                </a:solidFill>
                <a:ea typeface="MS PGothic" panose="020B0600070205080204" pitchFamily="34" charset="-128"/>
              </a:rPr>
              <a:t>Gi2/0/10    1000M Pair A     4    +/- 10 meters Pair B      Normal</a:t>
            </a:r>
          </a:p>
          <a:p>
            <a:r>
              <a:rPr kumimoji="1" lang="en-US" altLang="ja-JP" sz="800" b="1" dirty="0">
                <a:solidFill>
                  <a:srgbClr val="FF0000"/>
                </a:solidFill>
                <a:ea typeface="MS PGothic" panose="020B0600070205080204" pitchFamily="34" charset="-128"/>
              </a:rPr>
              <a:t>                  Pair B     9    +/- 10 meters Pair A      Normal</a:t>
            </a:r>
          </a:p>
          <a:p>
            <a:r>
              <a:rPr kumimoji="1" lang="en-US" altLang="ja-JP" sz="800" b="1" dirty="0">
                <a:solidFill>
                  <a:srgbClr val="FF0000"/>
                </a:solidFill>
                <a:ea typeface="MS PGothic" panose="020B0600070205080204" pitchFamily="34" charset="-128"/>
              </a:rPr>
              <a:t>                  Pair C     4    +/- 10 meters Pair D      Normal</a:t>
            </a:r>
          </a:p>
          <a:p>
            <a:r>
              <a:rPr kumimoji="1" lang="en-US" altLang="ja-JP" sz="800" b="1" dirty="0">
                <a:solidFill>
                  <a:srgbClr val="FF0000"/>
                </a:solidFill>
                <a:ea typeface="MS PGothic" panose="020B0600070205080204" pitchFamily="34" charset="-128"/>
              </a:rPr>
              <a:t>                  Pair D     2    +/- 10 meters Pair C      Normal</a:t>
            </a:r>
          </a:p>
          <a:p>
            <a:r>
              <a:rPr kumimoji="1" lang="en-US" altLang="ja-JP" sz="800" dirty="0">
                <a:ea typeface="MS PGothic" panose="020B0600070205080204" pitchFamily="34" charset="-128"/>
              </a:rPr>
              <a:t>C9300#</a:t>
            </a:r>
          </a:p>
        </p:txBody>
      </p:sp>
      <p:sp>
        <p:nvSpPr>
          <p:cNvPr id="5" name="テキスト ボックス 4">
            <a:extLst>
              <a:ext uri="{FF2B5EF4-FFF2-40B4-BE49-F238E27FC236}">
                <a16:creationId xmlns:a16="http://schemas.microsoft.com/office/drawing/2014/main" id="{A17D8AFA-B5D6-40F1-8CAD-B7CBF9C34EAC}"/>
              </a:ext>
            </a:extLst>
          </p:cNvPr>
          <p:cNvSpPr txBox="1"/>
          <p:nvPr/>
        </p:nvSpPr>
        <p:spPr>
          <a:xfrm>
            <a:off x="184148" y="2094090"/>
            <a:ext cx="4855535" cy="276999"/>
          </a:xfrm>
          <a:prstGeom prst="rect">
            <a:avLst/>
          </a:prstGeom>
          <a:noFill/>
        </p:spPr>
        <p:txBody>
          <a:bodyPr wrap="square" rtlCol="0">
            <a:spAutoFit/>
          </a:bodyPr>
          <a:lstStyle/>
          <a:p>
            <a:pPr marL="171450" indent="-171450">
              <a:buFont typeface="Apple SD Gothic Neo Regular" panose="02000300000000000000" pitchFamily="2" charset="-127"/>
              <a:buChar char="◼"/>
            </a:pPr>
            <a:r>
              <a:rPr kumimoji="1" lang="en-US" altLang="ja-JP" sz="1200" b="1" dirty="0">
                <a:solidFill>
                  <a:schemeClr val="bg1"/>
                </a:solidFill>
                <a:latin typeface="+mn-lt"/>
                <a:ea typeface="MS PGothic" panose="020B0600070205080204" pitchFamily="34" charset="-128"/>
              </a:rPr>
              <a:t>TDR </a:t>
            </a:r>
            <a:r>
              <a:rPr kumimoji="1" lang="ja-JP" altLang="en-US" sz="1200" b="1" dirty="0">
                <a:solidFill>
                  <a:schemeClr val="bg1"/>
                </a:solidFill>
                <a:latin typeface="+mn-lt"/>
                <a:ea typeface="MS PGothic" panose="020B0600070205080204" pitchFamily="34" charset="-128"/>
              </a:rPr>
              <a:t>テストの実行結果の確認コマンド</a:t>
            </a:r>
          </a:p>
        </p:txBody>
      </p:sp>
      <p:sp>
        <p:nvSpPr>
          <p:cNvPr id="6" name="テキスト ボックス 5">
            <a:extLst>
              <a:ext uri="{FF2B5EF4-FFF2-40B4-BE49-F238E27FC236}">
                <a16:creationId xmlns:a16="http://schemas.microsoft.com/office/drawing/2014/main" id="{2616B390-5C19-4916-B772-0D4056E14321}"/>
              </a:ext>
            </a:extLst>
          </p:cNvPr>
          <p:cNvSpPr txBox="1"/>
          <p:nvPr/>
        </p:nvSpPr>
        <p:spPr>
          <a:xfrm>
            <a:off x="228600" y="1077677"/>
            <a:ext cx="5443154" cy="276999"/>
          </a:xfrm>
          <a:prstGeom prst="rect">
            <a:avLst/>
          </a:prstGeom>
          <a:noFill/>
        </p:spPr>
        <p:txBody>
          <a:bodyPr wrap="square" rtlCol="0">
            <a:spAutoFit/>
          </a:bodyPr>
          <a:lstStyle/>
          <a:p>
            <a:pPr marL="171450" indent="-171450">
              <a:buFont typeface="Apple SD Gothic Neo Regular" panose="02000300000000000000" pitchFamily="2" charset="-127"/>
              <a:buChar char="◼"/>
            </a:pPr>
            <a:r>
              <a:rPr kumimoji="1" lang="en-US" altLang="ja-JP" sz="1200" b="1" dirty="0">
                <a:solidFill>
                  <a:schemeClr val="bg1"/>
                </a:solidFill>
                <a:latin typeface="+mn-lt"/>
                <a:ea typeface="MS PGothic" panose="020B0600070205080204" pitchFamily="34" charset="-128"/>
              </a:rPr>
              <a:t>TDR </a:t>
            </a:r>
            <a:r>
              <a:rPr kumimoji="1" lang="ja-JP" altLang="en-US" sz="1200" b="1" dirty="0">
                <a:solidFill>
                  <a:schemeClr val="bg1"/>
                </a:solidFill>
                <a:latin typeface="+mn-lt"/>
                <a:ea typeface="MS PGothic" panose="020B0600070205080204" pitchFamily="34" charset="-128"/>
              </a:rPr>
              <a:t>テストの実行コマンド</a:t>
            </a:r>
          </a:p>
        </p:txBody>
      </p:sp>
      <p:sp>
        <p:nvSpPr>
          <p:cNvPr id="7" name="テキスト ボックス 6">
            <a:extLst>
              <a:ext uri="{FF2B5EF4-FFF2-40B4-BE49-F238E27FC236}">
                <a16:creationId xmlns:a16="http://schemas.microsoft.com/office/drawing/2014/main" id="{D1D49975-D7CA-4A60-8D0A-F0EB4986BECD}"/>
              </a:ext>
            </a:extLst>
          </p:cNvPr>
          <p:cNvSpPr txBox="1"/>
          <p:nvPr/>
        </p:nvSpPr>
        <p:spPr>
          <a:xfrm>
            <a:off x="228601" y="1312628"/>
            <a:ext cx="4811084" cy="707886"/>
          </a:xfrm>
          <a:prstGeom prst="rect">
            <a:avLst/>
          </a:prstGeom>
          <a:solidFill>
            <a:schemeClr val="bg2">
              <a:lumMod val="95000"/>
            </a:schemeClr>
          </a:solidFill>
          <a:ln>
            <a:noFill/>
          </a:ln>
        </p:spPr>
        <p:style>
          <a:lnRef idx="0">
            <a:scrgbClr r="0" g="0" b="0"/>
          </a:lnRef>
          <a:fillRef idx="0">
            <a:scrgbClr r="0" g="0" b="0"/>
          </a:fillRef>
          <a:effectRef idx="0">
            <a:scrgbClr r="0" g="0" b="0"/>
          </a:effectRef>
          <a:fontRef idx="minor">
            <a:schemeClr val="accent4"/>
          </a:fontRef>
        </p:style>
        <p:txBody>
          <a:bodyPr wrap="square" rtlCol="0">
            <a:spAutoFit/>
          </a:bodyPr>
          <a:lstStyle/>
          <a:p>
            <a:r>
              <a:rPr kumimoji="1" lang="en-US" altLang="ja-JP" sz="800">
                <a:ea typeface="MS PGothic" panose="020B0600070205080204" pitchFamily="34" charset="-128"/>
              </a:rPr>
              <a:t>C9300#test cable-diagnostics </a:t>
            </a:r>
            <a:r>
              <a:rPr kumimoji="1" lang="en-US" altLang="ja-JP" sz="800" err="1">
                <a:ea typeface="MS PGothic" panose="020B0600070205080204" pitchFamily="34" charset="-128"/>
              </a:rPr>
              <a:t>tdr</a:t>
            </a:r>
            <a:r>
              <a:rPr kumimoji="1" lang="en-US" altLang="ja-JP" sz="800">
                <a:ea typeface="MS PGothic" panose="020B0600070205080204" pitchFamily="34" charset="-128"/>
              </a:rPr>
              <a:t> interface </a:t>
            </a:r>
            <a:r>
              <a:rPr kumimoji="1" lang="en-US" altLang="ja-JP" sz="800" err="1">
                <a:ea typeface="MS PGothic" panose="020B0600070205080204" pitchFamily="34" charset="-128"/>
              </a:rPr>
              <a:t>gigabitEthernet</a:t>
            </a:r>
            <a:r>
              <a:rPr kumimoji="1" lang="en-US" altLang="ja-JP" sz="800">
                <a:ea typeface="MS PGothic" panose="020B0600070205080204" pitchFamily="34" charset="-128"/>
              </a:rPr>
              <a:t> 2/0/10</a:t>
            </a:r>
          </a:p>
          <a:p>
            <a:r>
              <a:rPr kumimoji="1" lang="en-US" altLang="ja-JP" sz="800">
                <a:ea typeface="MS PGothic" panose="020B0600070205080204" pitchFamily="34" charset="-128"/>
              </a:rPr>
              <a:t>TDR test started on interface Gi2/0/10</a:t>
            </a:r>
          </a:p>
          <a:p>
            <a:r>
              <a:rPr kumimoji="1" lang="en-US" altLang="ja-JP" sz="800">
                <a:ea typeface="MS PGothic" panose="020B0600070205080204" pitchFamily="34" charset="-128"/>
              </a:rPr>
              <a:t>A TDR test can take a few seconds to run on an interface</a:t>
            </a:r>
          </a:p>
          <a:p>
            <a:r>
              <a:rPr kumimoji="1" lang="en-US" altLang="ja-JP" sz="800">
                <a:ea typeface="MS PGothic" panose="020B0600070205080204" pitchFamily="34" charset="-128"/>
              </a:rPr>
              <a:t>Use 'show cable-diagnostics </a:t>
            </a:r>
            <a:r>
              <a:rPr kumimoji="1" lang="en-US" altLang="ja-JP" sz="800" err="1">
                <a:ea typeface="MS PGothic" panose="020B0600070205080204" pitchFamily="34" charset="-128"/>
              </a:rPr>
              <a:t>tdr</a:t>
            </a:r>
            <a:r>
              <a:rPr kumimoji="1" lang="en-US" altLang="ja-JP" sz="800">
                <a:ea typeface="MS PGothic" panose="020B0600070205080204" pitchFamily="34" charset="-128"/>
              </a:rPr>
              <a:t>' to read the TDR results.</a:t>
            </a:r>
          </a:p>
          <a:p>
            <a:r>
              <a:rPr kumimoji="1" lang="en-US" altLang="ja-JP" sz="800">
                <a:ea typeface="MS PGothic" panose="020B0600070205080204" pitchFamily="34" charset="-128"/>
              </a:rPr>
              <a:t>C9300#</a:t>
            </a:r>
          </a:p>
        </p:txBody>
      </p:sp>
      <p:sp>
        <p:nvSpPr>
          <p:cNvPr id="10" name="テキスト ボックス 9">
            <a:extLst>
              <a:ext uri="{FF2B5EF4-FFF2-40B4-BE49-F238E27FC236}">
                <a16:creationId xmlns:a16="http://schemas.microsoft.com/office/drawing/2014/main" id="{79E8610B-6194-4E0E-9A0E-C2EE0C67A863}"/>
              </a:ext>
            </a:extLst>
          </p:cNvPr>
          <p:cNvSpPr txBox="1"/>
          <p:nvPr/>
        </p:nvSpPr>
        <p:spPr>
          <a:xfrm>
            <a:off x="228599" y="786838"/>
            <a:ext cx="5803901" cy="276999"/>
          </a:xfrm>
          <a:prstGeom prst="rect">
            <a:avLst/>
          </a:prstGeom>
          <a:noFill/>
        </p:spPr>
        <p:txBody>
          <a:bodyPr wrap="square" rtlCol="0">
            <a:spAutoFit/>
          </a:bodyPr>
          <a:lstStyle/>
          <a:p>
            <a:r>
              <a:rPr kumimoji="1" lang="en-US" altLang="ja-JP" sz="1200">
                <a:solidFill>
                  <a:schemeClr val="accent3"/>
                </a:solidFill>
                <a:latin typeface="+mn-lt"/>
                <a:ea typeface="MS PGothic" panose="020B0600070205080204" pitchFamily="34" charset="-128"/>
              </a:rPr>
              <a:t>TDR </a:t>
            </a:r>
            <a:r>
              <a:rPr kumimoji="1" lang="ja-JP" altLang="en-US" sz="1200">
                <a:solidFill>
                  <a:schemeClr val="accent3"/>
                </a:solidFill>
                <a:latin typeface="+mn-lt"/>
                <a:ea typeface="MS PGothic" panose="020B0600070205080204" pitchFamily="34" charset="-128"/>
              </a:rPr>
              <a:t>では、実行コマンドで測定を行い、確認コマンドで実行結果を確認します。</a:t>
            </a:r>
            <a:endParaRPr kumimoji="1" lang="en-US" altLang="ja-JP" sz="1200">
              <a:solidFill>
                <a:schemeClr val="accent3"/>
              </a:solidFill>
              <a:latin typeface="+mn-lt"/>
              <a:ea typeface="MS PGothic" panose="020B0600070205080204" pitchFamily="34" charset="-128"/>
            </a:endParaRPr>
          </a:p>
        </p:txBody>
      </p:sp>
      <p:sp>
        <p:nvSpPr>
          <p:cNvPr id="15" name="右中かっこ 14">
            <a:extLst>
              <a:ext uri="{FF2B5EF4-FFF2-40B4-BE49-F238E27FC236}">
                <a16:creationId xmlns:a16="http://schemas.microsoft.com/office/drawing/2014/main" id="{955B7505-3A96-4BF0-B216-D13E13C89CA9}"/>
              </a:ext>
            </a:extLst>
          </p:cNvPr>
          <p:cNvSpPr/>
          <p:nvPr/>
        </p:nvSpPr>
        <p:spPr>
          <a:xfrm>
            <a:off x="3730968" y="3057879"/>
            <a:ext cx="244014" cy="459095"/>
          </a:xfrm>
          <a:prstGeom prst="rightBrace">
            <a:avLst/>
          </a:prstGeom>
          <a:ln w="19050">
            <a:solidFill>
              <a:schemeClr val="accent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a:ea typeface="MS PGothic" panose="020B0600070205080204" pitchFamily="34" charset="-128"/>
            </a:endParaRPr>
          </a:p>
        </p:txBody>
      </p:sp>
      <p:sp>
        <p:nvSpPr>
          <p:cNvPr id="16" name="右中かっこ 15">
            <a:extLst>
              <a:ext uri="{FF2B5EF4-FFF2-40B4-BE49-F238E27FC236}">
                <a16:creationId xmlns:a16="http://schemas.microsoft.com/office/drawing/2014/main" id="{225F1414-F1CF-40FA-B9FD-4CA778081EF3}"/>
              </a:ext>
            </a:extLst>
          </p:cNvPr>
          <p:cNvSpPr/>
          <p:nvPr/>
        </p:nvSpPr>
        <p:spPr>
          <a:xfrm>
            <a:off x="3669521" y="4282118"/>
            <a:ext cx="244014" cy="459095"/>
          </a:xfrm>
          <a:prstGeom prst="rightBrace">
            <a:avLst/>
          </a:prstGeom>
          <a:ln w="19050">
            <a:solidFill>
              <a:schemeClr val="accent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a:ea typeface="MS PGothic" panose="020B0600070205080204" pitchFamily="34" charset="-128"/>
            </a:endParaRPr>
          </a:p>
        </p:txBody>
      </p:sp>
      <p:sp>
        <p:nvSpPr>
          <p:cNvPr id="17" name="テキスト ボックス 16">
            <a:extLst>
              <a:ext uri="{FF2B5EF4-FFF2-40B4-BE49-F238E27FC236}">
                <a16:creationId xmlns:a16="http://schemas.microsoft.com/office/drawing/2014/main" id="{AF1F9DC1-7837-4C64-B371-CB236DC59F21}"/>
              </a:ext>
            </a:extLst>
          </p:cNvPr>
          <p:cNvSpPr txBox="1"/>
          <p:nvPr/>
        </p:nvSpPr>
        <p:spPr>
          <a:xfrm>
            <a:off x="5257800" y="1721177"/>
            <a:ext cx="3657600" cy="769441"/>
          </a:xfrm>
          <a:prstGeom prst="rect">
            <a:avLst/>
          </a:prstGeom>
          <a:noFill/>
        </p:spPr>
        <p:txBody>
          <a:bodyPr wrap="square" rtlCol="0">
            <a:spAutoFit/>
          </a:bodyPr>
          <a:lstStyle/>
          <a:p>
            <a:r>
              <a:rPr kumimoji="1" lang="ja-JP" altLang="en-US" sz="1100" b="1">
                <a:latin typeface="+mn-lt"/>
                <a:ea typeface="MS PGothic" panose="020B0600070205080204" pitchFamily="34" charset="-128"/>
              </a:rPr>
              <a:t>＜注意＞</a:t>
            </a:r>
            <a:endParaRPr kumimoji="1" lang="en-US" altLang="ja-JP" sz="1100" b="1">
              <a:latin typeface="+mn-lt"/>
              <a:ea typeface="MS PGothic" panose="020B0600070205080204" pitchFamily="34" charset="-128"/>
            </a:endParaRPr>
          </a:p>
          <a:p>
            <a:pPr marL="0" indent="0">
              <a:buNone/>
            </a:pPr>
            <a:r>
              <a:rPr lang="en-US" altLang="ja-JP" sz="1100">
                <a:latin typeface="+mn-lt"/>
                <a:ea typeface="MS PGothic" panose="020B0600070205080204" pitchFamily="34" charset="-128"/>
              </a:rPr>
              <a:t>TDR </a:t>
            </a:r>
            <a:r>
              <a:rPr lang="ja-JP" altLang="en-US" sz="1100">
                <a:latin typeface="+mn-lt"/>
                <a:ea typeface="MS PGothic" panose="020B0600070205080204" pitchFamily="34" charset="-128"/>
              </a:rPr>
              <a:t>のテストを実行時、該当</a:t>
            </a:r>
            <a:r>
              <a:rPr lang="en-US" altLang="ja-JP" sz="1100">
                <a:latin typeface="+mn-lt"/>
                <a:ea typeface="MS PGothic" panose="020B0600070205080204" pitchFamily="34" charset="-128"/>
              </a:rPr>
              <a:t> Interface </a:t>
            </a:r>
            <a:r>
              <a:rPr lang="ja-JP" altLang="en-US" sz="1100">
                <a:latin typeface="+mn-lt"/>
                <a:ea typeface="MS PGothic" panose="020B0600070205080204" pitchFamily="34" charset="-128"/>
              </a:rPr>
              <a:t>の</a:t>
            </a:r>
            <a:r>
              <a:rPr lang="en-US" altLang="ja-JP" sz="1100">
                <a:latin typeface="+mn-lt"/>
                <a:ea typeface="MS PGothic" panose="020B0600070205080204" pitchFamily="34" charset="-128"/>
              </a:rPr>
              <a:t> Down</a:t>
            </a:r>
            <a:r>
              <a:rPr lang="ja-JP" altLang="en-US" sz="1100">
                <a:latin typeface="+mn-lt"/>
                <a:ea typeface="MS PGothic" panose="020B0600070205080204" pitchFamily="34" charset="-128"/>
              </a:rPr>
              <a:t> </a:t>
            </a:r>
            <a:r>
              <a:rPr lang="en-US" altLang="ja-JP" sz="1100">
                <a:latin typeface="+mn-lt"/>
                <a:ea typeface="MS PGothic" panose="020B0600070205080204" pitchFamily="34" charset="-128"/>
              </a:rPr>
              <a:t>/</a:t>
            </a:r>
            <a:r>
              <a:rPr lang="ja-JP" altLang="en-US" sz="1100">
                <a:latin typeface="+mn-lt"/>
                <a:ea typeface="MS PGothic" panose="020B0600070205080204" pitchFamily="34" charset="-128"/>
              </a:rPr>
              <a:t> </a:t>
            </a:r>
            <a:r>
              <a:rPr lang="en-US" altLang="ja-JP" sz="1100">
                <a:latin typeface="+mn-lt"/>
                <a:ea typeface="MS PGothic" panose="020B0600070205080204" pitchFamily="34" charset="-128"/>
              </a:rPr>
              <a:t>Up </a:t>
            </a:r>
            <a:r>
              <a:rPr lang="ja-JP" altLang="en-US" sz="1100">
                <a:latin typeface="+mn-lt"/>
                <a:ea typeface="MS PGothic" panose="020B0600070205080204" pitchFamily="34" charset="-128"/>
              </a:rPr>
              <a:t>が発生します。</a:t>
            </a:r>
            <a:endParaRPr lang="en-US" altLang="ja-JP" sz="1100">
              <a:latin typeface="+mn-lt"/>
              <a:ea typeface="MS PGothic" panose="020B0600070205080204" pitchFamily="34" charset="-128"/>
            </a:endParaRPr>
          </a:p>
          <a:p>
            <a:pPr marL="0" indent="0">
              <a:buNone/>
            </a:pPr>
            <a:r>
              <a:rPr kumimoji="1" lang="ja-JP" altLang="en-US" sz="1100">
                <a:latin typeface="+mn-lt"/>
                <a:ea typeface="MS PGothic" panose="020B0600070205080204" pitchFamily="34" charset="-128"/>
              </a:rPr>
              <a:t>テストは約</a:t>
            </a:r>
            <a:r>
              <a:rPr kumimoji="1" lang="en-US" altLang="ja-JP" sz="1100">
                <a:latin typeface="+mn-lt"/>
                <a:ea typeface="MS PGothic" panose="020B0600070205080204" pitchFamily="34" charset="-128"/>
              </a:rPr>
              <a:t> 10 </a:t>
            </a:r>
            <a:r>
              <a:rPr kumimoji="1" lang="ja-JP" altLang="en-US" sz="1100">
                <a:latin typeface="+mn-lt"/>
                <a:ea typeface="MS PGothic" panose="020B0600070205080204" pitchFamily="34" charset="-128"/>
              </a:rPr>
              <a:t>秒の時間を要します。</a:t>
            </a:r>
            <a:endParaRPr kumimoji="1" lang="en-US" altLang="ja-JP" sz="1100">
              <a:latin typeface="+mn-lt"/>
              <a:ea typeface="MS PGothic" panose="020B0600070205080204" pitchFamily="34" charset="-128"/>
            </a:endParaRPr>
          </a:p>
        </p:txBody>
      </p:sp>
      <p:sp>
        <p:nvSpPr>
          <p:cNvPr id="18" name="吹き出し: 線 10">
            <a:extLst>
              <a:ext uri="{FF2B5EF4-FFF2-40B4-BE49-F238E27FC236}">
                <a16:creationId xmlns:a16="http://schemas.microsoft.com/office/drawing/2014/main" id="{85A6090E-1ED6-784C-9760-6B085AB92B15}"/>
              </a:ext>
            </a:extLst>
          </p:cNvPr>
          <p:cNvSpPr/>
          <p:nvPr/>
        </p:nvSpPr>
        <p:spPr>
          <a:xfrm>
            <a:off x="5257800" y="1304053"/>
            <a:ext cx="3657600" cy="262828"/>
          </a:xfrm>
          <a:prstGeom prst="callout1">
            <a:avLst>
              <a:gd name="adj1" fmla="val 49397"/>
              <a:gd name="adj2" fmla="val 318"/>
              <a:gd name="adj3" fmla="val 46476"/>
              <a:gd name="adj4" fmla="val -50411"/>
            </a:avLst>
          </a:prstGeom>
          <a:solidFill>
            <a:schemeClr val="accent1">
              <a:alpha val="15000"/>
            </a:schemeClr>
          </a:solidFill>
          <a:ln>
            <a:solidFill>
              <a:schemeClr val="accent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r>
              <a:rPr kumimoji="1" lang="en-US" altLang="ja-JP" sz="1050">
                <a:ea typeface="MS PGothic" panose="020B0600070205080204" pitchFamily="34" charset="-128"/>
              </a:rPr>
              <a:t>TDR </a:t>
            </a:r>
            <a:r>
              <a:rPr kumimoji="1" lang="ja-JP" altLang="en-US" sz="1050">
                <a:ea typeface="MS PGothic" panose="020B0600070205080204" pitchFamily="34" charset="-128"/>
              </a:rPr>
              <a:t>テストの実行コマンド</a:t>
            </a:r>
          </a:p>
        </p:txBody>
      </p:sp>
      <p:sp>
        <p:nvSpPr>
          <p:cNvPr id="19" name="吹き出し: 線 10">
            <a:extLst>
              <a:ext uri="{FF2B5EF4-FFF2-40B4-BE49-F238E27FC236}">
                <a16:creationId xmlns:a16="http://schemas.microsoft.com/office/drawing/2014/main" id="{DADAC259-7EDE-4647-8817-6AC4ED028EAD}"/>
              </a:ext>
            </a:extLst>
          </p:cNvPr>
          <p:cNvSpPr/>
          <p:nvPr/>
        </p:nvSpPr>
        <p:spPr>
          <a:xfrm>
            <a:off x="5257800" y="2686323"/>
            <a:ext cx="3657600" cy="262828"/>
          </a:xfrm>
          <a:prstGeom prst="callout1">
            <a:avLst>
              <a:gd name="adj1" fmla="val 49397"/>
              <a:gd name="adj2" fmla="val 318"/>
              <a:gd name="adj3" fmla="val 50258"/>
              <a:gd name="adj4" fmla="val -48066"/>
            </a:avLst>
          </a:prstGeom>
          <a:solidFill>
            <a:schemeClr val="accent1">
              <a:alpha val="15000"/>
            </a:schemeClr>
          </a:solidFill>
          <a:ln>
            <a:solidFill>
              <a:schemeClr val="accent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r>
              <a:rPr kumimoji="1" lang="en-US" altLang="ja-JP" sz="1050">
                <a:ea typeface="MS PGothic" panose="020B0600070205080204" pitchFamily="34" charset="-128"/>
              </a:rPr>
              <a:t>TDR </a:t>
            </a:r>
            <a:r>
              <a:rPr kumimoji="1" lang="ja-JP" altLang="en-US" sz="1050">
                <a:ea typeface="MS PGothic" panose="020B0600070205080204" pitchFamily="34" charset="-128"/>
              </a:rPr>
              <a:t>の実行結果</a:t>
            </a:r>
          </a:p>
        </p:txBody>
      </p:sp>
      <p:sp>
        <p:nvSpPr>
          <p:cNvPr id="20" name="吹き出し: 線 10">
            <a:extLst>
              <a:ext uri="{FF2B5EF4-FFF2-40B4-BE49-F238E27FC236}">
                <a16:creationId xmlns:a16="http://schemas.microsoft.com/office/drawing/2014/main" id="{10ACBDA5-7BCC-994F-9785-53E8BEA76DBD}"/>
              </a:ext>
            </a:extLst>
          </p:cNvPr>
          <p:cNvSpPr/>
          <p:nvPr/>
        </p:nvSpPr>
        <p:spPr>
          <a:xfrm>
            <a:off x="5267304" y="3092696"/>
            <a:ext cx="3657600" cy="346456"/>
          </a:xfrm>
          <a:prstGeom prst="callout1">
            <a:avLst>
              <a:gd name="adj1" fmla="val 49397"/>
              <a:gd name="adj2" fmla="val 318"/>
              <a:gd name="adj3" fmla="val 57821"/>
              <a:gd name="adj4" fmla="val -33392"/>
            </a:avLst>
          </a:prstGeom>
          <a:solidFill>
            <a:schemeClr val="accent1">
              <a:alpha val="15000"/>
            </a:schemeClr>
          </a:solidFill>
          <a:ln>
            <a:solidFill>
              <a:schemeClr val="accent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r>
              <a:rPr kumimoji="1" lang="ja-JP" altLang="en-US" sz="1050">
                <a:ea typeface="MS PGothic" panose="020B0600070205080204" pitchFamily="34" charset="-128"/>
              </a:rPr>
              <a:t>ツイスト</a:t>
            </a:r>
            <a:r>
              <a:rPr kumimoji="1" lang="en-US" altLang="ja-JP" sz="1050">
                <a:ea typeface="MS PGothic" panose="020B0600070205080204" pitchFamily="34" charset="-128"/>
              </a:rPr>
              <a:t> </a:t>
            </a:r>
            <a:r>
              <a:rPr kumimoji="1" lang="ja-JP" altLang="en-US" sz="1050">
                <a:ea typeface="MS PGothic" panose="020B0600070205080204" pitchFamily="34" charset="-128"/>
              </a:rPr>
              <a:t>ペア</a:t>
            </a:r>
            <a:r>
              <a:rPr kumimoji="1" lang="en-US" altLang="ja-JP" sz="1050">
                <a:ea typeface="MS PGothic" panose="020B0600070205080204" pitchFamily="34" charset="-128"/>
              </a:rPr>
              <a:t> </a:t>
            </a:r>
            <a:r>
              <a:rPr kumimoji="1" lang="ja-JP" altLang="en-US" sz="1050">
                <a:ea typeface="MS PGothic" panose="020B0600070205080204" pitchFamily="34" charset="-128"/>
              </a:rPr>
              <a:t>ケーブルが正しく結線されている場合の表示</a:t>
            </a:r>
          </a:p>
        </p:txBody>
      </p:sp>
      <p:sp>
        <p:nvSpPr>
          <p:cNvPr id="21" name="吹き出し: 線 10">
            <a:extLst>
              <a:ext uri="{FF2B5EF4-FFF2-40B4-BE49-F238E27FC236}">
                <a16:creationId xmlns:a16="http://schemas.microsoft.com/office/drawing/2014/main" id="{BA536F06-0538-C849-9C9C-AD4848CCB6A9}"/>
              </a:ext>
            </a:extLst>
          </p:cNvPr>
          <p:cNvSpPr/>
          <p:nvPr/>
        </p:nvSpPr>
        <p:spPr>
          <a:xfrm>
            <a:off x="5257800" y="4292701"/>
            <a:ext cx="3657600" cy="428772"/>
          </a:xfrm>
          <a:prstGeom prst="callout1">
            <a:avLst>
              <a:gd name="adj1" fmla="val 49397"/>
              <a:gd name="adj2" fmla="val 318"/>
              <a:gd name="adj3" fmla="val 48549"/>
              <a:gd name="adj4" fmla="val -34751"/>
            </a:avLst>
          </a:prstGeom>
          <a:solidFill>
            <a:schemeClr val="accent1">
              <a:alpha val="15000"/>
            </a:schemeClr>
          </a:solidFill>
          <a:ln>
            <a:solidFill>
              <a:schemeClr val="accent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r>
              <a:rPr kumimoji="1" lang="en-US" altLang="ja-JP" sz="1050">
                <a:ea typeface="MS PGothic" panose="020B0600070205080204" pitchFamily="34" charset="-128"/>
              </a:rPr>
              <a:t>TDR </a:t>
            </a:r>
            <a:r>
              <a:rPr kumimoji="1" lang="ja-JP" altLang="en-US" sz="1050">
                <a:ea typeface="MS PGothic" panose="020B0600070205080204" pitchFamily="34" charset="-128"/>
              </a:rPr>
              <a:t>テスト実行コマンドの入力後、</a:t>
            </a:r>
            <a:r>
              <a:rPr kumimoji="1" lang="en-US" altLang="ja-JP" sz="1050">
                <a:ea typeface="MS PGothic" panose="020B0600070205080204" pitchFamily="34" charset="-128"/>
              </a:rPr>
              <a:t>10 </a:t>
            </a:r>
            <a:r>
              <a:rPr kumimoji="1" lang="ja-JP" altLang="en-US" sz="1050">
                <a:ea typeface="MS PGothic" panose="020B0600070205080204" pitchFamily="34" charset="-128"/>
              </a:rPr>
              <a:t>秒を待たずに結果を表示しようとした場合の結果</a:t>
            </a:r>
          </a:p>
        </p:txBody>
      </p:sp>
      <p:sp>
        <p:nvSpPr>
          <p:cNvPr id="22" name="Slide Number Placeholder 4">
            <a:extLst>
              <a:ext uri="{FF2B5EF4-FFF2-40B4-BE49-F238E27FC236}">
                <a16:creationId xmlns:a16="http://schemas.microsoft.com/office/drawing/2014/main" id="{241F7D3A-8545-B249-8C66-95A72E5134A4}"/>
              </a:ext>
            </a:extLst>
          </p:cNvPr>
          <p:cNvSpPr>
            <a:spLocks noGrp="1"/>
          </p:cNvSpPr>
          <p:nvPr>
            <p:ph type="sldNum" sz="quarter" idx="4294967295"/>
          </p:nvPr>
        </p:nvSpPr>
        <p:spPr>
          <a:xfrm>
            <a:off x="8648700" y="4884738"/>
            <a:ext cx="495300" cy="274637"/>
          </a:xfrm>
          <a:prstGeom prst="rect">
            <a:avLst/>
          </a:prstGeom>
        </p:spPr>
        <p:txBody>
          <a:bodyPr>
            <a:noAutofit/>
          </a:bodyPr>
          <a:lstStyle/>
          <a:p>
            <a:fld id="{3945D0FD-48F1-4D72-80C5-FFB60B92A834}" type="slidenum">
              <a:rPr lang="en-US" sz="900" smtClean="0">
                <a:latin typeface="+mn-lt"/>
                <a:ea typeface="MS PGothic" panose="020B0600070205080204" pitchFamily="34" charset="-128"/>
              </a:rPr>
              <a:pPr/>
              <a:t>174</a:t>
            </a:fld>
            <a:endParaRPr lang="en-US" sz="900">
              <a:latin typeface="+mn-lt"/>
              <a:ea typeface="MS PGothic" panose="020B0600070205080204" pitchFamily="34" charset="-128"/>
            </a:endParaRPr>
          </a:p>
        </p:txBody>
      </p:sp>
    </p:spTree>
    <p:extLst>
      <p:ext uri="{BB962C8B-B14F-4D97-AF65-F5344CB8AC3E}">
        <p14:creationId xmlns:p14="http://schemas.microsoft.com/office/powerpoint/2010/main" val="3581241404"/>
      </p:ext>
    </p:extLst>
  </p:cSld>
  <p:clrMapOvr>
    <a:masterClrMapping/>
  </p:clrMapOvr>
</p:sld>
</file>

<file path=ppt/slides/slide1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テキスト ボックス 3">
            <a:extLst>
              <a:ext uri="{FF2B5EF4-FFF2-40B4-BE49-F238E27FC236}">
                <a16:creationId xmlns:a16="http://schemas.microsoft.com/office/drawing/2014/main" id="{D0081C5B-AEE2-495F-819D-150F875EB0D5}"/>
              </a:ext>
            </a:extLst>
          </p:cNvPr>
          <p:cNvSpPr txBox="1"/>
          <p:nvPr/>
        </p:nvSpPr>
        <p:spPr>
          <a:xfrm>
            <a:off x="233297" y="2940126"/>
            <a:ext cx="4811084" cy="1323439"/>
          </a:xfrm>
          <a:prstGeom prst="rect">
            <a:avLst/>
          </a:prstGeom>
          <a:solidFill>
            <a:schemeClr val="bg2">
              <a:lumMod val="95000"/>
            </a:schemeClr>
          </a:solidFill>
          <a:ln>
            <a:noFill/>
          </a:ln>
        </p:spPr>
        <p:style>
          <a:lnRef idx="0">
            <a:scrgbClr r="0" g="0" b="0"/>
          </a:lnRef>
          <a:fillRef idx="0">
            <a:scrgbClr r="0" g="0" b="0"/>
          </a:fillRef>
          <a:effectRef idx="0">
            <a:scrgbClr r="0" g="0" b="0"/>
          </a:effectRef>
          <a:fontRef idx="minor">
            <a:schemeClr val="accent4"/>
          </a:fontRef>
        </p:style>
        <p:txBody>
          <a:bodyPr wrap="square" rtlCol="0">
            <a:spAutoFit/>
          </a:bodyPr>
          <a:lstStyle/>
          <a:p>
            <a:r>
              <a:rPr kumimoji="1" lang="en-US" altLang="ja-JP" sz="800">
                <a:ea typeface="MS PGothic" panose="020B0600070205080204" pitchFamily="34" charset="-128"/>
              </a:rPr>
              <a:t>C9300#show cable-diagnostics </a:t>
            </a:r>
            <a:r>
              <a:rPr kumimoji="1" lang="en-US" altLang="ja-JP" sz="800" err="1">
                <a:ea typeface="MS PGothic" panose="020B0600070205080204" pitchFamily="34" charset="-128"/>
              </a:rPr>
              <a:t>tdr</a:t>
            </a:r>
            <a:r>
              <a:rPr kumimoji="1" lang="en-US" altLang="ja-JP" sz="800">
                <a:ea typeface="MS PGothic" panose="020B0600070205080204" pitchFamily="34" charset="-128"/>
              </a:rPr>
              <a:t> interface </a:t>
            </a:r>
            <a:r>
              <a:rPr kumimoji="1" lang="en-US" altLang="ja-JP" sz="800" err="1">
                <a:ea typeface="MS PGothic" panose="020B0600070205080204" pitchFamily="34" charset="-128"/>
              </a:rPr>
              <a:t>gigabitEthernet</a:t>
            </a:r>
            <a:r>
              <a:rPr kumimoji="1" lang="en-US" altLang="ja-JP" sz="800">
                <a:ea typeface="MS PGothic" panose="020B0600070205080204" pitchFamily="34" charset="-128"/>
              </a:rPr>
              <a:t> 2/0/12</a:t>
            </a:r>
          </a:p>
          <a:p>
            <a:r>
              <a:rPr kumimoji="1" lang="en-US" altLang="ja-JP" sz="800">
                <a:ea typeface="MS PGothic" panose="020B0600070205080204" pitchFamily="34" charset="-128"/>
              </a:rPr>
              <a:t>TDR test last run on: March 07 03:25:13</a:t>
            </a:r>
          </a:p>
          <a:p>
            <a:endParaRPr kumimoji="1" lang="en-US" altLang="ja-JP" sz="800">
              <a:ea typeface="MS PGothic" panose="020B0600070205080204" pitchFamily="34" charset="-128"/>
            </a:endParaRPr>
          </a:p>
          <a:p>
            <a:r>
              <a:rPr kumimoji="1" lang="en-US" altLang="ja-JP" sz="800">
                <a:ea typeface="MS PGothic" panose="020B0600070205080204" pitchFamily="34" charset="-128"/>
              </a:rPr>
              <a:t>Interface   Speed Local pair </a:t>
            </a:r>
            <a:r>
              <a:rPr kumimoji="1" lang="en-US" altLang="ja-JP" sz="800" err="1">
                <a:ea typeface="MS PGothic" panose="020B0600070205080204" pitchFamily="34" charset="-128"/>
              </a:rPr>
              <a:t>Pair</a:t>
            </a:r>
            <a:r>
              <a:rPr kumimoji="1" lang="en-US" altLang="ja-JP" sz="800">
                <a:ea typeface="MS PGothic" panose="020B0600070205080204" pitchFamily="34" charset="-128"/>
              </a:rPr>
              <a:t> length        Remote pair </a:t>
            </a:r>
            <a:r>
              <a:rPr kumimoji="1" lang="en-US" altLang="ja-JP" sz="800" err="1">
                <a:ea typeface="MS PGothic" panose="020B0600070205080204" pitchFamily="34" charset="-128"/>
              </a:rPr>
              <a:t>Pair</a:t>
            </a:r>
            <a:r>
              <a:rPr kumimoji="1" lang="en-US" altLang="ja-JP" sz="800">
                <a:ea typeface="MS PGothic" panose="020B0600070205080204" pitchFamily="34" charset="-128"/>
              </a:rPr>
              <a:t> status</a:t>
            </a:r>
          </a:p>
          <a:p>
            <a:r>
              <a:rPr kumimoji="1" lang="en-US" altLang="ja-JP" sz="800">
                <a:ea typeface="MS PGothic" panose="020B0600070205080204" pitchFamily="34" charset="-128"/>
              </a:rPr>
              <a:t>---------   ----- ---------- ------------------ ----------- --------------------</a:t>
            </a:r>
          </a:p>
          <a:p>
            <a:r>
              <a:rPr kumimoji="1" lang="en-US" altLang="ja-JP" sz="800" b="1">
                <a:solidFill>
                  <a:srgbClr val="FF0000"/>
                </a:solidFill>
                <a:ea typeface="MS PGothic" panose="020B0600070205080204" pitchFamily="34" charset="-128"/>
              </a:rPr>
              <a:t>Gi2/0/12    100M  Pair A     9    +/- 10 meters N/A         Normal</a:t>
            </a:r>
          </a:p>
          <a:p>
            <a:r>
              <a:rPr kumimoji="1" lang="en-US" altLang="ja-JP" sz="800" b="1">
                <a:solidFill>
                  <a:srgbClr val="FF0000"/>
                </a:solidFill>
                <a:ea typeface="MS PGothic" panose="020B0600070205080204" pitchFamily="34" charset="-128"/>
              </a:rPr>
              <a:t>                  Pair B     10   +/- 10 meters N/A         Normal</a:t>
            </a:r>
          </a:p>
          <a:p>
            <a:r>
              <a:rPr kumimoji="1" lang="en-US" altLang="ja-JP" sz="800" b="1">
                <a:solidFill>
                  <a:srgbClr val="000000"/>
                </a:solidFill>
                <a:ea typeface="MS PGothic" panose="020B0600070205080204" pitchFamily="34" charset="-128"/>
              </a:rPr>
              <a:t>                  Pair C     1    +/- 5  meters N/A         Short</a:t>
            </a:r>
          </a:p>
          <a:p>
            <a:r>
              <a:rPr kumimoji="1" lang="en-US" altLang="ja-JP" sz="800" b="1">
                <a:solidFill>
                  <a:srgbClr val="000000"/>
                </a:solidFill>
                <a:ea typeface="MS PGothic" panose="020B0600070205080204" pitchFamily="34" charset="-128"/>
              </a:rPr>
              <a:t>                  Pair D     1    +/- 5  meters N/A         Short</a:t>
            </a:r>
          </a:p>
          <a:p>
            <a:r>
              <a:rPr kumimoji="1" lang="en-US" altLang="ja-JP" sz="800">
                <a:ea typeface="MS PGothic" panose="020B0600070205080204" pitchFamily="34" charset="-128"/>
              </a:rPr>
              <a:t>C9300#</a:t>
            </a:r>
          </a:p>
        </p:txBody>
      </p:sp>
      <p:sp>
        <p:nvSpPr>
          <p:cNvPr id="5" name="テキスト ボックス 4">
            <a:extLst>
              <a:ext uri="{FF2B5EF4-FFF2-40B4-BE49-F238E27FC236}">
                <a16:creationId xmlns:a16="http://schemas.microsoft.com/office/drawing/2014/main" id="{A17D8AFA-B5D6-40F1-8CAD-B7CBF9C34EAC}"/>
              </a:ext>
            </a:extLst>
          </p:cNvPr>
          <p:cNvSpPr txBox="1"/>
          <p:nvPr/>
        </p:nvSpPr>
        <p:spPr>
          <a:xfrm>
            <a:off x="233296" y="2678516"/>
            <a:ext cx="4811084" cy="276999"/>
          </a:xfrm>
          <a:prstGeom prst="rect">
            <a:avLst/>
          </a:prstGeom>
          <a:noFill/>
        </p:spPr>
        <p:txBody>
          <a:bodyPr wrap="square" rtlCol="0">
            <a:spAutoFit/>
          </a:bodyPr>
          <a:lstStyle/>
          <a:p>
            <a:pPr marL="171450" indent="-171450">
              <a:buFont typeface="Apple SD Gothic Neo Regular" panose="02000300000000000000" pitchFamily="2" charset="-127"/>
              <a:buChar char="◼"/>
            </a:pPr>
            <a:r>
              <a:rPr kumimoji="1" lang="ja-JP" altLang="en-US" sz="1200" b="1">
                <a:solidFill>
                  <a:schemeClr val="bg1"/>
                </a:solidFill>
                <a:latin typeface="+mn-lt"/>
                <a:ea typeface="MS PGothic" panose="020B0600070205080204" pitchFamily="34" charset="-128"/>
              </a:rPr>
              <a:t>接続対向機器が</a:t>
            </a:r>
            <a:r>
              <a:rPr kumimoji="1" lang="en-US" altLang="ja-JP" sz="1200" b="1">
                <a:solidFill>
                  <a:schemeClr val="bg1"/>
                </a:solidFill>
                <a:latin typeface="+mn-lt"/>
                <a:ea typeface="MS PGothic" panose="020B0600070205080204" pitchFamily="34" charset="-128"/>
              </a:rPr>
              <a:t> 100M </a:t>
            </a:r>
            <a:r>
              <a:rPr kumimoji="1" lang="ja-JP" altLang="en-US" sz="1200" b="1">
                <a:solidFill>
                  <a:schemeClr val="bg1"/>
                </a:solidFill>
                <a:latin typeface="+mn-lt"/>
                <a:ea typeface="MS PGothic" panose="020B0600070205080204" pitchFamily="34" charset="-128"/>
              </a:rPr>
              <a:t>インターフェイスの場合</a:t>
            </a:r>
          </a:p>
        </p:txBody>
      </p:sp>
      <p:sp>
        <p:nvSpPr>
          <p:cNvPr id="6" name="テキスト ボックス 5">
            <a:extLst>
              <a:ext uri="{FF2B5EF4-FFF2-40B4-BE49-F238E27FC236}">
                <a16:creationId xmlns:a16="http://schemas.microsoft.com/office/drawing/2014/main" id="{2616B390-5C19-4916-B772-0D4056E14321}"/>
              </a:ext>
            </a:extLst>
          </p:cNvPr>
          <p:cNvSpPr txBox="1"/>
          <p:nvPr/>
        </p:nvSpPr>
        <p:spPr>
          <a:xfrm>
            <a:off x="233297" y="967158"/>
            <a:ext cx="5443154" cy="276999"/>
          </a:xfrm>
          <a:prstGeom prst="rect">
            <a:avLst/>
          </a:prstGeom>
          <a:noFill/>
        </p:spPr>
        <p:txBody>
          <a:bodyPr wrap="square" rtlCol="0">
            <a:spAutoFit/>
          </a:bodyPr>
          <a:lstStyle/>
          <a:p>
            <a:pPr marL="171450" indent="-171450">
              <a:buFont typeface="Apple SD Gothic Neo Regular" panose="02000300000000000000" pitchFamily="2" charset="-127"/>
              <a:buChar char="◼"/>
            </a:pPr>
            <a:r>
              <a:rPr kumimoji="1" lang="ja-JP" altLang="en-US" sz="1200" b="1">
                <a:solidFill>
                  <a:schemeClr val="bg1"/>
                </a:solidFill>
                <a:latin typeface="+mn-lt"/>
                <a:ea typeface="MS PGothic" panose="020B0600070205080204" pitchFamily="34" charset="-128"/>
              </a:rPr>
              <a:t>接続対向機器が</a:t>
            </a:r>
            <a:r>
              <a:rPr kumimoji="1" lang="en-US" altLang="ja-JP" sz="1200" b="1">
                <a:solidFill>
                  <a:schemeClr val="bg1"/>
                </a:solidFill>
                <a:latin typeface="+mn-lt"/>
                <a:ea typeface="MS PGothic" panose="020B0600070205080204" pitchFamily="34" charset="-128"/>
              </a:rPr>
              <a:t> 1G </a:t>
            </a:r>
            <a:r>
              <a:rPr kumimoji="1" lang="ja-JP" altLang="en-US" sz="1200" b="1">
                <a:solidFill>
                  <a:schemeClr val="bg1"/>
                </a:solidFill>
                <a:latin typeface="+mn-lt"/>
                <a:ea typeface="MS PGothic" panose="020B0600070205080204" pitchFamily="34" charset="-128"/>
              </a:rPr>
              <a:t>インターフェスの場合</a:t>
            </a:r>
          </a:p>
        </p:txBody>
      </p:sp>
      <p:sp>
        <p:nvSpPr>
          <p:cNvPr id="7" name="テキスト ボックス 6">
            <a:extLst>
              <a:ext uri="{FF2B5EF4-FFF2-40B4-BE49-F238E27FC236}">
                <a16:creationId xmlns:a16="http://schemas.microsoft.com/office/drawing/2014/main" id="{D1D49975-D7CA-4A60-8D0A-F0EB4986BECD}"/>
              </a:ext>
            </a:extLst>
          </p:cNvPr>
          <p:cNvSpPr txBox="1"/>
          <p:nvPr/>
        </p:nvSpPr>
        <p:spPr>
          <a:xfrm>
            <a:off x="233297" y="1202109"/>
            <a:ext cx="4811083" cy="1323439"/>
          </a:xfrm>
          <a:prstGeom prst="rect">
            <a:avLst/>
          </a:prstGeom>
          <a:solidFill>
            <a:schemeClr val="bg2">
              <a:lumMod val="95000"/>
            </a:schemeClr>
          </a:solidFill>
          <a:ln>
            <a:noFill/>
          </a:ln>
        </p:spPr>
        <p:style>
          <a:lnRef idx="0">
            <a:scrgbClr r="0" g="0" b="0"/>
          </a:lnRef>
          <a:fillRef idx="0">
            <a:scrgbClr r="0" g="0" b="0"/>
          </a:fillRef>
          <a:effectRef idx="0">
            <a:scrgbClr r="0" g="0" b="0"/>
          </a:effectRef>
          <a:fontRef idx="minor">
            <a:schemeClr val="accent4"/>
          </a:fontRef>
        </p:style>
        <p:txBody>
          <a:bodyPr wrap="square" rtlCol="0">
            <a:spAutoFit/>
          </a:bodyPr>
          <a:lstStyle/>
          <a:p>
            <a:r>
              <a:rPr kumimoji="1" lang="en-US" altLang="ja-JP" sz="800">
                <a:ea typeface="MS PGothic" panose="020B0600070205080204" pitchFamily="34" charset="-128"/>
              </a:rPr>
              <a:t>C9300#show cable-diagnostics </a:t>
            </a:r>
            <a:r>
              <a:rPr kumimoji="1" lang="en-US" altLang="ja-JP" sz="800" err="1">
                <a:ea typeface="MS PGothic" panose="020B0600070205080204" pitchFamily="34" charset="-128"/>
              </a:rPr>
              <a:t>tdr</a:t>
            </a:r>
            <a:r>
              <a:rPr kumimoji="1" lang="en-US" altLang="ja-JP" sz="800">
                <a:ea typeface="MS PGothic" panose="020B0600070205080204" pitchFamily="34" charset="-128"/>
              </a:rPr>
              <a:t> interface </a:t>
            </a:r>
            <a:r>
              <a:rPr kumimoji="1" lang="en-US" altLang="ja-JP" sz="800" err="1">
                <a:ea typeface="MS PGothic" panose="020B0600070205080204" pitchFamily="34" charset="-128"/>
              </a:rPr>
              <a:t>gigabitEthernet</a:t>
            </a:r>
            <a:r>
              <a:rPr kumimoji="1" lang="en-US" altLang="ja-JP" sz="800">
                <a:ea typeface="MS PGothic" panose="020B0600070205080204" pitchFamily="34" charset="-128"/>
              </a:rPr>
              <a:t> 2/0/10</a:t>
            </a:r>
          </a:p>
          <a:p>
            <a:r>
              <a:rPr kumimoji="1" lang="en-US" altLang="ja-JP" sz="800">
                <a:ea typeface="MS PGothic" panose="020B0600070205080204" pitchFamily="34" charset="-128"/>
              </a:rPr>
              <a:t>TDR test last run on: March 07 03:25:11</a:t>
            </a:r>
          </a:p>
          <a:p>
            <a:endParaRPr kumimoji="1" lang="en-US" altLang="ja-JP" sz="800">
              <a:ea typeface="MS PGothic" panose="020B0600070205080204" pitchFamily="34" charset="-128"/>
            </a:endParaRPr>
          </a:p>
          <a:p>
            <a:r>
              <a:rPr kumimoji="1" lang="en-US" altLang="ja-JP" sz="800">
                <a:ea typeface="MS PGothic" panose="020B0600070205080204" pitchFamily="34" charset="-128"/>
              </a:rPr>
              <a:t>Interface   Speed Local pair </a:t>
            </a:r>
            <a:r>
              <a:rPr kumimoji="1" lang="en-US" altLang="ja-JP" sz="800" err="1">
                <a:ea typeface="MS PGothic" panose="020B0600070205080204" pitchFamily="34" charset="-128"/>
              </a:rPr>
              <a:t>Pair</a:t>
            </a:r>
            <a:r>
              <a:rPr kumimoji="1" lang="en-US" altLang="ja-JP" sz="800">
                <a:ea typeface="MS PGothic" panose="020B0600070205080204" pitchFamily="34" charset="-128"/>
              </a:rPr>
              <a:t> length        Remote pair </a:t>
            </a:r>
            <a:r>
              <a:rPr kumimoji="1" lang="en-US" altLang="ja-JP" sz="800" err="1">
                <a:ea typeface="MS PGothic" panose="020B0600070205080204" pitchFamily="34" charset="-128"/>
              </a:rPr>
              <a:t>Pair</a:t>
            </a:r>
            <a:r>
              <a:rPr kumimoji="1" lang="en-US" altLang="ja-JP" sz="800">
                <a:ea typeface="MS PGothic" panose="020B0600070205080204" pitchFamily="34" charset="-128"/>
              </a:rPr>
              <a:t> status</a:t>
            </a:r>
          </a:p>
          <a:p>
            <a:r>
              <a:rPr kumimoji="1" lang="en-US" altLang="ja-JP" sz="800">
                <a:ea typeface="MS PGothic" panose="020B0600070205080204" pitchFamily="34" charset="-128"/>
              </a:rPr>
              <a:t>---------   ----- ---------- ------------------ ----------- --------------------</a:t>
            </a:r>
          </a:p>
          <a:p>
            <a:r>
              <a:rPr kumimoji="1" lang="en-US" altLang="ja-JP" sz="800" b="1">
                <a:solidFill>
                  <a:srgbClr val="FF0000"/>
                </a:solidFill>
                <a:ea typeface="MS PGothic" panose="020B0600070205080204" pitchFamily="34" charset="-128"/>
              </a:rPr>
              <a:t>Gi2/0/10    1000M Pair A     4    +/- 10 meters Pair B      Normal</a:t>
            </a:r>
          </a:p>
          <a:p>
            <a:r>
              <a:rPr kumimoji="1" lang="en-US" altLang="ja-JP" sz="800" b="1">
                <a:solidFill>
                  <a:srgbClr val="FF0000"/>
                </a:solidFill>
                <a:ea typeface="MS PGothic" panose="020B0600070205080204" pitchFamily="34" charset="-128"/>
              </a:rPr>
              <a:t>                  Pair B     0    +/- 10 meters Pair A      Normal</a:t>
            </a:r>
          </a:p>
          <a:p>
            <a:r>
              <a:rPr kumimoji="1" lang="en-US" altLang="ja-JP" sz="800" b="1">
                <a:solidFill>
                  <a:srgbClr val="FF0000"/>
                </a:solidFill>
                <a:ea typeface="MS PGothic" panose="020B0600070205080204" pitchFamily="34" charset="-128"/>
              </a:rPr>
              <a:t>                  Pair C     4    +/- 10 meters Pair D      Normal</a:t>
            </a:r>
          </a:p>
          <a:p>
            <a:r>
              <a:rPr kumimoji="1" lang="en-US" altLang="ja-JP" sz="800" b="1">
                <a:solidFill>
                  <a:srgbClr val="FF0000"/>
                </a:solidFill>
                <a:ea typeface="MS PGothic" panose="020B0600070205080204" pitchFamily="34" charset="-128"/>
              </a:rPr>
              <a:t>                  Pair D     2    +/- 10 meters Pair C      Normal</a:t>
            </a:r>
          </a:p>
          <a:p>
            <a:r>
              <a:rPr kumimoji="1" lang="en-US" altLang="ja-JP" sz="800">
                <a:ea typeface="MS PGothic" panose="020B0600070205080204" pitchFamily="34" charset="-128"/>
              </a:rPr>
              <a:t>C9300#</a:t>
            </a:r>
          </a:p>
        </p:txBody>
      </p:sp>
      <p:sp>
        <p:nvSpPr>
          <p:cNvPr id="16" name="右中かっこ 15">
            <a:extLst>
              <a:ext uri="{FF2B5EF4-FFF2-40B4-BE49-F238E27FC236}">
                <a16:creationId xmlns:a16="http://schemas.microsoft.com/office/drawing/2014/main" id="{225F1414-F1CF-40FA-B9FD-4CA778081EF3}"/>
              </a:ext>
            </a:extLst>
          </p:cNvPr>
          <p:cNvSpPr/>
          <p:nvPr/>
        </p:nvSpPr>
        <p:spPr>
          <a:xfrm>
            <a:off x="3985362" y="3869690"/>
            <a:ext cx="79742" cy="210796"/>
          </a:xfrm>
          <a:prstGeom prst="rightBrace">
            <a:avLst/>
          </a:prstGeom>
          <a:ln w="19050">
            <a:solidFill>
              <a:schemeClr val="accent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a:ea typeface="MS PGothic" panose="020B0600070205080204" pitchFamily="34" charset="-128"/>
            </a:endParaRPr>
          </a:p>
        </p:txBody>
      </p:sp>
      <p:sp>
        <p:nvSpPr>
          <p:cNvPr id="15" name="テキスト プレースホルダー 10">
            <a:extLst>
              <a:ext uri="{FF2B5EF4-FFF2-40B4-BE49-F238E27FC236}">
                <a16:creationId xmlns:a16="http://schemas.microsoft.com/office/drawing/2014/main" id="{D618BCBD-501F-4344-BF48-6E26AEEC7DF2}"/>
              </a:ext>
            </a:extLst>
          </p:cNvPr>
          <p:cNvSpPr txBox="1">
            <a:spLocks/>
          </p:cNvSpPr>
          <p:nvPr/>
        </p:nvSpPr>
        <p:spPr>
          <a:xfrm>
            <a:off x="589346" y="-326233"/>
            <a:ext cx="7084679" cy="326233"/>
          </a:xfrm>
          <a:prstGeom prst="rect">
            <a:avLst/>
          </a:prstGeom>
        </p:spPr>
        <p:txBody>
          <a:bodyPr wrap="square" lIns="91420" tIns="45710" rIns="91420" bIns="45710" anchor="b" anchorCtr="0">
            <a:noAutofit/>
          </a:bodyPr>
          <a:lstStyle>
            <a:lvl1pPr marL="169863" indent="-169863" algn="l" defTabSz="603575" rtl="0" eaLnBrk="1" fontAlgn="base" hangingPunct="1">
              <a:lnSpc>
                <a:spcPct val="100000"/>
              </a:lnSpc>
              <a:spcBef>
                <a:spcPct val="50000"/>
              </a:spcBef>
              <a:spcAft>
                <a:spcPct val="0"/>
              </a:spcAft>
              <a:buClr>
                <a:schemeClr val="tx2"/>
              </a:buClr>
              <a:buSzPct val="90000"/>
              <a:buFont typeface="Arial" charset="0"/>
              <a:buNone/>
              <a:defRPr lang="en-US" sz="1400" b="0" i="0" kern="1200">
                <a:solidFill>
                  <a:schemeClr val="tx1"/>
                </a:solidFill>
                <a:latin typeface="+mn-lt"/>
                <a:ea typeface="ＭＳ Ｐゴシック" charset="0"/>
                <a:cs typeface="CiscoSans ExtraLight"/>
              </a:defRPr>
            </a:lvl1pPr>
            <a:lvl2pPr marL="358775" indent="-215900" algn="l" defTabSz="684213" rtl="0" eaLnBrk="1" fontAlgn="base" hangingPunct="1">
              <a:lnSpc>
                <a:spcPct val="95000"/>
              </a:lnSpc>
              <a:spcBef>
                <a:spcPts val="600"/>
              </a:spcBef>
              <a:spcAft>
                <a:spcPct val="0"/>
              </a:spcAft>
              <a:buClr>
                <a:schemeClr val="tx2"/>
              </a:buClr>
              <a:buFont typeface="Arial" pitchFamily="34" charset="0"/>
              <a:buNone/>
              <a:defRPr lang="en-US" sz="1100" kern="1200">
                <a:solidFill>
                  <a:schemeClr val="tx1"/>
                </a:solidFill>
                <a:latin typeface="+mn-lt"/>
                <a:ea typeface="ＭＳ Ｐゴシック" charset="0"/>
                <a:cs typeface="CiscoSans"/>
              </a:defRPr>
            </a:lvl2pPr>
            <a:lvl3pPr marL="431800" indent="-169863" algn="l" defTabSz="684213" rtl="0" eaLnBrk="1" fontAlgn="base" hangingPunct="1">
              <a:lnSpc>
                <a:spcPct val="95000"/>
              </a:lnSpc>
              <a:spcBef>
                <a:spcPts val="625"/>
              </a:spcBef>
              <a:spcAft>
                <a:spcPct val="0"/>
              </a:spcAft>
              <a:buFont typeface="Arial" pitchFamily="34" charset="0"/>
              <a:buNone/>
              <a:defRPr lang="en-US" sz="1100" kern="1200">
                <a:solidFill>
                  <a:schemeClr val="tx1"/>
                </a:solidFill>
                <a:latin typeface="+mn-lt"/>
                <a:ea typeface="ＭＳ Ｐゴシック" charset="0"/>
                <a:cs typeface="CiscoSans"/>
              </a:defRPr>
            </a:lvl3pPr>
            <a:lvl4pPr marL="503238" indent="-169863" algn="l" defTabSz="684213" rtl="0" eaLnBrk="1" fontAlgn="base" hangingPunct="1">
              <a:lnSpc>
                <a:spcPct val="95000"/>
              </a:lnSpc>
              <a:spcBef>
                <a:spcPts val="625"/>
              </a:spcBef>
              <a:spcAft>
                <a:spcPct val="0"/>
              </a:spcAft>
              <a:buFont typeface="Arial" pitchFamily="34" charset="0"/>
              <a:buNone/>
              <a:defRPr lang="en-US" sz="1100" kern="1200">
                <a:solidFill>
                  <a:schemeClr val="tx1"/>
                </a:solidFill>
                <a:latin typeface="+mn-lt"/>
                <a:ea typeface="ＭＳ Ｐゴシック" charset="0"/>
                <a:cs typeface="CiscoSans"/>
              </a:defRPr>
            </a:lvl4pPr>
            <a:lvl5pPr marL="574675" indent="-169863" algn="l" defTabSz="684213" rtl="0" eaLnBrk="1" fontAlgn="base" hangingPunct="1">
              <a:lnSpc>
                <a:spcPct val="95000"/>
              </a:lnSpc>
              <a:spcBef>
                <a:spcPts val="625"/>
              </a:spcBef>
              <a:spcAft>
                <a:spcPct val="0"/>
              </a:spcAft>
              <a:buFont typeface="Arial" pitchFamily="34" charset="0"/>
              <a:buNone/>
              <a:defRPr lang="en-US" sz="1100" kern="1200">
                <a:solidFill>
                  <a:schemeClr val="tx1"/>
                </a:solidFill>
                <a:latin typeface="+mn-lt"/>
                <a:ea typeface="ＭＳ Ｐゴシック" charset="0"/>
                <a:cs typeface="CiscoSans"/>
              </a:defRPr>
            </a:lvl5pPr>
            <a:lvl6pPr marL="863856" indent="-171445" algn="l" defTabSz="685777" rtl="0" eaLnBrk="1" latinLnBrk="0" hangingPunct="1">
              <a:spcBef>
                <a:spcPts val="600"/>
              </a:spcBef>
              <a:buFont typeface="Arial" pitchFamily="34" charset="0"/>
              <a:buChar char="•"/>
              <a:defRPr sz="900" kern="1200" baseline="0">
                <a:solidFill>
                  <a:schemeClr val="tx1"/>
                </a:solidFill>
                <a:latin typeface="+mn-lt"/>
                <a:ea typeface="+mn-ea"/>
                <a:cs typeface="+mn-cs"/>
              </a:defRPr>
            </a:lvl6pPr>
            <a:lvl7pPr marL="935844" indent="-171422" algn="l" defTabSz="685777" rtl="0" eaLnBrk="1" latinLnBrk="0" hangingPunct="1">
              <a:spcBef>
                <a:spcPts val="600"/>
              </a:spcBef>
              <a:buFont typeface="Arial" pitchFamily="34" charset="0"/>
              <a:buChar char="•"/>
              <a:defRPr sz="800" kern="1200" baseline="0">
                <a:solidFill>
                  <a:schemeClr val="tx1"/>
                </a:solidFill>
                <a:latin typeface="+mn-lt"/>
                <a:ea typeface="+mn-ea"/>
                <a:cs typeface="+mn-cs"/>
              </a:defRPr>
            </a:lvl7pPr>
            <a:lvl8pPr marL="2400220" indent="0" algn="l" defTabSz="685777" rtl="0" eaLnBrk="1" latinLnBrk="0" hangingPunct="1">
              <a:spcBef>
                <a:spcPct val="20000"/>
              </a:spcBef>
              <a:buFont typeface="Arial" pitchFamily="34" charset="0"/>
              <a:buNone/>
              <a:defRPr sz="1500" kern="1200">
                <a:solidFill>
                  <a:schemeClr val="tx1"/>
                </a:solidFill>
                <a:latin typeface="+mn-lt"/>
                <a:ea typeface="+mn-ea"/>
                <a:cs typeface="+mn-cs"/>
              </a:defRPr>
            </a:lvl8pPr>
            <a:lvl9pPr marL="2914553" indent="-171445" algn="l" defTabSz="685777" rtl="0" eaLnBrk="1" latinLnBrk="0" hangingPunct="1">
              <a:spcBef>
                <a:spcPct val="20000"/>
              </a:spcBef>
              <a:buFont typeface="Arial" pitchFamily="34" charset="0"/>
              <a:buChar char="•"/>
              <a:defRPr sz="1500" kern="1200">
                <a:solidFill>
                  <a:schemeClr val="tx1"/>
                </a:solidFill>
                <a:latin typeface="+mn-lt"/>
                <a:ea typeface="+mn-ea"/>
                <a:cs typeface="+mn-cs"/>
              </a:defRPr>
            </a:lvl9pPr>
          </a:lstStyle>
          <a:p>
            <a:endParaRPr kumimoji="1" lang="en-US" altLang="ja-JP">
              <a:ea typeface="MS PGothic" panose="020B0600070205080204" pitchFamily="34" charset="-128"/>
            </a:endParaRPr>
          </a:p>
        </p:txBody>
      </p:sp>
      <p:sp>
        <p:nvSpPr>
          <p:cNvPr id="3" name="Title 2">
            <a:extLst>
              <a:ext uri="{FF2B5EF4-FFF2-40B4-BE49-F238E27FC236}">
                <a16:creationId xmlns:a16="http://schemas.microsoft.com/office/drawing/2014/main" id="{2249C8DE-B09C-0542-91FC-CF91512A8FA4}"/>
              </a:ext>
            </a:extLst>
          </p:cNvPr>
          <p:cNvSpPr>
            <a:spLocks noGrp="1"/>
          </p:cNvSpPr>
          <p:nvPr>
            <p:ph type="title"/>
          </p:nvPr>
        </p:nvSpPr>
        <p:spPr/>
        <p:txBody>
          <a:bodyPr/>
          <a:lstStyle/>
          <a:p>
            <a:r>
              <a:rPr lang="en-US">
                <a:latin typeface="+mn-lt"/>
                <a:ea typeface="MS PGothic" panose="020B0600070205080204" pitchFamily="34" charset="-128"/>
              </a:rPr>
              <a:t>TDR</a:t>
            </a:r>
          </a:p>
        </p:txBody>
      </p:sp>
      <p:sp>
        <p:nvSpPr>
          <p:cNvPr id="9" name="Text Placeholder 8">
            <a:extLst>
              <a:ext uri="{FF2B5EF4-FFF2-40B4-BE49-F238E27FC236}">
                <a16:creationId xmlns:a16="http://schemas.microsoft.com/office/drawing/2014/main" id="{51D5A45E-D8B1-F54A-8525-D23917BC70CD}"/>
              </a:ext>
            </a:extLst>
          </p:cNvPr>
          <p:cNvSpPr>
            <a:spLocks noGrp="1"/>
          </p:cNvSpPr>
          <p:nvPr>
            <p:ph type="body" sz="quarter" idx="12"/>
          </p:nvPr>
        </p:nvSpPr>
        <p:spPr>
          <a:xfrm>
            <a:off x="533400" y="60960"/>
            <a:ext cx="6544733" cy="326233"/>
          </a:xfrm>
        </p:spPr>
        <p:txBody>
          <a:bodyPr/>
          <a:lstStyle/>
          <a:p>
            <a:r>
              <a:rPr kumimoji="1" lang="en-US" altLang="ja-JP">
                <a:ea typeface="MS PGothic" panose="020B0600070205080204" pitchFamily="34" charset="-128"/>
              </a:rPr>
              <a:t>3.2  IOS Management</a:t>
            </a:r>
          </a:p>
        </p:txBody>
      </p:sp>
      <p:sp>
        <p:nvSpPr>
          <p:cNvPr id="11" name="吹き出し: 線 10">
            <a:extLst>
              <a:ext uri="{FF2B5EF4-FFF2-40B4-BE49-F238E27FC236}">
                <a16:creationId xmlns:a16="http://schemas.microsoft.com/office/drawing/2014/main" id="{EF216357-A01F-5341-BE9F-C147FD88370E}"/>
              </a:ext>
            </a:extLst>
          </p:cNvPr>
          <p:cNvSpPr/>
          <p:nvPr/>
        </p:nvSpPr>
        <p:spPr>
          <a:xfrm>
            <a:off x="5257800" y="3760702"/>
            <a:ext cx="3657600" cy="428772"/>
          </a:xfrm>
          <a:prstGeom prst="callout1">
            <a:avLst>
              <a:gd name="adj1" fmla="val 49397"/>
              <a:gd name="adj2" fmla="val 318"/>
              <a:gd name="adj3" fmla="val 48549"/>
              <a:gd name="adj4" fmla="val -30131"/>
            </a:avLst>
          </a:prstGeom>
          <a:solidFill>
            <a:schemeClr val="accent1">
              <a:alpha val="15000"/>
            </a:schemeClr>
          </a:solidFill>
          <a:ln>
            <a:solidFill>
              <a:schemeClr val="accent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r>
              <a:rPr kumimoji="1" lang="en-US" altLang="ja-JP" sz="1050">
                <a:ea typeface="MS PGothic" panose="020B0600070205080204" pitchFamily="34" charset="-128"/>
              </a:rPr>
              <a:t>100M </a:t>
            </a:r>
            <a:r>
              <a:rPr kumimoji="1" lang="ja-JP" altLang="en-US" sz="1050">
                <a:ea typeface="MS PGothic" panose="020B0600070205080204" pitchFamily="34" charset="-128"/>
              </a:rPr>
              <a:t>サポート</a:t>
            </a:r>
            <a:r>
              <a:rPr kumimoji="1" lang="en-US" altLang="ja-JP" sz="1050">
                <a:ea typeface="MS PGothic" panose="020B0600070205080204" pitchFamily="34" charset="-128"/>
              </a:rPr>
              <a:t> </a:t>
            </a:r>
            <a:r>
              <a:rPr kumimoji="1" lang="ja-JP" altLang="en-US" sz="1050">
                <a:ea typeface="MS PGothic" panose="020B0600070205080204" pitchFamily="34" charset="-128"/>
              </a:rPr>
              <a:t>インターフェイスの場合 </a:t>
            </a:r>
            <a:r>
              <a:rPr kumimoji="1" lang="en-US" altLang="ja-JP" sz="1050">
                <a:ea typeface="MS PGothic" panose="020B0600070205080204" pitchFamily="34" charset="-128"/>
              </a:rPr>
              <a:t>Pair C </a:t>
            </a:r>
            <a:r>
              <a:rPr kumimoji="1" lang="ja-JP" altLang="en-US" sz="1050">
                <a:ea typeface="MS PGothic" panose="020B0600070205080204" pitchFamily="34" charset="-128"/>
              </a:rPr>
              <a:t>、</a:t>
            </a:r>
            <a:r>
              <a:rPr kumimoji="1" lang="en-US" altLang="ja-JP" sz="1050">
                <a:ea typeface="MS PGothic" panose="020B0600070205080204" pitchFamily="34" charset="-128"/>
              </a:rPr>
              <a:t> Pair D </a:t>
            </a:r>
            <a:r>
              <a:rPr kumimoji="1" lang="ja-JP" altLang="en-US" sz="1050">
                <a:ea typeface="MS PGothic" panose="020B0600070205080204" pitchFamily="34" charset="-128"/>
              </a:rPr>
              <a:t>は無視してください。</a:t>
            </a:r>
          </a:p>
        </p:txBody>
      </p:sp>
      <p:sp>
        <p:nvSpPr>
          <p:cNvPr id="12" name="Slide Number Placeholder 4">
            <a:extLst>
              <a:ext uri="{FF2B5EF4-FFF2-40B4-BE49-F238E27FC236}">
                <a16:creationId xmlns:a16="http://schemas.microsoft.com/office/drawing/2014/main" id="{11222D91-D030-2948-BBFD-D03F960DAF65}"/>
              </a:ext>
            </a:extLst>
          </p:cNvPr>
          <p:cNvSpPr>
            <a:spLocks noGrp="1"/>
          </p:cNvSpPr>
          <p:nvPr>
            <p:ph type="sldNum" sz="quarter" idx="4294967295"/>
          </p:nvPr>
        </p:nvSpPr>
        <p:spPr>
          <a:xfrm>
            <a:off x="8648700" y="4884738"/>
            <a:ext cx="495300" cy="274637"/>
          </a:xfrm>
          <a:prstGeom prst="rect">
            <a:avLst/>
          </a:prstGeom>
        </p:spPr>
        <p:txBody>
          <a:bodyPr>
            <a:noAutofit/>
          </a:bodyPr>
          <a:lstStyle/>
          <a:p>
            <a:fld id="{3945D0FD-48F1-4D72-80C5-FFB60B92A834}" type="slidenum">
              <a:rPr lang="en-US" sz="900" smtClean="0">
                <a:latin typeface="+mn-lt"/>
                <a:ea typeface="MS PGothic" panose="020B0600070205080204" pitchFamily="34" charset="-128"/>
              </a:rPr>
              <a:pPr/>
              <a:t>175</a:t>
            </a:fld>
            <a:endParaRPr lang="en-US" sz="900">
              <a:latin typeface="+mn-lt"/>
              <a:ea typeface="MS PGothic" panose="020B0600070205080204" pitchFamily="34" charset="-128"/>
            </a:endParaRPr>
          </a:p>
        </p:txBody>
      </p:sp>
    </p:spTree>
    <p:extLst>
      <p:ext uri="{BB962C8B-B14F-4D97-AF65-F5344CB8AC3E}">
        <p14:creationId xmlns:p14="http://schemas.microsoft.com/office/powerpoint/2010/main" val="126021696"/>
      </p:ext>
    </p:extLst>
  </p:cSld>
  <p:clrMapOvr>
    <a:masterClrMapping/>
  </p:clrMapOvr>
</p:sld>
</file>

<file path=ppt/slides/slide1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テキスト ボックス 5">
            <a:extLst>
              <a:ext uri="{FF2B5EF4-FFF2-40B4-BE49-F238E27FC236}">
                <a16:creationId xmlns:a16="http://schemas.microsoft.com/office/drawing/2014/main" id="{2616B390-5C19-4916-B772-0D4056E14321}"/>
              </a:ext>
            </a:extLst>
          </p:cNvPr>
          <p:cNvSpPr txBox="1"/>
          <p:nvPr/>
        </p:nvSpPr>
        <p:spPr>
          <a:xfrm>
            <a:off x="228600" y="1374104"/>
            <a:ext cx="5443154" cy="276999"/>
          </a:xfrm>
          <a:prstGeom prst="rect">
            <a:avLst/>
          </a:prstGeom>
          <a:noFill/>
        </p:spPr>
        <p:txBody>
          <a:bodyPr wrap="square" rtlCol="0">
            <a:spAutoFit/>
          </a:bodyPr>
          <a:lstStyle/>
          <a:p>
            <a:pPr marL="171450" indent="-171450">
              <a:buFont typeface="Apple SD Gothic Neo Regular" panose="02000300000000000000" pitchFamily="2" charset="-127"/>
              <a:buChar char="◼"/>
            </a:pPr>
            <a:r>
              <a:rPr kumimoji="1" lang="ja-JP" altLang="en-US" sz="1200" b="1">
                <a:solidFill>
                  <a:schemeClr val="bg1"/>
                </a:solidFill>
                <a:latin typeface="+mn-lt"/>
                <a:ea typeface="MS PGothic" panose="020B0600070205080204" pitchFamily="34" charset="-128"/>
              </a:rPr>
              <a:t>接続対向機器が不明の場合</a:t>
            </a:r>
          </a:p>
        </p:txBody>
      </p:sp>
      <p:sp>
        <p:nvSpPr>
          <p:cNvPr id="7" name="テキスト ボックス 6">
            <a:extLst>
              <a:ext uri="{FF2B5EF4-FFF2-40B4-BE49-F238E27FC236}">
                <a16:creationId xmlns:a16="http://schemas.microsoft.com/office/drawing/2014/main" id="{D1D49975-D7CA-4A60-8D0A-F0EB4986BECD}"/>
              </a:ext>
            </a:extLst>
          </p:cNvPr>
          <p:cNvSpPr txBox="1"/>
          <p:nvPr/>
        </p:nvSpPr>
        <p:spPr>
          <a:xfrm>
            <a:off x="228601" y="1655763"/>
            <a:ext cx="4800600" cy="1446550"/>
          </a:xfrm>
          <a:prstGeom prst="rect">
            <a:avLst/>
          </a:prstGeom>
          <a:solidFill>
            <a:schemeClr val="bg2">
              <a:lumMod val="95000"/>
            </a:schemeClr>
          </a:solidFill>
          <a:ln>
            <a:noFill/>
          </a:ln>
        </p:spPr>
        <p:style>
          <a:lnRef idx="0">
            <a:scrgbClr r="0" g="0" b="0"/>
          </a:lnRef>
          <a:fillRef idx="0">
            <a:scrgbClr r="0" g="0" b="0"/>
          </a:fillRef>
          <a:effectRef idx="0">
            <a:scrgbClr r="0" g="0" b="0"/>
          </a:effectRef>
          <a:fontRef idx="minor">
            <a:schemeClr val="accent4"/>
          </a:fontRef>
        </p:style>
        <p:txBody>
          <a:bodyPr wrap="square" rtlCol="0">
            <a:spAutoFit/>
          </a:bodyPr>
          <a:lstStyle/>
          <a:p>
            <a:r>
              <a:rPr kumimoji="1" lang="en-US" altLang="ja-JP" sz="800">
                <a:ea typeface="MS PGothic" panose="020B0600070205080204" pitchFamily="34" charset="-128"/>
              </a:rPr>
              <a:t>C9300#show cable-diagnostics </a:t>
            </a:r>
            <a:r>
              <a:rPr kumimoji="1" lang="en-US" altLang="ja-JP" sz="800" err="1">
                <a:ea typeface="MS PGothic" panose="020B0600070205080204" pitchFamily="34" charset="-128"/>
              </a:rPr>
              <a:t>tdr</a:t>
            </a:r>
            <a:r>
              <a:rPr kumimoji="1" lang="en-US" altLang="ja-JP" sz="800">
                <a:ea typeface="MS PGothic" panose="020B0600070205080204" pitchFamily="34" charset="-128"/>
              </a:rPr>
              <a:t> interface </a:t>
            </a:r>
            <a:r>
              <a:rPr kumimoji="1" lang="en-US" altLang="ja-JP" sz="800" err="1">
                <a:ea typeface="MS PGothic" panose="020B0600070205080204" pitchFamily="34" charset="-128"/>
              </a:rPr>
              <a:t>gigabitEthernet</a:t>
            </a:r>
            <a:r>
              <a:rPr kumimoji="1" lang="en-US" altLang="ja-JP" sz="800">
                <a:ea typeface="MS PGothic" panose="020B0600070205080204" pitchFamily="34" charset="-128"/>
              </a:rPr>
              <a:t> 2/0/14</a:t>
            </a:r>
          </a:p>
          <a:p>
            <a:r>
              <a:rPr kumimoji="1" lang="en-US" altLang="ja-JP" sz="800">
                <a:ea typeface="MS PGothic" panose="020B0600070205080204" pitchFamily="34" charset="-128"/>
              </a:rPr>
              <a:t>TDR test last run on: March 07 03:31:51</a:t>
            </a:r>
          </a:p>
          <a:p>
            <a:endParaRPr kumimoji="1" lang="en-US" altLang="ja-JP" sz="800">
              <a:ea typeface="MS PGothic" panose="020B0600070205080204" pitchFamily="34" charset="-128"/>
            </a:endParaRPr>
          </a:p>
          <a:p>
            <a:r>
              <a:rPr kumimoji="1" lang="en-US" altLang="ja-JP" sz="800">
                <a:ea typeface="MS PGothic" panose="020B0600070205080204" pitchFamily="34" charset="-128"/>
              </a:rPr>
              <a:t>Interface   Speed Local pair </a:t>
            </a:r>
            <a:r>
              <a:rPr kumimoji="1" lang="en-US" altLang="ja-JP" sz="800" err="1">
                <a:ea typeface="MS PGothic" panose="020B0600070205080204" pitchFamily="34" charset="-128"/>
              </a:rPr>
              <a:t>Pair</a:t>
            </a:r>
            <a:r>
              <a:rPr kumimoji="1" lang="en-US" altLang="ja-JP" sz="800">
                <a:ea typeface="MS PGothic" panose="020B0600070205080204" pitchFamily="34" charset="-128"/>
              </a:rPr>
              <a:t> length        Remote pair </a:t>
            </a:r>
            <a:r>
              <a:rPr kumimoji="1" lang="en-US" altLang="ja-JP" sz="800" err="1">
                <a:ea typeface="MS PGothic" panose="020B0600070205080204" pitchFamily="34" charset="-128"/>
              </a:rPr>
              <a:t>Pair</a:t>
            </a:r>
            <a:r>
              <a:rPr kumimoji="1" lang="en-US" altLang="ja-JP" sz="800">
                <a:ea typeface="MS PGothic" panose="020B0600070205080204" pitchFamily="34" charset="-128"/>
              </a:rPr>
              <a:t> status</a:t>
            </a:r>
          </a:p>
          <a:p>
            <a:r>
              <a:rPr kumimoji="1" lang="en-US" altLang="ja-JP" sz="800">
                <a:ea typeface="MS PGothic" panose="020B0600070205080204" pitchFamily="34" charset="-128"/>
              </a:rPr>
              <a:t>---------   ----- ---------- ------------------ ----------- --------------------</a:t>
            </a:r>
          </a:p>
          <a:p>
            <a:r>
              <a:rPr kumimoji="1" lang="en-US" altLang="ja-JP" sz="800">
                <a:ea typeface="MS PGothic" panose="020B0600070205080204" pitchFamily="34" charset="-128"/>
              </a:rPr>
              <a:t>Gi2/0/14    auto  Pair A     1    +/- 5  meters </a:t>
            </a:r>
            <a:r>
              <a:rPr kumimoji="1" lang="en-US" altLang="ja-JP" sz="800" b="1">
                <a:solidFill>
                  <a:srgbClr val="FF0000"/>
                </a:solidFill>
                <a:ea typeface="MS PGothic" panose="020B0600070205080204" pitchFamily="34" charset="-128"/>
              </a:rPr>
              <a:t>N/A         Open</a:t>
            </a:r>
          </a:p>
          <a:p>
            <a:r>
              <a:rPr kumimoji="1" lang="en-US" altLang="ja-JP" sz="800">
                <a:ea typeface="MS PGothic" panose="020B0600070205080204" pitchFamily="34" charset="-128"/>
              </a:rPr>
              <a:t>                  Pair B     1    +/- 5  </a:t>
            </a:r>
            <a:r>
              <a:rPr kumimoji="1" lang="en-US" altLang="ja-JP" sz="800">
                <a:solidFill>
                  <a:srgbClr val="000000"/>
                </a:solidFill>
                <a:ea typeface="MS PGothic" panose="020B0600070205080204" pitchFamily="34" charset="-128"/>
              </a:rPr>
              <a:t>meters</a:t>
            </a:r>
            <a:r>
              <a:rPr kumimoji="1" lang="en-US" altLang="ja-JP" sz="800" b="1">
                <a:solidFill>
                  <a:srgbClr val="FF0000"/>
                </a:solidFill>
                <a:ea typeface="MS PGothic" panose="020B0600070205080204" pitchFamily="34" charset="-128"/>
              </a:rPr>
              <a:t> N/A         Open</a:t>
            </a:r>
          </a:p>
          <a:p>
            <a:r>
              <a:rPr kumimoji="1" lang="en-US" altLang="ja-JP" sz="800">
                <a:ea typeface="MS PGothic" panose="020B0600070205080204" pitchFamily="34" charset="-128"/>
              </a:rPr>
              <a:t>                  Pair C     1    +/- 5  </a:t>
            </a:r>
            <a:r>
              <a:rPr kumimoji="1" lang="en-US" altLang="ja-JP" sz="800">
                <a:solidFill>
                  <a:srgbClr val="000000"/>
                </a:solidFill>
                <a:ea typeface="MS PGothic" panose="020B0600070205080204" pitchFamily="34" charset="-128"/>
              </a:rPr>
              <a:t>meters</a:t>
            </a:r>
            <a:r>
              <a:rPr kumimoji="1" lang="en-US" altLang="ja-JP" sz="800" b="1">
                <a:solidFill>
                  <a:srgbClr val="FF0000"/>
                </a:solidFill>
                <a:ea typeface="MS PGothic" panose="020B0600070205080204" pitchFamily="34" charset="-128"/>
              </a:rPr>
              <a:t> N/A         Open</a:t>
            </a:r>
          </a:p>
          <a:p>
            <a:r>
              <a:rPr kumimoji="1" lang="en-US" altLang="ja-JP" sz="800">
                <a:ea typeface="MS PGothic" panose="020B0600070205080204" pitchFamily="34" charset="-128"/>
              </a:rPr>
              <a:t>                  Pair D     1    +/- 5  meters </a:t>
            </a:r>
            <a:r>
              <a:rPr kumimoji="1" lang="en-US" altLang="ja-JP" sz="800" b="1">
                <a:solidFill>
                  <a:srgbClr val="FF0000"/>
                </a:solidFill>
                <a:ea typeface="MS PGothic" panose="020B0600070205080204" pitchFamily="34" charset="-128"/>
              </a:rPr>
              <a:t>N/A         Open</a:t>
            </a:r>
          </a:p>
          <a:p>
            <a:r>
              <a:rPr kumimoji="1" lang="en-US" altLang="ja-JP" sz="800">
                <a:ea typeface="MS PGothic" panose="020B0600070205080204" pitchFamily="34" charset="-128"/>
              </a:rPr>
              <a:t>C9300#</a:t>
            </a:r>
          </a:p>
          <a:p>
            <a:endParaRPr kumimoji="1" lang="en-US" altLang="ja-JP" sz="800">
              <a:ea typeface="MS PGothic" panose="020B0600070205080204" pitchFamily="34" charset="-128"/>
            </a:endParaRPr>
          </a:p>
        </p:txBody>
      </p:sp>
      <p:sp>
        <p:nvSpPr>
          <p:cNvPr id="10" name="テキスト ボックス 9">
            <a:extLst>
              <a:ext uri="{FF2B5EF4-FFF2-40B4-BE49-F238E27FC236}">
                <a16:creationId xmlns:a16="http://schemas.microsoft.com/office/drawing/2014/main" id="{79E8610B-6194-4E0E-9A0E-C2EE0C67A863}"/>
              </a:ext>
            </a:extLst>
          </p:cNvPr>
          <p:cNvSpPr txBox="1"/>
          <p:nvPr/>
        </p:nvSpPr>
        <p:spPr>
          <a:xfrm>
            <a:off x="5257801" y="1655763"/>
            <a:ext cx="3657600" cy="769441"/>
          </a:xfrm>
          <a:prstGeom prst="rect">
            <a:avLst/>
          </a:prstGeom>
          <a:noFill/>
        </p:spPr>
        <p:txBody>
          <a:bodyPr wrap="square" rtlCol="0">
            <a:spAutoFit/>
          </a:bodyPr>
          <a:lstStyle/>
          <a:p>
            <a:r>
              <a:rPr kumimoji="1" lang="ja-JP" altLang="en-US" sz="1100" b="1">
                <a:latin typeface="+mn-lt"/>
                <a:ea typeface="MS PGothic" panose="020B0600070205080204" pitchFamily="34" charset="-128"/>
              </a:rPr>
              <a:t>＜注意＞</a:t>
            </a:r>
            <a:endParaRPr kumimoji="1" lang="en-US" altLang="ja-JP" sz="1100" b="1">
              <a:latin typeface="+mn-lt"/>
              <a:ea typeface="MS PGothic" panose="020B0600070205080204" pitchFamily="34" charset="-128"/>
            </a:endParaRPr>
          </a:p>
          <a:p>
            <a:r>
              <a:rPr kumimoji="1" lang="ja-JP" altLang="en-US" sz="1100">
                <a:latin typeface="+mn-lt"/>
                <a:ea typeface="MS PGothic" panose="020B0600070205080204" pitchFamily="34" charset="-128"/>
              </a:rPr>
              <a:t>接続対向機器が接続されていない場合、接続対向機器の電源が落ちている場合は</a:t>
            </a:r>
            <a:r>
              <a:rPr kumimoji="1" lang="en-US" altLang="ja-JP" sz="1100">
                <a:latin typeface="+mn-lt"/>
                <a:ea typeface="MS PGothic" panose="020B0600070205080204" pitchFamily="34" charset="-128"/>
              </a:rPr>
              <a:t> TDR </a:t>
            </a:r>
            <a:r>
              <a:rPr kumimoji="1" lang="ja-JP" altLang="en-US" sz="1100">
                <a:latin typeface="+mn-lt"/>
                <a:ea typeface="MS PGothic" panose="020B0600070205080204" pitchFamily="34" charset="-128"/>
              </a:rPr>
              <a:t>の計測ができません。</a:t>
            </a:r>
            <a:endParaRPr kumimoji="1" lang="en-US" altLang="ja-JP" sz="1100">
              <a:latin typeface="+mn-lt"/>
              <a:ea typeface="MS PGothic" panose="020B0600070205080204" pitchFamily="34" charset="-128"/>
            </a:endParaRPr>
          </a:p>
          <a:p>
            <a:endParaRPr kumimoji="1" lang="en-US" altLang="ja-JP" sz="1100">
              <a:latin typeface="+mn-lt"/>
              <a:ea typeface="MS PGothic" panose="020B0600070205080204" pitchFamily="34" charset="-128"/>
            </a:endParaRPr>
          </a:p>
        </p:txBody>
      </p:sp>
      <p:sp>
        <p:nvSpPr>
          <p:cNvPr id="3" name="Title 2">
            <a:extLst>
              <a:ext uri="{FF2B5EF4-FFF2-40B4-BE49-F238E27FC236}">
                <a16:creationId xmlns:a16="http://schemas.microsoft.com/office/drawing/2014/main" id="{0872611E-A9E6-AD43-BC34-5DF07B8E0A32}"/>
              </a:ext>
            </a:extLst>
          </p:cNvPr>
          <p:cNvSpPr>
            <a:spLocks noGrp="1"/>
          </p:cNvSpPr>
          <p:nvPr>
            <p:ph type="title"/>
          </p:nvPr>
        </p:nvSpPr>
        <p:spPr/>
        <p:txBody>
          <a:bodyPr/>
          <a:lstStyle/>
          <a:p>
            <a:r>
              <a:rPr lang="en-US">
                <a:latin typeface="+mn-lt"/>
                <a:ea typeface="MS PGothic" panose="020B0600070205080204" pitchFamily="34" charset="-128"/>
              </a:rPr>
              <a:t>TDR</a:t>
            </a:r>
          </a:p>
        </p:txBody>
      </p:sp>
      <p:sp>
        <p:nvSpPr>
          <p:cNvPr id="9" name="Text Placeholder 8">
            <a:extLst>
              <a:ext uri="{FF2B5EF4-FFF2-40B4-BE49-F238E27FC236}">
                <a16:creationId xmlns:a16="http://schemas.microsoft.com/office/drawing/2014/main" id="{0C46309A-4D23-4943-9C73-A6461F80C0F1}"/>
              </a:ext>
            </a:extLst>
          </p:cNvPr>
          <p:cNvSpPr>
            <a:spLocks noGrp="1"/>
          </p:cNvSpPr>
          <p:nvPr>
            <p:ph type="body" sz="quarter" idx="12"/>
          </p:nvPr>
        </p:nvSpPr>
        <p:spPr/>
        <p:txBody>
          <a:bodyPr/>
          <a:lstStyle/>
          <a:p>
            <a:r>
              <a:rPr kumimoji="1" lang="en-US" altLang="ja-JP">
                <a:ea typeface="MS PGothic" panose="020B0600070205080204" pitchFamily="34" charset="-128"/>
              </a:rPr>
              <a:t>3.2  IOS Management</a:t>
            </a:r>
            <a:endParaRPr lang="en-US">
              <a:ea typeface="MS PGothic" panose="020B0600070205080204" pitchFamily="34" charset="-128"/>
            </a:endParaRPr>
          </a:p>
        </p:txBody>
      </p:sp>
      <p:sp>
        <p:nvSpPr>
          <p:cNvPr id="8" name="Slide Number Placeholder 4">
            <a:extLst>
              <a:ext uri="{FF2B5EF4-FFF2-40B4-BE49-F238E27FC236}">
                <a16:creationId xmlns:a16="http://schemas.microsoft.com/office/drawing/2014/main" id="{AB3DA471-782F-2E44-95D0-E6E4D42A7A7F}"/>
              </a:ext>
            </a:extLst>
          </p:cNvPr>
          <p:cNvSpPr>
            <a:spLocks noGrp="1"/>
          </p:cNvSpPr>
          <p:nvPr>
            <p:ph type="sldNum" sz="quarter" idx="4294967295"/>
          </p:nvPr>
        </p:nvSpPr>
        <p:spPr>
          <a:xfrm>
            <a:off x="8648700" y="4884738"/>
            <a:ext cx="495300" cy="274637"/>
          </a:xfrm>
          <a:prstGeom prst="rect">
            <a:avLst/>
          </a:prstGeom>
        </p:spPr>
        <p:txBody>
          <a:bodyPr>
            <a:noAutofit/>
          </a:bodyPr>
          <a:lstStyle/>
          <a:p>
            <a:fld id="{3945D0FD-48F1-4D72-80C5-FFB60B92A834}" type="slidenum">
              <a:rPr lang="en-US" sz="900" smtClean="0">
                <a:latin typeface="+mn-lt"/>
                <a:ea typeface="MS PGothic" panose="020B0600070205080204" pitchFamily="34" charset="-128"/>
              </a:rPr>
              <a:pPr/>
              <a:t>176</a:t>
            </a:fld>
            <a:endParaRPr lang="en-US" sz="900">
              <a:latin typeface="+mn-lt"/>
              <a:ea typeface="MS PGothic" panose="020B0600070205080204" pitchFamily="34" charset="-128"/>
            </a:endParaRPr>
          </a:p>
        </p:txBody>
      </p:sp>
    </p:spTree>
    <p:extLst>
      <p:ext uri="{BB962C8B-B14F-4D97-AF65-F5344CB8AC3E}">
        <p14:creationId xmlns:p14="http://schemas.microsoft.com/office/powerpoint/2010/main" val="2348380131"/>
      </p:ext>
    </p:extLst>
  </p:cSld>
  <p:clrMapOvr>
    <a:masterClrMapping/>
  </p:clrMapOvr>
</p:sld>
</file>

<file path=ppt/slides/slide1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テキスト ボックス 9">
            <a:extLst>
              <a:ext uri="{FF2B5EF4-FFF2-40B4-BE49-F238E27FC236}">
                <a16:creationId xmlns:a16="http://schemas.microsoft.com/office/drawing/2014/main" id="{79E8610B-6194-4E0E-9A0E-C2EE0C67A863}"/>
              </a:ext>
            </a:extLst>
          </p:cNvPr>
          <p:cNvSpPr txBox="1"/>
          <p:nvPr/>
        </p:nvSpPr>
        <p:spPr>
          <a:xfrm>
            <a:off x="533400" y="950130"/>
            <a:ext cx="8527593" cy="2855141"/>
          </a:xfrm>
          <a:prstGeom prst="rect">
            <a:avLst/>
          </a:prstGeom>
          <a:noFill/>
        </p:spPr>
        <p:txBody>
          <a:bodyPr wrap="square" rtlCol="0">
            <a:spAutoFit/>
          </a:bodyPr>
          <a:lstStyle/>
          <a:p>
            <a:pPr marL="171450" indent="-171450">
              <a:lnSpc>
                <a:spcPct val="150000"/>
              </a:lnSpc>
              <a:buFont typeface="Apple SD Gothic Neo Regular" panose="02000300000000000000" pitchFamily="2" charset="-127"/>
              <a:buChar char="◼"/>
            </a:pPr>
            <a:r>
              <a:rPr lang="ja-JP" altLang="en-US" sz="1100" b="1">
                <a:solidFill>
                  <a:schemeClr val="tx2"/>
                </a:solidFill>
                <a:latin typeface="+mn-lt"/>
                <a:ea typeface="MS PGothic" panose="020B0600070205080204" pitchFamily="34" charset="-128"/>
              </a:rPr>
              <a:t>擬似障害ケーブルを作成</a:t>
            </a:r>
            <a:endParaRPr lang="en-US" altLang="ja-JP" sz="1100" b="1">
              <a:solidFill>
                <a:schemeClr val="tx2"/>
              </a:solidFill>
              <a:latin typeface="+mn-lt"/>
              <a:ea typeface="MS PGothic" panose="020B0600070205080204" pitchFamily="34" charset="-128"/>
            </a:endParaRPr>
          </a:p>
          <a:p>
            <a:pPr marL="231775" indent="-231775">
              <a:lnSpc>
                <a:spcPct val="150000"/>
              </a:lnSpc>
              <a:buFont typeface="+mj-lt"/>
              <a:buAutoNum type="arabicPeriod"/>
            </a:pPr>
            <a:r>
              <a:rPr lang="en-US" altLang="ja-JP" sz="1100" b="1">
                <a:solidFill>
                  <a:srgbClr val="000000"/>
                </a:solidFill>
                <a:latin typeface="+mn-lt"/>
                <a:ea typeface="MS PGothic" panose="020B0600070205080204" pitchFamily="34" charset="-128"/>
              </a:rPr>
              <a:t>Pair A</a:t>
            </a:r>
            <a:r>
              <a:rPr lang="ja-JP" altLang="en-US" sz="1100" b="1">
                <a:solidFill>
                  <a:srgbClr val="000000"/>
                </a:solidFill>
                <a:latin typeface="+mn-lt"/>
                <a:ea typeface="MS PGothic" panose="020B0600070205080204" pitchFamily="34" charset="-128"/>
              </a:rPr>
              <a:t> 断線（橙</a:t>
            </a:r>
            <a:r>
              <a:rPr lang="en-US" altLang="ja-JP" sz="1100" b="1">
                <a:solidFill>
                  <a:srgbClr val="000000"/>
                </a:solidFill>
                <a:latin typeface="+mn-lt"/>
                <a:ea typeface="MS PGothic" panose="020B0600070205080204" pitchFamily="34" charset="-128"/>
              </a:rPr>
              <a:t>X</a:t>
            </a:r>
            <a:r>
              <a:rPr lang="ja-JP" altLang="en-US" sz="1100" b="1">
                <a:solidFill>
                  <a:srgbClr val="000000"/>
                </a:solidFill>
                <a:latin typeface="+mn-lt"/>
                <a:ea typeface="MS PGothic" panose="020B0600070205080204" pitchFamily="34" charset="-128"/>
              </a:rPr>
              <a:t>）</a:t>
            </a:r>
            <a:endParaRPr lang="en-US" altLang="ja-JP" sz="1100" b="1">
              <a:solidFill>
                <a:srgbClr val="000000"/>
              </a:solidFill>
              <a:latin typeface="+mn-lt"/>
              <a:ea typeface="MS PGothic" panose="020B0600070205080204" pitchFamily="34" charset="-128"/>
            </a:endParaRPr>
          </a:p>
          <a:p>
            <a:pPr marL="231775" indent="-231775">
              <a:lnSpc>
                <a:spcPct val="150000"/>
              </a:lnSpc>
              <a:buFont typeface="+mj-lt"/>
              <a:buAutoNum type="arabicPeriod"/>
            </a:pPr>
            <a:r>
              <a:rPr lang="en-US" altLang="ja-JP" sz="1100" b="1">
                <a:solidFill>
                  <a:srgbClr val="000000"/>
                </a:solidFill>
                <a:latin typeface="+mn-lt"/>
                <a:ea typeface="MS PGothic" panose="020B0600070205080204" pitchFamily="34" charset="-128"/>
              </a:rPr>
              <a:t>Pair C</a:t>
            </a:r>
            <a:r>
              <a:rPr lang="ja-JP" altLang="en-US" sz="1100" b="1">
                <a:solidFill>
                  <a:srgbClr val="000000"/>
                </a:solidFill>
                <a:latin typeface="+mn-lt"/>
                <a:ea typeface="MS PGothic" panose="020B0600070205080204" pitchFamily="34" charset="-128"/>
              </a:rPr>
              <a:t> 断線（青</a:t>
            </a:r>
            <a:r>
              <a:rPr lang="en-US" altLang="ja-JP" sz="1100" b="1">
                <a:solidFill>
                  <a:srgbClr val="000000"/>
                </a:solidFill>
                <a:latin typeface="+mn-lt"/>
                <a:ea typeface="MS PGothic" panose="020B0600070205080204" pitchFamily="34" charset="-128"/>
              </a:rPr>
              <a:t>X</a:t>
            </a:r>
            <a:r>
              <a:rPr lang="ja-JP" altLang="en-US" sz="1100" b="1">
                <a:solidFill>
                  <a:srgbClr val="000000"/>
                </a:solidFill>
                <a:latin typeface="+mn-lt"/>
                <a:ea typeface="MS PGothic" panose="020B0600070205080204" pitchFamily="34" charset="-128"/>
              </a:rPr>
              <a:t>）</a:t>
            </a:r>
            <a:endParaRPr lang="en-US" altLang="ja-JP" sz="1100" b="1">
              <a:solidFill>
                <a:srgbClr val="000000"/>
              </a:solidFill>
              <a:latin typeface="+mn-lt"/>
              <a:ea typeface="MS PGothic" panose="020B0600070205080204" pitchFamily="34" charset="-128"/>
            </a:endParaRPr>
          </a:p>
          <a:p>
            <a:pPr marL="231775" indent="-231775">
              <a:lnSpc>
                <a:spcPct val="150000"/>
              </a:lnSpc>
              <a:buFont typeface="+mj-lt"/>
              <a:buAutoNum type="arabicPeriod"/>
            </a:pPr>
            <a:r>
              <a:rPr lang="en-US" altLang="ja-JP" sz="1100" b="1">
                <a:solidFill>
                  <a:srgbClr val="000000"/>
                </a:solidFill>
                <a:latin typeface="+mn-lt"/>
                <a:ea typeface="MS PGothic" panose="020B0600070205080204" pitchFamily="34" charset="-128"/>
              </a:rPr>
              <a:t>Pair A</a:t>
            </a:r>
            <a:r>
              <a:rPr lang="ja-JP" altLang="en-US" sz="1100" b="1">
                <a:solidFill>
                  <a:srgbClr val="000000"/>
                </a:solidFill>
                <a:latin typeface="+mn-lt"/>
                <a:ea typeface="MS PGothic" panose="020B0600070205080204" pitchFamily="34" charset="-128"/>
              </a:rPr>
              <a:t> ショート（橙 </a:t>
            </a:r>
            <a:r>
              <a:rPr lang="en-US" altLang="ja-JP" sz="1100" b="1">
                <a:solidFill>
                  <a:srgbClr val="000000"/>
                </a:solidFill>
                <a:latin typeface="+mn-lt"/>
                <a:ea typeface="MS PGothic" panose="020B0600070205080204" pitchFamily="34" charset="-128"/>
              </a:rPr>
              <a:t>&amp; </a:t>
            </a:r>
            <a:r>
              <a:rPr lang="ja-JP" altLang="en-US" sz="1100" b="1">
                <a:solidFill>
                  <a:srgbClr val="000000"/>
                </a:solidFill>
                <a:latin typeface="+mn-lt"/>
                <a:ea typeface="MS PGothic" panose="020B0600070205080204" pitchFamily="34" charset="-128"/>
              </a:rPr>
              <a:t>橙白）</a:t>
            </a:r>
            <a:endParaRPr lang="en-US" altLang="ja-JP" sz="1100" b="1">
              <a:solidFill>
                <a:srgbClr val="000000"/>
              </a:solidFill>
              <a:latin typeface="+mn-lt"/>
              <a:ea typeface="MS PGothic" panose="020B0600070205080204" pitchFamily="34" charset="-128"/>
            </a:endParaRPr>
          </a:p>
          <a:p>
            <a:pPr marL="231775" indent="-231775">
              <a:lnSpc>
                <a:spcPct val="150000"/>
              </a:lnSpc>
              <a:buFont typeface="+mj-lt"/>
              <a:buAutoNum type="arabicPeriod"/>
            </a:pPr>
            <a:r>
              <a:rPr lang="en-US" altLang="ja-JP" sz="1100" b="1">
                <a:solidFill>
                  <a:srgbClr val="000000"/>
                </a:solidFill>
                <a:latin typeface="+mn-lt"/>
                <a:ea typeface="MS PGothic" panose="020B0600070205080204" pitchFamily="34" charset="-128"/>
              </a:rPr>
              <a:t>Pair AC</a:t>
            </a:r>
            <a:r>
              <a:rPr lang="ja-JP" altLang="en-US" sz="1100" b="1">
                <a:solidFill>
                  <a:srgbClr val="000000"/>
                </a:solidFill>
                <a:latin typeface="+mn-lt"/>
                <a:ea typeface="MS PGothic" panose="020B0600070205080204" pitchFamily="34" charset="-128"/>
              </a:rPr>
              <a:t> 間一部ショート（橙 </a:t>
            </a:r>
            <a:r>
              <a:rPr lang="en-US" altLang="ja-JP" sz="1100" b="1">
                <a:solidFill>
                  <a:srgbClr val="000000"/>
                </a:solidFill>
                <a:latin typeface="+mn-lt"/>
                <a:ea typeface="MS PGothic" panose="020B0600070205080204" pitchFamily="34" charset="-128"/>
              </a:rPr>
              <a:t>&amp; </a:t>
            </a:r>
            <a:r>
              <a:rPr lang="ja-JP" altLang="en-US" sz="1100" b="1">
                <a:solidFill>
                  <a:srgbClr val="000000"/>
                </a:solidFill>
                <a:latin typeface="+mn-lt"/>
                <a:ea typeface="MS PGothic" panose="020B0600070205080204" pitchFamily="34" charset="-128"/>
              </a:rPr>
              <a:t>青）</a:t>
            </a:r>
            <a:endParaRPr lang="en-US" altLang="ja-JP" sz="1100" b="1">
              <a:solidFill>
                <a:srgbClr val="000000"/>
              </a:solidFill>
              <a:latin typeface="+mn-lt"/>
              <a:ea typeface="MS PGothic" panose="020B0600070205080204" pitchFamily="34" charset="-128"/>
            </a:endParaRPr>
          </a:p>
          <a:p>
            <a:pPr marL="231775" indent="-231775">
              <a:lnSpc>
                <a:spcPct val="150000"/>
              </a:lnSpc>
              <a:buFont typeface="+mj-lt"/>
              <a:buAutoNum type="arabicPeriod"/>
            </a:pPr>
            <a:r>
              <a:rPr lang="en-US" altLang="ja-JP" sz="1100" b="1">
                <a:solidFill>
                  <a:srgbClr val="000000"/>
                </a:solidFill>
                <a:latin typeface="+mn-lt"/>
                <a:ea typeface="MS PGothic" panose="020B0600070205080204" pitchFamily="34" charset="-128"/>
              </a:rPr>
              <a:t>Pair C</a:t>
            </a:r>
            <a:r>
              <a:rPr lang="ja-JP" altLang="en-US" sz="1100" b="1">
                <a:solidFill>
                  <a:srgbClr val="000000"/>
                </a:solidFill>
                <a:latin typeface="+mn-lt"/>
                <a:ea typeface="MS PGothic" panose="020B0600070205080204" pitchFamily="34" charset="-128"/>
              </a:rPr>
              <a:t> 内逆接続（青 </a:t>
            </a:r>
            <a:r>
              <a:rPr lang="en-US" altLang="ja-JP" sz="1100" b="1">
                <a:solidFill>
                  <a:srgbClr val="000000"/>
                </a:solidFill>
                <a:latin typeface="+mn-lt"/>
                <a:ea typeface="MS PGothic" panose="020B0600070205080204" pitchFamily="34" charset="-128"/>
              </a:rPr>
              <a:t>&lt;---&gt; </a:t>
            </a:r>
            <a:r>
              <a:rPr lang="ja-JP" altLang="en-US" sz="1100" b="1">
                <a:solidFill>
                  <a:srgbClr val="000000"/>
                </a:solidFill>
                <a:latin typeface="+mn-lt"/>
                <a:ea typeface="MS PGothic" panose="020B0600070205080204" pitchFamily="34" charset="-128"/>
              </a:rPr>
              <a:t>青白）</a:t>
            </a:r>
            <a:endParaRPr lang="en-US" altLang="ja-JP" sz="1100" b="1">
              <a:solidFill>
                <a:srgbClr val="000000"/>
              </a:solidFill>
              <a:latin typeface="+mn-lt"/>
              <a:ea typeface="MS PGothic" panose="020B0600070205080204" pitchFamily="34" charset="-128"/>
            </a:endParaRPr>
          </a:p>
          <a:p>
            <a:pPr marL="231775" indent="-231775">
              <a:lnSpc>
                <a:spcPct val="150000"/>
              </a:lnSpc>
              <a:buFont typeface="+mj-lt"/>
              <a:buAutoNum type="arabicPeriod"/>
            </a:pPr>
            <a:r>
              <a:rPr lang="en-US" altLang="ja-JP" sz="1100" b="1">
                <a:solidFill>
                  <a:srgbClr val="000000"/>
                </a:solidFill>
                <a:latin typeface="+mn-lt"/>
                <a:ea typeface="MS PGothic" panose="020B0600070205080204" pitchFamily="34" charset="-128"/>
              </a:rPr>
              <a:t>Pair C</a:t>
            </a:r>
            <a:r>
              <a:rPr lang="ja-JP" altLang="en-US" sz="1100" b="1">
                <a:solidFill>
                  <a:srgbClr val="000000"/>
                </a:solidFill>
                <a:latin typeface="+mn-lt"/>
                <a:ea typeface="MS PGothic" panose="020B0600070205080204" pitchFamily="34" charset="-128"/>
              </a:rPr>
              <a:t> と　</a:t>
            </a:r>
            <a:r>
              <a:rPr lang="en-US" altLang="ja-JP" sz="1100" b="1">
                <a:solidFill>
                  <a:srgbClr val="000000"/>
                </a:solidFill>
                <a:latin typeface="+mn-lt"/>
                <a:ea typeface="MS PGothic" panose="020B0600070205080204" pitchFamily="34" charset="-128"/>
              </a:rPr>
              <a:t>Pair D</a:t>
            </a:r>
            <a:r>
              <a:rPr lang="ja-JP" altLang="en-US" sz="1100" b="1">
                <a:solidFill>
                  <a:srgbClr val="000000"/>
                </a:solidFill>
                <a:latin typeface="+mn-lt"/>
                <a:ea typeface="MS PGothic" panose="020B0600070205080204" pitchFamily="34" charset="-128"/>
              </a:rPr>
              <a:t> 間で一部逆接続（青白 </a:t>
            </a:r>
            <a:r>
              <a:rPr lang="en-US" altLang="ja-JP" sz="1100" b="1">
                <a:solidFill>
                  <a:srgbClr val="000000"/>
                </a:solidFill>
                <a:latin typeface="+mn-lt"/>
                <a:ea typeface="MS PGothic" panose="020B0600070205080204" pitchFamily="34" charset="-128"/>
              </a:rPr>
              <a:t>&lt;---&gt; </a:t>
            </a:r>
            <a:r>
              <a:rPr lang="ja-JP" altLang="en-US" sz="1100" b="1">
                <a:solidFill>
                  <a:srgbClr val="000000"/>
                </a:solidFill>
                <a:latin typeface="+mn-lt"/>
                <a:ea typeface="MS PGothic" panose="020B0600070205080204" pitchFamily="34" charset="-128"/>
              </a:rPr>
              <a:t>茶白）</a:t>
            </a:r>
            <a:endParaRPr lang="en-US" altLang="ja-JP" sz="1100" b="1">
              <a:solidFill>
                <a:srgbClr val="000000"/>
              </a:solidFill>
              <a:latin typeface="+mn-lt"/>
              <a:ea typeface="MS PGothic" panose="020B0600070205080204" pitchFamily="34" charset="-128"/>
            </a:endParaRPr>
          </a:p>
          <a:p>
            <a:pPr marL="231775" indent="-231775">
              <a:lnSpc>
                <a:spcPct val="150000"/>
              </a:lnSpc>
              <a:buFont typeface="+mj-lt"/>
              <a:buAutoNum type="arabicPeriod"/>
            </a:pPr>
            <a:r>
              <a:rPr lang="en-US" altLang="ja-JP" sz="1100" b="1">
                <a:solidFill>
                  <a:srgbClr val="000000"/>
                </a:solidFill>
                <a:latin typeface="+mn-lt"/>
                <a:ea typeface="MS PGothic" panose="020B0600070205080204" pitchFamily="34" charset="-128"/>
              </a:rPr>
              <a:t>Pair C</a:t>
            </a:r>
            <a:r>
              <a:rPr lang="ja-JP" altLang="en-US" sz="1100" b="1">
                <a:solidFill>
                  <a:srgbClr val="000000"/>
                </a:solidFill>
                <a:latin typeface="+mn-lt"/>
                <a:ea typeface="MS PGothic" panose="020B0600070205080204" pitchFamily="34" charset="-128"/>
              </a:rPr>
              <a:t> と　</a:t>
            </a:r>
            <a:r>
              <a:rPr lang="en-US" altLang="ja-JP" sz="1100" b="1">
                <a:solidFill>
                  <a:srgbClr val="000000"/>
                </a:solidFill>
                <a:latin typeface="+mn-lt"/>
                <a:ea typeface="MS PGothic" panose="020B0600070205080204" pitchFamily="34" charset="-128"/>
              </a:rPr>
              <a:t>Pair D</a:t>
            </a:r>
            <a:r>
              <a:rPr lang="ja-JP" altLang="en-US" sz="1100" b="1">
                <a:solidFill>
                  <a:srgbClr val="000000"/>
                </a:solidFill>
                <a:latin typeface="+mn-lt"/>
                <a:ea typeface="MS PGothic" panose="020B0600070205080204" pitchFamily="34" charset="-128"/>
              </a:rPr>
              <a:t> 間を逆接続（青</a:t>
            </a:r>
            <a:r>
              <a:rPr lang="en-US" altLang="ja-JP" sz="1100" b="1">
                <a:solidFill>
                  <a:srgbClr val="000000"/>
                </a:solidFill>
                <a:latin typeface="+mn-lt"/>
                <a:ea typeface="MS PGothic" panose="020B0600070205080204" pitchFamily="34" charset="-128"/>
              </a:rPr>
              <a:t>&amp;</a:t>
            </a:r>
            <a:r>
              <a:rPr lang="ja-JP" altLang="en-US" sz="1100" b="1">
                <a:solidFill>
                  <a:srgbClr val="000000"/>
                </a:solidFill>
                <a:latin typeface="+mn-lt"/>
                <a:ea typeface="MS PGothic" panose="020B0600070205080204" pitchFamily="34" charset="-128"/>
              </a:rPr>
              <a:t>青白 </a:t>
            </a:r>
            <a:r>
              <a:rPr lang="en-US" altLang="ja-JP" sz="1100" b="1">
                <a:solidFill>
                  <a:srgbClr val="000000"/>
                </a:solidFill>
                <a:latin typeface="+mn-lt"/>
                <a:ea typeface="MS PGothic" panose="020B0600070205080204" pitchFamily="34" charset="-128"/>
              </a:rPr>
              <a:t>&lt;---&gt; </a:t>
            </a:r>
            <a:r>
              <a:rPr lang="ja-JP" altLang="en-US" sz="1100" b="1">
                <a:solidFill>
                  <a:srgbClr val="000000"/>
                </a:solidFill>
                <a:latin typeface="+mn-lt"/>
                <a:ea typeface="MS PGothic" panose="020B0600070205080204" pitchFamily="34" charset="-128"/>
              </a:rPr>
              <a:t>茶</a:t>
            </a:r>
            <a:r>
              <a:rPr lang="en-US" altLang="ja-JP" sz="1100" b="1">
                <a:solidFill>
                  <a:srgbClr val="000000"/>
                </a:solidFill>
                <a:latin typeface="+mn-lt"/>
                <a:ea typeface="MS PGothic" panose="020B0600070205080204" pitchFamily="34" charset="-128"/>
              </a:rPr>
              <a:t>&amp;</a:t>
            </a:r>
            <a:r>
              <a:rPr lang="ja-JP" altLang="en-US" sz="1100" b="1">
                <a:solidFill>
                  <a:srgbClr val="000000"/>
                </a:solidFill>
                <a:latin typeface="+mn-lt"/>
                <a:ea typeface="MS PGothic" panose="020B0600070205080204" pitchFamily="34" charset="-128"/>
              </a:rPr>
              <a:t>茶白）</a:t>
            </a:r>
            <a:endParaRPr lang="en-US" altLang="ja-JP" sz="1100" b="1">
              <a:solidFill>
                <a:srgbClr val="000000"/>
              </a:solidFill>
              <a:latin typeface="+mn-lt"/>
              <a:ea typeface="MS PGothic" panose="020B0600070205080204" pitchFamily="34" charset="-128"/>
            </a:endParaRPr>
          </a:p>
          <a:p>
            <a:pPr>
              <a:lnSpc>
                <a:spcPct val="150000"/>
              </a:lnSpc>
            </a:pPr>
            <a:endParaRPr kumimoji="1" lang="en-US" altLang="ja-JP" sz="1100">
              <a:latin typeface="+mn-lt"/>
              <a:ea typeface="MS PGothic" panose="020B0600070205080204" pitchFamily="34" charset="-128"/>
            </a:endParaRPr>
          </a:p>
          <a:p>
            <a:pPr marL="171450" indent="-171450">
              <a:lnSpc>
                <a:spcPct val="150000"/>
              </a:lnSpc>
              <a:buFont typeface="Apple SD Gothic Neo Regular" panose="02000300000000000000" pitchFamily="2" charset="-127"/>
              <a:buChar char="◼"/>
            </a:pPr>
            <a:r>
              <a:rPr lang="ja-JP" altLang="en-US" sz="1100" b="1">
                <a:solidFill>
                  <a:schemeClr val="tx2"/>
                </a:solidFill>
                <a:latin typeface="+mn-lt"/>
                <a:ea typeface="MS PGothic" panose="020B0600070205080204" pitchFamily="34" charset="-128"/>
              </a:rPr>
              <a:t>検証構成</a:t>
            </a:r>
          </a:p>
          <a:p>
            <a:pPr marL="231775" indent="-231775">
              <a:lnSpc>
                <a:spcPct val="150000"/>
              </a:lnSpc>
              <a:buFont typeface="+mj-lt"/>
              <a:buAutoNum type="alphaLcPeriod"/>
            </a:pPr>
            <a:r>
              <a:rPr lang="en-US" altLang="ja-JP" sz="1100" b="1">
                <a:latin typeface="+mn-lt"/>
                <a:ea typeface="MS PGothic" panose="020B0600070205080204" pitchFamily="34" charset="-128"/>
              </a:rPr>
              <a:t>Catalyst9300</a:t>
            </a:r>
            <a:r>
              <a:rPr lang="ja-JP" altLang="en-US" sz="1100" b="1">
                <a:latin typeface="+mn-lt"/>
                <a:ea typeface="MS PGothic" panose="020B0600070205080204" pitchFamily="34" charset="-128"/>
              </a:rPr>
              <a:t> </a:t>
            </a:r>
            <a:r>
              <a:rPr lang="en-US" altLang="ja-JP" sz="1100" b="1">
                <a:latin typeface="+mn-lt"/>
                <a:ea typeface="MS PGothic" panose="020B0600070205080204" pitchFamily="34" charset="-128"/>
              </a:rPr>
              <a:t>(G2/0/10) ----- 1G</a:t>
            </a:r>
            <a:r>
              <a:rPr lang="ja-JP" altLang="en-US" sz="1100" b="1">
                <a:latin typeface="+mn-lt"/>
                <a:ea typeface="MS PGothic" panose="020B0600070205080204" pitchFamily="34" charset="-128"/>
              </a:rPr>
              <a:t>接続</a:t>
            </a:r>
            <a:r>
              <a:rPr lang="en-US" altLang="ja-JP" sz="1100" b="1">
                <a:latin typeface="+mn-lt"/>
                <a:ea typeface="MS PGothic" panose="020B0600070205080204" pitchFamily="34" charset="-128"/>
              </a:rPr>
              <a:t> ----- (G1/0/1)</a:t>
            </a:r>
            <a:r>
              <a:rPr lang="ja-JP" altLang="en-US" sz="1100" b="1">
                <a:latin typeface="+mn-lt"/>
                <a:ea typeface="MS PGothic" panose="020B0600070205080204" pitchFamily="34" charset="-128"/>
              </a:rPr>
              <a:t> </a:t>
            </a:r>
            <a:r>
              <a:rPr lang="en-US" altLang="ja-JP" sz="1100" b="1">
                <a:latin typeface="+mn-lt"/>
                <a:ea typeface="MS PGothic" panose="020B0600070205080204" pitchFamily="34" charset="-128"/>
              </a:rPr>
              <a:t>Catalyst9200</a:t>
            </a:r>
            <a:endParaRPr kumimoji="1" lang="en-US" altLang="ja-JP" sz="1100">
              <a:latin typeface="+mn-lt"/>
              <a:ea typeface="MS PGothic" panose="020B0600070205080204" pitchFamily="34" charset="-128"/>
            </a:endParaRPr>
          </a:p>
        </p:txBody>
      </p:sp>
      <p:pic>
        <p:nvPicPr>
          <p:cNvPr id="19" name="Picture 2" descr="C:\Users\shiyamam\Desktop\jsk09f1.jpg">
            <a:extLst>
              <a:ext uri="{FF2B5EF4-FFF2-40B4-BE49-F238E27FC236}">
                <a16:creationId xmlns:a16="http://schemas.microsoft.com/office/drawing/2014/main" id="{5BBA1625-2E52-4D46-B060-FB04EAC378A9}"/>
              </a:ext>
            </a:extLst>
          </p:cNvPr>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6093209" y="1222375"/>
            <a:ext cx="2613025" cy="1349375"/>
          </a:xfrm>
          <a:prstGeom prst="rect">
            <a:avLst/>
          </a:prstGeom>
          <a:noFill/>
          <a:extLst>
            <a:ext uri="{909E8E84-426E-40DD-AFC4-6F175D3DCCD1}">
              <a14:hiddenFill xmlns:a14="http://schemas.microsoft.com/office/drawing/2010/main">
                <a:solidFill>
                  <a:srgbClr val="FFFFFF"/>
                </a:solidFill>
              </a14:hiddenFill>
            </a:ext>
          </a:extLst>
        </p:spPr>
      </p:pic>
      <p:sp>
        <p:nvSpPr>
          <p:cNvPr id="20" name="テキスト ボックス 19">
            <a:extLst>
              <a:ext uri="{FF2B5EF4-FFF2-40B4-BE49-F238E27FC236}">
                <a16:creationId xmlns:a16="http://schemas.microsoft.com/office/drawing/2014/main" id="{993757CC-67D9-4C59-A0BE-6835892E4744}"/>
              </a:ext>
            </a:extLst>
          </p:cNvPr>
          <p:cNvSpPr txBox="1"/>
          <p:nvPr/>
        </p:nvSpPr>
        <p:spPr>
          <a:xfrm>
            <a:off x="4880202" y="950130"/>
            <a:ext cx="2880320" cy="1615827"/>
          </a:xfrm>
          <a:prstGeom prst="rect">
            <a:avLst/>
          </a:prstGeom>
          <a:noFill/>
        </p:spPr>
        <p:txBody>
          <a:bodyPr wrap="square" rtlCol="0">
            <a:spAutoFit/>
          </a:bodyPr>
          <a:lstStyle/>
          <a:p>
            <a:pPr marL="171450" indent="-171450">
              <a:buFont typeface="Apple SD Gothic Neo Regular" panose="02000300000000000000" pitchFamily="2" charset="-127"/>
              <a:buChar char="◼"/>
            </a:pPr>
            <a:r>
              <a:rPr lang="ja-JP" altLang="en-US" sz="1100" b="1">
                <a:solidFill>
                  <a:schemeClr val="tx2"/>
                </a:solidFill>
                <a:latin typeface="+mn-lt"/>
                <a:ea typeface="MS PGothic" panose="020B0600070205080204" pitchFamily="34" charset="-128"/>
              </a:rPr>
              <a:t>結線</a:t>
            </a:r>
            <a:endParaRPr lang="en-US" altLang="ja-JP" sz="1100" b="1">
              <a:solidFill>
                <a:schemeClr val="tx2"/>
              </a:solidFill>
              <a:latin typeface="+mn-lt"/>
              <a:ea typeface="MS PGothic" panose="020B0600070205080204" pitchFamily="34" charset="-128"/>
            </a:endParaRPr>
          </a:p>
          <a:p>
            <a:r>
              <a:rPr lang="en-US" altLang="ja-JP" sz="1100">
                <a:solidFill>
                  <a:srgbClr val="000000"/>
                </a:solidFill>
                <a:latin typeface="+mn-lt"/>
                <a:ea typeface="MS PGothic" panose="020B0600070205080204" pitchFamily="34" charset="-128"/>
              </a:rPr>
              <a:t>1.PairA (</a:t>
            </a:r>
            <a:r>
              <a:rPr lang="ja-JP" altLang="en-US" sz="1100">
                <a:solidFill>
                  <a:srgbClr val="000000"/>
                </a:solidFill>
                <a:latin typeface="+mn-lt"/>
                <a:ea typeface="MS PGothic" panose="020B0600070205080204" pitchFamily="34" charset="-128"/>
              </a:rPr>
              <a:t>橙白</a:t>
            </a:r>
            <a:endParaRPr lang="en-US" altLang="ja-JP" sz="1100">
              <a:solidFill>
                <a:srgbClr val="000000"/>
              </a:solidFill>
              <a:latin typeface="+mn-lt"/>
              <a:ea typeface="MS PGothic" panose="020B0600070205080204" pitchFamily="34" charset="-128"/>
            </a:endParaRPr>
          </a:p>
          <a:p>
            <a:r>
              <a:rPr kumimoji="1" lang="en-US" altLang="ja-JP" sz="1100">
                <a:solidFill>
                  <a:srgbClr val="000000"/>
                </a:solidFill>
                <a:latin typeface="+mn-lt"/>
                <a:ea typeface="MS PGothic" panose="020B0600070205080204" pitchFamily="34" charset="-128"/>
              </a:rPr>
              <a:t>2.PairA (</a:t>
            </a:r>
            <a:r>
              <a:rPr lang="ja-JP" altLang="en-US" sz="1100">
                <a:solidFill>
                  <a:srgbClr val="000000"/>
                </a:solidFill>
                <a:latin typeface="+mn-lt"/>
                <a:ea typeface="MS PGothic" panose="020B0600070205080204" pitchFamily="34" charset="-128"/>
              </a:rPr>
              <a:t>橙</a:t>
            </a:r>
            <a:endParaRPr kumimoji="1" lang="en-US" altLang="ja-JP" sz="1100">
              <a:solidFill>
                <a:srgbClr val="000000"/>
              </a:solidFill>
              <a:latin typeface="+mn-lt"/>
              <a:ea typeface="MS PGothic" panose="020B0600070205080204" pitchFamily="34" charset="-128"/>
            </a:endParaRPr>
          </a:p>
          <a:p>
            <a:r>
              <a:rPr lang="en-US" altLang="ja-JP" sz="1100">
                <a:solidFill>
                  <a:srgbClr val="000000"/>
                </a:solidFill>
                <a:latin typeface="+mn-lt"/>
                <a:ea typeface="MS PGothic" panose="020B0600070205080204" pitchFamily="34" charset="-128"/>
              </a:rPr>
              <a:t>3.PairB (</a:t>
            </a:r>
            <a:r>
              <a:rPr lang="ja-JP" altLang="en-US" sz="1100">
                <a:solidFill>
                  <a:srgbClr val="000000"/>
                </a:solidFill>
                <a:latin typeface="+mn-lt"/>
                <a:ea typeface="MS PGothic" panose="020B0600070205080204" pitchFamily="34" charset="-128"/>
              </a:rPr>
              <a:t>緑白</a:t>
            </a:r>
            <a:endParaRPr lang="en-US" altLang="ja-JP" sz="1100">
              <a:solidFill>
                <a:srgbClr val="000000"/>
              </a:solidFill>
              <a:latin typeface="+mn-lt"/>
              <a:ea typeface="MS PGothic" panose="020B0600070205080204" pitchFamily="34" charset="-128"/>
            </a:endParaRPr>
          </a:p>
          <a:p>
            <a:r>
              <a:rPr lang="en-US" altLang="ja-JP" sz="1100">
                <a:solidFill>
                  <a:srgbClr val="000000"/>
                </a:solidFill>
                <a:latin typeface="+mn-lt"/>
                <a:ea typeface="MS PGothic" panose="020B0600070205080204" pitchFamily="34" charset="-128"/>
              </a:rPr>
              <a:t>4.PairC (</a:t>
            </a:r>
            <a:r>
              <a:rPr lang="ja-JP" altLang="en-US" sz="1100">
                <a:solidFill>
                  <a:srgbClr val="000000"/>
                </a:solidFill>
                <a:latin typeface="+mn-lt"/>
                <a:ea typeface="MS PGothic" panose="020B0600070205080204" pitchFamily="34" charset="-128"/>
              </a:rPr>
              <a:t>青</a:t>
            </a:r>
            <a:endParaRPr lang="en-US" altLang="ja-JP" sz="1100">
              <a:solidFill>
                <a:srgbClr val="000000"/>
              </a:solidFill>
              <a:latin typeface="+mn-lt"/>
              <a:ea typeface="MS PGothic" panose="020B0600070205080204" pitchFamily="34" charset="-128"/>
            </a:endParaRPr>
          </a:p>
          <a:p>
            <a:r>
              <a:rPr lang="en-US" altLang="ja-JP" sz="1100">
                <a:solidFill>
                  <a:srgbClr val="000000"/>
                </a:solidFill>
                <a:latin typeface="+mn-lt"/>
                <a:ea typeface="MS PGothic" panose="020B0600070205080204" pitchFamily="34" charset="-128"/>
              </a:rPr>
              <a:t>5.PairC (</a:t>
            </a:r>
            <a:r>
              <a:rPr lang="ja-JP" altLang="en-US" sz="1100">
                <a:solidFill>
                  <a:srgbClr val="000000"/>
                </a:solidFill>
                <a:latin typeface="+mn-lt"/>
                <a:ea typeface="MS PGothic" panose="020B0600070205080204" pitchFamily="34" charset="-128"/>
              </a:rPr>
              <a:t>青白</a:t>
            </a:r>
            <a:endParaRPr lang="en-US" altLang="ja-JP" sz="1100">
              <a:solidFill>
                <a:srgbClr val="000000"/>
              </a:solidFill>
              <a:latin typeface="+mn-lt"/>
              <a:ea typeface="MS PGothic" panose="020B0600070205080204" pitchFamily="34" charset="-128"/>
            </a:endParaRPr>
          </a:p>
          <a:p>
            <a:r>
              <a:rPr lang="en-US" altLang="ja-JP" sz="1100">
                <a:solidFill>
                  <a:srgbClr val="000000"/>
                </a:solidFill>
                <a:latin typeface="+mn-lt"/>
                <a:ea typeface="MS PGothic" panose="020B0600070205080204" pitchFamily="34" charset="-128"/>
              </a:rPr>
              <a:t>6.PairB (</a:t>
            </a:r>
            <a:r>
              <a:rPr lang="ja-JP" altLang="en-US" sz="1100">
                <a:solidFill>
                  <a:srgbClr val="000000"/>
                </a:solidFill>
                <a:latin typeface="+mn-lt"/>
                <a:ea typeface="MS PGothic" panose="020B0600070205080204" pitchFamily="34" charset="-128"/>
              </a:rPr>
              <a:t>緑</a:t>
            </a:r>
            <a:endParaRPr lang="en-US" altLang="ja-JP" sz="1100">
              <a:solidFill>
                <a:srgbClr val="000000"/>
              </a:solidFill>
              <a:latin typeface="+mn-lt"/>
              <a:ea typeface="MS PGothic" panose="020B0600070205080204" pitchFamily="34" charset="-128"/>
            </a:endParaRPr>
          </a:p>
          <a:p>
            <a:r>
              <a:rPr lang="en-US" altLang="ja-JP" sz="1100">
                <a:solidFill>
                  <a:srgbClr val="000000"/>
                </a:solidFill>
                <a:latin typeface="+mn-lt"/>
                <a:ea typeface="MS PGothic" panose="020B0600070205080204" pitchFamily="34" charset="-128"/>
              </a:rPr>
              <a:t>7.PairD (</a:t>
            </a:r>
            <a:r>
              <a:rPr lang="ja-JP" altLang="en-US" sz="1100">
                <a:solidFill>
                  <a:srgbClr val="000000"/>
                </a:solidFill>
                <a:latin typeface="+mn-lt"/>
                <a:ea typeface="MS PGothic" panose="020B0600070205080204" pitchFamily="34" charset="-128"/>
              </a:rPr>
              <a:t>茶白</a:t>
            </a:r>
            <a:endParaRPr lang="en-US" altLang="ja-JP" sz="1100">
              <a:solidFill>
                <a:srgbClr val="000000"/>
              </a:solidFill>
              <a:latin typeface="+mn-lt"/>
              <a:ea typeface="MS PGothic" panose="020B0600070205080204" pitchFamily="34" charset="-128"/>
            </a:endParaRPr>
          </a:p>
          <a:p>
            <a:r>
              <a:rPr lang="en-US" altLang="ja-JP" sz="1100">
                <a:solidFill>
                  <a:srgbClr val="000000"/>
                </a:solidFill>
                <a:latin typeface="+mn-lt"/>
                <a:ea typeface="MS PGothic" panose="020B0600070205080204" pitchFamily="34" charset="-128"/>
              </a:rPr>
              <a:t>8.PairD (</a:t>
            </a:r>
            <a:r>
              <a:rPr lang="ja-JP" altLang="en-US" sz="1100">
                <a:solidFill>
                  <a:srgbClr val="000000"/>
                </a:solidFill>
                <a:latin typeface="+mn-lt"/>
                <a:ea typeface="MS PGothic" panose="020B0600070205080204" pitchFamily="34" charset="-128"/>
              </a:rPr>
              <a:t>茶</a:t>
            </a:r>
            <a:endParaRPr lang="en-US" altLang="ja-JP" sz="1100">
              <a:solidFill>
                <a:srgbClr val="000000"/>
              </a:solidFill>
              <a:latin typeface="+mn-lt"/>
              <a:ea typeface="MS PGothic" panose="020B0600070205080204" pitchFamily="34" charset="-128"/>
            </a:endParaRPr>
          </a:p>
        </p:txBody>
      </p:sp>
      <p:sp>
        <p:nvSpPr>
          <p:cNvPr id="6" name="テキスト ボックス 5">
            <a:extLst>
              <a:ext uri="{FF2B5EF4-FFF2-40B4-BE49-F238E27FC236}">
                <a16:creationId xmlns:a16="http://schemas.microsoft.com/office/drawing/2014/main" id="{27F3CB00-B801-46E4-846E-35DA95F21493}"/>
              </a:ext>
            </a:extLst>
          </p:cNvPr>
          <p:cNvSpPr txBox="1"/>
          <p:nvPr/>
        </p:nvSpPr>
        <p:spPr>
          <a:xfrm>
            <a:off x="6441099" y="2611971"/>
            <a:ext cx="2716419" cy="215444"/>
          </a:xfrm>
          <a:prstGeom prst="rect">
            <a:avLst/>
          </a:prstGeom>
          <a:noFill/>
        </p:spPr>
        <p:txBody>
          <a:bodyPr wrap="square" rtlCol="0">
            <a:spAutoFit/>
          </a:bodyPr>
          <a:lstStyle/>
          <a:p>
            <a:r>
              <a:rPr lang="ja-JP" altLang="en-US" sz="800" b="1">
                <a:solidFill>
                  <a:srgbClr val="000000"/>
                </a:solidFill>
                <a:latin typeface="+mn-lt"/>
                <a:ea typeface="MS PGothic" panose="020B0600070205080204" pitchFamily="34" charset="-128"/>
              </a:rPr>
              <a:t>ストレートケーブルを使用（</a:t>
            </a:r>
            <a:r>
              <a:rPr lang="en-US" altLang="ja-JP" sz="800" b="1">
                <a:solidFill>
                  <a:srgbClr val="000000"/>
                </a:solidFill>
                <a:latin typeface="+mn-lt"/>
                <a:ea typeface="MS PGothic" panose="020B0600070205080204" pitchFamily="34" charset="-128"/>
              </a:rPr>
              <a:t>※</a:t>
            </a:r>
            <a:r>
              <a:rPr lang="ja-JP" altLang="en-US" sz="800" b="1">
                <a:solidFill>
                  <a:srgbClr val="000000"/>
                </a:solidFill>
                <a:latin typeface="+mn-lt"/>
                <a:ea typeface="MS PGothic" panose="020B0600070205080204" pitchFamily="34" charset="-128"/>
              </a:rPr>
              <a:t>両端同じ結線）</a:t>
            </a:r>
            <a:endParaRPr lang="en-US" altLang="ja-JP" sz="800" b="1">
              <a:solidFill>
                <a:srgbClr val="000000"/>
              </a:solidFill>
              <a:latin typeface="+mn-lt"/>
              <a:ea typeface="MS PGothic" panose="020B0600070205080204" pitchFamily="34" charset="-128"/>
            </a:endParaRPr>
          </a:p>
        </p:txBody>
      </p:sp>
      <p:sp>
        <p:nvSpPr>
          <p:cNvPr id="12" name="テキスト プレースホルダー 10">
            <a:extLst>
              <a:ext uri="{FF2B5EF4-FFF2-40B4-BE49-F238E27FC236}">
                <a16:creationId xmlns:a16="http://schemas.microsoft.com/office/drawing/2014/main" id="{A0E3216E-4C8A-4B66-BFFC-0BBC36AAE9A0}"/>
              </a:ext>
            </a:extLst>
          </p:cNvPr>
          <p:cNvSpPr txBox="1">
            <a:spLocks/>
          </p:cNvSpPr>
          <p:nvPr/>
        </p:nvSpPr>
        <p:spPr>
          <a:xfrm>
            <a:off x="533400" y="60960"/>
            <a:ext cx="7084679" cy="326233"/>
          </a:xfrm>
          <a:prstGeom prst="rect">
            <a:avLst/>
          </a:prstGeom>
        </p:spPr>
        <p:txBody>
          <a:bodyPr wrap="square" lIns="91420" tIns="45710" rIns="91420" bIns="45710" anchor="b" anchorCtr="0">
            <a:noAutofit/>
          </a:bodyPr>
          <a:lstStyle>
            <a:lvl1pPr marL="169863" indent="-169863" algn="l" defTabSz="603575" rtl="0" eaLnBrk="1" fontAlgn="base" hangingPunct="1">
              <a:lnSpc>
                <a:spcPct val="100000"/>
              </a:lnSpc>
              <a:spcBef>
                <a:spcPct val="50000"/>
              </a:spcBef>
              <a:spcAft>
                <a:spcPct val="0"/>
              </a:spcAft>
              <a:buClr>
                <a:schemeClr val="tx2"/>
              </a:buClr>
              <a:buSzPct val="90000"/>
              <a:buFont typeface="Arial" charset="0"/>
              <a:buNone/>
              <a:defRPr lang="en-US" sz="1400" b="0" i="0" kern="1200">
                <a:solidFill>
                  <a:schemeClr val="tx1"/>
                </a:solidFill>
                <a:latin typeface="+mn-lt"/>
                <a:ea typeface="ＭＳ Ｐゴシック" charset="0"/>
                <a:cs typeface="CiscoSans ExtraLight"/>
              </a:defRPr>
            </a:lvl1pPr>
            <a:lvl2pPr marL="358775" indent="-215900" algn="l" defTabSz="684213" rtl="0" eaLnBrk="1" fontAlgn="base" hangingPunct="1">
              <a:lnSpc>
                <a:spcPct val="95000"/>
              </a:lnSpc>
              <a:spcBef>
                <a:spcPts val="600"/>
              </a:spcBef>
              <a:spcAft>
                <a:spcPct val="0"/>
              </a:spcAft>
              <a:buClr>
                <a:schemeClr val="tx2"/>
              </a:buClr>
              <a:buFont typeface="Arial" pitchFamily="34" charset="0"/>
              <a:buNone/>
              <a:defRPr lang="en-US" sz="1100" kern="1200">
                <a:solidFill>
                  <a:schemeClr val="tx1"/>
                </a:solidFill>
                <a:latin typeface="+mn-lt"/>
                <a:ea typeface="ＭＳ Ｐゴシック" charset="0"/>
                <a:cs typeface="CiscoSans"/>
              </a:defRPr>
            </a:lvl2pPr>
            <a:lvl3pPr marL="431800" indent="-169863" algn="l" defTabSz="684213" rtl="0" eaLnBrk="1" fontAlgn="base" hangingPunct="1">
              <a:lnSpc>
                <a:spcPct val="95000"/>
              </a:lnSpc>
              <a:spcBef>
                <a:spcPts val="625"/>
              </a:spcBef>
              <a:spcAft>
                <a:spcPct val="0"/>
              </a:spcAft>
              <a:buFont typeface="Arial" pitchFamily="34" charset="0"/>
              <a:buNone/>
              <a:defRPr lang="en-US" sz="1100" kern="1200">
                <a:solidFill>
                  <a:schemeClr val="tx1"/>
                </a:solidFill>
                <a:latin typeface="+mn-lt"/>
                <a:ea typeface="ＭＳ Ｐゴシック" charset="0"/>
                <a:cs typeface="CiscoSans"/>
              </a:defRPr>
            </a:lvl3pPr>
            <a:lvl4pPr marL="503238" indent="-169863" algn="l" defTabSz="684213" rtl="0" eaLnBrk="1" fontAlgn="base" hangingPunct="1">
              <a:lnSpc>
                <a:spcPct val="95000"/>
              </a:lnSpc>
              <a:spcBef>
                <a:spcPts val="625"/>
              </a:spcBef>
              <a:spcAft>
                <a:spcPct val="0"/>
              </a:spcAft>
              <a:buFont typeface="Arial" pitchFamily="34" charset="0"/>
              <a:buNone/>
              <a:defRPr lang="en-US" sz="1100" kern="1200">
                <a:solidFill>
                  <a:schemeClr val="tx1"/>
                </a:solidFill>
                <a:latin typeface="+mn-lt"/>
                <a:ea typeface="ＭＳ Ｐゴシック" charset="0"/>
                <a:cs typeface="CiscoSans"/>
              </a:defRPr>
            </a:lvl4pPr>
            <a:lvl5pPr marL="574675" indent="-169863" algn="l" defTabSz="684213" rtl="0" eaLnBrk="1" fontAlgn="base" hangingPunct="1">
              <a:lnSpc>
                <a:spcPct val="95000"/>
              </a:lnSpc>
              <a:spcBef>
                <a:spcPts val="625"/>
              </a:spcBef>
              <a:spcAft>
                <a:spcPct val="0"/>
              </a:spcAft>
              <a:buFont typeface="Arial" pitchFamily="34" charset="0"/>
              <a:buNone/>
              <a:defRPr lang="en-US" sz="1100" kern="1200">
                <a:solidFill>
                  <a:schemeClr val="tx1"/>
                </a:solidFill>
                <a:latin typeface="+mn-lt"/>
                <a:ea typeface="ＭＳ Ｐゴシック" charset="0"/>
                <a:cs typeface="CiscoSans"/>
              </a:defRPr>
            </a:lvl5pPr>
            <a:lvl6pPr marL="863856" indent="-171445" algn="l" defTabSz="685777" rtl="0" eaLnBrk="1" latinLnBrk="0" hangingPunct="1">
              <a:spcBef>
                <a:spcPts val="600"/>
              </a:spcBef>
              <a:buFont typeface="Arial" pitchFamily="34" charset="0"/>
              <a:buChar char="•"/>
              <a:defRPr sz="900" kern="1200" baseline="0">
                <a:solidFill>
                  <a:schemeClr val="tx1"/>
                </a:solidFill>
                <a:latin typeface="+mn-lt"/>
                <a:ea typeface="+mn-ea"/>
                <a:cs typeface="+mn-cs"/>
              </a:defRPr>
            </a:lvl6pPr>
            <a:lvl7pPr marL="935844" indent="-171422" algn="l" defTabSz="685777" rtl="0" eaLnBrk="1" latinLnBrk="0" hangingPunct="1">
              <a:spcBef>
                <a:spcPts val="600"/>
              </a:spcBef>
              <a:buFont typeface="Arial" pitchFamily="34" charset="0"/>
              <a:buChar char="•"/>
              <a:defRPr sz="800" kern="1200" baseline="0">
                <a:solidFill>
                  <a:schemeClr val="tx1"/>
                </a:solidFill>
                <a:latin typeface="+mn-lt"/>
                <a:ea typeface="+mn-ea"/>
                <a:cs typeface="+mn-cs"/>
              </a:defRPr>
            </a:lvl7pPr>
            <a:lvl8pPr marL="2400220" indent="0" algn="l" defTabSz="685777" rtl="0" eaLnBrk="1" latinLnBrk="0" hangingPunct="1">
              <a:spcBef>
                <a:spcPct val="20000"/>
              </a:spcBef>
              <a:buFont typeface="Arial" pitchFamily="34" charset="0"/>
              <a:buNone/>
              <a:defRPr sz="1500" kern="1200">
                <a:solidFill>
                  <a:schemeClr val="tx1"/>
                </a:solidFill>
                <a:latin typeface="+mn-lt"/>
                <a:ea typeface="+mn-ea"/>
                <a:cs typeface="+mn-cs"/>
              </a:defRPr>
            </a:lvl8pPr>
            <a:lvl9pPr marL="2914553" indent="-171445" algn="l" defTabSz="685777" rtl="0" eaLnBrk="1" latinLnBrk="0" hangingPunct="1">
              <a:spcBef>
                <a:spcPct val="20000"/>
              </a:spcBef>
              <a:buFont typeface="Arial" pitchFamily="34" charset="0"/>
              <a:buChar char="•"/>
              <a:defRPr sz="1500" kern="1200">
                <a:solidFill>
                  <a:schemeClr val="tx1"/>
                </a:solidFill>
                <a:latin typeface="+mn-lt"/>
                <a:ea typeface="+mn-ea"/>
                <a:cs typeface="+mn-cs"/>
              </a:defRPr>
            </a:lvl9pPr>
          </a:lstStyle>
          <a:p>
            <a:r>
              <a:rPr kumimoji="1" lang="en-US" altLang="ja-JP">
                <a:ea typeface="MS PGothic" panose="020B0600070205080204" pitchFamily="34" charset="-128"/>
              </a:rPr>
              <a:t>3.2  IOS Management</a:t>
            </a:r>
          </a:p>
        </p:txBody>
      </p:sp>
      <p:sp>
        <p:nvSpPr>
          <p:cNvPr id="3" name="Title 2">
            <a:extLst>
              <a:ext uri="{FF2B5EF4-FFF2-40B4-BE49-F238E27FC236}">
                <a16:creationId xmlns:a16="http://schemas.microsoft.com/office/drawing/2014/main" id="{4ACE8BEE-0D03-374A-8BC2-86EBC4535538}"/>
              </a:ext>
            </a:extLst>
          </p:cNvPr>
          <p:cNvSpPr>
            <a:spLocks noGrp="1"/>
          </p:cNvSpPr>
          <p:nvPr>
            <p:ph type="title"/>
          </p:nvPr>
        </p:nvSpPr>
        <p:spPr/>
        <p:txBody>
          <a:bodyPr/>
          <a:lstStyle/>
          <a:p>
            <a:r>
              <a:rPr lang="en-US">
                <a:latin typeface="+mn-lt"/>
                <a:ea typeface="MS PGothic" panose="020B0600070205080204" pitchFamily="34" charset="-128"/>
              </a:rPr>
              <a:t>TDR</a:t>
            </a:r>
          </a:p>
        </p:txBody>
      </p:sp>
      <p:sp>
        <p:nvSpPr>
          <p:cNvPr id="8" name="Slide Number Placeholder 4">
            <a:extLst>
              <a:ext uri="{FF2B5EF4-FFF2-40B4-BE49-F238E27FC236}">
                <a16:creationId xmlns:a16="http://schemas.microsoft.com/office/drawing/2014/main" id="{47856441-C19C-2543-B559-2EE59D1A5210}"/>
              </a:ext>
            </a:extLst>
          </p:cNvPr>
          <p:cNvSpPr>
            <a:spLocks noGrp="1"/>
          </p:cNvSpPr>
          <p:nvPr>
            <p:ph type="sldNum" sz="quarter" idx="4294967295"/>
          </p:nvPr>
        </p:nvSpPr>
        <p:spPr>
          <a:xfrm>
            <a:off x="8648700" y="4884738"/>
            <a:ext cx="495300" cy="274637"/>
          </a:xfrm>
          <a:prstGeom prst="rect">
            <a:avLst/>
          </a:prstGeom>
        </p:spPr>
        <p:txBody>
          <a:bodyPr>
            <a:noAutofit/>
          </a:bodyPr>
          <a:lstStyle/>
          <a:p>
            <a:fld id="{3945D0FD-48F1-4D72-80C5-FFB60B92A834}" type="slidenum">
              <a:rPr lang="en-US" sz="900" smtClean="0">
                <a:latin typeface="+mn-lt"/>
                <a:ea typeface="MS PGothic" panose="020B0600070205080204" pitchFamily="34" charset="-128"/>
              </a:rPr>
              <a:pPr/>
              <a:t>177</a:t>
            </a:fld>
            <a:endParaRPr lang="en-US" sz="900">
              <a:latin typeface="+mn-lt"/>
              <a:ea typeface="MS PGothic" panose="020B0600070205080204" pitchFamily="34" charset="-128"/>
            </a:endParaRPr>
          </a:p>
        </p:txBody>
      </p:sp>
    </p:spTree>
    <p:extLst>
      <p:ext uri="{BB962C8B-B14F-4D97-AF65-F5344CB8AC3E}">
        <p14:creationId xmlns:p14="http://schemas.microsoft.com/office/powerpoint/2010/main" val="4121219670"/>
      </p:ext>
    </p:extLst>
  </p:cSld>
  <p:clrMapOvr>
    <a:masterClrMapping/>
  </p:clrMapOvr>
</p:sld>
</file>

<file path=ppt/slides/slide1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テキスト ボックス 5">
            <a:extLst>
              <a:ext uri="{FF2B5EF4-FFF2-40B4-BE49-F238E27FC236}">
                <a16:creationId xmlns:a16="http://schemas.microsoft.com/office/drawing/2014/main" id="{2616B390-5C19-4916-B772-0D4056E14321}"/>
              </a:ext>
            </a:extLst>
          </p:cNvPr>
          <p:cNvSpPr txBox="1"/>
          <p:nvPr/>
        </p:nvSpPr>
        <p:spPr>
          <a:xfrm>
            <a:off x="228600" y="853479"/>
            <a:ext cx="4278086" cy="315984"/>
          </a:xfrm>
          <a:prstGeom prst="rect">
            <a:avLst/>
          </a:prstGeom>
          <a:noFill/>
        </p:spPr>
        <p:txBody>
          <a:bodyPr wrap="square" rtlCol="0">
            <a:spAutoFit/>
          </a:bodyPr>
          <a:lstStyle/>
          <a:p>
            <a:pPr marL="171450" indent="-171450">
              <a:lnSpc>
                <a:spcPct val="150000"/>
              </a:lnSpc>
              <a:buFont typeface="Apple SD Gothic Neo Regular" panose="02000300000000000000" pitchFamily="2" charset="-127"/>
              <a:buChar char="◼"/>
            </a:pPr>
            <a:r>
              <a:rPr lang="ja-JP" altLang="en-US" sz="1100" b="1">
                <a:solidFill>
                  <a:schemeClr val="bg1"/>
                </a:solidFill>
                <a:latin typeface="+mn-lt"/>
                <a:ea typeface="MS PGothic" panose="020B0600070205080204" pitchFamily="34" charset="-128"/>
              </a:rPr>
              <a:t>擬似障害ケーブルの診断結果　</a:t>
            </a:r>
            <a:r>
              <a:rPr lang="en-US" altLang="ja-JP" sz="1100" b="1">
                <a:solidFill>
                  <a:schemeClr val="bg1"/>
                </a:solidFill>
                <a:latin typeface="+mn-lt"/>
                <a:ea typeface="MS PGothic" panose="020B0600070205080204" pitchFamily="34" charset="-128"/>
              </a:rPr>
              <a:t>1. Pair A </a:t>
            </a:r>
            <a:r>
              <a:rPr lang="ja-JP" altLang="en-US" sz="1100" b="1">
                <a:solidFill>
                  <a:schemeClr val="bg1"/>
                </a:solidFill>
                <a:latin typeface="+mn-lt"/>
                <a:ea typeface="MS PGothic" panose="020B0600070205080204" pitchFamily="34" charset="-128"/>
              </a:rPr>
              <a:t>断線（橙</a:t>
            </a:r>
            <a:r>
              <a:rPr lang="en-US" altLang="ja-JP" sz="1100" b="1">
                <a:solidFill>
                  <a:schemeClr val="bg1"/>
                </a:solidFill>
                <a:latin typeface="+mn-lt"/>
                <a:ea typeface="MS PGothic" panose="020B0600070205080204" pitchFamily="34" charset="-128"/>
              </a:rPr>
              <a:t> X</a:t>
            </a:r>
            <a:r>
              <a:rPr lang="ja-JP" altLang="en-US" sz="1100" b="1">
                <a:solidFill>
                  <a:schemeClr val="bg1"/>
                </a:solidFill>
                <a:latin typeface="+mn-lt"/>
                <a:ea typeface="MS PGothic" panose="020B0600070205080204" pitchFamily="34" charset="-128"/>
              </a:rPr>
              <a:t>）</a:t>
            </a:r>
            <a:endParaRPr lang="en-US" altLang="ja-JP" sz="1100" b="1">
              <a:solidFill>
                <a:schemeClr val="bg1"/>
              </a:solidFill>
              <a:latin typeface="+mn-lt"/>
              <a:ea typeface="MS PGothic" panose="020B0600070205080204" pitchFamily="34" charset="-128"/>
            </a:endParaRPr>
          </a:p>
        </p:txBody>
      </p:sp>
      <p:sp>
        <p:nvSpPr>
          <p:cNvPr id="7" name="テキスト ボックス 6">
            <a:extLst>
              <a:ext uri="{FF2B5EF4-FFF2-40B4-BE49-F238E27FC236}">
                <a16:creationId xmlns:a16="http://schemas.microsoft.com/office/drawing/2014/main" id="{D1D49975-D7CA-4A60-8D0A-F0EB4986BECD}"/>
              </a:ext>
            </a:extLst>
          </p:cNvPr>
          <p:cNvSpPr txBox="1"/>
          <p:nvPr/>
        </p:nvSpPr>
        <p:spPr>
          <a:xfrm>
            <a:off x="228600" y="1166835"/>
            <a:ext cx="4278086" cy="1569660"/>
          </a:xfrm>
          <a:prstGeom prst="rect">
            <a:avLst/>
          </a:prstGeom>
          <a:solidFill>
            <a:schemeClr val="bg2">
              <a:lumMod val="95000"/>
            </a:schemeClr>
          </a:solidFill>
          <a:ln>
            <a:noFill/>
          </a:ln>
        </p:spPr>
        <p:style>
          <a:lnRef idx="0">
            <a:scrgbClr r="0" g="0" b="0"/>
          </a:lnRef>
          <a:fillRef idx="0">
            <a:scrgbClr r="0" g="0" b="0"/>
          </a:fillRef>
          <a:effectRef idx="0">
            <a:scrgbClr r="0" g="0" b="0"/>
          </a:effectRef>
          <a:fontRef idx="minor">
            <a:schemeClr val="accent4"/>
          </a:fontRef>
        </p:style>
        <p:txBody>
          <a:bodyPr wrap="square" rtlCol="0">
            <a:spAutoFit/>
          </a:bodyPr>
          <a:lstStyle/>
          <a:p>
            <a:r>
              <a:rPr kumimoji="1" lang="en-US" altLang="ja-JP" sz="800">
                <a:ea typeface="MS PGothic" panose="020B0600070205080204" pitchFamily="34" charset="-128"/>
              </a:rPr>
              <a:t>C9300#show cable-diagnostics </a:t>
            </a:r>
            <a:r>
              <a:rPr kumimoji="1" lang="en-US" altLang="ja-JP" sz="800" err="1">
                <a:ea typeface="MS PGothic" panose="020B0600070205080204" pitchFamily="34" charset="-128"/>
              </a:rPr>
              <a:t>tdr</a:t>
            </a:r>
            <a:r>
              <a:rPr kumimoji="1" lang="en-US" altLang="ja-JP" sz="800">
                <a:ea typeface="MS PGothic" panose="020B0600070205080204" pitchFamily="34" charset="-128"/>
              </a:rPr>
              <a:t> interface </a:t>
            </a:r>
            <a:r>
              <a:rPr kumimoji="1" lang="en-US" altLang="ja-JP" sz="800" err="1">
                <a:ea typeface="MS PGothic" panose="020B0600070205080204" pitchFamily="34" charset="-128"/>
              </a:rPr>
              <a:t>gigabitEthernet</a:t>
            </a:r>
            <a:r>
              <a:rPr kumimoji="1" lang="en-US" altLang="ja-JP" sz="800">
                <a:ea typeface="MS PGothic" panose="020B0600070205080204" pitchFamily="34" charset="-128"/>
              </a:rPr>
              <a:t> 2/0/10</a:t>
            </a:r>
          </a:p>
          <a:p>
            <a:r>
              <a:rPr kumimoji="1" lang="en-US" altLang="ja-JP" sz="800">
                <a:ea typeface="MS PGothic" panose="020B0600070205080204" pitchFamily="34" charset="-128"/>
              </a:rPr>
              <a:t>TDR test last run on: March 11 13:25:27</a:t>
            </a:r>
          </a:p>
          <a:p>
            <a:endParaRPr kumimoji="1" lang="en-US" altLang="ja-JP" sz="800">
              <a:ea typeface="MS PGothic" panose="020B0600070205080204" pitchFamily="34" charset="-128"/>
            </a:endParaRPr>
          </a:p>
          <a:p>
            <a:r>
              <a:rPr kumimoji="1" lang="en-US" altLang="ja-JP" sz="800">
                <a:ea typeface="MS PGothic" panose="020B0600070205080204" pitchFamily="34" charset="-128"/>
              </a:rPr>
              <a:t>Interface   Speed Local pair </a:t>
            </a:r>
            <a:r>
              <a:rPr kumimoji="1" lang="en-US" altLang="ja-JP" sz="800" err="1">
                <a:ea typeface="MS PGothic" panose="020B0600070205080204" pitchFamily="34" charset="-128"/>
              </a:rPr>
              <a:t>Pair</a:t>
            </a:r>
            <a:r>
              <a:rPr kumimoji="1" lang="en-US" altLang="ja-JP" sz="800">
                <a:ea typeface="MS PGothic" panose="020B0600070205080204" pitchFamily="34" charset="-128"/>
              </a:rPr>
              <a:t> length        Remote pair </a:t>
            </a:r>
            <a:r>
              <a:rPr kumimoji="1" lang="en-US" altLang="ja-JP" sz="800" err="1">
                <a:ea typeface="MS PGothic" panose="020B0600070205080204" pitchFamily="34" charset="-128"/>
              </a:rPr>
              <a:t>Pair</a:t>
            </a:r>
            <a:r>
              <a:rPr kumimoji="1" lang="en-US" altLang="ja-JP" sz="800">
                <a:ea typeface="MS PGothic" panose="020B0600070205080204" pitchFamily="34" charset="-128"/>
              </a:rPr>
              <a:t> status</a:t>
            </a:r>
          </a:p>
          <a:p>
            <a:r>
              <a:rPr kumimoji="1" lang="en-US" altLang="ja-JP" sz="800">
                <a:ea typeface="MS PGothic" panose="020B0600070205080204" pitchFamily="34" charset="-128"/>
              </a:rPr>
              <a:t>---------   ----- ---------- ------------------ ----------- --------------------</a:t>
            </a:r>
          </a:p>
          <a:p>
            <a:r>
              <a:rPr kumimoji="1" lang="en-US" altLang="ja-JP" sz="800">
                <a:ea typeface="MS PGothic" panose="020B0600070205080204" pitchFamily="34" charset="-128"/>
              </a:rPr>
              <a:t>Gi2/0/10    1000M </a:t>
            </a:r>
            <a:r>
              <a:rPr kumimoji="1" lang="en-US" altLang="ja-JP" sz="800" b="1">
                <a:solidFill>
                  <a:srgbClr val="FF0000"/>
                </a:solidFill>
                <a:ea typeface="MS PGothic" panose="020B0600070205080204" pitchFamily="34" charset="-128"/>
              </a:rPr>
              <a:t>Pair A     3    +/- 5  meters Pair B      Open</a:t>
            </a:r>
          </a:p>
          <a:p>
            <a:r>
              <a:rPr kumimoji="1" lang="en-US" altLang="ja-JP" sz="800">
                <a:ea typeface="MS PGothic" panose="020B0600070205080204" pitchFamily="34" charset="-128"/>
              </a:rPr>
              <a:t>                  Pair B     9    +/- 10 meters Pair A      Normal</a:t>
            </a:r>
          </a:p>
          <a:p>
            <a:r>
              <a:rPr kumimoji="1" lang="en-US" altLang="ja-JP" sz="800">
                <a:ea typeface="MS PGothic" panose="020B0600070205080204" pitchFamily="34" charset="-128"/>
              </a:rPr>
              <a:t>                  Pair C     7    +/- 10 meters Pair D      Normal</a:t>
            </a:r>
          </a:p>
          <a:p>
            <a:r>
              <a:rPr kumimoji="1" lang="en-US" altLang="ja-JP" sz="800">
                <a:ea typeface="MS PGothic" panose="020B0600070205080204" pitchFamily="34" charset="-128"/>
              </a:rPr>
              <a:t>                  Pair D     7    +/- 10 meters Pair C      Normal</a:t>
            </a:r>
          </a:p>
          <a:p>
            <a:r>
              <a:rPr kumimoji="1" lang="en-US" altLang="ja-JP" sz="800">
                <a:ea typeface="MS PGothic" panose="020B0600070205080204" pitchFamily="34" charset="-128"/>
              </a:rPr>
              <a:t>C9300#</a:t>
            </a:r>
          </a:p>
          <a:p>
            <a:endParaRPr kumimoji="1" lang="en-US" altLang="ja-JP" sz="800">
              <a:ea typeface="MS PGothic" panose="020B0600070205080204" pitchFamily="34" charset="-128"/>
            </a:endParaRPr>
          </a:p>
        </p:txBody>
      </p:sp>
      <p:sp>
        <p:nvSpPr>
          <p:cNvPr id="8" name="テキスト ボックス 7">
            <a:extLst>
              <a:ext uri="{FF2B5EF4-FFF2-40B4-BE49-F238E27FC236}">
                <a16:creationId xmlns:a16="http://schemas.microsoft.com/office/drawing/2014/main" id="{D25ED1D1-CE60-4E5F-84E0-F4E49676FED1}"/>
              </a:ext>
            </a:extLst>
          </p:cNvPr>
          <p:cNvSpPr txBox="1"/>
          <p:nvPr/>
        </p:nvSpPr>
        <p:spPr>
          <a:xfrm>
            <a:off x="228600" y="2788415"/>
            <a:ext cx="4278086" cy="315984"/>
          </a:xfrm>
          <a:prstGeom prst="rect">
            <a:avLst/>
          </a:prstGeom>
          <a:noFill/>
        </p:spPr>
        <p:txBody>
          <a:bodyPr wrap="square" rtlCol="0">
            <a:spAutoFit/>
          </a:bodyPr>
          <a:lstStyle/>
          <a:p>
            <a:pPr marL="171450" indent="-171450">
              <a:lnSpc>
                <a:spcPct val="150000"/>
              </a:lnSpc>
              <a:buFont typeface="Apple SD Gothic Neo Regular" panose="02000300000000000000" pitchFamily="2" charset="-127"/>
              <a:buChar char="◼"/>
            </a:pPr>
            <a:r>
              <a:rPr lang="ja-JP" altLang="en-US" sz="1100" b="1">
                <a:solidFill>
                  <a:schemeClr val="bg1"/>
                </a:solidFill>
                <a:latin typeface="+mn-lt"/>
                <a:ea typeface="MS PGothic" panose="020B0600070205080204" pitchFamily="34" charset="-128"/>
              </a:rPr>
              <a:t>擬似障害ケーブルの診断結果　</a:t>
            </a:r>
            <a:r>
              <a:rPr lang="en-US" altLang="ja-JP" sz="1100" b="1">
                <a:solidFill>
                  <a:schemeClr val="bg1"/>
                </a:solidFill>
                <a:latin typeface="+mn-lt"/>
                <a:ea typeface="MS PGothic" panose="020B0600070205080204" pitchFamily="34" charset="-128"/>
              </a:rPr>
              <a:t>2. Pair C </a:t>
            </a:r>
            <a:r>
              <a:rPr lang="ja-JP" altLang="en-US" sz="1100" b="1">
                <a:solidFill>
                  <a:schemeClr val="bg1"/>
                </a:solidFill>
                <a:latin typeface="+mn-lt"/>
                <a:ea typeface="MS PGothic" panose="020B0600070205080204" pitchFamily="34" charset="-128"/>
              </a:rPr>
              <a:t>断線（青</a:t>
            </a:r>
            <a:r>
              <a:rPr lang="en-US" altLang="ja-JP" sz="1100" b="1">
                <a:solidFill>
                  <a:schemeClr val="bg1"/>
                </a:solidFill>
                <a:latin typeface="+mn-lt"/>
                <a:ea typeface="MS PGothic" panose="020B0600070205080204" pitchFamily="34" charset="-128"/>
              </a:rPr>
              <a:t> X</a:t>
            </a:r>
            <a:r>
              <a:rPr lang="ja-JP" altLang="en-US" sz="1100" b="1">
                <a:solidFill>
                  <a:schemeClr val="bg1"/>
                </a:solidFill>
                <a:latin typeface="+mn-lt"/>
                <a:ea typeface="MS PGothic" panose="020B0600070205080204" pitchFamily="34" charset="-128"/>
              </a:rPr>
              <a:t>）</a:t>
            </a:r>
            <a:endParaRPr lang="en-US" altLang="ja-JP" sz="1100" b="1">
              <a:solidFill>
                <a:schemeClr val="bg1"/>
              </a:solidFill>
              <a:latin typeface="+mn-lt"/>
              <a:ea typeface="MS PGothic" panose="020B0600070205080204" pitchFamily="34" charset="-128"/>
            </a:endParaRPr>
          </a:p>
        </p:txBody>
      </p:sp>
      <p:sp>
        <p:nvSpPr>
          <p:cNvPr id="9" name="テキスト ボックス 8">
            <a:extLst>
              <a:ext uri="{FF2B5EF4-FFF2-40B4-BE49-F238E27FC236}">
                <a16:creationId xmlns:a16="http://schemas.microsoft.com/office/drawing/2014/main" id="{77E5D316-E66E-46DD-9E68-D6CEF7440D7A}"/>
              </a:ext>
            </a:extLst>
          </p:cNvPr>
          <p:cNvSpPr txBox="1"/>
          <p:nvPr/>
        </p:nvSpPr>
        <p:spPr>
          <a:xfrm>
            <a:off x="228600" y="3101771"/>
            <a:ext cx="4278086" cy="1569660"/>
          </a:xfrm>
          <a:prstGeom prst="rect">
            <a:avLst/>
          </a:prstGeom>
          <a:solidFill>
            <a:schemeClr val="bg2">
              <a:lumMod val="95000"/>
            </a:schemeClr>
          </a:solidFill>
          <a:ln>
            <a:noFill/>
          </a:ln>
        </p:spPr>
        <p:style>
          <a:lnRef idx="0">
            <a:scrgbClr r="0" g="0" b="0"/>
          </a:lnRef>
          <a:fillRef idx="0">
            <a:scrgbClr r="0" g="0" b="0"/>
          </a:fillRef>
          <a:effectRef idx="0">
            <a:scrgbClr r="0" g="0" b="0"/>
          </a:effectRef>
          <a:fontRef idx="minor">
            <a:schemeClr val="accent4"/>
          </a:fontRef>
        </p:style>
        <p:txBody>
          <a:bodyPr wrap="square" rtlCol="0">
            <a:spAutoFit/>
          </a:bodyPr>
          <a:lstStyle/>
          <a:p>
            <a:r>
              <a:rPr kumimoji="1" lang="en-US" altLang="ja-JP" sz="800">
                <a:ea typeface="MS PGothic" panose="020B0600070205080204" pitchFamily="34" charset="-128"/>
              </a:rPr>
              <a:t>C9300#show cable-diagnostics </a:t>
            </a:r>
            <a:r>
              <a:rPr kumimoji="1" lang="en-US" altLang="ja-JP" sz="800" err="1">
                <a:ea typeface="MS PGothic" panose="020B0600070205080204" pitchFamily="34" charset="-128"/>
              </a:rPr>
              <a:t>tdr</a:t>
            </a:r>
            <a:r>
              <a:rPr kumimoji="1" lang="en-US" altLang="ja-JP" sz="800">
                <a:ea typeface="MS PGothic" panose="020B0600070205080204" pitchFamily="34" charset="-128"/>
              </a:rPr>
              <a:t> interface </a:t>
            </a:r>
            <a:r>
              <a:rPr kumimoji="1" lang="en-US" altLang="ja-JP" sz="800" err="1">
                <a:ea typeface="MS PGothic" panose="020B0600070205080204" pitchFamily="34" charset="-128"/>
              </a:rPr>
              <a:t>gigabitEthernet</a:t>
            </a:r>
            <a:r>
              <a:rPr kumimoji="1" lang="en-US" altLang="ja-JP" sz="800">
                <a:ea typeface="MS PGothic" panose="020B0600070205080204" pitchFamily="34" charset="-128"/>
              </a:rPr>
              <a:t> 2/0/10</a:t>
            </a:r>
          </a:p>
          <a:p>
            <a:r>
              <a:rPr kumimoji="1" lang="en-US" altLang="ja-JP" sz="800">
                <a:ea typeface="MS PGothic" panose="020B0600070205080204" pitchFamily="34" charset="-128"/>
              </a:rPr>
              <a:t>TDR test last run on: March 11 13:29:51</a:t>
            </a:r>
          </a:p>
          <a:p>
            <a:endParaRPr kumimoji="1" lang="en-US" altLang="ja-JP" sz="800">
              <a:ea typeface="MS PGothic" panose="020B0600070205080204" pitchFamily="34" charset="-128"/>
            </a:endParaRPr>
          </a:p>
          <a:p>
            <a:r>
              <a:rPr kumimoji="1" lang="en-US" altLang="ja-JP" sz="800">
                <a:ea typeface="MS PGothic" panose="020B0600070205080204" pitchFamily="34" charset="-128"/>
              </a:rPr>
              <a:t>Interface   Speed Local pair </a:t>
            </a:r>
            <a:r>
              <a:rPr kumimoji="1" lang="en-US" altLang="ja-JP" sz="800" err="1">
                <a:ea typeface="MS PGothic" panose="020B0600070205080204" pitchFamily="34" charset="-128"/>
              </a:rPr>
              <a:t>Pair</a:t>
            </a:r>
            <a:r>
              <a:rPr kumimoji="1" lang="en-US" altLang="ja-JP" sz="800">
                <a:ea typeface="MS PGothic" panose="020B0600070205080204" pitchFamily="34" charset="-128"/>
              </a:rPr>
              <a:t> length        Remote pair </a:t>
            </a:r>
            <a:r>
              <a:rPr kumimoji="1" lang="en-US" altLang="ja-JP" sz="800" err="1">
                <a:ea typeface="MS PGothic" panose="020B0600070205080204" pitchFamily="34" charset="-128"/>
              </a:rPr>
              <a:t>Pair</a:t>
            </a:r>
            <a:r>
              <a:rPr kumimoji="1" lang="en-US" altLang="ja-JP" sz="800">
                <a:ea typeface="MS PGothic" panose="020B0600070205080204" pitchFamily="34" charset="-128"/>
              </a:rPr>
              <a:t> status</a:t>
            </a:r>
          </a:p>
          <a:p>
            <a:r>
              <a:rPr kumimoji="1" lang="en-US" altLang="ja-JP" sz="800">
                <a:ea typeface="MS PGothic" panose="020B0600070205080204" pitchFamily="34" charset="-128"/>
              </a:rPr>
              <a:t>---------   ----- ---------- ------------------ ----------- --------------------</a:t>
            </a:r>
          </a:p>
          <a:p>
            <a:r>
              <a:rPr kumimoji="1" lang="en-US" altLang="ja-JP" sz="800">
                <a:ea typeface="MS PGothic" panose="020B0600070205080204" pitchFamily="34" charset="-128"/>
              </a:rPr>
              <a:t>Gi2/0/10    1000M Pair A     7    +/- 10 meters Pair B      Normal</a:t>
            </a:r>
          </a:p>
          <a:p>
            <a:r>
              <a:rPr kumimoji="1" lang="en-US" altLang="ja-JP" sz="800">
                <a:ea typeface="MS PGothic" panose="020B0600070205080204" pitchFamily="34" charset="-128"/>
              </a:rPr>
              <a:t>                  Pair B     10   +/- 10 meters Pair A      Normal</a:t>
            </a:r>
          </a:p>
          <a:p>
            <a:r>
              <a:rPr kumimoji="1" lang="en-US" altLang="ja-JP" sz="800">
                <a:ea typeface="MS PGothic" panose="020B0600070205080204" pitchFamily="34" charset="-128"/>
              </a:rPr>
              <a:t>                  </a:t>
            </a:r>
            <a:r>
              <a:rPr kumimoji="1" lang="en-US" altLang="ja-JP" sz="800" b="1">
                <a:solidFill>
                  <a:srgbClr val="FF0000"/>
                </a:solidFill>
                <a:ea typeface="MS PGothic" panose="020B0600070205080204" pitchFamily="34" charset="-128"/>
              </a:rPr>
              <a:t>Pair C     0    +/- 5  meters Pair D      Open</a:t>
            </a:r>
          </a:p>
          <a:p>
            <a:r>
              <a:rPr kumimoji="1" lang="en-US" altLang="ja-JP" sz="800">
                <a:ea typeface="MS PGothic" panose="020B0600070205080204" pitchFamily="34" charset="-128"/>
              </a:rPr>
              <a:t>                  Pair D     5    +/- 10 meters Pair C      Normal</a:t>
            </a:r>
          </a:p>
          <a:p>
            <a:r>
              <a:rPr kumimoji="1" lang="en-US" altLang="ja-JP" sz="800">
                <a:ea typeface="MS PGothic" panose="020B0600070205080204" pitchFamily="34" charset="-128"/>
              </a:rPr>
              <a:t>C9300#</a:t>
            </a:r>
          </a:p>
          <a:p>
            <a:endParaRPr kumimoji="1" lang="en-US" altLang="ja-JP" sz="800">
              <a:ea typeface="MS PGothic" panose="020B0600070205080204" pitchFamily="34" charset="-128"/>
            </a:endParaRPr>
          </a:p>
        </p:txBody>
      </p:sp>
      <p:sp>
        <p:nvSpPr>
          <p:cNvPr id="11" name="テキスト ボックス 10">
            <a:extLst>
              <a:ext uri="{FF2B5EF4-FFF2-40B4-BE49-F238E27FC236}">
                <a16:creationId xmlns:a16="http://schemas.microsoft.com/office/drawing/2014/main" id="{8E473687-9C3D-4F43-ADAC-9C7F7D88B717}"/>
              </a:ext>
            </a:extLst>
          </p:cNvPr>
          <p:cNvSpPr txBox="1"/>
          <p:nvPr/>
        </p:nvSpPr>
        <p:spPr>
          <a:xfrm>
            <a:off x="4637314" y="853479"/>
            <a:ext cx="4506685" cy="315984"/>
          </a:xfrm>
          <a:prstGeom prst="rect">
            <a:avLst/>
          </a:prstGeom>
          <a:noFill/>
        </p:spPr>
        <p:txBody>
          <a:bodyPr wrap="square" rtlCol="0">
            <a:spAutoFit/>
          </a:bodyPr>
          <a:lstStyle/>
          <a:p>
            <a:pPr marL="171450" indent="-171450">
              <a:lnSpc>
                <a:spcPct val="150000"/>
              </a:lnSpc>
              <a:buFont typeface="Apple SD Gothic Neo Regular" panose="02000300000000000000" pitchFamily="2" charset="-127"/>
              <a:buChar char="◼"/>
            </a:pPr>
            <a:r>
              <a:rPr lang="ja-JP" altLang="en-US" sz="1100" b="1">
                <a:solidFill>
                  <a:schemeClr val="bg1"/>
                </a:solidFill>
                <a:latin typeface="+mn-lt"/>
                <a:ea typeface="MS PGothic" panose="020B0600070205080204" pitchFamily="34" charset="-128"/>
              </a:rPr>
              <a:t>擬似障害ケーブルの診断結果　</a:t>
            </a:r>
            <a:r>
              <a:rPr lang="en-US" altLang="ja-JP" sz="1100" b="1">
                <a:solidFill>
                  <a:schemeClr val="bg1"/>
                </a:solidFill>
                <a:latin typeface="+mn-lt"/>
                <a:ea typeface="MS PGothic" panose="020B0600070205080204" pitchFamily="34" charset="-128"/>
              </a:rPr>
              <a:t>3. Pair A </a:t>
            </a:r>
            <a:r>
              <a:rPr lang="ja-JP" altLang="en-US" sz="1100" b="1">
                <a:solidFill>
                  <a:schemeClr val="bg1"/>
                </a:solidFill>
                <a:latin typeface="+mn-lt"/>
                <a:ea typeface="MS PGothic" panose="020B0600070205080204" pitchFamily="34" charset="-128"/>
              </a:rPr>
              <a:t>ショート（橙 </a:t>
            </a:r>
            <a:r>
              <a:rPr lang="en-US" altLang="ja-JP" sz="1100" b="1">
                <a:solidFill>
                  <a:schemeClr val="bg1"/>
                </a:solidFill>
                <a:latin typeface="+mn-lt"/>
                <a:ea typeface="MS PGothic" panose="020B0600070205080204" pitchFamily="34" charset="-128"/>
              </a:rPr>
              <a:t>&amp; </a:t>
            </a:r>
            <a:r>
              <a:rPr lang="ja-JP" altLang="en-US" sz="1100" b="1">
                <a:solidFill>
                  <a:schemeClr val="bg1"/>
                </a:solidFill>
                <a:latin typeface="+mn-lt"/>
                <a:ea typeface="MS PGothic" panose="020B0600070205080204" pitchFamily="34" charset="-128"/>
              </a:rPr>
              <a:t>橙白）</a:t>
            </a:r>
            <a:endParaRPr lang="en-US" altLang="ja-JP" sz="1100" b="1">
              <a:solidFill>
                <a:schemeClr val="bg1"/>
              </a:solidFill>
              <a:latin typeface="+mn-lt"/>
              <a:ea typeface="MS PGothic" panose="020B0600070205080204" pitchFamily="34" charset="-128"/>
            </a:endParaRPr>
          </a:p>
        </p:txBody>
      </p:sp>
      <p:sp>
        <p:nvSpPr>
          <p:cNvPr id="12" name="テキスト ボックス 11">
            <a:extLst>
              <a:ext uri="{FF2B5EF4-FFF2-40B4-BE49-F238E27FC236}">
                <a16:creationId xmlns:a16="http://schemas.microsoft.com/office/drawing/2014/main" id="{8C8644B0-B46C-4403-A773-2AA33FA02139}"/>
              </a:ext>
            </a:extLst>
          </p:cNvPr>
          <p:cNvSpPr txBox="1"/>
          <p:nvPr/>
        </p:nvSpPr>
        <p:spPr>
          <a:xfrm>
            <a:off x="4637315" y="1166835"/>
            <a:ext cx="4278086" cy="1569660"/>
          </a:xfrm>
          <a:prstGeom prst="rect">
            <a:avLst/>
          </a:prstGeom>
          <a:solidFill>
            <a:schemeClr val="bg2">
              <a:lumMod val="95000"/>
            </a:schemeClr>
          </a:solidFill>
          <a:ln>
            <a:noFill/>
          </a:ln>
        </p:spPr>
        <p:style>
          <a:lnRef idx="0">
            <a:scrgbClr r="0" g="0" b="0"/>
          </a:lnRef>
          <a:fillRef idx="0">
            <a:scrgbClr r="0" g="0" b="0"/>
          </a:fillRef>
          <a:effectRef idx="0">
            <a:scrgbClr r="0" g="0" b="0"/>
          </a:effectRef>
          <a:fontRef idx="minor">
            <a:schemeClr val="accent4"/>
          </a:fontRef>
        </p:style>
        <p:txBody>
          <a:bodyPr wrap="square" rtlCol="0">
            <a:spAutoFit/>
          </a:bodyPr>
          <a:lstStyle/>
          <a:p>
            <a:r>
              <a:rPr kumimoji="1" lang="en-US" altLang="ja-JP" sz="800">
                <a:ea typeface="MS PGothic" panose="020B0600070205080204" pitchFamily="34" charset="-128"/>
              </a:rPr>
              <a:t>C9300#show cable-diagnostics </a:t>
            </a:r>
            <a:r>
              <a:rPr kumimoji="1" lang="en-US" altLang="ja-JP" sz="800" err="1">
                <a:ea typeface="MS PGothic" panose="020B0600070205080204" pitchFamily="34" charset="-128"/>
              </a:rPr>
              <a:t>tdr</a:t>
            </a:r>
            <a:r>
              <a:rPr kumimoji="1" lang="en-US" altLang="ja-JP" sz="800">
                <a:ea typeface="MS PGothic" panose="020B0600070205080204" pitchFamily="34" charset="-128"/>
              </a:rPr>
              <a:t> interface </a:t>
            </a:r>
            <a:r>
              <a:rPr kumimoji="1" lang="en-US" altLang="ja-JP" sz="800" err="1">
                <a:ea typeface="MS PGothic" panose="020B0600070205080204" pitchFamily="34" charset="-128"/>
              </a:rPr>
              <a:t>gigabitEthernet</a:t>
            </a:r>
            <a:r>
              <a:rPr kumimoji="1" lang="en-US" altLang="ja-JP" sz="800">
                <a:ea typeface="MS PGothic" panose="020B0600070205080204" pitchFamily="34" charset="-128"/>
              </a:rPr>
              <a:t> 2/0/10</a:t>
            </a:r>
          </a:p>
          <a:p>
            <a:r>
              <a:rPr kumimoji="1" lang="en-US" altLang="ja-JP" sz="800">
                <a:ea typeface="MS PGothic" panose="020B0600070205080204" pitchFamily="34" charset="-128"/>
              </a:rPr>
              <a:t>TDR test last run on: March 11 13:31:52</a:t>
            </a:r>
          </a:p>
          <a:p>
            <a:endParaRPr kumimoji="1" lang="en-US" altLang="ja-JP" sz="800">
              <a:ea typeface="MS PGothic" panose="020B0600070205080204" pitchFamily="34" charset="-128"/>
            </a:endParaRPr>
          </a:p>
          <a:p>
            <a:r>
              <a:rPr kumimoji="1" lang="en-US" altLang="ja-JP" sz="800">
                <a:ea typeface="MS PGothic" panose="020B0600070205080204" pitchFamily="34" charset="-128"/>
              </a:rPr>
              <a:t>Interface   Speed Local pair </a:t>
            </a:r>
            <a:r>
              <a:rPr kumimoji="1" lang="en-US" altLang="ja-JP" sz="800" err="1">
                <a:ea typeface="MS PGothic" panose="020B0600070205080204" pitchFamily="34" charset="-128"/>
              </a:rPr>
              <a:t>Pair</a:t>
            </a:r>
            <a:r>
              <a:rPr kumimoji="1" lang="en-US" altLang="ja-JP" sz="800">
                <a:ea typeface="MS PGothic" panose="020B0600070205080204" pitchFamily="34" charset="-128"/>
              </a:rPr>
              <a:t> length        Remote pair </a:t>
            </a:r>
            <a:r>
              <a:rPr kumimoji="1" lang="en-US" altLang="ja-JP" sz="800" err="1">
                <a:ea typeface="MS PGothic" panose="020B0600070205080204" pitchFamily="34" charset="-128"/>
              </a:rPr>
              <a:t>Pair</a:t>
            </a:r>
            <a:r>
              <a:rPr kumimoji="1" lang="en-US" altLang="ja-JP" sz="800">
                <a:ea typeface="MS PGothic" panose="020B0600070205080204" pitchFamily="34" charset="-128"/>
              </a:rPr>
              <a:t> status</a:t>
            </a:r>
          </a:p>
          <a:p>
            <a:r>
              <a:rPr kumimoji="1" lang="en-US" altLang="ja-JP" sz="800">
                <a:ea typeface="MS PGothic" panose="020B0600070205080204" pitchFamily="34" charset="-128"/>
              </a:rPr>
              <a:t>---------   ----- ---------- ------------------ ----------- --------------------</a:t>
            </a:r>
          </a:p>
          <a:p>
            <a:r>
              <a:rPr kumimoji="1" lang="en-US" altLang="ja-JP" sz="800">
                <a:ea typeface="MS PGothic" panose="020B0600070205080204" pitchFamily="34" charset="-128"/>
              </a:rPr>
              <a:t>Gi2/0/10    auto  </a:t>
            </a:r>
            <a:r>
              <a:rPr kumimoji="1" lang="en-US" altLang="ja-JP" sz="800" b="1">
                <a:solidFill>
                  <a:srgbClr val="FF0000"/>
                </a:solidFill>
                <a:ea typeface="MS PGothic" panose="020B0600070205080204" pitchFamily="34" charset="-128"/>
              </a:rPr>
              <a:t>Pair A     0    +/- 5  meters N/A         Short</a:t>
            </a:r>
          </a:p>
          <a:p>
            <a:r>
              <a:rPr kumimoji="1" lang="en-US" altLang="ja-JP" sz="800">
                <a:ea typeface="MS PGothic" panose="020B0600070205080204" pitchFamily="34" charset="-128"/>
              </a:rPr>
              <a:t>                  Pair B     0    +/- 10 meters N/A         Normal</a:t>
            </a:r>
          </a:p>
          <a:p>
            <a:r>
              <a:rPr kumimoji="1" lang="en-US" altLang="ja-JP" sz="800">
                <a:ea typeface="MS PGothic" panose="020B0600070205080204" pitchFamily="34" charset="-128"/>
              </a:rPr>
              <a:t>                  Pair C     0    +/- 10 meters N/A         Normal</a:t>
            </a:r>
          </a:p>
          <a:p>
            <a:r>
              <a:rPr kumimoji="1" lang="en-US" altLang="ja-JP" sz="800">
                <a:ea typeface="MS PGothic" panose="020B0600070205080204" pitchFamily="34" charset="-128"/>
              </a:rPr>
              <a:t>                  Pair D     0    +/- 10 meters N/A         Normal</a:t>
            </a:r>
          </a:p>
          <a:p>
            <a:r>
              <a:rPr kumimoji="1" lang="en-US" altLang="ja-JP" sz="800">
                <a:ea typeface="MS PGothic" panose="020B0600070205080204" pitchFamily="34" charset="-128"/>
              </a:rPr>
              <a:t>C9300#</a:t>
            </a:r>
          </a:p>
          <a:p>
            <a:endParaRPr kumimoji="1" lang="en-US" altLang="ja-JP" sz="800">
              <a:ea typeface="MS PGothic" panose="020B0600070205080204" pitchFamily="34" charset="-128"/>
            </a:endParaRPr>
          </a:p>
        </p:txBody>
      </p:sp>
      <p:sp>
        <p:nvSpPr>
          <p:cNvPr id="13" name="テキスト ボックス 12">
            <a:extLst>
              <a:ext uri="{FF2B5EF4-FFF2-40B4-BE49-F238E27FC236}">
                <a16:creationId xmlns:a16="http://schemas.microsoft.com/office/drawing/2014/main" id="{0ADA146D-CD20-478D-9AEE-5FDB7C6D2B82}"/>
              </a:ext>
            </a:extLst>
          </p:cNvPr>
          <p:cNvSpPr txBox="1"/>
          <p:nvPr/>
        </p:nvSpPr>
        <p:spPr>
          <a:xfrm>
            <a:off x="4637314" y="2788415"/>
            <a:ext cx="4636159" cy="315984"/>
          </a:xfrm>
          <a:prstGeom prst="rect">
            <a:avLst/>
          </a:prstGeom>
          <a:noFill/>
        </p:spPr>
        <p:txBody>
          <a:bodyPr wrap="square" rtlCol="0">
            <a:spAutoFit/>
          </a:bodyPr>
          <a:lstStyle/>
          <a:p>
            <a:pPr marL="171450" indent="-171450">
              <a:lnSpc>
                <a:spcPct val="150000"/>
              </a:lnSpc>
              <a:buFont typeface="Apple SD Gothic Neo Regular" panose="02000300000000000000" pitchFamily="2" charset="-127"/>
              <a:buChar char="◼"/>
            </a:pPr>
            <a:r>
              <a:rPr lang="ja-JP" altLang="en-US" sz="1100" b="1">
                <a:solidFill>
                  <a:schemeClr val="bg1"/>
                </a:solidFill>
                <a:latin typeface="+mn-lt"/>
                <a:ea typeface="MS PGothic" panose="020B0600070205080204" pitchFamily="34" charset="-128"/>
              </a:rPr>
              <a:t>擬似障害ケーブルの診断結果　</a:t>
            </a:r>
            <a:r>
              <a:rPr lang="en-US" altLang="ja-JP" sz="1100" b="1">
                <a:solidFill>
                  <a:schemeClr val="bg1"/>
                </a:solidFill>
                <a:latin typeface="+mn-lt"/>
                <a:ea typeface="MS PGothic" panose="020B0600070205080204" pitchFamily="34" charset="-128"/>
              </a:rPr>
              <a:t>4. Pair AC</a:t>
            </a:r>
            <a:r>
              <a:rPr lang="ja-JP" altLang="en-US" sz="1100" b="1">
                <a:solidFill>
                  <a:schemeClr val="bg1"/>
                </a:solidFill>
                <a:latin typeface="+mn-lt"/>
                <a:ea typeface="MS PGothic" panose="020B0600070205080204" pitchFamily="34" charset="-128"/>
              </a:rPr>
              <a:t>間一部ショート（橙</a:t>
            </a:r>
            <a:r>
              <a:rPr lang="en-US" altLang="ja-JP" sz="1100" b="1">
                <a:solidFill>
                  <a:schemeClr val="bg1"/>
                </a:solidFill>
                <a:latin typeface="+mn-lt"/>
                <a:ea typeface="MS PGothic" panose="020B0600070205080204" pitchFamily="34" charset="-128"/>
              </a:rPr>
              <a:t>&amp;</a:t>
            </a:r>
            <a:r>
              <a:rPr lang="ja-JP" altLang="en-US" sz="1100" b="1">
                <a:solidFill>
                  <a:schemeClr val="bg1"/>
                </a:solidFill>
                <a:latin typeface="+mn-lt"/>
                <a:ea typeface="MS PGothic" panose="020B0600070205080204" pitchFamily="34" charset="-128"/>
              </a:rPr>
              <a:t>青）</a:t>
            </a:r>
            <a:endParaRPr lang="en-US" altLang="ja-JP" sz="1100" b="1">
              <a:solidFill>
                <a:schemeClr val="bg1"/>
              </a:solidFill>
              <a:latin typeface="+mn-lt"/>
              <a:ea typeface="MS PGothic" panose="020B0600070205080204" pitchFamily="34" charset="-128"/>
            </a:endParaRPr>
          </a:p>
        </p:txBody>
      </p:sp>
      <p:sp>
        <p:nvSpPr>
          <p:cNvPr id="14" name="テキスト ボックス 13">
            <a:extLst>
              <a:ext uri="{FF2B5EF4-FFF2-40B4-BE49-F238E27FC236}">
                <a16:creationId xmlns:a16="http://schemas.microsoft.com/office/drawing/2014/main" id="{7A9A955E-7AC8-41B6-9526-5737D1BACA60}"/>
              </a:ext>
            </a:extLst>
          </p:cNvPr>
          <p:cNvSpPr txBox="1"/>
          <p:nvPr/>
        </p:nvSpPr>
        <p:spPr>
          <a:xfrm>
            <a:off x="4637315" y="3101771"/>
            <a:ext cx="4278086" cy="1569660"/>
          </a:xfrm>
          <a:prstGeom prst="rect">
            <a:avLst/>
          </a:prstGeom>
          <a:solidFill>
            <a:schemeClr val="bg2">
              <a:lumMod val="95000"/>
            </a:schemeClr>
          </a:solidFill>
          <a:ln>
            <a:noFill/>
          </a:ln>
        </p:spPr>
        <p:style>
          <a:lnRef idx="0">
            <a:scrgbClr r="0" g="0" b="0"/>
          </a:lnRef>
          <a:fillRef idx="0">
            <a:scrgbClr r="0" g="0" b="0"/>
          </a:fillRef>
          <a:effectRef idx="0">
            <a:scrgbClr r="0" g="0" b="0"/>
          </a:effectRef>
          <a:fontRef idx="minor">
            <a:schemeClr val="accent4"/>
          </a:fontRef>
        </p:style>
        <p:txBody>
          <a:bodyPr wrap="square" rtlCol="0">
            <a:spAutoFit/>
          </a:bodyPr>
          <a:lstStyle/>
          <a:p>
            <a:r>
              <a:rPr kumimoji="1" lang="en-US" altLang="ja-JP" sz="800">
                <a:ea typeface="MS PGothic" panose="020B0600070205080204" pitchFamily="34" charset="-128"/>
              </a:rPr>
              <a:t>C9300#show cable-diagnostics </a:t>
            </a:r>
            <a:r>
              <a:rPr kumimoji="1" lang="en-US" altLang="ja-JP" sz="800" err="1">
                <a:ea typeface="MS PGothic" panose="020B0600070205080204" pitchFamily="34" charset="-128"/>
              </a:rPr>
              <a:t>tdr</a:t>
            </a:r>
            <a:r>
              <a:rPr kumimoji="1" lang="en-US" altLang="ja-JP" sz="800">
                <a:ea typeface="MS PGothic" panose="020B0600070205080204" pitchFamily="34" charset="-128"/>
              </a:rPr>
              <a:t> interface </a:t>
            </a:r>
            <a:r>
              <a:rPr kumimoji="1" lang="en-US" altLang="ja-JP" sz="800" err="1">
                <a:ea typeface="MS PGothic" panose="020B0600070205080204" pitchFamily="34" charset="-128"/>
              </a:rPr>
              <a:t>gigabitEthernet</a:t>
            </a:r>
            <a:r>
              <a:rPr kumimoji="1" lang="en-US" altLang="ja-JP" sz="800">
                <a:ea typeface="MS PGothic" panose="020B0600070205080204" pitchFamily="34" charset="-128"/>
              </a:rPr>
              <a:t> 2/0/10</a:t>
            </a:r>
          </a:p>
          <a:p>
            <a:r>
              <a:rPr kumimoji="1" lang="en-US" altLang="ja-JP" sz="800">
                <a:ea typeface="MS PGothic" panose="020B0600070205080204" pitchFamily="34" charset="-128"/>
              </a:rPr>
              <a:t>TDR test last run on: March 11 13:33:06</a:t>
            </a:r>
          </a:p>
          <a:p>
            <a:endParaRPr kumimoji="1" lang="en-US" altLang="ja-JP" sz="800">
              <a:ea typeface="MS PGothic" panose="020B0600070205080204" pitchFamily="34" charset="-128"/>
            </a:endParaRPr>
          </a:p>
          <a:p>
            <a:r>
              <a:rPr kumimoji="1" lang="en-US" altLang="ja-JP" sz="800">
                <a:ea typeface="MS PGothic" panose="020B0600070205080204" pitchFamily="34" charset="-128"/>
              </a:rPr>
              <a:t>Interface   Speed Local pair </a:t>
            </a:r>
            <a:r>
              <a:rPr kumimoji="1" lang="en-US" altLang="ja-JP" sz="800" err="1">
                <a:ea typeface="MS PGothic" panose="020B0600070205080204" pitchFamily="34" charset="-128"/>
              </a:rPr>
              <a:t>Pair</a:t>
            </a:r>
            <a:r>
              <a:rPr kumimoji="1" lang="en-US" altLang="ja-JP" sz="800">
                <a:ea typeface="MS PGothic" panose="020B0600070205080204" pitchFamily="34" charset="-128"/>
              </a:rPr>
              <a:t> length        Remote pair </a:t>
            </a:r>
            <a:r>
              <a:rPr kumimoji="1" lang="en-US" altLang="ja-JP" sz="800" err="1">
                <a:ea typeface="MS PGothic" panose="020B0600070205080204" pitchFamily="34" charset="-128"/>
              </a:rPr>
              <a:t>Pair</a:t>
            </a:r>
            <a:r>
              <a:rPr kumimoji="1" lang="en-US" altLang="ja-JP" sz="800">
                <a:ea typeface="MS PGothic" panose="020B0600070205080204" pitchFamily="34" charset="-128"/>
              </a:rPr>
              <a:t> status</a:t>
            </a:r>
          </a:p>
          <a:p>
            <a:r>
              <a:rPr kumimoji="1" lang="en-US" altLang="ja-JP" sz="800">
                <a:ea typeface="MS PGothic" panose="020B0600070205080204" pitchFamily="34" charset="-128"/>
              </a:rPr>
              <a:t>---------   ----- ---------- ------------------ ----------- --------------------</a:t>
            </a:r>
          </a:p>
          <a:p>
            <a:r>
              <a:rPr kumimoji="1" lang="en-US" altLang="ja-JP" sz="800">
                <a:ea typeface="MS PGothic" panose="020B0600070205080204" pitchFamily="34" charset="-128"/>
              </a:rPr>
              <a:t>Gi2/0/10    100M  </a:t>
            </a:r>
            <a:r>
              <a:rPr kumimoji="1" lang="en-US" altLang="ja-JP" sz="800" b="1">
                <a:solidFill>
                  <a:srgbClr val="FF0000"/>
                </a:solidFill>
                <a:ea typeface="MS PGothic" panose="020B0600070205080204" pitchFamily="34" charset="-128"/>
              </a:rPr>
              <a:t>Pair A     0    +/- 5  meters N/A         Short/Crosstalk</a:t>
            </a:r>
          </a:p>
          <a:p>
            <a:r>
              <a:rPr kumimoji="1" lang="en-US" altLang="ja-JP" sz="800">
                <a:ea typeface="MS PGothic" panose="020B0600070205080204" pitchFamily="34" charset="-128"/>
              </a:rPr>
              <a:t>                  Pair B     0    +/- 10 meters N/A         Normal</a:t>
            </a:r>
          </a:p>
          <a:p>
            <a:r>
              <a:rPr kumimoji="1" lang="en-US" altLang="ja-JP" sz="800" b="1">
                <a:solidFill>
                  <a:srgbClr val="FF0000"/>
                </a:solidFill>
                <a:ea typeface="MS PGothic" panose="020B0600070205080204" pitchFamily="34" charset="-128"/>
              </a:rPr>
              <a:t>                  Pair C     0    +/- 5  meters N/A         Short/Crosstalk</a:t>
            </a:r>
          </a:p>
          <a:p>
            <a:r>
              <a:rPr kumimoji="1" lang="en-US" altLang="ja-JP" sz="800">
                <a:ea typeface="MS PGothic" panose="020B0600070205080204" pitchFamily="34" charset="-128"/>
              </a:rPr>
              <a:t>                  Pair D     0    +/- 10 meters N/A         Normal</a:t>
            </a:r>
          </a:p>
          <a:p>
            <a:r>
              <a:rPr kumimoji="1" lang="en-US" altLang="ja-JP" sz="800">
                <a:ea typeface="MS PGothic" panose="020B0600070205080204" pitchFamily="34" charset="-128"/>
              </a:rPr>
              <a:t>C9300#</a:t>
            </a:r>
          </a:p>
          <a:p>
            <a:endParaRPr kumimoji="1" lang="en-US" altLang="ja-JP" sz="800">
              <a:ea typeface="MS PGothic" panose="020B0600070205080204" pitchFamily="34" charset="-128"/>
            </a:endParaRPr>
          </a:p>
        </p:txBody>
      </p:sp>
      <p:sp>
        <p:nvSpPr>
          <p:cNvPr id="3" name="Title 2">
            <a:extLst>
              <a:ext uri="{FF2B5EF4-FFF2-40B4-BE49-F238E27FC236}">
                <a16:creationId xmlns:a16="http://schemas.microsoft.com/office/drawing/2014/main" id="{CD25B53D-854E-BC40-B1DA-F9902BBC9A6D}"/>
              </a:ext>
            </a:extLst>
          </p:cNvPr>
          <p:cNvSpPr>
            <a:spLocks noGrp="1"/>
          </p:cNvSpPr>
          <p:nvPr>
            <p:ph type="title"/>
          </p:nvPr>
        </p:nvSpPr>
        <p:spPr/>
        <p:txBody>
          <a:bodyPr/>
          <a:lstStyle/>
          <a:p>
            <a:r>
              <a:rPr lang="en-US">
                <a:latin typeface="+mn-lt"/>
                <a:ea typeface="MS PGothic" panose="020B0600070205080204" pitchFamily="34" charset="-128"/>
              </a:rPr>
              <a:t>TDR</a:t>
            </a:r>
          </a:p>
        </p:txBody>
      </p:sp>
      <p:sp>
        <p:nvSpPr>
          <p:cNvPr id="5" name="Text Placeholder 4">
            <a:extLst>
              <a:ext uri="{FF2B5EF4-FFF2-40B4-BE49-F238E27FC236}">
                <a16:creationId xmlns:a16="http://schemas.microsoft.com/office/drawing/2014/main" id="{4210A0A2-DA6B-8B42-8409-C69B51937383}"/>
              </a:ext>
            </a:extLst>
          </p:cNvPr>
          <p:cNvSpPr>
            <a:spLocks noGrp="1"/>
          </p:cNvSpPr>
          <p:nvPr>
            <p:ph type="body" sz="quarter" idx="12"/>
          </p:nvPr>
        </p:nvSpPr>
        <p:spPr>
          <a:xfrm>
            <a:off x="533400" y="60960"/>
            <a:ext cx="4685963" cy="326233"/>
          </a:xfrm>
        </p:spPr>
        <p:txBody>
          <a:bodyPr/>
          <a:lstStyle/>
          <a:p>
            <a:r>
              <a:rPr kumimoji="1" lang="en-US" altLang="ja-JP">
                <a:ea typeface="MS PGothic" panose="020B0600070205080204" pitchFamily="34" charset="-128"/>
              </a:rPr>
              <a:t>3.2  IOS Management</a:t>
            </a:r>
            <a:endParaRPr lang="en-US">
              <a:ea typeface="MS PGothic" panose="020B0600070205080204" pitchFamily="34" charset="-128"/>
            </a:endParaRPr>
          </a:p>
        </p:txBody>
      </p:sp>
      <p:sp>
        <p:nvSpPr>
          <p:cNvPr id="15" name="Slide Number Placeholder 4">
            <a:extLst>
              <a:ext uri="{FF2B5EF4-FFF2-40B4-BE49-F238E27FC236}">
                <a16:creationId xmlns:a16="http://schemas.microsoft.com/office/drawing/2014/main" id="{8494D606-8990-964E-8DC6-E49E481A44A1}"/>
              </a:ext>
            </a:extLst>
          </p:cNvPr>
          <p:cNvSpPr>
            <a:spLocks noGrp="1"/>
          </p:cNvSpPr>
          <p:nvPr>
            <p:ph type="sldNum" sz="quarter" idx="4294967295"/>
          </p:nvPr>
        </p:nvSpPr>
        <p:spPr>
          <a:xfrm>
            <a:off x="8648700" y="4884738"/>
            <a:ext cx="495300" cy="274637"/>
          </a:xfrm>
          <a:prstGeom prst="rect">
            <a:avLst/>
          </a:prstGeom>
        </p:spPr>
        <p:txBody>
          <a:bodyPr>
            <a:noAutofit/>
          </a:bodyPr>
          <a:lstStyle/>
          <a:p>
            <a:fld id="{3945D0FD-48F1-4D72-80C5-FFB60B92A834}" type="slidenum">
              <a:rPr lang="en-US" sz="900" smtClean="0">
                <a:latin typeface="+mn-lt"/>
                <a:ea typeface="MS PGothic" panose="020B0600070205080204" pitchFamily="34" charset="-128"/>
              </a:rPr>
              <a:pPr/>
              <a:t>178</a:t>
            </a:fld>
            <a:endParaRPr lang="en-US" sz="900">
              <a:latin typeface="+mn-lt"/>
              <a:ea typeface="MS PGothic" panose="020B0600070205080204" pitchFamily="34" charset="-128"/>
            </a:endParaRPr>
          </a:p>
        </p:txBody>
      </p:sp>
    </p:spTree>
    <p:extLst>
      <p:ext uri="{BB962C8B-B14F-4D97-AF65-F5344CB8AC3E}">
        <p14:creationId xmlns:p14="http://schemas.microsoft.com/office/powerpoint/2010/main" val="3304048031"/>
      </p:ext>
    </p:extLst>
  </p:cSld>
  <p:clrMapOvr>
    <a:masterClrMapping/>
  </p:clrMapOvr>
</p:sld>
</file>

<file path=ppt/slides/slide1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テキスト ボックス 5">
            <a:extLst>
              <a:ext uri="{FF2B5EF4-FFF2-40B4-BE49-F238E27FC236}">
                <a16:creationId xmlns:a16="http://schemas.microsoft.com/office/drawing/2014/main" id="{2616B390-5C19-4916-B772-0D4056E14321}"/>
              </a:ext>
            </a:extLst>
          </p:cNvPr>
          <p:cNvSpPr txBox="1"/>
          <p:nvPr/>
        </p:nvSpPr>
        <p:spPr>
          <a:xfrm>
            <a:off x="228599" y="853479"/>
            <a:ext cx="5112143" cy="315984"/>
          </a:xfrm>
          <a:prstGeom prst="rect">
            <a:avLst/>
          </a:prstGeom>
          <a:noFill/>
        </p:spPr>
        <p:txBody>
          <a:bodyPr wrap="square" rtlCol="0">
            <a:spAutoFit/>
          </a:bodyPr>
          <a:lstStyle/>
          <a:p>
            <a:pPr marL="171450" indent="-171450">
              <a:lnSpc>
                <a:spcPct val="150000"/>
              </a:lnSpc>
              <a:buFont typeface="Apple SD Gothic Neo Regular" panose="02000300000000000000" pitchFamily="2" charset="-127"/>
              <a:buChar char="◼"/>
            </a:pPr>
            <a:r>
              <a:rPr lang="ja-JP" altLang="en-US" sz="1100" b="1">
                <a:solidFill>
                  <a:schemeClr val="bg1"/>
                </a:solidFill>
                <a:latin typeface="+mn-lt"/>
                <a:ea typeface="MS PGothic" panose="020B0600070205080204" pitchFamily="34" charset="-128"/>
              </a:rPr>
              <a:t>擬似障害ケーブルの診断結果　</a:t>
            </a:r>
            <a:r>
              <a:rPr lang="en-US" altLang="ja-JP" sz="1100" b="1">
                <a:solidFill>
                  <a:schemeClr val="bg1"/>
                </a:solidFill>
                <a:latin typeface="+mn-lt"/>
                <a:ea typeface="MS PGothic" panose="020B0600070205080204" pitchFamily="34" charset="-128"/>
              </a:rPr>
              <a:t>5. Pair C </a:t>
            </a:r>
            <a:r>
              <a:rPr lang="ja-JP" altLang="en-US" sz="1100" b="1">
                <a:solidFill>
                  <a:schemeClr val="bg1"/>
                </a:solidFill>
                <a:latin typeface="+mn-lt"/>
                <a:ea typeface="MS PGothic" panose="020B0600070205080204" pitchFamily="34" charset="-128"/>
              </a:rPr>
              <a:t>内逆接続（青 </a:t>
            </a:r>
            <a:r>
              <a:rPr lang="en-US" altLang="ja-JP" sz="1100" b="1">
                <a:solidFill>
                  <a:schemeClr val="bg1"/>
                </a:solidFill>
                <a:latin typeface="+mn-lt"/>
                <a:ea typeface="MS PGothic" panose="020B0600070205080204" pitchFamily="34" charset="-128"/>
              </a:rPr>
              <a:t>&lt;--&gt; </a:t>
            </a:r>
            <a:r>
              <a:rPr lang="ja-JP" altLang="en-US" sz="1100" b="1">
                <a:solidFill>
                  <a:schemeClr val="bg1"/>
                </a:solidFill>
                <a:latin typeface="+mn-lt"/>
                <a:ea typeface="MS PGothic" panose="020B0600070205080204" pitchFamily="34" charset="-128"/>
              </a:rPr>
              <a:t>青白）</a:t>
            </a:r>
            <a:endParaRPr lang="en-US" altLang="ja-JP" sz="1100" b="1">
              <a:solidFill>
                <a:schemeClr val="bg1"/>
              </a:solidFill>
              <a:latin typeface="+mn-lt"/>
              <a:ea typeface="MS PGothic" panose="020B0600070205080204" pitchFamily="34" charset="-128"/>
            </a:endParaRPr>
          </a:p>
        </p:txBody>
      </p:sp>
      <p:sp>
        <p:nvSpPr>
          <p:cNvPr id="7" name="テキスト ボックス 6">
            <a:extLst>
              <a:ext uri="{FF2B5EF4-FFF2-40B4-BE49-F238E27FC236}">
                <a16:creationId xmlns:a16="http://schemas.microsoft.com/office/drawing/2014/main" id="{D1D49975-D7CA-4A60-8D0A-F0EB4986BECD}"/>
              </a:ext>
            </a:extLst>
          </p:cNvPr>
          <p:cNvSpPr txBox="1"/>
          <p:nvPr/>
        </p:nvSpPr>
        <p:spPr>
          <a:xfrm>
            <a:off x="228600" y="1166835"/>
            <a:ext cx="4278086" cy="1446550"/>
          </a:xfrm>
          <a:prstGeom prst="rect">
            <a:avLst/>
          </a:prstGeom>
          <a:solidFill>
            <a:schemeClr val="bg2">
              <a:lumMod val="95000"/>
            </a:schemeClr>
          </a:solidFill>
          <a:ln>
            <a:noFill/>
          </a:ln>
        </p:spPr>
        <p:style>
          <a:lnRef idx="0">
            <a:scrgbClr r="0" g="0" b="0"/>
          </a:lnRef>
          <a:fillRef idx="0">
            <a:scrgbClr r="0" g="0" b="0"/>
          </a:fillRef>
          <a:effectRef idx="0">
            <a:scrgbClr r="0" g="0" b="0"/>
          </a:effectRef>
          <a:fontRef idx="minor">
            <a:schemeClr val="accent4"/>
          </a:fontRef>
        </p:style>
        <p:txBody>
          <a:bodyPr wrap="square" rtlCol="0">
            <a:spAutoFit/>
          </a:bodyPr>
          <a:lstStyle/>
          <a:p>
            <a:r>
              <a:rPr kumimoji="1" lang="en-US" altLang="ja-JP" sz="800">
                <a:ea typeface="MS PGothic" panose="020B0600070205080204" pitchFamily="34" charset="-128"/>
              </a:rPr>
              <a:t>C9300#show cable-diagnostics </a:t>
            </a:r>
            <a:r>
              <a:rPr kumimoji="1" lang="en-US" altLang="ja-JP" sz="800" err="1">
                <a:ea typeface="MS PGothic" panose="020B0600070205080204" pitchFamily="34" charset="-128"/>
              </a:rPr>
              <a:t>tdr</a:t>
            </a:r>
            <a:r>
              <a:rPr kumimoji="1" lang="en-US" altLang="ja-JP" sz="800">
                <a:ea typeface="MS PGothic" panose="020B0600070205080204" pitchFamily="34" charset="-128"/>
              </a:rPr>
              <a:t> interface </a:t>
            </a:r>
            <a:r>
              <a:rPr kumimoji="1" lang="en-US" altLang="ja-JP" sz="800" err="1">
                <a:ea typeface="MS PGothic" panose="020B0600070205080204" pitchFamily="34" charset="-128"/>
              </a:rPr>
              <a:t>gigabitEthernet</a:t>
            </a:r>
            <a:r>
              <a:rPr kumimoji="1" lang="en-US" altLang="ja-JP" sz="800">
                <a:ea typeface="MS PGothic" panose="020B0600070205080204" pitchFamily="34" charset="-128"/>
              </a:rPr>
              <a:t> 2/0/10</a:t>
            </a:r>
          </a:p>
          <a:p>
            <a:r>
              <a:rPr kumimoji="1" lang="en-US" altLang="ja-JP" sz="800">
                <a:ea typeface="MS PGothic" panose="020B0600070205080204" pitchFamily="34" charset="-128"/>
              </a:rPr>
              <a:t>TDR test last run on: March 11 13:35:43</a:t>
            </a:r>
          </a:p>
          <a:p>
            <a:endParaRPr kumimoji="1" lang="en-US" altLang="ja-JP" sz="800">
              <a:ea typeface="MS PGothic" panose="020B0600070205080204" pitchFamily="34" charset="-128"/>
            </a:endParaRPr>
          </a:p>
          <a:p>
            <a:r>
              <a:rPr kumimoji="1" lang="en-US" altLang="ja-JP" sz="800">
                <a:ea typeface="MS PGothic" panose="020B0600070205080204" pitchFamily="34" charset="-128"/>
              </a:rPr>
              <a:t>Interface   Speed Local pair </a:t>
            </a:r>
            <a:r>
              <a:rPr kumimoji="1" lang="en-US" altLang="ja-JP" sz="800" err="1">
                <a:ea typeface="MS PGothic" panose="020B0600070205080204" pitchFamily="34" charset="-128"/>
              </a:rPr>
              <a:t>Pair</a:t>
            </a:r>
            <a:r>
              <a:rPr kumimoji="1" lang="en-US" altLang="ja-JP" sz="800">
                <a:ea typeface="MS PGothic" panose="020B0600070205080204" pitchFamily="34" charset="-128"/>
              </a:rPr>
              <a:t> length        Remote pair </a:t>
            </a:r>
            <a:r>
              <a:rPr kumimoji="1" lang="en-US" altLang="ja-JP" sz="800" err="1">
                <a:ea typeface="MS PGothic" panose="020B0600070205080204" pitchFamily="34" charset="-128"/>
              </a:rPr>
              <a:t>Pair</a:t>
            </a:r>
            <a:r>
              <a:rPr kumimoji="1" lang="en-US" altLang="ja-JP" sz="800">
                <a:ea typeface="MS PGothic" panose="020B0600070205080204" pitchFamily="34" charset="-128"/>
              </a:rPr>
              <a:t> status</a:t>
            </a:r>
          </a:p>
          <a:p>
            <a:r>
              <a:rPr kumimoji="1" lang="en-US" altLang="ja-JP" sz="800">
                <a:ea typeface="MS PGothic" panose="020B0600070205080204" pitchFamily="34" charset="-128"/>
              </a:rPr>
              <a:t>---------   ----- ---------- ------------------ ----------- --------------------</a:t>
            </a:r>
          </a:p>
          <a:p>
            <a:r>
              <a:rPr kumimoji="1" lang="en-US" altLang="ja-JP" sz="800">
                <a:ea typeface="MS PGothic" panose="020B0600070205080204" pitchFamily="34" charset="-128"/>
              </a:rPr>
              <a:t>Gi2/0/10    1000M Pair A     9    +/- 10 meters Pair A      Normal</a:t>
            </a:r>
          </a:p>
          <a:p>
            <a:r>
              <a:rPr kumimoji="1" lang="en-US" altLang="ja-JP" sz="800">
                <a:ea typeface="MS PGothic" panose="020B0600070205080204" pitchFamily="34" charset="-128"/>
              </a:rPr>
              <a:t>                  Pair B     7    +/- 10 meters Pair B      Normal</a:t>
            </a:r>
          </a:p>
          <a:p>
            <a:r>
              <a:rPr kumimoji="1" lang="en-US" altLang="ja-JP" sz="800" b="1">
                <a:solidFill>
                  <a:srgbClr val="FF0000"/>
                </a:solidFill>
                <a:ea typeface="MS PGothic" panose="020B0600070205080204" pitchFamily="34" charset="-128"/>
              </a:rPr>
              <a:t>                  Pair C     9    +/- 10 meters Pair C      Normal</a:t>
            </a:r>
          </a:p>
          <a:p>
            <a:r>
              <a:rPr kumimoji="1" lang="en-US" altLang="ja-JP" sz="800">
                <a:ea typeface="MS PGothic" panose="020B0600070205080204" pitchFamily="34" charset="-128"/>
              </a:rPr>
              <a:t>                  Pair D     7    +/- 10 meters Pair D      Normal</a:t>
            </a:r>
          </a:p>
          <a:p>
            <a:r>
              <a:rPr kumimoji="1" lang="en-US" altLang="ja-JP" sz="800">
                <a:ea typeface="MS PGothic" panose="020B0600070205080204" pitchFamily="34" charset="-128"/>
              </a:rPr>
              <a:t>C9300#</a:t>
            </a:r>
          </a:p>
        </p:txBody>
      </p:sp>
      <p:sp>
        <p:nvSpPr>
          <p:cNvPr id="8" name="テキスト ボックス 7">
            <a:extLst>
              <a:ext uri="{FF2B5EF4-FFF2-40B4-BE49-F238E27FC236}">
                <a16:creationId xmlns:a16="http://schemas.microsoft.com/office/drawing/2014/main" id="{D25ED1D1-CE60-4E5F-84E0-F4E49676FED1}"/>
              </a:ext>
            </a:extLst>
          </p:cNvPr>
          <p:cNvSpPr txBox="1"/>
          <p:nvPr/>
        </p:nvSpPr>
        <p:spPr>
          <a:xfrm>
            <a:off x="228599" y="2674116"/>
            <a:ext cx="5731329" cy="569900"/>
          </a:xfrm>
          <a:prstGeom prst="rect">
            <a:avLst/>
          </a:prstGeom>
          <a:noFill/>
        </p:spPr>
        <p:txBody>
          <a:bodyPr wrap="square" rtlCol="0">
            <a:spAutoFit/>
          </a:bodyPr>
          <a:lstStyle/>
          <a:p>
            <a:pPr marL="171450" indent="-171450">
              <a:lnSpc>
                <a:spcPct val="150000"/>
              </a:lnSpc>
              <a:buFont typeface="Apple SD Gothic Neo Regular" panose="02000300000000000000" pitchFamily="2" charset="-127"/>
              <a:buChar char="◼"/>
            </a:pPr>
            <a:r>
              <a:rPr lang="ja-JP" altLang="en-US" sz="1100" b="1">
                <a:solidFill>
                  <a:schemeClr val="bg1"/>
                </a:solidFill>
                <a:latin typeface="+mn-lt"/>
                <a:ea typeface="MS PGothic" panose="020B0600070205080204" pitchFamily="34" charset="-128"/>
              </a:rPr>
              <a:t>擬似障害ケーブルの診断結果　</a:t>
            </a:r>
            <a:endParaRPr lang="en-US" altLang="ja-JP" sz="1100" b="1">
              <a:solidFill>
                <a:schemeClr val="bg1"/>
              </a:solidFill>
              <a:latin typeface="+mn-lt"/>
              <a:ea typeface="MS PGothic" panose="020B0600070205080204" pitchFamily="34" charset="-128"/>
            </a:endParaRPr>
          </a:p>
          <a:p>
            <a:pPr marL="0" indent="0">
              <a:lnSpc>
                <a:spcPct val="150000"/>
              </a:lnSpc>
              <a:buNone/>
            </a:pPr>
            <a:r>
              <a:rPr lang="en-US" altLang="ja-JP" sz="1100" b="1">
                <a:solidFill>
                  <a:schemeClr val="bg1"/>
                </a:solidFill>
                <a:latin typeface="+mn-lt"/>
                <a:ea typeface="MS PGothic" panose="020B0600070205080204" pitchFamily="34" charset="-128"/>
              </a:rPr>
              <a:t>6.Pair C </a:t>
            </a:r>
            <a:r>
              <a:rPr lang="ja-JP" altLang="en-US" sz="1100" b="1">
                <a:solidFill>
                  <a:schemeClr val="bg1"/>
                </a:solidFill>
                <a:latin typeface="+mn-lt"/>
                <a:ea typeface="MS PGothic" panose="020B0600070205080204" pitchFamily="34" charset="-128"/>
              </a:rPr>
              <a:t>と</a:t>
            </a:r>
            <a:r>
              <a:rPr lang="en-US" altLang="ja-JP" sz="1100" b="1">
                <a:solidFill>
                  <a:schemeClr val="bg1"/>
                </a:solidFill>
                <a:latin typeface="+mn-lt"/>
                <a:ea typeface="MS PGothic" panose="020B0600070205080204" pitchFamily="34" charset="-128"/>
              </a:rPr>
              <a:t> Pair D </a:t>
            </a:r>
            <a:r>
              <a:rPr lang="ja-JP" altLang="en-US" sz="1100" b="1">
                <a:solidFill>
                  <a:schemeClr val="bg1"/>
                </a:solidFill>
                <a:latin typeface="+mn-lt"/>
                <a:ea typeface="MS PGothic" panose="020B0600070205080204" pitchFamily="34" charset="-128"/>
              </a:rPr>
              <a:t>間で一部逆接続（青白 </a:t>
            </a:r>
            <a:r>
              <a:rPr lang="en-US" altLang="ja-JP" sz="1100" b="1">
                <a:solidFill>
                  <a:schemeClr val="bg1"/>
                </a:solidFill>
                <a:latin typeface="+mn-lt"/>
                <a:ea typeface="MS PGothic" panose="020B0600070205080204" pitchFamily="34" charset="-128"/>
              </a:rPr>
              <a:t>&lt;--&gt; </a:t>
            </a:r>
            <a:r>
              <a:rPr lang="ja-JP" altLang="en-US" sz="1100" b="1">
                <a:solidFill>
                  <a:schemeClr val="bg1"/>
                </a:solidFill>
                <a:latin typeface="+mn-lt"/>
                <a:ea typeface="MS PGothic" panose="020B0600070205080204" pitchFamily="34" charset="-128"/>
              </a:rPr>
              <a:t>茶白）</a:t>
            </a:r>
            <a:endParaRPr lang="en-US" altLang="ja-JP" sz="1100" b="1">
              <a:solidFill>
                <a:schemeClr val="bg1"/>
              </a:solidFill>
              <a:latin typeface="+mn-lt"/>
              <a:ea typeface="MS PGothic" panose="020B0600070205080204" pitchFamily="34" charset="-128"/>
            </a:endParaRPr>
          </a:p>
        </p:txBody>
      </p:sp>
      <p:sp>
        <p:nvSpPr>
          <p:cNvPr id="9" name="テキスト ボックス 8">
            <a:extLst>
              <a:ext uri="{FF2B5EF4-FFF2-40B4-BE49-F238E27FC236}">
                <a16:creationId xmlns:a16="http://schemas.microsoft.com/office/drawing/2014/main" id="{77E5D316-E66E-46DD-9E68-D6CEF7440D7A}"/>
              </a:ext>
            </a:extLst>
          </p:cNvPr>
          <p:cNvSpPr txBox="1"/>
          <p:nvPr/>
        </p:nvSpPr>
        <p:spPr>
          <a:xfrm>
            <a:off x="228600" y="3224238"/>
            <a:ext cx="4278086" cy="1446550"/>
          </a:xfrm>
          <a:prstGeom prst="rect">
            <a:avLst/>
          </a:prstGeom>
          <a:solidFill>
            <a:schemeClr val="bg2">
              <a:lumMod val="95000"/>
            </a:schemeClr>
          </a:solidFill>
          <a:ln>
            <a:noFill/>
          </a:ln>
        </p:spPr>
        <p:style>
          <a:lnRef idx="0">
            <a:scrgbClr r="0" g="0" b="0"/>
          </a:lnRef>
          <a:fillRef idx="0">
            <a:scrgbClr r="0" g="0" b="0"/>
          </a:fillRef>
          <a:effectRef idx="0">
            <a:scrgbClr r="0" g="0" b="0"/>
          </a:effectRef>
          <a:fontRef idx="minor">
            <a:schemeClr val="accent4"/>
          </a:fontRef>
        </p:style>
        <p:txBody>
          <a:bodyPr wrap="square" rtlCol="0">
            <a:spAutoFit/>
          </a:bodyPr>
          <a:lstStyle/>
          <a:p>
            <a:r>
              <a:rPr kumimoji="1" lang="en-US" altLang="ja-JP" sz="800">
                <a:ea typeface="MS PGothic" panose="020B0600070205080204" pitchFamily="34" charset="-128"/>
              </a:rPr>
              <a:t>C9300#show cable-diagnostics </a:t>
            </a:r>
            <a:r>
              <a:rPr kumimoji="1" lang="en-US" altLang="ja-JP" sz="800" err="1">
                <a:ea typeface="MS PGothic" panose="020B0600070205080204" pitchFamily="34" charset="-128"/>
              </a:rPr>
              <a:t>tdr</a:t>
            </a:r>
            <a:r>
              <a:rPr kumimoji="1" lang="en-US" altLang="ja-JP" sz="800">
                <a:ea typeface="MS PGothic" panose="020B0600070205080204" pitchFamily="34" charset="-128"/>
              </a:rPr>
              <a:t> interface </a:t>
            </a:r>
            <a:r>
              <a:rPr kumimoji="1" lang="en-US" altLang="ja-JP" sz="800" err="1">
                <a:ea typeface="MS PGothic" panose="020B0600070205080204" pitchFamily="34" charset="-128"/>
              </a:rPr>
              <a:t>gigabitEthernet</a:t>
            </a:r>
            <a:r>
              <a:rPr kumimoji="1" lang="en-US" altLang="ja-JP" sz="800">
                <a:ea typeface="MS PGothic" panose="020B0600070205080204" pitchFamily="34" charset="-128"/>
              </a:rPr>
              <a:t> 2/0/10</a:t>
            </a:r>
          </a:p>
          <a:p>
            <a:r>
              <a:rPr kumimoji="1" lang="en-US" altLang="ja-JP" sz="800">
                <a:ea typeface="MS PGothic" panose="020B0600070205080204" pitchFamily="34" charset="-128"/>
              </a:rPr>
              <a:t>TDR test last run on: March 11 13:38:02</a:t>
            </a:r>
          </a:p>
          <a:p>
            <a:endParaRPr kumimoji="1" lang="en-US" altLang="ja-JP" sz="800">
              <a:ea typeface="MS PGothic" panose="020B0600070205080204" pitchFamily="34" charset="-128"/>
            </a:endParaRPr>
          </a:p>
          <a:p>
            <a:r>
              <a:rPr kumimoji="1" lang="en-US" altLang="ja-JP" sz="800">
                <a:ea typeface="MS PGothic" panose="020B0600070205080204" pitchFamily="34" charset="-128"/>
              </a:rPr>
              <a:t>Interface   Speed Local pair </a:t>
            </a:r>
            <a:r>
              <a:rPr kumimoji="1" lang="en-US" altLang="ja-JP" sz="800" err="1">
                <a:ea typeface="MS PGothic" panose="020B0600070205080204" pitchFamily="34" charset="-128"/>
              </a:rPr>
              <a:t>Pair</a:t>
            </a:r>
            <a:r>
              <a:rPr kumimoji="1" lang="en-US" altLang="ja-JP" sz="800">
                <a:ea typeface="MS PGothic" panose="020B0600070205080204" pitchFamily="34" charset="-128"/>
              </a:rPr>
              <a:t> length        Remote pair </a:t>
            </a:r>
            <a:r>
              <a:rPr kumimoji="1" lang="en-US" altLang="ja-JP" sz="800" err="1">
                <a:ea typeface="MS PGothic" panose="020B0600070205080204" pitchFamily="34" charset="-128"/>
              </a:rPr>
              <a:t>Pair</a:t>
            </a:r>
            <a:r>
              <a:rPr kumimoji="1" lang="en-US" altLang="ja-JP" sz="800">
                <a:ea typeface="MS PGothic" panose="020B0600070205080204" pitchFamily="34" charset="-128"/>
              </a:rPr>
              <a:t> status</a:t>
            </a:r>
          </a:p>
          <a:p>
            <a:r>
              <a:rPr kumimoji="1" lang="en-US" altLang="ja-JP" sz="800">
                <a:ea typeface="MS PGothic" panose="020B0600070205080204" pitchFamily="34" charset="-128"/>
              </a:rPr>
              <a:t>---------   ----- ---------- ------------------ ----------- --------------------</a:t>
            </a:r>
          </a:p>
          <a:p>
            <a:r>
              <a:rPr kumimoji="1" lang="en-US" altLang="ja-JP" sz="800">
                <a:ea typeface="MS PGothic" panose="020B0600070205080204" pitchFamily="34" charset="-128"/>
              </a:rPr>
              <a:t>Gi2/0/10    100M  Pair A     10   +/- 10 meters N/A         Normal</a:t>
            </a:r>
          </a:p>
          <a:p>
            <a:r>
              <a:rPr kumimoji="1" lang="en-US" altLang="ja-JP" sz="800">
                <a:ea typeface="MS PGothic" panose="020B0600070205080204" pitchFamily="34" charset="-128"/>
              </a:rPr>
              <a:t>                  Pair B     7    +/- 10 meters N/A         Normal</a:t>
            </a:r>
          </a:p>
          <a:p>
            <a:r>
              <a:rPr kumimoji="1" lang="en-US" altLang="ja-JP" sz="800" b="1">
                <a:solidFill>
                  <a:srgbClr val="FF0000"/>
                </a:solidFill>
                <a:ea typeface="MS PGothic" panose="020B0600070205080204" pitchFamily="34" charset="-128"/>
              </a:rPr>
              <a:t>                  Pair C     3    +/- 5  meters N/A         Short/Crosstalk</a:t>
            </a:r>
          </a:p>
          <a:p>
            <a:r>
              <a:rPr kumimoji="1" lang="en-US" altLang="ja-JP" sz="800" b="1">
                <a:solidFill>
                  <a:srgbClr val="FF0000"/>
                </a:solidFill>
                <a:ea typeface="MS PGothic" panose="020B0600070205080204" pitchFamily="34" charset="-128"/>
              </a:rPr>
              <a:t>                  Pair D     3    +/- 5  meters N/A         Short/Crosstalk</a:t>
            </a:r>
          </a:p>
          <a:p>
            <a:r>
              <a:rPr kumimoji="1" lang="en-US" altLang="ja-JP" sz="800">
                <a:ea typeface="MS PGothic" panose="020B0600070205080204" pitchFamily="34" charset="-128"/>
              </a:rPr>
              <a:t>C9300#</a:t>
            </a:r>
          </a:p>
        </p:txBody>
      </p:sp>
      <p:sp>
        <p:nvSpPr>
          <p:cNvPr id="11" name="テキスト ボックス 10">
            <a:extLst>
              <a:ext uri="{FF2B5EF4-FFF2-40B4-BE49-F238E27FC236}">
                <a16:creationId xmlns:a16="http://schemas.microsoft.com/office/drawing/2014/main" id="{8E473687-9C3D-4F43-ADAC-9C7F7D88B717}"/>
              </a:ext>
            </a:extLst>
          </p:cNvPr>
          <p:cNvSpPr txBox="1"/>
          <p:nvPr/>
        </p:nvSpPr>
        <p:spPr>
          <a:xfrm>
            <a:off x="4614203" y="818007"/>
            <a:ext cx="4382703" cy="569900"/>
          </a:xfrm>
          <a:prstGeom prst="rect">
            <a:avLst/>
          </a:prstGeom>
          <a:noFill/>
        </p:spPr>
        <p:txBody>
          <a:bodyPr wrap="square" rtlCol="0">
            <a:spAutoFit/>
          </a:bodyPr>
          <a:lstStyle/>
          <a:p>
            <a:pPr marL="171450" indent="-171450">
              <a:lnSpc>
                <a:spcPct val="150000"/>
              </a:lnSpc>
              <a:buFont typeface="Apple SD Gothic Neo Regular" panose="02000300000000000000" pitchFamily="2" charset="-127"/>
              <a:buChar char="◼"/>
            </a:pPr>
            <a:r>
              <a:rPr lang="ja-JP" altLang="en-US" sz="1100" b="1">
                <a:solidFill>
                  <a:schemeClr val="bg1"/>
                </a:solidFill>
                <a:latin typeface="+mn-lt"/>
                <a:ea typeface="MS PGothic" panose="020B0600070205080204" pitchFamily="34" charset="-128"/>
              </a:rPr>
              <a:t>擬似障害ケーブルの診断結果　</a:t>
            </a:r>
            <a:r>
              <a:rPr lang="en-US" altLang="ja-JP" sz="1100" b="1">
                <a:solidFill>
                  <a:schemeClr val="bg1"/>
                </a:solidFill>
                <a:latin typeface="+mn-lt"/>
                <a:ea typeface="MS PGothic" panose="020B0600070205080204" pitchFamily="34" charset="-128"/>
              </a:rPr>
              <a:t>7.Pair C </a:t>
            </a:r>
            <a:r>
              <a:rPr lang="ja-JP" altLang="en-US" sz="1100" b="1">
                <a:solidFill>
                  <a:schemeClr val="bg1"/>
                </a:solidFill>
                <a:latin typeface="+mn-lt"/>
                <a:ea typeface="MS PGothic" panose="020B0600070205080204" pitchFamily="34" charset="-128"/>
              </a:rPr>
              <a:t>と</a:t>
            </a:r>
            <a:r>
              <a:rPr lang="en-US" altLang="ja-JP" sz="1100" b="1">
                <a:solidFill>
                  <a:schemeClr val="bg1"/>
                </a:solidFill>
                <a:latin typeface="+mn-lt"/>
                <a:ea typeface="MS PGothic" panose="020B0600070205080204" pitchFamily="34" charset="-128"/>
              </a:rPr>
              <a:t> Pair D </a:t>
            </a:r>
            <a:r>
              <a:rPr lang="ja-JP" altLang="en-US" sz="1100" b="1">
                <a:solidFill>
                  <a:schemeClr val="bg1"/>
                </a:solidFill>
                <a:latin typeface="+mn-lt"/>
                <a:ea typeface="MS PGothic" panose="020B0600070205080204" pitchFamily="34" charset="-128"/>
              </a:rPr>
              <a:t>間を逆接続（青</a:t>
            </a:r>
            <a:r>
              <a:rPr lang="en-US" altLang="ja-JP" sz="1100" b="1">
                <a:solidFill>
                  <a:schemeClr val="bg1"/>
                </a:solidFill>
                <a:latin typeface="+mn-lt"/>
                <a:ea typeface="MS PGothic" panose="020B0600070205080204" pitchFamily="34" charset="-128"/>
              </a:rPr>
              <a:t>&amp;</a:t>
            </a:r>
            <a:r>
              <a:rPr lang="ja-JP" altLang="en-US" sz="1100" b="1">
                <a:solidFill>
                  <a:schemeClr val="bg1"/>
                </a:solidFill>
                <a:latin typeface="+mn-lt"/>
                <a:ea typeface="MS PGothic" panose="020B0600070205080204" pitchFamily="34" charset="-128"/>
              </a:rPr>
              <a:t>青白 </a:t>
            </a:r>
            <a:r>
              <a:rPr lang="en-US" altLang="ja-JP" sz="1100" b="1">
                <a:solidFill>
                  <a:schemeClr val="bg1"/>
                </a:solidFill>
                <a:latin typeface="+mn-lt"/>
                <a:ea typeface="MS PGothic" panose="020B0600070205080204" pitchFamily="34" charset="-128"/>
              </a:rPr>
              <a:t>&lt;--&gt; </a:t>
            </a:r>
            <a:r>
              <a:rPr lang="ja-JP" altLang="en-US" sz="1100" b="1">
                <a:solidFill>
                  <a:schemeClr val="bg1"/>
                </a:solidFill>
                <a:latin typeface="+mn-lt"/>
                <a:ea typeface="MS PGothic" panose="020B0600070205080204" pitchFamily="34" charset="-128"/>
              </a:rPr>
              <a:t>茶</a:t>
            </a:r>
            <a:r>
              <a:rPr lang="en-US" altLang="ja-JP" sz="1100" b="1">
                <a:solidFill>
                  <a:schemeClr val="bg1"/>
                </a:solidFill>
                <a:latin typeface="+mn-lt"/>
                <a:ea typeface="MS PGothic" panose="020B0600070205080204" pitchFamily="34" charset="-128"/>
              </a:rPr>
              <a:t>&amp;</a:t>
            </a:r>
            <a:r>
              <a:rPr lang="ja-JP" altLang="en-US" sz="1100" b="1">
                <a:solidFill>
                  <a:schemeClr val="bg1"/>
                </a:solidFill>
                <a:latin typeface="+mn-lt"/>
                <a:ea typeface="MS PGothic" panose="020B0600070205080204" pitchFamily="34" charset="-128"/>
              </a:rPr>
              <a:t>茶白）</a:t>
            </a:r>
          </a:p>
        </p:txBody>
      </p:sp>
      <p:sp>
        <p:nvSpPr>
          <p:cNvPr id="12" name="テキスト ボックス 11">
            <a:extLst>
              <a:ext uri="{FF2B5EF4-FFF2-40B4-BE49-F238E27FC236}">
                <a16:creationId xmlns:a16="http://schemas.microsoft.com/office/drawing/2014/main" id="{8C8644B0-B46C-4403-A773-2AA33FA02139}"/>
              </a:ext>
            </a:extLst>
          </p:cNvPr>
          <p:cNvSpPr txBox="1"/>
          <p:nvPr/>
        </p:nvSpPr>
        <p:spPr>
          <a:xfrm>
            <a:off x="4637315" y="1419926"/>
            <a:ext cx="4278086" cy="1446550"/>
          </a:xfrm>
          <a:prstGeom prst="rect">
            <a:avLst/>
          </a:prstGeom>
          <a:solidFill>
            <a:schemeClr val="bg2">
              <a:lumMod val="95000"/>
            </a:schemeClr>
          </a:solidFill>
          <a:ln>
            <a:noFill/>
          </a:ln>
        </p:spPr>
        <p:style>
          <a:lnRef idx="0">
            <a:scrgbClr r="0" g="0" b="0"/>
          </a:lnRef>
          <a:fillRef idx="0">
            <a:scrgbClr r="0" g="0" b="0"/>
          </a:fillRef>
          <a:effectRef idx="0">
            <a:scrgbClr r="0" g="0" b="0"/>
          </a:effectRef>
          <a:fontRef idx="minor">
            <a:schemeClr val="accent4"/>
          </a:fontRef>
        </p:style>
        <p:txBody>
          <a:bodyPr wrap="square" rtlCol="0">
            <a:spAutoFit/>
          </a:bodyPr>
          <a:lstStyle/>
          <a:p>
            <a:r>
              <a:rPr kumimoji="1" lang="en-US" altLang="ja-JP" sz="800">
                <a:ea typeface="MS PGothic" panose="020B0600070205080204" pitchFamily="34" charset="-128"/>
              </a:rPr>
              <a:t>C9300#show cable-diagnostics </a:t>
            </a:r>
            <a:r>
              <a:rPr kumimoji="1" lang="en-US" altLang="ja-JP" sz="800" err="1">
                <a:ea typeface="MS PGothic" panose="020B0600070205080204" pitchFamily="34" charset="-128"/>
              </a:rPr>
              <a:t>tdr</a:t>
            </a:r>
            <a:r>
              <a:rPr kumimoji="1" lang="en-US" altLang="ja-JP" sz="800">
                <a:ea typeface="MS PGothic" panose="020B0600070205080204" pitchFamily="34" charset="-128"/>
              </a:rPr>
              <a:t> interface </a:t>
            </a:r>
            <a:r>
              <a:rPr kumimoji="1" lang="en-US" altLang="ja-JP" sz="800" err="1">
                <a:ea typeface="MS PGothic" panose="020B0600070205080204" pitchFamily="34" charset="-128"/>
              </a:rPr>
              <a:t>gigabitEthernet</a:t>
            </a:r>
            <a:r>
              <a:rPr kumimoji="1" lang="en-US" altLang="ja-JP" sz="800">
                <a:ea typeface="MS PGothic" panose="020B0600070205080204" pitchFamily="34" charset="-128"/>
              </a:rPr>
              <a:t> 2/0/10</a:t>
            </a:r>
          </a:p>
          <a:p>
            <a:r>
              <a:rPr kumimoji="1" lang="en-US" altLang="ja-JP" sz="800">
                <a:ea typeface="MS PGothic" panose="020B0600070205080204" pitchFamily="34" charset="-128"/>
              </a:rPr>
              <a:t>TDR test last run on: March 11 13:39:26</a:t>
            </a:r>
          </a:p>
          <a:p>
            <a:endParaRPr kumimoji="1" lang="en-US" altLang="ja-JP" sz="800">
              <a:ea typeface="MS PGothic" panose="020B0600070205080204" pitchFamily="34" charset="-128"/>
            </a:endParaRPr>
          </a:p>
          <a:p>
            <a:r>
              <a:rPr kumimoji="1" lang="en-US" altLang="ja-JP" sz="800">
                <a:ea typeface="MS PGothic" panose="020B0600070205080204" pitchFamily="34" charset="-128"/>
              </a:rPr>
              <a:t>Interface   Speed Local pair </a:t>
            </a:r>
            <a:r>
              <a:rPr kumimoji="1" lang="en-US" altLang="ja-JP" sz="800" err="1">
                <a:ea typeface="MS PGothic" panose="020B0600070205080204" pitchFamily="34" charset="-128"/>
              </a:rPr>
              <a:t>Pair</a:t>
            </a:r>
            <a:r>
              <a:rPr kumimoji="1" lang="en-US" altLang="ja-JP" sz="800">
                <a:ea typeface="MS PGothic" panose="020B0600070205080204" pitchFamily="34" charset="-128"/>
              </a:rPr>
              <a:t> length        Remote pair </a:t>
            </a:r>
            <a:r>
              <a:rPr kumimoji="1" lang="en-US" altLang="ja-JP" sz="800" err="1">
                <a:ea typeface="MS PGothic" panose="020B0600070205080204" pitchFamily="34" charset="-128"/>
              </a:rPr>
              <a:t>Pair</a:t>
            </a:r>
            <a:r>
              <a:rPr kumimoji="1" lang="en-US" altLang="ja-JP" sz="800">
                <a:ea typeface="MS PGothic" panose="020B0600070205080204" pitchFamily="34" charset="-128"/>
              </a:rPr>
              <a:t> status</a:t>
            </a:r>
          </a:p>
          <a:p>
            <a:r>
              <a:rPr kumimoji="1" lang="en-US" altLang="ja-JP" sz="800">
                <a:ea typeface="MS PGothic" panose="020B0600070205080204" pitchFamily="34" charset="-128"/>
              </a:rPr>
              <a:t>---------   ----- ---------- ------------------ ----------- --------------------</a:t>
            </a:r>
          </a:p>
          <a:p>
            <a:r>
              <a:rPr kumimoji="1" lang="en-US" altLang="ja-JP" sz="800">
                <a:ea typeface="MS PGothic" panose="020B0600070205080204" pitchFamily="34" charset="-128"/>
              </a:rPr>
              <a:t>Gi2/0/10    1000M Pair A     5    +/- 10 meters Pair A      Normal</a:t>
            </a:r>
          </a:p>
          <a:p>
            <a:r>
              <a:rPr kumimoji="1" lang="en-US" altLang="ja-JP" sz="800">
                <a:ea typeface="MS PGothic" panose="020B0600070205080204" pitchFamily="34" charset="-128"/>
              </a:rPr>
              <a:t>                  Pair B     9    +/- 10 meters Pair B      Normal</a:t>
            </a:r>
          </a:p>
          <a:p>
            <a:r>
              <a:rPr kumimoji="1" lang="en-US" altLang="ja-JP" sz="800" b="1">
                <a:solidFill>
                  <a:srgbClr val="FF0000"/>
                </a:solidFill>
                <a:ea typeface="MS PGothic" panose="020B0600070205080204" pitchFamily="34" charset="-128"/>
              </a:rPr>
              <a:t>                  Pair C     9    +/- 10 meters Pair D      Normal</a:t>
            </a:r>
          </a:p>
          <a:p>
            <a:r>
              <a:rPr kumimoji="1" lang="en-US" altLang="ja-JP" sz="800" b="1">
                <a:solidFill>
                  <a:srgbClr val="FF0000"/>
                </a:solidFill>
                <a:ea typeface="MS PGothic" panose="020B0600070205080204" pitchFamily="34" charset="-128"/>
              </a:rPr>
              <a:t>                  Pair D     9    +/- 10 meters Pair C      Normal</a:t>
            </a:r>
          </a:p>
          <a:p>
            <a:r>
              <a:rPr kumimoji="1" lang="en-US" altLang="ja-JP" sz="800">
                <a:ea typeface="MS PGothic" panose="020B0600070205080204" pitchFamily="34" charset="-128"/>
              </a:rPr>
              <a:t>C9300#</a:t>
            </a:r>
          </a:p>
        </p:txBody>
      </p:sp>
      <p:sp>
        <p:nvSpPr>
          <p:cNvPr id="2" name="テキスト ボックス 1">
            <a:extLst>
              <a:ext uri="{FF2B5EF4-FFF2-40B4-BE49-F238E27FC236}">
                <a16:creationId xmlns:a16="http://schemas.microsoft.com/office/drawing/2014/main" id="{170C9C48-8628-4218-9FF6-4483EF1ED0A5}"/>
              </a:ext>
            </a:extLst>
          </p:cNvPr>
          <p:cNvSpPr txBox="1"/>
          <p:nvPr/>
        </p:nvSpPr>
        <p:spPr>
          <a:xfrm>
            <a:off x="4637315" y="3144500"/>
            <a:ext cx="4278086" cy="1446550"/>
          </a:xfrm>
          <a:prstGeom prst="rect">
            <a:avLst/>
          </a:prstGeom>
          <a:noFill/>
        </p:spPr>
        <p:txBody>
          <a:bodyPr wrap="square" rtlCol="0">
            <a:spAutoFit/>
          </a:bodyPr>
          <a:lstStyle/>
          <a:p>
            <a:r>
              <a:rPr kumimoji="1" lang="ja-JP" altLang="en-US" sz="1100" b="1">
                <a:latin typeface="+mn-lt"/>
                <a:ea typeface="MS PGothic" panose="020B0600070205080204" pitchFamily="34" charset="-128"/>
              </a:rPr>
              <a:t>＜注意</a:t>
            </a:r>
            <a:r>
              <a:rPr lang="ja-JP" altLang="en-US" sz="1100" b="1">
                <a:latin typeface="+mn-lt"/>
                <a:ea typeface="MS PGothic" panose="020B0600070205080204" pitchFamily="34" charset="-128"/>
              </a:rPr>
              <a:t>＞</a:t>
            </a:r>
            <a:endParaRPr kumimoji="1" lang="en-US" altLang="ja-JP" sz="1100" b="1">
              <a:latin typeface="+mn-lt"/>
              <a:ea typeface="MS PGothic" panose="020B0600070205080204" pitchFamily="34" charset="-128"/>
            </a:endParaRPr>
          </a:p>
          <a:p>
            <a:pPr marL="88900" indent="-88900">
              <a:buFont typeface="Arial" panose="020B0604020202020204" pitchFamily="34" charset="0"/>
              <a:buChar char="•"/>
            </a:pPr>
            <a:r>
              <a:rPr lang="en-US" altLang="ja-JP" sz="1100">
                <a:latin typeface="+mn-lt"/>
                <a:ea typeface="MS PGothic" panose="020B0600070205080204" pitchFamily="34" charset="-128"/>
              </a:rPr>
              <a:t>5.Pair C </a:t>
            </a:r>
            <a:r>
              <a:rPr lang="ja-JP" altLang="en-US" sz="1100">
                <a:latin typeface="+mn-lt"/>
                <a:ea typeface="MS PGothic" panose="020B0600070205080204" pitchFamily="34" charset="-128"/>
              </a:rPr>
              <a:t>内逆転の結果にもある通り、</a:t>
            </a:r>
            <a:r>
              <a:rPr lang="en-US" altLang="ja-JP" sz="1100">
                <a:latin typeface="+mn-lt"/>
                <a:ea typeface="MS PGothic" panose="020B0600070205080204" pitchFamily="34" charset="-128"/>
              </a:rPr>
              <a:t> Pair </a:t>
            </a:r>
            <a:r>
              <a:rPr lang="ja-JP" altLang="en-US" sz="1100">
                <a:latin typeface="+mn-lt"/>
                <a:ea typeface="MS PGothic" panose="020B0600070205080204" pitchFamily="34" charset="-128"/>
              </a:rPr>
              <a:t>の中での極性は判定できません。（以前と同様）</a:t>
            </a:r>
            <a:endParaRPr lang="en-US" altLang="ja-JP" sz="1100">
              <a:latin typeface="+mn-lt"/>
              <a:ea typeface="MS PGothic" panose="020B0600070205080204" pitchFamily="34" charset="-128"/>
            </a:endParaRPr>
          </a:p>
          <a:p>
            <a:pPr marL="88900" indent="-88900">
              <a:buFont typeface="Arial" panose="020B0604020202020204" pitchFamily="34" charset="0"/>
              <a:buChar char="•"/>
            </a:pPr>
            <a:r>
              <a:rPr lang="ja-JP" altLang="en-US" sz="1100">
                <a:latin typeface="+mn-lt"/>
                <a:ea typeface="MS PGothic" panose="020B0600070205080204" pitchFamily="34" charset="-128"/>
              </a:rPr>
              <a:t>スイッチ</a:t>
            </a:r>
            <a:r>
              <a:rPr lang="en-US" altLang="ja-JP" sz="1100">
                <a:latin typeface="+mn-lt"/>
                <a:ea typeface="MS PGothic" panose="020B0600070205080204" pitchFamily="34" charset="-128"/>
              </a:rPr>
              <a:t> </a:t>
            </a:r>
            <a:r>
              <a:rPr lang="ja-JP" altLang="en-US" sz="1100">
                <a:latin typeface="+mn-lt"/>
                <a:ea typeface="MS PGothic" panose="020B0600070205080204" pitchFamily="34" charset="-128"/>
              </a:rPr>
              <a:t>と</a:t>
            </a:r>
            <a:r>
              <a:rPr lang="en-US" altLang="ja-JP" sz="1100">
                <a:latin typeface="+mn-lt"/>
                <a:ea typeface="MS PGothic" panose="020B0600070205080204" pitchFamily="34" charset="-128"/>
              </a:rPr>
              <a:t> AP </a:t>
            </a:r>
            <a:r>
              <a:rPr lang="ja-JP" altLang="en-US" sz="1100">
                <a:latin typeface="+mn-lt"/>
                <a:ea typeface="MS PGothic" panose="020B0600070205080204" pitchFamily="34" charset="-128"/>
              </a:rPr>
              <a:t>間にパワー</a:t>
            </a:r>
            <a:r>
              <a:rPr lang="en-US" altLang="ja-JP" sz="1100">
                <a:latin typeface="+mn-lt"/>
                <a:ea typeface="MS PGothic" panose="020B0600070205080204" pitchFamily="34" charset="-128"/>
              </a:rPr>
              <a:t> </a:t>
            </a:r>
            <a:r>
              <a:rPr lang="ja-JP" altLang="en-US" sz="1100">
                <a:latin typeface="+mn-lt"/>
                <a:ea typeface="MS PGothic" panose="020B0600070205080204" pitchFamily="34" charset="-128"/>
              </a:rPr>
              <a:t>インジェクタがある場合では、インジェクタ前後の検証では同様の結果の表示となります。</a:t>
            </a:r>
            <a:r>
              <a:rPr lang="en-US" altLang="ja-JP" sz="1100">
                <a:latin typeface="+mn-lt"/>
                <a:ea typeface="MS PGothic" panose="020B0600070205080204" pitchFamily="34" charset="-128"/>
              </a:rPr>
              <a:t>TDR </a:t>
            </a:r>
            <a:r>
              <a:rPr lang="ja-JP" altLang="en-US" sz="1100">
                <a:latin typeface="+mn-lt"/>
                <a:ea typeface="MS PGothic" panose="020B0600070205080204" pitchFamily="34" charset="-128"/>
              </a:rPr>
              <a:t>使用時には配線を分割して</a:t>
            </a:r>
            <a:r>
              <a:rPr lang="en-US" altLang="ja-JP" sz="1100">
                <a:latin typeface="+mn-lt"/>
                <a:ea typeface="MS PGothic" panose="020B0600070205080204" pitchFamily="34" charset="-128"/>
              </a:rPr>
              <a:t> TDR </a:t>
            </a:r>
            <a:r>
              <a:rPr lang="ja-JP" altLang="en-US" sz="1100">
                <a:latin typeface="+mn-lt"/>
                <a:ea typeface="MS PGothic" panose="020B0600070205080204" pitchFamily="34" charset="-128"/>
              </a:rPr>
              <a:t>を使用する必要があります。</a:t>
            </a:r>
            <a:endParaRPr lang="en-US" altLang="ja-JP" sz="1100">
              <a:latin typeface="+mn-lt"/>
              <a:ea typeface="MS PGothic" panose="020B0600070205080204" pitchFamily="34" charset="-128"/>
            </a:endParaRPr>
          </a:p>
          <a:p>
            <a:pPr marL="88900" indent="-88900">
              <a:buFont typeface="Arial" panose="020B0604020202020204" pitchFamily="34" charset="0"/>
              <a:buChar char="•"/>
            </a:pPr>
            <a:r>
              <a:rPr lang="ja-JP" altLang="en-US" sz="1100">
                <a:latin typeface="+mn-lt"/>
                <a:ea typeface="MS PGothic" panose="020B0600070205080204" pitchFamily="34" charset="-128"/>
              </a:rPr>
              <a:t>ケーブル長に関しては目安程度になります。（以前と同様）</a:t>
            </a:r>
            <a:endParaRPr lang="en-US" altLang="ja-JP" sz="1100">
              <a:latin typeface="+mn-lt"/>
              <a:ea typeface="MS PGothic" panose="020B0600070205080204" pitchFamily="34" charset="-128"/>
            </a:endParaRPr>
          </a:p>
          <a:p>
            <a:endParaRPr kumimoji="1" lang="ja-JP" altLang="en-US" sz="1100">
              <a:latin typeface="+mn-lt"/>
              <a:ea typeface="MS PGothic" panose="020B0600070205080204" pitchFamily="34" charset="-128"/>
            </a:endParaRPr>
          </a:p>
        </p:txBody>
      </p:sp>
      <p:sp>
        <p:nvSpPr>
          <p:cNvPr id="4" name="Title 3">
            <a:extLst>
              <a:ext uri="{FF2B5EF4-FFF2-40B4-BE49-F238E27FC236}">
                <a16:creationId xmlns:a16="http://schemas.microsoft.com/office/drawing/2014/main" id="{671ED535-ED01-434C-87D2-274D79857C0B}"/>
              </a:ext>
            </a:extLst>
          </p:cNvPr>
          <p:cNvSpPr>
            <a:spLocks noGrp="1"/>
          </p:cNvSpPr>
          <p:nvPr>
            <p:ph type="title"/>
          </p:nvPr>
        </p:nvSpPr>
        <p:spPr/>
        <p:txBody>
          <a:bodyPr/>
          <a:lstStyle/>
          <a:p>
            <a:r>
              <a:rPr lang="en-US">
                <a:latin typeface="+mn-lt"/>
                <a:ea typeface="MS PGothic" panose="020B0600070205080204" pitchFamily="34" charset="-128"/>
              </a:rPr>
              <a:t>TDR</a:t>
            </a:r>
          </a:p>
        </p:txBody>
      </p:sp>
      <p:sp>
        <p:nvSpPr>
          <p:cNvPr id="10" name="Text Placeholder 9">
            <a:extLst>
              <a:ext uri="{FF2B5EF4-FFF2-40B4-BE49-F238E27FC236}">
                <a16:creationId xmlns:a16="http://schemas.microsoft.com/office/drawing/2014/main" id="{9EF64647-05FE-E245-BD88-0811B69432DE}"/>
              </a:ext>
            </a:extLst>
          </p:cNvPr>
          <p:cNvSpPr>
            <a:spLocks noGrp="1"/>
          </p:cNvSpPr>
          <p:nvPr>
            <p:ph type="body" sz="quarter" idx="12"/>
          </p:nvPr>
        </p:nvSpPr>
        <p:spPr>
          <a:xfrm>
            <a:off x="533400" y="60960"/>
            <a:ext cx="6013057" cy="326233"/>
          </a:xfrm>
        </p:spPr>
        <p:txBody>
          <a:bodyPr/>
          <a:lstStyle/>
          <a:p>
            <a:r>
              <a:rPr kumimoji="1" lang="en-US" altLang="ja-JP">
                <a:ea typeface="MS PGothic" panose="020B0600070205080204" pitchFamily="34" charset="-128"/>
              </a:rPr>
              <a:t>3.2  IOS Management</a:t>
            </a:r>
            <a:endParaRPr lang="en-US">
              <a:ea typeface="MS PGothic" panose="020B0600070205080204" pitchFamily="34" charset="-128"/>
            </a:endParaRPr>
          </a:p>
        </p:txBody>
      </p:sp>
      <p:sp>
        <p:nvSpPr>
          <p:cNvPr id="13" name="Slide Number Placeholder 4">
            <a:extLst>
              <a:ext uri="{FF2B5EF4-FFF2-40B4-BE49-F238E27FC236}">
                <a16:creationId xmlns:a16="http://schemas.microsoft.com/office/drawing/2014/main" id="{FE35AB10-8882-D942-BD15-3FEE30572F4C}"/>
              </a:ext>
            </a:extLst>
          </p:cNvPr>
          <p:cNvSpPr>
            <a:spLocks noGrp="1"/>
          </p:cNvSpPr>
          <p:nvPr>
            <p:ph type="sldNum" sz="quarter" idx="4294967295"/>
          </p:nvPr>
        </p:nvSpPr>
        <p:spPr>
          <a:xfrm>
            <a:off x="8648700" y="4884738"/>
            <a:ext cx="495300" cy="274637"/>
          </a:xfrm>
          <a:prstGeom prst="rect">
            <a:avLst/>
          </a:prstGeom>
        </p:spPr>
        <p:txBody>
          <a:bodyPr>
            <a:noAutofit/>
          </a:bodyPr>
          <a:lstStyle/>
          <a:p>
            <a:fld id="{3945D0FD-48F1-4D72-80C5-FFB60B92A834}" type="slidenum">
              <a:rPr lang="en-US" sz="900" smtClean="0">
                <a:latin typeface="+mn-lt"/>
                <a:ea typeface="MS PGothic" panose="020B0600070205080204" pitchFamily="34" charset="-128"/>
              </a:rPr>
              <a:pPr/>
              <a:t>179</a:t>
            </a:fld>
            <a:endParaRPr lang="en-US" sz="900">
              <a:latin typeface="+mn-lt"/>
              <a:ea typeface="MS PGothic" panose="020B0600070205080204" pitchFamily="34" charset="-128"/>
            </a:endParaRPr>
          </a:p>
        </p:txBody>
      </p:sp>
    </p:spTree>
    <p:extLst>
      <p:ext uri="{BB962C8B-B14F-4D97-AF65-F5344CB8AC3E}">
        <p14:creationId xmlns:p14="http://schemas.microsoft.com/office/powerpoint/2010/main" val="1782325164"/>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B4E46717-193D-964E-B331-2B7326FCC372}"/>
              </a:ext>
            </a:extLst>
          </p:cNvPr>
          <p:cNvSpPr>
            <a:spLocks noGrp="1"/>
          </p:cNvSpPr>
          <p:nvPr>
            <p:ph type="title"/>
          </p:nvPr>
        </p:nvSpPr>
        <p:spPr/>
        <p:txBody>
          <a:bodyPr anchor="t"/>
          <a:lstStyle/>
          <a:p>
            <a:r>
              <a:rPr lang="en-US" altLang="ja-JP">
                <a:latin typeface="+mn-lt"/>
                <a:ea typeface="MS PGothic" panose="020B0600070205080204" pitchFamily="34" charset="-128"/>
              </a:rPr>
              <a:t>X86 CPU – 3</a:t>
            </a:r>
            <a:r>
              <a:rPr lang="en-US" altLang="ja-JP" baseline="30000">
                <a:latin typeface="+mn-lt"/>
                <a:ea typeface="MS PGothic" panose="020B0600070205080204" pitchFamily="34" charset="-128"/>
              </a:rPr>
              <a:t>rd </a:t>
            </a:r>
            <a:r>
              <a:rPr lang="ja-JP" altLang="en-US">
                <a:latin typeface="+mn-lt"/>
                <a:ea typeface="MS PGothic" panose="020B0600070205080204" pitchFamily="34" charset="-128"/>
              </a:rPr>
              <a:t>パーティ</a:t>
            </a:r>
            <a:r>
              <a:rPr lang="en-US" altLang="ja-JP">
                <a:latin typeface="+mn-lt"/>
                <a:ea typeface="MS PGothic" panose="020B0600070205080204" pitchFamily="34" charset="-128"/>
              </a:rPr>
              <a:t> </a:t>
            </a:r>
            <a:r>
              <a:rPr lang="ja-JP" altLang="en-US">
                <a:latin typeface="+mn-lt"/>
                <a:ea typeface="MS PGothic" panose="020B0600070205080204" pitchFamily="34" charset="-128"/>
              </a:rPr>
              <a:t>アプリとの親和性</a:t>
            </a:r>
            <a:endParaRPr lang="ja-JP" altLang="en-US">
              <a:latin typeface="+mn-lt"/>
              <a:ea typeface="MS PGothic" panose="020B0600070205080204" pitchFamily="34" charset="-128"/>
              <a:cs typeface="CiscoSansTT ExtraLight" charset="0"/>
            </a:endParaRPr>
          </a:p>
        </p:txBody>
      </p:sp>
      <p:sp>
        <p:nvSpPr>
          <p:cNvPr id="6" name="Text Placeholder 5">
            <a:extLst>
              <a:ext uri="{FF2B5EF4-FFF2-40B4-BE49-F238E27FC236}">
                <a16:creationId xmlns:a16="http://schemas.microsoft.com/office/drawing/2014/main" id="{AD0CEF74-413B-8F45-AD7F-1418652859F4}"/>
              </a:ext>
            </a:extLst>
          </p:cNvPr>
          <p:cNvSpPr>
            <a:spLocks noGrp="1"/>
          </p:cNvSpPr>
          <p:nvPr>
            <p:ph type="body" sz="quarter" idx="12"/>
          </p:nvPr>
        </p:nvSpPr>
        <p:spPr/>
        <p:txBody>
          <a:bodyPr/>
          <a:lstStyle/>
          <a:p>
            <a:r>
              <a:rPr lang="en-US" altLang="ja-JP">
                <a:ea typeface="MS PGothic" panose="020B0600070205080204" pitchFamily="34" charset="-128"/>
              </a:rPr>
              <a:t>1.2  Cisco </a:t>
            </a:r>
            <a:r>
              <a:rPr lang="en-US" altLang="ja-JP">
                <a:solidFill>
                  <a:schemeClr val="accent3">
                    <a:lumMod val="50000"/>
                  </a:schemeClr>
                </a:solidFill>
                <a:ea typeface="MS PGothic" panose="020B0600070205080204" pitchFamily="34" charset="-128"/>
                <a:cs typeface="CiscoSansTT" panose="020B0503020201020303" pitchFamily="34" charset="0"/>
              </a:rPr>
              <a:t>Catalyst 9000 </a:t>
            </a:r>
            <a:r>
              <a:rPr lang="ja-JP" altLang="en-US">
                <a:solidFill>
                  <a:schemeClr val="accent3">
                    <a:lumMod val="50000"/>
                  </a:schemeClr>
                </a:solidFill>
                <a:ea typeface="MS PGothic" panose="020B0600070205080204" pitchFamily="34" charset="-128"/>
                <a:cs typeface="CiscoSansTT" panose="020B0503020201020303" pitchFamily="34" charset="0"/>
              </a:rPr>
              <a:t>シリーズ</a:t>
            </a:r>
            <a:endParaRPr lang="en-US" altLang="ja-JP">
              <a:ea typeface="MS PGothic" panose="020B0600070205080204" pitchFamily="34" charset="-128"/>
            </a:endParaRPr>
          </a:p>
        </p:txBody>
      </p:sp>
      <p:pic>
        <p:nvPicPr>
          <p:cNvPr id="63" name="Picture 13">
            <a:extLst>
              <a:ext uri="{FF2B5EF4-FFF2-40B4-BE49-F238E27FC236}">
                <a16:creationId xmlns:a16="http://schemas.microsoft.com/office/drawing/2014/main" id="{9FE35978-E209-F14B-9BCE-5A4F2D726724}"/>
              </a:ext>
            </a:extLst>
          </p:cNvPr>
          <p:cNvPicPr>
            <a:picLocks noChangeAspect="1"/>
          </p:cNvPicPr>
          <p:nvPr/>
        </p:nvPicPr>
        <p:blipFill rotWithShape="1">
          <a:blip r:embed="rId2" cstate="screen">
            <a:extLst>
              <a:ext uri="{28A0092B-C50C-407E-A947-70E740481C1C}">
                <a14:useLocalDpi xmlns:a14="http://schemas.microsoft.com/office/drawing/2010/main"/>
              </a:ext>
            </a:extLst>
          </a:blip>
          <a:srcRect/>
          <a:stretch/>
        </p:blipFill>
        <p:spPr>
          <a:xfrm>
            <a:off x="5065259" y="1258987"/>
            <a:ext cx="3307080" cy="2521838"/>
          </a:xfrm>
          <a:prstGeom prst="rect">
            <a:avLst/>
          </a:prstGeom>
        </p:spPr>
      </p:pic>
      <p:pic>
        <p:nvPicPr>
          <p:cNvPr id="64" name="Picture 4">
            <a:extLst>
              <a:ext uri="{FF2B5EF4-FFF2-40B4-BE49-F238E27FC236}">
                <a16:creationId xmlns:a16="http://schemas.microsoft.com/office/drawing/2014/main" id="{47008162-A566-324A-95D3-F403EFC37E12}"/>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750420" y="1442438"/>
            <a:ext cx="3744797" cy="2679869"/>
          </a:xfrm>
          <a:prstGeom prst="rect">
            <a:avLst/>
          </a:prstGeom>
        </p:spPr>
      </p:pic>
      <p:sp>
        <p:nvSpPr>
          <p:cNvPr id="65" name="TextBox 2">
            <a:extLst>
              <a:ext uri="{FF2B5EF4-FFF2-40B4-BE49-F238E27FC236}">
                <a16:creationId xmlns:a16="http://schemas.microsoft.com/office/drawing/2014/main" id="{308F6E66-FDC6-CF47-AD69-442BA4530856}"/>
              </a:ext>
            </a:extLst>
          </p:cNvPr>
          <p:cNvSpPr txBox="1"/>
          <p:nvPr/>
        </p:nvSpPr>
        <p:spPr>
          <a:xfrm>
            <a:off x="443007" y="3083834"/>
            <a:ext cx="1733006" cy="369332"/>
          </a:xfrm>
          <a:prstGeom prst="rect">
            <a:avLst/>
          </a:prstGeom>
          <a:noFill/>
        </p:spPr>
        <p:txBody>
          <a:bodyPr wrap="square" rtlCol="0">
            <a:spAutoFit/>
          </a:body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1800" b="1" i="0" u="sng" strike="noStrike" kern="1200" cap="none" spc="0" normalizeH="0" baseline="0" noProof="0">
                <a:ln>
                  <a:noFill/>
                </a:ln>
                <a:solidFill>
                  <a:srgbClr val="282828"/>
                </a:solidFill>
                <a:effectLst/>
                <a:uLnTx/>
                <a:uFillTx/>
                <a:latin typeface="+mn-lt"/>
                <a:ea typeface="MS PGothic" panose="020B0600070205080204" pitchFamily="34" charset="-128"/>
              </a:rPr>
              <a:t>x86 CPU </a:t>
            </a:r>
          </a:p>
        </p:txBody>
      </p:sp>
      <p:sp>
        <p:nvSpPr>
          <p:cNvPr id="66" name="TextBox 5">
            <a:extLst>
              <a:ext uri="{FF2B5EF4-FFF2-40B4-BE49-F238E27FC236}">
                <a16:creationId xmlns:a16="http://schemas.microsoft.com/office/drawing/2014/main" id="{02904D5D-B7F0-EC43-BC83-A9671AE914CB}"/>
              </a:ext>
            </a:extLst>
          </p:cNvPr>
          <p:cNvSpPr txBox="1"/>
          <p:nvPr/>
        </p:nvSpPr>
        <p:spPr>
          <a:xfrm>
            <a:off x="5065260" y="3832825"/>
            <a:ext cx="3349554" cy="276999"/>
          </a:xfrm>
          <a:prstGeom prst="rect">
            <a:avLst/>
          </a:prstGeom>
          <a:noFill/>
        </p:spPr>
        <p:txBody>
          <a:bodyPr wrap="square" rtlCol="0">
            <a:spAutoFit/>
          </a:body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1200" b="0" i="0" u="sng" strike="noStrike" kern="1200" cap="none" spc="0" normalizeH="0" baseline="0" noProof="0">
                <a:ln>
                  <a:noFill/>
                </a:ln>
                <a:solidFill>
                  <a:srgbClr val="282828"/>
                </a:solidFill>
                <a:effectLst/>
                <a:uLnTx/>
                <a:uFillTx/>
                <a:latin typeface="+mn-lt"/>
                <a:ea typeface="MS PGothic" panose="020B0600070205080204" pitchFamily="34" charset="-128"/>
              </a:rPr>
              <a:t>x86 </a:t>
            </a:r>
            <a:r>
              <a:rPr kumimoji="0" lang="ja-JP" altLang="en-US" sz="1200" b="0" i="0" u="sng" strike="noStrike" kern="1200" cap="none" spc="0" normalizeH="0" baseline="0" noProof="0">
                <a:ln>
                  <a:noFill/>
                </a:ln>
                <a:solidFill>
                  <a:srgbClr val="282828"/>
                </a:solidFill>
                <a:effectLst/>
                <a:uLnTx/>
                <a:uFillTx/>
                <a:latin typeface="+mn-lt"/>
                <a:ea typeface="MS PGothic" panose="020B0600070205080204" pitchFamily="34" charset="-128"/>
              </a:rPr>
              <a:t>ベースの</a:t>
            </a:r>
            <a:r>
              <a:rPr kumimoji="0" lang="en-US" sz="1200" b="0" i="0" u="sng" strike="noStrike" kern="1200" cap="none" spc="0" normalizeH="0" baseline="0" noProof="0">
                <a:ln>
                  <a:noFill/>
                </a:ln>
                <a:solidFill>
                  <a:srgbClr val="282828"/>
                </a:solidFill>
                <a:effectLst/>
                <a:uLnTx/>
                <a:uFillTx/>
                <a:latin typeface="+mn-lt"/>
                <a:ea typeface="MS PGothic" panose="020B0600070205080204" pitchFamily="34" charset="-128"/>
              </a:rPr>
              <a:t> </a:t>
            </a:r>
            <a:r>
              <a:rPr kumimoji="0" lang="ja-JP" altLang="en-US" sz="1200" b="0" i="0" u="sng" strike="noStrike" kern="1200" cap="none" spc="0" normalizeH="0" baseline="0" noProof="0">
                <a:ln>
                  <a:noFill/>
                </a:ln>
                <a:solidFill>
                  <a:srgbClr val="282828"/>
                </a:solidFill>
                <a:effectLst/>
                <a:uLnTx/>
                <a:uFillTx/>
                <a:latin typeface="+mn-lt"/>
                <a:ea typeface="MS PGothic" panose="020B0600070205080204" pitchFamily="34" charset="-128"/>
              </a:rPr>
              <a:t>サード</a:t>
            </a:r>
            <a:r>
              <a:rPr kumimoji="0" lang="en-US" altLang="ja-JP" sz="1200" b="0" i="0" u="sng" strike="noStrike" kern="1200" cap="none" spc="0" normalizeH="0" baseline="0" noProof="0">
                <a:ln>
                  <a:noFill/>
                </a:ln>
                <a:solidFill>
                  <a:srgbClr val="282828"/>
                </a:solidFill>
                <a:effectLst/>
                <a:uLnTx/>
                <a:uFillTx/>
                <a:latin typeface="+mn-lt"/>
                <a:ea typeface="MS PGothic" panose="020B0600070205080204" pitchFamily="34" charset="-128"/>
              </a:rPr>
              <a:t> </a:t>
            </a:r>
            <a:r>
              <a:rPr kumimoji="0" lang="ja-JP" altLang="en-US" sz="1200" b="0" i="0" u="sng" strike="noStrike" kern="1200" cap="none" spc="0" normalizeH="0" baseline="0" noProof="0">
                <a:ln>
                  <a:noFill/>
                </a:ln>
                <a:solidFill>
                  <a:srgbClr val="282828"/>
                </a:solidFill>
                <a:effectLst/>
                <a:uLnTx/>
                <a:uFillTx/>
                <a:latin typeface="+mn-lt"/>
                <a:ea typeface="MS PGothic" panose="020B0600070205080204" pitchFamily="34" charset="-128"/>
              </a:rPr>
              <a:t>パーティ</a:t>
            </a:r>
            <a:r>
              <a:rPr kumimoji="0" lang="en-US" altLang="ja-JP" sz="1200" b="0" i="0" u="sng" strike="noStrike" kern="1200" cap="none" spc="0" normalizeH="0" baseline="0" noProof="0">
                <a:ln>
                  <a:noFill/>
                </a:ln>
                <a:solidFill>
                  <a:srgbClr val="282828"/>
                </a:solidFill>
                <a:effectLst/>
                <a:uLnTx/>
                <a:uFillTx/>
                <a:latin typeface="+mn-lt"/>
                <a:ea typeface="MS PGothic" panose="020B0600070205080204" pitchFamily="34" charset="-128"/>
              </a:rPr>
              <a:t> </a:t>
            </a:r>
            <a:r>
              <a:rPr kumimoji="0" lang="ja-JP" altLang="en-US" sz="1200" b="0" i="0" u="sng" strike="noStrike" kern="1200" cap="none" spc="0" normalizeH="0" baseline="0" noProof="0">
                <a:ln>
                  <a:noFill/>
                </a:ln>
                <a:solidFill>
                  <a:srgbClr val="282828"/>
                </a:solidFill>
                <a:effectLst/>
                <a:uLnTx/>
                <a:uFillTx/>
                <a:latin typeface="+mn-lt"/>
                <a:ea typeface="MS PGothic" panose="020B0600070205080204" pitchFamily="34" charset="-128"/>
              </a:rPr>
              <a:t>アプリケーション</a:t>
            </a:r>
            <a:endParaRPr kumimoji="0" lang="en-US" sz="1200" b="0" i="0" u="sng" strike="noStrike" kern="1200" cap="none" spc="0" normalizeH="0" baseline="0" noProof="0">
              <a:ln>
                <a:noFill/>
              </a:ln>
              <a:solidFill>
                <a:srgbClr val="282828"/>
              </a:solidFill>
              <a:effectLst/>
              <a:uLnTx/>
              <a:uFillTx/>
              <a:latin typeface="+mn-lt"/>
              <a:ea typeface="MS PGothic" panose="020B0600070205080204" pitchFamily="34" charset="-128"/>
            </a:endParaRPr>
          </a:p>
        </p:txBody>
      </p:sp>
      <p:pic>
        <p:nvPicPr>
          <p:cNvPr id="67" name="Picture 21">
            <a:extLst>
              <a:ext uri="{FF2B5EF4-FFF2-40B4-BE49-F238E27FC236}">
                <a16:creationId xmlns:a16="http://schemas.microsoft.com/office/drawing/2014/main" id="{6A9E722E-FF1C-5C46-9C48-DDF64305C1CE}"/>
              </a:ext>
            </a:extLst>
          </p:cNvPr>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6433615" y="3106687"/>
            <a:ext cx="612844" cy="211215"/>
          </a:xfrm>
          <a:prstGeom prst="rect">
            <a:avLst/>
          </a:prstGeom>
        </p:spPr>
      </p:pic>
      <p:pic>
        <p:nvPicPr>
          <p:cNvPr id="68" name="Picture 22">
            <a:extLst>
              <a:ext uri="{FF2B5EF4-FFF2-40B4-BE49-F238E27FC236}">
                <a16:creationId xmlns:a16="http://schemas.microsoft.com/office/drawing/2014/main" id="{95D4B159-CE44-0148-A9ED-4C2973C3509B}"/>
              </a:ext>
            </a:extLst>
          </p:cNvPr>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5751059" y="2364113"/>
            <a:ext cx="628650" cy="148317"/>
          </a:xfrm>
          <a:prstGeom prst="rect">
            <a:avLst/>
          </a:prstGeom>
        </p:spPr>
      </p:pic>
      <p:pic>
        <p:nvPicPr>
          <p:cNvPr id="69" name="Picture 23">
            <a:extLst>
              <a:ext uri="{FF2B5EF4-FFF2-40B4-BE49-F238E27FC236}">
                <a16:creationId xmlns:a16="http://schemas.microsoft.com/office/drawing/2014/main" id="{3E97FC59-30D2-5A41-9528-04BDD5D29AA1}"/>
              </a:ext>
            </a:extLst>
          </p:cNvPr>
          <p:cNvPicPr>
            <a:picLocks noChangeAspect="1"/>
          </p:cNvPicPr>
          <p:nvPr/>
        </p:nvPicPr>
        <p:blipFill>
          <a:blip r:embed="rId6" cstate="screen">
            <a:extLst>
              <a:ext uri="{28A0092B-C50C-407E-A947-70E740481C1C}">
                <a14:useLocalDpi xmlns:a14="http://schemas.microsoft.com/office/drawing/2010/main"/>
              </a:ext>
            </a:extLst>
          </a:blip>
          <a:stretch>
            <a:fillRect/>
          </a:stretch>
        </p:blipFill>
        <p:spPr>
          <a:xfrm>
            <a:off x="5217659" y="3119898"/>
            <a:ext cx="433083" cy="187668"/>
          </a:xfrm>
          <a:prstGeom prst="rect">
            <a:avLst/>
          </a:prstGeom>
        </p:spPr>
      </p:pic>
      <p:pic>
        <p:nvPicPr>
          <p:cNvPr id="70" name="Picture 24">
            <a:extLst>
              <a:ext uri="{FF2B5EF4-FFF2-40B4-BE49-F238E27FC236}">
                <a16:creationId xmlns:a16="http://schemas.microsoft.com/office/drawing/2014/main" id="{1415FF9C-E5C3-0446-B812-E49D578016E9}"/>
              </a:ext>
            </a:extLst>
          </p:cNvPr>
          <p:cNvPicPr>
            <a:picLocks noChangeAspect="1"/>
          </p:cNvPicPr>
          <p:nvPr/>
        </p:nvPicPr>
        <p:blipFill>
          <a:blip r:embed="rId7" cstate="screen">
            <a:extLst>
              <a:ext uri="{28A0092B-C50C-407E-A947-70E740481C1C}">
                <a14:useLocalDpi xmlns:a14="http://schemas.microsoft.com/office/drawing/2010/main"/>
              </a:ext>
            </a:extLst>
          </a:blip>
          <a:stretch>
            <a:fillRect/>
          </a:stretch>
        </p:blipFill>
        <p:spPr>
          <a:xfrm>
            <a:off x="5985389" y="3053731"/>
            <a:ext cx="299070" cy="294767"/>
          </a:xfrm>
          <a:prstGeom prst="rect">
            <a:avLst/>
          </a:prstGeom>
        </p:spPr>
      </p:pic>
      <p:pic>
        <p:nvPicPr>
          <p:cNvPr id="71" name="Picture 25">
            <a:extLst>
              <a:ext uri="{FF2B5EF4-FFF2-40B4-BE49-F238E27FC236}">
                <a16:creationId xmlns:a16="http://schemas.microsoft.com/office/drawing/2014/main" id="{AE0517F9-7165-2B4A-B6CD-BA2D89B8DB29}"/>
              </a:ext>
            </a:extLst>
          </p:cNvPr>
          <p:cNvPicPr>
            <a:picLocks noChangeAspect="1"/>
          </p:cNvPicPr>
          <p:nvPr/>
        </p:nvPicPr>
        <p:blipFill>
          <a:blip r:embed="rId8" cstate="screen">
            <a:extLst>
              <a:ext uri="{28A0092B-C50C-407E-A947-70E740481C1C}">
                <a14:useLocalDpi xmlns:a14="http://schemas.microsoft.com/office/drawing/2010/main"/>
              </a:ext>
            </a:extLst>
          </a:blip>
          <a:stretch>
            <a:fillRect/>
          </a:stretch>
        </p:blipFill>
        <p:spPr>
          <a:xfrm>
            <a:off x="6509994" y="2357898"/>
            <a:ext cx="460265" cy="210495"/>
          </a:xfrm>
          <a:prstGeom prst="rect">
            <a:avLst/>
          </a:prstGeom>
        </p:spPr>
      </p:pic>
      <p:pic>
        <p:nvPicPr>
          <p:cNvPr id="72" name="Picture 26">
            <a:extLst>
              <a:ext uri="{FF2B5EF4-FFF2-40B4-BE49-F238E27FC236}">
                <a16:creationId xmlns:a16="http://schemas.microsoft.com/office/drawing/2014/main" id="{C12130E6-BBD6-C340-B10E-566D7080CE01}"/>
              </a:ext>
            </a:extLst>
          </p:cNvPr>
          <p:cNvPicPr>
            <a:picLocks noChangeAspect="1"/>
          </p:cNvPicPr>
          <p:nvPr/>
        </p:nvPicPr>
        <p:blipFill>
          <a:blip r:embed="rId9" cstate="screen">
            <a:extLst>
              <a:ext uri="{28A0092B-C50C-407E-A947-70E740481C1C}">
                <a14:useLocalDpi xmlns:a14="http://schemas.microsoft.com/office/drawing/2010/main"/>
              </a:ext>
            </a:extLst>
          </a:blip>
          <a:stretch>
            <a:fillRect/>
          </a:stretch>
        </p:blipFill>
        <p:spPr>
          <a:xfrm>
            <a:off x="7180464" y="2263303"/>
            <a:ext cx="399395" cy="399395"/>
          </a:xfrm>
          <a:prstGeom prst="rect">
            <a:avLst/>
          </a:prstGeom>
        </p:spPr>
      </p:pic>
      <p:pic>
        <p:nvPicPr>
          <p:cNvPr id="73" name="Picture 27">
            <a:extLst>
              <a:ext uri="{FF2B5EF4-FFF2-40B4-BE49-F238E27FC236}">
                <a16:creationId xmlns:a16="http://schemas.microsoft.com/office/drawing/2014/main" id="{36D68C1C-A586-0B41-A491-C32173EA19D8}"/>
              </a:ext>
            </a:extLst>
          </p:cNvPr>
          <p:cNvPicPr>
            <a:picLocks noChangeAspect="1"/>
          </p:cNvPicPr>
          <p:nvPr/>
        </p:nvPicPr>
        <p:blipFill>
          <a:blip r:embed="rId10" cstate="screen">
            <a:extLst>
              <a:ext uri="{28A0092B-C50C-407E-A947-70E740481C1C}">
                <a14:useLocalDpi xmlns:a14="http://schemas.microsoft.com/office/drawing/2010/main"/>
              </a:ext>
            </a:extLst>
          </a:blip>
          <a:stretch>
            <a:fillRect/>
          </a:stretch>
        </p:blipFill>
        <p:spPr>
          <a:xfrm>
            <a:off x="7175239" y="3043698"/>
            <a:ext cx="404620" cy="316045"/>
          </a:xfrm>
          <a:prstGeom prst="rect">
            <a:avLst/>
          </a:prstGeom>
        </p:spPr>
      </p:pic>
      <p:grpSp>
        <p:nvGrpSpPr>
          <p:cNvPr id="74" name="Group 19">
            <a:extLst>
              <a:ext uri="{FF2B5EF4-FFF2-40B4-BE49-F238E27FC236}">
                <a16:creationId xmlns:a16="http://schemas.microsoft.com/office/drawing/2014/main" id="{8EB6B095-E76A-4E44-AD58-EFF81C18E52C}"/>
              </a:ext>
            </a:extLst>
          </p:cNvPr>
          <p:cNvGrpSpPr/>
          <p:nvPr/>
        </p:nvGrpSpPr>
        <p:grpSpPr>
          <a:xfrm>
            <a:off x="7847419" y="530386"/>
            <a:ext cx="1296581" cy="964219"/>
            <a:chOff x="713309" y="1248606"/>
            <a:chExt cx="2290702" cy="1683761"/>
          </a:xfrm>
        </p:grpSpPr>
        <p:pic>
          <p:nvPicPr>
            <p:cNvPr id="75" name="Picture 20">
              <a:extLst>
                <a:ext uri="{FF2B5EF4-FFF2-40B4-BE49-F238E27FC236}">
                  <a16:creationId xmlns:a16="http://schemas.microsoft.com/office/drawing/2014/main" id="{A82EC06D-5762-4A4E-ACFC-09425572941E}"/>
                </a:ext>
              </a:extLst>
            </p:cNvPr>
            <p:cNvPicPr>
              <a:picLocks noChangeAspect="1"/>
            </p:cNvPicPr>
            <p:nvPr/>
          </p:nvPicPr>
          <p:blipFill>
            <a:blip r:embed="rId11" cstate="screen">
              <a:duotone>
                <a:schemeClr val="accent2">
                  <a:shade val="45000"/>
                  <a:satMod val="135000"/>
                </a:schemeClr>
                <a:prstClr val="white"/>
              </a:duotone>
              <a:extLst>
                <a:ext uri="{28A0092B-C50C-407E-A947-70E740481C1C}">
                  <a14:useLocalDpi xmlns:a14="http://schemas.microsoft.com/office/drawing/2010/main"/>
                </a:ext>
              </a:extLst>
            </a:blip>
            <a:stretch>
              <a:fillRect/>
            </a:stretch>
          </p:blipFill>
          <p:spPr>
            <a:xfrm>
              <a:off x="1389849" y="1388824"/>
              <a:ext cx="937622" cy="937622"/>
            </a:xfrm>
            <a:prstGeom prst="rect">
              <a:avLst/>
            </a:prstGeom>
          </p:spPr>
        </p:pic>
        <p:sp>
          <p:nvSpPr>
            <p:cNvPr id="76" name="Rectangle 28">
              <a:extLst>
                <a:ext uri="{FF2B5EF4-FFF2-40B4-BE49-F238E27FC236}">
                  <a16:creationId xmlns:a16="http://schemas.microsoft.com/office/drawing/2014/main" id="{B6FF7271-37D0-5B4C-9DD4-1972D6116CF8}"/>
                </a:ext>
              </a:extLst>
            </p:cNvPr>
            <p:cNvSpPr/>
            <p:nvPr/>
          </p:nvSpPr>
          <p:spPr>
            <a:xfrm>
              <a:off x="713309" y="2588397"/>
              <a:ext cx="2290702" cy="343970"/>
            </a:xfrm>
            <a:prstGeom prst="rect">
              <a:avLst/>
            </a:prstGeom>
          </p:spPr>
          <p:txBody>
            <a:bodyPr wrap="square">
              <a:spAutoFit/>
            </a:bodyPr>
            <a:lstStyle/>
            <a:p>
              <a:pPr marL="0" marR="0" lvl="0" indent="0" algn="ctr" defTabSz="914262" rtl="0" eaLnBrk="1" fontAlgn="base" latinLnBrk="0" hangingPunct="1">
                <a:lnSpc>
                  <a:spcPct val="85000"/>
                </a:lnSpc>
                <a:spcBef>
                  <a:spcPct val="0"/>
                </a:spcBef>
                <a:spcAft>
                  <a:spcPct val="0"/>
                </a:spcAft>
                <a:buClrTx/>
                <a:buSzTx/>
                <a:buFontTx/>
                <a:buNone/>
                <a:tabLst/>
                <a:defRPr/>
              </a:pPr>
              <a:r>
                <a:rPr kumimoji="0" lang="en-US" sz="800" b="0" i="0" u="none" strike="noStrike" kern="0" cap="none" spc="0" normalizeH="0" baseline="0" noProof="0">
                  <a:ln>
                    <a:noFill/>
                  </a:ln>
                  <a:solidFill>
                    <a:srgbClr val="6EBE4A"/>
                  </a:solidFill>
                  <a:effectLst/>
                  <a:uLnTx/>
                  <a:uFillTx/>
                  <a:latin typeface="+mn-lt"/>
                  <a:ea typeface="MS PGothic" panose="020B0600070205080204" pitchFamily="34" charset="-128"/>
                  <a:cs typeface="CiscoSansTT" panose="020B0503020201020303" pitchFamily="34" charset="0"/>
                </a:rPr>
                <a:t>x86 Multi-core CPU</a:t>
              </a:r>
            </a:p>
          </p:txBody>
        </p:sp>
        <p:sp>
          <p:nvSpPr>
            <p:cNvPr id="80" name="Oval 29">
              <a:extLst>
                <a:ext uri="{FF2B5EF4-FFF2-40B4-BE49-F238E27FC236}">
                  <a16:creationId xmlns:a16="http://schemas.microsoft.com/office/drawing/2014/main" id="{16F163C4-82FF-F846-B2F5-76DC64A40797}"/>
                </a:ext>
              </a:extLst>
            </p:cNvPr>
            <p:cNvSpPr>
              <a:spLocks noChangeAspect="1"/>
            </p:cNvSpPr>
            <p:nvPr/>
          </p:nvSpPr>
          <p:spPr>
            <a:xfrm>
              <a:off x="1220511" y="1248606"/>
              <a:ext cx="1280163" cy="1280160"/>
            </a:xfrm>
            <a:prstGeom prst="ellipse">
              <a:avLst/>
            </a:prstGeom>
            <a:noFill/>
            <a:ln w="28575">
              <a:solidFill>
                <a:schemeClr val="accent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noProof="0">
                <a:ln>
                  <a:noFill/>
                </a:ln>
                <a:solidFill>
                  <a:srgbClr val="005073"/>
                </a:solidFill>
                <a:effectLst/>
                <a:uLnTx/>
                <a:uFillTx/>
                <a:ea typeface="MS PGothic" panose="020B0600070205080204" pitchFamily="34" charset="-128"/>
              </a:endParaRPr>
            </a:p>
          </p:txBody>
        </p:sp>
      </p:grpSp>
      <p:grpSp>
        <p:nvGrpSpPr>
          <p:cNvPr id="81" name="Group 33">
            <a:extLst>
              <a:ext uri="{FF2B5EF4-FFF2-40B4-BE49-F238E27FC236}">
                <a16:creationId xmlns:a16="http://schemas.microsoft.com/office/drawing/2014/main" id="{9DAF9D4F-226B-B142-A5BB-E83C74927913}"/>
              </a:ext>
            </a:extLst>
          </p:cNvPr>
          <p:cNvGrpSpPr>
            <a:grpSpLocks/>
          </p:cNvGrpSpPr>
          <p:nvPr/>
        </p:nvGrpSpPr>
        <p:grpSpPr bwMode="auto">
          <a:xfrm>
            <a:off x="228600" y="4373734"/>
            <a:ext cx="8686803" cy="404067"/>
            <a:chOff x="-1132147" y="4181427"/>
            <a:chExt cx="9202800" cy="438805"/>
          </a:xfrm>
        </p:grpSpPr>
        <p:sp>
          <p:nvSpPr>
            <p:cNvPr id="82" name="Rectangle 34">
              <a:extLst>
                <a:ext uri="{FF2B5EF4-FFF2-40B4-BE49-F238E27FC236}">
                  <a16:creationId xmlns:a16="http://schemas.microsoft.com/office/drawing/2014/main" id="{C376623B-6BBA-A14E-AC78-41CCC8B23FA8}"/>
                </a:ext>
              </a:extLst>
            </p:cNvPr>
            <p:cNvSpPr/>
            <p:nvPr/>
          </p:nvSpPr>
          <p:spPr bwMode="auto">
            <a:xfrm rot="5400000" flipH="1" flipV="1">
              <a:off x="3270650" y="-221370"/>
              <a:ext cx="397205" cy="9202799"/>
            </a:xfrm>
            <a:prstGeom prst="rect">
              <a:avLst/>
            </a:prstGeom>
            <a:pattFill prst="dkDnDiag">
              <a:fgClr>
                <a:schemeClr val="bg1">
                  <a:lumMod val="85000"/>
                </a:schemeClr>
              </a:fgClr>
              <a:bgClr>
                <a:schemeClr val="bg1">
                  <a:lumMod val="95000"/>
                </a:schemeClr>
              </a:bgClr>
            </a:pattFill>
            <a:ln w="12700" cap="flat">
              <a:noFill/>
              <a:miter lim="800000"/>
              <a:headEnd type="none" w="med" len="med"/>
              <a:tailEnd type="none" w="med" len="med"/>
            </a:ln>
          </p:spPr>
          <p:txBody>
            <a:bodyPr lIns="0" tIns="0" rIns="0" bIns="0" anchor="ctr"/>
            <a:lstStyle/>
            <a:p>
              <a:pPr marL="0" marR="0" lvl="0" indent="0" algn="ctr" defTabSz="512963"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mn-lt"/>
                <a:ea typeface="MS PGothic" panose="020B0600070205080204" pitchFamily="34" charset="-128"/>
                <a:cs typeface="CiscoSansTT" panose="020B0503020201020303" pitchFamily="34" charset="0"/>
                <a:sym typeface="Arial" pitchFamily="-107" charset="0"/>
              </a:endParaRPr>
            </a:p>
          </p:txBody>
        </p:sp>
        <p:sp>
          <p:nvSpPr>
            <p:cNvPr id="83" name="TextBox 35">
              <a:extLst>
                <a:ext uri="{FF2B5EF4-FFF2-40B4-BE49-F238E27FC236}">
                  <a16:creationId xmlns:a16="http://schemas.microsoft.com/office/drawing/2014/main" id="{D3F92A68-6A66-7A40-AE3B-833473FA353B}"/>
                </a:ext>
              </a:extLst>
            </p:cNvPr>
            <p:cNvSpPr txBox="1"/>
            <p:nvPr/>
          </p:nvSpPr>
          <p:spPr>
            <a:xfrm>
              <a:off x="-1132147" y="4185724"/>
              <a:ext cx="9202800" cy="434508"/>
            </a:xfrm>
            <a:prstGeom prst="rect">
              <a:avLst/>
            </a:prstGeom>
            <a:noFill/>
          </p:spPr>
          <p:txBody>
            <a:bodyPr wrap="square">
              <a:spAutoFit/>
            </a:body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2000" i="0" u="none" strike="noStrike" kern="1200" cap="none" spc="0" normalizeH="0" baseline="0" noProof="0">
                  <a:ln>
                    <a:noFill/>
                  </a:ln>
                  <a:solidFill>
                    <a:srgbClr val="FFFFFF"/>
                  </a:solidFill>
                  <a:effectLst/>
                  <a:uLnTx/>
                  <a:uFillTx/>
                  <a:latin typeface="+mn-lt"/>
                  <a:ea typeface="MS PGothic" panose="020B0600070205080204" pitchFamily="34" charset="-128"/>
                </a:rPr>
                <a:t>x86 CPU </a:t>
              </a:r>
              <a:r>
                <a:rPr kumimoji="0" lang="ja-JP" altLang="en-US" sz="2000" i="0" u="none" strike="noStrike" kern="1200" cap="none" spc="0" normalizeH="0" baseline="0" noProof="0">
                  <a:ln>
                    <a:noFill/>
                  </a:ln>
                  <a:solidFill>
                    <a:srgbClr val="FFFFFF"/>
                  </a:solidFill>
                  <a:effectLst/>
                  <a:uLnTx/>
                  <a:uFillTx/>
                  <a:latin typeface="+mn-lt"/>
                  <a:ea typeface="MS PGothic" panose="020B0600070205080204" pitchFamily="34" charset="-128"/>
                </a:rPr>
                <a:t>がホスティング、コンテナ、サード</a:t>
              </a:r>
              <a:r>
                <a:rPr kumimoji="0" lang="en-US" altLang="ja-JP" sz="2000" i="0" u="none" strike="noStrike" kern="1200" cap="none" spc="0" normalizeH="0" baseline="0" noProof="0">
                  <a:ln>
                    <a:noFill/>
                  </a:ln>
                  <a:solidFill>
                    <a:srgbClr val="FFFFFF"/>
                  </a:solidFill>
                  <a:effectLst/>
                  <a:uLnTx/>
                  <a:uFillTx/>
                  <a:latin typeface="+mn-lt"/>
                  <a:ea typeface="MS PGothic" panose="020B0600070205080204" pitchFamily="34" charset="-128"/>
                </a:rPr>
                <a:t> </a:t>
              </a:r>
              <a:r>
                <a:rPr kumimoji="0" lang="ja-JP" altLang="en-US" sz="2000" i="0" u="none" strike="noStrike" kern="1200" cap="none" spc="0" normalizeH="0" baseline="0" noProof="0">
                  <a:ln>
                    <a:noFill/>
                  </a:ln>
                  <a:solidFill>
                    <a:srgbClr val="FFFFFF"/>
                  </a:solidFill>
                  <a:effectLst/>
                  <a:uLnTx/>
                  <a:uFillTx/>
                  <a:latin typeface="+mn-lt"/>
                  <a:ea typeface="MS PGothic" panose="020B0600070205080204" pitchFamily="34" charset="-128"/>
                </a:rPr>
                <a:t>パーティ</a:t>
              </a:r>
              <a:r>
                <a:rPr kumimoji="0" lang="en-US" altLang="ja-JP" sz="2000" i="0" u="none" strike="noStrike" kern="1200" cap="none" spc="0" normalizeH="0" baseline="0" noProof="0">
                  <a:ln>
                    <a:noFill/>
                  </a:ln>
                  <a:solidFill>
                    <a:srgbClr val="FFFFFF"/>
                  </a:solidFill>
                  <a:effectLst/>
                  <a:uLnTx/>
                  <a:uFillTx/>
                  <a:latin typeface="+mn-lt"/>
                  <a:ea typeface="MS PGothic" panose="020B0600070205080204" pitchFamily="34" charset="-128"/>
                </a:rPr>
                <a:t> </a:t>
              </a:r>
              <a:r>
                <a:rPr kumimoji="0" lang="ja-JP" altLang="en-US" sz="2000" i="0" u="none" strike="noStrike" kern="1200" cap="none" spc="0" normalizeH="0" baseline="0" noProof="0">
                  <a:ln>
                    <a:noFill/>
                  </a:ln>
                  <a:solidFill>
                    <a:srgbClr val="FFFFFF"/>
                  </a:solidFill>
                  <a:effectLst/>
                  <a:uLnTx/>
                  <a:uFillTx/>
                  <a:latin typeface="+mn-lt"/>
                  <a:ea typeface="MS PGothic" panose="020B0600070205080204" pitchFamily="34" charset="-128"/>
                </a:rPr>
                <a:t>アプリケーションを実現</a:t>
              </a:r>
              <a:endParaRPr kumimoji="0" lang="en-US" sz="2000" i="0" u="none" strike="noStrike" kern="1200" cap="none" spc="0" normalizeH="0" baseline="0" noProof="0">
                <a:ln>
                  <a:noFill/>
                </a:ln>
                <a:solidFill>
                  <a:srgbClr val="FFFFFF"/>
                </a:solidFill>
                <a:effectLst/>
                <a:uLnTx/>
                <a:uFillTx/>
                <a:latin typeface="+mn-lt"/>
                <a:ea typeface="MS PGothic" panose="020B0600070205080204" pitchFamily="34" charset="-128"/>
              </a:endParaRPr>
            </a:p>
          </p:txBody>
        </p:sp>
      </p:grpSp>
      <p:sp>
        <p:nvSpPr>
          <p:cNvPr id="22" name="Slide Number Placeholder 4">
            <a:extLst>
              <a:ext uri="{FF2B5EF4-FFF2-40B4-BE49-F238E27FC236}">
                <a16:creationId xmlns:a16="http://schemas.microsoft.com/office/drawing/2014/main" id="{83D0FD57-B90B-0245-8D6D-872D0ADE7DF7}"/>
              </a:ext>
            </a:extLst>
          </p:cNvPr>
          <p:cNvSpPr>
            <a:spLocks noGrp="1"/>
          </p:cNvSpPr>
          <p:nvPr>
            <p:ph type="sldNum" sz="quarter" idx="4294967295"/>
          </p:nvPr>
        </p:nvSpPr>
        <p:spPr>
          <a:xfrm>
            <a:off x="8648700" y="4884738"/>
            <a:ext cx="495300" cy="274637"/>
          </a:xfrm>
          <a:prstGeom prst="rect">
            <a:avLst/>
          </a:prstGeom>
        </p:spPr>
        <p:txBody>
          <a:bodyPr>
            <a:noAutofit/>
          </a:bodyPr>
          <a:lstStyle/>
          <a:p>
            <a:fld id="{3945D0FD-48F1-4D72-80C5-FFB60B92A834}" type="slidenum">
              <a:rPr lang="en-US" sz="900" smtClean="0">
                <a:latin typeface="+mn-lt"/>
                <a:ea typeface="MS PGothic" panose="020B0600070205080204" pitchFamily="34" charset="-128"/>
              </a:rPr>
              <a:pPr/>
              <a:t>18</a:t>
            </a:fld>
            <a:endParaRPr lang="en-US" sz="900">
              <a:latin typeface="+mn-lt"/>
              <a:ea typeface="MS PGothic" panose="020B0600070205080204" pitchFamily="34" charset="-128"/>
            </a:endParaRPr>
          </a:p>
        </p:txBody>
      </p:sp>
    </p:spTree>
    <p:extLst>
      <p:ext uri="{BB962C8B-B14F-4D97-AF65-F5344CB8AC3E}">
        <p14:creationId xmlns:p14="http://schemas.microsoft.com/office/powerpoint/2010/main" val="778890078"/>
      </p:ext>
    </p:extLst>
  </p:cSld>
  <p:clrMapOvr>
    <a:masterClrMapping/>
  </p:clrMapOvr>
</p:sld>
</file>

<file path=ppt/slides/slide1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B4E46717-193D-964E-B331-2B7326FCC372}"/>
              </a:ext>
            </a:extLst>
          </p:cNvPr>
          <p:cNvSpPr>
            <a:spLocks noGrp="1"/>
          </p:cNvSpPr>
          <p:nvPr>
            <p:ph type="title"/>
          </p:nvPr>
        </p:nvSpPr>
        <p:spPr/>
        <p:txBody>
          <a:bodyPr anchor="t"/>
          <a:lstStyle/>
          <a:p>
            <a:r>
              <a:rPr kumimoji="1" lang="en-US" altLang="ja-JP" dirty="0"/>
              <a:t>Factory Reset</a:t>
            </a:r>
            <a:endParaRPr lang="en-US" dirty="0">
              <a:latin typeface="+mn-lt"/>
              <a:ea typeface="MS PGothic" panose="020B0600070205080204" pitchFamily="34" charset="-128"/>
            </a:endParaRPr>
          </a:p>
        </p:txBody>
      </p:sp>
      <p:sp>
        <p:nvSpPr>
          <p:cNvPr id="5" name="Text Placeholder 4">
            <a:extLst>
              <a:ext uri="{FF2B5EF4-FFF2-40B4-BE49-F238E27FC236}">
                <a16:creationId xmlns:a16="http://schemas.microsoft.com/office/drawing/2014/main" id="{A9F797BE-25B5-8A46-B6B8-37C32BBAD93F}"/>
              </a:ext>
            </a:extLst>
          </p:cNvPr>
          <p:cNvSpPr>
            <a:spLocks noGrp="1"/>
          </p:cNvSpPr>
          <p:nvPr>
            <p:ph type="body" sz="quarter" idx="11"/>
          </p:nvPr>
        </p:nvSpPr>
        <p:spPr/>
        <p:txBody>
          <a:bodyPr anchor="b"/>
          <a:lstStyle/>
          <a:p>
            <a:pPr marL="169545" indent="-169545"/>
            <a:r>
              <a:rPr lang="ja-JP" altLang="en-US" sz="1388" dirty="0">
                <a:ea typeface="MS PGothic"/>
              </a:rPr>
              <a:t>機能説明</a:t>
            </a:r>
            <a:endParaRPr lang="en-US" sz="1388" dirty="0">
              <a:ea typeface="MS PGothic"/>
            </a:endParaRPr>
          </a:p>
        </p:txBody>
      </p:sp>
      <p:sp>
        <p:nvSpPr>
          <p:cNvPr id="6" name="Text Placeholder 5">
            <a:extLst>
              <a:ext uri="{FF2B5EF4-FFF2-40B4-BE49-F238E27FC236}">
                <a16:creationId xmlns:a16="http://schemas.microsoft.com/office/drawing/2014/main" id="{AD0CEF74-413B-8F45-AD7F-1418652859F4}"/>
              </a:ext>
            </a:extLst>
          </p:cNvPr>
          <p:cNvSpPr>
            <a:spLocks noGrp="1"/>
          </p:cNvSpPr>
          <p:nvPr>
            <p:ph type="body" sz="quarter" idx="12"/>
          </p:nvPr>
        </p:nvSpPr>
        <p:spPr/>
        <p:txBody>
          <a:bodyPr/>
          <a:lstStyle/>
          <a:p>
            <a:r>
              <a:rPr kumimoji="1" lang="en-US" altLang="ja-JP" dirty="0">
                <a:ea typeface="MS PGothic" panose="020B0600070205080204" pitchFamily="34" charset="-128"/>
              </a:rPr>
              <a:t>3.2  IOS Management</a:t>
            </a:r>
            <a:endParaRPr lang="en-US" altLang="ja-JP" dirty="0">
              <a:solidFill>
                <a:schemeClr val="accent3">
                  <a:lumMod val="50000"/>
                </a:schemeClr>
              </a:solidFill>
              <a:ea typeface="MS PGothic" panose="020B0600070205080204" pitchFamily="34" charset="-128"/>
              <a:cs typeface="CiscoSansTT" panose="020B0503020201020303" pitchFamily="34" charset="0"/>
            </a:endParaRPr>
          </a:p>
        </p:txBody>
      </p:sp>
      <p:sp>
        <p:nvSpPr>
          <p:cNvPr id="7" name="四角形: 角を丸くする 6">
            <a:extLst>
              <a:ext uri="{FF2B5EF4-FFF2-40B4-BE49-F238E27FC236}">
                <a16:creationId xmlns:a16="http://schemas.microsoft.com/office/drawing/2014/main" id="{29D6F3C6-AFC4-4CD5-B211-1F57CECDF717}"/>
              </a:ext>
            </a:extLst>
          </p:cNvPr>
          <p:cNvSpPr/>
          <p:nvPr/>
        </p:nvSpPr>
        <p:spPr>
          <a:xfrm>
            <a:off x="227414" y="1188180"/>
            <a:ext cx="8687987" cy="663520"/>
          </a:xfrm>
          <a:prstGeom prst="roundRect">
            <a:avLst/>
          </a:prstGeom>
          <a:solidFill>
            <a:schemeClr val="tx2"/>
          </a:solidFill>
          <a:ln w="9525" cap="flat" cmpd="sng" algn="ctr">
            <a:noFill/>
            <a:prstDash val="solid"/>
            <a:round/>
            <a:headEnd type="none" w="med" len="med"/>
            <a:tailEnd type="none" w="med" len="med"/>
          </a:ln>
        </p:spPr>
        <p:style>
          <a:lnRef idx="0">
            <a:scrgbClr r="0" g="0" b="0"/>
          </a:lnRef>
          <a:fillRef idx="0">
            <a:scrgbClr r="0" g="0" b="0"/>
          </a:fillRef>
          <a:effectRef idx="0">
            <a:scrgbClr r="0" g="0" b="0"/>
          </a:effectRef>
          <a:fontRef idx="minor">
            <a:schemeClr val="accent1"/>
          </a:fontRef>
        </p:style>
        <p:txBody>
          <a:bodyPr rtlCol="0" anchor="ctr"/>
          <a:lstStyle/>
          <a:p>
            <a:pPr defTabSz="457189"/>
            <a:r>
              <a:rPr lang="en" altLang="ja-JP" sz="1200" dirty="0">
                <a:solidFill>
                  <a:srgbClr val="00BCEB">
                    <a:lumMod val="20000"/>
                    <a:lumOff val="80000"/>
                  </a:srgbClr>
                </a:solidFill>
                <a:latin typeface="CiscoSansTT ExtraLight"/>
                <a:ea typeface="MS PGothic" panose="020B0600070205080204" pitchFamily="34" charset="-128"/>
              </a:rPr>
              <a:t>Factory Reset </a:t>
            </a:r>
            <a:r>
              <a:rPr lang="ja-JP" altLang="en-US" sz="1200" dirty="0">
                <a:solidFill>
                  <a:srgbClr val="00BCEB">
                    <a:lumMod val="20000"/>
                    <a:lumOff val="80000"/>
                  </a:srgbClr>
                </a:solidFill>
                <a:latin typeface="CiscoSansTT ExtraLight"/>
                <a:ea typeface="MS PGothic" panose="020B0600070205080204" pitchFamily="34" charset="-128"/>
              </a:rPr>
              <a:t>はコマンド</a:t>
            </a:r>
            <a:r>
              <a:rPr lang="en-US" altLang="ja-JP" sz="1200" dirty="0">
                <a:solidFill>
                  <a:srgbClr val="00BCEB">
                    <a:lumMod val="20000"/>
                    <a:lumOff val="80000"/>
                  </a:srgbClr>
                </a:solidFill>
                <a:latin typeface="CiscoSansTT ExtraLight"/>
                <a:ea typeface="MS PGothic" panose="020B0600070205080204" pitchFamily="34" charset="-128"/>
              </a:rPr>
              <a:t>1</a:t>
            </a:r>
            <a:r>
              <a:rPr lang="ja-JP" altLang="en-US" sz="1200" dirty="0">
                <a:solidFill>
                  <a:srgbClr val="00BCEB">
                    <a:lumMod val="20000"/>
                    <a:lumOff val="80000"/>
                  </a:srgbClr>
                </a:solidFill>
                <a:latin typeface="CiscoSansTT ExtraLight"/>
                <a:ea typeface="MS PGothic" panose="020B0600070205080204" pitchFamily="34" charset="-128"/>
              </a:rPr>
              <a:t>つで機器を工場出荷状態に戻します。</a:t>
            </a:r>
            <a:br>
              <a:rPr lang="ja-JP" altLang="en-US" sz="1200" dirty="0">
                <a:solidFill>
                  <a:srgbClr val="00BCEB">
                    <a:lumMod val="20000"/>
                    <a:lumOff val="80000"/>
                  </a:srgbClr>
                </a:solidFill>
                <a:latin typeface="CiscoSansTT ExtraLight"/>
                <a:ea typeface="MS PGothic" panose="020B0600070205080204" pitchFamily="34" charset="-128"/>
              </a:rPr>
            </a:br>
            <a:r>
              <a:rPr lang="ja-JP" altLang="en-US" sz="1200" dirty="0">
                <a:solidFill>
                  <a:srgbClr val="00BCEB">
                    <a:lumMod val="20000"/>
                    <a:lumOff val="80000"/>
                  </a:srgbClr>
                </a:solidFill>
                <a:latin typeface="CiscoSansTT ExtraLight"/>
                <a:ea typeface="MS PGothic" panose="020B0600070205080204" pitchFamily="34" charset="-128"/>
              </a:rPr>
              <a:t>設定、ログファイル、ブート変数、コアファイル、フラッシュメモリー</a:t>
            </a:r>
            <a:r>
              <a:rPr lang="en-US" altLang="ja-JP" sz="1200" dirty="0">
                <a:solidFill>
                  <a:srgbClr val="00BCEB">
                    <a:lumMod val="20000"/>
                    <a:lumOff val="80000"/>
                  </a:srgbClr>
                </a:solidFill>
                <a:latin typeface="CiscoSansTT ExtraLight"/>
                <a:ea typeface="MS PGothic" panose="020B0600070205080204" pitchFamily="34" charset="-128"/>
              </a:rPr>
              <a:t>(</a:t>
            </a:r>
            <a:r>
              <a:rPr lang="en" altLang="ja-JP" sz="1200" dirty="0">
                <a:solidFill>
                  <a:srgbClr val="00BCEB">
                    <a:lumMod val="20000"/>
                    <a:lumOff val="80000"/>
                  </a:srgbClr>
                </a:solidFill>
                <a:latin typeface="CiscoSansTT ExtraLight"/>
                <a:ea typeface="MS PGothic" panose="020B0600070205080204" pitchFamily="34" charset="-128"/>
              </a:rPr>
              <a:t>Serial Advanced Technology Attachment) </a:t>
            </a:r>
            <a:r>
              <a:rPr lang="ja-JP" altLang="en-US" sz="1200" dirty="0">
                <a:solidFill>
                  <a:srgbClr val="00BCEB">
                    <a:lumMod val="20000"/>
                    <a:lumOff val="80000"/>
                  </a:srgbClr>
                </a:solidFill>
                <a:latin typeface="CiscoSansTT ExtraLight"/>
                <a:ea typeface="MS PGothic" panose="020B0600070205080204" pitchFamily="34" charset="-128"/>
              </a:rPr>
              <a:t>の他、 </a:t>
            </a:r>
            <a:br>
              <a:rPr lang="en-US" altLang="ja-JP" sz="1200" dirty="0">
                <a:solidFill>
                  <a:srgbClr val="00BCEB">
                    <a:lumMod val="20000"/>
                    <a:lumOff val="80000"/>
                  </a:srgbClr>
                </a:solidFill>
                <a:latin typeface="CiscoSansTT ExtraLight"/>
                <a:ea typeface="MS PGothic" panose="020B0600070205080204" pitchFamily="34" charset="-128"/>
              </a:rPr>
            </a:br>
            <a:r>
              <a:rPr lang="en" altLang="ja-JP" sz="1200" dirty="0">
                <a:solidFill>
                  <a:srgbClr val="00BCEB">
                    <a:lumMod val="20000"/>
                    <a:lumOff val="80000"/>
                  </a:srgbClr>
                </a:solidFill>
                <a:latin typeface="CiscoSansTT ExtraLight"/>
                <a:ea typeface="MS PGothic" panose="020B0600070205080204" pitchFamily="34" charset="-128"/>
              </a:rPr>
              <a:t>SSD, USB</a:t>
            </a:r>
            <a:r>
              <a:rPr lang="ja-JP" altLang="en-US" sz="1200" dirty="0">
                <a:solidFill>
                  <a:srgbClr val="00BCEB">
                    <a:lumMod val="20000"/>
                    <a:lumOff val="80000"/>
                  </a:srgbClr>
                </a:solidFill>
                <a:latin typeface="CiscoSansTT ExtraLight"/>
                <a:ea typeface="MS PGothic" panose="020B0600070205080204" pitchFamily="34" charset="-128"/>
              </a:rPr>
              <a:t>の内容も消去します。</a:t>
            </a:r>
          </a:p>
        </p:txBody>
      </p:sp>
      <p:sp>
        <p:nvSpPr>
          <p:cNvPr id="8" name="テキスト ボックス 7">
            <a:extLst>
              <a:ext uri="{FF2B5EF4-FFF2-40B4-BE49-F238E27FC236}">
                <a16:creationId xmlns:a16="http://schemas.microsoft.com/office/drawing/2014/main" id="{38E02654-AFC3-4319-B19F-7FA00842965E}"/>
              </a:ext>
            </a:extLst>
          </p:cNvPr>
          <p:cNvSpPr txBox="1"/>
          <p:nvPr/>
        </p:nvSpPr>
        <p:spPr>
          <a:xfrm>
            <a:off x="227414" y="1883230"/>
            <a:ext cx="4340405" cy="2648995"/>
          </a:xfrm>
          <a:prstGeom prst="rect">
            <a:avLst/>
          </a:prstGeom>
          <a:noFill/>
        </p:spPr>
        <p:txBody>
          <a:bodyPr wrap="square" lIns="68580" tIns="34290" rIns="68580" bIns="34290" rtlCol="0" anchor="t">
            <a:spAutoFit/>
          </a:bodyPr>
          <a:lstStyle/>
          <a:p>
            <a:pPr marL="170974" indent="-170974" defTabSz="457189">
              <a:buFont typeface="Apple SD Gothic Neo Regular" panose="02000300000000000000" pitchFamily="2" charset="-127"/>
              <a:buChar char="◼"/>
            </a:pPr>
            <a:r>
              <a:rPr lang="ja-JP" altLang="en-US" sz="1200" b="1" dirty="0">
                <a:solidFill>
                  <a:srgbClr val="005073"/>
                </a:solidFill>
                <a:latin typeface="+mn-lt"/>
                <a:ea typeface="MS PGothic" panose="020B0600070205080204" pitchFamily="34" charset="-128"/>
              </a:rPr>
              <a:t>特徴</a:t>
            </a:r>
            <a:endParaRPr lang="en-US" altLang="ja-JP" sz="1200" b="1" dirty="0">
              <a:solidFill>
                <a:srgbClr val="005073"/>
              </a:solidFill>
              <a:latin typeface="+mn-lt"/>
              <a:ea typeface="MS PGothic" panose="020B0600070205080204" pitchFamily="34" charset="-128"/>
            </a:endParaRPr>
          </a:p>
          <a:p>
            <a:pPr defTabSz="457189"/>
            <a:r>
              <a:rPr lang="en-US" altLang="ja-JP" sz="1100" dirty="0">
                <a:solidFill>
                  <a:srgbClr val="282828"/>
                </a:solidFill>
                <a:latin typeface="+mn-lt"/>
              </a:rPr>
              <a:t>Factory Reset</a:t>
            </a:r>
            <a:r>
              <a:rPr lang="ja-JP" altLang="en-US" sz="1100" dirty="0">
                <a:solidFill>
                  <a:srgbClr val="282828"/>
                </a:solidFill>
                <a:latin typeface="+mn-lt"/>
              </a:rPr>
              <a:t>が完了後は、全ての</a:t>
            </a:r>
            <a:r>
              <a:rPr lang="en-US" altLang="ja-JP" sz="1100" dirty="0">
                <a:solidFill>
                  <a:srgbClr val="282828"/>
                </a:solidFill>
                <a:latin typeface="+mn-lt"/>
              </a:rPr>
              <a:t>IOS</a:t>
            </a:r>
            <a:r>
              <a:rPr lang="ja-JP" altLang="en-US" sz="1100" dirty="0">
                <a:solidFill>
                  <a:srgbClr val="282828"/>
                </a:solidFill>
                <a:latin typeface="+mn-lt"/>
              </a:rPr>
              <a:t>情報は消去され、</a:t>
            </a:r>
            <a:r>
              <a:rPr lang="en-US" altLang="ja-JP" sz="1100" dirty="0" err="1">
                <a:solidFill>
                  <a:srgbClr val="282828"/>
                </a:solidFill>
                <a:latin typeface="+mn-lt"/>
              </a:rPr>
              <a:t>Rommon</a:t>
            </a:r>
            <a:r>
              <a:rPr lang="en-US" altLang="ja-JP" sz="1100" dirty="0">
                <a:solidFill>
                  <a:srgbClr val="282828"/>
                </a:solidFill>
                <a:latin typeface="+mn-lt"/>
              </a:rPr>
              <a:t> Mode</a:t>
            </a:r>
            <a:r>
              <a:rPr lang="ja-JP" altLang="en-US" sz="1100" dirty="0">
                <a:solidFill>
                  <a:srgbClr val="282828"/>
                </a:solidFill>
                <a:latin typeface="+mn-lt"/>
              </a:rPr>
              <a:t>で起動します。そのため、その後また利用する場合は、</a:t>
            </a:r>
            <a:r>
              <a:rPr lang="en-US" altLang="ja-JP" sz="1100" dirty="0">
                <a:solidFill>
                  <a:srgbClr val="282828"/>
                </a:solidFill>
                <a:latin typeface="+mn-lt"/>
              </a:rPr>
              <a:t>USB</a:t>
            </a:r>
            <a:r>
              <a:rPr lang="ja-JP" altLang="en-US" sz="1100" dirty="0">
                <a:solidFill>
                  <a:srgbClr val="282828"/>
                </a:solidFill>
                <a:latin typeface="+mn-lt"/>
              </a:rPr>
              <a:t>や</a:t>
            </a:r>
            <a:r>
              <a:rPr lang="en-US" altLang="ja-JP" sz="1100" dirty="0">
                <a:solidFill>
                  <a:srgbClr val="282828"/>
                </a:solidFill>
                <a:latin typeface="+mn-lt"/>
              </a:rPr>
              <a:t>TFTP</a:t>
            </a:r>
            <a:r>
              <a:rPr lang="ja-JP" altLang="en-US" sz="1100" dirty="0">
                <a:solidFill>
                  <a:srgbClr val="282828"/>
                </a:solidFill>
                <a:latin typeface="+mn-lt"/>
              </a:rPr>
              <a:t>サーバで</a:t>
            </a:r>
            <a:r>
              <a:rPr lang="en-US" altLang="ja-JP" sz="1100" dirty="0">
                <a:solidFill>
                  <a:srgbClr val="282828"/>
                </a:solidFill>
                <a:latin typeface="+mn-lt"/>
              </a:rPr>
              <a:t>IOS</a:t>
            </a:r>
            <a:r>
              <a:rPr lang="ja-JP" altLang="en-US" sz="1100" dirty="0">
                <a:solidFill>
                  <a:srgbClr val="282828"/>
                </a:solidFill>
                <a:latin typeface="+mn-lt"/>
              </a:rPr>
              <a:t>イメージを機器に入れる必要があります。</a:t>
            </a:r>
            <a:endParaRPr lang="en-US" altLang="ja-JP" sz="1100" dirty="0">
              <a:solidFill>
                <a:srgbClr val="282828"/>
              </a:solidFill>
              <a:latin typeface="+mn-lt"/>
            </a:endParaRPr>
          </a:p>
          <a:p>
            <a:pPr defTabSz="457189"/>
            <a:endParaRPr lang="en-US" altLang="ja-JP" sz="1100" dirty="0">
              <a:solidFill>
                <a:srgbClr val="282828"/>
              </a:solidFill>
              <a:latin typeface="+mn-lt"/>
            </a:endParaRPr>
          </a:p>
          <a:p>
            <a:pPr defTabSz="457189"/>
            <a:r>
              <a:rPr lang="en-US" altLang="ja-JP" sz="1100" dirty="0">
                <a:solidFill>
                  <a:srgbClr val="282828"/>
                </a:solidFill>
                <a:latin typeface="+mn-lt"/>
              </a:rPr>
              <a:t>RMA</a:t>
            </a:r>
            <a:r>
              <a:rPr lang="ja-JP" altLang="en-US" sz="1100" dirty="0">
                <a:solidFill>
                  <a:srgbClr val="282828"/>
                </a:solidFill>
                <a:latin typeface="+mn-lt"/>
              </a:rPr>
              <a:t>製品として機器を返却する場合や、フラッシュメモリー、証明書などの不必要なデータを削除し、再度設定しなおす場合等に有効です。</a:t>
            </a:r>
            <a:br>
              <a:rPr lang="en-US" altLang="ja-JP" sz="1100" dirty="0">
                <a:solidFill>
                  <a:srgbClr val="282828"/>
                </a:solidFill>
                <a:latin typeface="+mn-lt"/>
              </a:rPr>
            </a:br>
            <a:endParaRPr lang="en-US" altLang="ja-JP" sz="1100" dirty="0">
              <a:solidFill>
                <a:srgbClr val="282828"/>
              </a:solidFill>
              <a:latin typeface="+mn-lt"/>
              <a:ea typeface="MS PGothic" panose="020B0600070205080204" pitchFamily="34" charset="-128"/>
            </a:endParaRPr>
          </a:p>
          <a:p>
            <a:pPr marL="170974" indent="-170974" defTabSz="457189">
              <a:buFont typeface="Apple SD Gothic Neo Regular" panose="02000300000000000000" pitchFamily="2" charset="-127"/>
              <a:buChar char="◼"/>
            </a:pPr>
            <a:r>
              <a:rPr lang="ja-JP" altLang="en-US" sz="1200" b="1" dirty="0">
                <a:solidFill>
                  <a:srgbClr val="005073"/>
                </a:solidFill>
                <a:latin typeface="+mn-lt"/>
                <a:ea typeface="MS PGothic" panose="020B0600070205080204" pitchFamily="34" charset="-128"/>
              </a:rPr>
              <a:t>対応バーション</a:t>
            </a:r>
            <a:endParaRPr lang="en-US" altLang="ja-JP" sz="1200" b="1" dirty="0">
              <a:solidFill>
                <a:srgbClr val="005073"/>
              </a:solidFill>
              <a:latin typeface="+mn-lt"/>
              <a:ea typeface="MS PGothic" panose="020B0600070205080204" pitchFamily="34" charset="-128"/>
            </a:endParaRPr>
          </a:p>
          <a:p>
            <a:pPr defTabSz="457189"/>
            <a:r>
              <a:rPr lang="en-US" altLang="ja-JP" sz="1100" dirty="0">
                <a:solidFill>
                  <a:srgbClr val="282828"/>
                </a:solidFill>
                <a:latin typeface="+mn-lt"/>
                <a:ea typeface="MS PGothic" panose="020B0600070205080204" pitchFamily="34" charset="-128"/>
              </a:rPr>
              <a:t>IOS-XE 16.12.1 </a:t>
            </a:r>
            <a:r>
              <a:rPr lang="ja-JP" altLang="en-US" sz="1100" dirty="0">
                <a:solidFill>
                  <a:srgbClr val="282828"/>
                </a:solidFill>
                <a:latin typeface="+mn-lt"/>
                <a:ea typeface="MS PGothic" panose="020B0600070205080204" pitchFamily="34" charset="-128"/>
              </a:rPr>
              <a:t>以降の、</a:t>
            </a:r>
            <a:r>
              <a:rPr lang="en-US" altLang="ja-JP" sz="1100" dirty="0">
                <a:solidFill>
                  <a:srgbClr val="282828"/>
                </a:solidFill>
                <a:latin typeface="+mn-lt"/>
              </a:rPr>
              <a:t>Network Advantage</a:t>
            </a:r>
            <a:r>
              <a:rPr lang="ja-JP" altLang="en-US" sz="1100" dirty="0">
                <a:solidFill>
                  <a:srgbClr val="282828"/>
                </a:solidFill>
                <a:latin typeface="+mn-lt"/>
              </a:rPr>
              <a:t>より利用が可能</a:t>
            </a:r>
            <a:endParaRPr lang="en-US" altLang="ja-JP" sz="1100" dirty="0">
              <a:solidFill>
                <a:srgbClr val="282828"/>
              </a:solidFill>
              <a:latin typeface="+mn-lt"/>
              <a:ea typeface="MS PGothic" panose="020B0600070205080204" pitchFamily="34" charset="-128"/>
            </a:endParaRPr>
          </a:p>
          <a:p>
            <a:pPr defTabSz="457189"/>
            <a:endParaRPr lang="en-US" altLang="ja-JP" sz="1100" dirty="0">
              <a:solidFill>
                <a:srgbClr val="282828"/>
              </a:solidFill>
              <a:latin typeface="+mn-lt"/>
              <a:ea typeface="MS PGothic" panose="020B0600070205080204" pitchFamily="34" charset="-128"/>
            </a:endParaRPr>
          </a:p>
          <a:p>
            <a:pPr marL="170974" indent="-170974" defTabSz="457189">
              <a:buFont typeface="Apple SD Gothic Neo Regular" panose="02000300000000000000" pitchFamily="2" charset="-127"/>
              <a:buChar char="◼"/>
            </a:pPr>
            <a:r>
              <a:rPr lang="ja-JP" altLang="en-US" sz="1200" b="1" dirty="0">
                <a:solidFill>
                  <a:srgbClr val="005073"/>
                </a:solidFill>
                <a:latin typeface="+mn-lt"/>
                <a:ea typeface="MS PGothic" panose="020B0600070205080204" pitchFamily="34" charset="-128"/>
              </a:rPr>
              <a:t>注意</a:t>
            </a:r>
            <a:endParaRPr lang="en-US" altLang="ja-JP" sz="1200" b="1" dirty="0">
              <a:solidFill>
                <a:srgbClr val="005073"/>
              </a:solidFill>
              <a:latin typeface="+mn-lt"/>
              <a:ea typeface="MS PGothic" panose="020B0600070205080204" pitchFamily="34" charset="-128"/>
            </a:endParaRPr>
          </a:p>
          <a:p>
            <a:pPr defTabSz="457189"/>
            <a:r>
              <a:rPr lang="en-US" sz="1088" dirty="0">
                <a:solidFill>
                  <a:srgbClr val="282828"/>
                </a:solidFill>
                <a:latin typeface="+mn-lt"/>
                <a:ea typeface="MS PGothic"/>
              </a:rPr>
              <a:t>-</a:t>
            </a:r>
            <a:r>
              <a:rPr lang="en-US" sz="1088" dirty="0">
                <a:latin typeface="+mn-lt"/>
                <a:ea typeface="+mn-lt"/>
                <a:cs typeface="+mn-lt"/>
              </a:rPr>
              <a:t> </a:t>
            </a:r>
            <a:r>
              <a:rPr lang="ja-JP" altLang="en-US" sz="1088" dirty="0">
                <a:latin typeface="+mn-lt"/>
                <a:ea typeface="+mn-lt"/>
                <a:cs typeface="+mn-lt"/>
              </a:rPr>
              <a:t>バックアップが必要であれば、実行前に適宜取得してください。</a:t>
            </a:r>
            <a:endParaRPr lang="ja-JP" altLang="en-US" sz="1088" dirty="0">
              <a:solidFill>
                <a:srgbClr val="282828"/>
              </a:solidFill>
              <a:latin typeface="+mn-lt"/>
              <a:ea typeface="MS PGothic"/>
            </a:endParaRPr>
          </a:p>
          <a:p>
            <a:pPr defTabSz="457189"/>
            <a:r>
              <a:rPr lang="en-US" sz="1088" dirty="0">
                <a:latin typeface="+mn-lt"/>
                <a:ea typeface="+mn-lt"/>
                <a:cs typeface="+mn-lt"/>
              </a:rPr>
              <a:t>- Factory Reset</a:t>
            </a:r>
            <a:r>
              <a:rPr lang="ja-JP" altLang="en-US" sz="1088" dirty="0">
                <a:latin typeface="+mn-lt"/>
                <a:ea typeface="+mn-lt"/>
                <a:cs typeface="+mn-lt"/>
              </a:rPr>
              <a:t>中に、電源が停止しないよう注意してください。</a:t>
            </a:r>
            <a:endParaRPr lang="en-US" sz="1088" dirty="0">
              <a:latin typeface="+mn-lt"/>
              <a:ea typeface="+mn-lt"/>
              <a:cs typeface="+mn-lt"/>
            </a:endParaRPr>
          </a:p>
          <a:p>
            <a:pPr defTabSz="457189"/>
            <a:r>
              <a:rPr lang="en-US" sz="1088" dirty="0">
                <a:latin typeface="+mn-lt"/>
                <a:ea typeface="+mn-lt"/>
                <a:cs typeface="+mn-lt"/>
              </a:rPr>
              <a:t>- ISSU</a:t>
            </a:r>
            <a:r>
              <a:rPr lang="ja-JP" altLang="en-US" sz="1088" dirty="0">
                <a:latin typeface="+mn-lt"/>
                <a:ea typeface="+mn-lt"/>
                <a:cs typeface="+mn-lt"/>
              </a:rPr>
              <a:t>を実行中に</a:t>
            </a:r>
            <a:r>
              <a:rPr lang="en-US" sz="1088" dirty="0">
                <a:latin typeface="+mn-lt"/>
                <a:ea typeface="+mn-lt"/>
                <a:cs typeface="+mn-lt"/>
              </a:rPr>
              <a:t>Factory Reset</a:t>
            </a:r>
            <a:r>
              <a:rPr lang="ja-JP" altLang="en-US" sz="1088" dirty="0">
                <a:latin typeface="+mn-lt"/>
                <a:ea typeface="+mn-lt"/>
                <a:cs typeface="+mn-lt"/>
              </a:rPr>
              <a:t>は行わないでください</a:t>
            </a:r>
            <a:r>
              <a:rPr lang="en-US" sz="1088" dirty="0">
                <a:latin typeface="+mn-lt"/>
                <a:ea typeface="+mn-lt"/>
                <a:cs typeface="+mn-lt"/>
              </a:rPr>
              <a:t>。</a:t>
            </a:r>
          </a:p>
        </p:txBody>
      </p:sp>
      <p:sp>
        <p:nvSpPr>
          <p:cNvPr id="10" name="テキスト ボックス 9">
            <a:extLst>
              <a:ext uri="{FF2B5EF4-FFF2-40B4-BE49-F238E27FC236}">
                <a16:creationId xmlns:a16="http://schemas.microsoft.com/office/drawing/2014/main" id="{DECE2B77-1FE4-4B6D-8E3C-CD84554D2CD9}"/>
              </a:ext>
            </a:extLst>
          </p:cNvPr>
          <p:cNvSpPr txBox="1"/>
          <p:nvPr/>
        </p:nvSpPr>
        <p:spPr>
          <a:xfrm>
            <a:off x="4565650" y="1883230"/>
            <a:ext cx="2911568" cy="276999"/>
          </a:xfrm>
          <a:prstGeom prst="rect">
            <a:avLst/>
          </a:prstGeom>
          <a:noFill/>
        </p:spPr>
        <p:txBody>
          <a:bodyPr wrap="square" rtlCol="0">
            <a:spAutoFit/>
          </a:bodyPr>
          <a:lstStyle/>
          <a:p>
            <a:pPr marL="171446" indent="-171446" defTabSz="457189">
              <a:buFont typeface="Apple SD Gothic Neo Regular" panose="02000300000000000000" pitchFamily="2" charset="-127"/>
              <a:buChar char="◼"/>
            </a:pPr>
            <a:r>
              <a:rPr lang="en-US" altLang="ja-JP" sz="1200" b="1" dirty="0">
                <a:solidFill>
                  <a:srgbClr val="005073"/>
                </a:solidFill>
                <a:latin typeface="CiscoSansTT ExtraLight"/>
                <a:ea typeface="MS PGothic" panose="020B0600070205080204" pitchFamily="34" charset="-128"/>
              </a:rPr>
              <a:t>Factory</a:t>
            </a:r>
            <a:r>
              <a:rPr lang="ja-JP" altLang="en-US" sz="1200" b="1" dirty="0">
                <a:solidFill>
                  <a:srgbClr val="005073"/>
                </a:solidFill>
                <a:latin typeface="CiscoSansTT ExtraLight"/>
                <a:ea typeface="MS PGothic" panose="020B0600070205080204" pitchFamily="34" charset="-128"/>
              </a:rPr>
              <a:t> </a:t>
            </a:r>
            <a:r>
              <a:rPr lang="en-US" altLang="ja-JP" sz="1200" b="1" dirty="0">
                <a:solidFill>
                  <a:srgbClr val="005073"/>
                </a:solidFill>
                <a:latin typeface="CiscoSansTT ExtraLight"/>
                <a:ea typeface="MS PGothic" panose="020B0600070205080204" pitchFamily="34" charset="-128"/>
              </a:rPr>
              <a:t>Reset</a:t>
            </a:r>
            <a:r>
              <a:rPr lang="ja-JP" altLang="en-US" sz="1200" b="1" dirty="0">
                <a:solidFill>
                  <a:srgbClr val="005073"/>
                </a:solidFill>
                <a:latin typeface="CiscoSansTT ExtraLight"/>
                <a:ea typeface="MS PGothic" panose="020B0600070205080204" pitchFamily="34" charset="-128"/>
              </a:rPr>
              <a:t> により消去されるデータ</a:t>
            </a:r>
          </a:p>
        </p:txBody>
      </p:sp>
      <p:sp>
        <p:nvSpPr>
          <p:cNvPr id="12" name="Slide Number Placeholder 4">
            <a:extLst>
              <a:ext uri="{FF2B5EF4-FFF2-40B4-BE49-F238E27FC236}">
                <a16:creationId xmlns:a16="http://schemas.microsoft.com/office/drawing/2014/main" id="{B92F76B4-415A-5C4D-BC8C-A1B59E43932D}"/>
              </a:ext>
            </a:extLst>
          </p:cNvPr>
          <p:cNvSpPr>
            <a:spLocks noGrp="1"/>
          </p:cNvSpPr>
          <p:nvPr>
            <p:ph type="sldNum" sz="quarter" idx="4294967295"/>
          </p:nvPr>
        </p:nvSpPr>
        <p:spPr>
          <a:xfrm>
            <a:off x="8648700" y="4884739"/>
            <a:ext cx="495300" cy="274637"/>
          </a:xfrm>
          <a:prstGeom prst="rect">
            <a:avLst/>
          </a:prstGeom>
        </p:spPr>
        <p:txBody>
          <a:bodyPr>
            <a:noAutofit/>
          </a:bodyPr>
          <a:lstStyle/>
          <a:p>
            <a:pPr defTabSz="457189"/>
            <a:fld id="{3945D0FD-48F1-4D72-80C5-FFB60B92A834}" type="slidenum">
              <a:rPr lang="en-US" sz="900">
                <a:solidFill>
                  <a:srgbClr val="282828"/>
                </a:solidFill>
                <a:latin typeface="CiscoSansTT ExtraLight"/>
                <a:ea typeface="MS PGothic" panose="020B0600070205080204" pitchFamily="34" charset="-128"/>
              </a:rPr>
              <a:pPr defTabSz="457189"/>
              <a:t>180</a:t>
            </a:fld>
            <a:endParaRPr lang="en-US" sz="900">
              <a:solidFill>
                <a:srgbClr val="282828"/>
              </a:solidFill>
              <a:latin typeface="CiscoSansTT ExtraLight"/>
              <a:ea typeface="MS PGothic" panose="020B0600070205080204" pitchFamily="34" charset="-128"/>
            </a:endParaRPr>
          </a:p>
        </p:txBody>
      </p:sp>
      <p:graphicFrame>
        <p:nvGraphicFramePr>
          <p:cNvPr id="13" name="表 12">
            <a:extLst>
              <a:ext uri="{FF2B5EF4-FFF2-40B4-BE49-F238E27FC236}">
                <a16:creationId xmlns:a16="http://schemas.microsoft.com/office/drawing/2014/main" id="{03296A7E-E8FC-4EE9-9C4A-12B1357AE96F}"/>
              </a:ext>
            </a:extLst>
          </p:cNvPr>
          <p:cNvGraphicFramePr>
            <a:graphicFrameLocks noGrp="1"/>
          </p:cNvGraphicFramePr>
          <p:nvPr/>
        </p:nvGraphicFramePr>
        <p:xfrm>
          <a:off x="4806889" y="2167702"/>
          <a:ext cx="3602484" cy="1455420"/>
        </p:xfrm>
        <a:graphic>
          <a:graphicData uri="http://schemas.openxmlformats.org/drawingml/2006/table">
            <a:tbl>
              <a:tblPr firstRow="1" firstCol="1" bandRow="1">
                <a:tableStyleId>{8799B23B-EC83-4686-B30A-512413B5E67A}</a:tableStyleId>
              </a:tblPr>
              <a:tblGrid>
                <a:gridCol w="3602484">
                  <a:extLst>
                    <a:ext uri="{9D8B030D-6E8A-4147-A177-3AD203B41FA5}">
                      <a16:colId xmlns:a16="http://schemas.microsoft.com/office/drawing/2014/main" val="1874522734"/>
                    </a:ext>
                  </a:extLst>
                </a:gridCol>
              </a:tblGrid>
              <a:tr h="184232">
                <a:tc>
                  <a:txBody>
                    <a:bodyPr/>
                    <a:lstStyle/>
                    <a:p>
                      <a:r>
                        <a:rPr kumimoji="1" lang="ja-JP" altLang="en-US" sz="800" dirty="0">
                          <a:solidFill>
                            <a:schemeClr val="tx2"/>
                          </a:solidFill>
                        </a:rPr>
                        <a:t>現在のブートイメージを含むすべての</a:t>
                      </a:r>
                      <a:r>
                        <a:rPr kumimoji="1" lang="en-US" altLang="ja-JP" sz="800" dirty="0">
                          <a:solidFill>
                            <a:schemeClr val="tx2"/>
                          </a:solidFill>
                        </a:rPr>
                        <a:t>IOS</a:t>
                      </a:r>
                      <a:r>
                        <a:rPr kumimoji="1" lang="ja-JP" altLang="en-US" sz="800" dirty="0">
                          <a:solidFill>
                            <a:schemeClr val="tx2"/>
                          </a:solidFill>
                        </a:rPr>
                        <a:t>イメージ</a:t>
                      </a:r>
                      <a:endParaRPr kumimoji="1" lang="ja-JP" altLang="en-US" sz="800" dirty="0">
                        <a:solidFill>
                          <a:schemeClr val="tx2"/>
                        </a:solidFill>
                        <a:latin typeface="+mn-lt"/>
                        <a:ea typeface="MS PGothic" panose="020B0600070205080204" pitchFamily="34" charset="-128"/>
                      </a:endParaRPr>
                    </a:p>
                  </a:txBody>
                  <a:tcPr marL="68580" marR="68580" marT="34290" marB="34290" anchor="ctr">
                    <a:lnB w="9525" cap="flat" cmpd="sng" algn="ctr">
                      <a:solidFill>
                        <a:schemeClr val="accent3"/>
                      </a:solidFill>
                      <a:prstDash val="solid"/>
                      <a:round/>
                      <a:headEnd type="none" w="med" len="med"/>
                      <a:tailEnd type="none" w="med" len="med"/>
                    </a:lnB>
                  </a:tcPr>
                </a:tc>
                <a:extLst>
                  <a:ext uri="{0D108BD9-81ED-4DB2-BD59-A6C34878D82A}">
                    <a16:rowId xmlns:a16="http://schemas.microsoft.com/office/drawing/2014/main" val="3552559608"/>
                  </a:ext>
                </a:extLst>
              </a:tr>
              <a:tr h="184232">
                <a:tc>
                  <a:txBody>
                    <a:bodyPr/>
                    <a:lstStyle/>
                    <a:p>
                      <a:r>
                        <a:rPr kumimoji="1" lang="en-US" altLang="ja-JP" sz="800" dirty="0">
                          <a:solidFill>
                            <a:schemeClr val="tx2"/>
                          </a:solidFill>
                        </a:rPr>
                        <a:t>crash</a:t>
                      </a:r>
                      <a:r>
                        <a:rPr kumimoji="1" lang="ja-JP" altLang="en-US" sz="800" dirty="0">
                          <a:solidFill>
                            <a:schemeClr val="tx2"/>
                          </a:solidFill>
                        </a:rPr>
                        <a:t> </a:t>
                      </a:r>
                      <a:r>
                        <a:rPr kumimoji="1" lang="en-US" altLang="ja-JP" sz="800" dirty="0">
                          <a:solidFill>
                            <a:schemeClr val="tx2"/>
                          </a:solidFill>
                        </a:rPr>
                        <a:t>info</a:t>
                      </a:r>
                      <a:r>
                        <a:rPr kumimoji="1" lang="ja-JP" altLang="en-US" sz="800" dirty="0">
                          <a:solidFill>
                            <a:schemeClr val="tx2"/>
                          </a:solidFill>
                        </a:rPr>
                        <a:t> および ログ</a:t>
                      </a:r>
                      <a:endParaRPr kumimoji="1" lang="ja-JP" altLang="en-US" sz="800" dirty="0">
                        <a:solidFill>
                          <a:schemeClr val="tx2"/>
                        </a:solidFill>
                        <a:latin typeface="+mn-lt"/>
                        <a:ea typeface="MS PGothic" panose="020B0600070205080204" pitchFamily="34" charset="-128"/>
                      </a:endParaRPr>
                    </a:p>
                  </a:txBody>
                  <a:tcPr marL="68580" marR="68580" marT="34290" marB="34290" anchor="ctr">
                    <a:lnT w="9525" cap="flat" cmpd="sng" algn="ctr">
                      <a:solidFill>
                        <a:schemeClr val="accent3"/>
                      </a:solidFill>
                      <a:prstDash val="solid"/>
                      <a:round/>
                      <a:headEnd type="none" w="med" len="med"/>
                      <a:tailEnd type="none" w="med" len="med"/>
                    </a:lnT>
                    <a:lnB w="9525" cap="flat" cmpd="sng" algn="ctr">
                      <a:solidFill>
                        <a:schemeClr val="accent3"/>
                      </a:solidFill>
                      <a:prstDash val="solid"/>
                      <a:round/>
                      <a:headEnd type="none" w="med" len="med"/>
                      <a:tailEnd type="none" w="med" len="med"/>
                    </a:lnB>
                  </a:tcPr>
                </a:tc>
                <a:extLst>
                  <a:ext uri="{0D108BD9-81ED-4DB2-BD59-A6C34878D82A}">
                    <a16:rowId xmlns:a16="http://schemas.microsoft.com/office/drawing/2014/main" val="3121476342"/>
                  </a:ext>
                </a:extLst>
              </a:tr>
              <a:tr h="297180">
                <a:tc>
                  <a:txBody>
                    <a:bodyPr/>
                    <a:lstStyle/>
                    <a:p>
                      <a:r>
                        <a:rPr kumimoji="1" lang="ja-JP" altLang="en-US" sz="800" dirty="0">
                          <a:solidFill>
                            <a:schemeClr val="tx2"/>
                          </a:solidFill>
                        </a:rPr>
                        <a:t>ユーザデータ、スタートアップおよび実行コンフィグ、</a:t>
                      </a:r>
                      <a:r>
                        <a:rPr kumimoji="1" lang="en-US" altLang="ja-JP" sz="800" dirty="0">
                          <a:solidFill>
                            <a:schemeClr val="tx2"/>
                          </a:solidFill>
                        </a:rPr>
                        <a:t>SATA</a:t>
                      </a:r>
                      <a:r>
                        <a:rPr kumimoji="1" lang="ja-JP" altLang="en-US" sz="800" dirty="0">
                          <a:solidFill>
                            <a:schemeClr val="tx2"/>
                          </a:solidFill>
                        </a:rPr>
                        <a:t>、</a:t>
                      </a:r>
                      <a:r>
                        <a:rPr kumimoji="1" lang="en-US" altLang="ja-JP" sz="800" dirty="0">
                          <a:solidFill>
                            <a:schemeClr val="tx2"/>
                          </a:solidFill>
                        </a:rPr>
                        <a:t>SSD</a:t>
                      </a:r>
                      <a:r>
                        <a:rPr kumimoji="1" lang="ja-JP" altLang="en-US" sz="800" dirty="0">
                          <a:solidFill>
                            <a:schemeClr val="tx2"/>
                          </a:solidFill>
                        </a:rPr>
                        <a:t>、</a:t>
                      </a:r>
                      <a:r>
                        <a:rPr kumimoji="1" lang="en-US" altLang="ja-JP" sz="800" dirty="0">
                          <a:solidFill>
                            <a:schemeClr val="tx2"/>
                          </a:solidFill>
                        </a:rPr>
                        <a:t>USB</a:t>
                      </a:r>
                      <a:r>
                        <a:rPr kumimoji="1" lang="ja-JP" altLang="en-US" sz="800" dirty="0">
                          <a:solidFill>
                            <a:schemeClr val="tx2"/>
                          </a:solidFill>
                        </a:rPr>
                        <a:t>などのリムーバブルストレージの内容</a:t>
                      </a:r>
                      <a:endParaRPr kumimoji="1" lang="ja-JP" altLang="en-US" sz="800" dirty="0">
                        <a:solidFill>
                          <a:schemeClr val="tx2"/>
                        </a:solidFill>
                        <a:latin typeface="+mn-lt"/>
                        <a:ea typeface="MS PGothic" panose="020B0600070205080204" pitchFamily="34" charset="-128"/>
                      </a:endParaRPr>
                    </a:p>
                  </a:txBody>
                  <a:tcPr marL="68580" marR="68580" marT="34290" marB="34290" anchor="ctr">
                    <a:lnT w="9525" cap="flat" cmpd="sng" algn="ctr">
                      <a:solidFill>
                        <a:schemeClr val="accent3"/>
                      </a:solidFill>
                      <a:prstDash val="solid"/>
                      <a:round/>
                      <a:headEnd type="none" w="med" len="med"/>
                      <a:tailEnd type="none" w="med" len="med"/>
                    </a:lnT>
                    <a:lnB w="9525" cap="flat" cmpd="sng" algn="ctr">
                      <a:solidFill>
                        <a:schemeClr val="accent3"/>
                      </a:solidFill>
                      <a:prstDash val="solid"/>
                      <a:round/>
                      <a:headEnd type="none" w="med" len="med"/>
                      <a:tailEnd type="none" w="med" len="med"/>
                    </a:lnB>
                  </a:tcPr>
                </a:tc>
                <a:extLst>
                  <a:ext uri="{0D108BD9-81ED-4DB2-BD59-A6C34878D82A}">
                    <a16:rowId xmlns:a16="http://schemas.microsoft.com/office/drawing/2014/main" val="204652254"/>
                  </a:ext>
                </a:extLst>
              </a:tr>
              <a:tr h="184232">
                <a:tc>
                  <a:txBody>
                    <a:bodyPr/>
                    <a:lstStyle/>
                    <a:p>
                      <a:r>
                        <a:rPr kumimoji="1" lang="en-US" altLang="ja-JP" sz="800" dirty="0">
                          <a:solidFill>
                            <a:schemeClr val="tx2"/>
                          </a:solidFill>
                        </a:rPr>
                        <a:t>FIPS</a:t>
                      </a:r>
                      <a:r>
                        <a:rPr kumimoji="1" lang="ja-JP" altLang="en-US" sz="800" dirty="0">
                          <a:solidFill>
                            <a:schemeClr val="tx2"/>
                          </a:solidFill>
                        </a:rPr>
                        <a:t>関連キーなどのクレデンシャル</a:t>
                      </a:r>
                      <a:endParaRPr kumimoji="1" lang="ja-JP" altLang="en-US" sz="800" dirty="0">
                        <a:solidFill>
                          <a:schemeClr val="tx2"/>
                        </a:solidFill>
                        <a:latin typeface="+mn-lt"/>
                        <a:ea typeface="MS PGothic" panose="020B0600070205080204" pitchFamily="34" charset="-128"/>
                      </a:endParaRPr>
                    </a:p>
                  </a:txBody>
                  <a:tcPr marL="68580" marR="68580" marT="34290" marB="34290" anchor="ctr">
                    <a:lnT w="9525" cap="flat" cmpd="sng" algn="ctr">
                      <a:solidFill>
                        <a:schemeClr val="accent3"/>
                      </a:solidFill>
                      <a:prstDash val="solid"/>
                      <a:round/>
                      <a:headEnd type="none" w="med" len="med"/>
                      <a:tailEnd type="none" w="med" len="med"/>
                    </a:lnT>
                    <a:lnB w="9525" cap="flat" cmpd="sng" algn="ctr">
                      <a:solidFill>
                        <a:schemeClr val="accent3"/>
                      </a:solidFill>
                      <a:prstDash val="solid"/>
                      <a:round/>
                      <a:headEnd type="none" w="med" len="med"/>
                      <a:tailEnd type="none" w="med" len="med"/>
                    </a:lnB>
                  </a:tcPr>
                </a:tc>
                <a:extLst>
                  <a:ext uri="{0D108BD9-81ED-4DB2-BD59-A6C34878D82A}">
                    <a16:rowId xmlns:a16="http://schemas.microsoft.com/office/drawing/2014/main" val="166041318"/>
                  </a:ext>
                </a:extLst>
              </a:tr>
              <a:tr h="184232">
                <a:tc>
                  <a:txBody>
                    <a:bodyPr/>
                    <a:lstStyle/>
                    <a:p>
                      <a:r>
                        <a:rPr kumimoji="1" lang="ja-JP" altLang="en-US" sz="800" dirty="0">
                          <a:solidFill>
                            <a:schemeClr val="tx2"/>
                          </a:solidFill>
                        </a:rPr>
                        <a:t>オンボード障害ロギング</a:t>
                      </a:r>
                      <a:r>
                        <a:rPr kumimoji="1" lang="en-US" altLang="ja-JP" sz="800" dirty="0">
                          <a:solidFill>
                            <a:schemeClr val="tx2"/>
                          </a:solidFill>
                        </a:rPr>
                        <a:t>(OBFL</a:t>
                      </a:r>
                      <a:r>
                        <a:rPr kumimoji="1" lang="ja-JP" altLang="en-US" sz="800" dirty="0">
                          <a:solidFill>
                            <a:schemeClr val="tx2"/>
                          </a:solidFill>
                        </a:rPr>
                        <a:t>）ログ</a:t>
                      </a:r>
                      <a:endParaRPr kumimoji="1" lang="ja-JP" altLang="en-US" sz="800" dirty="0">
                        <a:solidFill>
                          <a:schemeClr val="tx2"/>
                        </a:solidFill>
                        <a:latin typeface="+mn-lt"/>
                        <a:ea typeface="MS PGothic" panose="020B0600070205080204" pitchFamily="34" charset="-128"/>
                      </a:endParaRPr>
                    </a:p>
                  </a:txBody>
                  <a:tcPr marL="68580" marR="68580" marT="34290" marB="34290" anchor="ctr">
                    <a:lnT w="9525" cap="flat" cmpd="sng" algn="ctr">
                      <a:solidFill>
                        <a:schemeClr val="accent3"/>
                      </a:solidFill>
                      <a:prstDash val="solid"/>
                      <a:round/>
                      <a:headEnd type="none" w="med" len="med"/>
                      <a:tailEnd type="none" w="med" len="med"/>
                    </a:lnT>
                    <a:lnB w="9525" cap="flat" cmpd="sng" algn="ctr">
                      <a:solidFill>
                        <a:schemeClr val="accent3"/>
                      </a:solidFill>
                      <a:prstDash val="solid"/>
                      <a:round/>
                      <a:headEnd type="none" w="med" len="med"/>
                      <a:tailEnd type="none" w="med" len="med"/>
                    </a:lnB>
                  </a:tcPr>
                </a:tc>
                <a:extLst>
                  <a:ext uri="{0D108BD9-81ED-4DB2-BD59-A6C34878D82A}">
                    <a16:rowId xmlns:a16="http://schemas.microsoft.com/office/drawing/2014/main" val="3905933555"/>
                  </a:ext>
                </a:extLst>
              </a:tr>
              <a:tr h="184232">
                <a:tc>
                  <a:txBody>
                    <a:bodyPr/>
                    <a:lstStyle/>
                    <a:p>
                      <a:r>
                        <a:rPr kumimoji="1" lang="ja-JP" altLang="en-US" sz="800" dirty="0">
                          <a:solidFill>
                            <a:schemeClr val="tx2"/>
                          </a:solidFill>
                        </a:rPr>
                        <a:t>ユーザが追加した</a:t>
                      </a:r>
                      <a:r>
                        <a:rPr kumimoji="1" lang="en-US" altLang="ja-JP" sz="800" dirty="0" err="1">
                          <a:solidFill>
                            <a:schemeClr val="tx2"/>
                          </a:solidFill>
                        </a:rPr>
                        <a:t>Rommon</a:t>
                      </a:r>
                      <a:r>
                        <a:rPr kumimoji="1" lang="ja-JP" altLang="en-US" sz="800" dirty="0">
                          <a:solidFill>
                            <a:schemeClr val="tx2"/>
                          </a:solidFill>
                        </a:rPr>
                        <a:t> 変数</a:t>
                      </a:r>
                      <a:endParaRPr kumimoji="1" lang="ja-JP" altLang="en-US" sz="800" dirty="0">
                        <a:solidFill>
                          <a:schemeClr val="tx2"/>
                        </a:solidFill>
                        <a:latin typeface="+mn-lt"/>
                        <a:ea typeface="MS PGothic" panose="020B0600070205080204" pitchFamily="34" charset="-128"/>
                      </a:endParaRPr>
                    </a:p>
                  </a:txBody>
                  <a:tcPr marL="68580" marR="68580" marT="34290" marB="34290" anchor="ctr">
                    <a:lnT w="9525" cap="flat" cmpd="sng" algn="ctr">
                      <a:solidFill>
                        <a:schemeClr val="accent3"/>
                      </a:solidFill>
                      <a:prstDash val="solid"/>
                      <a:round/>
                      <a:headEnd type="none" w="med" len="med"/>
                      <a:tailEnd type="none" w="med" len="med"/>
                    </a:lnT>
                    <a:lnB w="9525" cap="flat" cmpd="sng" algn="ctr">
                      <a:solidFill>
                        <a:schemeClr val="accent3"/>
                      </a:solidFill>
                      <a:prstDash val="solid"/>
                      <a:round/>
                      <a:headEnd type="none" w="med" len="med"/>
                      <a:tailEnd type="none" w="med" len="med"/>
                    </a:lnB>
                  </a:tcPr>
                </a:tc>
                <a:extLst>
                  <a:ext uri="{0D108BD9-81ED-4DB2-BD59-A6C34878D82A}">
                    <a16:rowId xmlns:a16="http://schemas.microsoft.com/office/drawing/2014/main" val="3023533265"/>
                  </a:ext>
                </a:extLst>
              </a:tr>
              <a:tr h="184232">
                <a:tc>
                  <a:txBody>
                    <a:bodyPr/>
                    <a:lstStyle/>
                    <a:p>
                      <a:r>
                        <a:rPr kumimoji="1" lang="ja-JP" altLang="en-US" sz="800" dirty="0">
                          <a:solidFill>
                            <a:schemeClr val="tx2"/>
                          </a:solidFill>
                        </a:rPr>
                        <a:t>ライセンス</a:t>
                      </a:r>
                      <a:endParaRPr kumimoji="1" lang="ja-JP" altLang="en-US" sz="800" dirty="0">
                        <a:solidFill>
                          <a:schemeClr val="tx2"/>
                        </a:solidFill>
                        <a:latin typeface="+mn-lt"/>
                        <a:ea typeface="MS PGothic" panose="020B0600070205080204" pitchFamily="34" charset="-128"/>
                      </a:endParaRPr>
                    </a:p>
                  </a:txBody>
                  <a:tcPr marL="68580" marR="68580" marT="34290" marB="34290" anchor="ctr">
                    <a:lnT w="9525" cap="flat" cmpd="sng" algn="ctr">
                      <a:solidFill>
                        <a:schemeClr val="accent3"/>
                      </a:solidFill>
                      <a:prstDash val="solid"/>
                      <a:round/>
                      <a:headEnd type="none" w="med" len="med"/>
                      <a:tailEnd type="none" w="med" len="med"/>
                    </a:lnT>
                  </a:tcPr>
                </a:tc>
                <a:extLst>
                  <a:ext uri="{0D108BD9-81ED-4DB2-BD59-A6C34878D82A}">
                    <a16:rowId xmlns:a16="http://schemas.microsoft.com/office/drawing/2014/main" val="3313554668"/>
                  </a:ext>
                </a:extLst>
              </a:tr>
            </a:tbl>
          </a:graphicData>
        </a:graphic>
      </p:graphicFrame>
      <p:sp>
        <p:nvSpPr>
          <p:cNvPr id="15" name="テキスト ボックス 14">
            <a:extLst>
              <a:ext uri="{FF2B5EF4-FFF2-40B4-BE49-F238E27FC236}">
                <a16:creationId xmlns:a16="http://schemas.microsoft.com/office/drawing/2014/main" id="{B82C9A89-B1F4-44E7-9B3D-7C336E5B060E}"/>
              </a:ext>
            </a:extLst>
          </p:cNvPr>
          <p:cNvSpPr txBox="1"/>
          <p:nvPr/>
        </p:nvSpPr>
        <p:spPr>
          <a:xfrm>
            <a:off x="4806889" y="3868472"/>
            <a:ext cx="3064183" cy="630942"/>
          </a:xfrm>
          <a:prstGeom prst="rect">
            <a:avLst/>
          </a:prstGeom>
          <a:solidFill>
            <a:schemeClr val="bg2">
              <a:lumMod val="95000"/>
            </a:schemeClr>
          </a:solidFill>
          <a:ln>
            <a:noFill/>
          </a:ln>
        </p:spPr>
        <p:style>
          <a:lnRef idx="0">
            <a:scrgbClr r="0" g="0" b="0"/>
          </a:lnRef>
          <a:fillRef idx="0">
            <a:scrgbClr r="0" g="0" b="0"/>
          </a:fillRef>
          <a:effectRef idx="0">
            <a:scrgbClr r="0" g="0" b="0"/>
          </a:effectRef>
          <a:fontRef idx="minor">
            <a:schemeClr val="accent4"/>
          </a:fontRef>
        </p:style>
        <p:txBody>
          <a:bodyPr wrap="square" rtlCol="0">
            <a:spAutoFit/>
          </a:bodyPr>
          <a:lstStyle/>
          <a:p>
            <a:pPr defTabSz="457189"/>
            <a:r>
              <a:rPr lang="en-US" altLang="ja-JP" sz="700" dirty="0">
                <a:solidFill>
                  <a:srgbClr val="676767"/>
                </a:solidFill>
                <a:latin typeface="CiscoSansTT ExtraLight"/>
                <a:ea typeface="MS PGothic" panose="020B0600070205080204" pitchFamily="34" charset="-128"/>
              </a:rPr>
              <a:t>9200#factory-reset ?</a:t>
            </a:r>
          </a:p>
          <a:p>
            <a:pPr defTabSz="457189"/>
            <a:r>
              <a:rPr lang="en-US" altLang="ja-JP" sz="700" dirty="0">
                <a:solidFill>
                  <a:srgbClr val="676767"/>
                </a:solidFill>
                <a:latin typeface="CiscoSansTT ExtraLight"/>
                <a:ea typeface="MS PGothic" panose="020B0600070205080204" pitchFamily="34" charset="-128"/>
              </a:rPr>
              <a:t>  all        </a:t>
            </a:r>
            <a:r>
              <a:rPr lang="en-US" altLang="ja-JP" sz="700" dirty="0" err="1">
                <a:solidFill>
                  <a:srgbClr val="676767"/>
                </a:solidFill>
                <a:latin typeface="CiscoSansTT ExtraLight"/>
                <a:ea typeface="MS PGothic" panose="020B0600070205080204" pitchFamily="34" charset="-128"/>
              </a:rPr>
              <a:t>All</a:t>
            </a:r>
            <a:r>
              <a:rPr lang="en-US" altLang="ja-JP" sz="700" dirty="0">
                <a:solidFill>
                  <a:srgbClr val="676767"/>
                </a:solidFill>
                <a:latin typeface="CiscoSansTT ExtraLight"/>
                <a:ea typeface="MS PGothic" panose="020B0600070205080204" pitchFamily="34" charset="-128"/>
              </a:rPr>
              <a:t> factory reset operations</a:t>
            </a:r>
          </a:p>
          <a:p>
            <a:pPr defTabSz="457189"/>
            <a:r>
              <a:rPr lang="en-US" altLang="ja-JP" sz="700" dirty="0">
                <a:solidFill>
                  <a:srgbClr val="676767"/>
                </a:solidFill>
                <a:latin typeface="CiscoSansTT ExtraLight"/>
                <a:ea typeface="MS PGothic" panose="020B0600070205080204" pitchFamily="34" charset="-128"/>
              </a:rPr>
              <a:t>  boot-vars  Reset user added boot variables</a:t>
            </a:r>
          </a:p>
          <a:p>
            <a:pPr defTabSz="457189"/>
            <a:r>
              <a:rPr lang="en-US" altLang="ja-JP" sz="700" dirty="0">
                <a:solidFill>
                  <a:srgbClr val="676767"/>
                </a:solidFill>
                <a:latin typeface="CiscoSansTT ExtraLight"/>
                <a:ea typeface="MS PGothic" panose="020B0600070205080204" pitchFamily="34" charset="-128"/>
              </a:rPr>
              <a:t>  config     Reset config</a:t>
            </a:r>
          </a:p>
          <a:p>
            <a:pPr defTabSz="457189"/>
            <a:r>
              <a:rPr lang="en-US" altLang="ja-JP" sz="700" dirty="0">
                <a:solidFill>
                  <a:srgbClr val="676767"/>
                </a:solidFill>
                <a:latin typeface="CiscoSansTT ExtraLight"/>
                <a:ea typeface="MS PGothic" panose="020B0600070205080204" pitchFamily="34" charset="-128"/>
              </a:rPr>
              <a:t>  switch     </a:t>
            </a:r>
            <a:r>
              <a:rPr lang="en-US" altLang="ja-JP" sz="700" dirty="0" err="1">
                <a:solidFill>
                  <a:srgbClr val="676767"/>
                </a:solidFill>
                <a:latin typeface="CiscoSansTT ExtraLight"/>
                <a:ea typeface="MS PGothic" panose="020B0600070205080204" pitchFamily="34" charset="-128"/>
              </a:rPr>
              <a:t>Switch</a:t>
            </a:r>
            <a:endParaRPr lang="en-US" altLang="ja-JP" sz="700" dirty="0">
              <a:solidFill>
                <a:srgbClr val="676767"/>
              </a:solidFill>
              <a:latin typeface="CiscoSansTT ExtraLight"/>
              <a:ea typeface="MS PGothic" panose="020B0600070205080204" pitchFamily="34" charset="-128"/>
            </a:endParaRPr>
          </a:p>
        </p:txBody>
      </p:sp>
      <p:sp>
        <p:nvSpPr>
          <p:cNvPr id="16" name="吹き出し: 線 10">
            <a:extLst>
              <a:ext uri="{FF2B5EF4-FFF2-40B4-BE49-F238E27FC236}">
                <a16:creationId xmlns:a16="http://schemas.microsoft.com/office/drawing/2014/main" id="{E422A08A-F063-4681-9735-37D11EA054FA}"/>
              </a:ext>
            </a:extLst>
          </p:cNvPr>
          <p:cNvSpPr/>
          <p:nvPr/>
        </p:nvSpPr>
        <p:spPr>
          <a:xfrm>
            <a:off x="6956396" y="3707306"/>
            <a:ext cx="2110305" cy="189000"/>
          </a:xfrm>
          <a:prstGeom prst="callout1">
            <a:avLst>
              <a:gd name="adj1" fmla="val 49397"/>
              <a:gd name="adj2" fmla="val -1326"/>
              <a:gd name="adj3" fmla="val 180272"/>
              <a:gd name="adj4" fmla="val -28047"/>
            </a:avLst>
          </a:prstGeom>
          <a:solidFill>
            <a:schemeClr val="accent1">
              <a:alpha val="15000"/>
            </a:schemeClr>
          </a:solidFill>
          <a:ln>
            <a:solidFill>
              <a:schemeClr val="accent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defTabSz="457189"/>
            <a:r>
              <a:rPr lang="en-US" altLang="ja-JP" sz="1050" dirty="0">
                <a:solidFill>
                  <a:srgbClr val="005073"/>
                </a:solidFill>
                <a:latin typeface="CiscoSansTT ExtraLight"/>
                <a:ea typeface="MS PGothic" panose="020B0600070205080204" pitchFamily="34" charset="-128"/>
              </a:rPr>
              <a:t>factory-reset</a:t>
            </a:r>
            <a:r>
              <a:rPr lang="ja-JP" altLang="en-US" sz="1050" dirty="0">
                <a:solidFill>
                  <a:srgbClr val="005073"/>
                </a:solidFill>
                <a:latin typeface="CiscoSansTT ExtraLight"/>
                <a:ea typeface="MS PGothic" panose="020B0600070205080204" pitchFamily="34" charset="-128"/>
              </a:rPr>
              <a:t>により全てをリセット</a:t>
            </a:r>
          </a:p>
        </p:txBody>
      </p:sp>
      <p:sp>
        <p:nvSpPr>
          <p:cNvPr id="18" name="吹き出し: 線 10">
            <a:extLst>
              <a:ext uri="{FF2B5EF4-FFF2-40B4-BE49-F238E27FC236}">
                <a16:creationId xmlns:a16="http://schemas.microsoft.com/office/drawing/2014/main" id="{34039814-7493-4E6E-8DBE-DB879192E866}"/>
              </a:ext>
            </a:extLst>
          </p:cNvPr>
          <p:cNvSpPr/>
          <p:nvPr/>
        </p:nvSpPr>
        <p:spPr>
          <a:xfrm>
            <a:off x="6941558" y="3953891"/>
            <a:ext cx="2139981" cy="189000"/>
          </a:xfrm>
          <a:prstGeom prst="callout1">
            <a:avLst>
              <a:gd name="adj1" fmla="val 49397"/>
              <a:gd name="adj2" fmla="val -1326"/>
              <a:gd name="adj3" fmla="val 98309"/>
              <a:gd name="adj4" fmla="val -10278"/>
            </a:avLst>
          </a:prstGeom>
          <a:solidFill>
            <a:schemeClr val="accent1">
              <a:alpha val="15000"/>
            </a:schemeClr>
          </a:solidFill>
          <a:ln>
            <a:solidFill>
              <a:schemeClr val="accent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defTabSz="457189"/>
            <a:r>
              <a:rPr lang="ja-JP" altLang="en-US" sz="1050" dirty="0">
                <a:solidFill>
                  <a:srgbClr val="005073"/>
                </a:solidFill>
                <a:latin typeface="CiscoSansTT ExtraLight"/>
                <a:ea typeface="MS PGothic" panose="020B0600070205080204" pitchFamily="34" charset="-128"/>
              </a:rPr>
              <a:t>追加したブート変数*をリセット</a:t>
            </a:r>
          </a:p>
        </p:txBody>
      </p:sp>
      <p:sp>
        <p:nvSpPr>
          <p:cNvPr id="19" name="吹き出し: 線 10">
            <a:extLst>
              <a:ext uri="{FF2B5EF4-FFF2-40B4-BE49-F238E27FC236}">
                <a16:creationId xmlns:a16="http://schemas.microsoft.com/office/drawing/2014/main" id="{CC558311-6537-4A55-B0DE-9C6FEE4C2048}"/>
              </a:ext>
            </a:extLst>
          </p:cNvPr>
          <p:cNvSpPr/>
          <p:nvPr/>
        </p:nvSpPr>
        <p:spPr>
          <a:xfrm>
            <a:off x="6941558" y="4200477"/>
            <a:ext cx="2139981" cy="379195"/>
          </a:xfrm>
          <a:prstGeom prst="callout1">
            <a:avLst>
              <a:gd name="adj1" fmla="val 49397"/>
              <a:gd name="adj2" fmla="val -1326"/>
              <a:gd name="adj3" fmla="val 20753"/>
              <a:gd name="adj4" fmla="val -49792"/>
            </a:avLst>
          </a:prstGeom>
          <a:solidFill>
            <a:schemeClr val="accent1">
              <a:alpha val="15000"/>
            </a:schemeClr>
          </a:solidFill>
          <a:ln>
            <a:solidFill>
              <a:schemeClr val="accent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defTabSz="457189"/>
            <a:r>
              <a:rPr lang="ja-JP" altLang="en-US" sz="1050" dirty="0">
                <a:solidFill>
                  <a:srgbClr val="005073"/>
                </a:solidFill>
                <a:latin typeface="CiscoSansTT ExtraLight"/>
                <a:ea typeface="MS PGothic" panose="020B0600070205080204" pitchFamily="34" charset="-128"/>
              </a:rPr>
              <a:t>コンフィグ、</a:t>
            </a:r>
            <a:r>
              <a:rPr lang="en-US" altLang="ja-JP" sz="1050" dirty="0">
                <a:solidFill>
                  <a:srgbClr val="005073"/>
                </a:solidFill>
                <a:latin typeface="CiscoSansTT ExtraLight"/>
                <a:ea typeface="MS PGothic" panose="020B0600070205080204" pitchFamily="34" charset="-128"/>
              </a:rPr>
              <a:t>FIPS</a:t>
            </a:r>
            <a:r>
              <a:rPr lang="ja-JP" altLang="en-US" sz="1050" dirty="0">
                <a:solidFill>
                  <a:srgbClr val="005073"/>
                </a:solidFill>
                <a:latin typeface="CiscoSansTT ExtraLight"/>
                <a:ea typeface="MS PGothic" panose="020B0600070205080204" pitchFamily="34" charset="-128"/>
              </a:rPr>
              <a:t>関連キーなどのクレデンシャルをリセット</a:t>
            </a:r>
          </a:p>
        </p:txBody>
      </p:sp>
      <p:sp>
        <p:nvSpPr>
          <p:cNvPr id="20" name="テキスト ボックス 19">
            <a:extLst>
              <a:ext uri="{FF2B5EF4-FFF2-40B4-BE49-F238E27FC236}">
                <a16:creationId xmlns:a16="http://schemas.microsoft.com/office/drawing/2014/main" id="{87D82CA8-C784-41D6-8FB0-474DED8D4D61}"/>
              </a:ext>
            </a:extLst>
          </p:cNvPr>
          <p:cNvSpPr txBox="1"/>
          <p:nvPr/>
        </p:nvSpPr>
        <p:spPr>
          <a:xfrm>
            <a:off x="4576183" y="3598957"/>
            <a:ext cx="2433961" cy="276999"/>
          </a:xfrm>
          <a:prstGeom prst="rect">
            <a:avLst/>
          </a:prstGeom>
          <a:noFill/>
        </p:spPr>
        <p:txBody>
          <a:bodyPr wrap="square" rtlCol="0">
            <a:spAutoFit/>
          </a:bodyPr>
          <a:lstStyle/>
          <a:p>
            <a:pPr marL="171446" indent="-171446" defTabSz="457189">
              <a:buFont typeface="Apple SD Gothic Neo Regular" panose="02000300000000000000" pitchFamily="2" charset="-127"/>
              <a:buChar char="◼"/>
            </a:pPr>
            <a:r>
              <a:rPr lang="en-US" altLang="ja-JP" sz="1200" b="1" dirty="0">
                <a:solidFill>
                  <a:srgbClr val="005073"/>
                </a:solidFill>
                <a:latin typeface="CiscoSansTT ExtraLight"/>
                <a:ea typeface="MS PGothic" panose="020B0600070205080204" pitchFamily="34" charset="-128"/>
              </a:rPr>
              <a:t>Factory</a:t>
            </a:r>
            <a:r>
              <a:rPr lang="ja-JP" altLang="en-US" sz="1200" b="1" dirty="0">
                <a:solidFill>
                  <a:srgbClr val="005073"/>
                </a:solidFill>
                <a:latin typeface="CiscoSansTT ExtraLight"/>
                <a:ea typeface="MS PGothic" panose="020B0600070205080204" pitchFamily="34" charset="-128"/>
              </a:rPr>
              <a:t> </a:t>
            </a:r>
            <a:r>
              <a:rPr lang="en-US" altLang="ja-JP" sz="1200" b="1" dirty="0">
                <a:solidFill>
                  <a:srgbClr val="005073"/>
                </a:solidFill>
                <a:latin typeface="CiscoSansTT ExtraLight"/>
                <a:ea typeface="MS PGothic" panose="020B0600070205080204" pitchFamily="34" charset="-128"/>
              </a:rPr>
              <a:t>Reset</a:t>
            </a:r>
            <a:r>
              <a:rPr lang="ja-JP" altLang="en-US" sz="1200" b="1" dirty="0">
                <a:solidFill>
                  <a:srgbClr val="005073"/>
                </a:solidFill>
                <a:latin typeface="CiscoSansTT ExtraLight"/>
                <a:ea typeface="MS PGothic" panose="020B0600070205080204" pitchFamily="34" charset="-128"/>
              </a:rPr>
              <a:t> 実行コマンド</a:t>
            </a:r>
          </a:p>
        </p:txBody>
      </p:sp>
      <p:sp>
        <p:nvSpPr>
          <p:cNvPr id="21" name="吹き出し: 線 10">
            <a:extLst>
              <a:ext uri="{FF2B5EF4-FFF2-40B4-BE49-F238E27FC236}">
                <a16:creationId xmlns:a16="http://schemas.microsoft.com/office/drawing/2014/main" id="{3D4B8714-E562-4349-9B48-4AD320E22A72}"/>
              </a:ext>
            </a:extLst>
          </p:cNvPr>
          <p:cNvSpPr/>
          <p:nvPr/>
        </p:nvSpPr>
        <p:spPr>
          <a:xfrm>
            <a:off x="6941558" y="4637258"/>
            <a:ext cx="2139981" cy="189000"/>
          </a:xfrm>
          <a:prstGeom prst="callout1">
            <a:avLst>
              <a:gd name="adj1" fmla="val 49397"/>
              <a:gd name="adj2" fmla="val -1326"/>
              <a:gd name="adj3" fmla="val -121808"/>
              <a:gd name="adj4" fmla="val -61616"/>
            </a:avLst>
          </a:prstGeom>
          <a:solidFill>
            <a:schemeClr val="accent1">
              <a:alpha val="15000"/>
            </a:schemeClr>
          </a:solidFill>
          <a:ln>
            <a:solidFill>
              <a:schemeClr val="accent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defTabSz="457189"/>
            <a:r>
              <a:rPr lang="ja-JP" altLang="en-US" sz="1050" dirty="0">
                <a:solidFill>
                  <a:srgbClr val="005073"/>
                </a:solidFill>
                <a:latin typeface="CiscoSansTT ExtraLight"/>
                <a:ea typeface="MS PGothic" panose="020B0600070205080204" pitchFamily="34" charset="-128"/>
              </a:rPr>
              <a:t>実行するスイッチ</a:t>
            </a:r>
            <a:r>
              <a:rPr lang="en-US" altLang="ja-JP" sz="1050" dirty="0">
                <a:solidFill>
                  <a:srgbClr val="005073"/>
                </a:solidFill>
                <a:latin typeface="CiscoSansTT ExtraLight"/>
                <a:ea typeface="MS PGothic" panose="020B0600070205080204" pitchFamily="34" charset="-128"/>
              </a:rPr>
              <a:t>ID</a:t>
            </a:r>
            <a:endParaRPr lang="ja-JP" altLang="en-US" sz="1050" dirty="0">
              <a:solidFill>
                <a:srgbClr val="005073"/>
              </a:solidFill>
              <a:latin typeface="CiscoSansTT ExtraLight"/>
              <a:ea typeface="MS PGothic" panose="020B0600070205080204" pitchFamily="34" charset="-128"/>
            </a:endParaRPr>
          </a:p>
        </p:txBody>
      </p:sp>
      <p:sp>
        <p:nvSpPr>
          <p:cNvPr id="17" name="テキスト ボックス 27">
            <a:extLst>
              <a:ext uri="{FF2B5EF4-FFF2-40B4-BE49-F238E27FC236}">
                <a16:creationId xmlns:a16="http://schemas.microsoft.com/office/drawing/2014/main" id="{EF270C78-3CDF-0D4E-91EE-9121D54B6E85}"/>
              </a:ext>
            </a:extLst>
          </p:cNvPr>
          <p:cNvSpPr txBox="1"/>
          <p:nvPr/>
        </p:nvSpPr>
        <p:spPr>
          <a:xfrm>
            <a:off x="6347818" y="4951296"/>
            <a:ext cx="2796182" cy="161583"/>
          </a:xfrm>
          <a:prstGeom prst="rect">
            <a:avLst/>
          </a:prstGeom>
          <a:noFill/>
        </p:spPr>
        <p:txBody>
          <a:bodyPr wrap="square" lIns="68580" tIns="34290" rIns="68580" bIns="34290" rtlCol="0" anchor="t">
            <a:spAutoFit/>
          </a:bodyPr>
          <a:lstStyle/>
          <a:p>
            <a:pPr defTabSz="457189"/>
            <a:r>
              <a:rPr lang="ja-JP" altLang="en-US" sz="600" dirty="0">
                <a:solidFill>
                  <a:srgbClr val="282828"/>
                </a:solidFill>
              </a:rPr>
              <a:t>*ブート変数：特定の</a:t>
            </a:r>
            <a:r>
              <a:rPr lang="en-US" altLang="ja-JP" sz="600" dirty="0">
                <a:solidFill>
                  <a:srgbClr val="282828"/>
                </a:solidFill>
              </a:rPr>
              <a:t>IOS</a:t>
            </a:r>
            <a:r>
              <a:rPr lang="ja-JP" altLang="en-US" sz="600" dirty="0">
                <a:solidFill>
                  <a:srgbClr val="282828"/>
                </a:solidFill>
              </a:rPr>
              <a:t>で起動するなど装置起動に関する指定</a:t>
            </a:r>
            <a:endParaRPr lang="en-US" sz="600" dirty="0">
              <a:ea typeface="+mn-lt"/>
              <a:cs typeface="+mn-lt"/>
            </a:endParaRPr>
          </a:p>
        </p:txBody>
      </p:sp>
    </p:spTree>
    <p:extLst>
      <p:ext uri="{BB962C8B-B14F-4D97-AF65-F5344CB8AC3E}">
        <p14:creationId xmlns:p14="http://schemas.microsoft.com/office/powerpoint/2010/main" val="3735871493"/>
      </p:ext>
    </p:extLst>
  </p:cSld>
  <p:clrMapOvr>
    <a:masterClrMapping/>
  </p:clrMapOvr>
</p:sld>
</file>

<file path=ppt/slides/slide1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B4E46717-193D-964E-B331-2B7326FCC372}"/>
              </a:ext>
            </a:extLst>
          </p:cNvPr>
          <p:cNvSpPr>
            <a:spLocks noGrp="1"/>
          </p:cNvSpPr>
          <p:nvPr>
            <p:ph type="title"/>
          </p:nvPr>
        </p:nvSpPr>
        <p:spPr/>
        <p:txBody>
          <a:bodyPr anchor="t"/>
          <a:lstStyle/>
          <a:p>
            <a:r>
              <a:rPr lang="en-US" dirty="0">
                <a:latin typeface="+mn-lt"/>
                <a:ea typeface="MS PGothic" panose="020B0600070205080204" pitchFamily="34" charset="-128"/>
              </a:rPr>
              <a:t>Factory Reset</a:t>
            </a:r>
          </a:p>
        </p:txBody>
      </p:sp>
      <p:sp>
        <p:nvSpPr>
          <p:cNvPr id="6" name="Text Placeholder 5">
            <a:extLst>
              <a:ext uri="{FF2B5EF4-FFF2-40B4-BE49-F238E27FC236}">
                <a16:creationId xmlns:a16="http://schemas.microsoft.com/office/drawing/2014/main" id="{AD0CEF74-413B-8F45-AD7F-1418652859F4}"/>
              </a:ext>
            </a:extLst>
          </p:cNvPr>
          <p:cNvSpPr>
            <a:spLocks noGrp="1"/>
          </p:cNvSpPr>
          <p:nvPr>
            <p:ph type="body" sz="quarter" idx="12"/>
          </p:nvPr>
        </p:nvSpPr>
        <p:spPr/>
        <p:txBody>
          <a:bodyPr/>
          <a:lstStyle/>
          <a:p>
            <a:r>
              <a:rPr kumimoji="1" lang="en-US" altLang="ja-JP">
                <a:ea typeface="MS PGothic" panose="020B0600070205080204" pitchFamily="34" charset="-128"/>
              </a:rPr>
              <a:t>3.2  IOS Management</a:t>
            </a:r>
            <a:endParaRPr lang="en-US" altLang="ja-JP">
              <a:solidFill>
                <a:schemeClr val="accent3">
                  <a:lumMod val="50000"/>
                </a:schemeClr>
              </a:solidFill>
              <a:ea typeface="MS PGothic" panose="020B0600070205080204" pitchFamily="34" charset="-128"/>
              <a:cs typeface="CiscoSansTT" panose="020B0503020201020303" pitchFamily="34" charset="0"/>
            </a:endParaRPr>
          </a:p>
        </p:txBody>
      </p:sp>
      <p:sp>
        <p:nvSpPr>
          <p:cNvPr id="9" name="テキスト ボックス 8">
            <a:extLst>
              <a:ext uri="{FF2B5EF4-FFF2-40B4-BE49-F238E27FC236}">
                <a16:creationId xmlns:a16="http://schemas.microsoft.com/office/drawing/2014/main" id="{24806764-DDC0-4B7E-A3E4-BC20502CB44D}"/>
              </a:ext>
            </a:extLst>
          </p:cNvPr>
          <p:cNvSpPr txBox="1"/>
          <p:nvPr/>
        </p:nvSpPr>
        <p:spPr>
          <a:xfrm>
            <a:off x="228601" y="1217276"/>
            <a:ext cx="2304957" cy="253916"/>
          </a:xfrm>
          <a:prstGeom prst="rect">
            <a:avLst/>
          </a:prstGeom>
          <a:noFill/>
        </p:spPr>
        <p:txBody>
          <a:bodyPr wrap="square" rtlCol="0">
            <a:spAutoFit/>
          </a:bodyPr>
          <a:lstStyle/>
          <a:p>
            <a:pPr marL="171446" indent="-171446" defTabSz="457189">
              <a:buFont typeface="Apple SD Gothic Neo Regular" panose="02000300000000000000" pitchFamily="2" charset="-127"/>
              <a:buChar char="◼"/>
            </a:pPr>
            <a:r>
              <a:rPr lang="ja-JP" altLang="en-US" sz="1050" b="1" dirty="0">
                <a:solidFill>
                  <a:srgbClr val="005073"/>
                </a:solidFill>
                <a:latin typeface="CiscoSansTT ExtraLight"/>
                <a:ea typeface="MS PGothic" panose="020B0600070205080204" pitchFamily="34" charset="-128"/>
              </a:rPr>
              <a:t>実行例</a:t>
            </a:r>
          </a:p>
        </p:txBody>
      </p:sp>
      <p:sp>
        <p:nvSpPr>
          <p:cNvPr id="15" name="Slide Number Placeholder 4">
            <a:extLst>
              <a:ext uri="{FF2B5EF4-FFF2-40B4-BE49-F238E27FC236}">
                <a16:creationId xmlns:a16="http://schemas.microsoft.com/office/drawing/2014/main" id="{9C4F27E2-AD2B-6646-AB00-6FEDFCA1FB71}"/>
              </a:ext>
            </a:extLst>
          </p:cNvPr>
          <p:cNvSpPr>
            <a:spLocks noGrp="1"/>
          </p:cNvSpPr>
          <p:nvPr>
            <p:ph type="sldNum" sz="quarter" idx="4294967295"/>
          </p:nvPr>
        </p:nvSpPr>
        <p:spPr>
          <a:xfrm>
            <a:off x="8648700" y="4884739"/>
            <a:ext cx="495300" cy="274637"/>
          </a:xfrm>
          <a:prstGeom prst="rect">
            <a:avLst/>
          </a:prstGeom>
        </p:spPr>
        <p:txBody>
          <a:bodyPr>
            <a:noAutofit/>
          </a:bodyPr>
          <a:lstStyle/>
          <a:p>
            <a:pPr defTabSz="457189"/>
            <a:fld id="{3945D0FD-48F1-4D72-80C5-FFB60B92A834}" type="slidenum">
              <a:rPr lang="en-US" sz="900">
                <a:solidFill>
                  <a:srgbClr val="282828"/>
                </a:solidFill>
                <a:latin typeface="CiscoSansTT ExtraLight"/>
                <a:ea typeface="MS PGothic" panose="020B0600070205080204" pitchFamily="34" charset="-128"/>
              </a:rPr>
              <a:pPr defTabSz="457189"/>
              <a:t>181</a:t>
            </a:fld>
            <a:endParaRPr lang="en-US" sz="900">
              <a:solidFill>
                <a:srgbClr val="282828"/>
              </a:solidFill>
              <a:latin typeface="CiscoSansTT ExtraLight"/>
              <a:ea typeface="MS PGothic" panose="020B0600070205080204" pitchFamily="34" charset="-128"/>
            </a:endParaRPr>
          </a:p>
        </p:txBody>
      </p:sp>
      <p:sp>
        <p:nvSpPr>
          <p:cNvPr id="16" name="テキスト ボックス 15">
            <a:extLst>
              <a:ext uri="{FF2B5EF4-FFF2-40B4-BE49-F238E27FC236}">
                <a16:creationId xmlns:a16="http://schemas.microsoft.com/office/drawing/2014/main" id="{569649FA-D488-479B-B978-071DE523813E}"/>
              </a:ext>
            </a:extLst>
          </p:cNvPr>
          <p:cNvSpPr txBox="1"/>
          <p:nvPr/>
        </p:nvSpPr>
        <p:spPr>
          <a:xfrm>
            <a:off x="344008" y="1525332"/>
            <a:ext cx="3977197" cy="2185214"/>
          </a:xfrm>
          <a:prstGeom prst="rect">
            <a:avLst/>
          </a:prstGeom>
          <a:solidFill>
            <a:schemeClr val="bg2">
              <a:lumMod val="95000"/>
            </a:schemeClr>
          </a:solidFill>
          <a:ln>
            <a:noFill/>
          </a:ln>
        </p:spPr>
        <p:style>
          <a:lnRef idx="0">
            <a:scrgbClr r="0" g="0" b="0"/>
          </a:lnRef>
          <a:fillRef idx="0">
            <a:scrgbClr r="0" g="0" b="0"/>
          </a:fillRef>
          <a:effectRef idx="0">
            <a:scrgbClr r="0" g="0" b="0"/>
          </a:effectRef>
          <a:fontRef idx="minor">
            <a:schemeClr val="accent4"/>
          </a:fontRef>
        </p:style>
        <p:txBody>
          <a:bodyPr wrap="square" rtlCol="0">
            <a:spAutoFit/>
          </a:bodyPr>
          <a:lstStyle/>
          <a:p>
            <a:pPr defTabSz="457189"/>
            <a:r>
              <a:rPr lang="en-US" altLang="ja-JP" sz="800" dirty="0">
                <a:solidFill>
                  <a:srgbClr val="676767"/>
                </a:solidFill>
                <a:latin typeface="CiscoSansTT ExtraLight"/>
                <a:ea typeface="MS PGothic" panose="020B0600070205080204" pitchFamily="34" charset="-128"/>
              </a:rPr>
              <a:t>C9200-01#</a:t>
            </a:r>
          </a:p>
          <a:p>
            <a:pPr defTabSz="457189"/>
            <a:r>
              <a:rPr lang="en-US" altLang="ja-JP" sz="800" dirty="0">
                <a:solidFill>
                  <a:srgbClr val="676767"/>
                </a:solidFill>
                <a:latin typeface="CiscoSansTT ExtraLight"/>
                <a:ea typeface="MS PGothic" panose="020B0600070205080204" pitchFamily="34" charset="-128"/>
              </a:rPr>
              <a:t>C9200</a:t>
            </a:r>
            <a:r>
              <a:rPr lang="en" altLang="ja-JP" sz="800" dirty="0">
                <a:solidFill>
                  <a:srgbClr val="676767"/>
                </a:solidFill>
                <a:latin typeface="CiscoSansTT ExtraLight"/>
              </a:rPr>
              <a:t>&gt; enable Device</a:t>
            </a:r>
          </a:p>
          <a:p>
            <a:pPr defTabSz="457189"/>
            <a:r>
              <a:rPr lang="en-US" altLang="ja-JP" sz="800" dirty="0">
                <a:solidFill>
                  <a:srgbClr val="676767"/>
                </a:solidFill>
                <a:latin typeface="CiscoSansTT ExtraLight"/>
                <a:ea typeface="MS PGothic" panose="020B0600070205080204" pitchFamily="34" charset="-128"/>
              </a:rPr>
              <a:t>C9200</a:t>
            </a:r>
            <a:r>
              <a:rPr lang="en" altLang="ja-JP" sz="800" dirty="0">
                <a:solidFill>
                  <a:srgbClr val="676767"/>
                </a:solidFill>
                <a:latin typeface="CiscoSansTT ExtraLight"/>
              </a:rPr>
              <a:t># </a:t>
            </a:r>
            <a:r>
              <a:rPr lang="en" altLang="ja-JP" sz="800" b="1" dirty="0">
                <a:solidFill>
                  <a:srgbClr val="FF0000"/>
                </a:solidFill>
                <a:latin typeface="CiscoSansTT ExtraLight"/>
              </a:rPr>
              <a:t>factory-reset all</a:t>
            </a:r>
          </a:p>
          <a:p>
            <a:pPr defTabSz="457189"/>
            <a:r>
              <a:rPr lang="en" altLang="ja-JP" sz="800" dirty="0">
                <a:solidFill>
                  <a:srgbClr val="FF0000"/>
                </a:solidFill>
                <a:latin typeface="CiscoSansTT ExtraLight"/>
              </a:rPr>
              <a:t>The factory reset operation is irreversible for all operations. Are you sure? [confirm] </a:t>
            </a:r>
            <a:r>
              <a:rPr lang="en" altLang="ja-JP" sz="800" dirty="0">
                <a:solidFill>
                  <a:srgbClr val="676767"/>
                </a:solidFill>
                <a:latin typeface="CiscoSansTT ExtraLight"/>
              </a:rPr>
              <a:t>The following will be deleted as a part of factory reset: </a:t>
            </a:r>
          </a:p>
          <a:p>
            <a:pPr defTabSz="457189"/>
            <a:r>
              <a:rPr lang="en" altLang="ja-JP" sz="800" dirty="0">
                <a:solidFill>
                  <a:srgbClr val="676767"/>
                </a:solidFill>
                <a:latin typeface="CiscoSansTT ExtraLight"/>
              </a:rPr>
              <a:t>1: Crash info and logs </a:t>
            </a:r>
          </a:p>
          <a:p>
            <a:pPr defTabSz="457189"/>
            <a:r>
              <a:rPr lang="en" altLang="ja-JP" sz="800" dirty="0">
                <a:solidFill>
                  <a:srgbClr val="676767"/>
                </a:solidFill>
                <a:latin typeface="CiscoSansTT ExtraLight"/>
              </a:rPr>
              <a:t>2: User data, startup and running configuration </a:t>
            </a:r>
          </a:p>
          <a:p>
            <a:pPr defTabSz="457189"/>
            <a:r>
              <a:rPr lang="en" altLang="ja-JP" sz="800" dirty="0">
                <a:solidFill>
                  <a:srgbClr val="676767"/>
                </a:solidFill>
                <a:latin typeface="CiscoSansTT ExtraLight"/>
              </a:rPr>
              <a:t>3: All IOS images, including the current boot image </a:t>
            </a:r>
          </a:p>
          <a:p>
            <a:pPr defTabSz="457189"/>
            <a:r>
              <a:rPr lang="en" altLang="ja-JP" sz="800" dirty="0">
                <a:solidFill>
                  <a:srgbClr val="676767"/>
                </a:solidFill>
                <a:latin typeface="CiscoSansTT ExtraLight"/>
              </a:rPr>
              <a:t>4: OBFL logs </a:t>
            </a:r>
          </a:p>
          <a:p>
            <a:pPr defTabSz="457189"/>
            <a:r>
              <a:rPr lang="en" altLang="ja-JP" sz="800" dirty="0">
                <a:solidFill>
                  <a:srgbClr val="676767"/>
                </a:solidFill>
                <a:latin typeface="CiscoSansTT ExtraLight"/>
              </a:rPr>
              <a:t>5: User added </a:t>
            </a:r>
            <a:r>
              <a:rPr lang="en" altLang="ja-JP" sz="800" dirty="0" err="1">
                <a:solidFill>
                  <a:srgbClr val="676767"/>
                </a:solidFill>
                <a:latin typeface="CiscoSansTT ExtraLight"/>
              </a:rPr>
              <a:t>rommon</a:t>
            </a:r>
            <a:r>
              <a:rPr lang="en" altLang="ja-JP" sz="800" dirty="0">
                <a:solidFill>
                  <a:srgbClr val="676767"/>
                </a:solidFill>
                <a:latin typeface="CiscoSansTT ExtraLight"/>
              </a:rPr>
              <a:t> variables </a:t>
            </a:r>
          </a:p>
          <a:p>
            <a:pPr defTabSz="457189"/>
            <a:r>
              <a:rPr lang="en" altLang="ja-JP" sz="800" dirty="0">
                <a:solidFill>
                  <a:srgbClr val="676767"/>
                </a:solidFill>
                <a:latin typeface="CiscoSansTT ExtraLight"/>
              </a:rPr>
              <a:t>6: Data on Field Replaceable Units(USB/SSD/SATA) </a:t>
            </a:r>
          </a:p>
          <a:p>
            <a:pPr defTabSz="457189"/>
            <a:r>
              <a:rPr lang="en" altLang="ja-JP" sz="800" dirty="0">
                <a:solidFill>
                  <a:srgbClr val="FF0000"/>
                </a:solidFill>
                <a:latin typeface="CiscoSansTT ExtraLight"/>
              </a:rPr>
              <a:t>The system will reload to perform factory reset. </a:t>
            </a:r>
          </a:p>
          <a:p>
            <a:pPr defTabSz="457189"/>
            <a:r>
              <a:rPr lang="en" altLang="ja-JP" sz="800" dirty="0">
                <a:solidFill>
                  <a:srgbClr val="676767"/>
                </a:solidFill>
                <a:latin typeface="CiscoSansTT ExtraLight"/>
              </a:rPr>
              <a:t>It will take some time to complete and bring it to </a:t>
            </a:r>
            <a:r>
              <a:rPr lang="en" altLang="ja-JP" sz="800" dirty="0" err="1">
                <a:solidFill>
                  <a:srgbClr val="676767"/>
                </a:solidFill>
                <a:latin typeface="CiscoSansTT ExtraLight"/>
              </a:rPr>
              <a:t>rommon</a:t>
            </a:r>
            <a:r>
              <a:rPr lang="en" altLang="ja-JP" sz="800" dirty="0">
                <a:solidFill>
                  <a:srgbClr val="676767"/>
                </a:solidFill>
                <a:latin typeface="CiscoSansTT ExtraLight"/>
              </a:rPr>
              <a:t>. </a:t>
            </a:r>
          </a:p>
          <a:p>
            <a:pPr defTabSz="457189"/>
            <a:r>
              <a:rPr lang="en" altLang="ja-JP" sz="800" dirty="0">
                <a:solidFill>
                  <a:srgbClr val="676767"/>
                </a:solidFill>
                <a:latin typeface="CiscoSansTT ExtraLight"/>
              </a:rPr>
              <a:t>You will need to load IOS image using USB/TFTP from </a:t>
            </a:r>
            <a:r>
              <a:rPr lang="en" altLang="ja-JP" sz="800" dirty="0" err="1">
                <a:solidFill>
                  <a:srgbClr val="676767"/>
                </a:solidFill>
                <a:latin typeface="CiscoSansTT ExtraLight"/>
              </a:rPr>
              <a:t>rommon</a:t>
            </a:r>
            <a:r>
              <a:rPr lang="en" altLang="ja-JP" sz="800" dirty="0">
                <a:solidFill>
                  <a:srgbClr val="676767"/>
                </a:solidFill>
                <a:latin typeface="CiscoSansTT ExtraLight"/>
              </a:rPr>
              <a:t> after this operation is completed. </a:t>
            </a:r>
          </a:p>
          <a:p>
            <a:pPr defTabSz="457189"/>
            <a:r>
              <a:rPr lang="en" altLang="ja-JP" sz="800" dirty="0">
                <a:solidFill>
                  <a:srgbClr val="676767"/>
                </a:solidFill>
                <a:latin typeface="CiscoSansTT ExtraLight"/>
              </a:rPr>
              <a:t>DO NOT UNPLUG THE POWER OR INTERRUPT THE OPERATION </a:t>
            </a:r>
          </a:p>
          <a:p>
            <a:pPr defTabSz="457189"/>
            <a:r>
              <a:rPr lang="en" altLang="ja-JP" sz="800" dirty="0">
                <a:solidFill>
                  <a:srgbClr val="FF0000"/>
                </a:solidFill>
                <a:latin typeface="CiscoSansTT ExtraLight"/>
              </a:rPr>
              <a:t>Are you sure you want to continue? [confirm]</a:t>
            </a:r>
            <a:endParaRPr lang="ja-JP" altLang="en-US" sz="800" dirty="0">
              <a:solidFill>
                <a:srgbClr val="FF0000"/>
              </a:solidFill>
              <a:latin typeface="CiscoSansTT ExtraLight"/>
              <a:ea typeface="MS PGothic" panose="020B0600070205080204" pitchFamily="34" charset="-128"/>
            </a:endParaRPr>
          </a:p>
        </p:txBody>
      </p:sp>
      <p:sp>
        <p:nvSpPr>
          <p:cNvPr id="17" name="吹き出し: 線 10">
            <a:extLst>
              <a:ext uri="{FF2B5EF4-FFF2-40B4-BE49-F238E27FC236}">
                <a16:creationId xmlns:a16="http://schemas.microsoft.com/office/drawing/2014/main" id="{D940BACE-C0CD-4151-AA17-A6FA9D6124A6}"/>
              </a:ext>
            </a:extLst>
          </p:cNvPr>
          <p:cNvSpPr/>
          <p:nvPr/>
        </p:nvSpPr>
        <p:spPr>
          <a:xfrm>
            <a:off x="3174085" y="2078736"/>
            <a:ext cx="1336512" cy="569871"/>
          </a:xfrm>
          <a:prstGeom prst="callout1">
            <a:avLst>
              <a:gd name="adj1" fmla="val 49397"/>
              <a:gd name="adj2" fmla="val -1326"/>
              <a:gd name="adj3" fmla="val -454"/>
              <a:gd name="adj4" fmla="val -12415"/>
            </a:avLst>
          </a:prstGeom>
          <a:solidFill>
            <a:schemeClr val="accent1">
              <a:alpha val="15000"/>
            </a:schemeClr>
          </a:solidFill>
          <a:ln>
            <a:solidFill>
              <a:schemeClr val="accent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defTabSz="457189"/>
            <a:r>
              <a:rPr lang="en-US" altLang="ja-JP" sz="1050" dirty="0">
                <a:solidFill>
                  <a:srgbClr val="005073"/>
                </a:solidFill>
                <a:latin typeface="CiscoSansTT ExtraLight"/>
                <a:ea typeface="MS PGothic" panose="020B0600070205080204" pitchFamily="34" charset="-128"/>
              </a:rPr>
              <a:t>factory-reset</a:t>
            </a:r>
            <a:r>
              <a:rPr lang="ja-JP" altLang="en-US" sz="1050" dirty="0">
                <a:solidFill>
                  <a:srgbClr val="005073"/>
                </a:solidFill>
                <a:latin typeface="CiscoSansTT ExtraLight"/>
                <a:ea typeface="MS PGothic" panose="020B0600070205080204" pitchFamily="34" charset="-128"/>
              </a:rPr>
              <a:t>を投入後、本当に続けるか確認があります。</a:t>
            </a:r>
          </a:p>
        </p:txBody>
      </p:sp>
      <p:sp>
        <p:nvSpPr>
          <p:cNvPr id="18" name="吹き出し: 線 10">
            <a:extLst>
              <a:ext uri="{FF2B5EF4-FFF2-40B4-BE49-F238E27FC236}">
                <a16:creationId xmlns:a16="http://schemas.microsoft.com/office/drawing/2014/main" id="{3D4282CF-728E-4B6B-9345-77CEFFE78D58}"/>
              </a:ext>
            </a:extLst>
          </p:cNvPr>
          <p:cNvSpPr/>
          <p:nvPr/>
        </p:nvSpPr>
        <p:spPr>
          <a:xfrm>
            <a:off x="2668033" y="3748441"/>
            <a:ext cx="1653172" cy="283796"/>
          </a:xfrm>
          <a:prstGeom prst="callout1">
            <a:avLst>
              <a:gd name="adj1" fmla="val 49397"/>
              <a:gd name="adj2" fmla="val -1326"/>
              <a:gd name="adj3" fmla="val -32410"/>
              <a:gd name="adj4" fmla="val -31632"/>
            </a:avLst>
          </a:prstGeom>
          <a:solidFill>
            <a:schemeClr val="accent1">
              <a:alpha val="15000"/>
            </a:schemeClr>
          </a:solidFill>
          <a:ln>
            <a:solidFill>
              <a:schemeClr val="accent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defTabSz="457189"/>
            <a:r>
              <a:rPr lang="ja-JP" altLang="en-US" sz="1050" dirty="0">
                <a:solidFill>
                  <a:srgbClr val="005073"/>
                </a:solidFill>
                <a:latin typeface="CiscoSansTT ExtraLight"/>
                <a:ea typeface="MS PGothic" panose="020B0600070205080204" pitchFamily="34" charset="-128"/>
              </a:rPr>
              <a:t>最終確認後に実行します。</a:t>
            </a:r>
          </a:p>
        </p:txBody>
      </p:sp>
      <p:sp>
        <p:nvSpPr>
          <p:cNvPr id="20" name="テキスト ボックス 19">
            <a:extLst>
              <a:ext uri="{FF2B5EF4-FFF2-40B4-BE49-F238E27FC236}">
                <a16:creationId xmlns:a16="http://schemas.microsoft.com/office/drawing/2014/main" id="{6D04E727-00F9-4A8B-A29A-1BCF8EFA6CA1}"/>
              </a:ext>
            </a:extLst>
          </p:cNvPr>
          <p:cNvSpPr txBox="1"/>
          <p:nvPr/>
        </p:nvSpPr>
        <p:spPr>
          <a:xfrm>
            <a:off x="4706144" y="1530709"/>
            <a:ext cx="3977197" cy="2062103"/>
          </a:xfrm>
          <a:prstGeom prst="rect">
            <a:avLst/>
          </a:prstGeom>
          <a:solidFill>
            <a:schemeClr val="bg2">
              <a:lumMod val="95000"/>
            </a:schemeClr>
          </a:solidFill>
          <a:ln>
            <a:noFill/>
          </a:ln>
        </p:spPr>
        <p:style>
          <a:lnRef idx="0">
            <a:scrgbClr r="0" g="0" b="0"/>
          </a:lnRef>
          <a:fillRef idx="0">
            <a:scrgbClr r="0" g="0" b="0"/>
          </a:fillRef>
          <a:effectRef idx="0">
            <a:scrgbClr r="0" g="0" b="0"/>
          </a:effectRef>
          <a:fontRef idx="minor">
            <a:schemeClr val="accent4"/>
          </a:fontRef>
        </p:style>
        <p:txBody>
          <a:bodyPr wrap="square" rtlCol="0">
            <a:spAutoFit/>
          </a:bodyPr>
          <a:lstStyle/>
          <a:p>
            <a:pPr defTabSz="457189"/>
            <a:r>
              <a:rPr lang="en-US" altLang="ja-JP" sz="800" dirty="0">
                <a:solidFill>
                  <a:srgbClr val="FF0000"/>
                </a:solidFill>
                <a:latin typeface="CiscoSansTT ExtraLight"/>
                <a:ea typeface="MS PGothic" panose="020B0600070205080204" pitchFamily="34" charset="-128"/>
              </a:rPr>
              <a:t>Factory reset successful. Rebooting...</a:t>
            </a:r>
          </a:p>
          <a:p>
            <a:pPr defTabSz="457189"/>
            <a:r>
              <a:rPr lang="en-US" altLang="ja-JP" sz="800" dirty="0">
                <a:solidFill>
                  <a:srgbClr val="676767"/>
                </a:solidFill>
                <a:latin typeface="CiscoSansTT ExtraLight"/>
                <a:ea typeface="MS PGothic" panose="020B0600070205080204" pitchFamily="34" charset="-128"/>
              </a:rPr>
              <a:t>watchdog: watchdog0: watchdog did not stop!</a:t>
            </a:r>
          </a:p>
          <a:p>
            <a:pPr defTabSz="457189"/>
            <a:r>
              <a:rPr lang="en-US" altLang="ja-JP" sz="800" dirty="0">
                <a:solidFill>
                  <a:srgbClr val="676767"/>
                </a:solidFill>
                <a:latin typeface="CiscoSansTT ExtraLight"/>
                <a:ea typeface="MS PGothic" panose="020B0600070205080204" pitchFamily="34" charset="-128"/>
              </a:rPr>
              <a:t>reboot: Restarting system</a:t>
            </a:r>
          </a:p>
          <a:p>
            <a:pPr defTabSz="457189"/>
            <a:endParaRPr lang="en-US" altLang="ja-JP" sz="800" dirty="0">
              <a:solidFill>
                <a:srgbClr val="676767"/>
              </a:solidFill>
              <a:latin typeface="CiscoSansTT ExtraLight"/>
              <a:ea typeface="MS PGothic" panose="020B0600070205080204" pitchFamily="34" charset="-128"/>
            </a:endParaRPr>
          </a:p>
          <a:p>
            <a:pPr defTabSz="457189"/>
            <a:r>
              <a:rPr lang="en-US" altLang="ja-JP" sz="800" dirty="0">
                <a:solidFill>
                  <a:srgbClr val="676767"/>
                </a:solidFill>
                <a:latin typeface="CiscoSansTT ExtraLight"/>
                <a:ea typeface="MS PGothic" panose="020B0600070205080204" pitchFamily="34" charset="-128"/>
              </a:rPr>
              <a:t>Initializing Hardware...</a:t>
            </a:r>
          </a:p>
          <a:p>
            <a:pPr defTabSz="457189"/>
            <a:endParaRPr lang="en-US" altLang="ja-JP" sz="800" dirty="0">
              <a:solidFill>
                <a:srgbClr val="676767"/>
              </a:solidFill>
              <a:latin typeface="CiscoSansTT ExtraLight"/>
              <a:ea typeface="MS PGothic" panose="020B0600070205080204" pitchFamily="34" charset="-128"/>
            </a:endParaRPr>
          </a:p>
          <a:p>
            <a:pPr defTabSz="457189"/>
            <a:r>
              <a:rPr lang="en-US" altLang="ja-JP" sz="800" dirty="0">
                <a:solidFill>
                  <a:srgbClr val="676767"/>
                </a:solidFill>
                <a:latin typeface="CiscoSansTT ExtraLight"/>
                <a:ea typeface="MS PGothic" panose="020B0600070205080204" pitchFamily="34" charset="-128"/>
              </a:rPr>
              <a:t>System Bootstrap, Version 17.3.1r [FC4], RELEASE SOFTWARE (P)</a:t>
            </a:r>
          </a:p>
          <a:p>
            <a:pPr defTabSz="457189"/>
            <a:r>
              <a:rPr lang="en-US" altLang="ja-JP" sz="800" dirty="0">
                <a:solidFill>
                  <a:srgbClr val="676767"/>
                </a:solidFill>
                <a:latin typeface="CiscoSansTT ExtraLight"/>
                <a:ea typeface="MS PGothic" panose="020B0600070205080204" pitchFamily="34" charset="-128"/>
              </a:rPr>
              <a:t>Compiled Fri 08/07/2020 11:12:25 by </a:t>
            </a:r>
            <a:r>
              <a:rPr lang="en-US" altLang="ja-JP" sz="800" dirty="0" err="1">
                <a:solidFill>
                  <a:srgbClr val="676767"/>
                </a:solidFill>
                <a:latin typeface="CiscoSansTT ExtraLight"/>
                <a:ea typeface="MS PGothic" panose="020B0600070205080204" pitchFamily="34" charset="-128"/>
              </a:rPr>
              <a:t>rel</a:t>
            </a:r>
            <a:endParaRPr lang="en-US" altLang="ja-JP" sz="800" dirty="0">
              <a:solidFill>
                <a:srgbClr val="676767"/>
              </a:solidFill>
              <a:latin typeface="CiscoSansTT ExtraLight"/>
              <a:ea typeface="MS PGothic" panose="020B0600070205080204" pitchFamily="34" charset="-128"/>
            </a:endParaRPr>
          </a:p>
          <a:p>
            <a:pPr defTabSz="457189"/>
            <a:endParaRPr lang="en-US" altLang="ja-JP" sz="800" dirty="0">
              <a:solidFill>
                <a:srgbClr val="676767"/>
              </a:solidFill>
              <a:latin typeface="CiscoSansTT ExtraLight"/>
              <a:ea typeface="MS PGothic" panose="020B0600070205080204" pitchFamily="34" charset="-128"/>
            </a:endParaRPr>
          </a:p>
          <a:p>
            <a:pPr defTabSz="457189"/>
            <a:r>
              <a:rPr lang="en-US" altLang="ja-JP" sz="800" dirty="0">
                <a:solidFill>
                  <a:srgbClr val="676767"/>
                </a:solidFill>
                <a:latin typeface="CiscoSansTT ExtraLight"/>
                <a:ea typeface="MS PGothic" panose="020B0600070205080204" pitchFamily="34" charset="-128"/>
              </a:rPr>
              <a:t>Current ROMMON image : Primary</a:t>
            </a:r>
          </a:p>
          <a:p>
            <a:pPr defTabSz="457189"/>
            <a:r>
              <a:rPr lang="en-US" altLang="ja-JP" sz="800" dirty="0">
                <a:solidFill>
                  <a:srgbClr val="676767"/>
                </a:solidFill>
                <a:latin typeface="CiscoSansTT ExtraLight"/>
                <a:ea typeface="MS PGothic" panose="020B0600070205080204" pitchFamily="34" charset="-128"/>
              </a:rPr>
              <a:t>C9200-24P platform with 4194304 Kbytes of main memory</a:t>
            </a:r>
          </a:p>
          <a:p>
            <a:pPr defTabSz="457189"/>
            <a:endParaRPr lang="en-US" altLang="ja-JP" sz="800" dirty="0">
              <a:solidFill>
                <a:srgbClr val="676767"/>
              </a:solidFill>
              <a:latin typeface="CiscoSansTT ExtraLight"/>
              <a:ea typeface="MS PGothic" panose="020B0600070205080204" pitchFamily="34" charset="-128"/>
            </a:endParaRPr>
          </a:p>
          <a:p>
            <a:pPr defTabSz="457189"/>
            <a:r>
              <a:rPr lang="en-US" altLang="ja-JP" sz="800" dirty="0">
                <a:solidFill>
                  <a:srgbClr val="676767"/>
                </a:solidFill>
                <a:latin typeface="CiscoSansTT ExtraLight"/>
                <a:ea typeface="MS PGothic" panose="020B0600070205080204" pitchFamily="34" charset="-128"/>
              </a:rPr>
              <a:t>NOTICE: Please reset the device for the new MAC_ADDR value to take effect.</a:t>
            </a:r>
          </a:p>
          <a:p>
            <a:pPr defTabSz="457189"/>
            <a:r>
              <a:rPr lang="en-US" altLang="ja-JP" sz="800" dirty="0">
                <a:solidFill>
                  <a:srgbClr val="676767"/>
                </a:solidFill>
                <a:latin typeface="CiscoSansTT ExtraLight"/>
                <a:ea typeface="MS PGothic" panose="020B0600070205080204" pitchFamily="34" charset="-128"/>
              </a:rPr>
              <a:t>WARNING: Bootable URL's in BOOT variable not found or exhausted.</a:t>
            </a:r>
          </a:p>
          <a:p>
            <a:pPr defTabSz="457189"/>
            <a:r>
              <a:rPr lang="en-US" altLang="ja-JP" sz="800" dirty="0">
                <a:solidFill>
                  <a:srgbClr val="676767"/>
                </a:solidFill>
                <a:latin typeface="CiscoSansTT ExtraLight"/>
                <a:ea typeface="MS PGothic" panose="020B0600070205080204" pitchFamily="34" charset="-128"/>
              </a:rPr>
              <a:t>         Please check the ROMMON configuration or boot command usage.</a:t>
            </a:r>
          </a:p>
          <a:p>
            <a:pPr defTabSz="457189"/>
            <a:r>
              <a:rPr lang="en-US" altLang="ja-JP" sz="800" dirty="0">
                <a:solidFill>
                  <a:srgbClr val="FF0000"/>
                </a:solidFill>
                <a:latin typeface="CiscoSansTT ExtraLight"/>
                <a:ea typeface="MS PGothic" panose="020B0600070205080204" pitchFamily="34" charset="-128"/>
              </a:rPr>
              <a:t>switch:</a:t>
            </a:r>
            <a:endParaRPr lang="ja-JP" altLang="en-US" sz="800" dirty="0">
              <a:solidFill>
                <a:srgbClr val="FF0000"/>
              </a:solidFill>
              <a:latin typeface="CiscoSansTT ExtraLight"/>
              <a:ea typeface="MS PGothic" panose="020B0600070205080204" pitchFamily="34" charset="-128"/>
            </a:endParaRPr>
          </a:p>
        </p:txBody>
      </p:sp>
      <p:sp>
        <p:nvSpPr>
          <p:cNvPr id="21" name="テキスト ボックス 20">
            <a:extLst>
              <a:ext uri="{FF2B5EF4-FFF2-40B4-BE49-F238E27FC236}">
                <a16:creationId xmlns:a16="http://schemas.microsoft.com/office/drawing/2014/main" id="{494B8B58-0700-43FD-A580-707D2E09608D}"/>
              </a:ext>
            </a:extLst>
          </p:cNvPr>
          <p:cNvSpPr txBox="1"/>
          <p:nvPr/>
        </p:nvSpPr>
        <p:spPr>
          <a:xfrm>
            <a:off x="4572000" y="1217276"/>
            <a:ext cx="2304957" cy="253916"/>
          </a:xfrm>
          <a:prstGeom prst="rect">
            <a:avLst/>
          </a:prstGeom>
          <a:noFill/>
        </p:spPr>
        <p:txBody>
          <a:bodyPr wrap="square" rtlCol="0">
            <a:spAutoFit/>
          </a:bodyPr>
          <a:lstStyle/>
          <a:p>
            <a:pPr marL="171446" indent="-171446" defTabSz="457189">
              <a:buFont typeface="Apple SD Gothic Neo Regular" panose="02000300000000000000" pitchFamily="2" charset="-127"/>
              <a:buChar char="◼"/>
            </a:pPr>
            <a:r>
              <a:rPr lang="ja-JP" altLang="en-US" sz="1050" b="1" dirty="0">
                <a:solidFill>
                  <a:srgbClr val="005073"/>
                </a:solidFill>
                <a:latin typeface="CiscoSansTT ExtraLight"/>
                <a:ea typeface="MS PGothic" panose="020B0600070205080204" pitchFamily="34" charset="-128"/>
              </a:rPr>
              <a:t>実行後</a:t>
            </a:r>
          </a:p>
        </p:txBody>
      </p:sp>
      <p:sp>
        <p:nvSpPr>
          <p:cNvPr id="22" name="吹き出し: 線 10">
            <a:extLst>
              <a:ext uri="{FF2B5EF4-FFF2-40B4-BE49-F238E27FC236}">
                <a16:creationId xmlns:a16="http://schemas.microsoft.com/office/drawing/2014/main" id="{F1645F11-25CF-4AC7-A905-C3899F9A25A3}"/>
              </a:ext>
            </a:extLst>
          </p:cNvPr>
          <p:cNvSpPr/>
          <p:nvPr/>
        </p:nvSpPr>
        <p:spPr>
          <a:xfrm>
            <a:off x="7147382" y="1468548"/>
            <a:ext cx="1939771" cy="253916"/>
          </a:xfrm>
          <a:prstGeom prst="callout1">
            <a:avLst>
              <a:gd name="adj1" fmla="val 49397"/>
              <a:gd name="adj2" fmla="val -1326"/>
              <a:gd name="adj3" fmla="val 62814"/>
              <a:gd name="adj4" fmla="val -32997"/>
            </a:avLst>
          </a:prstGeom>
          <a:solidFill>
            <a:schemeClr val="accent1">
              <a:alpha val="15000"/>
            </a:schemeClr>
          </a:solidFill>
          <a:ln>
            <a:solidFill>
              <a:schemeClr val="accent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defTabSz="457189"/>
            <a:r>
              <a:rPr lang="ja-JP" altLang="en-US" sz="1050" dirty="0">
                <a:solidFill>
                  <a:srgbClr val="005073"/>
                </a:solidFill>
                <a:latin typeface="CiscoSansTT ExtraLight"/>
                <a:ea typeface="MS PGothic" panose="020B0600070205080204" pitchFamily="34" charset="-128"/>
              </a:rPr>
              <a:t>消去後に自動で再起動を実行</a:t>
            </a:r>
          </a:p>
        </p:txBody>
      </p:sp>
      <p:sp>
        <p:nvSpPr>
          <p:cNvPr id="23" name="吹き出し: 線 10">
            <a:extLst>
              <a:ext uri="{FF2B5EF4-FFF2-40B4-BE49-F238E27FC236}">
                <a16:creationId xmlns:a16="http://schemas.microsoft.com/office/drawing/2014/main" id="{10C5AFBD-C312-49D1-A236-FB7FB4BA225F}"/>
              </a:ext>
            </a:extLst>
          </p:cNvPr>
          <p:cNvSpPr/>
          <p:nvPr/>
        </p:nvSpPr>
        <p:spPr>
          <a:xfrm>
            <a:off x="5873688" y="3443540"/>
            <a:ext cx="3005200" cy="304901"/>
          </a:xfrm>
          <a:prstGeom prst="callout1">
            <a:avLst>
              <a:gd name="adj1" fmla="val 49397"/>
              <a:gd name="adj2" fmla="val -1326"/>
              <a:gd name="adj3" fmla="val 9063"/>
              <a:gd name="adj4" fmla="val -23692"/>
            </a:avLst>
          </a:prstGeom>
          <a:solidFill>
            <a:schemeClr val="accent1">
              <a:alpha val="15000"/>
            </a:schemeClr>
          </a:solidFill>
          <a:ln>
            <a:solidFill>
              <a:schemeClr val="accent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defTabSz="457189"/>
            <a:r>
              <a:rPr lang="ja-JP" altLang="en-US" sz="1050" dirty="0">
                <a:solidFill>
                  <a:srgbClr val="005073"/>
                </a:solidFill>
                <a:latin typeface="CiscoSansTT ExtraLight"/>
                <a:ea typeface="MS PGothic" panose="020B0600070205080204" pitchFamily="34" charset="-128"/>
              </a:rPr>
              <a:t>再起動後、</a:t>
            </a:r>
            <a:r>
              <a:rPr lang="en-US" altLang="ja-JP" sz="1050" dirty="0">
                <a:solidFill>
                  <a:srgbClr val="005073"/>
                </a:solidFill>
                <a:latin typeface="CiscoSansTT ExtraLight"/>
                <a:ea typeface="MS PGothic" panose="020B0600070205080204" pitchFamily="34" charset="-128"/>
              </a:rPr>
              <a:t>IOS</a:t>
            </a:r>
            <a:r>
              <a:rPr lang="ja-JP" altLang="en-US" sz="1050" dirty="0">
                <a:solidFill>
                  <a:srgbClr val="005073"/>
                </a:solidFill>
                <a:latin typeface="CiscoSansTT ExtraLight"/>
                <a:ea typeface="MS PGothic" panose="020B0600070205080204" pitchFamily="34" charset="-128"/>
              </a:rPr>
              <a:t>イメージが全て消去されているため起動は</a:t>
            </a:r>
            <a:r>
              <a:rPr lang="en-US" altLang="ja-JP" sz="1050" dirty="0" err="1">
                <a:solidFill>
                  <a:srgbClr val="005073"/>
                </a:solidFill>
                <a:latin typeface="CiscoSansTT ExtraLight"/>
                <a:ea typeface="MS PGothic" panose="020B0600070205080204" pitchFamily="34" charset="-128"/>
              </a:rPr>
              <a:t>Rommon</a:t>
            </a:r>
            <a:r>
              <a:rPr lang="ja-JP" altLang="en-US" sz="1050" dirty="0">
                <a:solidFill>
                  <a:srgbClr val="005073"/>
                </a:solidFill>
                <a:latin typeface="CiscoSansTT ExtraLight"/>
                <a:ea typeface="MS PGothic" panose="020B0600070205080204" pitchFamily="34" charset="-128"/>
              </a:rPr>
              <a:t>状態でストップ</a:t>
            </a:r>
          </a:p>
        </p:txBody>
      </p:sp>
    </p:spTree>
    <p:extLst>
      <p:ext uri="{BB962C8B-B14F-4D97-AF65-F5344CB8AC3E}">
        <p14:creationId xmlns:p14="http://schemas.microsoft.com/office/powerpoint/2010/main" val="997896790"/>
      </p:ext>
    </p:extLst>
  </p:cSld>
  <p:clrMapOvr>
    <a:masterClrMapping/>
  </p:clrMapOvr>
</p:sld>
</file>

<file path=ppt/slides/slide1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B4E46717-193D-964E-B331-2B7326FCC372}"/>
              </a:ext>
            </a:extLst>
          </p:cNvPr>
          <p:cNvSpPr>
            <a:spLocks noGrp="1"/>
          </p:cNvSpPr>
          <p:nvPr>
            <p:ph type="title"/>
          </p:nvPr>
        </p:nvSpPr>
        <p:spPr/>
        <p:txBody>
          <a:bodyPr anchor="t"/>
          <a:lstStyle/>
          <a:p>
            <a:r>
              <a:rPr lang="en-US" dirty="0">
                <a:latin typeface="+mn-lt"/>
                <a:ea typeface="MS PGothic" panose="020B0600070205080204" pitchFamily="34" charset="-128"/>
              </a:rPr>
              <a:t>Factory Reset</a:t>
            </a:r>
          </a:p>
        </p:txBody>
      </p:sp>
      <p:sp>
        <p:nvSpPr>
          <p:cNvPr id="6" name="Text Placeholder 5">
            <a:extLst>
              <a:ext uri="{FF2B5EF4-FFF2-40B4-BE49-F238E27FC236}">
                <a16:creationId xmlns:a16="http://schemas.microsoft.com/office/drawing/2014/main" id="{AD0CEF74-413B-8F45-AD7F-1418652859F4}"/>
              </a:ext>
            </a:extLst>
          </p:cNvPr>
          <p:cNvSpPr>
            <a:spLocks noGrp="1"/>
          </p:cNvSpPr>
          <p:nvPr>
            <p:ph type="body" sz="quarter" idx="12"/>
          </p:nvPr>
        </p:nvSpPr>
        <p:spPr/>
        <p:txBody>
          <a:bodyPr/>
          <a:lstStyle/>
          <a:p>
            <a:r>
              <a:rPr kumimoji="1" lang="en-US" altLang="ja-JP">
                <a:ea typeface="MS PGothic" panose="020B0600070205080204" pitchFamily="34" charset="-128"/>
              </a:rPr>
              <a:t>3.2  IOS Management</a:t>
            </a:r>
            <a:endParaRPr lang="en-US" altLang="ja-JP">
              <a:solidFill>
                <a:schemeClr val="accent3">
                  <a:lumMod val="50000"/>
                </a:schemeClr>
              </a:solidFill>
              <a:ea typeface="MS PGothic" panose="020B0600070205080204" pitchFamily="34" charset="-128"/>
              <a:cs typeface="CiscoSansTT" panose="020B0503020201020303" pitchFamily="34" charset="0"/>
            </a:endParaRPr>
          </a:p>
        </p:txBody>
      </p:sp>
      <p:sp>
        <p:nvSpPr>
          <p:cNvPr id="9" name="テキスト ボックス 8">
            <a:extLst>
              <a:ext uri="{FF2B5EF4-FFF2-40B4-BE49-F238E27FC236}">
                <a16:creationId xmlns:a16="http://schemas.microsoft.com/office/drawing/2014/main" id="{24806764-DDC0-4B7E-A3E4-BC20502CB44D}"/>
              </a:ext>
            </a:extLst>
          </p:cNvPr>
          <p:cNvSpPr txBox="1"/>
          <p:nvPr/>
        </p:nvSpPr>
        <p:spPr>
          <a:xfrm>
            <a:off x="228601" y="1000242"/>
            <a:ext cx="2304957" cy="253916"/>
          </a:xfrm>
          <a:prstGeom prst="rect">
            <a:avLst/>
          </a:prstGeom>
          <a:noFill/>
        </p:spPr>
        <p:txBody>
          <a:bodyPr wrap="square" rtlCol="0">
            <a:spAutoFit/>
          </a:bodyPr>
          <a:lstStyle/>
          <a:p>
            <a:pPr marL="171446" indent="-171446" defTabSz="457189">
              <a:buFont typeface="Apple SD Gothic Neo Regular" panose="02000300000000000000" pitchFamily="2" charset="-127"/>
              <a:buChar char="◼"/>
            </a:pPr>
            <a:r>
              <a:rPr lang="ja-JP" altLang="en-US" sz="1050" b="1" dirty="0">
                <a:solidFill>
                  <a:srgbClr val="005073"/>
                </a:solidFill>
                <a:latin typeface="CiscoSansTT ExtraLight"/>
                <a:ea typeface="MS PGothic" panose="020B0600070205080204" pitchFamily="34" charset="-128"/>
              </a:rPr>
              <a:t>実行後の状態</a:t>
            </a:r>
          </a:p>
        </p:txBody>
      </p:sp>
      <p:sp>
        <p:nvSpPr>
          <p:cNvPr id="15" name="Slide Number Placeholder 4">
            <a:extLst>
              <a:ext uri="{FF2B5EF4-FFF2-40B4-BE49-F238E27FC236}">
                <a16:creationId xmlns:a16="http://schemas.microsoft.com/office/drawing/2014/main" id="{9C4F27E2-AD2B-6646-AB00-6FEDFCA1FB71}"/>
              </a:ext>
            </a:extLst>
          </p:cNvPr>
          <p:cNvSpPr>
            <a:spLocks noGrp="1"/>
          </p:cNvSpPr>
          <p:nvPr>
            <p:ph type="sldNum" sz="quarter" idx="4294967295"/>
          </p:nvPr>
        </p:nvSpPr>
        <p:spPr>
          <a:xfrm>
            <a:off x="8648700" y="4884739"/>
            <a:ext cx="495300" cy="274637"/>
          </a:xfrm>
          <a:prstGeom prst="rect">
            <a:avLst/>
          </a:prstGeom>
        </p:spPr>
        <p:txBody>
          <a:bodyPr>
            <a:noAutofit/>
          </a:bodyPr>
          <a:lstStyle/>
          <a:p>
            <a:pPr defTabSz="457189"/>
            <a:fld id="{3945D0FD-48F1-4D72-80C5-FFB60B92A834}" type="slidenum">
              <a:rPr lang="en-US" sz="900">
                <a:solidFill>
                  <a:srgbClr val="282828"/>
                </a:solidFill>
                <a:latin typeface="CiscoSansTT ExtraLight"/>
                <a:ea typeface="MS PGothic" panose="020B0600070205080204" pitchFamily="34" charset="-128"/>
              </a:rPr>
              <a:pPr defTabSz="457189"/>
              <a:t>182</a:t>
            </a:fld>
            <a:endParaRPr lang="en-US" sz="900">
              <a:solidFill>
                <a:srgbClr val="282828"/>
              </a:solidFill>
              <a:latin typeface="CiscoSansTT ExtraLight"/>
              <a:ea typeface="MS PGothic" panose="020B0600070205080204" pitchFamily="34" charset="-128"/>
            </a:endParaRPr>
          </a:p>
        </p:txBody>
      </p:sp>
      <p:sp>
        <p:nvSpPr>
          <p:cNvPr id="16" name="テキスト ボックス 15">
            <a:extLst>
              <a:ext uri="{FF2B5EF4-FFF2-40B4-BE49-F238E27FC236}">
                <a16:creationId xmlns:a16="http://schemas.microsoft.com/office/drawing/2014/main" id="{569649FA-D488-479B-B978-071DE523813E}"/>
              </a:ext>
            </a:extLst>
          </p:cNvPr>
          <p:cNvSpPr txBox="1"/>
          <p:nvPr/>
        </p:nvSpPr>
        <p:spPr>
          <a:xfrm>
            <a:off x="344008" y="1308298"/>
            <a:ext cx="3977197" cy="1200329"/>
          </a:xfrm>
          <a:prstGeom prst="rect">
            <a:avLst/>
          </a:prstGeom>
          <a:solidFill>
            <a:schemeClr val="bg2">
              <a:lumMod val="95000"/>
            </a:schemeClr>
          </a:solidFill>
          <a:ln>
            <a:noFill/>
          </a:ln>
        </p:spPr>
        <p:style>
          <a:lnRef idx="0">
            <a:scrgbClr r="0" g="0" b="0"/>
          </a:lnRef>
          <a:fillRef idx="0">
            <a:scrgbClr r="0" g="0" b="0"/>
          </a:fillRef>
          <a:effectRef idx="0">
            <a:scrgbClr r="0" g="0" b="0"/>
          </a:effectRef>
          <a:fontRef idx="minor">
            <a:schemeClr val="accent4"/>
          </a:fontRef>
        </p:style>
        <p:txBody>
          <a:bodyPr wrap="square" rtlCol="0">
            <a:spAutoFit/>
          </a:bodyPr>
          <a:lstStyle/>
          <a:p>
            <a:pPr defTabSz="457189"/>
            <a:r>
              <a:rPr lang="en-US" altLang="ja-JP" sz="800" dirty="0">
                <a:solidFill>
                  <a:srgbClr val="676767"/>
                </a:solidFill>
                <a:latin typeface="CiscoSansTT ExtraLight"/>
                <a:ea typeface="MS PGothic" panose="020B0600070205080204" pitchFamily="34" charset="-128"/>
              </a:rPr>
              <a:t>switch: set</a:t>
            </a:r>
          </a:p>
          <a:p>
            <a:pPr defTabSz="457189"/>
            <a:r>
              <a:rPr lang="en-US" altLang="ja-JP" sz="800" dirty="0">
                <a:solidFill>
                  <a:srgbClr val="676767"/>
                </a:solidFill>
                <a:latin typeface="CiscoSansTT ExtraLight"/>
                <a:ea typeface="MS PGothic" panose="020B0600070205080204" pitchFamily="34" charset="-128"/>
              </a:rPr>
              <a:t>ABNORMAL_RESET_COUNT=1</a:t>
            </a:r>
          </a:p>
          <a:p>
            <a:pPr defTabSz="457189"/>
            <a:r>
              <a:rPr lang="en-US" altLang="ja-JP" sz="800" dirty="0">
                <a:solidFill>
                  <a:srgbClr val="676767"/>
                </a:solidFill>
                <a:latin typeface="CiscoSansTT ExtraLight"/>
                <a:ea typeface="MS PGothic" panose="020B0600070205080204" pitchFamily="34" charset="-128"/>
              </a:rPr>
              <a:t>MAC_ADDR=6C:8B:D3:6A:33:00</a:t>
            </a:r>
          </a:p>
          <a:p>
            <a:pPr defTabSz="457189"/>
            <a:r>
              <a:rPr lang="en-US" altLang="ja-JP" sz="800" dirty="0">
                <a:solidFill>
                  <a:srgbClr val="676767"/>
                </a:solidFill>
                <a:latin typeface="CiscoSansTT ExtraLight"/>
                <a:ea typeface="MS PGothic" panose="020B0600070205080204" pitchFamily="34" charset="-128"/>
              </a:rPr>
              <a:t>MODEL_NUM=C9200-24P</a:t>
            </a:r>
          </a:p>
          <a:p>
            <a:pPr defTabSz="457189"/>
            <a:r>
              <a:rPr lang="en-US" altLang="ja-JP" sz="800" dirty="0">
                <a:solidFill>
                  <a:srgbClr val="676767"/>
                </a:solidFill>
                <a:latin typeface="CiscoSansTT ExtraLight"/>
                <a:ea typeface="MS PGothic" panose="020B0600070205080204" pitchFamily="34" charset="-128"/>
              </a:rPr>
              <a:t>MOTHERBOARD_SERIAL_NUM=JAD23050HK7</a:t>
            </a:r>
          </a:p>
          <a:p>
            <a:pPr defTabSz="457189"/>
            <a:r>
              <a:rPr lang="en-US" altLang="ja-JP" sz="800" dirty="0">
                <a:solidFill>
                  <a:srgbClr val="676767"/>
                </a:solidFill>
                <a:latin typeface="CiscoSansTT ExtraLight"/>
                <a:ea typeface="MS PGothic" panose="020B0600070205080204" pitchFamily="34" charset="-128"/>
              </a:rPr>
              <a:t>ROMMON_BOARDID=0x322</a:t>
            </a:r>
          </a:p>
          <a:p>
            <a:pPr defTabSz="457189"/>
            <a:r>
              <a:rPr lang="en-US" altLang="ja-JP" sz="800" dirty="0">
                <a:solidFill>
                  <a:srgbClr val="676767"/>
                </a:solidFill>
                <a:latin typeface="CiscoSansTT ExtraLight"/>
                <a:ea typeface="MS PGothic" panose="020B0600070205080204" pitchFamily="34" charset="-128"/>
              </a:rPr>
              <a:t>SWITCH_NUMBER=1</a:t>
            </a:r>
          </a:p>
          <a:p>
            <a:pPr defTabSz="457189"/>
            <a:r>
              <a:rPr lang="en-US" altLang="ja-JP" sz="800" dirty="0">
                <a:solidFill>
                  <a:srgbClr val="676767"/>
                </a:solidFill>
                <a:latin typeface="CiscoSansTT ExtraLight"/>
                <a:ea typeface="MS PGothic" panose="020B0600070205080204" pitchFamily="34" charset="-128"/>
              </a:rPr>
              <a:t>SYSTEM_SERIAL_NUM=JAD23050HK7</a:t>
            </a:r>
          </a:p>
          <a:p>
            <a:pPr defTabSz="457189"/>
            <a:r>
              <a:rPr lang="en-US" altLang="ja-JP" sz="800" dirty="0">
                <a:solidFill>
                  <a:srgbClr val="676767"/>
                </a:solidFill>
                <a:latin typeface="CiscoSansTT ExtraLight"/>
                <a:ea typeface="MS PGothic" panose="020B0600070205080204" pitchFamily="34" charset="-128"/>
              </a:rPr>
              <a:t>switch:</a:t>
            </a:r>
            <a:endParaRPr lang="ja-JP" altLang="en-US" sz="800" dirty="0">
              <a:solidFill>
                <a:srgbClr val="FF0000"/>
              </a:solidFill>
              <a:latin typeface="CiscoSansTT ExtraLight"/>
              <a:ea typeface="MS PGothic" panose="020B0600070205080204" pitchFamily="34" charset="-128"/>
            </a:endParaRPr>
          </a:p>
        </p:txBody>
      </p:sp>
      <p:sp>
        <p:nvSpPr>
          <p:cNvPr id="17" name="吹き出し: 線 10">
            <a:extLst>
              <a:ext uri="{FF2B5EF4-FFF2-40B4-BE49-F238E27FC236}">
                <a16:creationId xmlns:a16="http://schemas.microsoft.com/office/drawing/2014/main" id="{D940BACE-C0CD-4151-AA17-A6FA9D6124A6}"/>
              </a:ext>
            </a:extLst>
          </p:cNvPr>
          <p:cNvSpPr/>
          <p:nvPr/>
        </p:nvSpPr>
        <p:spPr>
          <a:xfrm>
            <a:off x="2094141" y="1240110"/>
            <a:ext cx="1974051" cy="189000"/>
          </a:xfrm>
          <a:prstGeom prst="callout1">
            <a:avLst>
              <a:gd name="adj1" fmla="val 49397"/>
              <a:gd name="adj2" fmla="val -1326"/>
              <a:gd name="adj3" fmla="val 92845"/>
              <a:gd name="adj4" fmla="val -18149"/>
            </a:avLst>
          </a:prstGeom>
          <a:solidFill>
            <a:schemeClr val="accent1">
              <a:alpha val="15000"/>
            </a:schemeClr>
          </a:solidFill>
          <a:ln>
            <a:solidFill>
              <a:schemeClr val="accent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defTabSz="457189"/>
            <a:r>
              <a:rPr lang="ja-JP" altLang="en-US" sz="900" dirty="0">
                <a:solidFill>
                  <a:srgbClr val="005073"/>
                </a:solidFill>
                <a:latin typeface="CiscoSansTT ExtraLight"/>
                <a:ea typeface="MS PGothic" panose="020B0600070205080204" pitchFamily="34" charset="-128"/>
              </a:rPr>
              <a:t>ユーザ設定のブート変数は消去</a:t>
            </a:r>
          </a:p>
        </p:txBody>
      </p:sp>
      <p:sp>
        <p:nvSpPr>
          <p:cNvPr id="20" name="テキスト ボックス 19">
            <a:extLst>
              <a:ext uri="{FF2B5EF4-FFF2-40B4-BE49-F238E27FC236}">
                <a16:creationId xmlns:a16="http://schemas.microsoft.com/office/drawing/2014/main" id="{6D04E727-00F9-4A8B-A29A-1BCF8EFA6CA1}"/>
              </a:ext>
            </a:extLst>
          </p:cNvPr>
          <p:cNvSpPr txBox="1"/>
          <p:nvPr/>
        </p:nvSpPr>
        <p:spPr>
          <a:xfrm>
            <a:off x="4572000" y="1888964"/>
            <a:ext cx="4456590" cy="2923877"/>
          </a:xfrm>
          <a:prstGeom prst="rect">
            <a:avLst/>
          </a:prstGeom>
          <a:solidFill>
            <a:schemeClr val="bg2">
              <a:lumMod val="95000"/>
            </a:schemeClr>
          </a:solidFill>
          <a:ln>
            <a:noFill/>
          </a:ln>
        </p:spPr>
        <p:style>
          <a:lnRef idx="0">
            <a:scrgbClr r="0" g="0" b="0"/>
          </a:lnRef>
          <a:fillRef idx="0">
            <a:scrgbClr r="0" g="0" b="0"/>
          </a:fillRef>
          <a:effectRef idx="0">
            <a:scrgbClr r="0" g="0" b="0"/>
          </a:effectRef>
          <a:fontRef idx="minor">
            <a:schemeClr val="accent4"/>
          </a:fontRef>
        </p:style>
        <p:txBody>
          <a:bodyPr wrap="square" rtlCol="0">
            <a:spAutoFit/>
          </a:bodyPr>
          <a:lstStyle/>
          <a:p>
            <a:pPr defTabSz="457189"/>
            <a:r>
              <a:rPr lang="en-US" altLang="ja-JP" sz="800" dirty="0">
                <a:solidFill>
                  <a:srgbClr val="676767"/>
                </a:solidFill>
                <a:latin typeface="CiscoSansTT ExtraLight"/>
                <a:ea typeface="MS PGothic" panose="020B0600070205080204" pitchFamily="34" charset="-128"/>
              </a:rPr>
              <a:t>switch: </a:t>
            </a:r>
            <a:r>
              <a:rPr lang="en-US" altLang="ja-JP" sz="800" dirty="0">
                <a:solidFill>
                  <a:schemeClr val="accent6"/>
                </a:solidFill>
                <a:latin typeface="CiscoSansTT ExtraLight"/>
                <a:ea typeface="MS PGothic" panose="020B0600070205080204" pitchFamily="34" charset="-128"/>
              </a:rPr>
              <a:t>set IP_ADDRESS 192.168.130.165</a:t>
            </a:r>
          </a:p>
          <a:p>
            <a:pPr defTabSz="457189"/>
            <a:r>
              <a:rPr lang="en-US" altLang="ja-JP" sz="800" dirty="0">
                <a:solidFill>
                  <a:srgbClr val="676767"/>
                </a:solidFill>
                <a:latin typeface="CiscoSansTT ExtraLight"/>
                <a:ea typeface="MS PGothic" panose="020B0600070205080204" pitchFamily="34" charset="-128"/>
              </a:rPr>
              <a:t>switch: </a:t>
            </a:r>
            <a:r>
              <a:rPr lang="en-US" altLang="ja-JP" sz="800" dirty="0">
                <a:solidFill>
                  <a:schemeClr val="accent6"/>
                </a:solidFill>
                <a:latin typeface="CiscoSansTT ExtraLight"/>
                <a:ea typeface="MS PGothic" panose="020B0600070205080204" pitchFamily="34" charset="-128"/>
              </a:rPr>
              <a:t>set IP_SUBNET_MASK 255.255.255.0</a:t>
            </a:r>
          </a:p>
          <a:p>
            <a:pPr defTabSz="457189"/>
            <a:r>
              <a:rPr lang="en-US" altLang="ja-JP" sz="800" dirty="0">
                <a:solidFill>
                  <a:srgbClr val="676767"/>
                </a:solidFill>
                <a:latin typeface="CiscoSansTT ExtraLight"/>
                <a:ea typeface="MS PGothic" panose="020B0600070205080204" pitchFamily="34" charset="-128"/>
              </a:rPr>
              <a:t>switch: </a:t>
            </a:r>
            <a:r>
              <a:rPr lang="en-US" altLang="ja-JP" sz="800" dirty="0">
                <a:solidFill>
                  <a:schemeClr val="accent6"/>
                </a:solidFill>
                <a:latin typeface="CiscoSansTT ExtraLight"/>
                <a:ea typeface="MS PGothic" panose="020B0600070205080204" pitchFamily="34" charset="-128"/>
              </a:rPr>
              <a:t>set DEFAULT_ROUTER 192.168.130.254</a:t>
            </a:r>
          </a:p>
          <a:p>
            <a:pPr defTabSz="457189"/>
            <a:r>
              <a:rPr lang="en-US" altLang="ja-JP" sz="800" dirty="0">
                <a:solidFill>
                  <a:srgbClr val="676767"/>
                </a:solidFill>
                <a:latin typeface="CiscoSansTT ExtraLight"/>
                <a:ea typeface="MS PGothic" panose="020B0600070205080204" pitchFamily="34" charset="-128"/>
              </a:rPr>
              <a:t>switch:</a:t>
            </a:r>
          </a:p>
          <a:p>
            <a:pPr defTabSz="457189"/>
            <a:r>
              <a:rPr lang="en-US" altLang="ja-JP" sz="800" dirty="0">
                <a:latin typeface="CiscoSansTT ExtraLight"/>
                <a:ea typeface="MS PGothic" panose="020B0600070205080204" pitchFamily="34" charset="-128"/>
              </a:rPr>
              <a:t>switch: </a:t>
            </a:r>
            <a:r>
              <a:rPr lang="en-US" altLang="ja-JP" sz="800" dirty="0">
                <a:solidFill>
                  <a:schemeClr val="accent6"/>
                </a:solidFill>
                <a:latin typeface="CiscoSansTT ExtraLight"/>
                <a:ea typeface="MS PGothic" panose="020B0600070205080204" pitchFamily="34" charset="-128"/>
              </a:rPr>
              <a:t>boot tftp://192.168.130.200/cat9k_lite_iosxe.17.03.02a.SPA.bin</a:t>
            </a:r>
          </a:p>
          <a:p>
            <a:pPr defTabSz="457189"/>
            <a:r>
              <a:rPr lang="en-US" altLang="ja-JP" sz="800" dirty="0">
                <a:latin typeface="CiscoSansTT ExtraLight"/>
                <a:ea typeface="MS PGothic" panose="020B0600070205080204" pitchFamily="34" charset="-128"/>
              </a:rPr>
              <a:t>boot: attempting to boot from [tftp://192.168.130.200/cat9k_lite_iosxe.17.03.02a.SPA.bin]</a:t>
            </a:r>
          </a:p>
          <a:p>
            <a:pPr defTabSz="457189"/>
            <a:r>
              <a:rPr lang="en-US" altLang="ja-JP" sz="800" dirty="0">
                <a:latin typeface="CiscoSansTT ExtraLight"/>
                <a:ea typeface="MS PGothic" panose="020B0600070205080204" pitchFamily="34" charset="-128"/>
              </a:rPr>
              <a:t>Filename     : /cat9k_lite_iosxe.17.03.02a.SPA.bin</a:t>
            </a:r>
          </a:p>
          <a:p>
            <a:pPr defTabSz="457189"/>
            <a:r>
              <a:rPr lang="en-US" altLang="ja-JP" sz="800" dirty="0" err="1">
                <a:latin typeface="CiscoSansTT ExtraLight"/>
                <a:ea typeface="MS PGothic" panose="020B0600070205080204" pitchFamily="34" charset="-128"/>
              </a:rPr>
              <a:t>IpAddress</a:t>
            </a:r>
            <a:r>
              <a:rPr lang="en-US" altLang="ja-JP" sz="800" dirty="0">
                <a:latin typeface="CiscoSansTT ExtraLight"/>
                <a:ea typeface="MS PGothic" panose="020B0600070205080204" pitchFamily="34" charset="-128"/>
              </a:rPr>
              <a:t>    : 192.168.130.165</a:t>
            </a:r>
          </a:p>
          <a:p>
            <a:pPr defTabSz="457189"/>
            <a:r>
              <a:rPr lang="en-US" altLang="ja-JP" sz="800" dirty="0" err="1">
                <a:latin typeface="CiscoSansTT ExtraLight"/>
                <a:ea typeface="MS PGothic" panose="020B0600070205080204" pitchFamily="34" charset="-128"/>
              </a:rPr>
              <a:t>TftpServer</a:t>
            </a:r>
            <a:r>
              <a:rPr lang="en-US" altLang="ja-JP" sz="800" dirty="0">
                <a:latin typeface="CiscoSansTT ExtraLight"/>
                <a:ea typeface="MS PGothic" panose="020B0600070205080204" pitchFamily="34" charset="-128"/>
              </a:rPr>
              <a:t>   : 192.168.130.200</a:t>
            </a:r>
          </a:p>
          <a:p>
            <a:pPr defTabSz="457189"/>
            <a:r>
              <a:rPr lang="en-US" altLang="ja-JP" sz="800" dirty="0" err="1">
                <a:latin typeface="CiscoSansTT ExtraLight"/>
                <a:ea typeface="MS PGothic" panose="020B0600070205080204" pitchFamily="34" charset="-128"/>
              </a:rPr>
              <a:t>TftpBlkSize</a:t>
            </a:r>
            <a:r>
              <a:rPr lang="en-US" altLang="ja-JP" sz="800" dirty="0">
                <a:latin typeface="CiscoSansTT ExtraLight"/>
                <a:ea typeface="MS PGothic" panose="020B0600070205080204" pitchFamily="34" charset="-128"/>
              </a:rPr>
              <a:t>  : 1468</a:t>
            </a:r>
          </a:p>
          <a:p>
            <a:pPr defTabSz="457189"/>
            <a:r>
              <a:rPr lang="en-US" altLang="ja-JP" sz="800" dirty="0">
                <a:latin typeface="CiscoSansTT ExtraLight"/>
                <a:ea typeface="MS PGothic" panose="020B0600070205080204" pitchFamily="34" charset="-128"/>
              </a:rPr>
              <a:t>!!!!!!!!!!!!!!!!!!!!!!!!!!!!!!!!!!!!!!!!!!!!!!!!!!!!!!!!!!!!!!!!!!!!!!!!!!!!!!!!!!!!!!!!!!!!!!!!!!!!!!!!!!!!!!!!!!!!!!!!!!!!!!!!!!!!!!!!!!!!!!!!!!!!!!!!!!!!!!!!!!!!!!!!!!!!!!!!!!!!!!!!!!!!!!!!!!!!!!!!!!!!!!!!!!!!!!!!!!!!!!!!!!!!!!!!!!!!!!!!!!!!!!!!!!!!!!!!!!!!!!!!!!!!!!!!!!!!!!!!!!!!!!!!!!!!!!!!!!!!!!!!!!!!!!!!!!!!!!!!!!!!!!!!!!!*</a:t>
            </a:r>
          </a:p>
          <a:p>
            <a:pPr defTabSz="457189"/>
            <a:r>
              <a:rPr lang="en-US" altLang="ja-JP" sz="800" dirty="0">
                <a:latin typeface="CiscoSansTT ExtraLight"/>
                <a:ea typeface="MS PGothic" panose="020B0600070205080204" pitchFamily="34" charset="-128"/>
              </a:rPr>
              <a:t>File Size    : 483235121</a:t>
            </a:r>
          </a:p>
          <a:p>
            <a:pPr defTabSz="457189"/>
            <a:endParaRPr lang="en-US" altLang="ja-JP" sz="800" dirty="0">
              <a:latin typeface="CiscoSansTT ExtraLight"/>
              <a:ea typeface="MS PGothic" panose="020B0600070205080204" pitchFamily="34" charset="-128"/>
            </a:endParaRPr>
          </a:p>
          <a:p>
            <a:pPr defTabSz="457189"/>
            <a:r>
              <a:rPr lang="en-US" altLang="ja-JP" sz="800" dirty="0">
                <a:latin typeface="CiscoSansTT ExtraLight"/>
                <a:ea typeface="MS PGothic" panose="020B0600070205080204" pitchFamily="34" charset="-128"/>
              </a:rPr>
              <a:t>Both links down, not waiting for other switches</a:t>
            </a:r>
          </a:p>
          <a:p>
            <a:pPr defTabSz="457189"/>
            <a:r>
              <a:rPr lang="en-US" altLang="ja-JP" sz="800" dirty="0">
                <a:latin typeface="CiscoSansTT ExtraLight"/>
                <a:ea typeface="MS PGothic" panose="020B0600070205080204" pitchFamily="34" charset="-128"/>
              </a:rPr>
              <a:t>Switch number is 1</a:t>
            </a:r>
          </a:p>
          <a:p>
            <a:pPr defTabSz="457189"/>
            <a:endParaRPr lang="en-US" altLang="ja-JP" sz="800" dirty="0">
              <a:solidFill>
                <a:srgbClr val="FF0000"/>
              </a:solidFill>
              <a:latin typeface="CiscoSansTT ExtraLight"/>
              <a:ea typeface="MS PGothic" panose="020B0600070205080204" pitchFamily="34" charset="-128"/>
            </a:endParaRPr>
          </a:p>
          <a:p>
            <a:pPr defTabSz="457189"/>
            <a:r>
              <a:rPr lang="en-US" altLang="ja-JP" sz="800" dirty="0">
                <a:latin typeface="CiscoSansTT ExtraLight"/>
                <a:ea typeface="MS PGothic" panose="020B0600070205080204" pitchFamily="34" charset="-128"/>
              </a:rPr>
              <a:t>&lt;snip&gt;</a:t>
            </a:r>
          </a:p>
          <a:p>
            <a:pPr defTabSz="457189"/>
            <a:endParaRPr lang="en-US" altLang="ja-JP" sz="800" dirty="0">
              <a:latin typeface="CiscoSansTT ExtraLight"/>
              <a:ea typeface="MS PGothic" panose="020B0600070205080204" pitchFamily="34" charset="-128"/>
            </a:endParaRPr>
          </a:p>
          <a:p>
            <a:pPr defTabSz="457189"/>
            <a:r>
              <a:rPr lang="en-US" altLang="ja-JP" sz="800" dirty="0">
                <a:latin typeface="CiscoSansTT ExtraLight"/>
                <a:ea typeface="MS PGothic" panose="020B0600070205080204" pitchFamily="34" charset="-128"/>
              </a:rPr>
              <a:t>--- System Configuration Dialog ---</a:t>
            </a:r>
          </a:p>
          <a:p>
            <a:pPr defTabSz="457189"/>
            <a:endParaRPr lang="en-US" altLang="ja-JP" sz="800" dirty="0">
              <a:latin typeface="CiscoSansTT ExtraLight"/>
              <a:ea typeface="MS PGothic" panose="020B0600070205080204" pitchFamily="34" charset="-128"/>
            </a:endParaRPr>
          </a:p>
          <a:p>
            <a:pPr defTabSz="457189"/>
            <a:r>
              <a:rPr lang="en-US" altLang="ja-JP" sz="800" dirty="0">
                <a:latin typeface="CiscoSansTT ExtraLight"/>
                <a:ea typeface="MS PGothic" panose="020B0600070205080204" pitchFamily="34" charset="-128"/>
              </a:rPr>
              <a:t>Would you like to enter the initial configuration dialog? [yes/no]:</a:t>
            </a:r>
          </a:p>
        </p:txBody>
      </p:sp>
      <p:sp>
        <p:nvSpPr>
          <p:cNvPr id="22" name="吹き出し: 線 10">
            <a:extLst>
              <a:ext uri="{FF2B5EF4-FFF2-40B4-BE49-F238E27FC236}">
                <a16:creationId xmlns:a16="http://schemas.microsoft.com/office/drawing/2014/main" id="{F1645F11-25CF-4AC7-A905-C3899F9A25A3}"/>
              </a:ext>
            </a:extLst>
          </p:cNvPr>
          <p:cNvSpPr/>
          <p:nvPr/>
        </p:nvSpPr>
        <p:spPr>
          <a:xfrm>
            <a:off x="7164540" y="1742539"/>
            <a:ext cx="1864050" cy="513101"/>
          </a:xfrm>
          <a:prstGeom prst="callout1">
            <a:avLst>
              <a:gd name="adj1" fmla="val 49397"/>
              <a:gd name="adj2" fmla="val -1326"/>
              <a:gd name="adj3" fmla="val 65199"/>
              <a:gd name="adj4" fmla="val -15852"/>
            </a:avLst>
          </a:prstGeom>
          <a:solidFill>
            <a:schemeClr val="accent1">
              <a:alpha val="15000"/>
            </a:schemeClr>
          </a:solidFill>
          <a:ln>
            <a:solidFill>
              <a:schemeClr val="accent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defTabSz="457189"/>
            <a:r>
              <a:rPr lang="ja-JP" altLang="en-US" sz="900" dirty="0">
                <a:solidFill>
                  <a:srgbClr val="005073"/>
                </a:solidFill>
                <a:latin typeface="CiscoSansTT ExtraLight"/>
                <a:ea typeface="MS PGothic" panose="020B0600070205080204" pitchFamily="34" charset="-128"/>
              </a:rPr>
              <a:t>管理ポートの</a:t>
            </a:r>
            <a:r>
              <a:rPr lang="en-US" altLang="ja-JP" sz="900" dirty="0">
                <a:solidFill>
                  <a:srgbClr val="005073"/>
                </a:solidFill>
                <a:latin typeface="CiscoSansTT ExtraLight"/>
                <a:ea typeface="MS PGothic" panose="020B0600070205080204" pitchFamily="34" charset="-128"/>
              </a:rPr>
              <a:t>IP</a:t>
            </a:r>
            <a:r>
              <a:rPr lang="ja-JP" altLang="en-US" sz="900" dirty="0">
                <a:solidFill>
                  <a:srgbClr val="005073"/>
                </a:solidFill>
                <a:latin typeface="CiscoSansTT ExtraLight"/>
                <a:ea typeface="MS PGothic" panose="020B0600070205080204" pitchFamily="34" charset="-128"/>
              </a:rPr>
              <a:t>アドレス、</a:t>
            </a:r>
            <a:endParaRPr lang="en-US" altLang="ja-JP" sz="900" dirty="0">
              <a:solidFill>
                <a:srgbClr val="005073"/>
              </a:solidFill>
              <a:latin typeface="CiscoSansTT ExtraLight"/>
              <a:ea typeface="MS PGothic" panose="020B0600070205080204" pitchFamily="34" charset="-128"/>
            </a:endParaRPr>
          </a:p>
          <a:p>
            <a:pPr defTabSz="457189"/>
            <a:r>
              <a:rPr lang="ja-JP" altLang="en-US" sz="900" dirty="0">
                <a:solidFill>
                  <a:srgbClr val="005073"/>
                </a:solidFill>
                <a:latin typeface="CiscoSansTT ExtraLight"/>
                <a:ea typeface="MS PGothic" panose="020B0600070205080204" pitchFamily="34" charset="-128"/>
              </a:rPr>
              <a:t>サブネットマスク、 </a:t>
            </a:r>
            <a:endParaRPr lang="en-US" altLang="ja-JP" sz="900" dirty="0">
              <a:solidFill>
                <a:srgbClr val="005073"/>
              </a:solidFill>
              <a:latin typeface="CiscoSansTT ExtraLight"/>
              <a:ea typeface="MS PGothic" panose="020B0600070205080204" pitchFamily="34" charset="-128"/>
            </a:endParaRPr>
          </a:p>
          <a:p>
            <a:pPr defTabSz="457189"/>
            <a:r>
              <a:rPr lang="ja-JP" altLang="en-US" sz="900" dirty="0">
                <a:solidFill>
                  <a:srgbClr val="005073"/>
                </a:solidFill>
                <a:latin typeface="CiscoSansTT ExtraLight"/>
                <a:ea typeface="MS PGothic" panose="020B0600070205080204" pitchFamily="34" charset="-128"/>
              </a:rPr>
              <a:t>デフォルトゲートウェイ を設定</a:t>
            </a:r>
          </a:p>
        </p:txBody>
      </p:sp>
      <p:sp>
        <p:nvSpPr>
          <p:cNvPr id="23" name="吹き出し: 線 10">
            <a:extLst>
              <a:ext uri="{FF2B5EF4-FFF2-40B4-BE49-F238E27FC236}">
                <a16:creationId xmlns:a16="http://schemas.microsoft.com/office/drawing/2014/main" id="{10C5AFBD-C312-49D1-A236-FB7FB4BA225F}"/>
              </a:ext>
            </a:extLst>
          </p:cNvPr>
          <p:cNvSpPr/>
          <p:nvPr/>
        </p:nvSpPr>
        <p:spPr>
          <a:xfrm>
            <a:off x="7300023" y="2695204"/>
            <a:ext cx="1728568" cy="189000"/>
          </a:xfrm>
          <a:prstGeom prst="callout1">
            <a:avLst>
              <a:gd name="adj1" fmla="val 49397"/>
              <a:gd name="adj2" fmla="val -1326"/>
              <a:gd name="adj3" fmla="val -82533"/>
              <a:gd name="adj4" fmla="val -13405"/>
            </a:avLst>
          </a:prstGeom>
          <a:solidFill>
            <a:schemeClr val="accent1">
              <a:alpha val="15000"/>
            </a:schemeClr>
          </a:solidFill>
          <a:ln>
            <a:solidFill>
              <a:schemeClr val="accent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defTabSz="457189"/>
            <a:r>
              <a:rPr lang="en-US" altLang="ja-JP" sz="900" dirty="0">
                <a:solidFill>
                  <a:srgbClr val="005073"/>
                </a:solidFill>
                <a:latin typeface="CiscoSansTT ExtraLight"/>
                <a:ea typeface="MS PGothic" panose="020B0600070205080204" pitchFamily="34" charset="-128"/>
              </a:rPr>
              <a:t>TFTP</a:t>
            </a:r>
            <a:r>
              <a:rPr lang="ja-JP" altLang="en-US" sz="900" dirty="0">
                <a:solidFill>
                  <a:srgbClr val="005073"/>
                </a:solidFill>
                <a:latin typeface="CiscoSansTT ExtraLight"/>
                <a:ea typeface="MS PGothic" panose="020B0600070205080204" pitchFamily="34" charset="-128"/>
              </a:rPr>
              <a:t>サーバから</a:t>
            </a:r>
            <a:r>
              <a:rPr lang="en-US" altLang="ja-JP" sz="900" dirty="0">
                <a:solidFill>
                  <a:srgbClr val="005073"/>
                </a:solidFill>
                <a:latin typeface="CiscoSansTT ExtraLight"/>
                <a:ea typeface="MS PGothic" panose="020B0600070205080204" pitchFamily="34" charset="-128"/>
              </a:rPr>
              <a:t>IOS</a:t>
            </a:r>
            <a:r>
              <a:rPr lang="ja-JP" altLang="en-US" sz="900" dirty="0">
                <a:solidFill>
                  <a:srgbClr val="005073"/>
                </a:solidFill>
                <a:latin typeface="CiscoSansTT ExtraLight"/>
                <a:ea typeface="MS PGothic" panose="020B0600070205080204" pitchFamily="34" charset="-128"/>
              </a:rPr>
              <a:t>を起動</a:t>
            </a:r>
          </a:p>
        </p:txBody>
      </p:sp>
      <p:sp>
        <p:nvSpPr>
          <p:cNvPr id="14" name="テキスト ボックス 13">
            <a:extLst>
              <a:ext uri="{FF2B5EF4-FFF2-40B4-BE49-F238E27FC236}">
                <a16:creationId xmlns:a16="http://schemas.microsoft.com/office/drawing/2014/main" id="{C59449D8-8C9D-4D2D-9581-D07EDE1E3CCB}"/>
              </a:ext>
            </a:extLst>
          </p:cNvPr>
          <p:cNvSpPr txBox="1"/>
          <p:nvPr/>
        </p:nvSpPr>
        <p:spPr>
          <a:xfrm>
            <a:off x="344008" y="2574277"/>
            <a:ext cx="3977197" cy="1569660"/>
          </a:xfrm>
          <a:prstGeom prst="rect">
            <a:avLst/>
          </a:prstGeom>
          <a:solidFill>
            <a:schemeClr val="bg2">
              <a:lumMod val="95000"/>
            </a:schemeClr>
          </a:solidFill>
          <a:ln>
            <a:noFill/>
          </a:ln>
        </p:spPr>
        <p:style>
          <a:lnRef idx="0">
            <a:scrgbClr r="0" g="0" b="0"/>
          </a:lnRef>
          <a:fillRef idx="0">
            <a:scrgbClr r="0" g="0" b="0"/>
          </a:fillRef>
          <a:effectRef idx="0">
            <a:scrgbClr r="0" g="0" b="0"/>
          </a:effectRef>
          <a:fontRef idx="minor">
            <a:schemeClr val="accent4"/>
          </a:fontRef>
        </p:style>
        <p:txBody>
          <a:bodyPr wrap="square" rtlCol="0">
            <a:spAutoFit/>
          </a:bodyPr>
          <a:lstStyle/>
          <a:p>
            <a:pPr defTabSz="457189"/>
            <a:r>
              <a:rPr lang="en-US" altLang="ja-JP" sz="800" dirty="0">
                <a:solidFill>
                  <a:srgbClr val="676767"/>
                </a:solidFill>
                <a:latin typeface="CiscoSansTT ExtraLight"/>
                <a:ea typeface="MS PGothic" panose="020B0600070205080204" pitchFamily="34" charset="-128"/>
              </a:rPr>
              <a:t>switch: </a:t>
            </a:r>
            <a:r>
              <a:rPr lang="en-US" altLang="ja-JP" sz="800" dirty="0" err="1">
                <a:solidFill>
                  <a:srgbClr val="676767"/>
                </a:solidFill>
                <a:latin typeface="CiscoSansTT ExtraLight"/>
                <a:ea typeface="MS PGothic" panose="020B0600070205080204" pitchFamily="34" charset="-128"/>
              </a:rPr>
              <a:t>dir</a:t>
            </a:r>
            <a:r>
              <a:rPr lang="en-US" altLang="ja-JP" sz="800" dirty="0">
                <a:solidFill>
                  <a:srgbClr val="676767"/>
                </a:solidFill>
                <a:latin typeface="CiscoSansTT ExtraLight"/>
                <a:ea typeface="MS PGothic" panose="020B0600070205080204" pitchFamily="34" charset="-128"/>
              </a:rPr>
              <a:t> flash:</a:t>
            </a:r>
          </a:p>
          <a:p>
            <a:pPr defTabSz="457189"/>
            <a:endParaRPr lang="en-US" altLang="ja-JP" sz="800" dirty="0">
              <a:solidFill>
                <a:srgbClr val="676767"/>
              </a:solidFill>
              <a:latin typeface="CiscoSansTT ExtraLight"/>
              <a:ea typeface="MS PGothic" panose="020B0600070205080204" pitchFamily="34" charset="-128"/>
            </a:endParaRPr>
          </a:p>
          <a:p>
            <a:pPr defTabSz="457189"/>
            <a:r>
              <a:rPr lang="en-US" altLang="ja-JP" sz="800" dirty="0">
                <a:solidFill>
                  <a:srgbClr val="676767"/>
                </a:solidFill>
                <a:latin typeface="CiscoSansTT ExtraLight"/>
                <a:ea typeface="MS PGothic" panose="020B0600070205080204" pitchFamily="34" charset="-128"/>
              </a:rPr>
              <a:t>Attributes        Size         Name</a:t>
            </a:r>
          </a:p>
          <a:p>
            <a:pPr defTabSz="457189"/>
            <a:r>
              <a:rPr lang="en-US" altLang="ja-JP" sz="800" dirty="0">
                <a:solidFill>
                  <a:srgbClr val="676767"/>
                </a:solidFill>
                <a:latin typeface="CiscoSansTT ExtraLight"/>
                <a:ea typeface="MS PGothic" panose="020B0600070205080204" pitchFamily="34" charset="-128"/>
              </a:rPr>
              <a:t> - - - - - - - - - - - - - - - - - - - - - - - - - - - - - -</a:t>
            </a:r>
          </a:p>
          <a:p>
            <a:pPr defTabSz="457189"/>
            <a:r>
              <a:rPr lang="en-US" altLang="ja-JP" sz="800" dirty="0">
                <a:solidFill>
                  <a:srgbClr val="676767"/>
                </a:solidFill>
                <a:latin typeface="CiscoSansTT ExtraLight"/>
                <a:ea typeface="MS PGothic" panose="020B0600070205080204" pitchFamily="34" charset="-128"/>
              </a:rPr>
              <a:t> - - - - - - - - - - - - - - - - - - - - - - - - - - - - - -</a:t>
            </a:r>
          </a:p>
          <a:p>
            <a:pPr defTabSz="457189"/>
            <a:endParaRPr lang="en-US" altLang="ja-JP" sz="800" dirty="0">
              <a:solidFill>
                <a:srgbClr val="676767"/>
              </a:solidFill>
              <a:latin typeface="CiscoSansTT ExtraLight"/>
              <a:ea typeface="MS PGothic" panose="020B0600070205080204" pitchFamily="34" charset="-128"/>
            </a:endParaRPr>
          </a:p>
          <a:p>
            <a:pPr defTabSz="457189"/>
            <a:r>
              <a:rPr lang="en-US" altLang="ja-JP" sz="800" dirty="0">
                <a:solidFill>
                  <a:srgbClr val="676767"/>
                </a:solidFill>
                <a:latin typeface="CiscoSansTT ExtraLight"/>
                <a:ea typeface="MS PGothic" panose="020B0600070205080204" pitchFamily="34" charset="-128"/>
              </a:rPr>
              <a:t>switch: </a:t>
            </a:r>
            <a:r>
              <a:rPr lang="en-US" altLang="ja-JP" sz="800" dirty="0" err="1">
                <a:solidFill>
                  <a:srgbClr val="676767"/>
                </a:solidFill>
                <a:latin typeface="CiscoSansTT ExtraLight"/>
                <a:ea typeface="MS PGothic" panose="020B0600070205080204" pitchFamily="34" charset="-128"/>
              </a:rPr>
              <a:t>dir</a:t>
            </a:r>
            <a:r>
              <a:rPr lang="en-US" altLang="ja-JP" sz="800" dirty="0">
                <a:solidFill>
                  <a:srgbClr val="676767"/>
                </a:solidFill>
                <a:latin typeface="CiscoSansTT ExtraLight"/>
                <a:ea typeface="MS PGothic" panose="020B0600070205080204" pitchFamily="34" charset="-128"/>
              </a:rPr>
              <a:t> usbflash1:</a:t>
            </a:r>
          </a:p>
          <a:p>
            <a:pPr defTabSz="457189"/>
            <a:endParaRPr lang="en-US" altLang="ja-JP" sz="800" dirty="0">
              <a:solidFill>
                <a:srgbClr val="676767"/>
              </a:solidFill>
              <a:latin typeface="CiscoSansTT ExtraLight"/>
              <a:ea typeface="MS PGothic" panose="020B0600070205080204" pitchFamily="34" charset="-128"/>
            </a:endParaRPr>
          </a:p>
          <a:p>
            <a:pPr defTabSz="457189"/>
            <a:r>
              <a:rPr lang="en-US" altLang="ja-JP" sz="800" dirty="0">
                <a:solidFill>
                  <a:srgbClr val="676767"/>
                </a:solidFill>
                <a:latin typeface="CiscoSansTT ExtraLight"/>
                <a:ea typeface="MS PGothic" panose="020B0600070205080204" pitchFamily="34" charset="-128"/>
              </a:rPr>
              <a:t>Attributes        Size         Name</a:t>
            </a:r>
          </a:p>
          <a:p>
            <a:pPr defTabSz="457189"/>
            <a:r>
              <a:rPr lang="en-US" altLang="ja-JP" sz="800" dirty="0">
                <a:solidFill>
                  <a:srgbClr val="676767"/>
                </a:solidFill>
                <a:latin typeface="CiscoSansTT ExtraLight"/>
                <a:ea typeface="MS PGothic" panose="020B0600070205080204" pitchFamily="34" charset="-128"/>
              </a:rPr>
              <a:t> - - - - - - - - - - - - - - - - - - - - - - - - - - - - - -</a:t>
            </a:r>
          </a:p>
          <a:p>
            <a:pPr defTabSz="457189"/>
            <a:endParaRPr lang="en-US" altLang="ja-JP" sz="800" dirty="0">
              <a:solidFill>
                <a:srgbClr val="676767"/>
              </a:solidFill>
              <a:latin typeface="CiscoSansTT ExtraLight"/>
              <a:ea typeface="MS PGothic" panose="020B0600070205080204" pitchFamily="34" charset="-128"/>
            </a:endParaRPr>
          </a:p>
          <a:p>
            <a:pPr defTabSz="457189"/>
            <a:r>
              <a:rPr lang="en-US" altLang="ja-JP" sz="800" dirty="0">
                <a:solidFill>
                  <a:srgbClr val="676767"/>
                </a:solidFill>
                <a:latin typeface="CiscoSansTT ExtraLight"/>
                <a:ea typeface="MS PGothic" panose="020B0600070205080204" pitchFamily="34" charset="-128"/>
              </a:rPr>
              <a:t> - - - - - - - - - - - - - - - - - - - - - - - - - - - - - -</a:t>
            </a:r>
          </a:p>
        </p:txBody>
      </p:sp>
      <p:sp>
        <p:nvSpPr>
          <p:cNvPr id="18" name="吹き出し: 線 10">
            <a:extLst>
              <a:ext uri="{FF2B5EF4-FFF2-40B4-BE49-F238E27FC236}">
                <a16:creationId xmlns:a16="http://schemas.microsoft.com/office/drawing/2014/main" id="{3D4282CF-728E-4B6B-9345-77CEFFE78D58}"/>
              </a:ext>
            </a:extLst>
          </p:cNvPr>
          <p:cNvSpPr/>
          <p:nvPr/>
        </p:nvSpPr>
        <p:spPr>
          <a:xfrm>
            <a:off x="2140774" y="2569771"/>
            <a:ext cx="1927417" cy="189000"/>
          </a:xfrm>
          <a:prstGeom prst="callout1">
            <a:avLst>
              <a:gd name="adj1" fmla="val 49397"/>
              <a:gd name="adj2" fmla="val -1326"/>
              <a:gd name="adj3" fmla="val 55153"/>
              <a:gd name="adj4" fmla="val -46183"/>
            </a:avLst>
          </a:prstGeom>
          <a:solidFill>
            <a:schemeClr val="accent1">
              <a:alpha val="15000"/>
            </a:schemeClr>
          </a:solidFill>
          <a:ln>
            <a:solidFill>
              <a:schemeClr val="accent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defTabSz="457189"/>
            <a:r>
              <a:rPr lang="en-US" altLang="ja-JP" sz="900" dirty="0">
                <a:solidFill>
                  <a:srgbClr val="005073"/>
                </a:solidFill>
                <a:latin typeface="CiscoSansTT ExtraLight"/>
                <a:ea typeface="MS PGothic" panose="020B0600070205080204" pitchFamily="34" charset="-128"/>
              </a:rPr>
              <a:t>Flash</a:t>
            </a:r>
            <a:r>
              <a:rPr lang="ja-JP" altLang="en-US" sz="900" dirty="0">
                <a:solidFill>
                  <a:srgbClr val="005073"/>
                </a:solidFill>
                <a:latin typeface="CiscoSansTT ExtraLight"/>
                <a:ea typeface="MS PGothic" panose="020B0600070205080204" pitchFamily="34" charset="-128"/>
              </a:rPr>
              <a:t>の表示 </a:t>
            </a:r>
            <a:r>
              <a:rPr lang="en-US" altLang="ja-JP" sz="900" dirty="0">
                <a:solidFill>
                  <a:srgbClr val="005073"/>
                </a:solidFill>
                <a:latin typeface="CiscoSansTT ExtraLight"/>
                <a:ea typeface="MS PGothic" panose="020B0600070205080204" pitchFamily="34" charset="-128"/>
              </a:rPr>
              <a:t>(</a:t>
            </a:r>
            <a:r>
              <a:rPr lang="ja-JP" altLang="en-US" sz="900" dirty="0">
                <a:solidFill>
                  <a:srgbClr val="005073"/>
                </a:solidFill>
                <a:latin typeface="CiscoSansTT ExtraLight"/>
                <a:ea typeface="MS PGothic" panose="020B0600070205080204" pitchFamily="34" charset="-128"/>
              </a:rPr>
              <a:t>全て消去されている</a:t>
            </a:r>
            <a:r>
              <a:rPr lang="en-US" altLang="ja-JP" sz="900" dirty="0">
                <a:solidFill>
                  <a:srgbClr val="005073"/>
                </a:solidFill>
                <a:latin typeface="CiscoSansTT ExtraLight"/>
                <a:ea typeface="MS PGothic" panose="020B0600070205080204" pitchFamily="34" charset="-128"/>
              </a:rPr>
              <a:t>)</a:t>
            </a:r>
            <a:endParaRPr lang="ja-JP" altLang="en-US" sz="900" dirty="0">
              <a:solidFill>
                <a:srgbClr val="005073"/>
              </a:solidFill>
              <a:latin typeface="CiscoSansTT ExtraLight"/>
              <a:ea typeface="MS PGothic" panose="020B0600070205080204" pitchFamily="34" charset="-128"/>
            </a:endParaRPr>
          </a:p>
        </p:txBody>
      </p:sp>
      <p:sp>
        <p:nvSpPr>
          <p:cNvPr id="19" name="吹き出し: 線 10">
            <a:extLst>
              <a:ext uri="{FF2B5EF4-FFF2-40B4-BE49-F238E27FC236}">
                <a16:creationId xmlns:a16="http://schemas.microsoft.com/office/drawing/2014/main" id="{05AABDBB-7887-4ADD-AF7B-A760CFC54001}"/>
              </a:ext>
            </a:extLst>
          </p:cNvPr>
          <p:cNvSpPr/>
          <p:nvPr/>
        </p:nvSpPr>
        <p:spPr>
          <a:xfrm>
            <a:off x="2246961" y="3222065"/>
            <a:ext cx="1927417" cy="274084"/>
          </a:xfrm>
          <a:prstGeom prst="callout1">
            <a:avLst>
              <a:gd name="adj1" fmla="val 49397"/>
              <a:gd name="adj2" fmla="val -1326"/>
              <a:gd name="adj3" fmla="val 71280"/>
              <a:gd name="adj4" fmla="val -40469"/>
            </a:avLst>
          </a:prstGeom>
          <a:solidFill>
            <a:schemeClr val="accent1">
              <a:alpha val="15000"/>
            </a:schemeClr>
          </a:solidFill>
          <a:ln>
            <a:solidFill>
              <a:schemeClr val="accent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defTabSz="457189"/>
            <a:r>
              <a:rPr lang="en-US" altLang="ja-JP" sz="900" dirty="0">
                <a:solidFill>
                  <a:srgbClr val="005073"/>
                </a:solidFill>
                <a:latin typeface="CiscoSansTT ExtraLight"/>
                <a:ea typeface="MS PGothic" panose="020B0600070205080204" pitchFamily="34" charset="-128"/>
              </a:rPr>
              <a:t>USB</a:t>
            </a:r>
            <a:r>
              <a:rPr lang="ja-JP" altLang="en-US" sz="900" dirty="0">
                <a:solidFill>
                  <a:srgbClr val="005073"/>
                </a:solidFill>
                <a:latin typeface="CiscoSansTT ExtraLight"/>
                <a:ea typeface="MS PGothic" panose="020B0600070205080204" pitchFamily="34" charset="-128"/>
              </a:rPr>
              <a:t> </a:t>
            </a:r>
            <a:r>
              <a:rPr lang="en-US" altLang="ja-JP" sz="900" dirty="0">
                <a:solidFill>
                  <a:srgbClr val="005073"/>
                </a:solidFill>
                <a:latin typeface="CiscoSansTT ExtraLight"/>
                <a:ea typeface="MS PGothic" panose="020B0600070205080204" pitchFamily="34" charset="-128"/>
              </a:rPr>
              <a:t>Flash</a:t>
            </a:r>
            <a:r>
              <a:rPr lang="ja-JP" altLang="en-US" sz="900" dirty="0">
                <a:solidFill>
                  <a:srgbClr val="005073"/>
                </a:solidFill>
                <a:latin typeface="CiscoSansTT ExtraLight"/>
                <a:ea typeface="MS PGothic" panose="020B0600070205080204" pitchFamily="34" charset="-128"/>
              </a:rPr>
              <a:t>の表示</a:t>
            </a:r>
            <a:r>
              <a:rPr lang="en-US" altLang="ja-JP" sz="900" dirty="0">
                <a:solidFill>
                  <a:srgbClr val="005073"/>
                </a:solidFill>
                <a:latin typeface="CiscoSansTT ExtraLight"/>
                <a:ea typeface="MS PGothic" panose="020B0600070205080204" pitchFamily="34" charset="-128"/>
              </a:rPr>
              <a:t>(</a:t>
            </a:r>
            <a:r>
              <a:rPr lang="ja-JP" altLang="en-US" sz="900" dirty="0">
                <a:solidFill>
                  <a:srgbClr val="005073"/>
                </a:solidFill>
                <a:latin typeface="CiscoSansTT ExtraLight"/>
                <a:ea typeface="MS PGothic" panose="020B0600070205080204" pitchFamily="34" charset="-128"/>
              </a:rPr>
              <a:t>全て消去されている</a:t>
            </a:r>
            <a:r>
              <a:rPr lang="en-US" altLang="ja-JP" sz="900" dirty="0">
                <a:solidFill>
                  <a:srgbClr val="005073"/>
                </a:solidFill>
                <a:latin typeface="CiscoSansTT ExtraLight"/>
                <a:ea typeface="MS PGothic" panose="020B0600070205080204" pitchFamily="34" charset="-128"/>
              </a:rPr>
              <a:t>)</a:t>
            </a:r>
            <a:endParaRPr lang="ja-JP" altLang="en-US" sz="900" dirty="0">
              <a:solidFill>
                <a:srgbClr val="005073"/>
              </a:solidFill>
              <a:latin typeface="CiscoSansTT ExtraLight"/>
              <a:ea typeface="MS PGothic" panose="020B0600070205080204" pitchFamily="34" charset="-128"/>
            </a:endParaRPr>
          </a:p>
        </p:txBody>
      </p:sp>
      <p:sp>
        <p:nvSpPr>
          <p:cNvPr id="24" name="テキスト ボックス 23">
            <a:extLst>
              <a:ext uri="{FF2B5EF4-FFF2-40B4-BE49-F238E27FC236}">
                <a16:creationId xmlns:a16="http://schemas.microsoft.com/office/drawing/2014/main" id="{8AD06745-5492-4321-853C-C1F4278D2EBD}"/>
              </a:ext>
            </a:extLst>
          </p:cNvPr>
          <p:cNvSpPr txBox="1"/>
          <p:nvPr/>
        </p:nvSpPr>
        <p:spPr>
          <a:xfrm>
            <a:off x="4497000" y="979870"/>
            <a:ext cx="4399351" cy="646331"/>
          </a:xfrm>
          <a:prstGeom prst="rect">
            <a:avLst/>
          </a:prstGeom>
          <a:noFill/>
        </p:spPr>
        <p:txBody>
          <a:bodyPr wrap="square" lIns="68580" tIns="34290" rIns="68580" bIns="34290" rtlCol="0" anchor="t">
            <a:spAutoFit/>
          </a:bodyPr>
          <a:lstStyle/>
          <a:p>
            <a:pPr marL="170974" indent="-170974" defTabSz="457189">
              <a:buFont typeface="Apple SD Gothic Neo Regular" panose="02000300000000000000" pitchFamily="2" charset="-127"/>
              <a:buChar char="◼"/>
            </a:pPr>
            <a:r>
              <a:rPr lang="ja-JP" altLang="en-US" sz="1050" b="1" dirty="0">
                <a:solidFill>
                  <a:srgbClr val="005073"/>
                </a:solidFill>
                <a:latin typeface="+mn-lt"/>
                <a:ea typeface="MS PGothic" panose="020B0600070205080204" pitchFamily="34" charset="-128"/>
              </a:rPr>
              <a:t>実行後の装置の起動</a:t>
            </a:r>
            <a:endParaRPr lang="en-US" altLang="ja-JP" sz="1050" b="1" dirty="0">
              <a:solidFill>
                <a:srgbClr val="005073"/>
              </a:solidFill>
              <a:latin typeface="+mn-lt"/>
              <a:ea typeface="MS PGothic" panose="020B0600070205080204" pitchFamily="34" charset="-128"/>
            </a:endParaRPr>
          </a:p>
          <a:p>
            <a:pPr defTabSz="457189"/>
            <a:r>
              <a:rPr lang="en-US" altLang="ja-JP" sz="900" dirty="0">
                <a:solidFill>
                  <a:srgbClr val="282828"/>
                </a:solidFill>
                <a:latin typeface="+mn-lt"/>
              </a:rPr>
              <a:t>Factory Reset</a:t>
            </a:r>
            <a:r>
              <a:rPr lang="ja-JP" altLang="en-US" sz="900" dirty="0">
                <a:solidFill>
                  <a:srgbClr val="282828"/>
                </a:solidFill>
                <a:latin typeface="+mn-lt"/>
              </a:rPr>
              <a:t>が完了後は、全ての</a:t>
            </a:r>
            <a:r>
              <a:rPr lang="en-US" altLang="ja-JP" sz="900" dirty="0">
                <a:solidFill>
                  <a:srgbClr val="282828"/>
                </a:solidFill>
                <a:latin typeface="+mn-lt"/>
              </a:rPr>
              <a:t>IOS</a:t>
            </a:r>
            <a:r>
              <a:rPr lang="ja-JP" altLang="en-US" sz="900" dirty="0">
                <a:solidFill>
                  <a:srgbClr val="282828"/>
                </a:solidFill>
                <a:latin typeface="+mn-lt"/>
              </a:rPr>
              <a:t>情報は消去されています。</a:t>
            </a:r>
            <a:endParaRPr lang="en-US" altLang="ja-JP" sz="900" dirty="0">
              <a:solidFill>
                <a:srgbClr val="282828"/>
              </a:solidFill>
              <a:latin typeface="+mn-lt"/>
            </a:endParaRPr>
          </a:p>
          <a:p>
            <a:pPr defTabSz="457189"/>
            <a:r>
              <a:rPr lang="ja-JP" altLang="en-US" sz="900" dirty="0">
                <a:solidFill>
                  <a:srgbClr val="282828"/>
                </a:solidFill>
                <a:latin typeface="+mn-lt"/>
              </a:rPr>
              <a:t>装置を利用する場合は、イメージを保存した</a:t>
            </a:r>
            <a:r>
              <a:rPr lang="en-US" altLang="ja-JP" sz="900" dirty="0">
                <a:solidFill>
                  <a:srgbClr val="282828"/>
                </a:solidFill>
                <a:latin typeface="+mn-lt"/>
              </a:rPr>
              <a:t>USB Flash</a:t>
            </a:r>
            <a:r>
              <a:rPr lang="ja-JP" altLang="en-US" sz="900" dirty="0">
                <a:solidFill>
                  <a:srgbClr val="282828"/>
                </a:solidFill>
                <a:latin typeface="+mn-lt"/>
              </a:rPr>
              <a:t>を利用して起動するか管理ポートを利用して</a:t>
            </a:r>
            <a:r>
              <a:rPr lang="en-US" altLang="ja-JP" sz="900" dirty="0">
                <a:solidFill>
                  <a:srgbClr val="282828"/>
                </a:solidFill>
                <a:latin typeface="+mn-lt"/>
              </a:rPr>
              <a:t>TFTP</a:t>
            </a:r>
            <a:r>
              <a:rPr lang="ja-JP" altLang="en-US" sz="900" dirty="0">
                <a:solidFill>
                  <a:srgbClr val="282828"/>
                </a:solidFill>
                <a:latin typeface="+mn-lt"/>
              </a:rPr>
              <a:t>サーバから起動します</a:t>
            </a:r>
            <a:endParaRPr lang="en-US" sz="900" dirty="0">
              <a:latin typeface="+mn-lt"/>
              <a:ea typeface="+mn-lt"/>
              <a:cs typeface="+mn-lt"/>
            </a:endParaRPr>
          </a:p>
        </p:txBody>
      </p:sp>
      <p:sp>
        <p:nvSpPr>
          <p:cNvPr id="27" name="テキスト ボックス 26">
            <a:extLst>
              <a:ext uri="{FF2B5EF4-FFF2-40B4-BE49-F238E27FC236}">
                <a16:creationId xmlns:a16="http://schemas.microsoft.com/office/drawing/2014/main" id="{1E45C35F-08E5-4640-8809-7854066C22C3}"/>
              </a:ext>
            </a:extLst>
          </p:cNvPr>
          <p:cNvSpPr txBox="1"/>
          <p:nvPr/>
        </p:nvSpPr>
        <p:spPr>
          <a:xfrm>
            <a:off x="4495338" y="1671930"/>
            <a:ext cx="2304957" cy="253916"/>
          </a:xfrm>
          <a:prstGeom prst="rect">
            <a:avLst/>
          </a:prstGeom>
          <a:noFill/>
        </p:spPr>
        <p:txBody>
          <a:bodyPr wrap="square" rtlCol="0">
            <a:spAutoFit/>
          </a:bodyPr>
          <a:lstStyle/>
          <a:p>
            <a:pPr marL="171446" indent="-171446" defTabSz="457189">
              <a:buFont typeface="Apple SD Gothic Neo Regular" panose="02000300000000000000" pitchFamily="2" charset="-127"/>
              <a:buChar char="◼"/>
            </a:pPr>
            <a:r>
              <a:rPr lang="en-US" altLang="ja-JP" sz="1050" b="1" dirty="0">
                <a:solidFill>
                  <a:srgbClr val="005073"/>
                </a:solidFill>
                <a:latin typeface="CiscoSansTT ExtraLight"/>
                <a:ea typeface="MS PGothic" panose="020B0600070205080204" pitchFamily="34" charset="-128"/>
              </a:rPr>
              <a:t>TFTP</a:t>
            </a:r>
            <a:r>
              <a:rPr lang="ja-JP" altLang="en-US" sz="1050" b="1" dirty="0">
                <a:solidFill>
                  <a:srgbClr val="005073"/>
                </a:solidFill>
                <a:latin typeface="CiscoSansTT ExtraLight"/>
                <a:ea typeface="MS PGothic" panose="020B0600070205080204" pitchFamily="34" charset="-128"/>
              </a:rPr>
              <a:t>を利用した起動</a:t>
            </a:r>
          </a:p>
        </p:txBody>
      </p:sp>
      <p:sp>
        <p:nvSpPr>
          <p:cNvPr id="28" name="テキスト ボックス 27">
            <a:extLst>
              <a:ext uri="{FF2B5EF4-FFF2-40B4-BE49-F238E27FC236}">
                <a16:creationId xmlns:a16="http://schemas.microsoft.com/office/drawing/2014/main" id="{A1B1533A-C631-4F16-9282-108204566B67}"/>
              </a:ext>
            </a:extLst>
          </p:cNvPr>
          <p:cNvSpPr txBox="1"/>
          <p:nvPr/>
        </p:nvSpPr>
        <p:spPr>
          <a:xfrm>
            <a:off x="4570834" y="4814308"/>
            <a:ext cx="4399351" cy="207749"/>
          </a:xfrm>
          <a:prstGeom prst="rect">
            <a:avLst/>
          </a:prstGeom>
          <a:noFill/>
        </p:spPr>
        <p:txBody>
          <a:bodyPr wrap="square" lIns="68580" tIns="34290" rIns="68580" bIns="34290" rtlCol="0" anchor="t">
            <a:spAutoFit/>
          </a:bodyPr>
          <a:lstStyle/>
          <a:p>
            <a:pPr defTabSz="457189"/>
            <a:r>
              <a:rPr lang="ja-JP" altLang="en-US" sz="900" dirty="0">
                <a:solidFill>
                  <a:srgbClr val="282828"/>
                </a:solidFill>
              </a:rPr>
              <a:t>装置起動完了後、通常のコマンドを利用して</a:t>
            </a:r>
            <a:r>
              <a:rPr lang="en-US" altLang="ja-JP" sz="900" dirty="0">
                <a:solidFill>
                  <a:srgbClr val="282828"/>
                </a:solidFill>
              </a:rPr>
              <a:t>IOS</a:t>
            </a:r>
            <a:r>
              <a:rPr lang="ja-JP" altLang="en-US" sz="900" dirty="0">
                <a:solidFill>
                  <a:srgbClr val="282828"/>
                </a:solidFill>
              </a:rPr>
              <a:t>イメージを</a:t>
            </a:r>
            <a:r>
              <a:rPr lang="en-US" altLang="ja-JP" sz="900" dirty="0">
                <a:solidFill>
                  <a:srgbClr val="282828"/>
                </a:solidFill>
              </a:rPr>
              <a:t>Flash</a:t>
            </a:r>
            <a:r>
              <a:rPr lang="ja-JP" altLang="en-US" sz="900" dirty="0">
                <a:solidFill>
                  <a:srgbClr val="282828"/>
                </a:solidFill>
              </a:rPr>
              <a:t> にコピーします</a:t>
            </a:r>
            <a:endParaRPr lang="en-US" sz="900" dirty="0">
              <a:ea typeface="+mn-lt"/>
              <a:cs typeface="+mn-lt"/>
            </a:endParaRPr>
          </a:p>
        </p:txBody>
      </p:sp>
    </p:spTree>
    <p:extLst>
      <p:ext uri="{BB962C8B-B14F-4D97-AF65-F5344CB8AC3E}">
        <p14:creationId xmlns:p14="http://schemas.microsoft.com/office/powerpoint/2010/main" val="2140007165"/>
      </p:ext>
    </p:extLst>
  </p:cSld>
  <p:clrMapOvr>
    <a:masterClrMapping/>
  </p:clrMapOvr>
</p:sld>
</file>

<file path=ppt/slides/slide1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ounded Rectangle 232">
            <a:extLst>
              <a:ext uri="{FF2B5EF4-FFF2-40B4-BE49-F238E27FC236}">
                <a16:creationId xmlns:a16="http://schemas.microsoft.com/office/drawing/2014/main" id="{9782EABE-F292-4D5E-BE99-3F21D1D4D2D8}"/>
              </a:ext>
            </a:extLst>
          </p:cNvPr>
          <p:cNvSpPr/>
          <p:nvPr/>
        </p:nvSpPr>
        <p:spPr>
          <a:xfrm>
            <a:off x="4431602" y="1908313"/>
            <a:ext cx="2183711" cy="2944913"/>
          </a:xfrm>
          <a:prstGeom prst="roundRect">
            <a:avLst>
              <a:gd name="adj" fmla="val 6029"/>
            </a:avLst>
          </a:prstGeom>
          <a:solidFill>
            <a:schemeClr val="bg2">
              <a:lumMod val="95000"/>
            </a:schemeClr>
          </a:solidFill>
          <a:ln w="3175" cmpd="sng">
            <a:solidFill>
              <a:srgbClr val="676767"/>
            </a:solidFill>
            <a:prstDash val="dot"/>
          </a:ln>
          <a:effectLst/>
        </p:spPr>
        <p:style>
          <a:lnRef idx="2">
            <a:schemeClr val="accent1">
              <a:shade val="50000"/>
            </a:schemeClr>
          </a:lnRef>
          <a:fillRef idx="1">
            <a:schemeClr val="accent1"/>
          </a:fillRef>
          <a:effectRef idx="0">
            <a:schemeClr val="accent1"/>
          </a:effectRef>
          <a:fontRef idx="minor">
            <a:schemeClr val="lt1"/>
          </a:fontRef>
        </p:style>
        <p:txBody>
          <a:bodyPr lIns="121917" tIns="60959" rIns="121917" bIns="60959" rtlCol="0" anchor="ctr"/>
          <a:lstStyle/>
          <a:p>
            <a:pPr algn="ctr" defTabSz="609544">
              <a:defRPr/>
            </a:pPr>
            <a:endParaRPr lang="en-US" sz="2400">
              <a:solidFill>
                <a:srgbClr val="FFFFFF"/>
              </a:solidFill>
              <a:ea typeface="MS PGothic" panose="020B0600070205080204" pitchFamily="34" charset="-128"/>
            </a:endParaRPr>
          </a:p>
        </p:txBody>
      </p:sp>
      <p:sp>
        <p:nvSpPr>
          <p:cNvPr id="7" name="角丸四角形吹き出し 6">
            <a:extLst>
              <a:ext uri="{FF2B5EF4-FFF2-40B4-BE49-F238E27FC236}">
                <a16:creationId xmlns:a16="http://schemas.microsoft.com/office/drawing/2014/main" id="{9EB66BC1-40E1-0D40-8B2D-9688731BC3CF}"/>
              </a:ext>
            </a:extLst>
          </p:cNvPr>
          <p:cNvSpPr/>
          <p:nvPr/>
        </p:nvSpPr>
        <p:spPr>
          <a:xfrm>
            <a:off x="6711185" y="2151493"/>
            <a:ext cx="2224311" cy="2291299"/>
          </a:xfrm>
          <a:prstGeom prst="wedgeRoundRectCallout">
            <a:avLst>
              <a:gd name="adj1" fmla="val -65467"/>
              <a:gd name="adj2" fmla="val 5959"/>
              <a:gd name="adj3" fmla="val 16667"/>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 name="Title 2">
            <a:extLst>
              <a:ext uri="{FF2B5EF4-FFF2-40B4-BE49-F238E27FC236}">
                <a16:creationId xmlns:a16="http://schemas.microsoft.com/office/drawing/2014/main" id="{B4E46717-193D-964E-B331-2B7326FCC372}"/>
              </a:ext>
            </a:extLst>
          </p:cNvPr>
          <p:cNvSpPr>
            <a:spLocks noGrp="1"/>
          </p:cNvSpPr>
          <p:nvPr>
            <p:ph type="title"/>
          </p:nvPr>
        </p:nvSpPr>
        <p:spPr/>
        <p:txBody>
          <a:bodyPr anchor="t"/>
          <a:lstStyle/>
          <a:p>
            <a:r>
              <a:rPr lang="en-US" sz="2775" dirty="0">
                <a:latin typeface="+mn-lt"/>
                <a:ea typeface="MS PGothic"/>
              </a:rPr>
              <a:t>Smart Licensing Using Policy</a:t>
            </a:r>
          </a:p>
        </p:txBody>
      </p:sp>
      <p:sp>
        <p:nvSpPr>
          <p:cNvPr id="5" name="Text Placeholder 4">
            <a:extLst>
              <a:ext uri="{FF2B5EF4-FFF2-40B4-BE49-F238E27FC236}">
                <a16:creationId xmlns:a16="http://schemas.microsoft.com/office/drawing/2014/main" id="{A9F797BE-25B5-8A46-B6B8-37C32BBAD93F}"/>
              </a:ext>
            </a:extLst>
          </p:cNvPr>
          <p:cNvSpPr>
            <a:spLocks noGrp="1"/>
          </p:cNvSpPr>
          <p:nvPr>
            <p:ph type="body" sz="quarter" idx="11"/>
          </p:nvPr>
        </p:nvSpPr>
        <p:spPr/>
        <p:txBody>
          <a:bodyPr anchor="b"/>
          <a:lstStyle/>
          <a:p>
            <a:r>
              <a:rPr lang="ja-JP" altLang="en-US" sz="1600">
                <a:ea typeface="MS PGothic" panose="020B0600070205080204" pitchFamily="34" charset="-128"/>
              </a:rPr>
              <a:t>機能説明</a:t>
            </a:r>
            <a:endParaRPr lang="en-US" sz="1600" dirty="0">
              <a:ea typeface="MS PGothic" panose="020B0600070205080204" pitchFamily="34" charset="-128"/>
            </a:endParaRPr>
          </a:p>
        </p:txBody>
      </p:sp>
      <p:sp>
        <p:nvSpPr>
          <p:cNvPr id="6" name="Text Placeholder 5">
            <a:extLst>
              <a:ext uri="{FF2B5EF4-FFF2-40B4-BE49-F238E27FC236}">
                <a16:creationId xmlns:a16="http://schemas.microsoft.com/office/drawing/2014/main" id="{AD0CEF74-413B-8F45-AD7F-1418652859F4}"/>
              </a:ext>
            </a:extLst>
          </p:cNvPr>
          <p:cNvSpPr>
            <a:spLocks noGrp="1"/>
          </p:cNvSpPr>
          <p:nvPr>
            <p:ph type="body" sz="quarter" idx="12"/>
          </p:nvPr>
        </p:nvSpPr>
        <p:spPr/>
        <p:txBody>
          <a:bodyPr/>
          <a:lstStyle/>
          <a:p>
            <a:r>
              <a:rPr kumimoji="1" lang="en-US" altLang="ja-JP" dirty="0">
                <a:ea typeface="MS PGothic" panose="020B0600070205080204" pitchFamily="34" charset="-128"/>
              </a:rPr>
              <a:t>3.2  IOS Management</a:t>
            </a:r>
            <a:endParaRPr lang="en-US" altLang="ja-JP" dirty="0">
              <a:solidFill>
                <a:schemeClr val="accent3">
                  <a:lumMod val="50000"/>
                </a:schemeClr>
              </a:solidFill>
              <a:ea typeface="MS PGothic" panose="020B0600070205080204" pitchFamily="34" charset="-128"/>
              <a:cs typeface="CiscoSansTT" panose="020B0503020201020303" pitchFamily="34" charset="0"/>
            </a:endParaRPr>
          </a:p>
        </p:txBody>
      </p:sp>
      <p:sp>
        <p:nvSpPr>
          <p:cNvPr id="26" name="Slide Number Placeholder 4">
            <a:extLst>
              <a:ext uri="{FF2B5EF4-FFF2-40B4-BE49-F238E27FC236}">
                <a16:creationId xmlns:a16="http://schemas.microsoft.com/office/drawing/2014/main" id="{F2E61259-2B50-5746-B5DF-1DBF1F82F3A1}"/>
              </a:ext>
            </a:extLst>
          </p:cNvPr>
          <p:cNvSpPr>
            <a:spLocks noGrp="1"/>
          </p:cNvSpPr>
          <p:nvPr>
            <p:ph type="sldNum" sz="quarter" idx="4294967295"/>
          </p:nvPr>
        </p:nvSpPr>
        <p:spPr>
          <a:xfrm>
            <a:off x="8648700" y="4884739"/>
            <a:ext cx="495300" cy="274637"/>
          </a:xfrm>
          <a:prstGeom prst="rect">
            <a:avLst/>
          </a:prstGeom>
        </p:spPr>
        <p:txBody>
          <a:bodyPr>
            <a:noAutofit/>
          </a:bodyPr>
          <a:lstStyle/>
          <a:p>
            <a:pPr defTabSz="457189"/>
            <a:fld id="{3945D0FD-48F1-4D72-80C5-FFB60B92A834}" type="slidenum">
              <a:rPr lang="en-US" sz="900">
                <a:solidFill>
                  <a:srgbClr val="282828"/>
                </a:solidFill>
                <a:latin typeface="+mn-lt"/>
                <a:ea typeface="MS PGothic" panose="020B0600070205080204" pitchFamily="34" charset="-128"/>
              </a:rPr>
              <a:pPr defTabSz="457189"/>
              <a:t>183</a:t>
            </a:fld>
            <a:endParaRPr lang="en-US" sz="900">
              <a:solidFill>
                <a:srgbClr val="282828"/>
              </a:solidFill>
              <a:latin typeface="+mn-lt"/>
              <a:ea typeface="MS PGothic" panose="020B0600070205080204" pitchFamily="34" charset="-128"/>
            </a:endParaRPr>
          </a:p>
        </p:txBody>
      </p:sp>
      <p:sp>
        <p:nvSpPr>
          <p:cNvPr id="29" name="テキスト ボックス 28">
            <a:extLst>
              <a:ext uri="{FF2B5EF4-FFF2-40B4-BE49-F238E27FC236}">
                <a16:creationId xmlns:a16="http://schemas.microsoft.com/office/drawing/2014/main" id="{E4AFE065-6DD0-47A3-8E20-54A9933766BB}"/>
              </a:ext>
            </a:extLst>
          </p:cNvPr>
          <p:cNvSpPr txBox="1"/>
          <p:nvPr/>
        </p:nvSpPr>
        <p:spPr>
          <a:xfrm>
            <a:off x="186540" y="1777439"/>
            <a:ext cx="4116400" cy="2885405"/>
          </a:xfrm>
          <a:prstGeom prst="rect">
            <a:avLst/>
          </a:prstGeom>
          <a:solidFill>
            <a:schemeClr val="bg2"/>
          </a:solidFill>
        </p:spPr>
        <p:txBody>
          <a:bodyPr wrap="square" lIns="68580" tIns="34290" rIns="68580" bIns="34290" rtlCol="0" anchor="t">
            <a:spAutoFit/>
          </a:bodyPr>
          <a:lstStyle/>
          <a:p>
            <a:pPr marL="170974" indent="-170974" defTabSz="457189">
              <a:buFont typeface="Apple SD Gothic Neo Regular" panose="02000300000000000000" pitchFamily="2" charset="-127"/>
              <a:buChar char="◼"/>
            </a:pPr>
            <a:r>
              <a:rPr lang="ja-JP" altLang="en-US" sz="1200" b="1" dirty="0">
                <a:solidFill>
                  <a:srgbClr val="005073"/>
                </a:solidFill>
                <a:latin typeface="+mn-lt"/>
                <a:ea typeface="MS PGothic" panose="020B0600070205080204" pitchFamily="34" charset="-128"/>
              </a:rPr>
              <a:t>特徴</a:t>
            </a:r>
            <a:endParaRPr lang="en-US" altLang="ja-JP" sz="1200" b="1" dirty="0">
              <a:solidFill>
                <a:srgbClr val="005073"/>
              </a:solidFill>
              <a:latin typeface="+mn-lt"/>
              <a:ea typeface="MS PGothic" panose="020B0600070205080204" pitchFamily="34" charset="-128"/>
            </a:endParaRPr>
          </a:p>
          <a:p>
            <a:pPr defTabSz="457189"/>
            <a:r>
              <a:rPr lang="ja-JP" altLang="en-US" sz="1050" dirty="0">
                <a:solidFill>
                  <a:srgbClr val="282828"/>
                </a:solidFill>
                <a:latin typeface="+mn-lt"/>
                <a:ea typeface="MS PGothic"/>
              </a:rPr>
              <a:t>デバイス側からの定期的な</a:t>
            </a:r>
            <a:r>
              <a:rPr lang="en-US" altLang="ja-JP" sz="1050" dirty="0">
                <a:solidFill>
                  <a:srgbClr val="282828"/>
                </a:solidFill>
                <a:latin typeface="+mn-lt"/>
                <a:ea typeface="MS PGothic"/>
              </a:rPr>
              <a:t> RUM</a:t>
            </a:r>
            <a:r>
              <a:rPr lang="ja-JP" altLang="en-US" sz="1050" dirty="0">
                <a:solidFill>
                  <a:srgbClr val="282828"/>
                </a:solidFill>
                <a:latin typeface="+mn-lt"/>
                <a:ea typeface="MS PGothic"/>
              </a:rPr>
              <a:t>レポートのみでライセンス管理を実施。</a:t>
            </a:r>
            <a:endParaRPr lang="en-US" altLang="ja-JP" sz="1050" dirty="0">
              <a:solidFill>
                <a:srgbClr val="282828"/>
              </a:solidFill>
              <a:latin typeface="+mn-lt"/>
              <a:ea typeface="MS PGothic" panose="020B0600070205080204" pitchFamily="34" charset="-128"/>
            </a:endParaRPr>
          </a:p>
          <a:p>
            <a:pPr marL="170974" indent="-170974" defTabSz="457189">
              <a:buFont typeface="Apple SD Gothic Neo Regular" panose="02000300000000000000" pitchFamily="2" charset="-127"/>
              <a:buChar char="◼"/>
            </a:pPr>
            <a:r>
              <a:rPr lang="ja-JP" altLang="en-US" sz="1200" b="1" dirty="0">
                <a:solidFill>
                  <a:srgbClr val="005073"/>
                </a:solidFill>
                <a:latin typeface="+mn-lt"/>
                <a:ea typeface="MS PGothic" panose="020B0600070205080204" pitchFamily="34" charset="-128"/>
              </a:rPr>
              <a:t>注意点</a:t>
            </a:r>
          </a:p>
          <a:p>
            <a:pPr marL="214313" indent="-214313" defTabSz="457189">
              <a:buFont typeface="Arial" panose="020B0604020202020204" pitchFamily="34" charset="0"/>
              <a:buChar char="•"/>
            </a:pPr>
            <a:r>
              <a:rPr lang="en-US" altLang="ja-JP" sz="1050" dirty="0">
                <a:solidFill>
                  <a:srgbClr val="282828"/>
                </a:solidFill>
                <a:latin typeface="+mn-lt"/>
                <a:ea typeface="MS PGothic"/>
              </a:rPr>
              <a:t>IOS-XE 17.3.2 </a:t>
            </a:r>
            <a:r>
              <a:rPr lang="ja-JP" altLang="en-US" sz="1050" dirty="0">
                <a:solidFill>
                  <a:srgbClr val="282828"/>
                </a:solidFill>
                <a:latin typeface="+mn-lt"/>
                <a:ea typeface="MS PGothic"/>
              </a:rPr>
              <a:t>及び</a:t>
            </a:r>
            <a:r>
              <a:rPr lang="en-US" altLang="ja-JP" sz="1050" dirty="0">
                <a:solidFill>
                  <a:srgbClr val="282828"/>
                </a:solidFill>
                <a:latin typeface="+mn-lt"/>
                <a:ea typeface="MS PGothic"/>
              </a:rPr>
              <a:t>17.4.1 </a:t>
            </a:r>
            <a:r>
              <a:rPr lang="ja-JP" altLang="en-US" sz="1050" dirty="0">
                <a:solidFill>
                  <a:srgbClr val="282828"/>
                </a:solidFill>
                <a:latin typeface="+mn-lt"/>
                <a:ea typeface="MS PGothic"/>
              </a:rPr>
              <a:t>以降のバージョンで対応しています。</a:t>
            </a:r>
            <a:endParaRPr lang="en-US" altLang="ja-JP" sz="1050" dirty="0">
              <a:solidFill>
                <a:srgbClr val="282828"/>
              </a:solidFill>
              <a:latin typeface="+mn-lt"/>
              <a:ea typeface="MS PGothic"/>
            </a:endParaRPr>
          </a:p>
          <a:p>
            <a:pPr marL="214313" indent="-214313" defTabSz="457189">
              <a:buFont typeface="Arial" panose="020B0604020202020204" pitchFamily="34" charset="0"/>
              <a:buChar char="•"/>
            </a:pPr>
            <a:r>
              <a:rPr lang="en-US" altLang="ja-JP" sz="1050" dirty="0" err="1">
                <a:solidFill>
                  <a:srgbClr val="282828"/>
                </a:solidFill>
                <a:latin typeface="+mn-lt"/>
                <a:ea typeface="MS PGothic"/>
              </a:rPr>
              <a:t>SLR</a:t>
            </a:r>
            <a:r>
              <a:rPr lang="en-US" altLang="ja-JP" sz="1050" dirty="0">
                <a:solidFill>
                  <a:srgbClr val="282828"/>
                </a:solidFill>
                <a:latin typeface="+mn-lt"/>
                <a:ea typeface="MS PGothic"/>
              </a:rPr>
              <a:t> </a:t>
            </a:r>
            <a:r>
              <a:rPr lang="ja-JP" altLang="en-US" sz="1050" dirty="0">
                <a:solidFill>
                  <a:srgbClr val="282828"/>
                </a:solidFill>
                <a:latin typeface="+mn-lt"/>
                <a:ea typeface="MS PGothic"/>
              </a:rPr>
              <a:t>は</a:t>
            </a:r>
            <a:r>
              <a:rPr lang="en-US" altLang="ja-JP" sz="1050" dirty="0">
                <a:solidFill>
                  <a:srgbClr val="282828"/>
                </a:solidFill>
                <a:latin typeface="+mn-lt"/>
                <a:ea typeface="MS PGothic"/>
              </a:rPr>
              <a:t> Smart Licensing Using Policy </a:t>
            </a:r>
            <a:r>
              <a:rPr lang="ja-JP" altLang="en-US" sz="1050" dirty="0">
                <a:solidFill>
                  <a:srgbClr val="282828"/>
                </a:solidFill>
                <a:latin typeface="+mn-lt"/>
                <a:ea typeface="MS PGothic"/>
              </a:rPr>
              <a:t>と完全に独立した異なる仕組みです。</a:t>
            </a:r>
            <a:endParaRPr lang="en-US" altLang="ja-JP" sz="1050" dirty="0">
              <a:solidFill>
                <a:srgbClr val="282828"/>
              </a:solidFill>
              <a:latin typeface="+mn-lt"/>
              <a:ea typeface="MS PGothic"/>
            </a:endParaRPr>
          </a:p>
          <a:p>
            <a:pPr marL="214313" indent="-214313" defTabSz="457189">
              <a:buFont typeface="Arial" panose="020B0604020202020204" pitchFamily="34" charset="0"/>
              <a:buChar char="•"/>
            </a:pPr>
            <a:r>
              <a:rPr lang="ja-JP" altLang="en-US" sz="1050" dirty="0">
                <a:solidFill>
                  <a:srgbClr val="282828"/>
                </a:solidFill>
                <a:latin typeface="+mn-lt"/>
                <a:ea typeface="MS PGothic"/>
              </a:rPr>
              <a:t>従来の</a:t>
            </a:r>
            <a:r>
              <a:rPr lang="en-US" altLang="ja-JP" sz="1050" dirty="0">
                <a:solidFill>
                  <a:srgbClr val="282828"/>
                </a:solidFill>
                <a:latin typeface="+mn-lt"/>
                <a:ea typeface="MS PGothic"/>
              </a:rPr>
              <a:t> Smart License </a:t>
            </a:r>
            <a:r>
              <a:rPr lang="ja-JP" altLang="en-US" sz="1050" dirty="0">
                <a:solidFill>
                  <a:srgbClr val="282828"/>
                </a:solidFill>
                <a:latin typeface="+mn-lt"/>
                <a:ea typeface="MS PGothic"/>
              </a:rPr>
              <a:t>と </a:t>
            </a:r>
            <a:r>
              <a:rPr lang="en-US" altLang="ja-JP" sz="1050" dirty="0">
                <a:solidFill>
                  <a:srgbClr val="282828"/>
                </a:solidFill>
                <a:latin typeface="+mn-lt"/>
                <a:ea typeface="MS PGothic"/>
              </a:rPr>
              <a:t>Smart Licensing Using Policy</a:t>
            </a:r>
            <a:r>
              <a:rPr lang="ja-JP" altLang="en-US" sz="1050" dirty="0">
                <a:solidFill>
                  <a:srgbClr val="282828"/>
                </a:solidFill>
                <a:latin typeface="+mn-lt"/>
                <a:ea typeface="MS PGothic"/>
              </a:rPr>
              <a:t>は併存しません。</a:t>
            </a:r>
            <a:endParaRPr lang="en-US" altLang="ja-JP" sz="1050" dirty="0">
              <a:solidFill>
                <a:srgbClr val="282828"/>
              </a:solidFill>
              <a:latin typeface="+mn-lt"/>
              <a:ea typeface="MS PGothic"/>
            </a:endParaRPr>
          </a:p>
          <a:p>
            <a:pPr marL="214313" indent="-214313" defTabSz="457189">
              <a:buFont typeface="Wingdings" pitchFamily="2" charset="2"/>
              <a:buChar char="n"/>
            </a:pPr>
            <a:r>
              <a:rPr lang="ja-JP" altLang="en-US" sz="1200" b="1" dirty="0">
                <a:solidFill>
                  <a:srgbClr val="005073"/>
                </a:solidFill>
                <a:latin typeface="+mn-lt"/>
                <a:ea typeface="MS PGothic" panose="020B0600070205080204" pitchFamily="34" charset="-128"/>
              </a:rPr>
              <a:t>用語集</a:t>
            </a:r>
            <a:endParaRPr lang="en-US" altLang="ja-JP" sz="1200" b="1" dirty="0">
              <a:solidFill>
                <a:srgbClr val="005073"/>
              </a:solidFill>
              <a:latin typeface="+mn-lt"/>
              <a:ea typeface="MS PGothic" panose="020B0600070205080204" pitchFamily="34" charset="-128"/>
            </a:endParaRPr>
          </a:p>
          <a:p>
            <a:pPr marL="214313" indent="-214313" defTabSz="457189">
              <a:buFont typeface="Arial" panose="020B0604020202020204" pitchFamily="34" charset="0"/>
              <a:buChar char="•"/>
            </a:pPr>
            <a:r>
              <a:rPr lang="en-US" altLang="ja-JP" sz="1050" dirty="0">
                <a:latin typeface="+mn-lt"/>
              </a:rPr>
              <a:t>Enforcement</a:t>
            </a:r>
            <a:r>
              <a:rPr lang="ja-JP" altLang="ja-JP" sz="1050" dirty="0">
                <a:latin typeface="+mn-lt"/>
              </a:rPr>
              <a:t>：何らかの機能を制限すること</a:t>
            </a:r>
            <a:r>
              <a:rPr lang="en-US" altLang="ja-JP" sz="1050" dirty="0">
                <a:latin typeface="+mn-lt"/>
              </a:rPr>
              <a:t>​</a:t>
            </a:r>
          </a:p>
          <a:p>
            <a:pPr marL="214313" indent="-214313" defTabSz="457189">
              <a:buFont typeface="Arial" panose="020B0604020202020204" pitchFamily="34" charset="0"/>
              <a:buChar char="•"/>
            </a:pPr>
            <a:r>
              <a:rPr lang="en-US" altLang="ja-JP" sz="1050" dirty="0">
                <a:latin typeface="+mn-lt"/>
              </a:rPr>
              <a:t>RUM</a:t>
            </a:r>
            <a:r>
              <a:rPr lang="ja-JP" altLang="ja-JP" sz="1050" dirty="0">
                <a:latin typeface="+mn-lt"/>
              </a:rPr>
              <a:t>レポート：デバイスを識別できる情報とライセンス利用状況を含む、製品インスタンスで生成されCSSM</a:t>
            </a:r>
            <a:r>
              <a:rPr lang="en-US" altLang="ja-JP" sz="1050" dirty="0">
                <a:latin typeface="+mn-lt"/>
              </a:rPr>
              <a:t> </a:t>
            </a:r>
            <a:r>
              <a:rPr lang="ja-JP" altLang="ja-JP" sz="1050" dirty="0">
                <a:latin typeface="+mn-lt"/>
              </a:rPr>
              <a:t>へ送信されるレポート</a:t>
            </a:r>
            <a:r>
              <a:rPr lang="en-US" altLang="ja-JP" sz="1050" dirty="0">
                <a:latin typeface="+mn-lt"/>
              </a:rPr>
              <a:t>​</a:t>
            </a:r>
            <a:r>
              <a:rPr lang="ja-JP" altLang="en-US" sz="1050" dirty="0">
                <a:latin typeface="+mn-lt"/>
              </a:rPr>
              <a:t>（</a:t>
            </a:r>
            <a:r>
              <a:rPr lang="en" altLang="ja-JP" sz="1050" dirty="0">
                <a:latin typeface="+mn-lt"/>
              </a:rPr>
              <a:t>Resource Utilization Measurement</a:t>
            </a:r>
            <a:r>
              <a:rPr lang="ja-JP" altLang="en-US" sz="1050" dirty="0">
                <a:latin typeface="+mn-lt"/>
              </a:rPr>
              <a:t>）</a:t>
            </a:r>
            <a:endParaRPr lang="en-US" altLang="ja-JP" sz="1050" dirty="0">
              <a:latin typeface="+mn-lt"/>
            </a:endParaRPr>
          </a:p>
          <a:p>
            <a:pPr marL="214313" indent="-214313" defTabSz="457189">
              <a:buFont typeface="Arial" panose="020B0604020202020204" pitchFamily="34" charset="0"/>
              <a:buChar char="•"/>
            </a:pPr>
            <a:r>
              <a:rPr lang="ja-JP" altLang="ja-JP" sz="1050" dirty="0">
                <a:latin typeface="+mn-lt"/>
              </a:rPr>
              <a:t>オンライン</a:t>
            </a:r>
            <a:r>
              <a:rPr lang="en-US" altLang="ja-JP" sz="1050" dirty="0">
                <a:latin typeface="+mn-lt"/>
              </a:rPr>
              <a:t>/</a:t>
            </a:r>
            <a:r>
              <a:rPr lang="ja-JP" altLang="ja-JP" sz="1050" dirty="0">
                <a:latin typeface="+mn-lt"/>
              </a:rPr>
              <a:t>オフライン：</a:t>
            </a:r>
            <a:r>
              <a:rPr lang="en-US" altLang="ja-JP" sz="1050" dirty="0" err="1">
                <a:latin typeface="+mn-lt"/>
              </a:rPr>
              <a:t>CSSM</a:t>
            </a:r>
            <a:r>
              <a:rPr lang="en-US" altLang="ja-JP" sz="1050" dirty="0">
                <a:latin typeface="+mn-lt"/>
              </a:rPr>
              <a:t> </a:t>
            </a:r>
            <a:r>
              <a:rPr lang="ja-JP" altLang="ja-JP" sz="1050" dirty="0">
                <a:latin typeface="+mn-lt"/>
              </a:rPr>
              <a:t>へ</a:t>
            </a:r>
            <a:r>
              <a:rPr lang="en-US" altLang="ja-JP" sz="1050" dirty="0">
                <a:latin typeface="+mn-lt"/>
              </a:rPr>
              <a:t> RUM</a:t>
            </a:r>
            <a:r>
              <a:rPr lang="ja-JP" altLang="ja-JP" sz="1050" dirty="0">
                <a:latin typeface="+mn-lt"/>
              </a:rPr>
              <a:t>レポートをアップロードする際の方法</a:t>
            </a:r>
            <a:r>
              <a:rPr lang="en-US" altLang="ja-JP" sz="1050" dirty="0">
                <a:latin typeface="+mn-lt"/>
              </a:rPr>
              <a:t>​</a:t>
            </a:r>
          </a:p>
          <a:p>
            <a:pPr marL="214313" indent="-214313">
              <a:buFont typeface="Arial" panose="020B0604020202020204" pitchFamily="34" charset="0"/>
              <a:buChar char="•"/>
            </a:pPr>
            <a:r>
              <a:rPr lang="ja-JP" altLang="ja-JP" sz="1050" dirty="0">
                <a:latin typeface="+mn-lt"/>
              </a:rPr>
              <a:t>トラストコード</a:t>
            </a:r>
            <a:r>
              <a:rPr lang="en-US" altLang="ja-JP" sz="1050" dirty="0">
                <a:latin typeface="+mn-lt"/>
              </a:rPr>
              <a:t>: </a:t>
            </a:r>
            <a:r>
              <a:rPr lang="ja-JP" altLang="ja-JP" sz="1050" dirty="0">
                <a:latin typeface="+mn-lt"/>
              </a:rPr>
              <a:t>今までの</a:t>
            </a:r>
            <a:r>
              <a:rPr lang="ja-JP" altLang="en-US" sz="1050" dirty="0">
                <a:latin typeface="+mn-lt"/>
              </a:rPr>
              <a:t>トークン</a:t>
            </a:r>
            <a:r>
              <a:rPr lang="en-US" altLang="ja-JP" sz="1050" dirty="0">
                <a:latin typeface="+mn-lt"/>
              </a:rPr>
              <a:t>ID</a:t>
            </a:r>
            <a:r>
              <a:rPr lang="ja-JP" altLang="ja-JP" sz="1050" dirty="0">
                <a:latin typeface="+mn-lt"/>
              </a:rPr>
              <a:t>と同じ。S</a:t>
            </a:r>
            <a:r>
              <a:rPr lang="en-US" altLang="ja-JP" sz="1050" dirty="0">
                <a:latin typeface="+mn-lt"/>
              </a:rPr>
              <a:t>mart Licensing</a:t>
            </a:r>
            <a:r>
              <a:rPr lang="ja-JP" altLang="ja-JP" sz="1050" dirty="0">
                <a:latin typeface="+mn-lt"/>
              </a:rPr>
              <a:t> Using PolicyにおいてはCSSMへの直接接続の場合のみ使用​</a:t>
            </a:r>
          </a:p>
        </p:txBody>
      </p:sp>
      <p:sp>
        <p:nvSpPr>
          <p:cNvPr id="66" name="Rounded Rectangle 166">
            <a:extLst>
              <a:ext uri="{FF2B5EF4-FFF2-40B4-BE49-F238E27FC236}">
                <a16:creationId xmlns:a16="http://schemas.microsoft.com/office/drawing/2014/main" id="{32F6E35F-5B3C-2F4D-9183-4D26A2B306F4}"/>
              </a:ext>
            </a:extLst>
          </p:cNvPr>
          <p:cNvSpPr/>
          <p:nvPr/>
        </p:nvSpPr>
        <p:spPr>
          <a:xfrm>
            <a:off x="4767458" y="2426879"/>
            <a:ext cx="1511999" cy="351000"/>
          </a:xfrm>
          <a:prstGeom prst="roundRect">
            <a:avLst/>
          </a:prstGeom>
          <a:solidFill>
            <a:schemeClr val="accent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189">
              <a:defRPr/>
            </a:pPr>
            <a:r>
              <a:rPr lang="en-US" sz="1200" dirty="0" err="1">
                <a:solidFill>
                  <a:srgbClr val="FFFFFF"/>
                </a:solidFill>
              </a:rPr>
              <a:t>CSSM</a:t>
            </a:r>
            <a:r>
              <a:rPr lang="en-US" sz="1200" dirty="0">
                <a:solidFill>
                  <a:srgbClr val="FFFFFF"/>
                </a:solidFill>
              </a:rPr>
              <a:t> On Cloud</a:t>
            </a:r>
          </a:p>
        </p:txBody>
      </p:sp>
      <p:sp>
        <p:nvSpPr>
          <p:cNvPr id="68" name="Rounded Rectangle 175">
            <a:extLst>
              <a:ext uri="{FF2B5EF4-FFF2-40B4-BE49-F238E27FC236}">
                <a16:creationId xmlns:a16="http://schemas.microsoft.com/office/drawing/2014/main" id="{EDD4141C-43C7-C44D-8F54-D27C74B96702}"/>
              </a:ext>
            </a:extLst>
          </p:cNvPr>
          <p:cNvSpPr/>
          <p:nvPr/>
        </p:nvSpPr>
        <p:spPr>
          <a:xfrm>
            <a:off x="4767458" y="3947384"/>
            <a:ext cx="1511999" cy="351000"/>
          </a:xfrm>
          <a:prstGeom prst="roundRect">
            <a:avLst/>
          </a:prstGeom>
          <a:solidFill>
            <a:schemeClr val="bg2">
              <a:lumMod val="65000"/>
            </a:schemeClr>
          </a:solidFill>
          <a:ln>
            <a:solidFill>
              <a:schemeClr val="tx1">
                <a:lumMod val="90000"/>
                <a:lumOff val="1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189">
              <a:defRPr/>
            </a:pPr>
            <a:r>
              <a:rPr lang="en-US" sz="1200" dirty="0">
                <a:solidFill>
                  <a:srgbClr val="FFFFFF"/>
                </a:solidFill>
                <a:ea typeface="ＭＳ Ｐゴシック" charset="0"/>
              </a:rPr>
              <a:t>Device</a:t>
            </a:r>
          </a:p>
        </p:txBody>
      </p:sp>
      <p:sp>
        <p:nvSpPr>
          <p:cNvPr id="70" name="Freeform 91">
            <a:extLst>
              <a:ext uri="{FF2B5EF4-FFF2-40B4-BE49-F238E27FC236}">
                <a16:creationId xmlns:a16="http://schemas.microsoft.com/office/drawing/2014/main" id="{713C0DF0-9674-5C4E-9A3F-06BF2560C755}"/>
              </a:ext>
            </a:extLst>
          </p:cNvPr>
          <p:cNvSpPr>
            <a:spLocks/>
          </p:cNvSpPr>
          <p:nvPr/>
        </p:nvSpPr>
        <p:spPr bwMode="auto">
          <a:xfrm flipH="1">
            <a:off x="4520631" y="2620299"/>
            <a:ext cx="567445" cy="344427"/>
          </a:xfrm>
          <a:custGeom>
            <a:avLst/>
            <a:gdLst>
              <a:gd name="T0" fmla="*/ 699 w 799"/>
              <a:gd name="T1" fmla="*/ 264 h 464"/>
              <a:gd name="T2" fmla="*/ 698 w 799"/>
              <a:gd name="T3" fmla="*/ 264 h 464"/>
              <a:gd name="T4" fmla="*/ 699 w 799"/>
              <a:gd name="T5" fmla="*/ 253 h 464"/>
              <a:gd name="T6" fmla="*/ 635 w 799"/>
              <a:gd name="T7" fmla="*/ 190 h 464"/>
              <a:gd name="T8" fmla="*/ 623 w 799"/>
              <a:gd name="T9" fmla="*/ 191 h 464"/>
              <a:gd name="T10" fmla="*/ 629 w 799"/>
              <a:gd name="T11" fmla="*/ 153 h 464"/>
              <a:gd name="T12" fmla="*/ 457 w 799"/>
              <a:gd name="T13" fmla="*/ 0 h 464"/>
              <a:gd name="T14" fmla="*/ 288 w 799"/>
              <a:gd name="T15" fmla="*/ 124 h 464"/>
              <a:gd name="T16" fmla="*/ 229 w 799"/>
              <a:gd name="T17" fmla="*/ 102 h 464"/>
              <a:gd name="T18" fmla="*/ 138 w 799"/>
              <a:gd name="T19" fmla="*/ 194 h 464"/>
              <a:gd name="T20" fmla="*/ 138 w 799"/>
              <a:gd name="T21" fmla="*/ 199 h 464"/>
              <a:gd name="T22" fmla="*/ 133 w 799"/>
              <a:gd name="T23" fmla="*/ 198 h 464"/>
              <a:gd name="T24" fmla="*/ 0 w 799"/>
              <a:gd name="T25" fmla="*/ 331 h 464"/>
              <a:gd name="T26" fmla="*/ 133 w 799"/>
              <a:gd name="T27" fmla="*/ 464 h 464"/>
              <a:gd name="T28" fmla="*/ 699 w 799"/>
              <a:gd name="T29" fmla="*/ 464 h 464"/>
              <a:gd name="T30" fmla="*/ 799 w 799"/>
              <a:gd name="T31" fmla="*/ 364 h 464"/>
              <a:gd name="T32" fmla="*/ 699 w 799"/>
              <a:gd name="T33" fmla="*/ 264 h 4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99" h="464">
                <a:moveTo>
                  <a:pt x="699" y="264"/>
                </a:moveTo>
                <a:cubicBezTo>
                  <a:pt x="698" y="264"/>
                  <a:pt x="698" y="264"/>
                  <a:pt x="698" y="264"/>
                </a:cubicBezTo>
                <a:cubicBezTo>
                  <a:pt x="698" y="260"/>
                  <a:pt x="699" y="257"/>
                  <a:pt x="699" y="253"/>
                </a:cubicBezTo>
                <a:cubicBezTo>
                  <a:pt x="699" y="218"/>
                  <a:pt x="670" y="190"/>
                  <a:pt x="635" y="190"/>
                </a:cubicBezTo>
                <a:cubicBezTo>
                  <a:pt x="631" y="190"/>
                  <a:pt x="627" y="190"/>
                  <a:pt x="623" y="191"/>
                </a:cubicBezTo>
                <a:cubicBezTo>
                  <a:pt x="627" y="179"/>
                  <a:pt x="629" y="166"/>
                  <a:pt x="629" y="153"/>
                </a:cubicBezTo>
                <a:cubicBezTo>
                  <a:pt x="629" y="69"/>
                  <a:pt x="552" y="0"/>
                  <a:pt x="457" y="0"/>
                </a:cubicBezTo>
                <a:cubicBezTo>
                  <a:pt x="373" y="0"/>
                  <a:pt x="304" y="53"/>
                  <a:pt x="288" y="124"/>
                </a:cubicBezTo>
                <a:cubicBezTo>
                  <a:pt x="272" y="110"/>
                  <a:pt x="252" y="102"/>
                  <a:pt x="229" y="102"/>
                </a:cubicBezTo>
                <a:cubicBezTo>
                  <a:pt x="179" y="102"/>
                  <a:pt x="138" y="143"/>
                  <a:pt x="138" y="194"/>
                </a:cubicBezTo>
                <a:cubicBezTo>
                  <a:pt x="138" y="195"/>
                  <a:pt x="138" y="197"/>
                  <a:pt x="138" y="199"/>
                </a:cubicBezTo>
                <a:cubicBezTo>
                  <a:pt x="133" y="198"/>
                  <a:pt x="133" y="198"/>
                  <a:pt x="133" y="198"/>
                </a:cubicBezTo>
                <a:cubicBezTo>
                  <a:pt x="59" y="198"/>
                  <a:pt x="0" y="257"/>
                  <a:pt x="0" y="331"/>
                </a:cubicBezTo>
                <a:cubicBezTo>
                  <a:pt x="0" y="404"/>
                  <a:pt x="59" y="464"/>
                  <a:pt x="133" y="464"/>
                </a:cubicBezTo>
                <a:cubicBezTo>
                  <a:pt x="699" y="464"/>
                  <a:pt x="699" y="464"/>
                  <a:pt x="699" y="464"/>
                </a:cubicBezTo>
                <a:cubicBezTo>
                  <a:pt x="754" y="464"/>
                  <a:pt x="799" y="419"/>
                  <a:pt x="799" y="364"/>
                </a:cubicBezTo>
                <a:cubicBezTo>
                  <a:pt x="799" y="309"/>
                  <a:pt x="754" y="264"/>
                  <a:pt x="699" y="264"/>
                </a:cubicBezTo>
                <a:close/>
              </a:path>
            </a:pathLst>
          </a:custGeom>
          <a:gradFill flip="none" rotWithShape="1">
            <a:gsLst>
              <a:gs pos="100000">
                <a:schemeClr val="bg2">
                  <a:lumMod val="75000"/>
                </a:schemeClr>
              </a:gs>
              <a:gs pos="0">
                <a:srgbClr val="FFFFFF">
                  <a:alpha val="86000"/>
                </a:srgbClr>
              </a:gs>
            </a:gsLst>
            <a:path path="shape">
              <a:fillToRect l="50000" t="50000" r="50000" b="50000"/>
            </a:path>
            <a:tileRect/>
          </a:gradFill>
          <a:ln w="25400" cap="flat" cmpd="sng" algn="ctr">
            <a:solidFill>
              <a:srgbClr val="FFFFFF">
                <a:lumMod val="75000"/>
              </a:srgbClr>
            </a:solidFill>
            <a:prstDash val="solid"/>
          </a:ln>
          <a:effectLst/>
        </p:spPr>
        <p:txBody>
          <a:bodyPr lIns="68565" tIns="34283" rIns="68565" bIns="34283" rtlCol="0" anchor="ctr"/>
          <a:lstStyle/>
          <a:p>
            <a:pPr algn="ctr" defTabSz="457166" eaLnBrk="0" hangingPunct="0">
              <a:defRPr/>
            </a:pPr>
            <a:endParaRPr lang="en-US" sz="1050" kern="0" dirty="0">
              <a:solidFill>
                <a:srgbClr val="1E4471"/>
              </a:solidFill>
              <a:latin typeface="+mn-lt"/>
              <a:ea typeface="ＭＳ Ｐゴシック" panose="020B0600070205080204" pitchFamily="34" charset="-128"/>
              <a:cs typeface="Arial" panose="020B0604020202020204" pitchFamily="34" charset="0"/>
            </a:endParaRPr>
          </a:p>
        </p:txBody>
      </p:sp>
      <p:cxnSp>
        <p:nvCxnSpPr>
          <p:cNvPr id="71" name="直線コネクタ 77">
            <a:extLst>
              <a:ext uri="{FF2B5EF4-FFF2-40B4-BE49-F238E27FC236}">
                <a16:creationId xmlns:a16="http://schemas.microsoft.com/office/drawing/2014/main" id="{C023DF79-5A8D-234A-84E3-B8CB863E1A69}"/>
              </a:ext>
            </a:extLst>
          </p:cNvPr>
          <p:cNvCxnSpPr>
            <a:cxnSpLocks/>
            <a:stCxn id="68" idx="0"/>
            <a:endCxn id="66" idx="2"/>
          </p:cNvCxnSpPr>
          <p:nvPr/>
        </p:nvCxnSpPr>
        <p:spPr>
          <a:xfrm flipV="1">
            <a:off x="5523458" y="2777880"/>
            <a:ext cx="0" cy="1169504"/>
          </a:xfrm>
          <a:prstGeom prst="line">
            <a:avLst/>
          </a:prstGeom>
          <a:ln w="38100">
            <a:solidFill>
              <a:schemeClr val="accent5"/>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cxnSp>
      <p:sp>
        <p:nvSpPr>
          <p:cNvPr id="72" name="テキスト ボックス 113">
            <a:extLst>
              <a:ext uri="{FF2B5EF4-FFF2-40B4-BE49-F238E27FC236}">
                <a16:creationId xmlns:a16="http://schemas.microsoft.com/office/drawing/2014/main" id="{72490EA9-13F4-FA4A-A15A-2C43B5C3BCB3}"/>
              </a:ext>
            </a:extLst>
          </p:cNvPr>
          <p:cNvSpPr txBox="1"/>
          <p:nvPr/>
        </p:nvSpPr>
        <p:spPr>
          <a:xfrm>
            <a:off x="5562939" y="3113370"/>
            <a:ext cx="1050541" cy="383951"/>
          </a:xfrm>
          <a:prstGeom prst="rect">
            <a:avLst/>
          </a:prstGeom>
          <a:noFill/>
        </p:spPr>
        <p:txBody>
          <a:bodyPr wrap="square" lIns="68580" tIns="34290" rIns="68580" bIns="34290" rtlCol="0" anchor="t">
            <a:spAutoFit/>
          </a:bodyPr>
          <a:lstStyle/>
          <a:p>
            <a:pPr defTabSz="342900">
              <a:lnSpc>
                <a:spcPts val="1275"/>
              </a:lnSpc>
              <a:defRPr/>
            </a:pPr>
            <a:r>
              <a:rPr kumimoji="1" lang="ja-JP" altLang="en-US" sz="825">
                <a:solidFill>
                  <a:srgbClr val="EAB200"/>
                </a:solidFill>
                <a:latin typeface="+mn-lt"/>
                <a:ea typeface="MS PGothic"/>
                <a:cs typeface="Arial"/>
              </a:rPr>
              <a:t>ポリシーに基づく</a:t>
            </a:r>
            <a:endParaRPr lang="en-US" altLang="ja-JP" sz="825" dirty="0">
              <a:solidFill>
                <a:srgbClr val="EAB200"/>
              </a:solidFill>
              <a:latin typeface="+mn-lt"/>
              <a:ea typeface="MS PGothic"/>
              <a:cs typeface="Arial"/>
            </a:endParaRPr>
          </a:p>
          <a:p>
            <a:pPr defTabSz="342900">
              <a:lnSpc>
                <a:spcPts val="1275"/>
              </a:lnSpc>
              <a:defRPr/>
            </a:pPr>
            <a:r>
              <a:rPr kumimoji="1" lang="en-US" altLang="ja-JP" sz="825" dirty="0">
                <a:solidFill>
                  <a:srgbClr val="EAB200"/>
                </a:solidFill>
                <a:latin typeface="+mn-lt"/>
                <a:ea typeface="MS PGothic"/>
                <a:cs typeface="Arial"/>
              </a:rPr>
              <a:t>RUM</a:t>
            </a:r>
            <a:r>
              <a:rPr kumimoji="1" lang="ja-JP" altLang="en-US" sz="825">
                <a:solidFill>
                  <a:srgbClr val="EAB200"/>
                </a:solidFill>
                <a:latin typeface="+mn-lt"/>
                <a:ea typeface="MS PGothic"/>
                <a:cs typeface="Arial"/>
              </a:rPr>
              <a:t>レポート</a:t>
            </a:r>
            <a:endParaRPr lang="en-US" altLang="ja-JP" sz="825" dirty="0">
              <a:solidFill>
                <a:srgbClr val="EAB200"/>
              </a:solidFill>
              <a:latin typeface="+mn-lt"/>
              <a:ea typeface="MS PGothic"/>
              <a:cs typeface="Arial"/>
            </a:endParaRPr>
          </a:p>
        </p:txBody>
      </p:sp>
      <p:sp>
        <p:nvSpPr>
          <p:cNvPr id="4" name="テキスト ボックス 3">
            <a:extLst>
              <a:ext uri="{FF2B5EF4-FFF2-40B4-BE49-F238E27FC236}">
                <a16:creationId xmlns:a16="http://schemas.microsoft.com/office/drawing/2014/main" id="{34D59672-89EF-5C48-ACDE-FEBEDE8BF09A}"/>
              </a:ext>
            </a:extLst>
          </p:cNvPr>
          <p:cNvSpPr txBox="1"/>
          <p:nvPr/>
        </p:nvSpPr>
        <p:spPr>
          <a:xfrm>
            <a:off x="4768556" y="1990574"/>
            <a:ext cx="1657826" cy="369332"/>
          </a:xfrm>
          <a:prstGeom prst="rect">
            <a:avLst/>
          </a:prstGeom>
          <a:noFill/>
        </p:spPr>
        <p:txBody>
          <a:bodyPr wrap="none" rtlCol="0">
            <a:spAutoFit/>
          </a:bodyPr>
          <a:lstStyle/>
          <a:p>
            <a:r>
              <a:rPr lang="en-US" altLang="ja-JP" sz="900">
                <a:latin typeface="+mn-lt"/>
              </a:rPr>
              <a:t>※ </a:t>
            </a:r>
            <a:r>
              <a:rPr lang="ja-JP" altLang="en-US" sz="900">
                <a:latin typeface="+mn-lt"/>
              </a:rPr>
              <a:t>基本の形となります。</a:t>
            </a:r>
            <a:br>
              <a:rPr lang="en-US" altLang="ja-JP" sz="900">
                <a:latin typeface="+mn-lt"/>
              </a:rPr>
            </a:br>
            <a:r>
              <a:rPr lang="ja-JP" altLang="en-US" sz="900">
                <a:latin typeface="+mn-lt"/>
              </a:rPr>
              <a:t>詳細なトポロジーは次頁です。</a:t>
            </a:r>
            <a:endParaRPr kumimoji="1" lang="ja-JP" altLang="en-US" sz="900">
              <a:latin typeface="+mn-lt"/>
            </a:endParaRPr>
          </a:p>
        </p:txBody>
      </p:sp>
      <p:sp>
        <p:nvSpPr>
          <p:cNvPr id="74" name="Rounded Rectangle 4">
            <a:extLst>
              <a:ext uri="{FF2B5EF4-FFF2-40B4-BE49-F238E27FC236}">
                <a16:creationId xmlns:a16="http://schemas.microsoft.com/office/drawing/2014/main" id="{38819FB0-D4D3-AC4B-8287-4DF3D31F288A}"/>
              </a:ext>
            </a:extLst>
          </p:cNvPr>
          <p:cNvSpPr/>
          <p:nvPr/>
        </p:nvSpPr>
        <p:spPr>
          <a:xfrm>
            <a:off x="7326140" y="2838181"/>
            <a:ext cx="822960" cy="633528"/>
          </a:xfrm>
          <a:prstGeom prst="roundRect">
            <a:avLst/>
          </a:prstGeom>
          <a:solidFill>
            <a:srgbClr val="92D050"/>
          </a:solidFill>
          <a:ln>
            <a:solidFill>
              <a:schemeClr val="accent2">
                <a:lumMod val="5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189">
              <a:defRPr/>
            </a:pPr>
            <a:endParaRPr lang="en-US" sz="1900">
              <a:solidFill>
                <a:srgbClr val="0D274D"/>
              </a:solidFill>
            </a:endParaRPr>
          </a:p>
        </p:txBody>
      </p:sp>
      <p:sp>
        <p:nvSpPr>
          <p:cNvPr id="75" name="Rounded Rectangle 5">
            <a:extLst>
              <a:ext uri="{FF2B5EF4-FFF2-40B4-BE49-F238E27FC236}">
                <a16:creationId xmlns:a16="http://schemas.microsoft.com/office/drawing/2014/main" id="{B10AE8A0-D31D-8349-BB1A-4246C76C246B}"/>
              </a:ext>
            </a:extLst>
          </p:cNvPr>
          <p:cNvSpPr/>
          <p:nvPr/>
        </p:nvSpPr>
        <p:spPr>
          <a:xfrm>
            <a:off x="7480701" y="2889912"/>
            <a:ext cx="515999" cy="158989"/>
          </a:xfrm>
          <a:prstGeom prst="roundRect">
            <a:avLst/>
          </a:prstGeom>
          <a:solidFill>
            <a:srgbClr val="00B050"/>
          </a:solidFill>
          <a:ln>
            <a:solidFill>
              <a:schemeClr val="accent2">
                <a:lumMod val="5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189">
              <a:defRPr/>
            </a:pPr>
            <a:r>
              <a:rPr lang="en-US" sz="800">
                <a:solidFill>
                  <a:srgbClr val="FFFFFF"/>
                </a:solidFill>
              </a:rPr>
              <a:t>CSLU</a:t>
            </a:r>
          </a:p>
        </p:txBody>
      </p:sp>
      <p:sp>
        <p:nvSpPr>
          <p:cNvPr id="77" name="テキスト ボックス 76">
            <a:extLst>
              <a:ext uri="{FF2B5EF4-FFF2-40B4-BE49-F238E27FC236}">
                <a16:creationId xmlns:a16="http://schemas.microsoft.com/office/drawing/2014/main" id="{96496EC6-82C9-724F-86E5-423F38515353}"/>
              </a:ext>
            </a:extLst>
          </p:cNvPr>
          <p:cNvSpPr txBox="1"/>
          <p:nvPr/>
        </p:nvSpPr>
        <p:spPr>
          <a:xfrm>
            <a:off x="6749637" y="2600672"/>
            <a:ext cx="2089033" cy="230832"/>
          </a:xfrm>
          <a:prstGeom prst="rect">
            <a:avLst/>
          </a:prstGeom>
          <a:noFill/>
        </p:spPr>
        <p:txBody>
          <a:bodyPr wrap="none" rtlCol="0">
            <a:spAutoFit/>
          </a:bodyPr>
          <a:lstStyle/>
          <a:p>
            <a:r>
              <a:rPr lang="en-US" altLang="ja-JP" sz="900" b="1" u="sng" dirty="0" err="1">
                <a:latin typeface="+mn-lt"/>
                <a:ea typeface="+mj-ea"/>
              </a:rPr>
              <a:t>CSLU</a:t>
            </a:r>
            <a:r>
              <a:rPr lang="en-US" altLang="ja-JP" sz="900" b="1" u="sng" dirty="0">
                <a:latin typeface="+mn-lt"/>
                <a:ea typeface="+mj-ea"/>
              </a:rPr>
              <a:t> (Cisco Smart Licensing Utility)</a:t>
            </a:r>
            <a:endParaRPr kumimoji="1" lang="ja-JP" altLang="en-US" sz="900" b="1" u="sng" dirty="0">
              <a:latin typeface="+mn-lt"/>
              <a:ea typeface="+mj-ea"/>
            </a:endParaRPr>
          </a:p>
        </p:txBody>
      </p:sp>
      <p:sp>
        <p:nvSpPr>
          <p:cNvPr id="109" name="テキスト ボックス 108">
            <a:extLst>
              <a:ext uri="{FF2B5EF4-FFF2-40B4-BE49-F238E27FC236}">
                <a16:creationId xmlns:a16="http://schemas.microsoft.com/office/drawing/2014/main" id="{4E8AD2B9-6334-3246-93F5-EE68FA2379A9}"/>
              </a:ext>
            </a:extLst>
          </p:cNvPr>
          <p:cNvSpPr txBox="1"/>
          <p:nvPr/>
        </p:nvSpPr>
        <p:spPr>
          <a:xfrm>
            <a:off x="6692594" y="3511514"/>
            <a:ext cx="2222807" cy="900246"/>
          </a:xfrm>
          <a:prstGeom prst="rect">
            <a:avLst/>
          </a:prstGeom>
          <a:noFill/>
        </p:spPr>
        <p:txBody>
          <a:bodyPr wrap="square" lIns="68580" tIns="34290" rIns="68580" bIns="34290" rtlCol="0" anchor="t">
            <a:spAutoFit/>
          </a:bodyPr>
          <a:lstStyle/>
          <a:p>
            <a:r>
              <a:rPr lang="en-US" altLang="ja-JP" sz="900" dirty="0" err="1">
                <a:latin typeface="+mn-lt"/>
              </a:rPr>
              <a:t>CSLU</a:t>
            </a:r>
            <a:r>
              <a:rPr lang="ja-JP" altLang="en-US" sz="900" dirty="0">
                <a:latin typeface="+mn-lt"/>
              </a:rPr>
              <a:t>は、デバイスからの</a:t>
            </a:r>
            <a:r>
              <a:rPr lang="en-US" altLang="ja-JP" sz="900" dirty="0">
                <a:latin typeface="+mn-lt"/>
              </a:rPr>
              <a:t>RUM</a:t>
            </a:r>
            <a:r>
              <a:rPr lang="ja-JP" altLang="en-US" sz="900" dirty="0">
                <a:latin typeface="+mn-lt"/>
              </a:rPr>
              <a:t>レポートを収集し、</a:t>
            </a:r>
            <a:r>
              <a:rPr lang="en-US" altLang="ja-JP" sz="900" dirty="0" err="1">
                <a:latin typeface="+mn-lt"/>
              </a:rPr>
              <a:t>CSSM</a:t>
            </a:r>
            <a:r>
              <a:rPr lang="en-US" altLang="ja-JP" sz="900" dirty="0">
                <a:latin typeface="+mn-lt"/>
              </a:rPr>
              <a:t> </a:t>
            </a:r>
            <a:r>
              <a:rPr lang="ja-JP" altLang="en-US" sz="900" dirty="0">
                <a:latin typeface="+mn-lt"/>
              </a:rPr>
              <a:t>へ一括して送る仲介アプリとして利用が可能です。</a:t>
            </a:r>
            <a:br>
              <a:rPr lang="en-US" altLang="ja-JP" sz="900" dirty="0">
                <a:latin typeface="+mn-lt"/>
              </a:rPr>
            </a:br>
            <a:r>
              <a:rPr lang="ja-JP" altLang="en-US" sz="900" dirty="0">
                <a:latin typeface="+mn-lt"/>
              </a:rPr>
              <a:t>デバイスと</a:t>
            </a:r>
            <a:r>
              <a:rPr lang="en-US" altLang="ja-JP" sz="900" dirty="0">
                <a:latin typeface="+mn-lt"/>
              </a:rPr>
              <a:t> </a:t>
            </a:r>
            <a:r>
              <a:rPr lang="en-US" altLang="ja-JP" sz="900" dirty="0" err="1">
                <a:latin typeface="+mn-lt"/>
              </a:rPr>
              <a:t>CSSM</a:t>
            </a:r>
            <a:r>
              <a:rPr lang="en-US" altLang="ja-JP" sz="900" dirty="0">
                <a:latin typeface="+mn-lt"/>
              </a:rPr>
              <a:t> on Cloud </a:t>
            </a:r>
            <a:r>
              <a:rPr lang="ja-JP" altLang="en-US" sz="900" dirty="0">
                <a:latin typeface="+mn-lt"/>
              </a:rPr>
              <a:t>の間に仲介させて利用します。</a:t>
            </a:r>
            <a:endParaRPr lang="en-US" altLang="ja-JP" sz="900" dirty="0">
              <a:latin typeface="+mn-lt"/>
            </a:endParaRPr>
          </a:p>
          <a:p>
            <a:endParaRPr kumimoji="1" lang="ja-JP" altLang="en-US" sz="900" dirty="0">
              <a:latin typeface="+mn-lt"/>
            </a:endParaRPr>
          </a:p>
        </p:txBody>
      </p:sp>
      <p:sp>
        <p:nvSpPr>
          <p:cNvPr id="110" name="テキスト ボックス 109">
            <a:extLst>
              <a:ext uri="{FF2B5EF4-FFF2-40B4-BE49-F238E27FC236}">
                <a16:creationId xmlns:a16="http://schemas.microsoft.com/office/drawing/2014/main" id="{AA03B056-D592-3C4D-B562-651A26A980D1}"/>
              </a:ext>
            </a:extLst>
          </p:cNvPr>
          <p:cNvSpPr txBox="1"/>
          <p:nvPr/>
        </p:nvSpPr>
        <p:spPr>
          <a:xfrm>
            <a:off x="6815658" y="2211902"/>
            <a:ext cx="1824538" cy="369332"/>
          </a:xfrm>
          <a:prstGeom prst="rect">
            <a:avLst/>
          </a:prstGeom>
          <a:noFill/>
        </p:spPr>
        <p:txBody>
          <a:bodyPr wrap="none" rtlCol="0">
            <a:spAutoFit/>
          </a:bodyPr>
          <a:lstStyle/>
          <a:p>
            <a:r>
              <a:rPr kumimoji="1" lang="ja-JP" altLang="en-US" sz="900">
                <a:latin typeface="+mn-lt"/>
              </a:rPr>
              <a:t>複数デバイスから行われる通信を</a:t>
            </a:r>
            <a:br>
              <a:rPr kumimoji="1" lang="en-US" altLang="ja-JP" sz="900">
                <a:latin typeface="+mn-lt"/>
              </a:rPr>
            </a:br>
            <a:r>
              <a:rPr kumimoji="1" lang="ja-JP" altLang="en-US" sz="900">
                <a:latin typeface="+mn-lt"/>
              </a:rPr>
              <a:t>まとめたいお客様には</a:t>
            </a:r>
            <a:r>
              <a:rPr kumimoji="1" lang="en-US" altLang="ja-JP" sz="900">
                <a:latin typeface="+mn-lt"/>
              </a:rPr>
              <a:t>…</a:t>
            </a:r>
            <a:endParaRPr kumimoji="1" lang="ja-JP" altLang="en-US" sz="900">
              <a:latin typeface="+mn-lt"/>
            </a:endParaRPr>
          </a:p>
        </p:txBody>
      </p:sp>
      <p:sp>
        <p:nvSpPr>
          <p:cNvPr id="21" name="四角形: 角を丸くする 20">
            <a:extLst>
              <a:ext uri="{FF2B5EF4-FFF2-40B4-BE49-F238E27FC236}">
                <a16:creationId xmlns:a16="http://schemas.microsoft.com/office/drawing/2014/main" id="{4195B7D1-8714-4FAA-8A4A-A85CB0903788}"/>
              </a:ext>
            </a:extLst>
          </p:cNvPr>
          <p:cNvSpPr/>
          <p:nvPr/>
        </p:nvSpPr>
        <p:spPr>
          <a:xfrm>
            <a:off x="248696" y="1132504"/>
            <a:ext cx="8686800" cy="454026"/>
          </a:xfrm>
          <a:prstGeom prst="roundRect">
            <a:avLst/>
          </a:prstGeom>
          <a:solidFill>
            <a:schemeClr val="tx2"/>
          </a:solidFill>
          <a:ln w="9525" cap="flat" cmpd="sng" algn="ctr">
            <a:noFill/>
            <a:prstDash val="solid"/>
            <a:round/>
            <a:headEnd type="none" w="med" len="med"/>
            <a:tailEnd type="none" w="med" len="med"/>
          </a:ln>
        </p:spPr>
        <p:style>
          <a:lnRef idx="0">
            <a:scrgbClr r="0" g="0" b="0"/>
          </a:lnRef>
          <a:fillRef idx="0">
            <a:scrgbClr r="0" g="0" b="0"/>
          </a:fillRef>
          <a:effectRef idx="0">
            <a:scrgbClr r="0" g="0" b="0"/>
          </a:effectRef>
          <a:fontRef idx="minor">
            <a:schemeClr val="accent1"/>
          </a:fontRef>
        </p:style>
        <p:txBody>
          <a:bodyPr rtlCol="0" anchor="ctr"/>
          <a:lstStyle/>
          <a:p>
            <a:r>
              <a:rPr kumimoji="1" lang="en-US" altLang="ja-JP" sz="1200" dirty="0">
                <a:solidFill>
                  <a:schemeClr val="accent1">
                    <a:lumMod val="20000"/>
                    <a:lumOff val="80000"/>
                  </a:schemeClr>
                </a:solidFill>
                <a:ea typeface="MS PGothic" panose="020B0600070205080204" pitchFamily="34" charset="-128"/>
              </a:rPr>
              <a:t>Smart Licensing </a:t>
            </a:r>
            <a:r>
              <a:rPr kumimoji="1" lang="ja-JP" altLang="en-US" sz="1200" dirty="0">
                <a:solidFill>
                  <a:schemeClr val="accent1">
                    <a:lumMod val="20000"/>
                    <a:lumOff val="80000"/>
                  </a:schemeClr>
                </a:solidFill>
                <a:ea typeface="MS PGothic" panose="020B0600070205080204" pitchFamily="34" charset="-128"/>
              </a:rPr>
              <a:t>対応デバイスの運用を簡略化し、なおかつライセンスの管理性と可視性を保つ、</a:t>
            </a:r>
            <a:r>
              <a:rPr kumimoji="1" lang="en-US" altLang="ja-JP" sz="1200" dirty="0">
                <a:solidFill>
                  <a:schemeClr val="accent1">
                    <a:lumMod val="20000"/>
                    <a:lumOff val="80000"/>
                  </a:schemeClr>
                </a:solidFill>
                <a:ea typeface="MS PGothic" panose="020B0600070205080204" pitchFamily="34" charset="-128"/>
              </a:rPr>
              <a:t>Smart Licensing </a:t>
            </a:r>
            <a:r>
              <a:rPr kumimoji="1" lang="ja-JP" altLang="en-US" sz="1200" dirty="0">
                <a:solidFill>
                  <a:schemeClr val="accent1">
                    <a:lumMod val="20000"/>
                    <a:lumOff val="80000"/>
                  </a:schemeClr>
                </a:solidFill>
                <a:ea typeface="MS PGothic" panose="020B0600070205080204" pitchFamily="34" charset="-128"/>
              </a:rPr>
              <a:t>の新しい仕組みです。</a:t>
            </a:r>
            <a:endParaRPr kumimoji="1" lang="ja-JP" altLang="en-US" sz="1200" b="1" dirty="0">
              <a:solidFill>
                <a:schemeClr val="accent1">
                  <a:lumMod val="20000"/>
                  <a:lumOff val="80000"/>
                </a:schemeClr>
              </a:solidFill>
              <a:ea typeface="MS PGothic" panose="020B0600070205080204" pitchFamily="34" charset="-128"/>
            </a:endParaRPr>
          </a:p>
        </p:txBody>
      </p:sp>
    </p:spTree>
    <p:extLst>
      <p:ext uri="{BB962C8B-B14F-4D97-AF65-F5344CB8AC3E}">
        <p14:creationId xmlns:p14="http://schemas.microsoft.com/office/powerpoint/2010/main" val="264840374"/>
      </p:ext>
    </p:extLst>
  </p:cSld>
  <p:clrMapOvr>
    <a:masterClrMapping/>
  </p:clrMapOvr>
</p:sld>
</file>

<file path=ppt/slides/slide1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B4E46717-193D-964E-B331-2B7326FCC372}"/>
              </a:ext>
            </a:extLst>
          </p:cNvPr>
          <p:cNvSpPr>
            <a:spLocks noGrp="1"/>
          </p:cNvSpPr>
          <p:nvPr>
            <p:ph type="title"/>
          </p:nvPr>
        </p:nvSpPr>
        <p:spPr/>
        <p:txBody>
          <a:bodyPr anchor="t"/>
          <a:lstStyle/>
          <a:p>
            <a:r>
              <a:rPr lang="en-US" sz="2775" dirty="0">
                <a:latin typeface="+mn-lt"/>
                <a:ea typeface="MS PGothic"/>
              </a:rPr>
              <a:t>Smart Licensing Using Policy</a:t>
            </a:r>
          </a:p>
        </p:txBody>
      </p:sp>
      <p:sp>
        <p:nvSpPr>
          <p:cNvPr id="5" name="Text Placeholder 4">
            <a:extLst>
              <a:ext uri="{FF2B5EF4-FFF2-40B4-BE49-F238E27FC236}">
                <a16:creationId xmlns:a16="http://schemas.microsoft.com/office/drawing/2014/main" id="{A9F797BE-25B5-8A46-B6B8-37C32BBAD93F}"/>
              </a:ext>
            </a:extLst>
          </p:cNvPr>
          <p:cNvSpPr>
            <a:spLocks noGrp="1"/>
          </p:cNvSpPr>
          <p:nvPr>
            <p:ph type="body" sz="quarter" idx="11"/>
          </p:nvPr>
        </p:nvSpPr>
        <p:spPr/>
        <p:txBody>
          <a:bodyPr anchor="b"/>
          <a:lstStyle/>
          <a:p>
            <a:r>
              <a:rPr lang="ja-JP" altLang="en-US" sz="1600" dirty="0">
                <a:ea typeface="MS PGothic" panose="020B0600070205080204" pitchFamily="34" charset="-128"/>
              </a:rPr>
              <a:t>トポロジー</a:t>
            </a:r>
            <a:endParaRPr lang="en-US" sz="1600" dirty="0">
              <a:ea typeface="MS PGothic" panose="020B0600070205080204" pitchFamily="34" charset="-128"/>
            </a:endParaRPr>
          </a:p>
        </p:txBody>
      </p:sp>
      <p:sp>
        <p:nvSpPr>
          <p:cNvPr id="6" name="Text Placeholder 5">
            <a:extLst>
              <a:ext uri="{FF2B5EF4-FFF2-40B4-BE49-F238E27FC236}">
                <a16:creationId xmlns:a16="http://schemas.microsoft.com/office/drawing/2014/main" id="{AD0CEF74-413B-8F45-AD7F-1418652859F4}"/>
              </a:ext>
            </a:extLst>
          </p:cNvPr>
          <p:cNvSpPr>
            <a:spLocks noGrp="1"/>
          </p:cNvSpPr>
          <p:nvPr>
            <p:ph type="body" sz="quarter" idx="12"/>
          </p:nvPr>
        </p:nvSpPr>
        <p:spPr/>
        <p:txBody>
          <a:bodyPr/>
          <a:lstStyle/>
          <a:p>
            <a:r>
              <a:rPr kumimoji="1" lang="en-US" altLang="ja-JP" dirty="0">
                <a:ea typeface="MS PGothic" panose="020B0600070205080204" pitchFamily="34" charset="-128"/>
              </a:rPr>
              <a:t>3.2  IOS Management</a:t>
            </a:r>
            <a:endParaRPr lang="en-US" altLang="ja-JP" dirty="0">
              <a:solidFill>
                <a:schemeClr val="accent3">
                  <a:lumMod val="50000"/>
                </a:schemeClr>
              </a:solidFill>
              <a:ea typeface="MS PGothic" panose="020B0600070205080204" pitchFamily="34" charset="-128"/>
              <a:cs typeface="CiscoSansTT" panose="020B0503020201020303" pitchFamily="34" charset="0"/>
            </a:endParaRPr>
          </a:p>
        </p:txBody>
      </p:sp>
      <p:sp>
        <p:nvSpPr>
          <p:cNvPr id="26" name="Slide Number Placeholder 4">
            <a:extLst>
              <a:ext uri="{FF2B5EF4-FFF2-40B4-BE49-F238E27FC236}">
                <a16:creationId xmlns:a16="http://schemas.microsoft.com/office/drawing/2014/main" id="{F2E61259-2B50-5746-B5DF-1DBF1F82F3A1}"/>
              </a:ext>
            </a:extLst>
          </p:cNvPr>
          <p:cNvSpPr>
            <a:spLocks noGrp="1"/>
          </p:cNvSpPr>
          <p:nvPr>
            <p:ph type="sldNum" sz="quarter" idx="4294967295"/>
          </p:nvPr>
        </p:nvSpPr>
        <p:spPr>
          <a:xfrm>
            <a:off x="8648700" y="4884739"/>
            <a:ext cx="495300" cy="274637"/>
          </a:xfrm>
          <a:prstGeom prst="rect">
            <a:avLst/>
          </a:prstGeom>
        </p:spPr>
        <p:txBody>
          <a:bodyPr>
            <a:noAutofit/>
          </a:bodyPr>
          <a:lstStyle/>
          <a:p>
            <a:pPr defTabSz="457189"/>
            <a:fld id="{3945D0FD-48F1-4D72-80C5-FFB60B92A834}" type="slidenum">
              <a:rPr lang="en-US" sz="900">
                <a:solidFill>
                  <a:srgbClr val="282828"/>
                </a:solidFill>
                <a:latin typeface="+mn-lt"/>
                <a:ea typeface="MS PGothic" panose="020B0600070205080204" pitchFamily="34" charset="-128"/>
              </a:rPr>
              <a:pPr defTabSz="457189"/>
              <a:t>184</a:t>
            </a:fld>
            <a:endParaRPr lang="en-US" sz="900" dirty="0">
              <a:solidFill>
                <a:srgbClr val="282828"/>
              </a:solidFill>
              <a:latin typeface="+mn-lt"/>
              <a:ea typeface="MS PGothic" panose="020B0600070205080204" pitchFamily="34" charset="-128"/>
            </a:endParaRPr>
          </a:p>
        </p:txBody>
      </p:sp>
      <p:grpSp>
        <p:nvGrpSpPr>
          <p:cNvPr id="21" name="Group 20">
            <a:extLst>
              <a:ext uri="{FF2B5EF4-FFF2-40B4-BE49-F238E27FC236}">
                <a16:creationId xmlns:a16="http://schemas.microsoft.com/office/drawing/2014/main" id="{83D2A801-2F3A-2C4A-B9F6-19A6FCC73EC0}"/>
              </a:ext>
            </a:extLst>
          </p:cNvPr>
          <p:cNvGrpSpPr/>
          <p:nvPr/>
        </p:nvGrpSpPr>
        <p:grpSpPr>
          <a:xfrm>
            <a:off x="236954" y="1109022"/>
            <a:ext cx="2079000" cy="3521142"/>
            <a:chOff x="314876" y="1478695"/>
            <a:chExt cx="2772000" cy="4694856"/>
          </a:xfrm>
        </p:grpSpPr>
        <p:grpSp>
          <p:nvGrpSpPr>
            <p:cNvPr id="22" name="Group 21">
              <a:extLst>
                <a:ext uri="{FF2B5EF4-FFF2-40B4-BE49-F238E27FC236}">
                  <a16:creationId xmlns:a16="http://schemas.microsoft.com/office/drawing/2014/main" id="{2FDD8927-6254-9F45-AC0F-5FD52E5CB469}"/>
                </a:ext>
              </a:extLst>
            </p:cNvPr>
            <p:cNvGrpSpPr/>
            <p:nvPr/>
          </p:nvGrpSpPr>
          <p:grpSpPr>
            <a:xfrm>
              <a:off x="314876" y="1478695"/>
              <a:ext cx="2772000" cy="4425316"/>
              <a:chOff x="370547" y="1478695"/>
              <a:chExt cx="2772000" cy="4425316"/>
            </a:xfrm>
          </p:grpSpPr>
          <p:grpSp>
            <p:nvGrpSpPr>
              <p:cNvPr id="24" name="Group 23">
                <a:extLst>
                  <a:ext uri="{FF2B5EF4-FFF2-40B4-BE49-F238E27FC236}">
                    <a16:creationId xmlns:a16="http://schemas.microsoft.com/office/drawing/2014/main" id="{748E4A9F-6E1B-8149-8747-448263F0A131}"/>
                  </a:ext>
                </a:extLst>
              </p:cNvPr>
              <p:cNvGrpSpPr/>
              <p:nvPr/>
            </p:nvGrpSpPr>
            <p:grpSpPr>
              <a:xfrm>
                <a:off x="370547" y="1839443"/>
                <a:ext cx="2772000" cy="2772000"/>
                <a:chOff x="370547" y="1839443"/>
                <a:chExt cx="2772000" cy="2772000"/>
              </a:xfrm>
            </p:grpSpPr>
            <p:sp>
              <p:nvSpPr>
                <p:cNvPr id="28" name="Rectangle 67">
                  <a:extLst>
                    <a:ext uri="{FF2B5EF4-FFF2-40B4-BE49-F238E27FC236}">
                      <a16:creationId xmlns:a16="http://schemas.microsoft.com/office/drawing/2014/main" id="{06C5C51D-63F0-0648-9683-807283A21528}"/>
                    </a:ext>
                  </a:extLst>
                </p:cNvPr>
                <p:cNvSpPr/>
                <p:nvPr/>
              </p:nvSpPr>
              <p:spPr>
                <a:xfrm>
                  <a:off x="370547" y="1839443"/>
                  <a:ext cx="2772000" cy="2772000"/>
                </a:xfrm>
                <a:prstGeom prst="rect">
                  <a:avLst/>
                </a:prstGeom>
                <a:solidFill>
                  <a:schemeClr val="bg2">
                    <a:lumMod val="85000"/>
                  </a:schemeClr>
                </a:solidFill>
                <a:ln w="127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189">
                    <a:defRPr/>
                  </a:pPr>
                  <a:endParaRPr lang="en-US" sz="1900">
                    <a:solidFill>
                      <a:srgbClr val="0D274D"/>
                    </a:solidFill>
                  </a:endParaRPr>
                </a:p>
              </p:txBody>
            </p:sp>
            <p:sp>
              <p:nvSpPr>
                <p:cNvPr id="31" name="Rounded Rectangle 9">
                  <a:extLst>
                    <a:ext uri="{FF2B5EF4-FFF2-40B4-BE49-F238E27FC236}">
                      <a16:creationId xmlns:a16="http://schemas.microsoft.com/office/drawing/2014/main" id="{1C1C5033-273A-4540-9A4A-1670B850EC8F}"/>
                    </a:ext>
                  </a:extLst>
                </p:cNvPr>
                <p:cNvSpPr/>
                <p:nvPr/>
              </p:nvSpPr>
              <p:spPr>
                <a:xfrm>
                  <a:off x="759732" y="1930685"/>
                  <a:ext cx="1993631" cy="444005"/>
                </a:xfrm>
                <a:prstGeom prst="roundRect">
                  <a:avLst/>
                </a:prstGeom>
                <a:solidFill>
                  <a:schemeClr val="accent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189">
                    <a:defRPr/>
                  </a:pPr>
                  <a:r>
                    <a:rPr lang="en-US" sz="1000" dirty="0" err="1">
                      <a:solidFill>
                        <a:srgbClr val="FFFFFF"/>
                      </a:solidFill>
                    </a:rPr>
                    <a:t>CSSM</a:t>
                  </a:r>
                  <a:r>
                    <a:rPr lang="en-US" sz="1000" dirty="0">
                      <a:solidFill>
                        <a:srgbClr val="FFFFFF"/>
                      </a:solidFill>
                    </a:rPr>
                    <a:t> On Cloud</a:t>
                  </a:r>
                </a:p>
              </p:txBody>
            </p:sp>
            <p:cxnSp>
              <p:nvCxnSpPr>
                <p:cNvPr id="32" name="Straight Connector 23">
                  <a:extLst>
                    <a:ext uri="{FF2B5EF4-FFF2-40B4-BE49-F238E27FC236}">
                      <a16:creationId xmlns:a16="http://schemas.microsoft.com/office/drawing/2014/main" id="{15B1BADE-A123-ED4A-B083-5DB49482AEF4}"/>
                    </a:ext>
                  </a:extLst>
                </p:cNvPr>
                <p:cNvCxnSpPr>
                  <a:cxnSpLocks/>
                  <a:stCxn id="31" idx="2"/>
                  <a:endCxn id="34" idx="0"/>
                </p:cNvCxnSpPr>
                <p:nvPr/>
              </p:nvCxnSpPr>
              <p:spPr>
                <a:xfrm flipH="1">
                  <a:off x="1756547" y="2374690"/>
                  <a:ext cx="1" cy="1543750"/>
                </a:xfrm>
                <a:prstGeom prst="line">
                  <a:avLst/>
                </a:prstGeom>
                <a:ln w="12700">
                  <a:solidFill>
                    <a:schemeClr val="bg2">
                      <a:lumMod val="50000"/>
                    </a:schemeClr>
                  </a:solidFill>
                  <a:headEnd type="triangle" w="med" len="med"/>
                  <a:tailEnd type="none" w="med" len="med"/>
                </a:ln>
              </p:spPr>
              <p:style>
                <a:lnRef idx="1">
                  <a:schemeClr val="accent1"/>
                </a:lnRef>
                <a:fillRef idx="0">
                  <a:schemeClr val="accent1"/>
                </a:fillRef>
                <a:effectRef idx="0">
                  <a:schemeClr val="accent1"/>
                </a:effectRef>
                <a:fontRef idx="minor">
                  <a:schemeClr val="tx1"/>
                </a:fontRef>
              </p:style>
            </p:cxnSp>
            <p:sp>
              <p:nvSpPr>
                <p:cNvPr id="33" name="Freeform 89">
                  <a:extLst>
                    <a:ext uri="{FF2B5EF4-FFF2-40B4-BE49-F238E27FC236}">
                      <a16:creationId xmlns:a16="http://schemas.microsoft.com/office/drawing/2014/main" id="{080F7299-F41C-FB40-962A-2580A63C920A}"/>
                    </a:ext>
                  </a:extLst>
                </p:cNvPr>
                <p:cNvSpPr>
                  <a:spLocks/>
                </p:cNvSpPr>
                <p:nvPr/>
              </p:nvSpPr>
              <p:spPr bwMode="auto">
                <a:xfrm flipH="1">
                  <a:off x="432299" y="2066214"/>
                  <a:ext cx="756593" cy="459236"/>
                </a:xfrm>
                <a:custGeom>
                  <a:avLst/>
                  <a:gdLst>
                    <a:gd name="T0" fmla="*/ 699 w 799"/>
                    <a:gd name="T1" fmla="*/ 264 h 464"/>
                    <a:gd name="T2" fmla="*/ 698 w 799"/>
                    <a:gd name="T3" fmla="*/ 264 h 464"/>
                    <a:gd name="T4" fmla="*/ 699 w 799"/>
                    <a:gd name="T5" fmla="*/ 253 h 464"/>
                    <a:gd name="T6" fmla="*/ 635 w 799"/>
                    <a:gd name="T7" fmla="*/ 190 h 464"/>
                    <a:gd name="T8" fmla="*/ 623 w 799"/>
                    <a:gd name="T9" fmla="*/ 191 h 464"/>
                    <a:gd name="T10" fmla="*/ 629 w 799"/>
                    <a:gd name="T11" fmla="*/ 153 h 464"/>
                    <a:gd name="T12" fmla="*/ 457 w 799"/>
                    <a:gd name="T13" fmla="*/ 0 h 464"/>
                    <a:gd name="T14" fmla="*/ 288 w 799"/>
                    <a:gd name="T15" fmla="*/ 124 h 464"/>
                    <a:gd name="T16" fmla="*/ 229 w 799"/>
                    <a:gd name="T17" fmla="*/ 102 h 464"/>
                    <a:gd name="T18" fmla="*/ 138 w 799"/>
                    <a:gd name="T19" fmla="*/ 194 h 464"/>
                    <a:gd name="T20" fmla="*/ 138 w 799"/>
                    <a:gd name="T21" fmla="*/ 199 h 464"/>
                    <a:gd name="T22" fmla="*/ 133 w 799"/>
                    <a:gd name="T23" fmla="*/ 198 h 464"/>
                    <a:gd name="T24" fmla="*/ 0 w 799"/>
                    <a:gd name="T25" fmla="*/ 331 h 464"/>
                    <a:gd name="T26" fmla="*/ 133 w 799"/>
                    <a:gd name="T27" fmla="*/ 464 h 464"/>
                    <a:gd name="T28" fmla="*/ 699 w 799"/>
                    <a:gd name="T29" fmla="*/ 464 h 464"/>
                    <a:gd name="T30" fmla="*/ 799 w 799"/>
                    <a:gd name="T31" fmla="*/ 364 h 464"/>
                    <a:gd name="T32" fmla="*/ 699 w 799"/>
                    <a:gd name="T33" fmla="*/ 264 h 4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99" h="464">
                      <a:moveTo>
                        <a:pt x="699" y="264"/>
                      </a:moveTo>
                      <a:cubicBezTo>
                        <a:pt x="698" y="264"/>
                        <a:pt x="698" y="264"/>
                        <a:pt x="698" y="264"/>
                      </a:cubicBezTo>
                      <a:cubicBezTo>
                        <a:pt x="698" y="260"/>
                        <a:pt x="699" y="257"/>
                        <a:pt x="699" y="253"/>
                      </a:cubicBezTo>
                      <a:cubicBezTo>
                        <a:pt x="699" y="218"/>
                        <a:pt x="670" y="190"/>
                        <a:pt x="635" y="190"/>
                      </a:cubicBezTo>
                      <a:cubicBezTo>
                        <a:pt x="631" y="190"/>
                        <a:pt x="627" y="190"/>
                        <a:pt x="623" y="191"/>
                      </a:cubicBezTo>
                      <a:cubicBezTo>
                        <a:pt x="627" y="179"/>
                        <a:pt x="629" y="166"/>
                        <a:pt x="629" y="153"/>
                      </a:cubicBezTo>
                      <a:cubicBezTo>
                        <a:pt x="629" y="69"/>
                        <a:pt x="552" y="0"/>
                        <a:pt x="457" y="0"/>
                      </a:cubicBezTo>
                      <a:cubicBezTo>
                        <a:pt x="373" y="0"/>
                        <a:pt x="304" y="53"/>
                        <a:pt x="288" y="124"/>
                      </a:cubicBezTo>
                      <a:cubicBezTo>
                        <a:pt x="272" y="110"/>
                        <a:pt x="252" y="102"/>
                        <a:pt x="229" y="102"/>
                      </a:cubicBezTo>
                      <a:cubicBezTo>
                        <a:pt x="179" y="102"/>
                        <a:pt x="138" y="143"/>
                        <a:pt x="138" y="194"/>
                      </a:cubicBezTo>
                      <a:cubicBezTo>
                        <a:pt x="138" y="195"/>
                        <a:pt x="138" y="197"/>
                        <a:pt x="138" y="199"/>
                      </a:cubicBezTo>
                      <a:cubicBezTo>
                        <a:pt x="133" y="198"/>
                        <a:pt x="133" y="198"/>
                        <a:pt x="133" y="198"/>
                      </a:cubicBezTo>
                      <a:cubicBezTo>
                        <a:pt x="59" y="198"/>
                        <a:pt x="0" y="257"/>
                        <a:pt x="0" y="331"/>
                      </a:cubicBezTo>
                      <a:cubicBezTo>
                        <a:pt x="0" y="404"/>
                        <a:pt x="59" y="464"/>
                        <a:pt x="133" y="464"/>
                      </a:cubicBezTo>
                      <a:cubicBezTo>
                        <a:pt x="699" y="464"/>
                        <a:pt x="699" y="464"/>
                        <a:pt x="699" y="464"/>
                      </a:cubicBezTo>
                      <a:cubicBezTo>
                        <a:pt x="754" y="464"/>
                        <a:pt x="799" y="419"/>
                        <a:pt x="799" y="364"/>
                      </a:cubicBezTo>
                      <a:cubicBezTo>
                        <a:pt x="799" y="309"/>
                        <a:pt x="754" y="264"/>
                        <a:pt x="699" y="264"/>
                      </a:cubicBezTo>
                      <a:close/>
                    </a:path>
                  </a:pathLst>
                </a:custGeom>
                <a:gradFill flip="none" rotWithShape="1">
                  <a:gsLst>
                    <a:gs pos="100000">
                      <a:schemeClr val="bg2">
                        <a:lumMod val="75000"/>
                      </a:schemeClr>
                    </a:gs>
                    <a:gs pos="0">
                      <a:srgbClr val="FFFFFF">
                        <a:alpha val="86000"/>
                      </a:srgbClr>
                    </a:gs>
                  </a:gsLst>
                  <a:path path="shape">
                    <a:fillToRect l="50000" t="50000" r="50000" b="50000"/>
                  </a:path>
                  <a:tileRect/>
                </a:gradFill>
                <a:ln w="25400" cap="flat" cmpd="sng" algn="ctr">
                  <a:solidFill>
                    <a:srgbClr val="FFFFFF">
                      <a:lumMod val="75000"/>
                    </a:srgbClr>
                  </a:solidFill>
                  <a:prstDash val="solid"/>
                </a:ln>
                <a:effectLst/>
              </p:spPr>
              <p:txBody>
                <a:bodyPr lIns="68565" tIns="34283" rIns="68565" bIns="34283" rtlCol="0" anchor="ctr"/>
                <a:lstStyle/>
                <a:p>
                  <a:pPr algn="ctr" defTabSz="457166" eaLnBrk="0" hangingPunct="0">
                    <a:defRPr/>
                  </a:pPr>
                  <a:endParaRPr lang="en-US" sz="1050" kern="0">
                    <a:solidFill>
                      <a:srgbClr val="1E4471"/>
                    </a:solidFill>
                    <a:latin typeface="+mn-lt"/>
                    <a:ea typeface="ＭＳ Ｐゴシック" panose="020B0600070205080204" pitchFamily="34" charset="-128"/>
                    <a:cs typeface="Arial" panose="020B0604020202020204" pitchFamily="34" charset="0"/>
                  </a:endParaRPr>
                </a:p>
              </p:txBody>
            </p:sp>
            <p:sp>
              <p:nvSpPr>
                <p:cNvPr id="34" name="Rounded Rectangle 11">
                  <a:extLst>
                    <a:ext uri="{FF2B5EF4-FFF2-40B4-BE49-F238E27FC236}">
                      <a16:creationId xmlns:a16="http://schemas.microsoft.com/office/drawing/2014/main" id="{49A28CBD-BFE3-244E-B0A8-D01F77EF2D55}"/>
                    </a:ext>
                  </a:extLst>
                </p:cNvPr>
                <p:cNvSpPr/>
                <p:nvPr/>
              </p:nvSpPr>
              <p:spPr>
                <a:xfrm>
                  <a:off x="1392826" y="3918440"/>
                  <a:ext cx="727442" cy="472012"/>
                </a:xfrm>
                <a:prstGeom prst="roundRect">
                  <a:avLst/>
                </a:prstGeom>
                <a:solidFill>
                  <a:schemeClr val="bg2">
                    <a:lumMod val="65000"/>
                  </a:schemeClr>
                </a:solidFill>
                <a:ln>
                  <a:solidFill>
                    <a:schemeClr val="tx1">
                      <a:lumMod val="90000"/>
                      <a:lumOff val="1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189">
                    <a:defRPr/>
                  </a:pPr>
                  <a:r>
                    <a:rPr lang="en-US" sz="825" dirty="0">
                      <a:solidFill>
                        <a:srgbClr val="FFFFFF"/>
                      </a:solidFill>
                      <a:ea typeface="ＭＳ Ｐゴシック" charset="0"/>
                    </a:rPr>
                    <a:t>Device</a:t>
                  </a:r>
                </a:p>
              </p:txBody>
            </p:sp>
            <p:sp>
              <p:nvSpPr>
                <p:cNvPr id="35" name="Rounded Rectangle 11">
                  <a:extLst>
                    <a:ext uri="{FF2B5EF4-FFF2-40B4-BE49-F238E27FC236}">
                      <a16:creationId xmlns:a16="http://schemas.microsoft.com/office/drawing/2014/main" id="{80EB5100-91AF-6C47-9792-DBC07A48A2A6}"/>
                    </a:ext>
                  </a:extLst>
                </p:cNvPr>
                <p:cNvSpPr/>
                <p:nvPr/>
              </p:nvSpPr>
              <p:spPr>
                <a:xfrm>
                  <a:off x="2266482" y="3918440"/>
                  <a:ext cx="727442" cy="472012"/>
                </a:xfrm>
                <a:prstGeom prst="roundRect">
                  <a:avLst/>
                </a:prstGeom>
                <a:solidFill>
                  <a:schemeClr val="bg2">
                    <a:lumMod val="65000"/>
                  </a:schemeClr>
                </a:solidFill>
                <a:ln>
                  <a:solidFill>
                    <a:schemeClr val="tx1">
                      <a:lumMod val="90000"/>
                      <a:lumOff val="1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189">
                    <a:defRPr/>
                  </a:pPr>
                  <a:r>
                    <a:rPr lang="en-US" sz="825" dirty="0">
                      <a:solidFill>
                        <a:srgbClr val="FFFFFF"/>
                      </a:solidFill>
                      <a:ea typeface="ＭＳ Ｐゴシック" charset="0"/>
                    </a:rPr>
                    <a:t>Device</a:t>
                  </a:r>
                </a:p>
              </p:txBody>
            </p:sp>
            <p:sp>
              <p:nvSpPr>
                <p:cNvPr id="36" name="Rounded Rectangle 11">
                  <a:extLst>
                    <a:ext uri="{FF2B5EF4-FFF2-40B4-BE49-F238E27FC236}">
                      <a16:creationId xmlns:a16="http://schemas.microsoft.com/office/drawing/2014/main" id="{20220B2C-81F0-4048-B255-0D342B167F10}"/>
                    </a:ext>
                  </a:extLst>
                </p:cNvPr>
                <p:cNvSpPr/>
                <p:nvPr/>
              </p:nvSpPr>
              <p:spPr>
                <a:xfrm>
                  <a:off x="519171" y="3918440"/>
                  <a:ext cx="727442" cy="472012"/>
                </a:xfrm>
                <a:prstGeom prst="roundRect">
                  <a:avLst/>
                </a:prstGeom>
                <a:solidFill>
                  <a:schemeClr val="bg2">
                    <a:lumMod val="65000"/>
                  </a:schemeClr>
                </a:solidFill>
                <a:ln>
                  <a:solidFill>
                    <a:schemeClr val="tx1">
                      <a:lumMod val="90000"/>
                      <a:lumOff val="1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189">
                    <a:defRPr/>
                  </a:pPr>
                  <a:r>
                    <a:rPr lang="en-US" sz="825" dirty="0">
                      <a:solidFill>
                        <a:srgbClr val="FFFFFF"/>
                      </a:solidFill>
                      <a:ea typeface="ＭＳ Ｐゴシック" charset="0"/>
                    </a:rPr>
                    <a:t>Device</a:t>
                  </a:r>
                </a:p>
              </p:txBody>
            </p:sp>
            <p:cxnSp>
              <p:nvCxnSpPr>
                <p:cNvPr id="37" name="Straight Connector 23">
                  <a:extLst>
                    <a:ext uri="{FF2B5EF4-FFF2-40B4-BE49-F238E27FC236}">
                      <a16:creationId xmlns:a16="http://schemas.microsoft.com/office/drawing/2014/main" id="{DE2C5A76-7CA3-D749-8CBF-7D1CBCA293E0}"/>
                    </a:ext>
                  </a:extLst>
                </p:cNvPr>
                <p:cNvCxnSpPr>
                  <a:cxnSpLocks/>
                  <a:stCxn id="31" idx="2"/>
                  <a:endCxn id="36" idx="0"/>
                </p:cNvCxnSpPr>
                <p:nvPr/>
              </p:nvCxnSpPr>
              <p:spPr>
                <a:xfrm flipH="1">
                  <a:off x="882892" y="2374690"/>
                  <a:ext cx="873656" cy="1543750"/>
                </a:xfrm>
                <a:prstGeom prst="line">
                  <a:avLst/>
                </a:prstGeom>
                <a:ln w="12700">
                  <a:solidFill>
                    <a:schemeClr val="bg2">
                      <a:lumMod val="50000"/>
                    </a:schemeClr>
                  </a:solidFill>
                  <a:headEnd type="triangl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38" name="Straight Connector 23">
                  <a:extLst>
                    <a:ext uri="{FF2B5EF4-FFF2-40B4-BE49-F238E27FC236}">
                      <a16:creationId xmlns:a16="http://schemas.microsoft.com/office/drawing/2014/main" id="{EBC37DAC-4F71-4E43-99C4-A02CA7A6C173}"/>
                    </a:ext>
                  </a:extLst>
                </p:cNvPr>
                <p:cNvCxnSpPr>
                  <a:cxnSpLocks/>
                  <a:stCxn id="31" idx="2"/>
                  <a:endCxn id="35" idx="0"/>
                </p:cNvCxnSpPr>
                <p:nvPr/>
              </p:nvCxnSpPr>
              <p:spPr>
                <a:xfrm>
                  <a:off x="1756548" y="2374690"/>
                  <a:ext cx="873655" cy="1543750"/>
                </a:xfrm>
                <a:prstGeom prst="line">
                  <a:avLst/>
                </a:prstGeom>
                <a:ln w="12700">
                  <a:solidFill>
                    <a:schemeClr val="bg2">
                      <a:lumMod val="50000"/>
                    </a:schemeClr>
                  </a:solidFill>
                  <a:headEnd type="triangle" w="med" len="med"/>
                  <a:tailEnd type="none" w="med" len="med"/>
                </a:ln>
              </p:spPr>
              <p:style>
                <a:lnRef idx="1">
                  <a:schemeClr val="accent1"/>
                </a:lnRef>
                <a:fillRef idx="0">
                  <a:schemeClr val="accent1"/>
                </a:fillRef>
                <a:effectRef idx="0">
                  <a:schemeClr val="accent1"/>
                </a:effectRef>
                <a:fontRef idx="minor">
                  <a:schemeClr val="tx1"/>
                </a:fontRef>
              </p:style>
            </p:cxnSp>
          </p:grpSp>
          <p:sp>
            <p:nvSpPr>
              <p:cNvPr id="25" name="Rectangle 156">
                <a:extLst>
                  <a:ext uri="{FF2B5EF4-FFF2-40B4-BE49-F238E27FC236}">
                    <a16:creationId xmlns:a16="http://schemas.microsoft.com/office/drawing/2014/main" id="{E6D7099E-C4F1-644D-A4CF-021BDF9DB98C}"/>
                  </a:ext>
                </a:extLst>
              </p:cNvPr>
              <p:cNvSpPr/>
              <p:nvPr/>
            </p:nvSpPr>
            <p:spPr>
              <a:xfrm>
                <a:off x="370547" y="1478695"/>
                <a:ext cx="2772000" cy="360000"/>
              </a:xfrm>
              <a:prstGeom prst="rect">
                <a:avLst/>
              </a:prstGeom>
              <a:solidFill>
                <a:schemeClr val="tx1">
                  <a:lumMod val="90000"/>
                  <a:lumOff val="1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189">
                  <a:defRPr/>
                </a:pPr>
                <a:r>
                  <a:rPr lang="en-US" sz="1200" dirty="0" err="1">
                    <a:solidFill>
                      <a:srgbClr val="FFFFFF"/>
                    </a:solidFill>
                  </a:rPr>
                  <a:t>CSSMへダイレクト接続</a:t>
                </a:r>
                <a:endParaRPr lang="en-US" sz="1200" dirty="0">
                  <a:solidFill>
                    <a:srgbClr val="FFFFFF"/>
                  </a:solidFill>
                </a:endParaRPr>
              </a:p>
            </p:txBody>
          </p:sp>
          <p:sp>
            <p:nvSpPr>
              <p:cNvPr id="27" name="Rectangle 158">
                <a:extLst>
                  <a:ext uri="{FF2B5EF4-FFF2-40B4-BE49-F238E27FC236}">
                    <a16:creationId xmlns:a16="http://schemas.microsoft.com/office/drawing/2014/main" id="{151167F3-D211-2C4C-AE3D-CB64B24B1924}"/>
                  </a:ext>
                </a:extLst>
              </p:cNvPr>
              <p:cNvSpPr/>
              <p:nvPr/>
            </p:nvSpPr>
            <p:spPr>
              <a:xfrm>
                <a:off x="370547" y="4608011"/>
                <a:ext cx="2772000" cy="1296000"/>
              </a:xfrm>
              <a:prstGeom prst="rect">
                <a:avLst/>
              </a:prstGeom>
              <a:solidFill>
                <a:schemeClr val="tx1">
                  <a:lumMod val="90000"/>
                  <a:lumOff val="1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pPr defTabSz="457189">
                  <a:defRPr/>
                </a:pPr>
                <a:r>
                  <a:rPr lang="ja-JP" altLang="en-US" sz="900" dirty="0">
                    <a:solidFill>
                      <a:srgbClr val="FFFFFF"/>
                    </a:solidFill>
                  </a:rPr>
                  <a:t>各機器がダイレクトに</a:t>
                </a:r>
                <a:r>
                  <a:rPr lang="en-US" altLang="ja-JP" sz="900" dirty="0" err="1">
                    <a:solidFill>
                      <a:srgbClr val="FFFFFF"/>
                    </a:solidFill>
                  </a:rPr>
                  <a:t>CSSM</a:t>
                </a:r>
                <a:r>
                  <a:rPr lang="ja-JP" altLang="en-US" sz="900" dirty="0">
                    <a:solidFill>
                      <a:srgbClr val="FFFFFF"/>
                    </a:solidFill>
                  </a:rPr>
                  <a:t>とオンライン接続しています。従来の</a:t>
                </a:r>
                <a:r>
                  <a:rPr lang="en-US" altLang="ja-JP" sz="900" dirty="0">
                    <a:solidFill>
                      <a:srgbClr val="FFFFFF"/>
                    </a:solidFill>
                  </a:rPr>
                  <a:t>Smart</a:t>
                </a:r>
                <a:r>
                  <a:rPr lang="ja-JP" altLang="en-US" sz="900" dirty="0">
                    <a:solidFill>
                      <a:srgbClr val="FFFFFF"/>
                    </a:solidFill>
                  </a:rPr>
                  <a:t> </a:t>
                </a:r>
                <a:r>
                  <a:rPr lang="en-US" altLang="ja-JP" sz="900" dirty="0">
                    <a:solidFill>
                      <a:srgbClr val="FFFFFF"/>
                    </a:solidFill>
                  </a:rPr>
                  <a:t>Licensing</a:t>
                </a:r>
                <a:r>
                  <a:rPr lang="ja-JP" altLang="en-US" sz="900" dirty="0">
                    <a:solidFill>
                      <a:srgbClr val="FFFFFF"/>
                    </a:solidFill>
                  </a:rPr>
                  <a:t>では同期周期は</a:t>
                </a:r>
                <a:r>
                  <a:rPr lang="en-US" altLang="ja-JP" sz="900" dirty="0">
                    <a:solidFill>
                      <a:srgbClr val="FFFFFF"/>
                    </a:solidFill>
                  </a:rPr>
                  <a:t>30</a:t>
                </a:r>
                <a:r>
                  <a:rPr lang="ja-JP" altLang="en-US" sz="900" dirty="0">
                    <a:solidFill>
                      <a:srgbClr val="FFFFFF"/>
                    </a:solidFill>
                  </a:rPr>
                  <a:t>日でしたが、</a:t>
                </a:r>
                <a:r>
                  <a:rPr lang="en-US" altLang="ja-JP" sz="900" dirty="0">
                    <a:solidFill>
                      <a:srgbClr val="FFFFFF"/>
                    </a:solidFill>
                  </a:rPr>
                  <a:t>Smart</a:t>
                </a:r>
                <a:r>
                  <a:rPr lang="ja-JP" altLang="en-US" sz="900" dirty="0">
                    <a:solidFill>
                      <a:srgbClr val="FFFFFF"/>
                    </a:solidFill>
                  </a:rPr>
                  <a:t> </a:t>
                </a:r>
                <a:r>
                  <a:rPr lang="en-US" altLang="ja-JP" sz="900" dirty="0">
                    <a:solidFill>
                      <a:srgbClr val="FFFFFF"/>
                    </a:solidFill>
                  </a:rPr>
                  <a:t>Licensing Using Policy</a:t>
                </a:r>
                <a:r>
                  <a:rPr lang="ja-JP" altLang="en-US" sz="900" dirty="0">
                    <a:solidFill>
                      <a:srgbClr val="FFFFFF"/>
                    </a:solidFill>
                  </a:rPr>
                  <a:t>の場合はポリシーに従いレポートをアップロードします。</a:t>
                </a:r>
                <a:endParaRPr lang="en-US" sz="900" dirty="0">
                  <a:solidFill>
                    <a:srgbClr val="FFFFFF"/>
                  </a:solidFill>
                </a:endParaRPr>
              </a:p>
            </p:txBody>
          </p:sp>
        </p:grpSp>
        <p:sp>
          <p:nvSpPr>
            <p:cNvPr id="23" name="TextBox 22">
              <a:extLst>
                <a:ext uri="{FF2B5EF4-FFF2-40B4-BE49-F238E27FC236}">
                  <a16:creationId xmlns:a16="http://schemas.microsoft.com/office/drawing/2014/main" id="{42AB72D7-A364-C843-A7B7-BDE8E2366E89}"/>
                </a:ext>
              </a:extLst>
            </p:cNvPr>
            <p:cNvSpPr txBox="1"/>
            <p:nvPr/>
          </p:nvSpPr>
          <p:spPr>
            <a:xfrm>
              <a:off x="314876" y="5911940"/>
              <a:ext cx="2772000" cy="261611"/>
            </a:xfrm>
            <a:prstGeom prst="rect">
              <a:avLst/>
            </a:prstGeom>
            <a:solidFill>
              <a:schemeClr val="bg2"/>
            </a:solidFill>
          </p:spPr>
          <p:txBody>
            <a:bodyPr wrap="square" rtlCol="0">
              <a:spAutoFit/>
            </a:bodyPr>
            <a:lstStyle/>
            <a:p>
              <a:r>
                <a:rPr lang="ja-JP" altLang="en-US" sz="675" b="1" dirty="0">
                  <a:solidFill>
                    <a:srgbClr val="00B0F0"/>
                  </a:solidFill>
                  <a:latin typeface="+mn-lt"/>
                </a:rPr>
                <a:t>既存のトポロジーのまま移行していくことができます。</a:t>
              </a:r>
            </a:p>
          </p:txBody>
        </p:sp>
      </p:grpSp>
      <p:grpSp>
        <p:nvGrpSpPr>
          <p:cNvPr id="39" name="Group 38">
            <a:extLst>
              <a:ext uri="{FF2B5EF4-FFF2-40B4-BE49-F238E27FC236}">
                <a16:creationId xmlns:a16="http://schemas.microsoft.com/office/drawing/2014/main" id="{96B68DF5-528A-8D43-A4F5-6C28C8EA9944}"/>
              </a:ext>
            </a:extLst>
          </p:cNvPr>
          <p:cNvGrpSpPr/>
          <p:nvPr/>
        </p:nvGrpSpPr>
        <p:grpSpPr>
          <a:xfrm>
            <a:off x="2423463" y="1109021"/>
            <a:ext cx="2079000" cy="3625017"/>
            <a:chOff x="3230091" y="1478694"/>
            <a:chExt cx="2772000" cy="4833356"/>
          </a:xfrm>
        </p:grpSpPr>
        <p:grpSp>
          <p:nvGrpSpPr>
            <p:cNvPr id="40" name="Group 39">
              <a:extLst>
                <a:ext uri="{FF2B5EF4-FFF2-40B4-BE49-F238E27FC236}">
                  <a16:creationId xmlns:a16="http://schemas.microsoft.com/office/drawing/2014/main" id="{9A637B95-08CE-4E4B-B417-5A884476C933}"/>
                </a:ext>
              </a:extLst>
            </p:cNvPr>
            <p:cNvGrpSpPr/>
            <p:nvPr/>
          </p:nvGrpSpPr>
          <p:grpSpPr>
            <a:xfrm>
              <a:off x="3230091" y="1478694"/>
              <a:ext cx="2772000" cy="4425316"/>
              <a:chOff x="3295564" y="1478694"/>
              <a:chExt cx="2772000" cy="4425316"/>
            </a:xfrm>
          </p:grpSpPr>
          <p:grpSp>
            <p:nvGrpSpPr>
              <p:cNvPr id="42" name="Group 41">
                <a:extLst>
                  <a:ext uri="{FF2B5EF4-FFF2-40B4-BE49-F238E27FC236}">
                    <a16:creationId xmlns:a16="http://schemas.microsoft.com/office/drawing/2014/main" id="{55E85446-1C80-734D-B930-F004CE2E53F6}"/>
                  </a:ext>
                </a:extLst>
              </p:cNvPr>
              <p:cNvGrpSpPr/>
              <p:nvPr/>
            </p:nvGrpSpPr>
            <p:grpSpPr>
              <a:xfrm>
                <a:off x="3295564" y="1839443"/>
                <a:ext cx="2772000" cy="2772000"/>
                <a:chOff x="3295564" y="1839443"/>
                <a:chExt cx="2772000" cy="2772000"/>
              </a:xfrm>
            </p:grpSpPr>
            <p:sp>
              <p:nvSpPr>
                <p:cNvPr id="45" name="Rectangle 67">
                  <a:extLst>
                    <a:ext uri="{FF2B5EF4-FFF2-40B4-BE49-F238E27FC236}">
                      <a16:creationId xmlns:a16="http://schemas.microsoft.com/office/drawing/2014/main" id="{5554955A-7427-DA41-8AEF-30C7F1614E5D}"/>
                    </a:ext>
                  </a:extLst>
                </p:cNvPr>
                <p:cNvSpPr/>
                <p:nvPr/>
              </p:nvSpPr>
              <p:spPr>
                <a:xfrm>
                  <a:off x="3295564" y="1839443"/>
                  <a:ext cx="2772000" cy="2772000"/>
                </a:xfrm>
                <a:prstGeom prst="rect">
                  <a:avLst/>
                </a:prstGeom>
                <a:solidFill>
                  <a:schemeClr val="bg2">
                    <a:lumMod val="85000"/>
                  </a:schemeClr>
                </a:solidFill>
                <a:ln w="127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189">
                    <a:defRPr/>
                  </a:pPr>
                  <a:endParaRPr lang="en-US" sz="1900">
                    <a:solidFill>
                      <a:srgbClr val="0D274D"/>
                    </a:solidFill>
                  </a:endParaRPr>
                </a:p>
              </p:txBody>
            </p:sp>
            <p:sp>
              <p:nvSpPr>
                <p:cNvPr id="46" name="Rounded Rectangle 9">
                  <a:extLst>
                    <a:ext uri="{FF2B5EF4-FFF2-40B4-BE49-F238E27FC236}">
                      <a16:creationId xmlns:a16="http://schemas.microsoft.com/office/drawing/2014/main" id="{A3CBB49C-1A8D-4F47-895D-7725F52C33BF}"/>
                    </a:ext>
                  </a:extLst>
                </p:cNvPr>
                <p:cNvSpPr/>
                <p:nvPr/>
              </p:nvSpPr>
              <p:spPr>
                <a:xfrm>
                  <a:off x="3684749" y="1930685"/>
                  <a:ext cx="1993631" cy="444005"/>
                </a:xfrm>
                <a:prstGeom prst="roundRect">
                  <a:avLst/>
                </a:prstGeom>
                <a:solidFill>
                  <a:schemeClr val="accent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189">
                    <a:defRPr/>
                  </a:pPr>
                  <a:r>
                    <a:rPr lang="en-US" sz="1000" dirty="0" err="1">
                      <a:solidFill>
                        <a:srgbClr val="FFFFFF"/>
                      </a:solidFill>
                    </a:rPr>
                    <a:t>CSSM</a:t>
                  </a:r>
                  <a:r>
                    <a:rPr lang="en-US" sz="1000" dirty="0">
                      <a:solidFill>
                        <a:srgbClr val="FFFFFF"/>
                      </a:solidFill>
                    </a:rPr>
                    <a:t> On Cloud</a:t>
                  </a:r>
                </a:p>
              </p:txBody>
            </p:sp>
            <p:sp>
              <p:nvSpPr>
                <p:cNvPr id="47" name="Freeform 89">
                  <a:extLst>
                    <a:ext uri="{FF2B5EF4-FFF2-40B4-BE49-F238E27FC236}">
                      <a16:creationId xmlns:a16="http://schemas.microsoft.com/office/drawing/2014/main" id="{77C29D02-EED9-BD43-AD7D-A81A17A8CB51}"/>
                    </a:ext>
                  </a:extLst>
                </p:cNvPr>
                <p:cNvSpPr>
                  <a:spLocks/>
                </p:cNvSpPr>
                <p:nvPr/>
              </p:nvSpPr>
              <p:spPr bwMode="auto">
                <a:xfrm flipH="1">
                  <a:off x="3357316" y="2066214"/>
                  <a:ext cx="756593" cy="459236"/>
                </a:xfrm>
                <a:custGeom>
                  <a:avLst/>
                  <a:gdLst>
                    <a:gd name="T0" fmla="*/ 699 w 799"/>
                    <a:gd name="T1" fmla="*/ 264 h 464"/>
                    <a:gd name="T2" fmla="*/ 698 w 799"/>
                    <a:gd name="T3" fmla="*/ 264 h 464"/>
                    <a:gd name="T4" fmla="*/ 699 w 799"/>
                    <a:gd name="T5" fmla="*/ 253 h 464"/>
                    <a:gd name="T6" fmla="*/ 635 w 799"/>
                    <a:gd name="T7" fmla="*/ 190 h 464"/>
                    <a:gd name="T8" fmla="*/ 623 w 799"/>
                    <a:gd name="T9" fmla="*/ 191 h 464"/>
                    <a:gd name="T10" fmla="*/ 629 w 799"/>
                    <a:gd name="T11" fmla="*/ 153 h 464"/>
                    <a:gd name="T12" fmla="*/ 457 w 799"/>
                    <a:gd name="T13" fmla="*/ 0 h 464"/>
                    <a:gd name="T14" fmla="*/ 288 w 799"/>
                    <a:gd name="T15" fmla="*/ 124 h 464"/>
                    <a:gd name="T16" fmla="*/ 229 w 799"/>
                    <a:gd name="T17" fmla="*/ 102 h 464"/>
                    <a:gd name="T18" fmla="*/ 138 w 799"/>
                    <a:gd name="T19" fmla="*/ 194 h 464"/>
                    <a:gd name="T20" fmla="*/ 138 w 799"/>
                    <a:gd name="T21" fmla="*/ 199 h 464"/>
                    <a:gd name="T22" fmla="*/ 133 w 799"/>
                    <a:gd name="T23" fmla="*/ 198 h 464"/>
                    <a:gd name="T24" fmla="*/ 0 w 799"/>
                    <a:gd name="T25" fmla="*/ 331 h 464"/>
                    <a:gd name="T26" fmla="*/ 133 w 799"/>
                    <a:gd name="T27" fmla="*/ 464 h 464"/>
                    <a:gd name="T28" fmla="*/ 699 w 799"/>
                    <a:gd name="T29" fmla="*/ 464 h 464"/>
                    <a:gd name="T30" fmla="*/ 799 w 799"/>
                    <a:gd name="T31" fmla="*/ 364 h 464"/>
                    <a:gd name="T32" fmla="*/ 699 w 799"/>
                    <a:gd name="T33" fmla="*/ 264 h 4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99" h="464">
                      <a:moveTo>
                        <a:pt x="699" y="264"/>
                      </a:moveTo>
                      <a:cubicBezTo>
                        <a:pt x="698" y="264"/>
                        <a:pt x="698" y="264"/>
                        <a:pt x="698" y="264"/>
                      </a:cubicBezTo>
                      <a:cubicBezTo>
                        <a:pt x="698" y="260"/>
                        <a:pt x="699" y="257"/>
                        <a:pt x="699" y="253"/>
                      </a:cubicBezTo>
                      <a:cubicBezTo>
                        <a:pt x="699" y="218"/>
                        <a:pt x="670" y="190"/>
                        <a:pt x="635" y="190"/>
                      </a:cubicBezTo>
                      <a:cubicBezTo>
                        <a:pt x="631" y="190"/>
                        <a:pt x="627" y="190"/>
                        <a:pt x="623" y="191"/>
                      </a:cubicBezTo>
                      <a:cubicBezTo>
                        <a:pt x="627" y="179"/>
                        <a:pt x="629" y="166"/>
                        <a:pt x="629" y="153"/>
                      </a:cubicBezTo>
                      <a:cubicBezTo>
                        <a:pt x="629" y="69"/>
                        <a:pt x="552" y="0"/>
                        <a:pt x="457" y="0"/>
                      </a:cubicBezTo>
                      <a:cubicBezTo>
                        <a:pt x="373" y="0"/>
                        <a:pt x="304" y="53"/>
                        <a:pt x="288" y="124"/>
                      </a:cubicBezTo>
                      <a:cubicBezTo>
                        <a:pt x="272" y="110"/>
                        <a:pt x="252" y="102"/>
                        <a:pt x="229" y="102"/>
                      </a:cubicBezTo>
                      <a:cubicBezTo>
                        <a:pt x="179" y="102"/>
                        <a:pt x="138" y="143"/>
                        <a:pt x="138" y="194"/>
                      </a:cubicBezTo>
                      <a:cubicBezTo>
                        <a:pt x="138" y="195"/>
                        <a:pt x="138" y="197"/>
                        <a:pt x="138" y="199"/>
                      </a:cubicBezTo>
                      <a:cubicBezTo>
                        <a:pt x="133" y="198"/>
                        <a:pt x="133" y="198"/>
                        <a:pt x="133" y="198"/>
                      </a:cubicBezTo>
                      <a:cubicBezTo>
                        <a:pt x="59" y="198"/>
                        <a:pt x="0" y="257"/>
                        <a:pt x="0" y="331"/>
                      </a:cubicBezTo>
                      <a:cubicBezTo>
                        <a:pt x="0" y="404"/>
                        <a:pt x="59" y="464"/>
                        <a:pt x="133" y="464"/>
                      </a:cubicBezTo>
                      <a:cubicBezTo>
                        <a:pt x="699" y="464"/>
                        <a:pt x="699" y="464"/>
                        <a:pt x="699" y="464"/>
                      </a:cubicBezTo>
                      <a:cubicBezTo>
                        <a:pt x="754" y="464"/>
                        <a:pt x="799" y="419"/>
                        <a:pt x="799" y="364"/>
                      </a:cubicBezTo>
                      <a:cubicBezTo>
                        <a:pt x="799" y="309"/>
                        <a:pt x="754" y="264"/>
                        <a:pt x="699" y="264"/>
                      </a:cubicBezTo>
                      <a:close/>
                    </a:path>
                  </a:pathLst>
                </a:custGeom>
                <a:gradFill flip="none" rotWithShape="1">
                  <a:gsLst>
                    <a:gs pos="100000">
                      <a:schemeClr val="bg2">
                        <a:lumMod val="75000"/>
                      </a:schemeClr>
                    </a:gs>
                    <a:gs pos="0">
                      <a:srgbClr val="FFFFFF">
                        <a:alpha val="86000"/>
                      </a:srgbClr>
                    </a:gs>
                  </a:gsLst>
                  <a:path path="shape">
                    <a:fillToRect l="50000" t="50000" r="50000" b="50000"/>
                  </a:path>
                  <a:tileRect/>
                </a:gradFill>
                <a:ln w="25400" cap="flat" cmpd="sng" algn="ctr">
                  <a:solidFill>
                    <a:srgbClr val="FFFFFF">
                      <a:lumMod val="75000"/>
                    </a:srgbClr>
                  </a:solidFill>
                  <a:prstDash val="solid"/>
                </a:ln>
                <a:effectLst/>
              </p:spPr>
              <p:txBody>
                <a:bodyPr lIns="68565" tIns="34283" rIns="68565" bIns="34283" rtlCol="0" anchor="ctr"/>
                <a:lstStyle/>
                <a:p>
                  <a:pPr algn="ctr" defTabSz="457166" eaLnBrk="0" hangingPunct="0">
                    <a:defRPr/>
                  </a:pPr>
                  <a:endParaRPr lang="en-US" sz="1050" kern="0">
                    <a:solidFill>
                      <a:srgbClr val="1E4471"/>
                    </a:solidFill>
                    <a:latin typeface="+mn-lt"/>
                    <a:ea typeface="ＭＳ Ｐゴシック" panose="020B0600070205080204" pitchFamily="34" charset="-128"/>
                    <a:cs typeface="Arial" panose="020B0604020202020204" pitchFamily="34" charset="0"/>
                  </a:endParaRPr>
                </a:p>
              </p:txBody>
            </p:sp>
            <p:sp>
              <p:nvSpPr>
                <p:cNvPr id="48" name="Rounded Rectangle 11">
                  <a:extLst>
                    <a:ext uri="{FF2B5EF4-FFF2-40B4-BE49-F238E27FC236}">
                      <a16:creationId xmlns:a16="http://schemas.microsoft.com/office/drawing/2014/main" id="{1E095517-E9BF-634A-B1FE-886D102B759F}"/>
                    </a:ext>
                  </a:extLst>
                </p:cNvPr>
                <p:cNvSpPr/>
                <p:nvPr/>
              </p:nvSpPr>
              <p:spPr>
                <a:xfrm>
                  <a:off x="4317843" y="3918440"/>
                  <a:ext cx="727442" cy="472012"/>
                </a:xfrm>
                <a:prstGeom prst="roundRect">
                  <a:avLst/>
                </a:prstGeom>
                <a:solidFill>
                  <a:schemeClr val="bg2">
                    <a:lumMod val="65000"/>
                  </a:schemeClr>
                </a:solidFill>
                <a:ln>
                  <a:solidFill>
                    <a:schemeClr val="tx1">
                      <a:lumMod val="90000"/>
                      <a:lumOff val="1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189">
                    <a:defRPr/>
                  </a:pPr>
                  <a:r>
                    <a:rPr lang="en-US" sz="825" dirty="0">
                      <a:solidFill>
                        <a:srgbClr val="FFFFFF"/>
                      </a:solidFill>
                      <a:ea typeface="ＭＳ Ｐゴシック" charset="0"/>
                    </a:rPr>
                    <a:t>Device</a:t>
                  </a:r>
                </a:p>
              </p:txBody>
            </p:sp>
            <p:sp>
              <p:nvSpPr>
                <p:cNvPr id="49" name="Rounded Rectangle 11">
                  <a:extLst>
                    <a:ext uri="{FF2B5EF4-FFF2-40B4-BE49-F238E27FC236}">
                      <a16:creationId xmlns:a16="http://schemas.microsoft.com/office/drawing/2014/main" id="{89FEFF15-109C-404F-A8A9-3BF1EBE6AFB7}"/>
                    </a:ext>
                  </a:extLst>
                </p:cNvPr>
                <p:cNvSpPr/>
                <p:nvPr/>
              </p:nvSpPr>
              <p:spPr>
                <a:xfrm>
                  <a:off x="5191499" y="3918440"/>
                  <a:ext cx="727442" cy="472012"/>
                </a:xfrm>
                <a:prstGeom prst="roundRect">
                  <a:avLst/>
                </a:prstGeom>
                <a:solidFill>
                  <a:schemeClr val="bg2">
                    <a:lumMod val="65000"/>
                  </a:schemeClr>
                </a:solidFill>
                <a:ln>
                  <a:solidFill>
                    <a:schemeClr val="tx1">
                      <a:lumMod val="90000"/>
                      <a:lumOff val="1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189">
                    <a:defRPr/>
                  </a:pPr>
                  <a:r>
                    <a:rPr lang="en-US" sz="825" dirty="0">
                      <a:solidFill>
                        <a:srgbClr val="FFFFFF"/>
                      </a:solidFill>
                      <a:ea typeface="ＭＳ Ｐゴシック" charset="0"/>
                    </a:rPr>
                    <a:t>Device</a:t>
                  </a:r>
                </a:p>
              </p:txBody>
            </p:sp>
            <p:sp>
              <p:nvSpPr>
                <p:cNvPr id="50" name="Rounded Rectangle 11">
                  <a:extLst>
                    <a:ext uri="{FF2B5EF4-FFF2-40B4-BE49-F238E27FC236}">
                      <a16:creationId xmlns:a16="http://schemas.microsoft.com/office/drawing/2014/main" id="{56A2081F-40C2-D34D-BC50-6AB562D95B24}"/>
                    </a:ext>
                  </a:extLst>
                </p:cNvPr>
                <p:cNvSpPr/>
                <p:nvPr/>
              </p:nvSpPr>
              <p:spPr>
                <a:xfrm>
                  <a:off x="3444188" y="3918440"/>
                  <a:ext cx="727442" cy="472012"/>
                </a:xfrm>
                <a:prstGeom prst="roundRect">
                  <a:avLst/>
                </a:prstGeom>
                <a:solidFill>
                  <a:schemeClr val="bg2">
                    <a:lumMod val="65000"/>
                  </a:schemeClr>
                </a:solidFill>
                <a:ln>
                  <a:solidFill>
                    <a:schemeClr val="tx1">
                      <a:lumMod val="90000"/>
                      <a:lumOff val="1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189">
                    <a:defRPr/>
                  </a:pPr>
                  <a:r>
                    <a:rPr lang="en-US" sz="825" dirty="0">
                      <a:solidFill>
                        <a:srgbClr val="FFFFFF"/>
                      </a:solidFill>
                      <a:ea typeface="ＭＳ Ｐゴシック" charset="0"/>
                    </a:rPr>
                    <a:t>Device</a:t>
                  </a:r>
                </a:p>
              </p:txBody>
            </p:sp>
            <p:cxnSp>
              <p:nvCxnSpPr>
                <p:cNvPr id="51" name="Straight Connector 162">
                  <a:extLst>
                    <a:ext uri="{FF2B5EF4-FFF2-40B4-BE49-F238E27FC236}">
                      <a16:creationId xmlns:a16="http://schemas.microsoft.com/office/drawing/2014/main" id="{E09222E2-6534-2040-A239-0A2A11C28817}"/>
                    </a:ext>
                  </a:extLst>
                </p:cNvPr>
                <p:cNvCxnSpPr>
                  <a:cxnSpLocks/>
                </p:cNvCxnSpPr>
                <p:nvPr/>
              </p:nvCxnSpPr>
              <p:spPr>
                <a:xfrm>
                  <a:off x="3423519" y="3116940"/>
                  <a:ext cx="2516091" cy="0"/>
                </a:xfrm>
                <a:prstGeom prst="line">
                  <a:avLst/>
                </a:prstGeom>
                <a:ln w="12700">
                  <a:solidFill>
                    <a:schemeClr val="bg2">
                      <a:lumMod val="50000"/>
                    </a:schemeClr>
                  </a:solidFill>
                  <a:headEnd type="none"/>
                  <a:tailEnd type="none"/>
                </a:ln>
              </p:spPr>
              <p:style>
                <a:lnRef idx="1">
                  <a:schemeClr val="accent1"/>
                </a:lnRef>
                <a:fillRef idx="0">
                  <a:schemeClr val="accent1"/>
                </a:fillRef>
                <a:effectRef idx="0">
                  <a:schemeClr val="accent1"/>
                </a:effectRef>
                <a:fontRef idx="minor">
                  <a:schemeClr val="tx1"/>
                </a:fontRef>
              </p:style>
            </p:cxnSp>
            <p:pic>
              <p:nvPicPr>
                <p:cNvPr id="52" name="Picture 136">
                  <a:extLst>
                    <a:ext uri="{FF2B5EF4-FFF2-40B4-BE49-F238E27FC236}">
                      <a16:creationId xmlns:a16="http://schemas.microsoft.com/office/drawing/2014/main" id="{924E1EA1-4B73-7743-98ED-77D7901931C3}"/>
                    </a:ext>
                  </a:extLst>
                </p:cNvPr>
                <p:cNvPicPr>
                  <a:picLocks noChangeAspect="1"/>
                </p:cNvPicPr>
                <p:nvPr/>
              </p:nvPicPr>
              <p:blipFill>
                <a:blip r:embed="rId3"/>
                <a:stretch>
                  <a:fillRect/>
                </a:stretch>
              </p:blipFill>
              <p:spPr>
                <a:xfrm>
                  <a:off x="3679057" y="3259120"/>
                  <a:ext cx="257704" cy="310760"/>
                </a:xfrm>
                <a:prstGeom prst="rect">
                  <a:avLst/>
                </a:prstGeom>
              </p:spPr>
            </p:pic>
            <p:cxnSp>
              <p:nvCxnSpPr>
                <p:cNvPr id="53" name="Straight Connector 137">
                  <a:extLst>
                    <a:ext uri="{FF2B5EF4-FFF2-40B4-BE49-F238E27FC236}">
                      <a16:creationId xmlns:a16="http://schemas.microsoft.com/office/drawing/2014/main" id="{B5C213F0-76AA-9448-A435-A55EDCA10B6C}"/>
                    </a:ext>
                  </a:extLst>
                </p:cNvPr>
                <p:cNvCxnSpPr>
                  <a:cxnSpLocks/>
                  <a:stCxn id="52" idx="2"/>
                  <a:endCxn id="50" idx="0"/>
                </p:cNvCxnSpPr>
                <p:nvPr/>
              </p:nvCxnSpPr>
              <p:spPr>
                <a:xfrm>
                  <a:off x="3807909" y="3569880"/>
                  <a:ext cx="0" cy="348560"/>
                </a:xfrm>
                <a:prstGeom prst="line">
                  <a:avLst/>
                </a:prstGeom>
                <a:ln w="12700">
                  <a:solidFill>
                    <a:schemeClr val="bg2">
                      <a:lumMod val="50000"/>
                    </a:schemeClr>
                  </a:solidFill>
                  <a:prstDash val="sysDash"/>
                  <a:headEnd type="triangle"/>
                  <a:tailEnd type="triangle"/>
                </a:ln>
              </p:spPr>
              <p:style>
                <a:lnRef idx="1">
                  <a:schemeClr val="accent1"/>
                </a:lnRef>
                <a:fillRef idx="0">
                  <a:schemeClr val="accent1"/>
                </a:fillRef>
                <a:effectRef idx="0">
                  <a:schemeClr val="accent1"/>
                </a:effectRef>
                <a:fontRef idx="minor">
                  <a:schemeClr val="tx1"/>
                </a:fontRef>
              </p:style>
            </p:cxnSp>
            <p:pic>
              <p:nvPicPr>
                <p:cNvPr id="54" name="Picture 140">
                  <a:extLst>
                    <a:ext uri="{FF2B5EF4-FFF2-40B4-BE49-F238E27FC236}">
                      <a16:creationId xmlns:a16="http://schemas.microsoft.com/office/drawing/2014/main" id="{28AFC385-3F3C-3649-A612-89AB9200C2D1}"/>
                    </a:ext>
                  </a:extLst>
                </p:cNvPr>
                <p:cNvPicPr>
                  <a:picLocks noChangeAspect="1"/>
                </p:cNvPicPr>
                <p:nvPr/>
              </p:nvPicPr>
              <p:blipFill>
                <a:blip r:embed="rId3"/>
                <a:stretch>
                  <a:fillRect/>
                </a:stretch>
              </p:blipFill>
              <p:spPr>
                <a:xfrm>
                  <a:off x="4552712" y="3259120"/>
                  <a:ext cx="257704" cy="310760"/>
                </a:xfrm>
                <a:prstGeom prst="rect">
                  <a:avLst/>
                </a:prstGeom>
              </p:spPr>
            </p:pic>
            <p:cxnSp>
              <p:nvCxnSpPr>
                <p:cNvPr id="55" name="Straight Connector 141">
                  <a:extLst>
                    <a:ext uri="{FF2B5EF4-FFF2-40B4-BE49-F238E27FC236}">
                      <a16:creationId xmlns:a16="http://schemas.microsoft.com/office/drawing/2014/main" id="{37FC378A-C4C5-654C-980B-A03146DFAD3E}"/>
                    </a:ext>
                  </a:extLst>
                </p:cNvPr>
                <p:cNvCxnSpPr>
                  <a:cxnSpLocks/>
                  <a:stCxn id="54" idx="2"/>
                  <a:endCxn id="48" idx="0"/>
                </p:cNvCxnSpPr>
                <p:nvPr/>
              </p:nvCxnSpPr>
              <p:spPr>
                <a:xfrm>
                  <a:off x="4681564" y="3569880"/>
                  <a:ext cx="0" cy="348560"/>
                </a:xfrm>
                <a:prstGeom prst="line">
                  <a:avLst/>
                </a:prstGeom>
                <a:ln w="12700">
                  <a:solidFill>
                    <a:schemeClr val="bg2">
                      <a:lumMod val="50000"/>
                    </a:schemeClr>
                  </a:solidFill>
                  <a:prstDash val="sysDash"/>
                  <a:headEnd type="triangle"/>
                  <a:tailEnd type="triangle"/>
                </a:ln>
              </p:spPr>
              <p:style>
                <a:lnRef idx="1">
                  <a:schemeClr val="accent1"/>
                </a:lnRef>
                <a:fillRef idx="0">
                  <a:schemeClr val="accent1"/>
                </a:fillRef>
                <a:effectRef idx="0">
                  <a:schemeClr val="accent1"/>
                </a:effectRef>
                <a:fontRef idx="minor">
                  <a:schemeClr val="tx1"/>
                </a:fontRef>
              </p:style>
            </p:cxnSp>
            <p:pic>
              <p:nvPicPr>
                <p:cNvPr id="56" name="Picture 142">
                  <a:extLst>
                    <a:ext uri="{FF2B5EF4-FFF2-40B4-BE49-F238E27FC236}">
                      <a16:creationId xmlns:a16="http://schemas.microsoft.com/office/drawing/2014/main" id="{BD5B14C9-A52B-7D48-AD0F-2CBC95BAA4C3}"/>
                    </a:ext>
                  </a:extLst>
                </p:cNvPr>
                <p:cNvPicPr>
                  <a:picLocks noChangeAspect="1"/>
                </p:cNvPicPr>
                <p:nvPr/>
              </p:nvPicPr>
              <p:blipFill>
                <a:blip r:embed="rId3"/>
                <a:stretch>
                  <a:fillRect/>
                </a:stretch>
              </p:blipFill>
              <p:spPr>
                <a:xfrm>
                  <a:off x="5426368" y="3259120"/>
                  <a:ext cx="257704" cy="310760"/>
                </a:xfrm>
                <a:prstGeom prst="rect">
                  <a:avLst/>
                </a:prstGeom>
              </p:spPr>
            </p:pic>
            <p:cxnSp>
              <p:nvCxnSpPr>
                <p:cNvPr id="57" name="Straight Connector 143">
                  <a:extLst>
                    <a:ext uri="{FF2B5EF4-FFF2-40B4-BE49-F238E27FC236}">
                      <a16:creationId xmlns:a16="http://schemas.microsoft.com/office/drawing/2014/main" id="{F0B40410-1BB2-4D4A-A44B-26C3F55C7FDC}"/>
                    </a:ext>
                  </a:extLst>
                </p:cNvPr>
                <p:cNvCxnSpPr>
                  <a:cxnSpLocks/>
                  <a:stCxn id="56" idx="2"/>
                  <a:endCxn id="49" idx="0"/>
                </p:cNvCxnSpPr>
                <p:nvPr/>
              </p:nvCxnSpPr>
              <p:spPr>
                <a:xfrm>
                  <a:off x="5555220" y="3569880"/>
                  <a:ext cx="0" cy="348560"/>
                </a:xfrm>
                <a:prstGeom prst="line">
                  <a:avLst/>
                </a:prstGeom>
                <a:ln w="12700">
                  <a:solidFill>
                    <a:schemeClr val="bg2">
                      <a:lumMod val="50000"/>
                    </a:schemeClr>
                  </a:solidFill>
                  <a:prstDash val="sysDash"/>
                  <a:headEnd type="triangle"/>
                  <a:tailEnd type="triangle"/>
                </a:ln>
              </p:spPr>
              <p:style>
                <a:lnRef idx="1">
                  <a:schemeClr val="accent1"/>
                </a:lnRef>
                <a:fillRef idx="0">
                  <a:schemeClr val="accent1"/>
                </a:fillRef>
                <a:effectRef idx="0">
                  <a:schemeClr val="accent1"/>
                </a:effectRef>
                <a:fontRef idx="minor">
                  <a:schemeClr val="tx1"/>
                </a:fontRef>
              </p:style>
            </p:cxnSp>
            <p:sp>
              <p:nvSpPr>
                <p:cNvPr id="58" name="TextBox 57">
                  <a:extLst>
                    <a:ext uri="{FF2B5EF4-FFF2-40B4-BE49-F238E27FC236}">
                      <a16:creationId xmlns:a16="http://schemas.microsoft.com/office/drawing/2014/main" id="{E4323185-F516-BE4F-B381-AFEA3354E522}"/>
                    </a:ext>
                  </a:extLst>
                </p:cNvPr>
                <p:cNvSpPr txBox="1"/>
                <p:nvPr/>
              </p:nvSpPr>
              <p:spPr>
                <a:xfrm>
                  <a:off x="3789012" y="2848306"/>
                  <a:ext cx="1785105" cy="292388"/>
                </a:xfrm>
                <a:prstGeom prst="rect">
                  <a:avLst/>
                </a:prstGeom>
                <a:noFill/>
              </p:spPr>
              <p:txBody>
                <a:bodyPr wrap="none" rtlCol="0">
                  <a:spAutoFit/>
                </a:bodyPr>
                <a:lstStyle/>
                <a:p>
                  <a:pPr algn="ctr"/>
                  <a:r>
                    <a:rPr lang="en-US" sz="825" dirty="0">
                      <a:solidFill>
                        <a:srgbClr val="282828"/>
                      </a:solidFill>
                      <a:latin typeface="+mn-lt"/>
                    </a:rPr>
                    <a:t>No connection to </a:t>
                  </a:r>
                  <a:r>
                    <a:rPr lang="en-US" sz="825" dirty="0" err="1">
                      <a:solidFill>
                        <a:srgbClr val="282828"/>
                      </a:solidFill>
                      <a:latin typeface="+mn-lt"/>
                    </a:rPr>
                    <a:t>CSSM</a:t>
                  </a:r>
                  <a:endParaRPr lang="en-US" sz="825" dirty="0">
                    <a:solidFill>
                      <a:srgbClr val="282828"/>
                    </a:solidFill>
                    <a:latin typeface="+mn-lt"/>
                  </a:endParaRPr>
                </a:p>
              </p:txBody>
            </p:sp>
          </p:grpSp>
          <p:sp>
            <p:nvSpPr>
              <p:cNvPr id="43" name="Rectangle 207">
                <a:extLst>
                  <a:ext uri="{FF2B5EF4-FFF2-40B4-BE49-F238E27FC236}">
                    <a16:creationId xmlns:a16="http://schemas.microsoft.com/office/drawing/2014/main" id="{274A6C8D-5CD8-8044-A04B-5E596B2E196F}"/>
                  </a:ext>
                </a:extLst>
              </p:cNvPr>
              <p:cNvSpPr/>
              <p:nvPr/>
            </p:nvSpPr>
            <p:spPr>
              <a:xfrm>
                <a:off x="3295564" y="1478694"/>
                <a:ext cx="2772000" cy="360000"/>
              </a:xfrm>
              <a:prstGeom prst="rect">
                <a:avLst/>
              </a:prstGeom>
              <a:solidFill>
                <a:schemeClr val="tx1">
                  <a:lumMod val="90000"/>
                  <a:lumOff val="1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189">
                  <a:defRPr/>
                </a:pPr>
                <a:r>
                  <a:rPr lang="en-US" sz="1200" dirty="0" err="1">
                    <a:solidFill>
                      <a:srgbClr val="FFFFFF"/>
                    </a:solidFill>
                  </a:rPr>
                  <a:t>CSSM</a:t>
                </a:r>
                <a:r>
                  <a:rPr lang="ja-JP" altLang="en-US" sz="1200">
                    <a:solidFill>
                      <a:srgbClr val="FFFFFF"/>
                    </a:solidFill>
                  </a:rPr>
                  <a:t>と機器が非</a:t>
                </a:r>
                <a:r>
                  <a:rPr lang="en-US" sz="1200" dirty="0" err="1">
                    <a:solidFill>
                      <a:srgbClr val="FFFFFF"/>
                    </a:solidFill>
                  </a:rPr>
                  <a:t>接続</a:t>
                </a:r>
                <a:endParaRPr lang="en-US" sz="1200" dirty="0">
                  <a:solidFill>
                    <a:srgbClr val="FFFFFF"/>
                  </a:solidFill>
                </a:endParaRPr>
              </a:p>
            </p:txBody>
          </p:sp>
          <p:sp>
            <p:nvSpPr>
              <p:cNvPr id="44" name="Rectangle 158">
                <a:extLst>
                  <a:ext uri="{FF2B5EF4-FFF2-40B4-BE49-F238E27FC236}">
                    <a16:creationId xmlns:a16="http://schemas.microsoft.com/office/drawing/2014/main" id="{A60F6210-D626-E741-9FF2-8ADACF0CAE4F}"/>
                  </a:ext>
                </a:extLst>
              </p:cNvPr>
              <p:cNvSpPr/>
              <p:nvPr/>
            </p:nvSpPr>
            <p:spPr>
              <a:xfrm>
                <a:off x="3295564" y="4608010"/>
                <a:ext cx="2772000" cy="1296000"/>
              </a:xfrm>
              <a:prstGeom prst="rect">
                <a:avLst/>
              </a:prstGeom>
              <a:solidFill>
                <a:schemeClr val="tx1">
                  <a:lumMod val="90000"/>
                  <a:lumOff val="1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pPr lvl="0">
                  <a:defRPr/>
                </a:pPr>
                <a:r>
                  <a:rPr lang="ja-JP" altLang="en-US" sz="900">
                    <a:solidFill>
                      <a:srgbClr val="FFFFFF"/>
                    </a:solidFill>
                  </a:rPr>
                  <a:t>機器を完全にオフラインで運用するため、レポートを個別に</a:t>
                </a:r>
                <a:r>
                  <a:rPr lang="en-US" altLang="ja-JP" sz="900" dirty="0">
                    <a:solidFill>
                      <a:srgbClr val="FFFFFF"/>
                    </a:solidFill>
                  </a:rPr>
                  <a:t>PC</a:t>
                </a:r>
                <a:r>
                  <a:rPr lang="ja-JP" altLang="en-US" sz="900">
                    <a:solidFill>
                      <a:srgbClr val="FFFFFF"/>
                    </a:solidFill>
                  </a:rPr>
                  <a:t>にダウンロードしてから</a:t>
                </a:r>
                <a:r>
                  <a:rPr lang="en-US" altLang="ja-JP" sz="900" dirty="0" err="1">
                    <a:solidFill>
                      <a:srgbClr val="FFFFFF"/>
                    </a:solidFill>
                  </a:rPr>
                  <a:t>CSSM</a:t>
                </a:r>
                <a:r>
                  <a:rPr lang="ja-JP" altLang="en-US" sz="900">
                    <a:solidFill>
                      <a:srgbClr val="FFFFFF"/>
                    </a:solidFill>
                  </a:rPr>
                  <a:t>にアップロードしたり、</a:t>
                </a:r>
                <a:r>
                  <a:rPr lang="en-US" altLang="ja-JP" sz="900" dirty="0">
                    <a:solidFill>
                      <a:srgbClr val="FFFFFF"/>
                    </a:solidFill>
                  </a:rPr>
                  <a:t>Ack</a:t>
                </a:r>
                <a:r>
                  <a:rPr lang="ja-JP" altLang="en-US" sz="900">
                    <a:solidFill>
                      <a:srgbClr val="FFFFFF"/>
                    </a:solidFill>
                  </a:rPr>
                  <a:t>をダウンロードして機器にインポートすることを手動で実施する必要があります。</a:t>
                </a:r>
                <a:endParaRPr lang="en-US" sz="900" dirty="0">
                  <a:solidFill>
                    <a:srgbClr val="FFFFFF"/>
                  </a:solidFill>
                </a:endParaRPr>
              </a:p>
            </p:txBody>
          </p:sp>
        </p:grpSp>
        <p:sp>
          <p:nvSpPr>
            <p:cNvPr id="41" name="TextBox 40">
              <a:extLst>
                <a:ext uri="{FF2B5EF4-FFF2-40B4-BE49-F238E27FC236}">
                  <a16:creationId xmlns:a16="http://schemas.microsoft.com/office/drawing/2014/main" id="{86603F21-F4D2-494C-9361-5EAD14C25729}"/>
                </a:ext>
              </a:extLst>
            </p:cNvPr>
            <p:cNvSpPr txBox="1"/>
            <p:nvPr/>
          </p:nvSpPr>
          <p:spPr>
            <a:xfrm>
              <a:off x="3230091" y="5911941"/>
              <a:ext cx="2772000" cy="400109"/>
            </a:xfrm>
            <a:prstGeom prst="rect">
              <a:avLst/>
            </a:prstGeom>
            <a:solidFill>
              <a:schemeClr val="bg2"/>
            </a:solidFill>
          </p:spPr>
          <p:txBody>
            <a:bodyPr wrap="square" rtlCol="0">
              <a:spAutoFit/>
            </a:bodyPr>
            <a:lstStyle/>
            <a:p>
              <a:r>
                <a:rPr lang="en-US" altLang="ja-JP" sz="675" b="1" dirty="0">
                  <a:solidFill>
                    <a:srgbClr val="00B0F0"/>
                  </a:solidFill>
                  <a:latin typeface="+mn-lt"/>
                </a:rPr>
                <a:t>Perpetual</a:t>
              </a:r>
              <a:r>
                <a:rPr lang="ja-JP" altLang="en-US" sz="675" b="1" dirty="0">
                  <a:solidFill>
                    <a:srgbClr val="00B0F0"/>
                  </a:solidFill>
                  <a:latin typeface="+mn-lt"/>
                </a:rPr>
                <a:t>のライセンスのみを使用する様な定期的なレポートが不要な機器の場合が想定されます。</a:t>
              </a:r>
            </a:p>
          </p:txBody>
        </p:sp>
      </p:grpSp>
      <p:grpSp>
        <p:nvGrpSpPr>
          <p:cNvPr id="59" name="Group 58">
            <a:extLst>
              <a:ext uri="{FF2B5EF4-FFF2-40B4-BE49-F238E27FC236}">
                <a16:creationId xmlns:a16="http://schemas.microsoft.com/office/drawing/2014/main" id="{3F35AE4A-BFA4-FC4A-A770-EE264DCED14E}"/>
              </a:ext>
            </a:extLst>
          </p:cNvPr>
          <p:cNvGrpSpPr/>
          <p:nvPr/>
        </p:nvGrpSpPr>
        <p:grpSpPr>
          <a:xfrm>
            <a:off x="4609973" y="1109021"/>
            <a:ext cx="2079000" cy="3832765"/>
            <a:chOff x="6181443" y="1478695"/>
            <a:chExt cx="2772000" cy="5110353"/>
          </a:xfrm>
        </p:grpSpPr>
        <p:grpSp>
          <p:nvGrpSpPr>
            <p:cNvPr id="60" name="Group 59">
              <a:extLst>
                <a:ext uri="{FF2B5EF4-FFF2-40B4-BE49-F238E27FC236}">
                  <a16:creationId xmlns:a16="http://schemas.microsoft.com/office/drawing/2014/main" id="{FAA5844D-B329-474F-AA18-B3CEE7FCA33E}"/>
                </a:ext>
              </a:extLst>
            </p:cNvPr>
            <p:cNvGrpSpPr/>
            <p:nvPr/>
          </p:nvGrpSpPr>
          <p:grpSpPr>
            <a:xfrm>
              <a:off x="6181443" y="1478695"/>
              <a:ext cx="2772000" cy="4425315"/>
              <a:chOff x="6176645" y="1478695"/>
              <a:chExt cx="2772000" cy="4425315"/>
            </a:xfrm>
          </p:grpSpPr>
          <p:grpSp>
            <p:nvGrpSpPr>
              <p:cNvPr id="62" name="Group 61">
                <a:extLst>
                  <a:ext uri="{FF2B5EF4-FFF2-40B4-BE49-F238E27FC236}">
                    <a16:creationId xmlns:a16="http://schemas.microsoft.com/office/drawing/2014/main" id="{B1303285-A01E-A641-A8C7-302C24C27F11}"/>
                  </a:ext>
                </a:extLst>
              </p:cNvPr>
              <p:cNvGrpSpPr/>
              <p:nvPr/>
            </p:nvGrpSpPr>
            <p:grpSpPr>
              <a:xfrm>
                <a:off x="6176645" y="1839443"/>
                <a:ext cx="2772000" cy="2772000"/>
                <a:chOff x="6176645" y="1839443"/>
                <a:chExt cx="2772000" cy="2772000"/>
              </a:xfrm>
            </p:grpSpPr>
            <p:sp>
              <p:nvSpPr>
                <p:cNvPr id="65" name="Rectangle 67">
                  <a:extLst>
                    <a:ext uri="{FF2B5EF4-FFF2-40B4-BE49-F238E27FC236}">
                      <a16:creationId xmlns:a16="http://schemas.microsoft.com/office/drawing/2014/main" id="{D894424E-3D96-2742-BCF2-173F07E3B98F}"/>
                    </a:ext>
                  </a:extLst>
                </p:cNvPr>
                <p:cNvSpPr/>
                <p:nvPr/>
              </p:nvSpPr>
              <p:spPr>
                <a:xfrm>
                  <a:off x="6176645" y="1839443"/>
                  <a:ext cx="2772000" cy="2772000"/>
                </a:xfrm>
                <a:prstGeom prst="rect">
                  <a:avLst/>
                </a:prstGeom>
                <a:solidFill>
                  <a:schemeClr val="bg2">
                    <a:lumMod val="85000"/>
                  </a:schemeClr>
                </a:solidFill>
                <a:ln w="127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189">
                    <a:defRPr/>
                  </a:pPr>
                  <a:endParaRPr lang="en-US" sz="1900">
                    <a:solidFill>
                      <a:srgbClr val="0D274D"/>
                    </a:solidFill>
                  </a:endParaRPr>
                </a:p>
              </p:txBody>
            </p:sp>
            <p:sp>
              <p:nvSpPr>
                <p:cNvPr id="67" name="Rounded Rectangle 9">
                  <a:extLst>
                    <a:ext uri="{FF2B5EF4-FFF2-40B4-BE49-F238E27FC236}">
                      <a16:creationId xmlns:a16="http://schemas.microsoft.com/office/drawing/2014/main" id="{7BDB59EA-3EA9-3643-A547-01B3D589865D}"/>
                    </a:ext>
                  </a:extLst>
                </p:cNvPr>
                <p:cNvSpPr/>
                <p:nvPr/>
              </p:nvSpPr>
              <p:spPr>
                <a:xfrm>
                  <a:off x="6565830" y="1930685"/>
                  <a:ext cx="1993631" cy="444005"/>
                </a:xfrm>
                <a:prstGeom prst="roundRect">
                  <a:avLst/>
                </a:prstGeom>
                <a:solidFill>
                  <a:schemeClr val="accent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189">
                    <a:defRPr/>
                  </a:pPr>
                  <a:r>
                    <a:rPr lang="en-US" sz="1000" dirty="0" err="1">
                      <a:solidFill>
                        <a:srgbClr val="FFFFFF"/>
                      </a:solidFill>
                    </a:rPr>
                    <a:t>CSSM</a:t>
                  </a:r>
                  <a:r>
                    <a:rPr lang="en-US" sz="1000" dirty="0">
                      <a:solidFill>
                        <a:srgbClr val="FFFFFF"/>
                      </a:solidFill>
                    </a:rPr>
                    <a:t> On Cloud</a:t>
                  </a:r>
                </a:p>
              </p:txBody>
            </p:sp>
            <p:cxnSp>
              <p:nvCxnSpPr>
                <p:cNvPr id="69" name="Straight Connector 23">
                  <a:extLst>
                    <a:ext uri="{FF2B5EF4-FFF2-40B4-BE49-F238E27FC236}">
                      <a16:creationId xmlns:a16="http://schemas.microsoft.com/office/drawing/2014/main" id="{606446DD-5CA5-FF44-A2E4-79B1D103CD61}"/>
                    </a:ext>
                  </a:extLst>
                </p:cNvPr>
                <p:cNvCxnSpPr>
                  <a:cxnSpLocks/>
                  <a:stCxn id="67" idx="2"/>
                  <a:endCxn id="84" idx="0"/>
                </p:cNvCxnSpPr>
                <p:nvPr/>
              </p:nvCxnSpPr>
              <p:spPr>
                <a:xfrm flipH="1">
                  <a:off x="7562645" y="2374690"/>
                  <a:ext cx="1" cy="300593"/>
                </a:xfrm>
                <a:prstGeom prst="line">
                  <a:avLst/>
                </a:prstGeom>
                <a:ln w="12700">
                  <a:solidFill>
                    <a:schemeClr val="bg2">
                      <a:lumMod val="50000"/>
                    </a:schemeClr>
                  </a:solidFill>
                  <a:headEnd type="triangle" w="med" len="med"/>
                  <a:tailEnd type="none" w="med" len="med"/>
                </a:ln>
              </p:spPr>
              <p:style>
                <a:lnRef idx="1">
                  <a:schemeClr val="accent1"/>
                </a:lnRef>
                <a:fillRef idx="0">
                  <a:schemeClr val="accent1"/>
                </a:fillRef>
                <a:effectRef idx="0">
                  <a:schemeClr val="accent1"/>
                </a:effectRef>
                <a:fontRef idx="minor">
                  <a:schemeClr val="tx1"/>
                </a:fontRef>
              </p:style>
            </p:cxnSp>
            <p:sp>
              <p:nvSpPr>
                <p:cNvPr id="73" name="Freeform 89">
                  <a:extLst>
                    <a:ext uri="{FF2B5EF4-FFF2-40B4-BE49-F238E27FC236}">
                      <a16:creationId xmlns:a16="http://schemas.microsoft.com/office/drawing/2014/main" id="{07102961-AD26-954A-B66B-2D43BE74016A}"/>
                    </a:ext>
                  </a:extLst>
                </p:cNvPr>
                <p:cNvSpPr>
                  <a:spLocks/>
                </p:cNvSpPr>
                <p:nvPr/>
              </p:nvSpPr>
              <p:spPr bwMode="auto">
                <a:xfrm flipH="1">
                  <a:off x="6238397" y="2066214"/>
                  <a:ext cx="756593" cy="459236"/>
                </a:xfrm>
                <a:custGeom>
                  <a:avLst/>
                  <a:gdLst>
                    <a:gd name="T0" fmla="*/ 699 w 799"/>
                    <a:gd name="T1" fmla="*/ 264 h 464"/>
                    <a:gd name="T2" fmla="*/ 698 w 799"/>
                    <a:gd name="T3" fmla="*/ 264 h 464"/>
                    <a:gd name="T4" fmla="*/ 699 w 799"/>
                    <a:gd name="T5" fmla="*/ 253 h 464"/>
                    <a:gd name="T6" fmla="*/ 635 w 799"/>
                    <a:gd name="T7" fmla="*/ 190 h 464"/>
                    <a:gd name="T8" fmla="*/ 623 w 799"/>
                    <a:gd name="T9" fmla="*/ 191 h 464"/>
                    <a:gd name="T10" fmla="*/ 629 w 799"/>
                    <a:gd name="T11" fmla="*/ 153 h 464"/>
                    <a:gd name="T12" fmla="*/ 457 w 799"/>
                    <a:gd name="T13" fmla="*/ 0 h 464"/>
                    <a:gd name="T14" fmla="*/ 288 w 799"/>
                    <a:gd name="T15" fmla="*/ 124 h 464"/>
                    <a:gd name="T16" fmla="*/ 229 w 799"/>
                    <a:gd name="T17" fmla="*/ 102 h 464"/>
                    <a:gd name="T18" fmla="*/ 138 w 799"/>
                    <a:gd name="T19" fmla="*/ 194 h 464"/>
                    <a:gd name="T20" fmla="*/ 138 w 799"/>
                    <a:gd name="T21" fmla="*/ 199 h 464"/>
                    <a:gd name="T22" fmla="*/ 133 w 799"/>
                    <a:gd name="T23" fmla="*/ 198 h 464"/>
                    <a:gd name="T24" fmla="*/ 0 w 799"/>
                    <a:gd name="T25" fmla="*/ 331 h 464"/>
                    <a:gd name="T26" fmla="*/ 133 w 799"/>
                    <a:gd name="T27" fmla="*/ 464 h 464"/>
                    <a:gd name="T28" fmla="*/ 699 w 799"/>
                    <a:gd name="T29" fmla="*/ 464 h 464"/>
                    <a:gd name="T30" fmla="*/ 799 w 799"/>
                    <a:gd name="T31" fmla="*/ 364 h 464"/>
                    <a:gd name="T32" fmla="*/ 699 w 799"/>
                    <a:gd name="T33" fmla="*/ 264 h 4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99" h="464">
                      <a:moveTo>
                        <a:pt x="699" y="264"/>
                      </a:moveTo>
                      <a:cubicBezTo>
                        <a:pt x="698" y="264"/>
                        <a:pt x="698" y="264"/>
                        <a:pt x="698" y="264"/>
                      </a:cubicBezTo>
                      <a:cubicBezTo>
                        <a:pt x="698" y="260"/>
                        <a:pt x="699" y="257"/>
                        <a:pt x="699" y="253"/>
                      </a:cubicBezTo>
                      <a:cubicBezTo>
                        <a:pt x="699" y="218"/>
                        <a:pt x="670" y="190"/>
                        <a:pt x="635" y="190"/>
                      </a:cubicBezTo>
                      <a:cubicBezTo>
                        <a:pt x="631" y="190"/>
                        <a:pt x="627" y="190"/>
                        <a:pt x="623" y="191"/>
                      </a:cubicBezTo>
                      <a:cubicBezTo>
                        <a:pt x="627" y="179"/>
                        <a:pt x="629" y="166"/>
                        <a:pt x="629" y="153"/>
                      </a:cubicBezTo>
                      <a:cubicBezTo>
                        <a:pt x="629" y="69"/>
                        <a:pt x="552" y="0"/>
                        <a:pt x="457" y="0"/>
                      </a:cubicBezTo>
                      <a:cubicBezTo>
                        <a:pt x="373" y="0"/>
                        <a:pt x="304" y="53"/>
                        <a:pt x="288" y="124"/>
                      </a:cubicBezTo>
                      <a:cubicBezTo>
                        <a:pt x="272" y="110"/>
                        <a:pt x="252" y="102"/>
                        <a:pt x="229" y="102"/>
                      </a:cubicBezTo>
                      <a:cubicBezTo>
                        <a:pt x="179" y="102"/>
                        <a:pt x="138" y="143"/>
                        <a:pt x="138" y="194"/>
                      </a:cubicBezTo>
                      <a:cubicBezTo>
                        <a:pt x="138" y="195"/>
                        <a:pt x="138" y="197"/>
                        <a:pt x="138" y="199"/>
                      </a:cubicBezTo>
                      <a:cubicBezTo>
                        <a:pt x="133" y="198"/>
                        <a:pt x="133" y="198"/>
                        <a:pt x="133" y="198"/>
                      </a:cubicBezTo>
                      <a:cubicBezTo>
                        <a:pt x="59" y="198"/>
                        <a:pt x="0" y="257"/>
                        <a:pt x="0" y="331"/>
                      </a:cubicBezTo>
                      <a:cubicBezTo>
                        <a:pt x="0" y="404"/>
                        <a:pt x="59" y="464"/>
                        <a:pt x="133" y="464"/>
                      </a:cubicBezTo>
                      <a:cubicBezTo>
                        <a:pt x="699" y="464"/>
                        <a:pt x="699" y="464"/>
                        <a:pt x="699" y="464"/>
                      </a:cubicBezTo>
                      <a:cubicBezTo>
                        <a:pt x="754" y="464"/>
                        <a:pt x="799" y="419"/>
                        <a:pt x="799" y="364"/>
                      </a:cubicBezTo>
                      <a:cubicBezTo>
                        <a:pt x="799" y="309"/>
                        <a:pt x="754" y="264"/>
                        <a:pt x="699" y="264"/>
                      </a:cubicBezTo>
                      <a:close/>
                    </a:path>
                  </a:pathLst>
                </a:custGeom>
                <a:gradFill flip="none" rotWithShape="1">
                  <a:gsLst>
                    <a:gs pos="100000">
                      <a:schemeClr val="bg2">
                        <a:lumMod val="75000"/>
                      </a:schemeClr>
                    </a:gs>
                    <a:gs pos="0">
                      <a:srgbClr val="FFFFFF">
                        <a:alpha val="86000"/>
                      </a:srgbClr>
                    </a:gs>
                  </a:gsLst>
                  <a:path path="shape">
                    <a:fillToRect l="50000" t="50000" r="50000" b="50000"/>
                  </a:path>
                  <a:tileRect/>
                </a:gradFill>
                <a:ln w="25400" cap="flat" cmpd="sng" algn="ctr">
                  <a:solidFill>
                    <a:srgbClr val="FFFFFF">
                      <a:lumMod val="75000"/>
                    </a:srgbClr>
                  </a:solidFill>
                  <a:prstDash val="solid"/>
                </a:ln>
                <a:effectLst/>
              </p:spPr>
              <p:txBody>
                <a:bodyPr lIns="68565" tIns="34283" rIns="68565" bIns="34283" rtlCol="0" anchor="ctr"/>
                <a:lstStyle/>
                <a:p>
                  <a:pPr algn="ctr" defTabSz="457166" eaLnBrk="0" hangingPunct="0">
                    <a:defRPr/>
                  </a:pPr>
                  <a:endParaRPr lang="en-US" sz="1050" kern="0">
                    <a:solidFill>
                      <a:srgbClr val="1E4471"/>
                    </a:solidFill>
                    <a:latin typeface="+mn-lt"/>
                    <a:ea typeface="ＭＳ Ｐゴシック" panose="020B0600070205080204" pitchFamily="34" charset="-128"/>
                    <a:cs typeface="Arial" panose="020B0604020202020204" pitchFamily="34" charset="0"/>
                  </a:endParaRPr>
                </a:p>
              </p:txBody>
            </p:sp>
            <p:grpSp>
              <p:nvGrpSpPr>
                <p:cNvPr id="76" name="Group 75">
                  <a:extLst>
                    <a:ext uri="{FF2B5EF4-FFF2-40B4-BE49-F238E27FC236}">
                      <a16:creationId xmlns:a16="http://schemas.microsoft.com/office/drawing/2014/main" id="{386EA8F6-87B0-4F40-9DFD-57B96970C120}"/>
                    </a:ext>
                  </a:extLst>
                </p:cNvPr>
                <p:cNvGrpSpPr/>
                <p:nvPr/>
              </p:nvGrpSpPr>
              <p:grpSpPr>
                <a:xfrm>
                  <a:off x="6945905" y="2675283"/>
                  <a:ext cx="1233481" cy="870744"/>
                  <a:chOff x="7081033" y="2675283"/>
                  <a:chExt cx="1233481" cy="870744"/>
                </a:xfrm>
              </p:grpSpPr>
              <p:sp>
                <p:nvSpPr>
                  <p:cNvPr id="84" name="Rounded Rectangle 4">
                    <a:extLst>
                      <a:ext uri="{FF2B5EF4-FFF2-40B4-BE49-F238E27FC236}">
                        <a16:creationId xmlns:a16="http://schemas.microsoft.com/office/drawing/2014/main" id="{67BEC253-1598-5440-8010-38C2E33596F7}"/>
                      </a:ext>
                    </a:extLst>
                  </p:cNvPr>
                  <p:cNvSpPr/>
                  <p:nvPr/>
                </p:nvSpPr>
                <p:spPr>
                  <a:xfrm>
                    <a:off x="7149133" y="2675283"/>
                    <a:ext cx="1097280" cy="844704"/>
                  </a:xfrm>
                  <a:prstGeom prst="roundRect">
                    <a:avLst/>
                  </a:prstGeom>
                  <a:solidFill>
                    <a:srgbClr val="92D050"/>
                  </a:solidFill>
                  <a:ln>
                    <a:solidFill>
                      <a:schemeClr val="accent2">
                        <a:lumMod val="5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189">
                      <a:defRPr/>
                    </a:pPr>
                    <a:endParaRPr lang="en-US" sz="1900">
                      <a:solidFill>
                        <a:srgbClr val="0D274D"/>
                      </a:solidFill>
                    </a:endParaRPr>
                  </a:p>
                </p:txBody>
              </p:sp>
              <p:sp>
                <p:nvSpPr>
                  <p:cNvPr id="85" name="Rounded Rectangle 5">
                    <a:extLst>
                      <a:ext uri="{FF2B5EF4-FFF2-40B4-BE49-F238E27FC236}">
                        <a16:creationId xmlns:a16="http://schemas.microsoft.com/office/drawing/2014/main" id="{5BCF2B35-B0D2-CE40-903D-E1824EA1C948}"/>
                      </a:ext>
                    </a:extLst>
                  </p:cNvPr>
                  <p:cNvSpPr/>
                  <p:nvPr/>
                </p:nvSpPr>
                <p:spPr>
                  <a:xfrm>
                    <a:off x="7353774" y="2744258"/>
                    <a:ext cx="687999" cy="211985"/>
                  </a:xfrm>
                  <a:prstGeom prst="roundRect">
                    <a:avLst/>
                  </a:prstGeom>
                  <a:solidFill>
                    <a:srgbClr val="00B050"/>
                  </a:solidFill>
                  <a:ln>
                    <a:solidFill>
                      <a:schemeClr val="accent2">
                        <a:lumMod val="5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189">
                      <a:defRPr/>
                    </a:pPr>
                    <a:r>
                      <a:rPr lang="en-US" sz="800" dirty="0" err="1">
                        <a:solidFill>
                          <a:srgbClr val="FFFFFF"/>
                        </a:solidFill>
                      </a:rPr>
                      <a:t>CSLU</a:t>
                    </a:r>
                    <a:endParaRPr lang="en-US" sz="800" dirty="0">
                      <a:solidFill>
                        <a:srgbClr val="FFFFFF"/>
                      </a:solidFill>
                    </a:endParaRPr>
                  </a:p>
                </p:txBody>
              </p:sp>
              <p:sp>
                <p:nvSpPr>
                  <p:cNvPr id="86" name="テキスト ボックス 230">
                    <a:extLst>
                      <a:ext uri="{FF2B5EF4-FFF2-40B4-BE49-F238E27FC236}">
                        <a16:creationId xmlns:a16="http://schemas.microsoft.com/office/drawing/2014/main" id="{4FB945E9-A9AD-A546-8630-E8B716A0CEFD}"/>
                      </a:ext>
                    </a:extLst>
                  </p:cNvPr>
                  <p:cNvSpPr txBox="1"/>
                  <p:nvPr/>
                </p:nvSpPr>
                <p:spPr>
                  <a:xfrm>
                    <a:off x="7081033" y="2930474"/>
                    <a:ext cx="1233481" cy="615553"/>
                  </a:xfrm>
                  <a:prstGeom prst="rect">
                    <a:avLst/>
                  </a:prstGeom>
                  <a:noFill/>
                </p:spPr>
                <p:txBody>
                  <a:bodyPr wrap="square">
                    <a:spAutoFit/>
                  </a:bodyPr>
                  <a:lstStyle/>
                  <a:p>
                    <a:pPr algn="ctr" defTabSz="685766">
                      <a:defRPr/>
                    </a:pPr>
                    <a:r>
                      <a:rPr lang="en-US" altLang="ja-JP" sz="800" dirty="0">
                        <a:solidFill>
                          <a:srgbClr val="0D274D"/>
                        </a:solidFill>
                        <a:latin typeface="+mn-lt"/>
                        <a:ea typeface="MS PGothic" panose="020B0600070205080204" pitchFamily="34" charset="-128"/>
                        <a:cs typeface="Arial" panose="020B0604020202020204" pitchFamily="34" charset="0"/>
                      </a:rPr>
                      <a:t>Windows, OnPrem, </a:t>
                    </a:r>
                    <a:r>
                      <a:rPr lang="en-US" altLang="ja-JP" sz="800" dirty="0" err="1">
                        <a:solidFill>
                          <a:srgbClr val="0D274D"/>
                        </a:solidFill>
                        <a:latin typeface="+mn-lt"/>
                        <a:ea typeface="MS PGothic" panose="020B0600070205080204" pitchFamily="34" charset="-128"/>
                        <a:cs typeface="Arial" panose="020B0604020202020204" pitchFamily="34" charset="0"/>
                      </a:rPr>
                      <a:t>DNAC</a:t>
                    </a:r>
                    <a:r>
                      <a:rPr lang="en-US" altLang="ja-JP" sz="800" dirty="0">
                        <a:solidFill>
                          <a:srgbClr val="0D274D"/>
                        </a:solidFill>
                        <a:latin typeface="+mn-lt"/>
                        <a:ea typeface="MS PGothic" panose="020B0600070205080204" pitchFamily="34" charset="-128"/>
                        <a:cs typeface="Arial" panose="020B0604020202020204" pitchFamily="34" charset="0"/>
                      </a:rPr>
                      <a:t>, </a:t>
                    </a:r>
                    <a:r>
                      <a:rPr lang="en-US" altLang="ja-JP" sz="800" dirty="0" err="1">
                        <a:solidFill>
                          <a:srgbClr val="0D274D"/>
                        </a:solidFill>
                        <a:latin typeface="+mn-lt"/>
                        <a:ea typeface="MS PGothic" panose="020B0600070205080204" pitchFamily="34" charset="-128"/>
                        <a:cs typeface="Arial" panose="020B0604020202020204" pitchFamily="34" charset="0"/>
                      </a:rPr>
                      <a:t>vManage</a:t>
                    </a:r>
                    <a:endParaRPr lang="ja-JP" altLang="en-US" sz="800">
                      <a:latin typeface="+mn-lt"/>
                    </a:endParaRPr>
                  </a:p>
                </p:txBody>
              </p:sp>
            </p:grpSp>
            <p:sp>
              <p:nvSpPr>
                <p:cNvPr id="78" name="Rounded Rectangle 11">
                  <a:extLst>
                    <a:ext uri="{FF2B5EF4-FFF2-40B4-BE49-F238E27FC236}">
                      <a16:creationId xmlns:a16="http://schemas.microsoft.com/office/drawing/2014/main" id="{A295266B-43AB-9644-9BB9-7E6F55C5004D}"/>
                    </a:ext>
                  </a:extLst>
                </p:cNvPr>
                <p:cNvSpPr/>
                <p:nvPr/>
              </p:nvSpPr>
              <p:spPr>
                <a:xfrm>
                  <a:off x="7198924" y="3918440"/>
                  <a:ext cx="727442" cy="472012"/>
                </a:xfrm>
                <a:prstGeom prst="roundRect">
                  <a:avLst/>
                </a:prstGeom>
                <a:solidFill>
                  <a:schemeClr val="bg2">
                    <a:lumMod val="65000"/>
                  </a:schemeClr>
                </a:solidFill>
                <a:ln>
                  <a:solidFill>
                    <a:schemeClr val="tx1">
                      <a:lumMod val="90000"/>
                      <a:lumOff val="1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189">
                    <a:defRPr/>
                  </a:pPr>
                  <a:r>
                    <a:rPr lang="en-US" sz="825" dirty="0">
                      <a:solidFill>
                        <a:srgbClr val="FFFFFF"/>
                      </a:solidFill>
                      <a:ea typeface="ＭＳ Ｐゴシック" charset="0"/>
                    </a:rPr>
                    <a:t>Device</a:t>
                  </a:r>
                </a:p>
              </p:txBody>
            </p:sp>
            <p:sp>
              <p:nvSpPr>
                <p:cNvPr id="79" name="Rounded Rectangle 11">
                  <a:extLst>
                    <a:ext uri="{FF2B5EF4-FFF2-40B4-BE49-F238E27FC236}">
                      <a16:creationId xmlns:a16="http://schemas.microsoft.com/office/drawing/2014/main" id="{A2B15AE1-5317-6049-8494-FF1FDC367707}"/>
                    </a:ext>
                  </a:extLst>
                </p:cNvPr>
                <p:cNvSpPr/>
                <p:nvPr/>
              </p:nvSpPr>
              <p:spPr>
                <a:xfrm>
                  <a:off x="8072580" y="3918440"/>
                  <a:ext cx="727442" cy="472012"/>
                </a:xfrm>
                <a:prstGeom prst="roundRect">
                  <a:avLst/>
                </a:prstGeom>
                <a:solidFill>
                  <a:schemeClr val="bg2">
                    <a:lumMod val="65000"/>
                  </a:schemeClr>
                </a:solidFill>
                <a:ln>
                  <a:solidFill>
                    <a:schemeClr val="tx1">
                      <a:lumMod val="90000"/>
                      <a:lumOff val="1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189">
                    <a:defRPr/>
                  </a:pPr>
                  <a:r>
                    <a:rPr lang="en-US" sz="825" dirty="0">
                      <a:solidFill>
                        <a:srgbClr val="FFFFFF"/>
                      </a:solidFill>
                      <a:ea typeface="ＭＳ Ｐゴシック" charset="0"/>
                    </a:rPr>
                    <a:t>Device</a:t>
                  </a:r>
                </a:p>
              </p:txBody>
            </p:sp>
            <p:sp>
              <p:nvSpPr>
                <p:cNvPr id="80" name="Rounded Rectangle 11">
                  <a:extLst>
                    <a:ext uri="{FF2B5EF4-FFF2-40B4-BE49-F238E27FC236}">
                      <a16:creationId xmlns:a16="http://schemas.microsoft.com/office/drawing/2014/main" id="{D84BC6BE-053A-D943-9BB9-E6ECCBC3D775}"/>
                    </a:ext>
                  </a:extLst>
                </p:cNvPr>
                <p:cNvSpPr/>
                <p:nvPr/>
              </p:nvSpPr>
              <p:spPr>
                <a:xfrm>
                  <a:off x="6325269" y="3918440"/>
                  <a:ext cx="727442" cy="472012"/>
                </a:xfrm>
                <a:prstGeom prst="roundRect">
                  <a:avLst/>
                </a:prstGeom>
                <a:solidFill>
                  <a:schemeClr val="bg2">
                    <a:lumMod val="65000"/>
                  </a:schemeClr>
                </a:solidFill>
                <a:ln>
                  <a:solidFill>
                    <a:schemeClr val="tx1">
                      <a:lumMod val="90000"/>
                      <a:lumOff val="1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189">
                    <a:defRPr/>
                  </a:pPr>
                  <a:r>
                    <a:rPr lang="en-US" sz="825" dirty="0">
                      <a:solidFill>
                        <a:srgbClr val="FFFFFF"/>
                      </a:solidFill>
                      <a:ea typeface="ＭＳ Ｐゴシック" charset="0"/>
                    </a:rPr>
                    <a:t>Device</a:t>
                  </a:r>
                </a:p>
              </p:txBody>
            </p:sp>
            <p:cxnSp>
              <p:nvCxnSpPr>
                <p:cNvPr id="81" name="Straight Connector 16">
                  <a:extLst>
                    <a:ext uri="{FF2B5EF4-FFF2-40B4-BE49-F238E27FC236}">
                      <a16:creationId xmlns:a16="http://schemas.microsoft.com/office/drawing/2014/main" id="{FC7A31BA-4386-F646-903F-8168DC9C5A99}"/>
                    </a:ext>
                  </a:extLst>
                </p:cNvPr>
                <p:cNvCxnSpPr>
                  <a:cxnSpLocks/>
                  <a:stCxn id="84" idx="2"/>
                  <a:endCxn id="80" idx="0"/>
                </p:cNvCxnSpPr>
                <p:nvPr/>
              </p:nvCxnSpPr>
              <p:spPr>
                <a:xfrm flipH="1">
                  <a:off x="6688990" y="3519987"/>
                  <a:ext cx="873655" cy="398453"/>
                </a:xfrm>
                <a:prstGeom prst="line">
                  <a:avLst/>
                </a:prstGeom>
                <a:ln w="12700">
                  <a:solidFill>
                    <a:schemeClr val="bg2">
                      <a:lumMod val="50000"/>
                    </a:schemeClr>
                  </a:solidFill>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82" name="Straight Connector 18">
                  <a:extLst>
                    <a:ext uri="{FF2B5EF4-FFF2-40B4-BE49-F238E27FC236}">
                      <a16:creationId xmlns:a16="http://schemas.microsoft.com/office/drawing/2014/main" id="{84458690-C97D-AF45-B473-0502A0E10FAB}"/>
                    </a:ext>
                  </a:extLst>
                </p:cNvPr>
                <p:cNvCxnSpPr>
                  <a:cxnSpLocks/>
                  <a:endCxn id="78" idx="0"/>
                </p:cNvCxnSpPr>
                <p:nvPr/>
              </p:nvCxnSpPr>
              <p:spPr>
                <a:xfrm>
                  <a:off x="7562645" y="3515441"/>
                  <a:ext cx="0" cy="402999"/>
                </a:xfrm>
                <a:prstGeom prst="line">
                  <a:avLst/>
                </a:prstGeom>
                <a:ln w="12700">
                  <a:solidFill>
                    <a:schemeClr val="bg2">
                      <a:lumMod val="50000"/>
                    </a:schemeClr>
                  </a:solidFill>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83" name="Straight Connector 20">
                  <a:extLst>
                    <a:ext uri="{FF2B5EF4-FFF2-40B4-BE49-F238E27FC236}">
                      <a16:creationId xmlns:a16="http://schemas.microsoft.com/office/drawing/2014/main" id="{98E11DB6-ED09-B847-A78B-267FBCCAB925}"/>
                    </a:ext>
                  </a:extLst>
                </p:cNvPr>
                <p:cNvCxnSpPr>
                  <a:cxnSpLocks/>
                  <a:stCxn id="84" idx="2"/>
                  <a:endCxn id="79" idx="0"/>
                </p:cNvCxnSpPr>
                <p:nvPr/>
              </p:nvCxnSpPr>
              <p:spPr>
                <a:xfrm>
                  <a:off x="7562645" y="3519987"/>
                  <a:ext cx="873656" cy="398453"/>
                </a:xfrm>
                <a:prstGeom prst="line">
                  <a:avLst/>
                </a:prstGeom>
                <a:ln w="12700">
                  <a:solidFill>
                    <a:schemeClr val="bg2">
                      <a:lumMod val="50000"/>
                    </a:schemeClr>
                  </a:solidFill>
                  <a:headEnd type="triangle"/>
                  <a:tailEnd type="triangle"/>
                </a:ln>
              </p:spPr>
              <p:style>
                <a:lnRef idx="1">
                  <a:schemeClr val="accent1"/>
                </a:lnRef>
                <a:fillRef idx="0">
                  <a:schemeClr val="accent1"/>
                </a:fillRef>
                <a:effectRef idx="0">
                  <a:schemeClr val="accent1"/>
                </a:effectRef>
                <a:fontRef idx="minor">
                  <a:schemeClr val="tx1"/>
                </a:fontRef>
              </p:style>
            </p:cxnSp>
          </p:grpSp>
          <p:sp>
            <p:nvSpPr>
              <p:cNvPr id="63" name="Rectangle 158">
                <a:extLst>
                  <a:ext uri="{FF2B5EF4-FFF2-40B4-BE49-F238E27FC236}">
                    <a16:creationId xmlns:a16="http://schemas.microsoft.com/office/drawing/2014/main" id="{97E45B17-9B97-3F48-81A9-7237B5982C39}"/>
                  </a:ext>
                </a:extLst>
              </p:cNvPr>
              <p:cNvSpPr/>
              <p:nvPr/>
            </p:nvSpPr>
            <p:spPr>
              <a:xfrm>
                <a:off x="6176645" y="1478695"/>
                <a:ext cx="2772000" cy="360000"/>
              </a:xfrm>
              <a:prstGeom prst="rect">
                <a:avLst/>
              </a:prstGeom>
              <a:solidFill>
                <a:schemeClr val="tx1">
                  <a:lumMod val="90000"/>
                  <a:lumOff val="1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189">
                  <a:defRPr/>
                </a:pPr>
                <a:r>
                  <a:rPr lang="en-US" sz="1200" dirty="0" err="1">
                    <a:solidFill>
                      <a:srgbClr val="FFFFFF"/>
                    </a:solidFill>
                  </a:rPr>
                  <a:t>CSLU経由でCSSMへ接続</a:t>
                </a:r>
                <a:endParaRPr lang="en-US" sz="1200" dirty="0">
                  <a:solidFill>
                    <a:srgbClr val="FFFFFF"/>
                  </a:solidFill>
                </a:endParaRPr>
              </a:p>
            </p:txBody>
          </p:sp>
          <p:sp>
            <p:nvSpPr>
              <p:cNvPr id="64" name="Rectangle 158">
                <a:extLst>
                  <a:ext uri="{FF2B5EF4-FFF2-40B4-BE49-F238E27FC236}">
                    <a16:creationId xmlns:a16="http://schemas.microsoft.com/office/drawing/2014/main" id="{834B9EBF-4CFA-E447-9160-BF05EA4442C4}"/>
                  </a:ext>
                </a:extLst>
              </p:cNvPr>
              <p:cNvSpPr/>
              <p:nvPr/>
            </p:nvSpPr>
            <p:spPr>
              <a:xfrm>
                <a:off x="6176645" y="4608010"/>
                <a:ext cx="2772000" cy="1296000"/>
              </a:xfrm>
              <a:prstGeom prst="rect">
                <a:avLst/>
              </a:prstGeom>
              <a:solidFill>
                <a:schemeClr val="tx1">
                  <a:lumMod val="90000"/>
                  <a:lumOff val="1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pPr defTabSz="457189">
                  <a:defRPr/>
                </a:pPr>
                <a:r>
                  <a:rPr lang="ja-JP" altLang="en-US" sz="900">
                    <a:solidFill>
                      <a:srgbClr val="FFFFFF"/>
                    </a:solidFill>
                  </a:rPr>
                  <a:t>機器は</a:t>
                </a:r>
                <a:r>
                  <a:rPr lang="en-US" altLang="ja-JP" sz="900" dirty="0" err="1">
                    <a:solidFill>
                      <a:srgbClr val="FFFFFF"/>
                    </a:solidFill>
                  </a:rPr>
                  <a:t>CSLU</a:t>
                </a:r>
                <a:r>
                  <a:rPr lang="ja-JP" altLang="en-US" sz="900">
                    <a:solidFill>
                      <a:srgbClr val="FFFFFF"/>
                    </a:solidFill>
                  </a:rPr>
                  <a:t>とオンライン接続して、</a:t>
                </a:r>
                <a:r>
                  <a:rPr lang="en-US" altLang="ja-JP" sz="900" dirty="0" err="1">
                    <a:solidFill>
                      <a:srgbClr val="FFFFFF"/>
                    </a:solidFill>
                  </a:rPr>
                  <a:t>CSLU</a:t>
                </a:r>
                <a:r>
                  <a:rPr lang="ja-JP" altLang="en-US" sz="900">
                    <a:solidFill>
                      <a:srgbClr val="FFFFFF"/>
                    </a:solidFill>
                  </a:rPr>
                  <a:t>が</a:t>
                </a:r>
                <a:r>
                  <a:rPr lang="en-US" altLang="ja-JP" sz="900" dirty="0" err="1">
                    <a:solidFill>
                      <a:srgbClr val="FFFFFF"/>
                    </a:solidFill>
                  </a:rPr>
                  <a:t>CSSM</a:t>
                </a:r>
                <a:r>
                  <a:rPr lang="ja-JP" altLang="en-US" sz="900">
                    <a:solidFill>
                      <a:srgbClr val="FFFFFF"/>
                    </a:solidFill>
                  </a:rPr>
                  <a:t>とオンラインで接続しています。</a:t>
                </a:r>
                <a:endParaRPr lang="en-US" altLang="ja-JP" sz="900" dirty="0">
                  <a:solidFill>
                    <a:srgbClr val="FFFFFF"/>
                  </a:solidFill>
                </a:endParaRPr>
              </a:p>
              <a:p>
                <a:pPr defTabSz="457189">
                  <a:defRPr/>
                </a:pPr>
                <a:r>
                  <a:rPr lang="ja-JP" altLang="en-US" sz="900">
                    <a:solidFill>
                      <a:srgbClr val="FFFFFF"/>
                    </a:solidFill>
                  </a:rPr>
                  <a:t>「</a:t>
                </a:r>
                <a:r>
                  <a:rPr lang="en-US" altLang="ja-JP" sz="900" dirty="0">
                    <a:solidFill>
                      <a:srgbClr val="FFFFFF"/>
                    </a:solidFill>
                  </a:rPr>
                  <a:t>Push</a:t>
                </a:r>
                <a:r>
                  <a:rPr lang="ja-JP" altLang="en-US" sz="900">
                    <a:solidFill>
                      <a:srgbClr val="FFFFFF"/>
                    </a:solidFill>
                  </a:rPr>
                  <a:t>モデル」と「</a:t>
                </a:r>
                <a:r>
                  <a:rPr lang="en-US" altLang="ja-JP" sz="900" dirty="0">
                    <a:solidFill>
                      <a:srgbClr val="FFFFFF"/>
                    </a:solidFill>
                  </a:rPr>
                  <a:t>Pull</a:t>
                </a:r>
                <a:r>
                  <a:rPr lang="ja-JP" altLang="en-US" sz="900">
                    <a:solidFill>
                      <a:srgbClr val="FFFFFF"/>
                    </a:solidFill>
                  </a:rPr>
                  <a:t>モデル」どちらかでレポートのアップロードや</a:t>
                </a:r>
                <a:r>
                  <a:rPr lang="en-US" altLang="ja-JP" sz="900" dirty="0">
                    <a:solidFill>
                      <a:srgbClr val="FFFFFF"/>
                    </a:solidFill>
                  </a:rPr>
                  <a:t>Ack</a:t>
                </a:r>
                <a:r>
                  <a:rPr lang="ja-JP" altLang="en-US" sz="900">
                    <a:solidFill>
                      <a:srgbClr val="FFFFFF"/>
                    </a:solidFill>
                  </a:rPr>
                  <a:t>のダウンロードを実行できます。</a:t>
                </a:r>
                <a:endParaRPr lang="en-US" sz="900" dirty="0">
                  <a:solidFill>
                    <a:srgbClr val="FFFFFF"/>
                  </a:solidFill>
                </a:endParaRPr>
              </a:p>
            </p:txBody>
          </p:sp>
        </p:grpSp>
        <p:sp>
          <p:nvSpPr>
            <p:cNvPr id="61" name="TextBox 60">
              <a:extLst>
                <a:ext uri="{FF2B5EF4-FFF2-40B4-BE49-F238E27FC236}">
                  <a16:creationId xmlns:a16="http://schemas.microsoft.com/office/drawing/2014/main" id="{F5A6CE05-BA58-5C44-9C1A-84DE56ABBDFC}"/>
                </a:ext>
              </a:extLst>
            </p:cNvPr>
            <p:cNvSpPr txBox="1"/>
            <p:nvPr/>
          </p:nvSpPr>
          <p:spPr>
            <a:xfrm>
              <a:off x="6181443" y="5911940"/>
              <a:ext cx="2772000" cy="677108"/>
            </a:xfrm>
            <a:prstGeom prst="rect">
              <a:avLst/>
            </a:prstGeom>
            <a:solidFill>
              <a:schemeClr val="bg2"/>
            </a:solidFill>
          </p:spPr>
          <p:txBody>
            <a:bodyPr wrap="square" rtlCol="0">
              <a:spAutoFit/>
            </a:bodyPr>
            <a:lstStyle/>
            <a:p>
              <a:r>
                <a:rPr lang="ja-JP" altLang="en-US" sz="675" b="1" dirty="0">
                  <a:solidFill>
                    <a:srgbClr val="00B0F0"/>
                  </a:solidFill>
                  <a:latin typeface="+mn-lt"/>
                </a:rPr>
                <a:t>現行</a:t>
              </a:r>
              <a:r>
                <a:rPr lang="en-US" altLang="ja-JP" sz="675" b="1" dirty="0" err="1">
                  <a:solidFill>
                    <a:srgbClr val="00B0F0"/>
                  </a:solidFill>
                  <a:latin typeface="+mn-lt"/>
                </a:rPr>
                <a:t>CSLU</a:t>
              </a:r>
              <a:r>
                <a:rPr lang="en-US" altLang="ja-JP" sz="675" b="1" dirty="0">
                  <a:solidFill>
                    <a:srgbClr val="00B0F0"/>
                  </a:solidFill>
                  <a:latin typeface="+mn-lt"/>
                </a:rPr>
                <a:t>(Windows</a:t>
              </a:r>
              <a:r>
                <a:rPr lang="ja-JP" altLang="en-US" sz="675" b="1" dirty="0">
                  <a:solidFill>
                    <a:srgbClr val="00B0F0"/>
                  </a:solidFill>
                  <a:latin typeface="+mn-lt"/>
                </a:rPr>
                <a:t>版</a:t>
              </a:r>
              <a:r>
                <a:rPr lang="en-US" altLang="ja-JP" sz="675" b="1" dirty="0">
                  <a:solidFill>
                    <a:srgbClr val="00B0F0"/>
                  </a:solidFill>
                  <a:latin typeface="+mn-lt"/>
                </a:rPr>
                <a:t>)</a:t>
              </a:r>
              <a:r>
                <a:rPr lang="ja-JP" altLang="en-US" sz="675" b="1" dirty="0">
                  <a:solidFill>
                    <a:srgbClr val="00B0F0"/>
                  </a:solidFill>
                  <a:latin typeface="+mn-lt"/>
                </a:rPr>
                <a:t>はスケジュール機能がありませんが、</a:t>
              </a:r>
              <a:r>
                <a:rPr lang="en-US" altLang="ja-JP" sz="675" b="1" dirty="0">
                  <a:solidFill>
                    <a:srgbClr val="00B0F0"/>
                  </a:solidFill>
                  <a:latin typeface="+mn-lt"/>
                </a:rPr>
                <a:t>Push</a:t>
              </a:r>
              <a:r>
                <a:rPr lang="ja-JP" altLang="en-US" sz="675" b="1" dirty="0">
                  <a:solidFill>
                    <a:srgbClr val="00B0F0"/>
                  </a:solidFill>
                  <a:latin typeface="+mn-lt"/>
                </a:rPr>
                <a:t>モードは、機器がポリシーに従って能動的にレポートをアップロードするのでマニュアル操作が不要となります。</a:t>
              </a:r>
            </a:p>
          </p:txBody>
        </p:sp>
      </p:grpSp>
      <p:grpSp>
        <p:nvGrpSpPr>
          <p:cNvPr id="87" name="Group 86">
            <a:extLst>
              <a:ext uri="{FF2B5EF4-FFF2-40B4-BE49-F238E27FC236}">
                <a16:creationId xmlns:a16="http://schemas.microsoft.com/office/drawing/2014/main" id="{F483C1D5-7A87-8B49-908C-432BAEE8BB88}"/>
              </a:ext>
            </a:extLst>
          </p:cNvPr>
          <p:cNvGrpSpPr/>
          <p:nvPr/>
        </p:nvGrpSpPr>
        <p:grpSpPr>
          <a:xfrm>
            <a:off x="6796481" y="1109022"/>
            <a:ext cx="2079000" cy="3728891"/>
            <a:chOff x="9134865" y="1478695"/>
            <a:chExt cx="2772000" cy="4971855"/>
          </a:xfrm>
        </p:grpSpPr>
        <p:grpSp>
          <p:nvGrpSpPr>
            <p:cNvPr id="88" name="Group 87">
              <a:extLst>
                <a:ext uri="{FF2B5EF4-FFF2-40B4-BE49-F238E27FC236}">
                  <a16:creationId xmlns:a16="http://schemas.microsoft.com/office/drawing/2014/main" id="{36F2206B-CBA0-E446-8341-6A62B31BC639}"/>
                </a:ext>
              </a:extLst>
            </p:cNvPr>
            <p:cNvGrpSpPr/>
            <p:nvPr/>
          </p:nvGrpSpPr>
          <p:grpSpPr>
            <a:xfrm>
              <a:off x="9134865" y="1478695"/>
              <a:ext cx="2772000" cy="4425315"/>
              <a:chOff x="9134865" y="1478695"/>
              <a:chExt cx="2772000" cy="4425315"/>
            </a:xfrm>
          </p:grpSpPr>
          <p:grpSp>
            <p:nvGrpSpPr>
              <p:cNvPr id="90" name="Group 89">
                <a:extLst>
                  <a:ext uri="{FF2B5EF4-FFF2-40B4-BE49-F238E27FC236}">
                    <a16:creationId xmlns:a16="http://schemas.microsoft.com/office/drawing/2014/main" id="{A344A7B8-18E8-7745-A4C3-0DC9BD65C8EF}"/>
                  </a:ext>
                </a:extLst>
              </p:cNvPr>
              <p:cNvGrpSpPr/>
              <p:nvPr/>
            </p:nvGrpSpPr>
            <p:grpSpPr>
              <a:xfrm>
                <a:off x="9134865" y="1839443"/>
                <a:ext cx="2772000" cy="2772000"/>
                <a:chOff x="9134865" y="1839443"/>
                <a:chExt cx="2772000" cy="2772000"/>
              </a:xfrm>
            </p:grpSpPr>
            <p:sp>
              <p:nvSpPr>
                <p:cNvPr id="93" name="Rectangle 67">
                  <a:extLst>
                    <a:ext uri="{FF2B5EF4-FFF2-40B4-BE49-F238E27FC236}">
                      <a16:creationId xmlns:a16="http://schemas.microsoft.com/office/drawing/2014/main" id="{4C00EA80-19B4-CE45-BF53-55DA9F50C7F8}"/>
                    </a:ext>
                  </a:extLst>
                </p:cNvPr>
                <p:cNvSpPr/>
                <p:nvPr/>
              </p:nvSpPr>
              <p:spPr>
                <a:xfrm>
                  <a:off x="9134865" y="1839443"/>
                  <a:ext cx="2772000" cy="2772000"/>
                </a:xfrm>
                <a:prstGeom prst="rect">
                  <a:avLst/>
                </a:prstGeom>
                <a:solidFill>
                  <a:schemeClr val="bg2">
                    <a:lumMod val="85000"/>
                  </a:schemeClr>
                </a:solidFill>
                <a:ln w="127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189">
                    <a:defRPr/>
                  </a:pPr>
                  <a:endParaRPr lang="en-US" sz="1900">
                    <a:solidFill>
                      <a:srgbClr val="0D274D"/>
                    </a:solidFill>
                  </a:endParaRPr>
                </a:p>
              </p:txBody>
            </p:sp>
            <p:sp>
              <p:nvSpPr>
                <p:cNvPr id="94" name="Rounded Rectangle 9">
                  <a:extLst>
                    <a:ext uri="{FF2B5EF4-FFF2-40B4-BE49-F238E27FC236}">
                      <a16:creationId xmlns:a16="http://schemas.microsoft.com/office/drawing/2014/main" id="{61E05457-B66A-0E49-B495-4C939902CF11}"/>
                    </a:ext>
                  </a:extLst>
                </p:cNvPr>
                <p:cNvSpPr/>
                <p:nvPr/>
              </p:nvSpPr>
              <p:spPr>
                <a:xfrm>
                  <a:off x="9524050" y="1930685"/>
                  <a:ext cx="1993631" cy="444005"/>
                </a:xfrm>
                <a:prstGeom prst="roundRect">
                  <a:avLst/>
                </a:prstGeom>
                <a:solidFill>
                  <a:schemeClr val="accent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189">
                    <a:defRPr/>
                  </a:pPr>
                  <a:r>
                    <a:rPr lang="en-US" sz="1000" dirty="0" err="1">
                      <a:solidFill>
                        <a:srgbClr val="FFFFFF"/>
                      </a:solidFill>
                    </a:rPr>
                    <a:t>CSSM</a:t>
                  </a:r>
                  <a:r>
                    <a:rPr lang="en-US" sz="1000" dirty="0">
                      <a:solidFill>
                        <a:srgbClr val="FFFFFF"/>
                      </a:solidFill>
                    </a:rPr>
                    <a:t> On Cloud</a:t>
                  </a:r>
                </a:p>
              </p:txBody>
            </p:sp>
            <p:sp>
              <p:nvSpPr>
                <p:cNvPr id="95" name="Freeform 89">
                  <a:extLst>
                    <a:ext uri="{FF2B5EF4-FFF2-40B4-BE49-F238E27FC236}">
                      <a16:creationId xmlns:a16="http://schemas.microsoft.com/office/drawing/2014/main" id="{4D355811-84D9-2949-8AD0-C3000F0C99E9}"/>
                    </a:ext>
                  </a:extLst>
                </p:cNvPr>
                <p:cNvSpPr>
                  <a:spLocks/>
                </p:cNvSpPr>
                <p:nvPr/>
              </p:nvSpPr>
              <p:spPr bwMode="auto">
                <a:xfrm flipH="1">
                  <a:off x="9196617" y="2066214"/>
                  <a:ext cx="756593" cy="459236"/>
                </a:xfrm>
                <a:custGeom>
                  <a:avLst/>
                  <a:gdLst>
                    <a:gd name="T0" fmla="*/ 699 w 799"/>
                    <a:gd name="T1" fmla="*/ 264 h 464"/>
                    <a:gd name="T2" fmla="*/ 698 w 799"/>
                    <a:gd name="T3" fmla="*/ 264 h 464"/>
                    <a:gd name="T4" fmla="*/ 699 w 799"/>
                    <a:gd name="T5" fmla="*/ 253 h 464"/>
                    <a:gd name="T6" fmla="*/ 635 w 799"/>
                    <a:gd name="T7" fmla="*/ 190 h 464"/>
                    <a:gd name="T8" fmla="*/ 623 w 799"/>
                    <a:gd name="T9" fmla="*/ 191 h 464"/>
                    <a:gd name="T10" fmla="*/ 629 w 799"/>
                    <a:gd name="T11" fmla="*/ 153 h 464"/>
                    <a:gd name="T12" fmla="*/ 457 w 799"/>
                    <a:gd name="T13" fmla="*/ 0 h 464"/>
                    <a:gd name="T14" fmla="*/ 288 w 799"/>
                    <a:gd name="T15" fmla="*/ 124 h 464"/>
                    <a:gd name="T16" fmla="*/ 229 w 799"/>
                    <a:gd name="T17" fmla="*/ 102 h 464"/>
                    <a:gd name="T18" fmla="*/ 138 w 799"/>
                    <a:gd name="T19" fmla="*/ 194 h 464"/>
                    <a:gd name="T20" fmla="*/ 138 w 799"/>
                    <a:gd name="T21" fmla="*/ 199 h 464"/>
                    <a:gd name="T22" fmla="*/ 133 w 799"/>
                    <a:gd name="T23" fmla="*/ 198 h 464"/>
                    <a:gd name="T24" fmla="*/ 0 w 799"/>
                    <a:gd name="T25" fmla="*/ 331 h 464"/>
                    <a:gd name="T26" fmla="*/ 133 w 799"/>
                    <a:gd name="T27" fmla="*/ 464 h 464"/>
                    <a:gd name="T28" fmla="*/ 699 w 799"/>
                    <a:gd name="T29" fmla="*/ 464 h 464"/>
                    <a:gd name="T30" fmla="*/ 799 w 799"/>
                    <a:gd name="T31" fmla="*/ 364 h 464"/>
                    <a:gd name="T32" fmla="*/ 699 w 799"/>
                    <a:gd name="T33" fmla="*/ 264 h 4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99" h="464">
                      <a:moveTo>
                        <a:pt x="699" y="264"/>
                      </a:moveTo>
                      <a:cubicBezTo>
                        <a:pt x="698" y="264"/>
                        <a:pt x="698" y="264"/>
                        <a:pt x="698" y="264"/>
                      </a:cubicBezTo>
                      <a:cubicBezTo>
                        <a:pt x="698" y="260"/>
                        <a:pt x="699" y="257"/>
                        <a:pt x="699" y="253"/>
                      </a:cubicBezTo>
                      <a:cubicBezTo>
                        <a:pt x="699" y="218"/>
                        <a:pt x="670" y="190"/>
                        <a:pt x="635" y="190"/>
                      </a:cubicBezTo>
                      <a:cubicBezTo>
                        <a:pt x="631" y="190"/>
                        <a:pt x="627" y="190"/>
                        <a:pt x="623" y="191"/>
                      </a:cubicBezTo>
                      <a:cubicBezTo>
                        <a:pt x="627" y="179"/>
                        <a:pt x="629" y="166"/>
                        <a:pt x="629" y="153"/>
                      </a:cubicBezTo>
                      <a:cubicBezTo>
                        <a:pt x="629" y="69"/>
                        <a:pt x="552" y="0"/>
                        <a:pt x="457" y="0"/>
                      </a:cubicBezTo>
                      <a:cubicBezTo>
                        <a:pt x="373" y="0"/>
                        <a:pt x="304" y="53"/>
                        <a:pt x="288" y="124"/>
                      </a:cubicBezTo>
                      <a:cubicBezTo>
                        <a:pt x="272" y="110"/>
                        <a:pt x="252" y="102"/>
                        <a:pt x="229" y="102"/>
                      </a:cubicBezTo>
                      <a:cubicBezTo>
                        <a:pt x="179" y="102"/>
                        <a:pt x="138" y="143"/>
                        <a:pt x="138" y="194"/>
                      </a:cubicBezTo>
                      <a:cubicBezTo>
                        <a:pt x="138" y="195"/>
                        <a:pt x="138" y="197"/>
                        <a:pt x="138" y="199"/>
                      </a:cubicBezTo>
                      <a:cubicBezTo>
                        <a:pt x="133" y="198"/>
                        <a:pt x="133" y="198"/>
                        <a:pt x="133" y="198"/>
                      </a:cubicBezTo>
                      <a:cubicBezTo>
                        <a:pt x="59" y="198"/>
                        <a:pt x="0" y="257"/>
                        <a:pt x="0" y="331"/>
                      </a:cubicBezTo>
                      <a:cubicBezTo>
                        <a:pt x="0" y="404"/>
                        <a:pt x="59" y="464"/>
                        <a:pt x="133" y="464"/>
                      </a:cubicBezTo>
                      <a:cubicBezTo>
                        <a:pt x="699" y="464"/>
                        <a:pt x="699" y="464"/>
                        <a:pt x="699" y="464"/>
                      </a:cubicBezTo>
                      <a:cubicBezTo>
                        <a:pt x="754" y="464"/>
                        <a:pt x="799" y="419"/>
                        <a:pt x="799" y="364"/>
                      </a:cubicBezTo>
                      <a:cubicBezTo>
                        <a:pt x="799" y="309"/>
                        <a:pt x="754" y="264"/>
                        <a:pt x="699" y="264"/>
                      </a:cubicBezTo>
                      <a:close/>
                    </a:path>
                  </a:pathLst>
                </a:custGeom>
                <a:gradFill flip="none" rotWithShape="1">
                  <a:gsLst>
                    <a:gs pos="100000">
                      <a:schemeClr val="bg2">
                        <a:lumMod val="75000"/>
                      </a:schemeClr>
                    </a:gs>
                    <a:gs pos="0">
                      <a:srgbClr val="FFFFFF">
                        <a:alpha val="86000"/>
                      </a:srgbClr>
                    </a:gs>
                  </a:gsLst>
                  <a:path path="shape">
                    <a:fillToRect l="50000" t="50000" r="50000" b="50000"/>
                  </a:path>
                  <a:tileRect/>
                </a:gradFill>
                <a:ln w="25400" cap="flat" cmpd="sng" algn="ctr">
                  <a:solidFill>
                    <a:srgbClr val="FFFFFF">
                      <a:lumMod val="75000"/>
                    </a:srgbClr>
                  </a:solidFill>
                  <a:prstDash val="solid"/>
                </a:ln>
                <a:effectLst/>
              </p:spPr>
              <p:txBody>
                <a:bodyPr lIns="68565" tIns="34283" rIns="68565" bIns="34283" rtlCol="0" anchor="ctr"/>
                <a:lstStyle/>
                <a:p>
                  <a:pPr algn="ctr" defTabSz="457166" eaLnBrk="0" hangingPunct="0">
                    <a:defRPr/>
                  </a:pPr>
                  <a:endParaRPr lang="en-US" sz="1050" kern="0">
                    <a:solidFill>
                      <a:srgbClr val="1E4471"/>
                    </a:solidFill>
                    <a:latin typeface="+mn-lt"/>
                    <a:ea typeface="ＭＳ Ｐゴシック" panose="020B0600070205080204" pitchFamily="34" charset="-128"/>
                    <a:cs typeface="Arial" panose="020B0604020202020204" pitchFamily="34" charset="0"/>
                  </a:endParaRPr>
                </a:p>
              </p:txBody>
            </p:sp>
            <p:grpSp>
              <p:nvGrpSpPr>
                <p:cNvPr id="96" name="Group 95">
                  <a:extLst>
                    <a:ext uri="{FF2B5EF4-FFF2-40B4-BE49-F238E27FC236}">
                      <a16:creationId xmlns:a16="http://schemas.microsoft.com/office/drawing/2014/main" id="{15DABAED-724C-5845-A892-C40C3F238E18}"/>
                    </a:ext>
                  </a:extLst>
                </p:cNvPr>
                <p:cNvGrpSpPr/>
                <p:nvPr/>
              </p:nvGrpSpPr>
              <p:grpSpPr>
                <a:xfrm>
                  <a:off x="9904125" y="2675283"/>
                  <a:ext cx="1233481" cy="870744"/>
                  <a:chOff x="7081033" y="2675283"/>
                  <a:chExt cx="1233481" cy="870744"/>
                </a:xfrm>
              </p:grpSpPr>
              <p:sp>
                <p:nvSpPr>
                  <p:cNvPr id="105" name="Rounded Rectangle 4">
                    <a:extLst>
                      <a:ext uri="{FF2B5EF4-FFF2-40B4-BE49-F238E27FC236}">
                        <a16:creationId xmlns:a16="http://schemas.microsoft.com/office/drawing/2014/main" id="{2F778EA2-A46F-8C4C-A564-6E51414C77F5}"/>
                      </a:ext>
                    </a:extLst>
                  </p:cNvPr>
                  <p:cNvSpPr/>
                  <p:nvPr/>
                </p:nvSpPr>
                <p:spPr>
                  <a:xfrm>
                    <a:off x="7149133" y="2675283"/>
                    <a:ext cx="1097280" cy="844704"/>
                  </a:xfrm>
                  <a:prstGeom prst="roundRect">
                    <a:avLst/>
                  </a:prstGeom>
                  <a:solidFill>
                    <a:srgbClr val="92D050"/>
                  </a:solidFill>
                  <a:ln>
                    <a:solidFill>
                      <a:schemeClr val="accent2">
                        <a:lumMod val="5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189">
                      <a:defRPr/>
                    </a:pPr>
                    <a:endParaRPr lang="en-US" sz="1900">
                      <a:solidFill>
                        <a:srgbClr val="0D274D"/>
                      </a:solidFill>
                    </a:endParaRPr>
                  </a:p>
                </p:txBody>
              </p:sp>
              <p:sp>
                <p:nvSpPr>
                  <p:cNvPr id="106" name="Rounded Rectangle 5">
                    <a:extLst>
                      <a:ext uri="{FF2B5EF4-FFF2-40B4-BE49-F238E27FC236}">
                        <a16:creationId xmlns:a16="http://schemas.microsoft.com/office/drawing/2014/main" id="{798EF6F9-101C-FC43-AA21-C35663B83E37}"/>
                      </a:ext>
                    </a:extLst>
                  </p:cNvPr>
                  <p:cNvSpPr/>
                  <p:nvPr/>
                </p:nvSpPr>
                <p:spPr>
                  <a:xfrm>
                    <a:off x="7353774" y="2744258"/>
                    <a:ext cx="687999" cy="211985"/>
                  </a:xfrm>
                  <a:prstGeom prst="roundRect">
                    <a:avLst/>
                  </a:prstGeom>
                  <a:solidFill>
                    <a:srgbClr val="00B050"/>
                  </a:solidFill>
                  <a:ln>
                    <a:solidFill>
                      <a:schemeClr val="accent2">
                        <a:lumMod val="5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189">
                      <a:defRPr/>
                    </a:pPr>
                    <a:r>
                      <a:rPr lang="en-US" sz="800" dirty="0" err="1">
                        <a:solidFill>
                          <a:srgbClr val="FFFFFF"/>
                        </a:solidFill>
                      </a:rPr>
                      <a:t>CSLU</a:t>
                    </a:r>
                    <a:endParaRPr lang="en-US" sz="800" dirty="0">
                      <a:solidFill>
                        <a:srgbClr val="FFFFFF"/>
                      </a:solidFill>
                    </a:endParaRPr>
                  </a:p>
                </p:txBody>
              </p:sp>
              <p:sp>
                <p:nvSpPr>
                  <p:cNvPr id="107" name="テキスト ボックス 230">
                    <a:extLst>
                      <a:ext uri="{FF2B5EF4-FFF2-40B4-BE49-F238E27FC236}">
                        <a16:creationId xmlns:a16="http://schemas.microsoft.com/office/drawing/2014/main" id="{350076CB-2EFD-9044-B8F1-EB4665C7D576}"/>
                      </a:ext>
                    </a:extLst>
                  </p:cNvPr>
                  <p:cNvSpPr txBox="1"/>
                  <p:nvPr/>
                </p:nvSpPr>
                <p:spPr>
                  <a:xfrm>
                    <a:off x="7081033" y="2930474"/>
                    <a:ext cx="1233481" cy="615553"/>
                  </a:xfrm>
                  <a:prstGeom prst="rect">
                    <a:avLst/>
                  </a:prstGeom>
                  <a:noFill/>
                </p:spPr>
                <p:txBody>
                  <a:bodyPr wrap="square">
                    <a:spAutoFit/>
                  </a:bodyPr>
                  <a:lstStyle/>
                  <a:p>
                    <a:pPr algn="ctr" defTabSz="685766">
                      <a:defRPr/>
                    </a:pPr>
                    <a:r>
                      <a:rPr lang="en-US" altLang="ja-JP" sz="800" dirty="0">
                        <a:solidFill>
                          <a:srgbClr val="0D274D"/>
                        </a:solidFill>
                        <a:latin typeface="+mn-lt"/>
                        <a:ea typeface="MS PGothic" panose="020B0600070205080204" pitchFamily="34" charset="-128"/>
                        <a:cs typeface="Arial" panose="020B0604020202020204" pitchFamily="34" charset="0"/>
                      </a:rPr>
                      <a:t>Windows, OnPrem, </a:t>
                    </a:r>
                    <a:r>
                      <a:rPr lang="en-US" altLang="ja-JP" sz="800" dirty="0" err="1">
                        <a:solidFill>
                          <a:srgbClr val="0D274D"/>
                        </a:solidFill>
                        <a:latin typeface="+mn-lt"/>
                        <a:ea typeface="MS PGothic" panose="020B0600070205080204" pitchFamily="34" charset="-128"/>
                        <a:cs typeface="Arial" panose="020B0604020202020204" pitchFamily="34" charset="0"/>
                      </a:rPr>
                      <a:t>DNAC</a:t>
                    </a:r>
                    <a:r>
                      <a:rPr lang="en-US" altLang="ja-JP" sz="800" dirty="0">
                        <a:solidFill>
                          <a:srgbClr val="0D274D"/>
                        </a:solidFill>
                        <a:latin typeface="+mn-lt"/>
                        <a:ea typeface="MS PGothic" panose="020B0600070205080204" pitchFamily="34" charset="-128"/>
                        <a:cs typeface="Arial" panose="020B0604020202020204" pitchFamily="34" charset="0"/>
                      </a:rPr>
                      <a:t>, </a:t>
                    </a:r>
                    <a:r>
                      <a:rPr lang="en-US" altLang="ja-JP" sz="800" dirty="0" err="1">
                        <a:solidFill>
                          <a:srgbClr val="0D274D"/>
                        </a:solidFill>
                        <a:latin typeface="+mn-lt"/>
                        <a:ea typeface="MS PGothic" panose="020B0600070205080204" pitchFamily="34" charset="-128"/>
                        <a:cs typeface="Arial" panose="020B0604020202020204" pitchFamily="34" charset="0"/>
                      </a:rPr>
                      <a:t>vManage</a:t>
                    </a:r>
                    <a:endParaRPr lang="ja-JP" altLang="en-US" sz="800">
                      <a:latin typeface="+mn-lt"/>
                    </a:endParaRPr>
                  </a:p>
                </p:txBody>
              </p:sp>
            </p:grpSp>
            <p:sp>
              <p:nvSpPr>
                <p:cNvPr id="97" name="Rounded Rectangle 11">
                  <a:extLst>
                    <a:ext uri="{FF2B5EF4-FFF2-40B4-BE49-F238E27FC236}">
                      <a16:creationId xmlns:a16="http://schemas.microsoft.com/office/drawing/2014/main" id="{3C21BAF7-7AA3-2347-BB16-EFD8BA7F1C7A}"/>
                    </a:ext>
                  </a:extLst>
                </p:cNvPr>
                <p:cNvSpPr/>
                <p:nvPr/>
              </p:nvSpPr>
              <p:spPr>
                <a:xfrm>
                  <a:off x="10157144" y="3918440"/>
                  <a:ext cx="727442" cy="472012"/>
                </a:xfrm>
                <a:prstGeom prst="roundRect">
                  <a:avLst/>
                </a:prstGeom>
                <a:solidFill>
                  <a:schemeClr val="bg2">
                    <a:lumMod val="65000"/>
                  </a:schemeClr>
                </a:solidFill>
                <a:ln>
                  <a:solidFill>
                    <a:schemeClr val="tx1">
                      <a:lumMod val="90000"/>
                      <a:lumOff val="1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189">
                    <a:defRPr/>
                  </a:pPr>
                  <a:r>
                    <a:rPr lang="en-US" sz="825" dirty="0">
                      <a:solidFill>
                        <a:srgbClr val="FFFFFF"/>
                      </a:solidFill>
                      <a:ea typeface="ＭＳ Ｐゴシック" charset="0"/>
                    </a:rPr>
                    <a:t>Device</a:t>
                  </a:r>
                </a:p>
              </p:txBody>
            </p:sp>
            <p:sp>
              <p:nvSpPr>
                <p:cNvPr id="98" name="Rounded Rectangle 11">
                  <a:extLst>
                    <a:ext uri="{FF2B5EF4-FFF2-40B4-BE49-F238E27FC236}">
                      <a16:creationId xmlns:a16="http://schemas.microsoft.com/office/drawing/2014/main" id="{40E81BE6-7E45-5C4A-9B7F-448E9FE7C9FC}"/>
                    </a:ext>
                  </a:extLst>
                </p:cNvPr>
                <p:cNvSpPr/>
                <p:nvPr/>
              </p:nvSpPr>
              <p:spPr>
                <a:xfrm>
                  <a:off x="11030800" y="3918440"/>
                  <a:ext cx="727442" cy="472012"/>
                </a:xfrm>
                <a:prstGeom prst="roundRect">
                  <a:avLst/>
                </a:prstGeom>
                <a:solidFill>
                  <a:schemeClr val="bg2">
                    <a:lumMod val="65000"/>
                  </a:schemeClr>
                </a:solidFill>
                <a:ln>
                  <a:solidFill>
                    <a:schemeClr val="tx1">
                      <a:lumMod val="90000"/>
                      <a:lumOff val="1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189">
                    <a:defRPr/>
                  </a:pPr>
                  <a:r>
                    <a:rPr lang="en-US" sz="825" dirty="0">
                      <a:solidFill>
                        <a:srgbClr val="FFFFFF"/>
                      </a:solidFill>
                      <a:ea typeface="ＭＳ Ｐゴシック" charset="0"/>
                    </a:rPr>
                    <a:t>Device</a:t>
                  </a:r>
                </a:p>
              </p:txBody>
            </p:sp>
            <p:sp>
              <p:nvSpPr>
                <p:cNvPr id="99" name="Rounded Rectangle 11">
                  <a:extLst>
                    <a:ext uri="{FF2B5EF4-FFF2-40B4-BE49-F238E27FC236}">
                      <a16:creationId xmlns:a16="http://schemas.microsoft.com/office/drawing/2014/main" id="{25498AEE-9C20-1047-8D98-0E777B5DE4C9}"/>
                    </a:ext>
                  </a:extLst>
                </p:cNvPr>
                <p:cNvSpPr/>
                <p:nvPr/>
              </p:nvSpPr>
              <p:spPr>
                <a:xfrm>
                  <a:off x="9283489" y="3918440"/>
                  <a:ext cx="727442" cy="472012"/>
                </a:xfrm>
                <a:prstGeom prst="roundRect">
                  <a:avLst/>
                </a:prstGeom>
                <a:solidFill>
                  <a:schemeClr val="bg2">
                    <a:lumMod val="65000"/>
                  </a:schemeClr>
                </a:solidFill>
                <a:ln>
                  <a:solidFill>
                    <a:schemeClr val="tx1">
                      <a:lumMod val="90000"/>
                      <a:lumOff val="1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189">
                    <a:defRPr/>
                  </a:pPr>
                  <a:r>
                    <a:rPr lang="en-US" sz="825" dirty="0">
                      <a:solidFill>
                        <a:srgbClr val="FFFFFF"/>
                      </a:solidFill>
                      <a:ea typeface="ＭＳ Ｐゴシック" charset="0"/>
                    </a:rPr>
                    <a:t>Device</a:t>
                  </a:r>
                </a:p>
              </p:txBody>
            </p:sp>
            <p:cxnSp>
              <p:nvCxnSpPr>
                <p:cNvPr id="100" name="Straight Connector 16">
                  <a:extLst>
                    <a:ext uri="{FF2B5EF4-FFF2-40B4-BE49-F238E27FC236}">
                      <a16:creationId xmlns:a16="http://schemas.microsoft.com/office/drawing/2014/main" id="{5DF22582-5074-E842-8C3D-CAA7BE09F2DB}"/>
                    </a:ext>
                  </a:extLst>
                </p:cNvPr>
                <p:cNvCxnSpPr>
                  <a:cxnSpLocks/>
                  <a:stCxn id="105" idx="2"/>
                  <a:endCxn id="99" idx="0"/>
                </p:cNvCxnSpPr>
                <p:nvPr/>
              </p:nvCxnSpPr>
              <p:spPr>
                <a:xfrm flipH="1">
                  <a:off x="9647210" y="3519987"/>
                  <a:ext cx="873655" cy="398453"/>
                </a:xfrm>
                <a:prstGeom prst="line">
                  <a:avLst/>
                </a:prstGeom>
                <a:ln w="12700">
                  <a:solidFill>
                    <a:schemeClr val="bg2">
                      <a:lumMod val="50000"/>
                    </a:schemeClr>
                  </a:solidFill>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101" name="Straight Connector 18">
                  <a:extLst>
                    <a:ext uri="{FF2B5EF4-FFF2-40B4-BE49-F238E27FC236}">
                      <a16:creationId xmlns:a16="http://schemas.microsoft.com/office/drawing/2014/main" id="{59D421D8-8DEA-0C4F-AD24-9B342593DE73}"/>
                    </a:ext>
                  </a:extLst>
                </p:cNvPr>
                <p:cNvCxnSpPr>
                  <a:cxnSpLocks/>
                  <a:endCxn id="97" idx="0"/>
                </p:cNvCxnSpPr>
                <p:nvPr/>
              </p:nvCxnSpPr>
              <p:spPr>
                <a:xfrm>
                  <a:off x="10520865" y="3515441"/>
                  <a:ext cx="0" cy="402999"/>
                </a:xfrm>
                <a:prstGeom prst="line">
                  <a:avLst/>
                </a:prstGeom>
                <a:ln w="12700">
                  <a:solidFill>
                    <a:schemeClr val="bg2">
                      <a:lumMod val="50000"/>
                    </a:schemeClr>
                  </a:solidFill>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102" name="Straight Connector 20">
                  <a:extLst>
                    <a:ext uri="{FF2B5EF4-FFF2-40B4-BE49-F238E27FC236}">
                      <a16:creationId xmlns:a16="http://schemas.microsoft.com/office/drawing/2014/main" id="{A78EC400-7241-0E42-BF14-8A659BA7BA33}"/>
                    </a:ext>
                  </a:extLst>
                </p:cNvPr>
                <p:cNvCxnSpPr>
                  <a:cxnSpLocks/>
                  <a:stCxn id="105" idx="2"/>
                  <a:endCxn id="98" idx="0"/>
                </p:cNvCxnSpPr>
                <p:nvPr/>
              </p:nvCxnSpPr>
              <p:spPr>
                <a:xfrm>
                  <a:off x="10520865" y="3519987"/>
                  <a:ext cx="873656" cy="398453"/>
                </a:xfrm>
                <a:prstGeom prst="line">
                  <a:avLst/>
                </a:prstGeom>
                <a:ln w="12700">
                  <a:solidFill>
                    <a:schemeClr val="bg2">
                      <a:lumMod val="50000"/>
                    </a:schemeClr>
                  </a:solidFill>
                  <a:headEnd type="triangle"/>
                  <a:tailEnd type="triangle"/>
                </a:ln>
              </p:spPr>
              <p:style>
                <a:lnRef idx="1">
                  <a:schemeClr val="accent1"/>
                </a:lnRef>
                <a:fillRef idx="0">
                  <a:schemeClr val="accent1"/>
                </a:fillRef>
                <a:effectRef idx="0">
                  <a:schemeClr val="accent1"/>
                </a:effectRef>
                <a:fontRef idx="minor">
                  <a:schemeClr val="tx1"/>
                </a:fontRef>
              </p:style>
            </p:cxnSp>
            <p:sp>
              <p:nvSpPr>
                <p:cNvPr id="103" name="TextBox 102">
                  <a:extLst>
                    <a:ext uri="{FF2B5EF4-FFF2-40B4-BE49-F238E27FC236}">
                      <a16:creationId xmlns:a16="http://schemas.microsoft.com/office/drawing/2014/main" id="{BC3A5468-D2E3-9D48-AE7F-5979ABAB17E1}"/>
                    </a:ext>
                  </a:extLst>
                </p:cNvPr>
                <p:cNvSpPr txBox="1"/>
                <p:nvPr/>
              </p:nvSpPr>
              <p:spPr>
                <a:xfrm>
                  <a:off x="10082917" y="2377524"/>
                  <a:ext cx="1785105" cy="292388"/>
                </a:xfrm>
                <a:prstGeom prst="rect">
                  <a:avLst/>
                </a:prstGeom>
                <a:noFill/>
              </p:spPr>
              <p:txBody>
                <a:bodyPr wrap="none" rtlCol="0">
                  <a:spAutoFit/>
                </a:bodyPr>
                <a:lstStyle/>
                <a:p>
                  <a:pPr algn="ctr"/>
                  <a:r>
                    <a:rPr lang="en-US" sz="825" dirty="0">
                      <a:solidFill>
                        <a:srgbClr val="282828"/>
                      </a:solidFill>
                      <a:latin typeface="+mn-lt"/>
                    </a:rPr>
                    <a:t>No connection to </a:t>
                  </a:r>
                  <a:r>
                    <a:rPr lang="en-US" sz="825" dirty="0" err="1">
                      <a:solidFill>
                        <a:srgbClr val="282828"/>
                      </a:solidFill>
                      <a:latin typeface="+mn-lt"/>
                    </a:rPr>
                    <a:t>CSSM</a:t>
                  </a:r>
                  <a:endParaRPr lang="en-US" sz="825" dirty="0">
                    <a:solidFill>
                      <a:srgbClr val="282828"/>
                    </a:solidFill>
                    <a:latin typeface="+mn-lt"/>
                  </a:endParaRPr>
                </a:p>
              </p:txBody>
            </p:sp>
            <p:cxnSp>
              <p:nvCxnSpPr>
                <p:cNvPr id="104" name="Straight Connector 162">
                  <a:extLst>
                    <a:ext uri="{FF2B5EF4-FFF2-40B4-BE49-F238E27FC236}">
                      <a16:creationId xmlns:a16="http://schemas.microsoft.com/office/drawing/2014/main" id="{0372B032-0F16-8E43-A4D1-91FD8FCA2B02}"/>
                    </a:ext>
                  </a:extLst>
                </p:cNvPr>
                <p:cNvCxnSpPr>
                  <a:cxnSpLocks/>
                </p:cNvCxnSpPr>
                <p:nvPr/>
              </p:nvCxnSpPr>
              <p:spPr>
                <a:xfrm>
                  <a:off x="9242151" y="2602402"/>
                  <a:ext cx="2516091" cy="0"/>
                </a:xfrm>
                <a:prstGeom prst="line">
                  <a:avLst/>
                </a:prstGeom>
                <a:ln w="12700">
                  <a:solidFill>
                    <a:schemeClr val="bg2">
                      <a:lumMod val="50000"/>
                    </a:schemeClr>
                  </a:solidFill>
                  <a:headEnd type="none"/>
                  <a:tailEnd type="none"/>
                </a:ln>
              </p:spPr>
              <p:style>
                <a:lnRef idx="1">
                  <a:schemeClr val="accent1"/>
                </a:lnRef>
                <a:fillRef idx="0">
                  <a:schemeClr val="accent1"/>
                </a:fillRef>
                <a:effectRef idx="0">
                  <a:schemeClr val="accent1"/>
                </a:effectRef>
                <a:fontRef idx="minor">
                  <a:schemeClr val="tx1"/>
                </a:fontRef>
              </p:style>
            </p:cxnSp>
          </p:grpSp>
          <p:sp>
            <p:nvSpPr>
              <p:cNvPr id="91" name="Rectangle 185">
                <a:extLst>
                  <a:ext uri="{FF2B5EF4-FFF2-40B4-BE49-F238E27FC236}">
                    <a16:creationId xmlns:a16="http://schemas.microsoft.com/office/drawing/2014/main" id="{07817A94-3F8B-1E4B-9A98-9CE2DAEAB155}"/>
                  </a:ext>
                </a:extLst>
              </p:cNvPr>
              <p:cNvSpPr/>
              <p:nvPr/>
            </p:nvSpPr>
            <p:spPr>
              <a:xfrm>
                <a:off x="9134865" y="1478695"/>
                <a:ext cx="2772000" cy="360000"/>
              </a:xfrm>
              <a:prstGeom prst="rect">
                <a:avLst/>
              </a:prstGeom>
              <a:solidFill>
                <a:schemeClr val="tx1">
                  <a:lumMod val="90000"/>
                  <a:lumOff val="1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189">
                  <a:defRPr/>
                </a:pPr>
                <a:r>
                  <a:rPr lang="en-US" altLang="ja-JP" sz="1200" dirty="0" err="1">
                    <a:solidFill>
                      <a:srgbClr val="FFFFFF"/>
                    </a:solidFill>
                  </a:rPr>
                  <a:t>CSLU</a:t>
                </a:r>
                <a:r>
                  <a:rPr lang="ja-JP" altLang="en-US" sz="1200">
                    <a:solidFill>
                      <a:srgbClr val="FFFFFF"/>
                    </a:solidFill>
                  </a:rPr>
                  <a:t>と</a:t>
                </a:r>
                <a:r>
                  <a:rPr lang="en-US" sz="1200" dirty="0" err="1">
                    <a:solidFill>
                      <a:srgbClr val="FFFFFF"/>
                    </a:solidFill>
                  </a:rPr>
                  <a:t>CSSM</a:t>
                </a:r>
                <a:r>
                  <a:rPr lang="ja-JP" altLang="en-US" sz="1200">
                    <a:solidFill>
                      <a:srgbClr val="FFFFFF"/>
                    </a:solidFill>
                  </a:rPr>
                  <a:t>が非</a:t>
                </a:r>
                <a:r>
                  <a:rPr lang="en-US" sz="1200" dirty="0" err="1">
                    <a:solidFill>
                      <a:srgbClr val="FFFFFF"/>
                    </a:solidFill>
                  </a:rPr>
                  <a:t>接続</a:t>
                </a:r>
                <a:endParaRPr lang="en-US" sz="1200" dirty="0">
                  <a:solidFill>
                    <a:srgbClr val="FFFFFF"/>
                  </a:solidFill>
                </a:endParaRPr>
              </a:p>
            </p:txBody>
          </p:sp>
          <p:sp>
            <p:nvSpPr>
              <p:cNvPr id="92" name="Rectangle 158">
                <a:extLst>
                  <a:ext uri="{FF2B5EF4-FFF2-40B4-BE49-F238E27FC236}">
                    <a16:creationId xmlns:a16="http://schemas.microsoft.com/office/drawing/2014/main" id="{50859D98-36AC-4740-B4CA-02991CCB08D8}"/>
                  </a:ext>
                </a:extLst>
              </p:cNvPr>
              <p:cNvSpPr/>
              <p:nvPr/>
            </p:nvSpPr>
            <p:spPr>
              <a:xfrm>
                <a:off x="9134865" y="4608010"/>
                <a:ext cx="2772000" cy="1296000"/>
              </a:xfrm>
              <a:prstGeom prst="rect">
                <a:avLst/>
              </a:prstGeom>
              <a:solidFill>
                <a:schemeClr val="tx1">
                  <a:lumMod val="90000"/>
                  <a:lumOff val="1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pPr defTabSz="457189">
                  <a:defRPr/>
                </a:pPr>
                <a:r>
                  <a:rPr lang="ja-JP" altLang="en-US" sz="900">
                    <a:solidFill>
                      <a:srgbClr val="FFFFFF"/>
                    </a:solidFill>
                  </a:rPr>
                  <a:t>機器は</a:t>
                </a:r>
                <a:r>
                  <a:rPr lang="en-US" altLang="ja-JP" sz="900" dirty="0" err="1">
                    <a:solidFill>
                      <a:srgbClr val="FFFFFF"/>
                    </a:solidFill>
                  </a:rPr>
                  <a:t>CSLU</a:t>
                </a:r>
                <a:r>
                  <a:rPr lang="ja-JP" altLang="en-US" sz="900">
                    <a:solidFill>
                      <a:srgbClr val="FFFFFF"/>
                    </a:solidFill>
                  </a:rPr>
                  <a:t>とオンライン接続してますが、</a:t>
                </a:r>
                <a:r>
                  <a:rPr lang="en-US" altLang="ja-JP" sz="900" dirty="0" err="1">
                    <a:solidFill>
                      <a:srgbClr val="FFFFFF"/>
                    </a:solidFill>
                  </a:rPr>
                  <a:t>CSLU</a:t>
                </a:r>
                <a:r>
                  <a:rPr lang="ja-JP" altLang="en-US" sz="900">
                    <a:solidFill>
                      <a:srgbClr val="FFFFFF"/>
                    </a:solidFill>
                  </a:rPr>
                  <a:t>は</a:t>
                </a:r>
                <a:r>
                  <a:rPr lang="en-US" altLang="ja-JP" sz="900" dirty="0" err="1">
                    <a:solidFill>
                      <a:srgbClr val="FFFFFF"/>
                    </a:solidFill>
                  </a:rPr>
                  <a:t>CSSM</a:t>
                </a:r>
                <a:r>
                  <a:rPr lang="ja-JP" altLang="en-US" sz="900">
                    <a:solidFill>
                      <a:srgbClr val="FFFFFF"/>
                    </a:solidFill>
                  </a:rPr>
                  <a:t>と接続してません。この場合、レポートのアップロードや</a:t>
                </a:r>
                <a:r>
                  <a:rPr lang="en-US" altLang="ja-JP" sz="900" dirty="0">
                    <a:solidFill>
                      <a:srgbClr val="FFFFFF"/>
                    </a:solidFill>
                  </a:rPr>
                  <a:t>Ack</a:t>
                </a:r>
                <a:r>
                  <a:rPr lang="ja-JP" altLang="en-US" sz="900">
                    <a:solidFill>
                      <a:srgbClr val="FFFFFF"/>
                    </a:solidFill>
                  </a:rPr>
                  <a:t>のダウンロードは</a:t>
                </a:r>
                <a:r>
                  <a:rPr lang="en-US" altLang="ja-JP" sz="900" dirty="0" err="1">
                    <a:solidFill>
                      <a:srgbClr val="FFFFFF"/>
                    </a:solidFill>
                  </a:rPr>
                  <a:t>CSLU</a:t>
                </a:r>
                <a:r>
                  <a:rPr lang="ja-JP" altLang="en-US" sz="900">
                    <a:solidFill>
                      <a:srgbClr val="FFFFFF"/>
                    </a:solidFill>
                  </a:rPr>
                  <a:t>の</a:t>
                </a:r>
                <a:r>
                  <a:rPr lang="en-US" altLang="ja-JP" sz="900" dirty="0">
                    <a:solidFill>
                      <a:srgbClr val="FFFFFF"/>
                    </a:solidFill>
                  </a:rPr>
                  <a:t>UI</a:t>
                </a:r>
                <a:r>
                  <a:rPr lang="ja-JP" altLang="en-US" sz="900">
                    <a:solidFill>
                      <a:srgbClr val="FFFFFF"/>
                    </a:solidFill>
                  </a:rPr>
                  <a:t>上で手動で実施する必要があります。</a:t>
                </a:r>
                <a:endParaRPr lang="en-US" sz="900" dirty="0">
                  <a:solidFill>
                    <a:srgbClr val="FFFFFF"/>
                  </a:solidFill>
                </a:endParaRPr>
              </a:p>
            </p:txBody>
          </p:sp>
        </p:grpSp>
        <p:sp>
          <p:nvSpPr>
            <p:cNvPr id="89" name="TextBox 88">
              <a:extLst>
                <a:ext uri="{FF2B5EF4-FFF2-40B4-BE49-F238E27FC236}">
                  <a16:creationId xmlns:a16="http://schemas.microsoft.com/office/drawing/2014/main" id="{065C33AE-D57B-B048-8B8F-C2880D065C9A}"/>
                </a:ext>
              </a:extLst>
            </p:cNvPr>
            <p:cNvSpPr txBox="1"/>
            <p:nvPr/>
          </p:nvSpPr>
          <p:spPr>
            <a:xfrm>
              <a:off x="9134865" y="5911941"/>
              <a:ext cx="2772000" cy="538609"/>
            </a:xfrm>
            <a:prstGeom prst="rect">
              <a:avLst/>
            </a:prstGeom>
            <a:solidFill>
              <a:schemeClr val="bg2"/>
            </a:solidFill>
          </p:spPr>
          <p:txBody>
            <a:bodyPr wrap="square" rtlCol="0">
              <a:spAutoFit/>
            </a:bodyPr>
            <a:lstStyle/>
            <a:p>
              <a:r>
                <a:rPr lang="ja-JP" altLang="en-US" sz="675" b="1">
                  <a:solidFill>
                    <a:srgbClr val="00B0F0"/>
                  </a:solidFill>
                  <a:latin typeface="+mn-lt"/>
                </a:rPr>
                <a:t>ネットワークがクラウドと非接続な閉域網で使用する場合にお勧めの方式です。但し、定期的な手動操作が必要です。</a:t>
              </a:r>
            </a:p>
          </p:txBody>
        </p:sp>
      </p:grpSp>
    </p:spTree>
    <p:extLst>
      <p:ext uri="{BB962C8B-B14F-4D97-AF65-F5344CB8AC3E}">
        <p14:creationId xmlns:p14="http://schemas.microsoft.com/office/powerpoint/2010/main" val="3059147478"/>
      </p:ext>
    </p:extLst>
  </p:cSld>
  <p:clrMapOvr>
    <a:masterClrMapping/>
  </p:clrMapOvr>
</p:sld>
</file>

<file path=ppt/slides/slide1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B4E46717-193D-964E-B331-2B7326FCC372}"/>
              </a:ext>
            </a:extLst>
          </p:cNvPr>
          <p:cNvSpPr>
            <a:spLocks noGrp="1"/>
          </p:cNvSpPr>
          <p:nvPr>
            <p:ph type="title"/>
          </p:nvPr>
        </p:nvSpPr>
        <p:spPr/>
        <p:txBody>
          <a:bodyPr anchor="t"/>
          <a:lstStyle/>
          <a:p>
            <a:r>
              <a:rPr lang="en-US" altLang="ja-JP">
                <a:latin typeface="+mn-lt"/>
                <a:ea typeface="MS PGothic" panose="020B0600070205080204" pitchFamily="34" charset="-128"/>
              </a:rPr>
              <a:t>Smart Licensing Using Policy</a:t>
            </a:r>
            <a:endParaRPr lang="en-US">
              <a:latin typeface="+mn-lt"/>
              <a:ea typeface="MS PGothic" panose="020B0600070205080204" pitchFamily="34" charset="-128"/>
            </a:endParaRPr>
          </a:p>
        </p:txBody>
      </p:sp>
      <p:sp>
        <p:nvSpPr>
          <p:cNvPr id="5" name="Text Placeholder 4">
            <a:extLst>
              <a:ext uri="{FF2B5EF4-FFF2-40B4-BE49-F238E27FC236}">
                <a16:creationId xmlns:a16="http://schemas.microsoft.com/office/drawing/2014/main" id="{A9F797BE-25B5-8A46-B6B8-37C32BBAD93F}"/>
              </a:ext>
            </a:extLst>
          </p:cNvPr>
          <p:cNvSpPr>
            <a:spLocks noGrp="1"/>
          </p:cNvSpPr>
          <p:nvPr>
            <p:ph type="body" sz="quarter" idx="11"/>
          </p:nvPr>
        </p:nvSpPr>
        <p:spPr/>
        <p:txBody>
          <a:bodyPr anchor="b"/>
          <a:lstStyle/>
          <a:p>
            <a:r>
              <a:rPr lang="en-US" altLang="ja-JP" sz="1600">
                <a:ea typeface="MS PGothic" panose="020B0600070205080204" pitchFamily="34" charset="-128"/>
              </a:rPr>
              <a:t>Cisco Smart License Utility (CSLU) </a:t>
            </a:r>
            <a:r>
              <a:rPr lang="ja-JP" altLang="en-US" sz="1600">
                <a:ea typeface="MS PGothic" panose="020B0600070205080204" pitchFamily="34" charset="-128"/>
              </a:rPr>
              <a:t>アプリ</a:t>
            </a:r>
            <a:endParaRPr lang="en-US" sz="1600">
              <a:ea typeface="MS PGothic" panose="020B0600070205080204" pitchFamily="34" charset="-128"/>
            </a:endParaRPr>
          </a:p>
        </p:txBody>
      </p:sp>
      <p:sp>
        <p:nvSpPr>
          <p:cNvPr id="6" name="Text Placeholder 5">
            <a:extLst>
              <a:ext uri="{FF2B5EF4-FFF2-40B4-BE49-F238E27FC236}">
                <a16:creationId xmlns:a16="http://schemas.microsoft.com/office/drawing/2014/main" id="{AD0CEF74-413B-8F45-AD7F-1418652859F4}"/>
              </a:ext>
            </a:extLst>
          </p:cNvPr>
          <p:cNvSpPr>
            <a:spLocks noGrp="1"/>
          </p:cNvSpPr>
          <p:nvPr>
            <p:ph type="body" sz="quarter" idx="12"/>
          </p:nvPr>
        </p:nvSpPr>
        <p:spPr/>
        <p:txBody>
          <a:bodyPr/>
          <a:lstStyle/>
          <a:p>
            <a:r>
              <a:rPr kumimoji="1" lang="en-US" altLang="ja-JP" dirty="0">
                <a:ea typeface="MS PGothic" panose="020B0600070205080204" pitchFamily="34" charset="-128"/>
              </a:rPr>
              <a:t>3.2  IOS Management</a:t>
            </a:r>
            <a:endParaRPr lang="en-US" altLang="ja-JP" dirty="0">
              <a:solidFill>
                <a:schemeClr val="accent3">
                  <a:lumMod val="50000"/>
                </a:schemeClr>
              </a:solidFill>
              <a:ea typeface="MS PGothic" panose="020B0600070205080204" pitchFamily="34" charset="-128"/>
              <a:cs typeface="CiscoSansTT" panose="020B0503020201020303" pitchFamily="34" charset="0"/>
            </a:endParaRPr>
          </a:p>
        </p:txBody>
      </p:sp>
      <p:sp>
        <p:nvSpPr>
          <p:cNvPr id="8" name="Slide Number Placeholder 7">
            <a:extLst>
              <a:ext uri="{FF2B5EF4-FFF2-40B4-BE49-F238E27FC236}">
                <a16:creationId xmlns:a16="http://schemas.microsoft.com/office/drawing/2014/main" id="{8B9CE304-5887-1647-B7D7-3476EFCCFDE3}"/>
              </a:ext>
            </a:extLst>
          </p:cNvPr>
          <p:cNvSpPr>
            <a:spLocks noGrp="1"/>
          </p:cNvSpPr>
          <p:nvPr>
            <p:ph type="sldNum" sz="quarter" idx="13"/>
          </p:nvPr>
        </p:nvSpPr>
        <p:spPr>
          <a:xfrm>
            <a:off x="8572989" y="4767263"/>
            <a:ext cx="420529" cy="273844"/>
          </a:xfrm>
          <a:prstGeom prst="rect">
            <a:avLst/>
          </a:prstGeom>
        </p:spPr>
        <p:txBody>
          <a:bodyPr vert="horz" lIns="68580" tIns="34290" rIns="68580" bIns="34290" rtlCol="0" anchor="ctr"/>
          <a:lstStyle>
            <a:defPPr>
              <a:defRPr lang="ja-JP"/>
            </a:defPPr>
            <a:lvl1pPr marL="0" algn="r" defTabSz="685800" rtl="0" eaLnBrk="1" latinLnBrk="0" hangingPunct="1">
              <a:defRPr kumimoji="1" sz="1200" kern="1200">
                <a:solidFill>
                  <a:schemeClr val="tx1">
                    <a:tint val="75000"/>
                  </a:schemeClr>
                </a:solidFill>
                <a:latin typeface="+mn-lt"/>
                <a:ea typeface="+mn-ea"/>
                <a:cs typeface="+mn-cs"/>
              </a:defRPr>
            </a:lvl1pPr>
            <a:lvl2pPr marL="342900" algn="l" defTabSz="685800" rtl="0" eaLnBrk="1" latinLnBrk="0" hangingPunct="1">
              <a:defRPr kumimoji="1" sz="1350" kern="1200">
                <a:solidFill>
                  <a:schemeClr val="tx1"/>
                </a:solidFill>
                <a:latin typeface="+mn-lt"/>
                <a:ea typeface="+mn-ea"/>
                <a:cs typeface="+mn-cs"/>
              </a:defRPr>
            </a:lvl2pPr>
            <a:lvl3pPr marL="685800" algn="l" defTabSz="685800" rtl="0" eaLnBrk="1" latinLnBrk="0" hangingPunct="1">
              <a:defRPr kumimoji="1" sz="1350" kern="1200">
                <a:solidFill>
                  <a:schemeClr val="tx1"/>
                </a:solidFill>
                <a:latin typeface="+mn-lt"/>
                <a:ea typeface="+mn-ea"/>
                <a:cs typeface="+mn-cs"/>
              </a:defRPr>
            </a:lvl3pPr>
            <a:lvl4pPr marL="1028700" algn="l" defTabSz="685800" rtl="0" eaLnBrk="1" latinLnBrk="0" hangingPunct="1">
              <a:defRPr kumimoji="1" sz="1350" kern="1200">
                <a:solidFill>
                  <a:schemeClr val="tx1"/>
                </a:solidFill>
                <a:latin typeface="+mn-lt"/>
                <a:ea typeface="+mn-ea"/>
                <a:cs typeface="+mn-cs"/>
              </a:defRPr>
            </a:lvl4pPr>
            <a:lvl5pPr marL="1371600" algn="l" defTabSz="685800" rtl="0" eaLnBrk="1" latinLnBrk="0" hangingPunct="1">
              <a:defRPr kumimoji="1" sz="1350" kern="1200">
                <a:solidFill>
                  <a:schemeClr val="tx1"/>
                </a:solidFill>
                <a:latin typeface="+mn-lt"/>
                <a:ea typeface="+mn-ea"/>
                <a:cs typeface="+mn-cs"/>
              </a:defRPr>
            </a:lvl5pPr>
            <a:lvl6pPr marL="1714500" algn="l" defTabSz="685800" rtl="0" eaLnBrk="1" latinLnBrk="0" hangingPunct="1">
              <a:defRPr kumimoji="1" sz="1350" kern="1200">
                <a:solidFill>
                  <a:schemeClr val="tx1"/>
                </a:solidFill>
                <a:latin typeface="+mn-lt"/>
                <a:ea typeface="+mn-ea"/>
                <a:cs typeface="+mn-cs"/>
              </a:defRPr>
            </a:lvl6pPr>
            <a:lvl7pPr marL="2057400" algn="l" defTabSz="685800" rtl="0" eaLnBrk="1" latinLnBrk="0" hangingPunct="1">
              <a:defRPr kumimoji="1" sz="1350" kern="1200">
                <a:solidFill>
                  <a:schemeClr val="tx1"/>
                </a:solidFill>
                <a:latin typeface="+mn-lt"/>
                <a:ea typeface="+mn-ea"/>
                <a:cs typeface="+mn-cs"/>
              </a:defRPr>
            </a:lvl7pPr>
            <a:lvl8pPr marL="2400300" algn="l" defTabSz="685800" rtl="0" eaLnBrk="1" latinLnBrk="0" hangingPunct="1">
              <a:defRPr kumimoji="1" sz="1350" kern="1200">
                <a:solidFill>
                  <a:schemeClr val="tx1"/>
                </a:solidFill>
                <a:latin typeface="+mn-lt"/>
                <a:ea typeface="+mn-ea"/>
                <a:cs typeface="+mn-cs"/>
              </a:defRPr>
            </a:lvl8pPr>
            <a:lvl9pPr marL="2743200" algn="l" defTabSz="685800" rtl="0" eaLnBrk="1" latinLnBrk="0" hangingPunct="1">
              <a:defRPr kumimoji="1" sz="1350" kern="1200">
                <a:solidFill>
                  <a:schemeClr val="tx1"/>
                </a:solidFill>
                <a:latin typeface="+mn-lt"/>
                <a:ea typeface="+mn-ea"/>
                <a:cs typeface="+mn-cs"/>
              </a:defRPr>
            </a:lvl9pPr>
          </a:lstStyle>
          <a:p>
            <a:fld id="{35A41436-812F-4D49-8B20-D4F38E545342}" type="slidenum">
              <a:rPr lang="en-JP" sz="900" smtClean="0"/>
              <a:pPr/>
              <a:t>185</a:t>
            </a:fld>
            <a:endParaRPr lang="en-JP" sz="900"/>
          </a:p>
        </p:txBody>
      </p:sp>
      <p:sp>
        <p:nvSpPr>
          <p:cNvPr id="50" name="テキスト プレースホルダー 5">
            <a:extLst>
              <a:ext uri="{FF2B5EF4-FFF2-40B4-BE49-F238E27FC236}">
                <a16:creationId xmlns:a16="http://schemas.microsoft.com/office/drawing/2014/main" id="{DB4A360A-E7B8-6947-95EA-0AE6B0C2420D}"/>
              </a:ext>
            </a:extLst>
          </p:cNvPr>
          <p:cNvSpPr txBox="1">
            <a:spLocks/>
          </p:cNvSpPr>
          <p:nvPr/>
        </p:nvSpPr>
        <p:spPr>
          <a:xfrm>
            <a:off x="229211" y="1201739"/>
            <a:ext cx="8559442" cy="1178561"/>
          </a:xfrm>
          <a:prstGeom prst="rect">
            <a:avLst/>
          </a:prstGeom>
        </p:spPr>
        <p:txBody>
          <a:bodyPr>
            <a:normAutofit/>
          </a:bodyPr>
          <a:lstStyle>
            <a:lvl1pPr marL="226478" indent="-226478" algn="l" defTabSz="912261" rtl="0" eaLnBrk="1" fontAlgn="base" hangingPunct="1">
              <a:lnSpc>
                <a:spcPct val="95000"/>
              </a:lnSpc>
              <a:spcBef>
                <a:spcPts val="1433"/>
              </a:spcBef>
              <a:spcAft>
                <a:spcPct val="0"/>
              </a:spcAft>
              <a:buClr>
                <a:schemeClr val="tx2"/>
              </a:buClr>
              <a:buSzPct val="90000"/>
              <a:buFont typeface="Arial" charset="0"/>
              <a:buChar char="•"/>
              <a:defRPr lang="en-US" sz="2000" kern="1200" dirty="0">
                <a:solidFill>
                  <a:schemeClr val="tx1"/>
                </a:solidFill>
                <a:latin typeface="+mn-lt"/>
                <a:ea typeface="ＭＳ Ｐゴシック" charset="0"/>
                <a:cs typeface="CiscoSans"/>
              </a:defRPr>
            </a:lvl1pPr>
            <a:lvl2pPr marL="478355" indent="-287859" algn="l" defTabSz="912261" rtl="0" eaLnBrk="1" fontAlgn="base" hangingPunct="1">
              <a:lnSpc>
                <a:spcPct val="95000"/>
              </a:lnSpc>
              <a:spcBef>
                <a:spcPts val="800"/>
              </a:spcBef>
              <a:spcAft>
                <a:spcPct val="0"/>
              </a:spcAft>
              <a:buClr>
                <a:schemeClr val="tx2"/>
              </a:buClr>
              <a:buFont typeface="Arial" charset="0"/>
              <a:buChar char="•"/>
              <a:defRPr lang="en-US" sz="1867" kern="1200" dirty="0">
                <a:solidFill>
                  <a:schemeClr val="tx1"/>
                </a:solidFill>
                <a:latin typeface="+mn-lt"/>
                <a:ea typeface="ＭＳ Ｐゴシック" charset="0"/>
                <a:cs typeface="CiscoSans"/>
              </a:defRPr>
            </a:lvl2pPr>
            <a:lvl3pPr marL="575719" indent="-226478" algn="l" defTabSz="912261" rtl="0" eaLnBrk="1" fontAlgn="base" hangingPunct="1">
              <a:lnSpc>
                <a:spcPct val="95000"/>
              </a:lnSpc>
              <a:spcBef>
                <a:spcPts val="833"/>
              </a:spcBef>
              <a:spcAft>
                <a:spcPct val="0"/>
              </a:spcAft>
              <a:buFont typeface="Arial" charset="0"/>
              <a:buChar char="•"/>
              <a:defRPr lang="en-US" sz="1600" kern="1200" dirty="0">
                <a:solidFill>
                  <a:schemeClr val="tx1"/>
                </a:solidFill>
                <a:latin typeface="+mn-lt"/>
                <a:ea typeface="ＭＳ Ｐゴシック" charset="0"/>
                <a:cs typeface="CiscoSans"/>
              </a:defRPr>
            </a:lvl3pPr>
            <a:lvl4pPr marL="670967" indent="-226478" algn="l" defTabSz="912261" rtl="0" eaLnBrk="1" fontAlgn="base" hangingPunct="1">
              <a:lnSpc>
                <a:spcPct val="95000"/>
              </a:lnSpc>
              <a:spcBef>
                <a:spcPts val="833"/>
              </a:spcBef>
              <a:spcAft>
                <a:spcPct val="0"/>
              </a:spcAft>
              <a:buFont typeface="Arial" charset="0"/>
              <a:buChar char="•"/>
              <a:defRPr lang="en-US" sz="1467" kern="1200" dirty="0">
                <a:solidFill>
                  <a:schemeClr val="tx1"/>
                </a:solidFill>
                <a:latin typeface="+mn-lt"/>
                <a:ea typeface="ＭＳ Ｐゴシック" charset="0"/>
                <a:cs typeface="CiscoSans"/>
              </a:defRPr>
            </a:lvl4pPr>
            <a:lvl5pPr marL="766214" indent="-226478" algn="l" defTabSz="912261" rtl="0" eaLnBrk="1" fontAlgn="base" hangingPunct="1">
              <a:lnSpc>
                <a:spcPct val="95000"/>
              </a:lnSpc>
              <a:spcBef>
                <a:spcPts val="833"/>
              </a:spcBef>
              <a:spcAft>
                <a:spcPct val="0"/>
              </a:spcAft>
              <a:buFont typeface="Arial" charset="0"/>
              <a:buChar char="•"/>
              <a:defRPr lang="en-US" sz="1467" kern="1200" dirty="0">
                <a:solidFill>
                  <a:schemeClr val="tx1"/>
                </a:solidFill>
                <a:latin typeface="+mn-lt"/>
                <a:ea typeface="ＭＳ Ｐゴシック" charset="0"/>
                <a:cs typeface="CiscoSans"/>
              </a:defRPr>
            </a:lvl5pPr>
            <a:lvl6pPr marL="1151779" indent="-228588" algn="l" defTabSz="914346" rtl="0" eaLnBrk="1" latinLnBrk="0" hangingPunct="1">
              <a:spcBef>
                <a:spcPts val="800"/>
              </a:spcBef>
              <a:buFont typeface="Arial" pitchFamily="34" charset="0"/>
              <a:buChar char="•"/>
              <a:defRPr sz="1200" kern="1200" baseline="0">
                <a:solidFill>
                  <a:schemeClr val="tx1"/>
                </a:solidFill>
                <a:latin typeface="+mn-lt"/>
                <a:ea typeface="+mn-ea"/>
                <a:cs typeface="+mn-cs"/>
              </a:defRPr>
            </a:lvl6pPr>
            <a:lvl7pPr marL="1247761" indent="-228557" algn="l" defTabSz="914346" rtl="0" eaLnBrk="1" latinLnBrk="0" hangingPunct="1">
              <a:spcBef>
                <a:spcPts val="800"/>
              </a:spcBef>
              <a:buFont typeface="Arial" pitchFamily="34" charset="0"/>
              <a:buChar char="•"/>
              <a:defRPr sz="1067" kern="1200" baseline="0">
                <a:solidFill>
                  <a:schemeClr val="tx1"/>
                </a:solidFill>
                <a:latin typeface="+mn-lt"/>
                <a:ea typeface="+mn-ea"/>
                <a:cs typeface="+mn-cs"/>
              </a:defRPr>
            </a:lvl7pPr>
            <a:lvl8pPr marL="3200213" indent="0" algn="l" defTabSz="914346" rtl="0" eaLnBrk="1" latinLnBrk="0" hangingPunct="1">
              <a:spcBef>
                <a:spcPct val="20000"/>
              </a:spcBef>
              <a:buFont typeface="Arial" pitchFamily="34" charset="0"/>
              <a:buNone/>
              <a:defRPr sz="2000" kern="1200">
                <a:solidFill>
                  <a:schemeClr val="tx1"/>
                </a:solidFill>
                <a:latin typeface="+mn-lt"/>
                <a:ea typeface="+mn-ea"/>
                <a:cs typeface="+mn-cs"/>
              </a:defRPr>
            </a:lvl8pPr>
            <a:lvl9pPr marL="3885974" indent="-228588" algn="l" defTabSz="914346"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r>
              <a:rPr lang="en" altLang="ja-JP" sz="1500" dirty="0">
                <a:ea typeface="MS PGothic" panose="020B0600070205080204" pitchFamily="34" charset="-128"/>
                <a:cs typeface="Arial" panose="020B0604020202020204" pitchFamily="34" charset="0"/>
              </a:rPr>
              <a:t>Cisco Smart License Utility (</a:t>
            </a:r>
            <a:r>
              <a:rPr lang="en" altLang="ja-JP" sz="1500" dirty="0" err="1">
                <a:ea typeface="MS PGothic" panose="020B0600070205080204" pitchFamily="34" charset="-128"/>
                <a:cs typeface="Arial" panose="020B0604020202020204" pitchFamily="34" charset="0"/>
              </a:rPr>
              <a:t>CSLU</a:t>
            </a:r>
            <a:r>
              <a:rPr lang="en" altLang="ja-JP" sz="1500" dirty="0">
                <a:ea typeface="MS PGothic" panose="020B0600070205080204" pitchFamily="34" charset="-128"/>
                <a:cs typeface="Arial" panose="020B0604020202020204" pitchFamily="34" charset="0"/>
              </a:rPr>
              <a:t>) </a:t>
            </a:r>
            <a:r>
              <a:rPr lang="ja-JP" altLang="en-US" sz="1500" dirty="0">
                <a:ea typeface="MS PGothic" panose="020B0600070205080204" pitchFamily="34" charset="-128"/>
                <a:cs typeface="Arial" panose="020B0604020202020204" pitchFamily="34" charset="0"/>
              </a:rPr>
              <a:t>アプリはデバイスからソフトウェア利用状況データを取得して</a:t>
            </a:r>
            <a:r>
              <a:rPr lang="en" altLang="ja-JP" sz="1500" dirty="0" err="1">
                <a:ea typeface="MS PGothic" panose="020B0600070205080204" pitchFamily="34" charset="-128"/>
                <a:cs typeface="Arial" panose="020B0604020202020204" pitchFamily="34" charset="0"/>
              </a:rPr>
              <a:t>CSSM</a:t>
            </a:r>
            <a:r>
              <a:rPr lang="en" altLang="ja-JP" sz="1500" dirty="0">
                <a:ea typeface="MS PGothic" panose="020B0600070205080204" pitchFamily="34" charset="-128"/>
                <a:cs typeface="Arial" panose="020B0604020202020204" pitchFamily="34" charset="0"/>
              </a:rPr>
              <a:t> </a:t>
            </a:r>
            <a:r>
              <a:rPr lang="ja-JP" altLang="en-US" sz="1500" dirty="0">
                <a:ea typeface="MS PGothic" panose="020B0600070205080204" pitchFamily="34" charset="-128"/>
                <a:cs typeface="Arial" panose="020B0604020202020204" pitchFamily="34" charset="0"/>
              </a:rPr>
              <a:t>にレポートするアプリです</a:t>
            </a:r>
          </a:p>
          <a:p>
            <a:pPr lvl="1"/>
            <a:r>
              <a:rPr lang="en" altLang="ja-JP" sz="1400" dirty="0">
                <a:ea typeface="MS PGothic" panose="020B0600070205080204" pitchFamily="34" charset="-128"/>
                <a:cs typeface="Arial" panose="020B0604020202020204" pitchFamily="34" charset="0"/>
              </a:rPr>
              <a:t>Windows 10 </a:t>
            </a:r>
            <a:r>
              <a:rPr lang="ja-JP" altLang="en-US" sz="1400" dirty="0">
                <a:ea typeface="MS PGothic" panose="020B0600070205080204" pitchFamily="34" charset="-128"/>
                <a:cs typeface="Arial" panose="020B0604020202020204" pitchFamily="34" charset="0"/>
              </a:rPr>
              <a:t>アプリ</a:t>
            </a:r>
          </a:p>
          <a:p>
            <a:pPr lvl="1"/>
            <a:r>
              <a:rPr lang="en" altLang="ja-JP" sz="1400" dirty="0">
                <a:ea typeface="MS PGothic" panose="020B0600070205080204" pitchFamily="34" charset="-128"/>
                <a:cs typeface="Arial" panose="020B0604020202020204" pitchFamily="34" charset="0"/>
              </a:rPr>
              <a:t>SL On-Prem (</a:t>
            </a:r>
            <a:r>
              <a:rPr lang="ja-JP" altLang="en-US" sz="1400" dirty="0">
                <a:ea typeface="MS PGothic" panose="020B0600070205080204" pitchFamily="34" charset="-128"/>
                <a:cs typeface="Arial" panose="020B0604020202020204" pitchFamily="34" charset="0"/>
              </a:rPr>
              <a:t>サテライト</a:t>
            </a:r>
            <a:r>
              <a:rPr lang="en-US" altLang="ja-JP" sz="1400" dirty="0">
                <a:ea typeface="MS PGothic" panose="020B0600070205080204" pitchFamily="34" charset="-128"/>
                <a:cs typeface="Arial" panose="020B0604020202020204" pitchFamily="34" charset="0"/>
              </a:rPr>
              <a:t>)</a:t>
            </a:r>
            <a:r>
              <a:rPr lang="ja-JP" altLang="en-US" sz="1400" dirty="0">
                <a:ea typeface="MS PGothic" panose="020B0600070205080204" pitchFamily="34" charset="-128"/>
                <a:cs typeface="Arial" panose="020B0604020202020204" pitchFamily="34" charset="0"/>
              </a:rPr>
              <a:t>、</a:t>
            </a:r>
            <a:r>
              <a:rPr lang="en" altLang="ja-JP" sz="1400" dirty="0">
                <a:ea typeface="MS PGothic" panose="020B0600070205080204" pitchFamily="34" charset="-128"/>
                <a:cs typeface="Arial" panose="020B0604020202020204" pitchFamily="34" charset="0"/>
              </a:rPr>
              <a:t>Cisco DNA Center</a:t>
            </a:r>
            <a:r>
              <a:rPr lang="ja-JP" altLang="en-US" sz="1400" dirty="0">
                <a:ea typeface="MS PGothic" panose="020B0600070205080204" pitchFamily="34" charset="-128"/>
                <a:cs typeface="Arial" panose="020B0604020202020204" pitchFamily="34" charset="0"/>
              </a:rPr>
              <a:t>、</a:t>
            </a:r>
            <a:r>
              <a:rPr lang="en" altLang="ja-JP" sz="1400" dirty="0" err="1">
                <a:ea typeface="MS PGothic" panose="020B0600070205080204" pitchFamily="34" charset="-128"/>
                <a:cs typeface="Arial" panose="020B0604020202020204" pitchFamily="34" charset="0"/>
              </a:rPr>
              <a:t>vManage</a:t>
            </a:r>
            <a:r>
              <a:rPr lang="en-US" altLang="ja-JP" sz="1400" dirty="0">
                <a:ea typeface="MS PGothic" panose="020B0600070205080204" pitchFamily="34" charset="-128"/>
                <a:cs typeface="Arial" panose="020B0604020202020204" pitchFamily="34" charset="0"/>
              </a:rPr>
              <a:t> </a:t>
            </a:r>
            <a:r>
              <a:rPr lang="ja-JP" altLang="en-US" sz="1400" dirty="0">
                <a:ea typeface="MS PGothic" panose="020B0600070205080204" pitchFamily="34" charset="-128"/>
                <a:cs typeface="Arial" panose="020B0604020202020204" pitchFamily="34" charset="0"/>
              </a:rPr>
              <a:t>に</a:t>
            </a:r>
            <a:r>
              <a:rPr lang="en-US" altLang="ja-JP" sz="1400" dirty="0">
                <a:ea typeface="MS PGothic" panose="020B0600070205080204" pitchFamily="34" charset="-128"/>
                <a:cs typeface="Arial" panose="020B0604020202020204" pitchFamily="34" charset="0"/>
              </a:rPr>
              <a:t> </a:t>
            </a:r>
            <a:r>
              <a:rPr lang="en" altLang="ja-JP" sz="1400" dirty="0" err="1">
                <a:ea typeface="MS PGothic" panose="020B0600070205080204" pitchFamily="34" charset="-128"/>
                <a:cs typeface="Arial" panose="020B0604020202020204" pitchFamily="34" charset="0"/>
              </a:rPr>
              <a:t>CSLU</a:t>
            </a:r>
            <a:r>
              <a:rPr lang="en" altLang="ja-JP" sz="1400" dirty="0">
                <a:ea typeface="MS PGothic" panose="020B0600070205080204" pitchFamily="34" charset="-128"/>
                <a:cs typeface="Arial" panose="020B0604020202020204" pitchFamily="34" charset="0"/>
              </a:rPr>
              <a:t> </a:t>
            </a:r>
            <a:r>
              <a:rPr lang="ja-JP" altLang="en-US" sz="1400" dirty="0">
                <a:ea typeface="MS PGothic" panose="020B0600070205080204" pitchFamily="34" charset="-128"/>
                <a:cs typeface="Arial" panose="020B0604020202020204" pitchFamily="34" charset="0"/>
              </a:rPr>
              <a:t>相当の機能が搭載予定</a:t>
            </a:r>
          </a:p>
          <a:p>
            <a:endParaRPr lang="ja-JP" altLang="en-US" sz="1500" dirty="0">
              <a:ea typeface="MS PGothic" panose="020B0600070205080204" pitchFamily="34" charset="-128"/>
              <a:cs typeface="Arial" panose="020B0604020202020204" pitchFamily="34" charset="0"/>
            </a:endParaRPr>
          </a:p>
          <a:p>
            <a:endParaRPr lang="ja-JP" altLang="en-US" sz="1500" dirty="0">
              <a:ea typeface="MS PGothic" panose="020B0600070205080204" pitchFamily="34" charset="-128"/>
              <a:cs typeface="Arial" panose="020B0604020202020204" pitchFamily="34" charset="0"/>
            </a:endParaRPr>
          </a:p>
        </p:txBody>
      </p:sp>
      <p:sp>
        <p:nvSpPr>
          <p:cNvPr id="52" name="Rounded Rectangle 42">
            <a:extLst>
              <a:ext uri="{FF2B5EF4-FFF2-40B4-BE49-F238E27FC236}">
                <a16:creationId xmlns:a16="http://schemas.microsoft.com/office/drawing/2014/main" id="{539EF8B6-30DB-0643-8949-9AA5A1880B2F}"/>
              </a:ext>
            </a:extLst>
          </p:cNvPr>
          <p:cNvSpPr/>
          <p:nvPr/>
        </p:nvSpPr>
        <p:spPr>
          <a:xfrm>
            <a:off x="4807753" y="2762013"/>
            <a:ext cx="4185765" cy="1962863"/>
          </a:xfrm>
          <a:prstGeom prst="roundRect">
            <a:avLst>
              <a:gd name="adj" fmla="val 2525"/>
            </a:avLst>
          </a:prstGeom>
          <a:solidFill>
            <a:schemeClr val="bg2">
              <a:lumMod val="9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tIns="182880" rtlCol="0" anchor="t"/>
          <a:lstStyle/>
          <a:p>
            <a:pPr algn="ctr" defTabSz="457189">
              <a:defRPr/>
            </a:pPr>
            <a:endParaRPr lang="en-US" sz="1200">
              <a:solidFill>
                <a:srgbClr val="4D4D4C">
                  <a:lumMod val="50000"/>
                </a:srgbClr>
              </a:solidFill>
              <a:ea typeface="MS PGothic" panose="020B0600070205080204" pitchFamily="34" charset="-128"/>
              <a:cs typeface="Arial" panose="020B0604020202020204" pitchFamily="34" charset="0"/>
            </a:endParaRPr>
          </a:p>
          <a:p>
            <a:pPr algn="ctr" defTabSz="457189">
              <a:buSzPct val="80000"/>
              <a:defRPr/>
            </a:pPr>
            <a:endParaRPr lang="en-US" sz="1200">
              <a:solidFill>
                <a:srgbClr val="4D4D4C">
                  <a:lumMod val="50000"/>
                </a:srgbClr>
              </a:solidFill>
              <a:ea typeface="MS PGothic" panose="020B0600070205080204" pitchFamily="34" charset="-128"/>
              <a:cs typeface="Arial" panose="020B0604020202020204" pitchFamily="34" charset="0"/>
            </a:endParaRPr>
          </a:p>
        </p:txBody>
      </p:sp>
      <p:sp>
        <p:nvSpPr>
          <p:cNvPr id="53" name="Rounded Rectangle 26">
            <a:extLst>
              <a:ext uri="{FF2B5EF4-FFF2-40B4-BE49-F238E27FC236}">
                <a16:creationId xmlns:a16="http://schemas.microsoft.com/office/drawing/2014/main" id="{376C62A1-3C28-0D4D-94E0-0989FA8E23D2}"/>
              </a:ext>
            </a:extLst>
          </p:cNvPr>
          <p:cNvSpPr/>
          <p:nvPr/>
        </p:nvSpPr>
        <p:spPr>
          <a:xfrm>
            <a:off x="4807753" y="2457671"/>
            <a:ext cx="4185765" cy="499168"/>
          </a:xfrm>
          <a:prstGeom prst="roundRect">
            <a:avLst>
              <a:gd name="adj" fmla="val 15390"/>
            </a:avLst>
          </a:prstGeom>
          <a:solidFill>
            <a:schemeClr val="accent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189">
              <a:defRPr/>
            </a:pPr>
            <a:r>
              <a:rPr lang="en" altLang="ja-JP" sz="1600" dirty="0" err="1">
                <a:solidFill>
                  <a:srgbClr val="FFFFFF"/>
                </a:solidFill>
                <a:ea typeface="MS PGothic" panose="020B0600070205080204" pitchFamily="34" charset="-128"/>
                <a:cs typeface="Arial" panose="020B0604020202020204" pitchFamily="34" charset="0"/>
              </a:rPr>
              <a:t>CSLU</a:t>
            </a:r>
            <a:r>
              <a:rPr lang="en" altLang="ja-JP" sz="1600" dirty="0">
                <a:solidFill>
                  <a:srgbClr val="FFFFFF"/>
                </a:solidFill>
                <a:ea typeface="MS PGothic" panose="020B0600070205080204" pitchFamily="34" charset="-128"/>
                <a:cs typeface="Arial" panose="020B0604020202020204" pitchFamily="34" charset="0"/>
              </a:rPr>
              <a:t> </a:t>
            </a:r>
            <a:r>
              <a:rPr lang="ja-JP" altLang="en-US" sz="1600">
                <a:solidFill>
                  <a:srgbClr val="FFFFFF"/>
                </a:solidFill>
                <a:ea typeface="MS PGothic" panose="020B0600070205080204" pitchFamily="34" charset="-128"/>
                <a:cs typeface="Arial" panose="020B0604020202020204" pitchFamily="34" charset="0"/>
              </a:rPr>
              <a:t>からの</a:t>
            </a:r>
            <a:r>
              <a:rPr lang="en-US" altLang="ja-JP" sz="1600" dirty="0">
                <a:solidFill>
                  <a:srgbClr val="FFFFFF"/>
                </a:solidFill>
                <a:ea typeface="MS PGothic" panose="020B0600070205080204" pitchFamily="34" charset="-128"/>
                <a:cs typeface="Arial" panose="020B0604020202020204" pitchFamily="34" charset="0"/>
              </a:rPr>
              <a:t> </a:t>
            </a:r>
            <a:r>
              <a:rPr lang="en" altLang="ja-JP" sz="1600" dirty="0">
                <a:solidFill>
                  <a:srgbClr val="FFFFFF"/>
                </a:solidFill>
                <a:ea typeface="MS PGothic" panose="020B0600070205080204" pitchFamily="34" charset="-128"/>
                <a:cs typeface="Arial" panose="020B0604020202020204" pitchFamily="34" charset="0"/>
              </a:rPr>
              <a:t>Pull </a:t>
            </a:r>
            <a:r>
              <a:rPr lang="ja-JP" altLang="en-US" sz="1600">
                <a:solidFill>
                  <a:srgbClr val="FFFFFF"/>
                </a:solidFill>
                <a:ea typeface="MS PGothic" panose="020B0600070205080204" pitchFamily="34" charset="-128"/>
                <a:cs typeface="Arial" panose="020B0604020202020204" pitchFamily="34" charset="0"/>
              </a:rPr>
              <a:t>モデル</a:t>
            </a:r>
            <a:endParaRPr lang="en-US" altLang="ja-JP" sz="1600" dirty="0">
              <a:solidFill>
                <a:srgbClr val="FFFFFF"/>
              </a:solidFill>
              <a:ea typeface="MS PGothic" panose="020B0600070205080204" pitchFamily="34" charset="-128"/>
              <a:cs typeface="Arial" panose="020B0604020202020204" pitchFamily="34" charset="0"/>
            </a:endParaRPr>
          </a:p>
          <a:p>
            <a:pPr algn="ctr" defTabSz="457189">
              <a:defRPr/>
            </a:pPr>
            <a:r>
              <a:rPr lang="ja-JP" altLang="en-US" sz="1600">
                <a:solidFill>
                  <a:srgbClr val="FFFFFF"/>
                </a:solidFill>
                <a:ea typeface="MS PGothic" panose="020B0600070205080204" pitchFamily="34" charset="-128"/>
                <a:cs typeface="Arial" panose="020B0604020202020204" pitchFamily="34" charset="0"/>
              </a:rPr>
              <a:t>（</a:t>
            </a:r>
            <a:r>
              <a:rPr lang="en-US" altLang="ja-JP" sz="1600" dirty="0" err="1">
                <a:solidFill>
                  <a:srgbClr val="FFFFFF"/>
                </a:solidFill>
                <a:ea typeface="MS PGothic" panose="020B0600070205080204" pitchFamily="34" charset="-128"/>
                <a:cs typeface="Arial" panose="020B0604020202020204" pitchFamily="34" charset="0"/>
              </a:rPr>
              <a:t>CSLU</a:t>
            </a:r>
            <a:r>
              <a:rPr lang="en-US" altLang="ja-JP" sz="1600" dirty="0">
                <a:solidFill>
                  <a:srgbClr val="FFFFFF"/>
                </a:solidFill>
                <a:ea typeface="MS PGothic" panose="020B0600070205080204" pitchFamily="34" charset="-128"/>
                <a:cs typeface="Arial" panose="020B0604020202020204" pitchFamily="34" charset="0"/>
              </a:rPr>
              <a:t> </a:t>
            </a:r>
            <a:r>
              <a:rPr lang="ja-JP" altLang="en-US" sz="1600">
                <a:solidFill>
                  <a:srgbClr val="FFFFFF"/>
                </a:solidFill>
                <a:ea typeface="MS PGothic" panose="020B0600070205080204" pitchFamily="34" charset="-128"/>
                <a:cs typeface="Arial" panose="020B0604020202020204" pitchFamily="34" charset="0"/>
              </a:rPr>
              <a:t>開始型）</a:t>
            </a:r>
            <a:endParaRPr lang="en" altLang="ja-JP" sz="1600" dirty="0">
              <a:solidFill>
                <a:srgbClr val="FFFFFF"/>
              </a:solidFill>
              <a:ea typeface="MS PGothic" panose="020B0600070205080204" pitchFamily="34" charset="-128"/>
              <a:cs typeface="Arial" panose="020B0604020202020204" pitchFamily="34" charset="0"/>
            </a:endParaRPr>
          </a:p>
        </p:txBody>
      </p:sp>
      <p:sp>
        <p:nvSpPr>
          <p:cNvPr id="54" name="TextBox 4">
            <a:extLst>
              <a:ext uri="{FF2B5EF4-FFF2-40B4-BE49-F238E27FC236}">
                <a16:creationId xmlns:a16="http://schemas.microsoft.com/office/drawing/2014/main" id="{C6FC2538-C54B-E541-866D-31DC59CB5FC1}"/>
              </a:ext>
            </a:extLst>
          </p:cNvPr>
          <p:cNvSpPr txBox="1"/>
          <p:nvPr/>
        </p:nvSpPr>
        <p:spPr>
          <a:xfrm>
            <a:off x="4807753" y="2958020"/>
            <a:ext cx="2604601" cy="1166473"/>
          </a:xfrm>
          <a:prstGeom prst="rect">
            <a:avLst/>
          </a:prstGeom>
          <a:noFill/>
        </p:spPr>
        <p:txBody>
          <a:bodyPr wrap="square" rtlCol="0">
            <a:spAutoFit/>
          </a:bodyPr>
          <a:lstStyle/>
          <a:p>
            <a:pPr marL="228594" indent="-171446" defTabSz="684196">
              <a:lnSpc>
                <a:spcPct val="90000"/>
              </a:lnSpc>
              <a:spcBef>
                <a:spcPts val="600"/>
              </a:spcBef>
              <a:buSzPct val="80000"/>
              <a:buFont typeface="Arial" panose="020B0604020202020204" pitchFamily="34" charset="0"/>
              <a:buChar char="•"/>
              <a:defRPr/>
            </a:pPr>
            <a:r>
              <a:rPr lang="en" altLang="ja-JP" sz="1200" dirty="0" err="1">
                <a:solidFill>
                  <a:srgbClr val="282828"/>
                </a:solidFill>
                <a:latin typeface="+mn-lt"/>
                <a:ea typeface="MS PGothic" panose="020B0600070205080204" pitchFamily="34" charset="-128"/>
                <a:cs typeface="Arial" panose="020B0604020202020204" pitchFamily="34" charset="0"/>
                <a:sym typeface="Wingdings" panose="05000000000000000000" pitchFamily="2" charset="2"/>
              </a:rPr>
              <a:t>CSLU</a:t>
            </a:r>
            <a:r>
              <a:rPr lang="en" altLang="ja-JP" sz="1200" dirty="0">
                <a:solidFill>
                  <a:srgbClr val="282828"/>
                </a:solidFill>
                <a:latin typeface="+mn-lt"/>
                <a:ea typeface="MS PGothic" panose="020B0600070205080204" pitchFamily="34" charset="-128"/>
                <a:cs typeface="Arial" panose="020B0604020202020204" pitchFamily="34" charset="0"/>
                <a:sym typeface="Wingdings" panose="05000000000000000000" pitchFamily="2" charset="2"/>
              </a:rPr>
              <a:t> </a:t>
            </a:r>
            <a:r>
              <a:rPr lang="ja-JP" altLang="en-US" sz="1200">
                <a:solidFill>
                  <a:srgbClr val="282828"/>
                </a:solidFill>
                <a:latin typeface="+mn-lt"/>
                <a:ea typeface="MS PGothic" panose="020B0600070205080204" pitchFamily="34" charset="-128"/>
                <a:cs typeface="Arial" panose="020B0604020202020204" pitchFamily="34" charset="0"/>
                <a:sym typeface="Wingdings" panose="05000000000000000000" pitchFamily="2" charset="2"/>
              </a:rPr>
              <a:t>は</a:t>
            </a:r>
            <a:r>
              <a:rPr lang="en" altLang="ja-JP" sz="1200" dirty="0">
                <a:solidFill>
                  <a:srgbClr val="282828"/>
                </a:solidFill>
                <a:latin typeface="+mn-lt"/>
                <a:ea typeface="MS PGothic" panose="020B0600070205080204" pitchFamily="34" charset="-128"/>
                <a:cs typeface="Arial" panose="020B0604020202020204" pitchFamily="34" charset="0"/>
                <a:sym typeface="Wingdings" panose="05000000000000000000" pitchFamily="2" charset="2"/>
              </a:rPr>
              <a:t>NETCONF/</a:t>
            </a:r>
            <a:r>
              <a:rPr lang="en" altLang="ja-JP" sz="1200" dirty="0" err="1">
                <a:solidFill>
                  <a:srgbClr val="282828"/>
                </a:solidFill>
                <a:latin typeface="+mn-lt"/>
                <a:ea typeface="MS PGothic" panose="020B0600070205080204" pitchFamily="34" charset="-128"/>
                <a:cs typeface="Arial" panose="020B0604020202020204" pitchFamily="34" charset="0"/>
                <a:sym typeface="Wingdings" panose="05000000000000000000" pitchFamily="2" charset="2"/>
              </a:rPr>
              <a:t>RESTCONF</a:t>
            </a:r>
            <a:r>
              <a:rPr lang="en" altLang="ja-JP" sz="1200" dirty="0">
                <a:solidFill>
                  <a:srgbClr val="282828"/>
                </a:solidFill>
                <a:latin typeface="+mn-lt"/>
                <a:ea typeface="MS PGothic" panose="020B0600070205080204" pitchFamily="34" charset="-128"/>
                <a:cs typeface="Arial" panose="020B0604020202020204" pitchFamily="34" charset="0"/>
                <a:sym typeface="Wingdings" panose="05000000000000000000" pitchFamily="2" charset="2"/>
              </a:rPr>
              <a:t>/REST API </a:t>
            </a:r>
            <a:r>
              <a:rPr lang="ja-JP" altLang="en-US" sz="1200">
                <a:solidFill>
                  <a:srgbClr val="282828"/>
                </a:solidFill>
                <a:latin typeface="+mn-lt"/>
                <a:ea typeface="MS PGothic" panose="020B0600070205080204" pitchFamily="34" charset="-128"/>
                <a:cs typeface="Arial" panose="020B0604020202020204" pitchFamily="34" charset="0"/>
                <a:sym typeface="Wingdings" panose="05000000000000000000" pitchFamily="2" charset="2"/>
              </a:rPr>
              <a:t>などを使用してデバイスに接続し、データを取得</a:t>
            </a:r>
            <a:endParaRPr lang="en-US" altLang="ja-JP" sz="1200" dirty="0">
              <a:solidFill>
                <a:srgbClr val="282828"/>
              </a:solidFill>
              <a:latin typeface="+mn-lt"/>
              <a:ea typeface="MS PGothic" panose="020B0600070205080204" pitchFamily="34" charset="-128"/>
              <a:cs typeface="Arial" panose="020B0604020202020204" pitchFamily="34" charset="0"/>
              <a:sym typeface="Wingdings" panose="05000000000000000000" pitchFamily="2" charset="2"/>
            </a:endParaRPr>
          </a:p>
          <a:p>
            <a:pPr marL="228594" indent="-171446" defTabSz="684196">
              <a:lnSpc>
                <a:spcPct val="90000"/>
              </a:lnSpc>
              <a:spcBef>
                <a:spcPts val="600"/>
              </a:spcBef>
              <a:buSzPct val="80000"/>
              <a:buFont typeface="Arial" panose="020B0604020202020204" pitchFamily="34" charset="0"/>
              <a:buChar char="•"/>
              <a:defRPr/>
            </a:pPr>
            <a:r>
              <a:rPr lang="ja-JP" altLang="en-US" sz="1200">
                <a:solidFill>
                  <a:srgbClr val="282828"/>
                </a:solidFill>
                <a:latin typeface="+mn-lt"/>
                <a:ea typeface="MS PGothic" panose="020B0600070205080204" pitchFamily="34" charset="-128"/>
                <a:cs typeface="Arial" panose="020B0604020202020204" pitchFamily="34" charset="0"/>
                <a:sym typeface="Wingdings" panose="05000000000000000000" pitchFamily="2" charset="2"/>
              </a:rPr>
              <a:t>デバイスは</a:t>
            </a:r>
            <a:r>
              <a:rPr lang="en-US" altLang="ja-JP" sz="1200" dirty="0">
                <a:solidFill>
                  <a:srgbClr val="282828"/>
                </a:solidFill>
                <a:latin typeface="+mn-lt"/>
                <a:ea typeface="MS PGothic" panose="020B0600070205080204" pitchFamily="34" charset="-128"/>
                <a:cs typeface="Arial" panose="020B0604020202020204" pitchFamily="34" charset="0"/>
                <a:sym typeface="Wingdings" panose="05000000000000000000" pitchFamily="2" charset="2"/>
              </a:rPr>
              <a:t> CSV </a:t>
            </a:r>
            <a:r>
              <a:rPr lang="ja-JP" altLang="en-US" sz="1200">
                <a:solidFill>
                  <a:srgbClr val="282828"/>
                </a:solidFill>
                <a:latin typeface="+mn-lt"/>
                <a:ea typeface="MS PGothic" panose="020B0600070205080204" pitchFamily="34" charset="-128"/>
                <a:cs typeface="Arial" panose="020B0604020202020204" pitchFamily="34" charset="0"/>
                <a:sym typeface="Wingdings" panose="05000000000000000000" pitchFamily="2" charset="2"/>
              </a:rPr>
              <a:t>リストで一括登録することが可能です</a:t>
            </a:r>
          </a:p>
        </p:txBody>
      </p:sp>
      <p:sp>
        <p:nvSpPr>
          <p:cNvPr id="56" name="Rounded Rectangle 40">
            <a:extLst>
              <a:ext uri="{FF2B5EF4-FFF2-40B4-BE49-F238E27FC236}">
                <a16:creationId xmlns:a16="http://schemas.microsoft.com/office/drawing/2014/main" id="{369469C9-CFD0-EE40-AABC-B3312CDFB040}"/>
              </a:ext>
            </a:extLst>
          </p:cNvPr>
          <p:cNvSpPr/>
          <p:nvPr/>
        </p:nvSpPr>
        <p:spPr>
          <a:xfrm>
            <a:off x="305460" y="2762013"/>
            <a:ext cx="4185765" cy="1962863"/>
          </a:xfrm>
          <a:prstGeom prst="roundRect">
            <a:avLst>
              <a:gd name="adj" fmla="val 2525"/>
            </a:avLst>
          </a:prstGeom>
          <a:solidFill>
            <a:schemeClr val="bg2">
              <a:lumMod val="9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tIns="182880" rtlCol="0" anchor="t"/>
          <a:lstStyle/>
          <a:p>
            <a:pPr algn="ctr" defTabSz="457189">
              <a:defRPr/>
            </a:pPr>
            <a:endParaRPr lang="en-US" sz="1100">
              <a:solidFill>
                <a:srgbClr val="4D4D4C">
                  <a:lumMod val="50000"/>
                </a:srgbClr>
              </a:solidFill>
              <a:ea typeface="MS PGothic" panose="020B0600070205080204" pitchFamily="34" charset="-128"/>
              <a:cs typeface="Arial" panose="020B0604020202020204" pitchFamily="34" charset="0"/>
            </a:endParaRPr>
          </a:p>
          <a:p>
            <a:pPr algn="ctr" defTabSz="457189">
              <a:defRPr/>
            </a:pPr>
            <a:endParaRPr lang="en-US" sz="1100">
              <a:solidFill>
                <a:srgbClr val="4D4D4C">
                  <a:lumMod val="50000"/>
                </a:srgbClr>
              </a:solidFill>
              <a:ea typeface="MS PGothic" panose="020B0600070205080204" pitchFamily="34" charset="-128"/>
              <a:cs typeface="Arial" panose="020B0604020202020204" pitchFamily="34" charset="0"/>
            </a:endParaRPr>
          </a:p>
        </p:txBody>
      </p:sp>
      <p:sp>
        <p:nvSpPr>
          <p:cNvPr id="62" name="Rounded Rectangle 26">
            <a:extLst>
              <a:ext uri="{FF2B5EF4-FFF2-40B4-BE49-F238E27FC236}">
                <a16:creationId xmlns:a16="http://schemas.microsoft.com/office/drawing/2014/main" id="{A0E276AF-F3EF-0945-AB24-52685E979A73}"/>
              </a:ext>
            </a:extLst>
          </p:cNvPr>
          <p:cNvSpPr/>
          <p:nvPr/>
        </p:nvSpPr>
        <p:spPr>
          <a:xfrm>
            <a:off x="305460" y="2457671"/>
            <a:ext cx="4185765" cy="499168"/>
          </a:xfrm>
          <a:prstGeom prst="roundRect">
            <a:avLst>
              <a:gd name="adj" fmla="val 17426"/>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178">
              <a:defRPr/>
            </a:pPr>
            <a:r>
              <a:rPr lang="ja-JP" altLang="en-US" sz="1600">
                <a:solidFill>
                  <a:srgbClr val="FFFFFF"/>
                </a:solidFill>
                <a:ea typeface="MS PGothic" panose="020B0600070205080204" pitchFamily="34" charset="-128"/>
                <a:cs typeface="Arial" panose="020B0604020202020204" pitchFamily="34" charset="0"/>
              </a:rPr>
              <a:t>デバイスから</a:t>
            </a:r>
            <a:r>
              <a:rPr lang="en-US" altLang="ja-JP" sz="1600" dirty="0">
                <a:solidFill>
                  <a:srgbClr val="FFFFFF"/>
                </a:solidFill>
                <a:ea typeface="MS PGothic" panose="020B0600070205080204" pitchFamily="34" charset="-128"/>
                <a:cs typeface="Arial" panose="020B0604020202020204" pitchFamily="34" charset="0"/>
              </a:rPr>
              <a:t> </a:t>
            </a:r>
            <a:r>
              <a:rPr lang="en" altLang="ja-JP" sz="1600" dirty="0" err="1">
                <a:solidFill>
                  <a:srgbClr val="FFFFFF"/>
                </a:solidFill>
                <a:ea typeface="MS PGothic" panose="020B0600070205080204" pitchFamily="34" charset="-128"/>
                <a:cs typeface="Arial" panose="020B0604020202020204" pitchFamily="34" charset="0"/>
              </a:rPr>
              <a:t>CSLU</a:t>
            </a:r>
            <a:r>
              <a:rPr lang="ja-JP" altLang="en-US" sz="1600">
                <a:solidFill>
                  <a:srgbClr val="FFFFFF"/>
                </a:solidFill>
                <a:ea typeface="MS PGothic" panose="020B0600070205080204" pitchFamily="34" charset="-128"/>
                <a:cs typeface="Arial" panose="020B0604020202020204" pitchFamily="34" charset="0"/>
              </a:rPr>
              <a:t>への</a:t>
            </a:r>
            <a:r>
              <a:rPr lang="en-US" altLang="ja-JP" sz="1600" dirty="0">
                <a:solidFill>
                  <a:srgbClr val="FFFFFF"/>
                </a:solidFill>
                <a:ea typeface="MS PGothic" panose="020B0600070205080204" pitchFamily="34" charset="-128"/>
                <a:cs typeface="Arial" panose="020B0604020202020204" pitchFamily="34" charset="0"/>
              </a:rPr>
              <a:t> </a:t>
            </a:r>
            <a:r>
              <a:rPr lang="en" altLang="ja-JP" sz="1600" dirty="0">
                <a:solidFill>
                  <a:srgbClr val="FFFFFF"/>
                </a:solidFill>
                <a:ea typeface="MS PGothic" panose="020B0600070205080204" pitchFamily="34" charset="-128"/>
                <a:cs typeface="Arial" panose="020B0604020202020204" pitchFamily="34" charset="0"/>
              </a:rPr>
              <a:t>Push</a:t>
            </a:r>
            <a:r>
              <a:rPr lang="ja-JP" altLang="en-US" sz="1600">
                <a:solidFill>
                  <a:srgbClr val="FFFFFF"/>
                </a:solidFill>
                <a:ea typeface="MS PGothic" panose="020B0600070205080204" pitchFamily="34" charset="-128"/>
                <a:cs typeface="Arial" panose="020B0604020202020204" pitchFamily="34" charset="0"/>
              </a:rPr>
              <a:t>モデル</a:t>
            </a:r>
            <a:endParaRPr lang="en" altLang="ja-JP" sz="1600" dirty="0">
              <a:solidFill>
                <a:srgbClr val="FFFFFF"/>
              </a:solidFill>
              <a:ea typeface="MS PGothic" panose="020B0600070205080204" pitchFamily="34" charset="-128"/>
              <a:cs typeface="Arial" panose="020B0604020202020204" pitchFamily="34" charset="0"/>
            </a:endParaRPr>
          </a:p>
          <a:p>
            <a:pPr algn="ctr" defTabSz="457178">
              <a:defRPr/>
            </a:pPr>
            <a:r>
              <a:rPr lang="ja-JP" altLang="en-US" sz="1600">
                <a:solidFill>
                  <a:srgbClr val="FFFFFF"/>
                </a:solidFill>
                <a:ea typeface="MS PGothic" panose="020B0600070205080204" pitchFamily="34" charset="-128"/>
                <a:cs typeface="Arial" panose="020B0604020202020204" pitchFamily="34" charset="0"/>
              </a:rPr>
              <a:t>（製品インスタンス開始型）</a:t>
            </a:r>
            <a:endParaRPr lang="en" altLang="ja-JP" sz="1600" dirty="0">
              <a:solidFill>
                <a:srgbClr val="FFFFFF"/>
              </a:solidFill>
              <a:ea typeface="MS PGothic" panose="020B0600070205080204" pitchFamily="34" charset="-128"/>
              <a:cs typeface="Arial" panose="020B0604020202020204" pitchFamily="34" charset="0"/>
            </a:endParaRPr>
          </a:p>
        </p:txBody>
      </p:sp>
      <p:sp>
        <p:nvSpPr>
          <p:cNvPr id="65" name="TextBox 8">
            <a:extLst>
              <a:ext uri="{FF2B5EF4-FFF2-40B4-BE49-F238E27FC236}">
                <a16:creationId xmlns:a16="http://schemas.microsoft.com/office/drawing/2014/main" id="{AD549D92-C7C8-6648-8EA7-F276303F894B}"/>
              </a:ext>
            </a:extLst>
          </p:cNvPr>
          <p:cNvSpPr txBox="1"/>
          <p:nvPr/>
        </p:nvSpPr>
        <p:spPr>
          <a:xfrm>
            <a:off x="314139" y="2958020"/>
            <a:ext cx="2596489" cy="1831271"/>
          </a:xfrm>
          <a:prstGeom prst="rect">
            <a:avLst/>
          </a:prstGeom>
          <a:noFill/>
        </p:spPr>
        <p:txBody>
          <a:bodyPr wrap="square" rtlCol="0">
            <a:spAutoFit/>
          </a:bodyPr>
          <a:lstStyle/>
          <a:p>
            <a:pPr marL="342892" indent="-285743" defTabSz="684196">
              <a:lnSpc>
                <a:spcPct val="90000"/>
              </a:lnSpc>
              <a:spcBef>
                <a:spcPts val="600"/>
              </a:spcBef>
              <a:buSzPct val="80000"/>
              <a:buFont typeface="Arial" panose="020B0604020202020204" pitchFamily="34" charset="0"/>
              <a:buChar char="•"/>
              <a:defRPr/>
            </a:pPr>
            <a:r>
              <a:rPr lang="ja-JP" altLang="en-US" sz="1200" dirty="0">
                <a:solidFill>
                  <a:srgbClr val="282828"/>
                </a:solidFill>
                <a:latin typeface="+mn-lt"/>
                <a:ea typeface="MS PGothic" panose="020B0600070205080204" pitchFamily="34" charset="-128"/>
                <a:cs typeface="Arial" panose="020B0604020202020204" pitchFamily="34" charset="0"/>
                <a:sym typeface="Wingdings" panose="05000000000000000000" pitchFamily="2" charset="2"/>
              </a:rPr>
              <a:t>製品インスタンス（</a:t>
            </a:r>
            <a:r>
              <a:rPr lang="en-US" sz="1200" dirty="0">
                <a:solidFill>
                  <a:srgbClr val="282828"/>
                </a:solidFill>
                <a:latin typeface="+mn-lt"/>
                <a:ea typeface="MS PGothic" panose="020B0600070205080204" pitchFamily="34" charset="-128"/>
                <a:cs typeface="Arial" panose="020B0604020202020204" pitchFamily="34" charset="0"/>
                <a:sym typeface="Wingdings" panose="05000000000000000000" pitchFamily="2" charset="2"/>
              </a:rPr>
              <a:t>PI）</a:t>
            </a:r>
            <a:r>
              <a:rPr lang="ja-JP" altLang="en-US" sz="1200" dirty="0">
                <a:solidFill>
                  <a:srgbClr val="282828"/>
                </a:solidFill>
                <a:latin typeface="+mn-lt"/>
                <a:ea typeface="MS PGothic" panose="020B0600070205080204" pitchFamily="34" charset="-128"/>
                <a:cs typeface="Arial" panose="020B0604020202020204" pitchFamily="34" charset="0"/>
                <a:sym typeface="Wingdings" panose="05000000000000000000" pitchFamily="2" charset="2"/>
              </a:rPr>
              <a:t>は</a:t>
            </a:r>
            <a:r>
              <a:rPr lang="en-US" altLang="ja-JP" sz="1200" dirty="0">
                <a:solidFill>
                  <a:srgbClr val="282828"/>
                </a:solidFill>
                <a:latin typeface="+mn-lt"/>
                <a:ea typeface="MS PGothic" panose="020B0600070205080204" pitchFamily="34" charset="-128"/>
                <a:cs typeface="Arial" panose="020B0604020202020204" pitchFamily="34" charset="0"/>
                <a:sym typeface="Wingdings" panose="05000000000000000000" pitchFamily="2" charset="2"/>
              </a:rPr>
              <a:t> </a:t>
            </a:r>
            <a:r>
              <a:rPr lang="en-US" sz="1200" dirty="0" err="1">
                <a:solidFill>
                  <a:srgbClr val="282828"/>
                </a:solidFill>
                <a:latin typeface="+mn-lt"/>
                <a:ea typeface="MS PGothic" panose="020B0600070205080204" pitchFamily="34" charset="-128"/>
                <a:cs typeface="Arial" panose="020B0604020202020204" pitchFamily="34" charset="0"/>
                <a:sym typeface="Wingdings" panose="05000000000000000000" pitchFamily="2" charset="2"/>
              </a:rPr>
              <a:t>CSLU</a:t>
            </a:r>
            <a:r>
              <a:rPr lang="en-US" sz="1200" dirty="0">
                <a:solidFill>
                  <a:srgbClr val="282828"/>
                </a:solidFill>
                <a:latin typeface="+mn-lt"/>
                <a:ea typeface="MS PGothic" panose="020B0600070205080204" pitchFamily="34" charset="-128"/>
                <a:cs typeface="Arial" panose="020B0604020202020204" pitchFamily="34" charset="0"/>
                <a:sym typeface="Wingdings" panose="05000000000000000000" pitchFamily="2" charset="2"/>
              </a:rPr>
              <a:t> </a:t>
            </a:r>
            <a:r>
              <a:rPr lang="ja-JP" altLang="en-US" sz="1200" dirty="0">
                <a:solidFill>
                  <a:srgbClr val="282828"/>
                </a:solidFill>
                <a:latin typeface="+mn-lt"/>
                <a:ea typeface="MS PGothic" panose="020B0600070205080204" pitchFamily="34" charset="-128"/>
                <a:cs typeface="Arial" panose="020B0604020202020204" pitchFamily="34" charset="0"/>
                <a:sym typeface="Wingdings" panose="05000000000000000000" pitchFamily="2" charset="2"/>
              </a:rPr>
              <a:t>の</a:t>
            </a:r>
            <a:r>
              <a:rPr lang="en-US" altLang="ja-JP" sz="1200" dirty="0">
                <a:solidFill>
                  <a:srgbClr val="282828"/>
                </a:solidFill>
                <a:latin typeface="+mn-lt"/>
                <a:ea typeface="MS PGothic" panose="020B0600070205080204" pitchFamily="34" charset="-128"/>
                <a:cs typeface="Arial" panose="020B0604020202020204" pitchFamily="34" charset="0"/>
                <a:sym typeface="Wingdings" panose="05000000000000000000" pitchFamily="2" charset="2"/>
              </a:rPr>
              <a:t> </a:t>
            </a:r>
            <a:r>
              <a:rPr lang="en-US" sz="1200" dirty="0">
                <a:solidFill>
                  <a:srgbClr val="282828"/>
                </a:solidFill>
                <a:latin typeface="+mn-lt"/>
                <a:ea typeface="MS PGothic" panose="020B0600070205080204" pitchFamily="34" charset="-128"/>
                <a:cs typeface="Arial" panose="020B0604020202020204" pitchFamily="34" charset="0"/>
                <a:sym typeface="Wingdings" panose="05000000000000000000" pitchFamily="2" charset="2"/>
              </a:rPr>
              <a:t>REST </a:t>
            </a:r>
            <a:r>
              <a:rPr lang="ja-JP" altLang="en-US" sz="1200" dirty="0">
                <a:solidFill>
                  <a:srgbClr val="282828"/>
                </a:solidFill>
                <a:latin typeface="+mn-lt"/>
                <a:ea typeface="MS PGothic" panose="020B0600070205080204" pitchFamily="34" charset="-128"/>
                <a:cs typeface="Arial" panose="020B0604020202020204" pitchFamily="34" charset="0"/>
                <a:sym typeface="Wingdings" panose="05000000000000000000" pitchFamily="2" charset="2"/>
              </a:rPr>
              <a:t>エンドポイントにリクエストを送信することで</a:t>
            </a:r>
            <a:r>
              <a:rPr lang="en-US" altLang="ja-JP" sz="1200" dirty="0">
                <a:solidFill>
                  <a:srgbClr val="282828"/>
                </a:solidFill>
                <a:latin typeface="+mn-lt"/>
                <a:ea typeface="MS PGothic" panose="020B0600070205080204" pitchFamily="34" charset="-128"/>
                <a:cs typeface="Arial" panose="020B0604020202020204" pitchFamily="34" charset="0"/>
                <a:sym typeface="Wingdings" panose="05000000000000000000" pitchFamily="2" charset="2"/>
              </a:rPr>
              <a:t> </a:t>
            </a:r>
            <a:r>
              <a:rPr lang="en-US" sz="1200" dirty="0" err="1">
                <a:solidFill>
                  <a:srgbClr val="282828"/>
                </a:solidFill>
                <a:latin typeface="+mn-lt"/>
                <a:ea typeface="MS PGothic" panose="020B0600070205080204" pitchFamily="34" charset="-128"/>
                <a:cs typeface="Arial" panose="020B0604020202020204" pitchFamily="34" charset="0"/>
                <a:sym typeface="Wingdings" panose="05000000000000000000" pitchFamily="2" charset="2"/>
              </a:rPr>
              <a:t>CSLU</a:t>
            </a:r>
            <a:r>
              <a:rPr lang="en-US" sz="1200" dirty="0">
                <a:solidFill>
                  <a:srgbClr val="282828"/>
                </a:solidFill>
                <a:latin typeface="+mn-lt"/>
                <a:ea typeface="MS PGothic" panose="020B0600070205080204" pitchFamily="34" charset="-128"/>
                <a:cs typeface="Arial" panose="020B0604020202020204" pitchFamily="34" charset="0"/>
                <a:sym typeface="Wingdings" panose="05000000000000000000" pitchFamily="2" charset="2"/>
              </a:rPr>
              <a:t> </a:t>
            </a:r>
            <a:r>
              <a:rPr lang="ja-JP" altLang="en-US" sz="1200" dirty="0">
                <a:solidFill>
                  <a:srgbClr val="282828"/>
                </a:solidFill>
                <a:latin typeface="+mn-lt"/>
                <a:ea typeface="MS PGothic" panose="020B0600070205080204" pitchFamily="34" charset="-128"/>
                <a:cs typeface="Arial" panose="020B0604020202020204" pitchFamily="34" charset="0"/>
                <a:sym typeface="Wingdings" panose="05000000000000000000" pitchFamily="2" charset="2"/>
              </a:rPr>
              <a:t>との通信を開始</a:t>
            </a:r>
          </a:p>
          <a:p>
            <a:pPr marL="342892" indent="-285743" defTabSz="684196">
              <a:lnSpc>
                <a:spcPct val="90000"/>
              </a:lnSpc>
              <a:spcBef>
                <a:spcPts val="600"/>
              </a:spcBef>
              <a:buSzPct val="80000"/>
              <a:buFont typeface="Arial" panose="020B0604020202020204" pitchFamily="34" charset="0"/>
              <a:buChar char="•"/>
              <a:defRPr/>
            </a:pPr>
            <a:r>
              <a:rPr lang="ja-JP" altLang="en-US" sz="1200" dirty="0">
                <a:solidFill>
                  <a:srgbClr val="282828"/>
                </a:solidFill>
                <a:latin typeface="+mn-lt"/>
                <a:ea typeface="MS PGothic" panose="020B0600070205080204" pitchFamily="34" charset="-128"/>
                <a:cs typeface="Arial" panose="020B0604020202020204" pitchFamily="34" charset="0"/>
                <a:sym typeface="Wingdings" panose="05000000000000000000" pitchFamily="2" charset="2"/>
              </a:rPr>
              <a:t>プッシュモデルをサポートするには、</a:t>
            </a:r>
            <a:r>
              <a:rPr lang="en-US" sz="1200" dirty="0">
                <a:solidFill>
                  <a:srgbClr val="282828"/>
                </a:solidFill>
                <a:latin typeface="+mn-lt"/>
                <a:ea typeface="MS PGothic" panose="020B0600070205080204" pitchFamily="34" charset="-128"/>
                <a:cs typeface="Arial" panose="020B0604020202020204" pitchFamily="34" charset="0"/>
                <a:sym typeface="Wingdings" panose="05000000000000000000" pitchFamily="2" charset="2"/>
              </a:rPr>
              <a:t>PI </a:t>
            </a:r>
            <a:r>
              <a:rPr lang="ja-JP" altLang="en-US" sz="1200" dirty="0">
                <a:solidFill>
                  <a:srgbClr val="282828"/>
                </a:solidFill>
                <a:latin typeface="+mn-lt"/>
                <a:ea typeface="MS PGothic" panose="020B0600070205080204" pitchFamily="34" charset="-128"/>
                <a:cs typeface="Arial" panose="020B0604020202020204" pitchFamily="34" charset="0"/>
                <a:sym typeface="Wingdings" panose="05000000000000000000" pitchFamily="2" charset="2"/>
              </a:rPr>
              <a:t>が</a:t>
            </a:r>
            <a:r>
              <a:rPr lang="en-US" altLang="ja-JP" sz="1200" dirty="0">
                <a:solidFill>
                  <a:srgbClr val="282828"/>
                </a:solidFill>
                <a:latin typeface="+mn-lt"/>
                <a:ea typeface="MS PGothic" panose="020B0600070205080204" pitchFamily="34" charset="-128"/>
                <a:cs typeface="Arial" panose="020B0604020202020204" pitchFamily="34" charset="0"/>
                <a:sym typeface="Wingdings" panose="05000000000000000000" pitchFamily="2" charset="2"/>
              </a:rPr>
              <a:t> </a:t>
            </a:r>
            <a:r>
              <a:rPr lang="en-US" sz="1200" dirty="0" err="1">
                <a:solidFill>
                  <a:srgbClr val="282828"/>
                </a:solidFill>
                <a:latin typeface="+mn-lt"/>
                <a:ea typeface="MS PGothic" panose="020B0600070205080204" pitchFamily="34" charset="-128"/>
                <a:cs typeface="Arial" panose="020B0604020202020204" pitchFamily="34" charset="0"/>
                <a:sym typeface="Wingdings" panose="05000000000000000000" pitchFamily="2" charset="2"/>
              </a:rPr>
              <a:t>CSLU</a:t>
            </a:r>
            <a:r>
              <a:rPr lang="en-US" sz="1200" dirty="0">
                <a:solidFill>
                  <a:srgbClr val="282828"/>
                </a:solidFill>
                <a:latin typeface="+mn-lt"/>
                <a:ea typeface="MS PGothic" panose="020B0600070205080204" pitchFamily="34" charset="-128"/>
                <a:cs typeface="Arial" panose="020B0604020202020204" pitchFamily="34" charset="0"/>
                <a:sym typeface="Wingdings" panose="05000000000000000000" pitchFamily="2" charset="2"/>
              </a:rPr>
              <a:t> </a:t>
            </a:r>
            <a:r>
              <a:rPr lang="ja-JP" altLang="en-US" sz="1200" dirty="0">
                <a:solidFill>
                  <a:srgbClr val="282828"/>
                </a:solidFill>
                <a:latin typeface="+mn-lt"/>
                <a:ea typeface="MS PGothic" panose="020B0600070205080204" pitchFamily="34" charset="-128"/>
                <a:cs typeface="Arial" panose="020B0604020202020204" pitchFamily="34" charset="0"/>
                <a:sym typeface="Wingdings" panose="05000000000000000000" pitchFamily="2" charset="2"/>
              </a:rPr>
              <a:t>のアドレス、ホスト名、または</a:t>
            </a:r>
            <a:r>
              <a:rPr lang="en-US" altLang="ja-JP" sz="1200" dirty="0">
                <a:solidFill>
                  <a:srgbClr val="282828"/>
                </a:solidFill>
                <a:latin typeface="+mn-lt"/>
                <a:ea typeface="MS PGothic" panose="020B0600070205080204" pitchFamily="34" charset="-128"/>
                <a:cs typeface="Arial" panose="020B0604020202020204" pitchFamily="34" charset="0"/>
                <a:sym typeface="Wingdings" panose="05000000000000000000" pitchFamily="2" charset="2"/>
              </a:rPr>
              <a:t> IP </a:t>
            </a:r>
            <a:r>
              <a:rPr lang="ja-JP" altLang="en-US" sz="1200" dirty="0">
                <a:solidFill>
                  <a:srgbClr val="282828"/>
                </a:solidFill>
                <a:latin typeface="+mn-lt"/>
                <a:ea typeface="MS PGothic" panose="020B0600070205080204" pitchFamily="34" charset="-128"/>
                <a:cs typeface="Arial" panose="020B0604020202020204" pitchFamily="34" charset="0"/>
                <a:sym typeface="Wingdings" panose="05000000000000000000" pitchFamily="2" charset="2"/>
              </a:rPr>
              <a:t>を知っている必要があります</a:t>
            </a:r>
            <a:br>
              <a:rPr lang="ja-JP" altLang="en-US" sz="1200" dirty="0">
                <a:solidFill>
                  <a:srgbClr val="282828"/>
                </a:solidFill>
                <a:latin typeface="+mn-lt"/>
                <a:ea typeface="MS PGothic" panose="020B0600070205080204" pitchFamily="34" charset="-128"/>
                <a:cs typeface="Arial" panose="020B0604020202020204" pitchFamily="34" charset="0"/>
                <a:sym typeface="Wingdings" panose="05000000000000000000" pitchFamily="2" charset="2"/>
              </a:rPr>
            </a:br>
            <a:r>
              <a:rPr lang="ja-JP" altLang="en-US" sz="1200" dirty="0">
                <a:solidFill>
                  <a:srgbClr val="282828"/>
                </a:solidFill>
                <a:latin typeface="+mn-lt"/>
                <a:ea typeface="MS PGothic" panose="020B0600070205080204" pitchFamily="34" charset="-128"/>
                <a:cs typeface="Arial" panose="020B0604020202020204" pitchFamily="34" charset="0"/>
                <a:sym typeface="Wingdings" panose="05000000000000000000" pitchFamily="2" charset="2"/>
              </a:rPr>
              <a:t>アドレスはいくつかの異なる方法で設定可能です</a:t>
            </a:r>
          </a:p>
        </p:txBody>
      </p:sp>
      <p:sp>
        <p:nvSpPr>
          <p:cNvPr id="67" name="テキスト ボックス 39">
            <a:extLst>
              <a:ext uri="{FF2B5EF4-FFF2-40B4-BE49-F238E27FC236}">
                <a16:creationId xmlns:a16="http://schemas.microsoft.com/office/drawing/2014/main" id="{479A9A47-3F0B-FB4D-B875-E946883ADA77}"/>
              </a:ext>
            </a:extLst>
          </p:cNvPr>
          <p:cNvSpPr txBox="1"/>
          <p:nvPr/>
        </p:nvSpPr>
        <p:spPr>
          <a:xfrm>
            <a:off x="525059" y="4877909"/>
            <a:ext cx="8547533" cy="230832"/>
          </a:xfrm>
          <a:prstGeom prst="rect">
            <a:avLst/>
          </a:prstGeom>
          <a:noFill/>
        </p:spPr>
        <p:txBody>
          <a:bodyPr wrap="none" rtlCol="0">
            <a:spAutoFit/>
          </a:bodyPr>
          <a:lstStyle/>
          <a:p>
            <a:pPr defTabSz="457189">
              <a:defRPr/>
            </a:pPr>
            <a:r>
              <a:rPr lang="en" altLang="ja-JP" sz="900" dirty="0">
                <a:solidFill>
                  <a:srgbClr val="282828"/>
                </a:solidFill>
                <a:latin typeface="+mn-lt"/>
                <a:ea typeface="MS PGothic" panose="020B0600070205080204" pitchFamily="34" charset="-128"/>
                <a:cs typeface="Arial" panose="020B0604020202020204" pitchFamily="34" charset="0"/>
                <a:hlinkClick r:id="rId3"/>
              </a:rPr>
              <a:t>https://www.cisco.com/c/en/us/td/docs/routers/sle_routing/b-cisco-smart-licensing-enhanced-routing/how_to_configure_workflows.html?dtid=osscdc000283</a:t>
            </a:r>
            <a:endParaRPr lang="en" altLang="ja-JP" sz="900" dirty="0">
              <a:solidFill>
                <a:srgbClr val="282828"/>
              </a:solidFill>
              <a:latin typeface="+mn-lt"/>
              <a:ea typeface="MS PGothic" panose="020B0600070205080204" pitchFamily="34" charset="-128"/>
              <a:cs typeface="Arial" panose="020B0604020202020204" pitchFamily="34" charset="0"/>
            </a:endParaRPr>
          </a:p>
        </p:txBody>
      </p:sp>
      <p:sp>
        <p:nvSpPr>
          <p:cNvPr id="71" name="Rectangle 67">
            <a:extLst>
              <a:ext uri="{FF2B5EF4-FFF2-40B4-BE49-F238E27FC236}">
                <a16:creationId xmlns:a16="http://schemas.microsoft.com/office/drawing/2014/main" id="{5684D8AD-40A0-4748-B7B4-AC4189147015}"/>
              </a:ext>
            </a:extLst>
          </p:cNvPr>
          <p:cNvSpPr/>
          <p:nvPr/>
        </p:nvSpPr>
        <p:spPr>
          <a:xfrm>
            <a:off x="7538414" y="3061112"/>
            <a:ext cx="1312088" cy="1514399"/>
          </a:xfrm>
          <a:prstGeom prst="rect">
            <a:avLst/>
          </a:prstGeom>
          <a:solidFill>
            <a:schemeClr val="bg2">
              <a:lumMod val="85000"/>
            </a:schemeClr>
          </a:solidFill>
          <a:ln w="12700">
            <a:solidFill>
              <a:schemeClr val="bg2">
                <a:lumMod val="7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189">
              <a:defRPr/>
            </a:pPr>
            <a:endParaRPr lang="en-US" sz="1050">
              <a:solidFill>
                <a:srgbClr val="0D274D"/>
              </a:solidFill>
            </a:endParaRPr>
          </a:p>
        </p:txBody>
      </p:sp>
      <p:grpSp>
        <p:nvGrpSpPr>
          <p:cNvPr id="72" name="Group 25">
            <a:extLst>
              <a:ext uri="{FF2B5EF4-FFF2-40B4-BE49-F238E27FC236}">
                <a16:creationId xmlns:a16="http://schemas.microsoft.com/office/drawing/2014/main" id="{5BE4DCB8-011F-F04E-89F0-6E7FA57C8398}"/>
              </a:ext>
            </a:extLst>
          </p:cNvPr>
          <p:cNvGrpSpPr/>
          <p:nvPr/>
        </p:nvGrpSpPr>
        <p:grpSpPr>
          <a:xfrm>
            <a:off x="7777026" y="3259046"/>
            <a:ext cx="948849" cy="1428174"/>
            <a:chOff x="376012" y="2921770"/>
            <a:chExt cx="1495224" cy="2172246"/>
          </a:xfrm>
        </p:grpSpPr>
        <p:grpSp>
          <p:nvGrpSpPr>
            <p:cNvPr id="77" name="Group 3">
              <a:extLst>
                <a:ext uri="{FF2B5EF4-FFF2-40B4-BE49-F238E27FC236}">
                  <a16:creationId xmlns:a16="http://schemas.microsoft.com/office/drawing/2014/main" id="{AFF10BA3-359E-3C47-B494-1DEE78C7AF5A}"/>
                </a:ext>
              </a:extLst>
            </p:cNvPr>
            <p:cNvGrpSpPr/>
            <p:nvPr/>
          </p:nvGrpSpPr>
          <p:grpSpPr>
            <a:xfrm>
              <a:off x="715867" y="3480218"/>
              <a:ext cx="822960" cy="684767"/>
              <a:chOff x="908702" y="1994508"/>
              <a:chExt cx="1071819" cy="610012"/>
            </a:xfrm>
          </p:grpSpPr>
          <p:sp>
            <p:nvSpPr>
              <p:cNvPr id="92" name="Rounded Rectangle 4">
                <a:extLst>
                  <a:ext uri="{FF2B5EF4-FFF2-40B4-BE49-F238E27FC236}">
                    <a16:creationId xmlns:a16="http://schemas.microsoft.com/office/drawing/2014/main" id="{BC30991B-4462-6A4E-8167-AACF2A56EC9E}"/>
                  </a:ext>
                </a:extLst>
              </p:cNvPr>
              <p:cNvSpPr/>
              <p:nvPr/>
            </p:nvSpPr>
            <p:spPr>
              <a:xfrm>
                <a:off x="908702" y="1994508"/>
                <a:ext cx="1071819" cy="564367"/>
              </a:xfrm>
              <a:prstGeom prst="roundRect">
                <a:avLst/>
              </a:prstGeom>
              <a:solidFill>
                <a:srgbClr val="92D050"/>
              </a:solidFill>
              <a:ln>
                <a:solidFill>
                  <a:schemeClr val="accent2">
                    <a:lumMod val="5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189">
                  <a:defRPr/>
                </a:pPr>
                <a:endParaRPr lang="en-US" sz="1050">
                  <a:solidFill>
                    <a:srgbClr val="0D274D"/>
                  </a:solidFill>
                </a:endParaRPr>
              </a:p>
            </p:txBody>
          </p:sp>
          <p:sp>
            <p:nvSpPr>
              <p:cNvPr id="93" name="Rounded Rectangle 5">
                <a:extLst>
                  <a:ext uri="{FF2B5EF4-FFF2-40B4-BE49-F238E27FC236}">
                    <a16:creationId xmlns:a16="http://schemas.microsoft.com/office/drawing/2014/main" id="{A44BDB71-8005-7044-9381-DBEE954D8675}"/>
                  </a:ext>
                </a:extLst>
              </p:cNvPr>
              <p:cNvSpPr/>
              <p:nvPr/>
            </p:nvSpPr>
            <p:spPr>
              <a:xfrm>
                <a:off x="1077108" y="2108729"/>
                <a:ext cx="762736" cy="250569"/>
              </a:xfrm>
              <a:prstGeom prst="roundRect">
                <a:avLst/>
              </a:prstGeom>
              <a:solidFill>
                <a:srgbClr val="00B050"/>
              </a:solidFill>
              <a:ln>
                <a:solidFill>
                  <a:schemeClr val="accent2">
                    <a:lumMod val="5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189">
                  <a:defRPr/>
                </a:pPr>
                <a:r>
                  <a:rPr lang="en-US" sz="600">
                    <a:solidFill>
                      <a:srgbClr val="FFFFFF"/>
                    </a:solidFill>
                  </a:rPr>
                  <a:t>CSLU</a:t>
                </a:r>
                <a:endParaRPr lang="en-US" sz="525">
                  <a:solidFill>
                    <a:srgbClr val="FFFFFF"/>
                  </a:solidFill>
                </a:endParaRPr>
              </a:p>
            </p:txBody>
          </p:sp>
          <p:sp>
            <p:nvSpPr>
              <p:cNvPr id="94" name="TextBox 6">
                <a:extLst>
                  <a:ext uri="{FF2B5EF4-FFF2-40B4-BE49-F238E27FC236}">
                    <a16:creationId xmlns:a16="http://schemas.microsoft.com/office/drawing/2014/main" id="{4D997FA6-E559-5344-84D2-188F22D0BA51}"/>
                  </a:ext>
                </a:extLst>
              </p:cNvPr>
              <p:cNvSpPr txBox="1"/>
              <p:nvPr/>
            </p:nvSpPr>
            <p:spPr>
              <a:xfrm>
                <a:off x="1009600" y="2369945"/>
                <a:ext cx="872835" cy="234575"/>
              </a:xfrm>
              <a:prstGeom prst="rect">
                <a:avLst/>
              </a:prstGeom>
              <a:noFill/>
              <a:ln>
                <a:noFill/>
              </a:ln>
            </p:spPr>
            <p:txBody>
              <a:bodyPr wrap="square" rtlCol="0">
                <a:spAutoFit/>
              </a:bodyPr>
              <a:lstStyle/>
              <a:p>
                <a:pPr algn="ctr" defTabSz="457189">
                  <a:defRPr/>
                </a:pPr>
                <a:endParaRPr lang="en-US" sz="525">
                  <a:solidFill>
                    <a:srgbClr val="FFFFFF"/>
                  </a:solidFill>
                  <a:latin typeface="+mn-lt"/>
                </a:endParaRPr>
              </a:p>
            </p:txBody>
          </p:sp>
        </p:grpSp>
        <p:sp>
          <p:nvSpPr>
            <p:cNvPr id="79" name="Rounded Rectangle 9">
              <a:extLst>
                <a:ext uri="{FF2B5EF4-FFF2-40B4-BE49-F238E27FC236}">
                  <a16:creationId xmlns:a16="http://schemas.microsoft.com/office/drawing/2014/main" id="{CAD5E813-E6AC-6D4D-9BC7-8561A53045A8}"/>
                </a:ext>
              </a:extLst>
            </p:cNvPr>
            <p:cNvSpPr/>
            <p:nvPr/>
          </p:nvSpPr>
          <p:spPr>
            <a:xfrm>
              <a:off x="376012" y="2921770"/>
              <a:ext cx="1495224" cy="333004"/>
            </a:xfrm>
            <a:prstGeom prst="roundRect">
              <a:avLst/>
            </a:prstGeom>
            <a:solidFill>
              <a:schemeClr val="accent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189">
                <a:defRPr/>
              </a:pPr>
              <a:r>
                <a:rPr lang="en-US" sz="675" err="1">
                  <a:solidFill>
                    <a:srgbClr val="FFFFFF"/>
                  </a:solidFill>
                </a:rPr>
                <a:t>CSSM</a:t>
              </a:r>
              <a:r>
                <a:rPr lang="en-US" sz="675">
                  <a:solidFill>
                    <a:srgbClr val="FFFFFF"/>
                  </a:solidFill>
                </a:rPr>
                <a:t> On Cloud</a:t>
              </a:r>
            </a:p>
          </p:txBody>
        </p:sp>
        <p:grpSp>
          <p:nvGrpSpPr>
            <p:cNvPr id="80" name="Group 10">
              <a:extLst>
                <a:ext uri="{FF2B5EF4-FFF2-40B4-BE49-F238E27FC236}">
                  <a16:creationId xmlns:a16="http://schemas.microsoft.com/office/drawing/2014/main" id="{350C21D2-EC91-1841-AB4E-E3048889AF9F}"/>
                </a:ext>
              </a:extLst>
            </p:cNvPr>
            <p:cNvGrpSpPr/>
            <p:nvPr/>
          </p:nvGrpSpPr>
          <p:grpSpPr>
            <a:xfrm>
              <a:off x="758942" y="4561322"/>
              <a:ext cx="734363" cy="532694"/>
              <a:chOff x="435473" y="3628811"/>
              <a:chExt cx="734363" cy="532694"/>
            </a:xfrm>
          </p:grpSpPr>
          <p:sp>
            <p:nvSpPr>
              <p:cNvPr id="89" name="Rounded Rectangle 11">
                <a:extLst>
                  <a:ext uri="{FF2B5EF4-FFF2-40B4-BE49-F238E27FC236}">
                    <a16:creationId xmlns:a16="http://schemas.microsoft.com/office/drawing/2014/main" id="{20D2038D-8F78-714E-AF1E-2FF524E1B902}"/>
                  </a:ext>
                </a:extLst>
              </p:cNvPr>
              <p:cNvSpPr/>
              <p:nvPr/>
            </p:nvSpPr>
            <p:spPr>
              <a:xfrm>
                <a:off x="435473" y="3628811"/>
                <a:ext cx="734363" cy="344179"/>
              </a:xfrm>
              <a:prstGeom prst="roundRect">
                <a:avLst/>
              </a:prstGeom>
              <a:solidFill>
                <a:schemeClr val="bg2">
                  <a:lumMod val="65000"/>
                </a:schemeClr>
              </a:solidFill>
              <a:ln>
                <a:solidFill>
                  <a:schemeClr val="tx1">
                    <a:lumMod val="90000"/>
                    <a:lumOff val="1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189">
                  <a:defRPr/>
                </a:pPr>
                <a:endParaRPr lang="en-US" sz="1050">
                  <a:solidFill>
                    <a:srgbClr val="0D274D"/>
                  </a:solidFill>
                </a:endParaRPr>
              </a:p>
            </p:txBody>
          </p:sp>
          <p:sp>
            <p:nvSpPr>
              <p:cNvPr id="90" name="TextBox 12">
                <a:extLst>
                  <a:ext uri="{FF2B5EF4-FFF2-40B4-BE49-F238E27FC236}">
                    <a16:creationId xmlns:a16="http://schemas.microsoft.com/office/drawing/2014/main" id="{A895A56F-4BCD-BA43-B65D-6CF035E18A1B}"/>
                  </a:ext>
                </a:extLst>
              </p:cNvPr>
              <p:cNvSpPr txBox="1"/>
              <p:nvPr/>
            </p:nvSpPr>
            <p:spPr>
              <a:xfrm>
                <a:off x="457970" y="3669972"/>
                <a:ext cx="675961" cy="491533"/>
              </a:xfrm>
              <a:prstGeom prst="rect">
                <a:avLst/>
              </a:prstGeom>
              <a:noFill/>
              <a:ln>
                <a:noFill/>
              </a:ln>
            </p:spPr>
            <p:txBody>
              <a:bodyPr wrap="square" rtlCol="0">
                <a:spAutoFit/>
              </a:bodyPr>
              <a:lstStyle/>
              <a:p>
                <a:pPr algn="ctr" defTabSz="457189">
                  <a:defRPr/>
                </a:pPr>
                <a:r>
                  <a:rPr lang="en-US" sz="750" dirty="0">
                    <a:solidFill>
                      <a:srgbClr val="FFFFFF"/>
                    </a:solidFill>
                    <a:latin typeface="+mn-lt"/>
                  </a:rPr>
                  <a:t>Device</a:t>
                </a:r>
              </a:p>
            </p:txBody>
          </p:sp>
        </p:grpSp>
        <p:cxnSp>
          <p:nvCxnSpPr>
            <p:cNvPr id="87" name="Straight Connector 23">
              <a:extLst>
                <a:ext uri="{FF2B5EF4-FFF2-40B4-BE49-F238E27FC236}">
                  <a16:creationId xmlns:a16="http://schemas.microsoft.com/office/drawing/2014/main" id="{6B189D76-0D74-AF40-9928-B8AD11C4A341}"/>
                </a:ext>
              </a:extLst>
            </p:cNvPr>
            <p:cNvCxnSpPr>
              <a:cxnSpLocks/>
              <a:stCxn id="79" idx="2"/>
              <a:endCxn id="92" idx="0"/>
            </p:cNvCxnSpPr>
            <p:nvPr/>
          </p:nvCxnSpPr>
          <p:spPr>
            <a:xfrm>
              <a:off x="1123624" y="3254774"/>
              <a:ext cx="3723" cy="225445"/>
            </a:xfrm>
            <a:prstGeom prst="line">
              <a:avLst/>
            </a:prstGeom>
            <a:ln w="12700">
              <a:solidFill>
                <a:schemeClr val="bg2">
                  <a:lumMod val="50000"/>
                </a:schemeClr>
              </a:solidFill>
              <a:headEnd type="triangle"/>
              <a:tailEnd type="triangle"/>
            </a:ln>
          </p:spPr>
          <p:style>
            <a:lnRef idx="1">
              <a:schemeClr val="accent1"/>
            </a:lnRef>
            <a:fillRef idx="0">
              <a:schemeClr val="accent1"/>
            </a:fillRef>
            <a:effectRef idx="0">
              <a:schemeClr val="accent1"/>
            </a:effectRef>
            <a:fontRef idx="minor">
              <a:schemeClr val="tx1"/>
            </a:fontRef>
          </p:style>
        </p:cxnSp>
      </p:grpSp>
      <p:sp>
        <p:nvSpPr>
          <p:cNvPr id="95" name="Rectangle 158">
            <a:extLst>
              <a:ext uri="{FF2B5EF4-FFF2-40B4-BE49-F238E27FC236}">
                <a16:creationId xmlns:a16="http://schemas.microsoft.com/office/drawing/2014/main" id="{AFBD5D8C-A743-7B40-82A6-9AEA1D74A89E}"/>
              </a:ext>
            </a:extLst>
          </p:cNvPr>
          <p:cNvSpPr/>
          <p:nvPr/>
        </p:nvSpPr>
        <p:spPr>
          <a:xfrm>
            <a:off x="7544862" y="3034209"/>
            <a:ext cx="1304939" cy="198117"/>
          </a:xfrm>
          <a:prstGeom prst="rect">
            <a:avLst/>
          </a:prstGeom>
          <a:solidFill>
            <a:schemeClr val="tx1">
              <a:lumMod val="90000"/>
              <a:lumOff val="1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189">
              <a:defRPr/>
            </a:pPr>
            <a:r>
              <a:rPr lang="en-US" sz="750" err="1">
                <a:solidFill>
                  <a:srgbClr val="FFFFFF"/>
                </a:solidFill>
              </a:rPr>
              <a:t>CSLU経由でCSSMへ接続</a:t>
            </a:r>
            <a:endParaRPr lang="en-US" sz="750">
              <a:solidFill>
                <a:srgbClr val="FFFFFF"/>
              </a:solidFill>
            </a:endParaRPr>
          </a:p>
        </p:txBody>
      </p:sp>
      <p:sp>
        <p:nvSpPr>
          <p:cNvPr id="96" name="Freeform 89">
            <a:extLst>
              <a:ext uri="{FF2B5EF4-FFF2-40B4-BE49-F238E27FC236}">
                <a16:creationId xmlns:a16="http://schemas.microsoft.com/office/drawing/2014/main" id="{50191547-08FF-0B43-AE77-A1BB84788AA0}"/>
              </a:ext>
            </a:extLst>
          </p:cNvPr>
          <p:cNvSpPr>
            <a:spLocks/>
          </p:cNvSpPr>
          <p:nvPr/>
        </p:nvSpPr>
        <p:spPr bwMode="auto">
          <a:xfrm flipH="1">
            <a:off x="7601572" y="3325876"/>
            <a:ext cx="360093" cy="226448"/>
          </a:xfrm>
          <a:custGeom>
            <a:avLst/>
            <a:gdLst>
              <a:gd name="T0" fmla="*/ 699 w 799"/>
              <a:gd name="T1" fmla="*/ 264 h 464"/>
              <a:gd name="T2" fmla="*/ 698 w 799"/>
              <a:gd name="T3" fmla="*/ 264 h 464"/>
              <a:gd name="T4" fmla="*/ 699 w 799"/>
              <a:gd name="T5" fmla="*/ 253 h 464"/>
              <a:gd name="T6" fmla="*/ 635 w 799"/>
              <a:gd name="T7" fmla="*/ 190 h 464"/>
              <a:gd name="T8" fmla="*/ 623 w 799"/>
              <a:gd name="T9" fmla="*/ 191 h 464"/>
              <a:gd name="T10" fmla="*/ 629 w 799"/>
              <a:gd name="T11" fmla="*/ 153 h 464"/>
              <a:gd name="T12" fmla="*/ 457 w 799"/>
              <a:gd name="T13" fmla="*/ 0 h 464"/>
              <a:gd name="T14" fmla="*/ 288 w 799"/>
              <a:gd name="T15" fmla="*/ 124 h 464"/>
              <a:gd name="T16" fmla="*/ 229 w 799"/>
              <a:gd name="T17" fmla="*/ 102 h 464"/>
              <a:gd name="T18" fmla="*/ 138 w 799"/>
              <a:gd name="T19" fmla="*/ 194 h 464"/>
              <a:gd name="T20" fmla="*/ 138 w 799"/>
              <a:gd name="T21" fmla="*/ 199 h 464"/>
              <a:gd name="T22" fmla="*/ 133 w 799"/>
              <a:gd name="T23" fmla="*/ 198 h 464"/>
              <a:gd name="T24" fmla="*/ 0 w 799"/>
              <a:gd name="T25" fmla="*/ 331 h 464"/>
              <a:gd name="T26" fmla="*/ 133 w 799"/>
              <a:gd name="T27" fmla="*/ 464 h 464"/>
              <a:gd name="T28" fmla="*/ 699 w 799"/>
              <a:gd name="T29" fmla="*/ 464 h 464"/>
              <a:gd name="T30" fmla="*/ 799 w 799"/>
              <a:gd name="T31" fmla="*/ 364 h 464"/>
              <a:gd name="T32" fmla="*/ 699 w 799"/>
              <a:gd name="T33" fmla="*/ 264 h 4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99" h="464">
                <a:moveTo>
                  <a:pt x="699" y="264"/>
                </a:moveTo>
                <a:cubicBezTo>
                  <a:pt x="698" y="264"/>
                  <a:pt x="698" y="264"/>
                  <a:pt x="698" y="264"/>
                </a:cubicBezTo>
                <a:cubicBezTo>
                  <a:pt x="698" y="260"/>
                  <a:pt x="699" y="257"/>
                  <a:pt x="699" y="253"/>
                </a:cubicBezTo>
                <a:cubicBezTo>
                  <a:pt x="699" y="218"/>
                  <a:pt x="670" y="190"/>
                  <a:pt x="635" y="190"/>
                </a:cubicBezTo>
                <a:cubicBezTo>
                  <a:pt x="631" y="190"/>
                  <a:pt x="627" y="190"/>
                  <a:pt x="623" y="191"/>
                </a:cubicBezTo>
                <a:cubicBezTo>
                  <a:pt x="627" y="179"/>
                  <a:pt x="629" y="166"/>
                  <a:pt x="629" y="153"/>
                </a:cubicBezTo>
                <a:cubicBezTo>
                  <a:pt x="629" y="69"/>
                  <a:pt x="552" y="0"/>
                  <a:pt x="457" y="0"/>
                </a:cubicBezTo>
                <a:cubicBezTo>
                  <a:pt x="373" y="0"/>
                  <a:pt x="304" y="53"/>
                  <a:pt x="288" y="124"/>
                </a:cubicBezTo>
                <a:cubicBezTo>
                  <a:pt x="272" y="110"/>
                  <a:pt x="252" y="102"/>
                  <a:pt x="229" y="102"/>
                </a:cubicBezTo>
                <a:cubicBezTo>
                  <a:pt x="179" y="102"/>
                  <a:pt x="138" y="143"/>
                  <a:pt x="138" y="194"/>
                </a:cubicBezTo>
                <a:cubicBezTo>
                  <a:pt x="138" y="195"/>
                  <a:pt x="138" y="197"/>
                  <a:pt x="138" y="199"/>
                </a:cubicBezTo>
                <a:cubicBezTo>
                  <a:pt x="133" y="198"/>
                  <a:pt x="133" y="198"/>
                  <a:pt x="133" y="198"/>
                </a:cubicBezTo>
                <a:cubicBezTo>
                  <a:pt x="59" y="198"/>
                  <a:pt x="0" y="257"/>
                  <a:pt x="0" y="331"/>
                </a:cubicBezTo>
                <a:cubicBezTo>
                  <a:pt x="0" y="404"/>
                  <a:pt x="59" y="464"/>
                  <a:pt x="133" y="464"/>
                </a:cubicBezTo>
                <a:cubicBezTo>
                  <a:pt x="699" y="464"/>
                  <a:pt x="699" y="464"/>
                  <a:pt x="699" y="464"/>
                </a:cubicBezTo>
                <a:cubicBezTo>
                  <a:pt x="754" y="464"/>
                  <a:pt x="799" y="419"/>
                  <a:pt x="799" y="364"/>
                </a:cubicBezTo>
                <a:cubicBezTo>
                  <a:pt x="799" y="309"/>
                  <a:pt x="754" y="264"/>
                  <a:pt x="699" y="264"/>
                </a:cubicBezTo>
                <a:close/>
              </a:path>
            </a:pathLst>
          </a:custGeom>
          <a:gradFill flip="none" rotWithShape="1">
            <a:gsLst>
              <a:gs pos="100000">
                <a:schemeClr val="bg2">
                  <a:lumMod val="75000"/>
                </a:schemeClr>
              </a:gs>
              <a:gs pos="0">
                <a:srgbClr val="FFFFFF">
                  <a:alpha val="86000"/>
                </a:srgbClr>
              </a:gs>
            </a:gsLst>
            <a:path path="shape">
              <a:fillToRect l="50000" t="50000" r="50000" b="50000"/>
            </a:path>
            <a:tileRect/>
          </a:gradFill>
          <a:ln w="25400" cap="flat" cmpd="sng" algn="ctr">
            <a:solidFill>
              <a:srgbClr val="FFFFFF">
                <a:lumMod val="75000"/>
              </a:srgbClr>
            </a:solidFill>
            <a:prstDash val="solid"/>
          </a:ln>
          <a:effectLst/>
        </p:spPr>
        <p:txBody>
          <a:bodyPr lIns="68565" tIns="34283" rIns="68565" bIns="34283" rtlCol="0" anchor="ctr"/>
          <a:lstStyle/>
          <a:p>
            <a:pPr algn="ctr" defTabSz="457166" eaLnBrk="0" hangingPunct="0">
              <a:defRPr/>
            </a:pPr>
            <a:endParaRPr lang="en-US" sz="675" kern="0">
              <a:solidFill>
                <a:srgbClr val="1E4471"/>
              </a:solidFill>
              <a:latin typeface="+mn-lt"/>
              <a:ea typeface="ＭＳ Ｐゴシック" panose="020B0600070205080204" pitchFamily="34" charset="-128"/>
              <a:cs typeface="Arial" panose="020B0604020202020204" pitchFamily="34" charset="0"/>
            </a:endParaRPr>
          </a:p>
        </p:txBody>
      </p:sp>
      <p:sp>
        <p:nvSpPr>
          <p:cNvPr id="97" name="テキスト ボックス 194">
            <a:extLst>
              <a:ext uri="{FF2B5EF4-FFF2-40B4-BE49-F238E27FC236}">
                <a16:creationId xmlns:a16="http://schemas.microsoft.com/office/drawing/2014/main" id="{2DC02233-2896-8D4C-9D5E-CF26448A6835}"/>
              </a:ext>
            </a:extLst>
          </p:cNvPr>
          <p:cNvSpPr txBox="1"/>
          <p:nvPr/>
        </p:nvSpPr>
        <p:spPr>
          <a:xfrm>
            <a:off x="8467141" y="3604247"/>
            <a:ext cx="606070" cy="334707"/>
          </a:xfrm>
          <a:prstGeom prst="rect">
            <a:avLst/>
          </a:prstGeom>
          <a:noFill/>
        </p:spPr>
        <p:txBody>
          <a:bodyPr wrap="square">
            <a:spAutoFit/>
          </a:bodyPr>
          <a:lstStyle/>
          <a:p>
            <a:pPr algn="ctr" defTabSz="685766">
              <a:defRPr/>
            </a:pPr>
            <a:r>
              <a:rPr lang="en-US" altLang="ja-JP" sz="525" dirty="0">
                <a:solidFill>
                  <a:srgbClr val="0D274D"/>
                </a:solidFill>
                <a:latin typeface="+mn-lt"/>
                <a:ea typeface="MS PGothic" panose="020B0600070205080204" pitchFamily="34" charset="-128"/>
                <a:cs typeface="Arial" panose="020B0604020202020204" pitchFamily="34" charset="0"/>
              </a:rPr>
              <a:t>Windows, </a:t>
            </a:r>
            <a:r>
              <a:rPr lang="en-US" altLang="ja-JP" sz="525" dirty="0" err="1">
                <a:solidFill>
                  <a:srgbClr val="0D274D"/>
                </a:solidFill>
                <a:latin typeface="+mn-lt"/>
                <a:ea typeface="MS PGothic" panose="020B0600070205080204" pitchFamily="34" charset="-128"/>
                <a:cs typeface="Arial" panose="020B0604020202020204" pitchFamily="34" charset="0"/>
              </a:rPr>
              <a:t>OnPrem,DNAC</a:t>
            </a:r>
            <a:r>
              <a:rPr lang="en-US" altLang="ja-JP" sz="525" dirty="0">
                <a:solidFill>
                  <a:srgbClr val="0D274D"/>
                </a:solidFill>
                <a:latin typeface="+mn-lt"/>
                <a:ea typeface="MS PGothic" panose="020B0600070205080204" pitchFamily="34" charset="-128"/>
                <a:cs typeface="Arial" panose="020B0604020202020204" pitchFamily="34" charset="0"/>
              </a:rPr>
              <a:t>, </a:t>
            </a:r>
            <a:r>
              <a:rPr lang="en-US" altLang="ja-JP" sz="525" dirty="0" err="1">
                <a:solidFill>
                  <a:srgbClr val="0D274D"/>
                </a:solidFill>
                <a:latin typeface="+mn-lt"/>
                <a:ea typeface="MS PGothic" panose="020B0600070205080204" pitchFamily="34" charset="-128"/>
                <a:cs typeface="Arial" panose="020B0604020202020204" pitchFamily="34" charset="0"/>
              </a:rPr>
              <a:t>vManage</a:t>
            </a:r>
            <a:endParaRPr lang="ja-JP" altLang="en-US" sz="525">
              <a:latin typeface="+mn-lt"/>
            </a:endParaRPr>
          </a:p>
        </p:txBody>
      </p:sp>
      <p:cxnSp>
        <p:nvCxnSpPr>
          <p:cNvPr id="102" name="Straight Connector 18">
            <a:extLst>
              <a:ext uri="{FF2B5EF4-FFF2-40B4-BE49-F238E27FC236}">
                <a16:creationId xmlns:a16="http://schemas.microsoft.com/office/drawing/2014/main" id="{9C6776E5-92FF-2543-9ECB-69B3F149B347}"/>
              </a:ext>
            </a:extLst>
          </p:cNvPr>
          <p:cNvCxnSpPr>
            <a:cxnSpLocks/>
          </p:cNvCxnSpPr>
          <p:nvPr/>
        </p:nvCxnSpPr>
        <p:spPr>
          <a:xfrm flipH="1">
            <a:off x="8166835" y="4053332"/>
            <a:ext cx="1462" cy="283661"/>
          </a:xfrm>
          <a:prstGeom prst="line">
            <a:avLst/>
          </a:prstGeom>
          <a:ln w="12700">
            <a:solidFill>
              <a:schemeClr val="accent6"/>
            </a:solidFill>
            <a:headEnd type="none"/>
            <a:tailEnd type="triangle"/>
          </a:ln>
        </p:spPr>
        <p:style>
          <a:lnRef idx="1">
            <a:schemeClr val="accent1"/>
          </a:lnRef>
          <a:fillRef idx="0">
            <a:schemeClr val="accent1"/>
          </a:fillRef>
          <a:effectRef idx="0">
            <a:schemeClr val="accent1"/>
          </a:effectRef>
          <a:fontRef idx="minor">
            <a:schemeClr val="tx1"/>
          </a:fontRef>
        </p:style>
      </p:cxnSp>
      <p:sp>
        <p:nvSpPr>
          <p:cNvPr id="103" name="角丸四角形吹き出し 1">
            <a:extLst>
              <a:ext uri="{FF2B5EF4-FFF2-40B4-BE49-F238E27FC236}">
                <a16:creationId xmlns:a16="http://schemas.microsoft.com/office/drawing/2014/main" id="{94845A46-51FB-484D-8DAF-6563E97FBF3E}"/>
              </a:ext>
            </a:extLst>
          </p:cNvPr>
          <p:cNvSpPr/>
          <p:nvPr/>
        </p:nvSpPr>
        <p:spPr>
          <a:xfrm>
            <a:off x="7333785" y="4062162"/>
            <a:ext cx="665433" cy="258348"/>
          </a:xfrm>
          <a:prstGeom prst="wedgeRoundRectCallout">
            <a:avLst>
              <a:gd name="adj1" fmla="val 67229"/>
              <a:gd name="adj2" fmla="val -28648"/>
              <a:gd name="adj3" fmla="val 16667"/>
            </a:avLst>
          </a:prstGeom>
          <a:solidFill>
            <a:schemeClr val="bg2"/>
          </a:solidFill>
          <a:ln w="6350">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ja-JP" sz="788" b="1" dirty="0">
                <a:solidFill>
                  <a:srgbClr val="FF0000"/>
                </a:solidFill>
                <a:ea typeface="MS PGothic" panose="020B0600070205080204" pitchFamily="34" charset="-128"/>
                <a:cs typeface="Arial" panose="020B0604020202020204" pitchFamily="34" charset="0"/>
              </a:rPr>
              <a:t>①API</a:t>
            </a:r>
            <a:r>
              <a:rPr lang="ja-JP" altLang="en-US" sz="788" b="1" dirty="0">
                <a:solidFill>
                  <a:srgbClr val="FF0000"/>
                </a:solidFill>
                <a:ea typeface="MS PGothic" panose="020B0600070205080204" pitchFamily="34" charset="-128"/>
                <a:cs typeface="Arial" panose="020B0604020202020204" pitchFamily="34" charset="0"/>
              </a:rPr>
              <a:t>で</a:t>
            </a:r>
            <a:br>
              <a:rPr lang="en-US" altLang="ja-JP" sz="788" b="1" dirty="0">
                <a:solidFill>
                  <a:srgbClr val="FF0000"/>
                </a:solidFill>
                <a:ea typeface="MS PGothic" panose="020B0600070205080204" pitchFamily="34" charset="-128"/>
                <a:cs typeface="Arial" panose="020B0604020202020204" pitchFamily="34" charset="0"/>
              </a:rPr>
            </a:br>
            <a:r>
              <a:rPr lang="ja-JP" altLang="en-US" sz="788" b="1" dirty="0">
                <a:solidFill>
                  <a:srgbClr val="FF0000"/>
                </a:solidFill>
                <a:ea typeface="MS PGothic" panose="020B0600070205080204" pitchFamily="34" charset="-128"/>
                <a:cs typeface="Arial" panose="020B0604020202020204" pitchFamily="34" charset="0"/>
              </a:rPr>
              <a:t>リクエスト</a:t>
            </a:r>
          </a:p>
        </p:txBody>
      </p:sp>
      <p:grpSp>
        <p:nvGrpSpPr>
          <p:cNvPr id="104" name="グループ化 80">
            <a:extLst>
              <a:ext uri="{FF2B5EF4-FFF2-40B4-BE49-F238E27FC236}">
                <a16:creationId xmlns:a16="http://schemas.microsoft.com/office/drawing/2014/main" id="{1820706A-7B19-8847-90BA-FCB75522B309}"/>
              </a:ext>
            </a:extLst>
          </p:cNvPr>
          <p:cNvGrpSpPr/>
          <p:nvPr/>
        </p:nvGrpSpPr>
        <p:grpSpPr>
          <a:xfrm>
            <a:off x="3059025" y="3060978"/>
            <a:ext cx="1312088" cy="1541302"/>
            <a:chOff x="245377" y="1506007"/>
            <a:chExt cx="2067626" cy="2344313"/>
          </a:xfrm>
        </p:grpSpPr>
        <p:sp>
          <p:nvSpPr>
            <p:cNvPr id="108" name="Rectangle 67">
              <a:extLst>
                <a:ext uri="{FF2B5EF4-FFF2-40B4-BE49-F238E27FC236}">
                  <a16:creationId xmlns:a16="http://schemas.microsoft.com/office/drawing/2014/main" id="{CE9D4110-64F7-6044-9D6E-39E3EE287CC9}"/>
                </a:ext>
              </a:extLst>
            </p:cNvPr>
            <p:cNvSpPr/>
            <p:nvPr/>
          </p:nvSpPr>
          <p:spPr>
            <a:xfrm>
              <a:off x="245377" y="1546926"/>
              <a:ext cx="2067626" cy="2303394"/>
            </a:xfrm>
            <a:prstGeom prst="rect">
              <a:avLst/>
            </a:prstGeom>
            <a:solidFill>
              <a:schemeClr val="bg2">
                <a:lumMod val="85000"/>
              </a:schemeClr>
            </a:solidFill>
            <a:ln w="12700">
              <a:solidFill>
                <a:schemeClr val="bg2">
                  <a:lumMod val="7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189">
                <a:defRPr/>
              </a:pPr>
              <a:endParaRPr lang="en-US" sz="1050">
                <a:solidFill>
                  <a:srgbClr val="0D274D"/>
                </a:solidFill>
              </a:endParaRPr>
            </a:p>
          </p:txBody>
        </p:sp>
        <p:grpSp>
          <p:nvGrpSpPr>
            <p:cNvPr id="109" name="Group 25">
              <a:extLst>
                <a:ext uri="{FF2B5EF4-FFF2-40B4-BE49-F238E27FC236}">
                  <a16:creationId xmlns:a16="http://schemas.microsoft.com/office/drawing/2014/main" id="{9B7DA9CA-29C4-1549-96FB-FD1A4D783549}"/>
                </a:ext>
              </a:extLst>
            </p:cNvPr>
            <p:cNvGrpSpPr/>
            <p:nvPr/>
          </p:nvGrpSpPr>
          <p:grpSpPr>
            <a:xfrm>
              <a:off x="621389" y="1847983"/>
              <a:ext cx="1495224" cy="1243215"/>
              <a:chOff x="376012" y="2921770"/>
              <a:chExt cx="1495224" cy="1243215"/>
            </a:xfrm>
          </p:grpSpPr>
          <p:grpSp>
            <p:nvGrpSpPr>
              <p:cNvPr id="112" name="Group 3">
                <a:extLst>
                  <a:ext uri="{FF2B5EF4-FFF2-40B4-BE49-F238E27FC236}">
                    <a16:creationId xmlns:a16="http://schemas.microsoft.com/office/drawing/2014/main" id="{F594C453-8171-0345-B19D-D557BD2ECB35}"/>
                  </a:ext>
                </a:extLst>
              </p:cNvPr>
              <p:cNvGrpSpPr/>
              <p:nvPr/>
            </p:nvGrpSpPr>
            <p:grpSpPr>
              <a:xfrm>
                <a:off x="715867" y="3480218"/>
                <a:ext cx="822960" cy="684767"/>
                <a:chOff x="908702" y="1994508"/>
                <a:chExt cx="1071819" cy="610012"/>
              </a:xfrm>
            </p:grpSpPr>
            <p:sp>
              <p:nvSpPr>
                <p:cNvPr id="118" name="Rounded Rectangle 4">
                  <a:extLst>
                    <a:ext uri="{FF2B5EF4-FFF2-40B4-BE49-F238E27FC236}">
                      <a16:creationId xmlns:a16="http://schemas.microsoft.com/office/drawing/2014/main" id="{9221C0A6-3445-BC49-B308-1925B1C3D63B}"/>
                    </a:ext>
                  </a:extLst>
                </p:cNvPr>
                <p:cNvSpPr/>
                <p:nvPr/>
              </p:nvSpPr>
              <p:spPr>
                <a:xfrm>
                  <a:off x="908702" y="1994508"/>
                  <a:ext cx="1071819" cy="564367"/>
                </a:xfrm>
                <a:prstGeom prst="roundRect">
                  <a:avLst/>
                </a:prstGeom>
                <a:solidFill>
                  <a:srgbClr val="92D050"/>
                </a:solidFill>
                <a:ln>
                  <a:solidFill>
                    <a:schemeClr val="accent2">
                      <a:lumMod val="5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189">
                    <a:defRPr/>
                  </a:pPr>
                  <a:endParaRPr lang="en-US" sz="1050">
                    <a:solidFill>
                      <a:srgbClr val="0D274D"/>
                    </a:solidFill>
                  </a:endParaRPr>
                </a:p>
              </p:txBody>
            </p:sp>
            <p:sp>
              <p:nvSpPr>
                <p:cNvPr id="119" name="Rounded Rectangle 5">
                  <a:extLst>
                    <a:ext uri="{FF2B5EF4-FFF2-40B4-BE49-F238E27FC236}">
                      <a16:creationId xmlns:a16="http://schemas.microsoft.com/office/drawing/2014/main" id="{634393B4-7116-9B4D-9427-629D13E0B5A2}"/>
                    </a:ext>
                  </a:extLst>
                </p:cNvPr>
                <p:cNvSpPr/>
                <p:nvPr/>
              </p:nvSpPr>
              <p:spPr>
                <a:xfrm>
                  <a:off x="1077108" y="2108729"/>
                  <a:ext cx="762736" cy="250569"/>
                </a:xfrm>
                <a:prstGeom prst="roundRect">
                  <a:avLst/>
                </a:prstGeom>
                <a:solidFill>
                  <a:srgbClr val="00B050"/>
                </a:solidFill>
                <a:ln>
                  <a:solidFill>
                    <a:schemeClr val="accent2">
                      <a:lumMod val="5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189">
                    <a:defRPr/>
                  </a:pPr>
                  <a:r>
                    <a:rPr lang="en-US" sz="600">
                      <a:solidFill>
                        <a:srgbClr val="FFFFFF"/>
                      </a:solidFill>
                    </a:rPr>
                    <a:t>CSLU</a:t>
                  </a:r>
                  <a:endParaRPr lang="en-US" sz="525">
                    <a:solidFill>
                      <a:srgbClr val="FFFFFF"/>
                    </a:solidFill>
                  </a:endParaRPr>
                </a:p>
              </p:txBody>
            </p:sp>
            <p:sp>
              <p:nvSpPr>
                <p:cNvPr id="120" name="TextBox 6">
                  <a:extLst>
                    <a:ext uri="{FF2B5EF4-FFF2-40B4-BE49-F238E27FC236}">
                      <a16:creationId xmlns:a16="http://schemas.microsoft.com/office/drawing/2014/main" id="{39121E9E-180A-7640-AF2D-9CD87A1466C8}"/>
                    </a:ext>
                  </a:extLst>
                </p:cNvPr>
                <p:cNvSpPr txBox="1"/>
                <p:nvPr/>
              </p:nvSpPr>
              <p:spPr>
                <a:xfrm>
                  <a:off x="1009600" y="2369945"/>
                  <a:ext cx="872835" cy="234575"/>
                </a:xfrm>
                <a:prstGeom prst="rect">
                  <a:avLst/>
                </a:prstGeom>
                <a:noFill/>
                <a:ln>
                  <a:noFill/>
                </a:ln>
              </p:spPr>
              <p:txBody>
                <a:bodyPr wrap="square" rtlCol="0">
                  <a:spAutoFit/>
                </a:bodyPr>
                <a:lstStyle/>
                <a:p>
                  <a:pPr algn="ctr" defTabSz="457189">
                    <a:defRPr/>
                  </a:pPr>
                  <a:endParaRPr lang="en-US" sz="525">
                    <a:solidFill>
                      <a:srgbClr val="FFFFFF"/>
                    </a:solidFill>
                    <a:latin typeface="+mn-lt"/>
                  </a:endParaRPr>
                </a:p>
              </p:txBody>
            </p:sp>
          </p:grpSp>
          <p:sp>
            <p:nvSpPr>
              <p:cNvPr id="115" name="Rounded Rectangle 9">
                <a:extLst>
                  <a:ext uri="{FF2B5EF4-FFF2-40B4-BE49-F238E27FC236}">
                    <a16:creationId xmlns:a16="http://schemas.microsoft.com/office/drawing/2014/main" id="{CD9D40D3-A495-904C-AEEE-CD7571F46398}"/>
                  </a:ext>
                </a:extLst>
              </p:cNvPr>
              <p:cNvSpPr/>
              <p:nvPr/>
            </p:nvSpPr>
            <p:spPr>
              <a:xfrm>
                <a:off x="376012" y="2921770"/>
                <a:ext cx="1495224" cy="333004"/>
              </a:xfrm>
              <a:prstGeom prst="roundRect">
                <a:avLst/>
              </a:prstGeom>
              <a:solidFill>
                <a:schemeClr val="accent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189">
                  <a:defRPr/>
                </a:pPr>
                <a:r>
                  <a:rPr lang="en-US" sz="675" err="1">
                    <a:solidFill>
                      <a:srgbClr val="FFFFFF"/>
                    </a:solidFill>
                  </a:rPr>
                  <a:t>CSSM</a:t>
                </a:r>
                <a:r>
                  <a:rPr lang="en-US" sz="675">
                    <a:solidFill>
                      <a:srgbClr val="FFFFFF"/>
                    </a:solidFill>
                  </a:rPr>
                  <a:t> On Cloud</a:t>
                </a:r>
              </a:p>
            </p:txBody>
          </p:sp>
          <p:cxnSp>
            <p:nvCxnSpPr>
              <p:cNvPr id="117" name="Straight Connector 23">
                <a:extLst>
                  <a:ext uri="{FF2B5EF4-FFF2-40B4-BE49-F238E27FC236}">
                    <a16:creationId xmlns:a16="http://schemas.microsoft.com/office/drawing/2014/main" id="{BA2FB3DC-E94B-324A-BA03-8718A689E600}"/>
                  </a:ext>
                </a:extLst>
              </p:cNvPr>
              <p:cNvCxnSpPr>
                <a:cxnSpLocks/>
                <a:stCxn id="115" idx="2"/>
                <a:endCxn id="118" idx="0"/>
              </p:cNvCxnSpPr>
              <p:nvPr/>
            </p:nvCxnSpPr>
            <p:spPr>
              <a:xfrm>
                <a:off x="1123624" y="3254774"/>
                <a:ext cx="3723" cy="225445"/>
              </a:xfrm>
              <a:prstGeom prst="line">
                <a:avLst/>
              </a:prstGeom>
              <a:ln w="12700">
                <a:solidFill>
                  <a:schemeClr val="bg2">
                    <a:lumMod val="50000"/>
                  </a:schemeClr>
                </a:solidFill>
                <a:headEnd type="triangle"/>
                <a:tailEnd type="triangle"/>
              </a:ln>
            </p:spPr>
            <p:style>
              <a:lnRef idx="1">
                <a:schemeClr val="accent1"/>
              </a:lnRef>
              <a:fillRef idx="0">
                <a:schemeClr val="accent1"/>
              </a:fillRef>
              <a:effectRef idx="0">
                <a:schemeClr val="accent1"/>
              </a:effectRef>
              <a:fontRef idx="minor">
                <a:schemeClr val="tx1"/>
              </a:fontRef>
            </p:style>
          </p:cxnSp>
        </p:grpSp>
        <p:sp>
          <p:nvSpPr>
            <p:cNvPr id="110" name="Rectangle 158">
              <a:extLst>
                <a:ext uri="{FF2B5EF4-FFF2-40B4-BE49-F238E27FC236}">
                  <a16:creationId xmlns:a16="http://schemas.microsoft.com/office/drawing/2014/main" id="{73C58049-2F1C-994A-9062-3256FD0FADEA}"/>
                </a:ext>
              </a:extLst>
            </p:cNvPr>
            <p:cNvSpPr/>
            <p:nvPr/>
          </p:nvSpPr>
          <p:spPr>
            <a:xfrm>
              <a:off x="255537" y="1506007"/>
              <a:ext cx="2056360" cy="301335"/>
            </a:xfrm>
            <a:prstGeom prst="rect">
              <a:avLst/>
            </a:prstGeom>
            <a:solidFill>
              <a:schemeClr val="tx1">
                <a:lumMod val="90000"/>
                <a:lumOff val="1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189">
                <a:defRPr/>
              </a:pPr>
              <a:r>
                <a:rPr lang="en-US" sz="750" err="1">
                  <a:solidFill>
                    <a:srgbClr val="FFFFFF"/>
                  </a:solidFill>
                </a:rPr>
                <a:t>CSLU経由でCSSMへ接続</a:t>
              </a:r>
              <a:endParaRPr lang="en-US" sz="750">
                <a:solidFill>
                  <a:srgbClr val="FFFFFF"/>
                </a:solidFill>
              </a:endParaRPr>
            </a:p>
          </p:txBody>
        </p:sp>
        <p:sp>
          <p:nvSpPr>
            <p:cNvPr id="111" name="Freeform 89">
              <a:extLst>
                <a:ext uri="{FF2B5EF4-FFF2-40B4-BE49-F238E27FC236}">
                  <a16:creationId xmlns:a16="http://schemas.microsoft.com/office/drawing/2014/main" id="{DED85DE2-0C6C-6744-846D-B5CA6F8FAB87}"/>
                </a:ext>
              </a:extLst>
            </p:cNvPr>
            <p:cNvSpPr>
              <a:spLocks/>
            </p:cNvSpPr>
            <p:nvPr/>
          </p:nvSpPr>
          <p:spPr bwMode="auto">
            <a:xfrm flipH="1">
              <a:off x="344903" y="1949630"/>
              <a:ext cx="567445" cy="344427"/>
            </a:xfrm>
            <a:custGeom>
              <a:avLst/>
              <a:gdLst>
                <a:gd name="T0" fmla="*/ 699 w 799"/>
                <a:gd name="T1" fmla="*/ 264 h 464"/>
                <a:gd name="T2" fmla="*/ 698 w 799"/>
                <a:gd name="T3" fmla="*/ 264 h 464"/>
                <a:gd name="T4" fmla="*/ 699 w 799"/>
                <a:gd name="T5" fmla="*/ 253 h 464"/>
                <a:gd name="T6" fmla="*/ 635 w 799"/>
                <a:gd name="T7" fmla="*/ 190 h 464"/>
                <a:gd name="T8" fmla="*/ 623 w 799"/>
                <a:gd name="T9" fmla="*/ 191 h 464"/>
                <a:gd name="T10" fmla="*/ 629 w 799"/>
                <a:gd name="T11" fmla="*/ 153 h 464"/>
                <a:gd name="T12" fmla="*/ 457 w 799"/>
                <a:gd name="T13" fmla="*/ 0 h 464"/>
                <a:gd name="T14" fmla="*/ 288 w 799"/>
                <a:gd name="T15" fmla="*/ 124 h 464"/>
                <a:gd name="T16" fmla="*/ 229 w 799"/>
                <a:gd name="T17" fmla="*/ 102 h 464"/>
                <a:gd name="T18" fmla="*/ 138 w 799"/>
                <a:gd name="T19" fmla="*/ 194 h 464"/>
                <a:gd name="T20" fmla="*/ 138 w 799"/>
                <a:gd name="T21" fmla="*/ 199 h 464"/>
                <a:gd name="T22" fmla="*/ 133 w 799"/>
                <a:gd name="T23" fmla="*/ 198 h 464"/>
                <a:gd name="T24" fmla="*/ 0 w 799"/>
                <a:gd name="T25" fmla="*/ 331 h 464"/>
                <a:gd name="T26" fmla="*/ 133 w 799"/>
                <a:gd name="T27" fmla="*/ 464 h 464"/>
                <a:gd name="T28" fmla="*/ 699 w 799"/>
                <a:gd name="T29" fmla="*/ 464 h 464"/>
                <a:gd name="T30" fmla="*/ 799 w 799"/>
                <a:gd name="T31" fmla="*/ 364 h 464"/>
                <a:gd name="T32" fmla="*/ 699 w 799"/>
                <a:gd name="T33" fmla="*/ 264 h 4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99" h="464">
                  <a:moveTo>
                    <a:pt x="699" y="264"/>
                  </a:moveTo>
                  <a:cubicBezTo>
                    <a:pt x="698" y="264"/>
                    <a:pt x="698" y="264"/>
                    <a:pt x="698" y="264"/>
                  </a:cubicBezTo>
                  <a:cubicBezTo>
                    <a:pt x="698" y="260"/>
                    <a:pt x="699" y="257"/>
                    <a:pt x="699" y="253"/>
                  </a:cubicBezTo>
                  <a:cubicBezTo>
                    <a:pt x="699" y="218"/>
                    <a:pt x="670" y="190"/>
                    <a:pt x="635" y="190"/>
                  </a:cubicBezTo>
                  <a:cubicBezTo>
                    <a:pt x="631" y="190"/>
                    <a:pt x="627" y="190"/>
                    <a:pt x="623" y="191"/>
                  </a:cubicBezTo>
                  <a:cubicBezTo>
                    <a:pt x="627" y="179"/>
                    <a:pt x="629" y="166"/>
                    <a:pt x="629" y="153"/>
                  </a:cubicBezTo>
                  <a:cubicBezTo>
                    <a:pt x="629" y="69"/>
                    <a:pt x="552" y="0"/>
                    <a:pt x="457" y="0"/>
                  </a:cubicBezTo>
                  <a:cubicBezTo>
                    <a:pt x="373" y="0"/>
                    <a:pt x="304" y="53"/>
                    <a:pt x="288" y="124"/>
                  </a:cubicBezTo>
                  <a:cubicBezTo>
                    <a:pt x="272" y="110"/>
                    <a:pt x="252" y="102"/>
                    <a:pt x="229" y="102"/>
                  </a:cubicBezTo>
                  <a:cubicBezTo>
                    <a:pt x="179" y="102"/>
                    <a:pt x="138" y="143"/>
                    <a:pt x="138" y="194"/>
                  </a:cubicBezTo>
                  <a:cubicBezTo>
                    <a:pt x="138" y="195"/>
                    <a:pt x="138" y="197"/>
                    <a:pt x="138" y="199"/>
                  </a:cubicBezTo>
                  <a:cubicBezTo>
                    <a:pt x="133" y="198"/>
                    <a:pt x="133" y="198"/>
                    <a:pt x="133" y="198"/>
                  </a:cubicBezTo>
                  <a:cubicBezTo>
                    <a:pt x="59" y="198"/>
                    <a:pt x="0" y="257"/>
                    <a:pt x="0" y="331"/>
                  </a:cubicBezTo>
                  <a:cubicBezTo>
                    <a:pt x="0" y="404"/>
                    <a:pt x="59" y="464"/>
                    <a:pt x="133" y="464"/>
                  </a:cubicBezTo>
                  <a:cubicBezTo>
                    <a:pt x="699" y="464"/>
                    <a:pt x="699" y="464"/>
                    <a:pt x="699" y="464"/>
                  </a:cubicBezTo>
                  <a:cubicBezTo>
                    <a:pt x="754" y="464"/>
                    <a:pt x="799" y="419"/>
                    <a:pt x="799" y="364"/>
                  </a:cubicBezTo>
                  <a:cubicBezTo>
                    <a:pt x="799" y="309"/>
                    <a:pt x="754" y="264"/>
                    <a:pt x="699" y="264"/>
                  </a:cubicBezTo>
                  <a:close/>
                </a:path>
              </a:pathLst>
            </a:custGeom>
            <a:gradFill flip="none" rotWithShape="1">
              <a:gsLst>
                <a:gs pos="100000">
                  <a:schemeClr val="bg2">
                    <a:lumMod val="75000"/>
                  </a:schemeClr>
                </a:gs>
                <a:gs pos="0">
                  <a:srgbClr val="FFFFFF">
                    <a:alpha val="86000"/>
                  </a:srgbClr>
                </a:gs>
              </a:gsLst>
              <a:path path="shape">
                <a:fillToRect l="50000" t="50000" r="50000" b="50000"/>
              </a:path>
              <a:tileRect/>
            </a:gradFill>
            <a:ln w="25400" cap="flat" cmpd="sng" algn="ctr">
              <a:solidFill>
                <a:srgbClr val="FFFFFF">
                  <a:lumMod val="75000"/>
                </a:srgbClr>
              </a:solidFill>
              <a:prstDash val="solid"/>
            </a:ln>
            <a:effectLst/>
          </p:spPr>
          <p:txBody>
            <a:bodyPr lIns="68565" tIns="34283" rIns="68565" bIns="34283" rtlCol="0" anchor="ctr"/>
            <a:lstStyle/>
            <a:p>
              <a:pPr algn="ctr" defTabSz="457166" eaLnBrk="0" hangingPunct="0">
                <a:defRPr/>
              </a:pPr>
              <a:endParaRPr lang="en-US" sz="675" kern="0">
                <a:solidFill>
                  <a:srgbClr val="1E4471"/>
                </a:solidFill>
                <a:latin typeface="+mn-lt"/>
                <a:ea typeface="ＭＳ Ｐゴシック" panose="020B0600070205080204" pitchFamily="34" charset="-128"/>
                <a:cs typeface="Arial" panose="020B0604020202020204" pitchFamily="34" charset="0"/>
              </a:endParaRPr>
            </a:p>
          </p:txBody>
        </p:sp>
      </p:grpSp>
      <p:sp>
        <p:nvSpPr>
          <p:cNvPr id="121" name="テキスト ボックス 194">
            <a:extLst>
              <a:ext uri="{FF2B5EF4-FFF2-40B4-BE49-F238E27FC236}">
                <a16:creationId xmlns:a16="http://schemas.microsoft.com/office/drawing/2014/main" id="{5E9F1A2D-91B8-654B-9161-BE67E841743C}"/>
              </a:ext>
            </a:extLst>
          </p:cNvPr>
          <p:cNvSpPr txBox="1"/>
          <p:nvPr/>
        </p:nvSpPr>
        <p:spPr>
          <a:xfrm>
            <a:off x="3987752" y="3631016"/>
            <a:ext cx="610794" cy="334707"/>
          </a:xfrm>
          <a:prstGeom prst="rect">
            <a:avLst/>
          </a:prstGeom>
          <a:noFill/>
        </p:spPr>
        <p:txBody>
          <a:bodyPr wrap="square">
            <a:spAutoFit/>
          </a:bodyPr>
          <a:lstStyle/>
          <a:p>
            <a:pPr algn="ctr" defTabSz="685766">
              <a:defRPr/>
            </a:pPr>
            <a:r>
              <a:rPr lang="en-US" altLang="ja-JP" sz="525" dirty="0">
                <a:solidFill>
                  <a:srgbClr val="0D274D"/>
                </a:solidFill>
                <a:latin typeface="+mn-lt"/>
                <a:ea typeface="MS PGothic" panose="020B0600070205080204" pitchFamily="34" charset="-128"/>
                <a:cs typeface="Arial" panose="020B0604020202020204" pitchFamily="34" charset="0"/>
              </a:rPr>
              <a:t>Windows, </a:t>
            </a:r>
            <a:r>
              <a:rPr lang="en-US" altLang="ja-JP" sz="525" dirty="0" err="1">
                <a:solidFill>
                  <a:srgbClr val="0D274D"/>
                </a:solidFill>
                <a:latin typeface="+mn-lt"/>
                <a:ea typeface="MS PGothic" panose="020B0600070205080204" pitchFamily="34" charset="-128"/>
                <a:cs typeface="Arial" panose="020B0604020202020204" pitchFamily="34" charset="0"/>
              </a:rPr>
              <a:t>OnPrem,DNAC</a:t>
            </a:r>
            <a:r>
              <a:rPr lang="en-US" altLang="ja-JP" sz="525" dirty="0">
                <a:solidFill>
                  <a:srgbClr val="0D274D"/>
                </a:solidFill>
                <a:latin typeface="+mn-lt"/>
                <a:ea typeface="MS PGothic" panose="020B0600070205080204" pitchFamily="34" charset="-128"/>
                <a:cs typeface="Arial" panose="020B0604020202020204" pitchFamily="34" charset="0"/>
              </a:rPr>
              <a:t>, </a:t>
            </a:r>
            <a:r>
              <a:rPr lang="en-US" altLang="ja-JP" sz="525" dirty="0" err="1">
                <a:solidFill>
                  <a:srgbClr val="0D274D"/>
                </a:solidFill>
                <a:latin typeface="+mn-lt"/>
                <a:ea typeface="MS PGothic" panose="020B0600070205080204" pitchFamily="34" charset="-128"/>
                <a:cs typeface="Arial" panose="020B0604020202020204" pitchFamily="34" charset="0"/>
              </a:rPr>
              <a:t>vManage</a:t>
            </a:r>
            <a:endParaRPr lang="ja-JP" altLang="en-US" sz="525">
              <a:latin typeface="+mn-lt"/>
            </a:endParaRPr>
          </a:p>
        </p:txBody>
      </p:sp>
      <p:sp>
        <p:nvSpPr>
          <p:cNvPr id="122" name="角丸四角形吹き出し 104">
            <a:extLst>
              <a:ext uri="{FF2B5EF4-FFF2-40B4-BE49-F238E27FC236}">
                <a16:creationId xmlns:a16="http://schemas.microsoft.com/office/drawing/2014/main" id="{03A36E1A-2FA0-8B49-B4D0-5C7D0742B889}"/>
              </a:ext>
            </a:extLst>
          </p:cNvPr>
          <p:cNvSpPr/>
          <p:nvPr/>
        </p:nvSpPr>
        <p:spPr>
          <a:xfrm>
            <a:off x="2998941" y="4105450"/>
            <a:ext cx="631646" cy="251444"/>
          </a:xfrm>
          <a:prstGeom prst="wedgeRoundRectCallout">
            <a:avLst>
              <a:gd name="adj1" fmla="val 61101"/>
              <a:gd name="adj2" fmla="val -16131"/>
              <a:gd name="adj3" fmla="val 16667"/>
            </a:avLst>
          </a:prstGeom>
          <a:solidFill>
            <a:schemeClr val="bg2"/>
          </a:solidFill>
          <a:ln w="6350">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ja-JP" sz="788" b="1" dirty="0">
                <a:solidFill>
                  <a:srgbClr val="FF0000"/>
                </a:solidFill>
                <a:ea typeface="MS PGothic" panose="020B0600070205080204" pitchFamily="34" charset="-128"/>
                <a:cs typeface="Arial" panose="020B0604020202020204" pitchFamily="34" charset="0"/>
              </a:rPr>
              <a:t>RUM</a:t>
            </a:r>
            <a:br>
              <a:rPr lang="en-US" altLang="ja-JP" sz="788" b="1" dirty="0">
                <a:solidFill>
                  <a:srgbClr val="FF0000"/>
                </a:solidFill>
                <a:ea typeface="MS PGothic" panose="020B0600070205080204" pitchFamily="34" charset="-128"/>
                <a:cs typeface="Arial" panose="020B0604020202020204" pitchFamily="34" charset="0"/>
              </a:rPr>
            </a:br>
            <a:r>
              <a:rPr lang="ja-JP" altLang="en-US" sz="788" b="1" dirty="0">
                <a:solidFill>
                  <a:srgbClr val="FF0000"/>
                </a:solidFill>
                <a:ea typeface="MS PGothic" panose="020B0600070205080204" pitchFamily="34" charset="-128"/>
                <a:cs typeface="Arial" panose="020B0604020202020204" pitchFamily="34" charset="0"/>
              </a:rPr>
              <a:t>レポート</a:t>
            </a:r>
          </a:p>
        </p:txBody>
      </p:sp>
      <p:cxnSp>
        <p:nvCxnSpPr>
          <p:cNvPr id="123" name="Straight Connector 18">
            <a:extLst>
              <a:ext uri="{FF2B5EF4-FFF2-40B4-BE49-F238E27FC236}">
                <a16:creationId xmlns:a16="http://schemas.microsoft.com/office/drawing/2014/main" id="{48BB8E3A-9474-9C49-9FB6-B6BBA0BAA8B1}"/>
              </a:ext>
            </a:extLst>
          </p:cNvPr>
          <p:cNvCxnSpPr>
            <a:cxnSpLocks/>
          </p:cNvCxnSpPr>
          <p:nvPr/>
        </p:nvCxnSpPr>
        <p:spPr>
          <a:xfrm flipH="1" flipV="1">
            <a:off x="3772062" y="4059665"/>
            <a:ext cx="1462" cy="283661"/>
          </a:xfrm>
          <a:prstGeom prst="line">
            <a:avLst/>
          </a:prstGeom>
          <a:ln w="12700">
            <a:solidFill>
              <a:schemeClr val="accent6"/>
            </a:solidFill>
            <a:headEnd type="none"/>
            <a:tailEnd type="triangle"/>
          </a:ln>
        </p:spPr>
        <p:style>
          <a:lnRef idx="1">
            <a:schemeClr val="accent1"/>
          </a:lnRef>
          <a:fillRef idx="0">
            <a:schemeClr val="accent1"/>
          </a:fillRef>
          <a:effectRef idx="0">
            <a:schemeClr val="accent1"/>
          </a:effectRef>
          <a:fontRef idx="minor">
            <a:schemeClr val="tx1"/>
          </a:fontRef>
        </p:style>
      </p:cxnSp>
      <p:cxnSp>
        <p:nvCxnSpPr>
          <p:cNvPr id="124" name="Straight Connector 18">
            <a:extLst>
              <a:ext uri="{FF2B5EF4-FFF2-40B4-BE49-F238E27FC236}">
                <a16:creationId xmlns:a16="http://schemas.microsoft.com/office/drawing/2014/main" id="{8C6F9BC9-0EC2-F048-BE00-7EC36EA50300}"/>
              </a:ext>
            </a:extLst>
          </p:cNvPr>
          <p:cNvCxnSpPr>
            <a:cxnSpLocks/>
          </p:cNvCxnSpPr>
          <p:nvPr/>
        </p:nvCxnSpPr>
        <p:spPr>
          <a:xfrm flipH="1" flipV="1">
            <a:off x="8337519" y="4047954"/>
            <a:ext cx="1" cy="262279"/>
          </a:xfrm>
          <a:prstGeom prst="line">
            <a:avLst/>
          </a:prstGeom>
          <a:ln w="12700">
            <a:solidFill>
              <a:schemeClr val="accent6"/>
            </a:solidFill>
            <a:headEnd type="none"/>
            <a:tailEnd type="triangle"/>
          </a:ln>
        </p:spPr>
        <p:style>
          <a:lnRef idx="1">
            <a:schemeClr val="accent1"/>
          </a:lnRef>
          <a:fillRef idx="0">
            <a:schemeClr val="accent1"/>
          </a:fillRef>
          <a:effectRef idx="0">
            <a:schemeClr val="accent1"/>
          </a:effectRef>
          <a:fontRef idx="minor">
            <a:schemeClr val="tx1"/>
          </a:fontRef>
        </p:style>
      </p:cxnSp>
      <p:sp>
        <p:nvSpPr>
          <p:cNvPr id="125" name="Rounded Rectangle 11">
            <a:extLst>
              <a:ext uri="{FF2B5EF4-FFF2-40B4-BE49-F238E27FC236}">
                <a16:creationId xmlns:a16="http://schemas.microsoft.com/office/drawing/2014/main" id="{7D8E13BA-67ED-D04C-8EF8-30D9457B8146}"/>
              </a:ext>
            </a:extLst>
          </p:cNvPr>
          <p:cNvSpPr/>
          <p:nvPr/>
        </p:nvSpPr>
        <p:spPr>
          <a:xfrm>
            <a:off x="3551569" y="4350379"/>
            <a:ext cx="466017" cy="226286"/>
          </a:xfrm>
          <a:prstGeom prst="roundRect">
            <a:avLst/>
          </a:prstGeom>
          <a:solidFill>
            <a:schemeClr val="bg2">
              <a:lumMod val="65000"/>
            </a:schemeClr>
          </a:solidFill>
          <a:ln>
            <a:solidFill>
              <a:schemeClr val="tx1">
                <a:lumMod val="90000"/>
                <a:lumOff val="1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189">
              <a:defRPr/>
            </a:pPr>
            <a:endParaRPr lang="en-US" sz="1050">
              <a:solidFill>
                <a:srgbClr val="0D274D"/>
              </a:solidFill>
            </a:endParaRPr>
          </a:p>
        </p:txBody>
      </p:sp>
      <p:sp>
        <p:nvSpPr>
          <p:cNvPr id="126" name="TextBox 12">
            <a:extLst>
              <a:ext uri="{FF2B5EF4-FFF2-40B4-BE49-F238E27FC236}">
                <a16:creationId xmlns:a16="http://schemas.microsoft.com/office/drawing/2014/main" id="{3F475BEF-40E9-1D4D-8530-151C1BFF1E51}"/>
              </a:ext>
            </a:extLst>
          </p:cNvPr>
          <p:cNvSpPr txBox="1"/>
          <p:nvPr/>
        </p:nvSpPr>
        <p:spPr>
          <a:xfrm>
            <a:off x="3571722" y="4370229"/>
            <a:ext cx="428956" cy="323165"/>
          </a:xfrm>
          <a:prstGeom prst="rect">
            <a:avLst/>
          </a:prstGeom>
          <a:noFill/>
          <a:ln>
            <a:noFill/>
          </a:ln>
        </p:spPr>
        <p:txBody>
          <a:bodyPr wrap="square" rtlCol="0">
            <a:spAutoFit/>
          </a:bodyPr>
          <a:lstStyle/>
          <a:p>
            <a:pPr algn="ctr" defTabSz="457189">
              <a:defRPr/>
            </a:pPr>
            <a:r>
              <a:rPr lang="en-US" sz="750" dirty="0">
                <a:solidFill>
                  <a:srgbClr val="FFFFFF"/>
                </a:solidFill>
                <a:latin typeface="+mn-lt"/>
              </a:rPr>
              <a:t>Device</a:t>
            </a:r>
          </a:p>
        </p:txBody>
      </p:sp>
      <p:sp>
        <p:nvSpPr>
          <p:cNvPr id="127" name="角丸四角形吹き出し 115">
            <a:extLst>
              <a:ext uri="{FF2B5EF4-FFF2-40B4-BE49-F238E27FC236}">
                <a16:creationId xmlns:a16="http://schemas.microsoft.com/office/drawing/2014/main" id="{BDCE79BB-4788-8445-A34D-9682797124F9}"/>
              </a:ext>
            </a:extLst>
          </p:cNvPr>
          <p:cNvSpPr/>
          <p:nvPr/>
        </p:nvSpPr>
        <p:spPr>
          <a:xfrm>
            <a:off x="8474461" y="4060962"/>
            <a:ext cx="604874" cy="259548"/>
          </a:xfrm>
          <a:prstGeom prst="wedgeRoundRectCallout">
            <a:avLst>
              <a:gd name="adj1" fmla="val -60591"/>
              <a:gd name="adj2" fmla="val 6346"/>
              <a:gd name="adj3" fmla="val 16667"/>
            </a:avLst>
          </a:prstGeom>
          <a:solidFill>
            <a:schemeClr val="bg2"/>
          </a:solidFill>
          <a:ln w="6350">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ja-JP" sz="788" b="1" dirty="0">
                <a:solidFill>
                  <a:srgbClr val="FF0000"/>
                </a:solidFill>
                <a:ea typeface="MS PGothic" panose="020B0600070205080204" pitchFamily="34" charset="-128"/>
                <a:cs typeface="Arial" panose="020B0604020202020204" pitchFamily="34" charset="0"/>
              </a:rPr>
              <a:t>②RUM</a:t>
            </a:r>
            <a:br>
              <a:rPr lang="en-US" altLang="ja-JP" sz="788" b="1" dirty="0">
                <a:solidFill>
                  <a:srgbClr val="FF0000"/>
                </a:solidFill>
                <a:ea typeface="MS PGothic" panose="020B0600070205080204" pitchFamily="34" charset="-128"/>
                <a:cs typeface="Arial" panose="020B0604020202020204" pitchFamily="34" charset="0"/>
              </a:rPr>
            </a:br>
            <a:r>
              <a:rPr lang="ja-JP" altLang="en-US" sz="788" b="1">
                <a:solidFill>
                  <a:srgbClr val="FF0000"/>
                </a:solidFill>
                <a:ea typeface="MS PGothic" panose="020B0600070205080204" pitchFamily="34" charset="-128"/>
                <a:cs typeface="Arial" panose="020B0604020202020204" pitchFamily="34" charset="0"/>
              </a:rPr>
              <a:t>レポート</a:t>
            </a:r>
          </a:p>
        </p:txBody>
      </p:sp>
      <p:sp>
        <p:nvSpPr>
          <p:cNvPr id="48" name="四角形吹き出し 54">
            <a:extLst>
              <a:ext uri="{FF2B5EF4-FFF2-40B4-BE49-F238E27FC236}">
                <a16:creationId xmlns:a16="http://schemas.microsoft.com/office/drawing/2014/main" id="{915E7385-541F-C74B-984D-11C79B9A114C}"/>
              </a:ext>
            </a:extLst>
          </p:cNvPr>
          <p:cNvSpPr/>
          <p:nvPr/>
        </p:nvSpPr>
        <p:spPr>
          <a:xfrm>
            <a:off x="3867093" y="2697223"/>
            <a:ext cx="849442" cy="327803"/>
          </a:xfrm>
          <a:prstGeom prst="wedgeRectCallout">
            <a:avLst>
              <a:gd name="adj1" fmla="val -69422"/>
              <a:gd name="adj2" fmla="val 8522"/>
            </a:avLst>
          </a:prstGeom>
          <a:solidFill>
            <a:schemeClr val="tx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189">
              <a:defRPr/>
            </a:pPr>
            <a:r>
              <a:rPr lang="ja-JP" altLang="en-US" sz="1000">
                <a:solidFill>
                  <a:srgbClr val="FFFFFF"/>
                </a:solidFill>
                <a:ea typeface="MS PGothic" panose="020B0600070205080204" pitchFamily="34" charset="-128"/>
                <a:cs typeface="Arial" panose="020B0604020202020204" pitchFamily="34" charset="0"/>
              </a:rPr>
              <a:t>デバイス側設定少なめ</a:t>
            </a:r>
          </a:p>
        </p:txBody>
      </p:sp>
    </p:spTree>
    <p:extLst>
      <p:ext uri="{BB962C8B-B14F-4D97-AF65-F5344CB8AC3E}">
        <p14:creationId xmlns:p14="http://schemas.microsoft.com/office/powerpoint/2010/main" val="3654671513"/>
      </p:ext>
    </p:extLst>
  </p:cSld>
  <p:clrMapOvr>
    <a:masterClrMapping/>
  </p:clrMapOvr>
</p:sld>
</file>

<file path=ppt/slides/slide1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B4E46717-193D-964E-B331-2B7326FCC372}"/>
              </a:ext>
            </a:extLst>
          </p:cNvPr>
          <p:cNvSpPr>
            <a:spLocks noGrp="1"/>
          </p:cNvSpPr>
          <p:nvPr>
            <p:ph type="title"/>
          </p:nvPr>
        </p:nvSpPr>
        <p:spPr/>
        <p:txBody>
          <a:bodyPr anchor="t"/>
          <a:lstStyle/>
          <a:p>
            <a:r>
              <a:rPr lang="en-US" sz="2775" dirty="0">
                <a:latin typeface="+mn-lt"/>
                <a:ea typeface="MS PGothic"/>
              </a:rPr>
              <a:t>Smart Licensing Using Policy</a:t>
            </a:r>
          </a:p>
        </p:txBody>
      </p:sp>
      <p:sp>
        <p:nvSpPr>
          <p:cNvPr id="5" name="Text Placeholder 4">
            <a:extLst>
              <a:ext uri="{FF2B5EF4-FFF2-40B4-BE49-F238E27FC236}">
                <a16:creationId xmlns:a16="http://schemas.microsoft.com/office/drawing/2014/main" id="{A9F797BE-25B5-8A46-B6B8-37C32BBAD93F}"/>
              </a:ext>
            </a:extLst>
          </p:cNvPr>
          <p:cNvSpPr>
            <a:spLocks noGrp="1"/>
          </p:cNvSpPr>
          <p:nvPr>
            <p:ph type="body" sz="quarter" idx="11"/>
          </p:nvPr>
        </p:nvSpPr>
        <p:spPr/>
        <p:txBody>
          <a:bodyPr anchor="b"/>
          <a:lstStyle/>
          <a:p>
            <a:pPr marL="169545" indent="-169545"/>
            <a:r>
              <a:rPr lang="ja-JP" altLang="en-US" sz="1500" dirty="0">
                <a:ea typeface="MS PGothic"/>
              </a:rPr>
              <a:t>従来の Smart Licensing との比較</a:t>
            </a:r>
            <a:endParaRPr lang="ja-JP" altLang="en-US" sz="1500" dirty="0">
              <a:ea typeface="MS PGothic" panose="020B0600070205080204" pitchFamily="34" charset="-128"/>
            </a:endParaRPr>
          </a:p>
        </p:txBody>
      </p:sp>
      <p:sp>
        <p:nvSpPr>
          <p:cNvPr id="6" name="Text Placeholder 5">
            <a:extLst>
              <a:ext uri="{FF2B5EF4-FFF2-40B4-BE49-F238E27FC236}">
                <a16:creationId xmlns:a16="http://schemas.microsoft.com/office/drawing/2014/main" id="{AD0CEF74-413B-8F45-AD7F-1418652859F4}"/>
              </a:ext>
            </a:extLst>
          </p:cNvPr>
          <p:cNvSpPr>
            <a:spLocks noGrp="1"/>
          </p:cNvSpPr>
          <p:nvPr>
            <p:ph type="body" sz="quarter" idx="12"/>
          </p:nvPr>
        </p:nvSpPr>
        <p:spPr/>
        <p:txBody>
          <a:bodyPr/>
          <a:lstStyle/>
          <a:p>
            <a:r>
              <a:rPr kumimoji="1" lang="en-US" altLang="ja-JP" dirty="0">
                <a:ea typeface="MS PGothic" panose="020B0600070205080204" pitchFamily="34" charset="-128"/>
              </a:rPr>
              <a:t>3.2  IOS Management</a:t>
            </a:r>
            <a:endParaRPr lang="en-US" altLang="ja-JP" dirty="0">
              <a:solidFill>
                <a:schemeClr val="accent3">
                  <a:lumMod val="50000"/>
                </a:schemeClr>
              </a:solidFill>
              <a:ea typeface="MS PGothic" panose="020B0600070205080204" pitchFamily="34" charset="-128"/>
              <a:cs typeface="CiscoSansTT" panose="020B0503020201020303" pitchFamily="34" charset="0"/>
            </a:endParaRPr>
          </a:p>
        </p:txBody>
      </p:sp>
      <p:sp>
        <p:nvSpPr>
          <p:cNvPr id="26" name="Slide Number Placeholder 4">
            <a:extLst>
              <a:ext uri="{FF2B5EF4-FFF2-40B4-BE49-F238E27FC236}">
                <a16:creationId xmlns:a16="http://schemas.microsoft.com/office/drawing/2014/main" id="{F2E61259-2B50-5746-B5DF-1DBF1F82F3A1}"/>
              </a:ext>
            </a:extLst>
          </p:cNvPr>
          <p:cNvSpPr>
            <a:spLocks noGrp="1"/>
          </p:cNvSpPr>
          <p:nvPr>
            <p:ph type="sldNum" sz="quarter" idx="4294967295"/>
          </p:nvPr>
        </p:nvSpPr>
        <p:spPr>
          <a:xfrm>
            <a:off x="8648700" y="4884739"/>
            <a:ext cx="495300" cy="274637"/>
          </a:xfrm>
          <a:prstGeom prst="rect">
            <a:avLst/>
          </a:prstGeom>
        </p:spPr>
        <p:txBody>
          <a:bodyPr>
            <a:noAutofit/>
          </a:bodyPr>
          <a:lstStyle/>
          <a:p>
            <a:pPr defTabSz="457189"/>
            <a:fld id="{3945D0FD-48F1-4D72-80C5-FFB60B92A834}" type="slidenum">
              <a:rPr lang="en-US" sz="900">
                <a:solidFill>
                  <a:srgbClr val="282828"/>
                </a:solidFill>
                <a:latin typeface="CiscoSansTT ExtraLight"/>
                <a:ea typeface="MS PGothic" panose="020B0600070205080204" pitchFamily="34" charset="-128"/>
              </a:rPr>
              <a:pPr defTabSz="457189"/>
              <a:t>186</a:t>
            </a:fld>
            <a:endParaRPr lang="en-US" sz="900" dirty="0">
              <a:solidFill>
                <a:srgbClr val="282828"/>
              </a:solidFill>
              <a:latin typeface="CiscoSansTT ExtraLight"/>
              <a:ea typeface="MS PGothic" panose="020B0600070205080204" pitchFamily="34" charset="-128"/>
            </a:endParaRPr>
          </a:p>
        </p:txBody>
      </p:sp>
      <p:sp>
        <p:nvSpPr>
          <p:cNvPr id="50" name="Rounded Rectangle 232">
            <a:extLst>
              <a:ext uri="{FF2B5EF4-FFF2-40B4-BE49-F238E27FC236}">
                <a16:creationId xmlns:a16="http://schemas.microsoft.com/office/drawing/2014/main" id="{13569FE7-8B64-B249-8F50-141A77F7EA0E}"/>
              </a:ext>
            </a:extLst>
          </p:cNvPr>
          <p:cNvSpPr/>
          <p:nvPr/>
        </p:nvSpPr>
        <p:spPr>
          <a:xfrm>
            <a:off x="3891459" y="1717693"/>
            <a:ext cx="5103841" cy="2822383"/>
          </a:xfrm>
          <a:prstGeom prst="roundRect">
            <a:avLst>
              <a:gd name="adj" fmla="val 6029"/>
            </a:avLst>
          </a:prstGeom>
          <a:solidFill>
            <a:schemeClr val="bg2">
              <a:lumMod val="95000"/>
            </a:schemeClr>
          </a:solidFill>
          <a:ln w="3175" cmpd="sng">
            <a:solidFill>
              <a:srgbClr val="676767"/>
            </a:solidFill>
            <a:prstDash val="dot"/>
          </a:ln>
          <a:effectLst/>
        </p:spPr>
        <p:style>
          <a:lnRef idx="2">
            <a:schemeClr val="accent1">
              <a:shade val="50000"/>
            </a:schemeClr>
          </a:lnRef>
          <a:fillRef idx="1">
            <a:schemeClr val="accent1"/>
          </a:fillRef>
          <a:effectRef idx="0">
            <a:schemeClr val="accent1"/>
          </a:effectRef>
          <a:fontRef idx="minor">
            <a:schemeClr val="lt1"/>
          </a:fontRef>
        </p:style>
        <p:txBody>
          <a:bodyPr lIns="121917" tIns="60959" rIns="121917" bIns="60959" rtlCol="0" anchor="ctr"/>
          <a:lstStyle/>
          <a:p>
            <a:pPr algn="ctr" defTabSz="609544">
              <a:defRPr/>
            </a:pPr>
            <a:endParaRPr lang="en-US" sz="2400">
              <a:solidFill>
                <a:srgbClr val="FFFFFF"/>
              </a:solidFill>
              <a:ea typeface="MS PGothic" panose="020B0600070205080204" pitchFamily="34" charset="-128"/>
            </a:endParaRPr>
          </a:p>
        </p:txBody>
      </p:sp>
      <p:sp>
        <p:nvSpPr>
          <p:cNvPr id="51" name="テキスト ボックス 28">
            <a:extLst>
              <a:ext uri="{FF2B5EF4-FFF2-40B4-BE49-F238E27FC236}">
                <a16:creationId xmlns:a16="http://schemas.microsoft.com/office/drawing/2014/main" id="{215E3CED-FA9F-2349-9FEE-8BB25A39A5C5}"/>
              </a:ext>
            </a:extLst>
          </p:cNvPr>
          <p:cNvSpPr txBox="1"/>
          <p:nvPr/>
        </p:nvSpPr>
        <p:spPr>
          <a:xfrm>
            <a:off x="150413" y="1288645"/>
            <a:ext cx="3592851" cy="2782428"/>
          </a:xfrm>
          <a:prstGeom prst="rect">
            <a:avLst/>
          </a:prstGeom>
          <a:noFill/>
        </p:spPr>
        <p:txBody>
          <a:bodyPr wrap="square" lIns="68580" tIns="34290" rIns="68580" bIns="34290" rtlCol="0" anchor="t">
            <a:spAutoFit/>
          </a:bodyPr>
          <a:lstStyle/>
          <a:p>
            <a:pPr marL="170974" indent="-170974" defTabSz="457189">
              <a:buFont typeface="Apple SD Gothic Neo Regular" panose="02000300000000000000" pitchFamily="2" charset="-127"/>
              <a:buChar char="◼"/>
            </a:pPr>
            <a:r>
              <a:rPr lang="ja-JP" altLang="en-US" sz="1200" b="1">
                <a:solidFill>
                  <a:srgbClr val="005073"/>
                </a:solidFill>
                <a:latin typeface="+mn-lt"/>
                <a:ea typeface="MS PGothic"/>
              </a:rPr>
              <a:t>共通部分</a:t>
            </a:r>
            <a:endParaRPr lang="en-US" altLang="ja-JP" sz="1200" b="1" dirty="0">
              <a:solidFill>
                <a:srgbClr val="005073"/>
              </a:solidFill>
              <a:latin typeface="+mn-lt"/>
              <a:ea typeface="MS PGothic"/>
            </a:endParaRPr>
          </a:p>
          <a:p>
            <a:pPr defTabSz="457189"/>
            <a:endParaRPr lang="ja-JP" altLang="en-US" sz="1088">
              <a:solidFill>
                <a:srgbClr val="282828"/>
              </a:solidFill>
              <a:latin typeface="+mn-lt"/>
              <a:ea typeface="MS PGothic"/>
            </a:endParaRPr>
          </a:p>
          <a:p>
            <a:pPr marL="384572" lvl="1" indent="-214313" defTabSz="457189">
              <a:buFont typeface="Arial" panose="020B0604020202020204" pitchFamily="34" charset="0"/>
              <a:buChar char="•"/>
            </a:pPr>
            <a:r>
              <a:rPr lang="en-US" altLang="ja-JP" sz="1088" dirty="0" err="1">
                <a:solidFill>
                  <a:srgbClr val="282828"/>
                </a:solidFill>
                <a:latin typeface="+mn-lt"/>
                <a:ea typeface="MS PGothic"/>
              </a:rPr>
              <a:t>ご</a:t>
            </a:r>
            <a:r>
              <a:rPr lang="ja-JP" altLang="en-US" sz="1088">
                <a:solidFill>
                  <a:srgbClr val="282828"/>
                </a:solidFill>
                <a:latin typeface="+mn-lt"/>
                <a:ea typeface="MS PGothic"/>
              </a:rPr>
              <a:t>購入頂いたソフトウェアライセンスは、スマートアカウントに登録されライセンス資産として管理できます。</a:t>
            </a:r>
            <a:endParaRPr lang="en-US" altLang="ja-JP" sz="1088" dirty="0">
              <a:solidFill>
                <a:srgbClr val="282828"/>
              </a:solidFill>
              <a:latin typeface="+mn-lt"/>
              <a:ea typeface="MS PGothic"/>
            </a:endParaRPr>
          </a:p>
          <a:p>
            <a:pPr marL="384572" lvl="1" indent="-214313" defTabSz="457189">
              <a:buFont typeface="Arial" panose="020B0604020202020204" pitchFamily="34" charset="0"/>
              <a:buChar char="•"/>
            </a:pPr>
            <a:r>
              <a:rPr lang="ja-JP" altLang="en-US" sz="1088">
                <a:solidFill>
                  <a:srgbClr val="282828"/>
                </a:solidFill>
                <a:latin typeface="+mn-lt"/>
                <a:ea typeface="MS PGothic"/>
              </a:rPr>
              <a:t>ライセンスを利用している製品（製品インスタンス）のリストと保有ライセンスを一元管理します。</a:t>
            </a:r>
            <a:endParaRPr lang="en-US" altLang="ja-JP" sz="1088" dirty="0">
              <a:solidFill>
                <a:srgbClr val="282828"/>
              </a:solidFill>
              <a:latin typeface="+mn-lt"/>
              <a:ea typeface="MS PGothic"/>
            </a:endParaRPr>
          </a:p>
          <a:p>
            <a:pPr marL="384572" lvl="1" indent="-214313" defTabSz="457189">
              <a:buFont typeface="Arial" panose="020B0604020202020204" pitchFamily="34" charset="0"/>
              <a:buChar char="•"/>
            </a:pPr>
            <a:r>
              <a:rPr lang="ja-JP" altLang="en-US" sz="1088">
                <a:solidFill>
                  <a:srgbClr val="282828"/>
                </a:solidFill>
                <a:latin typeface="+mn-lt"/>
                <a:ea typeface="MS PGothic"/>
              </a:rPr>
              <a:t>サブスクリプションライセンスを利用している製品の更新期限も一元可視化できます。</a:t>
            </a:r>
            <a:endParaRPr lang="en-US" altLang="ja-JP" sz="1088" dirty="0">
              <a:solidFill>
                <a:srgbClr val="282828"/>
              </a:solidFill>
              <a:latin typeface="+mn-lt"/>
              <a:ea typeface="MS PGothic"/>
            </a:endParaRPr>
          </a:p>
          <a:p>
            <a:pPr indent="-172641" defTabSz="457189"/>
            <a:endParaRPr lang="en-US" altLang="ja-JP" sz="1088" dirty="0">
              <a:solidFill>
                <a:srgbClr val="282828"/>
              </a:solidFill>
              <a:latin typeface="+mn-lt"/>
              <a:ea typeface="MS PGothic"/>
            </a:endParaRPr>
          </a:p>
          <a:p>
            <a:pPr marL="170974" indent="-170974" defTabSz="457189">
              <a:buFont typeface="Apple SD Gothic Neo Regular" panose="02000300000000000000" pitchFamily="2" charset="-127"/>
              <a:buChar char="◼"/>
              <a:defRPr/>
            </a:pPr>
            <a:r>
              <a:rPr kumimoji="1" lang="en-US" altLang="ja-JP" sz="1200" b="1" dirty="0">
                <a:solidFill>
                  <a:srgbClr val="005073"/>
                </a:solidFill>
                <a:latin typeface="+mn-lt"/>
                <a:ea typeface="MS PGothic"/>
                <a:cs typeface="+mn-cs"/>
              </a:rPr>
              <a:t>Smart Licensing Using Policy</a:t>
            </a:r>
            <a:r>
              <a:rPr kumimoji="1" lang="ja-JP" altLang="en-US" sz="1200" b="1">
                <a:solidFill>
                  <a:srgbClr val="005073"/>
                </a:solidFill>
                <a:latin typeface="+mn-lt"/>
                <a:ea typeface="MS PGothic"/>
                <a:cs typeface="+mn-cs"/>
              </a:rPr>
              <a:t>での変更点</a:t>
            </a:r>
            <a:endParaRPr kumimoji="1" lang="en-US" altLang="ja-JP" sz="1200" b="1" dirty="0">
              <a:solidFill>
                <a:srgbClr val="005073"/>
              </a:solidFill>
              <a:latin typeface="+mn-lt"/>
              <a:ea typeface="MS PGothic"/>
              <a:cs typeface="+mn-cs"/>
            </a:endParaRPr>
          </a:p>
          <a:p>
            <a:pPr defTabSz="457189">
              <a:defRPr/>
            </a:pPr>
            <a:endParaRPr lang="en-US" altLang="ja-JP" sz="1088" dirty="0">
              <a:solidFill>
                <a:srgbClr val="282828"/>
              </a:solidFill>
              <a:latin typeface="+mn-lt"/>
              <a:ea typeface="MS PGothic"/>
            </a:endParaRPr>
          </a:p>
          <a:p>
            <a:pPr marL="384572" lvl="1" indent="-214313" defTabSz="457189">
              <a:buFont typeface="Arial" panose="020B0604020202020204" pitchFamily="34" charset="0"/>
              <a:buChar char="•"/>
            </a:pPr>
            <a:r>
              <a:rPr lang="en-US" altLang="ja-JP" sz="1088" dirty="0" err="1">
                <a:solidFill>
                  <a:srgbClr val="282828"/>
                </a:solidFill>
                <a:latin typeface="+mn-lt"/>
                <a:ea typeface="MS PGothic"/>
              </a:rPr>
              <a:t>デバイス側からCSSM向けのレポートのみが発生します</a:t>
            </a:r>
            <a:r>
              <a:rPr lang="en-US" altLang="ja-JP" sz="1088" dirty="0">
                <a:solidFill>
                  <a:srgbClr val="282828"/>
                </a:solidFill>
                <a:latin typeface="+mn-lt"/>
                <a:ea typeface="MS PGothic"/>
              </a:rPr>
              <a:t>。</a:t>
            </a:r>
            <a:br>
              <a:rPr lang="en-US" altLang="ja-JP" sz="1088" dirty="0">
                <a:solidFill>
                  <a:srgbClr val="282828"/>
                </a:solidFill>
                <a:latin typeface="+mn-lt"/>
                <a:ea typeface="MS PGothic"/>
              </a:rPr>
            </a:br>
            <a:r>
              <a:rPr lang="en-US" altLang="ja-JP" sz="1088" dirty="0">
                <a:solidFill>
                  <a:srgbClr val="282828"/>
                </a:solidFill>
                <a:latin typeface="+mn-lt"/>
                <a:ea typeface="MS PGothic"/>
              </a:rPr>
              <a:t>※</a:t>
            </a:r>
            <a:r>
              <a:rPr lang="en-US" altLang="ja-JP" sz="1088" dirty="0" err="1">
                <a:solidFill>
                  <a:srgbClr val="282828"/>
                </a:solidFill>
                <a:latin typeface="+mn-lt"/>
                <a:ea typeface="MS PGothic"/>
              </a:rPr>
              <a:t>CSLUを介す</a:t>
            </a:r>
            <a:r>
              <a:rPr lang="ja-JP" altLang="en-US" sz="1088">
                <a:solidFill>
                  <a:srgbClr val="282828"/>
                </a:solidFill>
                <a:latin typeface="+mn-lt"/>
                <a:ea typeface="MS PGothic"/>
              </a:rPr>
              <a:t>る</a:t>
            </a:r>
            <a:r>
              <a:rPr lang="en-US" altLang="ja-JP" sz="1088" dirty="0" err="1">
                <a:solidFill>
                  <a:srgbClr val="282828"/>
                </a:solidFill>
                <a:latin typeface="+mn-lt"/>
                <a:ea typeface="MS PGothic"/>
              </a:rPr>
              <a:t>場合はCSLU向けとなります</a:t>
            </a:r>
            <a:r>
              <a:rPr lang="en-US" altLang="ja-JP" sz="1088" dirty="0">
                <a:solidFill>
                  <a:srgbClr val="282828"/>
                </a:solidFill>
                <a:latin typeface="+mn-lt"/>
                <a:ea typeface="MS PGothic"/>
              </a:rPr>
              <a:t>。</a:t>
            </a:r>
          </a:p>
          <a:p>
            <a:pPr marL="384572" lvl="1" indent="-214313" defTabSz="457189">
              <a:buFont typeface="Arial" panose="020B0604020202020204" pitchFamily="34" charset="0"/>
              <a:buChar char="•"/>
            </a:pPr>
            <a:r>
              <a:rPr lang="en-US" sz="1088" dirty="0">
                <a:solidFill>
                  <a:srgbClr val="282828"/>
                </a:solidFill>
                <a:latin typeface="+mn-lt"/>
                <a:ea typeface="MS PGothic"/>
              </a:rPr>
              <a:t>SA/VA</a:t>
            </a:r>
            <a:r>
              <a:rPr lang="ja-JP" altLang="en-US" sz="1088">
                <a:solidFill>
                  <a:srgbClr val="282828"/>
                </a:solidFill>
                <a:latin typeface="+mn-lt"/>
                <a:ea typeface="MS PGothic"/>
              </a:rPr>
              <a:t>情報はデバイス側に登録されません。</a:t>
            </a:r>
            <a:endParaRPr lang="en-US" altLang="ja-JP" sz="1088" dirty="0">
              <a:latin typeface="+mn-lt"/>
              <a:ea typeface="MS PGothic"/>
            </a:endParaRPr>
          </a:p>
          <a:p>
            <a:pPr marL="384572" lvl="1" indent="-214313" defTabSz="457189">
              <a:buFont typeface="Arial" panose="020B0604020202020204" pitchFamily="34" charset="0"/>
              <a:buChar char="•"/>
            </a:pPr>
            <a:r>
              <a:rPr lang="ja-JP" altLang="en-US" sz="1088">
                <a:solidFill>
                  <a:srgbClr val="282828"/>
                </a:solidFill>
                <a:latin typeface="+mn-lt"/>
                <a:ea typeface="MS PGothic"/>
              </a:rPr>
              <a:t>評価モードは存在しません。</a:t>
            </a:r>
          </a:p>
        </p:txBody>
      </p:sp>
      <p:cxnSp>
        <p:nvCxnSpPr>
          <p:cNvPr id="52" name="直線コネクタ 77">
            <a:extLst>
              <a:ext uri="{FF2B5EF4-FFF2-40B4-BE49-F238E27FC236}">
                <a16:creationId xmlns:a16="http://schemas.microsoft.com/office/drawing/2014/main" id="{F4FB52DE-980A-1C44-ACAC-EDE6B3534FF8}"/>
              </a:ext>
            </a:extLst>
          </p:cNvPr>
          <p:cNvCxnSpPr>
            <a:cxnSpLocks/>
          </p:cNvCxnSpPr>
          <p:nvPr/>
        </p:nvCxnSpPr>
        <p:spPr>
          <a:xfrm flipH="1" flipV="1">
            <a:off x="4779361" y="2487684"/>
            <a:ext cx="6011" cy="1187532"/>
          </a:xfrm>
          <a:prstGeom prst="line">
            <a:avLst/>
          </a:prstGeom>
          <a:ln w="38100">
            <a:solidFill>
              <a:srgbClr val="00B0F0"/>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53" name="直線コネクタ 79">
            <a:extLst>
              <a:ext uri="{FF2B5EF4-FFF2-40B4-BE49-F238E27FC236}">
                <a16:creationId xmlns:a16="http://schemas.microsoft.com/office/drawing/2014/main" id="{F74FDA11-87BE-ED4E-A922-CFBA1E01BA0B}"/>
              </a:ext>
            </a:extLst>
          </p:cNvPr>
          <p:cNvCxnSpPr>
            <a:cxnSpLocks/>
          </p:cNvCxnSpPr>
          <p:nvPr/>
        </p:nvCxnSpPr>
        <p:spPr>
          <a:xfrm flipH="1">
            <a:off x="5585597" y="2489217"/>
            <a:ext cx="184" cy="1165266"/>
          </a:xfrm>
          <a:prstGeom prst="line">
            <a:avLst/>
          </a:prstGeom>
          <a:ln w="38100">
            <a:solidFill>
              <a:srgbClr val="FFC000"/>
            </a:solidFill>
            <a:headEnd type="triangle"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54" name="直線コネクタ 81">
            <a:extLst>
              <a:ext uri="{FF2B5EF4-FFF2-40B4-BE49-F238E27FC236}">
                <a16:creationId xmlns:a16="http://schemas.microsoft.com/office/drawing/2014/main" id="{93E1F3E0-B5F2-E248-A264-8515F768F2EB}"/>
              </a:ext>
            </a:extLst>
          </p:cNvPr>
          <p:cNvCxnSpPr>
            <a:cxnSpLocks/>
          </p:cNvCxnSpPr>
          <p:nvPr/>
        </p:nvCxnSpPr>
        <p:spPr>
          <a:xfrm flipV="1">
            <a:off x="4946202" y="2469701"/>
            <a:ext cx="1190" cy="1187532"/>
          </a:xfrm>
          <a:prstGeom prst="line">
            <a:avLst/>
          </a:prstGeom>
          <a:ln w="38100">
            <a:solidFill>
              <a:srgbClr val="00B0F0"/>
            </a:solidFill>
            <a:headEnd type="triangle" w="med" len="med"/>
            <a:tailEnd type="none" w="med" len="med"/>
          </a:ln>
        </p:spPr>
        <p:style>
          <a:lnRef idx="1">
            <a:schemeClr val="accent1"/>
          </a:lnRef>
          <a:fillRef idx="0">
            <a:schemeClr val="accent1"/>
          </a:fillRef>
          <a:effectRef idx="0">
            <a:schemeClr val="accent1"/>
          </a:effectRef>
          <a:fontRef idx="minor">
            <a:schemeClr val="tx1"/>
          </a:fontRef>
        </p:style>
      </p:cxnSp>
      <p:sp>
        <p:nvSpPr>
          <p:cNvPr id="55" name="テキスト ボックス 82">
            <a:extLst>
              <a:ext uri="{FF2B5EF4-FFF2-40B4-BE49-F238E27FC236}">
                <a16:creationId xmlns:a16="http://schemas.microsoft.com/office/drawing/2014/main" id="{50E09167-2854-354A-AFB2-44A6F4212560}"/>
              </a:ext>
            </a:extLst>
          </p:cNvPr>
          <p:cNvSpPr txBox="1"/>
          <p:nvPr/>
        </p:nvSpPr>
        <p:spPr>
          <a:xfrm>
            <a:off x="4927555" y="2904995"/>
            <a:ext cx="725972" cy="393121"/>
          </a:xfrm>
          <a:prstGeom prst="rect">
            <a:avLst/>
          </a:prstGeom>
          <a:noFill/>
        </p:spPr>
        <p:txBody>
          <a:bodyPr wrap="square" lIns="68580" tIns="34290" rIns="68580" bIns="34290" rtlCol="0" anchor="t">
            <a:spAutoFit/>
          </a:bodyPr>
          <a:lstStyle/>
          <a:p>
            <a:pPr defTabSz="342900">
              <a:lnSpc>
                <a:spcPct val="150000"/>
              </a:lnSpc>
              <a:defRPr/>
            </a:pPr>
            <a:r>
              <a:rPr kumimoji="1" lang="en-US" altLang="ja-JP" sz="750" dirty="0">
                <a:solidFill>
                  <a:srgbClr val="00B0F0"/>
                </a:solidFill>
                <a:latin typeface="+mn-lt"/>
                <a:ea typeface="MS PGothic"/>
                <a:cs typeface="Arial"/>
              </a:rPr>
              <a:t>90</a:t>
            </a:r>
            <a:r>
              <a:rPr kumimoji="1" lang="ja-JP" altLang="en-US" sz="750">
                <a:solidFill>
                  <a:srgbClr val="00B0F0"/>
                </a:solidFill>
                <a:latin typeface="+mn-lt"/>
                <a:ea typeface="MS PGothic"/>
                <a:cs typeface="Arial"/>
              </a:rPr>
              <a:t>日ライ</a:t>
            </a:r>
            <a:endParaRPr lang="en-US" altLang="ja-JP" sz="750" dirty="0">
              <a:solidFill>
                <a:srgbClr val="282828"/>
              </a:solidFill>
              <a:latin typeface="+mn-lt"/>
              <a:ea typeface="MS PGothic"/>
              <a:cs typeface="Arial"/>
            </a:endParaRPr>
          </a:p>
          <a:p>
            <a:pPr defTabSz="342900">
              <a:lnSpc>
                <a:spcPct val="150000"/>
              </a:lnSpc>
              <a:defRPr/>
            </a:pPr>
            <a:r>
              <a:rPr kumimoji="1" lang="ja-JP" altLang="en-US" sz="750">
                <a:solidFill>
                  <a:srgbClr val="00B0F0"/>
                </a:solidFill>
                <a:latin typeface="+mn-lt"/>
                <a:ea typeface="MS PGothic"/>
                <a:cs typeface="Arial"/>
              </a:rPr>
              <a:t>センス認可</a:t>
            </a:r>
            <a:endParaRPr lang="ja-JP" altLang="en-US" sz="750">
              <a:latin typeface="+mn-lt"/>
              <a:ea typeface="MS PGothic"/>
              <a:cs typeface="Arial"/>
            </a:endParaRPr>
          </a:p>
        </p:txBody>
      </p:sp>
      <p:sp>
        <p:nvSpPr>
          <p:cNvPr id="56" name="テキスト ボックス 95">
            <a:extLst>
              <a:ext uri="{FF2B5EF4-FFF2-40B4-BE49-F238E27FC236}">
                <a16:creationId xmlns:a16="http://schemas.microsoft.com/office/drawing/2014/main" id="{BC669D42-1A6E-8445-993E-FC6FA2264CD4}"/>
              </a:ext>
            </a:extLst>
          </p:cNvPr>
          <p:cNvSpPr txBox="1"/>
          <p:nvPr/>
        </p:nvSpPr>
        <p:spPr>
          <a:xfrm>
            <a:off x="6602384" y="3088309"/>
            <a:ext cx="1282364" cy="553998"/>
          </a:xfrm>
          <a:prstGeom prst="rect">
            <a:avLst/>
          </a:prstGeom>
          <a:noFill/>
        </p:spPr>
        <p:txBody>
          <a:bodyPr wrap="square" rtlCol="0">
            <a:spAutoFit/>
          </a:bodyPr>
          <a:lstStyle/>
          <a:p>
            <a:pPr defTabSz="342900">
              <a:defRPr/>
            </a:pPr>
            <a:r>
              <a:rPr kumimoji="1" lang="ja-JP" altLang="en-US" sz="750" i="1" u="sng">
                <a:solidFill>
                  <a:srgbClr val="EAB200"/>
                </a:solidFill>
                <a:latin typeface="+mn-lt"/>
                <a:ea typeface="MS PGothic" panose="020B0600070205080204" pitchFamily="34" charset="-128"/>
                <a:cs typeface="Arial" panose="020B0604020202020204" pitchFamily="34" charset="0"/>
              </a:rPr>
              <a:t>シスコデフォルトポリシー</a:t>
            </a:r>
            <a:endParaRPr kumimoji="1" lang="en-US" altLang="ja-JP" sz="750" i="1" u="sng" dirty="0">
              <a:solidFill>
                <a:srgbClr val="EAB200"/>
              </a:solidFill>
              <a:latin typeface="+mn-lt"/>
              <a:ea typeface="MS PGothic" panose="020B0600070205080204" pitchFamily="34" charset="-128"/>
              <a:cs typeface="Arial" panose="020B0604020202020204" pitchFamily="34" charset="0"/>
            </a:endParaRPr>
          </a:p>
          <a:p>
            <a:pPr defTabSz="342900">
              <a:defRPr/>
            </a:pPr>
            <a:r>
              <a:rPr kumimoji="1" lang="ja-JP" altLang="en-US" sz="750" i="1">
                <a:solidFill>
                  <a:srgbClr val="EAB200"/>
                </a:solidFill>
                <a:latin typeface="+mn-lt"/>
                <a:ea typeface="MS PGothic" panose="020B0600070205080204" pitchFamily="34" charset="-128"/>
                <a:cs typeface="Arial" panose="020B0604020202020204" pitchFamily="34" charset="0"/>
              </a:rPr>
              <a:t>　</a:t>
            </a:r>
            <a:r>
              <a:rPr kumimoji="1" lang="en-US" altLang="ja-JP" sz="750" i="1" dirty="0">
                <a:solidFill>
                  <a:srgbClr val="EAB200"/>
                </a:solidFill>
                <a:latin typeface="+mn-lt"/>
                <a:ea typeface="MS PGothic" panose="020B0600070205080204" pitchFamily="34" charset="-128"/>
                <a:cs typeface="Arial" panose="020B0604020202020204" pitchFamily="34" charset="0"/>
              </a:rPr>
              <a:t>Perpetual</a:t>
            </a:r>
            <a:r>
              <a:rPr kumimoji="1" lang="ja-JP" altLang="en-US" sz="750" i="1">
                <a:solidFill>
                  <a:srgbClr val="EAB200"/>
                </a:solidFill>
                <a:latin typeface="+mn-lt"/>
                <a:ea typeface="MS PGothic" panose="020B0600070205080204" pitchFamily="34" charset="-128"/>
                <a:cs typeface="Arial" panose="020B0604020202020204" pitchFamily="34" charset="0"/>
              </a:rPr>
              <a:t>　不要</a:t>
            </a:r>
            <a:endParaRPr kumimoji="1" lang="en-US" altLang="ja-JP" sz="750" i="1" dirty="0">
              <a:solidFill>
                <a:srgbClr val="EAB200"/>
              </a:solidFill>
              <a:latin typeface="+mn-lt"/>
              <a:ea typeface="MS PGothic" panose="020B0600070205080204" pitchFamily="34" charset="-128"/>
              <a:cs typeface="Arial" panose="020B0604020202020204" pitchFamily="34" charset="0"/>
            </a:endParaRPr>
          </a:p>
          <a:p>
            <a:pPr defTabSz="342900">
              <a:defRPr/>
            </a:pPr>
            <a:r>
              <a:rPr kumimoji="1" lang="ja-JP" altLang="en-US" sz="750" i="1">
                <a:solidFill>
                  <a:srgbClr val="EAB200"/>
                </a:solidFill>
                <a:latin typeface="+mn-lt"/>
                <a:ea typeface="MS PGothic" panose="020B0600070205080204" pitchFamily="34" charset="-128"/>
                <a:cs typeface="Arial" panose="020B0604020202020204" pitchFamily="34" charset="0"/>
              </a:rPr>
              <a:t>　</a:t>
            </a:r>
            <a:r>
              <a:rPr kumimoji="1" lang="en-US" altLang="ja-JP" sz="750" i="1" dirty="0">
                <a:solidFill>
                  <a:srgbClr val="EAB200"/>
                </a:solidFill>
                <a:latin typeface="+mn-lt"/>
                <a:ea typeface="MS PGothic" panose="020B0600070205080204" pitchFamily="34" charset="-128"/>
                <a:cs typeface="Arial" panose="020B0604020202020204" pitchFamily="34" charset="0"/>
              </a:rPr>
              <a:t>Subscription</a:t>
            </a:r>
            <a:r>
              <a:rPr kumimoji="1" lang="ja-JP" altLang="en-US" sz="750" i="1">
                <a:solidFill>
                  <a:srgbClr val="EAB200"/>
                </a:solidFill>
                <a:latin typeface="+mn-lt"/>
                <a:ea typeface="MS PGothic" panose="020B0600070205080204" pitchFamily="34" charset="-128"/>
                <a:cs typeface="Arial" panose="020B0604020202020204" pitchFamily="34" charset="0"/>
              </a:rPr>
              <a:t>　</a:t>
            </a:r>
            <a:r>
              <a:rPr kumimoji="1" lang="en-US" altLang="ja-JP" sz="750" i="1" dirty="0">
                <a:solidFill>
                  <a:srgbClr val="EAB200"/>
                </a:solidFill>
                <a:latin typeface="+mn-lt"/>
                <a:ea typeface="MS PGothic" panose="020B0600070205080204" pitchFamily="34" charset="-128"/>
                <a:cs typeface="Arial" panose="020B0604020202020204" pitchFamily="34" charset="0"/>
              </a:rPr>
              <a:t>90</a:t>
            </a:r>
            <a:r>
              <a:rPr kumimoji="1" lang="ja-JP" altLang="en-US" sz="750" i="1">
                <a:solidFill>
                  <a:srgbClr val="EAB200"/>
                </a:solidFill>
                <a:latin typeface="+mn-lt"/>
                <a:ea typeface="MS PGothic" panose="020B0600070205080204" pitchFamily="34" charset="-128"/>
                <a:cs typeface="Arial" panose="020B0604020202020204" pitchFamily="34" charset="0"/>
              </a:rPr>
              <a:t>日ごと</a:t>
            </a:r>
            <a:endParaRPr kumimoji="1" lang="en-US" altLang="ja-JP" sz="750" i="1" dirty="0">
              <a:solidFill>
                <a:srgbClr val="EAB200"/>
              </a:solidFill>
              <a:latin typeface="+mn-lt"/>
              <a:ea typeface="MS PGothic" panose="020B0600070205080204" pitchFamily="34" charset="-128"/>
              <a:cs typeface="Arial" panose="020B0604020202020204" pitchFamily="34" charset="0"/>
            </a:endParaRPr>
          </a:p>
          <a:p>
            <a:pPr defTabSz="342900">
              <a:defRPr/>
            </a:pPr>
            <a:r>
              <a:rPr kumimoji="1" lang="ja-JP" altLang="en-US" sz="750" i="1">
                <a:solidFill>
                  <a:srgbClr val="EAB200"/>
                </a:solidFill>
                <a:latin typeface="+mn-lt"/>
                <a:ea typeface="MS PGothic" panose="020B0600070205080204" pitchFamily="34" charset="-128"/>
                <a:cs typeface="Arial" panose="020B0604020202020204" pitchFamily="34" charset="0"/>
              </a:rPr>
              <a:t>　変更時　</a:t>
            </a:r>
            <a:r>
              <a:rPr kumimoji="1" lang="en-US" altLang="ja-JP" sz="750" i="1" dirty="0">
                <a:solidFill>
                  <a:srgbClr val="EAB200"/>
                </a:solidFill>
                <a:latin typeface="+mn-lt"/>
                <a:ea typeface="MS PGothic" panose="020B0600070205080204" pitchFamily="34" charset="-128"/>
                <a:cs typeface="Arial" panose="020B0604020202020204" pitchFamily="34" charset="0"/>
              </a:rPr>
              <a:t>90</a:t>
            </a:r>
            <a:r>
              <a:rPr kumimoji="1" lang="ja-JP" altLang="en-US" sz="750" i="1">
                <a:solidFill>
                  <a:srgbClr val="EAB200"/>
                </a:solidFill>
                <a:latin typeface="+mn-lt"/>
                <a:ea typeface="MS PGothic" panose="020B0600070205080204" pitchFamily="34" charset="-128"/>
                <a:cs typeface="Arial" panose="020B0604020202020204" pitchFamily="34" charset="0"/>
              </a:rPr>
              <a:t>日以内</a:t>
            </a:r>
          </a:p>
        </p:txBody>
      </p:sp>
      <p:sp>
        <p:nvSpPr>
          <p:cNvPr id="57" name="Rounded Rectangle 166">
            <a:extLst>
              <a:ext uri="{FF2B5EF4-FFF2-40B4-BE49-F238E27FC236}">
                <a16:creationId xmlns:a16="http://schemas.microsoft.com/office/drawing/2014/main" id="{DC1CE0ED-6AFE-D74C-9FA2-2EF5D5947739}"/>
              </a:ext>
            </a:extLst>
          </p:cNvPr>
          <p:cNvSpPr/>
          <p:nvPr/>
        </p:nvSpPr>
        <p:spPr>
          <a:xfrm>
            <a:off x="4300419" y="2150534"/>
            <a:ext cx="1511999" cy="351000"/>
          </a:xfrm>
          <a:prstGeom prst="roundRect">
            <a:avLst/>
          </a:prstGeom>
          <a:solidFill>
            <a:schemeClr val="accent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189">
              <a:defRPr/>
            </a:pPr>
            <a:r>
              <a:rPr lang="en-US" sz="1050" dirty="0" err="1">
                <a:solidFill>
                  <a:srgbClr val="FFFFFF"/>
                </a:solidFill>
              </a:rPr>
              <a:t>CSSM</a:t>
            </a:r>
            <a:r>
              <a:rPr lang="en-US" sz="1050" dirty="0">
                <a:solidFill>
                  <a:srgbClr val="FFFFFF"/>
                </a:solidFill>
              </a:rPr>
              <a:t> On Cloud</a:t>
            </a:r>
          </a:p>
        </p:txBody>
      </p:sp>
      <p:sp>
        <p:nvSpPr>
          <p:cNvPr id="58" name="Rounded Rectangle 175">
            <a:extLst>
              <a:ext uri="{FF2B5EF4-FFF2-40B4-BE49-F238E27FC236}">
                <a16:creationId xmlns:a16="http://schemas.microsoft.com/office/drawing/2014/main" id="{74FE80EB-41DD-0745-B56A-02690697CB06}"/>
              </a:ext>
            </a:extLst>
          </p:cNvPr>
          <p:cNvSpPr/>
          <p:nvPr/>
        </p:nvSpPr>
        <p:spPr>
          <a:xfrm>
            <a:off x="4300419" y="3648772"/>
            <a:ext cx="1511999" cy="351000"/>
          </a:xfrm>
          <a:prstGeom prst="roundRect">
            <a:avLst/>
          </a:prstGeom>
          <a:solidFill>
            <a:schemeClr val="bg2">
              <a:lumMod val="65000"/>
            </a:schemeClr>
          </a:solidFill>
          <a:ln>
            <a:solidFill>
              <a:schemeClr val="tx1">
                <a:lumMod val="90000"/>
                <a:lumOff val="1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189">
              <a:defRPr/>
            </a:pPr>
            <a:r>
              <a:rPr lang="en-US" sz="1050" dirty="0">
                <a:solidFill>
                  <a:srgbClr val="FFFFFF"/>
                </a:solidFill>
                <a:ea typeface="ＭＳ Ｐゴシック" charset="0"/>
              </a:rPr>
              <a:t>Device</a:t>
            </a:r>
          </a:p>
        </p:txBody>
      </p:sp>
      <p:sp>
        <p:nvSpPr>
          <p:cNvPr id="59" name="Freeform 91">
            <a:extLst>
              <a:ext uri="{FF2B5EF4-FFF2-40B4-BE49-F238E27FC236}">
                <a16:creationId xmlns:a16="http://schemas.microsoft.com/office/drawing/2014/main" id="{14816538-0253-544C-A9CE-DD6C01BE295A}"/>
              </a:ext>
            </a:extLst>
          </p:cNvPr>
          <p:cNvSpPr>
            <a:spLocks/>
          </p:cNvSpPr>
          <p:nvPr/>
        </p:nvSpPr>
        <p:spPr bwMode="auto">
          <a:xfrm flipH="1">
            <a:off x="4033995" y="2285721"/>
            <a:ext cx="567445" cy="344427"/>
          </a:xfrm>
          <a:custGeom>
            <a:avLst/>
            <a:gdLst>
              <a:gd name="T0" fmla="*/ 699 w 799"/>
              <a:gd name="T1" fmla="*/ 264 h 464"/>
              <a:gd name="T2" fmla="*/ 698 w 799"/>
              <a:gd name="T3" fmla="*/ 264 h 464"/>
              <a:gd name="T4" fmla="*/ 699 w 799"/>
              <a:gd name="T5" fmla="*/ 253 h 464"/>
              <a:gd name="T6" fmla="*/ 635 w 799"/>
              <a:gd name="T7" fmla="*/ 190 h 464"/>
              <a:gd name="T8" fmla="*/ 623 w 799"/>
              <a:gd name="T9" fmla="*/ 191 h 464"/>
              <a:gd name="T10" fmla="*/ 629 w 799"/>
              <a:gd name="T11" fmla="*/ 153 h 464"/>
              <a:gd name="T12" fmla="*/ 457 w 799"/>
              <a:gd name="T13" fmla="*/ 0 h 464"/>
              <a:gd name="T14" fmla="*/ 288 w 799"/>
              <a:gd name="T15" fmla="*/ 124 h 464"/>
              <a:gd name="T16" fmla="*/ 229 w 799"/>
              <a:gd name="T17" fmla="*/ 102 h 464"/>
              <a:gd name="T18" fmla="*/ 138 w 799"/>
              <a:gd name="T19" fmla="*/ 194 h 464"/>
              <a:gd name="T20" fmla="*/ 138 w 799"/>
              <a:gd name="T21" fmla="*/ 199 h 464"/>
              <a:gd name="T22" fmla="*/ 133 w 799"/>
              <a:gd name="T23" fmla="*/ 198 h 464"/>
              <a:gd name="T24" fmla="*/ 0 w 799"/>
              <a:gd name="T25" fmla="*/ 331 h 464"/>
              <a:gd name="T26" fmla="*/ 133 w 799"/>
              <a:gd name="T27" fmla="*/ 464 h 464"/>
              <a:gd name="T28" fmla="*/ 699 w 799"/>
              <a:gd name="T29" fmla="*/ 464 h 464"/>
              <a:gd name="T30" fmla="*/ 799 w 799"/>
              <a:gd name="T31" fmla="*/ 364 h 464"/>
              <a:gd name="T32" fmla="*/ 699 w 799"/>
              <a:gd name="T33" fmla="*/ 264 h 4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99" h="464">
                <a:moveTo>
                  <a:pt x="699" y="264"/>
                </a:moveTo>
                <a:cubicBezTo>
                  <a:pt x="698" y="264"/>
                  <a:pt x="698" y="264"/>
                  <a:pt x="698" y="264"/>
                </a:cubicBezTo>
                <a:cubicBezTo>
                  <a:pt x="698" y="260"/>
                  <a:pt x="699" y="257"/>
                  <a:pt x="699" y="253"/>
                </a:cubicBezTo>
                <a:cubicBezTo>
                  <a:pt x="699" y="218"/>
                  <a:pt x="670" y="190"/>
                  <a:pt x="635" y="190"/>
                </a:cubicBezTo>
                <a:cubicBezTo>
                  <a:pt x="631" y="190"/>
                  <a:pt x="627" y="190"/>
                  <a:pt x="623" y="191"/>
                </a:cubicBezTo>
                <a:cubicBezTo>
                  <a:pt x="627" y="179"/>
                  <a:pt x="629" y="166"/>
                  <a:pt x="629" y="153"/>
                </a:cubicBezTo>
                <a:cubicBezTo>
                  <a:pt x="629" y="69"/>
                  <a:pt x="552" y="0"/>
                  <a:pt x="457" y="0"/>
                </a:cubicBezTo>
                <a:cubicBezTo>
                  <a:pt x="373" y="0"/>
                  <a:pt x="304" y="53"/>
                  <a:pt x="288" y="124"/>
                </a:cubicBezTo>
                <a:cubicBezTo>
                  <a:pt x="272" y="110"/>
                  <a:pt x="252" y="102"/>
                  <a:pt x="229" y="102"/>
                </a:cubicBezTo>
                <a:cubicBezTo>
                  <a:pt x="179" y="102"/>
                  <a:pt x="138" y="143"/>
                  <a:pt x="138" y="194"/>
                </a:cubicBezTo>
                <a:cubicBezTo>
                  <a:pt x="138" y="195"/>
                  <a:pt x="138" y="197"/>
                  <a:pt x="138" y="199"/>
                </a:cubicBezTo>
                <a:cubicBezTo>
                  <a:pt x="133" y="198"/>
                  <a:pt x="133" y="198"/>
                  <a:pt x="133" y="198"/>
                </a:cubicBezTo>
                <a:cubicBezTo>
                  <a:pt x="59" y="198"/>
                  <a:pt x="0" y="257"/>
                  <a:pt x="0" y="331"/>
                </a:cubicBezTo>
                <a:cubicBezTo>
                  <a:pt x="0" y="404"/>
                  <a:pt x="59" y="464"/>
                  <a:pt x="133" y="464"/>
                </a:cubicBezTo>
                <a:cubicBezTo>
                  <a:pt x="699" y="464"/>
                  <a:pt x="699" y="464"/>
                  <a:pt x="699" y="464"/>
                </a:cubicBezTo>
                <a:cubicBezTo>
                  <a:pt x="754" y="464"/>
                  <a:pt x="799" y="419"/>
                  <a:pt x="799" y="364"/>
                </a:cubicBezTo>
                <a:cubicBezTo>
                  <a:pt x="799" y="309"/>
                  <a:pt x="754" y="264"/>
                  <a:pt x="699" y="264"/>
                </a:cubicBezTo>
                <a:close/>
              </a:path>
            </a:pathLst>
          </a:custGeom>
          <a:gradFill flip="none" rotWithShape="1">
            <a:gsLst>
              <a:gs pos="100000">
                <a:schemeClr val="bg2">
                  <a:lumMod val="75000"/>
                </a:schemeClr>
              </a:gs>
              <a:gs pos="0">
                <a:srgbClr val="FFFFFF">
                  <a:alpha val="86000"/>
                </a:srgbClr>
              </a:gs>
            </a:gsLst>
            <a:path path="shape">
              <a:fillToRect l="50000" t="50000" r="50000" b="50000"/>
            </a:path>
            <a:tileRect/>
          </a:gradFill>
          <a:ln w="25400" cap="flat" cmpd="sng" algn="ctr">
            <a:solidFill>
              <a:srgbClr val="FFFFFF">
                <a:lumMod val="75000"/>
              </a:srgbClr>
            </a:solidFill>
            <a:prstDash val="solid"/>
          </a:ln>
          <a:effectLst/>
        </p:spPr>
        <p:txBody>
          <a:bodyPr lIns="68565" tIns="34283" rIns="68565" bIns="34283" rtlCol="0" anchor="ctr"/>
          <a:lstStyle/>
          <a:p>
            <a:pPr algn="ctr" defTabSz="457166" eaLnBrk="0" hangingPunct="0">
              <a:defRPr/>
            </a:pPr>
            <a:endParaRPr lang="en-US" sz="1050" kern="0">
              <a:solidFill>
                <a:srgbClr val="1E4471"/>
              </a:solidFill>
              <a:latin typeface="+mn-lt"/>
              <a:ea typeface="ＭＳ Ｐゴシック" panose="020B0600070205080204" pitchFamily="34" charset="-128"/>
              <a:cs typeface="Arial" panose="020B0604020202020204" pitchFamily="34" charset="0"/>
            </a:endParaRPr>
          </a:p>
        </p:txBody>
      </p:sp>
      <p:sp>
        <p:nvSpPr>
          <p:cNvPr id="60" name="Rounded Rectangle 166">
            <a:extLst>
              <a:ext uri="{FF2B5EF4-FFF2-40B4-BE49-F238E27FC236}">
                <a16:creationId xmlns:a16="http://schemas.microsoft.com/office/drawing/2014/main" id="{95C301F5-B5C4-8042-BC80-E3988B6E75ED}"/>
              </a:ext>
            </a:extLst>
          </p:cNvPr>
          <p:cNvSpPr/>
          <p:nvPr/>
        </p:nvSpPr>
        <p:spPr>
          <a:xfrm>
            <a:off x="7091120" y="2135688"/>
            <a:ext cx="1511999" cy="351000"/>
          </a:xfrm>
          <a:prstGeom prst="roundRect">
            <a:avLst/>
          </a:prstGeom>
          <a:solidFill>
            <a:schemeClr val="accent1"/>
          </a:solid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189">
              <a:defRPr/>
            </a:pPr>
            <a:r>
              <a:rPr lang="en-US" sz="1050" dirty="0">
                <a:solidFill>
                  <a:srgbClr val="FFFFFF"/>
                </a:solidFill>
              </a:rPr>
              <a:t>CSSM On Cloud</a:t>
            </a:r>
          </a:p>
        </p:txBody>
      </p:sp>
      <p:sp>
        <p:nvSpPr>
          <p:cNvPr id="61" name="Rounded Rectangle 175">
            <a:extLst>
              <a:ext uri="{FF2B5EF4-FFF2-40B4-BE49-F238E27FC236}">
                <a16:creationId xmlns:a16="http://schemas.microsoft.com/office/drawing/2014/main" id="{B6A74214-BEFC-5741-8E52-3784677DFE5B}"/>
              </a:ext>
            </a:extLst>
          </p:cNvPr>
          <p:cNvSpPr/>
          <p:nvPr/>
        </p:nvSpPr>
        <p:spPr>
          <a:xfrm>
            <a:off x="7122660" y="3656192"/>
            <a:ext cx="1448918" cy="351000"/>
          </a:xfrm>
          <a:prstGeom prst="roundRect">
            <a:avLst/>
          </a:prstGeom>
          <a:solidFill>
            <a:schemeClr val="bg2">
              <a:lumMod val="65000"/>
            </a:schemeClr>
          </a:solidFill>
          <a:ln>
            <a:solidFill>
              <a:schemeClr val="tx1">
                <a:lumMod val="90000"/>
                <a:lumOff val="1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189">
              <a:defRPr/>
            </a:pPr>
            <a:r>
              <a:rPr lang="en-US" sz="1050" dirty="0">
                <a:solidFill>
                  <a:srgbClr val="FFFFFF"/>
                </a:solidFill>
                <a:ea typeface="ＭＳ Ｐゴシック" charset="0"/>
              </a:rPr>
              <a:t>Device</a:t>
            </a:r>
          </a:p>
        </p:txBody>
      </p:sp>
      <p:sp>
        <p:nvSpPr>
          <p:cNvPr id="62" name="Freeform 91">
            <a:extLst>
              <a:ext uri="{FF2B5EF4-FFF2-40B4-BE49-F238E27FC236}">
                <a16:creationId xmlns:a16="http://schemas.microsoft.com/office/drawing/2014/main" id="{1FA412C9-0C5B-C845-B791-86B0352581BC}"/>
              </a:ext>
            </a:extLst>
          </p:cNvPr>
          <p:cNvSpPr>
            <a:spLocks/>
          </p:cNvSpPr>
          <p:nvPr/>
        </p:nvSpPr>
        <p:spPr bwMode="auto">
          <a:xfrm flipH="1">
            <a:off x="6820073" y="2270876"/>
            <a:ext cx="567445" cy="344427"/>
          </a:xfrm>
          <a:custGeom>
            <a:avLst/>
            <a:gdLst>
              <a:gd name="T0" fmla="*/ 699 w 799"/>
              <a:gd name="T1" fmla="*/ 264 h 464"/>
              <a:gd name="T2" fmla="*/ 698 w 799"/>
              <a:gd name="T3" fmla="*/ 264 h 464"/>
              <a:gd name="T4" fmla="*/ 699 w 799"/>
              <a:gd name="T5" fmla="*/ 253 h 464"/>
              <a:gd name="T6" fmla="*/ 635 w 799"/>
              <a:gd name="T7" fmla="*/ 190 h 464"/>
              <a:gd name="T8" fmla="*/ 623 w 799"/>
              <a:gd name="T9" fmla="*/ 191 h 464"/>
              <a:gd name="T10" fmla="*/ 629 w 799"/>
              <a:gd name="T11" fmla="*/ 153 h 464"/>
              <a:gd name="T12" fmla="*/ 457 w 799"/>
              <a:gd name="T13" fmla="*/ 0 h 464"/>
              <a:gd name="T14" fmla="*/ 288 w 799"/>
              <a:gd name="T15" fmla="*/ 124 h 464"/>
              <a:gd name="T16" fmla="*/ 229 w 799"/>
              <a:gd name="T17" fmla="*/ 102 h 464"/>
              <a:gd name="T18" fmla="*/ 138 w 799"/>
              <a:gd name="T19" fmla="*/ 194 h 464"/>
              <a:gd name="T20" fmla="*/ 138 w 799"/>
              <a:gd name="T21" fmla="*/ 199 h 464"/>
              <a:gd name="T22" fmla="*/ 133 w 799"/>
              <a:gd name="T23" fmla="*/ 198 h 464"/>
              <a:gd name="T24" fmla="*/ 0 w 799"/>
              <a:gd name="T25" fmla="*/ 331 h 464"/>
              <a:gd name="T26" fmla="*/ 133 w 799"/>
              <a:gd name="T27" fmla="*/ 464 h 464"/>
              <a:gd name="T28" fmla="*/ 699 w 799"/>
              <a:gd name="T29" fmla="*/ 464 h 464"/>
              <a:gd name="T30" fmla="*/ 799 w 799"/>
              <a:gd name="T31" fmla="*/ 364 h 464"/>
              <a:gd name="T32" fmla="*/ 699 w 799"/>
              <a:gd name="T33" fmla="*/ 264 h 4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99" h="464">
                <a:moveTo>
                  <a:pt x="699" y="264"/>
                </a:moveTo>
                <a:cubicBezTo>
                  <a:pt x="698" y="264"/>
                  <a:pt x="698" y="264"/>
                  <a:pt x="698" y="264"/>
                </a:cubicBezTo>
                <a:cubicBezTo>
                  <a:pt x="698" y="260"/>
                  <a:pt x="699" y="257"/>
                  <a:pt x="699" y="253"/>
                </a:cubicBezTo>
                <a:cubicBezTo>
                  <a:pt x="699" y="218"/>
                  <a:pt x="670" y="190"/>
                  <a:pt x="635" y="190"/>
                </a:cubicBezTo>
                <a:cubicBezTo>
                  <a:pt x="631" y="190"/>
                  <a:pt x="627" y="190"/>
                  <a:pt x="623" y="191"/>
                </a:cubicBezTo>
                <a:cubicBezTo>
                  <a:pt x="627" y="179"/>
                  <a:pt x="629" y="166"/>
                  <a:pt x="629" y="153"/>
                </a:cubicBezTo>
                <a:cubicBezTo>
                  <a:pt x="629" y="69"/>
                  <a:pt x="552" y="0"/>
                  <a:pt x="457" y="0"/>
                </a:cubicBezTo>
                <a:cubicBezTo>
                  <a:pt x="373" y="0"/>
                  <a:pt x="304" y="53"/>
                  <a:pt x="288" y="124"/>
                </a:cubicBezTo>
                <a:cubicBezTo>
                  <a:pt x="272" y="110"/>
                  <a:pt x="252" y="102"/>
                  <a:pt x="229" y="102"/>
                </a:cubicBezTo>
                <a:cubicBezTo>
                  <a:pt x="179" y="102"/>
                  <a:pt x="138" y="143"/>
                  <a:pt x="138" y="194"/>
                </a:cubicBezTo>
                <a:cubicBezTo>
                  <a:pt x="138" y="195"/>
                  <a:pt x="138" y="197"/>
                  <a:pt x="138" y="199"/>
                </a:cubicBezTo>
                <a:cubicBezTo>
                  <a:pt x="133" y="198"/>
                  <a:pt x="133" y="198"/>
                  <a:pt x="133" y="198"/>
                </a:cubicBezTo>
                <a:cubicBezTo>
                  <a:pt x="59" y="198"/>
                  <a:pt x="0" y="257"/>
                  <a:pt x="0" y="331"/>
                </a:cubicBezTo>
                <a:cubicBezTo>
                  <a:pt x="0" y="404"/>
                  <a:pt x="59" y="464"/>
                  <a:pt x="133" y="464"/>
                </a:cubicBezTo>
                <a:cubicBezTo>
                  <a:pt x="699" y="464"/>
                  <a:pt x="699" y="464"/>
                  <a:pt x="699" y="464"/>
                </a:cubicBezTo>
                <a:cubicBezTo>
                  <a:pt x="754" y="464"/>
                  <a:pt x="799" y="419"/>
                  <a:pt x="799" y="364"/>
                </a:cubicBezTo>
                <a:cubicBezTo>
                  <a:pt x="799" y="309"/>
                  <a:pt x="754" y="264"/>
                  <a:pt x="699" y="264"/>
                </a:cubicBezTo>
                <a:close/>
              </a:path>
            </a:pathLst>
          </a:custGeom>
          <a:gradFill flip="none" rotWithShape="1">
            <a:gsLst>
              <a:gs pos="100000">
                <a:schemeClr val="bg2">
                  <a:lumMod val="75000"/>
                </a:schemeClr>
              </a:gs>
              <a:gs pos="0">
                <a:srgbClr val="FFFFFF">
                  <a:alpha val="86000"/>
                </a:srgbClr>
              </a:gs>
            </a:gsLst>
            <a:path path="shape">
              <a:fillToRect l="50000" t="50000" r="50000" b="50000"/>
            </a:path>
            <a:tileRect/>
          </a:gradFill>
          <a:ln w="25400" cap="flat" cmpd="sng" algn="ctr">
            <a:solidFill>
              <a:srgbClr val="FFFFFF">
                <a:lumMod val="75000"/>
              </a:srgbClr>
            </a:solidFill>
            <a:prstDash val="solid"/>
          </a:ln>
          <a:effectLst/>
        </p:spPr>
        <p:txBody>
          <a:bodyPr lIns="68565" tIns="34283" rIns="68565" bIns="34283" rtlCol="0" anchor="ctr"/>
          <a:lstStyle/>
          <a:p>
            <a:pPr algn="ctr" defTabSz="457166" eaLnBrk="0" hangingPunct="0">
              <a:defRPr/>
            </a:pPr>
            <a:endParaRPr lang="en-US" sz="1050" kern="0">
              <a:solidFill>
                <a:srgbClr val="1E4471"/>
              </a:solidFill>
              <a:latin typeface="+mn-lt"/>
              <a:ea typeface="ＭＳ Ｐゴシック" panose="020B0600070205080204" pitchFamily="34" charset="-128"/>
              <a:cs typeface="Arial" panose="020B0604020202020204" pitchFamily="34" charset="0"/>
            </a:endParaRPr>
          </a:p>
        </p:txBody>
      </p:sp>
      <p:sp>
        <p:nvSpPr>
          <p:cNvPr id="63" name="テキスト ボックス 78">
            <a:extLst>
              <a:ext uri="{FF2B5EF4-FFF2-40B4-BE49-F238E27FC236}">
                <a16:creationId xmlns:a16="http://schemas.microsoft.com/office/drawing/2014/main" id="{0F048A73-3894-BF4D-ADE5-FAD2729D3C35}"/>
              </a:ext>
            </a:extLst>
          </p:cNvPr>
          <p:cNvSpPr txBox="1"/>
          <p:nvPr/>
        </p:nvSpPr>
        <p:spPr>
          <a:xfrm>
            <a:off x="4023778" y="2902936"/>
            <a:ext cx="841042" cy="393121"/>
          </a:xfrm>
          <a:prstGeom prst="rect">
            <a:avLst/>
          </a:prstGeom>
          <a:noFill/>
        </p:spPr>
        <p:txBody>
          <a:bodyPr wrap="square" lIns="68580" tIns="34290" rIns="68580" bIns="34290" rtlCol="0" anchor="t">
            <a:spAutoFit/>
          </a:bodyPr>
          <a:lstStyle/>
          <a:p>
            <a:pPr defTabSz="342900">
              <a:lnSpc>
                <a:spcPct val="150000"/>
              </a:lnSpc>
              <a:defRPr/>
            </a:pPr>
            <a:r>
              <a:rPr kumimoji="1" lang="ja-JP" altLang="en-US" sz="750">
                <a:solidFill>
                  <a:srgbClr val="00B0F0"/>
                </a:solidFill>
                <a:latin typeface="+mn-lt"/>
                <a:ea typeface="MS PGothic"/>
                <a:cs typeface="Arial"/>
              </a:rPr>
              <a:t>トークンを利用</a:t>
            </a:r>
            <a:endParaRPr lang="ja-JP" altLang="en-US" sz="750">
              <a:solidFill>
                <a:srgbClr val="282828"/>
              </a:solidFill>
              <a:latin typeface="+mn-lt"/>
              <a:ea typeface="MS PGothic"/>
              <a:cs typeface="Arial"/>
            </a:endParaRPr>
          </a:p>
          <a:p>
            <a:pPr defTabSz="342900">
              <a:lnSpc>
                <a:spcPct val="150000"/>
              </a:lnSpc>
              <a:defRPr/>
            </a:pPr>
            <a:r>
              <a:rPr kumimoji="1" lang="ja-JP" altLang="en-US" sz="750">
                <a:solidFill>
                  <a:srgbClr val="00B0F0"/>
                </a:solidFill>
                <a:latin typeface="+mn-lt"/>
                <a:ea typeface="MS PGothic"/>
                <a:cs typeface="Arial"/>
              </a:rPr>
              <a:t>しデバイス登録</a:t>
            </a:r>
            <a:endParaRPr lang="ja-JP" altLang="en-US" sz="750">
              <a:latin typeface="+mn-lt"/>
              <a:ea typeface="MS PGothic"/>
              <a:cs typeface="Arial"/>
            </a:endParaRPr>
          </a:p>
        </p:txBody>
      </p:sp>
      <p:cxnSp>
        <p:nvCxnSpPr>
          <p:cNvPr id="64" name="直線コネクタ 77">
            <a:extLst>
              <a:ext uri="{FF2B5EF4-FFF2-40B4-BE49-F238E27FC236}">
                <a16:creationId xmlns:a16="http://schemas.microsoft.com/office/drawing/2014/main" id="{D48148C1-2CC1-3A4E-92C9-FB59864A7E11}"/>
              </a:ext>
            </a:extLst>
          </p:cNvPr>
          <p:cNvCxnSpPr>
            <a:cxnSpLocks/>
            <a:stCxn id="61" idx="0"/>
            <a:endCxn id="60" idx="2"/>
          </p:cNvCxnSpPr>
          <p:nvPr/>
        </p:nvCxnSpPr>
        <p:spPr>
          <a:xfrm flipV="1">
            <a:off x="7847119" y="2486689"/>
            <a:ext cx="1" cy="1169504"/>
          </a:xfrm>
          <a:prstGeom prst="line">
            <a:avLst/>
          </a:prstGeom>
          <a:ln w="38100">
            <a:solidFill>
              <a:schemeClr val="accent5"/>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cxnSp>
      <p:sp>
        <p:nvSpPr>
          <p:cNvPr id="65" name="テキスト ボックス 113">
            <a:extLst>
              <a:ext uri="{FF2B5EF4-FFF2-40B4-BE49-F238E27FC236}">
                <a16:creationId xmlns:a16="http://schemas.microsoft.com/office/drawing/2014/main" id="{CD567AF1-49BF-0B46-AA73-0A2CDA2DDF95}"/>
              </a:ext>
            </a:extLst>
          </p:cNvPr>
          <p:cNvSpPr txBox="1"/>
          <p:nvPr/>
        </p:nvSpPr>
        <p:spPr>
          <a:xfrm>
            <a:off x="6859483" y="2866839"/>
            <a:ext cx="798563" cy="215187"/>
          </a:xfrm>
          <a:prstGeom prst="rect">
            <a:avLst/>
          </a:prstGeom>
          <a:noFill/>
        </p:spPr>
        <p:txBody>
          <a:bodyPr wrap="square" lIns="68580" tIns="34290" rIns="68580" bIns="34290" rtlCol="0" anchor="t">
            <a:spAutoFit/>
          </a:bodyPr>
          <a:lstStyle/>
          <a:p>
            <a:pPr defTabSz="342900">
              <a:lnSpc>
                <a:spcPts val="1275"/>
              </a:lnSpc>
              <a:defRPr/>
            </a:pPr>
            <a:r>
              <a:rPr lang="ja-JP" altLang="en-US" sz="750">
                <a:solidFill>
                  <a:srgbClr val="EAB200"/>
                </a:solidFill>
                <a:latin typeface="+mn-lt"/>
                <a:ea typeface="MS PGothic"/>
                <a:cs typeface="Arial"/>
              </a:rPr>
              <a:t>RUM</a:t>
            </a:r>
            <a:r>
              <a:rPr kumimoji="1" lang="ja-JP" altLang="en-US" sz="750">
                <a:solidFill>
                  <a:srgbClr val="EAB200"/>
                </a:solidFill>
                <a:latin typeface="+mn-lt"/>
                <a:ea typeface="MS PGothic"/>
                <a:cs typeface="Arial"/>
              </a:rPr>
              <a:t>レポート</a:t>
            </a:r>
            <a:endParaRPr lang="en-US" altLang="ja-JP" sz="750" dirty="0">
              <a:solidFill>
                <a:srgbClr val="EAB200"/>
              </a:solidFill>
              <a:latin typeface="+mn-lt"/>
              <a:ea typeface="MS PGothic"/>
              <a:cs typeface="Arial"/>
            </a:endParaRPr>
          </a:p>
        </p:txBody>
      </p:sp>
      <p:sp>
        <p:nvSpPr>
          <p:cNvPr id="66" name="Rectangle: Rounded Corners 3">
            <a:extLst>
              <a:ext uri="{FF2B5EF4-FFF2-40B4-BE49-F238E27FC236}">
                <a16:creationId xmlns:a16="http://schemas.microsoft.com/office/drawing/2014/main" id="{02A9CDD3-F717-3047-A215-26BC1FC52CCB}"/>
              </a:ext>
            </a:extLst>
          </p:cNvPr>
          <p:cNvSpPr/>
          <p:nvPr/>
        </p:nvSpPr>
        <p:spPr>
          <a:xfrm>
            <a:off x="4034398" y="1483490"/>
            <a:ext cx="2044040" cy="463138"/>
          </a:xfrm>
          <a:prstGeom prst="roundRect">
            <a:avLst/>
          </a:prstGeom>
          <a:solidFill>
            <a:schemeClr val="accent5"/>
          </a:solidFill>
          <a:ln>
            <a:solidFill>
              <a:schemeClr val="accent5"/>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1600" dirty="0"/>
              <a:t>従来のSmart Licensing</a:t>
            </a:r>
            <a:endParaRPr lang="en-US" sz="1600" dirty="0"/>
          </a:p>
        </p:txBody>
      </p:sp>
      <p:sp>
        <p:nvSpPr>
          <p:cNvPr id="67" name="Rectangle: Rounded Corners 67">
            <a:extLst>
              <a:ext uri="{FF2B5EF4-FFF2-40B4-BE49-F238E27FC236}">
                <a16:creationId xmlns:a16="http://schemas.microsoft.com/office/drawing/2014/main" id="{CD6D0D6D-F972-884A-9802-6F08C7A64107}"/>
              </a:ext>
            </a:extLst>
          </p:cNvPr>
          <p:cNvSpPr/>
          <p:nvPr/>
        </p:nvSpPr>
        <p:spPr>
          <a:xfrm>
            <a:off x="6825100" y="1483490"/>
            <a:ext cx="2044040" cy="463138"/>
          </a:xfrm>
          <a:prstGeom prst="roundRect">
            <a:avLst/>
          </a:prstGeom>
          <a:solidFill>
            <a:schemeClr val="accent2"/>
          </a:solidFill>
          <a:ln>
            <a:solidFill>
              <a:schemeClr val="accent2"/>
            </a:solidFill>
          </a:ln>
          <a:effectLst/>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r>
              <a:rPr lang="en-US" sz="1600" dirty="0"/>
              <a:t>Smart Licensing</a:t>
            </a:r>
            <a:br>
              <a:rPr lang="en-US" sz="1600" dirty="0"/>
            </a:br>
            <a:r>
              <a:rPr lang="en-US" sz="1600" dirty="0"/>
              <a:t>Using Policy</a:t>
            </a:r>
          </a:p>
        </p:txBody>
      </p:sp>
      <p:sp>
        <p:nvSpPr>
          <p:cNvPr id="68" name="テキスト ボックス 82">
            <a:extLst>
              <a:ext uri="{FF2B5EF4-FFF2-40B4-BE49-F238E27FC236}">
                <a16:creationId xmlns:a16="http://schemas.microsoft.com/office/drawing/2014/main" id="{A75A0048-31C7-CD47-8E5B-3CE110E41B0C}"/>
              </a:ext>
            </a:extLst>
          </p:cNvPr>
          <p:cNvSpPr txBox="1"/>
          <p:nvPr/>
        </p:nvSpPr>
        <p:spPr>
          <a:xfrm>
            <a:off x="5583488" y="2904995"/>
            <a:ext cx="856131" cy="393121"/>
          </a:xfrm>
          <a:prstGeom prst="rect">
            <a:avLst/>
          </a:prstGeom>
          <a:noFill/>
        </p:spPr>
        <p:txBody>
          <a:bodyPr wrap="square" lIns="68580" tIns="34290" rIns="68580" bIns="34290" rtlCol="0" anchor="t">
            <a:spAutoFit/>
          </a:bodyPr>
          <a:lstStyle/>
          <a:p>
            <a:pPr defTabSz="342900">
              <a:lnSpc>
                <a:spcPct val="150000"/>
              </a:lnSpc>
              <a:defRPr/>
            </a:pPr>
            <a:r>
              <a:rPr lang="ja-JP" altLang="en-US" sz="750">
                <a:solidFill>
                  <a:srgbClr val="FBAB18"/>
                </a:solidFill>
                <a:latin typeface="+mn-lt"/>
                <a:ea typeface="MS PGothic"/>
                <a:cs typeface="Arial"/>
              </a:rPr>
              <a:t>30</a:t>
            </a:r>
            <a:r>
              <a:rPr kumimoji="1" lang="ja-JP" altLang="en-US" sz="750">
                <a:solidFill>
                  <a:srgbClr val="FBAB18"/>
                </a:solidFill>
                <a:latin typeface="+mn-lt"/>
                <a:ea typeface="MS PGothic"/>
                <a:cs typeface="Arial"/>
              </a:rPr>
              <a:t>日</a:t>
            </a:r>
            <a:r>
              <a:rPr lang="ja-JP" altLang="en-US" sz="750">
                <a:solidFill>
                  <a:srgbClr val="FBAB18"/>
                </a:solidFill>
                <a:latin typeface="+mn-lt"/>
                <a:ea typeface="MS PGothic"/>
                <a:cs typeface="Arial"/>
              </a:rPr>
              <a:t>毎</a:t>
            </a:r>
          </a:p>
          <a:p>
            <a:pPr defTabSz="342900">
              <a:lnSpc>
                <a:spcPct val="150000"/>
              </a:lnSpc>
              <a:defRPr/>
            </a:pPr>
            <a:r>
              <a:rPr lang="ja-JP" altLang="en-US" sz="750">
                <a:solidFill>
                  <a:srgbClr val="FBAB18"/>
                </a:solidFill>
                <a:latin typeface="+mn-lt"/>
                <a:ea typeface="MS PGothic"/>
                <a:cs typeface="Arial"/>
              </a:rPr>
              <a:t>ライセンス更新</a:t>
            </a:r>
          </a:p>
        </p:txBody>
      </p:sp>
    </p:spTree>
    <p:extLst>
      <p:ext uri="{BB962C8B-B14F-4D97-AF65-F5344CB8AC3E}">
        <p14:creationId xmlns:p14="http://schemas.microsoft.com/office/powerpoint/2010/main" val="3835960333"/>
      </p:ext>
    </p:extLst>
  </p:cSld>
  <p:clrMapOvr>
    <a:masterClrMapping/>
  </p:clrMapOvr>
</p:sld>
</file>

<file path=ppt/slides/slide1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Title 2">
            <a:extLst>
              <a:ext uri="{FF2B5EF4-FFF2-40B4-BE49-F238E27FC236}">
                <a16:creationId xmlns:a16="http://schemas.microsoft.com/office/drawing/2014/main" id="{1466891E-A9F8-4DB3-B4CE-B14DFBDB5222}"/>
              </a:ext>
            </a:extLst>
          </p:cNvPr>
          <p:cNvSpPr>
            <a:spLocks noGrp="1"/>
          </p:cNvSpPr>
          <p:nvPr>
            <p:ph type="title"/>
          </p:nvPr>
        </p:nvSpPr>
        <p:spPr>
          <a:xfrm>
            <a:off x="533400" y="400802"/>
            <a:ext cx="8345488" cy="372197"/>
          </a:xfrm>
        </p:spPr>
        <p:txBody>
          <a:bodyPr anchor="t"/>
          <a:lstStyle/>
          <a:p>
            <a:r>
              <a:rPr lang="en-US">
                <a:latin typeface="+mn-lt"/>
                <a:ea typeface="MS PGothic" panose="020B0600070205080204" pitchFamily="34" charset="-128"/>
              </a:rPr>
              <a:t>Smart Licensing Using Policy</a:t>
            </a:r>
          </a:p>
        </p:txBody>
      </p:sp>
      <p:sp>
        <p:nvSpPr>
          <p:cNvPr id="26" name="Text Placeholder 5">
            <a:extLst>
              <a:ext uri="{FF2B5EF4-FFF2-40B4-BE49-F238E27FC236}">
                <a16:creationId xmlns:a16="http://schemas.microsoft.com/office/drawing/2014/main" id="{5738572A-E8D0-46C5-88F2-966BAA502E41}"/>
              </a:ext>
            </a:extLst>
          </p:cNvPr>
          <p:cNvSpPr>
            <a:spLocks noGrp="1"/>
          </p:cNvSpPr>
          <p:nvPr>
            <p:ph type="body" sz="quarter" idx="12"/>
          </p:nvPr>
        </p:nvSpPr>
        <p:spPr>
          <a:xfrm>
            <a:off x="533401" y="60961"/>
            <a:ext cx="7084679" cy="326233"/>
          </a:xfrm>
        </p:spPr>
        <p:txBody>
          <a:bodyPr/>
          <a:lstStyle/>
          <a:p>
            <a:r>
              <a:rPr kumimoji="1" lang="en-US" altLang="ja-JP" dirty="0">
                <a:ea typeface="MS PGothic" panose="020B0600070205080204" pitchFamily="34" charset="-128"/>
              </a:rPr>
              <a:t>3.2  IOS Management</a:t>
            </a:r>
            <a:endParaRPr lang="en-US" altLang="ja-JP" dirty="0">
              <a:solidFill>
                <a:schemeClr val="accent3">
                  <a:lumMod val="50000"/>
                </a:schemeClr>
              </a:solidFill>
              <a:ea typeface="MS PGothic" panose="020B0600070205080204" pitchFamily="34" charset="-128"/>
              <a:cs typeface="CiscoSansTT" panose="020B0503020201020303" pitchFamily="34" charset="0"/>
            </a:endParaRPr>
          </a:p>
        </p:txBody>
      </p:sp>
      <p:sp>
        <p:nvSpPr>
          <p:cNvPr id="82" name="Rectangle 3">
            <a:extLst>
              <a:ext uri="{FF2B5EF4-FFF2-40B4-BE49-F238E27FC236}">
                <a16:creationId xmlns:a16="http://schemas.microsoft.com/office/drawing/2014/main" id="{A44B0734-8113-5A4D-94F4-0F818D27F793}"/>
              </a:ext>
            </a:extLst>
          </p:cNvPr>
          <p:cNvSpPr/>
          <p:nvPr/>
        </p:nvSpPr>
        <p:spPr>
          <a:xfrm>
            <a:off x="1581765" y="1432963"/>
            <a:ext cx="7167716" cy="1405373"/>
          </a:xfrm>
          <a:prstGeom prst="rect">
            <a:avLst/>
          </a:prstGeom>
          <a:solidFill>
            <a:schemeClr val="accent1">
              <a:lumMod val="20000"/>
              <a:lumOff val="8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ea typeface="ＭＳ Ｐゴシック" panose="020B0600070205080204" pitchFamily="50" charset="-128"/>
              <a:cs typeface="Arial" panose="020B0604020202020204" pitchFamily="34" charset="0"/>
            </a:endParaRPr>
          </a:p>
        </p:txBody>
      </p:sp>
      <p:sp>
        <p:nvSpPr>
          <p:cNvPr id="88" name="Rectangle 4">
            <a:extLst>
              <a:ext uri="{FF2B5EF4-FFF2-40B4-BE49-F238E27FC236}">
                <a16:creationId xmlns:a16="http://schemas.microsoft.com/office/drawing/2014/main" id="{72BC9DCF-0411-854E-B37D-F7A95A9D53E4}"/>
              </a:ext>
            </a:extLst>
          </p:cNvPr>
          <p:cNvSpPr/>
          <p:nvPr/>
        </p:nvSpPr>
        <p:spPr>
          <a:xfrm rot="16200000">
            <a:off x="1625588" y="1569654"/>
            <a:ext cx="589574" cy="437369"/>
          </a:xfrm>
          <a:prstGeom prst="rect">
            <a:avLst/>
          </a:prstGeom>
          <a:solidFill>
            <a:schemeClr val="bg2">
              <a:lumMod val="65000"/>
            </a:schemeClr>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r>
              <a:rPr lang="ja-JP" altLang="en-US" sz="800" b="1" dirty="0">
                <a:ea typeface="ＭＳ Ｐゴシック" panose="020B0600070205080204" pitchFamily="50" charset="-128"/>
                <a:cs typeface="Arial" panose="020B0604020202020204" pitchFamily="34" charset="0"/>
              </a:rPr>
              <a:t>デバイス</a:t>
            </a:r>
            <a:endParaRPr lang="en-US" sz="800" b="1" dirty="0">
              <a:ea typeface="ＭＳ Ｐゴシック" panose="020B0600070205080204" pitchFamily="50" charset="-128"/>
              <a:cs typeface="Arial" panose="020B0604020202020204" pitchFamily="34" charset="0"/>
            </a:endParaRPr>
          </a:p>
        </p:txBody>
      </p:sp>
      <p:sp>
        <p:nvSpPr>
          <p:cNvPr id="92" name="Rectangle 5">
            <a:extLst>
              <a:ext uri="{FF2B5EF4-FFF2-40B4-BE49-F238E27FC236}">
                <a16:creationId xmlns:a16="http://schemas.microsoft.com/office/drawing/2014/main" id="{F4E7E578-E10A-434B-9013-11DD1C6EC6B3}"/>
              </a:ext>
            </a:extLst>
          </p:cNvPr>
          <p:cNvSpPr/>
          <p:nvPr/>
        </p:nvSpPr>
        <p:spPr>
          <a:xfrm rot="16200000">
            <a:off x="1609050" y="2238354"/>
            <a:ext cx="607555" cy="422273"/>
          </a:xfrm>
          <a:prstGeom prst="rect">
            <a:avLst/>
          </a:prstGeom>
          <a:solidFill>
            <a:schemeClr val="accent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r>
              <a:rPr lang="pl-PL" sz="800" b="1" dirty="0" err="1">
                <a:ea typeface="ＭＳ Ｐゴシック" panose="020B0600070205080204" pitchFamily="50" charset="-128"/>
                <a:cs typeface="Arial" panose="020B0604020202020204" pitchFamily="34" charset="0"/>
              </a:rPr>
              <a:t>CSSM</a:t>
            </a:r>
            <a:endParaRPr lang="en-US" sz="800" b="1" dirty="0">
              <a:ea typeface="ＭＳ Ｐゴシック" panose="020B0600070205080204" pitchFamily="50" charset="-128"/>
              <a:cs typeface="Arial" panose="020B0604020202020204" pitchFamily="34" charset="0"/>
            </a:endParaRPr>
          </a:p>
        </p:txBody>
      </p:sp>
      <p:sp>
        <p:nvSpPr>
          <p:cNvPr id="63" name="Text Placeholder 4">
            <a:extLst>
              <a:ext uri="{FF2B5EF4-FFF2-40B4-BE49-F238E27FC236}">
                <a16:creationId xmlns:a16="http://schemas.microsoft.com/office/drawing/2014/main" id="{0350384E-C300-43E9-8941-4D907E324103}"/>
              </a:ext>
            </a:extLst>
          </p:cNvPr>
          <p:cNvSpPr>
            <a:spLocks noGrp="1"/>
          </p:cNvSpPr>
          <p:nvPr>
            <p:ph type="body" sz="quarter" idx="11"/>
          </p:nvPr>
        </p:nvSpPr>
        <p:spPr>
          <a:xfrm>
            <a:off x="533400" y="786607"/>
            <a:ext cx="7084679" cy="326233"/>
          </a:xfrm>
        </p:spPr>
        <p:txBody>
          <a:bodyPr anchor="b"/>
          <a:lstStyle/>
          <a:p>
            <a:r>
              <a:rPr lang="en-US" altLang="ja-JP" sz="1600" dirty="0" err="1">
                <a:ea typeface="MS PGothic" panose="020B0600070205080204" pitchFamily="34" charset="-128"/>
              </a:rPr>
              <a:t>CSSM</a:t>
            </a:r>
            <a:r>
              <a:rPr lang="ja-JP" altLang="en-US" sz="1600" dirty="0">
                <a:ea typeface="MS PGothic" panose="020B0600070205080204" pitchFamily="34" charset="-128"/>
              </a:rPr>
              <a:t>ダイレクト接続のフローチャート</a:t>
            </a:r>
            <a:endParaRPr lang="en-US" sz="1600" dirty="0">
              <a:ea typeface="MS PGothic" panose="020B0600070205080204" pitchFamily="34" charset="-128"/>
            </a:endParaRPr>
          </a:p>
        </p:txBody>
      </p:sp>
      <p:sp>
        <p:nvSpPr>
          <p:cNvPr id="4" name="Slide Number Placeholder 3">
            <a:extLst>
              <a:ext uri="{FF2B5EF4-FFF2-40B4-BE49-F238E27FC236}">
                <a16:creationId xmlns:a16="http://schemas.microsoft.com/office/drawing/2014/main" id="{D217193F-ED95-254E-9061-F179EDD8A5DD}"/>
              </a:ext>
            </a:extLst>
          </p:cNvPr>
          <p:cNvSpPr>
            <a:spLocks noGrp="1"/>
          </p:cNvSpPr>
          <p:nvPr>
            <p:ph type="sldNum" sz="quarter" idx="13"/>
          </p:nvPr>
        </p:nvSpPr>
        <p:spPr>
          <a:xfrm>
            <a:off x="8572989" y="4767263"/>
            <a:ext cx="420529" cy="273844"/>
          </a:xfrm>
          <a:prstGeom prst="rect">
            <a:avLst/>
          </a:prstGeom>
        </p:spPr>
        <p:txBody>
          <a:bodyPr vert="horz" lIns="68580" tIns="34290" rIns="68580" bIns="34290" rtlCol="0" anchor="ctr"/>
          <a:lstStyle>
            <a:defPPr>
              <a:defRPr lang="ja-JP"/>
            </a:defPPr>
            <a:lvl1pPr marL="0" algn="r" defTabSz="685800" rtl="0" eaLnBrk="1" latinLnBrk="0" hangingPunct="1">
              <a:defRPr kumimoji="1" sz="1200" kern="1200">
                <a:solidFill>
                  <a:schemeClr val="tx1">
                    <a:tint val="75000"/>
                  </a:schemeClr>
                </a:solidFill>
                <a:latin typeface="+mn-lt"/>
                <a:ea typeface="+mn-ea"/>
                <a:cs typeface="+mn-cs"/>
              </a:defRPr>
            </a:lvl1pPr>
            <a:lvl2pPr marL="342900" algn="l" defTabSz="685800" rtl="0" eaLnBrk="1" latinLnBrk="0" hangingPunct="1">
              <a:defRPr kumimoji="1" sz="1350" kern="1200">
                <a:solidFill>
                  <a:schemeClr val="tx1"/>
                </a:solidFill>
                <a:latin typeface="+mn-lt"/>
                <a:ea typeface="+mn-ea"/>
                <a:cs typeface="+mn-cs"/>
              </a:defRPr>
            </a:lvl2pPr>
            <a:lvl3pPr marL="685800" algn="l" defTabSz="685800" rtl="0" eaLnBrk="1" latinLnBrk="0" hangingPunct="1">
              <a:defRPr kumimoji="1" sz="1350" kern="1200">
                <a:solidFill>
                  <a:schemeClr val="tx1"/>
                </a:solidFill>
                <a:latin typeface="+mn-lt"/>
                <a:ea typeface="+mn-ea"/>
                <a:cs typeface="+mn-cs"/>
              </a:defRPr>
            </a:lvl3pPr>
            <a:lvl4pPr marL="1028700" algn="l" defTabSz="685800" rtl="0" eaLnBrk="1" latinLnBrk="0" hangingPunct="1">
              <a:defRPr kumimoji="1" sz="1350" kern="1200">
                <a:solidFill>
                  <a:schemeClr val="tx1"/>
                </a:solidFill>
                <a:latin typeface="+mn-lt"/>
                <a:ea typeface="+mn-ea"/>
                <a:cs typeface="+mn-cs"/>
              </a:defRPr>
            </a:lvl4pPr>
            <a:lvl5pPr marL="1371600" algn="l" defTabSz="685800" rtl="0" eaLnBrk="1" latinLnBrk="0" hangingPunct="1">
              <a:defRPr kumimoji="1" sz="1350" kern="1200">
                <a:solidFill>
                  <a:schemeClr val="tx1"/>
                </a:solidFill>
                <a:latin typeface="+mn-lt"/>
                <a:ea typeface="+mn-ea"/>
                <a:cs typeface="+mn-cs"/>
              </a:defRPr>
            </a:lvl5pPr>
            <a:lvl6pPr marL="1714500" algn="l" defTabSz="685800" rtl="0" eaLnBrk="1" latinLnBrk="0" hangingPunct="1">
              <a:defRPr kumimoji="1" sz="1350" kern="1200">
                <a:solidFill>
                  <a:schemeClr val="tx1"/>
                </a:solidFill>
                <a:latin typeface="+mn-lt"/>
                <a:ea typeface="+mn-ea"/>
                <a:cs typeface="+mn-cs"/>
              </a:defRPr>
            </a:lvl6pPr>
            <a:lvl7pPr marL="2057400" algn="l" defTabSz="685800" rtl="0" eaLnBrk="1" latinLnBrk="0" hangingPunct="1">
              <a:defRPr kumimoji="1" sz="1350" kern="1200">
                <a:solidFill>
                  <a:schemeClr val="tx1"/>
                </a:solidFill>
                <a:latin typeface="+mn-lt"/>
                <a:ea typeface="+mn-ea"/>
                <a:cs typeface="+mn-cs"/>
              </a:defRPr>
            </a:lvl7pPr>
            <a:lvl8pPr marL="2400300" algn="l" defTabSz="685800" rtl="0" eaLnBrk="1" latinLnBrk="0" hangingPunct="1">
              <a:defRPr kumimoji="1" sz="1350" kern="1200">
                <a:solidFill>
                  <a:schemeClr val="tx1"/>
                </a:solidFill>
                <a:latin typeface="+mn-lt"/>
                <a:ea typeface="+mn-ea"/>
                <a:cs typeface="+mn-cs"/>
              </a:defRPr>
            </a:lvl8pPr>
            <a:lvl9pPr marL="2743200" algn="l" defTabSz="685800" rtl="0" eaLnBrk="1" latinLnBrk="0" hangingPunct="1">
              <a:defRPr kumimoji="1" sz="1350" kern="1200">
                <a:solidFill>
                  <a:schemeClr val="tx1"/>
                </a:solidFill>
                <a:latin typeface="+mn-lt"/>
                <a:ea typeface="+mn-ea"/>
                <a:cs typeface="+mn-cs"/>
              </a:defRPr>
            </a:lvl9pPr>
          </a:lstStyle>
          <a:p>
            <a:fld id="{35A41436-812F-4D49-8B20-D4F38E545342}" type="slidenum">
              <a:rPr lang="en-JP" sz="900" smtClean="0"/>
              <a:pPr/>
              <a:t>187</a:t>
            </a:fld>
            <a:endParaRPr lang="en-JP" sz="900"/>
          </a:p>
        </p:txBody>
      </p:sp>
      <p:sp>
        <p:nvSpPr>
          <p:cNvPr id="56" name="Rectangle 24">
            <a:extLst>
              <a:ext uri="{FF2B5EF4-FFF2-40B4-BE49-F238E27FC236}">
                <a16:creationId xmlns:a16="http://schemas.microsoft.com/office/drawing/2014/main" id="{51A698E3-9417-3D42-9019-8A273407527E}"/>
              </a:ext>
            </a:extLst>
          </p:cNvPr>
          <p:cNvSpPr/>
          <p:nvPr/>
        </p:nvSpPr>
        <p:spPr>
          <a:xfrm>
            <a:off x="3943886" y="2205658"/>
            <a:ext cx="1392274" cy="487665"/>
          </a:xfrm>
          <a:prstGeom prst="rect">
            <a:avLst/>
          </a:prstGeom>
          <a:ln/>
        </p:spPr>
        <p:style>
          <a:lnRef idx="1">
            <a:schemeClr val="accent5"/>
          </a:lnRef>
          <a:fillRef idx="2">
            <a:schemeClr val="accent5"/>
          </a:fillRef>
          <a:effectRef idx="1">
            <a:schemeClr val="accent5"/>
          </a:effectRef>
          <a:fontRef idx="minor">
            <a:schemeClr val="dk1"/>
          </a:fontRef>
        </p:style>
        <p:txBody>
          <a:bodyPr rtlCol="0" anchor="ctr"/>
          <a:lstStyle/>
          <a:p>
            <a:pPr algn="ctr"/>
            <a:r>
              <a:rPr lang="en-US" sz="900" dirty="0" err="1">
                <a:ea typeface="ＭＳ Ｐゴシック" panose="020B0600070205080204" pitchFamily="50" charset="-128"/>
                <a:cs typeface="Arial" panose="020B0604020202020204" pitchFamily="34" charset="0"/>
              </a:rPr>
              <a:t>情報の確認</a:t>
            </a:r>
            <a:endParaRPr lang="en-US" sz="900" dirty="0">
              <a:ea typeface="ＭＳ Ｐゴシック" panose="020B0600070205080204" pitchFamily="50" charset="-128"/>
              <a:cs typeface="Arial" panose="020B0604020202020204" pitchFamily="34" charset="0"/>
            </a:endParaRPr>
          </a:p>
        </p:txBody>
      </p:sp>
      <p:sp>
        <p:nvSpPr>
          <p:cNvPr id="62" name="Rectangle 24">
            <a:extLst>
              <a:ext uri="{FF2B5EF4-FFF2-40B4-BE49-F238E27FC236}">
                <a16:creationId xmlns:a16="http://schemas.microsoft.com/office/drawing/2014/main" id="{38C17046-CA64-C642-9504-2F9AADA99E03}"/>
              </a:ext>
            </a:extLst>
          </p:cNvPr>
          <p:cNvSpPr/>
          <p:nvPr/>
        </p:nvSpPr>
        <p:spPr>
          <a:xfrm>
            <a:off x="3943886" y="1544505"/>
            <a:ext cx="1392274" cy="487665"/>
          </a:xfrm>
          <a:prstGeom prst="rect">
            <a:avLst/>
          </a:prstGeom>
          <a:ln/>
        </p:spPr>
        <p:style>
          <a:lnRef idx="1">
            <a:schemeClr val="accent5"/>
          </a:lnRef>
          <a:fillRef idx="2">
            <a:schemeClr val="accent5"/>
          </a:fillRef>
          <a:effectRef idx="1">
            <a:schemeClr val="accent5"/>
          </a:effectRef>
          <a:fontRef idx="minor">
            <a:schemeClr val="dk1"/>
          </a:fontRef>
        </p:style>
        <p:txBody>
          <a:bodyPr rtlCol="0" anchor="ctr"/>
          <a:lstStyle/>
          <a:p>
            <a:pPr algn="ctr"/>
            <a:r>
              <a:rPr lang="ja-JP" altLang="en-US" sz="900">
                <a:ea typeface="ＭＳ Ｐゴシック" panose="020B0600070205080204" pitchFamily="50" charset="-128"/>
                <a:cs typeface="Arial" panose="020B0604020202020204" pitchFamily="34" charset="0"/>
              </a:rPr>
              <a:t>情報の更新と確認</a:t>
            </a:r>
            <a:endParaRPr lang="en-US" sz="900" dirty="0">
              <a:ea typeface="ＭＳ Ｐゴシック" panose="020B0600070205080204" pitchFamily="50" charset="-128"/>
              <a:cs typeface="Arial" panose="020B0604020202020204" pitchFamily="34" charset="0"/>
            </a:endParaRPr>
          </a:p>
        </p:txBody>
      </p:sp>
      <p:sp>
        <p:nvSpPr>
          <p:cNvPr id="73" name="Right Arrow 72">
            <a:extLst>
              <a:ext uri="{FF2B5EF4-FFF2-40B4-BE49-F238E27FC236}">
                <a16:creationId xmlns:a16="http://schemas.microsoft.com/office/drawing/2014/main" id="{897BF5F8-9CD8-7B49-A113-2DB3E56D59F7}"/>
              </a:ext>
            </a:extLst>
          </p:cNvPr>
          <p:cNvSpPr/>
          <p:nvPr/>
        </p:nvSpPr>
        <p:spPr>
          <a:xfrm rot="5400000">
            <a:off x="4572673" y="1916457"/>
            <a:ext cx="134699" cy="404915"/>
          </a:xfrm>
          <a:prstGeom prst="rightArrow">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JP" dirty="0"/>
          </a:p>
        </p:txBody>
      </p:sp>
      <p:sp>
        <p:nvSpPr>
          <p:cNvPr id="104" name="Rectangle 3">
            <a:extLst>
              <a:ext uri="{FF2B5EF4-FFF2-40B4-BE49-F238E27FC236}">
                <a16:creationId xmlns:a16="http://schemas.microsoft.com/office/drawing/2014/main" id="{90D7D151-82CB-6845-8594-81F56A470A82}"/>
              </a:ext>
            </a:extLst>
          </p:cNvPr>
          <p:cNvSpPr/>
          <p:nvPr/>
        </p:nvSpPr>
        <p:spPr>
          <a:xfrm>
            <a:off x="254410" y="1432963"/>
            <a:ext cx="1292864" cy="1405373"/>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altLang="ja-JP" sz="1200" dirty="0" err="1">
                <a:ea typeface="MS PGothic" panose="020B0600070205080204" pitchFamily="34" charset="-128"/>
              </a:rPr>
              <a:t>CSSM</a:t>
            </a:r>
            <a:r>
              <a:rPr lang="ja-JP" altLang="en-US" sz="1200" dirty="0">
                <a:ea typeface="MS PGothic" panose="020B0600070205080204" pitchFamily="34" charset="-128"/>
              </a:rPr>
              <a:t>ダイレクト接続</a:t>
            </a:r>
            <a:endParaRPr lang="en-US" altLang="ja-JP" sz="1200" dirty="0">
              <a:ea typeface="MS PGothic" panose="020B0600070205080204" pitchFamily="34" charset="-128"/>
            </a:endParaRPr>
          </a:p>
          <a:p>
            <a:r>
              <a:rPr lang="ja-JP" altLang="en-US" sz="1600" spc="-225" dirty="0">
                <a:ea typeface="MS PGothic" panose="020B0600070205080204" pitchFamily="34" charset="-128"/>
              </a:rPr>
              <a:t>（</a:t>
            </a:r>
            <a:r>
              <a:rPr lang="ja-JP" altLang="en-US" sz="1200" spc="-225" dirty="0">
                <a:ea typeface="MS PGothic" panose="020B0600070205080204" pitchFamily="34" charset="-128"/>
              </a:rPr>
              <a:t>バージョンアップ</a:t>
            </a:r>
            <a:r>
              <a:rPr lang="en-US" altLang="ja-JP" sz="1200" spc="-225" dirty="0">
                <a:ea typeface="MS PGothic" panose="020B0600070205080204" pitchFamily="34" charset="-128"/>
              </a:rPr>
              <a:t> </a:t>
            </a:r>
            <a:r>
              <a:rPr lang="en-US" altLang="ja-JP" sz="1200" spc="-225" baseline="30000" dirty="0">
                <a:ea typeface="MS PGothic" panose="020B0600070205080204" pitchFamily="34" charset="-128"/>
              </a:rPr>
              <a:t>*</a:t>
            </a:r>
            <a:r>
              <a:rPr lang="ja-JP" altLang="en-US" sz="1200" spc="-225" dirty="0">
                <a:ea typeface="MS PGothic" panose="020B0600070205080204" pitchFamily="34" charset="-128"/>
              </a:rPr>
              <a:t>）</a:t>
            </a:r>
            <a:endParaRPr lang="en-US" altLang="ja-JP" sz="1200" spc="-225" baseline="30000" dirty="0">
              <a:ea typeface="MS PGothic" panose="020B0600070205080204" pitchFamily="34" charset="-128"/>
            </a:endParaRPr>
          </a:p>
        </p:txBody>
      </p:sp>
      <p:sp>
        <p:nvSpPr>
          <p:cNvPr id="24" name="Rectangle 24">
            <a:extLst>
              <a:ext uri="{FF2B5EF4-FFF2-40B4-BE49-F238E27FC236}">
                <a16:creationId xmlns:a16="http://schemas.microsoft.com/office/drawing/2014/main" id="{45C616CD-BBD4-1642-A402-ABEB469F65A6}"/>
              </a:ext>
            </a:extLst>
          </p:cNvPr>
          <p:cNvSpPr/>
          <p:nvPr/>
        </p:nvSpPr>
        <p:spPr>
          <a:xfrm>
            <a:off x="2324319" y="1544505"/>
            <a:ext cx="1392274" cy="487665"/>
          </a:xfrm>
          <a:prstGeom prst="rect">
            <a:avLst/>
          </a:prstGeom>
          <a:ln/>
        </p:spPr>
        <p:style>
          <a:lnRef idx="1">
            <a:schemeClr val="accent5"/>
          </a:lnRef>
          <a:fillRef idx="2">
            <a:schemeClr val="accent5"/>
          </a:fillRef>
          <a:effectRef idx="1">
            <a:schemeClr val="accent5"/>
          </a:effectRef>
          <a:fontRef idx="minor">
            <a:schemeClr val="dk1"/>
          </a:fontRef>
        </p:style>
        <p:txBody>
          <a:bodyPr rtlCol="0" anchor="ctr"/>
          <a:lstStyle/>
          <a:p>
            <a:pPr algn="ctr"/>
            <a:r>
              <a:rPr lang="ja-JP" altLang="en-US" sz="900">
                <a:ea typeface="ＭＳ Ｐゴシック" panose="020B0600070205080204" pitchFamily="50" charset="-128"/>
                <a:cs typeface="Arial" panose="020B0604020202020204" pitchFamily="34" charset="0"/>
              </a:rPr>
              <a:t>バージョンアップ</a:t>
            </a:r>
            <a:endParaRPr lang="pl-PL" sz="900" dirty="0">
              <a:ea typeface="ＭＳ Ｐゴシック" panose="020B0600070205080204" pitchFamily="50" charset="-128"/>
              <a:cs typeface="Arial" panose="020B0604020202020204" pitchFamily="34" charset="0"/>
            </a:endParaRPr>
          </a:p>
        </p:txBody>
      </p:sp>
      <p:sp>
        <p:nvSpPr>
          <p:cNvPr id="35" name="Rectangle 3">
            <a:extLst>
              <a:ext uri="{FF2B5EF4-FFF2-40B4-BE49-F238E27FC236}">
                <a16:creationId xmlns:a16="http://schemas.microsoft.com/office/drawing/2014/main" id="{74D5186B-BCC7-8540-892C-2A131D301228}"/>
              </a:ext>
            </a:extLst>
          </p:cNvPr>
          <p:cNvSpPr/>
          <p:nvPr/>
        </p:nvSpPr>
        <p:spPr>
          <a:xfrm>
            <a:off x="1581765" y="2951521"/>
            <a:ext cx="7167716" cy="1405373"/>
          </a:xfrm>
          <a:prstGeom prst="rect">
            <a:avLst/>
          </a:prstGeom>
          <a:solidFill>
            <a:schemeClr val="accent1">
              <a:lumMod val="20000"/>
              <a:lumOff val="8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ea typeface="ＭＳ Ｐゴシック" panose="020B0600070205080204" pitchFamily="50" charset="-128"/>
              <a:cs typeface="Arial" panose="020B0604020202020204" pitchFamily="34" charset="0"/>
            </a:endParaRPr>
          </a:p>
        </p:txBody>
      </p:sp>
      <p:sp>
        <p:nvSpPr>
          <p:cNvPr id="36" name="Rectangle 4">
            <a:extLst>
              <a:ext uri="{FF2B5EF4-FFF2-40B4-BE49-F238E27FC236}">
                <a16:creationId xmlns:a16="http://schemas.microsoft.com/office/drawing/2014/main" id="{99984A8D-64F2-D047-A05C-636602D20BA0}"/>
              </a:ext>
            </a:extLst>
          </p:cNvPr>
          <p:cNvSpPr/>
          <p:nvPr/>
        </p:nvSpPr>
        <p:spPr>
          <a:xfrm rot="16200000">
            <a:off x="1625588" y="3080047"/>
            <a:ext cx="589574" cy="437369"/>
          </a:xfrm>
          <a:prstGeom prst="rect">
            <a:avLst/>
          </a:prstGeom>
          <a:solidFill>
            <a:schemeClr val="bg2">
              <a:lumMod val="65000"/>
            </a:schemeClr>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r>
              <a:rPr lang="ja-JP" altLang="en-US" sz="800" b="1">
                <a:ea typeface="ＭＳ Ｐゴシック" panose="020B0600070205080204" pitchFamily="50" charset="-128"/>
                <a:cs typeface="Arial" panose="020B0604020202020204" pitchFamily="34" charset="0"/>
              </a:rPr>
              <a:t>デバイス</a:t>
            </a:r>
            <a:endParaRPr lang="en-US" sz="800" b="1">
              <a:ea typeface="ＭＳ Ｐゴシック" panose="020B0600070205080204" pitchFamily="50" charset="-128"/>
              <a:cs typeface="Arial" panose="020B0604020202020204" pitchFamily="34" charset="0"/>
            </a:endParaRPr>
          </a:p>
        </p:txBody>
      </p:sp>
      <p:sp>
        <p:nvSpPr>
          <p:cNvPr id="37" name="Rectangle 5">
            <a:extLst>
              <a:ext uri="{FF2B5EF4-FFF2-40B4-BE49-F238E27FC236}">
                <a16:creationId xmlns:a16="http://schemas.microsoft.com/office/drawing/2014/main" id="{DA362634-E54A-744E-B598-E7BA4D0F1395}"/>
              </a:ext>
            </a:extLst>
          </p:cNvPr>
          <p:cNvSpPr/>
          <p:nvPr/>
        </p:nvSpPr>
        <p:spPr>
          <a:xfrm rot="16200000">
            <a:off x="1609050" y="3748747"/>
            <a:ext cx="607555" cy="422273"/>
          </a:xfrm>
          <a:prstGeom prst="rect">
            <a:avLst/>
          </a:prstGeom>
          <a:solidFill>
            <a:schemeClr val="accent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r>
              <a:rPr lang="pl-PL" sz="800" b="1" dirty="0" err="1">
                <a:ea typeface="ＭＳ Ｐゴシック" panose="020B0600070205080204" pitchFamily="50" charset="-128"/>
                <a:cs typeface="Arial" panose="020B0604020202020204" pitchFamily="34" charset="0"/>
              </a:rPr>
              <a:t>CSSM</a:t>
            </a:r>
            <a:endParaRPr lang="en-US" sz="800" b="1" dirty="0">
              <a:ea typeface="ＭＳ Ｐゴシック" panose="020B0600070205080204" pitchFamily="50" charset="-128"/>
              <a:cs typeface="Arial" panose="020B0604020202020204" pitchFamily="34" charset="0"/>
            </a:endParaRPr>
          </a:p>
        </p:txBody>
      </p:sp>
      <p:sp>
        <p:nvSpPr>
          <p:cNvPr id="38" name="Rectangle 24">
            <a:extLst>
              <a:ext uri="{FF2B5EF4-FFF2-40B4-BE49-F238E27FC236}">
                <a16:creationId xmlns:a16="http://schemas.microsoft.com/office/drawing/2014/main" id="{288C4A8B-8F76-9B4F-8D7B-40D914FC685E}"/>
              </a:ext>
            </a:extLst>
          </p:cNvPr>
          <p:cNvSpPr/>
          <p:nvPr/>
        </p:nvSpPr>
        <p:spPr>
          <a:xfrm>
            <a:off x="3941583" y="3716051"/>
            <a:ext cx="1392274" cy="487665"/>
          </a:xfrm>
          <a:prstGeom prst="rect">
            <a:avLst/>
          </a:prstGeom>
          <a:ln/>
        </p:spPr>
        <p:style>
          <a:lnRef idx="1">
            <a:schemeClr val="accent5"/>
          </a:lnRef>
          <a:fillRef idx="2">
            <a:schemeClr val="accent5"/>
          </a:fillRef>
          <a:effectRef idx="1">
            <a:schemeClr val="accent5"/>
          </a:effectRef>
          <a:fontRef idx="minor">
            <a:schemeClr val="dk1"/>
          </a:fontRef>
        </p:style>
        <p:txBody>
          <a:bodyPr rtlCol="0" anchor="ctr"/>
          <a:lstStyle/>
          <a:p>
            <a:pPr algn="ctr"/>
            <a:r>
              <a:rPr lang="ja-JP" altLang="en-US" sz="900">
                <a:ea typeface="ＭＳ Ｐゴシック" panose="020B0600070205080204" pitchFamily="50" charset="-128"/>
                <a:cs typeface="Arial" panose="020B0604020202020204" pitchFamily="34" charset="0"/>
              </a:rPr>
              <a:t>トラスト</a:t>
            </a:r>
            <a:r>
              <a:rPr lang="en-US" altLang="ja-JP" sz="900" dirty="0">
                <a:ea typeface="ＭＳ Ｐゴシック" panose="020B0600070205080204" pitchFamily="50" charset="-128"/>
                <a:cs typeface="Arial" panose="020B0604020202020204" pitchFamily="34" charset="0"/>
              </a:rPr>
              <a:t>ID</a:t>
            </a:r>
            <a:r>
              <a:rPr lang="ja-JP" altLang="en-US" sz="900">
                <a:ea typeface="ＭＳ Ｐゴシック" panose="020B0600070205080204" pitchFamily="50" charset="-128"/>
                <a:cs typeface="Arial" panose="020B0604020202020204" pitchFamily="34" charset="0"/>
              </a:rPr>
              <a:t>の作成と取得</a:t>
            </a:r>
            <a:endParaRPr lang="en-US" sz="900" dirty="0">
              <a:ea typeface="ＭＳ Ｐゴシック" panose="020B0600070205080204" pitchFamily="50" charset="-128"/>
              <a:cs typeface="Arial" panose="020B0604020202020204" pitchFamily="34" charset="0"/>
            </a:endParaRPr>
          </a:p>
        </p:txBody>
      </p:sp>
      <p:sp>
        <p:nvSpPr>
          <p:cNvPr id="40" name="Rectangle 24">
            <a:extLst>
              <a:ext uri="{FF2B5EF4-FFF2-40B4-BE49-F238E27FC236}">
                <a16:creationId xmlns:a16="http://schemas.microsoft.com/office/drawing/2014/main" id="{B75D787A-6D23-4B4E-B6EE-2FC5073D3E5A}"/>
              </a:ext>
            </a:extLst>
          </p:cNvPr>
          <p:cNvSpPr/>
          <p:nvPr/>
        </p:nvSpPr>
        <p:spPr>
          <a:xfrm>
            <a:off x="5561149" y="3054899"/>
            <a:ext cx="1392274" cy="487665"/>
          </a:xfrm>
          <a:prstGeom prst="rect">
            <a:avLst/>
          </a:prstGeom>
          <a:ln/>
        </p:spPr>
        <p:style>
          <a:lnRef idx="1">
            <a:schemeClr val="accent5"/>
          </a:lnRef>
          <a:fillRef idx="2">
            <a:schemeClr val="accent5"/>
          </a:fillRef>
          <a:effectRef idx="1">
            <a:schemeClr val="accent5"/>
          </a:effectRef>
          <a:fontRef idx="minor">
            <a:schemeClr val="dk1"/>
          </a:fontRef>
        </p:style>
        <p:txBody>
          <a:bodyPr rtlCol="0" anchor="ctr"/>
          <a:lstStyle/>
          <a:p>
            <a:pPr algn="ctr"/>
            <a:r>
              <a:rPr lang="ja-JP" altLang="en-US" sz="900">
                <a:ea typeface="ＭＳ Ｐゴシック" panose="020B0600070205080204" pitchFamily="50" charset="-128"/>
                <a:cs typeface="Arial" panose="020B0604020202020204" pitchFamily="34" charset="0"/>
              </a:rPr>
              <a:t>トラスト</a:t>
            </a:r>
            <a:r>
              <a:rPr lang="en-US" altLang="ja-JP" sz="900" dirty="0">
                <a:ea typeface="ＭＳ Ｐゴシック" panose="020B0600070205080204" pitchFamily="50" charset="-128"/>
                <a:cs typeface="Arial" panose="020B0604020202020204" pitchFamily="34" charset="0"/>
              </a:rPr>
              <a:t>ID</a:t>
            </a:r>
            <a:r>
              <a:rPr lang="ja-JP" altLang="en-US" sz="900">
                <a:solidFill>
                  <a:srgbClr val="39393B"/>
                </a:solidFill>
              </a:rPr>
              <a:t>を使用して</a:t>
            </a:r>
            <a:r>
              <a:rPr lang="en-US" altLang="ja-JP" sz="900" dirty="0" err="1">
                <a:solidFill>
                  <a:srgbClr val="39393B"/>
                </a:solidFill>
              </a:rPr>
              <a:t>CSSM</a:t>
            </a:r>
            <a:r>
              <a:rPr lang="ja-JP" altLang="en-US" sz="900">
                <a:solidFill>
                  <a:srgbClr val="39393B"/>
                </a:solidFill>
              </a:rPr>
              <a:t>にデバイス登録</a:t>
            </a:r>
            <a:endParaRPr lang="pl-PL" sz="900" dirty="0">
              <a:ea typeface="ＭＳ Ｐゴシック" panose="020B0600070205080204" pitchFamily="50" charset="-128"/>
              <a:cs typeface="Arial" panose="020B0604020202020204" pitchFamily="34" charset="0"/>
            </a:endParaRPr>
          </a:p>
        </p:txBody>
      </p:sp>
      <p:sp>
        <p:nvSpPr>
          <p:cNvPr id="41" name="Rectangle 24">
            <a:extLst>
              <a:ext uri="{FF2B5EF4-FFF2-40B4-BE49-F238E27FC236}">
                <a16:creationId xmlns:a16="http://schemas.microsoft.com/office/drawing/2014/main" id="{C010FCDF-C355-7A4F-B937-E9D2E88ED876}"/>
              </a:ext>
            </a:extLst>
          </p:cNvPr>
          <p:cNvSpPr/>
          <p:nvPr/>
        </p:nvSpPr>
        <p:spPr>
          <a:xfrm>
            <a:off x="7180716" y="3054899"/>
            <a:ext cx="1392274" cy="487665"/>
          </a:xfrm>
          <a:prstGeom prst="rect">
            <a:avLst/>
          </a:prstGeom>
          <a:ln/>
        </p:spPr>
        <p:style>
          <a:lnRef idx="1">
            <a:schemeClr val="accent5"/>
          </a:lnRef>
          <a:fillRef idx="2">
            <a:schemeClr val="accent5"/>
          </a:fillRef>
          <a:effectRef idx="1">
            <a:schemeClr val="accent5"/>
          </a:effectRef>
          <a:fontRef idx="minor">
            <a:schemeClr val="dk1"/>
          </a:fontRef>
        </p:style>
        <p:txBody>
          <a:bodyPr rtlCol="0" anchor="ctr"/>
          <a:lstStyle/>
          <a:p>
            <a:pPr algn="ctr"/>
            <a:r>
              <a:rPr lang="ja-JP" altLang="en-US" sz="900">
                <a:ea typeface="ＭＳ Ｐゴシック" panose="020B0600070205080204" pitchFamily="50" charset="-128"/>
                <a:cs typeface="Arial" panose="020B0604020202020204" pitchFamily="34" charset="0"/>
              </a:rPr>
              <a:t>情報の更新と確認</a:t>
            </a:r>
            <a:endParaRPr lang="en-US" sz="900" dirty="0">
              <a:ea typeface="ＭＳ Ｐゴシック" panose="020B0600070205080204" pitchFamily="50" charset="-128"/>
              <a:cs typeface="Arial" panose="020B0604020202020204" pitchFamily="34" charset="0"/>
            </a:endParaRPr>
          </a:p>
        </p:txBody>
      </p:sp>
      <p:sp>
        <p:nvSpPr>
          <p:cNvPr id="43" name="Right Arrow 42">
            <a:extLst>
              <a:ext uri="{FF2B5EF4-FFF2-40B4-BE49-F238E27FC236}">
                <a16:creationId xmlns:a16="http://schemas.microsoft.com/office/drawing/2014/main" id="{06906FD1-00A6-C04A-A6B4-F1B8FB5626C1}"/>
              </a:ext>
            </a:extLst>
          </p:cNvPr>
          <p:cNvSpPr/>
          <p:nvPr/>
        </p:nvSpPr>
        <p:spPr>
          <a:xfrm>
            <a:off x="6987914" y="3096274"/>
            <a:ext cx="158311" cy="404915"/>
          </a:xfrm>
          <a:prstGeom prst="rightArrow">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JP" dirty="0"/>
          </a:p>
        </p:txBody>
      </p:sp>
      <p:sp>
        <p:nvSpPr>
          <p:cNvPr id="45" name="Rectangle 3">
            <a:extLst>
              <a:ext uri="{FF2B5EF4-FFF2-40B4-BE49-F238E27FC236}">
                <a16:creationId xmlns:a16="http://schemas.microsoft.com/office/drawing/2014/main" id="{B47D3A2D-D5E0-034B-967E-F84AA5363D25}"/>
              </a:ext>
            </a:extLst>
          </p:cNvPr>
          <p:cNvSpPr/>
          <p:nvPr/>
        </p:nvSpPr>
        <p:spPr>
          <a:xfrm>
            <a:off x="254410" y="2951521"/>
            <a:ext cx="1292864" cy="1405373"/>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altLang="ja-JP" sz="1200" dirty="0" err="1">
                <a:ea typeface="MS PGothic" panose="020B0600070205080204" pitchFamily="34" charset="-128"/>
              </a:rPr>
              <a:t>CSSM</a:t>
            </a:r>
            <a:r>
              <a:rPr lang="ja-JP" altLang="en-US" sz="1200">
                <a:ea typeface="MS PGothic" panose="020B0600070205080204" pitchFamily="34" charset="-128"/>
              </a:rPr>
              <a:t>ダイレクト接続</a:t>
            </a:r>
            <a:endParaRPr lang="en-US" altLang="ja-JP" sz="1200" dirty="0">
              <a:ea typeface="MS PGothic" panose="020B0600070205080204" pitchFamily="34" charset="-128"/>
            </a:endParaRPr>
          </a:p>
          <a:p>
            <a:r>
              <a:rPr lang="ja-JP" altLang="en-US" sz="1600">
                <a:ea typeface="MS PGothic" panose="020B0600070205080204" pitchFamily="34" charset="-128"/>
              </a:rPr>
              <a:t>（</a:t>
            </a:r>
            <a:r>
              <a:rPr lang="ja-JP" altLang="en-US" sz="1200">
                <a:ea typeface="MS PGothic" panose="020B0600070205080204" pitchFamily="34" charset="-128"/>
              </a:rPr>
              <a:t>新規デバイス）</a:t>
            </a:r>
            <a:endParaRPr lang="en-US" altLang="ja-JP" sz="1200" baseline="30000" dirty="0">
              <a:ea typeface="MS PGothic" panose="020B0600070205080204" pitchFamily="34" charset="-128"/>
            </a:endParaRPr>
          </a:p>
        </p:txBody>
      </p:sp>
      <p:sp>
        <p:nvSpPr>
          <p:cNvPr id="46" name="Rectangle 24">
            <a:extLst>
              <a:ext uri="{FF2B5EF4-FFF2-40B4-BE49-F238E27FC236}">
                <a16:creationId xmlns:a16="http://schemas.microsoft.com/office/drawing/2014/main" id="{3E49866E-F58C-FB4E-AFCC-2EDB21C94B6B}"/>
              </a:ext>
            </a:extLst>
          </p:cNvPr>
          <p:cNvSpPr/>
          <p:nvPr/>
        </p:nvSpPr>
        <p:spPr>
          <a:xfrm>
            <a:off x="3941583" y="3054899"/>
            <a:ext cx="1392274" cy="487665"/>
          </a:xfrm>
          <a:prstGeom prst="rect">
            <a:avLst/>
          </a:prstGeom>
          <a:ln/>
        </p:spPr>
        <p:style>
          <a:lnRef idx="1">
            <a:schemeClr val="accent5"/>
          </a:lnRef>
          <a:fillRef idx="2">
            <a:schemeClr val="accent5"/>
          </a:fillRef>
          <a:effectRef idx="1">
            <a:schemeClr val="accent5"/>
          </a:effectRef>
          <a:fontRef idx="minor">
            <a:schemeClr val="dk1"/>
          </a:fontRef>
        </p:style>
        <p:txBody>
          <a:bodyPr rtlCol="0" anchor="ctr"/>
          <a:lstStyle/>
          <a:p>
            <a:pPr algn="ctr"/>
            <a:r>
              <a:rPr lang="ja-JP" altLang="en-US" sz="900">
                <a:ea typeface="ＭＳ Ｐゴシック" panose="020B0600070205080204" pitchFamily="50" charset="-128"/>
                <a:cs typeface="Arial" panose="020B0604020202020204" pitchFamily="34" charset="0"/>
              </a:rPr>
              <a:t>スマートライセンスの</a:t>
            </a:r>
            <a:endParaRPr lang="en-US" altLang="ja-JP" sz="900" dirty="0">
              <a:ea typeface="ＭＳ Ｐゴシック" panose="020B0600070205080204" pitchFamily="50" charset="-128"/>
              <a:cs typeface="Arial" panose="020B0604020202020204" pitchFamily="34" charset="0"/>
            </a:endParaRPr>
          </a:p>
          <a:p>
            <a:pPr algn="ctr"/>
            <a:r>
              <a:rPr lang="ja-JP" altLang="en-US" sz="900">
                <a:ea typeface="ＭＳ Ｐゴシック" panose="020B0600070205080204" pitchFamily="50" charset="-128"/>
                <a:cs typeface="Arial" panose="020B0604020202020204" pitchFamily="34" charset="0"/>
              </a:rPr>
              <a:t>接続方法を設定</a:t>
            </a:r>
            <a:endParaRPr lang="pl-PL" sz="900" dirty="0">
              <a:ea typeface="ＭＳ Ｐゴシック" panose="020B0600070205080204" pitchFamily="50" charset="-128"/>
              <a:cs typeface="Arial" panose="020B0604020202020204" pitchFamily="34" charset="0"/>
            </a:endParaRPr>
          </a:p>
        </p:txBody>
      </p:sp>
      <p:sp>
        <p:nvSpPr>
          <p:cNvPr id="47" name="Right Arrow 46">
            <a:extLst>
              <a:ext uri="{FF2B5EF4-FFF2-40B4-BE49-F238E27FC236}">
                <a16:creationId xmlns:a16="http://schemas.microsoft.com/office/drawing/2014/main" id="{562E34C4-B6BE-C340-84C0-406786D30A64}"/>
              </a:ext>
            </a:extLst>
          </p:cNvPr>
          <p:cNvSpPr/>
          <p:nvPr/>
        </p:nvSpPr>
        <p:spPr>
          <a:xfrm rot="5400000">
            <a:off x="4570369" y="3426850"/>
            <a:ext cx="134699" cy="404915"/>
          </a:xfrm>
          <a:prstGeom prst="rightArrow">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JP" dirty="0"/>
          </a:p>
        </p:txBody>
      </p:sp>
      <p:sp>
        <p:nvSpPr>
          <p:cNvPr id="48" name="Rectangle 24">
            <a:extLst>
              <a:ext uri="{FF2B5EF4-FFF2-40B4-BE49-F238E27FC236}">
                <a16:creationId xmlns:a16="http://schemas.microsoft.com/office/drawing/2014/main" id="{3B58623D-3919-3349-8965-E3C0918252C8}"/>
              </a:ext>
            </a:extLst>
          </p:cNvPr>
          <p:cNvSpPr/>
          <p:nvPr/>
        </p:nvSpPr>
        <p:spPr>
          <a:xfrm>
            <a:off x="7180716" y="3716051"/>
            <a:ext cx="1392274" cy="487665"/>
          </a:xfrm>
          <a:prstGeom prst="rect">
            <a:avLst/>
          </a:prstGeom>
          <a:ln/>
        </p:spPr>
        <p:style>
          <a:lnRef idx="1">
            <a:schemeClr val="accent5"/>
          </a:lnRef>
          <a:fillRef idx="2">
            <a:schemeClr val="accent5"/>
          </a:fillRef>
          <a:effectRef idx="1">
            <a:schemeClr val="accent5"/>
          </a:effectRef>
          <a:fontRef idx="minor">
            <a:schemeClr val="dk1"/>
          </a:fontRef>
        </p:style>
        <p:txBody>
          <a:bodyPr rtlCol="0" anchor="ctr"/>
          <a:lstStyle/>
          <a:p>
            <a:pPr algn="ctr"/>
            <a:r>
              <a:rPr lang="en-US" sz="900" dirty="0" err="1">
                <a:ea typeface="ＭＳ Ｐゴシック" panose="020B0600070205080204" pitchFamily="50" charset="-128"/>
                <a:cs typeface="Arial" panose="020B0604020202020204" pitchFamily="34" charset="0"/>
              </a:rPr>
              <a:t>情報の確認</a:t>
            </a:r>
            <a:endParaRPr lang="en-US" sz="900" dirty="0">
              <a:ea typeface="ＭＳ Ｐゴシック" panose="020B0600070205080204" pitchFamily="50" charset="-128"/>
              <a:cs typeface="Arial" panose="020B0604020202020204" pitchFamily="34" charset="0"/>
            </a:endParaRPr>
          </a:p>
        </p:txBody>
      </p:sp>
      <p:sp>
        <p:nvSpPr>
          <p:cNvPr id="49" name="Right Arrow 48">
            <a:extLst>
              <a:ext uri="{FF2B5EF4-FFF2-40B4-BE49-F238E27FC236}">
                <a16:creationId xmlns:a16="http://schemas.microsoft.com/office/drawing/2014/main" id="{06A9737E-1781-EC4E-9F1D-A6B4E46F3486}"/>
              </a:ext>
            </a:extLst>
          </p:cNvPr>
          <p:cNvSpPr/>
          <p:nvPr/>
        </p:nvSpPr>
        <p:spPr>
          <a:xfrm rot="5400000">
            <a:off x="7809502" y="3429097"/>
            <a:ext cx="134699" cy="404915"/>
          </a:xfrm>
          <a:prstGeom prst="rightArrow">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JP" dirty="0"/>
          </a:p>
        </p:txBody>
      </p:sp>
      <p:sp>
        <p:nvSpPr>
          <p:cNvPr id="50" name="Right Arrow 49">
            <a:extLst>
              <a:ext uri="{FF2B5EF4-FFF2-40B4-BE49-F238E27FC236}">
                <a16:creationId xmlns:a16="http://schemas.microsoft.com/office/drawing/2014/main" id="{A5F9C51A-6990-1449-A7E6-23BA59ABFEC4}"/>
              </a:ext>
            </a:extLst>
          </p:cNvPr>
          <p:cNvSpPr/>
          <p:nvPr/>
        </p:nvSpPr>
        <p:spPr>
          <a:xfrm>
            <a:off x="3751084" y="1585880"/>
            <a:ext cx="158311" cy="404915"/>
          </a:xfrm>
          <a:prstGeom prst="rightArrow">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JP" dirty="0"/>
          </a:p>
        </p:txBody>
      </p:sp>
      <p:sp>
        <p:nvSpPr>
          <p:cNvPr id="2" name="TextBox 1">
            <a:extLst>
              <a:ext uri="{FF2B5EF4-FFF2-40B4-BE49-F238E27FC236}">
                <a16:creationId xmlns:a16="http://schemas.microsoft.com/office/drawing/2014/main" id="{FD4A399B-0D98-9140-B5AD-8D29FE6F52B1}"/>
              </a:ext>
            </a:extLst>
          </p:cNvPr>
          <p:cNvSpPr txBox="1"/>
          <p:nvPr/>
        </p:nvSpPr>
        <p:spPr>
          <a:xfrm>
            <a:off x="274320" y="4512259"/>
            <a:ext cx="7164141" cy="230832"/>
          </a:xfrm>
          <a:prstGeom prst="rect">
            <a:avLst/>
          </a:prstGeom>
          <a:noFill/>
        </p:spPr>
        <p:txBody>
          <a:bodyPr wrap="none" rtlCol="0">
            <a:spAutoFit/>
          </a:bodyPr>
          <a:lstStyle/>
          <a:p>
            <a:r>
              <a:rPr lang="en-JP" sz="900" dirty="0">
                <a:latin typeface="+mn-lt"/>
              </a:rPr>
              <a:t>* IOS XE 17.3.1以前で納品されたデバイスからSmart Licensing Using Policy対応バージョン(17.3.2aおよび17.4.1以降)へバージョンアップ時</a:t>
            </a:r>
          </a:p>
        </p:txBody>
      </p:sp>
      <p:sp>
        <p:nvSpPr>
          <p:cNvPr id="31" name="Rectangle 24">
            <a:extLst>
              <a:ext uri="{FF2B5EF4-FFF2-40B4-BE49-F238E27FC236}">
                <a16:creationId xmlns:a16="http://schemas.microsoft.com/office/drawing/2014/main" id="{46F81198-D56A-734D-81D5-3AF04E880AE7}"/>
              </a:ext>
            </a:extLst>
          </p:cNvPr>
          <p:cNvSpPr/>
          <p:nvPr/>
        </p:nvSpPr>
        <p:spPr>
          <a:xfrm>
            <a:off x="2324319" y="3054899"/>
            <a:ext cx="1392274" cy="487665"/>
          </a:xfrm>
          <a:prstGeom prst="rect">
            <a:avLst/>
          </a:prstGeom>
          <a:ln/>
        </p:spPr>
        <p:style>
          <a:lnRef idx="1">
            <a:schemeClr val="accent5"/>
          </a:lnRef>
          <a:fillRef idx="2">
            <a:schemeClr val="accent5"/>
          </a:fillRef>
          <a:effectRef idx="1">
            <a:schemeClr val="accent5"/>
          </a:effectRef>
          <a:fontRef idx="minor">
            <a:schemeClr val="dk1"/>
          </a:fontRef>
        </p:style>
        <p:txBody>
          <a:bodyPr rtlCol="0" anchor="ctr"/>
          <a:lstStyle/>
          <a:p>
            <a:pPr algn="ctr"/>
            <a:r>
              <a:rPr lang="ja-JP" altLang="en-US" sz="900">
                <a:ea typeface="ＭＳ Ｐゴシック" panose="020B0600070205080204" pitchFamily="50" charset="-128"/>
                <a:cs typeface="Arial" panose="020B0604020202020204" pitchFamily="34" charset="0"/>
              </a:rPr>
              <a:t>基本設定</a:t>
            </a:r>
            <a:br>
              <a:rPr lang="en-US" altLang="ja-JP" sz="900" dirty="0">
                <a:ea typeface="ＭＳ Ｐゴシック" panose="020B0600070205080204" pitchFamily="50" charset="-128"/>
                <a:cs typeface="Arial" panose="020B0604020202020204" pitchFamily="34" charset="0"/>
              </a:rPr>
            </a:br>
            <a:r>
              <a:rPr lang="ja-JP" altLang="en-US" sz="900">
                <a:ea typeface="ＭＳ Ｐゴシック" panose="020B0600070205080204" pitchFamily="50" charset="-128"/>
                <a:cs typeface="Arial" panose="020B0604020202020204" pitchFamily="34" charset="0"/>
              </a:rPr>
              <a:t> </a:t>
            </a:r>
            <a:r>
              <a:rPr lang="en-US" altLang="ja-JP" sz="900" dirty="0">
                <a:ea typeface="ＭＳ Ｐゴシック" panose="020B0600070205080204" pitchFamily="50" charset="-128"/>
                <a:cs typeface="Arial" panose="020B0604020202020204" pitchFamily="34" charset="0"/>
              </a:rPr>
              <a:t>(IP</a:t>
            </a:r>
            <a:r>
              <a:rPr lang="ja-JP" altLang="en-US" sz="900">
                <a:ea typeface="ＭＳ Ｐゴシック" panose="020B0600070205080204" pitchFamily="50" charset="-128"/>
                <a:cs typeface="Arial" panose="020B0604020202020204" pitchFamily="34" charset="0"/>
              </a:rPr>
              <a:t>アドレス</a:t>
            </a:r>
            <a:r>
              <a:rPr lang="en-US" sz="900" dirty="0">
                <a:ea typeface="ＭＳ Ｐゴシック" panose="020B0600070205080204" pitchFamily="50" charset="-128"/>
                <a:cs typeface="Arial" panose="020B0604020202020204" pitchFamily="34" charset="0"/>
              </a:rPr>
              <a:t>, </a:t>
            </a:r>
            <a:r>
              <a:rPr lang="en-US" sz="900" dirty="0" err="1">
                <a:ea typeface="ＭＳ Ｐゴシック" panose="020B0600070205080204" pitchFamily="50" charset="-128"/>
                <a:cs typeface="Arial" panose="020B0604020202020204" pitchFamily="34" charset="0"/>
              </a:rPr>
              <a:t>NTP</a:t>
            </a:r>
            <a:r>
              <a:rPr lang="en-US" sz="900" dirty="0">
                <a:ea typeface="ＭＳ Ｐゴシック" panose="020B0600070205080204" pitchFamily="50" charset="-128"/>
                <a:cs typeface="Arial" panose="020B0604020202020204" pitchFamily="34" charset="0"/>
              </a:rPr>
              <a:t>, </a:t>
            </a:r>
          </a:p>
          <a:p>
            <a:pPr algn="ctr"/>
            <a:r>
              <a:rPr lang="en-US" sz="900" dirty="0">
                <a:ea typeface="ＭＳ Ｐゴシック" panose="020B0600070205080204" pitchFamily="50" charset="-128"/>
                <a:cs typeface="Arial" panose="020B0604020202020204" pitchFamily="34" charset="0"/>
              </a:rPr>
              <a:t>license boot level)</a:t>
            </a:r>
          </a:p>
        </p:txBody>
      </p:sp>
      <p:sp>
        <p:nvSpPr>
          <p:cNvPr id="32" name="Right Arrow 31">
            <a:extLst>
              <a:ext uri="{FF2B5EF4-FFF2-40B4-BE49-F238E27FC236}">
                <a16:creationId xmlns:a16="http://schemas.microsoft.com/office/drawing/2014/main" id="{D229057E-7753-C04D-B055-6CA6E4CECB5A}"/>
              </a:ext>
            </a:extLst>
          </p:cNvPr>
          <p:cNvSpPr/>
          <p:nvPr/>
        </p:nvSpPr>
        <p:spPr>
          <a:xfrm>
            <a:off x="3751084" y="3096274"/>
            <a:ext cx="158311" cy="404915"/>
          </a:xfrm>
          <a:prstGeom prst="rightArrow">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JP" dirty="0"/>
          </a:p>
        </p:txBody>
      </p:sp>
      <p:sp>
        <p:nvSpPr>
          <p:cNvPr id="33" name="Bent Arrow 32">
            <a:extLst>
              <a:ext uri="{FF2B5EF4-FFF2-40B4-BE49-F238E27FC236}">
                <a16:creationId xmlns:a16="http://schemas.microsoft.com/office/drawing/2014/main" id="{6B7E1549-AC57-5D41-8BFC-500A6F3B61A2}"/>
              </a:ext>
            </a:extLst>
          </p:cNvPr>
          <p:cNvSpPr/>
          <p:nvPr/>
        </p:nvSpPr>
        <p:spPr>
          <a:xfrm rot="16200000" flipV="1">
            <a:off x="5411000" y="3526060"/>
            <a:ext cx="487664" cy="589574"/>
          </a:xfrm>
          <a:prstGeom prst="bentArrow">
            <a:avLst>
              <a:gd name="adj1" fmla="val 25000"/>
              <a:gd name="adj2" fmla="val 31715"/>
              <a:gd name="adj3" fmla="val 25000"/>
              <a:gd name="adj4" fmla="val 43750"/>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JP" dirty="0">
              <a:solidFill>
                <a:schemeClr val="tx1"/>
              </a:solidFill>
            </a:endParaRPr>
          </a:p>
        </p:txBody>
      </p:sp>
    </p:spTree>
    <p:extLst>
      <p:ext uri="{BB962C8B-B14F-4D97-AF65-F5344CB8AC3E}">
        <p14:creationId xmlns:p14="http://schemas.microsoft.com/office/powerpoint/2010/main" val="3680500517"/>
      </p:ext>
    </p:extLst>
  </p:cSld>
  <p:clrMapOvr>
    <a:masterClrMapping/>
  </p:clrMapOvr>
</p:sld>
</file>

<file path=ppt/slides/slide1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Title 2">
            <a:extLst>
              <a:ext uri="{FF2B5EF4-FFF2-40B4-BE49-F238E27FC236}">
                <a16:creationId xmlns:a16="http://schemas.microsoft.com/office/drawing/2014/main" id="{1466891E-A9F8-4DB3-B4CE-B14DFBDB5222}"/>
              </a:ext>
            </a:extLst>
          </p:cNvPr>
          <p:cNvSpPr>
            <a:spLocks noGrp="1"/>
          </p:cNvSpPr>
          <p:nvPr>
            <p:ph type="title"/>
          </p:nvPr>
        </p:nvSpPr>
        <p:spPr>
          <a:xfrm>
            <a:off x="533400" y="400802"/>
            <a:ext cx="8345488" cy="372197"/>
          </a:xfrm>
        </p:spPr>
        <p:txBody>
          <a:bodyPr anchor="t"/>
          <a:lstStyle/>
          <a:p>
            <a:r>
              <a:rPr lang="en-US">
                <a:latin typeface="+mn-lt"/>
                <a:ea typeface="MS PGothic" panose="020B0600070205080204" pitchFamily="34" charset="-128"/>
              </a:rPr>
              <a:t>Smart Licensing Using Policy</a:t>
            </a:r>
          </a:p>
        </p:txBody>
      </p:sp>
      <p:sp>
        <p:nvSpPr>
          <p:cNvPr id="26" name="Text Placeholder 5">
            <a:extLst>
              <a:ext uri="{FF2B5EF4-FFF2-40B4-BE49-F238E27FC236}">
                <a16:creationId xmlns:a16="http://schemas.microsoft.com/office/drawing/2014/main" id="{5738572A-E8D0-46C5-88F2-966BAA502E41}"/>
              </a:ext>
            </a:extLst>
          </p:cNvPr>
          <p:cNvSpPr>
            <a:spLocks noGrp="1"/>
          </p:cNvSpPr>
          <p:nvPr>
            <p:ph type="body" sz="quarter" idx="12"/>
          </p:nvPr>
        </p:nvSpPr>
        <p:spPr>
          <a:xfrm>
            <a:off x="533401" y="60961"/>
            <a:ext cx="7084679" cy="326233"/>
          </a:xfrm>
        </p:spPr>
        <p:txBody>
          <a:bodyPr/>
          <a:lstStyle/>
          <a:p>
            <a:r>
              <a:rPr kumimoji="1" lang="en-US" altLang="ja-JP" dirty="0">
                <a:ea typeface="MS PGothic" panose="020B0600070205080204" pitchFamily="34" charset="-128"/>
              </a:rPr>
              <a:t>3.2  IOS Management</a:t>
            </a:r>
            <a:endParaRPr lang="en-US" altLang="ja-JP" dirty="0">
              <a:solidFill>
                <a:schemeClr val="accent3">
                  <a:lumMod val="50000"/>
                </a:schemeClr>
              </a:solidFill>
              <a:ea typeface="MS PGothic" panose="020B0600070205080204" pitchFamily="34" charset="-128"/>
              <a:cs typeface="CiscoSansTT" panose="020B0503020201020303" pitchFamily="34" charset="0"/>
            </a:endParaRPr>
          </a:p>
        </p:txBody>
      </p:sp>
      <p:sp>
        <p:nvSpPr>
          <p:cNvPr id="82" name="Rectangle 3">
            <a:extLst>
              <a:ext uri="{FF2B5EF4-FFF2-40B4-BE49-F238E27FC236}">
                <a16:creationId xmlns:a16="http://schemas.microsoft.com/office/drawing/2014/main" id="{A44B0734-8113-5A4D-94F4-0F818D27F793}"/>
              </a:ext>
            </a:extLst>
          </p:cNvPr>
          <p:cNvSpPr/>
          <p:nvPr/>
        </p:nvSpPr>
        <p:spPr>
          <a:xfrm>
            <a:off x="1581765" y="1599085"/>
            <a:ext cx="7167716" cy="2056217"/>
          </a:xfrm>
          <a:prstGeom prst="rect">
            <a:avLst/>
          </a:prstGeom>
          <a:solidFill>
            <a:schemeClr val="accent1">
              <a:lumMod val="20000"/>
              <a:lumOff val="8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ea typeface="ＭＳ Ｐゴシック" panose="020B0600070205080204" pitchFamily="50" charset="-128"/>
              <a:cs typeface="Arial" panose="020B0604020202020204" pitchFamily="34" charset="0"/>
            </a:endParaRPr>
          </a:p>
        </p:txBody>
      </p:sp>
      <p:sp>
        <p:nvSpPr>
          <p:cNvPr id="88" name="Rectangle 4">
            <a:extLst>
              <a:ext uri="{FF2B5EF4-FFF2-40B4-BE49-F238E27FC236}">
                <a16:creationId xmlns:a16="http://schemas.microsoft.com/office/drawing/2014/main" id="{72BC9DCF-0411-854E-B37D-F7A95A9D53E4}"/>
              </a:ext>
            </a:extLst>
          </p:cNvPr>
          <p:cNvSpPr/>
          <p:nvPr/>
        </p:nvSpPr>
        <p:spPr>
          <a:xfrm rot="16200000">
            <a:off x="1625588" y="1735775"/>
            <a:ext cx="589574" cy="437369"/>
          </a:xfrm>
          <a:prstGeom prst="rect">
            <a:avLst/>
          </a:prstGeom>
          <a:solidFill>
            <a:schemeClr val="bg2">
              <a:lumMod val="65000"/>
            </a:schemeClr>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r>
              <a:rPr lang="ja-JP" altLang="en-US" sz="800" b="1" dirty="0">
                <a:ea typeface="ＭＳ Ｐゴシック" panose="020B0600070205080204" pitchFamily="50" charset="-128"/>
                <a:cs typeface="Arial" panose="020B0604020202020204" pitchFamily="34" charset="0"/>
              </a:rPr>
              <a:t>デバイス</a:t>
            </a:r>
            <a:endParaRPr lang="en-US" sz="800" b="1" dirty="0">
              <a:ea typeface="ＭＳ Ｐゴシック" panose="020B0600070205080204" pitchFamily="50" charset="-128"/>
              <a:cs typeface="Arial" panose="020B0604020202020204" pitchFamily="34" charset="0"/>
            </a:endParaRPr>
          </a:p>
        </p:txBody>
      </p:sp>
      <p:sp>
        <p:nvSpPr>
          <p:cNvPr id="92" name="Rectangle 5">
            <a:extLst>
              <a:ext uri="{FF2B5EF4-FFF2-40B4-BE49-F238E27FC236}">
                <a16:creationId xmlns:a16="http://schemas.microsoft.com/office/drawing/2014/main" id="{F4E7E578-E10A-434B-9013-11DD1C6EC6B3}"/>
              </a:ext>
            </a:extLst>
          </p:cNvPr>
          <p:cNvSpPr/>
          <p:nvPr/>
        </p:nvSpPr>
        <p:spPr>
          <a:xfrm rot="16200000">
            <a:off x="1609050" y="2404475"/>
            <a:ext cx="607555" cy="422273"/>
          </a:xfrm>
          <a:prstGeom prst="rect">
            <a:avLst/>
          </a:prstGeom>
          <a:solidFill>
            <a:srgbClr val="00B050"/>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r>
              <a:rPr lang="pl-PL" sz="900" b="1" dirty="0" err="1">
                <a:ea typeface="ＭＳ Ｐゴシック" panose="020B0600070205080204" pitchFamily="50" charset="-128"/>
                <a:cs typeface="Arial" panose="020B0604020202020204" pitchFamily="34" charset="0"/>
              </a:rPr>
              <a:t>CSLU</a:t>
            </a:r>
            <a:endParaRPr lang="en-US" sz="900" b="1" dirty="0">
              <a:ea typeface="ＭＳ Ｐゴシック" panose="020B0600070205080204" pitchFamily="50" charset="-128"/>
              <a:cs typeface="Arial" panose="020B0604020202020204" pitchFamily="34" charset="0"/>
            </a:endParaRPr>
          </a:p>
        </p:txBody>
      </p:sp>
      <p:sp>
        <p:nvSpPr>
          <p:cNvPr id="95" name="Rectangle 24">
            <a:extLst>
              <a:ext uri="{FF2B5EF4-FFF2-40B4-BE49-F238E27FC236}">
                <a16:creationId xmlns:a16="http://schemas.microsoft.com/office/drawing/2014/main" id="{738D51BA-A972-A141-A7D1-140AEF6D13BD}"/>
              </a:ext>
            </a:extLst>
          </p:cNvPr>
          <p:cNvSpPr/>
          <p:nvPr/>
        </p:nvSpPr>
        <p:spPr>
          <a:xfrm>
            <a:off x="2324319" y="2371779"/>
            <a:ext cx="1392274" cy="487665"/>
          </a:xfrm>
          <a:prstGeom prst="rect">
            <a:avLst/>
          </a:prstGeom>
          <a:ln/>
        </p:spPr>
        <p:style>
          <a:lnRef idx="1">
            <a:schemeClr val="accent5"/>
          </a:lnRef>
          <a:fillRef idx="2">
            <a:schemeClr val="accent5"/>
          </a:fillRef>
          <a:effectRef idx="1">
            <a:schemeClr val="accent5"/>
          </a:effectRef>
          <a:fontRef idx="minor">
            <a:schemeClr val="dk1"/>
          </a:fontRef>
        </p:style>
        <p:txBody>
          <a:bodyPr rtlCol="0" anchor="ctr"/>
          <a:lstStyle/>
          <a:p>
            <a:pPr algn="ctr"/>
            <a:r>
              <a:rPr lang="en-US" altLang="ja-JP" sz="900" dirty="0" err="1">
                <a:ea typeface="ＭＳ Ｐゴシック" panose="020B0600070205080204" pitchFamily="50" charset="-128"/>
                <a:cs typeface="Arial" panose="020B0604020202020204" pitchFamily="34" charset="0"/>
              </a:rPr>
              <a:t>CSSM</a:t>
            </a:r>
            <a:r>
              <a:rPr lang="ja-JP" altLang="en-US" sz="900">
                <a:ea typeface="ＭＳ Ｐゴシック" panose="020B0600070205080204" pitchFamily="50" charset="-128"/>
                <a:cs typeface="Arial" panose="020B0604020202020204" pitchFamily="34" charset="0"/>
              </a:rPr>
              <a:t>へログインするための</a:t>
            </a:r>
            <a:r>
              <a:rPr lang="en-US" altLang="ja-JP" sz="900" dirty="0" err="1">
                <a:ea typeface="ＭＳ Ｐゴシック" panose="020B0600070205080204" pitchFamily="50" charset="-128"/>
                <a:cs typeface="Arial" panose="020B0604020202020204" pitchFamily="34" charset="0"/>
              </a:rPr>
              <a:t>Cisco.com</a:t>
            </a:r>
            <a:r>
              <a:rPr lang="en-US" altLang="ja-JP" sz="900" dirty="0">
                <a:ea typeface="ＭＳ Ｐゴシック" panose="020B0600070205080204" pitchFamily="50" charset="-128"/>
                <a:cs typeface="Arial" panose="020B0604020202020204" pitchFamily="34" charset="0"/>
              </a:rPr>
              <a:t> ID</a:t>
            </a:r>
            <a:r>
              <a:rPr lang="ja-JP" altLang="en-US" sz="900">
                <a:ea typeface="ＭＳ Ｐゴシック" panose="020B0600070205080204" pitchFamily="50" charset="-128"/>
                <a:cs typeface="Arial" panose="020B0604020202020204" pitchFamily="34" charset="0"/>
              </a:rPr>
              <a:t>と</a:t>
            </a:r>
            <a:br>
              <a:rPr lang="en-US" altLang="ja-JP" sz="900" dirty="0">
                <a:ea typeface="ＭＳ Ｐゴシック" panose="020B0600070205080204" pitchFamily="50" charset="-128"/>
                <a:cs typeface="Arial" panose="020B0604020202020204" pitchFamily="34" charset="0"/>
              </a:rPr>
            </a:br>
            <a:r>
              <a:rPr lang="ja-JP" altLang="en-US" sz="900">
                <a:ea typeface="ＭＳ Ｐゴシック" panose="020B0600070205080204" pitchFamily="50" charset="-128"/>
                <a:cs typeface="Arial" panose="020B0604020202020204" pitchFamily="34" charset="0"/>
              </a:rPr>
              <a:t>管理対象</a:t>
            </a:r>
            <a:r>
              <a:rPr lang="en-US" altLang="ja-JP" sz="900" dirty="0">
                <a:ea typeface="ＭＳ Ｐゴシック" panose="020B0600070205080204" pitchFamily="50" charset="-128"/>
                <a:cs typeface="Arial" panose="020B0604020202020204" pitchFamily="34" charset="0"/>
              </a:rPr>
              <a:t>SA/VA</a:t>
            </a:r>
            <a:r>
              <a:rPr lang="ja-JP" altLang="en-US" sz="900">
                <a:ea typeface="ＭＳ Ｐゴシック" panose="020B0600070205080204" pitchFamily="50" charset="-128"/>
                <a:cs typeface="Arial" panose="020B0604020202020204" pitchFamily="34" charset="0"/>
              </a:rPr>
              <a:t>を設定</a:t>
            </a:r>
            <a:endParaRPr lang="en-US" sz="900" dirty="0">
              <a:ea typeface="ＭＳ Ｐゴシック" panose="020B0600070205080204" pitchFamily="50" charset="-128"/>
              <a:cs typeface="Arial" panose="020B0604020202020204" pitchFamily="34" charset="0"/>
            </a:endParaRPr>
          </a:p>
        </p:txBody>
      </p:sp>
      <p:sp>
        <p:nvSpPr>
          <p:cNvPr id="63" name="Text Placeholder 4">
            <a:extLst>
              <a:ext uri="{FF2B5EF4-FFF2-40B4-BE49-F238E27FC236}">
                <a16:creationId xmlns:a16="http://schemas.microsoft.com/office/drawing/2014/main" id="{0350384E-C300-43E9-8941-4D907E324103}"/>
              </a:ext>
            </a:extLst>
          </p:cNvPr>
          <p:cNvSpPr>
            <a:spLocks noGrp="1"/>
          </p:cNvSpPr>
          <p:nvPr>
            <p:ph type="body" sz="quarter" idx="11"/>
          </p:nvPr>
        </p:nvSpPr>
        <p:spPr>
          <a:xfrm>
            <a:off x="533400" y="786607"/>
            <a:ext cx="7084679" cy="326233"/>
          </a:xfrm>
        </p:spPr>
        <p:txBody>
          <a:bodyPr anchor="b"/>
          <a:lstStyle/>
          <a:p>
            <a:r>
              <a:rPr lang="en-US" altLang="ja-JP" sz="1600" dirty="0" err="1">
                <a:ea typeface="MS PGothic" panose="020B0600070205080204" pitchFamily="34" charset="-128"/>
              </a:rPr>
              <a:t>CSLU</a:t>
            </a:r>
            <a:r>
              <a:rPr lang="ja-JP" altLang="en-US" sz="1600" dirty="0">
                <a:ea typeface="MS PGothic" panose="020B0600070205080204" pitchFamily="34" charset="-128"/>
              </a:rPr>
              <a:t>経由接続（製品インスタンス開始型）のフローチャート</a:t>
            </a:r>
            <a:endParaRPr lang="en-US" sz="1600" dirty="0">
              <a:ea typeface="MS PGothic" panose="020B0600070205080204" pitchFamily="34" charset="-128"/>
            </a:endParaRPr>
          </a:p>
        </p:txBody>
      </p:sp>
      <p:sp>
        <p:nvSpPr>
          <p:cNvPr id="4" name="Slide Number Placeholder 3">
            <a:extLst>
              <a:ext uri="{FF2B5EF4-FFF2-40B4-BE49-F238E27FC236}">
                <a16:creationId xmlns:a16="http://schemas.microsoft.com/office/drawing/2014/main" id="{D217193F-ED95-254E-9061-F179EDD8A5DD}"/>
              </a:ext>
            </a:extLst>
          </p:cNvPr>
          <p:cNvSpPr>
            <a:spLocks noGrp="1"/>
          </p:cNvSpPr>
          <p:nvPr>
            <p:ph type="sldNum" sz="quarter" idx="13"/>
          </p:nvPr>
        </p:nvSpPr>
        <p:spPr>
          <a:xfrm>
            <a:off x="8572989" y="4767263"/>
            <a:ext cx="420529" cy="273844"/>
          </a:xfrm>
          <a:prstGeom prst="rect">
            <a:avLst/>
          </a:prstGeom>
        </p:spPr>
        <p:txBody>
          <a:bodyPr vert="horz" lIns="68580" tIns="34290" rIns="68580" bIns="34290" rtlCol="0" anchor="ctr"/>
          <a:lstStyle>
            <a:defPPr>
              <a:defRPr lang="ja-JP"/>
            </a:defPPr>
            <a:lvl1pPr marL="0" algn="r" defTabSz="685800" rtl="0" eaLnBrk="1" latinLnBrk="0" hangingPunct="1">
              <a:defRPr kumimoji="1" sz="1200" kern="1200">
                <a:solidFill>
                  <a:schemeClr val="tx1">
                    <a:tint val="75000"/>
                  </a:schemeClr>
                </a:solidFill>
                <a:latin typeface="+mn-lt"/>
                <a:ea typeface="+mn-ea"/>
                <a:cs typeface="+mn-cs"/>
              </a:defRPr>
            </a:lvl1pPr>
            <a:lvl2pPr marL="342900" algn="l" defTabSz="685800" rtl="0" eaLnBrk="1" latinLnBrk="0" hangingPunct="1">
              <a:defRPr kumimoji="1" sz="1350" kern="1200">
                <a:solidFill>
                  <a:schemeClr val="tx1"/>
                </a:solidFill>
                <a:latin typeface="+mn-lt"/>
                <a:ea typeface="+mn-ea"/>
                <a:cs typeface="+mn-cs"/>
              </a:defRPr>
            </a:lvl2pPr>
            <a:lvl3pPr marL="685800" algn="l" defTabSz="685800" rtl="0" eaLnBrk="1" latinLnBrk="0" hangingPunct="1">
              <a:defRPr kumimoji="1" sz="1350" kern="1200">
                <a:solidFill>
                  <a:schemeClr val="tx1"/>
                </a:solidFill>
                <a:latin typeface="+mn-lt"/>
                <a:ea typeface="+mn-ea"/>
                <a:cs typeface="+mn-cs"/>
              </a:defRPr>
            </a:lvl3pPr>
            <a:lvl4pPr marL="1028700" algn="l" defTabSz="685800" rtl="0" eaLnBrk="1" latinLnBrk="0" hangingPunct="1">
              <a:defRPr kumimoji="1" sz="1350" kern="1200">
                <a:solidFill>
                  <a:schemeClr val="tx1"/>
                </a:solidFill>
                <a:latin typeface="+mn-lt"/>
                <a:ea typeface="+mn-ea"/>
                <a:cs typeface="+mn-cs"/>
              </a:defRPr>
            </a:lvl4pPr>
            <a:lvl5pPr marL="1371600" algn="l" defTabSz="685800" rtl="0" eaLnBrk="1" latinLnBrk="0" hangingPunct="1">
              <a:defRPr kumimoji="1" sz="1350" kern="1200">
                <a:solidFill>
                  <a:schemeClr val="tx1"/>
                </a:solidFill>
                <a:latin typeface="+mn-lt"/>
                <a:ea typeface="+mn-ea"/>
                <a:cs typeface="+mn-cs"/>
              </a:defRPr>
            </a:lvl5pPr>
            <a:lvl6pPr marL="1714500" algn="l" defTabSz="685800" rtl="0" eaLnBrk="1" latinLnBrk="0" hangingPunct="1">
              <a:defRPr kumimoji="1" sz="1350" kern="1200">
                <a:solidFill>
                  <a:schemeClr val="tx1"/>
                </a:solidFill>
                <a:latin typeface="+mn-lt"/>
                <a:ea typeface="+mn-ea"/>
                <a:cs typeface="+mn-cs"/>
              </a:defRPr>
            </a:lvl6pPr>
            <a:lvl7pPr marL="2057400" algn="l" defTabSz="685800" rtl="0" eaLnBrk="1" latinLnBrk="0" hangingPunct="1">
              <a:defRPr kumimoji="1" sz="1350" kern="1200">
                <a:solidFill>
                  <a:schemeClr val="tx1"/>
                </a:solidFill>
                <a:latin typeface="+mn-lt"/>
                <a:ea typeface="+mn-ea"/>
                <a:cs typeface="+mn-cs"/>
              </a:defRPr>
            </a:lvl7pPr>
            <a:lvl8pPr marL="2400300" algn="l" defTabSz="685800" rtl="0" eaLnBrk="1" latinLnBrk="0" hangingPunct="1">
              <a:defRPr kumimoji="1" sz="1350" kern="1200">
                <a:solidFill>
                  <a:schemeClr val="tx1"/>
                </a:solidFill>
                <a:latin typeface="+mn-lt"/>
                <a:ea typeface="+mn-ea"/>
                <a:cs typeface="+mn-cs"/>
              </a:defRPr>
            </a:lvl8pPr>
            <a:lvl9pPr marL="2743200" algn="l" defTabSz="685800" rtl="0" eaLnBrk="1" latinLnBrk="0" hangingPunct="1">
              <a:defRPr kumimoji="1" sz="1350" kern="1200">
                <a:solidFill>
                  <a:schemeClr val="tx1"/>
                </a:solidFill>
                <a:latin typeface="+mn-lt"/>
                <a:ea typeface="+mn-ea"/>
                <a:cs typeface="+mn-cs"/>
              </a:defRPr>
            </a:lvl9pPr>
          </a:lstStyle>
          <a:p>
            <a:fld id="{35A41436-812F-4D49-8B20-D4F38E545342}" type="slidenum">
              <a:rPr lang="en-JP" sz="900" smtClean="0"/>
              <a:pPr/>
              <a:t>188</a:t>
            </a:fld>
            <a:endParaRPr lang="en-JP" sz="900" dirty="0"/>
          </a:p>
        </p:txBody>
      </p:sp>
      <p:sp>
        <p:nvSpPr>
          <p:cNvPr id="52" name="Rectangle 5">
            <a:extLst>
              <a:ext uri="{FF2B5EF4-FFF2-40B4-BE49-F238E27FC236}">
                <a16:creationId xmlns:a16="http://schemas.microsoft.com/office/drawing/2014/main" id="{8C73DFA1-C9AE-B644-B72A-9858D1868E87}"/>
              </a:ext>
            </a:extLst>
          </p:cNvPr>
          <p:cNvSpPr/>
          <p:nvPr/>
        </p:nvSpPr>
        <p:spPr>
          <a:xfrm rot="16200000">
            <a:off x="1609050" y="3074617"/>
            <a:ext cx="607555" cy="422273"/>
          </a:xfrm>
          <a:prstGeom prst="rect">
            <a:avLst/>
          </a:prstGeom>
          <a:solidFill>
            <a:schemeClr val="accent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r>
              <a:rPr lang="pl-PL" sz="900" b="1" dirty="0" err="1">
                <a:ea typeface="ＭＳ Ｐゴシック" panose="020B0600070205080204" pitchFamily="50" charset="-128"/>
                <a:cs typeface="Arial" panose="020B0604020202020204" pitchFamily="34" charset="0"/>
              </a:rPr>
              <a:t>CSSM</a:t>
            </a:r>
            <a:endParaRPr lang="en-US" sz="900" b="1" dirty="0">
              <a:ea typeface="ＭＳ Ｐゴシック" panose="020B0600070205080204" pitchFamily="50" charset="-128"/>
              <a:cs typeface="Arial" panose="020B0604020202020204" pitchFamily="34" charset="0"/>
            </a:endParaRPr>
          </a:p>
        </p:txBody>
      </p:sp>
      <p:sp>
        <p:nvSpPr>
          <p:cNvPr id="56" name="Rectangle 24">
            <a:extLst>
              <a:ext uri="{FF2B5EF4-FFF2-40B4-BE49-F238E27FC236}">
                <a16:creationId xmlns:a16="http://schemas.microsoft.com/office/drawing/2014/main" id="{51A698E3-9417-3D42-9019-8A273407527E}"/>
              </a:ext>
            </a:extLst>
          </p:cNvPr>
          <p:cNvSpPr/>
          <p:nvPr/>
        </p:nvSpPr>
        <p:spPr>
          <a:xfrm>
            <a:off x="3943886" y="2371779"/>
            <a:ext cx="1392274" cy="487665"/>
          </a:xfrm>
          <a:prstGeom prst="rect">
            <a:avLst/>
          </a:prstGeom>
          <a:ln/>
        </p:spPr>
        <p:style>
          <a:lnRef idx="1">
            <a:schemeClr val="accent5"/>
          </a:lnRef>
          <a:fillRef idx="2">
            <a:schemeClr val="accent5"/>
          </a:fillRef>
          <a:effectRef idx="1">
            <a:schemeClr val="accent5"/>
          </a:effectRef>
          <a:fontRef idx="minor">
            <a:schemeClr val="dk1"/>
          </a:fontRef>
        </p:style>
        <p:txBody>
          <a:bodyPr rtlCol="0" anchor="ctr"/>
          <a:lstStyle/>
          <a:p>
            <a:pPr algn="ctr"/>
            <a:r>
              <a:rPr lang="en-US" sz="900" dirty="0" err="1">
                <a:ea typeface="ＭＳ Ｐゴシック" panose="020B0600070205080204" pitchFamily="50" charset="-128"/>
                <a:cs typeface="Arial" panose="020B0604020202020204" pitchFamily="34" charset="0"/>
              </a:rPr>
              <a:t>製品インスタンス（デバイス）との接続方法の設定</a:t>
            </a:r>
            <a:endParaRPr lang="en-US" sz="900" dirty="0">
              <a:ea typeface="ＭＳ Ｐゴシック" panose="020B0600070205080204" pitchFamily="50" charset="-128"/>
              <a:cs typeface="Arial" panose="020B0604020202020204" pitchFamily="34" charset="0"/>
            </a:endParaRPr>
          </a:p>
        </p:txBody>
      </p:sp>
      <p:sp>
        <p:nvSpPr>
          <p:cNvPr id="64" name="Rectangle 24">
            <a:extLst>
              <a:ext uri="{FF2B5EF4-FFF2-40B4-BE49-F238E27FC236}">
                <a16:creationId xmlns:a16="http://schemas.microsoft.com/office/drawing/2014/main" id="{3DD9E530-811E-934F-9C33-72195C709B8E}"/>
              </a:ext>
            </a:extLst>
          </p:cNvPr>
          <p:cNvSpPr/>
          <p:nvPr/>
        </p:nvSpPr>
        <p:spPr>
          <a:xfrm>
            <a:off x="5563452" y="1710626"/>
            <a:ext cx="1392274" cy="487665"/>
          </a:xfrm>
          <a:prstGeom prst="rect">
            <a:avLst/>
          </a:prstGeom>
          <a:ln/>
        </p:spPr>
        <p:style>
          <a:lnRef idx="1">
            <a:schemeClr val="accent5"/>
          </a:lnRef>
          <a:fillRef idx="2">
            <a:schemeClr val="accent5"/>
          </a:fillRef>
          <a:effectRef idx="1">
            <a:schemeClr val="accent5"/>
          </a:effectRef>
          <a:fontRef idx="minor">
            <a:schemeClr val="dk1"/>
          </a:fontRef>
        </p:style>
        <p:txBody>
          <a:bodyPr rtlCol="0" anchor="ctr"/>
          <a:lstStyle/>
          <a:p>
            <a:pPr algn="ctr"/>
            <a:r>
              <a:rPr lang="ja-JP" altLang="en-US" sz="900" dirty="0">
                <a:ea typeface="ＭＳ Ｐゴシック" panose="020B0600070205080204" pitchFamily="50" charset="-128"/>
                <a:cs typeface="Arial" panose="020B0604020202020204" pitchFamily="34" charset="0"/>
              </a:rPr>
              <a:t>転送タイプ</a:t>
            </a:r>
            <a:r>
              <a:rPr lang="en-US" altLang="ja-JP" sz="900" dirty="0">
                <a:ea typeface="ＭＳ Ｐゴシック" panose="020B0600070205080204" pitchFamily="50" charset="-128"/>
                <a:cs typeface="Arial" panose="020B0604020202020204" pitchFamily="34" charset="0"/>
              </a:rPr>
              <a:t>(</a:t>
            </a:r>
            <a:r>
              <a:rPr lang="en-US" altLang="ja-JP" sz="900" dirty="0" err="1">
                <a:ea typeface="ＭＳ Ｐゴシック" panose="020B0600070205080204" pitchFamily="50" charset="-128"/>
                <a:cs typeface="Arial" panose="020B0604020202020204" pitchFamily="34" charset="0"/>
              </a:rPr>
              <a:t>cslu</a:t>
            </a:r>
            <a:r>
              <a:rPr lang="en-US" altLang="ja-JP" sz="900" dirty="0">
                <a:ea typeface="ＭＳ Ｐゴシック" panose="020B0600070205080204" pitchFamily="50" charset="-128"/>
                <a:cs typeface="Arial" panose="020B0604020202020204" pitchFamily="34" charset="0"/>
              </a:rPr>
              <a:t>)</a:t>
            </a:r>
            <a:r>
              <a:rPr lang="ja-JP" altLang="en-US" sz="900" dirty="0">
                <a:ea typeface="ＭＳ Ｐゴシック" panose="020B0600070205080204" pitchFamily="50" charset="-128"/>
                <a:cs typeface="Arial" panose="020B0604020202020204" pitchFamily="34" charset="0"/>
              </a:rPr>
              <a:t>と</a:t>
            </a:r>
            <a:br>
              <a:rPr lang="en-US" altLang="ja-JP" sz="900" dirty="0">
                <a:ea typeface="ＭＳ Ｐゴシック" panose="020B0600070205080204" pitchFamily="50" charset="-128"/>
                <a:cs typeface="Arial" panose="020B0604020202020204" pitchFamily="34" charset="0"/>
              </a:rPr>
            </a:br>
            <a:r>
              <a:rPr lang="en-US" altLang="ja-JP" sz="900" dirty="0" err="1">
                <a:ea typeface="ＭＳ Ｐゴシック" panose="020B0600070205080204" pitchFamily="50" charset="-128"/>
                <a:cs typeface="Arial" panose="020B0604020202020204" pitchFamily="34" charset="0"/>
              </a:rPr>
              <a:t>CSLU</a:t>
            </a:r>
            <a:r>
              <a:rPr lang="ja-JP" altLang="en-US" sz="900" dirty="0">
                <a:ea typeface="ＭＳ Ｐゴシック" panose="020B0600070205080204" pitchFamily="50" charset="-128"/>
                <a:cs typeface="Arial" panose="020B0604020202020204" pitchFamily="34" charset="0"/>
              </a:rPr>
              <a:t>の</a:t>
            </a:r>
            <a:r>
              <a:rPr lang="en-US" altLang="ja-JP" sz="900" dirty="0">
                <a:ea typeface="ＭＳ Ｐゴシック" panose="020B0600070205080204" pitchFamily="50" charset="-128"/>
                <a:cs typeface="Arial" panose="020B0604020202020204" pitchFamily="34" charset="0"/>
              </a:rPr>
              <a:t>URL</a:t>
            </a:r>
            <a:r>
              <a:rPr lang="ja-JP" altLang="en-US" sz="900" dirty="0">
                <a:ea typeface="ＭＳ Ｐゴシック" panose="020B0600070205080204" pitchFamily="50" charset="-128"/>
                <a:cs typeface="Arial" panose="020B0604020202020204" pitchFamily="34" charset="0"/>
              </a:rPr>
              <a:t>の設定</a:t>
            </a:r>
            <a:endParaRPr lang="en-US" sz="900" dirty="0">
              <a:ea typeface="ＭＳ Ｐゴシック" panose="020B0600070205080204" pitchFamily="50" charset="-128"/>
              <a:cs typeface="Arial" panose="020B0604020202020204" pitchFamily="34" charset="0"/>
            </a:endParaRPr>
          </a:p>
        </p:txBody>
      </p:sp>
      <p:sp>
        <p:nvSpPr>
          <p:cNvPr id="65" name="Rectangle 24">
            <a:extLst>
              <a:ext uri="{FF2B5EF4-FFF2-40B4-BE49-F238E27FC236}">
                <a16:creationId xmlns:a16="http://schemas.microsoft.com/office/drawing/2014/main" id="{3BC6B9CB-CFD4-6343-B139-CDDFB237463A}"/>
              </a:ext>
            </a:extLst>
          </p:cNvPr>
          <p:cNvSpPr/>
          <p:nvPr/>
        </p:nvSpPr>
        <p:spPr>
          <a:xfrm>
            <a:off x="7183020" y="1710626"/>
            <a:ext cx="1392274" cy="487665"/>
          </a:xfrm>
          <a:prstGeom prst="rect">
            <a:avLst/>
          </a:prstGeom>
          <a:ln/>
        </p:spPr>
        <p:style>
          <a:lnRef idx="1">
            <a:schemeClr val="accent5"/>
          </a:lnRef>
          <a:fillRef idx="2">
            <a:schemeClr val="accent5"/>
          </a:fillRef>
          <a:effectRef idx="1">
            <a:schemeClr val="accent5"/>
          </a:effectRef>
          <a:fontRef idx="minor">
            <a:schemeClr val="dk1"/>
          </a:fontRef>
        </p:style>
        <p:txBody>
          <a:bodyPr rtlCol="0" anchor="ctr"/>
          <a:lstStyle/>
          <a:p>
            <a:pPr algn="ctr"/>
            <a:r>
              <a:rPr lang="ja-JP" altLang="en-US" sz="900">
                <a:ea typeface="ＭＳ Ｐゴシック" panose="020B0600070205080204" pitchFamily="50" charset="-128"/>
                <a:cs typeface="Arial" panose="020B0604020202020204" pitchFamily="34" charset="0"/>
              </a:rPr>
              <a:t>情報の更新と確認</a:t>
            </a:r>
            <a:endParaRPr lang="en-US" sz="900" dirty="0">
              <a:ea typeface="ＭＳ Ｐゴシック" panose="020B0600070205080204" pitchFamily="50" charset="-128"/>
              <a:cs typeface="Arial" panose="020B0604020202020204" pitchFamily="34" charset="0"/>
            </a:endParaRPr>
          </a:p>
        </p:txBody>
      </p:sp>
      <p:sp>
        <p:nvSpPr>
          <p:cNvPr id="67" name="Rectangle 24">
            <a:extLst>
              <a:ext uri="{FF2B5EF4-FFF2-40B4-BE49-F238E27FC236}">
                <a16:creationId xmlns:a16="http://schemas.microsoft.com/office/drawing/2014/main" id="{3102DD9D-2473-5944-B985-FBF9E4FFDDAB}"/>
              </a:ext>
            </a:extLst>
          </p:cNvPr>
          <p:cNvSpPr/>
          <p:nvPr/>
        </p:nvSpPr>
        <p:spPr>
          <a:xfrm>
            <a:off x="7183020" y="2371779"/>
            <a:ext cx="1392274" cy="487665"/>
          </a:xfrm>
          <a:prstGeom prst="rect">
            <a:avLst/>
          </a:prstGeom>
          <a:ln/>
        </p:spPr>
        <p:style>
          <a:lnRef idx="1">
            <a:schemeClr val="accent5"/>
          </a:lnRef>
          <a:fillRef idx="2">
            <a:schemeClr val="accent5"/>
          </a:fillRef>
          <a:effectRef idx="1">
            <a:schemeClr val="accent5"/>
          </a:effectRef>
          <a:fontRef idx="minor">
            <a:schemeClr val="dk1"/>
          </a:fontRef>
        </p:style>
        <p:txBody>
          <a:bodyPr rtlCol="0" anchor="ctr"/>
          <a:lstStyle/>
          <a:p>
            <a:pPr algn="ctr"/>
            <a:r>
              <a:rPr lang="en-US" sz="900" dirty="0" err="1">
                <a:ea typeface="ＭＳ Ｐゴシック" panose="020B0600070205080204" pitchFamily="50" charset="-128"/>
                <a:cs typeface="Arial" panose="020B0604020202020204" pitchFamily="34" charset="0"/>
              </a:rPr>
              <a:t>情報の確認</a:t>
            </a:r>
            <a:endParaRPr lang="en-US" sz="900" dirty="0">
              <a:ea typeface="ＭＳ Ｐゴシック" panose="020B0600070205080204" pitchFamily="50" charset="-128"/>
              <a:cs typeface="Arial" panose="020B0604020202020204" pitchFamily="34" charset="0"/>
            </a:endParaRPr>
          </a:p>
        </p:txBody>
      </p:sp>
      <p:sp>
        <p:nvSpPr>
          <p:cNvPr id="68" name="Rectangle 24">
            <a:extLst>
              <a:ext uri="{FF2B5EF4-FFF2-40B4-BE49-F238E27FC236}">
                <a16:creationId xmlns:a16="http://schemas.microsoft.com/office/drawing/2014/main" id="{9C852DC3-B1D9-2D4D-A6ED-5CE4560DAC53}"/>
              </a:ext>
            </a:extLst>
          </p:cNvPr>
          <p:cNvSpPr/>
          <p:nvPr/>
        </p:nvSpPr>
        <p:spPr>
          <a:xfrm>
            <a:off x="7183020" y="3041921"/>
            <a:ext cx="1392274" cy="487665"/>
          </a:xfrm>
          <a:prstGeom prst="rect">
            <a:avLst/>
          </a:prstGeom>
          <a:ln/>
        </p:spPr>
        <p:style>
          <a:lnRef idx="1">
            <a:schemeClr val="accent5"/>
          </a:lnRef>
          <a:fillRef idx="2">
            <a:schemeClr val="accent5"/>
          </a:fillRef>
          <a:effectRef idx="1">
            <a:schemeClr val="accent5"/>
          </a:effectRef>
          <a:fontRef idx="minor">
            <a:schemeClr val="dk1"/>
          </a:fontRef>
        </p:style>
        <p:txBody>
          <a:bodyPr rtlCol="0" anchor="ctr"/>
          <a:lstStyle/>
          <a:p>
            <a:pPr algn="ctr"/>
            <a:r>
              <a:rPr lang="en-US" sz="900" dirty="0" err="1">
                <a:ea typeface="ＭＳ Ｐゴシック" panose="020B0600070205080204" pitchFamily="50" charset="-128"/>
                <a:cs typeface="Arial" panose="020B0604020202020204" pitchFamily="34" charset="0"/>
              </a:rPr>
              <a:t>情報の確認</a:t>
            </a:r>
            <a:endParaRPr lang="en-US" sz="900" dirty="0">
              <a:ea typeface="ＭＳ Ｐゴシック" panose="020B0600070205080204" pitchFamily="50" charset="-128"/>
              <a:cs typeface="Arial" panose="020B0604020202020204" pitchFamily="34" charset="0"/>
            </a:endParaRPr>
          </a:p>
        </p:txBody>
      </p:sp>
      <p:sp>
        <p:nvSpPr>
          <p:cNvPr id="5" name="Right Arrow 4">
            <a:extLst>
              <a:ext uri="{FF2B5EF4-FFF2-40B4-BE49-F238E27FC236}">
                <a16:creationId xmlns:a16="http://schemas.microsoft.com/office/drawing/2014/main" id="{9FCCF658-3D14-854A-B18C-CDE2D110F01F}"/>
              </a:ext>
            </a:extLst>
          </p:cNvPr>
          <p:cNvSpPr/>
          <p:nvPr/>
        </p:nvSpPr>
        <p:spPr>
          <a:xfrm>
            <a:off x="3751084" y="2413154"/>
            <a:ext cx="158311" cy="404915"/>
          </a:xfrm>
          <a:prstGeom prst="rightArrow">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JP" dirty="0"/>
          </a:p>
        </p:txBody>
      </p:sp>
      <p:sp>
        <p:nvSpPr>
          <p:cNvPr id="72" name="Right Arrow 71">
            <a:extLst>
              <a:ext uri="{FF2B5EF4-FFF2-40B4-BE49-F238E27FC236}">
                <a16:creationId xmlns:a16="http://schemas.microsoft.com/office/drawing/2014/main" id="{459B2956-751F-4A4C-80F5-FCAD8C5C3620}"/>
              </a:ext>
            </a:extLst>
          </p:cNvPr>
          <p:cNvSpPr/>
          <p:nvPr/>
        </p:nvSpPr>
        <p:spPr>
          <a:xfrm>
            <a:off x="6990217" y="1752001"/>
            <a:ext cx="158311" cy="404915"/>
          </a:xfrm>
          <a:prstGeom prst="rightArrow">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JP" dirty="0"/>
          </a:p>
        </p:txBody>
      </p:sp>
      <p:sp>
        <p:nvSpPr>
          <p:cNvPr id="74" name="Right Arrow 73">
            <a:extLst>
              <a:ext uri="{FF2B5EF4-FFF2-40B4-BE49-F238E27FC236}">
                <a16:creationId xmlns:a16="http://schemas.microsoft.com/office/drawing/2014/main" id="{C935F002-F16A-0D4B-A4D3-89C153175A3B}"/>
              </a:ext>
            </a:extLst>
          </p:cNvPr>
          <p:cNvSpPr/>
          <p:nvPr/>
        </p:nvSpPr>
        <p:spPr>
          <a:xfrm rot="5400000">
            <a:off x="7811806" y="2084825"/>
            <a:ext cx="134699" cy="404915"/>
          </a:xfrm>
          <a:prstGeom prst="rightArrow">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JP" dirty="0"/>
          </a:p>
        </p:txBody>
      </p:sp>
      <p:sp>
        <p:nvSpPr>
          <p:cNvPr id="75" name="Right Arrow 74">
            <a:extLst>
              <a:ext uri="{FF2B5EF4-FFF2-40B4-BE49-F238E27FC236}">
                <a16:creationId xmlns:a16="http://schemas.microsoft.com/office/drawing/2014/main" id="{E85FF34F-6AD1-1B44-85C4-7B0FD2408189}"/>
              </a:ext>
            </a:extLst>
          </p:cNvPr>
          <p:cNvSpPr/>
          <p:nvPr/>
        </p:nvSpPr>
        <p:spPr>
          <a:xfrm rot="5400000">
            <a:off x="7811806" y="2750473"/>
            <a:ext cx="134699" cy="404915"/>
          </a:xfrm>
          <a:prstGeom prst="rightArrow">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JP" dirty="0"/>
          </a:p>
        </p:txBody>
      </p:sp>
      <p:sp>
        <p:nvSpPr>
          <p:cNvPr id="104" name="Rectangle 3">
            <a:extLst>
              <a:ext uri="{FF2B5EF4-FFF2-40B4-BE49-F238E27FC236}">
                <a16:creationId xmlns:a16="http://schemas.microsoft.com/office/drawing/2014/main" id="{90D7D151-82CB-6845-8594-81F56A470A82}"/>
              </a:ext>
            </a:extLst>
          </p:cNvPr>
          <p:cNvSpPr/>
          <p:nvPr/>
        </p:nvSpPr>
        <p:spPr>
          <a:xfrm>
            <a:off x="254410" y="1599085"/>
            <a:ext cx="1292864" cy="2056217"/>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ja-JP" altLang="en-US" dirty="0">
                <a:ea typeface="ＭＳ Ｐゴシック" panose="020B0600070205080204" pitchFamily="50" charset="-128"/>
                <a:cs typeface="Arial" panose="020B0604020202020204" pitchFamily="34" charset="0"/>
              </a:rPr>
              <a:t>製品インスタンス開始型</a:t>
            </a:r>
          </a:p>
        </p:txBody>
      </p:sp>
      <p:sp>
        <p:nvSpPr>
          <p:cNvPr id="24" name="Rectangle 24">
            <a:extLst>
              <a:ext uri="{FF2B5EF4-FFF2-40B4-BE49-F238E27FC236}">
                <a16:creationId xmlns:a16="http://schemas.microsoft.com/office/drawing/2014/main" id="{03D584E5-A7CF-C04D-B88D-707F22A92BC7}"/>
              </a:ext>
            </a:extLst>
          </p:cNvPr>
          <p:cNvSpPr/>
          <p:nvPr/>
        </p:nvSpPr>
        <p:spPr>
          <a:xfrm>
            <a:off x="2324319" y="1710626"/>
            <a:ext cx="1392274" cy="487665"/>
          </a:xfrm>
          <a:prstGeom prst="rect">
            <a:avLst/>
          </a:prstGeom>
          <a:ln/>
        </p:spPr>
        <p:style>
          <a:lnRef idx="1">
            <a:schemeClr val="accent5"/>
          </a:lnRef>
          <a:fillRef idx="2">
            <a:schemeClr val="accent5"/>
          </a:fillRef>
          <a:effectRef idx="1">
            <a:schemeClr val="accent5"/>
          </a:effectRef>
          <a:fontRef idx="minor">
            <a:schemeClr val="dk1"/>
          </a:fontRef>
        </p:style>
        <p:txBody>
          <a:bodyPr rtlCol="0" anchor="ctr"/>
          <a:lstStyle/>
          <a:p>
            <a:pPr algn="ctr"/>
            <a:r>
              <a:rPr lang="ja-JP" altLang="en-US" sz="900" dirty="0">
                <a:ea typeface="ＭＳ Ｐゴシック" panose="020B0600070205080204" pitchFamily="50" charset="-128"/>
                <a:cs typeface="Arial" panose="020B0604020202020204" pitchFamily="34" charset="0"/>
              </a:rPr>
              <a:t>基本設定</a:t>
            </a:r>
            <a:br>
              <a:rPr lang="en-US" altLang="ja-JP" sz="900" dirty="0">
                <a:ea typeface="ＭＳ Ｐゴシック" panose="020B0600070205080204" pitchFamily="50" charset="-128"/>
                <a:cs typeface="Arial" panose="020B0604020202020204" pitchFamily="34" charset="0"/>
              </a:rPr>
            </a:br>
            <a:r>
              <a:rPr lang="ja-JP" altLang="en-US" sz="900" dirty="0">
                <a:ea typeface="ＭＳ Ｐゴシック" panose="020B0600070205080204" pitchFamily="50" charset="-128"/>
                <a:cs typeface="Arial" panose="020B0604020202020204" pitchFamily="34" charset="0"/>
              </a:rPr>
              <a:t> </a:t>
            </a:r>
            <a:r>
              <a:rPr lang="en-US" altLang="ja-JP" sz="900" dirty="0">
                <a:ea typeface="ＭＳ Ｐゴシック" panose="020B0600070205080204" pitchFamily="50" charset="-128"/>
                <a:cs typeface="Arial" panose="020B0604020202020204" pitchFamily="34" charset="0"/>
              </a:rPr>
              <a:t>(IP</a:t>
            </a:r>
            <a:r>
              <a:rPr lang="ja-JP" altLang="en-US" sz="900" dirty="0">
                <a:ea typeface="ＭＳ Ｐゴシック" panose="020B0600070205080204" pitchFamily="50" charset="-128"/>
                <a:cs typeface="Arial" panose="020B0604020202020204" pitchFamily="34" charset="0"/>
              </a:rPr>
              <a:t>アドレス</a:t>
            </a:r>
            <a:r>
              <a:rPr lang="en-US" sz="900" dirty="0">
                <a:ea typeface="ＭＳ Ｐゴシック" panose="020B0600070205080204" pitchFamily="50" charset="-128"/>
                <a:cs typeface="Arial" panose="020B0604020202020204" pitchFamily="34" charset="0"/>
              </a:rPr>
              <a:t>, </a:t>
            </a:r>
            <a:r>
              <a:rPr lang="en-US" sz="900" dirty="0" err="1">
                <a:ea typeface="ＭＳ Ｐゴシック" panose="020B0600070205080204" pitchFamily="50" charset="-128"/>
                <a:cs typeface="Arial" panose="020B0604020202020204" pitchFamily="34" charset="0"/>
              </a:rPr>
              <a:t>NTP</a:t>
            </a:r>
            <a:r>
              <a:rPr lang="en-US" sz="900" dirty="0">
                <a:ea typeface="ＭＳ Ｐゴシック" panose="020B0600070205080204" pitchFamily="50" charset="-128"/>
                <a:cs typeface="Arial" panose="020B0604020202020204" pitchFamily="34" charset="0"/>
              </a:rPr>
              <a:t>, </a:t>
            </a:r>
          </a:p>
          <a:p>
            <a:pPr algn="ctr"/>
            <a:r>
              <a:rPr lang="en-US" sz="900" dirty="0">
                <a:ea typeface="ＭＳ Ｐゴシック" panose="020B0600070205080204" pitchFamily="50" charset="-128"/>
                <a:cs typeface="Arial" panose="020B0604020202020204" pitchFamily="34" charset="0"/>
              </a:rPr>
              <a:t>license boot level)</a:t>
            </a:r>
          </a:p>
        </p:txBody>
      </p:sp>
      <p:sp>
        <p:nvSpPr>
          <p:cNvPr id="27" name="Bent Arrow 26">
            <a:extLst>
              <a:ext uri="{FF2B5EF4-FFF2-40B4-BE49-F238E27FC236}">
                <a16:creationId xmlns:a16="http://schemas.microsoft.com/office/drawing/2014/main" id="{C33AE4E1-3D35-7C42-8EDD-176FA6BFD98E}"/>
              </a:ext>
            </a:extLst>
          </p:cNvPr>
          <p:cNvSpPr/>
          <p:nvPr/>
        </p:nvSpPr>
        <p:spPr>
          <a:xfrm>
            <a:off x="5020562" y="1782205"/>
            <a:ext cx="515952" cy="589574"/>
          </a:xfrm>
          <a:prstGeom prst="bentArrow">
            <a:avLst>
              <a:gd name="adj1" fmla="val 25000"/>
              <a:gd name="adj2" fmla="val 31715"/>
              <a:gd name="adj3" fmla="val 25000"/>
              <a:gd name="adj4" fmla="val 43750"/>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JP" dirty="0">
              <a:solidFill>
                <a:schemeClr val="tx1"/>
              </a:solidFill>
            </a:endParaRPr>
          </a:p>
        </p:txBody>
      </p:sp>
      <p:sp>
        <p:nvSpPr>
          <p:cNvPr id="28" name="Right Arrow 27">
            <a:extLst>
              <a:ext uri="{FF2B5EF4-FFF2-40B4-BE49-F238E27FC236}">
                <a16:creationId xmlns:a16="http://schemas.microsoft.com/office/drawing/2014/main" id="{17A097E5-9360-9F4A-957D-3203F2D856BF}"/>
              </a:ext>
            </a:extLst>
          </p:cNvPr>
          <p:cNvSpPr/>
          <p:nvPr/>
        </p:nvSpPr>
        <p:spPr>
          <a:xfrm rot="5400000">
            <a:off x="2953106" y="2084825"/>
            <a:ext cx="134699" cy="404915"/>
          </a:xfrm>
          <a:prstGeom prst="rightArrow">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JP" dirty="0"/>
          </a:p>
        </p:txBody>
      </p:sp>
    </p:spTree>
    <p:extLst>
      <p:ext uri="{BB962C8B-B14F-4D97-AF65-F5344CB8AC3E}">
        <p14:creationId xmlns:p14="http://schemas.microsoft.com/office/powerpoint/2010/main" val="319348289"/>
      </p:ext>
    </p:extLst>
  </p:cSld>
  <p:clrMapOvr>
    <a:masterClrMapping/>
  </p:clrMapOvr>
</p:sld>
</file>

<file path=ppt/slides/slide1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B4E46717-193D-964E-B331-2B7326FCC372}"/>
              </a:ext>
            </a:extLst>
          </p:cNvPr>
          <p:cNvSpPr>
            <a:spLocks noGrp="1"/>
          </p:cNvSpPr>
          <p:nvPr>
            <p:ph type="title"/>
          </p:nvPr>
        </p:nvSpPr>
        <p:spPr/>
        <p:txBody>
          <a:bodyPr anchor="t"/>
          <a:lstStyle/>
          <a:p>
            <a:r>
              <a:rPr lang="en-US" dirty="0">
                <a:latin typeface="+mn-lt"/>
                <a:ea typeface="MS PGothic" panose="020B0600070205080204" pitchFamily="34" charset="-128"/>
              </a:rPr>
              <a:t>SSD </a:t>
            </a:r>
            <a:r>
              <a:rPr lang="ja-JP" altLang="en-US" dirty="0">
                <a:latin typeface="+mn-lt"/>
                <a:ea typeface="MS PGothic" panose="020B0600070205080204" pitchFamily="34" charset="-128"/>
              </a:rPr>
              <a:t>初期セットアップ</a:t>
            </a:r>
            <a:endParaRPr lang="en-US" dirty="0">
              <a:latin typeface="+mn-lt"/>
              <a:ea typeface="MS PGothic" panose="020B0600070205080204" pitchFamily="34" charset="-128"/>
            </a:endParaRPr>
          </a:p>
        </p:txBody>
      </p:sp>
      <p:sp>
        <p:nvSpPr>
          <p:cNvPr id="6" name="Text Placeholder 5">
            <a:extLst>
              <a:ext uri="{FF2B5EF4-FFF2-40B4-BE49-F238E27FC236}">
                <a16:creationId xmlns:a16="http://schemas.microsoft.com/office/drawing/2014/main" id="{AD0CEF74-413B-8F45-AD7F-1418652859F4}"/>
              </a:ext>
            </a:extLst>
          </p:cNvPr>
          <p:cNvSpPr>
            <a:spLocks noGrp="1"/>
          </p:cNvSpPr>
          <p:nvPr>
            <p:ph type="body" sz="quarter" idx="12"/>
          </p:nvPr>
        </p:nvSpPr>
        <p:spPr/>
        <p:txBody>
          <a:bodyPr/>
          <a:lstStyle/>
          <a:p>
            <a:r>
              <a:rPr kumimoji="1" lang="en-US" altLang="ja-JP" dirty="0">
                <a:ea typeface="MS PGothic" panose="020B0600070205080204" pitchFamily="34" charset="-128"/>
              </a:rPr>
              <a:t>3.2  IOS Management</a:t>
            </a:r>
            <a:endParaRPr lang="en-US" altLang="ja-JP" dirty="0">
              <a:solidFill>
                <a:schemeClr val="accent3">
                  <a:lumMod val="50000"/>
                </a:schemeClr>
              </a:solidFill>
              <a:ea typeface="MS PGothic" panose="020B0600070205080204" pitchFamily="34" charset="-128"/>
              <a:cs typeface="CiscoSansTT" panose="020B0503020201020303" pitchFamily="34" charset="0"/>
            </a:endParaRPr>
          </a:p>
        </p:txBody>
      </p:sp>
      <p:sp>
        <p:nvSpPr>
          <p:cNvPr id="29" name="テキスト ボックス 28">
            <a:extLst>
              <a:ext uri="{FF2B5EF4-FFF2-40B4-BE49-F238E27FC236}">
                <a16:creationId xmlns:a16="http://schemas.microsoft.com/office/drawing/2014/main" id="{E4AFE065-6DD0-47A3-8E20-54A9933766BB}"/>
              </a:ext>
            </a:extLst>
          </p:cNvPr>
          <p:cNvSpPr txBox="1"/>
          <p:nvPr/>
        </p:nvSpPr>
        <p:spPr>
          <a:xfrm>
            <a:off x="611340" y="1473025"/>
            <a:ext cx="7618261" cy="446276"/>
          </a:xfrm>
          <a:prstGeom prst="rect">
            <a:avLst/>
          </a:prstGeom>
          <a:noFill/>
        </p:spPr>
        <p:txBody>
          <a:bodyPr wrap="square" rtlCol="0" anchor="t">
            <a:spAutoFit/>
          </a:bodyPr>
          <a:lstStyle/>
          <a:p>
            <a:pPr marL="171446" indent="-171446" defTabSz="457189">
              <a:buFont typeface="Apple SD Gothic Neo Regular" panose="02000300000000000000" pitchFamily="2" charset="-127"/>
              <a:buChar char="◼"/>
            </a:pPr>
            <a:r>
              <a:rPr lang="ja-JP" altLang="en-US" sz="1200" b="1" dirty="0">
                <a:solidFill>
                  <a:srgbClr val="005073"/>
                </a:solidFill>
                <a:latin typeface="CiscoSansTT ExtraLight"/>
                <a:ea typeface="MS PGothic" panose="020B0600070205080204" pitchFamily="34" charset="-128"/>
              </a:rPr>
              <a:t>カバー取り外し</a:t>
            </a:r>
          </a:p>
          <a:p>
            <a:pPr defTabSz="457189"/>
            <a:r>
              <a:rPr lang="ja-JP" altLang="en-US" sz="1100" dirty="0">
                <a:solidFill>
                  <a:srgbClr val="282828"/>
                </a:solidFill>
                <a:latin typeface="CiscoSansTT ExtraLight"/>
                <a:ea typeface="MS PGothic"/>
              </a:rPr>
              <a:t>工場出荷状態ではブランクカバーが付いています。カバーの上下にある穴にマイナスドライバーなどを差し込んで取り外します。</a:t>
            </a:r>
            <a:endParaRPr lang="en-US" altLang="ja-JP" sz="1100" dirty="0">
              <a:solidFill>
                <a:srgbClr val="282828"/>
              </a:solidFill>
              <a:latin typeface="CiscoSansTT ExtraLight"/>
              <a:ea typeface="MS PGothic"/>
            </a:endParaRPr>
          </a:p>
        </p:txBody>
      </p:sp>
      <p:sp>
        <p:nvSpPr>
          <p:cNvPr id="30" name="四角形: 角を丸くする 29">
            <a:extLst>
              <a:ext uri="{FF2B5EF4-FFF2-40B4-BE49-F238E27FC236}">
                <a16:creationId xmlns:a16="http://schemas.microsoft.com/office/drawing/2014/main" id="{9B918ED4-F66C-458C-A54D-A73C3DC27581}"/>
              </a:ext>
            </a:extLst>
          </p:cNvPr>
          <p:cNvSpPr/>
          <p:nvPr/>
        </p:nvSpPr>
        <p:spPr>
          <a:xfrm>
            <a:off x="228600" y="878251"/>
            <a:ext cx="8686801" cy="529316"/>
          </a:xfrm>
          <a:prstGeom prst="roundRect">
            <a:avLst/>
          </a:prstGeom>
          <a:solidFill>
            <a:schemeClr val="tx2"/>
          </a:solidFill>
          <a:ln w="9525" cap="flat" cmpd="sng" algn="ctr">
            <a:noFill/>
            <a:prstDash val="solid"/>
            <a:round/>
            <a:headEnd type="none" w="med" len="med"/>
            <a:tailEnd type="none" w="med" len="med"/>
          </a:ln>
        </p:spPr>
        <p:style>
          <a:lnRef idx="0">
            <a:scrgbClr r="0" g="0" b="0"/>
          </a:lnRef>
          <a:fillRef idx="0">
            <a:scrgbClr r="0" g="0" b="0"/>
          </a:fillRef>
          <a:effectRef idx="0">
            <a:scrgbClr r="0" g="0" b="0"/>
          </a:effectRef>
          <a:fontRef idx="minor">
            <a:schemeClr val="accent1"/>
          </a:fontRef>
        </p:style>
        <p:txBody>
          <a:bodyPr rtlCol="0" anchor="ctr"/>
          <a:lstStyle/>
          <a:p>
            <a:pPr defTabSz="457189"/>
            <a:r>
              <a:rPr lang="ja-JP" altLang="en-US" sz="1200" dirty="0">
                <a:solidFill>
                  <a:srgbClr val="00BCEB">
                    <a:lumMod val="20000"/>
                    <a:lumOff val="80000"/>
                  </a:srgbClr>
                </a:solidFill>
                <a:latin typeface="CiscoSansTT ExtraLight"/>
                <a:ea typeface="MS PGothic" panose="020B0600070205080204" pitchFamily="34" charset="-128"/>
              </a:rPr>
              <a:t>コンテナ機能を利用する場合には大容量のイメージを保存するために</a:t>
            </a:r>
            <a:r>
              <a:rPr lang="en-US" altLang="ja-JP" sz="1200" dirty="0">
                <a:solidFill>
                  <a:srgbClr val="00BCEB">
                    <a:lumMod val="20000"/>
                    <a:lumOff val="80000"/>
                  </a:srgbClr>
                </a:solidFill>
                <a:latin typeface="CiscoSansTT ExtraLight"/>
                <a:ea typeface="MS PGothic" panose="020B0600070205080204" pitchFamily="34" charset="-128"/>
              </a:rPr>
              <a:t>SSD</a:t>
            </a:r>
            <a:r>
              <a:rPr lang="ja-JP" altLang="en-US" sz="1200" dirty="0">
                <a:solidFill>
                  <a:srgbClr val="00BCEB">
                    <a:lumMod val="20000"/>
                    <a:lumOff val="80000"/>
                  </a:srgbClr>
                </a:solidFill>
                <a:latin typeface="CiscoSansTT ExtraLight"/>
                <a:ea typeface="MS PGothic" panose="020B0600070205080204" pitchFamily="34" charset="-128"/>
              </a:rPr>
              <a:t>が必要な場合があります。</a:t>
            </a:r>
          </a:p>
          <a:p>
            <a:pPr defTabSz="457189"/>
            <a:r>
              <a:rPr lang="en-US" altLang="ja-JP" sz="1200" dirty="0">
                <a:solidFill>
                  <a:srgbClr val="00BCEB">
                    <a:lumMod val="20000"/>
                    <a:lumOff val="80000"/>
                  </a:srgbClr>
                </a:solidFill>
                <a:latin typeface="CiscoSansTT ExtraLight"/>
                <a:ea typeface="MS PGothic" panose="020B0600070205080204" pitchFamily="34" charset="-128"/>
              </a:rPr>
              <a:t>Catalyst 9300</a:t>
            </a:r>
            <a:r>
              <a:rPr lang="ja-JP" altLang="en-US" sz="1200" dirty="0">
                <a:solidFill>
                  <a:srgbClr val="00BCEB">
                    <a:lumMod val="20000"/>
                    <a:lumOff val="80000"/>
                  </a:srgbClr>
                </a:solidFill>
                <a:latin typeface="CiscoSansTT ExtraLight"/>
                <a:ea typeface="MS PGothic" panose="020B0600070205080204" pitchFamily="34" charset="-128"/>
              </a:rPr>
              <a:t>シリーズに</a:t>
            </a:r>
            <a:r>
              <a:rPr lang="en-US" altLang="ja-JP" sz="1200" dirty="0">
                <a:solidFill>
                  <a:srgbClr val="00BCEB">
                    <a:lumMod val="20000"/>
                    <a:lumOff val="80000"/>
                  </a:srgbClr>
                </a:solidFill>
                <a:latin typeface="CiscoSansTT ExtraLight"/>
                <a:ea typeface="MS PGothic" panose="020B0600070205080204" pitchFamily="34" charset="-128"/>
              </a:rPr>
              <a:t>SSD-120G</a:t>
            </a:r>
            <a:r>
              <a:rPr lang="ja-JP" altLang="en-US" sz="1200" dirty="0">
                <a:solidFill>
                  <a:srgbClr val="00BCEB">
                    <a:lumMod val="20000"/>
                    <a:lumOff val="80000"/>
                  </a:srgbClr>
                </a:solidFill>
                <a:latin typeface="CiscoSansTT ExtraLight"/>
                <a:ea typeface="MS PGothic" panose="020B0600070205080204" pitchFamily="34" charset="-128"/>
              </a:rPr>
              <a:t>をセットアップする流れについて説明します。</a:t>
            </a:r>
          </a:p>
        </p:txBody>
      </p:sp>
      <p:pic>
        <p:nvPicPr>
          <p:cNvPr id="19" name="図 18">
            <a:extLst>
              <a:ext uri="{FF2B5EF4-FFF2-40B4-BE49-F238E27FC236}">
                <a16:creationId xmlns:a16="http://schemas.microsoft.com/office/drawing/2014/main" id="{FAFB8FA1-E88B-4FDC-A651-629B513E11B9}"/>
              </a:ext>
            </a:extLst>
          </p:cNvPr>
          <p:cNvPicPr>
            <a:picLocks noChangeAspect="1"/>
          </p:cNvPicPr>
          <p:nvPr/>
        </p:nvPicPr>
        <p:blipFill>
          <a:blip r:embed="rId2"/>
          <a:stretch>
            <a:fillRect/>
          </a:stretch>
        </p:blipFill>
        <p:spPr>
          <a:xfrm>
            <a:off x="964263" y="1961725"/>
            <a:ext cx="2436223" cy="760262"/>
          </a:xfrm>
          <a:prstGeom prst="rect">
            <a:avLst/>
          </a:prstGeom>
        </p:spPr>
      </p:pic>
      <p:pic>
        <p:nvPicPr>
          <p:cNvPr id="21" name="図 20">
            <a:extLst>
              <a:ext uri="{FF2B5EF4-FFF2-40B4-BE49-F238E27FC236}">
                <a16:creationId xmlns:a16="http://schemas.microsoft.com/office/drawing/2014/main" id="{1AF35380-845B-4D56-95D1-505339A426C9}"/>
              </a:ext>
            </a:extLst>
          </p:cNvPr>
          <p:cNvPicPr>
            <a:picLocks noChangeAspect="1"/>
          </p:cNvPicPr>
          <p:nvPr/>
        </p:nvPicPr>
        <p:blipFill>
          <a:blip r:embed="rId3"/>
          <a:stretch>
            <a:fillRect/>
          </a:stretch>
        </p:blipFill>
        <p:spPr>
          <a:xfrm>
            <a:off x="5743516" y="1986252"/>
            <a:ext cx="2690820" cy="773379"/>
          </a:xfrm>
          <a:prstGeom prst="rect">
            <a:avLst/>
          </a:prstGeom>
        </p:spPr>
      </p:pic>
      <p:pic>
        <p:nvPicPr>
          <p:cNvPr id="23" name="図 22">
            <a:extLst>
              <a:ext uri="{FF2B5EF4-FFF2-40B4-BE49-F238E27FC236}">
                <a16:creationId xmlns:a16="http://schemas.microsoft.com/office/drawing/2014/main" id="{ABAC9018-FCAA-45C2-9E39-B879198385A0}"/>
              </a:ext>
            </a:extLst>
          </p:cNvPr>
          <p:cNvPicPr>
            <a:picLocks noChangeAspect="1"/>
          </p:cNvPicPr>
          <p:nvPr/>
        </p:nvPicPr>
        <p:blipFill>
          <a:blip r:embed="rId4"/>
          <a:stretch>
            <a:fillRect/>
          </a:stretch>
        </p:blipFill>
        <p:spPr>
          <a:xfrm>
            <a:off x="4681473" y="2093510"/>
            <a:ext cx="820441" cy="529316"/>
          </a:xfrm>
          <a:prstGeom prst="rect">
            <a:avLst/>
          </a:prstGeom>
        </p:spPr>
      </p:pic>
      <p:sp>
        <p:nvSpPr>
          <p:cNvPr id="24" name="矢印: 右 23">
            <a:extLst>
              <a:ext uri="{FF2B5EF4-FFF2-40B4-BE49-F238E27FC236}">
                <a16:creationId xmlns:a16="http://schemas.microsoft.com/office/drawing/2014/main" id="{B8D83B90-02EE-4756-80DA-94BB62E91D67}"/>
              </a:ext>
            </a:extLst>
          </p:cNvPr>
          <p:cNvSpPr/>
          <p:nvPr/>
        </p:nvSpPr>
        <p:spPr>
          <a:xfrm>
            <a:off x="3914996" y="2082069"/>
            <a:ext cx="320040" cy="346166"/>
          </a:xfrm>
          <a:prstGeom prst="rightArrow">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25" name="テキスト ボックス 24">
            <a:extLst>
              <a:ext uri="{FF2B5EF4-FFF2-40B4-BE49-F238E27FC236}">
                <a16:creationId xmlns:a16="http://schemas.microsoft.com/office/drawing/2014/main" id="{B4E0931E-3D66-4E34-B20A-36D6D1C60035}"/>
              </a:ext>
            </a:extLst>
          </p:cNvPr>
          <p:cNvSpPr txBox="1"/>
          <p:nvPr/>
        </p:nvSpPr>
        <p:spPr>
          <a:xfrm>
            <a:off x="1132170" y="2721986"/>
            <a:ext cx="2100406" cy="230832"/>
          </a:xfrm>
          <a:prstGeom prst="rect">
            <a:avLst/>
          </a:prstGeom>
          <a:noFill/>
        </p:spPr>
        <p:txBody>
          <a:bodyPr wrap="square" rtlCol="0">
            <a:spAutoFit/>
          </a:bodyPr>
          <a:lstStyle/>
          <a:p>
            <a:r>
              <a:rPr lang="ja-JP" altLang="en-US" sz="900" dirty="0"/>
              <a:t>例 </a:t>
            </a:r>
            <a:r>
              <a:rPr lang="en-US" altLang="ja-JP" sz="900" dirty="0"/>
              <a:t>: Catalyst9300</a:t>
            </a:r>
            <a:r>
              <a:rPr lang="ja-JP" altLang="en-US" sz="900" dirty="0"/>
              <a:t>背面 </a:t>
            </a:r>
            <a:r>
              <a:rPr lang="en-US" altLang="ja-JP" sz="900" dirty="0"/>
              <a:t>(</a:t>
            </a:r>
            <a:r>
              <a:rPr lang="ja-JP" altLang="en-US" sz="900" dirty="0"/>
              <a:t>工場出荷状態</a:t>
            </a:r>
            <a:r>
              <a:rPr lang="en-US" altLang="ja-JP" sz="900" dirty="0"/>
              <a:t>)</a:t>
            </a:r>
            <a:endParaRPr kumimoji="1" lang="ja-JP" altLang="en-US" sz="900" dirty="0">
              <a:latin typeface="+mn-lt"/>
            </a:endParaRPr>
          </a:p>
        </p:txBody>
      </p:sp>
      <p:sp>
        <p:nvSpPr>
          <p:cNvPr id="43" name="テキスト ボックス 42">
            <a:extLst>
              <a:ext uri="{FF2B5EF4-FFF2-40B4-BE49-F238E27FC236}">
                <a16:creationId xmlns:a16="http://schemas.microsoft.com/office/drawing/2014/main" id="{17B2CB42-F455-48E0-87AB-3084C18AF2BE}"/>
              </a:ext>
            </a:extLst>
          </p:cNvPr>
          <p:cNvSpPr txBox="1"/>
          <p:nvPr/>
        </p:nvSpPr>
        <p:spPr>
          <a:xfrm>
            <a:off x="5995724" y="2739884"/>
            <a:ext cx="2436223" cy="230832"/>
          </a:xfrm>
          <a:prstGeom prst="rect">
            <a:avLst/>
          </a:prstGeom>
          <a:noFill/>
        </p:spPr>
        <p:txBody>
          <a:bodyPr wrap="square" rtlCol="0">
            <a:spAutoFit/>
          </a:bodyPr>
          <a:lstStyle/>
          <a:p>
            <a:r>
              <a:rPr lang="ja-JP" altLang="en-US" sz="900" dirty="0"/>
              <a:t>例 </a:t>
            </a:r>
            <a:r>
              <a:rPr lang="en-US" altLang="ja-JP" sz="900" dirty="0"/>
              <a:t>: Catalyst9300</a:t>
            </a:r>
            <a:r>
              <a:rPr lang="ja-JP" altLang="en-US" sz="900" dirty="0"/>
              <a:t>背面 </a:t>
            </a:r>
            <a:r>
              <a:rPr lang="en-US" altLang="ja-JP" sz="900" dirty="0"/>
              <a:t>(</a:t>
            </a:r>
            <a:r>
              <a:rPr lang="ja-JP" altLang="en-US" sz="900" dirty="0"/>
              <a:t>カバー取り外し後</a:t>
            </a:r>
            <a:r>
              <a:rPr lang="en-US" altLang="ja-JP" sz="900" dirty="0"/>
              <a:t>)</a:t>
            </a:r>
            <a:endParaRPr kumimoji="1" lang="ja-JP" altLang="en-US" sz="900" dirty="0">
              <a:latin typeface="+mn-lt"/>
            </a:endParaRPr>
          </a:p>
        </p:txBody>
      </p:sp>
      <p:pic>
        <p:nvPicPr>
          <p:cNvPr id="32" name="図 31">
            <a:extLst>
              <a:ext uri="{FF2B5EF4-FFF2-40B4-BE49-F238E27FC236}">
                <a16:creationId xmlns:a16="http://schemas.microsoft.com/office/drawing/2014/main" id="{7DB5802D-CABA-4658-91FB-11F22BE4DF1F}"/>
              </a:ext>
            </a:extLst>
          </p:cNvPr>
          <p:cNvPicPr>
            <a:picLocks noChangeAspect="1"/>
          </p:cNvPicPr>
          <p:nvPr/>
        </p:nvPicPr>
        <p:blipFill>
          <a:blip r:embed="rId5"/>
          <a:stretch>
            <a:fillRect/>
          </a:stretch>
        </p:blipFill>
        <p:spPr>
          <a:xfrm>
            <a:off x="1530281" y="3682228"/>
            <a:ext cx="958453" cy="481175"/>
          </a:xfrm>
          <a:prstGeom prst="rect">
            <a:avLst/>
          </a:prstGeom>
        </p:spPr>
      </p:pic>
      <p:sp>
        <p:nvSpPr>
          <p:cNvPr id="46" name="テキスト ボックス 45">
            <a:extLst>
              <a:ext uri="{FF2B5EF4-FFF2-40B4-BE49-F238E27FC236}">
                <a16:creationId xmlns:a16="http://schemas.microsoft.com/office/drawing/2014/main" id="{2A92C6B3-430A-4D41-8B36-37E0B5D20419}"/>
              </a:ext>
            </a:extLst>
          </p:cNvPr>
          <p:cNvSpPr txBox="1"/>
          <p:nvPr/>
        </p:nvSpPr>
        <p:spPr>
          <a:xfrm>
            <a:off x="611340" y="3040908"/>
            <a:ext cx="7618261" cy="615553"/>
          </a:xfrm>
          <a:prstGeom prst="rect">
            <a:avLst/>
          </a:prstGeom>
          <a:noFill/>
        </p:spPr>
        <p:txBody>
          <a:bodyPr wrap="square" rtlCol="0" anchor="t">
            <a:spAutoFit/>
          </a:bodyPr>
          <a:lstStyle/>
          <a:p>
            <a:pPr marL="171446" indent="-171446" defTabSz="457189">
              <a:buFont typeface="Apple SD Gothic Neo Regular" panose="02000300000000000000" pitchFamily="2" charset="-127"/>
              <a:buChar char="◼"/>
            </a:pPr>
            <a:r>
              <a:rPr lang="en-US" altLang="ja-JP" sz="1200" b="1" dirty="0">
                <a:solidFill>
                  <a:srgbClr val="005073"/>
                </a:solidFill>
                <a:latin typeface="CiscoSansTT ExtraLight"/>
                <a:ea typeface="MS PGothic" panose="020B0600070205080204" pitchFamily="34" charset="-128"/>
              </a:rPr>
              <a:t>SSD</a:t>
            </a:r>
            <a:r>
              <a:rPr lang="ja-JP" altLang="en-US" sz="1200" b="1" dirty="0">
                <a:solidFill>
                  <a:srgbClr val="005073"/>
                </a:solidFill>
                <a:latin typeface="CiscoSansTT ExtraLight"/>
                <a:ea typeface="MS PGothic" panose="020B0600070205080204" pitchFamily="34" charset="-128"/>
              </a:rPr>
              <a:t>の挿入</a:t>
            </a:r>
          </a:p>
          <a:p>
            <a:pPr defTabSz="457189"/>
            <a:r>
              <a:rPr lang="en-US" altLang="ja-JP" sz="1100" dirty="0">
                <a:solidFill>
                  <a:srgbClr val="282828"/>
                </a:solidFill>
                <a:latin typeface="CiscoSansTT ExtraLight"/>
                <a:ea typeface="MS PGothic"/>
              </a:rPr>
              <a:t>SSD</a:t>
            </a:r>
            <a:r>
              <a:rPr lang="ja-JP" altLang="en-US" sz="1100" dirty="0">
                <a:solidFill>
                  <a:srgbClr val="282828"/>
                </a:solidFill>
                <a:latin typeface="CiscoSansTT ExtraLight"/>
                <a:ea typeface="MS PGothic"/>
              </a:rPr>
              <a:t>には差込間違い防止の切込が入っています。正しい向き</a:t>
            </a:r>
            <a:r>
              <a:rPr lang="en-US" altLang="ja-JP" sz="1100" dirty="0">
                <a:solidFill>
                  <a:srgbClr val="282828"/>
                </a:solidFill>
                <a:latin typeface="CiscoSansTT ExtraLight"/>
                <a:ea typeface="MS PGothic"/>
              </a:rPr>
              <a:t>(</a:t>
            </a:r>
            <a:r>
              <a:rPr lang="ja-JP" altLang="en-US" sz="1100" dirty="0">
                <a:solidFill>
                  <a:srgbClr val="282828"/>
                </a:solidFill>
                <a:latin typeface="CiscoSansTT ExtraLight"/>
                <a:ea typeface="MS PGothic"/>
              </a:rPr>
              <a:t>インストールガイドに掲載されているシスコマークの方向を参照</a:t>
            </a:r>
            <a:r>
              <a:rPr lang="en-US" altLang="ja-JP" sz="1100" dirty="0">
                <a:solidFill>
                  <a:srgbClr val="282828"/>
                </a:solidFill>
                <a:latin typeface="CiscoSansTT ExtraLight"/>
                <a:ea typeface="MS PGothic"/>
              </a:rPr>
              <a:t>)</a:t>
            </a:r>
            <a:r>
              <a:rPr lang="ja-JP" altLang="en-US" sz="1100" dirty="0">
                <a:solidFill>
                  <a:srgbClr val="282828"/>
                </a:solidFill>
                <a:latin typeface="CiscoSansTT ExtraLight"/>
                <a:ea typeface="MS PGothic"/>
              </a:rPr>
              <a:t>にあわせて</a:t>
            </a:r>
            <a:r>
              <a:rPr lang="en-US" altLang="ja-JP" sz="1100" dirty="0">
                <a:solidFill>
                  <a:srgbClr val="282828"/>
                </a:solidFill>
                <a:latin typeface="CiscoSansTT ExtraLight"/>
                <a:ea typeface="MS PGothic"/>
              </a:rPr>
              <a:t>SSD</a:t>
            </a:r>
            <a:r>
              <a:rPr lang="ja-JP" altLang="en-US" sz="1100" dirty="0">
                <a:solidFill>
                  <a:srgbClr val="282828"/>
                </a:solidFill>
                <a:latin typeface="CiscoSansTT ExtraLight"/>
                <a:ea typeface="MS PGothic"/>
              </a:rPr>
              <a:t>を奥まで差し込んでください。きちんと入ると</a:t>
            </a:r>
            <a:r>
              <a:rPr lang="en-US" altLang="ja-JP" sz="1100" dirty="0">
                <a:solidFill>
                  <a:srgbClr val="282828"/>
                </a:solidFill>
                <a:latin typeface="CiscoSansTT ExtraLight"/>
                <a:ea typeface="MS PGothic"/>
              </a:rPr>
              <a:t>SSD</a:t>
            </a:r>
            <a:r>
              <a:rPr lang="ja-JP" altLang="en-US" sz="1100" dirty="0">
                <a:solidFill>
                  <a:srgbClr val="282828"/>
                </a:solidFill>
                <a:latin typeface="CiscoSansTT ExtraLight"/>
                <a:ea typeface="MS PGothic"/>
              </a:rPr>
              <a:t>の</a:t>
            </a:r>
            <a:r>
              <a:rPr lang="en-US" altLang="ja-JP" sz="1100" dirty="0">
                <a:solidFill>
                  <a:srgbClr val="282828"/>
                </a:solidFill>
                <a:latin typeface="CiscoSansTT ExtraLight"/>
                <a:ea typeface="MS PGothic"/>
              </a:rPr>
              <a:t>LED</a:t>
            </a:r>
            <a:r>
              <a:rPr lang="ja-JP" altLang="en-US" sz="1100" dirty="0">
                <a:solidFill>
                  <a:srgbClr val="282828"/>
                </a:solidFill>
                <a:latin typeface="CiscoSansTT ExtraLight"/>
                <a:ea typeface="MS PGothic"/>
              </a:rPr>
              <a:t>が点灯します。</a:t>
            </a:r>
            <a:endParaRPr lang="en-US" altLang="ja-JP" sz="1100" dirty="0">
              <a:solidFill>
                <a:srgbClr val="282828"/>
              </a:solidFill>
              <a:latin typeface="CiscoSansTT ExtraLight"/>
              <a:ea typeface="MS PGothic"/>
            </a:endParaRPr>
          </a:p>
        </p:txBody>
      </p:sp>
      <p:sp>
        <p:nvSpPr>
          <p:cNvPr id="48" name="テキスト ボックス 47">
            <a:extLst>
              <a:ext uri="{FF2B5EF4-FFF2-40B4-BE49-F238E27FC236}">
                <a16:creationId xmlns:a16="http://schemas.microsoft.com/office/drawing/2014/main" id="{476A56C8-A244-4E7A-AB1E-49C071D2A6B1}"/>
              </a:ext>
            </a:extLst>
          </p:cNvPr>
          <p:cNvSpPr txBox="1"/>
          <p:nvPr/>
        </p:nvSpPr>
        <p:spPr>
          <a:xfrm>
            <a:off x="550388" y="4573851"/>
            <a:ext cx="8365013" cy="415498"/>
          </a:xfrm>
          <a:prstGeom prst="rect">
            <a:avLst/>
          </a:prstGeom>
          <a:solidFill>
            <a:schemeClr val="bg2"/>
          </a:solidFill>
        </p:spPr>
        <p:txBody>
          <a:bodyPr wrap="square">
            <a:spAutoFit/>
          </a:bodyPr>
          <a:lstStyle/>
          <a:p>
            <a:r>
              <a:rPr lang="ja-JP" altLang="en-US" sz="1050" b="1" dirty="0">
                <a:latin typeface="+mn-lt"/>
              </a:rPr>
              <a:t>参考 </a:t>
            </a:r>
            <a:r>
              <a:rPr lang="en-US" altLang="ja-JP" sz="1050" b="1" dirty="0">
                <a:latin typeface="+mn-lt"/>
              </a:rPr>
              <a:t>- Installing a USB 3.0 SSD :</a:t>
            </a:r>
            <a:endParaRPr lang="en-US" altLang="ja-JP" sz="1050" dirty="0">
              <a:latin typeface="+mn-lt"/>
              <a:hlinkClick r:id="rId6"/>
            </a:endParaRPr>
          </a:p>
          <a:p>
            <a:r>
              <a:rPr lang="ja-JP" altLang="en-US" sz="1050" dirty="0">
                <a:latin typeface="+mn-lt"/>
                <a:hlinkClick r:id="rId6"/>
              </a:rPr>
              <a:t>https://www.cisco.com/c/en/us/td/docs/switches/lan/catalyst9300/hardware/install/b_c9300_hig/b_c9300_hig_chapter_01010.html</a:t>
            </a:r>
            <a:endParaRPr lang="ja-JP" altLang="en-US" sz="1050" dirty="0">
              <a:latin typeface="+mn-lt"/>
            </a:endParaRPr>
          </a:p>
        </p:txBody>
      </p:sp>
      <p:sp>
        <p:nvSpPr>
          <p:cNvPr id="34" name="楕円 33">
            <a:extLst>
              <a:ext uri="{FF2B5EF4-FFF2-40B4-BE49-F238E27FC236}">
                <a16:creationId xmlns:a16="http://schemas.microsoft.com/office/drawing/2014/main" id="{1507DBF8-0854-49B7-92C5-CC75F1C3CF47}"/>
              </a:ext>
            </a:extLst>
          </p:cNvPr>
          <p:cNvSpPr/>
          <p:nvPr/>
        </p:nvSpPr>
        <p:spPr>
          <a:xfrm>
            <a:off x="2234528" y="3824228"/>
            <a:ext cx="404172" cy="395130"/>
          </a:xfrm>
          <a:prstGeom prst="ellipse">
            <a:avLst/>
          </a:prstGeom>
          <a:noFill/>
          <a:ln>
            <a:solidFill>
              <a:schemeClr val="accent6"/>
            </a:solidFill>
            <a:prstDash val="dash"/>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pic>
        <p:nvPicPr>
          <p:cNvPr id="36" name="図 35">
            <a:extLst>
              <a:ext uri="{FF2B5EF4-FFF2-40B4-BE49-F238E27FC236}">
                <a16:creationId xmlns:a16="http://schemas.microsoft.com/office/drawing/2014/main" id="{32577B00-11B7-4059-9FB0-9E7BBFD19AC7}"/>
              </a:ext>
            </a:extLst>
          </p:cNvPr>
          <p:cNvPicPr>
            <a:picLocks noChangeAspect="1"/>
          </p:cNvPicPr>
          <p:nvPr/>
        </p:nvPicPr>
        <p:blipFill>
          <a:blip r:embed="rId7"/>
          <a:stretch>
            <a:fillRect/>
          </a:stretch>
        </p:blipFill>
        <p:spPr>
          <a:xfrm>
            <a:off x="3739180" y="3663044"/>
            <a:ext cx="942293" cy="862052"/>
          </a:xfrm>
          <a:prstGeom prst="rect">
            <a:avLst/>
          </a:prstGeom>
        </p:spPr>
      </p:pic>
      <p:pic>
        <p:nvPicPr>
          <p:cNvPr id="38" name="図 37">
            <a:extLst>
              <a:ext uri="{FF2B5EF4-FFF2-40B4-BE49-F238E27FC236}">
                <a16:creationId xmlns:a16="http://schemas.microsoft.com/office/drawing/2014/main" id="{A72DE33A-27D9-4EE0-94AB-70AB69F1E367}"/>
              </a:ext>
            </a:extLst>
          </p:cNvPr>
          <p:cNvPicPr>
            <a:picLocks noChangeAspect="1"/>
          </p:cNvPicPr>
          <p:nvPr/>
        </p:nvPicPr>
        <p:blipFill>
          <a:blip r:embed="rId8"/>
          <a:stretch>
            <a:fillRect/>
          </a:stretch>
        </p:blipFill>
        <p:spPr>
          <a:xfrm>
            <a:off x="6222891" y="3682229"/>
            <a:ext cx="1001842" cy="842867"/>
          </a:xfrm>
          <a:prstGeom prst="rect">
            <a:avLst/>
          </a:prstGeom>
        </p:spPr>
      </p:pic>
      <p:sp>
        <p:nvSpPr>
          <p:cNvPr id="54" name="矢印: 右 53">
            <a:extLst>
              <a:ext uri="{FF2B5EF4-FFF2-40B4-BE49-F238E27FC236}">
                <a16:creationId xmlns:a16="http://schemas.microsoft.com/office/drawing/2014/main" id="{58A589C6-283D-4487-BFAA-123B802A04E1}"/>
              </a:ext>
            </a:extLst>
          </p:cNvPr>
          <p:cNvSpPr/>
          <p:nvPr/>
        </p:nvSpPr>
        <p:spPr>
          <a:xfrm>
            <a:off x="3030356" y="3801688"/>
            <a:ext cx="320040" cy="346166"/>
          </a:xfrm>
          <a:prstGeom prst="rightArrow">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55" name="矢印: 右 54">
            <a:extLst>
              <a:ext uri="{FF2B5EF4-FFF2-40B4-BE49-F238E27FC236}">
                <a16:creationId xmlns:a16="http://schemas.microsoft.com/office/drawing/2014/main" id="{31EEDDDD-1BD5-4CC4-8D09-3362452E4BDC}"/>
              </a:ext>
            </a:extLst>
          </p:cNvPr>
          <p:cNvSpPr/>
          <p:nvPr/>
        </p:nvSpPr>
        <p:spPr>
          <a:xfrm>
            <a:off x="5292009" y="3797893"/>
            <a:ext cx="320040" cy="346166"/>
          </a:xfrm>
          <a:prstGeom prst="rightArrow">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26" name="Slide Number Placeholder 4">
            <a:extLst>
              <a:ext uri="{FF2B5EF4-FFF2-40B4-BE49-F238E27FC236}">
                <a16:creationId xmlns:a16="http://schemas.microsoft.com/office/drawing/2014/main" id="{77C1DDEB-1006-40C6-B139-F160A249B14D}"/>
              </a:ext>
            </a:extLst>
          </p:cNvPr>
          <p:cNvSpPr>
            <a:spLocks noGrp="1"/>
          </p:cNvSpPr>
          <p:nvPr>
            <p:ph type="sldNum" sz="quarter" idx="4294967295"/>
          </p:nvPr>
        </p:nvSpPr>
        <p:spPr>
          <a:xfrm>
            <a:off x="8648700" y="4884738"/>
            <a:ext cx="495300" cy="274637"/>
          </a:xfrm>
          <a:prstGeom prst="rect">
            <a:avLst/>
          </a:prstGeom>
        </p:spPr>
        <p:txBody>
          <a:bodyPr>
            <a:noAutofit/>
          </a:bodyPr>
          <a:lstStyle/>
          <a:p>
            <a:fld id="{3945D0FD-48F1-4D72-80C5-FFB60B92A834}" type="slidenum">
              <a:rPr lang="en-US" sz="900" smtClean="0">
                <a:latin typeface="+mn-lt"/>
                <a:ea typeface="MS PGothic" panose="020B0600070205080204" pitchFamily="34" charset="-128"/>
              </a:rPr>
              <a:pPr/>
              <a:t>189</a:t>
            </a:fld>
            <a:endParaRPr lang="en-US" sz="900" dirty="0">
              <a:latin typeface="+mn-lt"/>
              <a:ea typeface="MS PGothic" panose="020B0600070205080204" pitchFamily="34" charset="-128"/>
            </a:endParaRPr>
          </a:p>
        </p:txBody>
      </p:sp>
    </p:spTree>
    <p:extLst>
      <p:ext uri="{BB962C8B-B14F-4D97-AF65-F5344CB8AC3E}">
        <p14:creationId xmlns:p14="http://schemas.microsoft.com/office/powerpoint/2010/main" val="2724549596"/>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AADE362-1AB4-7F4D-B7AD-CD0FD732465A}"/>
              </a:ext>
            </a:extLst>
          </p:cNvPr>
          <p:cNvSpPr>
            <a:spLocks noGrp="1"/>
          </p:cNvSpPr>
          <p:nvPr>
            <p:ph type="title"/>
          </p:nvPr>
        </p:nvSpPr>
        <p:spPr/>
        <p:txBody>
          <a:bodyPr/>
          <a:lstStyle/>
          <a:p>
            <a:r>
              <a:rPr lang="en-US" altLang="ja-JP">
                <a:latin typeface="+mn-lt"/>
                <a:ea typeface="MS PGothic" panose="020B0600070205080204" pitchFamily="34" charset="-128"/>
              </a:rPr>
              <a:t>Open IOS XE –</a:t>
            </a:r>
            <a:r>
              <a:rPr lang="ja-JP" altLang="en-US">
                <a:latin typeface="+mn-lt"/>
                <a:ea typeface="MS PGothic" panose="020B0600070205080204" pitchFamily="34" charset="-128"/>
              </a:rPr>
              <a:t>柔軟なオペレーティング</a:t>
            </a:r>
            <a:r>
              <a:rPr lang="en-US" altLang="ja-JP">
                <a:latin typeface="+mn-lt"/>
                <a:ea typeface="MS PGothic" panose="020B0600070205080204" pitchFamily="34" charset="-128"/>
              </a:rPr>
              <a:t> </a:t>
            </a:r>
            <a:r>
              <a:rPr lang="ja-JP" altLang="en-US">
                <a:latin typeface="+mn-lt"/>
                <a:ea typeface="MS PGothic" panose="020B0600070205080204" pitchFamily="34" charset="-128"/>
              </a:rPr>
              <a:t>システム</a:t>
            </a:r>
            <a:endParaRPr lang="en-US">
              <a:latin typeface="+mn-lt"/>
              <a:ea typeface="MS PGothic" panose="020B0600070205080204" pitchFamily="34" charset="-128"/>
            </a:endParaRPr>
          </a:p>
        </p:txBody>
      </p:sp>
      <p:sp>
        <p:nvSpPr>
          <p:cNvPr id="6" name="Text Placeholder 5">
            <a:extLst>
              <a:ext uri="{FF2B5EF4-FFF2-40B4-BE49-F238E27FC236}">
                <a16:creationId xmlns:a16="http://schemas.microsoft.com/office/drawing/2014/main" id="{AD0CEF74-413B-8F45-AD7F-1418652859F4}"/>
              </a:ext>
            </a:extLst>
          </p:cNvPr>
          <p:cNvSpPr>
            <a:spLocks noGrp="1"/>
          </p:cNvSpPr>
          <p:nvPr>
            <p:ph type="body" sz="quarter" idx="12"/>
          </p:nvPr>
        </p:nvSpPr>
        <p:spPr/>
        <p:txBody>
          <a:bodyPr/>
          <a:lstStyle/>
          <a:p>
            <a:r>
              <a:rPr lang="en-US" altLang="ja-JP">
                <a:ea typeface="MS PGothic" panose="020B0600070205080204" pitchFamily="34" charset="-128"/>
              </a:rPr>
              <a:t>1.2  Cisco </a:t>
            </a:r>
            <a:r>
              <a:rPr lang="en-US" altLang="ja-JP">
                <a:solidFill>
                  <a:schemeClr val="accent3">
                    <a:lumMod val="50000"/>
                  </a:schemeClr>
                </a:solidFill>
                <a:ea typeface="MS PGothic" panose="020B0600070205080204" pitchFamily="34" charset="-128"/>
                <a:cs typeface="CiscoSansTT" panose="020B0503020201020303" pitchFamily="34" charset="0"/>
              </a:rPr>
              <a:t>Catalyst 9000 </a:t>
            </a:r>
            <a:r>
              <a:rPr lang="ja-JP" altLang="en-US">
                <a:solidFill>
                  <a:schemeClr val="accent3">
                    <a:lumMod val="50000"/>
                  </a:schemeClr>
                </a:solidFill>
                <a:ea typeface="MS PGothic" panose="020B0600070205080204" pitchFamily="34" charset="-128"/>
                <a:cs typeface="CiscoSansTT" panose="020B0503020201020303" pitchFamily="34" charset="0"/>
              </a:rPr>
              <a:t>シリーズ</a:t>
            </a:r>
            <a:endParaRPr lang="en-US" altLang="ja-JP">
              <a:ea typeface="MS PGothic" panose="020B0600070205080204" pitchFamily="34" charset="-128"/>
            </a:endParaRPr>
          </a:p>
        </p:txBody>
      </p:sp>
      <p:grpSp>
        <p:nvGrpSpPr>
          <p:cNvPr id="23" name="Group 3">
            <a:extLst>
              <a:ext uri="{FF2B5EF4-FFF2-40B4-BE49-F238E27FC236}">
                <a16:creationId xmlns:a16="http://schemas.microsoft.com/office/drawing/2014/main" id="{86F1412C-FD03-C644-BAC7-93286FCA4F58}"/>
              </a:ext>
            </a:extLst>
          </p:cNvPr>
          <p:cNvGrpSpPr/>
          <p:nvPr/>
        </p:nvGrpSpPr>
        <p:grpSpPr>
          <a:xfrm>
            <a:off x="588197" y="883780"/>
            <a:ext cx="7497967" cy="3340284"/>
            <a:chOff x="6236245" y="1207629"/>
            <a:chExt cx="2847099" cy="3340284"/>
          </a:xfrm>
        </p:grpSpPr>
        <p:sp>
          <p:nvSpPr>
            <p:cNvPr id="24" name="Rectangle 4">
              <a:extLst>
                <a:ext uri="{FF2B5EF4-FFF2-40B4-BE49-F238E27FC236}">
                  <a16:creationId xmlns:a16="http://schemas.microsoft.com/office/drawing/2014/main" id="{52A980A5-4173-9C46-B70B-433154D95B74}"/>
                </a:ext>
              </a:extLst>
            </p:cNvPr>
            <p:cNvSpPr/>
            <p:nvPr/>
          </p:nvSpPr>
          <p:spPr bwMode="auto">
            <a:xfrm>
              <a:off x="6236245" y="1494968"/>
              <a:ext cx="2847099" cy="3052945"/>
            </a:xfrm>
            <a:prstGeom prst="rect">
              <a:avLst/>
            </a:prstGeom>
            <a:gradFill>
              <a:gsLst>
                <a:gs pos="0">
                  <a:schemeClr val="accent1">
                    <a:lumMod val="7000"/>
                    <a:lumOff val="93000"/>
                  </a:schemeClr>
                </a:gs>
                <a:gs pos="100000">
                  <a:schemeClr val="bg1">
                    <a:alpha val="0"/>
                  </a:schemeClr>
                </a:gs>
              </a:gsLst>
              <a:lin ang="5400000" scaled="0"/>
            </a:gradFill>
            <a:ln w="12700" cap="flat">
              <a:noFill/>
              <a:miter lim="800000"/>
              <a:headEnd type="none" w="med" len="med"/>
              <a:tailEnd type="none" w="med" len="med"/>
            </a:ln>
          </p:spPr>
          <p:txBody>
            <a:bodyPr lIns="0" tIns="0" rIns="0" bIns="0" anchor="ctr"/>
            <a:lstStyle/>
            <a:p>
              <a:pPr marL="0" marR="0" lvl="0" indent="0" algn="ctr" defTabSz="514245"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err="1">
                <a:ln>
                  <a:noFill/>
                </a:ln>
                <a:solidFill>
                  <a:srgbClr val="000000"/>
                </a:solidFill>
                <a:effectLst/>
                <a:uLnTx/>
                <a:uFillTx/>
                <a:latin typeface="+mn-lt"/>
                <a:ea typeface="MS PGothic" panose="020B0600070205080204" pitchFamily="34" charset="-128"/>
                <a:cs typeface="Apple LiGothic Medium"/>
                <a:sym typeface="Arial" pitchFamily="-107" charset="0"/>
              </a:endParaRPr>
            </a:p>
          </p:txBody>
        </p:sp>
        <p:sp>
          <p:nvSpPr>
            <p:cNvPr id="25" name="Rectangle 6">
              <a:extLst>
                <a:ext uri="{FF2B5EF4-FFF2-40B4-BE49-F238E27FC236}">
                  <a16:creationId xmlns:a16="http://schemas.microsoft.com/office/drawing/2014/main" id="{2A8ED5EB-3FA9-464B-8F98-1580AC95ED82}"/>
                </a:ext>
              </a:extLst>
            </p:cNvPr>
            <p:cNvSpPr/>
            <p:nvPr/>
          </p:nvSpPr>
          <p:spPr bwMode="auto">
            <a:xfrm rot="5400000" flipH="1" flipV="1">
              <a:off x="7518262" y="-70116"/>
              <a:ext cx="287337" cy="2842827"/>
            </a:xfrm>
            <a:prstGeom prst="rect">
              <a:avLst/>
            </a:prstGeom>
            <a:pattFill prst="dkDnDiag">
              <a:fgClr>
                <a:schemeClr val="bg1">
                  <a:lumMod val="85000"/>
                </a:schemeClr>
              </a:fgClr>
              <a:bgClr>
                <a:schemeClr val="bg1">
                  <a:lumMod val="95000"/>
                </a:schemeClr>
              </a:bgClr>
            </a:pattFill>
            <a:ln w="12700" cap="flat">
              <a:noFill/>
              <a:miter lim="800000"/>
              <a:headEnd type="none" w="med" len="med"/>
              <a:tailEnd type="none" w="med" len="med"/>
            </a:ln>
          </p:spPr>
          <p:txBody>
            <a:bodyPr lIns="0" tIns="0" rIns="0" bIns="0" anchor="ctr"/>
            <a:lstStyle/>
            <a:p>
              <a:pPr marL="0" marR="0" lvl="0" indent="0" algn="ctr" defTabSz="514245"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err="1">
                <a:ln>
                  <a:noFill/>
                </a:ln>
                <a:solidFill>
                  <a:srgbClr val="FFFFFF"/>
                </a:solidFill>
                <a:effectLst/>
                <a:uLnTx/>
                <a:uFillTx/>
                <a:latin typeface="+mn-lt"/>
                <a:ea typeface="MS PGothic" panose="020B0600070205080204" pitchFamily="34" charset="-128"/>
                <a:cs typeface="CiscoSansTT" panose="020B0503020201020303" pitchFamily="34" charset="0"/>
                <a:sym typeface="Arial" pitchFamily="-107" charset="0"/>
              </a:endParaRPr>
            </a:p>
          </p:txBody>
        </p:sp>
        <p:sp>
          <p:nvSpPr>
            <p:cNvPr id="26" name="TextBox 38">
              <a:extLst>
                <a:ext uri="{FF2B5EF4-FFF2-40B4-BE49-F238E27FC236}">
                  <a16:creationId xmlns:a16="http://schemas.microsoft.com/office/drawing/2014/main" id="{6FC74316-4316-EE4C-AC71-6EAB90D4110B}"/>
                </a:ext>
              </a:extLst>
            </p:cNvPr>
            <p:cNvSpPr txBox="1">
              <a:spLocks noChangeArrowheads="1"/>
            </p:cNvSpPr>
            <p:nvPr/>
          </p:nvSpPr>
          <p:spPr bwMode="auto">
            <a:xfrm>
              <a:off x="7474193" y="1224576"/>
              <a:ext cx="383585" cy="2862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91428" tIns="45714" rIns="91428" bIns="45714">
              <a:spAutoFit/>
            </a:bodyPr>
            <a:lstStyle>
              <a:lvl1pPr>
                <a:defRPr sz="2400">
                  <a:solidFill>
                    <a:schemeClr val="tx1"/>
                  </a:solidFill>
                  <a:latin typeface="Arial" charset="0"/>
                  <a:ea typeface="MS PGothic" charset="0"/>
                  <a:cs typeface="MS PGothic" charset="0"/>
                </a:defRPr>
              </a:lvl1pPr>
              <a:lvl2pPr marL="742950" indent="-285750">
                <a:defRPr sz="2400">
                  <a:solidFill>
                    <a:schemeClr val="tx1"/>
                  </a:solidFill>
                  <a:latin typeface="Arial" charset="0"/>
                  <a:ea typeface="MS PGothic" charset="0"/>
                  <a:cs typeface="MS PGothic" charset="0"/>
                </a:defRPr>
              </a:lvl2pPr>
              <a:lvl3pPr marL="1143000" indent="-228600">
                <a:defRPr sz="2400">
                  <a:solidFill>
                    <a:schemeClr val="tx1"/>
                  </a:solidFill>
                  <a:latin typeface="Arial" charset="0"/>
                  <a:ea typeface="MS PGothic" charset="0"/>
                  <a:cs typeface="MS PGothic" charset="0"/>
                </a:defRPr>
              </a:lvl3pPr>
              <a:lvl4pPr marL="1600200" indent="-228600">
                <a:defRPr sz="2400">
                  <a:solidFill>
                    <a:schemeClr val="tx1"/>
                  </a:solidFill>
                  <a:latin typeface="Arial" charset="0"/>
                  <a:ea typeface="MS PGothic" charset="0"/>
                  <a:cs typeface="MS PGothic" charset="0"/>
                </a:defRPr>
              </a:lvl4pPr>
              <a:lvl5pPr marL="2057400" indent="-228600">
                <a:defRPr sz="2400">
                  <a:solidFill>
                    <a:schemeClr val="tx1"/>
                  </a:solidFill>
                  <a:latin typeface="Arial"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Arial"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Arial"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Arial"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Arial" charset="0"/>
                  <a:ea typeface="MS PGothic" charset="0"/>
                  <a:cs typeface="MS PGothic" charset="0"/>
                </a:defRPr>
              </a:lvl9pPr>
            </a:lstStyle>
            <a:p>
              <a:pPr marL="0" marR="0" lvl="0" indent="0" algn="l" defTabSz="457200" rtl="0" eaLnBrk="1" fontAlgn="base" latinLnBrk="0" hangingPunct="1">
                <a:lnSpc>
                  <a:spcPct val="90000"/>
                </a:lnSpc>
                <a:spcBef>
                  <a:spcPts val="600"/>
                </a:spcBef>
                <a:spcAft>
                  <a:spcPct val="0"/>
                </a:spcAft>
                <a:buClrTx/>
                <a:buSzTx/>
                <a:buFontTx/>
                <a:buNone/>
                <a:tabLst/>
                <a:defRPr/>
              </a:pPr>
              <a:r>
                <a:rPr kumimoji="0" lang="en-US" sz="1400" b="1" i="0" u="none" strike="noStrike" kern="1200" cap="none" spc="0" normalizeH="0" baseline="0" noProof="0">
                  <a:ln>
                    <a:noFill/>
                  </a:ln>
                  <a:solidFill>
                    <a:srgbClr val="FFFFFF"/>
                  </a:solidFill>
                  <a:effectLst/>
                  <a:uLnTx/>
                  <a:uFillTx/>
                  <a:latin typeface="+mn-lt"/>
                  <a:ea typeface="MS PGothic" panose="020B0600070205080204" pitchFamily="34" charset="-128"/>
                  <a:cs typeface="Apple LiGothic Medium" charset="0"/>
                </a:rPr>
                <a:t>IOS XE 16</a:t>
              </a:r>
            </a:p>
          </p:txBody>
        </p:sp>
        <p:grpSp>
          <p:nvGrpSpPr>
            <p:cNvPr id="27" name="Group 8">
              <a:extLst>
                <a:ext uri="{FF2B5EF4-FFF2-40B4-BE49-F238E27FC236}">
                  <a16:creationId xmlns:a16="http://schemas.microsoft.com/office/drawing/2014/main" id="{55C94CEE-5221-2942-BEAB-9682C0EC9E44}"/>
                </a:ext>
              </a:extLst>
            </p:cNvPr>
            <p:cNvGrpSpPr>
              <a:grpSpLocks/>
            </p:cNvGrpSpPr>
            <p:nvPr/>
          </p:nvGrpSpPr>
          <p:grpSpPr bwMode="auto">
            <a:xfrm>
              <a:off x="7747281" y="1633082"/>
              <a:ext cx="1317625" cy="1057276"/>
              <a:chOff x="7625929" y="1633195"/>
              <a:chExt cx="1318844" cy="1057665"/>
            </a:xfrm>
          </p:grpSpPr>
          <p:sp>
            <p:nvSpPr>
              <p:cNvPr id="40" name="Rectangle 42">
                <a:extLst>
                  <a:ext uri="{FF2B5EF4-FFF2-40B4-BE49-F238E27FC236}">
                    <a16:creationId xmlns:a16="http://schemas.microsoft.com/office/drawing/2014/main" id="{4948A896-C2A0-ED46-AECA-4EB59FA7BB54}"/>
                  </a:ext>
                </a:extLst>
              </p:cNvPr>
              <p:cNvSpPr>
                <a:spLocks noChangeArrowheads="1"/>
              </p:cNvSpPr>
              <p:nvPr/>
            </p:nvSpPr>
            <p:spPr bwMode="auto">
              <a:xfrm>
                <a:off x="7625929" y="1671504"/>
                <a:ext cx="1318844" cy="5867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marL="0" marR="0" lvl="0" indent="0" algn="ctr" defTabSz="457200" rtl="0" eaLnBrk="1" fontAlgn="base" latinLnBrk="0" hangingPunct="1">
                  <a:lnSpc>
                    <a:spcPct val="90000"/>
                  </a:lnSpc>
                  <a:spcBef>
                    <a:spcPts val="1238"/>
                  </a:spcBef>
                  <a:spcAft>
                    <a:spcPct val="0"/>
                  </a:spcAft>
                  <a:buClr>
                    <a:srgbClr val="FFFFFF"/>
                  </a:buClr>
                  <a:buSzTx/>
                  <a:buFontTx/>
                  <a:buNone/>
                  <a:tabLst/>
                  <a:defRPr/>
                </a:pPr>
                <a:r>
                  <a:rPr kumimoji="0" lang="en-US" sz="1200" b="1" i="0" u="none" strike="noStrike" kern="1200" cap="none" spc="0" normalizeH="0" baseline="0" noProof="0">
                    <a:ln>
                      <a:noFill/>
                    </a:ln>
                    <a:solidFill>
                      <a:srgbClr val="92D050"/>
                    </a:solidFill>
                    <a:effectLst/>
                    <a:uLnTx/>
                    <a:uFillTx/>
                    <a:latin typeface="+mn-lt"/>
                    <a:ea typeface="MS PGothic" panose="020B0600070205080204" pitchFamily="34" charset="-128"/>
                    <a:cs typeface="Apple LiGothic Medium" charset="0"/>
                  </a:rPr>
                  <a:t>Hosted Apps</a:t>
                </a:r>
              </a:p>
              <a:p>
                <a:pPr marL="0" marR="0" lvl="0" indent="0" algn="ctr" defTabSz="457200" rtl="0" eaLnBrk="1" fontAlgn="base" latinLnBrk="0" hangingPunct="1">
                  <a:lnSpc>
                    <a:spcPct val="90000"/>
                  </a:lnSpc>
                  <a:spcBef>
                    <a:spcPts val="1238"/>
                  </a:spcBef>
                  <a:spcAft>
                    <a:spcPct val="0"/>
                  </a:spcAft>
                  <a:buClr>
                    <a:srgbClr val="FFFFFF"/>
                  </a:buClr>
                  <a:buSzTx/>
                  <a:buFontTx/>
                  <a:buNone/>
                  <a:tabLst/>
                  <a:defRPr/>
                </a:pPr>
                <a:endParaRPr kumimoji="0" lang="en-US" sz="1200" b="1" i="0" u="none" strike="noStrike" kern="1200" cap="none" spc="0" normalizeH="0" baseline="0" noProof="0">
                  <a:ln>
                    <a:noFill/>
                  </a:ln>
                  <a:solidFill>
                    <a:srgbClr val="92D050"/>
                  </a:solidFill>
                  <a:effectLst/>
                  <a:uLnTx/>
                  <a:uFillTx/>
                  <a:latin typeface="+mn-lt"/>
                  <a:ea typeface="MS PGothic" panose="020B0600070205080204" pitchFamily="34" charset="-128"/>
                  <a:cs typeface="Apple LiGothic Medium" charset="0"/>
                </a:endParaRPr>
              </a:p>
            </p:txBody>
          </p:sp>
          <p:sp>
            <p:nvSpPr>
              <p:cNvPr id="41" name="Rectangle 31">
                <a:extLst>
                  <a:ext uri="{FF2B5EF4-FFF2-40B4-BE49-F238E27FC236}">
                    <a16:creationId xmlns:a16="http://schemas.microsoft.com/office/drawing/2014/main" id="{9F92B262-B9DB-0049-BEC1-719A703738FA}"/>
                  </a:ext>
                </a:extLst>
              </p:cNvPr>
              <p:cNvSpPr>
                <a:spLocks noChangeArrowheads="1"/>
              </p:cNvSpPr>
              <p:nvPr/>
            </p:nvSpPr>
            <p:spPr bwMode="auto">
              <a:xfrm>
                <a:off x="7723717" y="1633195"/>
                <a:ext cx="1164608" cy="1057665"/>
              </a:xfrm>
              <a:prstGeom prst="rect">
                <a:avLst/>
              </a:prstGeom>
              <a:noFill/>
              <a:ln w="9525">
                <a:solidFill>
                  <a:srgbClr val="92D050"/>
                </a:solidFill>
                <a:prstDash val="sysDash"/>
                <a:miter lim="800000"/>
                <a:headEnd/>
                <a:tailEnd/>
              </a:ln>
              <a:extLst>
                <a:ext uri="{909E8E84-426E-40dd-AFC4-6F175D3DCCD1}">
                  <a14:hiddenFill xmlns="" xmlns:a14="http://schemas.microsoft.com/office/drawing/2010/main">
                    <a:solidFill>
                      <a:srgbClr val="FFFFFF"/>
                    </a:solidFill>
                  </a14:hiddenFill>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n-lt"/>
                  <a:ea typeface="MS PGothic" panose="020B0600070205080204" pitchFamily="34" charset="-128"/>
                  <a:cs typeface="Apple LiGothic Medium" charset="0"/>
                  <a:sym typeface="Arial" charset="0"/>
                </a:endParaRPr>
              </a:p>
            </p:txBody>
          </p:sp>
        </p:grpSp>
        <p:grpSp>
          <p:nvGrpSpPr>
            <p:cNvPr id="28" name="Group 9">
              <a:extLst>
                <a:ext uri="{FF2B5EF4-FFF2-40B4-BE49-F238E27FC236}">
                  <a16:creationId xmlns:a16="http://schemas.microsoft.com/office/drawing/2014/main" id="{FFEA995A-CAB3-0B4F-AEB1-577E3FDD408C}"/>
                </a:ext>
              </a:extLst>
            </p:cNvPr>
            <p:cNvGrpSpPr>
              <a:grpSpLocks/>
            </p:cNvGrpSpPr>
            <p:nvPr/>
          </p:nvGrpSpPr>
          <p:grpSpPr bwMode="auto">
            <a:xfrm>
              <a:off x="6409505" y="1633080"/>
              <a:ext cx="1292875" cy="1057275"/>
              <a:chOff x="6289344" y="1633195"/>
              <a:chExt cx="1292192" cy="1057665"/>
            </a:xfrm>
          </p:grpSpPr>
          <p:sp>
            <p:nvSpPr>
              <p:cNvPr id="38" name="Rectangle 30">
                <a:extLst>
                  <a:ext uri="{FF2B5EF4-FFF2-40B4-BE49-F238E27FC236}">
                    <a16:creationId xmlns:a16="http://schemas.microsoft.com/office/drawing/2014/main" id="{14EED881-D15E-424D-A6FD-F900D894F9D3}"/>
                  </a:ext>
                </a:extLst>
              </p:cNvPr>
              <p:cNvSpPr>
                <a:spLocks noChangeArrowheads="1"/>
              </p:cNvSpPr>
              <p:nvPr/>
            </p:nvSpPr>
            <p:spPr bwMode="auto">
              <a:xfrm>
                <a:off x="6289344" y="1633195"/>
                <a:ext cx="1292192" cy="1057665"/>
              </a:xfrm>
              <a:prstGeom prst="rect">
                <a:avLst/>
              </a:prstGeom>
              <a:noFill/>
              <a:ln w="9525">
                <a:solidFill>
                  <a:schemeClr val="accent2"/>
                </a:solidFill>
                <a:prstDash val="sysDash"/>
                <a:miter lim="800000"/>
                <a:headEnd/>
                <a:tailEnd/>
              </a:ln>
              <a:extLst>
                <a:ext uri="{909E8E84-426E-40dd-AFC4-6F175D3DCCD1}">
                  <a14:hiddenFill xmlns="" xmlns:a14="http://schemas.microsoft.com/office/drawing/2010/main">
                    <a:solidFill>
                      <a:srgbClr val="FFFFFF"/>
                    </a:solidFill>
                  </a14:hiddenFill>
                </a:ext>
              </a:extLst>
            </p:spPr>
            <p:txBody>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n-lt"/>
                  <a:ea typeface="MS PGothic" panose="020B0600070205080204" pitchFamily="34" charset="-128"/>
                  <a:cs typeface="Apple LiGothic Medium" charset="0"/>
                  <a:sym typeface="Arial" charset="0"/>
                </a:endParaRPr>
              </a:p>
            </p:txBody>
          </p:sp>
          <p:sp>
            <p:nvSpPr>
              <p:cNvPr id="39" name="Rectangle 33">
                <a:extLst>
                  <a:ext uri="{FF2B5EF4-FFF2-40B4-BE49-F238E27FC236}">
                    <a16:creationId xmlns:a16="http://schemas.microsoft.com/office/drawing/2014/main" id="{612F54EF-498B-E44B-B3CD-3B1887B4F744}"/>
                  </a:ext>
                </a:extLst>
              </p:cNvPr>
              <p:cNvSpPr>
                <a:spLocks noChangeArrowheads="1"/>
              </p:cNvSpPr>
              <p:nvPr/>
            </p:nvSpPr>
            <p:spPr bwMode="auto">
              <a:xfrm>
                <a:off x="6308576" y="1671504"/>
                <a:ext cx="1164609" cy="26170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marL="0" marR="0" lvl="0" indent="0" algn="ctr" defTabSz="457200" rtl="0" eaLnBrk="1" fontAlgn="base" latinLnBrk="0" hangingPunct="1">
                  <a:lnSpc>
                    <a:spcPct val="90000"/>
                  </a:lnSpc>
                  <a:spcBef>
                    <a:spcPts val="1238"/>
                  </a:spcBef>
                  <a:spcAft>
                    <a:spcPct val="0"/>
                  </a:spcAft>
                  <a:buClr>
                    <a:srgbClr val="FFFFFF"/>
                  </a:buClr>
                  <a:buSzTx/>
                  <a:buFontTx/>
                  <a:buNone/>
                  <a:tabLst/>
                  <a:defRPr/>
                </a:pPr>
                <a:r>
                  <a:rPr kumimoji="0" lang="en-US" sz="1200" b="1" i="0" u="none" strike="noStrike" kern="1200" cap="none" spc="0" normalizeH="0" baseline="0" noProof="0" err="1">
                    <a:ln>
                      <a:noFill/>
                    </a:ln>
                    <a:solidFill>
                      <a:srgbClr val="F37C20"/>
                    </a:solidFill>
                    <a:effectLst/>
                    <a:uLnTx/>
                    <a:uFillTx/>
                    <a:latin typeface="+mn-lt"/>
                    <a:ea typeface="MS PGothic" panose="020B0600070205080204" pitchFamily="34" charset="-128"/>
                    <a:cs typeface="Apple LiGothic Medium" charset="0"/>
                  </a:rPr>
                  <a:t>IOSd</a:t>
                </a:r>
                <a:endParaRPr kumimoji="0" lang="en-US" sz="1200" b="1" i="0" u="none" strike="noStrike" kern="1200" cap="none" spc="0" normalizeH="0" baseline="0" noProof="0">
                  <a:ln>
                    <a:noFill/>
                  </a:ln>
                  <a:solidFill>
                    <a:srgbClr val="F37C20"/>
                  </a:solidFill>
                  <a:effectLst/>
                  <a:uLnTx/>
                  <a:uFillTx/>
                  <a:latin typeface="+mn-lt"/>
                  <a:ea typeface="MS PGothic" panose="020B0600070205080204" pitchFamily="34" charset="-128"/>
                  <a:cs typeface="Apple LiGothic Medium" charset="0"/>
                </a:endParaRPr>
              </a:p>
            </p:txBody>
          </p:sp>
        </p:grpSp>
        <p:sp>
          <p:nvSpPr>
            <p:cNvPr id="29" name="Rectangle 10">
              <a:extLst>
                <a:ext uri="{FF2B5EF4-FFF2-40B4-BE49-F238E27FC236}">
                  <a16:creationId xmlns:a16="http://schemas.microsoft.com/office/drawing/2014/main" id="{7D0DEEC4-1F1A-D941-AE50-5E519C81756B}"/>
                </a:ext>
              </a:extLst>
            </p:cNvPr>
            <p:cNvSpPr/>
            <p:nvPr/>
          </p:nvSpPr>
          <p:spPr bwMode="auto">
            <a:xfrm>
              <a:off x="7913969" y="1982331"/>
              <a:ext cx="485152" cy="312737"/>
            </a:xfrm>
            <a:prstGeom prst="rect">
              <a:avLst/>
            </a:prstGeom>
            <a:solidFill>
              <a:schemeClr val="accent2">
                <a:lumMod val="60000"/>
                <a:lumOff val="40000"/>
              </a:schemeClr>
            </a:solidFill>
            <a:ln w="9525" cap="flat" cmpd="sng" algn="ctr">
              <a:noFill/>
              <a:prstDash val="solid"/>
              <a:round/>
              <a:headEnd type="none" w="med" len="med"/>
              <a:tailEnd type="none" w="med" len="med"/>
            </a:ln>
            <a:effectLst/>
          </p:spPr>
          <p:txBody>
            <a:bodyPr lIns="51429" tIns="25715" rIns="51429" bIns="25715" anchor="ctr"/>
            <a:lstStyle/>
            <a:p>
              <a:pPr marL="0" marR="0" lvl="0" indent="0" algn="ctr" defTabSz="514245" rtl="0" eaLnBrk="1" fontAlgn="base" latinLnBrk="0" hangingPunct="1">
                <a:lnSpc>
                  <a:spcPct val="100000"/>
                </a:lnSpc>
                <a:spcBef>
                  <a:spcPct val="0"/>
                </a:spcBef>
                <a:spcAft>
                  <a:spcPct val="0"/>
                </a:spcAft>
                <a:buClrTx/>
                <a:buSzTx/>
                <a:buFontTx/>
                <a:buNone/>
                <a:tabLst/>
                <a:defRPr/>
              </a:pPr>
              <a:r>
                <a:rPr kumimoji="0" lang="en-US" sz="1100" b="0" i="0" u="none" strike="noStrike" kern="1200" cap="none" spc="0" normalizeH="0" baseline="0" noProof="0">
                  <a:ln>
                    <a:noFill/>
                  </a:ln>
                  <a:solidFill>
                    <a:srgbClr val="FFFFFF"/>
                  </a:solidFill>
                  <a:effectLst/>
                  <a:uLnTx/>
                  <a:uFillTx/>
                  <a:latin typeface="+mn-lt"/>
                  <a:ea typeface="MS PGothic" panose="020B0600070205080204" pitchFamily="34" charset="-128"/>
                  <a:cs typeface="Apple LiGothic Medium"/>
                  <a:sym typeface="Arial" pitchFamily="-107" charset="0"/>
                </a:rPr>
                <a:t>LXC</a:t>
              </a:r>
            </a:p>
          </p:txBody>
        </p:sp>
        <p:sp>
          <p:nvSpPr>
            <p:cNvPr id="30" name="Rectangle 11">
              <a:extLst>
                <a:ext uri="{FF2B5EF4-FFF2-40B4-BE49-F238E27FC236}">
                  <a16:creationId xmlns:a16="http://schemas.microsoft.com/office/drawing/2014/main" id="{6AD2F626-1BD8-4F41-8885-A2A9D19043AB}"/>
                </a:ext>
              </a:extLst>
            </p:cNvPr>
            <p:cNvSpPr/>
            <p:nvPr/>
          </p:nvSpPr>
          <p:spPr bwMode="auto">
            <a:xfrm>
              <a:off x="7913969" y="2323642"/>
              <a:ext cx="485152" cy="312738"/>
            </a:xfrm>
            <a:prstGeom prst="rect">
              <a:avLst/>
            </a:prstGeom>
            <a:solidFill>
              <a:schemeClr val="accent2">
                <a:lumMod val="60000"/>
                <a:lumOff val="40000"/>
              </a:schemeClr>
            </a:solidFill>
            <a:ln w="9525" cap="flat" cmpd="sng" algn="ctr">
              <a:noFill/>
              <a:prstDash val="solid"/>
              <a:round/>
              <a:headEnd type="none" w="med" len="med"/>
              <a:tailEnd type="none" w="med" len="med"/>
            </a:ln>
            <a:effectLst/>
          </p:spPr>
          <p:txBody>
            <a:bodyPr lIns="51429" tIns="25715" rIns="51429" bIns="25715" anchor="ctr"/>
            <a:lstStyle/>
            <a:p>
              <a:pPr marL="0" marR="0" lvl="0" indent="0" algn="ctr" defTabSz="514245" rtl="0" eaLnBrk="1" fontAlgn="base" latinLnBrk="0" hangingPunct="1">
                <a:lnSpc>
                  <a:spcPct val="100000"/>
                </a:lnSpc>
                <a:spcBef>
                  <a:spcPct val="0"/>
                </a:spcBef>
                <a:spcAft>
                  <a:spcPct val="0"/>
                </a:spcAft>
                <a:buClrTx/>
                <a:buSzTx/>
                <a:buFontTx/>
                <a:buNone/>
                <a:tabLst/>
                <a:defRPr/>
              </a:pPr>
              <a:r>
                <a:rPr kumimoji="0" lang="en-US" sz="1100" b="0" i="0" u="none" strike="noStrike" kern="1200" cap="none" spc="0" normalizeH="0" baseline="0" noProof="0" err="1">
                  <a:ln>
                    <a:noFill/>
                  </a:ln>
                  <a:solidFill>
                    <a:srgbClr val="FFFFFF"/>
                  </a:solidFill>
                  <a:effectLst/>
                  <a:uLnTx/>
                  <a:uFillTx/>
                  <a:latin typeface="+mn-lt"/>
                  <a:ea typeface="MS PGothic" panose="020B0600070205080204" pitchFamily="34" charset="-128"/>
                  <a:cs typeface="Apple LiGothic Medium"/>
                  <a:sym typeface="Arial" pitchFamily="-107" charset="0"/>
                </a:rPr>
                <a:t>Perfsonar</a:t>
              </a:r>
              <a:endParaRPr kumimoji="0" lang="en-US" sz="1100" b="0" i="0" u="none" strike="noStrike" kern="1200" cap="none" spc="0" normalizeH="0" baseline="0" noProof="0">
                <a:ln>
                  <a:noFill/>
                </a:ln>
                <a:solidFill>
                  <a:srgbClr val="FFFFFF"/>
                </a:solidFill>
                <a:effectLst/>
                <a:uLnTx/>
                <a:uFillTx/>
                <a:latin typeface="+mn-lt"/>
                <a:ea typeface="MS PGothic" panose="020B0600070205080204" pitchFamily="34" charset="-128"/>
                <a:cs typeface="Apple LiGothic Medium"/>
                <a:sym typeface="Arial" pitchFamily="-107" charset="0"/>
              </a:endParaRPr>
            </a:p>
          </p:txBody>
        </p:sp>
        <p:sp>
          <p:nvSpPr>
            <p:cNvPr id="31" name="Can 12">
              <a:extLst>
                <a:ext uri="{FF2B5EF4-FFF2-40B4-BE49-F238E27FC236}">
                  <a16:creationId xmlns:a16="http://schemas.microsoft.com/office/drawing/2014/main" id="{9B2F118C-530C-D948-ABD8-DEBC9FBD63AF}"/>
                </a:ext>
              </a:extLst>
            </p:cNvPr>
            <p:cNvSpPr/>
            <p:nvPr/>
          </p:nvSpPr>
          <p:spPr bwMode="auto">
            <a:xfrm>
              <a:off x="7958768" y="3075234"/>
              <a:ext cx="900440" cy="1121434"/>
            </a:xfrm>
            <a:prstGeom prst="can">
              <a:avLst/>
            </a:prstGeom>
            <a:solidFill>
              <a:schemeClr val="tx2">
                <a:lumMod val="75000"/>
              </a:schemeClr>
            </a:solidFill>
            <a:ln>
              <a:solidFill>
                <a:schemeClr val="bg1"/>
              </a:solidFill>
              <a:headEnd type="none" w="med" len="med"/>
              <a:tailEnd type="none" w="med" len="med"/>
            </a:ln>
          </p:spPr>
          <p:style>
            <a:lnRef idx="3">
              <a:schemeClr val="lt1"/>
            </a:lnRef>
            <a:fillRef idx="1">
              <a:schemeClr val="dk1"/>
            </a:fillRef>
            <a:effectRef idx="1">
              <a:schemeClr val="dk1"/>
            </a:effectRef>
            <a:fontRef idx="minor">
              <a:schemeClr val="lt1"/>
            </a:fontRef>
          </p:style>
          <p:txBody>
            <a:bodyPr lIns="91440" tIns="45720" rIns="91440" bIns="45720" rtlCol="0" anchor="ctr"/>
            <a:lstStyle/>
            <a:p>
              <a:pPr marL="0" marR="0" lvl="0" indent="0" algn="ctr" defTabSz="514308"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a:ln>
                    <a:noFill/>
                  </a:ln>
                  <a:solidFill>
                    <a:srgbClr val="FFFFFF"/>
                  </a:solidFill>
                  <a:effectLst/>
                  <a:uLnTx/>
                  <a:uFillTx/>
                  <a:ea typeface="MS PGothic" panose="020B0600070205080204" pitchFamily="34" charset="-128"/>
                  <a:cs typeface="CiscoSansTT" panose="020B0503020201020303" pitchFamily="34" charset="0"/>
                  <a:sym typeface="Arial" pitchFamily="-107" charset="0"/>
                </a:rPr>
                <a:t>IOS-XE </a:t>
              </a:r>
            </a:p>
            <a:p>
              <a:pPr marL="0" marR="0" lvl="0" indent="0" algn="ctr" defTabSz="514308"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a:ln>
                    <a:noFill/>
                  </a:ln>
                  <a:solidFill>
                    <a:srgbClr val="FFFFFF"/>
                  </a:solidFill>
                  <a:effectLst/>
                  <a:uLnTx/>
                  <a:uFillTx/>
                  <a:ea typeface="MS PGothic" panose="020B0600070205080204" pitchFamily="34" charset="-128"/>
                  <a:cs typeface="CiscoSansTT" panose="020B0503020201020303" pitchFamily="34" charset="0"/>
                  <a:sym typeface="Arial" pitchFamily="-107" charset="0"/>
                </a:rPr>
                <a:t>DB</a:t>
              </a:r>
            </a:p>
          </p:txBody>
        </p:sp>
        <p:sp>
          <p:nvSpPr>
            <p:cNvPr id="32" name="Rectangle 24">
              <a:extLst>
                <a:ext uri="{FF2B5EF4-FFF2-40B4-BE49-F238E27FC236}">
                  <a16:creationId xmlns:a16="http://schemas.microsoft.com/office/drawing/2014/main" id="{E8E6F134-8B03-C94F-A9DD-145ADF905FFA}"/>
                </a:ext>
              </a:extLst>
            </p:cNvPr>
            <p:cNvSpPr>
              <a:spLocks noChangeArrowheads="1"/>
            </p:cNvSpPr>
            <p:nvPr/>
          </p:nvSpPr>
          <p:spPr bwMode="auto">
            <a:xfrm>
              <a:off x="6369410" y="2779713"/>
              <a:ext cx="1346741" cy="361950"/>
            </a:xfrm>
            <a:prstGeom prst="rect">
              <a:avLst/>
            </a:prstGeom>
            <a:solidFill>
              <a:schemeClr val="accent1"/>
            </a:solidFill>
            <a:ln>
              <a:noFill/>
            </a:ln>
            <a:extLst>
              <a:ext uri="{91240B29-F687-4f45-9708-019B960494DF}">
                <a14:hiddenLine xmlns="" xmlns:a14="http://schemas.microsoft.com/office/drawing/2010/main" w="9525">
                  <a:solidFill>
                    <a:srgbClr val="000000"/>
                  </a:solidFill>
                  <a:round/>
                  <a:headEnd/>
                  <a:tailEnd/>
                </a14:hiddenLine>
              </a:ext>
            </a:extLst>
          </p:spPr>
          <p:txBody>
            <a:bodyPr lIns="51429" tIns="25715" rIns="51429" bIns="25715" anchor="ctr"/>
            <a:lstStyle/>
            <a:p>
              <a:pPr marL="0" marR="0" lvl="0" indent="0" algn="ctr" defTabSz="512699" rtl="0" eaLnBrk="1" fontAlgn="base" latinLnBrk="0" hangingPunct="1">
                <a:lnSpc>
                  <a:spcPct val="100000"/>
                </a:lnSpc>
                <a:spcBef>
                  <a:spcPct val="0"/>
                </a:spcBef>
                <a:spcAft>
                  <a:spcPct val="0"/>
                </a:spcAft>
                <a:buClrTx/>
                <a:buSzTx/>
                <a:buFontTx/>
                <a:buNone/>
                <a:tabLst/>
                <a:defRPr/>
              </a:pPr>
              <a:r>
                <a:rPr kumimoji="0" lang="en-US" sz="1000" b="0" i="0" u="none" strike="noStrike" kern="1200" cap="none" spc="0" normalizeH="0" baseline="0" noProof="0">
                  <a:ln>
                    <a:noFill/>
                  </a:ln>
                  <a:solidFill>
                    <a:srgbClr val="FFFFFF"/>
                  </a:solidFill>
                  <a:effectLst/>
                  <a:uLnTx/>
                  <a:uFillTx/>
                  <a:latin typeface="+mn-lt"/>
                  <a:ea typeface="MS PGothic" panose="020B0600070205080204" pitchFamily="34" charset="-128"/>
                  <a:cs typeface="Apple LiGothic Medium" charset="0"/>
                  <a:sym typeface="Arial" charset="0"/>
                </a:rPr>
                <a:t>Common Infrastructure / HA</a:t>
              </a:r>
            </a:p>
          </p:txBody>
        </p:sp>
        <p:sp>
          <p:nvSpPr>
            <p:cNvPr id="33" name="Rectangle 14">
              <a:extLst>
                <a:ext uri="{FF2B5EF4-FFF2-40B4-BE49-F238E27FC236}">
                  <a16:creationId xmlns:a16="http://schemas.microsoft.com/office/drawing/2014/main" id="{DE1BD395-78EC-994A-AA82-8D52FA324F5A}"/>
                </a:ext>
              </a:extLst>
            </p:cNvPr>
            <p:cNvSpPr/>
            <p:nvPr/>
          </p:nvSpPr>
          <p:spPr bwMode="auto">
            <a:xfrm>
              <a:off x="6369410" y="3178175"/>
              <a:ext cx="1346741" cy="361950"/>
            </a:xfrm>
            <a:prstGeom prst="rect">
              <a:avLst/>
            </a:prstGeom>
            <a:solidFill>
              <a:schemeClr val="accent1">
                <a:lumMod val="75000"/>
              </a:schemeClr>
            </a:solidFill>
            <a:ln w="9525" cap="flat" cmpd="sng" algn="ctr">
              <a:noFill/>
              <a:prstDash val="solid"/>
              <a:round/>
              <a:headEnd type="none" w="med" len="med"/>
              <a:tailEnd type="none" w="med" len="med"/>
            </a:ln>
            <a:effectLst/>
          </p:spPr>
          <p:txBody>
            <a:bodyPr lIns="51429" tIns="25715" rIns="51429" bIns="25715" anchor="ctr"/>
            <a:lstStyle/>
            <a:p>
              <a:pPr marL="0" marR="0" lvl="0" indent="0" algn="ctr" defTabSz="514245" rtl="0" eaLnBrk="1" fontAlgn="base" latinLnBrk="0" hangingPunct="1">
                <a:lnSpc>
                  <a:spcPct val="100000"/>
                </a:lnSpc>
                <a:spcBef>
                  <a:spcPct val="0"/>
                </a:spcBef>
                <a:spcAft>
                  <a:spcPct val="0"/>
                </a:spcAft>
                <a:buClrTx/>
                <a:buSzTx/>
                <a:buFontTx/>
                <a:buNone/>
                <a:tabLst/>
                <a:defRPr/>
              </a:pPr>
              <a:r>
                <a:rPr kumimoji="0" lang="en-US" sz="1000" b="0" i="0" u="none" strike="noStrike" kern="1200" cap="none" spc="0" normalizeH="0" baseline="0" noProof="0">
                  <a:ln>
                    <a:noFill/>
                  </a:ln>
                  <a:solidFill>
                    <a:srgbClr val="FFFFFF"/>
                  </a:solidFill>
                  <a:effectLst/>
                  <a:uLnTx/>
                  <a:uFillTx/>
                  <a:latin typeface="+mn-lt"/>
                  <a:ea typeface="MS PGothic" panose="020B0600070205080204" pitchFamily="34" charset="-128"/>
                  <a:cs typeface="Apple LiGothic Medium"/>
                  <a:sym typeface="Arial" pitchFamily="-107" charset="0"/>
                </a:rPr>
                <a:t>Management Interface</a:t>
              </a:r>
            </a:p>
          </p:txBody>
        </p:sp>
        <p:sp>
          <p:nvSpPr>
            <p:cNvPr id="34" name="Rectangle 15">
              <a:extLst>
                <a:ext uri="{FF2B5EF4-FFF2-40B4-BE49-F238E27FC236}">
                  <a16:creationId xmlns:a16="http://schemas.microsoft.com/office/drawing/2014/main" id="{86208873-E21F-AE40-B6AA-0AAA54844F2B}"/>
                </a:ext>
              </a:extLst>
            </p:cNvPr>
            <p:cNvSpPr/>
            <p:nvPr/>
          </p:nvSpPr>
          <p:spPr bwMode="auto">
            <a:xfrm>
              <a:off x="6369410" y="3578225"/>
              <a:ext cx="1346741" cy="361950"/>
            </a:xfrm>
            <a:prstGeom prst="rect">
              <a:avLst/>
            </a:prstGeom>
            <a:solidFill>
              <a:schemeClr val="accent1">
                <a:lumMod val="50000"/>
              </a:schemeClr>
            </a:solidFill>
            <a:ln w="9525" cap="flat" cmpd="sng" algn="ctr">
              <a:noFill/>
              <a:prstDash val="solid"/>
              <a:round/>
              <a:headEnd type="none" w="med" len="med"/>
              <a:tailEnd type="none" w="med" len="med"/>
            </a:ln>
            <a:effectLst/>
          </p:spPr>
          <p:txBody>
            <a:bodyPr lIns="51429" tIns="25715" rIns="51429" bIns="25715" anchor="ctr"/>
            <a:lstStyle/>
            <a:p>
              <a:pPr marL="0" marR="0" lvl="0" indent="0" algn="ctr" defTabSz="514245" rtl="0" eaLnBrk="1" fontAlgn="base" latinLnBrk="0" hangingPunct="1">
                <a:lnSpc>
                  <a:spcPct val="100000"/>
                </a:lnSpc>
                <a:spcBef>
                  <a:spcPct val="0"/>
                </a:spcBef>
                <a:spcAft>
                  <a:spcPct val="0"/>
                </a:spcAft>
                <a:buClrTx/>
                <a:buSzTx/>
                <a:buFontTx/>
                <a:buNone/>
                <a:tabLst/>
                <a:defRPr/>
              </a:pPr>
              <a:r>
                <a:rPr kumimoji="0" lang="en-US" sz="1000" b="0" i="0" u="none" strike="noStrike" kern="1200" cap="none" spc="0" normalizeH="0" baseline="0" noProof="0">
                  <a:ln>
                    <a:noFill/>
                  </a:ln>
                  <a:solidFill>
                    <a:srgbClr val="FFFFFF"/>
                  </a:solidFill>
                  <a:effectLst/>
                  <a:uLnTx/>
                  <a:uFillTx/>
                  <a:latin typeface="+mn-lt"/>
                  <a:ea typeface="MS PGothic" panose="020B0600070205080204" pitchFamily="34" charset="-128"/>
                  <a:cs typeface="Apple LiGothic Medium"/>
                  <a:sym typeface="Arial" pitchFamily="-107" charset="0"/>
                </a:rPr>
                <a:t>Module Drivers</a:t>
              </a:r>
            </a:p>
          </p:txBody>
        </p:sp>
        <p:sp>
          <p:nvSpPr>
            <p:cNvPr id="35" name="Rectangle 16">
              <a:extLst>
                <a:ext uri="{FF2B5EF4-FFF2-40B4-BE49-F238E27FC236}">
                  <a16:creationId xmlns:a16="http://schemas.microsoft.com/office/drawing/2014/main" id="{2FC6E672-4C45-F945-8286-27C6D564210A}"/>
                </a:ext>
              </a:extLst>
            </p:cNvPr>
            <p:cNvSpPr/>
            <p:nvPr/>
          </p:nvSpPr>
          <p:spPr bwMode="auto">
            <a:xfrm>
              <a:off x="6369410" y="3983038"/>
              <a:ext cx="1346741" cy="361950"/>
            </a:xfrm>
            <a:prstGeom prst="rect">
              <a:avLst/>
            </a:prstGeom>
            <a:solidFill>
              <a:schemeClr val="accent3"/>
            </a:solidFill>
            <a:ln w="9525" cap="flat" cmpd="sng" algn="ctr">
              <a:noFill/>
              <a:prstDash val="solid"/>
              <a:round/>
              <a:headEnd type="none" w="med" len="med"/>
              <a:tailEnd type="none" w="med" len="med"/>
            </a:ln>
            <a:effectLst/>
          </p:spPr>
          <p:txBody>
            <a:bodyPr lIns="51429" tIns="25715" rIns="51429" bIns="25715" anchor="ctr"/>
            <a:lstStyle/>
            <a:p>
              <a:pPr marL="0" marR="0" lvl="0" indent="0" algn="ctr" defTabSz="514245" rtl="0" eaLnBrk="1" fontAlgn="base" latinLnBrk="0" hangingPunct="1">
                <a:lnSpc>
                  <a:spcPct val="100000"/>
                </a:lnSpc>
                <a:spcBef>
                  <a:spcPct val="0"/>
                </a:spcBef>
                <a:spcAft>
                  <a:spcPct val="0"/>
                </a:spcAft>
                <a:buClrTx/>
                <a:buSzTx/>
                <a:buFontTx/>
                <a:buNone/>
                <a:tabLst/>
                <a:defRPr/>
              </a:pPr>
              <a:r>
                <a:rPr kumimoji="0" lang="en-US" sz="1000" b="0" i="0" u="none" strike="noStrike" kern="1200" cap="none" spc="0" normalizeH="0" baseline="0" noProof="0">
                  <a:ln>
                    <a:noFill/>
                  </a:ln>
                  <a:solidFill>
                    <a:srgbClr val="FFFFFF"/>
                  </a:solidFill>
                  <a:effectLst/>
                  <a:uLnTx/>
                  <a:uFillTx/>
                  <a:latin typeface="+mn-lt"/>
                  <a:ea typeface="MS PGothic" panose="020B0600070205080204" pitchFamily="34" charset="-128"/>
                  <a:cs typeface="Apple LiGothic Medium"/>
                  <a:sym typeface="Arial" pitchFamily="-107" charset="0"/>
                </a:rPr>
                <a:t>Kernel</a:t>
              </a:r>
            </a:p>
          </p:txBody>
        </p:sp>
        <p:sp>
          <p:nvSpPr>
            <p:cNvPr id="36" name="Rectangle 17">
              <a:extLst>
                <a:ext uri="{FF2B5EF4-FFF2-40B4-BE49-F238E27FC236}">
                  <a16:creationId xmlns:a16="http://schemas.microsoft.com/office/drawing/2014/main" id="{1692D1A8-E699-6449-8832-E8A52B439CDF}"/>
                </a:ext>
              </a:extLst>
            </p:cNvPr>
            <p:cNvSpPr/>
            <p:nvPr/>
          </p:nvSpPr>
          <p:spPr bwMode="auto">
            <a:xfrm>
              <a:off x="8439682" y="1975361"/>
              <a:ext cx="485152" cy="312737"/>
            </a:xfrm>
            <a:prstGeom prst="rect">
              <a:avLst/>
            </a:prstGeom>
            <a:solidFill>
              <a:schemeClr val="accent2">
                <a:lumMod val="60000"/>
                <a:lumOff val="40000"/>
              </a:schemeClr>
            </a:solidFill>
            <a:ln w="9525" cap="flat" cmpd="sng" algn="ctr">
              <a:noFill/>
              <a:prstDash val="solid"/>
              <a:round/>
              <a:headEnd type="none" w="med" len="med"/>
              <a:tailEnd type="none" w="med" len="med"/>
            </a:ln>
            <a:effectLst/>
          </p:spPr>
          <p:txBody>
            <a:bodyPr lIns="51429" tIns="25715" rIns="51429" bIns="25715" anchor="ctr"/>
            <a:lstStyle/>
            <a:p>
              <a:pPr marL="0" marR="0" lvl="0" indent="0" algn="ctr" defTabSz="514245" rtl="0" eaLnBrk="1" fontAlgn="base" latinLnBrk="0" hangingPunct="1">
                <a:lnSpc>
                  <a:spcPct val="100000"/>
                </a:lnSpc>
                <a:spcBef>
                  <a:spcPct val="0"/>
                </a:spcBef>
                <a:spcAft>
                  <a:spcPct val="0"/>
                </a:spcAft>
                <a:buClrTx/>
                <a:buSzTx/>
                <a:buFontTx/>
                <a:buNone/>
                <a:tabLst/>
                <a:defRPr/>
              </a:pPr>
              <a:r>
                <a:rPr kumimoji="0" lang="en-US" sz="1100" b="0" i="0" u="none" strike="noStrike" kern="1200" cap="none" spc="0" normalizeH="0" baseline="0" noProof="0" err="1">
                  <a:ln>
                    <a:noFill/>
                  </a:ln>
                  <a:solidFill>
                    <a:srgbClr val="FFFFFF"/>
                  </a:solidFill>
                  <a:effectLst/>
                  <a:uLnTx/>
                  <a:uFillTx/>
                  <a:latin typeface="+mn-lt"/>
                  <a:ea typeface="MS PGothic" panose="020B0600070205080204" pitchFamily="34" charset="-128"/>
                  <a:cs typeface="Apple LiGothic Medium"/>
                  <a:sym typeface="Arial" pitchFamily="-107" charset="0"/>
                </a:rPr>
                <a:t>iperf</a:t>
              </a:r>
              <a:endParaRPr kumimoji="0" lang="en-US" sz="1100" b="0" i="0" u="none" strike="noStrike" kern="1200" cap="none" spc="0" normalizeH="0" baseline="0" noProof="0">
                <a:ln>
                  <a:noFill/>
                </a:ln>
                <a:solidFill>
                  <a:srgbClr val="FFFFFF"/>
                </a:solidFill>
                <a:effectLst/>
                <a:uLnTx/>
                <a:uFillTx/>
                <a:latin typeface="+mn-lt"/>
                <a:ea typeface="MS PGothic" panose="020B0600070205080204" pitchFamily="34" charset="-128"/>
                <a:cs typeface="Apple LiGothic Medium"/>
                <a:sym typeface="Arial" pitchFamily="-107" charset="0"/>
              </a:endParaRPr>
            </a:p>
          </p:txBody>
        </p:sp>
        <p:sp>
          <p:nvSpPr>
            <p:cNvPr id="37" name="Rectangle 18">
              <a:extLst>
                <a:ext uri="{FF2B5EF4-FFF2-40B4-BE49-F238E27FC236}">
                  <a16:creationId xmlns:a16="http://schemas.microsoft.com/office/drawing/2014/main" id="{DFEAB9C9-AA38-4A4B-A8B3-1337E448A384}"/>
                </a:ext>
              </a:extLst>
            </p:cNvPr>
            <p:cNvSpPr/>
            <p:nvPr/>
          </p:nvSpPr>
          <p:spPr bwMode="auto">
            <a:xfrm>
              <a:off x="8439682" y="2316672"/>
              <a:ext cx="485152" cy="312738"/>
            </a:xfrm>
            <a:prstGeom prst="rect">
              <a:avLst/>
            </a:prstGeom>
            <a:solidFill>
              <a:schemeClr val="accent2">
                <a:lumMod val="60000"/>
                <a:lumOff val="40000"/>
              </a:schemeClr>
            </a:solidFill>
            <a:ln w="9525" cap="flat" cmpd="sng" algn="ctr">
              <a:noFill/>
              <a:prstDash val="solid"/>
              <a:round/>
              <a:headEnd type="none" w="med" len="med"/>
              <a:tailEnd type="none" w="med" len="med"/>
            </a:ln>
            <a:effectLst/>
          </p:spPr>
          <p:txBody>
            <a:bodyPr lIns="51429" tIns="25715" rIns="51429" bIns="25715" anchor="ctr"/>
            <a:lstStyle/>
            <a:p>
              <a:pPr marL="0" marR="0" lvl="0" indent="0" algn="ctr" defTabSz="514245" rtl="0" eaLnBrk="1" fontAlgn="base" latinLnBrk="0" hangingPunct="1">
                <a:lnSpc>
                  <a:spcPct val="100000"/>
                </a:lnSpc>
                <a:spcBef>
                  <a:spcPct val="0"/>
                </a:spcBef>
                <a:spcAft>
                  <a:spcPct val="0"/>
                </a:spcAft>
                <a:buClrTx/>
                <a:buSzTx/>
                <a:buFontTx/>
                <a:buNone/>
                <a:tabLst/>
                <a:defRPr/>
              </a:pPr>
              <a:endParaRPr kumimoji="0" lang="en-US" sz="600" b="0" i="0" u="none" strike="noStrike" kern="1200" cap="none" spc="0" normalizeH="0" baseline="0" noProof="0">
                <a:ln>
                  <a:noFill/>
                </a:ln>
                <a:solidFill>
                  <a:srgbClr val="FFFFFF"/>
                </a:solidFill>
                <a:effectLst/>
                <a:uLnTx/>
                <a:uFillTx/>
                <a:latin typeface="+mn-lt"/>
                <a:ea typeface="MS PGothic" panose="020B0600070205080204" pitchFamily="34" charset="-128"/>
                <a:cs typeface="Apple LiGothic Medium"/>
                <a:sym typeface="Arial" pitchFamily="-107" charset="0"/>
              </a:endParaRPr>
            </a:p>
          </p:txBody>
        </p:sp>
      </p:grpSp>
      <p:sp>
        <p:nvSpPr>
          <p:cNvPr id="42" name="Rectangle 23">
            <a:extLst>
              <a:ext uri="{FF2B5EF4-FFF2-40B4-BE49-F238E27FC236}">
                <a16:creationId xmlns:a16="http://schemas.microsoft.com/office/drawing/2014/main" id="{68956A47-BA48-A245-9AFF-765C733176A1}"/>
              </a:ext>
            </a:extLst>
          </p:cNvPr>
          <p:cNvSpPr/>
          <p:nvPr/>
        </p:nvSpPr>
        <p:spPr bwMode="auto">
          <a:xfrm>
            <a:off x="856343" y="1213932"/>
            <a:ext cx="3711237" cy="2938411"/>
          </a:xfrm>
          <a:prstGeom prst="rect">
            <a:avLst/>
          </a:prstGeom>
          <a:noFill/>
          <a:ln w="12700" cap="flat">
            <a:solidFill>
              <a:schemeClr val="accent4"/>
            </a:solidFill>
            <a:prstDash val="dash"/>
            <a:miter lim="800000"/>
            <a:headEnd type="none" w="med" len="med"/>
            <a:tailEnd type="none" w="med" len="med"/>
          </a:ln>
        </p:spPr>
        <p:txBody>
          <a:bodyPr lIns="91440" tIns="45720" rIns="91440" bIns="45720" rtlCol="0" anchor="ctr"/>
          <a:lstStyle/>
          <a:p>
            <a:pPr marL="0" marR="0" lvl="0" indent="0" algn="ctr" defTabSz="51435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err="1">
              <a:ln>
                <a:noFill/>
              </a:ln>
              <a:solidFill>
                <a:srgbClr val="005073"/>
              </a:solidFill>
              <a:effectLst/>
              <a:uLnTx/>
              <a:uFillTx/>
              <a:latin typeface="+mn-lt"/>
              <a:ea typeface="MS PGothic" panose="020B0600070205080204" pitchFamily="34" charset="-128"/>
              <a:cs typeface="CiscoSansTT" panose="020B0503020201020303" pitchFamily="34" charset="0"/>
              <a:sym typeface="Arial" pitchFamily="-107" charset="0"/>
            </a:endParaRPr>
          </a:p>
        </p:txBody>
      </p:sp>
      <p:grpSp>
        <p:nvGrpSpPr>
          <p:cNvPr id="43" name="Group 24">
            <a:extLst>
              <a:ext uri="{FF2B5EF4-FFF2-40B4-BE49-F238E27FC236}">
                <a16:creationId xmlns:a16="http://schemas.microsoft.com/office/drawing/2014/main" id="{BA659F10-1E9E-2C4F-8AC5-C406573D3D4B}"/>
              </a:ext>
            </a:extLst>
          </p:cNvPr>
          <p:cNvGrpSpPr/>
          <p:nvPr/>
        </p:nvGrpSpPr>
        <p:grpSpPr>
          <a:xfrm>
            <a:off x="1179649" y="1540298"/>
            <a:ext cx="3091014" cy="601382"/>
            <a:chOff x="6397595" y="317608"/>
            <a:chExt cx="1253332" cy="601382"/>
          </a:xfrm>
        </p:grpSpPr>
        <p:sp>
          <p:nvSpPr>
            <p:cNvPr id="44" name="Rectangle 34">
              <a:extLst>
                <a:ext uri="{FF2B5EF4-FFF2-40B4-BE49-F238E27FC236}">
                  <a16:creationId xmlns:a16="http://schemas.microsoft.com/office/drawing/2014/main" id="{AD81579E-328E-DA49-9C5C-7424BA4028E2}"/>
                </a:ext>
              </a:extLst>
            </p:cNvPr>
            <p:cNvSpPr>
              <a:spLocks noChangeArrowheads="1"/>
            </p:cNvSpPr>
            <p:nvPr/>
          </p:nvSpPr>
          <p:spPr bwMode="auto">
            <a:xfrm>
              <a:off x="6397595" y="330419"/>
              <a:ext cx="571720" cy="588571"/>
            </a:xfrm>
            <a:prstGeom prst="rect">
              <a:avLst/>
            </a:prstGeom>
            <a:solidFill>
              <a:schemeClr val="accent2"/>
            </a:solidFill>
            <a:ln>
              <a:noFill/>
            </a:ln>
            <a:extLst>
              <a:ext uri="{91240B29-F687-4f45-9708-019B960494DF}">
                <a14:hiddenLine xmlns="" xmlns:a14="http://schemas.microsoft.com/office/drawing/2010/main" w="9525">
                  <a:solidFill>
                    <a:srgbClr val="000000"/>
                  </a:solidFill>
                  <a:round/>
                  <a:headEnd/>
                  <a:tailEnd/>
                </a14:hiddenLine>
              </a:ext>
            </a:extLst>
          </p:spPr>
          <p:txBody>
            <a:bodyPr lIns="51435" tIns="25718" rIns="51435" bIns="25718" anchor="ctr"/>
            <a:lstStyle/>
            <a:p>
              <a:pPr marL="0" marR="0" lvl="0" indent="0" algn="ctr" defTabSz="512699" rtl="0" eaLnBrk="1" fontAlgn="base" latinLnBrk="0" hangingPunct="1">
                <a:lnSpc>
                  <a:spcPct val="100000"/>
                </a:lnSpc>
                <a:spcBef>
                  <a:spcPct val="0"/>
                </a:spcBef>
                <a:spcAft>
                  <a:spcPct val="0"/>
                </a:spcAft>
                <a:buClrTx/>
                <a:buSzTx/>
                <a:buFontTx/>
                <a:buNone/>
                <a:tabLst/>
                <a:defRPr/>
              </a:pPr>
              <a:r>
                <a:rPr kumimoji="0" lang="en-US" sz="800" b="0" i="0" u="none" strike="noStrike" kern="1200" cap="none" spc="0" normalizeH="0" baseline="0" noProof="0" err="1">
                  <a:ln>
                    <a:noFill/>
                  </a:ln>
                  <a:solidFill>
                    <a:srgbClr val="FFFFFF"/>
                  </a:solidFill>
                  <a:effectLst/>
                  <a:uLnTx/>
                  <a:uFillTx/>
                  <a:latin typeface="+mn-lt"/>
                  <a:ea typeface="MS PGothic" panose="020B0600070205080204" pitchFamily="34" charset="-128"/>
                  <a:cs typeface="Apple LiGothic Medium" charset="0"/>
                  <a:sym typeface="Arial" charset="0"/>
                </a:rPr>
                <a:t>IOSd</a:t>
              </a:r>
              <a:r>
                <a:rPr kumimoji="0" lang="en-US" sz="800" b="0" i="0" u="none" strike="noStrike" kern="1200" cap="none" spc="0" normalizeH="0" baseline="0" noProof="0">
                  <a:ln>
                    <a:noFill/>
                  </a:ln>
                  <a:solidFill>
                    <a:srgbClr val="FFFFFF"/>
                  </a:solidFill>
                  <a:effectLst/>
                  <a:uLnTx/>
                  <a:uFillTx/>
                  <a:latin typeface="+mn-lt"/>
                  <a:ea typeface="MS PGothic" panose="020B0600070205080204" pitchFamily="34" charset="-128"/>
                  <a:cs typeface="Apple LiGothic Medium" charset="0"/>
                  <a:sym typeface="Arial" charset="0"/>
                </a:rPr>
                <a:t> Blob</a:t>
              </a:r>
            </a:p>
          </p:txBody>
        </p:sp>
        <p:sp>
          <p:nvSpPr>
            <p:cNvPr id="45" name="Rectangle 34">
              <a:extLst>
                <a:ext uri="{FF2B5EF4-FFF2-40B4-BE49-F238E27FC236}">
                  <a16:creationId xmlns:a16="http://schemas.microsoft.com/office/drawing/2014/main" id="{781C5E71-D597-A240-A61E-D4BB43D4B838}"/>
                </a:ext>
              </a:extLst>
            </p:cNvPr>
            <p:cNvSpPr>
              <a:spLocks noChangeArrowheads="1"/>
            </p:cNvSpPr>
            <p:nvPr/>
          </p:nvSpPr>
          <p:spPr bwMode="auto">
            <a:xfrm>
              <a:off x="7004289" y="317608"/>
              <a:ext cx="512414" cy="411033"/>
            </a:xfrm>
            <a:prstGeom prst="rect">
              <a:avLst/>
            </a:prstGeom>
            <a:solidFill>
              <a:schemeClr val="accent2"/>
            </a:solidFill>
            <a:ln>
              <a:noFill/>
            </a:ln>
            <a:extLst>
              <a:ext uri="{91240B29-F687-4f45-9708-019B960494DF}">
                <a14:hiddenLine xmlns="" xmlns:a14="http://schemas.microsoft.com/office/drawing/2010/main" w="9525">
                  <a:solidFill>
                    <a:srgbClr val="000000"/>
                  </a:solidFill>
                  <a:round/>
                  <a:headEnd/>
                  <a:tailEnd/>
                </a14:hiddenLine>
              </a:ext>
            </a:extLst>
          </p:spPr>
          <p:txBody>
            <a:bodyPr lIns="51435" tIns="25718" rIns="51435" bIns="25718" anchor="ctr"/>
            <a:lstStyle/>
            <a:p>
              <a:pPr marL="0" marR="0" lvl="0" indent="0" algn="ctr" defTabSz="512699" rtl="0" eaLnBrk="1" fontAlgn="base" latinLnBrk="0" hangingPunct="1">
                <a:lnSpc>
                  <a:spcPct val="100000"/>
                </a:lnSpc>
                <a:spcBef>
                  <a:spcPct val="0"/>
                </a:spcBef>
                <a:spcAft>
                  <a:spcPct val="0"/>
                </a:spcAft>
                <a:buClrTx/>
                <a:buSzTx/>
                <a:buFontTx/>
                <a:buNone/>
                <a:tabLst/>
                <a:defRPr/>
              </a:pPr>
              <a:r>
                <a:rPr kumimoji="0" lang="en-US" sz="800" b="0" i="0" u="none" strike="noStrike" kern="1200" cap="none" spc="0" normalizeH="0" baseline="0" noProof="0">
                  <a:ln>
                    <a:noFill/>
                  </a:ln>
                  <a:solidFill>
                    <a:srgbClr val="FFFFFF"/>
                  </a:solidFill>
                  <a:effectLst/>
                  <a:uLnTx/>
                  <a:uFillTx/>
                  <a:latin typeface="+mn-lt"/>
                  <a:ea typeface="MS PGothic" panose="020B0600070205080204" pitchFamily="34" charset="-128"/>
                  <a:cs typeface="Apple LiGothic Medium" charset="0"/>
                  <a:sym typeface="Arial" charset="0"/>
                </a:rPr>
                <a:t>IOS Sub Systems</a:t>
              </a:r>
            </a:p>
          </p:txBody>
        </p:sp>
        <p:sp>
          <p:nvSpPr>
            <p:cNvPr id="46" name="Rectangle 34">
              <a:extLst>
                <a:ext uri="{FF2B5EF4-FFF2-40B4-BE49-F238E27FC236}">
                  <a16:creationId xmlns:a16="http://schemas.microsoft.com/office/drawing/2014/main" id="{F03FB60D-7AB3-9D47-BD9C-2C81E3299600}"/>
                </a:ext>
              </a:extLst>
            </p:cNvPr>
            <p:cNvSpPr>
              <a:spLocks noChangeArrowheads="1"/>
            </p:cNvSpPr>
            <p:nvPr/>
          </p:nvSpPr>
          <p:spPr bwMode="auto">
            <a:xfrm>
              <a:off x="7074090" y="408053"/>
              <a:ext cx="512414" cy="411033"/>
            </a:xfrm>
            <a:prstGeom prst="rect">
              <a:avLst/>
            </a:prstGeom>
            <a:solidFill>
              <a:schemeClr val="accent2"/>
            </a:solidFill>
            <a:ln>
              <a:noFill/>
            </a:ln>
            <a:extLst>
              <a:ext uri="{91240B29-F687-4f45-9708-019B960494DF}">
                <a14:hiddenLine xmlns="" xmlns:a14="http://schemas.microsoft.com/office/drawing/2010/main" w="9525">
                  <a:solidFill>
                    <a:srgbClr val="000000"/>
                  </a:solidFill>
                  <a:round/>
                  <a:headEnd/>
                  <a:tailEnd/>
                </a14:hiddenLine>
              </a:ext>
            </a:extLst>
          </p:spPr>
          <p:txBody>
            <a:bodyPr lIns="51435" tIns="25718" rIns="51435" bIns="25718" anchor="ctr"/>
            <a:lstStyle/>
            <a:p>
              <a:pPr marL="0" marR="0" lvl="0" indent="0" algn="ctr" defTabSz="512699" rtl="0" eaLnBrk="1" fontAlgn="base" latinLnBrk="0" hangingPunct="1">
                <a:lnSpc>
                  <a:spcPct val="100000"/>
                </a:lnSpc>
                <a:spcBef>
                  <a:spcPct val="0"/>
                </a:spcBef>
                <a:spcAft>
                  <a:spcPct val="0"/>
                </a:spcAft>
                <a:buClrTx/>
                <a:buSzTx/>
                <a:buFontTx/>
                <a:buNone/>
                <a:tabLst/>
                <a:defRPr/>
              </a:pPr>
              <a:r>
                <a:rPr kumimoji="0" lang="en-US" sz="800" b="0" i="0" u="none" strike="noStrike" kern="1200" cap="none" spc="0" normalizeH="0" baseline="0" noProof="0">
                  <a:ln>
                    <a:noFill/>
                  </a:ln>
                  <a:solidFill>
                    <a:srgbClr val="FFFFFF"/>
                  </a:solidFill>
                  <a:effectLst/>
                  <a:uLnTx/>
                  <a:uFillTx/>
                  <a:latin typeface="+mn-lt"/>
                  <a:ea typeface="MS PGothic" panose="020B0600070205080204" pitchFamily="34" charset="-128"/>
                  <a:cs typeface="Apple LiGothic Medium" charset="0"/>
                  <a:sym typeface="Arial" charset="0"/>
                </a:rPr>
                <a:t>IOS Sub Systems</a:t>
              </a:r>
            </a:p>
          </p:txBody>
        </p:sp>
        <p:sp>
          <p:nvSpPr>
            <p:cNvPr id="47" name="Rectangle 34">
              <a:extLst>
                <a:ext uri="{FF2B5EF4-FFF2-40B4-BE49-F238E27FC236}">
                  <a16:creationId xmlns:a16="http://schemas.microsoft.com/office/drawing/2014/main" id="{B15F3EF9-19A3-5241-BF75-02F6CF19B8E5}"/>
                </a:ext>
              </a:extLst>
            </p:cNvPr>
            <p:cNvSpPr>
              <a:spLocks noChangeArrowheads="1"/>
            </p:cNvSpPr>
            <p:nvPr/>
          </p:nvSpPr>
          <p:spPr bwMode="auto">
            <a:xfrm>
              <a:off x="7138513" y="503471"/>
              <a:ext cx="512414" cy="411033"/>
            </a:xfrm>
            <a:prstGeom prst="rect">
              <a:avLst/>
            </a:prstGeom>
            <a:solidFill>
              <a:schemeClr val="accent2"/>
            </a:solidFill>
            <a:ln>
              <a:noFill/>
            </a:ln>
            <a:extLst>
              <a:ext uri="{91240B29-F687-4f45-9708-019B960494DF}">
                <a14:hiddenLine xmlns="" xmlns:a14="http://schemas.microsoft.com/office/drawing/2010/main" w="9525">
                  <a:solidFill>
                    <a:srgbClr val="000000"/>
                  </a:solidFill>
                  <a:round/>
                  <a:headEnd/>
                  <a:tailEnd/>
                </a14:hiddenLine>
              </a:ext>
            </a:extLst>
          </p:spPr>
          <p:txBody>
            <a:bodyPr lIns="51435" tIns="25718" rIns="51435" bIns="25718" anchor="ctr"/>
            <a:lstStyle/>
            <a:p>
              <a:pPr marL="0" marR="0" lvl="0" indent="0" algn="ctr" defTabSz="512699" rtl="0" eaLnBrk="1" fontAlgn="base" latinLnBrk="0" hangingPunct="1">
                <a:lnSpc>
                  <a:spcPct val="100000"/>
                </a:lnSpc>
                <a:spcBef>
                  <a:spcPct val="0"/>
                </a:spcBef>
                <a:spcAft>
                  <a:spcPct val="0"/>
                </a:spcAft>
                <a:buClrTx/>
                <a:buSzTx/>
                <a:buFontTx/>
                <a:buNone/>
                <a:tabLst/>
                <a:defRPr/>
              </a:pPr>
              <a:r>
                <a:rPr kumimoji="0" lang="en-US" sz="800" b="0" i="0" u="none" strike="noStrike" kern="1200" cap="none" spc="0" normalizeH="0" baseline="0" noProof="0">
                  <a:ln>
                    <a:noFill/>
                  </a:ln>
                  <a:solidFill>
                    <a:srgbClr val="FFFFFF"/>
                  </a:solidFill>
                  <a:effectLst/>
                  <a:uLnTx/>
                  <a:uFillTx/>
                  <a:latin typeface="+mn-lt"/>
                  <a:ea typeface="MS PGothic" panose="020B0600070205080204" pitchFamily="34" charset="-128"/>
                  <a:cs typeface="Apple LiGothic Medium" charset="0"/>
                  <a:sym typeface="Arial" charset="0"/>
                </a:rPr>
                <a:t>IOS Sub Systems</a:t>
              </a:r>
            </a:p>
          </p:txBody>
        </p:sp>
      </p:grpSp>
      <p:grpSp>
        <p:nvGrpSpPr>
          <p:cNvPr id="48" name="Group 51">
            <a:extLst>
              <a:ext uri="{FF2B5EF4-FFF2-40B4-BE49-F238E27FC236}">
                <a16:creationId xmlns:a16="http://schemas.microsoft.com/office/drawing/2014/main" id="{DD61EC91-380B-4F44-9B7F-6A237076FA6F}"/>
              </a:ext>
            </a:extLst>
          </p:cNvPr>
          <p:cNvGrpSpPr/>
          <p:nvPr/>
        </p:nvGrpSpPr>
        <p:grpSpPr>
          <a:xfrm>
            <a:off x="8003116" y="85305"/>
            <a:ext cx="1279351" cy="966233"/>
            <a:chOff x="5947604" y="1248606"/>
            <a:chExt cx="2570747" cy="1965945"/>
          </a:xfrm>
        </p:grpSpPr>
        <p:sp>
          <p:nvSpPr>
            <p:cNvPr id="49" name="Rectangle 52">
              <a:extLst>
                <a:ext uri="{FF2B5EF4-FFF2-40B4-BE49-F238E27FC236}">
                  <a16:creationId xmlns:a16="http://schemas.microsoft.com/office/drawing/2014/main" id="{0B8ED523-77EE-E94B-9D3D-A472F6AACEDD}"/>
                </a:ext>
              </a:extLst>
            </p:cNvPr>
            <p:cNvSpPr/>
            <p:nvPr/>
          </p:nvSpPr>
          <p:spPr>
            <a:xfrm>
              <a:off x="5947604" y="2600858"/>
              <a:ext cx="2570747" cy="613693"/>
            </a:xfrm>
            <a:prstGeom prst="rect">
              <a:avLst/>
            </a:prstGeom>
          </p:spPr>
          <p:txBody>
            <a:bodyPr wrap="square">
              <a:spAutoFit/>
            </a:bodyPr>
            <a:lstStyle/>
            <a:p>
              <a:pPr marL="0" marR="0" lvl="0" indent="0" algn="ctr" defTabSz="914262" rtl="0" eaLnBrk="1" fontAlgn="base" latinLnBrk="0" hangingPunct="1">
                <a:lnSpc>
                  <a:spcPct val="85000"/>
                </a:lnSpc>
                <a:spcBef>
                  <a:spcPct val="0"/>
                </a:spcBef>
                <a:spcAft>
                  <a:spcPct val="0"/>
                </a:spcAft>
                <a:buClrTx/>
                <a:buSzTx/>
                <a:buFontTx/>
                <a:buNone/>
                <a:tabLst/>
                <a:defRPr/>
              </a:pPr>
              <a:r>
                <a:rPr kumimoji="0" lang="en-US" sz="800" b="0" i="0" u="none" strike="noStrike" kern="0" cap="none" spc="0" normalizeH="0" baseline="0" noProof="0">
                  <a:ln>
                    <a:noFill/>
                  </a:ln>
                  <a:solidFill>
                    <a:srgbClr val="005073"/>
                  </a:solidFill>
                  <a:effectLst/>
                  <a:uLnTx/>
                  <a:uFillTx/>
                  <a:latin typeface="+mn-lt"/>
                  <a:ea typeface="MS PGothic" panose="020B0600070205080204" pitchFamily="34" charset="-128"/>
                  <a:cs typeface="CiscoSansTT" panose="020B0503020201020303" pitchFamily="34" charset="0"/>
                </a:rPr>
                <a:t>Open and Extensible IOS-XE</a:t>
              </a:r>
            </a:p>
          </p:txBody>
        </p:sp>
        <p:sp>
          <p:nvSpPr>
            <p:cNvPr id="50" name="Oval 53">
              <a:extLst>
                <a:ext uri="{FF2B5EF4-FFF2-40B4-BE49-F238E27FC236}">
                  <a16:creationId xmlns:a16="http://schemas.microsoft.com/office/drawing/2014/main" id="{EB012421-E892-1B47-96BC-61E351396063}"/>
                </a:ext>
              </a:extLst>
            </p:cNvPr>
            <p:cNvSpPr>
              <a:spLocks noChangeAspect="1"/>
            </p:cNvSpPr>
            <p:nvPr/>
          </p:nvSpPr>
          <p:spPr>
            <a:xfrm>
              <a:off x="6592897" y="1248606"/>
              <a:ext cx="1280163" cy="1280160"/>
            </a:xfrm>
            <a:prstGeom prst="ellipse">
              <a:avLst/>
            </a:prstGeom>
            <a:noFill/>
            <a:ln w="28575">
              <a:solidFill>
                <a:schemeClr val="tx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800" b="0" i="0" u="none" strike="noStrike" kern="1200" cap="none" spc="0" normalizeH="0" baseline="0" noProof="0">
                <a:ln>
                  <a:noFill/>
                </a:ln>
                <a:solidFill>
                  <a:srgbClr val="005073"/>
                </a:solidFill>
                <a:effectLst/>
                <a:uLnTx/>
                <a:uFillTx/>
                <a:ea typeface="MS PGothic" panose="020B0600070205080204" pitchFamily="34" charset="-128"/>
              </a:endParaRPr>
            </a:p>
          </p:txBody>
        </p:sp>
        <p:grpSp>
          <p:nvGrpSpPr>
            <p:cNvPr id="51" name="Group 54">
              <a:extLst>
                <a:ext uri="{FF2B5EF4-FFF2-40B4-BE49-F238E27FC236}">
                  <a16:creationId xmlns:a16="http://schemas.microsoft.com/office/drawing/2014/main" id="{DB793B5B-5070-C24C-9C62-F3248757E51E}"/>
                </a:ext>
              </a:extLst>
            </p:cNvPr>
            <p:cNvGrpSpPr/>
            <p:nvPr/>
          </p:nvGrpSpPr>
          <p:grpSpPr>
            <a:xfrm>
              <a:off x="6937436" y="1630311"/>
              <a:ext cx="591081" cy="587882"/>
              <a:chOff x="2300125" y="2685887"/>
              <a:chExt cx="1490694" cy="1482634"/>
            </a:xfrm>
            <a:solidFill>
              <a:schemeClr val="accent3"/>
            </a:solidFill>
          </p:grpSpPr>
          <p:sp>
            <p:nvSpPr>
              <p:cNvPr id="52" name="Parallelogram 55">
                <a:extLst>
                  <a:ext uri="{FF2B5EF4-FFF2-40B4-BE49-F238E27FC236}">
                    <a16:creationId xmlns:a16="http://schemas.microsoft.com/office/drawing/2014/main" id="{A87D448D-75FC-2949-BD85-41EBC8F1E911}"/>
                  </a:ext>
                </a:extLst>
              </p:cNvPr>
              <p:cNvSpPr/>
              <p:nvPr/>
            </p:nvSpPr>
            <p:spPr>
              <a:xfrm rot="20309053" flipH="1">
                <a:off x="2300537" y="2685887"/>
                <a:ext cx="705098" cy="332154"/>
              </a:xfrm>
              <a:prstGeom prst="parallelogram">
                <a:avLst>
                  <a:gd name="adj" fmla="val 25285"/>
                </a:avLst>
              </a:prstGeom>
              <a:grpFill/>
              <a:ln w="25400">
                <a:solidFill>
                  <a:schemeClr val="bg1"/>
                </a:solidFill>
              </a:ln>
              <a:effectLst/>
            </p:spPr>
            <p:style>
              <a:lnRef idx="1">
                <a:schemeClr val="accent5"/>
              </a:lnRef>
              <a:fillRef idx="3">
                <a:schemeClr val="accent5"/>
              </a:fillRef>
              <a:effectRef idx="2">
                <a:schemeClr val="accent5"/>
              </a:effectRef>
              <a:fontRef idx="minor">
                <a:schemeClr val="lt1"/>
              </a:fontRef>
            </p:style>
            <p:txBody>
              <a:bodyPr lIns="0" rIns="0"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800" b="0" i="0" u="none" strike="noStrike" kern="1200" cap="none" spc="0" normalizeH="0" baseline="0" noProof="0">
                  <a:ln>
                    <a:noFill/>
                  </a:ln>
                  <a:solidFill>
                    <a:srgbClr val="005073"/>
                  </a:solidFill>
                  <a:effectLst/>
                  <a:uLnTx/>
                  <a:uFillTx/>
                  <a:ea typeface="MS PGothic" panose="020B0600070205080204" pitchFamily="34" charset="-128"/>
                </a:endParaRPr>
              </a:p>
            </p:txBody>
          </p:sp>
          <p:sp>
            <p:nvSpPr>
              <p:cNvPr id="53" name="Parallelogram 56">
                <a:extLst>
                  <a:ext uri="{FF2B5EF4-FFF2-40B4-BE49-F238E27FC236}">
                    <a16:creationId xmlns:a16="http://schemas.microsoft.com/office/drawing/2014/main" id="{7503E9B3-209A-D846-9908-4E5605095395}"/>
                  </a:ext>
                </a:extLst>
              </p:cNvPr>
              <p:cNvSpPr/>
              <p:nvPr/>
            </p:nvSpPr>
            <p:spPr>
              <a:xfrm rot="1290947">
                <a:off x="3070485" y="2688057"/>
                <a:ext cx="716916" cy="332154"/>
              </a:xfrm>
              <a:prstGeom prst="parallelogram">
                <a:avLst>
                  <a:gd name="adj" fmla="val 25285"/>
                </a:avLst>
              </a:prstGeom>
              <a:grpFill/>
              <a:ln w="25400">
                <a:solidFill>
                  <a:schemeClr val="bg1"/>
                </a:solidFill>
              </a:ln>
              <a:effectLst/>
            </p:spPr>
            <p:style>
              <a:lnRef idx="1">
                <a:schemeClr val="accent5"/>
              </a:lnRef>
              <a:fillRef idx="3">
                <a:schemeClr val="accent5"/>
              </a:fillRef>
              <a:effectRef idx="2">
                <a:schemeClr val="accent5"/>
              </a:effectRef>
              <a:fontRef idx="minor">
                <a:schemeClr val="lt1"/>
              </a:fontRef>
            </p:style>
            <p:txBody>
              <a:bodyPr lIns="0" rIns="0"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800" b="0" i="0" u="none" strike="noStrike" kern="1200" cap="none" spc="0" normalizeH="0" baseline="0" noProof="0">
                  <a:ln>
                    <a:noFill/>
                  </a:ln>
                  <a:solidFill>
                    <a:srgbClr val="005073"/>
                  </a:solidFill>
                  <a:effectLst/>
                  <a:uLnTx/>
                  <a:uFillTx/>
                  <a:ea typeface="MS PGothic" panose="020B0600070205080204" pitchFamily="34" charset="-128"/>
                </a:endParaRPr>
              </a:p>
            </p:txBody>
          </p:sp>
          <p:sp>
            <p:nvSpPr>
              <p:cNvPr id="54" name="Parallelogram 57">
                <a:extLst>
                  <a:ext uri="{FF2B5EF4-FFF2-40B4-BE49-F238E27FC236}">
                    <a16:creationId xmlns:a16="http://schemas.microsoft.com/office/drawing/2014/main" id="{0C3E73D5-F8D6-1443-8752-EE66B4F8F821}"/>
                  </a:ext>
                </a:extLst>
              </p:cNvPr>
              <p:cNvSpPr/>
              <p:nvPr/>
            </p:nvSpPr>
            <p:spPr>
              <a:xfrm rot="1290947">
                <a:off x="2300125" y="3188242"/>
                <a:ext cx="716916" cy="332154"/>
              </a:xfrm>
              <a:prstGeom prst="parallelogram">
                <a:avLst>
                  <a:gd name="adj" fmla="val 25285"/>
                </a:avLst>
              </a:prstGeom>
              <a:grpFill/>
              <a:ln w="25400">
                <a:solidFill>
                  <a:schemeClr val="bg1"/>
                </a:solidFill>
              </a:ln>
              <a:effectLst/>
            </p:spPr>
            <p:style>
              <a:lnRef idx="1">
                <a:schemeClr val="accent5"/>
              </a:lnRef>
              <a:fillRef idx="3">
                <a:schemeClr val="accent5"/>
              </a:fillRef>
              <a:effectRef idx="2">
                <a:schemeClr val="accent5"/>
              </a:effectRef>
              <a:fontRef idx="minor">
                <a:schemeClr val="lt1"/>
              </a:fontRef>
            </p:style>
            <p:txBody>
              <a:bodyPr lIns="0" rIns="0"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800" b="0" i="0" u="none" strike="noStrike" kern="1200" cap="none" spc="0" normalizeH="0" baseline="0" noProof="0">
                  <a:ln>
                    <a:noFill/>
                  </a:ln>
                  <a:solidFill>
                    <a:srgbClr val="005073"/>
                  </a:solidFill>
                  <a:effectLst/>
                  <a:uLnTx/>
                  <a:uFillTx/>
                  <a:ea typeface="MS PGothic" panose="020B0600070205080204" pitchFamily="34" charset="-128"/>
                </a:endParaRPr>
              </a:p>
            </p:txBody>
          </p:sp>
          <p:sp>
            <p:nvSpPr>
              <p:cNvPr id="55" name="Parallelogram 58">
                <a:extLst>
                  <a:ext uri="{FF2B5EF4-FFF2-40B4-BE49-F238E27FC236}">
                    <a16:creationId xmlns:a16="http://schemas.microsoft.com/office/drawing/2014/main" id="{54079E9F-FFC8-9047-A147-CDA537EC1DB5}"/>
                  </a:ext>
                </a:extLst>
              </p:cNvPr>
              <p:cNvSpPr/>
              <p:nvPr/>
            </p:nvSpPr>
            <p:spPr>
              <a:xfrm rot="20309053" flipH="1">
                <a:off x="3073903" y="3188242"/>
                <a:ext cx="716916" cy="332154"/>
              </a:xfrm>
              <a:prstGeom prst="parallelogram">
                <a:avLst>
                  <a:gd name="adj" fmla="val 25285"/>
                </a:avLst>
              </a:prstGeom>
              <a:grpFill/>
              <a:ln w="25400">
                <a:solidFill>
                  <a:schemeClr val="bg1"/>
                </a:solidFill>
              </a:ln>
              <a:effectLst/>
            </p:spPr>
            <p:style>
              <a:lnRef idx="1">
                <a:schemeClr val="accent5"/>
              </a:lnRef>
              <a:fillRef idx="3">
                <a:schemeClr val="accent5"/>
              </a:fillRef>
              <a:effectRef idx="2">
                <a:schemeClr val="accent5"/>
              </a:effectRef>
              <a:fontRef idx="minor">
                <a:schemeClr val="lt1"/>
              </a:fontRef>
            </p:style>
            <p:txBody>
              <a:bodyPr lIns="0" rIns="0"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800" b="0" i="0" u="none" strike="noStrike" kern="1200" cap="none" spc="0" normalizeH="0" baseline="0" noProof="0">
                  <a:ln>
                    <a:noFill/>
                  </a:ln>
                  <a:solidFill>
                    <a:srgbClr val="005073"/>
                  </a:solidFill>
                  <a:effectLst/>
                  <a:uLnTx/>
                  <a:uFillTx/>
                  <a:ea typeface="MS PGothic" panose="020B0600070205080204" pitchFamily="34" charset="-128"/>
                </a:endParaRPr>
              </a:p>
            </p:txBody>
          </p:sp>
          <p:sp>
            <p:nvSpPr>
              <p:cNvPr id="56" name="Freeform 59">
                <a:extLst>
                  <a:ext uri="{FF2B5EF4-FFF2-40B4-BE49-F238E27FC236}">
                    <a16:creationId xmlns:a16="http://schemas.microsoft.com/office/drawing/2014/main" id="{7B9CFB7C-AFD2-1043-9F0D-37F5544B2199}"/>
                  </a:ext>
                </a:extLst>
              </p:cNvPr>
              <p:cNvSpPr/>
              <p:nvPr/>
            </p:nvSpPr>
            <p:spPr>
              <a:xfrm>
                <a:off x="2449625" y="3351741"/>
                <a:ext cx="1166211" cy="816780"/>
              </a:xfrm>
              <a:custGeom>
                <a:avLst/>
                <a:gdLst>
                  <a:gd name="connsiteX0" fmla="*/ 593520 w 1166212"/>
                  <a:gd name="connsiteY0" fmla="*/ 0 h 816779"/>
                  <a:gd name="connsiteX1" fmla="*/ 779137 w 1166212"/>
                  <a:gd name="connsiteY1" fmla="*/ 258260 h 816779"/>
                  <a:gd name="connsiteX2" fmla="*/ 1157175 w 1166212"/>
                  <a:gd name="connsiteY2" fmla="*/ 109226 h 816779"/>
                  <a:gd name="connsiteX3" fmla="*/ 1157175 w 1166212"/>
                  <a:gd name="connsiteY3" fmla="*/ 581093 h 816779"/>
                  <a:gd name="connsiteX4" fmla="*/ 1166212 w 1166212"/>
                  <a:gd name="connsiteY4" fmla="*/ 581093 h 816779"/>
                  <a:gd name="connsiteX5" fmla="*/ 575292 w 1166212"/>
                  <a:gd name="connsiteY5" fmla="*/ 816779 h 816779"/>
                  <a:gd name="connsiteX6" fmla="*/ 2 w 1166212"/>
                  <a:gd name="connsiteY6" fmla="*/ 581094 h 816779"/>
                  <a:gd name="connsiteX7" fmla="*/ 0 w 1166212"/>
                  <a:gd name="connsiteY7" fmla="*/ 581094 h 816779"/>
                  <a:gd name="connsiteX8" fmla="*/ 0 w 1166212"/>
                  <a:gd name="connsiteY8" fmla="*/ 581093 h 816779"/>
                  <a:gd name="connsiteX9" fmla="*/ 0 w 1166212"/>
                  <a:gd name="connsiteY9" fmla="*/ 97453 h 816779"/>
                  <a:gd name="connsiteX10" fmla="*/ 407903 w 1166212"/>
                  <a:gd name="connsiteY10" fmla="*/ 258260 h 8167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66212" h="816779">
                    <a:moveTo>
                      <a:pt x="593520" y="0"/>
                    </a:moveTo>
                    <a:lnTo>
                      <a:pt x="779137" y="258260"/>
                    </a:lnTo>
                    <a:lnTo>
                      <a:pt x="1157175" y="109226"/>
                    </a:lnTo>
                    <a:lnTo>
                      <a:pt x="1157175" y="581093"/>
                    </a:lnTo>
                    <a:lnTo>
                      <a:pt x="1166212" y="581093"/>
                    </a:lnTo>
                    <a:lnTo>
                      <a:pt x="575292" y="816779"/>
                    </a:lnTo>
                    <a:lnTo>
                      <a:pt x="2" y="581094"/>
                    </a:lnTo>
                    <a:lnTo>
                      <a:pt x="0" y="581094"/>
                    </a:lnTo>
                    <a:lnTo>
                      <a:pt x="0" y="581093"/>
                    </a:lnTo>
                    <a:lnTo>
                      <a:pt x="0" y="97453"/>
                    </a:lnTo>
                    <a:lnTo>
                      <a:pt x="407903" y="258260"/>
                    </a:lnTo>
                    <a:close/>
                  </a:path>
                </a:pathLst>
              </a:custGeom>
              <a:grpFill/>
              <a:ln w="25400">
                <a:solidFill>
                  <a:schemeClr val="bg1"/>
                </a:solidFill>
              </a:ln>
              <a:effectLst/>
            </p:spPr>
            <p:style>
              <a:lnRef idx="1">
                <a:schemeClr val="accent5"/>
              </a:lnRef>
              <a:fillRef idx="3">
                <a:schemeClr val="accent5"/>
              </a:fillRef>
              <a:effectRef idx="2">
                <a:schemeClr val="accent5"/>
              </a:effectRef>
              <a:fontRef idx="minor">
                <a:schemeClr val="lt1"/>
              </a:fontRef>
            </p:style>
            <p:txBody>
              <a:bodyPr lIns="0" rIns="0"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800" b="0" i="0" u="none" strike="noStrike" kern="1200" cap="none" spc="0" normalizeH="0" baseline="0" noProof="0">
                  <a:ln>
                    <a:noFill/>
                  </a:ln>
                  <a:solidFill>
                    <a:srgbClr val="005073"/>
                  </a:solidFill>
                  <a:effectLst/>
                  <a:uLnTx/>
                  <a:uFillTx/>
                  <a:ea typeface="MS PGothic" panose="020B0600070205080204" pitchFamily="34" charset="-128"/>
                </a:endParaRPr>
              </a:p>
            </p:txBody>
          </p:sp>
        </p:grpSp>
      </p:grpSp>
      <p:grpSp>
        <p:nvGrpSpPr>
          <p:cNvPr id="57" name="Group 49">
            <a:extLst>
              <a:ext uri="{FF2B5EF4-FFF2-40B4-BE49-F238E27FC236}">
                <a16:creationId xmlns:a16="http://schemas.microsoft.com/office/drawing/2014/main" id="{3187154D-392D-5549-9CB6-346FA60B968E}"/>
              </a:ext>
            </a:extLst>
          </p:cNvPr>
          <p:cNvGrpSpPr>
            <a:grpSpLocks/>
          </p:cNvGrpSpPr>
          <p:nvPr/>
        </p:nvGrpSpPr>
        <p:grpSpPr bwMode="auto">
          <a:xfrm>
            <a:off x="533400" y="4229316"/>
            <a:ext cx="8115300" cy="454025"/>
            <a:chOff x="-549178" y="4181427"/>
            <a:chExt cx="8116279" cy="454007"/>
          </a:xfrm>
        </p:grpSpPr>
        <p:sp>
          <p:nvSpPr>
            <p:cNvPr id="58" name="Rectangle 50">
              <a:extLst>
                <a:ext uri="{FF2B5EF4-FFF2-40B4-BE49-F238E27FC236}">
                  <a16:creationId xmlns:a16="http://schemas.microsoft.com/office/drawing/2014/main" id="{89E43438-8716-5C45-B8A6-46BC36F650B0}"/>
                </a:ext>
              </a:extLst>
            </p:cNvPr>
            <p:cNvSpPr/>
            <p:nvPr/>
          </p:nvSpPr>
          <p:spPr bwMode="auto">
            <a:xfrm rot="5400000" flipH="1" flipV="1">
              <a:off x="3281958" y="350291"/>
              <a:ext cx="454007" cy="8116279"/>
            </a:xfrm>
            <a:prstGeom prst="rect">
              <a:avLst/>
            </a:prstGeom>
            <a:pattFill prst="dkDnDiag">
              <a:fgClr>
                <a:schemeClr val="bg1">
                  <a:lumMod val="85000"/>
                </a:schemeClr>
              </a:fgClr>
              <a:bgClr>
                <a:schemeClr val="bg1">
                  <a:lumMod val="95000"/>
                </a:schemeClr>
              </a:bgClr>
            </a:pattFill>
            <a:ln w="12700" cap="flat">
              <a:noFill/>
              <a:miter lim="800000"/>
              <a:headEnd type="none" w="med" len="med"/>
              <a:tailEnd type="none" w="med" len="med"/>
            </a:ln>
          </p:spPr>
          <p:txBody>
            <a:bodyPr lIns="0" tIns="0" rIns="0" bIns="0" anchor="ctr"/>
            <a:lstStyle/>
            <a:p>
              <a:pPr marL="0" marR="0" lvl="0" indent="0" algn="ctr" defTabSz="512963"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mn-lt"/>
                <a:ea typeface="MS PGothic" panose="020B0600070205080204" pitchFamily="34" charset="-128"/>
                <a:cs typeface="CiscoSansTT" panose="020B0503020201020303" pitchFamily="34" charset="0"/>
                <a:sym typeface="Arial" pitchFamily="-107" charset="0"/>
              </a:endParaRPr>
            </a:p>
          </p:txBody>
        </p:sp>
        <p:sp>
          <p:nvSpPr>
            <p:cNvPr id="59" name="TextBox 60">
              <a:extLst>
                <a:ext uri="{FF2B5EF4-FFF2-40B4-BE49-F238E27FC236}">
                  <a16:creationId xmlns:a16="http://schemas.microsoft.com/office/drawing/2014/main" id="{748D3998-9A54-D24D-B46C-389EFBFCAD64}"/>
                </a:ext>
              </a:extLst>
            </p:cNvPr>
            <p:cNvSpPr txBox="1"/>
            <p:nvPr/>
          </p:nvSpPr>
          <p:spPr>
            <a:xfrm>
              <a:off x="-549178" y="4208413"/>
              <a:ext cx="8116279" cy="400094"/>
            </a:xfrm>
            <a:prstGeom prst="rect">
              <a:avLst/>
            </a:prstGeom>
            <a:noFill/>
          </p:spPr>
          <p:txBody>
            <a:bodyPr wrap="square">
              <a:spAutoFit/>
            </a:bodyPr>
            <a:lstStyle/>
            <a:p>
              <a:pPr marL="0" marR="0" lvl="0" indent="0" algn="ctr" defTabSz="911892" rtl="0" eaLnBrk="1" fontAlgn="base" latinLnBrk="0" hangingPunct="1">
                <a:lnSpc>
                  <a:spcPct val="100000"/>
                </a:lnSpc>
                <a:spcBef>
                  <a:spcPct val="0"/>
                </a:spcBef>
                <a:spcAft>
                  <a:spcPct val="0"/>
                </a:spcAft>
                <a:buClrTx/>
                <a:buSzTx/>
                <a:buFontTx/>
                <a:buNone/>
                <a:tabLst/>
                <a:defRPr/>
              </a:pPr>
              <a:r>
                <a:rPr kumimoji="0" lang="ja-JP" altLang="en-US" sz="2000" b="0" i="0" u="none" strike="noStrike" kern="0" cap="none" spc="0" normalizeH="0" baseline="0" noProof="0">
                  <a:ln>
                    <a:noFill/>
                  </a:ln>
                  <a:solidFill>
                    <a:srgbClr val="FFFFFF"/>
                  </a:solidFill>
                  <a:effectLst/>
                  <a:uLnTx/>
                  <a:uFillTx/>
                  <a:latin typeface="+mn-lt"/>
                  <a:ea typeface="MS PGothic" panose="020B0600070205080204" pitchFamily="34" charset="-128"/>
                  <a:cs typeface="Apple LiGothic Medium"/>
                </a:rPr>
                <a:t>オープン</a:t>
              </a:r>
              <a:r>
                <a:rPr lang="ja-JP" altLang="en-US" sz="2000" kern="0">
                  <a:solidFill>
                    <a:srgbClr val="FFFFFF"/>
                  </a:solidFill>
                  <a:latin typeface="+mn-lt"/>
                  <a:ea typeface="MS PGothic" panose="020B0600070205080204" pitchFamily="34" charset="-128"/>
                  <a:cs typeface="Apple LiGothic Medium"/>
                </a:rPr>
                <a:t>、</a:t>
              </a:r>
              <a:r>
                <a:rPr kumimoji="0" lang="ja-JP" altLang="en-US" sz="2000" b="0" i="0" u="none" strike="noStrike" kern="0" cap="none" spc="0" normalizeH="0" baseline="0" noProof="0">
                  <a:ln>
                    <a:noFill/>
                  </a:ln>
                  <a:solidFill>
                    <a:srgbClr val="FFFFFF"/>
                  </a:solidFill>
                  <a:effectLst/>
                  <a:uLnTx/>
                  <a:uFillTx/>
                  <a:latin typeface="+mn-lt"/>
                  <a:ea typeface="MS PGothic" panose="020B0600070205080204" pitchFamily="34" charset="-128"/>
                  <a:cs typeface="Apple LiGothic Medium"/>
                </a:rPr>
                <a:t>モデル</a:t>
              </a:r>
              <a:r>
                <a:rPr kumimoji="0" lang="en-US" altLang="ja-JP" sz="2000" b="0" i="0" u="none" strike="noStrike" kern="0" cap="none" spc="0" normalizeH="0" baseline="0" noProof="0">
                  <a:ln>
                    <a:noFill/>
                  </a:ln>
                  <a:solidFill>
                    <a:srgbClr val="FFFFFF"/>
                  </a:solidFill>
                  <a:effectLst/>
                  <a:uLnTx/>
                  <a:uFillTx/>
                  <a:latin typeface="+mn-lt"/>
                  <a:ea typeface="MS PGothic" panose="020B0600070205080204" pitchFamily="34" charset="-128"/>
                  <a:cs typeface="Apple LiGothic Medium"/>
                </a:rPr>
                <a:t> </a:t>
              </a:r>
              <a:r>
                <a:rPr kumimoji="0" lang="ja-JP" altLang="en-US" sz="2000" b="0" i="0" u="none" strike="noStrike" kern="0" cap="none" spc="0" normalizeH="0" baseline="0" noProof="0">
                  <a:ln>
                    <a:noFill/>
                  </a:ln>
                  <a:solidFill>
                    <a:srgbClr val="FFFFFF"/>
                  </a:solidFill>
                  <a:effectLst/>
                  <a:uLnTx/>
                  <a:uFillTx/>
                  <a:latin typeface="+mn-lt"/>
                  <a:ea typeface="MS PGothic" panose="020B0600070205080204" pitchFamily="34" charset="-128"/>
                  <a:cs typeface="Apple LiGothic Medium"/>
                </a:rPr>
                <a:t>ドリブン、</a:t>
              </a:r>
              <a:r>
                <a:rPr lang="ja-JP" altLang="en-US" sz="2000" kern="0">
                  <a:solidFill>
                    <a:srgbClr val="FFFFFF"/>
                  </a:solidFill>
                  <a:latin typeface="+mn-lt"/>
                  <a:ea typeface="MS PGothic" panose="020B0600070205080204" pitchFamily="34" charset="-128"/>
                  <a:cs typeface="Apple LiGothic Medium"/>
                </a:rPr>
                <a:t>か</a:t>
              </a:r>
              <a:r>
                <a:rPr kumimoji="0" lang="ja-JP" altLang="en-US" sz="2000" b="0" i="0" u="none" strike="noStrike" kern="0" cap="none" spc="0" normalizeH="0" baseline="0" noProof="0">
                  <a:ln>
                    <a:noFill/>
                  </a:ln>
                  <a:solidFill>
                    <a:srgbClr val="FFFFFF"/>
                  </a:solidFill>
                  <a:effectLst/>
                  <a:uLnTx/>
                  <a:uFillTx/>
                  <a:latin typeface="+mn-lt"/>
                  <a:ea typeface="MS PGothic" panose="020B0600070205080204" pitchFamily="34" charset="-128"/>
                  <a:cs typeface="Apple LiGothic Medium"/>
                </a:rPr>
                <a:t>つセキュア</a:t>
              </a:r>
              <a:r>
                <a:rPr kumimoji="0" lang="en-US" altLang="ja-JP" sz="2000" b="0" i="0" u="none" strike="noStrike" kern="0" cap="none" spc="0" normalizeH="0" baseline="0" noProof="0">
                  <a:ln>
                    <a:noFill/>
                  </a:ln>
                  <a:solidFill>
                    <a:srgbClr val="FFFFFF"/>
                  </a:solidFill>
                  <a:effectLst/>
                  <a:uLnTx/>
                  <a:uFillTx/>
                  <a:latin typeface="+mn-lt"/>
                  <a:ea typeface="MS PGothic" panose="020B0600070205080204" pitchFamily="34" charset="-128"/>
                  <a:cs typeface="Apple LiGothic Medium"/>
                </a:rPr>
                <a:t> </a:t>
              </a:r>
              <a:r>
                <a:rPr kumimoji="0" lang="ja-JP" altLang="en-US" sz="2000" b="0" i="0" u="none" strike="noStrike" kern="0" cap="none" spc="0" normalizeH="0" baseline="0" noProof="0">
                  <a:ln>
                    <a:noFill/>
                  </a:ln>
                  <a:solidFill>
                    <a:srgbClr val="FFFFFF"/>
                  </a:solidFill>
                  <a:effectLst/>
                  <a:uLnTx/>
                  <a:uFillTx/>
                  <a:latin typeface="+mn-lt"/>
                  <a:ea typeface="MS PGothic" panose="020B0600070205080204" pitchFamily="34" charset="-128"/>
                  <a:cs typeface="Apple LiGothic Medium"/>
                </a:rPr>
                <a:t>オペレーティング</a:t>
              </a:r>
              <a:r>
                <a:rPr kumimoji="0" lang="en-US" altLang="ja-JP" sz="2000" b="0" i="0" u="none" strike="noStrike" kern="0" cap="none" spc="0" normalizeH="0" baseline="0" noProof="0">
                  <a:ln>
                    <a:noFill/>
                  </a:ln>
                  <a:solidFill>
                    <a:srgbClr val="FFFFFF"/>
                  </a:solidFill>
                  <a:effectLst/>
                  <a:uLnTx/>
                  <a:uFillTx/>
                  <a:latin typeface="+mn-lt"/>
                  <a:ea typeface="MS PGothic" panose="020B0600070205080204" pitchFamily="34" charset="-128"/>
                  <a:cs typeface="Apple LiGothic Medium"/>
                </a:rPr>
                <a:t> </a:t>
              </a:r>
              <a:r>
                <a:rPr kumimoji="0" lang="ja-JP" altLang="en-US" sz="2000" b="0" i="0" u="none" strike="noStrike" kern="0" cap="none" spc="0" normalizeH="0" baseline="0" noProof="0">
                  <a:ln>
                    <a:noFill/>
                  </a:ln>
                  <a:solidFill>
                    <a:srgbClr val="FFFFFF"/>
                  </a:solidFill>
                  <a:effectLst/>
                  <a:uLnTx/>
                  <a:uFillTx/>
                  <a:latin typeface="+mn-lt"/>
                  <a:ea typeface="MS PGothic" panose="020B0600070205080204" pitchFamily="34" charset="-128"/>
                  <a:cs typeface="Apple LiGothic Medium"/>
                </a:rPr>
                <a:t>システム</a:t>
              </a:r>
              <a:endParaRPr kumimoji="0" lang="en-US" altLang="ja-JP" sz="2000" b="0" i="0" u="none" strike="noStrike" kern="0" cap="none" spc="0" normalizeH="0" baseline="0" noProof="0">
                <a:ln>
                  <a:noFill/>
                </a:ln>
                <a:solidFill>
                  <a:srgbClr val="FFFFFF"/>
                </a:solidFill>
                <a:effectLst/>
                <a:uLnTx/>
                <a:uFillTx/>
                <a:latin typeface="+mn-lt"/>
                <a:ea typeface="MS PGothic" panose="020B0600070205080204" pitchFamily="34" charset="-128"/>
                <a:cs typeface="Apple LiGothic Medium"/>
              </a:endParaRPr>
            </a:p>
          </p:txBody>
        </p:sp>
      </p:grpSp>
      <p:sp>
        <p:nvSpPr>
          <p:cNvPr id="60" name="Rectangle 5">
            <a:extLst>
              <a:ext uri="{FF2B5EF4-FFF2-40B4-BE49-F238E27FC236}">
                <a16:creationId xmlns:a16="http://schemas.microsoft.com/office/drawing/2014/main" id="{DC480453-1010-3646-A68C-7A9A37D6FD64}"/>
              </a:ext>
            </a:extLst>
          </p:cNvPr>
          <p:cNvSpPr/>
          <p:nvPr/>
        </p:nvSpPr>
        <p:spPr>
          <a:xfrm>
            <a:off x="6559338" y="2009677"/>
            <a:ext cx="817853" cy="261610"/>
          </a:xfrm>
          <a:prstGeom prst="rect">
            <a:avLst/>
          </a:prstGeom>
        </p:spPr>
        <p:txBody>
          <a:bodyPr wrap="none">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en-US" sz="1100" b="0" i="0" u="none" strike="noStrike" kern="1200" cap="none" spc="0" normalizeH="0" baseline="0" noProof="0">
                <a:ln>
                  <a:noFill/>
                </a:ln>
                <a:solidFill>
                  <a:srgbClr val="FFFFFF"/>
                </a:solidFill>
                <a:effectLst/>
                <a:uLnTx/>
                <a:uFillTx/>
                <a:latin typeface="+mn-lt"/>
                <a:ea typeface="MS PGothic" panose="020B0600070205080204" pitchFamily="34" charset="-128"/>
                <a:cs typeface="Apple LiGothic Medium"/>
                <a:sym typeface="Arial" pitchFamily="-107" charset="0"/>
              </a:rPr>
              <a:t>Wireshark</a:t>
            </a:r>
            <a:endParaRPr kumimoji="0" lang="en-US" sz="1100" b="0" i="0" u="none" strike="noStrike" kern="1200" cap="none" spc="0" normalizeH="0" baseline="0" noProof="0">
              <a:ln>
                <a:noFill/>
              </a:ln>
              <a:solidFill>
                <a:srgbClr val="282828"/>
              </a:solidFill>
              <a:effectLst/>
              <a:uLnTx/>
              <a:uFillTx/>
              <a:latin typeface="+mn-lt"/>
              <a:ea typeface="MS PGothic" panose="020B0600070205080204" pitchFamily="34" charset="-128"/>
            </a:endParaRPr>
          </a:p>
        </p:txBody>
      </p:sp>
      <p:sp>
        <p:nvSpPr>
          <p:cNvPr id="61" name="Slide Number Placeholder 4">
            <a:extLst>
              <a:ext uri="{FF2B5EF4-FFF2-40B4-BE49-F238E27FC236}">
                <a16:creationId xmlns:a16="http://schemas.microsoft.com/office/drawing/2014/main" id="{034792C2-6D9B-2F40-9057-52912FF48227}"/>
              </a:ext>
            </a:extLst>
          </p:cNvPr>
          <p:cNvSpPr>
            <a:spLocks noGrp="1"/>
          </p:cNvSpPr>
          <p:nvPr>
            <p:ph type="sldNum" sz="quarter" idx="4294967295"/>
          </p:nvPr>
        </p:nvSpPr>
        <p:spPr>
          <a:xfrm>
            <a:off x="8648700" y="4884738"/>
            <a:ext cx="495300" cy="274637"/>
          </a:xfrm>
          <a:prstGeom prst="rect">
            <a:avLst/>
          </a:prstGeom>
        </p:spPr>
        <p:txBody>
          <a:bodyPr>
            <a:noAutofit/>
          </a:bodyPr>
          <a:lstStyle/>
          <a:p>
            <a:fld id="{3945D0FD-48F1-4D72-80C5-FFB60B92A834}" type="slidenum">
              <a:rPr lang="en-US" sz="900" smtClean="0">
                <a:latin typeface="+mn-lt"/>
                <a:ea typeface="MS PGothic" panose="020B0600070205080204" pitchFamily="34" charset="-128"/>
              </a:rPr>
              <a:pPr/>
              <a:t>19</a:t>
            </a:fld>
            <a:endParaRPr lang="en-US" sz="900">
              <a:latin typeface="+mn-lt"/>
              <a:ea typeface="MS PGothic" panose="020B0600070205080204" pitchFamily="34" charset="-128"/>
            </a:endParaRPr>
          </a:p>
        </p:txBody>
      </p:sp>
    </p:spTree>
    <p:extLst>
      <p:ext uri="{BB962C8B-B14F-4D97-AF65-F5344CB8AC3E}">
        <p14:creationId xmlns:p14="http://schemas.microsoft.com/office/powerpoint/2010/main" val="2255978984"/>
      </p:ext>
    </p:extLst>
  </p:cSld>
  <p:clrMapOvr>
    <a:masterClrMapping/>
  </p:clrMapOvr>
</p:sld>
</file>

<file path=ppt/slides/slide1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B4E46717-193D-964E-B331-2B7326FCC372}"/>
              </a:ext>
            </a:extLst>
          </p:cNvPr>
          <p:cNvSpPr>
            <a:spLocks noGrp="1"/>
          </p:cNvSpPr>
          <p:nvPr>
            <p:ph type="title"/>
          </p:nvPr>
        </p:nvSpPr>
        <p:spPr/>
        <p:txBody>
          <a:bodyPr anchor="t"/>
          <a:lstStyle/>
          <a:p>
            <a:r>
              <a:rPr lang="en-US" altLang="ja-JP" dirty="0">
                <a:latin typeface="+mn-lt"/>
                <a:ea typeface="MS PGothic" panose="020B0600070205080204" pitchFamily="34" charset="-128"/>
              </a:rPr>
              <a:t>SSD </a:t>
            </a:r>
            <a:r>
              <a:rPr lang="ja-JP" altLang="en-US" dirty="0">
                <a:latin typeface="+mn-lt"/>
                <a:ea typeface="MS PGothic" panose="020B0600070205080204" pitchFamily="34" charset="-128"/>
              </a:rPr>
              <a:t>初期セットアップ</a:t>
            </a:r>
            <a:endParaRPr lang="en-US" dirty="0">
              <a:latin typeface="+mn-lt"/>
              <a:ea typeface="MS PGothic" panose="020B0600070205080204" pitchFamily="34" charset="-128"/>
            </a:endParaRPr>
          </a:p>
        </p:txBody>
      </p:sp>
      <p:sp>
        <p:nvSpPr>
          <p:cNvPr id="6" name="Text Placeholder 5">
            <a:extLst>
              <a:ext uri="{FF2B5EF4-FFF2-40B4-BE49-F238E27FC236}">
                <a16:creationId xmlns:a16="http://schemas.microsoft.com/office/drawing/2014/main" id="{AD0CEF74-413B-8F45-AD7F-1418652859F4}"/>
              </a:ext>
            </a:extLst>
          </p:cNvPr>
          <p:cNvSpPr>
            <a:spLocks noGrp="1"/>
          </p:cNvSpPr>
          <p:nvPr>
            <p:ph type="body" sz="quarter" idx="12"/>
          </p:nvPr>
        </p:nvSpPr>
        <p:spPr/>
        <p:txBody>
          <a:bodyPr/>
          <a:lstStyle/>
          <a:p>
            <a:r>
              <a:rPr kumimoji="1" lang="en-US" altLang="ja-JP" dirty="0">
                <a:ea typeface="MS PGothic" panose="020B0600070205080204" pitchFamily="34" charset="-128"/>
              </a:rPr>
              <a:t>3.2  IOS Management</a:t>
            </a:r>
            <a:endParaRPr lang="en-US" altLang="ja-JP" dirty="0">
              <a:solidFill>
                <a:schemeClr val="accent3">
                  <a:lumMod val="50000"/>
                </a:schemeClr>
              </a:solidFill>
              <a:ea typeface="MS PGothic" panose="020B0600070205080204" pitchFamily="34" charset="-128"/>
              <a:cs typeface="CiscoSansTT" panose="020B0503020201020303" pitchFamily="34" charset="0"/>
            </a:endParaRPr>
          </a:p>
        </p:txBody>
      </p:sp>
      <p:sp>
        <p:nvSpPr>
          <p:cNvPr id="8" name="テキスト ボックス 7">
            <a:extLst>
              <a:ext uri="{FF2B5EF4-FFF2-40B4-BE49-F238E27FC236}">
                <a16:creationId xmlns:a16="http://schemas.microsoft.com/office/drawing/2014/main" id="{90C023B6-3144-473D-A95B-DBCC2E34D331}"/>
              </a:ext>
            </a:extLst>
          </p:cNvPr>
          <p:cNvSpPr txBox="1"/>
          <p:nvPr/>
        </p:nvSpPr>
        <p:spPr>
          <a:xfrm>
            <a:off x="1384886" y="1177815"/>
            <a:ext cx="6629400" cy="3287861"/>
          </a:xfrm>
          <a:prstGeom prst="rect">
            <a:avLst/>
          </a:prstGeom>
          <a:solidFill>
            <a:schemeClr val="bg2">
              <a:lumMod val="95000"/>
            </a:schemeClr>
          </a:solidFill>
          <a:ln>
            <a:noFill/>
          </a:ln>
        </p:spPr>
        <p:style>
          <a:lnRef idx="0">
            <a:scrgbClr r="0" g="0" b="0"/>
          </a:lnRef>
          <a:fillRef idx="0">
            <a:scrgbClr r="0" g="0" b="0"/>
          </a:fillRef>
          <a:effectRef idx="0">
            <a:scrgbClr r="0" g="0" b="0"/>
          </a:effectRef>
          <a:fontRef idx="minor">
            <a:schemeClr val="accent4"/>
          </a:fontRef>
        </p:style>
        <p:txBody>
          <a:bodyPr wrap="square" rtlCol="0" anchor="t">
            <a:noAutofit/>
          </a:bodyPr>
          <a:lstStyle/>
          <a:p>
            <a:pPr defTabSz="457189"/>
            <a:endParaRPr lang="ja-JP" altLang="en-US" sz="650" dirty="0">
              <a:solidFill>
                <a:srgbClr val="282828"/>
              </a:solidFill>
              <a:latin typeface="CiscoSansTT ExtraLight"/>
              <a:ea typeface="MS PGothic"/>
              <a:cs typeface="Courier New"/>
            </a:endParaRPr>
          </a:p>
          <a:p>
            <a:pPr defTabSz="457189"/>
            <a:endParaRPr lang="en-US" altLang="ja-JP" sz="650" dirty="0">
              <a:solidFill>
                <a:srgbClr val="282828"/>
              </a:solidFill>
              <a:latin typeface="CiscoSansTT ExtraLight"/>
              <a:ea typeface="MS PGothic"/>
              <a:cs typeface="Courier New"/>
            </a:endParaRPr>
          </a:p>
          <a:p>
            <a:pPr defTabSz="457189"/>
            <a:endParaRPr lang="en-US" altLang="ja-JP" sz="650" dirty="0">
              <a:solidFill>
                <a:srgbClr val="282828"/>
              </a:solidFill>
              <a:latin typeface="CiscoSansTT ExtraLight"/>
              <a:ea typeface="MS PGothic"/>
              <a:cs typeface="Courier New"/>
            </a:endParaRPr>
          </a:p>
          <a:p>
            <a:pPr defTabSz="457189"/>
            <a:r>
              <a:rPr lang="en-US" altLang="ja-JP" sz="650" dirty="0">
                <a:solidFill>
                  <a:srgbClr val="282828"/>
                </a:solidFill>
                <a:latin typeface="CiscoSansTT ExtraLight"/>
                <a:ea typeface="MS PGothic"/>
                <a:cs typeface="Courier New"/>
              </a:rPr>
              <a:t>Switch#%IOSXEBOOT-4-SMART_LOG: (</a:t>
            </a:r>
            <a:r>
              <a:rPr lang="en-US" altLang="ja-JP" sz="650" dirty="0" err="1">
                <a:solidFill>
                  <a:srgbClr val="282828"/>
                </a:solidFill>
                <a:latin typeface="CiscoSansTT ExtraLight"/>
                <a:ea typeface="MS PGothic"/>
                <a:cs typeface="Courier New"/>
              </a:rPr>
              <a:t>rp</a:t>
            </a:r>
            <a:r>
              <a:rPr lang="en-US" altLang="ja-JP" sz="650" dirty="0">
                <a:solidFill>
                  <a:srgbClr val="282828"/>
                </a:solidFill>
                <a:latin typeface="CiscoSansTT ExtraLight"/>
                <a:ea typeface="MS PGothic"/>
                <a:cs typeface="Courier New"/>
              </a:rPr>
              <a:t>/0): Thu Feb 4 07:06:03 UTC 2021 INFO: Starting SMART </a:t>
            </a:r>
            <a:r>
              <a:rPr lang="en-US" altLang="ja-JP" sz="650" dirty="0" err="1">
                <a:solidFill>
                  <a:srgbClr val="282828"/>
                </a:solidFill>
                <a:latin typeface="CiscoSansTT ExtraLight"/>
                <a:ea typeface="MS PGothic"/>
                <a:cs typeface="Courier New"/>
              </a:rPr>
              <a:t>deamon</a:t>
            </a:r>
            <a:endParaRPr lang="en-US" altLang="ja-JP" sz="650" dirty="0">
              <a:solidFill>
                <a:srgbClr val="282828"/>
              </a:solidFill>
              <a:latin typeface="CiscoSansTT ExtraLight"/>
              <a:ea typeface="MS PGothic"/>
              <a:cs typeface="Courier New"/>
            </a:endParaRPr>
          </a:p>
          <a:p>
            <a:pPr defTabSz="457189"/>
            <a:r>
              <a:rPr lang="en-US" altLang="ja-JP" sz="650" dirty="0">
                <a:solidFill>
                  <a:srgbClr val="282828"/>
                </a:solidFill>
                <a:latin typeface="CiscoSansTT ExtraLight"/>
                <a:ea typeface="MS PGothic"/>
                <a:cs typeface="Courier New"/>
              </a:rPr>
              <a:t>*Feb  4 07:06:02.879: %IOSD_INFRA-6-IFS_DEVICE_OIR: Device usbflash1 added</a:t>
            </a:r>
          </a:p>
          <a:p>
            <a:pPr defTabSz="457189"/>
            <a:r>
              <a:rPr lang="en-US" altLang="ja-JP" sz="650" dirty="0">
                <a:solidFill>
                  <a:srgbClr val="282828"/>
                </a:solidFill>
                <a:latin typeface="CiscoSansTT ExtraLight"/>
                <a:ea typeface="MS PGothic"/>
                <a:cs typeface="Courier New"/>
              </a:rPr>
              <a:t>*Feb  4 07:06:02.867: %IOSXE-0-PLATFORM: Switch 1 R0/0: </a:t>
            </a:r>
            <a:r>
              <a:rPr lang="en-US" altLang="ja-JP" sz="650" dirty="0" err="1">
                <a:solidFill>
                  <a:srgbClr val="282828"/>
                </a:solidFill>
                <a:latin typeface="CiscoSansTT ExtraLight"/>
                <a:ea typeface="MS PGothic"/>
                <a:cs typeface="Courier New"/>
              </a:rPr>
              <a:t>udev</a:t>
            </a:r>
            <a:r>
              <a:rPr lang="en-US" altLang="ja-JP" sz="650" dirty="0">
                <a:solidFill>
                  <a:srgbClr val="282828"/>
                </a:solidFill>
                <a:latin typeface="CiscoSansTT ExtraLight"/>
                <a:ea typeface="MS PGothic"/>
                <a:cs typeface="Courier New"/>
              </a:rPr>
              <a:t>: usb1: has been inserted</a:t>
            </a:r>
          </a:p>
          <a:p>
            <a:pPr defTabSz="457189"/>
            <a:endParaRPr lang="en-US" altLang="ja-JP" sz="650" dirty="0">
              <a:solidFill>
                <a:srgbClr val="282828"/>
              </a:solidFill>
              <a:latin typeface="CiscoSansTT ExtraLight"/>
              <a:ea typeface="MS PGothic"/>
              <a:cs typeface="Courier New"/>
            </a:endParaRPr>
          </a:p>
          <a:p>
            <a:pPr defTabSz="457189"/>
            <a:endParaRPr lang="en-US" altLang="ja-JP" sz="650" dirty="0">
              <a:solidFill>
                <a:srgbClr val="282828"/>
              </a:solidFill>
              <a:latin typeface="CiscoSansTT ExtraLight"/>
              <a:ea typeface="MS PGothic"/>
              <a:cs typeface="Courier New"/>
            </a:endParaRPr>
          </a:p>
          <a:p>
            <a:pPr defTabSz="457189"/>
            <a:r>
              <a:rPr lang="en-US" altLang="ja-JP" sz="650" dirty="0" err="1">
                <a:solidFill>
                  <a:srgbClr val="282828"/>
                </a:solidFill>
                <a:latin typeface="CiscoSansTT ExtraLight"/>
                <a:ea typeface="MS PGothic"/>
                <a:cs typeface="Courier New"/>
              </a:rPr>
              <a:t>Switch#dir</a:t>
            </a:r>
            <a:r>
              <a:rPr lang="en-US" altLang="ja-JP" sz="650" dirty="0">
                <a:solidFill>
                  <a:srgbClr val="282828"/>
                </a:solidFill>
                <a:latin typeface="CiscoSansTT ExtraLight"/>
                <a:ea typeface="MS PGothic"/>
                <a:cs typeface="Courier New"/>
              </a:rPr>
              <a:t> ?</a:t>
            </a:r>
          </a:p>
          <a:p>
            <a:pPr defTabSz="457189"/>
            <a:r>
              <a:rPr lang="en-US" altLang="ja-JP" sz="650" dirty="0">
                <a:solidFill>
                  <a:srgbClr val="282828"/>
                </a:solidFill>
                <a:latin typeface="CiscoSansTT ExtraLight"/>
                <a:ea typeface="MS PGothic"/>
                <a:cs typeface="Courier New"/>
              </a:rPr>
              <a:t>  /all             List all files</a:t>
            </a:r>
          </a:p>
          <a:p>
            <a:pPr defTabSz="457189"/>
            <a:r>
              <a:rPr lang="en-US" altLang="ja-JP" sz="650" dirty="0">
                <a:solidFill>
                  <a:srgbClr val="282828"/>
                </a:solidFill>
                <a:latin typeface="CiscoSansTT ExtraLight"/>
                <a:ea typeface="MS PGothic"/>
                <a:cs typeface="Courier New"/>
              </a:rPr>
              <a:t>  /recursive       List files recursively</a:t>
            </a:r>
          </a:p>
          <a:p>
            <a:pPr defTabSz="457189"/>
            <a:r>
              <a:rPr lang="en-US" altLang="ja-JP" sz="650" dirty="0">
                <a:solidFill>
                  <a:srgbClr val="282828"/>
                </a:solidFill>
                <a:latin typeface="CiscoSansTT ExtraLight"/>
                <a:ea typeface="MS PGothic"/>
                <a:cs typeface="Courier New"/>
              </a:rPr>
              <a:t>  all-filesystems  List files on all filesystems</a:t>
            </a:r>
          </a:p>
          <a:p>
            <a:pPr defTabSz="457189"/>
            <a:r>
              <a:rPr lang="en-US" altLang="ja-JP" sz="650" dirty="0">
                <a:solidFill>
                  <a:srgbClr val="282828"/>
                </a:solidFill>
                <a:latin typeface="CiscoSansTT ExtraLight"/>
                <a:ea typeface="MS PGothic"/>
                <a:cs typeface="Courier New"/>
              </a:rPr>
              <a:t>  </a:t>
            </a:r>
            <a:r>
              <a:rPr lang="en-US" altLang="ja-JP" sz="650" dirty="0" err="1">
                <a:solidFill>
                  <a:srgbClr val="282828"/>
                </a:solidFill>
                <a:latin typeface="CiscoSansTT ExtraLight"/>
                <a:ea typeface="MS PGothic"/>
                <a:cs typeface="Courier New"/>
              </a:rPr>
              <a:t>cns</a:t>
            </a:r>
            <a:r>
              <a:rPr lang="en-US" altLang="ja-JP" sz="650" dirty="0">
                <a:solidFill>
                  <a:srgbClr val="282828"/>
                </a:solidFill>
                <a:latin typeface="CiscoSansTT ExtraLight"/>
                <a:ea typeface="MS PGothic"/>
                <a:cs typeface="Courier New"/>
              </a:rPr>
              <a:t>:             Directory or file name</a:t>
            </a:r>
          </a:p>
          <a:p>
            <a:pPr defTabSz="457189"/>
            <a:r>
              <a:rPr lang="en-US" altLang="ja-JP" sz="650" dirty="0">
                <a:solidFill>
                  <a:srgbClr val="282828"/>
                </a:solidFill>
                <a:latin typeface="CiscoSansTT ExtraLight"/>
                <a:ea typeface="MS PGothic"/>
                <a:cs typeface="Courier New"/>
              </a:rPr>
              <a:t>  </a:t>
            </a:r>
            <a:r>
              <a:rPr lang="en-US" altLang="ja-JP" sz="650" dirty="0" err="1">
                <a:solidFill>
                  <a:srgbClr val="282828"/>
                </a:solidFill>
                <a:latin typeface="CiscoSansTT ExtraLight"/>
                <a:ea typeface="MS PGothic"/>
                <a:cs typeface="Courier New"/>
              </a:rPr>
              <a:t>crashinfo</a:t>
            </a:r>
            <a:r>
              <a:rPr lang="en-US" altLang="ja-JP" sz="650" dirty="0">
                <a:solidFill>
                  <a:srgbClr val="282828"/>
                </a:solidFill>
                <a:latin typeface="CiscoSansTT ExtraLight"/>
                <a:ea typeface="MS PGothic"/>
                <a:cs typeface="Courier New"/>
              </a:rPr>
              <a:t>:       Directory or file name</a:t>
            </a:r>
          </a:p>
          <a:p>
            <a:pPr defTabSz="457189"/>
            <a:r>
              <a:rPr lang="en-US" altLang="ja-JP" sz="650" dirty="0">
                <a:solidFill>
                  <a:srgbClr val="282828"/>
                </a:solidFill>
                <a:latin typeface="CiscoSansTT ExtraLight"/>
                <a:ea typeface="MS PGothic"/>
                <a:cs typeface="Courier New"/>
              </a:rPr>
              <a:t>  flash:           Directory or file name</a:t>
            </a:r>
          </a:p>
          <a:p>
            <a:pPr defTabSz="457189"/>
            <a:r>
              <a:rPr lang="en-US" altLang="ja-JP" sz="650" dirty="0">
                <a:solidFill>
                  <a:srgbClr val="282828"/>
                </a:solidFill>
                <a:latin typeface="CiscoSansTT ExtraLight"/>
                <a:ea typeface="MS PGothic"/>
                <a:cs typeface="Courier New"/>
              </a:rPr>
              <a:t>  null:            Directory or file name</a:t>
            </a:r>
          </a:p>
          <a:p>
            <a:pPr defTabSz="457189"/>
            <a:r>
              <a:rPr lang="en-US" altLang="ja-JP" sz="650" dirty="0">
                <a:solidFill>
                  <a:srgbClr val="282828"/>
                </a:solidFill>
                <a:latin typeface="CiscoSansTT ExtraLight"/>
                <a:ea typeface="MS PGothic"/>
                <a:cs typeface="Courier New"/>
              </a:rPr>
              <a:t>  </a:t>
            </a:r>
            <a:r>
              <a:rPr lang="en-US" altLang="ja-JP" sz="650" dirty="0" err="1">
                <a:solidFill>
                  <a:srgbClr val="282828"/>
                </a:solidFill>
                <a:latin typeface="CiscoSansTT ExtraLight"/>
                <a:ea typeface="MS PGothic"/>
                <a:cs typeface="Courier New"/>
              </a:rPr>
              <a:t>nvram</a:t>
            </a:r>
            <a:r>
              <a:rPr lang="en-US" altLang="ja-JP" sz="650" dirty="0">
                <a:solidFill>
                  <a:srgbClr val="282828"/>
                </a:solidFill>
                <a:latin typeface="CiscoSansTT ExtraLight"/>
                <a:ea typeface="MS PGothic"/>
                <a:cs typeface="Courier New"/>
              </a:rPr>
              <a:t>:           Directory or file name</a:t>
            </a:r>
          </a:p>
          <a:p>
            <a:pPr defTabSz="457189"/>
            <a:r>
              <a:rPr lang="en-US" altLang="ja-JP" sz="650" dirty="0">
                <a:solidFill>
                  <a:srgbClr val="282828"/>
                </a:solidFill>
                <a:latin typeface="CiscoSansTT ExtraLight"/>
                <a:ea typeface="MS PGothic"/>
                <a:cs typeface="Courier New"/>
              </a:rPr>
              <a:t>  system:          Directory or file name</a:t>
            </a:r>
          </a:p>
          <a:p>
            <a:pPr defTabSz="457189"/>
            <a:r>
              <a:rPr lang="en-US" altLang="ja-JP" sz="650" dirty="0">
                <a:solidFill>
                  <a:srgbClr val="282828"/>
                </a:solidFill>
                <a:latin typeface="CiscoSansTT ExtraLight"/>
                <a:ea typeface="MS PGothic"/>
                <a:cs typeface="Courier New"/>
              </a:rPr>
              <a:t>  tar:             Directory or file name</a:t>
            </a:r>
          </a:p>
          <a:p>
            <a:pPr defTabSz="457189"/>
            <a:r>
              <a:rPr lang="en-US" altLang="ja-JP" sz="650" dirty="0">
                <a:solidFill>
                  <a:srgbClr val="282828"/>
                </a:solidFill>
                <a:latin typeface="CiscoSansTT ExtraLight"/>
                <a:ea typeface="MS PGothic"/>
                <a:cs typeface="Courier New"/>
              </a:rPr>
              <a:t>  </a:t>
            </a:r>
            <a:r>
              <a:rPr lang="en-US" altLang="ja-JP" sz="650" dirty="0" err="1">
                <a:solidFill>
                  <a:srgbClr val="282828"/>
                </a:solidFill>
                <a:latin typeface="CiscoSansTT ExtraLight"/>
                <a:ea typeface="MS PGothic"/>
                <a:cs typeface="Courier New"/>
              </a:rPr>
              <a:t>tmpsys</a:t>
            </a:r>
            <a:r>
              <a:rPr lang="en-US" altLang="ja-JP" sz="650" dirty="0">
                <a:solidFill>
                  <a:srgbClr val="282828"/>
                </a:solidFill>
                <a:latin typeface="CiscoSansTT ExtraLight"/>
                <a:ea typeface="MS PGothic"/>
                <a:cs typeface="Courier New"/>
              </a:rPr>
              <a:t>:          Directory or file name</a:t>
            </a:r>
          </a:p>
          <a:p>
            <a:pPr defTabSz="457189"/>
            <a:r>
              <a:rPr lang="en-US" altLang="ja-JP" sz="650" dirty="0">
                <a:solidFill>
                  <a:srgbClr val="282828"/>
                </a:solidFill>
                <a:latin typeface="CiscoSansTT ExtraLight"/>
                <a:ea typeface="MS PGothic"/>
                <a:cs typeface="Courier New"/>
              </a:rPr>
              <a:t>  usbflash1:       Directory or file name</a:t>
            </a:r>
          </a:p>
          <a:p>
            <a:pPr defTabSz="457189"/>
            <a:r>
              <a:rPr lang="en-US" altLang="ja-JP" sz="650" dirty="0">
                <a:solidFill>
                  <a:srgbClr val="282828"/>
                </a:solidFill>
                <a:latin typeface="CiscoSansTT ExtraLight"/>
                <a:ea typeface="MS PGothic"/>
                <a:cs typeface="Courier New"/>
              </a:rPr>
              <a:t>  </a:t>
            </a:r>
            <a:r>
              <a:rPr lang="en-US" altLang="ja-JP" sz="650" dirty="0" err="1">
                <a:solidFill>
                  <a:srgbClr val="282828"/>
                </a:solidFill>
                <a:latin typeface="CiscoSansTT ExtraLight"/>
                <a:ea typeface="MS PGothic"/>
                <a:cs typeface="Courier New"/>
              </a:rPr>
              <a:t>webui</a:t>
            </a:r>
            <a:r>
              <a:rPr lang="en-US" altLang="ja-JP" sz="650" dirty="0">
                <a:solidFill>
                  <a:srgbClr val="282828"/>
                </a:solidFill>
                <a:latin typeface="CiscoSansTT ExtraLight"/>
                <a:ea typeface="MS PGothic"/>
                <a:cs typeface="Courier New"/>
              </a:rPr>
              <a:t>:           Directory or file name</a:t>
            </a:r>
          </a:p>
          <a:p>
            <a:pPr defTabSz="457189"/>
            <a:r>
              <a:rPr lang="en-US" altLang="ja-JP" sz="650" dirty="0">
                <a:solidFill>
                  <a:srgbClr val="282828"/>
                </a:solidFill>
                <a:latin typeface="CiscoSansTT ExtraLight"/>
                <a:ea typeface="MS PGothic"/>
                <a:cs typeface="Courier New"/>
              </a:rPr>
              <a:t>  |                Output modifiers</a:t>
            </a:r>
          </a:p>
          <a:p>
            <a:pPr defTabSz="457189"/>
            <a:r>
              <a:rPr lang="en-US" altLang="ja-JP" sz="650" dirty="0">
                <a:solidFill>
                  <a:srgbClr val="282828"/>
                </a:solidFill>
                <a:latin typeface="CiscoSansTT ExtraLight"/>
                <a:ea typeface="MS PGothic"/>
                <a:cs typeface="Courier New"/>
              </a:rPr>
              <a:t>  &lt;</a:t>
            </a:r>
            <a:r>
              <a:rPr lang="en-US" altLang="ja-JP" sz="650" dirty="0" err="1">
                <a:solidFill>
                  <a:srgbClr val="282828"/>
                </a:solidFill>
                <a:latin typeface="CiscoSansTT ExtraLight"/>
                <a:ea typeface="MS PGothic"/>
                <a:cs typeface="Courier New"/>
              </a:rPr>
              <a:t>cr</a:t>
            </a:r>
            <a:r>
              <a:rPr lang="en-US" altLang="ja-JP" sz="650" dirty="0">
                <a:solidFill>
                  <a:srgbClr val="282828"/>
                </a:solidFill>
                <a:latin typeface="CiscoSansTT ExtraLight"/>
                <a:ea typeface="MS PGothic"/>
                <a:cs typeface="Courier New"/>
              </a:rPr>
              <a:t>&gt;             &lt;</a:t>
            </a:r>
            <a:r>
              <a:rPr lang="en-US" altLang="ja-JP" sz="650" dirty="0" err="1">
                <a:solidFill>
                  <a:srgbClr val="282828"/>
                </a:solidFill>
                <a:latin typeface="CiscoSansTT ExtraLight"/>
                <a:ea typeface="MS PGothic"/>
                <a:cs typeface="Courier New"/>
              </a:rPr>
              <a:t>cr</a:t>
            </a:r>
            <a:r>
              <a:rPr lang="en-US" altLang="ja-JP" sz="650" dirty="0">
                <a:solidFill>
                  <a:srgbClr val="282828"/>
                </a:solidFill>
                <a:latin typeface="CiscoSansTT ExtraLight"/>
                <a:ea typeface="MS PGothic"/>
                <a:cs typeface="Courier New"/>
              </a:rPr>
              <a:t>&gt;</a:t>
            </a:r>
          </a:p>
          <a:p>
            <a:pPr defTabSz="457189"/>
            <a:endParaRPr lang="en-US" altLang="ja-JP" sz="650" dirty="0">
              <a:solidFill>
                <a:srgbClr val="282828"/>
              </a:solidFill>
              <a:latin typeface="CiscoSansTT ExtraLight"/>
              <a:ea typeface="MS PGothic"/>
              <a:cs typeface="Courier New"/>
            </a:endParaRPr>
          </a:p>
          <a:p>
            <a:pPr defTabSz="457189"/>
            <a:r>
              <a:rPr lang="en-US" altLang="ja-JP" sz="650" dirty="0" err="1">
                <a:solidFill>
                  <a:srgbClr val="282828"/>
                </a:solidFill>
                <a:latin typeface="CiscoSansTT ExtraLight"/>
                <a:ea typeface="MS PGothic"/>
                <a:cs typeface="Courier New"/>
              </a:rPr>
              <a:t>Switch#dir</a:t>
            </a:r>
            <a:r>
              <a:rPr lang="en-US" altLang="ja-JP" sz="650" dirty="0">
                <a:solidFill>
                  <a:srgbClr val="282828"/>
                </a:solidFill>
                <a:latin typeface="CiscoSansTT ExtraLight"/>
                <a:ea typeface="MS PGothic"/>
                <a:cs typeface="Courier New"/>
              </a:rPr>
              <a:t> usbflash1:</a:t>
            </a:r>
          </a:p>
          <a:p>
            <a:pPr defTabSz="457189"/>
            <a:r>
              <a:rPr lang="en-US" altLang="ja-JP" sz="650" dirty="0">
                <a:solidFill>
                  <a:srgbClr val="282828"/>
                </a:solidFill>
                <a:latin typeface="CiscoSansTT ExtraLight"/>
                <a:ea typeface="MS PGothic"/>
                <a:cs typeface="Courier New"/>
              </a:rPr>
              <a:t>Directory of usbflash1:/</a:t>
            </a:r>
          </a:p>
          <a:p>
            <a:pPr defTabSz="457189"/>
            <a:endParaRPr lang="en-US" altLang="ja-JP" sz="650" dirty="0">
              <a:solidFill>
                <a:srgbClr val="282828"/>
              </a:solidFill>
              <a:latin typeface="CiscoSansTT ExtraLight"/>
              <a:ea typeface="MS PGothic"/>
              <a:cs typeface="Courier New"/>
            </a:endParaRPr>
          </a:p>
          <a:p>
            <a:pPr defTabSz="457189"/>
            <a:r>
              <a:rPr lang="en-US" altLang="ja-JP" sz="650" dirty="0">
                <a:solidFill>
                  <a:srgbClr val="282828"/>
                </a:solidFill>
                <a:latin typeface="CiscoSansTT ExtraLight"/>
                <a:ea typeface="MS PGothic"/>
                <a:cs typeface="Courier New"/>
              </a:rPr>
              <a:t>   11  </a:t>
            </a:r>
            <a:r>
              <a:rPr lang="en-US" altLang="ja-JP" sz="650" dirty="0" err="1">
                <a:solidFill>
                  <a:srgbClr val="282828"/>
                </a:solidFill>
                <a:latin typeface="CiscoSansTT ExtraLight"/>
                <a:ea typeface="MS PGothic"/>
                <a:cs typeface="Courier New"/>
              </a:rPr>
              <a:t>drwx</a:t>
            </a:r>
            <a:r>
              <a:rPr lang="en-US" altLang="ja-JP" sz="650" dirty="0">
                <a:solidFill>
                  <a:srgbClr val="282828"/>
                </a:solidFill>
                <a:latin typeface="CiscoSansTT ExtraLight"/>
                <a:ea typeface="MS PGothic"/>
                <a:cs typeface="Courier New"/>
              </a:rPr>
              <a:t>            16384   Feb 4 2021 07:03:03 +00:00  </a:t>
            </a:r>
            <a:r>
              <a:rPr lang="en-US" altLang="ja-JP" sz="650" dirty="0" err="1">
                <a:solidFill>
                  <a:srgbClr val="282828"/>
                </a:solidFill>
                <a:latin typeface="CiscoSansTT ExtraLight"/>
                <a:ea typeface="MS PGothic"/>
                <a:cs typeface="Courier New"/>
              </a:rPr>
              <a:t>lost+found</a:t>
            </a:r>
            <a:endParaRPr lang="en-US" altLang="ja-JP" sz="650" dirty="0">
              <a:solidFill>
                <a:srgbClr val="282828"/>
              </a:solidFill>
              <a:latin typeface="CiscoSansTT ExtraLight"/>
              <a:ea typeface="MS PGothic"/>
              <a:cs typeface="Courier New"/>
            </a:endParaRPr>
          </a:p>
          <a:p>
            <a:pPr defTabSz="457189"/>
            <a:endParaRPr lang="en-US" altLang="ja-JP" sz="650" dirty="0">
              <a:solidFill>
                <a:srgbClr val="282828"/>
              </a:solidFill>
              <a:latin typeface="CiscoSansTT ExtraLight"/>
              <a:ea typeface="MS PGothic"/>
              <a:cs typeface="Courier New"/>
            </a:endParaRPr>
          </a:p>
          <a:p>
            <a:pPr defTabSz="457189"/>
            <a:r>
              <a:rPr lang="en-US" altLang="ja-JP" sz="650" dirty="0">
                <a:solidFill>
                  <a:srgbClr val="282828"/>
                </a:solidFill>
                <a:latin typeface="CiscoSansTT ExtraLight"/>
                <a:ea typeface="MS PGothic"/>
                <a:cs typeface="Courier New"/>
              </a:rPr>
              <a:t>118014062592 bytes total (111933124608 bytes free)</a:t>
            </a:r>
          </a:p>
        </p:txBody>
      </p:sp>
      <p:sp>
        <p:nvSpPr>
          <p:cNvPr id="9" name="吹き出し: 線 10">
            <a:extLst>
              <a:ext uri="{FF2B5EF4-FFF2-40B4-BE49-F238E27FC236}">
                <a16:creationId xmlns:a16="http://schemas.microsoft.com/office/drawing/2014/main" id="{42269CCB-4534-FD4A-B81A-E1F66F97D185}"/>
              </a:ext>
            </a:extLst>
          </p:cNvPr>
          <p:cNvSpPr/>
          <p:nvPr/>
        </p:nvSpPr>
        <p:spPr>
          <a:xfrm>
            <a:off x="3996227" y="3022447"/>
            <a:ext cx="3007723" cy="243792"/>
          </a:xfrm>
          <a:prstGeom prst="callout1">
            <a:avLst>
              <a:gd name="adj1" fmla="val 54651"/>
              <a:gd name="adj2" fmla="val 734"/>
              <a:gd name="adj3" fmla="val 54024"/>
              <a:gd name="adj4" fmla="val -35207"/>
            </a:avLst>
          </a:prstGeom>
          <a:solidFill>
            <a:schemeClr val="accent1">
              <a:alpha val="15000"/>
            </a:schemeClr>
          </a:solidFill>
          <a:ln>
            <a:solidFill>
              <a:schemeClr val="accent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defTabSz="685783">
              <a:defRPr/>
            </a:pPr>
            <a:r>
              <a:rPr lang="en-US" altLang="ja-JP" sz="1050" dirty="0">
                <a:solidFill>
                  <a:srgbClr val="282828"/>
                </a:solidFill>
                <a:latin typeface="CiscoSansTT ExtraLight"/>
                <a:ea typeface="MS PGothic" panose="020B0600070205080204" pitchFamily="34" charset="-128"/>
              </a:rPr>
              <a:t> usbflash1</a:t>
            </a:r>
            <a:r>
              <a:rPr lang="ja-JP" altLang="en-US" sz="1050" dirty="0">
                <a:solidFill>
                  <a:srgbClr val="282828"/>
                </a:solidFill>
                <a:latin typeface="CiscoSansTT ExtraLight"/>
                <a:ea typeface="MS PGothic" panose="020B0600070205080204" pitchFamily="34" charset="-128"/>
              </a:rPr>
              <a:t>が表示される</a:t>
            </a:r>
          </a:p>
        </p:txBody>
      </p:sp>
      <p:sp>
        <p:nvSpPr>
          <p:cNvPr id="10" name="Slide Number Placeholder 4">
            <a:extLst>
              <a:ext uri="{FF2B5EF4-FFF2-40B4-BE49-F238E27FC236}">
                <a16:creationId xmlns:a16="http://schemas.microsoft.com/office/drawing/2014/main" id="{E5150D44-B26F-6545-8859-744BF8A73F5A}"/>
              </a:ext>
            </a:extLst>
          </p:cNvPr>
          <p:cNvSpPr>
            <a:spLocks noGrp="1"/>
          </p:cNvSpPr>
          <p:nvPr>
            <p:ph type="sldNum" sz="quarter" idx="4294967295"/>
          </p:nvPr>
        </p:nvSpPr>
        <p:spPr>
          <a:xfrm>
            <a:off x="8648700" y="4884739"/>
            <a:ext cx="495300" cy="274637"/>
          </a:xfrm>
          <a:prstGeom prst="rect">
            <a:avLst/>
          </a:prstGeom>
        </p:spPr>
        <p:txBody>
          <a:bodyPr>
            <a:noAutofit/>
          </a:bodyPr>
          <a:lstStyle/>
          <a:p>
            <a:pPr defTabSz="457189"/>
            <a:fld id="{3945D0FD-48F1-4D72-80C5-FFB60B92A834}" type="slidenum">
              <a:rPr lang="en-US" sz="900">
                <a:solidFill>
                  <a:srgbClr val="282828"/>
                </a:solidFill>
                <a:latin typeface="CiscoSansTT ExtraLight"/>
                <a:ea typeface="MS PGothic" panose="020B0600070205080204" pitchFamily="34" charset="-128"/>
              </a:rPr>
              <a:pPr defTabSz="457189"/>
              <a:t>190</a:t>
            </a:fld>
            <a:endParaRPr lang="en-US" sz="900">
              <a:solidFill>
                <a:srgbClr val="282828"/>
              </a:solidFill>
              <a:latin typeface="CiscoSansTT ExtraLight"/>
              <a:ea typeface="MS PGothic" panose="020B0600070205080204" pitchFamily="34" charset="-128"/>
            </a:endParaRPr>
          </a:p>
        </p:txBody>
      </p:sp>
      <p:sp>
        <p:nvSpPr>
          <p:cNvPr id="4" name="テキスト プレースホルダー 3">
            <a:extLst>
              <a:ext uri="{FF2B5EF4-FFF2-40B4-BE49-F238E27FC236}">
                <a16:creationId xmlns:a16="http://schemas.microsoft.com/office/drawing/2014/main" id="{60EADECB-56CE-44E5-99B4-B93FBCBEB575}"/>
              </a:ext>
            </a:extLst>
          </p:cNvPr>
          <p:cNvSpPr>
            <a:spLocks noGrp="1"/>
          </p:cNvSpPr>
          <p:nvPr>
            <p:ph type="body" sz="quarter" idx="11"/>
          </p:nvPr>
        </p:nvSpPr>
        <p:spPr/>
        <p:txBody>
          <a:bodyPr/>
          <a:lstStyle/>
          <a:p>
            <a:r>
              <a:rPr lang="ja-JP" altLang="en-US" dirty="0"/>
              <a:t>セットアップ確認 </a:t>
            </a:r>
            <a:r>
              <a:rPr lang="en-US" altLang="ja-JP" dirty="0"/>
              <a:t>(CLI)</a:t>
            </a:r>
            <a:endParaRPr lang="ja-JP" altLang="en-US" dirty="0"/>
          </a:p>
        </p:txBody>
      </p:sp>
      <p:sp>
        <p:nvSpPr>
          <p:cNvPr id="12" name="吹き出し: 線 10">
            <a:extLst>
              <a:ext uri="{FF2B5EF4-FFF2-40B4-BE49-F238E27FC236}">
                <a16:creationId xmlns:a16="http://schemas.microsoft.com/office/drawing/2014/main" id="{5663CA4C-6EF6-43DB-A4C0-D7C0BF67D26E}"/>
              </a:ext>
            </a:extLst>
          </p:cNvPr>
          <p:cNvSpPr/>
          <p:nvPr/>
        </p:nvSpPr>
        <p:spPr>
          <a:xfrm>
            <a:off x="1552355" y="1228235"/>
            <a:ext cx="3007723" cy="243792"/>
          </a:xfrm>
          <a:prstGeom prst="callout1">
            <a:avLst>
              <a:gd name="adj1" fmla="val 54651"/>
              <a:gd name="adj2" fmla="val 734"/>
              <a:gd name="adj3" fmla="val 54024"/>
              <a:gd name="adj4" fmla="val -35207"/>
            </a:avLst>
          </a:prstGeom>
          <a:solidFill>
            <a:schemeClr val="accent1">
              <a:alpha val="1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defTabSz="685783">
              <a:defRPr/>
            </a:pPr>
            <a:r>
              <a:rPr lang="en-US" altLang="ja-JP" sz="1050" dirty="0">
                <a:solidFill>
                  <a:srgbClr val="282828"/>
                </a:solidFill>
                <a:latin typeface="CiscoSansTT ExtraLight"/>
                <a:ea typeface="MS PGothic" panose="020B0600070205080204" pitchFamily="34" charset="-128"/>
              </a:rPr>
              <a:t> SSD</a:t>
            </a:r>
            <a:r>
              <a:rPr lang="ja-JP" altLang="en-US" sz="1050" dirty="0">
                <a:solidFill>
                  <a:srgbClr val="282828"/>
                </a:solidFill>
                <a:latin typeface="CiscoSansTT ExtraLight"/>
                <a:ea typeface="MS PGothic" panose="020B0600070205080204" pitchFamily="34" charset="-128"/>
              </a:rPr>
              <a:t>挿入時にアラート表示</a:t>
            </a:r>
          </a:p>
        </p:txBody>
      </p:sp>
    </p:spTree>
    <p:extLst>
      <p:ext uri="{BB962C8B-B14F-4D97-AF65-F5344CB8AC3E}">
        <p14:creationId xmlns:p14="http://schemas.microsoft.com/office/powerpoint/2010/main" val="1295746207"/>
      </p:ext>
    </p:extLst>
  </p:cSld>
  <p:clrMapOvr>
    <a:masterClrMapping/>
  </p:clrMapOvr>
</p:sld>
</file>

<file path=ppt/slides/slide1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四角形: 角を丸くする 12">
            <a:extLst>
              <a:ext uri="{FF2B5EF4-FFF2-40B4-BE49-F238E27FC236}">
                <a16:creationId xmlns:a16="http://schemas.microsoft.com/office/drawing/2014/main" id="{50FBD80F-5ED4-4035-9755-8AD71E2148DE}"/>
              </a:ext>
            </a:extLst>
          </p:cNvPr>
          <p:cNvSpPr/>
          <p:nvPr/>
        </p:nvSpPr>
        <p:spPr>
          <a:xfrm>
            <a:off x="214662" y="1121885"/>
            <a:ext cx="8686801" cy="778762"/>
          </a:xfrm>
          <a:prstGeom prst="roundRect">
            <a:avLst/>
          </a:prstGeom>
          <a:solidFill>
            <a:schemeClr val="tx2"/>
          </a:solidFill>
          <a:ln w="9525" cap="flat" cmpd="sng" algn="ctr">
            <a:noFill/>
            <a:prstDash val="solid"/>
            <a:round/>
            <a:headEnd type="none" w="med" len="med"/>
            <a:tailEnd type="none" w="med" len="med"/>
          </a:ln>
        </p:spPr>
        <p:style>
          <a:lnRef idx="0">
            <a:scrgbClr r="0" g="0" b="0"/>
          </a:lnRef>
          <a:fillRef idx="0">
            <a:scrgbClr r="0" g="0" b="0"/>
          </a:fillRef>
          <a:effectRef idx="0">
            <a:scrgbClr r="0" g="0" b="0"/>
          </a:effectRef>
          <a:fontRef idx="minor">
            <a:schemeClr val="accent1"/>
          </a:fontRef>
        </p:style>
        <p:txBody>
          <a:bodyPr rtlCol="0" anchor="ctr"/>
          <a:lstStyle/>
          <a:p>
            <a:pPr defTabSz="457189"/>
            <a:r>
              <a:rPr lang="en-US" altLang="ja-JP" sz="1200" dirty="0">
                <a:solidFill>
                  <a:srgbClr val="00BCEB">
                    <a:lumMod val="20000"/>
                    <a:lumOff val="80000"/>
                  </a:srgbClr>
                </a:solidFill>
                <a:latin typeface="CiscoSansTT ExtraLight"/>
                <a:ea typeface="MS PGothic" panose="020B0600070205080204" pitchFamily="34" charset="-128"/>
              </a:rPr>
              <a:t>Catalyst 9000 </a:t>
            </a:r>
            <a:r>
              <a:rPr lang="ja-JP" altLang="en-US" sz="1200" dirty="0">
                <a:solidFill>
                  <a:srgbClr val="00BCEB">
                    <a:lumMod val="20000"/>
                    <a:lumOff val="80000"/>
                  </a:srgbClr>
                </a:solidFill>
                <a:latin typeface="CiscoSansTT ExtraLight"/>
                <a:ea typeface="MS PGothic" panose="020B0600070205080204" pitchFamily="34" charset="-128"/>
              </a:rPr>
              <a:t>シリーズは、組み込み型の</a:t>
            </a:r>
            <a:r>
              <a:rPr lang="en-US" altLang="ja-JP" sz="1200" dirty="0" err="1">
                <a:solidFill>
                  <a:srgbClr val="00BCEB">
                    <a:lumMod val="20000"/>
                    <a:lumOff val="80000"/>
                  </a:srgbClr>
                </a:solidFill>
                <a:latin typeface="CiscoSansTT ExtraLight"/>
                <a:ea typeface="MS PGothic" panose="020B0600070205080204" pitchFamily="34" charset="-128"/>
              </a:rPr>
              <a:t>WebUI</a:t>
            </a:r>
            <a:r>
              <a:rPr lang="en-US" altLang="ja-JP" sz="1200" dirty="0">
                <a:solidFill>
                  <a:srgbClr val="00BCEB">
                    <a:lumMod val="20000"/>
                    <a:lumOff val="80000"/>
                  </a:srgbClr>
                </a:solidFill>
                <a:latin typeface="CiscoSansTT ExtraLight"/>
                <a:ea typeface="MS PGothic" panose="020B0600070205080204" pitchFamily="34" charset="-128"/>
              </a:rPr>
              <a:t> </a:t>
            </a:r>
            <a:r>
              <a:rPr lang="ja-JP" altLang="en-US" sz="1200" dirty="0">
                <a:solidFill>
                  <a:srgbClr val="00BCEB">
                    <a:lumMod val="20000"/>
                    <a:lumOff val="80000"/>
                  </a:srgbClr>
                </a:solidFill>
                <a:latin typeface="CiscoSansTT ExtraLight"/>
                <a:ea typeface="MS PGothic" panose="020B0600070205080204" pitchFamily="34" charset="-128"/>
              </a:rPr>
              <a:t>デバイス管理ツールを提供しています。デバイスのプロビジョニングから、デバイスの展開および管理を簡素化し、ユーザエクスペリエンスを向上する機能を提供します。</a:t>
            </a:r>
            <a:r>
              <a:rPr lang="en-US" altLang="ja-JP" sz="1200" dirty="0" err="1">
                <a:solidFill>
                  <a:srgbClr val="00BCEB">
                    <a:lumMod val="20000"/>
                    <a:lumOff val="80000"/>
                  </a:srgbClr>
                </a:solidFill>
                <a:latin typeface="CiscoSansTT ExtraLight"/>
                <a:ea typeface="MS PGothic" panose="020B0600070205080204" pitchFamily="34" charset="-128"/>
              </a:rPr>
              <a:t>WebUI</a:t>
            </a:r>
            <a:r>
              <a:rPr lang="en-US" altLang="ja-JP" sz="1200" dirty="0">
                <a:solidFill>
                  <a:srgbClr val="00BCEB">
                    <a:lumMod val="20000"/>
                    <a:lumOff val="80000"/>
                  </a:srgbClr>
                </a:solidFill>
                <a:latin typeface="CiscoSansTT ExtraLight"/>
                <a:ea typeface="MS PGothic" panose="020B0600070205080204" pitchFamily="34" charset="-128"/>
              </a:rPr>
              <a:t> </a:t>
            </a:r>
            <a:r>
              <a:rPr lang="ja-JP" altLang="en-US" sz="1200" dirty="0">
                <a:solidFill>
                  <a:srgbClr val="00BCEB">
                    <a:lumMod val="20000"/>
                    <a:lumOff val="80000"/>
                  </a:srgbClr>
                </a:solidFill>
                <a:latin typeface="CiscoSansTT ExtraLight"/>
                <a:ea typeface="MS PGothic" panose="020B0600070205080204" pitchFamily="34" charset="-128"/>
              </a:rPr>
              <a:t>を使用すれば、</a:t>
            </a:r>
            <a:r>
              <a:rPr lang="en-US" altLang="ja-JP" sz="1200" dirty="0">
                <a:solidFill>
                  <a:srgbClr val="00BCEB">
                    <a:lumMod val="20000"/>
                    <a:lumOff val="80000"/>
                  </a:srgbClr>
                </a:solidFill>
                <a:latin typeface="CiscoSansTT ExtraLight"/>
                <a:ea typeface="MS PGothic" panose="020B0600070205080204" pitchFamily="34" charset="-128"/>
              </a:rPr>
              <a:t>CLI </a:t>
            </a:r>
            <a:r>
              <a:rPr lang="ja-JP" altLang="en-US" sz="1200" dirty="0">
                <a:solidFill>
                  <a:srgbClr val="00BCEB">
                    <a:lumMod val="20000"/>
                    <a:lumOff val="80000"/>
                  </a:srgbClr>
                </a:solidFill>
                <a:latin typeface="CiscoSansTT ExtraLight"/>
                <a:ea typeface="MS PGothic" panose="020B0600070205080204" pitchFamily="34" charset="-128"/>
              </a:rPr>
              <a:t>の専門知識がなくても、設定を構築し、デバイスのモニタリングとトラブルシューティングを行うことができます。</a:t>
            </a:r>
          </a:p>
          <a:p>
            <a:pPr defTabSz="457189"/>
            <a:r>
              <a:rPr lang="ja-JP" altLang="en-US" sz="1200" dirty="0">
                <a:solidFill>
                  <a:srgbClr val="00BCEB">
                    <a:lumMod val="20000"/>
                    <a:lumOff val="80000"/>
                  </a:srgbClr>
                </a:solidFill>
                <a:latin typeface="CiscoSansTT ExtraLight"/>
                <a:ea typeface="MS PGothic" panose="020B0600070205080204" pitchFamily="34" charset="-128"/>
              </a:rPr>
              <a:t>本機能は、</a:t>
            </a:r>
            <a:r>
              <a:rPr lang="en-US" altLang="ja-JP" sz="1200" dirty="0" err="1">
                <a:solidFill>
                  <a:srgbClr val="00BCEB">
                    <a:lumMod val="20000"/>
                    <a:lumOff val="80000"/>
                  </a:srgbClr>
                </a:solidFill>
                <a:latin typeface="CiscoSansTT ExtraLight"/>
                <a:ea typeface="MS PGothic" panose="020B0600070205080204" pitchFamily="34" charset="-128"/>
              </a:rPr>
              <a:t>Nerwork</a:t>
            </a:r>
            <a:r>
              <a:rPr lang="en-US" altLang="ja-JP" sz="1200" dirty="0">
                <a:solidFill>
                  <a:srgbClr val="00BCEB">
                    <a:lumMod val="20000"/>
                    <a:lumOff val="80000"/>
                  </a:srgbClr>
                </a:solidFill>
                <a:latin typeface="CiscoSansTT ExtraLight"/>
                <a:ea typeface="MS PGothic" panose="020B0600070205080204" pitchFamily="34" charset="-128"/>
              </a:rPr>
              <a:t> Essential</a:t>
            </a:r>
            <a:r>
              <a:rPr lang="ja-JP" altLang="en-US" sz="1200" dirty="0">
                <a:solidFill>
                  <a:srgbClr val="00BCEB">
                    <a:lumMod val="20000"/>
                    <a:lumOff val="80000"/>
                  </a:srgbClr>
                </a:solidFill>
                <a:latin typeface="CiscoSansTT ExtraLight"/>
                <a:ea typeface="MS PGothic" panose="020B0600070205080204" pitchFamily="34" charset="-128"/>
              </a:rPr>
              <a:t>ライセンス以上でサポートされます</a:t>
            </a:r>
          </a:p>
        </p:txBody>
      </p:sp>
      <p:sp>
        <p:nvSpPr>
          <p:cNvPr id="3" name="Title 2">
            <a:extLst>
              <a:ext uri="{FF2B5EF4-FFF2-40B4-BE49-F238E27FC236}">
                <a16:creationId xmlns:a16="http://schemas.microsoft.com/office/drawing/2014/main" id="{B4E46717-193D-964E-B331-2B7326FCC372}"/>
              </a:ext>
            </a:extLst>
          </p:cNvPr>
          <p:cNvSpPr>
            <a:spLocks noGrp="1"/>
          </p:cNvSpPr>
          <p:nvPr>
            <p:ph type="title"/>
          </p:nvPr>
        </p:nvSpPr>
        <p:spPr/>
        <p:txBody>
          <a:bodyPr anchor="t"/>
          <a:lstStyle/>
          <a:p>
            <a:r>
              <a:rPr kumimoji="1" lang="en-US" altLang="ja-JP" sz="2775" dirty="0"/>
              <a:t>IOS XE </a:t>
            </a:r>
            <a:r>
              <a:rPr kumimoji="1" lang="en-US" altLang="ja-JP" sz="2775" dirty="0" err="1"/>
              <a:t>WebUI</a:t>
            </a:r>
            <a:endParaRPr lang="en-US" dirty="0">
              <a:latin typeface="+mn-lt"/>
              <a:ea typeface="MS PGothic" panose="020B0600070205080204" pitchFamily="34" charset="-128"/>
            </a:endParaRPr>
          </a:p>
        </p:txBody>
      </p:sp>
      <p:sp>
        <p:nvSpPr>
          <p:cNvPr id="5" name="Text Placeholder 4">
            <a:extLst>
              <a:ext uri="{FF2B5EF4-FFF2-40B4-BE49-F238E27FC236}">
                <a16:creationId xmlns:a16="http://schemas.microsoft.com/office/drawing/2014/main" id="{A9F797BE-25B5-8A46-B6B8-37C32BBAD93F}"/>
              </a:ext>
            </a:extLst>
          </p:cNvPr>
          <p:cNvSpPr>
            <a:spLocks noGrp="1"/>
          </p:cNvSpPr>
          <p:nvPr>
            <p:ph type="body" sz="quarter" idx="11"/>
          </p:nvPr>
        </p:nvSpPr>
        <p:spPr/>
        <p:txBody>
          <a:bodyPr anchor="b"/>
          <a:lstStyle/>
          <a:p>
            <a:pPr marL="169545" indent="-169545"/>
            <a:r>
              <a:rPr lang="ja-JP" altLang="en-US" sz="1388">
                <a:ea typeface="MS PGothic"/>
              </a:rPr>
              <a:t>機能説明</a:t>
            </a:r>
          </a:p>
        </p:txBody>
      </p:sp>
      <p:sp>
        <p:nvSpPr>
          <p:cNvPr id="6" name="Text Placeholder 5">
            <a:extLst>
              <a:ext uri="{FF2B5EF4-FFF2-40B4-BE49-F238E27FC236}">
                <a16:creationId xmlns:a16="http://schemas.microsoft.com/office/drawing/2014/main" id="{AD0CEF74-413B-8F45-AD7F-1418652859F4}"/>
              </a:ext>
            </a:extLst>
          </p:cNvPr>
          <p:cNvSpPr>
            <a:spLocks noGrp="1"/>
          </p:cNvSpPr>
          <p:nvPr>
            <p:ph type="body" sz="quarter" idx="12"/>
          </p:nvPr>
        </p:nvSpPr>
        <p:spPr/>
        <p:txBody>
          <a:bodyPr/>
          <a:lstStyle/>
          <a:p>
            <a:r>
              <a:rPr kumimoji="1" lang="en-US" altLang="ja-JP">
                <a:ea typeface="MS PGothic" panose="020B0600070205080204" pitchFamily="34" charset="-128"/>
              </a:rPr>
              <a:t>3.2  IOS Management</a:t>
            </a:r>
            <a:endParaRPr lang="en-US" altLang="ja-JP">
              <a:solidFill>
                <a:schemeClr val="accent3">
                  <a:lumMod val="50000"/>
                </a:schemeClr>
              </a:solidFill>
              <a:ea typeface="MS PGothic" panose="020B0600070205080204" pitchFamily="34" charset="-128"/>
              <a:cs typeface="CiscoSansTT" panose="020B0503020201020303" pitchFamily="34" charset="0"/>
            </a:endParaRPr>
          </a:p>
        </p:txBody>
      </p:sp>
      <p:sp>
        <p:nvSpPr>
          <p:cNvPr id="8" name="テキスト ボックス 7">
            <a:extLst>
              <a:ext uri="{FF2B5EF4-FFF2-40B4-BE49-F238E27FC236}">
                <a16:creationId xmlns:a16="http://schemas.microsoft.com/office/drawing/2014/main" id="{38E02654-AFC3-4319-B19F-7FA00842965E}"/>
              </a:ext>
            </a:extLst>
          </p:cNvPr>
          <p:cNvSpPr txBox="1"/>
          <p:nvPr/>
        </p:nvSpPr>
        <p:spPr>
          <a:xfrm>
            <a:off x="227413" y="3149540"/>
            <a:ext cx="3905384" cy="1698029"/>
          </a:xfrm>
          <a:prstGeom prst="rect">
            <a:avLst/>
          </a:prstGeom>
          <a:noFill/>
        </p:spPr>
        <p:txBody>
          <a:bodyPr wrap="square" lIns="68580" tIns="34290" rIns="68580" bIns="34290" rtlCol="0" anchor="t">
            <a:spAutoFit/>
          </a:bodyPr>
          <a:lstStyle/>
          <a:p>
            <a:pPr marL="170974" indent="-170974" defTabSz="457189">
              <a:buFont typeface="Apple SD Gothic Neo Regular" panose="02000300000000000000" pitchFamily="2" charset="-127"/>
              <a:buChar char="◼"/>
            </a:pPr>
            <a:r>
              <a:rPr lang="ja-JP" altLang="en-US" sz="1200" b="1" dirty="0">
                <a:solidFill>
                  <a:srgbClr val="005073"/>
                </a:solidFill>
                <a:latin typeface="+mn-lt"/>
                <a:ea typeface="MS PGothic" panose="020B0600070205080204" pitchFamily="34" charset="-128"/>
              </a:rPr>
              <a:t>対応バーション</a:t>
            </a:r>
            <a:endParaRPr lang="en-US" altLang="ja-JP" sz="1200" b="1" dirty="0">
              <a:solidFill>
                <a:srgbClr val="005073"/>
              </a:solidFill>
              <a:latin typeface="+mn-lt"/>
              <a:ea typeface="MS PGothic" panose="020B0600070205080204" pitchFamily="34" charset="-128"/>
            </a:endParaRPr>
          </a:p>
          <a:p>
            <a:pPr defTabSz="457189"/>
            <a:r>
              <a:rPr lang="en-US" altLang="ja-JP" sz="1088" dirty="0">
                <a:solidFill>
                  <a:srgbClr val="282828"/>
                </a:solidFill>
                <a:latin typeface="+mn-lt"/>
                <a:ea typeface="MS PGothic"/>
              </a:rPr>
              <a:t>IOS-XE 16 </a:t>
            </a:r>
            <a:r>
              <a:rPr lang="ja-JP" altLang="en-US" sz="1088" dirty="0">
                <a:solidFill>
                  <a:srgbClr val="282828"/>
                </a:solidFill>
                <a:latin typeface="+mn-lt"/>
                <a:ea typeface="MS PGothic"/>
              </a:rPr>
              <a:t>以降</a:t>
            </a:r>
            <a:br>
              <a:rPr lang="en-US" altLang="ja-JP" sz="1088" dirty="0">
                <a:solidFill>
                  <a:srgbClr val="282828"/>
                </a:solidFill>
                <a:latin typeface="+mn-lt"/>
                <a:ea typeface="MS PGothic"/>
              </a:rPr>
            </a:br>
            <a:r>
              <a:rPr lang="en-US" altLang="ja-JP" sz="1088" dirty="0">
                <a:latin typeface="+mn-lt"/>
                <a:ea typeface="+mn-lt"/>
              </a:rPr>
              <a:t>PC</a:t>
            </a:r>
            <a:r>
              <a:rPr lang="ja" altLang="en-US" sz="1088" dirty="0">
                <a:latin typeface="+mn-lt"/>
                <a:ea typeface="MS PGothic"/>
              </a:rPr>
              <a:t>システム要件</a:t>
            </a:r>
            <a:endParaRPr lang="ja" altLang="en-US" sz="1088" dirty="0">
              <a:latin typeface="+mn-lt"/>
              <a:ea typeface="MS PGothic"/>
              <a:cs typeface="+mn-lt"/>
            </a:endParaRPr>
          </a:p>
          <a:p>
            <a:pPr defTabSz="457189">
              <a:lnSpc>
                <a:spcPct val="90000"/>
              </a:lnSpc>
              <a:spcBef>
                <a:spcPts val="750"/>
              </a:spcBef>
            </a:pPr>
            <a:r>
              <a:rPr lang="en-US" altLang="ja-JP" sz="1088" dirty="0">
                <a:latin typeface="+mn-lt"/>
                <a:ea typeface="+mn-lt"/>
              </a:rPr>
              <a:t>　OS		Windows 10 </a:t>
            </a:r>
            <a:r>
              <a:rPr lang="ja-JP" altLang="en-US" sz="1088" dirty="0">
                <a:latin typeface="+mn-lt"/>
                <a:ea typeface="MS PGothic"/>
              </a:rPr>
              <a:t>以降</a:t>
            </a:r>
            <a:r>
              <a:rPr lang="en-US" altLang="ja-JP" sz="1088" dirty="0">
                <a:latin typeface="+mn-lt"/>
                <a:ea typeface="MS PGothic"/>
              </a:rPr>
              <a:t>	</a:t>
            </a:r>
            <a:br>
              <a:rPr lang="en-US" altLang="ja-JP" sz="1088" dirty="0">
                <a:latin typeface="+mn-lt"/>
                <a:ea typeface="MS PGothic"/>
              </a:rPr>
            </a:br>
            <a:r>
              <a:rPr lang="en-US" altLang="ja-JP" sz="1088" dirty="0">
                <a:latin typeface="+mn-lt"/>
                <a:ea typeface="MS PGothic"/>
              </a:rPr>
              <a:t>		</a:t>
            </a:r>
            <a:r>
              <a:rPr lang="en-US" altLang="ja-JP" sz="1088" dirty="0">
                <a:latin typeface="+mn-lt"/>
                <a:ea typeface="+mn-lt"/>
              </a:rPr>
              <a:t>Mac OS X 10.9.5 </a:t>
            </a:r>
            <a:r>
              <a:rPr lang="ja-JP" altLang="en-US" sz="1088" dirty="0">
                <a:latin typeface="+mn-lt"/>
                <a:ea typeface="MS PGothic"/>
              </a:rPr>
              <a:t>以降</a:t>
            </a:r>
            <a:endParaRPr lang="en-US" altLang="ja-JP" sz="1088" dirty="0">
              <a:latin typeface="+mn-lt"/>
              <a:ea typeface="MS PGothic"/>
              <a:cs typeface="+mn-lt"/>
            </a:endParaRPr>
          </a:p>
          <a:p>
            <a:pPr defTabSz="457189">
              <a:lnSpc>
                <a:spcPct val="90000"/>
              </a:lnSpc>
              <a:spcBef>
                <a:spcPts val="750"/>
              </a:spcBef>
            </a:pPr>
            <a:r>
              <a:rPr lang="ja-JP" altLang="en-US" sz="1088" dirty="0">
                <a:latin typeface="+mn-lt"/>
                <a:ea typeface="游ゴシック"/>
              </a:rPr>
              <a:t>　</a:t>
            </a:r>
            <a:r>
              <a:rPr lang="ja-JP" altLang="en-US" sz="1088" dirty="0">
                <a:latin typeface="+mn-lt"/>
                <a:ea typeface="MS PGothic"/>
              </a:rPr>
              <a:t>ブラウザ</a:t>
            </a:r>
            <a:r>
              <a:rPr lang="en-US" altLang="ja-JP" sz="1088" dirty="0">
                <a:latin typeface="+mn-lt"/>
                <a:ea typeface="MS PGothic"/>
              </a:rPr>
              <a:t>	</a:t>
            </a:r>
            <a:r>
              <a:rPr lang="en-US" altLang="ja-JP" sz="1088" dirty="0">
                <a:latin typeface="+mn-lt"/>
                <a:ea typeface="+mn-lt"/>
              </a:rPr>
              <a:t>Google Chrome—Version 59 </a:t>
            </a:r>
            <a:r>
              <a:rPr lang="ja-JP" altLang="en-US" sz="1088" dirty="0">
                <a:latin typeface="+mn-lt"/>
                <a:ea typeface="MS PGothic"/>
              </a:rPr>
              <a:t>以降</a:t>
            </a:r>
            <a:br>
              <a:rPr lang="en-US" altLang="ja-JP" sz="1088" dirty="0">
                <a:latin typeface="+mn-lt"/>
                <a:ea typeface="MS PGothic"/>
              </a:rPr>
            </a:br>
            <a:r>
              <a:rPr lang="en-US" altLang="ja-JP" sz="1088" dirty="0">
                <a:latin typeface="+mn-lt"/>
                <a:ea typeface="MS PGothic"/>
              </a:rPr>
              <a:t>		</a:t>
            </a:r>
            <a:r>
              <a:rPr lang="en-US" altLang="ja-JP" sz="1088" dirty="0">
                <a:latin typeface="+mn-lt"/>
                <a:ea typeface="+mn-lt"/>
              </a:rPr>
              <a:t>Microsoft Edge</a:t>
            </a:r>
            <a:br>
              <a:rPr lang="en-US" altLang="ja-JP" sz="1088" dirty="0">
                <a:latin typeface="+mn-lt"/>
                <a:ea typeface="+mn-lt"/>
              </a:rPr>
            </a:br>
            <a:r>
              <a:rPr lang="en-US" altLang="ja-JP" sz="1088" dirty="0">
                <a:latin typeface="+mn-lt"/>
                <a:ea typeface="+mn-lt"/>
              </a:rPr>
              <a:t>		Mozilla Firefox—Version 54</a:t>
            </a:r>
            <a:r>
              <a:rPr lang="ja-JP" altLang="en-US" sz="1088" dirty="0">
                <a:latin typeface="+mn-lt"/>
                <a:ea typeface="MS PGothic"/>
              </a:rPr>
              <a:t>以降</a:t>
            </a:r>
            <a:br>
              <a:rPr lang="en-US" altLang="ja-JP" sz="1088" dirty="0">
                <a:latin typeface="+mn-lt"/>
                <a:ea typeface="MS PGothic"/>
              </a:rPr>
            </a:br>
            <a:r>
              <a:rPr lang="en-US" altLang="ja-JP" sz="1088" dirty="0">
                <a:latin typeface="+mn-lt"/>
                <a:ea typeface="MS PGothic"/>
              </a:rPr>
              <a:t>		</a:t>
            </a:r>
            <a:r>
              <a:rPr lang="en-US" altLang="ja-JP" sz="1088" dirty="0">
                <a:latin typeface="+mn-lt"/>
                <a:ea typeface="+mn-lt"/>
              </a:rPr>
              <a:t>Safari—Version 10 </a:t>
            </a:r>
            <a:r>
              <a:rPr lang="ja-JP" altLang="en-US" sz="1088" dirty="0">
                <a:latin typeface="+mn-lt"/>
                <a:ea typeface="MS PGothic"/>
              </a:rPr>
              <a:t>以降</a:t>
            </a:r>
            <a:endParaRPr lang="en-US" sz="1088" dirty="0">
              <a:latin typeface="+mn-lt"/>
              <a:ea typeface="MS PGothic"/>
              <a:cs typeface="+mn-lt"/>
            </a:endParaRPr>
          </a:p>
        </p:txBody>
      </p:sp>
      <p:sp>
        <p:nvSpPr>
          <p:cNvPr id="12" name="Slide Number Placeholder 4">
            <a:extLst>
              <a:ext uri="{FF2B5EF4-FFF2-40B4-BE49-F238E27FC236}">
                <a16:creationId xmlns:a16="http://schemas.microsoft.com/office/drawing/2014/main" id="{B92F76B4-415A-5C4D-BC8C-A1B59E43932D}"/>
              </a:ext>
            </a:extLst>
          </p:cNvPr>
          <p:cNvSpPr>
            <a:spLocks noGrp="1"/>
          </p:cNvSpPr>
          <p:nvPr>
            <p:ph type="sldNum" sz="quarter" idx="4294967295"/>
          </p:nvPr>
        </p:nvSpPr>
        <p:spPr>
          <a:xfrm>
            <a:off x="8648700" y="4884739"/>
            <a:ext cx="495300" cy="274637"/>
          </a:xfrm>
          <a:prstGeom prst="rect">
            <a:avLst/>
          </a:prstGeom>
        </p:spPr>
        <p:txBody>
          <a:bodyPr>
            <a:noAutofit/>
          </a:bodyPr>
          <a:lstStyle/>
          <a:p>
            <a:pPr defTabSz="457189"/>
            <a:fld id="{3945D0FD-48F1-4D72-80C5-FFB60B92A834}" type="slidenum">
              <a:rPr lang="en-US" sz="900">
                <a:solidFill>
                  <a:srgbClr val="282828"/>
                </a:solidFill>
                <a:latin typeface="+mn-lt"/>
                <a:ea typeface="MS PGothic" panose="020B0600070205080204" pitchFamily="34" charset="-128"/>
              </a:rPr>
              <a:pPr defTabSz="457189"/>
              <a:t>191</a:t>
            </a:fld>
            <a:endParaRPr lang="en-US" sz="900">
              <a:solidFill>
                <a:srgbClr val="282828"/>
              </a:solidFill>
              <a:latin typeface="+mn-lt"/>
              <a:ea typeface="MS PGothic" panose="020B0600070205080204" pitchFamily="34" charset="-128"/>
            </a:endParaRPr>
          </a:p>
        </p:txBody>
      </p:sp>
      <p:sp>
        <p:nvSpPr>
          <p:cNvPr id="9" name="テキスト ボックス 8">
            <a:extLst>
              <a:ext uri="{FF2B5EF4-FFF2-40B4-BE49-F238E27FC236}">
                <a16:creationId xmlns:a16="http://schemas.microsoft.com/office/drawing/2014/main" id="{066467A0-027E-40F5-8DE4-8FE34E21CEE2}"/>
              </a:ext>
            </a:extLst>
          </p:cNvPr>
          <p:cNvSpPr txBox="1"/>
          <p:nvPr/>
        </p:nvSpPr>
        <p:spPr>
          <a:xfrm>
            <a:off x="227414" y="1907451"/>
            <a:ext cx="8633321" cy="1258421"/>
          </a:xfrm>
          <a:prstGeom prst="rect">
            <a:avLst/>
          </a:prstGeom>
          <a:noFill/>
        </p:spPr>
        <p:txBody>
          <a:bodyPr wrap="square" lIns="68580" tIns="34290" rIns="68580" bIns="34290" rtlCol="0" anchor="t">
            <a:spAutoFit/>
          </a:bodyPr>
          <a:lstStyle/>
          <a:p>
            <a:pPr marL="170974" indent="-170974" defTabSz="457189">
              <a:buFont typeface="Apple SD Gothic Neo Regular" panose="02000300000000000000" pitchFamily="2" charset="-127"/>
              <a:buChar char="◼"/>
            </a:pPr>
            <a:r>
              <a:rPr lang="ja-JP" altLang="en-US" sz="1200" b="1" dirty="0">
                <a:solidFill>
                  <a:srgbClr val="005073"/>
                </a:solidFill>
                <a:latin typeface="+mn-lt"/>
                <a:ea typeface="MS PGothic" panose="020B0600070205080204" pitchFamily="34" charset="-128"/>
              </a:rPr>
              <a:t>特徴</a:t>
            </a:r>
            <a:endParaRPr lang="en-US" altLang="ja-JP" sz="1200" b="1" dirty="0">
              <a:solidFill>
                <a:srgbClr val="005073"/>
              </a:solidFill>
              <a:latin typeface="+mn-lt"/>
              <a:ea typeface="MS PGothic" panose="020B0600070205080204" pitchFamily="34" charset="-128"/>
            </a:endParaRPr>
          </a:p>
          <a:p>
            <a:pPr defTabSz="457189"/>
            <a:r>
              <a:rPr lang="en-US" altLang="ja-JP" sz="1088" dirty="0">
                <a:latin typeface="+mn-lt"/>
                <a:ea typeface="MS PGothic"/>
              </a:rPr>
              <a:t>Day0</a:t>
            </a:r>
            <a:r>
              <a:rPr lang="ja-JP" altLang="en-US" sz="1088" dirty="0">
                <a:latin typeface="+mn-lt"/>
                <a:ea typeface="MS PGothic"/>
              </a:rPr>
              <a:t> </a:t>
            </a:r>
            <a:r>
              <a:rPr lang="en-US" altLang="ja-JP" sz="1088" dirty="0" err="1">
                <a:latin typeface="+mn-lt"/>
                <a:ea typeface="MS PGothic"/>
              </a:rPr>
              <a:t>WebUI</a:t>
            </a:r>
            <a:endParaRPr lang="en-US" altLang="ja-JP" sz="1088" dirty="0">
              <a:latin typeface="+mn-lt"/>
              <a:ea typeface="MS PGothic"/>
            </a:endParaRPr>
          </a:p>
          <a:p>
            <a:pPr defTabSz="457189"/>
            <a:r>
              <a:rPr lang="ja-JP" altLang="en-US" sz="1088" dirty="0">
                <a:latin typeface="+mn-lt"/>
                <a:ea typeface="MS PGothic"/>
              </a:rPr>
              <a:t>初期状態の</a:t>
            </a:r>
            <a:r>
              <a:rPr lang="en-US" altLang="ja-JP" sz="1088" dirty="0">
                <a:latin typeface="+mn-lt"/>
                <a:ea typeface="MS PGothic"/>
              </a:rPr>
              <a:t>Catalyst</a:t>
            </a:r>
            <a:r>
              <a:rPr lang="ja-JP" altLang="en-US" sz="1088" dirty="0">
                <a:latin typeface="+mn-lt"/>
                <a:ea typeface="MS PGothic"/>
              </a:rPr>
              <a:t>をセットアップするウィザード。ホスト名、管理</a:t>
            </a:r>
            <a:r>
              <a:rPr lang="en-US" altLang="ja-JP" sz="1088" dirty="0">
                <a:latin typeface="+mn-lt"/>
                <a:ea typeface="MS PGothic"/>
              </a:rPr>
              <a:t>IP</a:t>
            </a:r>
            <a:r>
              <a:rPr lang="ja-JP" altLang="en-US" sz="1088" dirty="0">
                <a:latin typeface="+mn-lt"/>
                <a:ea typeface="MS PGothic"/>
              </a:rPr>
              <a:t>アドレスといった基本パラメータの他、設置場所にあわせたサイトプロファイルを選択し、</a:t>
            </a:r>
            <a:r>
              <a:rPr lang="en-US" altLang="ja-JP" sz="1088" dirty="0">
                <a:latin typeface="+mn-lt"/>
                <a:ea typeface="MS PGothic"/>
              </a:rPr>
              <a:t>VLAN</a:t>
            </a:r>
            <a:r>
              <a:rPr lang="ja-JP" altLang="en-US" sz="1088" dirty="0">
                <a:latin typeface="+mn-lt"/>
                <a:ea typeface="MS PGothic"/>
              </a:rPr>
              <a:t>等のネットワーク設定ができます</a:t>
            </a:r>
            <a:endParaRPr lang="en-US" altLang="ja-JP" sz="1088" dirty="0">
              <a:latin typeface="+mn-lt"/>
              <a:ea typeface="MS PGothic"/>
            </a:endParaRPr>
          </a:p>
          <a:p>
            <a:pPr defTabSz="457189"/>
            <a:r>
              <a:rPr lang="en-US" altLang="ja-JP" sz="1088" dirty="0">
                <a:latin typeface="+mn-lt"/>
                <a:ea typeface="MS PGothic"/>
              </a:rPr>
              <a:t>Day1</a:t>
            </a:r>
            <a:r>
              <a:rPr lang="ja-JP" altLang="en-US" sz="1088" dirty="0">
                <a:latin typeface="+mn-lt"/>
                <a:ea typeface="MS PGothic"/>
              </a:rPr>
              <a:t> </a:t>
            </a:r>
            <a:r>
              <a:rPr lang="en-US" altLang="ja-JP" sz="1088" dirty="0" err="1">
                <a:latin typeface="+mn-lt"/>
                <a:ea typeface="MS PGothic"/>
              </a:rPr>
              <a:t>WebUI</a:t>
            </a:r>
            <a:endParaRPr lang="en-US" altLang="ja-JP" sz="1088" dirty="0">
              <a:latin typeface="+mn-lt"/>
              <a:ea typeface="MS PGothic"/>
            </a:endParaRPr>
          </a:p>
          <a:p>
            <a:pPr defTabSz="457189"/>
            <a:r>
              <a:rPr lang="ja-JP" altLang="en-US" sz="1088" dirty="0">
                <a:latin typeface="+mn-lt"/>
                <a:ea typeface="MS PGothic"/>
              </a:rPr>
              <a:t>装置のモニタリングのほか、機器の設定、トラブルシューティングツールを提供。</a:t>
            </a:r>
            <a:r>
              <a:rPr lang="en-US" altLang="ja-JP" sz="1088" dirty="0">
                <a:latin typeface="+mn-lt"/>
                <a:ea typeface="MS PGothic"/>
              </a:rPr>
              <a:t>Day0</a:t>
            </a:r>
            <a:r>
              <a:rPr lang="ja-JP" altLang="en-US" sz="1088" dirty="0">
                <a:latin typeface="+mn-lt"/>
                <a:ea typeface="MS PGothic"/>
              </a:rPr>
              <a:t> </a:t>
            </a:r>
            <a:r>
              <a:rPr lang="en-US" altLang="ja-JP" sz="1088" dirty="0" err="1">
                <a:latin typeface="+mn-lt"/>
                <a:ea typeface="MS PGothic"/>
              </a:rPr>
              <a:t>WebUI</a:t>
            </a:r>
            <a:r>
              <a:rPr lang="ja-JP" altLang="en-US" sz="1088" dirty="0">
                <a:latin typeface="+mn-lt"/>
                <a:ea typeface="MS PGothic"/>
              </a:rPr>
              <a:t>を利用して設定していなくても必要な設定がされていれば、利用ができます</a:t>
            </a:r>
            <a:endParaRPr lang="en-US" altLang="ja-JP" sz="1088" dirty="0">
              <a:latin typeface="+mn-lt"/>
              <a:ea typeface="ＭＳ Ｐゴシック"/>
            </a:endParaRPr>
          </a:p>
        </p:txBody>
      </p:sp>
      <p:pic>
        <p:nvPicPr>
          <p:cNvPr id="18" name="図 17">
            <a:extLst>
              <a:ext uri="{FF2B5EF4-FFF2-40B4-BE49-F238E27FC236}">
                <a16:creationId xmlns:a16="http://schemas.microsoft.com/office/drawing/2014/main" id="{71C27FA5-CCDA-46E3-8980-52978E0AC85E}"/>
              </a:ext>
            </a:extLst>
          </p:cNvPr>
          <p:cNvPicPr>
            <a:picLocks noChangeAspect="1"/>
          </p:cNvPicPr>
          <p:nvPr/>
        </p:nvPicPr>
        <p:blipFill>
          <a:blip r:embed="rId2"/>
          <a:stretch>
            <a:fillRect/>
          </a:stretch>
        </p:blipFill>
        <p:spPr>
          <a:xfrm>
            <a:off x="3708073" y="3083793"/>
            <a:ext cx="3510257" cy="1658906"/>
          </a:xfrm>
          <a:prstGeom prst="rect">
            <a:avLst/>
          </a:prstGeom>
          <a:ln>
            <a:solidFill>
              <a:schemeClr val="tx1">
                <a:lumMod val="75000"/>
                <a:lumOff val="25000"/>
              </a:schemeClr>
            </a:solidFill>
          </a:ln>
        </p:spPr>
      </p:pic>
      <p:pic>
        <p:nvPicPr>
          <p:cNvPr id="16" name="図 15">
            <a:extLst>
              <a:ext uri="{FF2B5EF4-FFF2-40B4-BE49-F238E27FC236}">
                <a16:creationId xmlns:a16="http://schemas.microsoft.com/office/drawing/2014/main" id="{95A27653-8103-4DAD-9BFC-4E5BA4AA1BC4}"/>
              </a:ext>
            </a:extLst>
          </p:cNvPr>
          <p:cNvPicPr>
            <a:picLocks noChangeAspect="1"/>
          </p:cNvPicPr>
          <p:nvPr/>
        </p:nvPicPr>
        <p:blipFill>
          <a:blip r:embed="rId3"/>
          <a:stretch>
            <a:fillRect/>
          </a:stretch>
        </p:blipFill>
        <p:spPr>
          <a:xfrm>
            <a:off x="5743776" y="3280118"/>
            <a:ext cx="3291703" cy="1803362"/>
          </a:xfrm>
          <a:prstGeom prst="rect">
            <a:avLst/>
          </a:prstGeom>
          <a:ln>
            <a:solidFill>
              <a:schemeClr val="tx1">
                <a:lumMod val="75000"/>
                <a:lumOff val="25000"/>
              </a:schemeClr>
            </a:solidFill>
          </a:ln>
        </p:spPr>
      </p:pic>
      <p:sp>
        <p:nvSpPr>
          <p:cNvPr id="20" name="TextBox 3">
            <a:extLst>
              <a:ext uri="{FF2B5EF4-FFF2-40B4-BE49-F238E27FC236}">
                <a16:creationId xmlns:a16="http://schemas.microsoft.com/office/drawing/2014/main" id="{9C34AFCA-65B1-483F-8B9D-5F1A13E60A86}"/>
              </a:ext>
            </a:extLst>
          </p:cNvPr>
          <p:cNvSpPr txBox="1"/>
          <p:nvPr/>
        </p:nvSpPr>
        <p:spPr>
          <a:xfrm>
            <a:off x="3708073" y="4784562"/>
            <a:ext cx="1009628" cy="230832"/>
          </a:xfrm>
          <a:prstGeom prst="rect">
            <a:avLst/>
          </a:prstGeom>
          <a:solidFill>
            <a:srgbClr val="B0E7FF">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8580" tIns="34290" rIns="68580" bIns="34290" numCol="1" spcCol="0" rtlCol="0" fromWordArt="0" anchor="t" anchorCtr="0" forceAA="0" compatLnSpc="1">
            <a:prstTxWarp prst="textNoShape">
              <a:avLst/>
            </a:prstTxWarp>
            <a:spAutoFit/>
          </a:bodyPr>
          <a:lstStyle>
            <a:defPPr>
              <a:defRPr lang="ja-JP"/>
            </a:defPPr>
            <a:lvl1pPr marL="0" algn="l" defTabSz="914400" rtl="0" eaLnBrk="1" latinLnBrk="0" hangingPunct="1">
              <a:defRPr kumimoji="1" sz="1800" kern="1200">
                <a:solidFill>
                  <a:schemeClr val="lt1"/>
                </a:solidFill>
                <a:latin typeface="+mn-lt"/>
                <a:ea typeface="+mn-ea"/>
                <a:cs typeface="+mn-cs"/>
              </a:defRPr>
            </a:lvl1pPr>
            <a:lvl2pPr marL="457200" algn="l" defTabSz="914400" rtl="0" eaLnBrk="1" latinLnBrk="0" hangingPunct="1">
              <a:defRPr kumimoji="1" sz="1800" kern="1200">
                <a:solidFill>
                  <a:schemeClr val="lt1"/>
                </a:solidFill>
                <a:latin typeface="+mn-lt"/>
                <a:ea typeface="+mn-ea"/>
                <a:cs typeface="+mn-cs"/>
              </a:defRPr>
            </a:lvl2pPr>
            <a:lvl3pPr marL="914400" algn="l" defTabSz="914400" rtl="0" eaLnBrk="1" latinLnBrk="0" hangingPunct="1">
              <a:defRPr kumimoji="1" sz="1800" kern="1200">
                <a:solidFill>
                  <a:schemeClr val="lt1"/>
                </a:solidFill>
                <a:latin typeface="+mn-lt"/>
                <a:ea typeface="+mn-ea"/>
                <a:cs typeface="+mn-cs"/>
              </a:defRPr>
            </a:lvl3pPr>
            <a:lvl4pPr marL="1371600" algn="l" defTabSz="914400" rtl="0" eaLnBrk="1" latinLnBrk="0" hangingPunct="1">
              <a:defRPr kumimoji="1" sz="1800" kern="1200">
                <a:solidFill>
                  <a:schemeClr val="lt1"/>
                </a:solidFill>
                <a:latin typeface="+mn-lt"/>
                <a:ea typeface="+mn-ea"/>
                <a:cs typeface="+mn-cs"/>
              </a:defRPr>
            </a:lvl4pPr>
            <a:lvl5pPr marL="1828800" algn="l" defTabSz="914400" rtl="0" eaLnBrk="1" latinLnBrk="0" hangingPunct="1">
              <a:defRPr kumimoji="1" sz="1800" kern="1200">
                <a:solidFill>
                  <a:schemeClr val="lt1"/>
                </a:solidFill>
                <a:latin typeface="+mn-lt"/>
                <a:ea typeface="+mn-ea"/>
                <a:cs typeface="+mn-cs"/>
              </a:defRPr>
            </a:lvl5pPr>
            <a:lvl6pPr marL="2286000" algn="l" defTabSz="914400" rtl="0" eaLnBrk="1" latinLnBrk="0" hangingPunct="1">
              <a:defRPr kumimoji="1" sz="1800" kern="1200">
                <a:solidFill>
                  <a:schemeClr val="lt1"/>
                </a:solidFill>
                <a:latin typeface="+mn-lt"/>
                <a:ea typeface="+mn-ea"/>
                <a:cs typeface="+mn-cs"/>
              </a:defRPr>
            </a:lvl6pPr>
            <a:lvl7pPr marL="2743200" algn="l" defTabSz="914400" rtl="0" eaLnBrk="1" latinLnBrk="0" hangingPunct="1">
              <a:defRPr kumimoji="1" sz="1800" kern="1200">
                <a:solidFill>
                  <a:schemeClr val="lt1"/>
                </a:solidFill>
                <a:latin typeface="+mn-lt"/>
                <a:ea typeface="+mn-ea"/>
                <a:cs typeface="+mn-cs"/>
              </a:defRPr>
            </a:lvl7pPr>
            <a:lvl8pPr marL="3200400" algn="l" defTabSz="914400" rtl="0" eaLnBrk="1" latinLnBrk="0" hangingPunct="1">
              <a:defRPr kumimoji="1" sz="1800" kern="1200">
                <a:solidFill>
                  <a:schemeClr val="lt1"/>
                </a:solidFill>
                <a:latin typeface="+mn-lt"/>
                <a:ea typeface="+mn-ea"/>
                <a:cs typeface="+mn-cs"/>
              </a:defRPr>
            </a:lvl8pPr>
            <a:lvl9pPr marL="3657600" algn="l" defTabSz="914400" rtl="0" eaLnBrk="1" latinLnBrk="0" hangingPunct="1">
              <a:defRPr kumimoji="1" sz="1800" kern="1200">
                <a:solidFill>
                  <a:schemeClr val="lt1"/>
                </a:solidFill>
                <a:latin typeface="+mn-lt"/>
                <a:ea typeface="+mn-ea"/>
                <a:cs typeface="+mn-cs"/>
              </a:defRPr>
            </a:lvl9pPr>
          </a:lstStyle>
          <a:p>
            <a:r>
              <a:rPr lang="en-US" altLang="ja-JP" sz="1050" dirty="0">
                <a:solidFill>
                  <a:srgbClr val="005073"/>
                </a:solidFill>
              </a:rPr>
              <a:t>Day0 </a:t>
            </a:r>
            <a:r>
              <a:rPr lang="en-US" altLang="ja-JP" sz="1050" dirty="0" err="1">
                <a:solidFill>
                  <a:srgbClr val="005073"/>
                </a:solidFill>
              </a:rPr>
              <a:t>WebUI</a:t>
            </a:r>
            <a:endParaRPr lang="en-US" sz="1050" dirty="0">
              <a:ea typeface="+mn-lt"/>
              <a:cs typeface="+mn-lt"/>
            </a:endParaRPr>
          </a:p>
        </p:txBody>
      </p:sp>
      <p:sp>
        <p:nvSpPr>
          <p:cNvPr id="21" name="TextBox 3">
            <a:extLst>
              <a:ext uri="{FF2B5EF4-FFF2-40B4-BE49-F238E27FC236}">
                <a16:creationId xmlns:a16="http://schemas.microsoft.com/office/drawing/2014/main" id="{E302904C-9AE2-44F7-81E5-0D910AD5DC0E}"/>
              </a:ext>
            </a:extLst>
          </p:cNvPr>
          <p:cNvSpPr txBox="1"/>
          <p:nvPr/>
        </p:nvSpPr>
        <p:spPr>
          <a:xfrm>
            <a:off x="8025850" y="3004929"/>
            <a:ext cx="1009628" cy="230832"/>
          </a:xfrm>
          <a:prstGeom prst="rect">
            <a:avLst/>
          </a:prstGeom>
          <a:solidFill>
            <a:srgbClr val="B0E7FF">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8580" tIns="34290" rIns="68580" bIns="34290" numCol="1" spcCol="0" rtlCol="0" fromWordArt="0" anchor="t" anchorCtr="0" forceAA="0" compatLnSpc="1">
            <a:prstTxWarp prst="textNoShape">
              <a:avLst/>
            </a:prstTxWarp>
            <a:spAutoFit/>
          </a:bodyPr>
          <a:lstStyle>
            <a:defPPr>
              <a:defRPr lang="ja-JP"/>
            </a:defPPr>
            <a:lvl1pPr marL="0" algn="l" defTabSz="914400" rtl="0" eaLnBrk="1" latinLnBrk="0" hangingPunct="1">
              <a:defRPr kumimoji="1" sz="1800" kern="1200">
                <a:solidFill>
                  <a:schemeClr val="lt1"/>
                </a:solidFill>
                <a:latin typeface="+mn-lt"/>
                <a:ea typeface="+mn-ea"/>
                <a:cs typeface="+mn-cs"/>
              </a:defRPr>
            </a:lvl1pPr>
            <a:lvl2pPr marL="457200" algn="l" defTabSz="914400" rtl="0" eaLnBrk="1" latinLnBrk="0" hangingPunct="1">
              <a:defRPr kumimoji="1" sz="1800" kern="1200">
                <a:solidFill>
                  <a:schemeClr val="lt1"/>
                </a:solidFill>
                <a:latin typeface="+mn-lt"/>
                <a:ea typeface="+mn-ea"/>
                <a:cs typeface="+mn-cs"/>
              </a:defRPr>
            </a:lvl2pPr>
            <a:lvl3pPr marL="914400" algn="l" defTabSz="914400" rtl="0" eaLnBrk="1" latinLnBrk="0" hangingPunct="1">
              <a:defRPr kumimoji="1" sz="1800" kern="1200">
                <a:solidFill>
                  <a:schemeClr val="lt1"/>
                </a:solidFill>
                <a:latin typeface="+mn-lt"/>
                <a:ea typeface="+mn-ea"/>
                <a:cs typeface="+mn-cs"/>
              </a:defRPr>
            </a:lvl3pPr>
            <a:lvl4pPr marL="1371600" algn="l" defTabSz="914400" rtl="0" eaLnBrk="1" latinLnBrk="0" hangingPunct="1">
              <a:defRPr kumimoji="1" sz="1800" kern="1200">
                <a:solidFill>
                  <a:schemeClr val="lt1"/>
                </a:solidFill>
                <a:latin typeface="+mn-lt"/>
                <a:ea typeface="+mn-ea"/>
                <a:cs typeface="+mn-cs"/>
              </a:defRPr>
            </a:lvl4pPr>
            <a:lvl5pPr marL="1828800" algn="l" defTabSz="914400" rtl="0" eaLnBrk="1" latinLnBrk="0" hangingPunct="1">
              <a:defRPr kumimoji="1" sz="1800" kern="1200">
                <a:solidFill>
                  <a:schemeClr val="lt1"/>
                </a:solidFill>
                <a:latin typeface="+mn-lt"/>
                <a:ea typeface="+mn-ea"/>
                <a:cs typeface="+mn-cs"/>
              </a:defRPr>
            </a:lvl5pPr>
            <a:lvl6pPr marL="2286000" algn="l" defTabSz="914400" rtl="0" eaLnBrk="1" latinLnBrk="0" hangingPunct="1">
              <a:defRPr kumimoji="1" sz="1800" kern="1200">
                <a:solidFill>
                  <a:schemeClr val="lt1"/>
                </a:solidFill>
                <a:latin typeface="+mn-lt"/>
                <a:ea typeface="+mn-ea"/>
                <a:cs typeface="+mn-cs"/>
              </a:defRPr>
            </a:lvl6pPr>
            <a:lvl7pPr marL="2743200" algn="l" defTabSz="914400" rtl="0" eaLnBrk="1" latinLnBrk="0" hangingPunct="1">
              <a:defRPr kumimoji="1" sz="1800" kern="1200">
                <a:solidFill>
                  <a:schemeClr val="lt1"/>
                </a:solidFill>
                <a:latin typeface="+mn-lt"/>
                <a:ea typeface="+mn-ea"/>
                <a:cs typeface="+mn-cs"/>
              </a:defRPr>
            </a:lvl7pPr>
            <a:lvl8pPr marL="3200400" algn="l" defTabSz="914400" rtl="0" eaLnBrk="1" latinLnBrk="0" hangingPunct="1">
              <a:defRPr kumimoji="1" sz="1800" kern="1200">
                <a:solidFill>
                  <a:schemeClr val="lt1"/>
                </a:solidFill>
                <a:latin typeface="+mn-lt"/>
                <a:ea typeface="+mn-ea"/>
                <a:cs typeface="+mn-cs"/>
              </a:defRPr>
            </a:lvl8pPr>
            <a:lvl9pPr marL="3657600" algn="l" defTabSz="914400" rtl="0" eaLnBrk="1" latinLnBrk="0" hangingPunct="1">
              <a:defRPr kumimoji="1" sz="1800" kern="1200">
                <a:solidFill>
                  <a:schemeClr val="lt1"/>
                </a:solidFill>
                <a:latin typeface="+mn-lt"/>
                <a:ea typeface="+mn-ea"/>
                <a:cs typeface="+mn-cs"/>
              </a:defRPr>
            </a:lvl9pPr>
          </a:lstStyle>
          <a:p>
            <a:r>
              <a:rPr lang="en-US" altLang="ja-JP" sz="1050" dirty="0">
                <a:solidFill>
                  <a:srgbClr val="005073"/>
                </a:solidFill>
              </a:rPr>
              <a:t>Day1 </a:t>
            </a:r>
            <a:r>
              <a:rPr lang="en-US" altLang="ja-JP" sz="1050" dirty="0" err="1">
                <a:solidFill>
                  <a:srgbClr val="005073"/>
                </a:solidFill>
              </a:rPr>
              <a:t>WebUI</a:t>
            </a:r>
            <a:endParaRPr lang="en-US" sz="1050" dirty="0">
              <a:ea typeface="+mn-lt"/>
              <a:cs typeface="+mn-lt"/>
            </a:endParaRPr>
          </a:p>
        </p:txBody>
      </p:sp>
    </p:spTree>
    <p:extLst>
      <p:ext uri="{BB962C8B-B14F-4D97-AF65-F5344CB8AC3E}">
        <p14:creationId xmlns:p14="http://schemas.microsoft.com/office/powerpoint/2010/main" val="486842406"/>
      </p:ext>
    </p:extLst>
  </p:cSld>
  <p:clrMapOvr>
    <a:masterClrMapping/>
  </p:clrMapOvr>
</p:sld>
</file>

<file path=ppt/slides/slide1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B4E46717-193D-964E-B331-2B7326FCC372}"/>
              </a:ext>
            </a:extLst>
          </p:cNvPr>
          <p:cNvSpPr>
            <a:spLocks noGrp="1"/>
          </p:cNvSpPr>
          <p:nvPr>
            <p:ph type="title"/>
          </p:nvPr>
        </p:nvSpPr>
        <p:spPr/>
        <p:txBody>
          <a:bodyPr anchor="t"/>
          <a:lstStyle/>
          <a:p>
            <a:r>
              <a:rPr kumimoji="1" lang="en-US" altLang="ja-JP" sz="2775" dirty="0"/>
              <a:t>IOS XE </a:t>
            </a:r>
            <a:r>
              <a:rPr kumimoji="1" lang="en-US" altLang="ja-JP" sz="2775" dirty="0" err="1"/>
              <a:t>WebUI</a:t>
            </a:r>
            <a:endParaRPr lang="en-US" dirty="0">
              <a:latin typeface="+mn-lt"/>
              <a:ea typeface="MS PGothic" panose="020B0600070205080204" pitchFamily="34" charset="-128"/>
            </a:endParaRPr>
          </a:p>
        </p:txBody>
      </p:sp>
      <p:sp>
        <p:nvSpPr>
          <p:cNvPr id="5" name="Text Placeholder 4">
            <a:extLst>
              <a:ext uri="{FF2B5EF4-FFF2-40B4-BE49-F238E27FC236}">
                <a16:creationId xmlns:a16="http://schemas.microsoft.com/office/drawing/2014/main" id="{A9F797BE-25B5-8A46-B6B8-37C32BBAD93F}"/>
              </a:ext>
            </a:extLst>
          </p:cNvPr>
          <p:cNvSpPr>
            <a:spLocks noGrp="1"/>
          </p:cNvSpPr>
          <p:nvPr>
            <p:ph type="body" sz="quarter" idx="11"/>
          </p:nvPr>
        </p:nvSpPr>
        <p:spPr/>
        <p:txBody>
          <a:bodyPr anchor="b"/>
          <a:lstStyle/>
          <a:p>
            <a:pPr marL="169545" indent="-169545"/>
            <a:r>
              <a:rPr lang="ja-JP" altLang="en-US" sz="1388">
                <a:ea typeface="MS PGothic"/>
              </a:rPr>
              <a:t>利用方法</a:t>
            </a:r>
          </a:p>
        </p:txBody>
      </p:sp>
      <p:sp>
        <p:nvSpPr>
          <p:cNvPr id="6" name="Text Placeholder 5">
            <a:extLst>
              <a:ext uri="{FF2B5EF4-FFF2-40B4-BE49-F238E27FC236}">
                <a16:creationId xmlns:a16="http://schemas.microsoft.com/office/drawing/2014/main" id="{AD0CEF74-413B-8F45-AD7F-1418652859F4}"/>
              </a:ext>
            </a:extLst>
          </p:cNvPr>
          <p:cNvSpPr>
            <a:spLocks noGrp="1"/>
          </p:cNvSpPr>
          <p:nvPr>
            <p:ph type="body" sz="quarter" idx="12"/>
          </p:nvPr>
        </p:nvSpPr>
        <p:spPr/>
        <p:txBody>
          <a:bodyPr/>
          <a:lstStyle/>
          <a:p>
            <a:r>
              <a:rPr kumimoji="1" lang="en-US" altLang="ja-JP">
                <a:ea typeface="MS PGothic" panose="020B0600070205080204" pitchFamily="34" charset="-128"/>
              </a:rPr>
              <a:t>3.2  IOS Management</a:t>
            </a:r>
            <a:endParaRPr lang="en-US" altLang="ja-JP">
              <a:solidFill>
                <a:schemeClr val="accent3">
                  <a:lumMod val="50000"/>
                </a:schemeClr>
              </a:solidFill>
              <a:ea typeface="MS PGothic" panose="020B0600070205080204" pitchFamily="34" charset="-128"/>
              <a:cs typeface="CiscoSansTT" panose="020B0503020201020303" pitchFamily="34" charset="0"/>
            </a:endParaRPr>
          </a:p>
        </p:txBody>
      </p:sp>
      <p:sp>
        <p:nvSpPr>
          <p:cNvPr id="12" name="Slide Number Placeholder 4">
            <a:extLst>
              <a:ext uri="{FF2B5EF4-FFF2-40B4-BE49-F238E27FC236}">
                <a16:creationId xmlns:a16="http://schemas.microsoft.com/office/drawing/2014/main" id="{B92F76B4-415A-5C4D-BC8C-A1B59E43932D}"/>
              </a:ext>
            </a:extLst>
          </p:cNvPr>
          <p:cNvSpPr>
            <a:spLocks noGrp="1"/>
          </p:cNvSpPr>
          <p:nvPr>
            <p:ph type="sldNum" sz="quarter" idx="4294967295"/>
          </p:nvPr>
        </p:nvSpPr>
        <p:spPr>
          <a:xfrm>
            <a:off x="8648700" y="4884739"/>
            <a:ext cx="495300" cy="274637"/>
          </a:xfrm>
          <a:prstGeom prst="rect">
            <a:avLst/>
          </a:prstGeom>
        </p:spPr>
        <p:txBody>
          <a:bodyPr>
            <a:noAutofit/>
          </a:bodyPr>
          <a:lstStyle/>
          <a:p>
            <a:pPr defTabSz="457189"/>
            <a:fld id="{3945D0FD-48F1-4D72-80C5-FFB60B92A834}" type="slidenum">
              <a:rPr lang="en-US" sz="900">
                <a:solidFill>
                  <a:srgbClr val="282828"/>
                </a:solidFill>
                <a:latin typeface="CiscoSansTT ExtraLight"/>
                <a:ea typeface="MS PGothic" panose="020B0600070205080204" pitchFamily="34" charset="-128"/>
              </a:rPr>
              <a:pPr defTabSz="457189"/>
              <a:t>192</a:t>
            </a:fld>
            <a:endParaRPr lang="en-US" sz="900">
              <a:solidFill>
                <a:srgbClr val="282828"/>
              </a:solidFill>
              <a:latin typeface="CiscoSansTT ExtraLight"/>
              <a:ea typeface="MS PGothic" panose="020B0600070205080204" pitchFamily="34" charset="-128"/>
            </a:endParaRPr>
          </a:p>
        </p:txBody>
      </p:sp>
      <p:sp>
        <p:nvSpPr>
          <p:cNvPr id="9" name="テキスト ボックス 8">
            <a:extLst>
              <a:ext uri="{FF2B5EF4-FFF2-40B4-BE49-F238E27FC236}">
                <a16:creationId xmlns:a16="http://schemas.microsoft.com/office/drawing/2014/main" id="{64A2AA35-F43F-4105-9B2F-282C004EE37C}"/>
              </a:ext>
            </a:extLst>
          </p:cNvPr>
          <p:cNvSpPr txBox="1"/>
          <p:nvPr/>
        </p:nvSpPr>
        <p:spPr>
          <a:xfrm>
            <a:off x="595064" y="1172413"/>
            <a:ext cx="8136622" cy="1073755"/>
          </a:xfrm>
          <a:prstGeom prst="rect">
            <a:avLst/>
          </a:prstGeom>
          <a:solidFill>
            <a:schemeClr val="bg2">
              <a:lumMod val="95000"/>
            </a:schemeClr>
          </a:solidFill>
          <a:ln>
            <a:noFill/>
          </a:ln>
        </p:spPr>
        <p:style>
          <a:lnRef idx="0">
            <a:scrgbClr r="0" g="0" b="0"/>
          </a:lnRef>
          <a:fillRef idx="0">
            <a:scrgbClr r="0" g="0" b="0"/>
          </a:fillRef>
          <a:effectRef idx="0">
            <a:scrgbClr r="0" g="0" b="0"/>
          </a:effectRef>
          <a:fontRef idx="minor">
            <a:schemeClr val="accent4"/>
          </a:fontRef>
        </p:style>
        <p:txBody>
          <a:bodyPr wrap="square" lIns="68580" tIns="34290" rIns="68580" bIns="34290" rtlCol="0" anchor="t">
            <a:spAutoFit/>
          </a:bodyPr>
          <a:lstStyle>
            <a:defPPr>
              <a:defRPr lang="ja-JP"/>
            </a:defPPr>
            <a:lvl1pPr marL="0" algn="l" defTabSz="914400" rtl="0" eaLnBrk="1" latinLnBrk="0" hangingPunct="1">
              <a:defRPr kumimoji="1" sz="1800" kern="1200">
                <a:solidFill>
                  <a:schemeClr val="accent4"/>
                </a:solidFill>
                <a:latin typeface="+mn-lt"/>
                <a:ea typeface="+mn-ea"/>
                <a:cs typeface="+mn-cs"/>
              </a:defRPr>
            </a:lvl1pPr>
            <a:lvl2pPr marL="457200" algn="l" defTabSz="914400" rtl="0" eaLnBrk="1" latinLnBrk="0" hangingPunct="1">
              <a:defRPr kumimoji="1" sz="1800" kern="1200">
                <a:solidFill>
                  <a:schemeClr val="accent4"/>
                </a:solidFill>
                <a:latin typeface="+mn-lt"/>
                <a:ea typeface="+mn-ea"/>
                <a:cs typeface="+mn-cs"/>
              </a:defRPr>
            </a:lvl2pPr>
            <a:lvl3pPr marL="914400" algn="l" defTabSz="914400" rtl="0" eaLnBrk="1" latinLnBrk="0" hangingPunct="1">
              <a:defRPr kumimoji="1" sz="1800" kern="1200">
                <a:solidFill>
                  <a:schemeClr val="accent4"/>
                </a:solidFill>
                <a:latin typeface="+mn-lt"/>
                <a:ea typeface="+mn-ea"/>
                <a:cs typeface="+mn-cs"/>
              </a:defRPr>
            </a:lvl3pPr>
            <a:lvl4pPr marL="1371600" algn="l" defTabSz="914400" rtl="0" eaLnBrk="1" latinLnBrk="0" hangingPunct="1">
              <a:defRPr kumimoji="1" sz="1800" kern="1200">
                <a:solidFill>
                  <a:schemeClr val="accent4"/>
                </a:solidFill>
                <a:latin typeface="+mn-lt"/>
                <a:ea typeface="+mn-ea"/>
                <a:cs typeface="+mn-cs"/>
              </a:defRPr>
            </a:lvl4pPr>
            <a:lvl5pPr marL="1828800" algn="l" defTabSz="914400" rtl="0" eaLnBrk="1" latinLnBrk="0" hangingPunct="1">
              <a:defRPr kumimoji="1" sz="1800" kern="1200">
                <a:solidFill>
                  <a:schemeClr val="accent4"/>
                </a:solidFill>
                <a:latin typeface="+mn-lt"/>
                <a:ea typeface="+mn-ea"/>
                <a:cs typeface="+mn-cs"/>
              </a:defRPr>
            </a:lvl5pPr>
            <a:lvl6pPr marL="2286000" algn="l" defTabSz="914400" rtl="0" eaLnBrk="1" latinLnBrk="0" hangingPunct="1">
              <a:defRPr kumimoji="1" sz="1800" kern="1200">
                <a:solidFill>
                  <a:schemeClr val="accent4"/>
                </a:solidFill>
                <a:latin typeface="+mn-lt"/>
                <a:ea typeface="+mn-ea"/>
                <a:cs typeface="+mn-cs"/>
              </a:defRPr>
            </a:lvl6pPr>
            <a:lvl7pPr marL="2743200" algn="l" defTabSz="914400" rtl="0" eaLnBrk="1" latinLnBrk="0" hangingPunct="1">
              <a:defRPr kumimoji="1" sz="1800" kern="1200">
                <a:solidFill>
                  <a:schemeClr val="accent4"/>
                </a:solidFill>
                <a:latin typeface="+mn-lt"/>
                <a:ea typeface="+mn-ea"/>
                <a:cs typeface="+mn-cs"/>
              </a:defRPr>
            </a:lvl7pPr>
            <a:lvl8pPr marL="3200400" algn="l" defTabSz="914400" rtl="0" eaLnBrk="1" latinLnBrk="0" hangingPunct="1">
              <a:defRPr kumimoji="1" sz="1800" kern="1200">
                <a:solidFill>
                  <a:schemeClr val="accent4"/>
                </a:solidFill>
                <a:latin typeface="+mn-lt"/>
                <a:ea typeface="+mn-ea"/>
                <a:cs typeface="+mn-cs"/>
              </a:defRPr>
            </a:lvl8pPr>
            <a:lvl9pPr marL="3657600" algn="l" defTabSz="914400" rtl="0" eaLnBrk="1" latinLnBrk="0" hangingPunct="1">
              <a:defRPr kumimoji="1" sz="1800" kern="1200">
                <a:solidFill>
                  <a:schemeClr val="accent4"/>
                </a:solidFill>
                <a:latin typeface="+mn-lt"/>
                <a:ea typeface="+mn-ea"/>
                <a:cs typeface="+mn-cs"/>
              </a:defRPr>
            </a:lvl9pPr>
          </a:lstStyle>
          <a:p>
            <a:pPr defTabSz="457189"/>
            <a:r>
              <a:rPr lang="en-US" altLang="ja-JP" sz="1088" dirty="0">
                <a:latin typeface="CiscoSansTT ExtraLight"/>
                <a:ea typeface="MS PGothic"/>
                <a:cs typeface="+mn-lt"/>
              </a:rPr>
              <a:t>Day0</a:t>
            </a:r>
            <a:r>
              <a:rPr lang="ja-JP" altLang="en-US" sz="1088" dirty="0">
                <a:latin typeface="CiscoSansTT ExtraLight"/>
                <a:ea typeface="MS PGothic"/>
                <a:cs typeface="+mn-lt"/>
              </a:rPr>
              <a:t> </a:t>
            </a:r>
            <a:r>
              <a:rPr lang="en-US" altLang="ja-JP" sz="1088" dirty="0" err="1">
                <a:latin typeface="CiscoSansTT ExtraLight"/>
                <a:ea typeface="MS PGothic"/>
                <a:cs typeface="+mn-lt"/>
              </a:rPr>
              <a:t>WebUI</a:t>
            </a:r>
            <a:r>
              <a:rPr lang="ja-JP" altLang="en-US" sz="1088" dirty="0">
                <a:latin typeface="CiscoSansTT ExtraLight"/>
                <a:ea typeface="MS PGothic"/>
                <a:cs typeface="+mn-lt"/>
              </a:rPr>
              <a:t> の利用 </a:t>
            </a:r>
            <a:r>
              <a:rPr lang="en-US" altLang="ja-JP" sz="1088" dirty="0">
                <a:latin typeface="CiscoSansTT ExtraLight"/>
                <a:ea typeface="MS PGothic"/>
                <a:cs typeface="+mn-lt"/>
              </a:rPr>
              <a:t>(Catalyst</a:t>
            </a:r>
            <a:r>
              <a:rPr lang="ja-JP" altLang="en-US" sz="1088" dirty="0">
                <a:latin typeface="CiscoSansTT ExtraLight"/>
                <a:ea typeface="MS PGothic"/>
                <a:cs typeface="+mn-lt"/>
              </a:rPr>
              <a:t>は初期状態であること</a:t>
            </a:r>
            <a:r>
              <a:rPr lang="en-US" altLang="ja-JP" sz="1088" dirty="0">
                <a:latin typeface="CiscoSansTT ExtraLight"/>
                <a:ea typeface="MS PGothic"/>
                <a:cs typeface="+mn-lt"/>
              </a:rPr>
              <a:t>)</a:t>
            </a:r>
          </a:p>
          <a:p>
            <a:pPr defTabSz="457189"/>
            <a:endParaRPr lang="en-US" altLang="ja-JP" sz="1088" dirty="0">
              <a:latin typeface="CiscoSansTT ExtraLight"/>
              <a:ea typeface="MS PGothic"/>
              <a:cs typeface="+mn-lt"/>
            </a:endParaRPr>
          </a:p>
          <a:p>
            <a:pPr defTabSz="457189"/>
            <a:r>
              <a:rPr lang="ja-JP" altLang="en-US" sz="1088" dirty="0">
                <a:latin typeface="CiscoSansTT ExtraLight"/>
                <a:ea typeface="MS PGothic"/>
                <a:cs typeface="+mn-lt"/>
              </a:rPr>
              <a:t>1. </a:t>
            </a:r>
            <a:r>
              <a:rPr lang="ja-JP" altLang="en-US" sz="1088" dirty="0">
                <a:latin typeface="MS PGothic"/>
                <a:ea typeface="MS PGothic"/>
                <a:cs typeface="+mn-lt"/>
              </a:rPr>
              <a:t>スイッチアップリンク（非管理）ポートのとホスト</a:t>
            </a:r>
            <a:r>
              <a:rPr lang="en-US" sz="1088" dirty="0">
                <a:latin typeface="MS PGothic"/>
                <a:ea typeface="+mn-lt"/>
                <a:cs typeface="+mn-lt"/>
              </a:rPr>
              <a:t>（</a:t>
            </a:r>
            <a:r>
              <a:rPr lang="en-US" sz="1088" dirty="0">
                <a:latin typeface="CiscoSansTT ExtraLight"/>
                <a:ea typeface="+mn-lt"/>
                <a:cs typeface="+mn-lt"/>
              </a:rPr>
              <a:t>PC</a:t>
            </a:r>
            <a:r>
              <a:rPr lang="ja-JP" altLang="en-US" sz="1088" dirty="0">
                <a:latin typeface="MS PGothic"/>
                <a:ea typeface="MS PGothic"/>
                <a:cs typeface="+mn-lt"/>
              </a:rPr>
              <a:t>）に接続します。</a:t>
            </a:r>
            <a:r>
              <a:rPr lang="en-US" altLang="ja-JP" sz="1088" dirty="0">
                <a:latin typeface="MS PGothic"/>
                <a:ea typeface="MS PGothic"/>
                <a:cs typeface="+mn-lt"/>
              </a:rPr>
              <a:t> </a:t>
            </a:r>
            <a:endParaRPr lang="en-US" sz="1088" dirty="0">
              <a:latin typeface="MS PGothic"/>
              <a:ea typeface="MS PGothic"/>
            </a:endParaRPr>
          </a:p>
          <a:p>
            <a:pPr defTabSz="457189"/>
            <a:r>
              <a:rPr lang="en-US" sz="1088" dirty="0">
                <a:latin typeface="CiscoSansTT ExtraLight"/>
                <a:ea typeface="+mn-lt"/>
                <a:cs typeface="+mn-lt"/>
              </a:rPr>
              <a:t>2. PC</a:t>
            </a:r>
            <a:r>
              <a:rPr lang="en-US" altLang="ja-JP" sz="1088" dirty="0">
                <a:latin typeface="MS PGothic"/>
                <a:ea typeface="+mn-lt"/>
                <a:cs typeface="+mn-lt"/>
              </a:rPr>
              <a:t> </a:t>
            </a:r>
            <a:r>
              <a:rPr lang="ja-JP" altLang="en-US" sz="1088" dirty="0">
                <a:latin typeface="MS PGothic"/>
                <a:ea typeface="MS PGothic"/>
                <a:cs typeface="+mn-lt"/>
              </a:rPr>
              <a:t>を</a:t>
            </a:r>
            <a:r>
              <a:rPr lang="en-US" sz="1088" dirty="0">
                <a:latin typeface="MS PGothic"/>
                <a:ea typeface="+mn-lt"/>
                <a:cs typeface="+mn-lt"/>
              </a:rPr>
              <a:t> </a:t>
            </a:r>
            <a:r>
              <a:rPr lang="en-US" sz="1088" dirty="0">
                <a:latin typeface="CiscoSansTT ExtraLight"/>
                <a:ea typeface="+mn-lt"/>
                <a:cs typeface="+mn-lt"/>
              </a:rPr>
              <a:t>DHCP</a:t>
            </a:r>
            <a:r>
              <a:rPr lang="en-US" altLang="ja-JP" sz="1088" dirty="0">
                <a:latin typeface="MS PGothic"/>
                <a:ea typeface="+mn-lt"/>
                <a:cs typeface="+mn-lt"/>
              </a:rPr>
              <a:t> </a:t>
            </a:r>
            <a:r>
              <a:rPr lang="ja-JP" altLang="en-US" sz="1088" dirty="0">
                <a:latin typeface="MS PGothic"/>
                <a:ea typeface="MS PGothic"/>
                <a:cs typeface="+mn-lt"/>
              </a:rPr>
              <a:t>クライアントとして設定し、スイッチの</a:t>
            </a:r>
            <a:r>
              <a:rPr lang="en-US" sz="1088" dirty="0">
                <a:latin typeface="MS PGothic"/>
                <a:ea typeface="+mn-lt"/>
                <a:cs typeface="+mn-lt"/>
              </a:rPr>
              <a:t> </a:t>
            </a:r>
            <a:r>
              <a:rPr lang="en-US" sz="1088" dirty="0">
                <a:latin typeface="CiscoSansTT ExtraLight"/>
                <a:ea typeface="+mn-lt"/>
                <a:cs typeface="+mn-lt"/>
              </a:rPr>
              <a:t>IP</a:t>
            </a:r>
            <a:r>
              <a:rPr lang="en-US" altLang="ja-JP" sz="1088" dirty="0">
                <a:latin typeface="MS PGothic"/>
                <a:ea typeface="+mn-lt"/>
                <a:cs typeface="+mn-lt"/>
              </a:rPr>
              <a:t> </a:t>
            </a:r>
            <a:r>
              <a:rPr lang="ja-JP" altLang="en-US" sz="1088" dirty="0">
                <a:latin typeface="MS PGothic"/>
                <a:ea typeface="MS PGothic"/>
                <a:cs typeface="+mn-lt"/>
              </a:rPr>
              <a:t>アドレスを自動的に取得します</a:t>
            </a:r>
            <a:r>
              <a:rPr lang="en-US" sz="1088" dirty="0">
                <a:latin typeface="MS PGothic"/>
                <a:ea typeface="+mn-lt"/>
                <a:cs typeface="+mn-lt"/>
              </a:rPr>
              <a:t>。 </a:t>
            </a:r>
            <a:endParaRPr lang="en-US" sz="1088" dirty="0">
              <a:latin typeface="MS PGothic"/>
              <a:ea typeface="MS PGothic"/>
            </a:endParaRPr>
          </a:p>
          <a:p>
            <a:pPr defTabSz="457189"/>
            <a:r>
              <a:rPr lang="en-US" sz="1088" dirty="0">
                <a:latin typeface="CiscoSansTT ExtraLight"/>
                <a:ea typeface="+mn-lt"/>
                <a:cs typeface="+mn-lt"/>
              </a:rPr>
              <a:t>3. PC</a:t>
            </a:r>
            <a:r>
              <a:rPr lang="en-US" altLang="ja-JP" sz="1088" dirty="0">
                <a:latin typeface="CiscoSansTT ExtraLight"/>
                <a:ea typeface="+mn-lt"/>
                <a:cs typeface="+mn-lt"/>
              </a:rPr>
              <a:t> </a:t>
            </a:r>
            <a:r>
              <a:rPr lang="ja-JP" altLang="en-US" sz="1088" dirty="0">
                <a:latin typeface="MS PGothic"/>
                <a:ea typeface="MS PGothic"/>
                <a:cs typeface="+mn-lt"/>
              </a:rPr>
              <a:t>上で</a:t>
            </a:r>
            <a:r>
              <a:rPr lang="en-US" sz="1088" dirty="0">
                <a:latin typeface="MS PGothic"/>
                <a:ea typeface="+mn-lt"/>
                <a:cs typeface="+mn-lt"/>
              </a:rPr>
              <a:t> </a:t>
            </a:r>
            <a:r>
              <a:rPr lang="en-US" sz="1088" dirty="0">
                <a:latin typeface="CiscoSansTT ExtraLight"/>
                <a:ea typeface="+mn-lt"/>
                <a:cs typeface="+mn-lt"/>
              </a:rPr>
              <a:t>Web</a:t>
            </a:r>
            <a:r>
              <a:rPr lang="en-US" altLang="ja-JP" sz="1088" dirty="0">
                <a:latin typeface="MS PGothic"/>
                <a:ea typeface="+mn-lt"/>
                <a:cs typeface="+mn-lt"/>
              </a:rPr>
              <a:t> </a:t>
            </a:r>
            <a:r>
              <a:rPr lang="ja-JP" altLang="en-US" sz="1088" dirty="0">
                <a:latin typeface="MS PGothic"/>
                <a:ea typeface="MS PGothic"/>
                <a:cs typeface="+mn-lt"/>
              </a:rPr>
              <a:t>ブラウザを起動し、デバイスの</a:t>
            </a:r>
            <a:r>
              <a:rPr lang="en-US" sz="1088" dirty="0">
                <a:latin typeface="MS PGothic"/>
                <a:ea typeface="+mn-lt"/>
                <a:cs typeface="+mn-lt"/>
              </a:rPr>
              <a:t> </a:t>
            </a:r>
            <a:r>
              <a:rPr lang="en-US" sz="1088" dirty="0">
                <a:latin typeface="CiscoSansTT ExtraLight"/>
                <a:ea typeface="+mn-lt"/>
                <a:cs typeface="+mn-lt"/>
              </a:rPr>
              <a:t>IP</a:t>
            </a:r>
            <a:r>
              <a:rPr lang="en-US" altLang="ja-JP" sz="1088" dirty="0">
                <a:latin typeface="MS PGothic"/>
                <a:ea typeface="+mn-lt"/>
                <a:cs typeface="+mn-lt"/>
              </a:rPr>
              <a:t> </a:t>
            </a:r>
            <a:r>
              <a:rPr lang="ja-JP" altLang="en-US" sz="1088" dirty="0">
                <a:latin typeface="MS PGothic"/>
                <a:ea typeface="MS PGothic"/>
                <a:cs typeface="+mn-lt"/>
              </a:rPr>
              <a:t>アドレス</a:t>
            </a:r>
            <a:r>
              <a:rPr lang="en-US" sz="1088" dirty="0">
                <a:latin typeface="MS PGothic"/>
                <a:ea typeface="+mn-lt"/>
                <a:cs typeface="+mn-lt"/>
              </a:rPr>
              <a:t>（</a:t>
            </a:r>
            <a:r>
              <a:rPr lang="en-US" sz="1088" dirty="0">
                <a:latin typeface="CiscoSansTT ExtraLight"/>
                <a:ea typeface="+mn-lt"/>
                <a:cs typeface="+mn-lt"/>
                <a:hlinkClick r:id="rId2"/>
              </a:rPr>
              <a:t>https://192.168.1.1</a:t>
            </a:r>
            <a:r>
              <a:rPr lang="ja-JP" altLang="en-US" sz="1088" dirty="0">
                <a:latin typeface="MS PGothic"/>
                <a:ea typeface="MS PGothic"/>
                <a:cs typeface="+mn-lt"/>
              </a:rPr>
              <a:t>）をアドレス</a:t>
            </a:r>
            <a:r>
              <a:rPr lang="en-US" altLang="ja-JP" sz="1088" dirty="0">
                <a:latin typeface="MS PGothic"/>
                <a:ea typeface="+mn-lt"/>
                <a:cs typeface="+mn-lt"/>
              </a:rPr>
              <a:t> </a:t>
            </a:r>
            <a:r>
              <a:rPr lang="ja-JP" altLang="en-US" sz="1088" dirty="0">
                <a:latin typeface="MS PGothic"/>
                <a:ea typeface="MS PGothic"/>
                <a:cs typeface="+mn-lt"/>
              </a:rPr>
              <a:t>バーに入力します</a:t>
            </a:r>
            <a:r>
              <a:rPr lang="en-US" sz="1088" dirty="0">
                <a:latin typeface="MS PGothic"/>
                <a:ea typeface="+mn-lt"/>
                <a:cs typeface="+mn-lt"/>
              </a:rPr>
              <a:t>。 </a:t>
            </a:r>
            <a:endParaRPr lang="en-US" sz="1088" dirty="0">
              <a:latin typeface="MS PGothic"/>
              <a:ea typeface="MS PGothic"/>
            </a:endParaRPr>
          </a:p>
          <a:p>
            <a:pPr defTabSz="457189"/>
            <a:r>
              <a:rPr lang="ja-JP" altLang="en-US" sz="1088" dirty="0">
                <a:latin typeface="CiscoSansTT ExtraLight"/>
                <a:ea typeface="MS PGothic"/>
                <a:cs typeface="+mn-lt"/>
              </a:rPr>
              <a:t>4. </a:t>
            </a:r>
            <a:r>
              <a:rPr lang="ja-JP" altLang="en-US" sz="1088" dirty="0">
                <a:latin typeface="MS PGothic"/>
                <a:ea typeface="MS PGothic"/>
                <a:cs typeface="+mn-lt"/>
              </a:rPr>
              <a:t>デバイスに付属のデフォルト</a:t>
            </a:r>
            <a:r>
              <a:rPr lang="en-US" altLang="ja-JP" sz="1088" dirty="0">
                <a:latin typeface="MS PGothic"/>
                <a:ea typeface="+mn-lt"/>
                <a:cs typeface="+mn-lt"/>
              </a:rPr>
              <a:t> </a:t>
            </a:r>
            <a:r>
              <a:rPr lang="ja-JP" altLang="en-US" sz="1088" dirty="0">
                <a:latin typeface="MS PGothic"/>
                <a:ea typeface="MS PGothic"/>
                <a:cs typeface="+mn-lt"/>
              </a:rPr>
              <a:t>ユーザ名とパスワードを使用してログインします</a:t>
            </a:r>
            <a:r>
              <a:rPr lang="en-US" sz="1088" dirty="0">
                <a:latin typeface="MS PGothic"/>
                <a:ea typeface="+mn-lt"/>
                <a:cs typeface="+mn-lt"/>
              </a:rPr>
              <a:t>。 (</a:t>
            </a:r>
            <a:r>
              <a:rPr lang="en-US" sz="1088" dirty="0">
                <a:latin typeface="CiscoSansTT ExtraLight"/>
                <a:ea typeface="+mn-lt"/>
                <a:cs typeface="+mn-lt"/>
              </a:rPr>
              <a:t>cisco</a:t>
            </a:r>
            <a:r>
              <a:rPr lang="en-US" sz="1088" dirty="0">
                <a:latin typeface="MS PGothic"/>
                <a:ea typeface="+mn-lt"/>
                <a:cs typeface="+mn-lt"/>
              </a:rPr>
              <a:t>/</a:t>
            </a:r>
            <a:r>
              <a:rPr lang="ja-JP" altLang="en-US" sz="1088" dirty="0">
                <a:latin typeface="MS PGothic"/>
                <a:ea typeface="MS PGothic"/>
                <a:cs typeface="+mn-lt"/>
              </a:rPr>
              <a:t>シャーシのシリアル番号）</a:t>
            </a:r>
          </a:p>
        </p:txBody>
      </p:sp>
      <p:sp>
        <p:nvSpPr>
          <p:cNvPr id="11" name="TextBox 3">
            <a:extLst>
              <a:ext uri="{FF2B5EF4-FFF2-40B4-BE49-F238E27FC236}">
                <a16:creationId xmlns:a16="http://schemas.microsoft.com/office/drawing/2014/main" id="{897541B0-D50B-4545-81FD-FCCA8499B0FB}"/>
              </a:ext>
            </a:extLst>
          </p:cNvPr>
          <p:cNvSpPr txBox="1"/>
          <p:nvPr/>
        </p:nvSpPr>
        <p:spPr>
          <a:xfrm>
            <a:off x="7467007" y="1927241"/>
            <a:ext cx="1622378" cy="253916"/>
          </a:xfrm>
          <a:prstGeom prst="rect">
            <a:avLst/>
          </a:prstGeom>
          <a:solidFill>
            <a:srgbClr val="B0E7FF">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68580" tIns="34290" rIns="68580" bIns="34290" numCol="1" spcCol="0" rtlCol="0" fromWordArt="0" anchor="t" anchorCtr="0" forceAA="0" compatLnSpc="1">
            <a:prstTxWarp prst="textNoShape">
              <a:avLst/>
            </a:prstTxWarp>
            <a:spAutoFit/>
          </a:bodyPr>
          <a:lstStyle>
            <a:defPPr>
              <a:defRPr lang="ja-JP"/>
            </a:defPPr>
            <a:lvl1pPr marL="0" algn="l" defTabSz="914400" rtl="0" eaLnBrk="1" latinLnBrk="0" hangingPunct="1">
              <a:defRPr kumimoji="1" sz="1800" kern="1200">
                <a:solidFill>
                  <a:schemeClr val="lt1"/>
                </a:solidFill>
                <a:latin typeface="+mn-lt"/>
                <a:ea typeface="+mn-ea"/>
                <a:cs typeface="+mn-cs"/>
              </a:defRPr>
            </a:lvl1pPr>
            <a:lvl2pPr marL="457200" algn="l" defTabSz="914400" rtl="0" eaLnBrk="1" latinLnBrk="0" hangingPunct="1">
              <a:defRPr kumimoji="1" sz="1800" kern="1200">
                <a:solidFill>
                  <a:schemeClr val="lt1"/>
                </a:solidFill>
                <a:latin typeface="+mn-lt"/>
                <a:ea typeface="+mn-ea"/>
                <a:cs typeface="+mn-cs"/>
              </a:defRPr>
            </a:lvl2pPr>
            <a:lvl3pPr marL="914400" algn="l" defTabSz="914400" rtl="0" eaLnBrk="1" latinLnBrk="0" hangingPunct="1">
              <a:defRPr kumimoji="1" sz="1800" kern="1200">
                <a:solidFill>
                  <a:schemeClr val="lt1"/>
                </a:solidFill>
                <a:latin typeface="+mn-lt"/>
                <a:ea typeface="+mn-ea"/>
                <a:cs typeface="+mn-cs"/>
              </a:defRPr>
            </a:lvl3pPr>
            <a:lvl4pPr marL="1371600" algn="l" defTabSz="914400" rtl="0" eaLnBrk="1" latinLnBrk="0" hangingPunct="1">
              <a:defRPr kumimoji="1" sz="1800" kern="1200">
                <a:solidFill>
                  <a:schemeClr val="lt1"/>
                </a:solidFill>
                <a:latin typeface="+mn-lt"/>
                <a:ea typeface="+mn-ea"/>
                <a:cs typeface="+mn-cs"/>
              </a:defRPr>
            </a:lvl4pPr>
            <a:lvl5pPr marL="1828800" algn="l" defTabSz="914400" rtl="0" eaLnBrk="1" latinLnBrk="0" hangingPunct="1">
              <a:defRPr kumimoji="1" sz="1800" kern="1200">
                <a:solidFill>
                  <a:schemeClr val="lt1"/>
                </a:solidFill>
                <a:latin typeface="+mn-lt"/>
                <a:ea typeface="+mn-ea"/>
                <a:cs typeface="+mn-cs"/>
              </a:defRPr>
            </a:lvl5pPr>
            <a:lvl6pPr marL="2286000" algn="l" defTabSz="914400" rtl="0" eaLnBrk="1" latinLnBrk="0" hangingPunct="1">
              <a:defRPr kumimoji="1" sz="1800" kern="1200">
                <a:solidFill>
                  <a:schemeClr val="lt1"/>
                </a:solidFill>
                <a:latin typeface="+mn-lt"/>
                <a:ea typeface="+mn-ea"/>
                <a:cs typeface="+mn-cs"/>
              </a:defRPr>
            </a:lvl6pPr>
            <a:lvl7pPr marL="2743200" algn="l" defTabSz="914400" rtl="0" eaLnBrk="1" latinLnBrk="0" hangingPunct="1">
              <a:defRPr kumimoji="1" sz="1800" kern="1200">
                <a:solidFill>
                  <a:schemeClr val="lt1"/>
                </a:solidFill>
                <a:latin typeface="+mn-lt"/>
                <a:ea typeface="+mn-ea"/>
                <a:cs typeface="+mn-cs"/>
              </a:defRPr>
            </a:lvl7pPr>
            <a:lvl8pPr marL="3200400" algn="l" defTabSz="914400" rtl="0" eaLnBrk="1" latinLnBrk="0" hangingPunct="1">
              <a:defRPr kumimoji="1" sz="1800" kern="1200">
                <a:solidFill>
                  <a:schemeClr val="lt1"/>
                </a:solidFill>
                <a:latin typeface="+mn-lt"/>
                <a:ea typeface="+mn-ea"/>
                <a:cs typeface="+mn-cs"/>
              </a:defRPr>
            </a:lvl8pPr>
            <a:lvl9pPr marL="3657600" algn="l" defTabSz="914400" rtl="0" eaLnBrk="1" latinLnBrk="0" hangingPunct="1">
              <a:defRPr kumimoji="1" sz="1800" kern="1200">
                <a:solidFill>
                  <a:schemeClr val="lt1"/>
                </a:solidFill>
                <a:latin typeface="+mn-lt"/>
                <a:ea typeface="+mn-ea"/>
                <a:cs typeface="+mn-cs"/>
              </a:defRPr>
            </a:lvl9pPr>
          </a:lstStyle>
          <a:p>
            <a:r>
              <a:rPr lang="en-US" altLang="ja-JP" sz="600" dirty="0">
                <a:solidFill>
                  <a:srgbClr val="005073"/>
                </a:solidFill>
              </a:rPr>
              <a:t>IOS</a:t>
            </a:r>
            <a:r>
              <a:rPr lang="ja-JP" altLang="en-US" sz="600" dirty="0">
                <a:solidFill>
                  <a:srgbClr val="005073"/>
                </a:solidFill>
              </a:rPr>
              <a:t> </a:t>
            </a:r>
            <a:r>
              <a:rPr lang="en-US" altLang="ja-JP" sz="600" dirty="0">
                <a:solidFill>
                  <a:srgbClr val="005073"/>
                </a:solidFill>
              </a:rPr>
              <a:t>XE</a:t>
            </a:r>
            <a:r>
              <a:rPr lang="ja-JP" altLang="en-US" sz="600" dirty="0">
                <a:solidFill>
                  <a:srgbClr val="005073"/>
                </a:solidFill>
              </a:rPr>
              <a:t> </a:t>
            </a:r>
            <a:r>
              <a:rPr lang="en-US" altLang="ja-JP" sz="600" dirty="0">
                <a:solidFill>
                  <a:srgbClr val="005073"/>
                </a:solidFill>
              </a:rPr>
              <a:t>16.9.x</a:t>
            </a:r>
            <a:r>
              <a:rPr lang="ja-JP" altLang="en-US" sz="600" dirty="0">
                <a:solidFill>
                  <a:srgbClr val="005073"/>
                </a:solidFill>
              </a:rPr>
              <a:t>以前のデフォルトログインは、</a:t>
            </a:r>
            <a:r>
              <a:rPr lang="en-US" sz="600" dirty="0" err="1"/>
              <a:t>webui</a:t>
            </a:r>
            <a:r>
              <a:rPr lang="en-US" sz="600" dirty="0">
                <a:latin typeface="MS PGothic"/>
                <a:ea typeface="MS PGothic"/>
              </a:rPr>
              <a:t>/</a:t>
            </a:r>
            <a:r>
              <a:rPr lang="ja-JP" altLang="en-US" sz="600" dirty="0">
                <a:latin typeface="MS PGothic"/>
                <a:ea typeface="MS PGothic"/>
              </a:rPr>
              <a:t>シリアル番号</a:t>
            </a:r>
            <a:endParaRPr lang="en-US" sz="600" dirty="0">
              <a:ea typeface="+mn-lt"/>
              <a:cs typeface="+mn-lt"/>
            </a:endParaRPr>
          </a:p>
        </p:txBody>
      </p:sp>
      <p:sp>
        <p:nvSpPr>
          <p:cNvPr id="10" name="テキスト ボックス 9">
            <a:extLst>
              <a:ext uri="{FF2B5EF4-FFF2-40B4-BE49-F238E27FC236}">
                <a16:creationId xmlns:a16="http://schemas.microsoft.com/office/drawing/2014/main" id="{FF6B6C3B-60B3-4113-AD03-AE73E21695BD}"/>
              </a:ext>
            </a:extLst>
          </p:cNvPr>
          <p:cNvSpPr txBox="1"/>
          <p:nvPr/>
        </p:nvSpPr>
        <p:spPr>
          <a:xfrm>
            <a:off x="595065" y="2510809"/>
            <a:ext cx="4944089" cy="1910844"/>
          </a:xfrm>
          <a:prstGeom prst="rect">
            <a:avLst/>
          </a:prstGeom>
          <a:solidFill>
            <a:schemeClr val="bg2">
              <a:lumMod val="95000"/>
            </a:schemeClr>
          </a:solidFill>
          <a:ln>
            <a:noFill/>
          </a:ln>
        </p:spPr>
        <p:style>
          <a:lnRef idx="0">
            <a:scrgbClr r="0" g="0" b="0"/>
          </a:lnRef>
          <a:fillRef idx="0">
            <a:scrgbClr r="0" g="0" b="0"/>
          </a:fillRef>
          <a:effectRef idx="0">
            <a:scrgbClr r="0" g="0" b="0"/>
          </a:effectRef>
          <a:fontRef idx="minor">
            <a:schemeClr val="accent4"/>
          </a:fontRef>
        </p:style>
        <p:txBody>
          <a:bodyPr wrap="square" lIns="68580" tIns="34290" rIns="68580" bIns="34290" rtlCol="0" anchor="t">
            <a:spAutoFit/>
          </a:bodyPr>
          <a:lstStyle>
            <a:defPPr>
              <a:defRPr lang="ja-JP"/>
            </a:defPPr>
            <a:lvl1pPr marL="0" algn="l" defTabSz="914400" rtl="0" eaLnBrk="1" latinLnBrk="0" hangingPunct="1">
              <a:defRPr kumimoji="1" sz="1800" kern="1200">
                <a:solidFill>
                  <a:schemeClr val="accent4"/>
                </a:solidFill>
                <a:latin typeface="+mn-lt"/>
                <a:ea typeface="+mn-ea"/>
                <a:cs typeface="+mn-cs"/>
              </a:defRPr>
            </a:lvl1pPr>
            <a:lvl2pPr marL="457200" algn="l" defTabSz="914400" rtl="0" eaLnBrk="1" latinLnBrk="0" hangingPunct="1">
              <a:defRPr kumimoji="1" sz="1800" kern="1200">
                <a:solidFill>
                  <a:schemeClr val="accent4"/>
                </a:solidFill>
                <a:latin typeface="+mn-lt"/>
                <a:ea typeface="+mn-ea"/>
                <a:cs typeface="+mn-cs"/>
              </a:defRPr>
            </a:lvl2pPr>
            <a:lvl3pPr marL="914400" algn="l" defTabSz="914400" rtl="0" eaLnBrk="1" latinLnBrk="0" hangingPunct="1">
              <a:defRPr kumimoji="1" sz="1800" kern="1200">
                <a:solidFill>
                  <a:schemeClr val="accent4"/>
                </a:solidFill>
                <a:latin typeface="+mn-lt"/>
                <a:ea typeface="+mn-ea"/>
                <a:cs typeface="+mn-cs"/>
              </a:defRPr>
            </a:lvl3pPr>
            <a:lvl4pPr marL="1371600" algn="l" defTabSz="914400" rtl="0" eaLnBrk="1" latinLnBrk="0" hangingPunct="1">
              <a:defRPr kumimoji="1" sz="1800" kern="1200">
                <a:solidFill>
                  <a:schemeClr val="accent4"/>
                </a:solidFill>
                <a:latin typeface="+mn-lt"/>
                <a:ea typeface="+mn-ea"/>
                <a:cs typeface="+mn-cs"/>
              </a:defRPr>
            </a:lvl4pPr>
            <a:lvl5pPr marL="1828800" algn="l" defTabSz="914400" rtl="0" eaLnBrk="1" latinLnBrk="0" hangingPunct="1">
              <a:defRPr kumimoji="1" sz="1800" kern="1200">
                <a:solidFill>
                  <a:schemeClr val="accent4"/>
                </a:solidFill>
                <a:latin typeface="+mn-lt"/>
                <a:ea typeface="+mn-ea"/>
                <a:cs typeface="+mn-cs"/>
              </a:defRPr>
            </a:lvl5pPr>
            <a:lvl6pPr marL="2286000" algn="l" defTabSz="914400" rtl="0" eaLnBrk="1" latinLnBrk="0" hangingPunct="1">
              <a:defRPr kumimoji="1" sz="1800" kern="1200">
                <a:solidFill>
                  <a:schemeClr val="accent4"/>
                </a:solidFill>
                <a:latin typeface="+mn-lt"/>
                <a:ea typeface="+mn-ea"/>
                <a:cs typeface="+mn-cs"/>
              </a:defRPr>
            </a:lvl6pPr>
            <a:lvl7pPr marL="2743200" algn="l" defTabSz="914400" rtl="0" eaLnBrk="1" latinLnBrk="0" hangingPunct="1">
              <a:defRPr kumimoji="1" sz="1800" kern="1200">
                <a:solidFill>
                  <a:schemeClr val="accent4"/>
                </a:solidFill>
                <a:latin typeface="+mn-lt"/>
                <a:ea typeface="+mn-ea"/>
                <a:cs typeface="+mn-cs"/>
              </a:defRPr>
            </a:lvl7pPr>
            <a:lvl8pPr marL="3200400" algn="l" defTabSz="914400" rtl="0" eaLnBrk="1" latinLnBrk="0" hangingPunct="1">
              <a:defRPr kumimoji="1" sz="1800" kern="1200">
                <a:solidFill>
                  <a:schemeClr val="accent4"/>
                </a:solidFill>
                <a:latin typeface="+mn-lt"/>
                <a:ea typeface="+mn-ea"/>
                <a:cs typeface="+mn-cs"/>
              </a:defRPr>
            </a:lvl8pPr>
            <a:lvl9pPr marL="3657600" algn="l" defTabSz="914400" rtl="0" eaLnBrk="1" latinLnBrk="0" hangingPunct="1">
              <a:defRPr kumimoji="1" sz="1800" kern="1200">
                <a:solidFill>
                  <a:schemeClr val="accent4"/>
                </a:solidFill>
                <a:latin typeface="+mn-lt"/>
                <a:ea typeface="+mn-ea"/>
                <a:cs typeface="+mn-cs"/>
              </a:defRPr>
            </a:lvl9pPr>
          </a:lstStyle>
          <a:p>
            <a:pPr defTabSz="457189"/>
            <a:r>
              <a:rPr lang="en-US" altLang="ja-JP" sz="1088" dirty="0">
                <a:ea typeface="MS PGothic"/>
                <a:cs typeface="+mn-lt"/>
              </a:rPr>
              <a:t>Day1</a:t>
            </a:r>
            <a:r>
              <a:rPr lang="ja-JP" altLang="en-US" sz="1088" dirty="0">
                <a:ea typeface="MS PGothic"/>
                <a:cs typeface="+mn-lt"/>
              </a:rPr>
              <a:t> </a:t>
            </a:r>
            <a:r>
              <a:rPr lang="en-US" altLang="ja-JP" sz="1088" dirty="0" err="1">
                <a:ea typeface="MS PGothic"/>
                <a:cs typeface="+mn-lt"/>
              </a:rPr>
              <a:t>WebUI</a:t>
            </a:r>
            <a:r>
              <a:rPr lang="ja-JP" altLang="en-US" sz="1088" dirty="0">
                <a:ea typeface="MS PGothic"/>
                <a:cs typeface="+mn-lt"/>
              </a:rPr>
              <a:t> の利用</a:t>
            </a:r>
            <a:endParaRPr lang="en-US" altLang="ja-JP" sz="1088" dirty="0">
              <a:ea typeface="MS PGothic"/>
              <a:cs typeface="+mn-lt"/>
            </a:endParaRPr>
          </a:p>
          <a:p>
            <a:pPr defTabSz="457189"/>
            <a:endParaRPr lang="en-US" altLang="ja-JP" sz="1088" dirty="0">
              <a:ea typeface="MS PGothic"/>
              <a:cs typeface="+mn-lt"/>
            </a:endParaRPr>
          </a:p>
          <a:p>
            <a:pPr defTabSz="457189"/>
            <a:r>
              <a:rPr lang="en-US" altLang="ja-JP" sz="1088" dirty="0">
                <a:ea typeface="MS PGothic"/>
              </a:rPr>
              <a:t>Catalyst</a:t>
            </a:r>
            <a:r>
              <a:rPr lang="ja-JP" altLang="en-US" sz="1088" dirty="0">
                <a:ea typeface="MS PGothic"/>
              </a:rPr>
              <a:t>スイッチには以下の設定がされている必要があります</a:t>
            </a:r>
            <a:endParaRPr lang="en-US" altLang="ja-JP" sz="1088" dirty="0">
              <a:ea typeface="MS PGothic"/>
            </a:endParaRPr>
          </a:p>
          <a:p>
            <a:pPr marL="214313" indent="-214313" defTabSz="457189">
              <a:buFontTx/>
              <a:buChar char="-"/>
            </a:pPr>
            <a:r>
              <a:rPr lang="en-US" altLang="ja-JP" sz="1088" dirty="0" err="1">
                <a:ea typeface="MS PGothic"/>
                <a:cs typeface="+mn-lt"/>
              </a:rPr>
              <a:t>WebUI</a:t>
            </a:r>
            <a:r>
              <a:rPr lang="ja-JP" altLang="en-US" sz="1088" dirty="0">
                <a:ea typeface="MS PGothic"/>
                <a:cs typeface="+mn-lt"/>
              </a:rPr>
              <a:t>を利用するホスト</a:t>
            </a:r>
            <a:r>
              <a:rPr lang="en-US" altLang="ja-JP" sz="1088" dirty="0">
                <a:ea typeface="MS PGothic"/>
                <a:cs typeface="+mn-lt"/>
              </a:rPr>
              <a:t>(PC)</a:t>
            </a:r>
            <a:r>
              <a:rPr lang="ja-JP" altLang="en-US" sz="1088" dirty="0">
                <a:ea typeface="MS PGothic"/>
                <a:cs typeface="+mn-lt"/>
              </a:rPr>
              <a:t>からデバイスにアクセス可能な</a:t>
            </a:r>
            <a:r>
              <a:rPr lang="en-US" altLang="ja-JP" sz="1088" dirty="0">
                <a:ea typeface="MS PGothic"/>
                <a:cs typeface="+mn-lt"/>
              </a:rPr>
              <a:t>IP</a:t>
            </a:r>
            <a:r>
              <a:rPr lang="ja-JP" altLang="en-US" sz="1088" dirty="0">
                <a:ea typeface="MS PGothic"/>
                <a:cs typeface="+mn-lt"/>
              </a:rPr>
              <a:t>アドレス</a:t>
            </a:r>
            <a:endParaRPr lang="en-US" altLang="ja-JP" sz="1088" dirty="0">
              <a:ea typeface="MS PGothic"/>
              <a:cs typeface="+mn-lt"/>
            </a:endParaRPr>
          </a:p>
          <a:p>
            <a:pPr marL="214313" indent="-214313" defTabSz="457189">
              <a:buFontTx/>
              <a:buChar char="-"/>
            </a:pPr>
            <a:r>
              <a:rPr lang="ja-JP" altLang="en-US" sz="1088" dirty="0">
                <a:ea typeface="MS PGothic"/>
                <a:cs typeface="+mn-lt"/>
              </a:rPr>
              <a:t>ユーザ名とパスワード </a:t>
            </a:r>
            <a:r>
              <a:rPr lang="en-US" altLang="ja-JP" sz="1088" dirty="0">
                <a:ea typeface="MS PGothic"/>
                <a:cs typeface="+mn-lt"/>
              </a:rPr>
              <a:t>(privilege</a:t>
            </a:r>
            <a:r>
              <a:rPr lang="ja-JP" altLang="en-US" sz="1088" dirty="0">
                <a:ea typeface="MS PGothic"/>
                <a:cs typeface="+mn-lt"/>
              </a:rPr>
              <a:t> </a:t>
            </a:r>
            <a:r>
              <a:rPr lang="en-US" altLang="ja-JP" sz="1088" dirty="0">
                <a:ea typeface="MS PGothic"/>
                <a:cs typeface="+mn-lt"/>
              </a:rPr>
              <a:t>1</a:t>
            </a:r>
            <a:r>
              <a:rPr lang="ja-JP" altLang="en-US" sz="1088" dirty="0">
                <a:ea typeface="MS PGothic"/>
                <a:cs typeface="+mn-lt"/>
              </a:rPr>
              <a:t> </a:t>
            </a:r>
            <a:r>
              <a:rPr lang="en-US" altLang="ja-JP" sz="1088" dirty="0">
                <a:ea typeface="MS PGothic"/>
                <a:cs typeface="+mn-lt"/>
              </a:rPr>
              <a:t>:</a:t>
            </a:r>
            <a:r>
              <a:rPr lang="ja-JP" altLang="en-US" sz="1088" dirty="0">
                <a:ea typeface="MS PGothic"/>
                <a:cs typeface="+mn-lt"/>
              </a:rPr>
              <a:t> ダッシュボード、モニタリングのみ利用可能</a:t>
            </a:r>
            <a:r>
              <a:rPr lang="en-US" altLang="ja-JP" sz="1088" dirty="0">
                <a:ea typeface="MS PGothic"/>
                <a:cs typeface="+mn-lt"/>
              </a:rPr>
              <a:t>,</a:t>
            </a:r>
            <a:r>
              <a:rPr lang="ja-JP" altLang="en-US" sz="1088" dirty="0">
                <a:ea typeface="MS PGothic"/>
                <a:cs typeface="+mn-lt"/>
              </a:rPr>
              <a:t> </a:t>
            </a:r>
            <a:r>
              <a:rPr lang="en-US" altLang="ja-JP" sz="1088" dirty="0">
                <a:ea typeface="MS PGothic"/>
                <a:cs typeface="+mn-lt"/>
              </a:rPr>
              <a:t>privilege</a:t>
            </a:r>
            <a:r>
              <a:rPr lang="ja-JP" altLang="en-US" sz="1088" dirty="0">
                <a:ea typeface="MS PGothic"/>
                <a:cs typeface="+mn-lt"/>
              </a:rPr>
              <a:t> </a:t>
            </a:r>
            <a:r>
              <a:rPr lang="en-US" altLang="ja-JP" sz="1088" dirty="0">
                <a:ea typeface="MS PGothic"/>
                <a:cs typeface="+mn-lt"/>
              </a:rPr>
              <a:t>15</a:t>
            </a:r>
            <a:r>
              <a:rPr lang="ja-JP" altLang="en-US" sz="1088" dirty="0">
                <a:ea typeface="MS PGothic"/>
                <a:cs typeface="+mn-lt"/>
              </a:rPr>
              <a:t> </a:t>
            </a:r>
            <a:r>
              <a:rPr lang="en-US" altLang="ja-JP" sz="1088" dirty="0">
                <a:ea typeface="MS PGothic"/>
                <a:cs typeface="+mn-lt"/>
              </a:rPr>
              <a:t>:</a:t>
            </a:r>
            <a:r>
              <a:rPr lang="ja-JP" altLang="en-US" sz="1088" dirty="0">
                <a:ea typeface="MS PGothic"/>
                <a:cs typeface="+mn-lt"/>
              </a:rPr>
              <a:t> すべてのメニューを利用可能</a:t>
            </a:r>
            <a:r>
              <a:rPr lang="en-US" altLang="ja-JP" sz="1088" dirty="0">
                <a:ea typeface="MS PGothic"/>
                <a:cs typeface="+mn-lt"/>
              </a:rPr>
              <a:t>)</a:t>
            </a:r>
          </a:p>
          <a:p>
            <a:pPr marL="214313" indent="-214313" defTabSz="457189">
              <a:buFontTx/>
              <a:buChar char="-"/>
            </a:pPr>
            <a:r>
              <a:rPr lang="en-US" altLang="ja-JP" sz="1088" dirty="0">
                <a:ea typeface="MS PGothic"/>
                <a:cs typeface="+mn-lt"/>
              </a:rPr>
              <a:t>HTTP</a:t>
            </a:r>
            <a:r>
              <a:rPr lang="ja-JP" altLang="en-US" sz="1088" dirty="0">
                <a:ea typeface="MS PGothic"/>
                <a:cs typeface="+mn-lt"/>
              </a:rPr>
              <a:t>もしくは</a:t>
            </a:r>
            <a:r>
              <a:rPr lang="en-US" altLang="ja-JP" sz="1088" dirty="0">
                <a:ea typeface="MS PGothic"/>
                <a:cs typeface="+mn-lt"/>
              </a:rPr>
              <a:t>HTTPs</a:t>
            </a:r>
            <a:r>
              <a:rPr lang="ja-JP" altLang="en-US" sz="1088" dirty="0">
                <a:ea typeface="MS PGothic"/>
                <a:cs typeface="+mn-lt"/>
              </a:rPr>
              <a:t> サービス </a:t>
            </a:r>
            <a:r>
              <a:rPr lang="en-US" altLang="ja-JP" sz="1088" dirty="0">
                <a:ea typeface="MS PGothic"/>
                <a:cs typeface="+mn-lt"/>
              </a:rPr>
              <a:t>(</a:t>
            </a:r>
            <a:r>
              <a:rPr lang="ja-JP" altLang="en-US" sz="1088" dirty="0">
                <a:ea typeface="MS PGothic"/>
                <a:cs typeface="+mn-lt"/>
              </a:rPr>
              <a:t>デフォルトで有効</a:t>
            </a:r>
            <a:r>
              <a:rPr lang="en-US" altLang="ja-JP" sz="1088" dirty="0">
                <a:ea typeface="MS PGothic"/>
                <a:cs typeface="+mn-lt"/>
              </a:rPr>
              <a:t>)</a:t>
            </a:r>
          </a:p>
          <a:p>
            <a:pPr defTabSz="457189"/>
            <a:endParaRPr lang="en-US" altLang="ja-JP" sz="1088" dirty="0">
              <a:ea typeface="MS PGothic"/>
              <a:cs typeface="+mn-lt"/>
            </a:endParaRPr>
          </a:p>
          <a:p>
            <a:pPr defTabSz="457189"/>
            <a:r>
              <a:rPr lang="en-US" altLang="ja-JP" sz="1088" dirty="0">
                <a:ea typeface="+mn-lt"/>
                <a:cs typeface="+mn-lt"/>
              </a:rPr>
              <a:t>1.</a:t>
            </a:r>
            <a:r>
              <a:rPr lang="ja-JP" altLang="en-US" sz="1088" dirty="0">
                <a:ea typeface="+mn-lt"/>
                <a:cs typeface="+mn-lt"/>
              </a:rPr>
              <a:t> </a:t>
            </a:r>
            <a:r>
              <a:rPr lang="en-US" altLang="ja-JP" sz="1088" dirty="0">
                <a:ea typeface="+mn-lt"/>
                <a:cs typeface="+mn-lt"/>
              </a:rPr>
              <a:t>PC </a:t>
            </a:r>
            <a:r>
              <a:rPr lang="ja-JP" altLang="en-US" sz="1088" dirty="0">
                <a:ea typeface="MS PGothic"/>
                <a:cs typeface="+mn-lt"/>
              </a:rPr>
              <a:t>上で</a:t>
            </a:r>
            <a:r>
              <a:rPr lang="en-US" altLang="ja-JP" sz="1088" dirty="0">
                <a:ea typeface="+mn-lt"/>
                <a:cs typeface="+mn-lt"/>
              </a:rPr>
              <a:t> Web </a:t>
            </a:r>
            <a:r>
              <a:rPr lang="ja-JP" altLang="en-US" sz="1088" dirty="0">
                <a:ea typeface="MS PGothic"/>
                <a:cs typeface="+mn-lt"/>
              </a:rPr>
              <a:t>ブラウザを起動し、デバイスへアクセス可能な</a:t>
            </a:r>
            <a:r>
              <a:rPr lang="en-US" altLang="ja-JP" sz="1088" dirty="0">
                <a:ea typeface="+mn-lt"/>
                <a:cs typeface="+mn-lt"/>
              </a:rPr>
              <a:t> IP </a:t>
            </a:r>
            <a:r>
              <a:rPr lang="ja-JP" altLang="en-US" sz="1088" dirty="0">
                <a:ea typeface="MS PGothic"/>
                <a:cs typeface="+mn-lt"/>
              </a:rPr>
              <a:t>アドレス</a:t>
            </a:r>
            <a:r>
              <a:rPr lang="en-US" altLang="ja-JP" sz="1088" dirty="0">
                <a:ea typeface="+mn-lt"/>
                <a:cs typeface="+mn-lt"/>
              </a:rPr>
              <a:t>（https://&lt;</a:t>
            </a:r>
            <a:r>
              <a:rPr lang="ja-JP" altLang="en-US" sz="1088" dirty="0">
                <a:ea typeface="+mn-lt"/>
                <a:cs typeface="+mn-lt"/>
              </a:rPr>
              <a:t>設定済み</a:t>
            </a:r>
            <a:r>
              <a:rPr lang="en-US" altLang="ja-JP" sz="1088" dirty="0">
                <a:ea typeface="+mn-lt"/>
                <a:cs typeface="+mn-lt"/>
              </a:rPr>
              <a:t>IP</a:t>
            </a:r>
            <a:r>
              <a:rPr lang="ja-JP" altLang="en-US" sz="1088" dirty="0">
                <a:ea typeface="+mn-lt"/>
                <a:cs typeface="+mn-lt"/>
              </a:rPr>
              <a:t>アドレス</a:t>
            </a:r>
            <a:r>
              <a:rPr lang="en-US" altLang="ja-JP" sz="1088" dirty="0">
                <a:ea typeface="+mn-lt"/>
                <a:cs typeface="+mn-lt"/>
              </a:rPr>
              <a:t>&gt;</a:t>
            </a:r>
            <a:r>
              <a:rPr lang="ja-JP" altLang="en-US" sz="1088" dirty="0">
                <a:ea typeface="MS PGothic"/>
                <a:cs typeface="+mn-lt"/>
              </a:rPr>
              <a:t>）をアドレス</a:t>
            </a:r>
            <a:r>
              <a:rPr lang="en-US" altLang="ja-JP" sz="1088" dirty="0">
                <a:ea typeface="+mn-lt"/>
                <a:cs typeface="+mn-lt"/>
              </a:rPr>
              <a:t> </a:t>
            </a:r>
            <a:r>
              <a:rPr lang="ja-JP" altLang="en-US" sz="1088" dirty="0">
                <a:ea typeface="MS PGothic"/>
                <a:cs typeface="+mn-lt"/>
              </a:rPr>
              <a:t>バーに入力します</a:t>
            </a:r>
            <a:r>
              <a:rPr lang="en-US" altLang="ja-JP" sz="1088" dirty="0">
                <a:ea typeface="+mn-lt"/>
                <a:cs typeface="+mn-lt"/>
              </a:rPr>
              <a:t>。</a:t>
            </a:r>
          </a:p>
          <a:p>
            <a:pPr defTabSz="457189"/>
            <a:r>
              <a:rPr lang="en-US" altLang="ja-JP" sz="1088" dirty="0">
                <a:ea typeface="+mn-lt"/>
                <a:cs typeface="+mn-lt"/>
              </a:rPr>
              <a:t>2.</a:t>
            </a:r>
            <a:r>
              <a:rPr lang="ja-JP" altLang="en-US" sz="1088" dirty="0">
                <a:ea typeface="+mn-lt"/>
                <a:cs typeface="+mn-lt"/>
              </a:rPr>
              <a:t> デバイスに設定されたユーザ名とパスワードを使用してログインします。</a:t>
            </a:r>
            <a:r>
              <a:rPr lang="en-US" altLang="ja-JP" sz="1088" dirty="0">
                <a:ea typeface="+mn-lt"/>
                <a:cs typeface="+mn-lt"/>
              </a:rPr>
              <a:t>  </a:t>
            </a:r>
            <a:endParaRPr lang="en-US" altLang="ja-JP" sz="1088" dirty="0">
              <a:ea typeface="MS PGothic"/>
            </a:endParaRPr>
          </a:p>
        </p:txBody>
      </p:sp>
      <p:sp>
        <p:nvSpPr>
          <p:cNvPr id="14" name="テキスト ボックス 13">
            <a:extLst>
              <a:ext uri="{FF2B5EF4-FFF2-40B4-BE49-F238E27FC236}">
                <a16:creationId xmlns:a16="http://schemas.microsoft.com/office/drawing/2014/main" id="{EFE6AA61-0E79-4152-A9DE-E3DB3D9D23ED}"/>
              </a:ext>
            </a:extLst>
          </p:cNvPr>
          <p:cNvSpPr txBox="1"/>
          <p:nvPr/>
        </p:nvSpPr>
        <p:spPr>
          <a:xfrm>
            <a:off x="5728343" y="2501951"/>
            <a:ext cx="3003342" cy="1477328"/>
          </a:xfrm>
          <a:prstGeom prst="rect">
            <a:avLst/>
          </a:prstGeom>
          <a:solidFill>
            <a:schemeClr val="bg2">
              <a:lumMod val="95000"/>
            </a:schemeClr>
          </a:solidFill>
          <a:ln>
            <a:noFill/>
          </a:ln>
        </p:spPr>
        <p:style>
          <a:lnRef idx="0">
            <a:scrgbClr r="0" g="0" b="0"/>
          </a:lnRef>
          <a:fillRef idx="0">
            <a:scrgbClr r="0" g="0" b="0"/>
          </a:fillRef>
          <a:effectRef idx="0">
            <a:scrgbClr r="0" g="0" b="0"/>
          </a:effectRef>
          <a:fontRef idx="minor">
            <a:schemeClr val="accent4"/>
          </a:fontRef>
        </p:style>
        <p:txBody>
          <a:bodyPr wrap="square" rtlCol="0">
            <a:spAutoFit/>
          </a:bodyPr>
          <a:lstStyle/>
          <a:p>
            <a:r>
              <a:rPr kumimoji="1" lang="en-US" altLang="ja-JP" sz="600" dirty="0">
                <a:ea typeface="MS PGothic" panose="020B0600070205080204" pitchFamily="34" charset="-128"/>
              </a:rPr>
              <a:t>!</a:t>
            </a:r>
          </a:p>
          <a:p>
            <a:r>
              <a:rPr kumimoji="1" lang="en-US" altLang="ja-JP" sz="600" dirty="0">
                <a:ea typeface="MS PGothic" panose="020B0600070205080204" pitchFamily="34" charset="-128"/>
              </a:rPr>
              <a:t>username cisco privilege 15 secret 9</a:t>
            </a:r>
            <a:r>
              <a:rPr kumimoji="1" lang="ja-JP" altLang="en-US" sz="600" dirty="0">
                <a:ea typeface="MS PGothic" panose="020B0600070205080204" pitchFamily="34" charset="-128"/>
              </a:rPr>
              <a:t> </a:t>
            </a:r>
            <a:r>
              <a:rPr kumimoji="1" lang="en-US" altLang="ja-JP" sz="600" dirty="0">
                <a:ea typeface="MS PGothic" panose="020B0600070205080204" pitchFamily="34" charset="-128"/>
              </a:rPr>
              <a:t>&lt;password&gt;</a:t>
            </a:r>
          </a:p>
          <a:p>
            <a:r>
              <a:rPr kumimoji="1" lang="en-US" altLang="ja-JP" sz="600" dirty="0">
                <a:ea typeface="MS PGothic" panose="020B0600070205080204" pitchFamily="34" charset="-128"/>
              </a:rPr>
              <a:t>!</a:t>
            </a:r>
          </a:p>
          <a:p>
            <a:endParaRPr kumimoji="1" lang="en-US" altLang="ja-JP" sz="600" dirty="0">
              <a:ea typeface="MS PGothic" panose="020B0600070205080204" pitchFamily="34" charset="-128"/>
            </a:endParaRPr>
          </a:p>
          <a:p>
            <a:r>
              <a:rPr kumimoji="1" lang="en-US" altLang="ja-JP" sz="600" dirty="0">
                <a:ea typeface="MS PGothic" panose="020B0600070205080204" pitchFamily="34" charset="-128"/>
              </a:rPr>
              <a:t>Interface GigabitEthernet0/0</a:t>
            </a:r>
          </a:p>
          <a:p>
            <a:r>
              <a:rPr kumimoji="1" lang="en-US" altLang="ja-JP" sz="600" dirty="0">
                <a:ea typeface="MS PGothic" panose="020B0600070205080204" pitchFamily="34" charset="-128"/>
              </a:rPr>
              <a:t> </a:t>
            </a:r>
            <a:r>
              <a:rPr kumimoji="1" lang="en-US" altLang="ja-JP" sz="600" dirty="0" err="1">
                <a:ea typeface="MS PGothic" panose="020B0600070205080204" pitchFamily="34" charset="-128"/>
              </a:rPr>
              <a:t>vrf</a:t>
            </a:r>
            <a:r>
              <a:rPr kumimoji="1" lang="en-US" altLang="ja-JP" sz="600" dirty="0">
                <a:ea typeface="MS PGothic" panose="020B0600070205080204" pitchFamily="34" charset="-128"/>
              </a:rPr>
              <a:t> forwarding </a:t>
            </a:r>
            <a:r>
              <a:rPr kumimoji="1" lang="en-US" altLang="ja-JP" sz="600" dirty="0" err="1">
                <a:ea typeface="MS PGothic" panose="020B0600070205080204" pitchFamily="34" charset="-128"/>
              </a:rPr>
              <a:t>Mgmt-vrf</a:t>
            </a:r>
            <a:endParaRPr kumimoji="1" lang="en-US" altLang="ja-JP" sz="600" dirty="0">
              <a:ea typeface="MS PGothic" panose="020B0600070205080204" pitchFamily="34" charset="-128"/>
            </a:endParaRPr>
          </a:p>
          <a:p>
            <a:r>
              <a:rPr kumimoji="1" lang="en-US" altLang="ja-JP" sz="600" dirty="0">
                <a:ea typeface="MS PGothic" panose="020B0600070205080204" pitchFamily="34" charset="-128"/>
              </a:rPr>
              <a:t> </a:t>
            </a:r>
            <a:r>
              <a:rPr kumimoji="1" lang="en-US" altLang="ja-JP" sz="600" dirty="0" err="1">
                <a:ea typeface="MS PGothic" panose="020B0600070205080204" pitchFamily="34" charset="-128"/>
              </a:rPr>
              <a:t>ip</a:t>
            </a:r>
            <a:r>
              <a:rPr kumimoji="1" lang="en-US" altLang="ja-JP" sz="600" dirty="0">
                <a:ea typeface="MS PGothic" panose="020B0600070205080204" pitchFamily="34" charset="-128"/>
              </a:rPr>
              <a:t> address 192.168.0.1 255.255.255.0</a:t>
            </a:r>
          </a:p>
          <a:p>
            <a:r>
              <a:rPr kumimoji="1" lang="en-US" altLang="ja-JP" sz="600" dirty="0">
                <a:ea typeface="MS PGothic" panose="020B0600070205080204" pitchFamily="34" charset="-128"/>
              </a:rPr>
              <a:t>negotiation auto</a:t>
            </a:r>
          </a:p>
          <a:p>
            <a:endParaRPr kumimoji="1" lang="en-US" altLang="ja-JP" sz="600" dirty="0">
              <a:ea typeface="MS PGothic" panose="020B0600070205080204" pitchFamily="34" charset="-128"/>
            </a:endParaRPr>
          </a:p>
          <a:p>
            <a:r>
              <a:rPr kumimoji="1" lang="en-US" altLang="ja-JP" sz="600" dirty="0">
                <a:ea typeface="MS PGothic" panose="020B0600070205080204" pitchFamily="34" charset="-128"/>
              </a:rPr>
              <a:t>!</a:t>
            </a:r>
          </a:p>
          <a:p>
            <a:r>
              <a:rPr kumimoji="1" lang="en-US" altLang="ja-JP" sz="600" dirty="0" err="1">
                <a:ea typeface="MS PGothic" panose="020B0600070205080204" pitchFamily="34" charset="-128"/>
              </a:rPr>
              <a:t>ip</a:t>
            </a:r>
            <a:r>
              <a:rPr kumimoji="1" lang="en-US" altLang="ja-JP" sz="600" dirty="0">
                <a:ea typeface="MS PGothic" panose="020B0600070205080204" pitchFamily="34" charset="-128"/>
              </a:rPr>
              <a:t> http server</a:t>
            </a:r>
          </a:p>
          <a:p>
            <a:r>
              <a:rPr kumimoji="1" lang="en-US" altLang="ja-JP" sz="600" dirty="0" err="1">
                <a:ea typeface="MS PGothic" panose="020B0600070205080204" pitchFamily="34" charset="-128"/>
              </a:rPr>
              <a:t>ip</a:t>
            </a:r>
            <a:r>
              <a:rPr kumimoji="1" lang="en-US" altLang="ja-JP" sz="600" dirty="0">
                <a:ea typeface="MS PGothic" panose="020B0600070205080204" pitchFamily="34" charset="-128"/>
              </a:rPr>
              <a:t> http authentication local</a:t>
            </a:r>
          </a:p>
          <a:p>
            <a:r>
              <a:rPr kumimoji="1" lang="en-US" altLang="ja-JP" sz="600" dirty="0" err="1">
                <a:ea typeface="MS PGothic" panose="020B0600070205080204" pitchFamily="34" charset="-128"/>
              </a:rPr>
              <a:t>ip</a:t>
            </a:r>
            <a:r>
              <a:rPr kumimoji="1" lang="en-US" altLang="ja-JP" sz="600" dirty="0">
                <a:ea typeface="MS PGothic" panose="020B0600070205080204" pitchFamily="34" charset="-128"/>
              </a:rPr>
              <a:t> http secure-server</a:t>
            </a:r>
          </a:p>
          <a:p>
            <a:r>
              <a:rPr kumimoji="1" lang="en-US" altLang="ja-JP" sz="600" dirty="0" err="1">
                <a:ea typeface="MS PGothic" panose="020B0600070205080204" pitchFamily="34" charset="-128"/>
              </a:rPr>
              <a:t>ip</a:t>
            </a:r>
            <a:r>
              <a:rPr kumimoji="1" lang="en-US" altLang="ja-JP" sz="600" dirty="0">
                <a:ea typeface="MS PGothic" panose="020B0600070205080204" pitchFamily="34" charset="-128"/>
              </a:rPr>
              <a:t> http client source-interface Vlan1</a:t>
            </a:r>
          </a:p>
          <a:p>
            <a:r>
              <a:rPr kumimoji="1" lang="en-US" altLang="ja-JP" sz="600" dirty="0">
                <a:ea typeface="MS PGothic" panose="020B0600070205080204" pitchFamily="34" charset="-128"/>
              </a:rPr>
              <a:t>!</a:t>
            </a:r>
          </a:p>
        </p:txBody>
      </p:sp>
      <p:sp>
        <p:nvSpPr>
          <p:cNvPr id="15" name="吹き出し: 線 10">
            <a:extLst>
              <a:ext uri="{FF2B5EF4-FFF2-40B4-BE49-F238E27FC236}">
                <a16:creationId xmlns:a16="http://schemas.microsoft.com/office/drawing/2014/main" id="{B742BEE5-EDB0-4094-B78C-4336BD189D53}"/>
              </a:ext>
            </a:extLst>
          </p:cNvPr>
          <p:cNvSpPr/>
          <p:nvPr/>
        </p:nvSpPr>
        <p:spPr>
          <a:xfrm>
            <a:off x="7674724" y="2795726"/>
            <a:ext cx="1045658" cy="280517"/>
          </a:xfrm>
          <a:prstGeom prst="callout1">
            <a:avLst>
              <a:gd name="adj1" fmla="val 49397"/>
              <a:gd name="adj2" fmla="val -1326"/>
              <a:gd name="adj3" fmla="val 52263"/>
              <a:gd name="adj4" fmla="val -63924"/>
            </a:avLst>
          </a:prstGeom>
          <a:solidFill>
            <a:schemeClr val="accent1">
              <a:alpha val="15000"/>
            </a:schemeClr>
          </a:solidFill>
          <a:ln>
            <a:solidFill>
              <a:schemeClr val="accent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r>
              <a:rPr lang="en-US" altLang="ja-JP" sz="788" dirty="0" err="1">
                <a:ea typeface="MS PGothic" panose="020B0600070205080204" pitchFamily="34" charset="-128"/>
              </a:rPr>
              <a:t>Mgmt</a:t>
            </a:r>
            <a:r>
              <a:rPr lang="ja-JP" altLang="en-US" sz="788" dirty="0">
                <a:ea typeface="MS PGothic" panose="020B0600070205080204" pitchFamily="34" charset="-128"/>
              </a:rPr>
              <a:t> インタフェース以外でも利用可能</a:t>
            </a:r>
            <a:endParaRPr kumimoji="1" lang="ja-JP" altLang="en-US" sz="788" dirty="0">
              <a:ea typeface="MS PGothic" panose="020B0600070205080204" pitchFamily="34" charset="-128"/>
            </a:endParaRPr>
          </a:p>
        </p:txBody>
      </p:sp>
    </p:spTree>
    <p:extLst>
      <p:ext uri="{BB962C8B-B14F-4D97-AF65-F5344CB8AC3E}">
        <p14:creationId xmlns:p14="http://schemas.microsoft.com/office/powerpoint/2010/main" val="1147657396"/>
      </p:ext>
    </p:extLst>
  </p:cSld>
  <p:clrMapOvr>
    <a:masterClrMapping/>
  </p:clrMapOvr>
</p:sld>
</file>

<file path=ppt/slides/slide1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B4E46717-193D-964E-B331-2B7326FCC372}"/>
              </a:ext>
            </a:extLst>
          </p:cNvPr>
          <p:cNvSpPr>
            <a:spLocks noGrp="1"/>
          </p:cNvSpPr>
          <p:nvPr>
            <p:ph type="title"/>
          </p:nvPr>
        </p:nvSpPr>
        <p:spPr/>
        <p:txBody>
          <a:bodyPr anchor="t"/>
          <a:lstStyle/>
          <a:p>
            <a:r>
              <a:rPr kumimoji="1" lang="en-US" altLang="ja-JP" sz="2775"/>
              <a:t>IOS XE WebUI</a:t>
            </a:r>
            <a:endParaRPr lang="en-US">
              <a:latin typeface="+mn-lt"/>
              <a:ea typeface="MS PGothic" panose="020B0600070205080204" pitchFamily="34" charset="-128"/>
            </a:endParaRPr>
          </a:p>
        </p:txBody>
      </p:sp>
      <p:sp>
        <p:nvSpPr>
          <p:cNvPr id="6" name="Text Placeholder 5">
            <a:extLst>
              <a:ext uri="{FF2B5EF4-FFF2-40B4-BE49-F238E27FC236}">
                <a16:creationId xmlns:a16="http://schemas.microsoft.com/office/drawing/2014/main" id="{AD0CEF74-413B-8F45-AD7F-1418652859F4}"/>
              </a:ext>
            </a:extLst>
          </p:cNvPr>
          <p:cNvSpPr>
            <a:spLocks noGrp="1"/>
          </p:cNvSpPr>
          <p:nvPr>
            <p:ph type="body" sz="quarter" idx="12"/>
          </p:nvPr>
        </p:nvSpPr>
        <p:spPr/>
        <p:txBody>
          <a:bodyPr/>
          <a:lstStyle/>
          <a:p>
            <a:r>
              <a:rPr kumimoji="1" lang="en-US" altLang="ja-JP">
                <a:ea typeface="MS PGothic" panose="020B0600070205080204" pitchFamily="34" charset="-128"/>
              </a:rPr>
              <a:t>3.2  IOS Management</a:t>
            </a:r>
            <a:endParaRPr lang="en-US" altLang="ja-JP">
              <a:solidFill>
                <a:schemeClr val="accent3">
                  <a:lumMod val="50000"/>
                </a:schemeClr>
              </a:solidFill>
              <a:ea typeface="MS PGothic" panose="020B0600070205080204" pitchFamily="34" charset="-128"/>
              <a:cs typeface="CiscoSansTT" panose="020B0503020201020303" pitchFamily="34" charset="0"/>
            </a:endParaRPr>
          </a:p>
        </p:txBody>
      </p:sp>
      <p:sp>
        <p:nvSpPr>
          <p:cNvPr id="12" name="Slide Number Placeholder 4">
            <a:extLst>
              <a:ext uri="{FF2B5EF4-FFF2-40B4-BE49-F238E27FC236}">
                <a16:creationId xmlns:a16="http://schemas.microsoft.com/office/drawing/2014/main" id="{B92F76B4-415A-5C4D-BC8C-A1B59E43932D}"/>
              </a:ext>
            </a:extLst>
          </p:cNvPr>
          <p:cNvSpPr>
            <a:spLocks noGrp="1"/>
          </p:cNvSpPr>
          <p:nvPr>
            <p:ph type="sldNum" sz="quarter" idx="4294967295"/>
          </p:nvPr>
        </p:nvSpPr>
        <p:spPr>
          <a:xfrm>
            <a:off x="8648700" y="4884739"/>
            <a:ext cx="495300" cy="274637"/>
          </a:xfrm>
          <a:prstGeom prst="rect">
            <a:avLst/>
          </a:prstGeom>
        </p:spPr>
        <p:txBody>
          <a:bodyPr>
            <a:noAutofit/>
          </a:bodyPr>
          <a:lstStyle/>
          <a:p>
            <a:pPr defTabSz="457189"/>
            <a:fld id="{3945D0FD-48F1-4D72-80C5-FFB60B92A834}" type="slidenum">
              <a:rPr lang="en-US" sz="900">
                <a:solidFill>
                  <a:srgbClr val="282828"/>
                </a:solidFill>
                <a:latin typeface="CiscoSansTT ExtraLight"/>
                <a:ea typeface="MS PGothic" panose="020B0600070205080204" pitchFamily="34" charset="-128"/>
              </a:rPr>
              <a:pPr defTabSz="457189"/>
              <a:t>193</a:t>
            </a:fld>
            <a:endParaRPr lang="en-US" sz="900">
              <a:solidFill>
                <a:srgbClr val="282828"/>
              </a:solidFill>
              <a:latin typeface="CiscoSansTT ExtraLight"/>
              <a:ea typeface="MS PGothic" panose="020B0600070205080204" pitchFamily="34" charset="-128"/>
            </a:endParaRPr>
          </a:p>
        </p:txBody>
      </p:sp>
      <p:sp>
        <p:nvSpPr>
          <p:cNvPr id="19" name="テキスト プレースホルダー 18">
            <a:extLst>
              <a:ext uri="{FF2B5EF4-FFF2-40B4-BE49-F238E27FC236}">
                <a16:creationId xmlns:a16="http://schemas.microsoft.com/office/drawing/2014/main" id="{DFC1C57E-699F-4082-9AC6-1F8BFCE68A64}"/>
              </a:ext>
            </a:extLst>
          </p:cNvPr>
          <p:cNvSpPr>
            <a:spLocks noGrp="1"/>
          </p:cNvSpPr>
          <p:nvPr>
            <p:ph type="body" sz="quarter" idx="11"/>
          </p:nvPr>
        </p:nvSpPr>
        <p:spPr/>
        <p:txBody>
          <a:bodyPr/>
          <a:lstStyle/>
          <a:p>
            <a:r>
              <a:rPr lang="en-US" altLang="ja-JP" dirty="0"/>
              <a:t>Catalyst9200 </a:t>
            </a:r>
            <a:r>
              <a:rPr lang="en-US" altLang="ja-JP" dirty="0" err="1"/>
              <a:t>WebUI</a:t>
            </a:r>
            <a:r>
              <a:rPr lang="ja-JP" altLang="en-US" dirty="0"/>
              <a:t> 各メニュー</a:t>
            </a:r>
            <a:r>
              <a:rPr lang="en-US" altLang="ja-JP" dirty="0"/>
              <a:t>(IOS17.3.2a)</a:t>
            </a:r>
            <a:endParaRPr lang="ja-JP" altLang="en-US" dirty="0"/>
          </a:p>
        </p:txBody>
      </p:sp>
      <p:pic>
        <p:nvPicPr>
          <p:cNvPr id="21" name="図 20">
            <a:extLst>
              <a:ext uri="{FF2B5EF4-FFF2-40B4-BE49-F238E27FC236}">
                <a16:creationId xmlns:a16="http://schemas.microsoft.com/office/drawing/2014/main" id="{341B961A-BC92-4405-A036-9BE89D43AF3B}"/>
              </a:ext>
            </a:extLst>
          </p:cNvPr>
          <p:cNvPicPr>
            <a:picLocks noChangeAspect="1"/>
          </p:cNvPicPr>
          <p:nvPr/>
        </p:nvPicPr>
        <p:blipFill>
          <a:blip r:embed="rId2"/>
          <a:stretch>
            <a:fillRect/>
          </a:stretch>
        </p:blipFill>
        <p:spPr>
          <a:xfrm>
            <a:off x="465357" y="1430952"/>
            <a:ext cx="2305524" cy="2660574"/>
          </a:xfrm>
          <a:prstGeom prst="rect">
            <a:avLst/>
          </a:prstGeom>
        </p:spPr>
      </p:pic>
      <p:pic>
        <p:nvPicPr>
          <p:cNvPr id="23" name="図 22">
            <a:extLst>
              <a:ext uri="{FF2B5EF4-FFF2-40B4-BE49-F238E27FC236}">
                <a16:creationId xmlns:a16="http://schemas.microsoft.com/office/drawing/2014/main" id="{28EB6C15-251D-41A7-95DE-76A1CB9B4F27}"/>
              </a:ext>
            </a:extLst>
          </p:cNvPr>
          <p:cNvPicPr>
            <a:picLocks noChangeAspect="1"/>
          </p:cNvPicPr>
          <p:nvPr/>
        </p:nvPicPr>
        <p:blipFill>
          <a:blip r:embed="rId3"/>
          <a:stretch>
            <a:fillRect/>
          </a:stretch>
        </p:blipFill>
        <p:spPr>
          <a:xfrm>
            <a:off x="2820112" y="1422101"/>
            <a:ext cx="3553009" cy="3462638"/>
          </a:xfrm>
          <a:prstGeom prst="rect">
            <a:avLst/>
          </a:prstGeom>
        </p:spPr>
      </p:pic>
      <p:pic>
        <p:nvPicPr>
          <p:cNvPr id="25" name="図 24">
            <a:extLst>
              <a:ext uri="{FF2B5EF4-FFF2-40B4-BE49-F238E27FC236}">
                <a16:creationId xmlns:a16="http://schemas.microsoft.com/office/drawing/2014/main" id="{FE090BA9-B8EC-464E-8028-55C87D9E420A}"/>
              </a:ext>
            </a:extLst>
          </p:cNvPr>
          <p:cNvPicPr>
            <a:picLocks noChangeAspect="1"/>
          </p:cNvPicPr>
          <p:nvPr/>
        </p:nvPicPr>
        <p:blipFill>
          <a:blip r:embed="rId4"/>
          <a:stretch>
            <a:fillRect/>
          </a:stretch>
        </p:blipFill>
        <p:spPr>
          <a:xfrm>
            <a:off x="6422352" y="1430948"/>
            <a:ext cx="2360674" cy="3462638"/>
          </a:xfrm>
          <a:prstGeom prst="rect">
            <a:avLst/>
          </a:prstGeom>
        </p:spPr>
      </p:pic>
      <p:sp>
        <p:nvSpPr>
          <p:cNvPr id="26" name="TextBox 14">
            <a:extLst>
              <a:ext uri="{FF2B5EF4-FFF2-40B4-BE49-F238E27FC236}">
                <a16:creationId xmlns:a16="http://schemas.microsoft.com/office/drawing/2014/main" id="{39EA3C00-D30F-4066-AA06-14FF831BDC15}"/>
              </a:ext>
            </a:extLst>
          </p:cNvPr>
          <p:cNvSpPr txBox="1"/>
          <p:nvPr/>
        </p:nvSpPr>
        <p:spPr>
          <a:xfrm>
            <a:off x="589419" y="1156479"/>
            <a:ext cx="2057400" cy="230832"/>
          </a:xfrm>
          <a:prstGeom prst="rect">
            <a:avLst/>
          </a:prstGeom>
          <a:solidFill>
            <a:srgbClr val="00BCEB">
              <a:alpha val="15000"/>
            </a:srgbClr>
          </a:solidFill>
        </p:spPr>
        <p:txBody>
          <a:bodyPr rot="0" spcFirstLastPara="0" vertOverflow="overflow" horzOverflow="overflow" vert="horz" wrap="square" lIns="68580" tIns="34290" rIns="68580" bIns="34290" numCol="1" spcCol="0" rtlCol="0" fromWordArt="0" anchor="t" anchorCtr="0" forceAA="0" compatLnSpc="1">
            <a:prstTxWarp prst="textNoShape">
              <a:avLst/>
            </a:prstTxWarp>
            <a:spAutoFit/>
          </a:bodyPr>
          <a:lstStyle/>
          <a:p>
            <a:pPr algn="ctr"/>
            <a:r>
              <a:rPr lang="ja-JP" altLang="en-US" sz="1050" dirty="0"/>
              <a:t>モニタリングメニュー</a:t>
            </a:r>
            <a:endParaRPr lang="ja-JP" altLang="en-US" sz="1050" dirty="0">
              <a:ea typeface="+mn-lt"/>
              <a:cs typeface="+mn-lt"/>
            </a:endParaRPr>
          </a:p>
        </p:txBody>
      </p:sp>
      <p:sp>
        <p:nvSpPr>
          <p:cNvPr id="27" name="TextBox 14">
            <a:extLst>
              <a:ext uri="{FF2B5EF4-FFF2-40B4-BE49-F238E27FC236}">
                <a16:creationId xmlns:a16="http://schemas.microsoft.com/office/drawing/2014/main" id="{DFFB590A-B124-4F79-ACC6-15434C20B530}"/>
              </a:ext>
            </a:extLst>
          </p:cNvPr>
          <p:cNvSpPr txBox="1"/>
          <p:nvPr/>
        </p:nvSpPr>
        <p:spPr>
          <a:xfrm>
            <a:off x="3478056" y="1156478"/>
            <a:ext cx="2057400" cy="230832"/>
          </a:xfrm>
          <a:prstGeom prst="rect">
            <a:avLst/>
          </a:prstGeom>
          <a:solidFill>
            <a:srgbClr val="00BCEB">
              <a:alpha val="15000"/>
            </a:srgbClr>
          </a:solidFill>
        </p:spPr>
        <p:txBody>
          <a:bodyPr rot="0" spcFirstLastPara="0" vertOverflow="overflow" horzOverflow="overflow" vert="horz" wrap="square" lIns="68580" tIns="34290" rIns="68580" bIns="34290" numCol="1" spcCol="0" rtlCol="0" fromWordArt="0" anchor="t" anchorCtr="0" forceAA="0" compatLnSpc="1">
            <a:prstTxWarp prst="textNoShape">
              <a:avLst/>
            </a:prstTxWarp>
            <a:spAutoFit/>
          </a:bodyPr>
          <a:lstStyle/>
          <a:p>
            <a:pPr algn="ctr"/>
            <a:r>
              <a:rPr lang="ja-JP" altLang="en-US" sz="1050" dirty="0"/>
              <a:t>設定メニュー</a:t>
            </a:r>
            <a:endParaRPr lang="ja-JP" altLang="en-US" sz="1050" dirty="0">
              <a:ea typeface="+mn-lt"/>
              <a:cs typeface="+mn-lt"/>
            </a:endParaRPr>
          </a:p>
        </p:txBody>
      </p:sp>
      <p:sp>
        <p:nvSpPr>
          <p:cNvPr id="28" name="TextBox 14">
            <a:extLst>
              <a:ext uri="{FF2B5EF4-FFF2-40B4-BE49-F238E27FC236}">
                <a16:creationId xmlns:a16="http://schemas.microsoft.com/office/drawing/2014/main" id="{28D04735-60BE-4A4D-9CAA-0745511E75A6}"/>
              </a:ext>
            </a:extLst>
          </p:cNvPr>
          <p:cNvSpPr txBox="1"/>
          <p:nvPr/>
        </p:nvSpPr>
        <p:spPr>
          <a:xfrm>
            <a:off x="6573988" y="1152054"/>
            <a:ext cx="2057400" cy="230832"/>
          </a:xfrm>
          <a:prstGeom prst="rect">
            <a:avLst/>
          </a:prstGeom>
          <a:solidFill>
            <a:srgbClr val="00BCEB">
              <a:alpha val="15000"/>
            </a:srgbClr>
          </a:solidFill>
        </p:spPr>
        <p:txBody>
          <a:bodyPr rot="0" spcFirstLastPara="0" vertOverflow="overflow" horzOverflow="overflow" vert="horz" wrap="square" lIns="68580" tIns="34290" rIns="68580" bIns="34290" numCol="1" spcCol="0" rtlCol="0" fromWordArt="0" anchor="t" anchorCtr="0" forceAA="0" compatLnSpc="1">
            <a:prstTxWarp prst="textNoShape">
              <a:avLst/>
            </a:prstTxWarp>
            <a:spAutoFit/>
          </a:bodyPr>
          <a:lstStyle/>
          <a:p>
            <a:pPr algn="ctr"/>
            <a:r>
              <a:rPr lang="ja-JP" altLang="en-US" sz="1050" dirty="0"/>
              <a:t>管理メニュー</a:t>
            </a:r>
            <a:endParaRPr lang="ja-JP" altLang="en-US" sz="1050" dirty="0">
              <a:ea typeface="+mn-lt"/>
              <a:cs typeface="+mn-lt"/>
            </a:endParaRPr>
          </a:p>
        </p:txBody>
      </p:sp>
    </p:spTree>
    <p:extLst>
      <p:ext uri="{BB962C8B-B14F-4D97-AF65-F5344CB8AC3E}">
        <p14:creationId xmlns:p14="http://schemas.microsoft.com/office/powerpoint/2010/main" val="983146348"/>
      </p:ext>
    </p:extLst>
  </p:cSld>
  <p:clrMapOvr>
    <a:masterClrMapping/>
  </p:clrMapOvr>
</p:sld>
</file>

<file path=ppt/slides/slide1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B4E46717-193D-964E-B331-2B7326FCC372}"/>
              </a:ext>
            </a:extLst>
          </p:cNvPr>
          <p:cNvSpPr>
            <a:spLocks noGrp="1"/>
          </p:cNvSpPr>
          <p:nvPr>
            <p:ph type="title"/>
          </p:nvPr>
        </p:nvSpPr>
        <p:spPr/>
        <p:txBody>
          <a:bodyPr anchor="t"/>
          <a:lstStyle/>
          <a:p>
            <a:r>
              <a:rPr kumimoji="1" lang="en-US" altLang="ja-JP" sz="2775"/>
              <a:t>IOS XE WebUI</a:t>
            </a:r>
            <a:endParaRPr lang="en-US">
              <a:latin typeface="+mn-lt"/>
              <a:ea typeface="MS PGothic" panose="020B0600070205080204" pitchFamily="34" charset="-128"/>
            </a:endParaRPr>
          </a:p>
        </p:txBody>
      </p:sp>
      <p:sp>
        <p:nvSpPr>
          <p:cNvPr id="5" name="Text Placeholder 4">
            <a:extLst>
              <a:ext uri="{FF2B5EF4-FFF2-40B4-BE49-F238E27FC236}">
                <a16:creationId xmlns:a16="http://schemas.microsoft.com/office/drawing/2014/main" id="{A9F797BE-25B5-8A46-B6B8-37C32BBAD93F}"/>
              </a:ext>
            </a:extLst>
          </p:cNvPr>
          <p:cNvSpPr>
            <a:spLocks noGrp="1"/>
          </p:cNvSpPr>
          <p:nvPr>
            <p:ph type="body" sz="quarter" idx="11"/>
          </p:nvPr>
        </p:nvSpPr>
        <p:spPr/>
        <p:txBody>
          <a:bodyPr anchor="b"/>
          <a:lstStyle/>
          <a:p>
            <a:pPr marL="169545" indent="-169545"/>
            <a:r>
              <a:rPr lang="ja-JP" altLang="en-US" sz="1388">
                <a:ea typeface="MS PGothic"/>
              </a:rPr>
              <a:t>機能紹介①　ダッシュボード</a:t>
            </a:r>
          </a:p>
        </p:txBody>
      </p:sp>
      <p:sp>
        <p:nvSpPr>
          <p:cNvPr id="6" name="Text Placeholder 5">
            <a:extLst>
              <a:ext uri="{FF2B5EF4-FFF2-40B4-BE49-F238E27FC236}">
                <a16:creationId xmlns:a16="http://schemas.microsoft.com/office/drawing/2014/main" id="{AD0CEF74-413B-8F45-AD7F-1418652859F4}"/>
              </a:ext>
            </a:extLst>
          </p:cNvPr>
          <p:cNvSpPr>
            <a:spLocks noGrp="1"/>
          </p:cNvSpPr>
          <p:nvPr>
            <p:ph type="body" sz="quarter" idx="12"/>
          </p:nvPr>
        </p:nvSpPr>
        <p:spPr/>
        <p:txBody>
          <a:bodyPr/>
          <a:lstStyle/>
          <a:p>
            <a:r>
              <a:rPr kumimoji="1" lang="en-US" altLang="ja-JP">
                <a:ea typeface="MS PGothic" panose="020B0600070205080204" pitchFamily="34" charset="-128"/>
              </a:rPr>
              <a:t>3.2  IOS Management</a:t>
            </a:r>
            <a:endParaRPr lang="en-US" altLang="ja-JP">
              <a:solidFill>
                <a:schemeClr val="accent3">
                  <a:lumMod val="50000"/>
                </a:schemeClr>
              </a:solidFill>
              <a:ea typeface="MS PGothic" panose="020B0600070205080204" pitchFamily="34" charset="-128"/>
              <a:cs typeface="CiscoSansTT" panose="020B0503020201020303" pitchFamily="34" charset="0"/>
            </a:endParaRPr>
          </a:p>
        </p:txBody>
      </p:sp>
      <p:sp>
        <p:nvSpPr>
          <p:cNvPr id="12" name="Slide Number Placeholder 4">
            <a:extLst>
              <a:ext uri="{FF2B5EF4-FFF2-40B4-BE49-F238E27FC236}">
                <a16:creationId xmlns:a16="http://schemas.microsoft.com/office/drawing/2014/main" id="{B92F76B4-415A-5C4D-BC8C-A1B59E43932D}"/>
              </a:ext>
            </a:extLst>
          </p:cNvPr>
          <p:cNvSpPr>
            <a:spLocks noGrp="1"/>
          </p:cNvSpPr>
          <p:nvPr>
            <p:ph type="sldNum" sz="quarter" idx="4294967295"/>
          </p:nvPr>
        </p:nvSpPr>
        <p:spPr>
          <a:xfrm>
            <a:off x="8648700" y="4884739"/>
            <a:ext cx="495300" cy="274637"/>
          </a:xfrm>
          <a:prstGeom prst="rect">
            <a:avLst/>
          </a:prstGeom>
        </p:spPr>
        <p:txBody>
          <a:bodyPr>
            <a:noAutofit/>
          </a:bodyPr>
          <a:lstStyle/>
          <a:p>
            <a:pPr defTabSz="457189"/>
            <a:fld id="{3945D0FD-48F1-4D72-80C5-FFB60B92A834}" type="slidenum">
              <a:rPr lang="en-US" sz="900">
                <a:solidFill>
                  <a:srgbClr val="282828"/>
                </a:solidFill>
                <a:latin typeface="CiscoSansTT ExtraLight"/>
                <a:ea typeface="MS PGothic" panose="020B0600070205080204" pitchFamily="34" charset="-128"/>
              </a:rPr>
              <a:pPr defTabSz="457189"/>
              <a:t>194</a:t>
            </a:fld>
            <a:endParaRPr lang="en-US" sz="900">
              <a:solidFill>
                <a:srgbClr val="282828"/>
              </a:solidFill>
              <a:latin typeface="CiscoSansTT ExtraLight"/>
              <a:ea typeface="MS PGothic" panose="020B0600070205080204" pitchFamily="34" charset="-128"/>
            </a:endParaRPr>
          </a:p>
        </p:txBody>
      </p:sp>
      <p:pic>
        <p:nvPicPr>
          <p:cNvPr id="7" name="Picture 7" descr="Graphical user interface&#10;&#10;Description automatically generated">
            <a:extLst>
              <a:ext uri="{FF2B5EF4-FFF2-40B4-BE49-F238E27FC236}">
                <a16:creationId xmlns:a16="http://schemas.microsoft.com/office/drawing/2014/main" id="{2B9B1C1B-4199-471C-849D-B0D173BBBA18}"/>
              </a:ext>
            </a:extLst>
          </p:cNvPr>
          <p:cNvPicPr>
            <a:picLocks noChangeAspect="1"/>
          </p:cNvPicPr>
          <p:nvPr/>
        </p:nvPicPr>
        <p:blipFill rotWithShape="1">
          <a:blip r:embed="rId2"/>
          <a:srcRect t="113" r="-125" b="-235"/>
          <a:stretch/>
        </p:blipFill>
        <p:spPr>
          <a:xfrm>
            <a:off x="533400" y="1112839"/>
            <a:ext cx="5098774" cy="2701292"/>
          </a:xfrm>
          <a:prstGeom prst="rect">
            <a:avLst/>
          </a:prstGeom>
          <a:ln>
            <a:solidFill>
              <a:schemeClr val="tx1"/>
            </a:solidFill>
          </a:ln>
        </p:spPr>
      </p:pic>
      <p:sp>
        <p:nvSpPr>
          <p:cNvPr id="15" name="TextBox 14">
            <a:extLst>
              <a:ext uri="{FF2B5EF4-FFF2-40B4-BE49-F238E27FC236}">
                <a16:creationId xmlns:a16="http://schemas.microsoft.com/office/drawing/2014/main" id="{9004BEDC-E199-443C-96DC-75C81A4C6DBF}"/>
              </a:ext>
            </a:extLst>
          </p:cNvPr>
          <p:cNvSpPr txBox="1"/>
          <p:nvPr/>
        </p:nvSpPr>
        <p:spPr>
          <a:xfrm>
            <a:off x="5080378" y="818903"/>
            <a:ext cx="2057400" cy="230832"/>
          </a:xfrm>
          <a:prstGeom prst="rect">
            <a:avLst/>
          </a:prstGeom>
          <a:solidFill>
            <a:srgbClr val="00BCEB">
              <a:alpha val="15000"/>
            </a:srgbClr>
          </a:solidFill>
        </p:spPr>
        <p:txBody>
          <a:bodyPr rot="0" spcFirstLastPara="0" vertOverflow="overflow" horzOverflow="overflow" vert="horz" wrap="square" lIns="68580" tIns="34290" rIns="68580" bIns="34290" numCol="1" spcCol="0" rtlCol="0" fromWordArt="0" anchor="t" anchorCtr="0" forceAA="0" compatLnSpc="1">
            <a:prstTxWarp prst="textNoShape">
              <a:avLst/>
            </a:prstTxWarp>
            <a:spAutoFit/>
          </a:bodyPr>
          <a:lstStyle/>
          <a:p>
            <a:r>
              <a:rPr lang="ja-JP" altLang="en-US" sz="1050" dirty="0"/>
              <a:t>デバイスのシステム情報一覧</a:t>
            </a:r>
            <a:endParaRPr lang="ja-JP" altLang="en-US" sz="1050" dirty="0">
              <a:ea typeface="+mn-lt"/>
              <a:cs typeface="+mn-lt"/>
            </a:endParaRPr>
          </a:p>
        </p:txBody>
      </p:sp>
      <p:pic>
        <p:nvPicPr>
          <p:cNvPr id="13" name="図 12">
            <a:extLst>
              <a:ext uri="{FF2B5EF4-FFF2-40B4-BE49-F238E27FC236}">
                <a16:creationId xmlns:a16="http://schemas.microsoft.com/office/drawing/2014/main" id="{512E3467-9027-447F-B36E-7032061601DD}"/>
              </a:ext>
            </a:extLst>
          </p:cNvPr>
          <p:cNvPicPr>
            <a:picLocks noChangeAspect="1"/>
          </p:cNvPicPr>
          <p:nvPr/>
        </p:nvPicPr>
        <p:blipFill>
          <a:blip r:embed="rId3"/>
          <a:stretch>
            <a:fillRect/>
          </a:stretch>
        </p:blipFill>
        <p:spPr>
          <a:xfrm>
            <a:off x="533399" y="1107652"/>
            <a:ext cx="5098774" cy="3322148"/>
          </a:xfrm>
          <a:prstGeom prst="rect">
            <a:avLst/>
          </a:prstGeom>
        </p:spPr>
      </p:pic>
      <p:pic>
        <p:nvPicPr>
          <p:cNvPr id="8" name="図 7">
            <a:extLst>
              <a:ext uri="{FF2B5EF4-FFF2-40B4-BE49-F238E27FC236}">
                <a16:creationId xmlns:a16="http://schemas.microsoft.com/office/drawing/2014/main" id="{89EE53AA-C2EE-41E3-BC7B-ADD2708D1082}"/>
              </a:ext>
            </a:extLst>
          </p:cNvPr>
          <p:cNvPicPr>
            <a:picLocks noChangeAspect="1"/>
          </p:cNvPicPr>
          <p:nvPr/>
        </p:nvPicPr>
        <p:blipFill>
          <a:blip r:embed="rId4"/>
          <a:stretch>
            <a:fillRect/>
          </a:stretch>
        </p:blipFill>
        <p:spPr>
          <a:xfrm>
            <a:off x="4572000" y="3098935"/>
            <a:ext cx="3843959" cy="1787888"/>
          </a:xfrm>
          <a:prstGeom prst="rect">
            <a:avLst/>
          </a:prstGeom>
          <a:ln>
            <a:solidFill>
              <a:schemeClr val="tx1"/>
            </a:solidFill>
          </a:ln>
        </p:spPr>
      </p:pic>
      <p:cxnSp>
        <p:nvCxnSpPr>
          <p:cNvPr id="16" name="Straight Arrow Connector 15">
            <a:extLst>
              <a:ext uri="{FF2B5EF4-FFF2-40B4-BE49-F238E27FC236}">
                <a16:creationId xmlns:a16="http://schemas.microsoft.com/office/drawing/2014/main" id="{0A17BB54-34D0-43FC-960E-001E7925763B}"/>
              </a:ext>
            </a:extLst>
          </p:cNvPr>
          <p:cNvCxnSpPr>
            <a:cxnSpLocks/>
          </p:cNvCxnSpPr>
          <p:nvPr/>
        </p:nvCxnSpPr>
        <p:spPr>
          <a:xfrm flipH="1">
            <a:off x="2861969" y="1094044"/>
            <a:ext cx="2602069" cy="2073398"/>
          </a:xfrm>
          <a:prstGeom prst="straightConnector1">
            <a:avLst/>
          </a:prstGeom>
          <a:ln w="28575"/>
        </p:spPr>
        <p:style>
          <a:lnRef idx="1">
            <a:schemeClr val="accent1"/>
          </a:lnRef>
          <a:fillRef idx="0">
            <a:schemeClr val="accent1"/>
          </a:fillRef>
          <a:effectRef idx="0">
            <a:schemeClr val="accent1"/>
          </a:effectRef>
          <a:fontRef idx="minor">
            <a:schemeClr val="tx1"/>
          </a:fontRef>
        </p:style>
      </p:cxnSp>
      <p:sp>
        <p:nvSpPr>
          <p:cNvPr id="17" name="TextBox 14">
            <a:extLst>
              <a:ext uri="{FF2B5EF4-FFF2-40B4-BE49-F238E27FC236}">
                <a16:creationId xmlns:a16="http://schemas.microsoft.com/office/drawing/2014/main" id="{AE05A246-B563-4C4A-A38D-4E83D09B485B}"/>
              </a:ext>
            </a:extLst>
          </p:cNvPr>
          <p:cNvSpPr txBox="1"/>
          <p:nvPr/>
        </p:nvSpPr>
        <p:spPr>
          <a:xfrm>
            <a:off x="6671642" y="2804999"/>
            <a:ext cx="1744317" cy="230832"/>
          </a:xfrm>
          <a:prstGeom prst="rect">
            <a:avLst/>
          </a:prstGeom>
          <a:solidFill>
            <a:srgbClr val="00BCEB">
              <a:alpha val="15000"/>
            </a:srgbClr>
          </a:solidFill>
        </p:spPr>
        <p:txBody>
          <a:bodyPr rot="0" spcFirstLastPara="0" vertOverflow="overflow" horzOverflow="overflow" vert="horz" wrap="square" lIns="68580" tIns="34290" rIns="68580" bIns="34290" numCol="1" spcCol="0" rtlCol="0" fromWordArt="0" anchor="t" anchorCtr="0" forceAA="0" compatLnSpc="1">
            <a:prstTxWarp prst="textNoShape">
              <a:avLst/>
            </a:prstTxWarp>
            <a:spAutoFit/>
          </a:bodyPr>
          <a:lstStyle/>
          <a:p>
            <a:r>
              <a:rPr lang="ja-JP" altLang="en-US" sz="1050" dirty="0"/>
              <a:t>スイッチのポート状態表示</a:t>
            </a:r>
            <a:endParaRPr lang="ja-JP" altLang="en-US" sz="1050" dirty="0">
              <a:ea typeface="+mn-lt"/>
              <a:cs typeface="+mn-lt"/>
            </a:endParaRPr>
          </a:p>
        </p:txBody>
      </p:sp>
    </p:spTree>
    <p:extLst>
      <p:ext uri="{BB962C8B-B14F-4D97-AF65-F5344CB8AC3E}">
        <p14:creationId xmlns:p14="http://schemas.microsoft.com/office/powerpoint/2010/main" val="947408902"/>
      </p:ext>
    </p:extLst>
  </p:cSld>
  <p:clrMapOvr>
    <a:masterClrMapping/>
  </p:clrMapOvr>
</p:sld>
</file>

<file path=ppt/slides/slide1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B4E46717-193D-964E-B331-2B7326FCC372}"/>
              </a:ext>
            </a:extLst>
          </p:cNvPr>
          <p:cNvSpPr>
            <a:spLocks noGrp="1"/>
          </p:cNvSpPr>
          <p:nvPr>
            <p:ph type="title"/>
          </p:nvPr>
        </p:nvSpPr>
        <p:spPr/>
        <p:txBody>
          <a:bodyPr anchor="t"/>
          <a:lstStyle/>
          <a:p>
            <a:r>
              <a:rPr kumimoji="1" lang="en-US" altLang="ja-JP" sz="2775" dirty="0"/>
              <a:t>IOS XE </a:t>
            </a:r>
            <a:r>
              <a:rPr kumimoji="1" lang="en-US" altLang="ja-JP" sz="2775" dirty="0" err="1"/>
              <a:t>WebUI</a:t>
            </a:r>
            <a:endParaRPr lang="en-US" dirty="0">
              <a:latin typeface="+mn-lt"/>
              <a:ea typeface="MS PGothic" panose="020B0600070205080204" pitchFamily="34" charset="-128"/>
            </a:endParaRPr>
          </a:p>
        </p:txBody>
      </p:sp>
      <p:sp>
        <p:nvSpPr>
          <p:cNvPr id="5" name="Text Placeholder 4">
            <a:extLst>
              <a:ext uri="{FF2B5EF4-FFF2-40B4-BE49-F238E27FC236}">
                <a16:creationId xmlns:a16="http://schemas.microsoft.com/office/drawing/2014/main" id="{A9F797BE-25B5-8A46-B6B8-37C32BBAD93F}"/>
              </a:ext>
            </a:extLst>
          </p:cNvPr>
          <p:cNvSpPr>
            <a:spLocks noGrp="1"/>
          </p:cNvSpPr>
          <p:nvPr>
            <p:ph type="body" sz="quarter" idx="11"/>
          </p:nvPr>
        </p:nvSpPr>
        <p:spPr/>
        <p:txBody>
          <a:bodyPr anchor="b"/>
          <a:lstStyle/>
          <a:p>
            <a:pPr marL="169545" indent="-169545"/>
            <a:r>
              <a:rPr lang="ja-JP" altLang="en-US" sz="1388" dirty="0">
                <a:ea typeface="MS PGothic"/>
              </a:rPr>
              <a:t>機能紹介②　モニタリング &gt; アプリケーション可視性</a:t>
            </a:r>
            <a:r>
              <a:rPr lang="en-US" altLang="ja-JP" sz="1388" dirty="0">
                <a:ea typeface="MS PGothic"/>
              </a:rPr>
              <a:t>(AVC</a:t>
            </a:r>
            <a:r>
              <a:rPr lang="ja-JP" altLang="en-US" sz="1388" dirty="0">
                <a:ea typeface="MS PGothic"/>
              </a:rPr>
              <a:t>結果表示</a:t>
            </a:r>
            <a:r>
              <a:rPr lang="en-US" altLang="ja-JP" sz="1388" dirty="0">
                <a:ea typeface="MS PGothic"/>
              </a:rPr>
              <a:t>)</a:t>
            </a:r>
            <a:endParaRPr lang="ja-JP" altLang="en-US" sz="1388" dirty="0">
              <a:ea typeface="MS PGothic"/>
            </a:endParaRPr>
          </a:p>
        </p:txBody>
      </p:sp>
      <p:sp>
        <p:nvSpPr>
          <p:cNvPr id="6" name="Text Placeholder 5">
            <a:extLst>
              <a:ext uri="{FF2B5EF4-FFF2-40B4-BE49-F238E27FC236}">
                <a16:creationId xmlns:a16="http://schemas.microsoft.com/office/drawing/2014/main" id="{AD0CEF74-413B-8F45-AD7F-1418652859F4}"/>
              </a:ext>
            </a:extLst>
          </p:cNvPr>
          <p:cNvSpPr>
            <a:spLocks noGrp="1"/>
          </p:cNvSpPr>
          <p:nvPr>
            <p:ph type="body" sz="quarter" idx="12"/>
          </p:nvPr>
        </p:nvSpPr>
        <p:spPr/>
        <p:txBody>
          <a:bodyPr/>
          <a:lstStyle/>
          <a:p>
            <a:r>
              <a:rPr kumimoji="1" lang="en-US" altLang="ja-JP">
                <a:ea typeface="MS PGothic" panose="020B0600070205080204" pitchFamily="34" charset="-128"/>
              </a:rPr>
              <a:t>3.2  IOS Management</a:t>
            </a:r>
            <a:endParaRPr lang="en-US" altLang="ja-JP">
              <a:solidFill>
                <a:schemeClr val="accent3">
                  <a:lumMod val="50000"/>
                </a:schemeClr>
              </a:solidFill>
              <a:ea typeface="MS PGothic" panose="020B0600070205080204" pitchFamily="34" charset="-128"/>
              <a:cs typeface="CiscoSansTT" panose="020B0503020201020303" pitchFamily="34" charset="0"/>
            </a:endParaRPr>
          </a:p>
        </p:txBody>
      </p:sp>
      <p:sp>
        <p:nvSpPr>
          <p:cNvPr id="12" name="Slide Number Placeholder 4">
            <a:extLst>
              <a:ext uri="{FF2B5EF4-FFF2-40B4-BE49-F238E27FC236}">
                <a16:creationId xmlns:a16="http://schemas.microsoft.com/office/drawing/2014/main" id="{B92F76B4-415A-5C4D-BC8C-A1B59E43932D}"/>
              </a:ext>
            </a:extLst>
          </p:cNvPr>
          <p:cNvSpPr>
            <a:spLocks noGrp="1"/>
          </p:cNvSpPr>
          <p:nvPr>
            <p:ph type="sldNum" sz="quarter" idx="4294967295"/>
          </p:nvPr>
        </p:nvSpPr>
        <p:spPr>
          <a:xfrm>
            <a:off x="8648700" y="4884739"/>
            <a:ext cx="495300" cy="274637"/>
          </a:xfrm>
          <a:prstGeom prst="rect">
            <a:avLst/>
          </a:prstGeom>
        </p:spPr>
        <p:txBody>
          <a:bodyPr>
            <a:noAutofit/>
          </a:bodyPr>
          <a:lstStyle/>
          <a:p>
            <a:pPr defTabSz="457189"/>
            <a:fld id="{3945D0FD-48F1-4D72-80C5-FFB60B92A834}" type="slidenum">
              <a:rPr lang="en-US" sz="900">
                <a:solidFill>
                  <a:srgbClr val="282828"/>
                </a:solidFill>
                <a:latin typeface="CiscoSansTT ExtraLight"/>
                <a:ea typeface="MS PGothic" panose="020B0600070205080204" pitchFamily="34" charset="-128"/>
              </a:rPr>
              <a:pPr defTabSz="457189"/>
              <a:t>195</a:t>
            </a:fld>
            <a:endParaRPr lang="en-US" sz="900">
              <a:solidFill>
                <a:srgbClr val="282828"/>
              </a:solidFill>
              <a:latin typeface="CiscoSansTT ExtraLight"/>
              <a:ea typeface="MS PGothic" panose="020B0600070205080204" pitchFamily="34" charset="-128"/>
            </a:endParaRPr>
          </a:p>
        </p:txBody>
      </p:sp>
      <p:pic>
        <p:nvPicPr>
          <p:cNvPr id="4" name="Picture 6" descr="A picture containing chart&#10;&#10;Description automatically generated">
            <a:extLst>
              <a:ext uri="{FF2B5EF4-FFF2-40B4-BE49-F238E27FC236}">
                <a16:creationId xmlns:a16="http://schemas.microsoft.com/office/drawing/2014/main" id="{3034D623-D013-4832-A1B3-6D0ADFB9187E}"/>
              </a:ext>
            </a:extLst>
          </p:cNvPr>
          <p:cNvPicPr>
            <a:picLocks noChangeAspect="1"/>
          </p:cNvPicPr>
          <p:nvPr/>
        </p:nvPicPr>
        <p:blipFill rotWithShape="1">
          <a:blip r:embed="rId2"/>
          <a:srcRect t="10563" r="-1980" b="235"/>
          <a:stretch/>
        </p:blipFill>
        <p:spPr>
          <a:xfrm>
            <a:off x="532263" y="1114167"/>
            <a:ext cx="7866262" cy="3631901"/>
          </a:xfrm>
          <a:prstGeom prst="rect">
            <a:avLst/>
          </a:prstGeom>
        </p:spPr>
      </p:pic>
      <p:sp>
        <p:nvSpPr>
          <p:cNvPr id="7" name="TextBox 6">
            <a:extLst>
              <a:ext uri="{FF2B5EF4-FFF2-40B4-BE49-F238E27FC236}">
                <a16:creationId xmlns:a16="http://schemas.microsoft.com/office/drawing/2014/main" id="{393530F3-09BF-43B6-B38A-38C7F4B51036}"/>
              </a:ext>
            </a:extLst>
          </p:cNvPr>
          <p:cNvSpPr txBox="1"/>
          <p:nvPr/>
        </p:nvSpPr>
        <p:spPr>
          <a:xfrm>
            <a:off x="7313494" y="557851"/>
            <a:ext cx="1656498" cy="553998"/>
          </a:xfrm>
          <a:prstGeom prst="rect">
            <a:avLst/>
          </a:prstGeom>
          <a:solidFill>
            <a:srgbClr val="00BCEB">
              <a:alpha val="15000"/>
            </a:srgbClr>
          </a:solidFill>
        </p:spPr>
        <p:txBody>
          <a:bodyPr rot="0" spcFirstLastPara="0" vertOverflow="overflow" horzOverflow="overflow" vert="horz" wrap="square" lIns="68580" tIns="34290" rIns="68580" bIns="34290" numCol="1" spcCol="0" rtlCol="0" fromWordArt="0" anchor="t" anchorCtr="0" forceAA="0" compatLnSpc="1">
            <a:prstTxWarp prst="textNoShape">
              <a:avLst/>
            </a:prstTxWarp>
            <a:spAutoFit/>
          </a:bodyPr>
          <a:lstStyle/>
          <a:p>
            <a:r>
              <a:rPr lang="ja-JP" altLang="en-US" sz="1050"/>
              <a:t>デバイストラフィックを</a:t>
            </a:r>
          </a:p>
          <a:p>
            <a:r>
              <a:rPr lang="ja-JP" altLang="en-US" sz="1050"/>
              <a:t>アプリケーションごとに</a:t>
            </a:r>
          </a:p>
          <a:p>
            <a:r>
              <a:rPr lang="ja-JP" altLang="en-US" sz="1050"/>
              <a:t>一覧表示</a:t>
            </a:r>
            <a:endParaRPr lang="ja-JP" altLang="en-US" sz="1050">
              <a:ea typeface="+mn-lt"/>
              <a:cs typeface="+mn-lt"/>
            </a:endParaRPr>
          </a:p>
        </p:txBody>
      </p:sp>
      <p:cxnSp>
        <p:nvCxnSpPr>
          <p:cNvPr id="9" name="Straight Arrow Connector 8">
            <a:extLst>
              <a:ext uri="{FF2B5EF4-FFF2-40B4-BE49-F238E27FC236}">
                <a16:creationId xmlns:a16="http://schemas.microsoft.com/office/drawing/2014/main" id="{3E42E830-1CFC-4E94-B28E-0AB1B9398CF0}"/>
              </a:ext>
            </a:extLst>
          </p:cNvPr>
          <p:cNvCxnSpPr/>
          <p:nvPr/>
        </p:nvCxnSpPr>
        <p:spPr>
          <a:xfrm flipH="1">
            <a:off x="7632509" y="1128500"/>
            <a:ext cx="545910" cy="2831909"/>
          </a:xfrm>
          <a:prstGeom prst="straightConnector1">
            <a:avLst/>
          </a:prstGeom>
          <a:ln w="28575"/>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182387082"/>
      </p:ext>
    </p:extLst>
  </p:cSld>
  <p:clrMapOvr>
    <a:masterClrMapping/>
  </p:clrMapOvr>
</p:sld>
</file>

<file path=ppt/slides/slide1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B4E46717-193D-964E-B331-2B7326FCC372}"/>
              </a:ext>
            </a:extLst>
          </p:cNvPr>
          <p:cNvSpPr>
            <a:spLocks noGrp="1"/>
          </p:cNvSpPr>
          <p:nvPr>
            <p:ph type="title"/>
          </p:nvPr>
        </p:nvSpPr>
        <p:spPr/>
        <p:txBody>
          <a:bodyPr anchor="t"/>
          <a:lstStyle/>
          <a:p>
            <a:r>
              <a:rPr kumimoji="1" lang="en-US" altLang="ja-JP" sz="2775"/>
              <a:t>IOS XE WebUI</a:t>
            </a:r>
            <a:endParaRPr lang="en-US">
              <a:latin typeface="+mn-lt"/>
              <a:ea typeface="MS PGothic" panose="020B0600070205080204" pitchFamily="34" charset="-128"/>
            </a:endParaRPr>
          </a:p>
        </p:txBody>
      </p:sp>
      <p:sp>
        <p:nvSpPr>
          <p:cNvPr id="5" name="Text Placeholder 4">
            <a:extLst>
              <a:ext uri="{FF2B5EF4-FFF2-40B4-BE49-F238E27FC236}">
                <a16:creationId xmlns:a16="http://schemas.microsoft.com/office/drawing/2014/main" id="{A9F797BE-25B5-8A46-B6B8-37C32BBAD93F}"/>
              </a:ext>
            </a:extLst>
          </p:cNvPr>
          <p:cNvSpPr>
            <a:spLocks noGrp="1"/>
          </p:cNvSpPr>
          <p:nvPr>
            <p:ph type="body" sz="quarter" idx="11"/>
          </p:nvPr>
        </p:nvSpPr>
        <p:spPr/>
        <p:txBody>
          <a:bodyPr anchor="b"/>
          <a:lstStyle/>
          <a:p>
            <a:pPr marL="169545" indent="-169545"/>
            <a:r>
              <a:rPr lang="ja-JP" altLang="en-US" sz="1388">
                <a:ea typeface="MS PGothic"/>
              </a:rPr>
              <a:t>機能紹介③　設定 &gt; インターフェース</a:t>
            </a:r>
            <a:endParaRPr lang="en-US"/>
          </a:p>
        </p:txBody>
      </p:sp>
      <p:sp>
        <p:nvSpPr>
          <p:cNvPr id="6" name="Text Placeholder 5">
            <a:extLst>
              <a:ext uri="{FF2B5EF4-FFF2-40B4-BE49-F238E27FC236}">
                <a16:creationId xmlns:a16="http://schemas.microsoft.com/office/drawing/2014/main" id="{AD0CEF74-413B-8F45-AD7F-1418652859F4}"/>
              </a:ext>
            </a:extLst>
          </p:cNvPr>
          <p:cNvSpPr>
            <a:spLocks noGrp="1"/>
          </p:cNvSpPr>
          <p:nvPr>
            <p:ph type="body" sz="quarter" idx="12"/>
          </p:nvPr>
        </p:nvSpPr>
        <p:spPr/>
        <p:txBody>
          <a:bodyPr/>
          <a:lstStyle/>
          <a:p>
            <a:r>
              <a:rPr kumimoji="1" lang="en-US" altLang="ja-JP">
                <a:ea typeface="MS PGothic" panose="020B0600070205080204" pitchFamily="34" charset="-128"/>
              </a:rPr>
              <a:t>3.2  IOS Management</a:t>
            </a:r>
            <a:endParaRPr lang="en-US" altLang="ja-JP">
              <a:solidFill>
                <a:schemeClr val="accent3">
                  <a:lumMod val="50000"/>
                </a:schemeClr>
              </a:solidFill>
              <a:ea typeface="MS PGothic" panose="020B0600070205080204" pitchFamily="34" charset="-128"/>
              <a:cs typeface="CiscoSansTT" panose="020B0503020201020303" pitchFamily="34" charset="0"/>
            </a:endParaRPr>
          </a:p>
        </p:txBody>
      </p:sp>
      <p:sp>
        <p:nvSpPr>
          <p:cNvPr id="12" name="Slide Number Placeholder 4">
            <a:extLst>
              <a:ext uri="{FF2B5EF4-FFF2-40B4-BE49-F238E27FC236}">
                <a16:creationId xmlns:a16="http://schemas.microsoft.com/office/drawing/2014/main" id="{B92F76B4-415A-5C4D-BC8C-A1B59E43932D}"/>
              </a:ext>
            </a:extLst>
          </p:cNvPr>
          <p:cNvSpPr>
            <a:spLocks noGrp="1"/>
          </p:cNvSpPr>
          <p:nvPr>
            <p:ph type="sldNum" sz="quarter" idx="4294967295"/>
          </p:nvPr>
        </p:nvSpPr>
        <p:spPr>
          <a:xfrm>
            <a:off x="8648700" y="4884739"/>
            <a:ext cx="495300" cy="274637"/>
          </a:xfrm>
          <a:prstGeom prst="rect">
            <a:avLst/>
          </a:prstGeom>
        </p:spPr>
        <p:txBody>
          <a:bodyPr>
            <a:noAutofit/>
          </a:bodyPr>
          <a:lstStyle/>
          <a:p>
            <a:pPr defTabSz="457189"/>
            <a:fld id="{3945D0FD-48F1-4D72-80C5-FFB60B92A834}" type="slidenum">
              <a:rPr lang="en-US" sz="900">
                <a:solidFill>
                  <a:srgbClr val="282828"/>
                </a:solidFill>
                <a:latin typeface="CiscoSansTT ExtraLight"/>
                <a:ea typeface="MS PGothic" panose="020B0600070205080204" pitchFamily="34" charset="-128"/>
              </a:rPr>
              <a:pPr defTabSz="457189"/>
              <a:t>196</a:t>
            </a:fld>
            <a:endParaRPr lang="en-US" sz="900">
              <a:solidFill>
                <a:srgbClr val="282828"/>
              </a:solidFill>
              <a:latin typeface="CiscoSansTT ExtraLight"/>
              <a:ea typeface="MS PGothic" panose="020B0600070205080204" pitchFamily="34" charset="-128"/>
            </a:endParaRPr>
          </a:p>
        </p:txBody>
      </p:sp>
      <p:pic>
        <p:nvPicPr>
          <p:cNvPr id="7" name="Picture 7" descr="Table&#10;&#10;Description automatically generated">
            <a:extLst>
              <a:ext uri="{FF2B5EF4-FFF2-40B4-BE49-F238E27FC236}">
                <a16:creationId xmlns:a16="http://schemas.microsoft.com/office/drawing/2014/main" id="{BAB17900-8BDE-4381-905F-A313A0788D5B}"/>
              </a:ext>
            </a:extLst>
          </p:cNvPr>
          <p:cNvPicPr>
            <a:picLocks noChangeAspect="1"/>
          </p:cNvPicPr>
          <p:nvPr/>
        </p:nvPicPr>
        <p:blipFill>
          <a:blip r:embed="rId2"/>
          <a:stretch>
            <a:fillRect/>
          </a:stretch>
        </p:blipFill>
        <p:spPr>
          <a:xfrm>
            <a:off x="532263" y="1111251"/>
            <a:ext cx="5409631" cy="2571275"/>
          </a:xfrm>
          <a:prstGeom prst="rect">
            <a:avLst/>
          </a:prstGeom>
        </p:spPr>
      </p:pic>
      <p:pic>
        <p:nvPicPr>
          <p:cNvPr id="4" name="Picture 6" descr="Graphical user interface&#10;&#10;Description automatically generated">
            <a:extLst>
              <a:ext uri="{FF2B5EF4-FFF2-40B4-BE49-F238E27FC236}">
                <a16:creationId xmlns:a16="http://schemas.microsoft.com/office/drawing/2014/main" id="{0BC761E4-FA35-4482-99D7-02424F68AED3}"/>
              </a:ext>
            </a:extLst>
          </p:cNvPr>
          <p:cNvPicPr>
            <a:picLocks noChangeAspect="1"/>
          </p:cNvPicPr>
          <p:nvPr/>
        </p:nvPicPr>
        <p:blipFill>
          <a:blip r:embed="rId3"/>
          <a:stretch>
            <a:fillRect/>
          </a:stretch>
        </p:blipFill>
        <p:spPr>
          <a:xfrm>
            <a:off x="4038031" y="2236161"/>
            <a:ext cx="4488408" cy="2505099"/>
          </a:xfrm>
          <a:prstGeom prst="rect">
            <a:avLst/>
          </a:prstGeom>
        </p:spPr>
      </p:pic>
      <p:sp>
        <p:nvSpPr>
          <p:cNvPr id="8" name="TextBox 7">
            <a:extLst>
              <a:ext uri="{FF2B5EF4-FFF2-40B4-BE49-F238E27FC236}">
                <a16:creationId xmlns:a16="http://schemas.microsoft.com/office/drawing/2014/main" id="{A7D90C95-DD43-40FB-A365-064EE40A8099}"/>
              </a:ext>
            </a:extLst>
          </p:cNvPr>
          <p:cNvSpPr txBox="1"/>
          <p:nvPr/>
        </p:nvSpPr>
        <p:spPr>
          <a:xfrm>
            <a:off x="6469039" y="1649672"/>
            <a:ext cx="1613849" cy="392415"/>
          </a:xfrm>
          <a:prstGeom prst="rect">
            <a:avLst/>
          </a:prstGeom>
          <a:solidFill>
            <a:srgbClr val="00BCEB">
              <a:alpha val="15000"/>
            </a:srgbClr>
          </a:solidFill>
        </p:spPr>
        <p:txBody>
          <a:bodyPr rot="0" spcFirstLastPara="0" vertOverflow="overflow" horzOverflow="overflow" vert="horz" wrap="square" lIns="68580" tIns="34290" rIns="68580" bIns="34290" numCol="1" spcCol="0" rtlCol="0" fromWordArt="0" anchor="t" anchorCtr="0" forceAA="0" compatLnSpc="1">
            <a:prstTxWarp prst="textNoShape">
              <a:avLst/>
            </a:prstTxWarp>
            <a:spAutoFit/>
          </a:bodyPr>
          <a:lstStyle/>
          <a:p>
            <a:r>
              <a:rPr lang="ja-JP" altLang="en-US" sz="1050" dirty="0">
                <a:ea typeface="+mn-lt"/>
                <a:cs typeface="+mn-lt"/>
              </a:rPr>
              <a:t>論理インターフェースの</a:t>
            </a:r>
          </a:p>
          <a:p>
            <a:r>
              <a:rPr lang="ja-JP" altLang="en-US" sz="1050" dirty="0">
                <a:ea typeface="+mn-lt"/>
                <a:cs typeface="+mn-lt"/>
              </a:rPr>
              <a:t>ポートチャネルの設定</a:t>
            </a:r>
          </a:p>
        </p:txBody>
      </p:sp>
      <p:cxnSp>
        <p:nvCxnSpPr>
          <p:cNvPr id="10" name="Straight Arrow Connector 9">
            <a:extLst>
              <a:ext uri="{FF2B5EF4-FFF2-40B4-BE49-F238E27FC236}">
                <a16:creationId xmlns:a16="http://schemas.microsoft.com/office/drawing/2014/main" id="{B345C7F7-3C30-4938-9D9E-06AF9BD8880B}"/>
              </a:ext>
            </a:extLst>
          </p:cNvPr>
          <p:cNvCxnSpPr/>
          <p:nvPr/>
        </p:nvCxnSpPr>
        <p:spPr>
          <a:xfrm flipH="1">
            <a:off x="6677165" y="2032663"/>
            <a:ext cx="776217" cy="989462"/>
          </a:xfrm>
          <a:prstGeom prst="straightConnector1">
            <a:avLst/>
          </a:prstGeom>
          <a:ln w="28575"/>
        </p:spPr>
        <p:style>
          <a:lnRef idx="1">
            <a:schemeClr val="accent1"/>
          </a:lnRef>
          <a:fillRef idx="0">
            <a:schemeClr val="accent1"/>
          </a:fillRef>
          <a:effectRef idx="0">
            <a:schemeClr val="accent1"/>
          </a:effectRef>
          <a:fontRef idx="minor">
            <a:schemeClr val="tx1"/>
          </a:fontRef>
        </p:style>
      </p:cxnSp>
      <p:sp>
        <p:nvSpPr>
          <p:cNvPr id="13" name="TextBox 12">
            <a:extLst>
              <a:ext uri="{FF2B5EF4-FFF2-40B4-BE49-F238E27FC236}">
                <a16:creationId xmlns:a16="http://schemas.microsoft.com/office/drawing/2014/main" id="{8B7E216A-4D64-426C-8258-D588E2B78401}"/>
              </a:ext>
            </a:extLst>
          </p:cNvPr>
          <p:cNvSpPr txBox="1"/>
          <p:nvPr/>
        </p:nvSpPr>
        <p:spPr>
          <a:xfrm>
            <a:off x="1334068" y="3824784"/>
            <a:ext cx="1750326" cy="230832"/>
          </a:xfrm>
          <a:prstGeom prst="rect">
            <a:avLst/>
          </a:prstGeom>
          <a:solidFill>
            <a:srgbClr val="00BCEB">
              <a:alpha val="15000"/>
            </a:srgbClr>
          </a:solidFill>
        </p:spPr>
        <p:txBody>
          <a:bodyPr rot="0" spcFirstLastPara="0" vertOverflow="overflow" horzOverflow="overflow" vert="horz" wrap="square" lIns="68580" tIns="34290" rIns="68580" bIns="34290" numCol="1" spcCol="0" rtlCol="0" fromWordArt="0" anchor="t" anchorCtr="0" forceAA="0" compatLnSpc="1">
            <a:prstTxWarp prst="textNoShape">
              <a:avLst/>
            </a:prstTxWarp>
            <a:spAutoFit/>
          </a:bodyPr>
          <a:lstStyle/>
          <a:p>
            <a:r>
              <a:rPr lang="ja-JP" altLang="en-US" sz="1050">
                <a:ea typeface="+mn-lt"/>
                <a:cs typeface="+mn-lt"/>
              </a:rPr>
              <a:t>物理ポートの状態一覧表示</a:t>
            </a:r>
          </a:p>
        </p:txBody>
      </p:sp>
      <p:cxnSp>
        <p:nvCxnSpPr>
          <p:cNvPr id="14" name="Straight Arrow Connector 13">
            <a:extLst>
              <a:ext uri="{FF2B5EF4-FFF2-40B4-BE49-F238E27FC236}">
                <a16:creationId xmlns:a16="http://schemas.microsoft.com/office/drawing/2014/main" id="{57CD0513-206B-47C0-AA46-2F5A4585618F}"/>
              </a:ext>
            </a:extLst>
          </p:cNvPr>
          <p:cNvCxnSpPr>
            <a:cxnSpLocks/>
          </p:cNvCxnSpPr>
          <p:nvPr/>
        </p:nvCxnSpPr>
        <p:spPr>
          <a:xfrm flipH="1">
            <a:off x="2403710" y="3320670"/>
            <a:ext cx="102359" cy="494731"/>
          </a:xfrm>
          <a:prstGeom prst="straightConnector1">
            <a:avLst/>
          </a:prstGeom>
          <a:ln w="28575"/>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878972343"/>
      </p:ext>
    </p:extLst>
  </p:cSld>
  <p:clrMapOvr>
    <a:masterClrMapping/>
  </p:clrMapOvr>
</p:sld>
</file>

<file path=ppt/slides/slide1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 name="Picture 14" descr="Table&#10;&#10;Description automatically generated">
            <a:extLst>
              <a:ext uri="{FF2B5EF4-FFF2-40B4-BE49-F238E27FC236}">
                <a16:creationId xmlns:a16="http://schemas.microsoft.com/office/drawing/2014/main" id="{08AA32CF-FA46-4B4F-8DE5-4D169F9B3203}"/>
              </a:ext>
            </a:extLst>
          </p:cNvPr>
          <p:cNvPicPr>
            <a:picLocks noChangeAspect="1"/>
          </p:cNvPicPr>
          <p:nvPr/>
        </p:nvPicPr>
        <p:blipFill>
          <a:blip r:embed="rId2"/>
          <a:stretch>
            <a:fillRect/>
          </a:stretch>
        </p:blipFill>
        <p:spPr>
          <a:xfrm>
            <a:off x="532263" y="1114466"/>
            <a:ext cx="7729751" cy="3631077"/>
          </a:xfrm>
          <a:prstGeom prst="rect">
            <a:avLst/>
          </a:prstGeom>
        </p:spPr>
      </p:pic>
      <p:sp>
        <p:nvSpPr>
          <p:cNvPr id="3" name="Title 2">
            <a:extLst>
              <a:ext uri="{FF2B5EF4-FFF2-40B4-BE49-F238E27FC236}">
                <a16:creationId xmlns:a16="http://schemas.microsoft.com/office/drawing/2014/main" id="{B4E46717-193D-964E-B331-2B7326FCC372}"/>
              </a:ext>
            </a:extLst>
          </p:cNvPr>
          <p:cNvSpPr>
            <a:spLocks noGrp="1"/>
          </p:cNvSpPr>
          <p:nvPr>
            <p:ph type="title"/>
          </p:nvPr>
        </p:nvSpPr>
        <p:spPr/>
        <p:txBody>
          <a:bodyPr anchor="t"/>
          <a:lstStyle/>
          <a:p>
            <a:r>
              <a:rPr kumimoji="1" lang="en-US" altLang="ja-JP" sz="2775"/>
              <a:t>IOS XE WebUI</a:t>
            </a:r>
            <a:endParaRPr lang="en-US">
              <a:latin typeface="+mn-lt"/>
              <a:ea typeface="MS PGothic" panose="020B0600070205080204" pitchFamily="34" charset="-128"/>
            </a:endParaRPr>
          </a:p>
        </p:txBody>
      </p:sp>
      <p:sp>
        <p:nvSpPr>
          <p:cNvPr id="5" name="Text Placeholder 4">
            <a:extLst>
              <a:ext uri="{FF2B5EF4-FFF2-40B4-BE49-F238E27FC236}">
                <a16:creationId xmlns:a16="http://schemas.microsoft.com/office/drawing/2014/main" id="{A9F797BE-25B5-8A46-B6B8-37C32BBAD93F}"/>
              </a:ext>
            </a:extLst>
          </p:cNvPr>
          <p:cNvSpPr>
            <a:spLocks noGrp="1"/>
          </p:cNvSpPr>
          <p:nvPr>
            <p:ph type="body" sz="quarter" idx="11"/>
          </p:nvPr>
        </p:nvSpPr>
        <p:spPr/>
        <p:txBody>
          <a:bodyPr anchor="b"/>
          <a:lstStyle/>
          <a:p>
            <a:pPr marL="169545" indent="-169545"/>
            <a:r>
              <a:rPr lang="ja-JP" altLang="en-US" sz="1388">
                <a:ea typeface="MS PGothic"/>
              </a:rPr>
              <a:t>機能紹介④　管理 </a:t>
            </a:r>
            <a:r>
              <a:rPr lang="en-US" altLang="ja-JP" sz="1388">
                <a:ea typeface="MS PGothic"/>
              </a:rPr>
              <a:t>&gt; </a:t>
            </a:r>
            <a:r>
              <a:rPr lang="ja-JP" altLang="en-US" sz="1388">
                <a:ea typeface="MS PGothic"/>
              </a:rPr>
              <a:t>コマンドラインインターフェイス</a:t>
            </a:r>
            <a:endParaRPr lang="ja-JP" altLang="en-US" sz="1388">
              <a:ea typeface="MS PGothic"/>
              <a:cs typeface="+mn-lt"/>
            </a:endParaRPr>
          </a:p>
        </p:txBody>
      </p:sp>
      <p:sp>
        <p:nvSpPr>
          <p:cNvPr id="6" name="Text Placeholder 5">
            <a:extLst>
              <a:ext uri="{FF2B5EF4-FFF2-40B4-BE49-F238E27FC236}">
                <a16:creationId xmlns:a16="http://schemas.microsoft.com/office/drawing/2014/main" id="{AD0CEF74-413B-8F45-AD7F-1418652859F4}"/>
              </a:ext>
            </a:extLst>
          </p:cNvPr>
          <p:cNvSpPr>
            <a:spLocks noGrp="1"/>
          </p:cNvSpPr>
          <p:nvPr>
            <p:ph type="body" sz="quarter" idx="12"/>
          </p:nvPr>
        </p:nvSpPr>
        <p:spPr/>
        <p:txBody>
          <a:bodyPr/>
          <a:lstStyle/>
          <a:p>
            <a:r>
              <a:rPr kumimoji="1" lang="en-US" altLang="ja-JP">
                <a:ea typeface="MS PGothic" panose="020B0600070205080204" pitchFamily="34" charset="-128"/>
              </a:rPr>
              <a:t>3.2  IOS Management</a:t>
            </a:r>
            <a:endParaRPr lang="en-US" altLang="ja-JP">
              <a:solidFill>
                <a:schemeClr val="accent3">
                  <a:lumMod val="50000"/>
                </a:schemeClr>
              </a:solidFill>
              <a:ea typeface="MS PGothic" panose="020B0600070205080204" pitchFamily="34" charset="-128"/>
              <a:cs typeface="CiscoSansTT" panose="020B0503020201020303" pitchFamily="34" charset="0"/>
            </a:endParaRPr>
          </a:p>
        </p:txBody>
      </p:sp>
      <p:sp>
        <p:nvSpPr>
          <p:cNvPr id="12" name="Slide Number Placeholder 4">
            <a:extLst>
              <a:ext uri="{FF2B5EF4-FFF2-40B4-BE49-F238E27FC236}">
                <a16:creationId xmlns:a16="http://schemas.microsoft.com/office/drawing/2014/main" id="{B92F76B4-415A-5C4D-BC8C-A1B59E43932D}"/>
              </a:ext>
            </a:extLst>
          </p:cNvPr>
          <p:cNvSpPr>
            <a:spLocks noGrp="1"/>
          </p:cNvSpPr>
          <p:nvPr>
            <p:ph type="sldNum" sz="quarter" idx="4294967295"/>
          </p:nvPr>
        </p:nvSpPr>
        <p:spPr>
          <a:xfrm>
            <a:off x="8648700" y="4884739"/>
            <a:ext cx="495300" cy="274637"/>
          </a:xfrm>
          <a:prstGeom prst="rect">
            <a:avLst/>
          </a:prstGeom>
        </p:spPr>
        <p:txBody>
          <a:bodyPr>
            <a:noAutofit/>
          </a:bodyPr>
          <a:lstStyle/>
          <a:p>
            <a:pPr defTabSz="457189"/>
            <a:fld id="{3945D0FD-48F1-4D72-80C5-FFB60B92A834}" type="slidenum">
              <a:rPr lang="en-US" sz="900">
                <a:solidFill>
                  <a:srgbClr val="282828"/>
                </a:solidFill>
                <a:latin typeface="CiscoSansTT ExtraLight"/>
                <a:ea typeface="MS PGothic" panose="020B0600070205080204" pitchFamily="34" charset="-128"/>
              </a:rPr>
              <a:pPr defTabSz="457189"/>
              <a:t>197</a:t>
            </a:fld>
            <a:endParaRPr lang="en-US" sz="900">
              <a:solidFill>
                <a:srgbClr val="282828"/>
              </a:solidFill>
              <a:latin typeface="CiscoSansTT ExtraLight"/>
              <a:ea typeface="MS PGothic" panose="020B0600070205080204" pitchFamily="34" charset="-128"/>
            </a:endParaRPr>
          </a:p>
        </p:txBody>
      </p:sp>
      <p:sp>
        <p:nvSpPr>
          <p:cNvPr id="9" name="TextBox 8">
            <a:extLst>
              <a:ext uri="{FF2B5EF4-FFF2-40B4-BE49-F238E27FC236}">
                <a16:creationId xmlns:a16="http://schemas.microsoft.com/office/drawing/2014/main" id="{E9D0574F-FB6F-49B9-812C-61568798DF21}"/>
              </a:ext>
            </a:extLst>
          </p:cNvPr>
          <p:cNvSpPr txBox="1"/>
          <p:nvPr/>
        </p:nvSpPr>
        <p:spPr>
          <a:xfrm>
            <a:off x="6263293" y="809535"/>
            <a:ext cx="2320688" cy="715581"/>
          </a:xfrm>
          <a:prstGeom prst="rect">
            <a:avLst/>
          </a:prstGeom>
          <a:solidFill>
            <a:srgbClr val="00BCEB">
              <a:alpha val="15000"/>
            </a:srgbClr>
          </a:solidFill>
        </p:spPr>
        <p:txBody>
          <a:bodyPr rot="0" spcFirstLastPara="0" vertOverflow="overflow" horzOverflow="overflow" vert="horz" wrap="square" lIns="68580" tIns="34290" rIns="68580" bIns="34290" numCol="1" spcCol="0" rtlCol="0" fromWordArt="0" anchor="t" anchorCtr="0" forceAA="0" compatLnSpc="1">
            <a:prstTxWarp prst="textNoShape">
              <a:avLst/>
            </a:prstTxWarp>
            <a:spAutoFit/>
          </a:bodyPr>
          <a:lstStyle/>
          <a:p>
            <a:r>
              <a:rPr lang="ja-JP" altLang="en-US" sz="1050" dirty="0">
                <a:ea typeface="+mn-lt"/>
                <a:cs typeface="+mn-lt"/>
              </a:rPr>
              <a:t>CLIで実行したいコマンドを入力</a:t>
            </a:r>
            <a:endParaRPr lang="en-US" altLang="ja-JP" dirty="0"/>
          </a:p>
          <a:p>
            <a:r>
              <a:rPr lang="ja-JP" altLang="en-US" sz="1050" dirty="0">
                <a:ea typeface="+mn-lt"/>
                <a:cs typeface="+mn-lt"/>
              </a:rPr>
              <a:t>複数コマンド入力可能</a:t>
            </a:r>
            <a:endParaRPr lang="ja-JP" dirty="0"/>
          </a:p>
          <a:p>
            <a:endParaRPr lang="ja-JP" altLang="en-US" sz="1050" dirty="0">
              <a:ea typeface="+mn-lt"/>
              <a:cs typeface="+mn-lt"/>
            </a:endParaRPr>
          </a:p>
          <a:p>
            <a:r>
              <a:rPr lang="ja-JP" altLang="en-US" sz="1050" dirty="0">
                <a:ea typeface="+mn-lt"/>
                <a:cs typeface="+mn-lt"/>
              </a:rPr>
              <a:t>出力のエクスポートも可能</a:t>
            </a:r>
          </a:p>
        </p:txBody>
      </p:sp>
      <p:cxnSp>
        <p:nvCxnSpPr>
          <p:cNvPr id="11" name="Straight Arrow Connector 10">
            <a:extLst>
              <a:ext uri="{FF2B5EF4-FFF2-40B4-BE49-F238E27FC236}">
                <a16:creationId xmlns:a16="http://schemas.microsoft.com/office/drawing/2014/main" id="{88FF59DB-5AC8-46A9-9827-562C6F866ECE}"/>
              </a:ext>
            </a:extLst>
          </p:cNvPr>
          <p:cNvCxnSpPr>
            <a:cxnSpLocks/>
          </p:cNvCxnSpPr>
          <p:nvPr/>
        </p:nvCxnSpPr>
        <p:spPr>
          <a:xfrm flipV="1">
            <a:off x="5824182" y="1525115"/>
            <a:ext cx="1217049" cy="430779"/>
          </a:xfrm>
          <a:prstGeom prst="straightConnector1">
            <a:avLst/>
          </a:prstGeom>
          <a:ln w="28575"/>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555828096"/>
      </p:ext>
    </p:extLst>
  </p:cSld>
  <p:clrMapOvr>
    <a:masterClrMapping/>
  </p:clrMapOvr>
</p:sld>
</file>

<file path=ppt/slides/slide1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B4E46717-193D-964E-B331-2B7326FCC372}"/>
              </a:ext>
            </a:extLst>
          </p:cNvPr>
          <p:cNvSpPr>
            <a:spLocks noGrp="1"/>
          </p:cNvSpPr>
          <p:nvPr>
            <p:ph type="title"/>
          </p:nvPr>
        </p:nvSpPr>
        <p:spPr/>
        <p:txBody>
          <a:bodyPr anchor="t"/>
          <a:lstStyle/>
          <a:p>
            <a:r>
              <a:rPr kumimoji="1" lang="en-US" altLang="ja-JP" sz="2775"/>
              <a:t>IOS XE WebUI</a:t>
            </a:r>
            <a:endParaRPr lang="en-US">
              <a:latin typeface="+mn-lt"/>
              <a:ea typeface="MS PGothic" panose="020B0600070205080204" pitchFamily="34" charset="-128"/>
            </a:endParaRPr>
          </a:p>
        </p:txBody>
      </p:sp>
      <p:sp>
        <p:nvSpPr>
          <p:cNvPr id="5" name="Text Placeholder 4">
            <a:extLst>
              <a:ext uri="{FF2B5EF4-FFF2-40B4-BE49-F238E27FC236}">
                <a16:creationId xmlns:a16="http://schemas.microsoft.com/office/drawing/2014/main" id="{A9F797BE-25B5-8A46-B6B8-37C32BBAD93F}"/>
              </a:ext>
            </a:extLst>
          </p:cNvPr>
          <p:cNvSpPr>
            <a:spLocks noGrp="1"/>
          </p:cNvSpPr>
          <p:nvPr>
            <p:ph type="body" sz="quarter" idx="11"/>
          </p:nvPr>
        </p:nvSpPr>
        <p:spPr/>
        <p:txBody>
          <a:bodyPr anchor="b"/>
          <a:lstStyle/>
          <a:p>
            <a:pPr marL="169545" indent="-169545"/>
            <a:r>
              <a:rPr lang="ja-JP" altLang="en-US" sz="1388">
                <a:ea typeface="MS PGothic"/>
              </a:rPr>
              <a:t>機能紹介④　管理 </a:t>
            </a:r>
            <a:r>
              <a:rPr lang="en-US" altLang="ja-JP" sz="1388">
                <a:ea typeface="MS PGothic"/>
              </a:rPr>
              <a:t>&gt; </a:t>
            </a:r>
            <a:r>
              <a:rPr lang="ja-JP" altLang="en-US" sz="1388">
                <a:ea typeface="MS PGothic"/>
              </a:rPr>
              <a:t>ソフトウェア管理</a:t>
            </a:r>
            <a:endParaRPr lang="ja-JP" altLang="en-US" sz="1388">
              <a:ea typeface="MS PGothic"/>
              <a:cs typeface="+mn-lt"/>
            </a:endParaRPr>
          </a:p>
        </p:txBody>
      </p:sp>
      <p:sp>
        <p:nvSpPr>
          <p:cNvPr id="6" name="Text Placeholder 5">
            <a:extLst>
              <a:ext uri="{FF2B5EF4-FFF2-40B4-BE49-F238E27FC236}">
                <a16:creationId xmlns:a16="http://schemas.microsoft.com/office/drawing/2014/main" id="{AD0CEF74-413B-8F45-AD7F-1418652859F4}"/>
              </a:ext>
            </a:extLst>
          </p:cNvPr>
          <p:cNvSpPr>
            <a:spLocks noGrp="1"/>
          </p:cNvSpPr>
          <p:nvPr>
            <p:ph type="body" sz="quarter" idx="12"/>
          </p:nvPr>
        </p:nvSpPr>
        <p:spPr/>
        <p:txBody>
          <a:bodyPr/>
          <a:lstStyle/>
          <a:p>
            <a:r>
              <a:rPr kumimoji="1" lang="en-US" altLang="ja-JP">
                <a:ea typeface="MS PGothic" panose="020B0600070205080204" pitchFamily="34" charset="-128"/>
              </a:rPr>
              <a:t>3.2  IOS Management</a:t>
            </a:r>
            <a:endParaRPr lang="en-US" altLang="ja-JP">
              <a:solidFill>
                <a:schemeClr val="accent3">
                  <a:lumMod val="50000"/>
                </a:schemeClr>
              </a:solidFill>
              <a:ea typeface="MS PGothic" panose="020B0600070205080204" pitchFamily="34" charset="-128"/>
              <a:cs typeface="CiscoSansTT" panose="020B0503020201020303" pitchFamily="34" charset="0"/>
            </a:endParaRPr>
          </a:p>
        </p:txBody>
      </p:sp>
      <p:sp>
        <p:nvSpPr>
          <p:cNvPr id="12" name="Slide Number Placeholder 4">
            <a:extLst>
              <a:ext uri="{FF2B5EF4-FFF2-40B4-BE49-F238E27FC236}">
                <a16:creationId xmlns:a16="http://schemas.microsoft.com/office/drawing/2014/main" id="{B92F76B4-415A-5C4D-BC8C-A1B59E43932D}"/>
              </a:ext>
            </a:extLst>
          </p:cNvPr>
          <p:cNvSpPr>
            <a:spLocks noGrp="1"/>
          </p:cNvSpPr>
          <p:nvPr>
            <p:ph type="sldNum" sz="quarter" idx="4294967295"/>
          </p:nvPr>
        </p:nvSpPr>
        <p:spPr>
          <a:xfrm>
            <a:off x="8648700" y="4884739"/>
            <a:ext cx="495300" cy="274637"/>
          </a:xfrm>
          <a:prstGeom prst="rect">
            <a:avLst/>
          </a:prstGeom>
        </p:spPr>
        <p:txBody>
          <a:bodyPr>
            <a:noAutofit/>
          </a:bodyPr>
          <a:lstStyle/>
          <a:p>
            <a:pPr defTabSz="457189"/>
            <a:fld id="{3945D0FD-48F1-4D72-80C5-FFB60B92A834}" type="slidenum">
              <a:rPr lang="en-US" sz="900">
                <a:solidFill>
                  <a:srgbClr val="282828"/>
                </a:solidFill>
                <a:latin typeface="CiscoSansTT ExtraLight"/>
                <a:ea typeface="MS PGothic" panose="020B0600070205080204" pitchFamily="34" charset="-128"/>
              </a:rPr>
              <a:pPr defTabSz="457189"/>
              <a:t>198</a:t>
            </a:fld>
            <a:endParaRPr lang="en-US" sz="900">
              <a:solidFill>
                <a:srgbClr val="282828"/>
              </a:solidFill>
              <a:latin typeface="CiscoSansTT ExtraLight"/>
              <a:ea typeface="MS PGothic" panose="020B0600070205080204" pitchFamily="34" charset="-128"/>
            </a:endParaRPr>
          </a:p>
        </p:txBody>
      </p:sp>
      <p:pic>
        <p:nvPicPr>
          <p:cNvPr id="8" name="Picture 8" descr="Graphical user interface, application&#10;&#10;Description automatically generated">
            <a:extLst>
              <a:ext uri="{FF2B5EF4-FFF2-40B4-BE49-F238E27FC236}">
                <a16:creationId xmlns:a16="http://schemas.microsoft.com/office/drawing/2014/main" id="{EB8F7046-0560-4B89-A041-6325F1503F28}"/>
              </a:ext>
            </a:extLst>
          </p:cNvPr>
          <p:cNvPicPr>
            <a:picLocks noChangeAspect="1"/>
          </p:cNvPicPr>
          <p:nvPr/>
        </p:nvPicPr>
        <p:blipFill>
          <a:blip r:embed="rId2"/>
          <a:stretch>
            <a:fillRect/>
          </a:stretch>
        </p:blipFill>
        <p:spPr>
          <a:xfrm>
            <a:off x="532262" y="1112364"/>
            <a:ext cx="7729751" cy="3626748"/>
          </a:xfrm>
          <a:prstGeom prst="rect">
            <a:avLst/>
          </a:prstGeom>
        </p:spPr>
      </p:pic>
      <p:sp>
        <p:nvSpPr>
          <p:cNvPr id="2" name="TextBox 1">
            <a:extLst>
              <a:ext uri="{FF2B5EF4-FFF2-40B4-BE49-F238E27FC236}">
                <a16:creationId xmlns:a16="http://schemas.microsoft.com/office/drawing/2014/main" id="{C314A4C7-2CF1-4BC5-B147-3CE36AEE3497}"/>
              </a:ext>
            </a:extLst>
          </p:cNvPr>
          <p:cNvSpPr txBox="1"/>
          <p:nvPr/>
        </p:nvSpPr>
        <p:spPr>
          <a:xfrm>
            <a:off x="6196083" y="3150926"/>
            <a:ext cx="1673557" cy="1200329"/>
          </a:xfrm>
          <a:prstGeom prst="rect">
            <a:avLst/>
          </a:prstGeom>
          <a:solidFill>
            <a:srgbClr val="00BCEB">
              <a:alpha val="15000"/>
            </a:srgbClr>
          </a:solidFill>
        </p:spPr>
        <p:txBody>
          <a:bodyPr rot="0" spcFirstLastPara="0" vertOverflow="overflow" horzOverflow="overflow" vert="horz" wrap="square" lIns="68580" tIns="34290" rIns="68580" bIns="34290" numCol="1" spcCol="0" rtlCol="0" fromWordArt="0" anchor="t" anchorCtr="0" forceAA="0" compatLnSpc="1">
            <a:prstTxWarp prst="textNoShape">
              <a:avLst/>
            </a:prstTxWarp>
            <a:spAutoFit/>
          </a:bodyPr>
          <a:lstStyle/>
          <a:p>
            <a:r>
              <a:rPr lang="ja-JP" altLang="en-US" sz="1050">
                <a:ea typeface="+mn-lt"/>
                <a:cs typeface="+mn-lt"/>
              </a:rPr>
              <a:t>ソフトウェアイメージの</a:t>
            </a:r>
            <a:endParaRPr lang="en-US" altLang="ja-JP"/>
          </a:p>
          <a:p>
            <a:r>
              <a:rPr lang="ja-JP" altLang="en-US" sz="1050">
                <a:ea typeface="+mn-lt"/>
                <a:cs typeface="+mn-lt"/>
              </a:rPr>
              <a:t>ダウンロード元を指定：</a:t>
            </a:r>
            <a:endParaRPr lang="ja-JP"/>
          </a:p>
          <a:p>
            <a:r>
              <a:rPr lang="ja-JP" altLang="en-US" sz="1050">
                <a:ea typeface="+mn-lt"/>
                <a:cs typeface="+mn-lt"/>
              </a:rPr>
              <a:t>PC</a:t>
            </a:r>
          </a:p>
          <a:p>
            <a:r>
              <a:rPr lang="ja-JP" altLang="en-US" sz="1050">
                <a:ea typeface="+mn-lt"/>
                <a:cs typeface="+mn-lt"/>
              </a:rPr>
              <a:t>SFTP</a:t>
            </a:r>
          </a:p>
          <a:p>
            <a:r>
              <a:rPr lang="ja-JP" altLang="en-US" sz="1050">
                <a:ea typeface="+mn-lt"/>
                <a:cs typeface="+mn-lt"/>
              </a:rPr>
              <a:t>FTP</a:t>
            </a:r>
          </a:p>
          <a:p>
            <a:r>
              <a:rPr lang="ja-JP" altLang="en-US" sz="1050">
                <a:ea typeface="+mn-lt"/>
                <a:cs typeface="+mn-lt"/>
              </a:rPr>
              <a:t>TFTP</a:t>
            </a:r>
          </a:p>
          <a:p>
            <a:r>
              <a:rPr lang="ja-JP" altLang="en-US" sz="1050">
                <a:ea typeface="+mn-lt"/>
                <a:cs typeface="+mn-lt"/>
              </a:rPr>
              <a:t>デバイス</a:t>
            </a:r>
          </a:p>
        </p:txBody>
      </p:sp>
      <p:cxnSp>
        <p:nvCxnSpPr>
          <p:cNvPr id="4" name="Straight Arrow Connector 3">
            <a:extLst>
              <a:ext uri="{FF2B5EF4-FFF2-40B4-BE49-F238E27FC236}">
                <a16:creationId xmlns:a16="http://schemas.microsoft.com/office/drawing/2014/main" id="{285E9864-03B7-46BF-8441-3CFCEBE2D3B6}"/>
              </a:ext>
            </a:extLst>
          </p:cNvPr>
          <p:cNvCxnSpPr/>
          <p:nvPr/>
        </p:nvCxnSpPr>
        <p:spPr>
          <a:xfrm flipH="1" flipV="1">
            <a:off x="4783539" y="2697991"/>
            <a:ext cx="1424485" cy="1040642"/>
          </a:xfrm>
          <a:prstGeom prst="straightConnector1">
            <a:avLst/>
          </a:prstGeom>
          <a:ln w="28575"/>
        </p:spPr>
        <p:style>
          <a:lnRef idx="1">
            <a:schemeClr val="accent1"/>
          </a:lnRef>
          <a:fillRef idx="0">
            <a:schemeClr val="accent1"/>
          </a:fillRef>
          <a:effectRef idx="0">
            <a:schemeClr val="accent1"/>
          </a:effectRef>
          <a:fontRef idx="minor">
            <a:schemeClr val="tx1"/>
          </a:fontRef>
        </p:style>
      </p:cxnSp>
      <p:sp>
        <p:nvSpPr>
          <p:cNvPr id="13" name="TextBox 12">
            <a:extLst>
              <a:ext uri="{FF2B5EF4-FFF2-40B4-BE49-F238E27FC236}">
                <a16:creationId xmlns:a16="http://schemas.microsoft.com/office/drawing/2014/main" id="{A35F5DDC-E300-45AC-8D60-F6F8953BFB12}"/>
              </a:ext>
            </a:extLst>
          </p:cNvPr>
          <p:cNvSpPr txBox="1"/>
          <p:nvPr/>
        </p:nvSpPr>
        <p:spPr>
          <a:xfrm>
            <a:off x="6196084" y="591970"/>
            <a:ext cx="2526541" cy="392415"/>
          </a:xfrm>
          <a:prstGeom prst="rect">
            <a:avLst/>
          </a:prstGeom>
          <a:solidFill>
            <a:srgbClr val="00BCEB">
              <a:alpha val="15000"/>
            </a:srgbClr>
          </a:solidFill>
        </p:spPr>
        <p:txBody>
          <a:bodyPr rot="0" spcFirstLastPara="0" vertOverflow="overflow" horzOverflow="overflow" vert="horz" wrap="square" lIns="68580" tIns="34290" rIns="68580" bIns="34290" numCol="1" spcCol="0" rtlCol="0" fromWordArt="0" anchor="t" anchorCtr="0" forceAA="0" compatLnSpc="1">
            <a:prstTxWarp prst="textNoShape">
              <a:avLst/>
            </a:prstTxWarp>
            <a:spAutoFit/>
          </a:bodyPr>
          <a:lstStyle/>
          <a:p>
            <a:r>
              <a:rPr lang="ja-JP" altLang="en-US" sz="1050">
                <a:ea typeface="+mn-lt"/>
                <a:cs typeface="+mn-lt"/>
              </a:rPr>
              <a:t>使試用されていない.pkg、.config、.bin</a:t>
            </a:r>
            <a:endParaRPr lang="ja-JP">
              <a:ea typeface="+mn-lt"/>
              <a:cs typeface="+mn-lt"/>
            </a:endParaRPr>
          </a:p>
          <a:p>
            <a:r>
              <a:rPr lang="ja-JP" altLang="en-US" sz="1050">
                <a:ea typeface="+mn-lt"/>
                <a:cs typeface="+mn-lt"/>
              </a:rPr>
              <a:t>ファイルを削除し、Flash容量を確保</a:t>
            </a:r>
            <a:endParaRPr lang="ja-JP"/>
          </a:p>
        </p:txBody>
      </p:sp>
      <p:cxnSp>
        <p:nvCxnSpPr>
          <p:cNvPr id="14" name="Straight Arrow Connector 13">
            <a:extLst>
              <a:ext uri="{FF2B5EF4-FFF2-40B4-BE49-F238E27FC236}">
                <a16:creationId xmlns:a16="http://schemas.microsoft.com/office/drawing/2014/main" id="{90E3DE01-9679-4ED1-8AD9-73F95F7D5030}"/>
              </a:ext>
            </a:extLst>
          </p:cNvPr>
          <p:cNvCxnSpPr>
            <a:cxnSpLocks/>
          </p:cNvCxnSpPr>
          <p:nvPr/>
        </p:nvCxnSpPr>
        <p:spPr>
          <a:xfrm flipV="1">
            <a:off x="6651575" y="983491"/>
            <a:ext cx="580031" cy="1373306"/>
          </a:xfrm>
          <a:prstGeom prst="straightConnector1">
            <a:avLst/>
          </a:prstGeom>
          <a:ln w="28575"/>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155701359"/>
      </p:ext>
    </p:extLst>
  </p:cSld>
  <p:clrMapOvr>
    <a:masterClrMapping/>
  </p:clrMapOvr>
</p:sld>
</file>

<file path=ppt/slides/slide1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B4E46717-193D-964E-B331-2B7326FCC372}"/>
              </a:ext>
            </a:extLst>
          </p:cNvPr>
          <p:cNvSpPr>
            <a:spLocks noGrp="1"/>
          </p:cNvSpPr>
          <p:nvPr>
            <p:ph type="title"/>
          </p:nvPr>
        </p:nvSpPr>
        <p:spPr/>
        <p:txBody>
          <a:bodyPr anchor="t"/>
          <a:lstStyle/>
          <a:p>
            <a:r>
              <a:rPr kumimoji="1" lang="en-US" altLang="ja-JP" sz="2775"/>
              <a:t>IOS XE WebUI</a:t>
            </a:r>
            <a:endParaRPr lang="en-US">
              <a:latin typeface="+mn-lt"/>
              <a:ea typeface="MS PGothic" panose="020B0600070205080204" pitchFamily="34" charset="-128"/>
            </a:endParaRPr>
          </a:p>
        </p:txBody>
      </p:sp>
      <p:sp>
        <p:nvSpPr>
          <p:cNvPr id="5" name="Text Placeholder 4">
            <a:extLst>
              <a:ext uri="{FF2B5EF4-FFF2-40B4-BE49-F238E27FC236}">
                <a16:creationId xmlns:a16="http://schemas.microsoft.com/office/drawing/2014/main" id="{A9F797BE-25B5-8A46-B6B8-37C32BBAD93F}"/>
              </a:ext>
            </a:extLst>
          </p:cNvPr>
          <p:cNvSpPr>
            <a:spLocks noGrp="1"/>
          </p:cNvSpPr>
          <p:nvPr>
            <p:ph type="body" sz="quarter" idx="11"/>
          </p:nvPr>
        </p:nvSpPr>
        <p:spPr/>
        <p:txBody>
          <a:bodyPr anchor="b"/>
          <a:lstStyle/>
          <a:p>
            <a:pPr marL="169545" indent="-169545"/>
            <a:r>
              <a:rPr lang="ja-JP" altLang="en-US" sz="1388">
                <a:ea typeface="MS PGothic"/>
              </a:rPr>
              <a:t>機能紹介⑤　トラブルシューティング &gt; デバッグバンドル</a:t>
            </a:r>
          </a:p>
        </p:txBody>
      </p:sp>
      <p:sp>
        <p:nvSpPr>
          <p:cNvPr id="6" name="Text Placeholder 5">
            <a:extLst>
              <a:ext uri="{FF2B5EF4-FFF2-40B4-BE49-F238E27FC236}">
                <a16:creationId xmlns:a16="http://schemas.microsoft.com/office/drawing/2014/main" id="{AD0CEF74-413B-8F45-AD7F-1418652859F4}"/>
              </a:ext>
            </a:extLst>
          </p:cNvPr>
          <p:cNvSpPr>
            <a:spLocks noGrp="1"/>
          </p:cNvSpPr>
          <p:nvPr>
            <p:ph type="body" sz="quarter" idx="12"/>
          </p:nvPr>
        </p:nvSpPr>
        <p:spPr/>
        <p:txBody>
          <a:bodyPr/>
          <a:lstStyle/>
          <a:p>
            <a:r>
              <a:rPr kumimoji="1" lang="en-US" altLang="ja-JP">
                <a:ea typeface="MS PGothic" panose="020B0600070205080204" pitchFamily="34" charset="-128"/>
              </a:rPr>
              <a:t>3.2  IOS Management</a:t>
            </a:r>
            <a:endParaRPr lang="en-US" altLang="ja-JP">
              <a:solidFill>
                <a:schemeClr val="accent3">
                  <a:lumMod val="50000"/>
                </a:schemeClr>
              </a:solidFill>
              <a:ea typeface="MS PGothic" panose="020B0600070205080204" pitchFamily="34" charset="-128"/>
              <a:cs typeface="CiscoSansTT" panose="020B0503020201020303" pitchFamily="34" charset="0"/>
            </a:endParaRPr>
          </a:p>
        </p:txBody>
      </p:sp>
      <p:sp>
        <p:nvSpPr>
          <p:cNvPr id="12" name="Slide Number Placeholder 4">
            <a:extLst>
              <a:ext uri="{FF2B5EF4-FFF2-40B4-BE49-F238E27FC236}">
                <a16:creationId xmlns:a16="http://schemas.microsoft.com/office/drawing/2014/main" id="{B92F76B4-415A-5C4D-BC8C-A1B59E43932D}"/>
              </a:ext>
            </a:extLst>
          </p:cNvPr>
          <p:cNvSpPr>
            <a:spLocks noGrp="1"/>
          </p:cNvSpPr>
          <p:nvPr>
            <p:ph type="sldNum" sz="quarter" idx="4294967295"/>
          </p:nvPr>
        </p:nvSpPr>
        <p:spPr>
          <a:xfrm>
            <a:off x="8648700" y="4884739"/>
            <a:ext cx="495300" cy="274637"/>
          </a:xfrm>
          <a:prstGeom prst="rect">
            <a:avLst/>
          </a:prstGeom>
        </p:spPr>
        <p:txBody>
          <a:bodyPr>
            <a:noAutofit/>
          </a:bodyPr>
          <a:lstStyle/>
          <a:p>
            <a:pPr defTabSz="457189"/>
            <a:fld id="{3945D0FD-48F1-4D72-80C5-FFB60B92A834}" type="slidenum">
              <a:rPr lang="en-US" sz="900">
                <a:solidFill>
                  <a:srgbClr val="282828"/>
                </a:solidFill>
                <a:latin typeface="CiscoSansTT ExtraLight"/>
                <a:ea typeface="MS PGothic" panose="020B0600070205080204" pitchFamily="34" charset="-128"/>
              </a:rPr>
              <a:pPr defTabSz="457189"/>
              <a:t>199</a:t>
            </a:fld>
            <a:endParaRPr lang="en-US" sz="900">
              <a:solidFill>
                <a:srgbClr val="282828"/>
              </a:solidFill>
              <a:latin typeface="CiscoSansTT ExtraLight"/>
              <a:ea typeface="MS PGothic" panose="020B0600070205080204" pitchFamily="34" charset="-128"/>
            </a:endParaRPr>
          </a:p>
        </p:txBody>
      </p:sp>
      <p:pic>
        <p:nvPicPr>
          <p:cNvPr id="8" name="Picture 8" descr="Graphical user interface, text, application, email&#10;&#10;Description automatically generated">
            <a:extLst>
              <a:ext uri="{FF2B5EF4-FFF2-40B4-BE49-F238E27FC236}">
                <a16:creationId xmlns:a16="http://schemas.microsoft.com/office/drawing/2014/main" id="{50D62714-7DEA-42EC-93C9-5F4DE3F04E7A}"/>
              </a:ext>
            </a:extLst>
          </p:cNvPr>
          <p:cNvPicPr>
            <a:picLocks noChangeAspect="1"/>
          </p:cNvPicPr>
          <p:nvPr/>
        </p:nvPicPr>
        <p:blipFill>
          <a:blip r:embed="rId2"/>
          <a:stretch>
            <a:fillRect/>
          </a:stretch>
        </p:blipFill>
        <p:spPr>
          <a:xfrm>
            <a:off x="532264" y="1107476"/>
            <a:ext cx="7857698" cy="2962667"/>
          </a:xfrm>
          <a:prstGeom prst="rect">
            <a:avLst/>
          </a:prstGeom>
        </p:spPr>
      </p:pic>
      <p:sp>
        <p:nvSpPr>
          <p:cNvPr id="9" name="TextBox 8">
            <a:extLst>
              <a:ext uri="{FF2B5EF4-FFF2-40B4-BE49-F238E27FC236}">
                <a16:creationId xmlns:a16="http://schemas.microsoft.com/office/drawing/2014/main" id="{D7413946-073C-45EF-9C3C-C28CDDDC71BB}"/>
              </a:ext>
            </a:extLst>
          </p:cNvPr>
          <p:cNvSpPr txBox="1"/>
          <p:nvPr/>
        </p:nvSpPr>
        <p:spPr>
          <a:xfrm>
            <a:off x="4754539" y="3534770"/>
            <a:ext cx="1810035" cy="553998"/>
          </a:xfrm>
          <a:prstGeom prst="rect">
            <a:avLst/>
          </a:prstGeom>
          <a:solidFill>
            <a:srgbClr val="00BCEB">
              <a:alpha val="15000"/>
            </a:srgbClr>
          </a:solidFill>
        </p:spPr>
        <p:txBody>
          <a:bodyPr rot="0" spcFirstLastPara="0" vertOverflow="overflow" horzOverflow="overflow" vert="horz" wrap="square" lIns="68580" tIns="34290" rIns="68580" bIns="34290" numCol="1" spcCol="0" rtlCol="0" fromWordArt="0" anchor="t" anchorCtr="0" forceAA="0" compatLnSpc="1">
            <a:prstTxWarp prst="textNoShape">
              <a:avLst/>
            </a:prstTxWarp>
            <a:spAutoFit/>
          </a:bodyPr>
          <a:lstStyle/>
          <a:p>
            <a:r>
              <a:rPr lang="ja-JP" altLang="en-US" sz="1050">
                <a:ea typeface="+mn-lt"/>
                <a:cs typeface="+mn-lt"/>
              </a:rPr>
              <a:t>指定したコマンドの出力を</a:t>
            </a:r>
          </a:p>
          <a:p>
            <a:r>
              <a:rPr lang="ja-JP" altLang="en-US" sz="1050">
                <a:ea typeface="+mn-lt"/>
                <a:cs typeface="+mn-lt"/>
              </a:rPr>
              <a:t>.gz 圧縮ファイルとして</a:t>
            </a:r>
            <a:endParaRPr lang="ja-JP" altLang="en-US" sz="1050"/>
          </a:p>
          <a:p>
            <a:r>
              <a:rPr lang="ja-JP" altLang="en-US" sz="1050">
                <a:ea typeface="+mn-lt"/>
                <a:cs typeface="+mn-lt"/>
              </a:rPr>
              <a:t>ダウンロード</a:t>
            </a:r>
            <a:endParaRPr lang="ja-JP"/>
          </a:p>
        </p:txBody>
      </p:sp>
      <p:cxnSp>
        <p:nvCxnSpPr>
          <p:cNvPr id="11" name="Straight Arrow Connector 10">
            <a:extLst>
              <a:ext uri="{FF2B5EF4-FFF2-40B4-BE49-F238E27FC236}">
                <a16:creationId xmlns:a16="http://schemas.microsoft.com/office/drawing/2014/main" id="{5A679C9B-F8FD-4AE6-987C-CC089931B73A}"/>
              </a:ext>
            </a:extLst>
          </p:cNvPr>
          <p:cNvCxnSpPr/>
          <p:nvPr/>
        </p:nvCxnSpPr>
        <p:spPr>
          <a:xfrm flipH="1">
            <a:off x="3145808" y="3713044"/>
            <a:ext cx="1603612" cy="170597"/>
          </a:xfrm>
          <a:prstGeom prst="straightConnector1">
            <a:avLst/>
          </a:prstGeom>
          <a:ln w="28575"/>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138479894"/>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ja-JP" altLang="en-US">
                <a:latin typeface="+mn-lt"/>
                <a:ea typeface="MS PGothic" panose="020B0600070205080204" pitchFamily="34" charset="-128"/>
              </a:rPr>
              <a:t>はじめに</a:t>
            </a:r>
            <a:endParaRPr lang="en-US">
              <a:latin typeface="+mn-lt"/>
              <a:ea typeface="MS PGothic" panose="020B0600070205080204" pitchFamily="34" charset="-128"/>
            </a:endParaRPr>
          </a:p>
        </p:txBody>
      </p:sp>
      <p:sp>
        <p:nvSpPr>
          <p:cNvPr id="6" name="Text Placeholder 5"/>
          <p:cNvSpPr>
            <a:spLocks noGrp="1"/>
          </p:cNvSpPr>
          <p:nvPr>
            <p:ph type="body" sz="quarter" idx="11"/>
          </p:nvPr>
        </p:nvSpPr>
        <p:spPr>
          <a:xfrm>
            <a:off x="3964577" y="846667"/>
            <a:ext cx="4931773" cy="3276600"/>
          </a:xfrm>
          <a:noFill/>
        </p:spPr>
        <p:txBody>
          <a:bodyPr/>
          <a:lstStyle/>
          <a:p>
            <a:r>
              <a:rPr lang="en-US" altLang="ja-JP" sz="1400">
                <a:ea typeface="MS PGothic" panose="020B0600070205080204" pitchFamily="34" charset="-128"/>
              </a:rPr>
              <a:t>『 Cisco Catalyst 9000 </a:t>
            </a:r>
            <a:r>
              <a:rPr lang="ja-JP" altLang="en-US" sz="1400">
                <a:ea typeface="MS PGothic" panose="020B0600070205080204" pitchFamily="34" charset="-128"/>
              </a:rPr>
              <a:t>シリーズ</a:t>
            </a:r>
            <a:r>
              <a:rPr lang="en-US" altLang="ja-JP" sz="1400">
                <a:ea typeface="MS PGothic" panose="020B0600070205080204" pitchFamily="34" charset="-128"/>
              </a:rPr>
              <a:t> </a:t>
            </a:r>
            <a:r>
              <a:rPr lang="ja-JP" altLang="en-US" sz="1400">
                <a:ea typeface="MS PGothic" panose="020B0600070205080204" pitchFamily="34" charset="-128"/>
              </a:rPr>
              <a:t>スイッチ実践ガイド</a:t>
            </a:r>
            <a:br>
              <a:rPr lang="en-US" altLang="ja-JP" sz="1400">
                <a:ea typeface="MS PGothic" panose="020B0600070205080204" pitchFamily="34" charset="-128"/>
              </a:rPr>
            </a:br>
            <a:r>
              <a:rPr lang="ja-JP" altLang="en-US" sz="1400">
                <a:ea typeface="MS PGothic" panose="020B0600070205080204" pitchFamily="34" charset="-128"/>
              </a:rPr>
              <a:t>（基本機能編） </a:t>
            </a:r>
            <a:r>
              <a:rPr lang="en-US" altLang="ja-JP" sz="1400">
                <a:ea typeface="MS PGothic" panose="020B0600070205080204" pitchFamily="34" charset="-128"/>
              </a:rPr>
              <a:t>』 </a:t>
            </a:r>
            <a:r>
              <a:rPr lang="ja-JP" altLang="en-US" sz="1400">
                <a:ea typeface="MS PGothic" panose="020B0600070205080204" pitchFamily="34" charset="-128"/>
              </a:rPr>
              <a:t>を手にとっていただき、ありがとうございます。</a:t>
            </a:r>
            <a:endParaRPr lang="en-US" altLang="ja-JP" sz="1400">
              <a:ea typeface="MS PGothic" panose="020B0600070205080204" pitchFamily="34" charset="-128"/>
            </a:endParaRPr>
          </a:p>
          <a:p>
            <a:endParaRPr lang="en-US" altLang="ja-JP" sz="1400">
              <a:ea typeface="MS PGothic" panose="020B0600070205080204" pitchFamily="34" charset="-128"/>
            </a:endParaRPr>
          </a:p>
          <a:p>
            <a:r>
              <a:rPr lang="en-US" altLang="ja-JP" sz="1400">
                <a:ea typeface="MS PGothic" panose="020B0600070205080204" pitchFamily="34" charset="-128"/>
              </a:rPr>
              <a:t>Cisco Catalyst 9000 </a:t>
            </a:r>
            <a:r>
              <a:rPr lang="ja-JP" altLang="en-US" sz="1400">
                <a:ea typeface="MS PGothic" panose="020B0600070205080204" pitchFamily="34" charset="-128"/>
              </a:rPr>
              <a:t>シリーズを安心して導入できるよう</a:t>
            </a:r>
            <a:br>
              <a:rPr lang="en-US" altLang="ja-JP" sz="1400">
                <a:ea typeface="MS PGothic" panose="020B0600070205080204" pitchFamily="34" charset="-128"/>
              </a:rPr>
            </a:br>
            <a:r>
              <a:rPr lang="ja-JP" altLang="en-US" sz="1400">
                <a:ea typeface="MS PGothic" panose="020B0600070205080204" pitchFamily="34" charset="-128"/>
              </a:rPr>
              <a:t>シスコ</a:t>
            </a:r>
            <a:r>
              <a:rPr lang="en-US" altLang="ja-JP" sz="1400">
                <a:ea typeface="MS PGothic" panose="020B0600070205080204" pitchFamily="34" charset="-128"/>
              </a:rPr>
              <a:t> SE </a:t>
            </a:r>
            <a:r>
              <a:rPr lang="ja-JP" altLang="en-US" sz="1400" err="1">
                <a:ea typeface="MS PGothic" panose="020B0600070205080204" pitchFamily="34" charset="-128"/>
              </a:rPr>
              <a:t>にて検</a:t>
            </a:r>
            <a:r>
              <a:rPr lang="ja-JP" altLang="en-US" sz="1400">
                <a:ea typeface="MS PGothic" panose="020B0600070205080204" pitchFamily="34" charset="-128"/>
              </a:rPr>
              <a:t>証した結果をベースに本ガイドを作成しました。</a:t>
            </a:r>
            <a:endParaRPr lang="en-US" altLang="ja-JP" sz="1400">
              <a:ea typeface="MS PGothic" panose="020B0600070205080204" pitchFamily="34" charset="-128"/>
            </a:endParaRPr>
          </a:p>
          <a:p>
            <a:endParaRPr lang="ja-JP" altLang="en-US" sz="1400">
              <a:ea typeface="MS PGothic" panose="020B0600070205080204" pitchFamily="34" charset="-128"/>
            </a:endParaRPr>
          </a:p>
          <a:p>
            <a:r>
              <a:rPr lang="ja-JP" altLang="en-US" sz="1400">
                <a:ea typeface="MS PGothic" panose="020B0600070205080204" pitchFamily="34" charset="-128"/>
              </a:rPr>
              <a:t>今後の</a:t>
            </a:r>
            <a:r>
              <a:rPr lang="en-US" altLang="ja-JP" sz="1400">
                <a:ea typeface="MS PGothic" panose="020B0600070205080204" pitchFamily="34" charset="-128"/>
              </a:rPr>
              <a:t> </a:t>
            </a:r>
            <a:r>
              <a:rPr lang="en" altLang="ja-JP" sz="1400">
                <a:ea typeface="MS PGothic" panose="020B0600070205080204" pitchFamily="34" charset="-128"/>
              </a:rPr>
              <a:t>SE </a:t>
            </a:r>
            <a:r>
              <a:rPr lang="ja-JP" altLang="en-US" sz="1400">
                <a:ea typeface="MS PGothic" panose="020B0600070205080204" pitchFamily="34" charset="-128"/>
              </a:rPr>
              <a:t>ライフにご活用いただけましたら幸いです。</a:t>
            </a:r>
          </a:p>
        </p:txBody>
      </p:sp>
      <p:pic>
        <p:nvPicPr>
          <p:cNvPr id="7" name="Picture 6">
            <a:extLst>
              <a:ext uri="{FF2B5EF4-FFF2-40B4-BE49-F238E27FC236}">
                <a16:creationId xmlns:a16="http://schemas.microsoft.com/office/drawing/2014/main" id="{ED23AA04-0B9E-FE4C-A367-12675D6FB03E}"/>
              </a:ext>
            </a:extLst>
          </p:cNvPr>
          <p:cNvPicPr>
            <a:picLocks noChangeAspect="1"/>
          </p:cNvPicPr>
          <p:nvPr/>
        </p:nvPicPr>
        <p:blipFill>
          <a:blip r:embed="rId3" cstate="print">
            <a:extLst>
              <a:ext uri="{28A0092B-C50C-407E-A947-70E740481C1C}">
                <a14:useLocalDpi xmlns:a14="http://schemas.microsoft.com/office/drawing/2010/main"/>
              </a:ext>
            </a:extLst>
          </a:blip>
          <a:stretch>
            <a:fillRect/>
          </a:stretch>
        </p:blipFill>
        <p:spPr>
          <a:xfrm>
            <a:off x="533401" y="531813"/>
            <a:ext cx="1123950" cy="1123950"/>
          </a:xfrm>
          <a:prstGeom prst="rect">
            <a:avLst/>
          </a:prstGeom>
        </p:spPr>
      </p:pic>
      <p:sp>
        <p:nvSpPr>
          <p:cNvPr id="5" name="Slide Number Placeholder 4">
            <a:extLst>
              <a:ext uri="{FF2B5EF4-FFF2-40B4-BE49-F238E27FC236}">
                <a16:creationId xmlns:a16="http://schemas.microsoft.com/office/drawing/2014/main" id="{B87FF969-96C4-544D-A648-38BCAA5ECAE7}"/>
              </a:ext>
            </a:extLst>
          </p:cNvPr>
          <p:cNvSpPr txBox="1">
            <a:spLocks/>
          </p:cNvSpPr>
          <p:nvPr/>
        </p:nvSpPr>
        <p:spPr>
          <a:xfrm>
            <a:off x="8648700" y="4884738"/>
            <a:ext cx="495300" cy="274637"/>
          </a:xfrm>
          <a:prstGeom prst="rect">
            <a:avLst/>
          </a:prstGeom>
        </p:spPr>
        <p:txBody>
          <a:bodyPr>
            <a:noAutofit/>
          </a:bodyPr>
          <a:lstStyle>
            <a:defPPr>
              <a:defRPr lang="en-US"/>
            </a:defPPr>
            <a:lvl1pPr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1pPr>
            <a:lvl2pPr marL="4572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2pPr>
            <a:lvl3pPr marL="9144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3pPr>
            <a:lvl4pPr marL="13716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4pPr>
            <a:lvl5pPr marL="18288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5pPr>
            <a:lvl6pPr marL="2286000" algn="l" defTabSz="457200" rtl="0" eaLnBrk="1" latinLnBrk="0" hangingPunct="1">
              <a:defRPr kern="1200">
                <a:solidFill>
                  <a:schemeClr val="tx1"/>
                </a:solidFill>
                <a:latin typeface="Arial" charset="0"/>
                <a:ea typeface="ＭＳ Ｐゴシック" charset="0"/>
                <a:cs typeface="ＭＳ Ｐゴシック" charset="0"/>
              </a:defRPr>
            </a:lvl6pPr>
            <a:lvl7pPr marL="2743200" algn="l" defTabSz="457200" rtl="0" eaLnBrk="1" latinLnBrk="0" hangingPunct="1">
              <a:defRPr kern="1200">
                <a:solidFill>
                  <a:schemeClr val="tx1"/>
                </a:solidFill>
                <a:latin typeface="Arial" charset="0"/>
                <a:ea typeface="ＭＳ Ｐゴシック" charset="0"/>
                <a:cs typeface="ＭＳ Ｐゴシック" charset="0"/>
              </a:defRPr>
            </a:lvl7pPr>
            <a:lvl8pPr marL="3200400" algn="l" defTabSz="457200" rtl="0" eaLnBrk="1" latinLnBrk="0" hangingPunct="1">
              <a:defRPr kern="1200">
                <a:solidFill>
                  <a:schemeClr val="tx1"/>
                </a:solidFill>
                <a:latin typeface="Arial" charset="0"/>
                <a:ea typeface="ＭＳ Ｐゴシック" charset="0"/>
                <a:cs typeface="ＭＳ Ｐゴシック" charset="0"/>
              </a:defRPr>
            </a:lvl8pPr>
            <a:lvl9pPr marL="3657600" algn="l" defTabSz="457200" rtl="0" eaLnBrk="1" latinLnBrk="0" hangingPunct="1">
              <a:defRPr kern="1200">
                <a:solidFill>
                  <a:schemeClr val="tx1"/>
                </a:solidFill>
                <a:latin typeface="Arial" charset="0"/>
                <a:ea typeface="ＭＳ Ｐゴシック" charset="0"/>
                <a:cs typeface="ＭＳ Ｐゴシック" charset="0"/>
              </a:defRPr>
            </a:lvl9pPr>
          </a:lstStyle>
          <a:p>
            <a:fld id="{3945D0FD-48F1-4D72-80C5-FFB60B92A834}" type="slidenum">
              <a:rPr lang="en-US" sz="900" smtClean="0">
                <a:latin typeface="+mn-lt"/>
                <a:ea typeface="MS PGothic" panose="020B0600070205080204" pitchFamily="34" charset="-128"/>
              </a:rPr>
              <a:pPr/>
              <a:t>2</a:t>
            </a:fld>
            <a:endParaRPr lang="en-US" sz="900">
              <a:latin typeface="+mn-lt"/>
              <a:ea typeface="MS PGothic" panose="020B0600070205080204" pitchFamily="34" charset="-128"/>
            </a:endParaRPr>
          </a:p>
        </p:txBody>
      </p:sp>
    </p:spTree>
    <p:extLst>
      <p:ext uri="{BB962C8B-B14F-4D97-AF65-F5344CB8AC3E}">
        <p14:creationId xmlns:p14="http://schemas.microsoft.com/office/powerpoint/2010/main" val="1091852080"/>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B4E46717-193D-964E-B331-2B7326FCC372}"/>
              </a:ext>
            </a:extLst>
          </p:cNvPr>
          <p:cNvSpPr>
            <a:spLocks noGrp="1"/>
          </p:cNvSpPr>
          <p:nvPr>
            <p:ph type="title"/>
          </p:nvPr>
        </p:nvSpPr>
        <p:spPr/>
        <p:txBody>
          <a:bodyPr anchor="t"/>
          <a:lstStyle/>
          <a:p>
            <a:r>
              <a:rPr lang="ja-JP" altLang="en-US">
                <a:latin typeface="+mn-lt"/>
                <a:ea typeface="MS PGothic" panose="020B0600070205080204" pitchFamily="34" charset="-128"/>
              </a:rPr>
              <a:t>現行機種からのマイグレーション</a:t>
            </a:r>
            <a:r>
              <a:rPr lang="en-US" altLang="ja-JP">
                <a:latin typeface="+mn-lt"/>
                <a:ea typeface="MS PGothic" panose="020B0600070205080204" pitchFamily="34" charset="-128"/>
              </a:rPr>
              <a:t> </a:t>
            </a:r>
            <a:r>
              <a:rPr lang="ja-JP" altLang="en-US">
                <a:latin typeface="+mn-lt"/>
                <a:ea typeface="MS PGothic" panose="020B0600070205080204" pitchFamily="34" charset="-128"/>
              </a:rPr>
              <a:t>パス</a:t>
            </a:r>
            <a:endParaRPr lang="en-US">
              <a:latin typeface="+mn-lt"/>
              <a:ea typeface="MS PGothic" panose="020B0600070205080204" pitchFamily="34" charset="-128"/>
            </a:endParaRPr>
          </a:p>
        </p:txBody>
      </p:sp>
      <p:sp>
        <p:nvSpPr>
          <p:cNvPr id="6" name="Text Placeholder 5">
            <a:extLst>
              <a:ext uri="{FF2B5EF4-FFF2-40B4-BE49-F238E27FC236}">
                <a16:creationId xmlns:a16="http://schemas.microsoft.com/office/drawing/2014/main" id="{AD0CEF74-413B-8F45-AD7F-1418652859F4}"/>
              </a:ext>
            </a:extLst>
          </p:cNvPr>
          <p:cNvSpPr>
            <a:spLocks noGrp="1"/>
          </p:cNvSpPr>
          <p:nvPr>
            <p:ph type="body" sz="quarter" idx="12"/>
          </p:nvPr>
        </p:nvSpPr>
        <p:spPr/>
        <p:txBody>
          <a:bodyPr/>
          <a:lstStyle/>
          <a:p>
            <a:r>
              <a:rPr lang="en-US" altLang="ja-JP">
                <a:ea typeface="MS PGothic" panose="020B0600070205080204" pitchFamily="34" charset="-128"/>
              </a:rPr>
              <a:t>1.2  Cisco </a:t>
            </a:r>
            <a:r>
              <a:rPr lang="en-US" altLang="ja-JP">
                <a:solidFill>
                  <a:schemeClr val="accent3">
                    <a:lumMod val="50000"/>
                  </a:schemeClr>
                </a:solidFill>
                <a:ea typeface="MS PGothic" panose="020B0600070205080204" pitchFamily="34" charset="-128"/>
                <a:cs typeface="CiscoSansTT" panose="020B0503020201020303" pitchFamily="34" charset="0"/>
              </a:rPr>
              <a:t>Catalyst 9000 </a:t>
            </a:r>
            <a:r>
              <a:rPr lang="ja-JP" altLang="en-US">
                <a:solidFill>
                  <a:schemeClr val="accent3">
                    <a:lumMod val="50000"/>
                  </a:schemeClr>
                </a:solidFill>
                <a:ea typeface="MS PGothic" panose="020B0600070205080204" pitchFamily="34" charset="-128"/>
                <a:cs typeface="CiscoSansTT" panose="020B0503020201020303" pitchFamily="34" charset="0"/>
              </a:rPr>
              <a:t>シリーズ</a:t>
            </a:r>
            <a:endParaRPr lang="en-US" altLang="ja-JP">
              <a:ea typeface="MS PGothic" panose="020B0600070205080204" pitchFamily="34" charset="-128"/>
            </a:endParaRPr>
          </a:p>
        </p:txBody>
      </p:sp>
      <p:sp>
        <p:nvSpPr>
          <p:cNvPr id="145" name="Rounded Rectangle 89">
            <a:extLst>
              <a:ext uri="{FF2B5EF4-FFF2-40B4-BE49-F238E27FC236}">
                <a16:creationId xmlns:a16="http://schemas.microsoft.com/office/drawing/2014/main" id="{2588BA52-2539-3D41-ABBB-64BFEF58F2FA}"/>
              </a:ext>
            </a:extLst>
          </p:cNvPr>
          <p:cNvSpPr/>
          <p:nvPr/>
        </p:nvSpPr>
        <p:spPr>
          <a:xfrm>
            <a:off x="326798" y="1326846"/>
            <a:ext cx="3083379" cy="3447117"/>
          </a:xfrm>
          <a:prstGeom prst="roundRect">
            <a:avLst>
              <a:gd name="adj" fmla="val 3360"/>
            </a:avLst>
          </a:prstGeom>
          <a:solidFill>
            <a:schemeClr val="accent4">
              <a:lumMod val="20000"/>
              <a:lumOff val="8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5073"/>
              </a:solidFill>
              <a:effectLst/>
              <a:uLnTx/>
              <a:uFillTx/>
              <a:ea typeface="MS PGothic" panose="020B0600070205080204" pitchFamily="34" charset="-128"/>
            </a:endParaRPr>
          </a:p>
        </p:txBody>
      </p:sp>
      <p:sp>
        <p:nvSpPr>
          <p:cNvPr id="146" name="Rounded Rectangle 110">
            <a:extLst>
              <a:ext uri="{FF2B5EF4-FFF2-40B4-BE49-F238E27FC236}">
                <a16:creationId xmlns:a16="http://schemas.microsoft.com/office/drawing/2014/main" id="{99C70BAF-3E49-3245-BE0D-8E5E46BAF011}"/>
              </a:ext>
            </a:extLst>
          </p:cNvPr>
          <p:cNvSpPr/>
          <p:nvPr/>
        </p:nvSpPr>
        <p:spPr>
          <a:xfrm>
            <a:off x="4523740" y="1328091"/>
            <a:ext cx="4132215" cy="2847357"/>
          </a:xfrm>
          <a:prstGeom prst="roundRect">
            <a:avLst>
              <a:gd name="adj" fmla="val 3589"/>
            </a:avLst>
          </a:prstGeom>
          <a:solidFill>
            <a:schemeClr val="accent2">
              <a:lumMod val="40000"/>
              <a:lumOff val="6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5073"/>
              </a:solidFill>
              <a:effectLst/>
              <a:uLnTx/>
              <a:uFillTx/>
              <a:ea typeface="MS PGothic" panose="020B0600070205080204" pitchFamily="34" charset="-128"/>
            </a:endParaRPr>
          </a:p>
        </p:txBody>
      </p:sp>
      <p:sp>
        <p:nvSpPr>
          <p:cNvPr id="147" name="Rounded Rectangle 111">
            <a:extLst>
              <a:ext uri="{FF2B5EF4-FFF2-40B4-BE49-F238E27FC236}">
                <a16:creationId xmlns:a16="http://schemas.microsoft.com/office/drawing/2014/main" id="{12296F97-E95B-DF49-A017-313CD46BDA58}"/>
              </a:ext>
            </a:extLst>
          </p:cNvPr>
          <p:cNvSpPr/>
          <p:nvPr/>
        </p:nvSpPr>
        <p:spPr>
          <a:xfrm>
            <a:off x="4520560" y="4223942"/>
            <a:ext cx="4135394" cy="555532"/>
          </a:xfrm>
          <a:prstGeom prst="roundRect">
            <a:avLst>
              <a:gd name="adj" fmla="val 11714"/>
            </a:avLst>
          </a:prstGeom>
          <a:solidFill>
            <a:schemeClr val="accent2">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5073"/>
              </a:solidFill>
              <a:effectLst/>
              <a:uLnTx/>
              <a:uFillTx/>
              <a:ea typeface="MS PGothic" panose="020B0600070205080204" pitchFamily="34" charset="-128"/>
            </a:endParaRPr>
          </a:p>
        </p:txBody>
      </p:sp>
      <p:sp>
        <p:nvSpPr>
          <p:cNvPr id="148" name="Rectangle 3">
            <a:extLst>
              <a:ext uri="{FF2B5EF4-FFF2-40B4-BE49-F238E27FC236}">
                <a16:creationId xmlns:a16="http://schemas.microsoft.com/office/drawing/2014/main" id="{25A3B1BA-88B6-754C-BF50-533799B76067}"/>
              </a:ext>
            </a:extLst>
          </p:cNvPr>
          <p:cNvSpPr>
            <a:spLocks noChangeArrowheads="1"/>
          </p:cNvSpPr>
          <p:nvPr/>
        </p:nvSpPr>
        <p:spPr bwMode="auto">
          <a:xfrm>
            <a:off x="6598564" y="3201807"/>
            <a:ext cx="865098" cy="157883"/>
          </a:xfrm>
          <a:prstGeom prst="rect">
            <a:avLst/>
          </a:prstGeom>
          <a:noFill/>
          <a:ln w="19050">
            <a:noFill/>
            <a:miter lim="800000"/>
            <a:headEnd/>
            <a:tailEnd/>
          </a:ln>
          <a:effectLst/>
        </p:spPr>
        <p:txBody>
          <a:bodyPr lIns="68589" tIns="34295" rIns="68589" bIns="34295" anchor="ctr" anchorCtr="1"/>
          <a:lstStyle/>
          <a:p>
            <a:pPr marL="0" marR="0" lvl="0" indent="0" algn="ctr" defTabSz="610827" rtl="0" eaLnBrk="1" fontAlgn="base" latinLnBrk="0" hangingPunct="1">
              <a:lnSpc>
                <a:spcPct val="100000"/>
              </a:lnSpc>
              <a:spcBef>
                <a:spcPct val="0"/>
              </a:spcBef>
              <a:spcAft>
                <a:spcPct val="0"/>
              </a:spcAft>
              <a:buClrTx/>
              <a:buSzTx/>
              <a:buFontTx/>
              <a:buNone/>
              <a:tabLst/>
              <a:defRPr/>
            </a:pPr>
            <a:r>
              <a:rPr kumimoji="0" lang="en-US" sz="1300" b="0" i="0" u="none" strike="noStrike" kern="1200" cap="none" spc="0" normalizeH="0" baseline="0" noProof="0">
                <a:ln>
                  <a:noFill/>
                </a:ln>
                <a:solidFill>
                  <a:srgbClr val="282828"/>
                </a:solidFill>
                <a:effectLst/>
                <a:uLnTx/>
                <a:uFillTx/>
                <a:latin typeface="+mn-lt"/>
                <a:ea typeface="MS PGothic" panose="020B0600070205080204" pitchFamily="34" charset="-128"/>
                <a:cs typeface="CiscoSans Light" charset="0"/>
              </a:rPr>
              <a:t>Access</a:t>
            </a:r>
          </a:p>
        </p:txBody>
      </p:sp>
      <p:sp>
        <p:nvSpPr>
          <p:cNvPr id="149" name="Rectangle 3">
            <a:extLst>
              <a:ext uri="{FF2B5EF4-FFF2-40B4-BE49-F238E27FC236}">
                <a16:creationId xmlns:a16="http://schemas.microsoft.com/office/drawing/2014/main" id="{96B877D5-429B-5D4F-8D81-141899BC0B74}"/>
              </a:ext>
            </a:extLst>
          </p:cNvPr>
          <p:cNvSpPr>
            <a:spLocks noChangeArrowheads="1"/>
          </p:cNvSpPr>
          <p:nvPr/>
        </p:nvSpPr>
        <p:spPr bwMode="auto">
          <a:xfrm>
            <a:off x="6696382" y="2664758"/>
            <a:ext cx="1152446" cy="137160"/>
          </a:xfrm>
          <a:prstGeom prst="rect">
            <a:avLst/>
          </a:prstGeom>
          <a:noFill/>
          <a:ln w="19050">
            <a:noFill/>
            <a:miter lim="800000"/>
            <a:headEnd/>
            <a:tailEnd/>
          </a:ln>
          <a:effectLst/>
        </p:spPr>
        <p:txBody>
          <a:bodyPr lIns="68589" tIns="34295" rIns="68589" bIns="34295" anchor="ctr" anchorCtr="1"/>
          <a:lstStyle/>
          <a:p>
            <a:pPr marL="0" marR="0" lvl="0" indent="0" algn="l" defTabSz="610827" rtl="0" eaLnBrk="1" fontAlgn="base" latinLnBrk="0" hangingPunct="1">
              <a:lnSpc>
                <a:spcPct val="100000"/>
              </a:lnSpc>
              <a:spcBef>
                <a:spcPct val="0"/>
              </a:spcBef>
              <a:spcAft>
                <a:spcPct val="0"/>
              </a:spcAft>
              <a:buClrTx/>
              <a:buSzTx/>
              <a:buFontTx/>
              <a:buNone/>
              <a:tabLst/>
              <a:defRPr/>
            </a:pPr>
            <a:r>
              <a:rPr kumimoji="0" lang="en-US" sz="1300" b="0" i="0" u="none" strike="noStrike" kern="1200" cap="none" spc="0" normalizeH="0" baseline="0" noProof="0">
                <a:ln>
                  <a:noFill/>
                </a:ln>
                <a:solidFill>
                  <a:srgbClr val="282828"/>
                </a:solidFill>
                <a:effectLst/>
                <a:uLnTx/>
                <a:uFillTx/>
                <a:latin typeface="+mn-lt"/>
                <a:ea typeface="MS PGothic" panose="020B0600070205080204" pitchFamily="34" charset="-128"/>
                <a:cs typeface="CiscoSans Light" charset="0"/>
              </a:rPr>
              <a:t>Fixed Core</a:t>
            </a:r>
          </a:p>
        </p:txBody>
      </p:sp>
      <p:sp>
        <p:nvSpPr>
          <p:cNvPr id="150" name="Rectangle 3">
            <a:extLst>
              <a:ext uri="{FF2B5EF4-FFF2-40B4-BE49-F238E27FC236}">
                <a16:creationId xmlns:a16="http://schemas.microsoft.com/office/drawing/2014/main" id="{6F6EC39E-73C9-C847-95BB-4A6F38A7792C}"/>
              </a:ext>
            </a:extLst>
          </p:cNvPr>
          <p:cNvSpPr>
            <a:spLocks noChangeArrowheads="1"/>
          </p:cNvSpPr>
          <p:nvPr/>
        </p:nvSpPr>
        <p:spPr bwMode="auto">
          <a:xfrm>
            <a:off x="6776035" y="1741866"/>
            <a:ext cx="1216364" cy="137160"/>
          </a:xfrm>
          <a:prstGeom prst="rect">
            <a:avLst/>
          </a:prstGeom>
          <a:noFill/>
          <a:ln w="19050">
            <a:noFill/>
            <a:miter lim="800000"/>
            <a:headEnd/>
            <a:tailEnd/>
          </a:ln>
          <a:effectLst/>
        </p:spPr>
        <p:txBody>
          <a:bodyPr lIns="68589" tIns="34295" rIns="68589" bIns="34295" anchor="ctr" anchorCtr="1"/>
          <a:lstStyle/>
          <a:p>
            <a:pPr marL="0" marR="0" lvl="0" indent="0" algn="l" defTabSz="610827" rtl="0" eaLnBrk="1" fontAlgn="base" latinLnBrk="0" hangingPunct="1">
              <a:lnSpc>
                <a:spcPct val="100000"/>
              </a:lnSpc>
              <a:spcBef>
                <a:spcPct val="0"/>
              </a:spcBef>
              <a:spcAft>
                <a:spcPct val="0"/>
              </a:spcAft>
              <a:buClrTx/>
              <a:buSzTx/>
              <a:buFontTx/>
              <a:buNone/>
              <a:tabLst/>
              <a:defRPr/>
            </a:pPr>
            <a:r>
              <a:rPr kumimoji="0" lang="en-US" sz="1300" b="0" i="0" u="none" strike="noStrike" kern="1200" cap="none" spc="0" normalizeH="0" baseline="0" noProof="0">
                <a:ln>
                  <a:noFill/>
                </a:ln>
                <a:solidFill>
                  <a:srgbClr val="282828"/>
                </a:solidFill>
                <a:effectLst/>
                <a:uLnTx/>
                <a:uFillTx/>
                <a:latin typeface="+mn-lt"/>
                <a:ea typeface="MS PGothic" panose="020B0600070205080204" pitchFamily="34" charset="-128"/>
                <a:cs typeface="CiscoSans Light" charset="0"/>
              </a:rPr>
              <a:t>Modular Core</a:t>
            </a:r>
          </a:p>
        </p:txBody>
      </p:sp>
      <p:sp>
        <p:nvSpPr>
          <p:cNvPr id="151" name="TextBox 70">
            <a:extLst>
              <a:ext uri="{FF2B5EF4-FFF2-40B4-BE49-F238E27FC236}">
                <a16:creationId xmlns:a16="http://schemas.microsoft.com/office/drawing/2014/main" id="{583B37D4-7309-6946-B4CA-AE2CB0E8F321}"/>
              </a:ext>
            </a:extLst>
          </p:cNvPr>
          <p:cNvSpPr txBox="1"/>
          <p:nvPr/>
        </p:nvSpPr>
        <p:spPr>
          <a:xfrm>
            <a:off x="5375186" y="2557602"/>
            <a:ext cx="585417" cy="246221"/>
          </a:xfrm>
          <a:prstGeom prst="rect">
            <a:avLst/>
          </a:prstGeom>
          <a:noFill/>
        </p:spPr>
        <p:txBody>
          <a:bodyPr wrap="square" rtlCol="0">
            <a:spAutoFit/>
          </a:bodyPr>
          <a:lstStyle/>
          <a:p>
            <a:pPr marL="0" marR="0" lvl="0" indent="0" algn="ctr" defTabSz="457178" rtl="0" eaLnBrk="1" fontAlgn="base" latinLnBrk="0" hangingPunct="1">
              <a:lnSpc>
                <a:spcPct val="100000"/>
              </a:lnSpc>
              <a:spcBef>
                <a:spcPct val="0"/>
              </a:spcBef>
              <a:spcAft>
                <a:spcPct val="0"/>
              </a:spcAft>
              <a:buClrTx/>
              <a:buSzTx/>
              <a:buFontTx/>
              <a:buNone/>
              <a:tabLst/>
              <a:defRPr/>
            </a:pPr>
            <a:r>
              <a:rPr kumimoji="0" lang="en-US" sz="1000" b="1" i="0" u="none" strike="noStrike" kern="1200" cap="none" spc="0" normalizeH="0" baseline="0" noProof="0">
                <a:ln>
                  <a:noFill/>
                </a:ln>
                <a:solidFill>
                  <a:srgbClr val="282828"/>
                </a:solidFill>
                <a:effectLst/>
                <a:uLnTx/>
                <a:uFillTx/>
                <a:latin typeface="+mn-lt"/>
                <a:ea typeface="MS PGothic" panose="020B0600070205080204" pitchFamily="34" charset="-128"/>
                <a:cs typeface="CiscoSans Light" charset="0"/>
              </a:rPr>
              <a:t>C9500</a:t>
            </a:r>
          </a:p>
        </p:txBody>
      </p:sp>
      <p:sp>
        <p:nvSpPr>
          <p:cNvPr id="152" name="TextBox 67">
            <a:extLst>
              <a:ext uri="{FF2B5EF4-FFF2-40B4-BE49-F238E27FC236}">
                <a16:creationId xmlns:a16="http://schemas.microsoft.com/office/drawing/2014/main" id="{C0696AF9-B190-3A45-BFCB-0B371B951D31}"/>
              </a:ext>
            </a:extLst>
          </p:cNvPr>
          <p:cNvSpPr txBox="1"/>
          <p:nvPr/>
        </p:nvSpPr>
        <p:spPr>
          <a:xfrm>
            <a:off x="5148413" y="3627923"/>
            <a:ext cx="1126606" cy="246221"/>
          </a:xfrm>
          <a:prstGeom prst="rect">
            <a:avLst/>
          </a:prstGeom>
          <a:noFill/>
        </p:spPr>
        <p:txBody>
          <a:bodyPr wrap="square" rtlCol="0">
            <a:spAutoFit/>
          </a:bodyPr>
          <a:lstStyle/>
          <a:p>
            <a:pPr marL="0" marR="0" lvl="0" indent="0" algn="l" defTabSz="457178" rtl="0" eaLnBrk="1" fontAlgn="base" latinLnBrk="0" hangingPunct="1">
              <a:lnSpc>
                <a:spcPct val="100000"/>
              </a:lnSpc>
              <a:spcBef>
                <a:spcPct val="0"/>
              </a:spcBef>
              <a:spcAft>
                <a:spcPct val="0"/>
              </a:spcAft>
              <a:buClrTx/>
              <a:buSzTx/>
              <a:buFontTx/>
              <a:buNone/>
              <a:tabLst/>
              <a:defRPr/>
            </a:pPr>
            <a:r>
              <a:rPr kumimoji="0" lang="en-US" sz="1000" b="1" i="0" u="none" strike="noStrike" kern="1200" cap="none" spc="0" normalizeH="0" baseline="0" noProof="0">
                <a:ln>
                  <a:noFill/>
                </a:ln>
                <a:solidFill>
                  <a:srgbClr val="282828"/>
                </a:solidFill>
                <a:effectLst/>
                <a:uLnTx/>
                <a:uFillTx/>
                <a:latin typeface="+mn-lt"/>
                <a:ea typeface="MS PGothic" panose="020B0600070205080204" pitchFamily="34" charset="-128"/>
                <a:cs typeface="CiscoSans Light" charset="0"/>
              </a:rPr>
              <a:t>C9200</a:t>
            </a:r>
            <a:r>
              <a:rPr kumimoji="0" lang="en-US" altLang="ja-JP" sz="1000" b="1" i="0" u="none" strike="noStrike" kern="1200" cap="none" spc="0" normalizeH="0" baseline="0" noProof="0">
                <a:ln>
                  <a:noFill/>
                </a:ln>
                <a:solidFill>
                  <a:srgbClr val="282828"/>
                </a:solidFill>
                <a:effectLst/>
                <a:uLnTx/>
                <a:uFillTx/>
                <a:latin typeface="+mn-lt"/>
                <a:ea typeface="MS PGothic" panose="020B0600070205080204" pitchFamily="34" charset="-128"/>
                <a:cs typeface="CiscoSans Light" charset="0"/>
              </a:rPr>
              <a:t>L/C9200</a:t>
            </a:r>
            <a:endParaRPr kumimoji="0" lang="en-US" sz="1000" b="1" i="0" u="none" strike="noStrike" kern="1200" cap="none" spc="0" normalizeH="0" baseline="0" noProof="0">
              <a:ln>
                <a:noFill/>
              </a:ln>
              <a:solidFill>
                <a:srgbClr val="282828"/>
              </a:solidFill>
              <a:effectLst/>
              <a:uLnTx/>
              <a:uFillTx/>
              <a:latin typeface="+mn-lt"/>
              <a:ea typeface="MS PGothic" panose="020B0600070205080204" pitchFamily="34" charset="-128"/>
              <a:cs typeface="CiscoSans Light" charset="0"/>
            </a:endParaRPr>
          </a:p>
        </p:txBody>
      </p:sp>
      <p:cxnSp>
        <p:nvCxnSpPr>
          <p:cNvPr id="153" name="Straight Connector 104">
            <a:extLst>
              <a:ext uri="{FF2B5EF4-FFF2-40B4-BE49-F238E27FC236}">
                <a16:creationId xmlns:a16="http://schemas.microsoft.com/office/drawing/2014/main" id="{7E37CACF-F6DC-644B-ACAC-F825E550D47D}"/>
              </a:ext>
            </a:extLst>
          </p:cNvPr>
          <p:cNvCxnSpPr/>
          <p:nvPr/>
        </p:nvCxnSpPr>
        <p:spPr>
          <a:xfrm>
            <a:off x="6712587" y="1952040"/>
            <a:ext cx="1913906" cy="0"/>
          </a:xfrm>
          <a:prstGeom prst="line">
            <a:avLst/>
          </a:prstGeom>
          <a:ln>
            <a:solidFill>
              <a:schemeClr val="accent1">
                <a:lumMod val="60000"/>
                <a:lumOff val="40000"/>
              </a:schemeClr>
            </a:solidFill>
          </a:ln>
        </p:spPr>
        <p:style>
          <a:lnRef idx="1">
            <a:schemeClr val="accent1"/>
          </a:lnRef>
          <a:fillRef idx="0">
            <a:schemeClr val="accent1"/>
          </a:fillRef>
          <a:effectRef idx="0">
            <a:schemeClr val="accent1"/>
          </a:effectRef>
          <a:fontRef idx="minor">
            <a:schemeClr val="tx1"/>
          </a:fontRef>
        </p:style>
      </p:cxnSp>
      <p:grpSp>
        <p:nvGrpSpPr>
          <p:cNvPr id="154" name="Group 115">
            <a:extLst>
              <a:ext uri="{FF2B5EF4-FFF2-40B4-BE49-F238E27FC236}">
                <a16:creationId xmlns:a16="http://schemas.microsoft.com/office/drawing/2014/main" id="{6787A7C0-7B85-9A40-9086-97B50F13D225}"/>
              </a:ext>
            </a:extLst>
          </p:cNvPr>
          <p:cNvGrpSpPr>
            <a:grpSpLocks noChangeAspect="1"/>
          </p:cNvGrpSpPr>
          <p:nvPr/>
        </p:nvGrpSpPr>
        <p:grpSpPr>
          <a:xfrm rot="5400000">
            <a:off x="8338315" y="4360604"/>
            <a:ext cx="574951" cy="301627"/>
            <a:chOff x="4710113" y="4367214"/>
            <a:chExt cx="1160462" cy="493712"/>
          </a:xfrm>
        </p:grpSpPr>
        <p:sp>
          <p:nvSpPr>
            <p:cNvPr id="155" name="Freeform 25">
              <a:extLst>
                <a:ext uri="{FF2B5EF4-FFF2-40B4-BE49-F238E27FC236}">
                  <a16:creationId xmlns:a16="http://schemas.microsoft.com/office/drawing/2014/main" id="{AA0A40ED-6086-7747-8513-1ECDA4C555FC}"/>
                </a:ext>
              </a:extLst>
            </p:cNvPr>
            <p:cNvSpPr>
              <a:spLocks/>
            </p:cNvSpPr>
            <p:nvPr/>
          </p:nvSpPr>
          <p:spPr bwMode="auto">
            <a:xfrm>
              <a:off x="4713288" y="4635501"/>
              <a:ext cx="311150" cy="225425"/>
            </a:xfrm>
            <a:custGeom>
              <a:avLst/>
              <a:gdLst>
                <a:gd name="T0" fmla="*/ 0 w 178"/>
                <a:gd name="T1" fmla="*/ 0 h 129"/>
                <a:gd name="T2" fmla="*/ 8 w 178"/>
                <a:gd name="T3" fmla="*/ 13 h 129"/>
                <a:gd name="T4" fmla="*/ 114 w 178"/>
                <a:gd name="T5" fmla="*/ 119 h 129"/>
                <a:gd name="T6" fmla="*/ 139 w 178"/>
                <a:gd name="T7" fmla="*/ 129 h 129"/>
                <a:gd name="T8" fmla="*/ 164 w 178"/>
                <a:gd name="T9" fmla="*/ 119 h 129"/>
                <a:gd name="T10" fmla="*/ 164 w 178"/>
                <a:gd name="T11" fmla="*/ 69 h 129"/>
                <a:gd name="T12" fmla="*/ 119 w 178"/>
                <a:gd name="T13" fmla="*/ 23 h 129"/>
                <a:gd name="T14" fmla="*/ 34 w 178"/>
                <a:gd name="T15" fmla="*/ 23 h 129"/>
                <a:gd name="T16" fmla="*/ 33 w 178"/>
                <a:gd name="T17" fmla="*/ 23 h 129"/>
                <a:gd name="T18" fmla="*/ 30 w 178"/>
                <a:gd name="T19" fmla="*/ 23 h 129"/>
                <a:gd name="T20" fmla="*/ 21 w 178"/>
                <a:gd name="T21" fmla="*/ 21 h 129"/>
                <a:gd name="T22" fmla="*/ 21 w 178"/>
                <a:gd name="T23" fmla="*/ 21 h 129"/>
                <a:gd name="T24" fmla="*/ 21 w 178"/>
                <a:gd name="T25" fmla="*/ 21 h 129"/>
                <a:gd name="T26" fmla="*/ 21 w 178"/>
                <a:gd name="T27" fmla="*/ 21 h 129"/>
                <a:gd name="T28" fmla="*/ 21 w 178"/>
                <a:gd name="T29" fmla="*/ 21 h 129"/>
                <a:gd name="T30" fmla="*/ 8 w 178"/>
                <a:gd name="T31" fmla="*/ 13 h 129"/>
                <a:gd name="T32" fmla="*/ 0 w 178"/>
                <a:gd name="T33" fmla="*/ 0 h 129"/>
                <a:gd name="T34" fmla="*/ 0 w 178"/>
                <a:gd name="T35" fmla="*/ 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8" h="129">
                  <a:moveTo>
                    <a:pt x="0" y="0"/>
                  </a:moveTo>
                  <a:cubicBezTo>
                    <a:pt x="2" y="5"/>
                    <a:pt x="4" y="9"/>
                    <a:pt x="8" y="13"/>
                  </a:cubicBezTo>
                  <a:cubicBezTo>
                    <a:pt x="114" y="119"/>
                    <a:pt x="114" y="119"/>
                    <a:pt x="114" y="119"/>
                  </a:cubicBezTo>
                  <a:cubicBezTo>
                    <a:pt x="121" y="126"/>
                    <a:pt x="130" y="129"/>
                    <a:pt x="139" y="129"/>
                  </a:cubicBezTo>
                  <a:cubicBezTo>
                    <a:pt x="148" y="129"/>
                    <a:pt x="157" y="126"/>
                    <a:pt x="164" y="119"/>
                  </a:cubicBezTo>
                  <a:cubicBezTo>
                    <a:pt x="178" y="105"/>
                    <a:pt x="178" y="83"/>
                    <a:pt x="164" y="69"/>
                  </a:cubicBezTo>
                  <a:cubicBezTo>
                    <a:pt x="119" y="23"/>
                    <a:pt x="119" y="23"/>
                    <a:pt x="119" y="23"/>
                  </a:cubicBezTo>
                  <a:cubicBezTo>
                    <a:pt x="34" y="23"/>
                    <a:pt x="34" y="23"/>
                    <a:pt x="34" y="23"/>
                  </a:cubicBezTo>
                  <a:cubicBezTo>
                    <a:pt x="33" y="23"/>
                    <a:pt x="33" y="23"/>
                    <a:pt x="33" y="23"/>
                  </a:cubicBezTo>
                  <a:cubicBezTo>
                    <a:pt x="32" y="23"/>
                    <a:pt x="31" y="23"/>
                    <a:pt x="30" y="23"/>
                  </a:cubicBezTo>
                  <a:cubicBezTo>
                    <a:pt x="27" y="23"/>
                    <a:pt x="24" y="22"/>
                    <a:pt x="21" y="21"/>
                  </a:cubicBezTo>
                  <a:cubicBezTo>
                    <a:pt x="21" y="21"/>
                    <a:pt x="21" y="21"/>
                    <a:pt x="21" y="21"/>
                  </a:cubicBezTo>
                  <a:cubicBezTo>
                    <a:pt x="21" y="21"/>
                    <a:pt x="21" y="21"/>
                    <a:pt x="21" y="21"/>
                  </a:cubicBezTo>
                  <a:cubicBezTo>
                    <a:pt x="21" y="21"/>
                    <a:pt x="21" y="21"/>
                    <a:pt x="21" y="21"/>
                  </a:cubicBezTo>
                  <a:cubicBezTo>
                    <a:pt x="21" y="21"/>
                    <a:pt x="21" y="21"/>
                    <a:pt x="21" y="21"/>
                  </a:cubicBezTo>
                  <a:cubicBezTo>
                    <a:pt x="16" y="19"/>
                    <a:pt x="12" y="17"/>
                    <a:pt x="8" y="13"/>
                  </a:cubicBezTo>
                  <a:cubicBezTo>
                    <a:pt x="4" y="9"/>
                    <a:pt x="2" y="5"/>
                    <a:pt x="0" y="0"/>
                  </a:cubicBezTo>
                  <a:cubicBezTo>
                    <a:pt x="0" y="0"/>
                    <a:pt x="0" y="0"/>
                    <a:pt x="0" y="0"/>
                  </a:cubicBezTo>
                </a:path>
              </a:pathLst>
            </a:custGeom>
            <a:solidFill>
              <a:schemeClr val="accent2"/>
            </a:solidFill>
            <a:ln>
              <a:solidFill>
                <a:schemeClr val="accent2"/>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mn-lt"/>
                <a:ea typeface="MS PGothic" panose="020B0600070205080204" pitchFamily="34" charset="-128"/>
              </a:endParaRPr>
            </a:p>
          </p:txBody>
        </p:sp>
        <p:sp>
          <p:nvSpPr>
            <p:cNvPr id="156" name="Freeform 26">
              <a:extLst>
                <a:ext uri="{FF2B5EF4-FFF2-40B4-BE49-F238E27FC236}">
                  <a16:creationId xmlns:a16="http://schemas.microsoft.com/office/drawing/2014/main" id="{E7332E5B-5CDC-884F-B0EA-F2A1E439732E}"/>
                </a:ext>
              </a:extLst>
            </p:cNvPr>
            <p:cNvSpPr>
              <a:spLocks/>
            </p:cNvSpPr>
            <p:nvPr/>
          </p:nvSpPr>
          <p:spPr bwMode="auto">
            <a:xfrm>
              <a:off x="4713288" y="4367214"/>
              <a:ext cx="311150" cy="225425"/>
            </a:xfrm>
            <a:custGeom>
              <a:avLst/>
              <a:gdLst>
                <a:gd name="T0" fmla="*/ 139 w 178"/>
                <a:gd name="T1" fmla="*/ 0 h 129"/>
                <a:gd name="T2" fmla="*/ 114 w 178"/>
                <a:gd name="T3" fmla="*/ 10 h 129"/>
                <a:gd name="T4" fmla="*/ 8 w 178"/>
                <a:gd name="T5" fmla="*/ 116 h 129"/>
                <a:gd name="T6" fmla="*/ 0 w 178"/>
                <a:gd name="T7" fmla="*/ 129 h 129"/>
                <a:gd name="T8" fmla="*/ 0 w 178"/>
                <a:gd name="T9" fmla="*/ 129 h 129"/>
                <a:gd name="T10" fmla="*/ 8 w 178"/>
                <a:gd name="T11" fmla="*/ 116 h 129"/>
                <a:gd name="T12" fmla="*/ 20 w 178"/>
                <a:gd name="T13" fmla="*/ 108 h 129"/>
                <a:gd name="T14" fmla="*/ 20 w 178"/>
                <a:gd name="T15" fmla="*/ 108 h 129"/>
                <a:gd name="T16" fmla="*/ 20 w 178"/>
                <a:gd name="T17" fmla="*/ 108 h 129"/>
                <a:gd name="T18" fmla="*/ 20 w 178"/>
                <a:gd name="T19" fmla="*/ 108 h 129"/>
                <a:gd name="T20" fmla="*/ 20 w 178"/>
                <a:gd name="T21" fmla="*/ 108 h 129"/>
                <a:gd name="T22" fmla="*/ 31 w 178"/>
                <a:gd name="T23" fmla="*/ 106 h 129"/>
                <a:gd name="T24" fmla="*/ 31 w 178"/>
                <a:gd name="T25" fmla="*/ 106 h 129"/>
                <a:gd name="T26" fmla="*/ 31 w 178"/>
                <a:gd name="T27" fmla="*/ 106 h 129"/>
                <a:gd name="T28" fmla="*/ 31 w 178"/>
                <a:gd name="T29" fmla="*/ 106 h 129"/>
                <a:gd name="T30" fmla="*/ 31 w 178"/>
                <a:gd name="T31" fmla="*/ 106 h 129"/>
                <a:gd name="T32" fmla="*/ 33 w 178"/>
                <a:gd name="T33" fmla="*/ 105 h 129"/>
                <a:gd name="T34" fmla="*/ 33 w 178"/>
                <a:gd name="T35" fmla="*/ 105 h 129"/>
                <a:gd name="T36" fmla="*/ 119 w 178"/>
                <a:gd name="T37" fmla="*/ 105 h 129"/>
                <a:gd name="T38" fmla="*/ 164 w 178"/>
                <a:gd name="T39" fmla="*/ 60 h 129"/>
                <a:gd name="T40" fmla="*/ 164 w 178"/>
                <a:gd name="T41" fmla="*/ 10 h 129"/>
                <a:gd name="T42" fmla="*/ 139 w 178"/>
                <a:gd name="T43" fmla="*/ 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78" h="129">
                  <a:moveTo>
                    <a:pt x="139" y="0"/>
                  </a:moveTo>
                  <a:cubicBezTo>
                    <a:pt x="130" y="0"/>
                    <a:pt x="121" y="3"/>
                    <a:pt x="114" y="10"/>
                  </a:cubicBezTo>
                  <a:cubicBezTo>
                    <a:pt x="8" y="116"/>
                    <a:pt x="8" y="116"/>
                    <a:pt x="8" y="116"/>
                  </a:cubicBezTo>
                  <a:cubicBezTo>
                    <a:pt x="4" y="120"/>
                    <a:pt x="1" y="124"/>
                    <a:pt x="0" y="129"/>
                  </a:cubicBezTo>
                  <a:cubicBezTo>
                    <a:pt x="0" y="129"/>
                    <a:pt x="0" y="129"/>
                    <a:pt x="0" y="129"/>
                  </a:cubicBezTo>
                  <a:cubicBezTo>
                    <a:pt x="1" y="124"/>
                    <a:pt x="4" y="120"/>
                    <a:pt x="8" y="116"/>
                  </a:cubicBezTo>
                  <a:cubicBezTo>
                    <a:pt x="12" y="112"/>
                    <a:pt x="16" y="110"/>
                    <a:pt x="20" y="108"/>
                  </a:cubicBezTo>
                  <a:cubicBezTo>
                    <a:pt x="20" y="108"/>
                    <a:pt x="20" y="108"/>
                    <a:pt x="20" y="108"/>
                  </a:cubicBezTo>
                  <a:cubicBezTo>
                    <a:pt x="20" y="108"/>
                    <a:pt x="20" y="108"/>
                    <a:pt x="20" y="108"/>
                  </a:cubicBezTo>
                  <a:cubicBezTo>
                    <a:pt x="20" y="108"/>
                    <a:pt x="20" y="108"/>
                    <a:pt x="20" y="108"/>
                  </a:cubicBezTo>
                  <a:cubicBezTo>
                    <a:pt x="20" y="108"/>
                    <a:pt x="20" y="108"/>
                    <a:pt x="20" y="108"/>
                  </a:cubicBezTo>
                  <a:cubicBezTo>
                    <a:pt x="24" y="107"/>
                    <a:pt x="27" y="106"/>
                    <a:pt x="31" y="106"/>
                  </a:cubicBezTo>
                  <a:cubicBezTo>
                    <a:pt x="31" y="106"/>
                    <a:pt x="31" y="106"/>
                    <a:pt x="31" y="106"/>
                  </a:cubicBezTo>
                  <a:cubicBezTo>
                    <a:pt x="31" y="106"/>
                    <a:pt x="31" y="106"/>
                    <a:pt x="31" y="106"/>
                  </a:cubicBezTo>
                  <a:cubicBezTo>
                    <a:pt x="31" y="106"/>
                    <a:pt x="31" y="106"/>
                    <a:pt x="31" y="106"/>
                  </a:cubicBezTo>
                  <a:cubicBezTo>
                    <a:pt x="31" y="106"/>
                    <a:pt x="31" y="106"/>
                    <a:pt x="31" y="106"/>
                  </a:cubicBezTo>
                  <a:cubicBezTo>
                    <a:pt x="32" y="105"/>
                    <a:pt x="33" y="105"/>
                    <a:pt x="33" y="105"/>
                  </a:cubicBezTo>
                  <a:cubicBezTo>
                    <a:pt x="33" y="105"/>
                    <a:pt x="33" y="105"/>
                    <a:pt x="33" y="105"/>
                  </a:cubicBezTo>
                  <a:cubicBezTo>
                    <a:pt x="119" y="105"/>
                    <a:pt x="119" y="105"/>
                    <a:pt x="119" y="105"/>
                  </a:cubicBezTo>
                  <a:cubicBezTo>
                    <a:pt x="164" y="60"/>
                    <a:pt x="164" y="60"/>
                    <a:pt x="164" y="60"/>
                  </a:cubicBezTo>
                  <a:cubicBezTo>
                    <a:pt x="178" y="46"/>
                    <a:pt x="178" y="24"/>
                    <a:pt x="164" y="10"/>
                  </a:cubicBezTo>
                  <a:cubicBezTo>
                    <a:pt x="157" y="3"/>
                    <a:pt x="148" y="0"/>
                    <a:pt x="139" y="0"/>
                  </a:cubicBezTo>
                </a:path>
              </a:pathLst>
            </a:custGeom>
            <a:solidFill>
              <a:schemeClr val="accent2"/>
            </a:solidFill>
            <a:ln>
              <a:solidFill>
                <a:schemeClr val="accent2"/>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mn-lt"/>
                <a:ea typeface="MS PGothic" panose="020B0600070205080204" pitchFamily="34" charset="-128"/>
              </a:endParaRPr>
            </a:p>
          </p:txBody>
        </p:sp>
        <p:sp>
          <p:nvSpPr>
            <p:cNvPr id="157" name="Freeform 27">
              <a:extLst>
                <a:ext uri="{FF2B5EF4-FFF2-40B4-BE49-F238E27FC236}">
                  <a16:creationId xmlns:a16="http://schemas.microsoft.com/office/drawing/2014/main" id="{A9B06529-737D-9249-BF4F-03E3FEBC11D4}"/>
                </a:ext>
              </a:extLst>
            </p:cNvPr>
            <p:cNvSpPr>
              <a:spLocks noEditPoints="1"/>
            </p:cNvSpPr>
            <p:nvPr/>
          </p:nvSpPr>
          <p:spPr bwMode="auto">
            <a:xfrm>
              <a:off x="4710113" y="4551364"/>
              <a:ext cx="61913" cy="123825"/>
            </a:xfrm>
            <a:custGeom>
              <a:avLst/>
              <a:gdLst>
                <a:gd name="T0" fmla="*/ 32 w 36"/>
                <a:gd name="T1" fmla="*/ 71 h 71"/>
                <a:gd name="T2" fmla="*/ 35 w 36"/>
                <a:gd name="T3" fmla="*/ 71 h 71"/>
                <a:gd name="T4" fmla="*/ 36 w 36"/>
                <a:gd name="T5" fmla="*/ 71 h 71"/>
                <a:gd name="T6" fmla="*/ 35 w 36"/>
                <a:gd name="T7" fmla="*/ 71 h 71"/>
                <a:gd name="T8" fmla="*/ 32 w 36"/>
                <a:gd name="T9" fmla="*/ 71 h 71"/>
                <a:gd name="T10" fmla="*/ 23 w 36"/>
                <a:gd name="T11" fmla="*/ 69 h 71"/>
                <a:gd name="T12" fmla="*/ 23 w 36"/>
                <a:gd name="T13" fmla="*/ 69 h 71"/>
                <a:gd name="T14" fmla="*/ 23 w 36"/>
                <a:gd name="T15" fmla="*/ 69 h 71"/>
                <a:gd name="T16" fmla="*/ 23 w 36"/>
                <a:gd name="T17" fmla="*/ 69 h 71"/>
                <a:gd name="T18" fmla="*/ 23 w 36"/>
                <a:gd name="T19" fmla="*/ 69 h 71"/>
                <a:gd name="T20" fmla="*/ 23 w 36"/>
                <a:gd name="T21" fmla="*/ 69 h 71"/>
                <a:gd name="T22" fmla="*/ 2 w 36"/>
                <a:gd name="T23" fmla="*/ 48 h 71"/>
                <a:gd name="T24" fmla="*/ 10 w 36"/>
                <a:gd name="T25" fmla="*/ 61 h 71"/>
                <a:gd name="T26" fmla="*/ 23 w 36"/>
                <a:gd name="T27" fmla="*/ 69 h 71"/>
                <a:gd name="T28" fmla="*/ 2 w 36"/>
                <a:gd name="T29" fmla="*/ 48 h 71"/>
                <a:gd name="T30" fmla="*/ 2 w 36"/>
                <a:gd name="T31" fmla="*/ 48 h 71"/>
                <a:gd name="T32" fmla="*/ 2 w 36"/>
                <a:gd name="T33" fmla="*/ 48 h 71"/>
                <a:gd name="T34" fmla="*/ 2 w 36"/>
                <a:gd name="T35" fmla="*/ 48 h 71"/>
                <a:gd name="T36" fmla="*/ 2 w 36"/>
                <a:gd name="T37" fmla="*/ 48 h 71"/>
                <a:gd name="T38" fmla="*/ 2 w 36"/>
                <a:gd name="T39" fmla="*/ 48 h 71"/>
                <a:gd name="T40" fmla="*/ 2 w 36"/>
                <a:gd name="T41" fmla="*/ 48 h 71"/>
                <a:gd name="T42" fmla="*/ 0 w 36"/>
                <a:gd name="T43" fmla="*/ 32 h 71"/>
                <a:gd name="T44" fmla="*/ 0 w 36"/>
                <a:gd name="T45" fmla="*/ 36 h 71"/>
                <a:gd name="T46" fmla="*/ 0 w 36"/>
                <a:gd name="T47" fmla="*/ 39 h 71"/>
                <a:gd name="T48" fmla="*/ 0 w 36"/>
                <a:gd name="T49" fmla="*/ 36 h 71"/>
                <a:gd name="T50" fmla="*/ 0 w 36"/>
                <a:gd name="T51" fmla="*/ 32 h 71"/>
                <a:gd name="T52" fmla="*/ 2 w 36"/>
                <a:gd name="T53" fmla="*/ 24 h 71"/>
                <a:gd name="T54" fmla="*/ 2 w 36"/>
                <a:gd name="T55" fmla="*/ 25 h 71"/>
                <a:gd name="T56" fmla="*/ 2 w 36"/>
                <a:gd name="T57" fmla="*/ 24 h 71"/>
                <a:gd name="T58" fmla="*/ 22 w 36"/>
                <a:gd name="T59" fmla="*/ 3 h 71"/>
                <a:gd name="T60" fmla="*/ 10 w 36"/>
                <a:gd name="T61" fmla="*/ 11 h 71"/>
                <a:gd name="T62" fmla="*/ 2 w 36"/>
                <a:gd name="T63" fmla="*/ 24 h 71"/>
                <a:gd name="T64" fmla="*/ 22 w 36"/>
                <a:gd name="T65" fmla="*/ 3 h 71"/>
                <a:gd name="T66" fmla="*/ 22 w 36"/>
                <a:gd name="T67" fmla="*/ 3 h 71"/>
                <a:gd name="T68" fmla="*/ 22 w 36"/>
                <a:gd name="T69" fmla="*/ 3 h 71"/>
                <a:gd name="T70" fmla="*/ 22 w 36"/>
                <a:gd name="T71" fmla="*/ 3 h 71"/>
                <a:gd name="T72" fmla="*/ 22 w 36"/>
                <a:gd name="T73" fmla="*/ 3 h 71"/>
                <a:gd name="T74" fmla="*/ 22 w 36"/>
                <a:gd name="T75" fmla="*/ 3 h 71"/>
                <a:gd name="T76" fmla="*/ 22 w 36"/>
                <a:gd name="T77" fmla="*/ 3 h 71"/>
                <a:gd name="T78" fmla="*/ 33 w 36"/>
                <a:gd name="T79" fmla="*/ 1 h 71"/>
                <a:gd name="T80" fmla="*/ 33 w 36"/>
                <a:gd name="T81" fmla="*/ 1 h 71"/>
                <a:gd name="T82" fmla="*/ 33 w 36"/>
                <a:gd name="T83" fmla="*/ 1 h 71"/>
                <a:gd name="T84" fmla="*/ 33 w 36"/>
                <a:gd name="T85" fmla="*/ 1 h 71"/>
                <a:gd name="T86" fmla="*/ 33 w 36"/>
                <a:gd name="T87" fmla="*/ 1 h 71"/>
                <a:gd name="T88" fmla="*/ 33 w 36"/>
                <a:gd name="T89" fmla="*/ 1 h 71"/>
                <a:gd name="T90" fmla="*/ 35 w 36"/>
                <a:gd name="T91" fmla="*/ 0 h 71"/>
                <a:gd name="T92" fmla="*/ 33 w 36"/>
                <a:gd name="T93" fmla="*/ 1 h 71"/>
                <a:gd name="T94" fmla="*/ 35 w 36"/>
                <a:gd name="T95" fmla="*/ 0 h 71"/>
                <a:gd name="T96" fmla="*/ 35 w 36"/>
                <a:gd name="T97" fmla="*/ 0 h 71"/>
                <a:gd name="T98" fmla="*/ 35 w 36"/>
                <a:gd name="T99"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6" h="71">
                  <a:moveTo>
                    <a:pt x="32" y="71"/>
                  </a:moveTo>
                  <a:cubicBezTo>
                    <a:pt x="33" y="71"/>
                    <a:pt x="34" y="71"/>
                    <a:pt x="35" y="71"/>
                  </a:cubicBezTo>
                  <a:cubicBezTo>
                    <a:pt x="35" y="71"/>
                    <a:pt x="35" y="71"/>
                    <a:pt x="36" y="71"/>
                  </a:cubicBezTo>
                  <a:cubicBezTo>
                    <a:pt x="35" y="71"/>
                    <a:pt x="35" y="71"/>
                    <a:pt x="35" y="71"/>
                  </a:cubicBezTo>
                  <a:cubicBezTo>
                    <a:pt x="34" y="71"/>
                    <a:pt x="33" y="71"/>
                    <a:pt x="32" y="71"/>
                  </a:cubicBezTo>
                  <a:moveTo>
                    <a:pt x="23" y="69"/>
                  </a:moveTo>
                  <a:cubicBezTo>
                    <a:pt x="23" y="69"/>
                    <a:pt x="23" y="69"/>
                    <a:pt x="23" y="69"/>
                  </a:cubicBezTo>
                  <a:cubicBezTo>
                    <a:pt x="23" y="69"/>
                    <a:pt x="23" y="69"/>
                    <a:pt x="23" y="69"/>
                  </a:cubicBezTo>
                  <a:moveTo>
                    <a:pt x="23" y="69"/>
                  </a:moveTo>
                  <a:cubicBezTo>
                    <a:pt x="23" y="69"/>
                    <a:pt x="23" y="69"/>
                    <a:pt x="23" y="69"/>
                  </a:cubicBezTo>
                  <a:cubicBezTo>
                    <a:pt x="23" y="69"/>
                    <a:pt x="23" y="69"/>
                    <a:pt x="23" y="69"/>
                  </a:cubicBezTo>
                  <a:moveTo>
                    <a:pt x="2" y="48"/>
                  </a:moveTo>
                  <a:cubicBezTo>
                    <a:pt x="4" y="53"/>
                    <a:pt x="6" y="57"/>
                    <a:pt x="10" y="61"/>
                  </a:cubicBezTo>
                  <a:cubicBezTo>
                    <a:pt x="14" y="65"/>
                    <a:pt x="18" y="67"/>
                    <a:pt x="23" y="69"/>
                  </a:cubicBezTo>
                  <a:cubicBezTo>
                    <a:pt x="13" y="65"/>
                    <a:pt x="6" y="58"/>
                    <a:pt x="2" y="48"/>
                  </a:cubicBezTo>
                  <a:moveTo>
                    <a:pt x="2" y="48"/>
                  </a:moveTo>
                  <a:cubicBezTo>
                    <a:pt x="2" y="48"/>
                    <a:pt x="2" y="48"/>
                    <a:pt x="2" y="48"/>
                  </a:cubicBezTo>
                  <a:cubicBezTo>
                    <a:pt x="2" y="48"/>
                    <a:pt x="2" y="48"/>
                    <a:pt x="2" y="48"/>
                  </a:cubicBezTo>
                  <a:moveTo>
                    <a:pt x="2" y="48"/>
                  </a:moveTo>
                  <a:cubicBezTo>
                    <a:pt x="2" y="48"/>
                    <a:pt x="2" y="48"/>
                    <a:pt x="2" y="48"/>
                  </a:cubicBezTo>
                  <a:cubicBezTo>
                    <a:pt x="2" y="48"/>
                    <a:pt x="2" y="48"/>
                    <a:pt x="2" y="48"/>
                  </a:cubicBezTo>
                  <a:moveTo>
                    <a:pt x="0" y="32"/>
                  </a:moveTo>
                  <a:cubicBezTo>
                    <a:pt x="0" y="33"/>
                    <a:pt x="0" y="35"/>
                    <a:pt x="0" y="36"/>
                  </a:cubicBezTo>
                  <a:cubicBezTo>
                    <a:pt x="0" y="37"/>
                    <a:pt x="0" y="38"/>
                    <a:pt x="0" y="39"/>
                  </a:cubicBezTo>
                  <a:cubicBezTo>
                    <a:pt x="0" y="38"/>
                    <a:pt x="0" y="37"/>
                    <a:pt x="0" y="36"/>
                  </a:cubicBezTo>
                  <a:cubicBezTo>
                    <a:pt x="0" y="35"/>
                    <a:pt x="0" y="33"/>
                    <a:pt x="0" y="32"/>
                  </a:cubicBezTo>
                  <a:moveTo>
                    <a:pt x="2" y="24"/>
                  </a:moveTo>
                  <a:cubicBezTo>
                    <a:pt x="2" y="25"/>
                    <a:pt x="2" y="25"/>
                    <a:pt x="2" y="25"/>
                  </a:cubicBezTo>
                  <a:cubicBezTo>
                    <a:pt x="2" y="25"/>
                    <a:pt x="2" y="25"/>
                    <a:pt x="2" y="24"/>
                  </a:cubicBezTo>
                  <a:moveTo>
                    <a:pt x="22" y="3"/>
                  </a:moveTo>
                  <a:cubicBezTo>
                    <a:pt x="18" y="5"/>
                    <a:pt x="14" y="7"/>
                    <a:pt x="10" y="11"/>
                  </a:cubicBezTo>
                  <a:cubicBezTo>
                    <a:pt x="6" y="15"/>
                    <a:pt x="3" y="19"/>
                    <a:pt x="2" y="24"/>
                  </a:cubicBezTo>
                  <a:cubicBezTo>
                    <a:pt x="5" y="15"/>
                    <a:pt x="13" y="7"/>
                    <a:pt x="22" y="3"/>
                  </a:cubicBezTo>
                  <a:moveTo>
                    <a:pt x="22" y="3"/>
                  </a:moveTo>
                  <a:cubicBezTo>
                    <a:pt x="22" y="3"/>
                    <a:pt x="22" y="3"/>
                    <a:pt x="22" y="3"/>
                  </a:cubicBezTo>
                  <a:cubicBezTo>
                    <a:pt x="22" y="3"/>
                    <a:pt x="22" y="3"/>
                    <a:pt x="22" y="3"/>
                  </a:cubicBezTo>
                  <a:moveTo>
                    <a:pt x="22" y="3"/>
                  </a:moveTo>
                  <a:cubicBezTo>
                    <a:pt x="22" y="3"/>
                    <a:pt x="22" y="3"/>
                    <a:pt x="22" y="3"/>
                  </a:cubicBezTo>
                  <a:cubicBezTo>
                    <a:pt x="22" y="3"/>
                    <a:pt x="22" y="3"/>
                    <a:pt x="22" y="3"/>
                  </a:cubicBezTo>
                  <a:moveTo>
                    <a:pt x="33" y="1"/>
                  </a:moveTo>
                  <a:cubicBezTo>
                    <a:pt x="33" y="1"/>
                    <a:pt x="33" y="1"/>
                    <a:pt x="33" y="1"/>
                  </a:cubicBezTo>
                  <a:cubicBezTo>
                    <a:pt x="33" y="1"/>
                    <a:pt x="33" y="1"/>
                    <a:pt x="33" y="1"/>
                  </a:cubicBezTo>
                  <a:moveTo>
                    <a:pt x="33" y="1"/>
                  </a:moveTo>
                  <a:cubicBezTo>
                    <a:pt x="33" y="1"/>
                    <a:pt x="33" y="1"/>
                    <a:pt x="33" y="1"/>
                  </a:cubicBezTo>
                  <a:cubicBezTo>
                    <a:pt x="33" y="1"/>
                    <a:pt x="33" y="1"/>
                    <a:pt x="33" y="1"/>
                  </a:cubicBezTo>
                  <a:moveTo>
                    <a:pt x="35" y="0"/>
                  </a:moveTo>
                  <a:cubicBezTo>
                    <a:pt x="35" y="0"/>
                    <a:pt x="34" y="0"/>
                    <a:pt x="33" y="1"/>
                  </a:cubicBezTo>
                  <a:cubicBezTo>
                    <a:pt x="34" y="0"/>
                    <a:pt x="35" y="0"/>
                    <a:pt x="35" y="0"/>
                  </a:cubicBezTo>
                  <a:cubicBezTo>
                    <a:pt x="35" y="0"/>
                    <a:pt x="35" y="0"/>
                    <a:pt x="35" y="0"/>
                  </a:cubicBezTo>
                  <a:cubicBezTo>
                    <a:pt x="35" y="0"/>
                    <a:pt x="35" y="0"/>
                    <a:pt x="35" y="0"/>
                  </a:cubicBezTo>
                </a:path>
              </a:pathLst>
            </a:custGeom>
            <a:solidFill>
              <a:srgbClr val="308F1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mn-lt"/>
                <a:ea typeface="MS PGothic" panose="020B0600070205080204" pitchFamily="34" charset="-128"/>
              </a:endParaRPr>
            </a:p>
          </p:txBody>
        </p:sp>
        <p:sp>
          <p:nvSpPr>
            <p:cNvPr id="158" name="Freeform 65">
              <a:extLst>
                <a:ext uri="{FF2B5EF4-FFF2-40B4-BE49-F238E27FC236}">
                  <a16:creationId xmlns:a16="http://schemas.microsoft.com/office/drawing/2014/main" id="{D1124DC1-5B98-6942-B3E2-ADED862E228A}"/>
                </a:ext>
              </a:extLst>
            </p:cNvPr>
            <p:cNvSpPr>
              <a:spLocks noEditPoints="1"/>
            </p:cNvSpPr>
            <p:nvPr/>
          </p:nvSpPr>
          <p:spPr bwMode="auto">
            <a:xfrm>
              <a:off x="4710113" y="4551364"/>
              <a:ext cx="1011238" cy="123825"/>
            </a:xfrm>
            <a:custGeom>
              <a:avLst/>
              <a:gdLst>
                <a:gd name="T0" fmla="*/ 2 w 579"/>
                <a:gd name="T1" fmla="*/ 48 h 71"/>
                <a:gd name="T2" fmla="*/ 2 w 579"/>
                <a:gd name="T3" fmla="*/ 48 h 71"/>
                <a:gd name="T4" fmla="*/ 2 w 579"/>
                <a:gd name="T5" fmla="*/ 48 h 71"/>
                <a:gd name="T6" fmla="*/ 2 w 579"/>
                <a:gd name="T7" fmla="*/ 48 h 71"/>
                <a:gd name="T8" fmla="*/ 2 w 579"/>
                <a:gd name="T9" fmla="*/ 48 h 71"/>
                <a:gd name="T10" fmla="*/ 2 w 579"/>
                <a:gd name="T11" fmla="*/ 48 h 71"/>
                <a:gd name="T12" fmla="*/ 0 w 579"/>
                <a:gd name="T13" fmla="*/ 39 h 71"/>
                <a:gd name="T14" fmla="*/ 2 w 579"/>
                <a:gd name="T15" fmla="*/ 48 h 71"/>
                <a:gd name="T16" fmla="*/ 0 w 579"/>
                <a:gd name="T17" fmla="*/ 39 h 71"/>
                <a:gd name="T18" fmla="*/ 2 w 579"/>
                <a:gd name="T19" fmla="*/ 25 h 71"/>
                <a:gd name="T20" fmla="*/ 0 w 579"/>
                <a:gd name="T21" fmla="*/ 32 h 71"/>
                <a:gd name="T22" fmla="*/ 2 w 579"/>
                <a:gd name="T23" fmla="*/ 25 h 71"/>
                <a:gd name="T24" fmla="*/ 2 w 579"/>
                <a:gd name="T25" fmla="*/ 24 h 71"/>
                <a:gd name="T26" fmla="*/ 2 w 579"/>
                <a:gd name="T27" fmla="*/ 24 h 71"/>
                <a:gd name="T28" fmla="*/ 2 w 579"/>
                <a:gd name="T29" fmla="*/ 24 h 71"/>
                <a:gd name="T30" fmla="*/ 543 w 579"/>
                <a:gd name="T31" fmla="*/ 0 h 71"/>
                <a:gd name="T32" fmla="*/ 121 w 579"/>
                <a:gd name="T33" fmla="*/ 0 h 71"/>
                <a:gd name="T34" fmla="*/ 85 w 579"/>
                <a:gd name="T35" fmla="*/ 36 h 71"/>
                <a:gd name="T36" fmla="*/ 121 w 579"/>
                <a:gd name="T37" fmla="*/ 71 h 71"/>
                <a:gd name="T38" fmla="*/ 543 w 579"/>
                <a:gd name="T39" fmla="*/ 71 h 71"/>
                <a:gd name="T40" fmla="*/ 579 w 579"/>
                <a:gd name="T41" fmla="*/ 36 h 71"/>
                <a:gd name="T42" fmla="*/ 543 w 579"/>
                <a:gd name="T43"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79" h="71">
                  <a:moveTo>
                    <a:pt x="2" y="48"/>
                  </a:moveTo>
                  <a:cubicBezTo>
                    <a:pt x="2" y="48"/>
                    <a:pt x="2" y="48"/>
                    <a:pt x="2" y="48"/>
                  </a:cubicBezTo>
                  <a:cubicBezTo>
                    <a:pt x="2" y="48"/>
                    <a:pt x="2" y="48"/>
                    <a:pt x="2" y="48"/>
                  </a:cubicBezTo>
                  <a:moveTo>
                    <a:pt x="2" y="48"/>
                  </a:moveTo>
                  <a:cubicBezTo>
                    <a:pt x="2" y="48"/>
                    <a:pt x="2" y="48"/>
                    <a:pt x="2" y="48"/>
                  </a:cubicBezTo>
                  <a:cubicBezTo>
                    <a:pt x="2" y="48"/>
                    <a:pt x="2" y="48"/>
                    <a:pt x="2" y="48"/>
                  </a:cubicBezTo>
                  <a:moveTo>
                    <a:pt x="0" y="39"/>
                  </a:moveTo>
                  <a:cubicBezTo>
                    <a:pt x="0" y="42"/>
                    <a:pt x="1" y="45"/>
                    <a:pt x="2" y="48"/>
                  </a:cubicBezTo>
                  <a:cubicBezTo>
                    <a:pt x="1" y="45"/>
                    <a:pt x="0" y="42"/>
                    <a:pt x="0" y="39"/>
                  </a:cubicBezTo>
                  <a:moveTo>
                    <a:pt x="2" y="25"/>
                  </a:moveTo>
                  <a:cubicBezTo>
                    <a:pt x="1" y="27"/>
                    <a:pt x="0" y="30"/>
                    <a:pt x="0" y="32"/>
                  </a:cubicBezTo>
                  <a:cubicBezTo>
                    <a:pt x="0" y="30"/>
                    <a:pt x="1" y="27"/>
                    <a:pt x="2" y="25"/>
                  </a:cubicBezTo>
                  <a:moveTo>
                    <a:pt x="2" y="24"/>
                  </a:moveTo>
                  <a:cubicBezTo>
                    <a:pt x="2" y="24"/>
                    <a:pt x="2" y="24"/>
                    <a:pt x="2" y="24"/>
                  </a:cubicBezTo>
                  <a:cubicBezTo>
                    <a:pt x="2" y="24"/>
                    <a:pt x="2" y="24"/>
                    <a:pt x="2" y="24"/>
                  </a:cubicBezTo>
                  <a:moveTo>
                    <a:pt x="543" y="0"/>
                  </a:moveTo>
                  <a:cubicBezTo>
                    <a:pt x="121" y="0"/>
                    <a:pt x="121" y="0"/>
                    <a:pt x="121" y="0"/>
                  </a:cubicBezTo>
                  <a:cubicBezTo>
                    <a:pt x="85" y="36"/>
                    <a:pt x="85" y="36"/>
                    <a:pt x="85" y="36"/>
                  </a:cubicBezTo>
                  <a:cubicBezTo>
                    <a:pt x="121" y="71"/>
                    <a:pt x="121" y="71"/>
                    <a:pt x="121" y="71"/>
                  </a:cubicBezTo>
                  <a:cubicBezTo>
                    <a:pt x="543" y="71"/>
                    <a:pt x="543" y="71"/>
                    <a:pt x="543" y="71"/>
                  </a:cubicBezTo>
                  <a:cubicBezTo>
                    <a:pt x="579" y="36"/>
                    <a:pt x="579" y="36"/>
                    <a:pt x="579" y="36"/>
                  </a:cubicBezTo>
                  <a:cubicBezTo>
                    <a:pt x="543" y="0"/>
                    <a:pt x="543" y="0"/>
                    <a:pt x="543" y="0"/>
                  </a:cubicBezTo>
                </a:path>
              </a:pathLst>
            </a:custGeom>
            <a:solidFill>
              <a:schemeClr val="accent2"/>
            </a:solidFill>
            <a:ln>
              <a:solidFill>
                <a:schemeClr val="accent2"/>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mn-lt"/>
                <a:ea typeface="MS PGothic" panose="020B0600070205080204" pitchFamily="34" charset="-128"/>
              </a:endParaRPr>
            </a:p>
          </p:txBody>
        </p:sp>
        <p:sp>
          <p:nvSpPr>
            <p:cNvPr id="159" name="Freeform 66">
              <a:extLst>
                <a:ext uri="{FF2B5EF4-FFF2-40B4-BE49-F238E27FC236}">
                  <a16:creationId xmlns:a16="http://schemas.microsoft.com/office/drawing/2014/main" id="{2BC03F40-4177-B846-9991-9CD9643DD0D1}"/>
                </a:ext>
              </a:extLst>
            </p:cNvPr>
            <p:cNvSpPr>
              <a:spLocks noEditPoints="1"/>
            </p:cNvSpPr>
            <p:nvPr/>
          </p:nvSpPr>
          <p:spPr bwMode="auto">
            <a:xfrm>
              <a:off x="4749800" y="4614864"/>
              <a:ext cx="171450" cy="60325"/>
            </a:xfrm>
            <a:custGeom>
              <a:avLst/>
              <a:gdLst>
                <a:gd name="T0" fmla="*/ 0 w 98"/>
                <a:gd name="T1" fmla="*/ 33 h 35"/>
                <a:gd name="T2" fmla="*/ 9 w 98"/>
                <a:gd name="T3" fmla="*/ 35 h 35"/>
                <a:gd name="T4" fmla="*/ 0 w 98"/>
                <a:gd name="T5" fmla="*/ 33 h 35"/>
                <a:gd name="T6" fmla="*/ 0 w 98"/>
                <a:gd name="T7" fmla="*/ 33 h 35"/>
                <a:gd name="T8" fmla="*/ 0 w 98"/>
                <a:gd name="T9" fmla="*/ 33 h 35"/>
                <a:gd name="T10" fmla="*/ 0 w 98"/>
                <a:gd name="T11" fmla="*/ 33 h 35"/>
                <a:gd name="T12" fmla="*/ 0 w 98"/>
                <a:gd name="T13" fmla="*/ 33 h 35"/>
                <a:gd name="T14" fmla="*/ 0 w 98"/>
                <a:gd name="T15" fmla="*/ 33 h 35"/>
                <a:gd name="T16" fmla="*/ 0 w 98"/>
                <a:gd name="T17" fmla="*/ 33 h 35"/>
                <a:gd name="T18" fmla="*/ 62 w 98"/>
                <a:gd name="T19" fmla="*/ 0 h 35"/>
                <a:gd name="T20" fmla="*/ 37 w 98"/>
                <a:gd name="T21" fmla="*/ 25 h 35"/>
                <a:gd name="T22" fmla="*/ 13 w 98"/>
                <a:gd name="T23" fmla="*/ 35 h 35"/>
                <a:gd name="T24" fmla="*/ 98 w 98"/>
                <a:gd name="T25" fmla="*/ 35 h 35"/>
                <a:gd name="T26" fmla="*/ 62 w 98"/>
                <a:gd name="T27"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8" h="35">
                  <a:moveTo>
                    <a:pt x="0" y="33"/>
                  </a:moveTo>
                  <a:cubicBezTo>
                    <a:pt x="3" y="34"/>
                    <a:pt x="6" y="35"/>
                    <a:pt x="9" y="35"/>
                  </a:cubicBezTo>
                  <a:cubicBezTo>
                    <a:pt x="6" y="35"/>
                    <a:pt x="3" y="34"/>
                    <a:pt x="0" y="33"/>
                  </a:cubicBezTo>
                  <a:moveTo>
                    <a:pt x="0" y="33"/>
                  </a:moveTo>
                  <a:cubicBezTo>
                    <a:pt x="0" y="33"/>
                    <a:pt x="0" y="33"/>
                    <a:pt x="0" y="33"/>
                  </a:cubicBezTo>
                  <a:cubicBezTo>
                    <a:pt x="0" y="33"/>
                    <a:pt x="0" y="33"/>
                    <a:pt x="0" y="33"/>
                  </a:cubicBezTo>
                  <a:moveTo>
                    <a:pt x="0" y="33"/>
                  </a:moveTo>
                  <a:cubicBezTo>
                    <a:pt x="0" y="33"/>
                    <a:pt x="0" y="33"/>
                    <a:pt x="0" y="33"/>
                  </a:cubicBezTo>
                  <a:cubicBezTo>
                    <a:pt x="0" y="33"/>
                    <a:pt x="0" y="33"/>
                    <a:pt x="0" y="33"/>
                  </a:cubicBezTo>
                  <a:moveTo>
                    <a:pt x="62" y="0"/>
                  </a:moveTo>
                  <a:cubicBezTo>
                    <a:pt x="37" y="25"/>
                    <a:pt x="37" y="25"/>
                    <a:pt x="37" y="25"/>
                  </a:cubicBezTo>
                  <a:cubicBezTo>
                    <a:pt x="30" y="32"/>
                    <a:pt x="21" y="35"/>
                    <a:pt x="13" y="35"/>
                  </a:cubicBezTo>
                  <a:cubicBezTo>
                    <a:pt x="98" y="35"/>
                    <a:pt x="98" y="35"/>
                    <a:pt x="98" y="35"/>
                  </a:cubicBezTo>
                  <a:cubicBezTo>
                    <a:pt x="62" y="0"/>
                    <a:pt x="62" y="0"/>
                    <a:pt x="62" y="0"/>
                  </a:cubicBezTo>
                </a:path>
              </a:pathLst>
            </a:custGeom>
            <a:solidFill>
              <a:srgbClr val="308F15"/>
            </a:solidFill>
            <a:ln>
              <a:solidFill>
                <a:srgbClr val="308F15"/>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mn-lt"/>
                <a:ea typeface="MS PGothic" panose="020B0600070205080204" pitchFamily="34" charset="-128"/>
              </a:endParaRPr>
            </a:p>
          </p:txBody>
        </p:sp>
        <p:sp>
          <p:nvSpPr>
            <p:cNvPr id="160" name="Freeform 67">
              <a:extLst>
                <a:ext uri="{FF2B5EF4-FFF2-40B4-BE49-F238E27FC236}">
                  <a16:creationId xmlns:a16="http://schemas.microsoft.com/office/drawing/2014/main" id="{6B8FDF68-601A-2941-9CAC-C89C66DE9AFE}"/>
                </a:ext>
              </a:extLst>
            </p:cNvPr>
            <p:cNvSpPr>
              <a:spLocks noEditPoints="1"/>
            </p:cNvSpPr>
            <p:nvPr/>
          </p:nvSpPr>
          <p:spPr bwMode="auto">
            <a:xfrm>
              <a:off x="4748213" y="4551364"/>
              <a:ext cx="173038" cy="63500"/>
            </a:xfrm>
            <a:custGeom>
              <a:avLst/>
              <a:gdLst>
                <a:gd name="T0" fmla="*/ 0 w 99"/>
                <a:gd name="T1" fmla="*/ 3 h 36"/>
                <a:gd name="T2" fmla="*/ 0 w 99"/>
                <a:gd name="T3" fmla="*/ 3 h 36"/>
                <a:gd name="T4" fmla="*/ 0 w 99"/>
                <a:gd name="T5" fmla="*/ 3 h 36"/>
                <a:gd name="T6" fmla="*/ 0 w 99"/>
                <a:gd name="T7" fmla="*/ 3 h 36"/>
                <a:gd name="T8" fmla="*/ 0 w 99"/>
                <a:gd name="T9" fmla="*/ 3 h 36"/>
                <a:gd name="T10" fmla="*/ 0 w 99"/>
                <a:gd name="T11" fmla="*/ 3 h 36"/>
                <a:gd name="T12" fmla="*/ 11 w 99"/>
                <a:gd name="T13" fmla="*/ 1 h 36"/>
                <a:gd name="T14" fmla="*/ 0 w 99"/>
                <a:gd name="T15" fmla="*/ 3 h 36"/>
                <a:gd name="T16" fmla="*/ 11 w 99"/>
                <a:gd name="T17" fmla="*/ 1 h 36"/>
                <a:gd name="T18" fmla="*/ 11 w 99"/>
                <a:gd name="T19" fmla="*/ 1 h 36"/>
                <a:gd name="T20" fmla="*/ 11 w 99"/>
                <a:gd name="T21" fmla="*/ 1 h 36"/>
                <a:gd name="T22" fmla="*/ 11 w 99"/>
                <a:gd name="T23" fmla="*/ 1 h 36"/>
                <a:gd name="T24" fmla="*/ 11 w 99"/>
                <a:gd name="T25" fmla="*/ 1 h 36"/>
                <a:gd name="T26" fmla="*/ 11 w 99"/>
                <a:gd name="T27" fmla="*/ 1 h 36"/>
                <a:gd name="T28" fmla="*/ 11 w 99"/>
                <a:gd name="T29" fmla="*/ 1 h 36"/>
                <a:gd name="T30" fmla="*/ 99 w 99"/>
                <a:gd name="T31" fmla="*/ 0 h 36"/>
                <a:gd name="T32" fmla="*/ 13 w 99"/>
                <a:gd name="T33" fmla="*/ 0 h 36"/>
                <a:gd name="T34" fmla="*/ 38 w 99"/>
                <a:gd name="T35" fmla="*/ 11 h 36"/>
                <a:gd name="T36" fmla="*/ 63 w 99"/>
                <a:gd name="T37" fmla="*/ 36 h 36"/>
                <a:gd name="T38" fmla="*/ 99 w 99"/>
                <a:gd name="T39"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9" h="36">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11" y="1"/>
                  </a:moveTo>
                  <a:cubicBezTo>
                    <a:pt x="7" y="1"/>
                    <a:pt x="4" y="2"/>
                    <a:pt x="0" y="3"/>
                  </a:cubicBezTo>
                  <a:cubicBezTo>
                    <a:pt x="4" y="2"/>
                    <a:pt x="7" y="1"/>
                    <a:pt x="11" y="1"/>
                  </a:cubicBezTo>
                  <a:moveTo>
                    <a:pt x="11" y="1"/>
                  </a:moveTo>
                  <a:cubicBezTo>
                    <a:pt x="11" y="1"/>
                    <a:pt x="11" y="1"/>
                    <a:pt x="11" y="1"/>
                  </a:cubicBezTo>
                  <a:cubicBezTo>
                    <a:pt x="11" y="1"/>
                    <a:pt x="11" y="1"/>
                    <a:pt x="11" y="1"/>
                  </a:cubicBezTo>
                  <a:moveTo>
                    <a:pt x="11" y="1"/>
                  </a:moveTo>
                  <a:cubicBezTo>
                    <a:pt x="11" y="1"/>
                    <a:pt x="11" y="1"/>
                    <a:pt x="11" y="1"/>
                  </a:cubicBezTo>
                  <a:cubicBezTo>
                    <a:pt x="11" y="1"/>
                    <a:pt x="11" y="1"/>
                    <a:pt x="11" y="1"/>
                  </a:cubicBezTo>
                  <a:moveTo>
                    <a:pt x="99" y="0"/>
                  </a:moveTo>
                  <a:cubicBezTo>
                    <a:pt x="13" y="0"/>
                    <a:pt x="13" y="0"/>
                    <a:pt x="13" y="0"/>
                  </a:cubicBezTo>
                  <a:cubicBezTo>
                    <a:pt x="22" y="1"/>
                    <a:pt x="31" y="4"/>
                    <a:pt x="38" y="11"/>
                  </a:cubicBezTo>
                  <a:cubicBezTo>
                    <a:pt x="63" y="36"/>
                    <a:pt x="63" y="36"/>
                    <a:pt x="63" y="36"/>
                  </a:cubicBezTo>
                  <a:cubicBezTo>
                    <a:pt x="99" y="0"/>
                    <a:pt x="99" y="0"/>
                    <a:pt x="99" y="0"/>
                  </a:cubicBezTo>
                </a:path>
              </a:pathLst>
            </a:custGeom>
            <a:solidFill>
              <a:srgbClr val="308F15"/>
            </a:solidFill>
            <a:ln>
              <a:solidFill>
                <a:srgbClr val="308F15"/>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mn-lt"/>
                <a:ea typeface="MS PGothic" panose="020B0600070205080204" pitchFamily="34" charset="-128"/>
              </a:endParaRPr>
            </a:p>
          </p:txBody>
        </p:sp>
        <p:sp>
          <p:nvSpPr>
            <p:cNvPr id="161" name="Freeform 68">
              <a:extLst>
                <a:ext uri="{FF2B5EF4-FFF2-40B4-BE49-F238E27FC236}">
                  <a16:creationId xmlns:a16="http://schemas.microsoft.com/office/drawing/2014/main" id="{260F2BDF-D2A0-D142-A94E-1239ABCDF412}"/>
                </a:ext>
              </a:extLst>
            </p:cNvPr>
            <p:cNvSpPr>
              <a:spLocks/>
            </p:cNvSpPr>
            <p:nvPr/>
          </p:nvSpPr>
          <p:spPr bwMode="auto">
            <a:xfrm>
              <a:off x="4710113" y="4551364"/>
              <a:ext cx="147638" cy="123825"/>
            </a:xfrm>
            <a:custGeom>
              <a:avLst/>
              <a:gdLst>
                <a:gd name="T0" fmla="*/ 35 w 85"/>
                <a:gd name="T1" fmla="*/ 0 h 71"/>
                <a:gd name="T2" fmla="*/ 35 w 85"/>
                <a:gd name="T3" fmla="*/ 0 h 71"/>
                <a:gd name="T4" fmla="*/ 33 w 85"/>
                <a:gd name="T5" fmla="*/ 1 h 71"/>
                <a:gd name="T6" fmla="*/ 33 w 85"/>
                <a:gd name="T7" fmla="*/ 1 h 71"/>
                <a:gd name="T8" fmla="*/ 33 w 85"/>
                <a:gd name="T9" fmla="*/ 1 h 71"/>
                <a:gd name="T10" fmla="*/ 33 w 85"/>
                <a:gd name="T11" fmla="*/ 1 h 71"/>
                <a:gd name="T12" fmla="*/ 33 w 85"/>
                <a:gd name="T13" fmla="*/ 1 h 71"/>
                <a:gd name="T14" fmla="*/ 22 w 85"/>
                <a:gd name="T15" fmla="*/ 3 h 71"/>
                <a:gd name="T16" fmla="*/ 22 w 85"/>
                <a:gd name="T17" fmla="*/ 3 h 71"/>
                <a:gd name="T18" fmla="*/ 22 w 85"/>
                <a:gd name="T19" fmla="*/ 3 h 71"/>
                <a:gd name="T20" fmla="*/ 22 w 85"/>
                <a:gd name="T21" fmla="*/ 3 h 71"/>
                <a:gd name="T22" fmla="*/ 22 w 85"/>
                <a:gd name="T23" fmla="*/ 3 h 71"/>
                <a:gd name="T24" fmla="*/ 2 w 85"/>
                <a:gd name="T25" fmla="*/ 24 h 71"/>
                <a:gd name="T26" fmla="*/ 2 w 85"/>
                <a:gd name="T27" fmla="*/ 24 h 71"/>
                <a:gd name="T28" fmla="*/ 2 w 85"/>
                <a:gd name="T29" fmla="*/ 25 h 71"/>
                <a:gd name="T30" fmla="*/ 0 w 85"/>
                <a:gd name="T31" fmla="*/ 32 h 71"/>
                <a:gd name="T32" fmla="*/ 0 w 85"/>
                <a:gd name="T33" fmla="*/ 36 h 71"/>
                <a:gd name="T34" fmla="*/ 0 w 85"/>
                <a:gd name="T35" fmla="*/ 39 h 71"/>
                <a:gd name="T36" fmla="*/ 2 w 85"/>
                <a:gd name="T37" fmla="*/ 48 h 71"/>
                <a:gd name="T38" fmla="*/ 2 w 85"/>
                <a:gd name="T39" fmla="*/ 48 h 71"/>
                <a:gd name="T40" fmla="*/ 2 w 85"/>
                <a:gd name="T41" fmla="*/ 48 h 71"/>
                <a:gd name="T42" fmla="*/ 2 w 85"/>
                <a:gd name="T43" fmla="*/ 48 h 71"/>
                <a:gd name="T44" fmla="*/ 2 w 85"/>
                <a:gd name="T45" fmla="*/ 48 h 71"/>
                <a:gd name="T46" fmla="*/ 23 w 85"/>
                <a:gd name="T47" fmla="*/ 69 h 71"/>
                <a:gd name="T48" fmla="*/ 23 w 85"/>
                <a:gd name="T49" fmla="*/ 69 h 71"/>
                <a:gd name="T50" fmla="*/ 23 w 85"/>
                <a:gd name="T51" fmla="*/ 69 h 71"/>
                <a:gd name="T52" fmla="*/ 23 w 85"/>
                <a:gd name="T53" fmla="*/ 69 h 71"/>
                <a:gd name="T54" fmla="*/ 23 w 85"/>
                <a:gd name="T55" fmla="*/ 69 h 71"/>
                <a:gd name="T56" fmla="*/ 32 w 85"/>
                <a:gd name="T57" fmla="*/ 71 h 71"/>
                <a:gd name="T58" fmla="*/ 35 w 85"/>
                <a:gd name="T59" fmla="*/ 71 h 71"/>
                <a:gd name="T60" fmla="*/ 36 w 85"/>
                <a:gd name="T61" fmla="*/ 71 h 71"/>
                <a:gd name="T62" fmla="*/ 60 w 85"/>
                <a:gd name="T63" fmla="*/ 61 h 71"/>
                <a:gd name="T64" fmla="*/ 85 w 85"/>
                <a:gd name="T65" fmla="*/ 36 h 71"/>
                <a:gd name="T66" fmla="*/ 60 w 85"/>
                <a:gd name="T67" fmla="*/ 11 h 71"/>
                <a:gd name="T68" fmla="*/ 35 w 85"/>
                <a:gd name="T69"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5" h="71">
                  <a:moveTo>
                    <a:pt x="35" y="0"/>
                  </a:moveTo>
                  <a:cubicBezTo>
                    <a:pt x="35" y="0"/>
                    <a:pt x="35" y="0"/>
                    <a:pt x="35" y="0"/>
                  </a:cubicBezTo>
                  <a:cubicBezTo>
                    <a:pt x="35" y="0"/>
                    <a:pt x="34" y="0"/>
                    <a:pt x="33" y="1"/>
                  </a:cubicBezTo>
                  <a:cubicBezTo>
                    <a:pt x="33" y="1"/>
                    <a:pt x="33" y="1"/>
                    <a:pt x="33" y="1"/>
                  </a:cubicBezTo>
                  <a:cubicBezTo>
                    <a:pt x="33" y="1"/>
                    <a:pt x="33" y="1"/>
                    <a:pt x="33" y="1"/>
                  </a:cubicBezTo>
                  <a:cubicBezTo>
                    <a:pt x="33" y="1"/>
                    <a:pt x="33" y="1"/>
                    <a:pt x="33" y="1"/>
                  </a:cubicBezTo>
                  <a:cubicBezTo>
                    <a:pt x="33" y="1"/>
                    <a:pt x="33" y="1"/>
                    <a:pt x="33" y="1"/>
                  </a:cubicBezTo>
                  <a:cubicBezTo>
                    <a:pt x="29" y="1"/>
                    <a:pt x="26" y="2"/>
                    <a:pt x="22" y="3"/>
                  </a:cubicBezTo>
                  <a:cubicBezTo>
                    <a:pt x="22" y="3"/>
                    <a:pt x="22" y="3"/>
                    <a:pt x="22" y="3"/>
                  </a:cubicBezTo>
                  <a:cubicBezTo>
                    <a:pt x="22" y="3"/>
                    <a:pt x="22" y="3"/>
                    <a:pt x="22" y="3"/>
                  </a:cubicBezTo>
                  <a:cubicBezTo>
                    <a:pt x="22" y="3"/>
                    <a:pt x="22" y="3"/>
                    <a:pt x="22" y="3"/>
                  </a:cubicBezTo>
                  <a:cubicBezTo>
                    <a:pt x="22" y="3"/>
                    <a:pt x="22" y="3"/>
                    <a:pt x="22" y="3"/>
                  </a:cubicBezTo>
                  <a:cubicBezTo>
                    <a:pt x="13" y="7"/>
                    <a:pt x="5" y="15"/>
                    <a:pt x="2" y="24"/>
                  </a:cubicBezTo>
                  <a:cubicBezTo>
                    <a:pt x="2" y="24"/>
                    <a:pt x="2" y="24"/>
                    <a:pt x="2" y="24"/>
                  </a:cubicBezTo>
                  <a:cubicBezTo>
                    <a:pt x="2" y="25"/>
                    <a:pt x="2" y="25"/>
                    <a:pt x="2" y="25"/>
                  </a:cubicBezTo>
                  <a:cubicBezTo>
                    <a:pt x="1" y="27"/>
                    <a:pt x="0" y="30"/>
                    <a:pt x="0" y="32"/>
                  </a:cubicBezTo>
                  <a:cubicBezTo>
                    <a:pt x="0" y="33"/>
                    <a:pt x="0" y="35"/>
                    <a:pt x="0" y="36"/>
                  </a:cubicBezTo>
                  <a:cubicBezTo>
                    <a:pt x="0" y="37"/>
                    <a:pt x="0" y="38"/>
                    <a:pt x="0" y="39"/>
                  </a:cubicBezTo>
                  <a:cubicBezTo>
                    <a:pt x="0" y="42"/>
                    <a:pt x="1" y="45"/>
                    <a:pt x="2" y="48"/>
                  </a:cubicBezTo>
                  <a:cubicBezTo>
                    <a:pt x="2" y="48"/>
                    <a:pt x="2" y="48"/>
                    <a:pt x="2" y="48"/>
                  </a:cubicBezTo>
                  <a:cubicBezTo>
                    <a:pt x="2" y="48"/>
                    <a:pt x="2" y="48"/>
                    <a:pt x="2" y="48"/>
                  </a:cubicBezTo>
                  <a:cubicBezTo>
                    <a:pt x="2" y="48"/>
                    <a:pt x="2" y="48"/>
                    <a:pt x="2" y="48"/>
                  </a:cubicBezTo>
                  <a:cubicBezTo>
                    <a:pt x="2" y="48"/>
                    <a:pt x="2" y="48"/>
                    <a:pt x="2" y="48"/>
                  </a:cubicBezTo>
                  <a:cubicBezTo>
                    <a:pt x="6" y="58"/>
                    <a:pt x="13" y="65"/>
                    <a:pt x="23" y="69"/>
                  </a:cubicBezTo>
                  <a:cubicBezTo>
                    <a:pt x="23" y="69"/>
                    <a:pt x="23" y="69"/>
                    <a:pt x="23" y="69"/>
                  </a:cubicBezTo>
                  <a:cubicBezTo>
                    <a:pt x="23" y="69"/>
                    <a:pt x="23" y="69"/>
                    <a:pt x="23" y="69"/>
                  </a:cubicBezTo>
                  <a:cubicBezTo>
                    <a:pt x="23" y="69"/>
                    <a:pt x="23" y="69"/>
                    <a:pt x="23" y="69"/>
                  </a:cubicBezTo>
                  <a:cubicBezTo>
                    <a:pt x="23" y="69"/>
                    <a:pt x="23" y="69"/>
                    <a:pt x="23" y="69"/>
                  </a:cubicBezTo>
                  <a:cubicBezTo>
                    <a:pt x="26" y="70"/>
                    <a:pt x="29" y="71"/>
                    <a:pt x="32" y="71"/>
                  </a:cubicBezTo>
                  <a:cubicBezTo>
                    <a:pt x="33" y="71"/>
                    <a:pt x="34" y="71"/>
                    <a:pt x="35" y="71"/>
                  </a:cubicBezTo>
                  <a:cubicBezTo>
                    <a:pt x="36" y="71"/>
                    <a:pt x="36" y="71"/>
                    <a:pt x="36" y="71"/>
                  </a:cubicBezTo>
                  <a:cubicBezTo>
                    <a:pt x="44" y="71"/>
                    <a:pt x="53" y="68"/>
                    <a:pt x="60" y="61"/>
                  </a:cubicBezTo>
                  <a:cubicBezTo>
                    <a:pt x="85" y="36"/>
                    <a:pt x="85" y="36"/>
                    <a:pt x="85" y="36"/>
                  </a:cubicBezTo>
                  <a:cubicBezTo>
                    <a:pt x="60" y="11"/>
                    <a:pt x="60" y="11"/>
                    <a:pt x="60" y="11"/>
                  </a:cubicBezTo>
                  <a:cubicBezTo>
                    <a:pt x="53" y="4"/>
                    <a:pt x="44" y="1"/>
                    <a:pt x="35" y="0"/>
                  </a:cubicBezTo>
                </a:path>
              </a:pathLst>
            </a:custGeom>
            <a:solidFill>
              <a:srgbClr val="156B06"/>
            </a:solidFill>
            <a:ln>
              <a:solidFill>
                <a:srgbClr val="156B06"/>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mn-lt"/>
                <a:ea typeface="MS PGothic" panose="020B0600070205080204" pitchFamily="34" charset="-128"/>
              </a:endParaRPr>
            </a:p>
          </p:txBody>
        </p:sp>
        <p:sp>
          <p:nvSpPr>
            <p:cNvPr id="162" name="Freeform 70">
              <a:extLst>
                <a:ext uri="{FF2B5EF4-FFF2-40B4-BE49-F238E27FC236}">
                  <a16:creationId xmlns:a16="http://schemas.microsoft.com/office/drawing/2014/main" id="{A3202794-A448-D14E-819C-8AADEB2EDB84}"/>
                </a:ext>
              </a:extLst>
            </p:cNvPr>
            <p:cNvSpPr>
              <a:spLocks/>
            </p:cNvSpPr>
            <p:nvPr/>
          </p:nvSpPr>
          <p:spPr bwMode="auto">
            <a:xfrm>
              <a:off x="5556250" y="4367214"/>
              <a:ext cx="296863" cy="203200"/>
            </a:xfrm>
            <a:custGeom>
              <a:avLst/>
              <a:gdLst>
                <a:gd name="T0" fmla="*/ 39 w 170"/>
                <a:gd name="T1" fmla="*/ 0 h 116"/>
                <a:gd name="T2" fmla="*/ 14 w 170"/>
                <a:gd name="T3" fmla="*/ 10 h 116"/>
                <a:gd name="T4" fmla="*/ 14 w 170"/>
                <a:gd name="T5" fmla="*/ 60 h 116"/>
                <a:gd name="T6" fmla="*/ 59 w 170"/>
                <a:gd name="T7" fmla="*/ 105 h 116"/>
                <a:gd name="T8" fmla="*/ 144 w 170"/>
                <a:gd name="T9" fmla="*/ 105 h 116"/>
                <a:gd name="T10" fmla="*/ 145 w 170"/>
                <a:gd name="T11" fmla="*/ 105 h 116"/>
                <a:gd name="T12" fmla="*/ 146 w 170"/>
                <a:gd name="T13" fmla="*/ 106 h 116"/>
                <a:gd name="T14" fmla="*/ 146 w 170"/>
                <a:gd name="T15" fmla="*/ 106 h 116"/>
                <a:gd name="T16" fmla="*/ 147 w 170"/>
                <a:gd name="T17" fmla="*/ 106 h 116"/>
                <a:gd name="T18" fmla="*/ 147 w 170"/>
                <a:gd name="T19" fmla="*/ 106 h 116"/>
                <a:gd name="T20" fmla="*/ 147 w 170"/>
                <a:gd name="T21" fmla="*/ 106 h 116"/>
                <a:gd name="T22" fmla="*/ 157 w 170"/>
                <a:gd name="T23" fmla="*/ 108 h 116"/>
                <a:gd name="T24" fmla="*/ 158 w 170"/>
                <a:gd name="T25" fmla="*/ 108 h 116"/>
                <a:gd name="T26" fmla="*/ 158 w 170"/>
                <a:gd name="T27" fmla="*/ 108 h 116"/>
                <a:gd name="T28" fmla="*/ 158 w 170"/>
                <a:gd name="T29" fmla="*/ 108 h 116"/>
                <a:gd name="T30" fmla="*/ 158 w 170"/>
                <a:gd name="T31" fmla="*/ 108 h 116"/>
                <a:gd name="T32" fmla="*/ 169 w 170"/>
                <a:gd name="T33" fmla="*/ 115 h 116"/>
                <a:gd name="T34" fmla="*/ 169 w 170"/>
                <a:gd name="T35" fmla="*/ 115 h 116"/>
                <a:gd name="T36" fmla="*/ 169 w 170"/>
                <a:gd name="T37" fmla="*/ 115 h 116"/>
                <a:gd name="T38" fmla="*/ 169 w 170"/>
                <a:gd name="T39" fmla="*/ 115 h 116"/>
                <a:gd name="T40" fmla="*/ 169 w 170"/>
                <a:gd name="T41" fmla="*/ 115 h 116"/>
                <a:gd name="T42" fmla="*/ 170 w 170"/>
                <a:gd name="T43" fmla="*/ 116 h 116"/>
                <a:gd name="T44" fmla="*/ 64 w 170"/>
                <a:gd name="T45" fmla="*/ 10 h 116"/>
                <a:gd name="T46" fmla="*/ 39 w 170"/>
                <a:gd name="T47"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70" h="116">
                  <a:moveTo>
                    <a:pt x="39" y="0"/>
                  </a:moveTo>
                  <a:cubicBezTo>
                    <a:pt x="30" y="0"/>
                    <a:pt x="21" y="3"/>
                    <a:pt x="14" y="10"/>
                  </a:cubicBezTo>
                  <a:cubicBezTo>
                    <a:pt x="0" y="24"/>
                    <a:pt x="0" y="46"/>
                    <a:pt x="14" y="60"/>
                  </a:cubicBezTo>
                  <a:cubicBezTo>
                    <a:pt x="59" y="105"/>
                    <a:pt x="59" y="105"/>
                    <a:pt x="59" y="105"/>
                  </a:cubicBezTo>
                  <a:cubicBezTo>
                    <a:pt x="144" y="105"/>
                    <a:pt x="144" y="105"/>
                    <a:pt x="144" y="105"/>
                  </a:cubicBezTo>
                  <a:cubicBezTo>
                    <a:pt x="144" y="105"/>
                    <a:pt x="145" y="105"/>
                    <a:pt x="145" y="105"/>
                  </a:cubicBezTo>
                  <a:cubicBezTo>
                    <a:pt x="145" y="105"/>
                    <a:pt x="146" y="105"/>
                    <a:pt x="146" y="106"/>
                  </a:cubicBezTo>
                  <a:cubicBezTo>
                    <a:pt x="146" y="106"/>
                    <a:pt x="146" y="106"/>
                    <a:pt x="146" y="106"/>
                  </a:cubicBezTo>
                  <a:cubicBezTo>
                    <a:pt x="146" y="106"/>
                    <a:pt x="147" y="106"/>
                    <a:pt x="147" y="106"/>
                  </a:cubicBezTo>
                  <a:cubicBezTo>
                    <a:pt x="147" y="106"/>
                    <a:pt x="147" y="106"/>
                    <a:pt x="147" y="106"/>
                  </a:cubicBezTo>
                  <a:cubicBezTo>
                    <a:pt x="147" y="106"/>
                    <a:pt x="147" y="106"/>
                    <a:pt x="147" y="106"/>
                  </a:cubicBezTo>
                  <a:cubicBezTo>
                    <a:pt x="151" y="106"/>
                    <a:pt x="154" y="107"/>
                    <a:pt x="157" y="108"/>
                  </a:cubicBezTo>
                  <a:cubicBezTo>
                    <a:pt x="157" y="108"/>
                    <a:pt x="157" y="108"/>
                    <a:pt x="158" y="108"/>
                  </a:cubicBezTo>
                  <a:cubicBezTo>
                    <a:pt x="158" y="108"/>
                    <a:pt x="158" y="108"/>
                    <a:pt x="158" y="108"/>
                  </a:cubicBezTo>
                  <a:cubicBezTo>
                    <a:pt x="158" y="108"/>
                    <a:pt x="158" y="108"/>
                    <a:pt x="158" y="108"/>
                  </a:cubicBezTo>
                  <a:cubicBezTo>
                    <a:pt x="158" y="108"/>
                    <a:pt x="158" y="108"/>
                    <a:pt x="158" y="108"/>
                  </a:cubicBezTo>
                  <a:cubicBezTo>
                    <a:pt x="162" y="110"/>
                    <a:pt x="165" y="112"/>
                    <a:pt x="169" y="115"/>
                  </a:cubicBezTo>
                  <a:cubicBezTo>
                    <a:pt x="169" y="115"/>
                    <a:pt x="169" y="115"/>
                    <a:pt x="169" y="115"/>
                  </a:cubicBezTo>
                  <a:cubicBezTo>
                    <a:pt x="169" y="115"/>
                    <a:pt x="169" y="115"/>
                    <a:pt x="169" y="115"/>
                  </a:cubicBezTo>
                  <a:cubicBezTo>
                    <a:pt x="169" y="115"/>
                    <a:pt x="169" y="115"/>
                    <a:pt x="169" y="115"/>
                  </a:cubicBezTo>
                  <a:cubicBezTo>
                    <a:pt x="169" y="115"/>
                    <a:pt x="169" y="115"/>
                    <a:pt x="169" y="115"/>
                  </a:cubicBezTo>
                  <a:cubicBezTo>
                    <a:pt x="169" y="115"/>
                    <a:pt x="169" y="116"/>
                    <a:pt x="170" y="116"/>
                  </a:cubicBezTo>
                  <a:cubicBezTo>
                    <a:pt x="64" y="10"/>
                    <a:pt x="64" y="10"/>
                    <a:pt x="64" y="10"/>
                  </a:cubicBezTo>
                  <a:cubicBezTo>
                    <a:pt x="57" y="3"/>
                    <a:pt x="48" y="0"/>
                    <a:pt x="39" y="0"/>
                  </a:cubicBezTo>
                </a:path>
              </a:pathLst>
            </a:custGeom>
            <a:solidFill>
              <a:schemeClr val="accent2"/>
            </a:solidFill>
            <a:ln>
              <a:solidFill>
                <a:schemeClr val="accent2"/>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mn-lt"/>
                <a:ea typeface="MS PGothic" panose="020B0600070205080204" pitchFamily="34" charset="-128"/>
              </a:endParaRPr>
            </a:p>
          </p:txBody>
        </p:sp>
        <p:sp>
          <p:nvSpPr>
            <p:cNvPr id="163" name="Freeform 71">
              <a:extLst>
                <a:ext uri="{FF2B5EF4-FFF2-40B4-BE49-F238E27FC236}">
                  <a16:creationId xmlns:a16="http://schemas.microsoft.com/office/drawing/2014/main" id="{F0361242-C90B-004D-BB3C-7EBEB6F1C6C2}"/>
                </a:ext>
              </a:extLst>
            </p:cNvPr>
            <p:cNvSpPr>
              <a:spLocks noEditPoints="1"/>
            </p:cNvSpPr>
            <p:nvPr/>
          </p:nvSpPr>
          <p:spPr bwMode="auto">
            <a:xfrm>
              <a:off x="5659438" y="4551364"/>
              <a:ext cx="193675" cy="63500"/>
            </a:xfrm>
            <a:custGeom>
              <a:avLst/>
              <a:gdLst>
                <a:gd name="T0" fmla="*/ 110 w 111"/>
                <a:gd name="T1" fmla="*/ 10 h 36"/>
                <a:gd name="T2" fmla="*/ 111 w 111"/>
                <a:gd name="T3" fmla="*/ 11 h 36"/>
                <a:gd name="T4" fmla="*/ 111 w 111"/>
                <a:gd name="T5" fmla="*/ 11 h 36"/>
                <a:gd name="T6" fmla="*/ 110 w 111"/>
                <a:gd name="T7" fmla="*/ 10 h 36"/>
                <a:gd name="T8" fmla="*/ 110 w 111"/>
                <a:gd name="T9" fmla="*/ 10 h 36"/>
                <a:gd name="T10" fmla="*/ 110 w 111"/>
                <a:gd name="T11" fmla="*/ 10 h 36"/>
                <a:gd name="T12" fmla="*/ 110 w 111"/>
                <a:gd name="T13" fmla="*/ 10 h 36"/>
                <a:gd name="T14" fmla="*/ 110 w 111"/>
                <a:gd name="T15" fmla="*/ 10 h 36"/>
                <a:gd name="T16" fmla="*/ 110 w 111"/>
                <a:gd name="T17" fmla="*/ 10 h 36"/>
                <a:gd name="T18" fmla="*/ 110 w 111"/>
                <a:gd name="T19" fmla="*/ 10 h 36"/>
                <a:gd name="T20" fmla="*/ 99 w 111"/>
                <a:gd name="T21" fmla="*/ 3 h 36"/>
                <a:gd name="T22" fmla="*/ 99 w 111"/>
                <a:gd name="T23" fmla="*/ 3 h 36"/>
                <a:gd name="T24" fmla="*/ 99 w 111"/>
                <a:gd name="T25" fmla="*/ 3 h 36"/>
                <a:gd name="T26" fmla="*/ 99 w 111"/>
                <a:gd name="T27" fmla="*/ 3 h 36"/>
                <a:gd name="T28" fmla="*/ 99 w 111"/>
                <a:gd name="T29" fmla="*/ 3 h 36"/>
                <a:gd name="T30" fmla="*/ 99 w 111"/>
                <a:gd name="T31" fmla="*/ 3 h 36"/>
                <a:gd name="T32" fmla="*/ 88 w 111"/>
                <a:gd name="T33" fmla="*/ 1 h 36"/>
                <a:gd name="T34" fmla="*/ 98 w 111"/>
                <a:gd name="T35" fmla="*/ 3 h 36"/>
                <a:gd name="T36" fmla="*/ 88 w 111"/>
                <a:gd name="T37" fmla="*/ 1 h 36"/>
                <a:gd name="T38" fmla="*/ 88 w 111"/>
                <a:gd name="T39" fmla="*/ 1 h 36"/>
                <a:gd name="T40" fmla="*/ 88 w 111"/>
                <a:gd name="T41" fmla="*/ 1 h 36"/>
                <a:gd name="T42" fmla="*/ 88 w 111"/>
                <a:gd name="T43" fmla="*/ 1 h 36"/>
                <a:gd name="T44" fmla="*/ 87 w 111"/>
                <a:gd name="T45" fmla="*/ 1 h 36"/>
                <a:gd name="T46" fmla="*/ 87 w 111"/>
                <a:gd name="T47" fmla="*/ 1 h 36"/>
                <a:gd name="T48" fmla="*/ 87 w 111"/>
                <a:gd name="T49" fmla="*/ 1 h 36"/>
                <a:gd name="T50" fmla="*/ 85 w 111"/>
                <a:gd name="T51" fmla="*/ 0 h 36"/>
                <a:gd name="T52" fmla="*/ 0 w 111"/>
                <a:gd name="T53" fmla="*/ 0 h 36"/>
                <a:gd name="T54" fmla="*/ 36 w 111"/>
                <a:gd name="T55" fmla="*/ 36 h 36"/>
                <a:gd name="T56" fmla="*/ 61 w 111"/>
                <a:gd name="T57" fmla="*/ 11 h 36"/>
                <a:gd name="T58" fmla="*/ 85 w 111"/>
                <a:gd name="T59"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1" h="36">
                  <a:moveTo>
                    <a:pt x="110" y="10"/>
                  </a:moveTo>
                  <a:cubicBezTo>
                    <a:pt x="110" y="10"/>
                    <a:pt x="110" y="11"/>
                    <a:pt x="111" y="11"/>
                  </a:cubicBezTo>
                  <a:cubicBezTo>
                    <a:pt x="111" y="11"/>
                    <a:pt x="111" y="11"/>
                    <a:pt x="111" y="11"/>
                  </a:cubicBezTo>
                  <a:cubicBezTo>
                    <a:pt x="110" y="11"/>
                    <a:pt x="110" y="10"/>
                    <a:pt x="110" y="10"/>
                  </a:cubicBezTo>
                  <a:moveTo>
                    <a:pt x="110" y="10"/>
                  </a:moveTo>
                  <a:cubicBezTo>
                    <a:pt x="110" y="10"/>
                    <a:pt x="110" y="10"/>
                    <a:pt x="110" y="10"/>
                  </a:cubicBezTo>
                  <a:cubicBezTo>
                    <a:pt x="110" y="10"/>
                    <a:pt x="110" y="10"/>
                    <a:pt x="110" y="10"/>
                  </a:cubicBezTo>
                  <a:moveTo>
                    <a:pt x="110" y="10"/>
                  </a:moveTo>
                  <a:cubicBezTo>
                    <a:pt x="110" y="10"/>
                    <a:pt x="110" y="10"/>
                    <a:pt x="110" y="10"/>
                  </a:cubicBezTo>
                  <a:cubicBezTo>
                    <a:pt x="110" y="10"/>
                    <a:pt x="110" y="10"/>
                    <a:pt x="110" y="10"/>
                  </a:cubicBezTo>
                  <a:moveTo>
                    <a:pt x="99" y="3"/>
                  </a:moveTo>
                  <a:cubicBezTo>
                    <a:pt x="99" y="3"/>
                    <a:pt x="99" y="3"/>
                    <a:pt x="99" y="3"/>
                  </a:cubicBezTo>
                  <a:cubicBezTo>
                    <a:pt x="99" y="3"/>
                    <a:pt x="99" y="3"/>
                    <a:pt x="99" y="3"/>
                  </a:cubicBezTo>
                  <a:moveTo>
                    <a:pt x="99" y="3"/>
                  </a:moveTo>
                  <a:cubicBezTo>
                    <a:pt x="99" y="3"/>
                    <a:pt x="99" y="3"/>
                    <a:pt x="99" y="3"/>
                  </a:cubicBezTo>
                  <a:cubicBezTo>
                    <a:pt x="99" y="3"/>
                    <a:pt x="99" y="3"/>
                    <a:pt x="99" y="3"/>
                  </a:cubicBezTo>
                  <a:moveTo>
                    <a:pt x="88" y="1"/>
                  </a:moveTo>
                  <a:cubicBezTo>
                    <a:pt x="91" y="1"/>
                    <a:pt x="95" y="2"/>
                    <a:pt x="98" y="3"/>
                  </a:cubicBezTo>
                  <a:cubicBezTo>
                    <a:pt x="95" y="2"/>
                    <a:pt x="92" y="1"/>
                    <a:pt x="88" y="1"/>
                  </a:cubicBezTo>
                  <a:moveTo>
                    <a:pt x="88" y="1"/>
                  </a:moveTo>
                  <a:cubicBezTo>
                    <a:pt x="88" y="1"/>
                    <a:pt x="88" y="1"/>
                    <a:pt x="88" y="1"/>
                  </a:cubicBezTo>
                  <a:cubicBezTo>
                    <a:pt x="88" y="1"/>
                    <a:pt x="88" y="1"/>
                    <a:pt x="88" y="1"/>
                  </a:cubicBezTo>
                  <a:moveTo>
                    <a:pt x="87" y="1"/>
                  </a:moveTo>
                  <a:cubicBezTo>
                    <a:pt x="87" y="1"/>
                    <a:pt x="87" y="1"/>
                    <a:pt x="87" y="1"/>
                  </a:cubicBezTo>
                  <a:cubicBezTo>
                    <a:pt x="87" y="1"/>
                    <a:pt x="87" y="1"/>
                    <a:pt x="87" y="1"/>
                  </a:cubicBezTo>
                  <a:moveTo>
                    <a:pt x="85" y="0"/>
                  </a:moveTo>
                  <a:cubicBezTo>
                    <a:pt x="0" y="0"/>
                    <a:pt x="0" y="0"/>
                    <a:pt x="0" y="0"/>
                  </a:cubicBezTo>
                  <a:cubicBezTo>
                    <a:pt x="36" y="36"/>
                    <a:pt x="36" y="36"/>
                    <a:pt x="36" y="36"/>
                  </a:cubicBezTo>
                  <a:cubicBezTo>
                    <a:pt x="61" y="11"/>
                    <a:pt x="61" y="11"/>
                    <a:pt x="61" y="11"/>
                  </a:cubicBezTo>
                  <a:cubicBezTo>
                    <a:pt x="67" y="4"/>
                    <a:pt x="76" y="1"/>
                    <a:pt x="85" y="0"/>
                  </a:cubicBezTo>
                </a:path>
              </a:pathLst>
            </a:custGeom>
            <a:solidFill>
              <a:srgbClr val="308F15"/>
            </a:solidFill>
            <a:ln>
              <a:solidFill>
                <a:srgbClr val="308F15"/>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mn-lt"/>
                <a:ea typeface="MS PGothic" panose="020B0600070205080204" pitchFamily="34" charset="-128"/>
              </a:endParaRPr>
            </a:p>
          </p:txBody>
        </p:sp>
        <p:sp>
          <p:nvSpPr>
            <p:cNvPr id="164" name="Freeform 72">
              <a:extLst>
                <a:ext uri="{FF2B5EF4-FFF2-40B4-BE49-F238E27FC236}">
                  <a16:creationId xmlns:a16="http://schemas.microsoft.com/office/drawing/2014/main" id="{98BEE0F4-EFB5-C640-89B8-71CD0DFC57B3}"/>
                </a:ext>
              </a:extLst>
            </p:cNvPr>
            <p:cNvSpPr>
              <a:spLocks/>
            </p:cNvSpPr>
            <p:nvPr/>
          </p:nvSpPr>
          <p:spPr bwMode="auto">
            <a:xfrm>
              <a:off x="5556250" y="4657726"/>
              <a:ext cx="296863" cy="203200"/>
            </a:xfrm>
            <a:custGeom>
              <a:avLst/>
              <a:gdLst>
                <a:gd name="T0" fmla="*/ 170 w 170"/>
                <a:gd name="T1" fmla="*/ 0 h 116"/>
                <a:gd name="T2" fmla="*/ 157 w 170"/>
                <a:gd name="T3" fmla="*/ 8 h 116"/>
                <a:gd name="T4" fmla="*/ 157 w 170"/>
                <a:gd name="T5" fmla="*/ 8 h 116"/>
                <a:gd name="T6" fmla="*/ 157 w 170"/>
                <a:gd name="T7" fmla="*/ 8 h 116"/>
                <a:gd name="T8" fmla="*/ 157 w 170"/>
                <a:gd name="T9" fmla="*/ 8 h 116"/>
                <a:gd name="T10" fmla="*/ 156 w 170"/>
                <a:gd name="T11" fmla="*/ 8 h 116"/>
                <a:gd name="T12" fmla="*/ 148 w 170"/>
                <a:gd name="T13" fmla="*/ 10 h 116"/>
                <a:gd name="T14" fmla="*/ 145 w 170"/>
                <a:gd name="T15" fmla="*/ 10 h 116"/>
                <a:gd name="T16" fmla="*/ 144 w 170"/>
                <a:gd name="T17" fmla="*/ 10 h 116"/>
                <a:gd name="T18" fmla="*/ 59 w 170"/>
                <a:gd name="T19" fmla="*/ 10 h 116"/>
                <a:gd name="T20" fmla="*/ 14 w 170"/>
                <a:gd name="T21" fmla="*/ 56 h 116"/>
                <a:gd name="T22" fmla="*/ 14 w 170"/>
                <a:gd name="T23" fmla="*/ 106 h 116"/>
                <a:gd name="T24" fmla="*/ 39 w 170"/>
                <a:gd name="T25" fmla="*/ 116 h 116"/>
                <a:gd name="T26" fmla="*/ 64 w 170"/>
                <a:gd name="T27" fmla="*/ 106 h 116"/>
                <a:gd name="T28" fmla="*/ 170 w 170"/>
                <a:gd name="T29"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70" h="116">
                  <a:moveTo>
                    <a:pt x="170" y="0"/>
                  </a:moveTo>
                  <a:cubicBezTo>
                    <a:pt x="166" y="4"/>
                    <a:pt x="161" y="6"/>
                    <a:pt x="157" y="8"/>
                  </a:cubicBezTo>
                  <a:cubicBezTo>
                    <a:pt x="157" y="8"/>
                    <a:pt x="157" y="8"/>
                    <a:pt x="157" y="8"/>
                  </a:cubicBezTo>
                  <a:cubicBezTo>
                    <a:pt x="157" y="8"/>
                    <a:pt x="157" y="8"/>
                    <a:pt x="157" y="8"/>
                  </a:cubicBezTo>
                  <a:cubicBezTo>
                    <a:pt x="157" y="8"/>
                    <a:pt x="157" y="8"/>
                    <a:pt x="157" y="8"/>
                  </a:cubicBezTo>
                  <a:cubicBezTo>
                    <a:pt x="156" y="8"/>
                    <a:pt x="156" y="8"/>
                    <a:pt x="156" y="8"/>
                  </a:cubicBezTo>
                  <a:cubicBezTo>
                    <a:pt x="154" y="9"/>
                    <a:pt x="151" y="10"/>
                    <a:pt x="148" y="10"/>
                  </a:cubicBezTo>
                  <a:cubicBezTo>
                    <a:pt x="147" y="10"/>
                    <a:pt x="146" y="10"/>
                    <a:pt x="145" y="10"/>
                  </a:cubicBezTo>
                  <a:cubicBezTo>
                    <a:pt x="145" y="10"/>
                    <a:pt x="144" y="10"/>
                    <a:pt x="144" y="10"/>
                  </a:cubicBezTo>
                  <a:cubicBezTo>
                    <a:pt x="59" y="10"/>
                    <a:pt x="59" y="10"/>
                    <a:pt x="59" y="10"/>
                  </a:cubicBezTo>
                  <a:cubicBezTo>
                    <a:pt x="14" y="56"/>
                    <a:pt x="14" y="56"/>
                    <a:pt x="14" y="56"/>
                  </a:cubicBezTo>
                  <a:cubicBezTo>
                    <a:pt x="0" y="70"/>
                    <a:pt x="0" y="92"/>
                    <a:pt x="14" y="106"/>
                  </a:cubicBezTo>
                  <a:cubicBezTo>
                    <a:pt x="21" y="113"/>
                    <a:pt x="30" y="116"/>
                    <a:pt x="39" y="116"/>
                  </a:cubicBezTo>
                  <a:cubicBezTo>
                    <a:pt x="48" y="116"/>
                    <a:pt x="57" y="113"/>
                    <a:pt x="64" y="106"/>
                  </a:cubicBezTo>
                  <a:cubicBezTo>
                    <a:pt x="170" y="0"/>
                    <a:pt x="170" y="0"/>
                    <a:pt x="170" y="0"/>
                  </a:cubicBezTo>
                </a:path>
              </a:pathLst>
            </a:custGeom>
            <a:solidFill>
              <a:schemeClr val="accent2"/>
            </a:solidFill>
            <a:ln>
              <a:solidFill>
                <a:schemeClr val="accent2"/>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mn-lt"/>
                <a:ea typeface="MS PGothic" panose="020B0600070205080204" pitchFamily="34" charset="-128"/>
              </a:endParaRPr>
            </a:p>
          </p:txBody>
        </p:sp>
        <p:sp>
          <p:nvSpPr>
            <p:cNvPr id="165" name="Freeform 73">
              <a:extLst>
                <a:ext uri="{FF2B5EF4-FFF2-40B4-BE49-F238E27FC236}">
                  <a16:creationId xmlns:a16="http://schemas.microsoft.com/office/drawing/2014/main" id="{0B29982E-A90B-7C44-A914-9E47D7F1DC36}"/>
                </a:ext>
              </a:extLst>
            </p:cNvPr>
            <p:cNvSpPr>
              <a:spLocks noEditPoints="1"/>
            </p:cNvSpPr>
            <p:nvPr/>
          </p:nvSpPr>
          <p:spPr bwMode="auto">
            <a:xfrm>
              <a:off x="5659438" y="4614864"/>
              <a:ext cx="171450" cy="60325"/>
            </a:xfrm>
            <a:custGeom>
              <a:avLst/>
              <a:gdLst>
                <a:gd name="T0" fmla="*/ 97 w 98"/>
                <a:gd name="T1" fmla="*/ 33 h 35"/>
                <a:gd name="T2" fmla="*/ 89 w 98"/>
                <a:gd name="T3" fmla="*/ 35 h 35"/>
                <a:gd name="T4" fmla="*/ 97 w 98"/>
                <a:gd name="T5" fmla="*/ 33 h 35"/>
                <a:gd name="T6" fmla="*/ 98 w 98"/>
                <a:gd name="T7" fmla="*/ 33 h 35"/>
                <a:gd name="T8" fmla="*/ 98 w 98"/>
                <a:gd name="T9" fmla="*/ 33 h 35"/>
                <a:gd name="T10" fmla="*/ 98 w 98"/>
                <a:gd name="T11" fmla="*/ 33 h 35"/>
                <a:gd name="T12" fmla="*/ 98 w 98"/>
                <a:gd name="T13" fmla="*/ 33 h 35"/>
                <a:gd name="T14" fmla="*/ 98 w 98"/>
                <a:gd name="T15" fmla="*/ 33 h 35"/>
                <a:gd name="T16" fmla="*/ 98 w 98"/>
                <a:gd name="T17" fmla="*/ 33 h 35"/>
                <a:gd name="T18" fmla="*/ 36 w 98"/>
                <a:gd name="T19" fmla="*/ 0 h 35"/>
                <a:gd name="T20" fmla="*/ 0 w 98"/>
                <a:gd name="T21" fmla="*/ 35 h 35"/>
                <a:gd name="T22" fmla="*/ 85 w 98"/>
                <a:gd name="T23" fmla="*/ 35 h 35"/>
                <a:gd name="T24" fmla="*/ 61 w 98"/>
                <a:gd name="T25" fmla="*/ 25 h 35"/>
                <a:gd name="T26" fmla="*/ 36 w 98"/>
                <a:gd name="T27"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8" h="35">
                  <a:moveTo>
                    <a:pt x="97" y="33"/>
                  </a:moveTo>
                  <a:cubicBezTo>
                    <a:pt x="95" y="34"/>
                    <a:pt x="92" y="35"/>
                    <a:pt x="89" y="35"/>
                  </a:cubicBezTo>
                  <a:cubicBezTo>
                    <a:pt x="92" y="35"/>
                    <a:pt x="95" y="34"/>
                    <a:pt x="97" y="33"/>
                  </a:cubicBezTo>
                  <a:moveTo>
                    <a:pt x="98" y="33"/>
                  </a:moveTo>
                  <a:cubicBezTo>
                    <a:pt x="98" y="33"/>
                    <a:pt x="98" y="33"/>
                    <a:pt x="98" y="33"/>
                  </a:cubicBezTo>
                  <a:cubicBezTo>
                    <a:pt x="98" y="33"/>
                    <a:pt x="98" y="33"/>
                    <a:pt x="98" y="33"/>
                  </a:cubicBezTo>
                  <a:moveTo>
                    <a:pt x="98" y="33"/>
                  </a:moveTo>
                  <a:cubicBezTo>
                    <a:pt x="98" y="33"/>
                    <a:pt x="98" y="33"/>
                    <a:pt x="98" y="33"/>
                  </a:cubicBezTo>
                  <a:cubicBezTo>
                    <a:pt x="98" y="33"/>
                    <a:pt x="98" y="33"/>
                    <a:pt x="98" y="33"/>
                  </a:cubicBezTo>
                  <a:moveTo>
                    <a:pt x="36" y="0"/>
                  </a:moveTo>
                  <a:cubicBezTo>
                    <a:pt x="0" y="35"/>
                    <a:pt x="0" y="35"/>
                    <a:pt x="0" y="35"/>
                  </a:cubicBezTo>
                  <a:cubicBezTo>
                    <a:pt x="85" y="35"/>
                    <a:pt x="85" y="35"/>
                    <a:pt x="85" y="35"/>
                  </a:cubicBezTo>
                  <a:cubicBezTo>
                    <a:pt x="76" y="35"/>
                    <a:pt x="67" y="32"/>
                    <a:pt x="61" y="25"/>
                  </a:cubicBezTo>
                  <a:cubicBezTo>
                    <a:pt x="36" y="0"/>
                    <a:pt x="36" y="0"/>
                    <a:pt x="36" y="0"/>
                  </a:cubicBezTo>
                </a:path>
              </a:pathLst>
            </a:custGeom>
            <a:solidFill>
              <a:srgbClr val="308F15"/>
            </a:solidFill>
            <a:ln>
              <a:solidFill>
                <a:srgbClr val="308F15"/>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mn-lt"/>
                <a:ea typeface="MS PGothic" panose="020B0600070205080204" pitchFamily="34" charset="-128"/>
              </a:endParaRPr>
            </a:p>
          </p:txBody>
        </p:sp>
        <p:sp>
          <p:nvSpPr>
            <p:cNvPr id="166" name="Freeform 75">
              <a:extLst>
                <a:ext uri="{FF2B5EF4-FFF2-40B4-BE49-F238E27FC236}">
                  <a16:creationId xmlns:a16="http://schemas.microsoft.com/office/drawing/2014/main" id="{CE8AF2BA-0637-8A49-AF9C-F9C80D77E83C}"/>
                </a:ext>
              </a:extLst>
            </p:cNvPr>
            <p:cNvSpPr>
              <a:spLocks/>
            </p:cNvSpPr>
            <p:nvPr/>
          </p:nvSpPr>
          <p:spPr bwMode="auto">
            <a:xfrm>
              <a:off x="5721350" y="4551364"/>
              <a:ext cx="149225" cy="123825"/>
            </a:xfrm>
            <a:custGeom>
              <a:avLst/>
              <a:gdLst>
                <a:gd name="T0" fmla="*/ 50 w 85"/>
                <a:gd name="T1" fmla="*/ 0 h 71"/>
                <a:gd name="T2" fmla="*/ 49 w 85"/>
                <a:gd name="T3" fmla="*/ 0 h 71"/>
                <a:gd name="T4" fmla="*/ 25 w 85"/>
                <a:gd name="T5" fmla="*/ 11 h 71"/>
                <a:gd name="T6" fmla="*/ 0 w 85"/>
                <a:gd name="T7" fmla="*/ 36 h 71"/>
                <a:gd name="T8" fmla="*/ 25 w 85"/>
                <a:gd name="T9" fmla="*/ 61 h 71"/>
                <a:gd name="T10" fmla="*/ 49 w 85"/>
                <a:gd name="T11" fmla="*/ 71 h 71"/>
                <a:gd name="T12" fmla="*/ 50 w 85"/>
                <a:gd name="T13" fmla="*/ 71 h 71"/>
                <a:gd name="T14" fmla="*/ 53 w 85"/>
                <a:gd name="T15" fmla="*/ 71 h 71"/>
                <a:gd name="T16" fmla="*/ 61 w 85"/>
                <a:gd name="T17" fmla="*/ 69 h 71"/>
                <a:gd name="T18" fmla="*/ 62 w 85"/>
                <a:gd name="T19" fmla="*/ 69 h 71"/>
                <a:gd name="T20" fmla="*/ 62 w 85"/>
                <a:gd name="T21" fmla="*/ 69 h 71"/>
                <a:gd name="T22" fmla="*/ 62 w 85"/>
                <a:gd name="T23" fmla="*/ 69 h 71"/>
                <a:gd name="T24" fmla="*/ 62 w 85"/>
                <a:gd name="T25" fmla="*/ 69 h 71"/>
                <a:gd name="T26" fmla="*/ 82 w 85"/>
                <a:gd name="T27" fmla="*/ 49 h 71"/>
                <a:gd name="T28" fmla="*/ 82 w 85"/>
                <a:gd name="T29" fmla="*/ 49 h 71"/>
                <a:gd name="T30" fmla="*/ 82 w 85"/>
                <a:gd name="T31" fmla="*/ 49 h 71"/>
                <a:gd name="T32" fmla="*/ 82 w 85"/>
                <a:gd name="T33" fmla="*/ 49 h 71"/>
                <a:gd name="T34" fmla="*/ 83 w 85"/>
                <a:gd name="T35" fmla="*/ 49 h 71"/>
                <a:gd name="T36" fmla="*/ 85 w 85"/>
                <a:gd name="T37" fmla="*/ 38 h 71"/>
                <a:gd name="T38" fmla="*/ 85 w 85"/>
                <a:gd name="T39" fmla="*/ 38 h 71"/>
                <a:gd name="T40" fmla="*/ 85 w 85"/>
                <a:gd name="T41" fmla="*/ 38 h 71"/>
                <a:gd name="T42" fmla="*/ 85 w 85"/>
                <a:gd name="T43" fmla="*/ 38 h 71"/>
                <a:gd name="T44" fmla="*/ 85 w 85"/>
                <a:gd name="T45" fmla="*/ 38 h 71"/>
                <a:gd name="T46" fmla="*/ 85 w 85"/>
                <a:gd name="T47" fmla="*/ 36 h 71"/>
                <a:gd name="T48" fmla="*/ 85 w 85"/>
                <a:gd name="T49" fmla="*/ 34 h 71"/>
                <a:gd name="T50" fmla="*/ 85 w 85"/>
                <a:gd name="T51" fmla="*/ 34 h 71"/>
                <a:gd name="T52" fmla="*/ 85 w 85"/>
                <a:gd name="T53" fmla="*/ 34 h 71"/>
                <a:gd name="T54" fmla="*/ 85 w 85"/>
                <a:gd name="T55" fmla="*/ 33 h 71"/>
                <a:gd name="T56" fmla="*/ 85 w 85"/>
                <a:gd name="T57" fmla="*/ 33 h 71"/>
                <a:gd name="T58" fmla="*/ 83 w 85"/>
                <a:gd name="T59" fmla="*/ 24 h 71"/>
                <a:gd name="T60" fmla="*/ 83 w 85"/>
                <a:gd name="T61" fmla="*/ 23 h 71"/>
                <a:gd name="T62" fmla="*/ 83 w 85"/>
                <a:gd name="T63" fmla="*/ 23 h 71"/>
                <a:gd name="T64" fmla="*/ 83 w 85"/>
                <a:gd name="T65" fmla="*/ 23 h 71"/>
                <a:gd name="T66" fmla="*/ 83 w 85"/>
                <a:gd name="T67" fmla="*/ 23 h 71"/>
                <a:gd name="T68" fmla="*/ 75 w 85"/>
                <a:gd name="T69" fmla="*/ 12 h 71"/>
                <a:gd name="T70" fmla="*/ 75 w 85"/>
                <a:gd name="T71" fmla="*/ 12 h 71"/>
                <a:gd name="T72" fmla="*/ 75 w 85"/>
                <a:gd name="T73" fmla="*/ 11 h 71"/>
                <a:gd name="T74" fmla="*/ 75 w 85"/>
                <a:gd name="T75" fmla="*/ 11 h 71"/>
                <a:gd name="T76" fmla="*/ 75 w 85"/>
                <a:gd name="T77" fmla="*/ 11 h 71"/>
                <a:gd name="T78" fmla="*/ 75 w 85"/>
                <a:gd name="T79" fmla="*/ 11 h 71"/>
                <a:gd name="T80" fmla="*/ 75 w 85"/>
                <a:gd name="T81" fmla="*/ 11 h 71"/>
                <a:gd name="T82" fmla="*/ 74 w 85"/>
                <a:gd name="T83" fmla="*/ 10 h 71"/>
                <a:gd name="T84" fmla="*/ 74 w 85"/>
                <a:gd name="T85" fmla="*/ 10 h 71"/>
                <a:gd name="T86" fmla="*/ 74 w 85"/>
                <a:gd name="T87" fmla="*/ 10 h 71"/>
                <a:gd name="T88" fmla="*/ 74 w 85"/>
                <a:gd name="T89" fmla="*/ 10 h 71"/>
                <a:gd name="T90" fmla="*/ 74 w 85"/>
                <a:gd name="T91" fmla="*/ 10 h 71"/>
                <a:gd name="T92" fmla="*/ 63 w 85"/>
                <a:gd name="T93" fmla="*/ 3 h 71"/>
                <a:gd name="T94" fmla="*/ 63 w 85"/>
                <a:gd name="T95" fmla="*/ 3 h 71"/>
                <a:gd name="T96" fmla="*/ 63 w 85"/>
                <a:gd name="T97" fmla="*/ 3 h 71"/>
                <a:gd name="T98" fmla="*/ 63 w 85"/>
                <a:gd name="T99" fmla="*/ 3 h 71"/>
                <a:gd name="T100" fmla="*/ 62 w 85"/>
                <a:gd name="T101" fmla="*/ 3 h 71"/>
                <a:gd name="T102" fmla="*/ 52 w 85"/>
                <a:gd name="T103" fmla="*/ 1 h 71"/>
                <a:gd name="T104" fmla="*/ 52 w 85"/>
                <a:gd name="T105" fmla="*/ 1 h 71"/>
                <a:gd name="T106" fmla="*/ 52 w 85"/>
                <a:gd name="T107" fmla="*/ 1 h 71"/>
                <a:gd name="T108" fmla="*/ 51 w 85"/>
                <a:gd name="T109" fmla="*/ 1 h 71"/>
                <a:gd name="T110" fmla="*/ 51 w 85"/>
                <a:gd name="T111" fmla="*/ 1 h 71"/>
                <a:gd name="T112" fmla="*/ 50 w 85"/>
                <a:gd name="T113"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5" h="71">
                  <a:moveTo>
                    <a:pt x="50" y="0"/>
                  </a:moveTo>
                  <a:cubicBezTo>
                    <a:pt x="49" y="0"/>
                    <a:pt x="49" y="0"/>
                    <a:pt x="49" y="0"/>
                  </a:cubicBezTo>
                  <a:cubicBezTo>
                    <a:pt x="40" y="1"/>
                    <a:pt x="31" y="4"/>
                    <a:pt x="25" y="11"/>
                  </a:cubicBezTo>
                  <a:cubicBezTo>
                    <a:pt x="0" y="36"/>
                    <a:pt x="0" y="36"/>
                    <a:pt x="0" y="36"/>
                  </a:cubicBezTo>
                  <a:cubicBezTo>
                    <a:pt x="25" y="61"/>
                    <a:pt x="25" y="61"/>
                    <a:pt x="25" y="61"/>
                  </a:cubicBezTo>
                  <a:cubicBezTo>
                    <a:pt x="31" y="68"/>
                    <a:pt x="40" y="71"/>
                    <a:pt x="49" y="71"/>
                  </a:cubicBezTo>
                  <a:cubicBezTo>
                    <a:pt x="50" y="71"/>
                    <a:pt x="50" y="71"/>
                    <a:pt x="50" y="71"/>
                  </a:cubicBezTo>
                  <a:cubicBezTo>
                    <a:pt x="51" y="71"/>
                    <a:pt x="52" y="71"/>
                    <a:pt x="53" y="71"/>
                  </a:cubicBezTo>
                  <a:cubicBezTo>
                    <a:pt x="56" y="71"/>
                    <a:pt x="59" y="70"/>
                    <a:pt x="61" y="69"/>
                  </a:cubicBezTo>
                  <a:cubicBezTo>
                    <a:pt x="61" y="69"/>
                    <a:pt x="61" y="69"/>
                    <a:pt x="62" y="69"/>
                  </a:cubicBezTo>
                  <a:cubicBezTo>
                    <a:pt x="62" y="69"/>
                    <a:pt x="62" y="69"/>
                    <a:pt x="62" y="69"/>
                  </a:cubicBezTo>
                  <a:cubicBezTo>
                    <a:pt x="62" y="69"/>
                    <a:pt x="62" y="69"/>
                    <a:pt x="62" y="69"/>
                  </a:cubicBezTo>
                  <a:cubicBezTo>
                    <a:pt x="62" y="69"/>
                    <a:pt x="62" y="69"/>
                    <a:pt x="62" y="69"/>
                  </a:cubicBezTo>
                  <a:cubicBezTo>
                    <a:pt x="71" y="66"/>
                    <a:pt x="79" y="58"/>
                    <a:pt x="82" y="49"/>
                  </a:cubicBezTo>
                  <a:cubicBezTo>
                    <a:pt x="82" y="49"/>
                    <a:pt x="82" y="49"/>
                    <a:pt x="82" y="49"/>
                  </a:cubicBezTo>
                  <a:cubicBezTo>
                    <a:pt x="82" y="49"/>
                    <a:pt x="82" y="49"/>
                    <a:pt x="82" y="49"/>
                  </a:cubicBezTo>
                  <a:cubicBezTo>
                    <a:pt x="82" y="49"/>
                    <a:pt x="82" y="49"/>
                    <a:pt x="82" y="49"/>
                  </a:cubicBezTo>
                  <a:cubicBezTo>
                    <a:pt x="83" y="49"/>
                    <a:pt x="83" y="49"/>
                    <a:pt x="83" y="49"/>
                  </a:cubicBezTo>
                  <a:cubicBezTo>
                    <a:pt x="84" y="45"/>
                    <a:pt x="85" y="42"/>
                    <a:pt x="85" y="38"/>
                  </a:cubicBezTo>
                  <a:cubicBezTo>
                    <a:pt x="85" y="38"/>
                    <a:pt x="85" y="38"/>
                    <a:pt x="85" y="38"/>
                  </a:cubicBezTo>
                  <a:cubicBezTo>
                    <a:pt x="85" y="38"/>
                    <a:pt x="85" y="38"/>
                    <a:pt x="85" y="38"/>
                  </a:cubicBezTo>
                  <a:cubicBezTo>
                    <a:pt x="85" y="38"/>
                    <a:pt x="85" y="38"/>
                    <a:pt x="85" y="38"/>
                  </a:cubicBezTo>
                  <a:cubicBezTo>
                    <a:pt x="85" y="38"/>
                    <a:pt x="85" y="38"/>
                    <a:pt x="85" y="38"/>
                  </a:cubicBezTo>
                  <a:cubicBezTo>
                    <a:pt x="85" y="37"/>
                    <a:pt x="85" y="36"/>
                    <a:pt x="85" y="36"/>
                  </a:cubicBezTo>
                  <a:cubicBezTo>
                    <a:pt x="85" y="35"/>
                    <a:pt x="85" y="34"/>
                    <a:pt x="85" y="34"/>
                  </a:cubicBezTo>
                  <a:cubicBezTo>
                    <a:pt x="85" y="34"/>
                    <a:pt x="85" y="34"/>
                    <a:pt x="85" y="34"/>
                  </a:cubicBezTo>
                  <a:cubicBezTo>
                    <a:pt x="85" y="34"/>
                    <a:pt x="85" y="34"/>
                    <a:pt x="85" y="34"/>
                  </a:cubicBezTo>
                  <a:cubicBezTo>
                    <a:pt x="85" y="34"/>
                    <a:pt x="85" y="34"/>
                    <a:pt x="85" y="33"/>
                  </a:cubicBezTo>
                  <a:cubicBezTo>
                    <a:pt x="85" y="33"/>
                    <a:pt x="85" y="33"/>
                    <a:pt x="85" y="33"/>
                  </a:cubicBezTo>
                  <a:cubicBezTo>
                    <a:pt x="85" y="30"/>
                    <a:pt x="84" y="27"/>
                    <a:pt x="83" y="24"/>
                  </a:cubicBezTo>
                  <a:cubicBezTo>
                    <a:pt x="83" y="23"/>
                    <a:pt x="83" y="23"/>
                    <a:pt x="83" y="23"/>
                  </a:cubicBezTo>
                  <a:cubicBezTo>
                    <a:pt x="83" y="23"/>
                    <a:pt x="83" y="23"/>
                    <a:pt x="83" y="23"/>
                  </a:cubicBezTo>
                  <a:cubicBezTo>
                    <a:pt x="83" y="23"/>
                    <a:pt x="83" y="23"/>
                    <a:pt x="83" y="23"/>
                  </a:cubicBezTo>
                  <a:cubicBezTo>
                    <a:pt x="83" y="23"/>
                    <a:pt x="83" y="23"/>
                    <a:pt x="83" y="23"/>
                  </a:cubicBezTo>
                  <a:cubicBezTo>
                    <a:pt x="81" y="19"/>
                    <a:pt x="78" y="15"/>
                    <a:pt x="75" y="12"/>
                  </a:cubicBezTo>
                  <a:cubicBezTo>
                    <a:pt x="75" y="12"/>
                    <a:pt x="75" y="12"/>
                    <a:pt x="75" y="12"/>
                  </a:cubicBezTo>
                  <a:cubicBezTo>
                    <a:pt x="75" y="12"/>
                    <a:pt x="75" y="11"/>
                    <a:pt x="75" y="11"/>
                  </a:cubicBezTo>
                  <a:cubicBezTo>
                    <a:pt x="75" y="11"/>
                    <a:pt x="75" y="11"/>
                    <a:pt x="75" y="11"/>
                  </a:cubicBezTo>
                  <a:cubicBezTo>
                    <a:pt x="75" y="11"/>
                    <a:pt x="75" y="11"/>
                    <a:pt x="75" y="11"/>
                  </a:cubicBezTo>
                  <a:cubicBezTo>
                    <a:pt x="75" y="11"/>
                    <a:pt x="75" y="11"/>
                    <a:pt x="75" y="11"/>
                  </a:cubicBezTo>
                  <a:cubicBezTo>
                    <a:pt x="75" y="11"/>
                    <a:pt x="75" y="11"/>
                    <a:pt x="75" y="11"/>
                  </a:cubicBezTo>
                  <a:cubicBezTo>
                    <a:pt x="74" y="11"/>
                    <a:pt x="74" y="10"/>
                    <a:pt x="74" y="10"/>
                  </a:cubicBezTo>
                  <a:cubicBezTo>
                    <a:pt x="74" y="10"/>
                    <a:pt x="74" y="10"/>
                    <a:pt x="74" y="10"/>
                  </a:cubicBezTo>
                  <a:cubicBezTo>
                    <a:pt x="74" y="10"/>
                    <a:pt x="74" y="10"/>
                    <a:pt x="74" y="10"/>
                  </a:cubicBezTo>
                  <a:cubicBezTo>
                    <a:pt x="74" y="10"/>
                    <a:pt x="74" y="10"/>
                    <a:pt x="74" y="10"/>
                  </a:cubicBezTo>
                  <a:cubicBezTo>
                    <a:pt x="74" y="10"/>
                    <a:pt x="74" y="10"/>
                    <a:pt x="74" y="10"/>
                  </a:cubicBezTo>
                  <a:cubicBezTo>
                    <a:pt x="71" y="7"/>
                    <a:pt x="67" y="5"/>
                    <a:pt x="63" y="3"/>
                  </a:cubicBezTo>
                  <a:cubicBezTo>
                    <a:pt x="63" y="3"/>
                    <a:pt x="63" y="3"/>
                    <a:pt x="63" y="3"/>
                  </a:cubicBezTo>
                  <a:cubicBezTo>
                    <a:pt x="63" y="3"/>
                    <a:pt x="63" y="3"/>
                    <a:pt x="63" y="3"/>
                  </a:cubicBezTo>
                  <a:cubicBezTo>
                    <a:pt x="63" y="3"/>
                    <a:pt x="63" y="3"/>
                    <a:pt x="63" y="3"/>
                  </a:cubicBezTo>
                  <a:cubicBezTo>
                    <a:pt x="62" y="3"/>
                    <a:pt x="62" y="3"/>
                    <a:pt x="62" y="3"/>
                  </a:cubicBezTo>
                  <a:cubicBezTo>
                    <a:pt x="59" y="2"/>
                    <a:pt x="55" y="1"/>
                    <a:pt x="52" y="1"/>
                  </a:cubicBezTo>
                  <a:cubicBezTo>
                    <a:pt x="52" y="1"/>
                    <a:pt x="52" y="1"/>
                    <a:pt x="52" y="1"/>
                  </a:cubicBezTo>
                  <a:cubicBezTo>
                    <a:pt x="52" y="1"/>
                    <a:pt x="52" y="1"/>
                    <a:pt x="52" y="1"/>
                  </a:cubicBezTo>
                  <a:cubicBezTo>
                    <a:pt x="52" y="1"/>
                    <a:pt x="51" y="1"/>
                    <a:pt x="51" y="1"/>
                  </a:cubicBezTo>
                  <a:cubicBezTo>
                    <a:pt x="51" y="1"/>
                    <a:pt x="51" y="1"/>
                    <a:pt x="51" y="1"/>
                  </a:cubicBezTo>
                  <a:cubicBezTo>
                    <a:pt x="51" y="0"/>
                    <a:pt x="50" y="0"/>
                    <a:pt x="50" y="0"/>
                  </a:cubicBezTo>
                </a:path>
              </a:pathLst>
            </a:custGeom>
            <a:solidFill>
              <a:srgbClr val="156B06"/>
            </a:solidFill>
            <a:ln>
              <a:solidFill>
                <a:srgbClr val="156B06"/>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mn-lt"/>
                <a:ea typeface="MS PGothic" panose="020B0600070205080204" pitchFamily="34" charset="-128"/>
              </a:endParaRPr>
            </a:p>
          </p:txBody>
        </p:sp>
      </p:grpSp>
      <p:cxnSp>
        <p:nvCxnSpPr>
          <p:cNvPr id="167" name="Straight Connector 146">
            <a:extLst>
              <a:ext uri="{FF2B5EF4-FFF2-40B4-BE49-F238E27FC236}">
                <a16:creationId xmlns:a16="http://schemas.microsoft.com/office/drawing/2014/main" id="{00B2389C-F016-B140-99C4-F9D378A0BC58}"/>
              </a:ext>
            </a:extLst>
          </p:cNvPr>
          <p:cNvCxnSpPr/>
          <p:nvPr/>
        </p:nvCxnSpPr>
        <p:spPr>
          <a:xfrm>
            <a:off x="6685241" y="2885215"/>
            <a:ext cx="1925046" cy="0"/>
          </a:xfrm>
          <a:prstGeom prst="line">
            <a:avLst/>
          </a:prstGeom>
          <a:ln>
            <a:solidFill>
              <a:schemeClr val="accent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68" name="Straight Connector 147">
            <a:extLst>
              <a:ext uri="{FF2B5EF4-FFF2-40B4-BE49-F238E27FC236}">
                <a16:creationId xmlns:a16="http://schemas.microsoft.com/office/drawing/2014/main" id="{95A65FA5-6363-0C4F-A875-A488932D8F3D}"/>
              </a:ext>
            </a:extLst>
          </p:cNvPr>
          <p:cNvCxnSpPr/>
          <p:nvPr/>
        </p:nvCxnSpPr>
        <p:spPr>
          <a:xfrm>
            <a:off x="6598565" y="3435820"/>
            <a:ext cx="1913906" cy="0"/>
          </a:xfrm>
          <a:prstGeom prst="line">
            <a:avLst/>
          </a:prstGeom>
          <a:ln>
            <a:solidFill>
              <a:schemeClr val="accent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69" name="Straight Connector 148">
            <a:extLst>
              <a:ext uri="{FF2B5EF4-FFF2-40B4-BE49-F238E27FC236}">
                <a16:creationId xmlns:a16="http://schemas.microsoft.com/office/drawing/2014/main" id="{253706C8-B997-C542-A960-F9617BBBCCDD}"/>
              </a:ext>
            </a:extLst>
          </p:cNvPr>
          <p:cNvCxnSpPr/>
          <p:nvPr/>
        </p:nvCxnSpPr>
        <p:spPr>
          <a:xfrm>
            <a:off x="6643282" y="4027654"/>
            <a:ext cx="1925046" cy="0"/>
          </a:xfrm>
          <a:prstGeom prst="line">
            <a:avLst/>
          </a:prstGeom>
          <a:ln>
            <a:solidFill>
              <a:schemeClr val="accent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70" name="Straight Connector 149">
            <a:extLst>
              <a:ext uri="{FF2B5EF4-FFF2-40B4-BE49-F238E27FC236}">
                <a16:creationId xmlns:a16="http://schemas.microsoft.com/office/drawing/2014/main" id="{85982429-BCAC-E444-AEE6-A77830A17764}"/>
              </a:ext>
            </a:extLst>
          </p:cNvPr>
          <p:cNvCxnSpPr/>
          <p:nvPr/>
        </p:nvCxnSpPr>
        <p:spPr>
          <a:xfrm>
            <a:off x="6685241" y="4472808"/>
            <a:ext cx="1897869" cy="0"/>
          </a:xfrm>
          <a:prstGeom prst="line">
            <a:avLst/>
          </a:prstGeom>
          <a:ln>
            <a:solidFill>
              <a:schemeClr val="accent2">
                <a:lumMod val="60000"/>
                <a:lumOff val="40000"/>
              </a:schemeClr>
            </a:solidFill>
          </a:ln>
        </p:spPr>
        <p:style>
          <a:lnRef idx="1">
            <a:schemeClr val="accent1"/>
          </a:lnRef>
          <a:fillRef idx="0">
            <a:schemeClr val="accent1"/>
          </a:fillRef>
          <a:effectRef idx="0">
            <a:schemeClr val="accent1"/>
          </a:effectRef>
          <a:fontRef idx="minor">
            <a:schemeClr val="tx1"/>
          </a:fontRef>
        </p:style>
      </p:cxnSp>
      <p:grpSp>
        <p:nvGrpSpPr>
          <p:cNvPr id="171" name="Group 128">
            <a:extLst>
              <a:ext uri="{FF2B5EF4-FFF2-40B4-BE49-F238E27FC236}">
                <a16:creationId xmlns:a16="http://schemas.microsoft.com/office/drawing/2014/main" id="{78678331-FA47-8A47-887D-69FB499C25EB}"/>
              </a:ext>
            </a:extLst>
          </p:cNvPr>
          <p:cNvGrpSpPr>
            <a:grpSpLocks noChangeAspect="1"/>
          </p:cNvGrpSpPr>
          <p:nvPr/>
        </p:nvGrpSpPr>
        <p:grpSpPr>
          <a:xfrm rot="5400000">
            <a:off x="7380017" y="2491870"/>
            <a:ext cx="2503661" cy="313739"/>
            <a:chOff x="4434682" y="3175001"/>
            <a:chExt cx="4141787" cy="492124"/>
          </a:xfrm>
        </p:grpSpPr>
        <p:sp>
          <p:nvSpPr>
            <p:cNvPr id="172" name="Freeform 12">
              <a:extLst>
                <a:ext uri="{FF2B5EF4-FFF2-40B4-BE49-F238E27FC236}">
                  <a16:creationId xmlns:a16="http://schemas.microsoft.com/office/drawing/2014/main" id="{D2792567-9737-564A-B775-FBEFC1CDE7F2}"/>
                </a:ext>
              </a:extLst>
            </p:cNvPr>
            <p:cNvSpPr>
              <a:spLocks noEditPoints="1"/>
            </p:cNvSpPr>
            <p:nvPr/>
          </p:nvSpPr>
          <p:spPr bwMode="auto">
            <a:xfrm>
              <a:off x="4437063" y="3359151"/>
              <a:ext cx="4137025" cy="123825"/>
            </a:xfrm>
            <a:custGeom>
              <a:avLst/>
              <a:gdLst>
                <a:gd name="T0" fmla="*/ 11 w 2366"/>
                <a:gd name="T1" fmla="*/ 60 h 70"/>
                <a:gd name="T2" fmla="*/ 11 w 2366"/>
                <a:gd name="T3" fmla="*/ 60 h 70"/>
                <a:gd name="T4" fmla="*/ 2355 w 2366"/>
                <a:gd name="T5" fmla="*/ 60 h 70"/>
                <a:gd name="T6" fmla="*/ 2356 w 2366"/>
                <a:gd name="T7" fmla="*/ 60 h 70"/>
                <a:gd name="T8" fmla="*/ 10 w 2366"/>
                <a:gd name="T9" fmla="*/ 60 h 70"/>
                <a:gd name="T10" fmla="*/ 2356 w 2366"/>
                <a:gd name="T11" fmla="*/ 60 h 70"/>
                <a:gd name="T12" fmla="*/ 2356 w 2366"/>
                <a:gd name="T13" fmla="*/ 60 h 70"/>
                <a:gd name="T14" fmla="*/ 2356 w 2366"/>
                <a:gd name="T15" fmla="*/ 59 h 70"/>
                <a:gd name="T16" fmla="*/ 2356 w 2366"/>
                <a:gd name="T17" fmla="*/ 59 h 70"/>
                <a:gd name="T18" fmla="*/ 2356 w 2366"/>
                <a:gd name="T19" fmla="*/ 59 h 70"/>
                <a:gd name="T20" fmla="*/ 2363 w 2366"/>
                <a:gd name="T21" fmla="*/ 49 h 70"/>
                <a:gd name="T22" fmla="*/ 3 w 2366"/>
                <a:gd name="T23" fmla="*/ 47 h 70"/>
                <a:gd name="T24" fmla="*/ 3 w 2366"/>
                <a:gd name="T25" fmla="*/ 47 h 70"/>
                <a:gd name="T26" fmla="*/ 3 w 2366"/>
                <a:gd name="T27" fmla="*/ 47 h 70"/>
                <a:gd name="T28" fmla="*/ 0 w 2366"/>
                <a:gd name="T29" fmla="*/ 37 h 70"/>
                <a:gd name="T30" fmla="*/ 0 w 2366"/>
                <a:gd name="T31" fmla="*/ 37 h 70"/>
                <a:gd name="T32" fmla="*/ 0 w 2366"/>
                <a:gd name="T33" fmla="*/ 37 h 70"/>
                <a:gd name="T34" fmla="*/ 0 w 2366"/>
                <a:gd name="T35" fmla="*/ 37 h 70"/>
                <a:gd name="T36" fmla="*/ 0 w 2366"/>
                <a:gd name="T37" fmla="*/ 37 h 70"/>
                <a:gd name="T38" fmla="*/ 0 w 2366"/>
                <a:gd name="T39" fmla="*/ 33 h 70"/>
                <a:gd name="T40" fmla="*/ 0 w 2366"/>
                <a:gd name="T41" fmla="*/ 33 h 70"/>
                <a:gd name="T42" fmla="*/ 0 w 2366"/>
                <a:gd name="T43" fmla="*/ 33 h 70"/>
                <a:gd name="T44" fmla="*/ 0 w 2366"/>
                <a:gd name="T45" fmla="*/ 33 h 70"/>
                <a:gd name="T46" fmla="*/ 3 w 2366"/>
                <a:gd name="T47" fmla="*/ 22 h 70"/>
                <a:gd name="T48" fmla="*/ 3 w 2366"/>
                <a:gd name="T49" fmla="*/ 22 h 70"/>
                <a:gd name="T50" fmla="*/ 3 w 2366"/>
                <a:gd name="T51" fmla="*/ 22 h 70"/>
                <a:gd name="T52" fmla="*/ 2363 w 2366"/>
                <a:gd name="T53" fmla="*/ 20 h 70"/>
                <a:gd name="T54" fmla="*/ 2363 w 2366"/>
                <a:gd name="T55" fmla="*/ 49 h 70"/>
                <a:gd name="T56" fmla="*/ 2363 w 2366"/>
                <a:gd name="T57" fmla="*/ 20 h 70"/>
                <a:gd name="T58" fmla="*/ 2362 w 2366"/>
                <a:gd name="T59" fmla="*/ 20 h 70"/>
                <a:gd name="T60" fmla="*/ 2245 w 2366"/>
                <a:gd name="T61" fmla="*/ 0 h 70"/>
                <a:gd name="T62" fmla="*/ 86 w 2366"/>
                <a:gd name="T63" fmla="*/ 35 h 70"/>
                <a:gd name="T64" fmla="*/ 2245 w 2366"/>
                <a:gd name="T65" fmla="*/ 70 h 70"/>
                <a:gd name="T66" fmla="*/ 2245 w 2366"/>
                <a:gd name="T67"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66" h="70">
                  <a:moveTo>
                    <a:pt x="11" y="60"/>
                  </a:moveTo>
                  <a:cubicBezTo>
                    <a:pt x="11" y="60"/>
                    <a:pt x="11" y="60"/>
                    <a:pt x="11" y="60"/>
                  </a:cubicBezTo>
                  <a:cubicBezTo>
                    <a:pt x="11" y="60"/>
                    <a:pt x="11" y="60"/>
                    <a:pt x="11" y="60"/>
                  </a:cubicBezTo>
                  <a:cubicBezTo>
                    <a:pt x="11" y="60"/>
                    <a:pt x="11" y="60"/>
                    <a:pt x="11" y="60"/>
                  </a:cubicBezTo>
                  <a:moveTo>
                    <a:pt x="2356" y="60"/>
                  </a:moveTo>
                  <a:cubicBezTo>
                    <a:pt x="2355" y="60"/>
                    <a:pt x="2355" y="60"/>
                    <a:pt x="2355" y="60"/>
                  </a:cubicBezTo>
                  <a:cubicBezTo>
                    <a:pt x="2355" y="60"/>
                    <a:pt x="2355" y="60"/>
                    <a:pt x="2355" y="60"/>
                  </a:cubicBezTo>
                  <a:cubicBezTo>
                    <a:pt x="2355" y="60"/>
                    <a:pt x="2355" y="60"/>
                    <a:pt x="2356" y="60"/>
                  </a:cubicBezTo>
                  <a:moveTo>
                    <a:pt x="10" y="60"/>
                  </a:moveTo>
                  <a:cubicBezTo>
                    <a:pt x="10" y="60"/>
                    <a:pt x="10" y="60"/>
                    <a:pt x="10" y="60"/>
                  </a:cubicBezTo>
                  <a:cubicBezTo>
                    <a:pt x="10" y="60"/>
                    <a:pt x="10" y="60"/>
                    <a:pt x="10" y="60"/>
                  </a:cubicBezTo>
                  <a:moveTo>
                    <a:pt x="2356" y="60"/>
                  </a:moveTo>
                  <a:cubicBezTo>
                    <a:pt x="2356" y="60"/>
                    <a:pt x="2356" y="60"/>
                    <a:pt x="2356" y="60"/>
                  </a:cubicBezTo>
                  <a:cubicBezTo>
                    <a:pt x="2356" y="60"/>
                    <a:pt x="2356" y="60"/>
                    <a:pt x="2356" y="60"/>
                  </a:cubicBezTo>
                  <a:moveTo>
                    <a:pt x="2356" y="59"/>
                  </a:moveTo>
                  <a:cubicBezTo>
                    <a:pt x="2356" y="59"/>
                    <a:pt x="2356" y="59"/>
                    <a:pt x="2356" y="59"/>
                  </a:cubicBezTo>
                  <a:cubicBezTo>
                    <a:pt x="2356" y="59"/>
                    <a:pt x="2356" y="59"/>
                    <a:pt x="2356" y="59"/>
                  </a:cubicBezTo>
                  <a:moveTo>
                    <a:pt x="2356" y="59"/>
                  </a:moveTo>
                  <a:cubicBezTo>
                    <a:pt x="2356" y="59"/>
                    <a:pt x="2356" y="59"/>
                    <a:pt x="2356" y="59"/>
                  </a:cubicBezTo>
                  <a:cubicBezTo>
                    <a:pt x="2356" y="59"/>
                    <a:pt x="2356" y="59"/>
                    <a:pt x="2356" y="59"/>
                  </a:cubicBezTo>
                  <a:moveTo>
                    <a:pt x="2363" y="49"/>
                  </a:moveTo>
                  <a:cubicBezTo>
                    <a:pt x="2363" y="49"/>
                    <a:pt x="2363" y="49"/>
                    <a:pt x="2363" y="49"/>
                  </a:cubicBezTo>
                  <a:cubicBezTo>
                    <a:pt x="2363" y="49"/>
                    <a:pt x="2363" y="49"/>
                    <a:pt x="2363" y="49"/>
                  </a:cubicBezTo>
                  <a:moveTo>
                    <a:pt x="3" y="47"/>
                  </a:moveTo>
                  <a:cubicBezTo>
                    <a:pt x="3" y="47"/>
                    <a:pt x="3" y="47"/>
                    <a:pt x="3" y="47"/>
                  </a:cubicBezTo>
                  <a:cubicBezTo>
                    <a:pt x="3" y="47"/>
                    <a:pt x="3" y="47"/>
                    <a:pt x="3" y="47"/>
                  </a:cubicBezTo>
                  <a:moveTo>
                    <a:pt x="3" y="47"/>
                  </a:moveTo>
                  <a:cubicBezTo>
                    <a:pt x="3" y="47"/>
                    <a:pt x="3" y="47"/>
                    <a:pt x="3" y="47"/>
                  </a:cubicBezTo>
                  <a:cubicBezTo>
                    <a:pt x="3" y="47"/>
                    <a:pt x="3" y="47"/>
                    <a:pt x="3" y="47"/>
                  </a:cubicBezTo>
                  <a:moveTo>
                    <a:pt x="0" y="37"/>
                  </a:moveTo>
                  <a:cubicBezTo>
                    <a:pt x="1" y="41"/>
                    <a:pt x="1" y="44"/>
                    <a:pt x="3" y="47"/>
                  </a:cubicBezTo>
                  <a:cubicBezTo>
                    <a:pt x="1" y="44"/>
                    <a:pt x="1" y="41"/>
                    <a:pt x="0" y="37"/>
                  </a:cubicBezTo>
                  <a:moveTo>
                    <a:pt x="0" y="37"/>
                  </a:moveTo>
                  <a:cubicBezTo>
                    <a:pt x="0" y="37"/>
                    <a:pt x="0" y="37"/>
                    <a:pt x="0" y="37"/>
                  </a:cubicBezTo>
                  <a:cubicBezTo>
                    <a:pt x="0" y="37"/>
                    <a:pt x="0" y="37"/>
                    <a:pt x="0" y="37"/>
                  </a:cubicBezTo>
                  <a:moveTo>
                    <a:pt x="0" y="37"/>
                  </a:moveTo>
                  <a:cubicBezTo>
                    <a:pt x="0" y="37"/>
                    <a:pt x="0" y="37"/>
                    <a:pt x="0" y="37"/>
                  </a:cubicBezTo>
                  <a:cubicBezTo>
                    <a:pt x="0" y="37"/>
                    <a:pt x="0" y="37"/>
                    <a:pt x="0" y="37"/>
                  </a:cubicBezTo>
                  <a:moveTo>
                    <a:pt x="0" y="33"/>
                  </a:moveTo>
                  <a:cubicBezTo>
                    <a:pt x="0" y="33"/>
                    <a:pt x="0" y="33"/>
                    <a:pt x="0" y="33"/>
                  </a:cubicBezTo>
                  <a:cubicBezTo>
                    <a:pt x="0" y="33"/>
                    <a:pt x="0" y="33"/>
                    <a:pt x="0" y="33"/>
                  </a:cubicBezTo>
                  <a:moveTo>
                    <a:pt x="0" y="33"/>
                  </a:moveTo>
                  <a:cubicBezTo>
                    <a:pt x="0" y="33"/>
                    <a:pt x="0" y="33"/>
                    <a:pt x="0" y="33"/>
                  </a:cubicBezTo>
                  <a:cubicBezTo>
                    <a:pt x="0" y="33"/>
                    <a:pt x="0" y="33"/>
                    <a:pt x="0" y="33"/>
                  </a:cubicBezTo>
                  <a:moveTo>
                    <a:pt x="3" y="22"/>
                  </a:moveTo>
                  <a:cubicBezTo>
                    <a:pt x="2" y="25"/>
                    <a:pt x="1" y="29"/>
                    <a:pt x="0" y="33"/>
                  </a:cubicBezTo>
                  <a:cubicBezTo>
                    <a:pt x="1" y="29"/>
                    <a:pt x="1" y="25"/>
                    <a:pt x="3" y="22"/>
                  </a:cubicBezTo>
                  <a:moveTo>
                    <a:pt x="3" y="22"/>
                  </a:moveTo>
                  <a:cubicBezTo>
                    <a:pt x="3" y="22"/>
                    <a:pt x="3" y="22"/>
                    <a:pt x="3" y="22"/>
                  </a:cubicBezTo>
                  <a:cubicBezTo>
                    <a:pt x="3" y="22"/>
                    <a:pt x="3" y="22"/>
                    <a:pt x="3" y="22"/>
                  </a:cubicBezTo>
                  <a:moveTo>
                    <a:pt x="3" y="22"/>
                  </a:moveTo>
                  <a:cubicBezTo>
                    <a:pt x="3" y="22"/>
                    <a:pt x="3" y="22"/>
                    <a:pt x="3" y="22"/>
                  </a:cubicBezTo>
                  <a:cubicBezTo>
                    <a:pt x="3" y="22"/>
                    <a:pt x="3" y="22"/>
                    <a:pt x="3" y="22"/>
                  </a:cubicBezTo>
                  <a:moveTo>
                    <a:pt x="2363" y="20"/>
                  </a:moveTo>
                  <a:cubicBezTo>
                    <a:pt x="2365" y="25"/>
                    <a:pt x="2366" y="30"/>
                    <a:pt x="2366" y="35"/>
                  </a:cubicBezTo>
                  <a:cubicBezTo>
                    <a:pt x="2366" y="40"/>
                    <a:pt x="2365" y="44"/>
                    <a:pt x="2363" y="49"/>
                  </a:cubicBezTo>
                  <a:cubicBezTo>
                    <a:pt x="2365" y="45"/>
                    <a:pt x="2366" y="40"/>
                    <a:pt x="2366" y="35"/>
                  </a:cubicBezTo>
                  <a:cubicBezTo>
                    <a:pt x="2366" y="30"/>
                    <a:pt x="2365" y="25"/>
                    <a:pt x="2363" y="20"/>
                  </a:cubicBezTo>
                  <a:moveTo>
                    <a:pt x="2362" y="20"/>
                  </a:moveTo>
                  <a:cubicBezTo>
                    <a:pt x="2362" y="20"/>
                    <a:pt x="2362" y="20"/>
                    <a:pt x="2362" y="20"/>
                  </a:cubicBezTo>
                  <a:cubicBezTo>
                    <a:pt x="2362" y="20"/>
                    <a:pt x="2362" y="20"/>
                    <a:pt x="2362" y="20"/>
                  </a:cubicBezTo>
                  <a:moveTo>
                    <a:pt x="2245" y="0"/>
                  </a:moveTo>
                  <a:cubicBezTo>
                    <a:pt x="121" y="0"/>
                    <a:pt x="121" y="0"/>
                    <a:pt x="121" y="0"/>
                  </a:cubicBezTo>
                  <a:cubicBezTo>
                    <a:pt x="86" y="35"/>
                    <a:pt x="86" y="35"/>
                    <a:pt x="86" y="35"/>
                  </a:cubicBezTo>
                  <a:cubicBezTo>
                    <a:pt x="121" y="70"/>
                    <a:pt x="121" y="70"/>
                    <a:pt x="121" y="70"/>
                  </a:cubicBezTo>
                  <a:cubicBezTo>
                    <a:pt x="2245" y="70"/>
                    <a:pt x="2245" y="70"/>
                    <a:pt x="2245" y="70"/>
                  </a:cubicBezTo>
                  <a:cubicBezTo>
                    <a:pt x="2280" y="35"/>
                    <a:pt x="2280" y="35"/>
                    <a:pt x="2280" y="35"/>
                  </a:cubicBezTo>
                  <a:cubicBezTo>
                    <a:pt x="2245" y="0"/>
                    <a:pt x="2245" y="0"/>
                    <a:pt x="2245"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mn-lt"/>
                <a:ea typeface="MS PGothic" panose="020B0600070205080204" pitchFamily="34" charset="-128"/>
              </a:endParaRPr>
            </a:p>
          </p:txBody>
        </p:sp>
        <p:sp>
          <p:nvSpPr>
            <p:cNvPr id="173" name="Freeform 13">
              <a:extLst>
                <a:ext uri="{FF2B5EF4-FFF2-40B4-BE49-F238E27FC236}">
                  <a16:creationId xmlns:a16="http://schemas.microsoft.com/office/drawing/2014/main" id="{1F7D9C3F-E61F-3D4C-B1A4-44E2A52E716B}"/>
                </a:ext>
              </a:extLst>
            </p:cNvPr>
            <p:cNvSpPr>
              <a:spLocks/>
            </p:cNvSpPr>
            <p:nvPr/>
          </p:nvSpPr>
          <p:spPr bwMode="auto">
            <a:xfrm>
              <a:off x="8259763" y="3175001"/>
              <a:ext cx="295275" cy="201612"/>
            </a:xfrm>
            <a:custGeom>
              <a:avLst/>
              <a:gdLst>
                <a:gd name="T0" fmla="*/ 38 w 169"/>
                <a:gd name="T1" fmla="*/ 0 h 116"/>
                <a:gd name="T2" fmla="*/ 13 w 169"/>
                <a:gd name="T3" fmla="*/ 10 h 116"/>
                <a:gd name="T4" fmla="*/ 13 w 169"/>
                <a:gd name="T5" fmla="*/ 60 h 116"/>
                <a:gd name="T6" fmla="*/ 59 w 169"/>
                <a:gd name="T7" fmla="*/ 106 h 116"/>
                <a:gd name="T8" fmla="*/ 144 w 169"/>
                <a:gd name="T9" fmla="*/ 106 h 116"/>
                <a:gd name="T10" fmla="*/ 144 w 169"/>
                <a:gd name="T11" fmla="*/ 106 h 116"/>
                <a:gd name="T12" fmla="*/ 147 w 169"/>
                <a:gd name="T13" fmla="*/ 106 h 116"/>
                <a:gd name="T14" fmla="*/ 147 w 169"/>
                <a:gd name="T15" fmla="*/ 106 h 116"/>
                <a:gd name="T16" fmla="*/ 147 w 169"/>
                <a:gd name="T17" fmla="*/ 106 h 116"/>
                <a:gd name="T18" fmla="*/ 157 w 169"/>
                <a:gd name="T19" fmla="*/ 108 h 116"/>
                <a:gd name="T20" fmla="*/ 157 w 169"/>
                <a:gd name="T21" fmla="*/ 108 h 116"/>
                <a:gd name="T22" fmla="*/ 157 w 169"/>
                <a:gd name="T23" fmla="*/ 108 h 116"/>
                <a:gd name="T24" fmla="*/ 169 w 169"/>
                <a:gd name="T25" fmla="*/ 116 h 116"/>
                <a:gd name="T26" fmla="*/ 63 w 169"/>
                <a:gd name="T27" fmla="*/ 10 h 116"/>
                <a:gd name="T28" fmla="*/ 38 w 169"/>
                <a:gd name="T29"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9" h="116">
                  <a:moveTo>
                    <a:pt x="38" y="0"/>
                  </a:moveTo>
                  <a:cubicBezTo>
                    <a:pt x="29" y="0"/>
                    <a:pt x="20" y="3"/>
                    <a:pt x="13" y="10"/>
                  </a:cubicBezTo>
                  <a:cubicBezTo>
                    <a:pt x="0" y="24"/>
                    <a:pt x="0" y="46"/>
                    <a:pt x="13" y="60"/>
                  </a:cubicBezTo>
                  <a:cubicBezTo>
                    <a:pt x="59" y="106"/>
                    <a:pt x="59" y="106"/>
                    <a:pt x="59" y="106"/>
                  </a:cubicBezTo>
                  <a:cubicBezTo>
                    <a:pt x="144" y="106"/>
                    <a:pt x="144" y="106"/>
                    <a:pt x="144" y="106"/>
                  </a:cubicBezTo>
                  <a:cubicBezTo>
                    <a:pt x="144" y="106"/>
                    <a:pt x="144" y="106"/>
                    <a:pt x="144" y="106"/>
                  </a:cubicBezTo>
                  <a:cubicBezTo>
                    <a:pt x="145" y="106"/>
                    <a:pt x="146" y="106"/>
                    <a:pt x="147" y="106"/>
                  </a:cubicBezTo>
                  <a:cubicBezTo>
                    <a:pt x="147" y="106"/>
                    <a:pt x="147" y="106"/>
                    <a:pt x="147" y="106"/>
                  </a:cubicBezTo>
                  <a:cubicBezTo>
                    <a:pt x="147" y="106"/>
                    <a:pt x="147" y="106"/>
                    <a:pt x="147" y="106"/>
                  </a:cubicBezTo>
                  <a:cubicBezTo>
                    <a:pt x="151" y="106"/>
                    <a:pt x="154" y="107"/>
                    <a:pt x="157" y="108"/>
                  </a:cubicBezTo>
                  <a:cubicBezTo>
                    <a:pt x="157" y="108"/>
                    <a:pt x="157" y="108"/>
                    <a:pt x="157" y="108"/>
                  </a:cubicBezTo>
                  <a:cubicBezTo>
                    <a:pt x="157" y="108"/>
                    <a:pt x="157" y="108"/>
                    <a:pt x="157" y="108"/>
                  </a:cubicBezTo>
                  <a:cubicBezTo>
                    <a:pt x="161" y="109"/>
                    <a:pt x="165" y="112"/>
                    <a:pt x="169" y="116"/>
                  </a:cubicBezTo>
                  <a:cubicBezTo>
                    <a:pt x="63" y="10"/>
                    <a:pt x="63" y="10"/>
                    <a:pt x="63" y="10"/>
                  </a:cubicBezTo>
                  <a:cubicBezTo>
                    <a:pt x="57" y="3"/>
                    <a:pt x="48" y="0"/>
                    <a:pt x="38"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mn-lt"/>
                <a:ea typeface="MS PGothic" panose="020B0600070205080204" pitchFamily="34" charset="-128"/>
              </a:endParaRPr>
            </a:p>
          </p:txBody>
        </p:sp>
        <p:sp>
          <p:nvSpPr>
            <p:cNvPr id="174" name="Freeform 14">
              <a:extLst>
                <a:ext uri="{FF2B5EF4-FFF2-40B4-BE49-F238E27FC236}">
                  <a16:creationId xmlns:a16="http://schemas.microsoft.com/office/drawing/2014/main" id="{A1178976-A24A-0442-AF5F-159762B8C894}"/>
                </a:ext>
              </a:extLst>
            </p:cNvPr>
            <p:cNvSpPr>
              <a:spLocks noEditPoints="1"/>
            </p:cNvSpPr>
            <p:nvPr/>
          </p:nvSpPr>
          <p:spPr bwMode="auto">
            <a:xfrm>
              <a:off x="8360569" y="3359151"/>
              <a:ext cx="171450" cy="61912"/>
            </a:xfrm>
            <a:custGeom>
              <a:avLst/>
              <a:gdLst>
                <a:gd name="T0" fmla="*/ 98 w 98"/>
                <a:gd name="T1" fmla="*/ 2 h 35"/>
                <a:gd name="T2" fmla="*/ 98 w 98"/>
                <a:gd name="T3" fmla="*/ 2 h 35"/>
                <a:gd name="T4" fmla="*/ 98 w 98"/>
                <a:gd name="T5" fmla="*/ 2 h 35"/>
                <a:gd name="T6" fmla="*/ 88 w 98"/>
                <a:gd name="T7" fmla="*/ 0 h 35"/>
                <a:gd name="T8" fmla="*/ 98 w 98"/>
                <a:gd name="T9" fmla="*/ 2 h 35"/>
                <a:gd name="T10" fmla="*/ 88 w 98"/>
                <a:gd name="T11" fmla="*/ 0 h 35"/>
                <a:gd name="T12" fmla="*/ 88 w 98"/>
                <a:gd name="T13" fmla="*/ 0 h 35"/>
                <a:gd name="T14" fmla="*/ 88 w 98"/>
                <a:gd name="T15" fmla="*/ 0 h 35"/>
                <a:gd name="T16" fmla="*/ 88 w 98"/>
                <a:gd name="T17" fmla="*/ 0 h 35"/>
                <a:gd name="T18" fmla="*/ 85 w 98"/>
                <a:gd name="T19" fmla="*/ 0 h 35"/>
                <a:gd name="T20" fmla="*/ 0 w 98"/>
                <a:gd name="T21" fmla="*/ 0 h 35"/>
                <a:gd name="T22" fmla="*/ 35 w 98"/>
                <a:gd name="T23" fmla="*/ 35 h 35"/>
                <a:gd name="T24" fmla="*/ 60 w 98"/>
                <a:gd name="T25" fmla="*/ 10 h 35"/>
                <a:gd name="T26" fmla="*/ 85 w 98"/>
                <a:gd name="T27"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8" h="35">
                  <a:moveTo>
                    <a:pt x="98" y="2"/>
                  </a:moveTo>
                  <a:cubicBezTo>
                    <a:pt x="98" y="2"/>
                    <a:pt x="98" y="2"/>
                    <a:pt x="98" y="2"/>
                  </a:cubicBezTo>
                  <a:cubicBezTo>
                    <a:pt x="98" y="2"/>
                    <a:pt x="98" y="2"/>
                    <a:pt x="98" y="2"/>
                  </a:cubicBezTo>
                  <a:moveTo>
                    <a:pt x="88" y="0"/>
                  </a:moveTo>
                  <a:cubicBezTo>
                    <a:pt x="92" y="0"/>
                    <a:pt x="95" y="1"/>
                    <a:pt x="98" y="2"/>
                  </a:cubicBezTo>
                  <a:cubicBezTo>
                    <a:pt x="95" y="1"/>
                    <a:pt x="92" y="0"/>
                    <a:pt x="88" y="0"/>
                  </a:cubicBezTo>
                  <a:moveTo>
                    <a:pt x="88" y="0"/>
                  </a:moveTo>
                  <a:cubicBezTo>
                    <a:pt x="88" y="0"/>
                    <a:pt x="88" y="0"/>
                    <a:pt x="88" y="0"/>
                  </a:cubicBezTo>
                  <a:cubicBezTo>
                    <a:pt x="88" y="0"/>
                    <a:pt x="88" y="0"/>
                    <a:pt x="88" y="0"/>
                  </a:cubicBezTo>
                  <a:moveTo>
                    <a:pt x="85" y="0"/>
                  </a:moveTo>
                  <a:cubicBezTo>
                    <a:pt x="0" y="0"/>
                    <a:pt x="0" y="0"/>
                    <a:pt x="0" y="0"/>
                  </a:cubicBezTo>
                  <a:cubicBezTo>
                    <a:pt x="35" y="35"/>
                    <a:pt x="35" y="35"/>
                    <a:pt x="35" y="35"/>
                  </a:cubicBezTo>
                  <a:cubicBezTo>
                    <a:pt x="60" y="10"/>
                    <a:pt x="60" y="10"/>
                    <a:pt x="60" y="10"/>
                  </a:cubicBezTo>
                  <a:cubicBezTo>
                    <a:pt x="67" y="3"/>
                    <a:pt x="76" y="0"/>
                    <a:pt x="8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mn-lt"/>
                <a:ea typeface="MS PGothic" panose="020B0600070205080204" pitchFamily="34" charset="-128"/>
              </a:endParaRPr>
            </a:p>
          </p:txBody>
        </p:sp>
        <p:sp>
          <p:nvSpPr>
            <p:cNvPr id="175" name="Freeform 15">
              <a:extLst>
                <a:ext uri="{FF2B5EF4-FFF2-40B4-BE49-F238E27FC236}">
                  <a16:creationId xmlns:a16="http://schemas.microsoft.com/office/drawing/2014/main" id="{9DEEEEE6-008D-9F43-87C7-4483EB5B754F}"/>
                </a:ext>
              </a:extLst>
            </p:cNvPr>
            <p:cNvSpPr>
              <a:spLocks noEditPoints="1"/>
            </p:cNvSpPr>
            <p:nvPr/>
          </p:nvSpPr>
          <p:spPr bwMode="auto">
            <a:xfrm>
              <a:off x="8556625" y="3444876"/>
              <a:ext cx="12700" cy="17462"/>
            </a:xfrm>
            <a:custGeom>
              <a:avLst/>
              <a:gdLst>
                <a:gd name="T0" fmla="*/ 7 w 7"/>
                <a:gd name="T1" fmla="*/ 0 h 10"/>
                <a:gd name="T2" fmla="*/ 7 w 7"/>
                <a:gd name="T3" fmla="*/ 0 h 10"/>
                <a:gd name="T4" fmla="*/ 7 w 7"/>
                <a:gd name="T5" fmla="*/ 0 h 10"/>
                <a:gd name="T6" fmla="*/ 7 w 7"/>
                <a:gd name="T7" fmla="*/ 0 h 10"/>
                <a:gd name="T8" fmla="*/ 0 w 7"/>
                <a:gd name="T9" fmla="*/ 10 h 10"/>
                <a:gd name="T10" fmla="*/ 0 w 7"/>
                <a:gd name="T11" fmla="*/ 10 h 10"/>
                <a:gd name="T12" fmla="*/ 7 w 7"/>
                <a:gd name="T13" fmla="*/ 0 h 10"/>
                <a:gd name="T14" fmla="*/ 7 w 7"/>
                <a:gd name="T15" fmla="*/ 0 h 10"/>
                <a:gd name="T16" fmla="*/ 7 w 7"/>
                <a:gd name="T17" fmla="*/ 0 h 10"/>
                <a:gd name="T18" fmla="*/ 7 w 7"/>
                <a:gd name="T19" fmla="*/ 0 h 10"/>
                <a:gd name="T20" fmla="*/ 7 w 7"/>
                <a:gd name="T21" fmla="*/ 0 h 10"/>
                <a:gd name="T22" fmla="*/ 7 w 7"/>
                <a:gd name="T2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 h="10">
                  <a:moveTo>
                    <a:pt x="7" y="0"/>
                  </a:moveTo>
                  <a:cubicBezTo>
                    <a:pt x="7" y="0"/>
                    <a:pt x="7" y="0"/>
                    <a:pt x="7" y="0"/>
                  </a:cubicBezTo>
                  <a:cubicBezTo>
                    <a:pt x="7" y="0"/>
                    <a:pt x="7" y="0"/>
                    <a:pt x="7" y="0"/>
                  </a:cubicBezTo>
                  <a:cubicBezTo>
                    <a:pt x="7" y="0"/>
                    <a:pt x="7" y="0"/>
                    <a:pt x="7" y="0"/>
                  </a:cubicBezTo>
                  <a:cubicBezTo>
                    <a:pt x="5" y="4"/>
                    <a:pt x="3" y="7"/>
                    <a:pt x="0" y="10"/>
                  </a:cubicBezTo>
                  <a:cubicBezTo>
                    <a:pt x="0" y="10"/>
                    <a:pt x="0" y="10"/>
                    <a:pt x="0" y="10"/>
                  </a:cubicBezTo>
                  <a:cubicBezTo>
                    <a:pt x="3" y="7"/>
                    <a:pt x="5" y="4"/>
                    <a:pt x="7" y="0"/>
                  </a:cubicBezTo>
                  <a:moveTo>
                    <a:pt x="7" y="0"/>
                  </a:moveTo>
                  <a:cubicBezTo>
                    <a:pt x="7" y="0"/>
                    <a:pt x="7" y="0"/>
                    <a:pt x="7" y="0"/>
                  </a:cubicBezTo>
                  <a:cubicBezTo>
                    <a:pt x="7" y="0"/>
                    <a:pt x="7" y="0"/>
                    <a:pt x="7" y="0"/>
                  </a:cubicBezTo>
                  <a:cubicBezTo>
                    <a:pt x="7" y="0"/>
                    <a:pt x="7" y="0"/>
                    <a:pt x="7" y="0"/>
                  </a:cubicBezTo>
                  <a:cubicBezTo>
                    <a:pt x="7" y="0"/>
                    <a:pt x="7" y="0"/>
                    <a:pt x="7" y="0"/>
                  </a:cubicBezTo>
                </a:path>
              </a:pathLst>
            </a:custGeom>
            <a:solidFill>
              <a:srgbClr val="01BC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mn-lt"/>
                <a:ea typeface="MS PGothic" panose="020B0600070205080204" pitchFamily="34" charset="-128"/>
              </a:endParaRPr>
            </a:p>
          </p:txBody>
        </p:sp>
        <p:sp>
          <p:nvSpPr>
            <p:cNvPr id="176" name="Freeform 16">
              <a:extLst>
                <a:ext uri="{FF2B5EF4-FFF2-40B4-BE49-F238E27FC236}">
                  <a16:creationId xmlns:a16="http://schemas.microsoft.com/office/drawing/2014/main" id="{B494786C-1272-6645-9E56-134BE4E74A35}"/>
                </a:ext>
              </a:extLst>
            </p:cNvPr>
            <p:cNvSpPr>
              <a:spLocks noEditPoints="1"/>
            </p:cNvSpPr>
            <p:nvPr/>
          </p:nvSpPr>
          <p:spPr bwMode="auto">
            <a:xfrm>
              <a:off x="8569325" y="3421063"/>
              <a:ext cx="4763" cy="23812"/>
            </a:xfrm>
            <a:custGeom>
              <a:avLst/>
              <a:gdLst>
                <a:gd name="T0" fmla="*/ 0 w 3"/>
                <a:gd name="T1" fmla="*/ 14 h 14"/>
                <a:gd name="T2" fmla="*/ 0 w 3"/>
                <a:gd name="T3" fmla="*/ 14 h 14"/>
                <a:gd name="T4" fmla="*/ 0 w 3"/>
                <a:gd name="T5" fmla="*/ 14 h 14"/>
                <a:gd name="T6" fmla="*/ 0 w 3"/>
                <a:gd name="T7" fmla="*/ 14 h 14"/>
                <a:gd name="T8" fmla="*/ 0 w 3"/>
                <a:gd name="T9" fmla="*/ 14 h 14"/>
                <a:gd name="T10" fmla="*/ 0 w 3"/>
                <a:gd name="T11" fmla="*/ 14 h 14"/>
                <a:gd name="T12" fmla="*/ 0 w 3"/>
                <a:gd name="T13" fmla="*/ 14 h 14"/>
                <a:gd name="T14" fmla="*/ 0 w 3"/>
                <a:gd name="T15" fmla="*/ 14 h 14"/>
                <a:gd name="T16" fmla="*/ 3 w 3"/>
                <a:gd name="T17" fmla="*/ 0 h 14"/>
                <a:gd name="T18" fmla="*/ 0 w 3"/>
                <a:gd name="T19" fmla="*/ 14 h 14"/>
                <a:gd name="T20" fmla="*/ 0 w 3"/>
                <a:gd name="T21" fmla="*/ 14 h 14"/>
                <a:gd name="T22" fmla="*/ 3 w 3"/>
                <a:gd name="T23"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 h="14">
                  <a:moveTo>
                    <a:pt x="0" y="14"/>
                  </a:moveTo>
                  <a:cubicBezTo>
                    <a:pt x="0" y="14"/>
                    <a:pt x="0" y="14"/>
                    <a:pt x="0" y="14"/>
                  </a:cubicBezTo>
                  <a:cubicBezTo>
                    <a:pt x="0" y="14"/>
                    <a:pt x="0" y="14"/>
                    <a:pt x="0" y="14"/>
                  </a:cubicBezTo>
                  <a:moveTo>
                    <a:pt x="0" y="14"/>
                  </a:moveTo>
                  <a:cubicBezTo>
                    <a:pt x="0" y="14"/>
                    <a:pt x="0" y="14"/>
                    <a:pt x="0" y="14"/>
                  </a:cubicBezTo>
                  <a:cubicBezTo>
                    <a:pt x="0" y="14"/>
                    <a:pt x="0" y="14"/>
                    <a:pt x="0" y="14"/>
                  </a:cubicBezTo>
                  <a:cubicBezTo>
                    <a:pt x="0" y="14"/>
                    <a:pt x="0" y="14"/>
                    <a:pt x="0" y="14"/>
                  </a:cubicBezTo>
                  <a:cubicBezTo>
                    <a:pt x="0" y="14"/>
                    <a:pt x="0" y="14"/>
                    <a:pt x="0" y="14"/>
                  </a:cubicBezTo>
                  <a:moveTo>
                    <a:pt x="3" y="0"/>
                  </a:moveTo>
                  <a:cubicBezTo>
                    <a:pt x="3" y="5"/>
                    <a:pt x="2" y="9"/>
                    <a:pt x="0" y="14"/>
                  </a:cubicBezTo>
                  <a:cubicBezTo>
                    <a:pt x="0" y="14"/>
                    <a:pt x="0" y="14"/>
                    <a:pt x="0" y="14"/>
                  </a:cubicBezTo>
                  <a:cubicBezTo>
                    <a:pt x="2" y="9"/>
                    <a:pt x="3" y="5"/>
                    <a:pt x="3" y="0"/>
                  </a:cubicBezTo>
                </a:path>
              </a:pathLst>
            </a:custGeom>
            <a:solidFill>
              <a:srgbClr val="008B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mn-lt"/>
                <a:ea typeface="MS PGothic" panose="020B0600070205080204" pitchFamily="34" charset="-128"/>
              </a:endParaRPr>
            </a:p>
          </p:txBody>
        </p:sp>
        <p:sp>
          <p:nvSpPr>
            <p:cNvPr id="177" name="Freeform 17">
              <a:extLst>
                <a:ext uri="{FF2B5EF4-FFF2-40B4-BE49-F238E27FC236}">
                  <a16:creationId xmlns:a16="http://schemas.microsoft.com/office/drawing/2014/main" id="{35F91D7A-C587-194A-BAE8-225718B1AF2A}"/>
                </a:ext>
              </a:extLst>
            </p:cNvPr>
            <p:cNvSpPr>
              <a:spLocks noEditPoints="1"/>
            </p:cNvSpPr>
            <p:nvPr/>
          </p:nvSpPr>
          <p:spPr bwMode="auto">
            <a:xfrm>
              <a:off x="8555038" y="3376613"/>
              <a:ext cx="14288" cy="17462"/>
            </a:xfrm>
            <a:custGeom>
              <a:avLst/>
              <a:gdLst>
                <a:gd name="T0" fmla="*/ 7 w 8"/>
                <a:gd name="T1" fmla="*/ 10 h 10"/>
                <a:gd name="T2" fmla="*/ 8 w 8"/>
                <a:gd name="T3" fmla="*/ 10 h 10"/>
                <a:gd name="T4" fmla="*/ 7 w 8"/>
                <a:gd name="T5" fmla="*/ 10 h 10"/>
                <a:gd name="T6" fmla="*/ 0 w 8"/>
                <a:gd name="T7" fmla="*/ 0 h 10"/>
                <a:gd name="T8" fmla="*/ 0 w 8"/>
                <a:gd name="T9" fmla="*/ 0 h 10"/>
                <a:gd name="T10" fmla="*/ 2 w 8"/>
                <a:gd name="T11" fmla="*/ 2 h 10"/>
                <a:gd name="T12" fmla="*/ 2 w 8"/>
                <a:gd name="T13" fmla="*/ 2 h 10"/>
                <a:gd name="T14" fmla="*/ 2 w 8"/>
                <a:gd name="T15" fmla="*/ 2 h 10"/>
                <a:gd name="T16" fmla="*/ 7 w 8"/>
                <a:gd name="T17" fmla="*/ 9 h 10"/>
                <a:gd name="T18" fmla="*/ 7 w 8"/>
                <a:gd name="T19" fmla="*/ 9 h 10"/>
                <a:gd name="T20" fmla="*/ 7 w 8"/>
                <a:gd name="T21" fmla="*/ 10 h 10"/>
                <a:gd name="T22" fmla="*/ 7 w 8"/>
                <a:gd name="T23" fmla="*/ 10 h 10"/>
                <a:gd name="T24" fmla="*/ 7 w 8"/>
                <a:gd name="T25" fmla="*/ 10 h 10"/>
                <a:gd name="T26" fmla="*/ 7 w 8"/>
                <a:gd name="T27" fmla="*/ 10 h 10"/>
                <a:gd name="T28" fmla="*/ 0 w 8"/>
                <a:gd name="T29" fmla="*/ 0 h 10"/>
                <a:gd name="T30" fmla="*/ 0 w 8"/>
                <a:gd name="T3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 h="10">
                  <a:moveTo>
                    <a:pt x="7" y="10"/>
                  </a:moveTo>
                  <a:cubicBezTo>
                    <a:pt x="8" y="10"/>
                    <a:pt x="8" y="10"/>
                    <a:pt x="8" y="10"/>
                  </a:cubicBezTo>
                  <a:cubicBezTo>
                    <a:pt x="8" y="10"/>
                    <a:pt x="8" y="10"/>
                    <a:pt x="7" y="10"/>
                  </a:cubicBezTo>
                  <a:moveTo>
                    <a:pt x="0" y="0"/>
                  </a:moveTo>
                  <a:cubicBezTo>
                    <a:pt x="0" y="0"/>
                    <a:pt x="0" y="0"/>
                    <a:pt x="0" y="0"/>
                  </a:cubicBezTo>
                  <a:cubicBezTo>
                    <a:pt x="1" y="0"/>
                    <a:pt x="2" y="1"/>
                    <a:pt x="2" y="2"/>
                  </a:cubicBezTo>
                  <a:cubicBezTo>
                    <a:pt x="2" y="2"/>
                    <a:pt x="2" y="2"/>
                    <a:pt x="2" y="2"/>
                  </a:cubicBezTo>
                  <a:cubicBezTo>
                    <a:pt x="2" y="2"/>
                    <a:pt x="2" y="2"/>
                    <a:pt x="2" y="2"/>
                  </a:cubicBezTo>
                  <a:cubicBezTo>
                    <a:pt x="4" y="4"/>
                    <a:pt x="6" y="7"/>
                    <a:pt x="7" y="9"/>
                  </a:cubicBezTo>
                  <a:cubicBezTo>
                    <a:pt x="7" y="9"/>
                    <a:pt x="7" y="9"/>
                    <a:pt x="7" y="9"/>
                  </a:cubicBezTo>
                  <a:cubicBezTo>
                    <a:pt x="7" y="9"/>
                    <a:pt x="7" y="9"/>
                    <a:pt x="7" y="10"/>
                  </a:cubicBezTo>
                  <a:cubicBezTo>
                    <a:pt x="7" y="10"/>
                    <a:pt x="7" y="10"/>
                    <a:pt x="7" y="10"/>
                  </a:cubicBezTo>
                  <a:cubicBezTo>
                    <a:pt x="7" y="10"/>
                    <a:pt x="7" y="10"/>
                    <a:pt x="7" y="10"/>
                  </a:cubicBezTo>
                  <a:cubicBezTo>
                    <a:pt x="7" y="10"/>
                    <a:pt x="7" y="10"/>
                    <a:pt x="7" y="10"/>
                  </a:cubicBezTo>
                  <a:cubicBezTo>
                    <a:pt x="6" y="6"/>
                    <a:pt x="3" y="3"/>
                    <a:pt x="0" y="0"/>
                  </a:cubicBezTo>
                  <a:cubicBezTo>
                    <a:pt x="0" y="0"/>
                    <a:pt x="0" y="0"/>
                    <a:pt x="0" y="0"/>
                  </a:cubicBezTo>
                </a:path>
              </a:pathLst>
            </a:custGeom>
            <a:solidFill>
              <a:srgbClr val="01BC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mn-lt"/>
                <a:ea typeface="MS PGothic" panose="020B0600070205080204" pitchFamily="34" charset="-128"/>
              </a:endParaRPr>
            </a:p>
          </p:txBody>
        </p:sp>
        <p:sp>
          <p:nvSpPr>
            <p:cNvPr id="178" name="Freeform 18">
              <a:extLst>
                <a:ext uri="{FF2B5EF4-FFF2-40B4-BE49-F238E27FC236}">
                  <a16:creationId xmlns:a16="http://schemas.microsoft.com/office/drawing/2014/main" id="{95FE4335-BBBA-BF40-80FC-A3132F103FCE}"/>
                </a:ext>
              </a:extLst>
            </p:cNvPr>
            <p:cNvSpPr>
              <a:spLocks noEditPoints="1"/>
            </p:cNvSpPr>
            <p:nvPr/>
          </p:nvSpPr>
          <p:spPr bwMode="auto">
            <a:xfrm>
              <a:off x="8555038" y="3376613"/>
              <a:ext cx="19050" cy="44450"/>
            </a:xfrm>
            <a:custGeom>
              <a:avLst/>
              <a:gdLst>
                <a:gd name="T0" fmla="*/ 7 w 11"/>
                <a:gd name="T1" fmla="*/ 10 h 25"/>
                <a:gd name="T2" fmla="*/ 11 w 11"/>
                <a:gd name="T3" fmla="*/ 25 h 25"/>
                <a:gd name="T4" fmla="*/ 8 w 11"/>
                <a:gd name="T5" fmla="*/ 10 h 25"/>
                <a:gd name="T6" fmla="*/ 7 w 11"/>
                <a:gd name="T7" fmla="*/ 10 h 25"/>
                <a:gd name="T8" fmla="*/ 7 w 11"/>
                <a:gd name="T9" fmla="*/ 10 h 25"/>
                <a:gd name="T10" fmla="*/ 7 w 11"/>
                <a:gd name="T11" fmla="*/ 10 h 25"/>
                <a:gd name="T12" fmla="*/ 7 w 11"/>
                <a:gd name="T13" fmla="*/ 10 h 25"/>
                <a:gd name="T14" fmla="*/ 7 w 11"/>
                <a:gd name="T15" fmla="*/ 10 h 25"/>
                <a:gd name="T16" fmla="*/ 7 w 11"/>
                <a:gd name="T17" fmla="*/ 10 h 25"/>
                <a:gd name="T18" fmla="*/ 7 w 11"/>
                <a:gd name="T19" fmla="*/ 9 h 25"/>
                <a:gd name="T20" fmla="*/ 7 w 11"/>
                <a:gd name="T21" fmla="*/ 9 h 25"/>
                <a:gd name="T22" fmla="*/ 7 w 11"/>
                <a:gd name="T23" fmla="*/ 9 h 25"/>
                <a:gd name="T24" fmla="*/ 2 w 11"/>
                <a:gd name="T25" fmla="*/ 2 h 25"/>
                <a:gd name="T26" fmla="*/ 2 w 11"/>
                <a:gd name="T27" fmla="*/ 2 h 25"/>
                <a:gd name="T28" fmla="*/ 2 w 11"/>
                <a:gd name="T29" fmla="*/ 2 h 25"/>
                <a:gd name="T30" fmla="*/ 0 w 11"/>
                <a:gd name="T31" fmla="*/ 0 h 25"/>
                <a:gd name="T32" fmla="*/ 0 w 11"/>
                <a:gd name="T33" fmla="*/ 0 h 25"/>
                <a:gd name="T34" fmla="*/ 2 w 11"/>
                <a:gd name="T35" fmla="*/ 2 h 25"/>
                <a:gd name="T36" fmla="*/ 0 w 11"/>
                <a:gd name="T37"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 h="25">
                  <a:moveTo>
                    <a:pt x="7" y="10"/>
                  </a:moveTo>
                  <a:cubicBezTo>
                    <a:pt x="10" y="14"/>
                    <a:pt x="11" y="20"/>
                    <a:pt x="11" y="25"/>
                  </a:cubicBezTo>
                  <a:cubicBezTo>
                    <a:pt x="11" y="20"/>
                    <a:pt x="10" y="15"/>
                    <a:pt x="8" y="10"/>
                  </a:cubicBezTo>
                  <a:cubicBezTo>
                    <a:pt x="8" y="10"/>
                    <a:pt x="8" y="10"/>
                    <a:pt x="7" y="10"/>
                  </a:cubicBezTo>
                  <a:cubicBezTo>
                    <a:pt x="7" y="10"/>
                    <a:pt x="7" y="10"/>
                    <a:pt x="7" y="10"/>
                  </a:cubicBezTo>
                  <a:cubicBezTo>
                    <a:pt x="7" y="10"/>
                    <a:pt x="7" y="10"/>
                    <a:pt x="7" y="10"/>
                  </a:cubicBezTo>
                  <a:moveTo>
                    <a:pt x="7" y="10"/>
                  </a:moveTo>
                  <a:cubicBezTo>
                    <a:pt x="7" y="10"/>
                    <a:pt x="7" y="10"/>
                    <a:pt x="7" y="10"/>
                  </a:cubicBezTo>
                  <a:cubicBezTo>
                    <a:pt x="7" y="10"/>
                    <a:pt x="7" y="10"/>
                    <a:pt x="7" y="10"/>
                  </a:cubicBezTo>
                  <a:moveTo>
                    <a:pt x="7" y="9"/>
                  </a:moveTo>
                  <a:cubicBezTo>
                    <a:pt x="7" y="9"/>
                    <a:pt x="7" y="9"/>
                    <a:pt x="7" y="9"/>
                  </a:cubicBezTo>
                  <a:cubicBezTo>
                    <a:pt x="7" y="9"/>
                    <a:pt x="7" y="9"/>
                    <a:pt x="7" y="9"/>
                  </a:cubicBezTo>
                  <a:moveTo>
                    <a:pt x="2" y="2"/>
                  </a:moveTo>
                  <a:cubicBezTo>
                    <a:pt x="2" y="2"/>
                    <a:pt x="2" y="2"/>
                    <a:pt x="2" y="2"/>
                  </a:cubicBezTo>
                  <a:cubicBezTo>
                    <a:pt x="2" y="2"/>
                    <a:pt x="2" y="2"/>
                    <a:pt x="2" y="2"/>
                  </a:cubicBezTo>
                  <a:moveTo>
                    <a:pt x="0" y="0"/>
                  </a:moveTo>
                  <a:cubicBezTo>
                    <a:pt x="0" y="0"/>
                    <a:pt x="0" y="0"/>
                    <a:pt x="0" y="0"/>
                  </a:cubicBezTo>
                  <a:cubicBezTo>
                    <a:pt x="1" y="1"/>
                    <a:pt x="2" y="1"/>
                    <a:pt x="2" y="2"/>
                  </a:cubicBezTo>
                  <a:cubicBezTo>
                    <a:pt x="2" y="1"/>
                    <a:pt x="1" y="0"/>
                    <a:pt x="0" y="0"/>
                  </a:cubicBezTo>
                </a:path>
              </a:pathLst>
            </a:custGeom>
            <a:solidFill>
              <a:srgbClr val="008B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mn-lt"/>
                <a:ea typeface="MS PGothic" panose="020B0600070205080204" pitchFamily="34" charset="-128"/>
              </a:endParaRPr>
            </a:p>
          </p:txBody>
        </p:sp>
        <p:sp>
          <p:nvSpPr>
            <p:cNvPr id="179" name="Freeform 19">
              <a:extLst>
                <a:ext uri="{FF2B5EF4-FFF2-40B4-BE49-F238E27FC236}">
                  <a16:creationId xmlns:a16="http://schemas.microsoft.com/office/drawing/2014/main" id="{3A91F804-45A3-574C-AA5B-D1D16E8A6DE9}"/>
                </a:ext>
              </a:extLst>
            </p:cNvPr>
            <p:cNvSpPr>
              <a:spLocks/>
            </p:cNvSpPr>
            <p:nvPr/>
          </p:nvSpPr>
          <p:spPr bwMode="auto">
            <a:xfrm>
              <a:off x="8259763" y="3465513"/>
              <a:ext cx="295275" cy="201612"/>
            </a:xfrm>
            <a:custGeom>
              <a:avLst/>
              <a:gdLst>
                <a:gd name="T0" fmla="*/ 169 w 169"/>
                <a:gd name="T1" fmla="*/ 0 h 116"/>
                <a:gd name="T2" fmla="*/ 169 w 169"/>
                <a:gd name="T3" fmla="*/ 0 h 116"/>
                <a:gd name="T4" fmla="*/ 169 w 169"/>
                <a:gd name="T5" fmla="*/ 0 h 116"/>
                <a:gd name="T6" fmla="*/ 169 w 169"/>
                <a:gd name="T7" fmla="*/ 0 h 116"/>
                <a:gd name="T8" fmla="*/ 169 w 169"/>
                <a:gd name="T9" fmla="*/ 0 h 116"/>
                <a:gd name="T10" fmla="*/ 169 w 169"/>
                <a:gd name="T11" fmla="*/ 0 h 116"/>
                <a:gd name="T12" fmla="*/ 169 w 169"/>
                <a:gd name="T13" fmla="*/ 0 h 116"/>
                <a:gd name="T14" fmla="*/ 169 w 169"/>
                <a:gd name="T15" fmla="*/ 0 h 116"/>
                <a:gd name="T16" fmla="*/ 158 w 169"/>
                <a:gd name="T17" fmla="*/ 8 h 116"/>
                <a:gd name="T18" fmla="*/ 158 w 169"/>
                <a:gd name="T19" fmla="*/ 8 h 116"/>
                <a:gd name="T20" fmla="*/ 157 w 169"/>
                <a:gd name="T21" fmla="*/ 8 h 116"/>
                <a:gd name="T22" fmla="*/ 157 w 169"/>
                <a:gd name="T23" fmla="*/ 8 h 116"/>
                <a:gd name="T24" fmla="*/ 157 w 169"/>
                <a:gd name="T25" fmla="*/ 8 h 116"/>
                <a:gd name="T26" fmla="*/ 147 w 169"/>
                <a:gd name="T27" fmla="*/ 10 h 116"/>
                <a:gd name="T28" fmla="*/ 147 w 169"/>
                <a:gd name="T29" fmla="*/ 10 h 116"/>
                <a:gd name="T30" fmla="*/ 147 w 169"/>
                <a:gd name="T31" fmla="*/ 10 h 116"/>
                <a:gd name="T32" fmla="*/ 146 w 169"/>
                <a:gd name="T33" fmla="*/ 10 h 116"/>
                <a:gd name="T34" fmla="*/ 146 w 169"/>
                <a:gd name="T35" fmla="*/ 10 h 116"/>
                <a:gd name="T36" fmla="*/ 144 w 169"/>
                <a:gd name="T37" fmla="*/ 10 h 116"/>
                <a:gd name="T38" fmla="*/ 144 w 169"/>
                <a:gd name="T39" fmla="*/ 10 h 116"/>
                <a:gd name="T40" fmla="*/ 59 w 169"/>
                <a:gd name="T41" fmla="*/ 10 h 116"/>
                <a:gd name="T42" fmla="*/ 13 w 169"/>
                <a:gd name="T43" fmla="*/ 56 h 116"/>
                <a:gd name="T44" fmla="*/ 13 w 169"/>
                <a:gd name="T45" fmla="*/ 106 h 116"/>
                <a:gd name="T46" fmla="*/ 38 w 169"/>
                <a:gd name="T47" fmla="*/ 116 h 116"/>
                <a:gd name="T48" fmla="*/ 63 w 169"/>
                <a:gd name="T49" fmla="*/ 106 h 116"/>
                <a:gd name="T50" fmla="*/ 169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169" y="0"/>
                  </a:moveTo>
                  <a:cubicBezTo>
                    <a:pt x="169" y="0"/>
                    <a:pt x="169" y="0"/>
                    <a:pt x="169" y="0"/>
                  </a:cubicBezTo>
                  <a:cubicBezTo>
                    <a:pt x="169" y="0"/>
                    <a:pt x="169" y="0"/>
                    <a:pt x="169" y="0"/>
                  </a:cubicBezTo>
                  <a:cubicBezTo>
                    <a:pt x="169" y="0"/>
                    <a:pt x="169" y="0"/>
                    <a:pt x="169" y="0"/>
                  </a:cubicBezTo>
                  <a:cubicBezTo>
                    <a:pt x="169" y="0"/>
                    <a:pt x="169" y="0"/>
                    <a:pt x="169" y="0"/>
                  </a:cubicBezTo>
                  <a:cubicBezTo>
                    <a:pt x="169" y="0"/>
                    <a:pt x="169" y="0"/>
                    <a:pt x="169" y="0"/>
                  </a:cubicBezTo>
                  <a:cubicBezTo>
                    <a:pt x="169" y="0"/>
                    <a:pt x="169" y="0"/>
                    <a:pt x="169" y="0"/>
                  </a:cubicBezTo>
                  <a:cubicBezTo>
                    <a:pt x="169" y="0"/>
                    <a:pt x="169" y="0"/>
                    <a:pt x="169" y="0"/>
                  </a:cubicBezTo>
                  <a:cubicBezTo>
                    <a:pt x="165" y="4"/>
                    <a:pt x="162" y="6"/>
                    <a:pt x="158" y="8"/>
                  </a:cubicBezTo>
                  <a:cubicBezTo>
                    <a:pt x="158" y="8"/>
                    <a:pt x="158" y="8"/>
                    <a:pt x="158" y="8"/>
                  </a:cubicBezTo>
                  <a:cubicBezTo>
                    <a:pt x="157" y="8"/>
                    <a:pt x="157" y="8"/>
                    <a:pt x="157" y="8"/>
                  </a:cubicBezTo>
                  <a:cubicBezTo>
                    <a:pt x="157" y="8"/>
                    <a:pt x="157" y="8"/>
                    <a:pt x="157" y="8"/>
                  </a:cubicBezTo>
                  <a:cubicBezTo>
                    <a:pt x="157" y="8"/>
                    <a:pt x="157" y="8"/>
                    <a:pt x="157" y="8"/>
                  </a:cubicBezTo>
                  <a:cubicBezTo>
                    <a:pt x="154" y="9"/>
                    <a:pt x="150" y="10"/>
                    <a:pt x="147" y="10"/>
                  </a:cubicBezTo>
                  <a:cubicBezTo>
                    <a:pt x="147" y="10"/>
                    <a:pt x="147" y="10"/>
                    <a:pt x="147" y="10"/>
                  </a:cubicBezTo>
                  <a:cubicBezTo>
                    <a:pt x="147" y="10"/>
                    <a:pt x="147" y="10"/>
                    <a:pt x="147" y="10"/>
                  </a:cubicBezTo>
                  <a:cubicBezTo>
                    <a:pt x="147" y="10"/>
                    <a:pt x="146" y="10"/>
                    <a:pt x="146" y="10"/>
                  </a:cubicBezTo>
                  <a:cubicBezTo>
                    <a:pt x="146" y="10"/>
                    <a:pt x="146" y="10"/>
                    <a:pt x="146" y="10"/>
                  </a:cubicBezTo>
                  <a:cubicBezTo>
                    <a:pt x="146" y="10"/>
                    <a:pt x="145" y="10"/>
                    <a:pt x="144" y="10"/>
                  </a:cubicBezTo>
                  <a:cubicBezTo>
                    <a:pt x="144" y="10"/>
                    <a:pt x="144" y="10"/>
                    <a:pt x="144" y="10"/>
                  </a:cubicBezTo>
                  <a:cubicBezTo>
                    <a:pt x="59" y="10"/>
                    <a:pt x="59" y="10"/>
                    <a:pt x="59" y="10"/>
                  </a:cubicBezTo>
                  <a:cubicBezTo>
                    <a:pt x="13" y="56"/>
                    <a:pt x="13" y="56"/>
                    <a:pt x="13" y="56"/>
                  </a:cubicBezTo>
                  <a:cubicBezTo>
                    <a:pt x="0" y="70"/>
                    <a:pt x="0" y="92"/>
                    <a:pt x="13" y="106"/>
                  </a:cubicBezTo>
                  <a:cubicBezTo>
                    <a:pt x="20" y="113"/>
                    <a:pt x="29" y="116"/>
                    <a:pt x="38" y="116"/>
                  </a:cubicBezTo>
                  <a:cubicBezTo>
                    <a:pt x="48" y="116"/>
                    <a:pt x="57" y="113"/>
                    <a:pt x="63" y="106"/>
                  </a:cubicBezTo>
                  <a:cubicBezTo>
                    <a:pt x="169" y="0"/>
                    <a:pt x="169" y="0"/>
                    <a:pt x="169"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mn-lt"/>
                <a:ea typeface="MS PGothic" panose="020B0600070205080204" pitchFamily="34" charset="-128"/>
              </a:endParaRPr>
            </a:p>
          </p:txBody>
        </p:sp>
        <p:sp>
          <p:nvSpPr>
            <p:cNvPr id="180" name="Freeform 20">
              <a:extLst>
                <a:ext uri="{FF2B5EF4-FFF2-40B4-BE49-F238E27FC236}">
                  <a16:creationId xmlns:a16="http://schemas.microsoft.com/office/drawing/2014/main" id="{7D9443BE-E3C0-9747-8427-BCD5634B2ABA}"/>
                </a:ext>
              </a:extLst>
            </p:cNvPr>
            <p:cNvSpPr>
              <a:spLocks noEditPoints="1"/>
            </p:cNvSpPr>
            <p:nvPr/>
          </p:nvSpPr>
          <p:spPr bwMode="auto">
            <a:xfrm>
              <a:off x="8360569" y="3421063"/>
              <a:ext cx="192088" cy="61912"/>
            </a:xfrm>
            <a:custGeom>
              <a:avLst/>
              <a:gdLst>
                <a:gd name="T0" fmla="*/ 87 w 110"/>
                <a:gd name="T1" fmla="*/ 35 h 35"/>
                <a:gd name="T2" fmla="*/ 87 w 110"/>
                <a:gd name="T3" fmla="*/ 35 h 35"/>
                <a:gd name="T4" fmla="*/ 87 w 110"/>
                <a:gd name="T5" fmla="*/ 35 h 35"/>
                <a:gd name="T6" fmla="*/ 88 w 110"/>
                <a:gd name="T7" fmla="*/ 35 h 35"/>
                <a:gd name="T8" fmla="*/ 88 w 110"/>
                <a:gd name="T9" fmla="*/ 35 h 35"/>
                <a:gd name="T10" fmla="*/ 88 w 110"/>
                <a:gd name="T11" fmla="*/ 35 h 35"/>
                <a:gd name="T12" fmla="*/ 98 w 110"/>
                <a:gd name="T13" fmla="*/ 33 h 35"/>
                <a:gd name="T14" fmla="*/ 88 w 110"/>
                <a:gd name="T15" fmla="*/ 35 h 35"/>
                <a:gd name="T16" fmla="*/ 98 w 110"/>
                <a:gd name="T17" fmla="*/ 33 h 35"/>
                <a:gd name="T18" fmla="*/ 98 w 110"/>
                <a:gd name="T19" fmla="*/ 33 h 35"/>
                <a:gd name="T20" fmla="*/ 98 w 110"/>
                <a:gd name="T21" fmla="*/ 33 h 35"/>
                <a:gd name="T22" fmla="*/ 98 w 110"/>
                <a:gd name="T23" fmla="*/ 33 h 35"/>
                <a:gd name="T24" fmla="*/ 99 w 110"/>
                <a:gd name="T25" fmla="*/ 33 h 35"/>
                <a:gd name="T26" fmla="*/ 99 w 110"/>
                <a:gd name="T27" fmla="*/ 33 h 35"/>
                <a:gd name="T28" fmla="*/ 99 w 110"/>
                <a:gd name="T29" fmla="*/ 33 h 35"/>
                <a:gd name="T30" fmla="*/ 110 w 110"/>
                <a:gd name="T31" fmla="*/ 25 h 35"/>
                <a:gd name="T32" fmla="*/ 110 w 110"/>
                <a:gd name="T33" fmla="*/ 25 h 35"/>
                <a:gd name="T34" fmla="*/ 110 w 110"/>
                <a:gd name="T35" fmla="*/ 25 h 35"/>
                <a:gd name="T36" fmla="*/ 110 w 110"/>
                <a:gd name="T37" fmla="*/ 25 h 35"/>
                <a:gd name="T38" fmla="*/ 110 w 110"/>
                <a:gd name="T39" fmla="*/ 25 h 35"/>
                <a:gd name="T40" fmla="*/ 110 w 110"/>
                <a:gd name="T41" fmla="*/ 25 h 35"/>
                <a:gd name="T42" fmla="*/ 110 w 110"/>
                <a:gd name="T43" fmla="*/ 25 h 35"/>
                <a:gd name="T44" fmla="*/ 110 w 110"/>
                <a:gd name="T45" fmla="*/ 25 h 35"/>
                <a:gd name="T46" fmla="*/ 110 w 110"/>
                <a:gd name="T47" fmla="*/ 25 h 35"/>
                <a:gd name="T48" fmla="*/ 110 w 110"/>
                <a:gd name="T49" fmla="*/ 25 h 35"/>
                <a:gd name="T50" fmla="*/ 110 w 110"/>
                <a:gd name="T51" fmla="*/ 25 h 35"/>
                <a:gd name="T52" fmla="*/ 110 w 110"/>
                <a:gd name="T53" fmla="*/ 25 h 35"/>
                <a:gd name="T54" fmla="*/ 110 w 110"/>
                <a:gd name="T55" fmla="*/ 25 h 35"/>
                <a:gd name="T56" fmla="*/ 35 w 110"/>
                <a:gd name="T57" fmla="*/ 0 h 35"/>
                <a:gd name="T58" fmla="*/ 0 w 110"/>
                <a:gd name="T59" fmla="*/ 35 h 35"/>
                <a:gd name="T60" fmla="*/ 85 w 110"/>
                <a:gd name="T61" fmla="*/ 35 h 35"/>
                <a:gd name="T62" fmla="*/ 60 w 110"/>
                <a:gd name="T63" fmla="*/ 25 h 35"/>
                <a:gd name="T64" fmla="*/ 3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87" y="35"/>
                  </a:moveTo>
                  <a:cubicBezTo>
                    <a:pt x="87" y="35"/>
                    <a:pt x="87" y="35"/>
                    <a:pt x="87" y="35"/>
                  </a:cubicBezTo>
                  <a:cubicBezTo>
                    <a:pt x="87" y="35"/>
                    <a:pt x="87" y="35"/>
                    <a:pt x="87" y="35"/>
                  </a:cubicBezTo>
                  <a:moveTo>
                    <a:pt x="88" y="35"/>
                  </a:moveTo>
                  <a:cubicBezTo>
                    <a:pt x="88" y="35"/>
                    <a:pt x="88" y="35"/>
                    <a:pt x="88" y="35"/>
                  </a:cubicBezTo>
                  <a:cubicBezTo>
                    <a:pt x="88" y="35"/>
                    <a:pt x="88" y="35"/>
                    <a:pt x="88" y="35"/>
                  </a:cubicBezTo>
                  <a:moveTo>
                    <a:pt x="98" y="33"/>
                  </a:moveTo>
                  <a:cubicBezTo>
                    <a:pt x="95" y="34"/>
                    <a:pt x="91" y="35"/>
                    <a:pt x="88" y="35"/>
                  </a:cubicBezTo>
                  <a:cubicBezTo>
                    <a:pt x="91" y="35"/>
                    <a:pt x="95" y="34"/>
                    <a:pt x="98" y="33"/>
                  </a:cubicBezTo>
                  <a:moveTo>
                    <a:pt x="98" y="33"/>
                  </a:moveTo>
                  <a:cubicBezTo>
                    <a:pt x="98" y="33"/>
                    <a:pt x="98" y="33"/>
                    <a:pt x="98" y="33"/>
                  </a:cubicBezTo>
                  <a:cubicBezTo>
                    <a:pt x="98" y="33"/>
                    <a:pt x="98" y="33"/>
                    <a:pt x="98" y="33"/>
                  </a:cubicBezTo>
                  <a:moveTo>
                    <a:pt x="99" y="33"/>
                  </a:moveTo>
                  <a:cubicBezTo>
                    <a:pt x="99" y="33"/>
                    <a:pt x="99" y="33"/>
                    <a:pt x="99" y="33"/>
                  </a:cubicBezTo>
                  <a:cubicBezTo>
                    <a:pt x="99" y="33"/>
                    <a:pt x="99" y="33"/>
                    <a:pt x="99" y="33"/>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cubicBezTo>
                    <a:pt x="110" y="25"/>
                    <a:pt x="110" y="25"/>
                    <a:pt x="110" y="25"/>
                  </a:cubicBezTo>
                  <a:moveTo>
                    <a:pt x="35" y="0"/>
                  </a:moveTo>
                  <a:cubicBezTo>
                    <a:pt x="0" y="35"/>
                    <a:pt x="0" y="35"/>
                    <a:pt x="0" y="35"/>
                  </a:cubicBezTo>
                  <a:cubicBezTo>
                    <a:pt x="85" y="35"/>
                    <a:pt x="85" y="35"/>
                    <a:pt x="85" y="35"/>
                  </a:cubicBezTo>
                  <a:cubicBezTo>
                    <a:pt x="76" y="35"/>
                    <a:pt x="67" y="32"/>
                    <a:pt x="60" y="25"/>
                  </a:cubicBezTo>
                  <a:cubicBezTo>
                    <a:pt x="35" y="0"/>
                    <a:pt x="35" y="0"/>
                    <a:pt x="35"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mn-lt"/>
                <a:ea typeface="MS PGothic" panose="020B0600070205080204" pitchFamily="34" charset="-128"/>
              </a:endParaRPr>
            </a:p>
          </p:txBody>
        </p:sp>
        <p:sp>
          <p:nvSpPr>
            <p:cNvPr id="181" name="Freeform 21">
              <a:extLst>
                <a:ext uri="{FF2B5EF4-FFF2-40B4-BE49-F238E27FC236}">
                  <a16:creationId xmlns:a16="http://schemas.microsoft.com/office/drawing/2014/main" id="{3DB62AB3-56FC-6047-BDFD-3A4D7B959DC5}"/>
                </a:ext>
              </a:extLst>
            </p:cNvPr>
            <p:cNvSpPr>
              <a:spLocks noEditPoints="1"/>
            </p:cNvSpPr>
            <p:nvPr/>
          </p:nvSpPr>
          <p:spPr bwMode="auto">
            <a:xfrm>
              <a:off x="8510588" y="3359151"/>
              <a:ext cx="58738" cy="123825"/>
            </a:xfrm>
            <a:custGeom>
              <a:avLst/>
              <a:gdLst>
                <a:gd name="T0" fmla="*/ 0 w 33"/>
                <a:gd name="T1" fmla="*/ 70 h 70"/>
                <a:gd name="T2" fmla="*/ 0 w 33"/>
                <a:gd name="T3" fmla="*/ 70 h 70"/>
                <a:gd name="T4" fmla="*/ 3 w 33"/>
                <a:gd name="T5" fmla="*/ 70 h 70"/>
                <a:gd name="T6" fmla="*/ 3 w 33"/>
                <a:gd name="T7" fmla="*/ 70 h 70"/>
                <a:gd name="T8" fmla="*/ 3 w 33"/>
                <a:gd name="T9" fmla="*/ 70 h 70"/>
                <a:gd name="T10" fmla="*/ 13 w 33"/>
                <a:gd name="T11" fmla="*/ 68 h 70"/>
                <a:gd name="T12" fmla="*/ 13 w 33"/>
                <a:gd name="T13" fmla="*/ 68 h 70"/>
                <a:gd name="T14" fmla="*/ 13 w 33"/>
                <a:gd name="T15" fmla="*/ 68 h 70"/>
                <a:gd name="T16" fmla="*/ 25 w 33"/>
                <a:gd name="T17" fmla="*/ 60 h 70"/>
                <a:gd name="T18" fmla="*/ 25 w 33"/>
                <a:gd name="T19" fmla="*/ 60 h 70"/>
                <a:gd name="T20" fmla="*/ 25 w 33"/>
                <a:gd name="T21" fmla="*/ 60 h 70"/>
                <a:gd name="T22" fmla="*/ 25 w 33"/>
                <a:gd name="T23" fmla="*/ 60 h 70"/>
                <a:gd name="T24" fmla="*/ 25 w 33"/>
                <a:gd name="T25" fmla="*/ 60 h 70"/>
                <a:gd name="T26" fmla="*/ 25 w 33"/>
                <a:gd name="T27" fmla="*/ 60 h 70"/>
                <a:gd name="T28" fmla="*/ 26 w 33"/>
                <a:gd name="T29" fmla="*/ 60 h 70"/>
                <a:gd name="T30" fmla="*/ 26 w 33"/>
                <a:gd name="T31" fmla="*/ 60 h 70"/>
                <a:gd name="T32" fmla="*/ 26 w 33"/>
                <a:gd name="T33" fmla="*/ 60 h 70"/>
                <a:gd name="T34" fmla="*/ 26 w 33"/>
                <a:gd name="T35" fmla="*/ 59 h 70"/>
                <a:gd name="T36" fmla="*/ 26 w 33"/>
                <a:gd name="T37" fmla="*/ 59 h 70"/>
                <a:gd name="T38" fmla="*/ 26 w 33"/>
                <a:gd name="T39" fmla="*/ 59 h 70"/>
                <a:gd name="T40" fmla="*/ 33 w 33"/>
                <a:gd name="T41" fmla="*/ 49 h 70"/>
                <a:gd name="T42" fmla="*/ 33 w 33"/>
                <a:gd name="T43" fmla="*/ 49 h 70"/>
                <a:gd name="T44" fmla="*/ 33 w 33"/>
                <a:gd name="T45" fmla="*/ 49 h 70"/>
                <a:gd name="T46" fmla="*/ 32 w 33"/>
                <a:gd name="T47" fmla="*/ 20 h 70"/>
                <a:gd name="T48" fmla="*/ 32 w 33"/>
                <a:gd name="T49" fmla="*/ 20 h 70"/>
                <a:gd name="T50" fmla="*/ 32 w 33"/>
                <a:gd name="T51" fmla="*/ 20 h 70"/>
                <a:gd name="T52" fmla="*/ 27 w 33"/>
                <a:gd name="T53" fmla="*/ 12 h 70"/>
                <a:gd name="T54" fmla="*/ 27 w 33"/>
                <a:gd name="T55" fmla="*/ 12 h 70"/>
                <a:gd name="T56" fmla="*/ 27 w 33"/>
                <a:gd name="T57" fmla="*/ 12 h 70"/>
                <a:gd name="T58" fmla="*/ 13 w 33"/>
                <a:gd name="T59" fmla="*/ 2 h 70"/>
                <a:gd name="T60" fmla="*/ 25 w 33"/>
                <a:gd name="T61" fmla="*/ 10 h 70"/>
                <a:gd name="T62" fmla="*/ 13 w 33"/>
                <a:gd name="T63" fmla="*/ 2 h 70"/>
                <a:gd name="T64" fmla="*/ 13 w 33"/>
                <a:gd name="T65" fmla="*/ 2 h 70"/>
                <a:gd name="T66" fmla="*/ 3 w 33"/>
                <a:gd name="T67" fmla="*/ 0 h 70"/>
                <a:gd name="T68" fmla="*/ 0 w 33"/>
                <a:gd name="T69" fmla="*/ 0 h 70"/>
                <a:gd name="T70" fmla="*/ 0 w 33"/>
                <a:gd name="T71" fmla="*/ 0 h 70"/>
                <a:gd name="T72" fmla="*/ 0 w 33"/>
                <a:gd name="T7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3" h="70">
                  <a:moveTo>
                    <a:pt x="2" y="70"/>
                  </a:moveTo>
                  <a:cubicBezTo>
                    <a:pt x="2" y="70"/>
                    <a:pt x="1" y="70"/>
                    <a:pt x="0" y="70"/>
                  </a:cubicBezTo>
                  <a:cubicBezTo>
                    <a:pt x="0" y="70"/>
                    <a:pt x="0" y="70"/>
                    <a:pt x="0" y="70"/>
                  </a:cubicBezTo>
                  <a:cubicBezTo>
                    <a:pt x="0" y="70"/>
                    <a:pt x="0" y="70"/>
                    <a:pt x="0" y="70"/>
                  </a:cubicBezTo>
                  <a:cubicBezTo>
                    <a:pt x="1" y="70"/>
                    <a:pt x="2" y="70"/>
                    <a:pt x="2" y="70"/>
                  </a:cubicBezTo>
                  <a:moveTo>
                    <a:pt x="3" y="70"/>
                  </a:moveTo>
                  <a:cubicBezTo>
                    <a:pt x="3" y="70"/>
                    <a:pt x="2" y="70"/>
                    <a:pt x="2" y="70"/>
                  </a:cubicBezTo>
                  <a:cubicBezTo>
                    <a:pt x="2" y="70"/>
                    <a:pt x="3" y="70"/>
                    <a:pt x="3" y="70"/>
                  </a:cubicBezTo>
                  <a:moveTo>
                    <a:pt x="3" y="70"/>
                  </a:moveTo>
                  <a:cubicBezTo>
                    <a:pt x="3" y="70"/>
                    <a:pt x="3" y="70"/>
                    <a:pt x="3" y="70"/>
                  </a:cubicBezTo>
                  <a:cubicBezTo>
                    <a:pt x="3" y="70"/>
                    <a:pt x="3" y="70"/>
                    <a:pt x="3" y="70"/>
                  </a:cubicBezTo>
                  <a:moveTo>
                    <a:pt x="13" y="68"/>
                  </a:moveTo>
                  <a:cubicBezTo>
                    <a:pt x="13" y="68"/>
                    <a:pt x="13" y="68"/>
                    <a:pt x="13" y="68"/>
                  </a:cubicBezTo>
                  <a:cubicBezTo>
                    <a:pt x="13" y="68"/>
                    <a:pt x="13" y="68"/>
                    <a:pt x="13" y="68"/>
                  </a:cubicBezTo>
                  <a:moveTo>
                    <a:pt x="14" y="68"/>
                  </a:moveTo>
                  <a:cubicBezTo>
                    <a:pt x="13" y="68"/>
                    <a:pt x="13" y="68"/>
                    <a:pt x="13" y="68"/>
                  </a:cubicBezTo>
                  <a:cubicBezTo>
                    <a:pt x="13" y="68"/>
                    <a:pt x="13" y="68"/>
                    <a:pt x="14" y="68"/>
                  </a:cubicBezTo>
                  <a:moveTo>
                    <a:pt x="25" y="60"/>
                  </a:moveTo>
                  <a:cubicBezTo>
                    <a:pt x="22" y="64"/>
                    <a:pt x="18" y="66"/>
                    <a:pt x="14" y="68"/>
                  </a:cubicBezTo>
                  <a:cubicBezTo>
                    <a:pt x="18" y="66"/>
                    <a:pt x="21" y="64"/>
                    <a:pt x="25" y="60"/>
                  </a:cubicBezTo>
                  <a:moveTo>
                    <a:pt x="25" y="60"/>
                  </a:moveTo>
                  <a:cubicBezTo>
                    <a:pt x="25" y="60"/>
                    <a:pt x="25" y="60"/>
                    <a:pt x="25" y="60"/>
                  </a:cubicBezTo>
                  <a:cubicBezTo>
                    <a:pt x="25" y="60"/>
                    <a:pt x="25" y="60"/>
                    <a:pt x="25" y="60"/>
                  </a:cubicBezTo>
                  <a:moveTo>
                    <a:pt x="25" y="60"/>
                  </a:moveTo>
                  <a:cubicBezTo>
                    <a:pt x="25" y="60"/>
                    <a:pt x="25" y="60"/>
                    <a:pt x="25" y="60"/>
                  </a:cubicBezTo>
                  <a:cubicBezTo>
                    <a:pt x="25" y="60"/>
                    <a:pt x="25" y="60"/>
                    <a:pt x="25" y="60"/>
                  </a:cubicBezTo>
                  <a:moveTo>
                    <a:pt x="25" y="60"/>
                  </a:moveTo>
                  <a:cubicBezTo>
                    <a:pt x="25" y="60"/>
                    <a:pt x="25" y="60"/>
                    <a:pt x="25" y="60"/>
                  </a:cubicBezTo>
                  <a:cubicBezTo>
                    <a:pt x="25" y="60"/>
                    <a:pt x="25" y="60"/>
                    <a:pt x="25" y="60"/>
                  </a:cubicBezTo>
                  <a:moveTo>
                    <a:pt x="26" y="60"/>
                  </a:moveTo>
                  <a:cubicBezTo>
                    <a:pt x="26" y="60"/>
                    <a:pt x="26" y="60"/>
                    <a:pt x="26" y="60"/>
                  </a:cubicBezTo>
                  <a:cubicBezTo>
                    <a:pt x="26" y="60"/>
                    <a:pt x="26" y="60"/>
                    <a:pt x="26" y="60"/>
                  </a:cubicBezTo>
                  <a:moveTo>
                    <a:pt x="26" y="59"/>
                  </a:moveTo>
                  <a:cubicBezTo>
                    <a:pt x="26" y="59"/>
                    <a:pt x="26" y="60"/>
                    <a:pt x="26" y="60"/>
                  </a:cubicBezTo>
                  <a:cubicBezTo>
                    <a:pt x="26" y="60"/>
                    <a:pt x="26" y="59"/>
                    <a:pt x="26" y="59"/>
                  </a:cubicBezTo>
                  <a:moveTo>
                    <a:pt x="26" y="59"/>
                  </a:moveTo>
                  <a:cubicBezTo>
                    <a:pt x="26" y="59"/>
                    <a:pt x="26" y="59"/>
                    <a:pt x="26" y="59"/>
                  </a:cubicBezTo>
                  <a:cubicBezTo>
                    <a:pt x="26" y="59"/>
                    <a:pt x="26" y="59"/>
                    <a:pt x="26" y="59"/>
                  </a:cubicBezTo>
                  <a:moveTo>
                    <a:pt x="33" y="49"/>
                  </a:moveTo>
                  <a:cubicBezTo>
                    <a:pt x="31" y="53"/>
                    <a:pt x="29" y="56"/>
                    <a:pt x="26" y="59"/>
                  </a:cubicBezTo>
                  <a:cubicBezTo>
                    <a:pt x="29" y="56"/>
                    <a:pt x="31" y="53"/>
                    <a:pt x="33" y="49"/>
                  </a:cubicBezTo>
                  <a:moveTo>
                    <a:pt x="33" y="49"/>
                  </a:moveTo>
                  <a:cubicBezTo>
                    <a:pt x="33" y="49"/>
                    <a:pt x="33" y="49"/>
                    <a:pt x="33" y="49"/>
                  </a:cubicBezTo>
                  <a:cubicBezTo>
                    <a:pt x="33" y="49"/>
                    <a:pt x="33" y="49"/>
                    <a:pt x="33" y="49"/>
                  </a:cubicBezTo>
                  <a:moveTo>
                    <a:pt x="33" y="49"/>
                  </a:moveTo>
                  <a:cubicBezTo>
                    <a:pt x="33" y="49"/>
                    <a:pt x="33" y="49"/>
                    <a:pt x="33" y="49"/>
                  </a:cubicBezTo>
                  <a:cubicBezTo>
                    <a:pt x="33" y="49"/>
                    <a:pt x="33" y="49"/>
                    <a:pt x="33" y="49"/>
                  </a:cubicBezTo>
                  <a:moveTo>
                    <a:pt x="32" y="20"/>
                  </a:moveTo>
                  <a:cubicBezTo>
                    <a:pt x="32" y="20"/>
                    <a:pt x="32" y="20"/>
                    <a:pt x="32" y="20"/>
                  </a:cubicBezTo>
                  <a:cubicBezTo>
                    <a:pt x="32" y="20"/>
                    <a:pt x="32" y="20"/>
                    <a:pt x="32" y="20"/>
                  </a:cubicBezTo>
                  <a:moveTo>
                    <a:pt x="32" y="19"/>
                  </a:moveTo>
                  <a:cubicBezTo>
                    <a:pt x="32" y="19"/>
                    <a:pt x="32" y="19"/>
                    <a:pt x="32" y="20"/>
                  </a:cubicBezTo>
                  <a:cubicBezTo>
                    <a:pt x="32" y="19"/>
                    <a:pt x="32" y="19"/>
                    <a:pt x="32" y="19"/>
                  </a:cubicBezTo>
                  <a:moveTo>
                    <a:pt x="27" y="12"/>
                  </a:moveTo>
                  <a:cubicBezTo>
                    <a:pt x="29" y="14"/>
                    <a:pt x="31" y="17"/>
                    <a:pt x="32" y="19"/>
                  </a:cubicBezTo>
                  <a:cubicBezTo>
                    <a:pt x="31" y="17"/>
                    <a:pt x="29" y="14"/>
                    <a:pt x="27" y="12"/>
                  </a:cubicBezTo>
                  <a:moveTo>
                    <a:pt x="27" y="12"/>
                  </a:moveTo>
                  <a:cubicBezTo>
                    <a:pt x="27" y="12"/>
                    <a:pt x="27" y="12"/>
                    <a:pt x="27" y="12"/>
                  </a:cubicBezTo>
                  <a:cubicBezTo>
                    <a:pt x="27" y="12"/>
                    <a:pt x="27" y="12"/>
                    <a:pt x="27" y="12"/>
                  </a:cubicBezTo>
                  <a:moveTo>
                    <a:pt x="13" y="2"/>
                  </a:moveTo>
                  <a:cubicBezTo>
                    <a:pt x="17" y="4"/>
                    <a:pt x="22" y="6"/>
                    <a:pt x="25" y="10"/>
                  </a:cubicBezTo>
                  <a:cubicBezTo>
                    <a:pt x="25" y="10"/>
                    <a:pt x="25" y="10"/>
                    <a:pt x="25" y="10"/>
                  </a:cubicBezTo>
                  <a:cubicBezTo>
                    <a:pt x="21" y="6"/>
                    <a:pt x="17" y="3"/>
                    <a:pt x="13" y="2"/>
                  </a:cubicBezTo>
                  <a:moveTo>
                    <a:pt x="13" y="2"/>
                  </a:moveTo>
                  <a:cubicBezTo>
                    <a:pt x="13" y="2"/>
                    <a:pt x="13" y="2"/>
                    <a:pt x="13" y="2"/>
                  </a:cubicBezTo>
                  <a:cubicBezTo>
                    <a:pt x="13" y="2"/>
                    <a:pt x="13" y="2"/>
                    <a:pt x="13" y="2"/>
                  </a:cubicBezTo>
                  <a:moveTo>
                    <a:pt x="3" y="0"/>
                  </a:moveTo>
                  <a:cubicBezTo>
                    <a:pt x="3" y="0"/>
                    <a:pt x="3" y="0"/>
                    <a:pt x="3" y="0"/>
                  </a:cubicBezTo>
                  <a:cubicBezTo>
                    <a:pt x="3" y="0"/>
                    <a:pt x="3" y="0"/>
                    <a:pt x="3" y="0"/>
                  </a:cubicBezTo>
                  <a:moveTo>
                    <a:pt x="0" y="0"/>
                  </a:moveTo>
                  <a:cubicBezTo>
                    <a:pt x="0" y="0"/>
                    <a:pt x="0" y="0"/>
                    <a:pt x="0" y="0"/>
                  </a:cubicBezTo>
                  <a:cubicBezTo>
                    <a:pt x="0" y="0"/>
                    <a:pt x="0" y="0"/>
                    <a:pt x="0" y="0"/>
                  </a:cubicBezTo>
                  <a:cubicBezTo>
                    <a:pt x="1" y="0"/>
                    <a:pt x="2" y="0"/>
                    <a:pt x="3" y="0"/>
                  </a:cubicBezTo>
                  <a:cubicBezTo>
                    <a:pt x="2" y="0"/>
                    <a:pt x="1" y="0"/>
                    <a:pt x="0" y="0"/>
                  </a:cubicBezTo>
                </a:path>
              </a:pathLst>
            </a:custGeom>
            <a:solidFill>
              <a:srgbClr val="008B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mn-lt"/>
                <a:ea typeface="MS PGothic" panose="020B0600070205080204" pitchFamily="34" charset="-128"/>
              </a:endParaRPr>
            </a:p>
          </p:txBody>
        </p:sp>
        <p:sp>
          <p:nvSpPr>
            <p:cNvPr id="182" name="Freeform 22">
              <a:extLst>
                <a:ext uri="{FF2B5EF4-FFF2-40B4-BE49-F238E27FC236}">
                  <a16:creationId xmlns:a16="http://schemas.microsoft.com/office/drawing/2014/main" id="{D51E941B-1768-9947-B939-42E6EA87F286}"/>
                </a:ext>
              </a:extLst>
            </p:cNvPr>
            <p:cNvSpPr>
              <a:spLocks/>
            </p:cNvSpPr>
            <p:nvPr/>
          </p:nvSpPr>
          <p:spPr bwMode="auto">
            <a:xfrm>
              <a:off x="8425656" y="3359151"/>
              <a:ext cx="150813" cy="123825"/>
            </a:xfrm>
            <a:custGeom>
              <a:avLst/>
              <a:gdLst>
                <a:gd name="T0" fmla="*/ 50 w 86"/>
                <a:gd name="T1" fmla="*/ 0 h 70"/>
                <a:gd name="T2" fmla="*/ 50 w 86"/>
                <a:gd name="T3" fmla="*/ 0 h 70"/>
                <a:gd name="T4" fmla="*/ 25 w 86"/>
                <a:gd name="T5" fmla="*/ 10 h 70"/>
                <a:gd name="T6" fmla="*/ 0 w 86"/>
                <a:gd name="T7" fmla="*/ 35 h 70"/>
                <a:gd name="T8" fmla="*/ 25 w 86"/>
                <a:gd name="T9" fmla="*/ 60 h 70"/>
                <a:gd name="T10" fmla="*/ 50 w 86"/>
                <a:gd name="T11" fmla="*/ 70 h 70"/>
                <a:gd name="T12" fmla="*/ 50 w 86"/>
                <a:gd name="T13" fmla="*/ 70 h 70"/>
                <a:gd name="T14" fmla="*/ 52 w 86"/>
                <a:gd name="T15" fmla="*/ 70 h 70"/>
                <a:gd name="T16" fmla="*/ 52 w 86"/>
                <a:gd name="T17" fmla="*/ 70 h 70"/>
                <a:gd name="T18" fmla="*/ 53 w 86"/>
                <a:gd name="T19" fmla="*/ 70 h 70"/>
                <a:gd name="T20" fmla="*/ 53 w 86"/>
                <a:gd name="T21" fmla="*/ 70 h 70"/>
                <a:gd name="T22" fmla="*/ 53 w 86"/>
                <a:gd name="T23" fmla="*/ 70 h 70"/>
                <a:gd name="T24" fmla="*/ 63 w 86"/>
                <a:gd name="T25" fmla="*/ 68 h 70"/>
                <a:gd name="T26" fmla="*/ 63 w 86"/>
                <a:gd name="T27" fmla="*/ 68 h 70"/>
                <a:gd name="T28" fmla="*/ 63 w 86"/>
                <a:gd name="T29" fmla="*/ 68 h 70"/>
                <a:gd name="T30" fmla="*/ 64 w 86"/>
                <a:gd name="T31" fmla="*/ 68 h 70"/>
                <a:gd name="T32" fmla="*/ 64 w 86"/>
                <a:gd name="T33" fmla="*/ 68 h 70"/>
                <a:gd name="T34" fmla="*/ 75 w 86"/>
                <a:gd name="T35" fmla="*/ 60 h 70"/>
                <a:gd name="T36" fmla="*/ 75 w 86"/>
                <a:gd name="T37" fmla="*/ 60 h 70"/>
                <a:gd name="T38" fmla="*/ 75 w 86"/>
                <a:gd name="T39" fmla="*/ 60 h 70"/>
                <a:gd name="T40" fmla="*/ 75 w 86"/>
                <a:gd name="T41" fmla="*/ 60 h 70"/>
                <a:gd name="T42" fmla="*/ 75 w 86"/>
                <a:gd name="T43" fmla="*/ 60 h 70"/>
                <a:gd name="T44" fmla="*/ 75 w 86"/>
                <a:gd name="T45" fmla="*/ 60 h 70"/>
                <a:gd name="T46" fmla="*/ 75 w 86"/>
                <a:gd name="T47" fmla="*/ 60 h 70"/>
                <a:gd name="T48" fmla="*/ 75 w 86"/>
                <a:gd name="T49" fmla="*/ 60 h 70"/>
                <a:gd name="T50" fmla="*/ 75 w 86"/>
                <a:gd name="T51" fmla="*/ 60 h 70"/>
                <a:gd name="T52" fmla="*/ 76 w 86"/>
                <a:gd name="T53" fmla="*/ 60 h 70"/>
                <a:gd name="T54" fmla="*/ 76 w 86"/>
                <a:gd name="T55" fmla="*/ 60 h 70"/>
                <a:gd name="T56" fmla="*/ 76 w 86"/>
                <a:gd name="T57" fmla="*/ 60 h 70"/>
                <a:gd name="T58" fmla="*/ 76 w 86"/>
                <a:gd name="T59" fmla="*/ 59 h 70"/>
                <a:gd name="T60" fmla="*/ 76 w 86"/>
                <a:gd name="T61" fmla="*/ 59 h 70"/>
                <a:gd name="T62" fmla="*/ 76 w 86"/>
                <a:gd name="T63" fmla="*/ 59 h 70"/>
                <a:gd name="T64" fmla="*/ 76 w 86"/>
                <a:gd name="T65" fmla="*/ 59 h 70"/>
                <a:gd name="T66" fmla="*/ 83 w 86"/>
                <a:gd name="T67" fmla="*/ 49 h 70"/>
                <a:gd name="T68" fmla="*/ 83 w 86"/>
                <a:gd name="T69" fmla="*/ 49 h 70"/>
                <a:gd name="T70" fmla="*/ 83 w 86"/>
                <a:gd name="T71" fmla="*/ 49 h 70"/>
                <a:gd name="T72" fmla="*/ 83 w 86"/>
                <a:gd name="T73" fmla="*/ 49 h 70"/>
                <a:gd name="T74" fmla="*/ 83 w 86"/>
                <a:gd name="T75" fmla="*/ 49 h 70"/>
                <a:gd name="T76" fmla="*/ 86 w 86"/>
                <a:gd name="T77" fmla="*/ 35 h 70"/>
                <a:gd name="T78" fmla="*/ 82 w 86"/>
                <a:gd name="T79" fmla="*/ 20 h 70"/>
                <a:gd name="T80" fmla="*/ 82 w 86"/>
                <a:gd name="T81" fmla="*/ 20 h 70"/>
                <a:gd name="T82" fmla="*/ 82 w 86"/>
                <a:gd name="T83" fmla="*/ 20 h 70"/>
                <a:gd name="T84" fmla="*/ 82 w 86"/>
                <a:gd name="T85" fmla="*/ 19 h 70"/>
                <a:gd name="T86" fmla="*/ 82 w 86"/>
                <a:gd name="T87" fmla="*/ 19 h 70"/>
                <a:gd name="T88" fmla="*/ 77 w 86"/>
                <a:gd name="T89" fmla="*/ 12 h 70"/>
                <a:gd name="T90" fmla="*/ 77 w 86"/>
                <a:gd name="T91" fmla="*/ 12 h 70"/>
                <a:gd name="T92" fmla="*/ 77 w 86"/>
                <a:gd name="T93" fmla="*/ 12 h 70"/>
                <a:gd name="T94" fmla="*/ 75 w 86"/>
                <a:gd name="T95" fmla="*/ 10 h 70"/>
                <a:gd name="T96" fmla="*/ 75 w 86"/>
                <a:gd name="T97" fmla="*/ 10 h 70"/>
                <a:gd name="T98" fmla="*/ 63 w 86"/>
                <a:gd name="T99" fmla="*/ 2 h 70"/>
                <a:gd name="T100" fmla="*/ 63 w 86"/>
                <a:gd name="T101" fmla="*/ 2 h 70"/>
                <a:gd name="T102" fmla="*/ 63 w 86"/>
                <a:gd name="T103" fmla="*/ 2 h 70"/>
                <a:gd name="T104" fmla="*/ 53 w 86"/>
                <a:gd name="T105" fmla="*/ 0 h 70"/>
                <a:gd name="T106" fmla="*/ 53 w 86"/>
                <a:gd name="T107" fmla="*/ 0 h 70"/>
                <a:gd name="T108" fmla="*/ 53 w 86"/>
                <a:gd name="T109" fmla="*/ 0 h 70"/>
                <a:gd name="T110" fmla="*/ 50 w 86"/>
                <a:gd name="T111"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6" h="70">
                  <a:moveTo>
                    <a:pt x="50" y="0"/>
                  </a:moveTo>
                  <a:cubicBezTo>
                    <a:pt x="50" y="0"/>
                    <a:pt x="50" y="0"/>
                    <a:pt x="50" y="0"/>
                  </a:cubicBezTo>
                  <a:cubicBezTo>
                    <a:pt x="41" y="0"/>
                    <a:pt x="32" y="3"/>
                    <a:pt x="25" y="10"/>
                  </a:cubicBezTo>
                  <a:cubicBezTo>
                    <a:pt x="0" y="35"/>
                    <a:pt x="0" y="35"/>
                    <a:pt x="0" y="35"/>
                  </a:cubicBezTo>
                  <a:cubicBezTo>
                    <a:pt x="25" y="60"/>
                    <a:pt x="25" y="60"/>
                    <a:pt x="25" y="60"/>
                  </a:cubicBezTo>
                  <a:cubicBezTo>
                    <a:pt x="32" y="67"/>
                    <a:pt x="41" y="70"/>
                    <a:pt x="50" y="70"/>
                  </a:cubicBezTo>
                  <a:cubicBezTo>
                    <a:pt x="50" y="70"/>
                    <a:pt x="50" y="70"/>
                    <a:pt x="50" y="70"/>
                  </a:cubicBezTo>
                  <a:cubicBezTo>
                    <a:pt x="51" y="70"/>
                    <a:pt x="52" y="70"/>
                    <a:pt x="52" y="70"/>
                  </a:cubicBezTo>
                  <a:cubicBezTo>
                    <a:pt x="52" y="70"/>
                    <a:pt x="52" y="70"/>
                    <a:pt x="52" y="70"/>
                  </a:cubicBezTo>
                  <a:cubicBezTo>
                    <a:pt x="52" y="70"/>
                    <a:pt x="53" y="70"/>
                    <a:pt x="53" y="70"/>
                  </a:cubicBezTo>
                  <a:cubicBezTo>
                    <a:pt x="53" y="70"/>
                    <a:pt x="53" y="70"/>
                    <a:pt x="53" y="70"/>
                  </a:cubicBezTo>
                  <a:cubicBezTo>
                    <a:pt x="53" y="70"/>
                    <a:pt x="53" y="70"/>
                    <a:pt x="53" y="70"/>
                  </a:cubicBezTo>
                  <a:cubicBezTo>
                    <a:pt x="56" y="70"/>
                    <a:pt x="60" y="69"/>
                    <a:pt x="63" y="68"/>
                  </a:cubicBezTo>
                  <a:cubicBezTo>
                    <a:pt x="63" y="68"/>
                    <a:pt x="63" y="68"/>
                    <a:pt x="63" y="68"/>
                  </a:cubicBezTo>
                  <a:cubicBezTo>
                    <a:pt x="63" y="68"/>
                    <a:pt x="63" y="68"/>
                    <a:pt x="63" y="68"/>
                  </a:cubicBezTo>
                  <a:cubicBezTo>
                    <a:pt x="63" y="68"/>
                    <a:pt x="63" y="68"/>
                    <a:pt x="64" y="68"/>
                  </a:cubicBezTo>
                  <a:cubicBezTo>
                    <a:pt x="64" y="68"/>
                    <a:pt x="64" y="68"/>
                    <a:pt x="64" y="68"/>
                  </a:cubicBezTo>
                  <a:cubicBezTo>
                    <a:pt x="68" y="66"/>
                    <a:pt x="72" y="64"/>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5" y="60"/>
                  </a:cubicBezTo>
                  <a:cubicBezTo>
                    <a:pt x="75" y="60"/>
                    <a:pt x="75" y="60"/>
                    <a:pt x="76" y="60"/>
                  </a:cubicBezTo>
                  <a:cubicBezTo>
                    <a:pt x="76" y="60"/>
                    <a:pt x="76" y="60"/>
                    <a:pt x="76" y="60"/>
                  </a:cubicBezTo>
                  <a:cubicBezTo>
                    <a:pt x="76" y="60"/>
                    <a:pt x="76" y="60"/>
                    <a:pt x="76" y="60"/>
                  </a:cubicBezTo>
                  <a:cubicBezTo>
                    <a:pt x="76" y="60"/>
                    <a:pt x="76" y="59"/>
                    <a:pt x="76" y="59"/>
                  </a:cubicBezTo>
                  <a:cubicBezTo>
                    <a:pt x="76" y="59"/>
                    <a:pt x="76" y="59"/>
                    <a:pt x="76" y="59"/>
                  </a:cubicBezTo>
                  <a:cubicBezTo>
                    <a:pt x="76" y="59"/>
                    <a:pt x="76" y="59"/>
                    <a:pt x="76" y="59"/>
                  </a:cubicBezTo>
                  <a:cubicBezTo>
                    <a:pt x="76" y="59"/>
                    <a:pt x="76" y="59"/>
                    <a:pt x="76" y="59"/>
                  </a:cubicBezTo>
                  <a:cubicBezTo>
                    <a:pt x="79" y="56"/>
                    <a:pt x="81" y="53"/>
                    <a:pt x="83" y="49"/>
                  </a:cubicBezTo>
                  <a:cubicBezTo>
                    <a:pt x="83" y="49"/>
                    <a:pt x="83" y="49"/>
                    <a:pt x="83" y="49"/>
                  </a:cubicBezTo>
                  <a:cubicBezTo>
                    <a:pt x="83" y="49"/>
                    <a:pt x="83" y="49"/>
                    <a:pt x="83" y="49"/>
                  </a:cubicBezTo>
                  <a:cubicBezTo>
                    <a:pt x="83" y="49"/>
                    <a:pt x="83" y="49"/>
                    <a:pt x="83" y="49"/>
                  </a:cubicBezTo>
                  <a:cubicBezTo>
                    <a:pt x="83" y="49"/>
                    <a:pt x="83" y="49"/>
                    <a:pt x="83" y="49"/>
                  </a:cubicBezTo>
                  <a:cubicBezTo>
                    <a:pt x="85" y="44"/>
                    <a:pt x="86" y="40"/>
                    <a:pt x="86" y="35"/>
                  </a:cubicBezTo>
                  <a:cubicBezTo>
                    <a:pt x="86" y="30"/>
                    <a:pt x="85" y="24"/>
                    <a:pt x="82" y="20"/>
                  </a:cubicBezTo>
                  <a:cubicBezTo>
                    <a:pt x="82" y="20"/>
                    <a:pt x="82" y="20"/>
                    <a:pt x="82" y="20"/>
                  </a:cubicBezTo>
                  <a:cubicBezTo>
                    <a:pt x="82" y="20"/>
                    <a:pt x="82" y="20"/>
                    <a:pt x="82" y="20"/>
                  </a:cubicBezTo>
                  <a:cubicBezTo>
                    <a:pt x="82" y="19"/>
                    <a:pt x="82" y="19"/>
                    <a:pt x="82" y="19"/>
                  </a:cubicBezTo>
                  <a:cubicBezTo>
                    <a:pt x="82" y="19"/>
                    <a:pt x="82" y="19"/>
                    <a:pt x="82" y="19"/>
                  </a:cubicBezTo>
                  <a:cubicBezTo>
                    <a:pt x="81" y="17"/>
                    <a:pt x="79" y="14"/>
                    <a:pt x="77" y="12"/>
                  </a:cubicBezTo>
                  <a:cubicBezTo>
                    <a:pt x="77" y="12"/>
                    <a:pt x="77" y="12"/>
                    <a:pt x="77" y="12"/>
                  </a:cubicBezTo>
                  <a:cubicBezTo>
                    <a:pt x="77" y="12"/>
                    <a:pt x="77" y="12"/>
                    <a:pt x="77" y="12"/>
                  </a:cubicBezTo>
                  <a:cubicBezTo>
                    <a:pt x="77" y="11"/>
                    <a:pt x="76" y="11"/>
                    <a:pt x="75" y="10"/>
                  </a:cubicBezTo>
                  <a:cubicBezTo>
                    <a:pt x="75" y="10"/>
                    <a:pt x="75" y="10"/>
                    <a:pt x="75" y="10"/>
                  </a:cubicBezTo>
                  <a:cubicBezTo>
                    <a:pt x="72" y="6"/>
                    <a:pt x="67" y="4"/>
                    <a:pt x="63" y="2"/>
                  </a:cubicBezTo>
                  <a:cubicBezTo>
                    <a:pt x="63" y="2"/>
                    <a:pt x="63" y="2"/>
                    <a:pt x="63" y="2"/>
                  </a:cubicBezTo>
                  <a:cubicBezTo>
                    <a:pt x="63" y="2"/>
                    <a:pt x="63" y="2"/>
                    <a:pt x="63" y="2"/>
                  </a:cubicBezTo>
                  <a:cubicBezTo>
                    <a:pt x="60" y="1"/>
                    <a:pt x="57" y="0"/>
                    <a:pt x="53" y="0"/>
                  </a:cubicBezTo>
                  <a:cubicBezTo>
                    <a:pt x="53" y="0"/>
                    <a:pt x="53" y="0"/>
                    <a:pt x="53" y="0"/>
                  </a:cubicBezTo>
                  <a:cubicBezTo>
                    <a:pt x="53" y="0"/>
                    <a:pt x="53" y="0"/>
                    <a:pt x="53" y="0"/>
                  </a:cubicBezTo>
                  <a:cubicBezTo>
                    <a:pt x="52" y="0"/>
                    <a:pt x="51" y="0"/>
                    <a:pt x="50" y="0"/>
                  </a:cubicBezTo>
                </a:path>
              </a:pathLst>
            </a:custGeom>
            <a:solidFill>
              <a:srgbClr val="0066C5"/>
            </a:solidFill>
            <a:ln>
              <a:solidFill>
                <a:srgbClr val="0066C5"/>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mn-lt"/>
                <a:ea typeface="MS PGothic" panose="020B0600070205080204" pitchFamily="34" charset="-128"/>
              </a:endParaRPr>
            </a:p>
          </p:txBody>
        </p:sp>
        <p:sp>
          <p:nvSpPr>
            <p:cNvPr id="183" name="Freeform 23">
              <a:extLst>
                <a:ext uri="{FF2B5EF4-FFF2-40B4-BE49-F238E27FC236}">
                  <a16:creationId xmlns:a16="http://schemas.microsoft.com/office/drawing/2014/main" id="{602979A3-112E-D44A-9CF7-C347E3CFF1D8}"/>
                </a:ext>
              </a:extLst>
            </p:cNvPr>
            <p:cNvSpPr>
              <a:spLocks noEditPoints="1"/>
            </p:cNvSpPr>
            <p:nvPr/>
          </p:nvSpPr>
          <p:spPr bwMode="auto">
            <a:xfrm>
              <a:off x="4437063" y="3421063"/>
              <a:ext cx="314325" cy="246062"/>
            </a:xfrm>
            <a:custGeom>
              <a:avLst/>
              <a:gdLst>
                <a:gd name="T0" fmla="*/ 11 w 180"/>
                <a:gd name="T1" fmla="*/ 25 h 141"/>
                <a:gd name="T2" fmla="*/ 117 w 180"/>
                <a:gd name="T3" fmla="*/ 131 h 141"/>
                <a:gd name="T4" fmla="*/ 142 w 180"/>
                <a:gd name="T5" fmla="*/ 141 h 141"/>
                <a:gd name="T6" fmla="*/ 167 w 180"/>
                <a:gd name="T7" fmla="*/ 131 h 141"/>
                <a:gd name="T8" fmla="*/ 167 w 180"/>
                <a:gd name="T9" fmla="*/ 81 h 141"/>
                <a:gd name="T10" fmla="*/ 121 w 180"/>
                <a:gd name="T11" fmla="*/ 35 h 141"/>
                <a:gd name="T12" fmla="*/ 36 w 180"/>
                <a:gd name="T13" fmla="*/ 35 h 141"/>
                <a:gd name="T14" fmla="*/ 36 w 180"/>
                <a:gd name="T15" fmla="*/ 35 h 141"/>
                <a:gd name="T16" fmla="*/ 33 w 180"/>
                <a:gd name="T17" fmla="*/ 35 h 141"/>
                <a:gd name="T18" fmla="*/ 33 w 180"/>
                <a:gd name="T19" fmla="*/ 35 h 141"/>
                <a:gd name="T20" fmla="*/ 33 w 180"/>
                <a:gd name="T21" fmla="*/ 35 h 141"/>
                <a:gd name="T22" fmla="*/ 33 w 180"/>
                <a:gd name="T23" fmla="*/ 35 h 141"/>
                <a:gd name="T24" fmla="*/ 33 w 180"/>
                <a:gd name="T25" fmla="*/ 35 h 141"/>
                <a:gd name="T26" fmla="*/ 23 w 180"/>
                <a:gd name="T27" fmla="*/ 33 h 141"/>
                <a:gd name="T28" fmla="*/ 23 w 180"/>
                <a:gd name="T29" fmla="*/ 33 h 141"/>
                <a:gd name="T30" fmla="*/ 23 w 180"/>
                <a:gd name="T31" fmla="*/ 33 h 141"/>
                <a:gd name="T32" fmla="*/ 11 w 180"/>
                <a:gd name="T33" fmla="*/ 25 h 141"/>
                <a:gd name="T34" fmla="*/ 11 w 180"/>
                <a:gd name="T35" fmla="*/ 25 h 141"/>
                <a:gd name="T36" fmla="*/ 11 w 180"/>
                <a:gd name="T37" fmla="*/ 25 h 141"/>
                <a:gd name="T38" fmla="*/ 11 w 180"/>
                <a:gd name="T39" fmla="*/ 25 h 141"/>
                <a:gd name="T40" fmla="*/ 3 w 180"/>
                <a:gd name="T41" fmla="*/ 12 h 141"/>
                <a:gd name="T42" fmla="*/ 10 w 180"/>
                <a:gd name="T43" fmla="*/ 25 h 141"/>
                <a:gd name="T44" fmla="*/ 10 w 180"/>
                <a:gd name="T45" fmla="*/ 25 h 141"/>
                <a:gd name="T46" fmla="*/ 3 w 180"/>
                <a:gd name="T47" fmla="*/ 12 h 141"/>
                <a:gd name="T48" fmla="*/ 3 w 180"/>
                <a:gd name="T49" fmla="*/ 12 h 141"/>
                <a:gd name="T50" fmla="*/ 3 w 180"/>
                <a:gd name="T51" fmla="*/ 12 h 141"/>
                <a:gd name="T52" fmla="*/ 3 w 180"/>
                <a:gd name="T53" fmla="*/ 12 h 141"/>
                <a:gd name="T54" fmla="*/ 3 w 180"/>
                <a:gd name="T55" fmla="*/ 12 h 141"/>
                <a:gd name="T56" fmla="*/ 3 w 180"/>
                <a:gd name="T57" fmla="*/ 12 h 141"/>
                <a:gd name="T58" fmla="*/ 3 w 180"/>
                <a:gd name="T59" fmla="*/ 12 h 141"/>
                <a:gd name="T60" fmla="*/ 3 w 180"/>
                <a:gd name="T61" fmla="*/ 12 h 141"/>
                <a:gd name="T62" fmla="*/ 3 w 180"/>
                <a:gd name="T63" fmla="*/ 12 h 141"/>
                <a:gd name="T64" fmla="*/ 3 w 180"/>
                <a:gd name="T65" fmla="*/ 12 h 141"/>
                <a:gd name="T66" fmla="*/ 3 w 180"/>
                <a:gd name="T67" fmla="*/ 12 h 141"/>
                <a:gd name="T68" fmla="*/ 3 w 180"/>
                <a:gd name="T69" fmla="*/ 12 h 141"/>
                <a:gd name="T70" fmla="*/ 0 w 180"/>
                <a:gd name="T71" fmla="*/ 2 h 141"/>
                <a:gd name="T72" fmla="*/ 0 w 180"/>
                <a:gd name="T73" fmla="*/ 2 h 141"/>
                <a:gd name="T74" fmla="*/ 0 w 180"/>
                <a:gd name="T75" fmla="*/ 2 h 141"/>
                <a:gd name="T76" fmla="*/ 0 w 180"/>
                <a:gd name="T77" fmla="*/ 2 h 141"/>
                <a:gd name="T78" fmla="*/ 0 w 180"/>
                <a:gd name="T79" fmla="*/ 2 h 141"/>
                <a:gd name="T80" fmla="*/ 0 w 180"/>
                <a:gd name="T81" fmla="*/ 2 h 141"/>
                <a:gd name="T82" fmla="*/ 0 w 180"/>
                <a:gd name="T83" fmla="*/ 2 h 141"/>
                <a:gd name="T84" fmla="*/ 0 w 180"/>
                <a:gd name="T85" fmla="*/ 2 h 141"/>
                <a:gd name="T86" fmla="*/ 0 w 180"/>
                <a:gd name="T87" fmla="*/ 0 h 141"/>
                <a:gd name="T88" fmla="*/ 0 w 180"/>
                <a:gd name="T89" fmla="*/ 2 h 141"/>
                <a:gd name="T90" fmla="*/ 0 w 180"/>
                <a:gd name="T91" fmla="*/ 2 h 141"/>
                <a:gd name="T92" fmla="*/ 0 w 180"/>
                <a:gd name="T93" fmla="*/ 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80" h="141">
                  <a:moveTo>
                    <a:pt x="11" y="25"/>
                  </a:moveTo>
                  <a:cubicBezTo>
                    <a:pt x="117" y="131"/>
                    <a:pt x="117" y="131"/>
                    <a:pt x="117" y="131"/>
                  </a:cubicBezTo>
                  <a:cubicBezTo>
                    <a:pt x="124" y="138"/>
                    <a:pt x="133" y="141"/>
                    <a:pt x="142" y="141"/>
                  </a:cubicBezTo>
                  <a:cubicBezTo>
                    <a:pt x="151" y="141"/>
                    <a:pt x="160" y="138"/>
                    <a:pt x="167" y="131"/>
                  </a:cubicBezTo>
                  <a:cubicBezTo>
                    <a:pt x="180" y="117"/>
                    <a:pt x="180" y="95"/>
                    <a:pt x="167" y="81"/>
                  </a:cubicBezTo>
                  <a:cubicBezTo>
                    <a:pt x="121" y="35"/>
                    <a:pt x="121" y="35"/>
                    <a:pt x="121" y="35"/>
                  </a:cubicBezTo>
                  <a:cubicBezTo>
                    <a:pt x="36" y="35"/>
                    <a:pt x="36" y="35"/>
                    <a:pt x="36" y="35"/>
                  </a:cubicBezTo>
                  <a:cubicBezTo>
                    <a:pt x="36" y="35"/>
                    <a:pt x="36" y="35"/>
                    <a:pt x="36" y="35"/>
                  </a:cubicBezTo>
                  <a:cubicBezTo>
                    <a:pt x="35" y="35"/>
                    <a:pt x="34" y="35"/>
                    <a:pt x="33" y="35"/>
                  </a:cubicBezTo>
                  <a:cubicBezTo>
                    <a:pt x="33" y="35"/>
                    <a:pt x="33" y="35"/>
                    <a:pt x="33" y="35"/>
                  </a:cubicBezTo>
                  <a:cubicBezTo>
                    <a:pt x="33" y="35"/>
                    <a:pt x="33" y="35"/>
                    <a:pt x="33" y="35"/>
                  </a:cubicBezTo>
                  <a:cubicBezTo>
                    <a:pt x="33" y="35"/>
                    <a:pt x="33" y="35"/>
                    <a:pt x="33" y="35"/>
                  </a:cubicBezTo>
                  <a:cubicBezTo>
                    <a:pt x="33" y="35"/>
                    <a:pt x="33" y="35"/>
                    <a:pt x="33" y="35"/>
                  </a:cubicBezTo>
                  <a:cubicBezTo>
                    <a:pt x="30" y="35"/>
                    <a:pt x="27" y="34"/>
                    <a:pt x="23" y="33"/>
                  </a:cubicBezTo>
                  <a:cubicBezTo>
                    <a:pt x="23" y="33"/>
                    <a:pt x="23" y="33"/>
                    <a:pt x="23" y="33"/>
                  </a:cubicBezTo>
                  <a:cubicBezTo>
                    <a:pt x="23" y="33"/>
                    <a:pt x="23" y="33"/>
                    <a:pt x="23" y="33"/>
                  </a:cubicBezTo>
                  <a:cubicBezTo>
                    <a:pt x="19" y="31"/>
                    <a:pt x="15" y="29"/>
                    <a:pt x="11" y="25"/>
                  </a:cubicBezTo>
                  <a:cubicBezTo>
                    <a:pt x="11" y="25"/>
                    <a:pt x="11" y="25"/>
                    <a:pt x="11" y="25"/>
                  </a:cubicBezTo>
                  <a:cubicBezTo>
                    <a:pt x="11" y="25"/>
                    <a:pt x="11" y="25"/>
                    <a:pt x="11" y="25"/>
                  </a:cubicBezTo>
                  <a:cubicBezTo>
                    <a:pt x="11" y="25"/>
                    <a:pt x="11" y="25"/>
                    <a:pt x="11" y="25"/>
                  </a:cubicBezTo>
                  <a:moveTo>
                    <a:pt x="3" y="12"/>
                  </a:moveTo>
                  <a:cubicBezTo>
                    <a:pt x="4" y="17"/>
                    <a:pt x="7" y="21"/>
                    <a:pt x="10" y="25"/>
                  </a:cubicBezTo>
                  <a:cubicBezTo>
                    <a:pt x="10" y="25"/>
                    <a:pt x="10" y="25"/>
                    <a:pt x="10" y="25"/>
                  </a:cubicBezTo>
                  <a:cubicBezTo>
                    <a:pt x="7" y="21"/>
                    <a:pt x="4" y="17"/>
                    <a:pt x="3" y="12"/>
                  </a:cubicBezTo>
                  <a:cubicBezTo>
                    <a:pt x="3" y="12"/>
                    <a:pt x="3" y="12"/>
                    <a:pt x="3" y="12"/>
                  </a:cubicBezTo>
                  <a:moveTo>
                    <a:pt x="3" y="12"/>
                  </a:moveTo>
                  <a:cubicBezTo>
                    <a:pt x="3" y="12"/>
                    <a:pt x="3" y="12"/>
                    <a:pt x="3" y="12"/>
                  </a:cubicBezTo>
                  <a:cubicBezTo>
                    <a:pt x="3" y="12"/>
                    <a:pt x="3" y="12"/>
                    <a:pt x="3" y="12"/>
                  </a:cubicBezTo>
                  <a:cubicBezTo>
                    <a:pt x="3" y="12"/>
                    <a:pt x="3" y="12"/>
                    <a:pt x="3" y="12"/>
                  </a:cubicBezTo>
                  <a:cubicBezTo>
                    <a:pt x="3" y="12"/>
                    <a:pt x="3" y="12"/>
                    <a:pt x="3" y="12"/>
                  </a:cubicBezTo>
                  <a:moveTo>
                    <a:pt x="3" y="12"/>
                  </a:moveTo>
                  <a:cubicBezTo>
                    <a:pt x="3" y="12"/>
                    <a:pt x="3" y="12"/>
                    <a:pt x="3" y="12"/>
                  </a:cubicBezTo>
                  <a:cubicBezTo>
                    <a:pt x="3" y="12"/>
                    <a:pt x="3" y="12"/>
                    <a:pt x="3" y="12"/>
                  </a:cubicBezTo>
                  <a:cubicBezTo>
                    <a:pt x="3" y="12"/>
                    <a:pt x="3" y="12"/>
                    <a:pt x="3" y="12"/>
                  </a:cubicBezTo>
                  <a:cubicBezTo>
                    <a:pt x="3" y="12"/>
                    <a:pt x="3" y="12"/>
                    <a:pt x="3" y="1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cubicBezTo>
                    <a:pt x="0" y="2"/>
                    <a:pt x="0" y="2"/>
                    <a:pt x="0" y="2"/>
                  </a:cubicBezTo>
                  <a:cubicBezTo>
                    <a:pt x="0" y="2"/>
                    <a:pt x="0" y="2"/>
                    <a:pt x="0" y="2"/>
                  </a:cubicBezTo>
                  <a:moveTo>
                    <a:pt x="0" y="0"/>
                  </a:moveTo>
                  <a:cubicBezTo>
                    <a:pt x="0" y="1"/>
                    <a:pt x="0" y="1"/>
                    <a:pt x="0" y="2"/>
                  </a:cubicBezTo>
                  <a:cubicBezTo>
                    <a:pt x="0" y="2"/>
                    <a:pt x="0" y="2"/>
                    <a:pt x="0" y="2"/>
                  </a:cubicBezTo>
                  <a:cubicBezTo>
                    <a:pt x="0" y="1"/>
                    <a:pt x="0" y="1"/>
                    <a:pt x="0"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mn-lt"/>
                <a:ea typeface="MS PGothic" panose="020B0600070205080204" pitchFamily="34" charset="-128"/>
              </a:endParaRPr>
            </a:p>
          </p:txBody>
        </p:sp>
        <p:sp>
          <p:nvSpPr>
            <p:cNvPr id="184" name="Freeform 24">
              <a:extLst>
                <a:ext uri="{FF2B5EF4-FFF2-40B4-BE49-F238E27FC236}">
                  <a16:creationId xmlns:a16="http://schemas.microsoft.com/office/drawing/2014/main" id="{23065626-A14C-CA49-B6A4-1EA04B1D32F2}"/>
                </a:ext>
              </a:extLst>
            </p:cNvPr>
            <p:cNvSpPr>
              <a:spLocks noEditPoints="1"/>
            </p:cNvSpPr>
            <p:nvPr/>
          </p:nvSpPr>
          <p:spPr bwMode="auto">
            <a:xfrm>
              <a:off x="4437063" y="3421063"/>
              <a:ext cx="211138" cy="61912"/>
            </a:xfrm>
            <a:custGeom>
              <a:avLst/>
              <a:gdLst>
                <a:gd name="T0" fmla="*/ 33 w 121"/>
                <a:gd name="T1" fmla="*/ 35 h 35"/>
                <a:gd name="T2" fmla="*/ 33 w 121"/>
                <a:gd name="T3" fmla="*/ 35 h 35"/>
                <a:gd name="T4" fmla="*/ 33 w 121"/>
                <a:gd name="T5" fmla="*/ 35 h 35"/>
                <a:gd name="T6" fmla="*/ 33 w 121"/>
                <a:gd name="T7" fmla="*/ 35 h 35"/>
                <a:gd name="T8" fmla="*/ 33 w 121"/>
                <a:gd name="T9" fmla="*/ 35 h 35"/>
                <a:gd name="T10" fmla="*/ 33 w 121"/>
                <a:gd name="T11" fmla="*/ 35 h 35"/>
                <a:gd name="T12" fmla="*/ 23 w 121"/>
                <a:gd name="T13" fmla="*/ 33 h 35"/>
                <a:gd name="T14" fmla="*/ 33 w 121"/>
                <a:gd name="T15" fmla="*/ 35 h 35"/>
                <a:gd name="T16" fmla="*/ 23 w 121"/>
                <a:gd name="T17" fmla="*/ 33 h 35"/>
                <a:gd name="T18" fmla="*/ 23 w 121"/>
                <a:gd name="T19" fmla="*/ 33 h 35"/>
                <a:gd name="T20" fmla="*/ 23 w 121"/>
                <a:gd name="T21" fmla="*/ 33 h 35"/>
                <a:gd name="T22" fmla="*/ 23 w 121"/>
                <a:gd name="T23" fmla="*/ 33 h 35"/>
                <a:gd name="T24" fmla="*/ 11 w 121"/>
                <a:gd name="T25" fmla="*/ 25 h 35"/>
                <a:gd name="T26" fmla="*/ 11 w 121"/>
                <a:gd name="T27" fmla="*/ 25 h 35"/>
                <a:gd name="T28" fmla="*/ 11 w 121"/>
                <a:gd name="T29" fmla="*/ 25 h 35"/>
                <a:gd name="T30" fmla="*/ 11 w 121"/>
                <a:gd name="T31" fmla="*/ 25 h 35"/>
                <a:gd name="T32" fmla="*/ 11 w 121"/>
                <a:gd name="T33" fmla="*/ 25 h 35"/>
                <a:gd name="T34" fmla="*/ 11 w 121"/>
                <a:gd name="T35" fmla="*/ 25 h 35"/>
                <a:gd name="T36" fmla="*/ 11 w 121"/>
                <a:gd name="T37" fmla="*/ 25 h 35"/>
                <a:gd name="T38" fmla="*/ 11 w 121"/>
                <a:gd name="T39" fmla="*/ 25 h 35"/>
                <a:gd name="T40" fmla="*/ 11 w 121"/>
                <a:gd name="T41" fmla="*/ 25 h 35"/>
                <a:gd name="T42" fmla="*/ 11 w 121"/>
                <a:gd name="T43" fmla="*/ 25 h 35"/>
                <a:gd name="T44" fmla="*/ 3 w 121"/>
                <a:gd name="T45" fmla="*/ 12 h 35"/>
                <a:gd name="T46" fmla="*/ 3 w 121"/>
                <a:gd name="T47" fmla="*/ 12 h 35"/>
                <a:gd name="T48" fmla="*/ 3 w 121"/>
                <a:gd name="T49" fmla="*/ 12 h 35"/>
                <a:gd name="T50" fmla="*/ 3 w 121"/>
                <a:gd name="T51" fmla="*/ 12 h 35"/>
                <a:gd name="T52" fmla="*/ 3 w 121"/>
                <a:gd name="T53" fmla="*/ 12 h 35"/>
                <a:gd name="T54" fmla="*/ 3 w 121"/>
                <a:gd name="T55" fmla="*/ 12 h 35"/>
                <a:gd name="T56" fmla="*/ 3 w 121"/>
                <a:gd name="T57" fmla="*/ 12 h 35"/>
                <a:gd name="T58" fmla="*/ 3 w 121"/>
                <a:gd name="T59" fmla="*/ 12 h 35"/>
                <a:gd name="T60" fmla="*/ 3 w 121"/>
                <a:gd name="T61" fmla="*/ 12 h 35"/>
                <a:gd name="T62" fmla="*/ 3 w 121"/>
                <a:gd name="T63" fmla="*/ 12 h 35"/>
                <a:gd name="T64" fmla="*/ 0 w 121"/>
                <a:gd name="T65" fmla="*/ 2 h 35"/>
                <a:gd name="T66" fmla="*/ 0 w 121"/>
                <a:gd name="T67" fmla="*/ 2 h 35"/>
                <a:gd name="T68" fmla="*/ 0 w 121"/>
                <a:gd name="T69" fmla="*/ 2 h 35"/>
                <a:gd name="T70" fmla="*/ 0 w 121"/>
                <a:gd name="T71" fmla="*/ 2 h 35"/>
                <a:gd name="T72" fmla="*/ 3 w 121"/>
                <a:gd name="T73" fmla="*/ 12 h 35"/>
                <a:gd name="T74" fmla="*/ 3 w 121"/>
                <a:gd name="T75" fmla="*/ 12 h 35"/>
                <a:gd name="T76" fmla="*/ 0 w 121"/>
                <a:gd name="T77" fmla="*/ 2 h 35"/>
                <a:gd name="T78" fmla="*/ 0 w 121"/>
                <a:gd name="T79" fmla="*/ 2 h 35"/>
                <a:gd name="T80" fmla="*/ 0 w 121"/>
                <a:gd name="T81" fmla="*/ 2 h 35"/>
                <a:gd name="T82" fmla="*/ 0 w 121"/>
                <a:gd name="T83" fmla="*/ 2 h 35"/>
                <a:gd name="T84" fmla="*/ 0 w 121"/>
                <a:gd name="T85" fmla="*/ 2 h 35"/>
                <a:gd name="T86" fmla="*/ 0 w 121"/>
                <a:gd name="T87" fmla="*/ 2 h 35"/>
                <a:gd name="T88" fmla="*/ 86 w 121"/>
                <a:gd name="T89" fmla="*/ 0 h 35"/>
                <a:gd name="T90" fmla="*/ 61 w 121"/>
                <a:gd name="T91" fmla="*/ 25 h 35"/>
                <a:gd name="T92" fmla="*/ 36 w 121"/>
                <a:gd name="T93" fmla="*/ 35 h 35"/>
                <a:gd name="T94" fmla="*/ 121 w 121"/>
                <a:gd name="T95" fmla="*/ 35 h 35"/>
                <a:gd name="T96" fmla="*/ 86 w 121"/>
                <a:gd name="T97"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21" h="35">
                  <a:moveTo>
                    <a:pt x="33" y="35"/>
                  </a:moveTo>
                  <a:cubicBezTo>
                    <a:pt x="33" y="35"/>
                    <a:pt x="33" y="35"/>
                    <a:pt x="33" y="35"/>
                  </a:cubicBezTo>
                  <a:cubicBezTo>
                    <a:pt x="33" y="35"/>
                    <a:pt x="33" y="35"/>
                    <a:pt x="33" y="35"/>
                  </a:cubicBezTo>
                  <a:moveTo>
                    <a:pt x="33" y="35"/>
                  </a:moveTo>
                  <a:cubicBezTo>
                    <a:pt x="33" y="35"/>
                    <a:pt x="33" y="35"/>
                    <a:pt x="33" y="35"/>
                  </a:cubicBezTo>
                  <a:cubicBezTo>
                    <a:pt x="33" y="35"/>
                    <a:pt x="33" y="35"/>
                    <a:pt x="33" y="35"/>
                  </a:cubicBezTo>
                  <a:moveTo>
                    <a:pt x="23" y="33"/>
                  </a:moveTo>
                  <a:cubicBezTo>
                    <a:pt x="27" y="34"/>
                    <a:pt x="30" y="35"/>
                    <a:pt x="33" y="35"/>
                  </a:cubicBezTo>
                  <a:cubicBezTo>
                    <a:pt x="30" y="35"/>
                    <a:pt x="27" y="34"/>
                    <a:pt x="23" y="33"/>
                  </a:cubicBezTo>
                  <a:moveTo>
                    <a:pt x="23" y="33"/>
                  </a:moveTo>
                  <a:cubicBezTo>
                    <a:pt x="23" y="33"/>
                    <a:pt x="23" y="33"/>
                    <a:pt x="23" y="33"/>
                  </a:cubicBezTo>
                  <a:cubicBezTo>
                    <a:pt x="23" y="33"/>
                    <a:pt x="23" y="33"/>
                    <a:pt x="23" y="33"/>
                  </a:cubicBezTo>
                  <a:moveTo>
                    <a:pt x="11" y="25"/>
                  </a:moveTo>
                  <a:cubicBezTo>
                    <a:pt x="11" y="25"/>
                    <a:pt x="11" y="25"/>
                    <a:pt x="11" y="25"/>
                  </a:cubicBezTo>
                  <a:cubicBezTo>
                    <a:pt x="11" y="25"/>
                    <a:pt x="11" y="25"/>
                    <a:pt x="11" y="25"/>
                  </a:cubicBezTo>
                  <a:moveTo>
                    <a:pt x="11" y="25"/>
                  </a:moveTo>
                  <a:cubicBezTo>
                    <a:pt x="11" y="25"/>
                    <a:pt x="11" y="25"/>
                    <a:pt x="11" y="25"/>
                  </a:cubicBezTo>
                  <a:cubicBezTo>
                    <a:pt x="11" y="25"/>
                    <a:pt x="11" y="25"/>
                    <a:pt x="11" y="25"/>
                  </a:cubicBezTo>
                  <a:cubicBezTo>
                    <a:pt x="11" y="25"/>
                    <a:pt x="11" y="25"/>
                    <a:pt x="11" y="25"/>
                  </a:cubicBezTo>
                  <a:cubicBezTo>
                    <a:pt x="11" y="25"/>
                    <a:pt x="11" y="25"/>
                    <a:pt x="11" y="25"/>
                  </a:cubicBezTo>
                  <a:cubicBezTo>
                    <a:pt x="11" y="25"/>
                    <a:pt x="11" y="25"/>
                    <a:pt x="11" y="25"/>
                  </a:cubicBezTo>
                  <a:cubicBezTo>
                    <a:pt x="11" y="25"/>
                    <a:pt x="11" y="25"/>
                    <a:pt x="11" y="25"/>
                  </a:cubicBezTo>
                  <a:moveTo>
                    <a:pt x="3" y="12"/>
                  </a:moveTo>
                  <a:cubicBezTo>
                    <a:pt x="3" y="12"/>
                    <a:pt x="3" y="12"/>
                    <a:pt x="3" y="12"/>
                  </a:cubicBezTo>
                  <a:cubicBezTo>
                    <a:pt x="3" y="12"/>
                    <a:pt x="3" y="12"/>
                    <a:pt x="3" y="12"/>
                  </a:cubicBezTo>
                  <a:cubicBezTo>
                    <a:pt x="3" y="12"/>
                    <a:pt x="3" y="12"/>
                    <a:pt x="3" y="12"/>
                  </a:cubicBezTo>
                  <a:cubicBezTo>
                    <a:pt x="3" y="12"/>
                    <a:pt x="3" y="12"/>
                    <a:pt x="3" y="12"/>
                  </a:cubicBezTo>
                  <a:moveTo>
                    <a:pt x="3" y="12"/>
                  </a:moveTo>
                  <a:cubicBezTo>
                    <a:pt x="3" y="12"/>
                    <a:pt x="3" y="12"/>
                    <a:pt x="3" y="12"/>
                  </a:cubicBezTo>
                  <a:cubicBezTo>
                    <a:pt x="3" y="12"/>
                    <a:pt x="3" y="12"/>
                    <a:pt x="3" y="12"/>
                  </a:cubicBezTo>
                  <a:cubicBezTo>
                    <a:pt x="3" y="12"/>
                    <a:pt x="3" y="12"/>
                    <a:pt x="3" y="12"/>
                  </a:cubicBezTo>
                  <a:cubicBezTo>
                    <a:pt x="3" y="12"/>
                    <a:pt x="3" y="12"/>
                    <a:pt x="3" y="12"/>
                  </a:cubicBezTo>
                  <a:moveTo>
                    <a:pt x="0" y="2"/>
                  </a:moveTo>
                  <a:cubicBezTo>
                    <a:pt x="0" y="2"/>
                    <a:pt x="0" y="2"/>
                    <a:pt x="0" y="2"/>
                  </a:cubicBezTo>
                  <a:cubicBezTo>
                    <a:pt x="0" y="2"/>
                    <a:pt x="0" y="2"/>
                    <a:pt x="0" y="2"/>
                  </a:cubicBezTo>
                  <a:cubicBezTo>
                    <a:pt x="0" y="2"/>
                    <a:pt x="0" y="2"/>
                    <a:pt x="0" y="2"/>
                  </a:cubicBezTo>
                  <a:cubicBezTo>
                    <a:pt x="1" y="6"/>
                    <a:pt x="1" y="9"/>
                    <a:pt x="3" y="12"/>
                  </a:cubicBezTo>
                  <a:cubicBezTo>
                    <a:pt x="3" y="12"/>
                    <a:pt x="3" y="12"/>
                    <a:pt x="3" y="12"/>
                  </a:cubicBezTo>
                  <a:cubicBezTo>
                    <a:pt x="1" y="9"/>
                    <a:pt x="1" y="6"/>
                    <a:pt x="0" y="2"/>
                  </a:cubicBezTo>
                  <a:moveTo>
                    <a:pt x="0" y="2"/>
                  </a:moveTo>
                  <a:cubicBezTo>
                    <a:pt x="0" y="2"/>
                    <a:pt x="0" y="2"/>
                    <a:pt x="0" y="2"/>
                  </a:cubicBezTo>
                  <a:cubicBezTo>
                    <a:pt x="0" y="2"/>
                    <a:pt x="0" y="2"/>
                    <a:pt x="0" y="2"/>
                  </a:cubicBezTo>
                  <a:cubicBezTo>
                    <a:pt x="0" y="2"/>
                    <a:pt x="0" y="2"/>
                    <a:pt x="0" y="2"/>
                  </a:cubicBezTo>
                  <a:cubicBezTo>
                    <a:pt x="0" y="2"/>
                    <a:pt x="0" y="2"/>
                    <a:pt x="0" y="2"/>
                  </a:cubicBezTo>
                  <a:moveTo>
                    <a:pt x="86" y="0"/>
                  </a:moveTo>
                  <a:cubicBezTo>
                    <a:pt x="61" y="25"/>
                    <a:pt x="61" y="25"/>
                    <a:pt x="61" y="25"/>
                  </a:cubicBezTo>
                  <a:cubicBezTo>
                    <a:pt x="54" y="32"/>
                    <a:pt x="45" y="35"/>
                    <a:pt x="36" y="35"/>
                  </a:cubicBezTo>
                  <a:cubicBezTo>
                    <a:pt x="121" y="35"/>
                    <a:pt x="121" y="35"/>
                    <a:pt x="121" y="35"/>
                  </a:cubicBezTo>
                  <a:cubicBezTo>
                    <a:pt x="86" y="0"/>
                    <a:pt x="86" y="0"/>
                    <a:pt x="86"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mn-lt"/>
                <a:ea typeface="MS PGothic" panose="020B0600070205080204" pitchFamily="34" charset="-128"/>
              </a:endParaRPr>
            </a:p>
          </p:txBody>
        </p:sp>
        <p:sp>
          <p:nvSpPr>
            <p:cNvPr id="185" name="Freeform 25">
              <a:extLst>
                <a:ext uri="{FF2B5EF4-FFF2-40B4-BE49-F238E27FC236}">
                  <a16:creationId xmlns:a16="http://schemas.microsoft.com/office/drawing/2014/main" id="{8868EC6B-7118-BF43-B481-4596EC5C1C60}"/>
                </a:ext>
              </a:extLst>
            </p:cNvPr>
            <p:cNvSpPr>
              <a:spLocks noEditPoints="1"/>
            </p:cNvSpPr>
            <p:nvPr/>
          </p:nvSpPr>
          <p:spPr bwMode="auto">
            <a:xfrm>
              <a:off x="4437063" y="3175001"/>
              <a:ext cx="314325" cy="246062"/>
            </a:xfrm>
            <a:custGeom>
              <a:avLst/>
              <a:gdLst>
                <a:gd name="T0" fmla="*/ 0 w 180"/>
                <a:gd name="T1" fmla="*/ 139 h 141"/>
                <a:gd name="T2" fmla="*/ 0 w 180"/>
                <a:gd name="T3" fmla="*/ 141 h 141"/>
                <a:gd name="T4" fmla="*/ 0 w 180"/>
                <a:gd name="T5" fmla="*/ 139 h 141"/>
                <a:gd name="T6" fmla="*/ 0 w 180"/>
                <a:gd name="T7" fmla="*/ 139 h 141"/>
                <a:gd name="T8" fmla="*/ 0 w 180"/>
                <a:gd name="T9" fmla="*/ 139 h 141"/>
                <a:gd name="T10" fmla="*/ 0 w 180"/>
                <a:gd name="T11" fmla="*/ 139 h 141"/>
                <a:gd name="T12" fmla="*/ 0 w 180"/>
                <a:gd name="T13" fmla="*/ 139 h 141"/>
                <a:gd name="T14" fmla="*/ 0 w 180"/>
                <a:gd name="T15" fmla="*/ 139 h 141"/>
                <a:gd name="T16" fmla="*/ 0 w 180"/>
                <a:gd name="T17" fmla="*/ 139 h 141"/>
                <a:gd name="T18" fmla="*/ 0 w 180"/>
                <a:gd name="T19" fmla="*/ 139 h 141"/>
                <a:gd name="T20" fmla="*/ 0 w 180"/>
                <a:gd name="T21" fmla="*/ 139 h 141"/>
                <a:gd name="T22" fmla="*/ 0 w 180"/>
                <a:gd name="T23" fmla="*/ 139 h 141"/>
                <a:gd name="T24" fmla="*/ 0 w 180"/>
                <a:gd name="T25" fmla="*/ 139 h 141"/>
                <a:gd name="T26" fmla="*/ 0 w 180"/>
                <a:gd name="T27" fmla="*/ 139 h 141"/>
                <a:gd name="T28" fmla="*/ 3 w 180"/>
                <a:gd name="T29" fmla="*/ 128 h 141"/>
                <a:gd name="T30" fmla="*/ 3 w 180"/>
                <a:gd name="T31" fmla="*/ 128 h 141"/>
                <a:gd name="T32" fmla="*/ 3 w 180"/>
                <a:gd name="T33" fmla="*/ 128 h 141"/>
                <a:gd name="T34" fmla="*/ 3 w 180"/>
                <a:gd name="T35" fmla="*/ 128 h 141"/>
                <a:gd name="T36" fmla="*/ 3 w 180"/>
                <a:gd name="T37" fmla="*/ 128 h 141"/>
                <a:gd name="T38" fmla="*/ 3 w 180"/>
                <a:gd name="T39" fmla="*/ 128 h 141"/>
                <a:gd name="T40" fmla="*/ 142 w 180"/>
                <a:gd name="T41" fmla="*/ 0 h 141"/>
                <a:gd name="T42" fmla="*/ 117 w 180"/>
                <a:gd name="T43" fmla="*/ 10 h 141"/>
                <a:gd name="T44" fmla="*/ 11 w 180"/>
                <a:gd name="T45" fmla="*/ 116 h 141"/>
                <a:gd name="T46" fmla="*/ 3 w 180"/>
                <a:gd name="T47" fmla="*/ 128 h 141"/>
                <a:gd name="T48" fmla="*/ 3 w 180"/>
                <a:gd name="T49" fmla="*/ 127 h 141"/>
                <a:gd name="T50" fmla="*/ 3 w 180"/>
                <a:gd name="T51" fmla="*/ 127 h 141"/>
                <a:gd name="T52" fmla="*/ 3 w 180"/>
                <a:gd name="T53" fmla="*/ 127 h 141"/>
                <a:gd name="T54" fmla="*/ 9 w 180"/>
                <a:gd name="T55" fmla="*/ 118 h 141"/>
                <a:gd name="T56" fmla="*/ 9 w 180"/>
                <a:gd name="T57" fmla="*/ 118 h 141"/>
                <a:gd name="T58" fmla="*/ 9 w 180"/>
                <a:gd name="T59" fmla="*/ 118 h 141"/>
                <a:gd name="T60" fmla="*/ 12 w 180"/>
                <a:gd name="T61" fmla="*/ 115 h 141"/>
                <a:gd name="T62" fmla="*/ 12 w 180"/>
                <a:gd name="T63" fmla="*/ 115 h 141"/>
                <a:gd name="T64" fmla="*/ 12 w 180"/>
                <a:gd name="T65" fmla="*/ 114 h 141"/>
                <a:gd name="T66" fmla="*/ 12 w 180"/>
                <a:gd name="T67" fmla="*/ 114 h 141"/>
                <a:gd name="T68" fmla="*/ 12 w 180"/>
                <a:gd name="T69" fmla="*/ 114 h 141"/>
                <a:gd name="T70" fmla="*/ 23 w 180"/>
                <a:gd name="T71" fmla="*/ 108 h 141"/>
                <a:gd name="T72" fmla="*/ 23 w 180"/>
                <a:gd name="T73" fmla="*/ 108 h 141"/>
                <a:gd name="T74" fmla="*/ 23 w 180"/>
                <a:gd name="T75" fmla="*/ 108 h 141"/>
                <a:gd name="T76" fmla="*/ 23 w 180"/>
                <a:gd name="T77" fmla="*/ 108 h 141"/>
                <a:gd name="T78" fmla="*/ 23 w 180"/>
                <a:gd name="T79" fmla="*/ 108 h 141"/>
                <a:gd name="T80" fmla="*/ 33 w 180"/>
                <a:gd name="T81" fmla="*/ 106 h 141"/>
                <a:gd name="T82" fmla="*/ 36 w 180"/>
                <a:gd name="T83" fmla="*/ 106 h 141"/>
                <a:gd name="T84" fmla="*/ 36 w 180"/>
                <a:gd name="T85" fmla="*/ 106 h 141"/>
                <a:gd name="T86" fmla="*/ 121 w 180"/>
                <a:gd name="T87" fmla="*/ 106 h 141"/>
                <a:gd name="T88" fmla="*/ 167 w 180"/>
                <a:gd name="T89" fmla="*/ 60 h 141"/>
                <a:gd name="T90" fmla="*/ 167 w 180"/>
                <a:gd name="T91" fmla="*/ 10 h 141"/>
                <a:gd name="T92" fmla="*/ 142 w 180"/>
                <a:gd name="T93" fmla="*/ 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80" h="141">
                  <a:moveTo>
                    <a:pt x="0" y="139"/>
                  </a:moveTo>
                  <a:cubicBezTo>
                    <a:pt x="0" y="140"/>
                    <a:pt x="0" y="140"/>
                    <a:pt x="0" y="141"/>
                  </a:cubicBezTo>
                  <a:cubicBezTo>
                    <a:pt x="0" y="140"/>
                    <a:pt x="0" y="140"/>
                    <a:pt x="0" y="139"/>
                  </a:cubicBezTo>
                  <a:cubicBezTo>
                    <a:pt x="0" y="139"/>
                    <a:pt x="0" y="139"/>
                    <a:pt x="0" y="139"/>
                  </a:cubicBezTo>
                  <a:cubicBezTo>
                    <a:pt x="0" y="139"/>
                    <a:pt x="0" y="139"/>
                    <a:pt x="0" y="139"/>
                  </a:cubicBezTo>
                  <a:cubicBezTo>
                    <a:pt x="0" y="139"/>
                    <a:pt x="0" y="139"/>
                    <a:pt x="0" y="139"/>
                  </a:cubicBezTo>
                  <a:moveTo>
                    <a:pt x="0" y="139"/>
                  </a:moveTo>
                  <a:cubicBezTo>
                    <a:pt x="0" y="139"/>
                    <a:pt x="0" y="139"/>
                    <a:pt x="0" y="139"/>
                  </a:cubicBezTo>
                  <a:cubicBezTo>
                    <a:pt x="0" y="139"/>
                    <a:pt x="0" y="139"/>
                    <a:pt x="0" y="139"/>
                  </a:cubicBezTo>
                  <a:cubicBezTo>
                    <a:pt x="0" y="139"/>
                    <a:pt x="0" y="139"/>
                    <a:pt x="0" y="139"/>
                  </a:cubicBezTo>
                  <a:cubicBezTo>
                    <a:pt x="0" y="139"/>
                    <a:pt x="0" y="139"/>
                    <a:pt x="0" y="139"/>
                  </a:cubicBezTo>
                  <a:moveTo>
                    <a:pt x="0" y="139"/>
                  </a:moveTo>
                  <a:cubicBezTo>
                    <a:pt x="0" y="139"/>
                    <a:pt x="0" y="139"/>
                    <a:pt x="0" y="139"/>
                  </a:cubicBezTo>
                  <a:cubicBezTo>
                    <a:pt x="0" y="139"/>
                    <a:pt x="0" y="139"/>
                    <a:pt x="0" y="139"/>
                  </a:cubicBezTo>
                  <a:moveTo>
                    <a:pt x="3" y="128"/>
                  </a:moveTo>
                  <a:cubicBezTo>
                    <a:pt x="3" y="128"/>
                    <a:pt x="3" y="128"/>
                    <a:pt x="3" y="128"/>
                  </a:cubicBezTo>
                  <a:cubicBezTo>
                    <a:pt x="3" y="128"/>
                    <a:pt x="3" y="128"/>
                    <a:pt x="3" y="128"/>
                  </a:cubicBezTo>
                  <a:moveTo>
                    <a:pt x="3" y="128"/>
                  </a:moveTo>
                  <a:cubicBezTo>
                    <a:pt x="3" y="128"/>
                    <a:pt x="3" y="128"/>
                    <a:pt x="3" y="128"/>
                  </a:cubicBezTo>
                  <a:cubicBezTo>
                    <a:pt x="3" y="128"/>
                    <a:pt x="3" y="128"/>
                    <a:pt x="3" y="128"/>
                  </a:cubicBezTo>
                  <a:moveTo>
                    <a:pt x="142" y="0"/>
                  </a:moveTo>
                  <a:cubicBezTo>
                    <a:pt x="133" y="0"/>
                    <a:pt x="124" y="3"/>
                    <a:pt x="117" y="10"/>
                  </a:cubicBezTo>
                  <a:cubicBezTo>
                    <a:pt x="11" y="116"/>
                    <a:pt x="11" y="116"/>
                    <a:pt x="11" y="116"/>
                  </a:cubicBezTo>
                  <a:cubicBezTo>
                    <a:pt x="7" y="119"/>
                    <a:pt x="5" y="123"/>
                    <a:pt x="3" y="128"/>
                  </a:cubicBezTo>
                  <a:cubicBezTo>
                    <a:pt x="3" y="128"/>
                    <a:pt x="3" y="128"/>
                    <a:pt x="3" y="127"/>
                  </a:cubicBezTo>
                  <a:cubicBezTo>
                    <a:pt x="3" y="127"/>
                    <a:pt x="3" y="127"/>
                    <a:pt x="3" y="127"/>
                  </a:cubicBezTo>
                  <a:cubicBezTo>
                    <a:pt x="3" y="127"/>
                    <a:pt x="3" y="127"/>
                    <a:pt x="3" y="127"/>
                  </a:cubicBezTo>
                  <a:cubicBezTo>
                    <a:pt x="5" y="124"/>
                    <a:pt x="7" y="121"/>
                    <a:pt x="9" y="118"/>
                  </a:cubicBezTo>
                  <a:cubicBezTo>
                    <a:pt x="9" y="118"/>
                    <a:pt x="9" y="118"/>
                    <a:pt x="9" y="118"/>
                  </a:cubicBezTo>
                  <a:cubicBezTo>
                    <a:pt x="9" y="118"/>
                    <a:pt x="9" y="118"/>
                    <a:pt x="9" y="118"/>
                  </a:cubicBezTo>
                  <a:cubicBezTo>
                    <a:pt x="10" y="116"/>
                    <a:pt x="11" y="115"/>
                    <a:pt x="12" y="115"/>
                  </a:cubicBezTo>
                  <a:cubicBezTo>
                    <a:pt x="12" y="115"/>
                    <a:pt x="12" y="115"/>
                    <a:pt x="12" y="115"/>
                  </a:cubicBezTo>
                  <a:cubicBezTo>
                    <a:pt x="12" y="114"/>
                    <a:pt x="12" y="114"/>
                    <a:pt x="12" y="114"/>
                  </a:cubicBezTo>
                  <a:cubicBezTo>
                    <a:pt x="12" y="114"/>
                    <a:pt x="12" y="114"/>
                    <a:pt x="12" y="114"/>
                  </a:cubicBezTo>
                  <a:cubicBezTo>
                    <a:pt x="12" y="114"/>
                    <a:pt x="12" y="114"/>
                    <a:pt x="12" y="114"/>
                  </a:cubicBezTo>
                  <a:cubicBezTo>
                    <a:pt x="16" y="112"/>
                    <a:pt x="19" y="109"/>
                    <a:pt x="23" y="108"/>
                  </a:cubicBezTo>
                  <a:cubicBezTo>
                    <a:pt x="23" y="108"/>
                    <a:pt x="23" y="108"/>
                    <a:pt x="23" y="108"/>
                  </a:cubicBezTo>
                  <a:cubicBezTo>
                    <a:pt x="23" y="108"/>
                    <a:pt x="23" y="108"/>
                    <a:pt x="23" y="108"/>
                  </a:cubicBezTo>
                  <a:cubicBezTo>
                    <a:pt x="23" y="108"/>
                    <a:pt x="23" y="108"/>
                    <a:pt x="23" y="108"/>
                  </a:cubicBezTo>
                  <a:cubicBezTo>
                    <a:pt x="23" y="108"/>
                    <a:pt x="23" y="108"/>
                    <a:pt x="23" y="108"/>
                  </a:cubicBezTo>
                  <a:cubicBezTo>
                    <a:pt x="26" y="107"/>
                    <a:pt x="29" y="106"/>
                    <a:pt x="33" y="106"/>
                  </a:cubicBezTo>
                  <a:cubicBezTo>
                    <a:pt x="34" y="106"/>
                    <a:pt x="35" y="106"/>
                    <a:pt x="36" y="106"/>
                  </a:cubicBezTo>
                  <a:cubicBezTo>
                    <a:pt x="36" y="106"/>
                    <a:pt x="36" y="106"/>
                    <a:pt x="36" y="106"/>
                  </a:cubicBezTo>
                  <a:cubicBezTo>
                    <a:pt x="121" y="106"/>
                    <a:pt x="121" y="106"/>
                    <a:pt x="121" y="106"/>
                  </a:cubicBezTo>
                  <a:cubicBezTo>
                    <a:pt x="167" y="60"/>
                    <a:pt x="167" y="60"/>
                    <a:pt x="167" y="60"/>
                  </a:cubicBezTo>
                  <a:cubicBezTo>
                    <a:pt x="180" y="46"/>
                    <a:pt x="180" y="24"/>
                    <a:pt x="167" y="10"/>
                  </a:cubicBezTo>
                  <a:cubicBezTo>
                    <a:pt x="160" y="3"/>
                    <a:pt x="151" y="0"/>
                    <a:pt x="142" y="0"/>
                  </a:cubicBezTo>
                </a:path>
              </a:pathLst>
            </a:custGeom>
            <a:solidFill>
              <a:schemeClr val="accent1"/>
            </a:solidFill>
            <a:ln>
              <a:solidFill>
                <a:schemeClr val="accent1"/>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mn-lt"/>
                <a:ea typeface="MS PGothic" panose="020B0600070205080204" pitchFamily="34" charset="-128"/>
              </a:endParaRPr>
            </a:p>
          </p:txBody>
        </p:sp>
        <p:sp>
          <p:nvSpPr>
            <p:cNvPr id="186" name="Freeform 26">
              <a:extLst>
                <a:ext uri="{FF2B5EF4-FFF2-40B4-BE49-F238E27FC236}">
                  <a16:creationId xmlns:a16="http://schemas.microsoft.com/office/drawing/2014/main" id="{75750CB6-AA6F-E94B-A2D3-E23FEBA47FC1}"/>
                </a:ext>
              </a:extLst>
            </p:cNvPr>
            <p:cNvSpPr>
              <a:spLocks noEditPoints="1"/>
            </p:cNvSpPr>
            <p:nvPr/>
          </p:nvSpPr>
          <p:spPr bwMode="auto">
            <a:xfrm>
              <a:off x="4437063" y="3359151"/>
              <a:ext cx="211138" cy="61912"/>
            </a:xfrm>
            <a:custGeom>
              <a:avLst/>
              <a:gdLst>
                <a:gd name="T0" fmla="*/ 0 w 121"/>
                <a:gd name="T1" fmla="*/ 33 h 35"/>
                <a:gd name="T2" fmla="*/ 0 w 121"/>
                <a:gd name="T3" fmla="*/ 33 h 35"/>
                <a:gd name="T4" fmla="*/ 0 w 121"/>
                <a:gd name="T5" fmla="*/ 33 h 35"/>
                <a:gd name="T6" fmla="*/ 0 w 121"/>
                <a:gd name="T7" fmla="*/ 33 h 35"/>
                <a:gd name="T8" fmla="*/ 0 w 121"/>
                <a:gd name="T9" fmla="*/ 33 h 35"/>
                <a:gd name="T10" fmla="*/ 0 w 121"/>
                <a:gd name="T11" fmla="*/ 33 h 35"/>
                <a:gd name="T12" fmla="*/ 0 w 121"/>
                <a:gd name="T13" fmla="*/ 33 h 35"/>
                <a:gd name="T14" fmla="*/ 0 w 121"/>
                <a:gd name="T15" fmla="*/ 33 h 35"/>
                <a:gd name="T16" fmla="*/ 3 w 121"/>
                <a:gd name="T17" fmla="*/ 21 h 35"/>
                <a:gd name="T18" fmla="*/ 3 w 121"/>
                <a:gd name="T19" fmla="*/ 22 h 35"/>
                <a:gd name="T20" fmla="*/ 3 w 121"/>
                <a:gd name="T21" fmla="*/ 22 h 35"/>
                <a:gd name="T22" fmla="*/ 3 w 121"/>
                <a:gd name="T23" fmla="*/ 22 h 35"/>
                <a:gd name="T24" fmla="*/ 3 w 121"/>
                <a:gd name="T25" fmla="*/ 22 h 35"/>
                <a:gd name="T26" fmla="*/ 3 w 121"/>
                <a:gd name="T27" fmla="*/ 22 h 35"/>
                <a:gd name="T28" fmla="*/ 0 w 121"/>
                <a:gd name="T29" fmla="*/ 33 h 35"/>
                <a:gd name="T30" fmla="*/ 0 w 121"/>
                <a:gd name="T31" fmla="*/ 33 h 35"/>
                <a:gd name="T32" fmla="*/ 0 w 121"/>
                <a:gd name="T33" fmla="*/ 33 h 35"/>
                <a:gd name="T34" fmla="*/ 0 w 121"/>
                <a:gd name="T35" fmla="*/ 33 h 35"/>
                <a:gd name="T36" fmla="*/ 3 w 121"/>
                <a:gd name="T37" fmla="*/ 21 h 35"/>
                <a:gd name="T38" fmla="*/ 3 w 121"/>
                <a:gd name="T39" fmla="*/ 21 h 35"/>
                <a:gd name="T40" fmla="*/ 3 w 121"/>
                <a:gd name="T41" fmla="*/ 21 h 35"/>
                <a:gd name="T42" fmla="*/ 3 w 121"/>
                <a:gd name="T43" fmla="*/ 21 h 35"/>
                <a:gd name="T44" fmla="*/ 9 w 121"/>
                <a:gd name="T45" fmla="*/ 12 h 35"/>
                <a:gd name="T46" fmla="*/ 9 w 121"/>
                <a:gd name="T47" fmla="*/ 12 h 35"/>
                <a:gd name="T48" fmla="*/ 9 w 121"/>
                <a:gd name="T49" fmla="*/ 12 h 35"/>
                <a:gd name="T50" fmla="*/ 12 w 121"/>
                <a:gd name="T51" fmla="*/ 9 h 35"/>
                <a:gd name="T52" fmla="*/ 9 w 121"/>
                <a:gd name="T53" fmla="*/ 12 h 35"/>
                <a:gd name="T54" fmla="*/ 11 w 121"/>
                <a:gd name="T55" fmla="*/ 10 h 35"/>
                <a:gd name="T56" fmla="*/ 12 w 121"/>
                <a:gd name="T57" fmla="*/ 9 h 35"/>
                <a:gd name="T58" fmla="*/ 12 w 121"/>
                <a:gd name="T59" fmla="*/ 8 h 35"/>
                <a:gd name="T60" fmla="*/ 12 w 121"/>
                <a:gd name="T61" fmla="*/ 9 h 35"/>
                <a:gd name="T62" fmla="*/ 12 w 121"/>
                <a:gd name="T63" fmla="*/ 8 h 35"/>
                <a:gd name="T64" fmla="*/ 12 w 121"/>
                <a:gd name="T65" fmla="*/ 8 h 35"/>
                <a:gd name="T66" fmla="*/ 12 w 121"/>
                <a:gd name="T67" fmla="*/ 8 h 35"/>
                <a:gd name="T68" fmla="*/ 12 w 121"/>
                <a:gd name="T69" fmla="*/ 8 h 35"/>
                <a:gd name="T70" fmla="*/ 23 w 121"/>
                <a:gd name="T71" fmla="*/ 2 h 35"/>
                <a:gd name="T72" fmla="*/ 23 w 121"/>
                <a:gd name="T73" fmla="*/ 2 h 35"/>
                <a:gd name="T74" fmla="*/ 23 w 121"/>
                <a:gd name="T75" fmla="*/ 2 h 35"/>
                <a:gd name="T76" fmla="*/ 23 w 121"/>
                <a:gd name="T77" fmla="*/ 2 h 35"/>
                <a:gd name="T78" fmla="*/ 23 w 121"/>
                <a:gd name="T79" fmla="*/ 2 h 35"/>
                <a:gd name="T80" fmla="*/ 23 w 121"/>
                <a:gd name="T81" fmla="*/ 2 h 35"/>
                <a:gd name="T82" fmla="*/ 33 w 121"/>
                <a:gd name="T83" fmla="*/ 0 h 35"/>
                <a:gd name="T84" fmla="*/ 23 w 121"/>
                <a:gd name="T85" fmla="*/ 2 h 35"/>
                <a:gd name="T86" fmla="*/ 33 w 121"/>
                <a:gd name="T87" fmla="*/ 0 h 35"/>
                <a:gd name="T88" fmla="*/ 121 w 121"/>
                <a:gd name="T89" fmla="*/ 0 h 35"/>
                <a:gd name="T90" fmla="*/ 36 w 121"/>
                <a:gd name="T91" fmla="*/ 0 h 35"/>
                <a:gd name="T92" fmla="*/ 61 w 121"/>
                <a:gd name="T93" fmla="*/ 10 h 35"/>
                <a:gd name="T94" fmla="*/ 86 w 121"/>
                <a:gd name="T95" fmla="*/ 35 h 35"/>
                <a:gd name="T96" fmla="*/ 121 w 121"/>
                <a:gd name="T97"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21" h="35">
                  <a:moveTo>
                    <a:pt x="0" y="33"/>
                  </a:moveTo>
                  <a:cubicBezTo>
                    <a:pt x="0" y="33"/>
                    <a:pt x="0" y="33"/>
                    <a:pt x="0" y="33"/>
                  </a:cubicBezTo>
                  <a:cubicBezTo>
                    <a:pt x="0" y="33"/>
                    <a:pt x="0" y="33"/>
                    <a:pt x="0" y="33"/>
                  </a:cubicBezTo>
                  <a:moveTo>
                    <a:pt x="0" y="33"/>
                  </a:moveTo>
                  <a:cubicBezTo>
                    <a:pt x="0" y="33"/>
                    <a:pt x="0" y="33"/>
                    <a:pt x="0" y="33"/>
                  </a:cubicBezTo>
                  <a:cubicBezTo>
                    <a:pt x="0" y="33"/>
                    <a:pt x="0" y="33"/>
                    <a:pt x="0" y="33"/>
                  </a:cubicBezTo>
                  <a:cubicBezTo>
                    <a:pt x="0" y="33"/>
                    <a:pt x="0" y="33"/>
                    <a:pt x="0" y="33"/>
                  </a:cubicBezTo>
                  <a:cubicBezTo>
                    <a:pt x="0" y="33"/>
                    <a:pt x="0" y="33"/>
                    <a:pt x="0" y="33"/>
                  </a:cubicBezTo>
                  <a:moveTo>
                    <a:pt x="3" y="21"/>
                  </a:moveTo>
                  <a:cubicBezTo>
                    <a:pt x="3" y="22"/>
                    <a:pt x="3" y="22"/>
                    <a:pt x="3" y="22"/>
                  </a:cubicBezTo>
                  <a:cubicBezTo>
                    <a:pt x="3" y="22"/>
                    <a:pt x="3" y="22"/>
                    <a:pt x="3" y="22"/>
                  </a:cubicBezTo>
                  <a:cubicBezTo>
                    <a:pt x="3" y="22"/>
                    <a:pt x="3" y="22"/>
                    <a:pt x="3" y="22"/>
                  </a:cubicBezTo>
                  <a:cubicBezTo>
                    <a:pt x="3" y="22"/>
                    <a:pt x="3" y="22"/>
                    <a:pt x="3" y="22"/>
                  </a:cubicBezTo>
                  <a:cubicBezTo>
                    <a:pt x="3" y="22"/>
                    <a:pt x="3" y="22"/>
                    <a:pt x="3" y="22"/>
                  </a:cubicBezTo>
                  <a:cubicBezTo>
                    <a:pt x="1" y="25"/>
                    <a:pt x="1" y="29"/>
                    <a:pt x="0" y="33"/>
                  </a:cubicBezTo>
                  <a:cubicBezTo>
                    <a:pt x="0" y="33"/>
                    <a:pt x="0" y="33"/>
                    <a:pt x="0" y="33"/>
                  </a:cubicBezTo>
                  <a:cubicBezTo>
                    <a:pt x="0" y="33"/>
                    <a:pt x="0" y="33"/>
                    <a:pt x="0" y="33"/>
                  </a:cubicBezTo>
                  <a:cubicBezTo>
                    <a:pt x="0" y="33"/>
                    <a:pt x="0" y="33"/>
                    <a:pt x="0" y="33"/>
                  </a:cubicBezTo>
                  <a:cubicBezTo>
                    <a:pt x="1" y="29"/>
                    <a:pt x="2" y="25"/>
                    <a:pt x="3" y="21"/>
                  </a:cubicBezTo>
                  <a:moveTo>
                    <a:pt x="3" y="21"/>
                  </a:moveTo>
                  <a:cubicBezTo>
                    <a:pt x="3" y="21"/>
                    <a:pt x="3" y="21"/>
                    <a:pt x="3" y="21"/>
                  </a:cubicBezTo>
                  <a:cubicBezTo>
                    <a:pt x="3" y="21"/>
                    <a:pt x="3" y="21"/>
                    <a:pt x="3" y="21"/>
                  </a:cubicBezTo>
                  <a:moveTo>
                    <a:pt x="9" y="12"/>
                  </a:moveTo>
                  <a:cubicBezTo>
                    <a:pt x="9" y="12"/>
                    <a:pt x="9" y="12"/>
                    <a:pt x="9" y="12"/>
                  </a:cubicBezTo>
                  <a:cubicBezTo>
                    <a:pt x="9" y="12"/>
                    <a:pt x="9" y="12"/>
                    <a:pt x="9" y="12"/>
                  </a:cubicBezTo>
                  <a:moveTo>
                    <a:pt x="12" y="9"/>
                  </a:moveTo>
                  <a:cubicBezTo>
                    <a:pt x="11" y="9"/>
                    <a:pt x="10" y="10"/>
                    <a:pt x="9" y="12"/>
                  </a:cubicBezTo>
                  <a:cubicBezTo>
                    <a:pt x="10" y="11"/>
                    <a:pt x="10" y="10"/>
                    <a:pt x="11" y="10"/>
                  </a:cubicBezTo>
                  <a:cubicBezTo>
                    <a:pt x="11" y="9"/>
                    <a:pt x="12" y="9"/>
                    <a:pt x="12" y="9"/>
                  </a:cubicBezTo>
                  <a:moveTo>
                    <a:pt x="12" y="8"/>
                  </a:moveTo>
                  <a:cubicBezTo>
                    <a:pt x="12" y="8"/>
                    <a:pt x="12" y="8"/>
                    <a:pt x="12" y="9"/>
                  </a:cubicBezTo>
                  <a:cubicBezTo>
                    <a:pt x="12" y="8"/>
                    <a:pt x="12" y="8"/>
                    <a:pt x="12" y="8"/>
                  </a:cubicBezTo>
                  <a:moveTo>
                    <a:pt x="12" y="8"/>
                  </a:moveTo>
                  <a:cubicBezTo>
                    <a:pt x="12" y="8"/>
                    <a:pt x="12" y="8"/>
                    <a:pt x="12" y="8"/>
                  </a:cubicBezTo>
                  <a:cubicBezTo>
                    <a:pt x="12" y="8"/>
                    <a:pt x="12" y="8"/>
                    <a:pt x="12" y="8"/>
                  </a:cubicBezTo>
                  <a:moveTo>
                    <a:pt x="23" y="2"/>
                  </a:moveTo>
                  <a:cubicBezTo>
                    <a:pt x="23" y="2"/>
                    <a:pt x="23" y="2"/>
                    <a:pt x="23" y="2"/>
                  </a:cubicBezTo>
                  <a:cubicBezTo>
                    <a:pt x="23" y="2"/>
                    <a:pt x="23" y="2"/>
                    <a:pt x="23" y="2"/>
                  </a:cubicBezTo>
                  <a:moveTo>
                    <a:pt x="23" y="2"/>
                  </a:moveTo>
                  <a:cubicBezTo>
                    <a:pt x="23" y="2"/>
                    <a:pt x="23" y="2"/>
                    <a:pt x="23" y="2"/>
                  </a:cubicBezTo>
                  <a:cubicBezTo>
                    <a:pt x="23" y="2"/>
                    <a:pt x="23" y="2"/>
                    <a:pt x="23" y="2"/>
                  </a:cubicBezTo>
                  <a:moveTo>
                    <a:pt x="33" y="0"/>
                  </a:moveTo>
                  <a:cubicBezTo>
                    <a:pt x="29" y="0"/>
                    <a:pt x="26" y="1"/>
                    <a:pt x="23" y="2"/>
                  </a:cubicBezTo>
                  <a:cubicBezTo>
                    <a:pt x="26" y="1"/>
                    <a:pt x="30" y="0"/>
                    <a:pt x="33" y="0"/>
                  </a:cubicBezTo>
                  <a:moveTo>
                    <a:pt x="121" y="0"/>
                  </a:moveTo>
                  <a:cubicBezTo>
                    <a:pt x="36" y="0"/>
                    <a:pt x="36" y="0"/>
                    <a:pt x="36" y="0"/>
                  </a:cubicBezTo>
                  <a:cubicBezTo>
                    <a:pt x="45" y="0"/>
                    <a:pt x="54" y="3"/>
                    <a:pt x="61" y="10"/>
                  </a:cubicBezTo>
                  <a:cubicBezTo>
                    <a:pt x="86" y="35"/>
                    <a:pt x="86" y="35"/>
                    <a:pt x="86" y="35"/>
                  </a:cubicBezTo>
                  <a:cubicBezTo>
                    <a:pt x="121" y="0"/>
                    <a:pt x="121" y="0"/>
                    <a:pt x="121" y="0"/>
                  </a:cubicBezTo>
                </a:path>
              </a:pathLst>
            </a:custGeom>
            <a:solidFill>
              <a:srgbClr val="008BD7"/>
            </a:solidFill>
            <a:ln>
              <a:solidFill>
                <a:srgbClr val="008BD7"/>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mn-lt"/>
                <a:ea typeface="MS PGothic" panose="020B0600070205080204" pitchFamily="34" charset="-128"/>
              </a:endParaRPr>
            </a:p>
          </p:txBody>
        </p:sp>
        <p:sp>
          <p:nvSpPr>
            <p:cNvPr id="187" name="Freeform 27">
              <a:extLst>
                <a:ext uri="{FF2B5EF4-FFF2-40B4-BE49-F238E27FC236}">
                  <a16:creationId xmlns:a16="http://schemas.microsoft.com/office/drawing/2014/main" id="{100FD21D-58C0-1645-8951-1D549265E73D}"/>
                </a:ext>
              </a:extLst>
            </p:cNvPr>
            <p:cNvSpPr>
              <a:spLocks noEditPoints="1"/>
            </p:cNvSpPr>
            <p:nvPr/>
          </p:nvSpPr>
          <p:spPr bwMode="auto">
            <a:xfrm>
              <a:off x="4437063" y="3359151"/>
              <a:ext cx="61913" cy="123825"/>
            </a:xfrm>
            <a:custGeom>
              <a:avLst/>
              <a:gdLst>
                <a:gd name="T0" fmla="*/ 36 w 36"/>
                <a:gd name="T1" fmla="*/ 70 h 70"/>
                <a:gd name="T2" fmla="*/ 36 w 36"/>
                <a:gd name="T3" fmla="*/ 70 h 70"/>
                <a:gd name="T4" fmla="*/ 33 w 36"/>
                <a:gd name="T5" fmla="*/ 70 h 70"/>
                <a:gd name="T6" fmla="*/ 33 w 36"/>
                <a:gd name="T7" fmla="*/ 70 h 70"/>
                <a:gd name="T8" fmla="*/ 33 w 36"/>
                <a:gd name="T9" fmla="*/ 70 h 70"/>
                <a:gd name="T10" fmla="*/ 23 w 36"/>
                <a:gd name="T11" fmla="*/ 68 h 70"/>
                <a:gd name="T12" fmla="*/ 23 w 36"/>
                <a:gd name="T13" fmla="*/ 68 h 70"/>
                <a:gd name="T14" fmla="*/ 23 w 36"/>
                <a:gd name="T15" fmla="*/ 68 h 70"/>
                <a:gd name="T16" fmla="*/ 11 w 36"/>
                <a:gd name="T17" fmla="*/ 60 h 70"/>
                <a:gd name="T18" fmla="*/ 11 w 36"/>
                <a:gd name="T19" fmla="*/ 60 h 70"/>
                <a:gd name="T20" fmla="*/ 11 w 36"/>
                <a:gd name="T21" fmla="*/ 60 h 70"/>
                <a:gd name="T22" fmla="*/ 3 w 36"/>
                <a:gd name="T23" fmla="*/ 47 h 70"/>
                <a:gd name="T24" fmla="*/ 3 w 36"/>
                <a:gd name="T25" fmla="*/ 47 h 70"/>
                <a:gd name="T26" fmla="*/ 3 w 36"/>
                <a:gd name="T27" fmla="*/ 47 h 70"/>
                <a:gd name="T28" fmla="*/ 3 w 36"/>
                <a:gd name="T29" fmla="*/ 47 h 70"/>
                <a:gd name="T30" fmla="*/ 3 w 36"/>
                <a:gd name="T31" fmla="*/ 47 h 70"/>
                <a:gd name="T32" fmla="*/ 0 w 36"/>
                <a:gd name="T33" fmla="*/ 37 h 70"/>
                <a:gd name="T34" fmla="*/ 0 w 36"/>
                <a:gd name="T35" fmla="*/ 33 h 70"/>
                <a:gd name="T36" fmla="*/ 0 w 36"/>
                <a:gd name="T37" fmla="*/ 37 h 70"/>
                <a:gd name="T38" fmla="*/ 0 w 36"/>
                <a:gd name="T39" fmla="*/ 33 h 70"/>
                <a:gd name="T40" fmla="*/ 0 w 36"/>
                <a:gd name="T41" fmla="*/ 33 h 70"/>
                <a:gd name="T42" fmla="*/ 0 w 36"/>
                <a:gd name="T43" fmla="*/ 33 h 70"/>
                <a:gd name="T44" fmla="*/ 0 w 36"/>
                <a:gd name="T45" fmla="*/ 33 h 70"/>
                <a:gd name="T46" fmla="*/ 3 w 36"/>
                <a:gd name="T47" fmla="*/ 21 h 70"/>
                <a:gd name="T48" fmla="*/ 9 w 36"/>
                <a:gd name="T49" fmla="*/ 12 h 70"/>
                <a:gd name="T50" fmla="*/ 9 w 36"/>
                <a:gd name="T51" fmla="*/ 12 h 70"/>
                <a:gd name="T52" fmla="*/ 9 w 36"/>
                <a:gd name="T53" fmla="*/ 12 h 70"/>
                <a:gd name="T54" fmla="*/ 12 w 36"/>
                <a:gd name="T55" fmla="*/ 9 h 70"/>
                <a:gd name="T56" fmla="*/ 12 w 36"/>
                <a:gd name="T57" fmla="*/ 9 h 70"/>
                <a:gd name="T58" fmla="*/ 12 w 36"/>
                <a:gd name="T59" fmla="*/ 8 h 70"/>
                <a:gd name="T60" fmla="*/ 23 w 36"/>
                <a:gd name="T61" fmla="*/ 2 h 70"/>
                <a:gd name="T62" fmla="*/ 23 w 36"/>
                <a:gd name="T63" fmla="*/ 2 h 70"/>
                <a:gd name="T64" fmla="*/ 23 w 36"/>
                <a:gd name="T65" fmla="*/ 2 h 70"/>
                <a:gd name="T66" fmla="*/ 23 w 36"/>
                <a:gd name="T67" fmla="*/ 2 h 70"/>
                <a:gd name="T68" fmla="*/ 23 w 36"/>
                <a:gd name="T69" fmla="*/ 2 h 70"/>
                <a:gd name="T70" fmla="*/ 33 w 36"/>
                <a:gd name="T71" fmla="*/ 0 h 70"/>
                <a:gd name="T72" fmla="*/ 36 w 36"/>
                <a:gd name="T7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6" h="70">
                  <a:moveTo>
                    <a:pt x="33" y="70"/>
                  </a:moveTo>
                  <a:cubicBezTo>
                    <a:pt x="34" y="70"/>
                    <a:pt x="35" y="70"/>
                    <a:pt x="36" y="70"/>
                  </a:cubicBezTo>
                  <a:cubicBezTo>
                    <a:pt x="36" y="70"/>
                    <a:pt x="36" y="70"/>
                    <a:pt x="36" y="70"/>
                  </a:cubicBezTo>
                  <a:cubicBezTo>
                    <a:pt x="36" y="70"/>
                    <a:pt x="36" y="70"/>
                    <a:pt x="36" y="70"/>
                  </a:cubicBezTo>
                  <a:cubicBezTo>
                    <a:pt x="35" y="70"/>
                    <a:pt x="34" y="70"/>
                    <a:pt x="33" y="70"/>
                  </a:cubicBezTo>
                  <a:moveTo>
                    <a:pt x="33" y="70"/>
                  </a:moveTo>
                  <a:cubicBezTo>
                    <a:pt x="33" y="70"/>
                    <a:pt x="33" y="70"/>
                    <a:pt x="33" y="70"/>
                  </a:cubicBezTo>
                  <a:cubicBezTo>
                    <a:pt x="33" y="70"/>
                    <a:pt x="33" y="70"/>
                    <a:pt x="33" y="70"/>
                  </a:cubicBezTo>
                  <a:moveTo>
                    <a:pt x="33" y="70"/>
                  </a:moveTo>
                  <a:cubicBezTo>
                    <a:pt x="33" y="70"/>
                    <a:pt x="33" y="70"/>
                    <a:pt x="33" y="70"/>
                  </a:cubicBezTo>
                  <a:cubicBezTo>
                    <a:pt x="33" y="70"/>
                    <a:pt x="33" y="70"/>
                    <a:pt x="33" y="70"/>
                  </a:cubicBezTo>
                  <a:moveTo>
                    <a:pt x="23" y="68"/>
                  </a:moveTo>
                  <a:cubicBezTo>
                    <a:pt x="23" y="68"/>
                    <a:pt x="23" y="68"/>
                    <a:pt x="23" y="68"/>
                  </a:cubicBezTo>
                  <a:cubicBezTo>
                    <a:pt x="23" y="68"/>
                    <a:pt x="23" y="68"/>
                    <a:pt x="23" y="68"/>
                  </a:cubicBezTo>
                  <a:moveTo>
                    <a:pt x="11" y="60"/>
                  </a:moveTo>
                  <a:cubicBezTo>
                    <a:pt x="15" y="64"/>
                    <a:pt x="19" y="66"/>
                    <a:pt x="23" y="68"/>
                  </a:cubicBezTo>
                  <a:cubicBezTo>
                    <a:pt x="19" y="66"/>
                    <a:pt x="15" y="64"/>
                    <a:pt x="11" y="60"/>
                  </a:cubicBezTo>
                  <a:moveTo>
                    <a:pt x="11" y="60"/>
                  </a:moveTo>
                  <a:cubicBezTo>
                    <a:pt x="11" y="60"/>
                    <a:pt x="11" y="60"/>
                    <a:pt x="11" y="60"/>
                  </a:cubicBezTo>
                  <a:cubicBezTo>
                    <a:pt x="11" y="60"/>
                    <a:pt x="11" y="60"/>
                    <a:pt x="11" y="60"/>
                  </a:cubicBezTo>
                  <a:moveTo>
                    <a:pt x="10" y="60"/>
                  </a:moveTo>
                  <a:cubicBezTo>
                    <a:pt x="11" y="60"/>
                    <a:pt x="11" y="60"/>
                    <a:pt x="11" y="60"/>
                  </a:cubicBezTo>
                  <a:cubicBezTo>
                    <a:pt x="11" y="60"/>
                    <a:pt x="11" y="60"/>
                    <a:pt x="10" y="60"/>
                  </a:cubicBezTo>
                  <a:moveTo>
                    <a:pt x="3" y="47"/>
                  </a:moveTo>
                  <a:cubicBezTo>
                    <a:pt x="4" y="52"/>
                    <a:pt x="7" y="56"/>
                    <a:pt x="10" y="60"/>
                  </a:cubicBezTo>
                  <a:cubicBezTo>
                    <a:pt x="7" y="56"/>
                    <a:pt x="4" y="52"/>
                    <a:pt x="3" y="47"/>
                  </a:cubicBezTo>
                  <a:moveTo>
                    <a:pt x="3" y="47"/>
                  </a:moveTo>
                  <a:cubicBezTo>
                    <a:pt x="3" y="47"/>
                    <a:pt x="3" y="47"/>
                    <a:pt x="3" y="47"/>
                  </a:cubicBezTo>
                  <a:cubicBezTo>
                    <a:pt x="3" y="47"/>
                    <a:pt x="3" y="47"/>
                    <a:pt x="3" y="47"/>
                  </a:cubicBezTo>
                  <a:moveTo>
                    <a:pt x="3" y="47"/>
                  </a:moveTo>
                  <a:cubicBezTo>
                    <a:pt x="3" y="47"/>
                    <a:pt x="3" y="47"/>
                    <a:pt x="3" y="47"/>
                  </a:cubicBezTo>
                  <a:cubicBezTo>
                    <a:pt x="3" y="47"/>
                    <a:pt x="3" y="47"/>
                    <a:pt x="3" y="47"/>
                  </a:cubicBezTo>
                  <a:moveTo>
                    <a:pt x="0" y="37"/>
                  </a:moveTo>
                  <a:cubicBezTo>
                    <a:pt x="0" y="37"/>
                    <a:pt x="0" y="37"/>
                    <a:pt x="0" y="37"/>
                  </a:cubicBezTo>
                  <a:cubicBezTo>
                    <a:pt x="0" y="37"/>
                    <a:pt x="0" y="37"/>
                    <a:pt x="0" y="37"/>
                  </a:cubicBezTo>
                  <a:moveTo>
                    <a:pt x="0" y="33"/>
                  </a:moveTo>
                  <a:cubicBezTo>
                    <a:pt x="0" y="34"/>
                    <a:pt x="0" y="34"/>
                    <a:pt x="0" y="35"/>
                  </a:cubicBezTo>
                  <a:cubicBezTo>
                    <a:pt x="0" y="36"/>
                    <a:pt x="0" y="36"/>
                    <a:pt x="0" y="37"/>
                  </a:cubicBezTo>
                  <a:cubicBezTo>
                    <a:pt x="0" y="36"/>
                    <a:pt x="0" y="36"/>
                    <a:pt x="0" y="35"/>
                  </a:cubicBezTo>
                  <a:cubicBezTo>
                    <a:pt x="0" y="34"/>
                    <a:pt x="0" y="34"/>
                    <a:pt x="0" y="33"/>
                  </a:cubicBezTo>
                  <a:moveTo>
                    <a:pt x="0" y="33"/>
                  </a:moveTo>
                  <a:cubicBezTo>
                    <a:pt x="0" y="33"/>
                    <a:pt x="0" y="33"/>
                    <a:pt x="0" y="33"/>
                  </a:cubicBezTo>
                  <a:cubicBezTo>
                    <a:pt x="0" y="33"/>
                    <a:pt x="0" y="33"/>
                    <a:pt x="0" y="33"/>
                  </a:cubicBezTo>
                  <a:moveTo>
                    <a:pt x="0" y="33"/>
                  </a:moveTo>
                  <a:cubicBezTo>
                    <a:pt x="0" y="33"/>
                    <a:pt x="0" y="33"/>
                    <a:pt x="0" y="33"/>
                  </a:cubicBezTo>
                  <a:cubicBezTo>
                    <a:pt x="0" y="33"/>
                    <a:pt x="0" y="33"/>
                    <a:pt x="0" y="33"/>
                  </a:cubicBezTo>
                  <a:moveTo>
                    <a:pt x="3" y="21"/>
                  </a:moveTo>
                  <a:cubicBezTo>
                    <a:pt x="3" y="21"/>
                    <a:pt x="3" y="21"/>
                    <a:pt x="3" y="21"/>
                  </a:cubicBezTo>
                  <a:cubicBezTo>
                    <a:pt x="3" y="21"/>
                    <a:pt x="3" y="21"/>
                    <a:pt x="3" y="21"/>
                  </a:cubicBezTo>
                  <a:moveTo>
                    <a:pt x="9" y="12"/>
                  </a:moveTo>
                  <a:cubicBezTo>
                    <a:pt x="7" y="15"/>
                    <a:pt x="5" y="18"/>
                    <a:pt x="3" y="21"/>
                  </a:cubicBezTo>
                  <a:cubicBezTo>
                    <a:pt x="5" y="18"/>
                    <a:pt x="7" y="15"/>
                    <a:pt x="9" y="12"/>
                  </a:cubicBezTo>
                  <a:moveTo>
                    <a:pt x="9" y="12"/>
                  </a:moveTo>
                  <a:cubicBezTo>
                    <a:pt x="9" y="12"/>
                    <a:pt x="9" y="12"/>
                    <a:pt x="9" y="12"/>
                  </a:cubicBezTo>
                  <a:cubicBezTo>
                    <a:pt x="9" y="12"/>
                    <a:pt x="9" y="12"/>
                    <a:pt x="9" y="12"/>
                  </a:cubicBezTo>
                  <a:moveTo>
                    <a:pt x="12" y="9"/>
                  </a:moveTo>
                  <a:cubicBezTo>
                    <a:pt x="12" y="9"/>
                    <a:pt x="12" y="9"/>
                    <a:pt x="12" y="9"/>
                  </a:cubicBezTo>
                  <a:cubicBezTo>
                    <a:pt x="12" y="9"/>
                    <a:pt x="12" y="9"/>
                    <a:pt x="12" y="9"/>
                  </a:cubicBezTo>
                  <a:moveTo>
                    <a:pt x="12" y="8"/>
                  </a:moveTo>
                  <a:cubicBezTo>
                    <a:pt x="12" y="8"/>
                    <a:pt x="12" y="8"/>
                    <a:pt x="12" y="8"/>
                  </a:cubicBezTo>
                  <a:cubicBezTo>
                    <a:pt x="12" y="8"/>
                    <a:pt x="12" y="8"/>
                    <a:pt x="12" y="8"/>
                  </a:cubicBezTo>
                  <a:moveTo>
                    <a:pt x="23" y="2"/>
                  </a:moveTo>
                  <a:cubicBezTo>
                    <a:pt x="19" y="3"/>
                    <a:pt x="16" y="6"/>
                    <a:pt x="12" y="8"/>
                  </a:cubicBezTo>
                  <a:cubicBezTo>
                    <a:pt x="16" y="6"/>
                    <a:pt x="19" y="3"/>
                    <a:pt x="23" y="2"/>
                  </a:cubicBezTo>
                  <a:moveTo>
                    <a:pt x="23" y="2"/>
                  </a:moveTo>
                  <a:cubicBezTo>
                    <a:pt x="23" y="2"/>
                    <a:pt x="23" y="2"/>
                    <a:pt x="23" y="2"/>
                  </a:cubicBezTo>
                  <a:cubicBezTo>
                    <a:pt x="23" y="2"/>
                    <a:pt x="23" y="2"/>
                    <a:pt x="23" y="2"/>
                  </a:cubicBezTo>
                  <a:moveTo>
                    <a:pt x="23" y="2"/>
                  </a:moveTo>
                  <a:cubicBezTo>
                    <a:pt x="23" y="2"/>
                    <a:pt x="23" y="2"/>
                    <a:pt x="23" y="2"/>
                  </a:cubicBezTo>
                  <a:cubicBezTo>
                    <a:pt x="23" y="2"/>
                    <a:pt x="23" y="2"/>
                    <a:pt x="23" y="2"/>
                  </a:cubicBezTo>
                  <a:moveTo>
                    <a:pt x="36" y="0"/>
                  </a:moveTo>
                  <a:cubicBezTo>
                    <a:pt x="35" y="0"/>
                    <a:pt x="34" y="0"/>
                    <a:pt x="33" y="0"/>
                  </a:cubicBezTo>
                  <a:cubicBezTo>
                    <a:pt x="34" y="0"/>
                    <a:pt x="35" y="0"/>
                    <a:pt x="36" y="0"/>
                  </a:cubicBezTo>
                  <a:cubicBezTo>
                    <a:pt x="36" y="0"/>
                    <a:pt x="36" y="0"/>
                    <a:pt x="36" y="0"/>
                  </a:cubicBezTo>
                  <a:cubicBezTo>
                    <a:pt x="36" y="0"/>
                    <a:pt x="36" y="0"/>
                    <a:pt x="36" y="0"/>
                  </a:cubicBezTo>
                </a:path>
              </a:pathLst>
            </a:custGeom>
            <a:solidFill>
              <a:srgbClr val="008B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mn-lt"/>
                <a:ea typeface="MS PGothic" panose="020B0600070205080204" pitchFamily="34" charset="-128"/>
              </a:endParaRPr>
            </a:p>
          </p:txBody>
        </p:sp>
        <p:sp>
          <p:nvSpPr>
            <p:cNvPr id="188" name="Freeform 28">
              <a:extLst>
                <a:ext uri="{FF2B5EF4-FFF2-40B4-BE49-F238E27FC236}">
                  <a16:creationId xmlns:a16="http://schemas.microsoft.com/office/drawing/2014/main" id="{84B84CD8-CDF7-8447-96DA-D50B38C89DFD}"/>
                </a:ext>
              </a:extLst>
            </p:cNvPr>
            <p:cNvSpPr>
              <a:spLocks/>
            </p:cNvSpPr>
            <p:nvPr/>
          </p:nvSpPr>
          <p:spPr bwMode="auto">
            <a:xfrm>
              <a:off x="4434682" y="3359151"/>
              <a:ext cx="149225" cy="123825"/>
            </a:xfrm>
            <a:custGeom>
              <a:avLst/>
              <a:gdLst>
                <a:gd name="T0" fmla="*/ 36 w 86"/>
                <a:gd name="T1" fmla="*/ 0 h 70"/>
                <a:gd name="T2" fmla="*/ 36 w 86"/>
                <a:gd name="T3" fmla="*/ 0 h 70"/>
                <a:gd name="T4" fmla="*/ 33 w 86"/>
                <a:gd name="T5" fmla="*/ 0 h 70"/>
                <a:gd name="T6" fmla="*/ 23 w 86"/>
                <a:gd name="T7" fmla="*/ 2 h 70"/>
                <a:gd name="T8" fmla="*/ 23 w 86"/>
                <a:gd name="T9" fmla="*/ 2 h 70"/>
                <a:gd name="T10" fmla="*/ 23 w 86"/>
                <a:gd name="T11" fmla="*/ 2 h 70"/>
                <a:gd name="T12" fmla="*/ 23 w 86"/>
                <a:gd name="T13" fmla="*/ 2 h 70"/>
                <a:gd name="T14" fmla="*/ 23 w 86"/>
                <a:gd name="T15" fmla="*/ 2 h 70"/>
                <a:gd name="T16" fmla="*/ 12 w 86"/>
                <a:gd name="T17" fmla="*/ 8 h 70"/>
                <a:gd name="T18" fmla="*/ 12 w 86"/>
                <a:gd name="T19" fmla="*/ 8 h 70"/>
                <a:gd name="T20" fmla="*/ 12 w 86"/>
                <a:gd name="T21" fmla="*/ 8 h 70"/>
                <a:gd name="T22" fmla="*/ 12 w 86"/>
                <a:gd name="T23" fmla="*/ 9 h 70"/>
                <a:gd name="T24" fmla="*/ 12 w 86"/>
                <a:gd name="T25" fmla="*/ 9 h 70"/>
                <a:gd name="T26" fmla="*/ 11 w 86"/>
                <a:gd name="T27" fmla="*/ 10 h 70"/>
                <a:gd name="T28" fmla="*/ 9 w 86"/>
                <a:gd name="T29" fmla="*/ 12 h 70"/>
                <a:gd name="T30" fmla="*/ 9 w 86"/>
                <a:gd name="T31" fmla="*/ 12 h 70"/>
                <a:gd name="T32" fmla="*/ 9 w 86"/>
                <a:gd name="T33" fmla="*/ 12 h 70"/>
                <a:gd name="T34" fmla="*/ 3 w 86"/>
                <a:gd name="T35" fmla="*/ 21 h 70"/>
                <a:gd name="T36" fmla="*/ 3 w 86"/>
                <a:gd name="T37" fmla="*/ 21 h 70"/>
                <a:gd name="T38" fmla="*/ 3 w 86"/>
                <a:gd name="T39" fmla="*/ 21 h 70"/>
                <a:gd name="T40" fmla="*/ 0 w 86"/>
                <a:gd name="T41" fmla="*/ 33 h 70"/>
                <a:gd name="T42" fmla="*/ 0 w 86"/>
                <a:gd name="T43" fmla="*/ 33 h 70"/>
                <a:gd name="T44" fmla="*/ 0 w 86"/>
                <a:gd name="T45" fmla="*/ 33 h 70"/>
                <a:gd name="T46" fmla="*/ 0 w 86"/>
                <a:gd name="T47" fmla="*/ 33 h 70"/>
                <a:gd name="T48" fmla="*/ 0 w 86"/>
                <a:gd name="T49" fmla="*/ 33 h 70"/>
                <a:gd name="T50" fmla="*/ 0 w 86"/>
                <a:gd name="T51" fmla="*/ 35 h 70"/>
                <a:gd name="T52" fmla="*/ 0 w 86"/>
                <a:gd name="T53" fmla="*/ 37 h 70"/>
                <a:gd name="T54" fmla="*/ 0 w 86"/>
                <a:gd name="T55" fmla="*/ 37 h 70"/>
                <a:gd name="T56" fmla="*/ 0 w 86"/>
                <a:gd name="T57" fmla="*/ 37 h 70"/>
                <a:gd name="T58" fmla="*/ 3 w 86"/>
                <a:gd name="T59" fmla="*/ 47 h 70"/>
                <a:gd name="T60" fmla="*/ 3 w 86"/>
                <a:gd name="T61" fmla="*/ 47 h 70"/>
                <a:gd name="T62" fmla="*/ 3 w 86"/>
                <a:gd name="T63" fmla="*/ 47 h 70"/>
                <a:gd name="T64" fmla="*/ 3 w 86"/>
                <a:gd name="T65" fmla="*/ 47 h 70"/>
                <a:gd name="T66" fmla="*/ 3 w 86"/>
                <a:gd name="T67" fmla="*/ 47 h 70"/>
                <a:gd name="T68" fmla="*/ 10 w 86"/>
                <a:gd name="T69" fmla="*/ 60 h 70"/>
                <a:gd name="T70" fmla="*/ 10 w 86"/>
                <a:gd name="T71" fmla="*/ 60 h 70"/>
                <a:gd name="T72" fmla="*/ 11 w 86"/>
                <a:gd name="T73" fmla="*/ 60 h 70"/>
                <a:gd name="T74" fmla="*/ 11 w 86"/>
                <a:gd name="T75" fmla="*/ 60 h 70"/>
                <a:gd name="T76" fmla="*/ 11 w 86"/>
                <a:gd name="T77" fmla="*/ 60 h 70"/>
                <a:gd name="T78" fmla="*/ 11 w 86"/>
                <a:gd name="T79" fmla="*/ 60 h 70"/>
                <a:gd name="T80" fmla="*/ 11 w 86"/>
                <a:gd name="T81" fmla="*/ 60 h 70"/>
                <a:gd name="T82" fmla="*/ 23 w 86"/>
                <a:gd name="T83" fmla="*/ 68 h 70"/>
                <a:gd name="T84" fmla="*/ 23 w 86"/>
                <a:gd name="T85" fmla="*/ 68 h 70"/>
                <a:gd name="T86" fmla="*/ 23 w 86"/>
                <a:gd name="T87" fmla="*/ 68 h 70"/>
                <a:gd name="T88" fmla="*/ 33 w 86"/>
                <a:gd name="T89" fmla="*/ 70 h 70"/>
                <a:gd name="T90" fmla="*/ 33 w 86"/>
                <a:gd name="T91" fmla="*/ 70 h 70"/>
                <a:gd name="T92" fmla="*/ 33 w 86"/>
                <a:gd name="T93" fmla="*/ 70 h 70"/>
                <a:gd name="T94" fmla="*/ 33 w 86"/>
                <a:gd name="T95" fmla="*/ 70 h 70"/>
                <a:gd name="T96" fmla="*/ 33 w 86"/>
                <a:gd name="T97" fmla="*/ 70 h 70"/>
                <a:gd name="T98" fmla="*/ 36 w 86"/>
                <a:gd name="T99" fmla="*/ 70 h 70"/>
                <a:gd name="T100" fmla="*/ 36 w 86"/>
                <a:gd name="T101" fmla="*/ 70 h 70"/>
                <a:gd name="T102" fmla="*/ 61 w 86"/>
                <a:gd name="T103" fmla="*/ 60 h 70"/>
                <a:gd name="T104" fmla="*/ 86 w 86"/>
                <a:gd name="T105" fmla="*/ 35 h 70"/>
                <a:gd name="T106" fmla="*/ 61 w 86"/>
                <a:gd name="T107" fmla="*/ 10 h 70"/>
                <a:gd name="T108" fmla="*/ 36 w 86"/>
                <a:gd name="T109"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6" h="70">
                  <a:moveTo>
                    <a:pt x="36" y="0"/>
                  </a:moveTo>
                  <a:cubicBezTo>
                    <a:pt x="36" y="0"/>
                    <a:pt x="36" y="0"/>
                    <a:pt x="36" y="0"/>
                  </a:cubicBezTo>
                  <a:cubicBezTo>
                    <a:pt x="35" y="0"/>
                    <a:pt x="34" y="0"/>
                    <a:pt x="33" y="0"/>
                  </a:cubicBezTo>
                  <a:cubicBezTo>
                    <a:pt x="30" y="0"/>
                    <a:pt x="26" y="1"/>
                    <a:pt x="23" y="2"/>
                  </a:cubicBezTo>
                  <a:cubicBezTo>
                    <a:pt x="23" y="2"/>
                    <a:pt x="23" y="2"/>
                    <a:pt x="23" y="2"/>
                  </a:cubicBezTo>
                  <a:cubicBezTo>
                    <a:pt x="23" y="2"/>
                    <a:pt x="23" y="2"/>
                    <a:pt x="23" y="2"/>
                  </a:cubicBezTo>
                  <a:cubicBezTo>
                    <a:pt x="23" y="2"/>
                    <a:pt x="23" y="2"/>
                    <a:pt x="23" y="2"/>
                  </a:cubicBezTo>
                  <a:cubicBezTo>
                    <a:pt x="23" y="2"/>
                    <a:pt x="23" y="2"/>
                    <a:pt x="23" y="2"/>
                  </a:cubicBezTo>
                  <a:cubicBezTo>
                    <a:pt x="19" y="3"/>
                    <a:pt x="16" y="6"/>
                    <a:pt x="12" y="8"/>
                  </a:cubicBezTo>
                  <a:cubicBezTo>
                    <a:pt x="12" y="8"/>
                    <a:pt x="12" y="8"/>
                    <a:pt x="12" y="8"/>
                  </a:cubicBezTo>
                  <a:cubicBezTo>
                    <a:pt x="12" y="8"/>
                    <a:pt x="12" y="8"/>
                    <a:pt x="12" y="8"/>
                  </a:cubicBezTo>
                  <a:cubicBezTo>
                    <a:pt x="12" y="8"/>
                    <a:pt x="12" y="8"/>
                    <a:pt x="12" y="9"/>
                  </a:cubicBezTo>
                  <a:cubicBezTo>
                    <a:pt x="12" y="9"/>
                    <a:pt x="12" y="9"/>
                    <a:pt x="12" y="9"/>
                  </a:cubicBezTo>
                  <a:cubicBezTo>
                    <a:pt x="12" y="9"/>
                    <a:pt x="11" y="9"/>
                    <a:pt x="11" y="10"/>
                  </a:cubicBezTo>
                  <a:cubicBezTo>
                    <a:pt x="10" y="10"/>
                    <a:pt x="10" y="11"/>
                    <a:pt x="9" y="12"/>
                  </a:cubicBezTo>
                  <a:cubicBezTo>
                    <a:pt x="9" y="12"/>
                    <a:pt x="9" y="12"/>
                    <a:pt x="9" y="12"/>
                  </a:cubicBezTo>
                  <a:cubicBezTo>
                    <a:pt x="9" y="12"/>
                    <a:pt x="9" y="12"/>
                    <a:pt x="9" y="12"/>
                  </a:cubicBezTo>
                  <a:cubicBezTo>
                    <a:pt x="7" y="15"/>
                    <a:pt x="5" y="18"/>
                    <a:pt x="3" y="21"/>
                  </a:cubicBezTo>
                  <a:cubicBezTo>
                    <a:pt x="3" y="21"/>
                    <a:pt x="3" y="21"/>
                    <a:pt x="3" y="21"/>
                  </a:cubicBezTo>
                  <a:cubicBezTo>
                    <a:pt x="3" y="21"/>
                    <a:pt x="3" y="21"/>
                    <a:pt x="3" y="21"/>
                  </a:cubicBezTo>
                  <a:cubicBezTo>
                    <a:pt x="2" y="25"/>
                    <a:pt x="1" y="29"/>
                    <a:pt x="0" y="33"/>
                  </a:cubicBezTo>
                  <a:cubicBezTo>
                    <a:pt x="0" y="33"/>
                    <a:pt x="0" y="33"/>
                    <a:pt x="0" y="33"/>
                  </a:cubicBezTo>
                  <a:cubicBezTo>
                    <a:pt x="0" y="33"/>
                    <a:pt x="0" y="33"/>
                    <a:pt x="0" y="33"/>
                  </a:cubicBezTo>
                  <a:cubicBezTo>
                    <a:pt x="0" y="33"/>
                    <a:pt x="0" y="33"/>
                    <a:pt x="0" y="33"/>
                  </a:cubicBezTo>
                  <a:cubicBezTo>
                    <a:pt x="0" y="33"/>
                    <a:pt x="0" y="33"/>
                    <a:pt x="0" y="33"/>
                  </a:cubicBezTo>
                  <a:cubicBezTo>
                    <a:pt x="0" y="34"/>
                    <a:pt x="0" y="34"/>
                    <a:pt x="0" y="35"/>
                  </a:cubicBezTo>
                  <a:cubicBezTo>
                    <a:pt x="0" y="36"/>
                    <a:pt x="0" y="36"/>
                    <a:pt x="0" y="37"/>
                  </a:cubicBezTo>
                  <a:cubicBezTo>
                    <a:pt x="0" y="37"/>
                    <a:pt x="0" y="37"/>
                    <a:pt x="0" y="37"/>
                  </a:cubicBezTo>
                  <a:cubicBezTo>
                    <a:pt x="0" y="37"/>
                    <a:pt x="0" y="37"/>
                    <a:pt x="0" y="37"/>
                  </a:cubicBezTo>
                  <a:cubicBezTo>
                    <a:pt x="1" y="41"/>
                    <a:pt x="1" y="44"/>
                    <a:pt x="3" y="47"/>
                  </a:cubicBezTo>
                  <a:cubicBezTo>
                    <a:pt x="3" y="47"/>
                    <a:pt x="3" y="47"/>
                    <a:pt x="3" y="47"/>
                  </a:cubicBezTo>
                  <a:cubicBezTo>
                    <a:pt x="3" y="47"/>
                    <a:pt x="3" y="47"/>
                    <a:pt x="3" y="47"/>
                  </a:cubicBezTo>
                  <a:cubicBezTo>
                    <a:pt x="3" y="47"/>
                    <a:pt x="3" y="47"/>
                    <a:pt x="3" y="47"/>
                  </a:cubicBezTo>
                  <a:cubicBezTo>
                    <a:pt x="3" y="47"/>
                    <a:pt x="3" y="47"/>
                    <a:pt x="3" y="47"/>
                  </a:cubicBezTo>
                  <a:cubicBezTo>
                    <a:pt x="4" y="52"/>
                    <a:pt x="7" y="56"/>
                    <a:pt x="10" y="60"/>
                  </a:cubicBezTo>
                  <a:cubicBezTo>
                    <a:pt x="10" y="60"/>
                    <a:pt x="10" y="60"/>
                    <a:pt x="10" y="60"/>
                  </a:cubicBezTo>
                  <a:cubicBezTo>
                    <a:pt x="11" y="60"/>
                    <a:pt x="11" y="60"/>
                    <a:pt x="11" y="60"/>
                  </a:cubicBezTo>
                  <a:cubicBezTo>
                    <a:pt x="11" y="60"/>
                    <a:pt x="11" y="60"/>
                    <a:pt x="11" y="60"/>
                  </a:cubicBezTo>
                  <a:cubicBezTo>
                    <a:pt x="11" y="60"/>
                    <a:pt x="11" y="60"/>
                    <a:pt x="11" y="60"/>
                  </a:cubicBezTo>
                  <a:cubicBezTo>
                    <a:pt x="11" y="60"/>
                    <a:pt x="11" y="60"/>
                    <a:pt x="11" y="60"/>
                  </a:cubicBezTo>
                  <a:cubicBezTo>
                    <a:pt x="11" y="60"/>
                    <a:pt x="11" y="60"/>
                    <a:pt x="11" y="60"/>
                  </a:cubicBezTo>
                  <a:cubicBezTo>
                    <a:pt x="15" y="64"/>
                    <a:pt x="19" y="66"/>
                    <a:pt x="23" y="68"/>
                  </a:cubicBezTo>
                  <a:cubicBezTo>
                    <a:pt x="23" y="68"/>
                    <a:pt x="23" y="68"/>
                    <a:pt x="23" y="68"/>
                  </a:cubicBezTo>
                  <a:cubicBezTo>
                    <a:pt x="23" y="68"/>
                    <a:pt x="23" y="68"/>
                    <a:pt x="23" y="68"/>
                  </a:cubicBezTo>
                  <a:cubicBezTo>
                    <a:pt x="27" y="69"/>
                    <a:pt x="30" y="70"/>
                    <a:pt x="33" y="70"/>
                  </a:cubicBezTo>
                  <a:cubicBezTo>
                    <a:pt x="33" y="70"/>
                    <a:pt x="33" y="70"/>
                    <a:pt x="33" y="70"/>
                  </a:cubicBezTo>
                  <a:cubicBezTo>
                    <a:pt x="33" y="70"/>
                    <a:pt x="33" y="70"/>
                    <a:pt x="33" y="70"/>
                  </a:cubicBezTo>
                  <a:cubicBezTo>
                    <a:pt x="33" y="70"/>
                    <a:pt x="33" y="70"/>
                    <a:pt x="33" y="70"/>
                  </a:cubicBezTo>
                  <a:cubicBezTo>
                    <a:pt x="33" y="70"/>
                    <a:pt x="33" y="70"/>
                    <a:pt x="33" y="70"/>
                  </a:cubicBezTo>
                  <a:cubicBezTo>
                    <a:pt x="34" y="70"/>
                    <a:pt x="35" y="70"/>
                    <a:pt x="36" y="70"/>
                  </a:cubicBezTo>
                  <a:cubicBezTo>
                    <a:pt x="36" y="70"/>
                    <a:pt x="36" y="70"/>
                    <a:pt x="36" y="70"/>
                  </a:cubicBezTo>
                  <a:cubicBezTo>
                    <a:pt x="45" y="70"/>
                    <a:pt x="54" y="67"/>
                    <a:pt x="61" y="60"/>
                  </a:cubicBezTo>
                  <a:cubicBezTo>
                    <a:pt x="86" y="35"/>
                    <a:pt x="86" y="35"/>
                    <a:pt x="86" y="35"/>
                  </a:cubicBezTo>
                  <a:cubicBezTo>
                    <a:pt x="61" y="10"/>
                    <a:pt x="61" y="10"/>
                    <a:pt x="61" y="10"/>
                  </a:cubicBezTo>
                  <a:cubicBezTo>
                    <a:pt x="54" y="3"/>
                    <a:pt x="45" y="0"/>
                    <a:pt x="36" y="0"/>
                  </a:cubicBezTo>
                </a:path>
              </a:pathLst>
            </a:custGeom>
            <a:solidFill>
              <a:srgbClr val="0066C5"/>
            </a:solidFill>
            <a:ln>
              <a:solidFill>
                <a:srgbClr val="0066C5"/>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mn-lt"/>
                <a:ea typeface="MS PGothic" panose="020B0600070205080204" pitchFamily="34" charset="-128"/>
              </a:endParaRPr>
            </a:p>
          </p:txBody>
        </p:sp>
      </p:grpSp>
      <p:pic>
        <p:nvPicPr>
          <p:cNvPr id="189" name="Picture 185">
            <a:extLst>
              <a:ext uri="{FF2B5EF4-FFF2-40B4-BE49-F238E27FC236}">
                <a16:creationId xmlns:a16="http://schemas.microsoft.com/office/drawing/2014/main" id="{7A9A02C7-EE9E-484C-BDA0-6A77092C26D8}"/>
              </a:ext>
            </a:extLst>
          </p:cNvPr>
          <p:cNvPicPr>
            <a:picLocks noChangeAspect="1"/>
          </p:cNvPicPr>
          <p:nvPr/>
        </p:nvPicPr>
        <p:blipFill>
          <a:blip r:embed="rId2" cstate="print">
            <a:extLst>
              <a:ext uri="{28A0092B-C50C-407E-A947-70E740481C1C}">
                <a14:useLocalDpi xmlns:a14="http://schemas.microsoft.com/office/drawing/2010/main"/>
              </a:ext>
            </a:extLst>
          </a:blip>
          <a:stretch>
            <a:fillRect/>
          </a:stretch>
        </p:blipFill>
        <p:spPr>
          <a:xfrm>
            <a:off x="5087464" y="3843392"/>
            <a:ext cx="1229855" cy="320508"/>
          </a:xfrm>
          <a:prstGeom prst="rect">
            <a:avLst/>
          </a:prstGeom>
        </p:spPr>
      </p:pic>
      <p:pic>
        <p:nvPicPr>
          <p:cNvPr id="190" name="Picture 187">
            <a:extLst>
              <a:ext uri="{FF2B5EF4-FFF2-40B4-BE49-F238E27FC236}">
                <a16:creationId xmlns:a16="http://schemas.microsoft.com/office/drawing/2014/main" id="{E44493A9-935D-904E-953F-DEFDB03F3F07}"/>
              </a:ext>
            </a:extLst>
          </p:cNvPr>
          <p:cNvPicPr>
            <a:picLocks noChangeAspect="1"/>
          </p:cNvPicPr>
          <p:nvPr/>
        </p:nvPicPr>
        <p:blipFill rotWithShape="1">
          <a:blip r:embed="rId3" cstate="print">
            <a:extLst>
              <a:ext uri="{28A0092B-C50C-407E-A947-70E740481C1C}">
                <a14:useLocalDpi xmlns:a14="http://schemas.microsoft.com/office/drawing/2010/main"/>
              </a:ext>
            </a:extLst>
          </a:blip>
          <a:srcRect/>
          <a:stretch/>
        </p:blipFill>
        <p:spPr>
          <a:xfrm>
            <a:off x="4890408" y="2723482"/>
            <a:ext cx="1569629" cy="380999"/>
          </a:xfrm>
          <a:prstGeom prst="rect">
            <a:avLst/>
          </a:prstGeom>
          <a:noFill/>
        </p:spPr>
      </p:pic>
      <p:pic>
        <p:nvPicPr>
          <p:cNvPr id="191" name="Picture 190">
            <a:extLst>
              <a:ext uri="{FF2B5EF4-FFF2-40B4-BE49-F238E27FC236}">
                <a16:creationId xmlns:a16="http://schemas.microsoft.com/office/drawing/2014/main" id="{AC650263-46DA-3F43-8B29-0775549C8BF1}"/>
              </a:ext>
            </a:extLst>
          </p:cNvPr>
          <p:cNvPicPr>
            <a:picLocks noChangeAspect="1"/>
          </p:cNvPicPr>
          <p:nvPr/>
        </p:nvPicPr>
        <p:blipFill>
          <a:blip r:embed="rId4" cstate="print">
            <a:extLst>
              <a:ext uri="{28A0092B-C50C-407E-A947-70E740481C1C}">
                <a14:useLocalDpi xmlns:a14="http://schemas.microsoft.com/office/drawing/2010/main"/>
              </a:ext>
            </a:extLst>
          </a:blip>
          <a:stretch>
            <a:fillRect/>
          </a:stretch>
        </p:blipFill>
        <p:spPr>
          <a:xfrm>
            <a:off x="5364268" y="2076064"/>
            <a:ext cx="491458" cy="499361"/>
          </a:xfrm>
          <a:prstGeom prst="rect">
            <a:avLst/>
          </a:prstGeom>
        </p:spPr>
      </p:pic>
      <p:sp>
        <p:nvSpPr>
          <p:cNvPr id="192" name="TextBox 191">
            <a:extLst>
              <a:ext uri="{FF2B5EF4-FFF2-40B4-BE49-F238E27FC236}">
                <a16:creationId xmlns:a16="http://schemas.microsoft.com/office/drawing/2014/main" id="{ACD183F2-732F-134D-B9D9-5963860BD670}"/>
              </a:ext>
            </a:extLst>
          </p:cNvPr>
          <p:cNvSpPr txBox="1"/>
          <p:nvPr/>
        </p:nvSpPr>
        <p:spPr>
          <a:xfrm>
            <a:off x="5328449" y="1920185"/>
            <a:ext cx="585417" cy="246221"/>
          </a:xfrm>
          <a:prstGeom prst="rect">
            <a:avLst/>
          </a:prstGeom>
          <a:noFill/>
        </p:spPr>
        <p:txBody>
          <a:bodyPr wrap="square" rtlCol="0">
            <a:spAutoFit/>
          </a:bodyPr>
          <a:lstStyle/>
          <a:p>
            <a:pPr marL="0" marR="0" lvl="0" indent="0" algn="l" defTabSz="457178" rtl="0" eaLnBrk="1" fontAlgn="base" latinLnBrk="0" hangingPunct="1">
              <a:lnSpc>
                <a:spcPct val="100000"/>
              </a:lnSpc>
              <a:spcBef>
                <a:spcPct val="0"/>
              </a:spcBef>
              <a:spcAft>
                <a:spcPct val="0"/>
              </a:spcAft>
              <a:buClrTx/>
              <a:buSzTx/>
              <a:buFontTx/>
              <a:buNone/>
              <a:tabLst/>
              <a:defRPr/>
            </a:pPr>
            <a:r>
              <a:rPr kumimoji="0" lang="en-US" sz="1000" b="1" i="0" u="none" strike="noStrike" kern="1200" cap="none" spc="0" normalizeH="0" baseline="0" noProof="0">
                <a:ln>
                  <a:noFill/>
                </a:ln>
                <a:solidFill>
                  <a:srgbClr val="282828"/>
                </a:solidFill>
                <a:effectLst/>
                <a:uLnTx/>
                <a:uFillTx/>
                <a:latin typeface="+mn-lt"/>
                <a:ea typeface="MS PGothic" panose="020B0600070205080204" pitchFamily="34" charset="-128"/>
                <a:cs typeface="CiscoSans Light" charset="0"/>
              </a:rPr>
              <a:t>C9400</a:t>
            </a:r>
          </a:p>
        </p:txBody>
      </p:sp>
      <p:pic>
        <p:nvPicPr>
          <p:cNvPr id="193" name="Picture 192">
            <a:extLst>
              <a:ext uri="{FF2B5EF4-FFF2-40B4-BE49-F238E27FC236}">
                <a16:creationId xmlns:a16="http://schemas.microsoft.com/office/drawing/2014/main" id="{0A497419-0883-DF40-AC54-6711509B14B2}"/>
              </a:ext>
            </a:extLst>
          </p:cNvPr>
          <p:cNvPicPr>
            <a:picLocks noChangeAspect="1"/>
          </p:cNvPicPr>
          <p:nvPr/>
        </p:nvPicPr>
        <p:blipFill rotWithShape="1">
          <a:blip r:embed="rId5" cstate="screen">
            <a:extLst>
              <a:ext uri="{28A0092B-C50C-407E-A947-70E740481C1C}">
                <a14:useLocalDpi xmlns:a14="http://schemas.microsoft.com/office/drawing/2010/main"/>
              </a:ext>
            </a:extLst>
          </a:blip>
          <a:srcRect/>
          <a:stretch/>
        </p:blipFill>
        <p:spPr>
          <a:xfrm>
            <a:off x="5181404" y="3260091"/>
            <a:ext cx="826516" cy="319915"/>
          </a:xfrm>
          <a:prstGeom prst="rect">
            <a:avLst/>
          </a:prstGeom>
          <a:noFill/>
          <a:ln>
            <a:noFill/>
          </a:ln>
        </p:spPr>
      </p:pic>
      <p:grpSp>
        <p:nvGrpSpPr>
          <p:cNvPr id="194" name="Group 185">
            <a:extLst>
              <a:ext uri="{FF2B5EF4-FFF2-40B4-BE49-F238E27FC236}">
                <a16:creationId xmlns:a16="http://schemas.microsoft.com/office/drawing/2014/main" id="{8934FF21-9CE4-E64D-BA3E-F88E6C53E250}"/>
              </a:ext>
            </a:extLst>
          </p:cNvPr>
          <p:cNvGrpSpPr>
            <a:grpSpLocks noChangeAspect="1"/>
          </p:cNvGrpSpPr>
          <p:nvPr/>
        </p:nvGrpSpPr>
        <p:grpSpPr bwMode="auto">
          <a:xfrm>
            <a:off x="8430038" y="3930094"/>
            <a:ext cx="362910" cy="200556"/>
            <a:chOff x="2367" y="1340"/>
            <a:chExt cx="1026" cy="567"/>
          </a:xfrm>
        </p:grpSpPr>
        <p:sp>
          <p:nvSpPr>
            <p:cNvPr id="195" name="Line 186">
              <a:extLst>
                <a:ext uri="{FF2B5EF4-FFF2-40B4-BE49-F238E27FC236}">
                  <a16:creationId xmlns:a16="http://schemas.microsoft.com/office/drawing/2014/main" id="{0459A758-B838-3C4E-869F-21BB783C3A2F}"/>
                </a:ext>
              </a:extLst>
            </p:cNvPr>
            <p:cNvSpPr>
              <a:spLocks noChangeShapeType="1"/>
            </p:cNvSpPr>
            <p:nvPr/>
          </p:nvSpPr>
          <p:spPr bwMode="auto">
            <a:xfrm flipV="1">
              <a:off x="2419" y="1498"/>
              <a:ext cx="0" cy="251"/>
            </a:xfrm>
            <a:prstGeom prst="line">
              <a:avLst/>
            </a:prstGeom>
            <a:noFill/>
            <a:ln w="34925" cap="rnd">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mn-lt"/>
                <a:ea typeface="MS PGothic" panose="020B0600070205080204" pitchFamily="34" charset="-128"/>
              </a:endParaRPr>
            </a:p>
          </p:txBody>
        </p:sp>
        <p:sp>
          <p:nvSpPr>
            <p:cNvPr id="196" name="Line 187">
              <a:extLst>
                <a:ext uri="{FF2B5EF4-FFF2-40B4-BE49-F238E27FC236}">
                  <a16:creationId xmlns:a16="http://schemas.microsoft.com/office/drawing/2014/main" id="{A146D4D5-A9FC-B447-A718-F746DE731E0E}"/>
                </a:ext>
              </a:extLst>
            </p:cNvPr>
            <p:cNvSpPr>
              <a:spLocks noChangeShapeType="1"/>
            </p:cNvSpPr>
            <p:nvPr/>
          </p:nvSpPr>
          <p:spPr bwMode="auto">
            <a:xfrm flipV="1">
              <a:off x="2588" y="1524"/>
              <a:ext cx="0" cy="199"/>
            </a:xfrm>
            <a:prstGeom prst="line">
              <a:avLst/>
            </a:prstGeom>
            <a:noFill/>
            <a:ln w="34925" cap="rnd">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mn-lt"/>
                <a:ea typeface="MS PGothic" panose="020B0600070205080204" pitchFamily="34" charset="-128"/>
              </a:endParaRPr>
            </a:p>
          </p:txBody>
        </p:sp>
        <p:sp>
          <p:nvSpPr>
            <p:cNvPr id="197" name="Line 188">
              <a:extLst>
                <a:ext uri="{FF2B5EF4-FFF2-40B4-BE49-F238E27FC236}">
                  <a16:creationId xmlns:a16="http://schemas.microsoft.com/office/drawing/2014/main" id="{A2634ACB-E1FD-A846-8E68-B84FE356C278}"/>
                </a:ext>
              </a:extLst>
            </p:cNvPr>
            <p:cNvSpPr>
              <a:spLocks noChangeShapeType="1"/>
            </p:cNvSpPr>
            <p:nvPr/>
          </p:nvSpPr>
          <p:spPr bwMode="auto">
            <a:xfrm flipV="1">
              <a:off x="3353" y="1498"/>
              <a:ext cx="0" cy="251"/>
            </a:xfrm>
            <a:prstGeom prst="line">
              <a:avLst/>
            </a:prstGeom>
            <a:noFill/>
            <a:ln w="34925" cap="rnd">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mn-lt"/>
                <a:ea typeface="MS PGothic" panose="020B0600070205080204" pitchFamily="34" charset="-128"/>
              </a:endParaRPr>
            </a:p>
          </p:txBody>
        </p:sp>
        <p:sp>
          <p:nvSpPr>
            <p:cNvPr id="198" name="Line 189">
              <a:extLst>
                <a:ext uri="{FF2B5EF4-FFF2-40B4-BE49-F238E27FC236}">
                  <a16:creationId xmlns:a16="http://schemas.microsoft.com/office/drawing/2014/main" id="{34D9BEAF-DDC2-EC4D-8BBB-45458DF93AB7}"/>
                </a:ext>
              </a:extLst>
            </p:cNvPr>
            <p:cNvSpPr>
              <a:spLocks noChangeShapeType="1"/>
            </p:cNvSpPr>
            <p:nvPr/>
          </p:nvSpPr>
          <p:spPr bwMode="auto">
            <a:xfrm flipV="1">
              <a:off x="3186" y="1524"/>
              <a:ext cx="0" cy="199"/>
            </a:xfrm>
            <a:prstGeom prst="line">
              <a:avLst/>
            </a:prstGeom>
            <a:noFill/>
            <a:ln w="34925" cap="rnd">
              <a:solidFill>
                <a:schemeClr val="accent2"/>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mn-lt"/>
                <a:ea typeface="MS PGothic" panose="020B0600070205080204" pitchFamily="34" charset="-128"/>
              </a:endParaRPr>
            </a:p>
          </p:txBody>
        </p:sp>
        <p:sp>
          <p:nvSpPr>
            <p:cNvPr id="199" name="Freeform 190">
              <a:extLst>
                <a:ext uri="{FF2B5EF4-FFF2-40B4-BE49-F238E27FC236}">
                  <a16:creationId xmlns:a16="http://schemas.microsoft.com/office/drawing/2014/main" id="{815EA204-1173-314C-851A-347F21EE63B0}"/>
                </a:ext>
              </a:extLst>
            </p:cNvPr>
            <p:cNvSpPr>
              <a:spLocks/>
            </p:cNvSpPr>
            <p:nvPr/>
          </p:nvSpPr>
          <p:spPr bwMode="auto">
            <a:xfrm>
              <a:off x="2367" y="1355"/>
              <a:ext cx="1026" cy="552"/>
            </a:xfrm>
            <a:custGeom>
              <a:avLst/>
              <a:gdLst>
                <a:gd name="T0" fmla="*/ 0 w 432"/>
                <a:gd name="T1" fmla="*/ 5 h 231"/>
                <a:gd name="T2" fmla="*/ 139 w 432"/>
                <a:gd name="T3" fmla="*/ 39 h 231"/>
                <a:gd name="T4" fmla="*/ 311 w 432"/>
                <a:gd name="T5" fmla="*/ 194 h 231"/>
                <a:gd name="T6" fmla="*/ 432 w 432"/>
                <a:gd name="T7" fmla="*/ 219 h 231"/>
              </a:gdLst>
              <a:ahLst/>
              <a:cxnLst>
                <a:cxn ang="0">
                  <a:pos x="T0" y="T1"/>
                </a:cxn>
                <a:cxn ang="0">
                  <a:pos x="T2" y="T3"/>
                </a:cxn>
                <a:cxn ang="0">
                  <a:pos x="T4" y="T5"/>
                </a:cxn>
                <a:cxn ang="0">
                  <a:pos x="T6" y="T7"/>
                </a:cxn>
              </a:cxnLst>
              <a:rect l="0" t="0" r="r" b="b"/>
              <a:pathLst>
                <a:path w="432" h="231">
                  <a:moveTo>
                    <a:pt x="0" y="5"/>
                  </a:moveTo>
                  <a:cubicBezTo>
                    <a:pt x="0" y="5"/>
                    <a:pt x="69" y="0"/>
                    <a:pt x="139" y="39"/>
                  </a:cubicBezTo>
                  <a:cubicBezTo>
                    <a:pt x="210" y="78"/>
                    <a:pt x="213" y="143"/>
                    <a:pt x="311" y="194"/>
                  </a:cubicBezTo>
                  <a:cubicBezTo>
                    <a:pt x="383" y="231"/>
                    <a:pt x="432" y="219"/>
                    <a:pt x="432" y="219"/>
                  </a:cubicBezTo>
                </a:path>
              </a:pathLst>
            </a:custGeom>
            <a:noFill/>
            <a:ln w="34925" cap="rnd">
              <a:solidFill>
                <a:schemeClr val="tx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mn-lt"/>
                <a:ea typeface="MS PGothic" panose="020B0600070205080204" pitchFamily="34" charset="-128"/>
              </a:endParaRPr>
            </a:p>
          </p:txBody>
        </p:sp>
        <p:sp>
          <p:nvSpPr>
            <p:cNvPr id="200" name="Freeform 191">
              <a:extLst>
                <a:ext uri="{FF2B5EF4-FFF2-40B4-BE49-F238E27FC236}">
                  <a16:creationId xmlns:a16="http://schemas.microsoft.com/office/drawing/2014/main" id="{E8D1A01B-3385-DA4B-8314-06D0697B65F9}"/>
                </a:ext>
              </a:extLst>
            </p:cNvPr>
            <p:cNvSpPr>
              <a:spLocks/>
            </p:cNvSpPr>
            <p:nvPr/>
          </p:nvSpPr>
          <p:spPr bwMode="auto">
            <a:xfrm>
              <a:off x="2367" y="1340"/>
              <a:ext cx="1026" cy="552"/>
            </a:xfrm>
            <a:custGeom>
              <a:avLst/>
              <a:gdLst>
                <a:gd name="T0" fmla="*/ 0 w 432"/>
                <a:gd name="T1" fmla="*/ 226 h 231"/>
                <a:gd name="T2" fmla="*/ 139 w 432"/>
                <a:gd name="T3" fmla="*/ 192 h 231"/>
                <a:gd name="T4" fmla="*/ 311 w 432"/>
                <a:gd name="T5" fmla="*/ 37 h 231"/>
                <a:gd name="T6" fmla="*/ 432 w 432"/>
                <a:gd name="T7" fmla="*/ 12 h 231"/>
              </a:gdLst>
              <a:ahLst/>
              <a:cxnLst>
                <a:cxn ang="0">
                  <a:pos x="T0" y="T1"/>
                </a:cxn>
                <a:cxn ang="0">
                  <a:pos x="T2" y="T3"/>
                </a:cxn>
                <a:cxn ang="0">
                  <a:pos x="T4" y="T5"/>
                </a:cxn>
                <a:cxn ang="0">
                  <a:pos x="T6" y="T7"/>
                </a:cxn>
              </a:cxnLst>
              <a:rect l="0" t="0" r="r" b="b"/>
              <a:pathLst>
                <a:path w="432" h="231">
                  <a:moveTo>
                    <a:pt x="0" y="226"/>
                  </a:moveTo>
                  <a:cubicBezTo>
                    <a:pt x="0" y="226"/>
                    <a:pt x="69" y="231"/>
                    <a:pt x="139" y="192"/>
                  </a:cubicBezTo>
                  <a:cubicBezTo>
                    <a:pt x="210" y="153"/>
                    <a:pt x="213" y="87"/>
                    <a:pt x="311" y="37"/>
                  </a:cubicBezTo>
                  <a:cubicBezTo>
                    <a:pt x="383" y="0"/>
                    <a:pt x="432" y="12"/>
                    <a:pt x="432" y="12"/>
                  </a:cubicBezTo>
                </a:path>
              </a:pathLst>
            </a:custGeom>
            <a:noFill/>
            <a:ln w="34925" cap="rnd">
              <a:solidFill>
                <a:schemeClr val="tx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mn-lt"/>
                <a:ea typeface="MS PGothic" panose="020B0600070205080204" pitchFamily="34" charset="-128"/>
              </a:endParaRPr>
            </a:p>
          </p:txBody>
        </p:sp>
      </p:grpSp>
      <p:sp>
        <p:nvSpPr>
          <p:cNvPr id="201" name="Rectangle 3">
            <a:extLst>
              <a:ext uri="{FF2B5EF4-FFF2-40B4-BE49-F238E27FC236}">
                <a16:creationId xmlns:a16="http://schemas.microsoft.com/office/drawing/2014/main" id="{A82A7C18-7D05-1641-924B-C36328DB79AA}"/>
              </a:ext>
            </a:extLst>
          </p:cNvPr>
          <p:cNvSpPr>
            <a:spLocks noChangeArrowheads="1"/>
          </p:cNvSpPr>
          <p:nvPr/>
        </p:nvSpPr>
        <p:spPr bwMode="auto">
          <a:xfrm>
            <a:off x="6675054" y="3806818"/>
            <a:ext cx="865098" cy="157883"/>
          </a:xfrm>
          <a:prstGeom prst="rect">
            <a:avLst/>
          </a:prstGeom>
          <a:noFill/>
          <a:ln w="19050">
            <a:noFill/>
            <a:miter lim="800000"/>
            <a:headEnd/>
            <a:tailEnd/>
          </a:ln>
          <a:effectLst/>
        </p:spPr>
        <p:txBody>
          <a:bodyPr lIns="68589" tIns="34295" rIns="68589" bIns="34295" anchor="ctr" anchorCtr="1"/>
          <a:lstStyle/>
          <a:p>
            <a:pPr marL="0" marR="0" lvl="0" indent="0" algn="ctr" defTabSz="610827" rtl="0" eaLnBrk="1" fontAlgn="base" latinLnBrk="0" hangingPunct="1">
              <a:lnSpc>
                <a:spcPct val="100000"/>
              </a:lnSpc>
              <a:spcBef>
                <a:spcPct val="0"/>
              </a:spcBef>
              <a:spcAft>
                <a:spcPct val="0"/>
              </a:spcAft>
              <a:buClrTx/>
              <a:buSzTx/>
              <a:buFontTx/>
              <a:buNone/>
              <a:tabLst/>
              <a:defRPr/>
            </a:pPr>
            <a:r>
              <a:rPr kumimoji="0" lang="en-US" sz="1300" b="0" i="0" u="none" strike="noStrike" kern="1200" cap="none" spc="0" normalizeH="0" baseline="0" noProof="0">
                <a:ln>
                  <a:noFill/>
                </a:ln>
                <a:solidFill>
                  <a:srgbClr val="282828"/>
                </a:solidFill>
                <a:effectLst/>
                <a:uLnTx/>
                <a:uFillTx/>
                <a:latin typeface="+mn-lt"/>
                <a:ea typeface="MS PGothic" panose="020B0600070205080204" pitchFamily="34" charset="-128"/>
                <a:cs typeface="CiscoSans Light" charset="0"/>
              </a:rPr>
              <a:t>Access</a:t>
            </a:r>
          </a:p>
        </p:txBody>
      </p:sp>
      <p:sp>
        <p:nvSpPr>
          <p:cNvPr id="202" name="Rectangle 3">
            <a:extLst>
              <a:ext uri="{FF2B5EF4-FFF2-40B4-BE49-F238E27FC236}">
                <a16:creationId xmlns:a16="http://schemas.microsoft.com/office/drawing/2014/main" id="{E262FFBD-33A2-FC4B-98B1-2699274137CB}"/>
              </a:ext>
            </a:extLst>
          </p:cNvPr>
          <p:cNvSpPr>
            <a:spLocks noChangeArrowheads="1"/>
          </p:cNvSpPr>
          <p:nvPr/>
        </p:nvSpPr>
        <p:spPr bwMode="auto">
          <a:xfrm>
            <a:off x="6705873" y="4282455"/>
            <a:ext cx="865098" cy="157883"/>
          </a:xfrm>
          <a:prstGeom prst="rect">
            <a:avLst/>
          </a:prstGeom>
          <a:noFill/>
          <a:ln w="19050">
            <a:noFill/>
            <a:miter lim="800000"/>
            <a:headEnd/>
            <a:tailEnd/>
          </a:ln>
          <a:effectLst/>
        </p:spPr>
        <p:txBody>
          <a:bodyPr lIns="68589" tIns="34295" rIns="68589" bIns="34295" anchor="ctr" anchorCtr="1"/>
          <a:lstStyle/>
          <a:p>
            <a:pPr marL="0" marR="0" lvl="0" indent="0" algn="ctr" defTabSz="610827" rtl="0" eaLnBrk="1" fontAlgn="base" latinLnBrk="0" hangingPunct="1">
              <a:lnSpc>
                <a:spcPct val="100000"/>
              </a:lnSpc>
              <a:spcBef>
                <a:spcPct val="0"/>
              </a:spcBef>
              <a:spcAft>
                <a:spcPct val="0"/>
              </a:spcAft>
              <a:buClrTx/>
              <a:buSzTx/>
              <a:buFontTx/>
              <a:buNone/>
              <a:tabLst/>
              <a:defRPr/>
            </a:pPr>
            <a:r>
              <a:rPr kumimoji="0" lang="en-US" sz="1300" b="0" i="0" u="none" strike="noStrike" kern="1200" cap="none" spc="0" normalizeH="0" baseline="0" noProof="0">
                <a:ln>
                  <a:noFill/>
                </a:ln>
                <a:solidFill>
                  <a:srgbClr val="282828"/>
                </a:solidFill>
                <a:effectLst/>
                <a:uLnTx/>
                <a:uFillTx/>
                <a:latin typeface="+mn-lt"/>
                <a:ea typeface="MS PGothic" panose="020B0600070205080204" pitchFamily="34" charset="-128"/>
                <a:cs typeface="CiscoSans Light" charset="0"/>
              </a:rPr>
              <a:t>Access</a:t>
            </a:r>
          </a:p>
        </p:txBody>
      </p:sp>
      <p:sp>
        <p:nvSpPr>
          <p:cNvPr id="203" name="TextBox 98">
            <a:extLst>
              <a:ext uri="{FF2B5EF4-FFF2-40B4-BE49-F238E27FC236}">
                <a16:creationId xmlns:a16="http://schemas.microsoft.com/office/drawing/2014/main" id="{BBF8C339-EFA1-324F-9F20-3D0B2D660788}"/>
              </a:ext>
            </a:extLst>
          </p:cNvPr>
          <p:cNvSpPr txBox="1"/>
          <p:nvPr/>
        </p:nvSpPr>
        <p:spPr>
          <a:xfrm>
            <a:off x="4956678" y="3081044"/>
            <a:ext cx="1341459" cy="246221"/>
          </a:xfrm>
          <a:prstGeom prst="rect">
            <a:avLst/>
          </a:prstGeom>
          <a:noFill/>
        </p:spPr>
        <p:txBody>
          <a:bodyPr wrap="square" rtlCol="0">
            <a:spAutoFit/>
          </a:bodyPr>
          <a:lstStyle/>
          <a:p>
            <a:pPr marL="0" marR="0" lvl="0" indent="0" algn="ctr" defTabSz="457178" rtl="0" eaLnBrk="1" fontAlgn="base" latinLnBrk="0" hangingPunct="1">
              <a:lnSpc>
                <a:spcPct val="100000"/>
              </a:lnSpc>
              <a:spcBef>
                <a:spcPct val="0"/>
              </a:spcBef>
              <a:spcAft>
                <a:spcPct val="0"/>
              </a:spcAft>
              <a:buClrTx/>
              <a:buSzTx/>
              <a:buFontTx/>
              <a:buNone/>
              <a:tabLst/>
              <a:defRPr/>
            </a:pPr>
            <a:r>
              <a:rPr kumimoji="0" lang="en-US" sz="1000" b="1" i="0" u="none" strike="noStrike" kern="1200" cap="none" spc="0" normalizeH="0" baseline="0" noProof="0" dirty="0">
                <a:ln>
                  <a:noFill/>
                </a:ln>
                <a:solidFill>
                  <a:srgbClr val="282828"/>
                </a:solidFill>
                <a:effectLst/>
                <a:uLnTx/>
                <a:uFillTx/>
                <a:latin typeface="+mn-lt"/>
                <a:ea typeface="MS PGothic" panose="020B0600070205080204" pitchFamily="34" charset="-128"/>
                <a:cs typeface="CiscoSans Light" charset="0"/>
              </a:rPr>
              <a:t>C9300/C9300L</a:t>
            </a:r>
            <a:r>
              <a:rPr kumimoji="0" lang="en-US" sz="1000" b="0" i="0" u="none" strike="noStrike" kern="1200" cap="none" spc="0" normalizeH="0" baseline="0" noProof="0" dirty="0">
                <a:ln>
                  <a:noFill/>
                </a:ln>
                <a:solidFill>
                  <a:srgbClr val="282828"/>
                </a:solidFill>
                <a:effectLst/>
                <a:uLnTx/>
                <a:uFillTx/>
                <a:latin typeface="+mn-lt"/>
                <a:ea typeface="MS PGothic" panose="020B0600070205080204" pitchFamily="34" charset="-128"/>
                <a:cs typeface="CiscoSans Light" charset="0"/>
              </a:rPr>
              <a:t> </a:t>
            </a:r>
          </a:p>
        </p:txBody>
      </p:sp>
      <p:grpSp>
        <p:nvGrpSpPr>
          <p:cNvPr id="204" name="グループ化 2">
            <a:extLst>
              <a:ext uri="{FF2B5EF4-FFF2-40B4-BE49-F238E27FC236}">
                <a16:creationId xmlns:a16="http://schemas.microsoft.com/office/drawing/2014/main" id="{6939ACFA-15E4-BC46-A7EF-E5760223E16B}"/>
              </a:ext>
            </a:extLst>
          </p:cNvPr>
          <p:cNvGrpSpPr/>
          <p:nvPr/>
        </p:nvGrpSpPr>
        <p:grpSpPr>
          <a:xfrm>
            <a:off x="1938047" y="1405353"/>
            <a:ext cx="1103901" cy="588743"/>
            <a:chOff x="9939644" y="2604524"/>
            <a:chExt cx="1365087" cy="627863"/>
          </a:xfrm>
        </p:grpSpPr>
        <p:pic>
          <p:nvPicPr>
            <p:cNvPr id="205" name="Picture 183">
              <a:extLst>
                <a:ext uri="{FF2B5EF4-FFF2-40B4-BE49-F238E27FC236}">
                  <a16:creationId xmlns:a16="http://schemas.microsoft.com/office/drawing/2014/main" id="{F92AB4FD-EBB8-8745-9220-42FEC2604E66}"/>
                </a:ext>
              </a:extLst>
            </p:cNvPr>
            <p:cNvPicPr>
              <a:picLocks noChangeAspect="1"/>
            </p:cNvPicPr>
            <p:nvPr/>
          </p:nvPicPr>
          <p:blipFill rotWithShape="1">
            <a:blip r:embed="rId6" cstate="print">
              <a:extLst>
                <a:ext uri="{28A0092B-C50C-407E-A947-70E740481C1C}">
                  <a14:useLocalDpi xmlns:a14="http://schemas.microsoft.com/office/drawing/2010/main"/>
                </a:ext>
              </a:extLst>
            </a:blip>
            <a:srcRect/>
            <a:stretch/>
          </p:blipFill>
          <p:spPr>
            <a:xfrm>
              <a:off x="10650823" y="2604524"/>
              <a:ext cx="602206" cy="219197"/>
            </a:xfrm>
            <a:prstGeom prst="rect">
              <a:avLst/>
            </a:prstGeom>
          </p:spPr>
        </p:pic>
        <p:pic>
          <p:nvPicPr>
            <p:cNvPr id="206" name="Picture 184">
              <a:extLst>
                <a:ext uri="{FF2B5EF4-FFF2-40B4-BE49-F238E27FC236}">
                  <a16:creationId xmlns:a16="http://schemas.microsoft.com/office/drawing/2014/main" id="{6BDAEE51-F648-8E44-88B5-9AAC0AEEE541}"/>
                </a:ext>
              </a:extLst>
            </p:cNvPr>
            <p:cNvPicPr>
              <a:picLocks noChangeAspect="1"/>
            </p:cNvPicPr>
            <p:nvPr/>
          </p:nvPicPr>
          <p:blipFill rotWithShape="1">
            <a:blip r:embed="rId7" cstate="print">
              <a:extLst>
                <a:ext uri="{28A0092B-C50C-407E-A947-70E740481C1C}">
                  <a14:useLocalDpi xmlns:a14="http://schemas.microsoft.com/office/drawing/2010/main"/>
                </a:ext>
              </a:extLst>
            </a:blip>
            <a:srcRect/>
            <a:stretch/>
          </p:blipFill>
          <p:spPr>
            <a:xfrm>
              <a:off x="10664809" y="2819532"/>
              <a:ext cx="639922" cy="310086"/>
            </a:xfrm>
            <a:prstGeom prst="rect">
              <a:avLst/>
            </a:prstGeom>
          </p:spPr>
        </p:pic>
        <p:pic>
          <p:nvPicPr>
            <p:cNvPr id="207" name="Picture 90">
              <a:extLst>
                <a:ext uri="{FF2B5EF4-FFF2-40B4-BE49-F238E27FC236}">
                  <a16:creationId xmlns:a16="http://schemas.microsoft.com/office/drawing/2014/main" id="{DE6F277C-95F4-FA43-BB01-DB2A8FC3A51F}"/>
                </a:ext>
              </a:extLst>
            </p:cNvPr>
            <p:cNvPicPr>
              <a:picLocks noChangeAspect="1"/>
            </p:cNvPicPr>
            <p:nvPr/>
          </p:nvPicPr>
          <p:blipFill rotWithShape="1">
            <a:blip r:embed="rId8" cstate="print">
              <a:extLst>
                <a:ext uri="{28A0092B-C50C-407E-A947-70E740481C1C}">
                  <a14:useLocalDpi xmlns:a14="http://schemas.microsoft.com/office/drawing/2010/main"/>
                </a:ext>
              </a:extLst>
            </a:blip>
            <a:srcRect/>
            <a:stretch/>
          </p:blipFill>
          <p:spPr>
            <a:xfrm>
              <a:off x="9939644" y="2672462"/>
              <a:ext cx="798520" cy="559925"/>
            </a:xfrm>
            <a:prstGeom prst="rect">
              <a:avLst/>
            </a:prstGeom>
          </p:spPr>
        </p:pic>
      </p:grpSp>
      <p:sp>
        <p:nvSpPr>
          <p:cNvPr id="208" name="TextBox 158">
            <a:extLst>
              <a:ext uri="{FF2B5EF4-FFF2-40B4-BE49-F238E27FC236}">
                <a16:creationId xmlns:a16="http://schemas.microsoft.com/office/drawing/2014/main" id="{9B65266D-F494-7945-811E-28E79F51FD3B}"/>
              </a:ext>
            </a:extLst>
          </p:cNvPr>
          <p:cNvSpPr txBox="1"/>
          <p:nvPr/>
        </p:nvSpPr>
        <p:spPr>
          <a:xfrm>
            <a:off x="2059633" y="1288118"/>
            <a:ext cx="585417" cy="246221"/>
          </a:xfrm>
          <a:prstGeom prst="rect">
            <a:avLst/>
          </a:prstGeom>
          <a:noFill/>
        </p:spPr>
        <p:txBody>
          <a:bodyPr wrap="square" rtlCol="0">
            <a:spAutoFit/>
          </a:bodyPr>
          <a:lstStyle/>
          <a:p>
            <a:pPr marL="0" marR="0" lvl="0" indent="0" algn="ctr" defTabSz="457178" rtl="0" eaLnBrk="1" fontAlgn="base" latinLnBrk="0" hangingPunct="1">
              <a:lnSpc>
                <a:spcPct val="100000"/>
              </a:lnSpc>
              <a:spcBef>
                <a:spcPct val="0"/>
              </a:spcBef>
              <a:spcAft>
                <a:spcPct val="0"/>
              </a:spcAft>
              <a:buClrTx/>
              <a:buSzTx/>
              <a:buFontTx/>
              <a:buNone/>
              <a:tabLst/>
              <a:defRPr/>
            </a:pPr>
            <a:r>
              <a:rPr kumimoji="0" lang="en-US" sz="1000" b="0" i="0" u="none" strike="noStrike" kern="1200" cap="none" spc="0" normalizeH="0" baseline="0" noProof="0">
                <a:ln>
                  <a:noFill/>
                </a:ln>
                <a:solidFill>
                  <a:srgbClr val="282828"/>
                </a:solidFill>
                <a:effectLst/>
                <a:uLnTx/>
                <a:uFillTx/>
                <a:latin typeface="+mn-lt"/>
                <a:ea typeface="MS PGothic" panose="020B0600070205080204" pitchFamily="34" charset="-128"/>
                <a:cs typeface="CiscoSans Light" charset="0"/>
              </a:rPr>
              <a:t>C</a:t>
            </a:r>
            <a:r>
              <a:rPr kumimoji="0" lang="en-US" altLang="ja-JP" sz="1000" b="0" i="0" u="none" strike="noStrike" kern="1200" cap="none" spc="0" normalizeH="0" baseline="0" noProof="0">
                <a:ln>
                  <a:noFill/>
                </a:ln>
                <a:solidFill>
                  <a:srgbClr val="282828"/>
                </a:solidFill>
                <a:effectLst/>
                <a:uLnTx/>
                <a:uFillTx/>
                <a:latin typeface="+mn-lt"/>
                <a:ea typeface="MS PGothic" panose="020B0600070205080204" pitchFamily="34" charset="-128"/>
                <a:cs typeface="CiscoSans Light" charset="0"/>
              </a:rPr>
              <a:t>68</a:t>
            </a:r>
            <a:r>
              <a:rPr kumimoji="0" lang="en-US" sz="1000" b="0" i="0" u="none" strike="noStrike" kern="1200" cap="none" spc="0" normalizeH="0" baseline="0" noProof="0">
                <a:ln>
                  <a:noFill/>
                </a:ln>
                <a:solidFill>
                  <a:srgbClr val="282828"/>
                </a:solidFill>
                <a:effectLst/>
                <a:uLnTx/>
                <a:uFillTx/>
                <a:latin typeface="+mn-lt"/>
                <a:ea typeface="MS PGothic" panose="020B0600070205080204" pitchFamily="34" charset="-128"/>
                <a:cs typeface="CiscoSans Light" charset="0"/>
              </a:rPr>
              <a:t>00</a:t>
            </a:r>
          </a:p>
        </p:txBody>
      </p:sp>
      <p:sp>
        <p:nvSpPr>
          <p:cNvPr id="209" name="TextBox 160">
            <a:extLst>
              <a:ext uri="{FF2B5EF4-FFF2-40B4-BE49-F238E27FC236}">
                <a16:creationId xmlns:a16="http://schemas.microsoft.com/office/drawing/2014/main" id="{D83A38C7-01F2-C640-A042-0433824EC4D6}"/>
              </a:ext>
            </a:extLst>
          </p:cNvPr>
          <p:cNvSpPr txBox="1"/>
          <p:nvPr/>
        </p:nvSpPr>
        <p:spPr>
          <a:xfrm>
            <a:off x="2076384" y="2527610"/>
            <a:ext cx="663964" cy="246221"/>
          </a:xfrm>
          <a:prstGeom prst="rect">
            <a:avLst/>
          </a:prstGeom>
          <a:noFill/>
        </p:spPr>
        <p:txBody>
          <a:bodyPr wrap="square" rtlCol="0">
            <a:spAutoFit/>
          </a:bodyPr>
          <a:lstStyle/>
          <a:p>
            <a:pPr marL="0" marR="0" lvl="0" indent="0" algn="ctr" defTabSz="457178" rtl="0" eaLnBrk="1" fontAlgn="base" latinLnBrk="0" hangingPunct="1">
              <a:lnSpc>
                <a:spcPct val="100000"/>
              </a:lnSpc>
              <a:spcBef>
                <a:spcPct val="0"/>
              </a:spcBef>
              <a:spcAft>
                <a:spcPct val="0"/>
              </a:spcAft>
              <a:buClrTx/>
              <a:buSzTx/>
              <a:buFontTx/>
              <a:buNone/>
              <a:tabLst/>
              <a:defRPr/>
            </a:pPr>
            <a:r>
              <a:rPr kumimoji="0" lang="en-US" sz="1000" b="0" i="0" u="none" strike="noStrike" kern="1200" cap="none" spc="0" normalizeH="0" baseline="0" noProof="0">
                <a:ln>
                  <a:noFill/>
                </a:ln>
                <a:solidFill>
                  <a:srgbClr val="282828"/>
                </a:solidFill>
                <a:effectLst/>
                <a:uLnTx/>
                <a:uFillTx/>
                <a:latin typeface="+mn-lt"/>
                <a:ea typeface="MS PGothic" panose="020B0600070205080204" pitchFamily="34" charset="-128"/>
                <a:cs typeface="CiscoSans Light" charset="0"/>
              </a:rPr>
              <a:t>C</a:t>
            </a:r>
            <a:r>
              <a:rPr kumimoji="0" lang="en-US" altLang="ja-JP" sz="1000" b="0" i="0" u="none" strike="noStrike" kern="1200" cap="none" spc="0" normalizeH="0" baseline="0" noProof="0">
                <a:ln>
                  <a:noFill/>
                </a:ln>
                <a:solidFill>
                  <a:srgbClr val="282828"/>
                </a:solidFill>
                <a:effectLst/>
                <a:uLnTx/>
                <a:uFillTx/>
                <a:latin typeface="+mn-lt"/>
                <a:ea typeface="MS PGothic" panose="020B0600070205080204" pitchFamily="34" charset="-128"/>
                <a:cs typeface="CiscoSans Light" charset="0"/>
              </a:rPr>
              <a:t>45</a:t>
            </a:r>
            <a:r>
              <a:rPr kumimoji="0" lang="en-US" sz="1000" b="0" i="0" u="none" strike="noStrike" kern="1200" cap="none" spc="0" normalizeH="0" baseline="0" noProof="0">
                <a:ln>
                  <a:noFill/>
                </a:ln>
                <a:solidFill>
                  <a:srgbClr val="282828"/>
                </a:solidFill>
                <a:effectLst/>
                <a:uLnTx/>
                <a:uFillTx/>
                <a:latin typeface="+mn-lt"/>
                <a:ea typeface="MS PGothic" panose="020B0600070205080204" pitchFamily="34" charset="-128"/>
                <a:cs typeface="CiscoSans Light" charset="0"/>
              </a:rPr>
              <a:t>00</a:t>
            </a:r>
            <a:r>
              <a:rPr kumimoji="0" lang="en-US" altLang="ja-JP" sz="1000" b="0" i="0" u="none" strike="noStrike" kern="1200" cap="none" spc="0" normalizeH="0" baseline="0" noProof="0">
                <a:ln>
                  <a:noFill/>
                </a:ln>
                <a:solidFill>
                  <a:srgbClr val="282828"/>
                </a:solidFill>
                <a:effectLst/>
                <a:uLnTx/>
                <a:uFillTx/>
                <a:latin typeface="+mn-lt"/>
                <a:ea typeface="MS PGothic" panose="020B0600070205080204" pitchFamily="34" charset="-128"/>
                <a:cs typeface="CiscoSans Light" charset="0"/>
              </a:rPr>
              <a:t>X</a:t>
            </a:r>
            <a:endParaRPr kumimoji="0" lang="en-US" sz="1000" b="0" i="0" u="none" strike="noStrike" kern="1200" cap="none" spc="0" normalizeH="0" baseline="0" noProof="0">
              <a:ln>
                <a:noFill/>
              </a:ln>
              <a:solidFill>
                <a:srgbClr val="282828"/>
              </a:solidFill>
              <a:effectLst/>
              <a:uLnTx/>
              <a:uFillTx/>
              <a:latin typeface="+mn-lt"/>
              <a:ea typeface="MS PGothic" panose="020B0600070205080204" pitchFamily="34" charset="-128"/>
              <a:cs typeface="CiscoSans Light" charset="0"/>
            </a:endParaRPr>
          </a:p>
        </p:txBody>
      </p:sp>
      <p:pic>
        <p:nvPicPr>
          <p:cNvPr id="210" name="図 56">
            <a:extLst>
              <a:ext uri="{FF2B5EF4-FFF2-40B4-BE49-F238E27FC236}">
                <a16:creationId xmlns:a16="http://schemas.microsoft.com/office/drawing/2014/main" id="{5EDB264A-6E12-7445-99CD-A5CEEFA68654}"/>
              </a:ext>
            </a:extLst>
          </p:cNvPr>
          <p:cNvPicPr>
            <a:picLocks noChangeAspect="1"/>
          </p:cNvPicPr>
          <p:nvPr/>
        </p:nvPicPr>
        <p:blipFill>
          <a:blip r:embed="rId9"/>
          <a:stretch>
            <a:fillRect/>
          </a:stretch>
        </p:blipFill>
        <p:spPr>
          <a:xfrm>
            <a:off x="2559440" y="3274676"/>
            <a:ext cx="642150" cy="354867"/>
          </a:xfrm>
          <a:prstGeom prst="rect">
            <a:avLst/>
          </a:prstGeom>
        </p:spPr>
      </p:pic>
      <p:pic>
        <p:nvPicPr>
          <p:cNvPr id="211" name="図 2">
            <a:extLst>
              <a:ext uri="{FF2B5EF4-FFF2-40B4-BE49-F238E27FC236}">
                <a16:creationId xmlns:a16="http://schemas.microsoft.com/office/drawing/2014/main" id="{D256F32F-1BA6-0643-ACCF-44B6C9233264}"/>
              </a:ext>
            </a:extLst>
          </p:cNvPr>
          <p:cNvPicPr>
            <a:picLocks noChangeAspect="1"/>
          </p:cNvPicPr>
          <p:nvPr/>
        </p:nvPicPr>
        <p:blipFill rotWithShape="1">
          <a:blip r:embed="rId10" cstate="print">
            <a:extLst>
              <a:ext uri="{28A0092B-C50C-407E-A947-70E740481C1C}">
                <a14:useLocalDpi xmlns:a14="http://schemas.microsoft.com/office/drawing/2010/main"/>
              </a:ext>
            </a:extLst>
          </a:blip>
          <a:srcRect/>
          <a:stretch/>
        </p:blipFill>
        <p:spPr>
          <a:xfrm>
            <a:off x="1677639" y="3302681"/>
            <a:ext cx="794557" cy="298857"/>
          </a:xfrm>
          <a:prstGeom prst="rect">
            <a:avLst/>
          </a:prstGeom>
        </p:spPr>
      </p:pic>
      <p:sp>
        <p:nvSpPr>
          <p:cNvPr id="212" name="TextBox 170">
            <a:extLst>
              <a:ext uri="{FF2B5EF4-FFF2-40B4-BE49-F238E27FC236}">
                <a16:creationId xmlns:a16="http://schemas.microsoft.com/office/drawing/2014/main" id="{AED8F609-7806-404C-9192-FB737140477D}"/>
              </a:ext>
            </a:extLst>
          </p:cNvPr>
          <p:cNvSpPr txBox="1"/>
          <p:nvPr/>
        </p:nvSpPr>
        <p:spPr>
          <a:xfrm>
            <a:off x="1783523" y="3099529"/>
            <a:ext cx="585417" cy="246221"/>
          </a:xfrm>
          <a:prstGeom prst="rect">
            <a:avLst/>
          </a:prstGeom>
          <a:noFill/>
        </p:spPr>
        <p:txBody>
          <a:bodyPr wrap="square" rtlCol="0">
            <a:spAutoFit/>
          </a:bodyPr>
          <a:lstStyle/>
          <a:p>
            <a:pPr marL="0" marR="0" lvl="0" indent="0" algn="ctr" defTabSz="457178" rtl="0" eaLnBrk="1" fontAlgn="base" latinLnBrk="0" hangingPunct="1">
              <a:lnSpc>
                <a:spcPct val="100000"/>
              </a:lnSpc>
              <a:spcBef>
                <a:spcPct val="0"/>
              </a:spcBef>
              <a:spcAft>
                <a:spcPct val="0"/>
              </a:spcAft>
              <a:buClrTx/>
              <a:buSzTx/>
              <a:buFontTx/>
              <a:buNone/>
              <a:tabLst/>
              <a:defRPr/>
            </a:pPr>
            <a:r>
              <a:rPr kumimoji="0" lang="en-US" sz="1000" b="0" i="0" u="none" strike="noStrike" kern="1200" cap="none" spc="0" normalizeH="0" baseline="0" noProof="0">
                <a:ln>
                  <a:noFill/>
                </a:ln>
                <a:solidFill>
                  <a:srgbClr val="282828"/>
                </a:solidFill>
                <a:effectLst/>
                <a:uLnTx/>
                <a:uFillTx/>
                <a:latin typeface="+mn-lt"/>
                <a:ea typeface="MS PGothic" panose="020B0600070205080204" pitchFamily="34" charset="-128"/>
                <a:cs typeface="CiscoSans Light" charset="0"/>
              </a:rPr>
              <a:t>C</a:t>
            </a:r>
            <a:r>
              <a:rPr kumimoji="0" lang="en-US" altLang="ja-JP" sz="1000" b="0" i="0" u="none" strike="noStrike" kern="1200" cap="none" spc="0" normalizeH="0" baseline="0" noProof="0">
                <a:ln>
                  <a:noFill/>
                </a:ln>
                <a:solidFill>
                  <a:srgbClr val="282828"/>
                </a:solidFill>
                <a:effectLst/>
                <a:uLnTx/>
                <a:uFillTx/>
                <a:latin typeface="+mn-lt"/>
                <a:ea typeface="MS PGothic" panose="020B0600070205080204" pitchFamily="34" charset="-128"/>
                <a:cs typeface="CiscoSans Light" charset="0"/>
              </a:rPr>
              <a:t>385</a:t>
            </a:r>
            <a:r>
              <a:rPr kumimoji="0" lang="en-US" sz="1000" b="0" i="0" u="none" strike="noStrike" kern="1200" cap="none" spc="0" normalizeH="0" baseline="0" noProof="0">
                <a:ln>
                  <a:noFill/>
                </a:ln>
                <a:solidFill>
                  <a:srgbClr val="282828"/>
                </a:solidFill>
                <a:effectLst/>
                <a:uLnTx/>
                <a:uFillTx/>
                <a:latin typeface="+mn-lt"/>
                <a:ea typeface="MS PGothic" panose="020B0600070205080204" pitchFamily="34" charset="-128"/>
                <a:cs typeface="CiscoSans Light" charset="0"/>
              </a:rPr>
              <a:t>0</a:t>
            </a:r>
          </a:p>
        </p:txBody>
      </p:sp>
      <p:sp>
        <p:nvSpPr>
          <p:cNvPr id="213" name="TextBox 171">
            <a:extLst>
              <a:ext uri="{FF2B5EF4-FFF2-40B4-BE49-F238E27FC236}">
                <a16:creationId xmlns:a16="http://schemas.microsoft.com/office/drawing/2014/main" id="{CD2AA19E-ED8C-0648-A14B-A3056E86D689}"/>
              </a:ext>
            </a:extLst>
          </p:cNvPr>
          <p:cNvSpPr txBox="1"/>
          <p:nvPr/>
        </p:nvSpPr>
        <p:spPr>
          <a:xfrm>
            <a:off x="2616632" y="3093234"/>
            <a:ext cx="585417" cy="246221"/>
          </a:xfrm>
          <a:prstGeom prst="rect">
            <a:avLst/>
          </a:prstGeom>
          <a:noFill/>
        </p:spPr>
        <p:txBody>
          <a:bodyPr wrap="square" rtlCol="0">
            <a:spAutoFit/>
          </a:bodyPr>
          <a:lstStyle/>
          <a:p>
            <a:pPr marL="0" marR="0" lvl="0" indent="0" algn="ctr" defTabSz="457178" rtl="0" eaLnBrk="1" fontAlgn="base" latinLnBrk="0" hangingPunct="1">
              <a:lnSpc>
                <a:spcPct val="100000"/>
              </a:lnSpc>
              <a:spcBef>
                <a:spcPct val="0"/>
              </a:spcBef>
              <a:spcAft>
                <a:spcPct val="0"/>
              </a:spcAft>
              <a:buClrTx/>
              <a:buSzTx/>
              <a:buFontTx/>
              <a:buNone/>
              <a:tabLst/>
              <a:defRPr/>
            </a:pPr>
            <a:r>
              <a:rPr kumimoji="0" lang="en-US" sz="1000" b="0" i="0" u="none" strike="noStrike" kern="1200" cap="none" spc="0" normalizeH="0" baseline="0" noProof="0">
                <a:ln>
                  <a:noFill/>
                </a:ln>
                <a:solidFill>
                  <a:srgbClr val="282828"/>
                </a:solidFill>
                <a:effectLst/>
                <a:uLnTx/>
                <a:uFillTx/>
                <a:latin typeface="+mn-lt"/>
                <a:ea typeface="MS PGothic" panose="020B0600070205080204" pitchFamily="34" charset="-128"/>
                <a:cs typeface="CiscoSans Light" charset="0"/>
              </a:rPr>
              <a:t>C</a:t>
            </a:r>
            <a:r>
              <a:rPr kumimoji="0" lang="en-US" altLang="ja-JP" sz="1000" b="0" i="0" u="none" strike="noStrike" kern="1200" cap="none" spc="0" normalizeH="0" baseline="0" noProof="0">
                <a:ln>
                  <a:noFill/>
                </a:ln>
                <a:solidFill>
                  <a:srgbClr val="282828"/>
                </a:solidFill>
                <a:effectLst/>
                <a:uLnTx/>
                <a:uFillTx/>
                <a:latin typeface="+mn-lt"/>
                <a:ea typeface="MS PGothic" panose="020B0600070205080204" pitchFamily="34" charset="-128"/>
                <a:cs typeface="CiscoSans Light" charset="0"/>
              </a:rPr>
              <a:t>365</a:t>
            </a:r>
            <a:r>
              <a:rPr kumimoji="0" lang="en-US" sz="1000" b="0" i="0" u="none" strike="noStrike" kern="1200" cap="none" spc="0" normalizeH="0" baseline="0" noProof="0">
                <a:ln>
                  <a:noFill/>
                </a:ln>
                <a:solidFill>
                  <a:srgbClr val="282828"/>
                </a:solidFill>
                <a:effectLst/>
                <a:uLnTx/>
                <a:uFillTx/>
                <a:latin typeface="+mn-lt"/>
                <a:ea typeface="MS PGothic" panose="020B0600070205080204" pitchFamily="34" charset="-128"/>
                <a:cs typeface="CiscoSans Light" charset="0"/>
              </a:rPr>
              <a:t>0</a:t>
            </a:r>
          </a:p>
        </p:txBody>
      </p:sp>
      <p:sp>
        <p:nvSpPr>
          <p:cNvPr id="214" name="TextBox 172">
            <a:extLst>
              <a:ext uri="{FF2B5EF4-FFF2-40B4-BE49-F238E27FC236}">
                <a16:creationId xmlns:a16="http://schemas.microsoft.com/office/drawing/2014/main" id="{436EBCDE-D7C2-974E-B101-C06D3F200B20}"/>
              </a:ext>
            </a:extLst>
          </p:cNvPr>
          <p:cNvSpPr txBox="1"/>
          <p:nvPr/>
        </p:nvSpPr>
        <p:spPr>
          <a:xfrm>
            <a:off x="1983277" y="3676531"/>
            <a:ext cx="1176925" cy="246221"/>
          </a:xfrm>
          <a:prstGeom prst="rect">
            <a:avLst/>
          </a:prstGeom>
          <a:noFill/>
        </p:spPr>
        <p:txBody>
          <a:bodyPr wrap="square" rtlCol="0">
            <a:spAutoFit/>
          </a:bodyPr>
          <a:lstStyle/>
          <a:p>
            <a:pPr marL="0" marR="0" lvl="0" indent="0" algn="ctr" defTabSz="457178" rtl="0" eaLnBrk="1" fontAlgn="base" latinLnBrk="0" hangingPunct="1">
              <a:lnSpc>
                <a:spcPct val="100000"/>
              </a:lnSpc>
              <a:spcBef>
                <a:spcPct val="0"/>
              </a:spcBef>
              <a:spcAft>
                <a:spcPct val="0"/>
              </a:spcAft>
              <a:buClrTx/>
              <a:buSzTx/>
              <a:buFontTx/>
              <a:buNone/>
              <a:tabLst/>
              <a:defRPr/>
            </a:pPr>
            <a:r>
              <a:rPr kumimoji="0" lang="en-US" sz="1000" b="0" i="0" u="none" strike="noStrike" kern="1200" cap="none" spc="0" normalizeH="0" baseline="0" noProof="0">
                <a:ln>
                  <a:noFill/>
                </a:ln>
                <a:solidFill>
                  <a:srgbClr val="282828"/>
                </a:solidFill>
                <a:effectLst/>
                <a:uLnTx/>
                <a:uFillTx/>
                <a:latin typeface="+mn-lt"/>
                <a:ea typeface="MS PGothic" panose="020B0600070205080204" pitchFamily="34" charset="-128"/>
                <a:cs typeface="CiscoSans Light" charset="0"/>
              </a:rPr>
              <a:t>C</a:t>
            </a:r>
            <a:r>
              <a:rPr kumimoji="0" lang="en-US" altLang="ja-JP" sz="1000" b="0" i="0" u="none" strike="noStrike" kern="1200" cap="none" spc="0" normalizeH="0" baseline="0" noProof="0">
                <a:ln>
                  <a:noFill/>
                </a:ln>
                <a:solidFill>
                  <a:srgbClr val="282828"/>
                </a:solidFill>
                <a:effectLst/>
                <a:uLnTx/>
                <a:uFillTx/>
                <a:latin typeface="+mn-lt"/>
                <a:ea typeface="MS PGothic" panose="020B0600070205080204" pitchFamily="34" charset="-128"/>
                <a:cs typeface="CiscoSans Light" charset="0"/>
              </a:rPr>
              <a:t>296</a:t>
            </a:r>
            <a:r>
              <a:rPr kumimoji="0" lang="en-US" sz="1000" b="0" i="0" u="none" strike="noStrike" kern="1200" cap="none" spc="0" normalizeH="0" baseline="0" noProof="0">
                <a:ln>
                  <a:noFill/>
                </a:ln>
                <a:solidFill>
                  <a:srgbClr val="282828"/>
                </a:solidFill>
                <a:effectLst/>
                <a:uLnTx/>
                <a:uFillTx/>
                <a:latin typeface="+mn-lt"/>
                <a:ea typeface="MS PGothic" panose="020B0600070205080204" pitchFamily="34" charset="-128"/>
                <a:cs typeface="CiscoSans Light" charset="0"/>
              </a:rPr>
              <a:t>0</a:t>
            </a:r>
            <a:r>
              <a:rPr kumimoji="0" lang="en-US" altLang="ja-JP" sz="1000" b="0" i="0" u="none" strike="noStrike" kern="1200" cap="none" spc="0" normalizeH="0" baseline="0" noProof="0">
                <a:ln>
                  <a:noFill/>
                </a:ln>
                <a:solidFill>
                  <a:srgbClr val="282828"/>
                </a:solidFill>
                <a:effectLst/>
                <a:uLnTx/>
                <a:uFillTx/>
                <a:latin typeface="+mn-lt"/>
                <a:ea typeface="MS PGothic" panose="020B0600070205080204" pitchFamily="34" charset="-128"/>
                <a:cs typeface="CiscoSans Light" charset="0"/>
              </a:rPr>
              <a:t>X/2960XR</a:t>
            </a:r>
            <a:endParaRPr kumimoji="0" lang="en-US" sz="1000" b="0" i="0" u="none" strike="noStrike" kern="1200" cap="none" spc="0" normalizeH="0" baseline="0" noProof="0">
              <a:ln>
                <a:noFill/>
              </a:ln>
              <a:solidFill>
                <a:srgbClr val="282828"/>
              </a:solidFill>
              <a:effectLst/>
              <a:uLnTx/>
              <a:uFillTx/>
              <a:latin typeface="+mn-lt"/>
              <a:ea typeface="MS PGothic" panose="020B0600070205080204" pitchFamily="34" charset="-128"/>
              <a:cs typeface="CiscoSans Light" charset="0"/>
            </a:endParaRPr>
          </a:p>
        </p:txBody>
      </p:sp>
      <p:sp>
        <p:nvSpPr>
          <p:cNvPr id="215" name="TextBox 173">
            <a:extLst>
              <a:ext uri="{FF2B5EF4-FFF2-40B4-BE49-F238E27FC236}">
                <a16:creationId xmlns:a16="http://schemas.microsoft.com/office/drawing/2014/main" id="{47D2529C-F942-D94E-9BC1-1A7FBF618C88}"/>
              </a:ext>
            </a:extLst>
          </p:cNvPr>
          <p:cNvSpPr txBox="1"/>
          <p:nvPr/>
        </p:nvSpPr>
        <p:spPr>
          <a:xfrm>
            <a:off x="2150653" y="4226587"/>
            <a:ext cx="655949" cy="246221"/>
          </a:xfrm>
          <a:prstGeom prst="rect">
            <a:avLst/>
          </a:prstGeom>
          <a:noFill/>
        </p:spPr>
        <p:txBody>
          <a:bodyPr wrap="square" rtlCol="0">
            <a:spAutoFit/>
          </a:bodyPr>
          <a:lstStyle/>
          <a:p>
            <a:pPr marL="0" marR="0" lvl="0" indent="0" algn="ctr" defTabSz="457178" rtl="0" eaLnBrk="1" fontAlgn="base" latinLnBrk="0" hangingPunct="1">
              <a:lnSpc>
                <a:spcPct val="100000"/>
              </a:lnSpc>
              <a:spcBef>
                <a:spcPct val="0"/>
              </a:spcBef>
              <a:spcAft>
                <a:spcPct val="0"/>
              </a:spcAft>
              <a:buClrTx/>
              <a:buSzTx/>
              <a:buFontTx/>
              <a:buNone/>
              <a:tabLst/>
              <a:defRPr/>
            </a:pPr>
            <a:r>
              <a:rPr kumimoji="0" lang="en-US" sz="1000" b="0" i="0" u="none" strike="noStrike" kern="1200" cap="none" spc="0" normalizeH="0" baseline="0" noProof="0">
                <a:ln>
                  <a:noFill/>
                </a:ln>
                <a:solidFill>
                  <a:srgbClr val="282828"/>
                </a:solidFill>
                <a:effectLst/>
                <a:uLnTx/>
                <a:uFillTx/>
                <a:latin typeface="+mn-lt"/>
                <a:ea typeface="MS PGothic" panose="020B0600070205080204" pitchFamily="34" charset="-128"/>
                <a:cs typeface="CiscoSans Light" charset="0"/>
              </a:rPr>
              <a:t>C</a:t>
            </a:r>
            <a:r>
              <a:rPr kumimoji="0" lang="en-US" altLang="ja-JP" sz="1000" b="0" i="0" u="none" strike="noStrike" kern="1200" cap="none" spc="0" normalizeH="0" baseline="0" noProof="0">
                <a:ln>
                  <a:noFill/>
                </a:ln>
                <a:solidFill>
                  <a:srgbClr val="282828"/>
                </a:solidFill>
                <a:effectLst/>
                <a:uLnTx/>
                <a:uFillTx/>
                <a:latin typeface="+mn-lt"/>
                <a:ea typeface="MS PGothic" panose="020B0600070205080204" pitchFamily="34" charset="-128"/>
                <a:cs typeface="CiscoSans Light" charset="0"/>
              </a:rPr>
              <a:t>296</a:t>
            </a:r>
            <a:r>
              <a:rPr kumimoji="0" lang="en-US" sz="1000" b="0" i="0" u="none" strike="noStrike" kern="1200" cap="none" spc="0" normalizeH="0" baseline="0" noProof="0">
                <a:ln>
                  <a:noFill/>
                </a:ln>
                <a:solidFill>
                  <a:srgbClr val="282828"/>
                </a:solidFill>
                <a:effectLst/>
                <a:uLnTx/>
                <a:uFillTx/>
                <a:latin typeface="+mn-lt"/>
                <a:ea typeface="MS PGothic" panose="020B0600070205080204" pitchFamily="34" charset="-128"/>
                <a:cs typeface="CiscoSans Light" charset="0"/>
              </a:rPr>
              <a:t>0</a:t>
            </a:r>
            <a:r>
              <a:rPr kumimoji="0" lang="en-US" altLang="ja-JP" sz="1000" b="0" i="0" u="none" strike="noStrike" kern="1200" cap="none" spc="0" normalizeH="0" baseline="0" noProof="0">
                <a:ln>
                  <a:noFill/>
                </a:ln>
                <a:solidFill>
                  <a:srgbClr val="282828"/>
                </a:solidFill>
                <a:effectLst/>
                <a:uLnTx/>
                <a:uFillTx/>
                <a:latin typeface="+mn-lt"/>
                <a:ea typeface="MS PGothic" panose="020B0600070205080204" pitchFamily="34" charset="-128"/>
                <a:cs typeface="CiscoSans Light" charset="0"/>
              </a:rPr>
              <a:t>L</a:t>
            </a:r>
            <a:endParaRPr kumimoji="0" lang="en-US" sz="1000" b="0" i="0" u="none" strike="noStrike" kern="1200" cap="none" spc="0" normalizeH="0" baseline="0" noProof="0">
              <a:ln>
                <a:noFill/>
              </a:ln>
              <a:solidFill>
                <a:srgbClr val="282828"/>
              </a:solidFill>
              <a:effectLst/>
              <a:uLnTx/>
              <a:uFillTx/>
              <a:latin typeface="+mn-lt"/>
              <a:ea typeface="MS PGothic" panose="020B0600070205080204" pitchFamily="34" charset="-128"/>
              <a:cs typeface="CiscoSans Light" charset="0"/>
            </a:endParaRPr>
          </a:p>
        </p:txBody>
      </p:sp>
      <p:pic>
        <p:nvPicPr>
          <p:cNvPr id="216" name="Picture 2" descr="C:\Users\iotsuka\Documents\★Deal\★16660_Why_Cisco_LAN\Photo\Cat 4500x.jpg">
            <a:extLst>
              <a:ext uri="{FF2B5EF4-FFF2-40B4-BE49-F238E27FC236}">
                <a16:creationId xmlns:a16="http://schemas.microsoft.com/office/drawing/2014/main" id="{81C94DB3-9104-5741-85BE-9C709924B499}"/>
              </a:ext>
            </a:extLst>
          </p:cNvPr>
          <p:cNvPicPr>
            <a:picLocks noChangeAspect="1" noChangeArrowheads="1"/>
          </p:cNvPicPr>
          <p:nvPr/>
        </p:nvPicPr>
        <p:blipFill rotWithShape="1">
          <a:blip r:embed="rId11" cstate="print">
            <a:clrChange>
              <a:clrFrom>
                <a:srgbClr val="FFFFFF"/>
              </a:clrFrom>
              <a:clrTo>
                <a:srgbClr val="FFFFFF">
                  <a:alpha val="0"/>
                </a:srgbClr>
              </a:clrTo>
            </a:clrChange>
            <a:extLst>
              <a:ext uri="{28A0092B-C50C-407E-A947-70E740481C1C}">
                <a14:useLocalDpi xmlns:a14="http://schemas.microsoft.com/office/drawing/2010/main"/>
              </a:ext>
            </a:extLst>
          </a:blip>
          <a:srcRect/>
          <a:stretch/>
        </p:blipFill>
        <p:spPr bwMode="auto">
          <a:xfrm>
            <a:off x="1957478" y="2720483"/>
            <a:ext cx="919827" cy="277985"/>
          </a:xfrm>
          <a:prstGeom prst="rect">
            <a:avLst/>
          </a:prstGeom>
          <a:noFill/>
          <a:extLst>
            <a:ext uri="{909E8E84-426E-40DD-AFC4-6F175D3DCCD1}">
              <a14:hiddenFill xmlns:a14="http://schemas.microsoft.com/office/drawing/2010/main">
                <a:solidFill>
                  <a:srgbClr val="FFFFFF"/>
                </a:solidFill>
              </a14:hiddenFill>
            </a:ext>
          </a:extLst>
        </p:spPr>
      </p:pic>
      <p:pic>
        <p:nvPicPr>
          <p:cNvPr id="217" name="Picture 3" descr="C:\Users\tosando\AppData\Local\Temp\KN22021.png">
            <a:extLst>
              <a:ext uri="{FF2B5EF4-FFF2-40B4-BE49-F238E27FC236}">
                <a16:creationId xmlns:a16="http://schemas.microsoft.com/office/drawing/2014/main" id="{28DA2B0E-B43D-8345-B2FD-D3C97B61413E}"/>
              </a:ext>
            </a:extLst>
          </p:cNvPr>
          <p:cNvPicPr>
            <a:picLocks noChangeAspect="1" noChangeArrowheads="1"/>
          </p:cNvPicPr>
          <p:nvPr/>
        </p:nvPicPr>
        <p:blipFill rotWithShape="1">
          <a:blip r:embed="rId12" cstate="print">
            <a:extLst>
              <a:ext uri="{28A0092B-C50C-407E-A947-70E740481C1C}">
                <a14:useLocalDpi xmlns:a14="http://schemas.microsoft.com/office/drawing/2010/main"/>
              </a:ext>
            </a:extLst>
          </a:blip>
          <a:srcRect/>
          <a:stretch/>
        </p:blipFill>
        <p:spPr bwMode="auto">
          <a:xfrm>
            <a:off x="1906278" y="3899317"/>
            <a:ext cx="1191688" cy="276131"/>
          </a:xfrm>
          <a:prstGeom prst="rect">
            <a:avLst/>
          </a:prstGeom>
          <a:noFill/>
          <a:extLst>
            <a:ext uri="{909E8E84-426E-40DD-AFC4-6F175D3DCCD1}">
              <a14:hiddenFill xmlns:a14="http://schemas.microsoft.com/office/drawing/2010/main">
                <a:solidFill>
                  <a:srgbClr val="FFFFFF"/>
                </a:solidFill>
              </a14:hiddenFill>
            </a:ext>
          </a:extLst>
        </p:spPr>
      </p:pic>
      <p:sp>
        <p:nvSpPr>
          <p:cNvPr id="218" name="TextBox 91">
            <a:extLst>
              <a:ext uri="{FF2B5EF4-FFF2-40B4-BE49-F238E27FC236}">
                <a16:creationId xmlns:a16="http://schemas.microsoft.com/office/drawing/2014/main" id="{6B5DA021-B528-5C4E-A0DC-FBBFB5D38F4B}"/>
              </a:ext>
            </a:extLst>
          </p:cNvPr>
          <p:cNvSpPr txBox="1"/>
          <p:nvPr/>
        </p:nvSpPr>
        <p:spPr>
          <a:xfrm>
            <a:off x="2083892" y="1881621"/>
            <a:ext cx="585417" cy="246221"/>
          </a:xfrm>
          <a:prstGeom prst="rect">
            <a:avLst/>
          </a:prstGeom>
          <a:noFill/>
        </p:spPr>
        <p:txBody>
          <a:bodyPr wrap="square" rtlCol="0">
            <a:spAutoFit/>
          </a:bodyPr>
          <a:lstStyle/>
          <a:p>
            <a:pPr marL="0" marR="0" lvl="0" indent="0" algn="ctr" defTabSz="457178" rtl="0" eaLnBrk="1" fontAlgn="base" latinLnBrk="0" hangingPunct="1">
              <a:lnSpc>
                <a:spcPct val="100000"/>
              </a:lnSpc>
              <a:spcBef>
                <a:spcPct val="0"/>
              </a:spcBef>
              <a:spcAft>
                <a:spcPct val="0"/>
              </a:spcAft>
              <a:buClrTx/>
              <a:buSzTx/>
              <a:buFontTx/>
              <a:buNone/>
              <a:tabLst/>
              <a:defRPr/>
            </a:pPr>
            <a:r>
              <a:rPr kumimoji="0" lang="en-US" sz="1000" b="0" i="0" u="none" strike="noStrike" kern="1200" cap="none" spc="0" normalizeH="0" baseline="0" noProof="0">
                <a:ln>
                  <a:noFill/>
                </a:ln>
                <a:solidFill>
                  <a:srgbClr val="282828"/>
                </a:solidFill>
                <a:effectLst/>
                <a:uLnTx/>
                <a:uFillTx/>
                <a:latin typeface="+mn-lt"/>
                <a:ea typeface="MS PGothic" panose="020B0600070205080204" pitchFamily="34" charset="-128"/>
                <a:cs typeface="CiscoSans Light" charset="0"/>
              </a:rPr>
              <a:t>C</a:t>
            </a:r>
            <a:r>
              <a:rPr kumimoji="0" lang="en-US" altLang="ja-JP" sz="1000" b="0" i="0" u="none" strike="noStrike" kern="1200" cap="none" spc="0" normalizeH="0" baseline="0" noProof="0">
                <a:ln>
                  <a:noFill/>
                </a:ln>
                <a:solidFill>
                  <a:srgbClr val="282828"/>
                </a:solidFill>
                <a:effectLst/>
                <a:uLnTx/>
                <a:uFillTx/>
                <a:latin typeface="+mn-lt"/>
                <a:ea typeface="MS PGothic" panose="020B0600070205080204" pitchFamily="34" charset="-128"/>
                <a:cs typeface="CiscoSans Light" charset="0"/>
              </a:rPr>
              <a:t>45</a:t>
            </a:r>
            <a:r>
              <a:rPr kumimoji="0" lang="en-US" sz="1000" b="0" i="0" u="none" strike="noStrike" kern="1200" cap="none" spc="0" normalizeH="0" baseline="0" noProof="0">
                <a:ln>
                  <a:noFill/>
                </a:ln>
                <a:solidFill>
                  <a:srgbClr val="282828"/>
                </a:solidFill>
                <a:effectLst/>
                <a:uLnTx/>
                <a:uFillTx/>
                <a:latin typeface="+mn-lt"/>
                <a:ea typeface="MS PGothic" panose="020B0600070205080204" pitchFamily="34" charset="-128"/>
                <a:cs typeface="CiscoSans Light" charset="0"/>
              </a:rPr>
              <a:t>00</a:t>
            </a:r>
          </a:p>
        </p:txBody>
      </p:sp>
      <p:sp>
        <p:nvSpPr>
          <p:cNvPr id="219" name="Rectangle 3">
            <a:extLst>
              <a:ext uri="{FF2B5EF4-FFF2-40B4-BE49-F238E27FC236}">
                <a16:creationId xmlns:a16="http://schemas.microsoft.com/office/drawing/2014/main" id="{56AEC977-E0FE-974A-8C5B-71459D4C6E51}"/>
              </a:ext>
            </a:extLst>
          </p:cNvPr>
          <p:cNvSpPr>
            <a:spLocks noChangeArrowheads="1"/>
          </p:cNvSpPr>
          <p:nvPr/>
        </p:nvSpPr>
        <p:spPr bwMode="auto">
          <a:xfrm>
            <a:off x="437766" y="3240563"/>
            <a:ext cx="865098" cy="157883"/>
          </a:xfrm>
          <a:prstGeom prst="rect">
            <a:avLst/>
          </a:prstGeom>
          <a:noFill/>
          <a:ln w="19050">
            <a:noFill/>
            <a:miter lim="800000"/>
            <a:headEnd/>
            <a:tailEnd/>
          </a:ln>
          <a:effectLst/>
        </p:spPr>
        <p:txBody>
          <a:bodyPr lIns="68589" tIns="34295" rIns="68589" bIns="34295" anchor="ctr" anchorCtr="1"/>
          <a:lstStyle/>
          <a:p>
            <a:pPr marL="0" marR="0" lvl="0" indent="0" algn="ctr" defTabSz="610827" rtl="0" eaLnBrk="1" fontAlgn="base" latinLnBrk="0" hangingPunct="1">
              <a:lnSpc>
                <a:spcPct val="100000"/>
              </a:lnSpc>
              <a:spcBef>
                <a:spcPct val="0"/>
              </a:spcBef>
              <a:spcAft>
                <a:spcPct val="0"/>
              </a:spcAft>
              <a:buClrTx/>
              <a:buSzTx/>
              <a:buFontTx/>
              <a:buNone/>
              <a:tabLst/>
              <a:defRPr/>
            </a:pPr>
            <a:r>
              <a:rPr kumimoji="0" lang="en-US" sz="1300" b="0" i="0" u="none" strike="noStrike" kern="1200" cap="none" spc="0" normalizeH="0" baseline="0" noProof="0">
                <a:ln>
                  <a:noFill/>
                </a:ln>
                <a:solidFill>
                  <a:srgbClr val="282828"/>
                </a:solidFill>
                <a:effectLst/>
                <a:uLnTx/>
                <a:uFillTx/>
                <a:latin typeface="+mn-lt"/>
                <a:ea typeface="MS PGothic" panose="020B0600070205080204" pitchFamily="34" charset="-128"/>
                <a:cs typeface="CiscoSans Light" charset="0"/>
              </a:rPr>
              <a:t>Access</a:t>
            </a:r>
          </a:p>
        </p:txBody>
      </p:sp>
      <p:sp>
        <p:nvSpPr>
          <p:cNvPr id="220" name="Rectangle 3">
            <a:extLst>
              <a:ext uri="{FF2B5EF4-FFF2-40B4-BE49-F238E27FC236}">
                <a16:creationId xmlns:a16="http://schemas.microsoft.com/office/drawing/2014/main" id="{9242FD5F-7B24-BE42-BFB1-F5722AAF523C}"/>
              </a:ext>
            </a:extLst>
          </p:cNvPr>
          <p:cNvSpPr>
            <a:spLocks noChangeArrowheads="1"/>
          </p:cNvSpPr>
          <p:nvPr/>
        </p:nvSpPr>
        <p:spPr bwMode="auto">
          <a:xfrm>
            <a:off x="335199" y="2678359"/>
            <a:ext cx="1152446" cy="137160"/>
          </a:xfrm>
          <a:prstGeom prst="rect">
            <a:avLst/>
          </a:prstGeom>
          <a:noFill/>
          <a:ln w="19050">
            <a:noFill/>
            <a:miter lim="800000"/>
            <a:headEnd/>
            <a:tailEnd/>
          </a:ln>
          <a:effectLst/>
        </p:spPr>
        <p:txBody>
          <a:bodyPr lIns="68589" tIns="34295" rIns="68589" bIns="34295" anchor="ctr" anchorCtr="1"/>
          <a:lstStyle/>
          <a:p>
            <a:pPr marL="0" marR="0" lvl="0" indent="0" algn="l" defTabSz="610827" rtl="0" eaLnBrk="1" fontAlgn="base" latinLnBrk="0" hangingPunct="1">
              <a:lnSpc>
                <a:spcPct val="100000"/>
              </a:lnSpc>
              <a:spcBef>
                <a:spcPct val="0"/>
              </a:spcBef>
              <a:spcAft>
                <a:spcPct val="0"/>
              </a:spcAft>
              <a:buClrTx/>
              <a:buSzTx/>
              <a:buFontTx/>
              <a:buNone/>
              <a:tabLst/>
              <a:defRPr/>
            </a:pPr>
            <a:r>
              <a:rPr kumimoji="0" lang="en-US" sz="1300" b="0" i="0" u="none" strike="noStrike" kern="1200" cap="none" spc="0" normalizeH="0" baseline="0" noProof="0">
                <a:ln>
                  <a:noFill/>
                </a:ln>
                <a:solidFill>
                  <a:srgbClr val="282828"/>
                </a:solidFill>
                <a:effectLst/>
                <a:uLnTx/>
                <a:uFillTx/>
                <a:latin typeface="+mn-lt"/>
                <a:ea typeface="MS PGothic" panose="020B0600070205080204" pitchFamily="34" charset="-128"/>
                <a:cs typeface="CiscoSans Light" charset="0"/>
              </a:rPr>
              <a:t>Fixed Core</a:t>
            </a:r>
          </a:p>
        </p:txBody>
      </p:sp>
      <p:sp>
        <p:nvSpPr>
          <p:cNvPr id="221" name="Rectangle 3">
            <a:extLst>
              <a:ext uri="{FF2B5EF4-FFF2-40B4-BE49-F238E27FC236}">
                <a16:creationId xmlns:a16="http://schemas.microsoft.com/office/drawing/2014/main" id="{B4890E8B-7AD6-2C41-A9EE-E71EE84BDE01}"/>
              </a:ext>
            </a:extLst>
          </p:cNvPr>
          <p:cNvSpPr>
            <a:spLocks noChangeArrowheads="1"/>
          </p:cNvSpPr>
          <p:nvPr/>
        </p:nvSpPr>
        <p:spPr bwMode="auto">
          <a:xfrm>
            <a:off x="300419" y="1814880"/>
            <a:ext cx="1216364" cy="137160"/>
          </a:xfrm>
          <a:prstGeom prst="rect">
            <a:avLst/>
          </a:prstGeom>
          <a:noFill/>
          <a:ln w="19050">
            <a:noFill/>
            <a:miter lim="800000"/>
            <a:headEnd/>
            <a:tailEnd/>
          </a:ln>
          <a:effectLst/>
        </p:spPr>
        <p:txBody>
          <a:bodyPr lIns="68589" tIns="34295" rIns="68589" bIns="34295" anchor="ctr" anchorCtr="1"/>
          <a:lstStyle/>
          <a:p>
            <a:pPr marL="0" marR="0" lvl="0" indent="0" algn="l" defTabSz="610827" rtl="0" eaLnBrk="1" fontAlgn="base" latinLnBrk="0" hangingPunct="1">
              <a:lnSpc>
                <a:spcPct val="100000"/>
              </a:lnSpc>
              <a:spcBef>
                <a:spcPct val="0"/>
              </a:spcBef>
              <a:spcAft>
                <a:spcPct val="0"/>
              </a:spcAft>
              <a:buClrTx/>
              <a:buSzTx/>
              <a:buFontTx/>
              <a:buNone/>
              <a:tabLst/>
              <a:defRPr/>
            </a:pPr>
            <a:r>
              <a:rPr kumimoji="0" lang="en-US" sz="1300" b="0" i="0" u="none" strike="noStrike" kern="1200" cap="none" spc="0" normalizeH="0" baseline="0" noProof="0">
                <a:ln>
                  <a:noFill/>
                </a:ln>
                <a:solidFill>
                  <a:srgbClr val="282828"/>
                </a:solidFill>
                <a:effectLst/>
                <a:uLnTx/>
                <a:uFillTx/>
                <a:latin typeface="+mn-lt"/>
                <a:ea typeface="MS PGothic" panose="020B0600070205080204" pitchFamily="34" charset="-128"/>
                <a:cs typeface="CiscoSans Light" charset="0"/>
              </a:rPr>
              <a:t>Modular Core</a:t>
            </a:r>
          </a:p>
        </p:txBody>
      </p:sp>
      <p:cxnSp>
        <p:nvCxnSpPr>
          <p:cNvPr id="222" name="Straight Connector 95">
            <a:extLst>
              <a:ext uri="{FF2B5EF4-FFF2-40B4-BE49-F238E27FC236}">
                <a16:creationId xmlns:a16="http://schemas.microsoft.com/office/drawing/2014/main" id="{CCF1EE78-8A60-A44E-95CF-2179FB70E8BD}"/>
              </a:ext>
            </a:extLst>
          </p:cNvPr>
          <p:cNvCxnSpPr/>
          <p:nvPr/>
        </p:nvCxnSpPr>
        <p:spPr>
          <a:xfrm>
            <a:off x="326732" y="2002580"/>
            <a:ext cx="1116000" cy="0"/>
          </a:xfrm>
          <a:prstGeom prst="line">
            <a:avLst/>
          </a:prstGeom>
          <a:ln>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223" name="Straight Connector 96">
            <a:extLst>
              <a:ext uri="{FF2B5EF4-FFF2-40B4-BE49-F238E27FC236}">
                <a16:creationId xmlns:a16="http://schemas.microsoft.com/office/drawing/2014/main" id="{F7382635-6168-5E47-AAEB-09EF0887C643}"/>
              </a:ext>
            </a:extLst>
          </p:cNvPr>
          <p:cNvCxnSpPr/>
          <p:nvPr/>
        </p:nvCxnSpPr>
        <p:spPr>
          <a:xfrm>
            <a:off x="324059" y="2898816"/>
            <a:ext cx="1116000" cy="0"/>
          </a:xfrm>
          <a:prstGeom prst="line">
            <a:avLst/>
          </a:prstGeom>
          <a:ln>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224" name="Straight Connector 97">
            <a:extLst>
              <a:ext uri="{FF2B5EF4-FFF2-40B4-BE49-F238E27FC236}">
                <a16:creationId xmlns:a16="http://schemas.microsoft.com/office/drawing/2014/main" id="{58285A7E-FD4C-7C46-ABE9-2A1C9FBC1159}"/>
              </a:ext>
            </a:extLst>
          </p:cNvPr>
          <p:cNvCxnSpPr/>
          <p:nvPr/>
        </p:nvCxnSpPr>
        <p:spPr>
          <a:xfrm>
            <a:off x="335199" y="3425159"/>
            <a:ext cx="1116000" cy="0"/>
          </a:xfrm>
          <a:prstGeom prst="line">
            <a:avLst/>
          </a:prstGeom>
          <a:ln>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225" name="Straight Connector 99">
            <a:extLst>
              <a:ext uri="{FF2B5EF4-FFF2-40B4-BE49-F238E27FC236}">
                <a16:creationId xmlns:a16="http://schemas.microsoft.com/office/drawing/2014/main" id="{FA722451-FB77-3740-879B-2D75418CE735}"/>
              </a:ext>
            </a:extLst>
          </p:cNvPr>
          <p:cNvCxnSpPr/>
          <p:nvPr/>
        </p:nvCxnSpPr>
        <p:spPr>
          <a:xfrm>
            <a:off x="335249" y="4054114"/>
            <a:ext cx="1116000" cy="0"/>
          </a:xfrm>
          <a:prstGeom prst="line">
            <a:avLst/>
          </a:prstGeom>
          <a:ln>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226" name="Straight Connector 100">
            <a:extLst>
              <a:ext uri="{FF2B5EF4-FFF2-40B4-BE49-F238E27FC236}">
                <a16:creationId xmlns:a16="http://schemas.microsoft.com/office/drawing/2014/main" id="{9BE5CB8D-9271-224D-A86D-DFC410A2E373}"/>
              </a:ext>
            </a:extLst>
          </p:cNvPr>
          <p:cNvCxnSpPr/>
          <p:nvPr/>
        </p:nvCxnSpPr>
        <p:spPr>
          <a:xfrm>
            <a:off x="327454" y="4590802"/>
            <a:ext cx="1116000" cy="0"/>
          </a:xfrm>
          <a:prstGeom prst="line">
            <a:avLst/>
          </a:prstGeom>
          <a:ln>
            <a:solidFill>
              <a:schemeClr val="accent4"/>
            </a:solidFill>
          </a:ln>
        </p:spPr>
        <p:style>
          <a:lnRef idx="1">
            <a:schemeClr val="accent1"/>
          </a:lnRef>
          <a:fillRef idx="0">
            <a:schemeClr val="accent1"/>
          </a:fillRef>
          <a:effectRef idx="0">
            <a:schemeClr val="accent1"/>
          </a:effectRef>
          <a:fontRef idx="minor">
            <a:schemeClr val="tx1"/>
          </a:fontRef>
        </p:style>
      </p:cxnSp>
      <p:sp>
        <p:nvSpPr>
          <p:cNvPr id="227" name="Rectangle 3">
            <a:extLst>
              <a:ext uri="{FF2B5EF4-FFF2-40B4-BE49-F238E27FC236}">
                <a16:creationId xmlns:a16="http://schemas.microsoft.com/office/drawing/2014/main" id="{7B53B1E9-C2F4-8248-B374-0D5FF7F8FCAF}"/>
              </a:ext>
            </a:extLst>
          </p:cNvPr>
          <p:cNvSpPr>
            <a:spLocks noChangeArrowheads="1"/>
          </p:cNvSpPr>
          <p:nvPr/>
        </p:nvSpPr>
        <p:spPr bwMode="auto">
          <a:xfrm>
            <a:off x="230630" y="4400449"/>
            <a:ext cx="1731297" cy="154276"/>
          </a:xfrm>
          <a:prstGeom prst="rect">
            <a:avLst/>
          </a:prstGeom>
          <a:noFill/>
          <a:ln w="19050">
            <a:noFill/>
            <a:miter lim="800000"/>
            <a:headEnd/>
            <a:tailEnd/>
          </a:ln>
          <a:effectLst/>
        </p:spPr>
        <p:txBody>
          <a:bodyPr lIns="68589" tIns="34295" rIns="68589" bIns="34295" anchor="ctr" anchorCtr="1"/>
          <a:lstStyle/>
          <a:p>
            <a:pPr marL="0" marR="0" lvl="0" indent="0" algn="ctr" defTabSz="610827" rtl="0" eaLnBrk="1" fontAlgn="base" latinLnBrk="0" hangingPunct="1">
              <a:lnSpc>
                <a:spcPct val="100000"/>
              </a:lnSpc>
              <a:spcBef>
                <a:spcPct val="0"/>
              </a:spcBef>
              <a:spcAft>
                <a:spcPct val="0"/>
              </a:spcAft>
              <a:buClrTx/>
              <a:buSzTx/>
              <a:buFontTx/>
              <a:buNone/>
              <a:tabLst/>
              <a:defRPr/>
            </a:pPr>
            <a:r>
              <a:rPr kumimoji="0" lang="en-US" sz="1300" b="0" i="0" u="none" strike="noStrike" kern="1200" cap="none" spc="0" normalizeH="0" baseline="0" noProof="0">
                <a:ln>
                  <a:noFill/>
                </a:ln>
                <a:solidFill>
                  <a:srgbClr val="282828"/>
                </a:solidFill>
                <a:effectLst/>
                <a:uLnTx/>
                <a:uFillTx/>
                <a:latin typeface="+mn-lt"/>
                <a:ea typeface="MS PGothic" panose="020B0600070205080204" pitchFamily="34" charset="-128"/>
                <a:cs typeface="CiscoSans Light" charset="0"/>
              </a:rPr>
              <a:t>Access (8 /16 port)</a:t>
            </a:r>
          </a:p>
        </p:txBody>
      </p:sp>
      <p:sp>
        <p:nvSpPr>
          <p:cNvPr id="228" name="Rounded Rectangle 20">
            <a:extLst>
              <a:ext uri="{FF2B5EF4-FFF2-40B4-BE49-F238E27FC236}">
                <a16:creationId xmlns:a16="http://schemas.microsoft.com/office/drawing/2014/main" id="{BD38D7D7-430D-EF43-B051-3D6B7DFBF585}"/>
              </a:ext>
            </a:extLst>
          </p:cNvPr>
          <p:cNvSpPr/>
          <p:nvPr/>
        </p:nvSpPr>
        <p:spPr>
          <a:xfrm>
            <a:off x="7939236" y="1328091"/>
            <a:ext cx="402229" cy="2838052"/>
          </a:xfrm>
          <a:prstGeom prst="roundRect">
            <a:avLst>
              <a:gd name="adj" fmla="val 38911"/>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vert270" lIns="91440" tIns="0" rIns="109728" bIns="0" rtlCol="0" anchor="ctr"/>
          <a:lstStyle/>
          <a:p>
            <a:pPr marL="0" marR="0" lvl="0" indent="0" algn="ctr" defTabSz="457178"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a:ln>
                  <a:noFill/>
                </a:ln>
                <a:solidFill>
                  <a:srgbClr val="005073">
                    <a:lumMod val="75000"/>
                  </a:srgbClr>
                </a:solidFill>
                <a:effectLst/>
                <a:uLnTx/>
                <a:uFillTx/>
                <a:ea typeface="MS PGothic" panose="020B0600070205080204" pitchFamily="34" charset="-128"/>
              </a:rPr>
              <a:t>SDA + Cisco DNA</a:t>
            </a:r>
          </a:p>
        </p:txBody>
      </p:sp>
      <p:sp>
        <p:nvSpPr>
          <p:cNvPr id="229" name="Rounded Rectangle 102">
            <a:extLst>
              <a:ext uri="{FF2B5EF4-FFF2-40B4-BE49-F238E27FC236}">
                <a16:creationId xmlns:a16="http://schemas.microsoft.com/office/drawing/2014/main" id="{65953CA9-C190-7346-AAA7-29ACC764F299}"/>
              </a:ext>
            </a:extLst>
          </p:cNvPr>
          <p:cNvSpPr/>
          <p:nvPr/>
        </p:nvSpPr>
        <p:spPr>
          <a:xfrm>
            <a:off x="7936080" y="4223942"/>
            <a:ext cx="401326" cy="559788"/>
          </a:xfrm>
          <a:prstGeom prst="roundRect">
            <a:avLst>
              <a:gd name="adj" fmla="val 38315"/>
            </a:avLst>
          </a:prstGeom>
          <a:solidFill>
            <a:schemeClr val="accent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vert="vert270" lIns="91440" tIns="0" rIns="109728" bIns="0" rtlCol="0" anchor="ctr"/>
          <a:lstStyle/>
          <a:p>
            <a:pPr marL="0" marR="0" lvl="0" indent="0" algn="ctr" defTabSz="457178"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a:ln>
                  <a:noFill/>
                </a:ln>
                <a:solidFill>
                  <a:srgbClr val="FFFFFF"/>
                </a:solidFill>
                <a:effectLst/>
                <a:uLnTx/>
                <a:uFillTx/>
                <a:ea typeface="MS PGothic" panose="020B0600070205080204" pitchFamily="34" charset="-128"/>
              </a:rPr>
              <a:t>Cisco</a:t>
            </a:r>
            <a:br>
              <a:rPr kumimoji="0" lang="en-US" sz="1400" b="0" i="0" u="none" strike="noStrike" kern="1200" cap="none" spc="0" normalizeH="0" baseline="0" noProof="0">
                <a:ln>
                  <a:noFill/>
                </a:ln>
                <a:solidFill>
                  <a:srgbClr val="FFFFFF"/>
                </a:solidFill>
                <a:effectLst/>
                <a:uLnTx/>
                <a:uFillTx/>
                <a:ea typeface="MS PGothic" panose="020B0600070205080204" pitchFamily="34" charset="-128"/>
              </a:rPr>
            </a:br>
            <a:r>
              <a:rPr kumimoji="0" lang="en-US" sz="1400" b="0" i="0" u="none" strike="noStrike" kern="1200" cap="none" spc="0" normalizeH="0" baseline="0" noProof="0">
                <a:ln>
                  <a:noFill/>
                </a:ln>
                <a:solidFill>
                  <a:srgbClr val="FFFFFF"/>
                </a:solidFill>
                <a:effectLst/>
                <a:uLnTx/>
                <a:uFillTx/>
                <a:ea typeface="MS PGothic" panose="020B0600070205080204" pitchFamily="34" charset="-128"/>
              </a:rPr>
              <a:t>DNA</a:t>
            </a:r>
          </a:p>
        </p:txBody>
      </p:sp>
      <p:sp>
        <p:nvSpPr>
          <p:cNvPr id="230" name="TextBox 154">
            <a:extLst>
              <a:ext uri="{FF2B5EF4-FFF2-40B4-BE49-F238E27FC236}">
                <a16:creationId xmlns:a16="http://schemas.microsoft.com/office/drawing/2014/main" id="{EF50B4F2-B72E-FE42-847E-39B7DC3BACC2}"/>
              </a:ext>
            </a:extLst>
          </p:cNvPr>
          <p:cNvSpPr txBox="1"/>
          <p:nvPr/>
        </p:nvSpPr>
        <p:spPr>
          <a:xfrm>
            <a:off x="5308188" y="1306401"/>
            <a:ext cx="585417" cy="246221"/>
          </a:xfrm>
          <a:prstGeom prst="rect">
            <a:avLst/>
          </a:prstGeom>
          <a:noFill/>
        </p:spPr>
        <p:txBody>
          <a:bodyPr wrap="square" rtlCol="0">
            <a:spAutoFit/>
          </a:bodyPr>
          <a:lstStyle/>
          <a:p>
            <a:pPr marL="0" marR="0" lvl="0" indent="0" algn="ctr" defTabSz="457178" rtl="0" eaLnBrk="1" fontAlgn="base" latinLnBrk="0" hangingPunct="1">
              <a:lnSpc>
                <a:spcPct val="100000"/>
              </a:lnSpc>
              <a:spcBef>
                <a:spcPct val="0"/>
              </a:spcBef>
              <a:spcAft>
                <a:spcPct val="0"/>
              </a:spcAft>
              <a:buClrTx/>
              <a:buSzTx/>
              <a:buFontTx/>
              <a:buNone/>
              <a:tabLst/>
              <a:defRPr/>
            </a:pPr>
            <a:r>
              <a:rPr kumimoji="0" lang="en-US" sz="1000" b="1" i="0" u="none" strike="noStrike" kern="1200" cap="none" spc="0" normalizeH="0" baseline="0" noProof="0">
                <a:ln>
                  <a:noFill/>
                </a:ln>
                <a:solidFill>
                  <a:srgbClr val="282828"/>
                </a:solidFill>
                <a:effectLst/>
                <a:uLnTx/>
                <a:uFillTx/>
                <a:latin typeface="+mn-lt"/>
                <a:ea typeface="MS PGothic" panose="020B0600070205080204" pitchFamily="34" charset="-128"/>
                <a:cs typeface="CiscoSans Light" charset="0"/>
              </a:rPr>
              <a:t>C9600</a:t>
            </a:r>
          </a:p>
        </p:txBody>
      </p:sp>
      <p:pic>
        <p:nvPicPr>
          <p:cNvPr id="231" name="Picture 1">
            <a:extLst>
              <a:ext uri="{FF2B5EF4-FFF2-40B4-BE49-F238E27FC236}">
                <a16:creationId xmlns:a16="http://schemas.microsoft.com/office/drawing/2014/main" id="{EBA0C153-D34B-EE4E-8A2A-8B91E88FE8FD}"/>
              </a:ext>
            </a:extLst>
          </p:cNvPr>
          <p:cNvPicPr>
            <a:picLocks noChangeAspect="1"/>
          </p:cNvPicPr>
          <p:nvPr/>
        </p:nvPicPr>
        <p:blipFill>
          <a:blip r:embed="rId13" cstate="print">
            <a:extLst>
              <a:ext uri="{28A0092B-C50C-407E-A947-70E740481C1C}">
                <a14:useLocalDpi xmlns:a14="http://schemas.microsoft.com/office/drawing/2010/main"/>
              </a:ext>
            </a:extLst>
          </a:blip>
          <a:stretch>
            <a:fillRect/>
          </a:stretch>
        </p:blipFill>
        <p:spPr>
          <a:xfrm>
            <a:off x="2013986" y="1993943"/>
            <a:ext cx="782102" cy="625682"/>
          </a:xfrm>
          <a:prstGeom prst="rect">
            <a:avLst/>
          </a:prstGeom>
        </p:spPr>
      </p:pic>
      <p:grpSp>
        <p:nvGrpSpPr>
          <p:cNvPr id="232" name="Group 159">
            <a:extLst>
              <a:ext uri="{FF2B5EF4-FFF2-40B4-BE49-F238E27FC236}">
                <a16:creationId xmlns:a16="http://schemas.microsoft.com/office/drawing/2014/main" id="{FEEF8FC6-3F8C-3A44-8134-8075C3EEECD7}"/>
              </a:ext>
            </a:extLst>
          </p:cNvPr>
          <p:cNvGrpSpPr>
            <a:grpSpLocks noChangeAspect="1"/>
          </p:cNvGrpSpPr>
          <p:nvPr/>
        </p:nvGrpSpPr>
        <p:grpSpPr>
          <a:xfrm>
            <a:off x="3619316" y="2137192"/>
            <a:ext cx="661849" cy="280687"/>
            <a:chOff x="7413625" y="909638"/>
            <a:chExt cx="1167897" cy="495300"/>
          </a:xfrm>
        </p:grpSpPr>
        <p:sp>
          <p:nvSpPr>
            <p:cNvPr id="233" name="Freeform 56">
              <a:extLst>
                <a:ext uri="{FF2B5EF4-FFF2-40B4-BE49-F238E27FC236}">
                  <a16:creationId xmlns:a16="http://schemas.microsoft.com/office/drawing/2014/main" id="{D119BD39-CAA0-6446-96BA-D4D5B26BDBDE}"/>
                </a:ext>
              </a:extLst>
            </p:cNvPr>
            <p:cNvSpPr>
              <a:spLocks noEditPoints="1"/>
            </p:cNvSpPr>
            <p:nvPr/>
          </p:nvSpPr>
          <p:spPr bwMode="auto">
            <a:xfrm>
              <a:off x="7413625" y="1095375"/>
              <a:ext cx="1160463" cy="123825"/>
            </a:xfrm>
            <a:custGeom>
              <a:avLst/>
              <a:gdLst>
                <a:gd name="T0" fmla="*/ 654 w 664"/>
                <a:gd name="T1" fmla="*/ 60 h 71"/>
                <a:gd name="T2" fmla="*/ 653 w 664"/>
                <a:gd name="T3" fmla="*/ 61 h 71"/>
                <a:gd name="T4" fmla="*/ 653 w 664"/>
                <a:gd name="T5" fmla="*/ 61 h 71"/>
                <a:gd name="T6" fmla="*/ 654 w 664"/>
                <a:gd name="T7" fmla="*/ 60 h 71"/>
                <a:gd name="T8" fmla="*/ 654 w 664"/>
                <a:gd name="T9" fmla="*/ 60 h 71"/>
                <a:gd name="T10" fmla="*/ 654 w 664"/>
                <a:gd name="T11" fmla="*/ 60 h 71"/>
                <a:gd name="T12" fmla="*/ 654 w 664"/>
                <a:gd name="T13" fmla="*/ 60 h 71"/>
                <a:gd name="T14" fmla="*/ 654 w 664"/>
                <a:gd name="T15" fmla="*/ 60 h 71"/>
                <a:gd name="T16" fmla="*/ 654 w 664"/>
                <a:gd name="T17" fmla="*/ 60 h 71"/>
                <a:gd name="T18" fmla="*/ 654 w 664"/>
                <a:gd name="T19" fmla="*/ 60 h 71"/>
                <a:gd name="T20" fmla="*/ 654 w 664"/>
                <a:gd name="T21" fmla="*/ 60 h 71"/>
                <a:gd name="T22" fmla="*/ 654 w 664"/>
                <a:gd name="T23" fmla="*/ 60 h 71"/>
                <a:gd name="T24" fmla="*/ 654 w 664"/>
                <a:gd name="T25" fmla="*/ 60 h 71"/>
                <a:gd name="T26" fmla="*/ 661 w 664"/>
                <a:gd name="T27" fmla="*/ 50 h 71"/>
                <a:gd name="T28" fmla="*/ 661 w 664"/>
                <a:gd name="T29" fmla="*/ 50 h 71"/>
                <a:gd name="T30" fmla="*/ 661 w 664"/>
                <a:gd name="T31" fmla="*/ 50 h 71"/>
                <a:gd name="T32" fmla="*/ 660 w 664"/>
                <a:gd name="T33" fmla="*/ 20 h 71"/>
                <a:gd name="T34" fmla="*/ 664 w 664"/>
                <a:gd name="T35" fmla="*/ 36 h 71"/>
                <a:gd name="T36" fmla="*/ 661 w 664"/>
                <a:gd name="T37" fmla="*/ 50 h 71"/>
                <a:gd name="T38" fmla="*/ 664 w 664"/>
                <a:gd name="T39" fmla="*/ 36 h 71"/>
                <a:gd name="T40" fmla="*/ 660 w 664"/>
                <a:gd name="T41" fmla="*/ 20 h 71"/>
                <a:gd name="T42" fmla="*/ 660 w 664"/>
                <a:gd name="T43" fmla="*/ 20 h 71"/>
                <a:gd name="T44" fmla="*/ 660 w 664"/>
                <a:gd name="T45" fmla="*/ 20 h 71"/>
                <a:gd name="T46" fmla="*/ 660 w 664"/>
                <a:gd name="T47" fmla="*/ 20 h 71"/>
                <a:gd name="T48" fmla="*/ 660 w 664"/>
                <a:gd name="T49" fmla="*/ 20 h 71"/>
                <a:gd name="T50" fmla="*/ 660 w 664"/>
                <a:gd name="T51" fmla="*/ 20 h 71"/>
                <a:gd name="T52" fmla="*/ 660 w 664"/>
                <a:gd name="T53" fmla="*/ 20 h 71"/>
                <a:gd name="T54" fmla="*/ 655 w 664"/>
                <a:gd name="T55" fmla="*/ 13 h 71"/>
                <a:gd name="T56" fmla="*/ 655 w 664"/>
                <a:gd name="T57" fmla="*/ 13 h 71"/>
                <a:gd name="T58" fmla="*/ 655 w 664"/>
                <a:gd name="T59" fmla="*/ 13 h 71"/>
                <a:gd name="T60" fmla="*/ 655 w 664"/>
                <a:gd name="T61" fmla="*/ 13 h 71"/>
                <a:gd name="T62" fmla="*/ 655 w 664"/>
                <a:gd name="T63" fmla="*/ 13 h 71"/>
                <a:gd name="T64" fmla="*/ 655 w 664"/>
                <a:gd name="T65" fmla="*/ 13 h 71"/>
                <a:gd name="T66" fmla="*/ 653 w 664"/>
                <a:gd name="T67" fmla="*/ 10 h 71"/>
                <a:gd name="T68" fmla="*/ 653 w 664"/>
                <a:gd name="T69" fmla="*/ 11 h 71"/>
                <a:gd name="T70" fmla="*/ 653 w 664"/>
                <a:gd name="T71" fmla="*/ 11 h 71"/>
                <a:gd name="T72" fmla="*/ 655 w 664"/>
                <a:gd name="T73" fmla="*/ 13 h 71"/>
                <a:gd name="T74" fmla="*/ 653 w 664"/>
                <a:gd name="T75" fmla="*/ 10 h 71"/>
                <a:gd name="T76" fmla="*/ 543 w 664"/>
                <a:gd name="T77" fmla="*/ 0 h 71"/>
                <a:gd name="T78" fmla="*/ 35 w 664"/>
                <a:gd name="T79" fmla="*/ 0 h 71"/>
                <a:gd name="T80" fmla="*/ 0 w 664"/>
                <a:gd name="T81" fmla="*/ 36 h 71"/>
                <a:gd name="T82" fmla="*/ 35 w 664"/>
                <a:gd name="T83" fmla="*/ 71 h 71"/>
                <a:gd name="T84" fmla="*/ 543 w 664"/>
                <a:gd name="T85" fmla="*/ 71 h 71"/>
                <a:gd name="T86" fmla="*/ 578 w 664"/>
                <a:gd name="T87" fmla="*/ 36 h 71"/>
                <a:gd name="T88" fmla="*/ 543 w 664"/>
                <a:gd name="T89"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64" h="71">
                  <a:moveTo>
                    <a:pt x="654" y="60"/>
                  </a:moveTo>
                  <a:cubicBezTo>
                    <a:pt x="653" y="61"/>
                    <a:pt x="653" y="61"/>
                    <a:pt x="653" y="61"/>
                  </a:cubicBezTo>
                  <a:cubicBezTo>
                    <a:pt x="653" y="61"/>
                    <a:pt x="653" y="61"/>
                    <a:pt x="653" y="61"/>
                  </a:cubicBezTo>
                  <a:cubicBezTo>
                    <a:pt x="653" y="61"/>
                    <a:pt x="653" y="61"/>
                    <a:pt x="654" y="60"/>
                  </a:cubicBezTo>
                  <a:moveTo>
                    <a:pt x="654" y="60"/>
                  </a:moveTo>
                  <a:cubicBezTo>
                    <a:pt x="654" y="60"/>
                    <a:pt x="654" y="60"/>
                    <a:pt x="654" y="60"/>
                  </a:cubicBezTo>
                  <a:cubicBezTo>
                    <a:pt x="654" y="60"/>
                    <a:pt x="654" y="60"/>
                    <a:pt x="654" y="60"/>
                  </a:cubicBezTo>
                  <a:moveTo>
                    <a:pt x="654" y="60"/>
                  </a:moveTo>
                  <a:cubicBezTo>
                    <a:pt x="654" y="60"/>
                    <a:pt x="654" y="60"/>
                    <a:pt x="654" y="60"/>
                  </a:cubicBezTo>
                  <a:cubicBezTo>
                    <a:pt x="654" y="60"/>
                    <a:pt x="654" y="60"/>
                    <a:pt x="654" y="60"/>
                  </a:cubicBezTo>
                  <a:moveTo>
                    <a:pt x="654" y="60"/>
                  </a:moveTo>
                  <a:cubicBezTo>
                    <a:pt x="654" y="60"/>
                    <a:pt x="654" y="60"/>
                    <a:pt x="654" y="60"/>
                  </a:cubicBezTo>
                  <a:cubicBezTo>
                    <a:pt x="654" y="60"/>
                    <a:pt x="654" y="60"/>
                    <a:pt x="654" y="60"/>
                  </a:cubicBezTo>
                  <a:moveTo>
                    <a:pt x="661" y="50"/>
                  </a:moveTo>
                  <a:cubicBezTo>
                    <a:pt x="661" y="50"/>
                    <a:pt x="661" y="50"/>
                    <a:pt x="661" y="50"/>
                  </a:cubicBezTo>
                  <a:cubicBezTo>
                    <a:pt x="661" y="50"/>
                    <a:pt x="661" y="50"/>
                    <a:pt x="661" y="50"/>
                  </a:cubicBezTo>
                  <a:moveTo>
                    <a:pt x="660" y="20"/>
                  </a:moveTo>
                  <a:cubicBezTo>
                    <a:pt x="663" y="25"/>
                    <a:pt x="664" y="30"/>
                    <a:pt x="664" y="36"/>
                  </a:cubicBezTo>
                  <a:cubicBezTo>
                    <a:pt x="664" y="40"/>
                    <a:pt x="663" y="45"/>
                    <a:pt x="661" y="50"/>
                  </a:cubicBezTo>
                  <a:cubicBezTo>
                    <a:pt x="663" y="45"/>
                    <a:pt x="664" y="41"/>
                    <a:pt x="664" y="36"/>
                  </a:cubicBezTo>
                  <a:cubicBezTo>
                    <a:pt x="664" y="30"/>
                    <a:pt x="662" y="25"/>
                    <a:pt x="660" y="20"/>
                  </a:cubicBezTo>
                  <a:moveTo>
                    <a:pt x="660" y="20"/>
                  </a:moveTo>
                  <a:cubicBezTo>
                    <a:pt x="660" y="20"/>
                    <a:pt x="660" y="20"/>
                    <a:pt x="660" y="20"/>
                  </a:cubicBezTo>
                  <a:cubicBezTo>
                    <a:pt x="660" y="20"/>
                    <a:pt x="660" y="20"/>
                    <a:pt x="660" y="20"/>
                  </a:cubicBezTo>
                  <a:moveTo>
                    <a:pt x="660" y="20"/>
                  </a:moveTo>
                  <a:cubicBezTo>
                    <a:pt x="660" y="20"/>
                    <a:pt x="660" y="20"/>
                    <a:pt x="660" y="20"/>
                  </a:cubicBezTo>
                  <a:cubicBezTo>
                    <a:pt x="660" y="20"/>
                    <a:pt x="660" y="20"/>
                    <a:pt x="660" y="20"/>
                  </a:cubicBezTo>
                  <a:moveTo>
                    <a:pt x="655" y="13"/>
                  </a:moveTo>
                  <a:cubicBezTo>
                    <a:pt x="655" y="13"/>
                    <a:pt x="655" y="13"/>
                    <a:pt x="655" y="13"/>
                  </a:cubicBezTo>
                  <a:cubicBezTo>
                    <a:pt x="655" y="13"/>
                    <a:pt x="655" y="13"/>
                    <a:pt x="655" y="13"/>
                  </a:cubicBezTo>
                  <a:moveTo>
                    <a:pt x="655" y="13"/>
                  </a:moveTo>
                  <a:cubicBezTo>
                    <a:pt x="655" y="13"/>
                    <a:pt x="655" y="13"/>
                    <a:pt x="655" y="13"/>
                  </a:cubicBezTo>
                  <a:cubicBezTo>
                    <a:pt x="655" y="13"/>
                    <a:pt x="655" y="13"/>
                    <a:pt x="655" y="13"/>
                  </a:cubicBezTo>
                  <a:moveTo>
                    <a:pt x="653" y="10"/>
                  </a:moveTo>
                  <a:cubicBezTo>
                    <a:pt x="653" y="11"/>
                    <a:pt x="653" y="11"/>
                    <a:pt x="653" y="11"/>
                  </a:cubicBezTo>
                  <a:cubicBezTo>
                    <a:pt x="653" y="11"/>
                    <a:pt x="653" y="11"/>
                    <a:pt x="653" y="11"/>
                  </a:cubicBezTo>
                  <a:cubicBezTo>
                    <a:pt x="654" y="11"/>
                    <a:pt x="655" y="12"/>
                    <a:pt x="655" y="13"/>
                  </a:cubicBezTo>
                  <a:cubicBezTo>
                    <a:pt x="655" y="12"/>
                    <a:pt x="654" y="11"/>
                    <a:pt x="653" y="10"/>
                  </a:cubicBezTo>
                  <a:moveTo>
                    <a:pt x="543" y="0"/>
                  </a:moveTo>
                  <a:cubicBezTo>
                    <a:pt x="35" y="0"/>
                    <a:pt x="35" y="0"/>
                    <a:pt x="35" y="0"/>
                  </a:cubicBezTo>
                  <a:cubicBezTo>
                    <a:pt x="15" y="0"/>
                    <a:pt x="0" y="16"/>
                    <a:pt x="0" y="36"/>
                  </a:cubicBezTo>
                  <a:cubicBezTo>
                    <a:pt x="0" y="55"/>
                    <a:pt x="15" y="71"/>
                    <a:pt x="35" y="71"/>
                  </a:cubicBezTo>
                  <a:cubicBezTo>
                    <a:pt x="543" y="71"/>
                    <a:pt x="543" y="71"/>
                    <a:pt x="543" y="71"/>
                  </a:cubicBezTo>
                  <a:cubicBezTo>
                    <a:pt x="578" y="36"/>
                    <a:pt x="578" y="36"/>
                    <a:pt x="578" y="36"/>
                  </a:cubicBezTo>
                  <a:cubicBezTo>
                    <a:pt x="543" y="0"/>
                    <a:pt x="543" y="0"/>
                    <a:pt x="543" y="0"/>
                  </a:cubicBezTo>
                </a:path>
              </a:pathLst>
            </a:custGeom>
            <a:solidFill>
              <a:schemeClr val="accent3"/>
            </a:solidFill>
            <a:ln>
              <a:solidFill>
                <a:schemeClr val="accent3"/>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mn-lt"/>
                <a:ea typeface="MS PGothic" panose="020B0600070205080204" pitchFamily="34" charset="-128"/>
              </a:endParaRPr>
            </a:p>
          </p:txBody>
        </p:sp>
        <p:sp>
          <p:nvSpPr>
            <p:cNvPr id="234" name="Freeform 57">
              <a:extLst>
                <a:ext uri="{FF2B5EF4-FFF2-40B4-BE49-F238E27FC236}">
                  <a16:creationId xmlns:a16="http://schemas.microsoft.com/office/drawing/2014/main" id="{E0264D4F-22CB-9841-9D50-36D42C334191}"/>
                </a:ext>
              </a:extLst>
            </p:cNvPr>
            <p:cNvSpPr>
              <a:spLocks/>
            </p:cNvSpPr>
            <p:nvPr/>
          </p:nvSpPr>
          <p:spPr bwMode="auto">
            <a:xfrm>
              <a:off x="8259763" y="909638"/>
              <a:ext cx="295275" cy="203200"/>
            </a:xfrm>
            <a:custGeom>
              <a:avLst/>
              <a:gdLst>
                <a:gd name="T0" fmla="*/ 38 w 169"/>
                <a:gd name="T1" fmla="*/ 0 h 116"/>
                <a:gd name="T2" fmla="*/ 13 w 169"/>
                <a:gd name="T3" fmla="*/ 11 h 116"/>
                <a:gd name="T4" fmla="*/ 13 w 169"/>
                <a:gd name="T5" fmla="*/ 61 h 116"/>
                <a:gd name="T6" fmla="*/ 59 w 169"/>
                <a:gd name="T7" fmla="*/ 106 h 116"/>
                <a:gd name="T8" fmla="*/ 144 w 169"/>
                <a:gd name="T9" fmla="*/ 106 h 116"/>
                <a:gd name="T10" fmla="*/ 144 w 169"/>
                <a:gd name="T11" fmla="*/ 106 h 116"/>
                <a:gd name="T12" fmla="*/ 146 w 169"/>
                <a:gd name="T13" fmla="*/ 106 h 116"/>
                <a:gd name="T14" fmla="*/ 146 w 169"/>
                <a:gd name="T15" fmla="*/ 106 h 116"/>
                <a:gd name="T16" fmla="*/ 147 w 169"/>
                <a:gd name="T17" fmla="*/ 106 h 116"/>
                <a:gd name="T18" fmla="*/ 147 w 169"/>
                <a:gd name="T19" fmla="*/ 106 h 116"/>
                <a:gd name="T20" fmla="*/ 147 w 169"/>
                <a:gd name="T21" fmla="*/ 106 h 116"/>
                <a:gd name="T22" fmla="*/ 158 w 169"/>
                <a:gd name="T23" fmla="*/ 109 h 116"/>
                <a:gd name="T24" fmla="*/ 158 w 169"/>
                <a:gd name="T25" fmla="*/ 109 h 116"/>
                <a:gd name="T26" fmla="*/ 158 w 169"/>
                <a:gd name="T27" fmla="*/ 109 h 116"/>
                <a:gd name="T28" fmla="*/ 167 w 169"/>
                <a:gd name="T29" fmla="*/ 115 h 116"/>
                <a:gd name="T30" fmla="*/ 168 w 169"/>
                <a:gd name="T31" fmla="*/ 115 h 116"/>
                <a:gd name="T32" fmla="*/ 168 w 169"/>
                <a:gd name="T33" fmla="*/ 115 h 116"/>
                <a:gd name="T34" fmla="*/ 169 w 169"/>
                <a:gd name="T35" fmla="*/ 116 h 116"/>
                <a:gd name="T36" fmla="*/ 63 w 169"/>
                <a:gd name="T37" fmla="*/ 11 h 116"/>
                <a:gd name="T38" fmla="*/ 38 w 169"/>
                <a:gd name="T39"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69" h="116">
                  <a:moveTo>
                    <a:pt x="38" y="0"/>
                  </a:moveTo>
                  <a:cubicBezTo>
                    <a:pt x="29" y="0"/>
                    <a:pt x="20" y="4"/>
                    <a:pt x="13" y="11"/>
                  </a:cubicBezTo>
                  <a:cubicBezTo>
                    <a:pt x="0" y="25"/>
                    <a:pt x="0" y="47"/>
                    <a:pt x="13" y="61"/>
                  </a:cubicBezTo>
                  <a:cubicBezTo>
                    <a:pt x="59" y="106"/>
                    <a:pt x="59" y="106"/>
                    <a:pt x="59" y="106"/>
                  </a:cubicBezTo>
                  <a:cubicBezTo>
                    <a:pt x="144" y="106"/>
                    <a:pt x="144" y="106"/>
                    <a:pt x="144" y="106"/>
                  </a:cubicBezTo>
                  <a:cubicBezTo>
                    <a:pt x="144" y="106"/>
                    <a:pt x="144" y="106"/>
                    <a:pt x="144" y="106"/>
                  </a:cubicBezTo>
                  <a:cubicBezTo>
                    <a:pt x="145" y="106"/>
                    <a:pt x="146" y="106"/>
                    <a:pt x="146" y="106"/>
                  </a:cubicBezTo>
                  <a:cubicBezTo>
                    <a:pt x="146" y="106"/>
                    <a:pt x="146" y="106"/>
                    <a:pt x="146" y="106"/>
                  </a:cubicBezTo>
                  <a:cubicBezTo>
                    <a:pt x="146" y="106"/>
                    <a:pt x="147" y="106"/>
                    <a:pt x="147" y="106"/>
                  </a:cubicBezTo>
                  <a:cubicBezTo>
                    <a:pt x="147" y="106"/>
                    <a:pt x="147" y="106"/>
                    <a:pt x="147" y="106"/>
                  </a:cubicBezTo>
                  <a:cubicBezTo>
                    <a:pt x="147" y="106"/>
                    <a:pt x="147" y="106"/>
                    <a:pt x="147" y="106"/>
                  </a:cubicBezTo>
                  <a:cubicBezTo>
                    <a:pt x="151" y="107"/>
                    <a:pt x="154" y="108"/>
                    <a:pt x="158" y="109"/>
                  </a:cubicBezTo>
                  <a:cubicBezTo>
                    <a:pt x="158" y="109"/>
                    <a:pt x="158" y="109"/>
                    <a:pt x="158" y="109"/>
                  </a:cubicBezTo>
                  <a:cubicBezTo>
                    <a:pt x="158" y="109"/>
                    <a:pt x="158" y="109"/>
                    <a:pt x="158" y="109"/>
                  </a:cubicBezTo>
                  <a:cubicBezTo>
                    <a:pt x="161" y="110"/>
                    <a:pt x="165" y="112"/>
                    <a:pt x="167" y="115"/>
                  </a:cubicBezTo>
                  <a:cubicBezTo>
                    <a:pt x="167" y="115"/>
                    <a:pt x="167" y="115"/>
                    <a:pt x="168" y="115"/>
                  </a:cubicBezTo>
                  <a:cubicBezTo>
                    <a:pt x="168" y="115"/>
                    <a:pt x="168" y="115"/>
                    <a:pt x="168" y="115"/>
                  </a:cubicBezTo>
                  <a:cubicBezTo>
                    <a:pt x="168" y="115"/>
                    <a:pt x="169" y="116"/>
                    <a:pt x="169" y="116"/>
                  </a:cubicBezTo>
                  <a:cubicBezTo>
                    <a:pt x="63" y="11"/>
                    <a:pt x="63" y="11"/>
                    <a:pt x="63" y="11"/>
                  </a:cubicBezTo>
                  <a:cubicBezTo>
                    <a:pt x="57" y="4"/>
                    <a:pt x="48" y="0"/>
                    <a:pt x="38" y="0"/>
                  </a:cubicBezTo>
                </a:path>
              </a:pathLst>
            </a:custGeom>
            <a:solidFill>
              <a:schemeClr val="accent3"/>
            </a:solidFill>
            <a:ln>
              <a:solidFill>
                <a:schemeClr val="accent3"/>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mn-lt"/>
                <a:ea typeface="MS PGothic" panose="020B0600070205080204" pitchFamily="34" charset="-128"/>
              </a:endParaRPr>
            </a:p>
          </p:txBody>
        </p:sp>
        <p:sp>
          <p:nvSpPr>
            <p:cNvPr id="235" name="Freeform 58">
              <a:extLst>
                <a:ext uri="{FF2B5EF4-FFF2-40B4-BE49-F238E27FC236}">
                  <a16:creationId xmlns:a16="http://schemas.microsoft.com/office/drawing/2014/main" id="{105B1EE3-586C-CA44-A8AC-1A3301959E82}"/>
                </a:ext>
              </a:extLst>
            </p:cNvPr>
            <p:cNvSpPr>
              <a:spLocks noEditPoints="1"/>
            </p:cNvSpPr>
            <p:nvPr/>
          </p:nvSpPr>
          <p:spPr bwMode="auto">
            <a:xfrm>
              <a:off x="8362950" y="1095375"/>
              <a:ext cx="192088" cy="63500"/>
            </a:xfrm>
            <a:custGeom>
              <a:avLst/>
              <a:gdLst>
                <a:gd name="T0" fmla="*/ 109 w 110"/>
                <a:gd name="T1" fmla="*/ 9 h 36"/>
                <a:gd name="T2" fmla="*/ 110 w 110"/>
                <a:gd name="T3" fmla="*/ 11 h 36"/>
                <a:gd name="T4" fmla="*/ 110 w 110"/>
                <a:gd name="T5" fmla="*/ 10 h 36"/>
                <a:gd name="T6" fmla="*/ 109 w 110"/>
                <a:gd name="T7" fmla="*/ 9 h 36"/>
                <a:gd name="T8" fmla="*/ 108 w 110"/>
                <a:gd name="T9" fmla="*/ 9 h 36"/>
                <a:gd name="T10" fmla="*/ 109 w 110"/>
                <a:gd name="T11" fmla="*/ 9 h 36"/>
                <a:gd name="T12" fmla="*/ 108 w 110"/>
                <a:gd name="T13" fmla="*/ 9 h 36"/>
                <a:gd name="T14" fmla="*/ 99 w 110"/>
                <a:gd name="T15" fmla="*/ 3 h 36"/>
                <a:gd name="T16" fmla="*/ 99 w 110"/>
                <a:gd name="T17" fmla="*/ 3 h 36"/>
                <a:gd name="T18" fmla="*/ 99 w 110"/>
                <a:gd name="T19" fmla="*/ 3 h 36"/>
                <a:gd name="T20" fmla="*/ 88 w 110"/>
                <a:gd name="T21" fmla="*/ 0 h 36"/>
                <a:gd name="T22" fmla="*/ 99 w 110"/>
                <a:gd name="T23" fmla="*/ 3 h 36"/>
                <a:gd name="T24" fmla="*/ 88 w 110"/>
                <a:gd name="T25" fmla="*/ 0 h 36"/>
                <a:gd name="T26" fmla="*/ 88 w 110"/>
                <a:gd name="T27" fmla="*/ 0 h 36"/>
                <a:gd name="T28" fmla="*/ 88 w 110"/>
                <a:gd name="T29" fmla="*/ 0 h 36"/>
                <a:gd name="T30" fmla="*/ 88 w 110"/>
                <a:gd name="T31" fmla="*/ 0 h 36"/>
                <a:gd name="T32" fmla="*/ 87 w 110"/>
                <a:gd name="T33" fmla="*/ 0 h 36"/>
                <a:gd name="T34" fmla="*/ 87 w 110"/>
                <a:gd name="T35" fmla="*/ 0 h 36"/>
                <a:gd name="T36" fmla="*/ 87 w 110"/>
                <a:gd name="T37" fmla="*/ 0 h 36"/>
                <a:gd name="T38" fmla="*/ 85 w 110"/>
                <a:gd name="T39" fmla="*/ 0 h 36"/>
                <a:gd name="T40" fmla="*/ 0 w 110"/>
                <a:gd name="T41" fmla="*/ 0 h 36"/>
                <a:gd name="T42" fmla="*/ 35 w 110"/>
                <a:gd name="T43" fmla="*/ 36 h 36"/>
                <a:gd name="T44" fmla="*/ 60 w 110"/>
                <a:gd name="T45" fmla="*/ 11 h 36"/>
                <a:gd name="T46" fmla="*/ 85 w 110"/>
                <a:gd name="T47"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0" h="36">
                  <a:moveTo>
                    <a:pt x="109" y="9"/>
                  </a:moveTo>
                  <a:cubicBezTo>
                    <a:pt x="109" y="10"/>
                    <a:pt x="110" y="10"/>
                    <a:pt x="110" y="11"/>
                  </a:cubicBezTo>
                  <a:cubicBezTo>
                    <a:pt x="110" y="10"/>
                    <a:pt x="110" y="10"/>
                    <a:pt x="110" y="10"/>
                  </a:cubicBezTo>
                  <a:cubicBezTo>
                    <a:pt x="110" y="10"/>
                    <a:pt x="109" y="9"/>
                    <a:pt x="109" y="9"/>
                  </a:cubicBezTo>
                  <a:moveTo>
                    <a:pt x="108" y="9"/>
                  </a:moveTo>
                  <a:cubicBezTo>
                    <a:pt x="108" y="9"/>
                    <a:pt x="108" y="9"/>
                    <a:pt x="109" y="9"/>
                  </a:cubicBezTo>
                  <a:cubicBezTo>
                    <a:pt x="108" y="9"/>
                    <a:pt x="108" y="9"/>
                    <a:pt x="108" y="9"/>
                  </a:cubicBezTo>
                  <a:moveTo>
                    <a:pt x="99" y="3"/>
                  </a:moveTo>
                  <a:cubicBezTo>
                    <a:pt x="99" y="3"/>
                    <a:pt x="99" y="3"/>
                    <a:pt x="99" y="3"/>
                  </a:cubicBezTo>
                  <a:cubicBezTo>
                    <a:pt x="99" y="3"/>
                    <a:pt x="99" y="3"/>
                    <a:pt x="99" y="3"/>
                  </a:cubicBezTo>
                  <a:moveTo>
                    <a:pt x="88" y="0"/>
                  </a:moveTo>
                  <a:cubicBezTo>
                    <a:pt x="92" y="1"/>
                    <a:pt x="95" y="2"/>
                    <a:pt x="99" y="3"/>
                  </a:cubicBezTo>
                  <a:cubicBezTo>
                    <a:pt x="95" y="2"/>
                    <a:pt x="92" y="1"/>
                    <a:pt x="88" y="0"/>
                  </a:cubicBezTo>
                  <a:moveTo>
                    <a:pt x="88" y="0"/>
                  </a:moveTo>
                  <a:cubicBezTo>
                    <a:pt x="88" y="0"/>
                    <a:pt x="88" y="0"/>
                    <a:pt x="88" y="0"/>
                  </a:cubicBezTo>
                  <a:cubicBezTo>
                    <a:pt x="88" y="0"/>
                    <a:pt x="88" y="0"/>
                    <a:pt x="88" y="0"/>
                  </a:cubicBezTo>
                  <a:moveTo>
                    <a:pt x="87" y="0"/>
                  </a:moveTo>
                  <a:cubicBezTo>
                    <a:pt x="87" y="0"/>
                    <a:pt x="87" y="0"/>
                    <a:pt x="87" y="0"/>
                  </a:cubicBezTo>
                  <a:cubicBezTo>
                    <a:pt x="87" y="0"/>
                    <a:pt x="87" y="0"/>
                    <a:pt x="87" y="0"/>
                  </a:cubicBezTo>
                  <a:moveTo>
                    <a:pt x="85" y="0"/>
                  </a:moveTo>
                  <a:cubicBezTo>
                    <a:pt x="0" y="0"/>
                    <a:pt x="0" y="0"/>
                    <a:pt x="0" y="0"/>
                  </a:cubicBezTo>
                  <a:cubicBezTo>
                    <a:pt x="35" y="36"/>
                    <a:pt x="35" y="36"/>
                    <a:pt x="35" y="36"/>
                  </a:cubicBezTo>
                  <a:cubicBezTo>
                    <a:pt x="60" y="11"/>
                    <a:pt x="60" y="11"/>
                    <a:pt x="60" y="11"/>
                  </a:cubicBezTo>
                  <a:cubicBezTo>
                    <a:pt x="67" y="4"/>
                    <a:pt x="76" y="0"/>
                    <a:pt x="85" y="0"/>
                  </a:cubicBezTo>
                </a:path>
              </a:pathLst>
            </a:custGeom>
            <a:solidFill>
              <a:schemeClr val="accent3">
                <a:lumMod val="75000"/>
              </a:schemeClr>
            </a:solidFill>
            <a:ln w="9525">
              <a:solidFill>
                <a:schemeClr val="accent3">
                  <a:lumMod val="75000"/>
                </a:schemeClr>
              </a:solidFill>
              <a:round/>
              <a:headEnd/>
              <a:tailEnd/>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mn-lt"/>
                <a:ea typeface="MS PGothic" panose="020B0600070205080204" pitchFamily="34" charset="-128"/>
              </a:endParaRPr>
            </a:p>
          </p:txBody>
        </p:sp>
        <p:sp>
          <p:nvSpPr>
            <p:cNvPr id="236" name="Freeform 59">
              <a:extLst>
                <a:ext uri="{FF2B5EF4-FFF2-40B4-BE49-F238E27FC236}">
                  <a16:creationId xmlns:a16="http://schemas.microsoft.com/office/drawing/2014/main" id="{82C9B632-69E2-754B-844B-F307A941C3BA}"/>
                </a:ext>
              </a:extLst>
            </p:cNvPr>
            <p:cNvSpPr>
              <a:spLocks/>
            </p:cNvSpPr>
            <p:nvPr/>
          </p:nvSpPr>
          <p:spPr bwMode="auto">
            <a:xfrm>
              <a:off x="8259763" y="1201738"/>
              <a:ext cx="295275" cy="203200"/>
            </a:xfrm>
            <a:custGeom>
              <a:avLst/>
              <a:gdLst>
                <a:gd name="T0" fmla="*/ 169 w 169"/>
                <a:gd name="T1" fmla="*/ 0 h 116"/>
                <a:gd name="T2" fmla="*/ 169 w 169"/>
                <a:gd name="T3" fmla="*/ 0 h 116"/>
                <a:gd name="T4" fmla="*/ 169 w 169"/>
                <a:gd name="T5" fmla="*/ 0 h 116"/>
                <a:gd name="T6" fmla="*/ 169 w 169"/>
                <a:gd name="T7" fmla="*/ 0 h 116"/>
                <a:gd name="T8" fmla="*/ 169 w 169"/>
                <a:gd name="T9" fmla="*/ 0 h 116"/>
                <a:gd name="T10" fmla="*/ 169 w 169"/>
                <a:gd name="T11" fmla="*/ 0 h 116"/>
                <a:gd name="T12" fmla="*/ 169 w 169"/>
                <a:gd name="T13" fmla="*/ 0 h 116"/>
                <a:gd name="T14" fmla="*/ 169 w 169"/>
                <a:gd name="T15" fmla="*/ 0 h 116"/>
                <a:gd name="T16" fmla="*/ 158 w 169"/>
                <a:gd name="T17" fmla="*/ 7 h 116"/>
                <a:gd name="T18" fmla="*/ 158 w 169"/>
                <a:gd name="T19" fmla="*/ 7 h 116"/>
                <a:gd name="T20" fmla="*/ 157 w 169"/>
                <a:gd name="T21" fmla="*/ 8 h 116"/>
                <a:gd name="T22" fmla="*/ 157 w 169"/>
                <a:gd name="T23" fmla="*/ 8 h 116"/>
                <a:gd name="T24" fmla="*/ 157 w 169"/>
                <a:gd name="T25" fmla="*/ 8 h 116"/>
                <a:gd name="T26" fmla="*/ 147 w 169"/>
                <a:gd name="T27" fmla="*/ 10 h 116"/>
                <a:gd name="T28" fmla="*/ 147 w 169"/>
                <a:gd name="T29" fmla="*/ 10 h 116"/>
                <a:gd name="T30" fmla="*/ 147 w 169"/>
                <a:gd name="T31" fmla="*/ 10 h 116"/>
                <a:gd name="T32" fmla="*/ 146 w 169"/>
                <a:gd name="T33" fmla="*/ 10 h 116"/>
                <a:gd name="T34" fmla="*/ 146 w 169"/>
                <a:gd name="T35" fmla="*/ 10 h 116"/>
                <a:gd name="T36" fmla="*/ 144 w 169"/>
                <a:gd name="T37" fmla="*/ 10 h 116"/>
                <a:gd name="T38" fmla="*/ 144 w 169"/>
                <a:gd name="T39" fmla="*/ 10 h 116"/>
                <a:gd name="T40" fmla="*/ 59 w 169"/>
                <a:gd name="T41" fmla="*/ 10 h 116"/>
                <a:gd name="T42" fmla="*/ 13 w 169"/>
                <a:gd name="T43" fmla="*/ 56 h 116"/>
                <a:gd name="T44" fmla="*/ 13 w 169"/>
                <a:gd name="T45" fmla="*/ 106 h 116"/>
                <a:gd name="T46" fmla="*/ 38 w 169"/>
                <a:gd name="T47" fmla="*/ 116 h 116"/>
                <a:gd name="T48" fmla="*/ 63 w 169"/>
                <a:gd name="T49" fmla="*/ 106 h 116"/>
                <a:gd name="T50" fmla="*/ 169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169" y="0"/>
                  </a:moveTo>
                  <a:cubicBezTo>
                    <a:pt x="169" y="0"/>
                    <a:pt x="169" y="0"/>
                    <a:pt x="169" y="0"/>
                  </a:cubicBezTo>
                  <a:cubicBezTo>
                    <a:pt x="169" y="0"/>
                    <a:pt x="169" y="0"/>
                    <a:pt x="169" y="0"/>
                  </a:cubicBezTo>
                  <a:cubicBezTo>
                    <a:pt x="169" y="0"/>
                    <a:pt x="169" y="0"/>
                    <a:pt x="169" y="0"/>
                  </a:cubicBezTo>
                  <a:cubicBezTo>
                    <a:pt x="169" y="0"/>
                    <a:pt x="169" y="0"/>
                    <a:pt x="169" y="0"/>
                  </a:cubicBezTo>
                  <a:cubicBezTo>
                    <a:pt x="169" y="0"/>
                    <a:pt x="169" y="0"/>
                    <a:pt x="169" y="0"/>
                  </a:cubicBezTo>
                  <a:cubicBezTo>
                    <a:pt x="169" y="0"/>
                    <a:pt x="169" y="0"/>
                    <a:pt x="169" y="0"/>
                  </a:cubicBezTo>
                  <a:cubicBezTo>
                    <a:pt x="169" y="0"/>
                    <a:pt x="169" y="0"/>
                    <a:pt x="169" y="0"/>
                  </a:cubicBezTo>
                  <a:cubicBezTo>
                    <a:pt x="165" y="3"/>
                    <a:pt x="162" y="6"/>
                    <a:pt x="158" y="7"/>
                  </a:cubicBezTo>
                  <a:cubicBezTo>
                    <a:pt x="158" y="7"/>
                    <a:pt x="158" y="7"/>
                    <a:pt x="158" y="7"/>
                  </a:cubicBezTo>
                  <a:cubicBezTo>
                    <a:pt x="157" y="7"/>
                    <a:pt x="157" y="7"/>
                    <a:pt x="157" y="8"/>
                  </a:cubicBezTo>
                  <a:cubicBezTo>
                    <a:pt x="157" y="8"/>
                    <a:pt x="157" y="8"/>
                    <a:pt x="157" y="8"/>
                  </a:cubicBezTo>
                  <a:cubicBezTo>
                    <a:pt x="157" y="8"/>
                    <a:pt x="157" y="8"/>
                    <a:pt x="157" y="8"/>
                  </a:cubicBezTo>
                  <a:cubicBezTo>
                    <a:pt x="154" y="9"/>
                    <a:pt x="150" y="10"/>
                    <a:pt x="147" y="10"/>
                  </a:cubicBezTo>
                  <a:cubicBezTo>
                    <a:pt x="147" y="10"/>
                    <a:pt x="147" y="10"/>
                    <a:pt x="147" y="10"/>
                  </a:cubicBezTo>
                  <a:cubicBezTo>
                    <a:pt x="147" y="10"/>
                    <a:pt x="147" y="10"/>
                    <a:pt x="147" y="10"/>
                  </a:cubicBezTo>
                  <a:cubicBezTo>
                    <a:pt x="147" y="10"/>
                    <a:pt x="146" y="10"/>
                    <a:pt x="146" y="10"/>
                  </a:cubicBezTo>
                  <a:cubicBezTo>
                    <a:pt x="146" y="10"/>
                    <a:pt x="146" y="10"/>
                    <a:pt x="146" y="10"/>
                  </a:cubicBezTo>
                  <a:cubicBezTo>
                    <a:pt x="146" y="10"/>
                    <a:pt x="145" y="10"/>
                    <a:pt x="144" y="10"/>
                  </a:cubicBezTo>
                  <a:cubicBezTo>
                    <a:pt x="144" y="10"/>
                    <a:pt x="144" y="10"/>
                    <a:pt x="144" y="10"/>
                  </a:cubicBezTo>
                  <a:cubicBezTo>
                    <a:pt x="59" y="10"/>
                    <a:pt x="59" y="10"/>
                    <a:pt x="59" y="10"/>
                  </a:cubicBezTo>
                  <a:cubicBezTo>
                    <a:pt x="13" y="56"/>
                    <a:pt x="13" y="56"/>
                    <a:pt x="13" y="56"/>
                  </a:cubicBezTo>
                  <a:cubicBezTo>
                    <a:pt x="0" y="69"/>
                    <a:pt x="0" y="92"/>
                    <a:pt x="13" y="106"/>
                  </a:cubicBezTo>
                  <a:cubicBezTo>
                    <a:pt x="20" y="112"/>
                    <a:pt x="29" y="116"/>
                    <a:pt x="38" y="116"/>
                  </a:cubicBezTo>
                  <a:cubicBezTo>
                    <a:pt x="48" y="116"/>
                    <a:pt x="57" y="112"/>
                    <a:pt x="63" y="106"/>
                  </a:cubicBezTo>
                  <a:cubicBezTo>
                    <a:pt x="169" y="0"/>
                    <a:pt x="169" y="0"/>
                    <a:pt x="169" y="0"/>
                  </a:cubicBezTo>
                </a:path>
              </a:pathLst>
            </a:custGeom>
            <a:solidFill>
              <a:schemeClr val="accent3"/>
            </a:solidFill>
            <a:ln>
              <a:solidFill>
                <a:schemeClr val="accent3"/>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mn-lt"/>
                <a:ea typeface="MS PGothic" panose="020B0600070205080204" pitchFamily="34" charset="-128"/>
              </a:endParaRPr>
            </a:p>
          </p:txBody>
        </p:sp>
        <p:sp>
          <p:nvSpPr>
            <p:cNvPr id="237" name="Freeform 60">
              <a:extLst>
                <a:ext uri="{FF2B5EF4-FFF2-40B4-BE49-F238E27FC236}">
                  <a16:creationId xmlns:a16="http://schemas.microsoft.com/office/drawing/2014/main" id="{EDB74D33-1BB2-1544-ABAE-79D091BF6700}"/>
                </a:ext>
              </a:extLst>
            </p:cNvPr>
            <p:cNvSpPr>
              <a:spLocks noEditPoints="1"/>
            </p:cNvSpPr>
            <p:nvPr/>
          </p:nvSpPr>
          <p:spPr bwMode="auto">
            <a:xfrm>
              <a:off x="8362950" y="1158875"/>
              <a:ext cx="192088" cy="60325"/>
            </a:xfrm>
            <a:custGeom>
              <a:avLst/>
              <a:gdLst>
                <a:gd name="T0" fmla="*/ 87 w 110"/>
                <a:gd name="T1" fmla="*/ 35 h 35"/>
                <a:gd name="T2" fmla="*/ 87 w 110"/>
                <a:gd name="T3" fmla="*/ 35 h 35"/>
                <a:gd name="T4" fmla="*/ 87 w 110"/>
                <a:gd name="T5" fmla="*/ 35 h 35"/>
                <a:gd name="T6" fmla="*/ 88 w 110"/>
                <a:gd name="T7" fmla="*/ 35 h 35"/>
                <a:gd name="T8" fmla="*/ 88 w 110"/>
                <a:gd name="T9" fmla="*/ 35 h 35"/>
                <a:gd name="T10" fmla="*/ 88 w 110"/>
                <a:gd name="T11" fmla="*/ 35 h 35"/>
                <a:gd name="T12" fmla="*/ 98 w 110"/>
                <a:gd name="T13" fmla="*/ 33 h 35"/>
                <a:gd name="T14" fmla="*/ 88 w 110"/>
                <a:gd name="T15" fmla="*/ 35 h 35"/>
                <a:gd name="T16" fmla="*/ 98 w 110"/>
                <a:gd name="T17" fmla="*/ 33 h 35"/>
                <a:gd name="T18" fmla="*/ 98 w 110"/>
                <a:gd name="T19" fmla="*/ 33 h 35"/>
                <a:gd name="T20" fmla="*/ 98 w 110"/>
                <a:gd name="T21" fmla="*/ 33 h 35"/>
                <a:gd name="T22" fmla="*/ 98 w 110"/>
                <a:gd name="T23" fmla="*/ 33 h 35"/>
                <a:gd name="T24" fmla="*/ 99 w 110"/>
                <a:gd name="T25" fmla="*/ 32 h 35"/>
                <a:gd name="T26" fmla="*/ 99 w 110"/>
                <a:gd name="T27" fmla="*/ 32 h 35"/>
                <a:gd name="T28" fmla="*/ 99 w 110"/>
                <a:gd name="T29" fmla="*/ 32 h 35"/>
                <a:gd name="T30" fmla="*/ 110 w 110"/>
                <a:gd name="T31" fmla="*/ 25 h 35"/>
                <a:gd name="T32" fmla="*/ 110 w 110"/>
                <a:gd name="T33" fmla="*/ 25 h 35"/>
                <a:gd name="T34" fmla="*/ 110 w 110"/>
                <a:gd name="T35" fmla="*/ 25 h 35"/>
                <a:gd name="T36" fmla="*/ 110 w 110"/>
                <a:gd name="T37" fmla="*/ 25 h 35"/>
                <a:gd name="T38" fmla="*/ 110 w 110"/>
                <a:gd name="T39" fmla="*/ 25 h 35"/>
                <a:gd name="T40" fmla="*/ 110 w 110"/>
                <a:gd name="T41" fmla="*/ 25 h 35"/>
                <a:gd name="T42" fmla="*/ 110 w 110"/>
                <a:gd name="T43" fmla="*/ 25 h 35"/>
                <a:gd name="T44" fmla="*/ 110 w 110"/>
                <a:gd name="T45" fmla="*/ 25 h 35"/>
                <a:gd name="T46" fmla="*/ 110 w 110"/>
                <a:gd name="T47" fmla="*/ 25 h 35"/>
                <a:gd name="T48" fmla="*/ 110 w 110"/>
                <a:gd name="T49" fmla="*/ 25 h 35"/>
                <a:gd name="T50" fmla="*/ 110 w 110"/>
                <a:gd name="T51" fmla="*/ 25 h 35"/>
                <a:gd name="T52" fmla="*/ 110 w 110"/>
                <a:gd name="T53" fmla="*/ 25 h 35"/>
                <a:gd name="T54" fmla="*/ 110 w 110"/>
                <a:gd name="T55" fmla="*/ 25 h 35"/>
                <a:gd name="T56" fmla="*/ 35 w 110"/>
                <a:gd name="T57" fmla="*/ 0 h 35"/>
                <a:gd name="T58" fmla="*/ 0 w 110"/>
                <a:gd name="T59" fmla="*/ 35 h 35"/>
                <a:gd name="T60" fmla="*/ 85 w 110"/>
                <a:gd name="T61" fmla="*/ 35 h 35"/>
                <a:gd name="T62" fmla="*/ 60 w 110"/>
                <a:gd name="T63" fmla="*/ 25 h 35"/>
                <a:gd name="T64" fmla="*/ 3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87" y="35"/>
                  </a:moveTo>
                  <a:cubicBezTo>
                    <a:pt x="87" y="35"/>
                    <a:pt x="87" y="35"/>
                    <a:pt x="87" y="35"/>
                  </a:cubicBezTo>
                  <a:cubicBezTo>
                    <a:pt x="87" y="35"/>
                    <a:pt x="87" y="35"/>
                    <a:pt x="87" y="35"/>
                  </a:cubicBezTo>
                  <a:moveTo>
                    <a:pt x="88" y="35"/>
                  </a:moveTo>
                  <a:cubicBezTo>
                    <a:pt x="88" y="35"/>
                    <a:pt x="88" y="35"/>
                    <a:pt x="88" y="35"/>
                  </a:cubicBezTo>
                  <a:cubicBezTo>
                    <a:pt x="88" y="35"/>
                    <a:pt x="88" y="35"/>
                    <a:pt x="88" y="35"/>
                  </a:cubicBezTo>
                  <a:moveTo>
                    <a:pt x="98" y="33"/>
                  </a:moveTo>
                  <a:cubicBezTo>
                    <a:pt x="95" y="34"/>
                    <a:pt x="91" y="35"/>
                    <a:pt x="88" y="35"/>
                  </a:cubicBezTo>
                  <a:cubicBezTo>
                    <a:pt x="91" y="35"/>
                    <a:pt x="95" y="34"/>
                    <a:pt x="98" y="33"/>
                  </a:cubicBezTo>
                  <a:moveTo>
                    <a:pt x="98" y="33"/>
                  </a:moveTo>
                  <a:cubicBezTo>
                    <a:pt x="98" y="33"/>
                    <a:pt x="98" y="33"/>
                    <a:pt x="98" y="33"/>
                  </a:cubicBezTo>
                  <a:cubicBezTo>
                    <a:pt x="98" y="33"/>
                    <a:pt x="98" y="33"/>
                    <a:pt x="98" y="33"/>
                  </a:cubicBezTo>
                  <a:moveTo>
                    <a:pt x="99" y="32"/>
                  </a:moveTo>
                  <a:cubicBezTo>
                    <a:pt x="99" y="32"/>
                    <a:pt x="99" y="32"/>
                    <a:pt x="99" y="32"/>
                  </a:cubicBezTo>
                  <a:cubicBezTo>
                    <a:pt x="99" y="32"/>
                    <a:pt x="99" y="32"/>
                    <a:pt x="99" y="32"/>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cubicBezTo>
                    <a:pt x="110" y="25"/>
                    <a:pt x="110" y="25"/>
                    <a:pt x="110" y="25"/>
                  </a:cubicBezTo>
                  <a:moveTo>
                    <a:pt x="35" y="0"/>
                  </a:moveTo>
                  <a:cubicBezTo>
                    <a:pt x="0" y="35"/>
                    <a:pt x="0" y="35"/>
                    <a:pt x="0" y="35"/>
                  </a:cubicBezTo>
                  <a:cubicBezTo>
                    <a:pt x="85" y="35"/>
                    <a:pt x="85" y="35"/>
                    <a:pt x="85" y="35"/>
                  </a:cubicBezTo>
                  <a:cubicBezTo>
                    <a:pt x="76" y="35"/>
                    <a:pt x="67" y="31"/>
                    <a:pt x="60" y="25"/>
                  </a:cubicBezTo>
                  <a:cubicBezTo>
                    <a:pt x="35" y="0"/>
                    <a:pt x="35" y="0"/>
                    <a:pt x="35" y="0"/>
                  </a:cubicBezTo>
                </a:path>
              </a:pathLst>
            </a:custGeom>
            <a:solidFill>
              <a:schemeClr val="accent3">
                <a:lumMod val="75000"/>
              </a:schemeClr>
            </a:solidFill>
            <a:ln w="9525">
              <a:solidFill>
                <a:schemeClr val="accent3">
                  <a:lumMod val="75000"/>
                </a:schemeClr>
              </a:solidFill>
              <a:round/>
              <a:headEnd/>
              <a:tailEnd/>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mn-lt"/>
                <a:ea typeface="MS PGothic" panose="020B0600070205080204" pitchFamily="34" charset="-128"/>
              </a:endParaRPr>
            </a:p>
          </p:txBody>
        </p:sp>
        <p:sp>
          <p:nvSpPr>
            <p:cNvPr id="238" name="Freeform 61">
              <a:extLst>
                <a:ext uri="{FF2B5EF4-FFF2-40B4-BE49-F238E27FC236}">
                  <a16:creationId xmlns:a16="http://schemas.microsoft.com/office/drawing/2014/main" id="{0FF0429A-21A0-2641-AEA1-6BA223145017}"/>
                </a:ext>
              </a:extLst>
            </p:cNvPr>
            <p:cNvSpPr>
              <a:spLocks noEditPoints="1"/>
            </p:cNvSpPr>
            <p:nvPr/>
          </p:nvSpPr>
          <p:spPr bwMode="auto">
            <a:xfrm>
              <a:off x="8510588" y="1095375"/>
              <a:ext cx="58738" cy="123825"/>
            </a:xfrm>
            <a:custGeom>
              <a:avLst/>
              <a:gdLst>
                <a:gd name="T0" fmla="*/ 0 w 33"/>
                <a:gd name="T1" fmla="*/ 71 h 71"/>
                <a:gd name="T2" fmla="*/ 0 w 33"/>
                <a:gd name="T3" fmla="*/ 71 h 71"/>
                <a:gd name="T4" fmla="*/ 3 w 33"/>
                <a:gd name="T5" fmla="*/ 71 h 71"/>
                <a:gd name="T6" fmla="*/ 3 w 33"/>
                <a:gd name="T7" fmla="*/ 71 h 71"/>
                <a:gd name="T8" fmla="*/ 3 w 33"/>
                <a:gd name="T9" fmla="*/ 71 h 71"/>
                <a:gd name="T10" fmla="*/ 13 w 33"/>
                <a:gd name="T11" fmla="*/ 69 h 71"/>
                <a:gd name="T12" fmla="*/ 13 w 33"/>
                <a:gd name="T13" fmla="*/ 69 h 71"/>
                <a:gd name="T14" fmla="*/ 13 w 33"/>
                <a:gd name="T15" fmla="*/ 69 h 71"/>
                <a:gd name="T16" fmla="*/ 25 w 33"/>
                <a:gd name="T17" fmla="*/ 61 h 71"/>
                <a:gd name="T18" fmla="*/ 25 w 33"/>
                <a:gd name="T19" fmla="*/ 61 h 71"/>
                <a:gd name="T20" fmla="*/ 25 w 33"/>
                <a:gd name="T21" fmla="*/ 61 h 71"/>
                <a:gd name="T22" fmla="*/ 25 w 33"/>
                <a:gd name="T23" fmla="*/ 61 h 71"/>
                <a:gd name="T24" fmla="*/ 25 w 33"/>
                <a:gd name="T25" fmla="*/ 61 h 71"/>
                <a:gd name="T26" fmla="*/ 25 w 33"/>
                <a:gd name="T27" fmla="*/ 61 h 71"/>
                <a:gd name="T28" fmla="*/ 26 w 33"/>
                <a:gd name="T29" fmla="*/ 60 h 71"/>
                <a:gd name="T30" fmla="*/ 26 w 33"/>
                <a:gd name="T31" fmla="*/ 60 h 71"/>
                <a:gd name="T32" fmla="*/ 26 w 33"/>
                <a:gd name="T33" fmla="*/ 60 h 71"/>
                <a:gd name="T34" fmla="*/ 26 w 33"/>
                <a:gd name="T35" fmla="*/ 60 h 71"/>
                <a:gd name="T36" fmla="*/ 26 w 33"/>
                <a:gd name="T37" fmla="*/ 60 h 71"/>
                <a:gd name="T38" fmla="*/ 26 w 33"/>
                <a:gd name="T39" fmla="*/ 60 h 71"/>
                <a:gd name="T40" fmla="*/ 33 w 33"/>
                <a:gd name="T41" fmla="*/ 50 h 71"/>
                <a:gd name="T42" fmla="*/ 33 w 33"/>
                <a:gd name="T43" fmla="*/ 50 h 71"/>
                <a:gd name="T44" fmla="*/ 32 w 33"/>
                <a:gd name="T45" fmla="*/ 20 h 71"/>
                <a:gd name="T46" fmla="*/ 32 w 33"/>
                <a:gd name="T47" fmla="*/ 20 h 71"/>
                <a:gd name="T48" fmla="*/ 32 w 33"/>
                <a:gd name="T49" fmla="*/ 20 h 71"/>
                <a:gd name="T50" fmla="*/ 32 w 33"/>
                <a:gd name="T51" fmla="*/ 20 h 71"/>
                <a:gd name="T52" fmla="*/ 27 w 33"/>
                <a:gd name="T53" fmla="*/ 13 h 71"/>
                <a:gd name="T54" fmla="*/ 27 w 33"/>
                <a:gd name="T55" fmla="*/ 13 h 71"/>
                <a:gd name="T56" fmla="*/ 27 w 33"/>
                <a:gd name="T57" fmla="*/ 13 h 71"/>
                <a:gd name="T58" fmla="*/ 24 w 33"/>
                <a:gd name="T59" fmla="*/ 9 h 71"/>
                <a:gd name="T60" fmla="*/ 24 w 33"/>
                <a:gd name="T61" fmla="*/ 9 h 71"/>
                <a:gd name="T62" fmla="*/ 23 w 33"/>
                <a:gd name="T63" fmla="*/ 9 h 71"/>
                <a:gd name="T64" fmla="*/ 14 w 33"/>
                <a:gd name="T65" fmla="*/ 3 h 71"/>
                <a:gd name="T66" fmla="*/ 14 w 33"/>
                <a:gd name="T67" fmla="*/ 3 h 71"/>
                <a:gd name="T68" fmla="*/ 3 w 33"/>
                <a:gd name="T69" fmla="*/ 0 h 71"/>
                <a:gd name="T70" fmla="*/ 2 w 33"/>
                <a:gd name="T71" fmla="*/ 0 h 71"/>
                <a:gd name="T72" fmla="*/ 2 w 33"/>
                <a:gd name="T73" fmla="*/ 0 h 71"/>
                <a:gd name="T74" fmla="*/ 0 w 33"/>
                <a:gd name="T75" fmla="*/ 0 h 71"/>
                <a:gd name="T76" fmla="*/ 2 w 33"/>
                <a:gd name="T77"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3" h="71">
                  <a:moveTo>
                    <a:pt x="2" y="71"/>
                  </a:moveTo>
                  <a:cubicBezTo>
                    <a:pt x="2" y="71"/>
                    <a:pt x="1" y="71"/>
                    <a:pt x="0" y="71"/>
                  </a:cubicBezTo>
                  <a:cubicBezTo>
                    <a:pt x="0" y="71"/>
                    <a:pt x="0" y="71"/>
                    <a:pt x="0" y="71"/>
                  </a:cubicBezTo>
                  <a:cubicBezTo>
                    <a:pt x="0" y="71"/>
                    <a:pt x="0" y="71"/>
                    <a:pt x="0" y="71"/>
                  </a:cubicBezTo>
                  <a:cubicBezTo>
                    <a:pt x="1" y="71"/>
                    <a:pt x="2" y="71"/>
                    <a:pt x="2" y="71"/>
                  </a:cubicBezTo>
                  <a:moveTo>
                    <a:pt x="3" y="71"/>
                  </a:moveTo>
                  <a:cubicBezTo>
                    <a:pt x="3" y="71"/>
                    <a:pt x="2" y="71"/>
                    <a:pt x="2" y="71"/>
                  </a:cubicBezTo>
                  <a:cubicBezTo>
                    <a:pt x="2" y="71"/>
                    <a:pt x="3" y="71"/>
                    <a:pt x="3" y="71"/>
                  </a:cubicBezTo>
                  <a:moveTo>
                    <a:pt x="3" y="71"/>
                  </a:moveTo>
                  <a:cubicBezTo>
                    <a:pt x="3" y="71"/>
                    <a:pt x="3" y="71"/>
                    <a:pt x="3" y="71"/>
                  </a:cubicBezTo>
                  <a:cubicBezTo>
                    <a:pt x="3" y="71"/>
                    <a:pt x="3" y="71"/>
                    <a:pt x="3" y="71"/>
                  </a:cubicBezTo>
                  <a:moveTo>
                    <a:pt x="13" y="69"/>
                  </a:moveTo>
                  <a:cubicBezTo>
                    <a:pt x="13" y="69"/>
                    <a:pt x="13" y="69"/>
                    <a:pt x="13" y="69"/>
                  </a:cubicBezTo>
                  <a:cubicBezTo>
                    <a:pt x="13" y="69"/>
                    <a:pt x="13" y="69"/>
                    <a:pt x="13" y="69"/>
                  </a:cubicBezTo>
                  <a:moveTo>
                    <a:pt x="14" y="68"/>
                  </a:moveTo>
                  <a:cubicBezTo>
                    <a:pt x="13" y="68"/>
                    <a:pt x="13" y="68"/>
                    <a:pt x="13" y="69"/>
                  </a:cubicBezTo>
                  <a:cubicBezTo>
                    <a:pt x="13" y="68"/>
                    <a:pt x="13" y="68"/>
                    <a:pt x="14" y="68"/>
                  </a:cubicBezTo>
                  <a:moveTo>
                    <a:pt x="25" y="61"/>
                  </a:moveTo>
                  <a:cubicBezTo>
                    <a:pt x="22" y="64"/>
                    <a:pt x="18" y="67"/>
                    <a:pt x="14" y="68"/>
                  </a:cubicBezTo>
                  <a:cubicBezTo>
                    <a:pt x="18" y="67"/>
                    <a:pt x="21" y="64"/>
                    <a:pt x="25" y="61"/>
                  </a:cubicBezTo>
                  <a:moveTo>
                    <a:pt x="25" y="61"/>
                  </a:moveTo>
                  <a:cubicBezTo>
                    <a:pt x="25" y="61"/>
                    <a:pt x="25" y="61"/>
                    <a:pt x="25" y="61"/>
                  </a:cubicBezTo>
                  <a:cubicBezTo>
                    <a:pt x="25" y="61"/>
                    <a:pt x="25" y="61"/>
                    <a:pt x="25" y="61"/>
                  </a:cubicBezTo>
                  <a:moveTo>
                    <a:pt x="25" y="61"/>
                  </a:moveTo>
                  <a:cubicBezTo>
                    <a:pt x="25" y="61"/>
                    <a:pt x="25" y="61"/>
                    <a:pt x="25" y="61"/>
                  </a:cubicBezTo>
                  <a:cubicBezTo>
                    <a:pt x="25" y="61"/>
                    <a:pt x="25" y="61"/>
                    <a:pt x="25" y="61"/>
                  </a:cubicBezTo>
                  <a:moveTo>
                    <a:pt x="25" y="61"/>
                  </a:moveTo>
                  <a:cubicBezTo>
                    <a:pt x="25" y="61"/>
                    <a:pt x="25" y="61"/>
                    <a:pt x="25" y="61"/>
                  </a:cubicBezTo>
                  <a:cubicBezTo>
                    <a:pt x="25" y="61"/>
                    <a:pt x="25" y="61"/>
                    <a:pt x="25" y="61"/>
                  </a:cubicBezTo>
                  <a:moveTo>
                    <a:pt x="26" y="60"/>
                  </a:moveTo>
                  <a:cubicBezTo>
                    <a:pt x="26" y="60"/>
                    <a:pt x="26" y="60"/>
                    <a:pt x="26" y="60"/>
                  </a:cubicBezTo>
                  <a:cubicBezTo>
                    <a:pt x="26" y="60"/>
                    <a:pt x="26" y="60"/>
                    <a:pt x="26" y="60"/>
                  </a:cubicBezTo>
                  <a:moveTo>
                    <a:pt x="26" y="60"/>
                  </a:moveTo>
                  <a:cubicBezTo>
                    <a:pt x="26" y="60"/>
                    <a:pt x="26" y="60"/>
                    <a:pt x="26" y="60"/>
                  </a:cubicBezTo>
                  <a:cubicBezTo>
                    <a:pt x="26" y="60"/>
                    <a:pt x="26" y="60"/>
                    <a:pt x="26" y="60"/>
                  </a:cubicBezTo>
                  <a:moveTo>
                    <a:pt x="26" y="60"/>
                  </a:moveTo>
                  <a:cubicBezTo>
                    <a:pt x="26" y="60"/>
                    <a:pt x="26" y="60"/>
                    <a:pt x="26" y="60"/>
                  </a:cubicBezTo>
                  <a:cubicBezTo>
                    <a:pt x="26" y="60"/>
                    <a:pt x="26" y="60"/>
                    <a:pt x="26" y="60"/>
                  </a:cubicBezTo>
                  <a:moveTo>
                    <a:pt x="33" y="50"/>
                  </a:moveTo>
                  <a:cubicBezTo>
                    <a:pt x="31" y="54"/>
                    <a:pt x="29" y="57"/>
                    <a:pt x="26" y="60"/>
                  </a:cubicBezTo>
                  <a:cubicBezTo>
                    <a:pt x="29" y="57"/>
                    <a:pt x="31" y="54"/>
                    <a:pt x="33" y="50"/>
                  </a:cubicBezTo>
                  <a:moveTo>
                    <a:pt x="33" y="50"/>
                  </a:moveTo>
                  <a:cubicBezTo>
                    <a:pt x="33" y="50"/>
                    <a:pt x="33" y="50"/>
                    <a:pt x="33" y="50"/>
                  </a:cubicBezTo>
                  <a:cubicBezTo>
                    <a:pt x="33" y="50"/>
                    <a:pt x="33" y="50"/>
                    <a:pt x="33" y="50"/>
                  </a:cubicBezTo>
                  <a:moveTo>
                    <a:pt x="32" y="20"/>
                  </a:moveTo>
                  <a:cubicBezTo>
                    <a:pt x="32" y="20"/>
                    <a:pt x="32" y="20"/>
                    <a:pt x="32" y="20"/>
                  </a:cubicBezTo>
                  <a:cubicBezTo>
                    <a:pt x="32" y="20"/>
                    <a:pt x="32" y="20"/>
                    <a:pt x="32" y="20"/>
                  </a:cubicBezTo>
                  <a:moveTo>
                    <a:pt x="32" y="20"/>
                  </a:moveTo>
                  <a:cubicBezTo>
                    <a:pt x="32" y="20"/>
                    <a:pt x="32" y="20"/>
                    <a:pt x="32" y="20"/>
                  </a:cubicBezTo>
                  <a:cubicBezTo>
                    <a:pt x="32" y="20"/>
                    <a:pt x="32" y="20"/>
                    <a:pt x="32" y="20"/>
                  </a:cubicBezTo>
                  <a:moveTo>
                    <a:pt x="27" y="13"/>
                  </a:moveTo>
                  <a:cubicBezTo>
                    <a:pt x="29" y="15"/>
                    <a:pt x="31" y="18"/>
                    <a:pt x="32" y="20"/>
                  </a:cubicBezTo>
                  <a:cubicBezTo>
                    <a:pt x="31" y="18"/>
                    <a:pt x="29" y="15"/>
                    <a:pt x="27" y="13"/>
                  </a:cubicBezTo>
                  <a:moveTo>
                    <a:pt x="27" y="13"/>
                  </a:moveTo>
                  <a:cubicBezTo>
                    <a:pt x="27" y="13"/>
                    <a:pt x="27" y="13"/>
                    <a:pt x="27" y="13"/>
                  </a:cubicBezTo>
                  <a:cubicBezTo>
                    <a:pt x="27" y="13"/>
                    <a:pt x="27" y="13"/>
                    <a:pt x="27" y="13"/>
                  </a:cubicBezTo>
                  <a:moveTo>
                    <a:pt x="27" y="13"/>
                  </a:moveTo>
                  <a:cubicBezTo>
                    <a:pt x="27" y="13"/>
                    <a:pt x="27" y="13"/>
                    <a:pt x="27" y="13"/>
                  </a:cubicBezTo>
                  <a:cubicBezTo>
                    <a:pt x="27" y="13"/>
                    <a:pt x="27" y="13"/>
                    <a:pt x="27" y="13"/>
                  </a:cubicBezTo>
                  <a:moveTo>
                    <a:pt x="24" y="9"/>
                  </a:moveTo>
                  <a:cubicBezTo>
                    <a:pt x="24" y="9"/>
                    <a:pt x="24" y="9"/>
                    <a:pt x="24" y="9"/>
                  </a:cubicBezTo>
                  <a:cubicBezTo>
                    <a:pt x="24" y="9"/>
                    <a:pt x="24" y="9"/>
                    <a:pt x="24" y="9"/>
                  </a:cubicBezTo>
                  <a:moveTo>
                    <a:pt x="14" y="3"/>
                  </a:moveTo>
                  <a:cubicBezTo>
                    <a:pt x="17" y="4"/>
                    <a:pt x="21" y="6"/>
                    <a:pt x="23" y="9"/>
                  </a:cubicBezTo>
                  <a:cubicBezTo>
                    <a:pt x="21" y="6"/>
                    <a:pt x="17" y="4"/>
                    <a:pt x="14" y="3"/>
                  </a:cubicBezTo>
                  <a:moveTo>
                    <a:pt x="14" y="3"/>
                  </a:moveTo>
                  <a:cubicBezTo>
                    <a:pt x="14" y="3"/>
                    <a:pt x="14" y="3"/>
                    <a:pt x="14" y="3"/>
                  </a:cubicBezTo>
                  <a:cubicBezTo>
                    <a:pt x="14" y="3"/>
                    <a:pt x="14" y="3"/>
                    <a:pt x="14" y="3"/>
                  </a:cubicBezTo>
                  <a:moveTo>
                    <a:pt x="3" y="0"/>
                  </a:moveTo>
                  <a:cubicBezTo>
                    <a:pt x="3" y="0"/>
                    <a:pt x="3" y="0"/>
                    <a:pt x="3" y="0"/>
                  </a:cubicBezTo>
                  <a:cubicBezTo>
                    <a:pt x="3" y="0"/>
                    <a:pt x="3" y="0"/>
                    <a:pt x="3" y="0"/>
                  </a:cubicBezTo>
                  <a:moveTo>
                    <a:pt x="2" y="0"/>
                  </a:moveTo>
                  <a:cubicBezTo>
                    <a:pt x="2" y="0"/>
                    <a:pt x="3" y="0"/>
                    <a:pt x="3" y="0"/>
                  </a:cubicBezTo>
                  <a:cubicBezTo>
                    <a:pt x="3" y="0"/>
                    <a:pt x="2" y="0"/>
                    <a:pt x="2" y="0"/>
                  </a:cubicBezTo>
                  <a:moveTo>
                    <a:pt x="0" y="0"/>
                  </a:moveTo>
                  <a:cubicBezTo>
                    <a:pt x="0" y="0"/>
                    <a:pt x="0" y="0"/>
                    <a:pt x="0" y="0"/>
                  </a:cubicBezTo>
                  <a:cubicBezTo>
                    <a:pt x="0" y="0"/>
                    <a:pt x="0" y="0"/>
                    <a:pt x="0" y="0"/>
                  </a:cubicBezTo>
                  <a:cubicBezTo>
                    <a:pt x="1" y="0"/>
                    <a:pt x="2" y="0"/>
                    <a:pt x="2" y="0"/>
                  </a:cubicBezTo>
                  <a:cubicBezTo>
                    <a:pt x="2" y="0"/>
                    <a:pt x="1" y="0"/>
                    <a:pt x="0" y="0"/>
                  </a:cubicBezTo>
                </a:path>
              </a:pathLst>
            </a:custGeom>
            <a:solidFill>
              <a:srgbClr val="0019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mn-lt"/>
                <a:ea typeface="MS PGothic" panose="020B0600070205080204" pitchFamily="34" charset="-128"/>
              </a:endParaRPr>
            </a:p>
          </p:txBody>
        </p:sp>
        <p:sp>
          <p:nvSpPr>
            <p:cNvPr id="239" name="Freeform 62">
              <a:extLst>
                <a:ext uri="{FF2B5EF4-FFF2-40B4-BE49-F238E27FC236}">
                  <a16:creationId xmlns:a16="http://schemas.microsoft.com/office/drawing/2014/main" id="{C4B61A47-8267-6E4C-8E14-0CC3EF16B88F}"/>
                </a:ext>
              </a:extLst>
            </p:cNvPr>
            <p:cNvSpPr>
              <a:spLocks/>
            </p:cNvSpPr>
            <p:nvPr/>
          </p:nvSpPr>
          <p:spPr bwMode="auto">
            <a:xfrm>
              <a:off x="8430709" y="1095375"/>
              <a:ext cx="150813" cy="123825"/>
            </a:xfrm>
            <a:custGeom>
              <a:avLst/>
              <a:gdLst>
                <a:gd name="T0" fmla="*/ 50 w 86"/>
                <a:gd name="T1" fmla="*/ 0 h 71"/>
                <a:gd name="T2" fmla="*/ 50 w 86"/>
                <a:gd name="T3" fmla="*/ 0 h 71"/>
                <a:gd name="T4" fmla="*/ 25 w 86"/>
                <a:gd name="T5" fmla="*/ 11 h 71"/>
                <a:gd name="T6" fmla="*/ 0 w 86"/>
                <a:gd name="T7" fmla="*/ 36 h 71"/>
                <a:gd name="T8" fmla="*/ 25 w 86"/>
                <a:gd name="T9" fmla="*/ 61 h 71"/>
                <a:gd name="T10" fmla="*/ 50 w 86"/>
                <a:gd name="T11" fmla="*/ 71 h 71"/>
                <a:gd name="T12" fmla="*/ 50 w 86"/>
                <a:gd name="T13" fmla="*/ 71 h 71"/>
                <a:gd name="T14" fmla="*/ 52 w 86"/>
                <a:gd name="T15" fmla="*/ 71 h 71"/>
                <a:gd name="T16" fmla="*/ 52 w 86"/>
                <a:gd name="T17" fmla="*/ 71 h 71"/>
                <a:gd name="T18" fmla="*/ 53 w 86"/>
                <a:gd name="T19" fmla="*/ 71 h 71"/>
                <a:gd name="T20" fmla="*/ 53 w 86"/>
                <a:gd name="T21" fmla="*/ 71 h 71"/>
                <a:gd name="T22" fmla="*/ 53 w 86"/>
                <a:gd name="T23" fmla="*/ 71 h 71"/>
                <a:gd name="T24" fmla="*/ 63 w 86"/>
                <a:gd name="T25" fmla="*/ 69 h 71"/>
                <a:gd name="T26" fmla="*/ 63 w 86"/>
                <a:gd name="T27" fmla="*/ 69 h 71"/>
                <a:gd name="T28" fmla="*/ 63 w 86"/>
                <a:gd name="T29" fmla="*/ 69 h 71"/>
                <a:gd name="T30" fmla="*/ 64 w 86"/>
                <a:gd name="T31" fmla="*/ 68 h 71"/>
                <a:gd name="T32" fmla="*/ 64 w 86"/>
                <a:gd name="T33" fmla="*/ 68 h 71"/>
                <a:gd name="T34" fmla="*/ 75 w 86"/>
                <a:gd name="T35" fmla="*/ 61 h 71"/>
                <a:gd name="T36" fmla="*/ 75 w 86"/>
                <a:gd name="T37" fmla="*/ 61 h 71"/>
                <a:gd name="T38" fmla="*/ 75 w 86"/>
                <a:gd name="T39" fmla="*/ 61 h 71"/>
                <a:gd name="T40" fmla="*/ 75 w 86"/>
                <a:gd name="T41" fmla="*/ 61 h 71"/>
                <a:gd name="T42" fmla="*/ 75 w 86"/>
                <a:gd name="T43" fmla="*/ 61 h 71"/>
                <a:gd name="T44" fmla="*/ 75 w 86"/>
                <a:gd name="T45" fmla="*/ 61 h 71"/>
                <a:gd name="T46" fmla="*/ 75 w 86"/>
                <a:gd name="T47" fmla="*/ 61 h 71"/>
                <a:gd name="T48" fmla="*/ 75 w 86"/>
                <a:gd name="T49" fmla="*/ 61 h 71"/>
                <a:gd name="T50" fmla="*/ 75 w 86"/>
                <a:gd name="T51" fmla="*/ 61 h 71"/>
                <a:gd name="T52" fmla="*/ 76 w 86"/>
                <a:gd name="T53" fmla="*/ 60 h 71"/>
                <a:gd name="T54" fmla="*/ 76 w 86"/>
                <a:gd name="T55" fmla="*/ 60 h 71"/>
                <a:gd name="T56" fmla="*/ 76 w 86"/>
                <a:gd name="T57" fmla="*/ 60 h 71"/>
                <a:gd name="T58" fmla="*/ 76 w 86"/>
                <a:gd name="T59" fmla="*/ 60 h 71"/>
                <a:gd name="T60" fmla="*/ 76 w 86"/>
                <a:gd name="T61" fmla="*/ 60 h 71"/>
                <a:gd name="T62" fmla="*/ 76 w 86"/>
                <a:gd name="T63" fmla="*/ 60 h 71"/>
                <a:gd name="T64" fmla="*/ 76 w 86"/>
                <a:gd name="T65" fmla="*/ 60 h 71"/>
                <a:gd name="T66" fmla="*/ 83 w 86"/>
                <a:gd name="T67" fmla="*/ 50 h 71"/>
                <a:gd name="T68" fmla="*/ 83 w 86"/>
                <a:gd name="T69" fmla="*/ 50 h 71"/>
                <a:gd name="T70" fmla="*/ 83 w 86"/>
                <a:gd name="T71" fmla="*/ 50 h 71"/>
                <a:gd name="T72" fmla="*/ 86 w 86"/>
                <a:gd name="T73" fmla="*/ 36 h 71"/>
                <a:gd name="T74" fmla="*/ 82 w 86"/>
                <a:gd name="T75" fmla="*/ 20 h 71"/>
                <a:gd name="T76" fmla="*/ 82 w 86"/>
                <a:gd name="T77" fmla="*/ 20 h 71"/>
                <a:gd name="T78" fmla="*/ 82 w 86"/>
                <a:gd name="T79" fmla="*/ 20 h 71"/>
                <a:gd name="T80" fmla="*/ 82 w 86"/>
                <a:gd name="T81" fmla="*/ 20 h 71"/>
                <a:gd name="T82" fmla="*/ 82 w 86"/>
                <a:gd name="T83" fmla="*/ 20 h 71"/>
                <a:gd name="T84" fmla="*/ 77 w 86"/>
                <a:gd name="T85" fmla="*/ 13 h 71"/>
                <a:gd name="T86" fmla="*/ 77 w 86"/>
                <a:gd name="T87" fmla="*/ 13 h 71"/>
                <a:gd name="T88" fmla="*/ 77 w 86"/>
                <a:gd name="T89" fmla="*/ 13 h 71"/>
                <a:gd name="T90" fmla="*/ 77 w 86"/>
                <a:gd name="T91" fmla="*/ 13 h 71"/>
                <a:gd name="T92" fmla="*/ 77 w 86"/>
                <a:gd name="T93" fmla="*/ 13 h 71"/>
                <a:gd name="T94" fmla="*/ 75 w 86"/>
                <a:gd name="T95" fmla="*/ 11 h 71"/>
                <a:gd name="T96" fmla="*/ 75 w 86"/>
                <a:gd name="T97" fmla="*/ 11 h 71"/>
                <a:gd name="T98" fmla="*/ 74 w 86"/>
                <a:gd name="T99" fmla="*/ 9 h 71"/>
                <a:gd name="T100" fmla="*/ 74 w 86"/>
                <a:gd name="T101" fmla="*/ 9 h 71"/>
                <a:gd name="T102" fmla="*/ 73 w 86"/>
                <a:gd name="T103" fmla="*/ 9 h 71"/>
                <a:gd name="T104" fmla="*/ 64 w 86"/>
                <a:gd name="T105" fmla="*/ 3 h 71"/>
                <a:gd name="T106" fmla="*/ 64 w 86"/>
                <a:gd name="T107" fmla="*/ 3 h 71"/>
                <a:gd name="T108" fmla="*/ 64 w 86"/>
                <a:gd name="T109" fmla="*/ 3 h 71"/>
                <a:gd name="T110" fmla="*/ 53 w 86"/>
                <a:gd name="T111" fmla="*/ 0 h 71"/>
                <a:gd name="T112" fmla="*/ 53 w 86"/>
                <a:gd name="T113" fmla="*/ 0 h 71"/>
                <a:gd name="T114" fmla="*/ 53 w 86"/>
                <a:gd name="T115" fmla="*/ 0 h 71"/>
                <a:gd name="T116" fmla="*/ 52 w 86"/>
                <a:gd name="T117" fmla="*/ 0 h 71"/>
                <a:gd name="T118" fmla="*/ 52 w 86"/>
                <a:gd name="T119" fmla="*/ 0 h 71"/>
                <a:gd name="T120" fmla="*/ 50 w 86"/>
                <a:gd name="T121"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6" h="71">
                  <a:moveTo>
                    <a:pt x="50" y="0"/>
                  </a:moveTo>
                  <a:cubicBezTo>
                    <a:pt x="50" y="0"/>
                    <a:pt x="50" y="0"/>
                    <a:pt x="50" y="0"/>
                  </a:cubicBezTo>
                  <a:cubicBezTo>
                    <a:pt x="41" y="0"/>
                    <a:pt x="32" y="4"/>
                    <a:pt x="25" y="11"/>
                  </a:cubicBezTo>
                  <a:cubicBezTo>
                    <a:pt x="0" y="36"/>
                    <a:pt x="0" y="36"/>
                    <a:pt x="0" y="36"/>
                  </a:cubicBezTo>
                  <a:cubicBezTo>
                    <a:pt x="25" y="61"/>
                    <a:pt x="25" y="61"/>
                    <a:pt x="25" y="61"/>
                  </a:cubicBezTo>
                  <a:cubicBezTo>
                    <a:pt x="32" y="67"/>
                    <a:pt x="41" y="71"/>
                    <a:pt x="50" y="71"/>
                  </a:cubicBezTo>
                  <a:cubicBezTo>
                    <a:pt x="50" y="71"/>
                    <a:pt x="50" y="71"/>
                    <a:pt x="50" y="71"/>
                  </a:cubicBezTo>
                  <a:cubicBezTo>
                    <a:pt x="51" y="71"/>
                    <a:pt x="52" y="71"/>
                    <a:pt x="52" y="71"/>
                  </a:cubicBezTo>
                  <a:cubicBezTo>
                    <a:pt x="52" y="71"/>
                    <a:pt x="52" y="71"/>
                    <a:pt x="52" y="71"/>
                  </a:cubicBezTo>
                  <a:cubicBezTo>
                    <a:pt x="52" y="71"/>
                    <a:pt x="53" y="71"/>
                    <a:pt x="53" y="71"/>
                  </a:cubicBezTo>
                  <a:cubicBezTo>
                    <a:pt x="53" y="71"/>
                    <a:pt x="53" y="71"/>
                    <a:pt x="53" y="71"/>
                  </a:cubicBezTo>
                  <a:cubicBezTo>
                    <a:pt x="53" y="71"/>
                    <a:pt x="53" y="71"/>
                    <a:pt x="53" y="71"/>
                  </a:cubicBezTo>
                  <a:cubicBezTo>
                    <a:pt x="56" y="71"/>
                    <a:pt x="60" y="70"/>
                    <a:pt x="63" y="69"/>
                  </a:cubicBezTo>
                  <a:cubicBezTo>
                    <a:pt x="63" y="69"/>
                    <a:pt x="63" y="69"/>
                    <a:pt x="63" y="69"/>
                  </a:cubicBezTo>
                  <a:cubicBezTo>
                    <a:pt x="63" y="69"/>
                    <a:pt x="63" y="69"/>
                    <a:pt x="63" y="69"/>
                  </a:cubicBezTo>
                  <a:cubicBezTo>
                    <a:pt x="63" y="68"/>
                    <a:pt x="63" y="68"/>
                    <a:pt x="64" y="68"/>
                  </a:cubicBezTo>
                  <a:cubicBezTo>
                    <a:pt x="64" y="68"/>
                    <a:pt x="64" y="68"/>
                    <a:pt x="64" y="68"/>
                  </a:cubicBezTo>
                  <a:cubicBezTo>
                    <a:pt x="68" y="67"/>
                    <a:pt x="72" y="64"/>
                    <a:pt x="75" y="61"/>
                  </a:cubicBezTo>
                  <a:cubicBezTo>
                    <a:pt x="75" y="61"/>
                    <a:pt x="75" y="61"/>
                    <a:pt x="75" y="61"/>
                  </a:cubicBezTo>
                  <a:cubicBezTo>
                    <a:pt x="75" y="61"/>
                    <a:pt x="75" y="61"/>
                    <a:pt x="75" y="61"/>
                  </a:cubicBezTo>
                  <a:cubicBezTo>
                    <a:pt x="75" y="61"/>
                    <a:pt x="75" y="61"/>
                    <a:pt x="75" y="61"/>
                  </a:cubicBezTo>
                  <a:cubicBezTo>
                    <a:pt x="75" y="61"/>
                    <a:pt x="75" y="61"/>
                    <a:pt x="75" y="61"/>
                  </a:cubicBezTo>
                  <a:cubicBezTo>
                    <a:pt x="75" y="61"/>
                    <a:pt x="75" y="61"/>
                    <a:pt x="75" y="61"/>
                  </a:cubicBezTo>
                  <a:cubicBezTo>
                    <a:pt x="75" y="61"/>
                    <a:pt x="75" y="61"/>
                    <a:pt x="75" y="61"/>
                  </a:cubicBezTo>
                  <a:cubicBezTo>
                    <a:pt x="75" y="61"/>
                    <a:pt x="75" y="61"/>
                    <a:pt x="75" y="61"/>
                  </a:cubicBezTo>
                  <a:cubicBezTo>
                    <a:pt x="75" y="61"/>
                    <a:pt x="75" y="61"/>
                    <a:pt x="75" y="61"/>
                  </a:cubicBezTo>
                  <a:cubicBezTo>
                    <a:pt x="75" y="61"/>
                    <a:pt x="75" y="61"/>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9" y="57"/>
                    <a:pt x="81" y="54"/>
                    <a:pt x="83" y="50"/>
                  </a:cubicBezTo>
                  <a:cubicBezTo>
                    <a:pt x="83" y="50"/>
                    <a:pt x="83" y="50"/>
                    <a:pt x="83" y="50"/>
                  </a:cubicBezTo>
                  <a:cubicBezTo>
                    <a:pt x="83" y="50"/>
                    <a:pt x="83" y="50"/>
                    <a:pt x="83" y="50"/>
                  </a:cubicBezTo>
                  <a:cubicBezTo>
                    <a:pt x="85" y="45"/>
                    <a:pt x="86" y="40"/>
                    <a:pt x="86" y="36"/>
                  </a:cubicBezTo>
                  <a:cubicBezTo>
                    <a:pt x="86" y="30"/>
                    <a:pt x="85" y="25"/>
                    <a:pt x="82" y="20"/>
                  </a:cubicBezTo>
                  <a:cubicBezTo>
                    <a:pt x="82" y="20"/>
                    <a:pt x="82" y="20"/>
                    <a:pt x="82" y="20"/>
                  </a:cubicBezTo>
                  <a:cubicBezTo>
                    <a:pt x="82" y="20"/>
                    <a:pt x="82" y="20"/>
                    <a:pt x="82" y="20"/>
                  </a:cubicBezTo>
                  <a:cubicBezTo>
                    <a:pt x="82" y="20"/>
                    <a:pt x="82" y="20"/>
                    <a:pt x="82" y="20"/>
                  </a:cubicBezTo>
                  <a:cubicBezTo>
                    <a:pt x="82" y="20"/>
                    <a:pt x="82" y="20"/>
                    <a:pt x="82" y="20"/>
                  </a:cubicBezTo>
                  <a:cubicBezTo>
                    <a:pt x="81" y="18"/>
                    <a:pt x="79" y="15"/>
                    <a:pt x="77" y="13"/>
                  </a:cubicBezTo>
                  <a:cubicBezTo>
                    <a:pt x="77" y="13"/>
                    <a:pt x="77" y="13"/>
                    <a:pt x="77" y="13"/>
                  </a:cubicBezTo>
                  <a:cubicBezTo>
                    <a:pt x="77" y="13"/>
                    <a:pt x="77" y="13"/>
                    <a:pt x="77" y="13"/>
                  </a:cubicBezTo>
                  <a:cubicBezTo>
                    <a:pt x="77" y="13"/>
                    <a:pt x="77" y="13"/>
                    <a:pt x="77" y="13"/>
                  </a:cubicBezTo>
                  <a:cubicBezTo>
                    <a:pt x="77" y="13"/>
                    <a:pt x="77" y="13"/>
                    <a:pt x="77" y="13"/>
                  </a:cubicBezTo>
                  <a:cubicBezTo>
                    <a:pt x="77" y="12"/>
                    <a:pt x="76" y="11"/>
                    <a:pt x="75" y="11"/>
                  </a:cubicBezTo>
                  <a:cubicBezTo>
                    <a:pt x="75" y="11"/>
                    <a:pt x="75" y="11"/>
                    <a:pt x="75" y="11"/>
                  </a:cubicBezTo>
                  <a:cubicBezTo>
                    <a:pt x="75" y="10"/>
                    <a:pt x="74" y="10"/>
                    <a:pt x="74" y="9"/>
                  </a:cubicBezTo>
                  <a:cubicBezTo>
                    <a:pt x="74" y="9"/>
                    <a:pt x="74" y="9"/>
                    <a:pt x="74" y="9"/>
                  </a:cubicBezTo>
                  <a:cubicBezTo>
                    <a:pt x="73" y="9"/>
                    <a:pt x="73" y="9"/>
                    <a:pt x="73" y="9"/>
                  </a:cubicBezTo>
                  <a:cubicBezTo>
                    <a:pt x="71" y="6"/>
                    <a:pt x="67" y="4"/>
                    <a:pt x="64" y="3"/>
                  </a:cubicBezTo>
                  <a:cubicBezTo>
                    <a:pt x="64" y="3"/>
                    <a:pt x="64" y="3"/>
                    <a:pt x="64" y="3"/>
                  </a:cubicBezTo>
                  <a:cubicBezTo>
                    <a:pt x="64" y="3"/>
                    <a:pt x="64" y="3"/>
                    <a:pt x="64" y="3"/>
                  </a:cubicBezTo>
                  <a:cubicBezTo>
                    <a:pt x="60" y="2"/>
                    <a:pt x="57" y="1"/>
                    <a:pt x="53" y="0"/>
                  </a:cubicBezTo>
                  <a:cubicBezTo>
                    <a:pt x="53" y="0"/>
                    <a:pt x="53" y="0"/>
                    <a:pt x="53" y="0"/>
                  </a:cubicBezTo>
                  <a:cubicBezTo>
                    <a:pt x="53" y="0"/>
                    <a:pt x="53" y="0"/>
                    <a:pt x="53" y="0"/>
                  </a:cubicBezTo>
                  <a:cubicBezTo>
                    <a:pt x="53" y="0"/>
                    <a:pt x="52" y="0"/>
                    <a:pt x="52" y="0"/>
                  </a:cubicBezTo>
                  <a:cubicBezTo>
                    <a:pt x="52" y="0"/>
                    <a:pt x="52" y="0"/>
                    <a:pt x="52" y="0"/>
                  </a:cubicBezTo>
                  <a:cubicBezTo>
                    <a:pt x="52" y="0"/>
                    <a:pt x="51" y="0"/>
                    <a:pt x="50" y="0"/>
                  </a:cubicBezTo>
                </a:path>
              </a:pathLst>
            </a:custGeom>
            <a:solidFill>
              <a:schemeClr val="accent3">
                <a:lumMod val="50000"/>
              </a:schemeClr>
            </a:solidFill>
            <a:ln>
              <a:solidFill>
                <a:schemeClr val="accent3">
                  <a:lumMod val="50000"/>
                </a:schemeClr>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mn-lt"/>
                <a:ea typeface="MS PGothic" panose="020B0600070205080204" pitchFamily="34" charset="-128"/>
              </a:endParaRPr>
            </a:p>
          </p:txBody>
        </p:sp>
      </p:grpSp>
      <p:grpSp>
        <p:nvGrpSpPr>
          <p:cNvPr id="240" name="Group 174">
            <a:extLst>
              <a:ext uri="{FF2B5EF4-FFF2-40B4-BE49-F238E27FC236}">
                <a16:creationId xmlns:a16="http://schemas.microsoft.com/office/drawing/2014/main" id="{372F8584-0E8D-A74D-9F96-3A034FDB465D}"/>
              </a:ext>
            </a:extLst>
          </p:cNvPr>
          <p:cNvGrpSpPr>
            <a:grpSpLocks noChangeAspect="1"/>
          </p:cNvGrpSpPr>
          <p:nvPr/>
        </p:nvGrpSpPr>
        <p:grpSpPr>
          <a:xfrm>
            <a:off x="3636542" y="2695360"/>
            <a:ext cx="661849" cy="280687"/>
            <a:chOff x="7413625" y="909638"/>
            <a:chExt cx="1167897" cy="495300"/>
          </a:xfrm>
        </p:grpSpPr>
        <p:sp>
          <p:nvSpPr>
            <p:cNvPr id="241" name="Freeform 56">
              <a:extLst>
                <a:ext uri="{FF2B5EF4-FFF2-40B4-BE49-F238E27FC236}">
                  <a16:creationId xmlns:a16="http://schemas.microsoft.com/office/drawing/2014/main" id="{C66A35B4-F585-7745-9A52-E5EBF7FFFFBD}"/>
                </a:ext>
              </a:extLst>
            </p:cNvPr>
            <p:cNvSpPr>
              <a:spLocks noEditPoints="1"/>
            </p:cNvSpPr>
            <p:nvPr/>
          </p:nvSpPr>
          <p:spPr bwMode="auto">
            <a:xfrm>
              <a:off x="7413625" y="1095375"/>
              <a:ext cx="1160463" cy="123825"/>
            </a:xfrm>
            <a:custGeom>
              <a:avLst/>
              <a:gdLst>
                <a:gd name="T0" fmla="*/ 654 w 664"/>
                <a:gd name="T1" fmla="*/ 60 h 71"/>
                <a:gd name="T2" fmla="*/ 653 w 664"/>
                <a:gd name="T3" fmla="*/ 61 h 71"/>
                <a:gd name="T4" fmla="*/ 653 w 664"/>
                <a:gd name="T5" fmla="*/ 61 h 71"/>
                <a:gd name="T6" fmla="*/ 654 w 664"/>
                <a:gd name="T7" fmla="*/ 60 h 71"/>
                <a:gd name="T8" fmla="*/ 654 w 664"/>
                <a:gd name="T9" fmla="*/ 60 h 71"/>
                <a:gd name="T10" fmla="*/ 654 w 664"/>
                <a:gd name="T11" fmla="*/ 60 h 71"/>
                <a:gd name="T12" fmla="*/ 654 w 664"/>
                <a:gd name="T13" fmla="*/ 60 h 71"/>
                <a:gd name="T14" fmla="*/ 654 w 664"/>
                <a:gd name="T15" fmla="*/ 60 h 71"/>
                <a:gd name="T16" fmla="*/ 654 w 664"/>
                <a:gd name="T17" fmla="*/ 60 h 71"/>
                <a:gd name="T18" fmla="*/ 654 w 664"/>
                <a:gd name="T19" fmla="*/ 60 h 71"/>
                <a:gd name="T20" fmla="*/ 654 w 664"/>
                <a:gd name="T21" fmla="*/ 60 h 71"/>
                <a:gd name="T22" fmla="*/ 654 w 664"/>
                <a:gd name="T23" fmla="*/ 60 h 71"/>
                <a:gd name="T24" fmla="*/ 654 w 664"/>
                <a:gd name="T25" fmla="*/ 60 h 71"/>
                <a:gd name="T26" fmla="*/ 661 w 664"/>
                <a:gd name="T27" fmla="*/ 50 h 71"/>
                <a:gd name="T28" fmla="*/ 661 w 664"/>
                <a:gd name="T29" fmla="*/ 50 h 71"/>
                <a:gd name="T30" fmla="*/ 661 w 664"/>
                <a:gd name="T31" fmla="*/ 50 h 71"/>
                <a:gd name="T32" fmla="*/ 660 w 664"/>
                <a:gd name="T33" fmla="*/ 20 h 71"/>
                <a:gd name="T34" fmla="*/ 664 w 664"/>
                <a:gd name="T35" fmla="*/ 36 h 71"/>
                <a:gd name="T36" fmla="*/ 661 w 664"/>
                <a:gd name="T37" fmla="*/ 50 h 71"/>
                <a:gd name="T38" fmla="*/ 664 w 664"/>
                <a:gd name="T39" fmla="*/ 36 h 71"/>
                <a:gd name="T40" fmla="*/ 660 w 664"/>
                <a:gd name="T41" fmla="*/ 20 h 71"/>
                <a:gd name="T42" fmla="*/ 660 w 664"/>
                <a:gd name="T43" fmla="*/ 20 h 71"/>
                <a:gd name="T44" fmla="*/ 660 w 664"/>
                <a:gd name="T45" fmla="*/ 20 h 71"/>
                <a:gd name="T46" fmla="*/ 660 w 664"/>
                <a:gd name="T47" fmla="*/ 20 h 71"/>
                <a:gd name="T48" fmla="*/ 660 w 664"/>
                <a:gd name="T49" fmla="*/ 20 h 71"/>
                <a:gd name="T50" fmla="*/ 660 w 664"/>
                <a:gd name="T51" fmla="*/ 20 h 71"/>
                <a:gd name="T52" fmla="*/ 660 w 664"/>
                <a:gd name="T53" fmla="*/ 20 h 71"/>
                <a:gd name="T54" fmla="*/ 655 w 664"/>
                <a:gd name="T55" fmla="*/ 13 h 71"/>
                <a:gd name="T56" fmla="*/ 655 w 664"/>
                <a:gd name="T57" fmla="*/ 13 h 71"/>
                <a:gd name="T58" fmla="*/ 655 w 664"/>
                <a:gd name="T59" fmla="*/ 13 h 71"/>
                <a:gd name="T60" fmla="*/ 655 w 664"/>
                <a:gd name="T61" fmla="*/ 13 h 71"/>
                <a:gd name="T62" fmla="*/ 655 w 664"/>
                <a:gd name="T63" fmla="*/ 13 h 71"/>
                <a:gd name="T64" fmla="*/ 655 w 664"/>
                <a:gd name="T65" fmla="*/ 13 h 71"/>
                <a:gd name="T66" fmla="*/ 653 w 664"/>
                <a:gd name="T67" fmla="*/ 10 h 71"/>
                <a:gd name="T68" fmla="*/ 653 w 664"/>
                <a:gd name="T69" fmla="*/ 11 h 71"/>
                <a:gd name="T70" fmla="*/ 653 w 664"/>
                <a:gd name="T71" fmla="*/ 11 h 71"/>
                <a:gd name="T72" fmla="*/ 655 w 664"/>
                <a:gd name="T73" fmla="*/ 13 h 71"/>
                <a:gd name="T74" fmla="*/ 653 w 664"/>
                <a:gd name="T75" fmla="*/ 10 h 71"/>
                <a:gd name="T76" fmla="*/ 543 w 664"/>
                <a:gd name="T77" fmla="*/ 0 h 71"/>
                <a:gd name="T78" fmla="*/ 35 w 664"/>
                <a:gd name="T79" fmla="*/ 0 h 71"/>
                <a:gd name="T80" fmla="*/ 0 w 664"/>
                <a:gd name="T81" fmla="*/ 36 h 71"/>
                <a:gd name="T82" fmla="*/ 35 w 664"/>
                <a:gd name="T83" fmla="*/ 71 h 71"/>
                <a:gd name="T84" fmla="*/ 543 w 664"/>
                <a:gd name="T85" fmla="*/ 71 h 71"/>
                <a:gd name="T86" fmla="*/ 578 w 664"/>
                <a:gd name="T87" fmla="*/ 36 h 71"/>
                <a:gd name="T88" fmla="*/ 543 w 664"/>
                <a:gd name="T89"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64" h="71">
                  <a:moveTo>
                    <a:pt x="654" y="60"/>
                  </a:moveTo>
                  <a:cubicBezTo>
                    <a:pt x="653" y="61"/>
                    <a:pt x="653" y="61"/>
                    <a:pt x="653" y="61"/>
                  </a:cubicBezTo>
                  <a:cubicBezTo>
                    <a:pt x="653" y="61"/>
                    <a:pt x="653" y="61"/>
                    <a:pt x="653" y="61"/>
                  </a:cubicBezTo>
                  <a:cubicBezTo>
                    <a:pt x="653" y="61"/>
                    <a:pt x="653" y="61"/>
                    <a:pt x="654" y="60"/>
                  </a:cubicBezTo>
                  <a:moveTo>
                    <a:pt x="654" y="60"/>
                  </a:moveTo>
                  <a:cubicBezTo>
                    <a:pt x="654" y="60"/>
                    <a:pt x="654" y="60"/>
                    <a:pt x="654" y="60"/>
                  </a:cubicBezTo>
                  <a:cubicBezTo>
                    <a:pt x="654" y="60"/>
                    <a:pt x="654" y="60"/>
                    <a:pt x="654" y="60"/>
                  </a:cubicBezTo>
                  <a:moveTo>
                    <a:pt x="654" y="60"/>
                  </a:moveTo>
                  <a:cubicBezTo>
                    <a:pt x="654" y="60"/>
                    <a:pt x="654" y="60"/>
                    <a:pt x="654" y="60"/>
                  </a:cubicBezTo>
                  <a:cubicBezTo>
                    <a:pt x="654" y="60"/>
                    <a:pt x="654" y="60"/>
                    <a:pt x="654" y="60"/>
                  </a:cubicBezTo>
                  <a:moveTo>
                    <a:pt x="654" y="60"/>
                  </a:moveTo>
                  <a:cubicBezTo>
                    <a:pt x="654" y="60"/>
                    <a:pt x="654" y="60"/>
                    <a:pt x="654" y="60"/>
                  </a:cubicBezTo>
                  <a:cubicBezTo>
                    <a:pt x="654" y="60"/>
                    <a:pt x="654" y="60"/>
                    <a:pt x="654" y="60"/>
                  </a:cubicBezTo>
                  <a:moveTo>
                    <a:pt x="661" y="50"/>
                  </a:moveTo>
                  <a:cubicBezTo>
                    <a:pt x="661" y="50"/>
                    <a:pt x="661" y="50"/>
                    <a:pt x="661" y="50"/>
                  </a:cubicBezTo>
                  <a:cubicBezTo>
                    <a:pt x="661" y="50"/>
                    <a:pt x="661" y="50"/>
                    <a:pt x="661" y="50"/>
                  </a:cubicBezTo>
                  <a:moveTo>
                    <a:pt x="660" y="20"/>
                  </a:moveTo>
                  <a:cubicBezTo>
                    <a:pt x="663" y="25"/>
                    <a:pt x="664" y="30"/>
                    <a:pt x="664" y="36"/>
                  </a:cubicBezTo>
                  <a:cubicBezTo>
                    <a:pt x="664" y="40"/>
                    <a:pt x="663" y="45"/>
                    <a:pt x="661" y="50"/>
                  </a:cubicBezTo>
                  <a:cubicBezTo>
                    <a:pt x="663" y="45"/>
                    <a:pt x="664" y="41"/>
                    <a:pt x="664" y="36"/>
                  </a:cubicBezTo>
                  <a:cubicBezTo>
                    <a:pt x="664" y="30"/>
                    <a:pt x="662" y="25"/>
                    <a:pt x="660" y="20"/>
                  </a:cubicBezTo>
                  <a:moveTo>
                    <a:pt x="660" y="20"/>
                  </a:moveTo>
                  <a:cubicBezTo>
                    <a:pt x="660" y="20"/>
                    <a:pt x="660" y="20"/>
                    <a:pt x="660" y="20"/>
                  </a:cubicBezTo>
                  <a:cubicBezTo>
                    <a:pt x="660" y="20"/>
                    <a:pt x="660" y="20"/>
                    <a:pt x="660" y="20"/>
                  </a:cubicBezTo>
                  <a:moveTo>
                    <a:pt x="660" y="20"/>
                  </a:moveTo>
                  <a:cubicBezTo>
                    <a:pt x="660" y="20"/>
                    <a:pt x="660" y="20"/>
                    <a:pt x="660" y="20"/>
                  </a:cubicBezTo>
                  <a:cubicBezTo>
                    <a:pt x="660" y="20"/>
                    <a:pt x="660" y="20"/>
                    <a:pt x="660" y="20"/>
                  </a:cubicBezTo>
                  <a:moveTo>
                    <a:pt x="655" y="13"/>
                  </a:moveTo>
                  <a:cubicBezTo>
                    <a:pt x="655" y="13"/>
                    <a:pt x="655" y="13"/>
                    <a:pt x="655" y="13"/>
                  </a:cubicBezTo>
                  <a:cubicBezTo>
                    <a:pt x="655" y="13"/>
                    <a:pt x="655" y="13"/>
                    <a:pt x="655" y="13"/>
                  </a:cubicBezTo>
                  <a:moveTo>
                    <a:pt x="655" y="13"/>
                  </a:moveTo>
                  <a:cubicBezTo>
                    <a:pt x="655" y="13"/>
                    <a:pt x="655" y="13"/>
                    <a:pt x="655" y="13"/>
                  </a:cubicBezTo>
                  <a:cubicBezTo>
                    <a:pt x="655" y="13"/>
                    <a:pt x="655" y="13"/>
                    <a:pt x="655" y="13"/>
                  </a:cubicBezTo>
                  <a:moveTo>
                    <a:pt x="653" y="10"/>
                  </a:moveTo>
                  <a:cubicBezTo>
                    <a:pt x="653" y="11"/>
                    <a:pt x="653" y="11"/>
                    <a:pt x="653" y="11"/>
                  </a:cubicBezTo>
                  <a:cubicBezTo>
                    <a:pt x="653" y="11"/>
                    <a:pt x="653" y="11"/>
                    <a:pt x="653" y="11"/>
                  </a:cubicBezTo>
                  <a:cubicBezTo>
                    <a:pt x="654" y="11"/>
                    <a:pt x="655" y="12"/>
                    <a:pt x="655" y="13"/>
                  </a:cubicBezTo>
                  <a:cubicBezTo>
                    <a:pt x="655" y="12"/>
                    <a:pt x="654" y="11"/>
                    <a:pt x="653" y="10"/>
                  </a:cubicBezTo>
                  <a:moveTo>
                    <a:pt x="543" y="0"/>
                  </a:moveTo>
                  <a:cubicBezTo>
                    <a:pt x="35" y="0"/>
                    <a:pt x="35" y="0"/>
                    <a:pt x="35" y="0"/>
                  </a:cubicBezTo>
                  <a:cubicBezTo>
                    <a:pt x="15" y="0"/>
                    <a:pt x="0" y="16"/>
                    <a:pt x="0" y="36"/>
                  </a:cubicBezTo>
                  <a:cubicBezTo>
                    <a:pt x="0" y="55"/>
                    <a:pt x="15" y="71"/>
                    <a:pt x="35" y="71"/>
                  </a:cubicBezTo>
                  <a:cubicBezTo>
                    <a:pt x="543" y="71"/>
                    <a:pt x="543" y="71"/>
                    <a:pt x="543" y="71"/>
                  </a:cubicBezTo>
                  <a:cubicBezTo>
                    <a:pt x="578" y="36"/>
                    <a:pt x="578" y="36"/>
                    <a:pt x="578" y="36"/>
                  </a:cubicBezTo>
                  <a:cubicBezTo>
                    <a:pt x="543" y="0"/>
                    <a:pt x="543" y="0"/>
                    <a:pt x="543" y="0"/>
                  </a:cubicBezTo>
                </a:path>
              </a:pathLst>
            </a:custGeom>
            <a:solidFill>
              <a:schemeClr val="accent3"/>
            </a:solidFill>
            <a:ln>
              <a:solidFill>
                <a:schemeClr val="accent3"/>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mn-lt"/>
                <a:ea typeface="MS PGothic" panose="020B0600070205080204" pitchFamily="34" charset="-128"/>
              </a:endParaRPr>
            </a:p>
          </p:txBody>
        </p:sp>
        <p:sp>
          <p:nvSpPr>
            <p:cNvPr id="242" name="Freeform 57">
              <a:extLst>
                <a:ext uri="{FF2B5EF4-FFF2-40B4-BE49-F238E27FC236}">
                  <a16:creationId xmlns:a16="http://schemas.microsoft.com/office/drawing/2014/main" id="{FDEAA57E-3A27-2C4B-9B6D-131E470A40B1}"/>
                </a:ext>
              </a:extLst>
            </p:cNvPr>
            <p:cNvSpPr>
              <a:spLocks/>
            </p:cNvSpPr>
            <p:nvPr/>
          </p:nvSpPr>
          <p:spPr bwMode="auto">
            <a:xfrm>
              <a:off x="8259763" y="909638"/>
              <a:ext cx="295275" cy="203200"/>
            </a:xfrm>
            <a:custGeom>
              <a:avLst/>
              <a:gdLst>
                <a:gd name="T0" fmla="*/ 38 w 169"/>
                <a:gd name="T1" fmla="*/ 0 h 116"/>
                <a:gd name="T2" fmla="*/ 13 w 169"/>
                <a:gd name="T3" fmla="*/ 11 h 116"/>
                <a:gd name="T4" fmla="*/ 13 w 169"/>
                <a:gd name="T5" fmla="*/ 61 h 116"/>
                <a:gd name="T6" fmla="*/ 59 w 169"/>
                <a:gd name="T7" fmla="*/ 106 h 116"/>
                <a:gd name="T8" fmla="*/ 144 w 169"/>
                <a:gd name="T9" fmla="*/ 106 h 116"/>
                <a:gd name="T10" fmla="*/ 144 w 169"/>
                <a:gd name="T11" fmla="*/ 106 h 116"/>
                <a:gd name="T12" fmla="*/ 146 w 169"/>
                <a:gd name="T13" fmla="*/ 106 h 116"/>
                <a:gd name="T14" fmla="*/ 146 w 169"/>
                <a:gd name="T15" fmla="*/ 106 h 116"/>
                <a:gd name="T16" fmla="*/ 147 w 169"/>
                <a:gd name="T17" fmla="*/ 106 h 116"/>
                <a:gd name="T18" fmla="*/ 147 w 169"/>
                <a:gd name="T19" fmla="*/ 106 h 116"/>
                <a:gd name="T20" fmla="*/ 147 w 169"/>
                <a:gd name="T21" fmla="*/ 106 h 116"/>
                <a:gd name="T22" fmla="*/ 158 w 169"/>
                <a:gd name="T23" fmla="*/ 109 h 116"/>
                <a:gd name="T24" fmla="*/ 158 w 169"/>
                <a:gd name="T25" fmla="*/ 109 h 116"/>
                <a:gd name="T26" fmla="*/ 158 w 169"/>
                <a:gd name="T27" fmla="*/ 109 h 116"/>
                <a:gd name="T28" fmla="*/ 167 w 169"/>
                <a:gd name="T29" fmla="*/ 115 h 116"/>
                <a:gd name="T30" fmla="*/ 168 w 169"/>
                <a:gd name="T31" fmla="*/ 115 h 116"/>
                <a:gd name="T32" fmla="*/ 168 w 169"/>
                <a:gd name="T33" fmla="*/ 115 h 116"/>
                <a:gd name="T34" fmla="*/ 169 w 169"/>
                <a:gd name="T35" fmla="*/ 116 h 116"/>
                <a:gd name="T36" fmla="*/ 63 w 169"/>
                <a:gd name="T37" fmla="*/ 11 h 116"/>
                <a:gd name="T38" fmla="*/ 38 w 169"/>
                <a:gd name="T39"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69" h="116">
                  <a:moveTo>
                    <a:pt x="38" y="0"/>
                  </a:moveTo>
                  <a:cubicBezTo>
                    <a:pt x="29" y="0"/>
                    <a:pt x="20" y="4"/>
                    <a:pt x="13" y="11"/>
                  </a:cubicBezTo>
                  <a:cubicBezTo>
                    <a:pt x="0" y="25"/>
                    <a:pt x="0" y="47"/>
                    <a:pt x="13" y="61"/>
                  </a:cubicBezTo>
                  <a:cubicBezTo>
                    <a:pt x="59" y="106"/>
                    <a:pt x="59" y="106"/>
                    <a:pt x="59" y="106"/>
                  </a:cubicBezTo>
                  <a:cubicBezTo>
                    <a:pt x="144" y="106"/>
                    <a:pt x="144" y="106"/>
                    <a:pt x="144" y="106"/>
                  </a:cubicBezTo>
                  <a:cubicBezTo>
                    <a:pt x="144" y="106"/>
                    <a:pt x="144" y="106"/>
                    <a:pt x="144" y="106"/>
                  </a:cubicBezTo>
                  <a:cubicBezTo>
                    <a:pt x="145" y="106"/>
                    <a:pt x="146" y="106"/>
                    <a:pt x="146" y="106"/>
                  </a:cubicBezTo>
                  <a:cubicBezTo>
                    <a:pt x="146" y="106"/>
                    <a:pt x="146" y="106"/>
                    <a:pt x="146" y="106"/>
                  </a:cubicBezTo>
                  <a:cubicBezTo>
                    <a:pt x="146" y="106"/>
                    <a:pt x="147" y="106"/>
                    <a:pt x="147" y="106"/>
                  </a:cubicBezTo>
                  <a:cubicBezTo>
                    <a:pt x="147" y="106"/>
                    <a:pt x="147" y="106"/>
                    <a:pt x="147" y="106"/>
                  </a:cubicBezTo>
                  <a:cubicBezTo>
                    <a:pt x="147" y="106"/>
                    <a:pt x="147" y="106"/>
                    <a:pt x="147" y="106"/>
                  </a:cubicBezTo>
                  <a:cubicBezTo>
                    <a:pt x="151" y="107"/>
                    <a:pt x="154" y="108"/>
                    <a:pt x="158" y="109"/>
                  </a:cubicBezTo>
                  <a:cubicBezTo>
                    <a:pt x="158" y="109"/>
                    <a:pt x="158" y="109"/>
                    <a:pt x="158" y="109"/>
                  </a:cubicBezTo>
                  <a:cubicBezTo>
                    <a:pt x="158" y="109"/>
                    <a:pt x="158" y="109"/>
                    <a:pt x="158" y="109"/>
                  </a:cubicBezTo>
                  <a:cubicBezTo>
                    <a:pt x="161" y="110"/>
                    <a:pt x="165" y="112"/>
                    <a:pt x="167" y="115"/>
                  </a:cubicBezTo>
                  <a:cubicBezTo>
                    <a:pt x="167" y="115"/>
                    <a:pt x="167" y="115"/>
                    <a:pt x="168" y="115"/>
                  </a:cubicBezTo>
                  <a:cubicBezTo>
                    <a:pt x="168" y="115"/>
                    <a:pt x="168" y="115"/>
                    <a:pt x="168" y="115"/>
                  </a:cubicBezTo>
                  <a:cubicBezTo>
                    <a:pt x="168" y="115"/>
                    <a:pt x="169" y="116"/>
                    <a:pt x="169" y="116"/>
                  </a:cubicBezTo>
                  <a:cubicBezTo>
                    <a:pt x="63" y="11"/>
                    <a:pt x="63" y="11"/>
                    <a:pt x="63" y="11"/>
                  </a:cubicBezTo>
                  <a:cubicBezTo>
                    <a:pt x="57" y="4"/>
                    <a:pt x="48" y="0"/>
                    <a:pt x="38" y="0"/>
                  </a:cubicBezTo>
                </a:path>
              </a:pathLst>
            </a:custGeom>
            <a:solidFill>
              <a:schemeClr val="accent3"/>
            </a:solidFill>
            <a:ln>
              <a:solidFill>
                <a:schemeClr val="accent3"/>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mn-lt"/>
                <a:ea typeface="MS PGothic" panose="020B0600070205080204" pitchFamily="34" charset="-128"/>
              </a:endParaRPr>
            </a:p>
          </p:txBody>
        </p:sp>
        <p:sp>
          <p:nvSpPr>
            <p:cNvPr id="243" name="Freeform 58">
              <a:extLst>
                <a:ext uri="{FF2B5EF4-FFF2-40B4-BE49-F238E27FC236}">
                  <a16:creationId xmlns:a16="http://schemas.microsoft.com/office/drawing/2014/main" id="{6E3289FB-7BF5-C543-AA10-BF3E5381B9B6}"/>
                </a:ext>
              </a:extLst>
            </p:cNvPr>
            <p:cNvSpPr>
              <a:spLocks noEditPoints="1"/>
            </p:cNvSpPr>
            <p:nvPr/>
          </p:nvSpPr>
          <p:spPr bwMode="auto">
            <a:xfrm>
              <a:off x="8362950" y="1095375"/>
              <a:ext cx="192088" cy="63500"/>
            </a:xfrm>
            <a:custGeom>
              <a:avLst/>
              <a:gdLst>
                <a:gd name="T0" fmla="*/ 109 w 110"/>
                <a:gd name="T1" fmla="*/ 9 h 36"/>
                <a:gd name="T2" fmla="*/ 110 w 110"/>
                <a:gd name="T3" fmla="*/ 11 h 36"/>
                <a:gd name="T4" fmla="*/ 110 w 110"/>
                <a:gd name="T5" fmla="*/ 10 h 36"/>
                <a:gd name="T6" fmla="*/ 109 w 110"/>
                <a:gd name="T7" fmla="*/ 9 h 36"/>
                <a:gd name="T8" fmla="*/ 108 w 110"/>
                <a:gd name="T9" fmla="*/ 9 h 36"/>
                <a:gd name="T10" fmla="*/ 109 w 110"/>
                <a:gd name="T11" fmla="*/ 9 h 36"/>
                <a:gd name="T12" fmla="*/ 108 w 110"/>
                <a:gd name="T13" fmla="*/ 9 h 36"/>
                <a:gd name="T14" fmla="*/ 99 w 110"/>
                <a:gd name="T15" fmla="*/ 3 h 36"/>
                <a:gd name="T16" fmla="*/ 99 w 110"/>
                <a:gd name="T17" fmla="*/ 3 h 36"/>
                <a:gd name="T18" fmla="*/ 99 w 110"/>
                <a:gd name="T19" fmla="*/ 3 h 36"/>
                <a:gd name="T20" fmla="*/ 88 w 110"/>
                <a:gd name="T21" fmla="*/ 0 h 36"/>
                <a:gd name="T22" fmla="*/ 99 w 110"/>
                <a:gd name="T23" fmla="*/ 3 h 36"/>
                <a:gd name="T24" fmla="*/ 88 w 110"/>
                <a:gd name="T25" fmla="*/ 0 h 36"/>
                <a:gd name="T26" fmla="*/ 88 w 110"/>
                <a:gd name="T27" fmla="*/ 0 h 36"/>
                <a:gd name="T28" fmla="*/ 88 w 110"/>
                <a:gd name="T29" fmla="*/ 0 h 36"/>
                <a:gd name="T30" fmla="*/ 88 w 110"/>
                <a:gd name="T31" fmla="*/ 0 h 36"/>
                <a:gd name="T32" fmla="*/ 87 w 110"/>
                <a:gd name="T33" fmla="*/ 0 h 36"/>
                <a:gd name="T34" fmla="*/ 87 w 110"/>
                <a:gd name="T35" fmla="*/ 0 h 36"/>
                <a:gd name="T36" fmla="*/ 87 w 110"/>
                <a:gd name="T37" fmla="*/ 0 h 36"/>
                <a:gd name="T38" fmla="*/ 85 w 110"/>
                <a:gd name="T39" fmla="*/ 0 h 36"/>
                <a:gd name="T40" fmla="*/ 0 w 110"/>
                <a:gd name="T41" fmla="*/ 0 h 36"/>
                <a:gd name="T42" fmla="*/ 35 w 110"/>
                <a:gd name="T43" fmla="*/ 36 h 36"/>
                <a:gd name="T44" fmla="*/ 60 w 110"/>
                <a:gd name="T45" fmla="*/ 11 h 36"/>
                <a:gd name="T46" fmla="*/ 85 w 110"/>
                <a:gd name="T47"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0" h="36">
                  <a:moveTo>
                    <a:pt x="109" y="9"/>
                  </a:moveTo>
                  <a:cubicBezTo>
                    <a:pt x="109" y="10"/>
                    <a:pt x="110" y="10"/>
                    <a:pt x="110" y="11"/>
                  </a:cubicBezTo>
                  <a:cubicBezTo>
                    <a:pt x="110" y="10"/>
                    <a:pt x="110" y="10"/>
                    <a:pt x="110" y="10"/>
                  </a:cubicBezTo>
                  <a:cubicBezTo>
                    <a:pt x="110" y="10"/>
                    <a:pt x="109" y="9"/>
                    <a:pt x="109" y="9"/>
                  </a:cubicBezTo>
                  <a:moveTo>
                    <a:pt x="108" y="9"/>
                  </a:moveTo>
                  <a:cubicBezTo>
                    <a:pt x="108" y="9"/>
                    <a:pt x="108" y="9"/>
                    <a:pt x="109" y="9"/>
                  </a:cubicBezTo>
                  <a:cubicBezTo>
                    <a:pt x="108" y="9"/>
                    <a:pt x="108" y="9"/>
                    <a:pt x="108" y="9"/>
                  </a:cubicBezTo>
                  <a:moveTo>
                    <a:pt x="99" y="3"/>
                  </a:moveTo>
                  <a:cubicBezTo>
                    <a:pt x="99" y="3"/>
                    <a:pt x="99" y="3"/>
                    <a:pt x="99" y="3"/>
                  </a:cubicBezTo>
                  <a:cubicBezTo>
                    <a:pt x="99" y="3"/>
                    <a:pt x="99" y="3"/>
                    <a:pt x="99" y="3"/>
                  </a:cubicBezTo>
                  <a:moveTo>
                    <a:pt x="88" y="0"/>
                  </a:moveTo>
                  <a:cubicBezTo>
                    <a:pt x="92" y="1"/>
                    <a:pt x="95" y="2"/>
                    <a:pt x="99" y="3"/>
                  </a:cubicBezTo>
                  <a:cubicBezTo>
                    <a:pt x="95" y="2"/>
                    <a:pt x="92" y="1"/>
                    <a:pt x="88" y="0"/>
                  </a:cubicBezTo>
                  <a:moveTo>
                    <a:pt x="88" y="0"/>
                  </a:moveTo>
                  <a:cubicBezTo>
                    <a:pt x="88" y="0"/>
                    <a:pt x="88" y="0"/>
                    <a:pt x="88" y="0"/>
                  </a:cubicBezTo>
                  <a:cubicBezTo>
                    <a:pt x="88" y="0"/>
                    <a:pt x="88" y="0"/>
                    <a:pt x="88" y="0"/>
                  </a:cubicBezTo>
                  <a:moveTo>
                    <a:pt x="87" y="0"/>
                  </a:moveTo>
                  <a:cubicBezTo>
                    <a:pt x="87" y="0"/>
                    <a:pt x="87" y="0"/>
                    <a:pt x="87" y="0"/>
                  </a:cubicBezTo>
                  <a:cubicBezTo>
                    <a:pt x="87" y="0"/>
                    <a:pt x="87" y="0"/>
                    <a:pt x="87" y="0"/>
                  </a:cubicBezTo>
                  <a:moveTo>
                    <a:pt x="85" y="0"/>
                  </a:moveTo>
                  <a:cubicBezTo>
                    <a:pt x="0" y="0"/>
                    <a:pt x="0" y="0"/>
                    <a:pt x="0" y="0"/>
                  </a:cubicBezTo>
                  <a:cubicBezTo>
                    <a:pt x="35" y="36"/>
                    <a:pt x="35" y="36"/>
                    <a:pt x="35" y="36"/>
                  </a:cubicBezTo>
                  <a:cubicBezTo>
                    <a:pt x="60" y="11"/>
                    <a:pt x="60" y="11"/>
                    <a:pt x="60" y="11"/>
                  </a:cubicBezTo>
                  <a:cubicBezTo>
                    <a:pt x="67" y="4"/>
                    <a:pt x="76" y="0"/>
                    <a:pt x="85" y="0"/>
                  </a:cubicBezTo>
                </a:path>
              </a:pathLst>
            </a:custGeom>
            <a:solidFill>
              <a:schemeClr val="accent3">
                <a:lumMod val="75000"/>
              </a:schemeClr>
            </a:solidFill>
            <a:ln w="9525">
              <a:solidFill>
                <a:schemeClr val="accent3">
                  <a:lumMod val="75000"/>
                </a:schemeClr>
              </a:solidFill>
              <a:round/>
              <a:headEnd/>
              <a:tailEnd/>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mn-lt"/>
                <a:ea typeface="MS PGothic" panose="020B0600070205080204" pitchFamily="34" charset="-128"/>
              </a:endParaRPr>
            </a:p>
          </p:txBody>
        </p:sp>
        <p:sp>
          <p:nvSpPr>
            <p:cNvPr id="244" name="Freeform 59">
              <a:extLst>
                <a:ext uri="{FF2B5EF4-FFF2-40B4-BE49-F238E27FC236}">
                  <a16:creationId xmlns:a16="http://schemas.microsoft.com/office/drawing/2014/main" id="{EB967870-643C-E043-AB98-2766E4009716}"/>
                </a:ext>
              </a:extLst>
            </p:cNvPr>
            <p:cNvSpPr>
              <a:spLocks/>
            </p:cNvSpPr>
            <p:nvPr/>
          </p:nvSpPr>
          <p:spPr bwMode="auto">
            <a:xfrm>
              <a:off x="8259763" y="1201738"/>
              <a:ext cx="295275" cy="203200"/>
            </a:xfrm>
            <a:custGeom>
              <a:avLst/>
              <a:gdLst>
                <a:gd name="T0" fmla="*/ 169 w 169"/>
                <a:gd name="T1" fmla="*/ 0 h 116"/>
                <a:gd name="T2" fmla="*/ 169 w 169"/>
                <a:gd name="T3" fmla="*/ 0 h 116"/>
                <a:gd name="T4" fmla="*/ 169 w 169"/>
                <a:gd name="T5" fmla="*/ 0 h 116"/>
                <a:gd name="T6" fmla="*/ 169 w 169"/>
                <a:gd name="T7" fmla="*/ 0 h 116"/>
                <a:gd name="T8" fmla="*/ 169 w 169"/>
                <a:gd name="T9" fmla="*/ 0 h 116"/>
                <a:gd name="T10" fmla="*/ 169 w 169"/>
                <a:gd name="T11" fmla="*/ 0 h 116"/>
                <a:gd name="T12" fmla="*/ 169 w 169"/>
                <a:gd name="T13" fmla="*/ 0 h 116"/>
                <a:gd name="T14" fmla="*/ 169 w 169"/>
                <a:gd name="T15" fmla="*/ 0 h 116"/>
                <a:gd name="T16" fmla="*/ 158 w 169"/>
                <a:gd name="T17" fmla="*/ 7 h 116"/>
                <a:gd name="T18" fmla="*/ 158 w 169"/>
                <a:gd name="T19" fmla="*/ 7 h 116"/>
                <a:gd name="T20" fmla="*/ 157 w 169"/>
                <a:gd name="T21" fmla="*/ 8 h 116"/>
                <a:gd name="T22" fmla="*/ 157 w 169"/>
                <a:gd name="T23" fmla="*/ 8 h 116"/>
                <a:gd name="T24" fmla="*/ 157 w 169"/>
                <a:gd name="T25" fmla="*/ 8 h 116"/>
                <a:gd name="T26" fmla="*/ 147 w 169"/>
                <a:gd name="T27" fmla="*/ 10 h 116"/>
                <a:gd name="T28" fmla="*/ 147 w 169"/>
                <a:gd name="T29" fmla="*/ 10 h 116"/>
                <a:gd name="T30" fmla="*/ 147 w 169"/>
                <a:gd name="T31" fmla="*/ 10 h 116"/>
                <a:gd name="T32" fmla="*/ 146 w 169"/>
                <a:gd name="T33" fmla="*/ 10 h 116"/>
                <a:gd name="T34" fmla="*/ 146 w 169"/>
                <a:gd name="T35" fmla="*/ 10 h 116"/>
                <a:gd name="T36" fmla="*/ 144 w 169"/>
                <a:gd name="T37" fmla="*/ 10 h 116"/>
                <a:gd name="T38" fmla="*/ 144 w 169"/>
                <a:gd name="T39" fmla="*/ 10 h 116"/>
                <a:gd name="T40" fmla="*/ 59 w 169"/>
                <a:gd name="T41" fmla="*/ 10 h 116"/>
                <a:gd name="T42" fmla="*/ 13 w 169"/>
                <a:gd name="T43" fmla="*/ 56 h 116"/>
                <a:gd name="T44" fmla="*/ 13 w 169"/>
                <a:gd name="T45" fmla="*/ 106 h 116"/>
                <a:gd name="T46" fmla="*/ 38 w 169"/>
                <a:gd name="T47" fmla="*/ 116 h 116"/>
                <a:gd name="T48" fmla="*/ 63 w 169"/>
                <a:gd name="T49" fmla="*/ 106 h 116"/>
                <a:gd name="T50" fmla="*/ 169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169" y="0"/>
                  </a:moveTo>
                  <a:cubicBezTo>
                    <a:pt x="169" y="0"/>
                    <a:pt x="169" y="0"/>
                    <a:pt x="169" y="0"/>
                  </a:cubicBezTo>
                  <a:cubicBezTo>
                    <a:pt x="169" y="0"/>
                    <a:pt x="169" y="0"/>
                    <a:pt x="169" y="0"/>
                  </a:cubicBezTo>
                  <a:cubicBezTo>
                    <a:pt x="169" y="0"/>
                    <a:pt x="169" y="0"/>
                    <a:pt x="169" y="0"/>
                  </a:cubicBezTo>
                  <a:cubicBezTo>
                    <a:pt x="169" y="0"/>
                    <a:pt x="169" y="0"/>
                    <a:pt x="169" y="0"/>
                  </a:cubicBezTo>
                  <a:cubicBezTo>
                    <a:pt x="169" y="0"/>
                    <a:pt x="169" y="0"/>
                    <a:pt x="169" y="0"/>
                  </a:cubicBezTo>
                  <a:cubicBezTo>
                    <a:pt x="169" y="0"/>
                    <a:pt x="169" y="0"/>
                    <a:pt x="169" y="0"/>
                  </a:cubicBezTo>
                  <a:cubicBezTo>
                    <a:pt x="169" y="0"/>
                    <a:pt x="169" y="0"/>
                    <a:pt x="169" y="0"/>
                  </a:cubicBezTo>
                  <a:cubicBezTo>
                    <a:pt x="165" y="3"/>
                    <a:pt x="162" y="6"/>
                    <a:pt x="158" y="7"/>
                  </a:cubicBezTo>
                  <a:cubicBezTo>
                    <a:pt x="158" y="7"/>
                    <a:pt x="158" y="7"/>
                    <a:pt x="158" y="7"/>
                  </a:cubicBezTo>
                  <a:cubicBezTo>
                    <a:pt x="157" y="7"/>
                    <a:pt x="157" y="7"/>
                    <a:pt x="157" y="8"/>
                  </a:cubicBezTo>
                  <a:cubicBezTo>
                    <a:pt x="157" y="8"/>
                    <a:pt x="157" y="8"/>
                    <a:pt x="157" y="8"/>
                  </a:cubicBezTo>
                  <a:cubicBezTo>
                    <a:pt x="157" y="8"/>
                    <a:pt x="157" y="8"/>
                    <a:pt x="157" y="8"/>
                  </a:cubicBezTo>
                  <a:cubicBezTo>
                    <a:pt x="154" y="9"/>
                    <a:pt x="150" y="10"/>
                    <a:pt x="147" y="10"/>
                  </a:cubicBezTo>
                  <a:cubicBezTo>
                    <a:pt x="147" y="10"/>
                    <a:pt x="147" y="10"/>
                    <a:pt x="147" y="10"/>
                  </a:cubicBezTo>
                  <a:cubicBezTo>
                    <a:pt x="147" y="10"/>
                    <a:pt x="147" y="10"/>
                    <a:pt x="147" y="10"/>
                  </a:cubicBezTo>
                  <a:cubicBezTo>
                    <a:pt x="147" y="10"/>
                    <a:pt x="146" y="10"/>
                    <a:pt x="146" y="10"/>
                  </a:cubicBezTo>
                  <a:cubicBezTo>
                    <a:pt x="146" y="10"/>
                    <a:pt x="146" y="10"/>
                    <a:pt x="146" y="10"/>
                  </a:cubicBezTo>
                  <a:cubicBezTo>
                    <a:pt x="146" y="10"/>
                    <a:pt x="145" y="10"/>
                    <a:pt x="144" y="10"/>
                  </a:cubicBezTo>
                  <a:cubicBezTo>
                    <a:pt x="144" y="10"/>
                    <a:pt x="144" y="10"/>
                    <a:pt x="144" y="10"/>
                  </a:cubicBezTo>
                  <a:cubicBezTo>
                    <a:pt x="59" y="10"/>
                    <a:pt x="59" y="10"/>
                    <a:pt x="59" y="10"/>
                  </a:cubicBezTo>
                  <a:cubicBezTo>
                    <a:pt x="13" y="56"/>
                    <a:pt x="13" y="56"/>
                    <a:pt x="13" y="56"/>
                  </a:cubicBezTo>
                  <a:cubicBezTo>
                    <a:pt x="0" y="69"/>
                    <a:pt x="0" y="92"/>
                    <a:pt x="13" y="106"/>
                  </a:cubicBezTo>
                  <a:cubicBezTo>
                    <a:pt x="20" y="112"/>
                    <a:pt x="29" y="116"/>
                    <a:pt x="38" y="116"/>
                  </a:cubicBezTo>
                  <a:cubicBezTo>
                    <a:pt x="48" y="116"/>
                    <a:pt x="57" y="112"/>
                    <a:pt x="63" y="106"/>
                  </a:cubicBezTo>
                  <a:cubicBezTo>
                    <a:pt x="169" y="0"/>
                    <a:pt x="169" y="0"/>
                    <a:pt x="169" y="0"/>
                  </a:cubicBezTo>
                </a:path>
              </a:pathLst>
            </a:custGeom>
            <a:solidFill>
              <a:schemeClr val="accent3"/>
            </a:solidFill>
            <a:ln>
              <a:solidFill>
                <a:schemeClr val="accent3"/>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mn-lt"/>
                <a:ea typeface="MS PGothic" panose="020B0600070205080204" pitchFamily="34" charset="-128"/>
              </a:endParaRPr>
            </a:p>
          </p:txBody>
        </p:sp>
        <p:sp>
          <p:nvSpPr>
            <p:cNvPr id="245" name="Freeform 60">
              <a:extLst>
                <a:ext uri="{FF2B5EF4-FFF2-40B4-BE49-F238E27FC236}">
                  <a16:creationId xmlns:a16="http://schemas.microsoft.com/office/drawing/2014/main" id="{46F1F2E9-25A6-A44B-89E4-BFE775C4567E}"/>
                </a:ext>
              </a:extLst>
            </p:cNvPr>
            <p:cNvSpPr>
              <a:spLocks noEditPoints="1"/>
            </p:cNvSpPr>
            <p:nvPr/>
          </p:nvSpPr>
          <p:spPr bwMode="auto">
            <a:xfrm>
              <a:off x="8362950" y="1158875"/>
              <a:ext cx="192088" cy="60325"/>
            </a:xfrm>
            <a:custGeom>
              <a:avLst/>
              <a:gdLst>
                <a:gd name="T0" fmla="*/ 87 w 110"/>
                <a:gd name="T1" fmla="*/ 35 h 35"/>
                <a:gd name="T2" fmla="*/ 87 w 110"/>
                <a:gd name="T3" fmla="*/ 35 h 35"/>
                <a:gd name="T4" fmla="*/ 87 w 110"/>
                <a:gd name="T5" fmla="*/ 35 h 35"/>
                <a:gd name="T6" fmla="*/ 88 w 110"/>
                <a:gd name="T7" fmla="*/ 35 h 35"/>
                <a:gd name="T8" fmla="*/ 88 w 110"/>
                <a:gd name="T9" fmla="*/ 35 h 35"/>
                <a:gd name="T10" fmla="*/ 88 w 110"/>
                <a:gd name="T11" fmla="*/ 35 h 35"/>
                <a:gd name="T12" fmla="*/ 98 w 110"/>
                <a:gd name="T13" fmla="*/ 33 h 35"/>
                <a:gd name="T14" fmla="*/ 88 w 110"/>
                <a:gd name="T15" fmla="*/ 35 h 35"/>
                <a:gd name="T16" fmla="*/ 98 w 110"/>
                <a:gd name="T17" fmla="*/ 33 h 35"/>
                <a:gd name="T18" fmla="*/ 98 w 110"/>
                <a:gd name="T19" fmla="*/ 33 h 35"/>
                <a:gd name="T20" fmla="*/ 98 w 110"/>
                <a:gd name="T21" fmla="*/ 33 h 35"/>
                <a:gd name="T22" fmla="*/ 98 w 110"/>
                <a:gd name="T23" fmla="*/ 33 h 35"/>
                <a:gd name="T24" fmla="*/ 99 w 110"/>
                <a:gd name="T25" fmla="*/ 32 h 35"/>
                <a:gd name="T26" fmla="*/ 99 w 110"/>
                <a:gd name="T27" fmla="*/ 32 h 35"/>
                <a:gd name="T28" fmla="*/ 99 w 110"/>
                <a:gd name="T29" fmla="*/ 32 h 35"/>
                <a:gd name="T30" fmla="*/ 110 w 110"/>
                <a:gd name="T31" fmla="*/ 25 h 35"/>
                <a:gd name="T32" fmla="*/ 110 w 110"/>
                <a:gd name="T33" fmla="*/ 25 h 35"/>
                <a:gd name="T34" fmla="*/ 110 w 110"/>
                <a:gd name="T35" fmla="*/ 25 h 35"/>
                <a:gd name="T36" fmla="*/ 110 w 110"/>
                <a:gd name="T37" fmla="*/ 25 h 35"/>
                <a:gd name="T38" fmla="*/ 110 w 110"/>
                <a:gd name="T39" fmla="*/ 25 h 35"/>
                <a:gd name="T40" fmla="*/ 110 w 110"/>
                <a:gd name="T41" fmla="*/ 25 h 35"/>
                <a:gd name="T42" fmla="*/ 110 w 110"/>
                <a:gd name="T43" fmla="*/ 25 h 35"/>
                <a:gd name="T44" fmla="*/ 110 w 110"/>
                <a:gd name="T45" fmla="*/ 25 h 35"/>
                <a:gd name="T46" fmla="*/ 110 w 110"/>
                <a:gd name="T47" fmla="*/ 25 h 35"/>
                <a:gd name="T48" fmla="*/ 110 w 110"/>
                <a:gd name="T49" fmla="*/ 25 h 35"/>
                <a:gd name="T50" fmla="*/ 110 w 110"/>
                <a:gd name="T51" fmla="*/ 25 h 35"/>
                <a:gd name="T52" fmla="*/ 110 w 110"/>
                <a:gd name="T53" fmla="*/ 25 h 35"/>
                <a:gd name="T54" fmla="*/ 110 w 110"/>
                <a:gd name="T55" fmla="*/ 25 h 35"/>
                <a:gd name="T56" fmla="*/ 35 w 110"/>
                <a:gd name="T57" fmla="*/ 0 h 35"/>
                <a:gd name="T58" fmla="*/ 0 w 110"/>
                <a:gd name="T59" fmla="*/ 35 h 35"/>
                <a:gd name="T60" fmla="*/ 85 w 110"/>
                <a:gd name="T61" fmla="*/ 35 h 35"/>
                <a:gd name="T62" fmla="*/ 60 w 110"/>
                <a:gd name="T63" fmla="*/ 25 h 35"/>
                <a:gd name="T64" fmla="*/ 3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87" y="35"/>
                  </a:moveTo>
                  <a:cubicBezTo>
                    <a:pt x="87" y="35"/>
                    <a:pt x="87" y="35"/>
                    <a:pt x="87" y="35"/>
                  </a:cubicBezTo>
                  <a:cubicBezTo>
                    <a:pt x="87" y="35"/>
                    <a:pt x="87" y="35"/>
                    <a:pt x="87" y="35"/>
                  </a:cubicBezTo>
                  <a:moveTo>
                    <a:pt x="88" y="35"/>
                  </a:moveTo>
                  <a:cubicBezTo>
                    <a:pt x="88" y="35"/>
                    <a:pt x="88" y="35"/>
                    <a:pt x="88" y="35"/>
                  </a:cubicBezTo>
                  <a:cubicBezTo>
                    <a:pt x="88" y="35"/>
                    <a:pt x="88" y="35"/>
                    <a:pt x="88" y="35"/>
                  </a:cubicBezTo>
                  <a:moveTo>
                    <a:pt x="98" y="33"/>
                  </a:moveTo>
                  <a:cubicBezTo>
                    <a:pt x="95" y="34"/>
                    <a:pt x="91" y="35"/>
                    <a:pt x="88" y="35"/>
                  </a:cubicBezTo>
                  <a:cubicBezTo>
                    <a:pt x="91" y="35"/>
                    <a:pt x="95" y="34"/>
                    <a:pt x="98" y="33"/>
                  </a:cubicBezTo>
                  <a:moveTo>
                    <a:pt x="98" y="33"/>
                  </a:moveTo>
                  <a:cubicBezTo>
                    <a:pt x="98" y="33"/>
                    <a:pt x="98" y="33"/>
                    <a:pt x="98" y="33"/>
                  </a:cubicBezTo>
                  <a:cubicBezTo>
                    <a:pt x="98" y="33"/>
                    <a:pt x="98" y="33"/>
                    <a:pt x="98" y="33"/>
                  </a:cubicBezTo>
                  <a:moveTo>
                    <a:pt x="99" y="32"/>
                  </a:moveTo>
                  <a:cubicBezTo>
                    <a:pt x="99" y="32"/>
                    <a:pt x="99" y="32"/>
                    <a:pt x="99" y="32"/>
                  </a:cubicBezTo>
                  <a:cubicBezTo>
                    <a:pt x="99" y="32"/>
                    <a:pt x="99" y="32"/>
                    <a:pt x="99" y="32"/>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cubicBezTo>
                    <a:pt x="110" y="25"/>
                    <a:pt x="110" y="25"/>
                    <a:pt x="110" y="25"/>
                  </a:cubicBezTo>
                  <a:moveTo>
                    <a:pt x="35" y="0"/>
                  </a:moveTo>
                  <a:cubicBezTo>
                    <a:pt x="0" y="35"/>
                    <a:pt x="0" y="35"/>
                    <a:pt x="0" y="35"/>
                  </a:cubicBezTo>
                  <a:cubicBezTo>
                    <a:pt x="85" y="35"/>
                    <a:pt x="85" y="35"/>
                    <a:pt x="85" y="35"/>
                  </a:cubicBezTo>
                  <a:cubicBezTo>
                    <a:pt x="76" y="35"/>
                    <a:pt x="67" y="31"/>
                    <a:pt x="60" y="25"/>
                  </a:cubicBezTo>
                  <a:cubicBezTo>
                    <a:pt x="35" y="0"/>
                    <a:pt x="35" y="0"/>
                    <a:pt x="35" y="0"/>
                  </a:cubicBezTo>
                </a:path>
              </a:pathLst>
            </a:custGeom>
            <a:solidFill>
              <a:schemeClr val="accent3">
                <a:lumMod val="75000"/>
              </a:schemeClr>
            </a:solidFill>
            <a:ln w="9525">
              <a:solidFill>
                <a:schemeClr val="accent3">
                  <a:lumMod val="75000"/>
                </a:schemeClr>
              </a:solidFill>
              <a:round/>
              <a:headEnd/>
              <a:tailEnd/>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mn-lt"/>
                <a:ea typeface="MS PGothic" panose="020B0600070205080204" pitchFamily="34" charset="-128"/>
              </a:endParaRPr>
            </a:p>
          </p:txBody>
        </p:sp>
        <p:sp>
          <p:nvSpPr>
            <p:cNvPr id="246" name="Freeform 61">
              <a:extLst>
                <a:ext uri="{FF2B5EF4-FFF2-40B4-BE49-F238E27FC236}">
                  <a16:creationId xmlns:a16="http://schemas.microsoft.com/office/drawing/2014/main" id="{3F73F4B8-A063-4943-9C54-FDDB9E360608}"/>
                </a:ext>
              </a:extLst>
            </p:cNvPr>
            <p:cNvSpPr>
              <a:spLocks noEditPoints="1"/>
            </p:cNvSpPr>
            <p:nvPr/>
          </p:nvSpPr>
          <p:spPr bwMode="auto">
            <a:xfrm>
              <a:off x="8510588" y="1095375"/>
              <a:ext cx="58738" cy="123825"/>
            </a:xfrm>
            <a:custGeom>
              <a:avLst/>
              <a:gdLst>
                <a:gd name="T0" fmla="*/ 0 w 33"/>
                <a:gd name="T1" fmla="*/ 71 h 71"/>
                <a:gd name="T2" fmla="*/ 0 w 33"/>
                <a:gd name="T3" fmla="*/ 71 h 71"/>
                <a:gd name="T4" fmla="*/ 3 w 33"/>
                <a:gd name="T5" fmla="*/ 71 h 71"/>
                <a:gd name="T6" fmla="*/ 3 w 33"/>
                <a:gd name="T7" fmla="*/ 71 h 71"/>
                <a:gd name="T8" fmla="*/ 3 w 33"/>
                <a:gd name="T9" fmla="*/ 71 h 71"/>
                <a:gd name="T10" fmla="*/ 13 w 33"/>
                <a:gd name="T11" fmla="*/ 69 h 71"/>
                <a:gd name="T12" fmla="*/ 13 w 33"/>
                <a:gd name="T13" fmla="*/ 69 h 71"/>
                <a:gd name="T14" fmla="*/ 13 w 33"/>
                <a:gd name="T15" fmla="*/ 69 h 71"/>
                <a:gd name="T16" fmla="*/ 25 w 33"/>
                <a:gd name="T17" fmla="*/ 61 h 71"/>
                <a:gd name="T18" fmla="*/ 25 w 33"/>
                <a:gd name="T19" fmla="*/ 61 h 71"/>
                <a:gd name="T20" fmla="*/ 25 w 33"/>
                <a:gd name="T21" fmla="*/ 61 h 71"/>
                <a:gd name="T22" fmla="*/ 25 w 33"/>
                <a:gd name="T23" fmla="*/ 61 h 71"/>
                <a:gd name="T24" fmla="*/ 25 w 33"/>
                <a:gd name="T25" fmla="*/ 61 h 71"/>
                <a:gd name="T26" fmla="*/ 25 w 33"/>
                <a:gd name="T27" fmla="*/ 61 h 71"/>
                <a:gd name="T28" fmla="*/ 26 w 33"/>
                <a:gd name="T29" fmla="*/ 60 h 71"/>
                <a:gd name="T30" fmla="*/ 26 w 33"/>
                <a:gd name="T31" fmla="*/ 60 h 71"/>
                <a:gd name="T32" fmla="*/ 26 w 33"/>
                <a:gd name="T33" fmla="*/ 60 h 71"/>
                <a:gd name="T34" fmla="*/ 26 w 33"/>
                <a:gd name="T35" fmla="*/ 60 h 71"/>
                <a:gd name="T36" fmla="*/ 26 w 33"/>
                <a:gd name="T37" fmla="*/ 60 h 71"/>
                <a:gd name="T38" fmla="*/ 26 w 33"/>
                <a:gd name="T39" fmla="*/ 60 h 71"/>
                <a:gd name="T40" fmla="*/ 33 w 33"/>
                <a:gd name="T41" fmla="*/ 50 h 71"/>
                <a:gd name="T42" fmla="*/ 33 w 33"/>
                <a:gd name="T43" fmla="*/ 50 h 71"/>
                <a:gd name="T44" fmla="*/ 32 w 33"/>
                <a:gd name="T45" fmla="*/ 20 h 71"/>
                <a:gd name="T46" fmla="*/ 32 w 33"/>
                <a:gd name="T47" fmla="*/ 20 h 71"/>
                <a:gd name="T48" fmla="*/ 32 w 33"/>
                <a:gd name="T49" fmla="*/ 20 h 71"/>
                <a:gd name="T50" fmla="*/ 32 w 33"/>
                <a:gd name="T51" fmla="*/ 20 h 71"/>
                <a:gd name="T52" fmla="*/ 27 w 33"/>
                <a:gd name="T53" fmla="*/ 13 h 71"/>
                <a:gd name="T54" fmla="*/ 27 w 33"/>
                <a:gd name="T55" fmla="*/ 13 h 71"/>
                <a:gd name="T56" fmla="*/ 27 w 33"/>
                <a:gd name="T57" fmla="*/ 13 h 71"/>
                <a:gd name="T58" fmla="*/ 24 w 33"/>
                <a:gd name="T59" fmla="*/ 9 h 71"/>
                <a:gd name="T60" fmla="*/ 24 w 33"/>
                <a:gd name="T61" fmla="*/ 9 h 71"/>
                <a:gd name="T62" fmla="*/ 23 w 33"/>
                <a:gd name="T63" fmla="*/ 9 h 71"/>
                <a:gd name="T64" fmla="*/ 14 w 33"/>
                <a:gd name="T65" fmla="*/ 3 h 71"/>
                <a:gd name="T66" fmla="*/ 14 w 33"/>
                <a:gd name="T67" fmla="*/ 3 h 71"/>
                <a:gd name="T68" fmla="*/ 3 w 33"/>
                <a:gd name="T69" fmla="*/ 0 h 71"/>
                <a:gd name="T70" fmla="*/ 2 w 33"/>
                <a:gd name="T71" fmla="*/ 0 h 71"/>
                <a:gd name="T72" fmla="*/ 2 w 33"/>
                <a:gd name="T73" fmla="*/ 0 h 71"/>
                <a:gd name="T74" fmla="*/ 0 w 33"/>
                <a:gd name="T75" fmla="*/ 0 h 71"/>
                <a:gd name="T76" fmla="*/ 2 w 33"/>
                <a:gd name="T77"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3" h="71">
                  <a:moveTo>
                    <a:pt x="2" y="71"/>
                  </a:moveTo>
                  <a:cubicBezTo>
                    <a:pt x="2" y="71"/>
                    <a:pt x="1" y="71"/>
                    <a:pt x="0" y="71"/>
                  </a:cubicBezTo>
                  <a:cubicBezTo>
                    <a:pt x="0" y="71"/>
                    <a:pt x="0" y="71"/>
                    <a:pt x="0" y="71"/>
                  </a:cubicBezTo>
                  <a:cubicBezTo>
                    <a:pt x="0" y="71"/>
                    <a:pt x="0" y="71"/>
                    <a:pt x="0" y="71"/>
                  </a:cubicBezTo>
                  <a:cubicBezTo>
                    <a:pt x="1" y="71"/>
                    <a:pt x="2" y="71"/>
                    <a:pt x="2" y="71"/>
                  </a:cubicBezTo>
                  <a:moveTo>
                    <a:pt x="3" y="71"/>
                  </a:moveTo>
                  <a:cubicBezTo>
                    <a:pt x="3" y="71"/>
                    <a:pt x="2" y="71"/>
                    <a:pt x="2" y="71"/>
                  </a:cubicBezTo>
                  <a:cubicBezTo>
                    <a:pt x="2" y="71"/>
                    <a:pt x="3" y="71"/>
                    <a:pt x="3" y="71"/>
                  </a:cubicBezTo>
                  <a:moveTo>
                    <a:pt x="3" y="71"/>
                  </a:moveTo>
                  <a:cubicBezTo>
                    <a:pt x="3" y="71"/>
                    <a:pt x="3" y="71"/>
                    <a:pt x="3" y="71"/>
                  </a:cubicBezTo>
                  <a:cubicBezTo>
                    <a:pt x="3" y="71"/>
                    <a:pt x="3" y="71"/>
                    <a:pt x="3" y="71"/>
                  </a:cubicBezTo>
                  <a:moveTo>
                    <a:pt x="13" y="69"/>
                  </a:moveTo>
                  <a:cubicBezTo>
                    <a:pt x="13" y="69"/>
                    <a:pt x="13" y="69"/>
                    <a:pt x="13" y="69"/>
                  </a:cubicBezTo>
                  <a:cubicBezTo>
                    <a:pt x="13" y="69"/>
                    <a:pt x="13" y="69"/>
                    <a:pt x="13" y="69"/>
                  </a:cubicBezTo>
                  <a:moveTo>
                    <a:pt x="14" y="68"/>
                  </a:moveTo>
                  <a:cubicBezTo>
                    <a:pt x="13" y="68"/>
                    <a:pt x="13" y="68"/>
                    <a:pt x="13" y="69"/>
                  </a:cubicBezTo>
                  <a:cubicBezTo>
                    <a:pt x="13" y="68"/>
                    <a:pt x="13" y="68"/>
                    <a:pt x="14" y="68"/>
                  </a:cubicBezTo>
                  <a:moveTo>
                    <a:pt x="25" y="61"/>
                  </a:moveTo>
                  <a:cubicBezTo>
                    <a:pt x="22" y="64"/>
                    <a:pt x="18" y="67"/>
                    <a:pt x="14" y="68"/>
                  </a:cubicBezTo>
                  <a:cubicBezTo>
                    <a:pt x="18" y="67"/>
                    <a:pt x="21" y="64"/>
                    <a:pt x="25" y="61"/>
                  </a:cubicBezTo>
                  <a:moveTo>
                    <a:pt x="25" y="61"/>
                  </a:moveTo>
                  <a:cubicBezTo>
                    <a:pt x="25" y="61"/>
                    <a:pt x="25" y="61"/>
                    <a:pt x="25" y="61"/>
                  </a:cubicBezTo>
                  <a:cubicBezTo>
                    <a:pt x="25" y="61"/>
                    <a:pt x="25" y="61"/>
                    <a:pt x="25" y="61"/>
                  </a:cubicBezTo>
                  <a:moveTo>
                    <a:pt x="25" y="61"/>
                  </a:moveTo>
                  <a:cubicBezTo>
                    <a:pt x="25" y="61"/>
                    <a:pt x="25" y="61"/>
                    <a:pt x="25" y="61"/>
                  </a:cubicBezTo>
                  <a:cubicBezTo>
                    <a:pt x="25" y="61"/>
                    <a:pt x="25" y="61"/>
                    <a:pt x="25" y="61"/>
                  </a:cubicBezTo>
                  <a:moveTo>
                    <a:pt x="25" y="61"/>
                  </a:moveTo>
                  <a:cubicBezTo>
                    <a:pt x="25" y="61"/>
                    <a:pt x="25" y="61"/>
                    <a:pt x="25" y="61"/>
                  </a:cubicBezTo>
                  <a:cubicBezTo>
                    <a:pt x="25" y="61"/>
                    <a:pt x="25" y="61"/>
                    <a:pt x="25" y="61"/>
                  </a:cubicBezTo>
                  <a:moveTo>
                    <a:pt x="26" y="60"/>
                  </a:moveTo>
                  <a:cubicBezTo>
                    <a:pt x="26" y="60"/>
                    <a:pt x="26" y="60"/>
                    <a:pt x="26" y="60"/>
                  </a:cubicBezTo>
                  <a:cubicBezTo>
                    <a:pt x="26" y="60"/>
                    <a:pt x="26" y="60"/>
                    <a:pt x="26" y="60"/>
                  </a:cubicBezTo>
                  <a:moveTo>
                    <a:pt x="26" y="60"/>
                  </a:moveTo>
                  <a:cubicBezTo>
                    <a:pt x="26" y="60"/>
                    <a:pt x="26" y="60"/>
                    <a:pt x="26" y="60"/>
                  </a:cubicBezTo>
                  <a:cubicBezTo>
                    <a:pt x="26" y="60"/>
                    <a:pt x="26" y="60"/>
                    <a:pt x="26" y="60"/>
                  </a:cubicBezTo>
                  <a:moveTo>
                    <a:pt x="26" y="60"/>
                  </a:moveTo>
                  <a:cubicBezTo>
                    <a:pt x="26" y="60"/>
                    <a:pt x="26" y="60"/>
                    <a:pt x="26" y="60"/>
                  </a:cubicBezTo>
                  <a:cubicBezTo>
                    <a:pt x="26" y="60"/>
                    <a:pt x="26" y="60"/>
                    <a:pt x="26" y="60"/>
                  </a:cubicBezTo>
                  <a:moveTo>
                    <a:pt x="33" y="50"/>
                  </a:moveTo>
                  <a:cubicBezTo>
                    <a:pt x="31" y="54"/>
                    <a:pt x="29" y="57"/>
                    <a:pt x="26" y="60"/>
                  </a:cubicBezTo>
                  <a:cubicBezTo>
                    <a:pt x="29" y="57"/>
                    <a:pt x="31" y="54"/>
                    <a:pt x="33" y="50"/>
                  </a:cubicBezTo>
                  <a:moveTo>
                    <a:pt x="33" y="50"/>
                  </a:moveTo>
                  <a:cubicBezTo>
                    <a:pt x="33" y="50"/>
                    <a:pt x="33" y="50"/>
                    <a:pt x="33" y="50"/>
                  </a:cubicBezTo>
                  <a:cubicBezTo>
                    <a:pt x="33" y="50"/>
                    <a:pt x="33" y="50"/>
                    <a:pt x="33" y="50"/>
                  </a:cubicBezTo>
                  <a:moveTo>
                    <a:pt x="32" y="20"/>
                  </a:moveTo>
                  <a:cubicBezTo>
                    <a:pt x="32" y="20"/>
                    <a:pt x="32" y="20"/>
                    <a:pt x="32" y="20"/>
                  </a:cubicBezTo>
                  <a:cubicBezTo>
                    <a:pt x="32" y="20"/>
                    <a:pt x="32" y="20"/>
                    <a:pt x="32" y="20"/>
                  </a:cubicBezTo>
                  <a:moveTo>
                    <a:pt x="32" y="20"/>
                  </a:moveTo>
                  <a:cubicBezTo>
                    <a:pt x="32" y="20"/>
                    <a:pt x="32" y="20"/>
                    <a:pt x="32" y="20"/>
                  </a:cubicBezTo>
                  <a:cubicBezTo>
                    <a:pt x="32" y="20"/>
                    <a:pt x="32" y="20"/>
                    <a:pt x="32" y="20"/>
                  </a:cubicBezTo>
                  <a:moveTo>
                    <a:pt x="27" y="13"/>
                  </a:moveTo>
                  <a:cubicBezTo>
                    <a:pt x="29" y="15"/>
                    <a:pt x="31" y="18"/>
                    <a:pt x="32" y="20"/>
                  </a:cubicBezTo>
                  <a:cubicBezTo>
                    <a:pt x="31" y="18"/>
                    <a:pt x="29" y="15"/>
                    <a:pt x="27" y="13"/>
                  </a:cubicBezTo>
                  <a:moveTo>
                    <a:pt x="27" y="13"/>
                  </a:moveTo>
                  <a:cubicBezTo>
                    <a:pt x="27" y="13"/>
                    <a:pt x="27" y="13"/>
                    <a:pt x="27" y="13"/>
                  </a:cubicBezTo>
                  <a:cubicBezTo>
                    <a:pt x="27" y="13"/>
                    <a:pt x="27" y="13"/>
                    <a:pt x="27" y="13"/>
                  </a:cubicBezTo>
                  <a:moveTo>
                    <a:pt x="27" y="13"/>
                  </a:moveTo>
                  <a:cubicBezTo>
                    <a:pt x="27" y="13"/>
                    <a:pt x="27" y="13"/>
                    <a:pt x="27" y="13"/>
                  </a:cubicBezTo>
                  <a:cubicBezTo>
                    <a:pt x="27" y="13"/>
                    <a:pt x="27" y="13"/>
                    <a:pt x="27" y="13"/>
                  </a:cubicBezTo>
                  <a:moveTo>
                    <a:pt x="24" y="9"/>
                  </a:moveTo>
                  <a:cubicBezTo>
                    <a:pt x="24" y="9"/>
                    <a:pt x="24" y="9"/>
                    <a:pt x="24" y="9"/>
                  </a:cubicBezTo>
                  <a:cubicBezTo>
                    <a:pt x="24" y="9"/>
                    <a:pt x="24" y="9"/>
                    <a:pt x="24" y="9"/>
                  </a:cubicBezTo>
                  <a:moveTo>
                    <a:pt x="14" y="3"/>
                  </a:moveTo>
                  <a:cubicBezTo>
                    <a:pt x="17" y="4"/>
                    <a:pt x="21" y="6"/>
                    <a:pt x="23" y="9"/>
                  </a:cubicBezTo>
                  <a:cubicBezTo>
                    <a:pt x="21" y="6"/>
                    <a:pt x="17" y="4"/>
                    <a:pt x="14" y="3"/>
                  </a:cubicBezTo>
                  <a:moveTo>
                    <a:pt x="14" y="3"/>
                  </a:moveTo>
                  <a:cubicBezTo>
                    <a:pt x="14" y="3"/>
                    <a:pt x="14" y="3"/>
                    <a:pt x="14" y="3"/>
                  </a:cubicBezTo>
                  <a:cubicBezTo>
                    <a:pt x="14" y="3"/>
                    <a:pt x="14" y="3"/>
                    <a:pt x="14" y="3"/>
                  </a:cubicBezTo>
                  <a:moveTo>
                    <a:pt x="3" y="0"/>
                  </a:moveTo>
                  <a:cubicBezTo>
                    <a:pt x="3" y="0"/>
                    <a:pt x="3" y="0"/>
                    <a:pt x="3" y="0"/>
                  </a:cubicBezTo>
                  <a:cubicBezTo>
                    <a:pt x="3" y="0"/>
                    <a:pt x="3" y="0"/>
                    <a:pt x="3" y="0"/>
                  </a:cubicBezTo>
                  <a:moveTo>
                    <a:pt x="2" y="0"/>
                  </a:moveTo>
                  <a:cubicBezTo>
                    <a:pt x="2" y="0"/>
                    <a:pt x="3" y="0"/>
                    <a:pt x="3" y="0"/>
                  </a:cubicBezTo>
                  <a:cubicBezTo>
                    <a:pt x="3" y="0"/>
                    <a:pt x="2" y="0"/>
                    <a:pt x="2" y="0"/>
                  </a:cubicBezTo>
                  <a:moveTo>
                    <a:pt x="0" y="0"/>
                  </a:moveTo>
                  <a:cubicBezTo>
                    <a:pt x="0" y="0"/>
                    <a:pt x="0" y="0"/>
                    <a:pt x="0" y="0"/>
                  </a:cubicBezTo>
                  <a:cubicBezTo>
                    <a:pt x="0" y="0"/>
                    <a:pt x="0" y="0"/>
                    <a:pt x="0" y="0"/>
                  </a:cubicBezTo>
                  <a:cubicBezTo>
                    <a:pt x="1" y="0"/>
                    <a:pt x="2" y="0"/>
                    <a:pt x="2" y="0"/>
                  </a:cubicBezTo>
                  <a:cubicBezTo>
                    <a:pt x="2" y="0"/>
                    <a:pt x="1" y="0"/>
                    <a:pt x="0" y="0"/>
                  </a:cubicBezTo>
                </a:path>
              </a:pathLst>
            </a:custGeom>
            <a:solidFill>
              <a:srgbClr val="0019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mn-lt"/>
                <a:ea typeface="MS PGothic" panose="020B0600070205080204" pitchFamily="34" charset="-128"/>
              </a:endParaRPr>
            </a:p>
          </p:txBody>
        </p:sp>
        <p:sp>
          <p:nvSpPr>
            <p:cNvPr id="247" name="Freeform 62">
              <a:extLst>
                <a:ext uri="{FF2B5EF4-FFF2-40B4-BE49-F238E27FC236}">
                  <a16:creationId xmlns:a16="http://schemas.microsoft.com/office/drawing/2014/main" id="{5153C614-2FEE-1A4A-8F01-3AA691FE18FD}"/>
                </a:ext>
              </a:extLst>
            </p:cNvPr>
            <p:cNvSpPr>
              <a:spLocks/>
            </p:cNvSpPr>
            <p:nvPr/>
          </p:nvSpPr>
          <p:spPr bwMode="auto">
            <a:xfrm>
              <a:off x="8430709" y="1095375"/>
              <a:ext cx="150813" cy="123825"/>
            </a:xfrm>
            <a:custGeom>
              <a:avLst/>
              <a:gdLst>
                <a:gd name="T0" fmla="*/ 50 w 86"/>
                <a:gd name="T1" fmla="*/ 0 h 71"/>
                <a:gd name="T2" fmla="*/ 50 w 86"/>
                <a:gd name="T3" fmla="*/ 0 h 71"/>
                <a:gd name="T4" fmla="*/ 25 w 86"/>
                <a:gd name="T5" fmla="*/ 11 h 71"/>
                <a:gd name="T6" fmla="*/ 0 w 86"/>
                <a:gd name="T7" fmla="*/ 36 h 71"/>
                <a:gd name="T8" fmla="*/ 25 w 86"/>
                <a:gd name="T9" fmla="*/ 61 h 71"/>
                <a:gd name="T10" fmla="*/ 50 w 86"/>
                <a:gd name="T11" fmla="*/ 71 h 71"/>
                <a:gd name="T12" fmla="*/ 50 w 86"/>
                <a:gd name="T13" fmla="*/ 71 h 71"/>
                <a:gd name="T14" fmla="*/ 52 w 86"/>
                <a:gd name="T15" fmla="*/ 71 h 71"/>
                <a:gd name="T16" fmla="*/ 52 w 86"/>
                <a:gd name="T17" fmla="*/ 71 h 71"/>
                <a:gd name="T18" fmla="*/ 53 w 86"/>
                <a:gd name="T19" fmla="*/ 71 h 71"/>
                <a:gd name="T20" fmla="*/ 53 w 86"/>
                <a:gd name="T21" fmla="*/ 71 h 71"/>
                <a:gd name="T22" fmla="*/ 53 w 86"/>
                <a:gd name="T23" fmla="*/ 71 h 71"/>
                <a:gd name="T24" fmla="*/ 63 w 86"/>
                <a:gd name="T25" fmla="*/ 69 h 71"/>
                <a:gd name="T26" fmla="*/ 63 w 86"/>
                <a:gd name="T27" fmla="*/ 69 h 71"/>
                <a:gd name="T28" fmla="*/ 63 w 86"/>
                <a:gd name="T29" fmla="*/ 69 h 71"/>
                <a:gd name="T30" fmla="*/ 64 w 86"/>
                <a:gd name="T31" fmla="*/ 68 h 71"/>
                <a:gd name="T32" fmla="*/ 64 w 86"/>
                <a:gd name="T33" fmla="*/ 68 h 71"/>
                <a:gd name="T34" fmla="*/ 75 w 86"/>
                <a:gd name="T35" fmla="*/ 61 h 71"/>
                <a:gd name="T36" fmla="*/ 75 w 86"/>
                <a:gd name="T37" fmla="*/ 61 h 71"/>
                <a:gd name="T38" fmla="*/ 75 w 86"/>
                <a:gd name="T39" fmla="*/ 61 h 71"/>
                <a:gd name="T40" fmla="*/ 75 w 86"/>
                <a:gd name="T41" fmla="*/ 61 h 71"/>
                <a:gd name="T42" fmla="*/ 75 w 86"/>
                <a:gd name="T43" fmla="*/ 61 h 71"/>
                <a:gd name="T44" fmla="*/ 75 w 86"/>
                <a:gd name="T45" fmla="*/ 61 h 71"/>
                <a:gd name="T46" fmla="*/ 75 w 86"/>
                <a:gd name="T47" fmla="*/ 61 h 71"/>
                <a:gd name="T48" fmla="*/ 75 w 86"/>
                <a:gd name="T49" fmla="*/ 61 h 71"/>
                <a:gd name="T50" fmla="*/ 75 w 86"/>
                <a:gd name="T51" fmla="*/ 61 h 71"/>
                <a:gd name="T52" fmla="*/ 76 w 86"/>
                <a:gd name="T53" fmla="*/ 60 h 71"/>
                <a:gd name="T54" fmla="*/ 76 w 86"/>
                <a:gd name="T55" fmla="*/ 60 h 71"/>
                <a:gd name="T56" fmla="*/ 76 w 86"/>
                <a:gd name="T57" fmla="*/ 60 h 71"/>
                <a:gd name="T58" fmla="*/ 76 w 86"/>
                <a:gd name="T59" fmla="*/ 60 h 71"/>
                <a:gd name="T60" fmla="*/ 76 w 86"/>
                <a:gd name="T61" fmla="*/ 60 h 71"/>
                <a:gd name="T62" fmla="*/ 76 w 86"/>
                <a:gd name="T63" fmla="*/ 60 h 71"/>
                <a:gd name="T64" fmla="*/ 76 w 86"/>
                <a:gd name="T65" fmla="*/ 60 h 71"/>
                <a:gd name="T66" fmla="*/ 83 w 86"/>
                <a:gd name="T67" fmla="*/ 50 h 71"/>
                <a:gd name="T68" fmla="*/ 83 w 86"/>
                <a:gd name="T69" fmla="*/ 50 h 71"/>
                <a:gd name="T70" fmla="*/ 83 w 86"/>
                <a:gd name="T71" fmla="*/ 50 h 71"/>
                <a:gd name="T72" fmla="*/ 86 w 86"/>
                <a:gd name="T73" fmla="*/ 36 h 71"/>
                <a:gd name="T74" fmla="*/ 82 w 86"/>
                <a:gd name="T75" fmla="*/ 20 h 71"/>
                <a:gd name="T76" fmla="*/ 82 w 86"/>
                <a:gd name="T77" fmla="*/ 20 h 71"/>
                <a:gd name="T78" fmla="*/ 82 w 86"/>
                <a:gd name="T79" fmla="*/ 20 h 71"/>
                <a:gd name="T80" fmla="*/ 82 w 86"/>
                <a:gd name="T81" fmla="*/ 20 h 71"/>
                <a:gd name="T82" fmla="*/ 82 w 86"/>
                <a:gd name="T83" fmla="*/ 20 h 71"/>
                <a:gd name="T84" fmla="*/ 77 w 86"/>
                <a:gd name="T85" fmla="*/ 13 h 71"/>
                <a:gd name="T86" fmla="*/ 77 w 86"/>
                <a:gd name="T87" fmla="*/ 13 h 71"/>
                <a:gd name="T88" fmla="*/ 77 w 86"/>
                <a:gd name="T89" fmla="*/ 13 h 71"/>
                <a:gd name="T90" fmla="*/ 77 w 86"/>
                <a:gd name="T91" fmla="*/ 13 h 71"/>
                <a:gd name="T92" fmla="*/ 77 w 86"/>
                <a:gd name="T93" fmla="*/ 13 h 71"/>
                <a:gd name="T94" fmla="*/ 75 w 86"/>
                <a:gd name="T95" fmla="*/ 11 h 71"/>
                <a:gd name="T96" fmla="*/ 75 w 86"/>
                <a:gd name="T97" fmla="*/ 11 h 71"/>
                <a:gd name="T98" fmla="*/ 74 w 86"/>
                <a:gd name="T99" fmla="*/ 9 h 71"/>
                <a:gd name="T100" fmla="*/ 74 w 86"/>
                <a:gd name="T101" fmla="*/ 9 h 71"/>
                <a:gd name="T102" fmla="*/ 73 w 86"/>
                <a:gd name="T103" fmla="*/ 9 h 71"/>
                <a:gd name="T104" fmla="*/ 64 w 86"/>
                <a:gd name="T105" fmla="*/ 3 h 71"/>
                <a:gd name="T106" fmla="*/ 64 w 86"/>
                <a:gd name="T107" fmla="*/ 3 h 71"/>
                <a:gd name="T108" fmla="*/ 64 w 86"/>
                <a:gd name="T109" fmla="*/ 3 h 71"/>
                <a:gd name="T110" fmla="*/ 53 w 86"/>
                <a:gd name="T111" fmla="*/ 0 h 71"/>
                <a:gd name="T112" fmla="*/ 53 w 86"/>
                <a:gd name="T113" fmla="*/ 0 h 71"/>
                <a:gd name="T114" fmla="*/ 53 w 86"/>
                <a:gd name="T115" fmla="*/ 0 h 71"/>
                <a:gd name="T116" fmla="*/ 52 w 86"/>
                <a:gd name="T117" fmla="*/ 0 h 71"/>
                <a:gd name="T118" fmla="*/ 52 w 86"/>
                <a:gd name="T119" fmla="*/ 0 h 71"/>
                <a:gd name="T120" fmla="*/ 50 w 86"/>
                <a:gd name="T121"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6" h="71">
                  <a:moveTo>
                    <a:pt x="50" y="0"/>
                  </a:moveTo>
                  <a:cubicBezTo>
                    <a:pt x="50" y="0"/>
                    <a:pt x="50" y="0"/>
                    <a:pt x="50" y="0"/>
                  </a:cubicBezTo>
                  <a:cubicBezTo>
                    <a:pt x="41" y="0"/>
                    <a:pt x="32" y="4"/>
                    <a:pt x="25" y="11"/>
                  </a:cubicBezTo>
                  <a:cubicBezTo>
                    <a:pt x="0" y="36"/>
                    <a:pt x="0" y="36"/>
                    <a:pt x="0" y="36"/>
                  </a:cubicBezTo>
                  <a:cubicBezTo>
                    <a:pt x="25" y="61"/>
                    <a:pt x="25" y="61"/>
                    <a:pt x="25" y="61"/>
                  </a:cubicBezTo>
                  <a:cubicBezTo>
                    <a:pt x="32" y="67"/>
                    <a:pt x="41" y="71"/>
                    <a:pt x="50" y="71"/>
                  </a:cubicBezTo>
                  <a:cubicBezTo>
                    <a:pt x="50" y="71"/>
                    <a:pt x="50" y="71"/>
                    <a:pt x="50" y="71"/>
                  </a:cubicBezTo>
                  <a:cubicBezTo>
                    <a:pt x="51" y="71"/>
                    <a:pt x="52" y="71"/>
                    <a:pt x="52" y="71"/>
                  </a:cubicBezTo>
                  <a:cubicBezTo>
                    <a:pt x="52" y="71"/>
                    <a:pt x="52" y="71"/>
                    <a:pt x="52" y="71"/>
                  </a:cubicBezTo>
                  <a:cubicBezTo>
                    <a:pt x="52" y="71"/>
                    <a:pt x="53" y="71"/>
                    <a:pt x="53" y="71"/>
                  </a:cubicBezTo>
                  <a:cubicBezTo>
                    <a:pt x="53" y="71"/>
                    <a:pt x="53" y="71"/>
                    <a:pt x="53" y="71"/>
                  </a:cubicBezTo>
                  <a:cubicBezTo>
                    <a:pt x="53" y="71"/>
                    <a:pt x="53" y="71"/>
                    <a:pt x="53" y="71"/>
                  </a:cubicBezTo>
                  <a:cubicBezTo>
                    <a:pt x="56" y="71"/>
                    <a:pt x="60" y="70"/>
                    <a:pt x="63" y="69"/>
                  </a:cubicBezTo>
                  <a:cubicBezTo>
                    <a:pt x="63" y="69"/>
                    <a:pt x="63" y="69"/>
                    <a:pt x="63" y="69"/>
                  </a:cubicBezTo>
                  <a:cubicBezTo>
                    <a:pt x="63" y="69"/>
                    <a:pt x="63" y="69"/>
                    <a:pt x="63" y="69"/>
                  </a:cubicBezTo>
                  <a:cubicBezTo>
                    <a:pt x="63" y="68"/>
                    <a:pt x="63" y="68"/>
                    <a:pt x="64" y="68"/>
                  </a:cubicBezTo>
                  <a:cubicBezTo>
                    <a:pt x="64" y="68"/>
                    <a:pt x="64" y="68"/>
                    <a:pt x="64" y="68"/>
                  </a:cubicBezTo>
                  <a:cubicBezTo>
                    <a:pt x="68" y="67"/>
                    <a:pt x="72" y="64"/>
                    <a:pt x="75" y="61"/>
                  </a:cubicBezTo>
                  <a:cubicBezTo>
                    <a:pt x="75" y="61"/>
                    <a:pt x="75" y="61"/>
                    <a:pt x="75" y="61"/>
                  </a:cubicBezTo>
                  <a:cubicBezTo>
                    <a:pt x="75" y="61"/>
                    <a:pt x="75" y="61"/>
                    <a:pt x="75" y="61"/>
                  </a:cubicBezTo>
                  <a:cubicBezTo>
                    <a:pt x="75" y="61"/>
                    <a:pt x="75" y="61"/>
                    <a:pt x="75" y="61"/>
                  </a:cubicBezTo>
                  <a:cubicBezTo>
                    <a:pt x="75" y="61"/>
                    <a:pt x="75" y="61"/>
                    <a:pt x="75" y="61"/>
                  </a:cubicBezTo>
                  <a:cubicBezTo>
                    <a:pt x="75" y="61"/>
                    <a:pt x="75" y="61"/>
                    <a:pt x="75" y="61"/>
                  </a:cubicBezTo>
                  <a:cubicBezTo>
                    <a:pt x="75" y="61"/>
                    <a:pt x="75" y="61"/>
                    <a:pt x="75" y="61"/>
                  </a:cubicBezTo>
                  <a:cubicBezTo>
                    <a:pt x="75" y="61"/>
                    <a:pt x="75" y="61"/>
                    <a:pt x="75" y="61"/>
                  </a:cubicBezTo>
                  <a:cubicBezTo>
                    <a:pt x="75" y="61"/>
                    <a:pt x="75" y="61"/>
                    <a:pt x="75" y="61"/>
                  </a:cubicBezTo>
                  <a:cubicBezTo>
                    <a:pt x="75" y="61"/>
                    <a:pt x="75" y="61"/>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9" y="57"/>
                    <a:pt x="81" y="54"/>
                    <a:pt x="83" y="50"/>
                  </a:cubicBezTo>
                  <a:cubicBezTo>
                    <a:pt x="83" y="50"/>
                    <a:pt x="83" y="50"/>
                    <a:pt x="83" y="50"/>
                  </a:cubicBezTo>
                  <a:cubicBezTo>
                    <a:pt x="83" y="50"/>
                    <a:pt x="83" y="50"/>
                    <a:pt x="83" y="50"/>
                  </a:cubicBezTo>
                  <a:cubicBezTo>
                    <a:pt x="85" y="45"/>
                    <a:pt x="86" y="40"/>
                    <a:pt x="86" y="36"/>
                  </a:cubicBezTo>
                  <a:cubicBezTo>
                    <a:pt x="86" y="30"/>
                    <a:pt x="85" y="25"/>
                    <a:pt x="82" y="20"/>
                  </a:cubicBezTo>
                  <a:cubicBezTo>
                    <a:pt x="82" y="20"/>
                    <a:pt x="82" y="20"/>
                    <a:pt x="82" y="20"/>
                  </a:cubicBezTo>
                  <a:cubicBezTo>
                    <a:pt x="82" y="20"/>
                    <a:pt x="82" y="20"/>
                    <a:pt x="82" y="20"/>
                  </a:cubicBezTo>
                  <a:cubicBezTo>
                    <a:pt x="82" y="20"/>
                    <a:pt x="82" y="20"/>
                    <a:pt x="82" y="20"/>
                  </a:cubicBezTo>
                  <a:cubicBezTo>
                    <a:pt x="82" y="20"/>
                    <a:pt x="82" y="20"/>
                    <a:pt x="82" y="20"/>
                  </a:cubicBezTo>
                  <a:cubicBezTo>
                    <a:pt x="81" y="18"/>
                    <a:pt x="79" y="15"/>
                    <a:pt x="77" y="13"/>
                  </a:cubicBezTo>
                  <a:cubicBezTo>
                    <a:pt x="77" y="13"/>
                    <a:pt x="77" y="13"/>
                    <a:pt x="77" y="13"/>
                  </a:cubicBezTo>
                  <a:cubicBezTo>
                    <a:pt x="77" y="13"/>
                    <a:pt x="77" y="13"/>
                    <a:pt x="77" y="13"/>
                  </a:cubicBezTo>
                  <a:cubicBezTo>
                    <a:pt x="77" y="13"/>
                    <a:pt x="77" y="13"/>
                    <a:pt x="77" y="13"/>
                  </a:cubicBezTo>
                  <a:cubicBezTo>
                    <a:pt x="77" y="13"/>
                    <a:pt x="77" y="13"/>
                    <a:pt x="77" y="13"/>
                  </a:cubicBezTo>
                  <a:cubicBezTo>
                    <a:pt x="77" y="12"/>
                    <a:pt x="76" y="11"/>
                    <a:pt x="75" y="11"/>
                  </a:cubicBezTo>
                  <a:cubicBezTo>
                    <a:pt x="75" y="11"/>
                    <a:pt x="75" y="11"/>
                    <a:pt x="75" y="11"/>
                  </a:cubicBezTo>
                  <a:cubicBezTo>
                    <a:pt x="75" y="10"/>
                    <a:pt x="74" y="10"/>
                    <a:pt x="74" y="9"/>
                  </a:cubicBezTo>
                  <a:cubicBezTo>
                    <a:pt x="74" y="9"/>
                    <a:pt x="74" y="9"/>
                    <a:pt x="74" y="9"/>
                  </a:cubicBezTo>
                  <a:cubicBezTo>
                    <a:pt x="73" y="9"/>
                    <a:pt x="73" y="9"/>
                    <a:pt x="73" y="9"/>
                  </a:cubicBezTo>
                  <a:cubicBezTo>
                    <a:pt x="71" y="6"/>
                    <a:pt x="67" y="4"/>
                    <a:pt x="64" y="3"/>
                  </a:cubicBezTo>
                  <a:cubicBezTo>
                    <a:pt x="64" y="3"/>
                    <a:pt x="64" y="3"/>
                    <a:pt x="64" y="3"/>
                  </a:cubicBezTo>
                  <a:cubicBezTo>
                    <a:pt x="64" y="3"/>
                    <a:pt x="64" y="3"/>
                    <a:pt x="64" y="3"/>
                  </a:cubicBezTo>
                  <a:cubicBezTo>
                    <a:pt x="60" y="2"/>
                    <a:pt x="57" y="1"/>
                    <a:pt x="53" y="0"/>
                  </a:cubicBezTo>
                  <a:cubicBezTo>
                    <a:pt x="53" y="0"/>
                    <a:pt x="53" y="0"/>
                    <a:pt x="53" y="0"/>
                  </a:cubicBezTo>
                  <a:cubicBezTo>
                    <a:pt x="53" y="0"/>
                    <a:pt x="53" y="0"/>
                    <a:pt x="53" y="0"/>
                  </a:cubicBezTo>
                  <a:cubicBezTo>
                    <a:pt x="53" y="0"/>
                    <a:pt x="52" y="0"/>
                    <a:pt x="52" y="0"/>
                  </a:cubicBezTo>
                  <a:cubicBezTo>
                    <a:pt x="52" y="0"/>
                    <a:pt x="52" y="0"/>
                    <a:pt x="52" y="0"/>
                  </a:cubicBezTo>
                  <a:cubicBezTo>
                    <a:pt x="52" y="0"/>
                    <a:pt x="51" y="0"/>
                    <a:pt x="50" y="0"/>
                  </a:cubicBezTo>
                </a:path>
              </a:pathLst>
            </a:custGeom>
            <a:solidFill>
              <a:schemeClr val="accent3">
                <a:lumMod val="50000"/>
              </a:schemeClr>
            </a:solidFill>
            <a:ln>
              <a:solidFill>
                <a:schemeClr val="accent3">
                  <a:lumMod val="50000"/>
                </a:schemeClr>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mn-lt"/>
                <a:ea typeface="MS PGothic" panose="020B0600070205080204" pitchFamily="34" charset="-128"/>
              </a:endParaRPr>
            </a:p>
          </p:txBody>
        </p:sp>
      </p:grpSp>
      <p:grpSp>
        <p:nvGrpSpPr>
          <p:cNvPr id="248" name="Group 182">
            <a:extLst>
              <a:ext uri="{FF2B5EF4-FFF2-40B4-BE49-F238E27FC236}">
                <a16:creationId xmlns:a16="http://schemas.microsoft.com/office/drawing/2014/main" id="{486B9F56-8F3F-EE42-A6CA-D9EC3CEA11FA}"/>
              </a:ext>
            </a:extLst>
          </p:cNvPr>
          <p:cNvGrpSpPr>
            <a:grpSpLocks noChangeAspect="1"/>
          </p:cNvGrpSpPr>
          <p:nvPr/>
        </p:nvGrpSpPr>
        <p:grpSpPr>
          <a:xfrm>
            <a:off x="3646305" y="3284815"/>
            <a:ext cx="661849" cy="280687"/>
            <a:chOff x="7413625" y="909638"/>
            <a:chExt cx="1167897" cy="495300"/>
          </a:xfrm>
        </p:grpSpPr>
        <p:sp>
          <p:nvSpPr>
            <p:cNvPr id="249" name="Freeform 56">
              <a:extLst>
                <a:ext uri="{FF2B5EF4-FFF2-40B4-BE49-F238E27FC236}">
                  <a16:creationId xmlns:a16="http://schemas.microsoft.com/office/drawing/2014/main" id="{E87E3255-B2C2-5647-9E8D-FDFC3C9940EF}"/>
                </a:ext>
              </a:extLst>
            </p:cNvPr>
            <p:cNvSpPr>
              <a:spLocks noEditPoints="1"/>
            </p:cNvSpPr>
            <p:nvPr/>
          </p:nvSpPr>
          <p:spPr bwMode="auto">
            <a:xfrm>
              <a:off x="7413625" y="1095375"/>
              <a:ext cx="1160463" cy="123825"/>
            </a:xfrm>
            <a:custGeom>
              <a:avLst/>
              <a:gdLst>
                <a:gd name="T0" fmla="*/ 654 w 664"/>
                <a:gd name="T1" fmla="*/ 60 h 71"/>
                <a:gd name="T2" fmla="*/ 653 w 664"/>
                <a:gd name="T3" fmla="*/ 61 h 71"/>
                <a:gd name="T4" fmla="*/ 653 w 664"/>
                <a:gd name="T5" fmla="*/ 61 h 71"/>
                <a:gd name="T6" fmla="*/ 654 w 664"/>
                <a:gd name="T7" fmla="*/ 60 h 71"/>
                <a:gd name="T8" fmla="*/ 654 w 664"/>
                <a:gd name="T9" fmla="*/ 60 h 71"/>
                <a:gd name="T10" fmla="*/ 654 w 664"/>
                <a:gd name="T11" fmla="*/ 60 h 71"/>
                <a:gd name="T12" fmla="*/ 654 w 664"/>
                <a:gd name="T13" fmla="*/ 60 h 71"/>
                <a:gd name="T14" fmla="*/ 654 w 664"/>
                <a:gd name="T15" fmla="*/ 60 h 71"/>
                <a:gd name="T16" fmla="*/ 654 w 664"/>
                <a:gd name="T17" fmla="*/ 60 h 71"/>
                <a:gd name="T18" fmla="*/ 654 w 664"/>
                <a:gd name="T19" fmla="*/ 60 h 71"/>
                <a:gd name="T20" fmla="*/ 654 w 664"/>
                <a:gd name="T21" fmla="*/ 60 h 71"/>
                <a:gd name="T22" fmla="*/ 654 w 664"/>
                <a:gd name="T23" fmla="*/ 60 h 71"/>
                <a:gd name="T24" fmla="*/ 654 w 664"/>
                <a:gd name="T25" fmla="*/ 60 h 71"/>
                <a:gd name="T26" fmla="*/ 661 w 664"/>
                <a:gd name="T27" fmla="*/ 50 h 71"/>
                <a:gd name="T28" fmla="*/ 661 w 664"/>
                <a:gd name="T29" fmla="*/ 50 h 71"/>
                <a:gd name="T30" fmla="*/ 661 w 664"/>
                <a:gd name="T31" fmla="*/ 50 h 71"/>
                <a:gd name="T32" fmla="*/ 660 w 664"/>
                <a:gd name="T33" fmla="*/ 20 h 71"/>
                <a:gd name="T34" fmla="*/ 664 w 664"/>
                <a:gd name="T35" fmla="*/ 36 h 71"/>
                <a:gd name="T36" fmla="*/ 661 w 664"/>
                <a:gd name="T37" fmla="*/ 50 h 71"/>
                <a:gd name="T38" fmla="*/ 664 w 664"/>
                <a:gd name="T39" fmla="*/ 36 h 71"/>
                <a:gd name="T40" fmla="*/ 660 w 664"/>
                <a:gd name="T41" fmla="*/ 20 h 71"/>
                <a:gd name="T42" fmla="*/ 660 w 664"/>
                <a:gd name="T43" fmla="*/ 20 h 71"/>
                <a:gd name="T44" fmla="*/ 660 w 664"/>
                <a:gd name="T45" fmla="*/ 20 h 71"/>
                <a:gd name="T46" fmla="*/ 660 w 664"/>
                <a:gd name="T47" fmla="*/ 20 h 71"/>
                <a:gd name="T48" fmla="*/ 660 w 664"/>
                <a:gd name="T49" fmla="*/ 20 h 71"/>
                <a:gd name="T50" fmla="*/ 660 w 664"/>
                <a:gd name="T51" fmla="*/ 20 h 71"/>
                <a:gd name="T52" fmla="*/ 660 w 664"/>
                <a:gd name="T53" fmla="*/ 20 h 71"/>
                <a:gd name="T54" fmla="*/ 655 w 664"/>
                <a:gd name="T55" fmla="*/ 13 h 71"/>
                <a:gd name="T56" fmla="*/ 655 w 664"/>
                <a:gd name="T57" fmla="*/ 13 h 71"/>
                <a:gd name="T58" fmla="*/ 655 w 664"/>
                <a:gd name="T59" fmla="*/ 13 h 71"/>
                <a:gd name="T60" fmla="*/ 655 w 664"/>
                <a:gd name="T61" fmla="*/ 13 h 71"/>
                <a:gd name="T62" fmla="*/ 655 w 664"/>
                <a:gd name="T63" fmla="*/ 13 h 71"/>
                <a:gd name="T64" fmla="*/ 655 w 664"/>
                <a:gd name="T65" fmla="*/ 13 h 71"/>
                <a:gd name="T66" fmla="*/ 653 w 664"/>
                <a:gd name="T67" fmla="*/ 10 h 71"/>
                <a:gd name="T68" fmla="*/ 653 w 664"/>
                <a:gd name="T69" fmla="*/ 11 h 71"/>
                <a:gd name="T70" fmla="*/ 653 w 664"/>
                <a:gd name="T71" fmla="*/ 11 h 71"/>
                <a:gd name="T72" fmla="*/ 655 w 664"/>
                <a:gd name="T73" fmla="*/ 13 h 71"/>
                <a:gd name="T74" fmla="*/ 653 w 664"/>
                <a:gd name="T75" fmla="*/ 10 h 71"/>
                <a:gd name="T76" fmla="*/ 543 w 664"/>
                <a:gd name="T77" fmla="*/ 0 h 71"/>
                <a:gd name="T78" fmla="*/ 35 w 664"/>
                <a:gd name="T79" fmla="*/ 0 h 71"/>
                <a:gd name="T80" fmla="*/ 0 w 664"/>
                <a:gd name="T81" fmla="*/ 36 h 71"/>
                <a:gd name="T82" fmla="*/ 35 w 664"/>
                <a:gd name="T83" fmla="*/ 71 h 71"/>
                <a:gd name="T84" fmla="*/ 543 w 664"/>
                <a:gd name="T85" fmla="*/ 71 h 71"/>
                <a:gd name="T86" fmla="*/ 578 w 664"/>
                <a:gd name="T87" fmla="*/ 36 h 71"/>
                <a:gd name="T88" fmla="*/ 543 w 664"/>
                <a:gd name="T89"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64" h="71">
                  <a:moveTo>
                    <a:pt x="654" y="60"/>
                  </a:moveTo>
                  <a:cubicBezTo>
                    <a:pt x="653" y="61"/>
                    <a:pt x="653" y="61"/>
                    <a:pt x="653" y="61"/>
                  </a:cubicBezTo>
                  <a:cubicBezTo>
                    <a:pt x="653" y="61"/>
                    <a:pt x="653" y="61"/>
                    <a:pt x="653" y="61"/>
                  </a:cubicBezTo>
                  <a:cubicBezTo>
                    <a:pt x="653" y="61"/>
                    <a:pt x="653" y="61"/>
                    <a:pt x="654" y="60"/>
                  </a:cubicBezTo>
                  <a:moveTo>
                    <a:pt x="654" y="60"/>
                  </a:moveTo>
                  <a:cubicBezTo>
                    <a:pt x="654" y="60"/>
                    <a:pt x="654" y="60"/>
                    <a:pt x="654" y="60"/>
                  </a:cubicBezTo>
                  <a:cubicBezTo>
                    <a:pt x="654" y="60"/>
                    <a:pt x="654" y="60"/>
                    <a:pt x="654" y="60"/>
                  </a:cubicBezTo>
                  <a:moveTo>
                    <a:pt x="654" y="60"/>
                  </a:moveTo>
                  <a:cubicBezTo>
                    <a:pt x="654" y="60"/>
                    <a:pt x="654" y="60"/>
                    <a:pt x="654" y="60"/>
                  </a:cubicBezTo>
                  <a:cubicBezTo>
                    <a:pt x="654" y="60"/>
                    <a:pt x="654" y="60"/>
                    <a:pt x="654" y="60"/>
                  </a:cubicBezTo>
                  <a:moveTo>
                    <a:pt x="654" y="60"/>
                  </a:moveTo>
                  <a:cubicBezTo>
                    <a:pt x="654" y="60"/>
                    <a:pt x="654" y="60"/>
                    <a:pt x="654" y="60"/>
                  </a:cubicBezTo>
                  <a:cubicBezTo>
                    <a:pt x="654" y="60"/>
                    <a:pt x="654" y="60"/>
                    <a:pt x="654" y="60"/>
                  </a:cubicBezTo>
                  <a:moveTo>
                    <a:pt x="661" y="50"/>
                  </a:moveTo>
                  <a:cubicBezTo>
                    <a:pt x="661" y="50"/>
                    <a:pt x="661" y="50"/>
                    <a:pt x="661" y="50"/>
                  </a:cubicBezTo>
                  <a:cubicBezTo>
                    <a:pt x="661" y="50"/>
                    <a:pt x="661" y="50"/>
                    <a:pt x="661" y="50"/>
                  </a:cubicBezTo>
                  <a:moveTo>
                    <a:pt x="660" y="20"/>
                  </a:moveTo>
                  <a:cubicBezTo>
                    <a:pt x="663" y="25"/>
                    <a:pt x="664" y="30"/>
                    <a:pt x="664" y="36"/>
                  </a:cubicBezTo>
                  <a:cubicBezTo>
                    <a:pt x="664" y="40"/>
                    <a:pt x="663" y="45"/>
                    <a:pt x="661" y="50"/>
                  </a:cubicBezTo>
                  <a:cubicBezTo>
                    <a:pt x="663" y="45"/>
                    <a:pt x="664" y="41"/>
                    <a:pt x="664" y="36"/>
                  </a:cubicBezTo>
                  <a:cubicBezTo>
                    <a:pt x="664" y="30"/>
                    <a:pt x="662" y="25"/>
                    <a:pt x="660" y="20"/>
                  </a:cubicBezTo>
                  <a:moveTo>
                    <a:pt x="660" y="20"/>
                  </a:moveTo>
                  <a:cubicBezTo>
                    <a:pt x="660" y="20"/>
                    <a:pt x="660" y="20"/>
                    <a:pt x="660" y="20"/>
                  </a:cubicBezTo>
                  <a:cubicBezTo>
                    <a:pt x="660" y="20"/>
                    <a:pt x="660" y="20"/>
                    <a:pt x="660" y="20"/>
                  </a:cubicBezTo>
                  <a:moveTo>
                    <a:pt x="660" y="20"/>
                  </a:moveTo>
                  <a:cubicBezTo>
                    <a:pt x="660" y="20"/>
                    <a:pt x="660" y="20"/>
                    <a:pt x="660" y="20"/>
                  </a:cubicBezTo>
                  <a:cubicBezTo>
                    <a:pt x="660" y="20"/>
                    <a:pt x="660" y="20"/>
                    <a:pt x="660" y="20"/>
                  </a:cubicBezTo>
                  <a:moveTo>
                    <a:pt x="655" y="13"/>
                  </a:moveTo>
                  <a:cubicBezTo>
                    <a:pt x="655" y="13"/>
                    <a:pt x="655" y="13"/>
                    <a:pt x="655" y="13"/>
                  </a:cubicBezTo>
                  <a:cubicBezTo>
                    <a:pt x="655" y="13"/>
                    <a:pt x="655" y="13"/>
                    <a:pt x="655" y="13"/>
                  </a:cubicBezTo>
                  <a:moveTo>
                    <a:pt x="655" y="13"/>
                  </a:moveTo>
                  <a:cubicBezTo>
                    <a:pt x="655" y="13"/>
                    <a:pt x="655" y="13"/>
                    <a:pt x="655" y="13"/>
                  </a:cubicBezTo>
                  <a:cubicBezTo>
                    <a:pt x="655" y="13"/>
                    <a:pt x="655" y="13"/>
                    <a:pt x="655" y="13"/>
                  </a:cubicBezTo>
                  <a:moveTo>
                    <a:pt x="653" y="10"/>
                  </a:moveTo>
                  <a:cubicBezTo>
                    <a:pt x="653" y="11"/>
                    <a:pt x="653" y="11"/>
                    <a:pt x="653" y="11"/>
                  </a:cubicBezTo>
                  <a:cubicBezTo>
                    <a:pt x="653" y="11"/>
                    <a:pt x="653" y="11"/>
                    <a:pt x="653" y="11"/>
                  </a:cubicBezTo>
                  <a:cubicBezTo>
                    <a:pt x="654" y="11"/>
                    <a:pt x="655" y="12"/>
                    <a:pt x="655" y="13"/>
                  </a:cubicBezTo>
                  <a:cubicBezTo>
                    <a:pt x="655" y="12"/>
                    <a:pt x="654" y="11"/>
                    <a:pt x="653" y="10"/>
                  </a:cubicBezTo>
                  <a:moveTo>
                    <a:pt x="543" y="0"/>
                  </a:moveTo>
                  <a:cubicBezTo>
                    <a:pt x="35" y="0"/>
                    <a:pt x="35" y="0"/>
                    <a:pt x="35" y="0"/>
                  </a:cubicBezTo>
                  <a:cubicBezTo>
                    <a:pt x="15" y="0"/>
                    <a:pt x="0" y="16"/>
                    <a:pt x="0" y="36"/>
                  </a:cubicBezTo>
                  <a:cubicBezTo>
                    <a:pt x="0" y="55"/>
                    <a:pt x="15" y="71"/>
                    <a:pt x="35" y="71"/>
                  </a:cubicBezTo>
                  <a:cubicBezTo>
                    <a:pt x="543" y="71"/>
                    <a:pt x="543" y="71"/>
                    <a:pt x="543" y="71"/>
                  </a:cubicBezTo>
                  <a:cubicBezTo>
                    <a:pt x="578" y="36"/>
                    <a:pt x="578" y="36"/>
                    <a:pt x="578" y="36"/>
                  </a:cubicBezTo>
                  <a:cubicBezTo>
                    <a:pt x="543" y="0"/>
                    <a:pt x="543" y="0"/>
                    <a:pt x="543" y="0"/>
                  </a:cubicBezTo>
                </a:path>
              </a:pathLst>
            </a:custGeom>
            <a:solidFill>
              <a:schemeClr val="accent3"/>
            </a:solidFill>
            <a:ln>
              <a:solidFill>
                <a:schemeClr val="accent3"/>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mn-lt"/>
                <a:ea typeface="MS PGothic" panose="020B0600070205080204" pitchFamily="34" charset="-128"/>
              </a:endParaRPr>
            </a:p>
          </p:txBody>
        </p:sp>
        <p:sp>
          <p:nvSpPr>
            <p:cNvPr id="250" name="Freeform 57">
              <a:extLst>
                <a:ext uri="{FF2B5EF4-FFF2-40B4-BE49-F238E27FC236}">
                  <a16:creationId xmlns:a16="http://schemas.microsoft.com/office/drawing/2014/main" id="{12D0D3CC-880A-4B46-B7B2-804F3E7E7CF4}"/>
                </a:ext>
              </a:extLst>
            </p:cNvPr>
            <p:cNvSpPr>
              <a:spLocks/>
            </p:cNvSpPr>
            <p:nvPr/>
          </p:nvSpPr>
          <p:spPr bwMode="auto">
            <a:xfrm>
              <a:off x="8259763" y="909638"/>
              <a:ext cx="295275" cy="203200"/>
            </a:xfrm>
            <a:custGeom>
              <a:avLst/>
              <a:gdLst>
                <a:gd name="T0" fmla="*/ 38 w 169"/>
                <a:gd name="T1" fmla="*/ 0 h 116"/>
                <a:gd name="T2" fmla="*/ 13 w 169"/>
                <a:gd name="T3" fmla="*/ 11 h 116"/>
                <a:gd name="T4" fmla="*/ 13 w 169"/>
                <a:gd name="T5" fmla="*/ 61 h 116"/>
                <a:gd name="T6" fmla="*/ 59 w 169"/>
                <a:gd name="T7" fmla="*/ 106 h 116"/>
                <a:gd name="T8" fmla="*/ 144 w 169"/>
                <a:gd name="T9" fmla="*/ 106 h 116"/>
                <a:gd name="T10" fmla="*/ 144 w 169"/>
                <a:gd name="T11" fmla="*/ 106 h 116"/>
                <a:gd name="T12" fmla="*/ 146 w 169"/>
                <a:gd name="T13" fmla="*/ 106 h 116"/>
                <a:gd name="T14" fmla="*/ 146 w 169"/>
                <a:gd name="T15" fmla="*/ 106 h 116"/>
                <a:gd name="T16" fmla="*/ 147 w 169"/>
                <a:gd name="T17" fmla="*/ 106 h 116"/>
                <a:gd name="T18" fmla="*/ 147 w 169"/>
                <a:gd name="T19" fmla="*/ 106 h 116"/>
                <a:gd name="T20" fmla="*/ 147 w 169"/>
                <a:gd name="T21" fmla="*/ 106 h 116"/>
                <a:gd name="T22" fmla="*/ 158 w 169"/>
                <a:gd name="T23" fmla="*/ 109 h 116"/>
                <a:gd name="T24" fmla="*/ 158 w 169"/>
                <a:gd name="T25" fmla="*/ 109 h 116"/>
                <a:gd name="T26" fmla="*/ 158 w 169"/>
                <a:gd name="T27" fmla="*/ 109 h 116"/>
                <a:gd name="T28" fmla="*/ 167 w 169"/>
                <a:gd name="T29" fmla="*/ 115 h 116"/>
                <a:gd name="T30" fmla="*/ 168 w 169"/>
                <a:gd name="T31" fmla="*/ 115 h 116"/>
                <a:gd name="T32" fmla="*/ 168 w 169"/>
                <a:gd name="T33" fmla="*/ 115 h 116"/>
                <a:gd name="T34" fmla="*/ 169 w 169"/>
                <a:gd name="T35" fmla="*/ 116 h 116"/>
                <a:gd name="T36" fmla="*/ 63 w 169"/>
                <a:gd name="T37" fmla="*/ 11 h 116"/>
                <a:gd name="T38" fmla="*/ 38 w 169"/>
                <a:gd name="T39"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69" h="116">
                  <a:moveTo>
                    <a:pt x="38" y="0"/>
                  </a:moveTo>
                  <a:cubicBezTo>
                    <a:pt x="29" y="0"/>
                    <a:pt x="20" y="4"/>
                    <a:pt x="13" y="11"/>
                  </a:cubicBezTo>
                  <a:cubicBezTo>
                    <a:pt x="0" y="25"/>
                    <a:pt x="0" y="47"/>
                    <a:pt x="13" y="61"/>
                  </a:cubicBezTo>
                  <a:cubicBezTo>
                    <a:pt x="59" y="106"/>
                    <a:pt x="59" y="106"/>
                    <a:pt x="59" y="106"/>
                  </a:cubicBezTo>
                  <a:cubicBezTo>
                    <a:pt x="144" y="106"/>
                    <a:pt x="144" y="106"/>
                    <a:pt x="144" y="106"/>
                  </a:cubicBezTo>
                  <a:cubicBezTo>
                    <a:pt x="144" y="106"/>
                    <a:pt x="144" y="106"/>
                    <a:pt x="144" y="106"/>
                  </a:cubicBezTo>
                  <a:cubicBezTo>
                    <a:pt x="145" y="106"/>
                    <a:pt x="146" y="106"/>
                    <a:pt x="146" y="106"/>
                  </a:cubicBezTo>
                  <a:cubicBezTo>
                    <a:pt x="146" y="106"/>
                    <a:pt x="146" y="106"/>
                    <a:pt x="146" y="106"/>
                  </a:cubicBezTo>
                  <a:cubicBezTo>
                    <a:pt x="146" y="106"/>
                    <a:pt x="147" y="106"/>
                    <a:pt x="147" y="106"/>
                  </a:cubicBezTo>
                  <a:cubicBezTo>
                    <a:pt x="147" y="106"/>
                    <a:pt x="147" y="106"/>
                    <a:pt x="147" y="106"/>
                  </a:cubicBezTo>
                  <a:cubicBezTo>
                    <a:pt x="147" y="106"/>
                    <a:pt x="147" y="106"/>
                    <a:pt x="147" y="106"/>
                  </a:cubicBezTo>
                  <a:cubicBezTo>
                    <a:pt x="151" y="107"/>
                    <a:pt x="154" y="108"/>
                    <a:pt x="158" y="109"/>
                  </a:cubicBezTo>
                  <a:cubicBezTo>
                    <a:pt x="158" y="109"/>
                    <a:pt x="158" y="109"/>
                    <a:pt x="158" y="109"/>
                  </a:cubicBezTo>
                  <a:cubicBezTo>
                    <a:pt x="158" y="109"/>
                    <a:pt x="158" y="109"/>
                    <a:pt x="158" y="109"/>
                  </a:cubicBezTo>
                  <a:cubicBezTo>
                    <a:pt x="161" y="110"/>
                    <a:pt x="165" y="112"/>
                    <a:pt x="167" y="115"/>
                  </a:cubicBezTo>
                  <a:cubicBezTo>
                    <a:pt x="167" y="115"/>
                    <a:pt x="167" y="115"/>
                    <a:pt x="168" y="115"/>
                  </a:cubicBezTo>
                  <a:cubicBezTo>
                    <a:pt x="168" y="115"/>
                    <a:pt x="168" y="115"/>
                    <a:pt x="168" y="115"/>
                  </a:cubicBezTo>
                  <a:cubicBezTo>
                    <a:pt x="168" y="115"/>
                    <a:pt x="169" y="116"/>
                    <a:pt x="169" y="116"/>
                  </a:cubicBezTo>
                  <a:cubicBezTo>
                    <a:pt x="63" y="11"/>
                    <a:pt x="63" y="11"/>
                    <a:pt x="63" y="11"/>
                  </a:cubicBezTo>
                  <a:cubicBezTo>
                    <a:pt x="57" y="4"/>
                    <a:pt x="48" y="0"/>
                    <a:pt x="38" y="0"/>
                  </a:cubicBezTo>
                </a:path>
              </a:pathLst>
            </a:custGeom>
            <a:solidFill>
              <a:schemeClr val="accent3"/>
            </a:solidFill>
            <a:ln>
              <a:solidFill>
                <a:schemeClr val="accent3"/>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mn-lt"/>
                <a:ea typeface="MS PGothic" panose="020B0600070205080204" pitchFamily="34" charset="-128"/>
              </a:endParaRPr>
            </a:p>
          </p:txBody>
        </p:sp>
        <p:sp>
          <p:nvSpPr>
            <p:cNvPr id="251" name="Freeform 58">
              <a:extLst>
                <a:ext uri="{FF2B5EF4-FFF2-40B4-BE49-F238E27FC236}">
                  <a16:creationId xmlns:a16="http://schemas.microsoft.com/office/drawing/2014/main" id="{E6FA9CA0-F07F-3B41-96E5-B653D530111B}"/>
                </a:ext>
              </a:extLst>
            </p:cNvPr>
            <p:cNvSpPr>
              <a:spLocks noEditPoints="1"/>
            </p:cNvSpPr>
            <p:nvPr/>
          </p:nvSpPr>
          <p:spPr bwMode="auto">
            <a:xfrm>
              <a:off x="8362950" y="1095375"/>
              <a:ext cx="192088" cy="63500"/>
            </a:xfrm>
            <a:custGeom>
              <a:avLst/>
              <a:gdLst>
                <a:gd name="T0" fmla="*/ 109 w 110"/>
                <a:gd name="T1" fmla="*/ 9 h 36"/>
                <a:gd name="T2" fmla="*/ 110 w 110"/>
                <a:gd name="T3" fmla="*/ 11 h 36"/>
                <a:gd name="T4" fmla="*/ 110 w 110"/>
                <a:gd name="T5" fmla="*/ 10 h 36"/>
                <a:gd name="T6" fmla="*/ 109 w 110"/>
                <a:gd name="T7" fmla="*/ 9 h 36"/>
                <a:gd name="T8" fmla="*/ 108 w 110"/>
                <a:gd name="T9" fmla="*/ 9 h 36"/>
                <a:gd name="T10" fmla="*/ 109 w 110"/>
                <a:gd name="T11" fmla="*/ 9 h 36"/>
                <a:gd name="T12" fmla="*/ 108 w 110"/>
                <a:gd name="T13" fmla="*/ 9 h 36"/>
                <a:gd name="T14" fmla="*/ 99 w 110"/>
                <a:gd name="T15" fmla="*/ 3 h 36"/>
                <a:gd name="T16" fmla="*/ 99 w 110"/>
                <a:gd name="T17" fmla="*/ 3 h 36"/>
                <a:gd name="T18" fmla="*/ 99 w 110"/>
                <a:gd name="T19" fmla="*/ 3 h 36"/>
                <a:gd name="T20" fmla="*/ 88 w 110"/>
                <a:gd name="T21" fmla="*/ 0 h 36"/>
                <a:gd name="T22" fmla="*/ 99 w 110"/>
                <a:gd name="T23" fmla="*/ 3 h 36"/>
                <a:gd name="T24" fmla="*/ 88 w 110"/>
                <a:gd name="T25" fmla="*/ 0 h 36"/>
                <a:gd name="T26" fmla="*/ 88 w 110"/>
                <a:gd name="T27" fmla="*/ 0 h 36"/>
                <a:gd name="T28" fmla="*/ 88 w 110"/>
                <a:gd name="T29" fmla="*/ 0 h 36"/>
                <a:gd name="T30" fmla="*/ 88 w 110"/>
                <a:gd name="T31" fmla="*/ 0 h 36"/>
                <a:gd name="T32" fmla="*/ 87 w 110"/>
                <a:gd name="T33" fmla="*/ 0 h 36"/>
                <a:gd name="T34" fmla="*/ 87 w 110"/>
                <a:gd name="T35" fmla="*/ 0 h 36"/>
                <a:gd name="T36" fmla="*/ 87 w 110"/>
                <a:gd name="T37" fmla="*/ 0 h 36"/>
                <a:gd name="T38" fmla="*/ 85 w 110"/>
                <a:gd name="T39" fmla="*/ 0 h 36"/>
                <a:gd name="T40" fmla="*/ 0 w 110"/>
                <a:gd name="T41" fmla="*/ 0 h 36"/>
                <a:gd name="T42" fmla="*/ 35 w 110"/>
                <a:gd name="T43" fmla="*/ 36 h 36"/>
                <a:gd name="T44" fmla="*/ 60 w 110"/>
                <a:gd name="T45" fmla="*/ 11 h 36"/>
                <a:gd name="T46" fmla="*/ 85 w 110"/>
                <a:gd name="T47"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0" h="36">
                  <a:moveTo>
                    <a:pt x="109" y="9"/>
                  </a:moveTo>
                  <a:cubicBezTo>
                    <a:pt x="109" y="10"/>
                    <a:pt x="110" y="10"/>
                    <a:pt x="110" y="11"/>
                  </a:cubicBezTo>
                  <a:cubicBezTo>
                    <a:pt x="110" y="10"/>
                    <a:pt x="110" y="10"/>
                    <a:pt x="110" y="10"/>
                  </a:cubicBezTo>
                  <a:cubicBezTo>
                    <a:pt x="110" y="10"/>
                    <a:pt x="109" y="9"/>
                    <a:pt x="109" y="9"/>
                  </a:cubicBezTo>
                  <a:moveTo>
                    <a:pt x="108" y="9"/>
                  </a:moveTo>
                  <a:cubicBezTo>
                    <a:pt x="108" y="9"/>
                    <a:pt x="108" y="9"/>
                    <a:pt x="109" y="9"/>
                  </a:cubicBezTo>
                  <a:cubicBezTo>
                    <a:pt x="108" y="9"/>
                    <a:pt x="108" y="9"/>
                    <a:pt x="108" y="9"/>
                  </a:cubicBezTo>
                  <a:moveTo>
                    <a:pt x="99" y="3"/>
                  </a:moveTo>
                  <a:cubicBezTo>
                    <a:pt x="99" y="3"/>
                    <a:pt x="99" y="3"/>
                    <a:pt x="99" y="3"/>
                  </a:cubicBezTo>
                  <a:cubicBezTo>
                    <a:pt x="99" y="3"/>
                    <a:pt x="99" y="3"/>
                    <a:pt x="99" y="3"/>
                  </a:cubicBezTo>
                  <a:moveTo>
                    <a:pt x="88" y="0"/>
                  </a:moveTo>
                  <a:cubicBezTo>
                    <a:pt x="92" y="1"/>
                    <a:pt x="95" y="2"/>
                    <a:pt x="99" y="3"/>
                  </a:cubicBezTo>
                  <a:cubicBezTo>
                    <a:pt x="95" y="2"/>
                    <a:pt x="92" y="1"/>
                    <a:pt x="88" y="0"/>
                  </a:cubicBezTo>
                  <a:moveTo>
                    <a:pt x="88" y="0"/>
                  </a:moveTo>
                  <a:cubicBezTo>
                    <a:pt x="88" y="0"/>
                    <a:pt x="88" y="0"/>
                    <a:pt x="88" y="0"/>
                  </a:cubicBezTo>
                  <a:cubicBezTo>
                    <a:pt x="88" y="0"/>
                    <a:pt x="88" y="0"/>
                    <a:pt x="88" y="0"/>
                  </a:cubicBezTo>
                  <a:moveTo>
                    <a:pt x="87" y="0"/>
                  </a:moveTo>
                  <a:cubicBezTo>
                    <a:pt x="87" y="0"/>
                    <a:pt x="87" y="0"/>
                    <a:pt x="87" y="0"/>
                  </a:cubicBezTo>
                  <a:cubicBezTo>
                    <a:pt x="87" y="0"/>
                    <a:pt x="87" y="0"/>
                    <a:pt x="87" y="0"/>
                  </a:cubicBezTo>
                  <a:moveTo>
                    <a:pt x="85" y="0"/>
                  </a:moveTo>
                  <a:cubicBezTo>
                    <a:pt x="0" y="0"/>
                    <a:pt x="0" y="0"/>
                    <a:pt x="0" y="0"/>
                  </a:cubicBezTo>
                  <a:cubicBezTo>
                    <a:pt x="35" y="36"/>
                    <a:pt x="35" y="36"/>
                    <a:pt x="35" y="36"/>
                  </a:cubicBezTo>
                  <a:cubicBezTo>
                    <a:pt x="60" y="11"/>
                    <a:pt x="60" y="11"/>
                    <a:pt x="60" y="11"/>
                  </a:cubicBezTo>
                  <a:cubicBezTo>
                    <a:pt x="67" y="4"/>
                    <a:pt x="76" y="0"/>
                    <a:pt x="85" y="0"/>
                  </a:cubicBezTo>
                </a:path>
              </a:pathLst>
            </a:custGeom>
            <a:solidFill>
              <a:schemeClr val="accent3">
                <a:lumMod val="75000"/>
              </a:schemeClr>
            </a:solidFill>
            <a:ln w="9525">
              <a:solidFill>
                <a:schemeClr val="accent3">
                  <a:lumMod val="75000"/>
                </a:schemeClr>
              </a:solidFill>
              <a:round/>
              <a:headEnd/>
              <a:tailEnd/>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mn-lt"/>
                <a:ea typeface="MS PGothic" panose="020B0600070205080204" pitchFamily="34" charset="-128"/>
              </a:endParaRPr>
            </a:p>
          </p:txBody>
        </p:sp>
        <p:sp>
          <p:nvSpPr>
            <p:cNvPr id="252" name="Freeform 59">
              <a:extLst>
                <a:ext uri="{FF2B5EF4-FFF2-40B4-BE49-F238E27FC236}">
                  <a16:creationId xmlns:a16="http://schemas.microsoft.com/office/drawing/2014/main" id="{89843EBB-1726-664A-BAEE-A8AFAFB5C63B}"/>
                </a:ext>
              </a:extLst>
            </p:cNvPr>
            <p:cNvSpPr>
              <a:spLocks/>
            </p:cNvSpPr>
            <p:nvPr/>
          </p:nvSpPr>
          <p:spPr bwMode="auto">
            <a:xfrm>
              <a:off x="8259763" y="1201738"/>
              <a:ext cx="295275" cy="203200"/>
            </a:xfrm>
            <a:custGeom>
              <a:avLst/>
              <a:gdLst>
                <a:gd name="T0" fmla="*/ 169 w 169"/>
                <a:gd name="T1" fmla="*/ 0 h 116"/>
                <a:gd name="T2" fmla="*/ 169 w 169"/>
                <a:gd name="T3" fmla="*/ 0 h 116"/>
                <a:gd name="T4" fmla="*/ 169 w 169"/>
                <a:gd name="T5" fmla="*/ 0 h 116"/>
                <a:gd name="T6" fmla="*/ 169 w 169"/>
                <a:gd name="T7" fmla="*/ 0 h 116"/>
                <a:gd name="T8" fmla="*/ 169 w 169"/>
                <a:gd name="T9" fmla="*/ 0 h 116"/>
                <a:gd name="T10" fmla="*/ 169 w 169"/>
                <a:gd name="T11" fmla="*/ 0 h 116"/>
                <a:gd name="T12" fmla="*/ 169 w 169"/>
                <a:gd name="T13" fmla="*/ 0 h 116"/>
                <a:gd name="T14" fmla="*/ 169 w 169"/>
                <a:gd name="T15" fmla="*/ 0 h 116"/>
                <a:gd name="T16" fmla="*/ 158 w 169"/>
                <a:gd name="T17" fmla="*/ 7 h 116"/>
                <a:gd name="T18" fmla="*/ 158 w 169"/>
                <a:gd name="T19" fmla="*/ 7 h 116"/>
                <a:gd name="T20" fmla="*/ 157 w 169"/>
                <a:gd name="T21" fmla="*/ 8 h 116"/>
                <a:gd name="T22" fmla="*/ 157 w 169"/>
                <a:gd name="T23" fmla="*/ 8 h 116"/>
                <a:gd name="T24" fmla="*/ 157 w 169"/>
                <a:gd name="T25" fmla="*/ 8 h 116"/>
                <a:gd name="T26" fmla="*/ 147 w 169"/>
                <a:gd name="T27" fmla="*/ 10 h 116"/>
                <a:gd name="T28" fmla="*/ 147 w 169"/>
                <a:gd name="T29" fmla="*/ 10 h 116"/>
                <a:gd name="T30" fmla="*/ 147 w 169"/>
                <a:gd name="T31" fmla="*/ 10 h 116"/>
                <a:gd name="T32" fmla="*/ 146 w 169"/>
                <a:gd name="T33" fmla="*/ 10 h 116"/>
                <a:gd name="T34" fmla="*/ 146 w 169"/>
                <a:gd name="T35" fmla="*/ 10 h 116"/>
                <a:gd name="T36" fmla="*/ 144 w 169"/>
                <a:gd name="T37" fmla="*/ 10 h 116"/>
                <a:gd name="T38" fmla="*/ 144 w 169"/>
                <a:gd name="T39" fmla="*/ 10 h 116"/>
                <a:gd name="T40" fmla="*/ 59 w 169"/>
                <a:gd name="T41" fmla="*/ 10 h 116"/>
                <a:gd name="T42" fmla="*/ 13 w 169"/>
                <a:gd name="T43" fmla="*/ 56 h 116"/>
                <a:gd name="T44" fmla="*/ 13 w 169"/>
                <a:gd name="T45" fmla="*/ 106 h 116"/>
                <a:gd name="T46" fmla="*/ 38 w 169"/>
                <a:gd name="T47" fmla="*/ 116 h 116"/>
                <a:gd name="T48" fmla="*/ 63 w 169"/>
                <a:gd name="T49" fmla="*/ 106 h 116"/>
                <a:gd name="T50" fmla="*/ 169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169" y="0"/>
                  </a:moveTo>
                  <a:cubicBezTo>
                    <a:pt x="169" y="0"/>
                    <a:pt x="169" y="0"/>
                    <a:pt x="169" y="0"/>
                  </a:cubicBezTo>
                  <a:cubicBezTo>
                    <a:pt x="169" y="0"/>
                    <a:pt x="169" y="0"/>
                    <a:pt x="169" y="0"/>
                  </a:cubicBezTo>
                  <a:cubicBezTo>
                    <a:pt x="169" y="0"/>
                    <a:pt x="169" y="0"/>
                    <a:pt x="169" y="0"/>
                  </a:cubicBezTo>
                  <a:cubicBezTo>
                    <a:pt x="169" y="0"/>
                    <a:pt x="169" y="0"/>
                    <a:pt x="169" y="0"/>
                  </a:cubicBezTo>
                  <a:cubicBezTo>
                    <a:pt x="169" y="0"/>
                    <a:pt x="169" y="0"/>
                    <a:pt x="169" y="0"/>
                  </a:cubicBezTo>
                  <a:cubicBezTo>
                    <a:pt x="169" y="0"/>
                    <a:pt x="169" y="0"/>
                    <a:pt x="169" y="0"/>
                  </a:cubicBezTo>
                  <a:cubicBezTo>
                    <a:pt x="169" y="0"/>
                    <a:pt x="169" y="0"/>
                    <a:pt x="169" y="0"/>
                  </a:cubicBezTo>
                  <a:cubicBezTo>
                    <a:pt x="165" y="3"/>
                    <a:pt x="162" y="6"/>
                    <a:pt x="158" y="7"/>
                  </a:cubicBezTo>
                  <a:cubicBezTo>
                    <a:pt x="158" y="7"/>
                    <a:pt x="158" y="7"/>
                    <a:pt x="158" y="7"/>
                  </a:cubicBezTo>
                  <a:cubicBezTo>
                    <a:pt x="157" y="7"/>
                    <a:pt x="157" y="7"/>
                    <a:pt x="157" y="8"/>
                  </a:cubicBezTo>
                  <a:cubicBezTo>
                    <a:pt x="157" y="8"/>
                    <a:pt x="157" y="8"/>
                    <a:pt x="157" y="8"/>
                  </a:cubicBezTo>
                  <a:cubicBezTo>
                    <a:pt x="157" y="8"/>
                    <a:pt x="157" y="8"/>
                    <a:pt x="157" y="8"/>
                  </a:cubicBezTo>
                  <a:cubicBezTo>
                    <a:pt x="154" y="9"/>
                    <a:pt x="150" y="10"/>
                    <a:pt x="147" y="10"/>
                  </a:cubicBezTo>
                  <a:cubicBezTo>
                    <a:pt x="147" y="10"/>
                    <a:pt x="147" y="10"/>
                    <a:pt x="147" y="10"/>
                  </a:cubicBezTo>
                  <a:cubicBezTo>
                    <a:pt x="147" y="10"/>
                    <a:pt x="147" y="10"/>
                    <a:pt x="147" y="10"/>
                  </a:cubicBezTo>
                  <a:cubicBezTo>
                    <a:pt x="147" y="10"/>
                    <a:pt x="146" y="10"/>
                    <a:pt x="146" y="10"/>
                  </a:cubicBezTo>
                  <a:cubicBezTo>
                    <a:pt x="146" y="10"/>
                    <a:pt x="146" y="10"/>
                    <a:pt x="146" y="10"/>
                  </a:cubicBezTo>
                  <a:cubicBezTo>
                    <a:pt x="146" y="10"/>
                    <a:pt x="145" y="10"/>
                    <a:pt x="144" y="10"/>
                  </a:cubicBezTo>
                  <a:cubicBezTo>
                    <a:pt x="144" y="10"/>
                    <a:pt x="144" y="10"/>
                    <a:pt x="144" y="10"/>
                  </a:cubicBezTo>
                  <a:cubicBezTo>
                    <a:pt x="59" y="10"/>
                    <a:pt x="59" y="10"/>
                    <a:pt x="59" y="10"/>
                  </a:cubicBezTo>
                  <a:cubicBezTo>
                    <a:pt x="13" y="56"/>
                    <a:pt x="13" y="56"/>
                    <a:pt x="13" y="56"/>
                  </a:cubicBezTo>
                  <a:cubicBezTo>
                    <a:pt x="0" y="69"/>
                    <a:pt x="0" y="92"/>
                    <a:pt x="13" y="106"/>
                  </a:cubicBezTo>
                  <a:cubicBezTo>
                    <a:pt x="20" y="112"/>
                    <a:pt x="29" y="116"/>
                    <a:pt x="38" y="116"/>
                  </a:cubicBezTo>
                  <a:cubicBezTo>
                    <a:pt x="48" y="116"/>
                    <a:pt x="57" y="112"/>
                    <a:pt x="63" y="106"/>
                  </a:cubicBezTo>
                  <a:cubicBezTo>
                    <a:pt x="169" y="0"/>
                    <a:pt x="169" y="0"/>
                    <a:pt x="169" y="0"/>
                  </a:cubicBezTo>
                </a:path>
              </a:pathLst>
            </a:custGeom>
            <a:solidFill>
              <a:schemeClr val="accent3"/>
            </a:solidFill>
            <a:ln>
              <a:solidFill>
                <a:schemeClr val="accent3"/>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mn-lt"/>
                <a:ea typeface="MS PGothic" panose="020B0600070205080204" pitchFamily="34" charset="-128"/>
              </a:endParaRPr>
            </a:p>
          </p:txBody>
        </p:sp>
        <p:sp>
          <p:nvSpPr>
            <p:cNvPr id="253" name="Freeform 60">
              <a:extLst>
                <a:ext uri="{FF2B5EF4-FFF2-40B4-BE49-F238E27FC236}">
                  <a16:creationId xmlns:a16="http://schemas.microsoft.com/office/drawing/2014/main" id="{E0010920-48CA-F94C-8568-2A1E88CC8C1C}"/>
                </a:ext>
              </a:extLst>
            </p:cNvPr>
            <p:cNvSpPr>
              <a:spLocks noEditPoints="1"/>
            </p:cNvSpPr>
            <p:nvPr/>
          </p:nvSpPr>
          <p:spPr bwMode="auto">
            <a:xfrm>
              <a:off x="8362950" y="1158875"/>
              <a:ext cx="192088" cy="60325"/>
            </a:xfrm>
            <a:custGeom>
              <a:avLst/>
              <a:gdLst>
                <a:gd name="T0" fmla="*/ 87 w 110"/>
                <a:gd name="T1" fmla="*/ 35 h 35"/>
                <a:gd name="T2" fmla="*/ 87 w 110"/>
                <a:gd name="T3" fmla="*/ 35 h 35"/>
                <a:gd name="T4" fmla="*/ 87 w 110"/>
                <a:gd name="T5" fmla="*/ 35 h 35"/>
                <a:gd name="T6" fmla="*/ 88 w 110"/>
                <a:gd name="T7" fmla="*/ 35 h 35"/>
                <a:gd name="T8" fmla="*/ 88 w 110"/>
                <a:gd name="T9" fmla="*/ 35 h 35"/>
                <a:gd name="T10" fmla="*/ 88 w 110"/>
                <a:gd name="T11" fmla="*/ 35 h 35"/>
                <a:gd name="T12" fmla="*/ 98 w 110"/>
                <a:gd name="T13" fmla="*/ 33 h 35"/>
                <a:gd name="T14" fmla="*/ 88 w 110"/>
                <a:gd name="T15" fmla="*/ 35 h 35"/>
                <a:gd name="T16" fmla="*/ 98 w 110"/>
                <a:gd name="T17" fmla="*/ 33 h 35"/>
                <a:gd name="T18" fmla="*/ 98 w 110"/>
                <a:gd name="T19" fmla="*/ 33 h 35"/>
                <a:gd name="T20" fmla="*/ 98 w 110"/>
                <a:gd name="T21" fmla="*/ 33 h 35"/>
                <a:gd name="T22" fmla="*/ 98 w 110"/>
                <a:gd name="T23" fmla="*/ 33 h 35"/>
                <a:gd name="T24" fmla="*/ 99 w 110"/>
                <a:gd name="T25" fmla="*/ 32 h 35"/>
                <a:gd name="T26" fmla="*/ 99 w 110"/>
                <a:gd name="T27" fmla="*/ 32 h 35"/>
                <a:gd name="T28" fmla="*/ 99 w 110"/>
                <a:gd name="T29" fmla="*/ 32 h 35"/>
                <a:gd name="T30" fmla="*/ 110 w 110"/>
                <a:gd name="T31" fmla="*/ 25 h 35"/>
                <a:gd name="T32" fmla="*/ 110 w 110"/>
                <a:gd name="T33" fmla="*/ 25 h 35"/>
                <a:gd name="T34" fmla="*/ 110 w 110"/>
                <a:gd name="T35" fmla="*/ 25 h 35"/>
                <a:gd name="T36" fmla="*/ 110 w 110"/>
                <a:gd name="T37" fmla="*/ 25 h 35"/>
                <a:gd name="T38" fmla="*/ 110 w 110"/>
                <a:gd name="T39" fmla="*/ 25 h 35"/>
                <a:gd name="T40" fmla="*/ 110 w 110"/>
                <a:gd name="T41" fmla="*/ 25 h 35"/>
                <a:gd name="T42" fmla="*/ 110 w 110"/>
                <a:gd name="T43" fmla="*/ 25 h 35"/>
                <a:gd name="T44" fmla="*/ 110 w 110"/>
                <a:gd name="T45" fmla="*/ 25 h 35"/>
                <a:gd name="T46" fmla="*/ 110 w 110"/>
                <a:gd name="T47" fmla="*/ 25 h 35"/>
                <a:gd name="T48" fmla="*/ 110 w 110"/>
                <a:gd name="T49" fmla="*/ 25 h 35"/>
                <a:gd name="T50" fmla="*/ 110 w 110"/>
                <a:gd name="T51" fmla="*/ 25 h 35"/>
                <a:gd name="T52" fmla="*/ 110 w 110"/>
                <a:gd name="T53" fmla="*/ 25 h 35"/>
                <a:gd name="T54" fmla="*/ 110 w 110"/>
                <a:gd name="T55" fmla="*/ 25 h 35"/>
                <a:gd name="T56" fmla="*/ 35 w 110"/>
                <a:gd name="T57" fmla="*/ 0 h 35"/>
                <a:gd name="T58" fmla="*/ 0 w 110"/>
                <a:gd name="T59" fmla="*/ 35 h 35"/>
                <a:gd name="T60" fmla="*/ 85 w 110"/>
                <a:gd name="T61" fmla="*/ 35 h 35"/>
                <a:gd name="T62" fmla="*/ 60 w 110"/>
                <a:gd name="T63" fmla="*/ 25 h 35"/>
                <a:gd name="T64" fmla="*/ 3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87" y="35"/>
                  </a:moveTo>
                  <a:cubicBezTo>
                    <a:pt x="87" y="35"/>
                    <a:pt x="87" y="35"/>
                    <a:pt x="87" y="35"/>
                  </a:cubicBezTo>
                  <a:cubicBezTo>
                    <a:pt x="87" y="35"/>
                    <a:pt x="87" y="35"/>
                    <a:pt x="87" y="35"/>
                  </a:cubicBezTo>
                  <a:moveTo>
                    <a:pt x="88" y="35"/>
                  </a:moveTo>
                  <a:cubicBezTo>
                    <a:pt x="88" y="35"/>
                    <a:pt x="88" y="35"/>
                    <a:pt x="88" y="35"/>
                  </a:cubicBezTo>
                  <a:cubicBezTo>
                    <a:pt x="88" y="35"/>
                    <a:pt x="88" y="35"/>
                    <a:pt x="88" y="35"/>
                  </a:cubicBezTo>
                  <a:moveTo>
                    <a:pt x="98" y="33"/>
                  </a:moveTo>
                  <a:cubicBezTo>
                    <a:pt x="95" y="34"/>
                    <a:pt x="91" y="35"/>
                    <a:pt x="88" y="35"/>
                  </a:cubicBezTo>
                  <a:cubicBezTo>
                    <a:pt x="91" y="35"/>
                    <a:pt x="95" y="34"/>
                    <a:pt x="98" y="33"/>
                  </a:cubicBezTo>
                  <a:moveTo>
                    <a:pt x="98" y="33"/>
                  </a:moveTo>
                  <a:cubicBezTo>
                    <a:pt x="98" y="33"/>
                    <a:pt x="98" y="33"/>
                    <a:pt x="98" y="33"/>
                  </a:cubicBezTo>
                  <a:cubicBezTo>
                    <a:pt x="98" y="33"/>
                    <a:pt x="98" y="33"/>
                    <a:pt x="98" y="33"/>
                  </a:cubicBezTo>
                  <a:moveTo>
                    <a:pt x="99" y="32"/>
                  </a:moveTo>
                  <a:cubicBezTo>
                    <a:pt x="99" y="32"/>
                    <a:pt x="99" y="32"/>
                    <a:pt x="99" y="32"/>
                  </a:cubicBezTo>
                  <a:cubicBezTo>
                    <a:pt x="99" y="32"/>
                    <a:pt x="99" y="32"/>
                    <a:pt x="99" y="32"/>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cubicBezTo>
                    <a:pt x="110" y="25"/>
                    <a:pt x="110" y="25"/>
                    <a:pt x="110" y="25"/>
                  </a:cubicBezTo>
                  <a:moveTo>
                    <a:pt x="35" y="0"/>
                  </a:moveTo>
                  <a:cubicBezTo>
                    <a:pt x="0" y="35"/>
                    <a:pt x="0" y="35"/>
                    <a:pt x="0" y="35"/>
                  </a:cubicBezTo>
                  <a:cubicBezTo>
                    <a:pt x="85" y="35"/>
                    <a:pt x="85" y="35"/>
                    <a:pt x="85" y="35"/>
                  </a:cubicBezTo>
                  <a:cubicBezTo>
                    <a:pt x="76" y="35"/>
                    <a:pt x="67" y="31"/>
                    <a:pt x="60" y="25"/>
                  </a:cubicBezTo>
                  <a:cubicBezTo>
                    <a:pt x="35" y="0"/>
                    <a:pt x="35" y="0"/>
                    <a:pt x="35" y="0"/>
                  </a:cubicBezTo>
                </a:path>
              </a:pathLst>
            </a:custGeom>
            <a:solidFill>
              <a:schemeClr val="accent3">
                <a:lumMod val="75000"/>
              </a:schemeClr>
            </a:solidFill>
            <a:ln w="9525">
              <a:solidFill>
                <a:schemeClr val="accent3">
                  <a:lumMod val="75000"/>
                </a:schemeClr>
              </a:solidFill>
              <a:round/>
              <a:headEnd/>
              <a:tailEnd/>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mn-lt"/>
                <a:ea typeface="MS PGothic" panose="020B0600070205080204" pitchFamily="34" charset="-128"/>
              </a:endParaRPr>
            </a:p>
          </p:txBody>
        </p:sp>
        <p:sp>
          <p:nvSpPr>
            <p:cNvPr id="254" name="Freeform 61">
              <a:extLst>
                <a:ext uri="{FF2B5EF4-FFF2-40B4-BE49-F238E27FC236}">
                  <a16:creationId xmlns:a16="http://schemas.microsoft.com/office/drawing/2014/main" id="{BE0AA57B-900B-4E4B-974F-F089F6D0E0C4}"/>
                </a:ext>
              </a:extLst>
            </p:cNvPr>
            <p:cNvSpPr>
              <a:spLocks noEditPoints="1"/>
            </p:cNvSpPr>
            <p:nvPr/>
          </p:nvSpPr>
          <p:spPr bwMode="auto">
            <a:xfrm>
              <a:off x="8510588" y="1095375"/>
              <a:ext cx="58738" cy="123825"/>
            </a:xfrm>
            <a:custGeom>
              <a:avLst/>
              <a:gdLst>
                <a:gd name="T0" fmla="*/ 0 w 33"/>
                <a:gd name="T1" fmla="*/ 71 h 71"/>
                <a:gd name="T2" fmla="*/ 0 w 33"/>
                <a:gd name="T3" fmla="*/ 71 h 71"/>
                <a:gd name="T4" fmla="*/ 3 w 33"/>
                <a:gd name="T5" fmla="*/ 71 h 71"/>
                <a:gd name="T6" fmla="*/ 3 w 33"/>
                <a:gd name="T7" fmla="*/ 71 h 71"/>
                <a:gd name="T8" fmla="*/ 3 w 33"/>
                <a:gd name="T9" fmla="*/ 71 h 71"/>
                <a:gd name="T10" fmla="*/ 13 w 33"/>
                <a:gd name="T11" fmla="*/ 69 h 71"/>
                <a:gd name="T12" fmla="*/ 13 w 33"/>
                <a:gd name="T13" fmla="*/ 69 h 71"/>
                <a:gd name="T14" fmla="*/ 13 w 33"/>
                <a:gd name="T15" fmla="*/ 69 h 71"/>
                <a:gd name="T16" fmla="*/ 25 w 33"/>
                <a:gd name="T17" fmla="*/ 61 h 71"/>
                <a:gd name="T18" fmla="*/ 25 w 33"/>
                <a:gd name="T19" fmla="*/ 61 h 71"/>
                <a:gd name="T20" fmla="*/ 25 w 33"/>
                <a:gd name="T21" fmla="*/ 61 h 71"/>
                <a:gd name="T22" fmla="*/ 25 w 33"/>
                <a:gd name="T23" fmla="*/ 61 h 71"/>
                <a:gd name="T24" fmla="*/ 25 w 33"/>
                <a:gd name="T25" fmla="*/ 61 h 71"/>
                <a:gd name="T26" fmla="*/ 25 w 33"/>
                <a:gd name="T27" fmla="*/ 61 h 71"/>
                <a:gd name="T28" fmla="*/ 26 w 33"/>
                <a:gd name="T29" fmla="*/ 60 h 71"/>
                <a:gd name="T30" fmla="*/ 26 w 33"/>
                <a:gd name="T31" fmla="*/ 60 h 71"/>
                <a:gd name="T32" fmla="*/ 26 w 33"/>
                <a:gd name="T33" fmla="*/ 60 h 71"/>
                <a:gd name="T34" fmla="*/ 26 w 33"/>
                <a:gd name="T35" fmla="*/ 60 h 71"/>
                <a:gd name="T36" fmla="*/ 26 w 33"/>
                <a:gd name="T37" fmla="*/ 60 h 71"/>
                <a:gd name="T38" fmla="*/ 26 w 33"/>
                <a:gd name="T39" fmla="*/ 60 h 71"/>
                <a:gd name="T40" fmla="*/ 33 w 33"/>
                <a:gd name="T41" fmla="*/ 50 h 71"/>
                <a:gd name="T42" fmla="*/ 33 w 33"/>
                <a:gd name="T43" fmla="*/ 50 h 71"/>
                <a:gd name="T44" fmla="*/ 32 w 33"/>
                <a:gd name="T45" fmla="*/ 20 h 71"/>
                <a:gd name="T46" fmla="*/ 32 w 33"/>
                <a:gd name="T47" fmla="*/ 20 h 71"/>
                <a:gd name="T48" fmla="*/ 32 w 33"/>
                <a:gd name="T49" fmla="*/ 20 h 71"/>
                <a:gd name="T50" fmla="*/ 32 w 33"/>
                <a:gd name="T51" fmla="*/ 20 h 71"/>
                <a:gd name="T52" fmla="*/ 27 w 33"/>
                <a:gd name="T53" fmla="*/ 13 h 71"/>
                <a:gd name="T54" fmla="*/ 27 w 33"/>
                <a:gd name="T55" fmla="*/ 13 h 71"/>
                <a:gd name="T56" fmla="*/ 27 w 33"/>
                <a:gd name="T57" fmla="*/ 13 h 71"/>
                <a:gd name="T58" fmla="*/ 24 w 33"/>
                <a:gd name="T59" fmla="*/ 9 h 71"/>
                <a:gd name="T60" fmla="*/ 24 w 33"/>
                <a:gd name="T61" fmla="*/ 9 h 71"/>
                <a:gd name="T62" fmla="*/ 23 w 33"/>
                <a:gd name="T63" fmla="*/ 9 h 71"/>
                <a:gd name="T64" fmla="*/ 14 w 33"/>
                <a:gd name="T65" fmla="*/ 3 h 71"/>
                <a:gd name="T66" fmla="*/ 14 w 33"/>
                <a:gd name="T67" fmla="*/ 3 h 71"/>
                <a:gd name="T68" fmla="*/ 3 w 33"/>
                <a:gd name="T69" fmla="*/ 0 h 71"/>
                <a:gd name="T70" fmla="*/ 2 w 33"/>
                <a:gd name="T71" fmla="*/ 0 h 71"/>
                <a:gd name="T72" fmla="*/ 2 w 33"/>
                <a:gd name="T73" fmla="*/ 0 h 71"/>
                <a:gd name="T74" fmla="*/ 0 w 33"/>
                <a:gd name="T75" fmla="*/ 0 h 71"/>
                <a:gd name="T76" fmla="*/ 2 w 33"/>
                <a:gd name="T77"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3" h="71">
                  <a:moveTo>
                    <a:pt x="2" y="71"/>
                  </a:moveTo>
                  <a:cubicBezTo>
                    <a:pt x="2" y="71"/>
                    <a:pt x="1" y="71"/>
                    <a:pt x="0" y="71"/>
                  </a:cubicBezTo>
                  <a:cubicBezTo>
                    <a:pt x="0" y="71"/>
                    <a:pt x="0" y="71"/>
                    <a:pt x="0" y="71"/>
                  </a:cubicBezTo>
                  <a:cubicBezTo>
                    <a:pt x="0" y="71"/>
                    <a:pt x="0" y="71"/>
                    <a:pt x="0" y="71"/>
                  </a:cubicBezTo>
                  <a:cubicBezTo>
                    <a:pt x="1" y="71"/>
                    <a:pt x="2" y="71"/>
                    <a:pt x="2" y="71"/>
                  </a:cubicBezTo>
                  <a:moveTo>
                    <a:pt x="3" y="71"/>
                  </a:moveTo>
                  <a:cubicBezTo>
                    <a:pt x="3" y="71"/>
                    <a:pt x="2" y="71"/>
                    <a:pt x="2" y="71"/>
                  </a:cubicBezTo>
                  <a:cubicBezTo>
                    <a:pt x="2" y="71"/>
                    <a:pt x="3" y="71"/>
                    <a:pt x="3" y="71"/>
                  </a:cubicBezTo>
                  <a:moveTo>
                    <a:pt x="3" y="71"/>
                  </a:moveTo>
                  <a:cubicBezTo>
                    <a:pt x="3" y="71"/>
                    <a:pt x="3" y="71"/>
                    <a:pt x="3" y="71"/>
                  </a:cubicBezTo>
                  <a:cubicBezTo>
                    <a:pt x="3" y="71"/>
                    <a:pt x="3" y="71"/>
                    <a:pt x="3" y="71"/>
                  </a:cubicBezTo>
                  <a:moveTo>
                    <a:pt x="13" y="69"/>
                  </a:moveTo>
                  <a:cubicBezTo>
                    <a:pt x="13" y="69"/>
                    <a:pt x="13" y="69"/>
                    <a:pt x="13" y="69"/>
                  </a:cubicBezTo>
                  <a:cubicBezTo>
                    <a:pt x="13" y="69"/>
                    <a:pt x="13" y="69"/>
                    <a:pt x="13" y="69"/>
                  </a:cubicBezTo>
                  <a:moveTo>
                    <a:pt x="14" y="68"/>
                  </a:moveTo>
                  <a:cubicBezTo>
                    <a:pt x="13" y="68"/>
                    <a:pt x="13" y="68"/>
                    <a:pt x="13" y="69"/>
                  </a:cubicBezTo>
                  <a:cubicBezTo>
                    <a:pt x="13" y="68"/>
                    <a:pt x="13" y="68"/>
                    <a:pt x="14" y="68"/>
                  </a:cubicBezTo>
                  <a:moveTo>
                    <a:pt x="25" y="61"/>
                  </a:moveTo>
                  <a:cubicBezTo>
                    <a:pt x="22" y="64"/>
                    <a:pt x="18" y="67"/>
                    <a:pt x="14" y="68"/>
                  </a:cubicBezTo>
                  <a:cubicBezTo>
                    <a:pt x="18" y="67"/>
                    <a:pt x="21" y="64"/>
                    <a:pt x="25" y="61"/>
                  </a:cubicBezTo>
                  <a:moveTo>
                    <a:pt x="25" y="61"/>
                  </a:moveTo>
                  <a:cubicBezTo>
                    <a:pt x="25" y="61"/>
                    <a:pt x="25" y="61"/>
                    <a:pt x="25" y="61"/>
                  </a:cubicBezTo>
                  <a:cubicBezTo>
                    <a:pt x="25" y="61"/>
                    <a:pt x="25" y="61"/>
                    <a:pt x="25" y="61"/>
                  </a:cubicBezTo>
                  <a:moveTo>
                    <a:pt x="25" y="61"/>
                  </a:moveTo>
                  <a:cubicBezTo>
                    <a:pt x="25" y="61"/>
                    <a:pt x="25" y="61"/>
                    <a:pt x="25" y="61"/>
                  </a:cubicBezTo>
                  <a:cubicBezTo>
                    <a:pt x="25" y="61"/>
                    <a:pt x="25" y="61"/>
                    <a:pt x="25" y="61"/>
                  </a:cubicBezTo>
                  <a:moveTo>
                    <a:pt x="25" y="61"/>
                  </a:moveTo>
                  <a:cubicBezTo>
                    <a:pt x="25" y="61"/>
                    <a:pt x="25" y="61"/>
                    <a:pt x="25" y="61"/>
                  </a:cubicBezTo>
                  <a:cubicBezTo>
                    <a:pt x="25" y="61"/>
                    <a:pt x="25" y="61"/>
                    <a:pt x="25" y="61"/>
                  </a:cubicBezTo>
                  <a:moveTo>
                    <a:pt x="26" y="60"/>
                  </a:moveTo>
                  <a:cubicBezTo>
                    <a:pt x="26" y="60"/>
                    <a:pt x="26" y="60"/>
                    <a:pt x="26" y="60"/>
                  </a:cubicBezTo>
                  <a:cubicBezTo>
                    <a:pt x="26" y="60"/>
                    <a:pt x="26" y="60"/>
                    <a:pt x="26" y="60"/>
                  </a:cubicBezTo>
                  <a:moveTo>
                    <a:pt x="26" y="60"/>
                  </a:moveTo>
                  <a:cubicBezTo>
                    <a:pt x="26" y="60"/>
                    <a:pt x="26" y="60"/>
                    <a:pt x="26" y="60"/>
                  </a:cubicBezTo>
                  <a:cubicBezTo>
                    <a:pt x="26" y="60"/>
                    <a:pt x="26" y="60"/>
                    <a:pt x="26" y="60"/>
                  </a:cubicBezTo>
                  <a:moveTo>
                    <a:pt x="26" y="60"/>
                  </a:moveTo>
                  <a:cubicBezTo>
                    <a:pt x="26" y="60"/>
                    <a:pt x="26" y="60"/>
                    <a:pt x="26" y="60"/>
                  </a:cubicBezTo>
                  <a:cubicBezTo>
                    <a:pt x="26" y="60"/>
                    <a:pt x="26" y="60"/>
                    <a:pt x="26" y="60"/>
                  </a:cubicBezTo>
                  <a:moveTo>
                    <a:pt x="33" y="50"/>
                  </a:moveTo>
                  <a:cubicBezTo>
                    <a:pt x="31" y="54"/>
                    <a:pt x="29" y="57"/>
                    <a:pt x="26" y="60"/>
                  </a:cubicBezTo>
                  <a:cubicBezTo>
                    <a:pt x="29" y="57"/>
                    <a:pt x="31" y="54"/>
                    <a:pt x="33" y="50"/>
                  </a:cubicBezTo>
                  <a:moveTo>
                    <a:pt x="33" y="50"/>
                  </a:moveTo>
                  <a:cubicBezTo>
                    <a:pt x="33" y="50"/>
                    <a:pt x="33" y="50"/>
                    <a:pt x="33" y="50"/>
                  </a:cubicBezTo>
                  <a:cubicBezTo>
                    <a:pt x="33" y="50"/>
                    <a:pt x="33" y="50"/>
                    <a:pt x="33" y="50"/>
                  </a:cubicBezTo>
                  <a:moveTo>
                    <a:pt x="32" y="20"/>
                  </a:moveTo>
                  <a:cubicBezTo>
                    <a:pt x="32" y="20"/>
                    <a:pt x="32" y="20"/>
                    <a:pt x="32" y="20"/>
                  </a:cubicBezTo>
                  <a:cubicBezTo>
                    <a:pt x="32" y="20"/>
                    <a:pt x="32" y="20"/>
                    <a:pt x="32" y="20"/>
                  </a:cubicBezTo>
                  <a:moveTo>
                    <a:pt x="32" y="20"/>
                  </a:moveTo>
                  <a:cubicBezTo>
                    <a:pt x="32" y="20"/>
                    <a:pt x="32" y="20"/>
                    <a:pt x="32" y="20"/>
                  </a:cubicBezTo>
                  <a:cubicBezTo>
                    <a:pt x="32" y="20"/>
                    <a:pt x="32" y="20"/>
                    <a:pt x="32" y="20"/>
                  </a:cubicBezTo>
                  <a:moveTo>
                    <a:pt x="27" y="13"/>
                  </a:moveTo>
                  <a:cubicBezTo>
                    <a:pt x="29" y="15"/>
                    <a:pt x="31" y="18"/>
                    <a:pt x="32" y="20"/>
                  </a:cubicBezTo>
                  <a:cubicBezTo>
                    <a:pt x="31" y="18"/>
                    <a:pt x="29" y="15"/>
                    <a:pt x="27" y="13"/>
                  </a:cubicBezTo>
                  <a:moveTo>
                    <a:pt x="27" y="13"/>
                  </a:moveTo>
                  <a:cubicBezTo>
                    <a:pt x="27" y="13"/>
                    <a:pt x="27" y="13"/>
                    <a:pt x="27" y="13"/>
                  </a:cubicBezTo>
                  <a:cubicBezTo>
                    <a:pt x="27" y="13"/>
                    <a:pt x="27" y="13"/>
                    <a:pt x="27" y="13"/>
                  </a:cubicBezTo>
                  <a:moveTo>
                    <a:pt x="27" y="13"/>
                  </a:moveTo>
                  <a:cubicBezTo>
                    <a:pt x="27" y="13"/>
                    <a:pt x="27" y="13"/>
                    <a:pt x="27" y="13"/>
                  </a:cubicBezTo>
                  <a:cubicBezTo>
                    <a:pt x="27" y="13"/>
                    <a:pt x="27" y="13"/>
                    <a:pt x="27" y="13"/>
                  </a:cubicBezTo>
                  <a:moveTo>
                    <a:pt x="24" y="9"/>
                  </a:moveTo>
                  <a:cubicBezTo>
                    <a:pt x="24" y="9"/>
                    <a:pt x="24" y="9"/>
                    <a:pt x="24" y="9"/>
                  </a:cubicBezTo>
                  <a:cubicBezTo>
                    <a:pt x="24" y="9"/>
                    <a:pt x="24" y="9"/>
                    <a:pt x="24" y="9"/>
                  </a:cubicBezTo>
                  <a:moveTo>
                    <a:pt x="14" y="3"/>
                  </a:moveTo>
                  <a:cubicBezTo>
                    <a:pt x="17" y="4"/>
                    <a:pt x="21" y="6"/>
                    <a:pt x="23" y="9"/>
                  </a:cubicBezTo>
                  <a:cubicBezTo>
                    <a:pt x="21" y="6"/>
                    <a:pt x="17" y="4"/>
                    <a:pt x="14" y="3"/>
                  </a:cubicBezTo>
                  <a:moveTo>
                    <a:pt x="14" y="3"/>
                  </a:moveTo>
                  <a:cubicBezTo>
                    <a:pt x="14" y="3"/>
                    <a:pt x="14" y="3"/>
                    <a:pt x="14" y="3"/>
                  </a:cubicBezTo>
                  <a:cubicBezTo>
                    <a:pt x="14" y="3"/>
                    <a:pt x="14" y="3"/>
                    <a:pt x="14" y="3"/>
                  </a:cubicBezTo>
                  <a:moveTo>
                    <a:pt x="3" y="0"/>
                  </a:moveTo>
                  <a:cubicBezTo>
                    <a:pt x="3" y="0"/>
                    <a:pt x="3" y="0"/>
                    <a:pt x="3" y="0"/>
                  </a:cubicBezTo>
                  <a:cubicBezTo>
                    <a:pt x="3" y="0"/>
                    <a:pt x="3" y="0"/>
                    <a:pt x="3" y="0"/>
                  </a:cubicBezTo>
                  <a:moveTo>
                    <a:pt x="2" y="0"/>
                  </a:moveTo>
                  <a:cubicBezTo>
                    <a:pt x="2" y="0"/>
                    <a:pt x="3" y="0"/>
                    <a:pt x="3" y="0"/>
                  </a:cubicBezTo>
                  <a:cubicBezTo>
                    <a:pt x="3" y="0"/>
                    <a:pt x="2" y="0"/>
                    <a:pt x="2" y="0"/>
                  </a:cubicBezTo>
                  <a:moveTo>
                    <a:pt x="0" y="0"/>
                  </a:moveTo>
                  <a:cubicBezTo>
                    <a:pt x="0" y="0"/>
                    <a:pt x="0" y="0"/>
                    <a:pt x="0" y="0"/>
                  </a:cubicBezTo>
                  <a:cubicBezTo>
                    <a:pt x="0" y="0"/>
                    <a:pt x="0" y="0"/>
                    <a:pt x="0" y="0"/>
                  </a:cubicBezTo>
                  <a:cubicBezTo>
                    <a:pt x="1" y="0"/>
                    <a:pt x="2" y="0"/>
                    <a:pt x="2" y="0"/>
                  </a:cubicBezTo>
                  <a:cubicBezTo>
                    <a:pt x="2" y="0"/>
                    <a:pt x="1" y="0"/>
                    <a:pt x="0" y="0"/>
                  </a:cubicBezTo>
                </a:path>
              </a:pathLst>
            </a:custGeom>
            <a:solidFill>
              <a:srgbClr val="0019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mn-lt"/>
                <a:ea typeface="MS PGothic" panose="020B0600070205080204" pitchFamily="34" charset="-128"/>
              </a:endParaRPr>
            </a:p>
          </p:txBody>
        </p:sp>
        <p:sp>
          <p:nvSpPr>
            <p:cNvPr id="255" name="Freeform 62">
              <a:extLst>
                <a:ext uri="{FF2B5EF4-FFF2-40B4-BE49-F238E27FC236}">
                  <a16:creationId xmlns:a16="http://schemas.microsoft.com/office/drawing/2014/main" id="{FF4BD3EA-F5D9-DB49-84D5-3D8220C0BC80}"/>
                </a:ext>
              </a:extLst>
            </p:cNvPr>
            <p:cNvSpPr>
              <a:spLocks/>
            </p:cNvSpPr>
            <p:nvPr/>
          </p:nvSpPr>
          <p:spPr bwMode="auto">
            <a:xfrm>
              <a:off x="8430709" y="1095375"/>
              <a:ext cx="150813" cy="123825"/>
            </a:xfrm>
            <a:custGeom>
              <a:avLst/>
              <a:gdLst>
                <a:gd name="T0" fmla="*/ 50 w 86"/>
                <a:gd name="T1" fmla="*/ 0 h 71"/>
                <a:gd name="T2" fmla="*/ 50 w 86"/>
                <a:gd name="T3" fmla="*/ 0 h 71"/>
                <a:gd name="T4" fmla="*/ 25 w 86"/>
                <a:gd name="T5" fmla="*/ 11 h 71"/>
                <a:gd name="T6" fmla="*/ 0 w 86"/>
                <a:gd name="T7" fmla="*/ 36 h 71"/>
                <a:gd name="T8" fmla="*/ 25 w 86"/>
                <a:gd name="T9" fmla="*/ 61 h 71"/>
                <a:gd name="T10" fmla="*/ 50 w 86"/>
                <a:gd name="T11" fmla="*/ 71 h 71"/>
                <a:gd name="T12" fmla="*/ 50 w 86"/>
                <a:gd name="T13" fmla="*/ 71 h 71"/>
                <a:gd name="T14" fmla="*/ 52 w 86"/>
                <a:gd name="T15" fmla="*/ 71 h 71"/>
                <a:gd name="T16" fmla="*/ 52 w 86"/>
                <a:gd name="T17" fmla="*/ 71 h 71"/>
                <a:gd name="T18" fmla="*/ 53 w 86"/>
                <a:gd name="T19" fmla="*/ 71 h 71"/>
                <a:gd name="T20" fmla="*/ 53 w 86"/>
                <a:gd name="T21" fmla="*/ 71 h 71"/>
                <a:gd name="T22" fmla="*/ 53 w 86"/>
                <a:gd name="T23" fmla="*/ 71 h 71"/>
                <a:gd name="T24" fmla="*/ 63 w 86"/>
                <a:gd name="T25" fmla="*/ 69 h 71"/>
                <a:gd name="T26" fmla="*/ 63 w 86"/>
                <a:gd name="T27" fmla="*/ 69 h 71"/>
                <a:gd name="T28" fmla="*/ 63 w 86"/>
                <a:gd name="T29" fmla="*/ 69 h 71"/>
                <a:gd name="T30" fmla="*/ 64 w 86"/>
                <a:gd name="T31" fmla="*/ 68 h 71"/>
                <a:gd name="T32" fmla="*/ 64 w 86"/>
                <a:gd name="T33" fmla="*/ 68 h 71"/>
                <a:gd name="T34" fmla="*/ 75 w 86"/>
                <a:gd name="T35" fmla="*/ 61 h 71"/>
                <a:gd name="T36" fmla="*/ 75 w 86"/>
                <a:gd name="T37" fmla="*/ 61 h 71"/>
                <a:gd name="T38" fmla="*/ 75 w 86"/>
                <a:gd name="T39" fmla="*/ 61 h 71"/>
                <a:gd name="T40" fmla="*/ 75 w 86"/>
                <a:gd name="T41" fmla="*/ 61 h 71"/>
                <a:gd name="T42" fmla="*/ 75 w 86"/>
                <a:gd name="T43" fmla="*/ 61 h 71"/>
                <a:gd name="T44" fmla="*/ 75 w 86"/>
                <a:gd name="T45" fmla="*/ 61 h 71"/>
                <a:gd name="T46" fmla="*/ 75 w 86"/>
                <a:gd name="T47" fmla="*/ 61 h 71"/>
                <a:gd name="T48" fmla="*/ 75 w 86"/>
                <a:gd name="T49" fmla="*/ 61 h 71"/>
                <a:gd name="T50" fmla="*/ 75 w 86"/>
                <a:gd name="T51" fmla="*/ 61 h 71"/>
                <a:gd name="T52" fmla="*/ 76 w 86"/>
                <a:gd name="T53" fmla="*/ 60 h 71"/>
                <a:gd name="T54" fmla="*/ 76 w 86"/>
                <a:gd name="T55" fmla="*/ 60 h 71"/>
                <a:gd name="T56" fmla="*/ 76 w 86"/>
                <a:gd name="T57" fmla="*/ 60 h 71"/>
                <a:gd name="T58" fmla="*/ 76 w 86"/>
                <a:gd name="T59" fmla="*/ 60 h 71"/>
                <a:gd name="T60" fmla="*/ 76 w 86"/>
                <a:gd name="T61" fmla="*/ 60 h 71"/>
                <a:gd name="T62" fmla="*/ 76 w 86"/>
                <a:gd name="T63" fmla="*/ 60 h 71"/>
                <a:gd name="T64" fmla="*/ 76 w 86"/>
                <a:gd name="T65" fmla="*/ 60 h 71"/>
                <a:gd name="T66" fmla="*/ 83 w 86"/>
                <a:gd name="T67" fmla="*/ 50 h 71"/>
                <a:gd name="T68" fmla="*/ 83 w 86"/>
                <a:gd name="T69" fmla="*/ 50 h 71"/>
                <a:gd name="T70" fmla="*/ 83 w 86"/>
                <a:gd name="T71" fmla="*/ 50 h 71"/>
                <a:gd name="T72" fmla="*/ 86 w 86"/>
                <a:gd name="T73" fmla="*/ 36 h 71"/>
                <a:gd name="T74" fmla="*/ 82 w 86"/>
                <a:gd name="T75" fmla="*/ 20 h 71"/>
                <a:gd name="T76" fmla="*/ 82 w 86"/>
                <a:gd name="T77" fmla="*/ 20 h 71"/>
                <a:gd name="T78" fmla="*/ 82 w 86"/>
                <a:gd name="T79" fmla="*/ 20 h 71"/>
                <a:gd name="T80" fmla="*/ 82 w 86"/>
                <a:gd name="T81" fmla="*/ 20 h 71"/>
                <a:gd name="T82" fmla="*/ 82 w 86"/>
                <a:gd name="T83" fmla="*/ 20 h 71"/>
                <a:gd name="T84" fmla="*/ 77 w 86"/>
                <a:gd name="T85" fmla="*/ 13 h 71"/>
                <a:gd name="T86" fmla="*/ 77 w 86"/>
                <a:gd name="T87" fmla="*/ 13 h 71"/>
                <a:gd name="T88" fmla="*/ 77 w 86"/>
                <a:gd name="T89" fmla="*/ 13 h 71"/>
                <a:gd name="T90" fmla="*/ 77 w 86"/>
                <a:gd name="T91" fmla="*/ 13 h 71"/>
                <a:gd name="T92" fmla="*/ 77 w 86"/>
                <a:gd name="T93" fmla="*/ 13 h 71"/>
                <a:gd name="T94" fmla="*/ 75 w 86"/>
                <a:gd name="T95" fmla="*/ 11 h 71"/>
                <a:gd name="T96" fmla="*/ 75 w 86"/>
                <a:gd name="T97" fmla="*/ 11 h 71"/>
                <a:gd name="T98" fmla="*/ 74 w 86"/>
                <a:gd name="T99" fmla="*/ 9 h 71"/>
                <a:gd name="T100" fmla="*/ 74 w 86"/>
                <a:gd name="T101" fmla="*/ 9 h 71"/>
                <a:gd name="T102" fmla="*/ 73 w 86"/>
                <a:gd name="T103" fmla="*/ 9 h 71"/>
                <a:gd name="T104" fmla="*/ 64 w 86"/>
                <a:gd name="T105" fmla="*/ 3 h 71"/>
                <a:gd name="T106" fmla="*/ 64 w 86"/>
                <a:gd name="T107" fmla="*/ 3 h 71"/>
                <a:gd name="T108" fmla="*/ 64 w 86"/>
                <a:gd name="T109" fmla="*/ 3 h 71"/>
                <a:gd name="T110" fmla="*/ 53 w 86"/>
                <a:gd name="T111" fmla="*/ 0 h 71"/>
                <a:gd name="T112" fmla="*/ 53 w 86"/>
                <a:gd name="T113" fmla="*/ 0 h 71"/>
                <a:gd name="T114" fmla="*/ 53 w 86"/>
                <a:gd name="T115" fmla="*/ 0 h 71"/>
                <a:gd name="T116" fmla="*/ 52 w 86"/>
                <a:gd name="T117" fmla="*/ 0 h 71"/>
                <a:gd name="T118" fmla="*/ 52 w 86"/>
                <a:gd name="T119" fmla="*/ 0 h 71"/>
                <a:gd name="T120" fmla="*/ 50 w 86"/>
                <a:gd name="T121"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6" h="71">
                  <a:moveTo>
                    <a:pt x="50" y="0"/>
                  </a:moveTo>
                  <a:cubicBezTo>
                    <a:pt x="50" y="0"/>
                    <a:pt x="50" y="0"/>
                    <a:pt x="50" y="0"/>
                  </a:cubicBezTo>
                  <a:cubicBezTo>
                    <a:pt x="41" y="0"/>
                    <a:pt x="32" y="4"/>
                    <a:pt x="25" y="11"/>
                  </a:cubicBezTo>
                  <a:cubicBezTo>
                    <a:pt x="0" y="36"/>
                    <a:pt x="0" y="36"/>
                    <a:pt x="0" y="36"/>
                  </a:cubicBezTo>
                  <a:cubicBezTo>
                    <a:pt x="25" y="61"/>
                    <a:pt x="25" y="61"/>
                    <a:pt x="25" y="61"/>
                  </a:cubicBezTo>
                  <a:cubicBezTo>
                    <a:pt x="32" y="67"/>
                    <a:pt x="41" y="71"/>
                    <a:pt x="50" y="71"/>
                  </a:cubicBezTo>
                  <a:cubicBezTo>
                    <a:pt x="50" y="71"/>
                    <a:pt x="50" y="71"/>
                    <a:pt x="50" y="71"/>
                  </a:cubicBezTo>
                  <a:cubicBezTo>
                    <a:pt x="51" y="71"/>
                    <a:pt x="52" y="71"/>
                    <a:pt x="52" y="71"/>
                  </a:cubicBezTo>
                  <a:cubicBezTo>
                    <a:pt x="52" y="71"/>
                    <a:pt x="52" y="71"/>
                    <a:pt x="52" y="71"/>
                  </a:cubicBezTo>
                  <a:cubicBezTo>
                    <a:pt x="52" y="71"/>
                    <a:pt x="53" y="71"/>
                    <a:pt x="53" y="71"/>
                  </a:cubicBezTo>
                  <a:cubicBezTo>
                    <a:pt x="53" y="71"/>
                    <a:pt x="53" y="71"/>
                    <a:pt x="53" y="71"/>
                  </a:cubicBezTo>
                  <a:cubicBezTo>
                    <a:pt x="53" y="71"/>
                    <a:pt x="53" y="71"/>
                    <a:pt x="53" y="71"/>
                  </a:cubicBezTo>
                  <a:cubicBezTo>
                    <a:pt x="56" y="71"/>
                    <a:pt x="60" y="70"/>
                    <a:pt x="63" y="69"/>
                  </a:cubicBezTo>
                  <a:cubicBezTo>
                    <a:pt x="63" y="69"/>
                    <a:pt x="63" y="69"/>
                    <a:pt x="63" y="69"/>
                  </a:cubicBezTo>
                  <a:cubicBezTo>
                    <a:pt x="63" y="69"/>
                    <a:pt x="63" y="69"/>
                    <a:pt x="63" y="69"/>
                  </a:cubicBezTo>
                  <a:cubicBezTo>
                    <a:pt x="63" y="68"/>
                    <a:pt x="63" y="68"/>
                    <a:pt x="64" y="68"/>
                  </a:cubicBezTo>
                  <a:cubicBezTo>
                    <a:pt x="64" y="68"/>
                    <a:pt x="64" y="68"/>
                    <a:pt x="64" y="68"/>
                  </a:cubicBezTo>
                  <a:cubicBezTo>
                    <a:pt x="68" y="67"/>
                    <a:pt x="72" y="64"/>
                    <a:pt x="75" y="61"/>
                  </a:cubicBezTo>
                  <a:cubicBezTo>
                    <a:pt x="75" y="61"/>
                    <a:pt x="75" y="61"/>
                    <a:pt x="75" y="61"/>
                  </a:cubicBezTo>
                  <a:cubicBezTo>
                    <a:pt x="75" y="61"/>
                    <a:pt x="75" y="61"/>
                    <a:pt x="75" y="61"/>
                  </a:cubicBezTo>
                  <a:cubicBezTo>
                    <a:pt x="75" y="61"/>
                    <a:pt x="75" y="61"/>
                    <a:pt x="75" y="61"/>
                  </a:cubicBezTo>
                  <a:cubicBezTo>
                    <a:pt x="75" y="61"/>
                    <a:pt x="75" y="61"/>
                    <a:pt x="75" y="61"/>
                  </a:cubicBezTo>
                  <a:cubicBezTo>
                    <a:pt x="75" y="61"/>
                    <a:pt x="75" y="61"/>
                    <a:pt x="75" y="61"/>
                  </a:cubicBezTo>
                  <a:cubicBezTo>
                    <a:pt x="75" y="61"/>
                    <a:pt x="75" y="61"/>
                    <a:pt x="75" y="61"/>
                  </a:cubicBezTo>
                  <a:cubicBezTo>
                    <a:pt x="75" y="61"/>
                    <a:pt x="75" y="61"/>
                    <a:pt x="75" y="61"/>
                  </a:cubicBezTo>
                  <a:cubicBezTo>
                    <a:pt x="75" y="61"/>
                    <a:pt x="75" y="61"/>
                    <a:pt x="75" y="61"/>
                  </a:cubicBezTo>
                  <a:cubicBezTo>
                    <a:pt x="75" y="61"/>
                    <a:pt x="75" y="61"/>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9" y="57"/>
                    <a:pt x="81" y="54"/>
                    <a:pt x="83" y="50"/>
                  </a:cubicBezTo>
                  <a:cubicBezTo>
                    <a:pt x="83" y="50"/>
                    <a:pt x="83" y="50"/>
                    <a:pt x="83" y="50"/>
                  </a:cubicBezTo>
                  <a:cubicBezTo>
                    <a:pt x="83" y="50"/>
                    <a:pt x="83" y="50"/>
                    <a:pt x="83" y="50"/>
                  </a:cubicBezTo>
                  <a:cubicBezTo>
                    <a:pt x="85" y="45"/>
                    <a:pt x="86" y="40"/>
                    <a:pt x="86" y="36"/>
                  </a:cubicBezTo>
                  <a:cubicBezTo>
                    <a:pt x="86" y="30"/>
                    <a:pt x="85" y="25"/>
                    <a:pt x="82" y="20"/>
                  </a:cubicBezTo>
                  <a:cubicBezTo>
                    <a:pt x="82" y="20"/>
                    <a:pt x="82" y="20"/>
                    <a:pt x="82" y="20"/>
                  </a:cubicBezTo>
                  <a:cubicBezTo>
                    <a:pt x="82" y="20"/>
                    <a:pt x="82" y="20"/>
                    <a:pt x="82" y="20"/>
                  </a:cubicBezTo>
                  <a:cubicBezTo>
                    <a:pt x="82" y="20"/>
                    <a:pt x="82" y="20"/>
                    <a:pt x="82" y="20"/>
                  </a:cubicBezTo>
                  <a:cubicBezTo>
                    <a:pt x="82" y="20"/>
                    <a:pt x="82" y="20"/>
                    <a:pt x="82" y="20"/>
                  </a:cubicBezTo>
                  <a:cubicBezTo>
                    <a:pt x="81" y="18"/>
                    <a:pt x="79" y="15"/>
                    <a:pt x="77" y="13"/>
                  </a:cubicBezTo>
                  <a:cubicBezTo>
                    <a:pt x="77" y="13"/>
                    <a:pt x="77" y="13"/>
                    <a:pt x="77" y="13"/>
                  </a:cubicBezTo>
                  <a:cubicBezTo>
                    <a:pt x="77" y="13"/>
                    <a:pt x="77" y="13"/>
                    <a:pt x="77" y="13"/>
                  </a:cubicBezTo>
                  <a:cubicBezTo>
                    <a:pt x="77" y="13"/>
                    <a:pt x="77" y="13"/>
                    <a:pt x="77" y="13"/>
                  </a:cubicBezTo>
                  <a:cubicBezTo>
                    <a:pt x="77" y="13"/>
                    <a:pt x="77" y="13"/>
                    <a:pt x="77" y="13"/>
                  </a:cubicBezTo>
                  <a:cubicBezTo>
                    <a:pt x="77" y="12"/>
                    <a:pt x="76" y="11"/>
                    <a:pt x="75" y="11"/>
                  </a:cubicBezTo>
                  <a:cubicBezTo>
                    <a:pt x="75" y="11"/>
                    <a:pt x="75" y="11"/>
                    <a:pt x="75" y="11"/>
                  </a:cubicBezTo>
                  <a:cubicBezTo>
                    <a:pt x="75" y="10"/>
                    <a:pt x="74" y="10"/>
                    <a:pt x="74" y="9"/>
                  </a:cubicBezTo>
                  <a:cubicBezTo>
                    <a:pt x="74" y="9"/>
                    <a:pt x="74" y="9"/>
                    <a:pt x="74" y="9"/>
                  </a:cubicBezTo>
                  <a:cubicBezTo>
                    <a:pt x="73" y="9"/>
                    <a:pt x="73" y="9"/>
                    <a:pt x="73" y="9"/>
                  </a:cubicBezTo>
                  <a:cubicBezTo>
                    <a:pt x="71" y="6"/>
                    <a:pt x="67" y="4"/>
                    <a:pt x="64" y="3"/>
                  </a:cubicBezTo>
                  <a:cubicBezTo>
                    <a:pt x="64" y="3"/>
                    <a:pt x="64" y="3"/>
                    <a:pt x="64" y="3"/>
                  </a:cubicBezTo>
                  <a:cubicBezTo>
                    <a:pt x="64" y="3"/>
                    <a:pt x="64" y="3"/>
                    <a:pt x="64" y="3"/>
                  </a:cubicBezTo>
                  <a:cubicBezTo>
                    <a:pt x="60" y="2"/>
                    <a:pt x="57" y="1"/>
                    <a:pt x="53" y="0"/>
                  </a:cubicBezTo>
                  <a:cubicBezTo>
                    <a:pt x="53" y="0"/>
                    <a:pt x="53" y="0"/>
                    <a:pt x="53" y="0"/>
                  </a:cubicBezTo>
                  <a:cubicBezTo>
                    <a:pt x="53" y="0"/>
                    <a:pt x="53" y="0"/>
                    <a:pt x="53" y="0"/>
                  </a:cubicBezTo>
                  <a:cubicBezTo>
                    <a:pt x="53" y="0"/>
                    <a:pt x="52" y="0"/>
                    <a:pt x="52" y="0"/>
                  </a:cubicBezTo>
                  <a:cubicBezTo>
                    <a:pt x="52" y="0"/>
                    <a:pt x="52" y="0"/>
                    <a:pt x="52" y="0"/>
                  </a:cubicBezTo>
                  <a:cubicBezTo>
                    <a:pt x="52" y="0"/>
                    <a:pt x="51" y="0"/>
                    <a:pt x="50" y="0"/>
                  </a:cubicBezTo>
                </a:path>
              </a:pathLst>
            </a:custGeom>
            <a:solidFill>
              <a:schemeClr val="accent3">
                <a:lumMod val="50000"/>
              </a:schemeClr>
            </a:solidFill>
            <a:ln>
              <a:solidFill>
                <a:schemeClr val="accent3">
                  <a:lumMod val="50000"/>
                </a:schemeClr>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mn-lt"/>
                <a:ea typeface="MS PGothic" panose="020B0600070205080204" pitchFamily="34" charset="-128"/>
              </a:endParaRPr>
            </a:p>
          </p:txBody>
        </p:sp>
      </p:grpSp>
      <p:grpSp>
        <p:nvGrpSpPr>
          <p:cNvPr id="256" name="Group 198">
            <a:extLst>
              <a:ext uri="{FF2B5EF4-FFF2-40B4-BE49-F238E27FC236}">
                <a16:creationId xmlns:a16="http://schemas.microsoft.com/office/drawing/2014/main" id="{782EF5D7-B057-444D-AE90-F4D0AA85C8B6}"/>
              </a:ext>
            </a:extLst>
          </p:cNvPr>
          <p:cNvGrpSpPr>
            <a:grpSpLocks noChangeAspect="1"/>
          </p:cNvGrpSpPr>
          <p:nvPr/>
        </p:nvGrpSpPr>
        <p:grpSpPr>
          <a:xfrm>
            <a:off x="3640553" y="3844657"/>
            <a:ext cx="661849" cy="280687"/>
            <a:chOff x="7413625" y="909638"/>
            <a:chExt cx="1167897" cy="495300"/>
          </a:xfrm>
        </p:grpSpPr>
        <p:sp>
          <p:nvSpPr>
            <p:cNvPr id="257" name="Freeform 56">
              <a:extLst>
                <a:ext uri="{FF2B5EF4-FFF2-40B4-BE49-F238E27FC236}">
                  <a16:creationId xmlns:a16="http://schemas.microsoft.com/office/drawing/2014/main" id="{CB25F144-93DF-2549-B27B-CD3648FCA1FE}"/>
                </a:ext>
              </a:extLst>
            </p:cNvPr>
            <p:cNvSpPr>
              <a:spLocks noEditPoints="1"/>
            </p:cNvSpPr>
            <p:nvPr/>
          </p:nvSpPr>
          <p:spPr bwMode="auto">
            <a:xfrm>
              <a:off x="7413625" y="1095375"/>
              <a:ext cx="1160463" cy="123825"/>
            </a:xfrm>
            <a:custGeom>
              <a:avLst/>
              <a:gdLst>
                <a:gd name="T0" fmla="*/ 654 w 664"/>
                <a:gd name="T1" fmla="*/ 60 h 71"/>
                <a:gd name="T2" fmla="*/ 653 w 664"/>
                <a:gd name="T3" fmla="*/ 61 h 71"/>
                <a:gd name="T4" fmla="*/ 653 w 664"/>
                <a:gd name="T5" fmla="*/ 61 h 71"/>
                <a:gd name="T6" fmla="*/ 654 w 664"/>
                <a:gd name="T7" fmla="*/ 60 h 71"/>
                <a:gd name="T8" fmla="*/ 654 w 664"/>
                <a:gd name="T9" fmla="*/ 60 h 71"/>
                <a:gd name="T10" fmla="*/ 654 w 664"/>
                <a:gd name="T11" fmla="*/ 60 h 71"/>
                <a:gd name="T12" fmla="*/ 654 w 664"/>
                <a:gd name="T13" fmla="*/ 60 h 71"/>
                <a:gd name="T14" fmla="*/ 654 w 664"/>
                <a:gd name="T15" fmla="*/ 60 h 71"/>
                <a:gd name="T16" fmla="*/ 654 w 664"/>
                <a:gd name="T17" fmla="*/ 60 h 71"/>
                <a:gd name="T18" fmla="*/ 654 w 664"/>
                <a:gd name="T19" fmla="*/ 60 h 71"/>
                <a:gd name="T20" fmla="*/ 654 w 664"/>
                <a:gd name="T21" fmla="*/ 60 h 71"/>
                <a:gd name="T22" fmla="*/ 654 w 664"/>
                <a:gd name="T23" fmla="*/ 60 h 71"/>
                <a:gd name="T24" fmla="*/ 654 w 664"/>
                <a:gd name="T25" fmla="*/ 60 h 71"/>
                <a:gd name="T26" fmla="*/ 661 w 664"/>
                <a:gd name="T27" fmla="*/ 50 h 71"/>
                <a:gd name="T28" fmla="*/ 661 w 664"/>
                <a:gd name="T29" fmla="*/ 50 h 71"/>
                <a:gd name="T30" fmla="*/ 661 w 664"/>
                <a:gd name="T31" fmla="*/ 50 h 71"/>
                <a:gd name="T32" fmla="*/ 660 w 664"/>
                <a:gd name="T33" fmla="*/ 20 h 71"/>
                <a:gd name="T34" fmla="*/ 664 w 664"/>
                <a:gd name="T35" fmla="*/ 36 h 71"/>
                <a:gd name="T36" fmla="*/ 661 w 664"/>
                <a:gd name="T37" fmla="*/ 50 h 71"/>
                <a:gd name="T38" fmla="*/ 664 w 664"/>
                <a:gd name="T39" fmla="*/ 36 h 71"/>
                <a:gd name="T40" fmla="*/ 660 w 664"/>
                <a:gd name="T41" fmla="*/ 20 h 71"/>
                <a:gd name="T42" fmla="*/ 660 w 664"/>
                <a:gd name="T43" fmla="*/ 20 h 71"/>
                <a:gd name="T44" fmla="*/ 660 w 664"/>
                <a:gd name="T45" fmla="*/ 20 h 71"/>
                <a:gd name="T46" fmla="*/ 660 w 664"/>
                <a:gd name="T47" fmla="*/ 20 h 71"/>
                <a:gd name="T48" fmla="*/ 660 w 664"/>
                <a:gd name="T49" fmla="*/ 20 h 71"/>
                <a:gd name="T50" fmla="*/ 660 w 664"/>
                <a:gd name="T51" fmla="*/ 20 h 71"/>
                <a:gd name="T52" fmla="*/ 660 w 664"/>
                <a:gd name="T53" fmla="*/ 20 h 71"/>
                <a:gd name="T54" fmla="*/ 655 w 664"/>
                <a:gd name="T55" fmla="*/ 13 h 71"/>
                <a:gd name="T56" fmla="*/ 655 w 664"/>
                <a:gd name="T57" fmla="*/ 13 h 71"/>
                <a:gd name="T58" fmla="*/ 655 w 664"/>
                <a:gd name="T59" fmla="*/ 13 h 71"/>
                <a:gd name="T60" fmla="*/ 655 w 664"/>
                <a:gd name="T61" fmla="*/ 13 h 71"/>
                <a:gd name="T62" fmla="*/ 655 w 664"/>
                <a:gd name="T63" fmla="*/ 13 h 71"/>
                <a:gd name="T64" fmla="*/ 655 w 664"/>
                <a:gd name="T65" fmla="*/ 13 h 71"/>
                <a:gd name="T66" fmla="*/ 653 w 664"/>
                <a:gd name="T67" fmla="*/ 10 h 71"/>
                <a:gd name="T68" fmla="*/ 653 w 664"/>
                <a:gd name="T69" fmla="*/ 11 h 71"/>
                <a:gd name="T70" fmla="*/ 653 w 664"/>
                <a:gd name="T71" fmla="*/ 11 h 71"/>
                <a:gd name="T72" fmla="*/ 655 w 664"/>
                <a:gd name="T73" fmla="*/ 13 h 71"/>
                <a:gd name="T74" fmla="*/ 653 w 664"/>
                <a:gd name="T75" fmla="*/ 10 h 71"/>
                <a:gd name="T76" fmla="*/ 543 w 664"/>
                <a:gd name="T77" fmla="*/ 0 h 71"/>
                <a:gd name="T78" fmla="*/ 35 w 664"/>
                <a:gd name="T79" fmla="*/ 0 h 71"/>
                <a:gd name="T80" fmla="*/ 0 w 664"/>
                <a:gd name="T81" fmla="*/ 36 h 71"/>
                <a:gd name="T82" fmla="*/ 35 w 664"/>
                <a:gd name="T83" fmla="*/ 71 h 71"/>
                <a:gd name="T84" fmla="*/ 543 w 664"/>
                <a:gd name="T85" fmla="*/ 71 h 71"/>
                <a:gd name="T86" fmla="*/ 578 w 664"/>
                <a:gd name="T87" fmla="*/ 36 h 71"/>
                <a:gd name="T88" fmla="*/ 543 w 664"/>
                <a:gd name="T89"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64" h="71">
                  <a:moveTo>
                    <a:pt x="654" y="60"/>
                  </a:moveTo>
                  <a:cubicBezTo>
                    <a:pt x="653" y="61"/>
                    <a:pt x="653" y="61"/>
                    <a:pt x="653" y="61"/>
                  </a:cubicBezTo>
                  <a:cubicBezTo>
                    <a:pt x="653" y="61"/>
                    <a:pt x="653" y="61"/>
                    <a:pt x="653" y="61"/>
                  </a:cubicBezTo>
                  <a:cubicBezTo>
                    <a:pt x="653" y="61"/>
                    <a:pt x="653" y="61"/>
                    <a:pt x="654" y="60"/>
                  </a:cubicBezTo>
                  <a:moveTo>
                    <a:pt x="654" y="60"/>
                  </a:moveTo>
                  <a:cubicBezTo>
                    <a:pt x="654" y="60"/>
                    <a:pt x="654" y="60"/>
                    <a:pt x="654" y="60"/>
                  </a:cubicBezTo>
                  <a:cubicBezTo>
                    <a:pt x="654" y="60"/>
                    <a:pt x="654" y="60"/>
                    <a:pt x="654" y="60"/>
                  </a:cubicBezTo>
                  <a:moveTo>
                    <a:pt x="654" y="60"/>
                  </a:moveTo>
                  <a:cubicBezTo>
                    <a:pt x="654" y="60"/>
                    <a:pt x="654" y="60"/>
                    <a:pt x="654" y="60"/>
                  </a:cubicBezTo>
                  <a:cubicBezTo>
                    <a:pt x="654" y="60"/>
                    <a:pt x="654" y="60"/>
                    <a:pt x="654" y="60"/>
                  </a:cubicBezTo>
                  <a:moveTo>
                    <a:pt x="654" y="60"/>
                  </a:moveTo>
                  <a:cubicBezTo>
                    <a:pt x="654" y="60"/>
                    <a:pt x="654" y="60"/>
                    <a:pt x="654" y="60"/>
                  </a:cubicBezTo>
                  <a:cubicBezTo>
                    <a:pt x="654" y="60"/>
                    <a:pt x="654" y="60"/>
                    <a:pt x="654" y="60"/>
                  </a:cubicBezTo>
                  <a:moveTo>
                    <a:pt x="661" y="50"/>
                  </a:moveTo>
                  <a:cubicBezTo>
                    <a:pt x="661" y="50"/>
                    <a:pt x="661" y="50"/>
                    <a:pt x="661" y="50"/>
                  </a:cubicBezTo>
                  <a:cubicBezTo>
                    <a:pt x="661" y="50"/>
                    <a:pt x="661" y="50"/>
                    <a:pt x="661" y="50"/>
                  </a:cubicBezTo>
                  <a:moveTo>
                    <a:pt x="660" y="20"/>
                  </a:moveTo>
                  <a:cubicBezTo>
                    <a:pt x="663" y="25"/>
                    <a:pt x="664" y="30"/>
                    <a:pt x="664" y="36"/>
                  </a:cubicBezTo>
                  <a:cubicBezTo>
                    <a:pt x="664" y="40"/>
                    <a:pt x="663" y="45"/>
                    <a:pt x="661" y="50"/>
                  </a:cubicBezTo>
                  <a:cubicBezTo>
                    <a:pt x="663" y="45"/>
                    <a:pt x="664" y="41"/>
                    <a:pt x="664" y="36"/>
                  </a:cubicBezTo>
                  <a:cubicBezTo>
                    <a:pt x="664" y="30"/>
                    <a:pt x="662" y="25"/>
                    <a:pt x="660" y="20"/>
                  </a:cubicBezTo>
                  <a:moveTo>
                    <a:pt x="660" y="20"/>
                  </a:moveTo>
                  <a:cubicBezTo>
                    <a:pt x="660" y="20"/>
                    <a:pt x="660" y="20"/>
                    <a:pt x="660" y="20"/>
                  </a:cubicBezTo>
                  <a:cubicBezTo>
                    <a:pt x="660" y="20"/>
                    <a:pt x="660" y="20"/>
                    <a:pt x="660" y="20"/>
                  </a:cubicBezTo>
                  <a:moveTo>
                    <a:pt x="660" y="20"/>
                  </a:moveTo>
                  <a:cubicBezTo>
                    <a:pt x="660" y="20"/>
                    <a:pt x="660" y="20"/>
                    <a:pt x="660" y="20"/>
                  </a:cubicBezTo>
                  <a:cubicBezTo>
                    <a:pt x="660" y="20"/>
                    <a:pt x="660" y="20"/>
                    <a:pt x="660" y="20"/>
                  </a:cubicBezTo>
                  <a:moveTo>
                    <a:pt x="655" y="13"/>
                  </a:moveTo>
                  <a:cubicBezTo>
                    <a:pt x="655" y="13"/>
                    <a:pt x="655" y="13"/>
                    <a:pt x="655" y="13"/>
                  </a:cubicBezTo>
                  <a:cubicBezTo>
                    <a:pt x="655" y="13"/>
                    <a:pt x="655" y="13"/>
                    <a:pt x="655" y="13"/>
                  </a:cubicBezTo>
                  <a:moveTo>
                    <a:pt x="655" y="13"/>
                  </a:moveTo>
                  <a:cubicBezTo>
                    <a:pt x="655" y="13"/>
                    <a:pt x="655" y="13"/>
                    <a:pt x="655" y="13"/>
                  </a:cubicBezTo>
                  <a:cubicBezTo>
                    <a:pt x="655" y="13"/>
                    <a:pt x="655" y="13"/>
                    <a:pt x="655" y="13"/>
                  </a:cubicBezTo>
                  <a:moveTo>
                    <a:pt x="653" y="10"/>
                  </a:moveTo>
                  <a:cubicBezTo>
                    <a:pt x="653" y="11"/>
                    <a:pt x="653" y="11"/>
                    <a:pt x="653" y="11"/>
                  </a:cubicBezTo>
                  <a:cubicBezTo>
                    <a:pt x="653" y="11"/>
                    <a:pt x="653" y="11"/>
                    <a:pt x="653" y="11"/>
                  </a:cubicBezTo>
                  <a:cubicBezTo>
                    <a:pt x="654" y="11"/>
                    <a:pt x="655" y="12"/>
                    <a:pt x="655" y="13"/>
                  </a:cubicBezTo>
                  <a:cubicBezTo>
                    <a:pt x="655" y="12"/>
                    <a:pt x="654" y="11"/>
                    <a:pt x="653" y="10"/>
                  </a:cubicBezTo>
                  <a:moveTo>
                    <a:pt x="543" y="0"/>
                  </a:moveTo>
                  <a:cubicBezTo>
                    <a:pt x="35" y="0"/>
                    <a:pt x="35" y="0"/>
                    <a:pt x="35" y="0"/>
                  </a:cubicBezTo>
                  <a:cubicBezTo>
                    <a:pt x="15" y="0"/>
                    <a:pt x="0" y="16"/>
                    <a:pt x="0" y="36"/>
                  </a:cubicBezTo>
                  <a:cubicBezTo>
                    <a:pt x="0" y="55"/>
                    <a:pt x="15" y="71"/>
                    <a:pt x="35" y="71"/>
                  </a:cubicBezTo>
                  <a:cubicBezTo>
                    <a:pt x="543" y="71"/>
                    <a:pt x="543" y="71"/>
                    <a:pt x="543" y="71"/>
                  </a:cubicBezTo>
                  <a:cubicBezTo>
                    <a:pt x="578" y="36"/>
                    <a:pt x="578" y="36"/>
                    <a:pt x="578" y="36"/>
                  </a:cubicBezTo>
                  <a:cubicBezTo>
                    <a:pt x="543" y="0"/>
                    <a:pt x="543" y="0"/>
                    <a:pt x="543" y="0"/>
                  </a:cubicBezTo>
                </a:path>
              </a:pathLst>
            </a:custGeom>
            <a:solidFill>
              <a:schemeClr val="accent3"/>
            </a:solidFill>
            <a:ln>
              <a:solidFill>
                <a:schemeClr val="accent3"/>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mn-lt"/>
                <a:ea typeface="MS PGothic" panose="020B0600070205080204" pitchFamily="34" charset="-128"/>
              </a:endParaRPr>
            </a:p>
          </p:txBody>
        </p:sp>
        <p:sp>
          <p:nvSpPr>
            <p:cNvPr id="258" name="Freeform 57">
              <a:extLst>
                <a:ext uri="{FF2B5EF4-FFF2-40B4-BE49-F238E27FC236}">
                  <a16:creationId xmlns:a16="http://schemas.microsoft.com/office/drawing/2014/main" id="{54D0747B-327B-1D47-A0A6-21CEA2C606C6}"/>
                </a:ext>
              </a:extLst>
            </p:cNvPr>
            <p:cNvSpPr>
              <a:spLocks/>
            </p:cNvSpPr>
            <p:nvPr/>
          </p:nvSpPr>
          <p:spPr bwMode="auto">
            <a:xfrm>
              <a:off x="8259763" y="909638"/>
              <a:ext cx="295275" cy="203200"/>
            </a:xfrm>
            <a:custGeom>
              <a:avLst/>
              <a:gdLst>
                <a:gd name="T0" fmla="*/ 38 w 169"/>
                <a:gd name="T1" fmla="*/ 0 h 116"/>
                <a:gd name="T2" fmla="*/ 13 w 169"/>
                <a:gd name="T3" fmla="*/ 11 h 116"/>
                <a:gd name="T4" fmla="*/ 13 w 169"/>
                <a:gd name="T5" fmla="*/ 61 h 116"/>
                <a:gd name="T6" fmla="*/ 59 w 169"/>
                <a:gd name="T7" fmla="*/ 106 h 116"/>
                <a:gd name="T8" fmla="*/ 144 w 169"/>
                <a:gd name="T9" fmla="*/ 106 h 116"/>
                <a:gd name="T10" fmla="*/ 144 w 169"/>
                <a:gd name="T11" fmla="*/ 106 h 116"/>
                <a:gd name="T12" fmla="*/ 146 w 169"/>
                <a:gd name="T13" fmla="*/ 106 h 116"/>
                <a:gd name="T14" fmla="*/ 146 w 169"/>
                <a:gd name="T15" fmla="*/ 106 h 116"/>
                <a:gd name="T16" fmla="*/ 147 w 169"/>
                <a:gd name="T17" fmla="*/ 106 h 116"/>
                <a:gd name="T18" fmla="*/ 147 w 169"/>
                <a:gd name="T19" fmla="*/ 106 h 116"/>
                <a:gd name="T20" fmla="*/ 147 w 169"/>
                <a:gd name="T21" fmla="*/ 106 h 116"/>
                <a:gd name="T22" fmla="*/ 158 w 169"/>
                <a:gd name="T23" fmla="*/ 109 h 116"/>
                <a:gd name="T24" fmla="*/ 158 w 169"/>
                <a:gd name="T25" fmla="*/ 109 h 116"/>
                <a:gd name="T26" fmla="*/ 158 w 169"/>
                <a:gd name="T27" fmla="*/ 109 h 116"/>
                <a:gd name="T28" fmla="*/ 167 w 169"/>
                <a:gd name="T29" fmla="*/ 115 h 116"/>
                <a:gd name="T30" fmla="*/ 168 w 169"/>
                <a:gd name="T31" fmla="*/ 115 h 116"/>
                <a:gd name="T32" fmla="*/ 168 w 169"/>
                <a:gd name="T33" fmla="*/ 115 h 116"/>
                <a:gd name="T34" fmla="*/ 169 w 169"/>
                <a:gd name="T35" fmla="*/ 116 h 116"/>
                <a:gd name="T36" fmla="*/ 63 w 169"/>
                <a:gd name="T37" fmla="*/ 11 h 116"/>
                <a:gd name="T38" fmla="*/ 38 w 169"/>
                <a:gd name="T39"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69" h="116">
                  <a:moveTo>
                    <a:pt x="38" y="0"/>
                  </a:moveTo>
                  <a:cubicBezTo>
                    <a:pt x="29" y="0"/>
                    <a:pt x="20" y="4"/>
                    <a:pt x="13" y="11"/>
                  </a:cubicBezTo>
                  <a:cubicBezTo>
                    <a:pt x="0" y="25"/>
                    <a:pt x="0" y="47"/>
                    <a:pt x="13" y="61"/>
                  </a:cubicBezTo>
                  <a:cubicBezTo>
                    <a:pt x="59" y="106"/>
                    <a:pt x="59" y="106"/>
                    <a:pt x="59" y="106"/>
                  </a:cubicBezTo>
                  <a:cubicBezTo>
                    <a:pt x="144" y="106"/>
                    <a:pt x="144" y="106"/>
                    <a:pt x="144" y="106"/>
                  </a:cubicBezTo>
                  <a:cubicBezTo>
                    <a:pt x="144" y="106"/>
                    <a:pt x="144" y="106"/>
                    <a:pt x="144" y="106"/>
                  </a:cubicBezTo>
                  <a:cubicBezTo>
                    <a:pt x="145" y="106"/>
                    <a:pt x="146" y="106"/>
                    <a:pt x="146" y="106"/>
                  </a:cubicBezTo>
                  <a:cubicBezTo>
                    <a:pt x="146" y="106"/>
                    <a:pt x="146" y="106"/>
                    <a:pt x="146" y="106"/>
                  </a:cubicBezTo>
                  <a:cubicBezTo>
                    <a:pt x="146" y="106"/>
                    <a:pt x="147" y="106"/>
                    <a:pt x="147" y="106"/>
                  </a:cubicBezTo>
                  <a:cubicBezTo>
                    <a:pt x="147" y="106"/>
                    <a:pt x="147" y="106"/>
                    <a:pt x="147" y="106"/>
                  </a:cubicBezTo>
                  <a:cubicBezTo>
                    <a:pt x="147" y="106"/>
                    <a:pt x="147" y="106"/>
                    <a:pt x="147" y="106"/>
                  </a:cubicBezTo>
                  <a:cubicBezTo>
                    <a:pt x="151" y="107"/>
                    <a:pt x="154" y="108"/>
                    <a:pt x="158" y="109"/>
                  </a:cubicBezTo>
                  <a:cubicBezTo>
                    <a:pt x="158" y="109"/>
                    <a:pt x="158" y="109"/>
                    <a:pt x="158" y="109"/>
                  </a:cubicBezTo>
                  <a:cubicBezTo>
                    <a:pt x="158" y="109"/>
                    <a:pt x="158" y="109"/>
                    <a:pt x="158" y="109"/>
                  </a:cubicBezTo>
                  <a:cubicBezTo>
                    <a:pt x="161" y="110"/>
                    <a:pt x="165" y="112"/>
                    <a:pt x="167" y="115"/>
                  </a:cubicBezTo>
                  <a:cubicBezTo>
                    <a:pt x="167" y="115"/>
                    <a:pt x="167" y="115"/>
                    <a:pt x="168" y="115"/>
                  </a:cubicBezTo>
                  <a:cubicBezTo>
                    <a:pt x="168" y="115"/>
                    <a:pt x="168" y="115"/>
                    <a:pt x="168" y="115"/>
                  </a:cubicBezTo>
                  <a:cubicBezTo>
                    <a:pt x="168" y="115"/>
                    <a:pt x="169" y="116"/>
                    <a:pt x="169" y="116"/>
                  </a:cubicBezTo>
                  <a:cubicBezTo>
                    <a:pt x="63" y="11"/>
                    <a:pt x="63" y="11"/>
                    <a:pt x="63" y="11"/>
                  </a:cubicBezTo>
                  <a:cubicBezTo>
                    <a:pt x="57" y="4"/>
                    <a:pt x="48" y="0"/>
                    <a:pt x="38" y="0"/>
                  </a:cubicBezTo>
                </a:path>
              </a:pathLst>
            </a:custGeom>
            <a:solidFill>
              <a:schemeClr val="accent3"/>
            </a:solidFill>
            <a:ln>
              <a:solidFill>
                <a:schemeClr val="accent3"/>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mn-lt"/>
                <a:ea typeface="MS PGothic" panose="020B0600070205080204" pitchFamily="34" charset="-128"/>
              </a:endParaRPr>
            </a:p>
          </p:txBody>
        </p:sp>
        <p:sp>
          <p:nvSpPr>
            <p:cNvPr id="259" name="Freeform 58">
              <a:extLst>
                <a:ext uri="{FF2B5EF4-FFF2-40B4-BE49-F238E27FC236}">
                  <a16:creationId xmlns:a16="http://schemas.microsoft.com/office/drawing/2014/main" id="{F5055D70-1BB5-D74D-8C76-9FCF1D1DAC1B}"/>
                </a:ext>
              </a:extLst>
            </p:cNvPr>
            <p:cNvSpPr>
              <a:spLocks noEditPoints="1"/>
            </p:cNvSpPr>
            <p:nvPr/>
          </p:nvSpPr>
          <p:spPr bwMode="auto">
            <a:xfrm>
              <a:off x="8362950" y="1095375"/>
              <a:ext cx="192088" cy="63500"/>
            </a:xfrm>
            <a:custGeom>
              <a:avLst/>
              <a:gdLst>
                <a:gd name="T0" fmla="*/ 109 w 110"/>
                <a:gd name="T1" fmla="*/ 9 h 36"/>
                <a:gd name="T2" fmla="*/ 110 w 110"/>
                <a:gd name="T3" fmla="*/ 11 h 36"/>
                <a:gd name="T4" fmla="*/ 110 w 110"/>
                <a:gd name="T5" fmla="*/ 10 h 36"/>
                <a:gd name="T6" fmla="*/ 109 w 110"/>
                <a:gd name="T7" fmla="*/ 9 h 36"/>
                <a:gd name="T8" fmla="*/ 108 w 110"/>
                <a:gd name="T9" fmla="*/ 9 h 36"/>
                <a:gd name="T10" fmla="*/ 109 w 110"/>
                <a:gd name="T11" fmla="*/ 9 h 36"/>
                <a:gd name="T12" fmla="*/ 108 w 110"/>
                <a:gd name="T13" fmla="*/ 9 h 36"/>
                <a:gd name="T14" fmla="*/ 99 w 110"/>
                <a:gd name="T15" fmla="*/ 3 h 36"/>
                <a:gd name="T16" fmla="*/ 99 w 110"/>
                <a:gd name="T17" fmla="*/ 3 h 36"/>
                <a:gd name="T18" fmla="*/ 99 w 110"/>
                <a:gd name="T19" fmla="*/ 3 h 36"/>
                <a:gd name="T20" fmla="*/ 88 w 110"/>
                <a:gd name="T21" fmla="*/ 0 h 36"/>
                <a:gd name="T22" fmla="*/ 99 w 110"/>
                <a:gd name="T23" fmla="*/ 3 h 36"/>
                <a:gd name="T24" fmla="*/ 88 w 110"/>
                <a:gd name="T25" fmla="*/ 0 h 36"/>
                <a:gd name="T26" fmla="*/ 88 w 110"/>
                <a:gd name="T27" fmla="*/ 0 h 36"/>
                <a:gd name="T28" fmla="*/ 88 w 110"/>
                <a:gd name="T29" fmla="*/ 0 h 36"/>
                <a:gd name="T30" fmla="*/ 88 w 110"/>
                <a:gd name="T31" fmla="*/ 0 h 36"/>
                <a:gd name="T32" fmla="*/ 87 w 110"/>
                <a:gd name="T33" fmla="*/ 0 h 36"/>
                <a:gd name="T34" fmla="*/ 87 w 110"/>
                <a:gd name="T35" fmla="*/ 0 h 36"/>
                <a:gd name="T36" fmla="*/ 87 w 110"/>
                <a:gd name="T37" fmla="*/ 0 h 36"/>
                <a:gd name="T38" fmla="*/ 85 w 110"/>
                <a:gd name="T39" fmla="*/ 0 h 36"/>
                <a:gd name="T40" fmla="*/ 0 w 110"/>
                <a:gd name="T41" fmla="*/ 0 h 36"/>
                <a:gd name="T42" fmla="*/ 35 w 110"/>
                <a:gd name="T43" fmla="*/ 36 h 36"/>
                <a:gd name="T44" fmla="*/ 60 w 110"/>
                <a:gd name="T45" fmla="*/ 11 h 36"/>
                <a:gd name="T46" fmla="*/ 85 w 110"/>
                <a:gd name="T47"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0" h="36">
                  <a:moveTo>
                    <a:pt x="109" y="9"/>
                  </a:moveTo>
                  <a:cubicBezTo>
                    <a:pt x="109" y="10"/>
                    <a:pt x="110" y="10"/>
                    <a:pt x="110" y="11"/>
                  </a:cubicBezTo>
                  <a:cubicBezTo>
                    <a:pt x="110" y="10"/>
                    <a:pt x="110" y="10"/>
                    <a:pt x="110" y="10"/>
                  </a:cubicBezTo>
                  <a:cubicBezTo>
                    <a:pt x="110" y="10"/>
                    <a:pt x="109" y="9"/>
                    <a:pt x="109" y="9"/>
                  </a:cubicBezTo>
                  <a:moveTo>
                    <a:pt x="108" y="9"/>
                  </a:moveTo>
                  <a:cubicBezTo>
                    <a:pt x="108" y="9"/>
                    <a:pt x="108" y="9"/>
                    <a:pt x="109" y="9"/>
                  </a:cubicBezTo>
                  <a:cubicBezTo>
                    <a:pt x="108" y="9"/>
                    <a:pt x="108" y="9"/>
                    <a:pt x="108" y="9"/>
                  </a:cubicBezTo>
                  <a:moveTo>
                    <a:pt x="99" y="3"/>
                  </a:moveTo>
                  <a:cubicBezTo>
                    <a:pt x="99" y="3"/>
                    <a:pt x="99" y="3"/>
                    <a:pt x="99" y="3"/>
                  </a:cubicBezTo>
                  <a:cubicBezTo>
                    <a:pt x="99" y="3"/>
                    <a:pt x="99" y="3"/>
                    <a:pt x="99" y="3"/>
                  </a:cubicBezTo>
                  <a:moveTo>
                    <a:pt x="88" y="0"/>
                  </a:moveTo>
                  <a:cubicBezTo>
                    <a:pt x="92" y="1"/>
                    <a:pt x="95" y="2"/>
                    <a:pt x="99" y="3"/>
                  </a:cubicBezTo>
                  <a:cubicBezTo>
                    <a:pt x="95" y="2"/>
                    <a:pt x="92" y="1"/>
                    <a:pt x="88" y="0"/>
                  </a:cubicBezTo>
                  <a:moveTo>
                    <a:pt x="88" y="0"/>
                  </a:moveTo>
                  <a:cubicBezTo>
                    <a:pt x="88" y="0"/>
                    <a:pt x="88" y="0"/>
                    <a:pt x="88" y="0"/>
                  </a:cubicBezTo>
                  <a:cubicBezTo>
                    <a:pt x="88" y="0"/>
                    <a:pt x="88" y="0"/>
                    <a:pt x="88" y="0"/>
                  </a:cubicBezTo>
                  <a:moveTo>
                    <a:pt x="87" y="0"/>
                  </a:moveTo>
                  <a:cubicBezTo>
                    <a:pt x="87" y="0"/>
                    <a:pt x="87" y="0"/>
                    <a:pt x="87" y="0"/>
                  </a:cubicBezTo>
                  <a:cubicBezTo>
                    <a:pt x="87" y="0"/>
                    <a:pt x="87" y="0"/>
                    <a:pt x="87" y="0"/>
                  </a:cubicBezTo>
                  <a:moveTo>
                    <a:pt x="85" y="0"/>
                  </a:moveTo>
                  <a:cubicBezTo>
                    <a:pt x="0" y="0"/>
                    <a:pt x="0" y="0"/>
                    <a:pt x="0" y="0"/>
                  </a:cubicBezTo>
                  <a:cubicBezTo>
                    <a:pt x="35" y="36"/>
                    <a:pt x="35" y="36"/>
                    <a:pt x="35" y="36"/>
                  </a:cubicBezTo>
                  <a:cubicBezTo>
                    <a:pt x="60" y="11"/>
                    <a:pt x="60" y="11"/>
                    <a:pt x="60" y="11"/>
                  </a:cubicBezTo>
                  <a:cubicBezTo>
                    <a:pt x="67" y="4"/>
                    <a:pt x="76" y="0"/>
                    <a:pt x="85" y="0"/>
                  </a:cubicBezTo>
                </a:path>
              </a:pathLst>
            </a:custGeom>
            <a:solidFill>
              <a:schemeClr val="accent3">
                <a:lumMod val="75000"/>
              </a:schemeClr>
            </a:solidFill>
            <a:ln w="9525">
              <a:solidFill>
                <a:schemeClr val="accent3">
                  <a:lumMod val="75000"/>
                </a:schemeClr>
              </a:solidFill>
              <a:round/>
              <a:headEnd/>
              <a:tailEnd/>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mn-lt"/>
                <a:ea typeface="MS PGothic" panose="020B0600070205080204" pitchFamily="34" charset="-128"/>
              </a:endParaRPr>
            </a:p>
          </p:txBody>
        </p:sp>
        <p:sp>
          <p:nvSpPr>
            <p:cNvPr id="260" name="Freeform 59">
              <a:extLst>
                <a:ext uri="{FF2B5EF4-FFF2-40B4-BE49-F238E27FC236}">
                  <a16:creationId xmlns:a16="http://schemas.microsoft.com/office/drawing/2014/main" id="{8C2E00A2-8E29-D14D-A16B-ABC321A16682}"/>
                </a:ext>
              </a:extLst>
            </p:cNvPr>
            <p:cNvSpPr>
              <a:spLocks/>
            </p:cNvSpPr>
            <p:nvPr/>
          </p:nvSpPr>
          <p:spPr bwMode="auto">
            <a:xfrm>
              <a:off x="8259763" y="1201738"/>
              <a:ext cx="295275" cy="203200"/>
            </a:xfrm>
            <a:custGeom>
              <a:avLst/>
              <a:gdLst>
                <a:gd name="T0" fmla="*/ 169 w 169"/>
                <a:gd name="T1" fmla="*/ 0 h 116"/>
                <a:gd name="T2" fmla="*/ 169 w 169"/>
                <a:gd name="T3" fmla="*/ 0 h 116"/>
                <a:gd name="T4" fmla="*/ 169 w 169"/>
                <a:gd name="T5" fmla="*/ 0 h 116"/>
                <a:gd name="T6" fmla="*/ 169 w 169"/>
                <a:gd name="T7" fmla="*/ 0 h 116"/>
                <a:gd name="T8" fmla="*/ 169 w 169"/>
                <a:gd name="T9" fmla="*/ 0 h 116"/>
                <a:gd name="T10" fmla="*/ 169 w 169"/>
                <a:gd name="T11" fmla="*/ 0 h 116"/>
                <a:gd name="T12" fmla="*/ 169 w 169"/>
                <a:gd name="T13" fmla="*/ 0 h 116"/>
                <a:gd name="T14" fmla="*/ 169 w 169"/>
                <a:gd name="T15" fmla="*/ 0 h 116"/>
                <a:gd name="T16" fmla="*/ 158 w 169"/>
                <a:gd name="T17" fmla="*/ 7 h 116"/>
                <a:gd name="T18" fmla="*/ 158 w 169"/>
                <a:gd name="T19" fmla="*/ 7 h 116"/>
                <a:gd name="T20" fmla="*/ 157 w 169"/>
                <a:gd name="T21" fmla="*/ 8 h 116"/>
                <a:gd name="T22" fmla="*/ 157 w 169"/>
                <a:gd name="T23" fmla="*/ 8 h 116"/>
                <a:gd name="T24" fmla="*/ 157 w 169"/>
                <a:gd name="T25" fmla="*/ 8 h 116"/>
                <a:gd name="T26" fmla="*/ 147 w 169"/>
                <a:gd name="T27" fmla="*/ 10 h 116"/>
                <a:gd name="T28" fmla="*/ 147 w 169"/>
                <a:gd name="T29" fmla="*/ 10 h 116"/>
                <a:gd name="T30" fmla="*/ 147 w 169"/>
                <a:gd name="T31" fmla="*/ 10 h 116"/>
                <a:gd name="T32" fmla="*/ 146 w 169"/>
                <a:gd name="T33" fmla="*/ 10 h 116"/>
                <a:gd name="T34" fmla="*/ 146 w 169"/>
                <a:gd name="T35" fmla="*/ 10 h 116"/>
                <a:gd name="T36" fmla="*/ 144 w 169"/>
                <a:gd name="T37" fmla="*/ 10 h 116"/>
                <a:gd name="T38" fmla="*/ 144 w 169"/>
                <a:gd name="T39" fmla="*/ 10 h 116"/>
                <a:gd name="T40" fmla="*/ 59 w 169"/>
                <a:gd name="T41" fmla="*/ 10 h 116"/>
                <a:gd name="T42" fmla="*/ 13 w 169"/>
                <a:gd name="T43" fmla="*/ 56 h 116"/>
                <a:gd name="T44" fmla="*/ 13 w 169"/>
                <a:gd name="T45" fmla="*/ 106 h 116"/>
                <a:gd name="T46" fmla="*/ 38 w 169"/>
                <a:gd name="T47" fmla="*/ 116 h 116"/>
                <a:gd name="T48" fmla="*/ 63 w 169"/>
                <a:gd name="T49" fmla="*/ 106 h 116"/>
                <a:gd name="T50" fmla="*/ 169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169" y="0"/>
                  </a:moveTo>
                  <a:cubicBezTo>
                    <a:pt x="169" y="0"/>
                    <a:pt x="169" y="0"/>
                    <a:pt x="169" y="0"/>
                  </a:cubicBezTo>
                  <a:cubicBezTo>
                    <a:pt x="169" y="0"/>
                    <a:pt x="169" y="0"/>
                    <a:pt x="169" y="0"/>
                  </a:cubicBezTo>
                  <a:cubicBezTo>
                    <a:pt x="169" y="0"/>
                    <a:pt x="169" y="0"/>
                    <a:pt x="169" y="0"/>
                  </a:cubicBezTo>
                  <a:cubicBezTo>
                    <a:pt x="169" y="0"/>
                    <a:pt x="169" y="0"/>
                    <a:pt x="169" y="0"/>
                  </a:cubicBezTo>
                  <a:cubicBezTo>
                    <a:pt x="169" y="0"/>
                    <a:pt x="169" y="0"/>
                    <a:pt x="169" y="0"/>
                  </a:cubicBezTo>
                  <a:cubicBezTo>
                    <a:pt x="169" y="0"/>
                    <a:pt x="169" y="0"/>
                    <a:pt x="169" y="0"/>
                  </a:cubicBezTo>
                  <a:cubicBezTo>
                    <a:pt x="169" y="0"/>
                    <a:pt x="169" y="0"/>
                    <a:pt x="169" y="0"/>
                  </a:cubicBezTo>
                  <a:cubicBezTo>
                    <a:pt x="165" y="3"/>
                    <a:pt x="162" y="6"/>
                    <a:pt x="158" y="7"/>
                  </a:cubicBezTo>
                  <a:cubicBezTo>
                    <a:pt x="158" y="7"/>
                    <a:pt x="158" y="7"/>
                    <a:pt x="158" y="7"/>
                  </a:cubicBezTo>
                  <a:cubicBezTo>
                    <a:pt x="157" y="7"/>
                    <a:pt x="157" y="7"/>
                    <a:pt x="157" y="8"/>
                  </a:cubicBezTo>
                  <a:cubicBezTo>
                    <a:pt x="157" y="8"/>
                    <a:pt x="157" y="8"/>
                    <a:pt x="157" y="8"/>
                  </a:cubicBezTo>
                  <a:cubicBezTo>
                    <a:pt x="157" y="8"/>
                    <a:pt x="157" y="8"/>
                    <a:pt x="157" y="8"/>
                  </a:cubicBezTo>
                  <a:cubicBezTo>
                    <a:pt x="154" y="9"/>
                    <a:pt x="150" y="10"/>
                    <a:pt x="147" y="10"/>
                  </a:cubicBezTo>
                  <a:cubicBezTo>
                    <a:pt x="147" y="10"/>
                    <a:pt x="147" y="10"/>
                    <a:pt x="147" y="10"/>
                  </a:cubicBezTo>
                  <a:cubicBezTo>
                    <a:pt x="147" y="10"/>
                    <a:pt x="147" y="10"/>
                    <a:pt x="147" y="10"/>
                  </a:cubicBezTo>
                  <a:cubicBezTo>
                    <a:pt x="147" y="10"/>
                    <a:pt x="146" y="10"/>
                    <a:pt x="146" y="10"/>
                  </a:cubicBezTo>
                  <a:cubicBezTo>
                    <a:pt x="146" y="10"/>
                    <a:pt x="146" y="10"/>
                    <a:pt x="146" y="10"/>
                  </a:cubicBezTo>
                  <a:cubicBezTo>
                    <a:pt x="146" y="10"/>
                    <a:pt x="145" y="10"/>
                    <a:pt x="144" y="10"/>
                  </a:cubicBezTo>
                  <a:cubicBezTo>
                    <a:pt x="144" y="10"/>
                    <a:pt x="144" y="10"/>
                    <a:pt x="144" y="10"/>
                  </a:cubicBezTo>
                  <a:cubicBezTo>
                    <a:pt x="59" y="10"/>
                    <a:pt x="59" y="10"/>
                    <a:pt x="59" y="10"/>
                  </a:cubicBezTo>
                  <a:cubicBezTo>
                    <a:pt x="13" y="56"/>
                    <a:pt x="13" y="56"/>
                    <a:pt x="13" y="56"/>
                  </a:cubicBezTo>
                  <a:cubicBezTo>
                    <a:pt x="0" y="69"/>
                    <a:pt x="0" y="92"/>
                    <a:pt x="13" y="106"/>
                  </a:cubicBezTo>
                  <a:cubicBezTo>
                    <a:pt x="20" y="112"/>
                    <a:pt x="29" y="116"/>
                    <a:pt x="38" y="116"/>
                  </a:cubicBezTo>
                  <a:cubicBezTo>
                    <a:pt x="48" y="116"/>
                    <a:pt x="57" y="112"/>
                    <a:pt x="63" y="106"/>
                  </a:cubicBezTo>
                  <a:cubicBezTo>
                    <a:pt x="169" y="0"/>
                    <a:pt x="169" y="0"/>
                    <a:pt x="169" y="0"/>
                  </a:cubicBezTo>
                </a:path>
              </a:pathLst>
            </a:custGeom>
            <a:solidFill>
              <a:schemeClr val="accent3"/>
            </a:solidFill>
            <a:ln>
              <a:solidFill>
                <a:schemeClr val="accent3"/>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mn-lt"/>
                <a:ea typeface="MS PGothic" panose="020B0600070205080204" pitchFamily="34" charset="-128"/>
              </a:endParaRPr>
            </a:p>
          </p:txBody>
        </p:sp>
        <p:sp>
          <p:nvSpPr>
            <p:cNvPr id="261" name="Freeform 60">
              <a:extLst>
                <a:ext uri="{FF2B5EF4-FFF2-40B4-BE49-F238E27FC236}">
                  <a16:creationId xmlns:a16="http://schemas.microsoft.com/office/drawing/2014/main" id="{009B418F-B21F-3043-96BB-E18AF671F2F9}"/>
                </a:ext>
              </a:extLst>
            </p:cNvPr>
            <p:cNvSpPr>
              <a:spLocks noEditPoints="1"/>
            </p:cNvSpPr>
            <p:nvPr/>
          </p:nvSpPr>
          <p:spPr bwMode="auto">
            <a:xfrm>
              <a:off x="8362950" y="1158875"/>
              <a:ext cx="192088" cy="60325"/>
            </a:xfrm>
            <a:custGeom>
              <a:avLst/>
              <a:gdLst>
                <a:gd name="T0" fmla="*/ 87 w 110"/>
                <a:gd name="T1" fmla="*/ 35 h 35"/>
                <a:gd name="T2" fmla="*/ 87 w 110"/>
                <a:gd name="T3" fmla="*/ 35 h 35"/>
                <a:gd name="T4" fmla="*/ 87 w 110"/>
                <a:gd name="T5" fmla="*/ 35 h 35"/>
                <a:gd name="T6" fmla="*/ 88 w 110"/>
                <a:gd name="T7" fmla="*/ 35 h 35"/>
                <a:gd name="T8" fmla="*/ 88 w 110"/>
                <a:gd name="T9" fmla="*/ 35 h 35"/>
                <a:gd name="T10" fmla="*/ 88 w 110"/>
                <a:gd name="T11" fmla="*/ 35 h 35"/>
                <a:gd name="T12" fmla="*/ 98 w 110"/>
                <a:gd name="T13" fmla="*/ 33 h 35"/>
                <a:gd name="T14" fmla="*/ 88 w 110"/>
                <a:gd name="T15" fmla="*/ 35 h 35"/>
                <a:gd name="T16" fmla="*/ 98 w 110"/>
                <a:gd name="T17" fmla="*/ 33 h 35"/>
                <a:gd name="T18" fmla="*/ 98 w 110"/>
                <a:gd name="T19" fmla="*/ 33 h 35"/>
                <a:gd name="T20" fmla="*/ 98 w 110"/>
                <a:gd name="T21" fmla="*/ 33 h 35"/>
                <a:gd name="T22" fmla="*/ 98 w 110"/>
                <a:gd name="T23" fmla="*/ 33 h 35"/>
                <a:gd name="T24" fmla="*/ 99 w 110"/>
                <a:gd name="T25" fmla="*/ 32 h 35"/>
                <a:gd name="T26" fmla="*/ 99 w 110"/>
                <a:gd name="T27" fmla="*/ 32 h 35"/>
                <a:gd name="T28" fmla="*/ 99 w 110"/>
                <a:gd name="T29" fmla="*/ 32 h 35"/>
                <a:gd name="T30" fmla="*/ 110 w 110"/>
                <a:gd name="T31" fmla="*/ 25 h 35"/>
                <a:gd name="T32" fmla="*/ 110 w 110"/>
                <a:gd name="T33" fmla="*/ 25 h 35"/>
                <a:gd name="T34" fmla="*/ 110 w 110"/>
                <a:gd name="T35" fmla="*/ 25 h 35"/>
                <a:gd name="T36" fmla="*/ 110 w 110"/>
                <a:gd name="T37" fmla="*/ 25 h 35"/>
                <a:gd name="T38" fmla="*/ 110 w 110"/>
                <a:gd name="T39" fmla="*/ 25 h 35"/>
                <a:gd name="T40" fmla="*/ 110 w 110"/>
                <a:gd name="T41" fmla="*/ 25 h 35"/>
                <a:gd name="T42" fmla="*/ 110 w 110"/>
                <a:gd name="T43" fmla="*/ 25 h 35"/>
                <a:gd name="T44" fmla="*/ 110 w 110"/>
                <a:gd name="T45" fmla="*/ 25 h 35"/>
                <a:gd name="T46" fmla="*/ 110 w 110"/>
                <a:gd name="T47" fmla="*/ 25 h 35"/>
                <a:gd name="T48" fmla="*/ 110 w 110"/>
                <a:gd name="T49" fmla="*/ 25 h 35"/>
                <a:gd name="T50" fmla="*/ 110 w 110"/>
                <a:gd name="T51" fmla="*/ 25 h 35"/>
                <a:gd name="T52" fmla="*/ 110 w 110"/>
                <a:gd name="T53" fmla="*/ 25 h 35"/>
                <a:gd name="T54" fmla="*/ 110 w 110"/>
                <a:gd name="T55" fmla="*/ 25 h 35"/>
                <a:gd name="T56" fmla="*/ 35 w 110"/>
                <a:gd name="T57" fmla="*/ 0 h 35"/>
                <a:gd name="T58" fmla="*/ 0 w 110"/>
                <a:gd name="T59" fmla="*/ 35 h 35"/>
                <a:gd name="T60" fmla="*/ 85 w 110"/>
                <a:gd name="T61" fmla="*/ 35 h 35"/>
                <a:gd name="T62" fmla="*/ 60 w 110"/>
                <a:gd name="T63" fmla="*/ 25 h 35"/>
                <a:gd name="T64" fmla="*/ 3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87" y="35"/>
                  </a:moveTo>
                  <a:cubicBezTo>
                    <a:pt x="87" y="35"/>
                    <a:pt x="87" y="35"/>
                    <a:pt x="87" y="35"/>
                  </a:cubicBezTo>
                  <a:cubicBezTo>
                    <a:pt x="87" y="35"/>
                    <a:pt x="87" y="35"/>
                    <a:pt x="87" y="35"/>
                  </a:cubicBezTo>
                  <a:moveTo>
                    <a:pt x="88" y="35"/>
                  </a:moveTo>
                  <a:cubicBezTo>
                    <a:pt x="88" y="35"/>
                    <a:pt x="88" y="35"/>
                    <a:pt x="88" y="35"/>
                  </a:cubicBezTo>
                  <a:cubicBezTo>
                    <a:pt x="88" y="35"/>
                    <a:pt x="88" y="35"/>
                    <a:pt x="88" y="35"/>
                  </a:cubicBezTo>
                  <a:moveTo>
                    <a:pt x="98" y="33"/>
                  </a:moveTo>
                  <a:cubicBezTo>
                    <a:pt x="95" y="34"/>
                    <a:pt x="91" y="35"/>
                    <a:pt x="88" y="35"/>
                  </a:cubicBezTo>
                  <a:cubicBezTo>
                    <a:pt x="91" y="35"/>
                    <a:pt x="95" y="34"/>
                    <a:pt x="98" y="33"/>
                  </a:cubicBezTo>
                  <a:moveTo>
                    <a:pt x="98" y="33"/>
                  </a:moveTo>
                  <a:cubicBezTo>
                    <a:pt x="98" y="33"/>
                    <a:pt x="98" y="33"/>
                    <a:pt x="98" y="33"/>
                  </a:cubicBezTo>
                  <a:cubicBezTo>
                    <a:pt x="98" y="33"/>
                    <a:pt x="98" y="33"/>
                    <a:pt x="98" y="33"/>
                  </a:cubicBezTo>
                  <a:moveTo>
                    <a:pt x="99" y="32"/>
                  </a:moveTo>
                  <a:cubicBezTo>
                    <a:pt x="99" y="32"/>
                    <a:pt x="99" y="32"/>
                    <a:pt x="99" y="32"/>
                  </a:cubicBezTo>
                  <a:cubicBezTo>
                    <a:pt x="99" y="32"/>
                    <a:pt x="99" y="32"/>
                    <a:pt x="99" y="32"/>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cubicBezTo>
                    <a:pt x="110" y="25"/>
                    <a:pt x="110" y="25"/>
                    <a:pt x="110" y="25"/>
                  </a:cubicBezTo>
                  <a:moveTo>
                    <a:pt x="35" y="0"/>
                  </a:moveTo>
                  <a:cubicBezTo>
                    <a:pt x="0" y="35"/>
                    <a:pt x="0" y="35"/>
                    <a:pt x="0" y="35"/>
                  </a:cubicBezTo>
                  <a:cubicBezTo>
                    <a:pt x="85" y="35"/>
                    <a:pt x="85" y="35"/>
                    <a:pt x="85" y="35"/>
                  </a:cubicBezTo>
                  <a:cubicBezTo>
                    <a:pt x="76" y="35"/>
                    <a:pt x="67" y="31"/>
                    <a:pt x="60" y="25"/>
                  </a:cubicBezTo>
                  <a:cubicBezTo>
                    <a:pt x="35" y="0"/>
                    <a:pt x="35" y="0"/>
                    <a:pt x="35" y="0"/>
                  </a:cubicBezTo>
                </a:path>
              </a:pathLst>
            </a:custGeom>
            <a:solidFill>
              <a:schemeClr val="accent3">
                <a:lumMod val="75000"/>
              </a:schemeClr>
            </a:solidFill>
            <a:ln w="9525">
              <a:solidFill>
                <a:schemeClr val="accent3">
                  <a:lumMod val="75000"/>
                </a:schemeClr>
              </a:solidFill>
              <a:round/>
              <a:headEnd/>
              <a:tailEnd/>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mn-lt"/>
                <a:ea typeface="MS PGothic" panose="020B0600070205080204" pitchFamily="34" charset="-128"/>
              </a:endParaRPr>
            </a:p>
          </p:txBody>
        </p:sp>
        <p:sp>
          <p:nvSpPr>
            <p:cNvPr id="262" name="Freeform 61">
              <a:extLst>
                <a:ext uri="{FF2B5EF4-FFF2-40B4-BE49-F238E27FC236}">
                  <a16:creationId xmlns:a16="http://schemas.microsoft.com/office/drawing/2014/main" id="{1BDCC712-9B83-8744-8A7C-25B625FEBDE4}"/>
                </a:ext>
              </a:extLst>
            </p:cNvPr>
            <p:cNvSpPr>
              <a:spLocks noEditPoints="1"/>
            </p:cNvSpPr>
            <p:nvPr/>
          </p:nvSpPr>
          <p:spPr bwMode="auto">
            <a:xfrm>
              <a:off x="8510588" y="1095375"/>
              <a:ext cx="58738" cy="123825"/>
            </a:xfrm>
            <a:custGeom>
              <a:avLst/>
              <a:gdLst>
                <a:gd name="T0" fmla="*/ 0 w 33"/>
                <a:gd name="T1" fmla="*/ 71 h 71"/>
                <a:gd name="T2" fmla="*/ 0 w 33"/>
                <a:gd name="T3" fmla="*/ 71 h 71"/>
                <a:gd name="T4" fmla="*/ 3 w 33"/>
                <a:gd name="T5" fmla="*/ 71 h 71"/>
                <a:gd name="T6" fmla="*/ 3 w 33"/>
                <a:gd name="T7" fmla="*/ 71 h 71"/>
                <a:gd name="T8" fmla="*/ 3 w 33"/>
                <a:gd name="T9" fmla="*/ 71 h 71"/>
                <a:gd name="T10" fmla="*/ 13 w 33"/>
                <a:gd name="T11" fmla="*/ 69 h 71"/>
                <a:gd name="T12" fmla="*/ 13 w 33"/>
                <a:gd name="T13" fmla="*/ 69 h 71"/>
                <a:gd name="T14" fmla="*/ 13 w 33"/>
                <a:gd name="T15" fmla="*/ 69 h 71"/>
                <a:gd name="T16" fmla="*/ 25 w 33"/>
                <a:gd name="T17" fmla="*/ 61 h 71"/>
                <a:gd name="T18" fmla="*/ 25 w 33"/>
                <a:gd name="T19" fmla="*/ 61 h 71"/>
                <a:gd name="T20" fmla="*/ 25 w 33"/>
                <a:gd name="T21" fmla="*/ 61 h 71"/>
                <a:gd name="T22" fmla="*/ 25 w 33"/>
                <a:gd name="T23" fmla="*/ 61 h 71"/>
                <a:gd name="T24" fmla="*/ 25 w 33"/>
                <a:gd name="T25" fmla="*/ 61 h 71"/>
                <a:gd name="T26" fmla="*/ 25 w 33"/>
                <a:gd name="T27" fmla="*/ 61 h 71"/>
                <a:gd name="T28" fmla="*/ 26 w 33"/>
                <a:gd name="T29" fmla="*/ 60 h 71"/>
                <a:gd name="T30" fmla="*/ 26 w 33"/>
                <a:gd name="T31" fmla="*/ 60 h 71"/>
                <a:gd name="T32" fmla="*/ 26 w 33"/>
                <a:gd name="T33" fmla="*/ 60 h 71"/>
                <a:gd name="T34" fmla="*/ 26 w 33"/>
                <a:gd name="T35" fmla="*/ 60 h 71"/>
                <a:gd name="T36" fmla="*/ 26 w 33"/>
                <a:gd name="T37" fmla="*/ 60 h 71"/>
                <a:gd name="T38" fmla="*/ 26 w 33"/>
                <a:gd name="T39" fmla="*/ 60 h 71"/>
                <a:gd name="T40" fmla="*/ 33 w 33"/>
                <a:gd name="T41" fmla="*/ 50 h 71"/>
                <a:gd name="T42" fmla="*/ 33 w 33"/>
                <a:gd name="T43" fmla="*/ 50 h 71"/>
                <a:gd name="T44" fmla="*/ 32 w 33"/>
                <a:gd name="T45" fmla="*/ 20 h 71"/>
                <a:gd name="T46" fmla="*/ 32 w 33"/>
                <a:gd name="T47" fmla="*/ 20 h 71"/>
                <a:gd name="T48" fmla="*/ 32 w 33"/>
                <a:gd name="T49" fmla="*/ 20 h 71"/>
                <a:gd name="T50" fmla="*/ 32 w 33"/>
                <a:gd name="T51" fmla="*/ 20 h 71"/>
                <a:gd name="T52" fmla="*/ 27 w 33"/>
                <a:gd name="T53" fmla="*/ 13 h 71"/>
                <a:gd name="T54" fmla="*/ 27 w 33"/>
                <a:gd name="T55" fmla="*/ 13 h 71"/>
                <a:gd name="T56" fmla="*/ 27 w 33"/>
                <a:gd name="T57" fmla="*/ 13 h 71"/>
                <a:gd name="T58" fmla="*/ 24 w 33"/>
                <a:gd name="T59" fmla="*/ 9 h 71"/>
                <a:gd name="T60" fmla="*/ 24 w 33"/>
                <a:gd name="T61" fmla="*/ 9 h 71"/>
                <a:gd name="T62" fmla="*/ 23 w 33"/>
                <a:gd name="T63" fmla="*/ 9 h 71"/>
                <a:gd name="T64" fmla="*/ 14 w 33"/>
                <a:gd name="T65" fmla="*/ 3 h 71"/>
                <a:gd name="T66" fmla="*/ 14 w 33"/>
                <a:gd name="T67" fmla="*/ 3 h 71"/>
                <a:gd name="T68" fmla="*/ 3 w 33"/>
                <a:gd name="T69" fmla="*/ 0 h 71"/>
                <a:gd name="T70" fmla="*/ 2 w 33"/>
                <a:gd name="T71" fmla="*/ 0 h 71"/>
                <a:gd name="T72" fmla="*/ 2 w 33"/>
                <a:gd name="T73" fmla="*/ 0 h 71"/>
                <a:gd name="T74" fmla="*/ 0 w 33"/>
                <a:gd name="T75" fmla="*/ 0 h 71"/>
                <a:gd name="T76" fmla="*/ 2 w 33"/>
                <a:gd name="T77"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3" h="71">
                  <a:moveTo>
                    <a:pt x="2" y="71"/>
                  </a:moveTo>
                  <a:cubicBezTo>
                    <a:pt x="2" y="71"/>
                    <a:pt x="1" y="71"/>
                    <a:pt x="0" y="71"/>
                  </a:cubicBezTo>
                  <a:cubicBezTo>
                    <a:pt x="0" y="71"/>
                    <a:pt x="0" y="71"/>
                    <a:pt x="0" y="71"/>
                  </a:cubicBezTo>
                  <a:cubicBezTo>
                    <a:pt x="0" y="71"/>
                    <a:pt x="0" y="71"/>
                    <a:pt x="0" y="71"/>
                  </a:cubicBezTo>
                  <a:cubicBezTo>
                    <a:pt x="1" y="71"/>
                    <a:pt x="2" y="71"/>
                    <a:pt x="2" y="71"/>
                  </a:cubicBezTo>
                  <a:moveTo>
                    <a:pt x="3" y="71"/>
                  </a:moveTo>
                  <a:cubicBezTo>
                    <a:pt x="3" y="71"/>
                    <a:pt x="2" y="71"/>
                    <a:pt x="2" y="71"/>
                  </a:cubicBezTo>
                  <a:cubicBezTo>
                    <a:pt x="2" y="71"/>
                    <a:pt x="3" y="71"/>
                    <a:pt x="3" y="71"/>
                  </a:cubicBezTo>
                  <a:moveTo>
                    <a:pt x="3" y="71"/>
                  </a:moveTo>
                  <a:cubicBezTo>
                    <a:pt x="3" y="71"/>
                    <a:pt x="3" y="71"/>
                    <a:pt x="3" y="71"/>
                  </a:cubicBezTo>
                  <a:cubicBezTo>
                    <a:pt x="3" y="71"/>
                    <a:pt x="3" y="71"/>
                    <a:pt x="3" y="71"/>
                  </a:cubicBezTo>
                  <a:moveTo>
                    <a:pt x="13" y="69"/>
                  </a:moveTo>
                  <a:cubicBezTo>
                    <a:pt x="13" y="69"/>
                    <a:pt x="13" y="69"/>
                    <a:pt x="13" y="69"/>
                  </a:cubicBezTo>
                  <a:cubicBezTo>
                    <a:pt x="13" y="69"/>
                    <a:pt x="13" y="69"/>
                    <a:pt x="13" y="69"/>
                  </a:cubicBezTo>
                  <a:moveTo>
                    <a:pt x="14" y="68"/>
                  </a:moveTo>
                  <a:cubicBezTo>
                    <a:pt x="13" y="68"/>
                    <a:pt x="13" y="68"/>
                    <a:pt x="13" y="69"/>
                  </a:cubicBezTo>
                  <a:cubicBezTo>
                    <a:pt x="13" y="68"/>
                    <a:pt x="13" y="68"/>
                    <a:pt x="14" y="68"/>
                  </a:cubicBezTo>
                  <a:moveTo>
                    <a:pt x="25" y="61"/>
                  </a:moveTo>
                  <a:cubicBezTo>
                    <a:pt x="22" y="64"/>
                    <a:pt x="18" y="67"/>
                    <a:pt x="14" y="68"/>
                  </a:cubicBezTo>
                  <a:cubicBezTo>
                    <a:pt x="18" y="67"/>
                    <a:pt x="21" y="64"/>
                    <a:pt x="25" y="61"/>
                  </a:cubicBezTo>
                  <a:moveTo>
                    <a:pt x="25" y="61"/>
                  </a:moveTo>
                  <a:cubicBezTo>
                    <a:pt x="25" y="61"/>
                    <a:pt x="25" y="61"/>
                    <a:pt x="25" y="61"/>
                  </a:cubicBezTo>
                  <a:cubicBezTo>
                    <a:pt x="25" y="61"/>
                    <a:pt x="25" y="61"/>
                    <a:pt x="25" y="61"/>
                  </a:cubicBezTo>
                  <a:moveTo>
                    <a:pt x="25" y="61"/>
                  </a:moveTo>
                  <a:cubicBezTo>
                    <a:pt x="25" y="61"/>
                    <a:pt x="25" y="61"/>
                    <a:pt x="25" y="61"/>
                  </a:cubicBezTo>
                  <a:cubicBezTo>
                    <a:pt x="25" y="61"/>
                    <a:pt x="25" y="61"/>
                    <a:pt x="25" y="61"/>
                  </a:cubicBezTo>
                  <a:moveTo>
                    <a:pt x="25" y="61"/>
                  </a:moveTo>
                  <a:cubicBezTo>
                    <a:pt x="25" y="61"/>
                    <a:pt x="25" y="61"/>
                    <a:pt x="25" y="61"/>
                  </a:cubicBezTo>
                  <a:cubicBezTo>
                    <a:pt x="25" y="61"/>
                    <a:pt x="25" y="61"/>
                    <a:pt x="25" y="61"/>
                  </a:cubicBezTo>
                  <a:moveTo>
                    <a:pt x="26" y="60"/>
                  </a:moveTo>
                  <a:cubicBezTo>
                    <a:pt x="26" y="60"/>
                    <a:pt x="26" y="60"/>
                    <a:pt x="26" y="60"/>
                  </a:cubicBezTo>
                  <a:cubicBezTo>
                    <a:pt x="26" y="60"/>
                    <a:pt x="26" y="60"/>
                    <a:pt x="26" y="60"/>
                  </a:cubicBezTo>
                  <a:moveTo>
                    <a:pt x="26" y="60"/>
                  </a:moveTo>
                  <a:cubicBezTo>
                    <a:pt x="26" y="60"/>
                    <a:pt x="26" y="60"/>
                    <a:pt x="26" y="60"/>
                  </a:cubicBezTo>
                  <a:cubicBezTo>
                    <a:pt x="26" y="60"/>
                    <a:pt x="26" y="60"/>
                    <a:pt x="26" y="60"/>
                  </a:cubicBezTo>
                  <a:moveTo>
                    <a:pt x="26" y="60"/>
                  </a:moveTo>
                  <a:cubicBezTo>
                    <a:pt x="26" y="60"/>
                    <a:pt x="26" y="60"/>
                    <a:pt x="26" y="60"/>
                  </a:cubicBezTo>
                  <a:cubicBezTo>
                    <a:pt x="26" y="60"/>
                    <a:pt x="26" y="60"/>
                    <a:pt x="26" y="60"/>
                  </a:cubicBezTo>
                  <a:moveTo>
                    <a:pt x="33" y="50"/>
                  </a:moveTo>
                  <a:cubicBezTo>
                    <a:pt x="31" y="54"/>
                    <a:pt x="29" y="57"/>
                    <a:pt x="26" y="60"/>
                  </a:cubicBezTo>
                  <a:cubicBezTo>
                    <a:pt x="29" y="57"/>
                    <a:pt x="31" y="54"/>
                    <a:pt x="33" y="50"/>
                  </a:cubicBezTo>
                  <a:moveTo>
                    <a:pt x="33" y="50"/>
                  </a:moveTo>
                  <a:cubicBezTo>
                    <a:pt x="33" y="50"/>
                    <a:pt x="33" y="50"/>
                    <a:pt x="33" y="50"/>
                  </a:cubicBezTo>
                  <a:cubicBezTo>
                    <a:pt x="33" y="50"/>
                    <a:pt x="33" y="50"/>
                    <a:pt x="33" y="50"/>
                  </a:cubicBezTo>
                  <a:moveTo>
                    <a:pt x="32" y="20"/>
                  </a:moveTo>
                  <a:cubicBezTo>
                    <a:pt x="32" y="20"/>
                    <a:pt x="32" y="20"/>
                    <a:pt x="32" y="20"/>
                  </a:cubicBezTo>
                  <a:cubicBezTo>
                    <a:pt x="32" y="20"/>
                    <a:pt x="32" y="20"/>
                    <a:pt x="32" y="20"/>
                  </a:cubicBezTo>
                  <a:moveTo>
                    <a:pt x="32" y="20"/>
                  </a:moveTo>
                  <a:cubicBezTo>
                    <a:pt x="32" y="20"/>
                    <a:pt x="32" y="20"/>
                    <a:pt x="32" y="20"/>
                  </a:cubicBezTo>
                  <a:cubicBezTo>
                    <a:pt x="32" y="20"/>
                    <a:pt x="32" y="20"/>
                    <a:pt x="32" y="20"/>
                  </a:cubicBezTo>
                  <a:moveTo>
                    <a:pt x="27" y="13"/>
                  </a:moveTo>
                  <a:cubicBezTo>
                    <a:pt x="29" y="15"/>
                    <a:pt x="31" y="18"/>
                    <a:pt x="32" y="20"/>
                  </a:cubicBezTo>
                  <a:cubicBezTo>
                    <a:pt x="31" y="18"/>
                    <a:pt x="29" y="15"/>
                    <a:pt x="27" y="13"/>
                  </a:cubicBezTo>
                  <a:moveTo>
                    <a:pt x="27" y="13"/>
                  </a:moveTo>
                  <a:cubicBezTo>
                    <a:pt x="27" y="13"/>
                    <a:pt x="27" y="13"/>
                    <a:pt x="27" y="13"/>
                  </a:cubicBezTo>
                  <a:cubicBezTo>
                    <a:pt x="27" y="13"/>
                    <a:pt x="27" y="13"/>
                    <a:pt x="27" y="13"/>
                  </a:cubicBezTo>
                  <a:moveTo>
                    <a:pt x="27" y="13"/>
                  </a:moveTo>
                  <a:cubicBezTo>
                    <a:pt x="27" y="13"/>
                    <a:pt x="27" y="13"/>
                    <a:pt x="27" y="13"/>
                  </a:cubicBezTo>
                  <a:cubicBezTo>
                    <a:pt x="27" y="13"/>
                    <a:pt x="27" y="13"/>
                    <a:pt x="27" y="13"/>
                  </a:cubicBezTo>
                  <a:moveTo>
                    <a:pt x="24" y="9"/>
                  </a:moveTo>
                  <a:cubicBezTo>
                    <a:pt x="24" y="9"/>
                    <a:pt x="24" y="9"/>
                    <a:pt x="24" y="9"/>
                  </a:cubicBezTo>
                  <a:cubicBezTo>
                    <a:pt x="24" y="9"/>
                    <a:pt x="24" y="9"/>
                    <a:pt x="24" y="9"/>
                  </a:cubicBezTo>
                  <a:moveTo>
                    <a:pt x="14" y="3"/>
                  </a:moveTo>
                  <a:cubicBezTo>
                    <a:pt x="17" y="4"/>
                    <a:pt x="21" y="6"/>
                    <a:pt x="23" y="9"/>
                  </a:cubicBezTo>
                  <a:cubicBezTo>
                    <a:pt x="21" y="6"/>
                    <a:pt x="17" y="4"/>
                    <a:pt x="14" y="3"/>
                  </a:cubicBezTo>
                  <a:moveTo>
                    <a:pt x="14" y="3"/>
                  </a:moveTo>
                  <a:cubicBezTo>
                    <a:pt x="14" y="3"/>
                    <a:pt x="14" y="3"/>
                    <a:pt x="14" y="3"/>
                  </a:cubicBezTo>
                  <a:cubicBezTo>
                    <a:pt x="14" y="3"/>
                    <a:pt x="14" y="3"/>
                    <a:pt x="14" y="3"/>
                  </a:cubicBezTo>
                  <a:moveTo>
                    <a:pt x="3" y="0"/>
                  </a:moveTo>
                  <a:cubicBezTo>
                    <a:pt x="3" y="0"/>
                    <a:pt x="3" y="0"/>
                    <a:pt x="3" y="0"/>
                  </a:cubicBezTo>
                  <a:cubicBezTo>
                    <a:pt x="3" y="0"/>
                    <a:pt x="3" y="0"/>
                    <a:pt x="3" y="0"/>
                  </a:cubicBezTo>
                  <a:moveTo>
                    <a:pt x="2" y="0"/>
                  </a:moveTo>
                  <a:cubicBezTo>
                    <a:pt x="2" y="0"/>
                    <a:pt x="3" y="0"/>
                    <a:pt x="3" y="0"/>
                  </a:cubicBezTo>
                  <a:cubicBezTo>
                    <a:pt x="3" y="0"/>
                    <a:pt x="2" y="0"/>
                    <a:pt x="2" y="0"/>
                  </a:cubicBezTo>
                  <a:moveTo>
                    <a:pt x="0" y="0"/>
                  </a:moveTo>
                  <a:cubicBezTo>
                    <a:pt x="0" y="0"/>
                    <a:pt x="0" y="0"/>
                    <a:pt x="0" y="0"/>
                  </a:cubicBezTo>
                  <a:cubicBezTo>
                    <a:pt x="0" y="0"/>
                    <a:pt x="0" y="0"/>
                    <a:pt x="0" y="0"/>
                  </a:cubicBezTo>
                  <a:cubicBezTo>
                    <a:pt x="1" y="0"/>
                    <a:pt x="2" y="0"/>
                    <a:pt x="2" y="0"/>
                  </a:cubicBezTo>
                  <a:cubicBezTo>
                    <a:pt x="2" y="0"/>
                    <a:pt x="1" y="0"/>
                    <a:pt x="0" y="0"/>
                  </a:cubicBezTo>
                </a:path>
              </a:pathLst>
            </a:custGeom>
            <a:solidFill>
              <a:srgbClr val="0019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mn-lt"/>
                <a:ea typeface="MS PGothic" panose="020B0600070205080204" pitchFamily="34" charset="-128"/>
              </a:endParaRPr>
            </a:p>
          </p:txBody>
        </p:sp>
        <p:sp>
          <p:nvSpPr>
            <p:cNvPr id="263" name="Freeform 62">
              <a:extLst>
                <a:ext uri="{FF2B5EF4-FFF2-40B4-BE49-F238E27FC236}">
                  <a16:creationId xmlns:a16="http://schemas.microsoft.com/office/drawing/2014/main" id="{6F2B982A-7B72-4E48-9103-06460043573E}"/>
                </a:ext>
              </a:extLst>
            </p:cNvPr>
            <p:cNvSpPr>
              <a:spLocks/>
            </p:cNvSpPr>
            <p:nvPr/>
          </p:nvSpPr>
          <p:spPr bwMode="auto">
            <a:xfrm>
              <a:off x="8430709" y="1095375"/>
              <a:ext cx="150813" cy="123825"/>
            </a:xfrm>
            <a:custGeom>
              <a:avLst/>
              <a:gdLst>
                <a:gd name="T0" fmla="*/ 50 w 86"/>
                <a:gd name="T1" fmla="*/ 0 h 71"/>
                <a:gd name="T2" fmla="*/ 50 w 86"/>
                <a:gd name="T3" fmla="*/ 0 h 71"/>
                <a:gd name="T4" fmla="*/ 25 w 86"/>
                <a:gd name="T5" fmla="*/ 11 h 71"/>
                <a:gd name="T6" fmla="*/ 0 w 86"/>
                <a:gd name="T7" fmla="*/ 36 h 71"/>
                <a:gd name="T8" fmla="*/ 25 w 86"/>
                <a:gd name="T9" fmla="*/ 61 h 71"/>
                <a:gd name="T10" fmla="*/ 50 w 86"/>
                <a:gd name="T11" fmla="*/ 71 h 71"/>
                <a:gd name="T12" fmla="*/ 50 w 86"/>
                <a:gd name="T13" fmla="*/ 71 h 71"/>
                <a:gd name="T14" fmla="*/ 52 w 86"/>
                <a:gd name="T15" fmla="*/ 71 h 71"/>
                <a:gd name="T16" fmla="*/ 52 w 86"/>
                <a:gd name="T17" fmla="*/ 71 h 71"/>
                <a:gd name="T18" fmla="*/ 53 w 86"/>
                <a:gd name="T19" fmla="*/ 71 h 71"/>
                <a:gd name="T20" fmla="*/ 53 w 86"/>
                <a:gd name="T21" fmla="*/ 71 h 71"/>
                <a:gd name="T22" fmla="*/ 53 w 86"/>
                <a:gd name="T23" fmla="*/ 71 h 71"/>
                <a:gd name="T24" fmla="*/ 63 w 86"/>
                <a:gd name="T25" fmla="*/ 69 h 71"/>
                <a:gd name="T26" fmla="*/ 63 w 86"/>
                <a:gd name="T27" fmla="*/ 69 h 71"/>
                <a:gd name="T28" fmla="*/ 63 w 86"/>
                <a:gd name="T29" fmla="*/ 69 h 71"/>
                <a:gd name="T30" fmla="*/ 64 w 86"/>
                <a:gd name="T31" fmla="*/ 68 h 71"/>
                <a:gd name="T32" fmla="*/ 64 w 86"/>
                <a:gd name="T33" fmla="*/ 68 h 71"/>
                <a:gd name="T34" fmla="*/ 75 w 86"/>
                <a:gd name="T35" fmla="*/ 61 h 71"/>
                <a:gd name="T36" fmla="*/ 75 w 86"/>
                <a:gd name="T37" fmla="*/ 61 h 71"/>
                <a:gd name="T38" fmla="*/ 75 w 86"/>
                <a:gd name="T39" fmla="*/ 61 h 71"/>
                <a:gd name="T40" fmla="*/ 75 w 86"/>
                <a:gd name="T41" fmla="*/ 61 h 71"/>
                <a:gd name="T42" fmla="*/ 75 w 86"/>
                <a:gd name="T43" fmla="*/ 61 h 71"/>
                <a:gd name="T44" fmla="*/ 75 w 86"/>
                <a:gd name="T45" fmla="*/ 61 h 71"/>
                <a:gd name="T46" fmla="*/ 75 w 86"/>
                <a:gd name="T47" fmla="*/ 61 h 71"/>
                <a:gd name="T48" fmla="*/ 75 w 86"/>
                <a:gd name="T49" fmla="*/ 61 h 71"/>
                <a:gd name="T50" fmla="*/ 75 w 86"/>
                <a:gd name="T51" fmla="*/ 61 h 71"/>
                <a:gd name="T52" fmla="*/ 76 w 86"/>
                <a:gd name="T53" fmla="*/ 60 h 71"/>
                <a:gd name="T54" fmla="*/ 76 w 86"/>
                <a:gd name="T55" fmla="*/ 60 h 71"/>
                <a:gd name="T56" fmla="*/ 76 w 86"/>
                <a:gd name="T57" fmla="*/ 60 h 71"/>
                <a:gd name="T58" fmla="*/ 76 w 86"/>
                <a:gd name="T59" fmla="*/ 60 h 71"/>
                <a:gd name="T60" fmla="*/ 76 w 86"/>
                <a:gd name="T61" fmla="*/ 60 h 71"/>
                <a:gd name="T62" fmla="*/ 76 w 86"/>
                <a:gd name="T63" fmla="*/ 60 h 71"/>
                <a:gd name="T64" fmla="*/ 76 w 86"/>
                <a:gd name="T65" fmla="*/ 60 h 71"/>
                <a:gd name="T66" fmla="*/ 83 w 86"/>
                <a:gd name="T67" fmla="*/ 50 h 71"/>
                <a:gd name="T68" fmla="*/ 83 w 86"/>
                <a:gd name="T69" fmla="*/ 50 h 71"/>
                <a:gd name="T70" fmla="*/ 83 w 86"/>
                <a:gd name="T71" fmla="*/ 50 h 71"/>
                <a:gd name="T72" fmla="*/ 86 w 86"/>
                <a:gd name="T73" fmla="*/ 36 h 71"/>
                <a:gd name="T74" fmla="*/ 82 w 86"/>
                <a:gd name="T75" fmla="*/ 20 h 71"/>
                <a:gd name="T76" fmla="*/ 82 w 86"/>
                <a:gd name="T77" fmla="*/ 20 h 71"/>
                <a:gd name="T78" fmla="*/ 82 w 86"/>
                <a:gd name="T79" fmla="*/ 20 h 71"/>
                <a:gd name="T80" fmla="*/ 82 w 86"/>
                <a:gd name="T81" fmla="*/ 20 h 71"/>
                <a:gd name="T82" fmla="*/ 82 w 86"/>
                <a:gd name="T83" fmla="*/ 20 h 71"/>
                <a:gd name="T84" fmla="*/ 77 w 86"/>
                <a:gd name="T85" fmla="*/ 13 h 71"/>
                <a:gd name="T86" fmla="*/ 77 w 86"/>
                <a:gd name="T87" fmla="*/ 13 h 71"/>
                <a:gd name="T88" fmla="*/ 77 w 86"/>
                <a:gd name="T89" fmla="*/ 13 h 71"/>
                <a:gd name="T90" fmla="*/ 77 w 86"/>
                <a:gd name="T91" fmla="*/ 13 h 71"/>
                <a:gd name="T92" fmla="*/ 77 w 86"/>
                <a:gd name="T93" fmla="*/ 13 h 71"/>
                <a:gd name="T94" fmla="*/ 75 w 86"/>
                <a:gd name="T95" fmla="*/ 11 h 71"/>
                <a:gd name="T96" fmla="*/ 75 w 86"/>
                <a:gd name="T97" fmla="*/ 11 h 71"/>
                <a:gd name="T98" fmla="*/ 74 w 86"/>
                <a:gd name="T99" fmla="*/ 9 h 71"/>
                <a:gd name="T100" fmla="*/ 74 w 86"/>
                <a:gd name="T101" fmla="*/ 9 h 71"/>
                <a:gd name="T102" fmla="*/ 73 w 86"/>
                <a:gd name="T103" fmla="*/ 9 h 71"/>
                <a:gd name="T104" fmla="*/ 64 w 86"/>
                <a:gd name="T105" fmla="*/ 3 h 71"/>
                <a:gd name="T106" fmla="*/ 64 w 86"/>
                <a:gd name="T107" fmla="*/ 3 h 71"/>
                <a:gd name="T108" fmla="*/ 64 w 86"/>
                <a:gd name="T109" fmla="*/ 3 h 71"/>
                <a:gd name="T110" fmla="*/ 53 w 86"/>
                <a:gd name="T111" fmla="*/ 0 h 71"/>
                <a:gd name="T112" fmla="*/ 53 w 86"/>
                <a:gd name="T113" fmla="*/ 0 h 71"/>
                <a:gd name="T114" fmla="*/ 53 w 86"/>
                <a:gd name="T115" fmla="*/ 0 h 71"/>
                <a:gd name="T116" fmla="*/ 52 w 86"/>
                <a:gd name="T117" fmla="*/ 0 h 71"/>
                <a:gd name="T118" fmla="*/ 52 w 86"/>
                <a:gd name="T119" fmla="*/ 0 h 71"/>
                <a:gd name="T120" fmla="*/ 50 w 86"/>
                <a:gd name="T121"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6" h="71">
                  <a:moveTo>
                    <a:pt x="50" y="0"/>
                  </a:moveTo>
                  <a:cubicBezTo>
                    <a:pt x="50" y="0"/>
                    <a:pt x="50" y="0"/>
                    <a:pt x="50" y="0"/>
                  </a:cubicBezTo>
                  <a:cubicBezTo>
                    <a:pt x="41" y="0"/>
                    <a:pt x="32" y="4"/>
                    <a:pt x="25" y="11"/>
                  </a:cubicBezTo>
                  <a:cubicBezTo>
                    <a:pt x="0" y="36"/>
                    <a:pt x="0" y="36"/>
                    <a:pt x="0" y="36"/>
                  </a:cubicBezTo>
                  <a:cubicBezTo>
                    <a:pt x="25" y="61"/>
                    <a:pt x="25" y="61"/>
                    <a:pt x="25" y="61"/>
                  </a:cubicBezTo>
                  <a:cubicBezTo>
                    <a:pt x="32" y="67"/>
                    <a:pt x="41" y="71"/>
                    <a:pt x="50" y="71"/>
                  </a:cubicBezTo>
                  <a:cubicBezTo>
                    <a:pt x="50" y="71"/>
                    <a:pt x="50" y="71"/>
                    <a:pt x="50" y="71"/>
                  </a:cubicBezTo>
                  <a:cubicBezTo>
                    <a:pt x="51" y="71"/>
                    <a:pt x="52" y="71"/>
                    <a:pt x="52" y="71"/>
                  </a:cubicBezTo>
                  <a:cubicBezTo>
                    <a:pt x="52" y="71"/>
                    <a:pt x="52" y="71"/>
                    <a:pt x="52" y="71"/>
                  </a:cubicBezTo>
                  <a:cubicBezTo>
                    <a:pt x="52" y="71"/>
                    <a:pt x="53" y="71"/>
                    <a:pt x="53" y="71"/>
                  </a:cubicBezTo>
                  <a:cubicBezTo>
                    <a:pt x="53" y="71"/>
                    <a:pt x="53" y="71"/>
                    <a:pt x="53" y="71"/>
                  </a:cubicBezTo>
                  <a:cubicBezTo>
                    <a:pt x="53" y="71"/>
                    <a:pt x="53" y="71"/>
                    <a:pt x="53" y="71"/>
                  </a:cubicBezTo>
                  <a:cubicBezTo>
                    <a:pt x="56" y="71"/>
                    <a:pt x="60" y="70"/>
                    <a:pt x="63" y="69"/>
                  </a:cubicBezTo>
                  <a:cubicBezTo>
                    <a:pt x="63" y="69"/>
                    <a:pt x="63" y="69"/>
                    <a:pt x="63" y="69"/>
                  </a:cubicBezTo>
                  <a:cubicBezTo>
                    <a:pt x="63" y="69"/>
                    <a:pt x="63" y="69"/>
                    <a:pt x="63" y="69"/>
                  </a:cubicBezTo>
                  <a:cubicBezTo>
                    <a:pt x="63" y="68"/>
                    <a:pt x="63" y="68"/>
                    <a:pt x="64" y="68"/>
                  </a:cubicBezTo>
                  <a:cubicBezTo>
                    <a:pt x="64" y="68"/>
                    <a:pt x="64" y="68"/>
                    <a:pt x="64" y="68"/>
                  </a:cubicBezTo>
                  <a:cubicBezTo>
                    <a:pt x="68" y="67"/>
                    <a:pt x="72" y="64"/>
                    <a:pt x="75" y="61"/>
                  </a:cubicBezTo>
                  <a:cubicBezTo>
                    <a:pt x="75" y="61"/>
                    <a:pt x="75" y="61"/>
                    <a:pt x="75" y="61"/>
                  </a:cubicBezTo>
                  <a:cubicBezTo>
                    <a:pt x="75" y="61"/>
                    <a:pt x="75" y="61"/>
                    <a:pt x="75" y="61"/>
                  </a:cubicBezTo>
                  <a:cubicBezTo>
                    <a:pt x="75" y="61"/>
                    <a:pt x="75" y="61"/>
                    <a:pt x="75" y="61"/>
                  </a:cubicBezTo>
                  <a:cubicBezTo>
                    <a:pt x="75" y="61"/>
                    <a:pt x="75" y="61"/>
                    <a:pt x="75" y="61"/>
                  </a:cubicBezTo>
                  <a:cubicBezTo>
                    <a:pt x="75" y="61"/>
                    <a:pt x="75" y="61"/>
                    <a:pt x="75" y="61"/>
                  </a:cubicBezTo>
                  <a:cubicBezTo>
                    <a:pt x="75" y="61"/>
                    <a:pt x="75" y="61"/>
                    <a:pt x="75" y="61"/>
                  </a:cubicBezTo>
                  <a:cubicBezTo>
                    <a:pt x="75" y="61"/>
                    <a:pt x="75" y="61"/>
                    <a:pt x="75" y="61"/>
                  </a:cubicBezTo>
                  <a:cubicBezTo>
                    <a:pt x="75" y="61"/>
                    <a:pt x="75" y="61"/>
                    <a:pt x="75" y="61"/>
                  </a:cubicBezTo>
                  <a:cubicBezTo>
                    <a:pt x="75" y="61"/>
                    <a:pt x="75" y="61"/>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9" y="57"/>
                    <a:pt x="81" y="54"/>
                    <a:pt x="83" y="50"/>
                  </a:cubicBezTo>
                  <a:cubicBezTo>
                    <a:pt x="83" y="50"/>
                    <a:pt x="83" y="50"/>
                    <a:pt x="83" y="50"/>
                  </a:cubicBezTo>
                  <a:cubicBezTo>
                    <a:pt x="83" y="50"/>
                    <a:pt x="83" y="50"/>
                    <a:pt x="83" y="50"/>
                  </a:cubicBezTo>
                  <a:cubicBezTo>
                    <a:pt x="85" y="45"/>
                    <a:pt x="86" y="40"/>
                    <a:pt x="86" y="36"/>
                  </a:cubicBezTo>
                  <a:cubicBezTo>
                    <a:pt x="86" y="30"/>
                    <a:pt x="85" y="25"/>
                    <a:pt x="82" y="20"/>
                  </a:cubicBezTo>
                  <a:cubicBezTo>
                    <a:pt x="82" y="20"/>
                    <a:pt x="82" y="20"/>
                    <a:pt x="82" y="20"/>
                  </a:cubicBezTo>
                  <a:cubicBezTo>
                    <a:pt x="82" y="20"/>
                    <a:pt x="82" y="20"/>
                    <a:pt x="82" y="20"/>
                  </a:cubicBezTo>
                  <a:cubicBezTo>
                    <a:pt x="82" y="20"/>
                    <a:pt x="82" y="20"/>
                    <a:pt x="82" y="20"/>
                  </a:cubicBezTo>
                  <a:cubicBezTo>
                    <a:pt x="82" y="20"/>
                    <a:pt x="82" y="20"/>
                    <a:pt x="82" y="20"/>
                  </a:cubicBezTo>
                  <a:cubicBezTo>
                    <a:pt x="81" y="18"/>
                    <a:pt x="79" y="15"/>
                    <a:pt x="77" y="13"/>
                  </a:cubicBezTo>
                  <a:cubicBezTo>
                    <a:pt x="77" y="13"/>
                    <a:pt x="77" y="13"/>
                    <a:pt x="77" y="13"/>
                  </a:cubicBezTo>
                  <a:cubicBezTo>
                    <a:pt x="77" y="13"/>
                    <a:pt x="77" y="13"/>
                    <a:pt x="77" y="13"/>
                  </a:cubicBezTo>
                  <a:cubicBezTo>
                    <a:pt x="77" y="13"/>
                    <a:pt x="77" y="13"/>
                    <a:pt x="77" y="13"/>
                  </a:cubicBezTo>
                  <a:cubicBezTo>
                    <a:pt x="77" y="13"/>
                    <a:pt x="77" y="13"/>
                    <a:pt x="77" y="13"/>
                  </a:cubicBezTo>
                  <a:cubicBezTo>
                    <a:pt x="77" y="12"/>
                    <a:pt x="76" y="11"/>
                    <a:pt x="75" y="11"/>
                  </a:cubicBezTo>
                  <a:cubicBezTo>
                    <a:pt x="75" y="11"/>
                    <a:pt x="75" y="11"/>
                    <a:pt x="75" y="11"/>
                  </a:cubicBezTo>
                  <a:cubicBezTo>
                    <a:pt x="75" y="10"/>
                    <a:pt x="74" y="10"/>
                    <a:pt x="74" y="9"/>
                  </a:cubicBezTo>
                  <a:cubicBezTo>
                    <a:pt x="74" y="9"/>
                    <a:pt x="74" y="9"/>
                    <a:pt x="74" y="9"/>
                  </a:cubicBezTo>
                  <a:cubicBezTo>
                    <a:pt x="73" y="9"/>
                    <a:pt x="73" y="9"/>
                    <a:pt x="73" y="9"/>
                  </a:cubicBezTo>
                  <a:cubicBezTo>
                    <a:pt x="71" y="6"/>
                    <a:pt x="67" y="4"/>
                    <a:pt x="64" y="3"/>
                  </a:cubicBezTo>
                  <a:cubicBezTo>
                    <a:pt x="64" y="3"/>
                    <a:pt x="64" y="3"/>
                    <a:pt x="64" y="3"/>
                  </a:cubicBezTo>
                  <a:cubicBezTo>
                    <a:pt x="64" y="3"/>
                    <a:pt x="64" y="3"/>
                    <a:pt x="64" y="3"/>
                  </a:cubicBezTo>
                  <a:cubicBezTo>
                    <a:pt x="60" y="2"/>
                    <a:pt x="57" y="1"/>
                    <a:pt x="53" y="0"/>
                  </a:cubicBezTo>
                  <a:cubicBezTo>
                    <a:pt x="53" y="0"/>
                    <a:pt x="53" y="0"/>
                    <a:pt x="53" y="0"/>
                  </a:cubicBezTo>
                  <a:cubicBezTo>
                    <a:pt x="53" y="0"/>
                    <a:pt x="53" y="0"/>
                    <a:pt x="53" y="0"/>
                  </a:cubicBezTo>
                  <a:cubicBezTo>
                    <a:pt x="53" y="0"/>
                    <a:pt x="52" y="0"/>
                    <a:pt x="52" y="0"/>
                  </a:cubicBezTo>
                  <a:cubicBezTo>
                    <a:pt x="52" y="0"/>
                    <a:pt x="52" y="0"/>
                    <a:pt x="52" y="0"/>
                  </a:cubicBezTo>
                  <a:cubicBezTo>
                    <a:pt x="52" y="0"/>
                    <a:pt x="51" y="0"/>
                    <a:pt x="50" y="0"/>
                  </a:cubicBezTo>
                </a:path>
              </a:pathLst>
            </a:custGeom>
            <a:solidFill>
              <a:schemeClr val="accent3">
                <a:lumMod val="50000"/>
              </a:schemeClr>
            </a:solidFill>
            <a:ln>
              <a:solidFill>
                <a:schemeClr val="accent3">
                  <a:lumMod val="50000"/>
                </a:schemeClr>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mn-lt"/>
                <a:ea typeface="MS PGothic" panose="020B0600070205080204" pitchFamily="34" charset="-128"/>
              </a:endParaRPr>
            </a:p>
          </p:txBody>
        </p:sp>
      </p:grpSp>
      <p:grpSp>
        <p:nvGrpSpPr>
          <p:cNvPr id="264" name="Group 206">
            <a:extLst>
              <a:ext uri="{FF2B5EF4-FFF2-40B4-BE49-F238E27FC236}">
                <a16:creationId xmlns:a16="http://schemas.microsoft.com/office/drawing/2014/main" id="{982AE8CB-AC60-434D-8C3D-DB468BA7B2F8}"/>
              </a:ext>
            </a:extLst>
          </p:cNvPr>
          <p:cNvGrpSpPr>
            <a:grpSpLocks noChangeAspect="1"/>
          </p:cNvGrpSpPr>
          <p:nvPr/>
        </p:nvGrpSpPr>
        <p:grpSpPr>
          <a:xfrm>
            <a:off x="3630609" y="4361364"/>
            <a:ext cx="661849" cy="280687"/>
            <a:chOff x="7413625" y="909638"/>
            <a:chExt cx="1167897" cy="495300"/>
          </a:xfrm>
        </p:grpSpPr>
        <p:sp>
          <p:nvSpPr>
            <p:cNvPr id="265" name="Freeform 56">
              <a:extLst>
                <a:ext uri="{FF2B5EF4-FFF2-40B4-BE49-F238E27FC236}">
                  <a16:creationId xmlns:a16="http://schemas.microsoft.com/office/drawing/2014/main" id="{BC2D87FF-F55A-7E4D-9339-23B0365F39F8}"/>
                </a:ext>
              </a:extLst>
            </p:cNvPr>
            <p:cNvSpPr>
              <a:spLocks noEditPoints="1"/>
            </p:cNvSpPr>
            <p:nvPr/>
          </p:nvSpPr>
          <p:spPr bwMode="auto">
            <a:xfrm>
              <a:off x="7413625" y="1095375"/>
              <a:ext cx="1160463" cy="123825"/>
            </a:xfrm>
            <a:custGeom>
              <a:avLst/>
              <a:gdLst>
                <a:gd name="T0" fmla="*/ 654 w 664"/>
                <a:gd name="T1" fmla="*/ 60 h 71"/>
                <a:gd name="T2" fmla="*/ 653 w 664"/>
                <a:gd name="T3" fmla="*/ 61 h 71"/>
                <a:gd name="T4" fmla="*/ 653 w 664"/>
                <a:gd name="T5" fmla="*/ 61 h 71"/>
                <a:gd name="T6" fmla="*/ 654 w 664"/>
                <a:gd name="T7" fmla="*/ 60 h 71"/>
                <a:gd name="T8" fmla="*/ 654 w 664"/>
                <a:gd name="T9" fmla="*/ 60 h 71"/>
                <a:gd name="T10" fmla="*/ 654 w 664"/>
                <a:gd name="T11" fmla="*/ 60 h 71"/>
                <a:gd name="T12" fmla="*/ 654 w 664"/>
                <a:gd name="T13" fmla="*/ 60 h 71"/>
                <a:gd name="T14" fmla="*/ 654 w 664"/>
                <a:gd name="T15" fmla="*/ 60 h 71"/>
                <a:gd name="T16" fmla="*/ 654 w 664"/>
                <a:gd name="T17" fmla="*/ 60 h 71"/>
                <a:gd name="T18" fmla="*/ 654 w 664"/>
                <a:gd name="T19" fmla="*/ 60 h 71"/>
                <a:gd name="T20" fmla="*/ 654 w 664"/>
                <a:gd name="T21" fmla="*/ 60 h 71"/>
                <a:gd name="T22" fmla="*/ 654 w 664"/>
                <a:gd name="T23" fmla="*/ 60 h 71"/>
                <a:gd name="T24" fmla="*/ 654 w 664"/>
                <a:gd name="T25" fmla="*/ 60 h 71"/>
                <a:gd name="T26" fmla="*/ 661 w 664"/>
                <a:gd name="T27" fmla="*/ 50 h 71"/>
                <a:gd name="T28" fmla="*/ 661 w 664"/>
                <a:gd name="T29" fmla="*/ 50 h 71"/>
                <a:gd name="T30" fmla="*/ 661 w 664"/>
                <a:gd name="T31" fmla="*/ 50 h 71"/>
                <a:gd name="T32" fmla="*/ 660 w 664"/>
                <a:gd name="T33" fmla="*/ 20 h 71"/>
                <a:gd name="T34" fmla="*/ 664 w 664"/>
                <a:gd name="T35" fmla="*/ 36 h 71"/>
                <a:gd name="T36" fmla="*/ 661 w 664"/>
                <a:gd name="T37" fmla="*/ 50 h 71"/>
                <a:gd name="T38" fmla="*/ 664 w 664"/>
                <a:gd name="T39" fmla="*/ 36 h 71"/>
                <a:gd name="T40" fmla="*/ 660 w 664"/>
                <a:gd name="T41" fmla="*/ 20 h 71"/>
                <a:gd name="T42" fmla="*/ 660 w 664"/>
                <a:gd name="T43" fmla="*/ 20 h 71"/>
                <a:gd name="T44" fmla="*/ 660 w 664"/>
                <a:gd name="T45" fmla="*/ 20 h 71"/>
                <a:gd name="T46" fmla="*/ 660 w 664"/>
                <a:gd name="T47" fmla="*/ 20 h 71"/>
                <a:gd name="T48" fmla="*/ 660 w 664"/>
                <a:gd name="T49" fmla="*/ 20 h 71"/>
                <a:gd name="T50" fmla="*/ 660 w 664"/>
                <a:gd name="T51" fmla="*/ 20 h 71"/>
                <a:gd name="T52" fmla="*/ 660 w 664"/>
                <a:gd name="T53" fmla="*/ 20 h 71"/>
                <a:gd name="T54" fmla="*/ 655 w 664"/>
                <a:gd name="T55" fmla="*/ 13 h 71"/>
                <a:gd name="T56" fmla="*/ 655 w 664"/>
                <a:gd name="T57" fmla="*/ 13 h 71"/>
                <a:gd name="T58" fmla="*/ 655 w 664"/>
                <a:gd name="T59" fmla="*/ 13 h 71"/>
                <a:gd name="T60" fmla="*/ 655 w 664"/>
                <a:gd name="T61" fmla="*/ 13 h 71"/>
                <a:gd name="T62" fmla="*/ 655 w 664"/>
                <a:gd name="T63" fmla="*/ 13 h 71"/>
                <a:gd name="T64" fmla="*/ 655 w 664"/>
                <a:gd name="T65" fmla="*/ 13 h 71"/>
                <a:gd name="T66" fmla="*/ 653 w 664"/>
                <a:gd name="T67" fmla="*/ 10 h 71"/>
                <a:gd name="T68" fmla="*/ 653 w 664"/>
                <a:gd name="T69" fmla="*/ 11 h 71"/>
                <a:gd name="T70" fmla="*/ 653 w 664"/>
                <a:gd name="T71" fmla="*/ 11 h 71"/>
                <a:gd name="T72" fmla="*/ 655 w 664"/>
                <a:gd name="T73" fmla="*/ 13 h 71"/>
                <a:gd name="T74" fmla="*/ 653 w 664"/>
                <a:gd name="T75" fmla="*/ 10 h 71"/>
                <a:gd name="T76" fmla="*/ 543 w 664"/>
                <a:gd name="T77" fmla="*/ 0 h 71"/>
                <a:gd name="T78" fmla="*/ 35 w 664"/>
                <a:gd name="T79" fmla="*/ 0 h 71"/>
                <a:gd name="T80" fmla="*/ 0 w 664"/>
                <a:gd name="T81" fmla="*/ 36 h 71"/>
                <a:gd name="T82" fmla="*/ 35 w 664"/>
                <a:gd name="T83" fmla="*/ 71 h 71"/>
                <a:gd name="T84" fmla="*/ 543 w 664"/>
                <a:gd name="T85" fmla="*/ 71 h 71"/>
                <a:gd name="T86" fmla="*/ 578 w 664"/>
                <a:gd name="T87" fmla="*/ 36 h 71"/>
                <a:gd name="T88" fmla="*/ 543 w 664"/>
                <a:gd name="T89"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64" h="71">
                  <a:moveTo>
                    <a:pt x="654" y="60"/>
                  </a:moveTo>
                  <a:cubicBezTo>
                    <a:pt x="653" y="61"/>
                    <a:pt x="653" y="61"/>
                    <a:pt x="653" y="61"/>
                  </a:cubicBezTo>
                  <a:cubicBezTo>
                    <a:pt x="653" y="61"/>
                    <a:pt x="653" y="61"/>
                    <a:pt x="653" y="61"/>
                  </a:cubicBezTo>
                  <a:cubicBezTo>
                    <a:pt x="653" y="61"/>
                    <a:pt x="653" y="61"/>
                    <a:pt x="654" y="60"/>
                  </a:cubicBezTo>
                  <a:moveTo>
                    <a:pt x="654" y="60"/>
                  </a:moveTo>
                  <a:cubicBezTo>
                    <a:pt x="654" y="60"/>
                    <a:pt x="654" y="60"/>
                    <a:pt x="654" y="60"/>
                  </a:cubicBezTo>
                  <a:cubicBezTo>
                    <a:pt x="654" y="60"/>
                    <a:pt x="654" y="60"/>
                    <a:pt x="654" y="60"/>
                  </a:cubicBezTo>
                  <a:moveTo>
                    <a:pt x="654" y="60"/>
                  </a:moveTo>
                  <a:cubicBezTo>
                    <a:pt x="654" y="60"/>
                    <a:pt x="654" y="60"/>
                    <a:pt x="654" y="60"/>
                  </a:cubicBezTo>
                  <a:cubicBezTo>
                    <a:pt x="654" y="60"/>
                    <a:pt x="654" y="60"/>
                    <a:pt x="654" y="60"/>
                  </a:cubicBezTo>
                  <a:moveTo>
                    <a:pt x="654" y="60"/>
                  </a:moveTo>
                  <a:cubicBezTo>
                    <a:pt x="654" y="60"/>
                    <a:pt x="654" y="60"/>
                    <a:pt x="654" y="60"/>
                  </a:cubicBezTo>
                  <a:cubicBezTo>
                    <a:pt x="654" y="60"/>
                    <a:pt x="654" y="60"/>
                    <a:pt x="654" y="60"/>
                  </a:cubicBezTo>
                  <a:moveTo>
                    <a:pt x="661" y="50"/>
                  </a:moveTo>
                  <a:cubicBezTo>
                    <a:pt x="661" y="50"/>
                    <a:pt x="661" y="50"/>
                    <a:pt x="661" y="50"/>
                  </a:cubicBezTo>
                  <a:cubicBezTo>
                    <a:pt x="661" y="50"/>
                    <a:pt x="661" y="50"/>
                    <a:pt x="661" y="50"/>
                  </a:cubicBezTo>
                  <a:moveTo>
                    <a:pt x="660" y="20"/>
                  </a:moveTo>
                  <a:cubicBezTo>
                    <a:pt x="663" y="25"/>
                    <a:pt x="664" y="30"/>
                    <a:pt x="664" y="36"/>
                  </a:cubicBezTo>
                  <a:cubicBezTo>
                    <a:pt x="664" y="40"/>
                    <a:pt x="663" y="45"/>
                    <a:pt x="661" y="50"/>
                  </a:cubicBezTo>
                  <a:cubicBezTo>
                    <a:pt x="663" y="45"/>
                    <a:pt x="664" y="41"/>
                    <a:pt x="664" y="36"/>
                  </a:cubicBezTo>
                  <a:cubicBezTo>
                    <a:pt x="664" y="30"/>
                    <a:pt x="662" y="25"/>
                    <a:pt x="660" y="20"/>
                  </a:cubicBezTo>
                  <a:moveTo>
                    <a:pt x="660" y="20"/>
                  </a:moveTo>
                  <a:cubicBezTo>
                    <a:pt x="660" y="20"/>
                    <a:pt x="660" y="20"/>
                    <a:pt x="660" y="20"/>
                  </a:cubicBezTo>
                  <a:cubicBezTo>
                    <a:pt x="660" y="20"/>
                    <a:pt x="660" y="20"/>
                    <a:pt x="660" y="20"/>
                  </a:cubicBezTo>
                  <a:moveTo>
                    <a:pt x="660" y="20"/>
                  </a:moveTo>
                  <a:cubicBezTo>
                    <a:pt x="660" y="20"/>
                    <a:pt x="660" y="20"/>
                    <a:pt x="660" y="20"/>
                  </a:cubicBezTo>
                  <a:cubicBezTo>
                    <a:pt x="660" y="20"/>
                    <a:pt x="660" y="20"/>
                    <a:pt x="660" y="20"/>
                  </a:cubicBezTo>
                  <a:moveTo>
                    <a:pt x="655" y="13"/>
                  </a:moveTo>
                  <a:cubicBezTo>
                    <a:pt x="655" y="13"/>
                    <a:pt x="655" y="13"/>
                    <a:pt x="655" y="13"/>
                  </a:cubicBezTo>
                  <a:cubicBezTo>
                    <a:pt x="655" y="13"/>
                    <a:pt x="655" y="13"/>
                    <a:pt x="655" y="13"/>
                  </a:cubicBezTo>
                  <a:moveTo>
                    <a:pt x="655" y="13"/>
                  </a:moveTo>
                  <a:cubicBezTo>
                    <a:pt x="655" y="13"/>
                    <a:pt x="655" y="13"/>
                    <a:pt x="655" y="13"/>
                  </a:cubicBezTo>
                  <a:cubicBezTo>
                    <a:pt x="655" y="13"/>
                    <a:pt x="655" y="13"/>
                    <a:pt x="655" y="13"/>
                  </a:cubicBezTo>
                  <a:moveTo>
                    <a:pt x="653" y="10"/>
                  </a:moveTo>
                  <a:cubicBezTo>
                    <a:pt x="653" y="11"/>
                    <a:pt x="653" y="11"/>
                    <a:pt x="653" y="11"/>
                  </a:cubicBezTo>
                  <a:cubicBezTo>
                    <a:pt x="653" y="11"/>
                    <a:pt x="653" y="11"/>
                    <a:pt x="653" y="11"/>
                  </a:cubicBezTo>
                  <a:cubicBezTo>
                    <a:pt x="654" y="11"/>
                    <a:pt x="655" y="12"/>
                    <a:pt x="655" y="13"/>
                  </a:cubicBezTo>
                  <a:cubicBezTo>
                    <a:pt x="655" y="12"/>
                    <a:pt x="654" y="11"/>
                    <a:pt x="653" y="10"/>
                  </a:cubicBezTo>
                  <a:moveTo>
                    <a:pt x="543" y="0"/>
                  </a:moveTo>
                  <a:cubicBezTo>
                    <a:pt x="35" y="0"/>
                    <a:pt x="35" y="0"/>
                    <a:pt x="35" y="0"/>
                  </a:cubicBezTo>
                  <a:cubicBezTo>
                    <a:pt x="15" y="0"/>
                    <a:pt x="0" y="16"/>
                    <a:pt x="0" y="36"/>
                  </a:cubicBezTo>
                  <a:cubicBezTo>
                    <a:pt x="0" y="55"/>
                    <a:pt x="15" y="71"/>
                    <a:pt x="35" y="71"/>
                  </a:cubicBezTo>
                  <a:cubicBezTo>
                    <a:pt x="543" y="71"/>
                    <a:pt x="543" y="71"/>
                    <a:pt x="543" y="71"/>
                  </a:cubicBezTo>
                  <a:cubicBezTo>
                    <a:pt x="578" y="36"/>
                    <a:pt x="578" y="36"/>
                    <a:pt x="578" y="36"/>
                  </a:cubicBezTo>
                  <a:cubicBezTo>
                    <a:pt x="543" y="0"/>
                    <a:pt x="543" y="0"/>
                    <a:pt x="543" y="0"/>
                  </a:cubicBezTo>
                </a:path>
              </a:pathLst>
            </a:custGeom>
            <a:solidFill>
              <a:schemeClr val="accent3"/>
            </a:solidFill>
            <a:ln>
              <a:solidFill>
                <a:schemeClr val="accent3"/>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mn-lt"/>
                <a:ea typeface="MS PGothic" panose="020B0600070205080204" pitchFamily="34" charset="-128"/>
              </a:endParaRPr>
            </a:p>
          </p:txBody>
        </p:sp>
        <p:sp>
          <p:nvSpPr>
            <p:cNvPr id="266" name="Freeform 57">
              <a:extLst>
                <a:ext uri="{FF2B5EF4-FFF2-40B4-BE49-F238E27FC236}">
                  <a16:creationId xmlns:a16="http://schemas.microsoft.com/office/drawing/2014/main" id="{5614C197-B0C8-4E45-8D02-101D997D677A}"/>
                </a:ext>
              </a:extLst>
            </p:cNvPr>
            <p:cNvSpPr>
              <a:spLocks/>
            </p:cNvSpPr>
            <p:nvPr/>
          </p:nvSpPr>
          <p:spPr bwMode="auto">
            <a:xfrm>
              <a:off x="8259763" y="909638"/>
              <a:ext cx="295275" cy="203200"/>
            </a:xfrm>
            <a:custGeom>
              <a:avLst/>
              <a:gdLst>
                <a:gd name="T0" fmla="*/ 38 w 169"/>
                <a:gd name="T1" fmla="*/ 0 h 116"/>
                <a:gd name="T2" fmla="*/ 13 w 169"/>
                <a:gd name="T3" fmla="*/ 11 h 116"/>
                <a:gd name="T4" fmla="*/ 13 w 169"/>
                <a:gd name="T5" fmla="*/ 61 h 116"/>
                <a:gd name="T6" fmla="*/ 59 w 169"/>
                <a:gd name="T7" fmla="*/ 106 h 116"/>
                <a:gd name="T8" fmla="*/ 144 w 169"/>
                <a:gd name="T9" fmla="*/ 106 h 116"/>
                <a:gd name="T10" fmla="*/ 144 w 169"/>
                <a:gd name="T11" fmla="*/ 106 h 116"/>
                <a:gd name="T12" fmla="*/ 146 w 169"/>
                <a:gd name="T13" fmla="*/ 106 h 116"/>
                <a:gd name="T14" fmla="*/ 146 w 169"/>
                <a:gd name="T15" fmla="*/ 106 h 116"/>
                <a:gd name="T16" fmla="*/ 147 w 169"/>
                <a:gd name="T17" fmla="*/ 106 h 116"/>
                <a:gd name="T18" fmla="*/ 147 w 169"/>
                <a:gd name="T19" fmla="*/ 106 h 116"/>
                <a:gd name="T20" fmla="*/ 147 w 169"/>
                <a:gd name="T21" fmla="*/ 106 h 116"/>
                <a:gd name="T22" fmla="*/ 158 w 169"/>
                <a:gd name="T23" fmla="*/ 109 h 116"/>
                <a:gd name="T24" fmla="*/ 158 w 169"/>
                <a:gd name="T25" fmla="*/ 109 h 116"/>
                <a:gd name="T26" fmla="*/ 158 w 169"/>
                <a:gd name="T27" fmla="*/ 109 h 116"/>
                <a:gd name="T28" fmla="*/ 167 w 169"/>
                <a:gd name="T29" fmla="*/ 115 h 116"/>
                <a:gd name="T30" fmla="*/ 168 w 169"/>
                <a:gd name="T31" fmla="*/ 115 h 116"/>
                <a:gd name="T32" fmla="*/ 168 w 169"/>
                <a:gd name="T33" fmla="*/ 115 h 116"/>
                <a:gd name="T34" fmla="*/ 169 w 169"/>
                <a:gd name="T35" fmla="*/ 116 h 116"/>
                <a:gd name="T36" fmla="*/ 63 w 169"/>
                <a:gd name="T37" fmla="*/ 11 h 116"/>
                <a:gd name="T38" fmla="*/ 38 w 169"/>
                <a:gd name="T39"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69" h="116">
                  <a:moveTo>
                    <a:pt x="38" y="0"/>
                  </a:moveTo>
                  <a:cubicBezTo>
                    <a:pt x="29" y="0"/>
                    <a:pt x="20" y="4"/>
                    <a:pt x="13" y="11"/>
                  </a:cubicBezTo>
                  <a:cubicBezTo>
                    <a:pt x="0" y="25"/>
                    <a:pt x="0" y="47"/>
                    <a:pt x="13" y="61"/>
                  </a:cubicBezTo>
                  <a:cubicBezTo>
                    <a:pt x="59" y="106"/>
                    <a:pt x="59" y="106"/>
                    <a:pt x="59" y="106"/>
                  </a:cubicBezTo>
                  <a:cubicBezTo>
                    <a:pt x="144" y="106"/>
                    <a:pt x="144" y="106"/>
                    <a:pt x="144" y="106"/>
                  </a:cubicBezTo>
                  <a:cubicBezTo>
                    <a:pt x="144" y="106"/>
                    <a:pt x="144" y="106"/>
                    <a:pt x="144" y="106"/>
                  </a:cubicBezTo>
                  <a:cubicBezTo>
                    <a:pt x="145" y="106"/>
                    <a:pt x="146" y="106"/>
                    <a:pt x="146" y="106"/>
                  </a:cubicBezTo>
                  <a:cubicBezTo>
                    <a:pt x="146" y="106"/>
                    <a:pt x="146" y="106"/>
                    <a:pt x="146" y="106"/>
                  </a:cubicBezTo>
                  <a:cubicBezTo>
                    <a:pt x="146" y="106"/>
                    <a:pt x="147" y="106"/>
                    <a:pt x="147" y="106"/>
                  </a:cubicBezTo>
                  <a:cubicBezTo>
                    <a:pt x="147" y="106"/>
                    <a:pt x="147" y="106"/>
                    <a:pt x="147" y="106"/>
                  </a:cubicBezTo>
                  <a:cubicBezTo>
                    <a:pt x="147" y="106"/>
                    <a:pt x="147" y="106"/>
                    <a:pt x="147" y="106"/>
                  </a:cubicBezTo>
                  <a:cubicBezTo>
                    <a:pt x="151" y="107"/>
                    <a:pt x="154" y="108"/>
                    <a:pt x="158" y="109"/>
                  </a:cubicBezTo>
                  <a:cubicBezTo>
                    <a:pt x="158" y="109"/>
                    <a:pt x="158" y="109"/>
                    <a:pt x="158" y="109"/>
                  </a:cubicBezTo>
                  <a:cubicBezTo>
                    <a:pt x="158" y="109"/>
                    <a:pt x="158" y="109"/>
                    <a:pt x="158" y="109"/>
                  </a:cubicBezTo>
                  <a:cubicBezTo>
                    <a:pt x="161" y="110"/>
                    <a:pt x="165" y="112"/>
                    <a:pt x="167" y="115"/>
                  </a:cubicBezTo>
                  <a:cubicBezTo>
                    <a:pt x="167" y="115"/>
                    <a:pt x="167" y="115"/>
                    <a:pt x="168" y="115"/>
                  </a:cubicBezTo>
                  <a:cubicBezTo>
                    <a:pt x="168" y="115"/>
                    <a:pt x="168" y="115"/>
                    <a:pt x="168" y="115"/>
                  </a:cubicBezTo>
                  <a:cubicBezTo>
                    <a:pt x="168" y="115"/>
                    <a:pt x="169" y="116"/>
                    <a:pt x="169" y="116"/>
                  </a:cubicBezTo>
                  <a:cubicBezTo>
                    <a:pt x="63" y="11"/>
                    <a:pt x="63" y="11"/>
                    <a:pt x="63" y="11"/>
                  </a:cubicBezTo>
                  <a:cubicBezTo>
                    <a:pt x="57" y="4"/>
                    <a:pt x="48" y="0"/>
                    <a:pt x="38" y="0"/>
                  </a:cubicBezTo>
                </a:path>
              </a:pathLst>
            </a:custGeom>
            <a:solidFill>
              <a:schemeClr val="accent3"/>
            </a:solidFill>
            <a:ln>
              <a:solidFill>
                <a:schemeClr val="accent3"/>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mn-lt"/>
                <a:ea typeface="MS PGothic" panose="020B0600070205080204" pitchFamily="34" charset="-128"/>
              </a:endParaRPr>
            </a:p>
          </p:txBody>
        </p:sp>
        <p:sp>
          <p:nvSpPr>
            <p:cNvPr id="267" name="Freeform 58">
              <a:extLst>
                <a:ext uri="{FF2B5EF4-FFF2-40B4-BE49-F238E27FC236}">
                  <a16:creationId xmlns:a16="http://schemas.microsoft.com/office/drawing/2014/main" id="{74C1C2E0-108F-414B-BBF4-8C91CD60D1F3}"/>
                </a:ext>
              </a:extLst>
            </p:cNvPr>
            <p:cNvSpPr>
              <a:spLocks noEditPoints="1"/>
            </p:cNvSpPr>
            <p:nvPr/>
          </p:nvSpPr>
          <p:spPr bwMode="auto">
            <a:xfrm>
              <a:off x="8362950" y="1095375"/>
              <a:ext cx="192088" cy="63500"/>
            </a:xfrm>
            <a:custGeom>
              <a:avLst/>
              <a:gdLst>
                <a:gd name="T0" fmla="*/ 109 w 110"/>
                <a:gd name="T1" fmla="*/ 9 h 36"/>
                <a:gd name="T2" fmla="*/ 110 w 110"/>
                <a:gd name="T3" fmla="*/ 11 h 36"/>
                <a:gd name="T4" fmla="*/ 110 w 110"/>
                <a:gd name="T5" fmla="*/ 10 h 36"/>
                <a:gd name="T6" fmla="*/ 109 w 110"/>
                <a:gd name="T7" fmla="*/ 9 h 36"/>
                <a:gd name="T8" fmla="*/ 108 w 110"/>
                <a:gd name="T9" fmla="*/ 9 h 36"/>
                <a:gd name="T10" fmla="*/ 109 w 110"/>
                <a:gd name="T11" fmla="*/ 9 h 36"/>
                <a:gd name="T12" fmla="*/ 108 w 110"/>
                <a:gd name="T13" fmla="*/ 9 h 36"/>
                <a:gd name="T14" fmla="*/ 99 w 110"/>
                <a:gd name="T15" fmla="*/ 3 h 36"/>
                <a:gd name="T16" fmla="*/ 99 w 110"/>
                <a:gd name="T17" fmla="*/ 3 h 36"/>
                <a:gd name="T18" fmla="*/ 99 w 110"/>
                <a:gd name="T19" fmla="*/ 3 h 36"/>
                <a:gd name="T20" fmla="*/ 88 w 110"/>
                <a:gd name="T21" fmla="*/ 0 h 36"/>
                <a:gd name="T22" fmla="*/ 99 w 110"/>
                <a:gd name="T23" fmla="*/ 3 h 36"/>
                <a:gd name="T24" fmla="*/ 88 w 110"/>
                <a:gd name="T25" fmla="*/ 0 h 36"/>
                <a:gd name="T26" fmla="*/ 88 w 110"/>
                <a:gd name="T27" fmla="*/ 0 h 36"/>
                <a:gd name="T28" fmla="*/ 88 w 110"/>
                <a:gd name="T29" fmla="*/ 0 h 36"/>
                <a:gd name="T30" fmla="*/ 88 w 110"/>
                <a:gd name="T31" fmla="*/ 0 h 36"/>
                <a:gd name="T32" fmla="*/ 87 w 110"/>
                <a:gd name="T33" fmla="*/ 0 h 36"/>
                <a:gd name="T34" fmla="*/ 87 w 110"/>
                <a:gd name="T35" fmla="*/ 0 h 36"/>
                <a:gd name="T36" fmla="*/ 87 w 110"/>
                <a:gd name="T37" fmla="*/ 0 h 36"/>
                <a:gd name="T38" fmla="*/ 85 w 110"/>
                <a:gd name="T39" fmla="*/ 0 h 36"/>
                <a:gd name="T40" fmla="*/ 0 w 110"/>
                <a:gd name="T41" fmla="*/ 0 h 36"/>
                <a:gd name="T42" fmla="*/ 35 w 110"/>
                <a:gd name="T43" fmla="*/ 36 h 36"/>
                <a:gd name="T44" fmla="*/ 60 w 110"/>
                <a:gd name="T45" fmla="*/ 11 h 36"/>
                <a:gd name="T46" fmla="*/ 85 w 110"/>
                <a:gd name="T47"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0" h="36">
                  <a:moveTo>
                    <a:pt x="109" y="9"/>
                  </a:moveTo>
                  <a:cubicBezTo>
                    <a:pt x="109" y="10"/>
                    <a:pt x="110" y="10"/>
                    <a:pt x="110" y="11"/>
                  </a:cubicBezTo>
                  <a:cubicBezTo>
                    <a:pt x="110" y="10"/>
                    <a:pt x="110" y="10"/>
                    <a:pt x="110" y="10"/>
                  </a:cubicBezTo>
                  <a:cubicBezTo>
                    <a:pt x="110" y="10"/>
                    <a:pt x="109" y="9"/>
                    <a:pt x="109" y="9"/>
                  </a:cubicBezTo>
                  <a:moveTo>
                    <a:pt x="108" y="9"/>
                  </a:moveTo>
                  <a:cubicBezTo>
                    <a:pt x="108" y="9"/>
                    <a:pt x="108" y="9"/>
                    <a:pt x="109" y="9"/>
                  </a:cubicBezTo>
                  <a:cubicBezTo>
                    <a:pt x="108" y="9"/>
                    <a:pt x="108" y="9"/>
                    <a:pt x="108" y="9"/>
                  </a:cubicBezTo>
                  <a:moveTo>
                    <a:pt x="99" y="3"/>
                  </a:moveTo>
                  <a:cubicBezTo>
                    <a:pt x="99" y="3"/>
                    <a:pt x="99" y="3"/>
                    <a:pt x="99" y="3"/>
                  </a:cubicBezTo>
                  <a:cubicBezTo>
                    <a:pt x="99" y="3"/>
                    <a:pt x="99" y="3"/>
                    <a:pt x="99" y="3"/>
                  </a:cubicBezTo>
                  <a:moveTo>
                    <a:pt x="88" y="0"/>
                  </a:moveTo>
                  <a:cubicBezTo>
                    <a:pt x="92" y="1"/>
                    <a:pt x="95" y="2"/>
                    <a:pt x="99" y="3"/>
                  </a:cubicBezTo>
                  <a:cubicBezTo>
                    <a:pt x="95" y="2"/>
                    <a:pt x="92" y="1"/>
                    <a:pt x="88" y="0"/>
                  </a:cubicBezTo>
                  <a:moveTo>
                    <a:pt x="88" y="0"/>
                  </a:moveTo>
                  <a:cubicBezTo>
                    <a:pt x="88" y="0"/>
                    <a:pt x="88" y="0"/>
                    <a:pt x="88" y="0"/>
                  </a:cubicBezTo>
                  <a:cubicBezTo>
                    <a:pt x="88" y="0"/>
                    <a:pt x="88" y="0"/>
                    <a:pt x="88" y="0"/>
                  </a:cubicBezTo>
                  <a:moveTo>
                    <a:pt x="87" y="0"/>
                  </a:moveTo>
                  <a:cubicBezTo>
                    <a:pt x="87" y="0"/>
                    <a:pt x="87" y="0"/>
                    <a:pt x="87" y="0"/>
                  </a:cubicBezTo>
                  <a:cubicBezTo>
                    <a:pt x="87" y="0"/>
                    <a:pt x="87" y="0"/>
                    <a:pt x="87" y="0"/>
                  </a:cubicBezTo>
                  <a:moveTo>
                    <a:pt x="85" y="0"/>
                  </a:moveTo>
                  <a:cubicBezTo>
                    <a:pt x="0" y="0"/>
                    <a:pt x="0" y="0"/>
                    <a:pt x="0" y="0"/>
                  </a:cubicBezTo>
                  <a:cubicBezTo>
                    <a:pt x="35" y="36"/>
                    <a:pt x="35" y="36"/>
                    <a:pt x="35" y="36"/>
                  </a:cubicBezTo>
                  <a:cubicBezTo>
                    <a:pt x="60" y="11"/>
                    <a:pt x="60" y="11"/>
                    <a:pt x="60" y="11"/>
                  </a:cubicBezTo>
                  <a:cubicBezTo>
                    <a:pt x="67" y="4"/>
                    <a:pt x="76" y="0"/>
                    <a:pt x="85" y="0"/>
                  </a:cubicBezTo>
                </a:path>
              </a:pathLst>
            </a:custGeom>
            <a:solidFill>
              <a:schemeClr val="accent3">
                <a:lumMod val="75000"/>
              </a:schemeClr>
            </a:solidFill>
            <a:ln w="9525">
              <a:solidFill>
                <a:schemeClr val="accent3">
                  <a:lumMod val="75000"/>
                </a:schemeClr>
              </a:solidFill>
              <a:round/>
              <a:headEnd/>
              <a:tailEnd/>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mn-lt"/>
                <a:ea typeface="MS PGothic" panose="020B0600070205080204" pitchFamily="34" charset="-128"/>
              </a:endParaRPr>
            </a:p>
          </p:txBody>
        </p:sp>
        <p:sp>
          <p:nvSpPr>
            <p:cNvPr id="268" name="Freeform 59">
              <a:extLst>
                <a:ext uri="{FF2B5EF4-FFF2-40B4-BE49-F238E27FC236}">
                  <a16:creationId xmlns:a16="http://schemas.microsoft.com/office/drawing/2014/main" id="{54C83F74-0FA5-3A45-804B-F5ABDC2608A0}"/>
                </a:ext>
              </a:extLst>
            </p:cNvPr>
            <p:cNvSpPr>
              <a:spLocks/>
            </p:cNvSpPr>
            <p:nvPr/>
          </p:nvSpPr>
          <p:spPr bwMode="auto">
            <a:xfrm>
              <a:off x="8259763" y="1201738"/>
              <a:ext cx="295275" cy="203200"/>
            </a:xfrm>
            <a:custGeom>
              <a:avLst/>
              <a:gdLst>
                <a:gd name="T0" fmla="*/ 169 w 169"/>
                <a:gd name="T1" fmla="*/ 0 h 116"/>
                <a:gd name="T2" fmla="*/ 169 w 169"/>
                <a:gd name="T3" fmla="*/ 0 h 116"/>
                <a:gd name="T4" fmla="*/ 169 w 169"/>
                <a:gd name="T5" fmla="*/ 0 h 116"/>
                <a:gd name="T6" fmla="*/ 169 w 169"/>
                <a:gd name="T7" fmla="*/ 0 h 116"/>
                <a:gd name="T8" fmla="*/ 169 w 169"/>
                <a:gd name="T9" fmla="*/ 0 h 116"/>
                <a:gd name="T10" fmla="*/ 169 w 169"/>
                <a:gd name="T11" fmla="*/ 0 h 116"/>
                <a:gd name="T12" fmla="*/ 169 w 169"/>
                <a:gd name="T13" fmla="*/ 0 h 116"/>
                <a:gd name="T14" fmla="*/ 169 w 169"/>
                <a:gd name="T15" fmla="*/ 0 h 116"/>
                <a:gd name="T16" fmla="*/ 158 w 169"/>
                <a:gd name="T17" fmla="*/ 7 h 116"/>
                <a:gd name="T18" fmla="*/ 158 w 169"/>
                <a:gd name="T19" fmla="*/ 7 h 116"/>
                <a:gd name="T20" fmla="*/ 157 w 169"/>
                <a:gd name="T21" fmla="*/ 8 h 116"/>
                <a:gd name="T22" fmla="*/ 157 w 169"/>
                <a:gd name="T23" fmla="*/ 8 h 116"/>
                <a:gd name="T24" fmla="*/ 157 w 169"/>
                <a:gd name="T25" fmla="*/ 8 h 116"/>
                <a:gd name="T26" fmla="*/ 147 w 169"/>
                <a:gd name="T27" fmla="*/ 10 h 116"/>
                <a:gd name="T28" fmla="*/ 147 w 169"/>
                <a:gd name="T29" fmla="*/ 10 h 116"/>
                <a:gd name="T30" fmla="*/ 147 w 169"/>
                <a:gd name="T31" fmla="*/ 10 h 116"/>
                <a:gd name="T32" fmla="*/ 146 w 169"/>
                <a:gd name="T33" fmla="*/ 10 h 116"/>
                <a:gd name="T34" fmla="*/ 146 w 169"/>
                <a:gd name="T35" fmla="*/ 10 h 116"/>
                <a:gd name="T36" fmla="*/ 144 w 169"/>
                <a:gd name="T37" fmla="*/ 10 h 116"/>
                <a:gd name="T38" fmla="*/ 144 w 169"/>
                <a:gd name="T39" fmla="*/ 10 h 116"/>
                <a:gd name="T40" fmla="*/ 59 w 169"/>
                <a:gd name="T41" fmla="*/ 10 h 116"/>
                <a:gd name="T42" fmla="*/ 13 w 169"/>
                <a:gd name="T43" fmla="*/ 56 h 116"/>
                <a:gd name="T44" fmla="*/ 13 w 169"/>
                <a:gd name="T45" fmla="*/ 106 h 116"/>
                <a:gd name="T46" fmla="*/ 38 w 169"/>
                <a:gd name="T47" fmla="*/ 116 h 116"/>
                <a:gd name="T48" fmla="*/ 63 w 169"/>
                <a:gd name="T49" fmla="*/ 106 h 116"/>
                <a:gd name="T50" fmla="*/ 169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169" y="0"/>
                  </a:moveTo>
                  <a:cubicBezTo>
                    <a:pt x="169" y="0"/>
                    <a:pt x="169" y="0"/>
                    <a:pt x="169" y="0"/>
                  </a:cubicBezTo>
                  <a:cubicBezTo>
                    <a:pt x="169" y="0"/>
                    <a:pt x="169" y="0"/>
                    <a:pt x="169" y="0"/>
                  </a:cubicBezTo>
                  <a:cubicBezTo>
                    <a:pt x="169" y="0"/>
                    <a:pt x="169" y="0"/>
                    <a:pt x="169" y="0"/>
                  </a:cubicBezTo>
                  <a:cubicBezTo>
                    <a:pt x="169" y="0"/>
                    <a:pt x="169" y="0"/>
                    <a:pt x="169" y="0"/>
                  </a:cubicBezTo>
                  <a:cubicBezTo>
                    <a:pt x="169" y="0"/>
                    <a:pt x="169" y="0"/>
                    <a:pt x="169" y="0"/>
                  </a:cubicBezTo>
                  <a:cubicBezTo>
                    <a:pt x="169" y="0"/>
                    <a:pt x="169" y="0"/>
                    <a:pt x="169" y="0"/>
                  </a:cubicBezTo>
                  <a:cubicBezTo>
                    <a:pt x="169" y="0"/>
                    <a:pt x="169" y="0"/>
                    <a:pt x="169" y="0"/>
                  </a:cubicBezTo>
                  <a:cubicBezTo>
                    <a:pt x="165" y="3"/>
                    <a:pt x="162" y="6"/>
                    <a:pt x="158" y="7"/>
                  </a:cubicBezTo>
                  <a:cubicBezTo>
                    <a:pt x="158" y="7"/>
                    <a:pt x="158" y="7"/>
                    <a:pt x="158" y="7"/>
                  </a:cubicBezTo>
                  <a:cubicBezTo>
                    <a:pt x="157" y="7"/>
                    <a:pt x="157" y="7"/>
                    <a:pt x="157" y="8"/>
                  </a:cubicBezTo>
                  <a:cubicBezTo>
                    <a:pt x="157" y="8"/>
                    <a:pt x="157" y="8"/>
                    <a:pt x="157" y="8"/>
                  </a:cubicBezTo>
                  <a:cubicBezTo>
                    <a:pt x="157" y="8"/>
                    <a:pt x="157" y="8"/>
                    <a:pt x="157" y="8"/>
                  </a:cubicBezTo>
                  <a:cubicBezTo>
                    <a:pt x="154" y="9"/>
                    <a:pt x="150" y="10"/>
                    <a:pt x="147" y="10"/>
                  </a:cubicBezTo>
                  <a:cubicBezTo>
                    <a:pt x="147" y="10"/>
                    <a:pt x="147" y="10"/>
                    <a:pt x="147" y="10"/>
                  </a:cubicBezTo>
                  <a:cubicBezTo>
                    <a:pt x="147" y="10"/>
                    <a:pt x="147" y="10"/>
                    <a:pt x="147" y="10"/>
                  </a:cubicBezTo>
                  <a:cubicBezTo>
                    <a:pt x="147" y="10"/>
                    <a:pt x="146" y="10"/>
                    <a:pt x="146" y="10"/>
                  </a:cubicBezTo>
                  <a:cubicBezTo>
                    <a:pt x="146" y="10"/>
                    <a:pt x="146" y="10"/>
                    <a:pt x="146" y="10"/>
                  </a:cubicBezTo>
                  <a:cubicBezTo>
                    <a:pt x="146" y="10"/>
                    <a:pt x="145" y="10"/>
                    <a:pt x="144" y="10"/>
                  </a:cubicBezTo>
                  <a:cubicBezTo>
                    <a:pt x="144" y="10"/>
                    <a:pt x="144" y="10"/>
                    <a:pt x="144" y="10"/>
                  </a:cubicBezTo>
                  <a:cubicBezTo>
                    <a:pt x="59" y="10"/>
                    <a:pt x="59" y="10"/>
                    <a:pt x="59" y="10"/>
                  </a:cubicBezTo>
                  <a:cubicBezTo>
                    <a:pt x="13" y="56"/>
                    <a:pt x="13" y="56"/>
                    <a:pt x="13" y="56"/>
                  </a:cubicBezTo>
                  <a:cubicBezTo>
                    <a:pt x="0" y="69"/>
                    <a:pt x="0" y="92"/>
                    <a:pt x="13" y="106"/>
                  </a:cubicBezTo>
                  <a:cubicBezTo>
                    <a:pt x="20" y="112"/>
                    <a:pt x="29" y="116"/>
                    <a:pt x="38" y="116"/>
                  </a:cubicBezTo>
                  <a:cubicBezTo>
                    <a:pt x="48" y="116"/>
                    <a:pt x="57" y="112"/>
                    <a:pt x="63" y="106"/>
                  </a:cubicBezTo>
                  <a:cubicBezTo>
                    <a:pt x="169" y="0"/>
                    <a:pt x="169" y="0"/>
                    <a:pt x="169" y="0"/>
                  </a:cubicBezTo>
                </a:path>
              </a:pathLst>
            </a:custGeom>
            <a:solidFill>
              <a:schemeClr val="accent3"/>
            </a:solidFill>
            <a:ln>
              <a:solidFill>
                <a:schemeClr val="accent3"/>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mn-lt"/>
                <a:ea typeface="MS PGothic" panose="020B0600070205080204" pitchFamily="34" charset="-128"/>
              </a:endParaRPr>
            </a:p>
          </p:txBody>
        </p:sp>
        <p:sp>
          <p:nvSpPr>
            <p:cNvPr id="269" name="Freeform 60">
              <a:extLst>
                <a:ext uri="{FF2B5EF4-FFF2-40B4-BE49-F238E27FC236}">
                  <a16:creationId xmlns:a16="http://schemas.microsoft.com/office/drawing/2014/main" id="{493BE777-F083-6445-9FA2-AE4752307BB3}"/>
                </a:ext>
              </a:extLst>
            </p:cNvPr>
            <p:cNvSpPr>
              <a:spLocks noEditPoints="1"/>
            </p:cNvSpPr>
            <p:nvPr/>
          </p:nvSpPr>
          <p:spPr bwMode="auto">
            <a:xfrm>
              <a:off x="8362950" y="1158875"/>
              <a:ext cx="192088" cy="60325"/>
            </a:xfrm>
            <a:custGeom>
              <a:avLst/>
              <a:gdLst>
                <a:gd name="T0" fmla="*/ 87 w 110"/>
                <a:gd name="T1" fmla="*/ 35 h 35"/>
                <a:gd name="T2" fmla="*/ 87 w 110"/>
                <a:gd name="T3" fmla="*/ 35 h 35"/>
                <a:gd name="T4" fmla="*/ 87 w 110"/>
                <a:gd name="T5" fmla="*/ 35 h 35"/>
                <a:gd name="T6" fmla="*/ 88 w 110"/>
                <a:gd name="T7" fmla="*/ 35 h 35"/>
                <a:gd name="T8" fmla="*/ 88 w 110"/>
                <a:gd name="T9" fmla="*/ 35 h 35"/>
                <a:gd name="T10" fmla="*/ 88 w 110"/>
                <a:gd name="T11" fmla="*/ 35 h 35"/>
                <a:gd name="T12" fmla="*/ 98 w 110"/>
                <a:gd name="T13" fmla="*/ 33 h 35"/>
                <a:gd name="T14" fmla="*/ 88 w 110"/>
                <a:gd name="T15" fmla="*/ 35 h 35"/>
                <a:gd name="T16" fmla="*/ 98 w 110"/>
                <a:gd name="T17" fmla="*/ 33 h 35"/>
                <a:gd name="T18" fmla="*/ 98 w 110"/>
                <a:gd name="T19" fmla="*/ 33 h 35"/>
                <a:gd name="T20" fmla="*/ 98 w 110"/>
                <a:gd name="T21" fmla="*/ 33 h 35"/>
                <a:gd name="T22" fmla="*/ 98 w 110"/>
                <a:gd name="T23" fmla="*/ 33 h 35"/>
                <a:gd name="T24" fmla="*/ 99 w 110"/>
                <a:gd name="T25" fmla="*/ 32 h 35"/>
                <a:gd name="T26" fmla="*/ 99 w 110"/>
                <a:gd name="T27" fmla="*/ 32 h 35"/>
                <a:gd name="T28" fmla="*/ 99 w 110"/>
                <a:gd name="T29" fmla="*/ 32 h 35"/>
                <a:gd name="T30" fmla="*/ 110 w 110"/>
                <a:gd name="T31" fmla="*/ 25 h 35"/>
                <a:gd name="T32" fmla="*/ 110 w 110"/>
                <a:gd name="T33" fmla="*/ 25 h 35"/>
                <a:gd name="T34" fmla="*/ 110 w 110"/>
                <a:gd name="T35" fmla="*/ 25 h 35"/>
                <a:gd name="T36" fmla="*/ 110 w 110"/>
                <a:gd name="T37" fmla="*/ 25 h 35"/>
                <a:gd name="T38" fmla="*/ 110 w 110"/>
                <a:gd name="T39" fmla="*/ 25 h 35"/>
                <a:gd name="T40" fmla="*/ 110 w 110"/>
                <a:gd name="T41" fmla="*/ 25 h 35"/>
                <a:gd name="T42" fmla="*/ 110 w 110"/>
                <a:gd name="T43" fmla="*/ 25 h 35"/>
                <a:gd name="T44" fmla="*/ 110 w 110"/>
                <a:gd name="T45" fmla="*/ 25 h 35"/>
                <a:gd name="T46" fmla="*/ 110 w 110"/>
                <a:gd name="T47" fmla="*/ 25 h 35"/>
                <a:gd name="T48" fmla="*/ 110 w 110"/>
                <a:gd name="T49" fmla="*/ 25 h 35"/>
                <a:gd name="T50" fmla="*/ 110 w 110"/>
                <a:gd name="T51" fmla="*/ 25 h 35"/>
                <a:gd name="T52" fmla="*/ 110 w 110"/>
                <a:gd name="T53" fmla="*/ 25 h 35"/>
                <a:gd name="T54" fmla="*/ 110 w 110"/>
                <a:gd name="T55" fmla="*/ 25 h 35"/>
                <a:gd name="T56" fmla="*/ 35 w 110"/>
                <a:gd name="T57" fmla="*/ 0 h 35"/>
                <a:gd name="T58" fmla="*/ 0 w 110"/>
                <a:gd name="T59" fmla="*/ 35 h 35"/>
                <a:gd name="T60" fmla="*/ 85 w 110"/>
                <a:gd name="T61" fmla="*/ 35 h 35"/>
                <a:gd name="T62" fmla="*/ 60 w 110"/>
                <a:gd name="T63" fmla="*/ 25 h 35"/>
                <a:gd name="T64" fmla="*/ 3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87" y="35"/>
                  </a:moveTo>
                  <a:cubicBezTo>
                    <a:pt x="87" y="35"/>
                    <a:pt x="87" y="35"/>
                    <a:pt x="87" y="35"/>
                  </a:cubicBezTo>
                  <a:cubicBezTo>
                    <a:pt x="87" y="35"/>
                    <a:pt x="87" y="35"/>
                    <a:pt x="87" y="35"/>
                  </a:cubicBezTo>
                  <a:moveTo>
                    <a:pt x="88" y="35"/>
                  </a:moveTo>
                  <a:cubicBezTo>
                    <a:pt x="88" y="35"/>
                    <a:pt x="88" y="35"/>
                    <a:pt x="88" y="35"/>
                  </a:cubicBezTo>
                  <a:cubicBezTo>
                    <a:pt x="88" y="35"/>
                    <a:pt x="88" y="35"/>
                    <a:pt x="88" y="35"/>
                  </a:cubicBezTo>
                  <a:moveTo>
                    <a:pt x="98" y="33"/>
                  </a:moveTo>
                  <a:cubicBezTo>
                    <a:pt x="95" y="34"/>
                    <a:pt x="91" y="35"/>
                    <a:pt x="88" y="35"/>
                  </a:cubicBezTo>
                  <a:cubicBezTo>
                    <a:pt x="91" y="35"/>
                    <a:pt x="95" y="34"/>
                    <a:pt x="98" y="33"/>
                  </a:cubicBezTo>
                  <a:moveTo>
                    <a:pt x="98" y="33"/>
                  </a:moveTo>
                  <a:cubicBezTo>
                    <a:pt x="98" y="33"/>
                    <a:pt x="98" y="33"/>
                    <a:pt x="98" y="33"/>
                  </a:cubicBezTo>
                  <a:cubicBezTo>
                    <a:pt x="98" y="33"/>
                    <a:pt x="98" y="33"/>
                    <a:pt x="98" y="33"/>
                  </a:cubicBezTo>
                  <a:moveTo>
                    <a:pt x="99" y="32"/>
                  </a:moveTo>
                  <a:cubicBezTo>
                    <a:pt x="99" y="32"/>
                    <a:pt x="99" y="32"/>
                    <a:pt x="99" y="32"/>
                  </a:cubicBezTo>
                  <a:cubicBezTo>
                    <a:pt x="99" y="32"/>
                    <a:pt x="99" y="32"/>
                    <a:pt x="99" y="32"/>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cubicBezTo>
                    <a:pt x="110" y="25"/>
                    <a:pt x="110" y="25"/>
                    <a:pt x="110" y="25"/>
                  </a:cubicBezTo>
                  <a:moveTo>
                    <a:pt x="35" y="0"/>
                  </a:moveTo>
                  <a:cubicBezTo>
                    <a:pt x="0" y="35"/>
                    <a:pt x="0" y="35"/>
                    <a:pt x="0" y="35"/>
                  </a:cubicBezTo>
                  <a:cubicBezTo>
                    <a:pt x="85" y="35"/>
                    <a:pt x="85" y="35"/>
                    <a:pt x="85" y="35"/>
                  </a:cubicBezTo>
                  <a:cubicBezTo>
                    <a:pt x="76" y="35"/>
                    <a:pt x="67" y="31"/>
                    <a:pt x="60" y="25"/>
                  </a:cubicBezTo>
                  <a:cubicBezTo>
                    <a:pt x="35" y="0"/>
                    <a:pt x="35" y="0"/>
                    <a:pt x="35" y="0"/>
                  </a:cubicBezTo>
                </a:path>
              </a:pathLst>
            </a:custGeom>
            <a:solidFill>
              <a:schemeClr val="accent3">
                <a:lumMod val="75000"/>
              </a:schemeClr>
            </a:solidFill>
            <a:ln w="9525">
              <a:solidFill>
                <a:schemeClr val="accent3">
                  <a:lumMod val="75000"/>
                </a:schemeClr>
              </a:solidFill>
              <a:round/>
              <a:headEnd/>
              <a:tailEnd/>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mn-lt"/>
                <a:ea typeface="MS PGothic" panose="020B0600070205080204" pitchFamily="34" charset="-128"/>
              </a:endParaRPr>
            </a:p>
          </p:txBody>
        </p:sp>
        <p:sp>
          <p:nvSpPr>
            <p:cNvPr id="270" name="Freeform 61">
              <a:extLst>
                <a:ext uri="{FF2B5EF4-FFF2-40B4-BE49-F238E27FC236}">
                  <a16:creationId xmlns:a16="http://schemas.microsoft.com/office/drawing/2014/main" id="{7104B5AB-BA1C-C343-A669-7C985DAFACAE}"/>
                </a:ext>
              </a:extLst>
            </p:cNvPr>
            <p:cNvSpPr>
              <a:spLocks noEditPoints="1"/>
            </p:cNvSpPr>
            <p:nvPr/>
          </p:nvSpPr>
          <p:spPr bwMode="auto">
            <a:xfrm>
              <a:off x="8510588" y="1095375"/>
              <a:ext cx="58738" cy="123825"/>
            </a:xfrm>
            <a:custGeom>
              <a:avLst/>
              <a:gdLst>
                <a:gd name="T0" fmla="*/ 0 w 33"/>
                <a:gd name="T1" fmla="*/ 71 h 71"/>
                <a:gd name="T2" fmla="*/ 0 w 33"/>
                <a:gd name="T3" fmla="*/ 71 h 71"/>
                <a:gd name="T4" fmla="*/ 3 w 33"/>
                <a:gd name="T5" fmla="*/ 71 h 71"/>
                <a:gd name="T6" fmla="*/ 3 w 33"/>
                <a:gd name="T7" fmla="*/ 71 h 71"/>
                <a:gd name="T8" fmla="*/ 3 w 33"/>
                <a:gd name="T9" fmla="*/ 71 h 71"/>
                <a:gd name="T10" fmla="*/ 13 w 33"/>
                <a:gd name="T11" fmla="*/ 69 h 71"/>
                <a:gd name="T12" fmla="*/ 13 w 33"/>
                <a:gd name="T13" fmla="*/ 69 h 71"/>
                <a:gd name="T14" fmla="*/ 13 w 33"/>
                <a:gd name="T15" fmla="*/ 69 h 71"/>
                <a:gd name="T16" fmla="*/ 25 w 33"/>
                <a:gd name="T17" fmla="*/ 61 h 71"/>
                <a:gd name="T18" fmla="*/ 25 w 33"/>
                <a:gd name="T19" fmla="*/ 61 h 71"/>
                <a:gd name="T20" fmla="*/ 25 w 33"/>
                <a:gd name="T21" fmla="*/ 61 h 71"/>
                <a:gd name="T22" fmla="*/ 25 w 33"/>
                <a:gd name="T23" fmla="*/ 61 h 71"/>
                <a:gd name="T24" fmla="*/ 25 w 33"/>
                <a:gd name="T25" fmla="*/ 61 h 71"/>
                <a:gd name="T26" fmla="*/ 25 w 33"/>
                <a:gd name="T27" fmla="*/ 61 h 71"/>
                <a:gd name="T28" fmla="*/ 26 w 33"/>
                <a:gd name="T29" fmla="*/ 60 h 71"/>
                <a:gd name="T30" fmla="*/ 26 w 33"/>
                <a:gd name="T31" fmla="*/ 60 h 71"/>
                <a:gd name="T32" fmla="*/ 26 w 33"/>
                <a:gd name="T33" fmla="*/ 60 h 71"/>
                <a:gd name="T34" fmla="*/ 26 w 33"/>
                <a:gd name="T35" fmla="*/ 60 h 71"/>
                <a:gd name="T36" fmla="*/ 26 w 33"/>
                <a:gd name="T37" fmla="*/ 60 h 71"/>
                <a:gd name="T38" fmla="*/ 26 w 33"/>
                <a:gd name="T39" fmla="*/ 60 h 71"/>
                <a:gd name="T40" fmla="*/ 33 w 33"/>
                <a:gd name="T41" fmla="*/ 50 h 71"/>
                <a:gd name="T42" fmla="*/ 33 w 33"/>
                <a:gd name="T43" fmla="*/ 50 h 71"/>
                <a:gd name="T44" fmla="*/ 32 w 33"/>
                <a:gd name="T45" fmla="*/ 20 h 71"/>
                <a:gd name="T46" fmla="*/ 32 w 33"/>
                <a:gd name="T47" fmla="*/ 20 h 71"/>
                <a:gd name="T48" fmla="*/ 32 w 33"/>
                <a:gd name="T49" fmla="*/ 20 h 71"/>
                <a:gd name="T50" fmla="*/ 32 w 33"/>
                <a:gd name="T51" fmla="*/ 20 h 71"/>
                <a:gd name="T52" fmla="*/ 27 w 33"/>
                <a:gd name="T53" fmla="*/ 13 h 71"/>
                <a:gd name="T54" fmla="*/ 27 w 33"/>
                <a:gd name="T55" fmla="*/ 13 h 71"/>
                <a:gd name="T56" fmla="*/ 27 w 33"/>
                <a:gd name="T57" fmla="*/ 13 h 71"/>
                <a:gd name="T58" fmla="*/ 24 w 33"/>
                <a:gd name="T59" fmla="*/ 9 h 71"/>
                <a:gd name="T60" fmla="*/ 24 w 33"/>
                <a:gd name="T61" fmla="*/ 9 h 71"/>
                <a:gd name="T62" fmla="*/ 23 w 33"/>
                <a:gd name="T63" fmla="*/ 9 h 71"/>
                <a:gd name="T64" fmla="*/ 14 w 33"/>
                <a:gd name="T65" fmla="*/ 3 h 71"/>
                <a:gd name="T66" fmla="*/ 14 w 33"/>
                <a:gd name="T67" fmla="*/ 3 h 71"/>
                <a:gd name="T68" fmla="*/ 3 w 33"/>
                <a:gd name="T69" fmla="*/ 0 h 71"/>
                <a:gd name="T70" fmla="*/ 2 w 33"/>
                <a:gd name="T71" fmla="*/ 0 h 71"/>
                <a:gd name="T72" fmla="*/ 2 w 33"/>
                <a:gd name="T73" fmla="*/ 0 h 71"/>
                <a:gd name="T74" fmla="*/ 0 w 33"/>
                <a:gd name="T75" fmla="*/ 0 h 71"/>
                <a:gd name="T76" fmla="*/ 2 w 33"/>
                <a:gd name="T77"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3" h="71">
                  <a:moveTo>
                    <a:pt x="2" y="71"/>
                  </a:moveTo>
                  <a:cubicBezTo>
                    <a:pt x="2" y="71"/>
                    <a:pt x="1" y="71"/>
                    <a:pt x="0" y="71"/>
                  </a:cubicBezTo>
                  <a:cubicBezTo>
                    <a:pt x="0" y="71"/>
                    <a:pt x="0" y="71"/>
                    <a:pt x="0" y="71"/>
                  </a:cubicBezTo>
                  <a:cubicBezTo>
                    <a:pt x="0" y="71"/>
                    <a:pt x="0" y="71"/>
                    <a:pt x="0" y="71"/>
                  </a:cubicBezTo>
                  <a:cubicBezTo>
                    <a:pt x="1" y="71"/>
                    <a:pt x="2" y="71"/>
                    <a:pt x="2" y="71"/>
                  </a:cubicBezTo>
                  <a:moveTo>
                    <a:pt x="3" y="71"/>
                  </a:moveTo>
                  <a:cubicBezTo>
                    <a:pt x="3" y="71"/>
                    <a:pt x="2" y="71"/>
                    <a:pt x="2" y="71"/>
                  </a:cubicBezTo>
                  <a:cubicBezTo>
                    <a:pt x="2" y="71"/>
                    <a:pt x="3" y="71"/>
                    <a:pt x="3" y="71"/>
                  </a:cubicBezTo>
                  <a:moveTo>
                    <a:pt x="3" y="71"/>
                  </a:moveTo>
                  <a:cubicBezTo>
                    <a:pt x="3" y="71"/>
                    <a:pt x="3" y="71"/>
                    <a:pt x="3" y="71"/>
                  </a:cubicBezTo>
                  <a:cubicBezTo>
                    <a:pt x="3" y="71"/>
                    <a:pt x="3" y="71"/>
                    <a:pt x="3" y="71"/>
                  </a:cubicBezTo>
                  <a:moveTo>
                    <a:pt x="13" y="69"/>
                  </a:moveTo>
                  <a:cubicBezTo>
                    <a:pt x="13" y="69"/>
                    <a:pt x="13" y="69"/>
                    <a:pt x="13" y="69"/>
                  </a:cubicBezTo>
                  <a:cubicBezTo>
                    <a:pt x="13" y="69"/>
                    <a:pt x="13" y="69"/>
                    <a:pt x="13" y="69"/>
                  </a:cubicBezTo>
                  <a:moveTo>
                    <a:pt x="14" y="68"/>
                  </a:moveTo>
                  <a:cubicBezTo>
                    <a:pt x="13" y="68"/>
                    <a:pt x="13" y="68"/>
                    <a:pt x="13" y="69"/>
                  </a:cubicBezTo>
                  <a:cubicBezTo>
                    <a:pt x="13" y="68"/>
                    <a:pt x="13" y="68"/>
                    <a:pt x="14" y="68"/>
                  </a:cubicBezTo>
                  <a:moveTo>
                    <a:pt x="25" y="61"/>
                  </a:moveTo>
                  <a:cubicBezTo>
                    <a:pt x="22" y="64"/>
                    <a:pt x="18" y="67"/>
                    <a:pt x="14" y="68"/>
                  </a:cubicBezTo>
                  <a:cubicBezTo>
                    <a:pt x="18" y="67"/>
                    <a:pt x="21" y="64"/>
                    <a:pt x="25" y="61"/>
                  </a:cubicBezTo>
                  <a:moveTo>
                    <a:pt x="25" y="61"/>
                  </a:moveTo>
                  <a:cubicBezTo>
                    <a:pt x="25" y="61"/>
                    <a:pt x="25" y="61"/>
                    <a:pt x="25" y="61"/>
                  </a:cubicBezTo>
                  <a:cubicBezTo>
                    <a:pt x="25" y="61"/>
                    <a:pt x="25" y="61"/>
                    <a:pt x="25" y="61"/>
                  </a:cubicBezTo>
                  <a:moveTo>
                    <a:pt x="25" y="61"/>
                  </a:moveTo>
                  <a:cubicBezTo>
                    <a:pt x="25" y="61"/>
                    <a:pt x="25" y="61"/>
                    <a:pt x="25" y="61"/>
                  </a:cubicBezTo>
                  <a:cubicBezTo>
                    <a:pt x="25" y="61"/>
                    <a:pt x="25" y="61"/>
                    <a:pt x="25" y="61"/>
                  </a:cubicBezTo>
                  <a:moveTo>
                    <a:pt x="25" y="61"/>
                  </a:moveTo>
                  <a:cubicBezTo>
                    <a:pt x="25" y="61"/>
                    <a:pt x="25" y="61"/>
                    <a:pt x="25" y="61"/>
                  </a:cubicBezTo>
                  <a:cubicBezTo>
                    <a:pt x="25" y="61"/>
                    <a:pt x="25" y="61"/>
                    <a:pt x="25" y="61"/>
                  </a:cubicBezTo>
                  <a:moveTo>
                    <a:pt x="26" y="60"/>
                  </a:moveTo>
                  <a:cubicBezTo>
                    <a:pt x="26" y="60"/>
                    <a:pt x="26" y="60"/>
                    <a:pt x="26" y="60"/>
                  </a:cubicBezTo>
                  <a:cubicBezTo>
                    <a:pt x="26" y="60"/>
                    <a:pt x="26" y="60"/>
                    <a:pt x="26" y="60"/>
                  </a:cubicBezTo>
                  <a:moveTo>
                    <a:pt x="26" y="60"/>
                  </a:moveTo>
                  <a:cubicBezTo>
                    <a:pt x="26" y="60"/>
                    <a:pt x="26" y="60"/>
                    <a:pt x="26" y="60"/>
                  </a:cubicBezTo>
                  <a:cubicBezTo>
                    <a:pt x="26" y="60"/>
                    <a:pt x="26" y="60"/>
                    <a:pt x="26" y="60"/>
                  </a:cubicBezTo>
                  <a:moveTo>
                    <a:pt x="26" y="60"/>
                  </a:moveTo>
                  <a:cubicBezTo>
                    <a:pt x="26" y="60"/>
                    <a:pt x="26" y="60"/>
                    <a:pt x="26" y="60"/>
                  </a:cubicBezTo>
                  <a:cubicBezTo>
                    <a:pt x="26" y="60"/>
                    <a:pt x="26" y="60"/>
                    <a:pt x="26" y="60"/>
                  </a:cubicBezTo>
                  <a:moveTo>
                    <a:pt x="33" y="50"/>
                  </a:moveTo>
                  <a:cubicBezTo>
                    <a:pt x="31" y="54"/>
                    <a:pt x="29" y="57"/>
                    <a:pt x="26" y="60"/>
                  </a:cubicBezTo>
                  <a:cubicBezTo>
                    <a:pt x="29" y="57"/>
                    <a:pt x="31" y="54"/>
                    <a:pt x="33" y="50"/>
                  </a:cubicBezTo>
                  <a:moveTo>
                    <a:pt x="33" y="50"/>
                  </a:moveTo>
                  <a:cubicBezTo>
                    <a:pt x="33" y="50"/>
                    <a:pt x="33" y="50"/>
                    <a:pt x="33" y="50"/>
                  </a:cubicBezTo>
                  <a:cubicBezTo>
                    <a:pt x="33" y="50"/>
                    <a:pt x="33" y="50"/>
                    <a:pt x="33" y="50"/>
                  </a:cubicBezTo>
                  <a:moveTo>
                    <a:pt x="32" y="20"/>
                  </a:moveTo>
                  <a:cubicBezTo>
                    <a:pt x="32" y="20"/>
                    <a:pt x="32" y="20"/>
                    <a:pt x="32" y="20"/>
                  </a:cubicBezTo>
                  <a:cubicBezTo>
                    <a:pt x="32" y="20"/>
                    <a:pt x="32" y="20"/>
                    <a:pt x="32" y="20"/>
                  </a:cubicBezTo>
                  <a:moveTo>
                    <a:pt x="32" y="20"/>
                  </a:moveTo>
                  <a:cubicBezTo>
                    <a:pt x="32" y="20"/>
                    <a:pt x="32" y="20"/>
                    <a:pt x="32" y="20"/>
                  </a:cubicBezTo>
                  <a:cubicBezTo>
                    <a:pt x="32" y="20"/>
                    <a:pt x="32" y="20"/>
                    <a:pt x="32" y="20"/>
                  </a:cubicBezTo>
                  <a:moveTo>
                    <a:pt x="27" y="13"/>
                  </a:moveTo>
                  <a:cubicBezTo>
                    <a:pt x="29" y="15"/>
                    <a:pt x="31" y="18"/>
                    <a:pt x="32" y="20"/>
                  </a:cubicBezTo>
                  <a:cubicBezTo>
                    <a:pt x="31" y="18"/>
                    <a:pt x="29" y="15"/>
                    <a:pt x="27" y="13"/>
                  </a:cubicBezTo>
                  <a:moveTo>
                    <a:pt x="27" y="13"/>
                  </a:moveTo>
                  <a:cubicBezTo>
                    <a:pt x="27" y="13"/>
                    <a:pt x="27" y="13"/>
                    <a:pt x="27" y="13"/>
                  </a:cubicBezTo>
                  <a:cubicBezTo>
                    <a:pt x="27" y="13"/>
                    <a:pt x="27" y="13"/>
                    <a:pt x="27" y="13"/>
                  </a:cubicBezTo>
                  <a:moveTo>
                    <a:pt x="27" y="13"/>
                  </a:moveTo>
                  <a:cubicBezTo>
                    <a:pt x="27" y="13"/>
                    <a:pt x="27" y="13"/>
                    <a:pt x="27" y="13"/>
                  </a:cubicBezTo>
                  <a:cubicBezTo>
                    <a:pt x="27" y="13"/>
                    <a:pt x="27" y="13"/>
                    <a:pt x="27" y="13"/>
                  </a:cubicBezTo>
                  <a:moveTo>
                    <a:pt x="24" y="9"/>
                  </a:moveTo>
                  <a:cubicBezTo>
                    <a:pt x="24" y="9"/>
                    <a:pt x="24" y="9"/>
                    <a:pt x="24" y="9"/>
                  </a:cubicBezTo>
                  <a:cubicBezTo>
                    <a:pt x="24" y="9"/>
                    <a:pt x="24" y="9"/>
                    <a:pt x="24" y="9"/>
                  </a:cubicBezTo>
                  <a:moveTo>
                    <a:pt x="14" y="3"/>
                  </a:moveTo>
                  <a:cubicBezTo>
                    <a:pt x="17" y="4"/>
                    <a:pt x="21" y="6"/>
                    <a:pt x="23" y="9"/>
                  </a:cubicBezTo>
                  <a:cubicBezTo>
                    <a:pt x="21" y="6"/>
                    <a:pt x="17" y="4"/>
                    <a:pt x="14" y="3"/>
                  </a:cubicBezTo>
                  <a:moveTo>
                    <a:pt x="14" y="3"/>
                  </a:moveTo>
                  <a:cubicBezTo>
                    <a:pt x="14" y="3"/>
                    <a:pt x="14" y="3"/>
                    <a:pt x="14" y="3"/>
                  </a:cubicBezTo>
                  <a:cubicBezTo>
                    <a:pt x="14" y="3"/>
                    <a:pt x="14" y="3"/>
                    <a:pt x="14" y="3"/>
                  </a:cubicBezTo>
                  <a:moveTo>
                    <a:pt x="3" y="0"/>
                  </a:moveTo>
                  <a:cubicBezTo>
                    <a:pt x="3" y="0"/>
                    <a:pt x="3" y="0"/>
                    <a:pt x="3" y="0"/>
                  </a:cubicBezTo>
                  <a:cubicBezTo>
                    <a:pt x="3" y="0"/>
                    <a:pt x="3" y="0"/>
                    <a:pt x="3" y="0"/>
                  </a:cubicBezTo>
                  <a:moveTo>
                    <a:pt x="2" y="0"/>
                  </a:moveTo>
                  <a:cubicBezTo>
                    <a:pt x="2" y="0"/>
                    <a:pt x="3" y="0"/>
                    <a:pt x="3" y="0"/>
                  </a:cubicBezTo>
                  <a:cubicBezTo>
                    <a:pt x="3" y="0"/>
                    <a:pt x="2" y="0"/>
                    <a:pt x="2" y="0"/>
                  </a:cubicBezTo>
                  <a:moveTo>
                    <a:pt x="0" y="0"/>
                  </a:moveTo>
                  <a:cubicBezTo>
                    <a:pt x="0" y="0"/>
                    <a:pt x="0" y="0"/>
                    <a:pt x="0" y="0"/>
                  </a:cubicBezTo>
                  <a:cubicBezTo>
                    <a:pt x="0" y="0"/>
                    <a:pt x="0" y="0"/>
                    <a:pt x="0" y="0"/>
                  </a:cubicBezTo>
                  <a:cubicBezTo>
                    <a:pt x="1" y="0"/>
                    <a:pt x="2" y="0"/>
                    <a:pt x="2" y="0"/>
                  </a:cubicBezTo>
                  <a:cubicBezTo>
                    <a:pt x="2" y="0"/>
                    <a:pt x="1" y="0"/>
                    <a:pt x="0" y="0"/>
                  </a:cubicBezTo>
                </a:path>
              </a:pathLst>
            </a:custGeom>
            <a:solidFill>
              <a:srgbClr val="0019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mn-lt"/>
                <a:ea typeface="MS PGothic" panose="020B0600070205080204" pitchFamily="34" charset="-128"/>
              </a:endParaRPr>
            </a:p>
          </p:txBody>
        </p:sp>
        <p:sp>
          <p:nvSpPr>
            <p:cNvPr id="271" name="Freeform 62">
              <a:extLst>
                <a:ext uri="{FF2B5EF4-FFF2-40B4-BE49-F238E27FC236}">
                  <a16:creationId xmlns:a16="http://schemas.microsoft.com/office/drawing/2014/main" id="{32AF7640-EF9A-DD49-82CC-BB6B5FB4BBE3}"/>
                </a:ext>
              </a:extLst>
            </p:cNvPr>
            <p:cNvSpPr>
              <a:spLocks/>
            </p:cNvSpPr>
            <p:nvPr/>
          </p:nvSpPr>
          <p:spPr bwMode="auto">
            <a:xfrm>
              <a:off x="8430709" y="1095375"/>
              <a:ext cx="150813" cy="123825"/>
            </a:xfrm>
            <a:custGeom>
              <a:avLst/>
              <a:gdLst>
                <a:gd name="T0" fmla="*/ 50 w 86"/>
                <a:gd name="T1" fmla="*/ 0 h 71"/>
                <a:gd name="T2" fmla="*/ 50 w 86"/>
                <a:gd name="T3" fmla="*/ 0 h 71"/>
                <a:gd name="T4" fmla="*/ 25 w 86"/>
                <a:gd name="T5" fmla="*/ 11 h 71"/>
                <a:gd name="T6" fmla="*/ 0 w 86"/>
                <a:gd name="T7" fmla="*/ 36 h 71"/>
                <a:gd name="T8" fmla="*/ 25 w 86"/>
                <a:gd name="T9" fmla="*/ 61 h 71"/>
                <a:gd name="T10" fmla="*/ 50 w 86"/>
                <a:gd name="T11" fmla="*/ 71 h 71"/>
                <a:gd name="T12" fmla="*/ 50 w 86"/>
                <a:gd name="T13" fmla="*/ 71 h 71"/>
                <a:gd name="T14" fmla="*/ 52 w 86"/>
                <a:gd name="T15" fmla="*/ 71 h 71"/>
                <a:gd name="T16" fmla="*/ 52 w 86"/>
                <a:gd name="T17" fmla="*/ 71 h 71"/>
                <a:gd name="T18" fmla="*/ 53 w 86"/>
                <a:gd name="T19" fmla="*/ 71 h 71"/>
                <a:gd name="T20" fmla="*/ 53 w 86"/>
                <a:gd name="T21" fmla="*/ 71 h 71"/>
                <a:gd name="T22" fmla="*/ 53 w 86"/>
                <a:gd name="T23" fmla="*/ 71 h 71"/>
                <a:gd name="T24" fmla="*/ 63 w 86"/>
                <a:gd name="T25" fmla="*/ 69 h 71"/>
                <a:gd name="T26" fmla="*/ 63 w 86"/>
                <a:gd name="T27" fmla="*/ 69 h 71"/>
                <a:gd name="T28" fmla="*/ 63 w 86"/>
                <a:gd name="T29" fmla="*/ 69 h 71"/>
                <a:gd name="T30" fmla="*/ 64 w 86"/>
                <a:gd name="T31" fmla="*/ 68 h 71"/>
                <a:gd name="T32" fmla="*/ 64 w 86"/>
                <a:gd name="T33" fmla="*/ 68 h 71"/>
                <a:gd name="T34" fmla="*/ 75 w 86"/>
                <a:gd name="T35" fmla="*/ 61 h 71"/>
                <a:gd name="T36" fmla="*/ 75 w 86"/>
                <a:gd name="T37" fmla="*/ 61 h 71"/>
                <a:gd name="T38" fmla="*/ 75 w 86"/>
                <a:gd name="T39" fmla="*/ 61 h 71"/>
                <a:gd name="T40" fmla="*/ 75 w 86"/>
                <a:gd name="T41" fmla="*/ 61 h 71"/>
                <a:gd name="T42" fmla="*/ 75 w 86"/>
                <a:gd name="T43" fmla="*/ 61 h 71"/>
                <a:gd name="T44" fmla="*/ 75 w 86"/>
                <a:gd name="T45" fmla="*/ 61 h 71"/>
                <a:gd name="T46" fmla="*/ 75 w 86"/>
                <a:gd name="T47" fmla="*/ 61 h 71"/>
                <a:gd name="T48" fmla="*/ 75 w 86"/>
                <a:gd name="T49" fmla="*/ 61 h 71"/>
                <a:gd name="T50" fmla="*/ 75 w 86"/>
                <a:gd name="T51" fmla="*/ 61 h 71"/>
                <a:gd name="T52" fmla="*/ 76 w 86"/>
                <a:gd name="T53" fmla="*/ 60 h 71"/>
                <a:gd name="T54" fmla="*/ 76 w 86"/>
                <a:gd name="T55" fmla="*/ 60 h 71"/>
                <a:gd name="T56" fmla="*/ 76 w 86"/>
                <a:gd name="T57" fmla="*/ 60 h 71"/>
                <a:gd name="T58" fmla="*/ 76 w 86"/>
                <a:gd name="T59" fmla="*/ 60 h 71"/>
                <a:gd name="T60" fmla="*/ 76 w 86"/>
                <a:gd name="T61" fmla="*/ 60 h 71"/>
                <a:gd name="T62" fmla="*/ 76 w 86"/>
                <a:gd name="T63" fmla="*/ 60 h 71"/>
                <a:gd name="T64" fmla="*/ 76 w 86"/>
                <a:gd name="T65" fmla="*/ 60 h 71"/>
                <a:gd name="T66" fmla="*/ 83 w 86"/>
                <a:gd name="T67" fmla="*/ 50 h 71"/>
                <a:gd name="T68" fmla="*/ 83 w 86"/>
                <a:gd name="T69" fmla="*/ 50 h 71"/>
                <a:gd name="T70" fmla="*/ 83 w 86"/>
                <a:gd name="T71" fmla="*/ 50 h 71"/>
                <a:gd name="T72" fmla="*/ 86 w 86"/>
                <a:gd name="T73" fmla="*/ 36 h 71"/>
                <a:gd name="T74" fmla="*/ 82 w 86"/>
                <a:gd name="T75" fmla="*/ 20 h 71"/>
                <a:gd name="T76" fmla="*/ 82 w 86"/>
                <a:gd name="T77" fmla="*/ 20 h 71"/>
                <a:gd name="T78" fmla="*/ 82 w 86"/>
                <a:gd name="T79" fmla="*/ 20 h 71"/>
                <a:gd name="T80" fmla="*/ 82 w 86"/>
                <a:gd name="T81" fmla="*/ 20 h 71"/>
                <a:gd name="T82" fmla="*/ 82 w 86"/>
                <a:gd name="T83" fmla="*/ 20 h 71"/>
                <a:gd name="T84" fmla="*/ 77 w 86"/>
                <a:gd name="T85" fmla="*/ 13 h 71"/>
                <a:gd name="T86" fmla="*/ 77 w 86"/>
                <a:gd name="T87" fmla="*/ 13 h 71"/>
                <a:gd name="T88" fmla="*/ 77 w 86"/>
                <a:gd name="T89" fmla="*/ 13 h 71"/>
                <a:gd name="T90" fmla="*/ 77 w 86"/>
                <a:gd name="T91" fmla="*/ 13 h 71"/>
                <a:gd name="T92" fmla="*/ 77 w 86"/>
                <a:gd name="T93" fmla="*/ 13 h 71"/>
                <a:gd name="T94" fmla="*/ 75 w 86"/>
                <a:gd name="T95" fmla="*/ 11 h 71"/>
                <a:gd name="T96" fmla="*/ 75 w 86"/>
                <a:gd name="T97" fmla="*/ 11 h 71"/>
                <a:gd name="T98" fmla="*/ 74 w 86"/>
                <a:gd name="T99" fmla="*/ 9 h 71"/>
                <a:gd name="T100" fmla="*/ 74 w 86"/>
                <a:gd name="T101" fmla="*/ 9 h 71"/>
                <a:gd name="T102" fmla="*/ 73 w 86"/>
                <a:gd name="T103" fmla="*/ 9 h 71"/>
                <a:gd name="T104" fmla="*/ 64 w 86"/>
                <a:gd name="T105" fmla="*/ 3 h 71"/>
                <a:gd name="T106" fmla="*/ 64 w 86"/>
                <a:gd name="T107" fmla="*/ 3 h 71"/>
                <a:gd name="T108" fmla="*/ 64 w 86"/>
                <a:gd name="T109" fmla="*/ 3 h 71"/>
                <a:gd name="T110" fmla="*/ 53 w 86"/>
                <a:gd name="T111" fmla="*/ 0 h 71"/>
                <a:gd name="T112" fmla="*/ 53 w 86"/>
                <a:gd name="T113" fmla="*/ 0 h 71"/>
                <a:gd name="T114" fmla="*/ 53 w 86"/>
                <a:gd name="T115" fmla="*/ 0 h 71"/>
                <a:gd name="T116" fmla="*/ 52 w 86"/>
                <a:gd name="T117" fmla="*/ 0 h 71"/>
                <a:gd name="T118" fmla="*/ 52 w 86"/>
                <a:gd name="T119" fmla="*/ 0 h 71"/>
                <a:gd name="T120" fmla="*/ 50 w 86"/>
                <a:gd name="T121"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6" h="71">
                  <a:moveTo>
                    <a:pt x="50" y="0"/>
                  </a:moveTo>
                  <a:cubicBezTo>
                    <a:pt x="50" y="0"/>
                    <a:pt x="50" y="0"/>
                    <a:pt x="50" y="0"/>
                  </a:cubicBezTo>
                  <a:cubicBezTo>
                    <a:pt x="41" y="0"/>
                    <a:pt x="32" y="4"/>
                    <a:pt x="25" y="11"/>
                  </a:cubicBezTo>
                  <a:cubicBezTo>
                    <a:pt x="0" y="36"/>
                    <a:pt x="0" y="36"/>
                    <a:pt x="0" y="36"/>
                  </a:cubicBezTo>
                  <a:cubicBezTo>
                    <a:pt x="25" y="61"/>
                    <a:pt x="25" y="61"/>
                    <a:pt x="25" y="61"/>
                  </a:cubicBezTo>
                  <a:cubicBezTo>
                    <a:pt x="32" y="67"/>
                    <a:pt x="41" y="71"/>
                    <a:pt x="50" y="71"/>
                  </a:cubicBezTo>
                  <a:cubicBezTo>
                    <a:pt x="50" y="71"/>
                    <a:pt x="50" y="71"/>
                    <a:pt x="50" y="71"/>
                  </a:cubicBezTo>
                  <a:cubicBezTo>
                    <a:pt x="51" y="71"/>
                    <a:pt x="52" y="71"/>
                    <a:pt x="52" y="71"/>
                  </a:cubicBezTo>
                  <a:cubicBezTo>
                    <a:pt x="52" y="71"/>
                    <a:pt x="52" y="71"/>
                    <a:pt x="52" y="71"/>
                  </a:cubicBezTo>
                  <a:cubicBezTo>
                    <a:pt x="52" y="71"/>
                    <a:pt x="53" y="71"/>
                    <a:pt x="53" y="71"/>
                  </a:cubicBezTo>
                  <a:cubicBezTo>
                    <a:pt x="53" y="71"/>
                    <a:pt x="53" y="71"/>
                    <a:pt x="53" y="71"/>
                  </a:cubicBezTo>
                  <a:cubicBezTo>
                    <a:pt x="53" y="71"/>
                    <a:pt x="53" y="71"/>
                    <a:pt x="53" y="71"/>
                  </a:cubicBezTo>
                  <a:cubicBezTo>
                    <a:pt x="56" y="71"/>
                    <a:pt x="60" y="70"/>
                    <a:pt x="63" y="69"/>
                  </a:cubicBezTo>
                  <a:cubicBezTo>
                    <a:pt x="63" y="69"/>
                    <a:pt x="63" y="69"/>
                    <a:pt x="63" y="69"/>
                  </a:cubicBezTo>
                  <a:cubicBezTo>
                    <a:pt x="63" y="69"/>
                    <a:pt x="63" y="69"/>
                    <a:pt x="63" y="69"/>
                  </a:cubicBezTo>
                  <a:cubicBezTo>
                    <a:pt x="63" y="68"/>
                    <a:pt x="63" y="68"/>
                    <a:pt x="64" y="68"/>
                  </a:cubicBezTo>
                  <a:cubicBezTo>
                    <a:pt x="64" y="68"/>
                    <a:pt x="64" y="68"/>
                    <a:pt x="64" y="68"/>
                  </a:cubicBezTo>
                  <a:cubicBezTo>
                    <a:pt x="68" y="67"/>
                    <a:pt x="72" y="64"/>
                    <a:pt x="75" y="61"/>
                  </a:cubicBezTo>
                  <a:cubicBezTo>
                    <a:pt x="75" y="61"/>
                    <a:pt x="75" y="61"/>
                    <a:pt x="75" y="61"/>
                  </a:cubicBezTo>
                  <a:cubicBezTo>
                    <a:pt x="75" y="61"/>
                    <a:pt x="75" y="61"/>
                    <a:pt x="75" y="61"/>
                  </a:cubicBezTo>
                  <a:cubicBezTo>
                    <a:pt x="75" y="61"/>
                    <a:pt x="75" y="61"/>
                    <a:pt x="75" y="61"/>
                  </a:cubicBezTo>
                  <a:cubicBezTo>
                    <a:pt x="75" y="61"/>
                    <a:pt x="75" y="61"/>
                    <a:pt x="75" y="61"/>
                  </a:cubicBezTo>
                  <a:cubicBezTo>
                    <a:pt x="75" y="61"/>
                    <a:pt x="75" y="61"/>
                    <a:pt x="75" y="61"/>
                  </a:cubicBezTo>
                  <a:cubicBezTo>
                    <a:pt x="75" y="61"/>
                    <a:pt x="75" y="61"/>
                    <a:pt x="75" y="61"/>
                  </a:cubicBezTo>
                  <a:cubicBezTo>
                    <a:pt x="75" y="61"/>
                    <a:pt x="75" y="61"/>
                    <a:pt x="75" y="61"/>
                  </a:cubicBezTo>
                  <a:cubicBezTo>
                    <a:pt x="75" y="61"/>
                    <a:pt x="75" y="61"/>
                    <a:pt x="75" y="61"/>
                  </a:cubicBezTo>
                  <a:cubicBezTo>
                    <a:pt x="75" y="61"/>
                    <a:pt x="75" y="61"/>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9" y="57"/>
                    <a:pt x="81" y="54"/>
                    <a:pt x="83" y="50"/>
                  </a:cubicBezTo>
                  <a:cubicBezTo>
                    <a:pt x="83" y="50"/>
                    <a:pt x="83" y="50"/>
                    <a:pt x="83" y="50"/>
                  </a:cubicBezTo>
                  <a:cubicBezTo>
                    <a:pt x="83" y="50"/>
                    <a:pt x="83" y="50"/>
                    <a:pt x="83" y="50"/>
                  </a:cubicBezTo>
                  <a:cubicBezTo>
                    <a:pt x="85" y="45"/>
                    <a:pt x="86" y="40"/>
                    <a:pt x="86" y="36"/>
                  </a:cubicBezTo>
                  <a:cubicBezTo>
                    <a:pt x="86" y="30"/>
                    <a:pt x="85" y="25"/>
                    <a:pt x="82" y="20"/>
                  </a:cubicBezTo>
                  <a:cubicBezTo>
                    <a:pt x="82" y="20"/>
                    <a:pt x="82" y="20"/>
                    <a:pt x="82" y="20"/>
                  </a:cubicBezTo>
                  <a:cubicBezTo>
                    <a:pt x="82" y="20"/>
                    <a:pt x="82" y="20"/>
                    <a:pt x="82" y="20"/>
                  </a:cubicBezTo>
                  <a:cubicBezTo>
                    <a:pt x="82" y="20"/>
                    <a:pt x="82" y="20"/>
                    <a:pt x="82" y="20"/>
                  </a:cubicBezTo>
                  <a:cubicBezTo>
                    <a:pt x="82" y="20"/>
                    <a:pt x="82" y="20"/>
                    <a:pt x="82" y="20"/>
                  </a:cubicBezTo>
                  <a:cubicBezTo>
                    <a:pt x="81" y="18"/>
                    <a:pt x="79" y="15"/>
                    <a:pt x="77" y="13"/>
                  </a:cubicBezTo>
                  <a:cubicBezTo>
                    <a:pt x="77" y="13"/>
                    <a:pt x="77" y="13"/>
                    <a:pt x="77" y="13"/>
                  </a:cubicBezTo>
                  <a:cubicBezTo>
                    <a:pt x="77" y="13"/>
                    <a:pt x="77" y="13"/>
                    <a:pt x="77" y="13"/>
                  </a:cubicBezTo>
                  <a:cubicBezTo>
                    <a:pt x="77" y="13"/>
                    <a:pt x="77" y="13"/>
                    <a:pt x="77" y="13"/>
                  </a:cubicBezTo>
                  <a:cubicBezTo>
                    <a:pt x="77" y="13"/>
                    <a:pt x="77" y="13"/>
                    <a:pt x="77" y="13"/>
                  </a:cubicBezTo>
                  <a:cubicBezTo>
                    <a:pt x="77" y="12"/>
                    <a:pt x="76" y="11"/>
                    <a:pt x="75" y="11"/>
                  </a:cubicBezTo>
                  <a:cubicBezTo>
                    <a:pt x="75" y="11"/>
                    <a:pt x="75" y="11"/>
                    <a:pt x="75" y="11"/>
                  </a:cubicBezTo>
                  <a:cubicBezTo>
                    <a:pt x="75" y="10"/>
                    <a:pt x="74" y="10"/>
                    <a:pt x="74" y="9"/>
                  </a:cubicBezTo>
                  <a:cubicBezTo>
                    <a:pt x="74" y="9"/>
                    <a:pt x="74" y="9"/>
                    <a:pt x="74" y="9"/>
                  </a:cubicBezTo>
                  <a:cubicBezTo>
                    <a:pt x="73" y="9"/>
                    <a:pt x="73" y="9"/>
                    <a:pt x="73" y="9"/>
                  </a:cubicBezTo>
                  <a:cubicBezTo>
                    <a:pt x="71" y="6"/>
                    <a:pt x="67" y="4"/>
                    <a:pt x="64" y="3"/>
                  </a:cubicBezTo>
                  <a:cubicBezTo>
                    <a:pt x="64" y="3"/>
                    <a:pt x="64" y="3"/>
                    <a:pt x="64" y="3"/>
                  </a:cubicBezTo>
                  <a:cubicBezTo>
                    <a:pt x="64" y="3"/>
                    <a:pt x="64" y="3"/>
                    <a:pt x="64" y="3"/>
                  </a:cubicBezTo>
                  <a:cubicBezTo>
                    <a:pt x="60" y="2"/>
                    <a:pt x="57" y="1"/>
                    <a:pt x="53" y="0"/>
                  </a:cubicBezTo>
                  <a:cubicBezTo>
                    <a:pt x="53" y="0"/>
                    <a:pt x="53" y="0"/>
                    <a:pt x="53" y="0"/>
                  </a:cubicBezTo>
                  <a:cubicBezTo>
                    <a:pt x="53" y="0"/>
                    <a:pt x="53" y="0"/>
                    <a:pt x="53" y="0"/>
                  </a:cubicBezTo>
                  <a:cubicBezTo>
                    <a:pt x="53" y="0"/>
                    <a:pt x="52" y="0"/>
                    <a:pt x="52" y="0"/>
                  </a:cubicBezTo>
                  <a:cubicBezTo>
                    <a:pt x="52" y="0"/>
                    <a:pt x="52" y="0"/>
                    <a:pt x="52" y="0"/>
                  </a:cubicBezTo>
                  <a:cubicBezTo>
                    <a:pt x="52" y="0"/>
                    <a:pt x="51" y="0"/>
                    <a:pt x="50" y="0"/>
                  </a:cubicBezTo>
                </a:path>
              </a:pathLst>
            </a:custGeom>
            <a:solidFill>
              <a:schemeClr val="accent3">
                <a:lumMod val="50000"/>
              </a:schemeClr>
            </a:solidFill>
            <a:ln>
              <a:solidFill>
                <a:schemeClr val="accent3">
                  <a:lumMod val="50000"/>
                </a:schemeClr>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mn-lt"/>
                <a:ea typeface="MS PGothic" panose="020B0600070205080204" pitchFamily="34" charset="-128"/>
              </a:endParaRPr>
            </a:p>
          </p:txBody>
        </p:sp>
      </p:grpSp>
      <p:sp>
        <p:nvSpPr>
          <p:cNvPr id="272" name="TextBox 3">
            <a:extLst>
              <a:ext uri="{FF2B5EF4-FFF2-40B4-BE49-F238E27FC236}">
                <a16:creationId xmlns:a16="http://schemas.microsoft.com/office/drawing/2014/main" id="{A68A52DD-D1E8-5844-B9CB-0801447A4BF7}"/>
              </a:ext>
            </a:extLst>
          </p:cNvPr>
          <p:cNvSpPr txBox="1"/>
          <p:nvPr/>
        </p:nvSpPr>
        <p:spPr>
          <a:xfrm>
            <a:off x="1017638" y="1001571"/>
            <a:ext cx="1449689" cy="369332"/>
          </a:xfrm>
          <a:prstGeom prst="rect">
            <a:avLst/>
          </a:prstGeom>
          <a:noFill/>
        </p:spPr>
        <p:txBody>
          <a:bodyPr wrap="square" rtlCol="0">
            <a:spAutoFit/>
          </a:body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1" lang="ja-JP" altLang="en-US" sz="1800" b="0" i="0" u="none" strike="noStrike" kern="1200" cap="none" spc="0" normalizeH="0" baseline="0" noProof="0">
                <a:ln>
                  <a:noFill/>
                </a:ln>
                <a:solidFill>
                  <a:srgbClr val="282828"/>
                </a:solidFill>
                <a:effectLst/>
                <a:uLnTx/>
                <a:uFillTx/>
                <a:latin typeface="+mn-lt"/>
                <a:ea typeface="MS PGothic" panose="020B0600070205080204" pitchFamily="34" charset="-128"/>
              </a:rPr>
              <a:t>これまで</a:t>
            </a:r>
          </a:p>
        </p:txBody>
      </p:sp>
      <p:sp>
        <p:nvSpPr>
          <p:cNvPr id="273" name="TextBox 153">
            <a:extLst>
              <a:ext uri="{FF2B5EF4-FFF2-40B4-BE49-F238E27FC236}">
                <a16:creationId xmlns:a16="http://schemas.microsoft.com/office/drawing/2014/main" id="{26C3DAE6-95F7-7E42-B4C7-7898F30B5939}"/>
              </a:ext>
            </a:extLst>
          </p:cNvPr>
          <p:cNvSpPr txBox="1"/>
          <p:nvPr/>
        </p:nvSpPr>
        <p:spPr>
          <a:xfrm>
            <a:off x="6103839" y="1001571"/>
            <a:ext cx="1130401" cy="369332"/>
          </a:xfrm>
          <a:prstGeom prst="rect">
            <a:avLst/>
          </a:prstGeom>
          <a:noFill/>
        </p:spPr>
        <p:txBody>
          <a:bodyPr wrap="square" rtlCol="0">
            <a:spAutoFit/>
          </a:body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1" lang="ja-JP" altLang="en-US" sz="1800" b="0" i="0" u="none" strike="noStrike" kern="1200" cap="none" spc="0" normalizeH="0" baseline="0" noProof="0">
                <a:ln>
                  <a:noFill/>
                </a:ln>
                <a:solidFill>
                  <a:srgbClr val="282828"/>
                </a:solidFill>
                <a:effectLst/>
                <a:uLnTx/>
                <a:uFillTx/>
                <a:latin typeface="+mn-lt"/>
                <a:ea typeface="MS PGothic" panose="020B0600070205080204" pitchFamily="34" charset="-128"/>
              </a:rPr>
              <a:t>これから</a:t>
            </a:r>
          </a:p>
        </p:txBody>
      </p:sp>
      <p:grpSp>
        <p:nvGrpSpPr>
          <p:cNvPr id="274" name="Group 5">
            <a:extLst>
              <a:ext uri="{FF2B5EF4-FFF2-40B4-BE49-F238E27FC236}">
                <a16:creationId xmlns:a16="http://schemas.microsoft.com/office/drawing/2014/main" id="{AEDD52C1-F54E-8C41-A263-2B0566D62CFC}"/>
              </a:ext>
            </a:extLst>
          </p:cNvPr>
          <p:cNvGrpSpPr/>
          <p:nvPr/>
        </p:nvGrpSpPr>
        <p:grpSpPr>
          <a:xfrm>
            <a:off x="5207742" y="4190705"/>
            <a:ext cx="735313" cy="553618"/>
            <a:chOff x="5191126" y="4047955"/>
            <a:chExt cx="735313" cy="553618"/>
          </a:xfrm>
        </p:grpSpPr>
        <p:sp>
          <p:nvSpPr>
            <p:cNvPr id="275" name="TextBox 66">
              <a:extLst>
                <a:ext uri="{FF2B5EF4-FFF2-40B4-BE49-F238E27FC236}">
                  <a16:creationId xmlns:a16="http://schemas.microsoft.com/office/drawing/2014/main" id="{1CC361DE-D715-5345-94ED-FC3FB6EE7B97}"/>
                </a:ext>
              </a:extLst>
            </p:cNvPr>
            <p:cNvSpPr txBox="1"/>
            <p:nvPr/>
          </p:nvSpPr>
          <p:spPr>
            <a:xfrm>
              <a:off x="5270490" y="4047955"/>
              <a:ext cx="655949" cy="246221"/>
            </a:xfrm>
            <a:prstGeom prst="rect">
              <a:avLst/>
            </a:prstGeom>
            <a:noFill/>
          </p:spPr>
          <p:txBody>
            <a:bodyPr wrap="none" rtlCol="0">
              <a:spAutoFit/>
            </a:bodyPr>
            <a:lstStyle/>
            <a:p>
              <a:pPr marL="0" marR="0" lvl="0" indent="0" algn="l" defTabSz="457178" rtl="0" eaLnBrk="1" fontAlgn="base" latinLnBrk="0" hangingPunct="1">
                <a:lnSpc>
                  <a:spcPct val="100000"/>
                </a:lnSpc>
                <a:spcBef>
                  <a:spcPct val="0"/>
                </a:spcBef>
                <a:spcAft>
                  <a:spcPct val="0"/>
                </a:spcAft>
                <a:buClrTx/>
                <a:buSzTx/>
                <a:buFontTx/>
                <a:buNone/>
                <a:tabLst/>
                <a:defRPr/>
              </a:pPr>
              <a:r>
                <a:rPr kumimoji="0" lang="en-US" altLang="ja-JP" sz="1000" b="0" i="0" u="none" strike="noStrike" kern="1200" cap="none" spc="0" normalizeH="0" baseline="0" noProof="0" dirty="0">
                  <a:ln>
                    <a:noFill/>
                  </a:ln>
                  <a:solidFill>
                    <a:srgbClr val="FFFFFF"/>
                  </a:solidFill>
                  <a:effectLst/>
                  <a:uLnTx/>
                  <a:uFillTx/>
                  <a:latin typeface="+mn-lt"/>
                  <a:ea typeface="MS PGothic" panose="020B0600070205080204" pitchFamily="34" charset="-128"/>
                  <a:cs typeface="CiscoSans Light" charset="0"/>
                </a:rPr>
                <a:t>C2960L</a:t>
              </a:r>
              <a:endParaRPr kumimoji="0" lang="en-US" sz="1000" b="0" i="0" u="none" strike="noStrike" kern="1200" cap="none" spc="0" normalizeH="0" baseline="0" noProof="0" dirty="0">
                <a:ln>
                  <a:noFill/>
                </a:ln>
                <a:solidFill>
                  <a:srgbClr val="FFFFFF"/>
                </a:solidFill>
                <a:effectLst/>
                <a:uLnTx/>
                <a:uFillTx/>
                <a:latin typeface="+mn-lt"/>
                <a:ea typeface="MS PGothic" panose="020B0600070205080204" pitchFamily="34" charset="-128"/>
                <a:cs typeface="CiscoSans Light" charset="0"/>
              </a:endParaRPr>
            </a:p>
          </p:txBody>
        </p:sp>
        <p:pic>
          <p:nvPicPr>
            <p:cNvPr id="276" name="Picture 4">
              <a:extLst>
                <a:ext uri="{FF2B5EF4-FFF2-40B4-BE49-F238E27FC236}">
                  <a16:creationId xmlns:a16="http://schemas.microsoft.com/office/drawing/2014/main" id="{0E44AAF9-6B68-6841-8C69-BB29289FA0C9}"/>
                </a:ext>
              </a:extLst>
            </p:cNvPr>
            <p:cNvPicPr>
              <a:picLocks noChangeAspect="1"/>
            </p:cNvPicPr>
            <p:nvPr/>
          </p:nvPicPr>
          <p:blipFill rotWithShape="1">
            <a:blip r:embed="rId14" cstate="print">
              <a:extLst>
                <a:ext uri="{28A0092B-C50C-407E-A947-70E740481C1C}">
                  <a14:useLocalDpi xmlns:a14="http://schemas.microsoft.com/office/drawing/2010/main"/>
                </a:ext>
              </a:extLst>
            </a:blip>
            <a:srcRect/>
            <a:stretch/>
          </p:blipFill>
          <p:spPr>
            <a:xfrm>
              <a:off x="5191126" y="4418109"/>
              <a:ext cx="687657" cy="183464"/>
            </a:xfrm>
            <a:prstGeom prst="rect">
              <a:avLst/>
            </a:prstGeom>
          </p:spPr>
        </p:pic>
        <p:pic>
          <p:nvPicPr>
            <p:cNvPr id="277" name="Picture 5">
              <a:extLst>
                <a:ext uri="{FF2B5EF4-FFF2-40B4-BE49-F238E27FC236}">
                  <a16:creationId xmlns:a16="http://schemas.microsoft.com/office/drawing/2014/main" id="{76A53041-B4F7-2A44-938E-95163056681E}"/>
                </a:ext>
              </a:extLst>
            </p:cNvPr>
            <p:cNvPicPr>
              <a:picLocks noChangeAspect="1"/>
            </p:cNvPicPr>
            <p:nvPr/>
          </p:nvPicPr>
          <p:blipFill rotWithShape="1">
            <a:blip r:embed="rId15" cstate="print">
              <a:extLst>
                <a:ext uri="{28A0092B-C50C-407E-A947-70E740481C1C}">
                  <a14:useLocalDpi xmlns:a14="http://schemas.microsoft.com/office/drawing/2010/main"/>
                </a:ext>
              </a:extLst>
            </a:blip>
            <a:srcRect/>
            <a:stretch/>
          </p:blipFill>
          <p:spPr>
            <a:xfrm>
              <a:off x="5192198" y="4296446"/>
              <a:ext cx="691926" cy="186176"/>
            </a:xfrm>
            <a:prstGeom prst="rect">
              <a:avLst/>
            </a:prstGeom>
          </p:spPr>
        </p:pic>
      </p:grpSp>
      <p:pic>
        <p:nvPicPr>
          <p:cNvPr id="278" name="Picture 4">
            <a:extLst>
              <a:ext uri="{FF2B5EF4-FFF2-40B4-BE49-F238E27FC236}">
                <a16:creationId xmlns:a16="http://schemas.microsoft.com/office/drawing/2014/main" id="{05847C0D-AE27-FD4C-98A5-5F3E7986C3BA}"/>
              </a:ext>
            </a:extLst>
          </p:cNvPr>
          <p:cNvPicPr>
            <a:picLocks noChangeAspect="1"/>
          </p:cNvPicPr>
          <p:nvPr/>
        </p:nvPicPr>
        <p:blipFill rotWithShape="1">
          <a:blip r:embed="rId14" cstate="print">
            <a:extLst>
              <a:ext uri="{28A0092B-C50C-407E-A947-70E740481C1C}">
                <a14:useLocalDpi xmlns:a14="http://schemas.microsoft.com/office/drawing/2010/main"/>
              </a:ext>
            </a:extLst>
          </a:blip>
          <a:srcRect/>
          <a:stretch/>
        </p:blipFill>
        <p:spPr>
          <a:xfrm>
            <a:off x="2140571" y="4542531"/>
            <a:ext cx="687657" cy="183464"/>
          </a:xfrm>
          <a:prstGeom prst="rect">
            <a:avLst/>
          </a:prstGeom>
        </p:spPr>
      </p:pic>
      <p:pic>
        <p:nvPicPr>
          <p:cNvPr id="279" name="Picture 5">
            <a:extLst>
              <a:ext uri="{FF2B5EF4-FFF2-40B4-BE49-F238E27FC236}">
                <a16:creationId xmlns:a16="http://schemas.microsoft.com/office/drawing/2014/main" id="{2FF0ADE7-C6C0-1744-9B06-33C45889A546}"/>
              </a:ext>
            </a:extLst>
          </p:cNvPr>
          <p:cNvPicPr>
            <a:picLocks noChangeAspect="1"/>
          </p:cNvPicPr>
          <p:nvPr/>
        </p:nvPicPr>
        <p:blipFill rotWithShape="1">
          <a:blip r:embed="rId15" cstate="print">
            <a:extLst>
              <a:ext uri="{28A0092B-C50C-407E-A947-70E740481C1C}">
                <a14:useLocalDpi xmlns:a14="http://schemas.microsoft.com/office/drawing/2010/main"/>
              </a:ext>
            </a:extLst>
          </a:blip>
          <a:srcRect/>
          <a:stretch/>
        </p:blipFill>
        <p:spPr>
          <a:xfrm>
            <a:off x="2141642" y="4420867"/>
            <a:ext cx="691926" cy="186176"/>
          </a:xfrm>
          <a:prstGeom prst="rect">
            <a:avLst/>
          </a:prstGeom>
        </p:spPr>
      </p:pic>
      <p:sp>
        <p:nvSpPr>
          <p:cNvPr id="280" name="Rectangle 3">
            <a:extLst>
              <a:ext uri="{FF2B5EF4-FFF2-40B4-BE49-F238E27FC236}">
                <a16:creationId xmlns:a16="http://schemas.microsoft.com/office/drawing/2014/main" id="{065BB03A-18E6-7D4E-BD97-E80BFD361B36}"/>
              </a:ext>
            </a:extLst>
          </p:cNvPr>
          <p:cNvSpPr>
            <a:spLocks noChangeArrowheads="1"/>
          </p:cNvSpPr>
          <p:nvPr/>
        </p:nvSpPr>
        <p:spPr bwMode="auto">
          <a:xfrm>
            <a:off x="270215" y="3838118"/>
            <a:ext cx="1731297" cy="154276"/>
          </a:xfrm>
          <a:prstGeom prst="rect">
            <a:avLst/>
          </a:prstGeom>
          <a:noFill/>
          <a:ln w="19050">
            <a:noFill/>
            <a:miter lim="800000"/>
            <a:headEnd/>
            <a:tailEnd/>
          </a:ln>
          <a:effectLst/>
        </p:spPr>
        <p:txBody>
          <a:bodyPr lIns="68589" tIns="34295" rIns="68589" bIns="34295" anchor="ctr" anchorCtr="1"/>
          <a:lstStyle/>
          <a:p>
            <a:pPr marL="0" marR="0" lvl="0" indent="0" algn="ctr" defTabSz="610827" rtl="0" eaLnBrk="1" fontAlgn="base" latinLnBrk="0" hangingPunct="1">
              <a:lnSpc>
                <a:spcPct val="100000"/>
              </a:lnSpc>
              <a:spcBef>
                <a:spcPct val="0"/>
              </a:spcBef>
              <a:spcAft>
                <a:spcPct val="0"/>
              </a:spcAft>
              <a:buClrTx/>
              <a:buSzTx/>
              <a:buFontTx/>
              <a:buNone/>
              <a:tabLst/>
              <a:defRPr/>
            </a:pPr>
            <a:r>
              <a:rPr kumimoji="0" lang="en-US" sz="1300" b="0" i="0" u="none" strike="noStrike" kern="1200" cap="none" spc="0" normalizeH="0" baseline="0" noProof="0">
                <a:ln>
                  <a:noFill/>
                </a:ln>
                <a:solidFill>
                  <a:srgbClr val="282828"/>
                </a:solidFill>
                <a:effectLst/>
                <a:uLnTx/>
                <a:uFillTx/>
                <a:latin typeface="+mn-lt"/>
                <a:ea typeface="MS PGothic" panose="020B0600070205080204" pitchFamily="34" charset="-128"/>
                <a:cs typeface="CiscoSans Light" charset="0"/>
              </a:rPr>
              <a:t>Access (24 /48 port)</a:t>
            </a:r>
          </a:p>
        </p:txBody>
      </p:sp>
      <p:grpSp>
        <p:nvGrpSpPr>
          <p:cNvPr id="282" name="Group 159">
            <a:extLst>
              <a:ext uri="{FF2B5EF4-FFF2-40B4-BE49-F238E27FC236}">
                <a16:creationId xmlns:a16="http://schemas.microsoft.com/office/drawing/2014/main" id="{F7C0A3CF-B3C7-B246-BE8D-E92137BF3617}"/>
              </a:ext>
            </a:extLst>
          </p:cNvPr>
          <p:cNvGrpSpPr>
            <a:grpSpLocks noChangeAspect="1"/>
          </p:cNvGrpSpPr>
          <p:nvPr/>
        </p:nvGrpSpPr>
        <p:grpSpPr>
          <a:xfrm>
            <a:off x="3607480" y="1620503"/>
            <a:ext cx="661849" cy="280687"/>
            <a:chOff x="7413625" y="909638"/>
            <a:chExt cx="1167897" cy="495300"/>
          </a:xfrm>
        </p:grpSpPr>
        <p:sp>
          <p:nvSpPr>
            <p:cNvPr id="283" name="Freeform 56">
              <a:extLst>
                <a:ext uri="{FF2B5EF4-FFF2-40B4-BE49-F238E27FC236}">
                  <a16:creationId xmlns:a16="http://schemas.microsoft.com/office/drawing/2014/main" id="{F4444404-5A86-BC4D-BE40-06A92ADDC1E7}"/>
                </a:ext>
              </a:extLst>
            </p:cNvPr>
            <p:cNvSpPr>
              <a:spLocks noEditPoints="1"/>
            </p:cNvSpPr>
            <p:nvPr/>
          </p:nvSpPr>
          <p:spPr bwMode="auto">
            <a:xfrm>
              <a:off x="7413625" y="1095375"/>
              <a:ext cx="1160463" cy="123825"/>
            </a:xfrm>
            <a:custGeom>
              <a:avLst/>
              <a:gdLst>
                <a:gd name="T0" fmla="*/ 654 w 664"/>
                <a:gd name="T1" fmla="*/ 60 h 71"/>
                <a:gd name="T2" fmla="*/ 653 w 664"/>
                <a:gd name="T3" fmla="*/ 61 h 71"/>
                <a:gd name="T4" fmla="*/ 653 w 664"/>
                <a:gd name="T5" fmla="*/ 61 h 71"/>
                <a:gd name="T6" fmla="*/ 654 w 664"/>
                <a:gd name="T7" fmla="*/ 60 h 71"/>
                <a:gd name="T8" fmla="*/ 654 w 664"/>
                <a:gd name="T9" fmla="*/ 60 h 71"/>
                <a:gd name="T10" fmla="*/ 654 w 664"/>
                <a:gd name="T11" fmla="*/ 60 h 71"/>
                <a:gd name="T12" fmla="*/ 654 w 664"/>
                <a:gd name="T13" fmla="*/ 60 h 71"/>
                <a:gd name="T14" fmla="*/ 654 w 664"/>
                <a:gd name="T15" fmla="*/ 60 h 71"/>
                <a:gd name="T16" fmla="*/ 654 w 664"/>
                <a:gd name="T17" fmla="*/ 60 h 71"/>
                <a:gd name="T18" fmla="*/ 654 w 664"/>
                <a:gd name="T19" fmla="*/ 60 h 71"/>
                <a:gd name="T20" fmla="*/ 654 w 664"/>
                <a:gd name="T21" fmla="*/ 60 h 71"/>
                <a:gd name="T22" fmla="*/ 654 w 664"/>
                <a:gd name="T23" fmla="*/ 60 h 71"/>
                <a:gd name="T24" fmla="*/ 654 w 664"/>
                <a:gd name="T25" fmla="*/ 60 h 71"/>
                <a:gd name="T26" fmla="*/ 661 w 664"/>
                <a:gd name="T27" fmla="*/ 50 h 71"/>
                <a:gd name="T28" fmla="*/ 661 w 664"/>
                <a:gd name="T29" fmla="*/ 50 h 71"/>
                <a:gd name="T30" fmla="*/ 661 w 664"/>
                <a:gd name="T31" fmla="*/ 50 h 71"/>
                <a:gd name="T32" fmla="*/ 660 w 664"/>
                <a:gd name="T33" fmla="*/ 20 h 71"/>
                <a:gd name="T34" fmla="*/ 664 w 664"/>
                <a:gd name="T35" fmla="*/ 36 h 71"/>
                <a:gd name="T36" fmla="*/ 661 w 664"/>
                <a:gd name="T37" fmla="*/ 50 h 71"/>
                <a:gd name="T38" fmla="*/ 664 w 664"/>
                <a:gd name="T39" fmla="*/ 36 h 71"/>
                <a:gd name="T40" fmla="*/ 660 w 664"/>
                <a:gd name="T41" fmla="*/ 20 h 71"/>
                <a:gd name="T42" fmla="*/ 660 w 664"/>
                <a:gd name="T43" fmla="*/ 20 h 71"/>
                <a:gd name="T44" fmla="*/ 660 w 664"/>
                <a:gd name="T45" fmla="*/ 20 h 71"/>
                <a:gd name="T46" fmla="*/ 660 w 664"/>
                <a:gd name="T47" fmla="*/ 20 h 71"/>
                <a:gd name="T48" fmla="*/ 660 w 664"/>
                <a:gd name="T49" fmla="*/ 20 h 71"/>
                <a:gd name="T50" fmla="*/ 660 w 664"/>
                <a:gd name="T51" fmla="*/ 20 h 71"/>
                <a:gd name="T52" fmla="*/ 660 w 664"/>
                <a:gd name="T53" fmla="*/ 20 h 71"/>
                <a:gd name="T54" fmla="*/ 655 w 664"/>
                <a:gd name="T55" fmla="*/ 13 h 71"/>
                <a:gd name="T56" fmla="*/ 655 w 664"/>
                <a:gd name="T57" fmla="*/ 13 h 71"/>
                <a:gd name="T58" fmla="*/ 655 w 664"/>
                <a:gd name="T59" fmla="*/ 13 h 71"/>
                <a:gd name="T60" fmla="*/ 655 w 664"/>
                <a:gd name="T61" fmla="*/ 13 h 71"/>
                <a:gd name="T62" fmla="*/ 655 w 664"/>
                <a:gd name="T63" fmla="*/ 13 h 71"/>
                <a:gd name="T64" fmla="*/ 655 w 664"/>
                <a:gd name="T65" fmla="*/ 13 h 71"/>
                <a:gd name="T66" fmla="*/ 653 w 664"/>
                <a:gd name="T67" fmla="*/ 10 h 71"/>
                <a:gd name="T68" fmla="*/ 653 w 664"/>
                <a:gd name="T69" fmla="*/ 11 h 71"/>
                <a:gd name="T70" fmla="*/ 653 w 664"/>
                <a:gd name="T71" fmla="*/ 11 h 71"/>
                <a:gd name="T72" fmla="*/ 655 w 664"/>
                <a:gd name="T73" fmla="*/ 13 h 71"/>
                <a:gd name="T74" fmla="*/ 653 w 664"/>
                <a:gd name="T75" fmla="*/ 10 h 71"/>
                <a:gd name="T76" fmla="*/ 543 w 664"/>
                <a:gd name="T77" fmla="*/ 0 h 71"/>
                <a:gd name="T78" fmla="*/ 35 w 664"/>
                <a:gd name="T79" fmla="*/ 0 h 71"/>
                <a:gd name="T80" fmla="*/ 0 w 664"/>
                <a:gd name="T81" fmla="*/ 36 h 71"/>
                <a:gd name="T82" fmla="*/ 35 w 664"/>
                <a:gd name="T83" fmla="*/ 71 h 71"/>
                <a:gd name="T84" fmla="*/ 543 w 664"/>
                <a:gd name="T85" fmla="*/ 71 h 71"/>
                <a:gd name="T86" fmla="*/ 578 w 664"/>
                <a:gd name="T87" fmla="*/ 36 h 71"/>
                <a:gd name="T88" fmla="*/ 543 w 664"/>
                <a:gd name="T89"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64" h="71">
                  <a:moveTo>
                    <a:pt x="654" y="60"/>
                  </a:moveTo>
                  <a:cubicBezTo>
                    <a:pt x="653" y="61"/>
                    <a:pt x="653" y="61"/>
                    <a:pt x="653" y="61"/>
                  </a:cubicBezTo>
                  <a:cubicBezTo>
                    <a:pt x="653" y="61"/>
                    <a:pt x="653" y="61"/>
                    <a:pt x="653" y="61"/>
                  </a:cubicBezTo>
                  <a:cubicBezTo>
                    <a:pt x="653" y="61"/>
                    <a:pt x="653" y="61"/>
                    <a:pt x="654" y="60"/>
                  </a:cubicBezTo>
                  <a:moveTo>
                    <a:pt x="654" y="60"/>
                  </a:moveTo>
                  <a:cubicBezTo>
                    <a:pt x="654" y="60"/>
                    <a:pt x="654" y="60"/>
                    <a:pt x="654" y="60"/>
                  </a:cubicBezTo>
                  <a:cubicBezTo>
                    <a:pt x="654" y="60"/>
                    <a:pt x="654" y="60"/>
                    <a:pt x="654" y="60"/>
                  </a:cubicBezTo>
                  <a:moveTo>
                    <a:pt x="654" y="60"/>
                  </a:moveTo>
                  <a:cubicBezTo>
                    <a:pt x="654" y="60"/>
                    <a:pt x="654" y="60"/>
                    <a:pt x="654" y="60"/>
                  </a:cubicBezTo>
                  <a:cubicBezTo>
                    <a:pt x="654" y="60"/>
                    <a:pt x="654" y="60"/>
                    <a:pt x="654" y="60"/>
                  </a:cubicBezTo>
                  <a:moveTo>
                    <a:pt x="654" y="60"/>
                  </a:moveTo>
                  <a:cubicBezTo>
                    <a:pt x="654" y="60"/>
                    <a:pt x="654" y="60"/>
                    <a:pt x="654" y="60"/>
                  </a:cubicBezTo>
                  <a:cubicBezTo>
                    <a:pt x="654" y="60"/>
                    <a:pt x="654" y="60"/>
                    <a:pt x="654" y="60"/>
                  </a:cubicBezTo>
                  <a:moveTo>
                    <a:pt x="661" y="50"/>
                  </a:moveTo>
                  <a:cubicBezTo>
                    <a:pt x="661" y="50"/>
                    <a:pt x="661" y="50"/>
                    <a:pt x="661" y="50"/>
                  </a:cubicBezTo>
                  <a:cubicBezTo>
                    <a:pt x="661" y="50"/>
                    <a:pt x="661" y="50"/>
                    <a:pt x="661" y="50"/>
                  </a:cubicBezTo>
                  <a:moveTo>
                    <a:pt x="660" y="20"/>
                  </a:moveTo>
                  <a:cubicBezTo>
                    <a:pt x="663" y="25"/>
                    <a:pt x="664" y="30"/>
                    <a:pt x="664" y="36"/>
                  </a:cubicBezTo>
                  <a:cubicBezTo>
                    <a:pt x="664" y="40"/>
                    <a:pt x="663" y="45"/>
                    <a:pt x="661" y="50"/>
                  </a:cubicBezTo>
                  <a:cubicBezTo>
                    <a:pt x="663" y="45"/>
                    <a:pt x="664" y="41"/>
                    <a:pt x="664" y="36"/>
                  </a:cubicBezTo>
                  <a:cubicBezTo>
                    <a:pt x="664" y="30"/>
                    <a:pt x="662" y="25"/>
                    <a:pt x="660" y="20"/>
                  </a:cubicBezTo>
                  <a:moveTo>
                    <a:pt x="660" y="20"/>
                  </a:moveTo>
                  <a:cubicBezTo>
                    <a:pt x="660" y="20"/>
                    <a:pt x="660" y="20"/>
                    <a:pt x="660" y="20"/>
                  </a:cubicBezTo>
                  <a:cubicBezTo>
                    <a:pt x="660" y="20"/>
                    <a:pt x="660" y="20"/>
                    <a:pt x="660" y="20"/>
                  </a:cubicBezTo>
                  <a:moveTo>
                    <a:pt x="660" y="20"/>
                  </a:moveTo>
                  <a:cubicBezTo>
                    <a:pt x="660" y="20"/>
                    <a:pt x="660" y="20"/>
                    <a:pt x="660" y="20"/>
                  </a:cubicBezTo>
                  <a:cubicBezTo>
                    <a:pt x="660" y="20"/>
                    <a:pt x="660" y="20"/>
                    <a:pt x="660" y="20"/>
                  </a:cubicBezTo>
                  <a:moveTo>
                    <a:pt x="655" y="13"/>
                  </a:moveTo>
                  <a:cubicBezTo>
                    <a:pt x="655" y="13"/>
                    <a:pt x="655" y="13"/>
                    <a:pt x="655" y="13"/>
                  </a:cubicBezTo>
                  <a:cubicBezTo>
                    <a:pt x="655" y="13"/>
                    <a:pt x="655" y="13"/>
                    <a:pt x="655" y="13"/>
                  </a:cubicBezTo>
                  <a:moveTo>
                    <a:pt x="655" y="13"/>
                  </a:moveTo>
                  <a:cubicBezTo>
                    <a:pt x="655" y="13"/>
                    <a:pt x="655" y="13"/>
                    <a:pt x="655" y="13"/>
                  </a:cubicBezTo>
                  <a:cubicBezTo>
                    <a:pt x="655" y="13"/>
                    <a:pt x="655" y="13"/>
                    <a:pt x="655" y="13"/>
                  </a:cubicBezTo>
                  <a:moveTo>
                    <a:pt x="653" y="10"/>
                  </a:moveTo>
                  <a:cubicBezTo>
                    <a:pt x="653" y="11"/>
                    <a:pt x="653" y="11"/>
                    <a:pt x="653" y="11"/>
                  </a:cubicBezTo>
                  <a:cubicBezTo>
                    <a:pt x="653" y="11"/>
                    <a:pt x="653" y="11"/>
                    <a:pt x="653" y="11"/>
                  </a:cubicBezTo>
                  <a:cubicBezTo>
                    <a:pt x="654" y="11"/>
                    <a:pt x="655" y="12"/>
                    <a:pt x="655" y="13"/>
                  </a:cubicBezTo>
                  <a:cubicBezTo>
                    <a:pt x="655" y="12"/>
                    <a:pt x="654" y="11"/>
                    <a:pt x="653" y="10"/>
                  </a:cubicBezTo>
                  <a:moveTo>
                    <a:pt x="543" y="0"/>
                  </a:moveTo>
                  <a:cubicBezTo>
                    <a:pt x="35" y="0"/>
                    <a:pt x="35" y="0"/>
                    <a:pt x="35" y="0"/>
                  </a:cubicBezTo>
                  <a:cubicBezTo>
                    <a:pt x="15" y="0"/>
                    <a:pt x="0" y="16"/>
                    <a:pt x="0" y="36"/>
                  </a:cubicBezTo>
                  <a:cubicBezTo>
                    <a:pt x="0" y="55"/>
                    <a:pt x="15" y="71"/>
                    <a:pt x="35" y="71"/>
                  </a:cubicBezTo>
                  <a:cubicBezTo>
                    <a:pt x="543" y="71"/>
                    <a:pt x="543" y="71"/>
                    <a:pt x="543" y="71"/>
                  </a:cubicBezTo>
                  <a:cubicBezTo>
                    <a:pt x="578" y="36"/>
                    <a:pt x="578" y="36"/>
                    <a:pt x="578" y="36"/>
                  </a:cubicBezTo>
                  <a:cubicBezTo>
                    <a:pt x="543" y="0"/>
                    <a:pt x="543" y="0"/>
                    <a:pt x="543" y="0"/>
                  </a:cubicBezTo>
                </a:path>
              </a:pathLst>
            </a:custGeom>
            <a:solidFill>
              <a:schemeClr val="accent3"/>
            </a:solidFill>
            <a:ln>
              <a:solidFill>
                <a:schemeClr val="accent3"/>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mn-lt"/>
                <a:ea typeface="MS PGothic" panose="020B0600070205080204" pitchFamily="34" charset="-128"/>
              </a:endParaRPr>
            </a:p>
          </p:txBody>
        </p:sp>
        <p:sp>
          <p:nvSpPr>
            <p:cNvPr id="284" name="Freeform 57">
              <a:extLst>
                <a:ext uri="{FF2B5EF4-FFF2-40B4-BE49-F238E27FC236}">
                  <a16:creationId xmlns:a16="http://schemas.microsoft.com/office/drawing/2014/main" id="{BFC1C54A-2F17-2048-99B3-41C3738313D6}"/>
                </a:ext>
              </a:extLst>
            </p:cNvPr>
            <p:cNvSpPr>
              <a:spLocks/>
            </p:cNvSpPr>
            <p:nvPr/>
          </p:nvSpPr>
          <p:spPr bwMode="auto">
            <a:xfrm>
              <a:off x="8259763" y="909638"/>
              <a:ext cx="295275" cy="203200"/>
            </a:xfrm>
            <a:custGeom>
              <a:avLst/>
              <a:gdLst>
                <a:gd name="T0" fmla="*/ 38 w 169"/>
                <a:gd name="T1" fmla="*/ 0 h 116"/>
                <a:gd name="T2" fmla="*/ 13 w 169"/>
                <a:gd name="T3" fmla="*/ 11 h 116"/>
                <a:gd name="T4" fmla="*/ 13 w 169"/>
                <a:gd name="T5" fmla="*/ 61 h 116"/>
                <a:gd name="T6" fmla="*/ 59 w 169"/>
                <a:gd name="T7" fmla="*/ 106 h 116"/>
                <a:gd name="T8" fmla="*/ 144 w 169"/>
                <a:gd name="T9" fmla="*/ 106 h 116"/>
                <a:gd name="T10" fmla="*/ 144 w 169"/>
                <a:gd name="T11" fmla="*/ 106 h 116"/>
                <a:gd name="T12" fmla="*/ 146 w 169"/>
                <a:gd name="T13" fmla="*/ 106 h 116"/>
                <a:gd name="T14" fmla="*/ 146 w 169"/>
                <a:gd name="T15" fmla="*/ 106 h 116"/>
                <a:gd name="T16" fmla="*/ 147 w 169"/>
                <a:gd name="T17" fmla="*/ 106 h 116"/>
                <a:gd name="T18" fmla="*/ 147 w 169"/>
                <a:gd name="T19" fmla="*/ 106 h 116"/>
                <a:gd name="T20" fmla="*/ 147 w 169"/>
                <a:gd name="T21" fmla="*/ 106 h 116"/>
                <a:gd name="T22" fmla="*/ 158 w 169"/>
                <a:gd name="T23" fmla="*/ 109 h 116"/>
                <a:gd name="T24" fmla="*/ 158 w 169"/>
                <a:gd name="T25" fmla="*/ 109 h 116"/>
                <a:gd name="T26" fmla="*/ 158 w 169"/>
                <a:gd name="T27" fmla="*/ 109 h 116"/>
                <a:gd name="T28" fmla="*/ 167 w 169"/>
                <a:gd name="T29" fmla="*/ 115 h 116"/>
                <a:gd name="T30" fmla="*/ 168 w 169"/>
                <a:gd name="T31" fmla="*/ 115 h 116"/>
                <a:gd name="T32" fmla="*/ 168 w 169"/>
                <a:gd name="T33" fmla="*/ 115 h 116"/>
                <a:gd name="T34" fmla="*/ 169 w 169"/>
                <a:gd name="T35" fmla="*/ 116 h 116"/>
                <a:gd name="T36" fmla="*/ 63 w 169"/>
                <a:gd name="T37" fmla="*/ 11 h 116"/>
                <a:gd name="T38" fmla="*/ 38 w 169"/>
                <a:gd name="T39"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69" h="116">
                  <a:moveTo>
                    <a:pt x="38" y="0"/>
                  </a:moveTo>
                  <a:cubicBezTo>
                    <a:pt x="29" y="0"/>
                    <a:pt x="20" y="4"/>
                    <a:pt x="13" y="11"/>
                  </a:cubicBezTo>
                  <a:cubicBezTo>
                    <a:pt x="0" y="25"/>
                    <a:pt x="0" y="47"/>
                    <a:pt x="13" y="61"/>
                  </a:cubicBezTo>
                  <a:cubicBezTo>
                    <a:pt x="59" y="106"/>
                    <a:pt x="59" y="106"/>
                    <a:pt x="59" y="106"/>
                  </a:cubicBezTo>
                  <a:cubicBezTo>
                    <a:pt x="144" y="106"/>
                    <a:pt x="144" y="106"/>
                    <a:pt x="144" y="106"/>
                  </a:cubicBezTo>
                  <a:cubicBezTo>
                    <a:pt x="144" y="106"/>
                    <a:pt x="144" y="106"/>
                    <a:pt x="144" y="106"/>
                  </a:cubicBezTo>
                  <a:cubicBezTo>
                    <a:pt x="145" y="106"/>
                    <a:pt x="146" y="106"/>
                    <a:pt x="146" y="106"/>
                  </a:cubicBezTo>
                  <a:cubicBezTo>
                    <a:pt x="146" y="106"/>
                    <a:pt x="146" y="106"/>
                    <a:pt x="146" y="106"/>
                  </a:cubicBezTo>
                  <a:cubicBezTo>
                    <a:pt x="146" y="106"/>
                    <a:pt x="147" y="106"/>
                    <a:pt x="147" y="106"/>
                  </a:cubicBezTo>
                  <a:cubicBezTo>
                    <a:pt x="147" y="106"/>
                    <a:pt x="147" y="106"/>
                    <a:pt x="147" y="106"/>
                  </a:cubicBezTo>
                  <a:cubicBezTo>
                    <a:pt x="147" y="106"/>
                    <a:pt x="147" y="106"/>
                    <a:pt x="147" y="106"/>
                  </a:cubicBezTo>
                  <a:cubicBezTo>
                    <a:pt x="151" y="107"/>
                    <a:pt x="154" y="108"/>
                    <a:pt x="158" y="109"/>
                  </a:cubicBezTo>
                  <a:cubicBezTo>
                    <a:pt x="158" y="109"/>
                    <a:pt x="158" y="109"/>
                    <a:pt x="158" y="109"/>
                  </a:cubicBezTo>
                  <a:cubicBezTo>
                    <a:pt x="158" y="109"/>
                    <a:pt x="158" y="109"/>
                    <a:pt x="158" y="109"/>
                  </a:cubicBezTo>
                  <a:cubicBezTo>
                    <a:pt x="161" y="110"/>
                    <a:pt x="165" y="112"/>
                    <a:pt x="167" y="115"/>
                  </a:cubicBezTo>
                  <a:cubicBezTo>
                    <a:pt x="167" y="115"/>
                    <a:pt x="167" y="115"/>
                    <a:pt x="168" y="115"/>
                  </a:cubicBezTo>
                  <a:cubicBezTo>
                    <a:pt x="168" y="115"/>
                    <a:pt x="168" y="115"/>
                    <a:pt x="168" y="115"/>
                  </a:cubicBezTo>
                  <a:cubicBezTo>
                    <a:pt x="168" y="115"/>
                    <a:pt x="169" y="116"/>
                    <a:pt x="169" y="116"/>
                  </a:cubicBezTo>
                  <a:cubicBezTo>
                    <a:pt x="63" y="11"/>
                    <a:pt x="63" y="11"/>
                    <a:pt x="63" y="11"/>
                  </a:cubicBezTo>
                  <a:cubicBezTo>
                    <a:pt x="57" y="4"/>
                    <a:pt x="48" y="0"/>
                    <a:pt x="38" y="0"/>
                  </a:cubicBezTo>
                </a:path>
              </a:pathLst>
            </a:custGeom>
            <a:solidFill>
              <a:schemeClr val="accent3"/>
            </a:solidFill>
            <a:ln>
              <a:solidFill>
                <a:schemeClr val="accent3"/>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mn-lt"/>
                <a:ea typeface="MS PGothic" panose="020B0600070205080204" pitchFamily="34" charset="-128"/>
              </a:endParaRPr>
            </a:p>
          </p:txBody>
        </p:sp>
        <p:sp>
          <p:nvSpPr>
            <p:cNvPr id="285" name="Freeform 58">
              <a:extLst>
                <a:ext uri="{FF2B5EF4-FFF2-40B4-BE49-F238E27FC236}">
                  <a16:creationId xmlns:a16="http://schemas.microsoft.com/office/drawing/2014/main" id="{40D62E84-8935-F94C-9D7E-2AB660FCCF18}"/>
                </a:ext>
              </a:extLst>
            </p:cNvPr>
            <p:cNvSpPr>
              <a:spLocks noEditPoints="1"/>
            </p:cNvSpPr>
            <p:nvPr/>
          </p:nvSpPr>
          <p:spPr bwMode="auto">
            <a:xfrm>
              <a:off x="8362950" y="1095375"/>
              <a:ext cx="192088" cy="63500"/>
            </a:xfrm>
            <a:custGeom>
              <a:avLst/>
              <a:gdLst>
                <a:gd name="T0" fmla="*/ 109 w 110"/>
                <a:gd name="T1" fmla="*/ 9 h 36"/>
                <a:gd name="T2" fmla="*/ 110 w 110"/>
                <a:gd name="T3" fmla="*/ 11 h 36"/>
                <a:gd name="T4" fmla="*/ 110 w 110"/>
                <a:gd name="T5" fmla="*/ 10 h 36"/>
                <a:gd name="T6" fmla="*/ 109 w 110"/>
                <a:gd name="T7" fmla="*/ 9 h 36"/>
                <a:gd name="T8" fmla="*/ 108 w 110"/>
                <a:gd name="T9" fmla="*/ 9 h 36"/>
                <a:gd name="T10" fmla="*/ 109 w 110"/>
                <a:gd name="T11" fmla="*/ 9 h 36"/>
                <a:gd name="T12" fmla="*/ 108 w 110"/>
                <a:gd name="T13" fmla="*/ 9 h 36"/>
                <a:gd name="T14" fmla="*/ 99 w 110"/>
                <a:gd name="T15" fmla="*/ 3 h 36"/>
                <a:gd name="T16" fmla="*/ 99 w 110"/>
                <a:gd name="T17" fmla="*/ 3 h 36"/>
                <a:gd name="T18" fmla="*/ 99 w 110"/>
                <a:gd name="T19" fmla="*/ 3 h 36"/>
                <a:gd name="T20" fmla="*/ 88 w 110"/>
                <a:gd name="T21" fmla="*/ 0 h 36"/>
                <a:gd name="T22" fmla="*/ 99 w 110"/>
                <a:gd name="T23" fmla="*/ 3 h 36"/>
                <a:gd name="T24" fmla="*/ 88 w 110"/>
                <a:gd name="T25" fmla="*/ 0 h 36"/>
                <a:gd name="T26" fmla="*/ 88 w 110"/>
                <a:gd name="T27" fmla="*/ 0 h 36"/>
                <a:gd name="T28" fmla="*/ 88 w 110"/>
                <a:gd name="T29" fmla="*/ 0 h 36"/>
                <a:gd name="T30" fmla="*/ 88 w 110"/>
                <a:gd name="T31" fmla="*/ 0 h 36"/>
                <a:gd name="T32" fmla="*/ 87 w 110"/>
                <a:gd name="T33" fmla="*/ 0 h 36"/>
                <a:gd name="T34" fmla="*/ 87 w 110"/>
                <a:gd name="T35" fmla="*/ 0 h 36"/>
                <a:gd name="T36" fmla="*/ 87 w 110"/>
                <a:gd name="T37" fmla="*/ 0 h 36"/>
                <a:gd name="T38" fmla="*/ 85 w 110"/>
                <a:gd name="T39" fmla="*/ 0 h 36"/>
                <a:gd name="T40" fmla="*/ 0 w 110"/>
                <a:gd name="T41" fmla="*/ 0 h 36"/>
                <a:gd name="T42" fmla="*/ 35 w 110"/>
                <a:gd name="T43" fmla="*/ 36 h 36"/>
                <a:gd name="T44" fmla="*/ 60 w 110"/>
                <a:gd name="T45" fmla="*/ 11 h 36"/>
                <a:gd name="T46" fmla="*/ 85 w 110"/>
                <a:gd name="T47"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0" h="36">
                  <a:moveTo>
                    <a:pt x="109" y="9"/>
                  </a:moveTo>
                  <a:cubicBezTo>
                    <a:pt x="109" y="10"/>
                    <a:pt x="110" y="10"/>
                    <a:pt x="110" y="11"/>
                  </a:cubicBezTo>
                  <a:cubicBezTo>
                    <a:pt x="110" y="10"/>
                    <a:pt x="110" y="10"/>
                    <a:pt x="110" y="10"/>
                  </a:cubicBezTo>
                  <a:cubicBezTo>
                    <a:pt x="110" y="10"/>
                    <a:pt x="109" y="9"/>
                    <a:pt x="109" y="9"/>
                  </a:cubicBezTo>
                  <a:moveTo>
                    <a:pt x="108" y="9"/>
                  </a:moveTo>
                  <a:cubicBezTo>
                    <a:pt x="108" y="9"/>
                    <a:pt x="108" y="9"/>
                    <a:pt x="109" y="9"/>
                  </a:cubicBezTo>
                  <a:cubicBezTo>
                    <a:pt x="108" y="9"/>
                    <a:pt x="108" y="9"/>
                    <a:pt x="108" y="9"/>
                  </a:cubicBezTo>
                  <a:moveTo>
                    <a:pt x="99" y="3"/>
                  </a:moveTo>
                  <a:cubicBezTo>
                    <a:pt x="99" y="3"/>
                    <a:pt x="99" y="3"/>
                    <a:pt x="99" y="3"/>
                  </a:cubicBezTo>
                  <a:cubicBezTo>
                    <a:pt x="99" y="3"/>
                    <a:pt x="99" y="3"/>
                    <a:pt x="99" y="3"/>
                  </a:cubicBezTo>
                  <a:moveTo>
                    <a:pt x="88" y="0"/>
                  </a:moveTo>
                  <a:cubicBezTo>
                    <a:pt x="92" y="1"/>
                    <a:pt x="95" y="2"/>
                    <a:pt x="99" y="3"/>
                  </a:cubicBezTo>
                  <a:cubicBezTo>
                    <a:pt x="95" y="2"/>
                    <a:pt x="92" y="1"/>
                    <a:pt x="88" y="0"/>
                  </a:cubicBezTo>
                  <a:moveTo>
                    <a:pt x="88" y="0"/>
                  </a:moveTo>
                  <a:cubicBezTo>
                    <a:pt x="88" y="0"/>
                    <a:pt x="88" y="0"/>
                    <a:pt x="88" y="0"/>
                  </a:cubicBezTo>
                  <a:cubicBezTo>
                    <a:pt x="88" y="0"/>
                    <a:pt x="88" y="0"/>
                    <a:pt x="88" y="0"/>
                  </a:cubicBezTo>
                  <a:moveTo>
                    <a:pt x="87" y="0"/>
                  </a:moveTo>
                  <a:cubicBezTo>
                    <a:pt x="87" y="0"/>
                    <a:pt x="87" y="0"/>
                    <a:pt x="87" y="0"/>
                  </a:cubicBezTo>
                  <a:cubicBezTo>
                    <a:pt x="87" y="0"/>
                    <a:pt x="87" y="0"/>
                    <a:pt x="87" y="0"/>
                  </a:cubicBezTo>
                  <a:moveTo>
                    <a:pt x="85" y="0"/>
                  </a:moveTo>
                  <a:cubicBezTo>
                    <a:pt x="0" y="0"/>
                    <a:pt x="0" y="0"/>
                    <a:pt x="0" y="0"/>
                  </a:cubicBezTo>
                  <a:cubicBezTo>
                    <a:pt x="35" y="36"/>
                    <a:pt x="35" y="36"/>
                    <a:pt x="35" y="36"/>
                  </a:cubicBezTo>
                  <a:cubicBezTo>
                    <a:pt x="60" y="11"/>
                    <a:pt x="60" y="11"/>
                    <a:pt x="60" y="11"/>
                  </a:cubicBezTo>
                  <a:cubicBezTo>
                    <a:pt x="67" y="4"/>
                    <a:pt x="76" y="0"/>
                    <a:pt x="85" y="0"/>
                  </a:cubicBezTo>
                </a:path>
              </a:pathLst>
            </a:custGeom>
            <a:solidFill>
              <a:schemeClr val="accent3">
                <a:lumMod val="75000"/>
              </a:schemeClr>
            </a:solidFill>
            <a:ln w="9525">
              <a:solidFill>
                <a:schemeClr val="accent3">
                  <a:lumMod val="75000"/>
                </a:schemeClr>
              </a:solidFill>
              <a:round/>
              <a:headEnd/>
              <a:tailEnd/>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mn-lt"/>
                <a:ea typeface="MS PGothic" panose="020B0600070205080204" pitchFamily="34" charset="-128"/>
              </a:endParaRPr>
            </a:p>
          </p:txBody>
        </p:sp>
        <p:sp>
          <p:nvSpPr>
            <p:cNvPr id="286" name="Freeform 59">
              <a:extLst>
                <a:ext uri="{FF2B5EF4-FFF2-40B4-BE49-F238E27FC236}">
                  <a16:creationId xmlns:a16="http://schemas.microsoft.com/office/drawing/2014/main" id="{F089F0DB-0F8E-9749-859C-81A06826116C}"/>
                </a:ext>
              </a:extLst>
            </p:cNvPr>
            <p:cNvSpPr>
              <a:spLocks/>
            </p:cNvSpPr>
            <p:nvPr/>
          </p:nvSpPr>
          <p:spPr bwMode="auto">
            <a:xfrm>
              <a:off x="8259763" y="1201738"/>
              <a:ext cx="295275" cy="203200"/>
            </a:xfrm>
            <a:custGeom>
              <a:avLst/>
              <a:gdLst>
                <a:gd name="T0" fmla="*/ 169 w 169"/>
                <a:gd name="T1" fmla="*/ 0 h 116"/>
                <a:gd name="T2" fmla="*/ 169 w 169"/>
                <a:gd name="T3" fmla="*/ 0 h 116"/>
                <a:gd name="T4" fmla="*/ 169 w 169"/>
                <a:gd name="T5" fmla="*/ 0 h 116"/>
                <a:gd name="T6" fmla="*/ 169 w 169"/>
                <a:gd name="T7" fmla="*/ 0 h 116"/>
                <a:gd name="T8" fmla="*/ 169 w 169"/>
                <a:gd name="T9" fmla="*/ 0 h 116"/>
                <a:gd name="T10" fmla="*/ 169 w 169"/>
                <a:gd name="T11" fmla="*/ 0 h 116"/>
                <a:gd name="T12" fmla="*/ 169 w 169"/>
                <a:gd name="T13" fmla="*/ 0 h 116"/>
                <a:gd name="T14" fmla="*/ 169 w 169"/>
                <a:gd name="T15" fmla="*/ 0 h 116"/>
                <a:gd name="T16" fmla="*/ 158 w 169"/>
                <a:gd name="T17" fmla="*/ 7 h 116"/>
                <a:gd name="T18" fmla="*/ 158 w 169"/>
                <a:gd name="T19" fmla="*/ 7 h 116"/>
                <a:gd name="T20" fmla="*/ 157 w 169"/>
                <a:gd name="T21" fmla="*/ 8 h 116"/>
                <a:gd name="T22" fmla="*/ 157 w 169"/>
                <a:gd name="T23" fmla="*/ 8 h 116"/>
                <a:gd name="T24" fmla="*/ 157 w 169"/>
                <a:gd name="T25" fmla="*/ 8 h 116"/>
                <a:gd name="T26" fmla="*/ 147 w 169"/>
                <a:gd name="T27" fmla="*/ 10 h 116"/>
                <a:gd name="T28" fmla="*/ 147 w 169"/>
                <a:gd name="T29" fmla="*/ 10 h 116"/>
                <a:gd name="T30" fmla="*/ 147 w 169"/>
                <a:gd name="T31" fmla="*/ 10 h 116"/>
                <a:gd name="T32" fmla="*/ 146 w 169"/>
                <a:gd name="T33" fmla="*/ 10 h 116"/>
                <a:gd name="T34" fmla="*/ 146 w 169"/>
                <a:gd name="T35" fmla="*/ 10 h 116"/>
                <a:gd name="T36" fmla="*/ 144 w 169"/>
                <a:gd name="T37" fmla="*/ 10 h 116"/>
                <a:gd name="T38" fmla="*/ 144 w 169"/>
                <a:gd name="T39" fmla="*/ 10 h 116"/>
                <a:gd name="T40" fmla="*/ 59 w 169"/>
                <a:gd name="T41" fmla="*/ 10 h 116"/>
                <a:gd name="T42" fmla="*/ 13 w 169"/>
                <a:gd name="T43" fmla="*/ 56 h 116"/>
                <a:gd name="T44" fmla="*/ 13 w 169"/>
                <a:gd name="T45" fmla="*/ 106 h 116"/>
                <a:gd name="T46" fmla="*/ 38 w 169"/>
                <a:gd name="T47" fmla="*/ 116 h 116"/>
                <a:gd name="T48" fmla="*/ 63 w 169"/>
                <a:gd name="T49" fmla="*/ 106 h 116"/>
                <a:gd name="T50" fmla="*/ 169 w 169"/>
                <a:gd name="T5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9" h="116">
                  <a:moveTo>
                    <a:pt x="169" y="0"/>
                  </a:moveTo>
                  <a:cubicBezTo>
                    <a:pt x="169" y="0"/>
                    <a:pt x="169" y="0"/>
                    <a:pt x="169" y="0"/>
                  </a:cubicBezTo>
                  <a:cubicBezTo>
                    <a:pt x="169" y="0"/>
                    <a:pt x="169" y="0"/>
                    <a:pt x="169" y="0"/>
                  </a:cubicBezTo>
                  <a:cubicBezTo>
                    <a:pt x="169" y="0"/>
                    <a:pt x="169" y="0"/>
                    <a:pt x="169" y="0"/>
                  </a:cubicBezTo>
                  <a:cubicBezTo>
                    <a:pt x="169" y="0"/>
                    <a:pt x="169" y="0"/>
                    <a:pt x="169" y="0"/>
                  </a:cubicBezTo>
                  <a:cubicBezTo>
                    <a:pt x="169" y="0"/>
                    <a:pt x="169" y="0"/>
                    <a:pt x="169" y="0"/>
                  </a:cubicBezTo>
                  <a:cubicBezTo>
                    <a:pt x="169" y="0"/>
                    <a:pt x="169" y="0"/>
                    <a:pt x="169" y="0"/>
                  </a:cubicBezTo>
                  <a:cubicBezTo>
                    <a:pt x="169" y="0"/>
                    <a:pt x="169" y="0"/>
                    <a:pt x="169" y="0"/>
                  </a:cubicBezTo>
                  <a:cubicBezTo>
                    <a:pt x="165" y="3"/>
                    <a:pt x="162" y="6"/>
                    <a:pt x="158" y="7"/>
                  </a:cubicBezTo>
                  <a:cubicBezTo>
                    <a:pt x="158" y="7"/>
                    <a:pt x="158" y="7"/>
                    <a:pt x="158" y="7"/>
                  </a:cubicBezTo>
                  <a:cubicBezTo>
                    <a:pt x="157" y="7"/>
                    <a:pt x="157" y="7"/>
                    <a:pt x="157" y="8"/>
                  </a:cubicBezTo>
                  <a:cubicBezTo>
                    <a:pt x="157" y="8"/>
                    <a:pt x="157" y="8"/>
                    <a:pt x="157" y="8"/>
                  </a:cubicBezTo>
                  <a:cubicBezTo>
                    <a:pt x="157" y="8"/>
                    <a:pt x="157" y="8"/>
                    <a:pt x="157" y="8"/>
                  </a:cubicBezTo>
                  <a:cubicBezTo>
                    <a:pt x="154" y="9"/>
                    <a:pt x="150" y="10"/>
                    <a:pt x="147" y="10"/>
                  </a:cubicBezTo>
                  <a:cubicBezTo>
                    <a:pt x="147" y="10"/>
                    <a:pt x="147" y="10"/>
                    <a:pt x="147" y="10"/>
                  </a:cubicBezTo>
                  <a:cubicBezTo>
                    <a:pt x="147" y="10"/>
                    <a:pt x="147" y="10"/>
                    <a:pt x="147" y="10"/>
                  </a:cubicBezTo>
                  <a:cubicBezTo>
                    <a:pt x="147" y="10"/>
                    <a:pt x="146" y="10"/>
                    <a:pt x="146" y="10"/>
                  </a:cubicBezTo>
                  <a:cubicBezTo>
                    <a:pt x="146" y="10"/>
                    <a:pt x="146" y="10"/>
                    <a:pt x="146" y="10"/>
                  </a:cubicBezTo>
                  <a:cubicBezTo>
                    <a:pt x="146" y="10"/>
                    <a:pt x="145" y="10"/>
                    <a:pt x="144" y="10"/>
                  </a:cubicBezTo>
                  <a:cubicBezTo>
                    <a:pt x="144" y="10"/>
                    <a:pt x="144" y="10"/>
                    <a:pt x="144" y="10"/>
                  </a:cubicBezTo>
                  <a:cubicBezTo>
                    <a:pt x="59" y="10"/>
                    <a:pt x="59" y="10"/>
                    <a:pt x="59" y="10"/>
                  </a:cubicBezTo>
                  <a:cubicBezTo>
                    <a:pt x="13" y="56"/>
                    <a:pt x="13" y="56"/>
                    <a:pt x="13" y="56"/>
                  </a:cubicBezTo>
                  <a:cubicBezTo>
                    <a:pt x="0" y="69"/>
                    <a:pt x="0" y="92"/>
                    <a:pt x="13" y="106"/>
                  </a:cubicBezTo>
                  <a:cubicBezTo>
                    <a:pt x="20" y="112"/>
                    <a:pt x="29" y="116"/>
                    <a:pt x="38" y="116"/>
                  </a:cubicBezTo>
                  <a:cubicBezTo>
                    <a:pt x="48" y="116"/>
                    <a:pt x="57" y="112"/>
                    <a:pt x="63" y="106"/>
                  </a:cubicBezTo>
                  <a:cubicBezTo>
                    <a:pt x="169" y="0"/>
                    <a:pt x="169" y="0"/>
                    <a:pt x="169" y="0"/>
                  </a:cubicBezTo>
                </a:path>
              </a:pathLst>
            </a:custGeom>
            <a:solidFill>
              <a:schemeClr val="accent3"/>
            </a:solidFill>
            <a:ln>
              <a:solidFill>
                <a:schemeClr val="accent3"/>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mn-lt"/>
                <a:ea typeface="MS PGothic" panose="020B0600070205080204" pitchFamily="34" charset="-128"/>
              </a:endParaRPr>
            </a:p>
          </p:txBody>
        </p:sp>
        <p:sp>
          <p:nvSpPr>
            <p:cNvPr id="287" name="Freeform 60">
              <a:extLst>
                <a:ext uri="{FF2B5EF4-FFF2-40B4-BE49-F238E27FC236}">
                  <a16:creationId xmlns:a16="http://schemas.microsoft.com/office/drawing/2014/main" id="{E72B58AB-4DB2-F14B-9D0A-E3F06682FD45}"/>
                </a:ext>
              </a:extLst>
            </p:cNvPr>
            <p:cNvSpPr>
              <a:spLocks noEditPoints="1"/>
            </p:cNvSpPr>
            <p:nvPr/>
          </p:nvSpPr>
          <p:spPr bwMode="auto">
            <a:xfrm>
              <a:off x="8362950" y="1158875"/>
              <a:ext cx="192088" cy="60325"/>
            </a:xfrm>
            <a:custGeom>
              <a:avLst/>
              <a:gdLst>
                <a:gd name="T0" fmla="*/ 87 w 110"/>
                <a:gd name="T1" fmla="*/ 35 h 35"/>
                <a:gd name="T2" fmla="*/ 87 w 110"/>
                <a:gd name="T3" fmla="*/ 35 h 35"/>
                <a:gd name="T4" fmla="*/ 87 w 110"/>
                <a:gd name="T5" fmla="*/ 35 h 35"/>
                <a:gd name="T6" fmla="*/ 88 w 110"/>
                <a:gd name="T7" fmla="*/ 35 h 35"/>
                <a:gd name="T8" fmla="*/ 88 w 110"/>
                <a:gd name="T9" fmla="*/ 35 h 35"/>
                <a:gd name="T10" fmla="*/ 88 w 110"/>
                <a:gd name="T11" fmla="*/ 35 h 35"/>
                <a:gd name="T12" fmla="*/ 98 w 110"/>
                <a:gd name="T13" fmla="*/ 33 h 35"/>
                <a:gd name="T14" fmla="*/ 88 w 110"/>
                <a:gd name="T15" fmla="*/ 35 h 35"/>
                <a:gd name="T16" fmla="*/ 98 w 110"/>
                <a:gd name="T17" fmla="*/ 33 h 35"/>
                <a:gd name="T18" fmla="*/ 98 w 110"/>
                <a:gd name="T19" fmla="*/ 33 h 35"/>
                <a:gd name="T20" fmla="*/ 98 w 110"/>
                <a:gd name="T21" fmla="*/ 33 h 35"/>
                <a:gd name="T22" fmla="*/ 98 w 110"/>
                <a:gd name="T23" fmla="*/ 33 h 35"/>
                <a:gd name="T24" fmla="*/ 99 w 110"/>
                <a:gd name="T25" fmla="*/ 32 h 35"/>
                <a:gd name="T26" fmla="*/ 99 w 110"/>
                <a:gd name="T27" fmla="*/ 32 h 35"/>
                <a:gd name="T28" fmla="*/ 99 w 110"/>
                <a:gd name="T29" fmla="*/ 32 h 35"/>
                <a:gd name="T30" fmla="*/ 110 w 110"/>
                <a:gd name="T31" fmla="*/ 25 h 35"/>
                <a:gd name="T32" fmla="*/ 110 w 110"/>
                <a:gd name="T33" fmla="*/ 25 h 35"/>
                <a:gd name="T34" fmla="*/ 110 w 110"/>
                <a:gd name="T35" fmla="*/ 25 h 35"/>
                <a:gd name="T36" fmla="*/ 110 w 110"/>
                <a:gd name="T37" fmla="*/ 25 h 35"/>
                <a:gd name="T38" fmla="*/ 110 w 110"/>
                <a:gd name="T39" fmla="*/ 25 h 35"/>
                <a:gd name="T40" fmla="*/ 110 w 110"/>
                <a:gd name="T41" fmla="*/ 25 h 35"/>
                <a:gd name="T42" fmla="*/ 110 w 110"/>
                <a:gd name="T43" fmla="*/ 25 h 35"/>
                <a:gd name="T44" fmla="*/ 110 w 110"/>
                <a:gd name="T45" fmla="*/ 25 h 35"/>
                <a:gd name="T46" fmla="*/ 110 w 110"/>
                <a:gd name="T47" fmla="*/ 25 h 35"/>
                <a:gd name="T48" fmla="*/ 110 w 110"/>
                <a:gd name="T49" fmla="*/ 25 h 35"/>
                <a:gd name="T50" fmla="*/ 110 w 110"/>
                <a:gd name="T51" fmla="*/ 25 h 35"/>
                <a:gd name="T52" fmla="*/ 110 w 110"/>
                <a:gd name="T53" fmla="*/ 25 h 35"/>
                <a:gd name="T54" fmla="*/ 110 w 110"/>
                <a:gd name="T55" fmla="*/ 25 h 35"/>
                <a:gd name="T56" fmla="*/ 35 w 110"/>
                <a:gd name="T57" fmla="*/ 0 h 35"/>
                <a:gd name="T58" fmla="*/ 0 w 110"/>
                <a:gd name="T59" fmla="*/ 35 h 35"/>
                <a:gd name="T60" fmla="*/ 85 w 110"/>
                <a:gd name="T61" fmla="*/ 35 h 35"/>
                <a:gd name="T62" fmla="*/ 60 w 110"/>
                <a:gd name="T63" fmla="*/ 25 h 35"/>
                <a:gd name="T64" fmla="*/ 35 w 110"/>
                <a:gd name="T65"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0" h="35">
                  <a:moveTo>
                    <a:pt x="87" y="35"/>
                  </a:moveTo>
                  <a:cubicBezTo>
                    <a:pt x="87" y="35"/>
                    <a:pt x="87" y="35"/>
                    <a:pt x="87" y="35"/>
                  </a:cubicBezTo>
                  <a:cubicBezTo>
                    <a:pt x="87" y="35"/>
                    <a:pt x="87" y="35"/>
                    <a:pt x="87" y="35"/>
                  </a:cubicBezTo>
                  <a:moveTo>
                    <a:pt x="88" y="35"/>
                  </a:moveTo>
                  <a:cubicBezTo>
                    <a:pt x="88" y="35"/>
                    <a:pt x="88" y="35"/>
                    <a:pt x="88" y="35"/>
                  </a:cubicBezTo>
                  <a:cubicBezTo>
                    <a:pt x="88" y="35"/>
                    <a:pt x="88" y="35"/>
                    <a:pt x="88" y="35"/>
                  </a:cubicBezTo>
                  <a:moveTo>
                    <a:pt x="98" y="33"/>
                  </a:moveTo>
                  <a:cubicBezTo>
                    <a:pt x="95" y="34"/>
                    <a:pt x="91" y="35"/>
                    <a:pt x="88" y="35"/>
                  </a:cubicBezTo>
                  <a:cubicBezTo>
                    <a:pt x="91" y="35"/>
                    <a:pt x="95" y="34"/>
                    <a:pt x="98" y="33"/>
                  </a:cubicBezTo>
                  <a:moveTo>
                    <a:pt x="98" y="33"/>
                  </a:moveTo>
                  <a:cubicBezTo>
                    <a:pt x="98" y="33"/>
                    <a:pt x="98" y="33"/>
                    <a:pt x="98" y="33"/>
                  </a:cubicBezTo>
                  <a:cubicBezTo>
                    <a:pt x="98" y="33"/>
                    <a:pt x="98" y="33"/>
                    <a:pt x="98" y="33"/>
                  </a:cubicBezTo>
                  <a:moveTo>
                    <a:pt x="99" y="32"/>
                  </a:moveTo>
                  <a:cubicBezTo>
                    <a:pt x="99" y="32"/>
                    <a:pt x="99" y="32"/>
                    <a:pt x="99" y="32"/>
                  </a:cubicBezTo>
                  <a:cubicBezTo>
                    <a:pt x="99" y="32"/>
                    <a:pt x="99" y="32"/>
                    <a:pt x="99" y="32"/>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moveTo>
                    <a:pt x="110" y="25"/>
                  </a:moveTo>
                  <a:cubicBezTo>
                    <a:pt x="110" y="25"/>
                    <a:pt x="110" y="25"/>
                    <a:pt x="110" y="25"/>
                  </a:cubicBezTo>
                  <a:cubicBezTo>
                    <a:pt x="110" y="25"/>
                    <a:pt x="110" y="25"/>
                    <a:pt x="110" y="25"/>
                  </a:cubicBezTo>
                  <a:cubicBezTo>
                    <a:pt x="110" y="25"/>
                    <a:pt x="110" y="25"/>
                    <a:pt x="110" y="25"/>
                  </a:cubicBezTo>
                  <a:moveTo>
                    <a:pt x="35" y="0"/>
                  </a:moveTo>
                  <a:cubicBezTo>
                    <a:pt x="0" y="35"/>
                    <a:pt x="0" y="35"/>
                    <a:pt x="0" y="35"/>
                  </a:cubicBezTo>
                  <a:cubicBezTo>
                    <a:pt x="85" y="35"/>
                    <a:pt x="85" y="35"/>
                    <a:pt x="85" y="35"/>
                  </a:cubicBezTo>
                  <a:cubicBezTo>
                    <a:pt x="76" y="35"/>
                    <a:pt x="67" y="31"/>
                    <a:pt x="60" y="25"/>
                  </a:cubicBezTo>
                  <a:cubicBezTo>
                    <a:pt x="35" y="0"/>
                    <a:pt x="35" y="0"/>
                    <a:pt x="35" y="0"/>
                  </a:cubicBezTo>
                </a:path>
              </a:pathLst>
            </a:custGeom>
            <a:solidFill>
              <a:schemeClr val="accent3">
                <a:lumMod val="75000"/>
              </a:schemeClr>
            </a:solidFill>
            <a:ln w="9525">
              <a:solidFill>
                <a:schemeClr val="accent3">
                  <a:lumMod val="75000"/>
                </a:schemeClr>
              </a:solidFill>
              <a:round/>
              <a:headEnd/>
              <a:tailEnd/>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mn-lt"/>
                <a:ea typeface="MS PGothic" panose="020B0600070205080204" pitchFamily="34" charset="-128"/>
              </a:endParaRPr>
            </a:p>
          </p:txBody>
        </p:sp>
        <p:sp>
          <p:nvSpPr>
            <p:cNvPr id="288" name="Freeform 61">
              <a:extLst>
                <a:ext uri="{FF2B5EF4-FFF2-40B4-BE49-F238E27FC236}">
                  <a16:creationId xmlns:a16="http://schemas.microsoft.com/office/drawing/2014/main" id="{C2B653FD-D440-7C4E-8777-C939649D25D6}"/>
                </a:ext>
              </a:extLst>
            </p:cNvPr>
            <p:cNvSpPr>
              <a:spLocks noEditPoints="1"/>
            </p:cNvSpPr>
            <p:nvPr/>
          </p:nvSpPr>
          <p:spPr bwMode="auto">
            <a:xfrm>
              <a:off x="8510588" y="1095375"/>
              <a:ext cx="58738" cy="123825"/>
            </a:xfrm>
            <a:custGeom>
              <a:avLst/>
              <a:gdLst>
                <a:gd name="T0" fmla="*/ 0 w 33"/>
                <a:gd name="T1" fmla="*/ 71 h 71"/>
                <a:gd name="T2" fmla="*/ 0 w 33"/>
                <a:gd name="T3" fmla="*/ 71 h 71"/>
                <a:gd name="T4" fmla="*/ 3 w 33"/>
                <a:gd name="T5" fmla="*/ 71 h 71"/>
                <a:gd name="T6" fmla="*/ 3 w 33"/>
                <a:gd name="T7" fmla="*/ 71 h 71"/>
                <a:gd name="T8" fmla="*/ 3 w 33"/>
                <a:gd name="T9" fmla="*/ 71 h 71"/>
                <a:gd name="T10" fmla="*/ 13 w 33"/>
                <a:gd name="T11" fmla="*/ 69 h 71"/>
                <a:gd name="T12" fmla="*/ 13 w 33"/>
                <a:gd name="T13" fmla="*/ 69 h 71"/>
                <a:gd name="T14" fmla="*/ 13 w 33"/>
                <a:gd name="T15" fmla="*/ 69 h 71"/>
                <a:gd name="T16" fmla="*/ 25 w 33"/>
                <a:gd name="T17" fmla="*/ 61 h 71"/>
                <a:gd name="T18" fmla="*/ 25 w 33"/>
                <a:gd name="T19" fmla="*/ 61 h 71"/>
                <a:gd name="T20" fmla="*/ 25 w 33"/>
                <a:gd name="T21" fmla="*/ 61 h 71"/>
                <a:gd name="T22" fmla="*/ 25 w 33"/>
                <a:gd name="T23" fmla="*/ 61 h 71"/>
                <a:gd name="T24" fmla="*/ 25 w 33"/>
                <a:gd name="T25" fmla="*/ 61 h 71"/>
                <a:gd name="T26" fmla="*/ 25 w 33"/>
                <a:gd name="T27" fmla="*/ 61 h 71"/>
                <a:gd name="T28" fmla="*/ 26 w 33"/>
                <a:gd name="T29" fmla="*/ 60 h 71"/>
                <a:gd name="T30" fmla="*/ 26 w 33"/>
                <a:gd name="T31" fmla="*/ 60 h 71"/>
                <a:gd name="T32" fmla="*/ 26 w 33"/>
                <a:gd name="T33" fmla="*/ 60 h 71"/>
                <a:gd name="T34" fmla="*/ 26 w 33"/>
                <a:gd name="T35" fmla="*/ 60 h 71"/>
                <a:gd name="T36" fmla="*/ 26 w 33"/>
                <a:gd name="T37" fmla="*/ 60 h 71"/>
                <a:gd name="T38" fmla="*/ 26 w 33"/>
                <a:gd name="T39" fmla="*/ 60 h 71"/>
                <a:gd name="T40" fmla="*/ 33 w 33"/>
                <a:gd name="T41" fmla="*/ 50 h 71"/>
                <a:gd name="T42" fmla="*/ 33 w 33"/>
                <a:gd name="T43" fmla="*/ 50 h 71"/>
                <a:gd name="T44" fmla="*/ 32 w 33"/>
                <a:gd name="T45" fmla="*/ 20 h 71"/>
                <a:gd name="T46" fmla="*/ 32 w 33"/>
                <a:gd name="T47" fmla="*/ 20 h 71"/>
                <a:gd name="T48" fmla="*/ 32 w 33"/>
                <a:gd name="T49" fmla="*/ 20 h 71"/>
                <a:gd name="T50" fmla="*/ 32 w 33"/>
                <a:gd name="T51" fmla="*/ 20 h 71"/>
                <a:gd name="T52" fmla="*/ 27 w 33"/>
                <a:gd name="T53" fmla="*/ 13 h 71"/>
                <a:gd name="T54" fmla="*/ 27 w 33"/>
                <a:gd name="T55" fmla="*/ 13 h 71"/>
                <a:gd name="T56" fmla="*/ 27 w 33"/>
                <a:gd name="T57" fmla="*/ 13 h 71"/>
                <a:gd name="T58" fmla="*/ 24 w 33"/>
                <a:gd name="T59" fmla="*/ 9 h 71"/>
                <a:gd name="T60" fmla="*/ 24 w 33"/>
                <a:gd name="T61" fmla="*/ 9 h 71"/>
                <a:gd name="T62" fmla="*/ 23 w 33"/>
                <a:gd name="T63" fmla="*/ 9 h 71"/>
                <a:gd name="T64" fmla="*/ 14 w 33"/>
                <a:gd name="T65" fmla="*/ 3 h 71"/>
                <a:gd name="T66" fmla="*/ 14 w 33"/>
                <a:gd name="T67" fmla="*/ 3 h 71"/>
                <a:gd name="T68" fmla="*/ 3 w 33"/>
                <a:gd name="T69" fmla="*/ 0 h 71"/>
                <a:gd name="T70" fmla="*/ 2 w 33"/>
                <a:gd name="T71" fmla="*/ 0 h 71"/>
                <a:gd name="T72" fmla="*/ 2 w 33"/>
                <a:gd name="T73" fmla="*/ 0 h 71"/>
                <a:gd name="T74" fmla="*/ 0 w 33"/>
                <a:gd name="T75" fmla="*/ 0 h 71"/>
                <a:gd name="T76" fmla="*/ 2 w 33"/>
                <a:gd name="T77"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3" h="71">
                  <a:moveTo>
                    <a:pt x="2" y="71"/>
                  </a:moveTo>
                  <a:cubicBezTo>
                    <a:pt x="2" y="71"/>
                    <a:pt x="1" y="71"/>
                    <a:pt x="0" y="71"/>
                  </a:cubicBezTo>
                  <a:cubicBezTo>
                    <a:pt x="0" y="71"/>
                    <a:pt x="0" y="71"/>
                    <a:pt x="0" y="71"/>
                  </a:cubicBezTo>
                  <a:cubicBezTo>
                    <a:pt x="0" y="71"/>
                    <a:pt x="0" y="71"/>
                    <a:pt x="0" y="71"/>
                  </a:cubicBezTo>
                  <a:cubicBezTo>
                    <a:pt x="1" y="71"/>
                    <a:pt x="2" y="71"/>
                    <a:pt x="2" y="71"/>
                  </a:cubicBezTo>
                  <a:moveTo>
                    <a:pt x="3" y="71"/>
                  </a:moveTo>
                  <a:cubicBezTo>
                    <a:pt x="3" y="71"/>
                    <a:pt x="2" y="71"/>
                    <a:pt x="2" y="71"/>
                  </a:cubicBezTo>
                  <a:cubicBezTo>
                    <a:pt x="2" y="71"/>
                    <a:pt x="3" y="71"/>
                    <a:pt x="3" y="71"/>
                  </a:cubicBezTo>
                  <a:moveTo>
                    <a:pt x="3" y="71"/>
                  </a:moveTo>
                  <a:cubicBezTo>
                    <a:pt x="3" y="71"/>
                    <a:pt x="3" y="71"/>
                    <a:pt x="3" y="71"/>
                  </a:cubicBezTo>
                  <a:cubicBezTo>
                    <a:pt x="3" y="71"/>
                    <a:pt x="3" y="71"/>
                    <a:pt x="3" y="71"/>
                  </a:cubicBezTo>
                  <a:moveTo>
                    <a:pt x="13" y="69"/>
                  </a:moveTo>
                  <a:cubicBezTo>
                    <a:pt x="13" y="69"/>
                    <a:pt x="13" y="69"/>
                    <a:pt x="13" y="69"/>
                  </a:cubicBezTo>
                  <a:cubicBezTo>
                    <a:pt x="13" y="69"/>
                    <a:pt x="13" y="69"/>
                    <a:pt x="13" y="69"/>
                  </a:cubicBezTo>
                  <a:moveTo>
                    <a:pt x="14" y="68"/>
                  </a:moveTo>
                  <a:cubicBezTo>
                    <a:pt x="13" y="68"/>
                    <a:pt x="13" y="68"/>
                    <a:pt x="13" y="69"/>
                  </a:cubicBezTo>
                  <a:cubicBezTo>
                    <a:pt x="13" y="68"/>
                    <a:pt x="13" y="68"/>
                    <a:pt x="14" y="68"/>
                  </a:cubicBezTo>
                  <a:moveTo>
                    <a:pt x="25" y="61"/>
                  </a:moveTo>
                  <a:cubicBezTo>
                    <a:pt x="22" y="64"/>
                    <a:pt x="18" y="67"/>
                    <a:pt x="14" y="68"/>
                  </a:cubicBezTo>
                  <a:cubicBezTo>
                    <a:pt x="18" y="67"/>
                    <a:pt x="21" y="64"/>
                    <a:pt x="25" y="61"/>
                  </a:cubicBezTo>
                  <a:moveTo>
                    <a:pt x="25" y="61"/>
                  </a:moveTo>
                  <a:cubicBezTo>
                    <a:pt x="25" y="61"/>
                    <a:pt x="25" y="61"/>
                    <a:pt x="25" y="61"/>
                  </a:cubicBezTo>
                  <a:cubicBezTo>
                    <a:pt x="25" y="61"/>
                    <a:pt x="25" y="61"/>
                    <a:pt x="25" y="61"/>
                  </a:cubicBezTo>
                  <a:moveTo>
                    <a:pt x="25" y="61"/>
                  </a:moveTo>
                  <a:cubicBezTo>
                    <a:pt x="25" y="61"/>
                    <a:pt x="25" y="61"/>
                    <a:pt x="25" y="61"/>
                  </a:cubicBezTo>
                  <a:cubicBezTo>
                    <a:pt x="25" y="61"/>
                    <a:pt x="25" y="61"/>
                    <a:pt x="25" y="61"/>
                  </a:cubicBezTo>
                  <a:moveTo>
                    <a:pt x="25" y="61"/>
                  </a:moveTo>
                  <a:cubicBezTo>
                    <a:pt x="25" y="61"/>
                    <a:pt x="25" y="61"/>
                    <a:pt x="25" y="61"/>
                  </a:cubicBezTo>
                  <a:cubicBezTo>
                    <a:pt x="25" y="61"/>
                    <a:pt x="25" y="61"/>
                    <a:pt x="25" y="61"/>
                  </a:cubicBezTo>
                  <a:moveTo>
                    <a:pt x="26" y="60"/>
                  </a:moveTo>
                  <a:cubicBezTo>
                    <a:pt x="26" y="60"/>
                    <a:pt x="26" y="60"/>
                    <a:pt x="26" y="60"/>
                  </a:cubicBezTo>
                  <a:cubicBezTo>
                    <a:pt x="26" y="60"/>
                    <a:pt x="26" y="60"/>
                    <a:pt x="26" y="60"/>
                  </a:cubicBezTo>
                  <a:moveTo>
                    <a:pt x="26" y="60"/>
                  </a:moveTo>
                  <a:cubicBezTo>
                    <a:pt x="26" y="60"/>
                    <a:pt x="26" y="60"/>
                    <a:pt x="26" y="60"/>
                  </a:cubicBezTo>
                  <a:cubicBezTo>
                    <a:pt x="26" y="60"/>
                    <a:pt x="26" y="60"/>
                    <a:pt x="26" y="60"/>
                  </a:cubicBezTo>
                  <a:moveTo>
                    <a:pt x="26" y="60"/>
                  </a:moveTo>
                  <a:cubicBezTo>
                    <a:pt x="26" y="60"/>
                    <a:pt x="26" y="60"/>
                    <a:pt x="26" y="60"/>
                  </a:cubicBezTo>
                  <a:cubicBezTo>
                    <a:pt x="26" y="60"/>
                    <a:pt x="26" y="60"/>
                    <a:pt x="26" y="60"/>
                  </a:cubicBezTo>
                  <a:moveTo>
                    <a:pt x="33" y="50"/>
                  </a:moveTo>
                  <a:cubicBezTo>
                    <a:pt x="31" y="54"/>
                    <a:pt x="29" y="57"/>
                    <a:pt x="26" y="60"/>
                  </a:cubicBezTo>
                  <a:cubicBezTo>
                    <a:pt x="29" y="57"/>
                    <a:pt x="31" y="54"/>
                    <a:pt x="33" y="50"/>
                  </a:cubicBezTo>
                  <a:moveTo>
                    <a:pt x="33" y="50"/>
                  </a:moveTo>
                  <a:cubicBezTo>
                    <a:pt x="33" y="50"/>
                    <a:pt x="33" y="50"/>
                    <a:pt x="33" y="50"/>
                  </a:cubicBezTo>
                  <a:cubicBezTo>
                    <a:pt x="33" y="50"/>
                    <a:pt x="33" y="50"/>
                    <a:pt x="33" y="50"/>
                  </a:cubicBezTo>
                  <a:moveTo>
                    <a:pt x="32" y="20"/>
                  </a:moveTo>
                  <a:cubicBezTo>
                    <a:pt x="32" y="20"/>
                    <a:pt x="32" y="20"/>
                    <a:pt x="32" y="20"/>
                  </a:cubicBezTo>
                  <a:cubicBezTo>
                    <a:pt x="32" y="20"/>
                    <a:pt x="32" y="20"/>
                    <a:pt x="32" y="20"/>
                  </a:cubicBezTo>
                  <a:moveTo>
                    <a:pt x="32" y="20"/>
                  </a:moveTo>
                  <a:cubicBezTo>
                    <a:pt x="32" y="20"/>
                    <a:pt x="32" y="20"/>
                    <a:pt x="32" y="20"/>
                  </a:cubicBezTo>
                  <a:cubicBezTo>
                    <a:pt x="32" y="20"/>
                    <a:pt x="32" y="20"/>
                    <a:pt x="32" y="20"/>
                  </a:cubicBezTo>
                  <a:moveTo>
                    <a:pt x="27" y="13"/>
                  </a:moveTo>
                  <a:cubicBezTo>
                    <a:pt x="29" y="15"/>
                    <a:pt x="31" y="18"/>
                    <a:pt x="32" y="20"/>
                  </a:cubicBezTo>
                  <a:cubicBezTo>
                    <a:pt x="31" y="18"/>
                    <a:pt x="29" y="15"/>
                    <a:pt x="27" y="13"/>
                  </a:cubicBezTo>
                  <a:moveTo>
                    <a:pt x="27" y="13"/>
                  </a:moveTo>
                  <a:cubicBezTo>
                    <a:pt x="27" y="13"/>
                    <a:pt x="27" y="13"/>
                    <a:pt x="27" y="13"/>
                  </a:cubicBezTo>
                  <a:cubicBezTo>
                    <a:pt x="27" y="13"/>
                    <a:pt x="27" y="13"/>
                    <a:pt x="27" y="13"/>
                  </a:cubicBezTo>
                  <a:moveTo>
                    <a:pt x="27" y="13"/>
                  </a:moveTo>
                  <a:cubicBezTo>
                    <a:pt x="27" y="13"/>
                    <a:pt x="27" y="13"/>
                    <a:pt x="27" y="13"/>
                  </a:cubicBezTo>
                  <a:cubicBezTo>
                    <a:pt x="27" y="13"/>
                    <a:pt x="27" y="13"/>
                    <a:pt x="27" y="13"/>
                  </a:cubicBezTo>
                  <a:moveTo>
                    <a:pt x="24" y="9"/>
                  </a:moveTo>
                  <a:cubicBezTo>
                    <a:pt x="24" y="9"/>
                    <a:pt x="24" y="9"/>
                    <a:pt x="24" y="9"/>
                  </a:cubicBezTo>
                  <a:cubicBezTo>
                    <a:pt x="24" y="9"/>
                    <a:pt x="24" y="9"/>
                    <a:pt x="24" y="9"/>
                  </a:cubicBezTo>
                  <a:moveTo>
                    <a:pt x="14" y="3"/>
                  </a:moveTo>
                  <a:cubicBezTo>
                    <a:pt x="17" y="4"/>
                    <a:pt x="21" y="6"/>
                    <a:pt x="23" y="9"/>
                  </a:cubicBezTo>
                  <a:cubicBezTo>
                    <a:pt x="21" y="6"/>
                    <a:pt x="17" y="4"/>
                    <a:pt x="14" y="3"/>
                  </a:cubicBezTo>
                  <a:moveTo>
                    <a:pt x="14" y="3"/>
                  </a:moveTo>
                  <a:cubicBezTo>
                    <a:pt x="14" y="3"/>
                    <a:pt x="14" y="3"/>
                    <a:pt x="14" y="3"/>
                  </a:cubicBezTo>
                  <a:cubicBezTo>
                    <a:pt x="14" y="3"/>
                    <a:pt x="14" y="3"/>
                    <a:pt x="14" y="3"/>
                  </a:cubicBezTo>
                  <a:moveTo>
                    <a:pt x="3" y="0"/>
                  </a:moveTo>
                  <a:cubicBezTo>
                    <a:pt x="3" y="0"/>
                    <a:pt x="3" y="0"/>
                    <a:pt x="3" y="0"/>
                  </a:cubicBezTo>
                  <a:cubicBezTo>
                    <a:pt x="3" y="0"/>
                    <a:pt x="3" y="0"/>
                    <a:pt x="3" y="0"/>
                  </a:cubicBezTo>
                  <a:moveTo>
                    <a:pt x="2" y="0"/>
                  </a:moveTo>
                  <a:cubicBezTo>
                    <a:pt x="2" y="0"/>
                    <a:pt x="3" y="0"/>
                    <a:pt x="3" y="0"/>
                  </a:cubicBezTo>
                  <a:cubicBezTo>
                    <a:pt x="3" y="0"/>
                    <a:pt x="2" y="0"/>
                    <a:pt x="2" y="0"/>
                  </a:cubicBezTo>
                  <a:moveTo>
                    <a:pt x="0" y="0"/>
                  </a:moveTo>
                  <a:cubicBezTo>
                    <a:pt x="0" y="0"/>
                    <a:pt x="0" y="0"/>
                    <a:pt x="0" y="0"/>
                  </a:cubicBezTo>
                  <a:cubicBezTo>
                    <a:pt x="0" y="0"/>
                    <a:pt x="0" y="0"/>
                    <a:pt x="0" y="0"/>
                  </a:cubicBezTo>
                  <a:cubicBezTo>
                    <a:pt x="1" y="0"/>
                    <a:pt x="2" y="0"/>
                    <a:pt x="2" y="0"/>
                  </a:cubicBezTo>
                  <a:cubicBezTo>
                    <a:pt x="2" y="0"/>
                    <a:pt x="1" y="0"/>
                    <a:pt x="0" y="0"/>
                  </a:cubicBezTo>
                </a:path>
              </a:pathLst>
            </a:custGeom>
            <a:solidFill>
              <a:srgbClr val="0019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mn-lt"/>
                <a:ea typeface="MS PGothic" panose="020B0600070205080204" pitchFamily="34" charset="-128"/>
              </a:endParaRPr>
            </a:p>
          </p:txBody>
        </p:sp>
        <p:sp>
          <p:nvSpPr>
            <p:cNvPr id="289" name="Freeform 62">
              <a:extLst>
                <a:ext uri="{FF2B5EF4-FFF2-40B4-BE49-F238E27FC236}">
                  <a16:creationId xmlns:a16="http://schemas.microsoft.com/office/drawing/2014/main" id="{20940569-790C-364D-939A-294843B68F2B}"/>
                </a:ext>
              </a:extLst>
            </p:cNvPr>
            <p:cNvSpPr>
              <a:spLocks/>
            </p:cNvSpPr>
            <p:nvPr/>
          </p:nvSpPr>
          <p:spPr bwMode="auto">
            <a:xfrm>
              <a:off x="8430709" y="1095375"/>
              <a:ext cx="150813" cy="123825"/>
            </a:xfrm>
            <a:custGeom>
              <a:avLst/>
              <a:gdLst>
                <a:gd name="T0" fmla="*/ 50 w 86"/>
                <a:gd name="T1" fmla="*/ 0 h 71"/>
                <a:gd name="T2" fmla="*/ 50 w 86"/>
                <a:gd name="T3" fmla="*/ 0 h 71"/>
                <a:gd name="T4" fmla="*/ 25 w 86"/>
                <a:gd name="T5" fmla="*/ 11 h 71"/>
                <a:gd name="T6" fmla="*/ 0 w 86"/>
                <a:gd name="T7" fmla="*/ 36 h 71"/>
                <a:gd name="T8" fmla="*/ 25 w 86"/>
                <a:gd name="T9" fmla="*/ 61 h 71"/>
                <a:gd name="T10" fmla="*/ 50 w 86"/>
                <a:gd name="T11" fmla="*/ 71 h 71"/>
                <a:gd name="T12" fmla="*/ 50 w 86"/>
                <a:gd name="T13" fmla="*/ 71 h 71"/>
                <a:gd name="T14" fmla="*/ 52 w 86"/>
                <a:gd name="T15" fmla="*/ 71 h 71"/>
                <a:gd name="T16" fmla="*/ 52 w 86"/>
                <a:gd name="T17" fmla="*/ 71 h 71"/>
                <a:gd name="T18" fmla="*/ 53 w 86"/>
                <a:gd name="T19" fmla="*/ 71 h 71"/>
                <a:gd name="T20" fmla="*/ 53 w 86"/>
                <a:gd name="T21" fmla="*/ 71 h 71"/>
                <a:gd name="T22" fmla="*/ 53 w 86"/>
                <a:gd name="T23" fmla="*/ 71 h 71"/>
                <a:gd name="T24" fmla="*/ 63 w 86"/>
                <a:gd name="T25" fmla="*/ 69 h 71"/>
                <a:gd name="T26" fmla="*/ 63 w 86"/>
                <a:gd name="T27" fmla="*/ 69 h 71"/>
                <a:gd name="T28" fmla="*/ 63 w 86"/>
                <a:gd name="T29" fmla="*/ 69 h 71"/>
                <a:gd name="T30" fmla="*/ 64 w 86"/>
                <a:gd name="T31" fmla="*/ 68 h 71"/>
                <a:gd name="T32" fmla="*/ 64 w 86"/>
                <a:gd name="T33" fmla="*/ 68 h 71"/>
                <a:gd name="T34" fmla="*/ 75 w 86"/>
                <a:gd name="T35" fmla="*/ 61 h 71"/>
                <a:gd name="T36" fmla="*/ 75 w 86"/>
                <a:gd name="T37" fmla="*/ 61 h 71"/>
                <a:gd name="T38" fmla="*/ 75 w 86"/>
                <a:gd name="T39" fmla="*/ 61 h 71"/>
                <a:gd name="T40" fmla="*/ 75 w 86"/>
                <a:gd name="T41" fmla="*/ 61 h 71"/>
                <a:gd name="T42" fmla="*/ 75 w 86"/>
                <a:gd name="T43" fmla="*/ 61 h 71"/>
                <a:gd name="T44" fmla="*/ 75 w 86"/>
                <a:gd name="T45" fmla="*/ 61 h 71"/>
                <a:gd name="T46" fmla="*/ 75 w 86"/>
                <a:gd name="T47" fmla="*/ 61 h 71"/>
                <a:gd name="T48" fmla="*/ 75 w 86"/>
                <a:gd name="T49" fmla="*/ 61 h 71"/>
                <a:gd name="T50" fmla="*/ 75 w 86"/>
                <a:gd name="T51" fmla="*/ 61 h 71"/>
                <a:gd name="T52" fmla="*/ 76 w 86"/>
                <a:gd name="T53" fmla="*/ 60 h 71"/>
                <a:gd name="T54" fmla="*/ 76 w 86"/>
                <a:gd name="T55" fmla="*/ 60 h 71"/>
                <a:gd name="T56" fmla="*/ 76 w 86"/>
                <a:gd name="T57" fmla="*/ 60 h 71"/>
                <a:gd name="T58" fmla="*/ 76 w 86"/>
                <a:gd name="T59" fmla="*/ 60 h 71"/>
                <a:gd name="T60" fmla="*/ 76 w 86"/>
                <a:gd name="T61" fmla="*/ 60 h 71"/>
                <a:gd name="T62" fmla="*/ 76 w 86"/>
                <a:gd name="T63" fmla="*/ 60 h 71"/>
                <a:gd name="T64" fmla="*/ 76 w 86"/>
                <a:gd name="T65" fmla="*/ 60 h 71"/>
                <a:gd name="T66" fmla="*/ 83 w 86"/>
                <a:gd name="T67" fmla="*/ 50 h 71"/>
                <a:gd name="T68" fmla="*/ 83 w 86"/>
                <a:gd name="T69" fmla="*/ 50 h 71"/>
                <a:gd name="T70" fmla="*/ 83 w 86"/>
                <a:gd name="T71" fmla="*/ 50 h 71"/>
                <a:gd name="T72" fmla="*/ 86 w 86"/>
                <a:gd name="T73" fmla="*/ 36 h 71"/>
                <a:gd name="T74" fmla="*/ 82 w 86"/>
                <a:gd name="T75" fmla="*/ 20 h 71"/>
                <a:gd name="T76" fmla="*/ 82 w 86"/>
                <a:gd name="T77" fmla="*/ 20 h 71"/>
                <a:gd name="T78" fmla="*/ 82 w 86"/>
                <a:gd name="T79" fmla="*/ 20 h 71"/>
                <a:gd name="T80" fmla="*/ 82 w 86"/>
                <a:gd name="T81" fmla="*/ 20 h 71"/>
                <a:gd name="T82" fmla="*/ 82 w 86"/>
                <a:gd name="T83" fmla="*/ 20 h 71"/>
                <a:gd name="T84" fmla="*/ 77 w 86"/>
                <a:gd name="T85" fmla="*/ 13 h 71"/>
                <a:gd name="T86" fmla="*/ 77 w 86"/>
                <a:gd name="T87" fmla="*/ 13 h 71"/>
                <a:gd name="T88" fmla="*/ 77 w 86"/>
                <a:gd name="T89" fmla="*/ 13 h 71"/>
                <a:gd name="T90" fmla="*/ 77 w 86"/>
                <a:gd name="T91" fmla="*/ 13 h 71"/>
                <a:gd name="T92" fmla="*/ 77 w 86"/>
                <a:gd name="T93" fmla="*/ 13 h 71"/>
                <a:gd name="T94" fmla="*/ 75 w 86"/>
                <a:gd name="T95" fmla="*/ 11 h 71"/>
                <a:gd name="T96" fmla="*/ 75 w 86"/>
                <a:gd name="T97" fmla="*/ 11 h 71"/>
                <a:gd name="T98" fmla="*/ 74 w 86"/>
                <a:gd name="T99" fmla="*/ 9 h 71"/>
                <a:gd name="T100" fmla="*/ 74 w 86"/>
                <a:gd name="T101" fmla="*/ 9 h 71"/>
                <a:gd name="T102" fmla="*/ 73 w 86"/>
                <a:gd name="T103" fmla="*/ 9 h 71"/>
                <a:gd name="T104" fmla="*/ 64 w 86"/>
                <a:gd name="T105" fmla="*/ 3 h 71"/>
                <a:gd name="T106" fmla="*/ 64 w 86"/>
                <a:gd name="T107" fmla="*/ 3 h 71"/>
                <a:gd name="T108" fmla="*/ 64 w 86"/>
                <a:gd name="T109" fmla="*/ 3 h 71"/>
                <a:gd name="T110" fmla="*/ 53 w 86"/>
                <a:gd name="T111" fmla="*/ 0 h 71"/>
                <a:gd name="T112" fmla="*/ 53 w 86"/>
                <a:gd name="T113" fmla="*/ 0 h 71"/>
                <a:gd name="T114" fmla="*/ 53 w 86"/>
                <a:gd name="T115" fmla="*/ 0 h 71"/>
                <a:gd name="T116" fmla="*/ 52 w 86"/>
                <a:gd name="T117" fmla="*/ 0 h 71"/>
                <a:gd name="T118" fmla="*/ 52 w 86"/>
                <a:gd name="T119" fmla="*/ 0 h 71"/>
                <a:gd name="T120" fmla="*/ 50 w 86"/>
                <a:gd name="T121"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6" h="71">
                  <a:moveTo>
                    <a:pt x="50" y="0"/>
                  </a:moveTo>
                  <a:cubicBezTo>
                    <a:pt x="50" y="0"/>
                    <a:pt x="50" y="0"/>
                    <a:pt x="50" y="0"/>
                  </a:cubicBezTo>
                  <a:cubicBezTo>
                    <a:pt x="41" y="0"/>
                    <a:pt x="32" y="4"/>
                    <a:pt x="25" y="11"/>
                  </a:cubicBezTo>
                  <a:cubicBezTo>
                    <a:pt x="0" y="36"/>
                    <a:pt x="0" y="36"/>
                    <a:pt x="0" y="36"/>
                  </a:cubicBezTo>
                  <a:cubicBezTo>
                    <a:pt x="25" y="61"/>
                    <a:pt x="25" y="61"/>
                    <a:pt x="25" y="61"/>
                  </a:cubicBezTo>
                  <a:cubicBezTo>
                    <a:pt x="32" y="67"/>
                    <a:pt x="41" y="71"/>
                    <a:pt x="50" y="71"/>
                  </a:cubicBezTo>
                  <a:cubicBezTo>
                    <a:pt x="50" y="71"/>
                    <a:pt x="50" y="71"/>
                    <a:pt x="50" y="71"/>
                  </a:cubicBezTo>
                  <a:cubicBezTo>
                    <a:pt x="51" y="71"/>
                    <a:pt x="52" y="71"/>
                    <a:pt x="52" y="71"/>
                  </a:cubicBezTo>
                  <a:cubicBezTo>
                    <a:pt x="52" y="71"/>
                    <a:pt x="52" y="71"/>
                    <a:pt x="52" y="71"/>
                  </a:cubicBezTo>
                  <a:cubicBezTo>
                    <a:pt x="52" y="71"/>
                    <a:pt x="53" y="71"/>
                    <a:pt x="53" y="71"/>
                  </a:cubicBezTo>
                  <a:cubicBezTo>
                    <a:pt x="53" y="71"/>
                    <a:pt x="53" y="71"/>
                    <a:pt x="53" y="71"/>
                  </a:cubicBezTo>
                  <a:cubicBezTo>
                    <a:pt x="53" y="71"/>
                    <a:pt x="53" y="71"/>
                    <a:pt x="53" y="71"/>
                  </a:cubicBezTo>
                  <a:cubicBezTo>
                    <a:pt x="56" y="71"/>
                    <a:pt x="60" y="70"/>
                    <a:pt x="63" y="69"/>
                  </a:cubicBezTo>
                  <a:cubicBezTo>
                    <a:pt x="63" y="69"/>
                    <a:pt x="63" y="69"/>
                    <a:pt x="63" y="69"/>
                  </a:cubicBezTo>
                  <a:cubicBezTo>
                    <a:pt x="63" y="69"/>
                    <a:pt x="63" y="69"/>
                    <a:pt x="63" y="69"/>
                  </a:cubicBezTo>
                  <a:cubicBezTo>
                    <a:pt x="63" y="68"/>
                    <a:pt x="63" y="68"/>
                    <a:pt x="64" y="68"/>
                  </a:cubicBezTo>
                  <a:cubicBezTo>
                    <a:pt x="64" y="68"/>
                    <a:pt x="64" y="68"/>
                    <a:pt x="64" y="68"/>
                  </a:cubicBezTo>
                  <a:cubicBezTo>
                    <a:pt x="68" y="67"/>
                    <a:pt x="72" y="64"/>
                    <a:pt x="75" y="61"/>
                  </a:cubicBezTo>
                  <a:cubicBezTo>
                    <a:pt x="75" y="61"/>
                    <a:pt x="75" y="61"/>
                    <a:pt x="75" y="61"/>
                  </a:cubicBezTo>
                  <a:cubicBezTo>
                    <a:pt x="75" y="61"/>
                    <a:pt x="75" y="61"/>
                    <a:pt x="75" y="61"/>
                  </a:cubicBezTo>
                  <a:cubicBezTo>
                    <a:pt x="75" y="61"/>
                    <a:pt x="75" y="61"/>
                    <a:pt x="75" y="61"/>
                  </a:cubicBezTo>
                  <a:cubicBezTo>
                    <a:pt x="75" y="61"/>
                    <a:pt x="75" y="61"/>
                    <a:pt x="75" y="61"/>
                  </a:cubicBezTo>
                  <a:cubicBezTo>
                    <a:pt x="75" y="61"/>
                    <a:pt x="75" y="61"/>
                    <a:pt x="75" y="61"/>
                  </a:cubicBezTo>
                  <a:cubicBezTo>
                    <a:pt x="75" y="61"/>
                    <a:pt x="75" y="61"/>
                    <a:pt x="75" y="61"/>
                  </a:cubicBezTo>
                  <a:cubicBezTo>
                    <a:pt x="75" y="61"/>
                    <a:pt x="75" y="61"/>
                    <a:pt x="75" y="61"/>
                  </a:cubicBezTo>
                  <a:cubicBezTo>
                    <a:pt x="75" y="61"/>
                    <a:pt x="75" y="61"/>
                    <a:pt x="75" y="61"/>
                  </a:cubicBezTo>
                  <a:cubicBezTo>
                    <a:pt x="75" y="61"/>
                    <a:pt x="75" y="61"/>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6" y="60"/>
                    <a:pt x="76" y="60"/>
                    <a:pt x="76" y="60"/>
                  </a:cubicBezTo>
                  <a:cubicBezTo>
                    <a:pt x="79" y="57"/>
                    <a:pt x="81" y="54"/>
                    <a:pt x="83" y="50"/>
                  </a:cubicBezTo>
                  <a:cubicBezTo>
                    <a:pt x="83" y="50"/>
                    <a:pt x="83" y="50"/>
                    <a:pt x="83" y="50"/>
                  </a:cubicBezTo>
                  <a:cubicBezTo>
                    <a:pt x="83" y="50"/>
                    <a:pt x="83" y="50"/>
                    <a:pt x="83" y="50"/>
                  </a:cubicBezTo>
                  <a:cubicBezTo>
                    <a:pt x="85" y="45"/>
                    <a:pt x="86" y="40"/>
                    <a:pt x="86" y="36"/>
                  </a:cubicBezTo>
                  <a:cubicBezTo>
                    <a:pt x="86" y="30"/>
                    <a:pt x="85" y="25"/>
                    <a:pt x="82" y="20"/>
                  </a:cubicBezTo>
                  <a:cubicBezTo>
                    <a:pt x="82" y="20"/>
                    <a:pt x="82" y="20"/>
                    <a:pt x="82" y="20"/>
                  </a:cubicBezTo>
                  <a:cubicBezTo>
                    <a:pt x="82" y="20"/>
                    <a:pt x="82" y="20"/>
                    <a:pt x="82" y="20"/>
                  </a:cubicBezTo>
                  <a:cubicBezTo>
                    <a:pt x="82" y="20"/>
                    <a:pt x="82" y="20"/>
                    <a:pt x="82" y="20"/>
                  </a:cubicBezTo>
                  <a:cubicBezTo>
                    <a:pt x="82" y="20"/>
                    <a:pt x="82" y="20"/>
                    <a:pt x="82" y="20"/>
                  </a:cubicBezTo>
                  <a:cubicBezTo>
                    <a:pt x="81" y="18"/>
                    <a:pt x="79" y="15"/>
                    <a:pt x="77" y="13"/>
                  </a:cubicBezTo>
                  <a:cubicBezTo>
                    <a:pt x="77" y="13"/>
                    <a:pt x="77" y="13"/>
                    <a:pt x="77" y="13"/>
                  </a:cubicBezTo>
                  <a:cubicBezTo>
                    <a:pt x="77" y="13"/>
                    <a:pt x="77" y="13"/>
                    <a:pt x="77" y="13"/>
                  </a:cubicBezTo>
                  <a:cubicBezTo>
                    <a:pt x="77" y="13"/>
                    <a:pt x="77" y="13"/>
                    <a:pt x="77" y="13"/>
                  </a:cubicBezTo>
                  <a:cubicBezTo>
                    <a:pt x="77" y="13"/>
                    <a:pt x="77" y="13"/>
                    <a:pt x="77" y="13"/>
                  </a:cubicBezTo>
                  <a:cubicBezTo>
                    <a:pt x="77" y="12"/>
                    <a:pt x="76" y="11"/>
                    <a:pt x="75" y="11"/>
                  </a:cubicBezTo>
                  <a:cubicBezTo>
                    <a:pt x="75" y="11"/>
                    <a:pt x="75" y="11"/>
                    <a:pt x="75" y="11"/>
                  </a:cubicBezTo>
                  <a:cubicBezTo>
                    <a:pt x="75" y="10"/>
                    <a:pt x="74" y="10"/>
                    <a:pt x="74" y="9"/>
                  </a:cubicBezTo>
                  <a:cubicBezTo>
                    <a:pt x="74" y="9"/>
                    <a:pt x="74" y="9"/>
                    <a:pt x="74" y="9"/>
                  </a:cubicBezTo>
                  <a:cubicBezTo>
                    <a:pt x="73" y="9"/>
                    <a:pt x="73" y="9"/>
                    <a:pt x="73" y="9"/>
                  </a:cubicBezTo>
                  <a:cubicBezTo>
                    <a:pt x="71" y="6"/>
                    <a:pt x="67" y="4"/>
                    <a:pt x="64" y="3"/>
                  </a:cubicBezTo>
                  <a:cubicBezTo>
                    <a:pt x="64" y="3"/>
                    <a:pt x="64" y="3"/>
                    <a:pt x="64" y="3"/>
                  </a:cubicBezTo>
                  <a:cubicBezTo>
                    <a:pt x="64" y="3"/>
                    <a:pt x="64" y="3"/>
                    <a:pt x="64" y="3"/>
                  </a:cubicBezTo>
                  <a:cubicBezTo>
                    <a:pt x="60" y="2"/>
                    <a:pt x="57" y="1"/>
                    <a:pt x="53" y="0"/>
                  </a:cubicBezTo>
                  <a:cubicBezTo>
                    <a:pt x="53" y="0"/>
                    <a:pt x="53" y="0"/>
                    <a:pt x="53" y="0"/>
                  </a:cubicBezTo>
                  <a:cubicBezTo>
                    <a:pt x="53" y="0"/>
                    <a:pt x="53" y="0"/>
                    <a:pt x="53" y="0"/>
                  </a:cubicBezTo>
                  <a:cubicBezTo>
                    <a:pt x="53" y="0"/>
                    <a:pt x="52" y="0"/>
                    <a:pt x="52" y="0"/>
                  </a:cubicBezTo>
                  <a:cubicBezTo>
                    <a:pt x="52" y="0"/>
                    <a:pt x="52" y="0"/>
                    <a:pt x="52" y="0"/>
                  </a:cubicBezTo>
                  <a:cubicBezTo>
                    <a:pt x="52" y="0"/>
                    <a:pt x="51" y="0"/>
                    <a:pt x="50" y="0"/>
                  </a:cubicBezTo>
                </a:path>
              </a:pathLst>
            </a:custGeom>
            <a:solidFill>
              <a:schemeClr val="accent3">
                <a:lumMod val="50000"/>
              </a:schemeClr>
            </a:solidFill>
            <a:ln>
              <a:solidFill>
                <a:schemeClr val="accent3">
                  <a:lumMod val="50000"/>
                </a:schemeClr>
              </a:solidFill>
            </a:ln>
          </p:spPr>
          <p:txBody>
            <a:bodyPr vert="horz" wrap="square" lIns="91440" tIns="45720" rIns="91440" bIns="45720" numCol="1" anchor="t" anchorCtr="0" compatLnSpc="1">
              <a:prstTxWarp prst="textNoShape">
                <a:avLst/>
              </a:prstTxWarp>
            </a:body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mn-lt"/>
                <a:ea typeface="MS PGothic" panose="020B0600070205080204" pitchFamily="34" charset="-128"/>
              </a:endParaRPr>
            </a:p>
          </p:txBody>
        </p:sp>
      </p:grpSp>
      <p:pic>
        <p:nvPicPr>
          <p:cNvPr id="291" name="図 290">
            <a:extLst>
              <a:ext uri="{FF2B5EF4-FFF2-40B4-BE49-F238E27FC236}">
                <a16:creationId xmlns:a16="http://schemas.microsoft.com/office/drawing/2014/main" id="{12B04035-8263-C44E-8885-FF355D86E40A}"/>
              </a:ext>
            </a:extLst>
          </p:cNvPr>
          <p:cNvPicPr>
            <a:picLocks noChangeAspect="1"/>
          </p:cNvPicPr>
          <p:nvPr/>
        </p:nvPicPr>
        <p:blipFill>
          <a:blip r:embed="rId16" cstate="print">
            <a:extLst>
              <a:ext uri="{28A0092B-C50C-407E-A947-70E740481C1C}">
                <a14:useLocalDpi xmlns:a14="http://schemas.microsoft.com/office/drawing/2010/main"/>
              </a:ext>
            </a:extLst>
          </a:blip>
          <a:stretch>
            <a:fillRect/>
          </a:stretch>
        </p:blipFill>
        <p:spPr>
          <a:xfrm>
            <a:off x="5322658" y="1481277"/>
            <a:ext cx="581006" cy="453910"/>
          </a:xfrm>
          <a:prstGeom prst="rect">
            <a:avLst/>
          </a:prstGeom>
        </p:spPr>
      </p:pic>
      <p:sp>
        <p:nvSpPr>
          <p:cNvPr id="281" name="Slide Number Placeholder 4">
            <a:extLst>
              <a:ext uri="{FF2B5EF4-FFF2-40B4-BE49-F238E27FC236}">
                <a16:creationId xmlns:a16="http://schemas.microsoft.com/office/drawing/2014/main" id="{1A8F8A4E-8A9D-D043-A230-069A4309B089}"/>
              </a:ext>
            </a:extLst>
          </p:cNvPr>
          <p:cNvSpPr>
            <a:spLocks noGrp="1"/>
          </p:cNvSpPr>
          <p:nvPr>
            <p:ph type="sldNum" sz="quarter" idx="4294967295"/>
          </p:nvPr>
        </p:nvSpPr>
        <p:spPr>
          <a:xfrm>
            <a:off x="8648700" y="4884738"/>
            <a:ext cx="495300" cy="274637"/>
          </a:xfrm>
          <a:prstGeom prst="rect">
            <a:avLst/>
          </a:prstGeom>
        </p:spPr>
        <p:txBody>
          <a:bodyPr>
            <a:noAutofit/>
          </a:bodyPr>
          <a:lstStyle/>
          <a:p>
            <a:fld id="{3945D0FD-48F1-4D72-80C5-FFB60B92A834}" type="slidenum">
              <a:rPr lang="en-US" sz="900" smtClean="0">
                <a:latin typeface="+mn-lt"/>
                <a:ea typeface="MS PGothic" panose="020B0600070205080204" pitchFamily="34" charset="-128"/>
              </a:rPr>
              <a:pPr/>
              <a:t>20</a:t>
            </a:fld>
            <a:endParaRPr lang="en-US" sz="900">
              <a:latin typeface="+mn-lt"/>
              <a:ea typeface="MS PGothic" panose="020B0600070205080204" pitchFamily="34" charset="-128"/>
            </a:endParaRPr>
          </a:p>
        </p:txBody>
      </p:sp>
    </p:spTree>
    <p:extLst>
      <p:ext uri="{BB962C8B-B14F-4D97-AF65-F5344CB8AC3E}">
        <p14:creationId xmlns:p14="http://schemas.microsoft.com/office/powerpoint/2010/main" val="3719446779"/>
      </p:ext>
    </p:extLst>
  </p:cSld>
  <p:clrMapOvr>
    <a:masterClrMapping/>
  </p:clrMapOvr>
</p:sld>
</file>

<file path=ppt/slides/slide2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a:extLst>
              <a:ext uri="{FF2B5EF4-FFF2-40B4-BE49-F238E27FC236}">
                <a16:creationId xmlns:a16="http://schemas.microsoft.com/office/drawing/2014/main" id="{F440F436-AADE-8348-858A-8DEEBCE6F0F8}"/>
              </a:ext>
            </a:extLst>
          </p:cNvPr>
          <p:cNvSpPr>
            <a:spLocks noGrp="1"/>
          </p:cNvSpPr>
          <p:nvPr>
            <p:ph type="title"/>
          </p:nvPr>
        </p:nvSpPr>
        <p:spPr/>
        <p:txBody>
          <a:bodyPr/>
          <a:lstStyle/>
          <a:p>
            <a:r>
              <a:rPr kumimoji="1" lang="en-US" altLang="ja-JP"/>
              <a:t>3.3  Basic L2/L3</a:t>
            </a:r>
            <a:endParaRPr kumimoji="1" lang="ja-JP" altLang="en-US"/>
          </a:p>
        </p:txBody>
      </p:sp>
      <p:sp>
        <p:nvSpPr>
          <p:cNvPr id="3" name="Slide Number Placeholder 4">
            <a:extLst>
              <a:ext uri="{FF2B5EF4-FFF2-40B4-BE49-F238E27FC236}">
                <a16:creationId xmlns:a16="http://schemas.microsoft.com/office/drawing/2014/main" id="{CE85B887-EFB5-8E4B-B5C3-62157BE571F8}"/>
              </a:ext>
            </a:extLst>
          </p:cNvPr>
          <p:cNvSpPr txBox="1">
            <a:spLocks/>
          </p:cNvSpPr>
          <p:nvPr/>
        </p:nvSpPr>
        <p:spPr>
          <a:xfrm>
            <a:off x="8648700" y="4884738"/>
            <a:ext cx="495300" cy="274637"/>
          </a:xfrm>
          <a:prstGeom prst="rect">
            <a:avLst/>
          </a:prstGeom>
        </p:spPr>
        <p:txBody>
          <a:bodyPr>
            <a:noAutofit/>
          </a:bodyPr>
          <a:lstStyle>
            <a:defPPr>
              <a:defRPr lang="en-US"/>
            </a:defPPr>
            <a:lvl1pPr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1pPr>
            <a:lvl2pPr marL="4572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2pPr>
            <a:lvl3pPr marL="9144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3pPr>
            <a:lvl4pPr marL="13716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4pPr>
            <a:lvl5pPr marL="18288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5pPr>
            <a:lvl6pPr marL="2286000" algn="l" defTabSz="457200" rtl="0" eaLnBrk="1" latinLnBrk="0" hangingPunct="1">
              <a:defRPr kern="1200">
                <a:solidFill>
                  <a:schemeClr val="tx1"/>
                </a:solidFill>
                <a:latin typeface="Arial" charset="0"/>
                <a:ea typeface="ＭＳ Ｐゴシック" charset="0"/>
                <a:cs typeface="ＭＳ Ｐゴシック" charset="0"/>
              </a:defRPr>
            </a:lvl6pPr>
            <a:lvl7pPr marL="2743200" algn="l" defTabSz="457200" rtl="0" eaLnBrk="1" latinLnBrk="0" hangingPunct="1">
              <a:defRPr kern="1200">
                <a:solidFill>
                  <a:schemeClr val="tx1"/>
                </a:solidFill>
                <a:latin typeface="Arial" charset="0"/>
                <a:ea typeface="ＭＳ Ｐゴシック" charset="0"/>
                <a:cs typeface="ＭＳ Ｐゴシック" charset="0"/>
              </a:defRPr>
            </a:lvl7pPr>
            <a:lvl8pPr marL="3200400" algn="l" defTabSz="457200" rtl="0" eaLnBrk="1" latinLnBrk="0" hangingPunct="1">
              <a:defRPr kern="1200">
                <a:solidFill>
                  <a:schemeClr val="tx1"/>
                </a:solidFill>
                <a:latin typeface="Arial" charset="0"/>
                <a:ea typeface="ＭＳ Ｐゴシック" charset="0"/>
                <a:cs typeface="ＭＳ Ｐゴシック" charset="0"/>
              </a:defRPr>
            </a:lvl8pPr>
            <a:lvl9pPr marL="3657600" algn="l" defTabSz="457200" rtl="0" eaLnBrk="1" latinLnBrk="0" hangingPunct="1">
              <a:defRPr kern="1200">
                <a:solidFill>
                  <a:schemeClr val="tx1"/>
                </a:solidFill>
                <a:latin typeface="Arial" charset="0"/>
                <a:ea typeface="ＭＳ Ｐゴシック" charset="0"/>
                <a:cs typeface="ＭＳ Ｐゴシック" charset="0"/>
              </a:defRPr>
            </a:lvl9pPr>
          </a:lstStyle>
          <a:p>
            <a:fld id="{3945D0FD-48F1-4D72-80C5-FFB60B92A834}" type="slidenum">
              <a:rPr lang="en-US" sz="900" smtClean="0">
                <a:latin typeface="+mj-lt"/>
              </a:rPr>
              <a:pPr/>
              <a:t>200</a:t>
            </a:fld>
            <a:endParaRPr lang="en-US" sz="900">
              <a:latin typeface="+mj-lt"/>
            </a:endParaRPr>
          </a:p>
        </p:txBody>
      </p:sp>
      <p:sp>
        <p:nvSpPr>
          <p:cNvPr id="4" name="TextBox 3">
            <a:extLst>
              <a:ext uri="{FF2B5EF4-FFF2-40B4-BE49-F238E27FC236}">
                <a16:creationId xmlns:a16="http://schemas.microsoft.com/office/drawing/2014/main" id="{FB48C349-CD75-4C47-B5AC-4CF5B240F147}"/>
              </a:ext>
            </a:extLst>
          </p:cNvPr>
          <p:cNvSpPr txBox="1"/>
          <p:nvPr/>
        </p:nvSpPr>
        <p:spPr>
          <a:xfrm>
            <a:off x="5257800" y="132949"/>
            <a:ext cx="3390899" cy="4843955"/>
          </a:xfrm>
          <a:prstGeom prst="rect">
            <a:avLst/>
          </a:prstGeom>
          <a:noFill/>
        </p:spPr>
        <p:txBody>
          <a:bodyPr wrap="square" rtlCol="0" anchor="ctr">
            <a:noAutofit/>
          </a:bodyPr>
          <a:lstStyle/>
          <a:p>
            <a:pPr>
              <a:lnSpc>
                <a:spcPct val="150000"/>
              </a:lnSpc>
              <a:tabLst>
                <a:tab pos="538163" algn="l"/>
                <a:tab pos="5384800" algn="r"/>
              </a:tabLst>
            </a:pPr>
            <a:r>
              <a:rPr lang="en-US" altLang="ja-JP" sz="2000" dirty="0">
                <a:solidFill>
                  <a:schemeClr val="accent3">
                    <a:lumMod val="50000"/>
                  </a:schemeClr>
                </a:solidFill>
                <a:latin typeface="+mj-lt"/>
                <a:ea typeface="ＭＳ Ｐゴシック"/>
                <a:cs typeface="CiscoSansTT" panose="020B0503020201020303" pitchFamily="34" charset="0"/>
              </a:rPr>
              <a:t>EtherChannel</a:t>
            </a:r>
          </a:p>
          <a:p>
            <a:pPr>
              <a:lnSpc>
                <a:spcPct val="150000"/>
              </a:lnSpc>
              <a:tabLst>
                <a:tab pos="538163" algn="l"/>
                <a:tab pos="5384800" algn="r"/>
              </a:tabLst>
            </a:pPr>
            <a:r>
              <a:rPr lang="en-US" altLang="ja-JP" sz="2000" dirty="0">
                <a:solidFill>
                  <a:schemeClr val="accent3">
                    <a:lumMod val="50000"/>
                  </a:schemeClr>
                </a:solidFill>
                <a:latin typeface="+mj-lt"/>
                <a:ea typeface="ＭＳ Ｐゴシック"/>
                <a:cs typeface="CiscoSansTT" panose="020B0503020201020303" pitchFamily="34" charset="0"/>
              </a:rPr>
              <a:t>VTP</a:t>
            </a:r>
          </a:p>
          <a:p>
            <a:pPr>
              <a:lnSpc>
                <a:spcPct val="150000"/>
              </a:lnSpc>
              <a:tabLst>
                <a:tab pos="538163" algn="l"/>
                <a:tab pos="5384800" algn="r"/>
              </a:tabLst>
            </a:pPr>
            <a:r>
              <a:rPr lang="en-US" altLang="ja-JP" sz="2000" dirty="0">
                <a:solidFill>
                  <a:schemeClr val="accent3">
                    <a:lumMod val="50000"/>
                  </a:schemeClr>
                </a:solidFill>
                <a:latin typeface="+mj-lt"/>
                <a:ea typeface="ＭＳ Ｐゴシック"/>
                <a:cs typeface="CiscoSansTT" panose="020B0503020201020303" pitchFamily="34" charset="0"/>
              </a:rPr>
              <a:t>STP</a:t>
            </a:r>
          </a:p>
          <a:p>
            <a:pPr>
              <a:lnSpc>
                <a:spcPct val="150000"/>
              </a:lnSpc>
              <a:tabLst>
                <a:tab pos="538163" algn="l"/>
                <a:tab pos="5384800" algn="r"/>
              </a:tabLst>
            </a:pPr>
            <a:r>
              <a:rPr lang="en-US" altLang="ja-JP" sz="2000" dirty="0">
                <a:solidFill>
                  <a:schemeClr val="accent3">
                    <a:lumMod val="50000"/>
                  </a:schemeClr>
                </a:solidFill>
                <a:latin typeface="+mj-lt"/>
                <a:ea typeface="ＭＳ Ｐゴシック"/>
                <a:cs typeface="CiscoSansTT" panose="020B0503020201020303" pitchFamily="34" charset="0"/>
              </a:rPr>
              <a:t>MST</a:t>
            </a:r>
          </a:p>
          <a:p>
            <a:pPr>
              <a:lnSpc>
                <a:spcPct val="150000"/>
              </a:lnSpc>
              <a:tabLst>
                <a:tab pos="538163" algn="l"/>
                <a:tab pos="5384800" algn="r"/>
              </a:tabLst>
            </a:pPr>
            <a:r>
              <a:rPr lang="en-US" altLang="ja-JP" sz="2000" dirty="0">
                <a:solidFill>
                  <a:schemeClr val="accent3">
                    <a:lumMod val="50000"/>
                  </a:schemeClr>
                </a:solidFill>
                <a:latin typeface="+mj-lt"/>
                <a:ea typeface="ＭＳ Ｐゴシック"/>
                <a:cs typeface="CiscoSansTT" panose="020B0503020201020303" pitchFamily="34" charset="0"/>
              </a:rPr>
              <a:t>REP</a:t>
            </a:r>
          </a:p>
          <a:p>
            <a:pPr>
              <a:lnSpc>
                <a:spcPct val="150000"/>
              </a:lnSpc>
              <a:tabLst>
                <a:tab pos="538163" algn="l"/>
                <a:tab pos="5384800" algn="r"/>
              </a:tabLst>
            </a:pPr>
            <a:r>
              <a:rPr lang="en-US" altLang="ja-JP" sz="2000" dirty="0">
                <a:solidFill>
                  <a:schemeClr val="accent3">
                    <a:lumMod val="50000"/>
                  </a:schemeClr>
                </a:solidFill>
                <a:latin typeface="+mj-lt"/>
                <a:ea typeface="ＭＳ Ｐゴシック"/>
                <a:cs typeface="CiscoSansTT" panose="020B0503020201020303" pitchFamily="34" charset="0"/>
              </a:rPr>
              <a:t>FHRP</a:t>
            </a:r>
          </a:p>
          <a:p>
            <a:pPr>
              <a:lnSpc>
                <a:spcPct val="150000"/>
              </a:lnSpc>
              <a:tabLst>
                <a:tab pos="538163" algn="l"/>
                <a:tab pos="5384800" algn="r"/>
              </a:tabLst>
            </a:pPr>
            <a:r>
              <a:rPr lang="en-US" altLang="ja-JP" sz="2000" dirty="0">
                <a:solidFill>
                  <a:schemeClr val="accent3">
                    <a:lumMod val="50000"/>
                  </a:schemeClr>
                </a:solidFill>
                <a:latin typeface="+mj-lt"/>
                <a:ea typeface="ＭＳ Ｐゴシック"/>
                <a:cs typeface="CiscoSansTT" panose="020B0503020201020303" pitchFamily="34" charset="0"/>
              </a:rPr>
              <a:t>VRF</a:t>
            </a:r>
          </a:p>
          <a:p>
            <a:pPr>
              <a:lnSpc>
                <a:spcPct val="150000"/>
              </a:lnSpc>
              <a:tabLst>
                <a:tab pos="538163" algn="l"/>
                <a:tab pos="5384800" algn="r"/>
              </a:tabLst>
            </a:pPr>
            <a:r>
              <a:rPr lang="en-US" altLang="ja-JP" sz="2000" dirty="0">
                <a:solidFill>
                  <a:schemeClr val="accent3">
                    <a:lumMod val="50000"/>
                  </a:schemeClr>
                </a:solidFill>
                <a:latin typeface="+mj-lt"/>
                <a:ea typeface="ＭＳ Ｐゴシック"/>
                <a:cs typeface="CiscoSansTT" panose="020B0503020201020303" pitchFamily="34" charset="0"/>
              </a:rPr>
              <a:t>IGMP</a:t>
            </a:r>
          </a:p>
          <a:p>
            <a:pPr>
              <a:lnSpc>
                <a:spcPct val="150000"/>
              </a:lnSpc>
              <a:tabLst>
                <a:tab pos="538163" algn="l"/>
                <a:tab pos="5384800" algn="r"/>
              </a:tabLst>
            </a:pPr>
            <a:r>
              <a:rPr lang="en-US" altLang="ja-JP" sz="2000" dirty="0" err="1">
                <a:solidFill>
                  <a:schemeClr val="accent3">
                    <a:lumMod val="50000"/>
                  </a:schemeClr>
                </a:solidFill>
                <a:latin typeface="+mj-lt"/>
                <a:ea typeface="ＭＳ Ｐゴシック"/>
                <a:cs typeface="CiscoSansTT" panose="020B0503020201020303" pitchFamily="34" charset="0"/>
              </a:rPr>
              <a:t>FlexLink</a:t>
            </a:r>
            <a:r>
              <a:rPr lang="en-US" altLang="ja-JP" sz="2000" dirty="0">
                <a:solidFill>
                  <a:schemeClr val="accent3">
                    <a:lumMod val="50000"/>
                  </a:schemeClr>
                </a:solidFill>
                <a:latin typeface="+mj-lt"/>
                <a:ea typeface="ＭＳ Ｐゴシック"/>
                <a:cs typeface="CiscoSansTT" panose="020B0503020201020303" pitchFamily="34" charset="0"/>
              </a:rPr>
              <a:t>+</a:t>
            </a:r>
          </a:p>
          <a:p>
            <a:pPr>
              <a:lnSpc>
                <a:spcPct val="150000"/>
              </a:lnSpc>
              <a:tabLst>
                <a:tab pos="538163" algn="l"/>
                <a:tab pos="5384800" algn="r"/>
              </a:tabLst>
            </a:pPr>
            <a:r>
              <a:rPr lang="en-US" altLang="ja-JP" sz="2000" dirty="0">
                <a:solidFill>
                  <a:schemeClr val="accent3">
                    <a:lumMod val="50000"/>
                  </a:schemeClr>
                </a:solidFill>
                <a:latin typeface="+mj-lt"/>
                <a:ea typeface="ＭＳ Ｐゴシック"/>
                <a:cs typeface="CiscoSansTT" panose="020B0503020201020303" pitchFamily="34" charset="0"/>
              </a:rPr>
              <a:t>Loop Detection</a:t>
            </a:r>
          </a:p>
          <a:p>
            <a:pPr>
              <a:lnSpc>
                <a:spcPct val="150000"/>
              </a:lnSpc>
              <a:tabLst>
                <a:tab pos="538163" algn="l"/>
                <a:tab pos="5384800" algn="r"/>
              </a:tabLst>
            </a:pPr>
            <a:r>
              <a:rPr lang="en-US" altLang="ja-JP" sz="2000" dirty="0">
                <a:solidFill>
                  <a:schemeClr val="accent3">
                    <a:lumMod val="50000"/>
                  </a:schemeClr>
                </a:solidFill>
                <a:latin typeface="+mj-lt"/>
                <a:ea typeface="ＭＳ Ｐゴシック"/>
                <a:cs typeface="CiscoSansTT" panose="020B0503020201020303" pitchFamily="34" charset="0"/>
              </a:rPr>
              <a:t>Private VLAN (PVLAN)</a:t>
            </a:r>
          </a:p>
        </p:txBody>
      </p:sp>
    </p:spTree>
    <p:extLst>
      <p:ext uri="{BB962C8B-B14F-4D97-AF65-F5344CB8AC3E}">
        <p14:creationId xmlns:p14="http://schemas.microsoft.com/office/powerpoint/2010/main" val="4141197314"/>
      </p:ext>
    </p:extLst>
  </p:cSld>
  <p:clrMapOvr>
    <a:masterClrMapping/>
  </p:clrMapOvr>
</p:sld>
</file>

<file path=ppt/slides/slide2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6" name="Rounded Rectangle 110">
            <a:extLst>
              <a:ext uri="{FF2B5EF4-FFF2-40B4-BE49-F238E27FC236}">
                <a16:creationId xmlns:a16="http://schemas.microsoft.com/office/drawing/2014/main" id="{26AC12D4-1F0B-D84C-9542-AB5BF606B8A9}"/>
              </a:ext>
            </a:extLst>
          </p:cNvPr>
          <p:cNvSpPr/>
          <p:nvPr/>
        </p:nvSpPr>
        <p:spPr>
          <a:xfrm>
            <a:off x="4668827" y="2571750"/>
            <a:ext cx="4263604" cy="2089025"/>
          </a:xfrm>
          <a:prstGeom prst="roundRect">
            <a:avLst>
              <a:gd name="adj" fmla="val 0"/>
            </a:avLst>
          </a:prstGeom>
          <a:solidFill>
            <a:schemeClr val="accent2">
              <a:lumMod val="20000"/>
              <a:lumOff val="80000"/>
            </a:schemeClr>
          </a:solidFill>
          <a:ln>
            <a:noFill/>
          </a:ln>
        </p:spPr>
        <p:style>
          <a:lnRef idx="0">
            <a:scrgbClr r="0" g="0" b="0"/>
          </a:lnRef>
          <a:fillRef idx="0">
            <a:scrgbClr r="0" g="0" b="0"/>
          </a:fillRef>
          <a:effectRef idx="0">
            <a:scrgbClr r="0" g="0" b="0"/>
          </a:effectRef>
          <a:fontRef idx="minor">
            <a:schemeClr val="accent4"/>
          </a:fontRef>
        </p:style>
        <p:txBody>
          <a:bodyPr rtlCol="0" anchor="ctr">
            <a:noAutofit/>
          </a:bodyP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5073"/>
              </a:solidFill>
              <a:effectLst/>
              <a:uLnTx/>
              <a:uFillTx/>
              <a:ea typeface="MS PGothic" panose="020B0600070205080204" pitchFamily="34" charset="-128"/>
            </a:endParaRPr>
          </a:p>
        </p:txBody>
      </p:sp>
      <p:sp>
        <p:nvSpPr>
          <p:cNvPr id="4" name="タイトル 3">
            <a:extLst>
              <a:ext uri="{FF2B5EF4-FFF2-40B4-BE49-F238E27FC236}">
                <a16:creationId xmlns:a16="http://schemas.microsoft.com/office/drawing/2014/main" id="{0D1C6D18-5C42-4BC7-8870-5BD4F5953C8C}"/>
              </a:ext>
            </a:extLst>
          </p:cNvPr>
          <p:cNvSpPr>
            <a:spLocks noGrp="1"/>
          </p:cNvSpPr>
          <p:nvPr>
            <p:ph type="title"/>
          </p:nvPr>
        </p:nvSpPr>
        <p:spPr/>
        <p:txBody>
          <a:bodyPr>
            <a:noAutofit/>
          </a:bodyPr>
          <a:lstStyle/>
          <a:p>
            <a:r>
              <a:rPr kumimoji="1" lang="en-US" altLang="ja-JP">
                <a:latin typeface="+mn-lt"/>
                <a:ea typeface="MS PGothic" panose="020B0600070205080204" pitchFamily="34" charset="-128"/>
              </a:rPr>
              <a:t>EtherChannel</a:t>
            </a:r>
            <a:endParaRPr kumimoji="1" lang="ja-JP" altLang="en-US">
              <a:latin typeface="+mn-lt"/>
              <a:ea typeface="MS PGothic" panose="020B0600070205080204" pitchFamily="34" charset="-128"/>
            </a:endParaRPr>
          </a:p>
        </p:txBody>
      </p:sp>
      <p:sp>
        <p:nvSpPr>
          <p:cNvPr id="2" name="Text Placeholder 1">
            <a:extLst>
              <a:ext uri="{FF2B5EF4-FFF2-40B4-BE49-F238E27FC236}">
                <a16:creationId xmlns:a16="http://schemas.microsoft.com/office/drawing/2014/main" id="{00B793B6-B9F6-1544-89E3-2248A37F0FEE}"/>
              </a:ext>
            </a:extLst>
          </p:cNvPr>
          <p:cNvSpPr>
            <a:spLocks noGrp="1"/>
          </p:cNvSpPr>
          <p:nvPr>
            <p:ph type="body" sz="quarter" idx="11"/>
          </p:nvPr>
        </p:nvSpPr>
        <p:spPr>
          <a:xfrm>
            <a:off x="529647" y="966046"/>
            <a:ext cx="7084679" cy="1781263"/>
          </a:xfrm>
        </p:spPr>
        <p:txBody>
          <a:bodyPr anchor="t"/>
          <a:lstStyle/>
          <a:p>
            <a:pPr marL="236538" indent="-179388">
              <a:buFont typeface="Apple SD Gothic Neo Regular" panose="02000300000000000000" pitchFamily="2" charset="-127"/>
              <a:buChar char="◼"/>
            </a:pPr>
            <a:r>
              <a:rPr lang="en-US" altLang="ja-JP" sz="1200" b="1">
                <a:ea typeface="MS PGothic" panose="020B0600070205080204" pitchFamily="34" charset="-128"/>
              </a:rPr>
              <a:t>EtherChannel</a:t>
            </a:r>
          </a:p>
          <a:p>
            <a:pPr lvl="1" indent="-122238">
              <a:buClrTx/>
              <a:buFont typeface="Arial" panose="020B0604020202020204" pitchFamily="34" charset="0"/>
              <a:buChar char="•"/>
            </a:pPr>
            <a:r>
              <a:rPr lang="ja-JP" altLang="en-US">
                <a:ea typeface="MS PGothic" panose="020B0600070205080204" pitchFamily="34" charset="-128"/>
              </a:rPr>
              <a:t>複数の物理リンクを</a:t>
            </a:r>
            <a:r>
              <a:rPr lang="en-US" altLang="ja-JP">
                <a:ea typeface="MS PGothic" panose="020B0600070205080204" pitchFamily="34" charset="-128"/>
              </a:rPr>
              <a:t> 1 </a:t>
            </a:r>
            <a:r>
              <a:rPr lang="ja-JP" altLang="en-US" err="1">
                <a:ea typeface="MS PGothic" panose="020B0600070205080204" pitchFamily="34" charset="-128"/>
              </a:rPr>
              <a:t>つの</a:t>
            </a:r>
            <a:r>
              <a:rPr lang="ja-JP" altLang="en-US">
                <a:ea typeface="MS PGothic" panose="020B0600070205080204" pitchFamily="34" charset="-128"/>
              </a:rPr>
              <a:t>論理リンクにバンドルし、帯域幅を確保する技術です。</a:t>
            </a:r>
            <a:endParaRPr lang="en-US" altLang="ja-JP">
              <a:ea typeface="MS PGothic" panose="020B0600070205080204" pitchFamily="34" charset="-128"/>
            </a:endParaRPr>
          </a:p>
          <a:p>
            <a:pPr lvl="1" indent="-122238">
              <a:buClrTx/>
              <a:buFont typeface="Arial" panose="020B0604020202020204" pitchFamily="34" charset="0"/>
              <a:buChar char="•"/>
            </a:pPr>
            <a:r>
              <a:rPr lang="ja-JP" altLang="en-US">
                <a:ea typeface="MS PGothic" panose="020B0600070205080204" pitchFamily="34" charset="-128"/>
              </a:rPr>
              <a:t>バンドルしている物理リンクの</a:t>
            </a:r>
            <a:r>
              <a:rPr lang="en-US" altLang="ja-JP">
                <a:ea typeface="MS PGothic" panose="020B0600070205080204" pitchFamily="34" charset="-128"/>
              </a:rPr>
              <a:t> 1 </a:t>
            </a:r>
            <a:r>
              <a:rPr lang="ja-JP" altLang="en-US" err="1">
                <a:ea typeface="MS PGothic" panose="020B0600070205080204" pitchFamily="34" charset="-128"/>
              </a:rPr>
              <a:t>つに</a:t>
            </a:r>
            <a:r>
              <a:rPr lang="ja-JP" altLang="en-US">
                <a:ea typeface="MS PGothic" panose="020B0600070205080204" pitchFamily="34" charset="-128"/>
              </a:rPr>
              <a:t>障害が発生したとしても、残りのリンクを用いて通信が可能なので回線冗長も可能になります。</a:t>
            </a:r>
            <a:endParaRPr lang="en-US" altLang="ja-JP">
              <a:ea typeface="MS PGothic" panose="020B0600070205080204" pitchFamily="34" charset="-128"/>
            </a:endParaRPr>
          </a:p>
          <a:p>
            <a:pPr marL="236538" indent="-179388">
              <a:buFont typeface="Apple SD Gothic Neo Regular" panose="02000300000000000000" pitchFamily="2" charset="-127"/>
              <a:buChar char="◼"/>
            </a:pPr>
            <a:r>
              <a:rPr lang="en-US" altLang="ja-JP" sz="1200" b="1">
                <a:ea typeface="MS PGothic" panose="020B0600070205080204" pitchFamily="34" charset="-128"/>
              </a:rPr>
              <a:t>Multi-chassis EtherChannel (MEC)</a:t>
            </a:r>
          </a:p>
          <a:p>
            <a:pPr lvl="1" indent="-122238">
              <a:buClrTx/>
              <a:buFont typeface="Arial" panose="020B0604020202020204" pitchFamily="34" charset="0"/>
              <a:buChar char="•"/>
            </a:pPr>
            <a:r>
              <a:rPr lang="en-US" altLang="ja-JP">
                <a:ea typeface="MS PGothic" panose="020B0600070205080204" pitchFamily="34" charset="-128"/>
              </a:rPr>
              <a:t>EtherChannel </a:t>
            </a:r>
            <a:r>
              <a:rPr lang="ja-JP" altLang="en-US">
                <a:ea typeface="MS PGothic" panose="020B0600070205080204" pitchFamily="34" charset="-128"/>
              </a:rPr>
              <a:t>の</a:t>
            </a:r>
            <a:r>
              <a:rPr lang="en-US" altLang="ja-JP">
                <a:ea typeface="MS PGothic" panose="020B0600070205080204" pitchFamily="34" charset="-128"/>
              </a:rPr>
              <a:t> 1 </a:t>
            </a:r>
            <a:r>
              <a:rPr lang="ja-JP" altLang="en-US">
                <a:ea typeface="MS PGothic" panose="020B0600070205080204" pitchFamily="34" charset="-128"/>
              </a:rPr>
              <a:t>つ、複数筐体に対して別々のリンクを使用します。</a:t>
            </a:r>
            <a:endParaRPr lang="en-US" altLang="ja-JP">
              <a:ea typeface="MS PGothic" panose="020B0600070205080204" pitchFamily="34" charset="-128"/>
            </a:endParaRPr>
          </a:p>
          <a:p>
            <a:pPr lvl="1">
              <a:buFont typeface="CiscoSansTT ExtraLight" panose="020B0303020201020303" pitchFamily="34" charset="0"/>
              <a:buChar char="−"/>
            </a:pPr>
            <a:endParaRPr lang="en-US" altLang="ja-JP" sz="1200">
              <a:ea typeface="MS PGothic" panose="020B0600070205080204" pitchFamily="34" charset="-128"/>
            </a:endParaRPr>
          </a:p>
        </p:txBody>
      </p:sp>
      <p:sp>
        <p:nvSpPr>
          <p:cNvPr id="159" name="Rounded Rectangle 110">
            <a:extLst>
              <a:ext uri="{FF2B5EF4-FFF2-40B4-BE49-F238E27FC236}">
                <a16:creationId xmlns:a16="http://schemas.microsoft.com/office/drawing/2014/main" id="{004CFEE9-981F-4DDC-9328-DA0D18A57335}"/>
              </a:ext>
            </a:extLst>
          </p:cNvPr>
          <p:cNvSpPr/>
          <p:nvPr/>
        </p:nvSpPr>
        <p:spPr>
          <a:xfrm>
            <a:off x="245631" y="2573351"/>
            <a:ext cx="4272432" cy="2089025"/>
          </a:xfrm>
          <a:prstGeom prst="roundRect">
            <a:avLst>
              <a:gd name="adj" fmla="val 0"/>
            </a:avLst>
          </a:prstGeom>
          <a:solidFill>
            <a:schemeClr val="accent2">
              <a:lumMod val="20000"/>
              <a:lumOff val="80000"/>
            </a:schemeClr>
          </a:solidFill>
          <a:ln>
            <a:noFill/>
          </a:ln>
        </p:spPr>
        <p:style>
          <a:lnRef idx="0">
            <a:scrgbClr r="0" g="0" b="0"/>
          </a:lnRef>
          <a:fillRef idx="0">
            <a:scrgbClr r="0" g="0" b="0"/>
          </a:fillRef>
          <a:effectRef idx="0">
            <a:scrgbClr r="0" g="0" b="0"/>
          </a:effectRef>
          <a:fontRef idx="minor">
            <a:schemeClr val="accent4"/>
          </a:fontRef>
        </p:style>
        <p:txBody>
          <a:bodyPr rtlCol="0" anchor="ctr">
            <a:noAutofit/>
          </a:bodyP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5073"/>
              </a:solidFill>
              <a:effectLst/>
              <a:uLnTx/>
              <a:uFillTx/>
              <a:ea typeface="MS PGothic" panose="020B0600070205080204" pitchFamily="34" charset="-128"/>
            </a:endParaRPr>
          </a:p>
        </p:txBody>
      </p:sp>
      <p:grpSp>
        <p:nvGrpSpPr>
          <p:cNvPr id="6" name="グループ化 5">
            <a:extLst>
              <a:ext uri="{FF2B5EF4-FFF2-40B4-BE49-F238E27FC236}">
                <a16:creationId xmlns:a16="http://schemas.microsoft.com/office/drawing/2014/main" id="{F7D51661-4BF8-6541-A249-A8313696C433}"/>
              </a:ext>
            </a:extLst>
          </p:cNvPr>
          <p:cNvGrpSpPr/>
          <p:nvPr/>
        </p:nvGrpSpPr>
        <p:grpSpPr>
          <a:xfrm>
            <a:off x="922086" y="3246645"/>
            <a:ext cx="3322526" cy="952490"/>
            <a:chOff x="257009" y="2772582"/>
            <a:chExt cx="4738908" cy="1433087"/>
          </a:xfrm>
        </p:grpSpPr>
        <p:sp>
          <p:nvSpPr>
            <p:cNvPr id="28" name="Line 5">
              <a:extLst>
                <a:ext uri="{FF2B5EF4-FFF2-40B4-BE49-F238E27FC236}">
                  <a16:creationId xmlns:a16="http://schemas.microsoft.com/office/drawing/2014/main" id="{F60DBFD3-A538-419B-B42C-6115A46A23E6}"/>
                </a:ext>
              </a:extLst>
            </p:cNvPr>
            <p:cNvSpPr>
              <a:spLocks noChangeShapeType="1"/>
            </p:cNvSpPr>
            <p:nvPr/>
          </p:nvSpPr>
          <p:spPr bwMode="auto">
            <a:xfrm rot="10800000">
              <a:off x="1641600" y="3116604"/>
              <a:ext cx="1970729" cy="2"/>
            </a:xfrm>
            <a:prstGeom prst="line">
              <a:avLst/>
            </a:prstGeom>
            <a:noFill/>
            <a:ln w="28575" cmpd="sng">
              <a:solidFill>
                <a:srgbClr val="800000"/>
              </a:solidFill>
              <a:round/>
              <a:headEnd/>
              <a:tailEnd type="none" w="sm" len="sm"/>
            </a:ln>
          </p:spPr>
          <p:txBody>
            <a:bodyPr wrap="none" lIns="68565" tIns="34283" rIns="68565" bIns="34283" anchor="ctr">
              <a:noAutofit/>
            </a:bodyPr>
            <a:lstStyle/>
            <a:p>
              <a:endParaRPr lang="en-US" sz="1200">
                <a:solidFill>
                  <a:prstClr val="black"/>
                </a:solidFill>
                <a:latin typeface="+mn-lt"/>
                <a:ea typeface="MS PGothic" panose="020B0600070205080204" pitchFamily="34" charset="-128"/>
              </a:endParaRPr>
            </a:p>
          </p:txBody>
        </p:sp>
        <p:sp>
          <p:nvSpPr>
            <p:cNvPr id="58" name="Oval 54">
              <a:extLst>
                <a:ext uri="{FF2B5EF4-FFF2-40B4-BE49-F238E27FC236}">
                  <a16:creationId xmlns:a16="http://schemas.microsoft.com/office/drawing/2014/main" id="{A4BCB7E0-499A-473E-BF9E-D6970900E16D}"/>
                </a:ext>
              </a:extLst>
            </p:cNvPr>
            <p:cNvSpPr>
              <a:spLocks noChangeArrowheads="1"/>
            </p:cNvSpPr>
            <p:nvPr/>
          </p:nvSpPr>
          <p:spPr bwMode="auto">
            <a:xfrm>
              <a:off x="2428536" y="2841531"/>
              <a:ext cx="396855" cy="1260927"/>
            </a:xfrm>
            <a:prstGeom prst="ellipse">
              <a:avLst/>
            </a:prstGeom>
            <a:noFill/>
            <a:ln w="25400">
              <a:solidFill>
                <a:schemeClr val="accent6">
                  <a:lumMod val="50000"/>
                </a:schemeClr>
              </a:solidFill>
              <a:round/>
              <a:headEnd type="none" w="sm" len="sm"/>
              <a:tailEnd type="none" w="sm" len="sm"/>
            </a:ln>
          </p:spPr>
          <p:txBody>
            <a:bodyPr wrap="none" anchor="ctr">
              <a:noAutofit/>
            </a:bodyPr>
            <a:lstStyle/>
            <a:p>
              <a:endParaRPr lang="en-US" sz="1200" baseline="-25000">
                <a:solidFill>
                  <a:schemeClr val="accent5">
                    <a:lumMod val="50000"/>
                  </a:schemeClr>
                </a:solidFill>
                <a:latin typeface="+mn-lt"/>
                <a:ea typeface="MS PGothic" panose="020B0600070205080204" pitchFamily="34" charset="-128"/>
              </a:endParaRPr>
            </a:p>
          </p:txBody>
        </p:sp>
        <p:pic>
          <p:nvPicPr>
            <p:cNvPr id="84" name="Picture 20" descr="C:\Users\ecoffey\AppData\Local\Temp\Rar$DRa0.160\30042_Device_layer3_switch_unknown_64.png">
              <a:extLst>
                <a:ext uri="{FF2B5EF4-FFF2-40B4-BE49-F238E27FC236}">
                  <a16:creationId xmlns:a16="http://schemas.microsoft.com/office/drawing/2014/main" id="{E78C324E-7C90-4E12-B51D-41C5D08D2EA0}"/>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57009" y="2772582"/>
              <a:ext cx="1398827" cy="1398827"/>
            </a:xfrm>
            <a:prstGeom prst="rect">
              <a:avLst/>
            </a:prstGeom>
            <a:noFill/>
            <a:extLst>
              <a:ext uri="{909E8E84-426E-40DD-AFC4-6F175D3DCCD1}">
                <a14:hiddenFill xmlns:a14="http://schemas.microsoft.com/office/drawing/2010/main">
                  <a:solidFill>
                    <a:srgbClr val="FFFFFF"/>
                  </a:solidFill>
                </a14:hiddenFill>
              </a:ext>
            </a:extLst>
          </p:spPr>
        </p:pic>
        <p:pic>
          <p:nvPicPr>
            <p:cNvPr id="52" name="Picture 20" descr="C:\Users\ecoffey\AppData\Local\Temp\Rar$DRa0.160\30042_Device_layer3_switch_unknown_64.png">
              <a:extLst>
                <a:ext uri="{FF2B5EF4-FFF2-40B4-BE49-F238E27FC236}">
                  <a16:creationId xmlns:a16="http://schemas.microsoft.com/office/drawing/2014/main" id="{A5FCAAFD-D3BD-4CB1-9E78-F31938B6424C}"/>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597090" y="2806842"/>
              <a:ext cx="1398827" cy="1398827"/>
            </a:xfrm>
            <a:prstGeom prst="rect">
              <a:avLst/>
            </a:prstGeom>
            <a:noFill/>
            <a:extLst>
              <a:ext uri="{909E8E84-426E-40DD-AFC4-6F175D3DCCD1}">
                <a14:hiddenFill xmlns:a14="http://schemas.microsoft.com/office/drawing/2010/main">
                  <a:solidFill>
                    <a:srgbClr val="FFFFFF"/>
                  </a:solidFill>
                </a14:hiddenFill>
              </a:ext>
            </a:extLst>
          </p:spPr>
        </p:pic>
        <p:sp>
          <p:nvSpPr>
            <p:cNvPr id="54" name="Line 5">
              <a:extLst>
                <a:ext uri="{FF2B5EF4-FFF2-40B4-BE49-F238E27FC236}">
                  <a16:creationId xmlns:a16="http://schemas.microsoft.com/office/drawing/2014/main" id="{E42712CD-1CC4-458F-9F1A-CBA39B356328}"/>
                </a:ext>
              </a:extLst>
            </p:cNvPr>
            <p:cNvSpPr>
              <a:spLocks noChangeShapeType="1"/>
            </p:cNvSpPr>
            <p:nvPr/>
          </p:nvSpPr>
          <p:spPr bwMode="auto">
            <a:xfrm rot="10800000">
              <a:off x="1641600" y="3398312"/>
              <a:ext cx="1970729" cy="2"/>
            </a:xfrm>
            <a:prstGeom prst="line">
              <a:avLst/>
            </a:prstGeom>
            <a:noFill/>
            <a:ln w="28575" cmpd="sng">
              <a:solidFill>
                <a:srgbClr val="800000"/>
              </a:solidFill>
              <a:round/>
              <a:headEnd/>
              <a:tailEnd type="none" w="sm" len="sm"/>
            </a:ln>
          </p:spPr>
          <p:txBody>
            <a:bodyPr wrap="none" lIns="68565" tIns="34283" rIns="68565" bIns="34283" anchor="ctr">
              <a:noAutofit/>
            </a:bodyPr>
            <a:lstStyle/>
            <a:p>
              <a:endParaRPr lang="en-US" sz="1200">
                <a:solidFill>
                  <a:prstClr val="black"/>
                </a:solidFill>
                <a:latin typeface="+mn-lt"/>
                <a:ea typeface="MS PGothic" panose="020B0600070205080204" pitchFamily="34" charset="-128"/>
              </a:endParaRPr>
            </a:p>
          </p:txBody>
        </p:sp>
        <p:sp>
          <p:nvSpPr>
            <p:cNvPr id="55" name="Line 5">
              <a:extLst>
                <a:ext uri="{FF2B5EF4-FFF2-40B4-BE49-F238E27FC236}">
                  <a16:creationId xmlns:a16="http://schemas.microsoft.com/office/drawing/2014/main" id="{4F42ACED-4680-46B9-9B01-F9F7D7F0078D}"/>
                </a:ext>
              </a:extLst>
            </p:cNvPr>
            <p:cNvSpPr>
              <a:spLocks noChangeShapeType="1"/>
            </p:cNvSpPr>
            <p:nvPr/>
          </p:nvSpPr>
          <p:spPr bwMode="auto">
            <a:xfrm rot="10800000">
              <a:off x="1644949" y="3680222"/>
              <a:ext cx="1970729" cy="2"/>
            </a:xfrm>
            <a:prstGeom prst="line">
              <a:avLst/>
            </a:prstGeom>
            <a:noFill/>
            <a:ln w="28575" cmpd="sng">
              <a:solidFill>
                <a:srgbClr val="800000"/>
              </a:solidFill>
              <a:round/>
              <a:headEnd/>
              <a:tailEnd type="none" w="sm" len="sm"/>
            </a:ln>
          </p:spPr>
          <p:txBody>
            <a:bodyPr wrap="none" lIns="68565" tIns="34283" rIns="68565" bIns="34283" anchor="ctr">
              <a:noAutofit/>
            </a:bodyPr>
            <a:lstStyle/>
            <a:p>
              <a:endParaRPr lang="en-US" sz="1200">
                <a:solidFill>
                  <a:prstClr val="black"/>
                </a:solidFill>
                <a:latin typeface="+mn-lt"/>
                <a:ea typeface="MS PGothic" panose="020B0600070205080204" pitchFamily="34" charset="-128"/>
              </a:endParaRPr>
            </a:p>
          </p:txBody>
        </p:sp>
        <p:sp>
          <p:nvSpPr>
            <p:cNvPr id="56" name="Line 5">
              <a:extLst>
                <a:ext uri="{FF2B5EF4-FFF2-40B4-BE49-F238E27FC236}">
                  <a16:creationId xmlns:a16="http://schemas.microsoft.com/office/drawing/2014/main" id="{F53E63A4-C5A8-4091-A7EB-69B2D88A88D5}"/>
                </a:ext>
              </a:extLst>
            </p:cNvPr>
            <p:cNvSpPr>
              <a:spLocks noChangeShapeType="1"/>
            </p:cNvSpPr>
            <p:nvPr/>
          </p:nvSpPr>
          <p:spPr bwMode="auto">
            <a:xfrm rot="10800000">
              <a:off x="1641600" y="3932052"/>
              <a:ext cx="1970729" cy="2"/>
            </a:xfrm>
            <a:prstGeom prst="line">
              <a:avLst/>
            </a:prstGeom>
            <a:noFill/>
            <a:ln w="28575" cmpd="sng">
              <a:solidFill>
                <a:srgbClr val="800000"/>
              </a:solidFill>
              <a:round/>
              <a:headEnd/>
              <a:tailEnd type="none" w="sm" len="sm"/>
            </a:ln>
          </p:spPr>
          <p:txBody>
            <a:bodyPr wrap="none" lIns="68565" tIns="34283" rIns="68565" bIns="34283" anchor="ctr">
              <a:noAutofit/>
            </a:bodyPr>
            <a:lstStyle/>
            <a:p>
              <a:endParaRPr lang="en-US" sz="1200">
                <a:solidFill>
                  <a:prstClr val="black"/>
                </a:solidFill>
                <a:latin typeface="+mn-lt"/>
                <a:ea typeface="MS PGothic" panose="020B0600070205080204" pitchFamily="34" charset="-128"/>
              </a:endParaRPr>
            </a:p>
          </p:txBody>
        </p:sp>
        <p:sp>
          <p:nvSpPr>
            <p:cNvPr id="7" name="テキスト ボックス 6">
              <a:extLst>
                <a:ext uri="{FF2B5EF4-FFF2-40B4-BE49-F238E27FC236}">
                  <a16:creationId xmlns:a16="http://schemas.microsoft.com/office/drawing/2014/main" id="{0914A78D-776C-4DAA-B5F8-5B0D1E8695F6}"/>
                </a:ext>
              </a:extLst>
            </p:cNvPr>
            <p:cNvSpPr txBox="1"/>
            <p:nvPr/>
          </p:nvSpPr>
          <p:spPr>
            <a:xfrm>
              <a:off x="1550843" y="2839505"/>
              <a:ext cx="662659" cy="370457"/>
            </a:xfrm>
            <a:prstGeom prst="rect">
              <a:avLst/>
            </a:prstGeom>
            <a:noFill/>
          </p:spPr>
          <p:txBody>
            <a:bodyPr wrap="square" rtlCol="0">
              <a:noAutofit/>
            </a:bodyPr>
            <a:lstStyle/>
            <a:p>
              <a:r>
                <a:rPr kumimoji="1" lang="en-US" altLang="ja-JP" sz="1000">
                  <a:latin typeface="+mn-lt"/>
                  <a:ea typeface="MS PGothic" panose="020B0600070205080204" pitchFamily="34" charset="-128"/>
                </a:rPr>
                <a:t>1Gb</a:t>
              </a:r>
              <a:endParaRPr kumimoji="1" lang="ja-JP" altLang="en-US" sz="1000">
                <a:latin typeface="+mn-lt"/>
                <a:ea typeface="MS PGothic" panose="020B0600070205080204" pitchFamily="34" charset="-128"/>
              </a:endParaRPr>
            </a:p>
          </p:txBody>
        </p:sp>
        <p:sp>
          <p:nvSpPr>
            <p:cNvPr id="60" name="テキスト ボックス 59">
              <a:extLst>
                <a:ext uri="{FF2B5EF4-FFF2-40B4-BE49-F238E27FC236}">
                  <a16:creationId xmlns:a16="http://schemas.microsoft.com/office/drawing/2014/main" id="{743E16E5-AE21-4710-8C43-729397DC06F5}"/>
                </a:ext>
              </a:extLst>
            </p:cNvPr>
            <p:cNvSpPr txBox="1"/>
            <p:nvPr/>
          </p:nvSpPr>
          <p:spPr>
            <a:xfrm>
              <a:off x="1550843" y="3121364"/>
              <a:ext cx="662659" cy="370456"/>
            </a:xfrm>
            <a:prstGeom prst="rect">
              <a:avLst/>
            </a:prstGeom>
            <a:noFill/>
          </p:spPr>
          <p:txBody>
            <a:bodyPr wrap="square" rtlCol="0">
              <a:noAutofit/>
            </a:bodyPr>
            <a:lstStyle/>
            <a:p>
              <a:r>
                <a:rPr kumimoji="1" lang="en-US" altLang="ja-JP" sz="1000">
                  <a:latin typeface="+mn-lt"/>
                  <a:ea typeface="MS PGothic" panose="020B0600070205080204" pitchFamily="34" charset="-128"/>
                </a:rPr>
                <a:t>1Gb</a:t>
              </a:r>
              <a:endParaRPr kumimoji="1" lang="ja-JP" altLang="en-US" sz="1000">
                <a:latin typeface="+mn-lt"/>
                <a:ea typeface="MS PGothic" panose="020B0600070205080204" pitchFamily="34" charset="-128"/>
              </a:endParaRPr>
            </a:p>
          </p:txBody>
        </p:sp>
        <p:sp>
          <p:nvSpPr>
            <p:cNvPr id="61" name="テキスト ボックス 60">
              <a:extLst>
                <a:ext uri="{FF2B5EF4-FFF2-40B4-BE49-F238E27FC236}">
                  <a16:creationId xmlns:a16="http://schemas.microsoft.com/office/drawing/2014/main" id="{217F2EE2-92D9-437F-9D0A-056FFDE59BAC}"/>
                </a:ext>
              </a:extLst>
            </p:cNvPr>
            <p:cNvSpPr txBox="1"/>
            <p:nvPr/>
          </p:nvSpPr>
          <p:spPr>
            <a:xfrm>
              <a:off x="1550843" y="3410657"/>
              <a:ext cx="662659" cy="370456"/>
            </a:xfrm>
            <a:prstGeom prst="rect">
              <a:avLst/>
            </a:prstGeom>
            <a:noFill/>
          </p:spPr>
          <p:txBody>
            <a:bodyPr wrap="square" rtlCol="0">
              <a:noAutofit/>
            </a:bodyPr>
            <a:lstStyle/>
            <a:p>
              <a:r>
                <a:rPr kumimoji="1" lang="en-US" altLang="ja-JP" sz="1000">
                  <a:latin typeface="+mn-lt"/>
                  <a:ea typeface="MS PGothic" panose="020B0600070205080204" pitchFamily="34" charset="-128"/>
                </a:rPr>
                <a:t>1Gb</a:t>
              </a:r>
              <a:endParaRPr kumimoji="1" lang="ja-JP" altLang="en-US" sz="1000">
                <a:latin typeface="+mn-lt"/>
                <a:ea typeface="MS PGothic" panose="020B0600070205080204" pitchFamily="34" charset="-128"/>
              </a:endParaRPr>
            </a:p>
          </p:txBody>
        </p:sp>
        <p:sp>
          <p:nvSpPr>
            <p:cNvPr id="62" name="テキスト ボックス 61">
              <a:extLst>
                <a:ext uri="{FF2B5EF4-FFF2-40B4-BE49-F238E27FC236}">
                  <a16:creationId xmlns:a16="http://schemas.microsoft.com/office/drawing/2014/main" id="{50B3AE4F-2484-4969-8D39-5F6A619ADE54}"/>
                </a:ext>
              </a:extLst>
            </p:cNvPr>
            <p:cNvSpPr txBox="1"/>
            <p:nvPr/>
          </p:nvSpPr>
          <p:spPr>
            <a:xfrm>
              <a:off x="1550843" y="3670900"/>
              <a:ext cx="662659" cy="370456"/>
            </a:xfrm>
            <a:prstGeom prst="rect">
              <a:avLst/>
            </a:prstGeom>
            <a:noFill/>
          </p:spPr>
          <p:txBody>
            <a:bodyPr wrap="square" rtlCol="0">
              <a:noAutofit/>
            </a:bodyPr>
            <a:lstStyle/>
            <a:p>
              <a:r>
                <a:rPr kumimoji="1" lang="en-US" altLang="ja-JP" sz="1000">
                  <a:latin typeface="+mn-lt"/>
                  <a:ea typeface="MS PGothic" panose="020B0600070205080204" pitchFamily="34" charset="-128"/>
                </a:rPr>
                <a:t>1Gb</a:t>
              </a:r>
              <a:endParaRPr kumimoji="1" lang="ja-JP" altLang="en-US" sz="1000">
                <a:latin typeface="+mn-lt"/>
                <a:ea typeface="MS PGothic" panose="020B0600070205080204" pitchFamily="34" charset="-128"/>
              </a:endParaRPr>
            </a:p>
          </p:txBody>
        </p:sp>
        <p:sp>
          <p:nvSpPr>
            <p:cNvPr id="63" name="テキスト ボックス 62">
              <a:extLst>
                <a:ext uri="{FF2B5EF4-FFF2-40B4-BE49-F238E27FC236}">
                  <a16:creationId xmlns:a16="http://schemas.microsoft.com/office/drawing/2014/main" id="{99DB5E17-23A4-412D-9B67-06FAC13AA645}"/>
                </a:ext>
              </a:extLst>
            </p:cNvPr>
            <p:cNvSpPr txBox="1"/>
            <p:nvPr/>
          </p:nvSpPr>
          <p:spPr>
            <a:xfrm>
              <a:off x="3088625" y="2869485"/>
              <a:ext cx="662659" cy="370457"/>
            </a:xfrm>
            <a:prstGeom prst="rect">
              <a:avLst/>
            </a:prstGeom>
            <a:noFill/>
          </p:spPr>
          <p:txBody>
            <a:bodyPr wrap="square" rtlCol="0">
              <a:noAutofit/>
            </a:bodyPr>
            <a:lstStyle/>
            <a:p>
              <a:r>
                <a:rPr kumimoji="1" lang="en-US" altLang="ja-JP" sz="1000">
                  <a:latin typeface="+mn-lt"/>
                  <a:ea typeface="MS PGothic" panose="020B0600070205080204" pitchFamily="34" charset="-128"/>
                </a:rPr>
                <a:t>1Gb</a:t>
              </a:r>
              <a:endParaRPr kumimoji="1" lang="ja-JP" altLang="en-US" sz="1000">
                <a:latin typeface="+mn-lt"/>
                <a:ea typeface="MS PGothic" panose="020B0600070205080204" pitchFamily="34" charset="-128"/>
              </a:endParaRPr>
            </a:p>
          </p:txBody>
        </p:sp>
        <p:sp>
          <p:nvSpPr>
            <p:cNvPr id="68" name="テキスト ボックス 67">
              <a:extLst>
                <a:ext uri="{FF2B5EF4-FFF2-40B4-BE49-F238E27FC236}">
                  <a16:creationId xmlns:a16="http://schemas.microsoft.com/office/drawing/2014/main" id="{88363608-D72B-4A83-8F7E-E86C18CA61FB}"/>
                </a:ext>
              </a:extLst>
            </p:cNvPr>
            <p:cNvSpPr txBox="1"/>
            <p:nvPr/>
          </p:nvSpPr>
          <p:spPr>
            <a:xfrm>
              <a:off x="3088625" y="3151347"/>
              <a:ext cx="662659" cy="370457"/>
            </a:xfrm>
            <a:prstGeom prst="rect">
              <a:avLst/>
            </a:prstGeom>
            <a:noFill/>
          </p:spPr>
          <p:txBody>
            <a:bodyPr wrap="square" rtlCol="0">
              <a:noAutofit/>
            </a:bodyPr>
            <a:lstStyle/>
            <a:p>
              <a:r>
                <a:rPr kumimoji="1" lang="en-US" altLang="ja-JP" sz="1000">
                  <a:latin typeface="+mn-lt"/>
                  <a:ea typeface="MS PGothic" panose="020B0600070205080204" pitchFamily="34" charset="-128"/>
                </a:rPr>
                <a:t>1Gb</a:t>
              </a:r>
              <a:endParaRPr kumimoji="1" lang="ja-JP" altLang="en-US" sz="1000">
                <a:latin typeface="+mn-lt"/>
                <a:ea typeface="MS PGothic" panose="020B0600070205080204" pitchFamily="34" charset="-128"/>
              </a:endParaRPr>
            </a:p>
          </p:txBody>
        </p:sp>
        <p:sp>
          <p:nvSpPr>
            <p:cNvPr id="71" name="テキスト ボックス 70">
              <a:extLst>
                <a:ext uri="{FF2B5EF4-FFF2-40B4-BE49-F238E27FC236}">
                  <a16:creationId xmlns:a16="http://schemas.microsoft.com/office/drawing/2014/main" id="{E9E51027-AEC9-4269-B5A3-8A14879E8960}"/>
                </a:ext>
              </a:extLst>
            </p:cNvPr>
            <p:cNvSpPr txBox="1"/>
            <p:nvPr/>
          </p:nvSpPr>
          <p:spPr>
            <a:xfrm>
              <a:off x="3088623" y="3436344"/>
              <a:ext cx="662659" cy="370457"/>
            </a:xfrm>
            <a:prstGeom prst="rect">
              <a:avLst/>
            </a:prstGeom>
            <a:noFill/>
          </p:spPr>
          <p:txBody>
            <a:bodyPr wrap="square" rtlCol="0">
              <a:noAutofit/>
            </a:bodyPr>
            <a:lstStyle/>
            <a:p>
              <a:r>
                <a:rPr kumimoji="1" lang="en-US" altLang="ja-JP" sz="1000">
                  <a:latin typeface="+mn-lt"/>
                  <a:ea typeface="MS PGothic" panose="020B0600070205080204" pitchFamily="34" charset="-128"/>
                </a:rPr>
                <a:t>1Gb</a:t>
              </a:r>
              <a:endParaRPr kumimoji="1" lang="ja-JP" altLang="en-US" sz="1000">
                <a:latin typeface="+mn-lt"/>
                <a:ea typeface="MS PGothic" panose="020B0600070205080204" pitchFamily="34" charset="-128"/>
              </a:endParaRPr>
            </a:p>
          </p:txBody>
        </p:sp>
        <p:sp>
          <p:nvSpPr>
            <p:cNvPr id="72" name="テキスト ボックス 71">
              <a:extLst>
                <a:ext uri="{FF2B5EF4-FFF2-40B4-BE49-F238E27FC236}">
                  <a16:creationId xmlns:a16="http://schemas.microsoft.com/office/drawing/2014/main" id="{A3FCF1C8-5E92-47EA-99D5-E09B16E3A321}"/>
                </a:ext>
              </a:extLst>
            </p:cNvPr>
            <p:cNvSpPr txBox="1"/>
            <p:nvPr/>
          </p:nvSpPr>
          <p:spPr>
            <a:xfrm>
              <a:off x="3088622" y="3680222"/>
              <a:ext cx="662659" cy="370457"/>
            </a:xfrm>
            <a:prstGeom prst="rect">
              <a:avLst/>
            </a:prstGeom>
            <a:noFill/>
          </p:spPr>
          <p:txBody>
            <a:bodyPr wrap="square" rtlCol="0">
              <a:noAutofit/>
            </a:bodyPr>
            <a:lstStyle/>
            <a:p>
              <a:r>
                <a:rPr kumimoji="1" lang="en-US" altLang="ja-JP" sz="1000">
                  <a:latin typeface="+mn-lt"/>
                  <a:ea typeface="MS PGothic" panose="020B0600070205080204" pitchFamily="34" charset="-128"/>
                </a:rPr>
                <a:t>1Gb</a:t>
              </a:r>
              <a:endParaRPr kumimoji="1" lang="ja-JP" altLang="en-US" sz="1000">
                <a:latin typeface="+mn-lt"/>
                <a:ea typeface="MS PGothic" panose="020B0600070205080204" pitchFamily="34" charset="-128"/>
              </a:endParaRPr>
            </a:p>
          </p:txBody>
        </p:sp>
      </p:grpSp>
      <p:sp>
        <p:nvSpPr>
          <p:cNvPr id="53" name="Line 5">
            <a:extLst>
              <a:ext uri="{FF2B5EF4-FFF2-40B4-BE49-F238E27FC236}">
                <a16:creationId xmlns:a16="http://schemas.microsoft.com/office/drawing/2014/main" id="{98F549A2-6501-3148-8BBB-CA1A22ABBCC3}"/>
              </a:ext>
            </a:extLst>
          </p:cNvPr>
          <p:cNvSpPr>
            <a:spLocks noChangeShapeType="1"/>
          </p:cNvSpPr>
          <p:nvPr/>
        </p:nvSpPr>
        <p:spPr bwMode="auto">
          <a:xfrm rot="10800000" flipV="1">
            <a:off x="6967776" y="2958764"/>
            <a:ext cx="1083469" cy="5953"/>
          </a:xfrm>
          <a:prstGeom prst="line">
            <a:avLst/>
          </a:prstGeom>
          <a:noFill/>
          <a:ln w="28575" cmpd="sng">
            <a:solidFill>
              <a:srgbClr val="800000"/>
            </a:solidFill>
            <a:round/>
            <a:headEnd/>
            <a:tailEnd type="none" w="sm" len="sm"/>
          </a:ln>
        </p:spPr>
        <p:txBody>
          <a:bodyPr wrap="none" lIns="68565" tIns="34283" rIns="68565" bIns="34283" anchor="ctr">
            <a:noAutofit/>
          </a:bodyPr>
          <a:lstStyle/>
          <a:p>
            <a:endParaRPr lang="en-US">
              <a:solidFill>
                <a:prstClr val="black"/>
              </a:solidFill>
              <a:latin typeface="+mn-lt"/>
              <a:ea typeface="MS PGothic" panose="020B0600070205080204" pitchFamily="34" charset="-128"/>
            </a:endParaRPr>
          </a:p>
        </p:txBody>
      </p:sp>
      <p:grpSp>
        <p:nvGrpSpPr>
          <p:cNvPr id="57" name="Group 51">
            <a:extLst>
              <a:ext uri="{FF2B5EF4-FFF2-40B4-BE49-F238E27FC236}">
                <a16:creationId xmlns:a16="http://schemas.microsoft.com/office/drawing/2014/main" id="{620BFA43-71EA-9A43-9DD2-0F87E4C4C894}"/>
              </a:ext>
            </a:extLst>
          </p:cNvPr>
          <p:cNvGrpSpPr>
            <a:grpSpLocks/>
          </p:cNvGrpSpPr>
          <p:nvPr/>
        </p:nvGrpSpPr>
        <p:grpSpPr bwMode="auto">
          <a:xfrm>
            <a:off x="6747121" y="4123615"/>
            <a:ext cx="1457326" cy="316706"/>
            <a:chOff x="3936" y="886"/>
            <a:chExt cx="1224" cy="266"/>
          </a:xfrm>
        </p:grpSpPr>
        <p:sp>
          <p:nvSpPr>
            <p:cNvPr id="59" name="Line 52">
              <a:extLst>
                <a:ext uri="{FF2B5EF4-FFF2-40B4-BE49-F238E27FC236}">
                  <a16:creationId xmlns:a16="http://schemas.microsoft.com/office/drawing/2014/main" id="{9AC4C394-029D-1340-8D2E-4DB2F3B1A577}"/>
                </a:ext>
              </a:extLst>
            </p:cNvPr>
            <p:cNvSpPr>
              <a:spLocks noChangeShapeType="1"/>
            </p:cNvSpPr>
            <p:nvPr/>
          </p:nvSpPr>
          <p:spPr bwMode="auto">
            <a:xfrm>
              <a:off x="3936" y="979"/>
              <a:ext cx="1224" cy="9"/>
            </a:xfrm>
            <a:prstGeom prst="line">
              <a:avLst/>
            </a:prstGeom>
            <a:noFill/>
            <a:ln w="25400">
              <a:solidFill>
                <a:srgbClr val="4B87C3"/>
              </a:solidFill>
              <a:round/>
              <a:headEnd type="none" w="sm" len="sm"/>
              <a:tailEnd type="none" w="sm" len="sm"/>
            </a:ln>
          </p:spPr>
          <p:txBody>
            <a:bodyPr wrap="none" anchor="ctr">
              <a:noAutofit/>
            </a:bodyPr>
            <a:lstStyle/>
            <a:p>
              <a:endParaRPr lang="en-US">
                <a:solidFill>
                  <a:schemeClr val="accent5">
                    <a:lumMod val="50000"/>
                  </a:schemeClr>
                </a:solidFill>
                <a:latin typeface="+mn-lt"/>
                <a:ea typeface="MS PGothic" panose="020B0600070205080204" pitchFamily="34" charset="-128"/>
              </a:endParaRPr>
            </a:p>
          </p:txBody>
        </p:sp>
        <p:sp>
          <p:nvSpPr>
            <p:cNvPr id="64" name="Line 53">
              <a:extLst>
                <a:ext uri="{FF2B5EF4-FFF2-40B4-BE49-F238E27FC236}">
                  <a16:creationId xmlns:a16="http://schemas.microsoft.com/office/drawing/2014/main" id="{BE381AAE-696A-A644-A2A8-82795B199798}"/>
                </a:ext>
              </a:extLst>
            </p:cNvPr>
            <p:cNvSpPr>
              <a:spLocks noChangeShapeType="1"/>
            </p:cNvSpPr>
            <p:nvPr/>
          </p:nvSpPr>
          <p:spPr bwMode="auto">
            <a:xfrm flipV="1">
              <a:off x="3936" y="1056"/>
              <a:ext cx="1224" cy="4"/>
            </a:xfrm>
            <a:prstGeom prst="line">
              <a:avLst/>
            </a:prstGeom>
            <a:noFill/>
            <a:ln w="25400">
              <a:solidFill>
                <a:srgbClr val="4B87C3"/>
              </a:solidFill>
              <a:round/>
              <a:headEnd type="none" w="sm" len="sm"/>
              <a:tailEnd type="none" w="sm" len="sm"/>
            </a:ln>
          </p:spPr>
          <p:txBody>
            <a:bodyPr wrap="none" anchor="ctr">
              <a:noAutofit/>
            </a:bodyPr>
            <a:lstStyle/>
            <a:p>
              <a:endParaRPr lang="en-US">
                <a:solidFill>
                  <a:schemeClr val="accent5">
                    <a:lumMod val="50000"/>
                  </a:schemeClr>
                </a:solidFill>
                <a:latin typeface="+mn-lt"/>
                <a:ea typeface="MS PGothic" panose="020B0600070205080204" pitchFamily="34" charset="-128"/>
              </a:endParaRPr>
            </a:p>
          </p:txBody>
        </p:sp>
        <p:sp>
          <p:nvSpPr>
            <p:cNvPr id="65" name="Oval 54">
              <a:extLst>
                <a:ext uri="{FF2B5EF4-FFF2-40B4-BE49-F238E27FC236}">
                  <a16:creationId xmlns:a16="http://schemas.microsoft.com/office/drawing/2014/main" id="{76584185-9BB9-1147-95D8-0061DB08625B}"/>
                </a:ext>
              </a:extLst>
            </p:cNvPr>
            <p:cNvSpPr>
              <a:spLocks noChangeArrowheads="1"/>
            </p:cNvSpPr>
            <p:nvPr/>
          </p:nvSpPr>
          <p:spPr bwMode="auto">
            <a:xfrm>
              <a:off x="4524" y="886"/>
              <a:ext cx="55" cy="266"/>
            </a:xfrm>
            <a:prstGeom prst="ellipse">
              <a:avLst/>
            </a:prstGeom>
            <a:noFill/>
            <a:ln w="25400">
              <a:solidFill>
                <a:srgbClr val="4B87C3"/>
              </a:solidFill>
              <a:round/>
              <a:headEnd type="none" w="sm" len="sm"/>
              <a:tailEnd type="none" w="sm" len="sm"/>
            </a:ln>
          </p:spPr>
          <p:txBody>
            <a:bodyPr wrap="none" anchor="ctr">
              <a:noAutofit/>
            </a:bodyPr>
            <a:lstStyle/>
            <a:p>
              <a:endParaRPr lang="en-US" baseline="-25000">
                <a:solidFill>
                  <a:schemeClr val="accent5">
                    <a:lumMod val="50000"/>
                  </a:schemeClr>
                </a:solidFill>
                <a:latin typeface="+mn-lt"/>
                <a:ea typeface="MS PGothic" panose="020B0600070205080204" pitchFamily="34" charset="-128"/>
              </a:endParaRPr>
            </a:p>
          </p:txBody>
        </p:sp>
      </p:grpSp>
      <p:sp>
        <p:nvSpPr>
          <p:cNvPr id="66" name="Line 6">
            <a:extLst>
              <a:ext uri="{FF2B5EF4-FFF2-40B4-BE49-F238E27FC236}">
                <a16:creationId xmlns:a16="http://schemas.microsoft.com/office/drawing/2014/main" id="{40B7AF14-74FB-8543-9406-FAE9A696D695}"/>
              </a:ext>
            </a:extLst>
          </p:cNvPr>
          <p:cNvSpPr>
            <a:spLocks noChangeShapeType="1"/>
          </p:cNvSpPr>
          <p:nvPr/>
        </p:nvSpPr>
        <p:spPr bwMode="auto">
          <a:xfrm rot="10800000" flipV="1">
            <a:off x="6957860" y="3031866"/>
            <a:ext cx="1063849" cy="1233676"/>
          </a:xfrm>
          <a:prstGeom prst="line">
            <a:avLst/>
          </a:prstGeom>
          <a:noFill/>
          <a:ln w="28575" cmpd="sng">
            <a:solidFill>
              <a:srgbClr val="800000"/>
            </a:solidFill>
            <a:round/>
            <a:headEnd/>
            <a:tailEnd type="none" w="sm" len="sm"/>
          </a:ln>
        </p:spPr>
        <p:txBody>
          <a:bodyPr wrap="none" lIns="68565" tIns="34283" rIns="68565" bIns="34283" anchor="ctr">
            <a:noAutofit/>
          </a:bodyPr>
          <a:lstStyle/>
          <a:p>
            <a:endParaRPr lang="en-US">
              <a:solidFill>
                <a:prstClr val="black"/>
              </a:solidFill>
              <a:latin typeface="+mn-lt"/>
              <a:ea typeface="MS PGothic" panose="020B0600070205080204" pitchFamily="34" charset="-128"/>
            </a:endParaRPr>
          </a:p>
        </p:txBody>
      </p:sp>
      <p:sp>
        <p:nvSpPr>
          <p:cNvPr id="67" name="Line 17">
            <a:extLst>
              <a:ext uri="{FF2B5EF4-FFF2-40B4-BE49-F238E27FC236}">
                <a16:creationId xmlns:a16="http://schemas.microsoft.com/office/drawing/2014/main" id="{BA22BD15-FC50-AB4E-B473-86605F865616}"/>
              </a:ext>
            </a:extLst>
          </p:cNvPr>
          <p:cNvSpPr>
            <a:spLocks noChangeShapeType="1"/>
          </p:cNvSpPr>
          <p:nvPr/>
        </p:nvSpPr>
        <p:spPr bwMode="auto">
          <a:xfrm rot="10800000" flipH="1" flipV="1">
            <a:off x="8025851" y="3204451"/>
            <a:ext cx="0" cy="904875"/>
          </a:xfrm>
          <a:prstGeom prst="line">
            <a:avLst/>
          </a:prstGeom>
          <a:noFill/>
          <a:ln w="28575" cmpd="sng">
            <a:solidFill>
              <a:srgbClr val="800000"/>
            </a:solidFill>
            <a:round/>
            <a:headEnd/>
            <a:tailEnd type="none" w="sm" len="sm"/>
          </a:ln>
        </p:spPr>
        <p:txBody>
          <a:bodyPr wrap="none" lIns="68565" tIns="34283" rIns="68565" bIns="34283" anchor="ctr">
            <a:noAutofit/>
          </a:bodyPr>
          <a:lstStyle/>
          <a:p>
            <a:endParaRPr lang="en-US">
              <a:solidFill>
                <a:prstClr val="black"/>
              </a:solidFill>
              <a:latin typeface="+mn-lt"/>
              <a:ea typeface="MS PGothic" panose="020B0600070205080204" pitchFamily="34" charset="-128"/>
            </a:endParaRPr>
          </a:p>
        </p:txBody>
      </p:sp>
      <p:sp>
        <p:nvSpPr>
          <p:cNvPr id="69" name="Line 18">
            <a:extLst>
              <a:ext uri="{FF2B5EF4-FFF2-40B4-BE49-F238E27FC236}">
                <a16:creationId xmlns:a16="http://schemas.microsoft.com/office/drawing/2014/main" id="{269F868D-BF10-7B4C-AE73-0B0261C1427C}"/>
              </a:ext>
            </a:extLst>
          </p:cNvPr>
          <p:cNvSpPr>
            <a:spLocks noChangeShapeType="1"/>
          </p:cNvSpPr>
          <p:nvPr/>
        </p:nvSpPr>
        <p:spPr bwMode="auto">
          <a:xfrm rot="10800000" flipH="1" flipV="1">
            <a:off x="6957861" y="3031866"/>
            <a:ext cx="0" cy="1298918"/>
          </a:xfrm>
          <a:prstGeom prst="line">
            <a:avLst/>
          </a:prstGeom>
          <a:noFill/>
          <a:ln w="28575" cmpd="sng">
            <a:solidFill>
              <a:srgbClr val="800000"/>
            </a:solidFill>
            <a:round/>
            <a:headEnd/>
            <a:tailEnd type="none" w="sm" len="sm"/>
          </a:ln>
        </p:spPr>
        <p:txBody>
          <a:bodyPr wrap="none" lIns="68565" tIns="34283" rIns="68565" bIns="34283" anchor="ctr">
            <a:noAutofit/>
          </a:bodyPr>
          <a:lstStyle/>
          <a:p>
            <a:endParaRPr lang="en-US">
              <a:solidFill>
                <a:prstClr val="black"/>
              </a:solidFill>
              <a:latin typeface="+mn-lt"/>
              <a:ea typeface="MS PGothic" panose="020B0600070205080204" pitchFamily="34" charset="-128"/>
            </a:endParaRPr>
          </a:p>
        </p:txBody>
      </p:sp>
      <p:sp>
        <p:nvSpPr>
          <p:cNvPr id="70" name="Line 27">
            <a:extLst>
              <a:ext uri="{FF2B5EF4-FFF2-40B4-BE49-F238E27FC236}">
                <a16:creationId xmlns:a16="http://schemas.microsoft.com/office/drawing/2014/main" id="{2802B399-A182-6D4E-88AE-315A1A62FDDB}"/>
              </a:ext>
            </a:extLst>
          </p:cNvPr>
          <p:cNvSpPr>
            <a:spLocks noChangeShapeType="1"/>
          </p:cNvSpPr>
          <p:nvPr/>
        </p:nvSpPr>
        <p:spPr bwMode="auto">
          <a:xfrm rot="10800000" flipH="1" flipV="1">
            <a:off x="6938810" y="3031866"/>
            <a:ext cx="1074950" cy="1224229"/>
          </a:xfrm>
          <a:prstGeom prst="line">
            <a:avLst/>
          </a:prstGeom>
          <a:noFill/>
          <a:ln w="28575" cmpd="sng">
            <a:solidFill>
              <a:srgbClr val="800000"/>
            </a:solidFill>
            <a:round/>
            <a:headEnd/>
            <a:tailEnd type="none" w="sm" len="sm"/>
          </a:ln>
        </p:spPr>
        <p:txBody>
          <a:bodyPr wrap="none" lIns="68565" tIns="34283" rIns="68565" bIns="34283" anchor="ctr">
            <a:noAutofit/>
          </a:bodyPr>
          <a:lstStyle/>
          <a:p>
            <a:endParaRPr lang="en-US">
              <a:solidFill>
                <a:prstClr val="black"/>
              </a:solidFill>
              <a:latin typeface="+mn-lt"/>
              <a:ea typeface="MS PGothic" panose="020B0600070205080204" pitchFamily="34" charset="-128"/>
            </a:endParaRPr>
          </a:p>
        </p:txBody>
      </p:sp>
      <p:sp>
        <p:nvSpPr>
          <p:cNvPr id="74" name="Line 5">
            <a:extLst>
              <a:ext uri="{FF2B5EF4-FFF2-40B4-BE49-F238E27FC236}">
                <a16:creationId xmlns:a16="http://schemas.microsoft.com/office/drawing/2014/main" id="{5BF22AB3-2DD2-054E-97F9-5F8FFDA0DE79}"/>
              </a:ext>
            </a:extLst>
          </p:cNvPr>
          <p:cNvSpPr>
            <a:spLocks noChangeShapeType="1"/>
          </p:cNvSpPr>
          <p:nvPr/>
        </p:nvSpPr>
        <p:spPr bwMode="auto">
          <a:xfrm rot="10800000" flipV="1">
            <a:off x="6942384" y="2874451"/>
            <a:ext cx="1083469" cy="5953"/>
          </a:xfrm>
          <a:prstGeom prst="line">
            <a:avLst/>
          </a:prstGeom>
          <a:noFill/>
          <a:ln w="28575" cmpd="sng">
            <a:solidFill>
              <a:srgbClr val="800000"/>
            </a:solidFill>
            <a:round/>
            <a:headEnd/>
            <a:tailEnd type="none" w="sm" len="sm"/>
          </a:ln>
        </p:spPr>
        <p:txBody>
          <a:bodyPr wrap="none" lIns="68565" tIns="34283" rIns="68565" bIns="34283" anchor="ctr">
            <a:noAutofit/>
          </a:bodyPr>
          <a:lstStyle/>
          <a:p>
            <a:endParaRPr lang="en-US">
              <a:solidFill>
                <a:prstClr val="black"/>
              </a:solidFill>
              <a:latin typeface="+mn-lt"/>
              <a:ea typeface="MS PGothic" panose="020B0600070205080204" pitchFamily="34" charset="-128"/>
            </a:endParaRPr>
          </a:p>
        </p:txBody>
      </p:sp>
      <p:pic>
        <p:nvPicPr>
          <p:cNvPr id="75" name="Picture 20" descr="C:\Users\ecoffey\AppData\Local\Temp\Rar$DRa0.160\30042_Device_layer3_switch_unknown_64.png">
            <a:extLst>
              <a:ext uri="{FF2B5EF4-FFF2-40B4-BE49-F238E27FC236}">
                <a16:creationId xmlns:a16="http://schemas.microsoft.com/office/drawing/2014/main" id="{ADB01E6F-795B-8047-810B-4F0A8D712A7E}"/>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7765931" y="4042966"/>
            <a:ext cx="487680" cy="487680"/>
          </a:xfrm>
          <a:prstGeom prst="rect">
            <a:avLst/>
          </a:prstGeom>
          <a:noFill/>
          <a:extLst>
            <a:ext uri="{909E8E84-426E-40DD-AFC4-6F175D3DCCD1}">
              <a14:hiddenFill xmlns:a14="http://schemas.microsoft.com/office/drawing/2010/main">
                <a:solidFill>
                  <a:srgbClr val="FFFFFF"/>
                </a:solidFill>
              </a14:hiddenFill>
            </a:ext>
          </a:extLst>
        </p:spPr>
      </p:pic>
      <p:pic>
        <p:nvPicPr>
          <p:cNvPr id="76" name="Picture 20" descr="C:\Users\ecoffey\AppData\Local\Temp\Rar$DRa0.160\30042_Device_layer3_switch_unknown_64.png">
            <a:extLst>
              <a:ext uri="{FF2B5EF4-FFF2-40B4-BE49-F238E27FC236}">
                <a16:creationId xmlns:a16="http://schemas.microsoft.com/office/drawing/2014/main" id="{53AA4D91-7076-0A45-B5E4-93203BB77AE9}"/>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711438" y="4042966"/>
            <a:ext cx="487680" cy="487680"/>
          </a:xfrm>
          <a:prstGeom prst="rect">
            <a:avLst/>
          </a:prstGeom>
          <a:noFill/>
          <a:extLst>
            <a:ext uri="{909E8E84-426E-40DD-AFC4-6F175D3DCCD1}">
              <a14:hiddenFill xmlns:a14="http://schemas.microsoft.com/office/drawing/2010/main">
                <a:solidFill>
                  <a:srgbClr val="FFFFFF"/>
                </a:solidFill>
              </a14:hiddenFill>
            </a:ext>
          </a:extLst>
        </p:spPr>
      </p:pic>
      <p:sp>
        <p:nvSpPr>
          <p:cNvPr id="77" name="Line 5">
            <a:extLst>
              <a:ext uri="{FF2B5EF4-FFF2-40B4-BE49-F238E27FC236}">
                <a16:creationId xmlns:a16="http://schemas.microsoft.com/office/drawing/2014/main" id="{A6602DFD-EDCB-4848-9802-D8CD02459048}"/>
              </a:ext>
            </a:extLst>
          </p:cNvPr>
          <p:cNvSpPr>
            <a:spLocks noChangeShapeType="1"/>
          </p:cNvSpPr>
          <p:nvPr/>
        </p:nvSpPr>
        <p:spPr bwMode="auto">
          <a:xfrm rot="10800000" flipV="1">
            <a:off x="6955278" y="3139931"/>
            <a:ext cx="1083469" cy="5953"/>
          </a:xfrm>
          <a:prstGeom prst="line">
            <a:avLst/>
          </a:prstGeom>
          <a:noFill/>
          <a:ln w="28575" cmpd="sng">
            <a:solidFill>
              <a:srgbClr val="800000"/>
            </a:solidFill>
            <a:round/>
            <a:headEnd/>
            <a:tailEnd type="none" w="sm" len="sm"/>
          </a:ln>
        </p:spPr>
        <p:txBody>
          <a:bodyPr wrap="none" lIns="68565" tIns="34283" rIns="68565" bIns="34283" anchor="ctr">
            <a:noAutofit/>
          </a:bodyPr>
          <a:lstStyle/>
          <a:p>
            <a:endParaRPr lang="en-US">
              <a:solidFill>
                <a:prstClr val="black"/>
              </a:solidFill>
              <a:latin typeface="+mn-lt"/>
              <a:ea typeface="MS PGothic" panose="020B0600070205080204" pitchFamily="34" charset="-128"/>
            </a:endParaRPr>
          </a:p>
        </p:txBody>
      </p:sp>
      <p:sp>
        <p:nvSpPr>
          <p:cNvPr id="78" name="Oval 54">
            <a:extLst>
              <a:ext uri="{FF2B5EF4-FFF2-40B4-BE49-F238E27FC236}">
                <a16:creationId xmlns:a16="http://schemas.microsoft.com/office/drawing/2014/main" id="{1C866F12-7F2B-4A4F-82C1-29399DB891A0}"/>
              </a:ext>
            </a:extLst>
          </p:cNvPr>
          <p:cNvSpPr>
            <a:spLocks noChangeArrowheads="1"/>
          </p:cNvSpPr>
          <p:nvPr/>
        </p:nvSpPr>
        <p:spPr bwMode="auto">
          <a:xfrm>
            <a:off x="7451376" y="2770985"/>
            <a:ext cx="65484" cy="316706"/>
          </a:xfrm>
          <a:prstGeom prst="ellipse">
            <a:avLst/>
          </a:prstGeom>
          <a:noFill/>
          <a:ln w="25400">
            <a:solidFill>
              <a:schemeClr val="accent6">
                <a:lumMod val="50000"/>
              </a:schemeClr>
            </a:solidFill>
            <a:round/>
            <a:headEnd type="none" w="sm" len="sm"/>
            <a:tailEnd type="none" w="sm" len="sm"/>
          </a:ln>
        </p:spPr>
        <p:txBody>
          <a:bodyPr wrap="none" anchor="ctr">
            <a:noAutofit/>
          </a:bodyPr>
          <a:lstStyle/>
          <a:p>
            <a:endParaRPr lang="en-US" baseline="-25000">
              <a:solidFill>
                <a:schemeClr val="accent5">
                  <a:lumMod val="50000"/>
                </a:schemeClr>
              </a:solidFill>
              <a:latin typeface="+mn-lt"/>
              <a:ea typeface="MS PGothic" panose="020B0600070205080204" pitchFamily="34" charset="-128"/>
            </a:endParaRPr>
          </a:p>
        </p:txBody>
      </p:sp>
      <p:sp>
        <p:nvSpPr>
          <p:cNvPr id="79" name="Oval 54">
            <a:extLst>
              <a:ext uri="{FF2B5EF4-FFF2-40B4-BE49-F238E27FC236}">
                <a16:creationId xmlns:a16="http://schemas.microsoft.com/office/drawing/2014/main" id="{44F174CA-D4AE-3544-B495-198F2414918F}"/>
              </a:ext>
            </a:extLst>
          </p:cNvPr>
          <p:cNvSpPr>
            <a:spLocks noChangeArrowheads="1"/>
          </p:cNvSpPr>
          <p:nvPr/>
        </p:nvSpPr>
        <p:spPr bwMode="auto">
          <a:xfrm rot="6504272">
            <a:off x="7033797" y="3585434"/>
            <a:ext cx="135539" cy="599536"/>
          </a:xfrm>
          <a:prstGeom prst="ellipse">
            <a:avLst/>
          </a:prstGeom>
          <a:noFill/>
          <a:ln w="25400">
            <a:solidFill>
              <a:schemeClr val="accent6">
                <a:lumMod val="50000"/>
              </a:schemeClr>
            </a:solidFill>
            <a:round/>
            <a:headEnd type="none" w="sm" len="sm"/>
            <a:tailEnd type="none" w="sm" len="sm"/>
          </a:ln>
        </p:spPr>
        <p:txBody>
          <a:bodyPr wrap="none" anchor="ctr">
            <a:noAutofit/>
          </a:bodyPr>
          <a:lstStyle/>
          <a:p>
            <a:endParaRPr lang="en-US" baseline="-25000">
              <a:solidFill>
                <a:schemeClr val="accent5">
                  <a:lumMod val="50000"/>
                </a:schemeClr>
              </a:solidFill>
              <a:latin typeface="+mn-lt"/>
              <a:ea typeface="MS PGothic" panose="020B0600070205080204" pitchFamily="34" charset="-128"/>
            </a:endParaRPr>
          </a:p>
        </p:txBody>
      </p:sp>
      <p:sp>
        <p:nvSpPr>
          <p:cNvPr id="80" name="Oval 54">
            <a:extLst>
              <a:ext uri="{FF2B5EF4-FFF2-40B4-BE49-F238E27FC236}">
                <a16:creationId xmlns:a16="http://schemas.microsoft.com/office/drawing/2014/main" id="{2407F061-C640-0E44-AA5F-FF1001A3ABE6}"/>
              </a:ext>
            </a:extLst>
          </p:cNvPr>
          <p:cNvSpPr>
            <a:spLocks noChangeArrowheads="1"/>
          </p:cNvSpPr>
          <p:nvPr/>
        </p:nvSpPr>
        <p:spPr bwMode="auto">
          <a:xfrm rot="4519818">
            <a:off x="7823949" y="3603265"/>
            <a:ext cx="135539" cy="599536"/>
          </a:xfrm>
          <a:prstGeom prst="ellipse">
            <a:avLst/>
          </a:prstGeom>
          <a:noFill/>
          <a:ln w="25400">
            <a:solidFill>
              <a:schemeClr val="accent6">
                <a:lumMod val="50000"/>
              </a:schemeClr>
            </a:solidFill>
            <a:round/>
            <a:headEnd type="none" w="sm" len="sm"/>
            <a:tailEnd type="none" w="sm" len="sm"/>
          </a:ln>
        </p:spPr>
        <p:txBody>
          <a:bodyPr wrap="none" anchor="ctr">
            <a:noAutofit/>
          </a:bodyPr>
          <a:lstStyle/>
          <a:p>
            <a:endParaRPr lang="en-US" baseline="-25000">
              <a:solidFill>
                <a:schemeClr val="accent5">
                  <a:lumMod val="50000"/>
                </a:schemeClr>
              </a:solidFill>
              <a:latin typeface="+mn-lt"/>
              <a:ea typeface="MS PGothic" panose="020B0600070205080204" pitchFamily="34" charset="-128"/>
            </a:endParaRPr>
          </a:p>
        </p:txBody>
      </p:sp>
      <p:sp>
        <p:nvSpPr>
          <p:cNvPr id="81" name="正方形/長方形 80">
            <a:extLst>
              <a:ext uri="{FF2B5EF4-FFF2-40B4-BE49-F238E27FC236}">
                <a16:creationId xmlns:a16="http://schemas.microsoft.com/office/drawing/2014/main" id="{4AB674D5-54C9-E54F-ACD6-ADDDDB3AF999}"/>
              </a:ext>
            </a:extLst>
          </p:cNvPr>
          <p:cNvSpPr/>
          <p:nvPr/>
        </p:nvSpPr>
        <p:spPr>
          <a:xfrm>
            <a:off x="6713074" y="3704115"/>
            <a:ext cx="1555078" cy="340035"/>
          </a:xfrm>
          <a:prstGeom prst="rect">
            <a:avLst/>
          </a:prstGeom>
          <a:noFill/>
          <a:ln>
            <a:solidFill>
              <a:srgbClr val="FF0000"/>
            </a:solidFill>
            <a:prstDash val="sysDash"/>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kumimoji="1" lang="ja-JP" altLang="en-US">
              <a:ea typeface="MS PGothic" panose="020B0600070205080204" pitchFamily="34" charset="-128"/>
            </a:endParaRPr>
          </a:p>
        </p:txBody>
      </p:sp>
      <p:pic>
        <p:nvPicPr>
          <p:cNvPr id="82" name="Picture 20" descr="C:\Users\ecoffey\AppData\Local\Temp\Rar$DRa0.160\30042_Device_layer3_switch_unknown_64.png">
            <a:extLst>
              <a:ext uri="{FF2B5EF4-FFF2-40B4-BE49-F238E27FC236}">
                <a16:creationId xmlns:a16="http://schemas.microsoft.com/office/drawing/2014/main" id="{916D4E39-EDF4-EF48-A79A-CD3C9483BD3C}"/>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7780472" y="2751845"/>
            <a:ext cx="487680" cy="487680"/>
          </a:xfrm>
          <a:prstGeom prst="rect">
            <a:avLst/>
          </a:prstGeom>
          <a:noFill/>
          <a:extLst>
            <a:ext uri="{909E8E84-426E-40DD-AFC4-6F175D3DCCD1}">
              <a14:hiddenFill xmlns:a14="http://schemas.microsoft.com/office/drawing/2010/main">
                <a:solidFill>
                  <a:srgbClr val="FFFFFF"/>
                </a:solidFill>
              </a14:hiddenFill>
            </a:ext>
          </a:extLst>
        </p:spPr>
      </p:pic>
      <p:pic>
        <p:nvPicPr>
          <p:cNvPr id="83" name="Picture 20" descr="C:\Users\ecoffey\AppData\Local\Temp\Rar$DRa0.160\30042_Device_layer3_switch_unknown_64.png">
            <a:extLst>
              <a:ext uri="{FF2B5EF4-FFF2-40B4-BE49-F238E27FC236}">
                <a16:creationId xmlns:a16="http://schemas.microsoft.com/office/drawing/2014/main" id="{6E87262F-D8D0-F44A-8DD2-F22BDDCCCE0C}"/>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713074" y="2747448"/>
            <a:ext cx="487680" cy="487680"/>
          </a:xfrm>
          <a:prstGeom prst="rect">
            <a:avLst/>
          </a:prstGeom>
          <a:noFill/>
          <a:extLst>
            <a:ext uri="{909E8E84-426E-40DD-AFC4-6F175D3DCCD1}">
              <a14:hiddenFill xmlns:a14="http://schemas.microsoft.com/office/drawing/2010/main">
                <a:solidFill>
                  <a:srgbClr val="FFFFFF"/>
                </a:solidFill>
              </a14:hiddenFill>
            </a:ext>
          </a:extLst>
        </p:spPr>
      </p:pic>
      <p:sp>
        <p:nvSpPr>
          <p:cNvPr id="8" name="テキスト ボックス 7">
            <a:extLst>
              <a:ext uri="{FF2B5EF4-FFF2-40B4-BE49-F238E27FC236}">
                <a16:creationId xmlns:a16="http://schemas.microsoft.com/office/drawing/2014/main" id="{5DE6503E-A23C-E44C-9819-577A75882A61}"/>
              </a:ext>
            </a:extLst>
          </p:cNvPr>
          <p:cNvSpPr txBox="1"/>
          <p:nvPr/>
        </p:nvSpPr>
        <p:spPr>
          <a:xfrm>
            <a:off x="550429" y="2681231"/>
            <a:ext cx="1617751" cy="523220"/>
          </a:xfrm>
          <a:prstGeom prst="rect">
            <a:avLst/>
          </a:prstGeom>
          <a:noFill/>
        </p:spPr>
        <p:txBody>
          <a:bodyPr wrap="none" rtlCol="0">
            <a:noAutofit/>
          </a:bodyPr>
          <a:lstStyle/>
          <a:p>
            <a:r>
              <a:rPr kumimoji="1" lang="en-US" altLang="ja-JP" sz="1200" b="1">
                <a:latin typeface="+mn-lt"/>
                <a:ea typeface="MS PGothic" panose="020B0600070205080204" pitchFamily="34" charset="-128"/>
              </a:rPr>
              <a:t>&lt;</a:t>
            </a:r>
            <a:r>
              <a:rPr kumimoji="1" lang="ja-JP" altLang="en-US" sz="1200" b="1">
                <a:latin typeface="+mn-lt"/>
                <a:ea typeface="MS PGothic" panose="020B0600070205080204" pitchFamily="34" charset="-128"/>
              </a:rPr>
              <a:t>対応プロトコル</a:t>
            </a:r>
            <a:r>
              <a:rPr kumimoji="1" lang="en-US" altLang="ja-JP" sz="1200" b="1">
                <a:latin typeface="+mn-lt"/>
                <a:ea typeface="MS PGothic" panose="020B0600070205080204" pitchFamily="34" charset="-128"/>
              </a:rPr>
              <a:t>&gt;</a:t>
            </a:r>
          </a:p>
          <a:p>
            <a:r>
              <a:rPr kumimoji="1" lang="en-US" altLang="ja-JP" sz="1200" b="1" err="1">
                <a:latin typeface="+mn-lt"/>
                <a:ea typeface="MS PGothic" panose="020B0600070205080204" pitchFamily="34" charset="-128"/>
              </a:rPr>
              <a:t>PAgP</a:t>
            </a:r>
            <a:r>
              <a:rPr kumimoji="1" lang="ja-JP" altLang="en-US" sz="1200" b="1" err="1">
                <a:latin typeface="+mn-lt"/>
                <a:ea typeface="MS PGothic" panose="020B0600070205080204" pitchFamily="34" charset="-128"/>
              </a:rPr>
              <a:t>、</a:t>
            </a:r>
            <a:r>
              <a:rPr kumimoji="1" lang="en-US" altLang="ja-JP" sz="1200" b="1">
                <a:latin typeface="+mn-lt"/>
                <a:ea typeface="MS PGothic" panose="020B0600070205080204" pitchFamily="34" charset="-128"/>
              </a:rPr>
              <a:t>LACP</a:t>
            </a:r>
            <a:r>
              <a:rPr kumimoji="1" lang="ja-JP" altLang="en-US" sz="1200" b="1" err="1">
                <a:latin typeface="+mn-lt"/>
                <a:ea typeface="MS PGothic" panose="020B0600070205080204" pitchFamily="34" charset="-128"/>
              </a:rPr>
              <a:t>、</a:t>
            </a:r>
            <a:r>
              <a:rPr kumimoji="1" lang="en-US" altLang="ja-JP" sz="1200" b="1">
                <a:latin typeface="+mn-lt"/>
                <a:ea typeface="MS PGothic" panose="020B0600070205080204" pitchFamily="34" charset="-128"/>
              </a:rPr>
              <a:t>Static</a:t>
            </a:r>
            <a:endParaRPr kumimoji="1" lang="ja-JP" altLang="en-US" sz="1200" b="1">
              <a:latin typeface="+mn-lt"/>
              <a:ea typeface="MS PGothic" panose="020B0600070205080204" pitchFamily="34" charset="-128"/>
            </a:endParaRPr>
          </a:p>
        </p:txBody>
      </p:sp>
      <p:sp>
        <p:nvSpPr>
          <p:cNvPr id="87" name="テキスト ボックス 86">
            <a:extLst>
              <a:ext uri="{FF2B5EF4-FFF2-40B4-BE49-F238E27FC236}">
                <a16:creationId xmlns:a16="http://schemas.microsoft.com/office/drawing/2014/main" id="{69DD93B0-837A-8940-8348-4484F00DC705}"/>
              </a:ext>
            </a:extLst>
          </p:cNvPr>
          <p:cNvSpPr txBox="1"/>
          <p:nvPr/>
        </p:nvSpPr>
        <p:spPr>
          <a:xfrm>
            <a:off x="1205860" y="4342338"/>
            <a:ext cx="2277465" cy="220489"/>
          </a:xfrm>
          <a:prstGeom prst="rect">
            <a:avLst/>
          </a:prstGeom>
          <a:solidFill>
            <a:schemeClr val="bg2"/>
          </a:solidFill>
        </p:spPr>
        <p:txBody>
          <a:bodyPr wrap="none" rtlCol="0">
            <a:noAutofit/>
          </a:bodyPr>
          <a:lstStyle/>
          <a:p>
            <a:pPr algn="ctr"/>
            <a:r>
              <a:rPr kumimoji="1" lang="en-US" altLang="ja-JP" sz="1100">
                <a:latin typeface="+mn-lt"/>
                <a:ea typeface="MS PGothic" panose="020B0600070205080204" pitchFamily="34" charset="-128"/>
              </a:rPr>
              <a:t>Layer2/Layer3 </a:t>
            </a:r>
            <a:r>
              <a:rPr kumimoji="1" lang="ja-JP" altLang="en-US" sz="1100">
                <a:latin typeface="+mn-lt"/>
                <a:ea typeface="MS PGothic" panose="020B0600070205080204" pitchFamily="34" charset="-128"/>
              </a:rPr>
              <a:t>リンク双方に対応</a:t>
            </a:r>
          </a:p>
        </p:txBody>
      </p:sp>
      <p:sp>
        <p:nvSpPr>
          <p:cNvPr id="88" name="テキスト ボックス 87">
            <a:extLst>
              <a:ext uri="{FF2B5EF4-FFF2-40B4-BE49-F238E27FC236}">
                <a16:creationId xmlns:a16="http://schemas.microsoft.com/office/drawing/2014/main" id="{4D564B83-ABE9-7244-A91C-97E0FF703AD4}"/>
              </a:ext>
            </a:extLst>
          </p:cNvPr>
          <p:cNvSpPr txBox="1"/>
          <p:nvPr/>
        </p:nvSpPr>
        <p:spPr>
          <a:xfrm>
            <a:off x="4752444" y="3257493"/>
            <a:ext cx="1750713" cy="1291080"/>
          </a:xfrm>
          <a:prstGeom prst="rect">
            <a:avLst/>
          </a:prstGeom>
          <a:solidFill>
            <a:schemeClr val="bg2"/>
          </a:solidFill>
        </p:spPr>
        <p:txBody>
          <a:bodyPr wrap="square" rtlCol="0">
            <a:noAutofit/>
          </a:bodyPr>
          <a:lstStyle/>
          <a:p>
            <a:r>
              <a:rPr kumimoji="1" lang="en-US" altLang="ja-JP" sz="1100" err="1">
                <a:latin typeface="+mn-lt"/>
                <a:ea typeface="MS PGothic" panose="020B0600070205080204" pitchFamily="34" charset="-128"/>
              </a:rPr>
              <a:t>StackWise</a:t>
            </a:r>
            <a:r>
              <a:rPr kumimoji="1" lang="en-US" altLang="ja-JP" sz="1100">
                <a:latin typeface="+mn-lt"/>
                <a:ea typeface="MS PGothic" panose="020B0600070205080204" pitchFamily="34" charset="-128"/>
              </a:rPr>
              <a:t> </a:t>
            </a:r>
            <a:r>
              <a:rPr kumimoji="1" lang="ja-JP" altLang="en-US" sz="1100">
                <a:latin typeface="+mn-lt"/>
                <a:ea typeface="MS PGothic" panose="020B0600070205080204" pitchFamily="34" charset="-128"/>
              </a:rPr>
              <a:t>や</a:t>
            </a:r>
            <a:r>
              <a:rPr kumimoji="1" lang="en-US" altLang="ja-JP" sz="1100">
                <a:latin typeface="+mn-lt"/>
                <a:ea typeface="MS PGothic" panose="020B0600070205080204" pitchFamily="34" charset="-128"/>
              </a:rPr>
              <a:t> </a:t>
            </a:r>
            <a:r>
              <a:rPr kumimoji="1" lang="en-US" altLang="ja-JP" sz="1100" err="1">
                <a:latin typeface="+mn-lt"/>
                <a:ea typeface="MS PGothic" panose="020B0600070205080204" pitchFamily="34" charset="-128"/>
              </a:rPr>
              <a:t>StackWise</a:t>
            </a:r>
            <a:r>
              <a:rPr kumimoji="1" lang="en-US" altLang="ja-JP" sz="1100">
                <a:latin typeface="+mn-lt"/>
                <a:ea typeface="MS PGothic" panose="020B0600070205080204" pitchFamily="34" charset="-128"/>
              </a:rPr>
              <a:t> Virtual </a:t>
            </a:r>
            <a:r>
              <a:rPr kumimoji="1" lang="ja-JP" altLang="en-US" sz="1100">
                <a:latin typeface="+mn-lt"/>
                <a:ea typeface="MS PGothic" panose="020B0600070205080204" pitchFamily="34" charset="-128"/>
              </a:rPr>
              <a:t>を構成する複数の筐体にまたがって</a:t>
            </a:r>
            <a:r>
              <a:rPr kumimoji="1" lang="en-US" altLang="ja-JP" sz="1100">
                <a:latin typeface="+mn-lt"/>
                <a:ea typeface="MS PGothic" panose="020B0600070205080204" pitchFamily="34" charset="-128"/>
              </a:rPr>
              <a:t>EtherChannel </a:t>
            </a:r>
            <a:r>
              <a:rPr kumimoji="1" lang="ja-JP" altLang="en-US" sz="1100">
                <a:latin typeface="+mn-lt"/>
                <a:ea typeface="MS PGothic" panose="020B0600070205080204" pitchFamily="34" charset="-128"/>
              </a:rPr>
              <a:t>を構成する方法です。筐体の単一障害時にも</a:t>
            </a:r>
            <a:r>
              <a:rPr kumimoji="1" lang="en-US" altLang="ja-JP" sz="1100">
                <a:latin typeface="+mn-lt"/>
                <a:ea typeface="MS PGothic" panose="020B0600070205080204" pitchFamily="34" charset="-128"/>
              </a:rPr>
              <a:t> EtherChannel </a:t>
            </a:r>
            <a:r>
              <a:rPr kumimoji="1" lang="ja-JP" altLang="en-US" sz="1100">
                <a:latin typeface="+mn-lt"/>
                <a:ea typeface="MS PGothic" panose="020B0600070205080204" pitchFamily="34" charset="-128"/>
              </a:rPr>
              <a:t>リンクの可用性を確保します。</a:t>
            </a:r>
          </a:p>
        </p:txBody>
      </p:sp>
      <p:sp>
        <p:nvSpPr>
          <p:cNvPr id="89" name="テキスト ボックス 88">
            <a:extLst>
              <a:ext uri="{FF2B5EF4-FFF2-40B4-BE49-F238E27FC236}">
                <a16:creationId xmlns:a16="http://schemas.microsoft.com/office/drawing/2014/main" id="{6F43D87D-A179-9C46-8DA7-ACB796B621F2}"/>
              </a:ext>
            </a:extLst>
          </p:cNvPr>
          <p:cNvSpPr txBox="1"/>
          <p:nvPr/>
        </p:nvSpPr>
        <p:spPr>
          <a:xfrm>
            <a:off x="4822861" y="2678500"/>
            <a:ext cx="1617751" cy="523220"/>
          </a:xfrm>
          <a:prstGeom prst="rect">
            <a:avLst/>
          </a:prstGeom>
          <a:noFill/>
        </p:spPr>
        <p:txBody>
          <a:bodyPr wrap="none" rtlCol="0">
            <a:noAutofit/>
          </a:bodyPr>
          <a:lstStyle/>
          <a:p>
            <a:r>
              <a:rPr kumimoji="1" lang="en-US" altLang="ja-JP" sz="1200" b="1">
                <a:latin typeface="+mn-lt"/>
                <a:ea typeface="MS PGothic" panose="020B0600070205080204" pitchFamily="34" charset="-128"/>
              </a:rPr>
              <a:t>&lt;</a:t>
            </a:r>
            <a:r>
              <a:rPr kumimoji="1" lang="ja-JP" altLang="en-US" sz="1200" b="1">
                <a:latin typeface="+mn-lt"/>
                <a:ea typeface="MS PGothic" panose="020B0600070205080204" pitchFamily="34" charset="-128"/>
              </a:rPr>
              <a:t>対応プロトコル</a:t>
            </a:r>
            <a:r>
              <a:rPr kumimoji="1" lang="en-US" altLang="ja-JP" sz="1200" b="1">
                <a:latin typeface="+mn-lt"/>
                <a:ea typeface="MS PGothic" panose="020B0600070205080204" pitchFamily="34" charset="-128"/>
              </a:rPr>
              <a:t>&gt;</a:t>
            </a:r>
          </a:p>
          <a:p>
            <a:r>
              <a:rPr kumimoji="1" lang="en-US" altLang="ja-JP" sz="1200" b="1" err="1">
                <a:latin typeface="+mn-lt"/>
                <a:ea typeface="MS PGothic" panose="020B0600070205080204" pitchFamily="34" charset="-128"/>
              </a:rPr>
              <a:t>PAgP</a:t>
            </a:r>
            <a:r>
              <a:rPr kumimoji="1" lang="ja-JP" altLang="en-US" sz="1200" b="1" err="1">
                <a:latin typeface="+mn-lt"/>
                <a:ea typeface="MS PGothic" panose="020B0600070205080204" pitchFamily="34" charset="-128"/>
              </a:rPr>
              <a:t>、</a:t>
            </a:r>
            <a:r>
              <a:rPr kumimoji="1" lang="en-US" altLang="ja-JP" sz="1200" b="1">
                <a:latin typeface="+mn-lt"/>
                <a:ea typeface="MS PGothic" panose="020B0600070205080204" pitchFamily="34" charset="-128"/>
              </a:rPr>
              <a:t>LACP</a:t>
            </a:r>
            <a:r>
              <a:rPr kumimoji="1" lang="ja-JP" altLang="en-US" sz="1200" b="1" err="1">
                <a:latin typeface="+mn-lt"/>
                <a:ea typeface="MS PGothic" panose="020B0600070205080204" pitchFamily="34" charset="-128"/>
              </a:rPr>
              <a:t>、</a:t>
            </a:r>
            <a:r>
              <a:rPr kumimoji="1" lang="en-US" altLang="ja-JP" sz="1200" b="1">
                <a:latin typeface="+mn-lt"/>
                <a:ea typeface="MS PGothic" panose="020B0600070205080204" pitchFamily="34" charset="-128"/>
              </a:rPr>
              <a:t>Static</a:t>
            </a:r>
            <a:endParaRPr kumimoji="1" lang="ja-JP" altLang="en-US" sz="1200" b="1">
              <a:latin typeface="+mn-lt"/>
              <a:ea typeface="MS PGothic" panose="020B0600070205080204" pitchFamily="34" charset="-128"/>
            </a:endParaRPr>
          </a:p>
        </p:txBody>
      </p:sp>
      <p:sp>
        <p:nvSpPr>
          <p:cNvPr id="90" name="テキスト ボックス 89">
            <a:extLst>
              <a:ext uri="{FF2B5EF4-FFF2-40B4-BE49-F238E27FC236}">
                <a16:creationId xmlns:a16="http://schemas.microsoft.com/office/drawing/2014/main" id="{5EB5D787-EB2F-7F45-8BD3-2F99C1EF3645}"/>
              </a:ext>
            </a:extLst>
          </p:cNvPr>
          <p:cNvSpPr txBox="1"/>
          <p:nvPr/>
        </p:nvSpPr>
        <p:spPr>
          <a:xfrm>
            <a:off x="2083758" y="4072250"/>
            <a:ext cx="1053494" cy="253916"/>
          </a:xfrm>
          <a:prstGeom prst="rect">
            <a:avLst/>
          </a:prstGeom>
          <a:noFill/>
        </p:spPr>
        <p:txBody>
          <a:bodyPr wrap="none" rtlCol="0">
            <a:noAutofit/>
          </a:bodyPr>
          <a:lstStyle/>
          <a:p>
            <a:r>
              <a:rPr kumimoji="1" lang="en-US" altLang="ja-JP" sz="1000" b="1">
                <a:solidFill>
                  <a:srgbClr val="FF0000"/>
                </a:solidFill>
                <a:latin typeface="+mn-lt"/>
                <a:ea typeface="MS PGothic" panose="020B0600070205080204" pitchFamily="34" charset="-128"/>
              </a:rPr>
              <a:t>Logical 4Gbps</a:t>
            </a:r>
            <a:endParaRPr kumimoji="1" lang="ja-JP" altLang="en-US" sz="1000" b="1">
              <a:solidFill>
                <a:srgbClr val="FF0000"/>
              </a:solidFill>
              <a:latin typeface="+mn-lt"/>
              <a:ea typeface="MS PGothic" panose="020B0600070205080204" pitchFamily="34" charset="-128"/>
            </a:endParaRPr>
          </a:p>
        </p:txBody>
      </p:sp>
      <p:sp>
        <p:nvSpPr>
          <p:cNvPr id="49" name="Text Placeholder 5">
            <a:extLst>
              <a:ext uri="{FF2B5EF4-FFF2-40B4-BE49-F238E27FC236}">
                <a16:creationId xmlns:a16="http://schemas.microsoft.com/office/drawing/2014/main" id="{68690347-48E8-E849-8EBF-71F4ADE718EA}"/>
              </a:ext>
            </a:extLst>
          </p:cNvPr>
          <p:cNvSpPr>
            <a:spLocks noGrp="1"/>
          </p:cNvSpPr>
          <p:nvPr>
            <p:ph type="body" sz="quarter" idx="12"/>
          </p:nvPr>
        </p:nvSpPr>
        <p:spPr/>
        <p:txBody>
          <a:bodyPr/>
          <a:lstStyle/>
          <a:p>
            <a:r>
              <a:rPr kumimoji="1" lang="en-US" altLang="ja-JP">
                <a:ea typeface="MS PGothic" panose="020B0600070205080204" pitchFamily="34" charset="-128"/>
              </a:rPr>
              <a:t>3.3  Basic L2/L3</a:t>
            </a:r>
            <a:endParaRPr lang="en-US">
              <a:ea typeface="MS PGothic" panose="020B0600070205080204" pitchFamily="34" charset="-128"/>
            </a:endParaRPr>
          </a:p>
        </p:txBody>
      </p:sp>
      <p:sp>
        <p:nvSpPr>
          <p:cNvPr id="47" name="Slide Number Placeholder 4">
            <a:extLst>
              <a:ext uri="{FF2B5EF4-FFF2-40B4-BE49-F238E27FC236}">
                <a16:creationId xmlns:a16="http://schemas.microsoft.com/office/drawing/2014/main" id="{CB400E47-ECFF-8345-8C65-566EC9D5BFF1}"/>
              </a:ext>
            </a:extLst>
          </p:cNvPr>
          <p:cNvSpPr>
            <a:spLocks noGrp="1"/>
          </p:cNvSpPr>
          <p:nvPr>
            <p:ph type="sldNum" sz="quarter" idx="4294967295"/>
          </p:nvPr>
        </p:nvSpPr>
        <p:spPr>
          <a:xfrm>
            <a:off x="8648700" y="4884738"/>
            <a:ext cx="495300" cy="274637"/>
          </a:xfrm>
          <a:prstGeom prst="rect">
            <a:avLst/>
          </a:prstGeom>
        </p:spPr>
        <p:txBody>
          <a:bodyPr>
            <a:noAutofit/>
          </a:bodyPr>
          <a:lstStyle/>
          <a:p>
            <a:fld id="{3945D0FD-48F1-4D72-80C5-FFB60B92A834}" type="slidenum">
              <a:rPr lang="en-US" sz="900" smtClean="0">
                <a:latin typeface="+mn-lt"/>
                <a:ea typeface="MS PGothic" panose="020B0600070205080204" pitchFamily="34" charset="-128"/>
              </a:rPr>
              <a:pPr/>
              <a:t>201</a:t>
            </a:fld>
            <a:endParaRPr lang="en-US" sz="900" dirty="0">
              <a:latin typeface="+mn-lt"/>
              <a:ea typeface="MS PGothic" panose="020B0600070205080204" pitchFamily="34" charset="-128"/>
            </a:endParaRPr>
          </a:p>
        </p:txBody>
      </p:sp>
    </p:spTree>
    <p:extLst>
      <p:ext uri="{BB962C8B-B14F-4D97-AF65-F5344CB8AC3E}">
        <p14:creationId xmlns:p14="http://schemas.microsoft.com/office/powerpoint/2010/main" val="1442087583"/>
      </p:ext>
    </p:extLst>
  </p:cSld>
  <p:clrMapOvr>
    <a:masterClrMapping/>
  </p:clrMapOvr>
</p:sld>
</file>

<file path=ppt/slides/slide2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タイトル 3">
            <a:extLst>
              <a:ext uri="{FF2B5EF4-FFF2-40B4-BE49-F238E27FC236}">
                <a16:creationId xmlns:a16="http://schemas.microsoft.com/office/drawing/2014/main" id="{0E09C828-BA4C-4851-AA17-6230974D7879}"/>
              </a:ext>
            </a:extLst>
          </p:cNvPr>
          <p:cNvSpPr>
            <a:spLocks noGrp="1"/>
          </p:cNvSpPr>
          <p:nvPr>
            <p:ph type="title"/>
          </p:nvPr>
        </p:nvSpPr>
        <p:spPr/>
        <p:txBody>
          <a:bodyPr>
            <a:noAutofit/>
          </a:bodyPr>
          <a:lstStyle/>
          <a:p>
            <a:r>
              <a:rPr lang="en-US" altLang="ja-JP">
                <a:latin typeface="+mn-lt"/>
                <a:ea typeface="MS PGothic" panose="020B0600070205080204" pitchFamily="34" charset="-128"/>
              </a:rPr>
              <a:t>EtherChannel </a:t>
            </a:r>
            <a:r>
              <a:rPr kumimoji="1" lang="ja-JP" altLang="en-US" err="1">
                <a:latin typeface="+mn-lt"/>
                <a:ea typeface="MS PGothic" panose="020B0600070205080204" pitchFamily="34" charset="-128"/>
              </a:rPr>
              <a:t>の設</a:t>
            </a:r>
            <a:r>
              <a:rPr kumimoji="1" lang="ja-JP" altLang="en-US">
                <a:latin typeface="+mn-lt"/>
                <a:ea typeface="MS PGothic" panose="020B0600070205080204" pitchFamily="34" charset="-128"/>
              </a:rPr>
              <a:t>定例</a:t>
            </a:r>
          </a:p>
        </p:txBody>
      </p:sp>
      <p:sp>
        <p:nvSpPr>
          <p:cNvPr id="6" name="Text Placeholder 5">
            <a:extLst>
              <a:ext uri="{FF2B5EF4-FFF2-40B4-BE49-F238E27FC236}">
                <a16:creationId xmlns:a16="http://schemas.microsoft.com/office/drawing/2014/main" id="{2D2F9749-87B2-F74A-8910-AAC3DFB7BC77}"/>
              </a:ext>
            </a:extLst>
          </p:cNvPr>
          <p:cNvSpPr>
            <a:spLocks noGrp="1"/>
          </p:cNvSpPr>
          <p:nvPr>
            <p:ph type="body" sz="quarter" idx="12"/>
          </p:nvPr>
        </p:nvSpPr>
        <p:spPr>
          <a:xfrm>
            <a:off x="533400" y="60960"/>
            <a:ext cx="7084679" cy="326233"/>
          </a:xfrm>
        </p:spPr>
        <p:txBody>
          <a:bodyPr/>
          <a:lstStyle/>
          <a:p>
            <a:r>
              <a:rPr kumimoji="1" lang="en-US" altLang="ja-JP">
                <a:ea typeface="MS PGothic" panose="020B0600070205080204" pitchFamily="34" charset="-128"/>
              </a:rPr>
              <a:t>3.3  Basic L2/L3</a:t>
            </a:r>
            <a:endParaRPr lang="en-US">
              <a:ea typeface="MS PGothic" panose="020B0600070205080204" pitchFamily="34" charset="-128"/>
            </a:endParaRPr>
          </a:p>
        </p:txBody>
      </p:sp>
      <p:sp>
        <p:nvSpPr>
          <p:cNvPr id="43" name="Rectangle 5">
            <a:extLst>
              <a:ext uri="{FF2B5EF4-FFF2-40B4-BE49-F238E27FC236}">
                <a16:creationId xmlns:a16="http://schemas.microsoft.com/office/drawing/2014/main" id="{5A5837FA-A4C5-4532-822E-D92AFC1FB14D}"/>
              </a:ext>
            </a:extLst>
          </p:cNvPr>
          <p:cNvSpPr/>
          <p:nvPr/>
        </p:nvSpPr>
        <p:spPr>
          <a:xfrm>
            <a:off x="228601" y="1324118"/>
            <a:ext cx="4800599" cy="731837"/>
          </a:xfrm>
          <a:prstGeom prst="rect">
            <a:avLst/>
          </a:prstGeom>
          <a:solidFill>
            <a:schemeClr val="bg2">
              <a:lumMod val="95000"/>
            </a:schemeClr>
          </a:solidFill>
          <a:ln>
            <a:noFill/>
          </a:ln>
        </p:spPr>
        <p:style>
          <a:lnRef idx="0">
            <a:scrgbClr r="0" g="0" b="0"/>
          </a:lnRef>
          <a:fillRef idx="0">
            <a:scrgbClr r="0" g="0" b="0"/>
          </a:fillRef>
          <a:effectRef idx="0">
            <a:scrgbClr r="0" g="0" b="0"/>
          </a:effectRef>
          <a:fontRef idx="minor">
            <a:schemeClr val="accent4"/>
          </a:fontRef>
        </p:style>
        <p:txBody>
          <a:bodyPr rtlCol="0" anchor="ctr">
            <a:noAutofit/>
          </a:bodyPr>
          <a:lstStyle/>
          <a:p>
            <a:pPr marL="0" marR="0" lvl="1" indent="0" defTabSz="914400" eaLnBrk="1" fontAlgn="auto" latinLnBrk="0" hangingPunct="1">
              <a:lnSpc>
                <a:spcPct val="100000"/>
              </a:lnSpc>
              <a:spcBef>
                <a:spcPts val="0"/>
              </a:spcBef>
              <a:spcAft>
                <a:spcPts val="0"/>
              </a:spcAft>
              <a:buClrTx/>
              <a:buSzTx/>
              <a:buFontTx/>
              <a:buNone/>
              <a:tabLst/>
              <a:defRPr/>
            </a:pPr>
            <a:r>
              <a:rPr lang="fr-FR" altLang="ja-JP" sz="1000" kern="0">
                <a:solidFill>
                  <a:srgbClr val="546568"/>
                </a:solidFill>
                <a:ea typeface="MS PGothic" panose="020B0600070205080204" pitchFamily="34" charset="-128"/>
                <a:cs typeface="Courier"/>
                <a:sym typeface="Arial"/>
                <a:rtl val="0"/>
              </a:rPr>
              <a:t>C9300-1#conf t</a:t>
            </a:r>
          </a:p>
          <a:p>
            <a:pPr marL="0" marR="0" lvl="1" indent="0" defTabSz="914400" eaLnBrk="1" fontAlgn="auto" latinLnBrk="0" hangingPunct="1">
              <a:lnSpc>
                <a:spcPct val="100000"/>
              </a:lnSpc>
              <a:spcBef>
                <a:spcPts val="0"/>
              </a:spcBef>
              <a:spcAft>
                <a:spcPts val="0"/>
              </a:spcAft>
              <a:buClrTx/>
              <a:buSzTx/>
              <a:buFontTx/>
              <a:buNone/>
              <a:tabLst/>
              <a:defRPr/>
            </a:pPr>
            <a:r>
              <a:rPr lang="fr-FR" altLang="ja-JP" sz="1000" kern="0">
                <a:solidFill>
                  <a:srgbClr val="546568"/>
                </a:solidFill>
                <a:ea typeface="MS PGothic" panose="020B0600070205080204" pitchFamily="34" charset="-128"/>
                <a:cs typeface="Courier"/>
                <a:sym typeface="Arial"/>
                <a:rtl val="0"/>
              </a:rPr>
              <a:t>C9300-1(config)#interface range gi1/0/4-5</a:t>
            </a:r>
          </a:p>
          <a:p>
            <a:pPr marL="0" marR="0" lvl="1" indent="0" defTabSz="914400" eaLnBrk="1" fontAlgn="auto" latinLnBrk="0" hangingPunct="1">
              <a:lnSpc>
                <a:spcPct val="100000"/>
              </a:lnSpc>
              <a:spcBef>
                <a:spcPts val="0"/>
              </a:spcBef>
              <a:spcAft>
                <a:spcPts val="0"/>
              </a:spcAft>
              <a:buClrTx/>
              <a:buSzTx/>
              <a:buFontTx/>
              <a:buNone/>
              <a:tabLst/>
              <a:defRPr/>
            </a:pPr>
            <a:r>
              <a:rPr lang="fr-FR" altLang="ja-JP" sz="1000" kern="0">
                <a:solidFill>
                  <a:srgbClr val="546568"/>
                </a:solidFill>
                <a:ea typeface="MS PGothic" panose="020B0600070205080204" pitchFamily="34" charset="-128"/>
                <a:cs typeface="Courier"/>
                <a:sym typeface="Arial"/>
                <a:rtl val="0"/>
              </a:rPr>
              <a:t>C9300-1(config-if-range)#</a:t>
            </a:r>
            <a:r>
              <a:rPr lang="fr-FR" altLang="ja-JP" sz="1000" b="1" u="sng" kern="0" err="1">
                <a:solidFill>
                  <a:srgbClr val="FF0000"/>
                </a:solidFill>
                <a:ea typeface="MS PGothic" panose="020B0600070205080204" pitchFamily="34" charset="-128"/>
                <a:cs typeface="Courier"/>
                <a:sym typeface="Arial"/>
                <a:rtl val="0"/>
              </a:rPr>
              <a:t>channel</a:t>
            </a:r>
            <a:r>
              <a:rPr lang="fr-FR" altLang="ja-JP" sz="1000" b="1" u="sng" kern="0">
                <a:solidFill>
                  <a:srgbClr val="FF0000"/>
                </a:solidFill>
                <a:ea typeface="MS PGothic" panose="020B0600070205080204" pitchFamily="34" charset="-128"/>
                <a:cs typeface="Courier"/>
                <a:sym typeface="Arial"/>
                <a:rtl val="0"/>
              </a:rPr>
              <a:t> group 1 mode active</a:t>
            </a:r>
          </a:p>
          <a:p>
            <a:pPr marL="0" marR="0" lvl="1" indent="0" defTabSz="914400" eaLnBrk="1" fontAlgn="auto" latinLnBrk="0" hangingPunct="1">
              <a:lnSpc>
                <a:spcPct val="100000"/>
              </a:lnSpc>
              <a:spcBef>
                <a:spcPts val="0"/>
              </a:spcBef>
              <a:spcAft>
                <a:spcPts val="0"/>
              </a:spcAft>
              <a:buClrTx/>
              <a:buSzTx/>
              <a:buFontTx/>
              <a:buNone/>
              <a:tabLst/>
              <a:defRPr/>
            </a:pPr>
            <a:r>
              <a:rPr lang="fr-FR" altLang="ja-JP" sz="1000" kern="0" err="1">
                <a:solidFill>
                  <a:srgbClr val="546568"/>
                </a:solidFill>
                <a:ea typeface="MS PGothic" panose="020B0600070205080204" pitchFamily="34" charset="-128"/>
                <a:cs typeface="Courier"/>
                <a:sym typeface="Arial"/>
                <a:rtl val="0"/>
              </a:rPr>
              <a:t>Creating</a:t>
            </a:r>
            <a:r>
              <a:rPr lang="fr-FR" altLang="ja-JP" sz="1000" kern="0">
                <a:solidFill>
                  <a:srgbClr val="546568"/>
                </a:solidFill>
                <a:ea typeface="MS PGothic" panose="020B0600070205080204" pitchFamily="34" charset="-128"/>
                <a:cs typeface="Courier"/>
                <a:sym typeface="Arial"/>
                <a:rtl val="0"/>
              </a:rPr>
              <a:t> a port-</a:t>
            </a:r>
            <a:r>
              <a:rPr lang="fr-FR" altLang="ja-JP" sz="1000" kern="0" err="1">
                <a:solidFill>
                  <a:srgbClr val="546568"/>
                </a:solidFill>
                <a:ea typeface="MS PGothic" panose="020B0600070205080204" pitchFamily="34" charset="-128"/>
                <a:cs typeface="Courier"/>
                <a:sym typeface="Arial"/>
                <a:rtl val="0"/>
              </a:rPr>
              <a:t>channel</a:t>
            </a:r>
            <a:r>
              <a:rPr lang="fr-FR" altLang="ja-JP" sz="1000" kern="0">
                <a:solidFill>
                  <a:srgbClr val="546568"/>
                </a:solidFill>
                <a:ea typeface="MS PGothic" panose="020B0600070205080204" pitchFamily="34" charset="-128"/>
                <a:cs typeface="Courier"/>
                <a:sym typeface="Arial"/>
                <a:rtl val="0"/>
              </a:rPr>
              <a:t> interface Port-</a:t>
            </a:r>
            <a:r>
              <a:rPr lang="fr-FR" altLang="ja-JP" sz="1000" kern="0" err="1">
                <a:solidFill>
                  <a:srgbClr val="546568"/>
                </a:solidFill>
                <a:ea typeface="MS PGothic" panose="020B0600070205080204" pitchFamily="34" charset="-128"/>
                <a:cs typeface="Courier"/>
                <a:sym typeface="Arial"/>
                <a:rtl val="0"/>
              </a:rPr>
              <a:t>channel</a:t>
            </a:r>
            <a:r>
              <a:rPr lang="fr-FR" altLang="ja-JP" sz="1000" kern="0">
                <a:solidFill>
                  <a:srgbClr val="546568"/>
                </a:solidFill>
                <a:ea typeface="MS PGothic" panose="020B0600070205080204" pitchFamily="34" charset="-128"/>
                <a:cs typeface="Courier"/>
                <a:sym typeface="Arial"/>
                <a:rtl val="0"/>
              </a:rPr>
              <a:t> 1</a:t>
            </a:r>
          </a:p>
        </p:txBody>
      </p:sp>
      <p:sp>
        <p:nvSpPr>
          <p:cNvPr id="10" name="テキスト ボックス 9">
            <a:extLst>
              <a:ext uri="{FF2B5EF4-FFF2-40B4-BE49-F238E27FC236}">
                <a16:creationId xmlns:a16="http://schemas.microsoft.com/office/drawing/2014/main" id="{528F5851-F19C-0F41-8BFB-3B9CD5BA70D7}"/>
              </a:ext>
            </a:extLst>
          </p:cNvPr>
          <p:cNvSpPr txBox="1"/>
          <p:nvPr/>
        </p:nvSpPr>
        <p:spPr>
          <a:xfrm>
            <a:off x="228601" y="1052690"/>
            <a:ext cx="2057400" cy="279207"/>
          </a:xfrm>
          <a:prstGeom prst="rect">
            <a:avLst/>
          </a:prstGeom>
          <a:noFill/>
        </p:spPr>
        <p:txBody>
          <a:bodyPr wrap="none" rtlCol="0">
            <a:noAutofit/>
          </a:bodyPr>
          <a:lstStyle/>
          <a:p>
            <a:pPr marL="171450" indent="-171450">
              <a:buFont typeface="Apple SD Gothic Neo Regular" panose="02000300000000000000" pitchFamily="2" charset="-127"/>
              <a:buChar char="◼"/>
            </a:pPr>
            <a:r>
              <a:rPr kumimoji="1" lang="en-US" altLang="ja-JP" sz="1200" b="1">
                <a:solidFill>
                  <a:schemeClr val="tx2"/>
                </a:solidFill>
                <a:latin typeface="+mn-lt"/>
                <a:ea typeface="MS PGothic" panose="020B0600070205080204" pitchFamily="34" charset="-128"/>
              </a:rPr>
              <a:t>EtherChannel </a:t>
            </a:r>
            <a:r>
              <a:rPr kumimoji="1" lang="ja-JP" altLang="en-US" sz="1200" b="1">
                <a:solidFill>
                  <a:schemeClr val="tx2"/>
                </a:solidFill>
                <a:latin typeface="+mn-lt"/>
                <a:ea typeface="MS PGothic" panose="020B0600070205080204" pitchFamily="34" charset="-128"/>
              </a:rPr>
              <a:t>の作成</a:t>
            </a:r>
            <a:r>
              <a:rPr kumimoji="1" lang="en-US" altLang="ja-JP" sz="1200" b="1">
                <a:solidFill>
                  <a:schemeClr val="tx2"/>
                </a:solidFill>
                <a:latin typeface="+mn-lt"/>
                <a:ea typeface="MS PGothic" panose="020B0600070205080204" pitchFamily="34" charset="-128"/>
              </a:rPr>
              <a:t>: LACP Active </a:t>
            </a:r>
            <a:r>
              <a:rPr kumimoji="1" lang="ja-JP" altLang="en-US" sz="1200" b="1">
                <a:solidFill>
                  <a:schemeClr val="tx2"/>
                </a:solidFill>
                <a:latin typeface="+mn-lt"/>
                <a:ea typeface="MS PGothic" panose="020B0600070205080204" pitchFamily="34" charset="-128"/>
              </a:rPr>
              <a:t>モード</a:t>
            </a:r>
            <a:endParaRPr kumimoji="1" lang="en-US" altLang="ja-JP" sz="1200" b="1">
              <a:solidFill>
                <a:schemeClr val="tx2"/>
              </a:solidFill>
              <a:latin typeface="+mn-lt"/>
              <a:ea typeface="MS PGothic" panose="020B0600070205080204" pitchFamily="34" charset="-128"/>
            </a:endParaRPr>
          </a:p>
        </p:txBody>
      </p:sp>
      <p:sp>
        <p:nvSpPr>
          <p:cNvPr id="14" name="Rectangle 5">
            <a:extLst>
              <a:ext uri="{FF2B5EF4-FFF2-40B4-BE49-F238E27FC236}">
                <a16:creationId xmlns:a16="http://schemas.microsoft.com/office/drawing/2014/main" id="{F9E75D1E-6D6E-0F46-B29A-7504FDBF45D2}"/>
              </a:ext>
            </a:extLst>
          </p:cNvPr>
          <p:cNvSpPr/>
          <p:nvPr/>
        </p:nvSpPr>
        <p:spPr>
          <a:xfrm>
            <a:off x="228600" y="2428887"/>
            <a:ext cx="4800600" cy="2162163"/>
          </a:xfrm>
          <a:prstGeom prst="rect">
            <a:avLst/>
          </a:prstGeom>
          <a:solidFill>
            <a:schemeClr val="bg2">
              <a:lumMod val="95000"/>
            </a:schemeClr>
          </a:solidFill>
          <a:ln>
            <a:noFill/>
          </a:ln>
        </p:spPr>
        <p:style>
          <a:lnRef idx="0">
            <a:scrgbClr r="0" g="0" b="0"/>
          </a:lnRef>
          <a:fillRef idx="0">
            <a:scrgbClr r="0" g="0" b="0"/>
          </a:fillRef>
          <a:effectRef idx="0">
            <a:scrgbClr r="0" g="0" b="0"/>
          </a:effectRef>
          <a:fontRef idx="minor">
            <a:schemeClr val="accent4"/>
          </a:fontRef>
        </p:style>
        <p:txBody>
          <a:bodyPr rtlCol="0" anchor="ctr">
            <a:noAutofit/>
          </a:bodyPr>
          <a:lstStyle/>
          <a:p>
            <a:pPr marL="0" marR="0" lvl="1" indent="0" defTabSz="914400" eaLnBrk="1" fontAlgn="auto" latinLnBrk="0" hangingPunct="1">
              <a:lnSpc>
                <a:spcPct val="100000"/>
              </a:lnSpc>
              <a:spcBef>
                <a:spcPts val="0"/>
              </a:spcBef>
              <a:spcAft>
                <a:spcPts val="0"/>
              </a:spcAft>
              <a:buClrTx/>
              <a:buSzTx/>
              <a:buFontTx/>
              <a:buNone/>
              <a:tabLst/>
              <a:defRPr/>
            </a:pPr>
            <a:r>
              <a:rPr lang="fr-FR" altLang="ja-JP" sz="900" kern="0">
                <a:solidFill>
                  <a:srgbClr val="546568"/>
                </a:solidFill>
                <a:ea typeface="MS PGothic" panose="020B0600070205080204" pitchFamily="34" charset="-128"/>
                <a:cs typeface="Courier"/>
                <a:sym typeface="Arial"/>
                <a:rtl val="0"/>
              </a:rPr>
              <a:t>C9300-1(config)#port-</a:t>
            </a:r>
            <a:r>
              <a:rPr lang="fr-FR" altLang="ja-JP" sz="900" kern="0" err="1">
                <a:solidFill>
                  <a:srgbClr val="546568"/>
                </a:solidFill>
                <a:ea typeface="MS PGothic" panose="020B0600070205080204" pitchFamily="34" charset="-128"/>
                <a:cs typeface="Courier"/>
                <a:sym typeface="Arial"/>
                <a:rtl val="0"/>
              </a:rPr>
              <a:t>channel</a:t>
            </a:r>
            <a:r>
              <a:rPr lang="fr-FR" altLang="ja-JP" sz="900" kern="0">
                <a:solidFill>
                  <a:srgbClr val="546568"/>
                </a:solidFill>
                <a:ea typeface="MS PGothic" panose="020B0600070205080204" pitchFamily="34" charset="-128"/>
                <a:cs typeface="Courier"/>
                <a:sym typeface="Arial"/>
                <a:rtl val="0"/>
              </a:rPr>
              <a:t> </a:t>
            </a:r>
            <a:r>
              <a:rPr lang="fr-FR" altLang="ja-JP" sz="900" kern="0" err="1">
                <a:solidFill>
                  <a:srgbClr val="546568"/>
                </a:solidFill>
                <a:ea typeface="MS PGothic" panose="020B0600070205080204" pitchFamily="34" charset="-128"/>
                <a:cs typeface="Courier"/>
                <a:sym typeface="Arial"/>
                <a:rtl val="0"/>
              </a:rPr>
              <a:t>load</a:t>
            </a:r>
            <a:r>
              <a:rPr lang="fr-FR" altLang="ja-JP" sz="900" kern="0">
                <a:solidFill>
                  <a:srgbClr val="546568"/>
                </a:solidFill>
                <a:ea typeface="MS PGothic" panose="020B0600070205080204" pitchFamily="34" charset="-128"/>
                <a:cs typeface="Courier"/>
                <a:sym typeface="Arial"/>
                <a:rtl val="0"/>
              </a:rPr>
              <a:t>-balance ?</a:t>
            </a:r>
          </a:p>
          <a:p>
            <a:pPr marL="0" marR="0" lvl="1" indent="0" defTabSz="914400" eaLnBrk="1" fontAlgn="auto" latinLnBrk="0" hangingPunct="1">
              <a:lnSpc>
                <a:spcPct val="100000"/>
              </a:lnSpc>
              <a:spcBef>
                <a:spcPts val="0"/>
              </a:spcBef>
              <a:spcAft>
                <a:spcPts val="0"/>
              </a:spcAft>
              <a:buClrTx/>
              <a:buSzTx/>
              <a:buFontTx/>
              <a:buNone/>
              <a:tabLst/>
              <a:defRPr/>
            </a:pPr>
            <a:r>
              <a:rPr lang="fr-FR" altLang="ja-JP" sz="900" kern="0">
                <a:solidFill>
                  <a:srgbClr val="546568"/>
                </a:solidFill>
                <a:ea typeface="MS PGothic" panose="020B0600070205080204" pitchFamily="34" charset="-128"/>
                <a:cs typeface="Courier"/>
                <a:sym typeface="Arial"/>
                <a:rtl val="0"/>
              </a:rPr>
              <a:t>  dst-</a:t>
            </a:r>
            <a:r>
              <a:rPr lang="fr-FR" altLang="ja-JP" sz="900" kern="0" err="1">
                <a:solidFill>
                  <a:srgbClr val="546568"/>
                </a:solidFill>
                <a:ea typeface="MS PGothic" panose="020B0600070205080204" pitchFamily="34" charset="-128"/>
                <a:cs typeface="Courier"/>
                <a:sym typeface="Arial"/>
                <a:rtl val="0"/>
              </a:rPr>
              <a:t>ip</a:t>
            </a:r>
            <a:r>
              <a:rPr lang="fr-FR" altLang="ja-JP" sz="900" kern="0">
                <a:solidFill>
                  <a:srgbClr val="546568"/>
                </a:solidFill>
                <a:ea typeface="MS PGothic" panose="020B0600070205080204" pitchFamily="34" charset="-128"/>
                <a:cs typeface="Courier"/>
                <a:sym typeface="Arial"/>
                <a:rtl val="0"/>
              </a:rPr>
              <a:t>                 Dst IP </a:t>
            </a:r>
            <a:r>
              <a:rPr lang="fr-FR" altLang="ja-JP" sz="900" kern="0" err="1">
                <a:solidFill>
                  <a:srgbClr val="546568"/>
                </a:solidFill>
                <a:ea typeface="MS PGothic" panose="020B0600070205080204" pitchFamily="34" charset="-128"/>
                <a:cs typeface="Courier"/>
                <a:sym typeface="Arial"/>
                <a:rtl val="0"/>
              </a:rPr>
              <a:t>Addr</a:t>
            </a:r>
            <a:endParaRPr lang="fr-FR" altLang="ja-JP" sz="900" kern="0">
              <a:solidFill>
                <a:srgbClr val="546568"/>
              </a:solidFill>
              <a:ea typeface="MS PGothic" panose="020B0600070205080204" pitchFamily="34" charset="-128"/>
              <a:cs typeface="Courier"/>
              <a:sym typeface="Arial"/>
              <a:rtl val="0"/>
            </a:endParaRPr>
          </a:p>
          <a:p>
            <a:pPr marL="0" marR="0" lvl="1" indent="0" defTabSz="914400" eaLnBrk="1" fontAlgn="auto" latinLnBrk="0" hangingPunct="1">
              <a:lnSpc>
                <a:spcPct val="100000"/>
              </a:lnSpc>
              <a:spcBef>
                <a:spcPts val="0"/>
              </a:spcBef>
              <a:spcAft>
                <a:spcPts val="0"/>
              </a:spcAft>
              <a:buClrTx/>
              <a:buSzTx/>
              <a:buFontTx/>
              <a:buNone/>
              <a:tabLst/>
              <a:defRPr/>
            </a:pPr>
            <a:r>
              <a:rPr lang="fr-FR" altLang="ja-JP" sz="900" kern="0">
                <a:solidFill>
                  <a:srgbClr val="546568"/>
                </a:solidFill>
                <a:ea typeface="MS PGothic" panose="020B0600070205080204" pitchFamily="34" charset="-128"/>
                <a:cs typeface="Courier"/>
                <a:sym typeface="Arial"/>
                <a:rtl val="0"/>
              </a:rPr>
              <a:t>  dst-mac                Dst Mac </a:t>
            </a:r>
            <a:r>
              <a:rPr lang="fr-FR" altLang="ja-JP" sz="900" kern="0" err="1">
                <a:solidFill>
                  <a:srgbClr val="546568"/>
                </a:solidFill>
                <a:ea typeface="MS PGothic" panose="020B0600070205080204" pitchFamily="34" charset="-128"/>
                <a:cs typeface="Courier"/>
                <a:sym typeface="Arial"/>
                <a:rtl val="0"/>
              </a:rPr>
              <a:t>Addr</a:t>
            </a:r>
            <a:endParaRPr lang="fr-FR" altLang="ja-JP" sz="900" kern="0">
              <a:solidFill>
                <a:srgbClr val="546568"/>
              </a:solidFill>
              <a:ea typeface="MS PGothic" panose="020B0600070205080204" pitchFamily="34" charset="-128"/>
              <a:cs typeface="Courier"/>
              <a:sym typeface="Arial"/>
              <a:rtl val="0"/>
            </a:endParaRPr>
          </a:p>
          <a:p>
            <a:pPr marL="0" marR="0" lvl="1" indent="0" defTabSz="914400" eaLnBrk="1" fontAlgn="auto" latinLnBrk="0" hangingPunct="1">
              <a:lnSpc>
                <a:spcPct val="100000"/>
              </a:lnSpc>
              <a:spcBef>
                <a:spcPts val="0"/>
              </a:spcBef>
              <a:spcAft>
                <a:spcPts val="0"/>
              </a:spcAft>
              <a:buClrTx/>
              <a:buSzTx/>
              <a:buFontTx/>
              <a:buNone/>
              <a:tabLst/>
              <a:defRPr/>
            </a:pPr>
            <a:r>
              <a:rPr lang="fr-FR" altLang="ja-JP" sz="900" kern="0">
                <a:solidFill>
                  <a:srgbClr val="546568"/>
                </a:solidFill>
                <a:ea typeface="MS PGothic" panose="020B0600070205080204" pitchFamily="34" charset="-128"/>
                <a:cs typeface="Courier"/>
                <a:sym typeface="Arial"/>
                <a:rtl val="0"/>
              </a:rPr>
              <a:t>  dst-mixed-</a:t>
            </a:r>
            <a:r>
              <a:rPr lang="fr-FR" altLang="ja-JP" sz="900" kern="0" err="1">
                <a:solidFill>
                  <a:srgbClr val="546568"/>
                </a:solidFill>
                <a:ea typeface="MS PGothic" panose="020B0600070205080204" pitchFamily="34" charset="-128"/>
                <a:cs typeface="Courier"/>
                <a:sym typeface="Arial"/>
                <a:rtl val="0"/>
              </a:rPr>
              <a:t>ip</a:t>
            </a:r>
            <a:r>
              <a:rPr lang="fr-FR" altLang="ja-JP" sz="900" kern="0">
                <a:solidFill>
                  <a:srgbClr val="546568"/>
                </a:solidFill>
                <a:ea typeface="MS PGothic" panose="020B0600070205080204" pitchFamily="34" charset="-128"/>
                <a:cs typeface="Courier"/>
                <a:sym typeface="Arial"/>
                <a:rtl val="0"/>
              </a:rPr>
              <a:t>-port      Dst IP </a:t>
            </a:r>
            <a:r>
              <a:rPr lang="fr-FR" altLang="ja-JP" sz="900" kern="0" err="1">
                <a:solidFill>
                  <a:srgbClr val="546568"/>
                </a:solidFill>
                <a:ea typeface="MS PGothic" panose="020B0600070205080204" pitchFamily="34" charset="-128"/>
                <a:cs typeface="Courier"/>
                <a:sym typeface="Arial"/>
                <a:rtl val="0"/>
              </a:rPr>
              <a:t>Addr</a:t>
            </a:r>
            <a:r>
              <a:rPr lang="fr-FR" altLang="ja-JP" sz="900" kern="0">
                <a:solidFill>
                  <a:srgbClr val="546568"/>
                </a:solidFill>
                <a:ea typeface="MS PGothic" panose="020B0600070205080204" pitchFamily="34" charset="-128"/>
                <a:cs typeface="Courier"/>
                <a:sym typeface="Arial"/>
                <a:rtl val="0"/>
              </a:rPr>
              <a:t> and TCP/UDP Port</a:t>
            </a:r>
          </a:p>
          <a:p>
            <a:pPr marL="0" marR="0" lvl="1" indent="0" defTabSz="914400" eaLnBrk="1" fontAlgn="auto" latinLnBrk="0" hangingPunct="1">
              <a:lnSpc>
                <a:spcPct val="100000"/>
              </a:lnSpc>
              <a:spcBef>
                <a:spcPts val="0"/>
              </a:spcBef>
              <a:spcAft>
                <a:spcPts val="0"/>
              </a:spcAft>
              <a:buClrTx/>
              <a:buSzTx/>
              <a:buFontTx/>
              <a:buNone/>
              <a:tabLst/>
              <a:defRPr/>
            </a:pPr>
            <a:r>
              <a:rPr lang="fr-FR" altLang="ja-JP" sz="900" kern="0">
                <a:solidFill>
                  <a:srgbClr val="546568"/>
                </a:solidFill>
                <a:ea typeface="MS PGothic" panose="020B0600070205080204" pitchFamily="34" charset="-128"/>
                <a:cs typeface="Courier"/>
                <a:sym typeface="Arial"/>
                <a:rtl val="0"/>
              </a:rPr>
              <a:t>  dst-port               Dst TCP/UDP Port</a:t>
            </a:r>
          </a:p>
          <a:p>
            <a:pPr marL="0" marR="0" lvl="1" indent="0" defTabSz="914400" eaLnBrk="1" fontAlgn="auto" latinLnBrk="0" hangingPunct="1">
              <a:lnSpc>
                <a:spcPct val="100000"/>
              </a:lnSpc>
              <a:spcBef>
                <a:spcPts val="0"/>
              </a:spcBef>
              <a:spcAft>
                <a:spcPts val="0"/>
              </a:spcAft>
              <a:buClrTx/>
              <a:buSzTx/>
              <a:buFontTx/>
              <a:buNone/>
              <a:tabLst/>
              <a:defRPr/>
            </a:pPr>
            <a:r>
              <a:rPr lang="fr-FR" altLang="ja-JP" sz="900" kern="0">
                <a:solidFill>
                  <a:srgbClr val="546568"/>
                </a:solidFill>
                <a:ea typeface="MS PGothic" panose="020B0600070205080204" pitchFamily="34" charset="-128"/>
                <a:cs typeface="Courier"/>
                <a:sym typeface="Arial"/>
                <a:rtl val="0"/>
              </a:rPr>
              <a:t>  </a:t>
            </a:r>
            <a:r>
              <a:rPr lang="fr-FR" altLang="ja-JP" sz="900" kern="0" err="1">
                <a:solidFill>
                  <a:srgbClr val="FF0000"/>
                </a:solidFill>
                <a:ea typeface="MS PGothic" panose="020B0600070205080204" pitchFamily="34" charset="-128"/>
                <a:cs typeface="Courier"/>
                <a:sym typeface="Arial"/>
                <a:rtl val="0"/>
              </a:rPr>
              <a:t>extended</a:t>
            </a:r>
            <a:r>
              <a:rPr lang="fr-FR" altLang="ja-JP" sz="900" kern="0">
                <a:solidFill>
                  <a:srgbClr val="FF0000"/>
                </a:solidFill>
                <a:ea typeface="MS PGothic" panose="020B0600070205080204" pitchFamily="34" charset="-128"/>
                <a:cs typeface="Courier"/>
                <a:sym typeface="Arial"/>
                <a:rtl val="0"/>
              </a:rPr>
              <a:t>               Extended </a:t>
            </a:r>
            <a:r>
              <a:rPr lang="fr-FR" altLang="ja-JP" sz="900" kern="0" err="1">
                <a:solidFill>
                  <a:srgbClr val="FF0000"/>
                </a:solidFill>
                <a:ea typeface="MS PGothic" panose="020B0600070205080204" pitchFamily="34" charset="-128"/>
                <a:cs typeface="Courier"/>
                <a:sym typeface="Arial"/>
                <a:rtl val="0"/>
              </a:rPr>
              <a:t>Load</a:t>
            </a:r>
            <a:r>
              <a:rPr lang="fr-FR" altLang="ja-JP" sz="900" kern="0">
                <a:solidFill>
                  <a:srgbClr val="FF0000"/>
                </a:solidFill>
                <a:ea typeface="MS PGothic" panose="020B0600070205080204" pitchFamily="34" charset="-128"/>
                <a:cs typeface="Courier"/>
                <a:sym typeface="Arial"/>
                <a:rtl val="0"/>
              </a:rPr>
              <a:t> Balance </a:t>
            </a:r>
            <a:r>
              <a:rPr lang="fr-FR" altLang="ja-JP" sz="900" kern="0" err="1">
                <a:solidFill>
                  <a:srgbClr val="FF0000"/>
                </a:solidFill>
                <a:ea typeface="MS PGothic" panose="020B0600070205080204" pitchFamily="34" charset="-128"/>
                <a:cs typeface="Courier"/>
                <a:sym typeface="Arial"/>
                <a:rtl val="0"/>
              </a:rPr>
              <a:t>Methods</a:t>
            </a:r>
            <a:endParaRPr lang="fr-FR" altLang="ja-JP" sz="900" kern="0">
              <a:solidFill>
                <a:srgbClr val="FF0000"/>
              </a:solidFill>
              <a:ea typeface="MS PGothic" panose="020B0600070205080204" pitchFamily="34" charset="-128"/>
              <a:cs typeface="Courier"/>
              <a:sym typeface="Arial"/>
              <a:rtl val="0"/>
            </a:endParaRPr>
          </a:p>
          <a:p>
            <a:pPr marL="0" marR="0" lvl="1" indent="0" defTabSz="914400" eaLnBrk="1" fontAlgn="auto" latinLnBrk="0" hangingPunct="1">
              <a:lnSpc>
                <a:spcPct val="100000"/>
              </a:lnSpc>
              <a:spcBef>
                <a:spcPts val="0"/>
              </a:spcBef>
              <a:spcAft>
                <a:spcPts val="0"/>
              </a:spcAft>
              <a:buClrTx/>
              <a:buSzTx/>
              <a:buFontTx/>
              <a:buNone/>
              <a:tabLst/>
              <a:defRPr/>
            </a:pPr>
            <a:r>
              <a:rPr lang="fr-FR" altLang="ja-JP" sz="900" kern="0">
                <a:solidFill>
                  <a:srgbClr val="546568"/>
                </a:solidFill>
                <a:ea typeface="MS PGothic" panose="020B0600070205080204" pitchFamily="34" charset="-128"/>
                <a:cs typeface="Courier"/>
                <a:sym typeface="Arial"/>
                <a:rtl val="0"/>
              </a:rPr>
              <a:t>  </a:t>
            </a:r>
            <a:r>
              <a:rPr lang="fr-FR" altLang="ja-JP" sz="900" kern="0" err="1">
                <a:solidFill>
                  <a:srgbClr val="546568"/>
                </a:solidFill>
                <a:ea typeface="MS PGothic" panose="020B0600070205080204" pitchFamily="34" charset="-128"/>
                <a:cs typeface="Courier"/>
                <a:sym typeface="Arial"/>
                <a:rtl val="0"/>
              </a:rPr>
              <a:t>src</a:t>
            </a:r>
            <a:r>
              <a:rPr lang="fr-FR" altLang="ja-JP" sz="900" kern="0">
                <a:solidFill>
                  <a:srgbClr val="546568"/>
                </a:solidFill>
                <a:ea typeface="MS PGothic" panose="020B0600070205080204" pitchFamily="34" charset="-128"/>
                <a:cs typeface="Courier"/>
                <a:sym typeface="Arial"/>
                <a:rtl val="0"/>
              </a:rPr>
              <a:t>-dst-</a:t>
            </a:r>
            <a:r>
              <a:rPr lang="fr-FR" altLang="ja-JP" sz="900" kern="0" err="1">
                <a:solidFill>
                  <a:srgbClr val="546568"/>
                </a:solidFill>
                <a:ea typeface="MS PGothic" panose="020B0600070205080204" pitchFamily="34" charset="-128"/>
                <a:cs typeface="Courier"/>
                <a:sym typeface="Arial"/>
                <a:rtl val="0"/>
              </a:rPr>
              <a:t>ip</a:t>
            </a:r>
            <a:r>
              <a:rPr lang="fr-FR" altLang="ja-JP" sz="900" kern="0">
                <a:solidFill>
                  <a:srgbClr val="546568"/>
                </a:solidFill>
                <a:ea typeface="MS PGothic" panose="020B0600070205080204" pitchFamily="34" charset="-128"/>
                <a:cs typeface="Courier"/>
                <a:sym typeface="Arial"/>
                <a:rtl val="0"/>
              </a:rPr>
              <a:t>             </a:t>
            </a:r>
            <a:r>
              <a:rPr lang="fr-FR" altLang="ja-JP" sz="900" kern="0" err="1">
                <a:solidFill>
                  <a:srgbClr val="546568"/>
                </a:solidFill>
                <a:ea typeface="MS PGothic" panose="020B0600070205080204" pitchFamily="34" charset="-128"/>
                <a:cs typeface="Courier"/>
                <a:sym typeface="Arial"/>
                <a:rtl val="0"/>
              </a:rPr>
              <a:t>Src</a:t>
            </a:r>
            <a:r>
              <a:rPr lang="fr-FR" altLang="ja-JP" sz="900" kern="0">
                <a:solidFill>
                  <a:srgbClr val="546568"/>
                </a:solidFill>
                <a:ea typeface="MS PGothic" panose="020B0600070205080204" pitchFamily="34" charset="-128"/>
                <a:cs typeface="Courier"/>
                <a:sym typeface="Arial"/>
                <a:rtl val="0"/>
              </a:rPr>
              <a:t> XOR Dst IP </a:t>
            </a:r>
            <a:r>
              <a:rPr lang="fr-FR" altLang="ja-JP" sz="900" kern="0" err="1">
                <a:solidFill>
                  <a:srgbClr val="546568"/>
                </a:solidFill>
                <a:ea typeface="MS PGothic" panose="020B0600070205080204" pitchFamily="34" charset="-128"/>
                <a:cs typeface="Courier"/>
                <a:sym typeface="Arial"/>
                <a:rtl val="0"/>
              </a:rPr>
              <a:t>Addr</a:t>
            </a:r>
            <a:endParaRPr lang="fr-FR" altLang="ja-JP" sz="900" kern="0">
              <a:solidFill>
                <a:srgbClr val="546568"/>
              </a:solidFill>
              <a:ea typeface="MS PGothic" panose="020B0600070205080204" pitchFamily="34" charset="-128"/>
              <a:cs typeface="Courier"/>
              <a:sym typeface="Arial"/>
              <a:rtl val="0"/>
            </a:endParaRPr>
          </a:p>
          <a:p>
            <a:pPr marL="0" marR="0" lvl="1" indent="0" defTabSz="914400" eaLnBrk="1" fontAlgn="auto" latinLnBrk="0" hangingPunct="1">
              <a:lnSpc>
                <a:spcPct val="100000"/>
              </a:lnSpc>
              <a:spcBef>
                <a:spcPts val="0"/>
              </a:spcBef>
              <a:spcAft>
                <a:spcPts val="0"/>
              </a:spcAft>
              <a:buClrTx/>
              <a:buSzTx/>
              <a:buFontTx/>
              <a:buNone/>
              <a:tabLst/>
              <a:defRPr/>
            </a:pPr>
            <a:r>
              <a:rPr lang="fr-FR" altLang="ja-JP" sz="900" kern="0">
                <a:solidFill>
                  <a:srgbClr val="546568"/>
                </a:solidFill>
                <a:ea typeface="MS PGothic" panose="020B0600070205080204" pitchFamily="34" charset="-128"/>
                <a:cs typeface="Courier"/>
                <a:sym typeface="Arial"/>
                <a:rtl val="0"/>
              </a:rPr>
              <a:t>  </a:t>
            </a:r>
            <a:r>
              <a:rPr lang="fr-FR" altLang="ja-JP" sz="900" kern="0" err="1">
                <a:solidFill>
                  <a:srgbClr val="546568"/>
                </a:solidFill>
                <a:ea typeface="MS PGothic" panose="020B0600070205080204" pitchFamily="34" charset="-128"/>
                <a:cs typeface="Courier"/>
                <a:sym typeface="Arial"/>
                <a:rtl val="0"/>
              </a:rPr>
              <a:t>src</a:t>
            </a:r>
            <a:r>
              <a:rPr lang="fr-FR" altLang="ja-JP" sz="900" kern="0">
                <a:solidFill>
                  <a:srgbClr val="546568"/>
                </a:solidFill>
                <a:ea typeface="MS PGothic" panose="020B0600070205080204" pitchFamily="34" charset="-128"/>
                <a:cs typeface="Courier"/>
                <a:sym typeface="Arial"/>
                <a:rtl val="0"/>
              </a:rPr>
              <a:t>-dst-mac            </a:t>
            </a:r>
            <a:r>
              <a:rPr lang="fr-FR" altLang="ja-JP" sz="900" kern="0" err="1">
                <a:solidFill>
                  <a:srgbClr val="546568"/>
                </a:solidFill>
                <a:ea typeface="MS PGothic" panose="020B0600070205080204" pitchFamily="34" charset="-128"/>
                <a:cs typeface="Courier"/>
                <a:sym typeface="Arial"/>
                <a:rtl val="0"/>
              </a:rPr>
              <a:t>Src</a:t>
            </a:r>
            <a:r>
              <a:rPr lang="fr-FR" altLang="ja-JP" sz="900" kern="0">
                <a:solidFill>
                  <a:srgbClr val="546568"/>
                </a:solidFill>
                <a:ea typeface="MS PGothic" panose="020B0600070205080204" pitchFamily="34" charset="-128"/>
                <a:cs typeface="Courier"/>
                <a:sym typeface="Arial"/>
                <a:rtl val="0"/>
              </a:rPr>
              <a:t> XOR Dst Mac </a:t>
            </a:r>
            <a:r>
              <a:rPr lang="fr-FR" altLang="ja-JP" sz="900" kern="0" err="1">
                <a:solidFill>
                  <a:srgbClr val="546568"/>
                </a:solidFill>
                <a:ea typeface="MS PGothic" panose="020B0600070205080204" pitchFamily="34" charset="-128"/>
                <a:cs typeface="Courier"/>
                <a:sym typeface="Arial"/>
                <a:rtl val="0"/>
              </a:rPr>
              <a:t>Addr</a:t>
            </a:r>
            <a:endParaRPr lang="fr-FR" altLang="ja-JP" sz="900" kern="0">
              <a:solidFill>
                <a:srgbClr val="546568"/>
              </a:solidFill>
              <a:ea typeface="MS PGothic" panose="020B0600070205080204" pitchFamily="34" charset="-128"/>
              <a:cs typeface="Courier"/>
              <a:sym typeface="Arial"/>
              <a:rtl val="0"/>
            </a:endParaRPr>
          </a:p>
          <a:p>
            <a:pPr marL="0" marR="0" lvl="1" indent="0" defTabSz="914400" eaLnBrk="1" fontAlgn="auto" latinLnBrk="0" hangingPunct="1">
              <a:lnSpc>
                <a:spcPct val="100000"/>
              </a:lnSpc>
              <a:spcBef>
                <a:spcPts val="0"/>
              </a:spcBef>
              <a:spcAft>
                <a:spcPts val="0"/>
              </a:spcAft>
              <a:buClrTx/>
              <a:buSzTx/>
              <a:buFontTx/>
              <a:buNone/>
              <a:tabLst/>
              <a:defRPr/>
            </a:pPr>
            <a:r>
              <a:rPr lang="fr-FR" altLang="ja-JP" sz="900" kern="0">
                <a:solidFill>
                  <a:srgbClr val="546568"/>
                </a:solidFill>
                <a:ea typeface="MS PGothic" panose="020B0600070205080204" pitchFamily="34" charset="-128"/>
                <a:cs typeface="Courier"/>
                <a:sym typeface="Arial"/>
                <a:rtl val="0"/>
              </a:rPr>
              <a:t>  </a:t>
            </a:r>
            <a:r>
              <a:rPr lang="fr-FR" altLang="ja-JP" sz="900" kern="0" err="1">
                <a:solidFill>
                  <a:srgbClr val="546568"/>
                </a:solidFill>
                <a:ea typeface="MS PGothic" panose="020B0600070205080204" pitchFamily="34" charset="-128"/>
                <a:cs typeface="Courier"/>
                <a:sym typeface="Arial"/>
                <a:rtl val="0"/>
              </a:rPr>
              <a:t>src</a:t>
            </a:r>
            <a:r>
              <a:rPr lang="fr-FR" altLang="ja-JP" sz="900" kern="0">
                <a:solidFill>
                  <a:srgbClr val="546568"/>
                </a:solidFill>
                <a:ea typeface="MS PGothic" panose="020B0600070205080204" pitchFamily="34" charset="-128"/>
                <a:cs typeface="Courier"/>
                <a:sym typeface="Arial"/>
                <a:rtl val="0"/>
              </a:rPr>
              <a:t>-dst-mixed-</a:t>
            </a:r>
            <a:r>
              <a:rPr lang="fr-FR" altLang="ja-JP" sz="900" kern="0" err="1">
                <a:solidFill>
                  <a:srgbClr val="546568"/>
                </a:solidFill>
                <a:ea typeface="MS PGothic" panose="020B0600070205080204" pitchFamily="34" charset="-128"/>
                <a:cs typeface="Courier"/>
                <a:sym typeface="Arial"/>
                <a:rtl val="0"/>
              </a:rPr>
              <a:t>ip</a:t>
            </a:r>
            <a:r>
              <a:rPr lang="fr-FR" altLang="ja-JP" sz="900" kern="0">
                <a:solidFill>
                  <a:srgbClr val="546568"/>
                </a:solidFill>
                <a:ea typeface="MS PGothic" panose="020B0600070205080204" pitchFamily="34" charset="-128"/>
                <a:cs typeface="Courier"/>
                <a:sym typeface="Arial"/>
                <a:rtl val="0"/>
              </a:rPr>
              <a:t>-port  </a:t>
            </a:r>
            <a:r>
              <a:rPr lang="fr-FR" altLang="ja-JP" sz="900" kern="0" err="1">
                <a:solidFill>
                  <a:srgbClr val="546568"/>
                </a:solidFill>
                <a:ea typeface="MS PGothic" panose="020B0600070205080204" pitchFamily="34" charset="-128"/>
                <a:cs typeface="Courier"/>
                <a:sym typeface="Arial"/>
                <a:rtl val="0"/>
              </a:rPr>
              <a:t>Src</a:t>
            </a:r>
            <a:r>
              <a:rPr lang="fr-FR" altLang="ja-JP" sz="900" kern="0">
                <a:solidFill>
                  <a:srgbClr val="546568"/>
                </a:solidFill>
                <a:ea typeface="MS PGothic" panose="020B0600070205080204" pitchFamily="34" charset="-128"/>
                <a:cs typeface="Courier"/>
                <a:sym typeface="Arial"/>
                <a:rtl val="0"/>
              </a:rPr>
              <a:t> XOR Dst IP </a:t>
            </a:r>
            <a:r>
              <a:rPr lang="fr-FR" altLang="ja-JP" sz="900" kern="0" err="1">
                <a:solidFill>
                  <a:srgbClr val="546568"/>
                </a:solidFill>
                <a:ea typeface="MS PGothic" panose="020B0600070205080204" pitchFamily="34" charset="-128"/>
                <a:cs typeface="Courier"/>
                <a:sym typeface="Arial"/>
                <a:rtl val="0"/>
              </a:rPr>
              <a:t>Addr</a:t>
            </a:r>
            <a:r>
              <a:rPr lang="fr-FR" altLang="ja-JP" sz="900" kern="0">
                <a:solidFill>
                  <a:srgbClr val="546568"/>
                </a:solidFill>
                <a:ea typeface="MS PGothic" panose="020B0600070205080204" pitchFamily="34" charset="-128"/>
                <a:cs typeface="Courier"/>
                <a:sym typeface="Arial"/>
                <a:rtl val="0"/>
              </a:rPr>
              <a:t> and TCP/UDP Port</a:t>
            </a:r>
          </a:p>
          <a:p>
            <a:pPr marL="0" marR="0" lvl="1" indent="0" defTabSz="914400" eaLnBrk="1" fontAlgn="auto" latinLnBrk="0" hangingPunct="1">
              <a:lnSpc>
                <a:spcPct val="100000"/>
              </a:lnSpc>
              <a:spcBef>
                <a:spcPts val="0"/>
              </a:spcBef>
              <a:spcAft>
                <a:spcPts val="0"/>
              </a:spcAft>
              <a:buClrTx/>
              <a:buSzTx/>
              <a:buFontTx/>
              <a:buNone/>
              <a:tabLst/>
              <a:defRPr/>
            </a:pPr>
            <a:r>
              <a:rPr lang="fr-FR" altLang="ja-JP" sz="900" kern="0">
                <a:solidFill>
                  <a:srgbClr val="546568"/>
                </a:solidFill>
                <a:ea typeface="MS PGothic" panose="020B0600070205080204" pitchFamily="34" charset="-128"/>
                <a:cs typeface="Courier"/>
                <a:sym typeface="Arial"/>
                <a:rtl val="0"/>
              </a:rPr>
              <a:t>  </a:t>
            </a:r>
            <a:r>
              <a:rPr lang="fr-FR" altLang="ja-JP" sz="900" kern="0" err="1">
                <a:solidFill>
                  <a:srgbClr val="546568"/>
                </a:solidFill>
                <a:ea typeface="MS PGothic" panose="020B0600070205080204" pitchFamily="34" charset="-128"/>
                <a:cs typeface="Courier"/>
                <a:sym typeface="Arial"/>
                <a:rtl val="0"/>
              </a:rPr>
              <a:t>src</a:t>
            </a:r>
            <a:r>
              <a:rPr lang="fr-FR" altLang="ja-JP" sz="900" kern="0">
                <a:solidFill>
                  <a:srgbClr val="546568"/>
                </a:solidFill>
                <a:ea typeface="MS PGothic" panose="020B0600070205080204" pitchFamily="34" charset="-128"/>
                <a:cs typeface="Courier"/>
                <a:sym typeface="Arial"/>
                <a:rtl val="0"/>
              </a:rPr>
              <a:t>-dst-port           </a:t>
            </a:r>
            <a:r>
              <a:rPr lang="fr-FR" altLang="ja-JP" sz="900" kern="0" err="1">
                <a:solidFill>
                  <a:srgbClr val="546568"/>
                </a:solidFill>
                <a:ea typeface="MS PGothic" panose="020B0600070205080204" pitchFamily="34" charset="-128"/>
                <a:cs typeface="Courier"/>
                <a:sym typeface="Arial"/>
                <a:rtl val="0"/>
              </a:rPr>
              <a:t>Src</a:t>
            </a:r>
            <a:r>
              <a:rPr lang="fr-FR" altLang="ja-JP" sz="900" kern="0">
                <a:solidFill>
                  <a:srgbClr val="546568"/>
                </a:solidFill>
                <a:ea typeface="MS PGothic" panose="020B0600070205080204" pitchFamily="34" charset="-128"/>
                <a:cs typeface="Courier"/>
                <a:sym typeface="Arial"/>
                <a:rtl val="0"/>
              </a:rPr>
              <a:t> XOR Dst TCP/UDP Port</a:t>
            </a:r>
          </a:p>
          <a:p>
            <a:pPr marL="0" marR="0" lvl="1" indent="0" defTabSz="914400" eaLnBrk="1" fontAlgn="auto" latinLnBrk="0" hangingPunct="1">
              <a:lnSpc>
                <a:spcPct val="100000"/>
              </a:lnSpc>
              <a:spcBef>
                <a:spcPts val="0"/>
              </a:spcBef>
              <a:spcAft>
                <a:spcPts val="0"/>
              </a:spcAft>
              <a:buClrTx/>
              <a:buSzTx/>
              <a:buFontTx/>
              <a:buNone/>
              <a:tabLst/>
              <a:defRPr/>
            </a:pPr>
            <a:r>
              <a:rPr lang="fr-FR" altLang="ja-JP" sz="900" kern="0">
                <a:solidFill>
                  <a:srgbClr val="546568"/>
                </a:solidFill>
                <a:ea typeface="MS PGothic" panose="020B0600070205080204" pitchFamily="34" charset="-128"/>
                <a:cs typeface="Courier"/>
                <a:sym typeface="Arial"/>
                <a:rtl val="0"/>
              </a:rPr>
              <a:t>  </a:t>
            </a:r>
            <a:r>
              <a:rPr lang="fr-FR" altLang="ja-JP" sz="900" kern="0" err="1">
                <a:solidFill>
                  <a:srgbClr val="546568"/>
                </a:solidFill>
                <a:ea typeface="MS PGothic" panose="020B0600070205080204" pitchFamily="34" charset="-128"/>
                <a:cs typeface="Courier"/>
                <a:sym typeface="Arial"/>
                <a:rtl val="0"/>
              </a:rPr>
              <a:t>src-ip</a:t>
            </a:r>
            <a:r>
              <a:rPr lang="fr-FR" altLang="ja-JP" sz="900" kern="0">
                <a:solidFill>
                  <a:srgbClr val="546568"/>
                </a:solidFill>
                <a:ea typeface="MS PGothic" panose="020B0600070205080204" pitchFamily="34" charset="-128"/>
                <a:cs typeface="Courier"/>
                <a:sym typeface="Arial"/>
                <a:rtl val="0"/>
              </a:rPr>
              <a:t>                 </a:t>
            </a:r>
            <a:r>
              <a:rPr lang="fr-FR" altLang="ja-JP" sz="900" kern="0" err="1">
                <a:solidFill>
                  <a:srgbClr val="546568"/>
                </a:solidFill>
                <a:ea typeface="MS PGothic" panose="020B0600070205080204" pitchFamily="34" charset="-128"/>
                <a:cs typeface="Courier"/>
                <a:sym typeface="Arial"/>
                <a:rtl val="0"/>
              </a:rPr>
              <a:t>Src</a:t>
            </a:r>
            <a:r>
              <a:rPr lang="fr-FR" altLang="ja-JP" sz="900" kern="0">
                <a:solidFill>
                  <a:srgbClr val="546568"/>
                </a:solidFill>
                <a:ea typeface="MS PGothic" panose="020B0600070205080204" pitchFamily="34" charset="-128"/>
                <a:cs typeface="Courier"/>
                <a:sym typeface="Arial"/>
                <a:rtl val="0"/>
              </a:rPr>
              <a:t> IP </a:t>
            </a:r>
            <a:r>
              <a:rPr lang="fr-FR" altLang="ja-JP" sz="900" kern="0" err="1">
                <a:solidFill>
                  <a:srgbClr val="546568"/>
                </a:solidFill>
                <a:ea typeface="MS PGothic" panose="020B0600070205080204" pitchFamily="34" charset="-128"/>
                <a:cs typeface="Courier"/>
                <a:sym typeface="Arial"/>
                <a:rtl val="0"/>
              </a:rPr>
              <a:t>Addr</a:t>
            </a:r>
            <a:endParaRPr lang="fr-FR" altLang="ja-JP" sz="900" kern="0">
              <a:solidFill>
                <a:srgbClr val="546568"/>
              </a:solidFill>
              <a:ea typeface="MS PGothic" panose="020B0600070205080204" pitchFamily="34" charset="-128"/>
              <a:cs typeface="Courier"/>
              <a:sym typeface="Arial"/>
              <a:rtl val="0"/>
            </a:endParaRPr>
          </a:p>
          <a:p>
            <a:pPr marL="0" marR="0" lvl="1" indent="0" defTabSz="914400" eaLnBrk="1" fontAlgn="auto" latinLnBrk="0" hangingPunct="1">
              <a:lnSpc>
                <a:spcPct val="100000"/>
              </a:lnSpc>
              <a:spcBef>
                <a:spcPts val="0"/>
              </a:spcBef>
              <a:spcAft>
                <a:spcPts val="0"/>
              </a:spcAft>
              <a:buClrTx/>
              <a:buSzTx/>
              <a:buFontTx/>
              <a:buNone/>
              <a:tabLst/>
              <a:defRPr/>
            </a:pPr>
            <a:r>
              <a:rPr lang="fr-FR" altLang="ja-JP" sz="900" kern="0">
                <a:solidFill>
                  <a:srgbClr val="546568"/>
                </a:solidFill>
                <a:ea typeface="MS PGothic" panose="020B0600070205080204" pitchFamily="34" charset="-128"/>
                <a:cs typeface="Courier"/>
                <a:sym typeface="Arial"/>
                <a:rtl val="0"/>
              </a:rPr>
              <a:t>  </a:t>
            </a:r>
            <a:r>
              <a:rPr lang="fr-FR" altLang="ja-JP" sz="900" kern="0" err="1">
                <a:solidFill>
                  <a:srgbClr val="546568"/>
                </a:solidFill>
                <a:ea typeface="MS PGothic" panose="020B0600070205080204" pitchFamily="34" charset="-128"/>
                <a:cs typeface="Courier"/>
                <a:sym typeface="Arial"/>
                <a:rtl val="0"/>
              </a:rPr>
              <a:t>src</a:t>
            </a:r>
            <a:r>
              <a:rPr lang="fr-FR" altLang="ja-JP" sz="900" kern="0">
                <a:solidFill>
                  <a:srgbClr val="546568"/>
                </a:solidFill>
                <a:ea typeface="MS PGothic" panose="020B0600070205080204" pitchFamily="34" charset="-128"/>
                <a:cs typeface="Courier"/>
                <a:sym typeface="Arial"/>
                <a:rtl val="0"/>
              </a:rPr>
              <a:t>-mac                </a:t>
            </a:r>
            <a:r>
              <a:rPr lang="fr-FR" altLang="ja-JP" sz="900" kern="0" err="1">
                <a:solidFill>
                  <a:srgbClr val="546568"/>
                </a:solidFill>
                <a:ea typeface="MS PGothic" panose="020B0600070205080204" pitchFamily="34" charset="-128"/>
                <a:cs typeface="Courier"/>
                <a:sym typeface="Arial"/>
                <a:rtl val="0"/>
              </a:rPr>
              <a:t>Src</a:t>
            </a:r>
            <a:r>
              <a:rPr lang="fr-FR" altLang="ja-JP" sz="900" kern="0">
                <a:solidFill>
                  <a:srgbClr val="546568"/>
                </a:solidFill>
                <a:ea typeface="MS PGothic" panose="020B0600070205080204" pitchFamily="34" charset="-128"/>
                <a:cs typeface="Courier"/>
                <a:sym typeface="Arial"/>
                <a:rtl val="0"/>
              </a:rPr>
              <a:t> Mac </a:t>
            </a:r>
            <a:r>
              <a:rPr lang="fr-FR" altLang="ja-JP" sz="900" kern="0" err="1">
                <a:solidFill>
                  <a:srgbClr val="546568"/>
                </a:solidFill>
                <a:ea typeface="MS PGothic" panose="020B0600070205080204" pitchFamily="34" charset="-128"/>
                <a:cs typeface="Courier"/>
                <a:sym typeface="Arial"/>
                <a:rtl val="0"/>
              </a:rPr>
              <a:t>Addr</a:t>
            </a:r>
            <a:endParaRPr lang="fr-FR" altLang="ja-JP" sz="900" kern="0">
              <a:solidFill>
                <a:srgbClr val="546568"/>
              </a:solidFill>
              <a:ea typeface="MS PGothic" panose="020B0600070205080204" pitchFamily="34" charset="-128"/>
              <a:cs typeface="Courier"/>
              <a:sym typeface="Arial"/>
              <a:rtl val="0"/>
            </a:endParaRPr>
          </a:p>
          <a:p>
            <a:pPr marL="0" marR="0" lvl="1" indent="0" defTabSz="914400" eaLnBrk="1" fontAlgn="auto" latinLnBrk="0" hangingPunct="1">
              <a:lnSpc>
                <a:spcPct val="100000"/>
              </a:lnSpc>
              <a:spcBef>
                <a:spcPts val="0"/>
              </a:spcBef>
              <a:spcAft>
                <a:spcPts val="0"/>
              </a:spcAft>
              <a:buClrTx/>
              <a:buSzTx/>
              <a:buFontTx/>
              <a:buNone/>
              <a:tabLst/>
              <a:defRPr/>
            </a:pPr>
            <a:r>
              <a:rPr lang="fr-FR" altLang="ja-JP" sz="900" kern="0">
                <a:solidFill>
                  <a:srgbClr val="546568"/>
                </a:solidFill>
                <a:ea typeface="MS PGothic" panose="020B0600070205080204" pitchFamily="34" charset="-128"/>
                <a:cs typeface="Courier"/>
                <a:sym typeface="Arial"/>
                <a:rtl val="0"/>
              </a:rPr>
              <a:t>  </a:t>
            </a:r>
            <a:r>
              <a:rPr lang="fr-FR" altLang="ja-JP" sz="900" kern="0" err="1">
                <a:solidFill>
                  <a:srgbClr val="546568"/>
                </a:solidFill>
                <a:ea typeface="MS PGothic" panose="020B0600070205080204" pitchFamily="34" charset="-128"/>
                <a:cs typeface="Courier"/>
                <a:sym typeface="Arial"/>
                <a:rtl val="0"/>
              </a:rPr>
              <a:t>src</a:t>
            </a:r>
            <a:r>
              <a:rPr lang="fr-FR" altLang="ja-JP" sz="900" kern="0">
                <a:solidFill>
                  <a:srgbClr val="546568"/>
                </a:solidFill>
                <a:ea typeface="MS PGothic" panose="020B0600070205080204" pitchFamily="34" charset="-128"/>
                <a:cs typeface="Courier"/>
                <a:sym typeface="Arial"/>
                <a:rtl val="0"/>
              </a:rPr>
              <a:t>-mixed-</a:t>
            </a:r>
            <a:r>
              <a:rPr lang="fr-FR" altLang="ja-JP" sz="900" kern="0" err="1">
                <a:solidFill>
                  <a:srgbClr val="546568"/>
                </a:solidFill>
                <a:ea typeface="MS PGothic" panose="020B0600070205080204" pitchFamily="34" charset="-128"/>
                <a:cs typeface="Courier"/>
                <a:sym typeface="Arial"/>
                <a:rtl val="0"/>
              </a:rPr>
              <a:t>ip</a:t>
            </a:r>
            <a:r>
              <a:rPr lang="fr-FR" altLang="ja-JP" sz="900" kern="0">
                <a:solidFill>
                  <a:srgbClr val="546568"/>
                </a:solidFill>
                <a:ea typeface="MS PGothic" panose="020B0600070205080204" pitchFamily="34" charset="-128"/>
                <a:cs typeface="Courier"/>
                <a:sym typeface="Arial"/>
                <a:rtl val="0"/>
              </a:rPr>
              <a:t>-port      </a:t>
            </a:r>
            <a:r>
              <a:rPr lang="fr-FR" altLang="ja-JP" sz="900" kern="0" err="1">
                <a:solidFill>
                  <a:srgbClr val="546568"/>
                </a:solidFill>
                <a:ea typeface="MS PGothic" panose="020B0600070205080204" pitchFamily="34" charset="-128"/>
                <a:cs typeface="Courier"/>
                <a:sym typeface="Arial"/>
                <a:rtl val="0"/>
              </a:rPr>
              <a:t>Src</a:t>
            </a:r>
            <a:r>
              <a:rPr lang="fr-FR" altLang="ja-JP" sz="900" kern="0">
                <a:solidFill>
                  <a:srgbClr val="546568"/>
                </a:solidFill>
                <a:ea typeface="MS PGothic" panose="020B0600070205080204" pitchFamily="34" charset="-128"/>
                <a:cs typeface="Courier"/>
                <a:sym typeface="Arial"/>
                <a:rtl val="0"/>
              </a:rPr>
              <a:t> IP </a:t>
            </a:r>
            <a:r>
              <a:rPr lang="fr-FR" altLang="ja-JP" sz="900" kern="0" err="1">
                <a:solidFill>
                  <a:srgbClr val="546568"/>
                </a:solidFill>
                <a:ea typeface="MS PGothic" panose="020B0600070205080204" pitchFamily="34" charset="-128"/>
                <a:cs typeface="Courier"/>
                <a:sym typeface="Arial"/>
                <a:rtl val="0"/>
              </a:rPr>
              <a:t>Addr</a:t>
            </a:r>
            <a:r>
              <a:rPr lang="fr-FR" altLang="ja-JP" sz="900" kern="0">
                <a:solidFill>
                  <a:srgbClr val="546568"/>
                </a:solidFill>
                <a:ea typeface="MS PGothic" panose="020B0600070205080204" pitchFamily="34" charset="-128"/>
                <a:cs typeface="Courier"/>
                <a:sym typeface="Arial"/>
                <a:rtl val="0"/>
              </a:rPr>
              <a:t> and TCP/UDP Port</a:t>
            </a:r>
          </a:p>
          <a:p>
            <a:pPr marL="0" marR="0" lvl="1" indent="0" defTabSz="914400" eaLnBrk="1" fontAlgn="auto" latinLnBrk="0" hangingPunct="1">
              <a:lnSpc>
                <a:spcPct val="100000"/>
              </a:lnSpc>
              <a:spcBef>
                <a:spcPts val="0"/>
              </a:spcBef>
              <a:spcAft>
                <a:spcPts val="0"/>
              </a:spcAft>
              <a:buClrTx/>
              <a:buSzTx/>
              <a:buFontTx/>
              <a:buNone/>
              <a:tabLst/>
              <a:defRPr/>
            </a:pPr>
            <a:r>
              <a:rPr lang="fr-FR" altLang="ja-JP" sz="900" kern="0">
                <a:solidFill>
                  <a:srgbClr val="546568"/>
                </a:solidFill>
                <a:ea typeface="MS PGothic" panose="020B0600070205080204" pitchFamily="34" charset="-128"/>
                <a:cs typeface="Courier"/>
                <a:sym typeface="Arial"/>
                <a:rtl val="0"/>
              </a:rPr>
              <a:t>  </a:t>
            </a:r>
            <a:r>
              <a:rPr lang="fr-FR" altLang="ja-JP" sz="900" kern="0" err="1">
                <a:solidFill>
                  <a:srgbClr val="546568"/>
                </a:solidFill>
                <a:ea typeface="MS PGothic" panose="020B0600070205080204" pitchFamily="34" charset="-128"/>
                <a:cs typeface="Courier"/>
                <a:sym typeface="Arial"/>
                <a:rtl val="0"/>
              </a:rPr>
              <a:t>src</a:t>
            </a:r>
            <a:r>
              <a:rPr lang="fr-FR" altLang="ja-JP" sz="900" kern="0">
                <a:solidFill>
                  <a:srgbClr val="546568"/>
                </a:solidFill>
                <a:ea typeface="MS PGothic" panose="020B0600070205080204" pitchFamily="34" charset="-128"/>
                <a:cs typeface="Courier"/>
                <a:sym typeface="Arial"/>
                <a:rtl val="0"/>
              </a:rPr>
              <a:t>-port               </a:t>
            </a:r>
            <a:r>
              <a:rPr lang="fr-FR" altLang="ja-JP" sz="900" kern="0" err="1">
                <a:solidFill>
                  <a:srgbClr val="546568"/>
                </a:solidFill>
                <a:ea typeface="MS PGothic" panose="020B0600070205080204" pitchFamily="34" charset="-128"/>
                <a:cs typeface="Courier"/>
                <a:sym typeface="Arial"/>
                <a:rtl val="0"/>
              </a:rPr>
              <a:t>Src</a:t>
            </a:r>
            <a:r>
              <a:rPr lang="fr-FR" altLang="ja-JP" sz="900" kern="0">
                <a:solidFill>
                  <a:srgbClr val="546568"/>
                </a:solidFill>
                <a:ea typeface="MS PGothic" panose="020B0600070205080204" pitchFamily="34" charset="-128"/>
                <a:cs typeface="Courier"/>
                <a:sym typeface="Arial"/>
                <a:rtl val="0"/>
              </a:rPr>
              <a:t> TCP/UDP Port</a:t>
            </a:r>
          </a:p>
        </p:txBody>
      </p:sp>
      <p:sp>
        <p:nvSpPr>
          <p:cNvPr id="15" name="テキスト ボックス 14">
            <a:extLst>
              <a:ext uri="{FF2B5EF4-FFF2-40B4-BE49-F238E27FC236}">
                <a16:creationId xmlns:a16="http://schemas.microsoft.com/office/drawing/2014/main" id="{C062871D-5758-2E40-839D-E3D47E106647}"/>
              </a:ext>
            </a:extLst>
          </p:cNvPr>
          <p:cNvSpPr txBox="1"/>
          <p:nvPr/>
        </p:nvSpPr>
        <p:spPr>
          <a:xfrm>
            <a:off x="228600" y="2157292"/>
            <a:ext cx="3241593" cy="271595"/>
          </a:xfrm>
          <a:prstGeom prst="rect">
            <a:avLst/>
          </a:prstGeom>
          <a:noFill/>
        </p:spPr>
        <p:txBody>
          <a:bodyPr wrap="none" rtlCol="0">
            <a:noAutofit/>
          </a:bodyPr>
          <a:lstStyle/>
          <a:p>
            <a:pPr marL="171450" indent="-171450">
              <a:buFont typeface="Apple SD Gothic Neo Regular" panose="02000300000000000000" pitchFamily="2" charset="-127"/>
              <a:buChar char="◼"/>
            </a:pPr>
            <a:r>
              <a:rPr kumimoji="1" lang="en-US" altLang="ja-JP" sz="1200" b="1">
                <a:solidFill>
                  <a:schemeClr val="tx2"/>
                </a:solidFill>
                <a:latin typeface="+mn-lt"/>
                <a:ea typeface="MS PGothic" panose="020B0600070205080204" pitchFamily="34" charset="-128"/>
              </a:rPr>
              <a:t>EtherChannel </a:t>
            </a:r>
            <a:r>
              <a:rPr kumimoji="1" lang="ja-JP" altLang="en-US" sz="1200" b="1">
                <a:solidFill>
                  <a:schemeClr val="tx2"/>
                </a:solidFill>
                <a:latin typeface="+mn-lt"/>
                <a:ea typeface="MS PGothic" panose="020B0600070205080204" pitchFamily="34" charset="-128"/>
              </a:rPr>
              <a:t>の負荷分散方式の設定</a:t>
            </a:r>
            <a:endParaRPr kumimoji="1" lang="en-US" altLang="ja-JP" sz="1200" b="1">
              <a:solidFill>
                <a:schemeClr val="tx2"/>
              </a:solidFill>
              <a:latin typeface="+mn-lt"/>
              <a:ea typeface="MS PGothic" panose="020B0600070205080204" pitchFamily="34" charset="-128"/>
            </a:endParaRPr>
          </a:p>
        </p:txBody>
      </p:sp>
      <p:sp>
        <p:nvSpPr>
          <p:cNvPr id="9" name="吹き出し: 線 10">
            <a:extLst>
              <a:ext uri="{FF2B5EF4-FFF2-40B4-BE49-F238E27FC236}">
                <a16:creationId xmlns:a16="http://schemas.microsoft.com/office/drawing/2014/main" id="{27A51947-5FB0-D64C-9095-2CA3D466450F}"/>
              </a:ext>
            </a:extLst>
          </p:cNvPr>
          <p:cNvSpPr/>
          <p:nvPr/>
        </p:nvSpPr>
        <p:spPr>
          <a:xfrm>
            <a:off x="5257800" y="2972848"/>
            <a:ext cx="3657600" cy="1074239"/>
          </a:xfrm>
          <a:prstGeom prst="callout1">
            <a:avLst>
              <a:gd name="adj1" fmla="val 50307"/>
              <a:gd name="adj2" fmla="val 238"/>
              <a:gd name="adj3" fmla="val 50854"/>
              <a:gd name="adj4" fmla="val -11735"/>
            </a:avLst>
          </a:prstGeom>
          <a:solidFill>
            <a:schemeClr val="accent1">
              <a:alpha val="15000"/>
            </a:schemeClr>
          </a:solidFill>
          <a:ln>
            <a:solidFill>
              <a:schemeClr val="accent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marL="171450" lvl="0" indent="-171450" defTabSz="914400" fontAlgn="auto">
              <a:spcBef>
                <a:spcPts val="0"/>
              </a:spcBef>
              <a:spcAft>
                <a:spcPts val="0"/>
              </a:spcAft>
              <a:buFont typeface="Arial" panose="020B0604020202020204" pitchFamily="34" charset="0"/>
              <a:buChar char="•"/>
              <a:defRPr/>
            </a:pPr>
            <a:r>
              <a:rPr kumimoji="1" lang="ja-JP" altLang="en-US" sz="1050">
                <a:solidFill>
                  <a:srgbClr val="005073"/>
                </a:solidFill>
                <a:ea typeface="MS PGothic" panose="020B0600070205080204" pitchFamily="34" charset="-128"/>
              </a:rPr>
              <a:t>デフォルトは送信元</a:t>
            </a:r>
            <a:r>
              <a:rPr kumimoji="1" lang="en-US" altLang="ja-JP" sz="1050">
                <a:solidFill>
                  <a:srgbClr val="005073"/>
                </a:solidFill>
                <a:ea typeface="MS PGothic" panose="020B0600070205080204" pitchFamily="34" charset="-128"/>
              </a:rPr>
              <a:t> MAC (</a:t>
            </a:r>
            <a:r>
              <a:rPr kumimoji="1" lang="en-US" altLang="ja-JP" sz="1050" err="1">
                <a:solidFill>
                  <a:srgbClr val="005073"/>
                </a:solidFill>
                <a:ea typeface="MS PGothic" panose="020B0600070205080204" pitchFamily="34" charset="-128"/>
              </a:rPr>
              <a:t>src</a:t>
            </a:r>
            <a:r>
              <a:rPr kumimoji="1" lang="en-US" altLang="ja-JP" sz="1050">
                <a:solidFill>
                  <a:srgbClr val="005073"/>
                </a:solidFill>
                <a:ea typeface="MS PGothic" panose="020B0600070205080204" pitchFamily="34" charset="-128"/>
              </a:rPr>
              <a:t>-mac) </a:t>
            </a:r>
            <a:r>
              <a:rPr kumimoji="1" lang="ja-JP" altLang="en-US" sz="1050">
                <a:solidFill>
                  <a:srgbClr val="005073"/>
                </a:solidFill>
                <a:ea typeface="MS PGothic" panose="020B0600070205080204" pitchFamily="34" charset="-128"/>
              </a:rPr>
              <a:t>に従いロード</a:t>
            </a:r>
            <a:r>
              <a:rPr kumimoji="1" lang="en-US" altLang="ja-JP" sz="1050">
                <a:solidFill>
                  <a:srgbClr val="005073"/>
                </a:solidFill>
                <a:ea typeface="MS PGothic" panose="020B0600070205080204" pitchFamily="34" charset="-128"/>
              </a:rPr>
              <a:t> </a:t>
            </a:r>
            <a:r>
              <a:rPr kumimoji="1" lang="ja-JP" altLang="en-US" sz="1050">
                <a:solidFill>
                  <a:srgbClr val="005073"/>
                </a:solidFill>
                <a:ea typeface="MS PGothic" panose="020B0600070205080204" pitchFamily="34" charset="-128"/>
              </a:rPr>
              <a:t>バランスされます。</a:t>
            </a:r>
            <a:endParaRPr kumimoji="1" lang="en-US" altLang="ja-JP" sz="1050">
              <a:solidFill>
                <a:srgbClr val="005073"/>
              </a:solidFill>
              <a:ea typeface="MS PGothic" panose="020B0600070205080204" pitchFamily="34" charset="-128"/>
            </a:endParaRPr>
          </a:p>
          <a:p>
            <a:pPr marL="171450" lvl="0" indent="-171450" defTabSz="914400" fontAlgn="auto">
              <a:spcBef>
                <a:spcPts val="0"/>
              </a:spcBef>
              <a:spcAft>
                <a:spcPts val="0"/>
              </a:spcAft>
              <a:buFont typeface="Arial" panose="020B0604020202020204" pitchFamily="34" charset="0"/>
              <a:buChar char="•"/>
              <a:defRPr/>
            </a:pPr>
            <a:r>
              <a:rPr kumimoji="1" lang="en-US" altLang="ja-JP" sz="1050">
                <a:solidFill>
                  <a:srgbClr val="005073"/>
                </a:solidFill>
                <a:ea typeface="MS PGothic" panose="020B0600070205080204" pitchFamily="34" charset="-128"/>
              </a:rPr>
              <a:t>Extended </a:t>
            </a:r>
            <a:r>
              <a:rPr kumimoji="1" lang="ja-JP" altLang="en-US" sz="1050">
                <a:solidFill>
                  <a:srgbClr val="005073"/>
                </a:solidFill>
                <a:ea typeface="MS PGothic" panose="020B0600070205080204" pitchFamily="34" charset="-128"/>
              </a:rPr>
              <a:t>オプションを使うことで、</a:t>
            </a:r>
            <a:r>
              <a:rPr lang="ja-JP" altLang="en-US" sz="1050">
                <a:ea typeface="MS PGothic" panose="020B0600070205080204" pitchFamily="34" charset="-128"/>
              </a:rPr>
              <a:t>送信元および宛先の方式を組み合わせた、拡張ロード</a:t>
            </a:r>
            <a:r>
              <a:rPr lang="en-US" altLang="ja-JP" sz="1050">
                <a:ea typeface="MS PGothic" panose="020B0600070205080204" pitchFamily="34" charset="-128"/>
              </a:rPr>
              <a:t> </a:t>
            </a:r>
            <a:r>
              <a:rPr lang="ja-JP" altLang="en-US" sz="1050">
                <a:ea typeface="MS PGothic" panose="020B0600070205080204" pitchFamily="34" charset="-128"/>
              </a:rPr>
              <a:t>バランスを指定することができます。</a:t>
            </a:r>
            <a:endParaRPr kumimoji="1" lang="ja-JP" altLang="en-US" sz="1050">
              <a:solidFill>
                <a:srgbClr val="005073"/>
              </a:solidFill>
              <a:ea typeface="MS PGothic" panose="020B0600070205080204" pitchFamily="34" charset="-128"/>
            </a:endParaRPr>
          </a:p>
        </p:txBody>
      </p:sp>
      <p:sp>
        <p:nvSpPr>
          <p:cNvPr id="11" name="Slide Number Placeholder 4">
            <a:extLst>
              <a:ext uri="{FF2B5EF4-FFF2-40B4-BE49-F238E27FC236}">
                <a16:creationId xmlns:a16="http://schemas.microsoft.com/office/drawing/2014/main" id="{E6AC8CF7-940E-A748-8913-AC9283A3F442}"/>
              </a:ext>
            </a:extLst>
          </p:cNvPr>
          <p:cNvSpPr>
            <a:spLocks noGrp="1"/>
          </p:cNvSpPr>
          <p:nvPr>
            <p:ph type="sldNum" sz="quarter" idx="4294967295"/>
          </p:nvPr>
        </p:nvSpPr>
        <p:spPr>
          <a:xfrm>
            <a:off x="8648700" y="4884738"/>
            <a:ext cx="495300" cy="274637"/>
          </a:xfrm>
          <a:prstGeom prst="rect">
            <a:avLst/>
          </a:prstGeom>
        </p:spPr>
        <p:txBody>
          <a:bodyPr>
            <a:noAutofit/>
          </a:bodyPr>
          <a:lstStyle/>
          <a:p>
            <a:fld id="{3945D0FD-48F1-4D72-80C5-FFB60B92A834}" type="slidenum">
              <a:rPr lang="en-US" sz="900" smtClean="0">
                <a:latin typeface="+mn-lt"/>
                <a:ea typeface="MS PGothic" panose="020B0600070205080204" pitchFamily="34" charset="-128"/>
              </a:rPr>
              <a:pPr/>
              <a:t>202</a:t>
            </a:fld>
            <a:endParaRPr lang="en-US" sz="900">
              <a:latin typeface="+mn-lt"/>
              <a:ea typeface="MS PGothic" panose="020B0600070205080204" pitchFamily="34" charset="-128"/>
            </a:endParaRPr>
          </a:p>
        </p:txBody>
      </p:sp>
      <p:sp>
        <p:nvSpPr>
          <p:cNvPr id="12" name="正方形/長方形 11">
            <a:extLst>
              <a:ext uri="{FF2B5EF4-FFF2-40B4-BE49-F238E27FC236}">
                <a16:creationId xmlns:a16="http://schemas.microsoft.com/office/drawing/2014/main" id="{DB994B7C-6763-FC42-8685-C9DF82A30897}"/>
              </a:ext>
            </a:extLst>
          </p:cNvPr>
          <p:cNvSpPr/>
          <p:nvPr/>
        </p:nvSpPr>
        <p:spPr>
          <a:xfrm>
            <a:off x="5267461" y="1310567"/>
            <a:ext cx="3381239" cy="784830"/>
          </a:xfrm>
          <a:prstGeom prst="rect">
            <a:avLst/>
          </a:prstGeom>
        </p:spPr>
        <p:txBody>
          <a:bodyPr wrap="square">
            <a:spAutoFit/>
          </a:bodyPr>
          <a:lstStyle/>
          <a:p>
            <a:r>
              <a:rPr lang="ja-JP" altLang="en-US" sz="1200" b="1">
                <a:latin typeface="+mn-lt"/>
                <a:ea typeface="MS PGothic" panose="020B0600070205080204" pitchFamily="34" charset="-128"/>
              </a:rPr>
              <a:t>＜注意＞</a:t>
            </a:r>
            <a:endParaRPr lang="en-US" altLang="ja-JP" sz="1200" b="1">
              <a:latin typeface="+mn-lt"/>
              <a:ea typeface="MS PGothic" panose="020B0600070205080204" pitchFamily="34" charset="-128"/>
            </a:endParaRPr>
          </a:p>
          <a:p>
            <a:r>
              <a:rPr lang="ja-JP" altLang="en-US" sz="1100">
                <a:latin typeface="+mn-lt"/>
                <a:ea typeface="MS PGothic" panose="020B0600070205080204" pitchFamily="34" charset="-128"/>
              </a:rPr>
              <a:t>Catalyst 上では設定に応じて</a:t>
            </a:r>
            <a:r>
              <a:rPr lang="en-US" altLang="ja-JP" sz="1100">
                <a:latin typeface="+mn-lt"/>
                <a:ea typeface="MS PGothic" panose="020B0600070205080204" pitchFamily="34" charset="-128"/>
              </a:rPr>
              <a:t> </a:t>
            </a:r>
            <a:r>
              <a:rPr lang="ja-JP" altLang="en-US" sz="1100">
                <a:latin typeface="+mn-lt"/>
                <a:ea typeface="MS PGothic" panose="020B0600070205080204" pitchFamily="34" charset="-128"/>
              </a:rPr>
              <a:t>PortChannel XX （XX は設定時のグループ番号）という論理インターフェイスが自動生成されます。</a:t>
            </a:r>
          </a:p>
        </p:txBody>
      </p:sp>
    </p:spTree>
    <p:extLst>
      <p:ext uri="{BB962C8B-B14F-4D97-AF65-F5344CB8AC3E}">
        <p14:creationId xmlns:p14="http://schemas.microsoft.com/office/powerpoint/2010/main" val="2596102459"/>
      </p:ext>
    </p:extLst>
  </p:cSld>
  <p:clrMapOvr>
    <a:masterClrMapping/>
  </p:clrMapOvr>
</p:sld>
</file>

<file path=ppt/slides/slide2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タイトル 3">
            <a:extLst>
              <a:ext uri="{FF2B5EF4-FFF2-40B4-BE49-F238E27FC236}">
                <a16:creationId xmlns:a16="http://schemas.microsoft.com/office/drawing/2014/main" id="{CFA5AE09-6BA0-8846-A204-A32CADBBE91D}"/>
              </a:ext>
            </a:extLst>
          </p:cNvPr>
          <p:cNvSpPr>
            <a:spLocks noGrp="1"/>
          </p:cNvSpPr>
          <p:nvPr>
            <p:ph type="title"/>
          </p:nvPr>
        </p:nvSpPr>
        <p:spPr/>
        <p:txBody>
          <a:bodyPr>
            <a:noAutofit/>
          </a:bodyPr>
          <a:lstStyle/>
          <a:p>
            <a:r>
              <a:rPr lang="ja-JP" altLang="en-US">
                <a:latin typeface="+mn-lt"/>
                <a:ea typeface="MS PGothic" panose="020B0600070205080204" pitchFamily="34" charset="-128"/>
              </a:rPr>
              <a:t>設定の確認</a:t>
            </a:r>
            <a:endParaRPr kumimoji="1" lang="ja-JP" altLang="en-US">
              <a:latin typeface="+mn-lt"/>
              <a:ea typeface="MS PGothic" panose="020B0600070205080204" pitchFamily="34" charset="-128"/>
            </a:endParaRPr>
          </a:p>
        </p:txBody>
      </p:sp>
      <p:sp>
        <p:nvSpPr>
          <p:cNvPr id="7" name="Rectangle 5">
            <a:extLst>
              <a:ext uri="{FF2B5EF4-FFF2-40B4-BE49-F238E27FC236}">
                <a16:creationId xmlns:a16="http://schemas.microsoft.com/office/drawing/2014/main" id="{ED72C499-6CEC-964C-8B51-C617A1E03A12}"/>
              </a:ext>
            </a:extLst>
          </p:cNvPr>
          <p:cNvSpPr/>
          <p:nvPr/>
        </p:nvSpPr>
        <p:spPr>
          <a:xfrm>
            <a:off x="228601" y="971551"/>
            <a:ext cx="4800599" cy="1466850"/>
          </a:xfrm>
          <a:prstGeom prst="rect">
            <a:avLst/>
          </a:prstGeom>
          <a:solidFill>
            <a:schemeClr val="bg2">
              <a:lumMod val="95000"/>
            </a:schemeClr>
          </a:solidFill>
          <a:ln>
            <a:noFill/>
          </a:ln>
        </p:spPr>
        <p:style>
          <a:lnRef idx="0">
            <a:scrgbClr r="0" g="0" b="0"/>
          </a:lnRef>
          <a:fillRef idx="0">
            <a:scrgbClr r="0" g="0" b="0"/>
          </a:fillRef>
          <a:effectRef idx="0">
            <a:scrgbClr r="0" g="0" b="0"/>
          </a:effectRef>
          <a:fontRef idx="minor">
            <a:schemeClr val="accent4"/>
          </a:fontRef>
        </p:style>
        <p:txBody>
          <a:bodyPr rtlCol="0" anchor="ctr">
            <a:noAutofit/>
          </a:bodyPr>
          <a:lstStyle/>
          <a:p>
            <a:pPr marL="0" marR="0" lvl="1" indent="0" defTabSz="914400" eaLnBrk="1" fontAlgn="auto" latinLnBrk="0" hangingPunct="1">
              <a:lnSpc>
                <a:spcPct val="100000"/>
              </a:lnSpc>
              <a:spcBef>
                <a:spcPts val="0"/>
              </a:spcBef>
              <a:spcAft>
                <a:spcPts val="0"/>
              </a:spcAft>
              <a:buClrTx/>
              <a:buSzTx/>
              <a:buFontTx/>
              <a:buNone/>
              <a:tabLst/>
              <a:defRPr/>
            </a:pPr>
            <a:r>
              <a:rPr lang="fr-FR" altLang="ja-JP" sz="900" kern="0">
                <a:solidFill>
                  <a:srgbClr val="546568"/>
                </a:solidFill>
                <a:ea typeface="MS PGothic" panose="020B0600070205080204" pitchFamily="34" charset="-128"/>
                <a:cs typeface="Courier"/>
                <a:sym typeface="Arial"/>
                <a:rtl val="0"/>
              </a:rPr>
              <a:t>C9</a:t>
            </a:r>
            <a:r>
              <a:rPr lang="en-US" altLang="ja-JP" sz="900" kern="0">
                <a:solidFill>
                  <a:srgbClr val="546568"/>
                </a:solidFill>
                <a:ea typeface="MS PGothic" panose="020B0600070205080204" pitchFamily="34" charset="-128"/>
                <a:cs typeface="Courier"/>
                <a:sym typeface="Arial"/>
                <a:rtl val="0"/>
              </a:rPr>
              <a:t>300-1</a:t>
            </a:r>
            <a:r>
              <a:rPr lang="fr-FR" altLang="ja-JP" sz="900" kern="0">
                <a:solidFill>
                  <a:srgbClr val="546568"/>
                </a:solidFill>
                <a:ea typeface="MS PGothic" panose="020B0600070205080204" pitchFamily="34" charset="-128"/>
                <a:cs typeface="Courier"/>
                <a:sym typeface="Arial"/>
                <a:rtl val="0"/>
              </a:rPr>
              <a:t>#show </a:t>
            </a:r>
            <a:r>
              <a:rPr lang="fr-FR" altLang="ja-JP" sz="900" kern="0" err="1">
                <a:solidFill>
                  <a:srgbClr val="546568"/>
                </a:solidFill>
                <a:ea typeface="MS PGothic" panose="020B0600070205080204" pitchFamily="34" charset="-128"/>
                <a:cs typeface="Courier"/>
                <a:sym typeface="Arial"/>
                <a:rtl val="0"/>
              </a:rPr>
              <a:t>etherchannel</a:t>
            </a:r>
            <a:r>
              <a:rPr lang="fr-FR" altLang="ja-JP" sz="900" kern="0">
                <a:solidFill>
                  <a:srgbClr val="546568"/>
                </a:solidFill>
                <a:ea typeface="MS PGothic" panose="020B0600070205080204" pitchFamily="34" charset="-128"/>
                <a:cs typeface="Courier"/>
                <a:sym typeface="Arial"/>
                <a:rtl val="0"/>
              </a:rPr>
              <a:t> </a:t>
            </a:r>
            <a:r>
              <a:rPr lang="fr-FR" altLang="ja-JP" sz="900" kern="0" err="1">
                <a:solidFill>
                  <a:srgbClr val="546568"/>
                </a:solidFill>
                <a:ea typeface="MS PGothic" panose="020B0600070205080204" pitchFamily="34" charset="-128"/>
                <a:cs typeface="Courier"/>
                <a:sym typeface="Arial"/>
                <a:rtl val="0"/>
              </a:rPr>
              <a:t>summary</a:t>
            </a:r>
            <a:endParaRPr lang="fr-FR" altLang="ja-JP" sz="900" kern="0">
              <a:solidFill>
                <a:srgbClr val="546568"/>
              </a:solidFill>
              <a:ea typeface="MS PGothic" panose="020B0600070205080204" pitchFamily="34" charset="-128"/>
              <a:cs typeface="Courier"/>
              <a:sym typeface="Arial"/>
              <a:rtl val="0"/>
            </a:endParaRPr>
          </a:p>
          <a:p>
            <a:pPr marL="0" marR="0" lvl="1" indent="0" defTabSz="914400" eaLnBrk="1" fontAlgn="auto" latinLnBrk="0" hangingPunct="1">
              <a:lnSpc>
                <a:spcPct val="100000"/>
              </a:lnSpc>
              <a:spcBef>
                <a:spcPts val="0"/>
              </a:spcBef>
              <a:spcAft>
                <a:spcPts val="0"/>
              </a:spcAft>
              <a:buClrTx/>
              <a:buSzTx/>
              <a:buFontTx/>
              <a:buNone/>
              <a:tabLst/>
              <a:defRPr/>
            </a:pPr>
            <a:endParaRPr lang="fr-FR" altLang="ja-JP" sz="900" kern="0">
              <a:solidFill>
                <a:srgbClr val="546568"/>
              </a:solidFill>
              <a:ea typeface="MS PGothic" panose="020B0600070205080204" pitchFamily="34" charset="-128"/>
              <a:cs typeface="Courier"/>
              <a:sym typeface="Arial"/>
              <a:rtl val="0"/>
            </a:endParaRPr>
          </a:p>
          <a:p>
            <a:pPr marL="0" marR="0" lvl="1" indent="0" defTabSz="914400" eaLnBrk="1" fontAlgn="auto" latinLnBrk="0" hangingPunct="1">
              <a:lnSpc>
                <a:spcPct val="100000"/>
              </a:lnSpc>
              <a:spcBef>
                <a:spcPts val="0"/>
              </a:spcBef>
              <a:spcAft>
                <a:spcPts val="0"/>
              </a:spcAft>
              <a:buClrTx/>
              <a:buSzTx/>
              <a:buFontTx/>
              <a:buNone/>
              <a:tabLst/>
              <a:defRPr/>
            </a:pPr>
            <a:r>
              <a:rPr lang="fr-FR" altLang="ja-JP" sz="900" kern="0">
                <a:solidFill>
                  <a:srgbClr val="546568"/>
                </a:solidFill>
                <a:ea typeface="MS PGothic" panose="020B0600070205080204" pitchFamily="34" charset="-128"/>
                <a:cs typeface="Courier"/>
                <a:sym typeface="Arial"/>
                <a:rtl val="0"/>
              </a:rPr>
              <a:t>&lt;</a:t>
            </a:r>
            <a:r>
              <a:rPr lang="ja-JP" altLang="en-US" sz="900" kern="0">
                <a:solidFill>
                  <a:srgbClr val="546568"/>
                </a:solidFill>
                <a:ea typeface="MS PGothic" panose="020B0600070205080204" pitchFamily="34" charset="-128"/>
                <a:cs typeface="Courier"/>
                <a:sym typeface="Arial"/>
                <a:rtl val="0"/>
              </a:rPr>
              <a:t>中略</a:t>
            </a:r>
            <a:r>
              <a:rPr lang="fr-FR" altLang="ja-JP" sz="900" kern="0">
                <a:solidFill>
                  <a:srgbClr val="546568"/>
                </a:solidFill>
                <a:ea typeface="MS PGothic" panose="020B0600070205080204" pitchFamily="34" charset="-128"/>
                <a:cs typeface="Courier"/>
                <a:sym typeface="Arial"/>
                <a:rtl val="0"/>
              </a:rPr>
              <a:t>&gt;</a:t>
            </a:r>
          </a:p>
          <a:p>
            <a:pPr marL="0" marR="0" lvl="1" indent="0" defTabSz="914400" eaLnBrk="1" fontAlgn="auto" latinLnBrk="0" hangingPunct="1">
              <a:lnSpc>
                <a:spcPct val="100000"/>
              </a:lnSpc>
              <a:spcBef>
                <a:spcPts val="0"/>
              </a:spcBef>
              <a:spcAft>
                <a:spcPts val="0"/>
              </a:spcAft>
              <a:buClrTx/>
              <a:buSzTx/>
              <a:buFontTx/>
              <a:buNone/>
              <a:tabLst/>
              <a:defRPr/>
            </a:pPr>
            <a:endParaRPr lang="fr-FR" altLang="ja-JP" sz="900" kern="0">
              <a:solidFill>
                <a:srgbClr val="546568"/>
              </a:solidFill>
              <a:ea typeface="MS PGothic" panose="020B0600070205080204" pitchFamily="34" charset="-128"/>
              <a:cs typeface="Courier"/>
              <a:sym typeface="Arial"/>
              <a:rtl val="0"/>
            </a:endParaRPr>
          </a:p>
          <a:p>
            <a:pPr marL="0" marR="0" lvl="1" indent="0" defTabSz="914400" eaLnBrk="1" fontAlgn="auto" latinLnBrk="0" hangingPunct="1">
              <a:lnSpc>
                <a:spcPct val="100000"/>
              </a:lnSpc>
              <a:spcBef>
                <a:spcPts val="0"/>
              </a:spcBef>
              <a:spcAft>
                <a:spcPts val="0"/>
              </a:spcAft>
              <a:buClrTx/>
              <a:buSzTx/>
              <a:buFontTx/>
              <a:buNone/>
              <a:tabLst/>
              <a:defRPr/>
            </a:pPr>
            <a:r>
              <a:rPr lang="fr-FR" altLang="ja-JP" sz="900" kern="0" err="1">
                <a:solidFill>
                  <a:srgbClr val="546568"/>
                </a:solidFill>
                <a:ea typeface="MS PGothic" panose="020B0600070205080204" pitchFamily="34" charset="-128"/>
                <a:cs typeface="Courier"/>
                <a:sym typeface="Arial"/>
                <a:rtl val="0"/>
              </a:rPr>
              <a:t>Number</a:t>
            </a:r>
            <a:r>
              <a:rPr lang="fr-FR" altLang="ja-JP" sz="900" kern="0">
                <a:solidFill>
                  <a:srgbClr val="546568"/>
                </a:solidFill>
                <a:ea typeface="MS PGothic" panose="020B0600070205080204" pitchFamily="34" charset="-128"/>
                <a:cs typeface="Courier"/>
                <a:sym typeface="Arial"/>
                <a:rtl val="0"/>
              </a:rPr>
              <a:t> of </a:t>
            </a:r>
            <a:r>
              <a:rPr lang="fr-FR" altLang="ja-JP" sz="900" kern="0" err="1">
                <a:solidFill>
                  <a:srgbClr val="546568"/>
                </a:solidFill>
                <a:ea typeface="MS PGothic" panose="020B0600070205080204" pitchFamily="34" charset="-128"/>
                <a:cs typeface="Courier"/>
                <a:sym typeface="Arial"/>
                <a:rtl val="0"/>
              </a:rPr>
              <a:t>channel</a:t>
            </a:r>
            <a:r>
              <a:rPr lang="fr-FR" altLang="ja-JP" sz="900" kern="0">
                <a:solidFill>
                  <a:srgbClr val="546568"/>
                </a:solidFill>
                <a:ea typeface="MS PGothic" panose="020B0600070205080204" pitchFamily="34" charset="-128"/>
                <a:cs typeface="Courier"/>
                <a:sym typeface="Arial"/>
                <a:rtl val="0"/>
              </a:rPr>
              <a:t>-groups in use: 1</a:t>
            </a:r>
          </a:p>
          <a:p>
            <a:pPr marL="0" marR="0" lvl="1" indent="0" defTabSz="914400" eaLnBrk="1" fontAlgn="auto" latinLnBrk="0" hangingPunct="1">
              <a:lnSpc>
                <a:spcPct val="100000"/>
              </a:lnSpc>
              <a:spcBef>
                <a:spcPts val="0"/>
              </a:spcBef>
              <a:spcAft>
                <a:spcPts val="0"/>
              </a:spcAft>
              <a:buClrTx/>
              <a:buSzTx/>
              <a:buFontTx/>
              <a:buNone/>
              <a:tabLst/>
              <a:defRPr/>
            </a:pPr>
            <a:r>
              <a:rPr lang="fr-FR" altLang="ja-JP" sz="900" kern="0" err="1">
                <a:solidFill>
                  <a:srgbClr val="546568"/>
                </a:solidFill>
                <a:ea typeface="MS PGothic" panose="020B0600070205080204" pitchFamily="34" charset="-128"/>
                <a:cs typeface="Courier"/>
                <a:sym typeface="Arial"/>
                <a:rtl val="0"/>
              </a:rPr>
              <a:t>Number</a:t>
            </a:r>
            <a:r>
              <a:rPr lang="fr-FR" altLang="ja-JP" sz="900" kern="0">
                <a:solidFill>
                  <a:srgbClr val="546568"/>
                </a:solidFill>
                <a:ea typeface="MS PGothic" panose="020B0600070205080204" pitchFamily="34" charset="-128"/>
                <a:cs typeface="Courier"/>
                <a:sym typeface="Arial"/>
                <a:rtl val="0"/>
              </a:rPr>
              <a:t> of </a:t>
            </a:r>
            <a:r>
              <a:rPr lang="fr-FR" altLang="ja-JP" sz="900" kern="0" err="1">
                <a:solidFill>
                  <a:srgbClr val="546568"/>
                </a:solidFill>
                <a:ea typeface="MS PGothic" panose="020B0600070205080204" pitchFamily="34" charset="-128"/>
                <a:cs typeface="Courier"/>
                <a:sym typeface="Arial"/>
                <a:rtl val="0"/>
              </a:rPr>
              <a:t>aggregators</a:t>
            </a:r>
            <a:r>
              <a:rPr lang="fr-FR" altLang="ja-JP" sz="900" kern="0">
                <a:solidFill>
                  <a:srgbClr val="546568"/>
                </a:solidFill>
                <a:ea typeface="MS PGothic" panose="020B0600070205080204" pitchFamily="34" charset="-128"/>
                <a:cs typeface="Courier"/>
                <a:sym typeface="Arial"/>
                <a:rtl val="0"/>
              </a:rPr>
              <a:t>:           1</a:t>
            </a:r>
          </a:p>
          <a:p>
            <a:pPr marL="0" marR="0" lvl="1" indent="0" defTabSz="914400" eaLnBrk="1" fontAlgn="auto" latinLnBrk="0" hangingPunct="1">
              <a:lnSpc>
                <a:spcPct val="100000"/>
              </a:lnSpc>
              <a:spcBef>
                <a:spcPts val="0"/>
              </a:spcBef>
              <a:spcAft>
                <a:spcPts val="0"/>
              </a:spcAft>
              <a:buClrTx/>
              <a:buSzTx/>
              <a:buFontTx/>
              <a:buNone/>
              <a:tabLst/>
              <a:defRPr/>
            </a:pPr>
            <a:endParaRPr lang="fr-FR" altLang="ja-JP" sz="900" kern="0">
              <a:solidFill>
                <a:srgbClr val="546568"/>
              </a:solidFill>
              <a:ea typeface="MS PGothic" panose="020B0600070205080204" pitchFamily="34" charset="-128"/>
              <a:cs typeface="Courier"/>
              <a:sym typeface="Arial"/>
              <a:rtl val="0"/>
            </a:endParaRPr>
          </a:p>
          <a:p>
            <a:pPr marL="0" marR="0" lvl="1" indent="0" defTabSz="914400" eaLnBrk="1" fontAlgn="auto" latinLnBrk="0" hangingPunct="1">
              <a:lnSpc>
                <a:spcPct val="100000"/>
              </a:lnSpc>
              <a:spcBef>
                <a:spcPts val="0"/>
              </a:spcBef>
              <a:spcAft>
                <a:spcPts val="0"/>
              </a:spcAft>
              <a:buClrTx/>
              <a:buSzTx/>
              <a:buFontTx/>
              <a:buNone/>
              <a:tabLst/>
              <a:defRPr/>
            </a:pPr>
            <a:r>
              <a:rPr lang="fr-FR" altLang="ja-JP" sz="900" kern="0">
                <a:solidFill>
                  <a:srgbClr val="546568"/>
                </a:solidFill>
                <a:ea typeface="MS PGothic" panose="020B0600070205080204" pitchFamily="34" charset="-128"/>
                <a:cs typeface="Courier"/>
                <a:sym typeface="Arial"/>
                <a:rtl val="0"/>
              </a:rPr>
              <a:t>Group  Port-</a:t>
            </a:r>
            <a:r>
              <a:rPr lang="fr-FR" altLang="ja-JP" sz="900" kern="0" err="1">
                <a:solidFill>
                  <a:srgbClr val="546568"/>
                </a:solidFill>
                <a:ea typeface="MS PGothic" panose="020B0600070205080204" pitchFamily="34" charset="-128"/>
                <a:cs typeface="Courier"/>
                <a:sym typeface="Arial"/>
                <a:rtl val="0"/>
              </a:rPr>
              <a:t>channel</a:t>
            </a:r>
            <a:r>
              <a:rPr lang="fr-FR" altLang="ja-JP" sz="900" kern="0">
                <a:solidFill>
                  <a:srgbClr val="546568"/>
                </a:solidFill>
                <a:ea typeface="MS PGothic" panose="020B0600070205080204" pitchFamily="34" charset="-128"/>
                <a:cs typeface="Courier"/>
                <a:sym typeface="Arial"/>
                <a:rtl val="0"/>
              </a:rPr>
              <a:t>  Protocol    Ports</a:t>
            </a:r>
          </a:p>
          <a:p>
            <a:pPr marL="0" marR="0" lvl="1" indent="0" defTabSz="914400" eaLnBrk="1" fontAlgn="auto" latinLnBrk="0" hangingPunct="1">
              <a:lnSpc>
                <a:spcPct val="100000"/>
              </a:lnSpc>
              <a:spcBef>
                <a:spcPts val="0"/>
              </a:spcBef>
              <a:spcAft>
                <a:spcPts val="0"/>
              </a:spcAft>
              <a:buClrTx/>
              <a:buSzTx/>
              <a:buFontTx/>
              <a:buNone/>
              <a:tabLst/>
              <a:defRPr/>
            </a:pPr>
            <a:r>
              <a:rPr lang="fr-FR" altLang="ja-JP" sz="900" kern="0">
                <a:solidFill>
                  <a:srgbClr val="546568"/>
                </a:solidFill>
                <a:ea typeface="MS PGothic" panose="020B0600070205080204" pitchFamily="34" charset="-128"/>
                <a:cs typeface="Courier"/>
                <a:sym typeface="Arial"/>
                <a:rtl val="0"/>
              </a:rPr>
              <a:t>------+-------------+-----------+---------------------------------</a:t>
            </a:r>
          </a:p>
          <a:p>
            <a:pPr marL="0" marR="0" lvl="1" indent="0" defTabSz="914400" eaLnBrk="1" fontAlgn="auto" latinLnBrk="0" hangingPunct="1">
              <a:lnSpc>
                <a:spcPct val="100000"/>
              </a:lnSpc>
              <a:spcBef>
                <a:spcPts val="0"/>
              </a:spcBef>
              <a:spcAft>
                <a:spcPts val="0"/>
              </a:spcAft>
              <a:buClrTx/>
              <a:buSzTx/>
              <a:buFontTx/>
              <a:buNone/>
              <a:tabLst/>
              <a:defRPr/>
            </a:pPr>
            <a:r>
              <a:rPr lang="fr-FR" altLang="ja-JP" sz="900" kern="0">
                <a:solidFill>
                  <a:srgbClr val="FF0000"/>
                </a:solidFill>
                <a:ea typeface="MS PGothic" panose="020B0600070205080204" pitchFamily="34" charset="-128"/>
                <a:cs typeface="Courier"/>
                <a:sym typeface="Arial"/>
                <a:rtl val="0"/>
              </a:rPr>
              <a:t>1      Po1(SU)         LACP        Gi1/0/4(P)    Gi1/0/5(P)</a:t>
            </a:r>
          </a:p>
        </p:txBody>
      </p:sp>
      <p:sp>
        <p:nvSpPr>
          <p:cNvPr id="8" name="Rectangle 5">
            <a:extLst>
              <a:ext uri="{FF2B5EF4-FFF2-40B4-BE49-F238E27FC236}">
                <a16:creationId xmlns:a16="http://schemas.microsoft.com/office/drawing/2014/main" id="{D44B399B-2F9C-D44F-AFC0-CF0C56C36731}"/>
              </a:ext>
            </a:extLst>
          </p:cNvPr>
          <p:cNvSpPr/>
          <p:nvPr/>
        </p:nvSpPr>
        <p:spPr>
          <a:xfrm>
            <a:off x="228602" y="2540000"/>
            <a:ext cx="4800598" cy="2051050"/>
          </a:xfrm>
          <a:prstGeom prst="rect">
            <a:avLst/>
          </a:prstGeom>
          <a:solidFill>
            <a:schemeClr val="bg2">
              <a:lumMod val="95000"/>
            </a:schemeClr>
          </a:solidFill>
          <a:ln>
            <a:noFill/>
          </a:ln>
        </p:spPr>
        <p:style>
          <a:lnRef idx="0">
            <a:scrgbClr r="0" g="0" b="0"/>
          </a:lnRef>
          <a:fillRef idx="0">
            <a:scrgbClr r="0" g="0" b="0"/>
          </a:fillRef>
          <a:effectRef idx="0">
            <a:scrgbClr r="0" g="0" b="0"/>
          </a:effectRef>
          <a:fontRef idx="minor">
            <a:schemeClr val="accent4"/>
          </a:fontRef>
        </p:style>
        <p:txBody>
          <a:bodyPr rtlCol="0" anchor="ctr">
            <a:noAutofit/>
          </a:bodyPr>
          <a:lstStyle/>
          <a:p>
            <a:pPr marL="0" marR="0" lvl="1" indent="0" defTabSz="914400" eaLnBrk="1" fontAlgn="auto" latinLnBrk="0" hangingPunct="1">
              <a:lnSpc>
                <a:spcPct val="100000"/>
              </a:lnSpc>
              <a:spcBef>
                <a:spcPts val="0"/>
              </a:spcBef>
              <a:spcAft>
                <a:spcPts val="0"/>
              </a:spcAft>
              <a:buClrTx/>
              <a:buSzTx/>
              <a:buFontTx/>
              <a:buNone/>
              <a:tabLst/>
              <a:defRPr/>
            </a:pPr>
            <a:r>
              <a:rPr lang="fr-FR" altLang="ja-JP" sz="900" kern="0">
                <a:solidFill>
                  <a:srgbClr val="546568"/>
                </a:solidFill>
                <a:ea typeface="MS PGothic" panose="020B0600070205080204" pitchFamily="34" charset="-128"/>
                <a:cs typeface="Courier"/>
                <a:sym typeface="Arial"/>
                <a:rtl val="0"/>
              </a:rPr>
              <a:t>C9300-1#show </a:t>
            </a:r>
            <a:r>
              <a:rPr lang="fr-FR" altLang="ja-JP" sz="900" kern="0" err="1">
                <a:solidFill>
                  <a:srgbClr val="546568"/>
                </a:solidFill>
                <a:ea typeface="MS PGothic" panose="020B0600070205080204" pitchFamily="34" charset="-128"/>
                <a:cs typeface="Courier"/>
                <a:sym typeface="Arial"/>
                <a:rtl val="0"/>
              </a:rPr>
              <a:t>etherchannel</a:t>
            </a:r>
            <a:r>
              <a:rPr lang="fr-FR" altLang="ja-JP" sz="900" kern="0">
                <a:solidFill>
                  <a:srgbClr val="546568"/>
                </a:solidFill>
                <a:ea typeface="MS PGothic" panose="020B0600070205080204" pitchFamily="34" charset="-128"/>
                <a:cs typeface="Courier"/>
                <a:sym typeface="Arial"/>
                <a:rtl val="0"/>
              </a:rPr>
              <a:t> </a:t>
            </a:r>
            <a:r>
              <a:rPr lang="fr-FR" altLang="ja-JP" sz="900" kern="0" err="1">
                <a:solidFill>
                  <a:srgbClr val="546568"/>
                </a:solidFill>
                <a:ea typeface="MS PGothic" panose="020B0600070205080204" pitchFamily="34" charset="-128"/>
                <a:cs typeface="Courier"/>
                <a:sym typeface="Arial"/>
                <a:rtl val="0"/>
              </a:rPr>
              <a:t>load</a:t>
            </a:r>
            <a:r>
              <a:rPr lang="fr-FR" altLang="ja-JP" sz="900" kern="0">
                <a:solidFill>
                  <a:srgbClr val="546568"/>
                </a:solidFill>
                <a:ea typeface="MS PGothic" panose="020B0600070205080204" pitchFamily="34" charset="-128"/>
                <a:cs typeface="Courier"/>
                <a:sym typeface="Arial"/>
                <a:rtl val="0"/>
              </a:rPr>
              <a:t>-balance</a:t>
            </a:r>
          </a:p>
          <a:p>
            <a:pPr marL="0" marR="0" lvl="1" indent="0" defTabSz="914400" eaLnBrk="1" fontAlgn="auto" latinLnBrk="0" hangingPunct="1">
              <a:lnSpc>
                <a:spcPct val="100000"/>
              </a:lnSpc>
              <a:spcBef>
                <a:spcPts val="0"/>
              </a:spcBef>
              <a:spcAft>
                <a:spcPts val="0"/>
              </a:spcAft>
              <a:buClrTx/>
              <a:buSzTx/>
              <a:buFontTx/>
              <a:buNone/>
              <a:tabLst/>
              <a:defRPr/>
            </a:pPr>
            <a:r>
              <a:rPr lang="fr-FR" altLang="ja-JP" sz="900" kern="0" err="1">
                <a:solidFill>
                  <a:srgbClr val="546568"/>
                </a:solidFill>
                <a:ea typeface="MS PGothic" panose="020B0600070205080204" pitchFamily="34" charset="-128"/>
                <a:cs typeface="Courier"/>
                <a:sym typeface="Arial"/>
                <a:rtl val="0"/>
              </a:rPr>
              <a:t>EtherChannel</a:t>
            </a:r>
            <a:r>
              <a:rPr lang="fr-FR" altLang="ja-JP" sz="900" kern="0">
                <a:solidFill>
                  <a:srgbClr val="546568"/>
                </a:solidFill>
                <a:ea typeface="MS PGothic" panose="020B0600070205080204" pitchFamily="34" charset="-128"/>
                <a:cs typeface="Courier"/>
                <a:sym typeface="Arial"/>
                <a:rtl val="0"/>
              </a:rPr>
              <a:t> </a:t>
            </a:r>
            <a:r>
              <a:rPr lang="fr-FR" altLang="ja-JP" sz="900" kern="0" err="1">
                <a:solidFill>
                  <a:srgbClr val="546568"/>
                </a:solidFill>
                <a:ea typeface="MS PGothic" panose="020B0600070205080204" pitchFamily="34" charset="-128"/>
                <a:cs typeface="Courier"/>
                <a:sym typeface="Arial"/>
                <a:rtl val="0"/>
              </a:rPr>
              <a:t>Load-Balancing</a:t>
            </a:r>
            <a:r>
              <a:rPr lang="fr-FR" altLang="ja-JP" sz="900" kern="0">
                <a:solidFill>
                  <a:srgbClr val="546568"/>
                </a:solidFill>
                <a:ea typeface="MS PGothic" panose="020B0600070205080204" pitchFamily="34" charset="-128"/>
                <a:cs typeface="Courier"/>
                <a:sym typeface="Arial"/>
                <a:rtl val="0"/>
              </a:rPr>
              <a:t> Configuration:</a:t>
            </a:r>
          </a:p>
          <a:p>
            <a:pPr marL="0" marR="0" lvl="1" indent="0" defTabSz="914400" eaLnBrk="1" fontAlgn="auto" latinLnBrk="0" hangingPunct="1">
              <a:lnSpc>
                <a:spcPct val="100000"/>
              </a:lnSpc>
              <a:spcBef>
                <a:spcPts val="0"/>
              </a:spcBef>
              <a:spcAft>
                <a:spcPts val="0"/>
              </a:spcAft>
              <a:buClrTx/>
              <a:buSzTx/>
              <a:buFontTx/>
              <a:buNone/>
              <a:tabLst/>
              <a:defRPr/>
            </a:pPr>
            <a:r>
              <a:rPr lang="fr-FR" altLang="ja-JP" sz="900" kern="0">
                <a:solidFill>
                  <a:srgbClr val="546568"/>
                </a:solidFill>
                <a:ea typeface="MS PGothic" panose="020B0600070205080204" pitchFamily="34" charset="-128"/>
                <a:cs typeface="Courier"/>
                <a:sym typeface="Arial"/>
                <a:rtl val="0"/>
              </a:rPr>
              <a:t>    </a:t>
            </a:r>
            <a:r>
              <a:rPr lang="fr-FR" altLang="ja-JP" sz="900" kern="0" err="1">
                <a:solidFill>
                  <a:srgbClr val="546568"/>
                </a:solidFill>
                <a:ea typeface="MS PGothic" panose="020B0600070205080204" pitchFamily="34" charset="-128"/>
                <a:cs typeface="Courier"/>
                <a:sym typeface="Arial"/>
                <a:rtl val="0"/>
              </a:rPr>
              <a:t>src</a:t>
            </a:r>
            <a:r>
              <a:rPr lang="fr-FR" altLang="ja-JP" sz="900" kern="0">
                <a:solidFill>
                  <a:srgbClr val="546568"/>
                </a:solidFill>
                <a:ea typeface="MS PGothic" panose="020B0600070205080204" pitchFamily="34" charset="-128"/>
                <a:cs typeface="Courier"/>
                <a:sym typeface="Arial"/>
                <a:rtl val="0"/>
              </a:rPr>
              <a:t>-mac dst-</a:t>
            </a:r>
            <a:r>
              <a:rPr lang="fr-FR" altLang="ja-JP" sz="900" kern="0" err="1">
                <a:solidFill>
                  <a:srgbClr val="546568"/>
                </a:solidFill>
                <a:ea typeface="MS PGothic" panose="020B0600070205080204" pitchFamily="34" charset="-128"/>
                <a:cs typeface="Courier"/>
                <a:sym typeface="Arial"/>
                <a:rtl val="0"/>
              </a:rPr>
              <a:t>ip</a:t>
            </a:r>
            <a:r>
              <a:rPr lang="fr-FR" altLang="ja-JP" sz="900" kern="0">
                <a:solidFill>
                  <a:srgbClr val="546568"/>
                </a:solidFill>
                <a:ea typeface="MS PGothic" panose="020B0600070205080204" pitchFamily="34" charset="-128"/>
                <a:cs typeface="Courier"/>
                <a:sym typeface="Arial"/>
                <a:rtl val="0"/>
              </a:rPr>
              <a:t> </a:t>
            </a:r>
            <a:r>
              <a:rPr lang="fr-FR" altLang="ja-JP" sz="900" kern="0" err="1">
                <a:solidFill>
                  <a:srgbClr val="546568"/>
                </a:solidFill>
                <a:ea typeface="MS PGothic" panose="020B0600070205080204" pitchFamily="34" charset="-128"/>
                <a:cs typeface="Courier"/>
                <a:sym typeface="Arial"/>
                <a:rtl val="0"/>
              </a:rPr>
              <a:t>src</a:t>
            </a:r>
            <a:r>
              <a:rPr lang="fr-FR" altLang="ja-JP" sz="900" kern="0">
                <a:solidFill>
                  <a:srgbClr val="546568"/>
                </a:solidFill>
                <a:ea typeface="MS PGothic" panose="020B0600070205080204" pitchFamily="34" charset="-128"/>
                <a:cs typeface="Courier"/>
                <a:sym typeface="Arial"/>
                <a:rtl val="0"/>
              </a:rPr>
              <a:t>-port</a:t>
            </a:r>
          </a:p>
          <a:p>
            <a:pPr marL="0" marR="0" lvl="1" indent="0" defTabSz="914400" eaLnBrk="1" fontAlgn="auto" latinLnBrk="0" hangingPunct="1">
              <a:lnSpc>
                <a:spcPct val="100000"/>
              </a:lnSpc>
              <a:spcBef>
                <a:spcPts val="0"/>
              </a:spcBef>
              <a:spcAft>
                <a:spcPts val="0"/>
              </a:spcAft>
              <a:buClrTx/>
              <a:buSzTx/>
              <a:buFontTx/>
              <a:buNone/>
              <a:tabLst/>
              <a:defRPr/>
            </a:pPr>
            <a:endParaRPr lang="fr-FR" altLang="ja-JP" sz="900" kern="0">
              <a:solidFill>
                <a:srgbClr val="546568"/>
              </a:solidFill>
              <a:ea typeface="MS PGothic" panose="020B0600070205080204" pitchFamily="34" charset="-128"/>
              <a:cs typeface="Courier"/>
              <a:sym typeface="Arial"/>
              <a:rtl val="0"/>
            </a:endParaRPr>
          </a:p>
          <a:p>
            <a:pPr marL="0" marR="0" lvl="1" indent="0" defTabSz="914400" eaLnBrk="1" fontAlgn="auto" latinLnBrk="0" hangingPunct="1">
              <a:lnSpc>
                <a:spcPct val="100000"/>
              </a:lnSpc>
              <a:spcBef>
                <a:spcPts val="0"/>
              </a:spcBef>
              <a:spcAft>
                <a:spcPts val="0"/>
              </a:spcAft>
              <a:buClrTx/>
              <a:buSzTx/>
              <a:buFontTx/>
              <a:buNone/>
              <a:tabLst/>
              <a:defRPr/>
            </a:pPr>
            <a:r>
              <a:rPr lang="fr-FR" altLang="ja-JP" sz="900" kern="0" err="1">
                <a:solidFill>
                  <a:srgbClr val="546568"/>
                </a:solidFill>
                <a:ea typeface="MS PGothic" panose="020B0600070205080204" pitchFamily="34" charset="-128"/>
                <a:cs typeface="Courier"/>
                <a:sym typeface="Arial"/>
                <a:rtl val="0"/>
              </a:rPr>
              <a:t>EtherChannel</a:t>
            </a:r>
            <a:r>
              <a:rPr lang="fr-FR" altLang="ja-JP" sz="900" kern="0">
                <a:solidFill>
                  <a:srgbClr val="546568"/>
                </a:solidFill>
                <a:ea typeface="MS PGothic" panose="020B0600070205080204" pitchFamily="34" charset="-128"/>
                <a:cs typeface="Courier"/>
                <a:sym typeface="Arial"/>
                <a:rtl val="0"/>
              </a:rPr>
              <a:t> </a:t>
            </a:r>
            <a:r>
              <a:rPr lang="fr-FR" altLang="ja-JP" sz="900" kern="0" err="1">
                <a:solidFill>
                  <a:srgbClr val="546568"/>
                </a:solidFill>
                <a:ea typeface="MS PGothic" panose="020B0600070205080204" pitchFamily="34" charset="-128"/>
                <a:cs typeface="Courier"/>
                <a:sym typeface="Arial"/>
                <a:rtl val="0"/>
              </a:rPr>
              <a:t>Load-Balancing</a:t>
            </a:r>
            <a:r>
              <a:rPr lang="fr-FR" altLang="ja-JP" sz="900" kern="0">
                <a:solidFill>
                  <a:srgbClr val="546568"/>
                </a:solidFill>
                <a:ea typeface="MS PGothic" panose="020B0600070205080204" pitchFamily="34" charset="-128"/>
                <a:cs typeface="Courier"/>
                <a:sym typeface="Arial"/>
                <a:rtl val="0"/>
              </a:rPr>
              <a:t> </a:t>
            </a:r>
            <a:r>
              <a:rPr lang="fr-FR" altLang="ja-JP" sz="900" kern="0" err="1">
                <a:solidFill>
                  <a:srgbClr val="546568"/>
                </a:solidFill>
                <a:ea typeface="MS PGothic" panose="020B0600070205080204" pitchFamily="34" charset="-128"/>
                <a:cs typeface="Courier"/>
                <a:sym typeface="Arial"/>
                <a:rtl val="0"/>
              </a:rPr>
              <a:t>Addresses</a:t>
            </a:r>
            <a:r>
              <a:rPr lang="fr-FR" altLang="ja-JP" sz="900" kern="0">
                <a:solidFill>
                  <a:srgbClr val="546568"/>
                </a:solidFill>
                <a:ea typeface="MS PGothic" panose="020B0600070205080204" pitchFamily="34" charset="-128"/>
                <a:cs typeface="Courier"/>
                <a:sym typeface="Arial"/>
                <a:rtl val="0"/>
              </a:rPr>
              <a:t> </a:t>
            </a:r>
            <a:r>
              <a:rPr lang="fr-FR" altLang="ja-JP" sz="900" kern="0" err="1">
                <a:solidFill>
                  <a:srgbClr val="546568"/>
                </a:solidFill>
                <a:ea typeface="MS PGothic" panose="020B0600070205080204" pitchFamily="34" charset="-128"/>
                <a:cs typeface="Courier"/>
                <a:sym typeface="Arial"/>
                <a:rtl val="0"/>
              </a:rPr>
              <a:t>Used</a:t>
            </a:r>
            <a:r>
              <a:rPr lang="fr-FR" altLang="ja-JP" sz="900" kern="0">
                <a:solidFill>
                  <a:srgbClr val="546568"/>
                </a:solidFill>
                <a:ea typeface="MS PGothic" panose="020B0600070205080204" pitchFamily="34" charset="-128"/>
                <a:cs typeface="Courier"/>
                <a:sym typeface="Arial"/>
                <a:rtl val="0"/>
              </a:rPr>
              <a:t> Per-Protocol:</a:t>
            </a:r>
          </a:p>
          <a:p>
            <a:pPr marL="0" marR="0" lvl="1" indent="0" defTabSz="914400" eaLnBrk="1" fontAlgn="auto" latinLnBrk="0" hangingPunct="1">
              <a:lnSpc>
                <a:spcPct val="100000"/>
              </a:lnSpc>
              <a:spcBef>
                <a:spcPts val="0"/>
              </a:spcBef>
              <a:spcAft>
                <a:spcPts val="0"/>
              </a:spcAft>
              <a:buClrTx/>
              <a:buSzTx/>
              <a:buFontTx/>
              <a:buNone/>
              <a:tabLst/>
              <a:defRPr/>
            </a:pPr>
            <a:endParaRPr lang="fr-FR" altLang="ja-JP" sz="900" kern="0">
              <a:solidFill>
                <a:srgbClr val="546568"/>
              </a:solidFill>
              <a:ea typeface="MS PGothic" panose="020B0600070205080204" pitchFamily="34" charset="-128"/>
              <a:cs typeface="Courier"/>
              <a:sym typeface="Arial"/>
              <a:rtl val="0"/>
            </a:endParaRPr>
          </a:p>
          <a:p>
            <a:pPr marL="0" marR="0" lvl="1" indent="0" defTabSz="914400" eaLnBrk="1" fontAlgn="auto" latinLnBrk="0" hangingPunct="1">
              <a:lnSpc>
                <a:spcPct val="100000"/>
              </a:lnSpc>
              <a:spcBef>
                <a:spcPts val="0"/>
              </a:spcBef>
              <a:spcAft>
                <a:spcPts val="0"/>
              </a:spcAft>
              <a:buClrTx/>
              <a:buSzTx/>
              <a:buFontTx/>
              <a:buNone/>
              <a:tabLst/>
              <a:defRPr/>
            </a:pPr>
            <a:r>
              <a:rPr lang="fr-FR" altLang="ja-JP" sz="900" kern="0">
                <a:solidFill>
                  <a:srgbClr val="546568"/>
                </a:solidFill>
                <a:ea typeface="MS PGothic" panose="020B0600070205080204" pitchFamily="34" charset="-128"/>
                <a:cs typeface="Courier"/>
                <a:sym typeface="Arial"/>
                <a:rtl val="0"/>
              </a:rPr>
              <a:t>Non-IP:</a:t>
            </a:r>
          </a:p>
          <a:p>
            <a:pPr marL="0" marR="0" lvl="1" indent="0" defTabSz="914400" eaLnBrk="1" fontAlgn="auto" latinLnBrk="0" hangingPunct="1">
              <a:lnSpc>
                <a:spcPct val="100000"/>
              </a:lnSpc>
              <a:spcBef>
                <a:spcPts val="0"/>
              </a:spcBef>
              <a:spcAft>
                <a:spcPts val="0"/>
              </a:spcAft>
              <a:buClrTx/>
              <a:buSzTx/>
              <a:buFontTx/>
              <a:buNone/>
              <a:tabLst/>
              <a:defRPr/>
            </a:pPr>
            <a:r>
              <a:rPr lang="fr-FR" altLang="ja-JP" sz="900" kern="0">
                <a:solidFill>
                  <a:srgbClr val="546568"/>
                </a:solidFill>
                <a:ea typeface="MS PGothic" panose="020B0600070205080204" pitchFamily="34" charset="-128"/>
                <a:cs typeface="Courier"/>
                <a:sym typeface="Arial"/>
                <a:rtl val="0"/>
              </a:rPr>
              <a:t>	</a:t>
            </a:r>
            <a:r>
              <a:rPr lang="fr-FR" altLang="ja-JP" sz="900" kern="0">
                <a:solidFill>
                  <a:srgbClr val="FF0000"/>
                </a:solidFill>
                <a:ea typeface="MS PGothic" panose="020B0600070205080204" pitchFamily="34" charset="-128"/>
                <a:cs typeface="Courier"/>
                <a:sym typeface="Arial"/>
                <a:rtl val="0"/>
              </a:rPr>
              <a:t>Source XOR Destination MAC </a:t>
            </a:r>
            <a:r>
              <a:rPr lang="fr-FR" altLang="ja-JP" sz="900" kern="0" err="1">
                <a:solidFill>
                  <a:srgbClr val="FF0000"/>
                </a:solidFill>
                <a:ea typeface="MS PGothic" panose="020B0600070205080204" pitchFamily="34" charset="-128"/>
                <a:cs typeface="Courier"/>
                <a:sym typeface="Arial"/>
                <a:rtl val="0"/>
              </a:rPr>
              <a:t>address</a:t>
            </a:r>
            <a:endParaRPr lang="fr-FR" altLang="ja-JP" sz="900" kern="0">
              <a:solidFill>
                <a:srgbClr val="FF0000"/>
              </a:solidFill>
              <a:ea typeface="MS PGothic" panose="020B0600070205080204" pitchFamily="34" charset="-128"/>
              <a:cs typeface="Courier"/>
              <a:sym typeface="Arial"/>
              <a:rtl val="0"/>
            </a:endParaRPr>
          </a:p>
          <a:p>
            <a:pPr marL="0" marR="0" lvl="1" indent="0" defTabSz="914400" eaLnBrk="1" fontAlgn="auto" latinLnBrk="0" hangingPunct="1">
              <a:lnSpc>
                <a:spcPct val="100000"/>
              </a:lnSpc>
              <a:spcBef>
                <a:spcPts val="0"/>
              </a:spcBef>
              <a:spcAft>
                <a:spcPts val="0"/>
              </a:spcAft>
              <a:buClrTx/>
              <a:buSzTx/>
              <a:buFontTx/>
              <a:buNone/>
              <a:tabLst/>
              <a:defRPr/>
            </a:pPr>
            <a:r>
              <a:rPr lang="fr-FR" altLang="ja-JP" sz="900" kern="0">
                <a:solidFill>
                  <a:srgbClr val="546568"/>
                </a:solidFill>
                <a:ea typeface="MS PGothic" panose="020B0600070205080204" pitchFamily="34" charset="-128"/>
                <a:cs typeface="Courier"/>
                <a:sym typeface="Arial"/>
                <a:rtl val="0"/>
              </a:rPr>
              <a:t>  IPv4:</a:t>
            </a:r>
          </a:p>
          <a:p>
            <a:pPr marL="0" marR="0" lvl="1" indent="0" defTabSz="914400" eaLnBrk="1" fontAlgn="auto" latinLnBrk="0" hangingPunct="1">
              <a:lnSpc>
                <a:spcPct val="100000"/>
              </a:lnSpc>
              <a:spcBef>
                <a:spcPts val="0"/>
              </a:spcBef>
              <a:spcAft>
                <a:spcPts val="0"/>
              </a:spcAft>
              <a:buClrTx/>
              <a:buSzTx/>
              <a:buFontTx/>
              <a:buNone/>
              <a:tabLst/>
              <a:defRPr/>
            </a:pPr>
            <a:r>
              <a:rPr lang="fr-FR" altLang="ja-JP" sz="900" kern="0">
                <a:solidFill>
                  <a:srgbClr val="546568"/>
                </a:solidFill>
                <a:ea typeface="MS PGothic" panose="020B0600070205080204" pitchFamily="34" charset="-128"/>
                <a:cs typeface="Courier"/>
                <a:sym typeface="Arial"/>
                <a:rtl val="0"/>
              </a:rPr>
              <a:t>	</a:t>
            </a:r>
            <a:r>
              <a:rPr lang="fr-FR" altLang="ja-JP" sz="900" kern="0">
                <a:solidFill>
                  <a:srgbClr val="FF0000"/>
                </a:solidFill>
                <a:ea typeface="MS PGothic" panose="020B0600070205080204" pitchFamily="34" charset="-128"/>
                <a:cs typeface="Courier"/>
                <a:sym typeface="Arial"/>
                <a:rtl val="0"/>
              </a:rPr>
              <a:t>Destination IP </a:t>
            </a:r>
            <a:r>
              <a:rPr lang="fr-FR" altLang="ja-JP" sz="900" kern="0" err="1">
                <a:solidFill>
                  <a:srgbClr val="FF0000"/>
                </a:solidFill>
                <a:ea typeface="MS PGothic" panose="020B0600070205080204" pitchFamily="34" charset="-128"/>
                <a:cs typeface="Courier"/>
                <a:sym typeface="Arial"/>
                <a:rtl val="0"/>
              </a:rPr>
              <a:t>address</a:t>
            </a:r>
            <a:endParaRPr lang="fr-FR" altLang="ja-JP" sz="900" kern="0">
              <a:solidFill>
                <a:srgbClr val="FF0000"/>
              </a:solidFill>
              <a:ea typeface="MS PGothic" panose="020B0600070205080204" pitchFamily="34" charset="-128"/>
              <a:cs typeface="Courier"/>
              <a:sym typeface="Arial"/>
              <a:rtl val="0"/>
            </a:endParaRPr>
          </a:p>
          <a:p>
            <a:pPr marL="0" marR="0" lvl="1" indent="0" defTabSz="914400" eaLnBrk="1" fontAlgn="auto" latinLnBrk="0" hangingPunct="1">
              <a:lnSpc>
                <a:spcPct val="100000"/>
              </a:lnSpc>
              <a:spcBef>
                <a:spcPts val="0"/>
              </a:spcBef>
              <a:spcAft>
                <a:spcPts val="0"/>
              </a:spcAft>
              <a:buClrTx/>
              <a:buSzTx/>
              <a:buFontTx/>
              <a:buNone/>
              <a:tabLst/>
              <a:defRPr/>
            </a:pPr>
            <a:r>
              <a:rPr lang="fr-FR" altLang="ja-JP" sz="900" kern="0">
                <a:solidFill>
                  <a:srgbClr val="FF0000"/>
                </a:solidFill>
                <a:ea typeface="MS PGothic" panose="020B0600070205080204" pitchFamily="34" charset="-128"/>
                <a:cs typeface="Courier"/>
                <a:sym typeface="Arial"/>
                <a:rtl val="0"/>
              </a:rPr>
              <a:t>	Source TCP/UDP (layer-4) port </a:t>
            </a:r>
            <a:r>
              <a:rPr lang="fr-FR" altLang="ja-JP" sz="900" kern="0" err="1">
                <a:solidFill>
                  <a:srgbClr val="FF0000"/>
                </a:solidFill>
                <a:ea typeface="MS PGothic" panose="020B0600070205080204" pitchFamily="34" charset="-128"/>
                <a:cs typeface="Courier"/>
                <a:sym typeface="Arial"/>
                <a:rtl val="0"/>
              </a:rPr>
              <a:t>number</a:t>
            </a:r>
            <a:endParaRPr lang="fr-FR" altLang="ja-JP" sz="900" kern="0">
              <a:solidFill>
                <a:srgbClr val="FF0000"/>
              </a:solidFill>
              <a:ea typeface="MS PGothic" panose="020B0600070205080204" pitchFamily="34" charset="-128"/>
              <a:cs typeface="Courier"/>
              <a:sym typeface="Arial"/>
              <a:rtl val="0"/>
            </a:endParaRPr>
          </a:p>
          <a:p>
            <a:pPr marL="0" marR="0" lvl="1" indent="0" defTabSz="914400" eaLnBrk="1" fontAlgn="auto" latinLnBrk="0" hangingPunct="1">
              <a:lnSpc>
                <a:spcPct val="100000"/>
              </a:lnSpc>
              <a:spcBef>
                <a:spcPts val="0"/>
              </a:spcBef>
              <a:spcAft>
                <a:spcPts val="0"/>
              </a:spcAft>
              <a:buClrTx/>
              <a:buSzTx/>
              <a:buFontTx/>
              <a:buNone/>
              <a:tabLst/>
              <a:defRPr/>
            </a:pPr>
            <a:r>
              <a:rPr lang="fr-FR" altLang="ja-JP" sz="900" kern="0">
                <a:solidFill>
                  <a:srgbClr val="546568"/>
                </a:solidFill>
                <a:ea typeface="MS PGothic" panose="020B0600070205080204" pitchFamily="34" charset="-128"/>
                <a:cs typeface="Courier"/>
                <a:sym typeface="Arial"/>
                <a:rtl val="0"/>
              </a:rPr>
              <a:t>  IPv6:</a:t>
            </a:r>
          </a:p>
          <a:p>
            <a:pPr marL="0" marR="0" lvl="1" indent="0" defTabSz="914400" eaLnBrk="1" fontAlgn="auto" latinLnBrk="0" hangingPunct="1">
              <a:lnSpc>
                <a:spcPct val="100000"/>
              </a:lnSpc>
              <a:spcBef>
                <a:spcPts val="0"/>
              </a:spcBef>
              <a:spcAft>
                <a:spcPts val="0"/>
              </a:spcAft>
              <a:buClrTx/>
              <a:buSzTx/>
              <a:buFontTx/>
              <a:buNone/>
              <a:tabLst/>
              <a:defRPr/>
            </a:pPr>
            <a:r>
              <a:rPr lang="fr-FR" altLang="ja-JP" sz="900" kern="0">
                <a:solidFill>
                  <a:srgbClr val="546568"/>
                </a:solidFill>
                <a:ea typeface="MS PGothic" panose="020B0600070205080204" pitchFamily="34" charset="-128"/>
                <a:cs typeface="Courier"/>
                <a:sym typeface="Arial"/>
                <a:rtl val="0"/>
              </a:rPr>
              <a:t>	</a:t>
            </a:r>
            <a:r>
              <a:rPr lang="fr-FR" altLang="ja-JP" sz="900" kern="0">
                <a:solidFill>
                  <a:srgbClr val="FF0000"/>
                </a:solidFill>
                <a:ea typeface="MS PGothic" panose="020B0600070205080204" pitchFamily="34" charset="-128"/>
                <a:cs typeface="Courier"/>
                <a:sym typeface="Arial"/>
                <a:rtl val="0"/>
              </a:rPr>
              <a:t>Destination IP </a:t>
            </a:r>
            <a:r>
              <a:rPr lang="fr-FR" altLang="ja-JP" sz="900" kern="0" err="1">
                <a:solidFill>
                  <a:srgbClr val="FF0000"/>
                </a:solidFill>
                <a:ea typeface="MS PGothic" panose="020B0600070205080204" pitchFamily="34" charset="-128"/>
                <a:cs typeface="Courier"/>
                <a:sym typeface="Arial"/>
                <a:rtl val="0"/>
              </a:rPr>
              <a:t>address</a:t>
            </a:r>
            <a:endParaRPr lang="fr-FR" altLang="ja-JP" sz="900" kern="0">
              <a:solidFill>
                <a:srgbClr val="FF0000"/>
              </a:solidFill>
              <a:ea typeface="MS PGothic" panose="020B0600070205080204" pitchFamily="34" charset="-128"/>
              <a:cs typeface="Courier"/>
              <a:sym typeface="Arial"/>
              <a:rtl val="0"/>
            </a:endParaRPr>
          </a:p>
          <a:p>
            <a:pPr marL="0" marR="0" lvl="1" indent="0" defTabSz="914400" eaLnBrk="1" fontAlgn="auto" latinLnBrk="0" hangingPunct="1">
              <a:lnSpc>
                <a:spcPct val="100000"/>
              </a:lnSpc>
              <a:spcBef>
                <a:spcPts val="0"/>
              </a:spcBef>
              <a:spcAft>
                <a:spcPts val="0"/>
              </a:spcAft>
              <a:buClrTx/>
              <a:buSzTx/>
              <a:buFontTx/>
              <a:buNone/>
              <a:tabLst/>
              <a:defRPr/>
            </a:pPr>
            <a:r>
              <a:rPr lang="fr-FR" altLang="ja-JP" sz="900" kern="0">
                <a:solidFill>
                  <a:srgbClr val="FF0000"/>
                </a:solidFill>
                <a:ea typeface="MS PGothic" panose="020B0600070205080204" pitchFamily="34" charset="-128"/>
                <a:cs typeface="Courier"/>
                <a:sym typeface="Arial"/>
                <a:rtl val="0"/>
              </a:rPr>
              <a:t>	Source TCP/UDP (layer-4) port </a:t>
            </a:r>
            <a:r>
              <a:rPr lang="fr-FR" altLang="ja-JP" sz="900" kern="0" err="1">
                <a:solidFill>
                  <a:srgbClr val="FF0000"/>
                </a:solidFill>
                <a:ea typeface="MS PGothic" panose="020B0600070205080204" pitchFamily="34" charset="-128"/>
                <a:cs typeface="Courier"/>
                <a:sym typeface="Arial"/>
                <a:rtl val="0"/>
              </a:rPr>
              <a:t>number</a:t>
            </a:r>
            <a:endParaRPr lang="fr-FR" altLang="ja-JP" sz="900" kern="0">
              <a:solidFill>
                <a:srgbClr val="FF0000"/>
              </a:solidFill>
              <a:ea typeface="MS PGothic" panose="020B0600070205080204" pitchFamily="34" charset="-128"/>
              <a:cs typeface="Courier"/>
              <a:sym typeface="Arial"/>
              <a:rtl val="0"/>
            </a:endParaRPr>
          </a:p>
        </p:txBody>
      </p:sp>
      <p:sp>
        <p:nvSpPr>
          <p:cNvPr id="10" name="テキスト ボックス 9">
            <a:extLst>
              <a:ext uri="{FF2B5EF4-FFF2-40B4-BE49-F238E27FC236}">
                <a16:creationId xmlns:a16="http://schemas.microsoft.com/office/drawing/2014/main" id="{89F89F96-BC50-9040-A9B8-548943829C87}"/>
              </a:ext>
            </a:extLst>
          </p:cNvPr>
          <p:cNvSpPr txBox="1"/>
          <p:nvPr/>
        </p:nvSpPr>
        <p:spPr>
          <a:xfrm>
            <a:off x="5257801" y="971551"/>
            <a:ext cx="3657599" cy="738664"/>
          </a:xfrm>
          <a:prstGeom prst="rect">
            <a:avLst/>
          </a:prstGeom>
          <a:noFill/>
        </p:spPr>
        <p:txBody>
          <a:bodyPr wrap="square" rtlCol="0">
            <a:noAutofit/>
          </a:bodyPr>
          <a:lstStyle/>
          <a:p>
            <a:pPr marL="171450" indent="-171450">
              <a:lnSpc>
                <a:spcPct val="150000"/>
              </a:lnSpc>
              <a:buFont typeface="Apple SD Gothic Neo Regular" panose="02000300000000000000" pitchFamily="2" charset="-127"/>
              <a:buChar char="◼"/>
            </a:pPr>
            <a:r>
              <a:rPr kumimoji="1" lang="en-US" altLang="ja-JP" sz="1200" b="1">
                <a:solidFill>
                  <a:schemeClr val="accent3"/>
                </a:solidFill>
                <a:latin typeface="+mn-lt"/>
                <a:ea typeface="MS PGothic" panose="020B0600070205080204" pitchFamily="34" charset="-128"/>
              </a:rPr>
              <a:t>EtherChannel </a:t>
            </a:r>
            <a:r>
              <a:rPr kumimoji="1" lang="ja-JP" altLang="en-US" sz="1200" b="1">
                <a:solidFill>
                  <a:schemeClr val="accent3"/>
                </a:solidFill>
                <a:latin typeface="+mn-lt"/>
                <a:ea typeface="MS PGothic" panose="020B0600070205080204" pitchFamily="34" charset="-128"/>
              </a:rPr>
              <a:t>の確認</a:t>
            </a:r>
            <a:endParaRPr kumimoji="1" lang="en-US" altLang="ja-JP" sz="1200" b="1">
              <a:solidFill>
                <a:schemeClr val="accent3"/>
              </a:solidFill>
              <a:latin typeface="+mn-lt"/>
              <a:ea typeface="MS PGothic" panose="020B0600070205080204" pitchFamily="34" charset="-128"/>
            </a:endParaRPr>
          </a:p>
          <a:p>
            <a:pPr marL="285750" indent="-168275">
              <a:lnSpc>
                <a:spcPct val="150000"/>
              </a:lnSpc>
              <a:buFont typeface="Arial" panose="020B0604020202020204" pitchFamily="34" charset="0"/>
              <a:buChar char="•"/>
            </a:pPr>
            <a:r>
              <a:rPr kumimoji="1" lang="ja-JP" altLang="en-US" sz="1200">
                <a:latin typeface="+mn-lt"/>
                <a:ea typeface="MS PGothic" panose="020B0600070205080204" pitchFamily="34" charset="-128"/>
              </a:rPr>
              <a:t>従来の</a:t>
            </a:r>
            <a:r>
              <a:rPr kumimoji="1" lang="en-US" altLang="ja-JP" sz="1200">
                <a:latin typeface="+mn-lt"/>
                <a:ea typeface="MS PGothic" panose="020B0600070205080204" pitchFamily="34" charset="-128"/>
              </a:rPr>
              <a:t> Catalyst </a:t>
            </a:r>
            <a:r>
              <a:rPr kumimoji="1" lang="ja-JP" altLang="en-US" sz="1200">
                <a:latin typeface="+mn-lt"/>
                <a:ea typeface="MS PGothic" panose="020B0600070205080204" pitchFamily="34" charset="-128"/>
              </a:rPr>
              <a:t>と同じコマンドで設定</a:t>
            </a:r>
            <a:r>
              <a:rPr kumimoji="1" lang="en-US" altLang="ja-JP" sz="1200">
                <a:latin typeface="+mn-lt"/>
                <a:ea typeface="MS PGothic" panose="020B0600070205080204" pitchFamily="34" charset="-128"/>
              </a:rPr>
              <a:t> / </a:t>
            </a:r>
            <a:r>
              <a:rPr kumimoji="1" lang="ja-JP" altLang="en-US" sz="1200">
                <a:latin typeface="+mn-lt"/>
                <a:ea typeface="MS PGothic" panose="020B0600070205080204" pitchFamily="34" charset="-128"/>
              </a:rPr>
              <a:t>コンフィグの確認を行えます。</a:t>
            </a:r>
            <a:endParaRPr kumimoji="1" lang="en-US" altLang="ja-JP" sz="1200">
              <a:latin typeface="+mn-lt"/>
              <a:ea typeface="MS PGothic" panose="020B0600070205080204" pitchFamily="34" charset="-128"/>
            </a:endParaRPr>
          </a:p>
        </p:txBody>
      </p:sp>
      <p:sp>
        <p:nvSpPr>
          <p:cNvPr id="11" name="テキスト ボックス 10">
            <a:extLst>
              <a:ext uri="{FF2B5EF4-FFF2-40B4-BE49-F238E27FC236}">
                <a16:creationId xmlns:a16="http://schemas.microsoft.com/office/drawing/2014/main" id="{C9CEC9A3-EA19-FA4A-A0AD-0E02C3C2978A}"/>
              </a:ext>
            </a:extLst>
          </p:cNvPr>
          <p:cNvSpPr txBox="1"/>
          <p:nvPr/>
        </p:nvSpPr>
        <p:spPr>
          <a:xfrm>
            <a:off x="5257800" y="2538528"/>
            <a:ext cx="3657600" cy="1384995"/>
          </a:xfrm>
          <a:prstGeom prst="rect">
            <a:avLst/>
          </a:prstGeom>
          <a:noFill/>
        </p:spPr>
        <p:txBody>
          <a:bodyPr wrap="square" rtlCol="0">
            <a:noAutofit/>
          </a:bodyPr>
          <a:lstStyle/>
          <a:p>
            <a:pPr marL="171450" indent="-171450">
              <a:lnSpc>
                <a:spcPct val="150000"/>
              </a:lnSpc>
              <a:buFont typeface="Apple SD Gothic Neo Regular" panose="02000300000000000000" pitchFamily="2" charset="-127"/>
              <a:buChar char="◼"/>
            </a:pPr>
            <a:r>
              <a:rPr kumimoji="1" lang="en-US" altLang="ja-JP" sz="1200" b="1">
                <a:solidFill>
                  <a:schemeClr val="accent3"/>
                </a:solidFill>
                <a:latin typeface="+mn-lt"/>
                <a:ea typeface="MS PGothic" panose="020B0600070205080204" pitchFamily="34" charset="-128"/>
              </a:rPr>
              <a:t>EtherChannel </a:t>
            </a:r>
            <a:r>
              <a:rPr kumimoji="1" lang="ja-JP" altLang="en-US" sz="1200" b="1">
                <a:solidFill>
                  <a:schemeClr val="accent3"/>
                </a:solidFill>
                <a:latin typeface="+mn-lt"/>
                <a:ea typeface="MS PGothic" panose="020B0600070205080204" pitchFamily="34" charset="-128"/>
              </a:rPr>
              <a:t>の負荷分散方式の確認</a:t>
            </a:r>
            <a:endParaRPr kumimoji="1" lang="en-US" altLang="ja-JP" sz="1200" b="1">
              <a:solidFill>
                <a:schemeClr val="accent3"/>
              </a:solidFill>
              <a:latin typeface="+mn-lt"/>
              <a:ea typeface="MS PGothic" panose="020B0600070205080204" pitchFamily="34" charset="-128"/>
            </a:endParaRPr>
          </a:p>
          <a:p>
            <a:pPr marL="285750" indent="-168275">
              <a:lnSpc>
                <a:spcPct val="150000"/>
              </a:lnSpc>
              <a:buFont typeface="Arial" panose="020B0604020202020204" pitchFamily="34" charset="0"/>
              <a:buChar char="•"/>
            </a:pPr>
            <a:r>
              <a:rPr kumimoji="1" lang="ja-JP" altLang="en-US" sz="1200">
                <a:latin typeface="+mn-lt"/>
                <a:ea typeface="MS PGothic" panose="020B0600070205080204" pitchFamily="34" charset="-128"/>
              </a:rPr>
              <a:t>従来の</a:t>
            </a:r>
            <a:r>
              <a:rPr kumimoji="1" lang="en-US" altLang="ja-JP" sz="1200">
                <a:latin typeface="+mn-lt"/>
                <a:ea typeface="MS PGothic" panose="020B0600070205080204" pitchFamily="34" charset="-128"/>
              </a:rPr>
              <a:t> Catalyst </a:t>
            </a:r>
            <a:r>
              <a:rPr kumimoji="1" lang="ja-JP" altLang="en-US" sz="1200">
                <a:latin typeface="+mn-lt"/>
                <a:ea typeface="MS PGothic" panose="020B0600070205080204" pitchFamily="34" charset="-128"/>
              </a:rPr>
              <a:t>と同じコマンドで設定</a:t>
            </a:r>
            <a:r>
              <a:rPr kumimoji="1" lang="en-US" altLang="ja-JP" sz="1200">
                <a:latin typeface="+mn-lt"/>
                <a:ea typeface="MS PGothic" panose="020B0600070205080204" pitchFamily="34" charset="-128"/>
              </a:rPr>
              <a:t> / </a:t>
            </a:r>
            <a:r>
              <a:rPr kumimoji="1" lang="ja-JP" altLang="en-US" sz="1200">
                <a:latin typeface="+mn-lt"/>
                <a:ea typeface="MS PGothic" panose="020B0600070205080204" pitchFamily="34" charset="-128"/>
              </a:rPr>
              <a:t>コンフィグの確認を行えます。</a:t>
            </a:r>
            <a:endParaRPr kumimoji="1" lang="en-US" altLang="ja-JP" sz="1200">
              <a:latin typeface="+mn-lt"/>
              <a:ea typeface="MS PGothic" panose="020B0600070205080204" pitchFamily="34" charset="-128"/>
            </a:endParaRPr>
          </a:p>
          <a:p>
            <a:pPr marL="285750" indent="-168275">
              <a:lnSpc>
                <a:spcPct val="150000"/>
              </a:lnSpc>
              <a:buFont typeface="Arial" panose="020B0604020202020204" pitchFamily="34" charset="0"/>
              <a:buChar char="•"/>
            </a:pPr>
            <a:r>
              <a:rPr kumimoji="1" lang="ja-JP" altLang="en-US" sz="1200">
                <a:latin typeface="+mn-lt"/>
                <a:ea typeface="MS PGothic" panose="020B0600070205080204" pitchFamily="34" charset="-128"/>
              </a:rPr>
              <a:t>拡張ロード</a:t>
            </a:r>
            <a:r>
              <a:rPr kumimoji="1" lang="en-US" altLang="ja-JP" sz="1200">
                <a:latin typeface="+mn-lt"/>
                <a:ea typeface="MS PGothic" panose="020B0600070205080204" pitchFamily="34" charset="-128"/>
              </a:rPr>
              <a:t> </a:t>
            </a:r>
            <a:r>
              <a:rPr kumimoji="1" lang="ja-JP" altLang="en-US" sz="1200">
                <a:latin typeface="+mn-lt"/>
                <a:ea typeface="MS PGothic" panose="020B0600070205080204" pitchFamily="34" charset="-128"/>
              </a:rPr>
              <a:t>バランス方式を使って、複数のメトリックに従って、負荷分散を実装できます。</a:t>
            </a:r>
            <a:endParaRPr kumimoji="1" lang="en-US" altLang="ja-JP" sz="1200">
              <a:latin typeface="+mn-lt"/>
              <a:ea typeface="MS PGothic" panose="020B0600070205080204" pitchFamily="34" charset="-128"/>
            </a:endParaRPr>
          </a:p>
        </p:txBody>
      </p:sp>
      <p:sp>
        <p:nvSpPr>
          <p:cNvPr id="12" name="Text Placeholder 5">
            <a:extLst>
              <a:ext uri="{FF2B5EF4-FFF2-40B4-BE49-F238E27FC236}">
                <a16:creationId xmlns:a16="http://schemas.microsoft.com/office/drawing/2014/main" id="{4A68C857-ED64-BF42-9A20-825FB361F6A6}"/>
              </a:ext>
            </a:extLst>
          </p:cNvPr>
          <p:cNvSpPr>
            <a:spLocks noGrp="1"/>
          </p:cNvSpPr>
          <p:nvPr>
            <p:ph type="body" sz="quarter" idx="12"/>
          </p:nvPr>
        </p:nvSpPr>
        <p:spPr>
          <a:xfrm>
            <a:off x="533400" y="60960"/>
            <a:ext cx="7084679" cy="326233"/>
          </a:xfrm>
        </p:spPr>
        <p:txBody>
          <a:bodyPr/>
          <a:lstStyle/>
          <a:p>
            <a:r>
              <a:rPr kumimoji="1" lang="en-US" altLang="ja-JP">
                <a:ea typeface="MS PGothic" panose="020B0600070205080204" pitchFamily="34" charset="-128"/>
              </a:rPr>
              <a:t>3.3  Basic L2/L3</a:t>
            </a:r>
            <a:endParaRPr lang="en-US">
              <a:ea typeface="MS PGothic" panose="020B0600070205080204" pitchFamily="34" charset="-128"/>
            </a:endParaRPr>
          </a:p>
        </p:txBody>
      </p:sp>
      <p:sp>
        <p:nvSpPr>
          <p:cNvPr id="9" name="Slide Number Placeholder 4">
            <a:extLst>
              <a:ext uri="{FF2B5EF4-FFF2-40B4-BE49-F238E27FC236}">
                <a16:creationId xmlns:a16="http://schemas.microsoft.com/office/drawing/2014/main" id="{18274F43-6C44-0244-BF15-6DB78DD43797}"/>
              </a:ext>
            </a:extLst>
          </p:cNvPr>
          <p:cNvSpPr>
            <a:spLocks noGrp="1"/>
          </p:cNvSpPr>
          <p:nvPr>
            <p:ph type="sldNum" sz="quarter" idx="4294967295"/>
          </p:nvPr>
        </p:nvSpPr>
        <p:spPr>
          <a:xfrm>
            <a:off x="8648700" y="4884738"/>
            <a:ext cx="495300" cy="274637"/>
          </a:xfrm>
          <a:prstGeom prst="rect">
            <a:avLst/>
          </a:prstGeom>
        </p:spPr>
        <p:txBody>
          <a:bodyPr>
            <a:noAutofit/>
          </a:bodyPr>
          <a:lstStyle/>
          <a:p>
            <a:fld id="{3945D0FD-48F1-4D72-80C5-FFB60B92A834}" type="slidenum">
              <a:rPr lang="en-US" sz="900" smtClean="0">
                <a:latin typeface="+mn-lt"/>
                <a:ea typeface="MS PGothic" panose="020B0600070205080204" pitchFamily="34" charset="-128"/>
              </a:rPr>
              <a:pPr/>
              <a:t>203</a:t>
            </a:fld>
            <a:endParaRPr lang="en-US" sz="900">
              <a:latin typeface="+mn-lt"/>
              <a:ea typeface="MS PGothic" panose="020B0600070205080204" pitchFamily="34" charset="-128"/>
            </a:endParaRPr>
          </a:p>
        </p:txBody>
      </p:sp>
    </p:spTree>
    <p:extLst>
      <p:ext uri="{BB962C8B-B14F-4D97-AF65-F5344CB8AC3E}">
        <p14:creationId xmlns:p14="http://schemas.microsoft.com/office/powerpoint/2010/main" val="1523321295"/>
      </p:ext>
    </p:extLst>
  </p:cSld>
  <p:clrMapOvr>
    <a:masterClrMapping/>
  </p:clrMapOvr>
</p:sld>
</file>

<file path=ppt/slides/slide2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タイトル 3">
            <a:extLst>
              <a:ext uri="{FF2B5EF4-FFF2-40B4-BE49-F238E27FC236}">
                <a16:creationId xmlns:a16="http://schemas.microsoft.com/office/drawing/2014/main" id="{72B20A43-B2DF-9449-9059-1225692BA62D}"/>
              </a:ext>
            </a:extLst>
          </p:cNvPr>
          <p:cNvSpPr>
            <a:spLocks noGrp="1"/>
          </p:cNvSpPr>
          <p:nvPr>
            <p:ph type="title"/>
          </p:nvPr>
        </p:nvSpPr>
        <p:spPr/>
        <p:txBody>
          <a:bodyPr>
            <a:noAutofit/>
          </a:bodyPr>
          <a:lstStyle/>
          <a:p>
            <a:r>
              <a:rPr kumimoji="1" lang="en-US" altLang="ja-JP">
                <a:latin typeface="+mn-lt"/>
                <a:ea typeface="MS PGothic" panose="020B0600070205080204" pitchFamily="34" charset="-128"/>
              </a:rPr>
              <a:t>Cisco Catalyst 9000 </a:t>
            </a:r>
            <a:r>
              <a:rPr kumimoji="1" lang="ja-JP" altLang="en-US">
                <a:latin typeface="+mn-lt"/>
                <a:ea typeface="MS PGothic" panose="020B0600070205080204" pitchFamily="34" charset="-128"/>
              </a:rPr>
              <a:t>の</a:t>
            </a:r>
            <a:r>
              <a:rPr kumimoji="1" lang="en-US" altLang="ja-JP">
                <a:latin typeface="+mn-lt"/>
                <a:ea typeface="MS PGothic" panose="020B0600070205080204" pitchFamily="34" charset="-128"/>
              </a:rPr>
              <a:t> EtherChannel</a:t>
            </a:r>
            <a:endParaRPr kumimoji="1" lang="ja-JP" altLang="en-US">
              <a:latin typeface="+mn-lt"/>
              <a:ea typeface="MS PGothic" panose="020B0600070205080204" pitchFamily="34" charset="-128"/>
            </a:endParaRPr>
          </a:p>
        </p:txBody>
      </p:sp>
      <p:graphicFrame>
        <p:nvGraphicFramePr>
          <p:cNvPr id="5" name="表 4">
            <a:extLst>
              <a:ext uri="{FF2B5EF4-FFF2-40B4-BE49-F238E27FC236}">
                <a16:creationId xmlns:a16="http://schemas.microsoft.com/office/drawing/2014/main" id="{4B490943-B99F-4547-9504-B67BCE0476F0}"/>
              </a:ext>
            </a:extLst>
          </p:cNvPr>
          <p:cNvGraphicFramePr>
            <a:graphicFrameLocks noGrp="1"/>
          </p:cNvGraphicFramePr>
          <p:nvPr>
            <p:extLst>
              <p:ext uri="{D42A27DB-BD31-4B8C-83A1-F6EECF244321}">
                <p14:modId xmlns:p14="http://schemas.microsoft.com/office/powerpoint/2010/main" val="531662064"/>
              </p:ext>
            </p:extLst>
          </p:nvPr>
        </p:nvGraphicFramePr>
        <p:xfrm>
          <a:off x="341298" y="1201738"/>
          <a:ext cx="8456922" cy="2919664"/>
        </p:xfrm>
        <a:graphic>
          <a:graphicData uri="http://schemas.openxmlformats.org/drawingml/2006/table">
            <a:tbl>
              <a:tblPr firstRow="1" bandRow="1">
                <a:tableStyleId>{C083E6E3-FA7D-4D7B-A595-EF9225AFEA82}</a:tableStyleId>
              </a:tblPr>
              <a:tblGrid>
                <a:gridCol w="1409487">
                  <a:extLst>
                    <a:ext uri="{9D8B030D-6E8A-4147-A177-3AD203B41FA5}">
                      <a16:colId xmlns:a16="http://schemas.microsoft.com/office/drawing/2014/main" val="349520211"/>
                    </a:ext>
                  </a:extLst>
                </a:gridCol>
                <a:gridCol w="1409487">
                  <a:extLst>
                    <a:ext uri="{9D8B030D-6E8A-4147-A177-3AD203B41FA5}">
                      <a16:colId xmlns:a16="http://schemas.microsoft.com/office/drawing/2014/main" val="1893130090"/>
                    </a:ext>
                  </a:extLst>
                </a:gridCol>
                <a:gridCol w="1409487">
                  <a:extLst>
                    <a:ext uri="{9D8B030D-6E8A-4147-A177-3AD203B41FA5}">
                      <a16:colId xmlns:a16="http://schemas.microsoft.com/office/drawing/2014/main" val="1264670197"/>
                    </a:ext>
                  </a:extLst>
                </a:gridCol>
                <a:gridCol w="1409487">
                  <a:extLst>
                    <a:ext uri="{9D8B030D-6E8A-4147-A177-3AD203B41FA5}">
                      <a16:colId xmlns:a16="http://schemas.microsoft.com/office/drawing/2014/main" val="2900861697"/>
                    </a:ext>
                  </a:extLst>
                </a:gridCol>
                <a:gridCol w="1409487">
                  <a:extLst>
                    <a:ext uri="{9D8B030D-6E8A-4147-A177-3AD203B41FA5}">
                      <a16:colId xmlns:a16="http://schemas.microsoft.com/office/drawing/2014/main" val="2953196704"/>
                    </a:ext>
                  </a:extLst>
                </a:gridCol>
                <a:gridCol w="1409487">
                  <a:extLst>
                    <a:ext uri="{9D8B030D-6E8A-4147-A177-3AD203B41FA5}">
                      <a16:colId xmlns:a16="http://schemas.microsoft.com/office/drawing/2014/main" val="669583455"/>
                    </a:ext>
                  </a:extLst>
                </a:gridCol>
              </a:tblGrid>
              <a:tr h="755852">
                <a:tc>
                  <a:txBody>
                    <a:bodyPr/>
                    <a:lstStyle/>
                    <a:p>
                      <a:pPr algn="ctr"/>
                      <a:endParaRPr kumimoji="1" lang="ja-JP" altLang="en-US">
                        <a:latin typeface="+mn-lt"/>
                        <a:ea typeface="MS PGothic" panose="020B0600070205080204" pitchFamily="34" charset="-128"/>
                      </a:endParaRPr>
                    </a:p>
                  </a:txBody>
                  <a:tcPr anchor="ctr"/>
                </a:tc>
                <a:tc>
                  <a:txBody>
                    <a:bodyPr/>
                    <a:lstStyle/>
                    <a:p>
                      <a:pPr algn="ctr"/>
                      <a:r>
                        <a:rPr kumimoji="1" lang="en-US" altLang="ja-JP" b="1">
                          <a:solidFill>
                            <a:schemeClr val="tx2"/>
                          </a:solidFill>
                          <a:latin typeface="+mn-lt"/>
                          <a:ea typeface="MS PGothic" panose="020B0600070205080204" pitchFamily="34" charset="-128"/>
                        </a:rPr>
                        <a:t>9200</a:t>
                      </a:r>
                    </a:p>
                    <a:p>
                      <a:pPr algn="ctr"/>
                      <a:r>
                        <a:rPr kumimoji="1" lang="en-US" altLang="ja-JP" b="1">
                          <a:solidFill>
                            <a:schemeClr val="tx2"/>
                          </a:solidFill>
                          <a:latin typeface="+mn-lt"/>
                          <a:ea typeface="MS PGothic" panose="020B0600070205080204" pitchFamily="34" charset="-128"/>
                        </a:rPr>
                        <a:t>9200L</a:t>
                      </a:r>
                      <a:endParaRPr kumimoji="1" lang="ja-JP" altLang="en-US" b="1">
                        <a:solidFill>
                          <a:schemeClr val="tx2"/>
                        </a:solidFill>
                        <a:latin typeface="+mn-lt"/>
                        <a:ea typeface="MS PGothic" panose="020B0600070205080204" pitchFamily="34" charset="-128"/>
                      </a:endParaRPr>
                    </a:p>
                  </a:txBody>
                  <a:tcPr anchor="ctr"/>
                </a:tc>
                <a:tc>
                  <a:txBody>
                    <a:bodyPr/>
                    <a:lstStyle/>
                    <a:p>
                      <a:pPr algn="ctr"/>
                      <a:r>
                        <a:rPr kumimoji="1" lang="en-US" altLang="ja-JP" b="1">
                          <a:solidFill>
                            <a:schemeClr val="tx2"/>
                          </a:solidFill>
                          <a:latin typeface="+mn-lt"/>
                          <a:ea typeface="MS PGothic" panose="020B0600070205080204" pitchFamily="34" charset="-128"/>
                        </a:rPr>
                        <a:t>9300</a:t>
                      </a:r>
                    </a:p>
                    <a:p>
                      <a:pPr algn="ctr"/>
                      <a:r>
                        <a:rPr kumimoji="1" lang="en-US" altLang="ja-JP" b="1">
                          <a:solidFill>
                            <a:schemeClr val="tx2"/>
                          </a:solidFill>
                          <a:latin typeface="+mn-lt"/>
                          <a:ea typeface="MS PGothic" panose="020B0600070205080204" pitchFamily="34" charset="-128"/>
                        </a:rPr>
                        <a:t>9300L</a:t>
                      </a:r>
                      <a:endParaRPr kumimoji="1" lang="ja-JP" altLang="en-US" b="1">
                        <a:solidFill>
                          <a:schemeClr val="tx2"/>
                        </a:solidFill>
                        <a:latin typeface="+mn-lt"/>
                        <a:ea typeface="MS PGothic" panose="020B0600070205080204" pitchFamily="34" charset="-128"/>
                      </a:endParaRPr>
                    </a:p>
                  </a:txBody>
                  <a:tcPr anchor="ctr"/>
                </a:tc>
                <a:tc>
                  <a:txBody>
                    <a:bodyPr/>
                    <a:lstStyle/>
                    <a:p>
                      <a:pPr algn="ctr"/>
                      <a:r>
                        <a:rPr kumimoji="1" lang="en-US" altLang="ja-JP" b="1">
                          <a:solidFill>
                            <a:schemeClr val="tx2"/>
                          </a:solidFill>
                          <a:latin typeface="+mn-lt"/>
                          <a:ea typeface="MS PGothic" panose="020B0600070205080204" pitchFamily="34" charset="-128"/>
                        </a:rPr>
                        <a:t>9400</a:t>
                      </a:r>
                      <a:endParaRPr kumimoji="1" lang="ja-JP" altLang="en-US" b="1">
                        <a:solidFill>
                          <a:schemeClr val="tx2"/>
                        </a:solidFill>
                        <a:latin typeface="+mn-lt"/>
                        <a:ea typeface="MS PGothic" panose="020B0600070205080204" pitchFamily="34" charset="-128"/>
                      </a:endParaRPr>
                    </a:p>
                  </a:txBody>
                  <a:tcPr anchor="ctr"/>
                </a:tc>
                <a:tc>
                  <a:txBody>
                    <a:bodyPr/>
                    <a:lstStyle/>
                    <a:p>
                      <a:pPr algn="ctr"/>
                      <a:r>
                        <a:rPr kumimoji="1" lang="en-US" altLang="ja-JP" b="1">
                          <a:solidFill>
                            <a:schemeClr val="tx2"/>
                          </a:solidFill>
                          <a:latin typeface="+mn-lt"/>
                          <a:ea typeface="MS PGothic" panose="020B0600070205080204" pitchFamily="34" charset="-128"/>
                        </a:rPr>
                        <a:t>9500</a:t>
                      </a:r>
                    </a:p>
                    <a:p>
                      <a:pPr algn="ctr"/>
                      <a:r>
                        <a:rPr kumimoji="1" lang="en-US" altLang="ja-JP" b="1">
                          <a:solidFill>
                            <a:schemeClr val="tx2"/>
                          </a:solidFill>
                          <a:latin typeface="+mn-lt"/>
                          <a:ea typeface="MS PGothic" panose="020B0600070205080204" pitchFamily="34" charset="-128"/>
                        </a:rPr>
                        <a:t>9500-H</a:t>
                      </a:r>
                      <a:endParaRPr kumimoji="1" lang="ja-JP" altLang="en-US" b="1">
                        <a:solidFill>
                          <a:schemeClr val="tx2"/>
                        </a:solidFill>
                        <a:latin typeface="+mn-lt"/>
                        <a:ea typeface="MS PGothic" panose="020B0600070205080204" pitchFamily="34" charset="-128"/>
                      </a:endParaRPr>
                    </a:p>
                  </a:txBody>
                  <a:tcPr anchor="ctr"/>
                </a:tc>
                <a:tc>
                  <a:txBody>
                    <a:bodyPr/>
                    <a:lstStyle/>
                    <a:p>
                      <a:pPr algn="ctr"/>
                      <a:r>
                        <a:rPr kumimoji="1" lang="en-US" altLang="ja-JP" b="1">
                          <a:solidFill>
                            <a:schemeClr val="tx2"/>
                          </a:solidFill>
                          <a:latin typeface="+mn-lt"/>
                          <a:ea typeface="MS PGothic" panose="020B0600070205080204" pitchFamily="34" charset="-128"/>
                        </a:rPr>
                        <a:t>9600</a:t>
                      </a:r>
                    </a:p>
                  </a:txBody>
                  <a:tcPr anchor="ctr"/>
                </a:tc>
                <a:extLst>
                  <a:ext uri="{0D108BD9-81ED-4DB2-BD59-A6C34878D82A}">
                    <a16:rowId xmlns:a16="http://schemas.microsoft.com/office/drawing/2014/main" val="2062533254"/>
                  </a:ext>
                </a:extLst>
              </a:tr>
              <a:tr h="540953">
                <a:tc>
                  <a:txBody>
                    <a:bodyPr/>
                    <a:lstStyle/>
                    <a:p>
                      <a:r>
                        <a:rPr kumimoji="1" lang="ja-JP" altLang="en-US">
                          <a:latin typeface="+mn-lt"/>
                          <a:ea typeface="MS PGothic" panose="020B0600070205080204" pitchFamily="34" charset="-128"/>
                        </a:rPr>
                        <a:t>サポート</a:t>
                      </a:r>
                    </a:p>
                  </a:txBody>
                  <a:tcPr anchor="ctr"/>
                </a:tc>
                <a:tc>
                  <a:txBody>
                    <a:bodyPr/>
                    <a:lstStyle/>
                    <a:p>
                      <a:pPr marL="0" marR="0" lvl="0" indent="0" algn="ctr" defTabSz="685777" rtl="0" eaLnBrk="1" fontAlgn="auto" latinLnBrk="0" hangingPunct="1">
                        <a:lnSpc>
                          <a:spcPct val="100000"/>
                        </a:lnSpc>
                        <a:spcBef>
                          <a:spcPts val="0"/>
                        </a:spcBef>
                        <a:spcAft>
                          <a:spcPts val="0"/>
                        </a:spcAft>
                        <a:buClrTx/>
                        <a:buSzTx/>
                        <a:buFontTx/>
                        <a:buNone/>
                        <a:tabLst/>
                        <a:defRPr/>
                      </a:pPr>
                      <a:r>
                        <a:rPr kumimoji="1" lang="ja-JP" altLang="en-US" sz="1800">
                          <a:latin typeface="+mn-lt"/>
                          <a:ea typeface="MS PGothic" panose="020B0600070205080204" pitchFamily="34" charset="-128"/>
                        </a:rPr>
                        <a:t>○</a:t>
                      </a:r>
                      <a:endParaRPr kumimoji="1" lang="en-US" altLang="ja-JP" sz="1800">
                        <a:latin typeface="+mn-lt"/>
                        <a:ea typeface="MS PGothic" panose="020B0600070205080204" pitchFamily="34" charset="-128"/>
                      </a:endParaRPr>
                    </a:p>
                  </a:txBody>
                  <a:tcPr anchor="ctr"/>
                </a:tc>
                <a:tc>
                  <a:txBody>
                    <a:bodyPr/>
                    <a:lstStyle/>
                    <a:p>
                      <a:pPr marL="0" marR="0" lvl="0" indent="0" algn="ctr" defTabSz="685777"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a:ln>
                            <a:noFill/>
                          </a:ln>
                          <a:solidFill>
                            <a:srgbClr val="282828"/>
                          </a:solidFill>
                          <a:effectLst/>
                          <a:uLnTx/>
                          <a:uFillTx/>
                          <a:latin typeface="+mn-lt"/>
                          <a:ea typeface="MS PGothic" panose="020B0600070205080204" pitchFamily="34" charset="-128"/>
                          <a:cs typeface="+mn-cs"/>
                        </a:rPr>
                        <a:t>○</a:t>
                      </a:r>
                      <a:endParaRPr kumimoji="1" lang="en-US" altLang="ja-JP" sz="1800" b="0" i="0" u="none" strike="noStrike" kern="1200" cap="none" spc="0" normalizeH="0" baseline="0" noProof="0">
                        <a:ln>
                          <a:noFill/>
                        </a:ln>
                        <a:solidFill>
                          <a:srgbClr val="282828"/>
                        </a:solidFill>
                        <a:effectLst/>
                        <a:uLnTx/>
                        <a:uFillTx/>
                        <a:latin typeface="+mn-lt"/>
                        <a:ea typeface="MS PGothic" panose="020B0600070205080204" pitchFamily="34" charset="-128"/>
                        <a:cs typeface="+mn-cs"/>
                      </a:endParaRPr>
                    </a:p>
                  </a:txBody>
                  <a:tcPr anchor="ctr"/>
                </a:tc>
                <a:tc>
                  <a:txBody>
                    <a:bodyPr/>
                    <a:lstStyle/>
                    <a:p>
                      <a:pPr marL="0" marR="0" lvl="0" indent="0" algn="ctr" defTabSz="685777"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a:ln>
                            <a:noFill/>
                          </a:ln>
                          <a:solidFill>
                            <a:srgbClr val="282828"/>
                          </a:solidFill>
                          <a:effectLst/>
                          <a:uLnTx/>
                          <a:uFillTx/>
                          <a:latin typeface="+mn-lt"/>
                          <a:ea typeface="MS PGothic" panose="020B0600070205080204" pitchFamily="34" charset="-128"/>
                          <a:cs typeface="+mn-cs"/>
                        </a:rPr>
                        <a:t>○</a:t>
                      </a:r>
                      <a:endParaRPr kumimoji="1" lang="en-US" altLang="ja-JP" sz="1800" b="0" i="0" u="none" strike="noStrike" kern="1200" cap="none" spc="0" normalizeH="0" baseline="0" noProof="0">
                        <a:ln>
                          <a:noFill/>
                        </a:ln>
                        <a:solidFill>
                          <a:srgbClr val="282828"/>
                        </a:solidFill>
                        <a:effectLst/>
                        <a:uLnTx/>
                        <a:uFillTx/>
                        <a:latin typeface="+mn-lt"/>
                        <a:ea typeface="MS PGothic" panose="020B0600070205080204" pitchFamily="34" charset="-128"/>
                        <a:cs typeface="+mn-cs"/>
                      </a:endParaRPr>
                    </a:p>
                  </a:txBody>
                  <a:tcPr anchor="ctr"/>
                </a:tc>
                <a:tc>
                  <a:txBody>
                    <a:bodyPr/>
                    <a:lstStyle/>
                    <a:p>
                      <a:pPr marL="0" marR="0" lvl="0" indent="0" algn="ctr" defTabSz="685777"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a:ln>
                            <a:noFill/>
                          </a:ln>
                          <a:solidFill>
                            <a:srgbClr val="282828"/>
                          </a:solidFill>
                          <a:effectLst/>
                          <a:uLnTx/>
                          <a:uFillTx/>
                          <a:latin typeface="+mn-lt"/>
                          <a:ea typeface="MS PGothic" panose="020B0600070205080204" pitchFamily="34" charset="-128"/>
                          <a:cs typeface="+mn-cs"/>
                        </a:rPr>
                        <a:t>○</a:t>
                      </a:r>
                      <a:endParaRPr kumimoji="1" lang="en-US" altLang="ja-JP" sz="1800" b="0" i="0" u="none" strike="noStrike" kern="1200" cap="none" spc="0" normalizeH="0" baseline="0" noProof="0">
                        <a:ln>
                          <a:noFill/>
                        </a:ln>
                        <a:solidFill>
                          <a:srgbClr val="282828"/>
                        </a:solidFill>
                        <a:effectLst/>
                        <a:uLnTx/>
                        <a:uFillTx/>
                        <a:latin typeface="+mn-lt"/>
                        <a:ea typeface="MS PGothic" panose="020B0600070205080204" pitchFamily="34" charset="-128"/>
                        <a:cs typeface="+mn-cs"/>
                      </a:endParaRPr>
                    </a:p>
                  </a:txBody>
                  <a:tcPr anchor="ctr"/>
                </a:tc>
                <a:tc>
                  <a:txBody>
                    <a:bodyPr/>
                    <a:lstStyle/>
                    <a:p>
                      <a:pPr marL="0" marR="0" lvl="0" indent="0" algn="ctr" defTabSz="685777"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a:ln>
                            <a:noFill/>
                          </a:ln>
                          <a:solidFill>
                            <a:srgbClr val="282828"/>
                          </a:solidFill>
                          <a:effectLst/>
                          <a:uLnTx/>
                          <a:uFillTx/>
                          <a:latin typeface="+mn-lt"/>
                          <a:ea typeface="MS PGothic" panose="020B0600070205080204" pitchFamily="34" charset="-128"/>
                          <a:cs typeface="+mn-cs"/>
                        </a:rPr>
                        <a:t>○</a:t>
                      </a:r>
                      <a:endParaRPr kumimoji="1" lang="en-US" altLang="ja-JP" sz="1800" b="0" i="0" u="none" strike="noStrike" kern="1200" cap="none" spc="0" normalizeH="0" baseline="0" noProof="0">
                        <a:ln>
                          <a:noFill/>
                        </a:ln>
                        <a:solidFill>
                          <a:srgbClr val="282828"/>
                        </a:solidFill>
                        <a:effectLst/>
                        <a:uLnTx/>
                        <a:uFillTx/>
                        <a:latin typeface="+mn-lt"/>
                        <a:ea typeface="MS PGothic" panose="020B0600070205080204" pitchFamily="34" charset="-128"/>
                        <a:cs typeface="+mn-cs"/>
                      </a:endParaRPr>
                    </a:p>
                  </a:txBody>
                  <a:tcPr anchor="ctr"/>
                </a:tc>
                <a:extLst>
                  <a:ext uri="{0D108BD9-81ED-4DB2-BD59-A6C34878D82A}">
                    <a16:rowId xmlns:a16="http://schemas.microsoft.com/office/drawing/2014/main" val="3681902262"/>
                  </a:ext>
                </a:extLst>
              </a:tr>
              <a:tr h="540953">
                <a:tc>
                  <a:txBody>
                    <a:bodyPr/>
                    <a:lstStyle/>
                    <a:p>
                      <a:r>
                        <a:rPr kumimoji="1" lang="ja-JP" altLang="en-US">
                          <a:latin typeface="+mn-lt"/>
                          <a:ea typeface="MS PGothic" panose="020B0600070205080204" pitchFamily="34" charset="-128"/>
                        </a:rPr>
                        <a:t>ライセンス</a:t>
                      </a:r>
                    </a:p>
                  </a:txBody>
                  <a:tcPr anchor="ctr"/>
                </a:tc>
                <a:tc>
                  <a:txBody>
                    <a:bodyPr/>
                    <a:lstStyle/>
                    <a:p>
                      <a:pPr marL="0" marR="0" lvl="0" indent="0" algn="l" defTabSz="685777" rtl="0" eaLnBrk="1" fontAlgn="auto" latinLnBrk="0" hangingPunct="1">
                        <a:lnSpc>
                          <a:spcPct val="100000"/>
                        </a:lnSpc>
                        <a:spcBef>
                          <a:spcPts val="0"/>
                        </a:spcBef>
                        <a:spcAft>
                          <a:spcPts val="0"/>
                        </a:spcAft>
                        <a:buClrTx/>
                        <a:buSzTx/>
                        <a:buFontTx/>
                        <a:buNone/>
                        <a:tabLst/>
                        <a:defRPr/>
                      </a:pPr>
                      <a:r>
                        <a:rPr kumimoji="1" lang="en-US" altLang="ja-JP" sz="1200">
                          <a:latin typeface="+mn-lt"/>
                          <a:ea typeface="MS PGothic" panose="020B0600070205080204" pitchFamily="34" charset="-128"/>
                        </a:rPr>
                        <a:t>Network Essentials</a:t>
                      </a:r>
                    </a:p>
                  </a:txBody>
                  <a:tcPr anchor="ctr"/>
                </a:tc>
                <a:tc>
                  <a:txBody>
                    <a:bodyPr/>
                    <a:lstStyle/>
                    <a:p>
                      <a:pPr marL="0" marR="0" lvl="0" indent="0" algn="l" defTabSz="685777"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a:ln>
                            <a:noFill/>
                          </a:ln>
                          <a:solidFill>
                            <a:srgbClr val="282828"/>
                          </a:solidFill>
                          <a:effectLst/>
                          <a:uLnTx/>
                          <a:uFillTx/>
                          <a:latin typeface="+mn-lt"/>
                          <a:ea typeface="MS PGothic" panose="020B0600070205080204" pitchFamily="34" charset="-128"/>
                          <a:cs typeface="+mn-cs"/>
                        </a:rPr>
                        <a:t>Network Essentials</a:t>
                      </a:r>
                    </a:p>
                  </a:txBody>
                  <a:tcPr anchor="ctr"/>
                </a:tc>
                <a:tc>
                  <a:txBody>
                    <a:bodyPr/>
                    <a:lstStyle/>
                    <a:p>
                      <a:pPr marL="0" marR="0" lvl="0" indent="0" algn="l" defTabSz="685777"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a:ln>
                            <a:noFill/>
                          </a:ln>
                          <a:solidFill>
                            <a:srgbClr val="282828"/>
                          </a:solidFill>
                          <a:effectLst/>
                          <a:uLnTx/>
                          <a:uFillTx/>
                          <a:latin typeface="+mn-lt"/>
                          <a:ea typeface="MS PGothic" panose="020B0600070205080204" pitchFamily="34" charset="-128"/>
                          <a:cs typeface="+mn-cs"/>
                        </a:rPr>
                        <a:t>Network Essentials</a:t>
                      </a:r>
                    </a:p>
                  </a:txBody>
                  <a:tcPr anchor="ctr"/>
                </a:tc>
                <a:tc>
                  <a:txBody>
                    <a:bodyPr/>
                    <a:lstStyle/>
                    <a:p>
                      <a:pPr marL="0" marR="0" lvl="0" indent="0" algn="l" defTabSz="685777"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a:ln>
                            <a:noFill/>
                          </a:ln>
                          <a:solidFill>
                            <a:srgbClr val="282828"/>
                          </a:solidFill>
                          <a:effectLst/>
                          <a:uLnTx/>
                          <a:uFillTx/>
                          <a:latin typeface="+mn-lt"/>
                          <a:ea typeface="MS PGothic" panose="020B0600070205080204" pitchFamily="34" charset="-128"/>
                          <a:cs typeface="+mn-cs"/>
                        </a:rPr>
                        <a:t>Network Essentials</a:t>
                      </a:r>
                    </a:p>
                  </a:txBody>
                  <a:tcPr anchor="ctr"/>
                </a:tc>
                <a:tc>
                  <a:txBody>
                    <a:bodyPr/>
                    <a:lstStyle/>
                    <a:p>
                      <a:pPr marL="0" marR="0" lvl="0" indent="0" algn="l" defTabSz="685777"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a:ln>
                            <a:noFill/>
                          </a:ln>
                          <a:solidFill>
                            <a:srgbClr val="282828"/>
                          </a:solidFill>
                          <a:effectLst/>
                          <a:uLnTx/>
                          <a:uFillTx/>
                          <a:latin typeface="+mn-lt"/>
                          <a:ea typeface="MS PGothic" panose="020B0600070205080204" pitchFamily="34" charset="-128"/>
                          <a:cs typeface="+mn-cs"/>
                        </a:rPr>
                        <a:t>Network Essentials</a:t>
                      </a:r>
                    </a:p>
                  </a:txBody>
                  <a:tcPr anchor="ctr"/>
                </a:tc>
                <a:extLst>
                  <a:ext uri="{0D108BD9-81ED-4DB2-BD59-A6C34878D82A}">
                    <a16:rowId xmlns:a16="http://schemas.microsoft.com/office/drawing/2014/main" val="401106239"/>
                  </a:ext>
                </a:extLst>
              </a:tr>
              <a:tr h="540953">
                <a:tc>
                  <a:txBody>
                    <a:bodyPr/>
                    <a:lstStyle/>
                    <a:p>
                      <a:r>
                        <a:rPr kumimoji="1" lang="ja-JP" altLang="en-US">
                          <a:latin typeface="+mn-lt"/>
                          <a:ea typeface="MS PGothic" panose="020B0600070205080204" pitchFamily="34" charset="-128"/>
                        </a:rPr>
                        <a:t>最大チャネル数</a:t>
                      </a:r>
                    </a:p>
                  </a:txBody>
                  <a:tcPr anchor="ctr"/>
                </a:tc>
                <a:tc>
                  <a:txBody>
                    <a:bodyPr/>
                    <a:lstStyle/>
                    <a:p>
                      <a:r>
                        <a:rPr lang="en-US" altLang="ja-JP" dirty="0">
                          <a:latin typeface="+mn-lt"/>
                          <a:ea typeface="MS PGothic" panose="020B0600070205080204" pitchFamily="34" charset="-128"/>
                        </a:rPr>
                        <a:t>48</a:t>
                      </a:r>
                      <a:endParaRPr lang="ja-JP" altLang="en-US">
                        <a:latin typeface="+mn-lt"/>
                        <a:ea typeface="MS PGothic" panose="020B0600070205080204" pitchFamily="34" charset="-128"/>
                      </a:endParaRPr>
                    </a:p>
                  </a:txBody>
                  <a:tcPr anchor="ctr"/>
                </a:tc>
                <a:tc>
                  <a:txBody>
                    <a:bodyPr/>
                    <a:lstStyle/>
                    <a:p>
                      <a:r>
                        <a:rPr lang="en-US" altLang="ja-JP" dirty="0">
                          <a:latin typeface="+mn-lt"/>
                          <a:ea typeface="MS PGothic" panose="020B0600070205080204" pitchFamily="34" charset="-128"/>
                        </a:rPr>
                        <a:t>128</a:t>
                      </a:r>
                      <a:endParaRPr lang="ja-JP" altLang="en-US">
                        <a:latin typeface="+mn-lt"/>
                        <a:ea typeface="MS PGothic" panose="020B0600070205080204" pitchFamily="34" charset="-128"/>
                      </a:endParaRPr>
                    </a:p>
                  </a:txBody>
                  <a:tcPr anchor="ctr"/>
                </a:tc>
                <a:tc>
                  <a:txBody>
                    <a:bodyPr/>
                    <a:lstStyle/>
                    <a:p>
                      <a:r>
                        <a:rPr lang="en-US" altLang="ja-JP" dirty="0">
                          <a:latin typeface="+mn-lt"/>
                          <a:ea typeface="MS PGothic" panose="020B0600070205080204" pitchFamily="34" charset="-128"/>
                        </a:rPr>
                        <a:t>128</a:t>
                      </a:r>
                      <a:endParaRPr lang="ja-JP" altLang="en-US">
                        <a:latin typeface="+mn-lt"/>
                        <a:ea typeface="MS PGothic" panose="020B0600070205080204" pitchFamily="34" charset="-128"/>
                      </a:endParaRPr>
                    </a:p>
                  </a:txBody>
                  <a:tcPr anchor="ctr"/>
                </a:tc>
                <a:tc>
                  <a:txBody>
                    <a:bodyPr/>
                    <a:lstStyle/>
                    <a:p>
                      <a:r>
                        <a:rPr lang="en-US" altLang="ja-JP" dirty="0">
                          <a:latin typeface="+mn-lt"/>
                          <a:ea typeface="MS PGothic" panose="020B0600070205080204" pitchFamily="34" charset="-128"/>
                        </a:rPr>
                        <a:t>128</a:t>
                      </a:r>
                      <a:endParaRPr lang="ja-JP" altLang="en-US">
                        <a:latin typeface="+mn-lt"/>
                        <a:ea typeface="MS PGothic" panose="020B0600070205080204" pitchFamily="34" charset="-128"/>
                      </a:endParaRPr>
                    </a:p>
                  </a:txBody>
                  <a:tcPr anchor="ctr"/>
                </a:tc>
                <a:tc>
                  <a:txBody>
                    <a:bodyPr/>
                    <a:lstStyle/>
                    <a:p>
                      <a:r>
                        <a:rPr lang="en-US" altLang="ja-JP" dirty="0">
                          <a:latin typeface="+mn-lt"/>
                          <a:ea typeface="MS PGothic" panose="020B0600070205080204" pitchFamily="34" charset="-128"/>
                        </a:rPr>
                        <a:t>128</a:t>
                      </a:r>
                      <a:endParaRPr lang="ja-JP" altLang="en-US">
                        <a:latin typeface="+mn-lt"/>
                        <a:ea typeface="MS PGothic" panose="020B0600070205080204" pitchFamily="34" charset="-128"/>
                      </a:endParaRPr>
                    </a:p>
                  </a:txBody>
                  <a:tcPr anchor="ctr"/>
                </a:tc>
                <a:extLst>
                  <a:ext uri="{0D108BD9-81ED-4DB2-BD59-A6C34878D82A}">
                    <a16:rowId xmlns:a16="http://schemas.microsoft.com/office/drawing/2014/main" val="1937932850"/>
                  </a:ext>
                </a:extLst>
              </a:tr>
              <a:tr h="540953">
                <a:tc>
                  <a:txBody>
                    <a:bodyPr/>
                    <a:lstStyle/>
                    <a:p>
                      <a:r>
                        <a:rPr kumimoji="1" lang="ja-JP" altLang="en-US">
                          <a:latin typeface="+mn-lt"/>
                          <a:ea typeface="MS PGothic" panose="020B0600070205080204" pitchFamily="34" charset="-128"/>
                        </a:rPr>
                        <a:t>最大メンバ数</a:t>
                      </a:r>
                    </a:p>
                  </a:txBody>
                  <a:tcPr anchor="ctr"/>
                </a:tc>
                <a:tc>
                  <a:txBody>
                    <a:bodyPr/>
                    <a:lstStyle/>
                    <a:p>
                      <a:r>
                        <a:rPr kumimoji="1" lang="en-US" altLang="ja-JP" err="1">
                          <a:solidFill>
                            <a:schemeClr val="tx1"/>
                          </a:solidFill>
                          <a:latin typeface="+mn-lt"/>
                          <a:ea typeface="MS PGothic" panose="020B0600070205080204" pitchFamily="34" charset="-128"/>
                        </a:rPr>
                        <a:t>PAgP</a:t>
                      </a:r>
                      <a:r>
                        <a:rPr kumimoji="1" lang="en-US" altLang="ja-JP">
                          <a:solidFill>
                            <a:schemeClr val="tx1"/>
                          </a:solidFill>
                          <a:latin typeface="+mn-lt"/>
                          <a:ea typeface="MS PGothic" panose="020B0600070205080204" pitchFamily="34" charset="-128"/>
                        </a:rPr>
                        <a:t>: 8</a:t>
                      </a:r>
                    </a:p>
                    <a:p>
                      <a:r>
                        <a:rPr kumimoji="1" lang="en-US" altLang="ja-JP">
                          <a:solidFill>
                            <a:schemeClr val="tx1"/>
                          </a:solidFill>
                          <a:latin typeface="+mn-lt"/>
                          <a:ea typeface="MS PGothic" panose="020B0600070205080204" pitchFamily="34" charset="-128"/>
                        </a:rPr>
                        <a:t>LACP: 16</a:t>
                      </a:r>
                      <a:endParaRPr kumimoji="1" lang="ja-JP" altLang="en-US">
                        <a:solidFill>
                          <a:schemeClr val="tx1"/>
                        </a:solidFill>
                        <a:latin typeface="+mn-lt"/>
                        <a:ea typeface="MS PGothic" panose="020B0600070205080204" pitchFamily="34" charset="-128"/>
                      </a:endParaRPr>
                    </a:p>
                  </a:txBody>
                  <a:tcPr anchor="ctr"/>
                </a:tc>
                <a:tc>
                  <a:txBody>
                    <a:bodyPr/>
                    <a:lstStyle/>
                    <a:p>
                      <a:r>
                        <a:rPr kumimoji="1" lang="en-US" altLang="ja-JP" err="1">
                          <a:solidFill>
                            <a:schemeClr val="tx1"/>
                          </a:solidFill>
                          <a:latin typeface="+mn-lt"/>
                          <a:ea typeface="MS PGothic" panose="020B0600070205080204" pitchFamily="34" charset="-128"/>
                        </a:rPr>
                        <a:t>PAgP</a:t>
                      </a:r>
                      <a:r>
                        <a:rPr kumimoji="1" lang="en-US" altLang="ja-JP">
                          <a:solidFill>
                            <a:schemeClr val="tx1"/>
                          </a:solidFill>
                          <a:latin typeface="+mn-lt"/>
                          <a:ea typeface="MS PGothic" panose="020B0600070205080204" pitchFamily="34" charset="-128"/>
                        </a:rPr>
                        <a:t>: 8</a:t>
                      </a:r>
                    </a:p>
                    <a:p>
                      <a:r>
                        <a:rPr kumimoji="1" lang="en-US" altLang="ja-JP">
                          <a:solidFill>
                            <a:schemeClr val="tx1"/>
                          </a:solidFill>
                          <a:latin typeface="+mn-lt"/>
                          <a:ea typeface="MS PGothic" panose="020B0600070205080204" pitchFamily="34" charset="-128"/>
                        </a:rPr>
                        <a:t>LACP: 16</a:t>
                      </a:r>
                      <a:endParaRPr kumimoji="1" lang="ja-JP" altLang="en-US">
                        <a:solidFill>
                          <a:schemeClr val="tx1"/>
                        </a:solidFill>
                        <a:latin typeface="+mn-lt"/>
                        <a:ea typeface="MS PGothic" panose="020B0600070205080204" pitchFamily="34" charset="-128"/>
                      </a:endParaRPr>
                    </a:p>
                  </a:txBody>
                  <a:tcPr anchor="ctr"/>
                </a:tc>
                <a:tc>
                  <a:txBody>
                    <a:bodyPr/>
                    <a:lstStyle/>
                    <a:p>
                      <a:r>
                        <a:rPr kumimoji="1" lang="en-US" altLang="ja-JP" err="1">
                          <a:solidFill>
                            <a:schemeClr val="tx1"/>
                          </a:solidFill>
                          <a:latin typeface="+mn-lt"/>
                          <a:ea typeface="MS PGothic" panose="020B0600070205080204" pitchFamily="34" charset="-128"/>
                        </a:rPr>
                        <a:t>PAgP</a:t>
                      </a:r>
                      <a:r>
                        <a:rPr kumimoji="1" lang="en-US" altLang="ja-JP">
                          <a:solidFill>
                            <a:schemeClr val="tx1"/>
                          </a:solidFill>
                          <a:latin typeface="+mn-lt"/>
                          <a:ea typeface="MS PGothic" panose="020B0600070205080204" pitchFamily="34" charset="-128"/>
                        </a:rPr>
                        <a:t>: 8</a:t>
                      </a:r>
                    </a:p>
                    <a:p>
                      <a:r>
                        <a:rPr kumimoji="1" lang="en-US" altLang="ja-JP">
                          <a:solidFill>
                            <a:schemeClr val="tx1"/>
                          </a:solidFill>
                          <a:latin typeface="+mn-lt"/>
                          <a:ea typeface="MS PGothic" panose="020B0600070205080204" pitchFamily="34" charset="-128"/>
                        </a:rPr>
                        <a:t>LACP: 16</a:t>
                      </a:r>
                      <a:endParaRPr kumimoji="1" lang="ja-JP" altLang="en-US">
                        <a:solidFill>
                          <a:schemeClr val="tx1"/>
                        </a:solidFill>
                        <a:latin typeface="+mn-lt"/>
                        <a:ea typeface="MS PGothic" panose="020B0600070205080204" pitchFamily="34" charset="-128"/>
                      </a:endParaRPr>
                    </a:p>
                  </a:txBody>
                  <a:tcPr anchor="ctr"/>
                </a:tc>
                <a:tc>
                  <a:txBody>
                    <a:bodyPr/>
                    <a:lstStyle/>
                    <a:p>
                      <a:r>
                        <a:rPr kumimoji="1" lang="en-US" altLang="ja-JP" err="1">
                          <a:solidFill>
                            <a:schemeClr val="tx1"/>
                          </a:solidFill>
                          <a:latin typeface="+mn-lt"/>
                          <a:ea typeface="MS PGothic" panose="020B0600070205080204" pitchFamily="34" charset="-128"/>
                        </a:rPr>
                        <a:t>PAgP</a:t>
                      </a:r>
                      <a:r>
                        <a:rPr kumimoji="1" lang="en-US" altLang="ja-JP">
                          <a:solidFill>
                            <a:schemeClr val="tx1"/>
                          </a:solidFill>
                          <a:latin typeface="+mn-lt"/>
                          <a:ea typeface="MS PGothic" panose="020B0600070205080204" pitchFamily="34" charset="-128"/>
                        </a:rPr>
                        <a:t>: 8</a:t>
                      </a:r>
                    </a:p>
                    <a:p>
                      <a:r>
                        <a:rPr kumimoji="1" lang="en-US" altLang="ja-JP">
                          <a:solidFill>
                            <a:schemeClr val="tx1"/>
                          </a:solidFill>
                          <a:latin typeface="+mn-lt"/>
                          <a:ea typeface="MS PGothic" panose="020B0600070205080204" pitchFamily="34" charset="-128"/>
                        </a:rPr>
                        <a:t>LACP: 16</a:t>
                      </a:r>
                      <a:endParaRPr kumimoji="1" lang="ja-JP" altLang="en-US">
                        <a:solidFill>
                          <a:schemeClr val="tx1"/>
                        </a:solidFill>
                        <a:latin typeface="+mn-lt"/>
                        <a:ea typeface="MS PGothic" panose="020B0600070205080204" pitchFamily="34" charset="-128"/>
                      </a:endParaRPr>
                    </a:p>
                  </a:txBody>
                  <a:tcPr anchor="ctr"/>
                </a:tc>
                <a:tc>
                  <a:txBody>
                    <a:bodyPr/>
                    <a:lstStyle/>
                    <a:p>
                      <a:r>
                        <a:rPr kumimoji="1" lang="en-US" altLang="ja-JP" dirty="0" err="1">
                          <a:solidFill>
                            <a:schemeClr val="tx1"/>
                          </a:solidFill>
                          <a:latin typeface="+mn-lt"/>
                          <a:ea typeface="MS PGothic" panose="020B0600070205080204" pitchFamily="34" charset="-128"/>
                        </a:rPr>
                        <a:t>PAgP</a:t>
                      </a:r>
                      <a:r>
                        <a:rPr kumimoji="1" lang="en-US" altLang="ja-JP" dirty="0">
                          <a:solidFill>
                            <a:schemeClr val="tx1"/>
                          </a:solidFill>
                          <a:latin typeface="+mn-lt"/>
                          <a:ea typeface="MS PGothic" panose="020B0600070205080204" pitchFamily="34" charset="-128"/>
                        </a:rPr>
                        <a:t>: 8</a:t>
                      </a:r>
                    </a:p>
                    <a:p>
                      <a:r>
                        <a:rPr kumimoji="1" lang="en-US" altLang="ja-JP" dirty="0">
                          <a:solidFill>
                            <a:schemeClr val="tx1"/>
                          </a:solidFill>
                          <a:latin typeface="+mn-lt"/>
                          <a:ea typeface="MS PGothic" panose="020B0600070205080204" pitchFamily="34" charset="-128"/>
                        </a:rPr>
                        <a:t>LACP: 16</a:t>
                      </a:r>
                      <a:endParaRPr kumimoji="1" lang="ja-JP" altLang="en-US">
                        <a:solidFill>
                          <a:schemeClr val="tx1"/>
                        </a:solidFill>
                        <a:latin typeface="+mn-lt"/>
                        <a:ea typeface="MS PGothic" panose="020B0600070205080204" pitchFamily="34" charset="-128"/>
                      </a:endParaRPr>
                    </a:p>
                  </a:txBody>
                  <a:tcPr anchor="ctr"/>
                </a:tc>
                <a:extLst>
                  <a:ext uri="{0D108BD9-81ED-4DB2-BD59-A6C34878D82A}">
                    <a16:rowId xmlns:a16="http://schemas.microsoft.com/office/drawing/2014/main" val="962139411"/>
                  </a:ext>
                </a:extLst>
              </a:tr>
            </a:tbl>
          </a:graphicData>
        </a:graphic>
      </p:graphicFrame>
      <p:sp>
        <p:nvSpPr>
          <p:cNvPr id="10" name="Text Placeholder 5">
            <a:extLst>
              <a:ext uri="{FF2B5EF4-FFF2-40B4-BE49-F238E27FC236}">
                <a16:creationId xmlns:a16="http://schemas.microsoft.com/office/drawing/2014/main" id="{6020CB26-D836-904A-9677-F7563AF654A9}"/>
              </a:ext>
            </a:extLst>
          </p:cNvPr>
          <p:cNvSpPr txBox="1">
            <a:spLocks/>
          </p:cNvSpPr>
          <p:nvPr/>
        </p:nvSpPr>
        <p:spPr>
          <a:xfrm>
            <a:off x="533400" y="60960"/>
            <a:ext cx="7084679" cy="326233"/>
          </a:xfrm>
          <a:prstGeom prst="rect">
            <a:avLst/>
          </a:prstGeom>
        </p:spPr>
        <p:txBody>
          <a:bodyPr wrap="square" lIns="91420" tIns="45710" rIns="91420" bIns="45710" anchor="b" anchorCtr="0">
            <a:noAutofit/>
          </a:bodyPr>
          <a:lstStyle>
            <a:lvl1pPr marL="169863" indent="-169863" algn="l" defTabSz="603575" rtl="0" eaLnBrk="1" fontAlgn="base" hangingPunct="1">
              <a:lnSpc>
                <a:spcPct val="100000"/>
              </a:lnSpc>
              <a:spcBef>
                <a:spcPct val="50000"/>
              </a:spcBef>
              <a:spcAft>
                <a:spcPct val="0"/>
              </a:spcAft>
              <a:buClr>
                <a:schemeClr val="tx2"/>
              </a:buClr>
              <a:buSzPct val="90000"/>
              <a:buFont typeface="Arial" charset="0"/>
              <a:buNone/>
              <a:defRPr lang="en-US" sz="1400" b="0" i="0" kern="1200">
                <a:solidFill>
                  <a:schemeClr val="tx1"/>
                </a:solidFill>
                <a:latin typeface="+mn-lt"/>
                <a:ea typeface="ＭＳ Ｐゴシック" charset="0"/>
                <a:cs typeface="CiscoSans ExtraLight"/>
              </a:defRPr>
            </a:lvl1pPr>
            <a:lvl2pPr marL="358775" indent="-215900" algn="l" defTabSz="684213" rtl="0" eaLnBrk="1" fontAlgn="base" hangingPunct="1">
              <a:lnSpc>
                <a:spcPct val="95000"/>
              </a:lnSpc>
              <a:spcBef>
                <a:spcPts val="600"/>
              </a:spcBef>
              <a:spcAft>
                <a:spcPct val="0"/>
              </a:spcAft>
              <a:buClr>
                <a:schemeClr val="tx2"/>
              </a:buClr>
              <a:buFont typeface="Arial" pitchFamily="34" charset="0"/>
              <a:buNone/>
              <a:defRPr lang="en-US" sz="1100" kern="1200">
                <a:solidFill>
                  <a:schemeClr val="tx1"/>
                </a:solidFill>
                <a:latin typeface="+mn-lt"/>
                <a:ea typeface="ＭＳ Ｐゴシック" charset="0"/>
                <a:cs typeface="CiscoSans"/>
              </a:defRPr>
            </a:lvl2pPr>
            <a:lvl3pPr marL="431800" indent="-169863" algn="l" defTabSz="684213" rtl="0" eaLnBrk="1" fontAlgn="base" hangingPunct="1">
              <a:lnSpc>
                <a:spcPct val="95000"/>
              </a:lnSpc>
              <a:spcBef>
                <a:spcPts val="625"/>
              </a:spcBef>
              <a:spcAft>
                <a:spcPct val="0"/>
              </a:spcAft>
              <a:buFont typeface="Arial" pitchFamily="34" charset="0"/>
              <a:buNone/>
              <a:defRPr lang="en-US" sz="1100" kern="1200">
                <a:solidFill>
                  <a:schemeClr val="tx1"/>
                </a:solidFill>
                <a:latin typeface="+mn-lt"/>
                <a:ea typeface="ＭＳ Ｐゴシック" charset="0"/>
                <a:cs typeface="CiscoSans"/>
              </a:defRPr>
            </a:lvl3pPr>
            <a:lvl4pPr marL="503238" indent="-169863" algn="l" defTabSz="684213" rtl="0" eaLnBrk="1" fontAlgn="base" hangingPunct="1">
              <a:lnSpc>
                <a:spcPct val="95000"/>
              </a:lnSpc>
              <a:spcBef>
                <a:spcPts val="625"/>
              </a:spcBef>
              <a:spcAft>
                <a:spcPct val="0"/>
              </a:spcAft>
              <a:buFont typeface="Arial" pitchFamily="34" charset="0"/>
              <a:buNone/>
              <a:defRPr lang="en-US" sz="1100" kern="1200">
                <a:solidFill>
                  <a:schemeClr val="tx1"/>
                </a:solidFill>
                <a:latin typeface="+mn-lt"/>
                <a:ea typeface="ＭＳ Ｐゴシック" charset="0"/>
                <a:cs typeface="CiscoSans"/>
              </a:defRPr>
            </a:lvl4pPr>
            <a:lvl5pPr marL="574675" indent="-169863" algn="l" defTabSz="684213" rtl="0" eaLnBrk="1" fontAlgn="base" hangingPunct="1">
              <a:lnSpc>
                <a:spcPct val="95000"/>
              </a:lnSpc>
              <a:spcBef>
                <a:spcPts val="625"/>
              </a:spcBef>
              <a:spcAft>
                <a:spcPct val="0"/>
              </a:spcAft>
              <a:buFont typeface="Arial" pitchFamily="34" charset="0"/>
              <a:buNone/>
              <a:defRPr lang="en-US" sz="1100" kern="1200">
                <a:solidFill>
                  <a:schemeClr val="tx1"/>
                </a:solidFill>
                <a:latin typeface="+mn-lt"/>
                <a:ea typeface="ＭＳ Ｐゴシック" charset="0"/>
                <a:cs typeface="CiscoSans"/>
              </a:defRPr>
            </a:lvl5pPr>
            <a:lvl6pPr marL="863856" indent="-171445" algn="l" defTabSz="685777" rtl="0" eaLnBrk="1" latinLnBrk="0" hangingPunct="1">
              <a:spcBef>
                <a:spcPts val="600"/>
              </a:spcBef>
              <a:buFont typeface="Arial" pitchFamily="34" charset="0"/>
              <a:buChar char="•"/>
              <a:defRPr sz="900" kern="1200" baseline="0">
                <a:solidFill>
                  <a:schemeClr val="tx1"/>
                </a:solidFill>
                <a:latin typeface="+mn-lt"/>
                <a:ea typeface="+mn-ea"/>
                <a:cs typeface="+mn-cs"/>
              </a:defRPr>
            </a:lvl6pPr>
            <a:lvl7pPr marL="935844" indent="-171422" algn="l" defTabSz="685777" rtl="0" eaLnBrk="1" latinLnBrk="0" hangingPunct="1">
              <a:spcBef>
                <a:spcPts val="600"/>
              </a:spcBef>
              <a:buFont typeface="Arial" pitchFamily="34" charset="0"/>
              <a:buChar char="•"/>
              <a:defRPr sz="800" kern="1200" baseline="0">
                <a:solidFill>
                  <a:schemeClr val="tx1"/>
                </a:solidFill>
                <a:latin typeface="+mn-lt"/>
                <a:ea typeface="+mn-ea"/>
                <a:cs typeface="+mn-cs"/>
              </a:defRPr>
            </a:lvl7pPr>
            <a:lvl8pPr marL="2400220" indent="0" algn="l" defTabSz="685777" rtl="0" eaLnBrk="1" latinLnBrk="0" hangingPunct="1">
              <a:spcBef>
                <a:spcPct val="20000"/>
              </a:spcBef>
              <a:buFont typeface="Arial" pitchFamily="34" charset="0"/>
              <a:buNone/>
              <a:defRPr sz="1500" kern="1200">
                <a:solidFill>
                  <a:schemeClr val="tx1"/>
                </a:solidFill>
                <a:latin typeface="+mn-lt"/>
                <a:ea typeface="+mn-ea"/>
                <a:cs typeface="+mn-cs"/>
              </a:defRPr>
            </a:lvl8pPr>
            <a:lvl9pPr marL="2914553" indent="-171445" algn="l" defTabSz="685777" rtl="0" eaLnBrk="1" latinLnBrk="0" hangingPunct="1">
              <a:spcBef>
                <a:spcPct val="20000"/>
              </a:spcBef>
              <a:buFont typeface="Arial" pitchFamily="34" charset="0"/>
              <a:buChar char="•"/>
              <a:defRPr sz="1500" kern="1200">
                <a:solidFill>
                  <a:schemeClr val="tx1"/>
                </a:solidFill>
                <a:latin typeface="+mn-lt"/>
                <a:ea typeface="+mn-ea"/>
                <a:cs typeface="+mn-cs"/>
              </a:defRPr>
            </a:lvl9pPr>
          </a:lstStyle>
          <a:p>
            <a:r>
              <a:rPr kumimoji="1" lang="en-US" altLang="ja-JP">
                <a:ea typeface="MS PGothic" panose="020B0600070205080204" pitchFamily="34" charset="-128"/>
              </a:rPr>
              <a:t>3.3  Basic L2/L3</a:t>
            </a:r>
            <a:endParaRPr lang="en-US">
              <a:ea typeface="MS PGothic" panose="020B0600070205080204" pitchFamily="34" charset="-128"/>
            </a:endParaRPr>
          </a:p>
        </p:txBody>
      </p:sp>
      <p:sp>
        <p:nvSpPr>
          <p:cNvPr id="7" name="Slide Number Placeholder 4">
            <a:extLst>
              <a:ext uri="{FF2B5EF4-FFF2-40B4-BE49-F238E27FC236}">
                <a16:creationId xmlns:a16="http://schemas.microsoft.com/office/drawing/2014/main" id="{C410666F-ACF5-9541-AD5B-0AD135E0721F}"/>
              </a:ext>
            </a:extLst>
          </p:cNvPr>
          <p:cNvSpPr>
            <a:spLocks noGrp="1"/>
          </p:cNvSpPr>
          <p:nvPr>
            <p:ph type="sldNum" sz="quarter" idx="4294967295"/>
          </p:nvPr>
        </p:nvSpPr>
        <p:spPr>
          <a:xfrm>
            <a:off x="8648700" y="4884738"/>
            <a:ext cx="495300" cy="274637"/>
          </a:xfrm>
          <a:prstGeom prst="rect">
            <a:avLst/>
          </a:prstGeom>
        </p:spPr>
        <p:txBody>
          <a:bodyPr>
            <a:noAutofit/>
          </a:bodyPr>
          <a:lstStyle/>
          <a:p>
            <a:fld id="{3945D0FD-48F1-4D72-80C5-FFB60B92A834}" type="slidenum">
              <a:rPr lang="en-US" sz="900" smtClean="0">
                <a:latin typeface="+mn-lt"/>
                <a:ea typeface="MS PGothic" panose="020B0600070205080204" pitchFamily="34" charset="-128"/>
              </a:rPr>
              <a:pPr/>
              <a:t>204</a:t>
            </a:fld>
            <a:endParaRPr lang="en-US" sz="900">
              <a:latin typeface="+mn-lt"/>
              <a:ea typeface="MS PGothic" panose="020B0600070205080204" pitchFamily="34" charset="-128"/>
            </a:endParaRPr>
          </a:p>
        </p:txBody>
      </p:sp>
    </p:spTree>
    <p:extLst>
      <p:ext uri="{BB962C8B-B14F-4D97-AF65-F5344CB8AC3E}">
        <p14:creationId xmlns:p14="http://schemas.microsoft.com/office/powerpoint/2010/main" val="2899394284"/>
      </p:ext>
    </p:extLst>
  </p:cSld>
  <p:clrMapOvr>
    <a:masterClrMapping/>
  </p:clrMapOvr>
</p:sld>
</file>

<file path=ppt/slides/slide2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タイトル 3">
            <a:extLst>
              <a:ext uri="{FF2B5EF4-FFF2-40B4-BE49-F238E27FC236}">
                <a16:creationId xmlns:a16="http://schemas.microsoft.com/office/drawing/2014/main" id="{0D1C6D18-5C42-4BC7-8870-5BD4F5953C8C}"/>
              </a:ext>
            </a:extLst>
          </p:cNvPr>
          <p:cNvSpPr>
            <a:spLocks noGrp="1"/>
          </p:cNvSpPr>
          <p:nvPr>
            <p:ph type="title"/>
          </p:nvPr>
        </p:nvSpPr>
        <p:spPr/>
        <p:txBody>
          <a:bodyPr>
            <a:noAutofit/>
          </a:bodyPr>
          <a:lstStyle/>
          <a:p>
            <a:r>
              <a:rPr kumimoji="1" lang="en-US" altLang="ja-JP">
                <a:latin typeface="+mn-lt"/>
                <a:ea typeface="MS PGothic" panose="020B0600070205080204" pitchFamily="34" charset="-128"/>
              </a:rPr>
              <a:t>VTP (VLAN </a:t>
            </a:r>
            <a:r>
              <a:rPr kumimoji="1" lang="en-US" altLang="ja-JP" err="1">
                <a:latin typeface="+mn-lt"/>
                <a:ea typeface="MS PGothic" panose="020B0600070205080204" pitchFamily="34" charset="-128"/>
              </a:rPr>
              <a:t>Trunking</a:t>
            </a:r>
            <a:r>
              <a:rPr kumimoji="1" lang="en-US" altLang="ja-JP">
                <a:latin typeface="+mn-lt"/>
                <a:ea typeface="MS PGothic" panose="020B0600070205080204" pitchFamily="34" charset="-128"/>
              </a:rPr>
              <a:t> Protocol)</a:t>
            </a:r>
            <a:endParaRPr kumimoji="1" lang="ja-JP" altLang="en-US">
              <a:latin typeface="+mn-lt"/>
              <a:ea typeface="MS PGothic" panose="020B0600070205080204" pitchFamily="34" charset="-128"/>
            </a:endParaRPr>
          </a:p>
        </p:txBody>
      </p:sp>
      <p:sp>
        <p:nvSpPr>
          <p:cNvPr id="3" name="テキスト プレースホルダー 2">
            <a:extLst>
              <a:ext uri="{FF2B5EF4-FFF2-40B4-BE49-F238E27FC236}">
                <a16:creationId xmlns:a16="http://schemas.microsoft.com/office/drawing/2014/main" id="{AB6E52CB-7F7D-483A-B50F-D30216C4C8E8}"/>
              </a:ext>
            </a:extLst>
          </p:cNvPr>
          <p:cNvSpPr>
            <a:spLocks noGrp="1"/>
          </p:cNvSpPr>
          <p:nvPr>
            <p:ph type="body" sz="quarter" idx="11"/>
          </p:nvPr>
        </p:nvSpPr>
        <p:spPr>
          <a:xfrm>
            <a:off x="4565650" y="988422"/>
            <a:ext cx="4349749" cy="3389312"/>
          </a:xfrm>
          <a:prstGeom prst="rect">
            <a:avLst/>
          </a:prstGeom>
        </p:spPr>
        <p:txBody>
          <a:bodyPr anchor="t">
            <a:noAutofit/>
          </a:bodyPr>
          <a:lstStyle/>
          <a:p>
            <a:pPr marL="171450" indent="-171450">
              <a:lnSpc>
                <a:spcPct val="150000"/>
              </a:lnSpc>
              <a:buClrTx/>
              <a:buSzPct val="100000"/>
              <a:buFont typeface="Arial" panose="020B0604020202020204" pitchFamily="34" charset="0"/>
              <a:buChar char="•"/>
            </a:pPr>
            <a:r>
              <a:rPr lang="ja-JP" altLang="en-US" sz="1200">
                <a:solidFill>
                  <a:schemeClr val="tx1"/>
                </a:solidFill>
                <a:ea typeface="MS PGothic" panose="020B0600070205080204" pitchFamily="34" charset="-128"/>
              </a:rPr>
              <a:t>ネットワークを構成する複数のスイッチにわたり、</a:t>
            </a:r>
            <a:r>
              <a:rPr lang="en-US" altLang="ja-JP" sz="1200">
                <a:solidFill>
                  <a:schemeClr val="tx1"/>
                </a:solidFill>
                <a:ea typeface="MS PGothic" panose="020B0600070205080204" pitchFamily="34" charset="-128"/>
              </a:rPr>
              <a:t>VLAN </a:t>
            </a:r>
            <a:r>
              <a:rPr lang="ja-JP" altLang="en-US" sz="1200">
                <a:solidFill>
                  <a:schemeClr val="tx1"/>
                </a:solidFill>
                <a:ea typeface="MS PGothic" panose="020B0600070205080204" pitchFamily="34" charset="-128"/>
              </a:rPr>
              <a:t>の追加、削除、名前の変更を集中管理することで、</a:t>
            </a:r>
            <a:r>
              <a:rPr lang="en-US" altLang="ja-JP" sz="1200">
                <a:solidFill>
                  <a:schemeClr val="tx1"/>
                </a:solidFill>
                <a:ea typeface="MS PGothic" panose="020B0600070205080204" pitchFamily="34" charset="-128"/>
              </a:rPr>
              <a:t>VLAN </a:t>
            </a:r>
            <a:r>
              <a:rPr lang="ja-JP" altLang="en-US" sz="1200">
                <a:solidFill>
                  <a:schemeClr val="tx1"/>
                </a:solidFill>
                <a:ea typeface="MS PGothic" panose="020B0600070205080204" pitchFamily="34" charset="-128"/>
              </a:rPr>
              <a:t>設定の整合性を維持するためのプロトコルです。</a:t>
            </a:r>
            <a:endParaRPr lang="en-US" altLang="ja-JP" sz="1200">
              <a:solidFill>
                <a:schemeClr val="tx1"/>
              </a:solidFill>
              <a:ea typeface="MS PGothic" panose="020B0600070205080204" pitchFamily="34" charset="-128"/>
            </a:endParaRPr>
          </a:p>
          <a:p>
            <a:pPr marL="171450" indent="-171450">
              <a:lnSpc>
                <a:spcPct val="150000"/>
              </a:lnSpc>
              <a:spcBef>
                <a:spcPct val="40000"/>
              </a:spcBef>
              <a:buClrTx/>
              <a:buSzPct val="100000"/>
              <a:buFont typeface="Arial" panose="020B0604020202020204" pitchFamily="34" charset="0"/>
              <a:buChar char="•"/>
            </a:pPr>
            <a:r>
              <a:rPr lang="en-US" altLang="ja-JP" sz="1200">
                <a:solidFill>
                  <a:schemeClr val="tx1"/>
                </a:solidFill>
                <a:ea typeface="MS PGothic" panose="020B0600070205080204" pitchFamily="34" charset="-128"/>
              </a:rPr>
              <a:t>Trunk </a:t>
            </a:r>
            <a:r>
              <a:rPr lang="ja-JP" altLang="en-US" sz="1200">
                <a:solidFill>
                  <a:schemeClr val="tx1"/>
                </a:solidFill>
                <a:ea typeface="MS PGothic" panose="020B0600070205080204" pitchFamily="34" charset="-128"/>
              </a:rPr>
              <a:t>リンクでのみ動作します。</a:t>
            </a:r>
            <a:endParaRPr lang="en-US" altLang="ja-JP" sz="1200">
              <a:solidFill>
                <a:schemeClr val="tx1"/>
              </a:solidFill>
              <a:ea typeface="MS PGothic" panose="020B0600070205080204" pitchFamily="34" charset="-128"/>
            </a:endParaRPr>
          </a:p>
          <a:p>
            <a:pPr marL="171450" indent="-171450">
              <a:lnSpc>
                <a:spcPct val="150000"/>
              </a:lnSpc>
              <a:spcBef>
                <a:spcPct val="40000"/>
              </a:spcBef>
              <a:buClrTx/>
              <a:buSzPct val="100000"/>
              <a:buFont typeface="Arial" panose="020B0604020202020204" pitchFamily="34" charset="0"/>
              <a:buChar char="•"/>
            </a:pPr>
            <a:r>
              <a:rPr lang="en-US" altLang="ja-JP" sz="1200">
                <a:solidFill>
                  <a:schemeClr val="tx1"/>
                </a:solidFill>
                <a:ea typeface="MS PGothic" panose="020B0600070205080204" pitchFamily="34" charset="-128"/>
              </a:rPr>
              <a:t>VTP Version 3 </a:t>
            </a:r>
            <a:r>
              <a:rPr lang="ja-JP" altLang="en-US" sz="1200">
                <a:solidFill>
                  <a:schemeClr val="tx1"/>
                </a:solidFill>
                <a:ea typeface="MS PGothic" panose="020B0600070205080204" pitchFamily="34" charset="-128"/>
              </a:rPr>
              <a:t>から認証、拡張 </a:t>
            </a:r>
            <a:r>
              <a:rPr lang="en-US" altLang="ja-JP" sz="1200">
                <a:solidFill>
                  <a:schemeClr val="tx1"/>
                </a:solidFill>
                <a:ea typeface="MS PGothic" panose="020B0600070205080204" pitchFamily="34" charset="-128"/>
              </a:rPr>
              <a:t>VLAN</a:t>
            </a:r>
            <a:r>
              <a:rPr lang="ja-JP" altLang="en-US" sz="1200">
                <a:solidFill>
                  <a:schemeClr val="tx1"/>
                </a:solidFill>
                <a:ea typeface="MS PGothic" panose="020B0600070205080204" pitchFamily="34" charset="-128"/>
              </a:rPr>
              <a:t>（</a:t>
            </a:r>
            <a:r>
              <a:rPr lang="en-US" altLang="ja-JP" sz="1200">
                <a:solidFill>
                  <a:schemeClr val="tx1"/>
                </a:solidFill>
                <a:ea typeface="MS PGothic" panose="020B0600070205080204" pitchFamily="34" charset="-128"/>
              </a:rPr>
              <a:t>VLAN ID </a:t>
            </a:r>
            <a:r>
              <a:rPr lang="ja-JP" altLang="en-US" sz="1200">
                <a:solidFill>
                  <a:schemeClr val="tx1"/>
                </a:solidFill>
                <a:ea typeface="MS PGothic" panose="020B0600070205080204" pitchFamily="34" charset="-128"/>
              </a:rPr>
              <a:t>が </a:t>
            </a:r>
            <a:r>
              <a:rPr lang="en-US" altLang="ja-JP" sz="1200">
                <a:solidFill>
                  <a:schemeClr val="tx1"/>
                </a:solidFill>
                <a:ea typeface="MS PGothic" panose="020B0600070205080204" pitchFamily="34" charset="-128"/>
              </a:rPr>
              <a:t>4094 </a:t>
            </a:r>
            <a:r>
              <a:rPr lang="ja-JP" altLang="en-US" sz="1200">
                <a:solidFill>
                  <a:schemeClr val="tx1"/>
                </a:solidFill>
                <a:ea typeface="MS PGothic" panose="020B0600070205080204" pitchFamily="34" charset="-128"/>
              </a:rPr>
              <a:t>まで） をサポートします。</a:t>
            </a:r>
            <a:endParaRPr lang="en-US" altLang="ja-JP" sz="1200">
              <a:solidFill>
                <a:schemeClr val="tx1"/>
              </a:solidFill>
              <a:ea typeface="MS PGothic" panose="020B0600070205080204" pitchFamily="34" charset="-128"/>
            </a:endParaRPr>
          </a:p>
          <a:p>
            <a:pPr marL="171450" indent="-171450">
              <a:lnSpc>
                <a:spcPct val="150000"/>
              </a:lnSpc>
              <a:spcBef>
                <a:spcPct val="40000"/>
              </a:spcBef>
              <a:buClrTx/>
              <a:buSzPct val="100000"/>
              <a:buFont typeface="Arial" panose="020B0604020202020204" pitchFamily="34" charset="0"/>
              <a:buChar char="•"/>
            </a:pPr>
            <a:r>
              <a:rPr lang="en-US" altLang="ja-JP" sz="1200">
                <a:solidFill>
                  <a:schemeClr val="tx1"/>
                </a:solidFill>
                <a:ea typeface="MS PGothic" panose="020B0600070205080204" pitchFamily="34" charset="-128"/>
              </a:rPr>
              <a:t>4 </a:t>
            </a:r>
            <a:r>
              <a:rPr lang="ja-JP" altLang="en-US" sz="1200">
                <a:solidFill>
                  <a:schemeClr val="tx1"/>
                </a:solidFill>
                <a:ea typeface="MS PGothic" panose="020B0600070205080204" pitchFamily="34" charset="-128"/>
              </a:rPr>
              <a:t>つのモード</a:t>
            </a:r>
            <a:r>
              <a:rPr lang="en-US" altLang="ja-JP" sz="1200">
                <a:solidFill>
                  <a:schemeClr val="tx1"/>
                </a:solidFill>
                <a:ea typeface="MS PGothic" panose="020B0600070205080204" pitchFamily="34" charset="-128"/>
              </a:rPr>
              <a:t>:</a:t>
            </a:r>
          </a:p>
          <a:p>
            <a:pPr lvl="1">
              <a:lnSpc>
                <a:spcPct val="150000"/>
              </a:lnSpc>
              <a:spcBef>
                <a:spcPct val="40000"/>
              </a:spcBef>
            </a:pPr>
            <a:r>
              <a:rPr lang="en-US" altLang="ja-JP" b="1">
                <a:solidFill>
                  <a:schemeClr val="tx2"/>
                </a:solidFill>
                <a:ea typeface="MS PGothic" panose="020B0600070205080204" pitchFamily="34" charset="-128"/>
              </a:rPr>
              <a:t>Server</a:t>
            </a:r>
            <a:r>
              <a:rPr lang="ja-JP" altLang="en-US" b="1">
                <a:solidFill>
                  <a:schemeClr val="tx2"/>
                </a:solidFill>
                <a:ea typeface="MS PGothic" panose="020B0600070205080204" pitchFamily="34" charset="-128"/>
              </a:rPr>
              <a:t>：</a:t>
            </a:r>
            <a:r>
              <a:rPr lang="en-US" altLang="ja-JP">
                <a:ea typeface="MS PGothic" panose="020B0600070205080204" pitchFamily="34" charset="-128"/>
              </a:rPr>
              <a:t> VLAN </a:t>
            </a:r>
            <a:r>
              <a:rPr lang="ja-JP" altLang="en-US">
                <a:ea typeface="MS PGothic" panose="020B0600070205080204" pitchFamily="34" charset="-128"/>
              </a:rPr>
              <a:t>情報を集中管理し、変更があれば</a:t>
            </a:r>
            <a:r>
              <a:rPr lang="en-US" altLang="ja-JP">
                <a:ea typeface="MS PGothic" panose="020B0600070205080204" pitchFamily="34" charset="-128"/>
              </a:rPr>
              <a:t> Client </a:t>
            </a:r>
            <a:r>
              <a:rPr lang="ja-JP" altLang="en-US">
                <a:ea typeface="MS PGothic" panose="020B0600070205080204" pitchFamily="34" charset="-128"/>
              </a:rPr>
              <a:t>スイッチにアップデートを送信</a:t>
            </a:r>
            <a:endParaRPr lang="en-US" altLang="ja-JP">
              <a:ea typeface="MS PGothic" panose="020B0600070205080204" pitchFamily="34" charset="-128"/>
            </a:endParaRPr>
          </a:p>
          <a:p>
            <a:pPr lvl="1">
              <a:lnSpc>
                <a:spcPct val="150000"/>
              </a:lnSpc>
              <a:spcBef>
                <a:spcPct val="40000"/>
              </a:spcBef>
            </a:pPr>
            <a:r>
              <a:rPr lang="en-US" altLang="ja-JP" b="1">
                <a:solidFill>
                  <a:schemeClr val="tx2"/>
                </a:solidFill>
                <a:ea typeface="MS PGothic" panose="020B0600070205080204" pitchFamily="34" charset="-128"/>
              </a:rPr>
              <a:t>Client</a:t>
            </a:r>
            <a:r>
              <a:rPr lang="ja-JP" altLang="en-US" b="1">
                <a:solidFill>
                  <a:schemeClr val="tx2"/>
                </a:solidFill>
                <a:ea typeface="MS PGothic" panose="020B0600070205080204" pitchFamily="34" charset="-128"/>
              </a:rPr>
              <a:t>：</a:t>
            </a:r>
            <a:r>
              <a:rPr lang="en-US" altLang="ja-JP">
                <a:ea typeface="MS PGothic" panose="020B0600070205080204" pitchFamily="34" charset="-128"/>
              </a:rPr>
              <a:t> VTP </a:t>
            </a:r>
            <a:r>
              <a:rPr lang="ja-JP" altLang="en-US">
                <a:ea typeface="MS PGothic" panose="020B0600070205080204" pitchFamily="34" charset="-128"/>
              </a:rPr>
              <a:t>アップデートを受信し、更新する</a:t>
            </a:r>
            <a:endParaRPr lang="en-US" altLang="ja-JP">
              <a:solidFill>
                <a:schemeClr val="accent2"/>
              </a:solidFill>
              <a:ea typeface="MS PGothic" panose="020B0600070205080204" pitchFamily="34" charset="-128"/>
            </a:endParaRPr>
          </a:p>
          <a:p>
            <a:pPr lvl="1">
              <a:lnSpc>
                <a:spcPct val="150000"/>
              </a:lnSpc>
              <a:spcBef>
                <a:spcPct val="40000"/>
              </a:spcBef>
            </a:pPr>
            <a:r>
              <a:rPr lang="en-US" altLang="ja-JP" b="1">
                <a:solidFill>
                  <a:schemeClr val="tx2"/>
                </a:solidFill>
                <a:ea typeface="MS PGothic" panose="020B0600070205080204" pitchFamily="34" charset="-128"/>
              </a:rPr>
              <a:t>Transparent</a:t>
            </a:r>
            <a:r>
              <a:rPr lang="ja-JP" altLang="en-US" b="1">
                <a:solidFill>
                  <a:schemeClr val="tx2"/>
                </a:solidFill>
                <a:ea typeface="MS PGothic" panose="020B0600070205080204" pitchFamily="34" charset="-128"/>
              </a:rPr>
              <a:t>：</a:t>
            </a:r>
            <a:r>
              <a:rPr lang="en-US" altLang="ja-JP">
                <a:ea typeface="MS PGothic" panose="020B0600070205080204" pitchFamily="34" charset="-128"/>
              </a:rPr>
              <a:t> VTP </a:t>
            </a:r>
            <a:r>
              <a:rPr lang="ja-JP" altLang="en-US">
                <a:ea typeface="MS PGothic" panose="020B0600070205080204" pitchFamily="34" charset="-128"/>
              </a:rPr>
              <a:t>アップデートをパス</a:t>
            </a:r>
            <a:r>
              <a:rPr lang="en-US" altLang="ja-JP">
                <a:ea typeface="MS PGothic" panose="020B0600070205080204" pitchFamily="34" charset="-128"/>
              </a:rPr>
              <a:t> </a:t>
            </a:r>
            <a:r>
              <a:rPr lang="ja-JP" altLang="en-US">
                <a:ea typeface="MS PGothic" panose="020B0600070205080204" pitchFamily="34" charset="-128"/>
              </a:rPr>
              <a:t>スルーする</a:t>
            </a:r>
            <a:endParaRPr lang="en-US" altLang="ja-JP">
              <a:ea typeface="MS PGothic" panose="020B0600070205080204" pitchFamily="34" charset="-128"/>
            </a:endParaRPr>
          </a:p>
          <a:p>
            <a:pPr lvl="1">
              <a:lnSpc>
                <a:spcPct val="150000"/>
              </a:lnSpc>
              <a:spcBef>
                <a:spcPct val="40000"/>
              </a:spcBef>
            </a:pPr>
            <a:r>
              <a:rPr lang="en-US" altLang="ja-JP" b="1">
                <a:solidFill>
                  <a:schemeClr val="tx2"/>
                </a:solidFill>
                <a:ea typeface="MS PGothic" panose="020B0600070205080204" pitchFamily="34" charset="-128"/>
              </a:rPr>
              <a:t>Off</a:t>
            </a:r>
            <a:r>
              <a:rPr lang="ja-JP" altLang="en-US" b="1">
                <a:solidFill>
                  <a:schemeClr val="tx2"/>
                </a:solidFill>
                <a:ea typeface="MS PGothic" panose="020B0600070205080204" pitchFamily="34" charset="-128"/>
              </a:rPr>
              <a:t>：</a:t>
            </a:r>
            <a:r>
              <a:rPr lang="en-US" altLang="ja-JP">
                <a:ea typeface="MS PGothic" panose="020B0600070205080204" pitchFamily="34" charset="-128"/>
              </a:rPr>
              <a:t> VTP </a:t>
            </a:r>
            <a:r>
              <a:rPr lang="ja-JP" altLang="en-US">
                <a:ea typeface="MS PGothic" panose="020B0600070205080204" pitchFamily="34" charset="-128"/>
              </a:rPr>
              <a:t>アップデートを破棄する</a:t>
            </a:r>
            <a:endParaRPr lang="en-US" altLang="ja-JP">
              <a:ea typeface="MS PGothic" panose="020B0600070205080204" pitchFamily="34" charset="-128"/>
            </a:endParaRPr>
          </a:p>
        </p:txBody>
      </p:sp>
      <p:sp>
        <p:nvSpPr>
          <p:cNvPr id="109" name="AutoShape 9">
            <a:extLst>
              <a:ext uri="{FF2B5EF4-FFF2-40B4-BE49-F238E27FC236}">
                <a16:creationId xmlns:a16="http://schemas.microsoft.com/office/drawing/2014/main" id="{56886F40-434A-7846-B776-2867B291C80B}"/>
              </a:ext>
            </a:extLst>
          </p:cNvPr>
          <p:cNvSpPr>
            <a:spLocks noChangeArrowheads="1"/>
          </p:cNvSpPr>
          <p:nvPr/>
        </p:nvSpPr>
        <p:spPr bwMode="auto">
          <a:xfrm>
            <a:off x="1183403" y="856860"/>
            <a:ext cx="1142239" cy="763883"/>
          </a:xfrm>
          <a:prstGeom prst="irregularSeal1">
            <a:avLst/>
          </a:prstGeom>
          <a:solidFill>
            <a:schemeClr val="accent5"/>
          </a:solidFill>
          <a:ln>
            <a:noFill/>
          </a:ln>
        </p:spPr>
        <p:txBody>
          <a:bodyPr wrap="none" lIns="97372" tIns="48685" rIns="97372" bIns="48685" anchor="ctr">
            <a:noAutofit/>
          </a:bodyPr>
          <a:lstStyle/>
          <a:p>
            <a:endParaRPr lang="en-US" sz="1100" baseline="-25000">
              <a:latin typeface="+mn-lt"/>
              <a:ea typeface="MS PGothic" panose="020B0600070205080204" pitchFamily="34" charset="-128"/>
            </a:endParaRPr>
          </a:p>
        </p:txBody>
      </p:sp>
      <p:grpSp>
        <p:nvGrpSpPr>
          <p:cNvPr id="6" name="グループ化 5">
            <a:extLst>
              <a:ext uri="{FF2B5EF4-FFF2-40B4-BE49-F238E27FC236}">
                <a16:creationId xmlns:a16="http://schemas.microsoft.com/office/drawing/2014/main" id="{8C945ED6-0856-6A47-A159-BDD5CEC40956}"/>
              </a:ext>
            </a:extLst>
          </p:cNvPr>
          <p:cNvGrpSpPr/>
          <p:nvPr/>
        </p:nvGrpSpPr>
        <p:grpSpPr>
          <a:xfrm>
            <a:off x="494454" y="991676"/>
            <a:ext cx="3806285" cy="3599374"/>
            <a:chOff x="503650" y="1081839"/>
            <a:chExt cx="3842808" cy="3677694"/>
          </a:xfrm>
        </p:grpSpPr>
        <p:sp>
          <p:nvSpPr>
            <p:cNvPr id="104" name="Line 4">
              <a:extLst>
                <a:ext uri="{FF2B5EF4-FFF2-40B4-BE49-F238E27FC236}">
                  <a16:creationId xmlns:a16="http://schemas.microsoft.com/office/drawing/2014/main" id="{D7DBB635-2795-2347-988C-A89C410E0CAF}"/>
                </a:ext>
              </a:extLst>
            </p:cNvPr>
            <p:cNvSpPr>
              <a:spLocks noChangeShapeType="1"/>
            </p:cNvSpPr>
            <p:nvPr/>
          </p:nvSpPr>
          <p:spPr bwMode="auto">
            <a:xfrm>
              <a:off x="1840463" y="4469775"/>
              <a:ext cx="909583" cy="0"/>
            </a:xfrm>
            <a:prstGeom prst="line">
              <a:avLst/>
            </a:prstGeom>
            <a:noFill/>
            <a:ln w="38100">
              <a:solidFill>
                <a:srgbClr val="F4EE00"/>
              </a:solidFill>
              <a:round/>
              <a:headEnd type="none" w="sm" len="sm"/>
              <a:tailEnd type="none" w="sm" len="sm"/>
            </a:ln>
            <a:extLst>
              <a:ext uri="{909E8E84-426E-40DD-AFC4-6F175D3DCCD1}">
                <a14:hiddenFill xmlns:a14="http://schemas.microsoft.com/office/drawing/2010/main">
                  <a:noFill/>
                </a14:hiddenFill>
              </a:ext>
            </a:extLst>
          </p:spPr>
          <p:txBody>
            <a:bodyPr wrap="none" lIns="121926" tIns="60963" rIns="121926" bIns="60963" anchor="ctr">
              <a:noAutofit/>
            </a:bodyPr>
            <a:lstStyle/>
            <a:p>
              <a:endParaRPr lang="en-US" sz="1000">
                <a:latin typeface="+mn-lt"/>
                <a:ea typeface="MS PGothic" panose="020B0600070205080204" pitchFamily="34" charset="-128"/>
              </a:endParaRPr>
            </a:p>
          </p:txBody>
        </p:sp>
        <p:grpSp>
          <p:nvGrpSpPr>
            <p:cNvPr id="105" name="Group 5">
              <a:extLst>
                <a:ext uri="{FF2B5EF4-FFF2-40B4-BE49-F238E27FC236}">
                  <a16:creationId xmlns:a16="http://schemas.microsoft.com/office/drawing/2014/main" id="{F28C3854-6CD4-0C45-AFA1-7351B7D9856B}"/>
                </a:ext>
              </a:extLst>
            </p:cNvPr>
            <p:cNvGrpSpPr>
              <a:grpSpLocks/>
            </p:cNvGrpSpPr>
            <p:nvPr/>
          </p:nvGrpSpPr>
          <p:grpSpPr bwMode="auto">
            <a:xfrm>
              <a:off x="1696910" y="3307006"/>
              <a:ext cx="84152" cy="1255322"/>
              <a:chOff x="3197" y="2807"/>
              <a:chExt cx="99" cy="1200"/>
            </a:xfrm>
          </p:grpSpPr>
          <p:sp>
            <p:nvSpPr>
              <p:cNvPr id="106" name="Line 6">
                <a:extLst>
                  <a:ext uri="{FF2B5EF4-FFF2-40B4-BE49-F238E27FC236}">
                    <a16:creationId xmlns:a16="http://schemas.microsoft.com/office/drawing/2014/main" id="{D4051316-0229-E540-829A-9A4E048A7744}"/>
                  </a:ext>
                </a:extLst>
              </p:cNvPr>
              <p:cNvSpPr>
                <a:spLocks noChangeShapeType="1"/>
              </p:cNvSpPr>
              <p:nvPr/>
            </p:nvSpPr>
            <p:spPr bwMode="auto">
              <a:xfrm flipV="1">
                <a:off x="3247" y="2807"/>
                <a:ext cx="0" cy="1200"/>
              </a:xfrm>
              <a:prstGeom prst="line">
                <a:avLst/>
              </a:prstGeom>
              <a:noFill/>
              <a:ln w="25400">
                <a:solidFill>
                  <a:schemeClr val="accent2"/>
                </a:solidFill>
                <a:round/>
                <a:headEnd type="none" w="sm" len="sm"/>
                <a:tailEnd type="none" w="sm" len="sm"/>
              </a:ln>
              <a:effectLst>
                <a:outerShdw dist="17961" dir="2700000" algn="ctr" rotWithShape="0">
                  <a:schemeClr val="tx1">
                    <a:alpha val="74997"/>
                  </a:schemeClr>
                </a:outerShdw>
              </a:effectLst>
              <a:extLst>
                <a:ext uri="{909E8E84-426E-40DD-AFC4-6F175D3DCCD1}">
                  <a14:hiddenFill xmlns:a14="http://schemas.microsoft.com/office/drawing/2010/main">
                    <a:noFill/>
                  </a14:hiddenFill>
                </a:ext>
              </a:extLst>
            </p:spPr>
            <p:txBody>
              <a:bodyPr wrap="none" anchor="ctr">
                <a:noAutofit/>
              </a:bodyPr>
              <a:lstStyle/>
              <a:p>
                <a:endParaRPr lang="en-US" sz="1000">
                  <a:latin typeface="+mn-lt"/>
                  <a:ea typeface="MS PGothic" panose="020B0600070205080204" pitchFamily="34" charset="-128"/>
                </a:endParaRPr>
              </a:p>
            </p:txBody>
          </p:sp>
          <p:sp>
            <p:nvSpPr>
              <p:cNvPr id="107" name="Rectangle 7">
                <a:extLst>
                  <a:ext uri="{FF2B5EF4-FFF2-40B4-BE49-F238E27FC236}">
                    <a16:creationId xmlns:a16="http://schemas.microsoft.com/office/drawing/2014/main" id="{5F5C8043-1361-764D-BE12-6345995FBAE8}"/>
                  </a:ext>
                </a:extLst>
              </p:cNvPr>
              <p:cNvSpPr>
                <a:spLocks noChangeArrowheads="1"/>
              </p:cNvSpPr>
              <p:nvPr/>
            </p:nvSpPr>
            <p:spPr bwMode="auto">
              <a:xfrm rot="-5400000">
                <a:off x="2712" y="3353"/>
                <a:ext cx="1069" cy="99"/>
              </a:xfrm>
              <a:prstGeom prst="rect">
                <a:avLst/>
              </a:prstGeom>
              <a:solidFill>
                <a:srgbClr val="FF9900">
                  <a:alpha val="50195"/>
                </a:srgbClr>
              </a:solidFill>
              <a:ln>
                <a:noFill/>
              </a:ln>
              <a:extLst>
                <a:ext uri="{91240B29-F687-4F45-9708-019B960494DF}">
                  <a14:hiddenLine xmlns:a14="http://schemas.microsoft.com/office/drawing/2010/main" w="9525">
                    <a:solidFill>
                      <a:srgbClr val="000000"/>
                    </a:solidFill>
                    <a:miter lim="800000"/>
                    <a:headEnd type="none" w="sm" len="sm"/>
                    <a:tailEnd type="none" w="sm" len="sm"/>
                  </a14:hiddenLine>
                </a:ext>
              </a:extLst>
            </p:spPr>
            <p:txBody>
              <a:bodyPr wrap="none" lIns="73025" tIns="36512" rIns="73025" bIns="36512" anchor="ctr">
                <a:noAutofit/>
              </a:bodyPr>
              <a:lstStyle/>
              <a:p>
                <a:endParaRPr lang="en-US" sz="1000" baseline="-25000">
                  <a:latin typeface="+mn-lt"/>
                  <a:ea typeface="MS PGothic" panose="020B0600070205080204" pitchFamily="34" charset="-128"/>
                </a:endParaRPr>
              </a:p>
            </p:txBody>
          </p:sp>
        </p:grpSp>
        <p:sp>
          <p:nvSpPr>
            <p:cNvPr id="108" name="Line 8">
              <a:extLst>
                <a:ext uri="{FF2B5EF4-FFF2-40B4-BE49-F238E27FC236}">
                  <a16:creationId xmlns:a16="http://schemas.microsoft.com/office/drawing/2014/main" id="{8619F53B-9A51-254E-9B4F-B10232873829}"/>
                </a:ext>
              </a:extLst>
            </p:cNvPr>
            <p:cNvSpPr>
              <a:spLocks noChangeShapeType="1"/>
            </p:cNvSpPr>
            <p:nvPr/>
          </p:nvSpPr>
          <p:spPr bwMode="auto">
            <a:xfrm>
              <a:off x="3053241" y="3284844"/>
              <a:ext cx="909583" cy="0"/>
            </a:xfrm>
            <a:prstGeom prst="line">
              <a:avLst/>
            </a:prstGeom>
            <a:noFill/>
            <a:ln w="38100">
              <a:solidFill>
                <a:schemeClr val="accent2"/>
              </a:solidFill>
              <a:round/>
              <a:headEnd type="none" w="sm" len="sm"/>
              <a:tailEnd type="none" w="sm" len="sm"/>
            </a:ln>
            <a:extLst>
              <a:ext uri="{909E8E84-426E-40DD-AFC4-6F175D3DCCD1}">
                <a14:hiddenFill xmlns:a14="http://schemas.microsoft.com/office/drawing/2010/main">
                  <a:noFill/>
                </a14:hiddenFill>
              </a:ext>
            </a:extLst>
          </p:spPr>
          <p:txBody>
            <a:bodyPr wrap="none" lIns="121926" tIns="60963" rIns="121926" bIns="60963" anchor="ctr">
              <a:noAutofit/>
            </a:bodyPr>
            <a:lstStyle/>
            <a:p>
              <a:endParaRPr lang="en-US" sz="1000">
                <a:latin typeface="+mn-lt"/>
                <a:ea typeface="MS PGothic" panose="020B0600070205080204" pitchFamily="34" charset="-128"/>
              </a:endParaRPr>
            </a:p>
          </p:txBody>
        </p:sp>
        <p:sp>
          <p:nvSpPr>
            <p:cNvPr id="110" name="Line 10">
              <a:extLst>
                <a:ext uri="{FF2B5EF4-FFF2-40B4-BE49-F238E27FC236}">
                  <a16:creationId xmlns:a16="http://schemas.microsoft.com/office/drawing/2014/main" id="{9115E425-B135-0840-9CBB-76871BA4E5D1}"/>
                </a:ext>
              </a:extLst>
            </p:cNvPr>
            <p:cNvSpPr>
              <a:spLocks noChangeShapeType="1"/>
            </p:cNvSpPr>
            <p:nvPr/>
          </p:nvSpPr>
          <p:spPr bwMode="auto">
            <a:xfrm>
              <a:off x="646247" y="1827471"/>
              <a:ext cx="2451545" cy="0"/>
            </a:xfrm>
            <a:prstGeom prst="line">
              <a:avLst/>
            </a:prstGeom>
            <a:noFill/>
            <a:ln w="38100">
              <a:solidFill>
                <a:schemeClr val="accent2"/>
              </a:solidFill>
              <a:round/>
              <a:headEnd type="none" w="sm" len="sm"/>
              <a:tailEnd type="none" w="sm" len="sm"/>
            </a:ln>
            <a:extLst>
              <a:ext uri="{909E8E84-426E-40DD-AFC4-6F175D3DCCD1}">
                <a14:hiddenFill xmlns:a14="http://schemas.microsoft.com/office/drawing/2010/main">
                  <a:noFill/>
                </a14:hiddenFill>
              </a:ext>
            </a:extLst>
          </p:spPr>
          <p:txBody>
            <a:bodyPr wrap="none" lIns="121926" tIns="60963" rIns="121926" bIns="60963" anchor="ctr">
              <a:noAutofit/>
            </a:bodyPr>
            <a:lstStyle/>
            <a:p>
              <a:endParaRPr lang="en-US" sz="1000">
                <a:latin typeface="+mn-lt"/>
                <a:ea typeface="MS PGothic" panose="020B0600070205080204" pitchFamily="34" charset="-128"/>
              </a:endParaRPr>
            </a:p>
          </p:txBody>
        </p:sp>
        <p:sp>
          <p:nvSpPr>
            <p:cNvPr id="111" name="Line 11">
              <a:extLst>
                <a:ext uri="{FF2B5EF4-FFF2-40B4-BE49-F238E27FC236}">
                  <a16:creationId xmlns:a16="http://schemas.microsoft.com/office/drawing/2014/main" id="{ECC089A3-F30E-7849-B9A5-34C7CEE5FB4A}"/>
                </a:ext>
              </a:extLst>
            </p:cNvPr>
            <p:cNvSpPr>
              <a:spLocks noChangeShapeType="1"/>
            </p:cNvSpPr>
            <p:nvPr/>
          </p:nvSpPr>
          <p:spPr bwMode="auto">
            <a:xfrm flipV="1">
              <a:off x="1747647" y="1934363"/>
              <a:ext cx="1238" cy="1441730"/>
            </a:xfrm>
            <a:prstGeom prst="line">
              <a:avLst/>
            </a:prstGeom>
            <a:noFill/>
            <a:ln w="25400">
              <a:solidFill>
                <a:schemeClr val="accent2"/>
              </a:solidFill>
              <a:round/>
              <a:headEnd type="none" w="sm" len="sm"/>
              <a:tailEnd type="none" w="sm" len="sm"/>
            </a:ln>
            <a:effectLst>
              <a:outerShdw dist="17961" dir="2700000" algn="ctr" rotWithShape="0">
                <a:schemeClr val="tx1">
                  <a:alpha val="74997"/>
                </a:schemeClr>
              </a:outerShdw>
            </a:effectLst>
            <a:extLst>
              <a:ext uri="{909E8E84-426E-40DD-AFC4-6F175D3DCCD1}">
                <a14:hiddenFill xmlns:a14="http://schemas.microsoft.com/office/drawing/2010/main">
                  <a:noFill/>
                </a14:hiddenFill>
              </a:ext>
            </a:extLst>
          </p:spPr>
          <p:txBody>
            <a:bodyPr wrap="none" lIns="121926" tIns="60963" rIns="121926" bIns="60963" anchor="ctr">
              <a:noAutofit/>
            </a:bodyPr>
            <a:lstStyle/>
            <a:p>
              <a:endParaRPr lang="en-US" sz="1000">
                <a:latin typeface="+mn-lt"/>
                <a:ea typeface="MS PGothic" panose="020B0600070205080204" pitchFamily="34" charset="-128"/>
              </a:endParaRPr>
            </a:p>
          </p:txBody>
        </p:sp>
        <p:sp>
          <p:nvSpPr>
            <p:cNvPr id="112" name="Line 12">
              <a:extLst>
                <a:ext uri="{FF2B5EF4-FFF2-40B4-BE49-F238E27FC236}">
                  <a16:creationId xmlns:a16="http://schemas.microsoft.com/office/drawing/2014/main" id="{3B63F7A4-FD33-D545-9A8A-24F6A3113A92}"/>
                </a:ext>
              </a:extLst>
            </p:cNvPr>
            <p:cNvSpPr>
              <a:spLocks noChangeShapeType="1"/>
            </p:cNvSpPr>
            <p:nvPr/>
          </p:nvSpPr>
          <p:spPr bwMode="auto">
            <a:xfrm flipH="1" flipV="1">
              <a:off x="2970326" y="1999540"/>
              <a:ext cx="0" cy="1376553"/>
            </a:xfrm>
            <a:prstGeom prst="line">
              <a:avLst/>
            </a:prstGeom>
            <a:noFill/>
            <a:ln w="25400">
              <a:solidFill>
                <a:schemeClr val="accent2"/>
              </a:solidFill>
              <a:round/>
              <a:headEnd type="none" w="sm" len="sm"/>
              <a:tailEnd type="none" w="sm" len="sm"/>
            </a:ln>
            <a:effectLst>
              <a:outerShdw dist="17961" dir="2700000" algn="ctr" rotWithShape="0">
                <a:schemeClr val="tx1">
                  <a:alpha val="74997"/>
                </a:schemeClr>
              </a:outerShdw>
            </a:effectLst>
            <a:extLst>
              <a:ext uri="{909E8E84-426E-40DD-AFC4-6F175D3DCCD1}">
                <a14:hiddenFill xmlns:a14="http://schemas.microsoft.com/office/drawing/2010/main">
                  <a:noFill/>
                </a14:hiddenFill>
              </a:ext>
            </a:extLst>
          </p:spPr>
          <p:txBody>
            <a:bodyPr wrap="none" lIns="121926" tIns="60963" rIns="121926" bIns="60963" anchor="ctr">
              <a:noAutofit/>
            </a:bodyPr>
            <a:lstStyle/>
            <a:p>
              <a:endParaRPr lang="en-US" sz="1000">
                <a:latin typeface="+mn-lt"/>
                <a:ea typeface="MS PGothic" panose="020B0600070205080204" pitchFamily="34" charset="-128"/>
              </a:endParaRPr>
            </a:p>
          </p:txBody>
        </p:sp>
        <p:sp>
          <p:nvSpPr>
            <p:cNvPr id="113" name="Rectangle 13">
              <a:extLst>
                <a:ext uri="{FF2B5EF4-FFF2-40B4-BE49-F238E27FC236}">
                  <a16:creationId xmlns:a16="http://schemas.microsoft.com/office/drawing/2014/main" id="{855F611D-0877-C74E-83A4-326B54119A45}"/>
                </a:ext>
              </a:extLst>
            </p:cNvPr>
            <p:cNvSpPr>
              <a:spLocks noChangeArrowheads="1"/>
            </p:cNvSpPr>
            <p:nvPr/>
          </p:nvSpPr>
          <p:spPr bwMode="auto">
            <a:xfrm rot="16200000">
              <a:off x="976794" y="2538199"/>
              <a:ext cx="1534282" cy="84152"/>
            </a:xfrm>
            <a:prstGeom prst="rect">
              <a:avLst/>
            </a:prstGeom>
            <a:solidFill>
              <a:srgbClr val="7030A0">
                <a:alpha val="50195"/>
              </a:srgbClr>
            </a:solidFill>
            <a:ln>
              <a:noFill/>
            </a:ln>
          </p:spPr>
          <p:txBody>
            <a:bodyPr wrap="none" lIns="97372" tIns="48685" rIns="97372" bIns="48685" anchor="ctr">
              <a:noAutofit/>
            </a:bodyPr>
            <a:lstStyle/>
            <a:p>
              <a:endParaRPr lang="en-US" sz="1000" baseline="-25000">
                <a:latin typeface="+mn-lt"/>
                <a:ea typeface="MS PGothic" panose="020B0600070205080204" pitchFamily="34" charset="-128"/>
              </a:endParaRPr>
            </a:p>
          </p:txBody>
        </p:sp>
        <p:sp>
          <p:nvSpPr>
            <p:cNvPr id="114" name="Rectangle 14">
              <a:extLst>
                <a:ext uri="{FF2B5EF4-FFF2-40B4-BE49-F238E27FC236}">
                  <a16:creationId xmlns:a16="http://schemas.microsoft.com/office/drawing/2014/main" id="{A8918820-7D28-EE47-A224-A5D00CF3BD00}"/>
                </a:ext>
              </a:extLst>
            </p:cNvPr>
            <p:cNvSpPr>
              <a:spLocks noChangeArrowheads="1"/>
            </p:cNvSpPr>
            <p:nvPr/>
          </p:nvSpPr>
          <p:spPr bwMode="auto">
            <a:xfrm rot="10800000">
              <a:off x="1802099" y="1775329"/>
              <a:ext cx="1127389" cy="140784"/>
            </a:xfrm>
            <a:prstGeom prst="rect">
              <a:avLst/>
            </a:prstGeom>
            <a:solidFill>
              <a:srgbClr val="7030A0">
                <a:alpha val="50195"/>
              </a:srgbClr>
            </a:solidFill>
            <a:ln>
              <a:noFill/>
            </a:ln>
          </p:spPr>
          <p:txBody>
            <a:bodyPr wrap="none" lIns="97372" tIns="48685" rIns="97372" bIns="48685" anchor="ctr">
              <a:noAutofit/>
            </a:bodyPr>
            <a:lstStyle/>
            <a:p>
              <a:endParaRPr lang="en-US" sz="1000" baseline="-25000">
                <a:latin typeface="+mn-lt"/>
                <a:ea typeface="MS PGothic" panose="020B0600070205080204" pitchFamily="34" charset="-128"/>
              </a:endParaRPr>
            </a:p>
          </p:txBody>
        </p:sp>
        <p:sp>
          <p:nvSpPr>
            <p:cNvPr id="115" name="Rectangle 15">
              <a:extLst>
                <a:ext uri="{FF2B5EF4-FFF2-40B4-BE49-F238E27FC236}">
                  <a16:creationId xmlns:a16="http://schemas.microsoft.com/office/drawing/2014/main" id="{C5CACBC1-5EF3-4E42-A31D-563E089B834C}"/>
                </a:ext>
              </a:extLst>
            </p:cNvPr>
            <p:cNvSpPr>
              <a:spLocks noChangeArrowheads="1"/>
            </p:cNvSpPr>
            <p:nvPr/>
          </p:nvSpPr>
          <p:spPr bwMode="auto">
            <a:xfrm rot="16200000">
              <a:off x="2169812" y="2462979"/>
              <a:ext cx="1605978" cy="74251"/>
            </a:xfrm>
            <a:prstGeom prst="rect">
              <a:avLst/>
            </a:prstGeom>
            <a:solidFill>
              <a:srgbClr val="7030A0">
                <a:alpha val="50195"/>
              </a:srgbClr>
            </a:solidFill>
            <a:ln>
              <a:noFill/>
            </a:ln>
          </p:spPr>
          <p:txBody>
            <a:bodyPr wrap="none" lIns="97372" tIns="48685" rIns="97372" bIns="48685" anchor="ctr">
              <a:noAutofit/>
            </a:bodyPr>
            <a:lstStyle/>
            <a:p>
              <a:endParaRPr lang="en-US" sz="1000" baseline="-25000">
                <a:latin typeface="+mn-lt"/>
                <a:ea typeface="MS PGothic" panose="020B0600070205080204" pitchFamily="34" charset="-128"/>
              </a:endParaRPr>
            </a:p>
          </p:txBody>
        </p:sp>
        <p:sp>
          <p:nvSpPr>
            <p:cNvPr id="116" name="Text Box 16">
              <a:extLst>
                <a:ext uri="{FF2B5EF4-FFF2-40B4-BE49-F238E27FC236}">
                  <a16:creationId xmlns:a16="http://schemas.microsoft.com/office/drawing/2014/main" id="{8B266CE1-0F94-F645-9E51-96C7A0FB0A1A}"/>
                </a:ext>
              </a:extLst>
            </p:cNvPr>
            <p:cNvSpPr txBox="1">
              <a:spLocks noChangeArrowheads="1"/>
            </p:cNvSpPr>
            <p:nvPr/>
          </p:nvSpPr>
          <p:spPr bwMode="auto">
            <a:xfrm>
              <a:off x="2970326" y="1608475"/>
              <a:ext cx="251219" cy="2923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sm" len="sm"/>
                  <a:tailEnd type="none" w="sm" len="sm"/>
                </a14:hiddenLine>
              </a:ext>
            </a:extLst>
          </p:spPr>
          <p:txBody>
            <a:bodyPr lIns="121926" tIns="60963" rIns="121926" bIns="60963">
              <a:noAutofit/>
            </a:bodyPr>
            <a:lstStyle>
              <a:lvl1pPr eaLnBrk="0" hangingPunct="0">
                <a:defRPr sz="2400">
                  <a:solidFill>
                    <a:schemeClr val="tx1"/>
                  </a:solidFill>
                  <a:latin typeface="Arial" pitchFamily="34" charset="0"/>
                  <a:ea typeface="ＭＳ Ｐゴシック" pitchFamily="34" charset="-128"/>
                </a:defRPr>
              </a:lvl1pPr>
              <a:lvl2pPr marL="742950" indent="-285750" eaLnBrk="0" hangingPunct="0">
                <a:defRPr sz="2400">
                  <a:solidFill>
                    <a:schemeClr val="tx1"/>
                  </a:solidFill>
                  <a:latin typeface="Arial" pitchFamily="34" charset="0"/>
                  <a:ea typeface="ＭＳ Ｐゴシック" pitchFamily="34" charset="-128"/>
                </a:defRPr>
              </a:lvl2pPr>
              <a:lvl3pPr marL="1143000" indent="-228600" eaLnBrk="0" hangingPunct="0">
                <a:defRPr sz="2400">
                  <a:solidFill>
                    <a:schemeClr val="tx1"/>
                  </a:solidFill>
                  <a:latin typeface="Arial" pitchFamily="34" charset="0"/>
                  <a:ea typeface="ＭＳ Ｐゴシック" pitchFamily="34" charset="-128"/>
                </a:defRPr>
              </a:lvl3pPr>
              <a:lvl4pPr marL="1600200" indent="-228600" eaLnBrk="0" hangingPunct="0">
                <a:defRPr sz="2400">
                  <a:solidFill>
                    <a:schemeClr val="tx1"/>
                  </a:solidFill>
                  <a:latin typeface="Arial" pitchFamily="34" charset="0"/>
                  <a:ea typeface="ＭＳ Ｐゴシック" pitchFamily="34" charset="-128"/>
                </a:defRPr>
              </a:lvl4pPr>
              <a:lvl5pPr marL="2057400" indent="-228600" eaLnBrk="0" hangingPunct="0">
                <a:defRPr sz="2400">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9pPr>
            </a:lstStyle>
            <a:p>
              <a:pPr eaLnBrk="1" hangingPunct="1">
                <a:spcBef>
                  <a:spcPct val="50000"/>
                </a:spcBef>
              </a:pPr>
              <a:r>
                <a:rPr lang="en-US" sz="1100" b="1">
                  <a:solidFill>
                    <a:srgbClr val="009900"/>
                  </a:solidFill>
                  <a:latin typeface="+mn-lt"/>
                  <a:ea typeface="MS PGothic" panose="020B0600070205080204" pitchFamily="34" charset="-128"/>
                </a:rPr>
                <a:t>F</a:t>
              </a:r>
            </a:p>
          </p:txBody>
        </p:sp>
        <p:pic>
          <p:nvPicPr>
            <p:cNvPr id="117" name="Picture 17">
              <a:extLst>
                <a:ext uri="{FF2B5EF4-FFF2-40B4-BE49-F238E27FC236}">
                  <a16:creationId xmlns:a16="http://schemas.microsoft.com/office/drawing/2014/main" id="{CE511E7E-E7E5-0449-9862-5BB1CD3DDDB7}"/>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378864" y="1716670"/>
              <a:ext cx="712816" cy="3232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8" name="Rectangle 18">
              <a:extLst>
                <a:ext uri="{FF2B5EF4-FFF2-40B4-BE49-F238E27FC236}">
                  <a16:creationId xmlns:a16="http://schemas.microsoft.com/office/drawing/2014/main" id="{24CD9B2E-C6ED-684A-90B3-78DB51D28B08}"/>
                </a:ext>
              </a:extLst>
            </p:cNvPr>
            <p:cNvSpPr>
              <a:spLocks noChangeArrowheads="1"/>
            </p:cNvSpPr>
            <p:nvPr/>
          </p:nvSpPr>
          <p:spPr bwMode="auto">
            <a:xfrm>
              <a:off x="1382577" y="1839204"/>
              <a:ext cx="635869" cy="2675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7372" tIns="48685" rIns="97372" bIns="48685">
              <a:noAutofit/>
            </a:bodyPr>
            <a:lstStyle/>
            <a:p>
              <a:pPr>
                <a:spcBef>
                  <a:spcPct val="50000"/>
                </a:spcBef>
              </a:pPr>
              <a:r>
                <a:rPr lang="en-US" sz="1050" b="1">
                  <a:solidFill>
                    <a:schemeClr val="accent5"/>
                  </a:solidFill>
                  <a:latin typeface="+mn-lt"/>
                  <a:ea typeface="MS PGothic" panose="020B0600070205080204" pitchFamily="34" charset="-128"/>
                </a:rPr>
                <a:t>Server</a:t>
              </a:r>
            </a:p>
          </p:txBody>
        </p:sp>
        <p:sp>
          <p:nvSpPr>
            <p:cNvPr id="119" name="Rectangle 19">
              <a:extLst>
                <a:ext uri="{FF2B5EF4-FFF2-40B4-BE49-F238E27FC236}">
                  <a16:creationId xmlns:a16="http://schemas.microsoft.com/office/drawing/2014/main" id="{D2511F9F-B46D-F647-8ACE-80D4F8379A00}"/>
                </a:ext>
              </a:extLst>
            </p:cNvPr>
            <p:cNvSpPr>
              <a:spLocks noChangeArrowheads="1"/>
            </p:cNvSpPr>
            <p:nvPr/>
          </p:nvSpPr>
          <p:spPr bwMode="auto">
            <a:xfrm>
              <a:off x="1370322" y="1081839"/>
              <a:ext cx="847466" cy="4353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7372" tIns="48685" rIns="97372" bIns="48685">
              <a:noAutofit/>
            </a:bodyPr>
            <a:lstStyle/>
            <a:p>
              <a:pPr algn="ctr">
                <a:lnSpc>
                  <a:spcPct val="90000"/>
                </a:lnSpc>
              </a:pPr>
              <a:r>
                <a:rPr lang="en-US" sz="1200" b="1">
                  <a:latin typeface="+mn-lt"/>
                  <a:ea typeface="MS PGothic" panose="020B0600070205080204" pitchFamily="34" charset="-128"/>
                </a:rPr>
                <a:t>Set </a:t>
              </a:r>
            </a:p>
            <a:p>
              <a:pPr algn="ctr">
                <a:lnSpc>
                  <a:spcPct val="90000"/>
                </a:lnSpc>
              </a:pPr>
              <a:r>
                <a:rPr lang="en-US" sz="1200" b="1">
                  <a:latin typeface="+mn-lt"/>
                  <a:ea typeface="MS PGothic" panose="020B0600070205080204" pitchFamily="34" charset="-128"/>
                </a:rPr>
                <a:t>VLAN 50</a:t>
              </a:r>
            </a:p>
          </p:txBody>
        </p:sp>
        <p:sp>
          <p:nvSpPr>
            <p:cNvPr id="120" name="Rectangle 20">
              <a:extLst>
                <a:ext uri="{FF2B5EF4-FFF2-40B4-BE49-F238E27FC236}">
                  <a16:creationId xmlns:a16="http://schemas.microsoft.com/office/drawing/2014/main" id="{AF59A31F-C7FB-0148-A5C6-3B45843BA11E}"/>
                </a:ext>
              </a:extLst>
            </p:cNvPr>
            <p:cNvSpPr>
              <a:spLocks noChangeArrowheads="1"/>
            </p:cNvSpPr>
            <p:nvPr/>
          </p:nvSpPr>
          <p:spPr bwMode="auto">
            <a:xfrm>
              <a:off x="2105294" y="1462477"/>
              <a:ext cx="589382" cy="2675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7372" tIns="48685" rIns="97372" bIns="48685">
              <a:noAutofit/>
            </a:bodyPr>
            <a:lstStyle/>
            <a:p>
              <a:r>
                <a:rPr lang="en-US" sz="1100" b="1">
                  <a:latin typeface="+mn-lt"/>
                  <a:ea typeface="MS PGothic" panose="020B0600070205080204" pitchFamily="34" charset="-128"/>
                </a:rPr>
                <a:t>Trunk</a:t>
              </a:r>
            </a:p>
          </p:txBody>
        </p:sp>
        <p:sp>
          <p:nvSpPr>
            <p:cNvPr id="121" name="Rectangle 21">
              <a:extLst>
                <a:ext uri="{FF2B5EF4-FFF2-40B4-BE49-F238E27FC236}">
                  <a16:creationId xmlns:a16="http://schemas.microsoft.com/office/drawing/2014/main" id="{73FFF4F4-03CF-5A4F-AE6A-1A629A9B105A}"/>
                </a:ext>
              </a:extLst>
            </p:cNvPr>
            <p:cNvSpPr>
              <a:spLocks noChangeArrowheads="1"/>
            </p:cNvSpPr>
            <p:nvPr/>
          </p:nvSpPr>
          <p:spPr bwMode="auto">
            <a:xfrm>
              <a:off x="1175909" y="2358018"/>
              <a:ext cx="589382" cy="2675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7372" tIns="48685" rIns="97372" bIns="48685">
              <a:noAutofit/>
            </a:bodyPr>
            <a:lstStyle/>
            <a:p>
              <a:r>
                <a:rPr lang="en-US" sz="1100" b="1">
                  <a:latin typeface="+mn-lt"/>
                  <a:ea typeface="MS PGothic" panose="020B0600070205080204" pitchFamily="34" charset="-128"/>
                </a:rPr>
                <a:t>Trunk</a:t>
              </a:r>
            </a:p>
          </p:txBody>
        </p:sp>
        <p:sp>
          <p:nvSpPr>
            <p:cNvPr id="122" name="Rectangle 22">
              <a:extLst>
                <a:ext uri="{FF2B5EF4-FFF2-40B4-BE49-F238E27FC236}">
                  <a16:creationId xmlns:a16="http://schemas.microsoft.com/office/drawing/2014/main" id="{F4284B4D-0B49-F642-B200-9C9C7CBF7B41}"/>
                </a:ext>
              </a:extLst>
            </p:cNvPr>
            <p:cNvSpPr>
              <a:spLocks noChangeArrowheads="1"/>
            </p:cNvSpPr>
            <p:nvPr/>
          </p:nvSpPr>
          <p:spPr bwMode="auto">
            <a:xfrm>
              <a:off x="2335474" y="2358018"/>
              <a:ext cx="589382" cy="2675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7372" tIns="48685" rIns="97372" bIns="48685">
              <a:noAutofit/>
            </a:bodyPr>
            <a:lstStyle/>
            <a:p>
              <a:r>
                <a:rPr lang="en-US" sz="1100" b="1">
                  <a:latin typeface="+mn-lt"/>
                  <a:ea typeface="MS PGothic" panose="020B0600070205080204" pitchFamily="34" charset="-128"/>
                </a:rPr>
                <a:t>Trunk</a:t>
              </a:r>
            </a:p>
          </p:txBody>
        </p:sp>
        <p:grpSp>
          <p:nvGrpSpPr>
            <p:cNvPr id="123" name="Group 23">
              <a:extLst>
                <a:ext uri="{FF2B5EF4-FFF2-40B4-BE49-F238E27FC236}">
                  <a16:creationId xmlns:a16="http://schemas.microsoft.com/office/drawing/2014/main" id="{FB644D08-C6E9-964C-990D-C7C4608BB8E2}"/>
                </a:ext>
              </a:extLst>
            </p:cNvPr>
            <p:cNvGrpSpPr>
              <a:grpSpLocks/>
            </p:cNvGrpSpPr>
            <p:nvPr/>
          </p:nvGrpSpPr>
          <p:grpSpPr bwMode="auto">
            <a:xfrm>
              <a:off x="1429603" y="3188376"/>
              <a:ext cx="712816" cy="374120"/>
              <a:chOff x="3295" y="2710"/>
              <a:chExt cx="576" cy="287"/>
            </a:xfrm>
          </p:grpSpPr>
          <p:pic>
            <p:nvPicPr>
              <p:cNvPr id="124" name="Picture 24">
                <a:extLst>
                  <a:ext uri="{FF2B5EF4-FFF2-40B4-BE49-F238E27FC236}">
                    <a16:creationId xmlns:a16="http://schemas.microsoft.com/office/drawing/2014/main" id="{4BD58D27-FAA1-0E4A-854E-C91698132C64}"/>
                  </a:ext>
                </a:extLst>
              </p:cNvPr>
              <p:cNvPicPr>
                <a:picLocks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295" y="2710"/>
                <a:ext cx="576" cy="2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5" name="Rectangle 25">
                <a:extLst>
                  <a:ext uri="{FF2B5EF4-FFF2-40B4-BE49-F238E27FC236}">
                    <a16:creationId xmlns:a16="http://schemas.microsoft.com/office/drawing/2014/main" id="{2ABD7F35-1C3C-C24F-B8AA-FD328255CA32}"/>
                  </a:ext>
                </a:extLst>
              </p:cNvPr>
              <p:cNvSpPr>
                <a:spLocks noChangeArrowheads="1"/>
              </p:cNvSpPr>
              <p:nvPr/>
            </p:nvSpPr>
            <p:spPr bwMode="auto">
              <a:xfrm>
                <a:off x="3309" y="2811"/>
                <a:ext cx="435" cy="1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73025" tIns="36512" rIns="73025" bIns="36512">
                <a:noAutofit/>
              </a:bodyPr>
              <a:lstStyle/>
              <a:p>
                <a:pPr>
                  <a:spcBef>
                    <a:spcPct val="50000"/>
                  </a:spcBef>
                </a:pPr>
                <a:r>
                  <a:rPr lang="en-US" sz="1050" b="1">
                    <a:solidFill>
                      <a:schemeClr val="accent5"/>
                    </a:solidFill>
                    <a:latin typeface="+mn-lt"/>
                    <a:ea typeface="MS PGothic" panose="020B0600070205080204" pitchFamily="34" charset="-128"/>
                  </a:rPr>
                  <a:t>Client</a:t>
                </a:r>
              </a:p>
            </p:txBody>
          </p:sp>
        </p:grpSp>
        <p:sp>
          <p:nvSpPr>
            <p:cNvPr id="126" name="Line 26">
              <a:extLst>
                <a:ext uri="{FF2B5EF4-FFF2-40B4-BE49-F238E27FC236}">
                  <a16:creationId xmlns:a16="http://schemas.microsoft.com/office/drawing/2014/main" id="{D7CE563B-D385-C940-B933-834A5A848437}"/>
                </a:ext>
              </a:extLst>
            </p:cNvPr>
            <p:cNvSpPr>
              <a:spLocks noChangeShapeType="1"/>
            </p:cNvSpPr>
            <p:nvPr/>
          </p:nvSpPr>
          <p:spPr bwMode="auto">
            <a:xfrm>
              <a:off x="2038467" y="1708848"/>
              <a:ext cx="652177" cy="0"/>
            </a:xfrm>
            <a:prstGeom prst="line">
              <a:avLst/>
            </a:prstGeom>
            <a:noFill/>
            <a:ln w="38100">
              <a:solidFill>
                <a:schemeClr val="accent2"/>
              </a:solidFill>
              <a:round/>
              <a:headEnd/>
              <a:tailEnd type="triangle" w="med" len="med"/>
            </a:ln>
            <a:extLst>
              <a:ext uri="{909E8E84-426E-40DD-AFC4-6F175D3DCCD1}">
                <a14:hiddenFill xmlns:a14="http://schemas.microsoft.com/office/drawing/2010/main">
                  <a:noFill/>
                </a14:hiddenFill>
              </a:ext>
            </a:extLst>
          </p:spPr>
          <p:txBody>
            <a:bodyPr lIns="97372" tIns="48685" rIns="97372" bIns="48685">
              <a:noAutofit/>
            </a:bodyPr>
            <a:lstStyle/>
            <a:p>
              <a:endParaRPr lang="en-US" sz="1000">
                <a:latin typeface="+mn-lt"/>
                <a:ea typeface="MS PGothic" panose="020B0600070205080204" pitchFamily="34" charset="-128"/>
              </a:endParaRPr>
            </a:p>
          </p:txBody>
        </p:sp>
        <p:sp>
          <p:nvSpPr>
            <p:cNvPr id="127" name="Line 27">
              <a:extLst>
                <a:ext uri="{FF2B5EF4-FFF2-40B4-BE49-F238E27FC236}">
                  <a16:creationId xmlns:a16="http://schemas.microsoft.com/office/drawing/2014/main" id="{5A7C815B-C5B5-1D47-B072-B1A3B85EEFCD}"/>
                </a:ext>
              </a:extLst>
            </p:cNvPr>
            <p:cNvSpPr>
              <a:spLocks noChangeShapeType="1"/>
            </p:cNvSpPr>
            <p:nvPr/>
          </p:nvSpPr>
          <p:spPr bwMode="auto">
            <a:xfrm>
              <a:off x="1849125" y="2227662"/>
              <a:ext cx="0" cy="688276"/>
            </a:xfrm>
            <a:prstGeom prst="line">
              <a:avLst/>
            </a:prstGeom>
            <a:noFill/>
            <a:ln w="38100">
              <a:solidFill>
                <a:schemeClr val="accent2"/>
              </a:solidFill>
              <a:round/>
              <a:headEnd/>
              <a:tailEnd type="triangle" w="med" len="med"/>
            </a:ln>
            <a:extLst>
              <a:ext uri="{909E8E84-426E-40DD-AFC4-6F175D3DCCD1}">
                <a14:hiddenFill xmlns:a14="http://schemas.microsoft.com/office/drawing/2010/main">
                  <a:noFill/>
                </a14:hiddenFill>
              </a:ext>
            </a:extLst>
          </p:spPr>
          <p:txBody>
            <a:bodyPr lIns="97372" tIns="48685" rIns="97372" bIns="48685">
              <a:noAutofit/>
            </a:bodyPr>
            <a:lstStyle/>
            <a:p>
              <a:endParaRPr lang="en-US" sz="1000">
                <a:latin typeface="+mn-lt"/>
                <a:ea typeface="MS PGothic" panose="020B0600070205080204" pitchFamily="34" charset="-128"/>
              </a:endParaRPr>
            </a:p>
          </p:txBody>
        </p:sp>
        <p:sp>
          <p:nvSpPr>
            <p:cNvPr id="128" name="Line 28">
              <a:extLst>
                <a:ext uri="{FF2B5EF4-FFF2-40B4-BE49-F238E27FC236}">
                  <a16:creationId xmlns:a16="http://schemas.microsoft.com/office/drawing/2014/main" id="{8609E8F2-2346-DF4D-B91B-2B830B5BB60E}"/>
                </a:ext>
              </a:extLst>
            </p:cNvPr>
            <p:cNvSpPr>
              <a:spLocks noChangeShapeType="1"/>
            </p:cNvSpPr>
            <p:nvPr/>
          </p:nvSpPr>
          <p:spPr bwMode="auto">
            <a:xfrm>
              <a:off x="2871324" y="2234181"/>
              <a:ext cx="0" cy="690883"/>
            </a:xfrm>
            <a:prstGeom prst="line">
              <a:avLst/>
            </a:prstGeom>
            <a:noFill/>
            <a:ln w="38100">
              <a:solidFill>
                <a:schemeClr val="accent2"/>
              </a:solidFill>
              <a:round/>
              <a:headEnd/>
              <a:tailEnd type="triangle" w="med" len="med"/>
            </a:ln>
            <a:extLst>
              <a:ext uri="{909E8E84-426E-40DD-AFC4-6F175D3DCCD1}">
                <a14:hiddenFill xmlns:a14="http://schemas.microsoft.com/office/drawing/2010/main">
                  <a:noFill/>
                </a14:hiddenFill>
              </a:ext>
            </a:extLst>
          </p:spPr>
          <p:txBody>
            <a:bodyPr lIns="97372" tIns="48685" rIns="97372" bIns="48685">
              <a:noAutofit/>
            </a:bodyPr>
            <a:lstStyle/>
            <a:p>
              <a:endParaRPr lang="en-US" sz="1000">
                <a:latin typeface="+mn-lt"/>
                <a:ea typeface="MS PGothic" panose="020B0600070205080204" pitchFamily="34" charset="-128"/>
              </a:endParaRPr>
            </a:p>
          </p:txBody>
        </p:sp>
        <p:pic>
          <p:nvPicPr>
            <p:cNvPr id="129" name="Picture 29">
              <a:extLst>
                <a:ext uri="{FF2B5EF4-FFF2-40B4-BE49-F238E27FC236}">
                  <a16:creationId xmlns:a16="http://schemas.microsoft.com/office/drawing/2014/main" id="{FE277EAB-E150-BC46-9188-F0402DE1F905}"/>
                </a:ext>
              </a:extLst>
            </p:cNvPr>
            <p:cNvPicPr>
              <a:picLocks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450641" y="4370705"/>
              <a:ext cx="712816" cy="3232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0" name="Rectangle 30">
              <a:extLst>
                <a:ext uri="{FF2B5EF4-FFF2-40B4-BE49-F238E27FC236}">
                  <a16:creationId xmlns:a16="http://schemas.microsoft.com/office/drawing/2014/main" id="{C201F023-0D80-4047-8C6A-2880B32AA1B2}"/>
                </a:ext>
              </a:extLst>
            </p:cNvPr>
            <p:cNvSpPr>
              <a:spLocks noChangeArrowheads="1"/>
            </p:cNvSpPr>
            <p:nvPr/>
          </p:nvSpPr>
          <p:spPr bwMode="auto">
            <a:xfrm>
              <a:off x="1568207" y="4491935"/>
              <a:ext cx="398624" cy="2675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7372" tIns="48685" rIns="97372" bIns="48685">
              <a:noAutofit/>
            </a:bodyPr>
            <a:lstStyle/>
            <a:p>
              <a:pPr>
                <a:spcBef>
                  <a:spcPct val="50000"/>
                </a:spcBef>
              </a:pPr>
              <a:r>
                <a:rPr lang="en-US" sz="1050" b="1">
                  <a:solidFill>
                    <a:schemeClr val="accent5"/>
                  </a:solidFill>
                  <a:latin typeface="+mn-lt"/>
                  <a:ea typeface="MS PGothic" panose="020B0600070205080204" pitchFamily="34" charset="-128"/>
                </a:rPr>
                <a:t>Off</a:t>
              </a:r>
            </a:p>
          </p:txBody>
        </p:sp>
        <p:sp>
          <p:nvSpPr>
            <p:cNvPr id="131" name="Line 31">
              <a:extLst>
                <a:ext uri="{FF2B5EF4-FFF2-40B4-BE49-F238E27FC236}">
                  <a16:creationId xmlns:a16="http://schemas.microsoft.com/office/drawing/2014/main" id="{D5F45554-A752-0844-AE63-C8D747BBBEBE}"/>
                </a:ext>
              </a:extLst>
            </p:cNvPr>
            <p:cNvSpPr>
              <a:spLocks noChangeShapeType="1"/>
            </p:cNvSpPr>
            <p:nvPr/>
          </p:nvSpPr>
          <p:spPr bwMode="auto">
            <a:xfrm>
              <a:off x="1849125" y="3797142"/>
              <a:ext cx="0" cy="491440"/>
            </a:xfrm>
            <a:prstGeom prst="line">
              <a:avLst/>
            </a:prstGeom>
            <a:noFill/>
            <a:ln w="38100">
              <a:solidFill>
                <a:schemeClr val="accent2"/>
              </a:solidFill>
              <a:round/>
              <a:headEnd/>
              <a:tailEnd type="triangle" w="med" len="med"/>
            </a:ln>
            <a:extLst>
              <a:ext uri="{909E8E84-426E-40DD-AFC4-6F175D3DCCD1}">
                <a14:hiddenFill xmlns:a14="http://schemas.microsoft.com/office/drawing/2010/main">
                  <a:noFill/>
                </a14:hiddenFill>
              </a:ext>
            </a:extLst>
          </p:spPr>
          <p:txBody>
            <a:bodyPr lIns="97372" tIns="48685" rIns="97372" bIns="48685">
              <a:noAutofit/>
            </a:bodyPr>
            <a:lstStyle/>
            <a:p>
              <a:endParaRPr lang="en-US" sz="1000">
                <a:latin typeface="+mn-lt"/>
                <a:ea typeface="MS PGothic" panose="020B0600070205080204" pitchFamily="34" charset="-128"/>
              </a:endParaRPr>
            </a:p>
          </p:txBody>
        </p:sp>
        <p:sp>
          <p:nvSpPr>
            <p:cNvPr id="132" name="Rectangle 32">
              <a:extLst>
                <a:ext uri="{FF2B5EF4-FFF2-40B4-BE49-F238E27FC236}">
                  <a16:creationId xmlns:a16="http://schemas.microsoft.com/office/drawing/2014/main" id="{89A9F60F-23F7-5D4A-9CA2-25300E02DA06}"/>
                </a:ext>
              </a:extLst>
            </p:cNvPr>
            <p:cNvSpPr>
              <a:spLocks noChangeArrowheads="1"/>
            </p:cNvSpPr>
            <p:nvPr/>
          </p:nvSpPr>
          <p:spPr bwMode="auto">
            <a:xfrm>
              <a:off x="1175909" y="3501234"/>
              <a:ext cx="589382" cy="2675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7372" tIns="48685" rIns="97372" bIns="48685">
              <a:noAutofit/>
            </a:bodyPr>
            <a:lstStyle/>
            <a:p>
              <a:r>
                <a:rPr lang="en-US" sz="1100" b="1">
                  <a:latin typeface="+mn-lt"/>
                  <a:ea typeface="MS PGothic" panose="020B0600070205080204" pitchFamily="34" charset="-128"/>
                </a:rPr>
                <a:t>Trunk</a:t>
              </a:r>
            </a:p>
          </p:txBody>
        </p:sp>
        <p:pic>
          <p:nvPicPr>
            <p:cNvPr id="133" name="Picture 33">
              <a:extLst>
                <a:ext uri="{FF2B5EF4-FFF2-40B4-BE49-F238E27FC236}">
                  <a16:creationId xmlns:a16="http://schemas.microsoft.com/office/drawing/2014/main" id="{59811ECB-87E3-0E43-BB53-D978497C08FC}"/>
                </a:ext>
              </a:extLst>
            </p:cNvPr>
            <p:cNvPicPr>
              <a:picLocks noChangeArrowheads="1"/>
            </p:cNvPicPr>
            <p:nvPr/>
          </p:nvPicPr>
          <p:blipFill>
            <a:blip r:embed="rId4" cstate="print">
              <a:extLst>
                <a:ext uri="{28A0092B-C50C-407E-A947-70E740481C1C}">
                  <a14:useLocalDpi xmlns:a14="http://schemas.microsoft.com/office/drawing/2010/main"/>
                </a:ext>
              </a:extLst>
            </a:blip>
            <a:srcRect/>
            <a:stretch>
              <a:fillRect/>
            </a:stretch>
          </p:blipFill>
          <p:spPr bwMode="auto">
            <a:xfrm>
              <a:off x="544770" y="1721884"/>
              <a:ext cx="534612" cy="5083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4" name="Picture 34">
              <a:extLst>
                <a:ext uri="{FF2B5EF4-FFF2-40B4-BE49-F238E27FC236}">
                  <a16:creationId xmlns:a16="http://schemas.microsoft.com/office/drawing/2014/main" id="{90CAD43F-494C-8641-A028-E7CDC55F053A}"/>
                </a:ext>
              </a:extLst>
            </p:cNvPr>
            <p:cNvPicPr>
              <a:picLocks noChangeArrowheads="1"/>
            </p:cNvPicPr>
            <p:nvPr/>
          </p:nvPicPr>
          <p:blipFill>
            <a:blip r:embed="rId4" cstate="print">
              <a:extLst>
                <a:ext uri="{28A0092B-C50C-407E-A947-70E740481C1C}">
                  <a14:useLocalDpi xmlns:a14="http://schemas.microsoft.com/office/drawing/2010/main"/>
                </a:ext>
              </a:extLst>
            </a:blip>
            <a:srcRect/>
            <a:stretch>
              <a:fillRect/>
            </a:stretch>
          </p:blipFill>
          <p:spPr bwMode="auto">
            <a:xfrm>
              <a:off x="2531004" y="4240812"/>
              <a:ext cx="534612" cy="5083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5" name="Picture 35">
              <a:extLst>
                <a:ext uri="{FF2B5EF4-FFF2-40B4-BE49-F238E27FC236}">
                  <a16:creationId xmlns:a16="http://schemas.microsoft.com/office/drawing/2014/main" id="{B5204810-36E4-E048-BA50-3F6FAFF994C0}"/>
                </a:ext>
              </a:extLst>
            </p:cNvPr>
            <p:cNvPicPr>
              <a:picLocks noChangeArrowheads="1"/>
            </p:cNvPicPr>
            <p:nvPr/>
          </p:nvPicPr>
          <p:blipFill>
            <a:blip r:embed="rId4" cstate="print">
              <a:extLst>
                <a:ext uri="{28A0092B-C50C-407E-A947-70E740481C1C}">
                  <a14:useLocalDpi xmlns:a14="http://schemas.microsoft.com/office/drawing/2010/main"/>
                </a:ext>
              </a:extLst>
            </a:blip>
            <a:srcRect/>
            <a:stretch>
              <a:fillRect/>
            </a:stretch>
          </p:blipFill>
          <p:spPr bwMode="auto">
            <a:xfrm>
              <a:off x="3811846" y="3180561"/>
              <a:ext cx="534612" cy="5083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6" name="Text Box 36">
              <a:extLst>
                <a:ext uri="{FF2B5EF4-FFF2-40B4-BE49-F238E27FC236}">
                  <a16:creationId xmlns:a16="http://schemas.microsoft.com/office/drawing/2014/main" id="{0C8D19B5-84D9-0A4A-992E-E12EDBE330DE}"/>
                </a:ext>
              </a:extLst>
            </p:cNvPr>
            <p:cNvSpPr txBox="1">
              <a:spLocks noChangeArrowheads="1"/>
            </p:cNvSpPr>
            <p:nvPr/>
          </p:nvSpPr>
          <p:spPr bwMode="auto">
            <a:xfrm>
              <a:off x="633287" y="1751865"/>
              <a:ext cx="204193" cy="2923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sm" len="sm"/>
                  <a:tailEnd type="none" w="sm" len="sm"/>
                </a14:hiddenLine>
              </a:ext>
            </a:extLst>
          </p:spPr>
          <p:txBody>
            <a:bodyPr lIns="121926" tIns="60963" rIns="121926" bIns="60963">
              <a:noAutofit/>
            </a:bodyPr>
            <a:lstStyle>
              <a:lvl1pPr eaLnBrk="0" hangingPunct="0">
                <a:defRPr sz="2400">
                  <a:solidFill>
                    <a:schemeClr val="tx1"/>
                  </a:solidFill>
                  <a:latin typeface="Arial" pitchFamily="34" charset="0"/>
                  <a:ea typeface="ＭＳ Ｐゴシック" pitchFamily="34" charset="-128"/>
                </a:defRPr>
              </a:lvl1pPr>
              <a:lvl2pPr marL="742950" indent="-285750" eaLnBrk="0" hangingPunct="0">
                <a:defRPr sz="2400">
                  <a:solidFill>
                    <a:schemeClr val="tx1"/>
                  </a:solidFill>
                  <a:latin typeface="Arial" pitchFamily="34" charset="0"/>
                  <a:ea typeface="ＭＳ Ｐゴシック" pitchFamily="34" charset="-128"/>
                </a:defRPr>
              </a:lvl2pPr>
              <a:lvl3pPr marL="1143000" indent="-228600" eaLnBrk="0" hangingPunct="0">
                <a:defRPr sz="2400">
                  <a:solidFill>
                    <a:schemeClr val="tx1"/>
                  </a:solidFill>
                  <a:latin typeface="Arial" pitchFamily="34" charset="0"/>
                  <a:ea typeface="ＭＳ Ｐゴシック" pitchFamily="34" charset="-128"/>
                </a:defRPr>
              </a:lvl3pPr>
              <a:lvl4pPr marL="1600200" indent="-228600" eaLnBrk="0" hangingPunct="0">
                <a:defRPr sz="2400">
                  <a:solidFill>
                    <a:schemeClr val="tx1"/>
                  </a:solidFill>
                  <a:latin typeface="Arial" pitchFamily="34" charset="0"/>
                  <a:ea typeface="ＭＳ Ｐゴシック" pitchFamily="34" charset="-128"/>
                </a:defRPr>
              </a:lvl4pPr>
              <a:lvl5pPr marL="2057400" indent="-228600" eaLnBrk="0" hangingPunct="0">
                <a:defRPr sz="2400">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9pPr>
            </a:lstStyle>
            <a:p>
              <a:pPr eaLnBrk="1" hangingPunct="1">
                <a:spcBef>
                  <a:spcPct val="50000"/>
                </a:spcBef>
              </a:pPr>
              <a:r>
                <a:rPr lang="en-US" sz="1100" b="1">
                  <a:latin typeface="+mn-lt"/>
                  <a:ea typeface="MS PGothic" panose="020B0600070205080204" pitchFamily="34" charset="-128"/>
                </a:rPr>
                <a:t>A</a:t>
              </a:r>
            </a:p>
          </p:txBody>
        </p:sp>
        <p:sp>
          <p:nvSpPr>
            <p:cNvPr id="137" name="Text Box 37">
              <a:extLst>
                <a:ext uri="{FF2B5EF4-FFF2-40B4-BE49-F238E27FC236}">
                  <a16:creationId xmlns:a16="http://schemas.microsoft.com/office/drawing/2014/main" id="{C2311402-4466-2848-AB1B-7896DB656331}"/>
                </a:ext>
              </a:extLst>
            </p:cNvPr>
            <p:cNvSpPr txBox="1">
              <a:spLocks noChangeArrowheads="1"/>
            </p:cNvSpPr>
            <p:nvPr/>
          </p:nvSpPr>
          <p:spPr bwMode="auto">
            <a:xfrm>
              <a:off x="3901601" y="3217060"/>
              <a:ext cx="204192" cy="2923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sm" len="sm"/>
                  <a:tailEnd type="none" w="sm" len="sm"/>
                </a14:hiddenLine>
              </a:ext>
            </a:extLst>
          </p:spPr>
          <p:txBody>
            <a:bodyPr lIns="121926" tIns="60963" rIns="121926" bIns="60963">
              <a:noAutofit/>
            </a:bodyPr>
            <a:lstStyle>
              <a:lvl1pPr eaLnBrk="0" hangingPunct="0">
                <a:defRPr sz="2400">
                  <a:solidFill>
                    <a:schemeClr val="tx1"/>
                  </a:solidFill>
                  <a:latin typeface="Arial" pitchFamily="34" charset="0"/>
                  <a:ea typeface="ＭＳ Ｐゴシック" pitchFamily="34" charset="-128"/>
                </a:defRPr>
              </a:lvl1pPr>
              <a:lvl2pPr marL="742950" indent="-285750" eaLnBrk="0" hangingPunct="0">
                <a:defRPr sz="2400">
                  <a:solidFill>
                    <a:schemeClr val="tx1"/>
                  </a:solidFill>
                  <a:latin typeface="Arial" pitchFamily="34" charset="0"/>
                  <a:ea typeface="ＭＳ Ｐゴシック" pitchFamily="34" charset="-128"/>
                </a:defRPr>
              </a:lvl2pPr>
              <a:lvl3pPr marL="1143000" indent="-228600" eaLnBrk="0" hangingPunct="0">
                <a:defRPr sz="2400">
                  <a:solidFill>
                    <a:schemeClr val="tx1"/>
                  </a:solidFill>
                  <a:latin typeface="Arial" pitchFamily="34" charset="0"/>
                  <a:ea typeface="ＭＳ Ｐゴシック" pitchFamily="34" charset="-128"/>
                </a:defRPr>
              </a:lvl3pPr>
              <a:lvl4pPr marL="1600200" indent="-228600" eaLnBrk="0" hangingPunct="0">
                <a:defRPr sz="2400">
                  <a:solidFill>
                    <a:schemeClr val="tx1"/>
                  </a:solidFill>
                  <a:latin typeface="Arial" pitchFamily="34" charset="0"/>
                  <a:ea typeface="ＭＳ Ｐゴシック" pitchFamily="34" charset="-128"/>
                </a:defRPr>
              </a:lvl4pPr>
              <a:lvl5pPr marL="2057400" indent="-228600" eaLnBrk="0" hangingPunct="0">
                <a:defRPr sz="2400">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9pPr>
            </a:lstStyle>
            <a:p>
              <a:pPr eaLnBrk="1" hangingPunct="1">
                <a:spcBef>
                  <a:spcPct val="50000"/>
                </a:spcBef>
              </a:pPr>
              <a:r>
                <a:rPr lang="en-US" sz="1100" b="1">
                  <a:latin typeface="+mn-lt"/>
                  <a:ea typeface="MS PGothic" panose="020B0600070205080204" pitchFamily="34" charset="-128"/>
                </a:rPr>
                <a:t>B</a:t>
              </a:r>
            </a:p>
          </p:txBody>
        </p:sp>
        <p:sp>
          <p:nvSpPr>
            <p:cNvPr id="138" name="Text Box 38">
              <a:extLst>
                <a:ext uri="{FF2B5EF4-FFF2-40B4-BE49-F238E27FC236}">
                  <a16:creationId xmlns:a16="http://schemas.microsoft.com/office/drawing/2014/main" id="{1D5CA4B2-0E5B-1C4F-A8FB-42527BE16EAF}"/>
                </a:ext>
              </a:extLst>
            </p:cNvPr>
            <p:cNvSpPr txBox="1">
              <a:spLocks noChangeArrowheads="1"/>
            </p:cNvSpPr>
            <p:nvPr/>
          </p:nvSpPr>
          <p:spPr bwMode="auto">
            <a:xfrm>
              <a:off x="2617046" y="4273400"/>
              <a:ext cx="202955" cy="2923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sm" len="sm"/>
                  <a:tailEnd type="none" w="sm" len="sm"/>
                </a14:hiddenLine>
              </a:ext>
            </a:extLst>
          </p:spPr>
          <p:txBody>
            <a:bodyPr lIns="121926" tIns="60963" rIns="121926" bIns="60963">
              <a:noAutofit/>
            </a:bodyPr>
            <a:lstStyle>
              <a:lvl1pPr eaLnBrk="0" hangingPunct="0">
                <a:defRPr sz="2400">
                  <a:solidFill>
                    <a:schemeClr val="tx1"/>
                  </a:solidFill>
                  <a:latin typeface="Arial" pitchFamily="34" charset="0"/>
                  <a:ea typeface="ＭＳ Ｐゴシック" pitchFamily="34" charset="-128"/>
                </a:defRPr>
              </a:lvl1pPr>
              <a:lvl2pPr marL="742950" indent="-285750" eaLnBrk="0" hangingPunct="0">
                <a:defRPr sz="2400">
                  <a:solidFill>
                    <a:schemeClr val="tx1"/>
                  </a:solidFill>
                  <a:latin typeface="Arial" pitchFamily="34" charset="0"/>
                  <a:ea typeface="ＭＳ Ｐゴシック" pitchFamily="34" charset="-128"/>
                </a:defRPr>
              </a:lvl2pPr>
              <a:lvl3pPr marL="1143000" indent="-228600" eaLnBrk="0" hangingPunct="0">
                <a:defRPr sz="2400">
                  <a:solidFill>
                    <a:schemeClr val="tx1"/>
                  </a:solidFill>
                  <a:latin typeface="Arial" pitchFamily="34" charset="0"/>
                  <a:ea typeface="ＭＳ Ｐゴシック" pitchFamily="34" charset="-128"/>
                </a:defRPr>
              </a:lvl3pPr>
              <a:lvl4pPr marL="1600200" indent="-228600" eaLnBrk="0" hangingPunct="0">
                <a:defRPr sz="2400">
                  <a:solidFill>
                    <a:schemeClr val="tx1"/>
                  </a:solidFill>
                  <a:latin typeface="Arial" pitchFamily="34" charset="0"/>
                  <a:ea typeface="ＭＳ Ｐゴシック" pitchFamily="34" charset="-128"/>
                </a:defRPr>
              </a:lvl4pPr>
              <a:lvl5pPr marL="2057400" indent="-228600" eaLnBrk="0" hangingPunct="0">
                <a:defRPr sz="2400">
                  <a:solidFill>
                    <a:schemeClr val="tx1"/>
                  </a:solidFill>
                  <a:latin typeface="Arial" pitchFamily="34" charset="0"/>
                  <a:ea typeface="ＭＳ Ｐゴシック" pitchFamily="34" charset="-128"/>
                </a:defRPr>
              </a:lvl5pPr>
              <a:lvl6pPr marL="25146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6pPr>
              <a:lvl7pPr marL="29718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7pPr>
              <a:lvl8pPr marL="34290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8pPr>
              <a:lvl9pPr marL="3886200" indent="-228600" eaLnBrk="0" fontAlgn="base" hangingPunct="0">
                <a:spcBef>
                  <a:spcPct val="0"/>
                </a:spcBef>
                <a:spcAft>
                  <a:spcPct val="0"/>
                </a:spcAft>
                <a:defRPr sz="2400">
                  <a:solidFill>
                    <a:schemeClr val="tx1"/>
                  </a:solidFill>
                  <a:latin typeface="Arial" pitchFamily="34" charset="0"/>
                  <a:ea typeface="ＭＳ Ｐゴシック" pitchFamily="34" charset="-128"/>
                </a:defRPr>
              </a:lvl9pPr>
            </a:lstStyle>
            <a:p>
              <a:pPr eaLnBrk="1" hangingPunct="1">
                <a:spcBef>
                  <a:spcPct val="50000"/>
                </a:spcBef>
              </a:pPr>
              <a:r>
                <a:rPr lang="en-US" sz="1100" b="1">
                  <a:latin typeface="+mn-lt"/>
                  <a:ea typeface="MS PGothic" panose="020B0600070205080204" pitchFamily="34" charset="-128"/>
                </a:rPr>
                <a:t>C</a:t>
              </a:r>
            </a:p>
          </p:txBody>
        </p:sp>
        <p:grpSp>
          <p:nvGrpSpPr>
            <p:cNvPr id="139" name="Group 39">
              <a:extLst>
                <a:ext uri="{FF2B5EF4-FFF2-40B4-BE49-F238E27FC236}">
                  <a16:creationId xmlns:a16="http://schemas.microsoft.com/office/drawing/2014/main" id="{7C97EF1D-51DF-B248-A311-B55F7B5B6C65}"/>
                </a:ext>
              </a:extLst>
            </p:cNvPr>
            <p:cNvGrpSpPr>
              <a:grpSpLocks/>
            </p:cNvGrpSpPr>
            <p:nvPr/>
          </p:nvGrpSpPr>
          <p:grpSpPr bwMode="auto">
            <a:xfrm>
              <a:off x="2698069" y="3188376"/>
              <a:ext cx="712816" cy="374120"/>
              <a:chOff x="3295" y="2710"/>
              <a:chExt cx="576" cy="287"/>
            </a:xfrm>
          </p:grpSpPr>
          <p:pic>
            <p:nvPicPr>
              <p:cNvPr id="140" name="Picture 40">
                <a:extLst>
                  <a:ext uri="{FF2B5EF4-FFF2-40B4-BE49-F238E27FC236}">
                    <a16:creationId xmlns:a16="http://schemas.microsoft.com/office/drawing/2014/main" id="{BA4BF6B9-2C6D-4844-B34B-DB4689BC7119}"/>
                  </a:ext>
                </a:extLst>
              </p:cNvPr>
              <p:cNvPicPr>
                <a:picLocks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295" y="2710"/>
                <a:ext cx="576" cy="2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1" name="Rectangle 41">
                <a:extLst>
                  <a:ext uri="{FF2B5EF4-FFF2-40B4-BE49-F238E27FC236}">
                    <a16:creationId xmlns:a16="http://schemas.microsoft.com/office/drawing/2014/main" id="{C07D1EE6-D247-0F4E-818F-618279D9DA96}"/>
                  </a:ext>
                </a:extLst>
              </p:cNvPr>
              <p:cNvSpPr>
                <a:spLocks noChangeArrowheads="1"/>
              </p:cNvSpPr>
              <p:nvPr/>
            </p:nvSpPr>
            <p:spPr bwMode="auto">
              <a:xfrm>
                <a:off x="3309" y="2811"/>
                <a:ext cx="435" cy="1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73025" tIns="36512" rIns="73025" bIns="36512">
                <a:noAutofit/>
              </a:bodyPr>
              <a:lstStyle/>
              <a:p>
                <a:pPr>
                  <a:spcBef>
                    <a:spcPct val="50000"/>
                  </a:spcBef>
                </a:pPr>
                <a:r>
                  <a:rPr lang="en-US" sz="1050" b="1">
                    <a:solidFill>
                      <a:schemeClr val="accent5"/>
                    </a:solidFill>
                    <a:latin typeface="+mn-lt"/>
                    <a:ea typeface="MS PGothic" panose="020B0600070205080204" pitchFamily="34" charset="-128"/>
                  </a:rPr>
                  <a:t>Client</a:t>
                </a:r>
              </a:p>
            </p:txBody>
          </p:sp>
        </p:grpSp>
        <p:sp>
          <p:nvSpPr>
            <p:cNvPr id="143" name="AutoShape 43">
              <a:extLst>
                <a:ext uri="{FF2B5EF4-FFF2-40B4-BE49-F238E27FC236}">
                  <a16:creationId xmlns:a16="http://schemas.microsoft.com/office/drawing/2014/main" id="{5793A727-5889-044D-BDEC-6D76FAAA18BA}"/>
                </a:ext>
              </a:extLst>
            </p:cNvPr>
            <p:cNvSpPr>
              <a:spLocks noChangeArrowheads="1"/>
            </p:cNvSpPr>
            <p:nvPr/>
          </p:nvSpPr>
          <p:spPr bwMode="auto">
            <a:xfrm>
              <a:off x="559620" y="2750387"/>
              <a:ext cx="712816" cy="688276"/>
            </a:xfrm>
            <a:prstGeom prst="wedgeRectCallout">
              <a:avLst>
                <a:gd name="adj1" fmla="val 74771"/>
                <a:gd name="adj2" fmla="val 34508"/>
              </a:avLst>
            </a:prstGeom>
            <a:noFill/>
            <a:ln w="12700">
              <a:solidFill>
                <a:schemeClr val="tx1"/>
              </a:solidFill>
              <a:miter lim="800000"/>
              <a:headEnd/>
              <a:tailEnd/>
            </a:ln>
          </p:spPr>
          <p:txBody>
            <a:bodyPr lIns="109504" tIns="54751" rIns="109504" bIns="54751">
              <a:noAutofit/>
            </a:bodyPr>
            <a:lstStyle/>
            <a:p>
              <a:pPr defTabSz="1085905"/>
              <a:endParaRPr lang="en-GB" b="1">
                <a:latin typeface="+mn-lt"/>
                <a:ea typeface="MS PGothic" panose="020B0600070205080204" pitchFamily="34" charset="-128"/>
              </a:endParaRPr>
            </a:p>
          </p:txBody>
        </p:sp>
        <p:sp>
          <p:nvSpPr>
            <p:cNvPr id="144" name="AutoShape 44">
              <a:extLst>
                <a:ext uri="{FF2B5EF4-FFF2-40B4-BE49-F238E27FC236}">
                  <a16:creationId xmlns:a16="http://schemas.microsoft.com/office/drawing/2014/main" id="{C08E4127-E914-B344-A998-A4DEFB7236F2}"/>
                </a:ext>
              </a:extLst>
            </p:cNvPr>
            <p:cNvSpPr>
              <a:spLocks noChangeArrowheads="1"/>
            </p:cNvSpPr>
            <p:nvPr/>
          </p:nvSpPr>
          <p:spPr bwMode="auto">
            <a:xfrm>
              <a:off x="559620" y="3751517"/>
              <a:ext cx="712816" cy="625706"/>
            </a:xfrm>
            <a:prstGeom prst="wedgeRectCallout">
              <a:avLst>
                <a:gd name="adj1" fmla="val 95642"/>
                <a:gd name="adj2" fmla="val 53947"/>
              </a:avLst>
            </a:prstGeom>
            <a:noFill/>
            <a:ln w="12700">
              <a:solidFill>
                <a:schemeClr val="tx1"/>
              </a:solidFill>
              <a:miter lim="800000"/>
              <a:headEnd/>
              <a:tailEnd/>
            </a:ln>
          </p:spPr>
          <p:txBody>
            <a:bodyPr lIns="109504" tIns="54751" rIns="109504" bIns="54751">
              <a:noAutofit/>
            </a:bodyPr>
            <a:lstStyle/>
            <a:p>
              <a:pPr defTabSz="1085905"/>
              <a:endParaRPr lang="en-GB" b="1">
                <a:latin typeface="+mn-lt"/>
                <a:ea typeface="MS PGothic" panose="020B0600070205080204" pitchFamily="34" charset="-128"/>
              </a:endParaRPr>
            </a:p>
          </p:txBody>
        </p:sp>
        <p:pic>
          <p:nvPicPr>
            <p:cNvPr id="145" name="Picture 45">
              <a:extLst>
                <a:ext uri="{FF2B5EF4-FFF2-40B4-BE49-F238E27FC236}">
                  <a16:creationId xmlns:a16="http://schemas.microsoft.com/office/drawing/2014/main" id="{D1222F9B-C11A-F144-87CA-231FF48AA20C}"/>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638668" y="1686687"/>
              <a:ext cx="712816" cy="3232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6" name="AutoShape 46">
              <a:extLst>
                <a:ext uri="{FF2B5EF4-FFF2-40B4-BE49-F238E27FC236}">
                  <a16:creationId xmlns:a16="http://schemas.microsoft.com/office/drawing/2014/main" id="{773F04E4-60A3-1E4D-89CC-B7F0F4EB223F}"/>
                </a:ext>
              </a:extLst>
            </p:cNvPr>
            <p:cNvSpPr>
              <a:spLocks noChangeArrowheads="1"/>
            </p:cNvSpPr>
            <p:nvPr/>
          </p:nvSpPr>
          <p:spPr bwMode="auto">
            <a:xfrm>
              <a:off x="2544396" y="1813132"/>
              <a:ext cx="926909" cy="285478"/>
            </a:xfrm>
            <a:prstGeom prst="roundRect">
              <a:avLst>
                <a:gd name="adj" fmla="val 0"/>
              </a:avLst>
            </a:prstGeom>
            <a:noFill/>
            <a:ln>
              <a:noFill/>
            </a:ln>
            <a:extLst>
              <a:ext uri="{91240B29-F687-4F45-9708-019B960494DF}">
                <a14:hiddenLine xmlns:a14="http://schemas.microsoft.com/office/drawing/2010/main" w="19050">
                  <a:solidFill>
                    <a:srgbClr val="000000"/>
                  </a:solidFill>
                  <a:round/>
                  <a:headEnd/>
                  <a:tailEnd/>
                </a14:hiddenLine>
              </a:ext>
            </a:extLst>
          </p:spPr>
          <p:txBody>
            <a:bodyPr wrap="none" lIns="109504" tIns="54751" rIns="109504" bIns="54751" anchor="ctr">
              <a:noAutofit/>
            </a:bodyPr>
            <a:lstStyle/>
            <a:p>
              <a:pPr defTabSz="1085905">
                <a:spcBef>
                  <a:spcPct val="50000"/>
                </a:spcBef>
              </a:pPr>
              <a:r>
                <a:rPr lang="en-US" sz="1000" b="1">
                  <a:solidFill>
                    <a:schemeClr val="accent5"/>
                  </a:solidFill>
                  <a:latin typeface="+mn-lt"/>
                  <a:ea typeface="MS PGothic" panose="020B0600070205080204" pitchFamily="34" charset="-128"/>
                </a:rPr>
                <a:t>Transparent</a:t>
              </a:r>
              <a:endParaRPr lang="en-US" sz="1600" b="1">
                <a:solidFill>
                  <a:schemeClr val="accent5"/>
                </a:solidFill>
                <a:latin typeface="+mn-lt"/>
                <a:ea typeface="MS PGothic" panose="020B0600070205080204" pitchFamily="34" charset="-128"/>
              </a:endParaRPr>
            </a:p>
          </p:txBody>
        </p:sp>
        <p:sp>
          <p:nvSpPr>
            <p:cNvPr id="148" name="AutoShape 48">
              <a:extLst>
                <a:ext uri="{FF2B5EF4-FFF2-40B4-BE49-F238E27FC236}">
                  <a16:creationId xmlns:a16="http://schemas.microsoft.com/office/drawing/2014/main" id="{F10738EB-5685-6B4A-9553-9F9C70370B6F}"/>
                </a:ext>
              </a:extLst>
            </p:cNvPr>
            <p:cNvSpPr>
              <a:spLocks noChangeArrowheads="1"/>
            </p:cNvSpPr>
            <p:nvPr/>
          </p:nvSpPr>
          <p:spPr bwMode="auto">
            <a:xfrm>
              <a:off x="534703" y="2854519"/>
              <a:ext cx="811819" cy="763883"/>
            </a:xfrm>
            <a:prstGeom prst="wedgeRoundRectCallout">
              <a:avLst>
                <a:gd name="adj1" fmla="val 80639"/>
                <a:gd name="adj2" fmla="val 35153"/>
                <a:gd name="adj3" fmla="val 16667"/>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7372" tIns="48685" rIns="97372" bIns="48685">
              <a:noAutofit/>
            </a:bodyPr>
            <a:lstStyle/>
            <a:p>
              <a:r>
                <a:rPr lang="en-US" sz="1000">
                  <a:latin typeface="+mn-lt"/>
                  <a:ea typeface="MS PGothic" panose="020B0600070205080204" pitchFamily="34" charset="-128"/>
                </a:rPr>
                <a:t>VLAN50</a:t>
              </a:r>
              <a:r>
                <a:rPr lang="ja-JP" altLang="en-US" sz="1000">
                  <a:latin typeface="+mn-lt"/>
                  <a:ea typeface="MS PGothic" panose="020B0600070205080204" pitchFamily="34" charset="-128"/>
                </a:rPr>
                <a:t>を学習</a:t>
              </a:r>
              <a:endParaRPr lang="en-US" sz="1000">
                <a:latin typeface="+mn-lt"/>
                <a:ea typeface="MS PGothic" panose="020B0600070205080204" pitchFamily="34" charset="-128"/>
              </a:endParaRPr>
            </a:p>
          </p:txBody>
        </p:sp>
        <p:sp>
          <p:nvSpPr>
            <p:cNvPr id="149" name="AutoShape 49">
              <a:extLst>
                <a:ext uri="{FF2B5EF4-FFF2-40B4-BE49-F238E27FC236}">
                  <a16:creationId xmlns:a16="http://schemas.microsoft.com/office/drawing/2014/main" id="{C9B2424F-A006-E94E-8C6B-6C0319DA9497}"/>
                </a:ext>
              </a:extLst>
            </p:cNvPr>
            <p:cNvSpPr>
              <a:spLocks noChangeArrowheads="1"/>
            </p:cNvSpPr>
            <p:nvPr/>
          </p:nvSpPr>
          <p:spPr bwMode="auto">
            <a:xfrm>
              <a:off x="503650" y="3843882"/>
              <a:ext cx="886633" cy="491440"/>
            </a:xfrm>
            <a:prstGeom prst="wedgeRoundRectCallout">
              <a:avLst>
                <a:gd name="adj1" fmla="val 109838"/>
                <a:gd name="adj2" fmla="val 74403"/>
                <a:gd name="adj3" fmla="val 16667"/>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7372" tIns="48685" rIns="97372" bIns="48685">
              <a:noAutofit/>
            </a:bodyPr>
            <a:lstStyle/>
            <a:p>
              <a:r>
                <a:rPr lang="en-US" sz="900">
                  <a:latin typeface="+mn-lt"/>
                  <a:ea typeface="MS PGothic" panose="020B0600070205080204" pitchFamily="34" charset="-128"/>
                </a:rPr>
                <a:t>VTP</a:t>
              </a:r>
              <a:r>
                <a:rPr lang="ja-JP" altLang="en-US" sz="900">
                  <a:latin typeface="+mn-lt"/>
                  <a:ea typeface="MS PGothic" panose="020B0600070205080204" pitchFamily="34" charset="-128"/>
                </a:rPr>
                <a:t>アップデートを破棄</a:t>
              </a:r>
              <a:endParaRPr lang="en-US" sz="900">
                <a:latin typeface="+mn-lt"/>
                <a:ea typeface="MS PGothic" panose="020B0600070205080204" pitchFamily="34" charset="-128"/>
              </a:endParaRPr>
            </a:p>
          </p:txBody>
        </p:sp>
        <p:sp>
          <p:nvSpPr>
            <p:cNvPr id="152" name="AutoShape 43">
              <a:extLst>
                <a:ext uri="{FF2B5EF4-FFF2-40B4-BE49-F238E27FC236}">
                  <a16:creationId xmlns:a16="http://schemas.microsoft.com/office/drawing/2014/main" id="{565FB4E9-081A-E840-A818-4C90C098D88C}"/>
                </a:ext>
              </a:extLst>
            </p:cNvPr>
            <p:cNvSpPr>
              <a:spLocks noChangeArrowheads="1"/>
            </p:cNvSpPr>
            <p:nvPr/>
          </p:nvSpPr>
          <p:spPr bwMode="auto">
            <a:xfrm>
              <a:off x="3095936" y="1204373"/>
              <a:ext cx="1009858" cy="459668"/>
            </a:xfrm>
            <a:prstGeom prst="wedgeRectCallout">
              <a:avLst>
                <a:gd name="adj1" fmla="val -60750"/>
                <a:gd name="adj2" fmla="val 54417"/>
              </a:avLst>
            </a:prstGeom>
            <a:noFill/>
            <a:ln w="12700">
              <a:solidFill>
                <a:schemeClr val="tx1"/>
              </a:solidFill>
              <a:miter lim="800000"/>
              <a:headEnd/>
              <a:tailEnd/>
            </a:ln>
          </p:spPr>
          <p:txBody>
            <a:bodyPr lIns="109504" tIns="54751" rIns="109504" bIns="54751">
              <a:noAutofit/>
            </a:bodyPr>
            <a:lstStyle/>
            <a:p>
              <a:pPr defTabSz="1085905"/>
              <a:r>
                <a:rPr lang="en-GB" sz="1050">
                  <a:latin typeface="+mn-lt"/>
                  <a:ea typeface="MS PGothic" panose="020B0600070205080204" pitchFamily="34" charset="-128"/>
                </a:rPr>
                <a:t>VTP</a:t>
              </a:r>
              <a:r>
                <a:rPr lang="ja-JP" altLang="en-US" sz="1050">
                  <a:latin typeface="+mn-lt"/>
                  <a:ea typeface="MS PGothic" panose="020B0600070205080204" pitchFamily="34" charset="-128"/>
                </a:rPr>
                <a:t>アップデートを透過</a:t>
              </a:r>
              <a:endParaRPr lang="en-GB" sz="1050">
                <a:latin typeface="+mn-lt"/>
                <a:ea typeface="MS PGothic" panose="020B0600070205080204" pitchFamily="34" charset="-128"/>
              </a:endParaRPr>
            </a:p>
          </p:txBody>
        </p:sp>
        <p:sp>
          <p:nvSpPr>
            <p:cNvPr id="153" name="AutoShape 43">
              <a:extLst>
                <a:ext uri="{FF2B5EF4-FFF2-40B4-BE49-F238E27FC236}">
                  <a16:creationId xmlns:a16="http://schemas.microsoft.com/office/drawing/2014/main" id="{39311690-8489-AF41-BF7E-1BF84E52AAFB}"/>
                </a:ext>
              </a:extLst>
            </p:cNvPr>
            <p:cNvSpPr>
              <a:spLocks noChangeArrowheads="1"/>
            </p:cNvSpPr>
            <p:nvPr/>
          </p:nvSpPr>
          <p:spPr bwMode="auto">
            <a:xfrm>
              <a:off x="3264859" y="2492208"/>
              <a:ext cx="712816" cy="688277"/>
            </a:xfrm>
            <a:prstGeom prst="wedgeRectCallout">
              <a:avLst>
                <a:gd name="adj1" fmla="val -72546"/>
                <a:gd name="adj2" fmla="val 44640"/>
              </a:avLst>
            </a:prstGeom>
            <a:noFill/>
            <a:ln w="12700">
              <a:solidFill>
                <a:schemeClr val="tx1"/>
              </a:solidFill>
              <a:miter lim="800000"/>
              <a:headEnd/>
              <a:tailEnd/>
            </a:ln>
          </p:spPr>
          <p:txBody>
            <a:bodyPr lIns="109504" tIns="54751" rIns="109504" bIns="54751">
              <a:noAutofit/>
            </a:bodyPr>
            <a:lstStyle/>
            <a:p>
              <a:pPr defTabSz="1085905"/>
              <a:endParaRPr lang="en-GB" b="1">
                <a:latin typeface="+mn-lt"/>
                <a:ea typeface="MS PGothic" panose="020B0600070205080204" pitchFamily="34" charset="-128"/>
              </a:endParaRPr>
            </a:p>
          </p:txBody>
        </p:sp>
        <p:sp>
          <p:nvSpPr>
            <p:cNvPr id="154" name="AutoShape 48">
              <a:extLst>
                <a:ext uri="{FF2B5EF4-FFF2-40B4-BE49-F238E27FC236}">
                  <a16:creationId xmlns:a16="http://schemas.microsoft.com/office/drawing/2014/main" id="{D1E9B0E5-CD25-C442-AAB2-B267046A7A8C}"/>
                </a:ext>
              </a:extLst>
            </p:cNvPr>
            <p:cNvSpPr>
              <a:spLocks noChangeArrowheads="1"/>
            </p:cNvSpPr>
            <p:nvPr/>
          </p:nvSpPr>
          <p:spPr bwMode="auto">
            <a:xfrm>
              <a:off x="3250926" y="2599373"/>
              <a:ext cx="811819" cy="530349"/>
            </a:xfrm>
            <a:prstGeom prst="wedgeRoundRectCallout">
              <a:avLst>
                <a:gd name="adj1" fmla="val -33874"/>
                <a:gd name="adj2" fmla="val 30166"/>
                <a:gd name="adj3" fmla="val 16667"/>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7372" tIns="48685" rIns="97372" bIns="48685">
              <a:noAutofit/>
            </a:bodyPr>
            <a:lstStyle/>
            <a:p>
              <a:r>
                <a:rPr lang="en-US" sz="1050">
                  <a:latin typeface="+mn-lt"/>
                  <a:ea typeface="MS PGothic" panose="020B0600070205080204" pitchFamily="34" charset="-128"/>
                </a:rPr>
                <a:t>VLAN50</a:t>
              </a:r>
              <a:r>
                <a:rPr lang="ja-JP" altLang="en-US" sz="1050">
                  <a:latin typeface="+mn-lt"/>
                  <a:ea typeface="MS PGothic" panose="020B0600070205080204" pitchFamily="34" charset="-128"/>
                </a:rPr>
                <a:t>を学習</a:t>
              </a:r>
              <a:endParaRPr lang="en-US" sz="1050">
                <a:latin typeface="+mn-lt"/>
                <a:ea typeface="MS PGothic" panose="020B0600070205080204" pitchFamily="34" charset="-128"/>
              </a:endParaRPr>
            </a:p>
          </p:txBody>
        </p:sp>
      </p:grpSp>
      <p:sp>
        <p:nvSpPr>
          <p:cNvPr id="55" name="Text Placeholder 5">
            <a:extLst>
              <a:ext uri="{FF2B5EF4-FFF2-40B4-BE49-F238E27FC236}">
                <a16:creationId xmlns:a16="http://schemas.microsoft.com/office/drawing/2014/main" id="{DCC0E627-2899-BD4A-B91D-A74D4485915C}"/>
              </a:ext>
            </a:extLst>
          </p:cNvPr>
          <p:cNvSpPr>
            <a:spLocks noGrp="1"/>
          </p:cNvSpPr>
          <p:nvPr>
            <p:ph type="body" sz="quarter" idx="12"/>
          </p:nvPr>
        </p:nvSpPr>
        <p:spPr/>
        <p:txBody>
          <a:bodyPr/>
          <a:lstStyle/>
          <a:p>
            <a:r>
              <a:rPr kumimoji="1" lang="en-US" altLang="ja-JP">
                <a:ea typeface="MS PGothic" panose="020B0600070205080204" pitchFamily="34" charset="-128"/>
              </a:rPr>
              <a:t>3.3  Basic L2/L3</a:t>
            </a:r>
            <a:endParaRPr lang="en-US">
              <a:ea typeface="MS PGothic" panose="020B0600070205080204" pitchFamily="34" charset="-128"/>
            </a:endParaRPr>
          </a:p>
        </p:txBody>
      </p:sp>
      <p:sp>
        <p:nvSpPr>
          <p:cNvPr id="53" name="Slide Number Placeholder 4">
            <a:extLst>
              <a:ext uri="{FF2B5EF4-FFF2-40B4-BE49-F238E27FC236}">
                <a16:creationId xmlns:a16="http://schemas.microsoft.com/office/drawing/2014/main" id="{FF1CE2D5-BBE7-524D-89F9-09943B29A847}"/>
              </a:ext>
            </a:extLst>
          </p:cNvPr>
          <p:cNvSpPr>
            <a:spLocks noGrp="1"/>
          </p:cNvSpPr>
          <p:nvPr>
            <p:ph type="sldNum" sz="quarter" idx="4294967295"/>
          </p:nvPr>
        </p:nvSpPr>
        <p:spPr>
          <a:xfrm>
            <a:off x="8648700" y="4884738"/>
            <a:ext cx="495300" cy="274637"/>
          </a:xfrm>
          <a:prstGeom prst="rect">
            <a:avLst/>
          </a:prstGeom>
        </p:spPr>
        <p:txBody>
          <a:bodyPr>
            <a:noAutofit/>
          </a:bodyPr>
          <a:lstStyle/>
          <a:p>
            <a:fld id="{3945D0FD-48F1-4D72-80C5-FFB60B92A834}" type="slidenum">
              <a:rPr lang="en-US" sz="900" smtClean="0">
                <a:latin typeface="+mn-lt"/>
                <a:ea typeface="MS PGothic" panose="020B0600070205080204" pitchFamily="34" charset="-128"/>
              </a:rPr>
              <a:pPr/>
              <a:t>205</a:t>
            </a:fld>
            <a:endParaRPr lang="en-US" sz="900">
              <a:latin typeface="+mn-lt"/>
              <a:ea typeface="MS PGothic" panose="020B0600070205080204" pitchFamily="34" charset="-128"/>
            </a:endParaRPr>
          </a:p>
        </p:txBody>
      </p:sp>
    </p:spTree>
    <p:extLst>
      <p:ext uri="{BB962C8B-B14F-4D97-AF65-F5344CB8AC3E}">
        <p14:creationId xmlns:p14="http://schemas.microsoft.com/office/powerpoint/2010/main" val="476739489"/>
      </p:ext>
    </p:extLst>
  </p:cSld>
  <p:clrMapOvr>
    <a:masterClrMapping/>
  </p:clrMapOvr>
</p:sld>
</file>

<file path=ppt/slides/slide2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タイトル 3">
            <a:extLst>
              <a:ext uri="{FF2B5EF4-FFF2-40B4-BE49-F238E27FC236}">
                <a16:creationId xmlns:a16="http://schemas.microsoft.com/office/drawing/2014/main" id="{0E09C828-BA4C-4851-AA17-6230974D7879}"/>
              </a:ext>
            </a:extLst>
          </p:cNvPr>
          <p:cNvSpPr>
            <a:spLocks noGrp="1"/>
          </p:cNvSpPr>
          <p:nvPr>
            <p:ph type="title"/>
          </p:nvPr>
        </p:nvSpPr>
        <p:spPr/>
        <p:txBody>
          <a:bodyPr>
            <a:noAutofit/>
          </a:bodyPr>
          <a:lstStyle/>
          <a:p>
            <a:r>
              <a:rPr kumimoji="1" lang="en-US" altLang="ja-JP">
                <a:latin typeface="+mn-lt"/>
                <a:ea typeface="MS PGothic" panose="020B0600070205080204" pitchFamily="34" charset="-128"/>
              </a:rPr>
              <a:t>VTP </a:t>
            </a:r>
            <a:r>
              <a:rPr kumimoji="1" lang="ja-JP" altLang="en-US">
                <a:latin typeface="+mn-lt"/>
                <a:ea typeface="MS PGothic" panose="020B0600070205080204" pitchFamily="34" charset="-128"/>
              </a:rPr>
              <a:t>の設定</a:t>
            </a:r>
            <a:r>
              <a:rPr lang="ja-JP" altLang="en-US">
                <a:latin typeface="+mn-lt"/>
                <a:ea typeface="MS PGothic" panose="020B0600070205080204" pitchFamily="34" charset="-128"/>
              </a:rPr>
              <a:t>とログ</a:t>
            </a:r>
            <a:endParaRPr kumimoji="1" lang="ja-JP" altLang="en-US">
              <a:latin typeface="+mn-lt"/>
              <a:ea typeface="MS PGothic" panose="020B0600070205080204" pitchFamily="34" charset="-128"/>
            </a:endParaRPr>
          </a:p>
        </p:txBody>
      </p:sp>
      <p:sp>
        <p:nvSpPr>
          <p:cNvPr id="8" name="Text Placeholder 7">
            <a:extLst>
              <a:ext uri="{FF2B5EF4-FFF2-40B4-BE49-F238E27FC236}">
                <a16:creationId xmlns:a16="http://schemas.microsoft.com/office/drawing/2014/main" id="{74B32E34-C301-6B4E-B293-4649D0B56487}"/>
              </a:ext>
            </a:extLst>
          </p:cNvPr>
          <p:cNvSpPr>
            <a:spLocks noGrp="1"/>
          </p:cNvSpPr>
          <p:nvPr>
            <p:ph type="body" sz="quarter" idx="12"/>
          </p:nvPr>
        </p:nvSpPr>
        <p:spPr/>
        <p:txBody>
          <a:bodyPr/>
          <a:lstStyle/>
          <a:p>
            <a:r>
              <a:rPr kumimoji="1" lang="en-US" altLang="ja-JP">
                <a:ea typeface="MS PGothic" panose="020B0600070205080204" pitchFamily="34" charset="-128"/>
              </a:rPr>
              <a:t>3.3  Basic L2/L3</a:t>
            </a:r>
            <a:endParaRPr lang="en-US">
              <a:ea typeface="MS PGothic" panose="020B0600070205080204" pitchFamily="34" charset="-128"/>
            </a:endParaRPr>
          </a:p>
        </p:txBody>
      </p:sp>
      <p:sp>
        <p:nvSpPr>
          <p:cNvPr id="43" name="Rectangle 5">
            <a:extLst>
              <a:ext uri="{FF2B5EF4-FFF2-40B4-BE49-F238E27FC236}">
                <a16:creationId xmlns:a16="http://schemas.microsoft.com/office/drawing/2014/main" id="{5A5837FA-A4C5-4532-822E-D92AFC1FB14D}"/>
              </a:ext>
            </a:extLst>
          </p:cNvPr>
          <p:cNvSpPr/>
          <p:nvPr/>
        </p:nvSpPr>
        <p:spPr>
          <a:xfrm>
            <a:off x="228600" y="1201739"/>
            <a:ext cx="8686800" cy="3389312"/>
          </a:xfrm>
          <a:prstGeom prst="rect">
            <a:avLst/>
          </a:prstGeom>
          <a:solidFill>
            <a:schemeClr val="bg2">
              <a:lumMod val="95000"/>
            </a:schemeClr>
          </a:solidFill>
          <a:ln>
            <a:noFill/>
          </a:ln>
        </p:spPr>
        <p:style>
          <a:lnRef idx="0">
            <a:scrgbClr r="0" g="0" b="0"/>
          </a:lnRef>
          <a:fillRef idx="0">
            <a:scrgbClr r="0" g="0" b="0"/>
          </a:fillRef>
          <a:effectRef idx="0">
            <a:scrgbClr r="0" g="0" b="0"/>
          </a:effectRef>
          <a:fontRef idx="minor">
            <a:schemeClr val="accent4"/>
          </a:fontRef>
        </p:style>
        <p:txBody>
          <a:bodyPr rtlCol="0" anchor="ctr">
            <a:noAutofit/>
          </a:bodyPr>
          <a:lstStyle/>
          <a:p>
            <a:pPr marL="0" marR="0" lvl="1" indent="0" defTabSz="914400" eaLnBrk="1" fontAlgn="auto" latinLnBrk="0" hangingPunct="1">
              <a:lnSpc>
                <a:spcPct val="100000"/>
              </a:lnSpc>
              <a:spcBef>
                <a:spcPts val="0"/>
              </a:spcBef>
              <a:spcAft>
                <a:spcPts val="0"/>
              </a:spcAft>
              <a:buClrTx/>
              <a:buSzTx/>
              <a:buFontTx/>
              <a:buNone/>
              <a:tabLst/>
              <a:defRPr/>
            </a:pPr>
            <a:r>
              <a:rPr lang="en-US" sz="900" b="1" kern="0" dirty="0">
                <a:solidFill>
                  <a:srgbClr val="546568"/>
                </a:solidFill>
                <a:ea typeface="MS PGothic" panose="020B0600070205080204" pitchFamily="34" charset="-128"/>
                <a:cs typeface="Courier"/>
                <a:sym typeface="Arial"/>
                <a:rtl val="0"/>
              </a:rPr>
              <a:t>C9300-1 </a:t>
            </a:r>
            <a:r>
              <a:rPr lang="en-US" altLang="ja-JP" sz="900" b="1" kern="0" dirty="0">
                <a:solidFill>
                  <a:srgbClr val="546568"/>
                </a:solidFill>
                <a:ea typeface="MS PGothic" panose="020B0600070205080204" pitchFamily="34" charset="-128"/>
                <a:cs typeface="Courier"/>
                <a:sym typeface="Arial"/>
                <a:rtl val="0"/>
              </a:rPr>
              <a:t>VTP Server </a:t>
            </a:r>
            <a:r>
              <a:rPr lang="ja-JP" altLang="en-US" sz="900" b="1" kern="0" dirty="0">
                <a:solidFill>
                  <a:srgbClr val="546568"/>
                </a:solidFill>
                <a:ea typeface="MS PGothic" panose="020B0600070205080204" pitchFamily="34" charset="-128"/>
                <a:cs typeface="Courier"/>
                <a:sym typeface="Arial"/>
                <a:rtl val="0"/>
              </a:rPr>
              <a:t>設定・ログ</a:t>
            </a:r>
            <a:r>
              <a:rPr lang="en-US" sz="900" b="1" kern="0" dirty="0">
                <a:solidFill>
                  <a:srgbClr val="546568"/>
                </a:solidFill>
                <a:ea typeface="MS PGothic" panose="020B0600070205080204" pitchFamily="34" charset="-128"/>
                <a:cs typeface="Courier"/>
                <a:sym typeface="Arial"/>
                <a:rtl val="0"/>
              </a:rPr>
              <a:t>:</a:t>
            </a:r>
            <a:endParaRPr lang="en-US" altLang="ja-JP" sz="900" kern="0" dirty="0">
              <a:solidFill>
                <a:srgbClr val="546568"/>
              </a:solidFill>
              <a:ea typeface="MS PGothic" panose="020B0600070205080204" pitchFamily="34" charset="-128"/>
              <a:cs typeface="Courier"/>
              <a:sym typeface="Arial"/>
              <a:rtl val="0"/>
            </a:endParaRPr>
          </a:p>
          <a:p>
            <a:pPr marL="0" lvl="1" defTabSz="914400" fontAlgn="auto">
              <a:spcBef>
                <a:spcPts val="0"/>
              </a:spcBef>
              <a:spcAft>
                <a:spcPts val="0"/>
              </a:spcAft>
            </a:pPr>
            <a:r>
              <a:rPr lang="en-US" sz="900" kern="0" dirty="0">
                <a:solidFill>
                  <a:srgbClr val="546568"/>
                </a:solidFill>
                <a:ea typeface="MS PGothic" panose="020B0600070205080204" pitchFamily="34" charset="-128"/>
                <a:cs typeface="Courier"/>
                <a:sym typeface="Arial"/>
                <a:rtl val="0"/>
              </a:rPr>
              <a:t>C9300-1#conf t</a:t>
            </a:r>
          </a:p>
          <a:p>
            <a:pPr marL="0" lvl="1" defTabSz="914400" fontAlgn="auto">
              <a:spcBef>
                <a:spcPts val="0"/>
              </a:spcBef>
              <a:spcAft>
                <a:spcPts val="0"/>
              </a:spcAft>
            </a:pPr>
            <a:r>
              <a:rPr lang="en-US" altLang="ja-JP" sz="900" kern="0" dirty="0">
                <a:solidFill>
                  <a:srgbClr val="546568"/>
                </a:solidFill>
                <a:ea typeface="MS PGothic" panose="020B0600070205080204" pitchFamily="34" charset="-128"/>
                <a:cs typeface="Courier"/>
                <a:sym typeface="Arial"/>
                <a:rtl val="0"/>
              </a:rPr>
              <a:t>C9300-1(config)#</a:t>
            </a:r>
            <a:r>
              <a:rPr lang="en-US" altLang="ja-JP" sz="900" kern="0" dirty="0">
                <a:solidFill>
                  <a:srgbClr val="FF0000"/>
                </a:solidFill>
                <a:ea typeface="MS PGothic" panose="020B0600070205080204" pitchFamily="34" charset="-128"/>
                <a:cs typeface="Courier"/>
                <a:sym typeface="Arial"/>
                <a:rtl val="0"/>
              </a:rPr>
              <a:t>vtp version 3</a:t>
            </a:r>
            <a:endParaRPr lang="en-US" sz="900" kern="0" dirty="0">
              <a:solidFill>
                <a:srgbClr val="FF0000"/>
              </a:solidFill>
              <a:ea typeface="MS PGothic" panose="020B0600070205080204" pitchFamily="34" charset="-128"/>
              <a:cs typeface="Courier"/>
              <a:sym typeface="Arial"/>
              <a:rtl val="0"/>
            </a:endParaRPr>
          </a:p>
          <a:p>
            <a:pPr marL="0" lvl="1" defTabSz="914400" fontAlgn="auto">
              <a:spcBef>
                <a:spcPts val="0"/>
              </a:spcBef>
              <a:spcAft>
                <a:spcPts val="0"/>
              </a:spcAft>
            </a:pPr>
            <a:r>
              <a:rPr lang="en-US" sz="900" kern="0" dirty="0">
                <a:solidFill>
                  <a:srgbClr val="546568"/>
                </a:solidFill>
                <a:ea typeface="MS PGothic" panose="020B0600070205080204" pitchFamily="34" charset="-128"/>
                <a:cs typeface="Courier"/>
                <a:sym typeface="Arial"/>
                <a:rtl val="0"/>
              </a:rPr>
              <a:t>C9300-1(config)#</a:t>
            </a:r>
            <a:r>
              <a:rPr lang="en-US" sz="900" b="1" u="sng" kern="0" dirty="0">
                <a:solidFill>
                  <a:srgbClr val="FF0000"/>
                </a:solidFill>
                <a:ea typeface="MS PGothic" panose="020B0600070205080204" pitchFamily="34" charset="-128"/>
                <a:cs typeface="Courier"/>
                <a:sym typeface="Arial"/>
                <a:rtl val="0"/>
              </a:rPr>
              <a:t>vtp domain catalyst</a:t>
            </a:r>
          </a:p>
          <a:p>
            <a:pPr marL="0" lvl="1" defTabSz="914400" fontAlgn="auto">
              <a:spcBef>
                <a:spcPts val="0"/>
              </a:spcBef>
              <a:spcAft>
                <a:spcPts val="0"/>
              </a:spcAft>
            </a:pPr>
            <a:r>
              <a:rPr lang="en-US" sz="900" kern="0" dirty="0">
                <a:solidFill>
                  <a:srgbClr val="546568"/>
                </a:solidFill>
                <a:ea typeface="MS PGothic" panose="020B0600070205080204" pitchFamily="34" charset="-128"/>
                <a:cs typeface="Courier"/>
                <a:sym typeface="Arial"/>
                <a:rtl val="0"/>
              </a:rPr>
              <a:t>Changing VTP domain name from manufacturing to catalyst</a:t>
            </a:r>
          </a:p>
          <a:p>
            <a:pPr marL="0" lvl="1" defTabSz="914400" fontAlgn="auto">
              <a:spcBef>
                <a:spcPts val="0"/>
              </a:spcBef>
              <a:spcAft>
                <a:spcPts val="0"/>
              </a:spcAft>
            </a:pPr>
            <a:r>
              <a:rPr lang="en-US" altLang="ja-JP" sz="900" kern="0" dirty="0">
                <a:solidFill>
                  <a:srgbClr val="546568"/>
                </a:solidFill>
                <a:ea typeface="MS PGothic" panose="020B0600070205080204" pitchFamily="34" charset="-128"/>
                <a:cs typeface="Courier"/>
                <a:sym typeface="Arial"/>
                <a:rtl val="0"/>
              </a:rPr>
              <a:t>C9300-1(config)#</a:t>
            </a:r>
            <a:endParaRPr lang="en-US" sz="900" kern="0" dirty="0">
              <a:solidFill>
                <a:srgbClr val="546568"/>
              </a:solidFill>
              <a:ea typeface="MS PGothic" panose="020B0600070205080204" pitchFamily="34" charset="-128"/>
              <a:cs typeface="Courier"/>
              <a:sym typeface="Arial"/>
              <a:rtl val="0"/>
            </a:endParaRPr>
          </a:p>
          <a:p>
            <a:pPr marL="0" lvl="1" defTabSz="914400" fontAlgn="auto">
              <a:spcBef>
                <a:spcPts val="0"/>
              </a:spcBef>
              <a:spcAft>
                <a:spcPts val="0"/>
              </a:spcAft>
            </a:pPr>
            <a:r>
              <a:rPr lang="en-US" sz="900" kern="0" dirty="0">
                <a:solidFill>
                  <a:srgbClr val="546568"/>
                </a:solidFill>
                <a:ea typeface="MS PGothic" panose="020B0600070205080204" pitchFamily="34" charset="-128"/>
                <a:cs typeface="Courier"/>
                <a:sym typeface="Arial"/>
                <a:rtl val="0"/>
              </a:rPr>
              <a:t>*Jan 23 04:05:49.017: %SW_VLAN-6-VTP_DOMAIN_NAME_CHG: VTP domain name changed to catalyst.                   </a:t>
            </a:r>
          </a:p>
          <a:p>
            <a:pPr marL="0" lvl="1" defTabSz="914400" fontAlgn="auto">
              <a:spcBef>
                <a:spcPts val="0"/>
              </a:spcBef>
              <a:spcAft>
                <a:spcPts val="0"/>
              </a:spcAft>
            </a:pPr>
            <a:r>
              <a:rPr lang="en-US" sz="900" kern="0" dirty="0">
                <a:solidFill>
                  <a:srgbClr val="546568"/>
                </a:solidFill>
                <a:ea typeface="MS PGothic" panose="020B0600070205080204" pitchFamily="34" charset="-128"/>
                <a:cs typeface="Courier"/>
                <a:sym typeface="Arial"/>
                <a:rtl val="0"/>
              </a:rPr>
              <a:t>C9300-1(config)#</a:t>
            </a:r>
            <a:r>
              <a:rPr lang="en-US" sz="900" b="1" u="sng" kern="0" dirty="0">
                <a:solidFill>
                  <a:srgbClr val="FF0000"/>
                </a:solidFill>
                <a:ea typeface="MS PGothic" panose="020B0600070205080204" pitchFamily="34" charset="-128"/>
                <a:cs typeface="Courier"/>
                <a:sym typeface="Arial"/>
                <a:rtl val="0"/>
              </a:rPr>
              <a:t>vtp mode server</a:t>
            </a:r>
          </a:p>
          <a:p>
            <a:pPr marL="0" lvl="1" defTabSz="914400" fontAlgn="auto">
              <a:spcBef>
                <a:spcPts val="0"/>
              </a:spcBef>
              <a:spcAft>
                <a:spcPts val="0"/>
              </a:spcAft>
            </a:pPr>
            <a:r>
              <a:rPr lang="en-US" sz="900" kern="0" dirty="0">
                <a:solidFill>
                  <a:srgbClr val="546568"/>
                </a:solidFill>
                <a:ea typeface="MS PGothic" panose="020B0600070205080204" pitchFamily="34" charset="-128"/>
                <a:cs typeface="Courier"/>
                <a:sym typeface="Arial"/>
                <a:rtl val="0"/>
              </a:rPr>
              <a:t>Setting device to VTP Server mode for VLANS.</a:t>
            </a:r>
          </a:p>
          <a:p>
            <a:pPr marL="0" lvl="1" defTabSz="914400" fontAlgn="auto">
              <a:spcBef>
                <a:spcPts val="0"/>
              </a:spcBef>
              <a:spcAft>
                <a:spcPts val="0"/>
              </a:spcAft>
            </a:pPr>
            <a:r>
              <a:rPr lang="en-US" sz="900" kern="0" dirty="0">
                <a:solidFill>
                  <a:srgbClr val="546568"/>
                </a:solidFill>
                <a:ea typeface="MS PGothic" panose="020B0600070205080204" pitchFamily="34" charset="-128"/>
                <a:cs typeface="Courier"/>
                <a:sym typeface="Arial"/>
                <a:rtl val="0"/>
              </a:rPr>
              <a:t>C9300-1(config)#end</a:t>
            </a:r>
          </a:p>
          <a:p>
            <a:pPr marL="0" lvl="1" defTabSz="914400" fontAlgn="auto">
              <a:spcBef>
                <a:spcPts val="0"/>
              </a:spcBef>
              <a:spcAft>
                <a:spcPts val="0"/>
              </a:spcAft>
            </a:pPr>
            <a:endParaRPr lang="en-US" sz="900" kern="0" dirty="0">
              <a:solidFill>
                <a:srgbClr val="546568"/>
              </a:solidFill>
              <a:ea typeface="MS PGothic" panose="020B0600070205080204" pitchFamily="34" charset="-128"/>
              <a:cs typeface="Courier"/>
              <a:sym typeface="Arial"/>
              <a:rtl val="0"/>
            </a:endParaRPr>
          </a:p>
          <a:p>
            <a:pPr marL="0" lvl="1" defTabSz="914400" fontAlgn="auto">
              <a:spcBef>
                <a:spcPts val="0"/>
              </a:spcBef>
              <a:spcAft>
                <a:spcPts val="0"/>
              </a:spcAft>
            </a:pPr>
            <a:r>
              <a:rPr lang="en-US" sz="900" b="1" kern="0" dirty="0">
                <a:solidFill>
                  <a:srgbClr val="546568"/>
                </a:solidFill>
                <a:ea typeface="MS PGothic" panose="020B0600070205080204" pitchFamily="34" charset="-128"/>
                <a:cs typeface="Courier"/>
                <a:sym typeface="Arial"/>
                <a:rtl val="0"/>
              </a:rPr>
              <a:t>C9300-2 VTP Client </a:t>
            </a:r>
            <a:r>
              <a:rPr lang="ja-JP" altLang="en-US" sz="900" b="1" kern="0" dirty="0">
                <a:solidFill>
                  <a:srgbClr val="546568"/>
                </a:solidFill>
                <a:ea typeface="MS PGothic" panose="020B0600070205080204" pitchFamily="34" charset="-128"/>
                <a:cs typeface="Courier"/>
                <a:sym typeface="Arial"/>
                <a:rtl val="0"/>
              </a:rPr>
              <a:t>設定・ログ</a:t>
            </a:r>
            <a:r>
              <a:rPr lang="en-US" altLang="ja-JP" sz="900" b="1" kern="0" dirty="0">
                <a:solidFill>
                  <a:srgbClr val="546568"/>
                </a:solidFill>
                <a:ea typeface="MS PGothic" panose="020B0600070205080204" pitchFamily="34" charset="-128"/>
                <a:cs typeface="Courier"/>
                <a:sym typeface="Arial"/>
                <a:rtl val="0"/>
              </a:rPr>
              <a:t>:</a:t>
            </a:r>
          </a:p>
          <a:p>
            <a:pPr marL="0" lvl="1" defTabSz="914400" fontAlgn="auto">
              <a:spcBef>
                <a:spcPts val="0"/>
              </a:spcBef>
              <a:spcAft>
                <a:spcPts val="0"/>
              </a:spcAft>
            </a:pPr>
            <a:r>
              <a:rPr lang="en-US" altLang="ja-JP" sz="900" kern="0" dirty="0">
                <a:solidFill>
                  <a:srgbClr val="546568"/>
                </a:solidFill>
                <a:ea typeface="MS PGothic" panose="020B0600070205080204" pitchFamily="34" charset="-128"/>
                <a:cs typeface="Courier"/>
                <a:sym typeface="Arial"/>
                <a:rtl val="0"/>
              </a:rPr>
              <a:t>C9300-2#conf t</a:t>
            </a:r>
          </a:p>
          <a:p>
            <a:pPr marL="0" lvl="1" defTabSz="914400" fontAlgn="auto">
              <a:spcBef>
                <a:spcPts val="0"/>
              </a:spcBef>
              <a:spcAft>
                <a:spcPts val="0"/>
              </a:spcAft>
            </a:pPr>
            <a:r>
              <a:rPr lang="en-US" altLang="ja-JP" sz="900" kern="0" dirty="0">
                <a:solidFill>
                  <a:srgbClr val="546568"/>
                </a:solidFill>
                <a:ea typeface="MS PGothic" panose="020B0600070205080204" pitchFamily="34" charset="-128"/>
                <a:cs typeface="Courier"/>
                <a:sym typeface="Arial"/>
                <a:rtl val="0"/>
              </a:rPr>
              <a:t>C9300-2(config)#</a:t>
            </a:r>
            <a:r>
              <a:rPr lang="en-US" altLang="ja-JP" sz="900" kern="0" dirty="0">
                <a:solidFill>
                  <a:srgbClr val="FF0000"/>
                </a:solidFill>
                <a:ea typeface="MS PGothic" panose="020B0600070205080204" pitchFamily="34" charset="-128"/>
                <a:cs typeface="Courier"/>
                <a:sym typeface="Arial"/>
                <a:rtl val="0"/>
              </a:rPr>
              <a:t>vtp version 3</a:t>
            </a:r>
            <a:endParaRPr lang="en-US" altLang="ja-JP" sz="900" b="1" kern="0" dirty="0">
              <a:solidFill>
                <a:srgbClr val="FF0000"/>
              </a:solidFill>
              <a:ea typeface="MS PGothic" panose="020B0600070205080204" pitchFamily="34" charset="-128"/>
              <a:cs typeface="Courier"/>
              <a:sym typeface="Arial"/>
              <a:rtl val="0"/>
            </a:endParaRPr>
          </a:p>
          <a:p>
            <a:pPr marL="0" lvl="1" defTabSz="914400" fontAlgn="auto">
              <a:spcBef>
                <a:spcPts val="0"/>
              </a:spcBef>
              <a:spcAft>
                <a:spcPts val="0"/>
              </a:spcAft>
            </a:pPr>
            <a:r>
              <a:rPr lang="en-US" sz="900" kern="0" dirty="0">
                <a:solidFill>
                  <a:srgbClr val="546568"/>
                </a:solidFill>
                <a:ea typeface="MS PGothic" panose="020B0600070205080204" pitchFamily="34" charset="-128"/>
                <a:cs typeface="Courier"/>
                <a:sym typeface="Arial"/>
                <a:rtl val="0"/>
              </a:rPr>
              <a:t>C9300-2(config)#</a:t>
            </a:r>
            <a:r>
              <a:rPr lang="en-US" sz="900" b="1" kern="0" dirty="0">
                <a:solidFill>
                  <a:srgbClr val="FF0000"/>
                </a:solidFill>
                <a:ea typeface="MS PGothic" panose="020B0600070205080204" pitchFamily="34" charset="-128"/>
                <a:cs typeface="Courier"/>
                <a:sym typeface="Arial"/>
                <a:rtl val="0"/>
              </a:rPr>
              <a:t>vtp domain catalyst</a:t>
            </a:r>
          </a:p>
          <a:p>
            <a:pPr marL="0" lvl="1" defTabSz="914400" fontAlgn="auto">
              <a:spcBef>
                <a:spcPts val="0"/>
              </a:spcBef>
              <a:spcAft>
                <a:spcPts val="0"/>
              </a:spcAft>
            </a:pPr>
            <a:r>
              <a:rPr lang="en-US" sz="900" kern="0" dirty="0">
                <a:solidFill>
                  <a:srgbClr val="546568"/>
                </a:solidFill>
                <a:ea typeface="MS PGothic" panose="020B0600070205080204" pitchFamily="34" charset="-128"/>
                <a:cs typeface="Courier"/>
                <a:sym typeface="Arial"/>
                <a:rtl val="0"/>
              </a:rPr>
              <a:t>Changing VTP domain name from manufacturing to catalyst</a:t>
            </a:r>
          </a:p>
          <a:p>
            <a:pPr marL="0" lvl="1" defTabSz="914400" fontAlgn="auto">
              <a:spcBef>
                <a:spcPts val="0"/>
              </a:spcBef>
              <a:spcAft>
                <a:spcPts val="0"/>
              </a:spcAft>
            </a:pPr>
            <a:r>
              <a:rPr lang="en-US" sz="900" kern="0" dirty="0">
                <a:solidFill>
                  <a:srgbClr val="546568"/>
                </a:solidFill>
                <a:ea typeface="MS PGothic" panose="020B0600070205080204" pitchFamily="34" charset="-128"/>
                <a:cs typeface="Courier"/>
                <a:sym typeface="Arial"/>
                <a:rtl val="0"/>
              </a:rPr>
              <a:t>C9300-2(config)#</a:t>
            </a:r>
          </a:p>
          <a:p>
            <a:pPr marL="0" lvl="1" defTabSz="914400" fontAlgn="auto">
              <a:spcBef>
                <a:spcPts val="0"/>
              </a:spcBef>
              <a:spcAft>
                <a:spcPts val="0"/>
              </a:spcAft>
            </a:pPr>
            <a:r>
              <a:rPr lang="en-US" sz="900" kern="0" dirty="0">
                <a:solidFill>
                  <a:srgbClr val="546568"/>
                </a:solidFill>
                <a:ea typeface="MS PGothic" panose="020B0600070205080204" pitchFamily="34" charset="-128"/>
                <a:cs typeface="Courier"/>
                <a:sym typeface="Arial"/>
                <a:rtl val="0"/>
              </a:rPr>
              <a:t>*Jan 23 04:04:55.014: %SW_VLAN-6-VTP_DOMAIN_NAME_CHG: VTP domain name changed to catalyst.  </a:t>
            </a:r>
          </a:p>
          <a:p>
            <a:pPr marL="0" lvl="1" defTabSz="914400" fontAlgn="auto">
              <a:spcBef>
                <a:spcPts val="0"/>
              </a:spcBef>
              <a:spcAft>
                <a:spcPts val="0"/>
              </a:spcAft>
            </a:pPr>
            <a:r>
              <a:rPr lang="en-US" sz="900" kern="0" dirty="0">
                <a:solidFill>
                  <a:srgbClr val="546568"/>
                </a:solidFill>
                <a:ea typeface="MS PGothic" panose="020B0600070205080204" pitchFamily="34" charset="-128"/>
                <a:cs typeface="Courier"/>
                <a:sym typeface="Arial"/>
                <a:rtl val="0"/>
              </a:rPr>
              <a:t>C9300-2(config)#</a:t>
            </a:r>
            <a:r>
              <a:rPr lang="en-US" sz="900" b="1" u="sng" kern="0" dirty="0">
                <a:solidFill>
                  <a:srgbClr val="FF0000"/>
                </a:solidFill>
                <a:ea typeface="MS PGothic" panose="020B0600070205080204" pitchFamily="34" charset="-128"/>
                <a:cs typeface="Courier"/>
                <a:sym typeface="Arial"/>
                <a:rtl val="0"/>
              </a:rPr>
              <a:t>vtp mode client </a:t>
            </a:r>
          </a:p>
          <a:p>
            <a:pPr marL="0" lvl="1" defTabSz="914400" fontAlgn="auto">
              <a:spcBef>
                <a:spcPts val="0"/>
              </a:spcBef>
              <a:spcAft>
                <a:spcPts val="0"/>
              </a:spcAft>
            </a:pPr>
            <a:r>
              <a:rPr lang="en-US" sz="900" kern="0" dirty="0">
                <a:solidFill>
                  <a:srgbClr val="546568"/>
                </a:solidFill>
                <a:ea typeface="MS PGothic" panose="020B0600070205080204" pitchFamily="34" charset="-128"/>
                <a:cs typeface="Courier"/>
                <a:sym typeface="Arial"/>
                <a:rtl val="0"/>
              </a:rPr>
              <a:t>Setting device to VTP Client mode for VLANS.</a:t>
            </a:r>
          </a:p>
          <a:p>
            <a:pPr marL="0" lvl="1" defTabSz="914400" fontAlgn="auto">
              <a:spcBef>
                <a:spcPts val="0"/>
              </a:spcBef>
              <a:spcAft>
                <a:spcPts val="0"/>
              </a:spcAft>
            </a:pPr>
            <a:r>
              <a:rPr lang="en-US" altLang="ja-JP" sz="900" kern="0" dirty="0">
                <a:solidFill>
                  <a:srgbClr val="546568"/>
                </a:solidFill>
                <a:ea typeface="MS PGothic" panose="020B0600070205080204" pitchFamily="34" charset="-128"/>
                <a:cs typeface="Courier"/>
                <a:sym typeface="Arial"/>
                <a:rtl val="0"/>
              </a:rPr>
              <a:t>C9300-2(config)#end</a:t>
            </a:r>
          </a:p>
        </p:txBody>
      </p:sp>
      <p:cxnSp>
        <p:nvCxnSpPr>
          <p:cNvPr id="16" name="直線矢印コネクタ 15">
            <a:extLst>
              <a:ext uri="{FF2B5EF4-FFF2-40B4-BE49-F238E27FC236}">
                <a16:creationId xmlns:a16="http://schemas.microsoft.com/office/drawing/2014/main" id="{CB737477-0464-4BB1-9903-AFEBE0F957EA}"/>
              </a:ext>
            </a:extLst>
          </p:cNvPr>
          <p:cNvCxnSpPr>
            <a:cxnSpLocks/>
          </p:cNvCxnSpPr>
          <p:nvPr/>
        </p:nvCxnSpPr>
        <p:spPr>
          <a:xfrm flipH="1">
            <a:off x="3474720" y="3357520"/>
            <a:ext cx="2475004" cy="659118"/>
          </a:xfrm>
          <a:prstGeom prst="straightConnector1">
            <a:avLst/>
          </a:prstGeom>
          <a:ln w="28575">
            <a:solidFill>
              <a:schemeClr val="accent1"/>
            </a:solidFill>
            <a:headEnd type="none" w="med" len="med"/>
            <a:tailEnd type="none" w="med" len="med"/>
          </a:ln>
        </p:spPr>
        <p:style>
          <a:lnRef idx="1">
            <a:schemeClr val="accent5"/>
          </a:lnRef>
          <a:fillRef idx="0">
            <a:schemeClr val="accent5"/>
          </a:fillRef>
          <a:effectRef idx="0">
            <a:schemeClr val="accent5"/>
          </a:effectRef>
          <a:fontRef idx="minor">
            <a:schemeClr val="tx1"/>
          </a:fontRef>
        </p:style>
      </p:cxnSp>
      <p:sp>
        <p:nvSpPr>
          <p:cNvPr id="10" name="吹き出し: 線 10">
            <a:extLst>
              <a:ext uri="{FF2B5EF4-FFF2-40B4-BE49-F238E27FC236}">
                <a16:creationId xmlns:a16="http://schemas.microsoft.com/office/drawing/2014/main" id="{13C4DCD3-44D0-FF41-9B63-97B1BE29A8D3}"/>
              </a:ext>
            </a:extLst>
          </p:cNvPr>
          <p:cNvSpPr/>
          <p:nvPr/>
        </p:nvSpPr>
        <p:spPr>
          <a:xfrm>
            <a:off x="5914799" y="1684733"/>
            <a:ext cx="2733901" cy="460754"/>
          </a:xfrm>
          <a:prstGeom prst="callout1">
            <a:avLst>
              <a:gd name="adj1" fmla="val 54788"/>
              <a:gd name="adj2" fmla="val -238"/>
              <a:gd name="adj3" fmla="val 48955"/>
              <a:gd name="adj4" fmla="val -90294"/>
            </a:avLst>
          </a:prstGeom>
          <a:solidFill>
            <a:schemeClr val="accent1">
              <a:alpha val="15000"/>
            </a:schemeClr>
          </a:solidFill>
          <a:ln>
            <a:solidFill>
              <a:schemeClr val="accent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r>
              <a:rPr kumimoji="1" lang="en-US" altLang="ja-JP" sz="1050">
                <a:ea typeface="MS PGothic" panose="020B0600070205080204" pitchFamily="34" charset="-128"/>
              </a:rPr>
              <a:t>VTP </a:t>
            </a:r>
            <a:r>
              <a:rPr kumimoji="1" lang="ja-JP" altLang="en-US" sz="1050">
                <a:ea typeface="MS PGothic" panose="020B0600070205080204" pitchFamily="34" charset="-128"/>
              </a:rPr>
              <a:t>ドメインを設定する必要があります。</a:t>
            </a:r>
          </a:p>
        </p:txBody>
      </p:sp>
      <p:sp>
        <p:nvSpPr>
          <p:cNvPr id="12" name="吹き出し: 線 10">
            <a:extLst>
              <a:ext uri="{FF2B5EF4-FFF2-40B4-BE49-F238E27FC236}">
                <a16:creationId xmlns:a16="http://schemas.microsoft.com/office/drawing/2014/main" id="{2BDC062C-40BC-6246-A012-9CDA07D86780}"/>
              </a:ext>
            </a:extLst>
          </p:cNvPr>
          <p:cNvSpPr/>
          <p:nvPr/>
        </p:nvSpPr>
        <p:spPr>
          <a:xfrm>
            <a:off x="5949724" y="3127143"/>
            <a:ext cx="2733901" cy="460754"/>
          </a:xfrm>
          <a:prstGeom prst="callout1">
            <a:avLst>
              <a:gd name="adj1" fmla="val 49118"/>
              <a:gd name="adj2" fmla="val 399"/>
              <a:gd name="adj3" fmla="val -115481"/>
              <a:gd name="adj4" fmla="val -90613"/>
            </a:avLst>
          </a:prstGeom>
          <a:solidFill>
            <a:schemeClr val="accent1">
              <a:alpha val="15000"/>
            </a:schemeClr>
          </a:solidFill>
          <a:ln>
            <a:solidFill>
              <a:schemeClr val="accent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r>
              <a:rPr kumimoji="1" lang="en-US" altLang="ja-JP" sz="1050">
                <a:ea typeface="MS PGothic" panose="020B0600070205080204" pitchFamily="34" charset="-128"/>
              </a:rPr>
              <a:t>1 </a:t>
            </a:r>
            <a:r>
              <a:rPr kumimoji="1" lang="ja-JP" altLang="en-US" sz="1050">
                <a:ea typeface="MS PGothic" panose="020B0600070205080204" pitchFamily="34" charset="-128"/>
              </a:rPr>
              <a:t>台の</a:t>
            </a:r>
            <a:r>
              <a:rPr kumimoji="1" lang="en-US" altLang="ja-JP" sz="1050">
                <a:ea typeface="MS PGothic" panose="020B0600070205080204" pitchFamily="34" charset="-128"/>
              </a:rPr>
              <a:t> VTP </a:t>
            </a:r>
            <a:r>
              <a:rPr kumimoji="1" lang="ja-JP" altLang="en-US" sz="1050">
                <a:ea typeface="MS PGothic" panose="020B0600070205080204" pitchFamily="34" charset="-128"/>
              </a:rPr>
              <a:t>サーバが</a:t>
            </a:r>
            <a:r>
              <a:rPr kumimoji="1" lang="en-US" altLang="ja-JP" sz="1050">
                <a:ea typeface="MS PGothic" panose="020B0600070205080204" pitchFamily="34" charset="-128"/>
              </a:rPr>
              <a:t> VTP </a:t>
            </a:r>
            <a:r>
              <a:rPr kumimoji="1" lang="ja-JP" altLang="en-US" sz="1050">
                <a:ea typeface="MS PGothic" panose="020B0600070205080204" pitchFamily="34" charset="-128"/>
              </a:rPr>
              <a:t>クライアントに対して</a:t>
            </a:r>
            <a:r>
              <a:rPr kumimoji="1" lang="en-US" altLang="ja-JP" sz="1050">
                <a:ea typeface="MS PGothic" panose="020B0600070205080204" pitchFamily="34" charset="-128"/>
              </a:rPr>
              <a:t> VLAN </a:t>
            </a:r>
            <a:r>
              <a:rPr kumimoji="1" lang="ja-JP" altLang="en-US" sz="1050">
                <a:ea typeface="MS PGothic" panose="020B0600070205080204" pitchFamily="34" charset="-128"/>
              </a:rPr>
              <a:t>の設定変更を通知します。</a:t>
            </a:r>
          </a:p>
        </p:txBody>
      </p:sp>
      <p:sp>
        <p:nvSpPr>
          <p:cNvPr id="9" name="Slide Number Placeholder 4">
            <a:extLst>
              <a:ext uri="{FF2B5EF4-FFF2-40B4-BE49-F238E27FC236}">
                <a16:creationId xmlns:a16="http://schemas.microsoft.com/office/drawing/2014/main" id="{FBA4ACF2-A963-F142-94AC-A966286EE52C}"/>
              </a:ext>
            </a:extLst>
          </p:cNvPr>
          <p:cNvSpPr>
            <a:spLocks noGrp="1"/>
          </p:cNvSpPr>
          <p:nvPr>
            <p:ph type="sldNum" sz="quarter" idx="4294967295"/>
          </p:nvPr>
        </p:nvSpPr>
        <p:spPr>
          <a:xfrm>
            <a:off x="8648700" y="4884738"/>
            <a:ext cx="495300" cy="274637"/>
          </a:xfrm>
          <a:prstGeom prst="rect">
            <a:avLst/>
          </a:prstGeom>
        </p:spPr>
        <p:txBody>
          <a:bodyPr>
            <a:noAutofit/>
          </a:bodyPr>
          <a:lstStyle/>
          <a:p>
            <a:fld id="{3945D0FD-48F1-4D72-80C5-FFB60B92A834}" type="slidenum">
              <a:rPr lang="en-US" sz="900" smtClean="0">
                <a:latin typeface="+mn-lt"/>
                <a:ea typeface="MS PGothic" panose="020B0600070205080204" pitchFamily="34" charset="-128"/>
              </a:rPr>
              <a:pPr/>
              <a:t>206</a:t>
            </a:fld>
            <a:endParaRPr lang="en-US" sz="900">
              <a:latin typeface="+mn-lt"/>
              <a:ea typeface="MS PGothic" panose="020B0600070205080204" pitchFamily="34" charset="-128"/>
            </a:endParaRPr>
          </a:p>
        </p:txBody>
      </p:sp>
    </p:spTree>
    <p:extLst>
      <p:ext uri="{BB962C8B-B14F-4D97-AF65-F5344CB8AC3E}">
        <p14:creationId xmlns:p14="http://schemas.microsoft.com/office/powerpoint/2010/main" val="848313911"/>
      </p:ext>
    </p:extLst>
  </p:cSld>
  <p:clrMapOvr>
    <a:masterClrMapping/>
  </p:clrMapOvr>
</p:sld>
</file>

<file path=ppt/slides/slide2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タイトル 3">
            <a:extLst>
              <a:ext uri="{FF2B5EF4-FFF2-40B4-BE49-F238E27FC236}">
                <a16:creationId xmlns:a16="http://schemas.microsoft.com/office/drawing/2014/main" id="{0E09C828-BA4C-4851-AA17-6230974D7879}"/>
              </a:ext>
            </a:extLst>
          </p:cNvPr>
          <p:cNvSpPr>
            <a:spLocks noGrp="1"/>
          </p:cNvSpPr>
          <p:nvPr>
            <p:ph type="title"/>
          </p:nvPr>
        </p:nvSpPr>
        <p:spPr/>
        <p:txBody>
          <a:bodyPr>
            <a:noAutofit/>
          </a:bodyPr>
          <a:lstStyle/>
          <a:p>
            <a:r>
              <a:rPr kumimoji="1" lang="en-US" altLang="ja-JP">
                <a:latin typeface="+mn-lt"/>
                <a:ea typeface="MS PGothic" panose="020B0600070205080204" pitchFamily="34" charset="-128"/>
              </a:rPr>
              <a:t>VTP </a:t>
            </a:r>
            <a:r>
              <a:rPr kumimoji="1" lang="ja-JP" altLang="en-US">
                <a:latin typeface="+mn-lt"/>
                <a:ea typeface="MS PGothic" panose="020B0600070205080204" pitchFamily="34" charset="-128"/>
              </a:rPr>
              <a:t>の設定確認</a:t>
            </a:r>
          </a:p>
        </p:txBody>
      </p:sp>
      <p:sp>
        <p:nvSpPr>
          <p:cNvPr id="8" name="Text Placeholder 7">
            <a:extLst>
              <a:ext uri="{FF2B5EF4-FFF2-40B4-BE49-F238E27FC236}">
                <a16:creationId xmlns:a16="http://schemas.microsoft.com/office/drawing/2014/main" id="{8D1DA04D-38A7-E74A-85B6-5F784BA72358}"/>
              </a:ext>
            </a:extLst>
          </p:cNvPr>
          <p:cNvSpPr>
            <a:spLocks noGrp="1"/>
          </p:cNvSpPr>
          <p:nvPr>
            <p:ph type="body" sz="quarter" idx="12"/>
          </p:nvPr>
        </p:nvSpPr>
        <p:spPr/>
        <p:txBody>
          <a:bodyPr/>
          <a:lstStyle/>
          <a:p>
            <a:r>
              <a:rPr kumimoji="1" lang="en-US" altLang="ja-JP">
                <a:ea typeface="MS PGothic" panose="020B0600070205080204" pitchFamily="34" charset="-128"/>
              </a:rPr>
              <a:t>3.3  Basic L2/L3</a:t>
            </a:r>
            <a:endParaRPr lang="en-US">
              <a:ea typeface="MS PGothic" panose="020B0600070205080204" pitchFamily="34" charset="-128"/>
            </a:endParaRPr>
          </a:p>
        </p:txBody>
      </p:sp>
      <p:sp>
        <p:nvSpPr>
          <p:cNvPr id="43" name="Rectangle 5">
            <a:extLst>
              <a:ext uri="{FF2B5EF4-FFF2-40B4-BE49-F238E27FC236}">
                <a16:creationId xmlns:a16="http://schemas.microsoft.com/office/drawing/2014/main" id="{5A5837FA-A4C5-4532-822E-D92AFC1FB14D}"/>
              </a:ext>
            </a:extLst>
          </p:cNvPr>
          <p:cNvSpPr/>
          <p:nvPr/>
        </p:nvSpPr>
        <p:spPr>
          <a:xfrm>
            <a:off x="228600" y="971550"/>
            <a:ext cx="8686800" cy="3619500"/>
          </a:xfrm>
          <a:prstGeom prst="rect">
            <a:avLst/>
          </a:prstGeom>
          <a:solidFill>
            <a:schemeClr val="bg2">
              <a:lumMod val="95000"/>
            </a:schemeClr>
          </a:solidFill>
          <a:ln>
            <a:noFill/>
          </a:ln>
        </p:spPr>
        <p:style>
          <a:lnRef idx="0">
            <a:scrgbClr r="0" g="0" b="0"/>
          </a:lnRef>
          <a:fillRef idx="0">
            <a:scrgbClr r="0" g="0" b="0"/>
          </a:fillRef>
          <a:effectRef idx="0">
            <a:scrgbClr r="0" g="0" b="0"/>
          </a:effectRef>
          <a:fontRef idx="minor">
            <a:schemeClr val="accent4"/>
          </a:fontRef>
        </p:style>
        <p:txBody>
          <a:bodyPr rtlCol="0" anchor="ctr">
            <a:noAutofit/>
          </a:bodyPr>
          <a:lstStyle/>
          <a:p>
            <a:pPr marL="0" marR="0" lvl="1" indent="0" defTabSz="914400" eaLnBrk="1" fontAlgn="auto" latinLnBrk="0" hangingPunct="1">
              <a:lnSpc>
                <a:spcPct val="100000"/>
              </a:lnSpc>
              <a:spcBef>
                <a:spcPts val="0"/>
              </a:spcBef>
              <a:spcAft>
                <a:spcPts val="0"/>
              </a:spcAft>
              <a:buClrTx/>
              <a:buSzTx/>
              <a:buFontTx/>
              <a:buNone/>
              <a:tabLst/>
              <a:defRPr/>
            </a:pPr>
            <a:r>
              <a:rPr lang="en-US" sz="1000" b="1" kern="0">
                <a:solidFill>
                  <a:srgbClr val="546568"/>
                </a:solidFill>
                <a:ea typeface="MS PGothic" panose="020B0600070205080204" pitchFamily="34" charset="-128"/>
                <a:cs typeface="Courier"/>
                <a:sym typeface="Arial"/>
                <a:rtl val="0"/>
              </a:rPr>
              <a:t>C9300-1 </a:t>
            </a:r>
            <a:r>
              <a:rPr lang="en-US" altLang="ja-JP" sz="1000" b="1" kern="0">
                <a:solidFill>
                  <a:srgbClr val="546568"/>
                </a:solidFill>
                <a:ea typeface="MS PGothic" panose="020B0600070205080204" pitchFamily="34" charset="-128"/>
                <a:cs typeface="Courier"/>
                <a:sym typeface="Arial"/>
                <a:rtl val="0"/>
              </a:rPr>
              <a:t>VTP </a:t>
            </a:r>
            <a:r>
              <a:rPr lang="ja-JP" altLang="en-US" sz="1000" b="1" kern="0">
                <a:solidFill>
                  <a:srgbClr val="546568"/>
                </a:solidFill>
                <a:ea typeface="MS PGothic" panose="020B0600070205080204" pitchFamily="34" charset="-128"/>
                <a:cs typeface="Courier"/>
                <a:sym typeface="Arial"/>
                <a:rtl val="0"/>
              </a:rPr>
              <a:t>設定確認</a:t>
            </a:r>
            <a:r>
              <a:rPr lang="en-US" sz="1000" b="1" kern="0">
                <a:solidFill>
                  <a:srgbClr val="546568"/>
                </a:solidFill>
                <a:ea typeface="MS PGothic" panose="020B0600070205080204" pitchFamily="34" charset="-128"/>
                <a:cs typeface="Courier"/>
                <a:sym typeface="Arial"/>
                <a:rtl val="0"/>
              </a:rPr>
              <a:t>:</a:t>
            </a:r>
            <a:endParaRPr lang="en-US" altLang="ja-JP" sz="1000" kern="0">
              <a:solidFill>
                <a:srgbClr val="546568"/>
              </a:solidFill>
              <a:ea typeface="MS PGothic" panose="020B0600070205080204" pitchFamily="34" charset="-128"/>
              <a:cs typeface="Courier"/>
              <a:sym typeface="Arial"/>
              <a:rtl val="0"/>
            </a:endParaRPr>
          </a:p>
          <a:p>
            <a:pPr marL="0" lvl="1" defTabSz="914400" fontAlgn="auto">
              <a:spcBef>
                <a:spcPts val="0"/>
              </a:spcBef>
              <a:spcAft>
                <a:spcPts val="0"/>
              </a:spcAft>
            </a:pPr>
            <a:r>
              <a:rPr lang="en-US" sz="1000" kern="0">
                <a:solidFill>
                  <a:srgbClr val="546568"/>
                </a:solidFill>
                <a:ea typeface="MS PGothic" panose="020B0600070205080204" pitchFamily="34" charset="-128"/>
                <a:cs typeface="Courier"/>
                <a:sym typeface="Arial"/>
                <a:rtl val="0"/>
              </a:rPr>
              <a:t>C9300-1#show </a:t>
            </a:r>
            <a:r>
              <a:rPr lang="en-US" sz="1000" kern="0" err="1">
                <a:solidFill>
                  <a:srgbClr val="546568"/>
                </a:solidFill>
                <a:ea typeface="MS PGothic" panose="020B0600070205080204" pitchFamily="34" charset="-128"/>
                <a:cs typeface="Courier"/>
                <a:sym typeface="Arial"/>
                <a:rtl val="0"/>
              </a:rPr>
              <a:t>vtp</a:t>
            </a:r>
            <a:r>
              <a:rPr lang="en-US" sz="1000" kern="0">
                <a:solidFill>
                  <a:srgbClr val="546568"/>
                </a:solidFill>
                <a:ea typeface="MS PGothic" panose="020B0600070205080204" pitchFamily="34" charset="-128"/>
                <a:cs typeface="Courier"/>
                <a:sym typeface="Arial"/>
                <a:rtl val="0"/>
              </a:rPr>
              <a:t> status</a:t>
            </a:r>
          </a:p>
          <a:p>
            <a:pPr marL="0" lvl="1" defTabSz="914400" fontAlgn="auto">
              <a:spcBef>
                <a:spcPts val="0"/>
              </a:spcBef>
              <a:spcAft>
                <a:spcPts val="0"/>
              </a:spcAft>
            </a:pPr>
            <a:r>
              <a:rPr lang="en-US" sz="1000" kern="0">
                <a:solidFill>
                  <a:srgbClr val="546568"/>
                </a:solidFill>
                <a:ea typeface="MS PGothic" panose="020B0600070205080204" pitchFamily="34" charset="-128"/>
                <a:cs typeface="Courier"/>
                <a:sym typeface="Arial"/>
                <a:rtl val="0"/>
              </a:rPr>
              <a:t>VTP Version capable             : 1 to 3</a:t>
            </a:r>
          </a:p>
          <a:p>
            <a:pPr marL="0" lvl="1" defTabSz="914400" fontAlgn="auto">
              <a:spcBef>
                <a:spcPts val="0"/>
              </a:spcBef>
              <a:spcAft>
                <a:spcPts val="0"/>
              </a:spcAft>
            </a:pPr>
            <a:r>
              <a:rPr lang="en-US" sz="1000" b="1" u="sng" kern="0">
                <a:solidFill>
                  <a:srgbClr val="FF0000"/>
                </a:solidFill>
                <a:ea typeface="MS PGothic" panose="020B0600070205080204" pitchFamily="34" charset="-128"/>
                <a:cs typeface="Courier"/>
                <a:sym typeface="Arial"/>
                <a:rtl val="0"/>
              </a:rPr>
              <a:t>VTP version running             : 3</a:t>
            </a:r>
          </a:p>
          <a:p>
            <a:pPr marL="0" lvl="1" defTabSz="914400" fontAlgn="auto">
              <a:spcBef>
                <a:spcPts val="0"/>
              </a:spcBef>
              <a:spcAft>
                <a:spcPts val="0"/>
              </a:spcAft>
            </a:pPr>
            <a:r>
              <a:rPr lang="en-US" sz="1000" kern="0">
                <a:solidFill>
                  <a:srgbClr val="546568"/>
                </a:solidFill>
                <a:ea typeface="MS PGothic" panose="020B0600070205080204" pitchFamily="34" charset="-128"/>
                <a:cs typeface="Courier"/>
                <a:sym typeface="Arial"/>
                <a:rtl val="0"/>
              </a:rPr>
              <a:t>VTP Domain Name                 : catalyst</a:t>
            </a:r>
          </a:p>
          <a:p>
            <a:pPr marL="0" lvl="1" defTabSz="914400" fontAlgn="auto">
              <a:spcBef>
                <a:spcPts val="0"/>
              </a:spcBef>
              <a:spcAft>
                <a:spcPts val="0"/>
              </a:spcAft>
            </a:pPr>
            <a:r>
              <a:rPr lang="en-US" sz="1000" kern="0">
                <a:solidFill>
                  <a:srgbClr val="546568"/>
                </a:solidFill>
                <a:ea typeface="MS PGothic" panose="020B0600070205080204" pitchFamily="34" charset="-128"/>
                <a:cs typeface="Courier"/>
                <a:sym typeface="Arial"/>
                <a:rtl val="0"/>
              </a:rPr>
              <a:t>VTP Pruning Mode                : Disabled</a:t>
            </a:r>
          </a:p>
          <a:p>
            <a:pPr marL="0" lvl="1" defTabSz="914400" fontAlgn="auto">
              <a:spcBef>
                <a:spcPts val="0"/>
              </a:spcBef>
              <a:spcAft>
                <a:spcPts val="0"/>
              </a:spcAft>
            </a:pPr>
            <a:r>
              <a:rPr lang="en-US" sz="1000" kern="0">
                <a:solidFill>
                  <a:srgbClr val="546568"/>
                </a:solidFill>
                <a:ea typeface="MS PGothic" panose="020B0600070205080204" pitchFamily="34" charset="-128"/>
                <a:cs typeface="Courier"/>
                <a:sym typeface="Arial"/>
                <a:rtl val="0"/>
              </a:rPr>
              <a:t>VTP Traps Generation            : Disabled</a:t>
            </a:r>
          </a:p>
          <a:p>
            <a:pPr marL="0" lvl="1" defTabSz="914400" fontAlgn="auto">
              <a:spcBef>
                <a:spcPts val="0"/>
              </a:spcBef>
              <a:spcAft>
                <a:spcPts val="0"/>
              </a:spcAft>
            </a:pPr>
            <a:r>
              <a:rPr lang="en-US" sz="1000" kern="0">
                <a:solidFill>
                  <a:srgbClr val="546568"/>
                </a:solidFill>
                <a:ea typeface="MS PGothic" panose="020B0600070205080204" pitchFamily="34" charset="-128"/>
                <a:cs typeface="Courier"/>
                <a:sym typeface="Arial"/>
                <a:rtl val="0"/>
              </a:rPr>
              <a:t>Device ID                       : 70b3.17fa.f100</a:t>
            </a:r>
          </a:p>
          <a:p>
            <a:pPr marL="0" lvl="1" defTabSz="914400" fontAlgn="auto">
              <a:spcBef>
                <a:spcPts val="0"/>
              </a:spcBef>
              <a:spcAft>
                <a:spcPts val="0"/>
              </a:spcAft>
            </a:pPr>
            <a:r>
              <a:rPr lang="en-US" sz="1000" kern="0">
                <a:solidFill>
                  <a:srgbClr val="546568"/>
                </a:solidFill>
                <a:ea typeface="MS PGothic" panose="020B0600070205080204" pitchFamily="34" charset="-128"/>
                <a:cs typeface="Courier"/>
                <a:sym typeface="Arial"/>
                <a:rtl val="0"/>
              </a:rPr>
              <a:t>Configuration last modified by 172.16.1.2 at 1-23-19 04:56:46</a:t>
            </a:r>
          </a:p>
          <a:p>
            <a:pPr marL="0" lvl="1" defTabSz="914400" fontAlgn="auto">
              <a:spcBef>
                <a:spcPts val="0"/>
              </a:spcBef>
              <a:spcAft>
                <a:spcPts val="0"/>
              </a:spcAft>
            </a:pPr>
            <a:r>
              <a:rPr lang="en-US" sz="1000" kern="0">
                <a:solidFill>
                  <a:srgbClr val="546568"/>
                </a:solidFill>
                <a:ea typeface="MS PGothic" panose="020B0600070205080204" pitchFamily="34" charset="-128"/>
                <a:cs typeface="Courier"/>
                <a:sym typeface="Arial"/>
                <a:rtl val="0"/>
              </a:rPr>
              <a:t>Local updater ID is 172.16.1.2 on interface Vl10 (lowest numbered VLAN interface found)</a:t>
            </a:r>
          </a:p>
          <a:p>
            <a:pPr marL="0" lvl="1" defTabSz="914400" fontAlgn="auto">
              <a:spcBef>
                <a:spcPts val="0"/>
              </a:spcBef>
              <a:spcAft>
                <a:spcPts val="0"/>
              </a:spcAft>
            </a:pPr>
            <a:endParaRPr lang="en-US" sz="1000" kern="0">
              <a:solidFill>
                <a:srgbClr val="546568"/>
              </a:solidFill>
              <a:ea typeface="MS PGothic" panose="020B0600070205080204" pitchFamily="34" charset="-128"/>
              <a:cs typeface="Courier"/>
              <a:sym typeface="Arial"/>
              <a:rtl val="0"/>
            </a:endParaRPr>
          </a:p>
          <a:p>
            <a:pPr marL="0" lvl="1" defTabSz="914400" fontAlgn="auto">
              <a:spcBef>
                <a:spcPts val="0"/>
              </a:spcBef>
              <a:spcAft>
                <a:spcPts val="0"/>
              </a:spcAft>
            </a:pPr>
            <a:r>
              <a:rPr lang="en-US" sz="1000" kern="0">
                <a:solidFill>
                  <a:srgbClr val="546568"/>
                </a:solidFill>
                <a:ea typeface="MS PGothic" panose="020B0600070205080204" pitchFamily="34" charset="-128"/>
                <a:cs typeface="Courier"/>
                <a:sym typeface="Arial"/>
                <a:rtl val="0"/>
              </a:rPr>
              <a:t>Feature VLAN:</a:t>
            </a:r>
          </a:p>
          <a:p>
            <a:pPr marL="0" lvl="1" defTabSz="914400" fontAlgn="auto">
              <a:spcBef>
                <a:spcPts val="0"/>
              </a:spcBef>
              <a:spcAft>
                <a:spcPts val="0"/>
              </a:spcAft>
            </a:pPr>
            <a:r>
              <a:rPr lang="en-US" sz="1000" kern="0">
                <a:solidFill>
                  <a:srgbClr val="546568"/>
                </a:solidFill>
                <a:ea typeface="MS PGothic" panose="020B0600070205080204" pitchFamily="34" charset="-128"/>
                <a:cs typeface="Courier"/>
                <a:sym typeface="Arial"/>
                <a:rtl val="0"/>
              </a:rPr>
              <a:t>--------------</a:t>
            </a:r>
          </a:p>
          <a:p>
            <a:pPr marL="0" lvl="1" defTabSz="914400" fontAlgn="auto">
              <a:spcBef>
                <a:spcPts val="0"/>
              </a:spcBef>
              <a:spcAft>
                <a:spcPts val="0"/>
              </a:spcAft>
            </a:pPr>
            <a:r>
              <a:rPr lang="en-US" sz="1000" b="1" u="sng" kern="0">
                <a:solidFill>
                  <a:srgbClr val="FF0000"/>
                </a:solidFill>
                <a:ea typeface="MS PGothic" panose="020B0600070205080204" pitchFamily="34" charset="-128"/>
                <a:cs typeface="Courier"/>
                <a:sym typeface="Arial"/>
                <a:rtl val="0"/>
              </a:rPr>
              <a:t>VTP Operating Mode                : Server</a:t>
            </a:r>
          </a:p>
          <a:p>
            <a:pPr marL="0" lvl="1" defTabSz="914400" fontAlgn="auto">
              <a:spcBef>
                <a:spcPts val="0"/>
              </a:spcBef>
              <a:spcAft>
                <a:spcPts val="0"/>
              </a:spcAft>
            </a:pPr>
            <a:r>
              <a:rPr lang="en-US" sz="1000" kern="0">
                <a:solidFill>
                  <a:srgbClr val="546568"/>
                </a:solidFill>
                <a:ea typeface="MS PGothic" panose="020B0600070205080204" pitchFamily="34" charset="-128"/>
                <a:cs typeface="Courier"/>
                <a:sym typeface="Arial"/>
                <a:rtl val="0"/>
              </a:rPr>
              <a:t>Maximum VLANs supported locally   : 1005</a:t>
            </a:r>
          </a:p>
          <a:p>
            <a:pPr marL="0" lvl="1" defTabSz="914400" fontAlgn="auto">
              <a:spcBef>
                <a:spcPts val="0"/>
              </a:spcBef>
              <a:spcAft>
                <a:spcPts val="0"/>
              </a:spcAft>
            </a:pPr>
            <a:r>
              <a:rPr lang="en-US" sz="1000" kern="0">
                <a:solidFill>
                  <a:srgbClr val="546568"/>
                </a:solidFill>
                <a:ea typeface="MS PGothic" panose="020B0600070205080204" pitchFamily="34" charset="-128"/>
                <a:cs typeface="Courier"/>
                <a:sym typeface="Arial"/>
                <a:rtl val="0"/>
              </a:rPr>
              <a:t>Number of existing VLANs          : 13</a:t>
            </a:r>
          </a:p>
          <a:p>
            <a:pPr marL="0" lvl="1" defTabSz="914400" fontAlgn="auto">
              <a:spcBef>
                <a:spcPts val="0"/>
              </a:spcBef>
              <a:spcAft>
                <a:spcPts val="0"/>
              </a:spcAft>
            </a:pPr>
            <a:r>
              <a:rPr lang="en-US" sz="1000" kern="0">
                <a:solidFill>
                  <a:srgbClr val="546568"/>
                </a:solidFill>
                <a:ea typeface="MS PGothic" panose="020B0600070205080204" pitchFamily="34" charset="-128"/>
                <a:cs typeface="Courier"/>
                <a:sym typeface="Arial"/>
                <a:rtl val="0"/>
              </a:rPr>
              <a:t>Configuration Revision            : 1</a:t>
            </a:r>
          </a:p>
          <a:p>
            <a:pPr marL="0" lvl="1" defTabSz="914400" fontAlgn="auto">
              <a:spcBef>
                <a:spcPts val="0"/>
              </a:spcBef>
              <a:spcAft>
                <a:spcPts val="0"/>
              </a:spcAft>
            </a:pPr>
            <a:r>
              <a:rPr lang="en-US" sz="1000" kern="0">
                <a:solidFill>
                  <a:srgbClr val="546568"/>
                </a:solidFill>
                <a:ea typeface="MS PGothic" panose="020B0600070205080204" pitchFamily="34" charset="-128"/>
                <a:cs typeface="Courier"/>
                <a:sym typeface="Arial"/>
                <a:rtl val="0"/>
              </a:rPr>
              <a:t>MD5 digest                        : 0x81 0x17 0xD5 0xBF 0xC7 0x87 0x9E 0x3D </a:t>
            </a:r>
          </a:p>
          <a:p>
            <a:pPr marL="0" lvl="1" defTabSz="914400" fontAlgn="auto">
              <a:spcBef>
                <a:spcPts val="0"/>
              </a:spcBef>
              <a:spcAft>
                <a:spcPts val="0"/>
              </a:spcAft>
            </a:pPr>
            <a:r>
              <a:rPr lang="en-US" sz="1000" kern="0">
                <a:solidFill>
                  <a:srgbClr val="546568"/>
                </a:solidFill>
                <a:ea typeface="MS PGothic" panose="020B0600070205080204" pitchFamily="34" charset="-128"/>
                <a:cs typeface="Courier"/>
                <a:sym typeface="Arial"/>
                <a:rtl val="0"/>
              </a:rPr>
              <a:t>                                    0xE6 0x33 0x0D 0x52 0xEF 0x21 0x2D 0x10 </a:t>
            </a:r>
          </a:p>
        </p:txBody>
      </p:sp>
      <p:sp>
        <p:nvSpPr>
          <p:cNvPr id="7" name="吹き出し: 線 10">
            <a:extLst>
              <a:ext uri="{FF2B5EF4-FFF2-40B4-BE49-F238E27FC236}">
                <a16:creationId xmlns:a16="http://schemas.microsoft.com/office/drawing/2014/main" id="{1857E517-7948-D940-8C8B-A45AF1D0AEC6}"/>
              </a:ext>
            </a:extLst>
          </p:cNvPr>
          <p:cNvSpPr/>
          <p:nvPr/>
        </p:nvSpPr>
        <p:spPr>
          <a:xfrm>
            <a:off x="5914799" y="1615787"/>
            <a:ext cx="2733901" cy="460754"/>
          </a:xfrm>
          <a:prstGeom prst="callout1">
            <a:avLst>
              <a:gd name="adj1" fmla="val 54788"/>
              <a:gd name="adj2" fmla="val -238"/>
              <a:gd name="adj3" fmla="val 54625"/>
              <a:gd name="adj4" fmla="val -90294"/>
            </a:avLst>
          </a:prstGeom>
          <a:solidFill>
            <a:schemeClr val="accent1">
              <a:alpha val="15000"/>
            </a:schemeClr>
          </a:solidFill>
          <a:ln>
            <a:solidFill>
              <a:schemeClr val="accent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r>
              <a:rPr kumimoji="1" lang="en-US" altLang="ja-JP" sz="1050">
                <a:ea typeface="MS PGothic" panose="020B0600070205080204" pitchFamily="34" charset="-128"/>
              </a:rPr>
              <a:t>VTP </a:t>
            </a:r>
            <a:r>
              <a:rPr kumimoji="1" lang="ja-JP" altLang="en-US" sz="1050">
                <a:ea typeface="MS PGothic" panose="020B0600070205080204" pitchFamily="34" charset="-128"/>
              </a:rPr>
              <a:t>バージョンが確認できます。</a:t>
            </a:r>
          </a:p>
        </p:txBody>
      </p:sp>
      <p:sp>
        <p:nvSpPr>
          <p:cNvPr id="9" name="吹き出し: 線 10">
            <a:extLst>
              <a:ext uri="{FF2B5EF4-FFF2-40B4-BE49-F238E27FC236}">
                <a16:creationId xmlns:a16="http://schemas.microsoft.com/office/drawing/2014/main" id="{00C1E7D6-7600-3440-BF5D-C18049E8564D}"/>
              </a:ext>
            </a:extLst>
          </p:cNvPr>
          <p:cNvSpPr/>
          <p:nvPr/>
        </p:nvSpPr>
        <p:spPr>
          <a:xfrm>
            <a:off x="5914799" y="3103418"/>
            <a:ext cx="2733901" cy="460754"/>
          </a:xfrm>
          <a:prstGeom prst="callout1">
            <a:avLst>
              <a:gd name="adj1" fmla="val 54788"/>
              <a:gd name="adj2" fmla="val -238"/>
              <a:gd name="adj3" fmla="val 54625"/>
              <a:gd name="adj4" fmla="val -90294"/>
            </a:avLst>
          </a:prstGeom>
          <a:solidFill>
            <a:schemeClr val="accent1">
              <a:alpha val="15000"/>
            </a:schemeClr>
          </a:solidFill>
          <a:ln>
            <a:solidFill>
              <a:schemeClr val="accent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r>
              <a:rPr kumimoji="1" lang="en-US" altLang="ja-JP" sz="1050">
                <a:ea typeface="MS PGothic" panose="020B0600070205080204" pitchFamily="34" charset="-128"/>
              </a:rPr>
              <a:t>VTP </a:t>
            </a:r>
            <a:r>
              <a:rPr kumimoji="1" lang="ja-JP" altLang="en-US" sz="1050">
                <a:ea typeface="MS PGothic" panose="020B0600070205080204" pitchFamily="34" charset="-128"/>
              </a:rPr>
              <a:t>のモードが確認できます。</a:t>
            </a:r>
            <a:endParaRPr kumimoji="1" lang="en-US" altLang="ja-JP" sz="1050">
              <a:ea typeface="MS PGothic" panose="020B0600070205080204" pitchFamily="34" charset="-128"/>
            </a:endParaRPr>
          </a:p>
          <a:p>
            <a:r>
              <a:rPr kumimoji="1" lang="en-US" altLang="ja-JP" sz="1050">
                <a:ea typeface="MS PGothic" panose="020B0600070205080204" pitchFamily="34" charset="-128"/>
              </a:rPr>
              <a:t>2 </a:t>
            </a:r>
            <a:r>
              <a:rPr kumimoji="1" lang="ja-JP" altLang="en-US" sz="1050">
                <a:ea typeface="MS PGothic" panose="020B0600070205080204" pitchFamily="34" charset="-128"/>
              </a:rPr>
              <a:t>号機ではこれが</a:t>
            </a:r>
            <a:r>
              <a:rPr kumimoji="1" lang="en-US" altLang="ja-JP" sz="1050">
                <a:ea typeface="MS PGothic" panose="020B0600070205080204" pitchFamily="34" charset="-128"/>
              </a:rPr>
              <a:t> Client </a:t>
            </a:r>
            <a:r>
              <a:rPr kumimoji="1" lang="ja-JP" altLang="en-US" sz="1050">
                <a:ea typeface="MS PGothic" panose="020B0600070205080204" pitchFamily="34" charset="-128"/>
              </a:rPr>
              <a:t>になっています。</a:t>
            </a:r>
          </a:p>
        </p:txBody>
      </p:sp>
      <p:sp>
        <p:nvSpPr>
          <p:cNvPr id="10" name="Slide Number Placeholder 4">
            <a:extLst>
              <a:ext uri="{FF2B5EF4-FFF2-40B4-BE49-F238E27FC236}">
                <a16:creationId xmlns:a16="http://schemas.microsoft.com/office/drawing/2014/main" id="{F864A477-19B7-5A48-A6F4-0E31A423ACA9}"/>
              </a:ext>
            </a:extLst>
          </p:cNvPr>
          <p:cNvSpPr>
            <a:spLocks noGrp="1"/>
          </p:cNvSpPr>
          <p:nvPr>
            <p:ph type="sldNum" sz="quarter" idx="4294967295"/>
          </p:nvPr>
        </p:nvSpPr>
        <p:spPr>
          <a:xfrm>
            <a:off x="8648700" y="4884738"/>
            <a:ext cx="495300" cy="274637"/>
          </a:xfrm>
          <a:prstGeom prst="rect">
            <a:avLst/>
          </a:prstGeom>
        </p:spPr>
        <p:txBody>
          <a:bodyPr>
            <a:noAutofit/>
          </a:bodyPr>
          <a:lstStyle/>
          <a:p>
            <a:fld id="{3945D0FD-48F1-4D72-80C5-FFB60B92A834}" type="slidenum">
              <a:rPr lang="en-US" sz="900" smtClean="0">
                <a:latin typeface="+mn-lt"/>
                <a:ea typeface="MS PGothic" panose="020B0600070205080204" pitchFamily="34" charset="-128"/>
              </a:rPr>
              <a:pPr/>
              <a:t>207</a:t>
            </a:fld>
            <a:endParaRPr lang="en-US" sz="900">
              <a:latin typeface="+mn-lt"/>
              <a:ea typeface="MS PGothic" panose="020B0600070205080204" pitchFamily="34" charset="-128"/>
            </a:endParaRPr>
          </a:p>
        </p:txBody>
      </p:sp>
    </p:spTree>
    <p:extLst>
      <p:ext uri="{BB962C8B-B14F-4D97-AF65-F5344CB8AC3E}">
        <p14:creationId xmlns:p14="http://schemas.microsoft.com/office/powerpoint/2010/main" val="3103638039"/>
      </p:ext>
    </p:extLst>
  </p:cSld>
  <p:clrMapOvr>
    <a:masterClrMapping/>
  </p:clrMapOvr>
</p:sld>
</file>

<file path=ppt/slides/slide2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タイトル 2">
            <a:extLst>
              <a:ext uri="{FF2B5EF4-FFF2-40B4-BE49-F238E27FC236}">
                <a16:creationId xmlns:a16="http://schemas.microsoft.com/office/drawing/2014/main" id="{1D861241-6BE6-384D-AD98-8F791D34951C}"/>
              </a:ext>
            </a:extLst>
          </p:cNvPr>
          <p:cNvSpPr>
            <a:spLocks noGrp="1"/>
          </p:cNvSpPr>
          <p:nvPr>
            <p:ph type="title"/>
          </p:nvPr>
        </p:nvSpPr>
        <p:spPr/>
        <p:txBody>
          <a:bodyPr/>
          <a:lstStyle/>
          <a:p>
            <a:r>
              <a:rPr lang="en-US" altLang="ja-JP">
                <a:latin typeface="+mn-lt"/>
                <a:ea typeface="MS PGothic" panose="020B0600070205080204" pitchFamily="34" charset="-128"/>
              </a:rPr>
              <a:t>Cisco Catalyst 9000 </a:t>
            </a:r>
            <a:r>
              <a:rPr lang="ja-JP" altLang="en-US">
                <a:latin typeface="+mn-lt"/>
                <a:ea typeface="MS PGothic" panose="020B0600070205080204" pitchFamily="34" charset="-128"/>
              </a:rPr>
              <a:t>の</a:t>
            </a:r>
            <a:r>
              <a:rPr lang="en-US" altLang="ja-JP">
                <a:latin typeface="+mn-lt"/>
                <a:ea typeface="MS PGothic" panose="020B0600070205080204" pitchFamily="34" charset="-128"/>
              </a:rPr>
              <a:t> VTP</a:t>
            </a:r>
            <a:endParaRPr kumimoji="1" lang="ja-JP" altLang="en-US">
              <a:latin typeface="+mn-lt"/>
              <a:ea typeface="MS PGothic" panose="020B0600070205080204" pitchFamily="34" charset="-128"/>
            </a:endParaRPr>
          </a:p>
        </p:txBody>
      </p:sp>
      <p:graphicFrame>
        <p:nvGraphicFramePr>
          <p:cNvPr id="4" name="表 3">
            <a:extLst>
              <a:ext uri="{FF2B5EF4-FFF2-40B4-BE49-F238E27FC236}">
                <a16:creationId xmlns:a16="http://schemas.microsoft.com/office/drawing/2014/main" id="{DD7DFFE3-68DA-6B40-B317-440F9C3567CC}"/>
              </a:ext>
            </a:extLst>
          </p:cNvPr>
          <p:cNvGraphicFramePr>
            <a:graphicFrameLocks noGrp="1"/>
          </p:cNvGraphicFramePr>
          <p:nvPr>
            <p:extLst>
              <p:ext uri="{D42A27DB-BD31-4B8C-83A1-F6EECF244321}">
                <p14:modId xmlns:p14="http://schemas.microsoft.com/office/powerpoint/2010/main" val="3207020102"/>
              </p:ext>
            </p:extLst>
          </p:nvPr>
        </p:nvGraphicFramePr>
        <p:xfrm>
          <a:off x="527050" y="1655763"/>
          <a:ext cx="8077200" cy="1837758"/>
        </p:xfrm>
        <a:graphic>
          <a:graphicData uri="http://schemas.openxmlformats.org/drawingml/2006/table">
            <a:tbl>
              <a:tblPr firstRow="1" bandRow="1">
                <a:tableStyleId>{C083E6E3-FA7D-4D7B-A595-EF9225AFEA82}</a:tableStyleId>
              </a:tblPr>
              <a:tblGrid>
                <a:gridCol w="1346200">
                  <a:extLst>
                    <a:ext uri="{9D8B030D-6E8A-4147-A177-3AD203B41FA5}">
                      <a16:colId xmlns:a16="http://schemas.microsoft.com/office/drawing/2014/main" val="349520211"/>
                    </a:ext>
                  </a:extLst>
                </a:gridCol>
                <a:gridCol w="1346200">
                  <a:extLst>
                    <a:ext uri="{9D8B030D-6E8A-4147-A177-3AD203B41FA5}">
                      <a16:colId xmlns:a16="http://schemas.microsoft.com/office/drawing/2014/main" val="1893130090"/>
                    </a:ext>
                  </a:extLst>
                </a:gridCol>
                <a:gridCol w="1346200">
                  <a:extLst>
                    <a:ext uri="{9D8B030D-6E8A-4147-A177-3AD203B41FA5}">
                      <a16:colId xmlns:a16="http://schemas.microsoft.com/office/drawing/2014/main" val="1264670197"/>
                    </a:ext>
                  </a:extLst>
                </a:gridCol>
                <a:gridCol w="1346200">
                  <a:extLst>
                    <a:ext uri="{9D8B030D-6E8A-4147-A177-3AD203B41FA5}">
                      <a16:colId xmlns:a16="http://schemas.microsoft.com/office/drawing/2014/main" val="2900861697"/>
                    </a:ext>
                  </a:extLst>
                </a:gridCol>
                <a:gridCol w="1346200">
                  <a:extLst>
                    <a:ext uri="{9D8B030D-6E8A-4147-A177-3AD203B41FA5}">
                      <a16:colId xmlns:a16="http://schemas.microsoft.com/office/drawing/2014/main" val="2953196704"/>
                    </a:ext>
                  </a:extLst>
                </a:gridCol>
                <a:gridCol w="1346200">
                  <a:extLst>
                    <a:ext uri="{9D8B030D-6E8A-4147-A177-3AD203B41FA5}">
                      <a16:colId xmlns:a16="http://schemas.microsoft.com/office/drawing/2014/main" val="1326946917"/>
                    </a:ext>
                  </a:extLst>
                </a:gridCol>
              </a:tblGrid>
              <a:tr h="755852">
                <a:tc>
                  <a:txBody>
                    <a:bodyPr/>
                    <a:lstStyle/>
                    <a:p>
                      <a:pPr algn="ctr"/>
                      <a:endParaRPr kumimoji="1" lang="ja-JP" altLang="en-US">
                        <a:latin typeface="+mn-lt"/>
                        <a:ea typeface="MS PGothic" panose="020B0600070205080204" pitchFamily="34" charset="-128"/>
                      </a:endParaRPr>
                    </a:p>
                  </a:txBody>
                  <a:tcPr anchor="ctr"/>
                </a:tc>
                <a:tc>
                  <a:txBody>
                    <a:bodyPr/>
                    <a:lstStyle/>
                    <a:p>
                      <a:pPr algn="ctr"/>
                      <a:r>
                        <a:rPr kumimoji="1" lang="en-US" altLang="ja-JP">
                          <a:solidFill>
                            <a:schemeClr val="tx2"/>
                          </a:solidFill>
                          <a:latin typeface="+mn-lt"/>
                          <a:ea typeface="MS PGothic" panose="020B0600070205080204" pitchFamily="34" charset="-128"/>
                        </a:rPr>
                        <a:t>9200</a:t>
                      </a:r>
                    </a:p>
                    <a:p>
                      <a:pPr algn="ctr"/>
                      <a:r>
                        <a:rPr kumimoji="1" lang="en-US" altLang="ja-JP">
                          <a:solidFill>
                            <a:schemeClr val="tx2"/>
                          </a:solidFill>
                          <a:latin typeface="+mn-lt"/>
                          <a:ea typeface="MS PGothic" panose="020B0600070205080204" pitchFamily="34" charset="-128"/>
                        </a:rPr>
                        <a:t>9200L</a:t>
                      </a:r>
                      <a:endParaRPr kumimoji="1" lang="ja-JP" altLang="en-US">
                        <a:solidFill>
                          <a:schemeClr val="tx2"/>
                        </a:solidFill>
                        <a:latin typeface="+mn-lt"/>
                        <a:ea typeface="MS PGothic" panose="020B0600070205080204" pitchFamily="34" charset="-128"/>
                      </a:endParaRPr>
                    </a:p>
                  </a:txBody>
                  <a:tcPr anchor="ctr"/>
                </a:tc>
                <a:tc>
                  <a:txBody>
                    <a:bodyPr/>
                    <a:lstStyle/>
                    <a:p>
                      <a:pPr algn="ctr"/>
                      <a:r>
                        <a:rPr kumimoji="1" lang="en-US" altLang="ja-JP" dirty="0">
                          <a:solidFill>
                            <a:schemeClr val="tx2"/>
                          </a:solidFill>
                          <a:latin typeface="+mn-lt"/>
                          <a:ea typeface="MS PGothic" panose="020B0600070205080204" pitchFamily="34" charset="-128"/>
                        </a:rPr>
                        <a:t>9300</a:t>
                      </a:r>
                      <a:br>
                        <a:rPr kumimoji="1" lang="en-US" altLang="ja-JP" dirty="0">
                          <a:solidFill>
                            <a:schemeClr val="tx2"/>
                          </a:solidFill>
                          <a:latin typeface="+mn-lt"/>
                          <a:ea typeface="MS PGothic" panose="020B0600070205080204" pitchFamily="34" charset="-128"/>
                        </a:rPr>
                      </a:br>
                      <a:r>
                        <a:rPr kumimoji="1" lang="en-US" altLang="ja-JP" dirty="0">
                          <a:solidFill>
                            <a:schemeClr val="tx2"/>
                          </a:solidFill>
                          <a:latin typeface="+mn-lt"/>
                          <a:ea typeface="MS PGothic" panose="020B0600070205080204" pitchFamily="34" charset="-128"/>
                        </a:rPr>
                        <a:t>9300L</a:t>
                      </a:r>
                      <a:endParaRPr kumimoji="1" lang="ja-JP" altLang="en-US">
                        <a:solidFill>
                          <a:schemeClr val="tx2"/>
                        </a:solidFill>
                        <a:latin typeface="+mn-lt"/>
                        <a:ea typeface="MS PGothic" panose="020B0600070205080204" pitchFamily="34" charset="-128"/>
                      </a:endParaRPr>
                    </a:p>
                  </a:txBody>
                  <a:tcPr anchor="ctr"/>
                </a:tc>
                <a:tc>
                  <a:txBody>
                    <a:bodyPr/>
                    <a:lstStyle/>
                    <a:p>
                      <a:pPr algn="ctr"/>
                      <a:r>
                        <a:rPr kumimoji="1" lang="en-US" altLang="ja-JP">
                          <a:solidFill>
                            <a:schemeClr val="tx2"/>
                          </a:solidFill>
                          <a:latin typeface="+mn-lt"/>
                          <a:ea typeface="MS PGothic" panose="020B0600070205080204" pitchFamily="34" charset="-128"/>
                        </a:rPr>
                        <a:t>9400</a:t>
                      </a:r>
                      <a:endParaRPr kumimoji="1" lang="ja-JP" altLang="en-US">
                        <a:solidFill>
                          <a:schemeClr val="tx2"/>
                        </a:solidFill>
                        <a:latin typeface="+mn-lt"/>
                        <a:ea typeface="MS PGothic" panose="020B0600070205080204" pitchFamily="34" charset="-128"/>
                      </a:endParaRPr>
                    </a:p>
                  </a:txBody>
                  <a:tcPr anchor="ctr"/>
                </a:tc>
                <a:tc>
                  <a:txBody>
                    <a:bodyPr/>
                    <a:lstStyle/>
                    <a:p>
                      <a:pPr algn="ctr"/>
                      <a:r>
                        <a:rPr kumimoji="1" lang="en-US" altLang="ja-JP">
                          <a:solidFill>
                            <a:schemeClr val="tx2"/>
                          </a:solidFill>
                          <a:latin typeface="+mn-lt"/>
                          <a:ea typeface="MS PGothic" panose="020B0600070205080204" pitchFamily="34" charset="-128"/>
                        </a:rPr>
                        <a:t>9500</a:t>
                      </a:r>
                    </a:p>
                    <a:p>
                      <a:pPr algn="ctr"/>
                      <a:r>
                        <a:rPr kumimoji="1" lang="en-US" altLang="ja-JP">
                          <a:solidFill>
                            <a:schemeClr val="tx2"/>
                          </a:solidFill>
                          <a:latin typeface="+mn-lt"/>
                          <a:ea typeface="MS PGothic" panose="020B0600070205080204" pitchFamily="34" charset="-128"/>
                        </a:rPr>
                        <a:t>9500-H</a:t>
                      </a:r>
                      <a:endParaRPr kumimoji="1" lang="ja-JP" altLang="en-US">
                        <a:solidFill>
                          <a:schemeClr val="tx2"/>
                        </a:solidFill>
                        <a:latin typeface="+mn-lt"/>
                        <a:ea typeface="MS PGothic" panose="020B0600070205080204" pitchFamily="34" charset="-128"/>
                      </a:endParaRPr>
                    </a:p>
                  </a:txBody>
                  <a:tcPr anchor="ctr"/>
                </a:tc>
                <a:tc>
                  <a:txBody>
                    <a:bodyPr/>
                    <a:lstStyle/>
                    <a:p>
                      <a:pPr algn="ctr"/>
                      <a:r>
                        <a:rPr kumimoji="1" lang="en-US" altLang="ja-JP">
                          <a:solidFill>
                            <a:schemeClr val="tx2"/>
                          </a:solidFill>
                          <a:latin typeface="+mn-lt"/>
                          <a:ea typeface="MS PGothic" panose="020B0600070205080204" pitchFamily="34" charset="-128"/>
                        </a:rPr>
                        <a:t>9600</a:t>
                      </a:r>
                      <a:endParaRPr kumimoji="1" lang="ja-JP" altLang="en-US">
                        <a:solidFill>
                          <a:schemeClr val="tx2"/>
                        </a:solidFill>
                        <a:latin typeface="+mn-lt"/>
                        <a:ea typeface="MS PGothic" panose="020B0600070205080204" pitchFamily="34" charset="-128"/>
                      </a:endParaRPr>
                    </a:p>
                  </a:txBody>
                  <a:tcPr anchor="ctr"/>
                </a:tc>
                <a:extLst>
                  <a:ext uri="{0D108BD9-81ED-4DB2-BD59-A6C34878D82A}">
                    <a16:rowId xmlns:a16="http://schemas.microsoft.com/office/drawing/2014/main" val="2062533254"/>
                  </a:ext>
                </a:extLst>
              </a:tr>
              <a:tr h="540953">
                <a:tc>
                  <a:txBody>
                    <a:bodyPr/>
                    <a:lstStyle/>
                    <a:p>
                      <a:r>
                        <a:rPr kumimoji="1" lang="ja-JP" altLang="en-US">
                          <a:latin typeface="+mn-lt"/>
                          <a:ea typeface="MS PGothic" panose="020B0600070205080204" pitchFamily="34" charset="-128"/>
                        </a:rPr>
                        <a:t>サポート</a:t>
                      </a:r>
                      <a:endParaRPr kumimoji="1" lang="en-US" altLang="ja-JP">
                        <a:latin typeface="+mn-lt"/>
                        <a:ea typeface="MS PGothic" panose="020B0600070205080204" pitchFamily="34" charset="-128"/>
                      </a:endParaRPr>
                    </a:p>
                  </a:txBody>
                  <a:tcPr anchor="ctr"/>
                </a:tc>
                <a:tc>
                  <a:txBody>
                    <a:bodyPr/>
                    <a:lstStyle/>
                    <a:p>
                      <a:pPr algn="ctr"/>
                      <a:r>
                        <a:rPr kumimoji="1" lang="ja-JP" altLang="en-US" sz="1800">
                          <a:latin typeface="+mn-lt"/>
                          <a:ea typeface="MS PGothic" panose="020B0600070205080204" pitchFamily="34" charset="-128"/>
                        </a:rPr>
                        <a:t>○</a:t>
                      </a:r>
                      <a:endParaRPr kumimoji="1" lang="en-US" altLang="ja-JP" sz="1800">
                        <a:latin typeface="+mn-lt"/>
                        <a:ea typeface="MS PGothic" panose="020B0600070205080204" pitchFamily="34" charset="-128"/>
                      </a:endParaRPr>
                    </a:p>
                  </a:txBody>
                  <a:tcPr anchor="ctr"/>
                </a:tc>
                <a:tc>
                  <a:txBody>
                    <a:bodyPr/>
                    <a:lstStyle/>
                    <a:p>
                      <a:pPr marL="0" marR="0" lvl="0" indent="0" algn="ctr" defTabSz="685777" rtl="0" eaLnBrk="1" fontAlgn="auto" latinLnBrk="0" hangingPunct="1">
                        <a:lnSpc>
                          <a:spcPct val="100000"/>
                        </a:lnSpc>
                        <a:spcBef>
                          <a:spcPts val="0"/>
                        </a:spcBef>
                        <a:spcAft>
                          <a:spcPts val="0"/>
                        </a:spcAft>
                        <a:buClrTx/>
                        <a:buSzTx/>
                        <a:buFontTx/>
                        <a:buNone/>
                        <a:tabLst/>
                        <a:defRPr/>
                      </a:pPr>
                      <a:r>
                        <a:rPr kumimoji="1" lang="ja-JP" altLang="en-US" sz="1800">
                          <a:latin typeface="+mn-lt"/>
                          <a:ea typeface="MS PGothic" panose="020B0600070205080204" pitchFamily="34" charset="-128"/>
                        </a:rPr>
                        <a:t>○</a:t>
                      </a:r>
                      <a:endParaRPr kumimoji="1" lang="en-US" altLang="ja-JP" sz="1800" b="0" i="0" u="none" strike="noStrike" kern="1200" cap="none" spc="0" normalizeH="0" baseline="0" noProof="0">
                        <a:ln>
                          <a:noFill/>
                        </a:ln>
                        <a:solidFill>
                          <a:srgbClr val="282828"/>
                        </a:solidFill>
                        <a:effectLst/>
                        <a:uLnTx/>
                        <a:uFillTx/>
                        <a:latin typeface="+mn-lt"/>
                        <a:ea typeface="MS PGothic" panose="020B0600070205080204" pitchFamily="34" charset="-128"/>
                        <a:cs typeface="+mn-cs"/>
                      </a:endParaRPr>
                    </a:p>
                  </a:txBody>
                  <a:tcPr anchor="ctr"/>
                </a:tc>
                <a:tc>
                  <a:txBody>
                    <a:bodyPr/>
                    <a:lstStyle/>
                    <a:p>
                      <a:pPr marL="0" marR="0" lvl="0" indent="0" algn="ctr" defTabSz="685777" rtl="0" eaLnBrk="1" fontAlgn="auto" latinLnBrk="0" hangingPunct="1">
                        <a:lnSpc>
                          <a:spcPct val="100000"/>
                        </a:lnSpc>
                        <a:spcBef>
                          <a:spcPts val="0"/>
                        </a:spcBef>
                        <a:spcAft>
                          <a:spcPts val="0"/>
                        </a:spcAft>
                        <a:buClrTx/>
                        <a:buSzTx/>
                        <a:buFontTx/>
                        <a:buNone/>
                        <a:tabLst/>
                        <a:defRPr/>
                      </a:pPr>
                      <a:r>
                        <a:rPr kumimoji="1" lang="ja-JP" altLang="en-US" sz="1800">
                          <a:latin typeface="+mn-lt"/>
                          <a:ea typeface="MS PGothic" panose="020B0600070205080204" pitchFamily="34" charset="-128"/>
                        </a:rPr>
                        <a:t>○</a:t>
                      </a:r>
                      <a:endParaRPr kumimoji="1" lang="en-US" altLang="ja-JP" sz="1800" b="0" i="0" u="none" strike="noStrike" kern="1200" cap="none" spc="0" normalizeH="0" baseline="0" noProof="0">
                        <a:ln>
                          <a:noFill/>
                        </a:ln>
                        <a:solidFill>
                          <a:srgbClr val="282828"/>
                        </a:solidFill>
                        <a:effectLst/>
                        <a:uLnTx/>
                        <a:uFillTx/>
                        <a:latin typeface="+mn-lt"/>
                        <a:ea typeface="MS PGothic" panose="020B0600070205080204" pitchFamily="34" charset="-128"/>
                        <a:cs typeface="+mn-cs"/>
                      </a:endParaRPr>
                    </a:p>
                  </a:txBody>
                  <a:tcPr anchor="ctr"/>
                </a:tc>
                <a:tc>
                  <a:txBody>
                    <a:bodyPr/>
                    <a:lstStyle/>
                    <a:p>
                      <a:pPr marL="0" marR="0" lvl="0" indent="0" algn="ctr" defTabSz="685777" rtl="0" eaLnBrk="1" fontAlgn="auto" latinLnBrk="0" hangingPunct="1">
                        <a:lnSpc>
                          <a:spcPct val="100000"/>
                        </a:lnSpc>
                        <a:spcBef>
                          <a:spcPts val="0"/>
                        </a:spcBef>
                        <a:spcAft>
                          <a:spcPts val="0"/>
                        </a:spcAft>
                        <a:buClrTx/>
                        <a:buSzTx/>
                        <a:buFontTx/>
                        <a:buNone/>
                        <a:tabLst/>
                        <a:defRPr/>
                      </a:pPr>
                      <a:r>
                        <a:rPr kumimoji="1" lang="ja-JP" altLang="en-US" sz="1800">
                          <a:latin typeface="+mn-lt"/>
                          <a:ea typeface="MS PGothic" panose="020B0600070205080204" pitchFamily="34" charset="-128"/>
                        </a:rPr>
                        <a:t>○</a:t>
                      </a:r>
                      <a:endParaRPr kumimoji="1" lang="en-US" altLang="ja-JP" sz="1800" b="0" i="0" u="none" strike="noStrike" kern="1200" cap="none" spc="0" normalizeH="0" baseline="0" noProof="0">
                        <a:ln>
                          <a:noFill/>
                        </a:ln>
                        <a:solidFill>
                          <a:srgbClr val="282828"/>
                        </a:solidFill>
                        <a:effectLst/>
                        <a:uLnTx/>
                        <a:uFillTx/>
                        <a:latin typeface="+mn-lt"/>
                        <a:ea typeface="MS PGothic" panose="020B0600070205080204" pitchFamily="34" charset="-128"/>
                        <a:cs typeface="+mn-cs"/>
                      </a:endParaRPr>
                    </a:p>
                  </a:txBody>
                  <a:tcPr anchor="ctr"/>
                </a:tc>
                <a:tc>
                  <a:txBody>
                    <a:bodyPr/>
                    <a:lstStyle/>
                    <a:p>
                      <a:pPr marL="0" marR="0" lvl="0" indent="0" algn="ctr" defTabSz="685777" rtl="0" eaLnBrk="1" fontAlgn="auto" latinLnBrk="0" hangingPunct="1">
                        <a:lnSpc>
                          <a:spcPct val="100000"/>
                        </a:lnSpc>
                        <a:spcBef>
                          <a:spcPts val="0"/>
                        </a:spcBef>
                        <a:spcAft>
                          <a:spcPts val="0"/>
                        </a:spcAft>
                        <a:buClrTx/>
                        <a:buSzTx/>
                        <a:buFontTx/>
                        <a:buNone/>
                        <a:tabLst/>
                        <a:defRPr/>
                      </a:pPr>
                      <a:r>
                        <a:rPr kumimoji="1" lang="ja-JP" altLang="en-US" sz="1800">
                          <a:latin typeface="+mn-lt"/>
                          <a:ea typeface="MS PGothic" panose="020B0600070205080204" pitchFamily="34" charset="-128"/>
                        </a:rPr>
                        <a:t>○</a:t>
                      </a:r>
                      <a:endParaRPr kumimoji="1" lang="en-US" altLang="ja-JP" sz="1800" b="0" i="0" u="none" strike="noStrike" kern="1200" cap="none" spc="0" normalizeH="0" baseline="0" noProof="0">
                        <a:ln>
                          <a:noFill/>
                        </a:ln>
                        <a:solidFill>
                          <a:srgbClr val="282828"/>
                        </a:solidFill>
                        <a:effectLst/>
                        <a:uLnTx/>
                        <a:uFillTx/>
                        <a:latin typeface="+mn-lt"/>
                        <a:ea typeface="MS PGothic" panose="020B0600070205080204" pitchFamily="34" charset="-128"/>
                        <a:cs typeface="+mn-cs"/>
                      </a:endParaRPr>
                    </a:p>
                  </a:txBody>
                  <a:tcPr anchor="ctr"/>
                </a:tc>
                <a:extLst>
                  <a:ext uri="{0D108BD9-81ED-4DB2-BD59-A6C34878D82A}">
                    <a16:rowId xmlns:a16="http://schemas.microsoft.com/office/drawing/2014/main" val="2041576711"/>
                  </a:ext>
                </a:extLst>
              </a:tr>
              <a:tr h="540953">
                <a:tc>
                  <a:txBody>
                    <a:bodyPr/>
                    <a:lstStyle/>
                    <a:p>
                      <a:r>
                        <a:rPr kumimoji="1" lang="ja-JP" altLang="en-US">
                          <a:latin typeface="+mn-lt"/>
                          <a:ea typeface="MS PGothic" panose="020B0600070205080204" pitchFamily="34" charset="-128"/>
                        </a:rPr>
                        <a:t>ライセンス</a:t>
                      </a:r>
                    </a:p>
                  </a:txBody>
                  <a:tcPr anchor="ctr"/>
                </a:tc>
                <a:tc>
                  <a:txBody>
                    <a:bodyPr/>
                    <a:lstStyle/>
                    <a:p>
                      <a:pPr algn="ctr"/>
                      <a:r>
                        <a:rPr kumimoji="1" lang="en-US" altLang="ja-JP" sz="1200">
                          <a:latin typeface="+mn-lt"/>
                          <a:ea typeface="MS PGothic" panose="020B0600070205080204" pitchFamily="34" charset="-128"/>
                        </a:rPr>
                        <a:t>Network Essentials</a:t>
                      </a:r>
                    </a:p>
                  </a:txBody>
                  <a:tcPr anchor="ctr"/>
                </a:tc>
                <a:tc>
                  <a:txBody>
                    <a:bodyPr/>
                    <a:lstStyle/>
                    <a:p>
                      <a:pPr marL="0" marR="0" lvl="0" indent="0" algn="ctr" defTabSz="685777"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a:ln>
                            <a:noFill/>
                          </a:ln>
                          <a:solidFill>
                            <a:srgbClr val="282828"/>
                          </a:solidFill>
                          <a:effectLst/>
                          <a:uLnTx/>
                          <a:uFillTx/>
                          <a:latin typeface="+mn-lt"/>
                          <a:ea typeface="MS PGothic" panose="020B0600070205080204" pitchFamily="34" charset="-128"/>
                          <a:cs typeface="+mn-cs"/>
                        </a:rPr>
                        <a:t>Network Essentials</a:t>
                      </a:r>
                    </a:p>
                  </a:txBody>
                  <a:tcPr anchor="ctr"/>
                </a:tc>
                <a:tc>
                  <a:txBody>
                    <a:bodyPr/>
                    <a:lstStyle/>
                    <a:p>
                      <a:pPr marL="0" marR="0" lvl="0" indent="0" algn="ctr" defTabSz="685777"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a:ln>
                            <a:noFill/>
                          </a:ln>
                          <a:solidFill>
                            <a:srgbClr val="282828"/>
                          </a:solidFill>
                          <a:effectLst/>
                          <a:uLnTx/>
                          <a:uFillTx/>
                          <a:latin typeface="+mn-lt"/>
                          <a:ea typeface="MS PGothic" panose="020B0600070205080204" pitchFamily="34" charset="-128"/>
                          <a:cs typeface="+mn-cs"/>
                        </a:rPr>
                        <a:t>Network Essentials</a:t>
                      </a:r>
                    </a:p>
                  </a:txBody>
                  <a:tcPr anchor="ctr"/>
                </a:tc>
                <a:tc>
                  <a:txBody>
                    <a:bodyPr/>
                    <a:lstStyle/>
                    <a:p>
                      <a:pPr marL="0" marR="0" lvl="0" indent="0" algn="ctr" defTabSz="685777"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a:ln>
                            <a:noFill/>
                          </a:ln>
                          <a:solidFill>
                            <a:srgbClr val="282828"/>
                          </a:solidFill>
                          <a:effectLst/>
                          <a:uLnTx/>
                          <a:uFillTx/>
                          <a:latin typeface="+mn-lt"/>
                          <a:ea typeface="MS PGothic" panose="020B0600070205080204" pitchFamily="34" charset="-128"/>
                          <a:cs typeface="+mn-cs"/>
                        </a:rPr>
                        <a:t>Network Essentials</a:t>
                      </a:r>
                    </a:p>
                  </a:txBody>
                  <a:tcPr anchor="ctr"/>
                </a:tc>
                <a:tc>
                  <a:txBody>
                    <a:bodyPr/>
                    <a:lstStyle/>
                    <a:p>
                      <a:pPr marL="0" marR="0" lvl="0" indent="0" algn="ctr" defTabSz="685777"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srgbClr val="282828"/>
                          </a:solidFill>
                          <a:effectLst/>
                          <a:uLnTx/>
                          <a:uFillTx/>
                          <a:latin typeface="+mn-lt"/>
                          <a:ea typeface="MS PGothic" panose="020B0600070205080204" pitchFamily="34" charset="-128"/>
                          <a:cs typeface="+mn-cs"/>
                        </a:rPr>
                        <a:t>Network Essentials</a:t>
                      </a:r>
                    </a:p>
                  </a:txBody>
                  <a:tcPr anchor="ctr"/>
                </a:tc>
                <a:extLst>
                  <a:ext uri="{0D108BD9-81ED-4DB2-BD59-A6C34878D82A}">
                    <a16:rowId xmlns:a16="http://schemas.microsoft.com/office/drawing/2014/main" val="2192078860"/>
                  </a:ext>
                </a:extLst>
              </a:tr>
            </a:tbl>
          </a:graphicData>
        </a:graphic>
      </p:graphicFrame>
      <p:sp>
        <p:nvSpPr>
          <p:cNvPr id="11" name="Text Placeholder 7">
            <a:extLst>
              <a:ext uri="{FF2B5EF4-FFF2-40B4-BE49-F238E27FC236}">
                <a16:creationId xmlns:a16="http://schemas.microsoft.com/office/drawing/2014/main" id="{934C12B9-A732-3049-B1E7-DD1B06E2FC81}"/>
              </a:ext>
            </a:extLst>
          </p:cNvPr>
          <p:cNvSpPr txBox="1">
            <a:spLocks/>
          </p:cNvSpPr>
          <p:nvPr/>
        </p:nvSpPr>
        <p:spPr>
          <a:xfrm>
            <a:off x="533400" y="60960"/>
            <a:ext cx="7084679" cy="326233"/>
          </a:xfrm>
          <a:prstGeom prst="rect">
            <a:avLst/>
          </a:prstGeom>
        </p:spPr>
        <p:txBody>
          <a:bodyPr wrap="square" lIns="91420" tIns="45710" rIns="91420" bIns="45710" anchor="b" anchorCtr="0">
            <a:noAutofit/>
          </a:bodyPr>
          <a:lstStyle>
            <a:lvl1pPr marL="169863" indent="-169863" algn="l" defTabSz="603575" rtl="0" eaLnBrk="1" fontAlgn="base" hangingPunct="1">
              <a:lnSpc>
                <a:spcPct val="100000"/>
              </a:lnSpc>
              <a:spcBef>
                <a:spcPct val="50000"/>
              </a:spcBef>
              <a:spcAft>
                <a:spcPct val="0"/>
              </a:spcAft>
              <a:buClr>
                <a:schemeClr val="tx2"/>
              </a:buClr>
              <a:buSzPct val="90000"/>
              <a:buFont typeface="Arial" charset="0"/>
              <a:buNone/>
              <a:defRPr lang="en-US" sz="1400" b="0" i="0" kern="1200">
                <a:solidFill>
                  <a:schemeClr val="tx1"/>
                </a:solidFill>
                <a:latin typeface="+mn-lt"/>
                <a:ea typeface="ＭＳ Ｐゴシック" charset="0"/>
                <a:cs typeface="CiscoSans ExtraLight"/>
              </a:defRPr>
            </a:lvl1pPr>
            <a:lvl2pPr marL="358775" indent="-215900" algn="l" defTabSz="684213" rtl="0" eaLnBrk="1" fontAlgn="base" hangingPunct="1">
              <a:lnSpc>
                <a:spcPct val="95000"/>
              </a:lnSpc>
              <a:spcBef>
                <a:spcPts val="600"/>
              </a:spcBef>
              <a:spcAft>
                <a:spcPct val="0"/>
              </a:spcAft>
              <a:buClr>
                <a:schemeClr val="tx2"/>
              </a:buClr>
              <a:buFont typeface="Arial" pitchFamily="34" charset="0"/>
              <a:buNone/>
              <a:defRPr lang="en-US" sz="1100" kern="1200">
                <a:solidFill>
                  <a:schemeClr val="tx1"/>
                </a:solidFill>
                <a:latin typeface="+mn-lt"/>
                <a:ea typeface="ＭＳ Ｐゴシック" charset="0"/>
                <a:cs typeface="CiscoSans"/>
              </a:defRPr>
            </a:lvl2pPr>
            <a:lvl3pPr marL="431800" indent="-169863" algn="l" defTabSz="684213" rtl="0" eaLnBrk="1" fontAlgn="base" hangingPunct="1">
              <a:lnSpc>
                <a:spcPct val="95000"/>
              </a:lnSpc>
              <a:spcBef>
                <a:spcPts val="625"/>
              </a:spcBef>
              <a:spcAft>
                <a:spcPct val="0"/>
              </a:spcAft>
              <a:buFont typeface="Arial" pitchFamily="34" charset="0"/>
              <a:buNone/>
              <a:defRPr lang="en-US" sz="1100" kern="1200">
                <a:solidFill>
                  <a:schemeClr val="tx1"/>
                </a:solidFill>
                <a:latin typeface="+mn-lt"/>
                <a:ea typeface="ＭＳ Ｐゴシック" charset="0"/>
                <a:cs typeface="CiscoSans"/>
              </a:defRPr>
            </a:lvl3pPr>
            <a:lvl4pPr marL="503238" indent="-169863" algn="l" defTabSz="684213" rtl="0" eaLnBrk="1" fontAlgn="base" hangingPunct="1">
              <a:lnSpc>
                <a:spcPct val="95000"/>
              </a:lnSpc>
              <a:spcBef>
                <a:spcPts val="625"/>
              </a:spcBef>
              <a:spcAft>
                <a:spcPct val="0"/>
              </a:spcAft>
              <a:buFont typeface="Arial" pitchFamily="34" charset="0"/>
              <a:buNone/>
              <a:defRPr lang="en-US" sz="1100" kern="1200">
                <a:solidFill>
                  <a:schemeClr val="tx1"/>
                </a:solidFill>
                <a:latin typeface="+mn-lt"/>
                <a:ea typeface="ＭＳ Ｐゴシック" charset="0"/>
                <a:cs typeface="CiscoSans"/>
              </a:defRPr>
            </a:lvl4pPr>
            <a:lvl5pPr marL="574675" indent="-169863" algn="l" defTabSz="684213" rtl="0" eaLnBrk="1" fontAlgn="base" hangingPunct="1">
              <a:lnSpc>
                <a:spcPct val="95000"/>
              </a:lnSpc>
              <a:spcBef>
                <a:spcPts val="625"/>
              </a:spcBef>
              <a:spcAft>
                <a:spcPct val="0"/>
              </a:spcAft>
              <a:buFont typeface="Arial" pitchFamily="34" charset="0"/>
              <a:buNone/>
              <a:defRPr lang="en-US" sz="1100" kern="1200">
                <a:solidFill>
                  <a:schemeClr val="tx1"/>
                </a:solidFill>
                <a:latin typeface="+mn-lt"/>
                <a:ea typeface="ＭＳ Ｐゴシック" charset="0"/>
                <a:cs typeface="CiscoSans"/>
              </a:defRPr>
            </a:lvl5pPr>
            <a:lvl6pPr marL="863856" indent="-171445" algn="l" defTabSz="685777" rtl="0" eaLnBrk="1" latinLnBrk="0" hangingPunct="1">
              <a:spcBef>
                <a:spcPts val="600"/>
              </a:spcBef>
              <a:buFont typeface="Arial" pitchFamily="34" charset="0"/>
              <a:buChar char="•"/>
              <a:defRPr sz="900" kern="1200" baseline="0">
                <a:solidFill>
                  <a:schemeClr val="tx1"/>
                </a:solidFill>
                <a:latin typeface="+mn-lt"/>
                <a:ea typeface="+mn-ea"/>
                <a:cs typeface="+mn-cs"/>
              </a:defRPr>
            </a:lvl6pPr>
            <a:lvl7pPr marL="935844" indent="-171422" algn="l" defTabSz="685777" rtl="0" eaLnBrk="1" latinLnBrk="0" hangingPunct="1">
              <a:spcBef>
                <a:spcPts val="600"/>
              </a:spcBef>
              <a:buFont typeface="Arial" pitchFamily="34" charset="0"/>
              <a:buChar char="•"/>
              <a:defRPr sz="800" kern="1200" baseline="0">
                <a:solidFill>
                  <a:schemeClr val="tx1"/>
                </a:solidFill>
                <a:latin typeface="+mn-lt"/>
                <a:ea typeface="+mn-ea"/>
                <a:cs typeface="+mn-cs"/>
              </a:defRPr>
            </a:lvl7pPr>
            <a:lvl8pPr marL="2400220" indent="0" algn="l" defTabSz="685777" rtl="0" eaLnBrk="1" latinLnBrk="0" hangingPunct="1">
              <a:spcBef>
                <a:spcPct val="20000"/>
              </a:spcBef>
              <a:buFont typeface="Arial" pitchFamily="34" charset="0"/>
              <a:buNone/>
              <a:defRPr sz="1500" kern="1200">
                <a:solidFill>
                  <a:schemeClr val="tx1"/>
                </a:solidFill>
                <a:latin typeface="+mn-lt"/>
                <a:ea typeface="+mn-ea"/>
                <a:cs typeface="+mn-cs"/>
              </a:defRPr>
            </a:lvl8pPr>
            <a:lvl9pPr marL="2914553" indent="-171445" algn="l" defTabSz="685777" rtl="0" eaLnBrk="1" latinLnBrk="0" hangingPunct="1">
              <a:spcBef>
                <a:spcPct val="20000"/>
              </a:spcBef>
              <a:buFont typeface="Arial" pitchFamily="34" charset="0"/>
              <a:buChar char="•"/>
              <a:defRPr sz="1500" kern="1200">
                <a:solidFill>
                  <a:schemeClr val="tx1"/>
                </a:solidFill>
                <a:latin typeface="+mn-lt"/>
                <a:ea typeface="+mn-ea"/>
                <a:cs typeface="+mn-cs"/>
              </a:defRPr>
            </a:lvl9pPr>
          </a:lstStyle>
          <a:p>
            <a:r>
              <a:rPr kumimoji="1" lang="en-US" altLang="ja-JP">
                <a:ea typeface="MS PGothic" panose="020B0600070205080204" pitchFamily="34" charset="-128"/>
              </a:rPr>
              <a:t>3.3  Basic L2/L3</a:t>
            </a:r>
            <a:endParaRPr lang="en-US">
              <a:ea typeface="MS PGothic" panose="020B0600070205080204" pitchFamily="34" charset="-128"/>
            </a:endParaRPr>
          </a:p>
        </p:txBody>
      </p:sp>
      <p:sp>
        <p:nvSpPr>
          <p:cNvPr id="6" name="Slide Number Placeholder 4">
            <a:extLst>
              <a:ext uri="{FF2B5EF4-FFF2-40B4-BE49-F238E27FC236}">
                <a16:creationId xmlns:a16="http://schemas.microsoft.com/office/drawing/2014/main" id="{D0371558-16B4-2842-BE2D-D830289DD70C}"/>
              </a:ext>
            </a:extLst>
          </p:cNvPr>
          <p:cNvSpPr>
            <a:spLocks noGrp="1"/>
          </p:cNvSpPr>
          <p:nvPr>
            <p:ph type="sldNum" sz="quarter" idx="4294967295"/>
          </p:nvPr>
        </p:nvSpPr>
        <p:spPr>
          <a:xfrm>
            <a:off x="8648700" y="4884738"/>
            <a:ext cx="495300" cy="274637"/>
          </a:xfrm>
          <a:prstGeom prst="rect">
            <a:avLst/>
          </a:prstGeom>
        </p:spPr>
        <p:txBody>
          <a:bodyPr>
            <a:noAutofit/>
          </a:bodyPr>
          <a:lstStyle/>
          <a:p>
            <a:fld id="{3945D0FD-48F1-4D72-80C5-FFB60B92A834}" type="slidenum">
              <a:rPr lang="en-US" sz="900" smtClean="0">
                <a:latin typeface="+mn-lt"/>
                <a:ea typeface="MS PGothic" panose="020B0600070205080204" pitchFamily="34" charset="-128"/>
              </a:rPr>
              <a:pPr/>
              <a:t>208</a:t>
            </a:fld>
            <a:endParaRPr lang="en-US" sz="900">
              <a:latin typeface="+mn-lt"/>
              <a:ea typeface="MS PGothic" panose="020B0600070205080204" pitchFamily="34" charset="-128"/>
            </a:endParaRPr>
          </a:p>
        </p:txBody>
      </p:sp>
    </p:spTree>
    <p:extLst>
      <p:ext uri="{BB962C8B-B14F-4D97-AF65-F5344CB8AC3E}">
        <p14:creationId xmlns:p14="http://schemas.microsoft.com/office/powerpoint/2010/main" val="2527785766"/>
      </p:ext>
    </p:extLst>
  </p:cSld>
  <p:clrMapOvr>
    <a:masterClrMapping/>
  </p:clrMapOvr>
</p:sld>
</file>

<file path=ppt/slides/slide2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タイトル 2">
            <a:extLst>
              <a:ext uri="{FF2B5EF4-FFF2-40B4-BE49-F238E27FC236}">
                <a16:creationId xmlns:a16="http://schemas.microsoft.com/office/drawing/2014/main" id="{1D861241-6BE6-384D-AD98-8F791D34951C}"/>
              </a:ext>
            </a:extLst>
          </p:cNvPr>
          <p:cNvSpPr>
            <a:spLocks noGrp="1"/>
          </p:cNvSpPr>
          <p:nvPr>
            <p:ph type="title"/>
          </p:nvPr>
        </p:nvSpPr>
        <p:spPr/>
        <p:txBody>
          <a:bodyPr>
            <a:noAutofit/>
          </a:bodyPr>
          <a:lstStyle/>
          <a:p>
            <a:r>
              <a:rPr lang="en-US" altLang="ja-JP">
                <a:latin typeface="+mn-lt"/>
                <a:ea typeface="MS PGothic" panose="020B0600070205080204" pitchFamily="34" charset="-128"/>
              </a:rPr>
              <a:t>STP</a:t>
            </a:r>
            <a:r>
              <a:rPr lang="ja-JP" altLang="en-US">
                <a:latin typeface="+mn-lt"/>
                <a:ea typeface="MS PGothic" panose="020B0600070205080204" pitchFamily="34" charset="-128"/>
              </a:rPr>
              <a:t>（</a:t>
            </a:r>
            <a:r>
              <a:rPr lang="en-US" altLang="ja-JP">
                <a:latin typeface="+mn-lt"/>
                <a:ea typeface="MS PGothic" panose="020B0600070205080204" pitchFamily="34" charset="-128"/>
              </a:rPr>
              <a:t>Spanning Tree Protocol</a:t>
            </a:r>
            <a:r>
              <a:rPr lang="ja-JP" altLang="en-US">
                <a:latin typeface="+mn-lt"/>
                <a:ea typeface="MS PGothic" panose="020B0600070205080204" pitchFamily="34" charset="-128"/>
              </a:rPr>
              <a:t>）</a:t>
            </a:r>
            <a:br>
              <a:rPr lang="en-US" altLang="ja-JP">
                <a:latin typeface="+mn-lt"/>
                <a:ea typeface="MS PGothic" panose="020B0600070205080204" pitchFamily="34" charset="-128"/>
              </a:rPr>
            </a:br>
            <a:r>
              <a:rPr lang="ja-JP" altLang="en-US" sz="1600">
                <a:latin typeface="+mn-lt"/>
                <a:ea typeface="MS PGothic" panose="020B0600070205080204" pitchFamily="34" charset="-128"/>
              </a:rPr>
              <a:t>機種ごとのスケーラビリティ</a:t>
            </a:r>
            <a:endParaRPr kumimoji="1" lang="ja-JP" altLang="en-US">
              <a:latin typeface="+mn-lt"/>
              <a:ea typeface="MS PGothic" panose="020B0600070205080204" pitchFamily="34" charset="-128"/>
            </a:endParaRPr>
          </a:p>
        </p:txBody>
      </p:sp>
      <p:sp>
        <p:nvSpPr>
          <p:cNvPr id="6" name="正方形/長方形 5">
            <a:extLst>
              <a:ext uri="{FF2B5EF4-FFF2-40B4-BE49-F238E27FC236}">
                <a16:creationId xmlns:a16="http://schemas.microsoft.com/office/drawing/2014/main" id="{9132EC26-E92F-C64D-B30E-EC9CA5DAAFF6}"/>
              </a:ext>
            </a:extLst>
          </p:cNvPr>
          <p:cNvSpPr/>
          <p:nvPr/>
        </p:nvSpPr>
        <p:spPr>
          <a:xfrm>
            <a:off x="211429" y="3702989"/>
            <a:ext cx="8375435" cy="821330"/>
          </a:xfrm>
          <a:prstGeom prst="rect">
            <a:avLst/>
          </a:prstGeom>
          <a:no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r>
              <a:rPr kumimoji="1" lang="en-US" altLang="ja-JP" sz="1200" dirty="0">
                <a:solidFill>
                  <a:srgbClr val="FF0000"/>
                </a:solidFill>
                <a:ea typeface="MS PGothic" panose="020B0600070205080204" pitchFamily="34" charset="-128"/>
              </a:rPr>
              <a:t>PVST+/Rapid PVST+ </a:t>
            </a:r>
            <a:r>
              <a:rPr kumimoji="1" lang="ja-JP" altLang="en-US" sz="1200" dirty="0">
                <a:solidFill>
                  <a:srgbClr val="FF0000"/>
                </a:solidFill>
                <a:ea typeface="MS PGothic" panose="020B0600070205080204" pitchFamily="34" charset="-128"/>
              </a:rPr>
              <a:t>で構成したときのインスタンスが上記を超過してしまう場合、</a:t>
            </a:r>
            <a:r>
              <a:rPr kumimoji="1" lang="en-US" altLang="ja-JP" sz="1200" dirty="0">
                <a:solidFill>
                  <a:srgbClr val="FF0000"/>
                </a:solidFill>
                <a:ea typeface="MS PGothic" panose="020B0600070205080204" pitchFamily="34" charset="-128"/>
              </a:rPr>
              <a:t>MST </a:t>
            </a:r>
            <a:r>
              <a:rPr kumimoji="1" lang="ja-JP" altLang="en-US" sz="1200" dirty="0">
                <a:solidFill>
                  <a:srgbClr val="FF0000"/>
                </a:solidFill>
                <a:ea typeface="MS PGothic" panose="020B0600070205080204" pitchFamily="34" charset="-128"/>
              </a:rPr>
              <a:t>で構成いただくことを推奨しています。</a:t>
            </a:r>
            <a:br>
              <a:rPr kumimoji="1" lang="en-US" altLang="ja-JP" sz="1200" dirty="0">
                <a:solidFill>
                  <a:srgbClr val="FF0000"/>
                </a:solidFill>
                <a:ea typeface="MS PGothic" panose="020B0600070205080204" pitchFamily="34" charset="-128"/>
              </a:rPr>
            </a:br>
            <a:r>
              <a:rPr kumimoji="1" lang="ja-JP" altLang="en-US" sz="1200" dirty="0">
                <a:solidFill>
                  <a:srgbClr val="000000"/>
                </a:solidFill>
                <a:ea typeface="MS PGothic" panose="020B0600070205080204" pitchFamily="34" charset="-128"/>
              </a:rPr>
              <a:t>インスタンス数＝トポロジー数となりインスタンスはトポロジーを形成する単位となります。</a:t>
            </a:r>
            <a:r>
              <a:rPr kumimoji="1" lang="en-US" altLang="ja-JP" sz="1200" dirty="0">
                <a:solidFill>
                  <a:srgbClr val="000000"/>
                </a:solidFill>
                <a:ea typeface="MS PGothic" panose="020B0600070205080204" pitchFamily="34" charset="-128"/>
              </a:rPr>
              <a:t>C9200 </a:t>
            </a:r>
            <a:r>
              <a:rPr kumimoji="1" lang="ja-JP" altLang="en-US" sz="1200" dirty="0">
                <a:solidFill>
                  <a:srgbClr val="000000"/>
                </a:solidFill>
                <a:ea typeface="MS PGothic" panose="020B0600070205080204" pitchFamily="34" charset="-128"/>
              </a:rPr>
              <a:t>を例に次ページにて表記します。</a:t>
            </a:r>
            <a:endParaRPr kumimoji="1" lang="en-US" altLang="ja-JP" sz="1200" dirty="0">
              <a:solidFill>
                <a:srgbClr val="000000"/>
              </a:solidFill>
              <a:ea typeface="MS PGothic" panose="020B0600070205080204" pitchFamily="34" charset="-128"/>
            </a:endParaRPr>
          </a:p>
          <a:p>
            <a:endParaRPr kumimoji="1" lang="en-US" altLang="ja-JP" sz="1200" dirty="0">
              <a:solidFill>
                <a:srgbClr val="FF0000"/>
              </a:solidFill>
              <a:ea typeface="MS PGothic" panose="020B0600070205080204" pitchFamily="34" charset="-128"/>
            </a:endParaRPr>
          </a:p>
        </p:txBody>
      </p:sp>
      <p:sp>
        <p:nvSpPr>
          <p:cNvPr id="12" name="Text Placeholder 7">
            <a:extLst>
              <a:ext uri="{FF2B5EF4-FFF2-40B4-BE49-F238E27FC236}">
                <a16:creationId xmlns:a16="http://schemas.microsoft.com/office/drawing/2014/main" id="{20055267-73C6-2041-BDC7-08BEFDD556E6}"/>
              </a:ext>
            </a:extLst>
          </p:cNvPr>
          <p:cNvSpPr txBox="1">
            <a:spLocks/>
          </p:cNvSpPr>
          <p:nvPr/>
        </p:nvSpPr>
        <p:spPr>
          <a:xfrm>
            <a:off x="533400" y="60960"/>
            <a:ext cx="7084679" cy="326233"/>
          </a:xfrm>
          <a:prstGeom prst="rect">
            <a:avLst/>
          </a:prstGeom>
        </p:spPr>
        <p:txBody>
          <a:bodyPr wrap="square" lIns="91420" tIns="45710" rIns="91420" bIns="45710" anchor="b" anchorCtr="0">
            <a:noAutofit/>
          </a:bodyPr>
          <a:lstStyle>
            <a:lvl1pPr marL="169863" indent="-169863" algn="l" defTabSz="603575" rtl="0" eaLnBrk="1" fontAlgn="base" hangingPunct="1">
              <a:lnSpc>
                <a:spcPct val="100000"/>
              </a:lnSpc>
              <a:spcBef>
                <a:spcPct val="50000"/>
              </a:spcBef>
              <a:spcAft>
                <a:spcPct val="0"/>
              </a:spcAft>
              <a:buClr>
                <a:schemeClr val="tx2"/>
              </a:buClr>
              <a:buSzPct val="90000"/>
              <a:buFont typeface="Arial" charset="0"/>
              <a:buNone/>
              <a:defRPr lang="en-US" sz="1400" b="0" i="0" kern="1200">
                <a:solidFill>
                  <a:schemeClr val="tx1"/>
                </a:solidFill>
                <a:latin typeface="+mn-lt"/>
                <a:ea typeface="ＭＳ Ｐゴシック" charset="0"/>
                <a:cs typeface="CiscoSans ExtraLight"/>
              </a:defRPr>
            </a:lvl1pPr>
            <a:lvl2pPr marL="358775" indent="-215900" algn="l" defTabSz="684213" rtl="0" eaLnBrk="1" fontAlgn="base" hangingPunct="1">
              <a:lnSpc>
                <a:spcPct val="95000"/>
              </a:lnSpc>
              <a:spcBef>
                <a:spcPts val="600"/>
              </a:spcBef>
              <a:spcAft>
                <a:spcPct val="0"/>
              </a:spcAft>
              <a:buClr>
                <a:schemeClr val="tx2"/>
              </a:buClr>
              <a:buFont typeface="Arial" pitchFamily="34" charset="0"/>
              <a:buNone/>
              <a:defRPr lang="en-US" sz="1100" kern="1200">
                <a:solidFill>
                  <a:schemeClr val="tx1"/>
                </a:solidFill>
                <a:latin typeface="+mn-lt"/>
                <a:ea typeface="ＭＳ Ｐゴシック" charset="0"/>
                <a:cs typeface="CiscoSans"/>
              </a:defRPr>
            </a:lvl2pPr>
            <a:lvl3pPr marL="431800" indent="-169863" algn="l" defTabSz="684213" rtl="0" eaLnBrk="1" fontAlgn="base" hangingPunct="1">
              <a:lnSpc>
                <a:spcPct val="95000"/>
              </a:lnSpc>
              <a:spcBef>
                <a:spcPts val="625"/>
              </a:spcBef>
              <a:spcAft>
                <a:spcPct val="0"/>
              </a:spcAft>
              <a:buFont typeface="Arial" pitchFamily="34" charset="0"/>
              <a:buNone/>
              <a:defRPr lang="en-US" sz="1100" kern="1200">
                <a:solidFill>
                  <a:schemeClr val="tx1"/>
                </a:solidFill>
                <a:latin typeface="+mn-lt"/>
                <a:ea typeface="ＭＳ Ｐゴシック" charset="0"/>
                <a:cs typeface="CiscoSans"/>
              </a:defRPr>
            </a:lvl3pPr>
            <a:lvl4pPr marL="503238" indent="-169863" algn="l" defTabSz="684213" rtl="0" eaLnBrk="1" fontAlgn="base" hangingPunct="1">
              <a:lnSpc>
                <a:spcPct val="95000"/>
              </a:lnSpc>
              <a:spcBef>
                <a:spcPts val="625"/>
              </a:spcBef>
              <a:spcAft>
                <a:spcPct val="0"/>
              </a:spcAft>
              <a:buFont typeface="Arial" pitchFamily="34" charset="0"/>
              <a:buNone/>
              <a:defRPr lang="en-US" sz="1100" kern="1200">
                <a:solidFill>
                  <a:schemeClr val="tx1"/>
                </a:solidFill>
                <a:latin typeface="+mn-lt"/>
                <a:ea typeface="ＭＳ Ｐゴシック" charset="0"/>
                <a:cs typeface="CiscoSans"/>
              </a:defRPr>
            </a:lvl4pPr>
            <a:lvl5pPr marL="574675" indent="-169863" algn="l" defTabSz="684213" rtl="0" eaLnBrk="1" fontAlgn="base" hangingPunct="1">
              <a:lnSpc>
                <a:spcPct val="95000"/>
              </a:lnSpc>
              <a:spcBef>
                <a:spcPts val="625"/>
              </a:spcBef>
              <a:spcAft>
                <a:spcPct val="0"/>
              </a:spcAft>
              <a:buFont typeface="Arial" pitchFamily="34" charset="0"/>
              <a:buNone/>
              <a:defRPr lang="en-US" sz="1100" kern="1200">
                <a:solidFill>
                  <a:schemeClr val="tx1"/>
                </a:solidFill>
                <a:latin typeface="+mn-lt"/>
                <a:ea typeface="ＭＳ Ｐゴシック" charset="0"/>
                <a:cs typeface="CiscoSans"/>
              </a:defRPr>
            </a:lvl5pPr>
            <a:lvl6pPr marL="863856" indent="-171445" algn="l" defTabSz="685777" rtl="0" eaLnBrk="1" latinLnBrk="0" hangingPunct="1">
              <a:spcBef>
                <a:spcPts val="600"/>
              </a:spcBef>
              <a:buFont typeface="Arial" pitchFamily="34" charset="0"/>
              <a:buChar char="•"/>
              <a:defRPr sz="900" kern="1200" baseline="0">
                <a:solidFill>
                  <a:schemeClr val="tx1"/>
                </a:solidFill>
                <a:latin typeface="+mn-lt"/>
                <a:ea typeface="+mn-ea"/>
                <a:cs typeface="+mn-cs"/>
              </a:defRPr>
            </a:lvl6pPr>
            <a:lvl7pPr marL="935844" indent="-171422" algn="l" defTabSz="685777" rtl="0" eaLnBrk="1" latinLnBrk="0" hangingPunct="1">
              <a:spcBef>
                <a:spcPts val="600"/>
              </a:spcBef>
              <a:buFont typeface="Arial" pitchFamily="34" charset="0"/>
              <a:buChar char="•"/>
              <a:defRPr sz="800" kern="1200" baseline="0">
                <a:solidFill>
                  <a:schemeClr val="tx1"/>
                </a:solidFill>
                <a:latin typeface="+mn-lt"/>
                <a:ea typeface="+mn-ea"/>
                <a:cs typeface="+mn-cs"/>
              </a:defRPr>
            </a:lvl7pPr>
            <a:lvl8pPr marL="2400220" indent="0" algn="l" defTabSz="685777" rtl="0" eaLnBrk="1" latinLnBrk="0" hangingPunct="1">
              <a:spcBef>
                <a:spcPct val="20000"/>
              </a:spcBef>
              <a:buFont typeface="Arial" pitchFamily="34" charset="0"/>
              <a:buNone/>
              <a:defRPr sz="1500" kern="1200">
                <a:solidFill>
                  <a:schemeClr val="tx1"/>
                </a:solidFill>
                <a:latin typeface="+mn-lt"/>
                <a:ea typeface="+mn-ea"/>
                <a:cs typeface="+mn-cs"/>
              </a:defRPr>
            </a:lvl8pPr>
            <a:lvl9pPr marL="2914553" indent="-171445" algn="l" defTabSz="685777" rtl="0" eaLnBrk="1" latinLnBrk="0" hangingPunct="1">
              <a:spcBef>
                <a:spcPct val="20000"/>
              </a:spcBef>
              <a:buFont typeface="Arial" pitchFamily="34" charset="0"/>
              <a:buChar char="•"/>
              <a:defRPr sz="1500" kern="1200">
                <a:solidFill>
                  <a:schemeClr val="tx1"/>
                </a:solidFill>
                <a:latin typeface="+mn-lt"/>
                <a:ea typeface="+mn-ea"/>
                <a:cs typeface="+mn-cs"/>
              </a:defRPr>
            </a:lvl9pPr>
          </a:lstStyle>
          <a:p>
            <a:r>
              <a:rPr kumimoji="1" lang="en-US" altLang="ja-JP">
                <a:ea typeface="MS PGothic" panose="020B0600070205080204" pitchFamily="34" charset="-128"/>
              </a:rPr>
              <a:t>3.3  Basic L2/L3</a:t>
            </a:r>
            <a:endParaRPr lang="en-US">
              <a:ea typeface="MS PGothic" panose="020B0600070205080204" pitchFamily="34" charset="-128"/>
            </a:endParaRPr>
          </a:p>
        </p:txBody>
      </p:sp>
      <p:sp>
        <p:nvSpPr>
          <p:cNvPr id="8" name="Slide Number Placeholder 4">
            <a:extLst>
              <a:ext uri="{FF2B5EF4-FFF2-40B4-BE49-F238E27FC236}">
                <a16:creationId xmlns:a16="http://schemas.microsoft.com/office/drawing/2014/main" id="{DF6242D3-ACAE-F340-8357-AC36A83273BE}"/>
              </a:ext>
            </a:extLst>
          </p:cNvPr>
          <p:cNvSpPr>
            <a:spLocks noGrp="1"/>
          </p:cNvSpPr>
          <p:nvPr>
            <p:ph type="sldNum" sz="quarter" idx="4294967295"/>
          </p:nvPr>
        </p:nvSpPr>
        <p:spPr>
          <a:xfrm>
            <a:off x="8648700" y="4868863"/>
            <a:ext cx="495300" cy="274637"/>
          </a:xfrm>
          <a:prstGeom prst="rect">
            <a:avLst/>
          </a:prstGeom>
        </p:spPr>
        <p:txBody>
          <a:bodyPr>
            <a:noAutofit/>
          </a:bodyPr>
          <a:lstStyle/>
          <a:p>
            <a:fld id="{3945D0FD-48F1-4D72-80C5-FFB60B92A834}" type="slidenum">
              <a:rPr lang="en-US" sz="900" smtClean="0">
                <a:latin typeface="+mn-lt"/>
                <a:ea typeface="MS PGothic" panose="020B0600070205080204" pitchFamily="34" charset="-128"/>
              </a:rPr>
              <a:pPr/>
              <a:t>209</a:t>
            </a:fld>
            <a:endParaRPr lang="en-US" sz="900">
              <a:latin typeface="+mn-lt"/>
              <a:ea typeface="MS PGothic" panose="020B0600070205080204" pitchFamily="34" charset="-128"/>
            </a:endParaRPr>
          </a:p>
        </p:txBody>
      </p:sp>
      <p:sp>
        <p:nvSpPr>
          <p:cNvPr id="4" name="テキスト ボックス 3">
            <a:extLst>
              <a:ext uri="{FF2B5EF4-FFF2-40B4-BE49-F238E27FC236}">
                <a16:creationId xmlns:a16="http://schemas.microsoft.com/office/drawing/2014/main" id="{7EB28A76-0026-4354-9637-3FC2900F2A51}"/>
              </a:ext>
            </a:extLst>
          </p:cNvPr>
          <p:cNvSpPr txBox="1"/>
          <p:nvPr/>
        </p:nvSpPr>
        <p:spPr>
          <a:xfrm>
            <a:off x="6243144" y="3359605"/>
            <a:ext cx="2987543" cy="430887"/>
          </a:xfrm>
          <a:prstGeom prst="rect">
            <a:avLst/>
          </a:prstGeom>
          <a:noFill/>
        </p:spPr>
        <p:txBody>
          <a:bodyPr wrap="square" rtlCol="0" anchor="t">
            <a:spAutoFit/>
          </a:bodyPr>
          <a:lstStyle/>
          <a:p>
            <a:r>
              <a:rPr kumimoji="1" lang="en-US" altLang="ja-JP" sz="1050" baseline="30000" dirty="0">
                <a:latin typeface="+mn-lt"/>
                <a:ea typeface="MS PGothic"/>
              </a:rPr>
              <a:t>*1</a:t>
            </a:r>
            <a:r>
              <a:rPr kumimoji="1" lang="ja-JP" altLang="en-US" sz="1050" dirty="0">
                <a:latin typeface="+mn-lt"/>
                <a:ea typeface="MS PGothic"/>
              </a:rPr>
              <a:t>：</a:t>
            </a:r>
            <a:r>
              <a:rPr kumimoji="1" lang="en-US" altLang="ja-JP" sz="1050" dirty="0">
                <a:latin typeface="+mn-lt"/>
                <a:ea typeface="MS PGothic"/>
              </a:rPr>
              <a:t> </a:t>
            </a:r>
            <a:r>
              <a:rPr kumimoji="1" lang="ja-JP" altLang="en-US" sz="1050" dirty="0">
                <a:latin typeface="+mn-lt"/>
                <a:ea typeface="MS PGothic"/>
              </a:rPr>
              <a:t>システム予約による</a:t>
            </a:r>
            <a:r>
              <a:rPr kumimoji="1" lang="en-US" altLang="ja-JP" sz="1050" dirty="0">
                <a:latin typeface="+mn-lt"/>
                <a:ea typeface="MS PGothic"/>
              </a:rPr>
              <a:t> VLAN ID </a:t>
            </a:r>
            <a:r>
              <a:rPr kumimoji="1" lang="ja-JP" altLang="en-US" sz="1050" dirty="0">
                <a:latin typeface="+mn-lt"/>
                <a:ea typeface="MS PGothic"/>
              </a:rPr>
              <a:t>を含みます。</a:t>
            </a:r>
            <a:endParaRPr kumimoji="1" lang="en-US" altLang="ja-JP" sz="1050" dirty="0">
              <a:latin typeface="+mn-lt"/>
              <a:ea typeface="MS PGothic"/>
            </a:endParaRPr>
          </a:p>
          <a:p>
            <a:r>
              <a:rPr kumimoji="1" lang="en-US" altLang="ja-JP" sz="1050" baseline="30000" dirty="0">
                <a:latin typeface="+mn-lt"/>
                <a:ea typeface="MS PGothic"/>
              </a:rPr>
              <a:t>*2</a:t>
            </a:r>
            <a:r>
              <a:rPr kumimoji="1" lang="ja-JP" altLang="en-US" sz="1050" dirty="0">
                <a:latin typeface="+mn-lt"/>
                <a:ea typeface="MS PGothic"/>
              </a:rPr>
              <a:t>：</a:t>
            </a:r>
            <a:r>
              <a:rPr kumimoji="1" lang="en-US" altLang="ja-JP" sz="1050" dirty="0">
                <a:latin typeface="+mn-lt"/>
                <a:ea typeface="MS PGothic"/>
              </a:rPr>
              <a:t> SDM</a:t>
            </a:r>
            <a:r>
              <a:rPr kumimoji="1" lang="ja-JP" altLang="en-US" sz="1050" dirty="0">
                <a:latin typeface="+mn-lt"/>
                <a:ea typeface="MS PGothic"/>
              </a:rPr>
              <a:t>テンプレートの変更が必要</a:t>
            </a:r>
            <a:endParaRPr kumimoji="1" lang="en-US" altLang="ja-JP" sz="1050" dirty="0">
              <a:latin typeface="+mn-lt"/>
              <a:ea typeface="MS PGothic"/>
            </a:endParaRPr>
          </a:p>
        </p:txBody>
      </p:sp>
      <p:graphicFrame>
        <p:nvGraphicFramePr>
          <p:cNvPr id="13" name="表 12">
            <a:extLst>
              <a:ext uri="{FF2B5EF4-FFF2-40B4-BE49-F238E27FC236}">
                <a16:creationId xmlns:a16="http://schemas.microsoft.com/office/drawing/2014/main" id="{22434CD1-1FA7-43C4-B380-884375AD200A}"/>
              </a:ext>
            </a:extLst>
          </p:cNvPr>
          <p:cNvGraphicFramePr>
            <a:graphicFrameLocks noGrp="1"/>
          </p:cNvGraphicFramePr>
          <p:nvPr>
            <p:extLst>
              <p:ext uri="{D42A27DB-BD31-4B8C-83A1-F6EECF244321}">
                <p14:modId xmlns:p14="http://schemas.microsoft.com/office/powerpoint/2010/main" val="3065287391"/>
              </p:ext>
            </p:extLst>
          </p:nvPr>
        </p:nvGraphicFramePr>
        <p:xfrm>
          <a:off x="211429" y="1029846"/>
          <a:ext cx="8609560" cy="2311940"/>
        </p:xfrm>
        <a:graphic>
          <a:graphicData uri="http://schemas.openxmlformats.org/drawingml/2006/table">
            <a:tbl>
              <a:tblPr firstRow="1" bandRow="1">
                <a:tableStyleId>{C083E6E3-FA7D-4D7B-A595-EF9225AFEA82}</a:tableStyleId>
              </a:tblPr>
              <a:tblGrid>
                <a:gridCol w="1175937">
                  <a:extLst>
                    <a:ext uri="{9D8B030D-6E8A-4147-A177-3AD203B41FA5}">
                      <a16:colId xmlns:a16="http://schemas.microsoft.com/office/drawing/2014/main" val="349520211"/>
                    </a:ext>
                  </a:extLst>
                </a:gridCol>
                <a:gridCol w="1246422">
                  <a:extLst>
                    <a:ext uri="{9D8B030D-6E8A-4147-A177-3AD203B41FA5}">
                      <a16:colId xmlns:a16="http://schemas.microsoft.com/office/drawing/2014/main" val="1091441093"/>
                    </a:ext>
                  </a:extLst>
                </a:gridCol>
                <a:gridCol w="1246422">
                  <a:extLst>
                    <a:ext uri="{9D8B030D-6E8A-4147-A177-3AD203B41FA5}">
                      <a16:colId xmlns:a16="http://schemas.microsoft.com/office/drawing/2014/main" val="3496981121"/>
                    </a:ext>
                  </a:extLst>
                </a:gridCol>
                <a:gridCol w="1061177">
                  <a:extLst>
                    <a:ext uri="{9D8B030D-6E8A-4147-A177-3AD203B41FA5}">
                      <a16:colId xmlns:a16="http://schemas.microsoft.com/office/drawing/2014/main" val="1893130090"/>
                    </a:ext>
                  </a:extLst>
                </a:gridCol>
                <a:gridCol w="1061177">
                  <a:extLst>
                    <a:ext uri="{9D8B030D-6E8A-4147-A177-3AD203B41FA5}">
                      <a16:colId xmlns:a16="http://schemas.microsoft.com/office/drawing/2014/main" val="1264670197"/>
                    </a:ext>
                  </a:extLst>
                </a:gridCol>
                <a:gridCol w="1061177">
                  <a:extLst>
                    <a:ext uri="{9D8B030D-6E8A-4147-A177-3AD203B41FA5}">
                      <a16:colId xmlns:a16="http://schemas.microsoft.com/office/drawing/2014/main" val="2900861697"/>
                    </a:ext>
                  </a:extLst>
                </a:gridCol>
                <a:gridCol w="878624">
                  <a:extLst>
                    <a:ext uri="{9D8B030D-6E8A-4147-A177-3AD203B41FA5}">
                      <a16:colId xmlns:a16="http://schemas.microsoft.com/office/drawing/2014/main" val="2953196704"/>
                    </a:ext>
                  </a:extLst>
                </a:gridCol>
                <a:gridCol w="878624">
                  <a:extLst>
                    <a:ext uri="{9D8B030D-6E8A-4147-A177-3AD203B41FA5}">
                      <a16:colId xmlns:a16="http://schemas.microsoft.com/office/drawing/2014/main" val="601795581"/>
                    </a:ext>
                  </a:extLst>
                </a:gridCol>
              </a:tblGrid>
              <a:tr h="367239">
                <a:tc>
                  <a:txBody>
                    <a:bodyPr/>
                    <a:lstStyle/>
                    <a:p>
                      <a:endParaRPr kumimoji="1" lang="ja-JP" altLang="en-US" sz="1200">
                        <a:solidFill>
                          <a:schemeClr val="accent1">
                            <a:lumMod val="75000"/>
                          </a:schemeClr>
                        </a:solidFill>
                        <a:latin typeface="+mn-lt"/>
                        <a:ea typeface="MS PGothic" panose="020B0600070205080204" pitchFamily="34" charset="-128"/>
                      </a:endParaRPr>
                    </a:p>
                  </a:txBody>
                  <a:tcPr anchor="ctr"/>
                </a:tc>
                <a:tc>
                  <a:txBody>
                    <a:bodyPr/>
                    <a:lstStyle/>
                    <a:p>
                      <a:pPr marL="0" lvl="0" indent="0" algn="l" defTabSz="685777">
                        <a:lnSpc>
                          <a:spcPct val="100000"/>
                        </a:lnSpc>
                        <a:spcBef>
                          <a:spcPts val="0"/>
                        </a:spcBef>
                        <a:spcAft>
                          <a:spcPts val="0"/>
                        </a:spcAft>
                        <a:buClrTx/>
                        <a:buSzTx/>
                        <a:buNone/>
                        <a:tabLst/>
                        <a:defRPr/>
                      </a:pPr>
                      <a:r>
                        <a:rPr lang="en-US" altLang="ja-JP" sz="1200" dirty="0">
                          <a:latin typeface="+mn-lt"/>
                          <a:ea typeface="MS PGothic"/>
                        </a:rPr>
                        <a:t>C9600</a:t>
                      </a:r>
                      <a:endParaRPr kumimoji="1" lang="en-US" altLang="ja-JP" sz="1200" dirty="0">
                        <a:latin typeface="+mn-lt"/>
                        <a:ea typeface="MS PGothic"/>
                      </a:endParaRPr>
                    </a:p>
                  </a:txBody>
                  <a:tcPr anchor="ctr"/>
                </a:tc>
                <a:tc>
                  <a:txBody>
                    <a:bodyPr/>
                    <a:lstStyle/>
                    <a:p>
                      <a:pPr marL="0" marR="0" lvl="0" indent="0" algn="l" defTabSz="685777" rtl="0" eaLnBrk="1" fontAlgn="auto" latinLnBrk="0" hangingPunct="1">
                        <a:lnSpc>
                          <a:spcPct val="100000"/>
                        </a:lnSpc>
                        <a:spcBef>
                          <a:spcPts val="0"/>
                        </a:spcBef>
                        <a:spcAft>
                          <a:spcPts val="0"/>
                        </a:spcAft>
                        <a:buClrTx/>
                        <a:buSzTx/>
                        <a:buFontTx/>
                        <a:buNone/>
                        <a:tabLst/>
                        <a:defRPr/>
                      </a:pPr>
                      <a:r>
                        <a:rPr kumimoji="1" lang="en-US" altLang="ja-JP" sz="1200" dirty="0">
                          <a:latin typeface="+mn-lt"/>
                          <a:ea typeface="MS PGothic"/>
                        </a:rPr>
                        <a:t>C9500-H</a:t>
                      </a:r>
                      <a:endParaRPr kumimoji="1" lang="ja-JP" altLang="en-US" sz="1200" dirty="0">
                        <a:solidFill>
                          <a:schemeClr val="accent1">
                            <a:lumMod val="75000"/>
                          </a:schemeClr>
                        </a:solidFill>
                        <a:latin typeface="+mn-lt"/>
                        <a:ea typeface="MS PGothic"/>
                      </a:endParaRPr>
                    </a:p>
                  </a:txBody>
                  <a:tcPr anchor="ctr"/>
                </a:tc>
                <a:tc>
                  <a:txBody>
                    <a:bodyPr/>
                    <a:lstStyle/>
                    <a:p>
                      <a:r>
                        <a:rPr kumimoji="1" lang="en-US" altLang="ja-JP" sz="1200">
                          <a:latin typeface="+mn-lt"/>
                          <a:ea typeface="MS PGothic"/>
                        </a:rPr>
                        <a:t>C9500</a:t>
                      </a:r>
                      <a:endParaRPr kumimoji="1" lang="ja-JP" altLang="en-US" sz="1200">
                        <a:solidFill>
                          <a:schemeClr val="accent1">
                            <a:lumMod val="75000"/>
                          </a:schemeClr>
                        </a:solidFill>
                        <a:latin typeface="+mn-lt"/>
                        <a:ea typeface="MS PGothic"/>
                      </a:endParaRPr>
                    </a:p>
                  </a:txBody>
                  <a:tcPr anchor="ctr"/>
                </a:tc>
                <a:tc>
                  <a:txBody>
                    <a:bodyPr/>
                    <a:lstStyle/>
                    <a:p>
                      <a:r>
                        <a:rPr kumimoji="1" lang="en-US" altLang="ja-JP" sz="1200">
                          <a:latin typeface="+mn-lt"/>
                          <a:ea typeface="MS PGothic"/>
                        </a:rPr>
                        <a:t>C9400</a:t>
                      </a:r>
                      <a:endParaRPr kumimoji="1" lang="ja-JP" altLang="en-US" sz="1200">
                        <a:solidFill>
                          <a:schemeClr val="accent1">
                            <a:lumMod val="75000"/>
                          </a:schemeClr>
                        </a:solidFill>
                        <a:latin typeface="+mn-lt"/>
                        <a:ea typeface="MS PGothic"/>
                      </a:endParaRPr>
                    </a:p>
                  </a:txBody>
                  <a:tcPr anchor="ctr"/>
                </a:tc>
                <a:tc>
                  <a:txBody>
                    <a:bodyPr/>
                    <a:lstStyle/>
                    <a:p>
                      <a:r>
                        <a:rPr kumimoji="1" lang="en-US" altLang="ja-JP" sz="1200" dirty="0">
                          <a:latin typeface="+mn-lt"/>
                          <a:ea typeface="MS PGothic"/>
                        </a:rPr>
                        <a:t>C9300</a:t>
                      </a:r>
                      <a:br>
                        <a:rPr kumimoji="1" lang="en-US" altLang="ja-JP" sz="1200" dirty="0">
                          <a:latin typeface="+mn-lt"/>
                          <a:ea typeface="MS PGothic"/>
                        </a:rPr>
                      </a:br>
                      <a:r>
                        <a:rPr kumimoji="1" lang="en-US" altLang="ja-JP" sz="1200" dirty="0">
                          <a:latin typeface="+mn-lt"/>
                          <a:ea typeface="MS PGothic"/>
                        </a:rPr>
                        <a:t>C9300L</a:t>
                      </a:r>
                      <a:endParaRPr kumimoji="1" lang="ja-JP" altLang="en-US" sz="1200">
                        <a:solidFill>
                          <a:schemeClr val="accent1">
                            <a:lumMod val="75000"/>
                          </a:schemeClr>
                        </a:solidFill>
                        <a:latin typeface="+mn-lt"/>
                        <a:ea typeface="MS PGothic"/>
                      </a:endParaRPr>
                    </a:p>
                  </a:txBody>
                  <a:tcPr anchor="ctr"/>
                </a:tc>
                <a:tc>
                  <a:txBody>
                    <a:bodyPr/>
                    <a:lstStyle/>
                    <a:p>
                      <a:r>
                        <a:rPr kumimoji="1" lang="en-US" altLang="ja-JP" sz="1200" dirty="0">
                          <a:latin typeface="+mn-lt"/>
                          <a:ea typeface="MS PGothic"/>
                        </a:rPr>
                        <a:t>C9200</a:t>
                      </a:r>
                      <a:endParaRPr kumimoji="1" lang="ja-JP" altLang="en-US" sz="1200" dirty="0">
                        <a:solidFill>
                          <a:schemeClr val="accent1">
                            <a:lumMod val="75000"/>
                          </a:schemeClr>
                        </a:solidFill>
                        <a:latin typeface="+mn-lt"/>
                        <a:ea typeface="MS PGothic"/>
                      </a:endParaRPr>
                    </a:p>
                  </a:txBody>
                  <a:tcPr anchor="ctr"/>
                </a:tc>
                <a:tc>
                  <a:txBody>
                    <a:bodyPr/>
                    <a:lstStyle/>
                    <a:p>
                      <a:r>
                        <a:rPr kumimoji="1" lang="en-US" altLang="ja-JP" sz="1200">
                          <a:latin typeface="+mn-lt"/>
                          <a:ea typeface="MS PGothic"/>
                        </a:rPr>
                        <a:t>C9200L</a:t>
                      </a:r>
                      <a:endParaRPr kumimoji="1" lang="ja-JP" altLang="en-US" sz="1200">
                        <a:solidFill>
                          <a:schemeClr val="accent1">
                            <a:lumMod val="75000"/>
                          </a:schemeClr>
                        </a:solidFill>
                        <a:latin typeface="+mn-lt"/>
                        <a:ea typeface="MS PGothic"/>
                      </a:endParaRPr>
                    </a:p>
                  </a:txBody>
                  <a:tcPr anchor="ctr"/>
                </a:tc>
                <a:extLst>
                  <a:ext uri="{0D108BD9-81ED-4DB2-BD59-A6C34878D82A}">
                    <a16:rowId xmlns:a16="http://schemas.microsoft.com/office/drawing/2014/main" val="2062533254"/>
                  </a:ext>
                </a:extLst>
              </a:tr>
              <a:tr h="406940">
                <a:tc>
                  <a:txBody>
                    <a:bodyPr/>
                    <a:lstStyle/>
                    <a:p>
                      <a:r>
                        <a:rPr kumimoji="1" lang="en-US" altLang="ja-JP" sz="1050" dirty="0">
                          <a:latin typeface="+mn-lt"/>
                          <a:ea typeface="MS PGothic"/>
                        </a:rPr>
                        <a:t>VLAN ID </a:t>
                      </a:r>
                      <a:r>
                        <a:rPr kumimoji="1" lang="en-US" altLang="ja-JP" sz="1050" baseline="30000" dirty="0">
                          <a:latin typeface="+mn-lt"/>
                          <a:ea typeface="MS PGothic"/>
                        </a:rPr>
                        <a:t>*1</a:t>
                      </a:r>
                      <a:endParaRPr kumimoji="1" lang="ja-JP" altLang="en-US" sz="1050" baseline="30000" dirty="0">
                        <a:latin typeface="+mn-lt"/>
                        <a:ea typeface="MS PGothic"/>
                      </a:endParaRPr>
                    </a:p>
                  </a:txBody>
                  <a:tcPr anchor="ctr"/>
                </a:tc>
                <a:tc>
                  <a:txBody>
                    <a:bodyPr/>
                    <a:lstStyle/>
                    <a:p>
                      <a:r>
                        <a:rPr kumimoji="1" lang="en-US" altLang="ja-JP" sz="1100" dirty="0">
                          <a:latin typeface="+mn-lt"/>
                          <a:ea typeface="MS PGothic"/>
                        </a:rPr>
                        <a:t>4094</a:t>
                      </a:r>
                      <a:endParaRPr kumimoji="1" lang="ja-JP" altLang="en-US" sz="1100" dirty="0">
                        <a:latin typeface="+mn-lt"/>
                        <a:ea typeface="MS PGothic"/>
                      </a:endParaRPr>
                    </a:p>
                  </a:txBody>
                  <a:tcPr anchor="ctr"/>
                </a:tc>
                <a:tc>
                  <a:txBody>
                    <a:bodyPr/>
                    <a:lstStyle/>
                    <a:p>
                      <a:r>
                        <a:rPr kumimoji="1" lang="en-US" altLang="ja-JP" sz="1100" dirty="0">
                          <a:latin typeface="+mn-lt"/>
                          <a:ea typeface="MS PGothic"/>
                        </a:rPr>
                        <a:t>4094</a:t>
                      </a:r>
                      <a:endParaRPr kumimoji="1" lang="ja-JP" altLang="en-US" sz="1100" dirty="0">
                        <a:latin typeface="+mn-lt"/>
                        <a:ea typeface="MS PGothic"/>
                      </a:endParaRPr>
                    </a:p>
                  </a:txBody>
                  <a:tcPr anchor="ctr"/>
                </a:tc>
                <a:tc>
                  <a:txBody>
                    <a:bodyPr/>
                    <a:lstStyle/>
                    <a:p>
                      <a:r>
                        <a:rPr kumimoji="1" lang="en-US" altLang="ja-JP" sz="1100" dirty="0">
                          <a:latin typeface="+mn-lt"/>
                          <a:ea typeface="MS PGothic"/>
                        </a:rPr>
                        <a:t>4094</a:t>
                      </a:r>
                      <a:endParaRPr kumimoji="1" lang="ja-JP" altLang="en-US" sz="1100" dirty="0">
                        <a:latin typeface="+mn-lt"/>
                        <a:ea typeface="MS PGothic"/>
                      </a:endParaRPr>
                    </a:p>
                  </a:txBody>
                  <a:tcPr anchor="ctr"/>
                </a:tc>
                <a:tc>
                  <a:txBody>
                    <a:bodyPr/>
                    <a:lstStyle/>
                    <a:p>
                      <a:r>
                        <a:rPr kumimoji="1" lang="en-US" altLang="ja-JP" sz="1100" dirty="0">
                          <a:latin typeface="+mn-lt"/>
                          <a:ea typeface="MS PGothic"/>
                        </a:rPr>
                        <a:t>4094</a:t>
                      </a:r>
                      <a:endParaRPr kumimoji="1" lang="ja-JP" altLang="en-US" sz="1100" dirty="0">
                        <a:latin typeface="+mn-lt"/>
                        <a:ea typeface="MS PGothic"/>
                      </a:endParaRPr>
                    </a:p>
                  </a:txBody>
                  <a:tcPr anchor="ctr"/>
                </a:tc>
                <a:tc>
                  <a:txBody>
                    <a:bodyPr/>
                    <a:lstStyle/>
                    <a:p>
                      <a:r>
                        <a:rPr kumimoji="1" lang="en-US" altLang="ja-JP" sz="1100" dirty="0">
                          <a:latin typeface="+mn-lt"/>
                          <a:ea typeface="MS PGothic"/>
                        </a:rPr>
                        <a:t>4094</a:t>
                      </a:r>
                      <a:endParaRPr kumimoji="1" lang="ja-JP" altLang="en-US" sz="1100" dirty="0">
                        <a:latin typeface="+mn-lt"/>
                        <a:ea typeface="MS PGothic"/>
                      </a:endParaRPr>
                    </a:p>
                  </a:txBody>
                  <a:tcPr anchor="ctr"/>
                </a:tc>
                <a:tc>
                  <a:txBody>
                    <a:bodyPr/>
                    <a:lstStyle/>
                    <a:p>
                      <a:r>
                        <a:rPr kumimoji="1" lang="en-US" altLang="ja-JP" sz="1100" dirty="0">
                          <a:latin typeface="+mn-lt"/>
                          <a:ea typeface="MS PGothic"/>
                        </a:rPr>
                        <a:t>4094</a:t>
                      </a:r>
                      <a:endParaRPr kumimoji="1" lang="ja-JP" altLang="en-US" sz="1100" dirty="0">
                        <a:latin typeface="+mn-lt"/>
                        <a:ea typeface="MS PGothic"/>
                      </a:endParaRPr>
                    </a:p>
                  </a:txBody>
                  <a:tcPr anchor="ctr"/>
                </a:tc>
                <a:tc>
                  <a:txBody>
                    <a:bodyPr/>
                    <a:lstStyle/>
                    <a:p>
                      <a:r>
                        <a:rPr kumimoji="1" lang="en-US" altLang="ja-JP" sz="1100" dirty="0">
                          <a:latin typeface="+mn-lt"/>
                          <a:ea typeface="MS PGothic"/>
                        </a:rPr>
                        <a:t>4094</a:t>
                      </a:r>
                      <a:endParaRPr kumimoji="1" lang="ja-JP" altLang="en-US" sz="1100" dirty="0">
                        <a:latin typeface="+mn-lt"/>
                        <a:ea typeface="MS PGothic"/>
                      </a:endParaRPr>
                    </a:p>
                  </a:txBody>
                  <a:tcPr anchor="ctr"/>
                </a:tc>
                <a:extLst>
                  <a:ext uri="{0D108BD9-81ED-4DB2-BD59-A6C34878D82A}">
                    <a16:rowId xmlns:a16="http://schemas.microsoft.com/office/drawing/2014/main" val="1937932850"/>
                  </a:ext>
                </a:extLst>
              </a:tr>
              <a:tr h="406940">
                <a:tc>
                  <a:txBody>
                    <a:bodyPr/>
                    <a:lstStyle/>
                    <a:p>
                      <a:r>
                        <a:rPr kumimoji="1" lang="en-US" altLang="ja-JP" sz="1050" dirty="0">
                          <a:latin typeface="+mn-lt"/>
                          <a:ea typeface="MS PGothic"/>
                        </a:rPr>
                        <a:t>Active</a:t>
                      </a:r>
                      <a:r>
                        <a:rPr kumimoji="1" lang="ja-JP" altLang="en-US" sz="1050" dirty="0">
                          <a:latin typeface="+mn-lt"/>
                          <a:ea typeface="MS PGothic"/>
                        </a:rPr>
                        <a:t> </a:t>
                      </a:r>
                      <a:r>
                        <a:rPr kumimoji="1" lang="en-US" altLang="ja-JP" sz="1050" dirty="0">
                          <a:latin typeface="+mn-lt"/>
                          <a:ea typeface="MS PGothic"/>
                        </a:rPr>
                        <a:t>VLAN </a:t>
                      </a:r>
                      <a:r>
                        <a:rPr kumimoji="1" lang="ja-JP" altLang="en-US" sz="1050" dirty="0">
                          <a:latin typeface="+mn-lt"/>
                          <a:ea typeface="MS PGothic"/>
                        </a:rPr>
                        <a:t>数</a:t>
                      </a:r>
                      <a:endParaRPr kumimoji="1" lang="en-US" altLang="ja-JP" sz="1050" dirty="0">
                        <a:latin typeface="+mn-lt"/>
                        <a:ea typeface="MS PGothic"/>
                      </a:endParaRPr>
                    </a:p>
                    <a:p>
                      <a:r>
                        <a:rPr kumimoji="1" lang="ja-JP" altLang="en-US" sz="1050" dirty="0">
                          <a:latin typeface="+mn-lt"/>
                          <a:ea typeface="MS PGothic"/>
                        </a:rPr>
                        <a:t>（</a:t>
                      </a:r>
                      <a:r>
                        <a:rPr kumimoji="1" lang="en-US" altLang="ja-JP" sz="1050" dirty="0">
                          <a:latin typeface="+mn-lt"/>
                          <a:ea typeface="MS PGothic"/>
                        </a:rPr>
                        <a:t>SVI</a:t>
                      </a:r>
                      <a:r>
                        <a:rPr kumimoji="1" lang="ja-JP" altLang="en-US" sz="1050" dirty="0">
                          <a:latin typeface="+mn-lt"/>
                          <a:ea typeface="MS PGothic"/>
                        </a:rPr>
                        <a:t>）</a:t>
                      </a:r>
                      <a:endParaRPr kumimoji="1" lang="ja-JP" altLang="en-US" sz="1050" baseline="30000" dirty="0">
                        <a:latin typeface="+mn-lt"/>
                        <a:ea typeface="MS PGothic"/>
                      </a:endParaRPr>
                    </a:p>
                  </a:txBody>
                  <a:tcPr anchor="ctr"/>
                </a:tc>
                <a:tc>
                  <a:txBody>
                    <a:bodyPr/>
                    <a:lstStyle/>
                    <a:p>
                      <a:pPr lvl="0">
                        <a:buNone/>
                      </a:pPr>
                      <a:r>
                        <a:rPr lang="en-US" altLang="ja-JP" sz="1100" dirty="0">
                          <a:latin typeface="+mn-lt"/>
                          <a:ea typeface="MS PGothic"/>
                        </a:rPr>
                        <a:t>1000</a:t>
                      </a:r>
                    </a:p>
                    <a:p>
                      <a:pPr lvl="0">
                        <a:buNone/>
                      </a:pPr>
                      <a:r>
                        <a:rPr kumimoji="1" lang="en-US" altLang="ja-JP" sz="1100" dirty="0">
                          <a:latin typeface="+mn-lt"/>
                          <a:ea typeface="MS PGothic"/>
                        </a:rPr>
                        <a:t>4094</a:t>
                      </a:r>
                      <a:r>
                        <a:rPr kumimoji="1" lang="en-US" altLang="ja-JP" sz="1000" dirty="0">
                          <a:latin typeface="+mn-lt"/>
                          <a:ea typeface="MS PGothic"/>
                        </a:rPr>
                        <a:t>(17.5.1-)</a:t>
                      </a:r>
                      <a:r>
                        <a:rPr kumimoji="1" lang="en-US" altLang="ja-JP" sz="1100" baseline="30000" dirty="0">
                          <a:latin typeface="+mn-lt"/>
                          <a:ea typeface="MS PGothic"/>
                        </a:rPr>
                        <a:t> *2</a:t>
                      </a:r>
                      <a:endParaRPr kumimoji="1" lang="en-US" altLang="ja-JP" sz="1100" dirty="0">
                        <a:latin typeface="+mn-lt"/>
                        <a:ea typeface="MS PGothic"/>
                      </a:endParaRPr>
                    </a:p>
                  </a:txBody>
                  <a:tcPr anchor="ctr"/>
                </a:tc>
                <a:tc>
                  <a:txBody>
                    <a:bodyPr/>
                    <a:lstStyle/>
                    <a:p>
                      <a:pPr marL="0" marR="0" lvl="0" indent="0" algn="l" defTabSz="685777" rtl="0" eaLnBrk="1" fontAlgn="auto" latinLnBrk="0" hangingPunct="1">
                        <a:lnSpc>
                          <a:spcPct val="100000"/>
                        </a:lnSpc>
                        <a:spcBef>
                          <a:spcPts val="0"/>
                        </a:spcBef>
                        <a:spcAft>
                          <a:spcPts val="0"/>
                        </a:spcAft>
                        <a:buClrTx/>
                        <a:buSzTx/>
                        <a:buFontTx/>
                        <a:buNone/>
                        <a:tabLst/>
                        <a:defRPr/>
                      </a:pPr>
                      <a:r>
                        <a:rPr kumimoji="1" lang="en-US" altLang="ja-JP" sz="1100" dirty="0">
                          <a:latin typeface="+mn-lt"/>
                          <a:ea typeface="MS PGothic"/>
                        </a:rPr>
                        <a:t>1000</a:t>
                      </a:r>
                      <a:br>
                        <a:rPr kumimoji="1" lang="en-US" altLang="ja-JP" sz="1100" dirty="0">
                          <a:latin typeface="+mn-lt"/>
                          <a:ea typeface="MS PGothic"/>
                        </a:rPr>
                      </a:br>
                      <a:r>
                        <a:rPr kumimoji="1" lang="en-US" altLang="ja-JP" sz="1100" b="0" i="0" u="none" strike="noStrike" kern="1200" cap="none" spc="0" normalizeH="0" baseline="0" noProof="0" dirty="0">
                          <a:ln>
                            <a:noFill/>
                          </a:ln>
                          <a:solidFill>
                            <a:srgbClr val="282828"/>
                          </a:solidFill>
                          <a:effectLst/>
                          <a:uLnTx/>
                          <a:uFillTx/>
                          <a:latin typeface="+mn-lt"/>
                          <a:ea typeface="MS PGothic"/>
                          <a:cs typeface="+mn-cs"/>
                        </a:rPr>
                        <a:t>4094</a:t>
                      </a:r>
                      <a:r>
                        <a:rPr kumimoji="1" lang="en-US" altLang="ja-JP" sz="1000" b="0" i="0" u="none" strike="noStrike" kern="1200" cap="none" spc="0" normalizeH="0" baseline="0" noProof="0" dirty="0">
                          <a:ln>
                            <a:noFill/>
                          </a:ln>
                          <a:solidFill>
                            <a:srgbClr val="282828"/>
                          </a:solidFill>
                          <a:effectLst/>
                          <a:uLnTx/>
                          <a:uFillTx/>
                          <a:latin typeface="+mn-lt"/>
                          <a:ea typeface="MS PGothic"/>
                          <a:cs typeface="+mn-cs"/>
                        </a:rPr>
                        <a:t>(17.5.1-)</a:t>
                      </a:r>
                      <a:r>
                        <a:rPr kumimoji="1" lang="en-US" altLang="ja-JP" sz="1100" b="0" i="0" u="none" strike="noStrike" kern="1200" cap="none" spc="0" normalizeH="0" baseline="30000" noProof="0" dirty="0">
                          <a:ln>
                            <a:noFill/>
                          </a:ln>
                          <a:solidFill>
                            <a:srgbClr val="282828"/>
                          </a:solidFill>
                          <a:effectLst/>
                          <a:uLnTx/>
                          <a:uFillTx/>
                          <a:latin typeface="+mn-lt"/>
                          <a:ea typeface="MS PGothic"/>
                          <a:cs typeface="+mn-cs"/>
                        </a:rPr>
                        <a:t> *2</a:t>
                      </a:r>
                      <a:endParaRPr kumimoji="1" lang="en-US" altLang="ja-JP" sz="1100" b="0" i="0" u="none" strike="noStrike" kern="1200" cap="none" spc="0" normalizeH="0" baseline="0" noProof="0" dirty="0">
                        <a:ln>
                          <a:noFill/>
                        </a:ln>
                        <a:solidFill>
                          <a:srgbClr val="282828"/>
                        </a:solidFill>
                        <a:effectLst/>
                        <a:uLnTx/>
                        <a:uFillTx/>
                        <a:latin typeface="+mn-lt"/>
                        <a:ea typeface="MS PGothic"/>
                        <a:cs typeface="+mn-cs"/>
                      </a:endParaRPr>
                    </a:p>
                  </a:txBody>
                  <a:tcPr anchor="ctr"/>
                </a:tc>
                <a:tc>
                  <a:txBody>
                    <a:bodyPr/>
                    <a:lstStyle/>
                    <a:p>
                      <a:r>
                        <a:rPr kumimoji="1" lang="en-US" altLang="ja-JP" sz="1100" dirty="0">
                          <a:latin typeface="+mn-lt"/>
                          <a:ea typeface="MS PGothic"/>
                        </a:rPr>
                        <a:t>1000</a:t>
                      </a:r>
                      <a:endParaRPr kumimoji="1" lang="ja-JP" altLang="en-US" sz="1100" dirty="0">
                        <a:latin typeface="+mn-lt"/>
                        <a:ea typeface="MS PGothic"/>
                      </a:endParaRPr>
                    </a:p>
                  </a:txBody>
                  <a:tcPr anchor="ctr"/>
                </a:tc>
                <a:tc>
                  <a:txBody>
                    <a:bodyPr/>
                    <a:lstStyle/>
                    <a:p>
                      <a:r>
                        <a:rPr lang="en-US" altLang="ja-JP" sz="1100">
                          <a:latin typeface="+mn-lt"/>
                          <a:ea typeface="MS PGothic"/>
                        </a:rPr>
                        <a:t>1000</a:t>
                      </a:r>
                      <a:endParaRPr kumimoji="1" lang="ja-JP" altLang="en-US" sz="1100">
                        <a:latin typeface="+mn-lt"/>
                        <a:ea typeface="MS PGothic"/>
                      </a:endParaRPr>
                    </a:p>
                  </a:txBody>
                  <a:tcPr anchor="ctr"/>
                </a:tc>
                <a:tc>
                  <a:txBody>
                    <a:bodyPr/>
                    <a:lstStyle/>
                    <a:p>
                      <a:r>
                        <a:rPr kumimoji="1" lang="en-US" altLang="ja-JP" sz="1100" dirty="0">
                          <a:solidFill>
                            <a:schemeClr val="tx1"/>
                          </a:solidFill>
                          <a:latin typeface="+mn-lt"/>
                          <a:ea typeface="MS PGothic"/>
                        </a:rPr>
                        <a:t>1000</a:t>
                      </a:r>
                      <a:endParaRPr kumimoji="1" lang="ja-JP" altLang="en-US" sz="1100">
                        <a:solidFill>
                          <a:schemeClr val="tx1"/>
                        </a:solidFill>
                        <a:latin typeface="+mn-lt"/>
                        <a:ea typeface="MS PGothic"/>
                      </a:endParaRPr>
                    </a:p>
                  </a:txBody>
                  <a:tcPr anchor="ctr"/>
                </a:tc>
                <a:tc>
                  <a:txBody>
                    <a:bodyPr/>
                    <a:lstStyle/>
                    <a:p>
                      <a:r>
                        <a:rPr kumimoji="1" lang="en-US" altLang="ja-JP" sz="1100">
                          <a:latin typeface="+mn-lt"/>
                          <a:ea typeface="MS PGothic"/>
                        </a:rPr>
                        <a:t>1000</a:t>
                      </a:r>
                      <a:endParaRPr kumimoji="1" lang="ja-JP" altLang="en-US" sz="1100">
                        <a:latin typeface="+mn-lt"/>
                        <a:ea typeface="MS PGothic"/>
                      </a:endParaRPr>
                    </a:p>
                  </a:txBody>
                  <a:tcPr anchor="ctr"/>
                </a:tc>
                <a:tc>
                  <a:txBody>
                    <a:bodyPr/>
                    <a:lstStyle/>
                    <a:p>
                      <a:r>
                        <a:rPr kumimoji="1" lang="en-US" altLang="ja-JP" sz="1100" dirty="0">
                          <a:latin typeface="+mn-lt"/>
                          <a:ea typeface="MS PGothic"/>
                        </a:rPr>
                        <a:t>512</a:t>
                      </a:r>
                      <a:endParaRPr kumimoji="1" lang="ja-JP" altLang="en-US" sz="1100" dirty="0">
                        <a:latin typeface="+mn-lt"/>
                        <a:ea typeface="MS PGothic"/>
                      </a:endParaRPr>
                    </a:p>
                  </a:txBody>
                  <a:tcPr anchor="ctr"/>
                </a:tc>
                <a:extLst>
                  <a:ext uri="{0D108BD9-81ED-4DB2-BD59-A6C34878D82A}">
                    <a16:rowId xmlns:a16="http://schemas.microsoft.com/office/drawing/2014/main" val="1153560771"/>
                  </a:ext>
                </a:extLst>
              </a:tr>
              <a:tr h="317612">
                <a:tc>
                  <a:txBody>
                    <a:bodyPr/>
                    <a:lstStyle/>
                    <a:p>
                      <a:r>
                        <a:rPr kumimoji="1" lang="en-US" altLang="ja-JP" sz="1050" dirty="0">
                          <a:latin typeface="+mn-lt"/>
                          <a:ea typeface="MS PGothic" panose="020B0600070205080204" pitchFamily="34" charset="-128"/>
                        </a:rPr>
                        <a:t>PVST/RPVST</a:t>
                      </a:r>
                      <a:br>
                        <a:rPr kumimoji="1" lang="en-US" altLang="ja-JP" sz="1050" dirty="0">
                          <a:latin typeface="+mn-lt"/>
                          <a:ea typeface="MS PGothic" panose="020B0600070205080204" pitchFamily="34" charset="-128"/>
                        </a:rPr>
                      </a:br>
                      <a:r>
                        <a:rPr kumimoji="1" lang="ja-JP" altLang="en-US" sz="1050" dirty="0">
                          <a:latin typeface="+mn-lt"/>
                          <a:ea typeface="MS PGothic" panose="020B0600070205080204" pitchFamily="34" charset="-128"/>
                        </a:rPr>
                        <a:t>インスタンス数</a:t>
                      </a:r>
                    </a:p>
                  </a:txBody>
                  <a:tcPr anchor="ctr"/>
                </a:tc>
                <a:tc>
                  <a:txBody>
                    <a:bodyPr/>
                    <a:lstStyle/>
                    <a:p>
                      <a:r>
                        <a:rPr kumimoji="1" lang="en-US" altLang="ja-JP" sz="1100" dirty="0">
                          <a:solidFill>
                            <a:srgbClr val="FF0000"/>
                          </a:solidFill>
                          <a:latin typeface="+mn-lt"/>
                          <a:ea typeface="MS PGothic"/>
                        </a:rPr>
                        <a:t>1000</a:t>
                      </a:r>
                    </a:p>
                    <a:p>
                      <a:r>
                        <a:rPr kumimoji="0" lang="en-US" altLang="ja-JP" sz="1100" b="0" i="0" u="none" strike="noStrike" kern="1200" cap="none" spc="0" normalizeH="0" baseline="0" noProof="0" dirty="0">
                          <a:ln>
                            <a:noFill/>
                          </a:ln>
                          <a:solidFill>
                            <a:srgbClr val="FF0000"/>
                          </a:solidFill>
                          <a:effectLst/>
                          <a:uLnTx/>
                          <a:uFillTx/>
                          <a:latin typeface="+mn-lt"/>
                          <a:ea typeface="+mn-ea"/>
                          <a:cs typeface="+mn-cs"/>
                        </a:rPr>
                        <a:t>4094</a:t>
                      </a:r>
                      <a:r>
                        <a:rPr kumimoji="0" lang="en-US" altLang="ja-JP" sz="1000" b="0" i="0" u="none" strike="noStrike" kern="1200" cap="none" spc="0" normalizeH="0" baseline="0" noProof="0" dirty="0">
                          <a:ln>
                            <a:noFill/>
                          </a:ln>
                          <a:solidFill>
                            <a:srgbClr val="FF0000"/>
                          </a:solidFill>
                          <a:effectLst/>
                          <a:uLnTx/>
                          <a:uFillTx/>
                          <a:latin typeface="+mn-lt"/>
                          <a:ea typeface="+mn-ea"/>
                          <a:cs typeface="+mn-cs"/>
                        </a:rPr>
                        <a:t>(17.5.1-)</a:t>
                      </a:r>
                      <a:endParaRPr kumimoji="1" lang="ja-JP" altLang="en-US" sz="1100" dirty="0">
                        <a:solidFill>
                          <a:srgbClr val="FF0000"/>
                        </a:solidFill>
                        <a:latin typeface="+mn-lt"/>
                        <a:ea typeface="MS PGothic"/>
                      </a:endParaRPr>
                    </a:p>
                  </a:txBody>
                  <a:tcPr anchor="ctr"/>
                </a:tc>
                <a:tc>
                  <a:txBody>
                    <a:bodyPr/>
                    <a:lstStyle/>
                    <a:p>
                      <a:r>
                        <a:rPr kumimoji="1" lang="en-US" altLang="ja-JP" sz="1100" dirty="0">
                          <a:solidFill>
                            <a:srgbClr val="FF0000"/>
                          </a:solidFill>
                          <a:latin typeface="+mn-lt"/>
                          <a:ea typeface="MS PGothic"/>
                        </a:rPr>
                        <a:t>1000</a:t>
                      </a:r>
                    </a:p>
                    <a:p>
                      <a:r>
                        <a:rPr kumimoji="0" lang="en-US" altLang="ja-JP" sz="1100" b="0" i="0" u="none" strike="noStrike" kern="1200" cap="none" spc="0" normalizeH="0" baseline="0" noProof="0" dirty="0">
                          <a:ln>
                            <a:noFill/>
                          </a:ln>
                          <a:solidFill>
                            <a:srgbClr val="FF0000"/>
                          </a:solidFill>
                          <a:effectLst/>
                          <a:uLnTx/>
                          <a:uFillTx/>
                          <a:latin typeface="+mn-lt"/>
                          <a:ea typeface="+mn-ea"/>
                          <a:cs typeface="+mn-cs"/>
                        </a:rPr>
                        <a:t>4094</a:t>
                      </a:r>
                      <a:r>
                        <a:rPr kumimoji="0" lang="en-US" altLang="ja-JP" sz="1000" b="0" i="0" u="none" strike="noStrike" kern="1200" cap="none" spc="0" normalizeH="0" baseline="0" noProof="0" dirty="0">
                          <a:ln>
                            <a:noFill/>
                          </a:ln>
                          <a:solidFill>
                            <a:srgbClr val="FF0000"/>
                          </a:solidFill>
                          <a:effectLst/>
                          <a:uLnTx/>
                          <a:uFillTx/>
                          <a:latin typeface="+mn-lt"/>
                          <a:ea typeface="+mn-ea"/>
                          <a:cs typeface="+mn-cs"/>
                        </a:rPr>
                        <a:t>(17.5.1-)</a:t>
                      </a:r>
                      <a:endParaRPr kumimoji="1" lang="ja-JP" altLang="en-US" sz="1100" dirty="0">
                        <a:solidFill>
                          <a:srgbClr val="FF0000"/>
                        </a:solidFill>
                        <a:latin typeface="+mn-lt"/>
                        <a:ea typeface="MS PGothic"/>
                      </a:endParaRPr>
                    </a:p>
                  </a:txBody>
                  <a:tcPr anchor="ctr"/>
                </a:tc>
                <a:tc>
                  <a:txBody>
                    <a:bodyPr/>
                    <a:lstStyle/>
                    <a:p>
                      <a:pPr marL="0" marR="0" lvl="0" indent="0" algn="l" defTabSz="685777" rtl="0" eaLnBrk="1" fontAlgn="auto" latinLnBrk="0" hangingPunct="1">
                        <a:lnSpc>
                          <a:spcPct val="100000"/>
                        </a:lnSpc>
                        <a:spcBef>
                          <a:spcPts val="0"/>
                        </a:spcBef>
                        <a:spcAft>
                          <a:spcPts val="0"/>
                        </a:spcAft>
                        <a:buClrTx/>
                        <a:buSzTx/>
                        <a:buFontTx/>
                        <a:buNone/>
                        <a:tabLst/>
                        <a:defRPr/>
                      </a:pPr>
                      <a:r>
                        <a:rPr kumimoji="0" lang="en-US" altLang="ja-JP" sz="1100" b="0" i="0" u="none" strike="noStrike" kern="1200" cap="none" spc="0" normalizeH="0" baseline="0" noProof="0" dirty="0">
                          <a:ln>
                            <a:noFill/>
                          </a:ln>
                          <a:solidFill>
                            <a:srgbClr val="FF0000"/>
                          </a:solidFill>
                          <a:effectLst/>
                          <a:uLnTx/>
                          <a:uFillTx/>
                          <a:latin typeface="+mn-lt"/>
                          <a:ea typeface="+mn-ea"/>
                          <a:cs typeface="+mn-cs"/>
                        </a:rPr>
                        <a:t>128</a:t>
                      </a:r>
                    </a:p>
                    <a:p>
                      <a:pPr marL="0" marR="0" lvl="0" indent="0" algn="l" defTabSz="685777" rtl="0" eaLnBrk="1" fontAlgn="auto" latinLnBrk="0" hangingPunct="1">
                        <a:lnSpc>
                          <a:spcPct val="100000"/>
                        </a:lnSpc>
                        <a:spcBef>
                          <a:spcPts val="0"/>
                        </a:spcBef>
                        <a:spcAft>
                          <a:spcPts val="0"/>
                        </a:spcAft>
                        <a:buClrTx/>
                        <a:buSzTx/>
                        <a:buFontTx/>
                        <a:buNone/>
                        <a:tabLst/>
                        <a:defRPr/>
                      </a:pPr>
                      <a:r>
                        <a:rPr kumimoji="0" lang="en-US" altLang="ja-JP" sz="1100" b="0" i="0" u="none" strike="noStrike" kern="1200" cap="none" spc="0" normalizeH="0" baseline="0" noProof="0" dirty="0">
                          <a:ln>
                            <a:noFill/>
                          </a:ln>
                          <a:solidFill>
                            <a:srgbClr val="FF0000"/>
                          </a:solidFill>
                          <a:effectLst/>
                          <a:uLnTx/>
                          <a:uFillTx/>
                          <a:latin typeface="+mn-lt"/>
                          <a:ea typeface="+mn-ea"/>
                          <a:cs typeface="+mn-cs"/>
                        </a:rPr>
                        <a:t>256</a:t>
                      </a:r>
                      <a:r>
                        <a:rPr kumimoji="0" lang="en-US" altLang="ja-JP" sz="1000" b="0" i="0" u="none" strike="noStrike" kern="1200" cap="none" spc="0" normalizeH="0" baseline="0" noProof="0" dirty="0">
                          <a:ln>
                            <a:noFill/>
                          </a:ln>
                          <a:solidFill>
                            <a:srgbClr val="FF0000"/>
                          </a:solidFill>
                          <a:effectLst/>
                          <a:uLnTx/>
                          <a:uFillTx/>
                          <a:latin typeface="+mn-lt"/>
                          <a:ea typeface="+mn-ea"/>
                          <a:cs typeface="+mn-cs"/>
                        </a:rPr>
                        <a:t>(16.11.1-)</a:t>
                      </a:r>
                      <a:br>
                        <a:rPr kumimoji="0" lang="en-US" altLang="ja-JP" sz="1100" b="0" i="0" u="none" strike="noStrike" kern="1200" cap="none" spc="0" normalizeH="0" baseline="0" noProof="0" dirty="0">
                          <a:ln>
                            <a:noFill/>
                          </a:ln>
                          <a:solidFill>
                            <a:srgbClr val="FF0000"/>
                          </a:solidFill>
                          <a:effectLst/>
                          <a:uLnTx/>
                          <a:uFillTx/>
                          <a:latin typeface="+mn-lt"/>
                          <a:ea typeface="+mn-ea"/>
                          <a:cs typeface="+mn-cs"/>
                        </a:rPr>
                      </a:br>
                      <a:r>
                        <a:rPr kumimoji="0" lang="en-US" altLang="ja-JP" sz="1100" b="0" i="0" u="none" strike="noStrike" kern="1200" cap="none" spc="0" normalizeH="0" baseline="0" noProof="0" dirty="0">
                          <a:ln>
                            <a:noFill/>
                          </a:ln>
                          <a:solidFill>
                            <a:srgbClr val="FF0000"/>
                          </a:solidFill>
                          <a:effectLst/>
                          <a:uLnTx/>
                          <a:uFillTx/>
                          <a:latin typeface="+mn-lt"/>
                          <a:ea typeface="+mn-ea"/>
                          <a:cs typeface="+mn-cs"/>
                        </a:rPr>
                        <a:t>300</a:t>
                      </a:r>
                      <a:r>
                        <a:rPr kumimoji="0" lang="en-US" altLang="ja-JP" sz="1000" b="0" i="0" u="none" strike="noStrike" kern="1200" cap="none" spc="0" normalizeH="0" baseline="0" noProof="0" dirty="0">
                          <a:ln>
                            <a:noFill/>
                          </a:ln>
                          <a:solidFill>
                            <a:srgbClr val="FF0000"/>
                          </a:solidFill>
                          <a:effectLst/>
                          <a:uLnTx/>
                          <a:uFillTx/>
                          <a:latin typeface="+mn-lt"/>
                          <a:ea typeface="+mn-ea"/>
                          <a:cs typeface="+mn-cs"/>
                        </a:rPr>
                        <a:t>(17.2.1-)</a:t>
                      </a:r>
                      <a:endParaRPr kumimoji="0" lang="en-US" altLang="ja-JP" sz="1100" b="0" i="0" u="none" strike="noStrike" kern="1200" cap="none" spc="0" normalizeH="0" baseline="0" noProof="0" dirty="0">
                        <a:ln>
                          <a:noFill/>
                        </a:ln>
                        <a:solidFill>
                          <a:srgbClr val="FF0000"/>
                        </a:solidFill>
                        <a:effectLst/>
                        <a:uLnTx/>
                        <a:uFillTx/>
                        <a:latin typeface="+mn-lt"/>
                        <a:ea typeface="+mn-ea"/>
                        <a:cs typeface="+mn-cs"/>
                      </a:endParaRPr>
                    </a:p>
                  </a:txBody>
                  <a:tcPr anchor="ctr"/>
                </a:tc>
                <a:tc>
                  <a:txBody>
                    <a:bodyPr/>
                    <a:lstStyle/>
                    <a:p>
                      <a:r>
                        <a:rPr kumimoji="1" lang="en-US" altLang="ja-JP" sz="1100" dirty="0">
                          <a:solidFill>
                            <a:srgbClr val="FF0000"/>
                          </a:solidFill>
                          <a:latin typeface="+mn-lt"/>
                          <a:ea typeface="MS PGothic"/>
                        </a:rPr>
                        <a:t>256</a:t>
                      </a:r>
                    </a:p>
                    <a:p>
                      <a:r>
                        <a:rPr kumimoji="1" lang="en-US" altLang="ja-JP" sz="1100" dirty="0">
                          <a:solidFill>
                            <a:srgbClr val="FF0000"/>
                          </a:solidFill>
                          <a:latin typeface="+mn-lt"/>
                          <a:ea typeface="MS PGothic"/>
                        </a:rPr>
                        <a:t>300(17.2.1-)</a:t>
                      </a:r>
                      <a:endParaRPr kumimoji="1" lang="ja-JP" altLang="en-US" sz="1100" dirty="0">
                        <a:solidFill>
                          <a:srgbClr val="FF0000"/>
                        </a:solidFill>
                        <a:latin typeface="+mn-lt"/>
                        <a:ea typeface="MS PGothic"/>
                      </a:endParaRPr>
                    </a:p>
                  </a:txBody>
                  <a:tcPr anchor="ctr"/>
                </a:tc>
                <a:tc>
                  <a:txBody>
                    <a:bodyPr/>
                    <a:lstStyle/>
                    <a:p>
                      <a:pPr lvl="0">
                        <a:buNone/>
                      </a:pPr>
                      <a:r>
                        <a:rPr lang="en-US" sz="1100" b="0" i="0" u="none" strike="noStrike" noProof="0" dirty="0">
                          <a:solidFill>
                            <a:srgbClr val="FF0000"/>
                          </a:solidFill>
                          <a:latin typeface="CiscoSansTT ExtraLight"/>
                        </a:rPr>
                        <a:t>128</a:t>
                      </a:r>
                    </a:p>
                    <a:p>
                      <a:pPr lvl="0">
                        <a:buNone/>
                      </a:pPr>
                      <a:r>
                        <a:rPr lang="en-US" sz="1100" b="0" i="0" u="none" strike="noStrike" noProof="0" dirty="0">
                          <a:solidFill>
                            <a:srgbClr val="FF0000"/>
                          </a:solidFill>
                          <a:latin typeface="CiscoSansTT ExtraLight"/>
                        </a:rPr>
                        <a:t>256</a:t>
                      </a:r>
                      <a:r>
                        <a:rPr lang="en-US" sz="1000" b="0" i="0" u="none" strike="noStrike" noProof="0" dirty="0">
                          <a:solidFill>
                            <a:srgbClr val="FF0000"/>
                          </a:solidFill>
                          <a:latin typeface="CiscoSansTT ExtraLight"/>
                        </a:rPr>
                        <a:t>(16.11.1-)</a:t>
                      </a:r>
                      <a:br>
                        <a:rPr lang="en-US" sz="1100" b="0" i="0" u="none" strike="noStrike" noProof="0" dirty="0">
                          <a:solidFill>
                            <a:srgbClr val="FF0000"/>
                          </a:solidFill>
                          <a:latin typeface="CiscoSansTT ExtraLight"/>
                        </a:rPr>
                      </a:br>
                      <a:r>
                        <a:rPr lang="en-US" sz="1100" b="0" i="0" u="none" strike="noStrike" noProof="0" dirty="0">
                          <a:solidFill>
                            <a:srgbClr val="FF0000"/>
                          </a:solidFill>
                          <a:latin typeface="CiscoSansTT ExtraLight"/>
                        </a:rPr>
                        <a:t>300</a:t>
                      </a:r>
                      <a:r>
                        <a:rPr lang="en-US" sz="1000" b="0" i="0" u="none" strike="noStrike" noProof="0" dirty="0">
                          <a:solidFill>
                            <a:srgbClr val="FF0000"/>
                          </a:solidFill>
                          <a:latin typeface="CiscoSansTT ExtraLight"/>
                        </a:rPr>
                        <a:t>(17.2.1-)</a:t>
                      </a:r>
                      <a:endParaRPr lang="en-US" sz="1100" b="0" i="0" u="none" strike="noStrike" noProof="0" dirty="0">
                        <a:solidFill>
                          <a:srgbClr val="FF0000"/>
                        </a:solidFill>
                        <a:latin typeface="CiscoSansTT ExtraLight"/>
                      </a:endParaRPr>
                    </a:p>
                  </a:txBody>
                  <a:tcPr anchor="ctr"/>
                </a:tc>
                <a:tc>
                  <a:txBody>
                    <a:bodyPr/>
                    <a:lstStyle/>
                    <a:p>
                      <a:r>
                        <a:rPr kumimoji="1" lang="en-US" altLang="ja-JP" sz="1100" dirty="0">
                          <a:latin typeface="+mn-lt"/>
                          <a:ea typeface="MS PGothic"/>
                        </a:rPr>
                        <a:t>128</a:t>
                      </a:r>
                      <a:endParaRPr kumimoji="1" lang="ja-JP" altLang="en-US" sz="1100" dirty="0">
                        <a:latin typeface="+mn-lt"/>
                        <a:ea typeface="MS PGothic"/>
                      </a:endParaRPr>
                    </a:p>
                  </a:txBody>
                  <a:tcPr anchor="ctr"/>
                </a:tc>
                <a:tc>
                  <a:txBody>
                    <a:bodyPr/>
                    <a:lstStyle/>
                    <a:p>
                      <a:r>
                        <a:rPr kumimoji="1" lang="en-US" altLang="ja-JP" sz="1100" dirty="0">
                          <a:latin typeface="+mn-lt"/>
                          <a:ea typeface="MS PGothic"/>
                        </a:rPr>
                        <a:t>128</a:t>
                      </a:r>
                      <a:endParaRPr kumimoji="1" lang="ja-JP" altLang="en-US" sz="1100" dirty="0">
                        <a:latin typeface="+mn-lt"/>
                        <a:ea typeface="MS PGothic"/>
                      </a:endParaRPr>
                    </a:p>
                  </a:txBody>
                  <a:tcPr anchor="ctr"/>
                </a:tc>
                <a:extLst>
                  <a:ext uri="{0D108BD9-81ED-4DB2-BD59-A6C34878D82A}">
                    <a16:rowId xmlns:a16="http://schemas.microsoft.com/office/drawing/2014/main" val="962139411"/>
                  </a:ext>
                </a:extLst>
              </a:tr>
              <a:tr h="317612">
                <a:tc>
                  <a:txBody>
                    <a:bodyPr/>
                    <a:lstStyle/>
                    <a:p>
                      <a:pPr marL="0" marR="0" lvl="0" indent="0" algn="l" defTabSz="685777" rtl="0" eaLnBrk="1" fontAlgn="auto" latinLnBrk="0" hangingPunct="1">
                        <a:lnSpc>
                          <a:spcPct val="100000"/>
                        </a:lnSpc>
                        <a:spcBef>
                          <a:spcPts val="0"/>
                        </a:spcBef>
                        <a:spcAft>
                          <a:spcPts val="0"/>
                        </a:spcAft>
                        <a:buClrTx/>
                        <a:buSzTx/>
                        <a:buFontTx/>
                        <a:buNone/>
                        <a:tabLst/>
                        <a:defRPr/>
                      </a:pPr>
                      <a:r>
                        <a:rPr kumimoji="1" lang="en-US" altLang="ja-JP" sz="1100" dirty="0">
                          <a:latin typeface="+mn-lt"/>
                          <a:ea typeface="MS PGothic" panose="020B0600070205080204" pitchFamily="34" charset="-128"/>
                        </a:rPr>
                        <a:t>MST</a:t>
                      </a:r>
                      <a:br>
                        <a:rPr kumimoji="1" lang="en-US" altLang="ja-JP" sz="1100" dirty="0">
                          <a:latin typeface="+mn-lt"/>
                          <a:ea typeface="MS PGothic" panose="020B0600070205080204" pitchFamily="34" charset="-128"/>
                        </a:rPr>
                      </a:br>
                      <a:r>
                        <a:rPr kumimoji="1" lang="ja-JP" altLang="en-US" sz="1100" dirty="0">
                          <a:latin typeface="+mn-lt"/>
                          <a:ea typeface="MS PGothic" panose="020B0600070205080204" pitchFamily="34" charset="-128"/>
                        </a:rPr>
                        <a:t>インスタンス数</a:t>
                      </a:r>
                    </a:p>
                  </a:txBody>
                  <a:tcPr anchor="ctr"/>
                </a:tc>
                <a:tc>
                  <a:txBody>
                    <a:bodyPr/>
                    <a:lstStyle/>
                    <a:p>
                      <a:pPr marL="0" marR="0" lvl="0" indent="0" algn="l" defTabSz="685777" rtl="0" eaLnBrk="1" fontAlgn="auto" latinLnBrk="0" hangingPunct="1">
                        <a:lnSpc>
                          <a:spcPct val="100000"/>
                        </a:lnSpc>
                        <a:spcBef>
                          <a:spcPts val="0"/>
                        </a:spcBef>
                        <a:spcAft>
                          <a:spcPts val="0"/>
                        </a:spcAft>
                        <a:buClrTx/>
                        <a:buSzTx/>
                        <a:buFontTx/>
                        <a:buNone/>
                        <a:tabLst/>
                        <a:defRPr/>
                      </a:pPr>
                      <a:r>
                        <a:rPr kumimoji="1" lang="en-US" altLang="ja-JP" sz="1200" dirty="0"/>
                        <a:t>64</a:t>
                      </a:r>
                    </a:p>
                  </a:txBody>
                  <a:tcPr anchor="ctr"/>
                </a:tc>
                <a:tc>
                  <a:txBody>
                    <a:bodyPr/>
                    <a:lstStyle/>
                    <a:p>
                      <a:pPr marL="0" marR="0" lvl="0" indent="0" algn="l" defTabSz="685777" rtl="0" eaLnBrk="1" fontAlgn="auto" latinLnBrk="0" hangingPunct="1">
                        <a:lnSpc>
                          <a:spcPct val="100000"/>
                        </a:lnSpc>
                        <a:spcBef>
                          <a:spcPts val="0"/>
                        </a:spcBef>
                        <a:spcAft>
                          <a:spcPts val="0"/>
                        </a:spcAft>
                        <a:buClrTx/>
                        <a:buSzTx/>
                        <a:buFontTx/>
                        <a:buNone/>
                        <a:tabLst/>
                        <a:defRPr/>
                      </a:pPr>
                      <a:r>
                        <a:rPr kumimoji="1" lang="en-US" altLang="ja-JP" sz="1200" dirty="0"/>
                        <a:t>64</a:t>
                      </a:r>
                    </a:p>
                  </a:txBody>
                  <a:tcPr anchor="ctr"/>
                </a:tc>
                <a:tc>
                  <a:txBody>
                    <a:bodyPr/>
                    <a:lstStyle/>
                    <a:p>
                      <a:pPr marL="0" marR="0" lvl="0" indent="0" algn="l" defTabSz="685777" rtl="0" eaLnBrk="1" fontAlgn="auto" latinLnBrk="0" hangingPunct="1">
                        <a:lnSpc>
                          <a:spcPct val="100000"/>
                        </a:lnSpc>
                        <a:spcBef>
                          <a:spcPts val="0"/>
                        </a:spcBef>
                        <a:spcAft>
                          <a:spcPts val="0"/>
                        </a:spcAft>
                        <a:buClrTx/>
                        <a:buSzTx/>
                        <a:buFontTx/>
                        <a:buNone/>
                        <a:tabLst/>
                        <a:defRPr/>
                      </a:pPr>
                      <a:r>
                        <a:rPr kumimoji="1" lang="en-US" altLang="ja-JP" sz="1200" dirty="0"/>
                        <a:t>64</a:t>
                      </a:r>
                    </a:p>
                  </a:txBody>
                  <a:tcPr anchor="ctr"/>
                </a:tc>
                <a:tc>
                  <a:txBody>
                    <a:bodyPr/>
                    <a:lstStyle/>
                    <a:p>
                      <a:pPr marL="0" marR="0" lvl="0" indent="0" algn="l" defTabSz="685777" rtl="0" eaLnBrk="1" fontAlgn="auto" latinLnBrk="0" hangingPunct="1">
                        <a:lnSpc>
                          <a:spcPct val="100000"/>
                        </a:lnSpc>
                        <a:spcBef>
                          <a:spcPts val="0"/>
                        </a:spcBef>
                        <a:spcAft>
                          <a:spcPts val="0"/>
                        </a:spcAft>
                        <a:buClrTx/>
                        <a:buSzTx/>
                        <a:buFontTx/>
                        <a:buNone/>
                        <a:tabLst/>
                        <a:defRPr/>
                      </a:pPr>
                      <a:r>
                        <a:rPr kumimoji="1" lang="en-US" altLang="ja-JP" sz="1200" dirty="0"/>
                        <a:t>64</a:t>
                      </a:r>
                    </a:p>
                  </a:txBody>
                  <a:tcPr anchor="ctr"/>
                </a:tc>
                <a:tc>
                  <a:txBody>
                    <a:bodyPr/>
                    <a:lstStyle/>
                    <a:p>
                      <a:pPr lvl="0">
                        <a:buNone/>
                      </a:pPr>
                      <a:r>
                        <a:rPr kumimoji="1" lang="en-US" altLang="ja-JP" sz="1200" dirty="0"/>
                        <a:t>64</a:t>
                      </a:r>
                    </a:p>
                  </a:txBody>
                  <a:tcPr anchor="ctr"/>
                </a:tc>
                <a:tc>
                  <a:txBody>
                    <a:bodyPr/>
                    <a:lstStyle/>
                    <a:p>
                      <a:pPr marL="0" marR="0" lvl="0" indent="0" algn="l" defTabSz="685777" rtl="0" eaLnBrk="1" fontAlgn="auto" latinLnBrk="0" hangingPunct="1">
                        <a:lnSpc>
                          <a:spcPct val="100000"/>
                        </a:lnSpc>
                        <a:spcBef>
                          <a:spcPts val="0"/>
                        </a:spcBef>
                        <a:spcAft>
                          <a:spcPts val="0"/>
                        </a:spcAft>
                        <a:buClrTx/>
                        <a:buSzTx/>
                        <a:buFontTx/>
                        <a:buNone/>
                        <a:tabLst/>
                        <a:defRPr/>
                      </a:pPr>
                      <a:r>
                        <a:rPr kumimoji="1" lang="en-US" altLang="ja-JP" sz="1200" dirty="0"/>
                        <a:t>64</a:t>
                      </a:r>
                    </a:p>
                  </a:txBody>
                  <a:tcPr anchor="ctr"/>
                </a:tc>
                <a:tc>
                  <a:txBody>
                    <a:bodyPr/>
                    <a:lstStyle/>
                    <a:p>
                      <a:pPr marL="0" marR="0" lvl="0" indent="0" algn="l" defTabSz="685777" rtl="0" eaLnBrk="1" fontAlgn="auto" latinLnBrk="0" hangingPunct="1">
                        <a:lnSpc>
                          <a:spcPct val="100000"/>
                        </a:lnSpc>
                        <a:spcBef>
                          <a:spcPts val="0"/>
                        </a:spcBef>
                        <a:spcAft>
                          <a:spcPts val="0"/>
                        </a:spcAft>
                        <a:buClrTx/>
                        <a:buSzTx/>
                        <a:buFontTx/>
                        <a:buNone/>
                        <a:tabLst/>
                        <a:defRPr/>
                      </a:pPr>
                      <a:r>
                        <a:rPr kumimoji="1" lang="en-US" altLang="ja-JP" sz="1200" dirty="0"/>
                        <a:t>64</a:t>
                      </a:r>
                    </a:p>
                  </a:txBody>
                  <a:tcPr anchor="ctr"/>
                </a:tc>
                <a:extLst>
                  <a:ext uri="{0D108BD9-81ED-4DB2-BD59-A6C34878D82A}">
                    <a16:rowId xmlns:a16="http://schemas.microsoft.com/office/drawing/2014/main" val="1615734643"/>
                  </a:ext>
                </a:extLst>
              </a:tr>
            </a:tbl>
          </a:graphicData>
        </a:graphic>
      </p:graphicFrame>
      <p:sp>
        <p:nvSpPr>
          <p:cNvPr id="14" name="テキスト ボックス 13">
            <a:extLst>
              <a:ext uri="{FF2B5EF4-FFF2-40B4-BE49-F238E27FC236}">
                <a16:creationId xmlns:a16="http://schemas.microsoft.com/office/drawing/2014/main" id="{FDB34A20-FF82-48FF-99EE-59F0510F64F2}"/>
              </a:ext>
            </a:extLst>
          </p:cNvPr>
          <p:cNvSpPr txBox="1"/>
          <p:nvPr/>
        </p:nvSpPr>
        <p:spPr>
          <a:xfrm>
            <a:off x="317302" y="4239200"/>
            <a:ext cx="8579048" cy="746358"/>
          </a:xfrm>
          <a:prstGeom prst="rect">
            <a:avLst/>
          </a:prstGeom>
          <a:noFill/>
        </p:spPr>
        <p:txBody>
          <a:bodyPr wrap="square" rtlCol="0" anchor="t">
            <a:spAutoFit/>
          </a:bodyPr>
          <a:lstStyle/>
          <a:p>
            <a:pPr marL="171450" indent="-171450">
              <a:buFont typeface="Apple SD Gothic Neo Regular" panose="02000300000000000000" pitchFamily="2" charset="-127"/>
              <a:buChar char="◼"/>
            </a:pPr>
            <a:r>
              <a:rPr kumimoji="1" lang="ja-JP" altLang="en-US" sz="1100" b="1" dirty="0">
                <a:solidFill>
                  <a:schemeClr val="tx2"/>
                </a:solidFill>
                <a:latin typeface="+mn-lt"/>
                <a:ea typeface="MS PGothic" panose="020B0600070205080204" pitchFamily="34" charset="-128"/>
              </a:rPr>
              <a:t>注意事項</a:t>
            </a:r>
            <a:endParaRPr kumimoji="1" lang="en-US" altLang="ja-JP" sz="1100" b="1" dirty="0">
              <a:solidFill>
                <a:schemeClr val="tx2"/>
              </a:solidFill>
              <a:latin typeface="+mn-lt"/>
              <a:ea typeface="MS PGothic" panose="020B0600070205080204" pitchFamily="34" charset="-128"/>
            </a:endParaRPr>
          </a:p>
          <a:p>
            <a:r>
              <a:rPr kumimoji="1" lang="ja-JP" altLang="en-US" sz="1050" dirty="0">
                <a:latin typeface="+mn-lt"/>
                <a:ea typeface="MS PGothic"/>
              </a:rPr>
              <a:t>本情報は</a:t>
            </a:r>
            <a:r>
              <a:rPr kumimoji="1" lang="en-US" altLang="ja-JP" sz="1050" dirty="0">
                <a:latin typeface="+mn-lt"/>
                <a:ea typeface="MS PGothic"/>
              </a:rPr>
              <a:t> 2021 </a:t>
            </a:r>
            <a:r>
              <a:rPr kumimoji="1" lang="ja-JP" altLang="en-US" sz="1050" dirty="0">
                <a:latin typeface="+mn-lt"/>
                <a:ea typeface="MS PGothic"/>
              </a:rPr>
              <a:t>年</a:t>
            </a:r>
            <a:r>
              <a:rPr kumimoji="1" lang="en-US" altLang="ja-JP" sz="1050" dirty="0">
                <a:latin typeface="+mn-lt"/>
                <a:ea typeface="MS PGothic"/>
              </a:rPr>
              <a:t> 6 </a:t>
            </a:r>
            <a:r>
              <a:rPr kumimoji="1" lang="ja-JP" altLang="en-US" sz="1050" dirty="0">
                <a:latin typeface="+mn-lt"/>
                <a:ea typeface="MS PGothic"/>
              </a:rPr>
              <a:t>月時点での情報となり、今後変更される可能性がございます。</a:t>
            </a:r>
            <a:endParaRPr kumimoji="1" lang="en-US" altLang="ja-JP" sz="1050" dirty="0">
              <a:latin typeface="+mn-lt"/>
              <a:ea typeface="MS PGothic"/>
            </a:endParaRPr>
          </a:p>
          <a:p>
            <a:r>
              <a:rPr lang="ja-JP" altLang="en-US" sz="1050" dirty="0">
                <a:latin typeface="+mn-lt"/>
                <a:ea typeface="MS PGothic" panose="020B0600070205080204" pitchFamily="34" charset="-128"/>
              </a:rPr>
              <a:t>最新版に関しましては、該当機器のリリース ノートやコンフィギュレーション ガイド等を参照いただきますようお願いいたします。</a:t>
            </a:r>
            <a:endParaRPr lang="en-US" altLang="ja-JP" sz="1050" dirty="0">
              <a:latin typeface="+mn-lt"/>
              <a:ea typeface="MS PGothic" panose="020B0600070205080204" pitchFamily="34" charset="-128"/>
            </a:endParaRPr>
          </a:p>
          <a:p>
            <a:r>
              <a:rPr lang="en-US" altLang="ja-JP" sz="1050" dirty="0">
                <a:latin typeface="+mn-lt"/>
                <a:ea typeface="MS PGothic"/>
                <a:hlinkClick r:id="rId2"/>
              </a:rPr>
              <a:t>https://www.cisco.com/c/en/us/support/switches/index.html</a:t>
            </a:r>
            <a:endParaRPr lang="en-US" altLang="ja-JP" sz="1050" dirty="0">
              <a:latin typeface="+mn-lt"/>
              <a:ea typeface="MS PGothic"/>
            </a:endParaRPr>
          </a:p>
        </p:txBody>
      </p:sp>
    </p:spTree>
    <p:extLst>
      <p:ext uri="{BB962C8B-B14F-4D97-AF65-F5344CB8AC3E}">
        <p14:creationId xmlns:p14="http://schemas.microsoft.com/office/powerpoint/2010/main" val="3752126641"/>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B4E46717-193D-964E-B331-2B7326FCC372}"/>
              </a:ext>
            </a:extLst>
          </p:cNvPr>
          <p:cNvSpPr>
            <a:spLocks noGrp="1"/>
          </p:cNvSpPr>
          <p:nvPr>
            <p:ph type="title"/>
          </p:nvPr>
        </p:nvSpPr>
        <p:spPr/>
        <p:txBody>
          <a:bodyPr anchor="t"/>
          <a:lstStyle/>
          <a:p>
            <a:r>
              <a:rPr lang="ja-JP" altLang="en-US">
                <a:latin typeface="+mn-lt"/>
                <a:ea typeface="MS PGothic" panose="020B0600070205080204" pitchFamily="34" charset="-128"/>
              </a:rPr>
              <a:t>ライセンス体系</a:t>
            </a:r>
            <a:endParaRPr lang="en-US">
              <a:latin typeface="+mn-lt"/>
              <a:ea typeface="MS PGothic" panose="020B0600070205080204" pitchFamily="34" charset="-128"/>
            </a:endParaRPr>
          </a:p>
        </p:txBody>
      </p:sp>
      <p:sp>
        <p:nvSpPr>
          <p:cNvPr id="6" name="Text Placeholder 5">
            <a:extLst>
              <a:ext uri="{FF2B5EF4-FFF2-40B4-BE49-F238E27FC236}">
                <a16:creationId xmlns:a16="http://schemas.microsoft.com/office/drawing/2014/main" id="{AD0CEF74-413B-8F45-AD7F-1418652859F4}"/>
              </a:ext>
            </a:extLst>
          </p:cNvPr>
          <p:cNvSpPr>
            <a:spLocks noGrp="1"/>
          </p:cNvSpPr>
          <p:nvPr>
            <p:ph type="body" sz="quarter" idx="12"/>
          </p:nvPr>
        </p:nvSpPr>
        <p:spPr/>
        <p:txBody>
          <a:bodyPr/>
          <a:lstStyle/>
          <a:p>
            <a:r>
              <a:rPr lang="en-US" altLang="ja-JP">
                <a:ea typeface="MS PGothic" panose="020B0600070205080204" pitchFamily="34" charset="-128"/>
              </a:rPr>
              <a:t>1.2  Cisco </a:t>
            </a:r>
            <a:r>
              <a:rPr lang="en-US" altLang="ja-JP">
                <a:solidFill>
                  <a:schemeClr val="accent3">
                    <a:lumMod val="50000"/>
                  </a:schemeClr>
                </a:solidFill>
                <a:ea typeface="MS PGothic" panose="020B0600070205080204" pitchFamily="34" charset="-128"/>
                <a:cs typeface="CiscoSansTT" panose="020B0503020201020303" pitchFamily="34" charset="0"/>
              </a:rPr>
              <a:t>Catalyst 9000 </a:t>
            </a:r>
            <a:r>
              <a:rPr lang="ja-JP" altLang="en-US">
                <a:solidFill>
                  <a:schemeClr val="accent3">
                    <a:lumMod val="50000"/>
                  </a:schemeClr>
                </a:solidFill>
                <a:ea typeface="MS PGothic" panose="020B0600070205080204" pitchFamily="34" charset="-128"/>
                <a:cs typeface="CiscoSansTT" panose="020B0503020201020303" pitchFamily="34" charset="0"/>
              </a:rPr>
              <a:t>シリーズ</a:t>
            </a:r>
            <a:endParaRPr lang="en-US" altLang="ja-JP">
              <a:ea typeface="MS PGothic" panose="020B0600070205080204" pitchFamily="34" charset="-128"/>
            </a:endParaRPr>
          </a:p>
        </p:txBody>
      </p:sp>
      <p:sp>
        <p:nvSpPr>
          <p:cNvPr id="7" name="Rectangle 6">
            <a:extLst>
              <a:ext uri="{FF2B5EF4-FFF2-40B4-BE49-F238E27FC236}">
                <a16:creationId xmlns:a16="http://schemas.microsoft.com/office/drawing/2014/main" id="{8B5EEED0-12F9-D149-BFCD-19C7B7ABBA58}"/>
              </a:ext>
            </a:extLst>
          </p:cNvPr>
          <p:cNvSpPr/>
          <p:nvPr/>
        </p:nvSpPr>
        <p:spPr>
          <a:xfrm>
            <a:off x="533399" y="2860151"/>
            <a:ext cx="5055751" cy="1490662"/>
          </a:xfrm>
          <a:prstGeom prst="rect">
            <a:avLst/>
          </a:prstGeom>
          <a:solidFill>
            <a:schemeClr val="bg2">
              <a:lumMod val="9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1" lang="ja-JP" altLang="en-US" sz="1800" b="0" i="0" u="none" strike="noStrike" kern="1200" cap="none" spc="0" normalizeH="0" baseline="0" noProof="0">
              <a:ln>
                <a:noFill/>
              </a:ln>
              <a:solidFill>
                <a:srgbClr val="005073"/>
              </a:solidFill>
              <a:effectLst/>
              <a:uLnTx/>
              <a:uFillTx/>
              <a:ea typeface="MS PGothic" panose="020B0600070205080204" pitchFamily="34" charset="-128"/>
            </a:endParaRPr>
          </a:p>
        </p:txBody>
      </p:sp>
      <p:sp>
        <p:nvSpPr>
          <p:cNvPr id="8" name="Rectangle 5">
            <a:extLst>
              <a:ext uri="{FF2B5EF4-FFF2-40B4-BE49-F238E27FC236}">
                <a16:creationId xmlns:a16="http://schemas.microsoft.com/office/drawing/2014/main" id="{605495C8-C5DB-684F-8982-1ABBB8E107ED}"/>
              </a:ext>
            </a:extLst>
          </p:cNvPr>
          <p:cNvSpPr/>
          <p:nvPr/>
        </p:nvSpPr>
        <p:spPr>
          <a:xfrm>
            <a:off x="6050501" y="2859291"/>
            <a:ext cx="2598198" cy="1491523"/>
          </a:xfrm>
          <a:prstGeom prst="rect">
            <a:avLst/>
          </a:prstGeom>
          <a:solidFill>
            <a:schemeClr val="bg2">
              <a:lumMod val="95000"/>
            </a:schemeClr>
          </a:solidFill>
          <a:ln w="9525" cap="flat" cmpd="sng" algn="ctr">
            <a:noFill/>
            <a:prstDash val="solid"/>
          </a:ln>
          <a:effectLst/>
        </p:spPr>
        <p:txBody>
          <a:bodyPr lIns="68580" tIns="34290" rIns="68580" bIns="34290" rtlCol="0" anchor="ctr"/>
          <a:lstStyle/>
          <a:p>
            <a:pPr marL="0" marR="0" lvl="0" indent="0" algn="ctr" defTabSz="685766" rtl="0" eaLnBrk="0" fontAlgn="base" latinLnBrk="0" hangingPunct="0">
              <a:lnSpc>
                <a:spcPct val="100000"/>
              </a:lnSpc>
              <a:spcBef>
                <a:spcPct val="0"/>
              </a:spcBef>
              <a:spcAft>
                <a:spcPct val="0"/>
              </a:spcAft>
              <a:buClrTx/>
              <a:buSzTx/>
              <a:buFontTx/>
              <a:buNone/>
              <a:tabLst/>
              <a:defRPr/>
            </a:pPr>
            <a:endParaRPr kumimoji="0" lang="en-US" sz="1100" b="0" i="0" u="none" strike="noStrike" kern="0" cap="none" spc="0" normalizeH="0" baseline="0" noProof="0" err="1">
              <a:ln>
                <a:noFill/>
              </a:ln>
              <a:solidFill>
                <a:prstClr val="black"/>
              </a:solidFill>
              <a:effectLst/>
              <a:uLnTx/>
              <a:uFillTx/>
              <a:latin typeface="+mn-lt"/>
              <a:ea typeface="MS PGothic" panose="020B0600070205080204" pitchFamily="34" charset="-128"/>
              <a:cs typeface="MS PGothic" charset="-128"/>
            </a:endParaRPr>
          </a:p>
        </p:txBody>
      </p:sp>
      <p:sp>
        <p:nvSpPr>
          <p:cNvPr id="9" name="Rectangle 6">
            <a:extLst>
              <a:ext uri="{FF2B5EF4-FFF2-40B4-BE49-F238E27FC236}">
                <a16:creationId xmlns:a16="http://schemas.microsoft.com/office/drawing/2014/main" id="{01DDCD10-54BB-1C4C-A190-FB123F7F6387}"/>
              </a:ext>
            </a:extLst>
          </p:cNvPr>
          <p:cNvSpPr/>
          <p:nvPr/>
        </p:nvSpPr>
        <p:spPr>
          <a:xfrm>
            <a:off x="534228" y="1763203"/>
            <a:ext cx="2192698" cy="360949"/>
          </a:xfrm>
          <a:prstGeom prst="rect">
            <a:avLst/>
          </a:prstGeom>
          <a:solidFill>
            <a:schemeClr val="accent4"/>
          </a:solidFill>
          <a:ln w="34925" cap="rnd">
            <a:noFill/>
            <a:round/>
            <a:headEnd/>
            <a:tailEnd/>
          </a:ln>
          <a:effectLst/>
        </p:spPr>
        <p:txBody>
          <a:bodyPr vert="horz" wrap="square" lIns="0" tIns="0" rIns="0" bIns="0" numCol="1" anchor="ctr" anchorCtr="1" compatLnSpc="1">
            <a:prstTxWarp prst="textNoShape">
              <a:avLst/>
            </a:prstTxWarp>
          </a:bodyPr>
          <a:lstStyle/>
          <a:p>
            <a:pPr marL="0" marR="0" lvl="0" indent="0" algn="ctr" defTabSz="685098" rtl="0" eaLnBrk="0" fontAlgn="base" latinLnBrk="0" hangingPunct="0">
              <a:lnSpc>
                <a:spcPct val="100000"/>
              </a:lnSpc>
              <a:spcBef>
                <a:spcPct val="0"/>
              </a:spcBef>
              <a:spcAft>
                <a:spcPct val="0"/>
              </a:spcAft>
              <a:buClrTx/>
              <a:buSzTx/>
              <a:buFontTx/>
              <a:buNone/>
              <a:tabLst/>
              <a:defRPr/>
            </a:pPr>
            <a:r>
              <a:rPr kumimoji="0" lang="ja-JP" altLang="en-US" sz="1600" b="0" i="0" u="none" strike="noStrike" kern="1200" cap="none" spc="0" normalizeH="0" baseline="0" noProof="0">
                <a:ln>
                  <a:noFill/>
                </a:ln>
                <a:solidFill>
                  <a:prstClr val="white"/>
                </a:solidFill>
                <a:effectLst/>
                <a:uLnTx/>
                <a:uFillTx/>
                <a:latin typeface="+mn-lt"/>
                <a:ea typeface="MS PGothic" panose="020B0600070205080204" pitchFamily="34" charset="-128"/>
                <a:cs typeface="MS PGothic" charset="-128"/>
              </a:rPr>
              <a:t>従来のライセンス体系</a:t>
            </a:r>
            <a:endParaRPr kumimoji="0" lang="en-US" altLang="ja-JP" sz="1600" b="0" i="0" u="none" strike="noStrike" kern="1200" cap="none" spc="0" normalizeH="0" baseline="0" noProof="0">
              <a:ln>
                <a:noFill/>
              </a:ln>
              <a:solidFill>
                <a:srgbClr val="FF0000"/>
              </a:solidFill>
              <a:effectLst/>
              <a:uLnTx/>
              <a:uFillTx/>
              <a:latin typeface="+mn-lt"/>
              <a:ea typeface="MS PGothic" panose="020B0600070205080204" pitchFamily="34" charset="-128"/>
              <a:cs typeface="MS PGothic" charset="-128"/>
            </a:endParaRPr>
          </a:p>
        </p:txBody>
      </p:sp>
      <p:sp>
        <p:nvSpPr>
          <p:cNvPr id="10" name="Can 2">
            <a:extLst>
              <a:ext uri="{FF2B5EF4-FFF2-40B4-BE49-F238E27FC236}">
                <a16:creationId xmlns:a16="http://schemas.microsoft.com/office/drawing/2014/main" id="{4BE0BCC6-7123-2940-AE20-9560B205A601}"/>
              </a:ext>
            </a:extLst>
          </p:cNvPr>
          <p:cNvSpPr/>
          <p:nvPr/>
        </p:nvSpPr>
        <p:spPr>
          <a:xfrm>
            <a:off x="714534" y="3879040"/>
            <a:ext cx="1779029" cy="380769"/>
          </a:xfrm>
          <a:prstGeom prst="rect">
            <a:avLst/>
          </a:prstGeom>
          <a:solidFill>
            <a:schemeClr val="accent4"/>
          </a:solidFill>
          <a:ln w="9525" cap="flat" cmpd="sng" algn="ctr">
            <a:noFill/>
            <a:prstDash val="solid"/>
          </a:ln>
          <a:effectLst/>
        </p:spPr>
        <p:txBody>
          <a:bodyPr rtlCol="0" anchor="ctr"/>
          <a:lstStyle/>
          <a:p>
            <a:pPr marL="0" marR="0" lvl="0" indent="0" algn="ctr" defTabSz="685766"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prstClr val="white"/>
                </a:solidFill>
                <a:effectLst/>
                <a:uLnTx/>
                <a:uFillTx/>
                <a:latin typeface="+mn-lt"/>
                <a:ea typeface="MS PGothic" panose="020B0600070205080204" pitchFamily="34" charset="-128"/>
                <a:cs typeface="MS PGothic" charset="-128"/>
              </a:rPr>
              <a:t>LAN Base</a:t>
            </a:r>
          </a:p>
        </p:txBody>
      </p:sp>
      <p:sp>
        <p:nvSpPr>
          <p:cNvPr id="11" name="Right Arrow 10">
            <a:extLst>
              <a:ext uri="{FF2B5EF4-FFF2-40B4-BE49-F238E27FC236}">
                <a16:creationId xmlns:a16="http://schemas.microsoft.com/office/drawing/2014/main" id="{F2E8DA33-3EB8-1C4D-95B7-8ED1E3BD2839}"/>
              </a:ext>
            </a:extLst>
          </p:cNvPr>
          <p:cNvSpPr/>
          <p:nvPr/>
        </p:nvSpPr>
        <p:spPr>
          <a:xfrm>
            <a:off x="2618978" y="3135758"/>
            <a:ext cx="576407" cy="895398"/>
          </a:xfrm>
          <a:prstGeom prst="rightArrow">
            <a:avLst/>
          </a:prstGeom>
          <a:solidFill>
            <a:schemeClr val="bg1"/>
          </a:solidFill>
          <a:ln w="9525" cap="flat" cmpd="sng" algn="ctr">
            <a:noFill/>
            <a:prstDash val="solid"/>
          </a:ln>
          <a:effectLst/>
        </p:spPr>
        <p:txBody>
          <a:bodyPr rtlCol="0" anchor="ctr"/>
          <a:lstStyle/>
          <a:p>
            <a:pPr marL="0" marR="0" lvl="0" indent="0" algn="ctr" defTabSz="685766" rtl="0" eaLnBrk="0" fontAlgn="base" latinLnBrk="0" hangingPunct="0">
              <a:lnSpc>
                <a:spcPct val="100000"/>
              </a:lnSpc>
              <a:spcBef>
                <a:spcPct val="0"/>
              </a:spcBef>
              <a:spcAft>
                <a:spcPct val="0"/>
              </a:spcAft>
              <a:buClrTx/>
              <a:buSzTx/>
              <a:buFontTx/>
              <a:buNone/>
              <a:tabLst/>
              <a:defRPr/>
            </a:pPr>
            <a:endParaRPr kumimoji="0" lang="en-US" sz="1400" b="0" i="0" u="none" strike="noStrike" kern="0" cap="none" spc="0" normalizeH="0" baseline="0" noProof="0" err="1">
              <a:ln>
                <a:noFill/>
              </a:ln>
              <a:solidFill>
                <a:prstClr val="black"/>
              </a:solidFill>
              <a:effectLst/>
              <a:uLnTx/>
              <a:uFillTx/>
              <a:latin typeface="+mn-lt"/>
              <a:ea typeface="MS PGothic" panose="020B0600070205080204" pitchFamily="34" charset="-128"/>
              <a:cs typeface="MS PGothic" charset="-128"/>
            </a:endParaRPr>
          </a:p>
        </p:txBody>
      </p:sp>
      <p:sp>
        <p:nvSpPr>
          <p:cNvPr id="12" name="Rectangle 13">
            <a:extLst>
              <a:ext uri="{FF2B5EF4-FFF2-40B4-BE49-F238E27FC236}">
                <a16:creationId xmlns:a16="http://schemas.microsoft.com/office/drawing/2014/main" id="{EFDE6FC2-C3C2-3041-9521-87296183C374}"/>
              </a:ext>
            </a:extLst>
          </p:cNvPr>
          <p:cNvSpPr/>
          <p:nvPr/>
        </p:nvSpPr>
        <p:spPr>
          <a:xfrm>
            <a:off x="3300958" y="1763203"/>
            <a:ext cx="5347740" cy="360949"/>
          </a:xfrm>
          <a:prstGeom prst="rect">
            <a:avLst/>
          </a:prstGeom>
          <a:solidFill>
            <a:schemeClr val="accent3"/>
          </a:solidFill>
          <a:ln w="34925" cap="rnd">
            <a:noFill/>
            <a:round/>
            <a:headEnd/>
            <a:tailEnd/>
          </a:ln>
          <a:effectLst/>
        </p:spPr>
        <p:txBody>
          <a:bodyPr vert="horz" wrap="square" lIns="0" tIns="0" rIns="0" bIns="0" numCol="1" anchor="ctr" anchorCtr="1" compatLnSpc="1">
            <a:prstTxWarp prst="textNoShape">
              <a:avLst/>
            </a:prstTxWarp>
          </a:bodyPr>
          <a:lstStyle/>
          <a:p>
            <a:pPr marL="0" marR="0" lvl="0" indent="0" algn="ctr" defTabSz="685098" rtl="0" eaLnBrk="0" fontAlgn="base" latinLnBrk="0" hangingPunct="0">
              <a:lnSpc>
                <a:spcPct val="100000"/>
              </a:lnSpc>
              <a:spcBef>
                <a:spcPct val="0"/>
              </a:spcBef>
              <a:spcAft>
                <a:spcPct val="0"/>
              </a:spcAft>
              <a:buClrTx/>
              <a:buSzTx/>
              <a:buFontTx/>
              <a:buNone/>
              <a:tabLst/>
              <a:defRPr/>
            </a:pPr>
            <a:r>
              <a:rPr kumimoji="0" lang="en-US" altLang="ja-JP" sz="1600" b="0" i="0" u="none" strike="noStrike" kern="1200" cap="none" spc="0" normalizeH="0" baseline="0" noProof="0">
                <a:ln>
                  <a:noFill/>
                </a:ln>
                <a:solidFill>
                  <a:prstClr val="white"/>
                </a:solidFill>
                <a:effectLst/>
                <a:uLnTx/>
                <a:uFillTx/>
                <a:latin typeface="+mn-lt"/>
                <a:ea typeface="MS PGothic" panose="020B0600070205080204" pitchFamily="34" charset="-128"/>
                <a:cs typeface="MS PGothic" charset="-128"/>
              </a:rPr>
              <a:t>Cisco Catalyst 9000</a:t>
            </a:r>
            <a:r>
              <a:rPr kumimoji="0" lang="ja-JP" altLang="en-US" sz="1600" b="0" i="0" u="none" strike="noStrike" kern="1200" cap="none" spc="0" normalizeH="0" baseline="0" noProof="0">
                <a:ln>
                  <a:noFill/>
                </a:ln>
                <a:solidFill>
                  <a:prstClr val="white"/>
                </a:solidFill>
                <a:effectLst/>
                <a:uLnTx/>
                <a:uFillTx/>
                <a:latin typeface="+mn-lt"/>
                <a:ea typeface="MS PGothic" panose="020B0600070205080204" pitchFamily="34" charset="-128"/>
                <a:cs typeface="MS PGothic" charset="-128"/>
              </a:rPr>
              <a:t> 新しいライセンス体系</a:t>
            </a:r>
            <a:endParaRPr kumimoji="0" lang="en-US" altLang="ja-JP" sz="1600" b="0" i="0" u="none" strike="noStrike" kern="1200" cap="none" spc="0" normalizeH="0" baseline="0" noProof="0">
              <a:ln>
                <a:noFill/>
              </a:ln>
              <a:solidFill>
                <a:srgbClr val="FF0000"/>
              </a:solidFill>
              <a:effectLst/>
              <a:uLnTx/>
              <a:uFillTx/>
              <a:latin typeface="+mn-lt"/>
              <a:ea typeface="MS PGothic" panose="020B0600070205080204" pitchFamily="34" charset="-128"/>
              <a:cs typeface="MS PGothic" charset="-128"/>
            </a:endParaRPr>
          </a:p>
        </p:txBody>
      </p:sp>
      <p:sp>
        <p:nvSpPr>
          <p:cNvPr id="13" name="Can 3">
            <a:extLst>
              <a:ext uri="{FF2B5EF4-FFF2-40B4-BE49-F238E27FC236}">
                <a16:creationId xmlns:a16="http://schemas.microsoft.com/office/drawing/2014/main" id="{033941D2-46AD-1A42-B2B1-8A72BCD3A01D}"/>
              </a:ext>
            </a:extLst>
          </p:cNvPr>
          <p:cNvSpPr/>
          <p:nvPr/>
        </p:nvSpPr>
        <p:spPr>
          <a:xfrm>
            <a:off x="714534" y="3443373"/>
            <a:ext cx="1779029" cy="380769"/>
          </a:xfrm>
          <a:prstGeom prst="rect">
            <a:avLst/>
          </a:prstGeom>
          <a:solidFill>
            <a:schemeClr val="accent4"/>
          </a:solidFill>
          <a:ln w="9525" cap="flat" cmpd="sng" algn="ctr">
            <a:noFill/>
            <a:prstDash val="solid"/>
          </a:ln>
          <a:effectLst/>
        </p:spPr>
        <p:txBody>
          <a:bodyPr rtlCol="0" anchor="ctr"/>
          <a:lstStyle/>
          <a:p>
            <a:pPr marL="0" marR="0" lvl="0" indent="0" algn="ctr" defTabSz="685766"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prstClr val="white"/>
                </a:solidFill>
                <a:effectLst/>
                <a:uLnTx/>
                <a:uFillTx/>
                <a:latin typeface="+mn-lt"/>
                <a:ea typeface="MS PGothic" panose="020B0600070205080204" pitchFamily="34" charset="-128"/>
                <a:cs typeface="MS PGothic" charset="-128"/>
              </a:rPr>
              <a:t>IP Base</a:t>
            </a:r>
            <a:endParaRPr kumimoji="0" lang="en-US" sz="1100" b="0" i="0" u="none" strike="noStrike" kern="0" cap="none" spc="0" normalizeH="0" baseline="0" noProof="0">
              <a:ln>
                <a:noFill/>
              </a:ln>
              <a:solidFill>
                <a:prstClr val="white"/>
              </a:solidFill>
              <a:effectLst/>
              <a:uLnTx/>
              <a:uFillTx/>
              <a:latin typeface="+mn-lt"/>
              <a:ea typeface="MS PGothic" panose="020B0600070205080204" pitchFamily="34" charset="-128"/>
              <a:cs typeface="MS PGothic" charset="-128"/>
            </a:endParaRPr>
          </a:p>
        </p:txBody>
      </p:sp>
      <p:sp>
        <p:nvSpPr>
          <p:cNvPr id="14" name="Can 4">
            <a:extLst>
              <a:ext uri="{FF2B5EF4-FFF2-40B4-BE49-F238E27FC236}">
                <a16:creationId xmlns:a16="http://schemas.microsoft.com/office/drawing/2014/main" id="{260C2A90-5B02-5F45-BA10-0C532D3B2D44}"/>
              </a:ext>
            </a:extLst>
          </p:cNvPr>
          <p:cNvSpPr/>
          <p:nvPr/>
        </p:nvSpPr>
        <p:spPr>
          <a:xfrm>
            <a:off x="714534" y="3007705"/>
            <a:ext cx="1779029" cy="380769"/>
          </a:xfrm>
          <a:prstGeom prst="rect">
            <a:avLst/>
          </a:prstGeom>
          <a:solidFill>
            <a:schemeClr val="accent4"/>
          </a:solidFill>
          <a:ln w="9525" cap="flat" cmpd="sng" algn="ctr">
            <a:noFill/>
            <a:prstDash val="solid"/>
          </a:ln>
          <a:effectLst/>
        </p:spPr>
        <p:txBody>
          <a:bodyPr rtlCol="0" anchor="ctr"/>
          <a:lstStyle/>
          <a:p>
            <a:pPr marL="0" marR="0" lvl="0" indent="0" algn="ctr" defTabSz="685766"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prstClr val="white"/>
                </a:solidFill>
                <a:effectLst/>
                <a:uLnTx/>
                <a:uFillTx/>
                <a:latin typeface="+mn-lt"/>
                <a:ea typeface="MS PGothic" panose="020B0600070205080204" pitchFamily="34" charset="-128"/>
                <a:cs typeface="MS PGothic" charset="-128"/>
              </a:rPr>
              <a:t>IP Services</a:t>
            </a:r>
          </a:p>
        </p:txBody>
      </p:sp>
      <p:sp>
        <p:nvSpPr>
          <p:cNvPr id="15" name="Can 2">
            <a:extLst>
              <a:ext uri="{FF2B5EF4-FFF2-40B4-BE49-F238E27FC236}">
                <a16:creationId xmlns:a16="http://schemas.microsoft.com/office/drawing/2014/main" id="{DF81B7AB-6782-474D-85FA-D7A9A34233E1}"/>
              </a:ext>
            </a:extLst>
          </p:cNvPr>
          <p:cNvSpPr/>
          <p:nvPr/>
        </p:nvSpPr>
        <p:spPr>
          <a:xfrm>
            <a:off x="3300959" y="3694289"/>
            <a:ext cx="2142578" cy="571494"/>
          </a:xfrm>
          <a:prstGeom prst="rect">
            <a:avLst/>
          </a:prstGeom>
          <a:solidFill>
            <a:schemeClr val="accent2"/>
          </a:solidFill>
          <a:ln w="9525" cap="flat" cmpd="sng" algn="ctr">
            <a:noFill/>
            <a:prstDash val="solid"/>
          </a:ln>
          <a:effectLst/>
        </p:spPr>
        <p:txBody>
          <a:bodyPr rtlCol="0" anchor="ctr"/>
          <a:lstStyle/>
          <a:p>
            <a:pPr marL="0" marR="0" lvl="0" indent="0" algn="ctr" defTabSz="685766" rtl="0" eaLnBrk="0" fontAlgn="base" latinLnBrk="0" hangingPunct="0">
              <a:lnSpc>
                <a:spcPct val="100000"/>
              </a:lnSpc>
              <a:spcBef>
                <a:spcPct val="0"/>
              </a:spcBef>
              <a:spcAft>
                <a:spcPct val="0"/>
              </a:spcAft>
              <a:buClrTx/>
              <a:buSzTx/>
              <a:buFontTx/>
              <a:buNone/>
              <a:tabLst/>
              <a:defRPr/>
            </a:pPr>
            <a:r>
              <a:rPr kumimoji="0" lang="en-US" altLang="ja-JP" sz="1600" b="0" i="0" u="none" strike="noStrike" kern="0" cap="none" spc="0" normalizeH="0" baseline="0" noProof="0">
                <a:ln>
                  <a:noFill/>
                </a:ln>
                <a:solidFill>
                  <a:prstClr val="white"/>
                </a:solidFill>
                <a:effectLst/>
                <a:uLnTx/>
                <a:uFillTx/>
                <a:latin typeface="+mn-lt"/>
                <a:ea typeface="MS PGothic" panose="020B0600070205080204" pitchFamily="34" charset="-128"/>
                <a:cs typeface="MS PGothic" charset="-128"/>
              </a:rPr>
              <a:t>Network</a:t>
            </a:r>
          </a:p>
          <a:p>
            <a:pPr marL="0" marR="0" lvl="0" indent="0" algn="ctr" defTabSz="685766" rtl="0" eaLnBrk="0" fontAlgn="base" latinLnBrk="0" hangingPunct="0">
              <a:lnSpc>
                <a:spcPct val="100000"/>
              </a:lnSpc>
              <a:spcBef>
                <a:spcPct val="0"/>
              </a:spcBef>
              <a:spcAft>
                <a:spcPct val="0"/>
              </a:spcAft>
              <a:buClrTx/>
              <a:buSzTx/>
              <a:buFontTx/>
              <a:buNone/>
              <a:tabLst/>
              <a:defRPr/>
            </a:pPr>
            <a:r>
              <a:rPr kumimoji="0" lang="en-US" altLang="ja-JP" sz="1600" b="0" i="0" u="none" strike="noStrike" kern="0" cap="none" spc="0" normalizeH="0" baseline="0" noProof="0">
                <a:ln>
                  <a:noFill/>
                </a:ln>
                <a:solidFill>
                  <a:srgbClr val="FFFFFF"/>
                </a:solidFill>
                <a:effectLst/>
                <a:uLnTx/>
                <a:uFillTx/>
                <a:latin typeface="+mn-lt"/>
                <a:ea typeface="MS PGothic" panose="020B0600070205080204" pitchFamily="34" charset="-128"/>
                <a:cs typeface="MS PGothic" charset="-128"/>
              </a:rPr>
              <a:t>Essentials</a:t>
            </a:r>
          </a:p>
        </p:txBody>
      </p:sp>
      <p:sp>
        <p:nvSpPr>
          <p:cNvPr id="16" name="Can 4">
            <a:extLst>
              <a:ext uri="{FF2B5EF4-FFF2-40B4-BE49-F238E27FC236}">
                <a16:creationId xmlns:a16="http://schemas.microsoft.com/office/drawing/2014/main" id="{2C29D4AF-8028-4245-A1AA-BF2D7A5BA963}"/>
              </a:ext>
            </a:extLst>
          </p:cNvPr>
          <p:cNvSpPr/>
          <p:nvPr/>
        </p:nvSpPr>
        <p:spPr>
          <a:xfrm>
            <a:off x="3300959" y="3005394"/>
            <a:ext cx="2142578" cy="571494"/>
          </a:xfrm>
          <a:prstGeom prst="rect">
            <a:avLst/>
          </a:prstGeom>
          <a:solidFill>
            <a:schemeClr val="accent1"/>
          </a:solidFill>
          <a:ln w="9525" cap="flat" cmpd="sng" algn="ctr">
            <a:noFill/>
            <a:prstDash val="solid"/>
          </a:ln>
          <a:effectLst/>
        </p:spPr>
        <p:txBody>
          <a:bodyPr rtlCol="0" anchor="ctr"/>
          <a:lstStyle/>
          <a:p>
            <a:pPr marL="0" marR="0" lvl="0" indent="0" algn="ctr" defTabSz="685766" rtl="0" eaLnBrk="0" fontAlgn="base" latinLnBrk="0" hangingPunct="0">
              <a:lnSpc>
                <a:spcPct val="100000"/>
              </a:lnSpc>
              <a:spcBef>
                <a:spcPct val="0"/>
              </a:spcBef>
              <a:spcAft>
                <a:spcPct val="0"/>
              </a:spcAft>
              <a:buClrTx/>
              <a:buSzTx/>
              <a:buFontTx/>
              <a:buNone/>
              <a:tabLst/>
              <a:defRPr/>
            </a:pPr>
            <a:r>
              <a:rPr kumimoji="0" lang="en-US" altLang="ja-JP" sz="1600" b="0" i="0" u="none" strike="noStrike" kern="0" cap="none" spc="0" normalizeH="0" baseline="0" noProof="0">
                <a:ln>
                  <a:noFill/>
                </a:ln>
                <a:solidFill>
                  <a:prstClr val="white"/>
                </a:solidFill>
                <a:effectLst/>
                <a:uLnTx/>
                <a:uFillTx/>
                <a:latin typeface="+mn-lt"/>
                <a:ea typeface="MS PGothic" panose="020B0600070205080204" pitchFamily="34" charset="-128"/>
                <a:cs typeface="MS PGothic" charset="-128"/>
              </a:rPr>
              <a:t>Network</a:t>
            </a:r>
          </a:p>
          <a:p>
            <a:pPr marL="0" marR="0" lvl="0" indent="0" algn="ctr" defTabSz="685766" rtl="0" eaLnBrk="0" fontAlgn="base" latinLnBrk="0" hangingPunct="0">
              <a:lnSpc>
                <a:spcPct val="100000"/>
              </a:lnSpc>
              <a:spcBef>
                <a:spcPct val="0"/>
              </a:spcBef>
              <a:spcAft>
                <a:spcPct val="0"/>
              </a:spcAft>
              <a:buClrTx/>
              <a:buSzTx/>
              <a:buFontTx/>
              <a:buNone/>
              <a:tabLst/>
              <a:defRPr/>
            </a:pPr>
            <a:r>
              <a:rPr kumimoji="0" lang="en-US" altLang="ja-JP" sz="1600" b="0" i="0" u="none" strike="noStrike" kern="0" cap="none" spc="0" normalizeH="0" baseline="0" noProof="0">
                <a:ln>
                  <a:noFill/>
                </a:ln>
                <a:solidFill>
                  <a:srgbClr val="FFFFFF"/>
                </a:solidFill>
                <a:effectLst/>
                <a:uLnTx/>
                <a:uFillTx/>
                <a:latin typeface="+mn-lt"/>
                <a:ea typeface="MS PGothic" panose="020B0600070205080204" pitchFamily="34" charset="-128"/>
                <a:cs typeface="MS PGothic" charset="-128"/>
              </a:rPr>
              <a:t>Advantage</a:t>
            </a:r>
          </a:p>
        </p:txBody>
      </p:sp>
      <p:sp>
        <p:nvSpPr>
          <p:cNvPr id="17" name="正方形/長方形 16">
            <a:extLst>
              <a:ext uri="{FF2B5EF4-FFF2-40B4-BE49-F238E27FC236}">
                <a16:creationId xmlns:a16="http://schemas.microsoft.com/office/drawing/2014/main" id="{6D965B74-D402-274C-81CF-A013CB50CFD8}"/>
              </a:ext>
            </a:extLst>
          </p:cNvPr>
          <p:cNvSpPr/>
          <p:nvPr/>
        </p:nvSpPr>
        <p:spPr>
          <a:xfrm>
            <a:off x="669658" y="2478276"/>
            <a:ext cx="2082621" cy="369332"/>
          </a:xfrm>
          <a:prstGeom prst="rect">
            <a:avLst/>
          </a:prstGeom>
        </p:spPr>
        <p:txBody>
          <a:bodyPr wrap="square">
            <a:spAutoFit/>
          </a:bodyPr>
          <a:lstStyle/>
          <a:p>
            <a:pPr marL="0" marR="0" lvl="0" indent="0" algn="ctr" defTabSz="685766" rtl="0" eaLnBrk="0" fontAlgn="base" latinLnBrk="0" hangingPunct="0">
              <a:lnSpc>
                <a:spcPct val="100000"/>
              </a:lnSpc>
              <a:spcBef>
                <a:spcPct val="0"/>
              </a:spcBef>
              <a:spcAft>
                <a:spcPct val="0"/>
              </a:spcAft>
              <a:buClrTx/>
              <a:buSzTx/>
              <a:buFontTx/>
              <a:buNone/>
              <a:tabLst/>
              <a:defRPr/>
            </a:pPr>
            <a:r>
              <a:rPr kumimoji="0" lang="en-US" altLang="ja-JP" sz="1800" b="0" i="0" u="none" strike="noStrike" kern="1200" cap="none" spc="0" normalizeH="0" baseline="0" noProof="0">
                <a:ln>
                  <a:noFill/>
                </a:ln>
                <a:solidFill>
                  <a:prstClr val="black"/>
                </a:solidFill>
                <a:effectLst/>
                <a:uLnTx/>
                <a:uFillTx/>
                <a:latin typeface="+mn-lt"/>
                <a:ea typeface="MS PGothic" panose="020B0600070205080204" pitchFamily="34" charset="-128"/>
                <a:cs typeface="MS PGothic" charset="-128"/>
              </a:rPr>
              <a:t>Perpetual</a:t>
            </a:r>
            <a:r>
              <a:rPr kumimoji="0" lang="ja-JP" altLang="en-US" sz="1800" b="0" i="0" u="none" strike="noStrike" kern="1200" cap="none" spc="0" normalizeH="0" baseline="0" noProof="0">
                <a:ln>
                  <a:noFill/>
                </a:ln>
                <a:solidFill>
                  <a:prstClr val="black"/>
                </a:solidFill>
                <a:effectLst/>
                <a:uLnTx/>
                <a:uFillTx/>
                <a:latin typeface="+mn-lt"/>
                <a:ea typeface="MS PGothic" panose="020B0600070205080204" pitchFamily="34" charset="-128"/>
                <a:cs typeface="MS PGothic" charset="-128"/>
              </a:rPr>
              <a:t> </a:t>
            </a:r>
            <a:r>
              <a:rPr kumimoji="0" lang="en-US" altLang="ja-JP" sz="1800" b="0" i="0" u="none" strike="noStrike" kern="1200" cap="none" spc="0" normalizeH="0" baseline="0" noProof="0">
                <a:ln>
                  <a:noFill/>
                </a:ln>
                <a:solidFill>
                  <a:prstClr val="black"/>
                </a:solidFill>
                <a:effectLst/>
                <a:uLnTx/>
                <a:uFillTx/>
                <a:latin typeface="+mn-lt"/>
                <a:ea typeface="MS PGothic" panose="020B0600070205080204" pitchFamily="34" charset="-128"/>
                <a:cs typeface="MS PGothic" charset="-128"/>
              </a:rPr>
              <a:t>(</a:t>
            </a:r>
            <a:r>
              <a:rPr kumimoji="0" lang="ja-JP" altLang="en-US" sz="1800" b="0" i="0" u="none" strike="noStrike" kern="1200" cap="none" spc="0" normalizeH="0" baseline="0" noProof="0">
                <a:ln>
                  <a:noFill/>
                </a:ln>
                <a:solidFill>
                  <a:prstClr val="black"/>
                </a:solidFill>
                <a:effectLst/>
                <a:uLnTx/>
                <a:uFillTx/>
                <a:latin typeface="+mn-lt"/>
                <a:ea typeface="MS PGothic" panose="020B0600070205080204" pitchFamily="34" charset="-128"/>
                <a:cs typeface="MS PGothic" charset="-128"/>
              </a:rPr>
              <a:t>無期限</a:t>
            </a:r>
            <a:r>
              <a:rPr kumimoji="0" lang="en-US" altLang="ja-JP" sz="1800" b="0" i="0" u="none" strike="noStrike" kern="1200" cap="none" spc="0" normalizeH="0" baseline="0" noProof="0">
                <a:ln>
                  <a:noFill/>
                </a:ln>
                <a:solidFill>
                  <a:prstClr val="black"/>
                </a:solidFill>
                <a:effectLst/>
                <a:uLnTx/>
                <a:uFillTx/>
                <a:latin typeface="+mn-lt"/>
                <a:ea typeface="MS PGothic" panose="020B0600070205080204" pitchFamily="34" charset="-128"/>
                <a:cs typeface="MS PGothic" charset="-128"/>
              </a:rPr>
              <a:t>)</a:t>
            </a:r>
          </a:p>
        </p:txBody>
      </p:sp>
      <p:sp>
        <p:nvSpPr>
          <p:cNvPr id="18" name="正方形/長方形 17">
            <a:extLst>
              <a:ext uri="{FF2B5EF4-FFF2-40B4-BE49-F238E27FC236}">
                <a16:creationId xmlns:a16="http://schemas.microsoft.com/office/drawing/2014/main" id="{E55B0200-F458-B944-A063-F35AB6900004}"/>
              </a:ext>
            </a:extLst>
          </p:cNvPr>
          <p:cNvSpPr/>
          <p:nvPr/>
        </p:nvSpPr>
        <p:spPr>
          <a:xfrm>
            <a:off x="3300958" y="2201277"/>
            <a:ext cx="2206478" cy="646331"/>
          </a:xfrm>
          <a:prstGeom prst="rect">
            <a:avLst/>
          </a:prstGeom>
        </p:spPr>
        <p:txBody>
          <a:bodyPr wrap="square">
            <a:spAutoFit/>
          </a:bodyPr>
          <a:lstStyle/>
          <a:p>
            <a:pPr marL="0" marR="0" lvl="0" indent="0" algn="l" defTabSz="685766" rtl="0" eaLnBrk="0" fontAlgn="base" latinLnBrk="0" hangingPunct="0">
              <a:lnSpc>
                <a:spcPct val="100000"/>
              </a:lnSpc>
              <a:spcBef>
                <a:spcPct val="0"/>
              </a:spcBef>
              <a:spcAft>
                <a:spcPct val="0"/>
              </a:spcAft>
              <a:buClrTx/>
              <a:buSzTx/>
              <a:buFontTx/>
              <a:buNone/>
              <a:tabLst/>
              <a:defRPr/>
            </a:pPr>
            <a:r>
              <a:rPr kumimoji="0" lang="en-US" altLang="ja-JP" sz="1800" b="0" i="0" u="none" strike="noStrike" kern="1200" cap="none" spc="0" normalizeH="0" baseline="0" noProof="0">
                <a:ln>
                  <a:noFill/>
                </a:ln>
                <a:solidFill>
                  <a:srgbClr val="005073"/>
                </a:solidFill>
                <a:effectLst/>
                <a:uLnTx/>
                <a:uFillTx/>
                <a:latin typeface="+mn-lt"/>
                <a:ea typeface="MS PGothic" panose="020B0600070205080204" pitchFamily="34" charset="-128"/>
                <a:cs typeface="MS PGothic" charset="-128"/>
              </a:rPr>
              <a:t>Network</a:t>
            </a:r>
            <a:r>
              <a:rPr kumimoji="0" lang="ja-JP" altLang="en-US" sz="1800" b="0" i="0" u="none" strike="noStrike" kern="1200" cap="none" spc="0" normalizeH="0" baseline="0" noProof="0">
                <a:ln>
                  <a:noFill/>
                </a:ln>
                <a:solidFill>
                  <a:srgbClr val="005073"/>
                </a:solidFill>
                <a:effectLst/>
                <a:uLnTx/>
                <a:uFillTx/>
                <a:latin typeface="+mn-lt"/>
                <a:ea typeface="MS PGothic" panose="020B0600070205080204" pitchFamily="34" charset="-128"/>
                <a:cs typeface="MS PGothic" charset="-128"/>
              </a:rPr>
              <a:t> ライセンス</a:t>
            </a:r>
            <a:endParaRPr kumimoji="0" lang="en-US" altLang="ja-JP" sz="1800" b="0" i="0" u="none" strike="noStrike" kern="1200" cap="none" spc="0" normalizeH="0" baseline="0" noProof="0">
              <a:ln>
                <a:noFill/>
              </a:ln>
              <a:solidFill>
                <a:srgbClr val="005073"/>
              </a:solidFill>
              <a:effectLst/>
              <a:uLnTx/>
              <a:uFillTx/>
              <a:latin typeface="+mn-lt"/>
              <a:ea typeface="MS PGothic" panose="020B0600070205080204" pitchFamily="34" charset="-128"/>
              <a:cs typeface="MS PGothic" charset="-128"/>
            </a:endParaRPr>
          </a:p>
          <a:p>
            <a:pPr marL="0" marR="0" lvl="0" indent="0" algn="l" defTabSz="685766" rtl="0" eaLnBrk="0" fontAlgn="base" latinLnBrk="0" hangingPunct="0">
              <a:lnSpc>
                <a:spcPct val="100000"/>
              </a:lnSpc>
              <a:spcBef>
                <a:spcPct val="0"/>
              </a:spcBef>
              <a:spcAft>
                <a:spcPct val="0"/>
              </a:spcAft>
              <a:buClrTx/>
              <a:buSzTx/>
              <a:buFontTx/>
              <a:buNone/>
              <a:tabLst/>
              <a:defRPr/>
            </a:pPr>
            <a:r>
              <a:rPr kumimoji="0" lang="en-US" altLang="ja-JP" sz="1800" b="0" i="0" u="none" strike="noStrike" kern="1200" cap="none" spc="0" normalizeH="0" baseline="0" noProof="0">
                <a:ln>
                  <a:noFill/>
                </a:ln>
                <a:solidFill>
                  <a:prstClr val="black"/>
                </a:solidFill>
                <a:effectLst/>
                <a:uLnTx/>
                <a:uFillTx/>
                <a:latin typeface="+mn-lt"/>
                <a:ea typeface="MS PGothic" panose="020B0600070205080204" pitchFamily="34" charset="-128"/>
                <a:cs typeface="MS PGothic" charset="-128"/>
              </a:rPr>
              <a:t>Perpetual</a:t>
            </a:r>
            <a:r>
              <a:rPr kumimoji="0" lang="ja-JP" altLang="en-US" sz="1800" b="0" i="0" u="none" strike="noStrike" kern="1200" cap="none" spc="0" normalizeH="0" baseline="0" noProof="0">
                <a:ln>
                  <a:noFill/>
                </a:ln>
                <a:solidFill>
                  <a:prstClr val="black"/>
                </a:solidFill>
                <a:effectLst/>
                <a:uLnTx/>
                <a:uFillTx/>
                <a:latin typeface="+mn-lt"/>
                <a:ea typeface="MS PGothic" panose="020B0600070205080204" pitchFamily="34" charset="-128"/>
                <a:cs typeface="MS PGothic" charset="-128"/>
              </a:rPr>
              <a:t> </a:t>
            </a:r>
            <a:r>
              <a:rPr kumimoji="0" lang="en-US" altLang="ja-JP" sz="1800" b="0" i="0" u="none" strike="noStrike" kern="1200" cap="none" spc="0" normalizeH="0" baseline="0" noProof="0">
                <a:ln>
                  <a:noFill/>
                </a:ln>
                <a:solidFill>
                  <a:prstClr val="black"/>
                </a:solidFill>
                <a:effectLst/>
                <a:uLnTx/>
                <a:uFillTx/>
                <a:latin typeface="+mn-lt"/>
                <a:ea typeface="MS PGothic" panose="020B0600070205080204" pitchFamily="34" charset="-128"/>
                <a:cs typeface="MS PGothic" charset="-128"/>
              </a:rPr>
              <a:t>(</a:t>
            </a:r>
            <a:r>
              <a:rPr kumimoji="0" lang="ja-JP" altLang="en-US" sz="1800" b="0" i="0" u="none" strike="noStrike" kern="1200" cap="none" spc="0" normalizeH="0" baseline="0" noProof="0">
                <a:ln>
                  <a:noFill/>
                </a:ln>
                <a:solidFill>
                  <a:prstClr val="black"/>
                </a:solidFill>
                <a:effectLst/>
                <a:uLnTx/>
                <a:uFillTx/>
                <a:latin typeface="+mn-lt"/>
                <a:ea typeface="MS PGothic" panose="020B0600070205080204" pitchFamily="34" charset="-128"/>
                <a:cs typeface="MS PGothic" charset="-128"/>
              </a:rPr>
              <a:t>無期限</a:t>
            </a:r>
            <a:r>
              <a:rPr kumimoji="0" lang="en-US" altLang="ja-JP" sz="1800" b="0" i="0" u="none" strike="noStrike" kern="1200" cap="none" spc="0" normalizeH="0" baseline="0" noProof="0">
                <a:ln>
                  <a:noFill/>
                </a:ln>
                <a:solidFill>
                  <a:prstClr val="black"/>
                </a:solidFill>
                <a:effectLst/>
                <a:uLnTx/>
                <a:uFillTx/>
                <a:latin typeface="+mn-lt"/>
                <a:ea typeface="MS PGothic" panose="020B0600070205080204" pitchFamily="34" charset="-128"/>
                <a:cs typeface="MS PGothic" charset="-128"/>
              </a:rPr>
              <a:t>)</a:t>
            </a:r>
          </a:p>
        </p:txBody>
      </p:sp>
      <p:sp>
        <p:nvSpPr>
          <p:cNvPr id="19" name="Can 2">
            <a:extLst>
              <a:ext uri="{FF2B5EF4-FFF2-40B4-BE49-F238E27FC236}">
                <a16:creationId xmlns:a16="http://schemas.microsoft.com/office/drawing/2014/main" id="{63B1C85F-BA2F-FB42-AED6-7AF2843333B2}"/>
              </a:ext>
            </a:extLst>
          </p:cNvPr>
          <p:cNvSpPr/>
          <p:nvPr/>
        </p:nvSpPr>
        <p:spPr>
          <a:xfrm>
            <a:off x="6210299" y="3694290"/>
            <a:ext cx="2289344" cy="568011"/>
          </a:xfrm>
          <a:prstGeom prst="rect">
            <a:avLst/>
          </a:prstGeom>
          <a:solidFill>
            <a:schemeClr val="accent2"/>
          </a:solidFill>
          <a:ln w="9525" cap="flat" cmpd="sng" algn="ctr">
            <a:noFill/>
            <a:prstDash val="solid"/>
          </a:ln>
          <a:effectLst/>
        </p:spPr>
        <p:txBody>
          <a:bodyPr rtlCol="0" anchor="ctr"/>
          <a:lstStyle/>
          <a:p>
            <a:pPr marL="0" marR="0" lvl="0" indent="0" algn="ctr" defTabSz="685766" rtl="0" eaLnBrk="0" fontAlgn="base" latinLnBrk="0" hangingPunct="0">
              <a:lnSpc>
                <a:spcPct val="100000"/>
              </a:lnSpc>
              <a:spcBef>
                <a:spcPct val="0"/>
              </a:spcBef>
              <a:spcAft>
                <a:spcPct val="0"/>
              </a:spcAft>
              <a:buClrTx/>
              <a:buSzTx/>
              <a:buFontTx/>
              <a:buNone/>
              <a:tabLst/>
              <a:defRPr/>
            </a:pPr>
            <a:r>
              <a:rPr kumimoji="0" lang="en-US" altLang="ja-JP" sz="1600" b="0" i="0" u="none" strike="noStrike" kern="0" cap="none" spc="0" normalizeH="0" baseline="0" noProof="0">
                <a:ln>
                  <a:noFill/>
                </a:ln>
                <a:solidFill>
                  <a:prstClr val="white"/>
                </a:solidFill>
                <a:effectLst/>
                <a:uLnTx/>
                <a:uFillTx/>
                <a:latin typeface="+mn-lt"/>
                <a:ea typeface="MS PGothic" panose="020B0600070205080204" pitchFamily="34" charset="-128"/>
                <a:cs typeface="MS PGothic" charset="-128"/>
              </a:rPr>
              <a:t>Cisco DNA</a:t>
            </a:r>
          </a:p>
          <a:p>
            <a:pPr marL="0" marR="0" lvl="0" indent="0" algn="ctr" defTabSz="685766" rtl="0" eaLnBrk="0" fontAlgn="base" latinLnBrk="0" hangingPunct="0">
              <a:lnSpc>
                <a:spcPct val="100000"/>
              </a:lnSpc>
              <a:spcBef>
                <a:spcPct val="0"/>
              </a:spcBef>
              <a:spcAft>
                <a:spcPct val="0"/>
              </a:spcAft>
              <a:buClrTx/>
              <a:buSzTx/>
              <a:buFontTx/>
              <a:buNone/>
              <a:tabLst/>
              <a:defRPr/>
            </a:pPr>
            <a:r>
              <a:rPr kumimoji="0" lang="en-US" altLang="ja-JP" sz="1600" b="0" i="0" u="none" strike="noStrike" kern="0" cap="none" spc="0" normalizeH="0" baseline="0" noProof="0">
                <a:ln>
                  <a:noFill/>
                </a:ln>
                <a:solidFill>
                  <a:srgbClr val="FFFFFF"/>
                </a:solidFill>
                <a:effectLst/>
                <a:uLnTx/>
                <a:uFillTx/>
                <a:latin typeface="+mn-lt"/>
                <a:ea typeface="MS PGothic" panose="020B0600070205080204" pitchFamily="34" charset="-128"/>
                <a:cs typeface="MS PGothic" charset="-128"/>
              </a:rPr>
              <a:t>Essentials</a:t>
            </a:r>
          </a:p>
        </p:txBody>
      </p:sp>
      <p:sp>
        <p:nvSpPr>
          <p:cNvPr id="20" name="Can 4">
            <a:extLst>
              <a:ext uri="{FF2B5EF4-FFF2-40B4-BE49-F238E27FC236}">
                <a16:creationId xmlns:a16="http://schemas.microsoft.com/office/drawing/2014/main" id="{02A9CAA4-6BD6-5944-AC64-D961182D4986}"/>
              </a:ext>
            </a:extLst>
          </p:cNvPr>
          <p:cNvSpPr/>
          <p:nvPr/>
        </p:nvSpPr>
        <p:spPr>
          <a:xfrm>
            <a:off x="6210299" y="3005395"/>
            <a:ext cx="2289344" cy="568011"/>
          </a:xfrm>
          <a:prstGeom prst="rect">
            <a:avLst/>
          </a:prstGeom>
          <a:solidFill>
            <a:schemeClr val="accent1"/>
          </a:solidFill>
          <a:ln w="9525" cap="flat" cmpd="sng" algn="ctr">
            <a:noFill/>
            <a:prstDash val="solid"/>
          </a:ln>
          <a:effectLst/>
        </p:spPr>
        <p:txBody>
          <a:bodyPr rtlCol="0" anchor="ctr"/>
          <a:lstStyle/>
          <a:p>
            <a:pPr marL="0" marR="0" lvl="0" indent="0" algn="ctr" defTabSz="685766" rtl="0" eaLnBrk="0" fontAlgn="base" latinLnBrk="0" hangingPunct="0">
              <a:lnSpc>
                <a:spcPct val="100000"/>
              </a:lnSpc>
              <a:spcBef>
                <a:spcPct val="0"/>
              </a:spcBef>
              <a:spcAft>
                <a:spcPct val="0"/>
              </a:spcAft>
              <a:buClrTx/>
              <a:buSzTx/>
              <a:buFontTx/>
              <a:buNone/>
              <a:tabLst/>
              <a:defRPr/>
            </a:pPr>
            <a:r>
              <a:rPr kumimoji="0" lang="en-US" altLang="ja-JP" sz="1600" b="0" i="0" u="none" strike="noStrike" kern="0" cap="none" spc="0" normalizeH="0" baseline="0" noProof="0">
                <a:ln>
                  <a:noFill/>
                </a:ln>
                <a:solidFill>
                  <a:prstClr val="white"/>
                </a:solidFill>
                <a:effectLst/>
                <a:uLnTx/>
                <a:uFillTx/>
                <a:latin typeface="+mn-lt"/>
                <a:ea typeface="MS PGothic" panose="020B0600070205080204" pitchFamily="34" charset="-128"/>
                <a:cs typeface="MS PGothic" charset="-128"/>
              </a:rPr>
              <a:t>Cisco DNA</a:t>
            </a:r>
          </a:p>
          <a:p>
            <a:pPr marL="0" marR="0" lvl="0" indent="0" algn="ctr" defTabSz="685766" rtl="0" eaLnBrk="0" fontAlgn="base" latinLnBrk="0" hangingPunct="0">
              <a:lnSpc>
                <a:spcPct val="100000"/>
              </a:lnSpc>
              <a:spcBef>
                <a:spcPct val="0"/>
              </a:spcBef>
              <a:spcAft>
                <a:spcPct val="0"/>
              </a:spcAft>
              <a:buClrTx/>
              <a:buSzTx/>
              <a:buFontTx/>
              <a:buNone/>
              <a:tabLst/>
              <a:defRPr/>
            </a:pPr>
            <a:r>
              <a:rPr kumimoji="0" lang="en-US" altLang="ja-JP" sz="1600" b="0" i="0" u="none" strike="noStrike" kern="0" cap="none" spc="0" normalizeH="0" baseline="0" noProof="0">
                <a:ln>
                  <a:noFill/>
                </a:ln>
                <a:solidFill>
                  <a:srgbClr val="FFFFFF"/>
                </a:solidFill>
                <a:effectLst/>
                <a:uLnTx/>
                <a:uFillTx/>
                <a:latin typeface="+mn-lt"/>
                <a:ea typeface="MS PGothic" panose="020B0600070205080204" pitchFamily="34" charset="-128"/>
                <a:cs typeface="MS PGothic" charset="-128"/>
              </a:rPr>
              <a:t>Advantage</a:t>
            </a:r>
          </a:p>
        </p:txBody>
      </p:sp>
      <p:sp>
        <p:nvSpPr>
          <p:cNvPr id="21" name="正方形/長方形 20">
            <a:extLst>
              <a:ext uri="{FF2B5EF4-FFF2-40B4-BE49-F238E27FC236}">
                <a16:creationId xmlns:a16="http://schemas.microsoft.com/office/drawing/2014/main" id="{FDDDCECE-4089-9749-8DEE-68EF69FE0FC6}"/>
              </a:ext>
            </a:extLst>
          </p:cNvPr>
          <p:cNvSpPr/>
          <p:nvPr/>
        </p:nvSpPr>
        <p:spPr>
          <a:xfrm>
            <a:off x="6068684" y="2201277"/>
            <a:ext cx="2709555" cy="646331"/>
          </a:xfrm>
          <a:prstGeom prst="rect">
            <a:avLst/>
          </a:prstGeom>
        </p:spPr>
        <p:txBody>
          <a:bodyPr wrap="square">
            <a:spAutoFit/>
          </a:bodyPr>
          <a:lstStyle/>
          <a:p>
            <a:pPr marL="0" marR="0" lvl="0" indent="0" algn="ctr" defTabSz="685766" rtl="0" eaLnBrk="0" fontAlgn="base" latinLnBrk="0" hangingPunct="0">
              <a:lnSpc>
                <a:spcPct val="100000"/>
              </a:lnSpc>
              <a:spcBef>
                <a:spcPct val="0"/>
              </a:spcBef>
              <a:spcAft>
                <a:spcPct val="0"/>
              </a:spcAft>
              <a:buClrTx/>
              <a:buSzTx/>
              <a:buFontTx/>
              <a:buNone/>
              <a:tabLst/>
              <a:defRPr/>
            </a:pPr>
            <a:r>
              <a:rPr kumimoji="0" lang="en-US" altLang="ja-JP" sz="1800" b="0" i="0" u="none" strike="noStrike" kern="1200" cap="none" spc="0" normalizeH="0" baseline="0" noProof="0">
                <a:ln>
                  <a:noFill/>
                </a:ln>
                <a:solidFill>
                  <a:srgbClr val="005073"/>
                </a:solidFill>
                <a:effectLst/>
                <a:uLnTx/>
                <a:uFillTx/>
                <a:latin typeface="+mn-lt"/>
                <a:ea typeface="MS PGothic" panose="020B0600070205080204" pitchFamily="34" charset="-128"/>
                <a:cs typeface="MS PGothic" charset="-128"/>
              </a:rPr>
              <a:t>Cisco DNA</a:t>
            </a:r>
            <a:r>
              <a:rPr kumimoji="0" lang="ja-JP" altLang="en-US" sz="1800" b="0" i="0" u="none" strike="noStrike" kern="1200" cap="none" spc="0" normalizeH="0" baseline="0" noProof="0">
                <a:ln>
                  <a:noFill/>
                </a:ln>
                <a:solidFill>
                  <a:srgbClr val="005073"/>
                </a:solidFill>
                <a:effectLst/>
                <a:uLnTx/>
                <a:uFillTx/>
                <a:latin typeface="+mn-lt"/>
                <a:ea typeface="MS PGothic" panose="020B0600070205080204" pitchFamily="34" charset="-128"/>
                <a:cs typeface="MS PGothic" charset="-128"/>
              </a:rPr>
              <a:t> ライセンス</a:t>
            </a:r>
            <a:endParaRPr kumimoji="0" lang="en-US" altLang="ja-JP" sz="1800" b="0" i="0" u="none" strike="noStrike" kern="1200" cap="none" spc="0" normalizeH="0" baseline="0" noProof="0">
              <a:ln>
                <a:noFill/>
              </a:ln>
              <a:solidFill>
                <a:srgbClr val="005073"/>
              </a:solidFill>
              <a:effectLst/>
              <a:uLnTx/>
              <a:uFillTx/>
              <a:latin typeface="+mn-lt"/>
              <a:ea typeface="MS PGothic" panose="020B0600070205080204" pitchFamily="34" charset="-128"/>
              <a:cs typeface="MS PGothic" charset="-128"/>
            </a:endParaRPr>
          </a:p>
          <a:p>
            <a:pPr marL="0" marR="0" lvl="0" indent="0" algn="ctr" defTabSz="685766" rtl="0" eaLnBrk="0" fontAlgn="base" latinLnBrk="0" hangingPunct="0">
              <a:lnSpc>
                <a:spcPct val="100000"/>
              </a:lnSpc>
              <a:spcBef>
                <a:spcPct val="0"/>
              </a:spcBef>
              <a:spcAft>
                <a:spcPct val="0"/>
              </a:spcAft>
              <a:buClrTx/>
              <a:buSzTx/>
              <a:buFontTx/>
              <a:buNone/>
              <a:tabLst/>
              <a:defRPr/>
            </a:pPr>
            <a:r>
              <a:rPr kumimoji="0" lang="en-US" altLang="ja-JP" sz="1800" b="0" i="0" u="none" strike="noStrike" kern="1200" cap="none" spc="0" normalizeH="0" baseline="0" noProof="0">
                <a:ln>
                  <a:noFill/>
                </a:ln>
                <a:solidFill>
                  <a:prstClr val="black"/>
                </a:solidFill>
                <a:effectLst/>
                <a:uLnTx/>
                <a:uFillTx/>
                <a:latin typeface="+mn-lt"/>
                <a:ea typeface="MS PGothic" panose="020B0600070205080204" pitchFamily="34" charset="-128"/>
                <a:cs typeface="MS PGothic" charset="-128"/>
              </a:rPr>
              <a:t>Subscription</a:t>
            </a:r>
            <a:r>
              <a:rPr kumimoji="0" lang="ja-JP" altLang="en-US" sz="1800" b="0" i="0" u="none" strike="noStrike" kern="1200" cap="none" spc="0" normalizeH="0" baseline="0" noProof="0">
                <a:ln>
                  <a:noFill/>
                </a:ln>
                <a:solidFill>
                  <a:prstClr val="black"/>
                </a:solidFill>
                <a:effectLst/>
                <a:uLnTx/>
                <a:uFillTx/>
                <a:latin typeface="+mn-lt"/>
                <a:ea typeface="MS PGothic" panose="020B0600070205080204" pitchFamily="34" charset="-128"/>
                <a:cs typeface="MS PGothic" charset="-128"/>
              </a:rPr>
              <a:t> </a:t>
            </a:r>
            <a:r>
              <a:rPr kumimoji="0" lang="en-US" altLang="ja-JP" sz="1800" b="0" i="0" u="none" strike="noStrike" kern="1200" cap="none" spc="0" normalizeH="0" baseline="0" noProof="0">
                <a:ln>
                  <a:noFill/>
                </a:ln>
                <a:solidFill>
                  <a:prstClr val="black"/>
                </a:solidFill>
                <a:effectLst/>
                <a:uLnTx/>
                <a:uFillTx/>
                <a:latin typeface="+mn-lt"/>
                <a:ea typeface="MS PGothic" panose="020B0600070205080204" pitchFamily="34" charset="-128"/>
                <a:cs typeface="MS PGothic" charset="-128"/>
              </a:rPr>
              <a:t>(</a:t>
            </a:r>
            <a:r>
              <a:rPr kumimoji="0" lang="ja-JP" altLang="en-US" sz="1800" b="0" i="0" u="none" strike="noStrike" kern="1200" cap="none" spc="0" normalizeH="0" baseline="0" noProof="0">
                <a:ln>
                  <a:noFill/>
                </a:ln>
                <a:solidFill>
                  <a:prstClr val="black"/>
                </a:solidFill>
                <a:effectLst/>
                <a:uLnTx/>
                <a:uFillTx/>
                <a:latin typeface="+mn-lt"/>
                <a:ea typeface="MS PGothic" panose="020B0600070205080204" pitchFamily="34" charset="-128"/>
                <a:cs typeface="MS PGothic" charset="-128"/>
              </a:rPr>
              <a:t>定期契約</a:t>
            </a:r>
            <a:r>
              <a:rPr kumimoji="0" lang="en-US" altLang="ja-JP" sz="1800" b="0" i="0" u="none" strike="noStrike" kern="1200" cap="none" spc="0" normalizeH="0" baseline="0" noProof="0">
                <a:ln>
                  <a:noFill/>
                </a:ln>
                <a:solidFill>
                  <a:prstClr val="black"/>
                </a:solidFill>
                <a:effectLst/>
                <a:uLnTx/>
                <a:uFillTx/>
                <a:latin typeface="+mn-lt"/>
                <a:ea typeface="MS PGothic" panose="020B0600070205080204" pitchFamily="34" charset="-128"/>
                <a:cs typeface="MS PGothic" charset="-128"/>
              </a:rPr>
              <a:t>)</a:t>
            </a:r>
          </a:p>
        </p:txBody>
      </p:sp>
      <p:sp>
        <p:nvSpPr>
          <p:cNvPr id="22" name="正方形/長方形 21">
            <a:extLst>
              <a:ext uri="{FF2B5EF4-FFF2-40B4-BE49-F238E27FC236}">
                <a16:creationId xmlns:a16="http://schemas.microsoft.com/office/drawing/2014/main" id="{0D879F54-AD69-624F-A3C8-91ED9190FAC4}"/>
              </a:ext>
            </a:extLst>
          </p:cNvPr>
          <p:cNvSpPr/>
          <p:nvPr/>
        </p:nvSpPr>
        <p:spPr>
          <a:xfrm>
            <a:off x="5558057" y="2969328"/>
            <a:ext cx="484428" cy="707886"/>
          </a:xfrm>
          <a:prstGeom prst="rect">
            <a:avLst/>
          </a:prstGeom>
        </p:spPr>
        <p:txBody>
          <a:bodyPr wrap="square">
            <a:spAutoFit/>
          </a:bodyPr>
          <a:lstStyle/>
          <a:p>
            <a:pPr marL="169851" marR="0" lvl="0" indent="-169851" algn="l" defTabSz="914333" rtl="0" eaLnBrk="0" fontAlgn="base" latinLnBrk="0" hangingPunct="0">
              <a:lnSpc>
                <a:spcPct val="100000"/>
              </a:lnSpc>
              <a:spcBef>
                <a:spcPct val="0"/>
              </a:spcBef>
              <a:spcAft>
                <a:spcPct val="0"/>
              </a:spcAft>
              <a:buClrTx/>
              <a:buSzTx/>
              <a:buFontTx/>
              <a:buNone/>
              <a:tabLst/>
              <a:defRPr/>
            </a:pPr>
            <a:r>
              <a:rPr kumimoji="0" lang="en-US" altLang="ja-JP" sz="4000" b="0" i="0" u="none" strike="noStrike" kern="1200" cap="none" spc="0" normalizeH="0" baseline="0" noProof="0">
                <a:ln>
                  <a:noFill/>
                </a:ln>
                <a:solidFill>
                  <a:prstClr val="black"/>
                </a:solidFill>
                <a:effectLst/>
                <a:uLnTx/>
                <a:uFillTx/>
                <a:latin typeface="+mn-lt"/>
                <a:ea typeface="MS PGothic" panose="020B0600070205080204" pitchFamily="34" charset="-128"/>
                <a:cs typeface="MS PGothic" charset="-128"/>
              </a:rPr>
              <a:t>+</a:t>
            </a:r>
          </a:p>
        </p:txBody>
      </p:sp>
      <p:sp>
        <p:nvSpPr>
          <p:cNvPr id="23" name="正方形/長方形 22">
            <a:extLst>
              <a:ext uri="{FF2B5EF4-FFF2-40B4-BE49-F238E27FC236}">
                <a16:creationId xmlns:a16="http://schemas.microsoft.com/office/drawing/2014/main" id="{03B0B0FB-05A6-4241-A020-72E613C9D187}"/>
              </a:ext>
            </a:extLst>
          </p:cNvPr>
          <p:cNvSpPr/>
          <p:nvPr/>
        </p:nvSpPr>
        <p:spPr>
          <a:xfrm>
            <a:off x="5550593" y="3677214"/>
            <a:ext cx="484428" cy="707886"/>
          </a:xfrm>
          <a:prstGeom prst="rect">
            <a:avLst/>
          </a:prstGeom>
        </p:spPr>
        <p:txBody>
          <a:bodyPr wrap="square">
            <a:spAutoFit/>
          </a:bodyPr>
          <a:lstStyle/>
          <a:p>
            <a:pPr marL="169851" marR="0" lvl="0" indent="-169851" algn="l" defTabSz="914333" rtl="0" eaLnBrk="0" fontAlgn="base" latinLnBrk="0" hangingPunct="0">
              <a:lnSpc>
                <a:spcPct val="100000"/>
              </a:lnSpc>
              <a:spcBef>
                <a:spcPct val="0"/>
              </a:spcBef>
              <a:spcAft>
                <a:spcPct val="0"/>
              </a:spcAft>
              <a:buClrTx/>
              <a:buSzTx/>
              <a:buFontTx/>
              <a:buNone/>
              <a:tabLst/>
              <a:defRPr/>
            </a:pPr>
            <a:r>
              <a:rPr kumimoji="0" lang="en-US" altLang="ja-JP" sz="4000" b="0" i="0" u="none" strike="noStrike" kern="1200" cap="none" spc="0" normalizeH="0" baseline="0" noProof="0">
                <a:ln>
                  <a:noFill/>
                </a:ln>
                <a:solidFill>
                  <a:prstClr val="black"/>
                </a:solidFill>
                <a:effectLst/>
                <a:uLnTx/>
                <a:uFillTx/>
                <a:latin typeface="+mn-lt"/>
                <a:ea typeface="MS PGothic" panose="020B0600070205080204" pitchFamily="34" charset="-128"/>
                <a:cs typeface="MS PGothic" charset="-128"/>
              </a:rPr>
              <a:t>+</a:t>
            </a:r>
          </a:p>
        </p:txBody>
      </p:sp>
      <p:sp>
        <p:nvSpPr>
          <p:cNvPr id="24" name="正方形/長方形 44">
            <a:extLst>
              <a:ext uri="{FF2B5EF4-FFF2-40B4-BE49-F238E27FC236}">
                <a16:creationId xmlns:a16="http://schemas.microsoft.com/office/drawing/2014/main" id="{18CA97C4-1E89-0645-8C1A-A0F03888A6A0}"/>
              </a:ext>
            </a:extLst>
          </p:cNvPr>
          <p:cNvSpPr/>
          <p:nvPr/>
        </p:nvSpPr>
        <p:spPr>
          <a:xfrm>
            <a:off x="5656492" y="2430719"/>
            <a:ext cx="319318" cy="369332"/>
          </a:xfrm>
          <a:prstGeom prst="rect">
            <a:avLst/>
          </a:prstGeom>
        </p:spPr>
        <p:txBody>
          <a:bodyPr wrap="square">
            <a:spAutoFit/>
          </a:bodyPr>
          <a:lstStyle/>
          <a:p>
            <a:pPr marL="0" marR="0" lvl="0" indent="0" algn="l" defTabSz="685766" rtl="0" eaLnBrk="0" fontAlgn="base" latinLnBrk="0" hangingPunct="0">
              <a:lnSpc>
                <a:spcPct val="100000"/>
              </a:lnSpc>
              <a:spcBef>
                <a:spcPct val="0"/>
              </a:spcBef>
              <a:spcAft>
                <a:spcPct val="0"/>
              </a:spcAft>
              <a:buClrTx/>
              <a:buSzTx/>
              <a:buFontTx/>
              <a:buNone/>
              <a:tabLst/>
              <a:defRPr/>
            </a:pPr>
            <a:r>
              <a:rPr kumimoji="0" lang="en-US" altLang="ja-JP" sz="1800" b="0" i="0" u="none" strike="noStrike" kern="1200" cap="none" spc="0" normalizeH="0" baseline="0" noProof="0">
                <a:ln>
                  <a:noFill/>
                </a:ln>
                <a:solidFill>
                  <a:prstClr val="black"/>
                </a:solidFill>
                <a:effectLst/>
                <a:uLnTx/>
                <a:uFillTx/>
                <a:latin typeface="+mn-lt"/>
                <a:ea typeface="MS PGothic" panose="020B0600070205080204" pitchFamily="34" charset="-128"/>
                <a:cs typeface="MS PGothic" charset="-128"/>
              </a:rPr>
              <a:t>+</a:t>
            </a:r>
          </a:p>
        </p:txBody>
      </p:sp>
      <p:sp>
        <p:nvSpPr>
          <p:cNvPr id="25" name="Rectangle 7">
            <a:extLst>
              <a:ext uri="{FF2B5EF4-FFF2-40B4-BE49-F238E27FC236}">
                <a16:creationId xmlns:a16="http://schemas.microsoft.com/office/drawing/2014/main" id="{FB5B982C-33B7-4040-8717-EDEDE2D6A6C7}"/>
              </a:ext>
            </a:extLst>
          </p:cNvPr>
          <p:cNvSpPr/>
          <p:nvPr/>
        </p:nvSpPr>
        <p:spPr>
          <a:xfrm>
            <a:off x="6207440" y="4350813"/>
            <a:ext cx="2353339" cy="338554"/>
          </a:xfrm>
          <a:prstGeom prst="rect">
            <a:avLst/>
          </a:prstGeom>
        </p:spPr>
        <p:txBody>
          <a:bodyPr wrap="square">
            <a:spAutoFit/>
          </a:bodyPr>
          <a:lstStyle/>
          <a:p>
            <a:pPr marL="0" marR="0" lvl="0" indent="0" algn="ctr" defTabSz="685766" rtl="0" eaLnBrk="0" fontAlgn="base" latinLnBrk="0" hangingPunct="0">
              <a:lnSpc>
                <a:spcPct val="100000"/>
              </a:lnSpc>
              <a:spcBef>
                <a:spcPct val="0"/>
              </a:spcBef>
              <a:spcAft>
                <a:spcPct val="0"/>
              </a:spcAft>
              <a:buClrTx/>
              <a:buSzTx/>
              <a:buFontTx/>
              <a:buNone/>
              <a:tabLst/>
              <a:defRPr/>
            </a:pPr>
            <a:r>
              <a:rPr kumimoji="0" lang="en-US" altLang="ja-JP" sz="1600" b="0" i="0" u="none" strike="noStrike" kern="1200" cap="none" spc="0" normalizeH="0" baseline="0" noProof="0">
                <a:ln>
                  <a:noFill/>
                </a:ln>
                <a:solidFill>
                  <a:prstClr val="black"/>
                </a:solidFill>
                <a:effectLst/>
                <a:uLnTx/>
                <a:uFillTx/>
                <a:latin typeface="+mn-lt"/>
                <a:ea typeface="MS PGothic" panose="020B0600070205080204" pitchFamily="34" charset="-128"/>
                <a:cs typeface="MS PGothic" charset="-128"/>
              </a:rPr>
              <a:t> (3 / 5 / 7</a:t>
            </a:r>
            <a:r>
              <a:rPr kumimoji="0" lang="ja-JP" altLang="en-US" sz="1600" b="0" i="0" u="none" strike="noStrike" kern="1200" cap="none" spc="0" normalizeH="0" baseline="0" noProof="0">
                <a:ln>
                  <a:noFill/>
                </a:ln>
                <a:solidFill>
                  <a:prstClr val="black"/>
                </a:solidFill>
                <a:effectLst/>
                <a:uLnTx/>
                <a:uFillTx/>
                <a:latin typeface="+mn-lt"/>
                <a:ea typeface="MS PGothic" panose="020B0600070205080204" pitchFamily="34" charset="-128"/>
                <a:cs typeface="MS PGothic" charset="-128"/>
              </a:rPr>
              <a:t>年間から選択</a:t>
            </a:r>
            <a:r>
              <a:rPr kumimoji="0" lang="en-US" altLang="ja-JP" sz="1600" b="0" i="0" u="none" strike="noStrike" kern="1200" cap="none" spc="0" normalizeH="0" baseline="0" noProof="0">
                <a:ln>
                  <a:noFill/>
                </a:ln>
                <a:solidFill>
                  <a:prstClr val="black"/>
                </a:solidFill>
                <a:effectLst/>
                <a:uLnTx/>
                <a:uFillTx/>
                <a:latin typeface="+mn-lt"/>
                <a:ea typeface="MS PGothic" panose="020B0600070205080204" pitchFamily="34" charset="-128"/>
                <a:cs typeface="MS PGothic" charset="-128"/>
              </a:rPr>
              <a:t>)</a:t>
            </a:r>
          </a:p>
        </p:txBody>
      </p:sp>
      <p:sp>
        <p:nvSpPr>
          <p:cNvPr id="4" name="テキスト プレースホルダー 3">
            <a:extLst>
              <a:ext uri="{FF2B5EF4-FFF2-40B4-BE49-F238E27FC236}">
                <a16:creationId xmlns:a16="http://schemas.microsoft.com/office/drawing/2014/main" id="{3016F12C-55B7-9249-9987-AE7772BF1708}"/>
              </a:ext>
            </a:extLst>
          </p:cNvPr>
          <p:cNvSpPr>
            <a:spLocks noGrp="1"/>
          </p:cNvSpPr>
          <p:nvPr>
            <p:ph type="body" sz="quarter" idx="11"/>
          </p:nvPr>
        </p:nvSpPr>
        <p:spPr>
          <a:xfrm>
            <a:off x="533400" y="792985"/>
            <a:ext cx="7084679" cy="326233"/>
          </a:xfrm>
        </p:spPr>
        <p:txBody>
          <a:bodyPr/>
          <a:lstStyle/>
          <a:p>
            <a:r>
              <a:rPr kumimoji="1" lang="ja-JP" altLang="en-US" sz="1600">
                <a:ea typeface="MS PGothic" panose="020B0600070205080204" pitchFamily="34" charset="-128"/>
              </a:rPr>
              <a:t>シスコは継続的なビジネスに注力すべく、リカーリング</a:t>
            </a:r>
            <a:r>
              <a:rPr kumimoji="1" lang="en-US" altLang="ja-JP" sz="1600">
                <a:ea typeface="MS PGothic" panose="020B0600070205080204" pitchFamily="34" charset="-128"/>
              </a:rPr>
              <a:t> </a:t>
            </a:r>
            <a:r>
              <a:rPr kumimoji="1" lang="ja-JP" altLang="en-US" sz="1600">
                <a:ea typeface="MS PGothic" panose="020B0600070205080204" pitchFamily="34" charset="-128"/>
              </a:rPr>
              <a:t>モデルにシフト</a:t>
            </a:r>
          </a:p>
        </p:txBody>
      </p:sp>
      <p:sp>
        <p:nvSpPr>
          <p:cNvPr id="26" name="Slide Number Placeholder 4">
            <a:extLst>
              <a:ext uri="{FF2B5EF4-FFF2-40B4-BE49-F238E27FC236}">
                <a16:creationId xmlns:a16="http://schemas.microsoft.com/office/drawing/2014/main" id="{38F72848-E61D-534C-A24E-99B5DEFC4CB4}"/>
              </a:ext>
            </a:extLst>
          </p:cNvPr>
          <p:cNvSpPr>
            <a:spLocks noGrp="1"/>
          </p:cNvSpPr>
          <p:nvPr>
            <p:ph type="sldNum" sz="quarter" idx="4294967295"/>
          </p:nvPr>
        </p:nvSpPr>
        <p:spPr>
          <a:xfrm>
            <a:off x="8648700" y="4884738"/>
            <a:ext cx="495300" cy="274637"/>
          </a:xfrm>
          <a:prstGeom prst="rect">
            <a:avLst/>
          </a:prstGeom>
        </p:spPr>
        <p:txBody>
          <a:bodyPr>
            <a:noAutofit/>
          </a:bodyPr>
          <a:lstStyle/>
          <a:p>
            <a:fld id="{3945D0FD-48F1-4D72-80C5-FFB60B92A834}" type="slidenum">
              <a:rPr lang="en-US" sz="900" smtClean="0">
                <a:latin typeface="+mn-lt"/>
                <a:ea typeface="MS PGothic" panose="020B0600070205080204" pitchFamily="34" charset="-128"/>
              </a:rPr>
              <a:pPr/>
              <a:t>21</a:t>
            </a:fld>
            <a:endParaRPr lang="en-US" sz="900">
              <a:latin typeface="+mn-lt"/>
              <a:ea typeface="MS PGothic" panose="020B0600070205080204" pitchFamily="34" charset="-128"/>
            </a:endParaRPr>
          </a:p>
        </p:txBody>
      </p:sp>
    </p:spTree>
    <p:extLst>
      <p:ext uri="{BB962C8B-B14F-4D97-AF65-F5344CB8AC3E}">
        <p14:creationId xmlns:p14="http://schemas.microsoft.com/office/powerpoint/2010/main" val="242250047"/>
      </p:ext>
    </p:extLst>
  </p:cSld>
  <p:clrMapOvr>
    <a:masterClrMapping/>
  </p:clrMapOvr>
</p:sld>
</file>

<file path=ppt/slides/slide2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直方体 1">
            <a:extLst>
              <a:ext uri="{FF2B5EF4-FFF2-40B4-BE49-F238E27FC236}">
                <a16:creationId xmlns:a16="http://schemas.microsoft.com/office/drawing/2014/main" id="{469E51C5-BA89-4FF8-B7C8-5C21CC267235}"/>
              </a:ext>
            </a:extLst>
          </p:cNvPr>
          <p:cNvSpPr/>
          <p:nvPr/>
        </p:nvSpPr>
        <p:spPr>
          <a:xfrm>
            <a:off x="4542962" y="2338192"/>
            <a:ext cx="4371937" cy="1805294"/>
          </a:xfrm>
          <a:prstGeom prst="cube">
            <a:avLst>
              <a:gd name="adj" fmla="val 7642"/>
            </a:avLst>
          </a:prstGeom>
          <a:solidFill>
            <a:schemeClr val="accent4">
              <a:lumMod val="20000"/>
              <a:lumOff val="80000"/>
            </a:schemeClr>
          </a:solidFill>
          <a:ln w="28575">
            <a:noFill/>
          </a:ln>
        </p:spPr>
        <p:style>
          <a:lnRef idx="1">
            <a:schemeClr val="accent1"/>
          </a:lnRef>
          <a:fillRef idx="2">
            <a:schemeClr val="accent1"/>
          </a:fillRef>
          <a:effectRef idx="1">
            <a:schemeClr val="accent1"/>
          </a:effectRef>
          <a:fontRef idx="minor">
            <a:schemeClr val="dk1"/>
          </a:fontRef>
        </p:style>
        <p:txBody>
          <a:bodyPr rtlCol="0" anchor="ctr"/>
          <a:lstStyle/>
          <a:p>
            <a:pPr algn="ctr"/>
            <a:endParaRPr kumimoji="1" lang="ja-JP" altLang="en-US">
              <a:ea typeface="MS PGothic" panose="020B0600070205080204" pitchFamily="34" charset="-128"/>
            </a:endParaRPr>
          </a:p>
        </p:txBody>
      </p:sp>
      <p:sp>
        <p:nvSpPr>
          <p:cNvPr id="3" name="タイトル 2">
            <a:extLst>
              <a:ext uri="{FF2B5EF4-FFF2-40B4-BE49-F238E27FC236}">
                <a16:creationId xmlns:a16="http://schemas.microsoft.com/office/drawing/2014/main" id="{1D861241-6BE6-384D-AD98-8F791D34951C}"/>
              </a:ext>
            </a:extLst>
          </p:cNvPr>
          <p:cNvSpPr>
            <a:spLocks noGrp="1"/>
          </p:cNvSpPr>
          <p:nvPr>
            <p:ph type="title"/>
          </p:nvPr>
        </p:nvSpPr>
        <p:spPr/>
        <p:txBody>
          <a:bodyPr>
            <a:noAutofit/>
          </a:bodyPr>
          <a:lstStyle/>
          <a:p>
            <a:r>
              <a:rPr lang="en-US" altLang="ja-JP">
                <a:latin typeface="+mn-lt"/>
                <a:ea typeface="MS PGothic" panose="020B0600070205080204" pitchFamily="34" charset="-128"/>
              </a:rPr>
              <a:t>STP</a:t>
            </a:r>
            <a:r>
              <a:rPr lang="ja-JP" altLang="en-US">
                <a:latin typeface="+mn-lt"/>
                <a:ea typeface="MS PGothic" panose="020B0600070205080204" pitchFamily="34" charset="-128"/>
              </a:rPr>
              <a:t>（</a:t>
            </a:r>
            <a:r>
              <a:rPr lang="en-US" altLang="ja-JP">
                <a:latin typeface="+mn-lt"/>
                <a:ea typeface="MS PGothic" panose="020B0600070205080204" pitchFamily="34" charset="-128"/>
              </a:rPr>
              <a:t>Spanning Tree Protocol</a:t>
            </a:r>
            <a:r>
              <a:rPr lang="ja-JP" altLang="en-US">
                <a:latin typeface="+mn-lt"/>
                <a:ea typeface="MS PGothic" panose="020B0600070205080204" pitchFamily="34" charset="-128"/>
              </a:rPr>
              <a:t>）</a:t>
            </a:r>
            <a:br>
              <a:rPr lang="en-US" altLang="ja-JP">
                <a:latin typeface="+mn-lt"/>
                <a:ea typeface="MS PGothic" panose="020B0600070205080204" pitchFamily="34" charset="-128"/>
              </a:rPr>
            </a:br>
            <a:r>
              <a:rPr lang="en-US" altLang="ja-JP" sz="1600">
                <a:latin typeface="+mn-lt"/>
                <a:ea typeface="MS PGothic" panose="020B0600070205080204" pitchFamily="34" charset="-128"/>
              </a:rPr>
              <a:t>VLAN </a:t>
            </a:r>
            <a:r>
              <a:rPr lang="ja-JP" altLang="en-US" sz="1600">
                <a:latin typeface="+mn-lt"/>
                <a:ea typeface="MS PGothic" panose="020B0600070205080204" pitchFamily="34" charset="-128"/>
              </a:rPr>
              <a:t>とインスタンス数（</a:t>
            </a:r>
            <a:r>
              <a:rPr lang="en-US" altLang="ja-JP" sz="1600">
                <a:latin typeface="+mn-lt"/>
                <a:ea typeface="MS PGothic" panose="020B0600070205080204" pitchFamily="34" charset="-128"/>
              </a:rPr>
              <a:t>Cisco Catalyst 9200L </a:t>
            </a:r>
            <a:r>
              <a:rPr lang="ja-JP" altLang="en-US" sz="1600">
                <a:latin typeface="+mn-lt"/>
                <a:ea typeface="MS PGothic" panose="020B0600070205080204" pitchFamily="34" charset="-128"/>
              </a:rPr>
              <a:t>の場合）</a:t>
            </a:r>
            <a:endParaRPr kumimoji="1" lang="ja-JP" altLang="en-US">
              <a:latin typeface="+mn-lt"/>
              <a:ea typeface="MS PGothic" panose="020B0600070205080204" pitchFamily="34" charset="-128"/>
            </a:endParaRPr>
          </a:p>
        </p:txBody>
      </p:sp>
      <p:sp>
        <p:nvSpPr>
          <p:cNvPr id="12" name="Text Placeholder 7">
            <a:extLst>
              <a:ext uri="{FF2B5EF4-FFF2-40B4-BE49-F238E27FC236}">
                <a16:creationId xmlns:a16="http://schemas.microsoft.com/office/drawing/2014/main" id="{20055267-73C6-2041-BDC7-08BEFDD556E6}"/>
              </a:ext>
            </a:extLst>
          </p:cNvPr>
          <p:cNvSpPr txBox="1">
            <a:spLocks/>
          </p:cNvSpPr>
          <p:nvPr/>
        </p:nvSpPr>
        <p:spPr>
          <a:xfrm>
            <a:off x="533400" y="60960"/>
            <a:ext cx="7084679" cy="326233"/>
          </a:xfrm>
          <a:prstGeom prst="rect">
            <a:avLst/>
          </a:prstGeom>
        </p:spPr>
        <p:txBody>
          <a:bodyPr wrap="square" lIns="91420" tIns="45710" rIns="91420" bIns="45710" anchor="b" anchorCtr="0">
            <a:noAutofit/>
          </a:bodyPr>
          <a:lstStyle>
            <a:lvl1pPr marL="169863" indent="-169863" algn="l" defTabSz="603575" rtl="0" eaLnBrk="1" fontAlgn="base" hangingPunct="1">
              <a:lnSpc>
                <a:spcPct val="100000"/>
              </a:lnSpc>
              <a:spcBef>
                <a:spcPct val="50000"/>
              </a:spcBef>
              <a:spcAft>
                <a:spcPct val="0"/>
              </a:spcAft>
              <a:buClr>
                <a:schemeClr val="tx2"/>
              </a:buClr>
              <a:buSzPct val="90000"/>
              <a:buFont typeface="Arial" charset="0"/>
              <a:buNone/>
              <a:defRPr lang="en-US" sz="1400" b="0" i="0" kern="1200">
                <a:solidFill>
                  <a:schemeClr val="tx1"/>
                </a:solidFill>
                <a:latin typeface="+mn-lt"/>
                <a:ea typeface="ＭＳ Ｐゴシック" charset="0"/>
                <a:cs typeface="CiscoSans ExtraLight"/>
              </a:defRPr>
            </a:lvl1pPr>
            <a:lvl2pPr marL="358775" indent="-215900" algn="l" defTabSz="684213" rtl="0" eaLnBrk="1" fontAlgn="base" hangingPunct="1">
              <a:lnSpc>
                <a:spcPct val="95000"/>
              </a:lnSpc>
              <a:spcBef>
                <a:spcPts val="600"/>
              </a:spcBef>
              <a:spcAft>
                <a:spcPct val="0"/>
              </a:spcAft>
              <a:buClr>
                <a:schemeClr val="tx2"/>
              </a:buClr>
              <a:buFont typeface="Arial" pitchFamily="34" charset="0"/>
              <a:buNone/>
              <a:defRPr lang="en-US" sz="1100" kern="1200">
                <a:solidFill>
                  <a:schemeClr val="tx1"/>
                </a:solidFill>
                <a:latin typeface="+mn-lt"/>
                <a:ea typeface="ＭＳ Ｐゴシック" charset="0"/>
                <a:cs typeface="CiscoSans"/>
              </a:defRPr>
            </a:lvl2pPr>
            <a:lvl3pPr marL="431800" indent="-169863" algn="l" defTabSz="684213" rtl="0" eaLnBrk="1" fontAlgn="base" hangingPunct="1">
              <a:lnSpc>
                <a:spcPct val="95000"/>
              </a:lnSpc>
              <a:spcBef>
                <a:spcPts val="625"/>
              </a:spcBef>
              <a:spcAft>
                <a:spcPct val="0"/>
              </a:spcAft>
              <a:buFont typeface="Arial" pitchFamily="34" charset="0"/>
              <a:buNone/>
              <a:defRPr lang="en-US" sz="1100" kern="1200">
                <a:solidFill>
                  <a:schemeClr val="tx1"/>
                </a:solidFill>
                <a:latin typeface="+mn-lt"/>
                <a:ea typeface="ＭＳ Ｐゴシック" charset="0"/>
                <a:cs typeface="CiscoSans"/>
              </a:defRPr>
            </a:lvl3pPr>
            <a:lvl4pPr marL="503238" indent="-169863" algn="l" defTabSz="684213" rtl="0" eaLnBrk="1" fontAlgn="base" hangingPunct="1">
              <a:lnSpc>
                <a:spcPct val="95000"/>
              </a:lnSpc>
              <a:spcBef>
                <a:spcPts val="625"/>
              </a:spcBef>
              <a:spcAft>
                <a:spcPct val="0"/>
              </a:spcAft>
              <a:buFont typeface="Arial" pitchFamily="34" charset="0"/>
              <a:buNone/>
              <a:defRPr lang="en-US" sz="1100" kern="1200">
                <a:solidFill>
                  <a:schemeClr val="tx1"/>
                </a:solidFill>
                <a:latin typeface="+mn-lt"/>
                <a:ea typeface="ＭＳ Ｐゴシック" charset="0"/>
                <a:cs typeface="CiscoSans"/>
              </a:defRPr>
            </a:lvl4pPr>
            <a:lvl5pPr marL="574675" indent="-169863" algn="l" defTabSz="684213" rtl="0" eaLnBrk="1" fontAlgn="base" hangingPunct="1">
              <a:lnSpc>
                <a:spcPct val="95000"/>
              </a:lnSpc>
              <a:spcBef>
                <a:spcPts val="625"/>
              </a:spcBef>
              <a:spcAft>
                <a:spcPct val="0"/>
              </a:spcAft>
              <a:buFont typeface="Arial" pitchFamily="34" charset="0"/>
              <a:buNone/>
              <a:defRPr lang="en-US" sz="1100" kern="1200">
                <a:solidFill>
                  <a:schemeClr val="tx1"/>
                </a:solidFill>
                <a:latin typeface="+mn-lt"/>
                <a:ea typeface="ＭＳ Ｐゴシック" charset="0"/>
                <a:cs typeface="CiscoSans"/>
              </a:defRPr>
            </a:lvl5pPr>
            <a:lvl6pPr marL="863856" indent="-171445" algn="l" defTabSz="685777" rtl="0" eaLnBrk="1" latinLnBrk="0" hangingPunct="1">
              <a:spcBef>
                <a:spcPts val="600"/>
              </a:spcBef>
              <a:buFont typeface="Arial" pitchFamily="34" charset="0"/>
              <a:buChar char="•"/>
              <a:defRPr sz="900" kern="1200" baseline="0">
                <a:solidFill>
                  <a:schemeClr val="tx1"/>
                </a:solidFill>
                <a:latin typeface="+mn-lt"/>
                <a:ea typeface="+mn-ea"/>
                <a:cs typeface="+mn-cs"/>
              </a:defRPr>
            </a:lvl6pPr>
            <a:lvl7pPr marL="935844" indent="-171422" algn="l" defTabSz="685777" rtl="0" eaLnBrk="1" latinLnBrk="0" hangingPunct="1">
              <a:spcBef>
                <a:spcPts val="600"/>
              </a:spcBef>
              <a:buFont typeface="Arial" pitchFamily="34" charset="0"/>
              <a:buChar char="•"/>
              <a:defRPr sz="800" kern="1200" baseline="0">
                <a:solidFill>
                  <a:schemeClr val="tx1"/>
                </a:solidFill>
                <a:latin typeface="+mn-lt"/>
                <a:ea typeface="+mn-ea"/>
                <a:cs typeface="+mn-cs"/>
              </a:defRPr>
            </a:lvl7pPr>
            <a:lvl8pPr marL="2400220" indent="0" algn="l" defTabSz="685777" rtl="0" eaLnBrk="1" latinLnBrk="0" hangingPunct="1">
              <a:spcBef>
                <a:spcPct val="20000"/>
              </a:spcBef>
              <a:buFont typeface="Arial" pitchFamily="34" charset="0"/>
              <a:buNone/>
              <a:defRPr sz="1500" kern="1200">
                <a:solidFill>
                  <a:schemeClr val="tx1"/>
                </a:solidFill>
                <a:latin typeface="+mn-lt"/>
                <a:ea typeface="+mn-ea"/>
                <a:cs typeface="+mn-cs"/>
              </a:defRPr>
            </a:lvl8pPr>
            <a:lvl9pPr marL="2914553" indent="-171445" algn="l" defTabSz="685777" rtl="0" eaLnBrk="1" latinLnBrk="0" hangingPunct="1">
              <a:spcBef>
                <a:spcPct val="20000"/>
              </a:spcBef>
              <a:buFont typeface="Arial" pitchFamily="34" charset="0"/>
              <a:buChar char="•"/>
              <a:defRPr sz="1500" kern="1200">
                <a:solidFill>
                  <a:schemeClr val="tx1"/>
                </a:solidFill>
                <a:latin typeface="+mn-lt"/>
                <a:ea typeface="+mn-ea"/>
                <a:cs typeface="+mn-cs"/>
              </a:defRPr>
            </a:lvl9pPr>
          </a:lstStyle>
          <a:p>
            <a:r>
              <a:rPr kumimoji="1" lang="en-US" altLang="ja-JP">
                <a:ea typeface="MS PGothic" panose="020B0600070205080204" pitchFamily="34" charset="-128"/>
              </a:rPr>
              <a:t>3.3  Basic L2/L3</a:t>
            </a:r>
            <a:endParaRPr lang="en-US">
              <a:ea typeface="MS PGothic" panose="020B0600070205080204" pitchFamily="34" charset="-128"/>
            </a:endParaRPr>
          </a:p>
        </p:txBody>
      </p:sp>
      <p:sp>
        <p:nvSpPr>
          <p:cNvPr id="8" name="Slide Number Placeholder 4">
            <a:extLst>
              <a:ext uri="{FF2B5EF4-FFF2-40B4-BE49-F238E27FC236}">
                <a16:creationId xmlns:a16="http://schemas.microsoft.com/office/drawing/2014/main" id="{DF6242D3-ACAE-F340-8357-AC36A83273BE}"/>
              </a:ext>
            </a:extLst>
          </p:cNvPr>
          <p:cNvSpPr>
            <a:spLocks noGrp="1"/>
          </p:cNvSpPr>
          <p:nvPr>
            <p:ph type="sldNum" sz="quarter" idx="4294967295"/>
          </p:nvPr>
        </p:nvSpPr>
        <p:spPr>
          <a:xfrm>
            <a:off x="8648700" y="4884738"/>
            <a:ext cx="495300" cy="274637"/>
          </a:xfrm>
          <a:prstGeom prst="rect">
            <a:avLst/>
          </a:prstGeom>
        </p:spPr>
        <p:txBody>
          <a:bodyPr>
            <a:noAutofit/>
          </a:bodyPr>
          <a:lstStyle/>
          <a:p>
            <a:fld id="{3945D0FD-48F1-4D72-80C5-FFB60B92A834}" type="slidenum">
              <a:rPr lang="en-US" sz="900" smtClean="0">
                <a:latin typeface="+mn-lt"/>
                <a:ea typeface="MS PGothic" panose="020B0600070205080204" pitchFamily="34" charset="-128"/>
              </a:rPr>
              <a:pPr/>
              <a:t>210</a:t>
            </a:fld>
            <a:endParaRPr lang="en-US" sz="900">
              <a:latin typeface="+mn-lt"/>
              <a:ea typeface="MS PGothic" panose="020B0600070205080204" pitchFamily="34" charset="-128"/>
            </a:endParaRPr>
          </a:p>
        </p:txBody>
      </p:sp>
      <p:sp>
        <p:nvSpPr>
          <p:cNvPr id="15" name="四角形: 角を丸くする 14">
            <a:extLst>
              <a:ext uri="{FF2B5EF4-FFF2-40B4-BE49-F238E27FC236}">
                <a16:creationId xmlns:a16="http://schemas.microsoft.com/office/drawing/2014/main" id="{FEC7B4CF-55D4-4A12-B5FE-BAAFE555441D}"/>
              </a:ext>
            </a:extLst>
          </p:cNvPr>
          <p:cNvSpPr/>
          <p:nvPr/>
        </p:nvSpPr>
        <p:spPr>
          <a:xfrm>
            <a:off x="4127268" y="1184712"/>
            <a:ext cx="763781" cy="328684"/>
          </a:xfrm>
          <a:prstGeom prst="round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en-US" altLang="ja-JP" sz="750">
                <a:solidFill>
                  <a:schemeClr val="bg2"/>
                </a:solidFill>
                <a:ea typeface="MS PGothic" panose="020B0600070205080204" pitchFamily="34" charset="-128"/>
              </a:rPr>
              <a:t>VLAN</a:t>
            </a:r>
            <a:r>
              <a:rPr kumimoji="1" lang="ja-JP" altLang="en-US" sz="750">
                <a:solidFill>
                  <a:schemeClr val="bg2"/>
                </a:solidFill>
                <a:ea typeface="MS PGothic" panose="020B0600070205080204" pitchFamily="34" charset="-128"/>
              </a:rPr>
              <a:t> </a:t>
            </a:r>
            <a:r>
              <a:rPr kumimoji="1" lang="en-US" altLang="ja-JP" sz="750">
                <a:solidFill>
                  <a:schemeClr val="bg2"/>
                </a:solidFill>
                <a:ea typeface="MS PGothic" panose="020B0600070205080204" pitchFamily="34" charset="-128"/>
              </a:rPr>
              <a:t>ID=1</a:t>
            </a:r>
            <a:endParaRPr kumimoji="1" lang="ja-JP" altLang="en-US" sz="750">
              <a:solidFill>
                <a:schemeClr val="bg2"/>
              </a:solidFill>
              <a:ea typeface="MS PGothic" panose="020B0600070205080204" pitchFamily="34" charset="-128"/>
            </a:endParaRPr>
          </a:p>
        </p:txBody>
      </p:sp>
      <p:sp>
        <p:nvSpPr>
          <p:cNvPr id="16" name="四角形: 角を丸くする 15">
            <a:extLst>
              <a:ext uri="{FF2B5EF4-FFF2-40B4-BE49-F238E27FC236}">
                <a16:creationId xmlns:a16="http://schemas.microsoft.com/office/drawing/2014/main" id="{F3E1FD3B-17AF-4DE6-9E4E-B77B5040E8F9}"/>
              </a:ext>
            </a:extLst>
          </p:cNvPr>
          <p:cNvSpPr/>
          <p:nvPr/>
        </p:nvSpPr>
        <p:spPr>
          <a:xfrm>
            <a:off x="5443108" y="1184713"/>
            <a:ext cx="763781" cy="328684"/>
          </a:xfrm>
          <a:prstGeom prst="round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en-US" altLang="ja-JP" sz="750">
                <a:solidFill>
                  <a:schemeClr val="bg2"/>
                </a:solidFill>
                <a:ea typeface="MS PGothic" panose="020B0600070205080204" pitchFamily="34" charset="-128"/>
              </a:rPr>
              <a:t>VLAN</a:t>
            </a:r>
            <a:r>
              <a:rPr kumimoji="1" lang="ja-JP" altLang="en-US" sz="750">
                <a:solidFill>
                  <a:schemeClr val="bg2"/>
                </a:solidFill>
                <a:ea typeface="MS PGothic" panose="020B0600070205080204" pitchFamily="34" charset="-128"/>
              </a:rPr>
              <a:t> </a:t>
            </a:r>
            <a:r>
              <a:rPr kumimoji="1" lang="en-US" altLang="ja-JP" sz="750">
                <a:solidFill>
                  <a:schemeClr val="bg2"/>
                </a:solidFill>
                <a:ea typeface="MS PGothic" panose="020B0600070205080204" pitchFamily="34" charset="-128"/>
              </a:rPr>
              <a:t>ID=10</a:t>
            </a:r>
            <a:endParaRPr kumimoji="1" lang="ja-JP" altLang="en-US" sz="750">
              <a:solidFill>
                <a:schemeClr val="bg2"/>
              </a:solidFill>
              <a:ea typeface="MS PGothic" panose="020B0600070205080204" pitchFamily="34" charset="-128"/>
            </a:endParaRPr>
          </a:p>
        </p:txBody>
      </p:sp>
      <p:sp>
        <p:nvSpPr>
          <p:cNvPr id="19" name="四角形: 角を丸くする 18">
            <a:extLst>
              <a:ext uri="{FF2B5EF4-FFF2-40B4-BE49-F238E27FC236}">
                <a16:creationId xmlns:a16="http://schemas.microsoft.com/office/drawing/2014/main" id="{18762D17-50D8-4EA8-B596-0F5F6BAEA5AF}"/>
              </a:ext>
            </a:extLst>
          </p:cNvPr>
          <p:cNvSpPr/>
          <p:nvPr/>
        </p:nvSpPr>
        <p:spPr>
          <a:xfrm>
            <a:off x="6700196" y="1184713"/>
            <a:ext cx="865263" cy="328684"/>
          </a:xfrm>
          <a:prstGeom prst="round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en-US" altLang="ja-JP" sz="750">
                <a:solidFill>
                  <a:schemeClr val="bg2"/>
                </a:solidFill>
                <a:ea typeface="MS PGothic" panose="020B0600070205080204" pitchFamily="34" charset="-128"/>
              </a:rPr>
              <a:t>VLAN</a:t>
            </a:r>
            <a:r>
              <a:rPr kumimoji="1" lang="ja-JP" altLang="en-US" sz="750">
                <a:solidFill>
                  <a:schemeClr val="bg2"/>
                </a:solidFill>
                <a:ea typeface="MS PGothic" panose="020B0600070205080204" pitchFamily="34" charset="-128"/>
              </a:rPr>
              <a:t> </a:t>
            </a:r>
            <a:r>
              <a:rPr kumimoji="1" lang="en-US" altLang="ja-JP" sz="750">
                <a:solidFill>
                  <a:schemeClr val="bg2"/>
                </a:solidFill>
                <a:ea typeface="MS PGothic" panose="020B0600070205080204" pitchFamily="34" charset="-128"/>
              </a:rPr>
              <a:t>ID=100</a:t>
            </a:r>
            <a:endParaRPr kumimoji="1" lang="ja-JP" altLang="en-US" sz="750">
              <a:solidFill>
                <a:schemeClr val="bg2"/>
              </a:solidFill>
              <a:ea typeface="MS PGothic" panose="020B0600070205080204" pitchFamily="34" charset="-128"/>
            </a:endParaRPr>
          </a:p>
        </p:txBody>
      </p:sp>
      <p:sp>
        <p:nvSpPr>
          <p:cNvPr id="20" name="四角形: 角を丸くする 19">
            <a:extLst>
              <a:ext uri="{FF2B5EF4-FFF2-40B4-BE49-F238E27FC236}">
                <a16:creationId xmlns:a16="http://schemas.microsoft.com/office/drawing/2014/main" id="{BB3F0B50-044C-437B-AF21-DD53DF0AC872}"/>
              </a:ext>
            </a:extLst>
          </p:cNvPr>
          <p:cNvSpPr/>
          <p:nvPr/>
        </p:nvSpPr>
        <p:spPr>
          <a:xfrm>
            <a:off x="8058766" y="1184713"/>
            <a:ext cx="865263" cy="328684"/>
          </a:xfrm>
          <a:prstGeom prst="round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en-US" altLang="ja-JP" sz="750">
                <a:solidFill>
                  <a:schemeClr val="bg2"/>
                </a:solidFill>
                <a:ea typeface="MS PGothic" panose="020B0600070205080204" pitchFamily="34" charset="-128"/>
              </a:rPr>
              <a:t>VLAN</a:t>
            </a:r>
            <a:r>
              <a:rPr kumimoji="1" lang="ja-JP" altLang="en-US" sz="750">
                <a:solidFill>
                  <a:schemeClr val="bg2"/>
                </a:solidFill>
                <a:ea typeface="MS PGothic" panose="020B0600070205080204" pitchFamily="34" charset="-128"/>
              </a:rPr>
              <a:t> </a:t>
            </a:r>
            <a:r>
              <a:rPr kumimoji="1" lang="en-US" altLang="ja-JP" sz="750">
                <a:solidFill>
                  <a:schemeClr val="bg2"/>
                </a:solidFill>
                <a:ea typeface="MS PGothic" panose="020B0600070205080204" pitchFamily="34" charset="-128"/>
              </a:rPr>
              <a:t>ID=4094</a:t>
            </a:r>
            <a:endParaRPr kumimoji="1" lang="ja-JP" altLang="en-US" sz="750">
              <a:solidFill>
                <a:schemeClr val="bg2"/>
              </a:solidFill>
              <a:ea typeface="MS PGothic" panose="020B0600070205080204" pitchFamily="34" charset="-128"/>
            </a:endParaRPr>
          </a:p>
        </p:txBody>
      </p:sp>
      <p:sp>
        <p:nvSpPr>
          <p:cNvPr id="22" name="フローチャート: 磁気ディスク 21">
            <a:extLst>
              <a:ext uri="{FF2B5EF4-FFF2-40B4-BE49-F238E27FC236}">
                <a16:creationId xmlns:a16="http://schemas.microsoft.com/office/drawing/2014/main" id="{EA7D2C57-E874-40D4-878F-3DA4B1422637}"/>
              </a:ext>
            </a:extLst>
          </p:cNvPr>
          <p:cNvSpPr/>
          <p:nvPr/>
        </p:nvSpPr>
        <p:spPr>
          <a:xfrm>
            <a:off x="4127268" y="2063855"/>
            <a:ext cx="812526" cy="628550"/>
          </a:xfrm>
          <a:prstGeom prst="flowChartMagneticDisk">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en-US" altLang="ja-JP" sz="1400">
                <a:solidFill>
                  <a:schemeClr val="bg2"/>
                </a:solidFill>
                <a:ea typeface="MS PGothic" panose="020B0600070205080204" pitchFamily="34" charset="-128"/>
              </a:rPr>
              <a:t>VLAN</a:t>
            </a:r>
            <a:r>
              <a:rPr kumimoji="1" lang="ja-JP" altLang="en-US" sz="1400">
                <a:solidFill>
                  <a:schemeClr val="bg2"/>
                </a:solidFill>
                <a:ea typeface="MS PGothic" panose="020B0600070205080204" pitchFamily="34" charset="-128"/>
              </a:rPr>
              <a:t> </a:t>
            </a:r>
            <a:r>
              <a:rPr kumimoji="1" lang="en-US" altLang="ja-JP" sz="1400">
                <a:solidFill>
                  <a:schemeClr val="bg2"/>
                </a:solidFill>
                <a:ea typeface="MS PGothic" panose="020B0600070205080204" pitchFamily="34" charset="-128"/>
              </a:rPr>
              <a:t>DB</a:t>
            </a:r>
            <a:endParaRPr kumimoji="1" lang="ja-JP" altLang="en-US" sz="1400">
              <a:solidFill>
                <a:schemeClr val="bg2"/>
              </a:solidFill>
              <a:ea typeface="MS PGothic" panose="020B0600070205080204" pitchFamily="34" charset="-128"/>
            </a:endParaRPr>
          </a:p>
        </p:txBody>
      </p:sp>
      <p:cxnSp>
        <p:nvCxnSpPr>
          <p:cNvPr id="23" name="直線矢印コネクタ 22">
            <a:extLst>
              <a:ext uri="{FF2B5EF4-FFF2-40B4-BE49-F238E27FC236}">
                <a16:creationId xmlns:a16="http://schemas.microsoft.com/office/drawing/2014/main" id="{4B81F58F-5757-4EF4-B18A-4FD0C9D42A0F}"/>
              </a:ext>
            </a:extLst>
          </p:cNvPr>
          <p:cNvCxnSpPr>
            <a:cxnSpLocks/>
          </p:cNvCxnSpPr>
          <p:nvPr/>
        </p:nvCxnSpPr>
        <p:spPr>
          <a:xfrm>
            <a:off x="4513772" y="1596707"/>
            <a:ext cx="0" cy="404132"/>
          </a:xfrm>
          <a:prstGeom prst="straightConnector1">
            <a:avLst/>
          </a:prstGeom>
          <a:ln w="28575">
            <a:tailEnd type="triangle"/>
          </a:ln>
        </p:spPr>
        <p:style>
          <a:lnRef idx="1">
            <a:schemeClr val="accent1"/>
          </a:lnRef>
          <a:fillRef idx="0">
            <a:schemeClr val="accent1"/>
          </a:fillRef>
          <a:effectRef idx="0">
            <a:schemeClr val="accent1"/>
          </a:effectRef>
          <a:fontRef idx="minor">
            <a:schemeClr val="tx1"/>
          </a:fontRef>
        </p:style>
      </p:cxnSp>
      <p:cxnSp>
        <p:nvCxnSpPr>
          <p:cNvPr id="24" name="直線矢印コネクタ 23">
            <a:extLst>
              <a:ext uri="{FF2B5EF4-FFF2-40B4-BE49-F238E27FC236}">
                <a16:creationId xmlns:a16="http://schemas.microsoft.com/office/drawing/2014/main" id="{C4F43B24-EAB3-4E37-B884-0F39C1577881}"/>
              </a:ext>
            </a:extLst>
          </p:cNvPr>
          <p:cNvCxnSpPr>
            <a:cxnSpLocks/>
          </p:cNvCxnSpPr>
          <p:nvPr/>
        </p:nvCxnSpPr>
        <p:spPr>
          <a:xfrm flipH="1">
            <a:off x="5012342" y="1596707"/>
            <a:ext cx="2954750" cy="552007"/>
          </a:xfrm>
          <a:prstGeom prst="straightConnector1">
            <a:avLst/>
          </a:prstGeom>
          <a:ln w="28575">
            <a:tailEnd type="triangle"/>
          </a:ln>
        </p:spPr>
        <p:style>
          <a:lnRef idx="1">
            <a:schemeClr val="accent1"/>
          </a:lnRef>
          <a:fillRef idx="0">
            <a:schemeClr val="accent1"/>
          </a:fillRef>
          <a:effectRef idx="0">
            <a:schemeClr val="accent1"/>
          </a:effectRef>
          <a:fontRef idx="minor">
            <a:schemeClr val="tx1"/>
          </a:fontRef>
        </p:style>
      </p:cxnSp>
      <p:sp>
        <p:nvSpPr>
          <p:cNvPr id="25" name="テキスト ボックス 24">
            <a:extLst>
              <a:ext uri="{FF2B5EF4-FFF2-40B4-BE49-F238E27FC236}">
                <a16:creationId xmlns:a16="http://schemas.microsoft.com/office/drawing/2014/main" id="{2D4CEC3E-2FE0-412D-914C-400A259A5EF5}"/>
              </a:ext>
            </a:extLst>
          </p:cNvPr>
          <p:cNvSpPr txBox="1"/>
          <p:nvPr/>
        </p:nvSpPr>
        <p:spPr>
          <a:xfrm>
            <a:off x="4770223" y="1544945"/>
            <a:ext cx="1107996" cy="369332"/>
          </a:xfrm>
          <a:prstGeom prst="rect">
            <a:avLst/>
          </a:prstGeom>
          <a:noFill/>
        </p:spPr>
        <p:txBody>
          <a:bodyPr wrap="none" rtlCol="0">
            <a:spAutoFit/>
          </a:bodyPr>
          <a:lstStyle/>
          <a:p>
            <a:r>
              <a:rPr kumimoji="1" lang="ja-JP" altLang="en-US">
                <a:solidFill>
                  <a:schemeClr val="bg1">
                    <a:lumMod val="60000"/>
                    <a:lumOff val="40000"/>
                  </a:schemeClr>
                </a:solidFill>
                <a:latin typeface="+mn-lt"/>
                <a:ea typeface="MS PGothic" panose="020B0600070205080204" pitchFamily="34" charset="-128"/>
              </a:rPr>
              <a:t>・・・・・・・・</a:t>
            </a:r>
          </a:p>
        </p:txBody>
      </p:sp>
      <p:sp>
        <p:nvSpPr>
          <p:cNvPr id="26" name="楕円 25">
            <a:extLst>
              <a:ext uri="{FF2B5EF4-FFF2-40B4-BE49-F238E27FC236}">
                <a16:creationId xmlns:a16="http://schemas.microsoft.com/office/drawing/2014/main" id="{5EA34807-ED72-4DF8-8C72-5C959F49DD94}"/>
              </a:ext>
            </a:extLst>
          </p:cNvPr>
          <p:cNvSpPr/>
          <p:nvPr/>
        </p:nvSpPr>
        <p:spPr>
          <a:xfrm>
            <a:off x="4626210" y="2755421"/>
            <a:ext cx="965205" cy="404448"/>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en-US" altLang="ja-JP" sz="750">
                <a:solidFill>
                  <a:schemeClr val="bg2"/>
                </a:solidFill>
                <a:ea typeface="MS PGothic" panose="020B0600070205080204" pitchFamily="34" charset="-128"/>
              </a:rPr>
              <a:t>Instance=1</a:t>
            </a:r>
            <a:endParaRPr kumimoji="1" lang="ja-JP" altLang="en-US" sz="750">
              <a:solidFill>
                <a:schemeClr val="bg2"/>
              </a:solidFill>
              <a:ea typeface="MS PGothic" panose="020B0600070205080204" pitchFamily="34" charset="-128"/>
            </a:endParaRPr>
          </a:p>
        </p:txBody>
      </p:sp>
      <p:sp>
        <p:nvSpPr>
          <p:cNvPr id="27" name="楕円 26">
            <a:extLst>
              <a:ext uri="{FF2B5EF4-FFF2-40B4-BE49-F238E27FC236}">
                <a16:creationId xmlns:a16="http://schemas.microsoft.com/office/drawing/2014/main" id="{DAC8F6BD-0829-424F-AF6F-C9F2DBC14F96}"/>
              </a:ext>
            </a:extLst>
          </p:cNvPr>
          <p:cNvSpPr/>
          <p:nvPr/>
        </p:nvSpPr>
        <p:spPr>
          <a:xfrm>
            <a:off x="5791835" y="2763828"/>
            <a:ext cx="1029741" cy="404448"/>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en-US" altLang="ja-JP" sz="750">
                <a:solidFill>
                  <a:schemeClr val="bg2"/>
                </a:solidFill>
                <a:ea typeface="MS PGothic" panose="020B0600070205080204" pitchFamily="34" charset="-128"/>
              </a:rPr>
              <a:t>Instance=20</a:t>
            </a:r>
            <a:endParaRPr kumimoji="1" lang="ja-JP" altLang="en-US" sz="750">
              <a:solidFill>
                <a:schemeClr val="bg2"/>
              </a:solidFill>
              <a:ea typeface="MS PGothic" panose="020B0600070205080204" pitchFamily="34" charset="-128"/>
            </a:endParaRPr>
          </a:p>
        </p:txBody>
      </p:sp>
      <p:sp>
        <p:nvSpPr>
          <p:cNvPr id="28" name="楕円 27">
            <a:extLst>
              <a:ext uri="{FF2B5EF4-FFF2-40B4-BE49-F238E27FC236}">
                <a16:creationId xmlns:a16="http://schemas.microsoft.com/office/drawing/2014/main" id="{F9FB0047-E427-4060-ACC1-4D1D4887B9ED}"/>
              </a:ext>
            </a:extLst>
          </p:cNvPr>
          <p:cNvSpPr/>
          <p:nvPr/>
        </p:nvSpPr>
        <p:spPr>
          <a:xfrm>
            <a:off x="7117582" y="2780065"/>
            <a:ext cx="1125985" cy="404448"/>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en-US" altLang="ja-JP" sz="750">
                <a:solidFill>
                  <a:schemeClr val="bg2"/>
                </a:solidFill>
                <a:ea typeface="MS PGothic" panose="020B0600070205080204" pitchFamily="34" charset="-128"/>
              </a:rPr>
              <a:t>Instance=128</a:t>
            </a:r>
            <a:endParaRPr kumimoji="1" lang="ja-JP" altLang="en-US" sz="750">
              <a:solidFill>
                <a:schemeClr val="bg2"/>
              </a:solidFill>
              <a:ea typeface="MS PGothic" panose="020B0600070205080204" pitchFamily="34" charset="-128"/>
            </a:endParaRPr>
          </a:p>
        </p:txBody>
      </p:sp>
      <p:sp>
        <p:nvSpPr>
          <p:cNvPr id="29" name="四角形: 角を丸くする 28">
            <a:extLst>
              <a:ext uri="{FF2B5EF4-FFF2-40B4-BE49-F238E27FC236}">
                <a16:creationId xmlns:a16="http://schemas.microsoft.com/office/drawing/2014/main" id="{9A4B6335-E904-4974-8C0F-FAA3B9C78C2E}"/>
              </a:ext>
            </a:extLst>
          </p:cNvPr>
          <p:cNvSpPr/>
          <p:nvPr/>
        </p:nvSpPr>
        <p:spPr>
          <a:xfrm>
            <a:off x="4726921" y="3681988"/>
            <a:ext cx="763781" cy="328684"/>
          </a:xfrm>
          <a:prstGeom prst="round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en-US" altLang="ja-JP" sz="750">
                <a:solidFill>
                  <a:schemeClr val="bg2"/>
                </a:solidFill>
                <a:ea typeface="MS PGothic" panose="020B0600070205080204" pitchFamily="34" charset="-128"/>
              </a:rPr>
              <a:t>VLAN</a:t>
            </a:r>
          </a:p>
          <a:p>
            <a:pPr algn="ctr"/>
            <a:r>
              <a:rPr kumimoji="1" lang="en-US" altLang="ja-JP" sz="750">
                <a:solidFill>
                  <a:schemeClr val="bg2"/>
                </a:solidFill>
                <a:ea typeface="MS PGothic" panose="020B0600070205080204" pitchFamily="34" charset="-128"/>
              </a:rPr>
              <a:t>ID=5</a:t>
            </a:r>
            <a:endParaRPr kumimoji="1" lang="ja-JP" altLang="en-US" sz="750">
              <a:solidFill>
                <a:schemeClr val="bg2"/>
              </a:solidFill>
              <a:ea typeface="MS PGothic" panose="020B0600070205080204" pitchFamily="34" charset="-128"/>
            </a:endParaRPr>
          </a:p>
        </p:txBody>
      </p:sp>
      <p:sp>
        <p:nvSpPr>
          <p:cNvPr id="30" name="四角形: 角を丸くする 29">
            <a:extLst>
              <a:ext uri="{FF2B5EF4-FFF2-40B4-BE49-F238E27FC236}">
                <a16:creationId xmlns:a16="http://schemas.microsoft.com/office/drawing/2014/main" id="{26E299CE-8B04-428D-A5F8-4B2BBE13B871}"/>
              </a:ext>
            </a:extLst>
          </p:cNvPr>
          <p:cNvSpPr/>
          <p:nvPr/>
        </p:nvSpPr>
        <p:spPr>
          <a:xfrm>
            <a:off x="5941718" y="3681988"/>
            <a:ext cx="763781" cy="324289"/>
          </a:xfrm>
          <a:prstGeom prst="round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en-US" altLang="ja-JP" sz="750">
                <a:solidFill>
                  <a:schemeClr val="bg2"/>
                </a:solidFill>
                <a:ea typeface="MS PGothic" panose="020B0600070205080204" pitchFamily="34" charset="-128"/>
              </a:rPr>
              <a:t>VLAN</a:t>
            </a:r>
          </a:p>
          <a:p>
            <a:pPr algn="ctr"/>
            <a:r>
              <a:rPr kumimoji="1" lang="en-US" altLang="ja-JP" sz="750">
                <a:solidFill>
                  <a:schemeClr val="bg2"/>
                </a:solidFill>
                <a:ea typeface="MS PGothic" panose="020B0600070205080204" pitchFamily="34" charset="-128"/>
              </a:rPr>
              <a:t>ID=20</a:t>
            </a:r>
            <a:endParaRPr kumimoji="1" lang="ja-JP" altLang="en-US" sz="750">
              <a:solidFill>
                <a:schemeClr val="bg2"/>
              </a:solidFill>
              <a:ea typeface="MS PGothic" panose="020B0600070205080204" pitchFamily="34" charset="-128"/>
            </a:endParaRPr>
          </a:p>
        </p:txBody>
      </p:sp>
      <p:sp>
        <p:nvSpPr>
          <p:cNvPr id="31" name="四角形: 角を丸くする 30">
            <a:extLst>
              <a:ext uri="{FF2B5EF4-FFF2-40B4-BE49-F238E27FC236}">
                <a16:creationId xmlns:a16="http://schemas.microsoft.com/office/drawing/2014/main" id="{C6E48D48-4955-4732-8A28-752110CE11FF}"/>
              </a:ext>
            </a:extLst>
          </p:cNvPr>
          <p:cNvSpPr/>
          <p:nvPr/>
        </p:nvSpPr>
        <p:spPr>
          <a:xfrm>
            <a:off x="6916794" y="3671587"/>
            <a:ext cx="763781" cy="328684"/>
          </a:xfrm>
          <a:prstGeom prst="round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en-US" altLang="ja-JP" sz="750">
                <a:solidFill>
                  <a:schemeClr val="bg2"/>
                </a:solidFill>
                <a:ea typeface="MS PGothic" panose="020B0600070205080204" pitchFamily="34" charset="-128"/>
              </a:rPr>
              <a:t>VLAN</a:t>
            </a:r>
          </a:p>
          <a:p>
            <a:pPr algn="ctr"/>
            <a:r>
              <a:rPr kumimoji="1" lang="en-US" altLang="ja-JP" sz="750">
                <a:solidFill>
                  <a:schemeClr val="bg2"/>
                </a:solidFill>
                <a:ea typeface="MS PGothic" panose="020B0600070205080204" pitchFamily="34" charset="-128"/>
              </a:rPr>
              <a:t>ID=50</a:t>
            </a:r>
            <a:endParaRPr kumimoji="1" lang="ja-JP" altLang="en-US" sz="750">
              <a:solidFill>
                <a:schemeClr val="bg2"/>
              </a:solidFill>
              <a:ea typeface="MS PGothic" panose="020B0600070205080204" pitchFamily="34" charset="-128"/>
            </a:endParaRPr>
          </a:p>
        </p:txBody>
      </p:sp>
      <p:sp>
        <p:nvSpPr>
          <p:cNvPr id="32" name="四角形: 角を丸くする 31">
            <a:extLst>
              <a:ext uri="{FF2B5EF4-FFF2-40B4-BE49-F238E27FC236}">
                <a16:creationId xmlns:a16="http://schemas.microsoft.com/office/drawing/2014/main" id="{70EC9CC5-FFE0-4F2E-8F08-B837E905F2F6}"/>
              </a:ext>
            </a:extLst>
          </p:cNvPr>
          <p:cNvSpPr/>
          <p:nvPr/>
        </p:nvSpPr>
        <p:spPr>
          <a:xfrm>
            <a:off x="7861678" y="3671586"/>
            <a:ext cx="767135" cy="328684"/>
          </a:xfrm>
          <a:prstGeom prst="round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en-US" altLang="ja-JP" sz="750">
                <a:solidFill>
                  <a:schemeClr val="bg2"/>
                </a:solidFill>
                <a:ea typeface="MS PGothic" panose="020B0600070205080204" pitchFamily="34" charset="-128"/>
              </a:rPr>
              <a:t>VLAN</a:t>
            </a:r>
          </a:p>
          <a:p>
            <a:pPr algn="ctr"/>
            <a:r>
              <a:rPr kumimoji="1" lang="en-US" altLang="ja-JP" sz="750">
                <a:solidFill>
                  <a:schemeClr val="bg2"/>
                </a:solidFill>
                <a:ea typeface="MS PGothic" panose="020B0600070205080204" pitchFamily="34" charset="-128"/>
              </a:rPr>
              <a:t>ID=3000</a:t>
            </a:r>
            <a:endParaRPr kumimoji="1" lang="ja-JP" altLang="en-US" sz="750">
              <a:solidFill>
                <a:schemeClr val="bg2"/>
              </a:solidFill>
              <a:ea typeface="MS PGothic" panose="020B0600070205080204" pitchFamily="34" charset="-128"/>
            </a:endParaRPr>
          </a:p>
        </p:txBody>
      </p:sp>
      <p:cxnSp>
        <p:nvCxnSpPr>
          <p:cNvPr id="33" name="直線コネクタ 32">
            <a:extLst>
              <a:ext uri="{FF2B5EF4-FFF2-40B4-BE49-F238E27FC236}">
                <a16:creationId xmlns:a16="http://schemas.microsoft.com/office/drawing/2014/main" id="{DE79BC05-2478-4601-86BC-5BFFFD4AB811}"/>
              </a:ext>
            </a:extLst>
          </p:cNvPr>
          <p:cNvCxnSpPr>
            <a:cxnSpLocks/>
            <a:stCxn id="26" idx="4"/>
            <a:endCxn id="29" idx="0"/>
          </p:cNvCxnSpPr>
          <p:nvPr/>
        </p:nvCxnSpPr>
        <p:spPr>
          <a:xfrm flipH="1">
            <a:off x="5108812" y="3159869"/>
            <a:ext cx="1" cy="522119"/>
          </a:xfrm>
          <a:prstGeom prst="line">
            <a:avLst/>
          </a:prstGeom>
          <a:ln w="28575"/>
        </p:spPr>
        <p:style>
          <a:lnRef idx="1">
            <a:schemeClr val="accent1"/>
          </a:lnRef>
          <a:fillRef idx="0">
            <a:schemeClr val="accent1"/>
          </a:fillRef>
          <a:effectRef idx="0">
            <a:schemeClr val="accent1"/>
          </a:effectRef>
          <a:fontRef idx="minor">
            <a:schemeClr val="tx1"/>
          </a:fontRef>
        </p:style>
      </p:cxnSp>
      <p:cxnSp>
        <p:nvCxnSpPr>
          <p:cNvPr id="34" name="直線コネクタ 33">
            <a:extLst>
              <a:ext uri="{FF2B5EF4-FFF2-40B4-BE49-F238E27FC236}">
                <a16:creationId xmlns:a16="http://schemas.microsoft.com/office/drawing/2014/main" id="{7E2DB1ED-CDB8-4904-8BCA-DD53D1321B28}"/>
              </a:ext>
            </a:extLst>
          </p:cNvPr>
          <p:cNvCxnSpPr>
            <a:cxnSpLocks/>
            <a:stCxn id="27" idx="4"/>
            <a:endCxn id="30" idx="0"/>
          </p:cNvCxnSpPr>
          <p:nvPr/>
        </p:nvCxnSpPr>
        <p:spPr>
          <a:xfrm>
            <a:off x="6306706" y="3168276"/>
            <a:ext cx="16903" cy="513712"/>
          </a:xfrm>
          <a:prstGeom prst="line">
            <a:avLst/>
          </a:prstGeom>
          <a:ln w="28575"/>
        </p:spPr>
        <p:style>
          <a:lnRef idx="1">
            <a:schemeClr val="accent1"/>
          </a:lnRef>
          <a:fillRef idx="0">
            <a:schemeClr val="accent1"/>
          </a:fillRef>
          <a:effectRef idx="0">
            <a:schemeClr val="accent1"/>
          </a:effectRef>
          <a:fontRef idx="minor">
            <a:schemeClr val="tx1"/>
          </a:fontRef>
        </p:style>
      </p:cxnSp>
      <p:cxnSp>
        <p:nvCxnSpPr>
          <p:cNvPr id="35" name="直線コネクタ 34">
            <a:extLst>
              <a:ext uri="{FF2B5EF4-FFF2-40B4-BE49-F238E27FC236}">
                <a16:creationId xmlns:a16="http://schemas.microsoft.com/office/drawing/2014/main" id="{D017C713-7889-4AFA-91C9-49A830442595}"/>
              </a:ext>
            </a:extLst>
          </p:cNvPr>
          <p:cNvCxnSpPr>
            <a:cxnSpLocks/>
            <a:endCxn id="31" idx="0"/>
          </p:cNvCxnSpPr>
          <p:nvPr/>
        </p:nvCxnSpPr>
        <p:spPr>
          <a:xfrm flipH="1">
            <a:off x="7298685" y="3184513"/>
            <a:ext cx="235776" cy="487074"/>
          </a:xfrm>
          <a:prstGeom prst="line">
            <a:avLst/>
          </a:prstGeom>
          <a:ln w="28575"/>
        </p:spPr>
        <p:style>
          <a:lnRef idx="1">
            <a:schemeClr val="accent1"/>
          </a:lnRef>
          <a:fillRef idx="0">
            <a:schemeClr val="accent1"/>
          </a:fillRef>
          <a:effectRef idx="0">
            <a:schemeClr val="accent1"/>
          </a:effectRef>
          <a:fontRef idx="minor">
            <a:schemeClr val="tx1"/>
          </a:fontRef>
        </p:style>
      </p:cxnSp>
      <p:cxnSp>
        <p:nvCxnSpPr>
          <p:cNvPr id="36" name="直線コネクタ 35">
            <a:extLst>
              <a:ext uri="{FF2B5EF4-FFF2-40B4-BE49-F238E27FC236}">
                <a16:creationId xmlns:a16="http://schemas.microsoft.com/office/drawing/2014/main" id="{2C64643A-7CD5-4676-BDB5-D2A827EE54BE}"/>
              </a:ext>
            </a:extLst>
          </p:cNvPr>
          <p:cNvCxnSpPr>
            <a:cxnSpLocks/>
            <a:endCxn id="32" idx="0"/>
          </p:cNvCxnSpPr>
          <p:nvPr/>
        </p:nvCxnSpPr>
        <p:spPr>
          <a:xfrm>
            <a:off x="7967092" y="3168276"/>
            <a:ext cx="278154" cy="503310"/>
          </a:xfrm>
          <a:prstGeom prst="line">
            <a:avLst/>
          </a:prstGeom>
          <a:ln w="28575"/>
        </p:spPr>
        <p:style>
          <a:lnRef idx="1">
            <a:schemeClr val="accent1"/>
          </a:lnRef>
          <a:fillRef idx="0">
            <a:schemeClr val="accent1"/>
          </a:fillRef>
          <a:effectRef idx="0">
            <a:schemeClr val="accent1"/>
          </a:effectRef>
          <a:fontRef idx="minor">
            <a:schemeClr val="tx1"/>
          </a:fontRef>
        </p:style>
      </p:cxnSp>
      <p:sp>
        <p:nvSpPr>
          <p:cNvPr id="49" name="正方形/長方形 48">
            <a:extLst>
              <a:ext uri="{FF2B5EF4-FFF2-40B4-BE49-F238E27FC236}">
                <a16:creationId xmlns:a16="http://schemas.microsoft.com/office/drawing/2014/main" id="{B29A0B1B-A364-474E-87E5-B874D35D949E}"/>
              </a:ext>
            </a:extLst>
          </p:cNvPr>
          <p:cNvSpPr/>
          <p:nvPr/>
        </p:nvSpPr>
        <p:spPr>
          <a:xfrm>
            <a:off x="6523141" y="2009507"/>
            <a:ext cx="2484170" cy="326233"/>
          </a:xfrm>
          <a:prstGeom prst="rect">
            <a:avLst/>
          </a:prstGeom>
          <a:no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r>
              <a:rPr kumimoji="1" lang="en-US" altLang="ja-JP" sz="1400">
                <a:solidFill>
                  <a:srgbClr val="000000"/>
                </a:solidFill>
                <a:ea typeface="MS PGothic" panose="020B0600070205080204" pitchFamily="34" charset="-128"/>
              </a:rPr>
              <a:t>Cisco Catalyst 9200L </a:t>
            </a:r>
            <a:r>
              <a:rPr kumimoji="1" lang="ja-JP" altLang="en-US" sz="1400">
                <a:solidFill>
                  <a:srgbClr val="000000"/>
                </a:solidFill>
                <a:ea typeface="MS PGothic" panose="020B0600070205080204" pitchFamily="34" charset="-128"/>
              </a:rPr>
              <a:t>機器</a:t>
            </a:r>
            <a:endParaRPr kumimoji="1" lang="en-US" altLang="ja-JP" sz="1400">
              <a:solidFill>
                <a:srgbClr val="000000"/>
              </a:solidFill>
              <a:ea typeface="MS PGothic" panose="020B0600070205080204" pitchFamily="34" charset="-128"/>
            </a:endParaRPr>
          </a:p>
        </p:txBody>
      </p:sp>
      <p:sp>
        <p:nvSpPr>
          <p:cNvPr id="52" name="テキスト ボックス 51">
            <a:extLst>
              <a:ext uri="{FF2B5EF4-FFF2-40B4-BE49-F238E27FC236}">
                <a16:creationId xmlns:a16="http://schemas.microsoft.com/office/drawing/2014/main" id="{1AE2C7C9-0F13-4A1F-A212-E59BAB664F9B}"/>
              </a:ext>
            </a:extLst>
          </p:cNvPr>
          <p:cNvSpPr txBox="1"/>
          <p:nvPr/>
        </p:nvSpPr>
        <p:spPr>
          <a:xfrm>
            <a:off x="4889110" y="1176789"/>
            <a:ext cx="530915" cy="369332"/>
          </a:xfrm>
          <a:prstGeom prst="rect">
            <a:avLst/>
          </a:prstGeom>
          <a:noFill/>
        </p:spPr>
        <p:txBody>
          <a:bodyPr wrap="none" rtlCol="0">
            <a:spAutoFit/>
          </a:bodyPr>
          <a:lstStyle/>
          <a:p>
            <a:r>
              <a:rPr kumimoji="1" lang="ja-JP" altLang="en-US">
                <a:latin typeface="+mn-lt"/>
                <a:ea typeface="MS PGothic" panose="020B0600070205080204" pitchFamily="34" charset="-128"/>
              </a:rPr>
              <a:t>・・・</a:t>
            </a:r>
          </a:p>
        </p:txBody>
      </p:sp>
      <p:sp>
        <p:nvSpPr>
          <p:cNvPr id="53" name="テキスト ボックス 52">
            <a:extLst>
              <a:ext uri="{FF2B5EF4-FFF2-40B4-BE49-F238E27FC236}">
                <a16:creationId xmlns:a16="http://schemas.microsoft.com/office/drawing/2014/main" id="{05844E31-8A9D-40C6-B255-4ED923CEB6C1}"/>
              </a:ext>
            </a:extLst>
          </p:cNvPr>
          <p:cNvSpPr txBox="1"/>
          <p:nvPr/>
        </p:nvSpPr>
        <p:spPr>
          <a:xfrm>
            <a:off x="6181867" y="1176789"/>
            <a:ext cx="530915" cy="369332"/>
          </a:xfrm>
          <a:prstGeom prst="rect">
            <a:avLst/>
          </a:prstGeom>
          <a:noFill/>
        </p:spPr>
        <p:txBody>
          <a:bodyPr wrap="none" rtlCol="0">
            <a:spAutoFit/>
          </a:bodyPr>
          <a:lstStyle/>
          <a:p>
            <a:r>
              <a:rPr kumimoji="1" lang="ja-JP" altLang="en-US">
                <a:latin typeface="+mn-lt"/>
                <a:ea typeface="MS PGothic" panose="020B0600070205080204" pitchFamily="34" charset="-128"/>
              </a:rPr>
              <a:t>・・・</a:t>
            </a:r>
          </a:p>
        </p:txBody>
      </p:sp>
      <p:sp>
        <p:nvSpPr>
          <p:cNvPr id="54" name="テキスト ボックス 53">
            <a:extLst>
              <a:ext uri="{FF2B5EF4-FFF2-40B4-BE49-F238E27FC236}">
                <a16:creationId xmlns:a16="http://schemas.microsoft.com/office/drawing/2014/main" id="{A0877CF7-EEAF-49F5-B639-C259625D216F}"/>
              </a:ext>
            </a:extLst>
          </p:cNvPr>
          <p:cNvSpPr txBox="1"/>
          <p:nvPr/>
        </p:nvSpPr>
        <p:spPr>
          <a:xfrm>
            <a:off x="7546655" y="1176789"/>
            <a:ext cx="530915" cy="369332"/>
          </a:xfrm>
          <a:prstGeom prst="rect">
            <a:avLst/>
          </a:prstGeom>
          <a:noFill/>
        </p:spPr>
        <p:txBody>
          <a:bodyPr wrap="none" rtlCol="0">
            <a:spAutoFit/>
          </a:bodyPr>
          <a:lstStyle/>
          <a:p>
            <a:r>
              <a:rPr kumimoji="1" lang="ja-JP" altLang="en-US">
                <a:latin typeface="+mn-lt"/>
                <a:ea typeface="MS PGothic" panose="020B0600070205080204" pitchFamily="34" charset="-128"/>
              </a:rPr>
              <a:t>・・・</a:t>
            </a:r>
          </a:p>
        </p:txBody>
      </p:sp>
      <p:sp>
        <p:nvSpPr>
          <p:cNvPr id="55" name="テキスト ボックス 54">
            <a:extLst>
              <a:ext uri="{FF2B5EF4-FFF2-40B4-BE49-F238E27FC236}">
                <a16:creationId xmlns:a16="http://schemas.microsoft.com/office/drawing/2014/main" id="{7CD7C7C3-CA59-472D-9EF4-FBB3CBA4FB29}"/>
              </a:ext>
            </a:extLst>
          </p:cNvPr>
          <p:cNvSpPr txBox="1"/>
          <p:nvPr/>
        </p:nvSpPr>
        <p:spPr>
          <a:xfrm>
            <a:off x="256023" y="1205619"/>
            <a:ext cx="3414717" cy="307777"/>
          </a:xfrm>
          <a:prstGeom prst="rect">
            <a:avLst/>
          </a:prstGeom>
          <a:noFill/>
        </p:spPr>
        <p:txBody>
          <a:bodyPr wrap="none" rtlCol="0">
            <a:spAutoFit/>
          </a:bodyPr>
          <a:lstStyle/>
          <a:p>
            <a:r>
              <a:rPr kumimoji="1" lang="ja-JP" altLang="en-US" sz="1400">
                <a:latin typeface="+mn-lt"/>
                <a:ea typeface="MS PGothic" panose="020B0600070205080204" pitchFamily="34" charset="-128"/>
              </a:rPr>
              <a:t>・</a:t>
            </a:r>
            <a:r>
              <a:rPr kumimoji="1" lang="en-US" altLang="ja-JP" sz="1400">
                <a:latin typeface="+mn-lt"/>
                <a:ea typeface="MS PGothic" panose="020B0600070205080204" pitchFamily="34" charset="-128"/>
              </a:rPr>
              <a:t>VLAN</a:t>
            </a:r>
            <a:r>
              <a:rPr kumimoji="1" lang="ja-JP" altLang="en-US" sz="1400">
                <a:latin typeface="+mn-lt"/>
                <a:ea typeface="MS PGothic" panose="020B0600070205080204" pitchFamily="34" charset="-128"/>
              </a:rPr>
              <a:t> </a:t>
            </a:r>
            <a:r>
              <a:rPr kumimoji="1" lang="en-US" altLang="ja-JP" sz="1400">
                <a:latin typeface="+mn-lt"/>
                <a:ea typeface="MS PGothic" panose="020B0600070205080204" pitchFamily="34" charset="-128"/>
              </a:rPr>
              <a:t>ID </a:t>
            </a:r>
            <a:r>
              <a:rPr kumimoji="1" lang="ja-JP" altLang="en-US" sz="1400">
                <a:latin typeface="+mn-lt"/>
                <a:ea typeface="MS PGothic" panose="020B0600070205080204" pitchFamily="34" charset="-128"/>
              </a:rPr>
              <a:t>として使用可能な数字：</a:t>
            </a:r>
            <a:r>
              <a:rPr kumimoji="1" lang="en-US" altLang="ja-JP" sz="1400">
                <a:latin typeface="+mn-lt"/>
                <a:ea typeface="MS PGothic" panose="020B0600070205080204" pitchFamily="34" charset="-128"/>
              </a:rPr>
              <a:t>1~4094</a:t>
            </a:r>
            <a:endParaRPr kumimoji="1" lang="ja-JP" altLang="en-US" sz="1400">
              <a:latin typeface="+mn-lt"/>
              <a:ea typeface="MS PGothic" panose="020B0600070205080204" pitchFamily="34" charset="-128"/>
            </a:endParaRPr>
          </a:p>
        </p:txBody>
      </p:sp>
      <p:sp>
        <p:nvSpPr>
          <p:cNvPr id="56" name="テキスト ボックス 55">
            <a:extLst>
              <a:ext uri="{FF2B5EF4-FFF2-40B4-BE49-F238E27FC236}">
                <a16:creationId xmlns:a16="http://schemas.microsoft.com/office/drawing/2014/main" id="{3D6FCCB6-CEB6-4802-8F40-777E1B34B8B9}"/>
              </a:ext>
            </a:extLst>
          </p:cNvPr>
          <p:cNvSpPr txBox="1"/>
          <p:nvPr/>
        </p:nvSpPr>
        <p:spPr>
          <a:xfrm>
            <a:off x="256023" y="2097427"/>
            <a:ext cx="3472425" cy="523220"/>
          </a:xfrm>
          <a:prstGeom prst="rect">
            <a:avLst/>
          </a:prstGeom>
          <a:noFill/>
        </p:spPr>
        <p:txBody>
          <a:bodyPr wrap="none" rtlCol="0">
            <a:spAutoFit/>
          </a:bodyPr>
          <a:lstStyle/>
          <a:p>
            <a:r>
              <a:rPr lang="ja-JP" altLang="en-US" sz="1400">
                <a:latin typeface="+mn-lt"/>
                <a:ea typeface="MS PGothic" panose="020B0600070205080204" pitchFamily="34" charset="-128"/>
              </a:rPr>
              <a:t>・機器上（</a:t>
            </a:r>
            <a:r>
              <a:rPr lang="en-US" altLang="ja-JP" sz="1400">
                <a:latin typeface="+mn-lt"/>
                <a:ea typeface="MS PGothic" panose="020B0600070205080204" pitchFamily="34" charset="-128"/>
              </a:rPr>
              <a:t>DB</a:t>
            </a:r>
            <a:r>
              <a:rPr lang="ja-JP" altLang="en-US" sz="1400">
                <a:latin typeface="+mn-lt"/>
                <a:ea typeface="MS PGothic" panose="020B0600070205080204" pitchFamily="34" charset="-128"/>
              </a:rPr>
              <a:t>）に設定可能な</a:t>
            </a:r>
            <a:r>
              <a:rPr lang="en-US" altLang="ja-JP" sz="1400">
                <a:latin typeface="+mn-lt"/>
                <a:ea typeface="MS PGothic" panose="020B0600070205080204" pitchFamily="34" charset="-128"/>
              </a:rPr>
              <a:t> VLAN </a:t>
            </a:r>
            <a:r>
              <a:rPr lang="ja-JP" altLang="en-US" sz="1400">
                <a:latin typeface="+mn-lt"/>
                <a:ea typeface="MS PGothic" panose="020B0600070205080204" pitchFamily="34" charset="-128"/>
              </a:rPr>
              <a:t>最大数</a:t>
            </a:r>
            <a:r>
              <a:rPr kumimoji="1" lang="ja-JP" altLang="en-US" sz="1400">
                <a:latin typeface="+mn-lt"/>
                <a:ea typeface="MS PGothic" panose="020B0600070205080204" pitchFamily="34" charset="-128"/>
              </a:rPr>
              <a:t>：</a:t>
            </a:r>
            <a:endParaRPr kumimoji="1" lang="en-US" altLang="ja-JP" sz="1400">
              <a:latin typeface="+mn-lt"/>
              <a:ea typeface="MS PGothic" panose="020B0600070205080204" pitchFamily="34" charset="-128"/>
            </a:endParaRPr>
          </a:p>
          <a:p>
            <a:r>
              <a:rPr kumimoji="1" lang="en-US" altLang="ja-JP" sz="1400">
                <a:latin typeface="+mn-lt"/>
                <a:ea typeface="MS PGothic" panose="020B0600070205080204" pitchFamily="34" charset="-128"/>
              </a:rPr>
              <a:t>   1024 </a:t>
            </a:r>
            <a:r>
              <a:rPr kumimoji="1" lang="ja-JP" altLang="en-US" sz="1400">
                <a:latin typeface="+mn-lt"/>
                <a:ea typeface="MS PGothic" panose="020B0600070205080204" pitchFamily="34" charset="-128"/>
              </a:rPr>
              <a:t>個</a:t>
            </a:r>
          </a:p>
        </p:txBody>
      </p:sp>
      <p:sp>
        <p:nvSpPr>
          <p:cNvPr id="57" name="テキスト ボックス 56">
            <a:extLst>
              <a:ext uri="{FF2B5EF4-FFF2-40B4-BE49-F238E27FC236}">
                <a16:creationId xmlns:a16="http://schemas.microsoft.com/office/drawing/2014/main" id="{455AF820-B6DF-4937-B87E-17A4FD1A681B}"/>
              </a:ext>
            </a:extLst>
          </p:cNvPr>
          <p:cNvSpPr txBox="1"/>
          <p:nvPr/>
        </p:nvSpPr>
        <p:spPr>
          <a:xfrm>
            <a:off x="256023" y="3574318"/>
            <a:ext cx="3222101" cy="523220"/>
          </a:xfrm>
          <a:prstGeom prst="rect">
            <a:avLst/>
          </a:prstGeom>
          <a:noFill/>
        </p:spPr>
        <p:txBody>
          <a:bodyPr wrap="none" rtlCol="0">
            <a:spAutoFit/>
          </a:bodyPr>
          <a:lstStyle/>
          <a:p>
            <a:r>
              <a:rPr kumimoji="1" lang="ja-JP" altLang="en-US" sz="1400">
                <a:latin typeface="+mn-lt"/>
                <a:ea typeface="MS PGothic" panose="020B0600070205080204" pitchFamily="34" charset="-128"/>
              </a:rPr>
              <a:t>・機器上で同時</a:t>
            </a:r>
            <a:r>
              <a:rPr kumimoji="1" lang="en-US" altLang="ja-JP" sz="1400">
                <a:latin typeface="+mn-lt"/>
                <a:ea typeface="MS PGothic" panose="020B0600070205080204" pitchFamily="34" charset="-128"/>
              </a:rPr>
              <a:t> Active</a:t>
            </a:r>
            <a:r>
              <a:rPr kumimoji="1" lang="ja-JP" altLang="en-US" sz="1400">
                <a:latin typeface="+mn-lt"/>
                <a:ea typeface="MS PGothic" panose="020B0600070205080204" pitchFamily="34" charset="-128"/>
              </a:rPr>
              <a:t>な</a:t>
            </a:r>
            <a:r>
              <a:rPr kumimoji="1" lang="en-US" altLang="ja-JP" sz="1400">
                <a:latin typeface="+mn-lt"/>
                <a:ea typeface="MS PGothic" panose="020B0600070205080204" pitchFamily="34" charset="-128"/>
              </a:rPr>
              <a:t> VLAN </a:t>
            </a:r>
            <a:r>
              <a:rPr kumimoji="1" lang="ja-JP" altLang="en-US" sz="1400">
                <a:latin typeface="+mn-lt"/>
                <a:ea typeface="MS PGothic" panose="020B0600070205080204" pitchFamily="34" charset="-128"/>
              </a:rPr>
              <a:t>最大数：</a:t>
            </a:r>
            <a:endParaRPr kumimoji="1" lang="en-US" altLang="ja-JP" sz="1400">
              <a:latin typeface="+mn-lt"/>
              <a:ea typeface="MS PGothic" panose="020B0600070205080204" pitchFamily="34" charset="-128"/>
            </a:endParaRPr>
          </a:p>
          <a:p>
            <a:r>
              <a:rPr kumimoji="1" lang="en-US" altLang="ja-JP" sz="1400">
                <a:latin typeface="+mn-lt"/>
                <a:ea typeface="MS PGothic" panose="020B0600070205080204" pitchFamily="34" charset="-128"/>
              </a:rPr>
              <a:t>   512 </a:t>
            </a:r>
            <a:r>
              <a:rPr kumimoji="1" lang="ja-JP" altLang="en-US" sz="1400">
                <a:latin typeface="+mn-lt"/>
                <a:ea typeface="MS PGothic" panose="020B0600070205080204" pitchFamily="34" charset="-128"/>
              </a:rPr>
              <a:t>個</a:t>
            </a:r>
          </a:p>
        </p:txBody>
      </p:sp>
      <p:sp>
        <p:nvSpPr>
          <p:cNvPr id="58" name="テキスト ボックス 57">
            <a:extLst>
              <a:ext uri="{FF2B5EF4-FFF2-40B4-BE49-F238E27FC236}">
                <a16:creationId xmlns:a16="http://schemas.microsoft.com/office/drawing/2014/main" id="{016F54C8-63D9-4804-BF1A-5523A2A408F5}"/>
              </a:ext>
            </a:extLst>
          </p:cNvPr>
          <p:cNvSpPr txBox="1"/>
          <p:nvPr/>
        </p:nvSpPr>
        <p:spPr>
          <a:xfrm>
            <a:off x="256023" y="2797737"/>
            <a:ext cx="2611612" cy="523220"/>
          </a:xfrm>
          <a:prstGeom prst="rect">
            <a:avLst/>
          </a:prstGeom>
          <a:noFill/>
        </p:spPr>
        <p:txBody>
          <a:bodyPr wrap="none" rtlCol="0">
            <a:spAutoFit/>
          </a:bodyPr>
          <a:lstStyle/>
          <a:p>
            <a:r>
              <a:rPr lang="ja-JP" altLang="en-US" sz="1400">
                <a:latin typeface="+mn-lt"/>
                <a:ea typeface="MS PGothic" panose="020B0600070205080204" pitchFamily="34" charset="-128"/>
              </a:rPr>
              <a:t>・機器上での</a:t>
            </a:r>
            <a:r>
              <a:rPr lang="en-US" altLang="ja-JP" sz="1400">
                <a:latin typeface="+mn-lt"/>
                <a:ea typeface="MS PGothic" panose="020B0600070205080204" pitchFamily="34" charset="-128"/>
              </a:rPr>
              <a:t> STP </a:t>
            </a:r>
            <a:r>
              <a:rPr lang="ja-JP" altLang="en-US" sz="1400">
                <a:latin typeface="+mn-lt"/>
                <a:ea typeface="MS PGothic" panose="020B0600070205080204" pitchFamily="34" charset="-128"/>
              </a:rPr>
              <a:t>インスタンス数</a:t>
            </a:r>
            <a:r>
              <a:rPr kumimoji="1" lang="ja-JP" altLang="en-US" sz="1400">
                <a:latin typeface="+mn-lt"/>
                <a:ea typeface="MS PGothic" panose="020B0600070205080204" pitchFamily="34" charset="-128"/>
              </a:rPr>
              <a:t>：</a:t>
            </a:r>
            <a:br>
              <a:rPr kumimoji="1" lang="en-US" altLang="ja-JP" sz="1400">
                <a:latin typeface="+mn-lt"/>
                <a:ea typeface="MS PGothic" panose="020B0600070205080204" pitchFamily="34" charset="-128"/>
              </a:rPr>
            </a:br>
            <a:r>
              <a:rPr kumimoji="1" lang="en-US" altLang="ja-JP" sz="1400">
                <a:latin typeface="+mn-lt"/>
                <a:ea typeface="MS PGothic" panose="020B0600070205080204" pitchFamily="34" charset="-128"/>
              </a:rPr>
              <a:t>   128 </a:t>
            </a:r>
            <a:r>
              <a:rPr kumimoji="1" lang="ja-JP" altLang="en-US" sz="1400">
                <a:latin typeface="+mn-lt"/>
                <a:ea typeface="MS PGothic" panose="020B0600070205080204" pitchFamily="34" charset="-128"/>
              </a:rPr>
              <a:t>個</a:t>
            </a:r>
          </a:p>
        </p:txBody>
      </p:sp>
      <p:sp>
        <p:nvSpPr>
          <p:cNvPr id="61" name="矢印: 右 60">
            <a:extLst>
              <a:ext uri="{FF2B5EF4-FFF2-40B4-BE49-F238E27FC236}">
                <a16:creationId xmlns:a16="http://schemas.microsoft.com/office/drawing/2014/main" id="{3A83C31E-E01B-4B28-96B6-45CC456A70BB}"/>
              </a:ext>
            </a:extLst>
          </p:cNvPr>
          <p:cNvSpPr/>
          <p:nvPr/>
        </p:nvSpPr>
        <p:spPr>
          <a:xfrm>
            <a:off x="3597002" y="1258934"/>
            <a:ext cx="416488" cy="251248"/>
          </a:xfrm>
          <a:prstGeom prst="rightArrow">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ea typeface="MS PGothic" panose="020B0600070205080204" pitchFamily="34" charset="-128"/>
            </a:endParaRPr>
          </a:p>
        </p:txBody>
      </p:sp>
      <p:sp>
        <p:nvSpPr>
          <p:cNvPr id="62" name="矢印: 右 61">
            <a:extLst>
              <a:ext uri="{FF2B5EF4-FFF2-40B4-BE49-F238E27FC236}">
                <a16:creationId xmlns:a16="http://schemas.microsoft.com/office/drawing/2014/main" id="{17B0E309-38EC-40E0-9CA7-3CD34D894091}"/>
              </a:ext>
            </a:extLst>
          </p:cNvPr>
          <p:cNvSpPr/>
          <p:nvPr/>
        </p:nvSpPr>
        <p:spPr>
          <a:xfrm>
            <a:off x="3595683" y="2260390"/>
            <a:ext cx="416488" cy="251248"/>
          </a:xfrm>
          <a:prstGeom prst="rightArrow">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ea typeface="MS PGothic" panose="020B0600070205080204" pitchFamily="34" charset="-128"/>
            </a:endParaRPr>
          </a:p>
        </p:txBody>
      </p:sp>
      <p:sp>
        <p:nvSpPr>
          <p:cNvPr id="63" name="矢印: 右 62">
            <a:extLst>
              <a:ext uri="{FF2B5EF4-FFF2-40B4-BE49-F238E27FC236}">
                <a16:creationId xmlns:a16="http://schemas.microsoft.com/office/drawing/2014/main" id="{38840A26-28D0-4B4F-B703-0B5671873C72}"/>
              </a:ext>
            </a:extLst>
          </p:cNvPr>
          <p:cNvSpPr/>
          <p:nvPr/>
        </p:nvSpPr>
        <p:spPr>
          <a:xfrm>
            <a:off x="3597002" y="2839382"/>
            <a:ext cx="416488" cy="251248"/>
          </a:xfrm>
          <a:prstGeom prst="rightArrow">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ea typeface="MS PGothic" panose="020B0600070205080204" pitchFamily="34" charset="-128"/>
            </a:endParaRPr>
          </a:p>
        </p:txBody>
      </p:sp>
      <p:sp>
        <p:nvSpPr>
          <p:cNvPr id="64" name="矢印: 右 63">
            <a:extLst>
              <a:ext uri="{FF2B5EF4-FFF2-40B4-BE49-F238E27FC236}">
                <a16:creationId xmlns:a16="http://schemas.microsoft.com/office/drawing/2014/main" id="{439CF8DC-C067-4A95-8539-2DCCB739FF70}"/>
              </a:ext>
            </a:extLst>
          </p:cNvPr>
          <p:cNvSpPr/>
          <p:nvPr/>
        </p:nvSpPr>
        <p:spPr>
          <a:xfrm>
            <a:off x="3595683" y="3710304"/>
            <a:ext cx="416488" cy="251248"/>
          </a:xfrm>
          <a:prstGeom prst="rightArrow">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ea typeface="MS PGothic" panose="020B0600070205080204" pitchFamily="34" charset="-128"/>
            </a:endParaRPr>
          </a:p>
        </p:txBody>
      </p:sp>
      <p:sp>
        <p:nvSpPr>
          <p:cNvPr id="65" name="テキスト ボックス 64">
            <a:extLst>
              <a:ext uri="{FF2B5EF4-FFF2-40B4-BE49-F238E27FC236}">
                <a16:creationId xmlns:a16="http://schemas.microsoft.com/office/drawing/2014/main" id="{BD085BA0-B49C-44A0-935F-1297F9A9DF1F}"/>
              </a:ext>
            </a:extLst>
          </p:cNvPr>
          <p:cNvSpPr txBox="1"/>
          <p:nvPr/>
        </p:nvSpPr>
        <p:spPr>
          <a:xfrm>
            <a:off x="160605" y="4256627"/>
            <a:ext cx="4348553" cy="615553"/>
          </a:xfrm>
          <a:prstGeom prst="rect">
            <a:avLst/>
          </a:prstGeom>
          <a:solidFill>
            <a:schemeClr val="bg2"/>
          </a:solidFill>
        </p:spPr>
        <p:txBody>
          <a:bodyPr wrap="square" rtlCol="0" anchor="t">
            <a:spAutoFit/>
          </a:bodyPr>
          <a:lstStyle/>
          <a:p>
            <a:r>
              <a:rPr kumimoji="1" lang="en-US" sz="900" dirty="0">
                <a:latin typeface="Arial"/>
                <a:ea typeface="MS PGothic"/>
                <a:cs typeface="Arial"/>
              </a:rPr>
              <a:t>VLAN Configuration Guide, Cisco IOS XE Gibraltar 16.12.x (Catalyst 9200 Switches)</a:t>
            </a:r>
            <a:endParaRPr lang="en-US" sz="900" dirty="0">
              <a:latin typeface="Arial"/>
            </a:endParaRPr>
          </a:p>
          <a:p>
            <a:r>
              <a:rPr lang="en-US" sz="800" dirty="0">
                <a:latin typeface="Arial"/>
                <a:ea typeface="MS PGothic"/>
                <a:cs typeface="Arial"/>
              </a:rPr>
              <a:t>https://www.cisco.com/c/en/us/td/docs/switches/lan/catalyst9200/software/release/16-12/configuration_guide/vlan/b_1612_vlan_9200_cg.html</a:t>
            </a:r>
            <a:endParaRPr lang="ja-JP" dirty="0">
              <a:latin typeface="Arial"/>
              <a:ea typeface="MS PGothic"/>
              <a:cs typeface="Arial"/>
            </a:endParaRPr>
          </a:p>
        </p:txBody>
      </p:sp>
      <p:sp>
        <p:nvSpPr>
          <p:cNvPr id="4" name="テキスト ボックス 3">
            <a:extLst>
              <a:ext uri="{FF2B5EF4-FFF2-40B4-BE49-F238E27FC236}">
                <a16:creationId xmlns:a16="http://schemas.microsoft.com/office/drawing/2014/main" id="{80F788A1-370C-4B16-A61F-B3BD1DB9074D}"/>
              </a:ext>
            </a:extLst>
          </p:cNvPr>
          <p:cNvSpPr txBox="1"/>
          <p:nvPr/>
        </p:nvSpPr>
        <p:spPr>
          <a:xfrm>
            <a:off x="4418642" y="4301671"/>
            <a:ext cx="4620575" cy="553998"/>
          </a:xfrm>
          <a:prstGeom prst="rect">
            <a:avLst/>
          </a:prstGeom>
          <a:noFill/>
        </p:spPr>
        <p:txBody>
          <a:bodyPr wrap="square" rtlCol="0">
            <a:spAutoFit/>
          </a:bodyPr>
          <a:lstStyle/>
          <a:p>
            <a:pPr marL="176213" indent="-176213"/>
            <a:r>
              <a:rPr lang="en-US" altLang="ja-JP" sz="1000"/>
              <a:t>※ </a:t>
            </a:r>
            <a:r>
              <a:rPr lang="ja-JP" altLang="en-US" sz="1000"/>
              <a:t>ここでは、設計に必要となる</a:t>
            </a:r>
            <a:r>
              <a:rPr lang="en-US" altLang="ja-JP" sz="1000"/>
              <a:t>VLAN</a:t>
            </a:r>
            <a:r>
              <a:rPr lang="ja-JP" altLang="en-US" sz="1000"/>
              <a:t>や</a:t>
            </a:r>
            <a:r>
              <a:rPr lang="en-US" altLang="ja-JP" sz="1000"/>
              <a:t>Spanning Tree</a:t>
            </a:r>
            <a:r>
              <a:rPr lang="ja-JP" altLang="en-US" sz="1000"/>
              <a:t> 等のスケーラビリティ情報について、</a:t>
            </a:r>
            <a:r>
              <a:rPr lang="en-US" altLang="ja-JP" sz="1000"/>
              <a:t>Catalyst 9200 </a:t>
            </a:r>
            <a:r>
              <a:rPr lang="ja-JP" altLang="en-US" sz="1000"/>
              <a:t>を例に示しました。設計の際は、実際に利用する製品・バージョンにて同様な情報を確認するようお願いします。</a:t>
            </a:r>
            <a:endParaRPr kumimoji="1" lang="ja-JP" altLang="en-US" sz="1000">
              <a:latin typeface="+mn-lt"/>
            </a:endParaRPr>
          </a:p>
        </p:txBody>
      </p:sp>
    </p:spTree>
    <p:extLst>
      <p:ext uri="{BB962C8B-B14F-4D97-AF65-F5344CB8AC3E}">
        <p14:creationId xmlns:p14="http://schemas.microsoft.com/office/powerpoint/2010/main" val="4163398777"/>
      </p:ext>
    </p:extLst>
  </p:cSld>
  <p:clrMapOvr>
    <a:masterClrMapping/>
  </p:clrMapOvr>
</p:sld>
</file>

<file path=ppt/slides/slide2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タイトル 2">
            <a:extLst>
              <a:ext uri="{FF2B5EF4-FFF2-40B4-BE49-F238E27FC236}">
                <a16:creationId xmlns:a16="http://schemas.microsoft.com/office/drawing/2014/main" id="{EFAD2A1C-73B0-804E-85CF-F2E813963BEB}"/>
              </a:ext>
            </a:extLst>
          </p:cNvPr>
          <p:cNvSpPr>
            <a:spLocks noGrp="1"/>
          </p:cNvSpPr>
          <p:nvPr>
            <p:ph type="title"/>
          </p:nvPr>
        </p:nvSpPr>
        <p:spPr/>
        <p:txBody>
          <a:bodyPr>
            <a:noAutofit/>
          </a:bodyPr>
          <a:lstStyle/>
          <a:p>
            <a:r>
              <a:rPr lang="en-US" altLang="ja-JP">
                <a:latin typeface="+mn-lt"/>
                <a:ea typeface="MS PGothic" panose="020B0600070205080204" pitchFamily="34" charset="-128"/>
              </a:rPr>
              <a:t>MST (Multiple Spanning-Tree)</a:t>
            </a:r>
            <a:endParaRPr kumimoji="1" lang="ja-JP" altLang="en-US">
              <a:latin typeface="+mn-lt"/>
              <a:ea typeface="MS PGothic" panose="020B0600070205080204" pitchFamily="34" charset="-128"/>
            </a:endParaRPr>
          </a:p>
        </p:txBody>
      </p:sp>
      <p:sp>
        <p:nvSpPr>
          <p:cNvPr id="2" name="テキスト プレースホルダー 1">
            <a:extLst>
              <a:ext uri="{FF2B5EF4-FFF2-40B4-BE49-F238E27FC236}">
                <a16:creationId xmlns:a16="http://schemas.microsoft.com/office/drawing/2014/main" id="{E44947F4-C157-364D-83E3-B010115CAB4D}"/>
              </a:ext>
            </a:extLst>
          </p:cNvPr>
          <p:cNvSpPr>
            <a:spLocks noGrp="1"/>
          </p:cNvSpPr>
          <p:nvPr>
            <p:ph type="body" sz="quarter" idx="11"/>
          </p:nvPr>
        </p:nvSpPr>
        <p:spPr>
          <a:xfrm>
            <a:off x="533400" y="986061"/>
            <a:ext cx="8115300" cy="1212755"/>
          </a:xfrm>
          <a:prstGeom prst="rect">
            <a:avLst/>
          </a:prstGeom>
        </p:spPr>
        <p:txBody>
          <a:bodyPr anchor="t">
            <a:noAutofit/>
          </a:bodyPr>
          <a:lstStyle/>
          <a:p>
            <a:pPr marL="285750" indent="-285750">
              <a:buFont typeface="Arial" panose="020B0604020202020204" pitchFamily="34" charset="0"/>
              <a:buChar char="•"/>
            </a:pPr>
            <a:r>
              <a:rPr lang="ja-JP" altLang="en-US" sz="1200">
                <a:ea typeface="MS PGothic" panose="020B0600070205080204" pitchFamily="34" charset="-128"/>
              </a:rPr>
              <a:t>多数の</a:t>
            </a:r>
            <a:r>
              <a:rPr lang="en-US" altLang="ja-JP" sz="1200">
                <a:ea typeface="MS PGothic" panose="020B0600070205080204" pitchFamily="34" charset="-128"/>
              </a:rPr>
              <a:t> VLAN </a:t>
            </a:r>
            <a:r>
              <a:rPr lang="ja-JP" altLang="en-US" sz="1200">
                <a:ea typeface="MS PGothic" panose="020B0600070205080204" pitchFamily="34" charset="-128"/>
              </a:rPr>
              <a:t>が存在する環境で簡素な設定と</a:t>
            </a:r>
            <a:r>
              <a:rPr lang="en-US" altLang="ja-JP" sz="1200">
                <a:ea typeface="MS PGothic" panose="020B0600070205080204" pitchFamily="34" charset="-128"/>
              </a:rPr>
              <a:t> VLAN </a:t>
            </a:r>
            <a:r>
              <a:rPr lang="ja-JP" altLang="en-US" sz="1200">
                <a:ea typeface="MS PGothic" panose="020B0600070205080204" pitchFamily="34" charset="-128"/>
              </a:rPr>
              <a:t>運用が可能な</a:t>
            </a:r>
            <a:r>
              <a:rPr lang="en-US" altLang="ja-JP" sz="1200">
                <a:ea typeface="MS PGothic" panose="020B0600070205080204" pitchFamily="34" charset="-128"/>
              </a:rPr>
              <a:t> STP </a:t>
            </a:r>
            <a:r>
              <a:rPr lang="ja-JP" altLang="en-US" sz="1200">
                <a:ea typeface="MS PGothic" panose="020B0600070205080204" pitchFamily="34" charset="-128"/>
              </a:rPr>
              <a:t>の方式です。</a:t>
            </a:r>
          </a:p>
          <a:p>
            <a:pPr marL="285750" indent="-285750">
              <a:buFont typeface="Arial" panose="020B0604020202020204" pitchFamily="34" charset="0"/>
              <a:buChar char="•"/>
            </a:pPr>
            <a:r>
              <a:rPr lang="ja-JP" altLang="en-US" sz="1200">
                <a:ea typeface="MS PGothic" panose="020B0600070205080204" pitchFamily="34" charset="-128"/>
              </a:rPr>
              <a:t>単一のインスタンスに複数の </a:t>
            </a:r>
            <a:r>
              <a:rPr lang="en-US" altLang="ja-JP" sz="1200">
                <a:ea typeface="MS PGothic" panose="020B0600070205080204" pitchFamily="34" charset="-128"/>
              </a:rPr>
              <a:t>VLAN </a:t>
            </a:r>
            <a:r>
              <a:rPr lang="ja-JP" altLang="en-US" sz="1200">
                <a:ea typeface="MS PGothic" panose="020B0600070205080204" pitchFamily="34" charset="-128"/>
              </a:rPr>
              <a:t>情報を格納した </a:t>
            </a:r>
            <a:r>
              <a:rPr lang="en-US" altLang="ja-JP" sz="1200">
                <a:ea typeface="MS PGothic" panose="020B0600070205080204" pitchFamily="34" charset="-128"/>
              </a:rPr>
              <a:t>STP </a:t>
            </a:r>
            <a:r>
              <a:rPr lang="ja-JP" altLang="en-US" sz="1200">
                <a:ea typeface="MS PGothic" panose="020B0600070205080204" pitchFamily="34" charset="-128"/>
              </a:rPr>
              <a:t>の共通トポロジーをスイッチ間で構成します。</a:t>
            </a:r>
            <a:endParaRPr lang="en-US" altLang="ja-JP" sz="1200">
              <a:ea typeface="MS PGothic" panose="020B0600070205080204" pitchFamily="34" charset="-128"/>
            </a:endParaRPr>
          </a:p>
          <a:p>
            <a:pPr marL="285750" indent="-285750">
              <a:buFont typeface="Arial" panose="020B0604020202020204" pitchFamily="34" charset="0"/>
              <a:buChar char="•"/>
            </a:pPr>
            <a:r>
              <a:rPr lang="en-US" altLang="ja-JP" sz="1200">
                <a:ea typeface="MS PGothic" panose="020B0600070205080204" pitchFamily="34" charset="-128"/>
              </a:rPr>
              <a:t>Cisco Catalyst 9000 </a:t>
            </a:r>
            <a:r>
              <a:rPr lang="ja-JP" altLang="en-US" sz="1200">
                <a:ea typeface="MS PGothic" panose="020B0600070205080204" pitchFamily="34" charset="-128"/>
              </a:rPr>
              <a:t>シリーズでは</a:t>
            </a:r>
            <a:r>
              <a:rPr lang="en-US" altLang="ja-JP" sz="1200">
                <a:ea typeface="MS PGothic" panose="020B0600070205080204" pitchFamily="34" charset="-128"/>
              </a:rPr>
              <a:t> 1 </a:t>
            </a:r>
            <a:r>
              <a:rPr lang="ja-JP" altLang="en-US" sz="1200">
                <a:ea typeface="MS PGothic" panose="020B0600070205080204" pitchFamily="34" charset="-128"/>
              </a:rPr>
              <a:t>インスタンスに所属できる</a:t>
            </a:r>
            <a:r>
              <a:rPr lang="en-US" altLang="ja-JP" sz="1200">
                <a:ea typeface="MS PGothic" panose="020B0600070205080204" pitchFamily="34" charset="-128"/>
              </a:rPr>
              <a:t> </a:t>
            </a:r>
            <a:r>
              <a:rPr lang="en-US" altLang="ja-JP" sz="1200">
                <a:solidFill>
                  <a:srgbClr val="FF0000"/>
                </a:solidFill>
                <a:ea typeface="MS PGothic" panose="020B0600070205080204" pitchFamily="34" charset="-128"/>
              </a:rPr>
              <a:t>VLAN </a:t>
            </a:r>
            <a:r>
              <a:rPr lang="ja-JP" altLang="en-US" sz="1200">
                <a:solidFill>
                  <a:srgbClr val="FF0000"/>
                </a:solidFill>
                <a:ea typeface="MS PGothic" panose="020B0600070205080204" pitchFamily="34" charset="-128"/>
              </a:rPr>
              <a:t>数に制限がありません。</a:t>
            </a:r>
            <a:endParaRPr lang="en-US" altLang="ja-JP" sz="1200">
              <a:solidFill>
                <a:srgbClr val="FF0000"/>
              </a:solidFill>
              <a:ea typeface="MS PGothic" panose="020B0600070205080204" pitchFamily="34" charset="-128"/>
            </a:endParaRPr>
          </a:p>
          <a:p>
            <a:pPr marL="285750" indent="-285750">
              <a:buFont typeface="Arial" panose="020B0604020202020204" pitchFamily="34" charset="0"/>
              <a:buChar char="•"/>
            </a:pPr>
            <a:r>
              <a:rPr lang="ja-JP" altLang="en-US" sz="1200">
                <a:ea typeface="MS PGothic" panose="020B0600070205080204" pitchFamily="34" charset="-128"/>
              </a:rPr>
              <a:t>スイッチ間で、リージョン名、リビジョン番号、</a:t>
            </a:r>
            <a:r>
              <a:rPr lang="en-US" altLang="ja-JP" sz="1200">
                <a:ea typeface="MS PGothic" panose="020B0600070205080204" pitchFamily="34" charset="-128"/>
              </a:rPr>
              <a:t>MST </a:t>
            </a:r>
            <a:r>
              <a:rPr lang="ja-JP" altLang="en-US" sz="1200">
                <a:ea typeface="MS PGothic" panose="020B0600070205080204" pitchFamily="34" charset="-128"/>
              </a:rPr>
              <a:t>インスタンス </a:t>
            </a:r>
            <a:r>
              <a:rPr lang="en-US" altLang="ja-JP" sz="1200">
                <a:ea typeface="MS PGothic" panose="020B0600070205080204" pitchFamily="34" charset="-128"/>
              </a:rPr>
              <a:t>ID </a:t>
            </a:r>
            <a:r>
              <a:rPr lang="ja-JP" altLang="en-US" sz="1200">
                <a:ea typeface="MS PGothic" panose="020B0600070205080204" pitchFamily="34" charset="-128"/>
              </a:rPr>
              <a:t>と </a:t>
            </a:r>
            <a:r>
              <a:rPr lang="en-US" altLang="ja-JP" sz="1200">
                <a:ea typeface="MS PGothic" panose="020B0600070205080204" pitchFamily="34" charset="-128"/>
              </a:rPr>
              <a:t>VLAN</a:t>
            </a:r>
            <a:r>
              <a:rPr lang="ja-JP" altLang="en-US" sz="1200">
                <a:ea typeface="MS PGothic" panose="020B0600070205080204" pitchFamily="34" charset="-128"/>
              </a:rPr>
              <a:t>の対応を同じにする必要があります。</a:t>
            </a:r>
            <a:endParaRPr lang="en-US" altLang="ja-JP" sz="1200">
              <a:ea typeface="MS PGothic" panose="020B0600070205080204" pitchFamily="34" charset="-128"/>
            </a:endParaRPr>
          </a:p>
          <a:p>
            <a:pPr marL="285750" indent="-285750">
              <a:buFont typeface="Arial" panose="020B0604020202020204" pitchFamily="34" charset="0"/>
              <a:buChar char="•"/>
            </a:pPr>
            <a:r>
              <a:rPr lang="ja-JP" altLang="en-US" sz="1200">
                <a:solidFill>
                  <a:srgbClr val="FF0000"/>
                </a:solidFill>
                <a:ea typeface="MS PGothic" panose="020B0600070205080204" pitchFamily="34" charset="-128"/>
              </a:rPr>
              <a:t>従来の</a:t>
            </a:r>
            <a:r>
              <a:rPr lang="en-US" altLang="ja-JP" sz="1200">
                <a:solidFill>
                  <a:srgbClr val="FF0000"/>
                </a:solidFill>
                <a:ea typeface="MS PGothic" panose="020B0600070205080204" pitchFamily="34" charset="-128"/>
              </a:rPr>
              <a:t> PVST / Rapid PVST+ </a:t>
            </a:r>
            <a:r>
              <a:rPr lang="ja-JP" altLang="en-US" sz="1200">
                <a:solidFill>
                  <a:srgbClr val="FF0000"/>
                </a:solidFill>
                <a:ea typeface="MS PGothic" panose="020B0600070205080204" pitchFamily="34" charset="-128"/>
              </a:rPr>
              <a:t>と互換性がある</a:t>
            </a:r>
            <a:r>
              <a:rPr lang="ja-JP" altLang="en-US" sz="1200">
                <a:ea typeface="MS PGothic" panose="020B0600070205080204" pitchFamily="34" charset="-128"/>
              </a:rPr>
              <a:t>ため、既存の環境から柔軟に展開することができます。</a:t>
            </a:r>
            <a:endParaRPr lang="en-US" altLang="ja-JP" sz="1200">
              <a:ea typeface="MS PGothic" panose="020B0600070205080204" pitchFamily="34" charset="-128"/>
            </a:endParaRPr>
          </a:p>
          <a:p>
            <a:pPr marL="285750" indent="-285750">
              <a:buFont typeface="Arial" panose="020B0604020202020204" pitchFamily="34" charset="0"/>
              <a:buChar char="•"/>
            </a:pPr>
            <a:endParaRPr lang="en-US" altLang="ja-JP" sz="1200">
              <a:ea typeface="MS PGothic" panose="020B0600070205080204" pitchFamily="34" charset="-128"/>
            </a:endParaRPr>
          </a:p>
          <a:p>
            <a:endParaRPr kumimoji="1" lang="ja-JP" altLang="en-US" sz="1200">
              <a:ea typeface="MS PGothic" panose="020B0600070205080204" pitchFamily="34" charset="-128"/>
            </a:endParaRPr>
          </a:p>
        </p:txBody>
      </p:sp>
      <p:grpSp>
        <p:nvGrpSpPr>
          <p:cNvPr id="4" name="Group 2">
            <a:extLst>
              <a:ext uri="{FF2B5EF4-FFF2-40B4-BE49-F238E27FC236}">
                <a16:creationId xmlns:a16="http://schemas.microsoft.com/office/drawing/2014/main" id="{4DDCB4DE-C40E-714C-AB0E-CEDEF368CAC7}"/>
              </a:ext>
            </a:extLst>
          </p:cNvPr>
          <p:cNvGrpSpPr>
            <a:grpSpLocks/>
          </p:cNvGrpSpPr>
          <p:nvPr/>
        </p:nvGrpSpPr>
        <p:grpSpPr bwMode="auto">
          <a:xfrm>
            <a:off x="741636" y="2728518"/>
            <a:ext cx="5648107" cy="1514228"/>
            <a:chOff x="515" y="2928"/>
            <a:chExt cx="4717" cy="1329"/>
          </a:xfrm>
        </p:grpSpPr>
        <p:sp>
          <p:nvSpPr>
            <p:cNvPr id="5" name="Rectangle 3">
              <a:extLst>
                <a:ext uri="{FF2B5EF4-FFF2-40B4-BE49-F238E27FC236}">
                  <a16:creationId xmlns:a16="http://schemas.microsoft.com/office/drawing/2014/main" id="{FF87159E-5AC4-274B-8CE1-522DE0210282}"/>
                </a:ext>
              </a:extLst>
            </p:cNvPr>
            <p:cNvSpPr>
              <a:spLocks noChangeArrowheads="1"/>
            </p:cNvSpPr>
            <p:nvPr/>
          </p:nvSpPr>
          <p:spPr bwMode="auto">
            <a:xfrm>
              <a:off x="3696" y="2930"/>
              <a:ext cx="1344" cy="1294"/>
            </a:xfrm>
            <a:prstGeom prst="rect">
              <a:avLst/>
            </a:prstGeom>
            <a:solidFill>
              <a:schemeClr val="accent6">
                <a:lumMod val="20000"/>
                <a:lumOff val="80000"/>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noAutofit/>
            </a:bodyPr>
            <a:lstStyle>
              <a:lvl1pPr>
                <a:defRPr sz="2400">
                  <a:solidFill>
                    <a:schemeClr val="tx1"/>
                  </a:solidFill>
                  <a:latin typeface="Arial" charset="0"/>
                  <a:ea typeface="ヒラギノ角ゴ Pro W3" pitchFamily="-1" charset="-128"/>
                </a:defRPr>
              </a:lvl1pPr>
              <a:lvl2pPr marL="37931725" indent="-37474525">
                <a:defRPr sz="2400">
                  <a:solidFill>
                    <a:schemeClr val="tx1"/>
                  </a:solidFill>
                  <a:latin typeface="Arial" charset="0"/>
                  <a:ea typeface="ヒラギノ角ゴ Pro W3" pitchFamily="-1" charset="-128"/>
                </a:defRPr>
              </a:lvl2pPr>
              <a:lvl3pPr>
                <a:defRPr sz="2400">
                  <a:solidFill>
                    <a:schemeClr val="tx1"/>
                  </a:solidFill>
                  <a:latin typeface="Arial" charset="0"/>
                  <a:ea typeface="ヒラギノ角ゴ Pro W3" pitchFamily="-1" charset="-128"/>
                </a:defRPr>
              </a:lvl3pPr>
              <a:lvl4pPr>
                <a:defRPr sz="2400">
                  <a:solidFill>
                    <a:schemeClr val="tx1"/>
                  </a:solidFill>
                  <a:latin typeface="Arial" charset="0"/>
                  <a:ea typeface="ヒラギノ角ゴ Pro W3" pitchFamily="-1" charset="-128"/>
                </a:defRPr>
              </a:lvl4pPr>
              <a:lvl5pPr>
                <a:defRPr sz="2400">
                  <a:solidFill>
                    <a:schemeClr val="tx1"/>
                  </a:solidFill>
                  <a:latin typeface="Arial" charset="0"/>
                  <a:ea typeface="ヒラギノ角ゴ Pro W3" pitchFamily="-1" charset="-128"/>
                </a:defRPr>
              </a:lvl5pPr>
              <a:lvl6pPr marL="4572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6pPr>
              <a:lvl7pPr marL="9144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7pPr>
              <a:lvl8pPr marL="13716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8pPr>
              <a:lvl9pPr marL="18288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9pPr>
            </a:lstStyle>
            <a:p>
              <a:endParaRPr lang="en-US" altLang="en-US" sz="1200">
                <a:latin typeface="+mn-lt"/>
                <a:ea typeface="MS PGothic" panose="020B0600070205080204" pitchFamily="34" charset="-128"/>
              </a:endParaRPr>
            </a:p>
          </p:txBody>
        </p:sp>
        <p:sp>
          <p:nvSpPr>
            <p:cNvPr id="6" name="Oval 4">
              <a:extLst>
                <a:ext uri="{FF2B5EF4-FFF2-40B4-BE49-F238E27FC236}">
                  <a16:creationId xmlns:a16="http://schemas.microsoft.com/office/drawing/2014/main" id="{A569A271-498F-7041-B697-324B8985050B}"/>
                </a:ext>
              </a:extLst>
            </p:cNvPr>
            <p:cNvSpPr>
              <a:spLocks noChangeArrowheads="1"/>
            </p:cNvSpPr>
            <p:nvPr/>
          </p:nvSpPr>
          <p:spPr bwMode="auto">
            <a:xfrm>
              <a:off x="3120" y="2928"/>
              <a:ext cx="642" cy="1289"/>
            </a:xfrm>
            <a:prstGeom prst="ellipse">
              <a:avLst/>
            </a:prstGeom>
            <a:solidFill>
              <a:schemeClr val="accent3"/>
            </a:solidFill>
            <a:ln w="12700">
              <a:solidFill>
                <a:srgbClr val="000000"/>
              </a:solidFill>
              <a:round/>
              <a:headEnd/>
              <a:tailEnd/>
            </a:ln>
          </p:spPr>
          <p:txBody>
            <a:bodyPr wrap="none" anchor="ctr">
              <a:noAutofit/>
            </a:bodyPr>
            <a:lstStyle>
              <a:lvl1pPr>
                <a:defRPr sz="2400">
                  <a:solidFill>
                    <a:schemeClr val="tx1"/>
                  </a:solidFill>
                  <a:latin typeface="Arial" charset="0"/>
                  <a:ea typeface="ヒラギノ角ゴ Pro W3" pitchFamily="-1" charset="-128"/>
                </a:defRPr>
              </a:lvl1pPr>
              <a:lvl2pPr marL="37931725" indent="-37474525">
                <a:defRPr sz="2400">
                  <a:solidFill>
                    <a:schemeClr val="tx1"/>
                  </a:solidFill>
                  <a:latin typeface="Arial" charset="0"/>
                  <a:ea typeface="ヒラギノ角ゴ Pro W3" pitchFamily="-1" charset="-128"/>
                </a:defRPr>
              </a:lvl2pPr>
              <a:lvl3pPr>
                <a:defRPr sz="2400">
                  <a:solidFill>
                    <a:schemeClr val="tx1"/>
                  </a:solidFill>
                  <a:latin typeface="Arial" charset="0"/>
                  <a:ea typeface="ヒラギノ角ゴ Pro W3" pitchFamily="-1" charset="-128"/>
                </a:defRPr>
              </a:lvl3pPr>
              <a:lvl4pPr>
                <a:defRPr sz="2400">
                  <a:solidFill>
                    <a:schemeClr val="tx1"/>
                  </a:solidFill>
                  <a:latin typeface="Arial" charset="0"/>
                  <a:ea typeface="ヒラギノ角ゴ Pro W3" pitchFamily="-1" charset="-128"/>
                </a:defRPr>
              </a:lvl4pPr>
              <a:lvl5pPr>
                <a:defRPr sz="2400">
                  <a:solidFill>
                    <a:schemeClr val="tx1"/>
                  </a:solidFill>
                  <a:latin typeface="Arial" charset="0"/>
                  <a:ea typeface="ヒラギノ角ゴ Pro W3" pitchFamily="-1" charset="-128"/>
                </a:defRPr>
              </a:lvl5pPr>
              <a:lvl6pPr marL="4572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6pPr>
              <a:lvl7pPr marL="9144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7pPr>
              <a:lvl8pPr marL="13716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8pPr>
              <a:lvl9pPr marL="18288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9pPr>
            </a:lstStyle>
            <a:p>
              <a:endParaRPr lang="en-US" altLang="en-US" sz="1200">
                <a:latin typeface="+mn-lt"/>
                <a:ea typeface="MS PGothic" panose="020B0600070205080204" pitchFamily="34" charset="-128"/>
              </a:endParaRPr>
            </a:p>
          </p:txBody>
        </p:sp>
        <p:sp>
          <p:nvSpPr>
            <p:cNvPr id="7" name="Arc 5">
              <a:extLst>
                <a:ext uri="{FF2B5EF4-FFF2-40B4-BE49-F238E27FC236}">
                  <a16:creationId xmlns:a16="http://schemas.microsoft.com/office/drawing/2014/main" id="{24734376-02B8-6348-BE2C-F7BEBDC37C40}"/>
                </a:ext>
              </a:extLst>
            </p:cNvPr>
            <p:cNvSpPr>
              <a:spLocks/>
            </p:cNvSpPr>
            <p:nvPr/>
          </p:nvSpPr>
          <p:spPr bwMode="auto">
            <a:xfrm>
              <a:off x="3478" y="2933"/>
              <a:ext cx="266" cy="1291"/>
            </a:xfrm>
            <a:custGeom>
              <a:avLst/>
              <a:gdLst>
                <a:gd name="T0" fmla="*/ 0 w 21600"/>
                <a:gd name="T1" fmla="*/ 0 h 43200"/>
                <a:gd name="T2" fmla="*/ 0 w 21600"/>
                <a:gd name="T3" fmla="*/ 0 h 43200"/>
                <a:gd name="T4" fmla="*/ 0 w 21600"/>
                <a:gd name="T5" fmla="*/ 0 h 43200"/>
                <a:gd name="T6" fmla="*/ 0 60000 65536"/>
                <a:gd name="T7" fmla="*/ 0 60000 65536"/>
                <a:gd name="T8" fmla="*/ 0 60000 65536"/>
                <a:gd name="T9" fmla="*/ 0 w 21600"/>
                <a:gd name="T10" fmla="*/ 0 h 43200"/>
                <a:gd name="T11" fmla="*/ 21600 w 21600"/>
                <a:gd name="T12" fmla="*/ 43200 h 43200"/>
              </a:gdLst>
              <a:ahLst/>
              <a:cxnLst>
                <a:cxn ang="T6">
                  <a:pos x="T0" y="T1"/>
                </a:cxn>
                <a:cxn ang="T7">
                  <a:pos x="T2" y="T3"/>
                </a:cxn>
                <a:cxn ang="T8">
                  <a:pos x="T4" y="T5"/>
                </a:cxn>
              </a:cxnLst>
              <a:rect l="T9" t="T10" r="T11" b="T12"/>
              <a:pathLst>
                <a:path w="21600" h="43200" fill="none" extrusionOk="0">
                  <a:moveTo>
                    <a:pt x="0" y="-1"/>
                  </a:moveTo>
                  <a:cubicBezTo>
                    <a:pt x="11929" y="0"/>
                    <a:pt x="21600" y="9670"/>
                    <a:pt x="21600" y="21600"/>
                  </a:cubicBezTo>
                  <a:cubicBezTo>
                    <a:pt x="21600" y="33529"/>
                    <a:pt x="11929" y="43200"/>
                    <a:pt x="-1" y="43200"/>
                  </a:cubicBezTo>
                </a:path>
                <a:path w="21600" h="43200" stroke="0" extrusionOk="0">
                  <a:moveTo>
                    <a:pt x="0" y="-1"/>
                  </a:moveTo>
                  <a:cubicBezTo>
                    <a:pt x="11929" y="0"/>
                    <a:pt x="21600" y="9670"/>
                    <a:pt x="21600" y="21600"/>
                  </a:cubicBezTo>
                  <a:cubicBezTo>
                    <a:pt x="21600" y="33529"/>
                    <a:pt x="11929" y="43200"/>
                    <a:pt x="-1" y="43200"/>
                  </a:cubicBezTo>
                  <a:lnTo>
                    <a:pt x="0" y="21600"/>
                  </a:lnTo>
                  <a:close/>
                </a:path>
              </a:pathLst>
            </a:custGeom>
            <a:solidFill>
              <a:schemeClr val="accent3"/>
            </a:solidFill>
            <a:ln w="12700" cap="rnd">
              <a:solidFill>
                <a:srgbClr val="000000"/>
              </a:solidFill>
              <a:round/>
              <a:headEnd/>
              <a:tailEnd/>
            </a:ln>
          </p:spPr>
          <p:txBody>
            <a:bodyPr wrap="none" anchor="ctr">
              <a:noAutofit/>
            </a:bodyPr>
            <a:lstStyle>
              <a:lvl1pPr>
                <a:defRPr sz="2400">
                  <a:solidFill>
                    <a:schemeClr val="tx1"/>
                  </a:solidFill>
                  <a:latin typeface="Arial" charset="0"/>
                  <a:ea typeface="ヒラギノ角ゴ Pro W3" pitchFamily="-1" charset="-128"/>
                </a:defRPr>
              </a:lvl1pPr>
              <a:lvl2pPr marL="37931725" indent="-37474525">
                <a:defRPr sz="2400">
                  <a:solidFill>
                    <a:schemeClr val="tx1"/>
                  </a:solidFill>
                  <a:latin typeface="Arial" charset="0"/>
                  <a:ea typeface="ヒラギノ角ゴ Pro W3" pitchFamily="-1" charset="-128"/>
                </a:defRPr>
              </a:lvl2pPr>
              <a:lvl3pPr>
                <a:defRPr sz="2400">
                  <a:solidFill>
                    <a:schemeClr val="tx1"/>
                  </a:solidFill>
                  <a:latin typeface="Arial" charset="0"/>
                  <a:ea typeface="ヒラギノ角ゴ Pro W3" pitchFamily="-1" charset="-128"/>
                </a:defRPr>
              </a:lvl3pPr>
              <a:lvl4pPr>
                <a:defRPr sz="2400">
                  <a:solidFill>
                    <a:schemeClr val="tx1"/>
                  </a:solidFill>
                  <a:latin typeface="Arial" charset="0"/>
                  <a:ea typeface="ヒラギノ角ゴ Pro W3" pitchFamily="-1" charset="-128"/>
                </a:defRPr>
              </a:lvl4pPr>
              <a:lvl5pPr>
                <a:defRPr sz="2400">
                  <a:solidFill>
                    <a:schemeClr val="tx1"/>
                  </a:solidFill>
                  <a:latin typeface="Arial" charset="0"/>
                  <a:ea typeface="ヒラギノ角ゴ Pro W3" pitchFamily="-1" charset="-128"/>
                </a:defRPr>
              </a:lvl5pPr>
              <a:lvl6pPr marL="4572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6pPr>
              <a:lvl7pPr marL="9144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7pPr>
              <a:lvl8pPr marL="13716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8pPr>
              <a:lvl9pPr marL="18288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9pPr>
            </a:lstStyle>
            <a:p>
              <a:endParaRPr lang="en-US" altLang="en-US" sz="1200">
                <a:latin typeface="+mn-lt"/>
                <a:ea typeface="MS PGothic" panose="020B0600070205080204" pitchFamily="34" charset="-128"/>
              </a:endParaRPr>
            </a:p>
          </p:txBody>
        </p:sp>
        <p:grpSp>
          <p:nvGrpSpPr>
            <p:cNvPr id="8" name="Group 6">
              <a:extLst>
                <a:ext uri="{FF2B5EF4-FFF2-40B4-BE49-F238E27FC236}">
                  <a16:creationId xmlns:a16="http://schemas.microsoft.com/office/drawing/2014/main" id="{F2F4C8CD-0E17-F64A-9B82-DBBED629D02C}"/>
                </a:ext>
              </a:extLst>
            </p:cNvPr>
            <p:cNvGrpSpPr>
              <a:grpSpLocks/>
            </p:cNvGrpSpPr>
            <p:nvPr/>
          </p:nvGrpSpPr>
          <p:grpSpPr bwMode="auto">
            <a:xfrm>
              <a:off x="527" y="3072"/>
              <a:ext cx="3121" cy="548"/>
              <a:chOff x="527" y="3072"/>
              <a:chExt cx="3121" cy="548"/>
            </a:xfrm>
          </p:grpSpPr>
          <p:sp>
            <p:nvSpPr>
              <p:cNvPr id="146" name="Oval 7">
                <a:extLst>
                  <a:ext uri="{FF2B5EF4-FFF2-40B4-BE49-F238E27FC236}">
                    <a16:creationId xmlns:a16="http://schemas.microsoft.com/office/drawing/2014/main" id="{8377A1F7-23CF-904F-A36F-977E1DE0E887}"/>
                  </a:ext>
                </a:extLst>
              </p:cNvPr>
              <p:cNvSpPr>
                <a:spLocks noChangeArrowheads="1"/>
              </p:cNvSpPr>
              <p:nvPr/>
            </p:nvSpPr>
            <p:spPr bwMode="auto">
              <a:xfrm>
                <a:off x="1770" y="3079"/>
                <a:ext cx="326" cy="541"/>
              </a:xfrm>
              <a:prstGeom prst="ellipse">
                <a:avLst/>
              </a:prstGeom>
              <a:solidFill>
                <a:srgbClr val="260080"/>
              </a:solidFill>
              <a:ln w="12700">
                <a:solidFill>
                  <a:srgbClr val="000000"/>
                </a:solidFill>
                <a:round/>
                <a:headEnd/>
                <a:tailEnd/>
              </a:ln>
            </p:spPr>
            <p:txBody>
              <a:bodyPr wrap="none" anchor="ctr">
                <a:noAutofit/>
              </a:bodyPr>
              <a:lstStyle>
                <a:lvl1pPr>
                  <a:defRPr sz="2400">
                    <a:solidFill>
                      <a:schemeClr val="tx1"/>
                    </a:solidFill>
                    <a:latin typeface="Arial" charset="0"/>
                    <a:ea typeface="ヒラギノ角ゴ Pro W3" pitchFamily="-1" charset="-128"/>
                  </a:defRPr>
                </a:lvl1pPr>
                <a:lvl2pPr marL="37931725" indent="-37474525">
                  <a:defRPr sz="2400">
                    <a:solidFill>
                      <a:schemeClr val="tx1"/>
                    </a:solidFill>
                    <a:latin typeface="Arial" charset="0"/>
                    <a:ea typeface="ヒラギノ角ゴ Pro W3" pitchFamily="-1" charset="-128"/>
                  </a:defRPr>
                </a:lvl2pPr>
                <a:lvl3pPr>
                  <a:defRPr sz="2400">
                    <a:solidFill>
                      <a:schemeClr val="tx1"/>
                    </a:solidFill>
                    <a:latin typeface="Arial" charset="0"/>
                    <a:ea typeface="ヒラギノ角ゴ Pro W3" pitchFamily="-1" charset="-128"/>
                  </a:defRPr>
                </a:lvl3pPr>
                <a:lvl4pPr>
                  <a:defRPr sz="2400">
                    <a:solidFill>
                      <a:schemeClr val="tx1"/>
                    </a:solidFill>
                    <a:latin typeface="Arial" charset="0"/>
                    <a:ea typeface="ヒラギノ角ゴ Pro W3" pitchFamily="-1" charset="-128"/>
                  </a:defRPr>
                </a:lvl4pPr>
                <a:lvl5pPr>
                  <a:defRPr sz="2400">
                    <a:solidFill>
                      <a:schemeClr val="tx1"/>
                    </a:solidFill>
                    <a:latin typeface="Arial" charset="0"/>
                    <a:ea typeface="ヒラギノ角ゴ Pro W3" pitchFamily="-1" charset="-128"/>
                  </a:defRPr>
                </a:lvl5pPr>
                <a:lvl6pPr marL="4572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6pPr>
                <a:lvl7pPr marL="9144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7pPr>
                <a:lvl8pPr marL="13716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8pPr>
                <a:lvl9pPr marL="18288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9pPr>
              </a:lstStyle>
              <a:p>
                <a:endParaRPr lang="en-US" altLang="en-US" sz="1200">
                  <a:latin typeface="+mn-lt"/>
                  <a:ea typeface="MS PGothic" panose="020B0600070205080204" pitchFamily="34" charset="-128"/>
                </a:endParaRPr>
              </a:p>
            </p:txBody>
          </p:sp>
          <p:grpSp>
            <p:nvGrpSpPr>
              <p:cNvPr id="147" name="Group 8">
                <a:extLst>
                  <a:ext uri="{FF2B5EF4-FFF2-40B4-BE49-F238E27FC236}">
                    <a16:creationId xmlns:a16="http://schemas.microsoft.com/office/drawing/2014/main" id="{CE71D890-33BA-C345-BE3C-A2D8E294C2E8}"/>
                  </a:ext>
                </a:extLst>
              </p:cNvPr>
              <p:cNvGrpSpPr>
                <a:grpSpLocks/>
              </p:cNvGrpSpPr>
              <p:nvPr/>
            </p:nvGrpSpPr>
            <p:grpSpPr bwMode="auto">
              <a:xfrm>
                <a:off x="1342" y="3203"/>
                <a:ext cx="2094" cy="69"/>
                <a:chOff x="1178" y="1166"/>
                <a:chExt cx="1877" cy="61"/>
              </a:xfrm>
            </p:grpSpPr>
            <p:grpSp>
              <p:nvGrpSpPr>
                <p:cNvPr id="271" name="Group 9">
                  <a:extLst>
                    <a:ext uri="{FF2B5EF4-FFF2-40B4-BE49-F238E27FC236}">
                      <a16:creationId xmlns:a16="http://schemas.microsoft.com/office/drawing/2014/main" id="{DD3F37CF-C292-A44E-85AD-E8F83A23F728}"/>
                    </a:ext>
                  </a:extLst>
                </p:cNvPr>
                <p:cNvGrpSpPr>
                  <a:grpSpLocks/>
                </p:cNvGrpSpPr>
                <p:nvPr/>
              </p:nvGrpSpPr>
              <p:grpSpPr bwMode="auto">
                <a:xfrm>
                  <a:off x="1178" y="1166"/>
                  <a:ext cx="1877" cy="61"/>
                  <a:chOff x="1178" y="1166"/>
                  <a:chExt cx="1877" cy="61"/>
                </a:xfrm>
              </p:grpSpPr>
              <p:sp>
                <p:nvSpPr>
                  <p:cNvPr id="273" name="Oval 10">
                    <a:extLst>
                      <a:ext uri="{FF2B5EF4-FFF2-40B4-BE49-F238E27FC236}">
                        <a16:creationId xmlns:a16="http://schemas.microsoft.com/office/drawing/2014/main" id="{AE6ECFBE-5393-214C-B505-958D4F3AA497}"/>
                      </a:ext>
                    </a:extLst>
                  </p:cNvPr>
                  <p:cNvSpPr>
                    <a:spLocks noChangeArrowheads="1"/>
                  </p:cNvSpPr>
                  <p:nvPr/>
                </p:nvSpPr>
                <p:spPr bwMode="auto">
                  <a:xfrm>
                    <a:off x="3029" y="1166"/>
                    <a:ext cx="26" cy="61"/>
                  </a:xfrm>
                  <a:prstGeom prst="ellipse">
                    <a:avLst/>
                  </a:prstGeom>
                  <a:solidFill>
                    <a:srgbClr val="FFD255"/>
                  </a:solidFill>
                  <a:ln w="12700">
                    <a:solidFill>
                      <a:srgbClr val="000000"/>
                    </a:solidFill>
                    <a:round/>
                    <a:headEnd/>
                    <a:tailEnd/>
                  </a:ln>
                </p:spPr>
                <p:txBody>
                  <a:bodyPr wrap="none" anchor="ctr">
                    <a:noAutofit/>
                  </a:bodyPr>
                  <a:lstStyle>
                    <a:lvl1pPr>
                      <a:defRPr sz="2400">
                        <a:solidFill>
                          <a:schemeClr val="tx1"/>
                        </a:solidFill>
                        <a:latin typeface="Arial" charset="0"/>
                        <a:ea typeface="ヒラギノ角ゴ Pro W3" pitchFamily="-1" charset="-128"/>
                      </a:defRPr>
                    </a:lvl1pPr>
                    <a:lvl2pPr marL="37931725" indent="-37474525">
                      <a:defRPr sz="2400">
                        <a:solidFill>
                          <a:schemeClr val="tx1"/>
                        </a:solidFill>
                        <a:latin typeface="Arial" charset="0"/>
                        <a:ea typeface="ヒラギノ角ゴ Pro W3" pitchFamily="-1" charset="-128"/>
                      </a:defRPr>
                    </a:lvl2pPr>
                    <a:lvl3pPr>
                      <a:defRPr sz="2400">
                        <a:solidFill>
                          <a:schemeClr val="tx1"/>
                        </a:solidFill>
                        <a:latin typeface="Arial" charset="0"/>
                        <a:ea typeface="ヒラギノ角ゴ Pro W3" pitchFamily="-1" charset="-128"/>
                      </a:defRPr>
                    </a:lvl3pPr>
                    <a:lvl4pPr>
                      <a:defRPr sz="2400">
                        <a:solidFill>
                          <a:schemeClr val="tx1"/>
                        </a:solidFill>
                        <a:latin typeface="Arial" charset="0"/>
                        <a:ea typeface="ヒラギノ角ゴ Pro W3" pitchFamily="-1" charset="-128"/>
                      </a:defRPr>
                    </a:lvl4pPr>
                    <a:lvl5pPr>
                      <a:defRPr sz="2400">
                        <a:solidFill>
                          <a:schemeClr val="tx1"/>
                        </a:solidFill>
                        <a:latin typeface="Arial" charset="0"/>
                        <a:ea typeface="ヒラギノ角ゴ Pro W3" pitchFamily="-1" charset="-128"/>
                      </a:defRPr>
                    </a:lvl5pPr>
                    <a:lvl6pPr marL="4572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6pPr>
                    <a:lvl7pPr marL="9144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7pPr>
                    <a:lvl8pPr marL="13716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8pPr>
                    <a:lvl9pPr marL="18288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9pPr>
                  </a:lstStyle>
                  <a:p>
                    <a:endParaRPr lang="en-US" altLang="en-US" sz="1200">
                      <a:latin typeface="+mn-lt"/>
                      <a:ea typeface="MS PGothic" panose="020B0600070205080204" pitchFamily="34" charset="-128"/>
                    </a:endParaRPr>
                  </a:p>
                </p:txBody>
              </p:sp>
              <p:sp>
                <p:nvSpPr>
                  <p:cNvPr id="274" name="Rectangle 11">
                    <a:extLst>
                      <a:ext uri="{FF2B5EF4-FFF2-40B4-BE49-F238E27FC236}">
                        <a16:creationId xmlns:a16="http://schemas.microsoft.com/office/drawing/2014/main" id="{4A78E220-0B3A-A943-8924-99984AED27B8}"/>
                      </a:ext>
                    </a:extLst>
                  </p:cNvPr>
                  <p:cNvSpPr>
                    <a:spLocks noChangeArrowheads="1"/>
                  </p:cNvSpPr>
                  <p:nvPr/>
                </p:nvSpPr>
                <p:spPr bwMode="auto">
                  <a:xfrm>
                    <a:off x="1195" y="1166"/>
                    <a:ext cx="1847" cy="61"/>
                  </a:xfrm>
                  <a:prstGeom prst="rect">
                    <a:avLst/>
                  </a:prstGeom>
                  <a:solidFill>
                    <a:srgbClr val="FFD255"/>
                  </a:solidFill>
                  <a:ln w="12700">
                    <a:solidFill>
                      <a:srgbClr val="000000"/>
                    </a:solidFill>
                    <a:miter lim="800000"/>
                    <a:headEnd/>
                    <a:tailEnd/>
                  </a:ln>
                </p:spPr>
                <p:txBody>
                  <a:bodyPr wrap="none" anchor="ctr">
                    <a:noAutofit/>
                  </a:bodyPr>
                  <a:lstStyle>
                    <a:lvl1pPr>
                      <a:defRPr sz="2400">
                        <a:solidFill>
                          <a:schemeClr val="tx1"/>
                        </a:solidFill>
                        <a:latin typeface="Arial" charset="0"/>
                        <a:ea typeface="ヒラギノ角ゴ Pro W3" pitchFamily="-1" charset="-128"/>
                      </a:defRPr>
                    </a:lvl1pPr>
                    <a:lvl2pPr marL="37931725" indent="-37474525">
                      <a:defRPr sz="2400">
                        <a:solidFill>
                          <a:schemeClr val="tx1"/>
                        </a:solidFill>
                        <a:latin typeface="Arial" charset="0"/>
                        <a:ea typeface="ヒラギノ角ゴ Pro W3" pitchFamily="-1" charset="-128"/>
                      </a:defRPr>
                    </a:lvl2pPr>
                    <a:lvl3pPr>
                      <a:defRPr sz="2400">
                        <a:solidFill>
                          <a:schemeClr val="tx1"/>
                        </a:solidFill>
                        <a:latin typeface="Arial" charset="0"/>
                        <a:ea typeface="ヒラギノ角ゴ Pro W3" pitchFamily="-1" charset="-128"/>
                      </a:defRPr>
                    </a:lvl3pPr>
                    <a:lvl4pPr>
                      <a:defRPr sz="2400">
                        <a:solidFill>
                          <a:schemeClr val="tx1"/>
                        </a:solidFill>
                        <a:latin typeface="Arial" charset="0"/>
                        <a:ea typeface="ヒラギノ角ゴ Pro W3" pitchFamily="-1" charset="-128"/>
                      </a:defRPr>
                    </a:lvl4pPr>
                    <a:lvl5pPr>
                      <a:defRPr sz="2400">
                        <a:solidFill>
                          <a:schemeClr val="tx1"/>
                        </a:solidFill>
                        <a:latin typeface="Arial" charset="0"/>
                        <a:ea typeface="ヒラギノ角ゴ Pro W3" pitchFamily="-1" charset="-128"/>
                      </a:defRPr>
                    </a:lvl5pPr>
                    <a:lvl6pPr marL="4572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6pPr>
                    <a:lvl7pPr marL="9144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7pPr>
                    <a:lvl8pPr marL="13716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8pPr>
                    <a:lvl9pPr marL="18288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9pPr>
                  </a:lstStyle>
                  <a:p>
                    <a:endParaRPr lang="en-US" altLang="en-US" sz="1200">
                      <a:latin typeface="+mn-lt"/>
                      <a:ea typeface="MS PGothic" panose="020B0600070205080204" pitchFamily="34" charset="-128"/>
                    </a:endParaRPr>
                  </a:p>
                </p:txBody>
              </p:sp>
              <p:sp>
                <p:nvSpPr>
                  <p:cNvPr id="275" name="Oval 12">
                    <a:extLst>
                      <a:ext uri="{FF2B5EF4-FFF2-40B4-BE49-F238E27FC236}">
                        <a16:creationId xmlns:a16="http://schemas.microsoft.com/office/drawing/2014/main" id="{82A0E375-19FE-624C-8231-12ACEDFC23E0}"/>
                      </a:ext>
                    </a:extLst>
                  </p:cNvPr>
                  <p:cNvSpPr>
                    <a:spLocks noChangeArrowheads="1"/>
                  </p:cNvSpPr>
                  <p:nvPr/>
                </p:nvSpPr>
                <p:spPr bwMode="auto">
                  <a:xfrm>
                    <a:off x="1178" y="1166"/>
                    <a:ext cx="27" cy="61"/>
                  </a:xfrm>
                  <a:prstGeom prst="ellipse">
                    <a:avLst/>
                  </a:prstGeom>
                  <a:solidFill>
                    <a:srgbClr val="D39B00"/>
                  </a:solidFill>
                  <a:ln w="12700">
                    <a:solidFill>
                      <a:srgbClr val="000000"/>
                    </a:solidFill>
                    <a:round/>
                    <a:headEnd/>
                    <a:tailEnd/>
                  </a:ln>
                </p:spPr>
                <p:txBody>
                  <a:bodyPr wrap="none" anchor="ctr">
                    <a:noAutofit/>
                  </a:bodyPr>
                  <a:lstStyle>
                    <a:lvl1pPr>
                      <a:defRPr sz="2400">
                        <a:solidFill>
                          <a:schemeClr val="tx1"/>
                        </a:solidFill>
                        <a:latin typeface="Arial" charset="0"/>
                        <a:ea typeface="ヒラギノ角ゴ Pro W3" pitchFamily="-1" charset="-128"/>
                      </a:defRPr>
                    </a:lvl1pPr>
                    <a:lvl2pPr marL="37931725" indent="-37474525">
                      <a:defRPr sz="2400">
                        <a:solidFill>
                          <a:schemeClr val="tx1"/>
                        </a:solidFill>
                        <a:latin typeface="Arial" charset="0"/>
                        <a:ea typeface="ヒラギノ角ゴ Pro W3" pitchFamily="-1" charset="-128"/>
                      </a:defRPr>
                    </a:lvl2pPr>
                    <a:lvl3pPr>
                      <a:defRPr sz="2400">
                        <a:solidFill>
                          <a:schemeClr val="tx1"/>
                        </a:solidFill>
                        <a:latin typeface="Arial" charset="0"/>
                        <a:ea typeface="ヒラギノ角ゴ Pro W3" pitchFamily="-1" charset="-128"/>
                      </a:defRPr>
                    </a:lvl3pPr>
                    <a:lvl4pPr>
                      <a:defRPr sz="2400">
                        <a:solidFill>
                          <a:schemeClr val="tx1"/>
                        </a:solidFill>
                        <a:latin typeface="Arial" charset="0"/>
                        <a:ea typeface="ヒラギノ角ゴ Pro W3" pitchFamily="-1" charset="-128"/>
                      </a:defRPr>
                    </a:lvl4pPr>
                    <a:lvl5pPr>
                      <a:defRPr sz="2400">
                        <a:solidFill>
                          <a:schemeClr val="tx1"/>
                        </a:solidFill>
                        <a:latin typeface="Arial" charset="0"/>
                        <a:ea typeface="ヒラギノ角ゴ Pro W3" pitchFamily="-1" charset="-128"/>
                      </a:defRPr>
                    </a:lvl5pPr>
                    <a:lvl6pPr marL="4572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6pPr>
                    <a:lvl7pPr marL="9144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7pPr>
                    <a:lvl8pPr marL="13716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8pPr>
                    <a:lvl9pPr marL="18288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9pPr>
                  </a:lstStyle>
                  <a:p>
                    <a:endParaRPr lang="en-US" altLang="en-US" sz="1200">
                      <a:latin typeface="+mn-lt"/>
                      <a:ea typeface="MS PGothic" panose="020B0600070205080204" pitchFamily="34" charset="-128"/>
                    </a:endParaRPr>
                  </a:p>
                </p:txBody>
              </p:sp>
            </p:grpSp>
            <p:sp>
              <p:nvSpPr>
                <p:cNvPr id="272" name="Oval 13">
                  <a:extLst>
                    <a:ext uri="{FF2B5EF4-FFF2-40B4-BE49-F238E27FC236}">
                      <a16:creationId xmlns:a16="http://schemas.microsoft.com/office/drawing/2014/main" id="{A0A2055D-16F2-1846-B014-BEFA51CCA966}"/>
                    </a:ext>
                  </a:extLst>
                </p:cNvPr>
                <p:cNvSpPr>
                  <a:spLocks noChangeArrowheads="1"/>
                </p:cNvSpPr>
                <p:nvPr/>
              </p:nvSpPr>
              <p:spPr bwMode="auto">
                <a:xfrm>
                  <a:off x="3030" y="1171"/>
                  <a:ext cx="23" cy="51"/>
                </a:xfrm>
                <a:prstGeom prst="ellipse">
                  <a:avLst/>
                </a:prstGeom>
                <a:solidFill>
                  <a:srgbClr val="FFD255"/>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noAutofit/>
                </a:bodyPr>
                <a:lstStyle>
                  <a:lvl1pPr>
                    <a:defRPr sz="2400">
                      <a:solidFill>
                        <a:schemeClr val="tx1"/>
                      </a:solidFill>
                      <a:latin typeface="Arial" charset="0"/>
                      <a:ea typeface="ヒラギノ角ゴ Pro W3" pitchFamily="-1" charset="-128"/>
                    </a:defRPr>
                  </a:lvl1pPr>
                  <a:lvl2pPr marL="37931725" indent="-37474525">
                    <a:defRPr sz="2400">
                      <a:solidFill>
                        <a:schemeClr val="tx1"/>
                      </a:solidFill>
                      <a:latin typeface="Arial" charset="0"/>
                      <a:ea typeface="ヒラギノ角ゴ Pro W3" pitchFamily="-1" charset="-128"/>
                    </a:defRPr>
                  </a:lvl2pPr>
                  <a:lvl3pPr>
                    <a:defRPr sz="2400">
                      <a:solidFill>
                        <a:schemeClr val="tx1"/>
                      </a:solidFill>
                      <a:latin typeface="Arial" charset="0"/>
                      <a:ea typeface="ヒラギノ角ゴ Pro W3" pitchFamily="-1" charset="-128"/>
                    </a:defRPr>
                  </a:lvl3pPr>
                  <a:lvl4pPr>
                    <a:defRPr sz="2400">
                      <a:solidFill>
                        <a:schemeClr val="tx1"/>
                      </a:solidFill>
                      <a:latin typeface="Arial" charset="0"/>
                      <a:ea typeface="ヒラギノ角ゴ Pro W3" pitchFamily="-1" charset="-128"/>
                    </a:defRPr>
                  </a:lvl4pPr>
                  <a:lvl5pPr>
                    <a:defRPr sz="2400">
                      <a:solidFill>
                        <a:schemeClr val="tx1"/>
                      </a:solidFill>
                      <a:latin typeface="Arial" charset="0"/>
                      <a:ea typeface="ヒラギノ角ゴ Pro W3" pitchFamily="-1" charset="-128"/>
                    </a:defRPr>
                  </a:lvl5pPr>
                  <a:lvl6pPr marL="4572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6pPr>
                  <a:lvl7pPr marL="9144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7pPr>
                  <a:lvl8pPr marL="13716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8pPr>
                  <a:lvl9pPr marL="18288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9pPr>
                </a:lstStyle>
                <a:p>
                  <a:endParaRPr lang="en-US" altLang="en-US" sz="1200">
                    <a:latin typeface="+mn-lt"/>
                    <a:ea typeface="MS PGothic" panose="020B0600070205080204" pitchFamily="34" charset="-128"/>
                  </a:endParaRPr>
                </a:p>
              </p:txBody>
            </p:sp>
          </p:grpSp>
          <p:grpSp>
            <p:nvGrpSpPr>
              <p:cNvPr id="148" name="Group 14">
                <a:extLst>
                  <a:ext uri="{FF2B5EF4-FFF2-40B4-BE49-F238E27FC236}">
                    <a16:creationId xmlns:a16="http://schemas.microsoft.com/office/drawing/2014/main" id="{5ABCD151-CC6E-F145-B8EA-57517F74E5CF}"/>
                  </a:ext>
                </a:extLst>
              </p:cNvPr>
              <p:cNvGrpSpPr>
                <a:grpSpLocks/>
              </p:cNvGrpSpPr>
              <p:nvPr/>
            </p:nvGrpSpPr>
            <p:grpSpPr bwMode="auto">
              <a:xfrm>
                <a:off x="1319" y="3273"/>
                <a:ext cx="2086" cy="71"/>
                <a:chOff x="1163" y="1228"/>
                <a:chExt cx="1877" cy="63"/>
              </a:xfrm>
            </p:grpSpPr>
            <p:grpSp>
              <p:nvGrpSpPr>
                <p:cNvPr id="266" name="Group 15">
                  <a:extLst>
                    <a:ext uri="{FF2B5EF4-FFF2-40B4-BE49-F238E27FC236}">
                      <a16:creationId xmlns:a16="http://schemas.microsoft.com/office/drawing/2014/main" id="{BDA5F553-149B-D04F-A5D2-4E3F251AC45C}"/>
                    </a:ext>
                  </a:extLst>
                </p:cNvPr>
                <p:cNvGrpSpPr>
                  <a:grpSpLocks/>
                </p:cNvGrpSpPr>
                <p:nvPr/>
              </p:nvGrpSpPr>
              <p:grpSpPr bwMode="auto">
                <a:xfrm>
                  <a:off x="1163" y="1228"/>
                  <a:ext cx="1877" cy="63"/>
                  <a:chOff x="1163" y="1228"/>
                  <a:chExt cx="1877" cy="63"/>
                </a:xfrm>
              </p:grpSpPr>
              <p:sp>
                <p:nvSpPr>
                  <p:cNvPr id="268" name="Oval 16">
                    <a:extLst>
                      <a:ext uri="{FF2B5EF4-FFF2-40B4-BE49-F238E27FC236}">
                        <a16:creationId xmlns:a16="http://schemas.microsoft.com/office/drawing/2014/main" id="{554B126C-DE6E-BD42-B7F6-DDA93998F31E}"/>
                      </a:ext>
                    </a:extLst>
                  </p:cNvPr>
                  <p:cNvSpPr>
                    <a:spLocks noChangeArrowheads="1"/>
                  </p:cNvSpPr>
                  <p:nvPr/>
                </p:nvSpPr>
                <p:spPr bwMode="auto">
                  <a:xfrm>
                    <a:off x="3013" y="1228"/>
                    <a:ext cx="27" cy="63"/>
                  </a:xfrm>
                  <a:prstGeom prst="ellipse">
                    <a:avLst/>
                  </a:prstGeom>
                  <a:solidFill>
                    <a:srgbClr val="00D564"/>
                  </a:solidFill>
                  <a:ln w="12700">
                    <a:solidFill>
                      <a:srgbClr val="000000"/>
                    </a:solidFill>
                    <a:round/>
                    <a:headEnd/>
                    <a:tailEnd/>
                  </a:ln>
                </p:spPr>
                <p:txBody>
                  <a:bodyPr wrap="none" anchor="ctr">
                    <a:noAutofit/>
                  </a:bodyPr>
                  <a:lstStyle>
                    <a:lvl1pPr>
                      <a:defRPr sz="2400">
                        <a:solidFill>
                          <a:schemeClr val="tx1"/>
                        </a:solidFill>
                        <a:latin typeface="Arial" charset="0"/>
                        <a:ea typeface="ヒラギノ角ゴ Pro W3" pitchFamily="-1" charset="-128"/>
                      </a:defRPr>
                    </a:lvl1pPr>
                    <a:lvl2pPr marL="37931725" indent="-37474525">
                      <a:defRPr sz="2400">
                        <a:solidFill>
                          <a:schemeClr val="tx1"/>
                        </a:solidFill>
                        <a:latin typeface="Arial" charset="0"/>
                        <a:ea typeface="ヒラギノ角ゴ Pro W3" pitchFamily="-1" charset="-128"/>
                      </a:defRPr>
                    </a:lvl2pPr>
                    <a:lvl3pPr>
                      <a:defRPr sz="2400">
                        <a:solidFill>
                          <a:schemeClr val="tx1"/>
                        </a:solidFill>
                        <a:latin typeface="Arial" charset="0"/>
                        <a:ea typeface="ヒラギノ角ゴ Pro W3" pitchFamily="-1" charset="-128"/>
                      </a:defRPr>
                    </a:lvl3pPr>
                    <a:lvl4pPr>
                      <a:defRPr sz="2400">
                        <a:solidFill>
                          <a:schemeClr val="tx1"/>
                        </a:solidFill>
                        <a:latin typeface="Arial" charset="0"/>
                        <a:ea typeface="ヒラギノ角ゴ Pro W3" pitchFamily="-1" charset="-128"/>
                      </a:defRPr>
                    </a:lvl4pPr>
                    <a:lvl5pPr>
                      <a:defRPr sz="2400">
                        <a:solidFill>
                          <a:schemeClr val="tx1"/>
                        </a:solidFill>
                        <a:latin typeface="Arial" charset="0"/>
                        <a:ea typeface="ヒラギノ角ゴ Pro W3" pitchFamily="-1" charset="-128"/>
                      </a:defRPr>
                    </a:lvl5pPr>
                    <a:lvl6pPr marL="4572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6pPr>
                    <a:lvl7pPr marL="9144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7pPr>
                    <a:lvl8pPr marL="13716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8pPr>
                    <a:lvl9pPr marL="18288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9pPr>
                  </a:lstStyle>
                  <a:p>
                    <a:endParaRPr lang="en-US" altLang="en-US" sz="1200">
                      <a:latin typeface="+mn-lt"/>
                      <a:ea typeface="MS PGothic" panose="020B0600070205080204" pitchFamily="34" charset="-128"/>
                    </a:endParaRPr>
                  </a:p>
                </p:txBody>
              </p:sp>
              <p:sp>
                <p:nvSpPr>
                  <p:cNvPr id="269" name="Rectangle 17">
                    <a:extLst>
                      <a:ext uri="{FF2B5EF4-FFF2-40B4-BE49-F238E27FC236}">
                        <a16:creationId xmlns:a16="http://schemas.microsoft.com/office/drawing/2014/main" id="{B9ECEA77-8B0F-284F-B832-A87216E3BE09}"/>
                      </a:ext>
                    </a:extLst>
                  </p:cNvPr>
                  <p:cNvSpPr>
                    <a:spLocks noChangeArrowheads="1"/>
                  </p:cNvSpPr>
                  <p:nvPr/>
                </p:nvSpPr>
                <p:spPr bwMode="auto">
                  <a:xfrm>
                    <a:off x="1180" y="1228"/>
                    <a:ext cx="1847" cy="63"/>
                  </a:xfrm>
                  <a:prstGeom prst="rect">
                    <a:avLst/>
                  </a:prstGeom>
                  <a:solidFill>
                    <a:srgbClr val="00D564"/>
                  </a:solidFill>
                  <a:ln w="12700">
                    <a:solidFill>
                      <a:srgbClr val="000000"/>
                    </a:solidFill>
                    <a:miter lim="800000"/>
                    <a:headEnd/>
                    <a:tailEnd/>
                  </a:ln>
                </p:spPr>
                <p:txBody>
                  <a:bodyPr wrap="none" anchor="ctr">
                    <a:noAutofit/>
                  </a:bodyPr>
                  <a:lstStyle>
                    <a:lvl1pPr>
                      <a:defRPr sz="2400">
                        <a:solidFill>
                          <a:schemeClr val="tx1"/>
                        </a:solidFill>
                        <a:latin typeface="Arial" charset="0"/>
                        <a:ea typeface="ヒラギノ角ゴ Pro W3" pitchFamily="-1" charset="-128"/>
                      </a:defRPr>
                    </a:lvl1pPr>
                    <a:lvl2pPr marL="37931725" indent="-37474525">
                      <a:defRPr sz="2400">
                        <a:solidFill>
                          <a:schemeClr val="tx1"/>
                        </a:solidFill>
                        <a:latin typeface="Arial" charset="0"/>
                        <a:ea typeface="ヒラギノ角ゴ Pro W3" pitchFamily="-1" charset="-128"/>
                      </a:defRPr>
                    </a:lvl2pPr>
                    <a:lvl3pPr>
                      <a:defRPr sz="2400">
                        <a:solidFill>
                          <a:schemeClr val="tx1"/>
                        </a:solidFill>
                        <a:latin typeface="Arial" charset="0"/>
                        <a:ea typeface="ヒラギノ角ゴ Pro W3" pitchFamily="-1" charset="-128"/>
                      </a:defRPr>
                    </a:lvl3pPr>
                    <a:lvl4pPr>
                      <a:defRPr sz="2400">
                        <a:solidFill>
                          <a:schemeClr val="tx1"/>
                        </a:solidFill>
                        <a:latin typeface="Arial" charset="0"/>
                        <a:ea typeface="ヒラギノ角ゴ Pro W3" pitchFamily="-1" charset="-128"/>
                      </a:defRPr>
                    </a:lvl4pPr>
                    <a:lvl5pPr>
                      <a:defRPr sz="2400">
                        <a:solidFill>
                          <a:schemeClr val="tx1"/>
                        </a:solidFill>
                        <a:latin typeface="Arial" charset="0"/>
                        <a:ea typeface="ヒラギノ角ゴ Pro W3" pitchFamily="-1" charset="-128"/>
                      </a:defRPr>
                    </a:lvl5pPr>
                    <a:lvl6pPr marL="4572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6pPr>
                    <a:lvl7pPr marL="9144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7pPr>
                    <a:lvl8pPr marL="13716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8pPr>
                    <a:lvl9pPr marL="18288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9pPr>
                  </a:lstStyle>
                  <a:p>
                    <a:endParaRPr lang="en-US" altLang="en-US" sz="1200">
                      <a:latin typeface="+mn-lt"/>
                      <a:ea typeface="MS PGothic" panose="020B0600070205080204" pitchFamily="34" charset="-128"/>
                    </a:endParaRPr>
                  </a:p>
                </p:txBody>
              </p:sp>
              <p:sp>
                <p:nvSpPr>
                  <p:cNvPr id="270" name="Oval 18">
                    <a:extLst>
                      <a:ext uri="{FF2B5EF4-FFF2-40B4-BE49-F238E27FC236}">
                        <a16:creationId xmlns:a16="http://schemas.microsoft.com/office/drawing/2014/main" id="{B722EAFF-432E-8144-AE1B-E069409169CC}"/>
                      </a:ext>
                    </a:extLst>
                  </p:cNvPr>
                  <p:cNvSpPr>
                    <a:spLocks noChangeArrowheads="1"/>
                  </p:cNvSpPr>
                  <p:nvPr/>
                </p:nvSpPr>
                <p:spPr bwMode="auto">
                  <a:xfrm>
                    <a:off x="1163" y="1228"/>
                    <a:ext cx="27" cy="63"/>
                  </a:xfrm>
                  <a:prstGeom prst="ellipse">
                    <a:avLst/>
                  </a:prstGeom>
                  <a:solidFill>
                    <a:schemeClr val="accent2">
                      <a:lumMod val="75000"/>
                    </a:schemeClr>
                  </a:solidFill>
                  <a:ln w="12700">
                    <a:solidFill>
                      <a:srgbClr val="000000"/>
                    </a:solidFill>
                    <a:round/>
                    <a:headEnd/>
                    <a:tailEnd/>
                  </a:ln>
                </p:spPr>
                <p:txBody>
                  <a:bodyPr wrap="none" anchor="ctr">
                    <a:noAutofit/>
                  </a:bodyPr>
                  <a:lstStyle>
                    <a:lvl1pPr>
                      <a:defRPr sz="2400">
                        <a:solidFill>
                          <a:schemeClr val="tx1"/>
                        </a:solidFill>
                        <a:latin typeface="Arial" charset="0"/>
                        <a:ea typeface="ヒラギノ角ゴ Pro W3" pitchFamily="-1" charset="-128"/>
                      </a:defRPr>
                    </a:lvl1pPr>
                    <a:lvl2pPr marL="37931725" indent="-37474525">
                      <a:defRPr sz="2400">
                        <a:solidFill>
                          <a:schemeClr val="tx1"/>
                        </a:solidFill>
                        <a:latin typeface="Arial" charset="0"/>
                        <a:ea typeface="ヒラギノ角ゴ Pro W3" pitchFamily="-1" charset="-128"/>
                      </a:defRPr>
                    </a:lvl2pPr>
                    <a:lvl3pPr>
                      <a:defRPr sz="2400">
                        <a:solidFill>
                          <a:schemeClr val="tx1"/>
                        </a:solidFill>
                        <a:latin typeface="Arial" charset="0"/>
                        <a:ea typeface="ヒラギノ角ゴ Pro W3" pitchFamily="-1" charset="-128"/>
                      </a:defRPr>
                    </a:lvl3pPr>
                    <a:lvl4pPr>
                      <a:defRPr sz="2400">
                        <a:solidFill>
                          <a:schemeClr val="tx1"/>
                        </a:solidFill>
                        <a:latin typeface="Arial" charset="0"/>
                        <a:ea typeface="ヒラギノ角ゴ Pro W3" pitchFamily="-1" charset="-128"/>
                      </a:defRPr>
                    </a:lvl4pPr>
                    <a:lvl5pPr>
                      <a:defRPr sz="2400">
                        <a:solidFill>
                          <a:schemeClr val="tx1"/>
                        </a:solidFill>
                        <a:latin typeface="Arial" charset="0"/>
                        <a:ea typeface="ヒラギノ角ゴ Pro W3" pitchFamily="-1" charset="-128"/>
                      </a:defRPr>
                    </a:lvl5pPr>
                    <a:lvl6pPr marL="4572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6pPr>
                    <a:lvl7pPr marL="9144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7pPr>
                    <a:lvl8pPr marL="13716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8pPr>
                    <a:lvl9pPr marL="18288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9pPr>
                  </a:lstStyle>
                  <a:p>
                    <a:endParaRPr lang="en-US" altLang="en-US" sz="1200">
                      <a:latin typeface="+mn-lt"/>
                      <a:ea typeface="MS PGothic" panose="020B0600070205080204" pitchFamily="34" charset="-128"/>
                    </a:endParaRPr>
                  </a:p>
                </p:txBody>
              </p:sp>
            </p:grpSp>
            <p:sp>
              <p:nvSpPr>
                <p:cNvPr id="267" name="Oval 19">
                  <a:extLst>
                    <a:ext uri="{FF2B5EF4-FFF2-40B4-BE49-F238E27FC236}">
                      <a16:creationId xmlns:a16="http://schemas.microsoft.com/office/drawing/2014/main" id="{A42F63BC-3AAA-A746-A21D-D6491B6D1C40}"/>
                    </a:ext>
                  </a:extLst>
                </p:cNvPr>
                <p:cNvSpPr>
                  <a:spLocks noChangeArrowheads="1"/>
                </p:cNvSpPr>
                <p:nvPr/>
              </p:nvSpPr>
              <p:spPr bwMode="auto">
                <a:xfrm>
                  <a:off x="3018" y="1238"/>
                  <a:ext cx="16" cy="43"/>
                </a:xfrm>
                <a:prstGeom prst="ellipse">
                  <a:avLst/>
                </a:prstGeom>
                <a:solidFill>
                  <a:srgbClr val="00D564"/>
                </a:solidFill>
                <a:ln w="12700">
                  <a:solidFill>
                    <a:srgbClr val="000000"/>
                  </a:solidFill>
                  <a:round/>
                  <a:headEnd/>
                  <a:tailEnd/>
                </a:ln>
              </p:spPr>
              <p:txBody>
                <a:bodyPr wrap="none" anchor="ctr">
                  <a:noAutofit/>
                </a:bodyPr>
                <a:lstStyle>
                  <a:lvl1pPr>
                    <a:defRPr sz="2400">
                      <a:solidFill>
                        <a:schemeClr val="tx1"/>
                      </a:solidFill>
                      <a:latin typeface="Arial" charset="0"/>
                      <a:ea typeface="ヒラギノ角ゴ Pro W3" pitchFamily="-1" charset="-128"/>
                    </a:defRPr>
                  </a:lvl1pPr>
                  <a:lvl2pPr marL="37931725" indent="-37474525">
                    <a:defRPr sz="2400">
                      <a:solidFill>
                        <a:schemeClr val="tx1"/>
                      </a:solidFill>
                      <a:latin typeface="Arial" charset="0"/>
                      <a:ea typeface="ヒラギノ角ゴ Pro W3" pitchFamily="-1" charset="-128"/>
                    </a:defRPr>
                  </a:lvl2pPr>
                  <a:lvl3pPr>
                    <a:defRPr sz="2400">
                      <a:solidFill>
                        <a:schemeClr val="tx1"/>
                      </a:solidFill>
                      <a:latin typeface="Arial" charset="0"/>
                      <a:ea typeface="ヒラギノ角ゴ Pro W3" pitchFamily="-1" charset="-128"/>
                    </a:defRPr>
                  </a:lvl3pPr>
                  <a:lvl4pPr>
                    <a:defRPr sz="2400">
                      <a:solidFill>
                        <a:schemeClr val="tx1"/>
                      </a:solidFill>
                      <a:latin typeface="Arial" charset="0"/>
                      <a:ea typeface="ヒラギノ角ゴ Pro W3" pitchFamily="-1" charset="-128"/>
                    </a:defRPr>
                  </a:lvl4pPr>
                  <a:lvl5pPr>
                    <a:defRPr sz="2400">
                      <a:solidFill>
                        <a:schemeClr val="tx1"/>
                      </a:solidFill>
                      <a:latin typeface="Arial" charset="0"/>
                      <a:ea typeface="ヒラギノ角ゴ Pro W3" pitchFamily="-1" charset="-128"/>
                    </a:defRPr>
                  </a:lvl5pPr>
                  <a:lvl6pPr marL="4572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6pPr>
                  <a:lvl7pPr marL="9144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7pPr>
                  <a:lvl8pPr marL="13716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8pPr>
                  <a:lvl9pPr marL="18288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9pPr>
                </a:lstStyle>
                <a:p>
                  <a:endParaRPr lang="en-US" altLang="en-US" sz="1200">
                    <a:latin typeface="+mn-lt"/>
                    <a:ea typeface="MS PGothic" panose="020B0600070205080204" pitchFamily="34" charset="-128"/>
                  </a:endParaRPr>
                </a:p>
              </p:txBody>
            </p:sp>
          </p:grpSp>
          <p:grpSp>
            <p:nvGrpSpPr>
              <p:cNvPr id="149" name="Group 20">
                <a:extLst>
                  <a:ext uri="{FF2B5EF4-FFF2-40B4-BE49-F238E27FC236}">
                    <a16:creationId xmlns:a16="http://schemas.microsoft.com/office/drawing/2014/main" id="{F37A274F-7F65-A245-9294-2C643660B54E}"/>
                  </a:ext>
                </a:extLst>
              </p:cNvPr>
              <p:cNvGrpSpPr>
                <a:grpSpLocks/>
              </p:cNvGrpSpPr>
              <p:nvPr/>
            </p:nvGrpSpPr>
            <p:grpSpPr bwMode="auto">
              <a:xfrm>
                <a:off x="1309" y="3349"/>
                <a:ext cx="2094" cy="70"/>
                <a:chOff x="1150" y="1296"/>
                <a:chExt cx="1877" cy="62"/>
              </a:xfrm>
            </p:grpSpPr>
            <p:grpSp>
              <p:nvGrpSpPr>
                <p:cNvPr id="261" name="Group 21">
                  <a:extLst>
                    <a:ext uri="{FF2B5EF4-FFF2-40B4-BE49-F238E27FC236}">
                      <a16:creationId xmlns:a16="http://schemas.microsoft.com/office/drawing/2014/main" id="{CF49F7C3-7A3E-F140-9156-55977E02635F}"/>
                    </a:ext>
                  </a:extLst>
                </p:cNvPr>
                <p:cNvGrpSpPr>
                  <a:grpSpLocks/>
                </p:cNvGrpSpPr>
                <p:nvPr/>
              </p:nvGrpSpPr>
              <p:grpSpPr bwMode="auto">
                <a:xfrm>
                  <a:off x="1150" y="1296"/>
                  <a:ext cx="1877" cy="62"/>
                  <a:chOff x="1150" y="1296"/>
                  <a:chExt cx="1877" cy="62"/>
                </a:xfrm>
              </p:grpSpPr>
              <p:sp>
                <p:nvSpPr>
                  <p:cNvPr id="263" name="Oval 22">
                    <a:extLst>
                      <a:ext uri="{FF2B5EF4-FFF2-40B4-BE49-F238E27FC236}">
                        <a16:creationId xmlns:a16="http://schemas.microsoft.com/office/drawing/2014/main" id="{15773CCF-7352-CD42-BAB4-4D3A6996FB31}"/>
                      </a:ext>
                    </a:extLst>
                  </p:cNvPr>
                  <p:cNvSpPr>
                    <a:spLocks noChangeArrowheads="1"/>
                  </p:cNvSpPr>
                  <p:nvPr/>
                </p:nvSpPr>
                <p:spPr bwMode="auto">
                  <a:xfrm>
                    <a:off x="3001" y="1296"/>
                    <a:ext cx="26" cy="62"/>
                  </a:xfrm>
                  <a:prstGeom prst="ellipse">
                    <a:avLst/>
                  </a:prstGeom>
                  <a:solidFill>
                    <a:srgbClr val="0041D5"/>
                  </a:solidFill>
                  <a:ln w="12700">
                    <a:solidFill>
                      <a:srgbClr val="000000"/>
                    </a:solidFill>
                    <a:round/>
                    <a:headEnd/>
                    <a:tailEnd/>
                  </a:ln>
                </p:spPr>
                <p:txBody>
                  <a:bodyPr wrap="none" anchor="ctr">
                    <a:noAutofit/>
                  </a:bodyPr>
                  <a:lstStyle>
                    <a:lvl1pPr>
                      <a:defRPr sz="2400">
                        <a:solidFill>
                          <a:schemeClr val="tx1"/>
                        </a:solidFill>
                        <a:latin typeface="Arial" charset="0"/>
                        <a:ea typeface="ヒラギノ角ゴ Pro W3" pitchFamily="-1" charset="-128"/>
                      </a:defRPr>
                    </a:lvl1pPr>
                    <a:lvl2pPr marL="37931725" indent="-37474525">
                      <a:defRPr sz="2400">
                        <a:solidFill>
                          <a:schemeClr val="tx1"/>
                        </a:solidFill>
                        <a:latin typeface="Arial" charset="0"/>
                        <a:ea typeface="ヒラギノ角ゴ Pro W3" pitchFamily="-1" charset="-128"/>
                      </a:defRPr>
                    </a:lvl2pPr>
                    <a:lvl3pPr>
                      <a:defRPr sz="2400">
                        <a:solidFill>
                          <a:schemeClr val="tx1"/>
                        </a:solidFill>
                        <a:latin typeface="Arial" charset="0"/>
                        <a:ea typeface="ヒラギノ角ゴ Pro W3" pitchFamily="-1" charset="-128"/>
                      </a:defRPr>
                    </a:lvl3pPr>
                    <a:lvl4pPr>
                      <a:defRPr sz="2400">
                        <a:solidFill>
                          <a:schemeClr val="tx1"/>
                        </a:solidFill>
                        <a:latin typeface="Arial" charset="0"/>
                        <a:ea typeface="ヒラギノ角ゴ Pro W3" pitchFamily="-1" charset="-128"/>
                      </a:defRPr>
                    </a:lvl4pPr>
                    <a:lvl5pPr>
                      <a:defRPr sz="2400">
                        <a:solidFill>
                          <a:schemeClr val="tx1"/>
                        </a:solidFill>
                        <a:latin typeface="Arial" charset="0"/>
                        <a:ea typeface="ヒラギノ角ゴ Pro W3" pitchFamily="-1" charset="-128"/>
                      </a:defRPr>
                    </a:lvl5pPr>
                    <a:lvl6pPr marL="4572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6pPr>
                    <a:lvl7pPr marL="9144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7pPr>
                    <a:lvl8pPr marL="13716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8pPr>
                    <a:lvl9pPr marL="18288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9pPr>
                  </a:lstStyle>
                  <a:p>
                    <a:endParaRPr lang="en-US" altLang="en-US" sz="1200">
                      <a:latin typeface="+mn-lt"/>
                      <a:ea typeface="MS PGothic" panose="020B0600070205080204" pitchFamily="34" charset="-128"/>
                    </a:endParaRPr>
                  </a:p>
                </p:txBody>
              </p:sp>
              <p:sp>
                <p:nvSpPr>
                  <p:cNvPr id="264" name="Rectangle 23">
                    <a:extLst>
                      <a:ext uri="{FF2B5EF4-FFF2-40B4-BE49-F238E27FC236}">
                        <a16:creationId xmlns:a16="http://schemas.microsoft.com/office/drawing/2014/main" id="{0DF2D1D8-4AD9-6C45-9786-A874C1DF7152}"/>
                      </a:ext>
                    </a:extLst>
                  </p:cNvPr>
                  <p:cNvSpPr>
                    <a:spLocks noChangeArrowheads="1"/>
                  </p:cNvSpPr>
                  <p:nvPr/>
                </p:nvSpPr>
                <p:spPr bwMode="auto">
                  <a:xfrm>
                    <a:off x="1167" y="1296"/>
                    <a:ext cx="1847" cy="62"/>
                  </a:xfrm>
                  <a:prstGeom prst="rect">
                    <a:avLst/>
                  </a:prstGeom>
                  <a:solidFill>
                    <a:srgbClr val="0041D5"/>
                  </a:solidFill>
                  <a:ln w="12700">
                    <a:solidFill>
                      <a:srgbClr val="000000"/>
                    </a:solidFill>
                    <a:miter lim="800000"/>
                    <a:headEnd/>
                    <a:tailEnd/>
                  </a:ln>
                </p:spPr>
                <p:txBody>
                  <a:bodyPr wrap="none" anchor="ctr">
                    <a:noAutofit/>
                  </a:bodyPr>
                  <a:lstStyle>
                    <a:lvl1pPr>
                      <a:defRPr sz="2400">
                        <a:solidFill>
                          <a:schemeClr val="tx1"/>
                        </a:solidFill>
                        <a:latin typeface="Arial" charset="0"/>
                        <a:ea typeface="ヒラギノ角ゴ Pro W3" pitchFamily="-1" charset="-128"/>
                      </a:defRPr>
                    </a:lvl1pPr>
                    <a:lvl2pPr marL="37931725" indent="-37474525">
                      <a:defRPr sz="2400">
                        <a:solidFill>
                          <a:schemeClr val="tx1"/>
                        </a:solidFill>
                        <a:latin typeface="Arial" charset="0"/>
                        <a:ea typeface="ヒラギノ角ゴ Pro W3" pitchFamily="-1" charset="-128"/>
                      </a:defRPr>
                    </a:lvl2pPr>
                    <a:lvl3pPr>
                      <a:defRPr sz="2400">
                        <a:solidFill>
                          <a:schemeClr val="tx1"/>
                        </a:solidFill>
                        <a:latin typeface="Arial" charset="0"/>
                        <a:ea typeface="ヒラギノ角ゴ Pro W3" pitchFamily="-1" charset="-128"/>
                      </a:defRPr>
                    </a:lvl3pPr>
                    <a:lvl4pPr>
                      <a:defRPr sz="2400">
                        <a:solidFill>
                          <a:schemeClr val="tx1"/>
                        </a:solidFill>
                        <a:latin typeface="Arial" charset="0"/>
                        <a:ea typeface="ヒラギノ角ゴ Pro W3" pitchFamily="-1" charset="-128"/>
                      </a:defRPr>
                    </a:lvl4pPr>
                    <a:lvl5pPr>
                      <a:defRPr sz="2400">
                        <a:solidFill>
                          <a:schemeClr val="tx1"/>
                        </a:solidFill>
                        <a:latin typeface="Arial" charset="0"/>
                        <a:ea typeface="ヒラギノ角ゴ Pro W3" pitchFamily="-1" charset="-128"/>
                      </a:defRPr>
                    </a:lvl5pPr>
                    <a:lvl6pPr marL="4572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6pPr>
                    <a:lvl7pPr marL="9144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7pPr>
                    <a:lvl8pPr marL="13716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8pPr>
                    <a:lvl9pPr marL="18288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9pPr>
                  </a:lstStyle>
                  <a:p>
                    <a:endParaRPr lang="en-US" altLang="en-US" sz="1200">
                      <a:latin typeface="+mn-lt"/>
                      <a:ea typeface="MS PGothic" panose="020B0600070205080204" pitchFamily="34" charset="-128"/>
                    </a:endParaRPr>
                  </a:p>
                </p:txBody>
              </p:sp>
              <p:sp>
                <p:nvSpPr>
                  <p:cNvPr id="265" name="Oval 24">
                    <a:extLst>
                      <a:ext uri="{FF2B5EF4-FFF2-40B4-BE49-F238E27FC236}">
                        <a16:creationId xmlns:a16="http://schemas.microsoft.com/office/drawing/2014/main" id="{407B212D-ED5B-A042-87FF-1FB146EF41D8}"/>
                      </a:ext>
                    </a:extLst>
                  </p:cNvPr>
                  <p:cNvSpPr>
                    <a:spLocks noChangeArrowheads="1"/>
                  </p:cNvSpPr>
                  <p:nvPr/>
                </p:nvSpPr>
                <p:spPr bwMode="auto">
                  <a:xfrm>
                    <a:off x="1150" y="1296"/>
                    <a:ext cx="26" cy="62"/>
                  </a:xfrm>
                  <a:prstGeom prst="ellipse">
                    <a:avLst/>
                  </a:prstGeom>
                  <a:solidFill>
                    <a:schemeClr val="accent1">
                      <a:lumMod val="75000"/>
                    </a:schemeClr>
                  </a:solidFill>
                  <a:ln w="12700">
                    <a:solidFill>
                      <a:srgbClr val="000000"/>
                    </a:solidFill>
                    <a:round/>
                    <a:headEnd/>
                    <a:tailEnd/>
                  </a:ln>
                </p:spPr>
                <p:txBody>
                  <a:bodyPr wrap="none" anchor="ctr">
                    <a:noAutofit/>
                  </a:bodyPr>
                  <a:lstStyle>
                    <a:lvl1pPr>
                      <a:defRPr sz="2400">
                        <a:solidFill>
                          <a:schemeClr val="tx1"/>
                        </a:solidFill>
                        <a:latin typeface="Arial" charset="0"/>
                        <a:ea typeface="ヒラギノ角ゴ Pro W3" pitchFamily="-1" charset="-128"/>
                      </a:defRPr>
                    </a:lvl1pPr>
                    <a:lvl2pPr marL="37931725" indent="-37474525">
                      <a:defRPr sz="2400">
                        <a:solidFill>
                          <a:schemeClr val="tx1"/>
                        </a:solidFill>
                        <a:latin typeface="Arial" charset="0"/>
                        <a:ea typeface="ヒラギノ角ゴ Pro W3" pitchFamily="-1" charset="-128"/>
                      </a:defRPr>
                    </a:lvl2pPr>
                    <a:lvl3pPr>
                      <a:defRPr sz="2400">
                        <a:solidFill>
                          <a:schemeClr val="tx1"/>
                        </a:solidFill>
                        <a:latin typeface="Arial" charset="0"/>
                        <a:ea typeface="ヒラギノ角ゴ Pro W3" pitchFamily="-1" charset="-128"/>
                      </a:defRPr>
                    </a:lvl3pPr>
                    <a:lvl4pPr>
                      <a:defRPr sz="2400">
                        <a:solidFill>
                          <a:schemeClr val="tx1"/>
                        </a:solidFill>
                        <a:latin typeface="Arial" charset="0"/>
                        <a:ea typeface="ヒラギノ角ゴ Pro W3" pitchFamily="-1" charset="-128"/>
                      </a:defRPr>
                    </a:lvl4pPr>
                    <a:lvl5pPr>
                      <a:defRPr sz="2400">
                        <a:solidFill>
                          <a:schemeClr val="tx1"/>
                        </a:solidFill>
                        <a:latin typeface="Arial" charset="0"/>
                        <a:ea typeface="ヒラギノ角ゴ Pro W3" pitchFamily="-1" charset="-128"/>
                      </a:defRPr>
                    </a:lvl5pPr>
                    <a:lvl6pPr marL="4572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6pPr>
                    <a:lvl7pPr marL="9144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7pPr>
                    <a:lvl8pPr marL="13716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8pPr>
                    <a:lvl9pPr marL="18288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9pPr>
                  </a:lstStyle>
                  <a:p>
                    <a:endParaRPr lang="en-US" altLang="en-US" sz="1200">
                      <a:latin typeface="+mn-lt"/>
                      <a:ea typeface="MS PGothic" panose="020B0600070205080204" pitchFamily="34" charset="-128"/>
                    </a:endParaRPr>
                  </a:p>
                </p:txBody>
              </p:sp>
            </p:grpSp>
            <p:sp>
              <p:nvSpPr>
                <p:cNvPr id="262" name="Oval 25">
                  <a:extLst>
                    <a:ext uri="{FF2B5EF4-FFF2-40B4-BE49-F238E27FC236}">
                      <a16:creationId xmlns:a16="http://schemas.microsoft.com/office/drawing/2014/main" id="{09A9DF77-6206-B045-9DAE-8154BBB2FC18}"/>
                    </a:ext>
                  </a:extLst>
                </p:cNvPr>
                <p:cNvSpPr>
                  <a:spLocks noChangeArrowheads="1"/>
                </p:cNvSpPr>
                <p:nvPr/>
              </p:nvSpPr>
              <p:spPr bwMode="auto">
                <a:xfrm>
                  <a:off x="3006" y="1305"/>
                  <a:ext cx="15" cy="43"/>
                </a:xfrm>
                <a:prstGeom prst="ellipse">
                  <a:avLst/>
                </a:prstGeom>
                <a:solidFill>
                  <a:srgbClr val="0041D5"/>
                </a:solidFill>
                <a:ln w="12700">
                  <a:solidFill>
                    <a:srgbClr val="000000"/>
                  </a:solidFill>
                  <a:round/>
                  <a:headEnd/>
                  <a:tailEnd/>
                </a:ln>
              </p:spPr>
              <p:txBody>
                <a:bodyPr wrap="none" anchor="ctr">
                  <a:noAutofit/>
                </a:bodyPr>
                <a:lstStyle>
                  <a:lvl1pPr>
                    <a:defRPr sz="2400">
                      <a:solidFill>
                        <a:schemeClr val="tx1"/>
                      </a:solidFill>
                      <a:latin typeface="Arial" charset="0"/>
                      <a:ea typeface="ヒラギノ角ゴ Pro W3" pitchFamily="-1" charset="-128"/>
                    </a:defRPr>
                  </a:lvl1pPr>
                  <a:lvl2pPr marL="37931725" indent="-37474525">
                    <a:defRPr sz="2400">
                      <a:solidFill>
                        <a:schemeClr val="tx1"/>
                      </a:solidFill>
                      <a:latin typeface="Arial" charset="0"/>
                      <a:ea typeface="ヒラギノ角ゴ Pro W3" pitchFamily="-1" charset="-128"/>
                    </a:defRPr>
                  </a:lvl2pPr>
                  <a:lvl3pPr>
                    <a:defRPr sz="2400">
                      <a:solidFill>
                        <a:schemeClr val="tx1"/>
                      </a:solidFill>
                      <a:latin typeface="Arial" charset="0"/>
                      <a:ea typeface="ヒラギノ角ゴ Pro W3" pitchFamily="-1" charset="-128"/>
                    </a:defRPr>
                  </a:lvl3pPr>
                  <a:lvl4pPr>
                    <a:defRPr sz="2400">
                      <a:solidFill>
                        <a:schemeClr val="tx1"/>
                      </a:solidFill>
                      <a:latin typeface="Arial" charset="0"/>
                      <a:ea typeface="ヒラギノ角ゴ Pro W3" pitchFamily="-1" charset="-128"/>
                    </a:defRPr>
                  </a:lvl4pPr>
                  <a:lvl5pPr>
                    <a:defRPr sz="2400">
                      <a:solidFill>
                        <a:schemeClr val="tx1"/>
                      </a:solidFill>
                      <a:latin typeface="Arial" charset="0"/>
                      <a:ea typeface="ヒラギノ角ゴ Pro W3" pitchFamily="-1" charset="-128"/>
                    </a:defRPr>
                  </a:lvl5pPr>
                  <a:lvl6pPr marL="4572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6pPr>
                  <a:lvl7pPr marL="9144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7pPr>
                  <a:lvl8pPr marL="13716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8pPr>
                  <a:lvl9pPr marL="18288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9pPr>
                </a:lstStyle>
                <a:p>
                  <a:endParaRPr lang="en-US" altLang="en-US" sz="1200">
                    <a:latin typeface="+mn-lt"/>
                    <a:ea typeface="MS PGothic" panose="020B0600070205080204" pitchFamily="34" charset="-128"/>
                  </a:endParaRPr>
                </a:p>
              </p:txBody>
            </p:sp>
          </p:grpSp>
          <p:grpSp>
            <p:nvGrpSpPr>
              <p:cNvPr id="150" name="Group 26">
                <a:extLst>
                  <a:ext uri="{FF2B5EF4-FFF2-40B4-BE49-F238E27FC236}">
                    <a16:creationId xmlns:a16="http://schemas.microsoft.com/office/drawing/2014/main" id="{0504EF2C-F3B6-9C4D-A4C9-86E1FA930406}"/>
                  </a:ext>
                </a:extLst>
              </p:cNvPr>
              <p:cNvGrpSpPr>
                <a:grpSpLocks/>
              </p:cNvGrpSpPr>
              <p:nvPr/>
            </p:nvGrpSpPr>
            <p:grpSpPr bwMode="auto">
              <a:xfrm>
                <a:off x="1341" y="3252"/>
                <a:ext cx="2078" cy="68"/>
                <a:chOff x="1194" y="1209"/>
                <a:chExt cx="1877" cy="61"/>
              </a:xfrm>
            </p:grpSpPr>
            <p:grpSp>
              <p:nvGrpSpPr>
                <p:cNvPr id="256" name="Group 27">
                  <a:extLst>
                    <a:ext uri="{FF2B5EF4-FFF2-40B4-BE49-F238E27FC236}">
                      <a16:creationId xmlns:a16="http://schemas.microsoft.com/office/drawing/2014/main" id="{C5407A7E-139D-6D45-A281-B3DE801C10C5}"/>
                    </a:ext>
                  </a:extLst>
                </p:cNvPr>
                <p:cNvGrpSpPr>
                  <a:grpSpLocks/>
                </p:cNvGrpSpPr>
                <p:nvPr/>
              </p:nvGrpSpPr>
              <p:grpSpPr bwMode="auto">
                <a:xfrm>
                  <a:off x="1194" y="1209"/>
                  <a:ext cx="1877" cy="61"/>
                  <a:chOff x="1194" y="1209"/>
                  <a:chExt cx="1877" cy="61"/>
                </a:xfrm>
              </p:grpSpPr>
              <p:sp>
                <p:nvSpPr>
                  <p:cNvPr id="258" name="Oval 28">
                    <a:extLst>
                      <a:ext uri="{FF2B5EF4-FFF2-40B4-BE49-F238E27FC236}">
                        <a16:creationId xmlns:a16="http://schemas.microsoft.com/office/drawing/2014/main" id="{5CB4DDAE-0EE0-C04D-A9C9-ED78244DD0A8}"/>
                      </a:ext>
                    </a:extLst>
                  </p:cNvPr>
                  <p:cNvSpPr>
                    <a:spLocks noChangeArrowheads="1"/>
                  </p:cNvSpPr>
                  <p:nvPr/>
                </p:nvSpPr>
                <p:spPr bwMode="auto">
                  <a:xfrm>
                    <a:off x="3043" y="1209"/>
                    <a:ext cx="28" cy="61"/>
                  </a:xfrm>
                  <a:prstGeom prst="ellipse">
                    <a:avLst/>
                  </a:prstGeom>
                  <a:solidFill>
                    <a:srgbClr val="0041D5"/>
                  </a:solidFill>
                  <a:ln w="12700">
                    <a:solidFill>
                      <a:srgbClr val="000000"/>
                    </a:solidFill>
                    <a:round/>
                    <a:headEnd/>
                    <a:tailEnd/>
                  </a:ln>
                </p:spPr>
                <p:txBody>
                  <a:bodyPr wrap="none" anchor="ctr">
                    <a:noAutofit/>
                  </a:bodyPr>
                  <a:lstStyle>
                    <a:lvl1pPr>
                      <a:defRPr sz="2400">
                        <a:solidFill>
                          <a:schemeClr val="tx1"/>
                        </a:solidFill>
                        <a:latin typeface="Arial" charset="0"/>
                        <a:ea typeface="ヒラギノ角ゴ Pro W3" pitchFamily="-1" charset="-128"/>
                      </a:defRPr>
                    </a:lvl1pPr>
                    <a:lvl2pPr marL="37931725" indent="-37474525">
                      <a:defRPr sz="2400">
                        <a:solidFill>
                          <a:schemeClr val="tx1"/>
                        </a:solidFill>
                        <a:latin typeface="Arial" charset="0"/>
                        <a:ea typeface="ヒラギノ角ゴ Pro W3" pitchFamily="-1" charset="-128"/>
                      </a:defRPr>
                    </a:lvl2pPr>
                    <a:lvl3pPr>
                      <a:defRPr sz="2400">
                        <a:solidFill>
                          <a:schemeClr val="tx1"/>
                        </a:solidFill>
                        <a:latin typeface="Arial" charset="0"/>
                        <a:ea typeface="ヒラギノ角ゴ Pro W3" pitchFamily="-1" charset="-128"/>
                      </a:defRPr>
                    </a:lvl3pPr>
                    <a:lvl4pPr>
                      <a:defRPr sz="2400">
                        <a:solidFill>
                          <a:schemeClr val="tx1"/>
                        </a:solidFill>
                        <a:latin typeface="Arial" charset="0"/>
                        <a:ea typeface="ヒラギノ角ゴ Pro W3" pitchFamily="-1" charset="-128"/>
                      </a:defRPr>
                    </a:lvl4pPr>
                    <a:lvl5pPr>
                      <a:defRPr sz="2400">
                        <a:solidFill>
                          <a:schemeClr val="tx1"/>
                        </a:solidFill>
                        <a:latin typeface="Arial" charset="0"/>
                        <a:ea typeface="ヒラギノ角ゴ Pro W3" pitchFamily="-1" charset="-128"/>
                      </a:defRPr>
                    </a:lvl5pPr>
                    <a:lvl6pPr marL="4572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6pPr>
                    <a:lvl7pPr marL="9144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7pPr>
                    <a:lvl8pPr marL="13716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8pPr>
                    <a:lvl9pPr marL="18288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9pPr>
                  </a:lstStyle>
                  <a:p>
                    <a:endParaRPr lang="en-US" altLang="en-US" sz="1200">
                      <a:latin typeface="+mn-lt"/>
                      <a:ea typeface="MS PGothic" panose="020B0600070205080204" pitchFamily="34" charset="-128"/>
                    </a:endParaRPr>
                  </a:p>
                </p:txBody>
              </p:sp>
              <p:sp>
                <p:nvSpPr>
                  <p:cNvPr id="259" name="Rectangle 29">
                    <a:extLst>
                      <a:ext uri="{FF2B5EF4-FFF2-40B4-BE49-F238E27FC236}">
                        <a16:creationId xmlns:a16="http://schemas.microsoft.com/office/drawing/2014/main" id="{50B2C9D0-8713-0446-9D36-295DC2E37193}"/>
                      </a:ext>
                    </a:extLst>
                  </p:cNvPr>
                  <p:cNvSpPr>
                    <a:spLocks noChangeArrowheads="1"/>
                  </p:cNvSpPr>
                  <p:nvPr/>
                </p:nvSpPr>
                <p:spPr bwMode="auto">
                  <a:xfrm>
                    <a:off x="1210" y="1209"/>
                    <a:ext cx="1847" cy="61"/>
                  </a:xfrm>
                  <a:prstGeom prst="rect">
                    <a:avLst/>
                  </a:prstGeom>
                  <a:solidFill>
                    <a:srgbClr val="0041D5"/>
                  </a:solidFill>
                  <a:ln w="12700">
                    <a:solidFill>
                      <a:srgbClr val="000000"/>
                    </a:solidFill>
                    <a:miter lim="800000"/>
                    <a:headEnd/>
                    <a:tailEnd/>
                  </a:ln>
                </p:spPr>
                <p:txBody>
                  <a:bodyPr wrap="none" anchor="ctr">
                    <a:noAutofit/>
                  </a:bodyPr>
                  <a:lstStyle>
                    <a:lvl1pPr>
                      <a:defRPr sz="2400">
                        <a:solidFill>
                          <a:schemeClr val="tx1"/>
                        </a:solidFill>
                        <a:latin typeface="Arial" charset="0"/>
                        <a:ea typeface="ヒラギノ角ゴ Pro W3" pitchFamily="-1" charset="-128"/>
                      </a:defRPr>
                    </a:lvl1pPr>
                    <a:lvl2pPr marL="37931725" indent="-37474525">
                      <a:defRPr sz="2400">
                        <a:solidFill>
                          <a:schemeClr val="tx1"/>
                        </a:solidFill>
                        <a:latin typeface="Arial" charset="0"/>
                        <a:ea typeface="ヒラギノ角ゴ Pro W3" pitchFamily="-1" charset="-128"/>
                      </a:defRPr>
                    </a:lvl2pPr>
                    <a:lvl3pPr>
                      <a:defRPr sz="2400">
                        <a:solidFill>
                          <a:schemeClr val="tx1"/>
                        </a:solidFill>
                        <a:latin typeface="Arial" charset="0"/>
                        <a:ea typeface="ヒラギノ角ゴ Pro W3" pitchFamily="-1" charset="-128"/>
                      </a:defRPr>
                    </a:lvl3pPr>
                    <a:lvl4pPr>
                      <a:defRPr sz="2400">
                        <a:solidFill>
                          <a:schemeClr val="tx1"/>
                        </a:solidFill>
                        <a:latin typeface="Arial" charset="0"/>
                        <a:ea typeface="ヒラギノ角ゴ Pro W3" pitchFamily="-1" charset="-128"/>
                      </a:defRPr>
                    </a:lvl4pPr>
                    <a:lvl5pPr>
                      <a:defRPr sz="2400">
                        <a:solidFill>
                          <a:schemeClr val="tx1"/>
                        </a:solidFill>
                        <a:latin typeface="Arial" charset="0"/>
                        <a:ea typeface="ヒラギノ角ゴ Pro W3" pitchFamily="-1" charset="-128"/>
                      </a:defRPr>
                    </a:lvl5pPr>
                    <a:lvl6pPr marL="4572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6pPr>
                    <a:lvl7pPr marL="9144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7pPr>
                    <a:lvl8pPr marL="13716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8pPr>
                    <a:lvl9pPr marL="18288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9pPr>
                  </a:lstStyle>
                  <a:p>
                    <a:endParaRPr lang="en-US" altLang="en-US" sz="1200">
                      <a:latin typeface="+mn-lt"/>
                      <a:ea typeface="MS PGothic" panose="020B0600070205080204" pitchFamily="34" charset="-128"/>
                    </a:endParaRPr>
                  </a:p>
                </p:txBody>
              </p:sp>
              <p:sp>
                <p:nvSpPr>
                  <p:cNvPr id="260" name="Oval 30">
                    <a:extLst>
                      <a:ext uri="{FF2B5EF4-FFF2-40B4-BE49-F238E27FC236}">
                        <a16:creationId xmlns:a16="http://schemas.microsoft.com/office/drawing/2014/main" id="{92B3C623-4342-774A-9F70-15F403E2D9B1}"/>
                      </a:ext>
                    </a:extLst>
                  </p:cNvPr>
                  <p:cNvSpPr>
                    <a:spLocks noChangeArrowheads="1"/>
                  </p:cNvSpPr>
                  <p:nvPr/>
                </p:nvSpPr>
                <p:spPr bwMode="auto">
                  <a:xfrm>
                    <a:off x="1194" y="1209"/>
                    <a:ext cx="26" cy="61"/>
                  </a:xfrm>
                  <a:prstGeom prst="ellipse">
                    <a:avLst/>
                  </a:prstGeom>
                  <a:solidFill>
                    <a:schemeClr val="accent1">
                      <a:lumMod val="75000"/>
                    </a:schemeClr>
                  </a:solidFill>
                  <a:ln w="12700">
                    <a:solidFill>
                      <a:srgbClr val="000000"/>
                    </a:solidFill>
                    <a:round/>
                    <a:headEnd/>
                    <a:tailEnd/>
                  </a:ln>
                </p:spPr>
                <p:txBody>
                  <a:bodyPr wrap="none" anchor="ctr">
                    <a:noAutofit/>
                  </a:bodyPr>
                  <a:lstStyle>
                    <a:lvl1pPr>
                      <a:defRPr sz="2400">
                        <a:solidFill>
                          <a:schemeClr val="tx1"/>
                        </a:solidFill>
                        <a:latin typeface="Arial" charset="0"/>
                        <a:ea typeface="ヒラギノ角ゴ Pro W3" pitchFamily="-1" charset="-128"/>
                      </a:defRPr>
                    </a:lvl1pPr>
                    <a:lvl2pPr marL="37931725" indent="-37474525">
                      <a:defRPr sz="2400">
                        <a:solidFill>
                          <a:schemeClr val="tx1"/>
                        </a:solidFill>
                        <a:latin typeface="Arial" charset="0"/>
                        <a:ea typeface="ヒラギノ角ゴ Pro W3" pitchFamily="-1" charset="-128"/>
                      </a:defRPr>
                    </a:lvl2pPr>
                    <a:lvl3pPr>
                      <a:defRPr sz="2400">
                        <a:solidFill>
                          <a:schemeClr val="tx1"/>
                        </a:solidFill>
                        <a:latin typeface="Arial" charset="0"/>
                        <a:ea typeface="ヒラギノ角ゴ Pro W3" pitchFamily="-1" charset="-128"/>
                      </a:defRPr>
                    </a:lvl3pPr>
                    <a:lvl4pPr>
                      <a:defRPr sz="2400">
                        <a:solidFill>
                          <a:schemeClr val="tx1"/>
                        </a:solidFill>
                        <a:latin typeface="Arial" charset="0"/>
                        <a:ea typeface="ヒラギノ角ゴ Pro W3" pitchFamily="-1" charset="-128"/>
                      </a:defRPr>
                    </a:lvl4pPr>
                    <a:lvl5pPr>
                      <a:defRPr sz="2400">
                        <a:solidFill>
                          <a:schemeClr val="tx1"/>
                        </a:solidFill>
                        <a:latin typeface="Arial" charset="0"/>
                        <a:ea typeface="ヒラギノ角ゴ Pro W3" pitchFamily="-1" charset="-128"/>
                      </a:defRPr>
                    </a:lvl5pPr>
                    <a:lvl6pPr marL="4572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6pPr>
                    <a:lvl7pPr marL="9144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7pPr>
                    <a:lvl8pPr marL="13716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8pPr>
                    <a:lvl9pPr marL="18288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9pPr>
                  </a:lstStyle>
                  <a:p>
                    <a:endParaRPr lang="en-US" altLang="en-US" sz="1200">
                      <a:latin typeface="+mn-lt"/>
                      <a:ea typeface="MS PGothic" panose="020B0600070205080204" pitchFamily="34" charset="-128"/>
                    </a:endParaRPr>
                  </a:p>
                </p:txBody>
              </p:sp>
            </p:grpSp>
            <p:sp>
              <p:nvSpPr>
                <p:cNvPr id="257" name="Oval 31">
                  <a:extLst>
                    <a:ext uri="{FF2B5EF4-FFF2-40B4-BE49-F238E27FC236}">
                      <a16:creationId xmlns:a16="http://schemas.microsoft.com/office/drawing/2014/main" id="{4E9F3956-1240-A14C-9A31-4BA7B87257FB}"/>
                    </a:ext>
                  </a:extLst>
                </p:cNvPr>
                <p:cNvSpPr>
                  <a:spLocks noChangeArrowheads="1"/>
                </p:cNvSpPr>
                <p:nvPr/>
              </p:nvSpPr>
              <p:spPr bwMode="auto">
                <a:xfrm>
                  <a:off x="3049" y="1218"/>
                  <a:ext cx="16" cy="43"/>
                </a:xfrm>
                <a:prstGeom prst="ellipse">
                  <a:avLst/>
                </a:prstGeom>
                <a:solidFill>
                  <a:srgbClr val="0041D5"/>
                </a:solidFill>
                <a:ln w="12700">
                  <a:solidFill>
                    <a:srgbClr val="000000"/>
                  </a:solidFill>
                  <a:round/>
                  <a:headEnd/>
                  <a:tailEnd/>
                </a:ln>
              </p:spPr>
              <p:txBody>
                <a:bodyPr wrap="none" anchor="ctr">
                  <a:noAutofit/>
                </a:bodyPr>
                <a:lstStyle>
                  <a:lvl1pPr>
                    <a:defRPr sz="2400">
                      <a:solidFill>
                        <a:schemeClr val="tx1"/>
                      </a:solidFill>
                      <a:latin typeface="Arial" charset="0"/>
                      <a:ea typeface="ヒラギノ角ゴ Pro W3" pitchFamily="-1" charset="-128"/>
                    </a:defRPr>
                  </a:lvl1pPr>
                  <a:lvl2pPr marL="37931725" indent="-37474525">
                    <a:defRPr sz="2400">
                      <a:solidFill>
                        <a:schemeClr val="tx1"/>
                      </a:solidFill>
                      <a:latin typeface="Arial" charset="0"/>
                      <a:ea typeface="ヒラギノ角ゴ Pro W3" pitchFamily="-1" charset="-128"/>
                    </a:defRPr>
                  </a:lvl2pPr>
                  <a:lvl3pPr>
                    <a:defRPr sz="2400">
                      <a:solidFill>
                        <a:schemeClr val="tx1"/>
                      </a:solidFill>
                      <a:latin typeface="Arial" charset="0"/>
                      <a:ea typeface="ヒラギノ角ゴ Pro W3" pitchFamily="-1" charset="-128"/>
                    </a:defRPr>
                  </a:lvl3pPr>
                  <a:lvl4pPr>
                    <a:defRPr sz="2400">
                      <a:solidFill>
                        <a:schemeClr val="tx1"/>
                      </a:solidFill>
                      <a:latin typeface="Arial" charset="0"/>
                      <a:ea typeface="ヒラギノ角ゴ Pro W3" pitchFamily="-1" charset="-128"/>
                    </a:defRPr>
                  </a:lvl4pPr>
                  <a:lvl5pPr>
                    <a:defRPr sz="2400">
                      <a:solidFill>
                        <a:schemeClr val="tx1"/>
                      </a:solidFill>
                      <a:latin typeface="Arial" charset="0"/>
                      <a:ea typeface="ヒラギノ角ゴ Pro W3" pitchFamily="-1" charset="-128"/>
                    </a:defRPr>
                  </a:lvl5pPr>
                  <a:lvl6pPr marL="4572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6pPr>
                  <a:lvl7pPr marL="9144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7pPr>
                  <a:lvl8pPr marL="13716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8pPr>
                  <a:lvl9pPr marL="18288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9pPr>
                </a:lstStyle>
                <a:p>
                  <a:endParaRPr lang="en-US" altLang="en-US" sz="1200">
                    <a:latin typeface="+mn-lt"/>
                    <a:ea typeface="MS PGothic" panose="020B0600070205080204" pitchFamily="34" charset="-128"/>
                  </a:endParaRPr>
                </a:p>
              </p:txBody>
            </p:sp>
          </p:grpSp>
          <p:grpSp>
            <p:nvGrpSpPr>
              <p:cNvPr id="151" name="Group 32">
                <a:extLst>
                  <a:ext uri="{FF2B5EF4-FFF2-40B4-BE49-F238E27FC236}">
                    <a16:creationId xmlns:a16="http://schemas.microsoft.com/office/drawing/2014/main" id="{AB743704-72FD-6A4A-B13F-7EBB96476E68}"/>
                  </a:ext>
                </a:extLst>
              </p:cNvPr>
              <p:cNvGrpSpPr>
                <a:grpSpLocks/>
              </p:cNvGrpSpPr>
              <p:nvPr/>
            </p:nvGrpSpPr>
            <p:grpSpPr bwMode="auto">
              <a:xfrm>
                <a:off x="1332" y="3327"/>
                <a:ext cx="2081" cy="70"/>
                <a:chOff x="1176" y="1276"/>
                <a:chExt cx="1873" cy="63"/>
              </a:xfrm>
            </p:grpSpPr>
            <p:grpSp>
              <p:nvGrpSpPr>
                <p:cNvPr id="251" name="Group 33">
                  <a:extLst>
                    <a:ext uri="{FF2B5EF4-FFF2-40B4-BE49-F238E27FC236}">
                      <a16:creationId xmlns:a16="http://schemas.microsoft.com/office/drawing/2014/main" id="{83A66C05-8C36-F74E-B332-FAB3814CF70E}"/>
                    </a:ext>
                  </a:extLst>
                </p:cNvPr>
                <p:cNvGrpSpPr>
                  <a:grpSpLocks/>
                </p:cNvGrpSpPr>
                <p:nvPr/>
              </p:nvGrpSpPr>
              <p:grpSpPr bwMode="auto">
                <a:xfrm>
                  <a:off x="1176" y="1276"/>
                  <a:ext cx="1873" cy="63"/>
                  <a:chOff x="1176" y="1276"/>
                  <a:chExt cx="1873" cy="63"/>
                </a:xfrm>
              </p:grpSpPr>
              <p:sp>
                <p:nvSpPr>
                  <p:cNvPr id="253" name="Oval 34">
                    <a:extLst>
                      <a:ext uri="{FF2B5EF4-FFF2-40B4-BE49-F238E27FC236}">
                        <a16:creationId xmlns:a16="http://schemas.microsoft.com/office/drawing/2014/main" id="{1B050DFF-77D5-3D47-85AC-B53AACFA84E5}"/>
                      </a:ext>
                    </a:extLst>
                  </p:cNvPr>
                  <p:cNvSpPr>
                    <a:spLocks noChangeArrowheads="1"/>
                  </p:cNvSpPr>
                  <p:nvPr/>
                </p:nvSpPr>
                <p:spPr bwMode="auto">
                  <a:xfrm>
                    <a:off x="3022" y="1276"/>
                    <a:ext cx="27" cy="63"/>
                  </a:xfrm>
                  <a:prstGeom prst="ellipse">
                    <a:avLst/>
                  </a:prstGeom>
                  <a:solidFill>
                    <a:srgbClr val="FFD255"/>
                  </a:solidFill>
                  <a:ln w="12700">
                    <a:solidFill>
                      <a:srgbClr val="000000"/>
                    </a:solidFill>
                    <a:round/>
                    <a:headEnd/>
                    <a:tailEnd/>
                  </a:ln>
                </p:spPr>
                <p:txBody>
                  <a:bodyPr wrap="none" anchor="ctr">
                    <a:noAutofit/>
                  </a:bodyPr>
                  <a:lstStyle>
                    <a:lvl1pPr>
                      <a:defRPr sz="2400">
                        <a:solidFill>
                          <a:schemeClr val="tx1"/>
                        </a:solidFill>
                        <a:latin typeface="Arial" charset="0"/>
                        <a:ea typeface="ヒラギノ角ゴ Pro W3" pitchFamily="-1" charset="-128"/>
                      </a:defRPr>
                    </a:lvl1pPr>
                    <a:lvl2pPr marL="37931725" indent="-37474525">
                      <a:defRPr sz="2400">
                        <a:solidFill>
                          <a:schemeClr val="tx1"/>
                        </a:solidFill>
                        <a:latin typeface="Arial" charset="0"/>
                        <a:ea typeface="ヒラギノ角ゴ Pro W3" pitchFamily="-1" charset="-128"/>
                      </a:defRPr>
                    </a:lvl2pPr>
                    <a:lvl3pPr>
                      <a:defRPr sz="2400">
                        <a:solidFill>
                          <a:schemeClr val="tx1"/>
                        </a:solidFill>
                        <a:latin typeface="Arial" charset="0"/>
                        <a:ea typeface="ヒラギノ角ゴ Pro W3" pitchFamily="-1" charset="-128"/>
                      </a:defRPr>
                    </a:lvl3pPr>
                    <a:lvl4pPr>
                      <a:defRPr sz="2400">
                        <a:solidFill>
                          <a:schemeClr val="tx1"/>
                        </a:solidFill>
                        <a:latin typeface="Arial" charset="0"/>
                        <a:ea typeface="ヒラギノ角ゴ Pro W3" pitchFamily="-1" charset="-128"/>
                      </a:defRPr>
                    </a:lvl4pPr>
                    <a:lvl5pPr>
                      <a:defRPr sz="2400">
                        <a:solidFill>
                          <a:schemeClr val="tx1"/>
                        </a:solidFill>
                        <a:latin typeface="Arial" charset="0"/>
                        <a:ea typeface="ヒラギノ角ゴ Pro W3" pitchFamily="-1" charset="-128"/>
                      </a:defRPr>
                    </a:lvl5pPr>
                    <a:lvl6pPr marL="4572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6pPr>
                    <a:lvl7pPr marL="9144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7pPr>
                    <a:lvl8pPr marL="13716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8pPr>
                    <a:lvl9pPr marL="18288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9pPr>
                  </a:lstStyle>
                  <a:p>
                    <a:endParaRPr lang="en-US" altLang="en-US" sz="1200">
                      <a:latin typeface="+mn-lt"/>
                      <a:ea typeface="MS PGothic" panose="020B0600070205080204" pitchFamily="34" charset="-128"/>
                    </a:endParaRPr>
                  </a:p>
                </p:txBody>
              </p:sp>
              <p:sp>
                <p:nvSpPr>
                  <p:cNvPr id="254" name="Rectangle 35">
                    <a:extLst>
                      <a:ext uri="{FF2B5EF4-FFF2-40B4-BE49-F238E27FC236}">
                        <a16:creationId xmlns:a16="http://schemas.microsoft.com/office/drawing/2014/main" id="{66579B4B-6F96-5448-B755-A0248F936D6F}"/>
                      </a:ext>
                    </a:extLst>
                  </p:cNvPr>
                  <p:cNvSpPr>
                    <a:spLocks noChangeArrowheads="1"/>
                  </p:cNvSpPr>
                  <p:nvPr/>
                </p:nvSpPr>
                <p:spPr bwMode="auto">
                  <a:xfrm>
                    <a:off x="1194" y="1276"/>
                    <a:ext cx="1846" cy="63"/>
                  </a:xfrm>
                  <a:prstGeom prst="rect">
                    <a:avLst/>
                  </a:prstGeom>
                  <a:solidFill>
                    <a:schemeClr val="accent5"/>
                  </a:solidFill>
                  <a:ln w="12700">
                    <a:solidFill>
                      <a:srgbClr val="000000"/>
                    </a:solidFill>
                    <a:miter lim="800000"/>
                    <a:headEnd/>
                    <a:tailEnd/>
                  </a:ln>
                </p:spPr>
                <p:txBody>
                  <a:bodyPr wrap="none" anchor="ctr">
                    <a:noAutofit/>
                  </a:bodyPr>
                  <a:lstStyle>
                    <a:lvl1pPr>
                      <a:defRPr sz="2400">
                        <a:solidFill>
                          <a:schemeClr val="tx1"/>
                        </a:solidFill>
                        <a:latin typeface="Arial" charset="0"/>
                        <a:ea typeface="ヒラギノ角ゴ Pro W3" pitchFamily="-1" charset="-128"/>
                      </a:defRPr>
                    </a:lvl1pPr>
                    <a:lvl2pPr marL="37931725" indent="-37474525">
                      <a:defRPr sz="2400">
                        <a:solidFill>
                          <a:schemeClr val="tx1"/>
                        </a:solidFill>
                        <a:latin typeface="Arial" charset="0"/>
                        <a:ea typeface="ヒラギノ角ゴ Pro W3" pitchFamily="-1" charset="-128"/>
                      </a:defRPr>
                    </a:lvl2pPr>
                    <a:lvl3pPr>
                      <a:defRPr sz="2400">
                        <a:solidFill>
                          <a:schemeClr val="tx1"/>
                        </a:solidFill>
                        <a:latin typeface="Arial" charset="0"/>
                        <a:ea typeface="ヒラギノ角ゴ Pro W3" pitchFamily="-1" charset="-128"/>
                      </a:defRPr>
                    </a:lvl3pPr>
                    <a:lvl4pPr>
                      <a:defRPr sz="2400">
                        <a:solidFill>
                          <a:schemeClr val="tx1"/>
                        </a:solidFill>
                        <a:latin typeface="Arial" charset="0"/>
                        <a:ea typeface="ヒラギノ角ゴ Pro W3" pitchFamily="-1" charset="-128"/>
                      </a:defRPr>
                    </a:lvl4pPr>
                    <a:lvl5pPr>
                      <a:defRPr sz="2400">
                        <a:solidFill>
                          <a:schemeClr val="tx1"/>
                        </a:solidFill>
                        <a:latin typeface="Arial" charset="0"/>
                        <a:ea typeface="ヒラギノ角ゴ Pro W3" pitchFamily="-1" charset="-128"/>
                      </a:defRPr>
                    </a:lvl5pPr>
                    <a:lvl6pPr marL="4572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6pPr>
                    <a:lvl7pPr marL="9144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7pPr>
                    <a:lvl8pPr marL="13716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8pPr>
                    <a:lvl9pPr marL="18288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9pPr>
                  </a:lstStyle>
                  <a:p>
                    <a:endParaRPr lang="en-US" altLang="en-US" sz="1200">
                      <a:latin typeface="+mn-lt"/>
                      <a:ea typeface="MS PGothic" panose="020B0600070205080204" pitchFamily="34" charset="-128"/>
                    </a:endParaRPr>
                  </a:p>
                </p:txBody>
              </p:sp>
              <p:sp>
                <p:nvSpPr>
                  <p:cNvPr id="255" name="Oval 36">
                    <a:extLst>
                      <a:ext uri="{FF2B5EF4-FFF2-40B4-BE49-F238E27FC236}">
                        <a16:creationId xmlns:a16="http://schemas.microsoft.com/office/drawing/2014/main" id="{91FF8A05-C56F-8B42-A464-C7F54BAF271D}"/>
                      </a:ext>
                    </a:extLst>
                  </p:cNvPr>
                  <p:cNvSpPr>
                    <a:spLocks noChangeArrowheads="1"/>
                  </p:cNvSpPr>
                  <p:nvPr/>
                </p:nvSpPr>
                <p:spPr bwMode="auto">
                  <a:xfrm>
                    <a:off x="1176" y="1276"/>
                    <a:ext cx="26" cy="63"/>
                  </a:xfrm>
                  <a:prstGeom prst="ellipse">
                    <a:avLst/>
                  </a:prstGeom>
                  <a:solidFill>
                    <a:srgbClr val="D39B00"/>
                  </a:solidFill>
                  <a:ln w="12700">
                    <a:solidFill>
                      <a:srgbClr val="000000"/>
                    </a:solidFill>
                    <a:round/>
                    <a:headEnd/>
                    <a:tailEnd/>
                  </a:ln>
                </p:spPr>
                <p:txBody>
                  <a:bodyPr wrap="none" anchor="ctr">
                    <a:noAutofit/>
                  </a:bodyPr>
                  <a:lstStyle>
                    <a:lvl1pPr>
                      <a:defRPr sz="2400">
                        <a:solidFill>
                          <a:schemeClr val="tx1"/>
                        </a:solidFill>
                        <a:latin typeface="Arial" charset="0"/>
                        <a:ea typeface="ヒラギノ角ゴ Pro W3" pitchFamily="-1" charset="-128"/>
                      </a:defRPr>
                    </a:lvl1pPr>
                    <a:lvl2pPr marL="37931725" indent="-37474525">
                      <a:defRPr sz="2400">
                        <a:solidFill>
                          <a:schemeClr val="tx1"/>
                        </a:solidFill>
                        <a:latin typeface="Arial" charset="0"/>
                        <a:ea typeface="ヒラギノ角ゴ Pro W3" pitchFamily="-1" charset="-128"/>
                      </a:defRPr>
                    </a:lvl2pPr>
                    <a:lvl3pPr>
                      <a:defRPr sz="2400">
                        <a:solidFill>
                          <a:schemeClr val="tx1"/>
                        </a:solidFill>
                        <a:latin typeface="Arial" charset="0"/>
                        <a:ea typeface="ヒラギノ角ゴ Pro W3" pitchFamily="-1" charset="-128"/>
                      </a:defRPr>
                    </a:lvl3pPr>
                    <a:lvl4pPr>
                      <a:defRPr sz="2400">
                        <a:solidFill>
                          <a:schemeClr val="tx1"/>
                        </a:solidFill>
                        <a:latin typeface="Arial" charset="0"/>
                        <a:ea typeface="ヒラギノ角ゴ Pro W3" pitchFamily="-1" charset="-128"/>
                      </a:defRPr>
                    </a:lvl4pPr>
                    <a:lvl5pPr>
                      <a:defRPr sz="2400">
                        <a:solidFill>
                          <a:schemeClr val="tx1"/>
                        </a:solidFill>
                        <a:latin typeface="Arial" charset="0"/>
                        <a:ea typeface="ヒラギノ角ゴ Pro W3" pitchFamily="-1" charset="-128"/>
                      </a:defRPr>
                    </a:lvl5pPr>
                    <a:lvl6pPr marL="4572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6pPr>
                    <a:lvl7pPr marL="9144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7pPr>
                    <a:lvl8pPr marL="13716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8pPr>
                    <a:lvl9pPr marL="18288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9pPr>
                  </a:lstStyle>
                  <a:p>
                    <a:endParaRPr lang="en-US" altLang="en-US" sz="1200">
                      <a:latin typeface="+mn-lt"/>
                      <a:ea typeface="MS PGothic" panose="020B0600070205080204" pitchFamily="34" charset="-128"/>
                    </a:endParaRPr>
                  </a:p>
                </p:txBody>
              </p:sp>
            </p:grpSp>
            <p:sp>
              <p:nvSpPr>
                <p:cNvPr id="252" name="Oval 37">
                  <a:extLst>
                    <a:ext uri="{FF2B5EF4-FFF2-40B4-BE49-F238E27FC236}">
                      <a16:creationId xmlns:a16="http://schemas.microsoft.com/office/drawing/2014/main" id="{2B221124-3789-F443-ACA9-24B57AB4B979}"/>
                    </a:ext>
                  </a:extLst>
                </p:cNvPr>
                <p:cNvSpPr>
                  <a:spLocks noChangeArrowheads="1"/>
                </p:cNvSpPr>
                <p:nvPr/>
              </p:nvSpPr>
              <p:spPr bwMode="auto">
                <a:xfrm>
                  <a:off x="3024" y="1283"/>
                  <a:ext cx="23" cy="49"/>
                </a:xfrm>
                <a:prstGeom prst="ellipse">
                  <a:avLst/>
                </a:prstGeom>
                <a:solidFill>
                  <a:srgbClr val="FFD255"/>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noAutofit/>
                </a:bodyPr>
                <a:lstStyle>
                  <a:lvl1pPr>
                    <a:defRPr sz="2400">
                      <a:solidFill>
                        <a:schemeClr val="tx1"/>
                      </a:solidFill>
                      <a:latin typeface="Arial" charset="0"/>
                      <a:ea typeface="ヒラギノ角ゴ Pro W3" pitchFamily="-1" charset="-128"/>
                    </a:defRPr>
                  </a:lvl1pPr>
                  <a:lvl2pPr marL="37931725" indent="-37474525">
                    <a:defRPr sz="2400">
                      <a:solidFill>
                        <a:schemeClr val="tx1"/>
                      </a:solidFill>
                      <a:latin typeface="Arial" charset="0"/>
                      <a:ea typeface="ヒラギノ角ゴ Pro W3" pitchFamily="-1" charset="-128"/>
                    </a:defRPr>
                  </a:lvl2pPr>
                  <a:lvl3pPr>
                    <a:defRPr sz="2400">
                      <a:solidFill>
                        <a:schemeClr val="tx1"/>
                      </a:solidFill>
                      <a:latin typeface="Arial" charset="0"/>
                      <a:ea typeface="ヒラギノ角ゴ Pro W3" pitchFamily="-1" charset="-128"/>
                    </a:defRPr>
                  </a:lvl3pPr>
                  <a:lvl4pPr>
                    <a:defRPr sz="2400">
                      <a:solidFill>
                        <a:schemeClr val="tx1"/>
                      </a:solidFill>
                      <a:latin typeface="Arial" charset="0"/>
                      <a:ea typeface="ヒラギノ角ゴ Pro W3" pitchFamily="-1" charset="-128"/>
                    </a:defRPr>
                  </a:lvl4pPr>
                  <a:lvl5pPr>
                    <a:defRPr sz="2400">
                      <a:solidFill>
                        <a:schemeClr val="tx1"/>
                      </a:solidFill>
                      <a:latin typeface="Arial" charset="0"/>
                      <a:ea typeface="ヒラギノ角ゴ Pro W3" pitchFamily="-1" charset="-128"/>
                    </a:defRPr>
                  </a:lvl5pPr>
                  <a:lvl6pPr marL="4572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6pPr>
                  <a:lvl7pPr marL="9144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7pPr>
                  <a:lvl8pPr marL="13716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8pPr>
                  <a:lvl9pPr marL="18288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9pPr>
                </a:lstStyle>
                <a:p>
                  <a:endParaRPr lang="en-US" altLang="en-US" sz="1200">
                    <a:latin typeface="+mn-lt"/>
                    <a:ea typeface="MS PGothic" panose="020B0600070205080204" pitchFamily="34" charset="-128"/>
                  </a:endParaRPr>
                </a:p>
              </p:txBody>
            </p:sp>
          </p:grpSp>
          <p:grpSp>
            <p:nvGrpSpPr>
              <p:cNvPr id="152" name="Group 38">
                <a:extLst>
                  <a:ext uri="{FF2B5EF4-FFF2-40B4-BE49-F238E27FC236}">
                    <a16:creationId xmlns:a16="http://schemas.microsoft.com/office/drawing/2014/main" id="{FBEA152E-F9A8-3A4B-894F-F91E12F0E240}"/>
                  </a:ext>
                </a:extLst>
              </p:cNvPr>
              <p:cNvGrpSpPr>
                <a:grpSpLocks/>
              </p:cNvGrpSpPr>
              <p:nvPr/>
            </p:nvGrpSpPr>
            <p:grpSpPr bwMode="auto">
              <a:xfrm>
                <a:off x="1322" y="3414"/>
                <a:ext cx="2081" cy="69"/>
                <a:chOff x="1167" y="1354"/>
                <a:chExt cx="1873" cy="61"/>
              </a:xfrm>
            </p:grpSpPr>
            <p:grpSp>
              <p:nvGrpSpPr>
                <p:cNvPr id="246" name="Group 39">
                  <a:extLst>
                    <a:ext uri="{FF2B5EF4-FFF2-40B4-BE49-F238E27FC236}">
                      <a16:creationId xmlns:a16="http://schemas.microsoft.com/office/drawing/2014/main" id="{569F2889-BF2A-B247-BD53-1C29EF434DA5}"/>
                    </a:ext>
                  </a:extLst>
                </p:cNvPr>
                <p:cNvGrpSpPr>
                  <a:grpSpLocks/>
                </p:cNvGrpSpPr>
                <p:nvPr/>
              </p:nvGrpSpPr>
              <p:grpSpPr bwMode="auto">
                <a:xfrm>
                  <a:off x="1167" y="1354"/>
                  <a:ext cx="1873" cy="61"/>
                  <a:chOff x="1167" y="1354"/>
                  <a:chExt cx="1873" cy="61"/>
                </a:xfrm>
              </p:grpSpPr>
              <p:sp>
                <p:nvSpPr>
                  <p:cNvPr id="248" name="Oval 40">
                    <a:extLst>
                      <a:ext uri="{FF2B5EF4-FFF2-40B4-BE49-F238E27FC236}">
                        <a16:creationId xmlns:a16="http://schemas.microsoft.com/office/drawing/2014/main" id="{FB65C7A4-DC83-864C-AD0E-61402D65B532}"/>
                      </a:ext>
                    </a:extLst>
                  </p:cNvPr>
                  <p:cNvSpPr>
                    <a:spLocks noChangeArrowheads="1"/>
                  </p:cNvSpPr>
                  <p:nvPr/>
                </p:nvSpPr>
                <p:spPr bwMode="auto">
                  <a:xfrm>
                    <a:off x="3013" y="1354"/>
                    <a:ext cx="27" cy="61"/>
                  </a:xfrm>
                  <a:prstGeom prst="ellipse">
                    <a:avLst/>
                  </a:prstGeom>
                  <a:solidFill>
                    <a:srgbClr val="FFD255"/>
                  </a:solidFill>
                  <a:ln w="12700">
                    <a:solidFill>
                      <a:srgbClr val="000000"/>
                    </a:solidFill>
                    <a:round/>
                    <a:headEnd/>
                    <a:tailEnd/>
                  </a:ln>
                </p:spPr>
                <p:txBody>
                  <a:bodyPr wrap="none" anchor="ctr">
                    <a:noAutofit/>
                  </a:bodyPr>
                  <a:lstStyle>
                    <a:lvl1pPr>
                      <a:defRPr sz="2400">
                        <a:solidFill>
                          <a:schemeClr val="tx1"/>
                        </a:solidFill>
                        <a:latin typeface="Arial" charset="0"/>
                        <a:ea typeface="ヒラギノ角ゴ Pro W3" pitchFamily="-1" charset="-128"/>
                      </a:defRPr>
                    </a:lvl1pPr>
                    <a:lvl2pPr marL="37931725" indent="-37474525">
                      <a:defRPr sz="2400">
                        <a:solidFill>
                          <a:schemeClr val="tx1"/>
                        </a:solidFill>
                        <a:latin typeface="Arial" charset="0"/>
                        <a:ea typeface="ヒラギノ角ゴ Pro W3" pitchFamily="-1" charset="-128"/>
                      </a:defRPr>
                    </a:lvl2pPr>
                    <a:lvl3pPr>
                      <a:defRPr sz="2400">
                        <a:solidFill>
                          <a:schemeClr val="tx1"/>
                        </a:solidFill>
                        <a:latin typeface="Arial" charset="0"/>
                        <a:ea typeface="ヒラギノ角ゴ Pro W3" pitchFamily="-1" charset="-128"/>
                      </a:defRPr>
                    </a:lvl3pPr>
                    <a:lvl4pPr>
                      <a:defRPr sz="2400">
                        <a:solidFill>
                          <a:schemeClr val="tx1"/>
                        </a:solidFill>
                        <a:latin typeface="Arial" charset="0"/>
                        <a:ea typeface="ヒラギノ角ゴ Pro W3" pitchFamily="-1" charset="-128"/>
                      </a:defRPr>
                    </a:lvl4pPr>
                    <a:lvl5pPr>
                      <a:defRPr sz="2400">
                        <a:solidFill>
                          <a:schemeClr val="tx1"/>
                        </a:solidFill>
                        <a:latin typeface="Arial" charset="0"/>
                        <a:ea typeface="ヒラギノ角ゴ Pro W3" pitchFamily="-1" charset="-128"/>
                      </a:defRPr>
                    </a:lvl5pPr>
                    <a:lvl6pPr marL="4572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6pPr>
                    <a:lvl7pPr marL="9144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7pPr>
                    <a:lvl8pPr marL="13716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8pPr>
                    <a:lvl9pPr marL="18288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9pPr>
                  </a:lstStyle>
                  <a:p>
                    <a:endParaRPr lang="en-US" altLang="en-US" sz="1200">
                      <a:latin typeface="+mn-lt"/>
                      <a:ea typeface="MS PGothic" panose="020B0600070205080204" pitchFamily="34" charset="-128"/>
                    </a:endParaRPr>
                  </a:p>
                </p:txBody>
              </p:sp>
              <p:sp>
                <p:nvSpPr>
                  <p:cNvPr id="249" name="Rectangle 41">
                    <a:extLst>
                      <a:ext uri="{FF2B5EF4-FFF2-40B4-BE49-F238E27FC236}">
                        <a16:creationId xmlns:a16="http://schemas.microsoft.com/office/drawing/2014/main" id="{982C06D0-452E-BE4D-915B-A20FC005BDBB}"/>
                      </a:ext>
                    </a:extLst>
                  </p:cNvPr>
                  <p:cNvSpPr>
                    <a:spLocks noChangeArrowheads="1"/>
                  </p:cNvSpPr>
                  <p:nvPr/>
                </p:nvSpPr>
                <p:spPr bwMode="auto">
                  <a:xfrm>
                    <a:off x="1184" y="1354"/>
                    <a:ext cx="1847" cy="61"/>
                  </a:xfrm>
                  <a:prstGeom prst="rect">
                    <a:avLst/>
                  </a:prstGeom>
                  <a:solidFill>
                    <a:schemeClr val="accent5"/>
                  </a:solidFill>
                  <a:ln w="12700">
                    <a:solidFill>
                      <a:srgbClr val="000000"/>
                    </a:solidFill>
                    <a:miter lim="800000"/>
                    <a:headEnd/>
                    <a:tailEnd/>
                  </a:ln>
                </p:spPr>
                <p:txBody>
                  <a:bodyPr wrap="none" anchor="ctr">
                    <a:noAutofit/>
                  </a:bodyPr>
                  <a:lstStyle>
                    <a:lvl1pPr>
                      <a:defRPr sz="2400">
                        <a:solidFill>
                          <a:schemeClr val="tx1"/>
                        </a:solidFill>
                        <a:latin typeface="Arial" charset="0"/>
                        <a:ea typeface="ヒラギノ角ゴ Pro W3" pitchFamily="-1" charset="-128"/>
                      </a:defRPr>
                    </a:lvl1pPr>
                    <a:lvl2pPr marL="37931725" indent="-37474525">
                      <a:defRPr sz="2400">
                        <a:solidFill>
                          <a:schemeClr val="tx1"/>
                        </a:solidFill>
                        <a:latin typeface="Arial" charset="0"/>
                        <a:ea typeface="ヒラギノ角ゴ Pro W3" pitchFamily="-1" charset="-128"/>
                      </a:defRPr>
                    </a:lvl2pPr>
                    <a:lvl3pPr>
                      <a:defRPr sz="2400">
                        <a:solidFill>
                          <a:schemeClr val="tx1"/>
                        </a:solidFill>
                        <a:latin typeface="Arial" charset="0"/>
                        <a:ea typeface="ヒラギノ角ゴ Pro W3" pitchFamily="-1" charset="-128"/>
                      </a:defRPr>
                    </a:lvl3pPr>
                    <a:lvl4pPr>
                      <a:defRPr sz="2400">
                        <a:solidFill>
                          <a:schemeClr val="tx1"/>
                        </a:solidFill>
                        <a:latin typeface="Arial" charset="0"/>
                        <a:ea typeface="ヒラギノ角ゴ Pro W3" pitchFamily="-1" charset="-128"/>
                      </a:defRPr>
                    </a:lvl4pPr>
                    <a:lvl5pPr>
                      <a:defRPr sz="2400">
                        <a:solidFill>
                          <a:schemeClr val="tx1"/>
                        </a:solidFill>
                        <a:latin typeface="Arial" charset="0"/>
                        <a:ea typeface="ヒラギノ角ゴ Pro W3" pitchFamily="-1" charset="-128"/>
                      </a:defRPr>
                    </a:lvl5pPr>
                    <a:lvl6pPr marL="4572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6pPr>
                    <a:lvl7pPr marL="9144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7pPr>
                    <a:lvl8pPr marL="13716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8pPr>
                    <a:lvl9pPr marL="18288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9pPr>
                  </a:lstStyle>
                  <a:p>
                    <a:endParaRPr lang="en-US" altLang="en-US" sz="1200">
                      <a:latin typeface="+mn-lt"/>
                      <a:ea typeface="MS PGothic" panose="020B0600070205080204" pitchFamily="34" charset="-128"/>
                    </a:endParaRPr>
                  </a:p>
                </p:txBody>
              </p:sp>
              <p:sp>
                <p:nvSpPr>
                  <p:cNvPr id="250" name="Oval 42">
                    <a:extLst>
                      <a:ext uri="{FF2B5EF4-FFF2-40B4-BE49-F238E27FC236}">
                        <a16:creationId xmlns:a16="http://schemas.microsoft.com/office/drawing/2014/main" id="{107252BD-D873-4F4B-AEF9-9679924DF6DA}"/>
                      </a:ext>
                    </a:extLst>
                  </p:cNvPr>
                  <p:cNvSpPr>
                    <a:spLocks noChangeArrowheads="1"/>
                  </p:cNvSpPr>
                  <p:nvPr/>
                </p:nvSpPr>
                <p:spPr bwMode="auto">
                  <a:xfrm>
                    <a:off x="1167" y="1354"/>
                    <a:ext cx="27" cy="61"/>
                  </a:xfrm>
                  <a:prstGeom prst="ellipse">
                    <a:avLst/>
                  </a:prstGeom>
                  <a:solidFill>
                    <a:srgbClr val="D39B00"/>
                  </a:solidFill>
                  <a:ln w="12700">
                    <a:solidFill>
                      <a:srgbClr val="000000"/>
                    </a:solidFill>
                    <a:round/>
                    <a:headEnd/>
                    <a:tailEnd/>
                  </a:ln>
                </p:spPr>
                <p:txBody>
                  <a:bodyPr wrap="none" anchor="ctr">
                    <a:noAutofit/>
                  </a:bodyPr>
                  <a:lstStyle>
                    <a:lvl1pPr>
                      <a:defRPr sz="2400">
                        <a:solidFill>
                          <a:schemeClr val="tx1"/>
                        </a:solidFill>
                        <a:latin typeface="Arial" charset="0"/>
                        <a:ea typeface="ヒラギノ角ゴ Pro W3" pitchFamily="-1" charset="-128"/>
                      </a:defRPr>
                    </a:lvl1pPr>
                    <a:lvl2pPr marL="37931725" indent="-37474525">
                      <a:defRPr sz="2400">
                        <a:solidFill>
                          <a:schemeClr val="tx1"/>
                        </a:solidFill>
                        <a:latin typeface="Arial" charset="0"/>
                        <a:ea typeface="ヒラギノ角ゴ Pro W3" pitchFamily="-1" charset="-128"/>
                      </a:defRPr>
                    </a:lvl2pPr>
                    <a:lvl3pPr>
                      <a:defRPr sz="2400">
                        <a:solidFill>
                          <a:schemeClr val="tx1"/>
                        </a:solidFill>
                        <a:latin typeface="Arial" charset="0"/>
                        <a:ea typeface="ヒラギノ角ゴ Pro W3" pitchFamily="-1" charset="-128"/>
                      </a:defRPr>
                    </a:lvl3pPr>
                    <a:lvl4pPr>
                      <a:defRPr sz="2400">
                        <a:solidFill>
                          <a:schemeClr val="tx1"/>
                        </a:solidFill>
                        <a:latin typeface="Arial" charset="0"/>
                        <a:ea typeface="ヒラギノ角ゴ Pro W3" pitchFamily="-1" charset="-128"/>
                      </a:defRPr>
                    </a:lvl4pPr>
                    <a:lvl5pPr>
                      <a:defRPr sz="2400">
                        <a:solidFill>
                          <a:schemeClr val="tx1"/>
                        </a:solidFill>
                        <a:latin typeface="Arial" charset="0"/>
                        <a:ea typeface="ヒラギノ角ゴ Pro W3" pitchFamily="-1" charset="-128"/>
                      </a:defRPr>
                    </a:lvl5pPr>
                    <a:lvl6pPr marL="4572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6pPr>
                    <a:lvl7pPr marL="9144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7pPr>
                    <a:lvl8pPr marL="13716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8pPr>
                    <a:lvl9pPr marL="18288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9pPr>
                  </a:lstStyle>
                  <a:p>
                    <a:endParaRPr lang="en-US" altLang="en-US" sz="1200">
                      <a:latin typeface="+mn-lt"/>
                      <a:ea typeface="MS PGothic" panose="020B0600070205080204" pitchFamily="34" charset="-128"/>
                    </a:endParaRPr>
                  </a:p>
                </p:txBody>
              </p:sp>
            </p:grpSp>
            <p:sp>
              <p:nvSpPr>
                <p:cNvPr id="247" name="Oval 43">
                  <a:extLst>
                    <a:ext uri="{FF2B5EF4-FFF2-40B4-BE49-F238E27FC236}">
                      <a16:creationId xmlns:a16="http://schemas.microsoft.com/office/drawing/2014/main" id="{5389F8D2-0EA8-C143-8C2A-8BD2D67A99E3}"/>
                    </a:ext>
                  </a:extLst>
                </p:cNvPr>
                <p:cNvSpPr>
                  <a:spLocks noChangeArrowheads="1"/>
                </p:cNvSpPr>
                <p:nvPr/>
              </p:nvSpPr>
              <p:spPr bwMode="auto">
                <a:xfrm>
                  <a:off x="3014" y="1359"/>
                  <a:ext cx="24" cy="51"/>
                </a:xfrm>
                <a:prstGeom prst="ellipse">
                  <a:avLst/>
                </a:prstGeom>
                <a:solidFill>
                  <a:srgbClr val="FFD255"/>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noAutofit/>
                </a:bodyPr>
                <a:lstStyle>
                  <a:lvl1pPr>
                    <a:defRPr sz="2400">
                      <a:solidFill>
                        <a:schemeClr val="tx1"/>
                      </a:solidFill>
                      <a:latin typeface="Arial" charset="0"/>
                      <a:ea typeface="ヒラギノ角ゴ Pro W3" pitchFamily="-1" charset="-128"/>
                    </a:defRPr>
                  </a:lvl1pPr>
                  <a:lvl2pPr marL="37931725" indent="-37474525">
                    <a:defRPr sz="2400">
                      <a:solidFill>
                        <a:schemeClr val="tx1"/>
                      </a:solidFill>
                      <a:latin typeface="Arial" charset="0"/>
                      <a:ea typeface="ヒラギノ角ゴ Pro W3" pitchFamily="-1" charset="-128"/>
                    </a:defRPr>
                  </a:lvl2pPr>
                  <a:lvl3pPr>
                    <a:defRPr sz="2400">
                      <a:solidFill>
                        <a:schemeClr val="tx1"/>
                      </a:solidFill>
                      <a:latin typeface="Arial" charset="0"/>
                      <a:ea typeface="ヒラギノ角ゴ Pro W3" pitchFamily="-1" charset="-128"/>
                    </a:defRPr>
                  </a:lvl3pPr>
                  <a:lvl4pPr>
                    <a:defRPr sz="2400">
                      <a:solidFill>
                        <a:schemeClr val="tx1"/>
                      </a:solidFill>
                      <a:latin typeface="Arial" charset="0"/>
                      <a:ea typeface="ヒラギノ角ゴ Pro W3" pitchFamily="-1" charset="-128"/>
                    </a:defRPr>
                  </a:lvl4pPr>
                  <a:lvl5pPr>
                    <a:defRPr sz="2400">
                      <a:solidFill>
                        <a:schemeClr val="tx1"/>
                      </a:solidFill>
                      <a:latin typeface="Arial" charset="0"/>
                      <a:ea typeface="ヒラギノ角ゴ Pro W3" pitchFamily="-1" charset="-128"/>
                    </a:defRPr>
                  </a:lvl5pPr>
                  <a:lvl6pPr marL="4572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6pPr>
                  <a:lvl7pPr marL="9144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7pPr>
                  <a:lvl8pPr marL="13716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8pPr>
                  <a:lvl9pPr marL="18288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9pPr>
                </a:lstStyle>
                <a:p>
                  <a:endParaRPr lang="en-US" altLang="en-US" sz="1200">
                    <a:latin typeface="+mn-lt"/>
                    <a:ea typeface="MS PGothic" panose="020B0600070205080204" pitchFamily="34" charset="-128"/>
                  </a:endParaRPr>
                </a:p>
              </p:txBody>
            </p:sp>
          </p:grpSp>
          <p:grpSp>
            <p:nvGrpSpPr>
              <p:cNvPr id="153" name="Group 44">
                <a:extLst>
                  <a:ext uri="{FF2B5EF4-FFF2-40B4-BE49-F238E27FC236}">
                    <a16:creationId xmlns:a16="http://schemas.microsoft.com/office/drawing/2014/main" id="{26808A4B-31F1-374E-9B2B-5FB46192B1E1}"/>
                  </a:ext>
                </a:extLst>
              </p:cNvPr>
              <p:cNvGrpSpPr>
                <a:grpSpLocks/>
              </p:cNvGrpSpPr>
              <p:nvPr/>
            </p:nvGrpSpPr>
            <p:grpSpPr bwMode="auto">
              <a:xfrm>
                <a:off x="1362" y="3359"/>
                <a:ext cx="2081" cy="70"/>
                <a:chOff x="1202" y="1305"/>
                <a:chExt cx="1873" cy="62"/>
              </a:xfrm>
            </p:grpSpPr>
            <p:grpSp>
              <p:nvGrpSpPr>
                <p:cNvPr id="241" name="Group 45">
                  <a:extLst>
                    <a:ext uri="{FF2B5EF4-FFF2-40B4-BE49-F238E27FC236}">
                      <a16:creationId xmlns:a16="http://schemas.microsoft.com/office/drawing/2014/main" id="{CC3DA64F-A0D9-D440-804D-248D4E026E60}"/>
                    </a:ext>
                  </a:extLst>
                </p:cNvPr>
                <p:cNvGrpSpPr>
                  <a:grpSpLocks/>
                </p:cNvGrpSpPr>
                <p:nvPr/>
              </p:nvGrpSpPr>
              <p:grpSpPr bwMode="auto">
                <a:xfrm>
                  <a:off x="1202" y="1305"/>
                  <a:ext cx="1873" cy="62"/>
                  <a:chOff x="1202" y="1305"/>
                  <a:chExt cx="1873" cy="62"/>
                </a:xfrm>
              </p:grpSpPr>
              <p:sp>
                <p:nvSpPr>
                  <p:cNvPr id="243" name="Oval 46">
                    <a:extLst>
                      <a:ext uri="{FF2B5EF4-FFF2-40B4-BE49-F238E27FC236}">
                        <a16:creationId xmlns:a16="http://schemas.microsoft.com/office/drawing/2014/main" id="{E0FECBE0-38ED-584D-A4EC-4D55472A2FA4}"/>
                      </a:ext>
                    </a:extLst>
                  </p:cNvPr>
                  <p:cNvSpPr>
                    <a:spLocks noChangeArrowheads="1"/>
                  </p:cNvSpPr>
                  <p:nvPr/>
                </p:nvSpPr>
                <p:spPr bwMode="auto">
                  <a:xfrm>
                    <a:off x="3048" y="1305"/>
                    <a:ext cx="27" cy="62"/>
                  </a:xfrm>
                  <a:prstGeom prst="ellipse">
                    <a:avLst/>
                  </a:prstGeom>
                  <a:solidFill>
                    <a:srgbClr val="00D564"/>
                  </a:solidFill>
                  <a:ln w="12700">
                    <a:solidFill>
                      <a:srgbClr val="000000"/>
                    </a:solidFill>
                    <a:round/>
                    <a:headEnd/>
                    <a:tailEnd/>
                  </a:ln>
                </p:spPr>
                <p:txBody>
                  <a:bodyPr wrap="none" anchor="ctr">
                    <a:noAutofit/>
                  </a:bodyPr>
                  <a:lstStyle>
                    <a:lvl1pPr>
                      <a:defRPr sz="2400">
                        <a:solidFill>
                          <a:schemeClr val="tx1"/>
                        </a:solidFill>
                        <a:latin typeface="Arial" charset="0"/>
                        <a:ea typeface="ヒラギノ角ゴ Pro W3" pitchFamily="-1" charset="-128"/>
                      </a:defRPr>
                    </a:lvl1pPr>
                    <a:lvl2pPr marL="37931725" indent="-37474525">
                      <a:defRPr sz="2400">
                        <a:solidFill>
                          <a:schemeClr val="tx1"/>
                        </a:solidFill>
                        <a:latin typeface="Arial" charset="0"/>
                        <a:ea typeface="ヒラギノ角ゴ Pro W3" pitchFamily="-1" charset="-128"/>
                      </a:defRPr>
                    </a:lvl2pPr>
                    <a:lvl3pPr>
                      <a:defRPr sz="2400">
                        <a:solidFill>
                          <a:schemeClr val="tx1"/>
                        </a:solidFill>
                        <a:latin typeface="Arial" charset="0"/>
                        <a:ea typeface="ヒラギノ角ゴ Pro W3" pitchFamily="-1" charset="-128"/>
                      </a:defRPr>
                    </a:lvl3pPr>
                    <a:lvl4pPr>
                      <a:defRPr sz="2400">
                        <a:solidFill>
                          <a:schemeClr val="tx1"/>
                        </a:solidFill>
                        <a:latin typeface="Arial" charset="0"/>
                        <a:ea typeface="ヒラギノ角ゴ Pro W3" pitchFamily="-1" charset="-128"/>
                      </a:defRPr>
                    </a:lvl4pPr>
                    <a:lvl5pPr>
                      <a:defRPr sz="2400">
                        <a:solidFill>
                          <a:schemeClr val="tx1"/>
                        </a:solidFill>
                        <a:latin typeface="Arial" charset="0"/>
                        <a:ea typeface="ヒラギノ角ゴ Pro W3" pitchFamily="-1" charset="-128"/>
                      </a:defRPr>
                    </a:lvl5pPr>
                    <a:lvl6pPr marL="4572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6pPr>
                    <a:lvl7pPr marL="9144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7pPr>
                    <a:lvl8pPr marL="13716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8pPr>
                    <a:lvl9pPr marL="18288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9pPr>
                  </a:lstStyle>
                  <a:p>
                    <a:endParaRPr lang="en-US" altLang="en-US" sz="1200">
                      <a:latin typeface="+mn-lt"/>
                      <a:ea typeface="MS PGothic" panose="020B0600070205080204" pitchFamily="34" charset="-128"/>
                    </a:endParaRPr>
                  </a:p>
                </p:txBody>
              </p:sp>
              <p:sp>
                <p:nvSpPr>
                  <p:cNvPr id="244" name="Rectangle 47">
                    <a:extLst>
                      <a:ext uri="{FF2B5EF4-FFF2-40B4-BE49-F238E27FC236}">
                        <a16:creationId xmlns:a16="http://schemas.microsoft.com/office/drawing/2014/main" id="{143D28FB-F356-2145-9323-2EE3BFA27F23}"/>
                      </a:ext>
                    </a:extLst>
                  </p:cNvPr>
                  <p:cNvSpPr>
                    <a:spLocks noChangeArrowheads="1"/>
                  </p:cNvSpPr>
                  <p:nvPr/>
                </p:nvSpPr>
                <p:spPr bwMode="auto">
                  <a:xfrm>
                    <a:off x="1220" y="1305"/>
                    <a:ext cx="1846" cy="62"/>
                  </a:xfrm>
                  <a:prstGeom prst="rect">
                    <a:avLst/>
                  </a:prstGeom>
                  <a:solidFill>
                    <a:srgbClr val="00D564"/>
                  </a:solidFill>
                  <a:ln w="12700">
                    <a:solidFill>
                      <a:srgbClr val="000000"/>
                    </a:solidFill>
                    <a:miter lim="800000"/>
                    <a:headEnd/>
                    <a:tailEnd/>
                  </a:ln>
                </p:spPr>
                <p:txBody>
                  <a:bodyPr wrap="none" anchor="ctr">
                    <a:noAutofit/>
                  </a:bodyPr>
                  <a:lstStyle>
                    <a:lvl1pPr>
                      <a:defRPr sz="2400">
                        <a:solidFill>
                          <a:schemeClr val="tx1"/>
                        </a:solidFill>
                        <a:latin typeface="Arial" charset="0"/>
                        <a:ea typeface="ヒラギノ角ゴ Pro W3" pitchFamily="-1" charset="-128"/>
                      </a:defRPr>
                    </a:lvl1pPr>
                    <a:lvl2pPr marL="37931725" indent="-37474525">
                      <a:defRPr sz="2400">
                        <a:solidFill>
                          <a:schemeClr val="tx1"/>
                        </a:solidFill>
                        <a:latin typeface="Arial" charset="0"/>
                        <a:ea typeface="ヒラギノ角ゴ Pro W3" pitchFamily="-1" charset="-128"/>
                      </a:defRPr>
                    </a:lvl2pPr>
                    <a:lvl3pPr>
                      <a:defRPr sz="2400">
                        <a:solidFill>
                          <a:schemeClr val="tx1"/>
                        </a:solidFill>
                        <a:latin typeface="Arial" charset="0"/>
                        <a:ea typeface="ヒラギノ角ゴ Pro W3" pitchFamily="-1" charset="-128"/>
                      </a:defRPr>
                    </a:lvl3pPr>
                    <a:lvl4pPr>
                      <a:defRPr sz="2400">
                        <a:solidFill>
                          <a:schemeClr val="tx1"/>
                        </a:solidFill>
                        <a:latin typeface="Arial" charset="0"/>
                        <a:ea typeface="ヒラギノ角ゴ Pro W3" pitchFamily="-1" charset="-128"/>
                      </a:defRPr>
                    </a:lvl4pPr>
                    <a:lvl5pPr>
                      <a:defRPr sz="2400">
                        <a:solidFill>
                          <a:schemeClr val="tx1"/>
                        </a:solidFill>
                        <a:latin typeface="Arial" charset="0"/>
                        <a:ea typeface="ヒラギノ角ゴ Pro W3" pitchFamily="-1" charset="-128"/>
                      </a:defRPr>
                    </a:lvl5pPr>
                    <a:lvl6pPr marL="4572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6pPr>
                    <a:lvl7pPr marL="9144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7pPr>
                    <a:lvl8pPr marL="13716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8pPr>
                    <a:lvl9pPr marL="18288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9pPr>
                  </a:lstStyle>
                  <a:p>
                    <a:endParaRPr lang="en-US" altLang="en-US" sz="1200">
                      <a:latin typeface="+mn-lt"/>
                      <a:ea typeface="MS PGothic" panose="020B0600070205080204" pitchFamily="34" charset="-128"/>
                    </a:endParaRPr>
                  </a:p>
                </p:txBody>
              </p:sp>
              <p:sp>
                <p:nvSpPr>
                  <p:cNvPr id="245" name="Oval 48">
                    <a:extLst>
                      <a:ext uri="{FF2B5EF4-FFF2-40B4-BE49-F238E27FC236}">
                        <a16:creationId xmlns:a16="http://schemas.microsoft.com/office/drawing/2014/main" id="{78E0E6AE-8972-984A-876F-0C9F10B4432F}"/>
                      </a:ext>
                    </a:extLst>
                  </p:cNvPr>
                  <p:cNvSpPr>
                    <a:spLocks noChangeArrowheads="1"/>
                  </p:cNvSpPr>
                  <p:nvPr/>
                </p:nvSpPr>
                <p:spPr bwMode="auto">
                  <a:xfrm>
                    <a:off x="1202" y="1305"/>
                    <a:ext cx="27" cy="62"/>
                  </a:xfrm>
                  <a:prstGeom prst="ellipse">
                    <a:avLst/>
                  </a:prstGeom>
                  <a:solidFill>
                    <a:schemeClr val="accent2">
                      <a:lumMod val="75000"/>
                    </a:schemeClr>
                  </a:solidFill>
                  <a:ln w="12700">
                    <a:solidFill>
                      <a:srgbClr val="000000"/>
                    </a:solidFill>
                    <a:round/>
                    <a:headEnd/>
                    <a:tailEnd/>
                  </a:ln>
                </p:spPr>
                <p:txBody>
                  <a:bodyPr wrap="none" anchor="ctr">
                    <a:noAutofit/>
                  </a:bodyPr>
                  <a:lstStyle>
                    <a:lvl1pPr>
                      <a:defRPr sz="2400">
                        <a:solidFill>
                          <a:schemeClr val="tx1"/>
                        </a:solidFill>
                        <a:latin typeface="Arial" charset="0"/>
                        <a:ea typeface="ヒラギノ角ゴ Pro W3" pitchFamily="-1" charset="-128"/>
                      </a:defRPr>
                    </a:lvl1pPr>
                    <a:lvl2pPr marL="37931725" indent="-37474525">
                      <a:defRPr sz="2400">
                        <a:solidFill>
                          <a:schemeClr val="tx1"/>
                        </a:solidFill>
                        <a:latin typeface="Arial" charset="0"/>
                        <a:ea typeface="ヒラギノ角ゴ Pro W3" pitchFamily="-1" charset="-128"/>
                      </a:defRPr>
                    </a:lvl2pPr>
                    <a:lvl3pPr>
                      <a:defRPr sz="2400">
                        <a:solidFill>
                          <a:schemeClr val="tx1"/>
                        </a:solidFill>
                        <a:latin typeface="Arial" charset="0"/>
                        <a:ea typeface="ヒラギノ角ゴ Pro W3" pitchFamily="-1" charset="-128"/>
                      </a:defRPr>
                    </a:lvl3pPr>
                    <a:lvl4pPr>
                      <a:defRPr sz="2400">
                        <a:solidFill>
                          <a:schemeClr val="tx1"/>
                        </a:solidFill>
                        <a:latin typeface="Arial" charset="0"/>
                        <a:ea typeface="ヒラギノ角ゴ Pro W3" pitchFamily="-1" charset="-128"/>
                      </a:defRPr>
                    </a:lvl4pPr>
                    <a:lvl5pPr>
                      <a:defRPr sz="2400">
                        <a:solidFill>
                          <a:schemeClr val="tx1"/>
                        </a:solidFill>
                        <a:latin typeface="Arial" charset="0"/>
                        <a:ea typeface="ヒラギノ角ゴ Pro W3" pitchFamily="-1" charset="-128"/>
                      </a:defRPr>
                    </a:lvl5pPr>
                    <a:lvl6pPr marL="4572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6pPr>
                    <a:lvl7pPr marL="9144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7pPr>
                    <a:lvl8pPr marL="13716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8pPr>
                    <a:lvl9pPr marL="18288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9pPr>
                  </a:lstStyle>
                  <a:p>
                    <a:endParaRPr lang="en-US" altLang="en-US" sz="1200">
                      <a:latin typeface="+mn-lt"/>
                      <a:ea typeface="MS PGothic" panose="020B0600070205080204" pitchFamily="34" charset="-128"/>
                    </a:endParaRPr>
                  </a:p>
                </p:txBody>
              </p:sp>
            </p:grpSp>
            <p:sp>
              <p:nvSpPr>
                <p:cNvPr id="242" name="Oval 49">
                  <a:extLst>
                    <a:ext uri="{FF2B5EF4-FFF2-40B4-BE49-F238E27FC236}">
                      <a16:creationId xmlns:a16="http://schemas.microsoft.com/office/drawing/2014/main" id="{17B60A90-E13E-BF42-9AD7-C4370DB10159}"/>
                    </a:ext>
                  </a:extLst>
                </p:cNvPr>
                <p:cNvSpPr>
                  <a:spLocks noChangeArrowheads="1"/>
                </p:cNvSpPr>
                <p:nvPr/>
              </p:nvSpPr>
              <p:spPr bwMode="auto">
                <a:xfrm>
                  <a:off x="3053" y="1314"/>
                  <a:ext cx="17" cy="44"/>
                </a:xfrm>
                <a:prstGeom prst="ellipse">
                  <a:avLst/>
                </a:prstGeom>
                <a:solidFill>
                  <a:srgbClr val="00D564"/>
                </a:solidFill>
                <a:ln w="12700">
                  <a:solidFill>
                    <a:srgbClr val="000000"/>
                  </a:solidFill>
                  <a:round/>
                  <a:headEnd/>
                  <a:tailEnd/>
                </a:ln>
              </p:spPr>
              <p:txBody>
                <a:bodyPr wrap="none" anchor="ctr">
                  <a:noAutofit/>
                </a:bodyPr>
                <a:lstStyle>
                  <a:lvl1pPr>
                    <a:defRPr sz="2400">
                      <a:solidFill>
                        <a:schemeClr val="tx1"/>
                      </a:solidFill>
                      <a:latin typeface="Arial" charset="0"/>
                      <a:ea typeface="ヒラギノ角ゴ Pro W3" pitchFamily="-1" charset="-128"/>
                    </a:defRPr>
                  </a:lvl1pPr>
                  <a:lvl2pPr marL="37931725" indent="-37474525">
                    <a:defRPr sz="2400">
                      <a:solidFill>
                        <a:schemeClr val="tx1"/>
                      </a:solidFill>
                      <a:latin typeface="Arial" charset="0"/>
                      <a:ea typeface="ヒラギノ角ゴ Pro W3" pitchFamily="-1" charset="-128"/>
                    </a:defRPr>
                  </a:lvl2pPr>
                  <a:lvl3pPr>
                    <a:defRPr sz="2400">
                      <a:solidFill>
                        <a:schemeClr val="tx1"/>
                      </a:solidFill>
                      <a:latin typeface="Arial" charset="0"/>
                      <a:ea typeface="ヒラギノ角ゴ Pro W3" pitchFamily="-1" charset="-128"/>
                    </a:defRPr>
                  </a:lvl3pPr>
                  <a:lvl4pPr>
                    <a:defRPr sz="2400">
                      <a:solidFill>
                        <a:schemeClr val="tx1"/>
                      </a:solidFill>
                      <a:latin typeface="Arial" charset="0"/>
                      <a:ea typeface="ヒラギノ角ゴ Pro W3" pitchFamily="-1" charset="-128"/>
                    </a:defRPr>
                  </a:lvl4pPr>
                  <a:lvl5pPr>
                    <a:defRPr sz="2400">
                      <a:solidFill>
                        <a:schemeClr val="tx1"/>
                      </a:solidFill>
                      <a:latin typeface="Arial" charset="0"/>
                      <a:ea typeface="ヒラギノ角ゴ Pro W3" pitchFamily="-1" charset="-128"/>
                    </a:defRPr>
                  </a:lvl5pPr>
                  <a:lvl6pPr marL="4572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6pPr>
                  <a:lvl7pPr marL="9144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7pPr>
                  <a:lvl8pPr marL="13716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8pPr>
                  <a:lvl9pPr marL="18288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9pPr>
                </a:lstStyle>
                <a:p>
                  <a:endParaRPr lang="en-US" altLang="en-US" sz="1200">
                    <a:latin typeface="+mn-lt"/>
                    <a:ea typeface="MS PGothic" panose="020B0600070205080204" pitchFamily="34" charset="-128"/>
                  </a:endParaRPr>
                </a:p>
              </p:txBody>
            </p:sp>
          </p:grpSp>
          <p:grpSp>
            <p:nvGrpSpPr>
              <p:cNvPr id="154" name="Group 50">
                <a:extLst>
                  <a:ext uri="{FF2B5EF4-FFF2-40B4-BE49-F238E27FC236}">
                    <a16:creationId xmlns:a16="http://schemas.microsoft.com/office/drawing/2014/main" id="{BA2D9AE5-4EC7-3F4A-89FE-A3B6D5B798AF}"/>
                  </a:ext>
                </a:extLst>
              </p:cNvPr>
              <p:cNvGrpSpPr>
                <a:grpSpLocks/>
              </p:cNvGrpSpPr>
              <p:nvPr/>
            </p:nvGrpSpPr>
            <p:grpSpPr bwMode="auto">
              <a:xfrm>
                <a:off x="1367" y="3436"/>
                <a:ext cx="2092" cy="68"/>
                <a:chOff x="1202" y="1373"/>
                <a:chExt cx="1876" cy="61"/>
              </a:xfrm>
            </p:grpSpPr>
            <p:grpSp>
              <p:nvGrpSpPr>
                <p:cNvPr id="236" name="Group 51">
                  <a:extLst>
                    <a:ext uri="{FF2B5EF4-FFF2-40B4-BE49-F238E27FC236}">
                      <a16:creationId xmlns:a16="http://schemas.microsoft.com/office/drawing/2014/main" id="{C83E839A-AA1A-B34D-8D68-D58FBB55CD7F}"/>
                    </a:ext>
                  </a:extLst>
                </p:cNvPr>
                <p:cNvGrpSpPr>
                  <a:grpSpLocks/>
                </p:cNvGrpSpPr>
                <p:nvPr/>
              </p:nvGrpSpPr>
              <p:grpSpPr bwMode="auto">
                <a:xfrm>
                  <a:off x="1202" y="1373"/>
                  <a:ext cx="1876" cy="61"/>
                  <a:chOff x="1202" y="1373"/>
                  <a:chExt cx="1876" cy="61"/>
                </a:xfrm>
              </p:grpSpPr>
              <p:sp>
                <p:nvSpPr>
                  <p:cNvPr id="238" name="Oval 52">
                    <a:extLst>
                      <a:ext uri="{FF2B5EF4-FFF2-40B4-BE49-F238E27FC236}">
                        <a16:creationId xmlns:a16="http://schemas.microsoft.com/office/drawing/2014/main" id="{A366C7B3-F40D-E843-8346-B1FDD87AD827}"/>
                      </a:ext>
                    </a:extLst>
                  </p:cNvPr>
                  <p:cNvSpPr>
                    <a:spLocks noChangeArrowheads="1"/>
                  </p:cNvSpPr>
                  <p:nvPr/>
                </p:nvSpPr>
                <p:spPr bwMode="auto">
                  <a:xfrm>
                    <a:off x="3052" y="1373"/>
                    <a:ext cx="26" cy="61"/>
                  </a:xfrm>
                  <a:prstGeom prst="ellipse">
                    <a:avLst/>
                  </a:prstGeom>
                  <a:solidFill>
                    <a:srgbClr val="0041D5"/>
                  </a:solidFill>
                  <a:ln w="12700">
                    <a:solidFill>
                      <a:srgbClr val="000000"/>
                    </a:solidFill>
                    <a:round/>
                    <a:headEnd/>
                    <a:tailEnd/>
                  </a:ln>
                </p:spPr>
                <p:txBody>
                  <a:bodyPr wrap="none" anchor="ctr">
                    <a:noAutofit/>
                  </a:bodyPr>
                  <a:lstStyle>
                    <a:lvl1pPr>
                      <a:defRPr sz="2400">
                        <a:solidFill>
                          <a:schemeClr val="tx1"/>
                        </a:solidFill>
                        <a:latin typeface="Arial" charset="0"/>
                        <a:ea typeface="ヒラギノ角ゴ Pro W3" pitchFamily="-1" charset="-128"/>
                      </a:defRPr>
                    </a:lvl1pPr>
                    <a:lvl2pPr marL="37931725" indent="-37474525">
                      <a:defRPr sz="2400">
                        <a:solidFill>
                          <a:schemeClr val="tx1"/>
                        </a:solidFill>
                        <a:latin typeface="Arial" charset="0"/>
                        <a:ea typeface="ヒラギノ角ゴ Pro W3" pitchFamily="-1" charset="-128"/>
                      </a:defRPr>
                    </a:lvl2pPr>
                    <a:lvl3pPr>
                      <a:defRPr sz="2400">
                        <a:solidFill>
                          <a:schemeClr val="tx1"/>
                        </a:solidFill>
                        <a:latin typeface="Arial" charset="0"/>
                        <a:ea typeface="ヒラギノ角ゴ Pro W3" pitchFamily="-1" charset="-128"/>
                      </a:defRPr>
                    </a:lvl3pPr>
                    <a:lvl4pPr>
                      <a:defRPr sz="2400">
                        <a:solidFill>
                          <a:schemeClr val="tx1"/>
                        </a:solidFill>
                        <a:latin typeface="Arial" charset="0"/>
                        <a:ea typeface="ヒラギノ角ゴ Pro W3" pitchFamily="-1" charset="-128"/>
                      </a:defRPr>
                    </a:lvl4pPr>
                    <a:lvl5pPr>
                      <a:defRPr sz="2400">
                        <a:solidFill>
                          <a:schemeClr val="tx1"/>
                        </a:solidFill>
                        <a:latin typeface="Arial" charset="0"/>
                        <a:ea typeface="ヒラギノ角ゴ Pro W3" pitchFamily="-1" charset="-128"/>
                      </a:defRPr>
                    </a:lvl5pPr>
                    <a:lvl6pPr marL="4572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6pPr>
                    <a:lvl7pPr marL="9144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7pPr>
                    <a:lvl8pPr marL="13716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8pPr>
                    <a:lvl9pPr marL="18288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9pPr>
                  </a:lstStyle>
                  <a:p>
                    <a:endParaRPr lang="en-US" altLang="en-US" sz="1200">
                      <a:latin typeface="+mn-lt"/>
                      <a:ea typeface="MS PGothic" panose="020B0600070205080204" pitchFamily="34" charset="-128"/>
                    </a:endParaRPr>
                  </a:p>
                </p:txBody>
              </p:sp>
              <p:sp>
                <p:nvSpPr>
                  <p:cNvPr id="239" name="Rectangle 53">
                    <a:extLst>
                      <a:ext uri="{FF2B5EF4-FFF2-40B4-BE49-F238E27FC236}">
                        <a16:creationId xmlns:a16="http://schemas.microsoft.com/office/drawing/2014/main" id="{C62B4B84-62A0-B548-A952-6BAC46FF135A}"/>
                      </a:ext>
                    </a:extLst>
                  </p:cNvPr>
                  <p:cNvSpPr>
                    <a:spLocks noChangeArrowheads="1"/>
                  </p:cNvSpPr>
                  <p:nvPr/>
                </p:nvSpPr>
                <p:spPr bwMode="auto">
                  <a:xfrm>
                    <a:off x="1220" y="1373"/>
                    <a:ext cx="1846" cy="61"/>
                  </a:xfrm>
                  <a:prstGeom prst="rect">
                    <a:avLst/>
                  </a:prstGeom>
                  <a:solidFill>
                    <a:srgbClr val="0041D5"/>
                  </a:solidFill>
                  <a:ln w="12700">
                    <a:solidFill>
                      <a:srgbClr val="000000"/>
                    </a:solidFill>
                    <a:miter lim="800000"/>
                    <a:headEnd/>
                    <a:tailEnd/>
                  </a:ln>
                </p:spPr>
                <p:txBody>
                  <a:bodyPr wrap="none" anchor="ctr">
                    <a:noAutofit/>
                  </a:bodyPr>
                  <a:lstStyle>
                    <a:lvl1pPr>
                      <a:defRPr sz="2400">
                        <a:solidFill>
                          <a:schemeClr val="tx1"/>
                        </a:solidFill>
                        <a:latin typeface="Arial" charset="0"/>
                        <a:ea typeface="ヒラギノ角ゴ Pro W3" pitchFamily="-1" charset="-128"/>
                      </a:defRPr>
                    </a:lvl1pPr>
                    <a:lvl2pPr marL="37931725" indent="-37474525">
                      <a:defRPr sz="2400">
                        <a:solidFill>
                          <a:schemeClr val="tx1"/>
                        </a:solidFill>
                        <a:latin typeface="Arial" charset="0"/>
                        <a:ea typeface="ヒラギノ角ゴ Pro W3" pitchFamily="-1" charset="-128"/>
                      </a:defRPr>
                    </a:lvl2pPr>
                    <a:lvl3pPr>
                      <a:defRPr sz="2400">
                        <a:solidFill>
                          <a:schemeClr val="tx1"/>
                        </a:solidFill>
                        <a:latin typeface="Arial" charset="0"/>
                        <a:ea typeface="ヒラギノ角ゴ Pro W3" pitchFamily="-1" charset="-128"/>
                      </a:defRPr>
                    </a:lvl3pPr>
                    <a:lvl4pPr>
                      <a:defRPr sz="2400">
                        <a:solidFill>
                          <a:schemeClr val="tx1"/>
                        </a:solidFill>
                        <a:latin typeface="Arial" charset="0"/>
                        <a:ea typeface="ヒラギノ角ゴ Pro W3" pitchFamily="-1" charset="-128"/>
                      </a:defRPr>
                    </a:lvl4pPr>
                    <a:lvl5pPr>
                      <a:defRPr sz="2400">
                        <a:solidFill>
                          <a:schemeClr val="tx1"/>
                        </a:solidFill>
                        <a:latin typeface="Arial" charset="0"/>
                        <a:ea typeface="ヒラギノ角ゴ Pro W3" pitchFamily="-1" charset="-128"/>
                      </a:defRPr>
                    </a:lvl5pPr>
                    <a:lvl6pPr marL="4572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6pPr>
                    <a:lvl7pPr marL="9144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7pPr>
                    <a:lvl8pPr marL="13716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8pPr>
                    <a:lvl9pPr marL="18288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9pPr>
                  </a:lstStyle>
                  <a:p>
                    <a:endParaRPr lang="en-US" altLang="en-US" sz="1200">
                      <a:latin typeface="+mn-lt"/>
                      <a:ea typeface="MS PGothic" panose="020B0600070205080204" pitchFamily="34" charset="-128"/>
                    </a:endParaRPr>
                  </a:p>
                </p:txBody>
              </p:sp>
              <p:sp>
                <p:nvSpPr>
                  <p:cNvPr id="240" name="Oval 54">
                    <a:extLst>
                      <a:ext uri="{FF2B5EF4-FFF2-40B4-BE49-F238E27FC236}">
                        <a16:creationId xmlns:a16="http://schemas.microsoft.com/office/drawing/2014/main" id="{F68D61FF-40D0-1340-854E-0F77BBAF9788}"/>
                      </a:ext>
                    </a:extLst>
                  </p:cNvPr>
                  <p:cNvSpPr>
                    <a:spLocks noChangeArrowheads="1"/>
                  </p:cNvSpPr>
                  <p:nvPr/>
                </p:nvSpPr>
                <p:spPr bwMode="auto">
                  <a:xfrm>
                    <a:off x="1202" y="1373"/>
                    <a:ext cx="27" cy="61"/>
                  </a:xfrm>
                  <a:prstGeom prst="ellipse">
                    <a:avLst/>
                  </a:prstGeom>
                  <a:solidFill>
                    <a:schemeClr val="accent1">
                      <a:lumMod val="75000"/>
                    </a:schemeClr>
                  </a:solidFill>
                  <a:ln w="12700">
                    <a:solidFill>
                      <a:srgbClr val="000000"/>
                    </a:solidFill>
                    <a:round/>
                    <a:headEnd/>
                    <a:tailEnd/>
                  </a:ln>
                </p:spPr>
                <p:txBody>
                  <a:bodyPr wrap="none" anchor="ctr">
                    <a:noAutofit/>
                  </a:bodyPr>
                  <a:lstStyle>
                    <a:lvl1pPr>
                      <a:defRPr sz="2400">
                        <a:solidFill>
                          <a:schemeClr val="tx1"/>
                        </a:solidFill>
                        <a:latin typeface="Arial" charset="0"/>
                        <a:ea typeface="ヒラギノ角ゴ Pro W3" pitchFamily="-1" charset="-128"/>
                      </a:defRPr>
                    </a:lvl1pPr>
                    <a:lvl2pPr marL="37931725" indent="-37474525">
                      <a:defRPr sz="2400">
                        <a:solidFill>
                          <a:schemeClr val="tx1"/>
                        </a:solidFill>
                        <a:latin typeface="Arial" charset="0"/>
                        <a:ea typeface="ヒラギノ角ゴ Pro W3" pitchFamily="-1" charset="-128"/>
                      </a:defRPr>
                    </a:lvl2pPr>
                    <a:lvl3pPr>
                      <a:defRPr sz="2400">
                        <a:solidFill>
                          <a:schemeClr val="tx1"/>
                        </a:solidFill>
                        <a:latin typeface="Arial" charset="0"/>
                        <a:ea typeface="ヒラギノ角ゴ Pro W3" pitchFamily="-1" charset="-128"/>
                      </a:defRPr>
                    </a:lvl3pPr>
                    <a:lvl4pPr>
                      <a:defRPr sz="2400">
                        <a:solidFill>
                          <a:schemeClr val="tx1"/>
                        </a:solidFill>
                        <a:latin typeface="Arial" charset="0"/>
                        <a:ea typeface="ヒラギノ角ゴ Pro W3" pitchFamily="-1" charset="-128"/>
                      </a:defRPr>
                    </a:lvl4pPr>
                    <a:lvl5pPr>
                      <a:defRPr sz="2400">
                        <a:solidFill>
                          <a:schemeClr val="tx1"/>
                        </a:solidFill>
                        <a:latin typeface="Arial" charset="0"/>
                        <a:ea typeface="ヒラギノ角ゴ Pro W3" pitchFamily="-1" charset="-128"/>
                      </a:defRPr>
                    </a:lvl5pPr>
                    <a:lvl6pPr marL="4572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6pPr>
                    <a:lvl7pPr marL="9144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7pPr>
                    <a:lvl8pPr marL="13716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8pPr>
                    <a:lvl9pPr marL="18288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9pPr>
                  </a:lstStyle>
                  <a:p>
                    <a:endParaRPr lang="en-US" altLang="en-US" sz="1200">
                      <a:latin typeface="+mn-lt"/>
                      <a:ea typeface="MS PGothic" panose="020B0600070205080204" pitchFamily="34" charset="-128"/>
                    </a:endParaRPr>
                  </a:p>
                </p:txBody>
              </p:sp>
            </p:grpSp>
            <p:sp>
              <p:nvSpPr>
                <p:cNvPr id="237" name="Oval 55">
                  <a:extLst>
                    <a:ext uri="{FF2B5EF4-FFF2-40B4-BE49-F238E27FC236}">
                      <a16:creationId xmlns:a16="http://schemas.microsoft.com/office/drawing/2014/main" id="{49383266-0392-5A4F-AD52-07B5618AE530}"/>
                    </a:ext>
                  </a:extLst>
                </p:cNvPr>
                <p:cNvSpPr>
                  <a:spLocks noChangeArrowheads="1"/>
                </p:cNvSpPr>
                <p:nvPr/>
              </p:nvSpPr>
              <p:spPr bwMode="auto">
                <a:xfrm>
                  <a:off x="3057" y="1382"/>
                  <a:ext cx="16" cy="43"/>
                </a:xfrm>
                <a:prstGeom prst="ellipse">
                  <a:avLst/>
                </a:prstGeom>
                <a:solidFill>
                  <a:srgbClr val="0041D5"/>
                </a:solidFill>
                <a:ln w="12700">
                  <a:solidFill>
                    <a:srgbClr val="000000"/>
                  </a:solidFill>
                  <a:round/>
                  <a:headEnd/>
                  <a:tailEnd/>
                </a:ln>
              </p:spPr>
              <p:txBody>
                <a:bodyPr wrap="none" anchor="ctr">
                  <a:noAutofit/>
                </a:bodyPr>
                <a:lstStyle>
                  <a:lvl1pPr>
                    <a:defRPr sz="2400">
                      <a:solidFill>
                        <a:schemeClr val="tx1"/>
                      </a:solidFill>
                      <a:latin typeface="Arial" charset="0"/>
                      <a:ea typeface="ヒラギノ角ゴ Pro W3" pitchFamily="-1" charset="-128"/>
                    </a:defRPr>
                  </a:lvl1pPr>
                  <a:lvl2pPr marL="37931725" indent="-37474525">
                    <a:defRPr sz="2400">
                      <a:solidFill>
                        <a:schemeClr val="tx1"/>
                      </a:solidFill>
                      <a:latin typeface="Arial" charset="0"/>
                      <a:ea typeface="ヒラギノ角ゴ Pro W3" pitchFamily="-1" charset="-128"/>
                    </a:defRPr>
                  </a:lvl2pPr>
                  <a:lvl3pPr>
                    <a:defRPr sz="2400">
                      <a:solidFill>
                        <a:schemeClr val="tx1"/>
                      </a:solidFill>
                      <a:latin typeface="Arial" charset="0"/>
                      <a:ea typeface="ヒラギノ角ゴ Pro W3" pitchFamily="-1" charset="-128"/>
                    </a:defRPr>
                  </a:lvl3pPr>
                  <a:lvl4pPr>
                    <a:defRPr sz="2400">
                      <a:solidFill>
                        <a:schemeClr val="tx1"/>
                      </a:solidFill>
                      <a:latin typeface="Arial" charset="0"/>
                      <a:ea typeface="ヒラギノ角ゴ Pro W3" pitchFamily="-1" charset="-128"/>
                    </a:defRPr>
                  </a:lvl4pPr>
                  <a:lvl5pPr>
                    <a:defRPr sz="2400">
                      <a:solidFill>
                        <a:schemeClr val="tx1"/>
                      </a:solidFill>
                      <a:latin typeface="Arial" charset="0"/>
                      <a:ea typeface="ヒラギノ角ゴ Pro W3" pitchFamily="-1" charset="-128"/>
                    </a:defRPr>
                  </a:lvl5pPr>
                  <a:lvl6pPr marL="4572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6pPr>
                  <a:lvl7pPr marL="9144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7pPr>
                  <a:lvl8pPr marL="13716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8pPr>
                  <a:lvl9pPr marL="18288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9pPr>
                </a:lstStyle>
                <a:p>
                  <a:endParaRPr lang="en-US" altLang="en-US" sz="1200">
                    <a:latin typeface="+mn-lt"/>
                    <a:ea typeface="MS PGothic" panose="020B0600070205080204" pitchFamily="34" charset="-128"/>
                  </a:endParaRPr>
                </a:p>
              </p:txBody>
            </p:sp>
          </p:grpSp>
          <p:grpSp>
            <p:nvGrpSpPr>
              <p:cNvPr id="155" name="Group 56">
                <a:extLst>
                  <a:ext uri="{FF2B5EF4-FFF2-40B4-BE49-F238E27FC236}">
                    <a16:creationId xmlns:a16="http://schemas.microsoft.com/office/drawing/2014/main" id="{D856A071-84E9-034F-8D04-284A7EF49EC3}"/>
                  </a:ext>
                </a:extLst>
              </p:cNvPr>
              <p:cNvGrpSpPr>
                <a:grpSpLocks/>
              </p:cNvGrpSpPr>
              <p:nvPr/>
            </p:nvGrpSpPr>
            <p:grpSpPr bwMode="auto">
              <a:xfrm>
                <a:off x="1376" y="3294"/>
                <a:ext cx="2086" cy="70"/>
                <a:chOff x="1215" y="1247"/>
                <a:chExt cx="1877" cy="62"/>
              </a:xfrm>
            </p:grpSpPr>
            <p:grpSp>
              <p:nvGrpSpPr>
                <p:cNvPr id="231" name="Group 57">
                  <a:extLst>
                    <a:ext uri="{FF2B5EF4-FFF2-40B4-BE49-F238E27FC236}">
                      <a16:creationId xmlns:a16="http://schemas.microsoft.com/office/drawing/2014/main" id="{3D49F7FF-5887-7545-BF28-169AC60CE1EF}"/>
                    </a:ext>
                  </a:extLst>
                </p:cNvPr>
                <p:cNvGrpSpPr>
                  <a:grpSpLocks/>
                </p:cNvGrpSpPr>
                <p:nvPr/>
              </p:nvGrpSpPr>
              <p:grpSpPr bwMode="auto">
                <a:xfrm>
                  <a:off x="1215" y="1247"/>
                  <a:ext cx="1877" cy="62"/>
                  <a:chOff x="1215" y="1247"/>
                  <a:chExt cx="1877" cy="62"/>
                </a:xfrm>
              </p:grpSpPr>
              <p:sp>
                <p:nvSpPr>
                  <p:cNvPr id="233" name="Oval 58">
                    <a:extLst>
                      <a:ext uri="{FF2B5EF4-FFF2-40B4-BE49-F238E27FC236}">
                        <a16:creationId xmlns:a16="http://schemas.microsoft.com/office/drawing/2014/main" id="{04852DB9-23A7-2F46-ADCF-10CC7A38B27F}"/>
                      </a:ext>
                    </a:extLst>
                  </p:cNvPr>
                  <p:cNvSpPr>
                    <a:spLocks noChangeArrowheads="1"/>
                  </p:cNvSpPr>
                  <p:nvPr/>
                </p:nvSpPr>
                <p:spPr bwMode="auto">
                  <a:xfrm>
                    <a:off x="3065" y="1247"/>
                    <a:ext cx="27" cy="62"/>
                  </a:xfrm>
                  <a:prstGeom prst="ellipse">
                    <a:avLst/>
                  </a:prstGeom>
                  <a:solidFill>
                    <a:srgbClr val="FFD255"/>
                  </a:solidFill>
                  <a:ln w="12700">
                    <a:solidFill>
                      <a:srgbClr val="000000"/>
                    </a:solidFill>
                    <a:round/>
                    <a:headEnd/>
                    <a:tailEnd/>
                  </a:ln>
                </p:spPr>
                <p:txBody>
                  <a:bodyPr wrap="none" anchor="ctr">
                    <a:noAutofit/>
                  </a:bodyPr>
                  <a:lstStyle>
                    <a:lvl1pPr>
                      <a:defRPr sz="2400">
                        <a:solidFill>
                          <a:schemeClr val="tx1"/>
                        </a:solidFill>
                        <a:latin typeface="Arial" charset="0"/>
                        <a:ea typeface="ヒラギノ角ゴ Pro W3" pitchFamily="-1" charset="-128"/>
                      </a:defRPr>
                    </a:lvl1pPr>
                    <a:lvl2pPr marL="37931725" indent="-37474525">
                      <a:defRPr sz="2400">
                        <a:solidFill>
                          <a:schemeClr val="tx1"/>
                        </a:solidFill>
                        <a:latin typeface="Arial" charset="0"/>
                        <a:ea typeface="ヒラギノ角ゴ Pro W3" pitchFamily="-1" charset="-128"/>
                      </a:defRPr>
                    </a:lvl2pPr>
                    <a:lvl3pPr>
                      <a:defRPr sz="2400">
                        <a:solidFill>
                          <a:schemeClr val="tx1"/>
                        </a:solidFill>
                        <a:latin typeface="Arial" charset="0"/>
                        <a:ea typeface="ヒラギノ角ゴ Pro W3" pitchFamily="-1" charset="-128"/>
                      </a:defRPr>
                    </a:lvl3pPr>
                    <a:lvl4pPr>
                      <a:defRPr sz="2400">
                        <a:solidFill>
                          <a:schemeClr val="tx1"/>
                        </a:solidFill>
                        <a:latin typeface="Arial" charset="0"/>
                        <a:ea typeface="ヒラギノ角ゴ Pro W3" pitchFamily="-1" charset="-128"/>
                      </a:defRPr>
                    </a:lvl4pPr>
                    <a:lvl5pPr>
                      <a:defRPr sz="2400">
                        <a:solidFill>
                          <a:schemeClr val="tx1"/>
                        </a:solidFill>
                        <a:latin typeface="Arial" charset="0"/>
                        <a:ea typeface="ヒラギノ角ゴ Pro W3" pitchFamily="-1" charset="-128"/>
                      </a:defRPr>
                    </a:lvl5pPr>
                    <a:lvl6pPr marL="4572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6pPr>
                    <a:lvl7pPr marL="9144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7pPr>
                    <a:lvl8pPr marL="13716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8pPr>
                    <a:lvl9pPr marL="18288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9pPr>
                  </a:lstStyle>
                  <a:p>
                    <a:endParaRPr lang="en-US" altLang="en-US" sz="1200">
                      <a:latin typeface="+mn-lt"/>
                      <a:ea typeface="MS PGothic" panose="020B0600070205080204" pitchFamily="34" charset="-128"/>
                    </a:endParaRPr>
                  </a:p>
                </p:txBody>
              </p:sp>
              <p:sp>
                <p:nvSpPr>
                  <p:cNvPr id="234" name="Rectangle 59">
                    <a:extLst>
                      <a:ext uri="{FF2B5EF4-FFF2-40B4-BE49-F238E27FC236}">
                        <a16:creationId xmlns:a16="http://schemas.microsoft.com/office/drawing/2014/main" id="{9E34CFD9-865B-8F4F-ABCA-15FD562070B2}"/>
                      </a:ext>
                    </a:extLst>
                  </p:cNvPr>
                  <p:cNvSpPr>
                    <a:spLocks noChangeArrowheads="1"/>
                  </p:cNvSpPr>
                  <p:nvPr/>
                </p:nvSpPr>
                <p:spPr bwMode="auto">
                  <a:xfrm>
                    <a:off x="1232" y="1247"/>
                    <a:ext cx="1846" cy="62"/>
                  </a:xfrm>
                  <a:prstGeom prst="rect">
                    <a:avLst/>
                  </a:prstGeom>
                  <a:solidFill>
                    <a:schemeClr val="accent5"/>
                  </a:solidFill>
                  <a:ln w="12700">
                    <a:solidFill>
                      <a:srgbClr val="000000"/>
                    </a:solidFill>
                    <a:miter lim="800000"/>
                    <a:headEnd/>
                    <a:tailEnd/>
                  </a:ln>
                </p:spPr>
                <p:txBody>
                  <a:bodyPr wrap="none" anchor="ctr">
                    <a:noAutofit/>
                  </a:bodyPr>
                  <a:lstStyle>
                    <a:lvl1pPr>
                      <a:defRPr sz="2400">
                        <a:solidFill>
                          <a:schemeClr val="tx1"/>
                        </a:solidFill>
                        <a:latin typeface="Arial" charset="0"/>
                        <a:ea typeface="ヒラギノ角ゴ Pro W3" pitchFamily="-1" charset="-128"/>
                      </a:defRPr>
                    </a:lvl1pPr>
                    <a:lvl2pPr marL="37931725" indent="-37474525">
                      <a:defRPr sz="2400">
                        <a:solidFill>
                          <a:schemeClr val="tx1"/>
                        </a:solidFill>
                        <a:latin typeface="Arial" charset="0"/>
                        <a:ea typeface="ヒラギノ角ゴ Pro W3" pitchFamily="-1" charset="-128"/>
                      </a:defRPr>
                    </a:lvl2pPr>
                    <a:lvl3pPr>
                      <a:defRPr sz="2400">
                        <a:solidFill>
                          <a:schemeClr val="tx1"/>
                        </a:solidFill>
                        <a:latin typeface="Arial" charset="0"/>
                        <a:ea typeface="ヒラギノ角ゴ Pro W3" pitchFamily="-1" charset="-128"/>
                      </a:defRPr>
                    </a:lvl3pPr>
                    <a:lvl4pPr>
                      <a:defRPr sz="2400">
                        <a:solidFill>
                          <a:schemeClr val="tx1"/>
                        </a:solidFill>
                        <a:latin typeface="Arial" charset="0"/>
                        <a:ea typeface="ヒラギノ角ゴ Pro W3" pitchFamily="-1" charset="-128"/>
                      </a:defRPr>
                    </a:lvl4pPr>
                    <a:lvl5pPr>
                      <a:defRPr sz="2400">
                        <a:solidFill>
                          <a:schemeClr val="tx1"/>
                        </a:solidFill>
                        <a:latin typeface="Arial" charset="0"/>
                        <a:ea typeface="ヒラギノ角ゴ Pro W3" pitchFamily="-1" charset="-128"/>
                      </a:defRPr>
                    </a:lvl5pPr>
                    <a:lvl6pPr marL="4572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6pPr>
                    <a:lvl7pPr marL="9144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7pPr>
                    <a:lvl8pPr marL="13716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8pPr>
                    <a:lvl9pPr marL="18288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9pPr>
                  </a:lstStyle>
                  <a:p>
                    <a:endParaRPr lang="en-US" altLang="en-US" sz="1200">
                      <a:latin typeface="+mn-lt"/>
                      <a:ea typeface="MS PGothic" panose="020B0600070205080204" pitchFamily="34" charset="-128"/>
                    </a:endParaRPr>
                  </a:p>
                </p:txBody>
              </p:sp>
              <p:sp>
                <p:nvSpPr>
                  <p:cNvPr id="235" name="Oval 60">
                    <a:extLst>
                      <a:ext uri="{FF2B5EF4-FFF2-40B4-BE49-F238E27FC236}">
                        <a16:creationId xmlns:a16="http://schemas.microsoft.com/office/drawing/2014/main" id="{659665F4-E559-8B4C-856E-305B85BA3365}"/>
                      </a:ext>
                    </a:extLst>
                  </p:cNvPr>
                  <p:cNvSpPr>
                    <a:spLocks noChangeArrowheads="1"/>
                  </p:cNvSpPr>
                  <p:nvPr/>
                </p:nvSpPr>
                <p:spPr bwMode="auto">
                  <a:xfrm>
                    <a:off x="1215" y="1247"/>
                    <a:ext cx="27" cy="62"/>
                  </a:xfrm>
                  <a:prstGeom prst="ellipse">
                    <a:avLst/>
                  </a:prstGeom>
                  <a:solidFill>
                    <a:srgbClr val="D39B00"/>
                  </a:solidFill>
                  <a:ln w="12700">
                    <a:solidFill>
                      <a:srgbClr val="000000"/>
                    </a:solidFill>
                    <a:round/>
                    <a:headEnd/>
                    <a:tailEnd/>
                  </a:ln>
                </p:spPr>
                <p:txBody>
                  <a:bodyPr wrap="none" anchor="ctr">
                    <a:noAutofit/>
                  </a:bodyPr>
                  <a:lstStyle>
                    <a:lvl1pPr>
                      <a:defRPr sz="2400">
                        <a:solidFill>
                          <a:schemeClr val="tx1"/>
                        </a:solidFill>
                        <a:latin typeface="Arial" charset="0"/>
                        <a:ea typeface="ヒラギノ角ゴ Pro W3" pitchFamily="-1" charset="-128"/>
                      </a:defRPr>
                    </a:lvl1pPr>
                    <a:lvl2pPr marL="37931725" indent="-37474525">
                      <a:defRPr sz="2400">
                        <a:solidFill>
                          <a:schemeClr val="tx1"/>
                        </a:solidFill>
                        <a:latin typeface="Arial" charset="0"/>
                        <a:ea typeface="ヒラギノ角ゴ Pro W3" pitchFamily="-1" charset="-128"/>
                      </a:defRPr>
                    </a:lvl2pPr>
                    <a:lvl3pPr>
                      <a:defRPr sz="2400">
                        <a:solidFill>
                          <a:schemeClr val="tx1"/>
                        </a:solidFill>
                        <a:latin typeface="Arial" charset="0"/>
                        <a:ea typeface="ヒラギノ角ゴ Pro W3" pitchFamily="-1" charset="-128"/>
                      </a:defRPr>
                    </a:lvl3pPr>
                    <a:lvl4pPr>
                      <a:defRPr sz="2400">
                        <a:solidFill>
                          <a:schemeClr val="tx1"/>
                        </a:solidFill>
                        <a:latin typeface="Arial" charset="0"/>
                        <a:ea typeface="ヒラギノ角ゴ Pro W3" pitchFamily="-1" charset="-128"/>
                      </a:defRPr>
                    </a:lvl4pPr>
                    <a:lvl5pPr>
                      <a:defRPr sz="2400">
                        <a:solidFill>
                          <a:schemeClr val="tx1"/>
                        </a:solidFill>
                        <a:latin typeface="Arial" charset="0"/>
                        <a:ea typeface="ヒラギノ角ゴ Pro W3" pitchFamily="-1" charset="-128"/>
                      </a:defRPr>
                    </a:lvl5pPr>
                    <a:lvl6pPr marL="4572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6pPr>
                    <a:lvl7pPr marL="9144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7pPr>
                    <a:lvl8pPr marL="13716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8pPr>
                    <a:lvl9pPr marL="18288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9pPr>
                  </a:lstStyle>
                  <a:p>
                    <a:endParaRPr lang="en-US" altLang="en-US" sz="1200">
                      <a:latin typeface="+mn-lt"/>
                      <a:ea typeface="MS PGothic" panose="020B0600070205080204" pitchFamily="34" charset="-128"/>
                    </a:endParaRPr>
                  </a:p>
                </p:txBody>
              </p:sp>
            </p:grpSp>
            <p:sp>
              <p:nvSpPr>
                <p:cNvPr id="232" name="Oval 61">
                  <a:extLst>
                    <a:ext uri="{FF2B5EF4-FFF2-40B4-BE49-F238E27FC236}">
                      <a16:creationId xmlns:a16="http://schemas.microsoft.com/office/drawing/2014/main" id="{AF1C7C34-7FBD-7640-AE19-CF2E00E2B426}"/>
                    </a:ext>
                  </a:extLst>
                </p:cNvPr>
                <p:cNvSpPr>
                  <a:spLocks noChangeArrowheads="1"/>
                </p:cNvSpPr>
                <p:nvPr/>
              </p:nvSpPr>
              <p:spPr bwMode="auto">
                <a:xfrm>
                  <a:off x="3066" y="1253"/>
                  <a:ext cx="24" cy="50"/>
                </a:xfrm>
                <a:prstGeom prst="ellipse">
                  <a:avLst/>
                </a:prstGeom>
                <a:solidFill>
                  <a:srgbClr val="FFD255"/>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noAutofit/>
                </a:bodyPr>
                <a:lstStyle>
                  <a:lvl1pPr>
                    <a:defRPr sz="2400">
                      <a:solidFill>
                        <a:schemeClr val="tx1"/>
                      </a:solidFill>
                      <a:latin typeface="Arial" charset="0"/>
                      <a:ea typeface="ヒラギノ角ゴ Pro W3" pitchFamily="-1" charset="-128"/>
                    </a:defRPr>
                  </a:lvl1pPr>
                  <a:lvl2pPr marL="37931725" indent="-37474525">
                    <a:defRPr sz="2400">
                      <a:solidFill>
                        <a:schemeClr val="tx1"/>
                      </a:solidFill>
                      <a:latin typeface="Arial" charset="0"/>
                      <a:ea typeface="ヒラギノ角ゴ Pro W3" pitchFamily="-1" charset="-128"/>
                    </a:defRPr>
                  </a:lvl2pPr>
                  <a:lvl3pPr>
                    <a:defRPr sz="2400">
                      <a:solidFill>
                        <a:schemeClr val="tx1"/>
                      </a:solidFill>
                      <a:latin typeface="Arial" charset="0"/>
                      <a:ea typeface="ヒラギノ角ゴ Pro W3" pitchFamily="-1" charset="-128"/>
                    </a:defRPr>
                  </a:lvl3pPr>
                  <a:lvl4pPr>
                    <a:defRPr sz="2400">
                      <a:solidFill>
                        <a:schemeClr val="tx1"/>
                      </a:solidFill>
                      <a:latin typeface="Arial" charset="0"/>
                      <a:ea typeface="ヒラギノ角ゴ Pro W3" pitchFamily="-1" charset="-128"/>
                    </a:defRPr>
                  </a:lvl4pPr>
                  <a:lvl5pPr>
                    <a:defRPr sz="2400">
                      <a:solidFill>
                        <a:schemeClr val="tx1"/>
                      </a:solidFill>
                      <a:latin typeface="Arial" charset="0"/>
                      <a:ea typeface="ヒラギノ角ゴ Pro W3" pitchFamily="-1" charset="-128"/>
                    </a:defRPr>
                  </a:lvl5pPr>
                  <a:lvl6pPr marL="4572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6pPr>
                  <a:lvl7pPr marL="9144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7pPr>
                  <a:lvl8pPr marL="13716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8pPr>
                  <a:lvl9pPr marL="18288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9pPr>
                </a:lstStyle>
                <a:p>
                  <a:endParaRPr lang="en-US" altLang="en-US" sz="1200">
                    <a:latin typeface="+mn-lt"/>
                    <a:ea typeface="MS PGothic" panose="020B0600070205080204" pitchFamily="34" charset="-128"/>
                  </a:endParaRPr>
                </a:p>
              </p:txBody>
            </p:sp>
          </p:grpSp>
          <p:sp>
            <p:nvSpPr>
              <p:cNvPr id="156" name="Arc 62">
                <a:extLst>
                  <a:ext uri="{FF2B5EF4-FFF2-40B4-BE49-F238E27FC236}">
                    <a16:creationId xmlns:a16="http://schemas.microsoft.com/office/drawing/2014/main" id="{9CD64789-F4BC-2C44-9768-C63F2ED0CBA5}"/>
                  </a:ext>
                </a:extLst>
              </p:cNvPr>
              <p:cNvSpPr>
                <a:spLocks/>
              </p:cNvSpPr>
              <p:nvPr/>
            </p:nvSpPr>
            <p:spPr bwMode="auto">
              <a:xfrm>
                <a:off x="1919" y="3077"/>
                <a:ext cx="193" cy="543"/>
              </a:xfrm>
              <a:custGeom>
                <a:avLst/>
                <a:gdLst>
                  <a:gd name="T0" fmla="*/ 0 w 21600"/>
                  <a:gd name="T1" fmla="*/ 0 h 43200"/>
                  <a:gd name="T2" fmla="*/ 0 w 21600"/>
                  <a:gd name="T3" fmla="*/ 0 h 43200"/>
                  <a:gd name="T4" fmla="*/ 0 w 21600"/>
                  <a:gd name="T5" fmla="*/ 0 h 43200"/>
                  <a:gd name="T6" fmla="*/ 0 60000 65536"/>
                  <a:gd name="T7" fmla="*/ 0 60000 65536"/>
                  <a:gd name="T8" fmla="*/ 0 60000 65536"/>
                  <a:gd name="T9" fmla="*/ 0 w 21600"/>
                  <a:gd name="T10" fmla="*/ 0 h 43200"/>
                  <a:gd name="T11" fmla="*/ 21600 w 21600"/>
                  <a:gd name="T12" fmla="*/ 43200 h 43200"/>
                </a:gdLst>
                <a:ahLst/>
                <a:cxnLst>
                  <a:cxn ang="T6">
                    <a:pos x="T0" y="T1"/>
                  </a:cxn>
                  <a:cxn ang="T7">
                    <a:pos x="T2" y="T3"/>
                  </a:cxn>
                  <a:cxn ang="T8">
                    <a:pos x="T4" y="T5"/>
                  </a:cxn>
                </a:cxnLst>
                <a:rect l="T9" t="T10" r="T11" b="T12"/>
                <a:pathLst>
                  <a:path w="21600" h="43200" fill="none" extrusionOk="0">
                    <a:moveTo>
                      <a:pt x="0" y="-1"/>
                    </a:moveTo>
                    <a:cubicBezTo>
                      <a:pt x="11929" y="0"/>
                      <a:pt x="21600" y="9670"/>
                      <a:pt x="21600" y="21600"/>
                    </a:cubicBezTo>
                    <a:cubicBezTo>
                      <a:pt x="21600" y="33529"/>
                      <a:pt x="11929" y="43200"/>
                      <a:pt x="-1" y="43200"/>
                    </a:cubicBezTo>
                  </a:path>
                  <a:path w="21600" h="43200" stroke="0" extrusionOk="0">
                    <a:moveTo>
                      <a:pt x="0" y="-1"/>
                    </a:moveTo>
                    <a:cubicBezTo>
                      <a:pt x="11929" y="0"/>
                      <a:pt x="21600" y="9670"/>
                      <a:pt x="21600" y="21600"/>
                    </a:cubicBezTo>
                    <a:cubicBezTo>
                      <a:pt x="21600" y="33529"/>
                      <a:pt x="11929" y="43200"/>
                      <a:pt x="-1" y="43200"/>
                    </a:cubicBezTo>
                    <a:lnTo>
                      <a:pt x="0" y="21600"/>
                    </a:lnTo>
                    <a:close/>
                  </a:path>
                </a:pathLst>
              </a:custGeom>
              <a:solidFill>
                <a:srgbClr val="260080"/>
              </a:solidFill>
              <a:ln w="12700" cap="rnd">
                <a:solidFill>
                  <a:srgbClr val="000000"/>
                </a:solidFill>
                <a:round/>
                <a:headEnd/>
                <a:tailEnd/>
              </a:ln>
            </p:spPr>
            <p:txBody>
              <a:bodyPr wrap="none" anchor="ctr">
                <a:noAutofit/>
              </a:bodyPr>
              <a:lstStyle>
                <a:lvl1pPr>
                  <a:defRPr sz="2400">
                    <a:solidFill>
                      <a:schemeClr val="tx1"/>
                    </a:solidFill>
                    <a:latin typeface="Arial" charset="0"/>
                    <a:ea typeface="ヒラギノ角ゴ Pro W3" pitchFamily="-1" charset="-128"/>
                  </a:defRPr>
                </a:lvl1pPr>
                <a:lvl2pPr marL="37931725" indent="-37474525">
                  <a:defRPr sz="2400">
                    <a:solidFill>
                      <a:schemeClr val="tx1"/>
                    </a:solidFill>
                    <a:latin typeface="Arial" charset="0"/>
                    <a:ea typeface="ヒラギノ角ゴ Pro W3" pitchFamily="-1" charset="-128"/>
                  </a:defRPr>
                </a:lvl2pPr>
                <a:lvl3pPr>
                  <a:defRPr sz="2400">
                    <a:solidFill>
                      <a:schemeClr val="tx1"/>
                    </a:solidFill>
                    <a:latin typeface="Arial" charset="0"/>
                    <a:ea typeface="ヒラギノ角ゴ Pro W3" pitchFamily="-1" charset="-128"/>
                  </a:defRPr>
                </a:lvl3pPr>
                <a:lvl4pPr>
                  <a:defRPr sz="2400">
                    <a:solidFill>
                      <a:schemeClr val="tx1"/>
                    </a:solidFill>
                    <a:latin typeface="Arial" charset="0"/>
                    <a:ea typeface="ヒラギノ角ゴ Pro W3" pitchFamily="-1" charset="-128"/>
                  </a:defRPr>
                </a:lvl4pPr>
                <a:lvl5pPr>
                  <a:defRPr sz="2400">
                    <a:solidFill>
                      <a:schemeClr val="tx1"/>
                    </a:solidFill>
                    <a:latin typeface="Arial" charset="0"/>
                    <a:ea typeface="ヒラギノ角ゴ Pro W3" pitchFamily="-1" charset="-128"/>
                  </a:defRPr>
                </a:lvl5pPr>
                <a:lvl6pPr marL="4572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6pPr>
                <a:lvl7pPr marL="9144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7pPr>
                <a:lvl8pPr marL="13716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8pPr>
                <a:lvl9pPr marL="18288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9pPr>
              </a:lstStyle>
              <a:p>
                <a:endParaRPr lang="en-US" altLang="en-US" sz="1200">
                  <a:latin typeface="+mn-lt"/>
                  <a:ea typeface="MS PGothic" panose="020B0600070205080204" pitchFamily="34" charset="-128"/>
                </a:endParaRPr>
              </a:p>
            </p:txBody>
          </p:sp>
          <p:grpSp>
            <p:nvGrpSpPr>
              <p:cNvPr id="157" name="Group 63">
                <a:extLst>
                  <a:ext uri="{FF2B5EF4-FFF2-40B4-BE49-F238E27FC236}">
                    <a16:creationId xmlns:a16="http://schemas.microsoft.com/office/drawing/2014/main" id="{5FC73D64-DE99-7747-A865-6EDE54B56CA7}"/>
                  </a:ext>
                </a:extLst>
              </p:cNvPr>
              <p:cNvGrpSpPr>
                <a:grpSpLocks/>
              </p:cNvGrpSpPr>
              <p:nvPr/>
            </p:nvGrpSpPr>
            <p:grpSpPr bwMode="auto">
              <a:xfrm>
                <a:off x="1401" y="3443"/>
                <a:ext cx="2085" cy="70"/>
                <a:chOff x="1237" y="1380"/>
                <a:chExt cx="1876" cy="62"/>
              </a:xfrm>
            </p:grpSpPr>
            <p:grpSp>
              <p:nvGrpSpPr>
                <p:cNvPr id="226" name="Group 64">
                  <a:extLst>
                    <a:ext uri="{FF2B5EF4-FFF2-40B4-BE49-F238E27FC236}">
                      <a16:creationId xmlns:a16="http://schemas.microsoft.com/office/drawing/2014/main" id="{727BD056-EA96-DF42-AC95-2605BAA81C2B}"/>
                    </a:ext>
                  </a:extLst>
                </p:cNvPr>
                <p:cNvGrpSpPr>
                  <a:grpSpLocks/>
                </p:cNvGrpSpPr>
                <p:nvPr/>
              </p:nvGrpSpPr>
              <p:grpSpPr bwMode="auto">
                <a:xfrm>
                  <a:off x="1237" y="1380"/>
                  <a:ext cx="1876" cy="62"/>
                  <a:chOff x="1237" y="1380"/>
                  <a:chExt cx="1876" cy="62"/>
                </a:xfrm>
              </p:grpSpPr>
              <p:sp>
                <p:nvSpPr>
                  <p:cNvPr id="228" name="Oval 65">
                    <a:extLst>
                      <a:ext uri="{FF2B5EF4-FFF2-40B4-BE49-F238E27FC236}">
                        <a16:creationId xmlns:a16="http://schemas.microsoft.com/office/drawing/2014/main" id="{10CD4F98-13A9-A14B-9FE7-E4452829D412}"/>
                      </a:ext>
                    </a:extLst>
                  </p:cNvPr>
                  <p:cNvSpPr>
                    <a:spLocks noChangeArrowheads="1"/>
                  </p:cNvSpPr>
                  <p:nvPr/>
                </p:nvSpPr>
                <p:spPr bwMode="auto">
                  <a:xfrm>
                    <a:off x="3086" y="1380"/>
                    <a:ext cx="27" cy="62"/>
                  </a:xfrm>
                  <a:prstGeom prst="ellipse">
                    <a:avLst/>
                  </a:prstGeom>
                  <a:solidFill>
                    <a:srgbClr val="FFD255"/>
                  </a:solidFill>
                  <a:ln w="12700">
                    <a:solidFill>
                      <a:srgbClr val="000000"/>
                    </a:solidFill>
                    <a:round/>
                    <a:headEnd/>
                    <a:tailEnd/>
                  </a:ln>
                </p:spPr>
                <p:txBody>
                  <a:bodyPr wrap="none" anchor="ctr">
                    <a:noAutofit/>
                  </a:bodyPr>
                  <a:lstStyle>
                    <a:lvl1pPr>
                      <a:defRPr sz="2400">
                        <a:solidFill>
                          <a:schemeClr val="tx1"/>
                        </a:solidFill>
                        <a:latin typeface="Arial" charset="0"/>
                        <a:ea typeface="ヒラギノ角ゴ Pro W3" pitchFamily="-1" charset="-128"/>
                      </a:defRPr>
                    </a:lvl1pPr>
                    <a:lvl2pPr marL="37931725" indent="-37474525">
                      <a:defRPr sz="2400">
                        <a:solidFill>
                          <a:schemeClr val="tx1"/>
                        </a:solidFill>
                        <a:latin typeface="Arial" charset="0"/>
                        <a:ea typeface="ヒラギノ角ゴ Pro W3" pitchFamily="-1" charset="-128"/>
                      </a:defRPr>
                    </a:lvl2pPr>
                    <a:lvl3pPr>
                      <a:defRPr sz="2400">
                        <a:solidFill>
                          <a:schemeClr val="tx1"/>
                        </a:solidFill>
                        <a:latin typeface="Arial" charset="0"/>
                        <a:ea typeface="ヒラギノ角ゴ Pro W3" pitchFamily="-1" charset="-128"/>
                      </a:defRPr>
                    </a:lvl3pPr>
                    <a:lvl4pPr>
                      <a:defRPr sz="2400">
                        <a:solidFill>
                          <a:schemeClr val="tx1"/>
                        </a:solidFill>
                        <a:latin typeface="Arial" charset="0"/>
                        <a:ea typeface="ヒラギノ角ゴ Pro W3" pitchFamily="-1" charset="-128"/>
                      </a:defRPr>
                    </a:lvl4pPr>
                    <a:lvl5pPr>
                      <a:defRPr sz="2400">
                        <a:solidFill>
                          <a:schemeClr val="tx1"/>
                        </a:solidFill>
                        <a:latin typeface="Arial" charset="0"/>
                        <a:ea typeface="ヒラギノ角ゴ Pro W3" pitchFamily="-1" charset="-128"/>
                      </a:defRPr>
                    </a:lvl5pPr>
                    <a:lvl6pPr marL="4572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6pPr>
                    <a:lvl7pPr marL="9144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7pPr>
                    <a:lvl8pPr marL="13716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8pPr>
                    <a:lvl9pPr marL="18288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9pPr>
                  </a:lstStyle>
                  <a:p>
                    <a:endParaRPr lang="en-US" altLang="en-US" sz="1200">
                      <a:latin typeface="+mn-lt"/>
                      <a:ea typeface="MS PGothic" panose="020B0600070205080204" pitchFamily="34" charset="-128"/>
                    </a:endParaRPr>
                  </a:p>
                </p:txBody>
              </p:sp>
              <p:sp>
                <p:nvSpPr>
                  <p:cNvPr id="229" name="Rectangle 66">
                    <a:extLst>
                      <a:ext uri="{FF2B5EF4-FFF2-40B4-BE49-F238E27FC236}">
                        <a16:creationId xmlns:a16="http://schemas.microsoft.com/office/drawing/2014/main" id="{54490FA1-7C71-334C-848C-4988DF91BF4C}"/>
                      </a:ext>
                    </a:extLst>
                  </p:cNvPr>
                  <p:cNvSpPr>
                    <a:spLocks noChangeArrowheads="1"/>
                  </p:cNvSpPr>
                  <p:nvPr/>
                </p:nvSpPr>
                <p:spPr bwMode="auto">
                  <a:xfrm>
                    <a:off x="1254" y="1380"/>
                    <a:ext cx="1846" cy="62"/>
                  </a:xfrm>
                  <a:prstGeom prst="rect">
                    <a:avLst/>
                  </a:prstGeom>
                  <a:solidFill>
                    <a:schemeClr val="accent5"/>
                  </a:solidFill>
                  <a:ln w="12700">
                    <a:solidFill>
                      <a:srgbClr val="000000"/>
                    </a:solidFill>
                    <a:miter lim="800000"/>
                    <a:headEnd/>
                    <a:tailEnd/>
                  </a:ln>
                </p:spPr>
                <p:txBody>
                  <a:bodyPr wrap="none" anchor="ctr">
                    <a:noAutofit/>
                  </a:bodyPr>
                  <a:lstStyle>
                    <a:lvl1pPr>
                      <a:defRPr sz="2400">
                        <a:solidFill>
                          <a:schemeClr val="tx1"/>
                        </a:solidFill>
                        <a:latin typeface="Arial" charset="0"/>
                        <a:ea typeface="ヒラギノ角ゴ Pro W3" pitchFamily="-1" charset="-128"/>
                      </a:defRPr>
                    </a:lvl1pPr>
                    <a:lvl2pPr marL="37931725" indent="-37474525">
                      <a:defRPr sz="2400">
                        <a:solidFill>
                          <a:schemeClr val="tx1"/>
                        </a:solidFill>
                        <a:latin typeface="Arial" charset="0"/>
                        <a:ea typeface="ヒラギノ角ゴ Pro W3" pitchFamily="-1" charset="-128"/>
                      </a:defRPr>
                    </a:lvl2pPr>
                    <a:lvl3pPr>
                      <a:defRPr sz="2400">
                        <a:solidFill>
                          <a:schemeClr val="tx1"/>
                        </a:solidFill>
                        <a:latin typeface="Arial" charset="0"/>
                        <a:ea typeface="ヒラギノ角ゴ Pro W3" pitchFamily="-1" charset="-128"/>
                      </a:defRPr>
                    </a:lvl3pPr>
                    <a:lvl4pPr>
                      <a:defRPr sz="2400">
                        <a:solidFill>
                          <a:schemeClr val="tx1"/>
                        </a:solidFill>
                        <a:latin typeface="Arial" charset="0"/>
                        <a:ea typeface="ヒラギノ角ゴ Pro W3" pitchFamily="-1" charset="-128"/>
                      </a:defRPr>
                    </a:lvl4pPr>
                    <a:lvl5pPr>
                      <a:defRPr sz="2400">
                        <a:solidFill>
                          <a:schemeClr val="tx1"/>
                        </a:solidFill>
                        <a:latin typeface="Arial" charset="0"/>
                        <a:ea typeface="ヒラギノ角ゴ Pro W3" pitchFamily="-1" charset="-128"/>
                      </a:defRPr>
                    </a:lvl5pPr>
                    <a:lvl6pPr marL="4572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6pPr>
                    <a:lvl7pPr marL="9144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7pPr>
                    <a:lvl8pPr marL="13716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8pPr>
                    <a:lvl9pPr marL="18288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9pPr>
                  </a:lstStyle>
                  <a:p>
                    <a:endParaRPr lang="en-US" altLang="en-US" sz="1200">
                      <a:latin typeface="+mn-lt"/>
                      <a:ea typeface="MS PGothic" panose="020B0600070205080204" pitchFamily="34" charset="-128"/>
                    </a:endParaRPr>
                  </a:p>
                </p:txBody>
              </p:sp>
              <p:sp>
                <p:nvSpPr>
                  <p:cNvPr id="230" name="Oval 67">
                    <a:extLst>
                      <a:ext uri="{FF2B5EF4-FFF2-40B4-BE49-F238E27FC236}">
                        <a16:creationId xmlns:a16="http://schemas.microsoft.com/office/drawing/2014/main" id="{A0CBC16B-BC40-C948-9503-6788477DFCE6}"/>
                      </a:ext>
                    </a:extLst>
                  </p:cNvPr>
                  <p:cNvSpPr>
                    <a:spLocks noChangeArrowheads="1"/>
                  </p:cNvSpPr>
                  <p:nvPr/>
                </p:nvSpPr>
                <p:spPr bwMode="auto">
                  <a:xfrm>
                    <a:off x="1237" y="1380"/>
                    <a:ext cx="27" cy="62"/>
                  </a:xfrm>
                  <a:prstGeom prst="ellipse">
                    <a:avLst/>
                  </a:prstGeom>
                  <a:solidFill>
                    <a:srgbClr val="D39B00"/>
                  </a:solidFill>
                  <a:ln w="12700">
                    <a:solidFill>
                      <a:srgbClr val="000000"/>
                    </a:solidFill>
                    <a:round/>
                    <a:headEnd/>
                    <a:tailEnd/>
                  </a:ln>
                </p:spPr>
                <p:txBody>
                  <a:bodyPr wrap="none" anchor="ctr">
                    <a:noAutofit/>
                  </a:bodyPr>
                  <a:lstStyle>
                    <a:lvl1pPr>
                      <a:defRPr sz="2400">
                        <a:solidFill>
                          <a:schemeClr val="tx1"/>
                        </a:solidFill>
                        <a:latin typeface="Arial" charset="0"/>
                        <a:ea typeface="ヒラギノ角ゴ Pro W3" pitchFamily="-1" charset="-128"/>
                      </a:defRPr>
                    </a:lvl1pPr>
                    <a:lvl2pPr marL="37931725" indent="-37474525">
                      <a:defRPr sz="2400">
                        <a:solidFill>
                          <a:schemeClr val="tx1"/>
                        </a:solidFill>
                        <a:latin typeface="Arial" charset="0"/>
                        <a:ea typeface="ヒラギノ角ゴ Pro W3" pitchFamily="-1" charset="-128"/>
                      </a:defRPr>
                    </a:lvl2pPr>
                    <a:lvl3pPr>
                      <a:defRPr sz="2400">
                        <a:solidFill>
                          <a:schemeClr val="tx1"/>
                        </a:solidFill>
                        <a:latin typeface="Arial" charset="0"/>
                        <a:ea typeface="ヒラギノ角ゴ Pro W3" pitchFamily="-1" charset="-128"/>
                      </a:defRPr>
                    </a:lvl3pPr>
                    <a:lvl4pPr>
                      <a:defRPr sz="2400">
                        <a:solidFill>
                          <a:schemeClr val="tx1"/>
                        </a:solidFill>
                        <a:latin typeface="Arial" charset="0"/>
                        <a:ea typeface="ヒラギノ角ゴ Pro W3" pitchFamily="-1" charset="-128"/>
                      </a:defRPr>
                    </a:lvl4pPr>
                    <a:lvl5pPr>
                      <a:defRPr sz="2400">
                        <a:solidFill>
                          <a:schemeClr val="tx1"/>
                        </a:solidFill>
                        <a:latin typeface="Arial" charset="0"/>
                        <a:ea typeface="ヒラギノ角ゴ Pro W3" pitchFamily="-1" charset="-128"/>
                      </a:defRPr>
                    </a:lvl5pPr>
                    <a:lvl6pPr marL="4572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6pPr>
                    <a:lvl7pPr marL="9144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7pPr>
                    <a:lvl8pPr marL="13716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8pPr>
                    <a:lvl9pPr marL="18288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9pPr>
                  </a:lstStyle>
                  <a:p>
                    <a:endParaRPr lang="en-US" altLang="en-US" sz="1200">
                      <a:latin typeface="+mn-lt"/>
                      <a:ea typeface="MS PGothic" panose="020B0600070205080204" pitchFamily="34" charset="-128"/>
                    </a:endParaRPr>
                  </a:p>
                </p:txBody>
              </p:sp>
            </p:grpSp>
            <p:sp>
              <p:nvSpPr>
                <p:cNvPr id="227" name="Oval 68">
                  <a:extLst>
                    <a:ext uri="{FF2B5EF4-FFF2-40B4-BE49-F238E27FC236}">
                      <a16:creationId xmlns:a16="http://schemas.microsoft.com/office/drawing/2014/main" id="{CCEA090B-2BB0-FF4A-B6FE-43DD9EBCD693}"/>
                    </a:ext>
                  </a:extLst>
                </p:cNvPr>
                <p:cNvSpPr>
                  <a:spLocks noChangeArrowheads="1"/>
                </p:cNvSpPr>
                <p:nvPr/>
              </p:nvSpPr>
              <p:spPr bwMode="auto">
                <a:xfrm>
                  <a:off x="3088" y="1385"/>
                  <a:ext cx="24" cy="51"/>
                </a:xfrm>
                <a:prstGeom prst="ellipse">
                  <a:avLst/>
                </a:prstGeom>
                <a:solidFill>
                  <a:srgbClr val="FFD255"/>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noAutofit/>
                </a:bodyPr>
                <a:lstStyle>
                  <a:lvl1pPr>
                    <a:defRPr sz="2400">
                      <a:solidFill>
                        <a:schemeClr val="tx1"/>
                      </a:solidFill>
                      <a:latin typeface="Arial" charset="0"/>
                      <a:ea typeface="ヒラギノ角ゴ Pro W3" pitchFamily="-1" charset="-128"/>
                    </a:defRPr>
                  </a:lvl1pPr>
                  <a:lvl2pPr marL="37931725" indent="-37474525">
                    <a:defRPr sz="2400">
                      <a:solidFill>
                        <a:schemeClr val="tx1"/>
                      </a:solidFill>
                      <a:latin typeface="Arial" charset="0"/>
                      <a:ea typeface="ヒラギノ角ゴ Pro W3" pitchFamily="-1" charset="-128"/>
                    </a:defRPr>
                  </a:lvl2pPr>
                  <a:lvl3pPr>
                    <a:defRPr sz="2400">
                      <a:solidFill>
                        <a:schemeClr val="tx1"/>
                      </a:solidFill>
                      <a:latin typeface="Arial" charset="0"/>
                      <a:ea typeface="ヒラギノ角ゴ Pro W3" pitchFamily="-1" charset="-128"/>
                    </a:defRPr>
                  </a:lvl3pPr>
                  <a:lvl4pPr>
                    <a:defRPr sz="2400">
                      <a:solidFill>
                        <a:schemeClr val="tx1"/>
                      </a:solidFill>
                      <a:latin typeface="Arial" charset="0"/>
                      <a:ea typeface="ヒラギノ角ゴ Pro W3" pitchFamily="-1" charset="-128"/>
                    </a:defRPr>
                  </a:lvl4pPr>
                  <a:lvl5pPr>
                    <a:defRPr sz="2400">
                      <a:solidFill>
                        <a:schemeClr val="tx1"/>
                      </a:solidFill>
                      <a:latin typeface="Arial" charset="0"/>
                      <a:ea typeface="ヒラギノ角ゴ Pro W3" pitchFamily="-1" charset="-128"/>
                    </a:defRPr>
                  </a:lvl5pPr>
                  <a:lvl6pPr marL="4572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6pPr>
                  <a:lvl7pPr marL="9144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7pPr>
                  <a:lvl8pPr marL="13716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8pPr>
                  <a:lvl9pPr marL="18288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9pPr>
                </a:lstStyle>
                <a:p>
                  <a:endParaRPr lang="en-US" altLang="en-US" sz="1200">
                    <a:latin typeface="+mn-lt"/>
                    <a:ea typeface="MS PGothic" panose="020B0600070205080204" pitchFamily="34" charset="-128"/>
                  </a:endParaRPr>
                </a:p>
              </p:txBody>
            </p:sp>
          </p:grpSp>
          <p:grpSp>
            <p:nvGrpSpPr>
              <p:cNvPr id="158" name="Group 69">
                <a:extLst>
                  <a:ext uri="{FF2B5EF4-FFF2-40B4-BE49-F238E27FC236}">
                    <a16:creationId xmlns:a16="http://schemas.microsoft.com/office/drawing/2014/main" id="{CFE10B1E-4425-8B45-A7F8-B51698E54C09}"/>
                  </a:ext>
                </a:extLst>
              </p:cNvPr>
              <p:cNvGrpSpPr>
                <a:grpSpLocks/>
              </p:cNvGrpSpPr>
              <p:nvPr/>
            </p:nvGrpSpPr>
            <p:grpSpPr bwMode="auto">
              <a:xfrm>
                <a:off x="1394" y="3369"/>
                <a:ext cx="2090" cy="70"/>
                <a:chOff x="1232" y="1314"/>
                <a:chExt cx="1881" cy="62"/>
              </a:xfrm>
            </p:grpSpPr>
            <p:grpSp>
              <p:nvGrpSpPr>
                <p:cNvPr id="221" name="Group 70">
                  <a:extLst>
                    <a:ext uri="{FF2B5EF4-FFF2-40B4-BE49-F238E27FC236}">
                      <a16:creationId xmlns:a16="http://schemas.microsoft.com/office/drawing/2014/main" id="{632E414A-8EAE-E149-A21B-33A367CDA7E7}"/>
                    </a:ext>
                  </a:extLst>
                </p:cNvPr>
                <p:cNvGrpSpPr>
                  <a:grpSpLocks/>
                </p:cNvGrpSpPr>
                <p:nvPr/>
              </p:nvGrpSpPr>
              <p:grpSpPr bwMode="auto">
                <a:xfrm>
                  <a:off x="1232" y="1314"/>
                  <a:ext cx="1881" cy="62"/>
                  <a:chOff x="1232" y="1314"/>
                  <a:chExt cx="1881" cy="62"/>
                </a:xfrm>
              </p:grpSpPr>
              <p:sp>
                <p:nvSpPr>
                  <p:cNvPr id="223" name="Oval 71">
                    <a:extLst>
                      <a:ext uri="{FF2B5EF4-FFF2-40B4-BE49-F238E27FC236}">
                        <a16:creationId xmlns:a16="http://schemas.microsoft.com/office/drawing/2014/main" id="{A03FFEEB-6ED3-744F-BC24-0A3528FCBB9B}"/>
                      </a:ext>
                    </a:extLst>
                  </p:cNvPr>
                  <p:cNvSpPr>
                    <a:spLocks noChangeArrowheads="1"/>
                  </p:cNvSpPr>
                  <p:nvPr/>
                </p:nvSpPr>
                <p:spPr bwMode="auto">
                  <a:xfrm>
                    <a:off x="3086" y="1314"/>
                    <a:ext cx="27" cy="62"/>
                  </a:xfrm>
                  <a:prstGeom prst="ellipse">
                    <a:avLst/>
                  </a:prstGeom>
                  <a:solidFill>
                    <a:srgbClr val="FFD255"/>
                  </a:solidFill>
                  <a:ln w="12700">
                    <a:solidFill>
                      <a:srgbClr val="000000"/>
                    </a:solidFill>
                    <a:round/>
                    <a:headEnd/>
                    <a:tailEnd/>
                  </a:ln>
                </p:spPr>
                <p:txBody>
                  <a:bodyPr wrap="none" anchor="ctr">
                    <a:noAutofit/>
                  </a:bodyPr>
                  <a:lstStyle>
                    <a:lvl1pPr>
                      <a:defRPr sz="2400">
                        <a:solidFill>
                          <a:schemeClr val="tx1"/>
                        </a:solidFill>
                        <a:latin typeface="Arial" charset="0"/>
                        <a:ea typeface="ヒラギノ角ゴ Pro W3" pitchFamily="-1" charset="-128"/>
                      </a:defRPr>
                    </a:lvl1pPr>
                    <a:lvl2pPr marL="37931725" indent="-37474525">
                      <a:defRPr sz="2400">
                        <a:solidFill>
                          <a:schemeClr val="tx1"/>
                        </a:solidFill>
                        <a:latin typeface="Arial" charset="0"/>
                        <a:ea typeface="ヒラギノ角ゴ Pro W3" pitchFamily="-1" charset="-128"/>
                      </a:defRPr>
                    </a:lvl2pPr>
                    <a:lvl3pPr>
                      <a:defRPr sz="2400">
                        <a:solidFill>
                          <a:schemeClr val="tx1"/>
                        </a:solidFill>
                        <a:latin typeface="Arial" charset="0"/>
                        <a:ea typeface="ヒラギノ角ゴ Pro W3" pitchFamily="-1" charset="-128"/>
                      </a:defRPr>
                    </a:lvl3pPr>
                    <a:lvl4pPr>
                      <a:defRPr sz="2400">
                        <a:solidFill>
                          <a:schemeClr val="tx1"/>
                        </a:solidFill>
                        <a:latin typeface="Arial" charset="0"/>
                        <a:ea typeface="ヒラギノ角ゴ Pro W3" pitchFamily="-1" charset="-128"/>
                      </a:defRPr>
                    </a:lvl4pPr>
                    <a:lvl5pPr>
                      <a:defRPr sz="2400">
                        <a:solidFill>
                          <a:schemeClr val="tx1"/>
                        </a:solidFill>
                        <a:latin typeface="Arial" charset="0"/>
                        <a:ea typeface="ヒラギノ角ゴ Pro W3" pitchFamily="-1" charset="-128"/>
                      </a:defRPr>
                    </a:lvl5pPr>
                    <a:lvl6pPr marL="4572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6pPr>
                    <a:lvl7pPr marL="9144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7pPr>
                    <a:lvl8pPr marL="13716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8pPr>
                    <a:lvl9pPr marL="18288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9pPr>
                  </a:lstStyle>
                  <a:p>
                    <a:endParaRPr lang="en-US" altLang="en-US" sz="1200">
                      <a:latin typeface="+mn-lt"/>
                      <a:ea typeface="MS PGothic" panose="020B0600070205080204" pitchFamily="34" charset="-128"/>
                    </a:endParaRPr>
                  </a:p>
                </p:txBody>
              </p:sp>
              <p:sp>
                <p:nvSpPr>
                  <p:cNvPr id="224" name="Rectangle 72">
                    <a:extLst>
                      <a:ext uri="{FF2B5EF4-FFF2-40B4-BE49-F238E27FC236}">
                        <a16:creationId xmlns:a16="http://schemas.microsoft.com/office/drawing/2014/main" id="{8578514B-70C1-B047-9A4D-B34DF6B83A0C}"/>
                      </a:ext>
                    </a:extLst>
                  </p:cNvPr>
                  <p:cNvSpPr>
                    <a:spLocks noChangeArrowheads="1"/>
                  </p:cNvSpPr>
                  <p:nvPr/>
                </p:nvSpPr>
                <p:spPr bwMode="auto">
                  <a:xfrm>
                    <a:off x="1254" y="1314"/>
                    <a:ext cx="1846" cy="62"/>
                  </a:xfrm>
                  <a:prstGeom prst="rect">
                    <a:avLst/>
                  </a:prstGeom>
                  <a:solidFill>
                    <a:schemeClr val="accent5"/>
                  </a:solidFill>
                  <a:ln w="12700">
                    <a:solidFill>
                      <a:srgbClr val="000000"/>
                    </a:solidFill>
                    <a:miter lim="800000"/>
                    <a:headEnd/>
                    <a:tailEnd/>
                  </a:ln>
                </p:spPr>
                <p:txBody>
                  <a:bodyPr wrap="none" anchor="ctr">
                    <a:noAutofit/>
                  </a:bodyPr>
                  <a:lstStyle>
                    <a:lvl1pPr>
                      <a:defRPr sz="2400">
                        <a:solidFill>
                          <a:schemeClr val="tx1"/>
                        </a:solidFill>
                        <a:latin typeface="Arial" charset="0"/>
                        <a:ea typeface="ヒラギノ角ゴ Pro W3" pitchFamily="-1" charset="-128"/>
                      </a:defRPr>
                    </a:lvl1pPr>
                    <a:lvl2pPr marL="37931725" indent="-37474525">
                      <a:defRPr sz="2400">
                        <a:solidFill>
                          <a:schemeClr val="tx1"/>
                        </a:solidFill>
                        <a:latin typeface="Arial" charset="0"/>
                        <a:ea typeface="ヒラギノ角ゴ Pro W3" pitchFamily="-1" charset="-128"/>
                      </a:defRPr>
                    </a:lvl2pPr>
                    <a:lvl3pPr>
                      <a:defRPr sz="2400">
                        <a:solidFill>
                          <a:schemeClr val="tx1"/>
                        </a:solidFill>
                        <a:latin typeface="Arial" charset="0"/>
                        <a:ea typeface="ヒラギノ角ゴ Pro W3" pitchFamily="-1" charset="-128"/>
                      </a:defRPr>
                    </a:lvl3pPr>
                    <a:lvl4pPr>
                      <a:defRPr sz="2400">
                        <a:solidFill>
                          <a:schemeClr val="tx1"/>
                        </a:solidFill>
                        <a:latin typeface="Arial" charset="0"/>
                        <a:ea typeface="ヒラギノ角ゴ Pro W3" pitchFamily="-1" charset="-128"/>
                      </a:defRPr>
                    </a:lvl4pPr>
                    <a:lvl5pPr>
                      <a:defRPr sz="2400">
                        <a:solidFill>
                          <a:schemeClr val="tx1"/>
                        </a:solidFill>
                        <a:latin typeface="Arial" charset="0"/>
                        <a:ea typeface="ヒラギノ角ゴ Pro W3" pitchFamily="-1" charset="-128"/>
                      </a:defRPr>
                    </a:lvl5pPr>
                    <a:lvl6pPr marL="4572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6pPr>
                    <a:lvl7pPr marL="9144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7pPr>
                    <a:lvl8pPr marL="13716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8pPr>
                    <a:lvl9pPr marL="18288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9pPr>
                  </a:lstStyle>
                  <a:p>
                    <a:endParaRPr lang="en-US" altLang="en-US" sz="1200">
                      <a:latin typeface="+mn-lt"/>
                      <a:ea typeface="MS PGothic" panose="020B0600070205080204" pitchFamily="34" charset="-128"/>
                    </a:endParaRPr>
                  </a:p>
                </p:txBody>
              </p:sp>
              <p:sp>
                <p:nvSpPr>
                  <p:cNvPr id="225" name="Oval 73">
                    <a:extLst>
                      <a:ext uri="{FF2B5EF4-FFF2-40B4-BE49-F238E27FC236}">
                        <a16:creationId xmlns:a16="http://schemas.microsoft.com/office/drawing/2014/main" id="{3A853149-AC7D-8D46-A3BB-26824EE64001}"/>
                      </a:ext>
                    </a:extLst>
                  </p:cNvPr>
                  <p:cNvSpPr>
                    <a:spLocks noChangeArrowheads="1"/>
                  </p:cNvSpPr>
                  <p:nvPr/>
                </p:nvSpPr>
                <p:spPr bwMode="auto">
                  <a:xfrm>
                    <a:off x="1232" y="1314"/>
                    <a:ext cx="27" cy="62"/>
                  </a:xfrm>
                  <a:prstGeom prst="ellipse">
                    <a:avLst/>
                  </a:prstGeom>
                  <a:solidFill>
                    <a:srgbClr val="D39B00"/>
                  </a:solidFill>
                  <a:ln w="12700">
                    <a:solidFill>
                      <a:srgbClr val="000000"/>
                    </a:solidFill>
                    <a:round/>
                    <a:headEnd/>
                    <a:tailEnd/>
                  </a:ln>
                </p:spPr>
                <p:txBody>
                  <a:bodyPr wrap="none" anchor="ctr">
                    <a:noAutofit/>
                  </a:bodyPr>
                  <a:lstStyle>
                    <a:lvl1pPr>
                      <a:defRPr sz="2400">
                        <a:solidFill>
                          <a:schemeClr val="tx1"/>
                        </a:solidFill>
                        <a:latin typeface="Arial" charset="0"/>
                        <a:ea typeface="ヒラギノ角ゴ Pro W3" pitchFamily="-1" charset="-128"/>
                      </a:defRPr>
                    </a:lvl1pPr>
                    <a:lvl2pPr marL="37931725" indent="-37474525">
                      <a:defRPr sz="2400">
                        <a:solidFill>
                          <a:schemeClr val="tx1"/>
                        </a:solidFill>
                        <a:latin typeface="Arial" charset="0"/>
                        <a:ea typeface="ヒラギノ角ゴ Pro W3" pitchFamily="-1" charset="-128"/>
                      </a:defRPr>
                    </a:lvl2pPr>
                    <a:lvl3pPr>
                      <a:defRPr sz="2400">
                        <a:solidFill>
                          <a:schemeClr val="tx1"/>
                        </a:solidFill>
                        <a:latin typeface="Arial" charset="0"/>
                        <a:ea typeface="ヒラギノ角ゴ Pro W3" pitchFamily="-1" charset="-128"/>
                      </a:defRPr>
                    </a:lvl3pPr>
                    <a:lvl4pPr>
                      <a:defRPr sz="2400">
                        <a:solidFill>
                          <a:schemeClr val="tx1"/>
                        </a:solidFill>
                        <a:latin typeface="Arial" charset="0"/>
                        <a:ea typeface="ヒラギノ角ゴ Pro W3" pitchFamily="-1" charset="-128"/>
                      </a:defRPr>
                    </a:lvl4pPr>
                    <a:lvl5pPr>
                      <a:defRPr sz="2400">
                        <a:solidFill>
                          <a:schemeClr val="tx1"/>
                        </a:solidFill>
                        <a:latin typeface="Arial" charset="0"/>
                        <a:ea typeface="ヒラギノ角ゴ Pro W3" pitchFamily="-1" charset="-128"/>
                      </a:defRPr>
                    </a:lvl5pPr>
                    <a:lvl6pPr marL="4572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6pPr>
                    <a:lvl7pPr marL="9144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7pPr>
                    <a:lvl8pPr marL="13716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8pPr>
                    <a:lvl9pPr marL="18288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9pPr>
                  </a:lstStyle>
                  <a:p>
                    <a:endParaRPr lang="en-US" altLang="en-US" sz="1200">
                      <a:latin typeface="+mn-lt"/>
                      <a:ea typeface="MS PGothic" panose="020B0600070205080204" pitchFamily="34" charset="-128"/>
                    </a:endParaRPr>
                  </a:p>
                </p:txBody>
              </p:sp>
            </p:grpSp>
            <p:sp>
              <p:nvSpPr>
                <p:cNvPr id="222" name="Oval 74">
                  <a:extLst>
                    <a:ext uri="{FF2B5EF4-FFF2-40B4-BE49-F238E27FC236}">
                      <a16:creationId xmlns:a16="http://schemas.microsoft.com/office/drawing/2014/main" id="{BFBE34F1-E9E8-C540-916C-6EF349D262C6}"/>
                    </a:ext>
                  </a:extLst>
                </p:cNvPr>
                <p:cNvSpPr>
                  <a:spLocks noChangeArrowheads="1"/>
                </p:cNvSpPr>
                <p:nvPr/>
              </p:nvSpPr>
              <p:spPr bwMode="auto">
                <a:xfrm>
                  <a:off x="3088" y="1320"/>
                  <a:ext cx="24" cy="51"/>
                </a:xfrm>
                <a:prstGeom prst="ellipse">
                  <a:avLst/>
                </a:prstGeom>
                <a:solidFill>
                  <a:srgbClr val="FFD255"/>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noAutofit/>
                </a:bodyPr>
                <a:lstStyle>
                  <a:lvl1pPr>
                    <a:defRPr sz="2400">
                      <a:solidFill>
                        <a:schemeClr val="tx1"/>
                      </a:solidFill>
                      <a:latin typeface="Arial" charset="0"/>
                      <a:ea typeface="ヒラギノ角ゴ Pro W3" pitchFamily="-1" charset="-128"/>
                    </a:defRPr>
                  </a:lvl1pPr>
                  <a:lvl2pPr marL="37931725" indent="-37474525">
                    <a:defRPr sz="2400">
                      <a:solidFill>
                        <a:schemeClr val="tx1"/>
                      </a:solidFill>
                      <a:latin typeface="Arial" charset="0"/>
                      <a:ea typeface="ヒラギノ角ゴ Pro W3" pitchFamily="-1" charset="-128"/>
                    </a:defRPr>
                  </a:lvl2pPr>
                  <a:lvl3pPr>
                    <a:defRPr sz="2400">
                      <a:solidFill>
                        <a:schemeClr val="tx1"/>
                      </a:solidFill>
                      <a:latin typeface="Arial" charset="0"/>
                      <a:ea typeface="ヒラギノ角ゴ Pro W3" pitchFamily="-1" charset="-128"/>
                    </a:defRPr>
                  </a:lvl3pPr>
                  <a:lvl4pPr>
                    <a:defRPr sz="2400">
                      <a:solidFill>
                        <a:schemeClr val="tx1"/>
                      </a:solidFill>
                      <a:latin typeface="Arial" charset="0"/>
                      <a:ea typeface="ヒラギノ角ゴ Pro W3" pitchFamily="-1" charset="-128"/>
                    </a:defRPr>
                  </a:lvl4pPr>
                  <a:lvl5pPr>
                    <a:defRPr sz="2400">
                      <a:solidFill>
                        <a:schemeClr val="tx1"/>
                      </a:solidFill>
                      <a:latin typeface="Arial" charset="0"/>
                      <a:ea typeface="ヒラギノ角ゴ Pro W3" pitchFamily="-1" charset="-128"/>
                    </a:defRPr>
                  </a:lvl5pPr>
                  <a:lvl6pPr marL="4572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6pPr>
                  <a:lvl7pPr marL="9144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7pPr>
                  <a:lvl8pPr marL="13716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8pPr>
                  <a:lvl9pPr marL="18288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9pPr>
                </a:lstStyle>
                <a:p>
                  <a:endParaRPr lang="en-US" altLang="en-US" sz="1200">
                    <a:latin typeface="+mn-lt"/>
                    <a:ea typeface="MS PGothic" panose="020B0600070205080204" pitchFamily="34" charset="-128"/>
                  </a:endParaRPr>
                </a:p>
              </p:txBody>
            </p:sp>
          </p:grpSp>
          <p:sp>
            <p:nvSpPr>
              <p:cNvPr id="159" name="Oval 75">
                <a:extLst>
                  <a:ext uri="{FF2B5EF4-FFF2-40B4-BE49-F238E27FC236}">
                    <a16:creationId xmlns:a16="http://schemas.microsoft.com/office/drawing/2014/main" id="{3E79DE47-3B17-6448-A573-AED0A6B8814B}"/>
                  </a:ext>
                </a:extLst>
              </p:cNvPr>
              <p:cNvSpPr>
                <a:spLocks noChangeArrowheads="1"/>
              </p:cNvSpPr>
              <p:nvPr/>
            </p:nvSpPr>
            <p:spPr bwMode="auto">
              <a:xfrm>
                <a:off x="3538" y="3414"/>
                <a:ext cx="31" cy="69"/>
              </a:xfrm>
              <a:prstGeom prst="ellipse">
                <a:avLst/>
              </a:prstGeom>
              <a:solidFill>
                <a:srgbClr val="00FF78"/>
              </a:solidFill>
              <a:ln w="12700">
                <a:solidFill>
                  <a:srgbClr val="000000"/>
                </a:solidFill>
                <a:round/>
                <a:headEnd/>
                <a:tailEnd/>
              </a:ln>
            </p:spPr>
            <p:txBody>
              <a:bodyPr wrap="none" anchor="ctr">
                <a:noAutofit/>
              </a:bodyPr>
              <a:lstStyle>
                <a:lvl1pPr>
                  <a:defRPr sz="2400">
                    <a:solidFill>
                      <a:schemeClr val="tx1"/>
                    </a:solidFill>
                    <a:latin typeface="Arial" charset="0"/>
                    <a:ea typeface="ヒラギノ角ゴ Pro W3" pitchFamily="-1" charset="-128"/>
                  </a:defRPr>
                </a:lvl1pPr>
                <a:lvl2pPr marL="37931725" indent="-37474525">
                  <a:defRPr sz="2400">
                    <a:solidFill>
                      <a:schemeClr val="tx1"/>
                    </a:solidFill>
                    <a:latin typeface="Arial" charset="0"/>
                    <a:ea typeface="ヒラギノ角ゴ Pro W3" pitchFamily="-1" charset="-128"/>
                  </a:defRPr>
                </a:lvl2pPr>
                <a:lvl3pPr>
                  <a:defRPr sz="2400">
                    <a:solidFill>
                      <a:schemeClr val="tx1"/>
                    </a:solidFill>
                    <a:latin typeface="Arial" charset="0"/>
                    <a:ea typeface="ヒラギノ角ゴ Pro W3" pitchFamily="-1" charset="-128"/>
                  </a:defRPr>
                </a:lvl3pPr>
                <a:lvl4pPr>
                  <a:defRPr sz="2400">
                    <a:solidFill>
                      <a:schemeClr val="tx1"/>
                    </a:solidFill>
                    <a:latin typeface="Arial" charset="0"/>
                    <a:ea typeface="ヒラギノ角ゴ Pro W3" pitchFamily="-1" charset="-128"/>
                  </a:defRPr>
                </a:lvl4pPr>
                <a:lvl5pPr>
                  <a:defRPr sz="2400">
                    <a:solidFill>
                      <a:schemeClr val="tx1"/>
                    </a:solidFill>
                    <a:latin typeface="Arial" charset="0"/>
                    <a:ea typeface="ヒラギノ角ゴ Pro W3" pitchFamily="-1" charset="-128"/>
                  </a:defRPr>
                </a:lvl5pPr>
                <a:lvl6pPr marL="4572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6pPr>
                <a:lvl7pPr marL="9144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7pPr>
                <a:lvl8pPr marL="13716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8pPr>
                <a:lvl9pPr marL="18288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9pPr>
              </a:lstStyle>
              <a:p>
                <a:endParaRPr lang="en-US" altLang="en-US" sz="1200">
                  <a:latin typeface="+mn-lt"/>
                  <a:ea typeface="MS PGothic" panose="020B0600070205080204" pitchFamily="34" charset="-128"/>
                </a:endParaRPr>
              </a:p>
            </p:txBody>
          </p:sp>
          <p:sp>
            <p:nvSpPr>
              <p:cNvPr id="160" name="Rectangle 76">
                <a:extLst>
                  <a:ext uri="{FF2B5EF4-FFF2-40B4-BE49-F238E27FC236}">
                    <a16:creationId xmlns:a16="http://schemas.microsoft.com/office/drawing/2014/main" id="{B0E3AB57-B344-1242-8D8B-F3A22F65BD38}"/>
                  </a:ext>
                </a:extLst>
              </p:cNvPr>
              <p:cNvSpPr>
                <a:spLocks noChangeArrowheads="1"/>
              </p:cNvSpPr>
              <p:nvPr/>
            </p:nvSpPr>
            <p:spPr bwMode="auto">
              <a:xfrm>
                <a:off x="1475" y="3414"/>
                <a:ext cx="2078" cy="69"/>
              </a:xfrm>
              <a:prstGeom prst="rect">
                <a:avLst/>
              </a:prstGeom>
              <a:solidFill>
                <a:schemeClr val="accent1"/>
              </a:solidFill>
              <a:ln w="12700">
                <a:solidFill>
                  <a:srgbClr val="000000"/>
                </a:solidFill>
                <a:miter lim="800000"/>
                <a:headEnd/>
                <a:tailEnd/>
              </a:ln>
            </p:spPr>
            <p:txBody>
              <a:bodyPr wrap="none" anchor="ctr">
                <a:noAutofit/>
              </a:bodyPr>
              <a:lstStyle>
                <a:lvl1pPr>
                  <a:defRPr sz="2400">
                    <a:solidFill>
                      <a:schemeClr val="tx1"/>
                    </a:solidFill>
                    <a:latin typeface="Arial" charset="0"/>
                    <a:ea typeface="ヒラギノ角ゴ Pro W3" pitchFamily="-1" charset="-128"/>
                  </a:defRPr>
                </a:lvl1pPr>
                <a:lvl2pPr marL="37931725" indent="-37474525">
                  <a:defRPr sz="2400">
                    <a:solidFill>
                      <a:schemeClr val="tx1"/>
                    </a:solidFill>
                    <a:latin typeface="Arial" charset="0"/>
                    <a:ea typeface="ヒラギノ角ゴ Pro W3" pitchFamily="-1" charset="-128"/>
                  </a:defRPr>
                </a:lvl2pPr>
                <a:lvl3pPr>
                  <a:defRPr sz="2400">
                    <a:solidFill>
                      <a:schemeClr val="tx1"/>
                    </a:solidFill>
                    <a:latin typeface="Arial" charset="0"/>
                    <a:ea typeface="ヒラギノ角ゴ Pro W3" pitchFamily="-1" charset="-128"/>
                  </a:defRPr>
                </a:lvl3pPr>
                <a:lvl4pPr>
                  <a:defRPr sz="2400">
                    <a:solidFill>
                      <a:schemeClr val="tx1"/>
                    </a:solidFill>
                    <a:latin typeface="Arial" charset="0"/>
                    <a:ea typeface="ヒラギノ角ゴ Pro W3" pitchFamily="-1" charset="-128"/>
                  </a:defRPr>
                </a:lvl4pPr>
                <a:lvl5pPr>
                  <a:defRPr sz="2400">
                    <a:solidFill>
                      <a:schemeClr val="tx1"/>
                    </a:solidFill>
                    <a:latin typeface="Arial" charset="0"/>
                    <a:ea typeface="ヒラギノ角ゴ Pro W3" pitchFamily="-1" charset="-128"/>
                  </a:defRPr>
                </a:lvl5pPr>
                <a:lvl6pPr marL="4572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6pPr>
                <a:lvl7pPr marL="9144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7pPr>
                <a:lvl8pPr marL="13716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8pPr>
                <a:lvl9pPr marL="18288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9pPr>
              </a:lstStyle>
              <a:p>
                <a:endParaRPr lang="en-US" altLang="en-US" sz="1200">
                  <a:latin typeface="+mn-lt"/>
                  <a:ea typeface="MS PGothic" panose="020B0600070205080204" pitchFamily="34" charset="-128"/>
                </a:endParaRPr>
              </a:p>
            </p:txBody>
          </p:sp>
          <p:sp>
            <p:nvSpPr>
              <p:cNvPr id="161" name="Oval 77">
                <a:extLst>
                  <a:ext uri="{FF2B5EF4-FFF2-40B4-BE49-F238E27FC236}">
                    <a16:creationId xmlns:a16="http://schemas.microsoft.com/office/drawing/2014/main" id="{C01F7F81-BEC7-014C-913E-A7A877D354FC}"/>
                  </a:ext>
                </a:extLst>
              </p:cNvPr>
              <p:cNvSpPr>
                <a:spLocks noChangeArrowheads="1"/>
              </p:cNvSpPr>
              <p:nvPr/>
            </p:nvSpPr>
            <p:spPr bwMode="auto">
              <a:xfrm>
                <a:off x="1452" y="3414"/>
                <a:ext cx="30" cy="69"/>
              </a:xfrm>
              <a:prstGeom prst="ellipse">
                <a:avLst/>
              </a:prstGeom>
              <a:solidFill>
                <a:schemeClr val="accent1">
                  <a:lumMod val="75000"/>
                </a:schemeClr>
              </a:solidFill>
              <a:ln w="12700">
                <a:solidFill>
                  <a:srgbClr val="000000"/>
                </a:solidFill>
                <a:round/>
                <a:headEnd/>
                <a:tailEnd/>
              </a:ln>
            </p:spPr>
            <p:txBody>
              <a:bodyPr wrap="none" anchor="ctr">
                <a:noAutofit/>
              </a:bodyPr>
              <a:lstStyle>
                <a:lvl1pPr>
                  <a:defRPr sz="2400">
                    <a:solidFill>
                      <a:schemeClr val="tx1"/>
                    </a:solidFill>
                    <a:latin typeface="Arial" charset="0"/>
                    <a:ea typeface="ヒラギノ角ゴ Pro W3" pitchFamily="-1" charset="-128"/>
                  </a:defRPr>
                </a:lvl1pPr>
                <a:lvl2pPr marL="37931725" indent="-37474525">
                  <a:defRPr sz="2400">
                    <a:solidFill>
                      <a:schemeClr val="tx1"/>
                    </a:solidFill>
                    <a:latin typeface="Arial" charset="0"/>
                    <a:ea typeface="ヒラギノ角ゴ Pro W3" pitchFamily="-1" charset="-128"/>
                  </a:defRPr>
                </a:lvl2pPr>
                <a:lvl3pPr>
                  <a:defRPr sz="2400">
                    <a:solidFill>
                      <a:schemeClr val="tx1"/>
                    </a:solidFill>
                    <a:latin typeface="Arial" charset="0"/>
                    <a:ea typeface="ヒラギノ角ゴ Pro W3" pitchFamily="-1" charset="-128"/>
                  </a:defRPr>
                </a:lvl3pPr>
                <a:lvl4pPr>
                  <a:defRPr sz="2400">
                    <a:solidFill>
                      <a:schemeClr val="tx1"/>
                    </a:solidFill>
                    <a:latin typeface="Arial" charset="0"/>
                    <a:ea typeface="ヒラギノ角ゴ Pro W3" pitchFamily="-1" charset="-128"/>
                  </a:defRPr>
                </a:lvl4pPr>
                <a:lvl5pPr>
                  <a:defRPr sz="2400">
                    <a:solidFill>
                      <a:schemeClr val="tx1"/>
                    </a:solidFill>
                    <a:latin typeface="Arial" charset="0"/>
                    <a:ea typeface="ヒラギノ角ゴ Pro W3" pitchFamily="-1" charset="-128"/>
                  </a:defRPr>
                </a:lvl5pPr>
                <a:lvl6pPr marL="4572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6pPr>
                <a:lvl7pPr marL="9144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7pPr>
                <a:lvl8pPr marL="13716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8pPr>
                <a:lvl9pPr marL="18288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9pPr>
              </a:lstStyle>
              <a:p>
                <a:endParaRPr lang="en-US" altLang="en-US" sz="1200">
                  <a:latin typeface="+mn-lt"/>
                  <a:ea typeface="MS PGothic" panose="020B0600070205080204" pitchFamily="34" charset="-128"/>
                </a:endParaRPr>
              </a:p>
            </p:txBody>
          </p:sp>
          <p:sp>
            <p:nvSpPr>
              <p:cNvPr id="162" name="Oval 78">
                <a:extLst>
                  <a:ext uri="{FF2B5EF4-FFF2-40B4-BE49-F238E27FC236}">
                    <a16:creationId xmlns:a16="http://schemas.microsoft.com/office/drawing/2014/main" id="{7B0B6970-C038-914E-AB6C-041CD1F19046}"/>
                  </a:ext>
                </a:extLst>
              </p:cNvPr>
              <p:cNvSpPr>
                <a:spLocks noChangeArrowheads="1"/>
              </p:cNvSpPr>
              <p:nvPr/>
            </p:nvSpPr>
            <p:spPr bwMode="auto">
              <a:xfrm>
                <a:off x="3534" y="3420"/>
                <a:ext cx="27" cy="57"/>
              </a:xfrm>
              <a:prstGeom prst="ellipse">
                <a:avLst/>
              </a:prstGeom>
              <a:solidFill>
                <a:srgbClr val="2A6BFF"/>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noAutofit/>
              </a:bodyPr>
              <a:lstStyle>
                <a:lvl1pPr>
                  <a:defRPr sz="2400">
                    <a:solidFill>
                      <a:schemeClr val="tx1"/>
                    </a:solidFill>
                    <a:latin typeface="Arial" charset="0"/>
                    <a:ea typeface="ヒラギノ角ゴ Pro W3" pitchFamily="-1" charset="-128"/>
                  </a:defRPr>
                </a:lvl1pPr>
                <a:lvl2pPr marL="37931725" indent="-37474525">
                  <a:defRPr sz="2400">
                    <a:solidFill>
                      <a:schemeClr val="tx1"/>
                    </a:solidFill>
                    <a:latin typeface="Arial" charset="0"/>
                    <a:ea typeface="ヒラギノ角ゴ Pro W3" pitchFamily="-1" charset="-128"/>
                  </a:defRPr>
                </a:lvl2pPr>
                <a:lvl3pPr>
                  <a:defRPr sz="2400">
                    <a:solidFill>
                      <a:schemeClr val="tx1"/>
                    </a:solidFill>
                    <a:latin typeface="Arial" charset="0"/>
                    <a:ea typeface="ヒラギノ角ゴ Pro W3" pitchFamily="-1" charset="-128"/>
                  </a:defRPr>
                </a:lvl3pPr>
                <a:lvl4pPr>
                  <a:defRPr sz="2400">
                    <a:solidFill>
                      <a:schemeClr val="tx1"/>
                    </a:solidFill>
                    <a:latin typeface="Arial" charset="0"/>
                    <a:ea typeface="ヒラギノ角ゴ Pro W3" pitchFamily="-1" charset="-128"/>
                  </a:defRPr>
                </a:lvl4pPr>
                <a:lvl5pPr>
                  <a:defRPr sz="2400">
                    <a:solidFill>
                      <a:schemeClr val="tx1"/>
                    </a:solidFill>
                    <a:latin typeface="Arial" charset="0"/>
                    <a:ea typeface="ヒラギノ角ゴ Pro W3" pitchFamily="-1" charset="-128"/>
                  </a:defRPr>
                </a:lvl5pPr>
                <a:lvl6pPr marL="4572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6pPr>
                <a:lvl7pPr marL="9144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7pPr>
                <a:lvl8pPr marL="13716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8pPr>
                <a:lvl9pPr marL="18288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9pPr>
              </a:lstStyle>
              <a:p>
                <a:endParaRPr lang="en-US" altLang="en-US" sz="1200">
                  <a:latin typeface="+mn-lt"/>
                  <a:ea typeface="MS PGothic" panose="020B0600070205080204" pitchFamily="34" charset="-128"/>
                </a:endParaRPr>
              </a:p>
            </p:txBody>
          </p:sp>
          <p:grpSp>
            <p:nvGrpSpPr>
              <p:cNvPr id="163" name="Group 79">
                <a:extLst>
                  <a:ext uri="{FF2B5EF4-FFF2-40B4-BE49-F238E27FC236}">
                    <a16:creationId xmlns:a16="http://schemas.microsoft.com/office/drawing/2014/main" id="{F8876054-3FD9-BB4C-B8BC-1E78F2100740}"/>
                  </a:ext>
                </a:extLst>
              </p:cNvPr>
              <p:cNvGrpSpPr>
                <a:grpSpLocks/>
              </p:cNvGrpSpPr>
              <p:nvPr/>
            </p:nvGrpSpPr>
            <p:grpSpPr bwMode="auto">
              <a:xfrm>
                <a:off x="1369" y="3177"/>
                <a:ext cx="2086" cy="71"/>
                <a:chOff x="1208" y="1143"/>
                <a:chExt cx="1877" cy="63"/>
              </a:xfrm>
            </p:grpSpPr>
            <p:grpSp>
              <p:nvGrpSpPr>
                <p:cNvPr id="216" name="Group 80">
                  <a:extLst>
                    <a:ext uri="{FF2B5EF4-FFF2-40B4-BE49-F238E27FC236}">
                      <a16:creationId xmlns:a16="http://schemas.microsoft.com/office/drawing/2014/main" id="{E210C6D1-4885-EB41-9C4A-62DC438D1B5D}"/>
                    </a:ext>
                  </a:extLst>
                </p:cNvPr>
                <p:cNvGrpSpPr>
                  <a:grpSpLocks/>
                </p:cNvGrpSpPr>
                <p:nvPr/>
              </p:nvGrpSpPr>
              <p:grpSpPr bwMode="auto">
                <a:xfrm>
                  <a:off x="1208" y="1143"/>
                  <a:ext cx="1877" cy="63"/>
                  <a:chOff x="1208" y="1143"/>
                  <a:chExt cx="1877" cy="63"/>
                </a:xfrm>
              </p:grpSpPr>
              <p:sp>
                <p:nvSpPr>
                  <p:cNvPr id="218" name="Oval 81">
                    <a:extLst>
                      <a:ext uri="{FF2B5EF4-FFF2-40B4-BE49-F238E27FC236}">
                        <a16:creationId xmlns:a16="http://schemas.microsoft.com/office/drawing/2014/main" id="{3165F9A8-40C3-0D4C-B34F-2D5EF31DE8D5}"/>
                      </a:ext>
                    </a:extLst>
                  </p:cNvPr>
                  <p:cNvSpPr>
                    <a:spLocks noChangeArrowheads="1"/>
                  </p:cNvSpPr>
                  <p:nvPr/>
                </p:nvSpPr>
                <p:spPr bwMode="auto">
                  <a:xfrm>
                    <a:off x="3058" y="1143"/>
                    <a:ext cx="27" cy="63"/>
                  </a:xfrm>
                  <a:prstGeom prst="ellipse">
                    <a:avLst/>
                  </a:prstGeom>
                  <a:solidFill>
                    <a:srgbClr val="0041D5"/>
                  </a:solidFill>
                  <a:ln w="12700">
                    <a:solidFill>
                      <a:srgbClr val="000000"/>
                    </a:solidFill>
                    <a:round/>
                    <a:headEnd/>
                    <a:tailEnd/>
                  </a:ln>
                </p:spPr>
                <p:txBody>
                  <a:bodyPr wrap="none" anchor="ctr">
                    <a:noAutofit/>
                  </a:bodyPr>
                  <a:lstStyle>
                    <a:lvl1pPr>
                      <a:defRPr sz="2400">
                        <a:solidFill>
                          <a:schemeClr val="tx1"/>
                        </a:solidFill>
                        <a:latin typeface="Arial" charset="0"/>
                        <a:ea typeface="ヒラギノ角ゴ Pro W3" pitchFamily="-1" charset="-128"/>
                      </a:defRPr>
                    </a:lvl1pPr>
                    <a:lvl2pPr marL="37931725" indent="-37474525">
                      <a:defRPr sz="2400">
                        <a:solidFill>
                          <a:schemeClr val="tx1"/>
                        </a:solidFill>
                        <a:latin typeface="Arial" charset="0"/>
                        <a:ea typeface="ヒラギノ角ゴ Pro W3" pitchFamily="-1" charset="-128"/>
                      </a:defRPr>
                    </a:lvl2pPr>
                    <a:lvl3pPr>
                      <a:defRPr sz="2400">
                        <a:solidFill>
                          <a:schemeClr val="tx1"/>
                        </a:solidFill>
                        <a:latin typeface="Arial" charset="0"/>
                        <a:ea typeface="ヒラギノ角ゴ Pro W3" pitchFamily="-1" charset="-128"/>
                      </a:defRPr>
                    </a:lvl3pPr>
                    <a:lvl4pPr>
                      <a:defRPr sz="2400">
                        <a:solidFill>
                          <a:schemeClr val="tx1"/>
                        </a:solidFill>
                        <a:latin typeface="Arial" charset="0"/>
                        <a:ea typeface="ヒラギノ角ゴ Pro W3" pitchFamily="-1" charset="-128"/>
                      </a:defRPr>
                    </a:lvl4pPr>
                    <a:lvl5pPr>
                      <a:defRPr sz="2400">
                        <a:solidFill>
                          <a:schemeClr val="tx1"/>
                        </a:solidFill>
                        <a:latin typeface="Arial" charset="0"/>
                        <a:ea typeface="ヒラギノ角ゴ Pro W3" pitchFamily="-1" charset="-128"/>
                      </a:defRPr>
                    </a:lvl5pPr>
                    <a:lvl6pPr marL="4572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6pPr>
                    <a:lvl7pPr marL="9144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7pPr>
                    <a:lvl8pPr marL="13716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8pPr>
                    <a:lvl9pPr marL="18288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9pPr>
                  </a:lstStyle>
                  <a:p>
                    <a:endParaRPr lang="en-US" altLang="en-US" sz="1200">
                      <a:latin typeface="+mn-lt"/>
                      <a:ea typeface="MS PGothic" panose="020B0600070205080204" pitchFamily="34" charset="-128"/>
                    </a:endParaRPr>
                  </a:p>
                </p:txBody>
              </p:sp>
              <p:sp>
                <p:nvSpPr>
                  <p:cNvPr id="219" name="Rectangle 82">
                    <a:extLst>
                      <a:ext uri="{FF2B5EF4-FFF2-40B4-BE49-F238E27FC236}">
                        <a16:creationId xmlns:a16="http://schemas.microsoft.com/office/drawing/2014/main" id="{5FBFEC5A-95B4-6448-B3F8-6DB7E1708EF5}"/>
                      </a:ext>
                    </a:extLst>
                  </p:cNvPr>
                  <p:cNvSpPr>
                    <a:spLocks noChangeArrowheads="1"/>
                  </p:cNvSpPr>
                  <p:nvPr/>
                </p:nvSpPr>
                <p:spPr bwMode="auto">
                  <a:xfrm>
                    <a:off x="1226" y="1143"/>
                    <a:ext cx="1846" cy="63"/>
                  </a:xfrm>
                  <a:prstGeom prst="rect">
                    <a:avLst/>
                  </a:prstGeom>
                  <a:solidFill>
                    <a:srgbClr val="0041D5"/>
                  </a:solidFill>
                  <a:ln w="12700">
                    <a:solidFill>
                      <a:srgbClr val="000000"/>
                    </a:solidFill>
                    <a:miter lim="800000"/>
                    <a:headEnd/>
                    <a:tailEnd/>
                  </a:ln>
                </p:spPr>
                <p:txBody>
                  <a:bodyPr wrap="none" anchor="ctr">
                    <a:noAutofit/>
                  </a:bodyPr>
                  <a:lstStyle>
                    <a:lvl1pPr>
                      <a:defRPr sz="2400">
                        <a:solidFill>
                          <a:schemeClr val="tx1"/>
                        </a:solidFill>
                        <a:latin typeface="Arial" charset="0"/>
                        <a:ea typeface="ヒラギノ角ゴ Pro W3" pitchFamily="-1" charset="-128"/>
                      </a:defRPr>
                    </a:lvl1pPr>
                    <a:lvl2pPr marL="37931725" indent="-37474525">
                      <a:defRPr sz="2400">
                        <a:solidFill>
                          <a:schemeClr val="tx1"/>
                        </a:solidFill>
                        <a:latin typeface="Arial" charset="0"/>
                        <a:ea typeface="ヒラギノ角ゴ Pro W3" pitchFamily="-1" charset="-128"/>
                      </a:defRPr>
                    </a:lvl2pPr>
                    <a:lvl3pPr>
                      <a:defRPr sz="2400">
                        <a:solidFill>
                          <a:schemeClr val="tx1"/>
                        </a:solidFill>
                        <a:latin typeface="Arial" charset="0"/>
                        <a:ea typeface="ヒラギノ角ゴ Pro W3" pitchFamily="-1" charset="-128"/>
                      </a:defRPr>
                    </a:lvl3pPr>
                    <a:lvl4pPr>
                      <a:defRPr sz="2400">
                        <a:solidFill>
                          <a:schemeClr val="tx1"/>
                        </a:solidFill>
                        <a:latin typeface="Arial" charset="0"/>
                        <a:ea typeface="ヒラギノ角ゴ Pro W3" pitchFamily="-1" charset="-128"/>
                      </a:defRPr>
                    </a:lvl4pPr>
                    <a:lvl5pPr>
                      <a:defRPr sz="2400">
                        <a:solidFill>
                          <a:schemeClr val="tx1"/>
                        </a:solidFill>
                        <a:latin typeface="Arial" charset="0"/>
                        <a:ea typeface="ヒラギノ角ゴ Pro W3" pitchFamily="-1" charset="-128"/>
                      </a:defRPr>
                    </a:lvl5pPr>
                    <a:lvl6pPr marL="4572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6pPr>
                    <a:lvl7pPr marL="9144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7pPr>
                    <a:lvl8pPr marL="13716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8pPr>
                    <a:lvl9pPr marL="18288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9pPr>
                  </a:lstStyle>
                  <a:p>
                    <a:endParaRPr lang="en-US" altLang="en-US" sz="1200">
                      <a:latin typeface="+mn-lt"/>
                      <a:ea typeface="MS PGothic" panose="020B0600070205080204" pitchFamily="34" charset="-128"/>
                    </a:endParaRPr>
                  </a:p>
                </p:txBody>
              </p:sp>
              <p:sp>
                <p:nvSpPr>
                  <p:cNvPr id="220" name="Oval 83">
                    <a:extLst>
                      <a:ext uri="{FF2B5EF4-FFF2-40B4-BE49-F238E27FC236}">
                        <a16:creationId xmlns:a16="http://schemas.microsoft.com/office/drawing/2014/main" id="{A2007FD8-4027-114B-BB0C-711D82FC5378}"/>
                      </a:ext>
                    </a:extLst>
                  </p:cNvPr>
                  <p:cNvSpPr>
                    <a:spLocks noChangeArrowheads="1"/>
                  </p:cNvSpPr>
                  <p:nvPr/>
                </p:nvSpPr>
                <p:spPr bwMode="auto">
                  <a:xfrm>
                    <a:off x="1208" y="1143"/>
                    <a:ext cx="28" cy="63"/>
                  </a:xfrm>
                  <a:prstGeom prst="ellipse">
                    <a:avLst/>
                  </a:prstGeom>
                  <a:solidFill>
                    <a:schemeClr val="accent1">
                      <a:lumMod val="75000"/>
                    </a:schemeClr>
                  </a:solidFill>
                  <a:ln w="12700">
                    <a:solidFill>
                      <a:srgbClr val="000000"/>
                    </a:solidFill>
                    <a:round/>
                    <a:headEnd/>
                    <a:tailEnd/>
                  </a:ln>
                </p:spPr>
                <p:txBody>
                  <a:bodyPr wrap="none" anchor="ctr">
                    <a:noAutofit/>
                  </a:bodyPr>
                  <a:lstStyle>
                    <a:lvl1pPr>
                      <a:defRPr sz="2400">
                        <a:solidFill>
                          <a:schemeClr val="tx1"/>
                        </a:solidFill>
                        <a:latin typeface="Arial" charset="0"/>
                        <a:ea typeface="ヒラギノ角ゴ Pro W3" pitchFamily="-1" charset="-128"/>
                      </a:defRPr>
                    </a:lvl1pPr>
                    <a:lvl2pPr marL="37931725" indent="-37474525">
                      <a:defRPr sz="2400">
                        <a:solidFill>
                          <a:schemeClr val="tx1"/>
                        </a:solidFill>
                        <a:latin typeface="Arial" charset="0"/>
                        <a:ea typeface="ヒラギノ角ゴ Pro W3" pitchFamily="-1" charset="-128"/>
                      </a:defRPr>
                    </a:lvl2pPr>
                    <a:lvl3pPr>
                      <a:defRPr sz="2400">
                        <a:solidFill>
                          <a:schemeClr val="tx1"/>
                        </a:solidFill>
                        <a:latin typeface="Arial" charset="0"/>
                        <a:ea typeface="ヒラギノ角ゴ Pro W3" pitchFamily="-1" charset="-128"/>
                      </a:defRPr>
                    </a:lvl3pPr>
                    <a:lvl4pPr>
                      <a:defRPr sz="2400">
                        <a:solidFill>
                          <a:schemeClr val="tx1"/>
                        </a:solidFill>
                        <a:latin typeface="Arial" charset="0"/>
                        <a:ea typeface="ヒラギノ角ゴ Pro W3" pitchFamily="-1" charset="-128"/>
                      </a:defRPr>
                    </a:lvl4pPr>
                    <a:lvl5pPr>
                      <a:defRPr sz="2400">
                        <a:solidFill>
                          <a:schemeClr val="tx1"/>
                        </a:solidFill>
                        <a:latin typeface="Arial" charset="0"/>
                        <a:ea typeface="ヒラギノ角ゴ Pro W3" pitchFamily="-1" charset="-128"/>
                      </a:defRPr>
                    </a:lvl5pPr>
                    <a:lvl6pPr marL="4572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6pPr>
                    <a:lvl7pPr marL="9144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7pPr>
                    <a:lvl8pPr marL="13716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8pPr>
                    <a:lvl9pPr marL="18288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9pPr>
                  </a:lstStyle>
                  <a:p>
                    <a:endParaRPr lang="en-US" altLang="en-US" sz="1200">
                      <a:latin typeface="+mn-lt"/>
                      <a:ea typeface="MS PGothic" panose="020B0600070205080204" pitchFamily="34" charset="-128"/>
                    </a:endParaRPr>
                  </a:p>
                </p:txBody>
              </p:sp>
            </p:grpSp>
            <p:sp>
              <p:nvSpPr>
                <p:cNvPr id="217" name="Oval 84">
                  <a:extLst>
                    <a:ext uri="{FF2B5EF4-FFF2-40B4-BE49-F238E27FC236}">
                      <a16:creationId xmlns:a16="http://schemas.microsoft.com/office/drawing/2014/main" id="{CD6F13BA-1472-E74C-8B92-E83D55BD0C41}"/>
                    </a:ext>
                  </a:extLst>
                </p:cNvPr>
                <p:cNvSpPr>
                  <a:spLocks noChangeArrowheads="1"/>
                </p:cNvSpPr>
                <p:nvPr/>
              </p:nvSpPr>
              <p:spPr bwMode="auto">
                <a:xfrm>
                  <a:off x="3064" y="1153"/>
                  <a:ext cx="16" cy="43"/>
                </a:xfrm>
                <a:prstGeom prst="ellipse">
                  <a:avLst/>
                </a:prstGeom>
                <a:solidFill>
                  <a:srgbClr val="0041D5"/>
                </a:solidFill>
                <a:ln w="12700">
                  <a:solidFill>
                    <a:srgbClr val="000000"/>
                  </a:solidFill>
                  <a:round/>
                  <a:headEnd/>
                  <a:tailEnd/>
                </a:ln>
              </p:spPr>
              <p:txBody>
                <a:bodyPr wrap="none" anchor="ctr">
                  <a:noAutofit/>
                </a:bodyPr>
                <a:lstStyle>
                  <a:lvl1pPr>
                    <a:defRPr sz="2400">
                      <a:solidFill>
                        <a:schemeClr val="tx1"/>
                      </a:solidFill>
                      <a:latin typeface="Arial" charset="0"/>
                      <a:ea typeface="ヒラギノ角ゴ Pro W3" pitchFamily="-1" charset="-128"/>
                    </a:defRPr>
                  </a:lvl1pPr>
                  <a:lvl2pPr marL="37931725" indent="-37474525">
                    <a:defRPr sz="2400">
                      <a:solidFill>
                        <a:schemeClr val="tx1"/>
                      </a:solidFill>
                      <a:latin typeface="Arial" charset="0"/>
                      <a:ea typeface="ヒラギノ角ゴ Pro W3" pitchFamily="-1" charset="-128"/>
                    </a:defRPr>
                  </a:lvl2pPr>
                  <a:lvl3pPr>
                    <a:defRPr sz="2400">
                      <a:solidFill>
                        <a:schemeClr val="tx1"/>
                      </a:solidFill>
                      <a:latin typeface="Arial" charset="0"/>
                      <a:ea typeface="ヒラギノ角ゴ Pro W3" pitchFamily="-1" charset="-128"/>
                    </a:defRPr>
                  </a:lvl3pPr>
                  <a:lvl4pPr>
                    <a:defRPr sz="2400">
                      <a:solidFill>
                        <a:schemeClr val="tx1"/>
                      </a:solidFill>
                      <a:latin typeface="Arial" charset="0"/>
                      <a:ea typeface="ヒラギノ角ゴ Pro W3" pitchFamily="-1" charset="-128"/>
                    </a:defRPr>
                  </a:lvl4pPr>
                  <a:lvl5pPr>
                    <a:defRPr sz="2400">
                      <a:solidFill>
                        <a:schemeClr val="tx1"/>
                      </a:solidFill>
                      <a:latin typeface="Arial" charset="0"/>
                      <a:ea typeface="ヒラギノ角ゴ Pro W3" pitchFamily="-1" charset="-128"/>
                    </a:defRPr>
                  </a:lvl5pPr>
                  <a:lvl6pPr marL="4572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6pPr>
                  <a:lvl7pPr marL="9144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7pPr>
                  <a:lvl8pPr marL="13716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8pPr>
                  <a:lvl9pPr marL="18288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9pPr>
                </a:lstStyle>
                <a:p>
                  <a:endParaRPr lang="en-US" altLang="en-US" sz="1200">
                    <a:latin typeface="+mn-lt"/>
                    <a:ea typeface="MS PGothic" panose="020B0600070205080204" pitchFamily="34" charset="-128"/>
                  </a:endParaRPr>
                </a:p>
              </p:txBody>
            </p:sp>
          </p:grpSp>
          <p:grpSp>
            <p:nvGrpSpPr>
              <p:cNvPr id="164" name="Group 85">
                <a:extLst>
                  <a:ext uri="{FF2B5EF4-FFF2-40B4-BE49-F238E27FC236}">
                    <a16:creationId xmlns:a16="http://schemas.microsoft.com/office/drawing/2014/main" id="{3C29BC86-65C7-584A-A167-BB0DF1E04B56}"/>
                  </a:ext>
                </a:extLst>
              </p:cNvPr>
              <p:cNvGrpSpPr>
                <a:grpSpLocks/>
              </p:cNvGrpSpPr>
              <p:nvPr/>
            </p:nvGrpSpPr>
            <p:grpSpPr bwMode="auto">
              <a:xfrm>
                <a:off x="1413" y="3227"/>
                <a:ext cx="2145" cy="69"/>
                <a:chOff x="1220" y="1187"/>
                <a:chExt cx="1877" cy="62"/>
              </a:xfrm>
            </p:grpSpPr>
            <p:grpSp>
              <p:nvGrpSpPr>
                <p:cNvPr id="211" name="Group 86">
                  <a:extLst>
                    <a:ext uri="{FF2B5EF4-FFF2-40B4-BE49-F238E27FC236}">
                      <a16:creationId xmlns:a16="http://schemas.microsoft.com/office/drawing/2014/main" id="{EC4EC88B-336C-1F40-A11C-8032D872833F}"/>
                    </a:ext>
                  </a:extLst>
                </p:cNvPr>
                <p:cNvGrpSpPr>
                  <a:grpSpLocks/>
                </p:cNvGrpSpPr>
                <p:nvPr/>
              </p:nvGrpSpPr>
              <p:grpSpPr bwMode="auto">
                <a:xfrm>
                  <a:off x="1220" y="1187"/>
                  <a:ext cx="1877" cy="62"/>
                  <a:chOff x="1220" y="1187"/>
                  <a:chExt cx="1877" cy="62"/>
                </a:xfrm>
              </p:grpSpPr>
              <p:sp>
                <p:nvSpPr>
                  <p:cNvPr id="213" name="Oval 87">
                    <a:extLst>
                      <a:ext uri="{FF2B5EF4-FFF2-40B4-BE49-F238E27FC236}">
                        <a16:creationId xmlns:a16="http://schemas.microsoft.com/office/drawing/2014/main" id="{5AADEB99-9B61-5F40-99C1-121A393D1D92}"/>
                      </a:ext>
                    </a:extLst>
                  </p:cNvPr>
                  <p:cNvSpPr>
                    <a:spLocks noChangeArrowheads="1"/>
                  </p:cNvSpPr>
                  <p:nvPr/>
                </p:nvSpPr>
                <p:spPr bwMode="auto">
                  <a:xfrm>
                    <a:off x="3069" y="1187"/>
                    <a:ext cx="28" cy="62"/>
                  </a:xfrm>
                  <a:prstGeom prst="ellipse">
                    <a:avLst/>
                  </a:prstGeom>
                  <a:solidFill>
                    <a:srgbClr val="00D564"/>
                  </a:solidFill>
                  <a:ln w="12700">
                    <a:solidFill>
                      <a:srgbClr val="000000"/>
                    </a:solidFill>
                    <a:round/>
                    <a:headEnd/>
                    <a:tailEnd/>
                  </a:ln>
                </p:spPr>
                <p:txBody>
                  <a:bodyPr wrap="none" anchor="ctr">
                    <a:noAutofit/>
                  </a:bodyPr>
                  <a:lstStyle>
                    <a:lvl1pPr>
                      <a:defRPr sz="2400">
                        <a:solidFill>
                          <a:schemeClr val="tx1"/>
                        </a:solidFill>
                        <a:latin typeface="Arial" charset="0"/>
                        <a:ea typeface="ヒラギノ角ゴ Pro W3" pitchFamily="-1" charset="-128"/>
                      </a:defRPr>
                    </a:lvl1pPr>
                    <a:lvl2pPr marL="37931725" indent="-37474525">
                      <a:defRPr sz="2400">
                        <a:solidFill>
                          <a:schemeClr val="tx1"/>
                        </a:solidFill>
                        <a:latin typeface="Arial" charset="0"/>
                        <a:ea typeface="ヒラギノ角ゴ Pro W3" pitchFamily="-1" charset="-128"/>
                      </a:defRPr>
                    </a:lvl2pPr>
                    <a:lvl3pPr>
                      <a:defRPr sz="2400">
                        <a:solidFill>
                          <a:schemeClr val="tx1"/>
                        </a:solidFill>
                        <a:latin typeface="Arial" charset="0"/>
                        <a:ea typeface="ヒラギノ角ゴ Pro W3" pitchFamily="-1" charset="-128"/>
                      </a:defRPr>
                    </a:lvl3pPr>
                    <a:lvl4pPr>
                      <a:defRPr sz="2400">
                        <a:solidFill>
                          <a:schemeClr val="tx1"/>
                        </a:solidFill>
                        <a:latin typeface="Arial" charset="0"/>
                        <a:ea typeface="ヒラギノ角ゴ Pro W3" pitchFamily="-1" charset="-128"/>
                      </a:defRPr>
                    </a:lvl4pPr>
                    <a:lvl5pPr>
                      <a:defRPr sz="2400">
                        <a:solidFill>
                          <a:schemeClr val="tx1"/>
                        </a:solidFill>
                        <a:latin typeface="Arial" charset="0"/>
                        <a:ea typeface="ヒラギノ角ゴ Pro W3" pitchFamily="-1" charset="-128"/>
                      </a:defRPr>
                    </a:lvl5pPr>
                    <a:lvl6pPr marL="4572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6pPr>
                    <a:lvl7pPr marL="9144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7pPr>
                    <a:lvl8pPr marL="13716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8pPr>
                    <a:lvl9pPr marL="18288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9pPr>
                  </a:lstStyle>
                  <a:p>
                    <a:endParaRPr lang="en-US" altLang="en-US" sz="1200">
                      <a:latin typeface="+mn-lt"/>
                      <a:ea typeface="MS PGothic" panose="020B0600070205080204" pitchFamily="34" charset="-128"/>
                    </a:endParaRPr>
                  </a:p>
                </p:txBody>
              </p:sp>
              <p:sp>
                <p:nvSpPr>
                  <p:cNvPr id="214" name="Rectangle 88">
                    <a:extLst>
                      <a:ext uri="{FF2B5EF4-FFF2-40B4-BE49-F238E27FC236}">
                        <a16:creationId xmlns:a16="http://schemas.microsoft.com/office/drawing/2014/main" id="{2CE46420-8260-8349-B3AE-22F262B32CF7}"/>
                      </a:ext>
                    </a:extLst>
                  </p:cNvPr>
                  <p:cNvSpPr>
                    <a:spLocks noChangeArrowheads="1"/>
                  </p:cNvSpPr>
                  <p:nvPr/>
                </p:nvSpPr>
                <p:spPr bwMode="auto">
                  <a:xfrm>
                    <a:off x="1237" y="1187"/>
                    <a:ext cx="1846" cy="62"/>
                  </a:xfrm>
                  <a:prstGeom prst="rect">
                    <a:avLst/>
                  </a:prstGeom>
                  <a:solidFill>
                    <a:srgbClr val="00D564"/>
                  </a:solidFill>
                  <a:ln w="12700">
                    <a:solidFill>
                      <a:srgbClr val="000000"/>
                    </a:solidFill>
                    <a:miter lim="800000"/>
                    <a:headEnd/>
                    <a:tailEnd/>
                  </a:ln>
                </p:spPr>
                <p:txBody>
                  <a:bodyPr wrap="none" anchor="ctr">
                    <a:noAutofit/>
                  </a:bodyPr>
                  <a:lstStyle>
                    <a:lvl1pPr>
                      <a:defRPr sz="2400">
                        <a:solidFill>
                          <a:schemeClr val="tx1"/>
                        </a:solidFill>
                        <a:latin typeface="Arial" charset="0"/>
                        <a:ea typeface="ヒラギノ角ゴ Pro W3" pitchFamily="-1" charset="-128"/>
                      </a:defRPr>
                    </a:lvl1pPr>
                    <a:lvl2pPr marL="37931725" indent="-37474525">
                      <a:defRPr sz="2400">
                        <a:solidFill>
                          <a:schemeClr val="tx1"/>
                        </a:solidFill>
                        <a:latin typeface="Arial" charset="0"/>
                        <a:ea typeface="ヒラギノ角ゴ Pro W3" pitchFamily="-1" charset="-128"/>
                      </a:defRPr>
                    </a:lvl2pPr>
                    <a:lvl3pPr>
                      <a:defRPr sz="2400">
                        <a:solidFill>
                          <a:schemeClr val="tx1"/>
                        </a:solidFill>
                        <a:latin typeface="Arial" charset="0"/>
                        <a:ea typeface="ヒラギノ角ゴ Pro W3" pitchFamily="-1" charset="-128"/>
                      </a:defRPr>
                    </a:lvl3pPr>
                    <a:lvl4pPr>
                      <a:defRPr sz="2400">
                        <a:solidFill>
                          <a:schemeClr val="tx1"/>
                        </a:solidFill>
                        <a:latin typeface="Arial" charset="0"/>
                        <a:ea typeface="ヒラギノ角ゴ Pro W3" pitchFamily="-1" charset="-128"/>
                      </a:defRPr>
                    </a:lvl4pPr>
                    <a:lvl5pPr>
                      <a:defRPr sz="2400">
                        <a:solidFill>
                          <a:schemeClr val="tx1"/>
                        </a:solidFill>
                        <a:latin typeface="Arial" charset="0"/>
                        <a:ea typeface="ヒラギノ角ゴ Pro W3" pitchFamily="-1" charset="-128"/>
                      </a:defRPr>
                    </a:lvl5pPr>
                    <a:lvl6pPr marL="4572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6pPr>
                    <a:lvl7pPr marL="9144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7pPr>
                    <a:lvl8pPr marL="13716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8pPr>
                    <a:lvl9pPr marL="18288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9pPr>
                  </a:lstStyle>
                  <a:p>
                    <a:endParaRPr lang="en-US" altLang="en-US" sz="1200">
                      <a:latin typeface="+mn-lt"/>
                      <a:ea typeface="MS PGothic" panose="020B0600070205080204" pitchFamily="34" charset="-128"/>
                    </a:endParaRPr>
                  </a:p>
                </p:txBody>
              </p:sp>
              <p:sp>
                <p:nvSpPr>
                  <p:cNvPr id="215" name="Oval 89">
                    <a:extLst>
                      <a:ext uri="{FF2B5EF4-FFF2-40B4-BE49-F238E27FC236}">
                        <a16:creationId xmlns:a16="http://schemas.microsoft.com/office/drawing/2014/main" id="{E1648172-22A8-634F-9EC1-B89D8FB92F60}"/>
                      </a:ext>
                    </a:extLst>
                  </p:cNvPr>
                  <p:cNvSpPr>
                    <a:spLocks noChangeArrowheads="1"/>
                  </p:cNvSpPr>
                  <p:nvPr/>
                </p:nvSpPr>
                <p:spPr bwMode="auto">
                  <a:xfrm>
                    <a:off x="1220" y="1187"/>
                    <a:ext cx="26" cy="62"/>
                  </a:xfrm>
                  <a:prstGeom prst="ellipse">
                    <a:avLst/>
                  </a:prstGeom>
                  <a:solidFill>
                    <a:srgbClr val="00D564"/>
                  </a:solidFill>
                  <a:ln w="12700">
                    <a:solidFill>
                      <a:srgbClr val="000000"/>
                    </a:solidFill>
                    <a:round/>
                    <a:headEnd/>
                    <a:tailEnd/>
                  </a:ln>
                </p:spPr>
                <p:txBody>
                  <a:bodyPr wrap="none" anchor="ctr">
                    <a:noAutofit/>
                  </a:bodyPr>
                  <a:lstStyle>
                    <a:lvl1pPr>
                      <a:defRPr sz="2400">
                        <a:solidFill>
                          <a:schemeClr val="tx1"/>
                        </a:solidFill>
                        <a:latin typeface="Arial" charset="0"/>
                        <a:ea typeface="ヒラギノ角ゴ Pro W3" pitchFamily="-1" charset="-128"/>
                      </a:defRPr>
                    </a:lvl1pPr>
                    <a:lvl2pPr marL="37931725" indent="-37474525">
                      <a:defRPr sz="2400">
                        <a:solidFill>
                          <a:schemeClr val="tx1"/>
                        </a:solidFill>
                        <a:latin typeface="Arial" charset="0"/>
                        <a:ea typeface="ヒラギノ角ゴ Pro W3" pitchFamily="-1" charset="-128"/>
                      </a:defRPr>
                    </a:lvl2pPr>
                    <a:lvl3pPr>
                      <a:defRPr sz="2400">
                        <a:solidFill>
                          <a:schemeClr val="tx1"/>
                        </a:solidFill>
                        <a:latin typeface="Arial" charset="0"/>
                        <a:ea typeface="ヒラギノ角ゴ Pro W3" pitchFamily="-1" charset="-128"/>
                      </a:defRPr>
                    </a:lvl3pPr>
                    <a:lvl4pPr>
                      <a:defRPr sz="2400">
                        <a:solidFill>
                          <a:schemeClr val="tx1"/>
                        </a:solidFill>
                        <a:latin typeface="Arial" charset="0"/>
                        <a:ea typeface="ヒラギノ角ゴ Pro W3" pitchFamily="-1" charset="-128"/>
                      </a:defRPr>
                    </a:lvl4pPr>
                    <a:lvl5pPr>
                      <a:defRPr sz="2400">
                        <a:solidFill>
                          <a:schemeClr val="tx1"/>
                        </a:solidFill>
                        <a:latin typeface="Arial" charset="0"/>
                        <a:ea typeface="ヒラギノ角ゴ Pro W3" pitchFamily="-1" charset="-128"/>
                      </a:defRPr>
                    </a:lvl5pPr>
                    <a:lvl6pPr marL="4572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6pPr>
                    <a:lvl7pPr marL="9144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7pPr>
                    <a:lvl8pPr marL="13716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8pPr>
                    <a:lvl9pPr marL="18288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9pPr>
                  </a:lstStyle>
                  <a:p>
                    <a:endParaRPr lang="en-US" altLang="en-US" sz="1200">
                      <a:latin typeface="+mn-lt"/>
                      <a:ea typeface="MS PGothic" panose="020B0600070205080204" pitchFamily="34" charset="-128"/>
                    </a:endParaRPr>
                  </a:p>
                </p:txBody>
              </p:sp>
            </p:grpSp>
            <p:sp>
              <p:nvSpPr>
                <p:cNvPr id="212" name="Oval 90">
                  <a:extLst>
                    <a:ext uri="{FF2B5EF4-FFF2-40B4-BE49-F238E27FC236}">
                      <a16:creationId xmlns:a16="http://schemas.microsoft.com/office/drawing/2014/main" id="{2D1DA4C8-D5E7-F740-8207-BE446EF23201}"/>
                    </a:ext>
                  </a:extLst>
                </p:cNvPr>
                <p:cNvSpPr>
                  <a:spLocks noChangeArrowheads="1"/>
                </p:cNvSpPr>
                <p:nvPr/>
              </p:nvSpPr>
              <p:spPr bwMode="auto">
                <a:xfrm>
                  <a:off x="3075" y="1197"/>
                  <a:ext cx="17" cy="42"/>
                </a:xfrm>
                <a:prstGeom prst="ellipse">
                  <a:avLst/>
                </a:prstGeom>
                <a:solidFill>
                  <a:srgbClr val="00D564"/>
                </a:solidFill>
                <a:ln w="12700">
                  <a:solidFill>
                    <a:srgbClr val="000000"/>
                  </a:solidFill>
                  <a:round/>
                  <a:headEnd/>
                  <a:tailEnd/>
                </a:ln>
              </p:spPr>
              <p:txBody>
                <a:bodyPr wrap="none" anchor="ctr">
                  <a:noAutofit/>
                </a:bodyPr>
                <a:lstStyle>
                  <a:lvl1pPr>
                    <a:defRPr sz="2400">
                      <a:solidFill>
                        <a:schemeClr val="tx1"/>
                      </a:solidFill>
                      <a:latin typeface="Arial" charset="0"/>
                      <a:ea typeface="ヒラギノ角ゴ Pro W3" pitchFamily="-1" charset="-128"/>
                    </a:defRPr>
                  </a:lvl1pPr>
                  <a:lvl2pPr marL="37931725" indent="-37474525">
                    <a:defRPr sz="2400">
                      <a:solidFill>
                        <a:schemeClr val="tx1"/>
                      </a:solidFill>
                      <a:latin typeface="Arial" charset="0"/>
                      <a:ea typeface="ヒラギノ角ゴ Pro W3" pitchFamily="-1" charset="-128"/>
                    </a:defRPr>
                  </a:lvl2pPr>
                  <a:lvl3pPr>
                    <a:defRPr sz="2400">
                      <a:solidFill>
                        <a:schemeClr val="tx1"/>
                      </a:solidFill>
                      <a:latin typeface="Arial" charset="0"/>
                      <a:ea typeface="ヒラギノ角ゴ Pro W3" pitchFamily="-1" charset="-128"/>
                    </a:defRPr>
                  </a:lvl3pPr>
                  <a:lvl4pPr>
                    <a:defRPr sz="2400">
                      <a:solidFill>
                        <a:schemeClr val="tx1"/>
                      </a:solidFill>
                      <a:latin typeface="Arial" charset="0"/>
                      <a:ea typeface="ヒラギノ角ゴ Pro W3" pitchFamily="-1" charset="-128"/>
                    </a:defRPr>
                  </a:lvl4pPr>
                  <a:lvl5pPr>
                    <a:defRPr sz="2400">
                      <a:solidFill>
                        <a:schemeClr val="tx1"/>
                      </a:solidFill>
                      <a:latin typeface="Arial" charset="0"/>
                      <a:ea typeface="ヒラギノ角ゴ Pro W3" pitchFamily="-1" charset="-128"/>
                    </a:defRPr>
                  </a:lvl5pPr>
                  <a:lvl6pPr marL="4572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6pPr>
                  <a:lvl7pPr marL="9144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7pPr>
                  <a:lvl8pPr marL="13716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8pPr>
                  <a:lvl9pPr marL="18288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9pPr>
                </a:lstStyle>
                <a:p>
                  <a:endParaRPr lang="en-US" altLang="en-US" sz="1200">
                    <a:latin typeface="+mn-lt"/>
                    <a:ea typeface="MS PGothic" panose="020B0600070205080204" pitchFamily="34" charset="-128"/>
                  </a:endParaRPr>
                </a:p>
              </p:txBody>
            </p:sp>
          </p:grpSp>
          <p:grpSp>
            <p:nvGrpSpPr>
              <p:cNvPr id="165" name="Group 91">
                <a:extLst>
                  <a:ext uri="{FF2B5EF4-FFF2-40B4-BE49-F238E27FC236}">
                    <a16:creationId xmlns:a16="http://schemas.microsoft.com/office/drawing/2014/main" id="{037EF41F-AF54-1548-AE11-647A4FE7CA9E}"/>
                  </a:ext>
                </a:extLst>
              </p:cNvPr>
              <p:cNvGrpSpPr>
                <a:grpSpLocks/>
              </p:cNvGrpSpPr>
              <p:nvPr/>
            </p:nvGrpSpPr>
            <p:grpSpPr bwMode="auto">
              <a:xfrm>
                <a:off x="1407" y="3257"/>
                <a:ext cx="2089" cy="69"/>
                <a:chOff x="1242" y="1214"/>
                <a:chExt cx="1880" cy="61"/>
              </a:xfrm>
            </p:grpSpPr>
            <p:grpSp>
              <p:nvGrpSpPr>
                <p:cNvPr id="206" name="Group 92">
                  <a:extLst>
                    <a:ext uri="{FF2B5EF4-FFF2-40B4-BE49-F238E27FC236}">
                      <a16:creationId xmlns:a16="http://schemas.microsoft.com/office/drawing/2014/main" id="{9B7255B1-D272-E24A-904C-5A04FC7C4BE1}"/>
                    </a:ext>
                  </a:extLst>
                </p:cNvPr>
                <p:cNvGrpSpPr>
                  <a:grpSpLocks/>
                </p:cNvGrpSpPr>
                <p:nvPr/>
              </p:nvGrpSpPr>
              <p:grpSpPr bwMode="auto">
                <a:xfrm>
                  <a:off x="1242" y="1214"/>
                  <a:ext cx="1880" cy="61"/>
                  <a:chOff x="1242" y="1214"/>
                  <a:chExt cx="1880" cy="61"/>
                </a:xfrm>
              </p:grpSpPr>
              <p:sp>
                <p:nvSpPr>
                  <p:cNvPr id="208" name="Oval 93">
                    <a:extLst>
                      <a:ext uri="{FF2B5EF4-FFF2-40B4-BE49-F238E27FC236}">
                        <a16:creationId xmlns:a16="http://schemas.microsoft.com/office/drawing/2014/main" id="{596EC727-CCF1-6F4B-87CD-AC336E9C1CAC}"/>
                      </a:ext>
                    </a:extLst>
                  </p:cNvPr>
                  <p:cNvSpPr>
                    <a:spLocks noChangeArrowheads="1"/>
                  </p:cNvSpPr>
                  <p:nvPr/>
                </p:nvSpPr>
                <p:spPr bwMode="auto">
                  <a:xfrm>
                    <a:off x="3095" y="1214"/>
                    <a:ext cx="27" cy="61"/>
                  </a:xfrm>
                  <a:prstGeom prst="ellipse">
                    <a:avLst/>
                  </a:prstGeom>
                  <a:solidFill>
                    <a:srgbClr val="FFD255"/>
                  </a:solidFill>
                  <a:ln w="12700">
                    <a:solidFill>
                      <a:srgbClr val="000000"/>
                    </a:solidFill>
                    <a:round/>
                    <a:headEnd/>
                    <a:tailEnd/>
                  </a:ln>
                </p:spPr>
                <p:txBody>
                  <a:bodyPr wrap="none" anchor="ctr">
                    <a:noAutofit/>
                  </a:bodyPr>
                  <a:lstStyle>
                    <a:lvl1pPr>
                      <a:defRPr sz="2400">
                        <a:solidFill>
                          <a:schemeClr val="tx1"/>
                        </a:solidFill>
                        <a:latin typeface="Arial" charset="0"/>
                        <a:ea typeface="ヒラギノ角ゴ Pro W3" pitchFamily="-1" charset="-128"/>
                      </a:defRPr>
                    </a:lvl1pPr>
                    <a:lvl2pPr marL="37931725" indent="-37474525">
                      <a:defRPr sz="2400">
                        <a:solidFill>
                          <a:schemeClr val="tx1"/>
                        </a:solidFill>
                        <a:latin typeface="Arial" charset="0"/>
                        <a:ea typeface="ヒラギノ角ゴ Pro W3" pitchFamily="-1" charset="-128"/>
                      </a:defRPr>
                    </a:lvl2pPr>
                    <a:lvl3pPr>
                      <a:defRPr sz="2400">
                        <a:solidFill>
                          <a:schemeClr val="tx1"/>
                        </a:solidFill>
                        <a:latin typeface="Arial" charset="0"/>
                        <a:ea typeface="ヒラギノ角ゴ Pro W3" pitchFamily="-1" charset="-128"/>
                      </a:defRPr>
                    </a:lvl3pPr>
                    <a:lvl4pPr>
                      <a:defRPr sz="2400">
                        <a:solidFill>
                          <a:schemeClr val="tx1"/>
                        </a:solidFill>
                        <a:latin typeface="Arial" charset="0"/>
                        <a:ea typeface="ヒラギノ角ゴ Pro W3" pitchFamily="-1" charset="-128"/>
                      </a:defRPr>
                    </a:lvl4pPr>
                    <a:lvl5pPr>
                      <a:defRPr sz="2400">
                        <a:solidFill>
                          <a:schemeClr val="tx1"/>
                        </a:solidFill>
                        <a:latin typeface="Arial" charset="0"/>
                        <a:ea typeface="ヒラギノ角ゴ Pro W3" pitchFamily="-1" charset="-128"/>
                      </a:defRPr>
                    </a:lvl5pPr>
                    <a:lvl6pPr marL="4572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6pPr>
                    <a:lvl7pPr marL="9144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7pPr>
                    <a:lvl8pPr marL="13716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8pPr>
                    <a:lvl9pPr marL="18288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9pPr>
                  </a:lstStyle>
                  <a:p>
                    <a:endParaRPr lang="en-US" altLang="en-US" sz="1200">
                      <a:latin typeface="+mn-lt"/>
                      <a:ea typeface="MS PGothic" panose="020B0600070205080204" pitchFamily="34" charset="-128"/>
                    </a:endParaRPr>
                  </a:p>
                </p:txBody>
              </p:sp>
              <p:sp>
                <p:nvSpPr>
                  <p:cNvPr id="209" name="Rectangle 94">
                    <a:extLst>
                      <a:ext uri="{FF2B5EF4-FFF2-40B4-BE49-F238E27FC236}">
                        <a16:creationId xmlns:a16="http://schemas.microsoft.com/office/drawing/2014/main" id="{B2C886F3-C120-9640-AF48-B7293AC77A30}"/>
                      </a:ext>
                    </a:extLst>
                  </p:cNvPr>
                  <p:cNvSpPr>
                    <a:spLocks noChangeArrowheads="1"/>
                  </p:cNvSpPr>
                  <p:nvPr/>
                </p:nvSpPr>
                <p:spPr bwMode="auto">
                  <a:xfrm>
                    <a:off x="1263" y="1214"/>
                    <a:ext cx="1846" cy="61"/>
                  </a:xfrm>
                  <a:prstGeom prst="rect">
                    <a:avLst/>
                  </a:prstGeom>
                  <a:solidFill>
                    <a:schemeClr val="accent5"/>
                  </a:solidFill>
                  <a:ln w="12700">
                    <a:solidFill>
                      <a:srgbClr val="000000"/>
                    </a:solidFill>
                    <a:miter lim="800000"/>
                    <a:headEnd/>
                    <a:tailEnd/>
                  </a:ln>
                </p:spPr>
                <p:txBody>
                  <a:bodyPr wrap="none" anchor="ctr">
                    <a:noAutofit/>
                  </a:bodyPr>
                  <a:lstStyle>
                    <a:lvl1pPr>
                      <a:defRPr sz="2400">
                        <a:solidFill>
                          <a:schemeClr val="tx1"/>
                        </a:solidFill>
                        <a:latin typeface="Arial" charset="0"/>
                        <a:ea typeface="ヒラギノ角ゴ Pro W3" pitchFamily="-1" charset="-128"/>
                      </a:defRPr>
                    </a:lvl1pPr>
                    <a:lvl2pPr marL="37931725" indent="-37474525">
                      <a:defRPr sz="2400">
                        <a:solidFill>
                          <a:schemeClr val="tx1"/>
                        </a:solidFill>
                        <a:latin typeface="Arial" charset="0"/>
                        <a:ea typeface="ヒラギノ角ゴ Pro W3" pitchFamily="-1" charset="-128"/>
                      </a:defRPr>
                    </a:lvl2pPr>
                    <a:lvl3pPr>
                      <a:defRPr sz="2400">
                        <a:solidFill>
                          <a:schemeClr val="tx1"/>
                        </a:solidFill>
                        <a:latin typeface="Arial" charset="0"/>
                        <a:ea typeface="ヒラギノ角ゴ Pro W3" pitchFamily="-1" charset="-128"/>
                      </a:defRPr>
                    </a:lvl3pPr>
                    <a:lvl4pPr>
                      <a:defRPr sz="2400">
                        <a:solidFill>
                          <a:schemeClr val="tx1"/>
                        </a:solidFill>
                        <a:latin typeface="Arial" charset="0"/>
                        <a:ea typeface="ヒラギノ角ゴ Pro W3" pitchFamily="-1" charset="-128"/>
                      </a:defRPr>
                    </a:lvl4pPr>
                    <a:lvl5pPr>
                      <a:defRPr sz="2400">
                        <a:solidFill>
                          <a:schemeClr val="tx1"/>
                        </a:solidFill>
                        <a:latin typeface="Arial" charset="0"/>
                        <a:ea typeface="ヒラギノ角ゴ Pro W3" pitchFamily="-1" charset="-128"/>
                      </a:defRPr>
                    </a:lvl5pPr>
                    <a:lvl6pPr marL="4572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6pPr>
                    <a:lvl7pPr marL="9144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7pPr>
                    <a:lvl8pPr marL="13716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8pPr>
                    <a:lvl9pPr marL="18288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9pPr>
                  </a:lstStyle>
                  <a:p>
                    <a:endParaRPr lang="en-US" altLang="en-US" sz="1200">
                      <a:latin typeface="+mn-lt"/>
                      <a:ea typeface="MS PGothic" panose="020B0600070205080204" pitchFamily="34" charset="-128"/>
                    </a:endParaRPr>
                  </a:p>
                </p:txBody>
              </p:sp>
              <p:sp>
                <p:nvSpPr>
                  <p:cNvPr id="210" name="Oval 95">
                    <a:extLst>
                      <a:ext uri="{FF2B5EF4-FFF2-40B4-BE49-F238E27FC236}">
                        <a16:creationId xmlns:a16="http://schemas.microsoft.com/office/drawing/2014/main" id="{8FD63786-D284-5545-A926-3A29D796C5E2}"/>
                      </a:ext>
                    </a:extLst>
                  </p:cNvPr>
                  <p:cNvSpPr>
                    <a:spLocks noChangeArrowheads="1"/>
                  </p:cNvSpPr>
                  <p:nvPr/>
                </p:nvSpPr>
                <p:spPr bwMode="auto">
                  <a:xfrm>
                    <a:off x="1242" y="1214"/>
                    <a:ext cx="26" cy="61"/>
                  </a:xfrm>
                  <a:prstGeom prst="ellipse">
                    <a:avLst/>
                  </a:prstGeom>
                  <a:solidFill>
                    <a:srgbClr val="D39B00"/>
                  </a:solidFill>
                  <a:ln w="12700">
                    <a:solidFill>
                      <a:srgbClr val="000000"/>
                    </a:solidFill>
                    <a:round/>
                    <a:headEnd/>
                    <a:tailEnd/>
                  </a:ln>
                </p:spPr>
                <p:txBody>
                  <a:bodyPr wrap="none" anchor="ctr">
                    <a:noAutofit/>
                  </a:bodyPr>
                  <a:lstStyle>
                    <a:lvl1pPr>
                      <a:defRPr sz="2400">
                        <a:solidFill>
                          <a:schemeClr val="tx1"/>
                        </a:solidFill>
                        <a:latin typeface="Arial" charset="0"/>
                        <a:ea typeface="ヒラギノ角ゴ Pro W3" pitchFamily="-1" charset="-128"/>
                      </a:defRPr>
                    </a:lvl1pPr>
                    <a:lvl2pPr marL="37931725" indent="-37474525">
                      <a:defRPr sz="2400">
                        <a:solidFill>
                          <a:schemeClr val="tx1"/>
                        </a:solidFill>
                        <a:latin typeface="Arial" charset="0"/>
                        <a:ea typeface="ヒラギノ角ゴ Pro W3" pitchFamily="-1" charset="-128"/>
                      </a:defRPr>
                    </a:lvl2pPr>
                    <a:lvl3pPr>
                      <a:defRPr sz="2400">
                        <a:solidFill>
                          <a:schemeClr val="tx1"/>
                        </a:solidFill>
                        <a:latin typeface="Arial" charset="0"/>
                        <a:ea typeface="ヒラギノ角ゴ Pro W3" pitchFamily="-1" charset="-128"/>
                      </a:defRPr>
                    </a:lvl3pPr>
                    <a:lvl4pPr>
                      <a:defRPr sz="2400">
                        <a:solidFill>
                          <a:schemeClr val="tx1"/>
                        </a:solidFill>
                        <a:latin typeface="Arial" charset="0"/>
                        <a:ea typeface="ヒラギノ角ゴ Pro W3" pitchFamily="-1" charset="-128"/>
                      </a:defRPr>
                    </a:lvl4pPr>
                    <a:lvl5pPr>
                      <a:defRPr sz="2400">
                        <a:solidFill>
                          <a:schemeClr val="tx1"/>
                        </a:solidFill>
                        <a:latin typeface="Arial" charset="0"/>
                        <a:ea typeface="ヒラギノ角ゴ Pro W3" pitchFamily="-1" charset="-128"/>
                      </a:defRPr>
                    </a:lvl5pPr>
                    <a:lvl6pPr marL="4572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6pPr>
                    <a:lvl7pPr marL="9144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7pPr>
                    <a:lvl8pPr marL="13716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8pPr>
                    <a:lvl9pPr marL="18288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9pPr>
                  </a:lstStyle>
                  <a:p>
                    <a:endParaRPr lang="en-US" altLang="en-US" sz="1200">
                      <a:latin typeface="+mn-lt"/>
                      <a:ea typeface="MS PGothic" panose="020B0600070205080204" pitchFamily="34" charset="-128"/>
                    </a:endParaRPr>
                  </a:p>
                </p:txBody>
              </p:sp>
            </p:grpSp>
            <p:sp>
              <p:nvSpPr>
                <p:cNvPr id="207" name="Oval 96">
                  <a:extLst>
                    <a:ext uri="{FF2B5EF4-FFF2-40B4-BE49-F238E27FC236}">
                      <a16:creationId xmlns:a16="http://schemas.microsoft.com/office/drawing/2014/main" id="{691A1156-291D-DF42-A218-62C5F8840A5F}"/>
                    </a:ext>
                  </a:extLst>
                </p:cNvPr>
                <p:cNvSpPr>
                  <a:spLocks noChangeArrowheads="1"/>
                </p:cNvSpPr>
                <p:nvPr/>
              </p:nvSpPr>
              <p:spPr bwMode="auto">
                <a:xfrm>
                  <a:off x="3097" y="1219"/>
                  <a:ext cx="24" cy="51"/>
                </a:xfrm>
                <a:prstGeom prst="ellipse">
                  <a:avLst/>
                </a:prstGeom>
                <a:solidFill>
                  <a:srgbClr val="FFD255"/>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noAutofit/>
                </a:bodyPr>
                <a:lstStyle>
                  <a:lvl1pPr>
                    <a:defRPr sz="2400">
                      <a:solidFill>
                        <a:schemeClr val="tx1"/>
                      </a:solidFill>
                      <a:latin typeface="Arial" charset="0"/>
                      <a:ea typeface="ヒラギノ角ゴ Pro W3" pitchFamily="-1" charset="-128"/>
                    </a:defRPr>
                  </a:lvl1pPr>
                  <a:lvl2pPr marL="37931725" indent="-37474525">
                    <a:defRPr sz="2400">
                      <a:solidFill>
                        <a:schemeClr val="tx1"/>
                      </a:solidFill>
                      <a:latin typeface="Arial" charset="0"/>
                      <a:ea typeface="ヒラギノ角ゴ Pro W3" pitchFamily="-1" charset="-128"/>
                    </a:defRPr>
                  </a:lvl2pPr>
                  <a:lvl3pPr>
                    <a:defRPr sz="2400">
                      <a:solidFill>
                        <a:schemeClr val="tx1"/>
                      </a:solidFill>
                      <a:latin typeface="Arial" charset="0"/>
                      <a:ea typeface="ヒラギノ角ゴ Pro W3" pitchFamily="-1" charset="-128"/>
                    </a:defRPr>
                  </a:lvl3pPr>
                  <a:lvl4pPr>
                    <a:defRPr sz="2400">
                      <a:solidFill>
                        <a:schemeClr val="tx1"/>
                      </a:solidFill>
                      <a:latin typeface="Arial" charset="0"/>
                      <a:ea typeface="ヒラギノ角ゴ Pro W3" pitchFamily="-1" charset="-128"/>
                    </a:defRPr>
                  </a:lvl4pPr>
                  <a:lvl5pPr>
                    <a:defRPr sz="2400">
                      <a:solidFill>
                        <a:schemeClr val="tx1"/>
                      </a:solidFill>
                      <a:latin typeface="Arial" charset="0"/>
                      <a:ea typeface="ヒラギノ角ゴ Pro W3" pitchFamily="-1" charset="-128"/>
                    </a:defRPr>
                  </a:lvl5pPr>
                  <a:lvl6pPr marL="4572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6pPr>
                  <a:lvl7pPr marL="9144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7pPr>
                  <a:lvl8pPr marL="13716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8pPr>
                  <a:lvl9pPr marL="18288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9pPr>
                </a:lstStyle>
                <a:p>
                  <a:endParaRPr lang="en-US" altLang="en-US" sz="1200">
                    <a:latin typeface="+mn-lt"/>
                    <a:ea typeface="MS PGothic" panose="020B0600070205080204" pitchFamily="34" charset="-128"/>
                  </a:endParaRPr>
                </a:p>
              </p:txBody>
            </p:sp>
          </p:grpSp>
          <p:grpSp>
            <p:nvGrpSpPr>
              <p:cNvPr id="166" name="Group 97">
                <a:extLst>
                  <a:ext uri="{FF2B5EF4-FFF2-40B4-BE49-F238E27FC236}">
                    <a16:creationId xmlns:a16="http://schemas.microsoft.com/office/drawing/2014/main" id="{1D521CB1-0051-E346-86F9-4297C9B26A61}"/>
                  </a:ext>
                </a:extLst>
              </p:cNvPr>
              <p:cNvGrpSpPr>
                <a:grpSpLocks/>
              </p:cNvGrpSpPr>
              <p:nvPr/>
            </p:nvGrpSpPr>
            <p:grpSpPr bwMode="auto">
              <a:xfrm>
                <a:off x="1427" y="3313"/>
                <a:ext cx="2094" cy="70"/>
                <a:chOff x="1256" y="1264"/>
                <a:chExt cx="1877" cy="62"/>
              </a:xfrm>
            </p:grpSpPr>
            <p:grpSp>
              <p:nvGrpSpPr>
                <p:cNvPr id="201" name="Group 98">
                  <a:extLst>
                    <a:ext uri="{FF2B5EF4-FFF2-40B4-BE49-F238E27FC236}">
                      <a16:creationId xmlns:a16="http://schemas.microsoft.com/office/drawing/2014/main" id="{7ADA3487-7E85-FD4F-BB54-08CA8742D546}"/>
                    </a:ext>
                  </a:extLst>
                </p:cNvPr>
                <p:cNvGrpSpPr>
                  <a:grpSpLocks/>
                </p:cNvGrpSpPr>
                <p:nvPr/>
              </p:nvGrpSpPr>
              <p:grpSpPr bwMode="auto">
                <a:xfrm>
                  <a:off x="1256" y="1264"/>
                  <a:ext cx="1877" cy="62"/>
                  <a:chOff x="1256" y="1264"/>
                  <a:chExt cx="1877" cy="62"/>
                </a:xfrm>
              </p:grpSpPr>
              <p:sp>
                <p:nvSpPr>
                  <p:cNvPr id="203" name="Oval 99">
                    <a:extLst>
                      <a:ext uri="{FF2B5EF4-FFF2-40B4-BE49-F238E27FC236}">
                        <a16:creationId xmlns:a16="http://schemas.microsoft.com/office/drawing/2014/main" id="{6AE1A08D-96A8-1D42-B60E-01DBBD5BD11F}"/>
                      </a:ext>
                    </a:extLst>
                  </p:cNvPr>
                  <p:cNvSpPr>
                    <a:spLocks noChangeArrowheads="1"/>
                  </p:cNvSpPr>
                  <p:nvPr/>
                </p:nvSpPr>
                <p:spPr bwMode="auto">
                  <a:xfrm>
                    <a:off x="3107" y="1264"/>
                    <a:ext cx="26" cy="62"/>
                  </a:xfrm>
                  <a:prstGeom prst="ellipse">
                    <a:avLst/>
                  </a:prstGeom>
                  <a:solidFill>
                    <a:srgbClr val="FFD255"/>
                  </a:solidFill>
                  <a:ln w="12700">
                    <a:solidFill>
                      <a:srgbClr val="000000"/>
                    </a:solidFill>
                    <a:round/>
                    <a:headEnd/>
                    <a:tailEnd/>
                  </a:ln>
                </p:spPr>
                <p:txBody>
                  <a:bodyPr wrap="none" anchor="ctr">
                    <a:noAutofit/>
                  </a:bodyPr>
                  <a:lstStyle>
                    <a:lvl1pPr>
                      <a:defRPr sz="2400">
                        <a:solidFill>
                          <a:schemeClr val="tx1"/>
                        </a:solidFill>
                        <a:latin typeface="Arial" charset="0"/>
                        <a:ea typeface="ヒラギノ角ゴ Pro W3" pitchFamily="-1" charset="-128"/>
                      </a:defRPr>
                    </a:lvl1pPr>
                    <a:lvl2pPr marL="37931725" indent="-37474525">
                      <a:defRPr sz="2400">
                        <a:solidFill>
                          <a:schemeClr val="tx1"/>
                        </a:solidFill>
                        <a:latin typeface="Arial" charset="0"/>
                        <a:ea typeface="ヒラギノ角ゴ Pro W3" pitchFamily="-1" charset="-128"/>
                      </a:defRPr>
                    </a:lvl2pPr>
                    <a:lvl3pPr>
                      <a:defRPr sz="2400">
                        <a:solidFill>
                          <a:schemeClr val="tx1"/>
                        </a:solidFill>
                        <a:latin typeface="Arial" charset="0"/>
                        <a:ea typeface="ヒラギノ角ゴ Pro W3" pitchFamily="-1" charset="-128"/>
                      </a:defRPr>
                    </a:lvl3pPr>
                    <a:lvl4pPr>
                      <a:defRPr sz="2400">
                        <a:solidFill>
                          <a:schemeClr val="tx1"/>
                        </a:solidFill>
                        <a:latin typeface="Arial" charset="0"/>
                        <a:ea typeface="ヒラギノ角ゴ Pro W3" pitchFamily="-1" charset="-128"/>
                      </a:defRPr>
                    </a:lvl4pPr>
                    <a:lvl5pPr>
                      <a:defRPr sz="2400">
                        <a:solidFill>
                          <a:schemeClr val="tx1"/>
                        </a:solidFill>
                        <a:latin typeface="Arial" charset="0"/>
                        <a:ea typeface="ヒラギノ角ゴ Pro W3" pitchFamily="-1" charset="-128"/>
                      </a:defRPr>
                    </a:lvl5pPr>
                    <a:lvl6pPr marL="4572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6pPr>
                    <a:lvl7pPr marL="9144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7pPr>
                    <a:lvl8pPr marL="13716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8pPr>
                    <a:lvl9pPr marL="18288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9pPr>
                  </a:lstStyle>
                  <a:p>
                    <a:endParaRPr lang="en-US" altLang="en-US" sz="1200">
                      <a:latin typeface="+mn-lt"/>
                      <a:ea typeface="MS PGothic" panose="020B0600070205080204" pitchFamily="34" charset="-128"/>
                    </a:endParaRPr>
                  </a:p>
                </p:txBody>
              </p:sp>
              <p:sp>
                <p:nvSpPr>
                  <p:cNvPr id="204" name="Rectangle 100">
                    <a:extLst>
                      <a:ext uri="{FF2B5EF4-FFF2-40B4-BE49-F238E27FC236}">
                        <a16:creationId xmlns:a16="http://schemas.microsoft.com/office/drawing/2014/main" id="{33D3B51B-7191-214E-9A00-8A4C06E74D92}"/>
                      </a:ext>
                    </a:extLst>
                  </p:cNvPr>
                  <p:cNvSpPr>
                    <a:spLocks noChangeArrowheads="1"/>
                  </p:cNvSpPr>
                  <p:nvPr/>
                </p:nvSpPr>
                <p:spPr bwMode="auto">
                  <a:xfrm>
                    <a:off x="1274" y="1264"/>
                    <a:ext cx="1847" cy="62"/>
                  </a:xfrm>
                  <a:prstGeom prst="rect">
                    <a:avLst/>
                  </a:prstGeom>
                  <a:solidFill>
                    <a:schemeClr val="accent5"/>
                  </a:solidFill>
                  <a:ln w="12700">
                    <a:solidFill>
                      <a:srgbClr val="000000"/>
                    </a:solidFill>
                    <a:miter lim="800000"/>
                    <a:headEnd/>
                    <a:tailEnd/>
                  </a:ln>
                </p:spPr>
                <p:txBody>
                  <a:bodyPr wrap="none" anchor="ctr">
                    <a:noAutofit/>
                  </a:bodyPr>
                  <a:lstStyle>
                    <a:lvl1pPr>
                      <a:defRPr sz="2400">
                        <a:solidFill>
                          <a:schemeClr val="tx1"/>
                        </a:solidFill>
                        <a:latin typeface="Arial" charset="0"/>
                        <a:ea typeface="ヒラギノ角ゴ Pro W3" pitchFamily="-1" charset="-128"/>
                      </a:defRPr>
                    </a:lvl1pPr>
                    <a:lvl2pPr marL="37931725" indent="-37474525">
                      <a:defRPr sz="2400">
                        <a:solidFill>
                          <a:schemeClr val="tx1"/>
                        </a:solidFill>
                        <a:latin typeface="Arial" charset="0"/>
                        <a:ea typeface="ヒラギノ角ゴ Pro W3" pitchFamily="-1" charset="-128"/>
                      </a:defRPr>
                    </a:lvl2pPr>
                    <a:lvl3pPr>
                      <a:defRPr sz="2400">
                        <a:solidFill>
                          <a:schemeClr val="tx1"/>
                        </a:solidFill>
                        <a:latin typeface="Arial" charset="0"/>
                        <a:ea typeface="ヒラギノ角ゴ Pro W3" pitchFamily="-1" charset="-128"/>
                      </a:defRPr>
                    </a:lvl3pPr>
                    <a:lvl4pPr>
                      <a:defRPr sz="2400">
                        <a:solidFill>
                          <a:schemeClr val="tx1"/>
                        </a:solidFill>
                        <a:latin typeface="Arial" charset="0"/>
                        <a:ea typeface="ヒラギノ角ゴ Pro W3" pitchFamily="-1" charset="-128"/>
                      </a:defRPr>
                    </a:lvl4pPr>
                    <a:lvl5pPr>
                      <a:defRPr sz="2400">
                        <a:solidFill>
                          <a:schemeClr val="tx1"/>
                        </a:solidFill>
                        <a:latin typeface="Arial" charset="0"/>
                        <a:ea typeface="ヒラギノ角ゴ Pro W3" pitchFamily="-1" charset="-128"/>
                      </a:defRPr>
                    </a:lvl5pPr>
                    <a:lvl6pPr marL="4572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6pPr>
                    <a:lvl7pPr marL="9144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7pPr>
                    <a:lvl8pPr marL="13716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8pPr>
                    <a:lvl9pPr marL="18288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9pPr>
                  </a:lstStyle>
                  <a:p>
                    <a:endParaRPr lang="en-US" altLang="en-US" sz="1200">
                      <a:latin typeface="+mn-lt"/>
                      <a:ea typeface="MS PGothic" panose="020B0600070205080204" pitchFamily="34" charset="-128"/>
                    </a:endParaRPr>
                  </a:p>
                </p:txBody>
              </p:sp>
              <p:sp>
                <p:nvSpPr>
                  <p:cNvPr id="205" name="Oval 101">
                    <a:extLst>
                      <a:ext uri="{FF2B5EF4-FFF2-40B4-BE49-F238E27FC236}">
                        <a16:creationId xmlns:a16="http://schemas.microsoft.com/office/drawing/2014/main" id="{76E9098F-A569-5D45-86D1-912C00313F1D}"/>
                      </a:ext>
                    </a:extLst>
                  </p:cNvPr>
                  <p:cNvSpPr>
                    <a:spLocks noChangeArrowheads="1"/>
                  </p:cNvSpPr>
                  <p:nvPr/>
                </p:nvSpPr>
                <p:spPr bwMode="auto">
                  <a:xfrm>
                    <a:off x="1256" y="1264"/>
                    <a:ext cx="28" cy="62"/>
                  </a:xfrm>
                  <a:prstGeom prst="ellipse">
                    <a:avLst/>
                  </a:prstGeom>
                  <a:solidFill>
                    <a:srgbClr val="D39B00"/>
                  </a:solidFill>
                  <a:ln w="12700">
                    <a:solidFill>
                      <a:srgbClr val="000000"/>
                    </a:solidFill>
                    <a:round/>
                    <a:headEnd/>
                    <a:tailEnd/>
                  </a:ln>
                </p:spPr>
                <p:txBody>
                  <a:bodyPr wrap="none" anchor="ctr">
                    <a:noAutofit/>
                  </a:bodyPr>
                  <a:lstStyle>
                    <a:lvl1pPr>
                      <a:defRPr sz="2400">
                        <a:solidFill>
                          <a:schemeClr val="tx1"/>
                        </a:solidFill>
                        <a:latin typeface="Arial" charset="0"/>
                        <a:ea typeface="ヒラギノ角ゴ Pro W3" pitchFamily="-1" charset="-128"/>
                      </a:defRPr>
                    </a:lvl1pPr>
                    <a:lvl2pPr marL="37931725" indent="-37474525">
                      <a:defRPr sz="2400">
                        <a:solidFill>
                          <a:schemeClr val="tx1"/>
                        </a:solidFill>
                        <a:latin typeface="Arial" charset="0"/>
                        <a:ea typeface="ヒラギノ角ゴ Pro W3" pitchFamily="-1" charset="-128"/>
                      </a:defRPr>
                    </a:lvl2pPr>
                    <a:lvl3pPr>
                      <a:defRPr sz="2400">
                        <a:solidFill>
                          <a:schemeClr val="tx1"/>
                        </a:solidFill>
                        <a:latin typeface="Arial" charset="0"/>
                        <a:ea typeface="ヒラギノ角ゴ Pro W3" pitchFamily="-1" charset="-128"/>
                      </a:defRPr>
                    </a:lvl3pPr>
                    <a:lvl4pPr>
                      <a:defRPr sz="2400">
                        <a:solidFill>
                          <a:schemeClr val="tx1"/>
                        </a:solidFill>
                        <a:latin typeface="Arial" charset="0"/>
                        <a:ea typeface="ヒラギノ角ゴ Pro W3" pitchFamily="-1" charset="-128"/>
                      </a:defRPr>
                    </a:lvl4pPr>
                    <a:lvl5pPr>
                      <a:defRPr sz="2400">
                        <a:solidFill>
                          <a:schemeClr val="tx1"/>
                        </a:solidFill>
                        <a:latin typeface="Arial" charset="0"/>
                        <a:ea typeface="ヒラギノ角ゴ Pro W3" pitchFamily="-1" charset="-128"/>
                      </a:defRPr>
                    </a:lvl5pPr>
                    <a:lvl6pPr marL="4572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6pPr>
                    <a:lvl7pPr marL="9144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7pPr>
                    <a:lvl8pPr marL="13716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8pPr>
                    <a:lvl9pPr marL="18288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9pPr>
                  </a:lstStyle>
                  <a:p>
                    <a:endParaRPr lang="en-US" altLang="en-US" sz="1200">
                      <a:latin typeface="+mn-lt"/>
                      <a:ea typeface="MS PGothic" panose="020B0600070205080204" pitchFamily="34" charset="-128"/>
                    </a:endParaRPr>
                  </a:p>
                </p:txBody>
              </p:sp>
            </p:grpSp>
            <p:sp>
              <p:nvSpPr>
                <p:cNvPr id="202" name="Oval 102">
                  <a:extLst>
                    <a:ext uri="{FF2B5EF4-FFF2-40B4-BE49-F238E27FC236}">
                      <a16:creationId xmlns:a16="http://schemas.microsoft.com/office/drawing/2014/main" id="{5CA9364D-EC14-F44C-8280-2C6FABC580EE}"/>
                    </a:ext>
                  </a:extLst>
                </p:cNvPr>
                <p:cNvSpPr>
                  <a:spLocks noChangeArrowheads="1"/>
                </p:cNvSpPr>
                <p:nvPr/>
              </p:nvSpPr>
              <p:spPr bwMode="auto">
                <a:xfrm>
                  <a:off x="3108" y="1270"/>
                  <a:ext cx="24" cy="50"/>
                </a:xfrm>
                <a:prstGeom prst="ellipse">
                  <a:avLst/>
                </a:prstGeom>
                <a:solidFill>
                  <a:srgbClr val="FFD255"/>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noAutofit/>
                </a:bodyPr>
                <a:lstStyle>
                  <a:lvl1pPr>
                    <a:defRPr sz="2400">
                      <a:solidFill>
                        <a:schemeClr val="tx1"/>
                      </a:solidFill>
                      <a:latin typeface="Arial" charset="0"/>
                      <a:ea typeface="ヒラギノ角ゴ Pro W3" pitchFamily="-1" charset="-128"/>
                    </a:defRPr>
                  </a:lvl1pPr>
                  <a:lvl2pPr marL="37931725" indent="-37474525">
                    <a:defRPr sz="2400">
                      <a:solidFill>
                        <a:schemeClr val="tx1"/>
                      </a:solidFill>
                      <a:latin typeface="Arial" charset="0"/>
                      <a:ea typeface="ヒラギノ角ゴ Pro W3" pitchFamily="-1" charset="-128"/>
                    </a:defRPr>
                  </a:lvl2pPr>
                  <a:lvl3pPr>
                    <a:defRPr sz="2400">
                      <a:solidFill>
                        <a:schemeClr val="tx1"/>
                      </a:solidFill>
                      <a:latin typeface="Arial" charset="0"/>
                      <a:ea typeface="ヒラギノ角ゴ Pro W3" pitchFamily="-1" charset="-128"/>
                    </a:defRPr>
                  </a:lvl3pPr>
                  <a:lvl4pPr>
                    <a:defRPr sz="2400">
                      <a:solidFill>
                        <a:schemeClr val="tx1"/>
                      </a:solidFill>
                      <a:latin typeface="Arial" charset="0"/>
                      <a:ea typeface="ヒラギノ角ゴ Pro W3" pitchFamily="-1" charset="-128"/>
                    </a:defRPr>
                  </a:lvl4pPr>
                  <a:lvl5pPr>
                    <a:defRPr sz="2400">
                      <a:solidFill>
                        <a:schemeClr val="tx1"/>
                      </a:solidFill>
                      <a:latin typeface="Arial" charset="0"/>
                      <a:ea typeface="ヒラギノ角ゴ Pro W3" pitchFamily="-1" charset="-128"/>
                    </a:defRPr>
                  </a:lvl5pPr>
                  <a:lvl6pPr marL="4572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6pPr>
                  <a:lvl7pPr marL="9144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7pPr>
                  <a:lvl8pPr marL="13716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8pPr>
                  <a:lvl9pPr marL="18288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9pPr>
                </a:lstStyle>
                <a:p>
                  <a:endParaRPr lang="en-US" altLang="en-US" sz="1200">
                    <a:latin typeface="+mn-lt"/>
                    <a:ea typeface="MS PGothic" panose="020B0600070205080204" pitchFamily="34" charset="-128"/>
                  </a:endParaRPr>
                </a:p>
              </p:txBody>
            </p:sp>
          </p:grpSp>
          <p:sp>
            <p:nvSpPr>
              <p:cNvPr id="167" name="Oval 103">
                <a:extLst>
                  <a:ext uri="{FF2B5EF4-FFF2-40B4-BE49-F238E27FC236}">
                    <a16:creationId xmlns:a16="http://schemas.microsoft.com/office/drawing/2014/main" id="{AAF65590-7C08-9A4C-8DCF-D782503F5CB3}"/>
                  </a:ext>
                </a:extLst>
              </p:cNvPr>
              <p:cNvSpPr>
                <a:spLocks noChangeArrowheads="1"/>
              </p:cNvSpPr>
              <p:nvPr/>
            </p:nvSpPr>
            <p:spPr bwMode="auto">
              <a:xfrm>
                <a:off x="3547" y="3356"/>
                <a:ext cx="29" cy="71"/>
              </a:xfrm>
              <a:prstGeom prst="ellipse">
                <a:avLst/>
              </a:prstGeom>
              <a:solidFill>
                <a:srgbClr val="FFD255"/>
              </a:solidFill>
              <a:ln w="12700">
                <a:solidFill>
                  <a:srgbClr val="000000"/>
                </a:solidFill>
                <a:round/>
                <a:headEnd/>
                <a:tailEnd/>
              </a:ln>
            </p:spPr>
            <p:txBody>
              <a:bodyPr wrap="none" anchor="ctr">
                <a:noAutofit/>
              </a:bodyPr>
              <a:lstStyle>
                <a:lvl1pPr>
                  <a:defRPr sz="2400">
                    <a:solidFill>
                      <a:schemeClr val="tx1"/>
                    </a:solidFill>
                    <a:latin typeface="Arial" charset="0"/>
                    <a:ea typeface="ヒラギノ角ゴ Pro W3" pitchFamily="-1" charset="-128"/>
                  </a:defRPr>
                </a:lvl1pPr>
                <a:lvl2pPr marL="37931725" indent="-37474525">
                  <a:defRPr sz="2400">
                    <a:solidFill>
                      <a:schemeClr val="tx1"/>
                    </a:solidFill>
                    <a:latin typeface="Arial" charset="0"/>
                    <a:ea typeface="ヒラギノ角ゴ Pro W3" pitchFamily="-1" charset="-128"/>
                  </a:defRPr>
                </a:lvl2pPr>
                <a:lvl3pPr>
                  <a:defRPr sz="2400">
                    <a:solidFill>
                      <a:schemeClr val="tx1"/>
                    </a:solidFill>
                    <a:latin typeface="Arial" charset="0"/>
                    <a:ea typeface="ヒラギノ角ゴ Pro W3" pitchFamily="-1" charset="-128"/>
                  </a:defRPr>
                </a:lvl3pPr>
                <a:lvl4pPr>
                  <a:defRPr sz="2400">
                    <a:solidFill>
                      <a:schemeClr val="tx1"/>
                    </a:solidFill>
                    <a:latin typeface="Arial" charset="0"/>
                    <a:ea typeface="ヒラギノ角ゴ Pro W3" pitchFamily="-1" charset="-128"/>
                  </a:defRPr>
                </a:lvl4pPr>
                <a:lvl5pPr>
                  <a:defRPr sz="2400">
                    <a:solidFill>
                      <a:schemeClr val="tx1"/>
                    </a:solidFill>
                    <a:latin typeface="Arial" charset="0"/>
                    <a:ea typeface="ヒラギノ角ゴ Pro W3" pitchFamily="-1" charset="-128"/>
                  </a:defRPr>
                </a:lvl5pPr>
                <a:lvl6pPr marL="4572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6pPr>
                <a:lvl7pPr marL="9144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7pPr>
                <a:lvl8pPr marL="13716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8pPr>
                <a:lvl9pPr marL="18288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9pPr>
              </a:lstStyle>
              <a:p>
                <a:endParaRPr lang="en-US" altLang="en-US" sz="1200">
                  <a:latin typeface="+mn-lt"/>
                  <a:ea typeface="MS PGothic" panose="020B0600070205080204" pitchFamily="34" charset="-128"/>
                </a:endParaRPr>
              </a:p>
            </p:txBody>
          </p:sp>
          <p:sp>
            <p:nvSpPr>
              <p:cNvPr id="168" name="Rectangle 104">
                <a:extLst>
                  <a:ext uri="{FF2B5EF4-FFF2-40B4-BE49-F238E27FC236}">
                    <a16:creationId xmlns:a16="http://schemas.microsoft.com/office/drawing/2014/main" id="{1C998CE9-8664-B843-92FF-CEC9DE7B8464}"/>
                  </a:ext>
                </a:extLst>
              </p:cNvPr>
              <p:cNvSpPr>
                <a:spLocks noChangeArrowheads="1"/>
              </p:cNvSpPr>
              <p:nvPr/>
            </p:nvSpPr>
            <p:spPr bwMode="auto">
              <a:xfrm>
                <a:off x="1484" y="3356"/>
                <a:ext cx="2077" cy="71"/>
              </a:xfrm>
              <a:prstGeom prst="rect">
                <a:avLst/>
              </a:prstGeom>
              <a:solidFill>
                <a:schemeClr val="accent2"/>
              </a:solidFill>
              <a:ln w="12700">
                <a:solidFill>
                  <a:srgbClr val="000000"/>
                </a:solidFill>
                <a:miter lim="800000"/>
                <a:headEnd/>
                <a:tailEnd/>
              </a:ln>
            </p:spPr>
            <p:txBody>
              <a:bodyPr wrap="none" anchor="ctr">
                <a:noAutofit/>
              </a:bodyPr>
              <a:lstStyle>
                <a:lvl1pPr>
                  <a:defRPr sz="2400">
                    <a:solidFill>
                      <a:schemeClr val="tx1"/>
                    </a:solidFill>
                    <a:latin typeface="Arial" charset="0"/>
                    <a:ea typeface="ヒラギノ角ゴ Pro W3" pitchFamily="-1" charset="-128"/>
                  </a:defRPr>
                </a:lvl1pPr>
                <a:lvl2pPr marL="37931725" indent="-37474525">
                  <a:defRPr sz="2400">
                    <a:solidFill>
                      <a:schemeClr val="tx1"/>
                    </a:solidFill>
                    <a:latin typeface="Arial" charset="0"/>
                    <a:ea typeface="ヒラギノ角ゴ Pro W3" pitchFamily="-1" charset="-128"/>
                  </a:defRPr>
                </a:lvl2pPr>
                <a:lvl3pPr>
                  <a:defRPr sz="2400">
                    <a:solidFill>
                      <a:schemeClr val="tx1"/>
                    </a:solidFill>
                    <a:latin typeface="Arial" charset="0"/>
                    <a:ea typeface="ヒラギノ角ゴ Pro W3" pitchFamily="-1" charset="-128"/>
                  </a:defRPr>
                </a:lvl3pPr>
                <a:lvl4pPr>
                  <a:defRPr sz="2400">
                    <a:solidFill>
                      <a:schemeClr val="tx1"/>
                    </a:solidFill>
                    <a:latin typeface="Arial" charset="0"/>
                    <a:ea typeface="ヒラギノ角ゴ Pro W3" pitchFamily="-1" charset="-128"/>
                  </a:defRPr>
                </a:lvl4pPr>
                <a:lvl5pPr>
                  <a:defRPr sz="2400">
                    <a:solidFill>
                      <a:schemeClr val="tx1"/>
                    </a:solidFill>
                    <a:latin typeface="Arial" charset="0"/>
                    <a:ea typeface="ヒラギノ角ゴ Pro W3" pitchFamily="-1" charset="-128"/>
                  </a:defRPr>
                </a:lvl5pPr>
                <a:lvl6pPr marL="4572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6pPr>
                <a:lvl7pPr marL="9144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7pPr>
                <a:lvl8pPr marL="13716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8pPr>
                <a:lvl9pPr marL="18288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9pPr>
              </a:lstStyle>
              <a:p>
                <a:endParaRPr lang="en-US" altLang="en-US" sz="1200">
                  <a:latin typeface="+mn-lt"/>
                  <a:ea typeface="MS PGothic" panose="020B0600070205080204" pitchFamily="34" charset="-128"/>
                </a:endParaRPr>
              </a:p>
            </p:txBody>
          </p:sp>
          <p:sp>
            <p:nvSpPr>
              <p:cNvPr id="169" name="Oval 105">
                <a:extLst>
                  <a:ext uri="{FF2B5EF4-FFF2-40B4-BE49-F238E27FC236}">
                    <a16:creationId xmlns:a16="http://schemas.microsoft.com/office/drawing/2014/main" id="{87784E98-8EB0-8248-BBE5-21D8E9716452}"/>
                  </a:ext>
                </a:extLst>
              </p:cNvPr>
              <p:cNvSpPr>
                <a:spLocks noChangeArrowheads="1"/>
              </p:cNvSpPr>
              <p:nvPr/>
            </p:nvSpPr>
            <p:spPr bwMode="auto">
              <a:xfrm>
                <a:off x="1464" y="3356"/>
                <a:ext cx="30" cy="71"/>
              </a:xfrm>
              <a:prstGeom prst="ellipse">
                <a:avLst/>
              </a:prstGeom>
              <a:solidFill>
                <a:schemeClr val="accent2">
                  <a:lumMod val="75000"/>
                </a:schemeClr>
              </a:solidFill>
              <a:ln w="12700">
                <a:solidFill>
                  <a:srgbClr val="000000"/>
                </a:solidFill>
                <a:round/>
                <a:headEnd/>
                <a:tailEnd/>
              </a:ln>
            </p:spPr>
            <p:txBody>
              <a:bodyPr wrap="none" anchor="ctr">
                <a:noAutofit/>
              </a:bodyPr>
              <a:lstStyle>
                <a:lvl1pPr>
                  <a:defRPr sz="2400">
                    <a:solidFill>
                      <a:schemeClr val="tx1"/>
                    </a:solidFill>
                    <a:latin typeface="Arial" charset="0"/>
                    <a:ea typeface="ヒラギノ角ゴ Pro W3" pitchFamily="-1" charset="-128"/>
                  </a:defRPr>
                </a:lvl1pPr>
                <a:lvl2pPr marL="37931725" indent="-37474525">
                  <a:defRPr sz="2400">
                    <a:solidFill>
                      <a:schemeClr val="tx1"/>
                    </a:solidFill>
                    <a:latin typeface="Arial" charset="0"/>
                    <a:ea typeface="ヒラギノ角ゴ Pro W3" pitchFamily="-1" charset="-128"/>
                  </a:defRPr>
                </a:lvl2pPr>
                <a:lvl3pPr>
                  <a:defRPr sz="2400">
                    <a:solidFill>
                      <a:schemeClr val="tx1"/>
                    </a:solidFill>
                    <a:latin typeface="Arial" charset="0"/>
                    <a:ea typeface="ヒラギノ角ゴ Pro W3" pitchFamily="-1" charset="-128"/>
                  </a:defRPr>
                </a:lvl3pPr>
                <a:lvl4pPr>
                  <a:defRPr sz="2400">
                    <a:solidFill>
                      <a:schemeClr val="tx1"/>
                    </a:solidFill>
                    <a:latin typeface="Arial" charset="0"/>
                    <a:ea typeface="ヒラギノ角ゴ Pro W3" pitchFamily="-1" charset="-128"/>
                  </a:defRPr>
                </a:lvl4pPr>
                <a:lvl5pPr>
                  <a:defRPr sz="2400">
                    <a:solidFill>
                      <a:schemeClr val="tx1"/>
                    </a:solidFill>
                    <a:latin typeface="Arial" charset="0"/>
                    <a:ea typeface="ヒラギノ角ゴ Pro W3" pitchFamily="-1" charset="-128"/>
                  </a:defRPr>
                </a:lvl5pPr>
                <a:lvl6pPr marL="4572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6pPr>
                <a:lvl7pPr marL="9144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7pPr>
                <a:lvl8pPr marL="13716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8pPr>
                <a:lvl9pPr marL="18288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9pPr>
              </a:lstStyle>
              <a:p>
                <a:endParaRPr lang="en-US" altLang="en-US" sz="1200">
                  <a:latin typeface="+mn-lt"/>
                  <a:ea typeface="MS PGothic" panose="020B0600070205080204" pitchFamily="34" charset="-128"/>
                </a:endParaRPr>
              </a:p>
            </p:txBody>
          </p:sp>
          <p:sp>
            <p:nvSpPr>
              <p:cNvPr id="170" name="Oval 106">
                <a:extLst>
                  <a:ext uri="{FF2B5EF4-FFF2-40B4-BE49-F238E27FC236}">
                    <a16:creationId xmlns:a16="http://schemas.microsoft.com/office/drawing/2014/main" id="{D4391738-05DB-0D41-9E01-4EF7EDD5F530}"/>
                  </a:ext>
                </a:extLst>
              </p:cNvPr>
              <p:cNvSpPr>
                <a:spLocks noChangeArrowheads="1"/>
              </p:cNvSpPr>
              <p:nvPr/>
            </p:nvSpPr>
            <p:spPr bwMode="auto">
              <a:xfrm>
                <a:off x="3548" y="3363"/>
                <a:ext cx="26" cy="57"/>
              </a:xfrm>
              <a:prstGeom prst="ellipse">
                <a:avLst/>
              </a:prstGeom>
              <a:solidFill>
                <a:srgbClr val="00FF78"/>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noAutofit/>
              </a:bodyPr>
              <a:lstStyle>
                <a:lvl1pPr>
                  <a:defRPr sz="2400">
                    <a:solidFill>
                      <a:schemeClr val="tx1"/>
                    </a:solidFill>
                    <a:latin typeface="Arial" charset="0"/>
                    <a:ea typeface="ヒラギノ角ゴ Pro W3" pitchFamily="-1" charset="-128"/>
                  </a:defRPr>
                </a:lvl1pPr>
                <a:lvl2pPr marL="37931725" indent="-37474525">
                  <a:defRPr sz="2400">
                    <a:solidFill>
                      <a:schemeClr val="tx1"/>
                    </a:solidFill>
                    <a:latin typeface="Arial" charset="0"/>
                    <a:ea typeface="ヒラギノ角ゴ Pro W3" pitchFamily="-1" charset="-128"/>
                  </a:defRPr>
                </a:lvl2pPr>
                <a:lvl3pPr>
                  <a:defRPr sz="2400">
                    <a:solidFill>
                      <a:schemeClr val="tx1"/>
                    </a:solidFill>
                    <a:latin typeface="Arial" charset="0"/>
                    <a:ea typeface="ヒラギノ角ゴ Pro W3" pitchFamily="-1" charset="-128"/>
                  </a:defRPr>
                </a:lvl3pPr>
                <a:lvl4pPr>
                  <a:defRPr sz="2400">
                    <a:solidFill>
                      <a:schemeClr val="tx1"/>
                    </a:solidFill>
                    <a:latin typeface="Arial" charset="0"/>
                    <a:ea typeface="ヒラギノ角ゴ Pro W3" pitchFamily="-1" charset="-128"/>
                  </a:defRPr>
                </a:lvl4pPr>
                <a:lvl5pPr>
                  <a:defRPr sz="2400">
                    <a:solidFill>
                      <a:schemeClr val="tx1"/>
                    </a:solidFill>
                    <a:latin typeface="Arial" charset="0"/>
                    <a:ea typeface="ヒラギノ角ゴ Pro W3" pitchFamily="-1" charset="-128"/>
                  </a:defRPr>
                </a:lvl5pPr>
                <a:lvl6pPr marL="4572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6pPr>
                <a:lvl7pPr marL="9144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7pPr>
                <a:lvl8pPr marL="13716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8pPr>
                <a:lvl9pPr marL="18288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9pPr>
              </a:lstStyle>
              <a:p>
                <a:endParaRPr lang="en-US" altLang="en-US" sz="1200">
                  <a:latin typeface="+mn-lt"/>
                  <a:ea typeface="MS PGothic" panose="020B0600070205080204" pitchFamily="34" charset="-128"/>
                </a:endParaRPr>
              </a:p>
            </p:txBody>
          </p:sp>
          <p:grpSp>
            <p:nvGrpSpPr>
              <p:cNvPr id="171" name="Group 107">
                <a:extLst>
                  <a:ext uri="{FF2B5EF4-FFF2-40B4-BE49-F238E27FC236}">
                    <a16:creationId xmlns:a16="http://schemas.microsoft.com/office/drawing/2014/main" id="{4634D616-6190-2445-91C0-37989E55400E}"/>
                  </a:ext>
                </a:extLst>
              </p:cNvPr>
              <p:cNvGrpSpPr>
                <a:grpSpLocks/>
              </p:cNvGrpSpPr>
              <p:nvPr/>
            </p:nvGrpSpPr>
            <p:grpSpPr bwMode="auto">
              <a:xfrm>
                <a:off x="1401" y="3163"/>
                <a:ext cx="2085" cy="68"/>
                <a:chOff x="1237" y="1130"/>
                <a:chExt cx="1876" cy="61"/>
              </a:xfrm>
            </p:grpSpPr>
            <p:grpSp>
              <p:nvGrpSpPr>
                <p:cNvPr id="196" name="Group 108">
                  <a:extLst>
                    <a:ext uri="{FF2B5EF4-FFF2-40B4-BE49-F238E27FC236}">
                      <a16:creationId xmlns:a16="http://schemas.microsoft.com/office/drawing/2014/main" id="{40AA6DC0-3173-A844-8594-FB0D33F74A97}"/>
                    </a:ext>
                  </a:extLst>
                </p:cNvPr>
                <p:cNvGrpSpPr>
                  <a:grpSpLocks/>
                </p:cNvGrpSpPr>
                <p:nvPr/>
              </p:nvGrpSpPr>
              <p:grpSpPr bwMode="auto">
                <a:xfrm>
                  <a:off x="1237" y="1130"/>
                  <a:ext cx="1876" cy="61"/>
                  <a:chOff x="1237" y="1130"/>
                  <a:chExt cx="1876" cy="61"/>
                </a:xfrm>
              </p:grpSpPr>
              <p:sp>
                <p:nvSpPr>
                  <p:cNvPr id="198" name="Oval 109">
                    <a:extLst>
                      <a:ext uri="{FF2B5EF4-FFF2-40B4-BE49-F238E27FC236}">
                        <a16:creationId xmlns:a16="http://schemas.microsoft.com/office/drawing/2014/main" id="{AECB194A-2197-4C4A-AF12-561F80CC8D46}"/>
                      </a:ext>
                    </a:extLst>
                  </p:cNvPr>
                  <p:cNvSpPr>
                    <a:spLocks noChangeArrowheads="1"/>
                  </p:cNvSpPr>
                  <p:nvPr/>
                </p:nvSpPr>
                <p:spPr bwMode="auto">
                  <a:xfrm>
                    <a:off x="3086" y="1130"/>
                    <a:ext cx="27" cy="61"/>
                  </a:xfrm>
                  <a:prstGeom prst="ellipse">
                    <a:avLst/>
                  </a:prstGeom>
                  <a:solidFill>
                    <a:srgbClr val="FFD255"/>
                  </a:solidFill>
                  <a:ln w="12700">
                    <a:solidFill>
                      <a:srgbClr val="000000"/>
                    </a:solidFill>
                    <a:round/>
                    <a:headEnd/>
                    <a:tailEnd/>
                  </a:ln>
                </p:spPr>
                <p:txBody>
                  <a:bodyPr wrap="none" anchor="ctr">
                    <a:noAutofit/>
                  </a:bodyPr>
                  <a:lstStyle>
                    <a:lvl1pPr>
                      <a:defRPr sz="2400">
                        <a:solidFill>
                          <a:schemeClr val="tx1"/>
                        </a:solidFill>
                        <a:latin typeface="Arial" charset="0"/>
                        <a:ea typeface="ヒラギノ角ゴ Pro W3" pitchFamily="-1" charset="-128"/>
                      </a:defRPr>
                    </a:lvl1pPr>
                    <a:lvl2pPr marL="37931725" indent="-37474525">
                      <a:defRPr sz="2400">
                        <a:solidFill>
                          <a:schemeClr val="tx1"/>
                        </a:solidFill>
                        <a:latin typeface="Arial" charset="0"/>
                        <a:ea typeface="ヒラギノ角ゴ Pro W3" pitchFamily="-1" charset="-128"/>
                      </a:defRPr>
                    </a:lvl2pPr>
                    <a:lvl3pPr>
                      <a:defRPr sz="2400">
                        <a:solidFill>
                          <a:schemeClr val="tx1"/>
                        </a:solidFill>
                        <a:latin typeface="Arial" charset="0"/>
                        <a:ea typeface="ヒラギノ角ゴ Pro W3" pitchFamily="-1" charset="-128"/>
                      </a:defRPr>
                    </a:lvl3pPr>
                    <a:lvl4pPr>
                      <a:defRPr sz="2400">
                        <a:solidFill>
                          <a:schemeClr val="tx1"/>
                        </a:solidFill>
                        <a:latin typeface="Arial" charset="0"/>
                        <a:ea typeface="ヒラギノ角ゴ Pro W3" pitchFamily="-1" charset="-128"/>
                      </a:defRPr>
                    </a:lvl4pPr>
                    <a:lvl5pPr>
                      <a:defRPr sz="2400">
                        <a:solidFill>
                          <a:schemeClr val="tx1"/>
                        </a:solidFill>
                        <a:latin typeface="Arial" charset="0"/>
                        <a:ea typeface="ヒラギノ角ゴ Pro W3" pitchFamily="-1" charset="-128"/>
                      </a:defRPr>
                    </a:lvl5pPr>
                    <a:lvl6pPr marL="4572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6pPr>
                    <a:lvl7pPr marL="9144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7pPr>
                    <a:lvl8pPr marL="13716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8pPr>
                    <a:lvl9pPr marL="18288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9pPr>
                  </a:lstStyle>
                  <a:p>
                    <a:endParaRPr lang="en-US" altLang="en-US" sz="1200">
                      <a:latin typeface="+mn-lt"/>
                      <a:ea typeface="MS PGothic" panose="020B0600070205080204" pitchFamily="34" charset="-128"/>
                    </a:endParaRPr>
                  </a:p>
                </p:txBody>
              </p:sp>
              <p:sp>
                <p:nvSpPr>
                  <p:cNvPr id="199" name="Rectangle 110">
                    <a:extLst>
                      <a:ext uri="{FF2B5EF4-FFF2-40B4-BE49-F238E27FC236}">
                        <a16:creationId xmlns:a16="http://schemas.microsoft.com/office/drawing/2014/main" id="{347652D4-457A-A148-91B6-22BDB7CC612E}"/>
                      </a:ext>
                    </a:extLst>
                  </p:cNvPr>
                  <p:cNvSpPr>
                    <a:spLocks noChangeArrowheads="1"/>
                  </p:cNvSpPr>
                  <p:nvPr/>
                </p:nvSpPr>
                <p:spPr bwMode="auto">
                  <a:xfrm>
                    <a:off x="1254" y="1130"/>
                    <a:ext cx="1846" cy="61"/>
                  </a:xfrm>
                  <a:prstGeom prst="rect">
                    <a:avLst/>
                  </a:prstGeom>
                  <a:solidFill>
                    <a:schemeClr val="accent5"/>
                  </a:solidFill>
                  <a:ln w="12700">
                    <a:solidFill>
                      <a:srgbClr val="000000"/>
                    </a:solidFill>
                    <a:miter lim="800000"/>
                    <a:headEnd/>
                    <a:tailEnd/>
                  </a:ln>
                </p:spPr>
                <p:txBody>
                  <a:bodyPr wrap="none" anchor="ctr">
                    <a:noAutofit/>
                  </a:bodyPr>
                  <a:lstStyle>
                    <a:lvl1pPr>
                      <a:defRPr sz="2400">
                        <a:solidFill>
                          <a:schemeClr val="tx1"/>
                        </a:solidFill>
                        <a:latin typeface="Arial" charset="0"/>
                        <a:ea typeface="ヒラギノ角ゴ Pro W3" pitchFamily="-1" charset="-128"/>
                      </a:defRPr>
                    </a:lvl1pPr>
                    <a:lvl2pPr marL="37931725" indent="-37474525">
                      <a:defRPr sz="2400">
                        <a:solidFill>
                          <a:schemeClr val="tx1"/>
                        </a:solidFill>
                        <a:latin typeface="Arial" charset="0"/>
                        <a:ea typeface="ヒラギノ角ゴ Pro W3" pitchFamily="-1" charset="-128"/>
                      </a:defRPr>
                    </a:lvl2pPr>
                    <a:lvl3pPr>
                      <a:defRPr sz="2400">
                        <a:solidFill>
                          <a:schemeClr val="tx1"/>
                        </a:solidFill>
                        <a:latin typeface="Arial" charset="0"/>
                        <a:ea typeface="ヒラギノ角ゴ Pro W3" pitchFamily="-1" charset="-128"/>
                      </a:defRPr>
                    </a:lvl3pPr>
                    <a:lvl4pPr>
                      <a:defRPr sz="2400">
                        <a:solidFill>
                          <a:schemeClr val="tx1"/>
                        </a:solidFill>
                        <a:latin typeface="Arial" charset="0"/>
                        <a:ea typeface="ヒラギノ角ゴ Pro W3" pitchFamily="-1" charset="-128"/>
                      </a:defRPr>
                    </a:lvl4pPr>
                    <a:lvl5pPr>
                      <a:defRPr sz="2400">
                        <a:solidFill>
                          <a:schemeClr val="tx1"/>
                        </a:solidFill>
                        <a:latin typeface="Arial" charset="0"/>
                        <a:ea typeface="ヒラギノ角ゴ Pro W3" pitchFamily="-1" charset="-128"/>
                      </a:defRPr>
                    </a:lvl5pPr>
                    <a:lvl6pPr marL="4572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6pPr>
                    <a:lvl7pPr marL="9144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7pPr>
                    <a:lvl8pPr marL="13716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8pPr>
                    <a:lvl9pPr marL="18288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9pPr>
                  </a:lstStyle>
                  <a:p>
                    <a:endParaRPr lang="en-US" altLang="en-US" sz="1200">
                      <a:latin typeface="+mn-lt"/>
                      <a:ea typeface="MS PGothic" panose="020B0600070205080204" pitchFamily="34" charset="-128"/>
                    </a:endParaRPr>
                  </a:p>
                </p:txBody>
              </p:sp>
              <p:sp>
                <p:nvSpPr>
                  <p:cNvPr id="200" name="Oval 111">
                    <a:extLst>
                      <a:ext uri="{FF2B5EF4-FFF2-40B4-BE49-F238E27FC236}">
                        <a16:creationId xmlns:a16="http://schemas.microsoft.com/office/drawing/2014/main" id="{FF6680A0-6C03-4344-8398-015D59AAE827}"/>
                      </a:ext>
                    </a:extLst>
                  </p:cNvPr>
                  <p:cNvSpPr>
                    <a:spLocks noChangeArrowheads="1"/>
                  </p:cNvSpPr>
                  <p:nvPr/>
                </p:nvSpPr>
                <p:spPr bwMode="auto">
                  <a:xfrm>
                    <a:off x="1237" y="1130"/>
                    <a:ext cx="27" cy="61"/>
                  </a:xfrm>
                  <a:prstGeom prst="ellipse">
                    <a:avLst/>
                  </a:prstGeom>
                  <a:solidFill>
                    <a:srgbClr val="D39B00"/>
                  </a:solidFill>
                  <a:ln w="12700">
                    <a:solidFill>
                      <a:srgbClr val="000000"/>
                    </a:solidFill>
                    <a:round/>
                    <a:headEnd/>
                    <a:tailEnd/>
                  </a:ln>
                </p:spPr>
                <p:txBody>
                  <a:bodyPr wrap="none" anchor="ctr">
                    <a:noAutofit/>
                  </a:bodyPr>
                  <a:lstStyle>
                    <a:lvl1pPr>
                      <a:defRPr sz="2400">
                        <a:solidFill>
                          <a:schemeClr val="tx1"/>
                        </a:solidFill>
                        <a:latin typeface="Arial" charset="0"/>
                        <a:ea typeface="ヒラギノ角ゴ Pro W3" pitchFamily="-1" charset="-128"/>
                      </a:defRPr>
                    </a:lvl1pPr>
                    <a:lvl2pPr marL="37931725" indent="-37474525">
                      <a:defRPr sz="2400">
                        <a:solidFill>
                          <a:schemeClr val="tx1"/>
                        </a:solidFill>
                        <a:latin typeface="Arial" charset="0"/>
                        <a:ea typeface="ヒラギノ角ゴ Pro W3" pitchFamily="-1" charset="-128"/>
                      </a:defRPr>
                    </a:lvl2pPr>
                    <a:lvl3pPr>
                      <a:defRPr sz="2400">
                        <a:solidFill>
                          <a:schemeClr val="tx1"/>
                        </a:solidFill>
                        <a:latin typeface="Arial" charset="0"/>
                        <a:ea typeface="ヒラギノ角ゴ Pro W3" pitchFamily="-1" charset="-128"/>
                      </a:defRPr>
                    </a:lvl3pPr>
                    <a:lvl4pPr>
                      <a:defRPr sz="2400">
                        <a:solidFill>
                          <a:schemeClr val="tx1"/>
                        </a:solidFill>
                        <a:latin typeface="Arial" charset="0"/>
                        <a:ea typeface="ヒラギノ角ゴ Pro W3" pitchFamily="-1" charset="-128"/>
                      </a:defRPr>
                    </a:lvl4pPr>
                    <a:lvl5pPr>
                      <a:defRPr sz="2400">
                        <a:solidFill>
                          <a:schemeClr val="tx1"/>
                        </a:solidFill>
                        <a:latin typeface="Arial" charset="0"/>
                        <a:ea typeface="ヒラギノ角ゴ Pro W3" pitchFamily="-1" charset="-128"/>
                      </a:defRPr>
                    </a:lvl5pPr>
                    <a:lvl6pPr marL="4572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6pPr>
                    <a:lvl7pPr marL="9144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7pPr>
                    <a:lvl8pPr marL="13716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8pPr>
                    <a:lvl9pPr marL="18288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9pPr>
                  </a:lstStyle>
                  <a:p>
                    <a:endParaRPr lang="en-US" altLang="en-US" sz="1200">
                      <a:latin typeface="+mn-lt"/>
                      <a:ea typeface="MS PGothic" panose="020B0600070205080204" pitchFamily="34" charset="-128"/>
                    </a:endParaRPr>
                  </a:p>
                </p:txBody>
              </p:sp>
            </p:grpSp>
            <p:sp>
              <p:nvSpPr>
                <p:cNvPr id="197" name="Oval 112">
                  <a:extLst>
                    <a:ext uri="{FF2B5EF4-FFF2-40B4-BE49-F238E27FC236}">
                      <a16:creationId xmlns:a16="http://schemas.microsoft.com/office/drawing/2014/main" id="{D61B9BAB-DAA3-AA46-98EF-1A1606E66328}"/>
                    </a:ext>
                  </a:extLst>
                </p:cNvPr>
                <p:cNvSpPr>
                  <a:spLocks noChangeArrowheads="1"/>
                </p:cNvSpPr>
                <p:nvPr/>
              </p:nvSpPr>
              <p:spPr bwMode="auto">
                <a:xfrm>
                  <a:off x="3088" y="1134"/>
                  <a:ext cx="24" cy="52"/>
                </a:xfrm>
                <a:prstGeom prst="ellipse">
                  <a:avLst/>
                </a:prstGeom>
                <a:solidFill>
                  <a:srgbClr val="FFD255"/>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noAutofit/>
                </a:bodyPr>
                <a:lstStyle>
                  <a:lvl1pPr>
                    <a:defRPr sz="2400">
                      <a:solidFill>
                        <a:schemeClr val="tx1"/>
                      </a:solidFill>
                      <a:latin typeface="Arial" charset="0"/>
                      <a:ea typeface="ヒラギノ角ゴ Pro W3" pitchFamily="-1" charset="-128"/>
                    </a:defRPr>
                  </a:lvl1pPr>
                  <a:lvl2pPr marL="37931725" indent="-37474525">
                    <a:defRPr sz="2400">
                      <a:solidFill>
                        <a:schemeClr val="tx1"/>
                      </a:solidFill>
                      <a:latin typeface="Arial" charset="0"/>
                      <a:ea typeface="ヒラギノ角ゴ Pro W3" pitchFamily="-1" charset="-128"/>
                    </a:defRPr>
                  </a:lvl2pPr>
                  <a:lvl3pPr>
                    <a:defRPr sz="2400">
                      <a:solidFill>
                        <a:schemeClr val="tx1"/>
                      </a:solidFill>
                      <a:latin typeface="Arial" charset="0"/>
                      <a:ea typeface="ヒラギノ角ゴ Pro W3" pitchFamily="-1" charset="-128"/>
                    </a:defRPr>
                  </a:lvl3pPr>
                  <a:lvl4pPr>
                    <a:defRPr sz="2400">
                      <a:solidFill>
                        <a:schemeClr val="tx1"/>
                      </a:solidFill>
                      <a:latin typeface="Arial" charset="0"/>
                      <a:ea typeface="ヒラギノ角ゴ Pro W3" pitchFamily="-1" charset="-128"/>
                    </a:defRPr>
                  </a:lvl4pPr>
                  <a:lvl5pPr>
                    <a:defRPr sz="2400">
                      <a:solidFill>
                        <a:schemeClr val="tx1"/>
                      </a:solidFill>
                      <a:latin typeface="Arial" charset="0"/>
                      <a:ea typeface="ヒラギノ角ゴ Pro W3" pitchFamily="-1" charset="-128"/>
                    </a:defRPr>
                  </a:lvl5pPr>
                  <a:lvl6pPr marL="4572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6pPr>
                  <a:lvl7pPr marL="9144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7pPr>
                  <a:lvl8pPr marL="13716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8pPr>
                  <a:lvl9pPr marL="18288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9pPr>
                </a:lstStyle>
                <a:p>
                  <a:endParaRPr lang="en-US" altLang="en-US" sz="1200">
                    <a:latin typeface="+mn-lt"/>
                    <a:ea typeface="MS PGothic" panose="020B0600070205080204" pitchFamily="34" charset="-128"/>
                  </a:endParaRPr>
                </a:p>
              </p:txBody>
            </p:sp>
          </p:grpSp>
          <p:sp>
            <p:nvSpPr>
              <p:cNvPr id="172" name="Oval 113">
                <a:extLst>
                  <a:ext uri="{FF2B5EF4-FFF2-40B4-BE49-F238E27FC236}">
                    <a16:creationId xmlns:a16="http://schemas.microsoft.com/office/drawing/2014/main" id="{0CEDCA2C-4692-644C-9CFD-28506723C133}"/>
                  </a:ext>
                </a:extLst>
              </p:cNvPr>
              <p:cNvSpPr>
                <a:spLocks noChangeArrowheads="1"/>
              </p:cNvSpPr>
              <p:nvPr/>
            </p:nvSpPr>
            <p:spPr bwMode="auto">
              <a:xfrm>
                <a:off x="3508" y="3198"/>
                <a:ext cx="31" cy="69"/>
              </a:xfrm>
              <a:prstGeom prst="ellipse">
                <a:avLst/>
              </a:prstGeom>
              <a:solidFill>
                <a:srgbClr val="00FF78"/>
              </a:solidFill>
              <a:ln w="12700">
                <a:solidFill>
                  <a:srgbClr val="000000"/>
                </a:solidFill>
                <a:round/>
                <a:headEnd/>
                <a:tailEnd/>
              </a:ln>
            </p:spPr>
            <p:txBody>
              <a:bodyPr wrap="none" anchor="ctr">
                <a:noAutofit/>
              </a:bodyPr>
              <a:lstStyle>
                <a:lvl1pPr>
                  <a:defRPr sz="2400">
                    <a:solidFill>
                      <a:schemeClr val="tx1"/>
                    </a:solidFill>
                    <a:latin typeface="Arial" charset="0"/>
                    <a:ea typeface="ヒラギノ角ゴ Pro W3" pitchFamily="-1" charset="-128"/>
                  </a:defRPr>
                </a:lvl1pPr>
                <a:lvl2pPr marL="37931725" indent="-37474525">
                  <a:defRPr sz="2400">
                    <a:solidFill>
                      <a:schemeClr val="tx1"/>
                    </a:solidFill>
                    <a:latin typeface="Arial" charset="0"/>
                    <a:ea typeface="ヒラギノ角ゴ Pro W3" pitchFamily="-1" charset="-128"/>
                  </a:defRPr>
                </a:lvl2pPr>
                <a:lvl3pPr>
                  <a:defRPr sz="2400">
                    <a:solidFill>
                      <a:schemeClr val="tx1"/>
                    </a:solidFill>
                    <a:latin typeface="Arial" charset="0"/>
                    <a:ea typeface="ヒラギノ角ゴ Pro W3" pitchFamily="-1" charset="-128"/>
                  </a:defRPr>
                </a:lvl3pPr>
                <a:lvl4pPr>
                  <a:defRPr sz="2400">
                    <a:solidFill>
                      <a:schemeClr val="tx1"/>
                    </a:solidFill>
                    <a:latin typeface="Arial" charset="0"/>
                    <a:ea typeface="ヒラギノ角ゴ Pro W3" pitchFamily="-1" charset="-128"/>
                  </a:defRPr>
                </a:lvl4pPr>
                <a:lvl5pPr>
                  <a:defRPr sz="2400">
                    <a:solidFill>
                      <a:schemeClr val="tx1"/>
                    </a:solidFill>
                    <a:latin typeface="Arial" charset="0"/>
                    <a:ea typeface="ヒラギノ角ゴ Pro W3" pitchFamily="-1" charset="-128"/>
                  </a:defRPr>
                </a:lvl5pPr>
                <a:lvl6pPr marL="4572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6pPr>
                <a:lvl7pPr marL="9144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7pPr>
                <a:lvl8pPr marL="13716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8pPr>
                <a:lvl9pPr marL="18288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9pPr>
              </a:lstStyle>
              <a:p>
                <a:endParaRPr lang="en-US" altLang="en-US" sz="1200">
                  <a:latin typeface="+mn-lt"/>
                  <a:ea typeface="MS PGothic" panose="020B0600070205080204" pitchFamily="34" charset="-128"/>
                </a:endParaRPr>
              </a:p>
            </p:txBody>
          </p:sp>
          <p:sp>
            <p:nvSpPr>
              <p:cNvPr id="173" name="Rectangle 114">
                <a:extLst>
                  <a:ext uri="{FF2B5EF4-FFF2-40B4-BE49-F238E27FC236}">
                    <a16:creationId xmlns:a16="http://schemas.microsoft.com/office/drawing/2014/main" id="{C81BCB68-DE54-454F-94EB-476E55BE61D9}"/>
                  </a:ext>
                </a:extLst>
              </p:cNvPr>
              <p:cNvSpPr>
                <a:spLocks noChangeArrowheads="1"/>
              </p:cNvSpPr>
              <p:nvPr/>
            </p:nvSpPr>
            <p:spPr bwMode="auto">
              <a:xfrm>
                <a:off x="1447" y="3198"/>
                <a:ext cx="2077" cy="69"/>
              </a:xfrm>
              <a:prstGeom prst="rect">
                <a:avLst/>
              </a:prstGeom>
              <a:solidFill>
                <a:schemeClr val="accent2"/>
              </a:solidFill>
              <a:ln w="12700">
                <a:solidFill>
                  <a:srgbClr val="000000"/>
                </a:solidFill>
                <a:miter lim="800000"/>
                <a:headEnd/>
                <a:tailEnd/>
              </a:ln>
            </p:spPr>
            <p:txBody>
              <a:bodyPr wrap="none" anchor="ctr">
                <a:noAutofit/>
              </a:bodyPr>
              <a:lstStyle>
                <a:lvl1pPr>
                  <a:defRPr sz="2400">
                    <a:solidFill>
                      <a:schemeClr val="tx1"/>
                    </a:solidFill>
                    <a:latin typeface="Arial" charset="0"/>
                    <a:ea typeface="ヒラギノ角ゴ Pro W3" pitchFamily="-1" charset="-128"/>
                  </a:defRPr>
                </a:lvl1pPr>
                <a:lvl2pPr marL="37931725" indent="-37474525">
                  <a:defRPr sz="2400">
                    <a:solidFill>
                      <a:schemeClr val="tx1"/>
                    </a:solidFill>
                    <a:latin typeface="Arial" charset="0"/>
                    <a:ea typeface="ヒラギノ角ゴ Pro W3" pitchFamily="-1" charset="-128"/>
                  </a:defRPr>
                </a:lvl2pPr>
                <a:lvl3pPr>
                  <a:defRPr sz="2400">
                    <a:solidFill>
                      <a:schemeClr val="tx1"/>
                    </a:solidFill>
                    <a:latin typeface="Arial" charset="0"/>
                    <a:ea typeface="ヒラギノ角ゴ Pro W3" pitchFamily="-1" charset="-128"/>
                  </a:defRPr>
                </a:lvl3pPr>
                <a:lvl4pPr>
                  <a:defRPr sz="2400">
                    <a:solidFill>
                      <a:schemeClr val="tx1"/>
                    </a:solidFill>
                    <a:latin typeface="Arial" charset="0"/>
                    <a:ea typeface="ヒラギノ角ゴ Pro W3" pitchFamily="-1" charset="-128"/>
                  </a:defRPr>
                </a:lvl4pPr>
                <a:lvl5pPr>
                  <a:defRPr sz="2400">
                    <a:solidFill>
                      <a:schemeClr val="tx1"/>
                    </a:solidFill>
                    <a:latin typeface="Arial" charset="0"/>
                    <a:ea typeface="ヒラギノ角ゴ Pro W3" pitchFamily="-1" charset="-128"/>
                  </a:defRPr>
                </a:lvl5pPr>
                <a:lvl6pPr marL="4572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6pPr>
                <a:lvl7pPr marL="9144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7pPr>
                <a:lvl8pPr marL="13716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8pPr>
                <a:lvl9pPr marL="18288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9pPr>
              </a:lstStyle>
              <a:p>
                <a:endParaRPr lang="en-US" altLang="en-US" sz="1200">
                  <a:latin typeface="+mn-lt"/>
                  <a:ea typeface="MS PGothic" panose="020B0600070205080204" pitchFamily="34" charset="-128"/>
                </a:endParaRPr>
              </a:p>
            </p:txBody>
          </p:sp>
          <p:sp>
            <p:nvSpPr>
              <p:cNvPr id="174" name="Oval 115">
                <a:extLst>
                  <a:ext uri="{FF2B5EF4-FFF2-40B4-BE49-F238E27FC236}">
                    <a16:creationId xmlns:a16="http://schemas.microsoft.com/office/drawing/2014/main" id="{C53868BA-C700-A748-AFFD-F584E3D1F9C5}"/>
                  </a:ext>
                </a:extLst>
              </p:cNvPr>
              <p:cNvSpPr>
                <a:spLocks noChangeArrowheads="1"/>
              </p:cNvSpPr>
              <p:nvPr/>
            </p:nvSpPr>
            <p:spPr bwMode="auto">
              <a:xfrm>
                <a:off x="1427" y="3198"/>
                <a:ext cx="30" cy="69"/>
              </a:xfrm>
              <a:prstGeom prst="ellipse">
                <a:avLst/>
              </a:prstGeom>
              <a:solidFill>
                <a:schemeClr val="accent2">
                  <a:lumMod val="75000"/>
                </a:schemeClr>
              </a:solidFill>
              <a:ln w="12700">
                <a:solidFill>
                  <a:srgbClr val="000000"/>
                </a:solidFill>
                <a:round/>
                <a:headEnd/>
                <a:tailEnd/>
              </a:ln>
            </p:spPr>
            <p:txBody>
              <a:bodyPr wrap="none" anchor="ctr">
                <a:noAutofit/>
              </a:bodyPr>
              <a:lstStyle>
                <a:lvl1pPr>
                  <a:defRPr sz="2400">
                    <a:solidFill>
                      <a:schemeClr val="tx1"/>
                    </a:solidFill>
                    <a:latin typeface="Arial" charset="0"/>
                    <a:ea typeface="ヒラギノ角ゴ Pro W3" pitchFamily="-1" charset="-128"/>
                  </a:defRPr>
                </a:lvl1pPr>
                <a:lvl2pPr marL="37931725" indent="-37474525">
                  <a:defRPr sz="2400">
                    <a:solidFill>
                      <a:schemeClr val="tx1"/>
                    </a:solidFill>
                    <a:latin typeface="Arial" charset="0"/>
                    <a:ea typeface="ヒラギノ角ゴ Pro W3" pitchFamily="-1" charset="-128"/>
                  </a:defRPr>
                </a:lvl2pPr>
                <a:lvl3pPr>
                  <a:defRPr sz="2400">
                    <a:solidFill>
                      <a:schemeClr val="tx1"/>
                    </a:solidFill>
                    <a:latin typeface="Arial" charset="0"/>
                    <a:ea typeface="ヒラギノ角ゴ Pro W3" pitchFamily="-1" charset="-128"/>
                  </a:defRPr>
                </a:lvl3pPr>
                <a:lvl4pPr>
                  <a:defRPr sz="2400">
                    <a:solidFill>
                      <a:schemeClr val="tx1"/>
                    </a:solidFill>
                    <a:latin typeface="Arial" charset="0"/>
                    <a:ea typeface="ヒラギノ角ゴ Pro W3" pitchFamily="-1" charset="-128"/>
                  </a:defRPr>
                </a:lvl4pPr>
                <a:lvl5pPr>
                  <a:defRPr sz="2400">
                    <a:solidFill>
                      <a:schemeClr val="tx1"/>
                    </a:solidFill>
                    <a:latin typeface="Arial" charset="0"/>
                    <a:ea typeface="ヒラギノ角ゴ Pro W3" pitchFamily="-1" charset="-128"/>
                  </a:defRPr>
                </a:lvl5pPr>
                <a:lvl6pPr marL="4572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6pPr>
                <a:lvl7pPr marL="9144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7pPr>
                <a:lvl8pPr marL="13716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8pPr>
                <a:lvl9pPr marL="18288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9pPr>
              </a:lstStyle>
              <a:p>
                <a:endParaRPr lang="en-US" altLang="en-US" sz="1200">
                  <a:latin typeface="+mn-lt"/>
                  <a:ea typeface="MS PGothic" panose="020B0600070205080204" pitchFamily="34" charset="-128"/>
                </a:endParaRPr>
              </a:p>
            </p:txBody>
          </p:sp>
          <p:sp>
            <p:nvSpPr>
              <p:cNvPr id="175" name="Oval 116">
                <a:extLst>
                  <a:ext uri="{FF2B5EF4-FFF2-40B4-BE49-F238E27FC236}">
                    <a16:creationId xmlns:a16="http://schemas.microsoft.com/office/drawing/2014/main" id="{D4E01015-9635-B645-B4B8-6714E4C1E629}"/>
                  </a:ext>
                </a:extLst>
              </p:cNvPr>
              <p:cNvSpPr>
                <a:spLocks noChangeArrowheads="1"/>
              </p:cNvSpPr>
              <p:nvPr/>
            </p:nvSpPr>
            <p:spPr bwMode="auto">
              <a:xfrm>
                <a:off x="3511" y="3204"/>
                <a:ext cx="27" cy="55"/>
              </a:xfrm>
              <a:prstGeom prst="ellipse">
                <a:avLst/>
              </a:prstGeom>
              <a:solidFill>
                <a:srgbClr val="00FF78"/>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noAutofit/>
              </a:bodyPr>
              <a:lstStyle>
                <a:lvl1pPr>
                  <a:defRPr sz="2400">
                    <a:solidFill>
                      <a:schemeClr val="tx1"/>
                    </a:solidFill>
                    <a:latin typeface="Arial" charset="0"/>
                    <a:ea typeface="ヒラギノ角ゴ Pro W3" pitchFamily="-1" charset="-128"/>
                  </a:defRPr>
                </a:lvl1pPr>
                <a:lvl2pPr marL="37931725" indent="-37474525">
                  <a:defRPr sz="2400">
                    <a:solidFill>
                      <a:schemeClr val="tx1"/>
                    </a:solidFill>
                    <a:latin typeface="Arial" charset="0"/>
                    <a:ea typeface="ヒラギノ角ゴ Pro W3" pitchFamily="-1" charset="-128"/>
                  </a:defRPr>
                </a:lvl2pPr>
                <a:lvl3pPr>
                  <a:defRPr sz="2400">
                    <a:solidFill>
                      <a:schemeClr val="tx1"/>
                    </a:solidFill>
                    <a:latin typeface="Arial" charset="0"/>
                    <a:ea typeface="ヒラギノ角ゴ Pro W3" pitchFamily="-1" charset="-128"/>
                  </a:defRPr>
                </a:lvl3pPr>
                <a:lvl4pPr>
                  <a:defRPr sz="2400">
                    <a:solidFill>
                      <a:schemeClr val="tx1"/>
                    </a:solidFill>
                    <a:latin typeface="Arial" charset="0"/>
                    <a:ea typeface="ヒラギノ角ゴ Pro W3" pitchFamily="-1" charset="-128"/>
                  </a:defRPr>
                </a:lvl4pPr>
                <a:lvl5pPr>
                  <a:defRPr sz="2400">
                    <a:solidFill>
                      <a:schemeClr val="tx1"/>
                    </a:solidFill>
                    <a:latin typeface="Arial" charset="0"/>
                    <a:ea typeface="ヒラギノ角ゴ Pro W3" pitchFamily="-1" charset="-128"/>
                  </a:defRPr>
                </a:lvl5pPr>
                <a:lvl6pPr marL="4572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6pPr>
                <a:lvl7pPr marL="9144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7pPr>
                <a:lvl8pPr marL="13716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8pPr>
                <a:lvl9pPr marL="18288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9pPr>
              </a:lstStyle>
              <a:p>
                <a:endParaRPr lang="en-US" altLang="en-US" sz="1200">
                  <a:latin typeface="+mn-lt"/>
                  <a:ea typeface="MS PGothic" panose="020B0600070205080204" pitchFamily="34" charset="-128"/>
                </a:endParaRPr>
              </a:p>
            </p:txBody>
          </p:sp>
          <p:sp>
            <p:nvSpPr>
              <p:cNvPr id="176" name="Oval 117">
                <a:extLst>
                  <a:ext uri="{FF2B5EF4-FFF2-40B4-BE49-F238E27FC236}">
                    <a16:creationId xmlns:a16="http://schemas.microsoft.com/office/drawing/2014/main" id="{E53D3185-BF2A-B846-9D36-EFDEEAB0E955}"/>
                  </a:ext>
                </a:extLst>
              </p:cNvPr>
              <p:cNvSpPr>
                <a:spLocks noChangeArrowheads="1"/>
              </p:cNvSpPr>
              <p:nvPr/>
            </p:nvSpPr>
            <p:spPr bwMode="auto">
              <a:xfrm>
                <a:off x="3540" y="3238"/>
                <a:ext cx="30" cy="69"/>
              </a:xfrm>
              <a:prstGeom prst="ellipse">
                <a:avLst/>
              </a:prstGeom>
              <a:solidFill>
                <a:srgbClr val="FFD255"/>
              </a:solidFill>
              <a:ln w="12700">
                <a:solidFill>
                  <a:srgbClr val="000000"/>
                </a:solidFill>
                <a:round/>
                <a:headEnd/>
                <a:tailEnd/>
              </a:ln>
            </p:spPr>
            <p:txBody>
              <a:bodyPr wrap="none" anchor="ctr">
                <a:noAutofit/>
              </a:bodyPr>
              <a:lstStyle>
                <a:lvl1pPr>
                  <a:defRPr sz="2400">
                    <a:solidFill>
                      <a:schemeClr val="tx1"/>
                    </a:solidFill>
                    <a:latin typeface="Arial" charset="0"/>
                    <a:ea typeface="ヒラギノ角ゴ Pro W3" pitchFamily="-1" charset="-128"/>
                  </a:defRPr>
                </a:lvl1pPr>
                <a:lvl2pPr marL="37931725" indent="-37474525">
                  <a:defRPr sz="2400">
                    <a:solidFill>
                      <a:schemeClr val="tx1"/>
                    </a:solidFill>
                    <a:latin typeface="Arial" charset="0"/>
                    <a:ea typeface="ヒラギノ角ゴ Pro W3" pitchFamily="-1" charset="-128"/>
                  </a:defRPr>
                </a:lvl2pPr>
                <a:lvl3pPr>
                  <a:defRPr sz="2400">
                    <a:solidFill>
                      <a:schemeClr val="tx1"/>
                    </a:solidFill>
                    <a:latin typeface="Arial" charset="0"/>
                    <a:ea typeface="ヒラギノ角ゴ Pro W3" pitchFamily="-1" charset="-128"/>
                  </a:defRPr>
                </a:lvl3pPr>
                <a:lvl4pPr>
                  <a:defRPr sz="2400">
                    <a:solidFill>
                      <a:schemeClr val="tx1"/>
                    </a:solidFill>
                    <a:latin typeface="Arial" charset="0"/>
                    <a:ea typeface="ヒラギノ角ゴ Pro W3" pitchFamily="-1" charset="-128"/>
                  </a:defRPr>
                </a:lvl4pPr>
                <a:lvl5pPr>
                  <a:defRPr sz="2400">
                    <a:solidFill>
                      <a:schemeClr val="tx1"/>
                    </a:solidFill>
                    <a:latin typeface="Arial" charset="0"/>
                    <a:ea typeface="ヒラギノ角ゴ Pro W3" pitchFamily="-1" charset="-128"/>
                  </a:defRPr>
                </a:lvl5pPr>
                <a:lvl6pPr marL="4572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6pPr>
                <a:lvl7pPr marL="9144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7pPr>
                <a:lvl8pPr marL="13716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8pPr>
                <a:lvl9pPr marL="18288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9pPr>
              </a:lstStyle>
              <a:p>
                <a:endParaRPr lang="en-US" altLang="en-US" sz="1200">
                  <a:latin typeface="+mn-lt"/>
                  <a:ea typeface="MS PGothic" panose="020B0600070205080204" pitchFamily="34" charset="-128"/>
                </a:endParaRPr>
              </a:p>
            </p:txBody>
          </p:sp>
          <p:sp>
            <p:nvSpPr>
              <p:cNvPr id="177" name="Rectangle 118">
                <a:extLst>
                  <a:ext uri="{FF2B5EF4-FFF2-40B4-BE49-F238E27FC236}">
                    <a16:creationId xmlns:a16="http://schemas.microsoft.com/office/drawing/2014/main" id="{E32E9161-3240-2C4B-BA7C-D7022A81B84B}"/>
                  </a:ext>
                </a:extLst>
              </p:cNvPr>
              <p:cNvSpPr>
                <a:spLocks noChangeArrowheads="1"/>
              </p:cNvSpPr>
              <p:nvPr/>
            </p:nvSpPr>
            <p:spPr bwMode="auto">
              <a:xfrm>
                <a:off x="1480" y="3238"/>
                <a:ext cx="2076" cy="69"/>
              </a:xfrm>
              <a:prstGeom prst="rect">
                <a:avLst/>
              </a:prstGeom>
              <a:solidFill>
                <a:schemeClr val="accent1"/>
              </a:solidFill>
              <a:ln w="12700">
                <a:solidFill>
                  <a:srgbClr val="000000"/>
                </a:solidFill>
                <a:miter lim="800000"/>
                <a:headEnd/>
                <a:tailEnd/>
              </a:ln>
            </p:spPr>
            <p:txBody>
              <a:bodyPr wrap="none" anchor="ctr">
                <a:noAutofit/>
              </a:bodyPr>
              <a:lstStyle>
                <a:lvl1pPr>
                  <a:defRPr sz="2400">
                    <a:solidFill>
                      <a:schemeClr val="tx1"/>
                    </a:solidFill>
                    <a:latin typeface="Arial" charset="0"/>
                    <a:ea typeface="ヒラギノ角ゴ Pro W3" pitchFamily="-1" charset="-128"/>
                  </a:defRPr>
                </a:lvl1pPr>
                <a:lvl2pPr marL="37931725" indent="-37474525">
                  <a:defRPr sz="2400">
                    <a:solidFill>
                      <a:schemeClr val="tx1"/>
                    </a:solidFill>
                    <a:latin typeface="Arial" charset="0"/>
                    <a:ea typeface="ヒラギノ角ゴ Pro W3" pitchFamily="-1" charset="-128"/>
                  </a:defRPr>
                </a:lvl2pPr>
                <a:lvl3pPr>
                  <a:defRPr sz="2400">
                    <a:solidFill>
                      <a:schemeClr val="tx1"/>
                    </a:solidFill>
                    <a:latin typeface="Arial" charset="0"/>
                    <a:ea typeface="ヒラギノ角ゴ Pro W3" pitchFamily="-1" charset="-128"/>
                  </a:defRPr>
                </a:lvl3pPr>
                <a:lvl4pPr>
                  <a:defRPr sz="2400">
                    <a:solidFill>
                      <a:schemeClr val="tx1"/>
                    </a:solidFill>
                    <a:latin typeface="Arial" charset="0"/>
                    <a:ea typeface="ヒラギノ角ゴ Pro W3" pitchFamily="-1" charset="-128"/>
                  </a:defRPr>
                </a:lvl4pPr>
                <a:lvl5pPr>
                  <a:defRPr sz="2400">
                    <a:solidFill>
                      <a:schemeClr val="tx1"/>
                    </a:solidFill>
                    <a:latin typeface="Arial" charset="0"/>
                    <a:ea typeface="ヒラギノ角ゴ Pro W3" pitchFamily="-1" charset="-128"/>
                  </a:defRPr>
                </a:lvl5pPr>
                <a:lvl6pPr marL="4572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6pPr>
                <a:lvl7pPr marL="9144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7pPr>
                <a:lvl8pPr marL="13716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8pPr>
                <a:lvl9pPr marL="18288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9pPr>
              </a:lstStyle>
              <a:p>
                <a:endParaRPr lang="en-US" altLang="en-US" sz="1200">
                  <a:latin typeface="+mn-lt"/>
                  <a:ea typeface="MS PGothic" panose="020B0600070205080204" pitchFamily="34" charset="-128"/>
                </a:endParaRPr>
              </a:p>
            </p:txBody>
          </p:sp>
          <p:sp>
            <p:nvSpPr>
              <p:cNvPr id="178" name="Oval 119">
                <a:extLst>
                  <a:ext uri="{FF2B5EF4-FFF2-40B4-BE49-F238E27FC236}">
                    <a16:creationId xmlns:a16="http://schemas.microsoft.com/office/drawing/2014/main" id="{2EC9BE47-16C5-8A48-B280-54B9990AE976}"/>
                  </a:ext>
                </a:extLst>
              </p:cNvPr>
              <p:cNvSpPr>
                <a:spLocks noChangeArrowheads="1"/>
              </p:cNvSpPr>
              <p:nvPr/>
            </p:nvSpPr>
            <p:spPr bwMode="auto">
              <a:xfrm>
                <a:off x="1455" y="3238"/>
                <a:ext cx="29" cy="69"/>
              </a:xfrm>
              <a:prstGeom prst="ellipse">
                <a:avLst/>
              </a:prstGeom>
              <a:solidFill>
                <a:schemeClr val="accent1">
                  <a:lumMod val="75000"/>
                </a:schemeClr>
              </a:solidFill>
              <a:ln w="12700">
                <a:solidFill>
                  <a:srgbClr val="000000"/>
                </a:solidFill>
                <a:round/>
                <a:headEnd/>
                <a:tailEnd/>
              </a:ln>
            </p:spPr>
            <p:txBody>
              <a:bodyPr wrap="none" anchor="ctr">
                <a:noAutofit/>
              </a:bodyPr>
              <a:lstStyle>
                <a:lvl1pPr>
                  <a:defRPr sz="2400">
                    <a:solidFill>
                      <a:schemeClr val="tx1"/>
                    </a:solidFill>
                    <a:latin typeface="Arial" charset="0"/>
                    <a:ea typeface="ヒラギノ角ゴ Pro W3" pitchFamily="-1" charset="-128"/>
                  </a:defRPr>
                </a:lvl1pPr>
                <a:lvl2pPr marL="37931725" indent="-37474525">
                  <a:defRPr sz="2400">
                    <a:solidFill>
                      <a:schemeClr val="tx1"/>
                    </a:solidFill>
                    <a:latin typeface="Arial" charset="0"/>
                    <a:ea typeface="ヒラギノ角ゴ Pro W3" pitchFamily="-1" charset="-128"/>
                  </a:defRPr>
                </a:lvl2pPr>
                <a:lvl3pPr>
                  <a:defRPr sz="2400">
                    <a:solidFill>
                      <a:schemeClr val="tx1"/>
                    </a:solidFill>
                    <a:latin typeface="Arial" charset="0"/>
                    <a:ea typeface="ヒラギノ角ゴ Pro W3" pitchFamily="-1" charset="-128"/>
                  </a:defRPr>
                </a:lvl3pPr>
                <a:lvl4pPr>
                  <a:defRPr sz="2400">
                    <a:solidFill>
                      <a:schemeClr val="tx1"/>
                    </a:solidFill>
                    <a:latin typeface="Arial" charset="0"/>
                    <a:ea typeface="ヒラギノ角ゴ Pro W3" pitchFamily="-1" charset="-128"/>
                  </a:defRPr>
                </a:lvl4pPr>
                <a:lvl5pPr>
                  <a:defRPr sz="2400">
                    <a:solidFill>
                      <a:schemeClr val="tx1"/>
                    </a:solidFill>
                    <a:latin typeface="Arial" charset="0"/>
                    <a:ea typeface="ヒラギノ角ゴ Pro W3" pitchFamily="-1" charset="-128"/>
                  </a:defRPr>
                </a:lvl5pPr>
                <a:lvl6pPr marL="4572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6pPr>
                <a:lvl7pPr marL="9144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7pPr>
                <a:lvl8pPr marL="13716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8pPr>
                <a:lvl9pPr marL="18288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9pPr>
              </a:lstStyle>
              <a:p>
                <a:endParaRPr lang="en-US" altLang="en-US" sz="1200">
                  <a:latin typeface="+mn-lt"/>
                  <a:ea typeface="MS PGothic" panose="020B0600070205080204" pitchFamily="34" charset="-128"/>
                </a:endParaRPr>
              </a:p>
            </p:txBody>
          </p:sp>
          <p:sp>
            <p:nvSpPr>
              <p:cNvPr id="179" name="Oval 120">
                <a:extLst>
                  <a:ext uri="{FF2B5EF4-FFF2-40B4-BE49-F238E27FC236}">
                    <a16:creationId xmlns:a16="http://schemas.microsoft.com/office/drawing/2014/main" id="{F354C1C1-BB7D-0C4A-990A-C0E5962188DB}"/>
                  </a:ext>
                </a:extLst>
              </p:cNvPr>
              <p:cNvSpPr>
                <a:spLocks noChangeArrowheads="1"/>
              </p:cNvSpPr>
              <p:nvPr/>
            </p:nvSpPr>
            <p:spPr bwMode="auto">
              <a:xfrm>
                <a:off x="3542" y="3245"/>
                <a:ext cx="27" cy="56"/>
              </a:xfrm>
              <a:prstGeom prst="ellipse">
                <a:avLst/>
              </a:prstGeom>
              <a:solidFill>
                <a:srgbClr val="2A6BFF"/>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noAutofit/>
              </a:bodyPr>
              <a:lstStyle>
                <a:lvl1pPr>
                  <a:defRPr sz="2400">
                    <a:solidFill>
                      <a:schemeClr val="tx1"/>
                    </a:solidFill>
                    <a:latin typeface="Arial" charset="0"/>
                    <a:ea typeface="ヒラギノ角ゴ Pro W3" pitchFamily="-1" charset="-128"/>
                  </a:defRPr>
                </a:lvl1pPr>
                <a:lvl2pPr marL="37931725" indent="-37474525">
                  <a:defRPr sz="2400">
                    <a:solidFill>
                      <a:schemeClr val="tx1"/>
                    </a:solidFill>
                    <a:latin typeface="Arial" charset="0"/>
                    <a:ea typeface="ヒラギノ角ゴ Pro W3" pitchFamily="-1" charset="-128"/>
                  </a:defRPr>
                </a:lvl2pPr>
                <a:lvl3pPr>
                  <a:defRPr sz="2400">
                    <a:solidFill>
                      <a:schemeClr val="tx1"/>
                    </a:solidFill>
                    <a:latin typeface="Arial" charset="0"/>
                    <a:ea typeface="ヒラギノ角ゴ Pro W3" pitchFamily="-1" charset="-128"/>
                  </a:defRPr>
                </a:lvl3pPr>
                <a:lvl4pPr>
                  <a:defRPr sz="2400">
                    <a:solidFill>
                      <a:schemeClr val="tx1"/>
                    </a:solidFill>
                    <a:latin typeface="Arial" charset="0"/>
                    <a:ea typeface="ヒラギノ角ゴ Pro W3" pitchFamily="-1" charset="-128"/>
                  </a:defRPr>
                </a:lvl4pPr>
                <a:lvl5pPr>
                  <a:defRPr sz="2400">
                    <a:solidFill>
                      <a:schemeClr val="tx1"/>
                    </a:solidFill>
                    <a:latin typeface="Arial" charset="0"/>
                    <a:ea typeface="ヒラギノ角ゴ Pro W3" pitchFamily="-1" charset="-128"/>
                  </a:defRPr>
                </a:lvl5pPr>
                <a:lvl6pPr marL="4572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6pPr>
                <a:lvl7pPr marL="9144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7pPr>
                <a:lvl8pPr marL="13716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8pPr>
                <a:lvl9pPr marL="18288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9pPr>
              </a:lstStyle>
              <a:p>
                <a:endParaRPr lang="en-US" altLang="en-US" sz="1200">
                  <a:latin typeface="+mn-lt"/>
                  <a:ea typeface="MS PGothic" panose="020B0600070205080204" pitchFamily="34" charset="-128"/>
                </a:endParaRPr>
              </a:p>
            </p:txBody>
          </p:sp>
          <p:sp>
            <p:nvSpPr>
              <p:cNvPr id="180" name="Oval 121">
                <a:extLst>
                  <a:ext uri="{FF2B5EF4-FFF2-40B4-BE49-F238E27FC236}">
                    <a16:creationId xmlns:a16="http://schemas.microsoft.com/office/drawing/2014/main" id="{8F43131C-871B-304E-A764-0ABA0DBDE2B2}"/>
                  </a:ext>
                </a:extLst>
              </p:cNvPr>
              <p:cNvSpPr>
                <a:spLocks noChangeArrowheads="1"/>
              </p:cNvSpPr>
              <p:nvPr/>
            </p:nvSpPr>
            <p:spPr bwMode="auto">
              <a:xfrm>
                <a:off x="3350" y="3079"/>
                <a:ext cx="298" cy="541"/>
              </a:xfrm>
              <a:prstGeom prst="ellipse">
                <a:avLst/>
              </a:prstGeom>
              <a:solidFill>
                <a:schemeClr val="accent3">
                  <a:lumMod val="20000"/>
                  <a:lumOff val="80000"/>
                </a:schemeClr>
              </a:solidFill>
              <a:ln w="12700">
                <a:solidFill>
                  <a:schemeClr val="tx1"/>
                </a:solidFill>
                <a:round/>
                <a:headEnd/>
                <a:tailEnd/>
              </a:ln>
            </p:spPr>
            <p:txBody>
              <a:bodyPr wrap="none" anchor="ctr">
                <a:noAutofit/>
              </a:bodyPr>
              <a:lstStyle>
                <a:lvl1pPr>
                  <a:defRPr sz="2400">
                    <a:solidFill>
                      <a:schemeClr val="tx1"/>
                    </a:solidFill>
                    <a:latin typeface="Arial" charset="0"/>
                    <a:ea typeface="ヒラギノ角ゴ Pro W3" pitchFamily="-1" charset="-128"/>
                  </a:defRPr>
                </a:lvl1pPr>
                <a:lvl2pPr marL="37931725" indent="-37474525">
                  <a:defRPr sz="2400">
                    <a:solidFill>
                      <a:schemeClr val="tx1"/>
                    </a:solidFill>
                    <a:latin typeface="Arial" charset="0"/>
                    <a:ea typeface="ヒラギノ角ゴ Pro W3" pitchFamily="-1" charset="-128"/>
                  </a:defRPr>
                </a:lvl2pPr>
                <a:lvl3pPr>
                  <a:defRPr sz="2400">
                    <a:solidFill>
                      <a:schemeClr val="tx1"/>
                    </a:solidFill>
                    <a:latin typeface="Arial" charset="0"/>
                    <a:ea typeface="ヒラギノ角ゴ Pro W3" pitchFamily="-1" charset="-128"/>
                  </a:defRPr>
                </a:lvl3pPr>
                <a:lvl4pPr>
                  <a:defRPr sz="2400">
                    <a:solidFill>
                      <a:schemeClr val="tx1"/>
                    </a:solidFill>
                    <a:latin typeface="Arial" charset="0"/>
                    <a:ea typeface="ヒラギノ角ゴ Pro W3" pitchFamily="-1" charset="-128"/>
                  </a:defRPr>
                </a:lvl4pPr>
                <a:lvl5pPr>
                  <a:defRPr sz="2400">
                    <a:solidFill>
                      <a:schemeClr val="tx1"/>
                    </a:solidFill>
                    <a:latin typeface="Arial" charset="0"/>
                    <a:ea typeface="ヒラギノ角ゴ Pro W3" pitchFamily="-1" charset="-128"/>
                  </a:defRPr>
                </a:lvl5pPr>
                <a:lvl6pPr marL="4572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6pPr>
                <a:lvl7pPr marL="9144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7pPr>
                <a:lvl8pPr marL="13716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8pPr>
                <a:lvl9pPr marL="18288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9pPr>
              </a:lstStyle>
              <a:p>
                <a:endParaRPr lang="en-US" altLang="en-US" sz="1200">
                  <a:latin typeface="+mn-lt"/>
                  <a:ea typeface="MS PGothic" panose="020B0600070205080204" pitchFamily="34" charset="-128"/>
                </a:endParaRPr>
              </a:p>
            </p:txBody>
          </p:sp>
          <p:sp>
            <p:nvSpPr>
              <p:cNvPr id="181" name="Rectangle 122">
                <a:extLst>
                  <a:ext uri="{FF2B5EF4-FFF2-40B4-BE49-F238E27FC236}">
                    <a16:creationId xmlns:a16="http://schemas.microsoft.com/office/drawing/2014/main" id="{AF667074-2611-4643-AF27-7B689E97CFEC}"/>
                  </a:ext>
                </a:extLst>
              </p:cNvPr>
              <p:cNvSpPr>
                <a:spLocks noChangeArrowheads="1"/>
              </p:cNvSpPr>
              <p:nvPr/>
            </p:nvSpPr>
            <p:spPr bwMode="auto">
              <a:xfrm>
                <a:off x="2056" y="3074"/>
                <a:ext cx="1448" cy="546"/>
              </a:xfrm>
              <a:prstGeom prst="rect">
                <a:avLst/>
              </a:prstGeom>
              <a:solidFill>
                <a:schemeClr val="accent3">
                  <a:lumMod val="20000"/>
                  <a:lumOff val="80000"/>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noAutofit/>
              </a:bodyPr>
              <a:lstStyle>
                <a:lvl1pPr>
                  <a:defRPr sz="2400">
                    <a:solidFill>
                      <a:schemeClr val="tx1"/>
                    </a:solidFill>
                    <a:latin typeface="Arial" charset="0"/>
                    <a:ea typeface="ヒラギノ角ゴ Pro W3" pitchFamily="-1" charset="-128"/>
                  </a:defRPr>
                </a:lvl1pPr>
                <a:lvl2pPr marL="37931725" indent="-37474525">
                  <a:defRPr sz="2400">
                    <a:solidFill>
                      <a:schemeClr val="tx1"/>
                    </a:solidFill>
                    <a:latin typeface="Arial" charset="0"/>
                    <a:ea typeface="ヒラギノ角ゴ Pro W3" pitchFamily="-1" charset="-128"/>
                  </a:defRPr>
                </a:lvl2pPr>
                <a:lvl3pPr>
                  <a:defRPr sz="2400">
                    <a:solidFill>
                      <a:schemeClr val="tx1"/>
                    </a:solidFill>
                    <a:latin typeface="Arial" charset="0"/>
                    <a:ea typeface="ヒラギノ角ゴ Pro W3" pitchFamily="-1" charset="-128"/>
                  </a:defRPr>
                </a:lvl3pPr>
                <a:lvl4pPr>
                  <a:defRPr sz="2400">
                    <a:solidFill>
                      <a:schemeClr val="tx1"/>
                    </a:solidFill>
                    <a:latin typeface="Arial" charset="0"/>
                    <a:ea typeface="ヒラギノ角ゴ Pro W3" pitchFamily="-1" charset="-128"/>
                  </a:defRPr>
                </a:lvl4pPr>
                <a:lvl5pPr>
                  <a:defRPr sz="2400">
                    <a:solidFill>
                      <a:schemeClr val="tx1"/>
                    </a:solidFill>
                    <a:latin typeface="Arial" charset="0"/>
                    <a:ea typeface="ヒラギノ角ゴ Pro W3" pitchFamily="-1" charset="-128"/>
                  </a:defRPr>
                </a:lvl5pPr>
                <a:lvl6pPr marL="4572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6pPr>
                <a:lvl7pPr marL="9144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7pPr>
                <a:lvl8pPr marL="13716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8pPr>
                <a:lvl9pPr marL="18288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9pPr>
              </a:lstStyle>
              <a:p>
                <a:endParaRPr lang="en-US" altLang="en-US" sz="1200">
                  <a:latin typeface="+mn-lt"/>
                  <a:ea typeface="MS PGothic" panose="020B0600070205080204" pitchFamily="34" charset="-128"/>
                </a:endParaRPr>
              </a:p>
            </p:txBody>
          </p:sp>
          <p:sp>
            <p:nvSpPr>
              <p:cNvPr id="182" name="Freeform 123">
                <a:extLst>
                  <a:ext uri="{FF2B5EF4-FFF2-40B4-BE49-F238E27FC236}">
                    <a16:creationId xmlns:a16="http://schemas.microsoft.com/office/drawing/2014/main" id="{4E33F58D-49A0-0040-8FA0-3CE51F0295E7}"/>
                  </a:ext>
                </a:extLst>
              </p:cNvPr>
              <p:cNvSpPr>
                <a:spLocks/>
              </p:cNvSpPr>
              <p:nvPr/>
            </p:nvSpPr>
            <p:spPr bwMode="auto">
              <a:xfrm>
                <a:off x="1923" y="3074"/>
                <a:ext cx="189" cy="546"/>
              </a:xfrm>
              <a:custGeom>
                <a:avLst/>
                <a:gdLst>
                  <a:gd name="T0" fmla="*/ 391 w 131"/>
                  <a:gd name="T1" fmla="*/ 0 h 773"/>
                  <a:gd name="T2" fmla="*/ 27 w 131"/>
                  <a:gd name="T3" fmla="*/ 0 h 773"/>
                  <a:gd name="T4" fmla="*/ 94 w 131"/>
                  <a:gd name="T5" fmla="*/ 6 h 773"/>
                  <a:gd name="T6" fmla="*/ 128 w 131"/>
                  <a:gd name="T7" fmla="*/ 12 h 773"/>
                  <a:gd name="T8" fmla="*/ 163 w 131"/>
                  <a:gd name="T9" fmla="*/ 18 h 773"/>
                  <a:gd name="T10" fmla="*/ 196 w 131"/>
                  <a:gd name="T11" fmla="*/ 26 h 773"/>
                  <a:gd name="T12" fmla="*/ 218 w 131"/>
                  <a:gd name="T13" fmla="*/ 34 h 773"/>
                  <a:gd name="T14" fmla="*/ 255 w 131"/>
                  <a:gd name="T15" fmla="*/ 47 h 773"/>
                  <a:gd name="T16" fmla="*/ 273 w 131"/>
                  <a:gd name="T17" fmla="*/ 57 h 773"/>
                  <a:gd name="T18" fmla="*/ 297 w 131"/>
                  <a:gd name="T19" fmla="*/ 66 h 773"/>
                  <a:gd name="T20" fmla="*/ 310 w 131"/>
                  <a:gd name="T21" fmla="*/ 77 h 773"/>
                  <a:gd name="T22" fmla="*/ 325 w 131"/>
                  <a:gd name="T23" fmla="*/ 89 h 773"/>
                  <a:gd name="T24" fmla="*/ 339 w 131"/>
                  <a:gd name="T25" fmla="*/ 101 h 773"/>
                  <a:gd name="T26" fmla="*/ 342 w 131"/>
                  <a:gd name="T27" fmla="*/ 112 h 773"/>
                  <a:gd name="T28" fmla="*/ 352 w 131"/>
                  <a:gd name="T29" fmla="*/ 118 h 773"/>
                  <a:gd name="T30" fmla="*/ 352 w 131"/>
                  <a:gd name="T31" fmla="*/ 125 h 773"/>
                  <a:gd name="T32" fmla="*/ 352 w 131"/>
                  <a:gd name="T33" fmla="*/ 138 h 773"/>
                  <a:gd name="T34" fmla="*/ 352 w 131"/>
                  <a:gd name="T35" fmla="*/ 160 h 773"/>
                  <a:gd name="T36" fmla="*/ 342 w 131"/>
                  <a:gd name="T37" fmla="*/ 169 h 773"/>
                  <a:gd name="T38" fmla="*/ 330 w 131"/>
                  <a:gd name="T39" fmla="*/ 180 h 773"/>
                  <a:gd name="T40" fmla="*/ 319 w 131"/>
                  <a:gd name="T41" fmla="*/ 191 h 773"/>
                  <a:gd name="T42" fmla="*/ 297 w 131"/>
                  <a:gd name="T43" fmla="*/ 206 h 773"/>
                  <a:gd name="T44" fmla="*/ 277 w 131"/>
                  <a:gd name="T45" fmla="*/ 217 h 773"/>
                  <a:gd name="T46" fmla="*/ 245 w 131"/>
                  <a:gd name="T47" fmla="*/ 230 h 773"/>
                  <a:gd name="T48" fmla="*/ 218 w 131"/>
                  <a:gd name="T49" fmla="*/ 239 h 773"/>
                  <a:gd name="T50" fmla="*/ 196 w 131"/>
                  <a:gd name="T51" fmla="*/ 247 h 773"/>
                  <a:gd name="T52" fmla="*/ 175 w 131"/>
                  <a:gd name="T53" fmla="*/ 255 h 773"/>
                  <a:gd name="T54" fmla="*/ 131 w 131"/>
                  <a:gd name="T55" fmla="*/ 261 h 773"/>
                  <a:gd name="T56" fmla="*/ 79 w 131"/>
                  <a:gd name="T57" fmla="*/ 267 h 773"/>
                  <a:gd name="T58" fmla="*/ 46 w 131"/>
                  <a:gd name="T59" fmla="*/ 270 h 773"/>
                  <a:gd name="T60" fmla="*/ 13 w 131"/>
                  <a:gd name="T61" fmla="*/ 271 h 773"/>
                  <a:gd name="T62" fmla="*/ 0 w 131"/>
                  <a:gd name="T63" fmla="*/ 272 h 773"/>
                  <a:gd name="T64" fmla="*/ 375 w 131"/>
                  <a:gd name="T65" fmla="*/ 272 h 773"/>
                  <a:gd name="T66" fmla="*/ 391 w 131"/>
                  <a:gd name="T67" fmla="*/ 0 h 77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31"/>
                  <a:gd name="T103" fmla="*/ 0 h 773"/>
                  <a:gd name="T104" fmla="*/ 131 w 131"/>
                  <a:gd name="T105" fmla="*/ 773 h 77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31" h="773">
                    <a:moveTo>
                      <a:pt x="130" y="0"/>
                    </a:moveTo>
                    <a:lnTo>
                      <a:pt x="9" y="0"/>
                    </a:lnTo>
                    <a:lnTo>
                      <a:pt x="31" y="19"/>
                    </a:lnTo>
                    <a:lnTo>
                      <a:pt x="43" y="34"/>
                    </a:lnTo>
                    <a:lnTo>
                      <a:pt x="54" y="52"/>
                    </a:lnTo>
                    <a:lnTo>
                      <a:pt x="65" y="74"/>
                    </a:lnTo>
                    <a:lnTo>
                      <a:pt x="73" y="96"/>
                    </a:lnTo>
                    <a:lnTo>
                      <a:pt x="85" y="132"/>
                    </a:lnTo>
                    <a:lnTo>
                      <a:pt x="91" y="161"/>
                    </a:lnTo>
                    <a:lnTo>
                      <a:pt x="99" y="187"/>
                    </a:lnTo>
                    <a:lnTo>
                      <a:pt x="103" y="218"/>
                    </a:lnTo>
                    <a:lnTo>
                      <a:pt x="108" y="254"/>
                    </a:lnTo>
                    <a:lnTo>
                      <a:pt x="113" y="286"/>
                    </a:lnTo>
                    <a:lnTo>
                      <a:pt x="114" y="319"/>
                    </a:lnTo>
                    <a:lnTo>
                      <a:pt x="117" y="334"/>
                    </a:lnTo>
                    <a:lnTo>
                      <a:pt x="117" y="356"/>
                    </a:lnTo>
                    <a:lnTo>
                      <a:pt x="117" y="391"/>
                    </a:lnTo>
                    <a:lnTo>
                      <a:pt x="117" y="455"/>
                    </a:lnTo>
                    <a:lnTo>
                      <a:pt x="114" y="480"/>
                    </a:lnTo>
                    <a:lnTo>
                      <a:pt x="110" y="511"/>
                    </a:lnTo>
                    <a:lnTo>
                      <a:pt x="106" y="543"/>
                    </a:lnTo>
                    <a:lnTo>
                      <a:pt x="99" y="584"/>
                    </a:lnTo>
                    <a:lnTo>
                      <a:pt x="92" y="615"/>
                    </a:lnTo>
                    <a:lnTo>
                      <a:pt x="82" y="654"/>
                    </a:lnTo>
                    <a:lnTo>
                      <a:pt x="73" y="680"/>
                    </a:lnTo>
                    <a:lnTo>
                      <a:pt x="65" y="699"/>
                    </a:lnTo>
                    <a:lnTo>
                      <a:pt x="58" y="724"/>
                    </a:lnTo>
                    <a:lnTo>
                      <a:pt x="44" y="740"/>
                    </a:lnTo>
                    <a:lnTo>
                      <a:pt x="26" y="757"/>
                    </a:lnTo>
                    <a:lnTo>
                      <a:pt x="15" y="766"/>
                    </a:lnTo>
                    <a:lnTo>
                      <a:pt x="4" y="769"/>
                    </a:lnTo>
                    <a:lnTo>
                      <a:pt x="0" y="772"/>
                    </a:lnTo>
                    <a:lnTo>
                      <a:pt x="125" y="772"/>
                    </a:lnTo>
                    <a:lnTo>
                      <a:pt x="130" y="0"/>
                    </a:lnTo>
                  </a:path>
                </a:pathLst>
              </a:custGeom>
              <a:solidFill>
                <a:schemeClr val="accent3">
                  <a:lumMod val="20000"/>
                  <a:lumOff val="80000"/>
                </a:schemeClr>
              </a:solidFill>
              <a:ln>
                <a:noFill/>
              </a:ln>
              <a:extLst>
                <a:ext uri="{91240B29-F687-4f45-9708-019B960494DF}">
                  <a14:hiddenLine xmlns="" xmlns:a14="http://schemas.microsoft.com/office/drawing/2010/main" w="9525" cap="rnd">
                    <a:solidFill>
                      <a:srgbClr val="000000"/>
                    </a:solidFill>
                    <a:round/>
                    <a:headEnd type="none" w="sm" len="sm"/>
                    <a:tailEnd type="none" w="sm" len="sm"/>
                  </a14:hiddenLine>
                </a:ext>
              </a:extLst>
            </p:spPr>
            <p:txBody>
              <a:bodyPr>
                <a:noAutofit/>
              </a:bodyPr>
              <a:lstStyle>
                <a:lvl1pPr>
                  <a:defRPr sz="2400">
                    <a:solidFill>
                      <a:schemeClr val="tx1"/>
                    </a:solidFill>
                    <a:latin typeface="Arial" charset="0"/>
                    <a:ea typeface="ヒラギノ角ゴ Pro W3" pitchFamily="-1" charset="-128"/>
                  </a:defRPr>
                </a:lvl1pPr>
                <a:lvl2pPr marL="37931725" indent="-37474525">
                  <a:defRPr sz="2400">
                    <a:solidFill>
                      <a:schemeClr val="tx1"/>
                    </a:solidFill>
                    <a:latin typeface="Arial" charset="0"/>
                    <a:ea typeface="ヒラギノ角ゴ Pro W3" pitchFamily="-1" charset="-128"/>
                  </a:defRPr>
                </a:lvl2pPr>
                <a:lvl3pPr>
                  <a:defRPr sz="2400">
                    <a:solidFill>
                      <a:schemeClr val="tx1"/>
                    </a:solidFill>
                    <a:latin typeface="Arial" charset="0"/>
                    <a:ea typeface="ヒラギノ角ゴ Pro W3" pitchFamily="-1" charset="-128"/>
                  </a:defRPr>
                </a:lvl3pPr>
                <a:lvl4pPr>
                  <a:defRPr sz="2400">
                    <a:solidFill>
                      <a:schemeClr val="tx1"/>
                    </a:solidFill>
                    <a:latin typeface="Arial" charset="0"/>
                    <a:ea typeface="ヒラギノ角ゴ Pro W3" pitchFamily="-1" charset="-128"/>
                  </a:defRPr>
                </a:lvl4pPr>
                <a:lvl5pPr>
                  <a:defRPr sz="2400">
                    <a:solidFill>
                      <a:schemeClr val="tx1"/>
                    </a:solidFill>
                    <a:latin typeface="Arial" charset="0"/>
                    <a:ea typeface="ヒラギノ角ゴ Pro W3" pitchFamily="-1" charset="-128"/>
                  </a:defRPr>
                </a:lvl5pPr>
                <a:lvl6pPr marL="4572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6pPr>
                <a:lvl7pPr marL="9144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7pPr>
                <a:lvl8pPr marL="13716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8pPr>
                <a:lvl9pPr marL="18288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9pPr>
              </a:lstStyle>
              <a:p>
                <a:endParaRPr lang="en-US" altLang="en-US" sz="1200">
                  <a:latin typeface="+mn-lt"/>
                  <a:ea typeface="MS PGothic" panose="020B0600070205080204" pitchFamily="34" charset="-128"/>
                </a:endParaRPr>
              </a:p>
            </p:txBody>
          </p:sp>
          <p:sp>
            <p:nvSpPr>
              <p:cNvPr id="183" name="Arc 124">
                <a:extLst>
                  <a:ext uri="{FF2B5EF4-FFF2-40B4-BE49-F238E27FC236}">
                    <a16:creationId xmlns:a16="http://schemas.microsoft.com/office/drawing/2014/main" id="{22C6D2D8-1CD2-3F41-A9E7-03E6AB120F7C}"/>
                  </a:ext>
                </a:extLst>
              </p:cNvPr>
              <p:cNvSpPr>
                <a:spLocks/>
              </p:cNvSpPr>
              <p:nvPr/>
            </p:nvSpPr>
            <p:spPr bwMode="auto">
              <a:xfrm>
                <a:off x="1919" y="3072"/>
                <a:ext cx="145" cy="548"/>
              </a:xfrm>
              <a:custGeom>
                <a:avLst/>
                <a:gdLst>
                  <a:gd name="T0" fmla="*/ 0 w 21600"/>
                  <a:gd name="T1" fmla="*/ 0 h 43200"/>
                  <a:gd name="T2" fmla="*/ 0 w 21600"/>
                  <a:gd name="T3" fmla="*/ 0 h 43200"/>
                  <a:gd name="T4" fmla="*/ 0 w 21600"/>
                  <a:gd name="T5" fmla="*/ 0 h 43200"/>
                  <a:gd name="T6" fmla="*/ 0 60000 65536"/>
                  <a:gd name="T7" fmla="*/ 0 60000 65536"/>
                  <a:gd name="T8" fmla="*/ 0 60000 65536"/>
                  <a:gd name="T9" fmla="*/ 0 w 21600"/>
                  <a:gd name="T10" fmla="*/ 0 h 43200"/>
                  <a:gd name="T11" fmla="*/ 21600 w 21600"/>
                  <a:gd name="T12" fmla="*/ 43200 h 43200"/>
                </a:gdLst>
                <a:ahLst/>
                <a:cxnLst>
                  <a:cxn ang="T6">
                    <a:pos x="T0" y="T1"/>
                  </a:cxn>
                  <a:cxn ang="T7">
                    <a:pos x="T2" y="T3"/>
                  </a:cxn>
                  <a:cxn ang="T8">
                    <a:pos x="T4" y="T5"/>
                  </a:cxn>
                </a:cxnLst>
                <a:rect l="T9" t="T10" r="T11" b="T12"/>
                <a:pathLst>
                  <a:path w="21600" h="43200" fill="none" extrusionOk="0">
                    <a:moveTo>
                      <a:pt x="0" y="-1"/>
                    </a:moveTo>
                    <a:cubicBezTo>
                      <a:pt x="11929" y="0"/>
                      <a:pt x="21600" y="9670"/>
                      <a:pt x="21600" y="21600"/>
                    </a:cubicBezTo>
                    <a:cubicBezTo>
                      <a:pt x="21600" y="33529"/>
                      <a:pt x="11929" y="43200"/>
                      <a:pt x="-1" y="43200"/>
                    </a:cubicBezTo>
                  </a:path>
                  <a:path w="21600" h="43200" stroke="0" extrusionOk="0">
                    <a:moveTo>
                      <a:pt x="0" y="-1"/>
                    </a:moveTo>
                    <a:cubicBezTo>
                      <a:pt x="11929" y="0"/>
                      <a:pt x="21600" y="9670"/>
                      <a:pt x="21600" y="21600"/>
                    </a:cubicBezTo>
                    <a:cubicBezTo>
                      <a:pt x="21600" y="33529"/>
                      <a:pt x="11929" y="43200"/>
                      <a:pt x="-1" y="43200"/>
                    </a:cubicBezTo>
                    <a:lnTo>
                      <a:pt x="0" y="21600"/>
                    </a:lnTo>
                    <a:close/>
                  </a:path>
                </a:pathLst>
              </a:custGeom>
              <a:noFill/>
              <a:ln w="12700" cap="rnd">
                <a:solidFill>
                  <a:schemeClr val="bg2"/>
                </a:solidFill>
                <a:round/>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anchor="ctr">
                <a:noAutofit/>
              </a:bodyPr>
              <a:lstStyle>
                <a:lvl1pPr>
                  <a:defRPr sz="2400">
                    <a:solidFill>
                      <a:schemeClr val="tx1"/>
                    </a:solidFill>
                    <a:latin typeface="Arial" charset="0"/>
                    <a:ea typeface="ヒラギノ角ゴ Pro W3" pitchFamily="-1" charset="-128"/>
                  </a:defRPr>
                </a:lvl1pPr>
                <a:lvl2pPr marL="37931725" indent="-37474525">
                  <a:defRPr sz="2400">
                    <a:solidFill>
                      <a:schemeClr val="tx1"/>
                    </a:solidFill>
                    <a:latin typeface="Arial" charset="0"/>
                    <a:ea typeface="ヒラギノ角ゴ Pro W3" pitchFamily="-1" charset="-128"/>
                  </a:defRPr>
                </a:lvl2pPr>
                <a:lvl3pPr>
                  <a:defRPr sz="2400">
                    <a:solidFill>
                      <a:schemeClr val="tx1"/>
                    </a:solidFill>
                    <a:latin typeface="Arial" charset="0"/>
                    <a:ea typeface="ヒラギノ角ゴ Pro W3" pitchFamily="-1" charset="-128"/>
                  </a:defRPr>
                </a:lvl3pPr>
                <a:lvl4pPr>
                  <a:defRPr sz="2400">
                    <a:solidFill>
                      <a:schemeClr val="tx1"/>
                    </a:solidFill>
                    <a:latin typeface="Arial" charset="0"/>
                    <a:ea typeface="ヒラギノ角ゴ Pro W3" pitchFamily="-1" charset="-128"/>
                  </a:defRPr>
                </a:lvl4pPr>
                <a:lvl5pPr>
                  <a:defRPr sz="2400">
                    <a:solidFill>
                      <a:schemeClr val="tx1"/>
                    </a:solidFill>
                    <a:latin typeface="Arial" charset="0"/>
                    <a:ea typeface="ヒラギノ角ゴ Pro W3" pitchFamily="-1" charset="-128"/>
                  </a:defRPr>
                </a:lvl5pPr>
                <a:lvl6pPr marL="4572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6pPr>
                <a:lvl7pPr marL="9144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7pPr>
                <a:lvl8pPr marL="13716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8pPr>
                <a:lvl9pPr marL="18288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9pPr>
              </a:lstStyle>
              <a:p>
                <a:endParaRPr lang="en-US" altLang="en-US" sz="1200">
                  <a:latin typeface="+mn-lt"/>
                  <a:ea typeface="MS PGothic" panose="020B0600070205080204" pitchFamily="34" charset="-128"/>
                </a:endParaRPr>
              </a:p>
            </p:txBody>
          </p:sp>
          <p:sp>
            <p:nvSpPr>
              <p:cNvPr id="184" name="Line 125">
                <a:extLst>
                  <a:ext uri="{FF2B5EF4-FFF2-40B4-BE49-F238E27FC236}">
                    <a16:creationId xmlns:a16="http://schemas.microsoft.com/office/drawing/2014/main" id="{7368705C-7A6F-4F48-9536-46726149F1EF}"/>
                  </a:ext>
                </a:extLst>
              </p:cNvPr>
              <p:cNvSpPr>
                <a:spLocks noChangeShapeType="1"/>
              </p:cNvSpPr>
              <p:nvPr/>
            </p:nvSpPr>
            <p:spPr bwMode="auto">
              <a:xfrm flipH="1">
                <a:off x="1917" y="3072"/>
                <a:ext cx="1587" cy="7"/>
              </a:xfrm>
              <a:prstGeom prst="line">
                <a:avLst/>
              </a:prstGeom>
              <a:noFill/>
              <a:ln w="12700">
                <a:solidFill>
                  <a:schemeClr val="tx1"/>
                </a:solidFill>
                <a:round/>
                <a:headEnd type="none" w="sm" len="sm"/>
                <a:tailEnd type="none" w="sm" len="sm"/>
              </a:ln>
              <a:extLst>
                <a:ext uri="{909E8E84-426E-40dd-AFC4-6F175D3DCCD1}">
                  <a14:hiddenFill xmlns="" xmlns:a14="http://schemas.microsoft.com/office/drawing/2010/main">
                    <a:noFill/>
                  </a14:hiddenFill>
                </a:ext>
              </a:extLst>
            </p:spPr>
            <p:txBody>
              <a:bodyPr wrap="none" anchor="ctr">
                <a:noAutofit/>
              </a:bodyPr>
              <a:lstStyle/>
              <a:p>
                <a:endParaRPr lang="en-US" sz="1050">
                  <a:latin typeface="+mn-lt"/>
                  <a:ea typeface="MS PGothic" panose="020B0600070205080204" pitchFamily="34" charset="-128"/>
                </a:endParaRPr>
              </a:p>
            </p:txBody>
          </p:sp>
          <p:sp>
            <p:nvSpPr>
              <p:cNvPr id="185" name="Line 126">
                <a:extLst>
                  <a:ext uri="{FF2B5EF4-FFF2-40B4-BE49-F238E27FC236}">
                    <a16:creationId xmlns:a16="http://schemas.microsoft.com/office/drawing/2014/main" id="{365169B4-F99C-434E-A76D-B285C87CA806}"/>
                  </a:ext>
                </a:extLst>
              </p:cNvPr>
              <p:cNvSpPr>
                <a:spLocks noChangeShapeType="1"/>
              </p:cNvSpPr>
              <p:nvPr/>
            </p:nvSpPr>
            <p:spPr bwMode="auto">
              <a:xfrm flipH="1">
                <a:off x="1920" y="3600"/>
                <a:ext cx="1584" cy="20"/>
              </a:xfrm>
              <a:prstGeom prst="line">
                <a:avLst/>
              </a:prstGeom>
              <a:noFill/>
              <a:ln w="12700">
                <a:solidFill>
                  <a:schemeClr val="tx1"/>
                </a:solidFill>
                <a:round/>
                <a:headEnd type="none" w="sm" len="sm"/>
                <a:tailEnd type="none" w="sm" len="sm"/>
              </a:ln>
              <a:extLst>
                <a:ext uri="{909E8E84-426E-40dd-AFC4-6F175D3DCCD1}">
                  <a14:hiddenFill xmlns="" xmlns:a14="http://schemas.microsoft.com/office/drawing/2010/main">
                    <a:noFill/>
                  </a14:hiddenFill>
                </a:ext>
              </a:extLst>
            </p:spPr>
            <p:txBody>
              <a:bodyPr wrap="none" anchor="ctr">
                <a:noAutofit/>
              </a:bodyPr>
              <a:lstStyle/>
              <a:p>
                <a:endParaRPr lang="en-US" sz="1050">
                  <a:latin typeface="+mn-lt"/>
                  <a:ea typeface="MS PGothic" panose="020B0600070205080204" pitchFamily="34" charset="-128"/>
                </a:endParaRPr>
              </a:p>
            </p:txBody>
          </p:sp>
          <p:sp>
            <p:nvSpPr>
              <p:cNvPr id="186" name="Text Box 127">
                <a:extLst>
                  <a:ext uri="{FF2B5EF4-FFF2-40B4-BE49-F238E27FC236}">
                    <a16:creationId xmlns:a16="http://schemas.microsoft.com/office/drawing/2014/main" id="{ACD17AEC-617E-8E42-BA1C-B27F4BCFDC4F}"/>
                  </a:ext>
                </a:extLst>
              </p:cNvPr>
              <p:cNvSpPr txBox="1">
                <a:spLocks noChangeArrowheads="1"/>
              </p:cNvSpPr>
              <p:nvPr/>
            </p:nvSpPr>
            <p:spPr bwMode="auto">
              <a:xfrm>
                <a:off x="2154" y="3174"/>
                <a:ext cx="1248" cy="21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a:noAutofit/>
              </a:bodyPr>
              <a:lstStyle>
                <a:lvl1pPr>
                  <a:defRPr sz="2400">
                    <a:solidFill>
                      <a:schemeClr val="tx1"/>
                    </a:solidFill>
                    <a:latin typeface="Arial" charset="0"/>
                    <a:ea typeface="ヒラギノ角ゴ Pro W3" pitchFamily="-1" charset="-128"/>
                  </a:defRPr>
                </a:lvl1pPr>
                <a:lvl2pPr marL="37931725" indent="-37474525">
                  <a:defRPr sz="2400">
                    <a:solidFill>
                      <a:schemeClr val="tx1"/>
                    </a:solidFill>
                    <a:latin typeface="Arial" charset="0"/>
                    <a:ea typeface="ヒラギノ角ゴ Pro W3" pitchFamily="-1" charset="-128"/>
                  </a:defRPr>
                </a:lvl2pPr>
                <a:lvl3pPr>
                  <a:defRPr sz="2400">
                    <a:solidFill>
                      <a:schemeClr val="tx1"/>
                    </a:solidFill>
                    <a:latin typeface="Arial" charset="0"/>
                    <a:ea typeface="ヒラギノ角ゴ Pro W3" pitchFamily="-1" charset="-128"/>
                  </a:defRPr>
                </a:lvl3pPr>
                <a:lvl4pPr>
                  <a:defRPr sz="2400">
                    <a:solidFill>
                      <a:schemeClr val="tx1"/>
                    </a:solidFill>
                    <a:latin typeface="Arial" charset="0"/>
                    <a:ea typeface="ヒラギノ角ゴ Pro W3" pitchFamily="-1" charset="-128"/>
                  </a:defRPr>
                </a:lvl4pPr>
                <a:lvl5pPr>
                  <a:defRPr sz="2400">
                    <a:solidFill>
                      <a:schemeClr val="tx1"/>
                    </a:solidFill>
                    <a:latin typeface="Arial" charset="0"/>
                    <a:ea typeface="ヒラギノ角ゴ Pro W3" pitchFamily="-1" charset="-128"/>
                  </a:defRPr>
                </a:lvl5pPr>
                <a:lvl6pPr marL="4572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6pPr>
                <a:lvl7pPr marL="9144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7pPr>
                <a:lvl8pPr marL="13716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8pPr>
                <a:lvl9pPr marL="18288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9pPr>
              </a:lstStyle>
              <a:p>
                <a:pPr algn="l">
                  <a:spcBef>
                    <a:spcPct val="50000"/>
                  </a:spcBef>
                </a:pPr>
                <a:r>
                  <a:rPr lang="en-US" altLang="en-US" sz="1000">
                    <a:latin typeface="+mn-lt"/>
                    <a:ea typeface="MS PGothic" panose="020B0600070205080204" pitchFamily="34" charset="-128"/>
                  </a:rPr>
                  <a:t>MST Instance-1</a:t>
                </a:r>
              </a:p>
            </p:txBody>
          </p:sp>
          <p:sp>
            <p:nvSpPr>
              <p:cNvPr id="187" name="Text Box 128">
                <a:extLst>
                  <a:ext uri="{FF2B5EF4-FFF2-40B4-BE49-F238E27FC236}">
                    <a16:creationId xmlns:a16="http://schemas.microsoft.com/office/drawing/2014/main" id="{591E86BA-2DDF-EC4E-BE98-F633A3E3307E}"/>
                  </a:ext>
                </a:extLst>
              </p:cNvPr>
              <p:cNvSpPr txBox="1">
                <a:spLocks noChangeArrowheads="1"/>
              </p:cNvSpPr>
              <p:nvPr/>
            </p:nvSpPr>
            <p:spPr bwMode="auto">
              <a:xfrm>
                <a:off x="2207" y="3311"/>
                <a:ext cx="1056" cy="23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a:noAutofit/>
              </a:bodyPr>
              <a:lstStyle>
                <a:lvl1pPr>
                  <a:defRPr sz="2400">
                    <a:solidFill>
                      <a:schemeClr val="tx1"/>
                    </a:solidFill>
                    <a:latin typeface="Arial" charset="0"/>
                    <a:ea typeface="ヒラギノ角ゴ Pro W3" pitchFamily="-1" charset="-128"/>
                  </a:defRPr>
                </a:lvl1pPr>
                <a:lvl2pPr marL="37931725" indent="-37474525">
                  <a:defRPr sz="2400">
                    <a:solidFill>
                      <a:schemeClr val="tx1"/>
                    </a:solidFill>
                    <a:latin typeface="Arial" charset="0"/>
                    <a:ea typeface="ヒラギノ角ゴ Pro W3" pitchFamily="-1" charset="-128"/>
                  </a:defRPr>
                </a:lvl2pPr>
                <a:lvl3pPr>
                  <a:defRPr sz="2400">
                    <a:solidFill>
                      <a:schemeClr val="tx1"/>
                    </a:solidFill>
                    <a:latin typeface="Arial" charset="0"/>
                    <a:ea typeface="ヒラギノ角ゴ Pro W3" pitchFamily="-1" charset="-128"/>
                  </a:defRPr>
                </a:lvl3pPr>
                <a:lvl4pPr>
                  <a:defRPr sz="2400">
                    <a:solidFill>
                      <a:schemeClr val="tx1"/>
                    </a:solidFill>
                    <a:latin typeface="Arial" charset="0"/>
                    <a:ea typeface="ヒラギノ角ゴ Pro W3" pitchFamily="-1" charset="-128"/>
                  </a:defRPr>
                </a:lvl4pPr>
                <a:lvl5pPr>
                  <a:defRPr sz="2400">
                    <a:solidFill>
                      <a:schemeClr val="tx1"/>
                    </a:solidFill>
                    <a:latin typeface="Arial" charset="0"/>
                    <a:ea typeface="ヒラギノ角ゴ Pro W3" pitchFamily="-1" charset="-128"/>
                  </a:defRPr>
                </a:lvl5pPr>
                <a:lvl6pPr marL="4572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6pPr>
                <a:lvl7pPr marL="9144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7pPr>
                <a:lvl8pPr marL="13716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8pPr>
                <a:lvl9pPr marL="18288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9pPr>
              </a:lstStyle>
              <a:p>
                <a:pPr algn="l">
                  <a:spcBef>
                    <a:spcPct val="50000"/>
                  </a:spcBef>
                </a:pPr>
                <a:r>
                  <a:rPr lang="en-US" altLang="en-US" sz="1050">
                    <a:solidFill>
                      <a:schemeClr val="accent1">
                        <a:lumMod val="75000"/>
                      </a:schemeClr>
                    </a:solidFill>
                    <a:latin typeface="+mn-lt"/>
                    <a:ea typeface="MS PGothic" panose="020B0600070205080204" pitchFamily="34" charset="-128"/>
                  </a:rPr>
                  <a:t>Forwarding</a:t>
                </a:r>
              </a:p>
            </p:txBody>
          </p:sp>
          <p:sp>
            <p:nvSpPr>
              <p:cNvPr id="188" name="Text Box 129">
                <a:extLst>
                  <a:ext uri="{FF2B5EF4-FFF2-40B4-BE49-F238E27FC236}">
                    <a16:creationId xmlns:a16="http://schemas.microsoft.com/office/drawing/2014/main" id="{AA84897C-3AD9-2040-AA03-4901B46EB005}"/>
                  </a:ext>
                </a:extLst>
              </p:cNvPr>
              <p:cNvSpPr txBox="1">
                <a:spLocks noChangeArrowheads="1"/>
              </p:cNvSpPr>
              <p:nvPr/>
            </p:nvSpPr>
            <p:spPr bwMode="auto">
              <a:xfrm>
                <a:off x="629" y="3094"/>
                <a:ext cx="595" cy="2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wrap="square">
                <a:noAutofit/>
              </a:bodyPr>
              <a:lstStyle>
                <a:lvl1pPr>
                  <a:defRPr sz="2400">
                    <a:solidFill>
                      <a:schemeClr val="tx1"/>
                    </a:solidFill>
                    <a:latin typeface="Arial" charset="0"/>
                    <a:ea typeface="ヒラギノ角ゴ Pro W3" pitchFamily="-1" charset="-128"/>
                  </a:defRPr>
                </a:lvl1pPr>
                <a:lvl2pPr marL="37931725" indent="-37474525">
                  <a:defRPr sz="2400">
                    <a:solidFill>
                      <a:schemeClr val="tx1"/>
                    </a:solidFill>
                    <a:latin typeface="Arial" charset="0"/>
                    <a:ea typeface="ヒラギノ角ゴ Pro W3" pitchFamily="-1" charset="-128"/>
                  </a:defRPr>
                </a:lvl2pPr>
                <a:lvl3pPr>
                  <a:defRPr sz="2400">
                    <a:solidFill>
                      <a:schemeClr val="tx1"/>
                    </a:solidFill>
                    <a:latin typeface="Arial" charset="0"/>
                    <a:ea typeface="ヒラギノ角ゴ Pro W3" pitchFamily="-1" charset="-128"/>
                  </a:defRPr>
                </a:lvl3pPr>
                <a:lvl4pPr>
                  <a:defRPr sz="2400">
                    <a:solidFill>
                      <a:schemeClr val="tx1"/>
                    </a:solidFill>
                    <a:latin typeface="Arial" charset="0"/>
                    <a:ea typeface="ヒラギノ角ゴ Pro W3" pitchFamily="-1" charset="-128"/>
                  </a:defRPr>
                </a:lvl4pPr>
                <a:lvl5pPr>
                  <a:defRPr sz="2400">
                    <a:solidFill>
                      <a:schemeClr val="tx1"/>
                    </a:solidFill>
                    <a:latin typeface="Arial" charset="0"/>
                    <a:ea typeface="ヒラギノ角ゴ Pro W3" pitchFamily="-1" charset="-128"/>
                  </a:defRPr>
                </a:lvl5pPr>
                <a:lvl6pPr marL="4572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6pPr>
                <a:lvl7pPr marL="9144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7pPr>
                <a:lvl8pPr marL="13716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8pPr>
                <a:lvl9pPr marL="18288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9pPr>
              </a:lstStyle>
              <a:p>
                <a:pPr algn="l">
                  <a:spcBef>
                    <a:spcPct val="50000"/>
                  </a:spcBef>
                </a:pPr>
                <a:r>
                  <a:rPr lang="en-US" altLang="en-US" sz="900">
                    <a:latin typeface="+mn-lt"/>
                    <a:ea typeface="MS PGothic" panose="020B0600070205080204" pitchFamily="34" charset="-128"/>
                  </a:rPr>
                  <a:t>VLAN-1</a:t>
                </a:r>
              </a:p>
            </p:txBody>
          </p:sp>
          <p:sp>
            <p:nvSpPr>
              <p:cNvPr id="189" name="Text Box 130">
                <a:extLst>
                  <a:ext uri="{FF2B5EF4-FFF2-40B4-BE49-F238E27FC236}">
                    <a16:creationId xmlns:a16="http://schemas.microsoft.com/office/drawing/2014/main" id="{258314CF-44C4-A441-BEB7-D4C45B01EA8F}"/>
                  </a:ext>
                </a:extLst>
              </p:cNvPr>
              <p:cNvSpPr txBox="1">
                <a:spLocks noChangeArrowheads="1"/>
              </p:cNvSpPr>
              <p:nvPr/>
            </p:nvSpPr>
            <p:spPr bwMode="auto">
              <a:xfrm>
                <a:off x="527" y="3205"/>
                <a:ext cx="595" cy="2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wrap="square">
                <a:noAutofit/>
              </a:bodyPr>
              <a:lstStyle>
                <a:lvl1pPr>
                  <a:defRPr sz="2400">
                    <a:solidFill>
                      <a:schemeClr val="tx1"/>
                    </a:solidFill>
                    <a:latin typeface="Arial" charset="0"/>
                    <a:ea typeface="ヒラギノ角ゴ Pro W3" pitchFamily="-1" charset="-128"/>
                  </a:defRPr>
                </a:lvl1pPr>
                <a:lvl2pPr marL="37931725" indent="-37474525">
                  <a:defRPr sz="2400">
                    <a:solidFill>
                      <a:schemeClr val="tx1"/>
                    </a:solidFill>
                    <a:latin typeface="Arial" charset="0"/>
                    <a:ea typeface="ヒラギノ角ゴ Pro W3" pitchFamily="-1" charset="-128"/>
                  </a:defRPr>
                </a:lvl2pPr>
                <a:lvl3pPr>
                  <a:defRPr sz="2400">
                    <a:solidFill>
                      <a:schemeClr val="tx1"/>
                    </a:solidFill>
                    <a:latin typeface="Arial" charset="0"/>
                    <a:ea typeface="ヒラギノ角ゴ Pro W3" pitchFamily="-1" charset="-128"/>
                  </a:defRPr>
                </a:lvl3pPr>
                <a:lvl4pPr>
                  <a:defRPr sz="2400">
                    <a:solidFill>
                      <a:schemeClr val="tx1"/>
                    </a:solidFill>
                    <a:latin typeface="Arial" charset="0"/>
                    <a:ea typeface="ヒラギノ角ゴ Pro W3" pitchFamily="-1" charset="-128"/>
                  </a:defRPr>
                </a:lvl4pPr>
                <a:lvl5pPr>
                  <a:defRPr sz="2400">
                    <a:solidFill>
                      <a:schemeClr val="tx1"/>
                    </a:solidFill>
                    <a:latin typeface="Arial" charset="0"/>
                    <a:ea typeface="ヒラギノ角ゴ Pro W3" pitchFamily="-1" charset="-128"/>
                  </a:defRPr>
                </a:lvl5pPr>
                <a:lvl6pPr marL="4572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6pPr>
                <a:lvl7pPr marL="9144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7pPr>
                <a:lvl8pPr marL="13716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8pPr>
                <a:lvl9pPr marL="18288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9pPr>
              </a:lstStyle>
              <a:p>
                <a:pPr algn="l">
                  <a:spcBef>
                    <a:spcPct val="50000"/>
                  </a:spcBef>
                </a:pPr>
                <a:r>
                  <a:rPr lang="en-US" altLang="en-US" sz="900">
                    <a:latin typeface="+mn-lt"/>
                    <a:ea typeface="MS PGothic" panose="020B0600070205080204" pitchFamily="34" charset="-128"/>
                  </a:rPr>
                  <a:t>VLAN-2</a:t>
                </a:r>
              </a:p>
            </p:txBody>
          </p:sp>
          <p:sp>
            <p:nvSpPr>
              <p:cNvPr id="190" name="Text Box 131">
                <a:extLst>
                  <a:ext uri="{FF2B5EF4-FFF2-40B4-BE49-F238E27FC236}">
                    <a16:creationId xmlns:a16="http://schemas.microsoft.com/office/drawing/2014/main" id="{32B95EA9-7C66-E74C-A20E-E56E5CF5C36E}"/>
                  </a:ext>
                </a:extLst>
              </p:cNvPr>
              <p:cNvSpPr txBox="1">
                <a:spLocks noChangeArrowheads="1"/>
              </p:cNvSpPr>
              <p:nvPr/>
            </p:nvSpPr>
            <p:spPr bwMode="auto">
              <a:xfrm>
                <a:off x="617" y="3302"/>
                <a:ext cx="595" cy="2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wrap="square">
                <a:noAutofit/>
              </a:bodyPr>
              <a:lstStyle>
                <a:lvl1pPr>
                  <a:defRPr sz="2400">
                    <a:solidFill>
                      <a:schemeClr val="tx1"/>
                    </a:solidFill>
                    <a:latin typeface="Arial" charset="0"/>
                    <a:ea typeface="ヒラギノ角ゴ Pro W3" pitchFamily="-1" charset="-128"/>
                  </a:defRPr>
                </a:lvl1pPr>
                <a:lvl2pPr marL="37931725" indent="-37474525">
                  <a:defRPr sz="2400">
                    <a:solidFill>
                      <a:schemeClr val="tx1"/>
                    </a:solidFill>
                    <a:latin typeface="Arial" charset="0"/>
                    <a:ea typeface="ヒラギノ角ゴ Pro W3" pitchFamily="-1" charset="-128"/>
                  </a:defRPr>
                </a:lvl2pPr>
                <a:lvl3pPr>
                  <a:defRPr sz="2400">
                    <a:solidFill>
                      <a:schemeClr val="tx1"/>
                    </a:solidFill>
                    <a:latin typeface="Arial" charset="0"/>
                    <a:ea typeface="ヒラギノ角ゴ Pro W3" pitchFamily="-1" charset="-128"/>
                  </a:defRPr>
                </a:lvl3pPr>
                <a:lvl4pPr>
                  <a:defRPr sz="2400">
                    <a:solidFill>
                      <a:schemeClr val="tx1"/>
                    </a:solidFill>
                    <a:latin typeface="Arial" charset="0"/>
                    <a:ea typeface="ヒラギノ角ゴ Pro W3" pitchFamily="-1" charset="-128"/>
                  </a:defRPr>
                </a:lvl4pPr>
                <a:lvl5pPr>
                  <a:defRPr sz="2400">
                    <a:solidFill>
                      <a:schemeClr val="tx1"/>
                    </a:solidFill>
                    <a:latin typeface="Arial" charset="0"/>
                    <a:ea typeface="ヒラギノ角ゴ Pro W3" pitchFamily="-1" charset="-128"/>
                  </a:defRPr>
                </a:lvl5pPr>
                <a:lvl6pPr marL="4572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6pPr>
                <a:lvl7pPr marL="9144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7pPr>
                <a:lvl8pPr marL="13716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8pPr>
                <a:lvl9pPr marL="18288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9pPr>
              </a:lstStyle>
              <a:p>
                <a:pPr algn="l">
                  <a:spcBef>
                    <a:spcPct val="50000"/>
                  </a:spcBef>
                </a:pPr>
                <a:r>
                  <a:rPr lang="en-US" altLang="en-US" sz="900">
                    <a:latin typeface="+mn-lt"/>
                    <a:ea typeface="MS PGothic" panose="020B0600070205080204" pitchFamily="34" charset="-128"/>
                  </a:rPr>
                  <a:t>VLAN-11</a:t>
                </a:r>
              </a:p>
            </p:txBody>
          </p:sp>
          <p:sp>
            <p:nvSpPr>
              <p:cNvPr id="191" name="Text Box 132">
                <a:extLst>
                  <a:ext uri="{FF2B5EF4-FFF2-40B4-BE49-F238E27FC236}">
                    <a16:creationId xmlns:a16="http://schemas.microsoft.com/office/drawing/2014/main" id="{2D1DAB6A-83AC-F94D-9FDA-B19E5CCDEE8A}"/>
                  </a:ext>
                </a:extLst>
              </p:cNvPr>
              <p:cNvSpPr txBox="1">
                <a:spLocks noChangeArrowheads="1"/>
              </p:cNvSpPr>
              <p:nvPr/>
            </p:nvSpPr>
            <p:spPr bwMode="auto">
              <a:xfrm>
                <a:off x="695" y="3405"/>
                <a:ext cx="595" cy="2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wrap="square">
                <a:noAutofit/>
              </a:bodyPr>
              <a:lstStyle>
                <a:lvl1pPr>
                  <a:defRPr sz="2400">
                    <a:solidFill>
                      <a:schemeClr val="tx1"/>
                    </a:solidFill>
                    <a:latin typeface="Arial" charset="0"/>
                    <a:ea typeface="ヒラギノ角ゴ Pro W3" pitchFamily="-1" charset="-128"/>
                  </a:defRPr>
                </a:lvl1pPr>
                <a:lvl2pPr marL="37931725" indent="-37474525">
                  <a:defRPr sz="2400">
                    <a:solidFill>
                      <a:schemeClr val="tx1"/>
                    </a:solidFill>
                    <a:latin typeface="Arial" charset="0"/>
                    <a:ea typeface="ヒラギノ角ゴ Pro W3" pitchFamily="-1" charset="-128"/>
                  </a:defRPr>
                </a:lvl2pPr>
                <a:lvl3pPr>
                  <a:defRPr sz="2400">
                    <a:solidFill>
                      <a:schemeClr val="tx1"/>
                    </a:solidFill>
                    <a:latin typeface="Arial" charset="0"/>
                    <a:ea typeface="ヒラギノ角ゴ Pro W3" pitchFamily="-1" charset="-128"/>
                  </a:defRPr>
                </a:lvl3pPr>
                <a:lvl4pPr>
                  <a:defRPr sz="2400">
                    <a:solidFill>
                      <a:schemeClr val="tx1"/>
                    </a:solidFill>
                    <a:latin typeface="Arial" charset="0"/>
                    <a:ea typeface="ヒラギノ角ゴ Pro W3" pitchFamily="-1" charset="-128"/>
                  </a:defRPr>
                </a:lvl4pPr>
                <a:lvl5pPr>
                  <a:defRPr sz="2400">
                    <a:solidFill>
                      <a:schemeClr val="tx1"/>
                    </a:solidFill>
                    <a:latin typeface="Arial" charset="0"/>
                    <a:ea typeface="ヒラギノ角ゴ Pro W3" pitchFamily="-1" charset="-128"/>
                  </a:defRPr>
                </a:lvl5pPr>
                <a:lvl6pPr marL="4572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6pPr>
                <a:lvl7pPr marL="9144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7pPr>
                <a:lvl8pPr marL="13716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8pPr>
                <a:lvl9pPr marL="18288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9pPr>
              </a:lstStyle>
              <a:p>
                <a:pPr algn="l">
                  <a:spcBef>
                    <a:spcPct val="50000"/>
                  </a:spcBef>
                </a:pPr>
                <a:r>
                  <a:rPr lang="en-US" altLang="en-US" sz="900">
                    <a:latin typeface="+mn-lt"/>
                    <a:ea typeface="MS PGothic" panose="020B0600070205080204" pitchFamily="34" charset="-128"/>
                  </a:rPr>
                  <a:t>VLAN-34</a:t>
                </a:r>
              </a:p>
            </p:txBody>
          </p:sp>
          <p:sp>
            <p:nvSpPr>
              <p:cNvPr id="192" name="Line 133">
                <a:extLst>
                  <a:ext uri="{FF2B5EF4-FFF2-40B4-BE49-F238E27FC236}">
                    <a16:creationId xmlns:a16="http://schemas.microsoft.com/office/drawing/2014/main" id="{071EA184-6AE9-8042-9D2E-44B544F45130}"/>
                  </a:ext>
                </a:extLst>
              </p:cNvPr>
              <p:cNvSpPr>
                <a:spLocks noChangeShapeType="1"/>
              </p:cNvSpPr>
              <p:nvPr/>
            </p:nvSpPr>
            <p:spPr bwMode="auto">
              <a:xfrm flipV="1">
                <a:off x="1200" y="3456"/>
                <a:ext cx="144" cy="48"/>
              </a:xfrm>
              <a:prstGeom prst="line">
                <a:avLst/>
              </a:prstGeom>
              <a:noFill/>
              <a:ln w="12700">
                <a:solidFill>
                  <a:schemeClr val="tx1"/>
                </a:solidFill>
                <a:round/>
                <a:headEnd type="none" w="sm" len="sm"/>
                <a:tailEnd type="triangle" w="sm" len="sm"/>
              </a:ln>
              <a:extLst>
                <a:ext uri="{909E8E84-426E-40dd-AFC4-6F175D3DCCD1}">
                  <a14:hiddenFill xmlns="" xmlns:a14="http://schemas.microsoft.com/office/drawing/2010/main">
                    <a:noFill/>
                  </a14:hiddenFill>
                </a:ext>
              </a:extLst>
            </p:spPr>
            <p:txBody>
              <a:bodyPr>
                <a:noAutofit/>
              </a:bodyPr>
              <a:lstStyle/>
              <a:p>
                <a:endParaRPr lang="en-US" sz="1050">
                  <a:latin typeface="+mn-lt"/>
                  <a:ea typeface="MS PGothic" panose="020B0600070205080204" pitchFamily="34" charset="-128"/>
                </a:endParaRPr>
              </a:p>
            </p:txBody>
          </p:sp>
          <p:sp>
            <p:nvSpPr>
              <p:cNvPr id="193" name="Line 134">
                <a:extLst>
                  <a:ext uri="{FF2B5EF4-FFF2-40B4-BE49-F238E27FC236}">
                    <a16:creationId xmlns:a16="http://schemas.microsoft.com/office/drawing/2014/main" id="{02F31FDF-D758-7149-A6EC-05661207A3C6}"/>
                  </a:ext>
                </a:extLst>
              </p:cNvPr>
              <p:cNvSpPr>
                <a:spLocks noChangeShapeType="1"/>
              </p:cNvSpPr>
              <p:nvPr/>
            </p:nvSpPr>
            <p:spPr bwMode="auto">
              <a:xfrm>
                <a:off x="1104" y="3408"/>
                <a:ext cx="192" cy="0"/>
              </a:xfrm>
              <a:prstGeom prst="line">
                <a:avLst/>
              </a:prstGeom>
              <a:noFill/>
              <a:ln w="19050">
                <a:solidFill>
                  <a:schemeClr val="tx1"/>
                </a:solidFill>
                <a:round/>
                <a:headEnd type="none" w="sm" len="sm"/>
                <a:tailEnd type="triangle" w="sm" len="sm"/>
              </a:ln>
              <a:extLst>
                <a:ext uri="{909E8E84-426E-40dd-AFC4-6F175D3DCCD1}">
                  <a14:hiddenFill xmlns="" xmlns:a14="http://schemas.microsoft.com/office/drawing/2010/main">
                    <a:noFill/>
                  </a14:hiddenFill>
                </a:ext>
              </a:extLst>
            </p:spPr>
            <p:txBody>
              <a:bodyPr>
                <a:noAutofit/>
              </a:bodyPr>
              <a:lstStyle/>
              <a:p>
                <a:endParaRPr lang="en-US" sz="1050">
                  <a:latin typeface="+mn-lt"/>
                  <a:ea typeface="MS PGothic" panose="020B0600070205080204" pitchFamily="34" charset="-128"/>
                </a:endParaRPr>
              </a:p>
            </p:txBody>
          </p:sp>
          <p:sp>
            <p:nvSpPr>
              <p:cNvPr id="194" name="Line 135">
                <a:extLst>
                  <a:ext uri="{FF2B5EF4-FFF2-40B4-BE49-F238E27FC236}">
                    <a16:creationId xmlns:a16="http://schemas.microsoft.com/office/drawing/2014/main" id="{48678C17-9BD4-B741-9E10-837792AD0B89}"/>
                  </a:ext>
                </a:extLst>
              </p:cNvPr>
              <p:cNvSpPr>
                <a:spLocks noChangeShapeType="1"/>
              </p:cNvSpPr>
              <p:nvPr/>
            </p:nvSpPr>
            <p:spPr bwMode="auto">
              <a:xfrm>
                <a:off x="960" y="3312"/>
                <a:ext cx="336" cy="0"/>
              </a:xfrm>
              <a:prstGeom prst="line">
                <a:avLst/>
              </a:prstGeom>
              <a:noFill/>
              <a:ln w="19050">
                <a:solidFill>
                  <a:schemeClr val="tx1"/>
                </a:solidFill>
                <a:round/>
                <a:headEnd type="none" w="sm" len="sm"/>
                <a:tailEnd type="triangle" w="sm" len="sm"/>
              </a:ln>
              <a:extLst>
                <a:ext uri="{909E8E84-426E-40dd-AFC4-6F175D3DCCD1}">
                  <a14:hiddenFill xmlns="" xmlns:a14="http://schemas.microsoft.com/office/drawing/2010/main">
                    <a:noFill/>
                  </a14:hiddenFill>
                </a:ext>
              </a:extLst>
            </p:spPr>
            <p:txBody>
              <a:bodyPr>
                <a:noAutofit/>
              </a:bodyPr>
              <a:lstStyle/>
              <a:p>
                <a:endParaRPr lang="en-US" sz="1050">
                  <a:latin typeface="+mn-lt"/>
                  <a:ea typeface="MS PGothic" panose="020B0600070205080204" pitchFamily="34" charset="-128"/>
                </a:endParaRPr>
              </a:p>
            </p:txBody>
          </p:sp>
          <p:sp>
            <p:nvSpPr>
              <p:cNvPr id="195" name="Line 136">
                <a:extLst>
                  <a:ext uri="{FF2B5EF4-FFF2-40B4-BE49-F238E27FC236}">
                    <a16:creationId xmlns:a16="http://schemas.microsoft.com/office/drawing/2014/main" id="{792E4028-D00F-FF48-B164-739AE444C347}"/>
                  </a:ext>
                </a:extLst>
              </p:cNvPr>
              <p:cNvSpPr>
                <a:spLocks noChangeShapeType="1"/>
              </p:cNvSpPr>
              <p:nvPr/>
            </p:nvSpPr>
            <p:spPr bwMode="auto">
              <a:xfrm>
                <a:off x="1056" y="3216"/>
                <a:ext cx="288" cy="0"/>
              </a:xfrm>
              <a:prstGeom prst="line">
                <a:avLst/>
              </a:prstGeom>
              <a:noFill/>
              <a:ln w="12700">
                <a:solidFill>
                  <a:schemeClr val="tx1"/>
                </a:solidFill>
                <a:round/>
                <a:headEnd type="none" w="sm" len="sm"/>
                <a:tailEnd type="triangle" w="sm" len="sm"/>
              </a:ln>
              <a:extLst>
                <a:ext uri="{909E8E84-426E-40dd-AFC4-6F175D3DCCD1}">
                  <a14:hiddenFill xmlns="" xmlns:a14="http://schemas.microsoft.com/office/drawing/2010/main">
                    <a:noFill/>
                  </a14:hiddenFill>
                </a:ext>
              </a:extLst>
            </p:spPr>
            <p:txBody>
              <a:bodyPr>
                <a:noAutofit/>
              </a:bodyPr>
              <a:lstStyle/>
              <a:p>
                <a:endParaRPr lang="en-US" sz="1050">
                  <a:latin typeface="+mn-lt"/>
                  <a:ea typeface="MS PGothic" panose="020B0600070205080204" pitchFamily="34" charset="-128"/>
                </a:endParaRPr>
              </a:p>
            </p:txBody>
          </p:sp>
        </p:grpSp>
        <p:grpSp>
          <p:nvGrpSpPr>
            <p:cNvPr id="9" name="Group 137">
              <a:extLst>
                <a:ext uri="{FF2B5EF4-FFF2-40B4-BE49-F238E27FC236}">
                  <a16:creationId xmlns:a16="http://schemas.microsoft.com/office/drawing/2014/main" id="{442D291A-169B-B54D-9CF4-8B39354BC715}"/>
                </a:ext>
              </a:extLst>
            </p:cNvPr>
            <p:cNvGrpSpPr>
              <a:grpSpLocks/>
            </p:cNvGrpSpPr>
            <p:nvPr/>
          </p:nvGrpSpPr>
          <p:grpSpPr bwMode="auto">
            <a:xfrm>
              <a:off x="515" y="3692"/>
              <a:ext cx="829" cy="565"/>
              <a:chOff x="515" y="3653"/>
              <a:chExt cx="829" cy="565"/>
            </a:xfrm>
          </p:grpSpPr>
          <p:sp>
            <p:nvSpPr>
              <p:cNvPr id="138" name="Text Box 138">
                <a:extLst>
                  <a:ext uri="{FF2B5EF4-FFF2-40B4-BE49-F238E27FC236}">
                    <a16:creationId xmlns:a16="http://schemas.microsoft.com/office/drawing/2014/main" id="{41810FF8-748F-0147-BECA-6DE880A1D48C}"/>
                  </a:ext>
                </a:extLst>
              </p:cNvPr>
              <p:cNvSpPr txBox="1">
                <a:spLocks noChangeArrowheads="1"/>
              </p:cNvSpPr>
              <p:nvPr/>
            </p:nvSpPr>
            <p:spPr bwMode="auto">
              <a:xfrm>
                <a:off x="617" y="3653"/>
                <a:ext cx="595" cy="2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wrap="square">
                <a:noAutofit/>
              </a:bodyPr>
              <a:lstStyle>
                <a:lvl1pPr>
                  <a:defRPr sz="2400">
                    <a:solidFill>
                      <a:schemeClr val="tx1"/>
                    </a:solidFill>
                    <a:latin typeface="Arial" charset="0"/>
                    <a:ea typeface="ヒラギノ角ゴ Pro W3" pitchFamily="-1" charset="-128"/>
                  </a:defRPr>
                </a:lvl1pPr>
                <a:lvl2pPr marL="37931725" indent="-37474525">
                  <a:defRPr sz="2400">
                    <a:solidFill>
                      <a:schemeClr val="tx1"/>
                    </a:solidFill>
                    <a:latin typeface="Arial" charset="0"/>
                    <a:ea typeface="ヒラギノ角ゴ Pro W3" pitchFamily="-1" charset="-128"/>
                  </a:defRPr>
                </a:lvl2pPr>
                <a:lvl3pPr>
                  <a:defRPr sz="2400">
                    <a:solidFill>
                      <a:schemeClr val="tx1"/>
                    </a:solidFill>
                    <a:latin typeface="Arial" charset="0"/>
                    <a:ea typeface="ヒラギノ角ゴ Pro W3" pitchFamily="-1" charset="-128"/>
                  </a:defRPr>
                </a:lvl3pPr>
                <a:lvl4pPr>
                  <a:defRPr sz="2400">
                    <a:solidFill>
                      <a:schemeClr val="tx1"/>
                    </a:solidFill>
                    <a:latin typeface="Arial" charset="0"/>
                    <a:ea typeface="ヒラギノ角ゴ Pro W3" pitchFamily="-1" charset="-128"/>
                  </a:defRPr>
                </a:lvl4pPr>
                <a:lvl5pPr>
                  <a:defRPr sz="2400">
                    <a:solidFill>
                      <a:schemeClr val="tx1"/>
                    </a:solidFill>
                    <a:latin typeface="Arial" charset="0"/>
                    <a:ea typeface="ヒラギノ角ゴ Pro W3" pitchFamily="-1" charset="-128"/>
                  </a:defRPr>
                </a:lvl5pPr>
                <a:lvl6pPr marL="4572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6pPr>
                <a:lvl7pPr marL="9144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7pPr>
                <a:lvl8pPr marL="13716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8pPr>
                <a:lvl9pPr marL="18288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9pPr>
              </a:lstStyle>
              <a:p>
                <a:pPr algn="l">
                  <a:spcBef>
                    <a:spcPct val="50000"/>
                  </a:spcBef>
                </a:pPr>
                <a:r>
                  <a:rPr lang="en-US" altLang="en-US" sz="900">
                    <a:latin typeface="+mn-lt"/>
                    <a:ea typeface="MS PGothic" panose="020B0600070205080204" pitchFamily="34" charset="-128"/>
                  </a:rPr>
                  <a:t>VLAN-3</a:t>
                </a:r>
              </a:p>
            </p:txBody>
          </p:sp>
          <p:sp>
            <p:nvSpPr>
              <p:cNvPr id="139" name="Text Box 139">
                <a:extLst>
                  <a:ext uri="{FF2B5EF4-FFF2-40B4-BE49-F238E27FC236}">
                    <a16:creationId xmlns:a16="http://schemas.microsoft.com/office/drawing/2014/main" id="{92C68802-9097-D744-B480-DA60E47DD736}"/>
                  </a:ext>
                </a:extLst>
              </p:cNvPr>
              <p:cNvSpPr txBox="1">
                <a:spLocks noChangeArrowheads="1"/>
              </p:cNvSpPr>
              <p:nvPr/>
            </p:nvSpPr>
            <p:spPr bwMode="auto">
              <a:xfrm>
                <a:off x="515" y="3757"/>
                <a:ext cx="595" cy="2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wrap="square">
                <a:noAutofit/>
              </a:bodyPr>
              <a:lstStyle>
                <a:lvl1pPr>
                  <a:defRPr sz="2400">
                    <a:solidFill>
                      <a:schemeClr val="tx1"/>
                    </a:solidFill>
                    <a:latin typeface="Arial" charset="0"/>
                    <a:ea typeface="ヒラギノ角ゴ Pro W3" pitchFamily="-1" charset="-128"/>
                  </a:defRPr>
                </a:lvl1pPr>
                <a:lvl2pPr marL="37931725" indent="-37474525">
                  <a:defRPr sz="2400">
                    <a:solidFill>
                      <a:schemeClr val="tx1"/>
                    </a:solidFill>
                    <a:latin typeface="Arial" charset="0"/>
                    <a:ea typeface="ヒラギノ角ゴ Pro W3" pitchFamily="-1" charset="-128"/>
                  </a:defRPr>
                </a:lvl2pPr>
                <a:lvl3pPr>
                  <a:defRPr sz="2400">
                    <a:solidFill>
                      <a:schemeClr val="tx1"/>
                    </a:solidFill>
                    <a:latin typeface="Arial" charset="0"/>
                    <a:ea typeface="ヒラギノ角ゴ Pro W3" pitchFamily="-1" charset="-128"/>
                  </a:defRPr>
                </a:lvl3pPr>
                <a:lvl4pPr>
                  <a:defRPr sz="2400">
                    <a:solidFill>
                      <a:schemeClr val="tx1"/>
                    </a:solidFill>
                    <a:latin typeface="Arial" charset="0"/>
                    <a:ea typeface="ヒラギノ角ゴ Pro W3" pitchFamily="-1" charset="-128"/>
                  </a:defRPr>
                </a:lvl4pPr>
                <a:lvl5pPr>
                  <a:defRPr sz="2400">
                    <a:solidFill>
                      <a:schemeClr val="tx1"/>
                    </a:solidFill>
                    <a:latin typeface="Arial" charset="0"/>
                    <a:ea typeface="ヒラギノ角ゴ Pro W3" pitchFamily="-1" charset="-128"/>
                  </a:defRPr>
                </a:lvl5pPr>
                <a:lvl6pPr marL="4572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6pPr>
                <a:lvl7pPr marL="9144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7pPr>
                <a:lvl8pPr marL="13716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8pPr>
                <a:lvl9pPr marL="18288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9pPr>
              </a:lstStyle>
              <a:p>
                <a:pPr algn="l">
                  <a:spcBef>
                    <a:spcPct val="50000"/>
                  </a:spcBef>
                </a:pPr>
                <a:r>
                  <a:rPr lang="en-US" altLang="en-US" sz="900">
                    <a:latin typeface="+mn-lt"/>
                    <a:ea typeface="MS PGothic" panose="020B0600070205080204" pitchFamily="34" charset="-128"/>
                  </a:rPr>
                  <a:t>VLAN-4</a:t>
                </a:r>
              </a:p>
            </p:txBody>
          </p:sp>
          <p:sp>
            <p:nvSpPr>
              <p:cNvPr id="140" name="Text Box 140">
                <a:extLst>
                  <a:ext uri="{FF2B5EF4-FFF2-40B4-BE49-F238E27FC236}">
                    <a16:creationId xmlns:a16="http://schemas.microsoft.com/office/drawing/2014/main" id="{8B7F5E80-3D7D-AF4F-A380-9A879A4169B1}"/>
                  </a:ext>
                </a:extLst>
              </p:cNvPr>
              <p:cNvSpPr txBox="1">
                <a:spLocks noChangeArrowheads="1"/>
              </p:cNvSpPr>
              <p:nvPr/>
            </p:nvSpPr>
            <p:spPr bwMode="auto">
              <a:xfrm>
                <a:off x="610" y="3877"/>
                <a:ext cx="595" cy="2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wrap="square">
                <a:noAutofit/>
              </a:bodyPr>
              <a:lstStyle>
                <a:lvl1pPr>
                  <a:defRPr sz="2400">
                    <a:solidFill>
                      <a:schemeClr val="tx1"/>
                    </a:solidFill>
                    <a:latin typeface="Arial" charset="0"/>
                    <a:ea typeface="ヒラギノ角ゴ Pro W3" pitchFamily="-1" charset="-128"/>
                  </a:defRPr>
                </a:lvl1pPr>
                <a:lvl2pPr marL="37931725" indent="-37474525">
                  <a:defRPr sz="2400">
                    <a:solidFill>
                      <a:schemeClr val="tx1"/>
                    </a:solidFill>
                    <a:latin typeface="Arial" charset="0"/>
                    <a:ea typeface="ヒラギノ角ゴ Pro W3" pitchFamily="-1" charset="-128"/>
                  </a:defRPr>
                </a:lvl2pPr>
                <a:lvl3pPr>
                  <a:defRPr sz="2400">
                    <a:solidFill>
                      <a:schemeClr val="tx1"/>
                    </a:solidFill>
                    <a:latin typeface="Arial" charset="0"/>
                    <a:ea typeface="ヒラギノ角ゴ Pro W3" pitchFamily="-1" charset="-128"/>
                  </a:defRPr>
                </a:lvl3pPr>
                <a:lvl4pPr>
                  <a:defRPr sz="2400">
                    <a:solidFill>
                      <a:schemeClr val="tx1"/>
                    </a:solidFill>
                    <a:latin typeface="Arial" charset="0"/>
                    <a:ea typeface="ヒラギノ角ゴ Pro W3" pitchFamily="-1" charset="-128"/>
                  </a:defRPr>
                </a:lvl4pPr>
                <a:lvl5pPr>
                  <a:defRPr sz="2400">
                    <a:solidFill>
                      <a:schemeClr val="tx1"/>
                    </a:solidFill>
                    <a:latin typeface="Arial" charset="0"/>
                    <a:ea typeface="ヒラギノ角ゴ Pro W3" pitchFamily="-1" charset="-128"/>
                  </a:defRPr>
                </a:lvl5pPr>
                <a:lvl6pPr marL="4572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6pPr>
                <a:lvl7pPr marL="9144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7pPr>
                <a:lvl8pPr marL="13716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8pPr>
                <a:lvl9pPr marL="18288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9pPr>
              </a:lstStyle>
              <a:p>
                <a:pPr algn="l">
                  <a:spcBef>
                    <a:spcPct val="50000"/>
                  </a:spcBef>
                </a:pPr>
                <a:r>
                  <a:rPr lang="en-US" altLang="en-US" sz="900">
                    <a:latin typeface="+mn-lt"/>
                    <a:ea typeface="MS PGothic" panose="020B0600070205080204" pitchFamily="34" charset="-128"/>
                  </a:rPr>
                  <a:t>VLAN-12</a:t>
                </a:r>
              </a:p>
            </p:txBody>
          </p:sp>
          <p:sp>
            <p:nvSpPr>
              <p:cNvPr id="141" name="Text Box 141">
                <a:extLst>
                  <a:ext uri="{FF2B5EF4-FFF2-40B4-BE49-F238E27FC236}">
                    <a16:creationId xmlns:a16="http://schemas.microsoft.com/office/drawing/2014/main" id="{01D40385-D221-2E4B-84F7-912C83584AD5}"/>
                  </a:ext>
                </a:extLst>
              </p:cNvPr>
              <p:cNvSpPr txBox="1">
                <a:spLocks noChangeArrowheads="1"/>
              </p:cNvSpPr>
              <p:nvPr/>
            </p:nvSpPr>
            <p:spPr bwMode="auto">
              <a:xfrm>
                <a:off x="695" y="4015"/>
                <a:ext cx="595" cy="2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wrap="square">
                <a:noAutofit/>
              </a:bodyPr>
              <a:lstStyle>
                <a:lvl1pPr>
                  <a:defRPr sz="2400">
                    <a:solidFill>
                      <a:schemeClr val="tx1"/>
                    </a:solidFill>
                    <a:latin typeface="Arial" charset="0"/>
                    <a:ea typeface="ヒラギノ角ゴ Pro W3" pitchFamily="-1" charset="-128"/>
                  </a:defRPr>
                </a:lvl1pPr>
                <a:lvl2pPr marL="37931725" indent="-37474525">
                  <a:defRPr sz="2400">
                    <a:solidFill>
                      <a:schemeClr val="tx1"/>
                    </a:solidFill>
                    <a:latin typeface="Arial" charset="0"/>
                    <a:ea typeface="ヒラギノ角ゴ Pro W3" pitchFamily="-1" charset="-128"/>
                  </a:defRPr>
                </a:lvl2pPr>
                <a:lvl3pPr>
                  <a:defRPr sz="2400">
                    <a:solidFill>
                      <a:schemeClr val="tx1"/>
                    </a:solidFill>
                    <a:latin typeface="Arial" charset="0"/>
                    <a:ea typeface="ヒラギノ角ゴ Pro W3" pitchFamily="-1" charset="-128"/>
                  </a:defRPr>
                </a:lvl3pPr>
                <a:lvl4pPr>
                  <a:defRPr sz="2400">
                    <a:solidFill>
                      <a:schemeClr val="tx1"/>
                    </a:solidFill>
                    <a:latin typeface="Arial" charset="0"/>
                    <a:ea typeface="ヒラギノ角ゴ Pro W3" pitchFamily="-1" charset="-128"/>
                  </a:defRPr>
                </a:lvl4pPr>
                <a:lvl5pPr>
                  <a:defRPr sz="2400">
                    <a:solidFill>
                      <a:schemeClr val="tx1"/>
                    </a:solidFill>
                    <a:latin typeface="Arial" charset="0"/>
                    <a:ea typeface="ヒラギノ角ゴ Pro W3" pitchFamily="-1" charset="-128"/>
                  </a:defRPr>
                </a:lvl5pPr>
                <a:lvl6pPr marL="4572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6pPr>
                <a:lvl7pPr marL="9144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7pPr>
                <a:lvl8pPr marL="13716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8pPr>
                <a:lvl9pPr marL="18288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9pPr>
              </a:lstStyle>
              <a:p>
                <a:pPr algn="l">
                  <a:spcBef>
                    <a:spcPct val="50000"/>
                  </a:spcBef>
                </a:pPr>
                <a:r>
                  <a:rPr lang="en-US" altLang="en-US" sz="900">
                    <a:latin typeface="+mn-lt"/>
                    <a:ea typeface="MS PGothic" panose="020B0600070205080204" pitchFamily="34" charset="-128"/>
                  </a:rPr>
                  <a:t>VLAN-65</a:t>
                </a:r>
              </a:p>
            </p:txBody>
          </p:sp>
          <p:sp>
            <p:nvSpPr>
              <p:cNvPr id="142" name="Line 142">
                <a:extLst>
                  <a:ext uri="{FF2B5EF4-FFF2-40B4-BE49-F238E27FC236}">
                    <a16:creationId xmlns:a16="http://schemas.microsoft.com/office/drawing/2014/main" id="{6BE2E207-2AE6-8B47-9553-3BF6A1FB9BEA}"/>
                  </a:ext>
                </a:extLst>
              </p:cNvPr>
              <p:cNvSpPr>
                <a:spLocks noChangeShapeType="1"/>
              </p:cNvSpPr>
              <p:nvPr/>
            </p:nvSpPr>
            <p:spPr bwMode="auto">
              <a:xfrm flipV="1">
                <a:off x="1188" y="4018"/>
                <a:ext cx="144" cy="48"/>
              </a:xfrm>
              <a:prstGeom prst="line">
                <a:avLst/>
              </a:prstGeom>
              <a:noFill/>
              <a:ln w="12700">
                <a:solidFill>
                  <a:schemeClr val="tx1"/>
                </a:solidFill>
                <a:round/>
                <a:headEnd type="none" w="sm" len="sm"/>
                <a:tailEnd type="triangle" w="sm" len="sm"/>
              </a:ln>
              <a:extLst>
                <a:ext uri="{909E8E84-426E-40dd-AFC4-6F175D3DCCD1}">
                  <a14:hiddenFill xmlns="" xmlns:a14="http://schemas.microsoft.com/office/drawing/2010/main">
                    <a:noFill/>
                  </a14:hiddenFill>
                </a:ext>
              </a:extLst>
            </p:spPr>
            <p:txBody>
              <a:bodyPr>
                <a:noAutofit/>
              </a:bodyPr>
              <a:lstStyle/>
              <a:p>
                <a:endParaRPr lang="en-US" sz="1050">
                  <a:latin typeface="+mn-lt"/>
                  <a:ea typeface="MS PGothic" panose="020B0600070205080204" pitchFamily="34" charset="-128"/>
                </a:endParaRPr>
              </a:p>
            </p:txBody>
          </p:sp>
          <p:sp>
            <p:nvSpPr>
              <p:cNvPr id="143" name="Line 143">
                <a:extLst>
                  <a:ext uri="{FF2B5EF4-FFF2-40B4-BE49-F238E27FC236}">
                    <a16:creationId xmlns:a16="http://schemas.microsoft.com/office/drawing/2014/main" id="{A3D48647-D329-AE4E-829B-3193C744072E}"/>
                  </a:ext>
                </a:extLst>
              </p:cNvPr>
              <p:cNvSpPr>
                <a:spLocks noChangeShapeType="1"/>
              </p:cNvSpPr>
              <p:nvPr/>
            </p:nvSpPr>
            <p:spPr bwMode="auto">
              <a:xfrm>
                <a:off x="1104" y="3964"/>
                <a:ext cx="192" cy="0"/>
              </a:xfrm>
              <a:prstGeom prst="line">
                <a:avLst/>
              </a:prstGeom>
              <a:noFill/>
              <a:ln w="19050">
                <a:solidFill>
                  <a:schemeClr val="tx1"/>
                </a:solidFill>
                <a:round/>
                <a:headEnd type="none" w="sm" len="sm"/>
                <a:tailEnd type="triangle" w="sm" len="sm"/>
              </a:ln>
              <a:extLst>
                <a:ext uri="{909E8E84-426E-40dd-AFC4-6F175D3DCCD1}">
                  <a14:hiddenFill xmlns="" xmlns:a14="http://schemas.microsoft.com/office/drawing/2010/main">
                    <a:noFill/>
                  </a14:hiddenFill>
                </a:ext>
              </a:extLst>
            </p:spPr>
            <p:txBody>
              <a:bodyPr>
                <a:noAutofit/>
              </a:bodyPr>
              <a:lstStyle/>
              <a:p>
                <a:endParaRPr lang="en-US" sz="1050">
                  <a:latin typeface="+mn-lt"/>
                  <a:ea typeface="MS PGothic" panose="020B0600070205080204" pitchFamily="34" charset="-128"/>
                </a:endParaRPr>
              </a:p>
            </p:txBody>
          </p:sp>
          <p:sp>
            <p:nvSpPr>
              <p:cNvPr id="144" name="Line 144">
                <a:extLst>
                  <a:ext uri="{FF2B5EF4-FFF2-40B4-BE49-F238E27FC236}">
                    <a16:creationId xmlns:a16="http://schemas.microsoft.com/office/drawing/2014/main" id="{5260D268-56D1-124A-BC47-56BB8DF5F907}"/>
                  </a:ext>
                </a:extLst>
              </p:cNvPr>
              <p:cNvSpPr>
                <a:spLocks noChangeShapeType="1"/>
              </p:cNvSpPr>
              <p:nvPr/>
            </p:nvSpPr>
            <p:spPr bwMode="auto">
              <a:xfrm>
                <a:off x="960" y="3868"/>
                <a:ext cx="336" cy="0"/>
              </a:xfrm>
              <a:prstGeom prst="line">
                <a:avLst/>
              </a:prstGeom>
              <a:noFill/>
              <a:ln w="19050">
                <a:solidFill>
                  <a:schemeClr val="tx1"/>
                </a:solidFill>
                <a:round/>
                <a:headEnd type="none" w="sm" len="sm"/>
                <a:tailEnd type="triangle" w="sm" len="sm"/>
              </a:ln>
              <a:extLst>
                <a:ext uri="{909E8E84-426E-40dd-AFC4-6F175D3DCCD1}">
                  <a14:hiddenFill xmlns="" xmlns:a14="http://schemas.microsoft.com/office/drawing/2010/main">
                    <a:noFill/>
                  </a14:hiddenFill>
                </a:ext>
              </a:extLst>
            </p:spPr>
            <p:txBody>
              <a:bodyPr>
                <a:noAutofit/>
              </a:bodyPr>
              <a:lstStyle/>
              <a:p>
                <a:endParaRPr lang="en-US" sz="1050">
                  <a:latin typeface="+mn-lt"/>
                  <a:ea typeface="MS PGothic" panose="020B0600070205080204" pitchFamily="34" charset="-128"/>
                </a:endParaRPr>
              </a:p>
            </p:txBody>
          </p:sp>
          <p:sp>
            <p:nvSpPr>
              <p:cNvPr id="145" name="Line 145">
                <a:extLst>
                  <a:ext uri="{FF2B5EF4-FFF2-40B4-BE49-F238E27FC236}">
                    <a16:creationId xmlns:a16="http://schemas.microsoft.com/office/drawing/2014/main" id="{23F3273E-9136-2F48-B5F8-82650FA1A3C6}"/>
                  </a:ext>
                </a:extLst>
              </p:cNvPr>
              <p:cNvSpPr>
                <a:spLocks noChangeShapeType="1"/>
              </p:cNvSpPr>
              <p:nvPr/>
            </p:nvSpPr>
            <p:spPr bwMode="auto">
              <a:xfrm>
                <a:off x="1056" y="3772"/>
                <a:ext cx="288" cy="0"/>
              </a:xfrm>
              <a:prstGeom prst="line">
                <a:avLst/>
              </a:prstGeom>
              <a:noFill/>
              <a:ln w="12700">
                <a:solidFill>
                  <a:schemeClr val="tx1"/>
                </a:solidFill>
                <a:round/>
                <a:headEnd type="none" w="sm" len="sm"/>
                <a:tailEnd type="triangle" w="sm" len="sm"/>
              </a:ln>
              <a:extLst>
                <a:ext uri="{909E8E84-426E-40dd-AFC4-6F175D3DCCD1}">
                  <a14:hiddenFill xmlns="" xmlns:a14="http://schemas.microsoft.com/office/drawing/2010/main">
                    <a:noFill/>
                  </a14:hiddenFill>
                </a:ext>
              </a:extLst>
            </p:spPr>
            <p:txBody>
              <a:bodyPr>
                <a:noAutofit/>
              </a:bodyPr>
              <a:lstStyle/>
              <a:p>
                <a:endParaRPr lang="en-US" sz="1050">
                  <a:latin typeface="+mn-lt"/>
                  <a:ea typeface="MS PGothic" panose="020B0600070205080204" pitchFamily="34" charset="-128"/>
                </a:endParaRPr>
              </a:p>
            </p:txBody>
          </p:sp>
        </p:grpSp>
        <p:sp>
          <p:nvSpPr>
            <p:cNvPr id="10" name="Oval 146">
              <a:extLst>
                <a:ext uri="{FF2B5EF4-FFF2-40B4-BE49-F238E27FC236}">
                  <a16:creationId xmlns:a16="http://schemas.microsoft.com/office/drawing/2014/main" id="{D477A13E-78ED-D44E-9C8E-7CE369EC22B0}"/>
                </a:ext>
              </a:extLst>
            </p:cNvPr>
            <p:cNvSpPr>
              <a:spLocks noChangeArrowheads="1"/>
            </p:cNvSpPr>
            <p:nvPr/>
          </p:nvSpPr>
          <p:spPr bwMode="auto">
            <a:xfrm>
              <a:off x="4849" y="2935"/>
              <a:ext cx="383" cy="1289"/>
            </a:xfrm>
            <a:prstGeom prst="ellipse">
              <a:avLst/>
            </a:prstGeom>
            <a:solidFill>
              <a:schemeClr val="accent6">
                <a:lumMod val="20000"/>
                <a:lumOff val="80000"/>
              </a:schemeClr>
            </a:solidFill>
            <a:ln w="12700">
              <a:solidFill>
                <a:schemeClr val="tx1"/>
              </a:solidFill>
              <a:round/>
              <a:headEnd/>
              <a:tailEnd/>
            </a:ln>
          </p:spPr>
          <p:txBody>
            <a:bodyPr wrap="none" anchor="ctr">
              <a:noAutofit/>
            </a:bodyPr>
            <a:lstStyle>
              <a:lvl1pPr>
                <a:defRPr sz="2400">
                  <a:solidFill>
                    <a:schemeClr val="tx1"/>
                  </a:solidFill>
                  <a:latin typeface="Arial" charset="0"/>
                  <a:ea typeface="ヒラギノ角ゴ Pro W3" pitchFamily="-1" charset="-128"/>
                </a:defRPr>
              </a:lvl1pPr>
              <a:lvl2pPr marL="37931725" indent="-37474525">
                <a:defRPr sz="2400">
                  <a:solidFill>
                    <a:schemeClr val="tx1"/>
                  </a:solidFill>
                  <a:latin typeface="Arial" charset="0"/>
                  <a:ea typeface="ヒラギノ角ゴ Pro W3" pitchFamily="-1" charset="-128"/>
                </a:defRPr>
              </a:lvl2pPr>
              <a:lvl3pPr>
                <a:defRPr sz="2400">
                  <a:solidFill>
                    <a:schemeClr val="tx1"/>
                  </a:solidFill>
                  <a:latin typeface="Arial" charset="0"/>
                  <a:ea typeface="ヒラギノ角ゴ Pro W3" pitchFamily="-1" charset="-128"/>
                </a:defRPr>
              </a:lvl3pPr>
              <a:lvl4pPr>
                <a:defRPr sz="2400">
                  <a:solidFill>
                    <a:schemeClr val="tx1"/>
                  </a:solidFill>
                  <a:latin typeface="Arial" charset="0"/>
                  <a:ea typeface="ヒラギノ角ゴ Pro W3" pitchFamily="-1" charset="-128"/>
                </a:defRPr>
              </a:lvl4pPr>
              <a:lvl5pPr>
                <a:defRPr sz="2400">
                  <a:solidFill>
                    <a:schemeClr val="tx1"/>
                  </a:solidFill>
                  <a:latin typeface="Arial" charset="0"/>
                  <a:ea typeface="ヒラギノ角ゴ Pro W3" pitchFamily="-1" charset="-128"/>
                </a:defRPr>
              </a:lvl5pPr>
              <a:lvl6pPr marL="4572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6pPr>
              <a:lvl7pPr marL="9144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7pPr>
              <a:lvl8pPr marL="13716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8pPr>
              <a:lvl9pPr marL="18288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9pPr>
            </a:lstStyle>
            <a:p>
              <a:endParaRPr lang="en-US" altLang="en-US" sz="1200">
                <a:latin typeface="+mn-lt"/>
                <a:ea typeface="MS PGothic" panose="020B0600070205080204" pitchFamily="34" charset="-128"/>
              </a:endParaRPr>
            </a:p>
          </p:txBody>
        </p:sp>
        <p:sp>
          <p:nvSpPr>
            <p:cNvPr id="11" name="Freeform 147">
              <a:extLst>
                <a:ext uri="{FF2B5EF4-FFF2-40B4-BE49-F238E27FC236}">
                  <a16:creationId xmlns:a16="http://schemas.microsoft.com/office/drawing/2014/main" id="{C68C72C0-6A83-3843-A44C-4A205551F6AD}"/>
                </a:ext>
              </a:extLst>
            </p:cNvPr>
            <p:cNvSpPr>
              <a:spLocks/>
            </p:cNvSpPr>
            <p:nvPr/>
          </p:nvSpPr>
          <p:spPr bwMode="auto">
            <a:xfrm>
              <a:off x="3531" y="2930"/>
              <a:ext cx="261" cy="1294"/>
            </a:xfrm>
            <a:custGeom>
              <a:avLst/>
              <a:gdLst>
                <a:gd name="T0" fmla="*/ 1028 w 131"/>
                <a:gd name="T1" fmla="*/ 0 h 773"/>
                <a:gd name="T2" fmla="*/ 72 w 131"/>
                <a:gd name="T3" fmla="*/ 0 h 773"/>
                <a:gd name="T4" fmla="*/ 247 w 131"/>
                <a:gd name="T5" fmla="*/ 90 h 773"/>
                <a:gd name="T6" fmla="*/ 341 w 131"/>
                <a:gd name="T7" fmla="*/ 159 h 773"/>
                <a:gd name="T8" fmla="*/ 428 w 131"/>
                <a:gd name="T9" fmla="*/ 244 h 773"/>
                <a:gd name="T10" fmla="*/ 516 w 131"/>
                <a:gd name="T11" fmla="*/ 348 h 773"/>
                <a:gd name="T12" fmla="*/ 576 w 131"/>
                <a:gd name="T13" fmla="*/ 452 h 773"/>
                <a:gd name="T14" fmla="*/ 671 w 131"/>
                <a:gd name="T15" fmla="*/ 619 h 773"/>
                <a:gd name="T16" fmla="*/ 719 w 131"/>
                <a:gd name="T17" fmla="*/ 757 h 773"/>
                <a:gd name="T18" fmla="*/ 781 w 131"/>
                <a:gd name="T19" fmla="*/ 877 h 773"/>
                <a:gd name="T20" fmla="*/ 813 w 131"/>
                <a:gd name="T21" fmla="*/ 1023 h 773"/>
                <a:gd name="T22" fmla="*/ 853 w 131"/>
                <a:gd name="T23" fmla="*/ 1190 h 773"/>
                <a:gd name="T24" fmla="*/ 893 w 131"/>
                <a:gd name="T25" fmla="*/ 1343 h 773"/>
                <a:gd name="T26" fmla="*/ 901 w 131"/>
                <a:gd name="T27" fmla="*/ 1497 h 773"/>
                <a:gd name="T28" fmla="*/ 924 w 131"/>
                <a:gd name="T29" fmla="*/ 1567 h 773"/>
                <a:gd name="T30" fmla="*/ 924 w 131"/>
                <a:gd name="T31" fmla="*/ 1671 h 773"/>
                <a:gd name="T32" fmla="*/ 924 w 131"/>
                <a:gd name="T33" fmla="*/ 1835 h 773"/>
                <a:gd name="T34" fmla="*/ 924 w 131"/>
                <a:gd name="T35" fmla="*/ 2136 h 773"/>
                <a:gd name="T36" fmla="*/ 901 w 131"/>
                <a:gd name="T37" fmla="*/ 2253 h 773"/>
                <a:gd name="T38" fmla="*/ 869 w 131"/>
                <a:gd name="T39" fmla="*/ 2395 h 773"/>
                <a:gd name="T40" fmla="*/ 837 w 131"/>
                <a:gd name="T41" fmla="*/ 2548 h 773"/>
                <a:gd name="T42" fmla="*/ 781 w 131"/>
                <a:gd name="T43" fmla="*/ 2740 h 773"/>
                <a:gd name="T44" fmla="*/ 727 w 131"/>
                <a:gd name="T45" fmla="*/ 2886 h 773"/>
                <a:gd name="T46" fmla="*/ 648 w 131"/>
                <a:gd name="T47" fmla="*/ 3068 h 773"/>
                <a:gd name="T48" fmla="*/ 576 w 131"/>
                <a:gd name="T49" fmla="*/ 3189 h 773"/>
                <a:gd name="T50" fmla="*/ 516 w 131"/>
                <a:gd name="T51" fmla="*/ 3279 h 773"/>
                <a:gd name="T52" fmla="*/ 460 w 131"/>
                <a:gd name="T53" fmla="*/ 3397 h 773"/>
                <a:gd name="T54" fmla="*/ 349 w 131"/>
                <a:gd name="T55" fmla="*/ 3472 h 773"/>
                <a:gd name="T56" fmla="*/ 207 w 131"/>
                <a:gd name="T57" fmla="*/ 3551 h 773"/>
                <a:gd name="T58" fmla="*/ 120 w 131"/>
                <a:gd name="T59" fmla="*/ 3592 h 773"/>
                <a:gd name="T60" fmla="*/ 32 w 131"/>
                <a:gd name="T61" fmla="*/ 3606 h 773"/>
                <a:gd name="T62" fmla="*/ 0 w 131"/>
                <a:gd name="T63" fmla="*/ 3621 h 773"/>
                <a:gd name="T64" fmla="*/ 988 w 131"/>
                <a:gd name="T65" fmla="*/ 3621 h 773"/>
                <a:gd name="T66" fmla="*/ 1028 w 131"/>
                <a:gd name="T67" fmla="*/ 0 h 77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31"/>
                <a:gd name="T103" fmla="*/ 0 h 773"/>
                <a:gd name="T104" fmla="*/ 131 w 131"/>
                <a:gd name="T105" fmla="*/ 773 h 77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31" h="773">
                  <a:moveTo>
                    <a:pt x="130" y="0"/>
                  </a:moveTo>
                  <a:lnTo>
                    <a:pt x="9" y="0"/>
                  </a:lnTo>
                  <a:lnTo>
                    <a:pt x="31" y="19"/>
                  </a:lnTo>
                  <a:lnTo>
                    <a:pt x="43" y="34"/>
                  </a:lnTo>
                  <a:lnTo>
                    <a:pt x="54" y="52"/>
                  </a:lnTo>
                  <a:lnTo>
                    <a:pt x="65" y="74"/>
                  </a:lnTo>
                  <a:lnTo>
                    <a:pt x="73" y="96"/>
                  </a:lnTo>
                  <a:lnTo>
                    <a:pt x="85" y="132"/>
                  </a:lnTo>
                  <a:lnTo>
                    <a:pt x="91" y="161"/>
                  </a:lnTo>
                  <a:lnTo>
                    <a:pt x="99" y="187"/>
                  </a:lnTo>
                  <a:lnTo>
                    <a:pt x="103" y="218"/>
                  </a:lnTo>
                  <a:lnTo>
                    <a:pt x="108" y="254"/>
                  </a:lnTo>
                  <a:lnTo>
                    <a:pt x="113" y="286"/>
                  </a:lnTo>
                  <a:lnTo>
                    <a:pt x="114" y="319"/>
                  </a:lnTo>
                  <a:lnTo>
                    <a:pt x="117" y="334"/>
                  </a:lnTo>
                  <a:lnTo>
                    <a:pt x="117" y="356"/>
                  </a:lnTo>
                  <a:lnTo>
                    <a:pt x="117" y="391"/>
                  </a:lnTo>
                  <a:lnTo>
                    <a:pt x="117" y="455"/>
                  </a:lnTo>
                  <a:lnTo>
                    <a:pt x="114" y="480"/>
                  </a:lnTo>
                  <a:lnTo>
                    <a:pt x="110" y="511"/>
                  </a:lnTo>
                  <a:lnTo>
                    <a:pt x="106" y="543"/>
                  </a:lnTo>
                  <a:lnTo>
                    <a:pt x="99" y="584"/>
                  </a:lnTo>
                  <a:lnTo>
                    <a:pt x="92" y="615"/>
                  </a:lnTo>
                  <a:lnTo>
                    <a:pt x="82" y="654"/>
                  </a:lnTo>
                  <a:lnTo>
                    <a:pt x="73" y="680"/>
                  </a:lnTo>
                  <a:lnTo>
                    <a:pt x="65" y="699"/>
                  </a:lnTo>
                  <a:lnTo>
                    <a:pt x="58" y="724"/>
                  </a:lnTo>
                  <a:lnTo>
                    <a:pt x="44" y="740"/>
                  </a:lnTo>
                  <a:lnTo>
                    <a:pt x="26" y="757"/>
                  </a:lnTo>
                  <a:lnTo>
                    <a:pt x="15" y="766"/>
                  </a:lnTo>
                  <a:lnTo>
                    <a:pt x="4" y="769"/>
                  </a:lnTo>
                  <a:lnTo>
                    <a:pt x="0" y="772"/>
                  </a:lnTo>
                  <a:lnTo>
                    <a:pt x="125" y="772"/>
                  </a:lnTo>
                  <a:lnTo>
                    <a:pt x="130" y="0"/>
                  </a:lnTo>
                </a:path>
              </a:pathLst>
            </a:custGeom>
            <a:solidFill>
              <a:schemeClr val="accent6">
                <a:lumMod val="20000"/>
                <a:lumOff val="80000"/>
              </a:schemeClr>
            </a:solidFill>
            <a:ln>
              <a:noFill/>
            </a:ln>
            <a:extLst>
              <a:ext uri="{91240B29-F687-4f45-9708-019B960494DF}">
                <a14:hiddenLine xmlns="" xmlns:a14="http://schemas.microsoft.com/office/drawing/2010/main" w="9525" cap="rnd">
                  <a:solidFill>
                    <a:srgbClr val="000000"/>
                  </a:solidFill>
                  <a:round/>
                  <a:headEnd type="none" w="sm" len="sm"/>
                  <a:tailEnd type="none" w="sm" len="sm"/>
                </a14:hiddenLine>
              </a:ext>
            </a:extLst>
          </p:spPr>
          <p:txBody>
            <a:bodyPr>
              <a:noAutofit/>
            </a:bodyPr>
            <a:lstStyle>
              <a:lvl1pPr>
                <a:defRPr sz="2400">
                  <a:solidFill>
                    <a:schemeClr val="tx1"/>
                  </a:solidFill>
                  <a:latin typeface="Arial" charset="0"/>
                  <a:ea typeface="ヒラギノ角ゴ Pro W3" pitchFamily="-1" charset="-128"/>
                </a:defRPr>
              </a:lvl1pPr>
              <a:lvl2pPr marL="37931725" indent="-37474525">
                <a:defRPr sz="2400">
                  <a:solidFill>
                    <a:schemeClr val="tx1"/>
                  </a:solidFill>
                  <a:latin typeface="Arial" charset="0"/>
                  <a:ea typeface="ヒラギノ角ゴ Pro W3" pitchFamily="-1" charset="-128"/>
                </a:defRPr>
              </a:lvl2pPr>
              <a:lvl3pPr>
                <a:defRPr sz="2400">
                  <a:solidFill>
                    <a:schemeClr val="tx1"/>
                  </a:solidFill>
                  <a:latin typeface="Arial" charset="0"/>
                  <a:ea typeface="ヒラギノ角ゴ Pro W3" pitchFamily="-1" charset="-128"/>
                </a:defRPr>
              </a:lvl3pPr>
              <a:lvl4pPr>
                <a:defRPr sz="2400">
                  <a:solidFill>
                    <a:schemeClr val="tx1"/>
                  </a:solidFill>
                  <a:latin typeface="Arial" charset="0"/>
                  <a:ea typeface="ヒラギノ角ゴ Pro W3" pitchFamily="-1" charset="-128"/>
                </a:defRPr>
              </a:lvl4pPr>
              <a:lvl5pPr>
                <a:defRPr sz="2400">
                  <a:solidFill>
                    <a:schemeClr val="tx1"/>
                  </a:solidFill>
                  <a:latin typeface="Arial" charset="0"/>
                  <a:ea typeface="ヒラギノ角ゴ Pro W3" pitchFamily="-1" charset="-128"/>
                </a:defRPr>
              </a:lvl5pPr>
              <a:lvl6pPr marL="4572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6pPr>
              <a:lvl7pPr marL="9144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7pPr>
              <a:lvl8pPr marL="13716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8pPr>
              <a:lvl9pPr marL="18288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9pPr>
            </a:lstStyle>
            <a:p>
              <a:endParaRPr lang="en-US" altLang="en-US" sz="1200">
                <a:latin typeface="+mn-lt"/>
                <a:ea typeface="MS PGothic" panose="020B0600070205080204" pitchFamily="34" charset="-128"/>
              </a:endParaRPr>
            </a:p>
          </p:txBody>
        </p:sp>
        <p:sp>
          <p:nvSpPr>
            <p:cNvPr id="12" name="Arc 148">
              <a:extLst>
                <a:ext uri="{FF2B5EF4-FFF2-40B4-BE49-F238E27FC236}">
                  <a16:creationId xmlns:a16="http://schemas.microsoft.com/office/drawing/2014/main" id="{477564C2-60DE-A048-AE8C-6C4188208574}"/>
                </a:ext>
              </a:extLst>
            </p:cNvPr>
            <p:cNvSpPr>
              <a:spLocks/>
            </p:cNvSpPr>
            <p:nvPr/>
          </p:nvSpPr>
          <p:spPr bwMode="auto">
            <a:xfrm>
              <a:off x="3456" y="2928"/>
              <a:ext cx="296" cy="1296"/>
            </a:xfrm>
            <a:custGeom>
              <a:avLst/>
              <a:gdLst>
                <a:gd name="T0" fmla="*/ 0 w 21600"/>
                <a:gd name="T1" fmla="*/ 0 h 43200"/>
                <a:gd name="T2" fmla="*/ 0 w 21600"/>
                <a:gd name="T3" fmla="*/ 0 h 43200"/>
                <a:gd name="T4" fmla="*/ 0 w 21600"/>
                <a:gd name="T5" fmla="*/ 0 h 43200"/>
                <a:gd name="T6" fmla="*/ 0 60000 65536"/>
                <a:gd name="T7" fmla="*/ 0 60000 65536"/>
                <a:gd name="T8" fmla="*/ 0 60000 65536"/>
                <a:gd name="T9" fmla="*/ 0 w 21600"/>
                <a:gd name="T10" fmla="*/ 0 h 43200"/>
                <a:gd name="T11" fmla="*/ 21600 w 21600"/>
                <a:gd name="T12" fmla="*/ 43200 h 43200"/>
              </a:gdLst>
              <a:ahLst/>
              <a:cxnLst>
                <a:cxn ang="T6">
                  <a:pos x="T0" y="T1"/>
                </a:cxn>
                <a:cxn ang="T7">
                  <a:pos x="T2" y="T3"/>
                </a:cxn>
                <a:cxn ang="T8">
                  <a:pos x="T4" y="T5"/>
                </a:cxn>
              </a:cxnLst>
              <a:rect l="T9" t="T10" r="T11" b="T12"/>
              <a:pathLst>
                <a:path w="21600" h="43200" fill="none" extrusionOk="0">
                  <a:moveTo>
                    <a:pt x="0" y="-1"/>
                  </a:moveTo>
                  <a:cubicBezTo>
                    <a:pt x="11929" y="0"/>
                    <a:pt x="21600" y="9670"/>
                    <a:pt x="21600" y="21600"/>
                  </a:cubicBezTo>
                  <a:cubicBezTo>
                    <a:pt x="21600" y="33529"/>
                    <a:pt x="11929" y="43200"/>
                    <a:pt x="-1" y="43200"/>
                  </a:cubicBezTo>
                </a:path>
                <a:path w="21600" h="43200" stroke="0" extrusionOk="0">
                  <a:moveTo>
                    <a:pt x="0" y="-1"/>
                  </a:moveTo>
                  <a:cubicBezTo>
                    <a:pt x="11929" y="0"/>
                    <a:pt x="21600" y="9670"/>
                    <a:pt x="21600" y="21600"/>
                  </a:cubicBezTo>
                  <a:cubicBezTo>
                    <a:pt x="21600" y="33529"/>
                    <a:pt x="11929" y="43200"/>
                    <a:pt x="-1" y="43200"/>
                  </a:cubicBezTo>
                  <a:lnTo>
                    <a:pt x="0" y="21600"/>
                  </a:lnTo>
                  <a:close/>
                </a:path>
              </a:pathLst>
            </a:custGeom>
            <a:noFill/>
            <a:ln w="12700" cap="rnd">
              <a:solidFill>
                <a:schemeClr val="bg2"/>
              </a:solidFill>
              <a:round/>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anchor="ctr">
              <a:noAutofit/>
            </a:bodyPr>
            <a:lstStyle>
              <a:lvl1pPr>
                <a:defRPr sz="2400">
                  <a:solidFill>
                    <a:schemeClr val="tx1"/>
                  </a:solidFill>
                  <a:latin typeface="Arial" charset="0"/>
                  <a:ea typeface="ヒラギノ角ゴ Pro W3" pitchFamily="-1" charset="-128"/>
                </a:defRPr>
              </a:lvl1pPr>
              <a:lvl2pPr marL="37931725" indent="-37474525">
                <a:defRPr sz="2400">
                  <a:solidFill>
                    <a:schemeClr val="tx1"/>
                  </a:solidFill>
                  <a:latin typeface="Arial" charset="0"/>
                  <a:ea typeface="ヒラギノ角ゴ Pro W3" pitchFamily="-1" charset="-128"/>
                </a:defRPr>
              </a:lvl2pPr>
              <a:lvl3pPr>
                <a:defRPr sz="2400">
                  <a:solidFill>
                    <a:schemeClr val="tx1"/>
                  </a:solidFill>
                  <a:latin typeface="Arial" charset="0"/>
                  <a:ea typeface="ヒラギノ角ゴ Pro W3" pitchFamily="-1" charset="-128"/>
                </a:defRPr>
              </a:lvl3pPr>
              <a:lvl4pPr>
                <a:defRPr sz="2400">
                  <a:solidFill>
                    <a:schemeClr val="tx1"/>
                  </a:solidFill>
                  <a:latin typeface="Arial" charset="0"/>
                  <a:ea typeface="ヒラギノ角ゴ Pro W3" pitchFamily="-1" charset="-128"/>
                </a:defRPr>
              </a:lvl4pPr>
              <a:lvl5pPr>
                <a:defRPr sz="2400">
                  <a:solidFill>
                    <a:schemeClr val="tx1"/>
                  </a:solidFill>
                  <a:latin typeface="Arial" charset="0"/>
                  <a:ea typeface="ヒラギノ角ゴ Pro W3" pitchFamily="-1" charset="-128"/>
                </a:defRPr>
              </a:lvl5pPr>
              <a:lvl6pPr marL="4572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6pPr>
              <a:lvl7pPr marL="9144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7pPr>
              <a:lvl8pPr marL="13716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8pPr>
              <a:lvl9pPr marL="18288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9pPr>
            </a:lstStyle>
            <a:p>
              <a:endParaRPr lang="en-US" altLang="en-US" sz="1200">
                <a:latin typeface="+mn-lt"/>
                <a:ea typeface="MS PGothic" panose="020B0600070205080204" pitchFamily="34" charset="-128"/>
              </a:endParaRPr>
            </a:p>
          </p:txBody>
        </p:sp>
        <p:sp>
          <p:nvSpPr>
            <p:cNvPr id="13" name="Line 149">
              <a:extLst>
                <a:ext uri="{FF2B5EF4-FFF2-40B4-BE49-F238E27FC236}">
                  <a16:creationId xmlns:a16="http://schemas.microsoft.com/office/drawing/2014/main" id="{74DB33D4-FD77-7D49-9DEE-7B8DDFD54A13}"/>
                </a:ext>
              </a:extLst>
            </p:cNvPr>
            <p:cNvSpPr>
              <a:spLocks noChangeShapeType="1"/>
            </p:cNvSpPr>
            <p:nvPr/>
          </p:nvSpPr>
          <p:spPr bwMode="auto">
            <a:xfrm flipH="1">
              <a:off x="3456" y="2928"/>
              <a:ext cx="1570" cy="0"/>
            </a:xfrm>
            <a:prstGeom prst="line">
              <a:avLst/>
            </a:prstGeom>
            <a:noFill/>
            <a:ln w="12700">
              <a:solidFill>
                <a:schemeClr val="tx1"/>
              </a:solidFill>
              <a:round/>
              <a:headEnd type="none" w="sm" len="sm"/>
              <a:tailEnd type="none" w="sm" len="sm"/>
            </a:ln>
            <a:extLst>
              <a:ext uri="{909E8E84-426E-40dd-AFC4-6F175D3DCCD1}">
                <a14:hiddenFill xmlns="" xmlns:a14="http://schemas.microsoft.com/office/drawing/2010/main">
                  <a:noFill/>
                </a14:hiddenFill>
              </a:ext>
            </a:extLst>
          </p:spPr>
          <p:txBody>
            <a:bodyPr wrap="none" anchor="ctr">
              <a:noAutofit/>
            </a:bodyPr>
            <a:lstStyle/>
            <a:p>
              <a:endParaRPr lang="en-US" sz="1050">
                <a:latin typeface="+mn-lt"/>
                <a:ea typeface="MS PGothic" panose="020B0600070205080204" pitchFamily="34" charset="-128"/>
              </a:endParaRPr>
            </a:p>
          </p:txBody>
        </p:sp>
        <p:sp>
          <p:nvSpPr>
            <p:cNvPr id="14" name="Line 150">
              <a:extLst>
                <a:ext uri="{FF2B5EF4-FFF2-40B4-BE49-F238E27FC236}">
                  <a16:creationId xmlns:a16="http://schemas.microsoft.com/office/drawing/2014/main" id="{987ED42A-7AF8-454E-9BBA-0EC8CCC42D12}"/>
                </a:ext>
              </a:extLst>
            </p:cNvPr>
            <p:cNvSpPr>
              <a:spLocks noChangeShapeType="1"/>
            </p:cNvSpPr>
            <p:nvPr/>
          </p:nvSpPr>
          <p:spPr bwMode="auto">
            <a:xfrm flipH="1">
              <a:off x="3456" y="4224"/>
              <a:ext cx="1578" cy="0"/>
            </a:xfrm>
            <a:prstGeom prst="line">
              <a:avLst/>
            </a:prstGeom>
            <a:noFill/>
            <a:ln w="12700">
              <a:solidFill>
                <a:schemeClr val="tx1"/>
              </a:solidFill>
              <a:round/>
              <a:headEnd type="none" w="sm" len="sm"/>
              <a:tailEnd type="none" w="sm" len="sm"/>
            </a:ln>
            <a:extLst>
              <a:ext uri="{909E8E84-426E-40dd-AFC4-6F175D3DCCD1}">
                <a14:hiddenFill xmlns="" xmlns:a14="http://schemas.microsoft.com/office/drawing/2010/main">
                  <a:noFill/>
                </a14:hiddenFill>
              </a:ext>
            </a:extLst>
          </p:spPr>
          <p:txBody>
            <a:bodyPr wrap="none" anchor="ctr">
              <a:noAutofit/>
            </a:bodyPr>
            <a:lstStyle/>
            <a:p>
              <a:endParaRPr lang="en-US" sz="1050">
                <a:latin typeface="+mn-lt"/>
                <a:ea typeface="MS PGothic" panose="020B0600070205080204" pitchFamily="34" charset="-128"/>
              </a:endParaRPr>
            </a:p>
          </p:txBody>
        </p:sp>
        <p:grpSp>
          <p:nvGrpSpPr>
            <p:cNvPr id="15" name="Group 151">
              <a:extLst>
                <a:ext uri="{FF2B5EF4-FFF2-40B4-BE49-F238E27FC236}">
                  <a16:creationId xmlns:a16="http://schemas.microsoft.com/office/drawing/2014/main" id="{FFFABACD-1BA7-4341-90D4-528095CE644F}"/>
                </a:ext>
              </a:extLst>
            </p:cNvPr>
            <p:cNvGrpSpPr>
              <a:grpSpLocks/>
            </p:cNvGrpSpPr>
            <p:nvPr/>
          </p:nvGrpSpPr>
          <p:grpSpPr bwMode="auto">
            <a:xfrm>
              <a:off x="1309" y="3628"/>
              <a:ext cx="2339" cy="548"/>
              <a:chOff x="1309" y="3628"/>
              <a:chExt cx="2339" cy="548"/>
            </a:xfrm>
          </p:grpSpPr>
          <p:sp>
            <p:nvSpPr>
              <p:cNvPr id="16" name="Oval 152">
                <a:extLst>
                  <a:ext uri="{FF2B5EF4-FFF2-40B4-BE49-F238E27FC236}">
                    <a16:creationId xmlns:a16="http://schemas.microsoft.com/office/drawing/2014/main" id="{CB0E8F23-34B6-A44E-954E-C8865EFB6C83}"/>
                  </a:ext>
                </a:extLst>
              </p:cNvPr>
              <p:cNvSpPr>
                <a:spLocks noChangeArrowheads="1"/>
              </p:cNvSpPr>
              <p:nvPr/>
            </p:nvSpPr>
            <p:spPr bwMode="auto">
              <a:xfrm>
                <a:off x="1770" y="3635"/>
                <a:ext cx="326" cy="541"/>
              </a:xfrm>
              <a:prstGeom prst="ellipse">
                <a:avLst/>
              </a:prstGeom>
              <a:solidFill>
                <a:srgbClr val="260080"/>
              </a:solidFill>
              <a:ln w="12700">
                <a:solidFill>
                  <a:srgbClr val="000000"/>
                </a:solidFill>
                <a:round/>
                <a:headEnd/>
                <a:tailEnd/>
              </a:ln>
            </p:spPr>
            <p:txBody>
              <a:bodyPr wrap="none" anchor="ctr">
                <a:noAutofit/>
              </a:bodyPr>
              <a:lstStyle>
                <a:lvl1pPr>
                  <a:defRPr sz="2400">
                    <a:solidFill>
                      <a:schemeClr val="tx1"/>
                    </a:solidFill>
                    <a:latin typeface="Arial" charset="0"/>
                    <a:ea typeface="ヒラギノ角ゴ Pro W3" pitchFamily="-1" charset="-128"/>
                  </a:defRPr>
                </a:lvl1pPr>
                <a:lvl2pPr marL="37931725" indent="-37474525">
                  <a:defRPr sz="2400">
                    <a:solidFill>
                      <a:schemeClr val="tx1"/>
                    </a:solidFill>
                    <a:latin typeface="Arial" charset="0"/>
                    <a:ea typeface="ヒラギノ角ゴ Pro W3" pitchFamily="-1" charset="-128"/>
                  </a:defRPr>
                </a:lvl2pPr>
                <a:lvl3pPr>
                  <a:defRPr sz="2400">
                    <a:solidFill>
                      <a:schemeClr val="tx1"/>
                    </a:solidFill>
                    <a:latin typeface="Arial" charset="0"/>
                    <a:ea typeface="ヒラギノ角ゴ Pro W3" pitchFamily="-1" charset="-128"/>
                  </a:defRPr>
                </a:lvl3pPr>
                <a:lvl4pPr>
                  <a:defRPr sz="2400">
                    <a:solidFill>
                      <a:schemeClr val="tx1"/>
                    </a:solidFill>
                    <a:latin typeface="Arial" charset="0"/>
                    <a:ea typeface="ヒラギノ角ゴ Pro W3" pitchFamily="-1" charset="-128"/>
                  </a:defRPr>
                </a:lvl4pPr>
                <a:lvl5pPr>
                  <a:defRPr sz="2400">
                    <a:solidFill>
                      <a:schemeClr val="tx1"/>
                    </a:solidFill>
                    <a:latin typeface="Arial" charset="0"/>
                    <a:ea typeface="ヒラギノ角ゴ Pro W3" pitchFamily="-1" charset="-128"/>
                  </a:defRPr>
                </a:lvl5pPr>
                <a:lvl6pPr marL="4572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6pPr>
                <a:lvl7pPr marL="9144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7pPr>
                <a:lvl8pPr marL="13716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8pPr>
                <a:lvl9pPr marL="18288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9pPr>
              </a:lstStyle>
              <a:p>
                <a:endParaRPr lang="en-US" altLang="en-US" sz="1200">
                  <a:latin typeface="+mn-lt"/>
                  <a:ea typeface="MS PGothic" panose="020B0600070205080204" pitchFamily="34" charset="-128"/>
                </a:endParaRPr>
              </a:p>
            </p:txBody>
          </p:sp>
          <p:grpSp>
            <p:nvGrpSpPr>
              <p:cNvPr id="17" name="Group 153">
                <a:extLst>
                  <a:ext uri="{FF2B5EF4-FFF2-40B4-BE49-F238E27FC236}">
                    <a16:creationId xmlns:a16="http://schemas.microsoft.com/office/drawing/2014/main" id="{E0E924E7-96DF-864A-8BA3-3225747A5CC5}"/>
                  </a:ext>
                </a:extLst>
              </p:cNvPr>
              <p:cNvGrpSpPr>
                <a:grpSpLocks/>
              </p:cNvGrpSpPr>
              <p:nvPr/>
            </p:nvGrpSpPr>
            <p:grpSpPr bwMode="auto">
              <a:xfrm>
                <a:off x="1342" y="3759"/>
                <a:ext cx="2094" cy="69"/>
                <a:chOff x="1178" y="1166"/>
                <a:chExt cx="1877" cy="61"/>
              </a:xfrm>
            </p:grpSpPr>
            <p:grpSp>
              <p:nvGrpSpPr>
                <p:cNvPr id="133" name="Group 154">
                  <a:extLst>
                    <a:ext uri="{FF2B5EF4-FFF2-40B4-BE49-F238E27FC236}">
                      <a16:creationId xmlns:a16="http://schemas.microsoft.com/office/drawing/2014/main" id="{3896DAA8-A347-BE4D-A0AB-D0A8FC36F6B1}"/>
                    </a:ext>
                  </a:extLst>
                </p:cNvPr>
                <p:cNvGrpSpPr>
                  <a:grpSpLocks/>
                </p:cNvGrpSpPr>
                <p:nvPr/>
              </p:nvGrpSpPr>
              <p:grpSpPr bwMode="auto">
                <a:xfrm>
                  <a:off x="1178" y="1166"/>
                  <a:ext cx="1877" cy="61"/>
                  <a:chOff x="1178" y="1166"/>
                  <a:chExt cx="1877" cy="61"/>
                </a:xfrm>
              </p:grpSpPr>
              <p:sp>
                <p:nvSpPr>
                  <p:cNvPr id="135" name="Oval 155">
                    <a:extLst>
                      <a:ext uri="{FF2B5EF4-FFF2-40B4-BE49-F238E27FC236}">
                        <a16:creationId xmlns:a16="http://schemas.microsoft.com/office/drawing/2014/main" id="{96446CDF-A838-9243-A4E1-7C3B9E4A58B4}"/>
                      </a:ext>
                    </a:extLst>
                  </p:cNvPr>
                  <p:cNvSpPr>
                    <a:spLocks noChangeArrowheads="1"/>
                  </p:cNvSpPr>
                  <p:nvPr/>
                </p:nvSpPr>
                <p:spPr bwMode="auto">
                  <a:xfrm>
                    <a:off x="3029" y="1166"/>
                    <a:ext cx="26" cy="61"/>
                  </a:xfrm>
                  <a:prstGeom prst="ellipse">
                    <a:avLst/>
                  </a:prstGeom>
                  <a:solidFill>
                    <a:srgbClr val="FFD255"/>
                  </a:solidFill>
                  <a:ln w="12700">
                    <a:solidFill>
                      <a:srgbClr val="000000"/>
                    </a:solidFill>
                    <a:round/>
                    <a:headEnd/>
                    <a:tailEnd/>
                  </a:ln>
                </p:spPr>
                <p:txBody>
                  <a:bodyPr wrap="none" anchor="ctr">
                    <a:noAutofit/>
                  </a:bodyPr>
                  <a:lstStyle>
                    <a:lvl1pPr>
                      <a:defRPr sz="2400">
                        <a:solidFill>
                          <a:schemeClr val="tx1"/>
                        </a:solidFill>
                        <a:latin typeface="Arial" charset="0"/>
                        <a:ea typeface="ヒラギノ角ゴ Pro W3" pitchFamily="-1" charset="-128"/>
                      </a:defRPr>
                    </a:lvl1pPr>
                    <a:lvl2pPr marL="37931725" indent="-37474525">
                      <a:defRPr sz="2400">
                        <a:solidFill>
                          <a:schemeClr val="tx1"/>
                        </a:solidFill>
                        <a:latin typeface="Arial" charset="0"/>
                        <a:ea typeface="ヒラギノ角ゴ Pro W3" pitchFamily="-1" charset="-128"/>
                      </a:defRPr>
                    </a:lvl2pPr>
                    <a:lvl3pPr>
                      <a:defRPr sz="2400">
                        <a:solidFill>
                          <a:schemeClr val="tx1"/>
                        </a:solidFill>
                        <a:latin typeface="Arial" charset="0"/>
                        <a:ea typeface="ヒラギノ角ゴ Pro W3" pitchFamily="-1" charset="-128"/>
                      </a:defRPr>
                    </a:lvl3pPr>
                    <a:lvl4pPr>
                      <a:defRPr sz="2400">
                        <a:solidFill>
                          <a:schemeClr val="tx1"/>
                        </a:solidFill>
                        <a:latin typeface="Arial" charset="0"/>
                        <a:ea typeface="ヒラギノ角ゴ Pro W3" pitchFamily="-1" charset="-128"/>
                      </a:defRPr>
                    </a:lvl4pPr>
                    <a:lvl5pPr>
                      <a:defRPr sz="2400">
                        <a:solidFill>
                          <a:schemeClr val="tx1"/>
                        </a:solidFill>
                        <a:latin typeface="Arial" charset="0"/>
                        <a:ea typeface="ヒラギノ角ゴ Pro W3" pitchFamily="-1" charset="-128"/>
                      </a:defRPr>
                    </a:lvl5pPr>
                    <a:lvl6pPr marL="4572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6pPr>
                    <a:lvl7pPr marL="9144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7pPr>
                    <a:lvl8pPr marL="13716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8pPr>
                    <a:lvl9pPr marL="18288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9pPr>
                  </a:lstStyle>
                  <a:p>
                    <a:endParaRPr lang="en-US" altLang="en-US" sz="1200">
                      <a:latin typeface="+mn-lt"/>
                      <a:ea typeface="MS PGothic" panose="020B0600070205080204" pitchFamily="34" charset="-128"/>
                    </a:endParaRPr>
                  </a:p>
                </p:txBody>
              </p:sp>
              <p:sp>
                <p:nvSpPr>
                  <p:cNvPr id="136" name="Rectangle 156">
                    <a:extLst>
                      <a:ext uri="{FF2B5EF4-FFF2-40B4-BE49-F238E27FC236}">
                        <a16:creationId xmlns:a16="http://schemas.microsoft.com/office/drawing/2014/main" id="{1DDBE6EA-CB91-874F-B33A-C8069DC6351A}"/>
                      </a:ext>
                    </a:extLst>
                  </p:cNvPr>
                  <p:cNvSpPr>
                    <a:spLocks noChangeArrowheads="1"/>
                  </p:cNvSpPr>
                  <p:nvPr/>
                </p:nvSpPr>
                <p:spPr bwMode="auto">
                  <a:xfrm>
                    <a:off x="1195" y="1166"/>
                    <a:ext cx="1847" cy="61"/>
                  </a:xfrm>
                  <a:prstGeom prst="rect">
                    <a:avLst/>
                  </a:prstGeom>
                  <a:solidFill>
                    <a:srgbClr val="FFD255"/>
                  </a:solidFill>
                  <a:ln w="12700">
                    <a:solidFill>
                      <a:srgbClr val="000000"/>
                    </a:solidFill>
                    <a:miter lim="800000"/>
                    <a:headEnd/>
                    <a:tailEnd/>
                  </a:ln>
                </p:spPr>
                <p:txBody>
                  <a:bodyPr wrap="none" anchor="ctr">
                    <a:noAutofit/>
                  </a:bodyPr>
                  <a:lstStyle>
                    <a:lvl1pPr>
                      <a:defRPr sz="2400">
                        <a:solidFill>
                          <a:schemeClr val="tx1"/>
                        </a:solidFill>
                        <a:latin typeface="Arial" charset="0"/>
                        <a:ea typeface="ヒラギノ角ゴ Pro W3" pitchFamily="-1" charset="-128"/>
                      </a:defRPr>
                    </a:lvl1pPr>
                    <a:lvl2pPr marL="37931725" indent="-37474525">
                      <a:defRPr sz="2400">
                        <a:solidFill>
                          <a:schemeClr val="tx1"/>
                        </a:solidFill>
                        <a:latin typeface="Arial" charset="0"/>
                        <a:ea typeface="ヒラギノ角ゴ Pro W3" pitchFamily="-1" charset="-128"/>
                      </a:defRPr>
                    </a:lvl2pPr>
                    <a:lvl3pPr>
                      <a:defRPr sz="2400">
                        <a:solidFill>
                          <a:schemeClr val="tx1"/>
                        </a:solidFill>
                        <a:latin typeface="Arial" charset="0"/>
                        <a:ea typeface="ヒラギノ角ゴ Pro W3" pitchFamily="-1" charset="-128"/>
                      </a:defRPr>
                    </a:lvl3pPr>
                    <a:lvl4pPr>
                      <a:defRPr sz="2400">
                        <a:solidFill>
                          <a:schemeClr val="tx1"/>
                        </a:solidFill>
                        <a:latin typeface="Arial" charset="0"/>
                        <a:ea typeface="ヒラギノ角ゴ Pro W3" pitchFamily="-1" charset="-128"/>
                      </a:defRPr>
                    </a:lvl4pPr>
                    <a:lvl5pPr>
                      <a:defRPr sz="2400">
                        <a:solidFill>
                          <a:schemeClr val="tx1"/>
                        </a:solidFill>
                        <a:latin typeface="Arial" charset="0"/>
                        <a:ea typeface="ヒラギノ角ゴ Pro W3" pitchFamily="-1" charset="-128"/>
                      </a:defRPr>
                    </a:lvl5pPr>
                    <a:lvl6pPr marL="4572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6pPr>
                    <a:lvl7pPr marL="9144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7pPr>
                    <a:lvl8pPr marL="13716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8pPr>
                    <a:lvl9pPr marL="18288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9pPr>
                  </a:lstStyle>
                  <a:p>
                    <a:endParaRPr lang="en-US" altLang="en-US" sz="1200">
                      <a:latin typeface="+mn-lt"/>
                      <a:ea typeface="MS PGothic" panose="020B0600070205080204" pitchFamily="34" charset="-128"/>
                    </a:endParaRPr>
                  </a:p>
                </p:txBody>
              </p:sp>
              <p:sp>
                <p:nvSpPr>
                  <p:cNvPr id="137" name="Oval 157">
                    <a:extLst>
                      <a:ext uri="{FF2B5EF4-FFF2-40B4-BE49-F238E27FC236}">
                        <a16:creationId xmlns:a16="http://schemas.microsoft.com/office/drawing/2014/main" id="{D6348CCD-814C-0844-A696-5CCDF67CA8B2}"/>
                      </a:ext>
                    </a:extLst>
                  </p:cNvPr>
                  <p:cNvSpPr>
                    <a:spLocks noChangeArrowheads="1"/>
                  </p:cNvSpPr>
                  <p:nvPr/>
                </p:nvSpPr>
                <p:spPr bwMode="auto">
                  <a:xfrm>
                    <a:off x="1178" y="1166"/>
                    <a:ext cx="27" cy="61"/>
                  </a:xfrm>
                  <a:prstGeom prst="ellipse">
                    <a:avLst/>
                  </a:prstGeom>
                  <a:solidFill>
                    <a:srgbClr val="D39B00"/>
                  </a:solidFill>
                  <a:ln w="12700">
                    <a:solidFill>
                      <a:srgbClr val="000000"/>
                    </a:solidFill>
                    <a:round/>
                    <a:headEnd/>
                    <a:tailEnd/>
                  </a:ln>
                </p:spPr>
                <p:txBody>
                  <a:bodyPr wrap="none" anchor="ctr">
                    <a:noAutofit/>
                  </a:bodyPr>
                  <a:lstStyle>
                    <a:lvl1pPr>
                      <a:defRPr sz="2400">
                        <a:solidFill>
                          <a:schemeClr val="tx1"/>
                        </a:solidFill>
                        <a:latin typeface="Arial" charset="0"/>
                        <a:ea typeface="ヒラギノ角ゴ Pro W3" pitchFamily="-1" charset="-128"/>
                      </a:defRPr>
                    </a:lvl1pPr>
                    <a:lvl2pPr marL="37931725" indent="-37474525">
                      <a:defRPr sz="2400">
                        <a:solidFill>
                          <a:schemeClr val="tx1"/>
                        </a:solidFill>
                        <a:latin typeface="Arial" charset="0"/>
                        <a:ea typeface="ヒラギノ角ゴ Pro W3" pitchFamily="-1" charset="-128"/>
                      </a:defRPr>
                    </a:lvl2pPr>
                    <a:lvl3pPr>
                      <a:defRPr sz="2400">
                        <a:solidFill>
                          <a:schemeClr val="tx1"/>
                        </a:solidFill>
                        <a:latin typeface="Arial" charset="0"/>
                        <a:ea typeface="ヒラギノ角ゴ Pro W3" pitchFamily="-1" charset="-128"/>
                      </a:defRPr>
                    </a:lvl3pPr>
                    <a:lvl4pPr>
                      <a:defRPr sz="2400">
                        <a:solidFill>
                          <a:schemeClr val="tx1"/>
                        </a:solidFill>
                        <a:latin typeface="Arial" charset="0"/>
                        <a:ea typeface="ヒラギノ角ゴ Pro W3" pitchFamily="-1" charset="-128"/>
                      </a:defRPr>
                    </a:lvl4pPr>
                    <a:lvl5pPr>
                      <a:defRPr sz="2400">
                        <a:solidFill>
                          <a:schemeClr val="tx1"/>
                        </a:solidFill>
                        <a:latin typeface="Arial" charset="0"/>
                        <a:ea typeface="ヒラギノ角ゴ Pro W3" pitchFamily="-1" charset="-128"/>
                      </a:defRPr>
                    </a:lvl5pPr>
                    <a:lvl6pPr marL="4572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6pPr>
                    <a:lvl7pPr marL="9144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7pPr>
                    <a:lvl8pPr marL="13716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8pPr>
                    <a:lvl9pPr marL="18288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9pPr>
                  </a:lstStyle>
                  <a:p>
                    <a:endParaRPr lang="en-US" altLang="en-US" sz="1200">
                      <a:latin typeface="+mn-lt"/>
                      <a:ea typeface="MS PGothic" panose="020B0600070205080204" pitchFamily="34" charset="-128"/>
                    </a:endParaRPr>
                  </a:p>
                </p:txBody>
              </p:sp>
            </p:grpSp>
            <p:sp>
              <p:nvSpPr>
                <p:cNvPr id="134" name="Oval 158">
                  <a:extLst>
                    <a:ext uri="{FF2B5EF4-FFF2-40B4-BE49-F238E27FC236}">
                      <a16:creationId xmlns:a16="http://schemas.microsoft.com/office/drawing/2014/main" id="{7973C725-6797-7743-8EAB-5551C07825B3}"/>
                    </a:ext>
                  </a:extLst>
                </p:cNvPr>
                <p:cNvSpPr>
                  <a:spLocks noChangeArrowheads="1"/>
                </p:cNvSpPr>
                <p:nvPr/>
              </p:nvSpPr>
              <p:spPr bwMode="auto">
                <a:xfrm>
                  <a:off x="3030" y="1171"/>
                  <a:ext cx="23" cy="51"/>
                </a:xfrm>
                <a:prstGeom prst="ellipse">
                  <a:avLst/>
                </a:prstGeom>
                <a:solidFill>
                  <a:srgbClr val="FFD255"/>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noAutofit/>
                </a:bodyPr>
                <a:lstStyle>
                  <a:lvl1pPr>
                    <a:defRPr sz="2400">
                      <a:solidFill>
                        <a:schemeClr val="tx1"/>
                      </a:solidFill>
                      <a:latin typeface="Arial" charset="0"/>
                      <a:ea typeface="ヒラギノ角ゴ Pro W3" pitchFamily="-1" charset="-128"/>
                    </a:defRPr>
                  </a:lvl1pPr>
                  <a:lvl2pPr marL="37931725" indent="-37474525">
                    <a:defRPr sz="2400">
                      <a:solidFill>
                        <a:schemeClr val="tx1"/>
                      </a:solidFill>
                      <a:latin typeface="Arial" charset="0"/>
                      <a:ea typeface="ヒラギノ角ゴ Pro W3" pitchFamily="-1" charset="-128"/>
                    </a:defRPr>
                  </a:lvl2pPr>
                  <a:lvl3pPr>
                    <a:defRPr sz="2400">
                      <a:solidFill>
                        <a:schemeClr val="tx1"/>
                      </a:solidFill>
                      <a:latin typeface="Arial" charset="0"/>
                      <a:ea typeface="ヒラギノ角ゴ Pro W3" pitchFamily="-1" charset="-128"/>
                    </a:defRPr>
                  </a:lvl3pPr>
                  <a:lvl4pPr>
                    <a:defRPr sz="2400">
                      <a:solidFill>
                        <a:schemeClr val="tx1"/>
                      </a:solidFill>
                      <a:latin typeface="Arial" charset="0"/>
                      <a:ea typeface="ヒラギノ角ゴ Pro W3" pitchFamily="-1" charset="-128"/>
                    </a:defRPr>
                  </a:lvl4pPr>
                  <a:lvl5pPr>
                    <a:defRPr sz="2400">
                      <a:solidFill>
                        <a:schemeClr val="tx1"/>
                      </a:solidFill>
                      <a:latin typeface="Arial" charset="0"/>
                      <a:ea typeface="ヒラギノ角ゴ Pro W3" pitchFamily="-1" charset="-128"/>
                    </a:defRPr>
                  </a:lvl5pPr>
                  <a:lvl6pPr marL="4572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6pPr>
                  <a:lvl7pPr marL="9144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7pPr>
                  <a:lvl8pPr marL="13716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8pPr>
                  <a:lvl9pPr marL="18288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9pPr>
                </a:lstStyle>
                <a:p>
                  <a:endParaRPr lang="en-US" altLang="en-US" sz="1200">
                    <a:latin typeface="+mn-lt"/>
                    <a:ea typeface="MS PGothic" panose="020B0600070205080204" pitchFamily="34" charset="-128"/>
                  </a:endParaRPr>
                </a:p>
              </p:txBody>
            </p:sp>
          </p:grpSp>
          <p:grpSp>
            <p:nvGrpSpPr>
              <p:cNvPr id="18" name="Group 159">
                <a:extLst>
                  <a:ext uri="{FF2B5EF4-FFF2-40B4-BE49-F238E27FC236}">
                    <a16:creationId xmlns:a16="http://schemas.microsoft.com/office/drawing/2014/main" id="{1EF0F35E-6226-6644-B379-F00772BC263D}"/>
                  </a:ext>
                </a:extLst>
              </p:cNvPr>
              <p:cNvGrpSpPr>
                <a:grpSpLocks/>
              </p:cNvGrpSpPr>
              <p:nvPr/>
            </p:nvGrpSpPr>
            <p:grpSpPr bwMode="auto">
              <a:xfrm>
                <a:off x="1319" y="3829"/>
                <a:ext cx="2086" cy="71"/>
                <a:chOff x="1163" y="1228"/>
                <a:chExt cx="1877" cy="63"/>
              </a:xfrm>
            </p:grpSpPr>
            <p:grpSp>
              <p:nvGrpSpPr>
                <p:cNvPr id="128" name="Group 160">
                  <a:extLst>
                    <a:ext uri="{FF2B5EF4-FFF2-40B4-BE49-F238E27FC236}">
                      <a16:creationId xmlns:a16="http://schemas.microsoft.com/office/drawing/2014/main" id="{1A35B68E-B6AB-AF40-B148-FD5D9A3566AA}"/>
                    </a:ext>
                  </a:extLst>
                </p:cNvPr>
                <p:cNvGrpSpPr>
                  <a:grpSpLocks/>
                </p:cNvGrpSpPr>
                <p:nvPr/>
              </p:nvGrpSpPr>
              <p:grpSpPr bwMode="auto">
                <a:xfrm>
                  <a:off x="1163" y="1228"/>
                  <a:ext cx="1877" cy="63"/>
                  <a:chOff x="1163" y="1228"/>
                  <a:chExt cx="1877" cy="63"/>
                </a:xfrm>
              </p:grpSpPr>
              <p:sp>
                <p:nvSpPr>
                  <p:cNvPr id="130" name="Oval 161">
                    <a:extLst>
                      <a:ext uri="{FF2B5EF4-FFF2-40B4-BE49-F238E27FC236}">
                        <a16:creationId xmlns:a16="http://schemas.microsoft.com/office/drawing/2014/main" id="{3E5FD70A-DD91-1641-8DAB-9DDF496986AB}"/>
                      </a:ext>
                    </a:extLst>
                  </p:cNvPr>
                  <p:cNvSpPr>
                    <a:spLocks noChangeArrowheads="1"/>
                  </p:cNvSpPr>
                  <p:nvPr/>
                </p:nvSpPr>
                <p:spPr bwMode="auto">
                  <a:xfrm>
                    <a:off x="3013" y="1228"/>
                    <a:ext cx="27" cy="63"/>
                  </a:xfrm>
                  <a:prstGeom prst="ellipse">
                    <a:avLst/>
                  </a:prstGeom>
                  <a:solidFill>
                    <a:srgbClr val="00D564"/>
                  </a:solidFill>
                  <a:ln w="12700">
                    <a:solidFill>
                      <a:srgbClr val="000000"/>
                    </a:solidFill>
                    <a:round/>
                    <a:headEnd/>
                    <a:tailEnd/>
                  </a:ln>
                </p:spPr>
                <p:txBody>
                  <a:bodyPr wrap="none" anchor="ctr">
                    <a:noAutofit/>
                  </a:bodyPr>
                  <a:lstStyle>
                    <a:lvl1pPr>
                      <a:defRPr sz="2400">
                        <a:solidFill>
                          <a:schemeClr val="tx1"/>
                        </a:solidFill>
                        <a:latin typeface="Arial" charset="0"/>
                        <a:ea typeface="ヒラギノ角ゴ Pro W3" pitchFamily="-1" charset="-128"/>
                      </a:defRPr>
                    </a:lvl1pPr>
                    <a:lvl2pPr marL="37931725" indent="-37474525">
                      <a:defRPr sz="2400">
                        <a:solidFill>
                          <a:schemeClr val="tx1"/>
                        </a:solidFill>
                        <a:latin typeface="Arial" charset="0"/>
                        <a:ea typeface="ヒラギノ角ゴ Pro W3" pitchFamily="-1" charset="-128"/>
                      </a:defRPr>
                    </a:lvl2pPr>
                    <a:lvl3pPr>
                      <a:defRPr sz="2400">
                        <a:solidFill>
                          <a:schemeClr val="tx1"/>
                        </a:solidFill>
                        <a:latin typeface="Arial" charset="0"/>
                        <a:ea typeface="ヒラギノ角ゴ Pro W3" pitchFamily="-1" charset="-128"/>
                      </a:defRPr>
                    </a:lvl3pPr>
                    <a:lvl4pPr>
                      <a:defRPr sz="2400">
                        <a:solidFill>
                          <a:schemeClr val="tx1"/>
                        </a:solidFill>
                        <a:latin typeface="Arial" charset="0"/>
                        <a:ea typeface="ヒラギノ角ゴ Pro W3" pitchFamily="-1" charset="-128"/>
                      </a:defRPr>
                    </a:lvl4pPr>
                    <a:lvl5pPr>
                      <a:defRPr sz="2400">
                        <a:solidFill>
                          <a:schemeClr val="tx1"/>
                        </a:solidFill>
                        <a:latin typeface="Arial" charset="0"/>
                        <a:ea typeface="ヒラギノ角ゴ Pro W3" pitchFamily="-1" charset="-128"/>
                      </a:defRPr>
                    </a:lvl5pPr>
                    <a:lvl6pPr marL="4572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6pPr>
                    <a:lvl7pPr marL="9144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7pPr>
                    <a:lvl8pPr marL="13716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8pPr>
                    <a:lvl9pPr marL="18288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9pPr>
                  </a:lstStyle>
                  <a:p>
                    <a:endParaRPr lang="en-US" altLang="en-US" sz="1200">
                      <a:latin typeface="+mn-lt"/>
                      <a:ea typeface="MS PGothic" panose="020B0600070205080204" pitchFamily="34" charset="-128"/>
                    </a:endParaRPr>
                  </a:p>
                </p:txBody>
              </p:sp>
              <p:sp>
                <p:nvSpPr>
                  <p:cNvPr id="131" name="Rectangle 162">
                    <a:extLst>
                      <a:ext uri="{FF2B5EF4-FFF2-40B4-BE49-F238E27FC236}">
                        <a16:creationId xmlns:a16="http://schemas.microsoft.com/office/drawing/2014/main" id="{98CCD97F-6BDF-EF45-8D31-B16F9D7203EE}"/>
                      </a:ext>
                    </a:extLst>
                  </p:cNvPr>
                  <p:cNvSpPr>
                    <a:spLocks noChangeArrowheads="1"/>
                  </p:cNvSpPr>
                  <p:nvPr/>
                </p:nvSpPr>
                <p:spPr bwMode="auto">
                  <a:xfrm>
                    <a:off x="1180" y="1228"/>
                    <a:ext cx="1847" cy="63"/>
                  </a:xfrm>
                  <a:prstGeom prst="rect">
                    <a:avLst/>
                  </a:prstGeom>
                  <a:solidFill>
                    <a:srgbClr val="00D564"/>
                  </a:solidFill>
                  <a:ln w="12700">
                    <a:solidFill>
                      <a:srgbClr val="000000"/>
                    </a:solidFill>
                    <a:miter lim="800000"/>
                    <a:headEnd/>
                    <a:tailEnd/>
                  </a:ln>
                </p:spPr>
                <p:txBody>
                  <a:bodyPr wrap="none" anchor="ctr">
                    <a:noAutofit/>
                  </a:bodyPr>
                  <a:lstStyle>
                    <a:lvl1pPr>
                      <a:defRPr sz="2400">
                        <a:solidFill>
                          <a:schemeClr val="tx1"/>
                        </a:solidFill>
                        <a:latin typeface="Arial" charset="0"/>
                        <a:ea typeface="ヒラギノ角ゴ Pro W3" pitchFamily="-1" charset="-128"/>
                      </a:defRPr>
                    </a:lvl1pPr>
                    <a:lvl2pPr marL="37931725" indent="-37474525">
                      <a:defRPr sz="2400">
                        <a:solidFill>
                          <a:schemeClr val="tx1"/>
                        </a:solidFill>
                        <a:latin typeface="Arial" charset="0"/>
                        <a:ea typeface="ヒラギノ角ゴ Pro W3" pitchFamily="-1" charset="-128"/>
                      </a:defRPr>
                    </a:lvl2pPr>
                    <a:lvl3pPr>
                      <a:defRPr sz="2400">
                        <a:solidFill>
                          <a:schemeClr val="tx1"/>
                        </a:solidFill>
                        <a:latin typeface="Arial" charset="0"/>
                        <a:ea typeface="ヒラギノ角ゴ Pro W3" pitchFamily="-1" charset="-128"/>
                      </a:defRPr>
                    </a:lvl3pPr>
                    <a:lvl4pPr>
                      <a:defRPr sz="2400">
                        <a:solidFill>
                          <a:schemeClr val="tx1"/>
                        </a:solidFill>
                        <a:latin typeface="Arial" charset="0"/>
                        <a:ea typeface="ヒラギノ角ゴ Pro W3" pitchFamily="-1" charset="-128"/>
                      </a:defRPr>
                    </a:lvl4pPr>
                    <a:lvl5pPr>
                      <a:defRPr sz="2400">
                        <a:solidFill>
                          <a:schemeClr val="tx1"/>
                        </a:solidFill>
                        <a:latin typeface="Arial" charset="0"/>
                        <a:ea typeface="ヒラギノ角ゴ Pro W3" pitchFamily="-1" charset="-128"/>
                      </a:defRPr>
                    </a:lvl5pPr>
                    <a:lvl6pPr marL="4572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6pPr>
                    <a:lvl7pPr marL="9144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7pPr>
                    <a:lvl8pPr marL="13716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8pPr>
                    <a:lvl9pPr marL="18288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9pPr>
                  </a:lstStyle>
                  <a:p>
                    <a:endParaRPr lang="en-US" altLang="en-US" sz="1200">
                      <a:latin typeface="+mn-lt"/>
                      <a:ea typeface="MS PGothic" panose="020B0600070205080204" pitchFamily="34" charset="-128"/>
                    </a:endParaRPr>
                  </a:p>
                </p:txBody>
              </p:sp>
              <p:sp>
                <p:nvSpPr>
                  <p:cNvPr id="132" name="Oval 163">
                    <a:extLst>
                      <a:ext uri="{FF2B5EF4-FFF2-40B4-BE49-F238E27FC236}">
                        <a16:creationId xmlns:a16="http://schemas.microsoft.com/office/drawing/2014/main" id="{BD4BCBF5-4416-FF4F-B985-F514677CEEA1}"/>
                      </a:ext>
                    </a:extLst>
                  </p:cNvPr>
                  <p:cNvSpPr>
                    <a:spLocks noChangeArrowheads="1"/>
                  </p:cNvSpPr>
                  <p:nvPr/>
                </p:nvSpPr>
                <p:spPr bwMode="auto">
                  <a:xfrm>
                    <a:off x="1163" y="1228"/>
                    <a:ext cx="27" cy="63"/>
                  </a:xfrm>
                  <a:prstGeom prst="ellipse">
                    <a:avLst/>
                  </a:prstGeom>
                  <a:solidFill>
                    <a:schemeClr val="accent2">
                      <a:lumMod val="75000"/>
                    </a:schemeClr>
                  </a:solidFill>
                  <a:ln w="12700">
                    <a:solidFill>
                      <a:srgbClr val="000000"/>
                    </a:solidFill>
                    <a:round/>
                    <a:headEnd/>
                    <a:tailEnd/>
                  </a:ln>
                </p:spPr>
                <p:txBody>
                  <a:bodyPr wrap="none" anchor="ctr">
                    <a:noAutofit/>
                  </a:bodyPr>
                  <a:lstStyle>
                    <a:lvl1pPr>
                      <a:defRPr sz="2400">
                        <a:solidFill>
                          <a:schemeClr val="tx1"/>
                        </a:solidFill>
                        <a:latin typeface="Arial" charset="0"/>
                        <a:ea typeface="ヒラギノ角ゴ Pro W3" pitchFamily="-1" charset="-128"/>
                      </a:defRPr>
                    </a:lvl1pPr>
                    <a:lvl2pPr marL="37931725" indent="-37474525">
                      <a:defRPr sz="2400">
                        <a:solidFill>
                          <a:schemeClr val="tx1"/>
                        </a:solidFill>
                        <a:latin typeface="Arial" charset="0"/>
                        <a:ea typeface="ヒラギノ角ゴ Pro W3" pitchFamily="-1" charset="-128"/>
                      </a:defRPr>
                    </a:lvl2pPr>
                    <a:lvl3pPr>
                      <a:defRPr sz="2400">
                        <a:solidFill>
                          <a:schemeClr val="tx1"/>
                        </a:solidFill>
                        <a:latin typeface="Arial" charset="0"/>
                        <a:ea typeface="ヒラギノ角ゴ Pro W3" pitchFamily="-1" charset="-128"/>
                      </a:defRPr>
                    </a:lvl3pPr>
                    <a:lvl4pPr>
                      <a:defRPr sz="2400">
                        <a:solidFill>
                          <a:schemeClr val="tx1"/>
                        </a:solidFill>
                        <a:latin typeface="Arial" charset="0"/>
                        <a:ea typeface="ヒラギノ角ゴ Pro W3" pitchFamily="-1" charset="-128"/>
                      </a:defRPr>
                    </a:lvl4pPr>
                    <a:lvl5pPr>
                      <a:defRPr sz="2400">
                        <a:solidFill>
                          <a:schemeClr val="tx1"/>
                        </a:solidFill>
                        <a:latin typeface="Arial" charset="0"/>
                        <a:ea typeface="ヒラギノ角ゴ Pro W3" pitchFamily="-1" charset="-128"/>
                      </a:defRPr>
                    </a:lvl5pPr>
                    <a:lvl6pPr marL="4572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6pPr>
                    <a:lvl7pPr marL="9144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7pPr>
                    <a:lvl8pPr marL="13716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8pPr>
                    <a:lvl9pPr marL="18288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9pPr>
                  </a:lstStyle>
                  <a:p>
                    <a:endParaRPr lang="en-US" altLang="en-US" sz="1200">
                      <a:latin typeface="+mn-lt"/>
                      <a:ea typeface="MS PGothic" panose="020B0600070205080204" pitchFamily="34" charset="-128"/>
                    </a:endParaRPr>
                  </a:p>
                </p:txBody>
              </p:sp>
            </p:grpSp>
            <p:sp>
              <p:nvSpPr>
                <p:cNvPr id="129" name="Oval 164">
                  <a:extLst>
                    <a:ext uri="{FF2B5EF4-FFF2-40B4-BE49-F238E27FC236}">
                      <a16:creationId xmlns:a16="http://schemas.microsoft.com/office/drawing/2014/main" id="{50461BF5-34E4-414B-849D-DD6529E349D5}"/>
                    </a:ext>
                  </a:extLst>
                </p:cNvPr>
                <p:cNvSpPr>
                  <a:spLocks noChangeArrowheads="1"/>
                </p:cNvSpPr>
                <p:nvPr/>
              </p:nvSpPr>
              <p:spPr bwMode="auto">
                <a:xfrm>
                  <a:off x="3018" y="1238"/>
                  <a:ext cx="16" cy="43"/>
                </a:xfrm>
                <a:prstGeom prst="ellipse">
                  <a:avLst/>
                </a:prstGeom>
                <a:solidFill>
                  <a:srgbClr val="00D564"/>
                </a:solidFill>
                <a:ln w="12700">
                  <a:solidFill>
                    <a:srgbClr val="000000"/>
                  </a:solidFill>
                  <a:round/>
                  <a:headEnd/>
                  <a:tailEnd/>
                </a:ln>
              </p:spPr>
              <p:txBody>
                <a:bodyPr wrap="none" anchor="ctr">
                  <a:noAutofit/>
                </a:bodyPr>
                <a:lstStyle>
                  <a:lvl1pPr>
                    <a:defRPr sz="2400">
                      <a:solidFill>
                        <a:schemeClr val="tx1"/>
                      </a:solidFill>
                      <a:latin typeface="Arial" charset="0"/>
                      <a:ea typeface="ヒラギノ角ゴ Pro W3" pitchFamily="-1" charset="-128"/>
                    </a:defRPr>
                  </a:lvl1pPr>
                  <a:lvl2pPr marL="37931725" indent="-37474525">
                    <a:defRPr sz="2400">
                      <a:solidFill>
                        <a:schemeClr val="tx1"/>
                      </a:solidFill>
                      <a:latin typeface="Arial" charset="0"/>
                      <a:ea typeface="ヒラギノ角ゴ Pro W3" pitchFamily="-1" charset="-128"/>
                    </a:defRPr>
                  </a:lvl2pPr>
                  <a:lvl3pPr>
                    <a:defRPr sz="2400">
                      <a:solidFill>
                        <a:schemeClr val="tx1"/>
                      </a:solidFill>
                      <a:latin typeface="Arial" charset="0"/>
                      <a:ea typeface="ヒラギノ角ゴ Pro W3" pitchFamily="-1" charset="-128"/>
                    </a:defRPr>
                  </a:lvl3pPr>
                  <a:lvl4pPr>
                    <a:defRPr sz="2400">
                      <a:solidFill>
                        <a:schemeClr val="tx1"/>
                      </a:solidFill>
                      <a:latin typeface="Arial" charset="0"/>
                      <a:ea typeface="ヒラギノ角ゴ Pro W3" pitchFamily="-1" charset="-128"/>
                    </a:defRPr>
                  </a:lvl4pPr>
                  <a:lvl5pPr>
                    <a:defRPr sz="2400">
                      <a:solidFill>
                        <a:schemeClr val="tx1"/>
                      </a:solidFill>
                      <a:latin typeface="Arial" charset="0"/>
                      <a:ea typeface="ヒラギノ角ゴ Pro W3" pitchFamily="-1" charset="-128"/>
                    </a:defRPr>
                  </a:lvl5pPr>
                  <a:lvl6pPr marL="4572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6pPr>
                  <a:lvl7pPr marL="9144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7pPr>
                  <a:lvl8pPr marL="13716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8pPr>
                  <a:lvl9pPr marL="18288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9pPr>
                </a:lstStyle>
                <a:p>
                  <a:endParaRPr lang="en-US" altLang="en-US" sz="1200">
                    <a:latin typeface="+mn-lt"/>
                    <a:ea typeface="MS PGothic" panose="020B0600070205080204" pitchFamily="34" charset="-128"/>
                  </a:endParaRPr>
                </a:p>
              </p:txBody>
            </p:sp>
          </p:grpSp>
          <p:grpSp>
            <p:nvGrpSpPr>
              <p:cNvPr id="19" name="Group 165">
                <a:extLst>
                  <a:ext uri="{FF2B5EF4-FFF2-40B4-BE49-F238E27FC236}">
                    <a16:creationId xmlns:a16="http://schemas.microsoft.com/office/drawing/2014/main" id="{805F46A8-E34B-B040-87D6-EDB3EE17B531}"/>
                  </a:ext>
                </a:extLst>
              </p:cNvPr>
              <p:cNvGrpSpPr>
                <a:grpSpLocks/>
              </p:cNvGrpSpPr>
              <p:nvPr/>
            </p:nvGrpSpPr>
            <p:grpSpPr bwMode="auto">
              <a:xfrm>
                <a:off x="1309" y="3905"/>
                <a:ext cx="2094" cy="70"/>
                <a:chOff x="1150" y="1296"/>
                <a:chExt cx="1877" cy="62"/>
              </a:xfrm>
            </p:grpSpPr>
            <p:grpSp>
              <p:nvGrpSpPr>
                <p:cNvPr id="123" name="Group 166">
                  <a:extLst>
                    <a:ext uri="{FF2B5EF4-FFF2-40B4-BE49-F238E27FC236}">
                      <a16:creationId xmlns:a16="http://schemas.microsoft.com/office/drawing/2014/main" id="{13BC70F1-BB19-8C49-97CF-32A1F6096334}"/>
                    </a:ext>
                  </a:extLst>
                </p:cNvPr>
                <p:cNvGrpSpPr>
                  <a:grpSpLocks/>
                </p:cNvGrpSpPr>
                <p:nvPr/>
              </p:nvGrpSpPr>
              <p:grpSpPr bwMode="auto">
                <a:xfrm>
                  <a:off x="1150" y="1296"/>
                  <a:ext cx="1877" cy="62"/>
                  <a:chOff x="1150" y="1296"/>
                  <a:chExt cx="1877" cy="62"/>
                </a:xfrm>
              </p:grpSpPr>
              <p:sp>
                <p:nvSpPr>
                  <p:cNvPr id="125" name="Oval 167">
                    <a:extLst>
                      <a:ext uri="{FF2B5EF4-FFF2-40B4-BE49-F238E27FC236}">
                        <a16:creationId xmlns:a16="http://schemas.microsoft.com/office/drawing/2014/main" id="{25598831-5D80-F442-BFCF-DED47E367D67}"/>
                      </a:ext>
                    </a:extLst>
                  </p:cNvPr>
                  <p:cNvSpPr>
                    <a:spLocks noChangeArrowheads="1"/>
                  </p:cNvSpPr>
                  <p:nvPr/>
                </p:nvSpPr>
                <p:spPr bwMode="auto">
                  <a:xfrm>
                    <a:off x="3001" y="1296"/>
                    <a:ext cx="26" cy="62"/>
                  </a:xfrm>
                  <a:prstGeom prst="ellipse">
                    <a:avLst/>
                  </a:prstGeom>
                  <a:solidFill>
                    <a:srgbClr val="0041D5"/>
                  </a:solidFill>
                  <a:ln w="12700">
                    <a:solidFill>
                      <a:srgbClr val="000000"/>
                    </a:solidFill>
                    <a:round/>
                    <a:headEnd/>
                    <a:tailEnd/>
                  </a:ln>
                </p:spPr>
                <p:txBody>
                  <a:bodyPr wrap="none" anchor="ctr">
                    <a:noAutofit/>
                  </a:bodyPr>
                  <a:lstStyle>
                    <a:lvl1pPr>
                      <a:defRPr sz="2400">
                        <a:solidFill>
                          <a:schemeClr val="tx1"/>
                        </a:solidFill>
                        <a:latin typeface="Arial" charset="0"/>
                        <a:ea typeface="ヒラギノ角ゴ Pro W3" pitchFamily="-1" charset="-128"/>
                      </a:defRPr>
                    </a:lvl1pPr>
                    <a:lvl2pPr marL="37931725" indent="-37474525">
                      <a:defRPr sz="2400">
                        <a:solidFill>
                          <a:schemeClr val="tx1"/>
                        </a:solidFill>
                        <a:latin typeface="Arial" charset="0"/>
                        <a:ea typeface="ヒラギノ角ゴ Pro W3" pitchFamily="-1" charset="-128"/>
                      </a:defRPr>
                    </a:lvl2pPr>
                    <a:lvl3pPr>
                      <a:defRPr sz="2400">
                        <a:solidFill>
                          <a:schemeClr val="tx1"/>
                        </a:solidFill>
                        <a:latin typeface="Arial" charset="0"/>
                        <a:ea typeface="ヒラギノ角ゴ Pro W3" pitchFamily="-1" charset="-128"/>
                      </a:defRPr>
                    </a:lvl3pPr>
                    <a:lvl4pPr>
                      <a:defRPr sz="2400">
                        <a:solidFill>
                          <a:schemeClr val="tx1"/>
                        </a:solidFill>
                        <a:latin typeface="Arial" charset="0"/>
                        <a:ea typeface="ヒラギノ角ゴ Pro W3" pitchFamily="-1" charset="-128"/>
                      </a:defRPr>
                    </a:lvl4pPr>
                    <a:lvl5pPr>
                      <a:defRPr sz="2400">
                        <a:solidFill>
                          <a:schemeClr val="tx1"/>
                        </a:solidFill>
                        <a:latin typeface="Arial" charset="0"/>
                        <a:ea typeface="ヒラギノ角ゴ Pro W3" pitchFamily="-1" charset="-128"/>
                      </a:defRPr>
                    </a:lvl5pPr>
                    <a:lvl6pPr marL="4572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6pPr>
                    <a:lvl7pPr marL="9144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7pPr>
                    <a:lvl8pPr marL="13716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8pPr>
                    <a:lvl9pPr marL="18288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9pPr>
                  </a:lstStyle>
                  <a:p>
                    <a:endParaRPr lang="en-US" altLang="en-US" sz="1200">
                      <a:latin typeface="+mn-lt"/>
                      <a:ea typeface="MS PGothic" panose="020B0600070205080204" pitchFamily="34" charset="-128"/>
                    </a:endParaRPr>
                  </a:p>
                </p:txBody>
              </p:sp>
              <p:sp>
                <p:nvSpPr>
                  <p:cNvPr id="126" name="Rectangle 168">
                    <a:extLst>
                      <a:ext uri="{FF2B5EF4-FFF2-40B4-BE49-F238E27FC236}">
                        <a16:creationId xmlns:a16="http://schemas.microsoft.com/office/drawing/2014/main" id="{00B734B1-FA25-C946-B08A-20A1430781C1}"/>
                      </a:ext>
                    </a:extLst>
                  </p:cNvPr>
                  <p:cNvSpPr>
                    <a:spLocks noChangeArrowheads="1"/>
                  </p:cNvSpPr>
                  <p:nvPr/>
                </p:nvSpPr>
                <p:spPr bwMode="auto">
                  <a:xfrm>
                    <a:off x="1167" y="1296"/>
                    <a:ext cx="1847" cy="62"/>
                  </a:xfrm>
                  <a:prstGeom prst="rect">
                    <a:avLst/>
                  </a:prstGeom>
                  <a:solidFill>
                    <a:srgbClr val="0041D5"/>
                  </a:solidFill>
                  <a:ln w="12700">
                    <a:solidFill>
                      <a:srgbClr val="000000"/>
                    </a:solidFill>
                    <a:miter lim="800000"/>
                    <a:headEnd/>
                    <a:tailEnd/>
                  </a:ln>
                </p:spPr>
                <p:txBody>
                  <a:bodyPr wrap="none" anchor="ctr">
                    <a:noAutofit/>
                  </a:bodyPr>
                  <a:lstStyle>
                    <a:lvl1pPr>
                      <a:defRPr sz="2400">
                        <a:solidFill>
                          <a:schemeClr val="tx1"/>
                        </a:solidFill>
                        <a:latin typeface="Arial" charset="0"/>
                        <a:ea typeface="ヒラギノ角ゴ Pro W3" pitchFamily="-1" charset="-128"/>
                      </a:defRPr>
                    </a:lvl1pPr>
                    <a:lvl2pPr marL="37931725" indent="-37474525">
                      <a:defRPr sz="2400">
                        <a:solidFill>
                          <a:schemeClr val="tx1"/>
                        </a:solidFill>
                        <a:latin typeface="Arial" charset="0"/>
                        <a:ea typeface="ヒラギノ角ゴ Pro W3" pitchFamily="-1" charset="-128"/>
                      </a:defRPr>
                    </a:lvl2pPr>
                    <a:lvl3pPr>
                      <a:defRPr sz="2400">
                        <a:solidFill>
                          <a:schemeClr val="tx1"/>
                        </a:solidFill>
                        <a:latin typeface="Arial" charset="0"/>
                        <a:ea typeface="ヒラギノ角ゴ Pro W3" pitchFamily="-1" charset="-128"/>
                      </a:defRPr>
                    </a:lvl3pPr>
                    <a:lvl4pPr>
                      <a:defRPr sz="2400">
                        <a:solidFill>
                          <a:schemeClr val="tx1"/>
                        </a:solidFill>
                        <a:latin typeface="Arial" charset="0"/>
                        <a:ea typeface="ヒラギノ角ゴ Pro W3" pitchFamily="-1" charset="-128"/>
                      </a:defRPr>
                    </a:lvl4pPr>
                    <a:lvl5pPr>
                      <a:defRPr sz="2400">
                        <a:solidFill>
                          <a:schemeClr val="tx1"/>
                        </a:solidFill>
                        <a:latin typeface="Arial" charset="0"/>
                        <a:ea typeface="ヒラギノ角ゴ Pro W3" pitchFamily="-1" charset="-128"/>
                      </a:defRPr>
                    </a:lvl5pPr>
                    <a:lvl6pPr marL="4572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6pPr>
                    <a:lvl7pPr marL="9144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7pPr>
                    <a:lvl8pPr marL="13716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8pPr>
                    <a:lvl9pPr marL="18288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9pPr>
                  </a:lstStyle>
                  <a:p>
                    <a:endParaRPr lang="en-US" altLang="en-US" sz="1200">
                      <a:latin typeface="+mn-lt"/>
                      <a:ea typeface="MS PGothic" panose="020B0600070205080204" pitchFamily="34" charset="-128"/>
                    </a:endParaRPr>
                  </a:p>
                </p:txBody>
              </p:sp>
              <p:sp>
                <p:nvSpPr>
                  <p:cNvPr id="127" name="Oval 169">
                    <a:extLst>
                      <a:ext uri="{FF2B5EF4-FFF2-40B4-BE49-F238E27FC236}">
                        <a16:creationId xmlns:a16="http://schemas.microsoft.com/office/drawing/2014/main" id="{C4D6F9AC-EEB2-864F-A0C9-36BDB774F25C}"/>
                      </a:ext>
                    </a:extLst>
                  </p:cNvPr>
                  <p:cNvSpPr>
                    <a:spLocks noChangeArrowheads="1"/>
                  </p:cNvSpPr>
                  <p:nvPr/>
                </p:nvSpPr>
                <p:spPr bwMode="auto">
                  <a:xfrm>
                    <a:off x="1150" y="1296"/>
                    <a:ext cx="26" cy="62"/>
                  </a:xfrm>
                  <a:prstGeom prst="ellipse">
                    <a:avLst/>
                  </a:prstGeom>
                  <a:solidFill>
                    <a:schemeClr val="accent1">
                      <a:lumMod val="75000"/>
                    </a:schemeClr>
                  </a:solidFill>
                  <a:ln w="12700">
                    <a:solidFill>
                      <a:srgbClr val="000000"/>
                    </a:solidFill>
                    <a:round/>
                    <a:headEnd/>
                    <a:tailEnd/>
                  </a:ln>
                </p:spPr>
                <p:txBody>
                  <a:bodyPr wrap="none" anchor="ctr">
                    <a:noAutofit/>
                  </a:bodyPr>
                  <a:lstStyle>
                    <a:lvl1pPr>
                      <a:defRPr sz="2400">
                        <a:solidFill>
                          <a:schemeClr val="tx1"/>
                        </a:solidFill>
                        <a:latin typeface="Arial" charset="0"/>
                        <a:ea typeface="ヒラギノ角ゴ Pro W3" pitchFamily="-1" charset="-128"/>
                      </a:defRPr>
                    </a:lvl1pPr>
                    <a:lvl2pPr marL="37931725" indent="-37474525">
                      <a:defRPr sz="2400">
                        <a:solidFill>
                          <a:schemeClr val="tx1"/>
                        </a:solidFill>
                        <a:latin typeface="Arial" charset="0"/>
                        <a:ea typeface="ヒラギノ角ゴ Pro W3" pitchFamily="-1" charset="-128"/>
                      </a:defRPr>
                    </a:lvl2pPr>
                    <a:lvl3pPr>
                      <a:defRPr sz="2400">
                        <a:solidFill>
                          <a:schemeClr val="tx1"/>
                        </a:solidFill>
                        <a:latin typeface="Arial" charset="0"/>
                        <a:ea typeface="ヒラギノ角ゴ Pro W3" pitchFamily="-1" charset="-128"/>
                      </a:defRPr>
                    </a:lvl3pPr>
                    <a:lvl4pPr>
                      <a:defRPr sz="2400">
                        <a:solidFill>
                          <a:schemeClr val="tx1"/>
                        </a:solidFill>
                        <a:latin typeface="Arial" charset="0"/>
                        <a:ea typeface="ヒラギノ角ゴ Pro W3" pitchFamily="-1" charset="-128"/>
                      </a:defRPr>
                    </a:lvl4pPr>
                    <a:lvl5pPr>
                      <a:defRPr sz="2400">
                        <a:solidFill>
                          <a:schemeClr val="tx1"/>
                        </a:solidFill>
                        <a:latin typeface="Arial" charset="0"/>
                        <a:ea typeface="ヒラギノ角ゴ Pro W3" pitchFamily="-1" charset="-128"/>
                      </a:defRPr>
                    </a:lvl5pPr>
                    <a:lvl6pPr marL="4572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6pPr>
                    <a:lvl7pPr marL="9144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7pPr>
                    <a:lvl8pPr marL="13716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8pPr>
                    <a:lvl9pPr marL="18288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9pPr>
                  </a:lstStyle>
                  <a:p>
                    <a:endParaRPr lang="en-US" altLang="en-US" sz="1200">
                      <a:latin typeface="+mn-lt"/>
                      <a:ea typeface="MS PGothic" panose="020B0600070205080204" pitchFamily="34" charset="-128"/>
                    </a:endParaRPr>
                  </a:p>
                </p:txBody>
              </p:sp>
            </p:grpSp>
            <p:sp>
              <p:nvSpPr>
                <p:cNvPr id="124" name="Oval 170">
                  <a:extLst>
                    <a:ext uri="{FF2B5EF4-FFF2-40B4-BE49-F238E27FC236}">
                      <a16:creationId xmlns:a16="http://schemas.microsoft.com/office/drawing/2014/main" id="{D4D78377-E63B-6246-8346-C1F71722EE48}"/>
                    </a:ext>
                  </a:extLst>
                </p:cNvPr>
                <p:cNvSpPr>
                  <a:spLocks noChangeArrowheads="1"/>
                </p:cNvSpPr>
                <p:nvPr/>
              </p:nvSpPr>
              <p:spPr bwMode="auto">
                <a:xfrm>
                  <a:off x="3006" y="1305"/>
                  <a:ext cx="15" cy="43"/>
                </a:xfrm>
                <a:prstGeom prst="ellipse">
                  <a:avLst/>
                </a:prstGeom>
                <a:solidFill>
                  <a:srgbClr val="0041D5"/>
                </a:solidFill>
                <a:ln w="12700">
                  <a:solidFill>
                    <a:srgbClr val="000000"/>
                  </a:solidFill>
                  <a:round/>
                  <a:headEnd/>
                  <a:tailEnd/>
                </a:ln>
              </p:spPr>
              <p:txBody>
                <a:bodyPr wrap="none" anchor="ctr">
                  <a:noAutofit/>
                </a:bodyPr>
                <a:lstStyle>
                  <a:lvl1pPr>
                    <a:defRPr sz="2400">
                      <a:solidFill>
                        <a:schemeClr val="tx1"/>
                      </a:solidFill>
                      <a:latin typeface="Arial" charset="0"/>
                      <a:ea typeface="ヒラギノ角ゴ Pro W3" pitchFamily="-1" charset="-128"/>
                    </a:defRPr>
                  </a:lvl1pPr>
                  <a:lvl2pPr marL="37931725" indent="-37474525">
                    <a:defRPr sz="2400">
                      <a:solidFill>
                        <a:schemeClr val="tx1"/>
                      </a:solidFill>
                      <a:latin typeface="Arial" charset="0"/>
                      <a:ea typeface="ヒラギノ角ゴ Pro W3" pitchFamily="-1" charset="-128"/>
                    </a:defRPr>
                  </a:lvl2pPr>
                  <a:lvl3pPr>
                    <a:defRPr sz="2400">
                      <a:solidFill>
                        <a:schemeClr val="tx1"/>
                      </a:solidFill>
                      <a:latin typeface="Arial" charset="0"/>
                      <a:ea typeface="ヒラギノ角ゴ Pro W3" pitchFamily="-1" charset="-128"/>
                    </a:defRPr>
                  </a:lvl3pPr>
                  <a:lvl4pPr>
                    <a:defRPr sz="2400">
                      <a:solidFill>
                        <a:schemeClr val="tx1"/>
                      </a:solidFill>
                      <a:latin typeface="Arial" charset="0"/>
                      <a:ea typeface="ヒラギノ角ゴ Pro W3" pitchFamily="-1" charset="-128"/>
                    </a:defRPr>
                  </a:lvl4pPr>
                  <a:lvl5pPr>
                    <a:defRPr sz="2400">
                      <a:solidFill>
                        <a:schemeClr val="tx1"/>
                      </a:solidFill>
                      <a:latin typeface="Arial" charset="0"/>
                      <a:ea typeface="ヒラギノ角ゴ Pro W3" pitchFamily="-1" charset="-128"/>
                    </a:defRPr>
                  </a:lvl5pPr>
                  <a:lvl6pPr marL="4572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6pPr>
                  <a:lvl7pPr marL="9144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7pPr>
                  <a:lvl8pPr marL="13716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8pPr>
                  <a:lvl9pPr marL="18288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9pPr>
                </a:lstStyle>
                <a:p>
                  <a:endParaRPr lang="en-US" altLang="en-US" sz="1200">
                    <a:latin typeface="+mn-lt"/>
                    <a:ea typeface="MS PGothic" panose="020B0600070205080204" pitchFamily="34" charset="-128"/>
                  </a:endParaRPr>
                </a:p>
              </p:txBody>
            </p:sp>
          </p:grpSp>
          <p:grpSp>
            <p:nvGrpSpPr>
              <p:cNvPr id="20" name="Group 171">
                <a:extLst>
                  <a:ext uri="{FF2B5EF4-FFF2-40B4-BE49-F238E27FC236}">
                    <a16:creationId xmlns:a16="http://schemas.microsoft.com/office/drawing/2014/main" id="{A87C3982-AB5E-5C4B-BBA2-10FA93488B34}"/>
                  </a:ext>
                </a:extLst>
              </p:cNvPr>
              <p:cNvGrpSpPr>
                <a:grpSpLocks/>
              </p:cNvGrpSpPr>
              <p:nvPr/>
            </p:nvGrpSpPr>
            <p:grpSpPr bwMode="auto">
              <a:xfrm>
                <a:off x="1341" y="3808"/>
                <a:ext cx="2078" cy="68"/>
                <a:chOff x="1194" y="1209"/>
                <a:chExt cx="1877" cy="61"/>
              </a:xfrm>
            </p:grpSpPr>
            <p:grpSp>
              <p:nvGrpSpPr>
                <p:cNvPr id="118" name="Group 172">
                  <a:extLst>
                    <a:ext uri="{FF2B5EF4-FFF2-40B4-BE49-F238E27FC236}">
                      <a16:creationId xmlns:a16="http://schemas.microsoft.com/office/drawing/2014/main" id="{467A637D-7577-C947-862D-D87E0FEC2036}"/>
                    </a:ext>
                  </a:extLst>
                </p:cNvPr>
                <p:cNvGrpSpPr>
                  <a:grpSpLocks/>
                </p:cNvGrpSpPr>
                <p:nvPr/>
              </p:nvGrpSpPr>
              <p:grpSpPr bwMode="auto">
                <a:xfrm>
                  <a:off x="1194" y="1209"/>
                  <a:ext cx="1877" cy="61"/>
                  <a:chOff x="1194" y="1209"/>
                  <a:chExt cx="1877" cy="61"/>
                </a:xfrm>
              </p:grpSpPr>
              <p:sp>
                <p:nvSpPr>
                  <p:cNvPr id="120" name="Oval 173">
                    <a:extLst>
                      <a:ext uri="{FF2B5EF4-FFF2-40B4-BE49-F238E27FC236}">
                        <a16:creationId xmlns:a16="http://schemas.microsoft.com/office/drawing/2014/main" id="{0245344E-C617-E747-AD39-7ABB3AA383E0}"/>
                      </a:ext>
                    </a:extLst>
                  </p:cNvPr>
                  <p:cNvSpPr>
                    <a:spLocks noChangeArrowheads="1"/>
                  </p:cNvSpPr>
                  <p:nvPr/>
                </p:nvSpPr>
                <p:spPr bwMode="auto">
                  <a:xfrm>
                    <a:off x="3043" y="1209"/>
                    <a:ext cx="28" cy="61"/>
                  </a:xfrm>
                  <a:prstGeom prst="ellipse">
                    <a:avLst/>
                  </a:prstGeom>
                  <a:solidFill>
                    <a:srgbClr val="0041D5"/>
                  </a:solidFill>
                  <a:ln w="12700">
                    <a:solidFill>
                      <a:srgbClr val="000000"/>
                    </a:solidFill>
                    <a:round/>
                    <a:headEnd/>
                    <a:tailEnd/>
                  </a:ln>
                </p:spPr>
                <p:txBody>
                  <a:bodyPr wrap="none" anchor="ctr">
                    <a:noAutofit/>
                  </a:bodyPr>
                  <a:lstStyle>
                    <a:lvl1pPr>
                      <a:defRPr sz="2400">
                        <a:solidFill>
                          <a:schemeClr val="tx1"/>
                        </a:solidFill>
                        <a:latin typeface="Arial" charset="0"/>
                        <a:ea typeface="ヒラギノ角ゴ Pro W3" pitchFamily="-1" charset="-128"/>
                      </a:defRPr>
                    </a:lvl1pPr>
                    <a:lvl2pPr marL="37931725" indent="-37474525">
                      <a:defRPr sz="2400">
                        <a:solidFill>
                          <a:schemeClr val="tx1"/>
                        </a:solidFill>
                        <a:latin typeface="Arial" charset="0"/>
                        <a:ea typeface="ヒラギノ角ゴ Pro W3" pitchFamily="-1" charset="-128"/>
                      </a:defRPr>
                    </a:lvl2pPr>
                    <a:lvl3pPr>
                      <a:defRPr sz="2400">
                        <a:solidFill>
                          <a:schemeClr val="tx1"/>
                        </a:solidFill>
                        <a:latin typeface="Arial" charset="0"/>
                        <a:ea typeface="ヒラギノ角ゴ Pro W3" pitchFamily="-1" charset="-128"/>
                      </a:defRPr>
                    </a:lvl3pPr>
                    <a:lvl4pPr>
                      <a:defRPr sz="2400">
                        <a:solidFill>
                          <a:schemeClr val="tx1"/>
                        </a:solidFill>
                        <a:latin typeface="Arial" charset="0"/>
                        <a:ea typeface="ヒラギノ角ゴ Pro W3" pitchFamily="-1" charset="-128"/>
                      </a:defRPr>
                    </a:lvl4pPr>
                    <a:lvl5pPr>
                      <a:defRPr sz="2400">
                        <a:solidFill>
                          <a:schemeClr val="tx1"/>
                        </a:solidFill>
                        <a:latin typeface="Arial" charset="0"/>
                        <a:ea typeface="ヒラギノ角ゴ Pro W3" pitchFamily="-1" charset="-128"/>
                      </a:defRPr>
                    </a:lvl5pPr>
                    <a:lvl6pPr marL="4572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6pPr>
                    <a:lvl7pPr marL="9144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7pPr>
                    <a:lvl8pPr marL="13716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8pPr>
                    <a:lvl9pPr marL="18288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9pPr>
                  </a:lstStyle>
                  <a:p>
                    <a:endParaRPr lang="en-US" altLang="en-US" sz="1200">
                      <a:latin typeface="+mn-lt"/>
                      <a:ea typeface="MS PGothic" panose="020B0600070205080204" pitchFamily="34" charset="-128"/>
                    </a:endParaRPr>
                  </a:p>
                </p:txBody>
              </p:sp>
              <p:sp>
                <p:nvSpPr>
                  <p:cNvPr id="121" name="Rectangle 174">
                    <a:extLst>
                      <a:ext uri="{FF2B5EF4-FFF2-40B4-BE49-F238E27FC236}">
                        <a16:creationId xmlns:a16="http://schemas.microsoft.com/office/drawing/2014/main" id="{F671456E-8746-7B4A-8D6C-97140C6D171C}"/>
                      </a:ext>
                    </a:extLst>
                  </p:cNvPr>
                  <p:cNvSpPr>
                    <a:spLocks noChangeArrowheads="1"/>
                  </p:cNvSpPr>
                  <p:nvPr/>
                </p:nvSpPr>
                <p:spPr bwMode="auto">
                  <a:xfrm>
                    <a:off x="1210" y="1209"/>
                    <a:ext cx="1847" cy="61"/>
                  </a:xfrm>
                  <a:prstGeom prst="rect">
                    <a:avLst/>
                  </a:prstGeom>
                  <a:solidFill>
                    <a:schemeClr val="accent1"/>
                  </a:solidFill>
                  <a:ln w="12700">
                    <a:solidFill>
                      <a:srgbClr val="000000"/>
                    </a:solidFill>
                    <a:miter lim="800000"/>
                    <a:headEnd/>
                    <a:tailEnd/>
                  </a:ln>
                </p:spPr>
                <p:txBody>
                  <a:bodyPr wrap="none" anchor="ctr">
                    <a:noAutofit/>
                  </a:bodyPr>
                  <a:lstStyle>
                    <a:lvl1pPr>
                      <a:defRPr sz="2400">
                        <a:solidFill>
                          <a:schemeClr val="tx1"/>
                        </a:solidFill>
                        <a:latin typeface="Arial" charset="0"/>
                        <a:ea typeface="ヒラギノ角ゴ Pro W3" pitchFamily="-1" charset="-128"/>
                      </a:defRPr>
                    </a:lvl1pPr>
                    <a:lvl2pPr marL="37931725" indent="-37474525">
                      <a:defRPr sz="2400">
                        <a:solidFill>
                          <a:schemeClr val="tx1"/>
                        </a:solidFill>
                        <a:latin typeface="Arial" charset="0"/>
                        <a:ea typeface="ヒラギノ角ゴ Pro W3" pitchFamily="-1" charset="-128"/>
                      </a:defRPr>
                    </a:lvl2pPr>
                    <a:lvl3pPr>
                      <a:defRPr sz="2400">
                        <a:solidFill>
                          <a:schemeClr val="tx1"/>
                        </a:solidFill>
                        <a:latin typeface="Arial" charset="0"/>
                        <a:ea typeface="ヒラギノ角ゴ Pro W3" pitchFamily="-1" charset="-128"/>
                      </a:defRPr>
                    </a:lvl3pPr>
                    <a:lvl4pPr>
                      <a:defRPr sz="2400">
                        <a:solidFill>
                          <a:schemeClr val="tx1"/>
                        </a:solidFill>
                        <a:latin typeface="Arial" charset="0"/>
                        <a:ea typeface="ヒラギノ角ゴ Pro W3" pitchFamily="-1" charset="-128"/>
                      </a:defRPr>
                    </a:lvl4pPr>
                    <a:lvl5pPr>
                      <a:defRPr sz="2400">
                        <a:solidFill>
                          <a:schemeClr val="tx1"/>
                        </a:solidFill>
                        <a:latin typeface="Arial" charset="0"/>
                        <a:ea typeface="ヒラギノ角ゴ Pro W3" pitchFamily="-1" charset="-128"/>
                      </a:defRPr>
                    </a:lvl5pPr>
                    <a:lvl6pPr marL="4572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6pPr>
                    <a:lvl7pPr marL="9144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7pPr>
                    <a:lvl8pPr marL="13716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8pPr>
                    <a:lvl9pPr marL="18288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9pPr>
                  </a:lstStyle>
                  <a:p>
                    <a:endParaRPr lang="en-US" altLang="en-US" sz="1200">
                      <a:latin typeface="+mn-lt"/>
                      <a:ea typeface="MS PGothic" panose="020B0600070205080204" pitchFamily="34" charset="-128"/>
                    </a:endParaRPr>
                  </a:p>
                </p:txBody>
              </p:sp>
              <p:sp>
                <p:nvSpPr>
                  <p:cNvPr id="122" name="Oval 175">
                    <a:extLst>
                      <a:ext uri="{FF2B5EF4-FFF2-40B4-BE49-F238E27FC236}">
                        <a16:creationId xmlns:a16="http://schemas.microsoft.com/office/drawing/2014/main" id="{FE7968D3-3F62-794B-956A-1433174333A3}"/>
                      </a:ext>
                    </a:extLst>
                  </p:cNvPr>
                  <p:cNvSpPr>
                    <a:spLocks noChangeArrowheads="1"/>
                  </p:cNvSpPr>
                  <p:nvPr/>
                </p:nvSpPr>
                <p:spPr bwMode="auto">
                  <a:xfrm>
                    <a:off x="1194" y="1209"/>
                    <a:ext cx="26" cy="61"/>
                  </a:xfrm>
                  <a:prstGeom prst="ellipse">
                    <a:avLst/>
                  </a:prstGeom>
                  <a:solidFill>
                    <a:schemeClr val="accent1">
                      <a:lumMod val="75000"/>
                    </a:schemeClr>
                  </a:solidFill>
                  <a:ln w="12700">
                    <a:solidFill>
                      <a:srgbClr val="000000"/>
                    </a:solidFill>
                    <a:round/>
                    <a:headEnd/>
                    <a:tailEnd/>
                  </a:ln>
                </p:spPr>
                <p:txBody>
                  <a:bodyPr wrap="none" anchor="ctr">
                    <a:noAutofit/>
                  </a:bodyPr>
                  <a:lstStyle>
                    <a:lvl1pPr>
                      <a:defRPr sz="2400">
                        <a:solidFill>
                          <a:schemeClr val="tx1"/>
                        </a:solidFill>
                        <a:latin typeface="Arial" charset="0"/>
                        <a:ea typeface="ヒラギノ角ゴ Pro W3" pitchFamily="-1" charset="-128"/>
                      </a:defRPr>
                    </a:lvl1pPr>
                    <a:lvl2pPr marL="37931725" indent="-37474525">
                      <a:defRPr sz="2400">
                        <a:solidFill>
                          <a:schemeClr val="tx1"/>
                        </a:solidFill>
                        <a:latin typeface="Arial" charset="0"/>
                        <a:ea typeface="ヒラギノ角ゴ Pro W3" pitchFamily="-1" charset="-128"/>
                      </a:defRPr>
                    </a:lvl2pPr>
                    <a:lvl3pPr>
                      <a:defRPr sz="2400">
                        <a:solidFill>
                          <a:schemeClr val="tx1"/>
                        </a:solidFill>
                        <a:latin typeface="Arial" charset="0"/>
                        <a:ea typeface="ヒラギノ角ゴ Pro W3" pitchFamily="-1" charset="-128"/>
                      </a:defRPr>
                    </a:lvl3pPr>
                    <a:lvl4pPr>
                      <a:defRPr sz="2400">
                        <a:solidFill>
                          <a:schemeClr val="tx1"/>
                        </a:solidFill>
                        <a:latin typeface="Arial" charset="0"/>
                        <a:ea typeface="ヒラギノ角ゴ Pro W3" pitchFamily="-1" charset="-128"/>
                      </a:defRPr>
                    </a:lvl4pPr>
                    <a:lvl5pPr>
                      <a:defRPr sz="2400">
                        <a:solidFill>
                          <a:schemeClr val="tx1"/>
                        </a:solidFill>
                        <a:latin typeface="Arial" charset="0"/>
                        <a:ea typeface="ヒラギノ角ゴ Pro W3" pitchFamily="-1" charset="-128"/>
                      </a:defRPr>
                    </a:lvl5pPr>
                    <a:lvl6pPr marL="4572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6pPr>
                    <a:lvl7pPr marL="9144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7pPr>
                    <a:lvl8pPr marL="13716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8pPr>
                    <a:lvl9pPr marL="18288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9pPr>
                  </a:lstStyle>
                  <a:p>
                    <a:endParaRPr lang="en-US" altLang="en-US" sz="1200">
                      <a:latin typeface="+mn-lt"/>
                      <a:ea typeface="MS PGothic" panose="020B0600070205080204" pitchFamily="34" charset="-128"/>
                    </a:endParaRPr>
                  </a:p>
                </p:txBody>
              </p:sp>
            </p:grpSp>
            <p:sp>
              <p:nvSpPr>
                <p:cNvPr id="119" name="Oval 176">
                  <a:extLst>
                    <a:ext uri="{FF2B5EF4-FFF2-40B4-BE49-F238E27FC236}">
                      <a16:creationId xmlns:a16="http://schemas.microsoft.com/office/drawing/2014/main" id="{D983115C-1E84-3342-834E-48192A3D984E}"/>
                    </a:ext>
                  </a:extLst>
                </p:cNvPr>
                <p:cNvSpPr>
                  <a:spLocks noChangeArrowheads="1"/>
                </p:cNvSpPr>
                <p:nvPr/>
              </p:nvSpPr>
              <p:spPr bwMode="auto">
                <a:xfrm>
                  <a:off x="3049" y="1218"/>
                  <a:ext cx="16" cy="43"/>
                </a:xfrm>
                <a:prstGeom prst="ellipse">
                  <a:avLst/>
                </a:prstGeom>
                <a:solidFill>
                  <a:srgbClr val="0041D5"/>
                </a:solidFill>
                <a:ln w="12700">
                  <a:solidFill>
                    <a:srgbClr val="000000"/>
                  </a:solidFill>
                  <a:round/>
                  <a:headEnd/>
                  <a:tailEnd/>
                </a:ln>
              </p:spPr>
              <p:txBody>
                <a:bodyPr wrap="none" anchor="ctr">
                  <a:noAutofit/>
                </a:bodyPr>
                <a:lstStyle>
                  <a:lvl1pPr>
                    <a:defRPr sz="2400">
                      <a:solidFill>
                        <a:schemeClr val="tx1"/>
                      </a:solidFill>
                      <a:latin typeface="Arial" charset="0"/>
                      <a:ea typeface="ヒラギノ角ゴ Pro W3" pitchFamily="-1" charset="-128"/>
                    </a:defRPr>
                  </a:lvl1pPr>
                  <a:lvl2pPr marL="37931725" indent="-37474525">
                    <a:defRPr sz="2400">
                      <a:solidFill>
                        <a:schemeClr val="tx1"/>
                      </a:solidFill>
                      <a:latin typeface="Arial" charset="0"/>
                      <a:ea typeface="ヒラギノ角ゴ Pro W3" pitchFamily="-1" charset="-128"/>
                    </a:defRPr>
                  </a:lvl2pPr>
                  <a:lvl3pPr>
                    <a:defRPr sz="2400">
                      <a:solidFill>
                        <a:schemeClr val="tx1"/>
                      </a:solidFill>
                      <a:latin typeface="Arial" charset="0"/>
                      <a:ea typeface="ヒラギノ角ゴ Pro W3" pitchFamily="-1" charset="-128"/>
                    </a:defRPr>
                  </a:lvl3pPr>
                  <a:lvl4pPr>
                    <a:defRPr sz="2400">
                      <a:solidFill>
                        <a:schemeClr val="tx1"/>
                      </a:solidFill>
                      <a:latin typeface="Arial" charset="0"/>
                      <a:ea typeface="ヒラギノ角ゴ Pro W3" pitchFamily="-1" charset="-128"/>
                    </a:defRPr>
                  </a:lvl4pPr>
                  <a:lvl5pPr>
                    <a:defRPr sz="2400">
                      <a:solidFill>
                        <a:schemeClr val="tx1"/>
                      </a:solidFill>
                      <a:latin typeface="Arial" charset="0"/>
                      <a:ea typeface="ヒラギノ角ゴ Pro W3" pitchFamily="-1" charset="-128"/>
                    </a:defRPr>
                  </a:lvl5pPr>
                  <a:lvl6pPr marL="4572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6pPr>
                  <a:lvl7pPr marL="9144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7pPr>
                  <a:lvl8pPr marL="13716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8pPr>
                  <a:lvl9pPr marL="18288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9pPr>
                </a:lstStyle>
                <a:p>
                  <a:endParaRPr lang="en-US" altLang="en-US" sz="1200">
                    <a:latin typeface="+mn-lt"/>
                    <a:ea typeface="MS PGothic" panose="020B0600070205080204" pitchFamily="34" charset="-128"/>
                  </a:endParaRPr>
                </a:p>
              </p:txBody>
            </p:sp>
          </p:grpSp>
          <p:grpSp>
            <p:nvGrpSpPr>
              <p:cNvPr id="21" name="Group 177">
                <a:extLst>
                  <a:ext uri="{FF2B5EF4-FFF2-40B4-BE49-F238E27FC236}">
                    <a16:creationId xmlns:a16="http://schemas.microsoft.com/office/drawing/2014/main" id="{69953DC7-6FF2-CA42-8135-A5971381C3D1}"/>
                  </a:ext>
                </a:extLst>
              </p:cNvPr>
              <p:cNvGrpSpPr>
                <a:grpSpLocks/>
              </p:cNvGrpSpPr>
              <p:nvPr/>
            </p:nvGrpSpPr>
            <p:grpSpPr bwMode="auto">
              <a:xfrm>
                <a:off x="1332" y="3883"/>
                <a:ext cx="2081" cy="70"/>
                <a:chOff x="1176" y="1276"/>
                <a:chExt cx="1873" cy="63"/>
              </a:xfrm>
            </p:grpSpPr>
            <p:grpSp>
              <p:nvGrpSpPr>
                <p:cNvPr id="113" name="Group 178">
                  <a:extLst>
                    <a:ext uri="{FF2B5EF4-FFF2-40B4-BE49-F238E27FC236}">
                      <a16:creationId xmlns:a16="http://schemas.microsoft.com/office/drawing/2014/main" id="{157EB659-E813-0B41-942C-10BDE04B6CB5}"/>
                    </a:ext>
                  </a:extLst>
                </p:cNvPr>
                <p:cNvGrpSpPr>
                  <a:grpSpLocks/>
                </p:cNvGrpSpPr>
                <p:nvPr/>
              </p:nvGrpSpPr>
              <p:grpSpPr bwMode="auto">
                <a:xfrm>
                  <a:off x="1176" y="1276"/>
                  <a:ext cx="1873" cy="63"/>
                  <a:chOff x="1176" y="1276"/>
                  <a:chExt cx="1873" cy="63"/>
                </a:xfrm>
              </p:grpSpPr>
              <p:sp>
                <p:nvSpPr>
                  <p:cNvPr id="115" name="Oval 179">
                    <a:extLst>
                      <a:ext uri="{FF2B5EF4-FFF2-40B4-BE49-F238E27FC236}">
                        <a16:creationId xmlns:a16="http://schemas.microsoft.com/office/drawing/2014/main" id="{5C73F34B-E51B-B04F-A4DF-31757AC84F30}"/>
                      </a:ext>
                    </a:extLst>
                  </p:cNvPr>
                  <p:cNvSpPr>
                    <a:spLocks noChangeArrowheads="1"/>
                  </p:cNvSpPr>
                  <p:nvPr/>
                </p:nvSpPr>
                <p:spPr bwMode="auto">
                  <a:xfrm>
                    <a:off x="3022" y="1276"/>
                    <a:ext cx="27" cy="63"/>
                  </a:xfrm>
                  <a:prstGeom prst="ellipse">
                    <a:avLst/>
                  </a:prstGeom>
                  <a:solidFill>
                    <a:srgbClr val="FFD255"/>
                  </a:solidFill>
                  <a:ln w="12700">
                    <a:solidFill>
                      <a:srgbClr val="000000"/>
                    </a:solidFill>
                    <a:round/>
                    <a:headEnd/>
                    <a:tailEnd/>
                  </a:ln>
                </p:spPr>
                <p:txBody>
                  <a:bodyPr wrap="none" anchor="ctr">
                    <a:noAutofit/>
                  </a:bodyPr>
                  <a:lstStyle>
                    <a:lvl1pPr>
                      <a:defRPr sz="2400">
                        <a:solidFill>
                          <a:schemeClr val="tx1"/>
                        </a:solidFill>
                        <a:latin typeface="Arial" charset="0"/>
                        <a:ea typeface="ヒラギノ角ゴ Pro W3" pitchFamily="-1" charset="-128"/>
                      </a:defRPr>
                    </a:lvl1pPr>
                    <a:lvl2pPr marL="37931725" indent="-37474525">
                      <a:defRPr sz="2400">
                        <a:solidFill>
                          <a:schemeClr val="tx1"/>
                        </a:solidFill>
                        <a:latin typeface="Arial" charset="0"/>
                        <a:ea typeface="ヒラギノ角ゴ Pro W3" pitchFamily="-1" charset="-128"/>
                      </a:defRPr>
                    </a:lvl2pPr>
                    <a:lvl3pPr>
                      <a:defRPr sz="2400">
                        <a:solidFill>
                          <a:schemeClr val="tx1"/>
                        </a:solidFill>
                        <a:latin typeface="Arial" charset="0"/>
                        <a:ea typeface="ヒラギノ角ゴ Pro W3" pitchFamily="-1" charset="-128"/>
                      </a:defRPr>
                    </a:lvl3pPr>
                    <a:lvl4pPr>
                      <a:defRPr sz="2400">
                        <a:solidFill>
                          <a:schemeClr val="tx1"/>
                        </a:solidFill>
                        <a:latin typeface="Arial" charset="0"/>
                        <a:ea typeface="ヒラギノ角ゴ Pro W3" pitchFamily="-1" charset="-128"/>
                      </a:defRPr>
                    </a:lvl4pPr>
                    <a:lvl5pPr>
                      <a:defRPr sz="2400">
                        <a:solidFill>
                          <a:schemeClr val="tx1"/>
                        </a:solidFill>
                        <a:latin typeface="Arial" charset="0"/>
                        <a:ea typeface="ヒラギノ角ゴ Pro W3" pitchFamily="-1" charset="-128"/>
                      </a:defRPr>
                    </a:lvl5pPr>
                    <a:lvl6pPr marL="4572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6pPr>
                    <a:lvl7pPr marL="9144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7pPr>
                    <a:lvl8pPr marL="13716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8pPr>
                    <a:lvl9pPr marL="18288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9pPr>
                  </a:lstStyle>
                  <a:p>
                    <a:endParaRPr lang="en-US" altLang="en-US" sz="1200">
                      <a:latin typeface="+mn-lt"/>
                      <a:ea typeface="MS PGothic" panose="020B0600070205080204" pitchFamily="34" charset="-128"/>
                    </a:endParaRPr>
                  </a:p>
                </p:txBody>
              </p:sp>
              <p:sp>
                <p:nvSpPr>
                  <p:cNvPr id="116" name="Rectangle 180">
                    <a:extLst>
                      <a:ext uri="{FF2B5EF4-FFF2-40B4-BE49-F238E27FC236}">
                        <a16:creationId xmlns:a16="http://schemas.microsoft.com/office/drawing/2014/main" id="{5D11141F-47FF-2A43-B5ED-82133AA401B9}"/>
                      </a:ext>
                    </a:extLst>
                  </p:cNvPr>
                  <p:cNvSpPr>
                    <a:spLocks noChangeArrowheads="1"/>
                  </p:cNvSpPr>
                  <p:nvPr/>
                </p:nvSpPr>
                <p:spPr bwMode="auto">
                  <a:xfrm>
                    <a:off x="1194" y="1276"/>
                    <a:ext cx="1846" cy="63"/>
                  </a:xfrm>
                  <a:prstGeom prst="rect">
                    <a:avLst/>
                  </a:prstGeom>
                  <a:solidFill>
                    <a:schemeClr val="accent5"/>
                  </a:solidFill>
                  <a:ln w="12700">
                    <a:solidFill>
                      <a:srgbClr val="000000"/>
                    </a:solidFill>
                    <a:miter lim="800000"/>
                    <a:headEnd/>
                    <a:tailEnd/>
                  </a:ln>
                </p:spPr>
                <p:txBody>
                  <a:bodyPr wrap="none" anchor="ctr">
                    <a:noAutofit/>
                  </a:bodyPr>
                  <a:lstStyle>
                    <a:lvl1pPr>
                      <a:defRPr sz="2400">
                        <a:solidFill>
                          <a:schemeClr val="tx1"/>
                        </a:solidFill>
                        <a:latin typeface="Arial" charset="0"/>
                        <a:ea typeface="ヒラギノ角ゴ Pro W3" pitchFamily="-1" charset="-128"/>
                      </a:defRPr>
                    </a:lvl1pPr>
                    <a:lvl2pPr marL="37931725" indent="-37474525">
                      <a:defRPr sz="2400">
                        <a:solidFill>
                          <a:schemeClr val="tx1"/>
                        </a:solidFill>
                        <a:latin typeface="Arial" charset="0"/>
                        <a:ea typeface="ヒラギノ角ゴ Pro W3" pitchFamily="-1" charset="-128"/>
                      </a:defRPr>
                    </a:lvl2pPr>
                    <a:lvl3pPr>
                      <a:defRPr sz="2400">
                        <a:solidFill>
                          <a:schemeClr val="tx1"/>
                        </a:solidFill>
                        <a:latin typeface="Arial" charset="0"/>
                        <a:ea typeface="ヒラギノ角ゴ Pro W3" pitchFamily="-1" charset="-128"/>
                      </a:defRPr>
                    </a:lvl3pPr>
                    <a:lvl4pPr>
                      <a:defRPr sz="2400">
                        <a:solidFill>
                          <a:schemeClr val="tx1"/>
                        </a:solidFill>
                        <a:latin typeface="Arial" charset="0"/>
                        <a:ea typeface="ヒラギノ角ゴ Pro W3" pitchFamily="-1" charset="-128"/>
                      </a:defRPr>
                    </a:lvl4pPr>
                    <a:lvl5pPr>
                      <a:defRPr sz="2400">
                        <a:solidFill>
                          <a:schemeClr val="tx1"/>
                        </a:solidFill>
                        <a:latin typeface="Arial" charset="0"/>
                        <a:ea typeface="ヒラギノ角ゴ Pro W3" pitchFamily="-1" charset="-128"/>
                      </a:defRPr>
                    </a:lvl5pPr>
                    <a:lvl6pPr marL="4572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6pPr>
                    <a:lvl7pPr marL="9144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7pPr>
                    <a:lvl8pPr marL="13716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8pPr>
                    <a:lvl9pPr marL="18288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9pPr>
                  </a:lstStyle>
                  <a:p>
                    <a:endParaRPr lang="en-US" altLang="en-US" sz="1200">
                      <a:latin typeface="+mn-lt"/>
                      <a:ea typeface="MS PGothic" panose="020B0600070205080204" pitchFamily="34" charset="-128"/>
                    </a:endParaRPr>
                  </a:p>
                </p:txBody>
              </p:sp>
              <p:sp>
                <p:nvSpPr>
                  <p:cNvPr id="117" name="Oval 181">
                    <a:extLst>
                      <a:ext uri="{FF2B5EF4-FFF2-40B4-BE49-F238E27FC236}">
                        <a16:creationId xmlns:a16="http://schemas.microsoft.com/office/drawing/2014/main" id="{307DD891-5ADD-5940-849E-ABE180ED75AA}"/>
                      </a:ext>
                    </a:extLst>
                  </p:cNvPr>
                  <p:cNvSpPr>
                    <a:spLocks noChangeArrowheads="1"/>
                  </p:cNvSpPr>
                  <p:nvPr/>
                </p:nvSpPr>
                <p:spPr bwMode="auto">
                  <a:xfrm>
                    <a:off x="1176" y="1276"/>
                    <a:ext cx="26" cy="63"/>
                  </a:xfrm>
                  <a:prstGeom prst="ellipse">
                    <a:avLst/>
                  </a:prstGeom>
                  <a:solidFill>
                    <a:srgbClr val="D39B00"/>
                  </a:solidFill>
                  <a:ln w="12700">
                    <a:solidFill>
                      <a:srgbClr val="000000"/>
                    </a:solidFill>
                    <a:round/>
                    <a:headEnd/>
                    <a:tailEnd/>
                  </a:ln>
                </p:spPr>
                <p:txBody>
                  <a:bodyPr wrap="none" anchor="ctr">
                    <a:noAutofit/>
                  </a:bodyPr>
                  <a:lstStyle>
                    <a:lvl1pPr>
                      <a:defRPr sz="2400">
                        <a:solidFill>
                          <a:schemeClr val="tx1"/>
                        </a:solidFill>
                        <a:latin typeface="Arial" charset="0"/>
                        <a:ea typeface="ヒラギノ角ゴ Pro W3" pitchFamily="-1" charset="-128"/>
                      </a:defRPr>
                    </a:lvl1pPr>
                    <a:lvl2pPr marL="37931725" indent="-37474525">
                      <a:defRPr sz="2400">
                        <a:solidFill>
                          <a:schemeClr val="tx1"/>
                        </a:solidFill>
                        <a:latin typeface="Arial" charset="0"/>
                        <a:ea typeface="ヒラギノ角ゴ Pro W3" pitchFamily="-1" charset="-128"/>
                      </a:defRPr>
                    </a:lvl2pPr>
                    <a:lvl3pPr>
                      <a:defRPr sz="2400">
                        <a:solidFill>
                          <a:schemeClr val="tx1"/>
                        </a:solidFill>
                        <a:latin typeface="Arial" charset="0"/>
                        <a:ea typeface="ヒラギノ角ゴ Pro W3" pitchFamily="-1" charset="-128"/>
                      </a:defRPr>
                    </a:lvl3pPr>
                    <a:lvl4pPr>
                      <a:defRPr sz="2400">
                        <a:solidFill>
                          <a:schemeClr val="tx1"/>
                        </a:solidFill>
                        <a:latin typeface="Arial" charset="0"/>
                        <a:ea typeface="ヒラギノ角ゴ Pro W3" pitchFamily="-1" charset="-128"/>
                      </a:defRPr>
                    </a:lvl4pPr>
                    <a:lvl5pPr>
                      <a:defRPr sz="2400">
                        <a:solidFill>
                          <a:schemeClr val="tx1"/>
                        </a:solidFill>
                        <a:latin typeface="Arial" charset="0"/>
                        <a:ea typeface="ヒラギノ角ゴ Pro W3" pitchFamily="-1" charset="-128"/>
                      </a:defRPr>
                    </a:lvl5pPr>
                    <a:lvl6pPr marL="4572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6pPr>
                    <a:lvl7pPr marL="9144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7pPr>
                    <a:lvl8pPr marL="13716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8pPr>
                    <a:lvl9pPr marL="18288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9pPr>
                  </a:lstStyle>
                  <a:p>
                    <a:endParaRPr lang="en-US" altLang="en-US" sz="1200">
                      <a:latin typeface="+mn-lt"/>
                      <a:ea typeface="MS PGothic" panose="020B0600070205080204" pitchFamily="34" charset="-128"/>
                    </a:endParaRPr>
                  </a:p>
                </p:txBody>
              </p:sp>
            </p:grpSp>
            <p:sp>
              <p:nvSpPr>
                <p:cNvPr id="114" name="Oval 182">
                  <a:extLst>
                    <a:ext uri="{FF2B5EF4-FFF2-40B4-BE49-F238E27FC236}">
                      <a16:creationId xmlns:a16="http://schemas.microsoft.com/office/drawing/2014/main" id="{6A27E2EC-E17D-A94F-BFEC-539E44A831C8}"/>
                    </a:ext>
                  </a:extLst>
                </p:cNvPr>
                <p:cNvSpPr>
                  <a:spLocks noChangeArrowheads="1"/>
                </p:cNvSpPr>
                <p:nvPr/>
              </p:nvSpPr>
              <p:spPr bwMode="auto">
                <a:xfrm>
                  <a:off x="3024" y="1283"/>
                  <a:ext cx="23" cy="49"/>
                </a:xfrm>
                <a:prstGeom prst="ellipse">
                  <a:avLst/>
                </a:prstGeom>
                <a:solidFill>
                  <a:srgbClr val="FFD255"/>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noAutofit/>
                </a:bodyPr>
                <a:lstStyle>
                  <a:lvl1pPr>
                    <a:defRPr sz="2400">
                      <a:solidFill>
                        <a:schemeClr val="tx1"/>
                      </a:solidFill>
                      <a:latin typeface="Arial" charset="0"/>
                      <a:ea typeface="ヒラギノ角ゴ Pro W3" pitchFamily="-1" charset="-128"/>
                    </a:defRPr>
                  </a:lvl1pPr>
                  <a:lvl2pPr marL="37931725" indent="-37474525">
                    <a:defRPr sz="2400">
                      <a:solidFill>
                        <a:schemeClr val="tx1"/>
                      </a:solidFill>
                      <a:latin typeface="Arial" charset="0"/>
                      <a:ea typeface="ヒラギノ角ゴ Pro W3" pitchFamily="-1" charset="-128"/>
                    </a:defRPr>
                  </a:lvl2pPr>
                  <a:lvl3pPr>
                    <a:defRPr sz="2400">
                      <a:solidFill>
                        <a:schemeClr val="tx1"/>
                      </a:solidFill>
                      <a:latin typeface="Arial" charset="0"/>
                      <a:ea typeface="ヒラギノ角ゴ Pro W3" pitchFamily="-1" charset="-128"/>
                    </a:defRPr>
                  </a:lvl3pPr>
                  <a:lvl4pPr>
                    <a:defRPr sz="2400">
                      <a:solidFill>
                        <a:schemeClr val="tx1"/>
                      </a:solidFill>
                      <a:latin typeface="Arial" charset="0"/>
                      <a:ea typeface="ヒラギノ角ゴ Pro W3" pitchFamily="-1" charset="-128"/>
                    </a:defRPr>
                  </a:lvl4pPr>
                  <a:lvl5pPr>
                    <a:defRPr sz="2400">
                      <a:solidFill>
                        <a:schemeClr val="tx1"/>
                      </a:solidFill>
                      <a:latin typeface="Arial" charset="0"/>
                      <a:ea typeface="ヒラギノ角ゴ Pro W3" pitchFamily="-1" charset="-128"/>
                    </a:defRPr>
                  </a:lvl5pPr>
                  <a:lvl6pPr marL="4572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6pPr>
                  <a:lvl7pPr marL="9144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7pPr>
                  <a:lvl8pPr marL="13716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8pPr>
                  <a:lvl9pPr marL="18288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9pPr>
                </a:lstStyle>
                <a:p>
                  <a:endParaRPr lang="en-US" altLang="en-US" sz="1200">
                    <a:latin typeface="+mn-lt"/>
                    <a:ea typeface="MS PGothic" panose="020B0600070205080204" pitchFamily="34" charset="-128"/>
                  </a:endParaRPr>
                </a:p>
              </p:txBody>
            </p:sp>
          </p:grpSp>
          <p:grpSp>
            <p:nvGrpSpPr>
              <p:cNvPr id="22" name="Group 183">
                <a:extLst>
                  <a:ext uri="{FF2B5EF4-FFF2-40B4-BE49-F238E27FC236}">
                    <a16:creationId xmlns:a16="http://schemas.microsoft.com/office/drawing/2014/main" id="{6CD8D073-ACF4-644F-AF29-9D81F564F113}"/>
                  </a:ext>
                </a:extLst>
              </p:cNvPr>
              <p:cNvGrpSpPr>
                <a:grpSpLocks/>
              </p:cNvGrpSpPr>
              <p:nvPr/>
            </p:nvGrpSpPr>
            <p:grpSpPr bwMode="auto">
              <a:xfrm>
                <a:off x="1322" y="3970"/>
                <a:ext cx="2081" cy="69"/>
                <a:chOff x="1167" y="1354"/>
                <a:chExt cx="1873" cy="61"/>
              </a:xfrm>
            </p:grpSpPr>
            <p:grpSp>
              <p:nvGrpSpPr>
                <p:cNvPr id="108" name="Group 184">
                  <a:extLst>
                    <a:ext uri="{FF2B5EF4-FFF2-40B4-BE49-F238E27FC236}">
                      <a16:creationId xmlns:a16="http://schemas.microsoft.com/office/drawing/2014/main" id="{8DE5FB6B-3D3E-5F4C-BA7C-F3C68ED8D924}"/>
                    </a:ext>
                  </a:extLst>
                </p:cNvPr>
                <p:cNvGrpSpPr>
                  <a:grpSpLocks/>
                </p:cNvGrpSpPr>
                <p:nvPr/>
              </p:nvGrpSpPr>
              <p:grpSpPr bwMode="auto">
                <a:xfrm>
                  <a:off x="1167" y="1354"/>
                  <a:ext cx="1873" cy="61"/>
                  <a:chOff x="1167" y="1354"/>
                  <a:chExt cx="1873" cy="61"/>
                </a:xfrm>
              </p:grpSpPr>
              <p:sp>
                <p:nvSpPr>
                  <p:cNvPr id="110" name="Oval 185">
                    <a:extLst>
                      <a:ext uri="{FF2B5EF4-FFF2-40B4-BE49-F238E27FC236}">
                        <a16:creationId xmlns:a16="http://schemas.microsoft.com/office/drawing/2014/main" id="{862E140D-DF59-3C4D-A4F8-76F3F15B4021}"/>
                      </a:ext>
                    </a:extLst>
                  </p:cNvPr>
                  <p:cNvSpPr>
                    <a:spLocks noChangeArrowheads="1"/>
                  </p:cNvSpPr>
                  <p:nvPr/>
                </p:nvSpPr>
                <p:spPr bwMode="auto">
                  <a:xfrm>
                    <a:off x="3013" y="1354"/>
                    <a:ext cx="27" cy="61"/>
                  </a:xfrm>
                  <a:prstGeom prst="ellipse">
                    <a:avLst/>
                  </a:prstGeom>
                  <a:solidFill>
                    <a:srgbClr val="FFD255"/>
                  </a:solidFill>
                  <a:ln w="12700">
                    <a:solidFill>
                      <a:srgbClr val="000000"/>
                    </a:solidFill>
                    <a:round/>
                    <a:headEnd/>
                    <a:tailEnd/>
                  </a:ln>
                </p:spPr>
                <p:txBody>
                  <a:bodyPr wrap="none" anchor="ctr">
                    <a:noAutofit/>
                  </a:bodyPr>
                  <a:lstStyle>
                    <a:lvl1pPr>
                      <a:defRPr sz="2400">
                        <a:solidFill>
                          <a:schemeClr val="tx1"/>
                        </a:solidFill>
                        <a:latin typeface="Arial" charset="0"/>
                        <a:ea typeface="ヒラギノ角ゴ Pro W3" pitchFamily="-1" charset="-128"/>
                      </a:defRPr>
                    </a:lvl1pPr>
                    <a:lvl2pPr marL="37931725" indent="-37474525">
                      <a:defRPr sz="2400">
                        <a:solidFill>
                          <a:schemeClr val="tx1"/>
                        </a:solidFill>
                        <a:latin typeface="Arial" charset="0"/>
                        <a:ea typeface="ヒラギノ角ゴ Pro W3" pitchFamily="-1" charset="-128"/>
                      </a:defRPr>
                    </a:lvl2pPr>
                    <a:lvl3pPr>
                      <a:defRPr sz="2400">
                        <a:solidFill>
                          <a:schemeClr val="tx1"/>
                        </a:solidFill>
                        <a:latin typeface="Arial" charset="0"/>
                        <a:ea typeface="ヒラギノ角ゴ Pro W3" pitchFamily="-1" charset="-128"/>
                      </a:defRPr>
                    </a:lvl3pPr>
                    <a:lvl4pPr>
                      <a:defRPr sz="2400">
                        <a:solidFill>
                          <a:schemeClr val="tx1"/>
                        </a:solidFill>
                        <a:latin typeface="Arial" charset="0"/>
                        <a:ea typeface="ヒラギノ角ゴ Pro W3" pitchFamily="-1" charset="-128"/>
                      </a:defRPr>
                    </a:lvl4pPr>
                    <a:lvl5pPr>
                      <a:defRPr sz="2400">
                        <a:solidFill>
                          <a:schemeClr val="tx1"/>
                        </a:solidFill>
                        <a:latin typeface="Arial" charset="0"/>
                        <a:ea typeface="ヒラギノ角ゴ Pro W3" pitchFamily="-1" charset="-128"/>
                      </a:defRPr>
                    </a:lvl5pPr>
                    <a:lvl6pPr marL="4572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6pPr>
                    <a:lvl7pPr marL="9144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7pPr>
                    <a:lvl8pPr marL="13716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8pPr>
                    <a:lvl9pPr marL="18288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9pPr>
                  </a:lstStyle>
                  <a:p>
                    <a:endParaRPr lang="en-US" altLang="en-US" sz="1200">
                      <a:latin typeface="+mn-lt"/>
                      <a:ea typeface="MS PGothic" panose="020B0600070205080204" pitchFamily="34" charset="-128"/>
                    </a:endParaRPr>
                  </a:p>
                </p:txBody>
              </p:sp>
              <p:sp>
                <p:nvSpPr>
                  <p:cNvPr id="111" name="Rectangle 186">
                    <a:extLst>
                      <a:ext uri="{FF2B5EF4-FFF2-40B4-BE49-F238E27FC236}">
                        <a16:creationId xmlns:a16="http://schemas.microsoft.com/office/drawing/2014/main" id="{38085C61-26BC-0B4C-AA49-B98D2A493D0C}"/>
                      </a:ext>
                    </a:extLst>
                  </p:cNvPr>
                  <p:cNvSpPr>
                    <a:spLocks noChangeArrowheads="1"/>
                  </p:cNvSpPr>
                  <p:nvPr/>
                </p:nvSpPr>
                <p:spPr bwMode="auto">
                  <a:xfrm>
                    <a:off x="1184" y="1354"/>
                    <a:ext cx="1847" cy="61"/>
                  </a:xfrm>
                  <a:prstGeom prst="rect">
                    <a:avLst/>
                  </a:prstGeom>
                  <a:solidFill>
                    <a:schemeClr val="accent5"/>
                  </a:solidFill>
                  <a:ln w="12700">
                    <a:solidFill>
                      <a:srgbClr val="000000"/>
                    </a:solidFill>
                    <a:miter lim="800000"/>
                    <a:headEnd/>
                    <a:tailEnd/>
                  </a:ln>
                </p:spPr>
                <p:txBody>
                  <a:bodyPr wrap="none" anchor="ctr">
                    <a:noAutofit/>
                  </a:bodyPr>
                  <a:lstStyle>
                    <a:lvl1pPr>
                      <a:defRPr sz="2400">
                        <a:solidFill>
                          <a:schemeClr val="tx1"/>
                        </a:solidFill>
                        <a:latin typeface="Arial" charset="0"/>
                        <a:ea typeface="ヒラギノ角ゴ Pro W3" pitchFamily="-1" charset="-128"/>
                      </a:defRPr>
                    </a:lvl1pPr>
                    <a:lvl2pPr marL="37931725" indent="-37474525">
                      <a:defRPr sz="2400">
                        <a:solidFill>
                          <a:schemeClr val="tx1"/>
                        </a:solidFill>
                        <a:latin typeface="Arial" charset="0"/>
                        <a:ea typeface="ヒラギノ角ゴ Pro W3" pitchFamily="-1" charset="-128"/>
                      </a:defRPr>
                    </a:lvl2pPr>
                    <a:lvl3pPr>
                      <a:defRPr sz="2400">
                        <a:solidFill>
                          <a:schemeClr val="tx1"/>
                        </a:solidFill>
                        <a:latin typeface="Arial" charset="0"/>
                        <a:ea typeface="ヒラギノ角ゴ Pro W3" pitchFamily="-1" charset="-128"/>
                      </a:defRPr>
                    </a:lvl3pPr>
                    <a:lvl4pPr>
                      <a:defRPr sz="2400">
                        <a:solidFill>
                          <a:schemeClr val="tx1"/>
                        </a:solidFill>
                        <a:latin typeface="Arial" charset="0"/>
                        <a:ea typeface="ヒラギノ角ゴ Pro W3" pitchFamily="-1" charset="-128"/>
                      </a:defRPr>
                    </a:lvl4pPr>
                    <a:lvl5pPr>
                      <a:defRPr sz="2400">
                        <a:solidFill>
                          <a:schemeClr val="tx1"/>
                        </a:solidFill>
                        <a:latin typeface="Arial" charset="0"/>
                        <a:ea typeface="ヒラギノ角ゴ Pro W3" pitchFamily="-1" charset="-128"/>
                      </a:defRPr>
                    </a:lvl5pPr>
                    <a:lvl6pPr marL="4572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6pPr>
                    <a:lvl7pPr marL="9144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7pPr>
                    <a:lvl8pPr marL="13716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8pPr>
                    <a:lvl9pPr marL="18288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9pPr>
                  </a:lstStyle>
                  <a:p>
                    <a:endParaRPr lang="en-US" altLang="en-US" sz="1200">
                      <a:latin typeface="+mn-lt"/>
                      <a:ea typeface="MS PGothic" panose="020B0600070205080204" pitchFamily="34" charset="-128"/>
                    </a:endParaRPr>
                  </a:p>
                </p:txBody>
              </p:sp>
              <p:sp>
                <p:nvSpPr>
                  <p:cNvPr id="112" name="Oval 187">
                    <a:extLst>
                      <a:ext uri="{FF2B5EF4-FFF2-40B4-BE49-F238E27FC236}">
                        <a16:creationId xmlns:a16="http://schemas.microsoft.com/office/drawing/2014/main" id="{DF925D37-BC34-8541-BFDD-A8D3E03CE388}"/>
                      </a:ext>
                    </a:extLst>
                  </p:cNvPr>
                  <p:cNvSpPr>
                    <a:spLocks noChangeArrowheads="1"/>
                  </p:cNvSpPr>
                  <p:nvPr/>
                </p:nvSpPr>
                <p:spPr bwMode="auto">
                  <a:xfrm>
                    <a:off x="1167" y="1354"/>
                    <a:ext cx="27" cy="61"/>
                  </a:xfrm>
                  <a:prstGeom prst="ellipse">
                    <a:avLst/>
                  </a:prstGeom>
                  <a:solidFill>
                    <a:srgbClr val="D39B00"/>
                  </a:solidFill>
                  <a:ln w="12700">
                    <a:solidFill>
                      <a:srgbClr val="000000"/>
                    </a:solidFill>
                    <a:round/>
                    <a:headEnd/>
                    <a:tailEnd/>
                  </a:ln>
                </p:spPr>
                <p:txBody>
                  <a:bodyPr wrap="none" anchor="ctr">
                    <a:noAutofit/>
                  </a:bodyPr>
                  <a:lstStyle>
                    <a:lvl1pPr>
                      <a:defRPr sz="2400">
                        <a:solidFill>
                          <a:schemeClr val="tx1"/>
                        </a:solidFill>
                        <a:latin typeface="Arial" charset="0"/>
                        <a:ea typeface="ヒラギノ角ゴ Pro W3" pitchFamily="-1" charset="-128"/>
                      </a:defRPr>
                    </a:lvl1pPr>
                    <a:lvl2pPr marL="37931725" indent="-37474525">
                      <a:defRPr sz="2400">
                        <a:solidFill>
                          <a:schemeClr val="tx1"/>
                        </a:solidFill>
                        <a:latin typeface="Arial" charset="0"/>
                        <a:ea typeface="ヒラギノ角ゴ Pro W3" pitchFamily="-1" charset="-128"/>
                      </a:defRPr>
                    </a:lvl2pPr>
                    <a:lvl3pPr>
                      <a:defRPr sz="2400">
                        <a:solidFill>
                          <a:schemeClr val="tx1"/>
                        </a:solidFill>
                        <a:latin typeface="Arial" charset="0"/>
                        <a:ea typeface="ヒラギノ角ゴ Pro W3" pitchFamily="-1" charset="-128"/>
                      </a:defRPr>
                    </a:lvl3pPr>
                    <a:lvl4pPr>
                      <a:defRPr sz="2400">
                        <a:solidFill>
                          <a:schemeClr val="tx1"/>
                        </a:solidFill>
                        <a:latin typeface="Arial" charset="0"/>
                        <a:ea typeface="ヒラギノ角ゴ Pro W3" pitchFamily="-1" charset="-128"/>
                      </a:defRPr>
                    </a:lvl4pPr>
                    <a:lvl5pPr>
                      <a:defRPr sz="2400">
                        <a:solidFill>
                          <a:schemeClr val="tx1"/>
                        </a:solidFill>
                        <a:latin typeface="Arial" charset="0"/>
                        <a:ea typeface="ヒラギノ角ゴ Pro W3" pitchFamily="-1" charset="-128"/>
                      </a:defRPr>
                    </a:lvl5pPr>
                    <a:lvl6pPr marL="4572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6pPr>
                    <a:lvl7pPr marL="9144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7pPr>
                    <a:lvl8pPr marL="13716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8pPr>
                    <a:lvl9pPr marL="18288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9pPr>
                  </a:lstStyle>
                  <a:p>
                    <a:endParaRPr lang="en-US" altLang="en-US" sz="1200">
                      <a:latin typeface="+mn-lt"/>
                      <a:ea typeface="MS PGothic" panose="020B0600070205080204" pitchFamily="34" charset="-128"/>
                    </a:endParaRPr>
                  </a:p>
                </p:txBody>
              </p:sp>
            </p:grpSp>
            <p:sp>
              <p:nvSpPr>
                <p:cNvPr id="109" name="Oval 188">
                  <a:extLst>
                    <a:ext uri="{FF2B5EF4-FFF2-40B4-BE49-F238E27FC236}">
                      <a16:creationId xmlns:a16="http://schemas.microsoft.com/office/drawing/2014/main" id="{59B94D38-CDC9-8A45-A895-E4F9EEA9920B}"/>
                    </a:ext>
                  </a:extLst>
                </p:cNvPr>
                <p:cNvSpPr>
                  <a:spLocks noChangeArrowheads="1"/>
                </p:cNvSpPr>
                <p:nvPr/>
              </p:nvSpPr>
              <p:spPr bwMode="auto">
                <a:xfrm>
                  <a:off x="3014" y="1359"/>
                  <a:ext cx="24" cy="51"/>
                </a:xfrm>
                <a:prstGeom prst="ellipse">
                  <a:avLst/>
                </a:prstGeom>
                <a:solidFill>
                  <a:srgbClr val="FFD255"/>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noAutofit/>
                </a:bodyPr>
                <a:lstStyle>
                  <a:lvl1pPr>
                    <a:defRPr sz="2400">
                      <a:solidFill>
                        <a:schemeClr val="tx1"/>
                      </a:solidFill>
                      <a:latin typeface="Arial" charset="0"/>
                      <a:ea typeface="ヒラギノ角ゴ Pro W3" pitchFamily="-1" charset="-128"/>
                    </a:defRPr>
                  </a:lvl1pPr>
                  <a:lvl2pPr marL="37931725" indent="-37474525">
                    <a:defRPr sz="2400">
                      <a:solidFill>
                        <a:schemeClr val="tx1"/>
                      </a:solidFill>
                      <a:latin typeface="Arial" charset="0"/>
                      <a:ea typeface="ヒラギノ角ゴ Pro W3" pitchFamily="-1" charset="-128"/>
                    </a:defRPr>
                  </a:lvl2pPr>
                  <a:lvl3pPr>
                    <a:defRPr sz="2400">
                      <a:solidFill>
                        <a:schemeClr val="tx1"/>
                      </a:solidFill>
                      <a:latin typeface="Arial" charset="0"/>
                      <a:ea typeface="ヒラギノ角ゴ Pro W3" pitchFamily="-1" charset="-128"/>
                    </a:defRPr>
                  </a:lvl3pPr>
                  <a:lvl4pPr>
                    <a:defRPr sz="2400">
                      <a:solidFill>
                        <a:schemeClr val="tx1"/>
                      </a:solidFill>
                      <a:latin typeface="Arial" charset="0"/>
                      <a:ea typeface="ヒラギノ角ゴ Pro W3" pitchFamily="-1" charset="-128"/>
                    </a:defRPr>
                  </a:lvl4pPr>
                  <a:lvl5pPr>
                    <a:defRPr sz="2400">
                      <a:solidFill>
                        <a:schemeClr val="tx1"/>
                      </a:solidFill>
                      <a:latin typeface="Arial" charset="0"/>
                      <a:ea typeface="ヒラギノ角ゴ Pro W3" pitchFamily="-1" charset="-128"/>
                    </a:defRPr>
                  </a:lvl5pPr>
                  <a:lvl6pPr marL="4572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6pPr>
                  <a:lvl7pPr marL="9144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7pPr>
                  <a:lvl8pPr marL="13716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8pPr>
                  <a:lvl9pPr marL="18288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9pPr>
                </a:lstStyle>
                <a:p>
                  <a:endParaRPr lang="en-US" altLang="en-US" sz="1200">
                    <a:latin typeface="+mn-lt"/>
                    <a:ea typeface="MS PGothic" panose="020B0600070205080204" pitchFamily="34" charset="-128"/>
                  </a:endParaRPr>
                </a:p>
              </p:txBody>
            </p:sp>
          </p:grpSp>
          <p:grpSp>
            <p:nvGrpSpPr>
              <p:cNvPr id="23" name="Group 189">
                <a:extLst>
                  <a:ext uri="{FF2B5EF4-FFF2-40B4-BE49-F238E27FC236}">
                    <a16:creationId xmlns:a16="http://schemas.microsoft.com/office/drawing/2014/main" id="{BCA63B4E-7920-614E-8CB4-944E18E938BD}"/>
                  </a:ext>
                </a:extLst>
              </p:cNvPr>
              <p:cNvGrpSpPr>
                <a:grpSpLocks/>
              </p:cNvGrpSpPr>
              <p:nvPr/>
            </p:nvGrpSpPr>
            <p:grpSpPr bwMode="auto">
              <a:xfrm>
                <a:off x="1362" y="3915"/>
                <a:ext cx="2081" cy="70"/>
                <a:chOff x="1202" y="1305"/>
                <a:chExt cx="1873" cy="62"/>
              </a:xfrm>
            </p:grpSpPr>
            <p:grpSp>
              <p:nvGrpSpPr>
                <p:cNvPr id="103" name="Group 190">
                  <a:extLst>
                    <a:ext uri="{FF2B5EF4-FFF2-40B4-BE49-F238E27FC236}">
                      <a16:creationId xmlns:a16="http://schemas.microsoft.com/office/drawing/2014/main" id="{E9D7DC5E-9B3E-1D4F-B717-43F607DDA496}"/>
                    </a:ext>
                  </a:extLst>
                </p:cNvPr>
                <p:cNvGrpSpPr>
                  <a:grpSpLocks/>
                </p:cNvGrpSpPr>
                <p:nvPr/>
              </p:nvGrpSpPr>
              <p:grpSpPr bwMode="auto">
                <a:xfrm>
                  <a:off x="1202" y="1305"/>
                  <a:ext cx="1873" cy="62"/>
                  <a:chOff x="1202" y="1305"/>
                  <a:chExt cx="1873" cy="62"/>
                </a:xfrm>
              </p:grpSpPr>
              <p:sp>
                <p:nvSpPr>
                  <p:cNvPr id="105" name="Oval 191">
                    <a:extLst>
                      <a:ext uri="{FF2B5EF4-FFF2-40B4-BE49-F238E27FC236}">
                        <a16:creationId xmlns:a16="http://schemas.microsoft.com/office/drawing/2014/main" id="{69A058EA-285C-A94B-A167-F1055C60C2C3}"/>
                      </a:ext>
                    </a:extLst>
                  </p:cNvPr>
                  <p:cNvSpPr>
                    <a:spLocks noChangeArrowheads="1"/>
                  </p:cNvSpPr>
                  <p:nvPr/>
                </p:nvSpPr>
                <p:spPr bwMode="auto">
                  <a:xfrm>
                    <a:off x="3048" y="1305"/>
                    <a:ext cx="27" cy="62"/>
                  </a:xfrm>
                  <a:prstGeom prst="ellipse">
                    <a:avLst/>
                  </a:prstGeom>
                  <a:solidFill>
                    <a:srgbClr val="00D564"/>
                  </a:solidFill>
                  <a:ln w="12700">
                    <a:solidFill>
                      <a:srgbClr val="000000"/>
                    </a:solidFill>
                    <a:round/>
                    <a:headEnd/>
                    <a:tailEnd/>
                  </a:ln>
                </p:spPr>
                <p:txBody>
                  <a:bodyPr wrap="none" anchor="ctr">
                    <a:noAutofit/>
                  </a:bodyPr>
                  <a:lstStyle>
                    <a:lvl1pPr>
                      <a:defRPr sz="2400">
                        <a:solidFill>
                          <a:schemeClr val="tx1"/>
                        </a:solidFill>
                        <a:latin typeface="Arial" charset="0"/>
                        <a:ea typeface="ヒラギノ角ゴ Pro W3" pitchFamily="-1" charset="-128"/>
                      </a:defRPr>
                    </a:lvl1pPr>
                    <a:lvl2pPr marL="37931725" indent="-37474525">
                      <a:defRPr sz="2400">
                        <a:solidFill>
                          <a:schemeClr val="tx1"/>
                        </a:solidFill>
                        <a:latin typeface="Arial" charset="0"/>
                        <a:ea typeface="ヒラギノ角ゴ Pro W3" pitchFamily="-1" charset="-128"/>
                      </a:defRPr>
                    </a:lvl2pPr>
                    <a:lvl3pPr>
                      <a:defRPr sz="2400">
                        <a:solidFill>
                          <a:schemeClr val="tx1"/>
                        </a:solidFill>
                        <a:latin typeface="Arial" charset="0"/>
                        <a:ea typeface="ヒラギノ角ゴ Pro W3" pitchFamily="-1" charset="-128"/>
                      </a:defRPr>
                    </a:lvl3pPr>
                    <a:lvl4pPr>
                      <a:defRPr sz="2400">
                        <a:solidFill>
                          <a:schemeClr val="tx1"/>
                        </a:solidFill>
                        <a:latin typeface="Arial" charset="0"/>
                        <a:ea typeface="ヒラギノ角ゴ Pro W3" pitchFamily="-1" charset="-128"/>
                      </a:defRPr>
                    </a:lvl4pPr>
                    <a:lvl5pPr>
                      <a:defRPr sz="2400">
                        <a:solidFill>
                          <a:schemeClr val="tx1"/>
                        </a:solidFill>
                        <a:latin typeface="Arial" charset="0"/>
                        <a:ea typeface="ヒラギノ角ゴ Pro W3" pitchFamily="-1" charset="-128"/>
                      </a:defRPr>
                    </a:lvl5pPr>
                    <a:lvl6pPr marL="4572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6pPr>
                    <a:lvl7pPr marL="9144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7pPr>
                    <a:lvl8pPr marL="13716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8pPr>
                    <a:lvl9pPr marL="18288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9pPr>
                  </a:lstStyle>
                  <a:p>
                    <a:endParaRPr lang="en-US" altLang="en-US" sz="1200">
                      <a:latin typeface="+mn-lt"/>
                      <a:ea typeface="MS PGothic" panose="020B0600070205080204" pitchFamily="34" charset="-128"/>
                    </a:endParaRPr>
                  </a:p>
                </p:txBody>
              </p:sp>
              <p:sp>
                <p:nvSpPr>
                  <p:cNvPr id="106" name="Rectangle 192">
                    <a:extLst>
                      <a:ext uri="{FF2B5EF4-FFF2-40B4-BE49-F238E27FC236}">
                        <a16:creationId xmlns:a16="http://schemas.microsoft.com/office/drawing/2014/main" id="{265A92D4-4EA7-ED4A-BEDA-7C50FF7442B1}"/>
                      </a:ext>
                    </a:extLst>
                  </p:cNvPr>
                  <p:cNvSpPr>
                    <a:spLocks noChangeArrowheads="1"/>
                  </p:cNvSpPr>
                  <p:nvPr/>
                </p:nvSpPr>
                <p:spPr bwMode="auto">
                  <a:xfrm>
                    <a:off x="1220" y="1305"/>
                    <a:ext cx="1846" cy="62"/>
                  </a:xfrm>
                  <a:prstGeom prst="rect">
                    <a:avLst/>
                  </a:prstGeom>
                  <a:solidFill>
                    <a:srgbClr val="00D564"/>
                  </a:solidFill>
                  <a:ln w="12700">
                    <a:solidFill>
                      <a:srgbClr val="000000"/>
                    </a:solidFill>
                    <a:miter lim="800000"/>
                    <a:headEnd/>
                    <a:tailEnd/>
                  </a:ln>
                </p:spPr>
                <p:txBody>
                  <a:bodyPr wrap="none" anchor="ctr">
                    <a:noAutofit/>
                  </a:bodyPr>
                  <a:lstStyle>
                    <a:lvl1pPr>
                      <a:defRPr sz="2400">
                        <a:solidFill>
                          <a:schemeClr val="tx1"/>
                        </a:solidFill>
                        <a:latin typeface="Arial" charset="0"/>
                        <a:ea typeface="ヒラギノ角ゴ Pro W3" pitchFamily="-1" charset="-128"/>
                      </a:defRPr>
                    </a:lvl1pPr>
                    <a:lvl2pPr marL="37931725" indent="-37474525">
                      <a:defRPr sz="2400">
                        <a:solidFill>
                          <a:schemeClr val="tx1"/>
                        </a:solidFill>
                        <a:latin typeface="Arial" charset="0"/>
                        <a:ea typeface="ヒラギノ角ゴ Pro W3" pitchFamily="-1" charset="-128"/>
                      </a:defRPr>
                    </a:lvl2pPr>
                    <a:lvl3pPr>
                      <a:defRPr sz="2400">
                        <a:solidFill>
                          <a:schemeClr val="tx1"/>
                        </a:solidFill>
                        <a:latin typeface="Arial" charset="0"/>
                        <a:ea typeface="ヒラギノ角ゴ Pro W3" pitchFamily="-1" charset="-128"/>
                      </a:defRPr>
                    </a:lvl3pPr>
                    <a:lvl4pPr>
                      <a:defRPr sz="2400">
                        <a:solidFill>
                          <a:schemeClr val="tx1"/>
                        </a:solidFill>
                        <a:latin typeface="Arial" charset="0"/>
                        <a:ea typeface="ヒラギノ角ゴ Pro W3" pitchFamily="-1" charset="-128"/>
                      </a:defRPr>
                    </a:lvl4pPr>
                    <a:lvl5pPr>
                      <a:defRPr sz="2400">
                        <a:solidFill>
                          <a:schemeClr val="tx1"/>
                        </a:solidFill>
                        <a:latin typeface="Arial" charset="0"/>
                        <a:ea typeface="ヒラギノ角ゴ Pro W3" pitchFamily="-1" charset="-128"/>
                      </a:defRPr>
                    </a:lvl5pPr>
                    <a:lvl6pPr marL="4572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6pPr>
                    <a:lvl7pPr marL="9144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7pPr>
                    <a:lvl8pPr marL="13716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8pPr>
                    <a:lvl9pPr marL="18288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9pPr>
                  </a:lstStyle>
                  <a:p>
                    <a:endParaRPr lang="en-US" altLang="en-US" sz="1200">
                      <a:latin typeface="+mn-lt"/>
                      <a:ea typeface="MS PGothic" panose="020B0600070205080204" pitchFamily="34" charset="-128"/>
                    </a:endParaRPr>
                  </a:p>
                </p:txBody>
              </p:sp>
              <p:sp>
                <p:nvSpPr>
                  <p:cNvPr id="107" name="Oval 193">
                    <a:extLst>
                      <a:ext uri="{FF2B5EF4-FFF2-40B4-BE49-F238E27FC236}">
                        <a16:creationId xmlns:a16="http://schemas.microsoft.com/office/drawing/2014/main" id="{61101BB6-11C9-2444-9AE2-063C2C3F6EB1}"/>
                      </a:ext>
                    </a:extLst>
                  </p:cNvPr>
                  <p:cNvSpPr>
                    <a:spLocks noChangeArrowheads="1"/>
                  </p:cNvSpPr>
                  <p:nvPr/>
                </p:nvSpPr>
                <p:spPr bwMode="auto">
                  <a:xfrm>
                    <a:off x="1202" y="1305"/>
                    <a:ext cx="27" cy="62"/>
                  </a:xfrm>
                  <a:prstGeom prst="ellipse">
                    <a:avLst/>
                  </a:prstGeom>
                  <a:solidFill>
                    <a:schemeClr val="accent2">
                      <a:lumMod val="75000"/>
                    </a:schemeClr>
                  </a:solidFill>
                  <a:ln w="12700">
                    <a:solidFill>
                      <a:srgbClr val="000000"/>
                    </a:solidFill>
                    <a:round/>
                    <a:headEnd/>
                    <a:tailEnd/>
                  </a:ln>
                </p:spPr>
                <p:txBody>
                  <a:bodyPr wrap="none" anchor="ctr">
                    <a:noAutofit/>
                  </a:bodyPr>
                  <a:lstStyle>
                    <a:lvl1pPr>
                      <a:defRPr sz="2400">
                        <a:solidFill>
                          <a:schemeClr val="tx1"/>
                        </a:solidFill>
                        <a:latin typeface="Arial" charset="0"/>
                        <a:ea typeface="ヒラギノ角ゴ Pro W3" pitchFamily="-1" charset="-128"/>
                      </a:defRPr>
                    </a:lvl1pPr>
                    <a:lvl2pPr marL="37931725" indent="-37474525">
                      <a:defRPr sz="2400">
                        <a:solidFill>
                          <a:schemeClr val="tx1"/>
                        </a:solidFill>
                        <a:latin typeface="Arial" charset="0"/>
                        <a:ea typeface="ヒラギノ角ゴ Pro W3" pitchFamily="-1" charset="-128"/>
                      </a:defRPr>
                    </a:lvl2pPr>
                    <a:lvl3pPr>
                      <a:defRPr sz="2400">
                        <a:solidFill>
                          <a:schemeClr val="tx1"/>
                        </a:solidFill>
                        <a:latin typeface="Arial" charset="0"/>
                        <a:ea typeface="ヒラギノ角ゴ Pro W3" pitchFamily="-1" charset="-128"/>
                      </a:defRPr>
                    </a:lvl3pPr>
                    <a:lvl4pPr>
                      <a:defRPr sz="2400">
                        <a:solidFill>
                          <a:schemeClr val="tx1"/>
                        </a:solidFill>
                        <a:latin typeface="Arial" charset="0"/>
                        <a:ea typeface="ヒラギノ角ゴ Pro W3" pitchFamily="-1" charset="-128"/>
                      </a:defRPr>
                    </a:lvl4pPr>
                    <a:lvl5pPr>
                      <a:defRPr sz="2400">
                        <a:solidFill>
                          <a:schemeClr val="tx1"/>
                        </a:solidFill>
                        <a:latin typeface="Arial" charset="0"/>
                        <a:ea typeface="ヒラギノ角ゴ Pro W3" pitchFamily="-1" charset="-128"/>
                      </a:defRPr>
                    </a:lvl5pPr>
                    <a:lvl6pPr marL="4572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6pPr>
                    <a:lvl7pPr marL="9144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7pPr>
                    <a:lvl8pPr marL="13716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8pPr>
                    <a:lvl9pPr marL="18288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9pPr>
                  </a:lstStyle>
                  <a:p>
                    <a:endParaRPr lang="en-US" altLang="en-US" sz="1200">
                      <a:latin typeface="+mn-lt"/>
                      <a:ea typeface="MS PGothic" panose="020B0600070205080204" pitchFamily="34" charset="-128"/>
                    </a:endParaRPr>
                  </a:p>
                </p:txBody>
              </p:sp>
            </p:grpSp>
            <p:sp>
              <p:nvSpPr>
                <p:cNvPr id="104" name="Oval 194">
                  <a:extLst>
                    <a:ext uri="{FF2B5EF4-FFF2-40B4-BE49-F238E27FC236}">
                      <a16:creationId xmlns:a16="http://schemas.microsoft.com/office/drawing/2014/main" id="{F7B150BC-8F35-4C4C-BEB2-85D23523B7FE}"/>
                    </a:ext>
                  </a:extLst>
                </p:cNvPr>
                <p:cNvSpPr>
                  <a:spLocks noChangeArrowheads="1"/>
                </p:cNvSpPr>
                <p:nvPr/>
              </p:nvSpPr>
              <p:spPr bwMode="auto">
                <a:xfrm>
                  <a:off x="3053" y="1314"/>
                  <a:ext cx="17" cy="44"/>
                </a:xfrm>
                <a:prstGeom prst="ellipse">
                  <a:avLst/>
                </a:prstGeom>
                <a:solidFill>
                  <a:srgbClr val="00D564"/>
                </a:solidFill>
                <a:ln w="12700">
                  <a:solidFill>
                    <a:srgbClr val="000000"/>
                  </a:solidFill>
                  <a:round/>
                  <a:headEnd/>
                  <a:tailEnd/>
                </a:ln>
              </p:spPr>
              <p:txBody>
                <a:bodyPr wrap="none" anchor="ctr">
                  <a:noAutofit/>
                </a:bodyPr>
                <a:lstStyle>
                  <a:lvl1pPr>
                    <a:defRPr sz="2400">
                      <a:solidFill>
                        <a:schemeClr val="tx1"/>
                      </a:solidFill>
                      <a:latin typeface="Arial" charset="0"/>
                      <a:ea typeface="ヒラギノ角ゴ Pro W3" pitchFamily="-1" charset="-128"/>
                    </a:defRPr>
                  </a:lvl1pPr>
                  <a:lvl2pPr marL="37931725" indent="-37474525">
                    <a:defRPr sz="2400">
                      <a:solidFill>
                        <a:schemeClr val="tx1"/>
                      </a:solidFill>
                      <a:latin typeface="Arial" charset="0"/>
                      <a:ea typeface="ヒラギノ角ゴ Pro W3" pitchFamily="-1" charset="-128"/>
                    </a:defRPr>
                  </a:lvl2pPr>
                  <a:lvl3pPr>
                    <a:defRPr sz="2400">
                      <a:solidFill>
                        <a:schemeClr val="tx1"/>
                      </a:solidFill>
                      <a:latin typeface="Arial" charset="0"/>
                      <a:ea typeface="ヒラギノ角ゴ Pro W3" pitchFamily="-1" charset="-128"/>
                    </a:defRPr>
                  </a:lvl3pPr>
                  <a:lvl4pPr>
                    <a:defRPr sz="2400">
                      <a:solidFill>
                        <a:schemeClr val="tx1"/>
                      </a:solidFill>
                      <a:latin typeface="Arial" charset="0"/>
                      <a:ea typeface="ヒラギノ角ゴ Pro W3" pitchFamily="-1" charset="-128"/>
                    </a:defRPr>
                  </a:lvl4pPr>
                  <a:lvl5pPr>
                    <a:defRPr sz="2400">
                      <a:solidFill>
                        <a:schemeClr val="tx1"/>
                      </a:solidFill>
                      <a:latin typeface="Arial" charset="0"/>
                      <a:ea typeface="ヒラギノ角ゴ Pro W3" pitchFamily="-1" charset="-128"/>
                    </a:defRPr>
                  </a:lvl5pPr>
                  <a:lvl6pPr marL="4572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6pPr>
                  <a:lvl7pPr marL="9144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7pPr>
                  <a:lvl8pPr marL="13716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8pPr>
                  <a:lvl9pPr marL="18288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9pPr>
                </a:lstStyle>
                <a:p>
                  <a:endParaRPr lang="en-US" altLang="en-US" sz="1200">
                    <a:latin typeface="+mn-lt"/>
                    <a:ea typeface="MS PGothic" panose="020B0600070205080204" pitchFamily="34" charset="-128"/>
                  </a:endParaRPr>
                </a:p>
              </p:txBody>
            </p:sp>
          </p:grpSp>
          <p:grpSp>
            <p:nvGrpSpPr>
              <p:cNvPr id="24" name="Group 195">
                <a:extLst>
                  <a:ext uri="{FF2B5EF4-FFF2-40B4-BE49-F238E27FC236}">
                    <a16:creationId xmlns:a16="http://schemas.microsoft.com/office/drawing/2014/main" id="{4198B19F-9FC5-2543-8A0D-26A7976861AB}"/>
                  </a:ext>
                </a:extLst>
              </p:cNvPr>
              <p:cNvGrpSpPr>
                <a:grpSpLocks/>
              </p:cNvGrpSpPr>
              <p:nvPr/>
            </p:nvGrpSpPr>
            <p:grpSpPr bwMode="auto">
              <a:xfrm>
                <a:off x="1367" y="3992"/>
                <a:ext cx="2092" cy="68"/>
                <a:chOff x="1202" y="1373"/>
                <a:chExt cx="1876" cy="61"/>
              </a:xfrm>
            </p:grpSpPr>
            <p:grpSp>
              <p:nvGrpSpPr>
                <p:cNvPr id="98" name="Group 196">
                  <a:extLst>
                    <a:ext uri="{FF2B5EF4-FFF2-40B4-BE49-F238E27FC236}">
                      <a16:creationId xmlns:a16="http://schemas.microsoft.com/office/drawing/2014/main" id="{026B158F-4190-E04A-AA26-188B8A131EB5}"/>
                    </a:ext>
                  </a:extLst>
                </p:cNvPr>
                <p:cNvGrpSpPr>
                  <a:grpSpLocks/>
                </p:cNvGrpSpPr>
                <p:nvPr/>
              </p:nvGrpSpPr>
              <p:grpSpPr bwMode="auto">
                <a:xfrm>
                  <a:off x="1202" y="1373"/>
                  <a:ext cx="1876" cy="61"/>
                  <a:chOff x="1202" y="1373"/>
                  <a:chExt cx="1876" cy="61"/>
                </a:xfrm>
              </p:grpSpPr>
              <p:sp>
                <p:nvSpPr>
                  <p:cNvPr id="100" name="Oval 197">
                    <a:extLst>
                      <a:ext uri="{FF2B5EF4-FFF2-40B4-BE49-F238E27FC236}">
                        <a16:creationId xmlns:a16="http://schemas.microsoft.com/office/drawing/2014/main" id="{97B2D6E5-4070-7743-93BC-52CB79B85967}"/>
                      </a:ext>
                    </a:extLst>
                  </p:cNvPr>
                  <p:cNvSpPr>
                    <a:spLocks noChangeArrowheads="1"/>
                  </p:cNvSpPr>
                  <p:nvPr/>
                </p:nvSpPr>
                <p:spPr bwMode="auto">
                  <a:xfrm>
                    <a:off x="3052" y="1373"/>
                    <a:ext cx="26" cy="61"/>
                  </a:xfrm>
                  <a:prstGeom prst="ellipse">
                    <a:avLst/>
                  </a:prstGeom>
                  <a:solidFill>
                    <a:srgbClr val="0041D5"/>
                  </a:solidFill>
                  <a:ln w="12700">
                    <a:solidFill>
                      <a:srgbClr val="000000"/>
                    </a:solidFill>
                    <a:round/>
                    <a:headEnd/>
                    <a:tailEnd/>
                  </a:ln>
                </p:spPr>
                <p:txBody>
                  <a:bodyPr wrap="none" anchor="ctr">
                    <a:noAutofit/>
                  </a:bodyPr>
                  <a:lstStyle>
                    <a:lvl1pPr>
                      <a:defRPr sz="2400">
                        <a:solidFill>
                          <a:schemeClr val="tx1"/>
                        </a:solidFill>
                        <a:latin typeface="Arial" charset="0"/>
                        <a:ea typeface="ヒラギノ角ゴ Pro W3" pitchFamily="-1" charset="-128"/>
                      </a:defRPr>
                    </a:lvl1pPr>
                    <a:lvl2pPr marL="37931725" indent="-37474525">
                      <a:defRPr sz="2400">
                        <a:solidFill>
                          <a:schemeClr val="tx1"/>
                        </a:solidFill>
                        <a:latin typeface="Arial" charset="0"/>
                        <a:ea typeface="ヒラギノ角ゴ Pro W3" pitchFamily="-1" charset="-128"/>
                      </a:defRPr>
                    </a:lvl2pPr>
                    <a:lvl3pPr>
                      <a:defRPr sz="2400">
                        <a:solidFill>
                          <a:schemeClr val="tx1"/>
                        </a:solidFill>
                        <a:latin typeface="Arial" charset="0"/>
                        <a:ea typeface="ヒラギノ角ゴ Pro W3" pitchFamily="-1" charset="-128"/>
                      </a:defRPr>
                    </a:lvl3pPr>
                    <a:lvl4pPr>
                      <a:defRPr sz="2400">
                        <a:solidFill>
                          <a:schemeClr val="tx1"/>
                        </a:solidFill>
                        <a:latin typeface="Arial" charset="0"/>
                        <a:ea typeface="ヒラギノ角ゴ Pro W3" pitchFamily="-1" charset="-128"/>
                      </a:defRPr>
                    </a:lvl4pPr>
                    <a:lvl5pPr>
                      <a:defRPr sz="2400">
                        <a:solidFill>
                          <a:schemeClr val="tx1"/>
                        </a:solidFill>
                        <a:latin typeface="Arial" charset="0"/>
                        <a:ea typeface="ヒラギノ角ゴ Pro W3" pitchFamily="-1" charset="-128"/>
                      </a:defRPr>
                    </a:lvl5pPr>
                    <a:lvl6pPr marL="4572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6pPr>
                    <a:lvl7pPr marL="9144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7pPr>
                    <a:lvl8pPr marL="13716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8pPr>
                    <a:lvl9pPr marL="18288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9pPr>
                  </a:lstStyle>
                  <a:p>
                    <a:endParaRPr lang="en-US" altLang="en-US" sz="1200">
                      <a:latin typeface="+mn-lt"/>
                      <a:ea typeface="MS PGothic" panose="020B0600070205080204" pitchFamily="34" charset="-128"/>
                    </a:endParaRPr>
                  </a:p>
                </p:txBody>
              </p:sp>
              <p:sp>
                <p:nvSpPr>
                  <p:cNvPr id="101" name="Rectangle 198">
                    <a:extLst>
                      <a:ext uri="{FF2B5EF4-FFF2-40B4-BE49-F238E27FC236}">
                        <a16:creationId xmlns:a16="http://schemas.microsoft.com/office/drawing/2014/main" id="{023BE27B-BA1C-DA4D-9FF1-D871CF06CBC1}"/>
                      </a:ext>
                    </a:extLst>
                  </p:cNvPr>
                  <p:cNvSpPr>
                    <a:spLocks noChangeArrowheads="1"/>
                  </p:cNvSpPr>
                  <p:nvPr/>
                </p:nvSpPr>
                <p:spPr bwMode="auto">
                  <a:xfrm>
                    <a:off x="1220" y="1373"/>
                    <a:ext cx="1846" cy="61"/>
                  </a:xfrm>
                  <a:prstGeom prst="rect">
                    <a:avLst/>
                  </a:prstGeom>
                  <a:solidFill>
                    <a:srgbClr val="0041D5"/>
                  </a:solidFill>
                  <a:ln w="12700">
                    <a:solidFill>
                      <a:srgbClr val="000000"/>
                    </a:solidFill>
                    <a:miter lim="800000"/>
                    <a:headEnd/>
                    <a:tailEnd/>
                  </a:ln>
                </p:spPr>
                <p:txBody>
                  <a:bodyPr wrap="none" anchor="ctr">
                    <a:noAutofit/>
                  </a:bodyPr>
                  <a:lstStyle>
                    <a:lvl1pPr>
                      <a:defRPr sz="2400">
                        <a:solidFill>
                          <a:schemeClr val="tx1"/>
                        </a:solidFill>
                        <a:latin typeface="Arial" charset="0"/>
                        <a:ea typeface="ヒラギノ角ゴ Pro W3" pitchFamily="-1" charset="-128"/>
                      </a:defRPr>
                    </a:lvl1pPr>
                    <a:lvl2pPr marL="37931725" indent="-37474525">
                      <a:defRPr sz="2400">
                        <a:solidFill>
                          <a:schemeClr val="tx1"/>
                        </a:solidFill>
                        <a:latin typeface="Arial" charset="0"/>
                        <a:ea typeface="ヒラギノ角ゴ Pro W3" pitchFamily="-1" charset="-128"/>
                      </a:defRPr>
                    </a:lvl2pPr>
                    <a:lvl3pPr>
                      <a:defRPr sz="2400">
                        <a:solidFill>
                          <a:schemeClr val="tx1"/>
                        </a:solidFill>
                        <a:latin typeface="Arial" charset="0"/>
                        <a:ea typeface="ヒラギノ角ゴ Pro W3" pitchFamily="-1" charset="-128"/>
                      </a:defRPr>
                    </a:lvl3pPr>
                    <a:lvl4pPr>
                      <a:defRPr sz="2400">
                        <a:solidFill>
                          <a:schemeClr val="tx1"/>
                        </a:solidFill>
                        <a:latin typeface="Arial" charset="0"/>
                        <a:ea typeface="ヒラギノ角ゴ Pro W3" pitchFamily="-1" charset="-128"/>
                      </a:defRPr>
                    </a:lvl4pPr>
                    <a:lvl5pPr>
                      <a:defRPr sz="2400">
                        <a:solidFill>
                          <a:schemeClr val="tx1"/>
                        </a:solidFill>
                        <a:latin typeface="Arial" charset="0"/>
                        <a:ea typeface="ヒラギノ角ゴ Pro W3" pitchFamily="-1" charset="-128"/>
                      </a:defRPr>
                    </a:lvl5pPr>
                    <a:lvl6pPr marL="4572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6pPr>
                    <a:lvl7pPr marL="9144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7pPr>
                    <a:lvl8pPr marL="13716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8pPr>
                    <a:lvl9pPr marL="18288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9pPr>
                  </a:lstStyle>
                  <a:p>
                    <a:endParaRPr lang="en-US" altLang="en-US" sz="1200">
                      <a:latin typeface="+mn-lt"/>
                      <a:ea typeface="MS PGothic" panose="020B0600070205080204" pitchFamily="34" charset="-128"/>
                    </a:endParaRPr>
                  </a:p>
                </p:txBody>
              </p:sp>
              <p:sp>
                <p:nvSpPr>
                  <p:cNvPr id="102" name="Oval 199">
                    <a:extLst>
                      <a:ext uri="{FF2B5EF4-FFF2-40B4-BE49-F238E27FC236}">
                        <a16:creationId xmlns:a16="http://schemas.microsoft.com/office/drawing/2014/main" id="{05C35917-FA9E-9C47-B27B-681F183B8241}"/>
                      </a:ext>
                    </a:extLst>
                  </p:cNvPr>
                  <p:cNvSpPr>
                    <a:spLocks noChangeArrowheads="1"/>
                  </p:cNvSpPr>
                  <p:nvPr/>
                </p:nvSpPr>
                <p:spPr bwMode="auto">
                  <a:xfrm>
                    <a:off x="1202" y="1373"/>
                    <a:ext cx="27" cy="61"/>
                  </a:xfrm>
                  <a:prstGeom prst="ellipse">
                    <a:avLst/>
                  </a:prstGeom>
                  <a:solidFill>
                    <a:schemeClr val="accent1">
                      <a:lumMod val="75000"/>
                    </a:schemeClr>
                  </a:solidFill>
                  <a:ln w="12700">
                    <a:solidFill>
                      <a:srgbClr val="000000"/>
                    </a:solidFill>
                    <a:round/>
                    <a:headEnd/>
                    <a:tailEnd/>
                  </a:ln>
                </p:spPr>
                <p:txBody>
                  <a:bodyPr wrap="none" anchor="ctr">
                    <a:noAutofit/>
                  </a:bodyPr>
                  <a:lstStyle>
                    <a:lvl1pPr>
                      <a:defRPr sz="2400">
                        <a:solidFill>
                          <a:schemeClr val="tx1"/>
                        </a:solidFill>
                        <a:latin typeface="Arial" charset="0"/>
                        <a:ea typeface="ヒラギノ角ゴ Pro W3" pitchFamily="-1" charset="-128"/>
                      </a:defRPr>
                    </a:lvl1pPr>
                    <a:lvl2pPr marL="37931725" indent="-37474525">
                      <a:defRPr sz="2400">
                        <a:solidFill>
                          <a:schemeClr val="tx1"/>
                        </a:solidFill>
                        <a:latin typeface="Arial" charset="0"/>
                        <a:ea typeface="ヒラギノ角ゴ Pro W3" pitchFamily="-1" charset="-128"/>
                      </a:defRPr>
                    </a:lvl2pPr>
                    <a:lvl3pPr>
                      <a:defRPr sz="2400">
                        <a:solidFill>
                          <a:schemeClr val="tx1"/>
                        </a:solidFill>
                        <a:latin typeface="Arial" charset="0"/>
                        <a:ea typeface="ヒラギノ角ゴ Pro W3" pitchFamily="-1" charset="-128"/>
                      </a:defRPr>
                    </a:lvl3pPr>
                    <a:lvl4pPr>
                      <a:defRPr sz="2400">
                        <a:solidFill>
                          <a:schemeClr val="tx1"/>
                        </a:solidFill>
                        <a:latin typeface="Arial" charset="0"/>
                        <a:ea typeface="ヒラギノ角ゴ Pro W3" pitchFamily="-1" charset="-128"/>
                      </a:defRPr>
                    </a:lvl4pPr>
                    <a:lvl5pPr>
                      <a:defRPr sz="2400">
                        <a:solidFill>
                          <a:schemeClr val="tx1"/>
                        </a:solidFill>
                        <a:latin typeface="Arial" charset="0"/>
                        <a:ea typeface="ヒラギノ角ゴ Pro W3" pitchFamily="-1" charset="-128"/>
                      </a:defRPr>
                    </a:lvl5pPr>
                    <a:lvl6pPr marL="4572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6pPr>
                    <a:lvl7pPr marL="9144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7pPr>
                    <a:lvl8pPr marL="13716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8pPr>
                    <a:lvl9pPr marL="18288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9pPr>
                  </a:lstStyle>
                  <a:p>
                    <a:endParaRPr lang="en-US" altLang="en-US" sz="1200">
                      <a:latin typeface="+mn-lt"/>
                      <a:ea typeface="MS PGothic" panose="020B0600070205080204" pitchFamily="34" charset="-128"/>
                    </a:endParaRPr>
                  </a:p>
                </p:txBody>
              </p:sp>
            </p:grpSp>
            <p:sp>
              <p:nvSpPr>
                <p:cNvPr id="99" name="Oval 200">
                  <a:extLst>
                    <a:ext uri="{FF2B5EF4-FFF2-40B4-BE49-F238E27FC236}">
                      <a16:creationId xmlns:a16="http://schemas.microsoft.com/office/drawing/2014/main" id="{CC9FFE25-9876-3341-87C6-C9C19864CD61}"/>
                    </a:ext>
                  </a:extLst>
                </p:cNvPr>
                <p:cNvSpPr>
                  <a:spLocks noChangeArrowheads="1"/>
                </p:cNvSpPr>
                <p:nvPr/>
              </p:nvSpPr>
              <p:spPr bwMode="auto">
                <a:xfrm>
                  <a:off x="3057" y="1382"/>
                  <a:ext cx="16" cy="43"/>
                </a:xfrm>
                <a:prstGeom prst="ellipse">
                  <a:avLst/>
                </a:prstGeom>
                <a:solidFill>
                  <a:srgbClr val="0041D5"/>
                </a:solidFill>
                <a:ln w="12700">
                  <a:solidFill>
                    <a:srgbClr val="000000"/>
                  </a:solidFill>
                  <a:round/>
                  <a:headEnd/>
                  <a:tailEnd/>
                </a:ln>
              </p:spPr>
              <p:txBody>
                <a:bodyPr wrap="none" anchor="ctr">
                  <a:noAutofit/>
                </a:bodyPr>
                <a:lstStyle>
                  <a:lvl1pPr>
                    <a:defRPr sz="2400">
                      <a:solidFill>
                        <a:schemeClr val="tx1"/>
                      </a:solidFill>
                      <a:latin typeface="Arial" charset="0"/>
                      <a:ea typeface="ヒラギノ角ゴ Pro W3" pitchFamily="-1" charset="-128"/>
                    </a:defRPr>
                  </a:lvl1pPr>
                  <a:lvl2pPr marL="37931725" indent="-37474525">
                    <a:defRPr sz="2400">
                      <a:solidFill>
                        <a:schemeClr val="tx1"/>
                      </a:solidFill>
                      <a:latin typeface="Arial" charset="0"/>
                      <a:ea typeface="ヒラギノ角ゴ Pro W3" pitchFamily="-1" charset="-128"/>
                    </a:defRPr>
                  </a:lvl2pPr>
                  <a:lvl3pPr>
                    <a:defRPr sz="2400">
                      <a:solidFill>
                        <a:schemeClr val="tx1"/>
                      </a:solidFill>
                      <a:latin typeface="Arial" charset="0"/>
                      <a:ea typeface="ヒラギノ角ゴ Pro W3" pitchFamily="-1" charset="-128"/>
                    </a:defRPr>
                  </a:lvl3pPr>
                  <a:lvl4pPr>
                    <a:defRPr sz="2400">
                      <a:solidFill>
                        <a:schemeClr val="tx1"/>
                      </a:solidFill>
                      <a:latin typeface="Arial" charset="0"/>
                      <a:ea typeface="ヒラギノ角ゴ Pro W3" pitchFamily="-1" charset="-128"/>
                    </a:defRPr>
                  </a:lvl4pPr>
                  <a:lvl5pPr>
                    <a:defRPr sz="2400">
                      <a:solidFill>
                        <a:schemeClr val="tx1"/>
                      </a:solidFill>
                      <a:latin typeface="Arial" charset="0"/>
                      <a:ea typeface="ヒラギノ角ゴ Pro W3" pitchFamily="-1" charset="-128"/>
                    </a:defRPr>
                  </a:lvl5pPr>
                  <a:lvl6pPr marL="4572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6pPr>
                  <a:lvl7pPr marL="9144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7pPr>
                  <a:lvl8pPr marL="13716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8pPr>
                  <a:lvl9pPr marL="18288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9pPr>
                </a:lstStyle>
                <a:p>
                  <a:endParaRPr lang="en-US" altLang="en-US" sz="1200">
                    <a:latin typeface="+mn-lt"/>
                    <a:ea typeface="MS PGothic" panose="020B0600070205080204" pitchFamily="34" charset="-128"/>
                  </a:endParaRPr>
                </a:p>
              </p:txBody>
            </p:sp>
          </p:grpSp>
          <p:grpSp>
            <p:nvGrpSpPr>
              <p:cNvPr id="25" name="Group 201">
                <a:extLst>
                  <a:ext uri="{FF2B5EF4-FFF2-40B4-BE49-F238E27FC236}">
                    <a16:creationId xmlns:a16="http://schemas.microsoft.com/office/drawing/2014/main" id="{29C5B349-B899-F249-91A0-BFC1E20845CD}"/>
                  </a:ext>
                </a:extLst>
              </p:cNvPr>
              <p:cNvGrpSpPr>
                <a:grpSpLocks/>
              </p:cNvGrpSpPr>
              <p:nvPr/>
            </p:nvGrpSpPr>
            <p:grpSpPr bwMode="auto">
              <a:xfrm>
                <a:off x="1376" y="3850"/>
                <a:ext cx="2086" cy="70"/>
                <a:chOff x="1215" y="1247"/>
                <a:chExt cx="1877" cy="62"/>
              </a:xfrm>
            </p:grpSpPr>
            <p:grpSp>
              <p:nvGrpSpPr>
                <p:cNvPr id="93" name="Group 202">
                  <a:extLst>
                    <a:ext uri="{FF2B5EF4-FFF2-40B4-BE49-F238E27FC236}">
                      <a16:creationId xmlns:a16="http://schemas.microsoft.com/office/drawing/2014/main" id="{BC6612A8-B7CF-2842-B9BD-CD2DECB649D6}"/>
                    </a:ext>
                  </a:extLst>
                </p:cNvPr>
                <p:cNvGrpSpPr>
                  <a:grpSpLocks/>
                </p:cNvGrpSpPr>
                <p:nvPr/>
              </p:nvGrpSpPr>
              <p:grpSpPr bwMode="auto">
                <a:xfrm>
                  <a:off x="1215" y="1247"/>
                  <a:ext cx="1877" cy="62"/>
                  <a:chOff x="1215" y="1247"/>
                  <a:chExt cx="1877" cy="62"/>
                </a:xfrm>
              </p:grpSpPr>
              <p:sp>
                <p:nvSpPr>
                  <p:cNvPr id="95" name="Oval 203">
                    <a:extLst>
                      <a:ext uri="{FF2B5EF4-FFF2-40B4-BE49-F238E27FC236}">
                        <a16:creationId xmlns:a16="http://schemas.microsoft.com/office/drawing/2014/main" id="{16D3E903-6FAF-D347-900E-AE48A43CD518}"/>
                      </a:ext>
                    </a:extLst>
                  </p:cNvPr>
                  <p:cNvSpPr>
                    <a:spLocks noChangeArrowheads="1"/>
                  </p:cNvSpPr>
                  <p:nvPr/>
                </p:nvSpPr>
                <p:spPr bwMode="auto">
                  <a:xfrm>
                    <a:off x="3065" y="1247"/>
                    <a:ext cx="27" cy="62"/>
                  </a:xfrm>
                  <a:prstGeom prst="ellipse">
                    <a:avLst/>
                  </a:prstGeom>
                  <a:solidFill>
                    <a:srgbClr val="FFD255"/>
                  </a:solidFill>
                  <a:ln w="12700">
                    <a:solidFill>
                      <a:srgbClr val="000000"/>
                    </a:solidFill>
                    <a:round/>
                    <a:headEnd/>
                    <a:tailEnd/>
                  </a:ln>
                </p:spPr>
                <p:txBody>
                  <a:bodyPr wrap="none" anchor="ctr">
                    <a:noAutofit/>
                  </a:bodyPr>
                  <a:lstStyle>
                    <a:lvl1pPr>
                      <a:defRPr sz="2400">
                        <a:solidFill>
                          <a:schemeClr val="tx1"/>
                        </a:solidFill>
                        <a:latin typeface="Arial" charset="0"/>
                        <a:ea typeface="ヒラギノ角ゴ Pro W3" pitchFamily="-1" charset="-128"/>
                      </a:defRPr>
                    </a:lvl1pPr>
                    <a:lvl2pPr marL="37931725" indent="-37474525">
                      <a:defRPr sz="2400">
                        <a:solidFill>
                          <a:schemeClr val="tx1"/>
                        </a:solidFill>
                        <a:latin typeface="Arial" charset="0"/>
                        <a:ea typeface="ヒラギノ角ゴ Pro W3" pitchFamily="-1" charset="-128"/>
                      </a:defRPr>
                    </a:lvl2pPr>
                    <a:lvl3pPr>
                      <a:defRPr sz="2400">
                        <a:solidFill>
                          <a:schemeClr val="tx1"/>
                        </a:solidFill>
                        <a:latin typeface="Arial" charset="0"/>
                        <a:ea typeface="ヒラギノ角ゴ Pro W3" pitchFamily="-1" charset="-128"/>
                      </a:defRPr>
                    </a:lvl3pPr>
                    <a:lvl4pPr>
                      <a:defRPr sz="2400">
                        <a:solidFill>
                          <a:schemeClr val="tx1"/>
                        </a:solidFill>
                        <a:latin typeface="Arial" charset="0"/>
                        <a:ea typeface="ヒラギノ角ゴ Pro W3" pitchFamily="-1" charset="-128"/>
                      </a:defRPr>
                    </a:lvl4pPr>
                    <a:lvl5pPr>
                      <a:defRPr sz="2400">
                        <a:solidFill>
                          <a:schemeClr val="tx1"/>
                        </a:solidFill>
                        <a:latin typeface="Arial" charset="0"/>
                        <a:ea typeface="ヒラギノ角ゴ Pro W3" pitchFamily="-1" charset="-128"/>
                      </a:defRPr>
                    </a:lvl5pPr>
                    <a:lvl6pPr marL="4572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6pPr>
                    <a:lvl7pPr marL="9144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7pPr>
                    <a:lvl8pPr marL="13716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8pPr>
                    <a:lvl9pPr marL="18288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9pPr>
                  </a:lstStyle>
                  <a:p>
                    <a:endParaRPr lang="en-US" altLang="en-US" sz="1200">
                      <a:latin typeface="+mn-lt"/>
                      <a:ea typeface="MS PGothic" panose="020B0600070205080204" pitchFamily="34" charset="-128"/>
                    </a:endParaRPr>
                  </a:p>
                </p:txBody>
              </p:sp>
              <p:sp>
                <p:nvSpPr>
                  <p:cNvPr id="96" name="Rectangle 204">
                    <a:extLst>
                      <a:ext uri="{FF2B5EF4-FFF2-40B4-BE49-F238E27FC236}">
                        <a16:creationId xmlns:a16="http://schemas.microsoft.com/office/drawing/2014/main" id="{B9AF4CEA-F0CD-5840-95B2-C7987E637963}"/>
                      </a:ext>
                    </a:extLst>
                  </p:cNvPr>
                  <p:cNvSpPr>
                    <a:spLocks noChangeArrowheads="1"/>
                  </p:cNvSpPr>
                  <p:nvPr/>
                </p:nvSpPr>
                <p:spPr bwMode="auto">
                  <a:xfrm>
                    <a:off x="1232" y="1247"/>
                    <a:ext cx="1846" cy="62"/>
                  </a:xfrm>
                  <a:prstGeom prst="rect">
                    <a:avLst/>
                  </a:prstGeom>
                  <a:solidFill>
                    <a:schemeClr val="accent5"/>
                  </a:solidFill>
                  <a:ln w="12700">
                    <a:solidFill>
                      <a:srgbClr val="000000"/>
                    </a:solidFill>
                    <a:miter lim="800000"/>
                    <a:headEnd/>
                    <a:tailEnd/>
                  </a:ln>
                </p:spPr>
                <p:txBody>
                  <a:bodyPr wrap="none" anchor="ctr">
                    <a:noAutofit/>
                  </a:bodyPr>
                  <a:lstStyle>
                    <a:lvl1pPr>
                      <a:defRPr sz="2400">
                        <a:solidFill>
                          <a:schemeClr val="tx1"/>
                        </a:solidFill>
                        <a:latin typeface="Arial" charset="0"/>
                        <a:ea typeface="ヒラギノ角ゴ Pro W3" pitchFamily="-1" charset="-128"/>
                      </a:defRPr>
                    </a:lvl1pPr>
                    <a:lvl2pPr marL="37931725" indent="-37474525">
                      <a:defRPr sz="2400">
                        <a:solidFill>
                          <a:schemeClr val="tx1"/>
                        </a:solidFill>
                        <a:latin typeface="Arial" charset="0"/>
                        <a:ea typeface="ヒラギノ角ゴ Pro W3" pitchFamily="-1" charset="-128"/>
                      </a:defRPr>
                    </a:lvl2pPr>
                    <a:lvl3pPr>
                      <a:defRPr sz="2400">
                        <a:solidFill>
                          <a:schemeClr val="tx1"/>
                        </a:solidFill>
                        <a:latin typeface="Arial" charset="0"/>
                        <a:ea typeface="ヒラギノ角ゴ Pro W3" pitchFamily="-1" charset="-128"/>
                      </a:defRPr>
                    </a:lvl3pPr>
                    <a:lvl4pPr>
                      <a:defRPr sz="2400">
                        <a:solidFill>
                          <a:schemeClr val="tx1"/>
                        </a:solidFill>
                        <a:latin typeface="Arial" charset="0"/>
                        <a:ea typeface="ヒラギノ角ゴ Pro W3" pitchFamily="-1" charset="-128"/>
                      </a:defRPr>
                    </a:lvl4pPr>
                    <a:lvl5pPr>
                      <a:defRPr sz="2400">
                        <a:solidFill>
                          <a:schemeClr val="tx1"/>
                        </a:solidFill>
                        <a:latin typeface="Arial" charset="0"/>
                        <a:ea typeface="ヒラギノ角ゴ Pro W3" pitchFamily="-1" charset="-128"/>
                      </a:defRPr>
                    </a:lvl5pPr>
                    <a:lvl6pPr marL="4572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6pPr>
                    <a:lvl7pPr marL="9144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7pPr>
                    <a:lvl8pPr marL="13716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8pPr>
                    <a:lvl9pPr marL="18288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9pPr>
                  </a:lstStyle>
                  <a:p>
                    <a:endParaRPr lang="en-US" altLang="en-US" sz="1200">
                      <a:latin typeface="+mn-lt"/>
                      <a:ea typeface="MS PGothic" panose="020B0600070205080204" pitchFamily="34" charset="-128"/>
                    </a:endParaRPr>
                  </a:p>
                </p:txBody>
              </p:sp>
              <p:sp>
                <p:nvSpPr>
                  <p:cNvPr id="97" name="Oval 205">
                    <a:extLst>
                      <a:ext uri="{FF2B5EF4-FFF2-40B4-BE49-F238E27FC236}">
                        <a16:creationId xmlns:a16="http://schemas.microsoft.com/office/drawing/2014/main" id="{864B0254-BDAE-6A45-B502-A8660C3A9887}"/>
                      </a:ext>
                    </a:extLst>
                  </p:cNvPr>
                  <p:cNvSpPr>
                    <a:spLocks noChangeArrowheads="1"/>
                  </p:cNvSpPr>
                  <p:nvPr/>
                </p:nvSpPr>
                <p:spPr bwMode="auto">
                  <a:xfrm>
                    <a:off x="1215" y="1247"/>
                    <a:ext cx="27" cy="62"/>
                  </a:xfrm>
                  <a:prstGeom prst="ellipse">
                    <a:avLst/>
                  </a:prstGeom>
                  <a:solidFill>
                    <a:srgbClr val="D39B00"/>
                  </a:solidFill>
                  <a:ln w="12700">
                    <a:solidFill>
                      <a:srgbClr val="000000"/>
                    </a:solidFill>
                    <a:round/>
                    <a:headEnd/>
                    <a:tailEnd/>
                  </a:ln>
                </p:spPr>
                <p:txBody>
                  <a:bodyPr wrap="none" anchor="ctr">
                    <a:noAutofit/>
                  </a:bodyPr>
                  <a:lstStyle>
                    <a:lvl1pPr>
                      <a:defRPr sz="2400">
                        <a:solidFill>
                          <a:schemeClr val="tx1"/>
                        </a:solidFill>
                        <a:latin typeface="Arial" charset="0"/>
                        <a:ea typeface="ヒラギノ角ゴ Pro W3" pitchFamily="-1" charset="-128"/>
                      </a:defRPr>
                    </a:lvl1pPr>
                    <a:lvl2pPr marL="37931725" indent="-37474525">
                      <a:defRPr sz="2400">
                        <a:solidFill>
                          <a:schemeClr val="tx1"/>
                        </a:solidFill>
                        <a:latin typeface="Arial" charset="0"/>
                        <a:ea typeface="ヒラギノ角ゴ Pro W3" pitchFamily="-1" charset="-128"/>
                      </a:defRPr>
                    </a:lvl2pPr>
                    <a:lvl3pPr>
                      <a:defRPr sz="2400">
                        <a:solidFill>
                          <a:schemeClr val="tx1"/>
                        </a:solidFill>
                        <a:latin typeface="Arial" charset="0"/>
                        <a:ea typeface="ヒラギノ角ゴ Pro W3" pitchFamily="-1" charset="-128"/>
                      </a:defRPr>
                    </a:lvl3pPr>
                    <a:lvl4pPr>
                      <a:defRPr sz="2400">
                        <a:solidFill>
                          <a:schemeClr val="tx1"/>
                        </a:solidFill>
                        <a:latin typeface="Arial" charset="0"/>
                        <a:ea typeface="ヒラギノ角ゴ Pro W3" pitchFamily="-1" charset="-128"/>
                      </a:defRPr>
                    </a:lvl4pPr>
                    <a:lvl5pPr>
                      <a:defRPr sz="2400">
                        <a:solidFill>
                          <a:schemeClr val="tx1"/>
                        </a:solidFill>
                        <a:latin typeface="Arial" charset="0"/>
                        <a:ea typeface="ヒラギノ角ゴ Pro W3" pitchFamily="-1" charset="-128"/>
                      </a:defRPr>
                    </a:lvl5pPr>
                    <a:lvl6pPr marL="4572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6pPr>
                    <a:lvl7pPr marL="9144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7pPr>
                    <a:lvl8pPr marL="13716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8pPr>
                    <a:lvl9pPr marL="18288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9pPr>
                  </a:lstStyle>
                  <a:p>
                    <a:endParaRPr lang="en-US" altLang="en-US" sz="1200">
                      <a:latin typeface="+mn-lt"/>
                      <a:ea typeface="MS PGothic" panose="020B0600070205080204" pitchFamily="34" charset="-128"/>
                    </a:endParaRPr>
                  </a:p>
                </p:txBody>
              </p:sp>
            </p:grpSp>
            <p:sp>
              <p:nvSpPr>
                <p:cNvPr id="94" name="Oval 206">
                  <a:extLst>
                    <a:ext uri="{FF2B5EF4-FFF2-40B4-BE49-F238E27FC236}">
                      <a16:creationId xmlns:a16="http://schemas.microsoft.com/office/drawing/2014/main" id="{D0A8E005-38BE-DA4B-BE4E-DEFF3E4E8ECF}"/>
                    </a:ext>
                  </a:extLst>
                </p:cNvPr>
                <p:cNvSpPr>
                  <a:spLocks noChangeArrowheads="1"/>
                </p:cNvSpPr>
                <p:nvPr/>
              </p:nvSpPr>
              <p:spPr bwMode="auto">
                <a:xfrm>
                  <a:off x="3066" y="1253"/>
                  <a:ext cx="24" cy="50"/>
                </a:xfrm>
                <a:prstGeom prst="ellipse">
                  <a:avLst/>
                </a:prstGeom>
                <a:solidFill>
                  <a:srgbClr val="FFD255"/>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noAutofit/>
                </a:bodyPr>
                <a:lstStyle>
                  <a:lvl1pPr>
                    <a:defRPr sz="2400">
                      <a:solidFill>
                        <a:schemeClr val="tx1"/>
                      </a:solidFill>
                      <a:latin typeface="Arial" charset="0"/>
                      <a:ea typeface="ヒラギノ角ゴ Pro W3" pitchFamily="-1" charset="-128"/>
                    </a:defRPr>
                  </a:lvl1pPr>
                  <a:lvl2pPr marL="37931725" indent="-37474525">
                    <a:defRPr sz="2400">
                      <a:solidFill>
                        <a:schemeClr val="tx1"/>
                      </a:solidFill>
                      <a:latin typeface="Arial" charset="0"/>
                      <a:ea typeface="ヒラギノ角ゴ Pro W3" pitchFamily="-1" charset="-128"/>
                    </a:defRPr>
                  </a:lvl2pPr>
                  <a:lvl3pPr>
                    <a:defRPr sz="2400">
                      <a:solidFill>
                        <a:schemeClr val="tx1"/>
                      </a:solidFill>
                      <a:latin typeface="Arial" charset="0"/>
                      <a:ea typeface="ヒラギノ角ゴ Pro W3" pitchFamily="-1" charset="-128"/>
                    </a:defRPr>
                  </a:lvl3pPr>
                  <a:lvl4pPr>
                    <a:defRPr sz="2400">
                      <a:solidFill>
                        <a:schemeClr val="tx1"/>
                      </a:solidFill>
                      <a:latin typeface="Arial" charset="0"/>
                      <a:ea typeface="ヒラギノ角ゴ Pro W3" pitchFamily="-1" charset="-128"/>
                    </a:defRPr>
                  </a:lvl4pPr>
                  <a:lvl5pPr>
                    <a:defRPr sz="2400">
                      <a:solidFill>
                        <a:schemeClr val="tx1"/>
                      </a:solidFill>
                      <a:latin typeface="Arial" charset="0"/>
                      <a:ea typeface="ヒラギノ角ゴ Pro W3" pitchFamily="-1" charset="-128"/>
                    </a:defRPr>
                  </a:lvl5pPr>
                  <a:lvl6pPr marL="4572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6pPr>
                  <a:lvl7pPr marL="9144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7pPr>
                  <a:lvl8pPr marL="13716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8pPr>
                  <a:lvl9pPr marL="18288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9pPr>
                </a:lstStyle>
                <a:p>
                  <a:endParaRPr lang="en-US" altLang="en-US" sz="1200">
                    <a:latin typeface="+mn-lt"/>
                    <a:ea typeface="MS PGothic" panose="020B0600070205080204" pitchFamily="34" charset="-128"/>
                  </a:endParaRPr>
                </a:p>
              </p:txBody>
            </p:sp>
          </p:grpSp>
          <p:sp>
            <p:nvSpPr>
              <p:cNvPr id="26" name="Arc 207">
                <a:extLst>
                  <a:ext uri="{FF2B5EF4-FFF2-40B4-BE49-F238E27FC236}">
                    <a16:creationId xmlns:a16="http://schemas.microsoft.com/office/drawing/2014/main" id="{248F67D2-ED3F-F146-9DB7-172D832C0C7F}"/>
                  </a:ext>
                </a:extLst>
              </p:cNvPr>
              <p:cNvSpPr>
                <a:spLocks/>
              </p:cNvSpPr>
              <p:nvPr/>
            </p:nvSpPr>
            <p:spPr bwMode="auto">
              <a:xfrm>
                <a:off x="1919" y="3633"/>
                <a:ext cx="193" cy="543"/>
              </a:xfrm>
              <a:custGeom>
                <a:avLst/>
                <a:gdLst>
                  <a:gd name="T0" fmla="*/ 0 w 21600"/>
                  <a:gd name="T1" fmla="*/ 0 h 43200"/>
                  <a:gd name="T2" fmla="*/ 0 w 21600"/>
                  <a:gd name="T3" fmla="*/ 0 h 43200"/>
                  <a:gd name="T4" fmla="*/ 0 w 21600"/>
                  <a:gd name="T5" fmla="*/ 0 h 43200"/>
                  <a:gd name="T6" fmla="*/ 0 60000 65536"/>
                  <a:gd name="T7" fmla="*/ 0 60000 65536"/>
                  <a:gd name="T8" fmla="*/ 0 60000 65536"/>
                  <a:gd name="T9" fmla="*/ 0 w 21600"/>
                  <a:gd name="T10" fmla="*/ 0 h 43200"/>
                  <a:gd name="T11" fmla="*/ 21600 w 21600"/>
                  <a:gd name="T12" fmla="*/ 43200 h 43200"/>
                </a:gdLst>
                <a:ahLst/>
                <a:cxnLst>
                  <a:cxn ang="T6">
                    <a:pos x="T0" y="T1"/>
                  </a:cxn>
                  <a:cxn ang="T7">
                    <a:pos x="T2" y="T3"/>
                  </a:cxn>
                  <a:cxn ang="T8">
                    <a:pos x="T4" y="T5"/>
                  </a:cxn>
                </a:cxnLst>
                <a:rect l="T9" t="T10" r="T11" b="T12"/>
                <a:pathLst>
                  <a:path w="21600" h="43200" fill="none" extrusionOk="0">
                    <a:moveTo>
                      <a:pt x="0" y="-1"/>
                    </a:moveTo>
                    <a:cubicBezTo>
                      <a:pt x="11929" y="0"/>
                      <a:pt x="21600" y="9670"/>
                      <a:pt x="21600" y="21600"/>
                    </a:cubicBezTo>
                    <a:cubicBezTo>
                      <a:pt x="21600" y="33529"/>
                      <a:pt x="11929" y="43200"/>
                      <a:pt x="-1" y="43200"/>
                    </a:cubicBezTo>
                  </a:path>
                  <a:path w="21600" h="43200" stroke="0" extrusionOk="0">
                    <a:moveTo>
                      <a:pt x="0" y="-1"/>
                    </a:moveTo>
                    <a:cubicBezTo>
                      <a:pt x="11929" y="0"/>
                      <a:pt x="21600" y="9670"/>
                      <a:pt x="21600" y="21600"/>
                    </a:cubicBezTo>
                    <a:cubicBezTo>
                      <a:pt x="21600" y="33529"/>
                      <a:pt x="11929" y="43200"/>
                      <a:pt x="-1" y="43200"/>
                    </a:cubicBezTo>
                    <a:lnTo>
                      <a:pt x="0" y="21600"/>
                    </a:lnTo>
                    <a:close/>
                  </a:path>
                </a:pathLst>
              </a:custGeom>
              <a:solidFill>
                <a:srgbClr val="260080"/>
              </a:solidFill>
              <a:ln w="12700" cap="rnd">
                <a:solidFill>
                  <a:srgbClr val="000000"/>
                </a:solidFill>
                <a:round/>
                <a:headEnd/>
                <a:tailEnd/>
              </a:ln>
            </p:spPr>
            <p:txBody>
              <a:bodyPr wrap="none" anchor="ctr">
                <a:noAutofit/>
              </a:bodyPr>
              <a:lstStyle>
                <a:lvl1pPr>
                  <a:defRPr sz="2400">
                    <a:solidFill>
                      <a:schemeClr val="tx1"/>
                    </a:solidFill>
                    <a:latin typeface="Arial" charset="0"/>
                    <a:ea typeface="ヒラギノ角ゴ Pro W3" pitchFamily="-1" charset="-128"/>
                  </a:defRPr>
                </a:lvl1pPr>
                <a:lvl2pPr marL="37931725" indent="-37474525">
                  <a:defRPr sz="2400">
                    <a:solidFill>
                      <a:schemeClr val="tx1"/>
                    </a:solidFill>
                    <a:latin typeface="Arial" charset="0"/>
                    <a:ea typeface="ヒラギノ角ゴ Pro W3" pitchFamily="-1" charset="-128"/>
                  </a:defRPr>
                </a:lvl2pPr>
                <a:lvl3pPr>
                  <a:defRPr sz="2400">
                    <a:solidFill>
                      <a:schemeClr val="tx1"/>
                    </a:solidFill>
                    <a:latin typeface="Arial" charset="0"/>
                    <a:ea typeface="ヒラギノ角ゴ Pro W3" pitchFamily="-1" charset="-128"/>
                  </a:defRPr>
                </a:lvl3pPr>
                <a:lvl4pPr>
                  <a:defRPr sz="2400">
                    <a:solidFill>
                      <a:schemeClr val="tx1"/>
                    </a:solidFill>
                    <a:latin typeface="Arial" charset="0"/>
                    <a:ea typeface="ヒラギノ角ゴ Pro W3" pitchFamily="-1" charset="-128"/>
                  </a:defRPr>
                </a:lvl4pPr>
                <a:lvl5pPr>
                  <a:defRPr sz="2400">
                    <a:solidFill>
                      <a:schemeClr val="tx1"/>
                    </a:solidFill>
                    <a:latin typeface="Arial" charset="0"/>
                    <a:ea typeface="ヒラギノ角ゴ Pro W3" pitchFamily="-1" charset="-128"/>
                  </a:defRPr>
                </a:lvl5pPr>
                <a:lvl6pPr marL="4572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6pPr>
                <a:lvl7pPr marL="9144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7pPr>
                <a:lvl8pPr marL="13716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8pPr>
                <a:lvl9pPr marL="18288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9pPr>
              </a:lstStyle>
              <a:p>
                <a:endParaRPr lang="en-US" altLang="en-US" sz="1200">
                  <a:latin typeface="+mn-lt"/>
                  <a:ea typeface="MS PGothic" panose="020B0600070205080204" pitchFamily="34" charset="-128"/>
                </a:endParaRPr>
              </a:p>
            </p:txBody>
          </p:sp>
          <p:grpSp>
            <p:nvGrpSpPr>
              <p:cNvPr id="27" name="Group 208">
                <a:extLst>
                  <a:ext uri="{FF2B5EF4-FFF2-40B4-BE49-F238E27FC236}">
                    <a16:creationId xmlns:a16="http://schemas.microsoft.com/office/drawing/2014/main" id="{9A8A5721-9A61-8B40-848F-BA39ACF514DC}"/>
                  </a:ext>
                </a:extLst>
              </p:cNvPr>
              <p:cNvGrpSpPr>
                <a:grpSpLocks/>
              </p:cNvGrpSpPr>
              <p:nvPr/>
            </p:nvGrpSpPr>
            <p:grpSpPr bwMode="auto">
              <a:xfrm>
                <a:off x="1401" y="3999"/>
                <a:ext cx="2085" cy="70"/>
                <a:chOff x="1237" y="1380"/>
                <a:chExt cx="1876" cy="62"/>
              </a:xfrm>
            </p:grpSpPr>
            <p:grpSp>
              <p:nvGrpSpPr>
                <p:cNvPr id="88" name="Group 209">
                  <a:extLst>
                    <a:ext uri="{FF2B5EF4-FFF2-40B4-BE49-F238E27FC236}">
                      <a16:creationId xmlns:a16="http://schemas.microsoft.com/office/drawing/2014/main" id="{F81F3819-201D-BB41-827F-B6B118DEC044}"/>
                    </a:ext>
                  </a:extLst>
                </p:cNvPr>
                <p:cNvGrpSpPr>
                  <a:grpSpLocks/>
                </p:cNvGrpSpPr>
                <p:nvPr/>
              </p:nvGrpSpPr>
              <p:grpSpPr bwMode="auto">
                <a:xfrm>
                  <a:off x="1237" y="1380"/>
                  <a:ext cx="1876" cy="62"/>
                  <a:chOff x="1237" y="1380"/>
                  <a:chExt cx="1876" cy="62"/>
                </a:xfrm>
              </p:grpSpPr>
              <p:sp>
                <p:nvSpPr>
                  <p:cNvPr id="90" name="Oval 210">
                    <a:extLst>
                      <a:ext uri="{FF2B5EF4-FFF2-40B4-BE49-F238E27FC236}">
                        <a16:creationId xmlns:a16="http://schemas.microsoft.com/office/drawing/2014/main" id="{E5F465B7-4F68-B04B-B948-EDEDB05E407B}"/>
                      </a:ext>
                    </a:extLst>
                  </p:cNvPr>
                  <p:cNvSpPr>
                    <a:spLocks noChangeArrowheads="1"/>
                  </p:cNvSpPr>
                  <p:nvPr/>
                </p:nvSpPr>
                <p:spPr bwMode="auto">
                  <a:xfrm>
                    <a:off x="3086" y="1380"/>
                    <a:ext cx="27" cy="62"/>
                  </a:xfrm>
                  <a:prstGeom prst="ellipse">
                    <a:avLst/>
                  </a:prstGeom>
                  <a:solidFill>
                    <a:srgbClr val="FFD255"/>
                  </a:solidFill>
                  <a:ln w="12700">
                    <a:solidFill>
                      <a:srgbClr val="000000"/>
                    </a:solidFill>
                    <a:round/>
                    <a:headEnd/>
                    <a:tailEnd/>
                  </a:ln>
                </p:spPr>
                <p:txBody>
                  <a:bodyPr wrap="none" anchor="ctr">
                    <a:noAutofit/>
                  </a:bodyPr>
                  <a:lstStyle>
                    <a:lvl1pPr>
                      <a:defRPr sz="2400">
                        <a:solidFill>
                          <a:schemeClr val="tx1"/>
                        </a:solidFill>
                        <a:latin typeface="Arial" charset="0"/>
                        <a:ea typeface="ヒラギノ角ゴ Pro W3" pitchFamily="-1" charset="-128"/>
                      </a:defRPr>
                    </a:lvl1pPr>
                    <a:lvl2pPr marL="37931725" indent="-37474525">
                      <a:defRPr sz="2400">
                        <a:solidFill>
                          <a:schemeClr val="tx1"/>
                        </a:solidFill>
                        <a:latin typeface="Arial" charset="0"/>
                        <a:ea typeface="ヒラギノ角ゴ Pro W3" pitchFamily="-1" charset="-128"/>
                      </a:defRPr>
                    </a:lvl2pPr>
                    <a:lvl3pPr>
                      <a:defRPr sz="2400">
                        <a:solidFill>
                          <a:schemeClr val="tx1"/>
                        </a:solidFill>
                        <a:latin typeface="Arial" charset="0"/>
                        <a:ea typeface="ヒラギノ角ゴ Pro W3" pitchFamily="-1" charset="-128"/>
                      </a:defRPr>
                    </a:lvl3pPr>
                    <a:lvl4pPr>
                      <a:defRPr sz="2400">
                        <a:solidFill>
                          <a:schemeClr val="tx1"/>
                        </a:solidFill>
                        <a:latin typeface="Arial" charset="0"/>
                        <a:ea typeface="ヒラギノ角ゴ Pro W3" pitchFamily="-1" charset="-128"/>
                      </a:defRPr>
                    </a:lvl4pPr>
                    <a:lvl5pPr>
                      <a:defRPr sz="2400">
                        <a:solidFill>
                          <a:schemeClr val="tx1"/>
                        </a:solidFill>
                        <a:latin typeface="Arial" charset="0"/>
                        <a:ea typeface="ヒラギノ角ゴ Pro W3" pitchFamily="-1" charset="-128"/>
                      </a:defRPr>
                    </a:lvl5pPr>
                    <a:lvl6pPr marL="4572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6pPr>
                    <a:lvl7pPr marL="9144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7pPr>
                    <a:lvl8pPr marL="13716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8pPr>
                    <a:lvl9pPr marL="18288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9pPr>
                  </a:lstStyle>
                  <a:p>
                    <a:endParaRPr lang="en-US" altLang="en-US" sz="1200">
                      <a:latin typeface="+mn-lt"/>
                      <a:ea typeface="MS PGothic" panose="020B0600070205080204" pitchFamily="34" charset="-128"/>
                    </a:endParaRPr>
                  </a:p>
                </p:txBody>
              </p:sp>
              <p:sp>
                <p:nvSpPr>
                  <p:cNvPr id="91" name="Rectangle 211">
                    <a:extLst>
                      <a:ext uri="{FF2B5EF4-FFF2-40B4-BE49-F238E27FC236}">
                        <a16:creationId xmlns:a16="http://schemas.microsoft.com/office/drawing/2014/main" id="{0ED357B6-FBF6-0640-8143-A40EDA79F482}"/>
                      </a:ext>
                    </a:extLst>
                  </p:cNvPr>
                  <p:cNvSpPr>
                    <a:spLocks noChangeArrowheads="1"/>
                  </p:cNvSpPr>
                  <p:nvPr/>
                </p:nvSpPr>
                <p:spPr bwMode="auto">
                  <a:xfrm>
                    <a:off x="1254" y="1380"/>
                    <a:ext cx="1846" cy="62"/>
                  </a:xfrm>
                  <a:prstGeom prst="rect">
                    <a:avLst/>
                  </a:prstGeom>
                  <a:solidFill>
                    <a:schemeClr val="accent5"/>
                  </a:solidFill>
                  <a:ln w="12700">
                    <a:solidFill>
                      <a:srgbClr val="000000"/>
                    </a:solidFill>
                    <a:miter lim="800000"/>
                    <a:headEnd/>
                    <a:tailEnd/>
                  </a:ln>
                </p:spPr>
                <p:txBody>
                  <a:bodyPr wrap="none" anchor="ctr">
                    <a:noAutofit/>
                  </a:bodyPr>
                  <a:lstStyle>
                    <a:lvl1pPr>
                      <a:defRPr sz="2400">
                        <a:solidFill>
                          <a:schemeClr val="tx1"/>
                        </a:solidFill>
                        <a:latin typeface="Arial" charset="0"/>
                        <a:ea typeface="ヒラギノ角ゴ Pro W3" pitchFamily="-1" charset="-128"/>
                      </a:defRPr>
                    </a:lvl1pPr>
                    <a:lvl2pPr marL="37931725" indent="-37474525">
                      <a:defRPr sz="2400">
                        <a:solidFill>
                          <a:schemeClr val="tx1"/>
                        </a:solidFill>
                        <a:latin typeface="Arial" charset="0"/>
                        <a:ea typeface="ヒラギノ角ゴ Pro W3" pitchFamily="-1" charset="-128"/>
                      </a:defRPr>
                    </a:lvl2pPr>
                    <a:lvl3pPr>
                      <a:defRPr sz="2400">
                        <a:solidFill>
                          <a:schemeClr val="tx1"/>
                        </a:solidFill>
                        <a:latin typeface="Arial" charset="0"/>
                        <a:ea typeface="ヒラギノ角ゴ Pro W3" pitchFamily="-1" charset="-128"/>
                      </a:defRPr>
                    </a:lvl3pPr>
                    <a:lvl4pPr>
                      <a:defRPr sz="2400">
                        <a:solidFill>
                          <a:schemeClr val="tx1"/>
                        </a:solidFill>
                        <a:latin typeface="Arial" charset="0"/>
                        <a:ea typeface="ヒラギノ角ゴ Pro W3" pitchFamily="-1" charset="-128"/>
                      </a:defRPr>
                    </a:lvl4pPr>
                    <a:lvl5pPr>
                      <a:defRPr sz="2400">
                        <a:solidFill>
                          <a:schemeClr val="tx1"/>
                        </a:solidFill>
                        <a:latin typeface="Arial" charset="0"/>
                        <a:ea typeface="ヒラギノ角ゴ Pro W3" pitchFamily="-1" charset="-128"/>
                      </a:defRPr>
                    </a:lvl5pPr>
                    <a:lvl6pPr marL="4572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6pPr>
                    <a:lvl7pPr marL="9144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7pPr>
                    <a:lvl8pPr marL="13716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8pPr>
                    <a:lvl9pPr marL="18288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9pPr>
                  </a:lstStyle>
                  <a:p>
                    <a:endParaRPr lang="en-US" altLang="en-US" sz="1200">
                      <a:latin typeface="+mn-lt"/>
                      <a:ea typeface="MS PGothic" panose="020B0600070205080204" pitchFamily="34" charset="-128"/>
                    </a:endParaRPr>
                  </a:p>
                </p:txBody>
              </p:sp>
              <p:sp>
                <p:nvSpPr>
                  <p:cNvPr id="92" name="Oval 212">
                    <a:extLst>
                      <a:ext uri="{FF2B5EF4-FFF2-40B4-BE49-F238E27FC236}">
                        <a16:creationId xmlns:a16="http://schemas.microsoft.com/office/drawing/2014/main" id="{3AD2C26F-32D3-2047-895D-803D9F51BADF}"/>
                      </a:ext>
                    </a:extLst>
                  </p:cNvPr>
                  <p:cNvSpPr>
                    <a:spLocks noChangeArrowheads="1"/>
                  </p:cNvSpPr>
                  <p:nvPr/>
                </p:nvSpPr>
                <p:spPr bwMode="auto">
                  <a:xfrm>
                    <a:off x="1237" y="1380"/>
                    <a:ext cx="27" cy="62"/>
                  </a:xfrm>
                  <a:prstGeom prst="ellipse">
                    <a:avLst/>
                  </a:prstGeom>
                  <a:solidFill>
                    <a:srgbClr val="D39B00"/>
                  </a:solidFill>
                  <a:ln w="12700">
                    <a:solidFill>
                      <a:srgbClr val="000000"/>
                    </a:solidFill>
                    <a:round/>
                    <a:headEnd/>
                    <a:tailEnd/>
                  </a:ln>
                </p:spPr>
                <p:txBody>
                  <a:bodyPr wrap="none" anchor="ctr">
                    <a:noAutofit/>
                  </a:bodyPr>
                  <a:lstStyle>
                    <a:lvl1pPr>
                      <a:defRPr sz="2400">
                        <a:solidFill>
                          <a:schemeClr val="tx1"/>
                        </a:solidFill>
                        <a:latin typeface="Arial" charset="0"/>
                        <a:ea typeface="ヒラギノ角ゴ Pro W3" pitchFamily="-1" charset="-128"/>
                      </a:defRPr>
                    </a:lvl1pPr>
                    <a:lvl2pPr marL="37931725" indent="-37474525">
                      <a:defRPr sz="2400">
                        <a:solidFill>
                          <a:schemeClr val="tx1"/>
                        </a:solidFill>
                        <a:latin typeface="Arial" charset="0"/>
                        <a:ea typeface="ヒラギノ角ゴ Pro W3" pitchFamily="-1" charset="-128"/>
                      </a:defRPr>
                    </a:lvl2pPr>
                    <a:lvl3pPr>
                      <a:defRPr sz="2400">
                        <a:solidFill>
                          <a:schemeClr val="tx1"/>
                        </a:solidFill>
                        <a:latin typeface="Arial" charset="0"/>
                        <a:ea typeface="ヒラギノ角ゴ Pro W3" pitchFamily="-1" charset="-128"/>
                      </a:defRPr>
                    </a:lvl3pPr>
                    <a:lvl4pPr>
                      <a:defRPr sz="2400">
                        <a:solidFill>
                          <a:schemeClr val="tx1"/>
                        </a:solidFill>
                        <a:latin typeface="Arial" charset="0"/>
                        <a:ea typeface="ヒラギノ角ゴ Pro W3" pitchFamily="-1" charset="-128"/>
                      </a:defRPr>
                    </a:lvl4pPr>
                    <a:lvl5pPr>
                      <a:defRPr sz="2400">
                        <a:solidFill>
                          <a:schemeClr val="tx1"/>
                        </a:solidFill>
                        <a:latin typeface="Arial" charset="0"/>
                        <a:ea typeface="ヒラギノ角ゴ Pro W3" pitchFamily="-1" charset="-128"/>
                      </a:defRPr>
                    </a:lvl5pPr>
                    <a:lvl6pPr marL="4572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6pPr>
                    <a:lvl7pPr marL="9144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7pPr>
                    <a:lvl8pPr marL="13716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8pPr>
                    <a:lvl9pPr marL="18288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9pPr>
                  </a:lstStyle>
                  <a:p>
                    <a:endParaRPr lang="en-US" altLang="en-US" sz="1200">
                      <a:latin typeface="+mn-lt"/>
                      <a:ea typeface="MS PGothic" panose="020B0600070205080204" pitchFamily="34" charset="-128"/>
                    </a:endParaRPr>
                  </a:p>
                </p:txBody>
              </p:sp>
            </p:grpSp>
            <p:sp>
              <p:nvSpPr>
                <p:cNvPr id="89" name="Oval 213">
                  <a:extLst>
                    <a:ext uri="{FF2B5EF4-FFF2-40B4-BE49-F238E27FC236}">
                      <a16:creationId xmlns:a16="http://schemas.microsoft.com/office/drawing/2014/main" id="{7BD9EB93-C253-8C44-84A3-604E89CB4503}"/>
                    </a:ext>
                  </a:extLst>
                </p:cNvPr>
                <p:cNvSpPr>
                  <a:spLocks noChangeArrowheads="1"/>
                </p:cNvSpPr>
                <p:nvPr/>
              </p:nvSpPr>
              <p:spPr bwMode="auto">
                <a:xfrm>
                  <a:off x="3088" y="1385"/>
                  <a:ext cx="24" cy="51"/>
                </a:xfrm>
                <a:prstGeom prst="ellipse">
                  <a:avLst/>
                </a:prstGeom>
                <a:solidFill>
                  <a:srgbClr val="FFD255"/>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noAutofit/>
                </a:bodyPr>
                <a:lstStyle>
                  <a:lvl1pPr>
                    <a:defRPr sz="2400">
                      <a:solidFill>
                        <a:schemeClr val="tx1"/>
                      </a:solidFill>
                      <a:latin typeface="Arial" charset="0"/>
                      <a:ea typeface="ヒラギノ角ゴ Pro W3" pitchFamily="-1" charset="-128"/>
                    </a:defRPr>
                  </a:lvl1pPr>
                  <a:lvl2pPr marL="37931725" indent="-37474525">
                    <a:defRPr sz="2400">
                      <a:solidFill>
                        <a:schemeClr val="tx1"/>
                      </a:solidFill>
                      <a:latin typeface="Arial" charset="0"/>
                      <a:ea typeface="ヒラギノ角ゴ Pro W3" pitchFamily="-1" charset="-128"/>
                    </a:defRPr>
                  </a:lvl2pPr>
                  <a:lvl3pPr>
                    <a:defRPr sz="2400">
                      <a:solidFill>
                        <a:schemeClr val="tx1"/>
                      </a:solidFill>
                      <a:latin typeface="Arial" charset="0"/>
                      <a:ea typeface="ヒラギノ角ゴ Pro W3" pitchFamily="-1" charset="-128"/>
                    </a:defRPr>
                  </a:lvl3pPr>
                  <a:lvl4pPr>
                    <a:defRPr sz="2400">
                      <a:solidFill>
                        <a:schemeClr val="tx1"/>
                      </a:solidFill>
                      <a:latin typeface="Arial" charset="0"/>
                      <a:ea typeface="ヒラギノ角ゴ Pro W3" pitchFamily="-1" charset="-128"/>
                    </a:defRPr>
                  </a:lvl4pPr>
                  <a:lvl5pPr>
                    <a:defRPr sz="2400">
                      <a:solidFill>
                        <a:schemeClr val="tx1"/>
                      </a:solidFill>
                      <a:latin typeface="Arial" charset="0"/>
                      <a:ea typeface="ヒラギノ角ゴ Pro W3" pitchFamily="-1" charset="-128"/>
                    </a:defRPr>
                  </a:lvl5pPr>
                  <a:lvl6pPr marL="4572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6pPr>
                  <a:lvl7pPr marL="9144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7pPr>
                  <a:lvl8pPr marL="13716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8pPr>
                  <a:lvl9pPr marL="18288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9pPr>
                </a:lstStyle>
                <a:p>
                  <a:endParaRPr lang="en-US" altLang="en-US" sz="1200">
                    <a:latin typeface="+mn-lt"/>
                    <a:ea typeface="MS PGothic" panose="020B0600070205080204" pitchFamily="34" charset="-128"/>
                  </a:endParaRPr>
                </a:p>
              </p:txBody>
            </p:sp>
          </p:grpSp>
          <p:grpSp>
            <p:nvGrpSpPr>
              <p:cNvPr id="28" name="Group 214">
                <a:extLst>
                  <a:ext uri="{FF2B5EF4-FFF2-40B4-BE49-F238E27FC236}">
                    <a16:creationId xmlns:a16="http://schemas.microsoft.com/office/drawing/2014/main" id="{ABA0104A-72F7-D84A-9545-9D0443630250}"/>
                  </a:ext>
                </a:extLst>
              </p:cNvPr>
              <p:cNvGrpSpPr>
                <a:grpSpLocks/>
              </p:cNvGrpSpPr>
              <p:nvPr/>
            </p:nvGrpSpPr>
            <p:grpSpPr bwMode="auto">
              <a:xfrm>
                <a:off x="1394" y="3925"/>
                <a:ext cx="2090" cy="70"/>
                <a:chOff x="1232" y="1314"/>
                <a:chExt cx="1881" cy="62"/>
              </a:xfrm>
            </p:grpSpPr>
            <p:grpSp>
              <p:nvGrpSpPr>
                <p:cNvPr id="83" name="Group 215">
                  <a:extLst>
                    <a:ext uri="{FF2B5EF4-FFF2-40B4-BE49-F238E27FC236}">
                      <a16:creationId xmlns:a16="http://schemas.microsoft.com/office/drawing/2014/main" id="{3AE079DB-0B36-9E4B-A40D-CDE1E053DCA1}"/>
                    </a:ext>
                  </a:extLst>
                </p:cNvPr>
                <p:cNvGrpSpPr>
                  <a:grpSpLocks/>
                </p:cNvGrpSpPr>
                <p:nvPr/>
              </p:nvGrpSpPr>
              <p:grpSpPr bwMode="auto">
                <a:xfrm>
                  <a:off x="1232" y="1314"/>
                  <a:ext cx="1881" cy="62"/>
                  <a:chOff x="1232" y="1314"/>
                  <a:chExt cx="1881" cy="62"/>
                </a:xfrm>
              </p:grpSpPr>
              <p:sp>
                <p:nvSpPr>
                  <p:cNvPr id="85" name="Oval 216">
                    <a:extLst>
                      <a:ext uri="{FF2B5EF4-FFF2-40B4-BE49-F238E27FC236}">
                        <a16:creationId xmlns:a16="http://schemas.microsoft.com/office/drawing/2014/main" id="{68978D0E-3BA1-4D41-BC93-56AA09C13B9D}"/>
                      </a:ext>
                    </a:extLst>
                  </p:cNvPr>
                  <p:cNvSpPr>
                    <a:spLocks noChangeArrowheads="1"/>
                  </p:cNvSpPr>
                  <p:nvPr/>
                </p:nvSpPr>
                <p:spPr bwMode="auto">
                  <a:xfrm>
                    <a:off x="3086" y="1314"/>
                    <a:ext cx="27" cy="62"/>
                  </a:xfrm>
                  <a:prstGeom prst="ellipse">
                    <a:avLst/>
                  </a:prstGeom>
                  <a:solidFill>
                    <a:srgbClr val="FFD255"/>
                  </a:solidFill>
                  <a:ln w="12700">
                    <a:solidFill>
                      <a:srgbClr val="000000"/>
                    </a:solidFill>
                    <a:round/>
                    <a:headEnd/>
                    <a:tailEnd/>
                  </a:ln>
                </p:spPr>
                <p:txBody>
                  <a:bodyPr wrap="none" anchor="ctr">
                    <a:noAutofit/>
                  </a:bodyPr>
                  <a:lstStyle>
                    <a:lvl1pPr>
                      <a:defRPr sz="2400">
                        <a:solidFill>
                          <a:schemeClr val="tx1"/>
                        </a:solidFill>
                        <a:latin typeface="Arial" charset="0"/>
                        <a:ea typeface="ヒラギノ角ゴ Pro W3" pitchFamily="-1" charset="-128"/>
                      </a:defRPr>
                    </a:lvl1pPr>
                    <a:lvl2pPr marL="37931725" indent="-37474525">
                      <a:defRPr sz="2400">
                        <a:solidFill>
                          <a:schemeClr val="tx1"/>
                        </a:solidFill>
                        <a:latin typeface="Arial" charset="0"/>
                        <a:ea typeface="ヒラギノ角ゴ Pro W3" pitchFamily="-1" charset="-128"/>
                      </a:defRPr>
                    </a:lvl2pPr>
                    <a:lvl3pPr>
                      <a:defRPr sz="2400">
                        <a:solidFill>
                          <a:schemeClr val="tx1"/>
                        </a:solidFill>
                        <a:latin typeface="Arial" charset="0"/>
                        <a:ea typeface="ヒラギノ角ゴ Pro W3" pitchFamily="-1" charset="-128"/>
                      </a:defRPr>
                    </a:lvl3pPr>
                    <a:lvl4pPr>
                      <a:defRPr sz="2400">
                        <a:solidFill>
                          <a:schemeClr val="tx1"/>
                        </a:solidFill>
                        <a:latin typeface="Arial" charset="0"/>
                        <a:ea typeface="ヒラギノ角ゴ Pro W3" pitchFamily="-1" charset="-128"/>
                      </a:defRPr>
                    </a:lvl4pPr>
                    <a:lvl5pPr>
                      <a:defRPr sz="2400">
                        <a:solidFill>
                          <a:schemeClr val="tx1"/>
                        </a:solidFill>
                        <a:latin typeface="Arial" charset="0"/>
                        <a:ea typeface="ヒラギノ角ゴ Pro W3" pitchFamily="-1" charset="-128"/>
                      </a:defRPr>
                    </a:lvl5pPr>
                    <a:lvl6pPr marL="4572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6pPr>
                    <a:lvl7pPr marL="9144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7pPr>
                    <a:lvl8pPr marL="13716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8pPr>
                    <a:lvl9pPr marL="18288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9pPr>
                  </a:lstStyle>
                  <a:p>
                    <a:endParaRPr lang="en-US" altLang="en-US" sz="1200">
                      <a:latin typeface="+mn-lt"/>
                      <a:ea typeface="MS PGothic" panose="020B0600070205080204" pitchFamily="34" charset="-128"/>
                    </a:endParaRPr>
                  </a:p>
                </p:txBody>
              </p:sp>
              <p:sp>
                <p:nvSpPr>
                  <p:cNvPr id="86" name="Rectangle 217">
                    <a:extLst>
                      <a:ext uri="{FF2B5EF4-FFF2-40B4-BE49-F238E27FC236}">
                        <a16:creationId xmlns:a16="http://schemas.microsoft.com/office/drawing/2014/main" id="{48E29066-996C-794F-BB52-2229DF385376}"/>
                      </a:ext>
                    </a:extLst>
                  </p:cNvPr>
                  <p:cNvSpPr>
                    <a:spLocks noChangeArrowheads="1"/>
                  </p:cNvSpPr>
                  <p:nvPr/>
                </p:nvSpPr>
                <p:spPr bwMode="auto">
                  <a:xfrm>
                    <a:off x="1254" y="1314"/>
                    <a:ext cx="1846" cy="62"/>
                  </a:xfrm>
                  <a:prstGeom prst="rect">
                    <a:avLst/>
                  </a:prstGeom>
                  <a:solidFill>
                    <a:schemeClr val="accent5"/>
                  </a:solidFill>
                  <a:ln w="12700">
                    <a:solidFill>
                      <a:srgbClr val="000000"/>
                    </a:solidFill>
                    <a:miter lim="800000"/>
                    <a:headEnd/>
                    <a:tailEnd/>
                  </a:ln>
                </p:spPr>
                <p:txBody>
                  <a:bodyPr wrap="none" anchor="ctr">
                    <a:noAutofit/>
                  </a:bodyPr>
                  <a:lstStyle>
                    <a:lvl1pPr>
                      <a:defRPr sz="2400">
                        <a:solidFill>
                          <a:schemeClr val="tx1"/>
                        </a:solidFill>
                        <a:latin typeface="Arial" charset="0"/>
                        <a:ea typeface="ヒラギノ角ゴ Pro W3" pitchFamily="-1" charset="-128"/>
                      </a:defRPr>
                    </a:lvl1pPr>
                    <a:lvl2pPr marL="37931725" indent="-37474525">
                      <a:defRPr sz="2400">
                        <a:solidFill>
                          <a:schemeClr val="tx1"/>
                        </a:solidFill>
                        <a:latin typeface="Arial" charset="0"/>
                        <a:ea typeface="ヒラギノ角ゴ Pro W3" pitchFamily="-1" charset="-128"/>
                      </a:defRPr>
                    </a:lvl2pPr>
                    <a:lvl3pPr>
                      <a:defRPr sz="2400">
                        <a:solidFill>
                          <a:schemeClr val="tx1"/>
                        </a:solidFill>
                        <a:latin typeface="Arial" charset="0"/>
                        <a:ea typeface="ヒラギノ角ゴ Pro W3" pitchFamily="-1" charset="-128"/>
                      </a:defRPr>
                    </a:lvl3pPr>
                    <a:lvl4pPr>
                      <a:defRPr sz="2400">
                        <a:solidFill>
                          <a:schemeClr val="tx1"/>
                        </a:solidFill>
                        <a:latin typeface="Arial" charset="0"/>
                        <a:ea typeface="ヒラギノ角ゴ Pro W3" pitchFamily="-1" charset="-128"/>
                      </a:defRPr>
                    </a:lvl4pPr>
                    <a:lvl5pPr>
                      <a:defRPr sz="2400">
                        <a:solidFill>
                          <a:schemeClr val="tx1"/>
                        </a:solidFill>
                        <a:latin typeface="Arial" charset="0"/>
                        <a:ea typeface="ヒラギノ角ゴ Pro W3" pitchFamily="-1" charset="-128"/>
                      </a:defRPr>
                    </a:lvl5pPr>
                    <a:lvl6pPr marL="4572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6pPr>
                    <a:lvl7pPr marL="9144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7pPr>
                    <a:lvl8pPr marL="13716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8pPr>
                    <a:lvl9pPr marL="18288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9pPr>
                  </a:lstStyle>
                  <a:p>
                    <a:endParaRPr lang="en-US" altLang="en-US" sz="1200">
                      <a:latin typeface="+mn-lt"/>
                      <a:ea typeface="MS PGothic" panose="020B0600070205080204" pitchFamily="34" charset="-128"/>
                    </a:endParaRPr>
                  </a:p>
                </p:txBody>
              </p:sp>
              <p:sp>
                <p:nvSpPr>
                  <p:cNvPr id="87" name="Oval 218">
                    <a:extLst>
                      <a:ext uri="{FF2B5EF4-FFF2-40B4-BE49-F238E27FC236}">
                        <a16:creationId xmlns:a16="http://schemas.microsoft.com/office/drawing/2014/main" id="{6655E12B-ABCE-3747-BCF6-3A34C661C63E}"/>
                      </a:ext>
                    </a:extLst>
                  </p:cNvPr>
                  <p:cNvSpPr>
                    <a:spLocks noChangeArrowheads="1"/>
                  </p:cNvSpPr>
                  <p:nvPr/>
                </p:nvSpPr>
                <p:spPr bwMode="auto">
                  <a:xfrm>
                    <a:off x="1232" y="1314"/>
                    <a:ext cx="27" cy="62"/>
                  </a:xfrm>
                  <a:prstGeom prst="ellipse">
                    <a:avLst/>
                  </a:prstGeom>
                  <a:solidFill>
                    <a:srgbClr val="D39B00"/>
                  </a:solidFill>
                  <a:ln w="12700">
                    <a:solidFill>
                      <a:srgbClr val="000000"/>
                    </a:solidFill>
                    <a:round/>
                    <a:headEnd/>
                    <a:tailEnd/>
                  </a:ln>
                </p:spPr>
                <p:txBody>
                  <a:bodyPr wrap="none" anchor="ctr">
                    <a:noAutofit/>
                  </a:bodyPr>
                  <a:lstStyle>
                    <a:lvl1pPr>
                      <a:defRPr sz="2400">
                        <a:solidFill>
                          <a:schemeClr val="tx1"/>
                        </a:solidFill>
                        <a:latin typeface="Arial" charset="0"/>
                        <a:ea typeface="ヒラギノ角ゴ Pro W3" pitchFamily="-1" charset="-128"/>
                      </a:defRPr>
                    </a:lvl1pPr>
                    <a:lvl2pPr marL="37931725" indent="-37474525">
                      <a:defRPr sz="2400">
                        <a:solidFill>
                          <a:schemeClr val="tx1"/>
                        </a:solidFill>
                        <a:latin typeface="Arial" charset="0"/>
                        <a:ea typeface="ヒラギノ角ゴ Pro W3" pitchFamily="-1" charset="-128"/>
                      </a:defRPr>
                    </a:lvl2pPr>
                    <a:lvl3pPr>
                      <a:defRPr sz="2400">
                        <a:solidFill>
                          <a:schemeClr val="tx1"/>
                        </a:solidFill>
                        <a:latin typeface="Arial" charset="0"/>
                        <a:ea typeface="ヒラギノ角ゴ Pro W3" pitchFamily="-1" charset="-128"/>
                      </a:defRPr>
                    </a:lvl3pPr>
                    <a:lvl4pPr>
                      <a:defRPr sz="2400">
                        <a:solidFill>
                          <a:schemeClr val="tx1"/>
                        </a:solidFill>
                        <a:latin typeface="Arial" charset="0"/>
                        <a:ea typeface="ヒラギノ角ゴ Pro W3" pitchFamily="-1" charset="-128"/>
                      </a:defRPr>
                    </a:lvl4pPr>
                    <a:lvl5pPr>
                      <a:defRPr sz="2400">
                        <a:solidFill>
                          <a:schemeClr val="tx1"/>
                        </a:solidFill>
                        <a:latin typeface="Arial" charset="0"/>
                        <a:ea typeface="ヒラギノ角ゴ Pro W3" pitchFamily="-1" charset="-128"/>
                      </a:defRPr>
                    </a:lvl5pPr>
                    <a:lvl6pPr marL="4572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6pPr>
                    <a:lvl7pPr marL="9144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7pPr>
                    <a:lvl8pPr marL="13716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8pPr>
                    <a:lvl9pPr marL="18288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9pPr>
                  </a:lstStyle>
                  <a:p>
                    <a:endParaRPr lang="en-US" altLang="en-US" sz="1200">
                      <a:latin typeface="+mn-lt"/>
                      <a:ea typeface="MS PGothic" panose="020B0600070205080204" pitchFamily="34" charset="-128"/>
                    </a:endParaRPr>
                  </a:p>
                </p:txBody>
              </p:sp>
            </p:grpSp>
            <p:sp>
              <p:nvSpPr>
                <p:cNvPr id="84" name="Oval 219">
                  <a:extLst>
                    <a:ext uri="{FF2B5EF4-FFF2-40B4-BE49-F238E27FC236}">
                      <a16:creationId xmlns:a16="http://schemas.microsoft.com/office/drawing/2014/main" id="{8CE8EBD3-A1C9-5F42-AE91-35CCDDA6AE76}"/>
                    </a:ext>
                  </a:extLst>
                </p:cNvPr>
                <p:cNvSpPr>
                  <a:spLocks noChangeArrowheads="1"/>
                </p:cNvSpPr>
                <p:nvPr/>
              </p:nvSpPr>
              <p:spPr bwMode="auto">
                <a:xfrm>
                  <a:off x="3088" y="1320"/>
                  <a:ext cx="24" cy="51"/>
                </a:xfrm>
                <a:prstGeom prst="ellipse">
                  <a:avLst/>
                </a:prstGeom>
                <a:solidFill>
                  <a:srgbClr val="FFD255"/>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noAutofit/>
                </a:bodyPr>
                <a:lstStyle>
                  <a:lvl1pPr>
                    <a:defRPr sz="2400">
                      <a:solidFill>
                        <a:schemeClr val="tx1"/>
                      </a:solidFill>
                      <a:latin typeface="Arial" charset="0"/>
                      <a:ea typeface="ヒラギノ角ゴ Pro W3" pitchFamily="-1" charset="-128"/>
                    </a:defRPr>
                  </a:lvl1pPr>
                  <a:lvl2pPr marL="37931725" indent="-37474525">
                    <a:defRPr sz="2400">
                      <a:solidFill>
                        <a:schemeClr val="tx1"/>
                      </a:solidFill>
                      <a:latin typeface="Arial" charset="0"/>
                      <a:ea typeface="ヒラギノ角ゴ Pro W3" pitchFamily="-1" charset="-128"/>
                    </a:defRPr>
                  </a:lvl2pPr>
                  <a:lvl3pPr>
                    <a:defRPr sz="2400">
                      <a:solidFill>
                        <a:schemeClr val="tx1"/>
                      </a:solidFill>
                      <a:latin typeface="Arial" charset="0"/>
                      <a:ea typeface="ヒラギノ角ゴ Pro W3" pitchFamily="-1" charset="-128"/>
                    </a:defRPr>
                  </a:lvl3pPr>
                  <a:lvl4pPr>
                    <a:defRPr sz="2400">
                      <a:solidFill>
                        <a:schemeClr val="tx1"/>
                      </a:solidFill>
                      <a:latin typeface="Arial" charset="0"/>
                      <a:ea typeface="ヒラギノ角ゴ Pro W3" pitchFamily="-1" charset="-128"/>
                    </a:defRPr>
                  </a:lvl4pPr>
                  <a:lvl5pPr>
                    <a:defRPr sz="2400">
                      <a:solidFill>
                        <a:schemeClr val="tx1"/>
                      </a:solidFill>
                      <a:latin typeface="Arial" charset="0"/>
                      <a:ea typeface="ヒラギノ角ゴ Pro W3" pitchFamily="-1" charset="-128"/>
                    </a:defRPr>
                  </a:lvl5pPr>
                  <a:lvl6pPr marL="4572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6pPr>
                  <a:lvl7pPr marL="9144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7pPr>
                  <a:lvl8pPr marL="13716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8pPr>
                  <a:lvl9pPr marL="18288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9pPr>
                </a:lstStyle>
                <a:p>
                  <a:endParaRPr lang="en-US" altLang="en-US" sz="1200">
                    <a:latin typeface="+mn-lt"/>
                    <a:ea typeface="MS PGothic" panose="020B0600070205080204" pitchFamily="34" charset="-128"/>
                  </a:endParaRPr>
                </a:p>
              </p:txBody>
            </p:sp>
          </p:grpSp>
          <p:sp>
            <p:nvSpPr>
              <p:cNvPr id="29" name="Oval 220">
                <a:extLst>
                  <a:ext uri="{FF2B5EF4-FFF2-40B4-BE49-F238E27FC236}">
                    <a16:creationId xmlns:a16="http://schemas.microsoft.com/office/drawing/2014/main" id="{8AF3CDB9-5252-5E40-B9ED-4E09EA504DC3}"/>
                  </a:ext>
                </a:extLst>
              </p:cNvPr>
              <p:cNvSpPr>
                <a:spLocks noChangeArrowheads="1"/>
              </p:cNvSpPr>
              <p:nvPr/>
            </p:nvSpPr>
            <p:spPr bwMode="auto">
              <a:xfrm>
                <a:off x="3538" y="3970"/>
                <a:ext cx="31" cy="69"/>
              </a:xfrm>
              <a:prstGeom prst="ellipse">
                <a:avLst/>
              </a:prstGeom>
              <a:solidFill>
                <a:srgbClr val="00FF78"/>
              </a:solidFill>
              <a:ln w="12700">
                <a:solidFill>
                  <a:srgbClr val="000000"/>
                </a:solidFill>
                <a:round/>
                <a:headEnd/>
                <a:tailEnd/>
              </a:ln>
            </p:spPr>
            <p:txBody>
              <a:bodyPr wrap="none" anchor="ctr">
                <a:noAutofit/>
              </a:bodyPr>
              <a:lstStyle>
                <a:lvl1pPr>
                  <a:defRPr sz="2400">
                    <a:solidFill>
                      <a:schemeClr val="tx1"/>
                    </a:solidFill>
                    <a:latin typeface="Arial" charset="0"/>
                    <a:ea typeface="ヒラギノ角ゴ Pro W3" pitchFamily="-1" charset="-128"/>
                  </a:defRPr>
                </a:lvl1pPr>
                <a:lvl2pPr marL="37931725" indent="-37474525">
                  <a:defRPr sz="2400">
                    <a:solidFill>
                      <a:schemeClr val="tx1"/>
                    </a:solidFill>
                    <a:latin typeface="Arial" charset="0"/>
                    <a:ea typeface="ヒラギノ角ゴ Pro W3" pitchFamily="-1" charset="-128"/>
                  </a:defRPr>
                </a:lvl2pPr>
                <a:lvl3pPr>
                  <a:defRPr sz="2400">
                    <a:solidFill>
                      <a:schemeClr val="tx1"/>
                    </a:solidFill>
                    <a:latin typeface="Arial" charset="0"/>
                    <a:ea typeface="ヒラギノ角ゴ Pro W3" pitchFamily="-1" charset="-128"/>
                  </a:defRPr>
                </a:lvl3pPr>
                <a:lvl4pPr>
                  <a:defRPr sz="2400">
                    <a:solidFill>
                      <a:schemeClr val="tx1"/>
                    </a:solidFill>
                    <a:latin typeface="Arial" charset="0"/>
                    <a:ea typeface="ヒラギノ角ゴ Pro W3" pitchFamily="-1" charset="-128"/>
                  </a:defRPr>
                </a:lvl4pPr>
                <a:lvl5pPr>
                  <a:defRPr sz="2400">
                    <a:solidFill>
                      <a:schemeClr val="tx1"/>
                    </a:solidFill>
                    <a:latin typeface="Arial" charset="0"/>
                    <a:ea typeface="ヒラギノ角ゴ Pro W3" pitchFamily="-1" charset="-128"/>
                  </a:defRPr>
                </a:lvl5pPr>
                <a:lvl6pPr marL="4572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6pPr>
                <a:lvl7pPr marL="9144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7pPr>
                <a:lvl8pPr marL="13716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8pPr>
                <a:lvl9pPr marL="18288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9pPr>
              </a:lstStyle>
              <a:p>
                <a:endParaRPr lang="en-US" altLang="en-US" sz="1200">
                  <a:latin typeface="+mn-lt"/>
                  <a:ea typeface="MS PGothic" panose="020B0600070205080204" pitchFamily="34" charset="-128"/>
                </a:endParaRPr>
              </a:p>
            </p:txBody>
          </p:sp>
          <p:sp>
            <p:nvSpPr>
              <p:cNvPr id="30" name="Rectangle 221">
                <a:extLst>
                  <a:ext uri="{FF2B5EF4-FFF2-40B4-BE49-F238E27FC236}">
                    <a16:creationId xmlns:a16="http://schemas.microsoft.com/office/drawing/2014/main" id="{BCD4E3E6-D751-A54C-A26B-E3D4B0A78A0A}"/>
                  </a:ext>
                </a:extLst>
              </p:cNvPr>
              <p:cNvSpPr>
                <a:spLocks noChangeArrowheads="1"/>
              </p:cNvSpPr>
              <p:nvPr/>
            </p:nvSpPr>
            <p:spPr bwMode="auto">
              <a:xfrm>
                <a:off x="1475" y="3970"/>
                <a:ext cx="2078" cy="69"/>
              </a:xfrm>
              <a:prstGeom prst="rect">
                <a:avLst/>
              </a:prstGeom>
              <a:solidFill>
                <a:schemeClr val="accent1"/>
              </a:solidFill>
              <a:ln w="12700">
                <a:solidFill>
                  <a:srgbClr val="000000"/>
                </a:solidFill>
                <a:miter lim="800000"/>
                <a:headEnd/>
                <a:tailEnd/>
              </a:ln>
            </p:spPr>
            <p:txBody>
              <a:bodyPr wrap="none" anchor="ctr">
                <a:noAutofit/>
              </a:bodyPr>
              <a:lstStyle>
                <a:lvl1pPr>
                  <a:defRPr sz="2400">
                    <a:solidFill>
                      <a:schemeClr val="tx1"/>
                    </a:solidFill>
                    <a:latin typeface="Arial" charset="0"/>
                    <a:ea typeface="ヒラギノ角ゴ Pro W3" pitchFamily="-1" charset="-128"/>
                  </a:defRPr>
                </a:lvl1pPr>
                <a:lvl2pPr marL="37931725" indent="-37474525">
                  <a:defRPr sz="2400">
                    <a:solidFill>
                      <a:schemeClr val="tx1"/>
                    </a:solidFill>
                    <a:latin typeface="Arial" charset="0"/>
                    <a:ea typeface="ヒラギノ角ゴ Pro W3" pitchFamily="-1" charset="-128"/>
                  </a:defRPr>
                </a:lvl2pPr>
                <a:lvl3pPr>
                  <a:defRPr sz="2400">
                    <a:solidFill>
                      <a:schemeClr val="tx1"/>
                    </a:solidFill>
                    <a:latin typeface="Arial" charset="0"/>
                    <a:ea typeface="ヒラギノ角ゴ Pro W3" pitchFamily="-1" charset="-128"/>
                  </a:defRPr>
                </a:lvl3pPr>
                <a:lvl4pPr>
                  <a:defRPr sz="2400">
                    <a:solidFill>
                      <a:schemeClr val="tx1"/>
                    </a:solidFill>
                    <a:latin typeface="Arial" charset="0"/>
                    <a:ea typeface="ヒラギノ角ゴ Pro W3" pitchFamily="-1" charset="-128"/>
                  </a:defRPr>
                </a:lvl4pPr>
                <a:lvl5pPr>
                  <a:defRPr sz="2400">
                    <a:solidFill>
                      <a:schemeClr val="tx1"/>
                    </a:solidFill>
                    <a:latin typeface="Arial" charset="0"/>
                    <a:ea typeface="ヒラギノ角ゴ Pro W3" pitchFamily="-1" charset="-128"/>
                  </a:defRPr>
                </a:lvl5pPr>
                <a:lvl6pPr marL="4572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6pPr>
                <a:lvl7pPr marL="9144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7pPr>
                <a:lvl8pPr marL="13716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8pPr>
                <a:lvl9pPr marL="18288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9pPr>
              </a:lstStyle>
              <a:p>
                <a:endParaRPr lang="en-US" altLang="en-US" sz="1200">
                  <a:latin typeface="+mn-lt"/>
                  <a:ea typeface="MS PGothic" panose="020B0600070205080204" pitchFamily="34" charset="-128"/>
                </a:endParaRPr>
              </a:p>
            </p:txBody>
          </p:sp>
          <p:sp>
            <p:nvSpPr>
              <p:cNvPr id="31" name="Oval 222">
                <a:extLst>
                  <a:ext uri="{FF2B5EF4-FFF2-40B4-BE49-F238E27FC236}">
                    <a16:creationId xmlns:a16="http://schemas.microsoft.com/office/drawing/2014/main" id="{FD492046-7E2A-9B46-A88E-C8D80BFDBA9A}"/>
                  </a:ext>
                </a:extLst>
              </p:cNvPr>
              <p:cNvSpPr>
                <a:spLocks noChangeArrowheads="1"/>
              </p:cNvSpPr>
              <p:nvPr/>
            </p:nvSpPr>
            <p:spPr bwMode="auto">
              <a:xfrm>
                <a:off x="1452" y="3970"/>
                <a:ext cx="30" cy="69"/>
              </a:xfrm>
              <a:prstGeom prst="ellipse">
                <a:avLst/>
              </a:prstGeom>
              <a:solidFill>
                <a:schemeClr val="accent1">
                  <a:lumMod val="75000"/>
                </a:schemeClr>
              </a:solidFill>
              <a:ln w="12700">
                <a:solidFill>
                  <a:srgbClr val="000000"/>
                </a:solidFill>
                <a:round/>
                <a:headEnd/>
                <a:tailEnd/>
              </a:ln>
            </p:spPr>
            <p:txBody>
              <a:bodyPr wrap="none" anchor="ctr">
                <a:noAutofit/>
              </a:bodyPr>
              <a:lstStyle>
                <a:lvl1pPr>
                  <a:defRPr sz="2400">
                    <a:solidFill>
                      <a:schemeClr val="tx1"/>
                    </a:solidFill>
                    <a:latin typeface="Arial" charset="0"/>
                    <a:ea typeface="ヒラギノ角ゴ Pro W3" pitchFamily="-1" charset="-128"/>
                  </a:defRPr>
                </a:lvl1pPr>
                <a:lvl2pPr marL="37931725" indent="-37474525">
                  <a:defRPr sz="2400">
                    <a:solidFill>
                      <a:schemeClr val="tx1"/>
                    </a:solidFill>
                    <a:latin typeface="Arial" charset="0"/>
                    <a:ea typeface="ヒラギノ角ゴ Pro W3" pitchFamily="-1" charset="-128"/>
                  </a:defRPr>
                </a:lvl2pPr>
                <a:lvl3pPr>
                  <a:defRPr sz="2400">
                    <a:solidFill>
                      <a:schemeClr val="tx1"/>
                    </a:solidFill>
                    <a:latin typeface="Arial" charset="0"/>
                    <a:ea typeface="ヒラギノ角ゴ Pro W3" pitchFamily="-1" charset="-128"/>
                  </a:defRPr>
                </a:lvl3pPr>
                <a:lvl4pPr>
                  <a:defRPr sz="2400">
                    <a:solidFill>
                      <a:schemeClr val="tx1"/>
                    </a:solidFill>
                    <a:latin typeface="Arial" charset="0"/>
                    <a:ea typeface="ヒラギノ角ゴ Pro W3" pitchFamily="-1" charset="-128"/>
                  </a:defRPr>
                </a:lvl4pPr>
                <a:lvl5pPr>
                  <a:defRPr sz="2400">
                    <a:solidFill>
                      <a:schemeClr val="tx1"/>
                    </a:solidFill>
                    <a:latin typeface="Arial" charset="0"/>
                    <a:ea typeface="ヒラギノ角ゴ Pro W3" pitchFamily="-1" charset="-128"/>
                  </a:defRPr>
                </a:lvl5pPr>
                <a:lvl6pPr marL="4572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6pPr>
                <a:lvl7pPr marL="9144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7pPr>
                <a:lvl8pPr marL="13716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8pPr>
                <a:lvl9pPr marL="18288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9pPr>
              </a:lstStyle>
              <a:p>
                <a:endParaRPr lang="en-US" altLang="en-US" sz="1200">
                  <a:latin typeface="+mn-lt"/>
                  <a:ea typeface="MS PGothic" panose="020B0600070205080204" pitchFamily="34" charset="-128"/>
                </a:endParaRPr>
              </a:p>
            </p:txBody>
          </p:sp>
          <p:sp>
            <p:nvSpPr>
              <p:cNvPr id="32" name="Oval 223">
                <a:extLst>
                  <a:ext uri="{FF2B5EF4-FFF2-40B4-BE49-F238E27FC236}">
                    <a16:creationId xmlns:a16="http://schemas.microsoft.com/office/drawing/2014/main" id="{93BB633B-E7C1-C244-985F-A12EE368C500}"/>
                  </a:ext>
                </a:extLst>
              </p:cNvPr>
              <p:cNvSpPr>
                <a:spLocks noChangeArrowheads="1"/>
              </p:cNvSpPr>
              <p:nvPr/>
            </p:nvSpPr>
            <p:spPr bwMode="auto">
              <a:xfrm>
                <a:off x="3534" y="3976"/>
                <a:ext cx="27" cy="57"/>
              </a:xfrm>
              <a:prstGeom prst="ellipse">
                <a:avLst/>
              </a:prstGeom>
              <a:solidFill>
                <a:srgbClr val="2A6BFF"/>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noAutofit/>
              </a:bodyPr>
              <a:lstStyle>
                <a:lvl1pPr>
                  <a:defRPr sz="2400">
                    <a:solidFill>
                      <a:schemeClr val="tx1"/>
                    </a:solidFill>
                    <a:latin typeface="Arial" charset="0"/>
                    <a:ea typeface="ヒラギノ角ゴ Pro W3" pitchFamily="-1" charset="-128"/>
                  </a:defRPr>
                </a:lvl1pPr>
                <a:lvl2pPr marL="37931725" indent="-37474525">
                  <a:defRPr sz="2400">
                    <a:solidFill>
                      <a:schemeClr val="tx1"/>
                    </a:solidFill>
                    <a:latin typeface="Arial" charset="0"/>
                    <a:ea typeface="ヒラギノ角ゴ Pro W3" pitchFamily="-1" charset="-128"/>
                  </a:defRPr>
                </a:lvl2pPr>
                <a:lvl3pPr>
                  <a:defRPr sz="2400">
                    <a:solidFill>
                      <a:schemeClr val="tx1"/>
                    </a:solidFill>
                    <a:latin typeface="Arial" charset="0"/>
                    <a:ea typeface="ヒラギノ角ゴ Pro W3" pitchFamily="-1" charset="-128"/>
                  </a:defRPr>
                </a:lvl3pPr>
                <a:lvl4pPr>
                  <a:defRPr sz="2400">
                    <a:solidFill>
                      <a:schemeClr val="tx1"/>
                    </a:solidFill>
                    <a:latin typeface="Arial" charset="0"/>
                    <a:ea typeface="ヒラギノ角ゴ Pro W3" pitchFamily="-1" charset="-128"/>
                  </a:defRPr>
                </a:lvl4pPr>
                <a:lvl5pPr>
                  <a:defRPr sz="2400">
                    <a:solidFill>
                      <a:schemeClr val="tx1"/>
                    </a:solidFill>
                    <a:latin typeface="Arial" charset="0"/>
                    <a:ea typeface="ヒラギノ角ゴ Pro W3" pitchFamily="-1" charset="-128"/>
                  </a:defRPr>
                </a:lvl5pPr>
                <a:lvl6pPr marL="4572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6pPr>
                <a:lvl7pPr marL="9144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7pPr>
                <a:lvl8pPr marL="13716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8pPr>
                <a:lvl9pPr marL="18288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9pPr>
              </a:lstStyle>
              <a:p>
                <a:endParaRPr lang="en-US" altLang="en-US" sz="1200">
                  <a:latin typeface="+mn-lt"/>
                  <a:ea typeface="MS PGothic" panose="020B0600070205080204" pitchFamily="34" charset="-128"/>
                </a:endParaRPr>
              </a:p>
            </p:txBody>
          </p:sp>
          <p:grpSp>
            <p:nvGrpSpPr>
              <p:cNvPr id="33" name="Group 224">
                <a:extLst>
                  <a:ext uri="{FF2B5EF4-FFF2-40B4-BE49-F238E27FC236}">
                    <a16:creationId xmlns:a16="http://schemas.microsoft.com/office/drawing/2014/main" id="{B524A692-D963-F24D-9CD5-3E5A8855A6AA}"/>
                  </a:ext>
                </a:extLst>
              </p:cNvPr>
              <p:cNvGrpSpPr>
                <a:grpSpLocks/>
              </p:cNvGrpSpPr>
              <p:nvPr/>
            </p:nvGrpSpPr>
            <p:grpSpPr bwMode="auto">
              <a:xfrm>
                <a:off x="1369" y="3733"/>
                <a:ext cx="2086" cy="71"/>
                <a:chOff x="1208" y="1143"/>
                <a:chExt cx="1877" cy="63"/>
              </a:xfrm>
            </p:grpSpPr>
            <p:grpSp>
              <p:nvGrpSpPr>
                <p:cNvPr id="78" name="Group 225">
                  <a:extLst>
                    <a:ext uri="{FF2B5EF4-FFF2-40B4-BE49-F238E27FC236}">
                      <a16:creationId xmlns:a16="http://schemas.microsoft.com/office/drawing/2014/main" id="{7D1D9C6F-0DDA-E047-B5DA-B372B03FB059}"/>
                    </a:ext>
                  </a:extLst>
                </p:cNvPr>
                <p:cNvGrpSpPr>
                  <a:grpSpLocks/>
                </p:cNvGrpSpPr>
                <p:nvPr/>
              </p:nvGrpSpPr>
              <p:grpSpPr bwMode="auto">
                <a:xfrm>
                  <a:off x="1208" y="1143"/>
                  <a:ext cx="1877" cy="63"/>
                  <a:chOff x="1208" y="1143"/>
                  <a:chExt cx="1877" cy="63"/>
                </a:xfrm>
              </p:grpSpPr>
              <p:sp>
                <p:nvSpPr>
                  <p:cNvPr id="80" name="Oval 226">
                    <a:extLst>
                      <a:ext uri="{FF2B5EF4-FFF2-40B4-BE49-F238E27FC236}">
                        <a16:creationId xmlns:a16="http://schemas.microsoft.com/office/drawing/2014/main" id="{BD45AB34-F58D-8341-9C63-A1F52F93FA53}"/>
                      </a:ext>
                    </a:extLst>
                  </p:cNvPr>
                  <p:cNvSpPr>
                    <a:spLocks noChangeArrowheads="1"/>
                  </p:cNvSpPr>
                  <p:nvPr/>
                </p:nvSpPr>
                <p:spPr bwMode="auto">
                  <a:xfrm>
                    <a:off x="3058" y="1143"/>
                    <a:ext cx="27" cy="63"/>
                  </a:xfrm>
                  <a:prstGeom prst="ellipse">
                    <a:avLst/>
                  </a:prstGeom>
                  <a:solidFill>
                    <a:srgbClr val="0041D5"/>
                  </a:solidFill>
                  <a:ln w="12700">
                    <a:solidFill>
                      <a:srgbClr val="000000"/>
                    </a:solidFill>
                    <a:round/>
                    <a:headEnd/>
                    <a:tailEnd/>
                  </a:ln>
                </p:spPr>
                <p:txBody>
                  <a:bodyPr wrap="none" anchor="ctr">
                    <a:noAutofit/>
                  </a:bodyPr>
                  <a:lstStyle>
                    <a:lvl1pPr>
                      <a:defRPr sz="2400">
                        <a:solidFill>
                          <a:schemeClr val="tx1"/>
                        </a:solidFill>
                        <a:latin typeface="Arial" charset="0"/>
                        <a:ea typeface="ヒラギノ角ゴ Pro W3" pitchFamily="-1" charset="-128"/>
                      </a:defRPr>
                    </a:lvl1pPr>
                    <a:lvl2pPr marL="37931725" indent="-37474525">
                      <a:defRPr sz="2400">
                        <a:solidFill>
                          <a:schemeClr val="tx1"/>
                        </a:solidFill>
                        <a:latin typeface="Arial" charset="0"/>
                        <a:ea typeface="ヒラギノ角ゴ Pro W3" pitchFamily="-1" charset="-128"/>
                      </a:defRPr>
                    </a:lvl2pPr>
                    <a:lvl3pPr>
                      <a:defRPr sz="2400">
                        <a:solidFill>
                          <a:schemeClr val="tx1"/>
                        </a:solidFill>
                        <a:latin typeface="Arial" charset="0"/>
                        <a:ea typeface="ヒラギノ角ゴ Pro W3" pitchFamily="-1" charset="-128"/>
                      </a:defRPr>
                    </a:lvl3pPr>
                    <a:lvl4pPr>
                      <a:defRPr sz="2400">
                        <a:solidFill>
                          <a:schemeClr val="tx1"/>
                        </a:solidFill>
                        <a:latin typeface="Arial" charset="0"/>
                        <a:ea typeface="ヒラギノ角ゴ Pro W3" pitchFamily="-1" charset="-128"/>
                      </a:defRPr>
                    </a:lvl4pPr>
                    <a:lvl5pPr>
                      <a:defRPr sz="2400">
                        <a:solidFill>
                          <a:schemeClr val="tx1"/>
                        </a:solidFill>
                        <a:latin typeface="Arial" charset="0"/>
                        <a:ea typeface="ヒラギノ角ゴ Pro W3" pitchFamily="-1" charset="-128"/>
                      </a:defRPr>
                    </a:lvl5pPr>
                    <a:lvl6pPr marL="4572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6pPr>
                    <a:lvl7pPr marL="9144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7pPr>
                    <a:lvl8pPr marL="13716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8pPr>
                    <a:lvl9pPr marL="18288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9pPr>
                  </a:lstStyle>
                  <a:p>
                    <a:endParaRPr lang="en-US" altLang="en-US" sz="1200">
                      <a:latin typeface="+mn-lt"/>
                      <a:ea typeface="MS PGothic" panose="020B0600070205080204" pitchFamily="34" charset="-128"/>
                    </a:endParaRPr>
                  </a:p>
                </p:txBody>
              </p:sp>
              <p:sp>
                <p:nvSpPr>
                  <p:cNvPr id="81" name="Rectangle 227">
                    <a:extLst>
                      <a:ext uri="{FF2B5EF4-FFF2-40B4-BE49-F238E27FC236}">
                        <a16:creationId xmlns:a16="http://schemas.microsoft.com/office/drawing/2014/main" id="{A079B7D6-D4B4-B84B-BE85-3F4704AF73EA}"/>
                      </a:ext>
                    </a:extLst>
                  </p:cNvPr>
                  <p:cNvSpPr>
                    <a:spLocks noChangeArrowheads="1"/>
                  </p:cNvSpPr>
                  <p:nvPr/>
                </p:nvSpPr>
                <p:spPr bwMode="auto">
                  <a:xfrm>
                    <a:off x="1226" y="1143"/>
                    <a:ext cx="1846" cy="63"/>
                  </a:xfrm>
                  <a:prstGeom prst="rect">
                    <a:avLst/>
                  </a:prstGeom>
                  <a:solidFill>
                    <a:srgbClr val="0041D5"/>
                  </a:solidFill>
                  <a:ln w="12700">
                    <a:solidFill>
                      <a:srgbClr val="000000"/>
                    </a:solidFill>
                    <a:miter lim="800000"/>
                    <a:headEnd/>
                    <a:tailEnd/>
                  </a:ln>
                </p:spPr>
                <p:txBody>
                  <a:bodyPr wrap="none" anchor="ctr">
                    <a:noAutofit/>
                  </a:bodyPr>
                  <a:lstStyle>
                    <a:lvl1pPr>
                      <a:defRPr sz="2400">
                        <a:solidFill>
                          <a:schemeClr val="tx1"/>
                        </a:solidFill>
                        <a:latin typeface="Arial" charset="0"/>
                        <a:ea typeface="ヒラギノ角ゴ Pro W3" pitchFamily="-1" charset="-128"/>
                      </a:defRPr>
                    </a:lvl1pPr>
                    <a:lvl2pPr marL="37931725" indent="-37474525">
                      <a:defRPr sz="2400">
                        <a:solidFill>
                          <a:schemeClr val="tx1"/>
                        </a:solidFill>
                        <a:latin typeface="Arial" charset="0"/>
                        <a:ea typeface="ヒラギノ角ゴ Pro W3" pitchFamily="-1" charset="-128"/>
                      </a:defRPr>
                    </a:lvl2pPr>
                    <a:lvl3pPr>
                      <a:defRPr sz="2400">
                        <a:solidFill>
                          <a:schemeClr val="tx1"/>
                        </a:solidFill>
                        <a:latin typeface="Arial" charset="0"/>
                        <a:ea typeface="ヒラギノ角ゴ Pro W3" pitchFamily="-1" charset="-128"/>
                      </a:defRPr>
                    </a:lvl3pPr>
                    <a:lvl4pPr>
                      <a:defRPr sz="2400">
                        <a:solidFill>
                          <a:schemeClr val="tx1"/>
                        </a:solidFill>
                        <a:latin typeface="Arial" charset="0"/>
                        <a:ea typeface="ヒラギノ角ゴ Pro W3" pitchFamily="-1" charset="-128"/>
                      </a:defRPr>
                    </a:lvl4pPr>
                    <a:lvl5pPr>
                      <a:defRPr sz="2400">
                        <a:solidFill>
                          <a:schemeClr val="tx1"/>
                        </a:solidFill>
                        <a:latin typeface="Arial" charset="0"/>
                        <a:ea typeface="ヒラギノ角ゴ Pro W3" pitchFamily="-1" charset="-128"/>
                      </a:defRPr>
                    </a:lvl5pPr>
                    <a:lvl6pPr marL="4572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6pPr>
                    <a:lvl7pPr marL="9144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7pPr>
                    <a:lvl8pPr marL="13716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8pPr>
                    <a:lvl9pPr marL="18288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9pPr>
                  </a:lstStyle>
                  <a:p>
                    <a:endParaRPr lang="en-US" altLang="en-US" sz="1200">
                      <a:latin typeface="+mn-lt"/>
                      <a:ea typeface="MS PGothic" panose="020B0600070205080204" pitchFamily="34" charset="-128"/>
                    </a:endParaRPr>
                  </a:p>
                </p:txBody>
              </p:sp>
              <p:sp>
                <p:nvSpPr>
                  <p:cNvPr id="82" name="Oval 228">
                    <a:extLst>
                      <a:ext uri="{FF2B5EF4-FFF2-40B4-BE49-F238E27FC236}">
                        <a16:creationId xmlns:a16="http://schemas.microsoft.com/office/drawing/2014/main" id="{7D2EBDFD-8B12-1F40-AFEC-86E5CDACB00F}"/>
                      </a:ext>
                    </a:extLst>
                  </p:cNvPr>
                  <p:cNvSpPr>
                    <a:spLocks noChangeArrowheads="1"/>
                  </p:cNvSpPr>
                  <p:nvPr/>
                </p:nvSpPr>
                <p:spPr bwMode="auto">
                  <a:xfrm>
                    <a:off x="1208" y="1143"/>
                    <a:ext cx="28" cy="63"/>
                  </a:xfrm>
                  <a:prstGeom prst="ellipse">
                    <a:avLst/>
                  </a:prstGeom>
                  <a:solidFill>
                    <a:schemeClr val="accent1">
                      <a:lumMod val="75000"/>
                    </a:schemeClr>
                  </a:solidFill>
                  <a:ln w="12700">
                    <a:solidFill>
                      <a:srgbClr val="000000"/>
                    </a:solidFill>
                    <a:round/>
                    <a:headEnd/>
                    <a:tailEnd/>
                  </a:ln>
                </p:spPr>
                <p:txBody>
                  <a:bodyPr wrap="none" anchor="ctr">
                    <a:noAutofit/>
                  </a:bodyPr>
                  <a:lstStyle>
                    <a:lvl1pPr>
                      <a:defRPr sz="2400">
                        <a:solidFill>
                          <a:schemeClr val="tx1"/>
                        </a:solidFill>
                        <a:latin typeface="Arial" charset="0"/>
                        <a:ea typeface="ヒラギノ角ゴ Pro W3" pitchFamily="-1" charset="-128"/>
                      </a:defRPr>
                    </a:lvl1pPr>
                    <a:lvl2pPr marL="37931725" indent="-37474525">
                      <a:defRPr sz="2400">
                        <a:solidFill>
                          <a:schemeClr val="tx1"/>
                        </a:solidFill>
                        <a:latin typeface="Arial" charset="0"/>
                        <a:ea typeface="ヒラギノ角ゴ Pro W3" pitchFamily="-1" charset="-128"/>
                      </a:defRPr>
                    </a:lvl2pPr>
                    <a:lvl3pPr>
                      <a:defRPr sz="2400">
                        <a:solidFill>
                          <a:schemeClr val="tx1"/>
                        </a:solidFill>
                        <a:latin typeface="Arial" charset="0"/>
                        <a:ea typeface="ヒラギノ角ゴ Pro W3" pitchFamily="-1" charset="-128"/>
                      </a:defRPr>
                    </a:lvl3pPr>
                    <a:lvl4pPr>
                      <a:defRPr sz="2400">
                        <a:solidFill>
                          <a:schemeClr val="tx1"/>
                        </a:solidFill>
                        <a:latin typeface="Arial" charset="0"/>
                        <a:ea typeface="ヒラギノ角ゴ Pro W3" pitchFamily="-1" charset="-128"/>
                      </a:defRPr>
                    </a:lvl4pPr>
                    <a:lvl5pPr>
                      <a:defRPr sz="2400">
                        <a:solidFill>
                          <a:schemeClr val="tx1"/>
                        </a:solidFill>
                        <a:latin typeface="Arial" charset="0"/>
                        <a:ea typeface="ヒラギノ角ゴ Pro W3" pitchFamily="-1" charset="-128"/>
                      </a:defRPr>
                    </a:lvl5pPr>
                    <a:lvl6pPr marL="4572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6pPr>
                    <a:lvl7pPr marL="9144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7pPr>
                    <a:lvl8pPr marL="13716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8pPr>
                    <a:lvl9pPr marL="18288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9pPr>
                  </a:lstStyle>
                  <a:p>
                    <a:endParaRPr lang="en-US" altLang="en-US" sz="1200">
                      <a:latin typeface="+mn-lt"/>
                      <a:ea typeface="MS PGothic" panose="020B0600070205080204" pitchFamily="34" charset="-128"/>
                    </a:endParaRPr>
                  </a:p>
                </p:txBody>
              </p:sp>
            </p:grpSp>
            <p:sp>
              <p:nvSpPr>
                <p:cNvPr id="79" name="Oval 229">
                  <a:extLst>
                    <a:ext uri="{FF2B5EF4-FFF2-40B4-BE49-F238E27FC236}">
                      <a16:creationId xmlns:a16="http://schemas.microsoft.com/office/drawing/2014/main" id="{5DB036F5-6C80-3F4A-9298-2DA9E5782CB2}"/>
                    </a:ext>
                  </a:extLst>
                </p:cNvPr>
                <p:cNvSpPr>
                  <a:spLocks noChangeArrowheads="1"/>
                </p:cNvSpPr>
                <p:nvPr/>
              </p:nvSpPr>
              <p:spPr bwMode="auto">
                <a:xfrm>
                  <a:off x="3064" y="1153"/>
                  <a:ext cx="16" cy="43"/>
                </a:xfrm>
                <a:prstGeom prst="ellipse">
                  <a:avLst/>
                </a:prstGeom>
                <a:solidFill>
                  <a:srgbClr val="0041D5"/>
                </a:solidFill>
                <a:ln w="12700">
                  <a:solidFill>
                    <a:srgbClr val="000000"/>
                  </a:solidFill>
                  <a:round/>
                  <a:headEnd/>
                  <a:tailEnd/>
                </a:ln>
              </p:spPr>
              <p:txBody>
                <a:bodyPr wrap="none" anchor="ctr">
                  <a:noAutofit/>
                </a:bodyPr>
                <a:lstStyle>
                  <a:lvl1pPr>
                    <a:defRPr sz="2400">
                      <a:solidFill>
                        <a:schemeClr val="tx1"/>
                      </a:solidFill>
                      <a:latin typeface="Arial" charset="0"/>
                      <a:ea typeface="ヒラギノ角ゴ Pro W3" pitchFamily="-1" charset="-128"/>
                    </a:defRPr>
                  </a:lvl1pPr>
                  <a:lvl2pPr marL="37931725" indent="-37474525">
                    <a:defRPr sz="2400">
                      <a:solidFill>
                        <a:schemeClr val="tx1"/>
                      </a:solidFill>
                      <a:latin typeface="Arial" charset="0"/>
                      <a:ea typeface="ヒラギノ角ゴ Pro W3" pitchFamily="-1" charset="-128"/>
                    </a:defRPr>
                  </a:lvl2pPr>
                  <a:lvl3pPr>
                    <a:defRPr sz="2400">
                      <a:solidFill>
                        <a:schemeClr val="tx1"/>
                      </a:solidFill>
                      <a:latin typeface="Arial" charset="0"/>
                      <a:ea typeface="ヒラギノ角ゴ Pro W3" pitchFamily="-1" charset="-128"/>
                    </a:defRPr>
                  </a:lvl3pPr>
                  <a:lvl4pPr>
                    <a:defRPr sz="2400">
                      <a:solidFill>
                        <a:schemeClr val="tx1"/>
                      </a:solidFill>
                      <a:latin typeface="Arial" charset="0"/>
                      <a:ea typeface="ヒラギノ角ゴ Pro W3" pitchFamily="-1" charset="-128"/>
                    </a:defRPr>
                  </a:lvl4pPr>
                  <a:lvl5pPr>
                    <a:defRPr sz="2400">
                      <a:solidFill>
                        <a:schemeClr val="tx1"/>
                      </a:solidFill>
                      <a:latin typeface="Arial" charset="0"/>
                      <a:ea typeface="ヒラギノ角ゴ Pro W3" pitchFamily="-1" charset="-128"/>
                    </a:defRPr>
                  </a:lvl5pPr>
                  <a:lvl6pPr marL="4572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6pPr>
                  <a:lvl7pPr marL="9144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7pPr>
                  <a:lvl8pPr marL="13716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8pPr>
                  <a:lvl9pPr marL="18288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9pPr>
                </a:lstStyle>
                <a:p>
                  <a:endParaRPr lang="en-US" altLang="en-US" sz="1200">
                    <a:latin typeface="+mn-lt"/>
                    <a:ea typeface="MS PGothic" panose="020B0600070205080204" pitchFamily="34" charset="-128"/>
                  </a:endParaRPr>
                </a:p>
              </p:txBody>
            </p:sp>
          </p:grpSp>
          <p:grpSp>
            <p:nvGrpSpPr>
              <p:cNvPr id="34" name="Group 230">
                <a:extLst>
                  <a:ext uri="{FF2B5EF4-FFF2-40B4-BE49-F238E27FC236}">
                    <a16:creationId xmlns:a16="http://schemas.microsoft.com/office/drawing/2014/main" id="{84F524E1-BEE5-CA45-8667-298DC5297D12}"/>
                  </a:ext>
                </a:extLst>
              </p:cNvPr>
              <p:cNvGrpSpPr>
                <a:grpSpLocks/>
              </p:cNvGrpSpPr>
              <p:nvPr/>
            </p:nvGrpSpPr>
            <p:grpSpPr bwMode="auto">
              <a:xfrm>
                <a:off x="1413" y="3783"/>
                <a:ext cx="2145" cy="69"/>
                <a:chOff x="1220" y="1187"/>
                <a:chExt cx="1877" cy="62"/>
              </a:xfrm>
            </p:grpSpPr>
            <p:grpSp>
              <p:nvGrpSpPr>
                <p:cNvPr id="73" name="Group 231">
                  <a:extLst>
                    <a:ext uri="{FF2B5EF4-FFF2-40B4-BE49-F238E27FC236}">
                      <a16:creationId xmlns:a16="http://schemas.microsoft.com/office/drawing/2014/main" id="{2FE84078-6B9B-9B49-9984-61F5FB50091F}"/>
                    </a:ext>
                  </a:extLst>
                </p:cNvPr>
                <p:cNvGrpSpPr>
                  <a:grpSpLocks/>
                </p:cNvGrpSpPr>
                <p:nvPr/>
              </p:nvGrpSpPr>
              <p:grpSpPr bwMode="auto">
                <a:xfrm>
                  <a:off x="1220" y="1187"/>
                  <a:ext cx="1877" cy="62"/>
                  <a:chOff x="1220" y="1187"/>
                  <a:chExt cx="1877" cy="62"/>
                </a:xfrm>
              </p:grpSpPr>
              <p:sp>
                <p:nvSpPr>
                  <p:cNvPr id="75" name="Oval 232">
                    <a:extLst>
                      <a:ext uri="{FF2B5EF4-FFF2-40B4-BE49-F238E27FC236}">
                        <a16:creationId xmlns:a16="http://schemas.microsoft.com/office/drawing/2014/main" id="{2C259E3A-B99D-FB47-B16D-6BDA64CF7397}"/>
                      </a:ext>
                    </a:extLst>
                  </p:cNvPr>
                  <p:cNvSpPr>
                    <a:spLocks noChangeArrowheads="1"/>
                  </p:cNvSpPr>
                  <p:nvPr/>
                </p:nvSpPr>
                <p:spPr bwMode="auto">
                  <a:xfrm>
                    <a:off x="3069" y="1187"/>
                    <a:ext cx="28" cy="62"/>
                  </a:xfrm>
                  <a:prstGeom prst="ellipse">
                    <a:avLst/>
                  </a:prstGeom>
                  <a:solidFill>
                    <a:srgbClr val="00D564"/>
                  </a:solidFill>
                  <a:ln w="12700">
                    <a:solidFill>
                      <a:srgbClr val="000000"/>
                    </a:solidFill>
                    <a:round/>
                    <a:headEnd/>
                    <a:tailEnd/>
                  </a:ln>
                </p:spPr>
                <p:txBody>
                  <a:bodyPr wrap="none" anchor="ctr">
                    <a:noAutofit/>
                  </a:bodyPr>
                  <a:lstStyle>
                    <a:lvl1pPr>
                      <a:defRPr sz="2400">
                        <a:solidFill>
                          <a:schemeClr val="tx1"/>
                        </a:solidFill>
                        <a:latin typeface="Arial" charset="0"/>
                        <a:ea typeface="ヒラギノ角ゴ Pro W3" pitchFamily="-1" charset="-128"/>
                      </a:defRPr>
                    </a:lvl1pPr>
                    <a:lvl2pPr marL="37931725" indent="-37474525">
                      <a:defRPr sz="2400">
                        <a:solidFill>
                          <a:schemeClr val="tx1"/>
                        </a:solidFill>
                        <a:latin typeface="Arial" charset="0"/>
                        <a:ea typeface="ヒラギノ角ゴ Pro W3" pitchFamily="-1" charset="-128"/>
                      </a:defRPr>
                    </a:lvl2pPr>
                    <a:lvl3pPr>
                      <a:defRPr sz="2400">
                        <a:solidFill>
                          <a:schemeClr val="tx1"/>
                        </a:solidFill>
                        <a:latin typeface="Arial" charset="0"/>
                        <a:ea typeface="ヒラギノ角ゴ Pro W3" pitchFamily="-1" charset="-128"/>
                      </a:defRPr>
                    </a:lvl3pPr>
                    <a:lvl4pPr>
                      <a:defRPr sz="2400">
                        <a:solidFill>
                          <a:schemeClr val="tx1"/>
                        </a:solidFill>
                        <a:latin typeface="Arial" charset="0"/>
                        <a:ea typeface="ヒラギノ角ゴ Pro W3" pitchFamily="-1" charset="-128"/>
                      </a:defRPr>
                    </a:lvl4pPr>
                    <a:lvl5pPr>
                      <a:defRPr sz="2400">
                        <a:solidFill>
                          <a:schemeClr val="tx1"/>
                        </a:solidFill>
                        <a:latin typeface="Arial" charset="0"/>
                        <a:ea typeface="ヒラギノ角ゴ Pro W3" pitchFamily="-1" charset="-128"/>
                      </a:defRPr>
                    </a:lvl5pPr>
                    <a:lvl6pPr marL="4572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6pPr>
                    <a:lvl7pPr marL="9144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7pPr>
                    <a:lvl8pPr marL="13716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8pPr>
                    <a:lvl9pPr marL="18288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9pPr>
                  </a:lstStyle>
                  <a:p>
                    <a:endParaRPr lang="en-US" altLang="en-US" sz="1200">
                      <a:latin typeface="+mn-lt"/>
                      <a:ea typeface="MS PGothic" panose="020B0600070205080204" pitchFamily="34" charset="-128"/>
                    </a:endParaRPr>
                  </a:p>
                </p:txBody>
              </p:sp>
              <p:sp>
                <p:nvSpPr>
                  <p:cNvPr id="76" name="Rectangle 233">
                    <a:extLst>
                      <a:ext uri="{FF2B5EF4-FFF2-40B4-BE49-F238E27FC236}">
                        <a16:creationId xmlns:a16="http://schemas.microsoft.com/office/drawing/2014/main" id="{275F2441-6127-DD46-A615-B15AA3E92437}"/>
                      </a:ext>
                    </a:extLst>
                  </p:cNvPr>
                  <p:cNvSpPr>
                    <a:spLocks noChangeArrowheads="1"/>
                  </p:cNvSpPr>
                  <p:nvPr/>
                </p:nvSpPr>
                <p:spPr bwMode="auto">
                  <a:xfrm>
                    <a:off x="1237" y="1187"/>
                    <a:ext cx="1846" cy="62"/>
                  </a:xfrm>
                  <a:prstGeom prst="rect">
                    <a:avLst/>
                  </a:prstGeom>
                  <a:solidFill>
                    <a:srgbClr val="00D564"/>
                  </a:solidFill>
                  <a:ln w="12700">
                    <a:solidFill>
                      <a:srgbClr val="000000"/>
                    </a:solidFill>
                    <a:miter lim="800000"/>
                    <a:headEnd/>
                    <a:tailEnd/>
                  </a:ln>
                </p:spPr>
                <p:txBody>
                  <a:bodyPr wrap="none" anchor="ctr">
                    <a:noAutofit/>
                  </a:bodyPr>
                  <a:lstStyle>
                    <a:lvl1pPr>
                      <a:defRPr sz="2400">
                        <a:solidFill>
                          <a:schemeClr val="tx1"/>
                        </a:solidFill>
                        <a:latin typeface="Arial" charset="0"/>
                        <a:ea typeface="ヒラギノ角ゴ Pro W3" pitchFamily="-1" charset="-128"/>
                      </a:defRPr>
                    </a:lvl1pPr>
                    <a:lvl2pPr marL="37931725" indent="-37474525">
                      <a:defRPr sz="2400">
                        <a:solidFill>
                          <a:schemeClr val="tx1"/>
                        </a:solidFill>
                        <a:latin typeface="Arial" charset="0"/>
                        <a:ea typeface="ヒラギノ角ゴ Pro W3" pitchFamily="-1" charset="-128"/>
                      </a:defRPr>
                    </a:lvl2pPr>
                    <a:lvl3pPr>
                      <a:defRPr sz="2400">
                        <a:solidFill>
                          <a:schemeClr val="tx1"/>
                        </a:solidFill>
                        <a:latin typeface="Arial" charset="0"/>
                        <a:ea typeface="ヒラギノ角ゴ Pro W3" pitchFamily="-1" charset="-128"/>
                      </a:defRPr>
                    </a:lvl3pPr>
                    <a:lvl4pPr>
                      <a:defRPr sz="2400">
                        <a:solidFill>
                          <a:schemeClr val="tx1"/>
                        </a:solidFill>
                        <a:latin typeface="Arial" charset="0"/>
                        <a:ea typeface="ヒラギノ角ゴ Pro W3" pitchFamily="-1" charset="-128"/>
                      </a:defRPr>
                    </a:lvl4pPr>
                    <a:lvl5pPr>
                      <a:defRPr sz="2400">
                        <a:solidFill>
                          <a:schemeClr val="tx1"/>
                        </a:solidFill>
                        <a:latin typeface="Arial" charset="0"/>
                        <a:ea typeface="ヒラギノ角ゴ Pro W3" pitchFamily="-1" charset="-128"/>
                      </a:defRPr>
                    </a:lvl5pPr>
                    <a:lvl6pPr marL="4572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6pPr>
                    <a:lvl7pPr marL="9144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7pPr>
                    <a:lvl8pPr marL="13716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8pPr>
                    <a:lvl9pPr marL="18288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9pPr>
                  </a:lstStyle>
                  <a:p>
                    <a:endParaRPr lang="en-US" altLang="en-US" sz="1200">
                      <a:latin typeface="+mn-lt"/>
                      <a:ea typeface="MS PGothic" panose="020B0600070205080204" pitchFamily="34" charset="-128"/>
                    </a:endParaRPr>
                  </a:p>
                </p:txBody>
              </p:sp>
              <p:sp>
                <p:nvSpPr>
                  <p:cNvPr id="77" name="Oval 234">
                    <a:extLst>
                      <a:ext uri="{FF2B5EF4-FFF2-40B4-BE49-F238E27FC236}">
                        <a16:creationId xmlns:a16="http://schemas.microsoft.com/office/drawing/2014/main" id="{5BB14D67-7451-0747-92D5-E155149D279A}"/>
                      </a:ext>
                    </a:extLst>
                  </p:cNvPr>
                  <p:cNvSpPr>
                    <a:spLocks noChangeArrowheads="1"/>
                  </p:cNvSpPr>
                  <p:nvPr/>
                </p:nvSpPr>
                <p:spPr bwMode="auto">
                  <a:xfrm>
                    <a:off x="1220" y="1187"/>
                    <a:ext cx="26" cy="62"/>
                  </a:xfrm>
                  <a:prstGeom prst="ellipse">
                    <a:avLst/>
                  </a:prstGeom>
                  <a:solidFill>
                    <a:srgbClr val="00D564"/>
                  </a:solidFill>
                  <a:ln w="12700">
                    <a:solidFill>
                      <a:srgbClr val="000000"/>
                    </a:solidFill>
                    <a:round/>
                    <a:headEnd/>
                    <a:tailEnd/>
                  </a:ln>
                </p:spPr>
                <p:txBody>
                  <a:bodyPr wrap="none" anchor="ctr">
                    <a:noAutofit/>
                  </a:bodyPr>
                  <a:lstStyle>
                    <a:lvl1pPr>
                      <a:defRPr sz="2400">
                        <a:solidFill>
                          <a:schemeClr val="tx1"/>
                        </a:solidFill>
                        <a:latin typeface="Arial" charset="0"/>
                        <a:ea typeface="ヒラギノ角ゴ Pro W3" pitchFamily="-1" charset="-128"/>
                      </a:defRPr>
                    </a:lvl1pPr>
                    <a:lvl2pPr marL="37931725" indent="-37474525">
                      <a:defRPr sz="2400">
                        <a:solidFill>
                          <a:schemeClr val="tx1"/>
                        </a:solidFill>
                        <a:latin typeface="Arial" charset="0"/>
                        <a:ea typeface="ヒラギノ角ゴ Pro W3" pitchFamily="-1" charset="-128"/>
                      </a:defRPr>
                    </a:lvl2pPr>
                    <a:lvl3pPr>
                      <a:defRPr sz="2400">
                        <a:solidFill>
                          <a:schemeClr val="tx1"/>
                        </a:solidFill>
                        <a:latin typeface="Arial" charset="0"/>
                        <a:ea typeface="ヒラギノ角ゴ Pro W3" pitchFamily="-1" charset="-128"/>
                      </a:defRPr>
                    </a:lvl3pPr>
                    <a:lvl4pPr>
                      <a:defRPr sz="2400">
                        <a:solidFill>
                          <a:schemeClr val="tx1"/>
                        </a:solidFill>
                        <a:latin typeface="Arial" charset="0"/>
                        <a:ea typeface="ヒラギノ角ゴ Pro W3" pitchFamily="-1" charset="-128"/>
                      </a:defRPr>
                    </a:lvl4pPr>
                    <a:lvl5pPr>
                      <a:defRPr sz="2400">
                        <a:solidFill>
                          <a:schemeClr val="tx1"/>
                        </a:solidFill>
                        <a:latin typeface="Arial" charset="0"/>
                        <a:ea typeface="ヒラギノ角ゴ Pro W3" pitchFamily="-1" charset="-128"/>
                      </a:defRPr>
                    </a:lvl5pPr>
                    <a:lvl6pPr marL="4572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6pPr>
                    <a:lvl7pPr marL="9144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7pPr>
                    <a:lvl8pPr marL="13716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8pPr>
                    <a:lvl9pPr marL="18288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9pPr>
                  </a:lstStyle>
                  <a:p>
                    <a:endParaRPr lang="en-US" altLang="en-US" sz="1200">
                      <a:latin typeface="+mn-lt"/>
                      <a:ea typeface="MS PGothic" panose="020B0600070205080204" pitchFamily="34" charset="-128"/>
                    </a:endParaRPr>
                  </a:p>
                </p:txBody>
              </p:sp>
            </p:grpSp>
            <p:sp>
              <p:nvSpPr>
                <p:cNvPr id="74" name="Oval 235">
                  <a:extLst>
                    <a:ext uri="{FF2B5EF4-FFF2-40B4-BE49-F238E27FC236}">
                      <a16:creationId xmlns:a16="http://schemas.microsoft.com/office/drawing/2014/main" id="{D271A915-F3A7-8B40-A19F-F84E53251780}"/>
                    </a:ext>
                  </a:extLst>
                </p:cNvPr>
                <p:cNvSpPr>
                  <a:spLocks noChangeArrowheads="1"/>
                </p:cNvSpPr>
                <p:nvPr/>
              </p:nvSpPr>
              <p:spPr bwMode="auto">
                <a:xfrm>
                  <a:off x="3075" y="1197"/>
                  <a:ext cx="17" cy="42"/>
                </a:xfrm>
                <a:prstGeom prst="ellipse">
                  <a:avLst/>
                </a:prstGeom>
                <a:solidFill>
                  <a:srgbClr val="00D564"/>
                </a:solidFill>
                <a:ln w="12700">
                  <a:solidFill>
                    <a:srgbClr val="000000"/>
                  </a:solidFill>
                  <a:round/>
                  <a:headEnd/>
                  <a:tailEnd/>
                </a:ln>
              </p:spPr>
              <p:txBody>
                <a:bodyPr wrap="none" anchor="ctr">
                  <a:noAutofit/>
                </a:bodyPr>
                <a:lstStyle>
                  <a:lvl1pPr>
                    <a:defRPr sz="2400">
                      <a:solidFill>
                        <a:schemeClr val="tx1"/>
                      </a:solidFill>
                      <a:latin typeface="Arial" charset="0"/>
                      <a:ea typeface="ヒラギノ角ゴ Pro W3" pitchFamily="-1" charset="-128"/>
                    </a:defRPr>
                  </a:lvl1pPr>
                  <a:lvl2pPr marL="37931725" indent="-37474525">
                    <a:defRPr sz="2400">
                      <a:solidFill>
                        <a:schemeClr val="tx1"/>
                      </a:solidFill>
                      <a:latin typeface="Arial" charset="0"/>
                      <a:ea typeface="ヒラギノ角ゴ Pro W3" pitchFamily="-1" charset="-128"/>
                    </a:defRPr>
                  </a:lvl2pPr>
                  <a:lvl3pPr>
                    <a:defRPr sz="2400">
                      <a:solidFill>
                        <a:schemeClr val="tx1"/>
                      </a:solidFill>
                      <a:latin typeface="Arial" charset="0"/>
                      <a:ea typeface="ヒラギノ角ゴ Pro W3" pitchFamily="-1" charset="-128"/>
                    </a:defRPr>
                  </a:lvl3pPr>
                  <a:lvl4pPr>
                    <a:defRPr sz="2400">
                      <a:solidFill>
                        <a:schemeClr val="tx1"/>
                      </a:solidFill>
                      <a:latin typeface="Arial" charset="0"/>
                      <a:ea typeface="ヒラギノ角ゴ Pro W3" pitchFamily="-1" charset="-128"/>
                    </a:defRPr>
                  </a:lvl4pPr>
                  <a:lvl5pPr>
                    <a:defRPr sz="2400">
                      <a:solidFill>
                        <a:schemeClr val="tx1"/>
                      </a:solidFill>
                      <a:latin typeface="Arial" charset="0"/>
                      <a:ea typeface="ヒラギノ角ゴ Pro W3" pitchFamily="-1" charset="-128"/>
                    </a:defRPr>
                  </a:lvl5pPr>
                  <a:lvl6pPr marL="4572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6pPr>
                  <a:lvl7pPr marL="9144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7pPr>
                  <a:lvl8pPr marL="13716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8pPr>
                  <a:lvl9pPr marL="18288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9pPr>
                </a:lstStyle>
                <a:p>
                  <a:endParaRPr lang="en-US" altLang="en-US" sz="1200">
                    <a:latin typeface="+mn-lt"/>
                    <a:ea typeface="MS PGothic" panose="020B0600070205080204" pitchFamily="34" charset="-128"/>
                  </a:endParaRPr>
                </a:p>
              </p:txBody>
            </p:sp>
          </p:grpSp>
          <p:grpSp>
            <p:nvGrpSpPr>
              <p:cNvPr id="35" name="Group 236">
                <a:extLst>
                  <a:ext uri="{FF2B5EF4-FFF2-40B4-BE49-F238E27FC236}">
                    <a16:creationId xmlns:a16="http://schemas.microsoft.com/office/drawing/2014/main" id="{EAB474A5-CC77-EE49-9BDA-06B7A94C3C8E}"/>
                  </a:ext>
                </a:extLst>
              </p:cNvPr>
              <p:cNvGrpSpPr>
                <a:grpSpLocks/>
              </p:cNvGrpSpPr>
              <p:nvPr/>
            </p:nvGrpSpPr>
            <p:grpSpPr bwMode="auto">
              <a:xfrm>
                <a:off x="1407" y="3813"/>
                <a:ext cx="2089" cy="69"/>
                <a:chOff x="1242" y="1214"/>
                <a:chExt cx="1880" cy="61"/>
              </a:xfrm>
            </p:grpSpPr>
            <p:grpSp>
              <p:nvGrpSpPr>
                <p:cNvPr id="68" name="Group 237">
                  <a:extLst>
                    <a:ext uri="{FF2B5EF4-FFF2-40B4-BE49-F238E27FC236}">
                      <a16:creationId xmlns:a16="http://schemas.microsoft.com/office/drawing/2014/main" id="{7EF5B67E-E668-1B4F-848B-855211F154A3}"/>
                    </a:ext>
                  </a:extLst>
                </p:cNvPr>
                <p:cNvGrpSpPr>
                  <a:grpSpLocks/>
                </p:cNvGrpSpPr>
                <p:nvPr/>
              </p:nvGrpSpPr>
              <p:grpSpPr bwMode="auto">
                <a:xfrm>
                  <a:off x="1242" y="1214"/>
                  <a:ext cx="1880" cy="61"/>
                  <a:chOff x="1242" y="1214"/>
                  <a:chExt cx="1880" cy="61"/>
                </a:xfrm>
              </p:grpSpPr>
              <p:sp>
                <p:nvSpPr>
                  <p:cNvPr id="70" name="Oval 238">
                    <a:extLst>
                      <a:ext uri="{FF2B5EF4-FFF2-40B4-BE49-F238E27FC236}">
                        <a16:creationId xmlns:a16="http://schemas.microsoft.com/office/drawing/2014/main" id="{E035B610-81A9-0C40-924E-CB96E9689B5B}"/>
                      </a:ext>
                    </a:extLst>
                  </p:cNvPr>
                  <p:cNvSpPr>
                    <a:spLocks noChangeArrowheads="1"/>
                  </p:cNvSpPr>
                  <p:nvPr/>
                </p:nvSpPr>
                <p:spPr bwMode="auto">
                  <a:xfrm>
                    <a:off x="3095" y="1214"/>
                    <a:ext cx="27" cy="61"/>
                  </a:xfrm>
                  <a:prstGeom prst="ellipse">
                    <a:avLst/>
                  </a:prstGeom>
                  <a:solidFill>
                    <a:srgbClr val="FFD255"/>
                  </a:solidFill>
                  <a:ln w="12700">
                    <a:solidFill>
                      <a:srgbClr val="000000"/>
                    </a:solidFill>
                    <a:round/>
                    <a:headEnd/>
                    <a:tailEnd/>
                  </a:ln>
                </p:spPr>
                <p:txBody>
                  <a:bodyPr wrap="none" anchor="ctr">
                    <a:noAutofit/>
                  </a:bodyPr>
                  <a:lstStyle>
                    <a:lvl1pPr>
                      <a:defRPr sz="2400">
                        <a:solidFill>
                          <a:schemeClr val="tx1"/>
                        </a:solidFill>
                        <a:latin typeface="Arial" charset="0"/>
                        <a:ea typeface="ヒラギノ角ゴ Pro W3" pitchFamily="-1" charset="-128"/>
                      </a:defRPr>
                    </a:lvl1pPr>
                    <a:lvl2pPr marL="37931725" indent="-37474525">
                      <a:defRPr sz="2400">
                        <a:solidFill>
                          <a:schemeClr val="tx1"/>
                        </a:solidFill>
                        <a:latin typeface="Arial" charset="0"/>
                        <a:ea typeface="ヒラギノ角ゴ Pro W3" pitchFamily="-1" charset="-128"/>
                      </a:defRPr>
                    </a:lvl2pPr>
                    <a:lvl3pPr>
                      <a:defRPr sz="2400">
                        <a:solidFill>
                          <a:schemeClr val="tx1"/>
                        </a:solidFill>
                        <a:latin typeface="Arial" charset="0"/>
                        <a:ea typeface="ヒラギノ角ゴ Pro W3" pitchFamily="-1" charset="-128"/>
                      </a:defRPr>
                    </a:lvl3pPr>
                    <a:lvl4pPr>
                      <a:defRPr sz="2400">
                        <a:solidFill>
                          <a:schemeClr val="tx1"/>
                        </a:solidFill>
                        <a:latin typeface="Arial" charset="0"/>
                        <a:ea typeface="ヒラギノ角ゴ Pro W3" pitchFamily="-1" charset="-128"/>
                      </a:defRPr>
                    </a:lvl4pPr>
                    <a:lvl5pPr>
                      <a:defRPr sz="2400">
                        <a:solidFill>
                          <a:schemeClr val="tx1"/>
                        </a:solidFill>
                        <a:latin typeface="Arial" charset="0"/>
                        <a:ea typeface="ヒラギノ角ゴ Pro W3" pitchFamily="-1" charset="-128"/>
                      </a:defRPr>
                    </a:lvl5pPr>
                    <a:lvl6pPr marL="4572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6pPr>
                    <a:lvl7pPr marL="9144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7pPr>
                    <a:lvl8pPr marL="13716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8pPr>
                    <a:lvl9pPr marL="18288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9pPr>
                  </a:lstStyle>
                  <a:p>
                    <a:endParaRPr lang="en-US" altLang="en-US" sz="1200">
                      <a:latin typeface="+mn-lt"/>
                      <a:ea typeface="MS PGothic" panose="020B0600070205080204" pitchFamily="34" charset="-128"/>
                    </a:endParaRPr>
                  </a:p>
                </p:txBody>
              </p:sp>
              <p:sp>
                <p:nvSpPr>
                  <p:cNvPr id="71" name="Rectangle 239">
                    <a:extLst>
                      <a:ext uri="{FF2B5EF4-FFF2-40B4-BE49-F238E27FC236}">
                        <a16:creationId xmlns:a16="http://schemas.microsoft.com/office/drawing/2014/main" id="{C02371E7-82D7-ED43-927E-44F550F8DCB2}"/>
                      </a:ext>
                    </a:extLst>
                  </p:cNvPr>
                  <p:cNvSpPr>
                    <a:spLocks noChangeArrowheads="1"/>
                  </p:cNvSpPr>
                  <p:nvPr/>
                </p:nvSpPr>
                <p:spPr bwMode="auto">
                  <a:xfrm>
                    <a:off x="1263" y="1214"/>
                    <a:ext cx="1846" cy="61"/>
                  </a:xfrm>
                  <a:prstGeom prst="rect">
                    <a:avLst/>
                  </a:prstGeom>
                  <a:solidFill>
                    <a:schemeClr val="accent5"/>
                  </a:solidFill>
                  <a:ln w="12700">
                    <a:solidFill>
                      <a:srgbClr val="000000"/>
                    </a:solidFill>
                    <a:miter lim="800000"/>
                    <a:headEnd/>
                    <a:tailEnd/>
                  </a:ln>
                </p:spPr>
                <p:txBody>
                  <a:bodyPr wrap="none" anchor="ctr">
                    <a:noAutofit/>
                  </a:bodyPr>
                  <a:lstStyle>
                    <a:lvl1pPr>
                      <a:defRPr sz="2400">
                        <a:solidFill>
                          <a:schemeClr val="tx1"/>
                        </a:solidFill>
                        <a:latin typeface="Arial" charset="0"/>
                        <a:ea typeface="ヒラギノ角ゴ Pro W3" pitchFamily="-1" charset="-128"/>
                      </a:defRPr>
                    </a:lvl1pPr>
                    <a:lvl2pPr marL="37931725" indent="-37474525">
                      <a:defRPr sz="2400">
                        <a:solidFill>
                          <a:schemeClr val="tx1"/>
                        </a:solidFill>
                        <a:latin typeface="Arial" charset="0"/>
                        <a:ea typeface="ヒラギノ角ゴ Pro W3" pitchFamily="-1" charset="-128"/>
                      </a:defRPr>
                    </a:lvl2pPr>
                    <a:lvl3pPr>
                      <a:defRPr sz="2400">
                        <a:solidFill>
                          <a:schemeClr val="tx1"/>
                        </a:solidFill>
                        <a:latin typeface="Arial" charset="0"/>
                        <a:ea typeface="ヒラギノ角ゴ Pro W3" pitchFamily="-1" charset="-128"/>
                      </a:defRPr>
                    </a:lvl3pPr>
                    <a:lvl4pPr>
                      <a:defRPr sz="2400">
                        <a:solidFill>
                          <a:schemeClr val="tx1"/>
                        </a:solidFill>
                        <a:latin typeface="Arial" charset="0"/>
                        <a:ea typeface="ヒラギノ角ゴ Pro W3" pitchFamily="-1" charset="-128"/>
                      </a:defRPr>
                    </a:lvl4pPr>
                    <a:lvl5pPr>
                      <a:defRPr sz="2400">
                        <a:solidFill>
                          <a:schemeClr val="tx1"/>
                        </a:solidFill>
                        <a:latin typeface="Arial" charset="0"/>
                        <a:ea typeface="ヒラギノ角ゴ Pro W3" pitchFamily="-1" charset="-128"/>
                      </a:defRPr>
                    </a:lvl5pPr>
                    <a:lvl6pPr marL="4572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6pPr>
                    <a:lvl7pPr marL="9144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7pPr>
                    <a:lvl8pPr marL="13716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8pPr>
                    <a:lvl9pPr marL="18288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9pPr>
                  </a:lstStyle>
                  <a:p>
                    <a:endParaRPr lang="en-US" altLang="en-US" sz="1200">
                      <a:latin typeface="+mn-lt"/>
                      <a:ea typeface="MS PGothic" panose="020B0600070205080204" pitchFamily="34" charset="-128"/>
                    </a:endParaRPr>
                  </a:p>
                </p:txBody>
              </p:sp>
              <p:sp>
                <p:nvSpPr>
                  <p:cNvPr id="72" name="Oval 240">
                    <a:extLst>
                      <a:ext uri="{FF2B5EF4-FFF2-40B4-BE49-F238E27FC236}">
                        <a16:creationId xmlns:a16="http://schemas.microsoft.com/office/drawing/2014/main" id="{0ED2946B-C010-9C43-B62E-CEAC6F5B5381}"/>
                      </a:ext>
                    </a:extLst>
                  </p:cNvPr>
                  <p:cNvSpPr>
                    <a:spLocks noChangeArrowheads="1"/>
                  </p:cNvSpPr>
                  <p:nvPr/>
                </p:nvSpPr>
                <p:spPr bwMode="auto">
                  <a:xfrm>
                    <a:off x="1242" y="1214"/>
                    <a:ext cx="26" cy="61"/>
                  </a:xfrm>
                  <a:prstGeom prst="ellipse">
                    <a:avLst/>
                  </a:prstGeom>
                  <a:solidFill>
                    <a:srgbClr val="D39B00"/>
                  </a:solidFill>
                  <a:ln w="12700">
                    <a:solidFill>
                      <a:srgbClr val="000000"/>
                    </a:solidFill>
                    <a:round/>
                    <a:headEnd/>
                    <a:tailEnd/>
                  </a:ln>
                </p:spPr>
                <p:txBody>
                  <a:bodyPr wrap="none" anchor="ctr">
                    <a:noAutofit/>
                  </a:bodyPr>
                  <a:lstStyle>
                    <a:lvl1pPr>
                      <a:defRPr sz="2400">
                        <a:solidFill>
                          <a:schemeClr val="tx1"/>
                        </a:solidFill>
                        <a:latin typeface="Arial" charset="0"/>
                        <a:ea typeface="ヒラギノ角ゴ Pro W3" pitchFamily="-1" charset="-128"/>
                      </a:defRPr>
                    </a:lvl1pPr>
                    <a:lvl2pPr marL="37931725" indent="-37474525">
                      <a:defRPr sz="2400">
                        <a:solidFill>
                          <a:schemeClr val="tx1"/>
                        </a:solidFill>
                        <a:latin typeface="Arial" charset="0"/>
                        <a:ea typeface="ヒラギノ角ゴ Pro W3" pitchFamily="-1" charset="-128"/>
                      </a:defRPr>
                    </a:lvl2pPr>
                    <a:lvl3pPr>
                      <a:defRPr sz="2400">
                        <a:solidFill>
                          <a:schemeClr val="tx1"/>
                        </a:solidFill>
                        <a:latin typeface="Arial" charset="0"/>
                        <a:ea typeface="ヒラギノ角ゴ Pro W3" pitchFamily="-1" charset="-128"/>
                      </a:defRPr>
                    </a:lvl3pPr>
                    <a:lvl4pPr>
                      <a:defRPr sz="2400">
                        <a:solidFill>
                          <a:schemeClr val="tx1"/>
                        </a:solidFill>
                        <a:latin typeface="Arial" charset="0"/>
                        <a:ea typeface="ヒラギノ角ゴ Pro W3" pitchFamily="-1" charset="-128"/>
                      </a:defRPr>
                    </a:lvl4pPr>
                    <a:lvl5pPr>
                      <a:defRPr sz="2400">
                        <a:solidFill>
                          <a:schemeClr val="tx1"/>
                        </a:solidFill>
                        <a:latin typeface="Arial" charset="0"/>
                        <a:ea typeface="ヒラギノ角ゴ Pro W3" pitchFamily="-1" charset="-128"/>
                      </a:defRPr>
                    </a:lvl5pPr>
                    <a:lvl6pPr marL="4572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6pPr>
                    <a:lvl7pPr marL="9144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7pPr>
                    <a:lvl8pPr marL="13716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8pPr>
                    <a:lvl9pPr marL="18288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9pPr>
                  </a:lstStyle>
                  <a:p>
                    <a:endParaRPr lang="en-US" altLang="en-US" sz="1200">
                      <a:latin typeface="+mn-lt"/>
                      <a:ea typeface="MS PGothic" panose="020B0600070205080204" pitchFamily="34" charset="-128"/>
                    </a:endParaRPr>
                  </a:p>
                </p:txBody>
              </p:sp>
            </p:grpSp>
            <p:sp>
              <p:nvSpPr>
                <p:cNvPr id="69" name="Oval 241">
                  <a:extLst>
                    <a:ext uri="{FF2B5EF4-FFF2-40B4-BE49-F238E27FC236}">
                      <a16:creationId xmlns:a16="http://schemas.microsoft.com/office/drawing/2014/main" id="{B6854437-CD9F-234B-B528-EA2FED931C08}"/>
                    </a:ext>
                  </a:extLst>
                </p:cNvPr>
                <p:cNvSpPr>
                  <a:spLocks noChangeArrowheads="1"/>
                </p:cNvSpPr>
                <p:nvPr/>
              </p:nvSpPr>
              <p:spPr bwMode="auto">
                <a:xfrm>
                  <a:off x="3097" y="1219"/>
                  <a:ext cx="24" cy="51"/>
                </a:xfrm>
                <a:prstGeom prst="ellipse">
                  <a:avLst/>
                </a:prstGeom>
                <a:solidFill>
                  <a:srgbClr val="FFD255"/>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noAutofit/>
                </a:bodyPr>
                <a:lstStyle>
                  <a:lvl1pPr>
                    <a:defRPr sz="2400">
                      <a:solidFill>
                        <a:schemeClr val="tx1"/>
                      </a:solidFill>
                      <a:latin typeface="Arial" charset="0"/>
                      <a:ea typeface="ヒラギノ角ゴ Pro W3" pitchFamily="-1" charset="-128"/>
                    </a:defRPr>
                  </a:lvl1pPr>
                  <a:lvl2pPr marL="37931725" indent="-37474525">
                    <a:defRPr sz="2400">
                      <a:solidFill>
                        <a:schemeClr val="tx1"/>
                      </a:solidFill>
                      <a:latin typeface="Arial" charset="0"/>
                      <a:ea typeface="ヒラギノ角ゴ Pro W3" pitchFamily="-1" charset="-128"/>
                    </a:defRPr>
                  </a:lvl2pPr>
                  <a:lvl3pPr>
                    <a:defRPr sz="2400">
                      <a:solidFill>
                        <a:schemeClr val="tx1"/>
                      </a:solidFill>
                      <a:latin typeface="Arial" charset="0"/>
                      <a:ea typeface="ヒラギノ角ゴ Pro W3" pitchFamily="-1" charset="-128"/>
                    </a:defRPr>
                  </a:lvl3pPr>
                  <a:lvl4pPr>
                    <a:defRPr sz="2400">
                      <a:solidFill>
                        <a:schemeClr val="tx1"/>
                      </a:solidFill>
                      <a:latin typeface="Arial" charset="0"/>
                      <a:ea typeface="ヒラギノ角ゴ Pro W3" pitchFamily="-1" charset="-128"/>
                    </a:defRPr>
                  </a:lvl4pPr>
                  <a:lvl5pPr>
                    <a:defRPr sz="2400">
                      <a:solidFill>
                        <a:schemeClr val="tx1"/>
                      </a:solidFill>
                      <a:latin typeface="Arial" charset="0"/>
                      <a:ea typeface="ヒラギノ角ゴ Pro W3" pitchFamily="-1" charset="-128"/>
                    </a:defRPr>
                  </a:lvl5pPr>
                  <a:lvl6pPr marL="4572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6pPr>
                  <a:lvl7pPr marL="9144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7pPr>
                  <a:lvl8pPr marL="13716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8pPr>
                  <a:lvl9pPr marL="18288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9pPr>
                </a:lstStyle>
                <a:p>
                  <a:endParaRPr lang="en-US" altLang="en-US" sz="1200">
                    <a:latin typeface="+mn-lt"/>
                    <a:ea typeface="MS PGothic" panose="020B0600070205080204" pitchFamily="34" charset="-128"/>
                  </a:endParaRPr>
                </a:p>
              </p:txBody>
            </p:sp>
          </p:grpSp>
          <p:grpSp>
            <p:nvGrpSpPr>
              <p:cNvPr id="36" name="Group 242">
                <a:extLst>
                  <a:ext uri="{FF2B5EF4-FFF2-40B4-BE49-F238E27FC236}">
                    <a16:creationId xmlns:a16="http://schemas.microsoft.com/office/drawing/2014/main" id="{F9CC6165-4FF3-D249-8DF3-AEAAE339A99D}"/>
                  </a:ext>
                </a:extLst>
              </p:cNvPr>
              <p:cNvGrpSpPr>
                <a:grpSpLocks/>
              </p:cNvGrpSpPr>
              <p:nvPr/>
            </p:nvGrpSpPr>
            <p:grpSpPr bwMode="auto">
              <a:xfrm>
                <a:off x="1427" y="3869"/>
                <a:ext cx="2094" cy="70"/>
                <a:chOff x="1256" y="1264"/>
                <a:chExt cx="1877" cy="62"/>
              </a:xfrm>
            </p:grpSpPr>
            <p:grpSp>
              <p:nvGrpSpPr>
                <p:cNvPr id="63" name="Group 243">
                  <a:extLst>
                    <a:ext uri="{FF2B5EF4-FFF2-40B4-BE49-F238E27FC236}">
                      <a16:creationId xmlns:a16="http://schemas.microsoft.com/office/drawing/2014/main" id="{F9B71921-D7B6-194B-AA9C-08672D7CA540}"/>
                    </a:ext>
                  </a:extLst>
                </p:cNvPr>
                <p:cNvGrpSpPr>
                  <a:grpSpLocks/>
                </p:cNvGrpSpPr>
                <p:nvPr/>
              </p:nvGrpSpPr>
              <p:grpSpPr bwMode="auto">
                <a:xfrm>
                  <a:off x="1256" y="1264"/>
                  <a:ext cx="1877" cy="62"/>
                  <a:chOff x="1256" y="1264"/>
                  <a:chExt cx="1877" cy="62"/>
                </a:xfrm>
              </p:grpSpPr>
              <p:sp>
                <p:nvSpPr>
                  <p:cNvPr id="65" name="Oval 244">
                    <a:extLst>
                      <a:ext uri="{FF2B5EF4-FFF2-40B4-BE49-F238E27FC236}">
                        <a16:creationId xmlns:a16="http://schemas.microsoft.com/office/drawing/2014/main" id="{2FD72843-91C3-3249-95C5-FB4C93F81264}"/>
                      </a:ext>
                    </a:extLst>
                  </p:cNvPr>
                  <p:cNvSpPr>
                    <a:spLocks noChangeArrowheads="1"/>
                  </p:cNvSpPr>
                  <p:nvPr/>
                </p:nvSpPr>
                <p:spPr bwMode="auto">
                  <a:xfrm>
                    <a:off x="3107" y="1264"/>
                    <a:ext cx="26" cy="62"/>
                  </a:xfrm>
                  <a:prstGeom prst="ellipse">
                    <a:avLst/>
                  </a:prstGeom>
                  <a:solidFill>
                    <a:srgbClr val="FFD255"/>
                  </a:solidFill>
                  <a:ln w="12700">
                    <a:solidFill>
                      <a:srgbClr val="000000"/>
                    </a:solidFill>
                    <a:round/>
                    <a:headEnd/>
                    <a:tailEnd/>
                  </a:ln>
                </p:spPr>
                <p:txBody>
                  <a:bodyPr wrap="none" anchor="ctr">
                    <a:noAutofit/>
                  </a:bodyPr>
                  <a:lstStyle>
                    <a:lvl1pPr>
                      <a:defRPr sz="2400">
                        <a:solidFill>
                          <a:schemeClr val="tx1"/>
                        </a:solidFill>
                        <a:latin typeface="Arial" charset="0"/>
                        <a:ea typeface="ヒラギノ角ゴ Pro W3" pitchFamily="-1" charset="-128"/>
                      </a:defRPr>
                    </a:lvl1pPr>
                    <a:lvl2pPr marL="37931725" indent="-37474525">
                      <a:defRPr sz="2400">
                        <a:solidFill>
                          <a:schemeClr val="tx1"/>
                        </a:solidFill>
                        <a:latin typeface="Arial" charset="0"/>
                        <a:ea typeface="ヒラギノ角ゴ Pro W3" pitchFamily="-1" charset="-128"/>
                      </a:defRPr>
                    </a:lvl2pPr>
                    <a:lvl3pPr>
                      <a:defRPr sz="2400">
                        <a:solidFill>
                          <a:schemeClr val="tx1"/>
                        </a:solidFill>
                        <a:latin typeface="Arial" charset="0"/>
                        <a:ea typeface="ヒラギノ角ゴ Pro W3" pitchFamily="-1" charset="-128"/>
                      </a:defRPr>
                    </a:lvl3pPr>
                    <a:lvl4pPr>
                      <a:defRPr sz="2400">
                        <a:solidFill>
                          <a:schemeClr val="tx1"/>
                        </a:solidFill>
                        <a:latin typeface="Arial" charset="0"/>
                        <a:ea typeface="ヒラギノ角ゴ Pro W3" pitchFamily="-1" charset="-128"/>
                      </a:defRPr>
                    </a:lvl4pPr>
                    <a:lvl5pPr>
                      <a:defRPr sz="2400">
                        <a:solidFill>
                          <a:schemeClr val="tx1"/>
                        </a:solidFill>
                        <a:latin typeface="Arial" charset="0"/>
                        <a:ea typeface="ヒラギノ角ゴ Pro W3" pitchFamily="-1" charset="-128"/>
                      </a:defRPr>
                    </a:lvl5pPr>
                    <a:lvl6pPr marL="4572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6pPr>
                    <a:lvl7pPr marL="9144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7pPr>
                    <a:lvl8pPr marL="13716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8pPr>
                    <a:lvl9pPr marL="18288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9pPr>
                  </a:lstStyle>
                  <a:p>
                    <a:endParaRPr lang="en-US" altLang="en-US" sz="1200">
                      <a:latin typeface="+mn-lt"/>
                      <a:ea typeface="MS PGothic" panose="020B0600070205080204" pitchFamily="34" charset="-128"/>
                    </a:endParaRPr>
                  </a:p>
                </p:txBody>
              </p:sp>
              <p:sp>
                <p:nvSpPr>
                  <p:cNvPr id="66" name="Rectangle 245">
                    <a:extLst>
                      <a:ext uri="{FF2B5EF4-FFF2-40B4-BE49-F238E27FC236}">
                        <a16:creationId xmlns:a16="http://schemas.microsoft.com/office/drawing/2014/main" id="{8ECBA17F-4592-AE4C-96F0-E6A15C2C9BA8}"/>
                      </a:ext>
                    </a:extLst>
                  </p:cNvPr>
                  <p:cNvSpPr>
                    <a:spLocks noChangeArrowheads="1"/>
                  </p:cNvSpPr>
                  <p:nvPr/>
                </p:nvSpPr>
                <p:spPr bwMode="auto">
                  <a:xfrm>
                    <a:off x="1274" y="1264"/>
                    <a:ext cx="1847" cy="62"/>
                  </a:xfrm>
                  <a:prstGeom prst="rect">
                    <a:avLst/>
                  </a:prstGeom>
                  <a:solidFill>
                    <a:schemeClr val="accent5"/>
                  </a:solidFill>
                  <a:ln w="12700">
                    <a:solidFill>
                      <a:srgbClr val="000000"/>
                    </a:solidFill>
                    <a:miter lim="800000"/>
                    <a:headEnd/>
                    <a:tailEnd/>
                  </a:ln>
                </p:spPr>
                <p:txBody>
                  <a:bodyPr wrap="none" anchor="ctr">
                    <a:noAutofit/>
                  </a:bodyPr>
                  <a:lstStyle>
                    <a:lvl1pPr>
                      <a:defRPr sz="2400">
                        <a:solidFill>
                          <a:schemeClr val="tx1"/>
                        </a:solidFill>
                        <a:latin typeface="Arial" charset="0"/>
                        <a:ea typeface="ヒラギノ角ゴ Pro W3" pitchFamily="-1" charset="-128"/>
                      </a:defRPr>
                    </a:lvl1pPr>
                    <a:lvl2pPr marL="37931725" indent="-37474525">
                      <a:defRPr sz="2400">
                        <a:solidFill>
                          <a:schemeClr val="tx1"/>
                        </a:solidFill>
                        <a:latin typeface="Arial" charset="0"/>
                        <a:ea typeface="ヒラギノ角ゴ Pro W3" pitchFamily="-1" charset="-128"/>
                      </a:defRPr>
                    </a:lvl2pPr>
                    <a:lvl3pPr>
                      <a:defRPr sz="2400">
                        <a:solidFill>
                          <a:schemeClr val="tx1"/>
                        </a:solidFill>
                        <a:latin typeface="Arial" charset="0"/>
                        <a:ea typeface="ヒラギノ角ゴ Pro W3" pitchFamily="-1" charset="-128"/>
                      </a:defRPr>
                    </a:lvl3pPr>
                    <a:lvl4pPr>
                      <a:defRPr sz="2400">
                        <a:solidFill>
                          <a:schemeClr val="tx1"/>
                        </a:solidFill>
                        <a:latin typeface="Arial" charset="0"/>
                        <a:ea typeface="ヒラギノ角ゴ Pro W3" pitchFamily="-1" charset="-128"/>
                      </a:defRPr>
                    </a:lvl4pPr>
                    <a:lvl5pPr>
                      <a:defRPr sz="2400">
                        <a:solidFill>
                          <a:schemeClr val="tx1"/>
                        </a:solidFill>
                        <a:latin typeface="Arial" charset="0"/>
                        <a:ea typeface="ヒラギノ角ゴ Pro W3" pitchFamily="-1" charset="-128"/>
                      </a:defRPr>
                    </a:lvl5pPr>
                    <a:lvl6pPr marL="4572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6pPr>
                    <a:lvl7pPr marL="9144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7pPr>
                    <a:lvl8pPr marL="13716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8pPr>
                    <a:lvl9pPr marL="18288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9pPr>
                  </a:lstStyle>
                  <a:p>
                    <a:endParaRPr lang="en-US" altLang="en-US" sz="1200">
                      <a:latin typeface="+mn-lt"/>
                      <a:ea typeface="MS PGothic" panose="020B0600070205080204" pitchFamily="34" charset="-128"/>
                    </a:endParaRPr>
                  </a:p>
                </p:txBody>
              </p:sp>
              <p:sp>
                <p:nvSpPr>
                  <p:cNvPr id="67" name="Oval 246">
                    <a:extLst>
                      <a:ext uri="{FF2B5EF4-FFF2-40B4-BE49-F238E27FC236}">
                        <a16:creationId xmlns:a16="http://schemas.microsoft.com/office/drawing/2014/main" id="{4A7107C4-2962-D54B-B495-E7FC48ECD761}"/>
                      </a:ext>
                    </a:extLst>
                  </p:cNvPr>
                  <p:cNvSpPr>
                    <a:spLocks noChangeArrowheads="1"/>
                  </p:cNvSpPr>
                  <p:nvPr/>
                </p:nvSpPr>
                <p:spPr bwMode="auto">
                  <a:xfrm>
                    <a:off x="1256" y="1264"/>
                    <a:ext cx="28" cy="62"/>
                  </a:xfrm>
                  <a:prstGeom prst="ellipse">
                    <a:avLst/>
                  </a:prstGeom>
                  <a:solidFill>
                    <a:srgbClr val="D39B00"/>
                  </a:solidFill>
                  <a:ln w="12700">
                    <a:solidFill>
                      <a:srgbClr val="000000"/>
                    </a:solidFill>
                    <a:round/>
                    <a:headEnd/>
                    <a:tailEnd/>
                  </a:ln>
                </p:spPr>
                <p:txBody>
                  <a:bodyPr wrap="none" anchor="ctr">
                    <a:noAutofit/>
                  </a:bodyPr>
                  <a:lstStyle>
                    <a:lvl1pPr>
                      <a:defRPr sz="2400">
                        <a:solidFill>
                          <a:schemeClr val="tx1"/>
                        </a:solidFill>
                        <a:latin typeface="Arial" charset="0"/>
                        <a:ea typeface="ヒラギノ角ゴ Pro W3" pitchFamily="-1" charset="-128"/>
                      </a:defRPr>
                    </a:lvl1pPr>
                    <a:lvl2pPr marL="37931725" indent="-37474525">
                      <a:defRPr sz="2400">
                        <a:solidFill>
                          <a:schemeClr val="tx1"/>
                        </a:solidFill>
                        <a:latin typeface="Arial" charset="0"/>
                        <a:ea typeface="ヒラギノ角ゴ Pro W3" pitchFamily="-1" charset="-128"/>
                      </a:defRPr>
                    </a:lvl2pPr>
                    <a:lvl3pPr>
                      <a:defRPr sz="2400">
                        <a:solidFill>
                          <a:schemeClr val="tx1"/>
                        </a:solidFill>
                        <a:latin typeface="Arial" charset="0"/>
                        <a:ea typeface="ヒラギノ角ゴ Pro W3" pitchFamily="-1" charset="-128"/>
                      </a:defRPr>
                    </a:lvl3pPr>
                    <a:lvl4pPr>
                      <a:defRPr sz="2400">
                        <a:solidFill>
                          <a:schemeClr val="tx1"/>
                        </a:solidFill>
                        <a:latin typeface="Arial" charset="0"/>
                        <a:ea typeface="ヒラギノ角ゴ Pro W3" pitchFamily="-1" charset="-128"/>
                      </a:defRPr>
                    </a:lvl4pPr>
                    <a:lvl5pPr>
                      <a:defRPr sz="2400">
                        <a:solidFill>
                          <a:schemeClr val="tx1"/>
                        </a:solidFill>
                        <a:latin typeface="Arial" charset="0"/>
                        <a:ea typeface="ヒラギノ角ゴ Pro W3" pitchFamily="-1" charset="-128"/>
                      </a:defRPr>
                    </a:lvl5pPr>
                    <a:lvl6pPr marL="4572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6pPr>
                    <a:lvl7pPr marL="9144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7pPr>
                    <a:lvl8pPr marL="13716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8pPr>
                    <a:lvl9pPr marL="18288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9pPr>
                  </a:lstStyle>
                  <a:p>
                    <a:endParaRPr lang="en-US" altLang="en-US" sz="1200">
                      <a:latin typeface="+mn-lt"/>
                      <a:ea typeface="MS PGothic" panose="020B0600070205080204" pitchFamily="34" charset="-128"/>
                    </a:endParaRPr>
                  </a:p>
                </p:txBody>
              </p:sp>
            </p:grpSp>
            <p:sp>
              <p:nvSpPr>
                <p:cNvPr id="64" name="Oval 247">
                  <a:extLst>
                    <a:ext uri="{FF2B5EF4-FFF2-40B4-BE49-F238E27FC236}">
                      <a16:creationId xmlns:a16="http://schemas.microsoft.com/office/drawing/2014/main" id="{2CEAA92A-4974-C64F-9067-47B5217553DC}"/>
                    </a:ext>
                  </a:extLst>
                </p:cNvPr>
                <p:cNvSpPr>
                  <a:spLocks noChangeArrowheads="1"/>
                </p:cNvSpPr>
                <p:nvPr/>
              </p:nvSpPr>
              <p:spPr bwMode="auto">
                <a:xfrm>
                  <a:off x="3108" y="1270"/>
                  <a:ext cx="24" cy="50"/>
                </a:xfrm>
                <a:prstGeom prst="ellipse">
                  <a:avLst/>
                </a:prstGeom>
                <a:solidFill>
                  <a:srgbClr val="FFD255"/>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noAutofit/>
                </a:bodyPr>
                <a:lstStyle>
                  <a:lvl1pPr>
                    <a:defRPr sz="2400">
                      <a:solidFill>
                        <a:schemeClr val="tx1"/>
                      </a:solidFill>
                      <a:latin typeface="Arial" charset="0"/>
                      <a:ea typeface="ヒラギノ角ゴ Pro W3" pitchFamily="-1" charset="-128"/>
                    </a:defRPr>
                  </a:lvl1pPr>
                  <a:lvl2pPr marL="37931725" indent="-37474525">
                    <a:defRPr sz="2400">
                      <a:solidFill>
                        <a:schemeClr val="tx1"/>
                      </a:solidFill>
                      <a:latin typeface="Arial" charset="0"/>
                      <a:ea typeface="ヒラギノ角ゴ Pro W3" pitchFamily="-1" charset="-128"/>
                    </a:defRPr>
                  </a:lvl2pPr>
                  <a:lvl3pPr>
                    <a:defRPr sz="2400">
                      <a:solidFill>
                        <a:schemeClr val="tx1"/>
                      </a:solidFill>
                      <a:latin typeface="Arial" charset="0"/>
                      <a:ea typeface="ヒラギノ角ゴ Pro W3" pitchFamily="-1" charset="-128"/>
                    </a:defRPr>
                  </a:lvl3pPr>
                  <a:lvl4pPr>
                    <a:defRPr sz="2400">
                      <a:solidFill>
                        <a:schemeClr val="tx1"/>
                      </a:solidFill>
                      <a:latin typeface="Arial" charset="0"/>
                      <a:ea typeface="ヒラギノ角ゴ Pro W3" pitchFamily="-1" charset="-128"/>
                    </a:defRPr>
                  </a:lvl4pPr>
                  <a:lvl5pPr>
                    <a:defRPr sz="2400">
                      <a:solidFill>
                        <a:schemeClr val="tx1"/>
                      </a:solidFill>
                      <a:latin typeface="Arial" charset="0"/>
                      <a:ea typeface="ヒラギノ角ゴ Pro W3" pitchFamily="-1" charset="-128"/>
                    </a:defRPr>
                  </a:lvl5pPr>
                  <a:lvl6pPr marL="4572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6pPr>
                  <a:lvl7pPr marL="9144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7pPr>
                  <a:lvl8pPr marL="13716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8pPr>
                  <a:lvl9pPr marL="18288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9pPr>
                </a:lstStyle>
                <a:p>
                  <a:endParaRPr lang="en-US" altLang="en-US" sz="1200">
                    <a:latin typeface="+mn-lt"/>
                    <a:ea typeface="MS PGothic" panose="020B0600070205080204" pitchFamily="34" charset="-128"/>
                  </a:endParaRPr>
                </a:p>
              </p:txBody>
            </p:sp>
          </p:grpSp>
          <p:sp>
            <p:nvSpPr>
              <p:cNvPr id="37" name="Oval 248">
                <a:extLst>
                  <a:ext uri="{FF2B5EF4-FFF2-40B4-BE49-F238E27FC236}">
                    <a16:creationId xmlns:a16="http://schemas.microsoft.com/office/drawing/2014/main" id="{11E088C2-0B66-274E-A0E0-1263CD34CDFD}"/>
                  </a:ext>
                </a:extLst>
              </p:cNvPr>
              <p:cNvSpPr>
                <a:spLocks noChangeArrowheads="1"/>
              </p:cNvSpPr>
              <p:nvPr/>
            </p:nvSpPr>
            <p:spPr bwMode="auto">
              <a:xfrm>
                <a:off x="3547" y="3912"/>
                <a:ext cx="29" cy="71"/>
              </a:xfrm>
              <a:prstGeom prst="ellipse">
                <a:avLst/>
              </a:prstGeom>
              <a:solidFill>
                <a:srgbClr val="FFD255"/>
              </a:solidFill>
              <a:ln w="12700">
                <a:solidFill>
                  <a:srgbClr val="000000"/>
                </a:solidFill>
                <a:round/>
                <a:headEnd/>
                <a:tailEnd/>
              </a:ln>
            </p:spPr>
            <p:txBody>
              <a:bodyPr wrap="none" anchor="ctr">
                <a:noAutofit/>
              </a:bodyPr>
              <a:lstStyle>
                <a:lvl1pPr>
                  <a:defRPr sz="2400">
                    <a:solidFill>
                      <a:schemeClr val="tx1"/>
                    </a:solidFill>
                    <a:latin typeface="Arial" charset="0"/>
                    <a:ea typeface="ヒラギノ角ゴ Pro W3" pitchFamily="-1" charset="-128"/>
                  </a:defRPr>
                </a:lvl1pPr>
                <a:lvl2pPr marL="37931725" indent="-37474525">
                  <a:defRPr sz="2400">
                    <a:solidFill>
                      <a:schemeClr val="tx1"/>
                    </a:solidFill>
                    <a:latin typeface="Arial" charset="0"/>
                    <a:ea typeface="ヒラギノ角ゴ Pro W3" pitchFamily="-1" charset="-128"/>
                  </a:defRPr>
                </a:lvl2pPr>
                <a:lvl3pPr>
                  <a:defRPr sz="2400">
                    <a:solidFill>
                      <a:schemeClr val="tx1"/>
                    </a:solidFill>
                    <a:latin typeface="Arial" charset="0"/>
                    <a:ea typeface="ヒラギノ角ゴ Pro W3" pitchFamily="-1" charset="-128"/>
                  </a:defRPr>
                </a:lvl3pPr>
                <a:lvl4pPr>
                  <a:defRPr sz="2400">
                    <a:solidFill>
                      <a:schemeClr val="tx1"/>
                    </a:solidFill>
                    <a:latin typeface="Arial" charset="0"/>
                    <a:ea typeface="ヒラギノ角ゴ Pro W3" pitchFamily="-1" charset="-128"/>
                  </a:defRPr>
                </a:lvl4pPr>
                <a:lvl5pPr>
                  <a:defRPr sz="2400">
                    <a:solidFill>
                      <a:schemeClr val="tx1"/>
                    </a:solidFill>
                    <a:latin typeface="Arial" charset="0"/>
                    <a:ea typeface="ヒラギノ角ゴ Pro W3" pitchFamily="-1" charset="-128"/>
                  </a:defRPr>
                </a:lvl5pPr>
                <a:lvl6pPr marL="4572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6pPr>
                <a:lvl7pPr marL="9144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7pPr>
                <a:lvl8pPr marL="13716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8pPr>
                <a:lvl9pPr marL="18288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9pPr>
              </a:lstStyle>
              <a:p>
                <a:endParaRPr lang="en-US" altLang="en-US" sz="1200">
                  <a:latin typeface="+mn-lt"/>
                  <a:ea typeface="MS PGothic" panose="020B0600070205080204" pitchFamily="34" charset="-128"/>
                </a:endParaRPr>
              </a:p>
            </p:txBody>
          </p:sp>
          <p:sp>
            <p:nvSpPr>
              <p:cNvPr id="38" name="Rectangle 249">
                <a:extLst>
                  <a:ext uri="{FF2B5EF4-FFF2-40B4-BE49-F238E27FC236}">
                    <a16:creationId xmlns:a16="http://schemas.microsoft.com/office/drawing/2014/main" id="{BD1427EA-A588-E645-8CBD-83339AFBA4EE}"/>
                  </a:ext>
                </a:extLst>
              </p:cNvPr>
              <p:cNvSpPr>
                <a:spLocks noChangeArrowheads="1"/>
              </p:cNvSpPr>
              <p:nvPr/>
            </p:nvSpPr>
            <p:spPr bwMode="auto">
              <a:xfrm>
                <a:off x="1484" y="3912"/>
                <a:ext cx="2077" cy="71"/>
              </a:xfrm>
              <a:prstGeom prst="rect">
                <a:avLst/>
              </a:prstGeom>
              <a:solidFill>
                <a:schemeClr val="accent2"/>
              </a:solidFill>
              <a:ln w="12700">
                <a:solidFill>
                  <a:srgbClr val="000000"/>
                </a:solidFill>
                <a:miter lim="800000"/>
                <a:headEnd/>
                <a:tailEnd/>
              </a:ln>
            </p:spPr>
            <p:txBody>
              <a:bodyPr wrap="none" anchor="ctr">
                <a:noAutofit/>
              </a:bodyPr>
              <a:lstStyle>
                <a:lvl1pPr>
                  <a:defRPr sz="2400">
                    <a:solidFill>
                      <a:schemeClr val="tx1"/>
                    </a:solidFill>
                    <a:latin typeface="Arial" charset="0"/>
                    <a:ea typeface="ヒラギノ角ゴ Pro W3" pitchFamily="-1" charset="-128"/>
                  </a:defRPr>
                </a:lvl1pPr>
                <a:lvl2pPr marL="37931725" indent="-37474525">
                  <a:defRPr sz="2400">
                    <a:solidFill>
                      <a:schemeClr val="tx1"/>
                    </a:solidFill>
                    <a:latin typeface="Arial" charset="0"/>
                    <a:ea typeface="ヒラギノ角ゴ Pro W3" pitchFamily="-1" charset="-128"/>
                  </a:defRPr>
                </a:lvl2pPr>
                <a:lvl3pPr>
                  <a:defRPr sz="2400">
                    <a:solidFill>
                      <a:schemeClr val="tx1"/>
                    </a:solidFill>
                    <a:latin typeface="Arial" charset="0"/>
                    <a:ea typeface="ヒラギノ角ゴ Pro W3" pitchFamily="-1" charset="-128"/>
                  </a:defRPr>
                </a:lvl3pPr>
                <a:lvl4pPr>
                  <a:defRPr sz="2400">
                    <a:solidFill>
                      <a:schemeClr val="tx1"/>
                    </a:solidFill>
                    <a:latin typeface="Arial" charset="0"/>
                    <a:ea typeface="ヒラギノ角ゴ Pro W3" pitchFamily="-1" charset="-128"/>
                  </a:defRPr>
                </a:lvl4pPr>
                <a:lvl5pPr>
                  <a:defRPr sz="2400">
                    <a:solidFill>
                      <a:schemeClr val="tx1"/>
                    </a:solidFill>
                    <a:latin typeface="Arial" charset="0"/>
                    <a:ea typeface="ヒラギノ角ゴ Pro W3" pitchFamily="-1" charset="-128"/>
                  </a:defRPr>
                </a:lvl5pPr>
                <a:lvl6pPr marL="4572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6pPr>
                <a:lvl7pPr marL="9144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7pPr>
                <a:lvl8pPr marL="13716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8pPr>
                <a:lvl9pPr marL="18288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9pPr>
              </a:lstStyle>
              <a:p>
                <a:endParaRPr lang="en-US" altLang="en-US" sz="1200">
                  <a:latin typeface="+mn-lt"/>
                  <a:ea typeface="MS PGothic" panose="020B0600070205080204" pitchFamily="34" charset="-128"/>
                </a:endParaRPr>
              </a:p>
            </p:txBody>
          </p:sp>
          <p:sp>
            <p:nvSpPr>
              <p:cNvPr id="39" name="Oval 250">
                <a:extLst>
                  <a:ext uri="{FF2B5EF4-FFF2-40B4-BE49-F238E27FC236}">
                    <a16:creationId xmlns:a16="http://schemas.microsoft.com/office/drawing/2014/main" id="{CDEB82F9-6E59-C644-976B-8E647E92D361}"/>
                  </a:ext>
                </a:extLst>
              </p:cNvPr>
              <p:cNvSpPr>
                <a:spLocks noChangeArrowheads="1"/>
              </p:cNvSpPr>
              <p:nvPr/>
            </p:nvSpPr>
            <p:spPr bwMode="auto">
              <a:xfrm>
                <a:off x="1464" y="3912"/>
                <a:ext cx="30" cy="71"/>
              </a:xfrm>
              <a:prstGeom prst="ellipse">
                <a:avLst/>
              </a:prstGeom>
              <a:solidFill>
                <a:schemeClr val="accent2">
                  <a:lumMod val="75000"/>
                </a:schemeClr>
              </a:solidFill>
              <a:ln w="12700">
                <a:solidFill>
                  <a:srgbClr val="000000"/>
                </a:solidFill>
                <a:round/>
                <a:headEnd/>
                <a:tailEnd/>
              </a:ln>
            </p:spPr>
            <p:txBody>
              <a:bodyPr wrap="none" anchor="ctr">
                <a:noAutofit/>
              </a:bodyPr>
              <a:lstStyle>
                <a:lvl1pPr>
                  <a:defRPr sz="2400">
                    <a:solidFill>
                      <a:schemeClr val="tx1"/>
                    </a:solidFill>
                    <a:latin typeface="Arial" charset="0"/>
                    <a:ea typeface="ヒラギノ角ゴ Pro W3" pitchFamily="-1" charset="-128"/>
                  </a:defRPr>
                </a:lvl1pPr>
                <a:lvl2pPr marL="37931725" indent="-37474525">
                  <a:defRPr sz="2400">
                    <a:solidFill>
                      <a:schemeClr val="tx1"/>
                    </a:solidFill>
                    <a:latin typeface="Arial" charset="0"/>
                    <a:ea typeface="ヒラギノ角ゴ Pro W3" pitchFamily="-1" charset="-128"/>
                  </a:defRPr>
                </a:lvl2pPr>
                <a:lvl3pPr>
                  <a:defRPr sz="2400">
                    <a:solidFill>
                      <a:schemeClr val="tx1"/>
                    </a:solidFill>
                    <a:latin typeface="Arial" charset="0"/>
                    <a:ea typeface="ヒラギノ角ゴ Pro W3" pitchFamily="-1" charset="-128"/>
                  </a:defRPr>
                </a:lvl3pPr>
                <a:lvl4pPr>
                  <a:defRPr sz="2400">
                    <a:solidFill>
                      <a:schemeClr val="tx1"/>
                    </a:solidFill>
                    <a:latin typeface="Arial" charset="0"/>
                    <a:ea typeface="ヒラギノ角ゴ Pro W3" pitchFamily="-1" charset="-128"/>
                  </a:defRPr>
                </a:lvl4pPr>
                <a:lvl5pPr>
                  <a:defRPr sz="2400">
                    <a:solidFill>
                      <a:schemeClr val="tx1"/>
                    </a:solidFill>
                    <a:latin typeface="Arial" charset="0"/>
                    <a:ea typeface="ヒラギノ角ゴ Pro W3" pitchFamily="-1" charset="-128"/>
                  </a:defRPr>
                </a:lvl5pPr>
                <a:lvl6pPr marL="4572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6pPr>
                <a:lvl7pPr marL="9144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7pPr>
                <a:lvl8pPr marL="13716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8pPr>
                <a:lvl9pPr marL="18288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9pPr>
              </a:lstStyle>
              <a:p>
                <a:endParaRPr lang="en-US" altLang="en-US" sz="1200">
                  <a:latin typeface="+mn-lt"/>
                  <a:ea typeface="MS PGothic" panose="020B0600070205080204" pitchFamily="34" charset="-128"/>
                </a:endParaRPr>
              </a:p>
            </p:txBody>
          </p:sp>
          <p:sp>
            <p:nvSpPr>
              <p:cNvPr id="40" name="Oval 251">
                <a:extLst>
                  <a:ext uri="{FF2B5EF4-FFF2-40B4-BE49-F238E27FC236}">
                    <a16:creationId xmlns:a16="http://schemas.microsoft.com/office/drawing/2014/main" id="{1562B795-192C-5247-A064-B4A4D7D45AE7}"/>
                  </a:ext>
                </a:extLst>
              </p:cNvPr>
              <p:cNvSpPr>
                <a:spLocks noChangeArrowheads="1"/>
              </p:cNvSpPr>
              <p:nvPr/>
            </p:nvSpPr>
            <p:spPr bwMode="auto">
              <a:xfrm>
                <a:off x="3548" y="3919"/>
                <a:ext cx="26" cy="57"/>
              </a:xfrm>
              <a:prstGeom prst="ellipse">
                <a:avLst/>
              </a:prstGeom>
              <a:solidFill>
                <a:srgbClr val="00FF78"/>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noAutofit/>
              </a:bodyPr>
              <a:lstStyle>
                <a:lvl1pPr>
                  <a:defRPr sz="2400">
                    <a:solidFill>
                      <a:schemeClr val="tx1"/>
                    </a:solidFill>
                    <a:latin typeface="Arial" charset="0"/>
                    <a:ea typeface="ヒラギノ角ゴ Pro W3" pitchFamily="-1" charset="-128"/>
                  </a:defRPr>
                </a:lvl1pPr>
                <a:lvl2pPr marL="37931725" indent="-37474525">
                  <a:defRPr sz="2400">
                    <a:solidFill>
                      <a:schemeClr val="tx1"/>
                    </a:solidFill>
                    <a:latin typeface="Arial" charset="0"/>
                    <a:ea typeface="ヒラギノ角ゴ Pro W3" pitchFamily="-1" charset="-128"/>
                  </a:defRPr>
                </a:lvl2pPr>
                <a:lvl3pPr>
                  <a:defRPr sz="2400">
                    <a:solidFill>
                      <a:schemeClr val="tx1"/>
                    </a:solidFill>
                    <a:latin typeface="Arial" charset="0"/>
                    <a:ea typeface="ヒラギノ角ゴ Pro W3" pitchFamily="-1" charset="-128"/>
                  </a:defRPr>
                </a:lvl3pPr>
                <a:lvl4pPr>
                  <a:defRPr sz="2400">
                    <a:solidFill>
                      <a:schemeClr val="tx1"/>
                    </a:solidFill>
                    <a:latin typeface="Arial" charset="0"/>
                    <a:ea typeface="ヒラギノ角ゴ Pro W3" pitchFamily="-1" charset="-128"/>
                  </a:defRPr>
                </a:lvl4pPr>
                <a:lvl5pPr>
                  <a:defRPr sz="2400">
                    <a:solidFill>
                      <a:schemeClr val="tx1"/>
                    </a:solidFill>
                    <a:latin typeface="Arial" charset="0"/>
                    <a:ea typeface="ヒラギノ角ゴ Pro W3" pitchFamily="-1" charset="-128"/>
                  </a:defRPr>
                </a:lvl5pPr>
                <a:lvl6pPr marL="4572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6pPr>
                <a:lvl7pPr marL="9144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7pPr>
                <a:lvl8pPr marL="13716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8pPr>
                <a:lvl9pPr marL="18288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9pPr>
              </a:lstStyle>
              <a:p>
                <a:endParaRPr lang="en-US" altLang="en-US" sz="1200">
                  <a:latin typeface="+mn-lt"/>
                  <a:ea typeface="MS PGothic" panose="020B0600070205080204" pitchFamily="34" charset="-128"/>
                </a:endParaRPr>
              </a:p>
            </p:txBody>
          </p:sp>
          <p:grpSp>
            <p:nvGrpSpPr>
              <p:cNvPr id="41" name="Group 252">
                <a:extLst>
                  <a:ext uri="{FF2B5EF4-FFF2-40B4-BE49-F238E27FC236}">
                    <a16:creationId xmlns:a16="http://schemas.microsoft.com/office/drawing/2014/main" id="{C0469E9D-91BF-D84E-932F-672DFFBDCBD9}"/>
                  </a:ext>
                </a:extLst>
              </p:cNvPr>
              <p:cNvGrpSpPr>
                <a:grpSpLocks/>
              </p:cNvGrpSpPr>
              <p:nvPr/>
            </p:nvGrpSpPr>
            <p:grpSpPr bwMode="auto">
              <a:xfrm>
                <a:off x="1401" y="3719"/>
                <a:ext cx="2085" cy="68"/>
                <a:chOff x="1237" y="1130"/>
                <a:chExt cx="1876" cy="61"/>
              </a:xfrm>
            </p:grpSpPr>
            <p:grpSp>
              <p:nvGrpSpPr>
                <p:cNvPr id="58" name="Group 253">
                  <a:extLst>
                    <a:ext uri="{FF2B5EF4-FFF2-40B4-BE49-F238E27FC236}">
                      <a16:creationId xmlns:a16="http://schemas.microsoft.com/office/drawing/2014/main" id="{D9327C60-88F6-B24C-870F-C20CDFC7FAEF}"/>
                    </a:ext>
                  </a:extLst>
                </p:cNvPr>
                <p:cNvGrpSpPr>
                  <a:grpSpLocks/>
                </p:cNvGrpSpPr>
                <p:nvPr/>
              </p:nvGrpSpPr>
              <p:grpSpPr bwMode="auto">
                <a:xfrm>
                  <a:off x="1237" y="1130"/>
                  <a:ext cx="1876" cy="61"/>
                  <a:chOff x="1237" y="1130"/>
                  <a:chExt cx="1876" cy="61"/>
                </a:xfrm>
              </p:grpSpPr>
              <p:sp>
                <p:nvSpPr>
                  <p:cNvPr id="60" name="Oval 254">
                    <a:extLst>
                      <a:ext uri="{FF2B5EF4-FFF2-40B4-BE49-F238E27FC236}">
                        <a16:creationId xmlns:a16="http://schemas.microsoft.com/office/drawing/2014/main" id="{9EF65C75-03D2-FF4F-BC28-5FE2EB44C230}"/>
                      </a:ext>
                    </a:extLst>
                  </p:cNvPr>
                  <p:cNvSpPr>
                    <a:spLocks noChangeArrowheads="1"/>
                  </p:cNvSpPr>
                  <p:nvPr/>
                </p:nvSpPr>
                <p:spPr bwMode="auto">
                  <a:xfrm>
                    <a:off x="3086" y="1130"/>
                    <a:ext cx="27" cy="61"/>
                  </a:xfrm>
                  <a:prstGeom prst="ellipse">
                    <a:avLst/>
                  </a:prstGeom>
                  <a:solidFill>
                    <a:srgbClr val="FFD255"/>
                  </a:solidFill>
                  <a:ln w="12700">
                    <a:solidFill>
                      <a:srgbClr val="000000"/>
                    </a:solidFill>
                    <a:round/>
                    <a:headEnd/>
                    <a:tailEnd/>
                  </a:ln>
                </p:spPr>
                <p:txBody>
                  <a:bodyPr wrap="none" anchor="ctr">
                    <a:noAutofit/>
                  </a:bodyPr>
                  <a:lstStyle>
                    <a:lvl1pPr>
                      <a:defRPr sz="2400">
                        <a:solidFill>
                          <a:schemeClr val="tx1"/>
                        </a:solidFill>
                        <a:latin typeface="Arial" charset="0"/>
                        <a:ea typeface="ヒラギノ角ゴ Pro W3" pitchFamily="-1" charset="-128"/>
                      </a:defRPr>
                    </a:lvl1pPr>
                    <a:lvl2pPr marL="37931725" indent="-37474525">
                      <a:defRPr sz="2400">
                        <a:solidFill>
                          <a:schemeClr val="tx1"/>
                        </a:solidFill>
                        <a:latin typeface="Arial" charset="0"/>
                        <a:ea typeface="ヒラギノ角ゴ Pro W3" pitchFamily="-1" charset="-128"/>
                      </a:defRPr>
                    </a:lvl2pPr>
                    <a:lvl3pPr>
                      <a:defRPr sz="2400">
                        <a:solidFill>
                          <a:schemeClr val="tx1"/>
                        </a:solidFill>
                        <a:latin typeface="Arial" charset="0"/>
                        <a:ea typeface="ヒラギノ角ゴ Pro W3" pitchFamily="-1" charset="-128"/>
                      </a:defRPr>
                    </a:lvl3pPr>
                    <a:lvl4pPr>
                      <a:defRPr sz="2400">
                        <a:solidFill>
                          <a:schemeClr val="tx1"/>
                        </a:solidFill>
                        <a:latin typeface="Arial" charset="0"/>
                        <a:ea typeface="ヒラギノ角ゴ Pro W3" pitchFamily="-1" charset="-128"/>
                      </a:defRPr>
                    </a:lvl4pPr>
                    <a:lvl5pPr>
                      <a:defRPr sz="2400">
                        <a:solidFill>
                          <a:schemeClr val="tx1"/>
                        </a:solidFill>
                        <a:latin typeface="Arial" charset="0"/>
                        <a:ea typeface="ヒラギノ角ゴ Pro W3" pitchFamily="-1" charset="-128"/>
                      </a:defRPr>
                    </a:lvl5pPr>
                    <a:lvl6pPr marL="4572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6pPr>
                    <a:lvl7pPr marL="9144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7pPr>
                    <a:lvl8pPr marL="13716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8pPr>
                    <a:lvl9pPr marL="18288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9pPr>
                  </a:lstStyle>
                  <a:p>
                    <a:endParaRPr lang="en-US" altLang="en-US" sz="1200">
                      <a:latin typeface="+mn-lt"/>
                      <a:ea typeface="MS PGothic" panose="020B0600070205080204" pitchFamily="34" charset="-128"/>
                    </a:endParaRPr>
                  </a:p>
                </p:txBody>
              </p:sp>
              <p:sp>
                <p:nvSpPr>
                  <p:cNvPr id="61" name="Rectangle 255">
                    <a:extLst>
                      <a:ext uri="{FF2B5EF4-FFF2-40B4-BE49-F238E27FC236}">
                        <a16:creationId xmlns:a16="http://schemas.microsoft.com/office/drawing/2014/main" id="{0BDDDFDC-0057-E042-BF3E-AF70C05B94CC}"/>
                      </a:ext>
                    </a:extLst>
                  </p:cNvPr>
                  <p:cNvSpPr>
                    <a:spLocks noChangeArrowheads="1"/>
                  </p:cNvSpPr>
                  <p:nvPr/>
                </p:nvSpPr>
                <p:spPr bwMode="auto">
                  <a:xfrm>
                    <a:off x="1254" y="1130"/>
                    <a:ext cx="1846" cy="61"/>
                  </a:xfrm>
                  <a:prstGeom prst="rect">
                    <a:avLst/>
                  </a:prstGeom>
                  <a:solidFill>
                    <a:schemeClr val="accent5"/>
                  </a:solidFill>
                  <a:ln w="12700">
                    <a:solidFill>
                      <a:srgbClr val="000000"/>
                    </a:solidFill>
                    <a:miter lim="800000"/>
                    <a:headEnd/>
                    <a:tailEnd/>
                  </a:ln>
                </p:spPr>
                <p:txBody>
                  <a:bodyPr wrap="none" anchor="ctr">
                    <a:noAutofit/>
                  </a:bodyPr>
                  <a:lstStyle>
                    <a:lvl1pPr>
                      <a:defRPr sz="2400">
                        <a:solidFill>
                          <a:schemeClr val="tx1"/>
                        </a:solidFill>
                        <a:latin typeface="Arial" charset="0"/>
                        <a:ea typeface="ヒラギノ角ゴ Pro W3" pitchFamily="-1" charset="-128"/>
                      </a:defRPr>
                    </a:lvl1pPr>
                    <a:lvl2pPr marL="37931725" indent="-37474525">
                      <a:defRPr sz="2400">
                        <a:solidFill>
                          <a:schemeClr val="tx1"/>
                        </a:solidFill>
                        <a:latin typeface="Arial" charset="0"/>
                        <a:ea typeface="ヒラギノ角ゴ Pro W3" pitchFamily="-1" charset="-128"/>
                      </a:defRPr>
                    </a:lvl2pPr>
                    <a:lvl3pPr>
                      <a:defRPr sz="2400">
                        <a:solidFill>
                          <a:schemeClr val="tx1"/>
                        </a:solidFill>
                        <a:latin typeface="Arial" charset="0"/>
                        <a:ea typeface="ヒラギノ角ゴ Pro W3" pitchFamily="-1" charset="-128"/>
                      </a:defRPr>
                    </a:lvl3pPr>
                    <a:lvl4pPr>
                      <a:defRPr sz="2400">
                        <a:solidFill>
                          <a:schemeClr val="tx1"/>
                        </a:solidFill>
                        <a:latin typeface="Arial" charset="0"/>
                        <a:ea typeface="ヒラギノ角ゴ Pro W3" pitchFamily="-1" charset="-128"/>
                      </a:defRPr>
                    </a:lvl4pPr>
                    <a:lvl5pPr>
                      <a:defRPr sz="2400">
                        <a:solidFill>
                          <a:schemeClr val="tx1"/>
                        </a:solidFill>
                        <a:latin typeface="Arial" charset="0"/>
                        <a:ea typeface="ヒラギノ角ゴ Pro W3" pitchFamily="-1" charset="-128"/>
                      </a:defRPr>
                    </a:lvl5pPr>
                    <a:lvl6pPr marL="4572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6pPr>
                    <a:lvl7pPr marL="9144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7pPr>
                    <a:lvl8pPr marL="13716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8pPr>
                    <a:lvl9pPr marL="18288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9pPr>
                  </a:lstStyle>
                  <a:p>
                    <a:endParaRPr lang="en-US" altLang="en-US" sz="1200">
                      <a:latin typeface="+mn-lt"/>
                      <a:ea typeface="MS PGothic" panose="020B0600070205080204" pitchFamily="34" charset="-128"/>
                    </a:endParaRPr>
                  </a:p>
                </p:txBody>
              </p:sp>
              <p:sp>
                <p:nvSpPr>
                  <p:cNvPr id="62" name="Oval 256">
                    <a:extLst>
                      <a:ext uri="{FF2B5EF4-FFF2-40B4-BE49-F238E27FC236}">
                        <a16:creationId xmlns:a16="http://schemas.microsoft.com/office/drawing/2014/main" id="{E9D85E18-FCD1-5142-B0B1-C0B6BD272388}"/>
                      </a:ext>
                    </a:extLst>
                  </p:cNvPr>
                  <p:cNvSpPr>
                    <a:spLocks noChangeArrowheads="1"/>
                  </p:cNvSpPr>
                  <p:nvPr/>
                </p:nvSpPr>
                <p:spPr bwMode="auto">
                  <a:xfrm>
                    <a:off x="1237" y="1130"/>
                    <a:ext cx="27" cy="61"/>
                  </a:xfrm>
                  <a:prstGeom prst="ellipse">
                    <a:avLst/>
                  </a:prstGeom>
                  <a:solidFill>
                    <a:srgbClr val="D39B00"/>
                  </a:solidFill>
                  <a:ln w="12700">
                    <a:solidFill>
                      <a:srgbClr val="000000"/>
                    </a:solidFill>
                    <a:round/>
                    <a:headEnd/>
                    <a:tailEnd/>
                  </a:ln>
                </p:spPr>
                <p:txBody>
                  <a:bodyPr wrap="none" anchor="ctr">
                    <a:noAutofit/>
                  </a:bodyPr>
                  <a:lstStyle>
                    <a:lvl1pPr>
                      <a:defRPr sz="2400">
                        <a:solidFill>
                          <a:schemeClr val="tx1"/>
                        </a:solidFill>
                        <a:latin typeface="Arial" charset="0"/>
                        <a:ea typeface="ヒラギノ角ゴ Pro W3" pitchFamily="-1" charset="-128"/>
                      </a:defRPr>
                    </a:lvl1pPr>
                    <a:lvl2pPr marL="37931725" indent="-37474525">
                      <a:defRPr sz="2400">
                        <a:solidFill>
                          <a:schemeClr val="tx1"/>
                        </a:solidFill>
                        <a:latin typeface="Arial" charset="0"/>
                        <a:ea typeface="ヒラギノ角ゴ Pro W3" pitchFamily="-1" charset="-128"/>
                      </a:defRPr>
                    </a:lvl2pPr>
                    <a:lvl3pPr>
                      <a:defRPr sz="2400">
                        <a:solidFill>
                          <a:schemeClr val="tx1"/>
                        </a:solidFill>
                        <a:latin typeface="Arial" charset="0"/>
                        <a:ea typeface="ヒラギノ角ゴ Pro W3" pitchFamily="-1" charset="-128"/>
                      </a:defRPr>
                    </a:lvl3pPr>
                    <a:lvl4pPr>
                      <a:defRPr sz="2400">
                        <a:solidFill>
                          <a:schemeClr val="tx1"/>
                        </a:solidFill>
                        <a:latin typeface="Arial" charset="0"/>
                        <a:ea typeface="ヒラギノ角ゴ Pro W3" pitchFamily="-1" charset="-128"/>
                      </a:defRPr>
                    </a:lvl4pPr>
                    <a:lvl5pPr>
                      <a:defRPr sz="2400">
                        <a:solidFill>
                          <a:schemeClr val="tx1"/>
                        </a:solidFill>
                        <a:latin typeface="Arial" charset="0"/>
                        <a:ea typeface="ヒラギノ角ゴ Pro W3" pitchFamily="-1" charset="-128"/>
                      </a:defRPr>
                    </a:lvl5pPr>
                    <a:lvl6pPr marL="4572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6pPr>
                    <a:lvl7pPr marL="9144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7pPr>
                    <a:lvl8pPr marL="13716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8pPr>
                    <a:lvl9pPr marL="18288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9pPr>
                  </a:lstStyle>
                  <a:p>
                    <a:endParaRPr lang="en-US" altLang="en-US" sz="1200">
                      <a:latin typeface="+mn-lt"/>
                      <a:ea typeface="MS PGothic" panose="020B0600070205080204" pitchFamily="34" charset="-128"/>
                    </a:endParaRPr>
                  </a:p>
                </p:txBody>
              </p:sp>
            </p:grpSp>
            <p:sp>
              <p:nvSpPr>
                <p:cNvPr id="59" name="Oval 257">
                  <a:extLst>
                    <a:ext uri="{FF2B5EF4-FFF2-40B4-BE49-F238E27FC236}">
                      <a16:creationId xmlns:a16="http://schemas.microsoft.com/office/drawing/2014/main" id="{516C193A-773A-0648-B065-3B1E6A993CEF}"/>
                    </a:ext>
                  </a:extLst>
                </p:cNvPr>
                <p:cNvSpPr>
                  <a:spLocks noChangeArrowheads="1"/>
                </p:cNvSpPr>
                <p:nvPr/>
              </p:nvSpPr>
              <p:spPr bwMode="auto">
                <a:xfrm>
                  <a:off x="3088" y="1134"/>
                  <a:ext cx="24" cy="52"/>
                </a:xfrm>
                <a:prstGeom prst="ellipse">
                  <a:avLst/>
                </a:prstGeom>
                <a:solidFill>
                  <a:srgbClr val="FFD255"/>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noAutofit/>
                </a:bodyPr>
                <a:lstStyle>
                  <a:lvl1pPr>
                    <a:defRPr sz="2400">
                      <a:solidFill>
                        <a:schemeClr val="tx1"/>
                      </a:solidFill>
                      <a:latin typeface="Arial" charset="0"/>
                      <a:ea typeface="ヒラギノ角ゴ Pro W3" pitchFamily="-1" charset="-128"/>
                    </a:defRPr>
                  </a:lvl1pPr>
                  <a:lvl2pPr marL="37931725" indent="-37474525">
                    <a:defRPr sz="2400">
                      <a:solidFill>
                        <a:schemeClr val="tx1"/>
                      </a:solidFill>
                      <a:latin typeface="Arial" charset="0"/>
                      <a:ea typeface="ヒラギノ角ゴ Pro W3" pitchFamily="-1" charset="-128"/>
                    </a:defRPr>
                  </a:lvl2pPr>
                  <a:lvl3pPr>
                    <a:defRPr sz="2400">
                      <a:solidFill>
                        <a:schemeClr val="tx1"/>
                      </a:solidFill>
                      <a:latin typeface="Arial" charset="0"/>
                      <a:ea typeface="ヒラギノ角ゴ Pro W3" pitchFamily="-1" charset="-128"/>
                    </a:defRPr>
                  </a:lvl3pPr>
                  <a:lvl4pPr>
                    <a:defRPr sz="2400">
                      <a:solidFill>
                        <a:schemeClr val="tx1"/>
                      </a:solidFill>
                      <a:latin typeface="Arial" charset="0"/>
                      <a:ea typeface="ヒラギノ角ゴ Pro W3" pitchFamily="-1" charset="-128"/>
                    </a:defRPr>
                  </a:lvl4pPr>
                  <a:lvl5pPr>
                    <a:defRPr sz="2400">
                      <a:solidFill>
                        <a:schemeClr val="tx1"/>
                      </a:solidFill>
                      <a:latin typeface="Arial" charset="0"/>
                      <a:ea typeface="ヒラギノ角ゴ Pro W3" pitchFamily="-1" charset="-128"/>
                    </a:defRPr>
                  </a:lvl5pPr>
                  <a:lvl6pPr marL="4572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6pPr>
                  <a:lvl7pPr marL="9144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7pPr>
                  <a:lvl8pPr marL="13716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8pPr>
                  <a:lvl9pPr marL="18288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9pPr>
                </a:lstStyle>
                <a:p>
                  <a:endParaRPr lang="en-US" altLang="en-US" sz="1200">
                    <a:latin typeface="+mn-lt"/>
                    <a:ea typeface="MS PGothic" panose="020B0600070205080204" pitchFamily="34" charset="-128"/>
                  </a:endParaRPr>
                </a:p>
              </p:txBody>
            </p:sp>
          </p:grpSp>
          <p:sp>
            <p:nvSpPr>
              <p:cNvPr id="42" name="Oval 258">
                <a:extLst>
                  <a:ext uri="{FF2B5EF4-FFF2-40B4-BE49-F238E27FC236}">
                    <a16:creationId xmlns:a16="http://schemas.microsoft.com/office/drawing/2014/main" id="{2AE43EF1-CC3B-9A4F-8C7D-F6457B0579B8}"/>
                  </a:ext>
                </a:extLst>
              </p:cNvPr>
              <p:cNvSpPr>
                <a:spLocks noChangeArrowheads="1"/>
              </p:cNvSpPr>
              <p:nvPr/>
            </p:nvSpPr>
            <p:spPr bwMode="auto">
              <a:xfrm>
                <a:off x="3508" y="3754"/>
                <a:ext cx="31" cy="69"/>
              </a:xfrm>
              <a:prstGeom prst="ellipse">
                <a:avLst/>
              </a:prstGeom>
              <a:solidFill>
                <a:srgbClr val="00FF78"/>
              </a:solidFill>
              <a:ln w="12700">
                <a:solidFill>
                  <a:srgbClr val="000000"/>
                </a:solidFill>
                <a:round/>
                <a:headEnd/>
                <a:tailEnd/>
              </a:ln>
            </p:spPr>
            <p:txBody>
              <a:bodyPr wrap="none" anchor="ctr">
                <a:noAutofit/>
              </a:bodyPr>
              <a:lstStyle>
                <a:lvl1pPr>
                  <a:defRPr sz="2400">
                    <a:solidFill>
                      <a:schemeClr val="tx1"/>
                    </a:solidFill>
                    <a:latin typeface="Arial" charset="0"/>
                    <a:ea typeface="ヒラギノ角ゴ Pro W3" pitchFamily="-1" charset="-128"/>
                  </a:defRPr>
                </a:lvl1pPr>
                <a:lvl2pPr marL="37931725" indent="-37474525">
                  <a:defRPr sz="2400">
                    <a:solidFill>
                      <a:schemeClr val="tx1"/>
                    </a:solidFill>
                    <a:latin typeface="Arial" charset="0"/>
                    <a:ea typeface="ヒラギノ角ゴ Pro W3" pitchFamily="-1" charset="-128"/>
                  </a:defRPr>
                </a:lvl2pPr>
                <a:lvl3pPr>
                  <a:defRPr sz="2400">
                    <a:solidFill>
                      <a:schemeClr val="tx1"/>
                    </a:solidFill>
                    <a:latin typeface="Arial" charset="0"/>
                    <a:ea typeface="ヒラギノ角ゴ Pro W3" pitchFamily="-1" charset="-128"/>
                  </a:defRPr>
                </a:lvl3pPr>
                <a:lvl4pPr>
                  <a:defRPr sz="2400">
                    <a:solidFill>
                      <a:schemeClr val="tx1"/>
                    </a:solidFill>
                    <a:latin typeface="Arial" charset="0"/>
                    <a:ea typeface="ヒラギノ角ゴ Pro W3" pitchFamily="-1" charset="-128"/>
                  </a:defRPr>
                </a:lvl4pPr>
                <a:lvl5pPr>
                  <a:defRPr sz="2400">
                    <a:solidFill>
                      <a:schemeClr val="tx1"/>
                    </a:solidFill>
                    <a:latin typeface="Arial" charset="0"/>
                    <a:ea typeface="ヒラギノ角ゴ Pro W3" pitchFamily="-1" charset="-128"/>
                  </a:defRPr>
                </a:lvl5pPr>
                <a:lvl6pPr marL="4572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6pPr>
                <a:lvl7pPr marL="9144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7pPr>
                <a:lvl8pPr marL="13716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8pPr>
                <a:lvl9pPr marL="18288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9pPr>
              </a:lstStyle>
              <a:p>
                <a:endParaRPr lang="en-US" altLang="en-US" sz="1200">
                  <a:latin typeface="+mn-lt"/>
                  <a:ea typeface="MS PGothic" panose="020B0600070205080204" pitchFamily="34" charset="-128"/>
                </a:endParaRPr>
              </a:p>
            </p:txBody>
          </p:sp>
          <p:sp>
            <p:nvSpPr>
              <p:cNvPr id="43" name="Rectangle 259">
                <a:extLst>
                  <a:ext uri="{FF2B5EF4-FFF2-40B4-BE49-F238E27FC236}">
                    <a16:creationId xmlns:a16="http://schemas.microsoft.com/office/drawing/2014/main" id="{5BA4DCC1-E4F6-C24F-8993-B07665A3BB09}"/>
                  </a:ext>
                </a:extLst>
              </p:cNvPr>
              <p:cNvSpPr>
                <a:spLocks noChangeArrowheads="1"/>
              </p:cNvSpPr>
              <p:nvPr/>
            </p:nvSpPr>
            <p:spPr bwMode="auto">
              <a:xfrm>
                <a:off x="1447" y="3754"/>
                <a:ext cx="2077" cy="69"/>
              </a:xfrm>
              <a:prstGeom prst="rect">
                <a:avLst/>
              </a:prstGeom>
              <a:solidFill>
                <a:schemeClr val="accent2"/>
              </a:solidFill>
              <a:ln w="12700">
                <a:solidFill>
                  <a:srgbClr val="000000"/>
                </a:solidFill>
                <a:miter lim="800000"/>
                <a:headEnd/>
                <a:tailEnd/>
              </a:ln>
            </p:spPr>
            <p:txBody>
              <a:bodyPr wrap="none" anchor="ctr">
                <a:noAutofit/>
              </a:bodyPr>
              <a:lstStyle>
                <a:lvl1pPr>
                  <a:defRPr sz="2400">
                    <a:solidFill>
                      <a:schemeClr val="tx1"/>
                    </a:solidFill>
                    <a:latin typeface="Arial" charset="0"/>
                    <a:ea typeface="ヒラギノ角ゴ Pro W3" pitchFamily="-1" charset="-128"/>
                  </a:defRPr>
                </a:lvl1pPr>
                <a:lvl2pPr marL="37931725" indent="-37474525">
                  <a:defRPr sz="2400">
                    <a:solidFill>
                      <a:schemeClr val="tx1"/>
                    </a:solidFill>
                    <a:latin typeface="Arial" charset="0"/>
                    <a:ea typeface="ヒラギノ角ゴ Pro W3" pitchFamily="-1" charset="-128"/>
                  </a:defRPr>
                </a:lvl2pPr>
                <a:lvl3pPr>
                  <a:defRPr sz="2400">
                    <a:solidFill>
                      <a:schemeClr val="tx1"/>
                    </a:solidFill>
                    <a:latin typeface="Arial" charset="0"/>
                    <a:ea typeface="ヒラギノ角ゴ Pro W3" pitchFamily="-1" charset="-128"/>
                  </a:defRPr>
                </a:lvl3pPr>
                <a:lvl4pPr>
                  <a:defRPr sz="2400">
                    <a:solidFill>
                      <a:schemeClr val="tx1"/>
                    </a:solidFill>
                    <a:latin typeface="Arial" charset="0"/>
                    <a:ea typeface="ヒラギノ角ゴ Pro W3" pitchFamily="-1" charset="-128"/>
                  </a:defRPr>
                </a:lvl4pPr>
                <a:lvl5pPr>
                  <a:defRPr sz="2400">
                    <a:solidFill>
                      <a:schemeClr val="tx1"/>
                    </a:solidFill>
                    <a:latin typeface="Arial" charset="0"/>
                    <a:ea typeface="ヒラギノ角ゴ Pro W3" pitchFamily="-1" charset="-128"/>
                  </a:defRPr>
                </a:lvl5pPr>
                <a:lvl6pPr marL="4572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6pPr>
                <a:lvl7pPr marL="9144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7pPr>
                <a:lvl8pPr marL="13716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8pPr>
                <a:lvl9pPr marL="18288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9pPr>
              </a:lstStyle>
              <a:p>
                <a:endParaRPr lang="en-US" altLang="en-US" sz="1200">
                  <a:latin typeface="+mn-lt"/>
                  <a:ea typeface="MS PGothic" panose="020B0600070205080204" pitchFamily="34" charset="-128"/>
                </a:endParaRPr>
              </a:p>
            </p:txBody>
          </p:sp>
          <p:sp>
            <p:nvSpPr>
              <p:cNvPr id="44" name="Oval 260">
                <a:extLst>
                  <a:ext uri="{FF2B5EF4-FFF2-40B4-BE49-F238E27FC236}">
                    <a16:creationId xmlns:a16="http://schemas.microsoft.com/office/drawing/2014/main" id="{BCA3118F-CF67-0A46-A597-4D6A63C06DC3}"/>
                  </a:ext>
                </a:extLst>
              </p:cNvPr>
              <p:cNvSpPr>
                <a:spLocks noChangeArrowheads="1"/>
              </p:cNvSpPr>
              <p:nvPr/>
            </p:nvSpPr>
            <p:spPr bwMode="auto">
              <a:xfrm>
                <a:off x="1427" y="3754"/>
                <a:ext cx="30" cy="69"/>
              </a:xfrm>
              <a:prstGeom prst="ellipse">
                <a:avLst/>
              </a:prstGeom>
              <a:solidFill>
                <a:srgbClr val="00D564"/>
              </a:solidFill>
              <a:ln w="12700">
                <a:solidFill>
                  <a:srgbClr val="000000"/>
                </a:solidFill>
                <a:round/>
                <a:headEnd/>
                <a:tailEnd/>
              </a:ln>
            </p:spPr>
            <p:txBody>
              <a:bodyPr wrap="none" anchor="ctr">
                <a:noAutofit/>
              </a:bodyPr>
              <a:lstStyle>
                <a:lvl1pPr>
                  <a:defRPr sz="2400">
                    <a:solidFill>
                      <a:schemeClr val="tx1"/>
                    </a:solidFill>
                    <a:latin typeface="Arial" charset="0"/>
                    <a:ea typeface="ヒラギノ角ゴ Pro W3" pitchFamily="-1" charset="-128"/>
                  </a:defRPr>
                </a:lvl1pPr>
                <a:lvl2pPr marL="37931725" indent="-37474525">
                  <a:defRPr sz="2400">
                    <a:solidFill>
                      <a:schemeClr val="tx1"/>
                    </a:solidFill>
                    <a:latin typeface="Arial" charset="0"/>
                    <a:ea typeface="ヒラギノ角ゴ Pro W3" pitchFamily="-1" charset="-128"/>
                  </a:defRPr>
                </a:lvl2pPr>
                <a:lvl3pPr>
                  <a:defRPr sz="2400">
                    <a:solidFill>
                      <a:schemeClr val="tx1"/>
                    </a:solidFill>
                    <a:latin typeface="Arial" charset="0"/>
                    <a:ea typeface="ヒラギノ角ゴ Pro W3" pitchFamily="-1" charset="-128"/>
                  </a:defRPr>
                </a:lvl3pPr>
                <a:lvl4pPr>
                  <a:defRPr sz="2400">
                    <a:solidFill>
                      <a:schemeClr val="tx1"/>
                    </a:solidFill>
                    <a:latin typeface="Arial" charset="0"/>
                    <a:ea typeface="ヒラギノ角ゴ Pro W3" pitchFamily="-1" charset="-128"/>
                  </a:defRPr>
                </a:lvl4pPr>
                <a:lvl5pPr>
                  <a:defRPr sz="2400">
                    <a:solidFill>
                      <a:schemeClr val="tx1"/>
                    </a:solidFill>
                    <a:latin typeface="Arial" charset="0"/>
                    <a:ea typeface="ヒラギノ角ゴ Pro W3" pitchFamily="-1" charset="-128"/>
                  </a:defRPr>
                </a:lvl5pPr>
                <a:lvl6pPr marL="4572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6pPr>
                <a:lvl7pPr marL="9144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7pPr>
                <a:lvl8pPr marL="13716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8pPr>
                <a:lvl9pPr marL="18288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9pPr>
              </a:lstStyle>
              <a:p>
                <a:endParaRPr lang="en-US" altLang="en-US" sz="1200">
                  <a:latin typeface="+mn-lt"/>
                  <a:ea typeface="MS PGothic" panose="020B0600070205080204" pitchFamily="34" charset="-128"/>
                </a:endParaRPr>
              </a:p>
            </p:txBody>
          </p:sp>
          <p:sp>
            <p:nvSpPr>
              <p:cNvPr id="45" name="Oval 261">
                <a:extLst>
                  <a:ext uri="{FF2B5EF4-FFF2-40B4-BE49-F238E27FC236}">
                    <a16:creationId xmlns:a16="http://schemas.microsoft.com/office/drawing/2014/main" id="{8E201A4B-9FF9-0845-9FEF-245F7B156EB4}"/>
                  </a:ext>
                </a:extLst>
              </p:cNvPr>
              <p:cNvSpPr>
                <a:spLocks noChangeArrowheads="1"/>
              </p:cNvSpPr>
              <p:nvPr/>
            </p:nvSpPr>
            <p:spPr bwMode="auto">
              <a:xfrm>
                <a:off x="3511" y="3760"/>
                <a:ext cx="27" cy="55"/>
              </a:xfrm>
              <a:prstGeom prst="ellipse">
                <a:avLst/>
              </a:prstGeom>
              <a:solidFill>
                <a:srgbClr val="00FF78"/>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noAutofit/>
              </a:bodyPr>
              <a:lstStyle>
                <a:lvl1pPr>
                  <a:defRPr sz="2400">
                    <a:solidFill>
                      <a:schemeClr val="tx1"/>
                    </a:solidFill>
                    <a:latin typeface="Arial" charset="0"/>
                    <a:ea typeface="ヒラギノ角ゴ Pro W3" pitchFamily="-1" charset="-128"/>
                  </a:defRPr>
                </a:lvl1pPr>
                <a:lvl2pPr marL="37931725" indent="-37474525">
                  <a:defRPr sz="2400">
                    <a:solidFill>
                      <a:schemeClr val="tx1"/>
                    </a:solidFill>
                    <a:latin typeface="Arial" charset="0"/>
                    <a:ea typeface="ヒラギノ角ゴ Pro W3" pitchFamily="-1" charset="-128"/>
                  </a:defRPr>
                </a:lvl2pPr>
                <a:lvl3pPr>
                  <a:defRPr sz="2400">
                    <a:solidFill>
                      <a:schemeClr val="tx1"/>
                    </a:solidFill>
                    <a:latin typeface="Arial" charset="0"/>
                    <a:ea typeface="ヒラギノ角ゴ Pro W3" pitchFamily="-1" charset="-128"/>
                  </a:defRPr>
                </a:lvl3pPr>
                <a:lvl4pPr>
                  <a:defRPr sz="2400">
                    <a:solidFill>
                      <a:schemeClr val="tx1"/>
                    </a:solidFill>
                    <a:latin typeface="Arial" charset="0"/>
                    <a:ea typeface="ヒラギノ角ゴ Pro W3" pitchFamily="-1" charset="-128"/>
                  </a:defRPr>
                </a:lvl4pPr>
                <a:lvl5pPr>
                  <a:defRPr sz="2400">
                    <a:solidFill>
                      <a:schemeClr val="tx1"/>
                    </a:solidFill>
                    <a:latin typeface="Arial" charset="0"/>
                    <a:ea typeface="ヒラギノ角ゴ Pro W3" pitchFamily="-1" charset="-128"/>
                  </a:defRPr>
                </a:lvl5pPr>
                <a:lvl6pPr marL="4572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6pPr>
                <a:lvl7pPr marL="9144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7pPr>
                <a:lvl8pPr marL="13716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8pPr>
                <a:lvl9pPr marL="18288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9pPr>
              </a:lstStyle>
              <a:p>
                <a:endParaRPr lang="en-US" altLang="en-US" sz="1200">
                  <a:latin typeface="+mn-lt"/>
                  <a:ea typeface="MS PGothic" panose="020B0600070205080204" pitchFamily="34" charset="-128"/>
                </a:endParaRPr>
              </a:p>
            </p:txBody>
          </p:sp>
          <p:sp>
            <p:nvSpPr>
              <p:cNvPr id="46" name="Oval 262">
                <a:extLst>
                  <a:ext uri="{FF2B5EF4-FFF2-40B4-BE49-F238E27FC236}">
                    <a16:creationId xmlns:a16="http://schemas.microsoft.com/office/drawing/2014/main" id="{AC5517AC-E588-3B40-8C53-336CE45FCB0E}"/>
                  </a:ext>
                </a:extLst>
              </p:cNvPr>
              <p:cNvSpPr>
                <a:spLocks noChangeArrowheads="1"/>
              </p:cNvSpPr>
              <p:nvPr/>
            </p:nvSpPr>
            <p:spPr bwMode="auto">
              <a:xfrm>
                <a:off x="3540" y="3794"/>
                <a:ext cx="30" cy="69"/>
              </a:xfrm>
              <a:prstGeom prst="ellipse">
                <a:avLst/>
              </a:prstGeom>
              <a:solidFill>
                <a:srgbClr val="FFD255"/>
              </a:solidFill>
              <a:ln w="12700">
                <a:solidFill>
                  <a:srgbClr val="000000"/>
                </a:solidFill>
                <a:round/>
                <a:headEnd/>
                <a:tailEnd/>
              </a:ln>
            </p:spPr>
            <p:txBody>
              <a:bodyPr wrap="none" anchor="ctr">
                <a:noAutofit/>
              </a:bodyPr>
              <a:lstStyle>
                <a:lvl1pPr>
                  <a:defRPr sz="2400">
                    <a:solidFill>
                      <a:schemeClr val="tx1"/>
                    </a:solidFill>
                    <a:latin typeface="Arial" charset="0"/>
                    <a:ea typeface="ヒラギノ角ゴ Pro W3" pitchFamily="-1" charset="-128"/>
                  </a:defRPr>
                </a:lvl1pPr>
                <a:lvl2pPr marL="37931725" indent="-37474525">
                  <a:defRPr sz="2400">
                    <a:solidFill>
                      <a:schemeClr val="tx1"/>
                    </a:solidFill>
                    <a:latin typeface="Arial" charset="0"/>
                    <a:ea typeface="ヒラギノ角ゴ Pro W3" pitchFamily="-1" charset="-128"/>
                  </a:defRPr>
                </a:lvl2pPr>
                <a:lvl3pPr>
                  <a:defRPr sz="2400">
                    <a:solidFill>
                      <a:schemeClr val="tx1"/>
                    </a:solidFill>
                    <a:latin typeface="Arial" charset="0"/>
                    <a:ea typeface="ヒラギノ角ゴ Pro W3" pitchFamily="-1" charset="-128"/>
                  </a:defRPr>
                </a:lvl3pPr>
                <a:lvl4pPr>
                  <a:defRPr sz="2400">
                    <a:solidFill>
                      <a:schemeClr val="tx1"/>
                    </a:solidFill>
                    <a:latin typeface="Arial" charset="0"/>
                    <a:ea typeface="ヒラギノ角ゴ Pro W3" pitchFamily="-1" charset="-128"/>
                  </a:defRPr>
                </a:lvl4pPr>
                <a:lvl5pPr>
                  <a:defRPr sz="2400">
                    <a:solidFill>
                      <a:schemeClr val="tx1"/>
                    </a:solidFill>
                    <a:latin typeface="Arial" charset="0"/>
                    <a:ea typeface="ヒラギノ角ゴ Pro W3" pitchFamily="-1" charset="-128"/>
                  </a:defRPr>
                </a:lvl5pPr>
                <a:lvl6pPr marL="4572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6pPr>
                <a:lvl7pPr marL="9144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7pPr>
                <a:lvl8pPr marL="13716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8pPr>
                <a:lvl9pPr marL="18288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9pPr>
              </a:lstStyle>
              <a:p>
                <a:endParaRPr lang="en-US" altLang="en-US" sz="1200">
                  <a:latin typeface="+mn-lt"/>
                  <a:ea typeface="MS PGothic" panose="020B0600070205080204" pitchFamily="34" charset="-128"/>
                </a:endParaRPr>
              </a:p>
            </p:txBody>
          </p:sp>
          <p:sp>
            <p:nvSpPr>
              <p:cNvPr id="47" name="Rectangle 263">
                <a:extLst>
                  <a:ext uri="{FF2B5EF4-FFF2-40B4-BE49-F238E27FC236}">
                    <a16:creationId xmlns:a16="http://schemas.microsoft.com/office/drawing/2014/main" id="{90381619-F7EA-5845-88E1-B5F1A9AC4736}"/>
                  </a:ext>
                </a:extLst>
              </p:cNvPr>
              <p:cNvSpPr>
                <a:spLocks noChangeArrowheads="1"/>
              </p:cNvSpPr>
              <p:nvPr/>
            </p:nvSpPr>
            <p:spPr bwMode="auto">
              <a:xfrm>
                <a:off x="1480" y="3794"/>
                <a:ext cx="2076" cy="69"/>
              </a:xfrm>
              <a:prstGeom prst="rect">
                <a:avLst/>
              </a:prstGeom>
              <a:solidFill>
                <a:schemeClr val="accent1"/>
              </a:solidFill>
              <a:ln w="12700">
                <a:solidFill>
                  <a:srgbClr val="000000"/>
                </a:solidFill>
                <a:miter lim="800000"/>
                <a:headEnd/>
                <a:tailEnd/>
              </a:ln>
            </p:spPr>
            <p:txBody>
              <a:bodyPr wrap="none" anchor="ctr">
                <a:noAutofit/>
              </a:bodyPr>
              <a:lstStyle>
                <a:lvl1pPr>
                  <a:defRPr sz="2400">
                    <a:solidFill>
                      <a:schemeClr val="tx1"/>
                    </a:solidFill>
                    <a:latin typeface="Arial" charset="0"/>
                    <a:ea typeface="ヒラギノ角ゴ Pro W3" pitchFamily="-1" charset="-128"/>
                  </a:defRPr>
                </a:lvl1pPr>
                <a:lvl2pPr marL="37931725" indent="-37474525">
                  <a:defRPr sz="2400">
                    <a:solidFill>
                      <a:schemeClr val="tx1"/>
                    </a:solidFill>
                    <a:latin typeface="Arial" charset="0"/>
                    <a:ea typeface="ヒラギノ角ゴ Pro W3" pitchFamily="-1" charset="-128"/>
                  </a:defRPr>
                </a:lvl2pPr>
                <a:lvl3pPr>
                  <a:defRPr sz="2400">
                    <a:solidFill>
                      <a:schemeClr val="tx1"/>
                    </a:solidFill>
                    <a:latin typeface="Arial" charset="0"/>
                    <a:ea typeface="ヒラギノ角ゴ Pro W3" pitchFamily="-1" charset="-128"/>
                  </a:defRPr>
                </a:lvl3pPr>
                <a:lvl4pPr>
                  <a:defRPr sz="2400">
                    <a:solidFill>
                      <a:schemeClr val="tx1"/>
                    </a:solidFill>
                    <a:latin typeface="Arial" charset="0"/>
                    <a:ea typeface="ヒラギノ角ゴ Pro W3" pitchFamily="-1" charset="-128"/>
                  </a:defRPr>
                </a:lvl4pPr>
                <a:lvl5pPr>
                  <a:defRPr sz="2400">
                    <a:solidFill>
                      <a:schemeClr val="tx1"/>
                    </a:solidFill>
                    <a:latin typeface="Arial" charset="0"/>
                    <a:ea typeface="ヒラギノ角ゴ Pro W3" pitchFamily="-1" charset="-128"/>
                  </a:defRPr>
                </a:lvl5pPr>
                <a:lvl6pPr marL="4572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6pPr>
                <a:lvl7pPr marL="9144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7pPr>
                <a:lvl8pPr marL="13716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8pPr>
                <a:lvl9pPr marL="18288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9pPr>
              </a:lstStyle>
              <a:p>
                <a:endParaRPr lang="en-US" altLang="en-US" sz="1200">
                  <a:latin typeface="+mn-lt"/>
                  <a:ea typeface="MS PGothic" panose="020B0600070205080204" pitchFamily="34" charset="-128"/>
                </a:endParaRPr>
              </a:p>
            </p:txBody>
          </p:sp>
          <p:sp>
            <p:nvSpPr>
              <p:cNvPr id="48" name="Oval 264">
                <a:extLst>
                  <a:ext uri="{FF2B5EF4-FFF2-40B4-BE49-F238E27FC236}">
                    <a16:creationId xmlns:a16="http://schemas.microsoft.com/office/drawing/2014/main" id="{B001D162-8286-724D-AFF5-082511AE7F31}"/>
                  </a:ext>
                </a:extLst>
              </p:cNvPr>
              <p:cNvSpPr>
                <a:spLocks noChangeArrowheads="1"/>
              </p:cNvSpPr>
              <p:nvPr/>
            </p:nvSpPr>
            <p:spPr bwMode="auto">
              <a:xfrm>
                <a:off x="1455" y="3794"/>
                <a:ext cx="29" cy="69"/>
              </a:xfrm>
              <a:prstGeom prst="ellipse">
                <a:avLst/>
              </a:prstGeom>
              <a:solidFill>
                <a:schemeClr val="accent1">
                  <a:lumMod val="75000"/>
                </a:schemeClr>
              </a:solidFill>
              <a:ln w="12700">
                <a:solidFill>
                  <a:srgbClr val="000000"/>
                </a:solidFill>
                <a:round/>
                <a:headEnd/>
                <a:tailEnd/>
              </a:ln>
            </p:spPr>
            <p:txBody>
              <a:bodyPr wrap="none" anchor="ctr">
                <a:noAutofit/>
              </a:bodyPr>
              <a:lstStyle>
                <a:lvl1pPr>
                  <a:defRPr sz="2400">
                    <a:solidFill>
                      <a:schemeClr val="tx1"/>
                    </a:solidFill>
                    <a:latin typeface="Arial" charset="0"/>
                    <a:ea typeface="ヒラギノ角ゴ Pro W3" pitchFamily="-1" charset="-128"/>
                  </a:defRPr>
                </a:lvl1pPr>
                <a:lvl2pPr marL="37931725" indent="-37474525">
                  <a:defRPr sz="2400">
                    <a:solidFill>
                      <a:schemeClr val="tx1"/>
                    </a:solidFill>
                    <a:latin typeface="Arial" charset="0"/>
                    <a:ea typeface="ヒラギノ角ゴ Pro W3" pitchFamily="-1" charset="-128"/>
                  </a:defRPr>
                </a:lvl2pPr>
                <a:lvl3pPr>
                  <a:defRPr sz="2400">
                    <a:solidFill>
                      <a:schemeClr val="tx1"/>
                    </a:solidFill>
                    <a:latin typeface="Arial" charset="0"/>
                    <a:ea typeface="ヒラギノ角ゴ Pro W3" pitchFamily="-1" charset="-128"/>
                  </a:defRPr>
                </a:lvl3pPr>
                <a:lvl4pPr>
                  <a:defRPr sz="2400">
                    <a:solidFill>
                      <a:schemeClr val="tx1"/>
                    </a:solidFill>
                    <a:latin typeface="Arial" charset="0"/>
                    <a:ea typeface="ヒラギノ角ゴ Pro W3" pitchFamily="-1" charset="-128"/>
                  </a:defRPr>
                </a:lvl4pPr>
                <a:lvl5pPr>
                  <a:defRPr sz="2400">
                    <a:solidFill>
                      <a:schemeClr val="tx1"/>
                    </a:solidFill>
                    <a:latin typeface="Arial" charset="0"/>
                    <a:ea typeface="ヒラギノ角ゴ Pro W3" pitchFamily="-1" charset="-128"/>
                  </a:defRPr>
                </a:lvl5pPr>
                <a:lvl6pPr marL="4572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6pPr>
                <a:lvl7pPr marL="9144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7pPr>
                <a:lvl8pPr marL="13716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8pPr>
                <a:lvl9pPr marL="18288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9pPr>
              </a:lstStyle>
              <a:p>
                <a:endParaRPr lang="en-US" altLang="en-US" sz="1200">
                  <a:latin typeface="+mn-lt"/>
                  <a:ea typeface="MS PGothic" panose="020B0600070205080204" pitchFamily="34" charset="-128"/>
                </a:endParaRPr>
              </a:p>
            </p:txBody>
          </p:sp>
          <p:sp>
            <p:nvSpPr>
              <p:cNvPr id="49" name="Oval 265">
                <a:extLst>
                  <a:ext uri="{FF2B5EF4-FFF2-40B4-BE49-F238E27FC236}">
                    <a16:creationId xmlns:a16="http://schemas.microsoft.com/office/drawing/2014/main" id="{EFD784A1-81D2-EE41-B2E5-4ECE3C7F9D75}"/>
                  </a:ext>
                </a:extLst>
              </p:cNvPr>
              <p:cNvSpPr>
                <a:spLocks noChangeArrowheads="1"/>
              </p:cNvSpPr>
              <p:nvPr/>
            </p:nvSpPr>
            <p:spPr bwMode="auto">
              <a:xfrm>
                <a:off x="3542" y="3801"/>
                <a:ext cx="27" cy="56"/>
              </a:xfrm>
              <a:prstGeom prst="ellipse">
                <a:avLst/>
              </a:prstGeom>
              <a:solidFill>
                <a:srgbClr val="2A6BFF"/>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noAutofit/>
              </a:bodyPr>
              <a:lstStyle>
                <a:lvl1pPr>
                  <a:defRPr sz="2400">
                    <a:solidFill>
                      <a:schemeClr val="tx1"/>
                    </a:solidFill>
                    <a:latin typeface="Arial" charset="0"/>
                    <a:ea typeface="ヒラギノ角ゴ Pro W3" pitchFamily="-1" charset="-128"/>
                  </a:defRPr>
                </a:lvl1pPr>
                <a:lvl2pPr marL="37931725" indent="-37474525">
                  <a:defRPr sz="2400">
                    <a:solidFill>
                      <a:schemeClr val="tx1"/>
                    </a:solidFill>
                    <a:latin typeface="Arial" charset="0"/>
                    <a:ea typeface="ヒラギノ角ゴ Pro W3" pitchFamily="-1" charset="-128"/>
                  </a:defRPr>
                </a:lvl2pPr>
                <a:lvl3pPr>
                  <a:defRPr sz="2400">
                    <a:solidFill>
                      <a:schemeClr val="tx1"/>
                    </a:solidFill>
                    <a:latin typeface="Arial" charset="0"/>
                    <a:ea typeface="ヒラギノ角ゴ Pro W3" pitchFamily="-1" charset="-128"/>
                  </a:defRPr>
                </a:lvl3pPr>
                <a:lvl4pPr>
                  <a:defRPr sz="2400">
                    <a:solidFill>
                      <a:schemeClr val="tx1"/>
                    </a:solidFill>
                    <a:latin typeface="Arial" charset="0"/>
                    <a:ea typeface="ヒラギノ角ゴ Pro W3" pitchFamily="-1" charset="-128"/>
                  </a:defRPr>
                </a:lvl4pPr>
                <a:lvl5pPr>
                  <a:defRPr sz="2400">
                    <a:solidFill>
                      <a:schemeClr val="tx1"/>
                    </a:solidFill>
                    <a:latin typeface="Arial" charset="0"/>
                    <a:ea typeface="ヒラギノ角ゴ Pro W3" pitchFamily="-1" charset="-128"/>
                  </a:defRPr>
                </a:lvl5pPr>
                <a:lvl6pPr marL="4572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6pPr>
                <a:lvl7pPr marL="9144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7pPr>
                <a:lvl8pPr marL="13716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8pPr>
                <a:lvl9pPr marL="18288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9pPr>
              </a:lstStyle>
              <a:p>
                <a:endParaRPr lang="en-US" altLang="en-US" sz="1200">
                  <a:latin typeface="+mn-lt"/>
                  <a:ea typeface="MS PGothic" panose="020B0600070205080204" pitchFamily="34" charset="-128"/>
                </a:endParaRPr>
              </a:p>
            </p:txBody>
          </p:sp>
          <p:sp>
            <p:nvSpPr>
              <p:cNvPr id="50" name="Oval 266">
                <a:extLst>
                  <a:ext uri="{FF2B5EF4-FFF2-40B4-BE49-F238E27FC236}">
                    <a16:creationId xmlns:a16="http://schemas.microsoft.com/office/drawing/2014/main" id="{D3664EEA-A896-8B46-A27C-909A1C217C04}"/>
                  </a:ext>
                </a:extLst>
              </p:cNvPr>
              <p:cNvSpPr>
                <a:spLocks noChangeArrowheads="1"/>
              </p:cNvSpPr>
              <p:nvPr/>
            </p:nvSpPr>
            <p:spPr bwMode="auto">
              <a:xfrm>
                <a:off x="3350" y="3635"/>
                <a:ext cx="298" cy="541"/>
              </a:xfrm>
              <a:prstGeom prst="ellipse">
                <a:avLst/>
              </a:prstGeom>
              <a:solidFill>
                <a:schemeClr val="accent3">
                  <a:lumMod val="20000"/>
                  <a:lumOff val="80000"/>
                </a:schemeClr>
              </a:solidFill>
              <a:ln w="12700">
                <a:solidFill>
                  <a:schemeClr val="tx1"/>
                </a:solidFill>
                <a:round/>
                <a:headEnd/>
                <a:tailEnd/>
              </a:ln>
            </p:spPr>
            <p:txBody>
              <a:bodyPr wrap="none" anchor="ctr">
                <a:noAutofit/>
              </a:bodyPr>
              <a:lstStyle>
                <a:lvl1pPr>
                  <a:defRPr sz="2400">
                    <a:solidFill>
                      <a:schemeClr val="tx1"/>
                    </a:solidFill>
                    <a:latin typeface="Arial" charset="0"/>
                    <a:ea typeface="ヒラギノ角ゴ Pro W3" pitchFamily="-1" charset="-128"/>
                  </a:defRPr>
                </a:lvl1pPr>
                <a:lvl2pPr marL="37931725" indent="-37474525">
                  <a:defRPr sz="2400">
                    <a:solidFill>
                      <a:schemeClr val="tx1"/>
                    </a:solidFill>
                    <a:latin typeface="Arial" charset="0"/>
                    <a:ea typeface="ヒラギノ角ゴ Pro W3" pitchFamily="-1" charset="-128"/>
                  </a:defRPr>
                </a:lvl2pPr>
                <a:lvl3pPr>
                  <a:defRPr sz="2400">
                    <a:solidFill>
                      <a:schemeClr val="tx1"/>
                    </a:solidFill>
                    <a:latin typeface="Arial" charset="0"/>
                    <a:ea typeface="ヒラギノ角ゴ Pro W3" pitchFamily="-1" charset="-128"/>
                  </a:defRPr>
                </a:lvl3pPr>
                <a:lvl4pPr>
                  <a:defRPr sz="2400">
                    <a:solidFill>
                      <a:schemeClr val="tx1"/>
                    </a:solidFill>
                    <a:latin typeface="Arial" charset="0"/>
                    <a:ea typeface="ヒラギノ角ゴ Pro W3" pitchFamily="-1" charset="-128"/>
                  </a:defRPr>
                </a:lvl4pPr>
                <a:lvl5pPr>
                  <a:defRPr sz="2400">
                    <a:solidFill>
                      <a:schemeClr val="tx1"/>
                    </a:solidFill>
                    <a:latin typeface="Arial" charset="0"/>
                    <a:ea typeface="ヒラギノ角ゴ Pro W3" pitchFamily="-1" charset="-128"/>
                  </a:defRPr>
                </a:lvl5pPr>
                <a:lvl6pPr marL="4572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6pPr>
                <a:lvl7pPr marL="9144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7pPr>
                <a:lvl8pPr marL="13716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8pPr>
                <a:lvl9pPr marL="18288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9pPr>
              </a:lstStyle>
              <a:p>
                <a:endParaRPr lang="en-US" altLang="en-US" sz="1200">
                  <a:latin typeface="+mn-lt"/>
                  <a:ea typeface="MS PGothic" panose="020B0600070205080204" pitchFamily="34" charset="-128"/>
                </a:endParaRPr>
              </a:p>
            </p:txBody>
          </p:sp>
          <p:sp>
            <p:nvSpPr>
              <p:cNvPr id="51" name="Rectangle 267">
                <a:extLst>
                  <a:ext uri="{FF2B5EF4-FFF2-40B4-BE49-F238E27FC236}">
                    <a16:creationId xmlns:a16="http://schemas.microsoft.com/office/drawing/2014/main" id="{5D7337B4-8CB5-0942-85A6-4971A6F4BAB9}"/>
                  </a:ext>
                </a:extLst>
              </p:cNvPr>
              <p:cNvSpPr>
                <a:spLocks noChangeArrowheads="1"/>
              </p:cNvSpPr>
              <p:nvPr/>
            </p:nvSpPr>
            <p:spPr bwMode="auto">
              <a:xfrm>
                <a:off x="2056" y="3630"/>
                <a:ext cx="1448" cy="546"/>
              </a:xfrm>
              <a:prstGeom prst="rect">
                <a:avLst/>
              </a:prstGeom>
              <a:solidFill>
                <a:schemeClr val="accent3">
                  <a:lumMod val="20000"/>
                  <a:lumOff val="80000"/>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noAutofit/>
              </a:bodyPr>
              <a:lstStyle>
                <a:lvl1pPr>
                  <a:defRPr sz="2400">
                    <a:solidFill>
                      <a:schemeClr val="tx1"/>
                    </a:solidFill>
                    <a:latin typeface="Arial" charset="0"/>
                    <a:ea typeface="ヒラギノ角ゴ Pro W3" pitchFamily="-1" charset="-128"/>
                  </a:defRPr>
                </a:lvl1pPr>
                <a:lvl2pPr marL="37931725" indent="-37474525">
                  <a:defRPr sz="2400">
                    <a:solidFill>
                      <a:schemeClr val="tx1"/>
                    </a:solidFill>
                    <a:latin typeface="Arial" charset="0"/>
                    <a:ea typeface="ヒラギノ角ゴ Pro W3" pitchFamily="-1" charset="-128"/>
                  </a:defRPr>
                </a:lvl2pPr>
                <a:lvl3pPr>
                  <a:defRPr sz="2400">
                    <a:solidFill>
                      <a:schemeClr val="tx1"/>
                    </a:solidFill>
                    <a:latin typeface="Arial" charset="0"/>
                    <a:ea typeface="ヒラギノ角ゴ Pro W3" pitchFamily="-1" charset="-128"/>
                  </a:defRPr>
                </a:lvl3pPr>
                <a:lvl4pPr>
                  <a:defRPr sz="2400">
                    <a:solidFill>
                      <a:schemeClr val="tx1"/>
                    </a:solidFill>
                    <a:latin typeface="Arial" charset="0"/>
                    <a:ea typeface="ヒラギノ角ゴ Pro W3" pitchFamily="-1" charset="-128"/>
                  </a:defRPr>
                </a:lvl4pPr>
                <a:lvl5pPr>
                  <a:defRPr sz="2400">
                    <a:solidFill>
                      <a:schemeClr val="tx1"/>
                    </a:solidFill>
                    <a:latin typeface="Arial" charset="0"/>
                    <a:ea typeface="ヒラギノ角ゴ Pro W3" pitchFamily="-1" charset="-128"/>
                  </a:defRPr>
                </a:lvl5pPr>
                <a:lvl6pPr marL="4572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6pPr>
                <a:lvl7pPr marL="9144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7pPr>
                <a:lvl8pPr marL="13716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8pPr>
                <a:lvl9pPr marL="18288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9pPr>
              </a:lstStyle>
              <a:p>
                <a:endParaRPr lang="en-US" altLang="en-US" sz="1200">
                  <a:latin typeface="+mn-lt"/>
                  <a:ea typeface="MS PGothic" panose="020B0600070205080204" pitchFamily="34" charset="-128"/>
                </a:endParaRPr>
              </a:p>
            </p:txBody>
          </p:sp>
          <p:sp>
            <p:nvSpPr>
              <p:cNvPr id="52" name="Freeform 268">
                <a:extLst>
                  <a:ext uri="{FF2B5EF4-FFF2-40B4-BE49-F238E27FC236}">
                    <a16:creationId xmlns:a16="http://schemas.microsoft.com/office/drawing/2014/main" id="{3834080F-79FD-7549-AA90-391538BBF445}"/>
                  </a:ext>
                </a:extLst>
              </p:cNvPr>
              <p:cNvSpPr>
                <a:spLocks/>
              </p:cNvSpPr>
              <p:nvPr/>
            </p:nvSpPr>
            <p:spPr bwMode="auto">
              <a:xfrm>
                <a:off x="1923" y="3630"/>
                <a:ext cx="189" cy="546"/>
              </a:xfrm>
              <a:custGeom>
                <a:avLst/>
                <a:gdLst>
                  <a:gd name="T0" fmla="*/ 391 w 131"/>
                  <a:gd name="T1" fmla="*/ 0 h 773"/>
                  <a:gd name="T2" fmla="*/ 27 w 131"/>
                  <a:gd name="T3" fmla="*/ 0 h 773"/>
                  <a:gd name="T4" fmla="*/ 94 w 131"/>
                  <a:gd name="T5" fmla="*/ 6 h 773"/>
                  <a:gd name="T6" fmla="*/ 128 w 131"/>
                  <a:gd name="T7" fmla="*/ 12 h 773"/>
                  <a:gd name="T8" fmla="*/ 163 w 131"/>
                  <a:gd name="T9" fmla="*/ 18 h 773"/>
                  <a:gd name="T10" fmla="*/ 196 w 131"/>
                  <a:gd name="T11" fmla="*/ 26 h 773"/>
                  <a:gd name="T12" fmla="*/ 218 w 131"/>
                  <a:gd name="T13" fmla="*/ 34 h 773"/>
                  <a:gd name="T14" fmla="*/ 255 w 131"/>
                  <a:gd name="T15" fmla="*/ 47 h 773"/>
                  <a:gd name="T16" fmla="*/ 273 w 131"/>
                  <a:gd name="T17" fmla="*/ 57 h 773"/>
                  <a:gd name="T18" fmla="*/ 297 w 131"/>
                  <a:gd name="T19" fmla="*/ 66 h 773"/>
                  <a:gd name="T20" fmla="*/ 310 w 131"/>
                  <a:gd name="T21" fmla="*/ 77 h 773"/>
                  <a:gd name="T22" fmla="*/ 325 w 131"/>
                  <a:gd name="T23" fmla="*/ 89 h 773"/>
                  <a:gd name="T24" fmla="*/ 339 w 131"/>
                  <a:gd name="T25" fmla="*/ 101 h 773"/>
                  <a:gd name="T26" fmla="*/ 342 w 131"/>
                  <a:gd name="T27" fmla="*/ 112 h 773"/>
                  <a:gd name="T28" fmla="*/ 352 w 131"/>
                  <a:gd name="T29" fmla="*/ 118 h 773"/>
                  <a:gd name="T30" fmla="*/ 352 w 131"/>
                  <a:gd name="T31" fmla="*/ 125 h 773"/>
                  <a:gd name="T32" fmla="*/ 352 w 131"/>
                  <a:gd name="T33" fmla="*/ 138 h 773"/>
                  <a:gd name="T34" fmla="*/ 352 w 131"/>
                  <a:gd name="T35" fmla="*/ 160 h 773"/>
                  <a:gd name="T36" fmla="*/ 342 w 131"/>
                  <a:gd name="T37" fmla="*/ 169 h 773"/>
                  <a:gd name="T38" fmla="*/ 330 w 131"/>
                  <a:gd name="T39" fmla="*/ 180 h 773"/>
                  <a:gd name="T40" fmla="*/ 319 w 131"/>
                  <a:gd name="T41" fmla="*/ 191 h 773"/>
                  <a:gd name="T42" fmla="*/ 297 w 131"/>
                  <a:gd name="T43" fmla="*/ 206 h 773"/>
                  <a:gd name="T44" fmla="*/ 277 w 131"/>
                  <a:gd name="T45" fmla="*/ 217 h 773"/>
                  <a:gd name="T46" fmla="*/ 245 w 131"/>
                  <a:gd name="T47" fmla="*/ 230 h 773"/>
                  <a:gd name="T48" fmla="*/ 218 w 131"/>
                  <a:gd name="T49" fmla="*/ 239 h 773"/>
                  <a:gd name="T50" fmla="*/ 196 w 131"/>
                  <a:gd name="T51" fmla="*/ 247 h 773"/>
                  <a:gd name="T52" fmla="*/ 175 w 131"/>
                  <a:gd name="T53" fmla="*/ 255 h 773"/>
                  <a:gd name="T54" fmla="*/ 131 w 131"/>
                  <a:gd name="T55" fmla="*/ 261 h 773"/>
                  <a:gd name="T56" fmla="*/ 79 w 131"/>
                  <a:gd name="T57" fmla="*/ 267 h 773"/>
                  <a:gd name="T58" fmla="*/ 46 w 131"/>
                  <a:gd name="T59" fmla="*/ 270 h 773"/>
                  <a:gd name="T60" fmla="*/ 13 w 131"/>
                  <a:gd name="T61" fmla="*/ 271 h 773"/>
                  <a:gd name="T62" fmla="*/ 0 w 131"/>
                  <a:gd name="T63" fmla="*/ 272 h 773"/>
                  <a:gd name="T64" fmla="*/ 375 w 131"/>
                  <a:gd name="T65" fmla="*/ 272 h 773"/>
                  <a:gd name="T66" fmla="*/ 391 w 131"/>
                  <a:gd name="T67" fmla="*/ 0 h 77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31"/>
                  <a:gd name="T103" fmla="*/ 0 h 773"/>
                  <a:gd name="T104" fmla="*/ 131 w 131"/>
                  <a:gd name="T105" fmla="*/ 773 h 77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31" h="773">
                    <a:moveTo>
                      <a:pt x="130" y="0"/>
                    </a:moveTo>
                    <a:lnTo>
                      <a:pt x="9" y="0"/>
                    </a:lnTo>
                    <a:lnTo>
                      <a:pt x="31" y="19"/>
                    </a:lnTo>
                    <a:lnTo>
                      <a:pt x="43" y="34"/>
                    </a:lnTo>
                    <a:lnTo>
                      <a:pt x="54" y="52"/>
                    </a:lnTo>
                    <a:lnTo>
                      <a:pt x="65" y="74"/>
                    </a:lnTo>
                    <a:lnTo>
                      <a:pt x="73" y="96"/>
                    </a:lnTo>
                    <a:lnTo>
                      <a:pt x="85" y="132"/>
                    </a:lnTo>
                    <a:lnTo>
                      <a:pt x="91" y="161"/>
                    </a:lnTo>
                    <a:lnTo>
                      <a:pt x="99" y="187"/>
                    </a:lnTo>
                    <a:lnTo>
                      <a:pt x="103" y="218"/>
                    </a:lnTo>
                    <a:lnTo>
                      <a:pt x="108" y="254"/>
                    </a:lnTo>
                    <a:lnTo>
                      <a:pt x="113" y="286"/>
                    </a:lnTo>
                    <a:lnTo>
                      <a:pt x="114" y="319"/>
                    </a:lnTo>
                    <a:lnTo>
                      <a:pt x="117" y="334"/>
                    </a:lnTo>
                    <a:lnTo>
                      <a:pt x="117" y="356"/>
                    </a:lnTo>
                    <a:lnTo>
                      <a:pt x="117" y="391"/>
                    </a:lnTo>
                    <a:lnTo>
                      <a:pt x="117" y="455"/>
                    </a:lnTo>
                    <a:lnTo>
                      <a:pt x="114" y="480"/>
                    </a:lnTo>
                    <a:lnTo>
                      <a:pt x="110" y="511"/>
                    </a:lnTo>
                    <a:lnTo>
                      <a:pt x="106" y="543"/>
                    </a:lnTo>
                    <a:lnTo>
                      <a:pt x="99" y="584"/>
                    </a:lnTo>
                    <a:lnTo>
                      <a:pt x="92" y="615"/>
                    </a:lnTo>
                    <a:lnTo>
                      <a:pt x="82" y="654"/>
                    </a:lnTo>
                    <a:lnTo>
                      <a:pt x="73" y="680"/>
                    </a:lnTo>
                    <a:lnTo>
                      <a:pt x="65" y="699"/>
                    </a:lnTo>
                    <a:lnTo>
                      <a:pt x="58" y="724"/>
                    </a:lnTo>
                    <a:lnTo>
                      <a:pt x="44" y="740"/>
                    </a:lnTo>
                    <a:lnTo>
                      <a:pt x="26" y="757"/>
                    </a:lnTo>
                    <a:lnTo>
                      <a:pt x="15" y="766"/>
                    </a:lnTo>
                    <a:lnTo>
                      <a:pt x="4" y="769"/>
                    </a:lnTo>
                    <a:lnTo>
                      <a:pt x="0" y="772"/>
                    </a:lnTo>
                    <a:lnTo>
                      <a:pt x="125" y="772"/>
                    </a:lnTo>
                    <a:lnTo>
                      <a:pt x="130" y="0"/>
                    </a:lnTo>
                  </a:path>
                </a:pathLst>
              </a:custGeom>
              <a:solidFill>
                <a:schemeClr val="accent3">
                  <a:lumMod val="20000"/>
                  <a:lumOff val="80000"/>
                </a:schemeClr>
              </a:solidFill>
              <a:ln>
                <a:noFill/>
              </a:ln>
              <a:extLst>
                <a:ext uri="{91240B29-F687-4f45-9708-019B960494DF}">
                  <a14:hiddenLine xmlns="" xmlns:a14="http://schemas.microsoft.com/office/drawing/2010/main" w="9525" cap="rnd">
                    <a:solidFill>
                      <a:srgbClr val="000000"/>
                    </a:solidFill>
                    <a:round/>
                    <a:headEnd type="none" w="sm" len="sm"/>
                    <a:tailEnd type="none" w="sm" len="sm"/>
                  </a14:hiddenLine>
                </a:ext>
              </a:extLst>
            </p:spPr>
            <p:txBody>
              <a:bodyPr>
                <a:noAutofit/>
              </a:bodyPr>
              <a:lstStyle>
                <a:lvl1pPr>
                  <a:defRPr sz="2400">
                    <a:solidFill>
                      <a:schemeClr val="tx1"/>
                    </a:solidFill>
                    <a:latin typeface="Arial" charset="0"/>
                    <a:ea typeface="ヒラギノ角ゴ Pro W3" pitchFamily="-1" charset="-128"/>
                  </a:defRPr>
                </a:lvl1pPr>
                <a:lvl2pPr marL="37931725" indent="-37474525">
                  <a:defRPr sz="2400">
                    <a:solidFill>
                      <a:schemeClr val="tx1"/>
                    </a:solidFill>
                    <a:latin typeface="Arial" charset="0"/>
                    <a:ea typeface="ヒラギノ角ゴ Pro W3" pitchFamily="-1" charset="-128"/>
                  </a:defRPr>
                </a:lvl2pPr>
                <a:lvl3pPr>
                  <a:defRPr sz="2400">
                    <a:solidFill>
                      <a:schemeClr val="tx1"/>
                    </a:solidFill>
                    <a:latin typeface="Arial" charset="0"/>
                    <a:ea typeface="ヒラギノ角ゴ Pro W3" pitchFamily="-1" charset="-128"/>
                  </a:defRPr>
                </a:lvl3pPr>
                <a:lvl4pPr>
                  <a:defRPr sz="2400">
                    <a:solidFill>
                      <a:schemeClr val="tx1"/>
                    </a:solidFill>
                    <a:latin typeface="Arial" charset="0"/>
                    <a:ea typeface="ヒラギノ角ゴ Pro W3" pitchFamily="-1" charset="-128"/>
                  </a:defRPr>
                </a:lvl4pPr>
                <a:lvl5pPr>
                  <a:defRPr sz="2400">
                    <a:solidFill>
                      <a:schemeClr val="tx1"/>
                    </a:solidFill>
                    <a:latin typeface="Arial" charset="0"/>
                    <a:ea typeface="ヒラギノ角ゴ Pro W3" pitchFamily="-1" charset="-128"/>
                  </a:defRPr>
                </a:lvl5pPr>
                <a:lvl6pPr marL="4572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6pPr>
                <a:lvl7pPr marL="9144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7pPr>
                <a:lvl8pPr marL="13716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8pPr>
                <a:lvl9pPr marL="18288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9pPr>
              </a:lstStyle>
              <a:p>
                <a:endParaRPr lang="en-US" altLang="en-US" sz="1200">
                  <a:latin typeface="+mn-lt"/>
                  <a:ea typeface="MS PGothic" panose="020B0600070205080204" pitchFamily="34" charset="-128"/>
                </a:endParaRPr>
              </a:p>
            </p:txBody>
          </p:sp>
          <p:sp>
            <p:nvSpPr>
              <p:cNvPr id="53" name="Arc 269">
                <a:extLst>
                  <a:ext uri="{FF2B5EF4-FFF2-40B4-BE49-F238E27FC236}">
                    <a16:creationId xmlns:a16="http://schemas.microsoft.com/office/drawing/2014/main" id="{5E9013FA-C4B4-EC4C-B08C-BA6E7E3E5C0F}"/>
                  </a:ext>
                </a:extLst>
              </p:cNvPr>
              <p:cNvSpPr>
                <a:spLocks/>
              </p:cNvSpPr>
              <p:nvPr/>
            </p:nvSpPr>
            <p:spPr bwMode="auto">
              <a:xfrm>
                <a:off x="1919" y="3628"/>
                <a:ext cx="145" cy="548"/>
              </a:xfrm>
              <a:custGeom>
                <a:avLst/>
                <a:gdLst>
                  <a:gd name="T0" fmla="*/ 0 w 21600"/>
                  <a:gd name="T1" fmla="*/ 0 h 43200"/>
                  <a:gd name="T2" fmla="*/ 0 w 21600"/>
                  <a:gd name="T3" fmla="*/ 0 h 43200"/>
                  <a:gd name="T4" fmla="*/ 0 w 21600"/>
                  <a:gd name="T5" fmla="*/ 0 h 43200"/>
                  <a:gd name="T6" fmla="*/ 0 60000 65536"/>
                  <a:gd name="T7" fmla="*/ 0 60000 65536"/>
                  <a:gd name="T8" fmla="*/ 0 60000 65536"/>
                  <a:gd name="T9" fmla="*/ 0 w 21600"/>
                  <a:gd name="T10" fmla="*/ 0 h 43200"/>
                  <a:gd name="T11" fmla="*/ 21600 w 21600"/>
                  <a:gd name="T12" fmla="*/ 43200 h 43200"/>
                </a:gdLst>
                <a:ahLst/>
                <a:cxnLst>
                  <a:cxn ang="T6">
                    <a:pos x="T0" y="T1"/>
                  </a:cxn>
                  <a:cxn ang="T7">
                    <a:pos x="T2" y="T3"/>
                  </a:cxn>
                  <a:cxn ang="T8">
                    <a:pos x="T4" y="T5"/>
                  </a:cxn>
                </a:cxnLst>
                <a:rect l="T9" t="T10" r="T11" b="T12"/>
                <a:pathLst>
                  <a:path w="21600" h="43200" fill="none" extrusionOk="0">
                    <a:moveTo>
                      <a:pt x="0" y="-1"/>
                    </a:moveTo>
                    <a:cubicBezTo>
                      <a:pt x="11929" y="0"/>
                      <a:pt x="21600" y="9670"/>
                      <a:pt x="21600" y="21600"/>
                    </a:cubicBezTo>
                    <a:cubicBezTo>
                      <a:pt x="21600" y="33529"/>
                      <a:pt x="11929" y="43200"/>
                      <a:pt x="-1" y="43200"/>
                    </a:cubicBezTo>
                  </a:path>
                  <a:path w="21600" h="43200" stroke="0" extrusionOk="0">
                    <a:moveTo>
                      <a:pt x="0" y="-1"/>
                    </a:moveTo>
                    <a:cubicBezTo>
                      <a:pt x="11929" y="0"/>
                      <a:pt x="21600" y="9670"/>
                      <a:pt x="21600" y="21600"/>
                    </a:cubicBezTo>
                    <a:cubicBezTo>
                      <a:pt x="21600" y="33529"/>
                      <a:pt x="11929" y="43200"/>
                      <a:pt x="-1" y="43200"/>
                    </a:cubicBezTo>
                    <a:lnTo>
                      <a:pt x="0" y="21600"/>
                    </a:lnTo>
                    <a:close/>
                  </a:path>
                </a:pathLst>
              </a:custGeom>
              <a:noFill/>
              <a:ln w="12700" cap="rnd">
                <a:solidFill>
                  <a:schemeClr val="bg2"/>
                </a:solidFill>
                <a:round/>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anchor="ctr">
                <a:noAutofit/>
              </a:bodyPr>
              <a:lstStyle>
                <a:lvl1pPr>
                  <a:defRPr sz="2400">
                    <a:solidFill>
                      <a:schemeClr val="tx1"/>
                    </a:solidFill>
                    <a:latin typeface="Arial" charset="0"/>
                    <a:ea typeface="ヒラギノ角ゴ Pro W3" pitchFamily="-1" charset="-128"/>
                  </a:defRPr>
                </a:lvl1pPr>
                <a:lvl2pPr marL="37931725" indent="-37474525">
                  <a:defRPr sz="2400">
                    <a:solidFill>
                      <a:schemeClr val="tx1"/>
                    </a:solidFill>
                    <a:latin typeface="Arial" charset="0"/>
                    <a:ea typeface="ヒラギノ角ゴ Pro W3" pitchFamily="-1" charset="-128"/>
                  </a:defRPr>
                </a:lvl2pPr>
                <a:lvl3pPr>
                  <a:defRPr sz="2400">
                    <a:solidFill>
                      <a:schemeClr val="tx1"/>
                    </a:solidFill>
                    <a:latin typeface="Arial" charset="0"/>
                    <a:ea typeface="ヒラギノ角ゴ Pro W3" pitchFamily="-1" charset="-128"/>
                  </a:defRPr>
                </a:lvl3pPr>
                <a:lvl4pPr>
                  <a:defRPr sz="2400">
                    <a:solidFill>
                      <a:schemeClr val="tx1"/>
                    </a:solidFill>
                    <a:latin typeface="Arial" charset="0"/>
                    <a:ea typeface="ヒラギノ角ゴ Pro W3" pitchFamily="-1" charset="-128"/>
                  </a:defRPr>
                </a:lvl4pPr>
                <a:lvl5pPr>
                  <a:defRPr sz="2400">
                    <a:solidFill>
                      <a:schemeClr val="tx1"/>
                    </a:solidFill>
                    <a:latin typeface="Arial" charset="0"/>
                    <a:ea typeface="ヒラギノ角ゴ Pro W3" pitchFamily="-1" charset="-128"/>
                  </a:defRPr>
                </a:lvl5pPr>
                <a:lvl6pPr marL="4572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6pPr>
                <a:lvl7pPr marL="9144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7pPr>
                <a:lvl8pPr marL="13716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8pPr>
                <a:lvl9pPr marL="18288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9pPr>
              </a:lstStyle>
              <a:p>
                <a:endParaRPr lang="en-US" altLang="en-US" sz="1200">
                  <a:latin typeface="+mn-lt"/>
                  <a:ea typeface="MS PGothic" panose="020B0600070205080204" pitchFamily="34" charset="-128"/>
                </a:endParaRPr>
              </a:p>
            </p:txBody>
          </p:sp>
          <p:sp>
            <p:nvSpPr>
              <p:cNvPr id="54" name="Line 270">
                <a:extLst>
                  <a:ext uri="{FF2B5EF4-FFF2-40B4-BE49-F238E27FC236}">
                    <a16:creationId xmlns:a16="http://schemas.microsoft.com/office/drawing/2014/main" id="{7E0B3098-BA8B-7C48-BD26-215451C0F3D4}"/>
                  </a:ext>
                </a:extLst>
              </p:cNvPr>
              <p:cNvSpPr>
                <a:spLocks noChangeShapeType="1"/>
              </p:cNvSpPr>
              <p:nvPr/>
            </p:nvSpPr>
            <p:spPr bwMode="auto">
              <a:xfrm flipH="1">
                <a:off x="1917" y="3628"/>
                <a:ext cx="1587" cy="7"/>
              </a:xfrm>
              <a:prstGeom prst="line">
                <a:avLst/>
              </a:prstGeom>
              <a:noFill/>
              <a:ln w="12700">
                <a:solidFill>
                  <a:schemeClr val="tx1"/>
                </a:solidFill>
                <a:round/>
                <a:headEnd type="none" w="sm" len="sm"/>
                <a:tailEnd type="none" w="sm" len="sm"/>
              </a:ln>
              <a:extLst>
                <a:ext uri="{909E8E84-426E-40dd-AFC4-6F175D3DCCD1}">
                  <a14:hiddenFill xmlns="" xmlns:a14="http://schemas.microsoft.com/office/drawing/2010/main">
                    <a:noFill/>
                  </a14:hiddenFill>
                </a:ext>
              </a:extLst>
            </p:spPr>
            <p:txBody>
              <a:bodyPr wrap="none" anchor="ctr">
                <a:noAutofit/>
              </a:bodyPr>
              <a:lstStyle/>
              <a:p>
                <a:endParaRPr lang="en-US" sz="1050">
                  <a:latin typeface="+mn-lt"/>
                  <a:ea typeface="MS PGothic" panose="020B0600070205080204" pitchFamily="34" charset="-128"/>
                </a:endParaRPr>
              </a:p>
            </p:txBody>
          </p:sp>
          <p:sp>
            <p:nvSpPr>
              <p:cNvPr id="55" name="Line 271">
                <a:extLst>
                  <a:ext uri="{FF2B5EF4-FFF2-40B4-BE49-F238E27FC236}">
                    <a16:creationId xmlns:a16="http://schemas.microsoft.com/office/drawing/2014/main" id="{0FB2E8DE-337B-3A40-B168-33CFE2829489}"/>
                  </a:ext>
                </a:extLst>
              </p:cNvPr>
              <p:cNvSpPr>
                <a:spLocks noChangeShapeType="1"/>
              </p:cNvSpPr>
              <p:nvPr/>
            </p:nvSpPr>
            <p:spPr bwMode="auto">
              <a:xfrm flipH="1">
                <a:off x="1920" y="4156"/>
                <a:ext cx="1584" cy="20"/>
              </a:xfrm>
              <a:prstGeom prst="line">
                <a:avLst/>
              </a:prstGeom>
              <a:noFill/>
              <a:ln w="12700">
                <a:solidFill>
                  <a:schemeClr val="tx1"/>
                </a:solidFill>
                <a:round/>
                <a:headEnd type="none" w="sm" len="sm"/>
                <a:tailEnd type="none" w="sm" len="sm"/>
              </a:ln>
              <a:extLst>
                <a:ext uri="{909E8E84-426E-40dd-AFC4-6F175D3DCCD1}">
                  <a14:hiddenFill xmlns="" xmlns:a14="http://schemas.microsoft.com/office/drawing/2010/main">
                    <a:noFill/>
                  </a14:hiddenFill>
                </a:ext>
              </a:extLst>
            </p:spPr>
            <p:txBody>
              <a:bodyPr wrap="none" anchor="ctr">
                <a:noAutofit/>
              </a:bodyPr>
              <a:lstStyle/>
              <a:p>
                <a:endParaRPr lang="en-US" sz="1050">
                  <a:latin typeface="+mn-lt"/>
                  <a:ea typeface="MS PGothic" panose="020B0600070205080204" pitchFamily="34" charset="-128"/>
                </a:endParaRPr>
              </a:p>
            </p:txBody>
          </p:sp>
          <p:sp>
            <p:nvSpPr>
              <p:cNvPr id="56" name="Text Box 272">
                <a:extLst>
                  <a:ext uri="{FF2B5EF4-FFF2-40B4-BE49-F238E27FC236}">
                    <a16:creationId xmlns:a16="http://schemas.microsoft.com/office/drawing/2014/main" id="{5CB8981F-E34D-8249-96C3-BF51B3BB1766}"/>
                  </a:ext>
                </a:extLst>
              </p:cNvPr>
              <p:cNvSpPr txBox="1">
                <a:spLocks noChangeArrowheads="1"/>
              </p:cNvSpPr>
              <p:nvPr/>
            </p:nvSpPr>
            <p:spPr bwMode="auto">
              <a:xfrm>
                <a:off x="2165" y="3703"/>
                <a:ext cx="1248" cy="21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a:noAutofit/>
              </a:bodyPr>
              <a:lstStyle>
                <a:lvl1pPr>
                  <a:defRPr sz="2400">
                    <a:solidFill>
                      <a:schemeClr val="tx1"/>
                    </a:solidFill>
                    <a:latin typeface="Arial" charset="0"/>
                    <a:ea typeface="ヒラギノ角ゴ Pro W3" pitchFamily="-1" charset="-128"/>
                  </a:defRPr>
                </a:lvl1pPr>
                <a:lvl2pPr marL="37931725" indent="-37474525">
                  <a:defRPr sz="2400">
                    <a:solidFill>
                      <a:schemeClr val="tx1"/>
                    </a:solidFill>
                    <a:latin typeface="Arial" charset="0"/>
                    <a:ea typeface="ヒラギノ角ゴ Pro W3" pitchFamily="-1" charset="-128"/>
                  </a:defRPr>
                </a:lvl2pPr>
                <a:lvl3pPr>
                  <a:defRPr sz="2400">
                    <a:solidFill>
                      <a:schemeClr val="tx1"/>
                    </a:solidFill>
                    <a:latin typeface="Arial" charset="0"/>
                    <a:ea typeface="ヒラギノ角ゴ Pro W3" pitchFamily="-1" charset="-128"/>
                  </a:defRPr>
                </a:lvl3pPr>
                <a:lvl4pPr>
                  <a:defRPr sz="2400">
                    <a:solidFill>
                      <a:schemeClr val="tx1"/>
                    </a:solidFill>
                    <a:latin typeface="Arial" charset="0"/>
                    <a:ea typeface="ヒラギノ角ゴ Pro W3" pitchFamily="-1" charset="-128"/>
                  </a:defRPr>
                </a:lvl4pPr>
                <a:lvl5pPr>
                  <a:defRPr sz="2400">
                    <a:solidFill>
                      <a:schemeClr val="tx1"/>
                    </a:solidFill>
                    <a:latin typeface="Arial" charset="0"/>
                    <a:ea typeface="ヒラギノ角ゴ Pro W3" pitchFamily="-1" charset="-128"/>
                  </a:defRPr>
                </a:lvl5pPr>
                <a:lvl6pPr marL="4572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6pPr>
                <a:lvl7pPr marL="9144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7pPr>
                <a:lvl8pPr marL="13716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8pPr>
                <a:lvl9pPr marL="18288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9pPr>
              </a:lstStyle>
              <a:p>
                <a:pPr algn="l">
                  <a:spcBef>
                    <a:spcPct val="50000"/>
                  </a:spcBef>
                </a:pPr>
                <a:r>
                  <a:rPr lang="en-US" altLang="en-US" sz="1000">
                    <a:latin typeface="+mn-lt"/>
                    <a:ea typeface="MS PGothic" panose="020B0600070205080204" pitchFamily="34" charset="-128"/>
                  </a:rPr>
                  <a:t>MST Instance-2</a:t>
                </a:r>
              </a:p>
            </p:txBody>
          </p:sp>
          <p:sp>
            <p:nvSpPr>
              <p:cNvPr id="57" name="Text Box 273">
                <a:extLst>
                  <a:ext uri="{FF2B5EF4-FFF2-40B4-BE49-F238E27FC236}">
                    <a16:creationId xmlns:a16="http://schemas.microsoft.com/office/drawing/2014/main" id="{83D815F0-4FEE-324C-936F-068499368916}"/>
                  </a:ext>
                </a:extLst>
              </p:cNvPr>
              <p:cNvSpPr txBox="1">
                <a:spLocks noChangeArrowheads="1"/>
              </p:cNvSpPr>
              <p:nvPr/>
            </p:nvSpPr>
            <p:spPr bwMode="auto">
              <a:xfrm>
                <a:off x="2213" y="3847"/>
                <a:ext cx="1056" cy="23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a:noAutofit/>
              </a:bodyPr>
              <a:lstStyle>
                <a:lvl1pPr>
                  <a:defRPr sz="2400">
                    <a:solidFill>
                      <a:schemeClr val="tx1"/>
                    </a:solidFill>
                    <a:latin typeface="Arial" charset="0"/>
                    <a:ea typeface="ヒラギノ角ゴ Pro W3" pitchFamily="-1" charset="-128"/>
                  </a:defRPr>
                </a:lvl1pPr>
                <a:lvl2pPr marL="37931725" indent="-37474525">
                  <a:defRPr sz="2400">
                    <a:solidFill>
                      <a:schemeClr val="tx1"/>
                    </a:solidFill>
                    <a:latin typeface="Arial" charset="0"/>
                    <a:ea typeface="ヒラギノ角ゴ Pro W3" pitchFamily="-1" charset="-128"/>
                  </a:defRPr>
                </a:lvl2pPr>
                <a:lvl3pPr>
                  <a:defRPr sz="2400">
                    <a:solidFill>
                      <a:schemeClr val="tx1"/>
                    </a:solidFill>
                    <a:latin typeface="Arial" charset="0"/>
                    <a:ea typeface="ヒラギノ角ゴ Pro W3" pitchFamily="-1" charset="-128"/>
                  </a:defRPr>
                </a:lvl3pPr>
                <a:lvl4pPr>
                  <a:defRPr sz="2400">
                    <a:solidFill>
                      <a:schemeClr val="tx1"/>
                    </a:solidFill>
                    <a:latin typeface="Arial" charset="0"/>
                    <a:ea typeface="ヒラギノ角ゴ Pro W3" pitchFamily="-1" charset="-128"/>
                  </a:defRPr>
                </a:lvl4pPr>
                <a:lvl5pPr>
                  <a:defRPr sz="2400">
                    <a:solidFill>
                      <a:schemeClr val="tx1"/>
                    </a:solidFill>
                    <a:latin typeface="Arial" charset="0"/>
                    <a:ea typeface="ヒラギノ角ゴ Pro W3" pitchFamily="-1" charset="-128"/>
                  </a:defRPr>
                </a:lvl5pPr>
                <a:lvl6pPr marL="4572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6pPr>
                <a:lvl7pPr marL="9144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7pPr>
                <a:lvl8pPr marL="13716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8pPr>
                <a:lvl9pPr marL="18288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9pPr>
              </a:lstStyle>
              <a:p>
                <a:pPr algn="l">
                  <a:spcBef>
                    <a:spcPct val="50000"/>
                  </a:spcBef>
                </a:pPr>
                <a:r>
                  <a:rPr lang="en-US" altLang="en-US" sz="1050">
                    <a:solidFill>
                      <a:srgbClr val="FF0000"/>
                    </a:solidFill>
                    <a:latin typeface="+mn-lt"/>
                    <a:ea typeface="MS PGothic" panose="020B0600070205080204" pitchFamily="34" charset="-128"/>
                  </a:rPr>
                  <a:t>Blocking</a:t>
                </a:r>
              </a:p>
            </p:txBody>
          </p:sp>
        </p:grpSp>
      </p:grpSp>
      <p:pic>
        <p:nvPicPr>
          <p:cNvPr id="276" name="Picture 274">
            <a:extLst>
              <a:ext uri="{FF2B5EF4-FFF2-40B4-BE49-F238E27FC236}">
                <a16:creationId xmlns:a16="http://schemas.microsoft.com/office/drawing/2014/main" id="{8F2A412D-7B6E-3B45-B90F-9E6D258B1A00}"/>
              </a:ext>
            </a:extLst>
          </p:cNvPr>
          <p:cNvPicPr>
            <a:picLocks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017959" y="2411879"/>
            <a:ext cx="2239461" cy="181374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77" name="Rectangle 275">
            <a:extLst>
              <a:ext uri="{FF2B5EF4-FFF2-40B4-BE49-F238E27FC236}">
                <a16:creationId xmlns:a16="http://schemas.microsoft.com/office/drawing/2014/main" id="{A5096F0D-FB96-B347-A8B6-E75F1F5CC280}"/>
              </a:ext>
            </a:extLst>
          </p:cNvPr>
          <p:cNvSpPr>
            <a:spLocks noChangeArrowheads="1"/>
          </p:cNvSpPr>
          <p:nvPr/>
        </p:nvSpPr>
        <p:spPr bwMode="auto">
          <a:xfrm>
            <a:off x="6865328" y="4223502"/>
            <a:ext cx="992639" cy="308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46038" rIns="0" bIns="46038">
            <a:noAutofit/>
          </a:bodyPr>
          <a:lstStyle>
            <a:lvl1pPr>
              <a:defRPr sz="2400">
                <a:solidFill>
                  <a:schemeClr val="tx1"/>
                </a:solidFill>
                <a:latin typeface="Arial" charset="0"/>
                <a:ea typeface="ヒラギノ角ゴ Pro W3" pitchFamily="-1" charset="-128"/>
              </a:defRPr>
            </a:lvl1pPr>
            <a:lvl2pPr marL="37931725" indent="-37474525">
              <a:defRPr sz="2400">
                <a:solidFill>
                  <a:schemeClr val="tx1"/>
                </a:solidFill>
                <a:latin typeface="Arial" charset="0"/>
                <a:ea typeface="ヒラギノ角ゴ Pro W3" pitchFamily="-1" charset="-128"/>
              </a:defRPr>
            </a:lvl2pPr>
            <a:lvl3pPr>
              <a:defRPr sz="2400">
                <a:solidFill>
                  <a:schemeClr val="tx1"/>
                </a:solidFill>
                <a:latin typeface="Arial" charset="0"/>
                <a:ea typeface="ヒラギノ角ゴ Pro W3" pitchFamily="-1" charset="-128"/>
              </a:defRPr>
            </a:lvl3pPr>
            <a:lvl4pPr>
              <a:defRPr sz="2400">
                <a:solidFill>
                  <a:schemeClr val="tx1"/>
                </a:solidFill>
                <a:latin typeface="Arial" charset="0"/>
                <a:ea typeface="ヒラギノ角ゴ Pro W3" pitchFamily="-1" charset="-128"/>
              </a:defRPr>
            </a:lvl4pPr>
            <a:lvl5pPr>
              <a:defRPr sz="2400">
                <a:solidFill>
                  <a:schemeClr val="tx1"/>
                </a:solidFill>
                <a:latin typeface="Arial" charset="0"/>
                <a:ea typeface="ヒラギノ角ゴ Pro W3" pitchFamily="-1" charset="-128"/>
              </a:defRPr>
            </a:lvl5pPr>
            <a:lvl6pPr marL="4572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6pPr>
            <a:lvl7pPr marL="9144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7pPr>
            <a:lvl8pPr marL="13716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8pPr>
            <a:lvl9pPr marL="18288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9pPr>
          </a:lstStyle>
          <a:p>
            <a:pPr>
              <a:spcBef>
                <a:spcPct val="50000"/>
              </a:spcBef>
            </a:pPr>
            <a:r>
              <a:rPr lang="en-US" altLang="en-US" sz="1400">
                <a:latin typeface="+mn-lt"/>
                <a:ea typeface="MS PGothic" panose="020B0600070205080204" pitchFamily="34" charset="-128"/>
              </a:rPr>
              <a:t>Switch</a:t>
            </a:r>
          </a:p>
        </p:txBody>
      </p:sp>
      <p:sp>
        <p:nvSpPr>
          <p:cNvPr id="278" name="Text Box 276">
            <a:extLst>
              <a:ext uri="{FF2B5EF4-FFF2-40B4-BE49-F238E27FC236}">
                <a16:creationId xmlns:a16="http://schemas.microsoft.com/office/drawing/2014/main" id="{EDAA4318-5B2D-4545-B70E-19A7D07095F9}"/>
              </a:ext>
            </a:extLst>
          </p:cNvPr>
          <p:cNvSpPr txBox="1">
            <a:spLocks noChangeArrowheads="1"/>
          </p:cNvSpPr>
          <p:nvPr/>
        </p:nvSpPr>
        <p:spPr bwMode="auto">
          <a:xfrm>
            <a:off x="4724694" y="4205149"/>
            <a:ext cx="1321922" cy="3077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a:noAutofit/>
          </a:bodyPr>
          <a:lstStyle>
            <a:lvl1pPr>
              <a:defRPr sz="2400">
                <a:solidFill>
                  <a:schemeClr val="tx1"/>
                </a:solidFill>
                <a:latin typeface="Arial" charset="0"/>
                <a:ea typeface="ヒラギノ角ゴ Pro W3" pitchFamily="-1" charset="-128"/>
              </a:defRPr>
            </a:lvl1pPr>
            <a:lvl2pPr marL="37931725" indent="-37474525">
              <a:defRPr sz="2400">
                <a:solidFill>
                  <a:schemeClr val="tx1"/>
                </a:solidFill>
                <a:latin typeface="Arial" charset="0"/>
                <a:ea typeface="ヒラギノ角ゴ Pro W3" pitchFamily="-1" charset="-128"/>
              </a:defRPr>
            </a:lvl2pPr>
            <a:lvl3pPr>
              <a:defRPr sz="2400">
                <a:solidFill>
                  <a:schemeClr val="tx1"/>
                </a:solidFill>
                <a:latin typeface="Arial" charset="0"/>
                <a:ea typeface="ヒラギノ角ゴ Pro W3" pitchFamily="-1" charset="-128"/>
              </a:defRPr>
            </a:lvl3pPr>
            <a:lvl4pPr>
              <a:defRPr sz="2400">
                <a:solidFill>
                  <a:schemeClr val="tx1"/>
                </a:solidFill>
                <a:latin typeface="Arial" charset="0"/>
                <a:ea typeface="ヒラギノ角ゴ Pro W3" pitchFamily="-1" charset="-128"/>
              </a:defRPr>
            </a:lvl4pPr>
            <a:lvl5pPr>
              <a:defRPr sz="2400">
                <a:solidFill>
                  <a:schemeClr val="tx1"/>
                </a:solidFill>
                <a:latin typeface="Arial" charset="0"/>
                <a:ea typeface="ヒラギノ角ゴ Pro W3" pitchFamily="-1" charset="-128"/>
              </a:defRPr>
            </a:lvl5pPr>
            <a:lvl6pPr marL="4572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6pPr>
            <a:lvl7pPr marL="9144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7pPr>
            <a:lvl8pPr marL="13716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8pPr>
            <a:lvl9pPr marL="1828800" eaLnBrk="0" fontAlgn="base" hangingPunct="0">
              <a:lnSpc>
                <a:spcPct val="90000"/>
              </a:lnSpc>
              <a:spcBef>
                <a:spcPct val="0"/>
              </a:spcBef>
              <a:spcAft>
                <a:spcPct val="0"/>
              </a:spcAft>
              <a:defRPr sz="2400">
                <a:solidFill>
                  <a:schemeClr val="tx1"/>
                </a:solidFill>
                <a:latin typeface="Arial" charset="0"/>
                <a:ea typeface="ヒラギノ角ゴ Pro W3" pitchFamily="-1" charset="-128"/>
              </a:defRPr>
            </a:lvl9pPr>
          </a:lstStyle>
          <a:p>
            <a:pPr algn="l">
              <a:spcBef>
                <a:spcPct val="50000"/>
              </a:spcBef>
            </a:pPr>
            <a:r>
              <a:rPr lang="en-US" altLang="en-US" sz="1400">
                <a:latin typeface="+mn-lt"/>
                <a:ea typeface="MS PGothic" panose="020B0600070205080204" pitchFamily="34" charset="-128"/>
              </a:rPr>
              <a:t>802.1Q Trunk</a:t>
            </a:r>
          </a:p>
        </p:txBody>
      </p:sp>
      <p:sp>
        <p:nvSpPr>
          <p:cNvPr id="282" name="Text Placeholder 7">
            <a:extLst>
              <a:ext uri="{FF2B5EF4-FFF2-40B4-BE49-F238E27FC236}">
                <a16:creationId xmlns:a16="http://schemas.microsoft.com/office/drawing/2014/main" id="{E84DB8B1-2BEC-844B-A4E2-AE1771D394CB}"/>
              </a:ext>
            </a:extLst>
          </p:cNvPr>
          <p:cNvSpPr>
            <a:spLocks noGrp="1"/>
          </p:cNvSpPr>
          <p:nvPr>
            <p:ph type="body" sz="quarter" idx="12"/>
          </p:nvPr>
        </p:nvSpPr>
        <p:spPr>
          <a:xfrm>
            <a:off x="533400" y="60960"/>
            <a:ext cx="7084679" cy="326233"/>
          </a:xfrm>
        </p:spPr>
        <p:txBody>
          <a:bodyPr/>
          <a:lstStyle/>
          <a:p>
            <a:r>
              <a:rPr kumimoji="1" lang="en-US" altLang="ja-JP">
                <a:ea typeface="MS PGothic" panose="020B0600070205080204" pitchFamily="34" charset="-128"/>
              </a:rPr>
              <a:t>3.3  Basic L2/L3</a:t>
            </a:r>
            <a:endParaRPr lang="en-US">
              <a:ea typeface="MS PGothic" panose="020B0600070205080204" pitchFamily="34" charset="-128"/>
            </a:endParaRPr>
          </a:p>
        </p:txBody>
      </p:sp>
      <p:sp>
        <p:nvSpPr>
          <p:cNvPr id="280" name="Slide Number Placeholder 4">
            <a:extLst>
              <a:ext uri="{FF2B5EF4-FFF2-40B4-BE49-F238E27FC236}">
                <a16:creationId xmlns:a16="http://schemas.microsoft.com/office/drawing/2014/main" id="{3B62E9AA-5008-F746-BF06-27F1B47FFA68}"/>
              </a:ext>
            </a:extLst>
          </p:cNvPr>
          <p:cNvSpPr>
            <a:spLocks noGrp="1"/>
          </p:cNvSpPr>
          <p:nvPr>
            <p:ph type="sldNum" sz="quarter" idx="4294967295"/>
          </p:nvPr>
        </p:nvSpPr>
        <p:spPr>
          <a:xfrm>
            <a:off x="8648700" y="4884738"/>
            <a:ext cx="495300" cy="274637"/>
          </a:xfrm>
          <a:prstGeom prst="rect">
            <a:avLst/>
          </a:prstGeom>
        </p:spPr>
        <p:txBody>
          <a:bodyPr>
            <a:noAutofit/>
          </a:bodyPr>
          <a:lstStyle/>
          <a:p>
            <a:fld id="{3945D0FD-48F1-4D72-80C5-FFB60B92A834}" type="slidenum">
              <a:rPr lang="en-US" sz="900" smtClean="0">
                <a:latin typeface="+mn-lt"/>
                <a:ea typeface="MS PGothic" panose="020B0600070205080204" pitchFamily="34" charset="-128"/>
              </a:rPr>
              <a:pPr/>
              <a:t>211</a:t>
            </a:fld>
            <a:endParaRPr lang="en-US" sz="900">
              <a:latin typeface="+mn-lt"/>
              <a:ea typeface="MS PGothic" panose="020B0600070205080204" pitchFamily="34" charset="-128"/>
            </a:endParaRPr>
          </a:p>
        </p:txBody>
      </p:sp>
      <p:sp>
        <p:nvSpPr>
          <p:cNvPr id="279" name="テキスト ボックス 278">
            <a:extLst>
              <a:ext uri="{FF2B5EF4-FFF2-40B4-BE49-F238E27FC236}">
                <a16:creationId xmlns:a16="http://schemas.microsoft.com/office/drawing/2014/main" id="{6C5CE46C-5EA5-4B9A-8780-0F32ADB91FB9}"/>
              </a:ext>
            </a:extLst>
          </p:cNvPr>
          <p:cNvSpPr txBox="1"/>
          <p:nvPr/>
        </p:nvSpPr>
        <p:spPr>
          <a:xfrm>
            <a:off x="3844156" y="4749770"/>
            <a:ext cx="5727256" cy="261610"/>
          </a:xfrm>
          <a:prstGeom prst="rect">
            <a:avLst/>
          </a:prstGeom>
          <a:noFill/>
        </p:spPr>
        <p:txBody>
          <a:bodyPr wrap="square" rtlCol="0" anchor="t">
            <a:spAutoFit/>
          </a:bodyPr>
          <a:lstStyle/>
          <a:p>
            <a:r>
              <a:rPr lang="en-US" altLang="ja-JP" sz="1100">
                <a:solidFill>
                  <a:srgbClr val="FF0000"/>
                </a:solidFill>
                <a:latin typeface="Arial"/>
                <a:ea typeface="ＭＳ Ｐゴシック"/>
              </a:rPr>
              <a:t>※</a:t>
            </a:r>
            <a:r>
              <a:rPr lang="ja-JP" altLang="en-US" sz="1100">
                <a:solidFill>
                  <a:srgbClr val="FF0000"/>
                </a:solidFill>
                <a:latin typeface="Arial"/>
                <a:ea typeface="ＭＳ Ｐゴシック"/>
              </a:rPr>
              <a:t> サポートされる最大</a:t>
            </a:r>
            <a:r>
              <a:rPr lang="en-US" altLang="ja-JP" sz="1100">
                <a:solidFill>
                  <a:srgbClr val="FF0000"/>
                </a:solidFill>
                <a:latin typeface="Arial"/>
                <a:ea typeface="ＭＳ Ｐゴシック"/>
              </a:rPr>
              <a:t>MST</a:t>
            </a:r>
            <a:r>
              <a:rPr lang="ja-JP" altLang="en-US" sz="1100">
                <a:solidFill>
                  <a:srgbClr val="FF0000"/>
                </a:solidFill>
                <a:latin typeface="Arial"/>
                <a:ea typeface="ＭＳ Ｐゴシック"/>
              </a:rPr>
              <a:t>インスタンス数は</a:t>
            </a:r>
            <a:r>
              <a:rPr lang="en-US" altLang="ja-JP" sz="1100">
                <a:solidFill>
                  <a:srgbClr val="FF0000"/>
                </a:solidFill>
                <a:latin typeface="Arial"/>
                <a:ea typeface="ＭＳ Ｐゴシック"/>
              </a:rPr>
              <a:t>64</a:t>
            </a:r>
            <a:r>
              <a:rPr lang="ja-JP" altLang="en-US" sz="1100">
                <a:solidFill>
                  <a:srgbClr val="FF0000"/>
                </a:solidFill>
                <a:latin typeface="Arial"/>
                <a:ea typeface="ＭＳ Ｐゴシック"/>
              </a:rPr>
              <a:t>となります。</a:t>
            </a:r>
            <a:endParaRPr lang="en-US" altLang="ja-JP" sz="1100">
              <a:solidFill>
                <a:srgbClr val="FF0000"/>
              </a:solidFill>
              <a:latin typeface="Arial"/>
              <a:ea typeface="ＭＳ Ｐゴシック"/>
            </a:endParaRPr>
          </a:p>
        </p:txBody>
      </p:sp>
    </p:spTree>
    <p:extLst>
      <p:ext uri="{BB962C8B-B14F-4D97-AF65-F5344CB8AC3E}">
        <p14:creationId xmlns:p14="http://schemas.microsoft.com/office/powerpoint/2010/main" val="4120336445"/>
      </p:ext>
    </p:extLst>
  </p:cSld>
  <p:clrMapOvr>
    <a:masterClrMapping/>
  </p:clrMapOvr>
</p:sld>
</file>

<file path=ppt/slides/slide2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タイトル 3">
            <a:extLst>
              <a:ext uri="{FF2B5EF4-FFF2-40B4-BE49-F238E27FC236}">
                <a16:creationId xmlns:a16="http://schemas.microsoft.com/office/drawing/2014/main" id="{0E09C828-BA4C-4851-AA17-6230974D7879}"/>
              </a:ext>
            </a:extLst>
          </p:cNvPr>
          <p:cNvSpPr>
            <a:spLocks noGrp="1"/>
          </p:cNvSpPr>
          <p:nvPr>
            <p:ph type="title"/>
          </p:nvPr>
        </p:nvSpPr>
        <p:spPr/>
        <p:txBody>
          <a:bodyPr>
            <a:noAutofit/>
          </a:bodyPr>
          <a:lstStyle/>
          <a:p>
            <a:r>
              <a:rPr lang="en-US" altLang="ja-JP">
                <a:latin typeface="+mn-lt"/>
                <a:ea typeface="MS PGothic" panose="020B0600070205080204" pitchFamily="34" charset="-128"/>
              </a:rPr>
              <a:t>MST </a:t>
            </a:r>
            <a:r>
              <a:rPr kumimoji="1" lang="ja-JP" altLang="en-US">
                <a:latin typeface="+mn-lt"/>
                <a:ea typeface="MS PGothic" panose="020B0600070205080204" pitchFamily="34" charset="-128"/>
              </a:rPr>
              <a:t>の基本設定と確認</a:t>
            </a:r>
          </a:p>
        </p:txBody>
      </p:sp>
      <p:sp>
        <p:nvSpPr>
          <p:cNvPr id="43" name="Rectangle 5">
            <a:extLst>
              <a:ext uri="{FF2B5EF4-FFF2-40B4-BE49-F238E27FC236}">
                <a16:creationId xmlns:a16="http://schemas.microsoft.com/office/drawing/2014/main" id="{5A5837FA-A4C5-4532-822E-D92AFC1FB14D}"/>
              </a:ext>
            </a:extLst>
          </p:cNvPr>
          <p:cNvSpPr/>
          <p:nvPr/>
        </p:nvSpPr>
        <p:spPr>
          <a:xfrm>
            <a:off x="228600" y="971550"/>
            <a:ext cx="8686800" cy="3619500"/>
          </a:xfrm>
          <a:prstGeom prst="rect">
            <a:avLst/>
          </a:prstGeom>
          <a:solidFill>
            <a:schemeClr val="bg2">
              <a:lumMod val="95000"/>
            </a:schemeClr>
          </a:solidFill>
          <a:ln>
            <a:noFill/>
          </a:ln>
        </p:spPr>
        <p:style>
          <a:lnRef idx="0">
            <a:scrgbClr r="0" g="0" b="0"/>
          </a:lnRef>
          <a:fillRef idx="0">
            <a:scrgbClr r="0" g="0" b="0"/>
          </a:fillRef>
          <a:effectRef idx="0">
            <a:scrgbClr r="0" g="0" b="0"/>
          </a:effectRef>
          <a:fontRef idx="minor">
            <a:schemeClr val="accent4"/>
          </a:fontRef>
        </p:style>
        <p:txBody>
          <a:bodyPr rtlCol="0" anchor="ctr">
            <a:noAutofit/>
          </a:bodyPr>
          <a:lstStyle/>
          <a:p>
            <a:pPr marL="0" marR="0" lvl="1" indent="0" defTabSz="914400" eaLnBrk="1" fontAlgn="auto" latinLnBrk="0" hangingPunct="1">
              <a:lnSpc>
                <a:spcPct val="100000"/>
              </a:lnSpc>
              <a:spcBef>
                <a:spcPts val="0"/>
              </a:spcBef>
              <a:spcAft>
                <a:spcPts val="0"/>
              </a:spcAft>
              <a:buClrTx/>
              <a:buSzTx/>
              <a:buFontTx/>
              <a:buNone/>
              <a:tabLst/>
              <a:defRPr/>
            </a:pPr>
            <a:r>
              <a:rPr lang="en-US" sz="1000" b="1" kern="0">
                <a:solidFill>
                  <a:srgbClr val="546568"/>
                </a:solidFill>
                <a:ea typeface="MS PGothic" panose="020B0600070205080204" pitchFamily="34" charset="-128"/>
                <a:cs typeface="Courier"/>
                <a:sym typeface="Arial"/>
                <a:rtl val="0"/>
              </a:rPr>
              <a:t>C9300-1 MST</a:t>
            </a:r>
            <a:r>
              <a:rPr lang="ja-JP" altLang="en-US" sz="1000" b="1" kern="0">
                <a:solidFill>
                  <a:srgbClr val="546568"/>
                </a:solidFill>
                <a:ea typeface="MS PGothic" panose="020B0600070205080204" pitchFamily="34" charset="-128"/>
                <a:cs typeface="Courier"/>
                <a:sym typeface="Arial"/>
                <a:rtl val="0"/>
              </a:rPr>
              <a:t>設定</a:t>
            </a:r>
            <a:r>
              <a:rPr lang="en-US" sz="1000" b="1" kern="0">
                <a:solidFill>
                  <a:srgbClr val="546568"/>
                </a:solidFill>
                <a:ea typeface="MS PGothic" panose="020B0600070205080204" pitchFamily="34" charset="-128"/>
                <a:cs typeface="Courier"/>
                <a:sym typeface="Arial"/>
                <a:rtl val="0"/>
              </a:rPr>
              <a:t>:</a:t>
            </a:r>
            <a:endParaRPr lang="en-US" sz="1000" kern="0">
              <a:solidFill>
                <a:srgbClr val="546568"/>
              </a:solidFill>
              <a:ea typeface="MS PGothic" panose="020B0600070205080204" pitchFamily="34" charset="-128"/>
              <a:cs typeface="Courier"/>
              <a:sym typeface="Arial"/>
              <a:rtl val="0"/>
            </a:endParaRPr>
          </a:p>
          <a:p>
            <a:pPr marL="0" lvl="1" defTabSz="914400" fontAlgn="auto">
              <a:spcBef>
                <a:spcPts val="0"/>
              </a:spcBef>
              <a:spcAft>
                <a:spcPts val="0"/>
              </a:spcAft>
            </a:pPr>
            <a:r>
              <a:rPr lang="en-US" sz="1000" kern="0">
                <a:solidFill>
                  <a:srgbClr val="546568"/>
                </a:solidFill>
                <a:ea typeface="MS PGothic" panose="020B0600070205080204" pitchFamily="34" charset="-128"/>
                <a:cs typeface="Courier"/>
                <a:sym typeface="Arial"/>
                <a:rtl val="0"/>
              </a:rPr>
              <a:t>C9300-1#conf t</a:t>
            </a:r>
          </a:p>
          <a:p>
            <a:pPr marL="0" lvl="1" defTabSz="914400" fontAlgn="auto">
              <a:spcBef>
                <a:spcPts val="0"/>
              </a:spcBef>
              <a:spcAft>
                <a:spcPts val="0"/>
              </a:spcAft>
            </a:pPr>
            <a:r>
              <a:rPr lang="en-US" sz="1000" kern="0">
                <a:solidFill>
                  <a:srgbClr val="546568"/>
                </a:solidFill>
                <a:ea typeface="MS PGothic" panose="020B0600070205080204" pitchFamily="34" charset="-128"/>
                <a:cs typeface="Courier"/>
                <a:sym typeface="Arial"/>
                <a:rtl val="0"/>
              </a:rPr>
              <a:t>Enter configuration commands, one per line.  End with CNTL/Z.</a:t>
            </a:r>
          </a:p>
          <a:p>
            <a:pPr marL="0" lvl="1" defTabSz="914400" fontAlgn="auto">
              <a:spcBef>
                <a:spcPts val="0"/>
              </a:spcBef>
              <a:spcAft>
                <a:spcPts val="0"/>
              </a:spcAft>
            </a:pPr>
            <a:r>
              <a:rPr lang="en-US" sz="1000" kern="0">
                <a:solidFill>
                  <a:srgbClr val="546568"/>
                </a:solidFill>
                <a:ea typeface="MS PGothic" panose="020B0600070205080204" pitchFamily="34" charset="-128"/>
                <a:cs typeface="Courier"/>
                <a:sym typeface="Arial"/>
                <a:rtl val="0"/>
              </a:rPr>
              <a:t>C9300-1(config)#</a:t>
            </a:r>
            <a:r>
              <a:rPr lang="en-US" sz="1000" b="1" u="sng" kern="0">
                <a:solidFill>
                  <a:schemeClr val="accent6"/>
                </a:solidFill>
                <a:ea typeface="MS PGothic" panose="020B0600070205080204" pitchFamily="34" charset="-128"/>
                <a:cs typeface="Courier"/>
                <a:sym typeface="Arial"/>
                <a:rtl val="0"/>
              </a:rPr>
              <a:t>spanning-tree </a:t>
            </a:r>
            <a:r>
              <a:rPr lang="en-US" sz="1000" b="1" u="sng" kern="0" err="1">
                <a:solidFill>
                  <a:schemeClr val="accent6"/>
                </a:solidFill>
                <a:ea typeface="MS PGothic" panose="020B0600070205080204" pitchFamily="34" charset="-128"/>
                <a:cs typeface="Courier"/>
                <a:sym typeface="Arial"/>
                <a:rtl val="0"/>
              </a:rPr>
              <a:t>mst</a:t>
            </a:r>
            <a:r>
              <a:rPr lang="en-US" sz="1000" b="1" u="sng" kern="0">
                <a:solidFill>
                  <a:schemeClr val="accent6"/>
                </a:solidFill>
                <a:ea typeface="MS PGothic" panose="020B0600070205080204" pitchFamily="34" charset="-128"/>
                <a:cs typeface="Courier"/>
                <a:sym typeface="Arial"/>
                <a:rtl val="0"/>
              </a:rPr>
              <a:t> configuration</a:t>
            </a:r>
            <a:r>
              <a:rPr lang="en-US" sz="1000" kern="0">
                <a:solidFill>
                  <a:srgbClr val="546568"/>
                </a:solidFill>
                <a:ea typeface="MS PGothic" panose="020B0600070205080204" pitchFamily="34" charset="-128"/>
                <a:cs typeface="Courier"/>
                <a:sym typeface="Arial"/>
                <a:rtl val="0"/>
              </a:rPr>
              <a:t> </a:t>
            </a:r>
          </a:p>
          <a:p>
            <a:pPr marL="0" lvl="1" defTabSz="914400" fontAlgn="auto">
              <a:spcBef>
                <a:spcPts val="0"/>
              </a:spcBef>
              <a:spcAft>
                <a:spcPts val="0"/>
              </a:spcAft>
            </a:pPr>
            <a:r>
              <a:rPr lang="en-US" sz="1000" kern="0">
                <a:solidFill>
                  <a:srgbClr val="546568"/>
                </a:solidFill>
                <a:ea typeface="MS PGothic" panose="020B0600070205080204" pitchFamily="34" charset="-128"/>
                <a:cs typeface="Courier"/>
                <a:sym typeface="Arial"/>
                <a:rtl val="0"/>
              </a:rPr>
              <a:t>C9300-1(config-</a:t>
            </a:r>
            <a:r>
              <a:rPr lang="en-US" sz="1000" kern="0" err="1">
                <a:solidFill>
                  <a:srgbClr val="546568"/>
                </a:solidFill>
                <a:ea typeface="MS PGothic" panose="020B0600070205080204" pitchFamily="34" charset="-128"/>
                <a:cs typeface="Courier"/>
                <a:sym typeface="Arial"/>
                <a:rtl val="0"/>
              </a:rPr>
              <a:t>mst</a:t>
            </a:r>
            <a:r>
              <a:rPr lang="en-US" sz="1000" kern="0">
                <a:solidFill>
                  <a:srgbClr val="546568"/>
                </a:solidFill>
                <a:ea typeface="MS PGothic" panose="020B0600070205080204" pitchFamily="34" charset="-128"/>
                <a:cs typeface="Courier"/>
                <a:sym typeface="Arial"/>
                <a:rtl val="0"/>
              </a:rPr>
              <a:t>)#</a:t>
            </a:r>
            <a:r>
              <a:rPr lang="en-US" sz="1000" b="1" u="sng" kern="0">
                <a:solidFill>
                  <a:schemeClr val="accent6"/>
                </a:solidFill>
                <a:ea typeface="MS PGothic" panose="020B0600070205080204" pitchFamily="34" charset="-128"/>
                <a:cs typeface="Courier"/>
                <a:sym typeface="Arial"/>
                <a:rtl val="0"/>
              </a:rPr>
              <a:t>instance 1 </a:t>
            </a:r>
            <a:r>
              <a:rPr lang="en-US" sz="1000" b="1" u="sng" kern="0" err="1">
                <a:solidFill>
                  <a:schemeClr val="accent6"/>
                </a:solidFill>
                <a:ea typeface="MS PGothic" panose="020B0600070205080204" pitchFamily="34" charset="-128"/>
                <a:cs typeface="Courier"/>
                <a:sym typeface="Arial"/>
                <a:rtl val="0"/>
              </a:rPr>
              <a:t>vlan</a:t>
            </a:r>
            <a:r>
              <a:rPr lang="en-US" sz="1000" b="1" u="sng" kern="0">
                <a:solidFill>
                  <a:schemeClr val="accent6"/>
                </a:solidFill>
                <a:ea typeface="MS PGothic" panose="020B0600070205080204" pitchFamily="34" charset="-128"/>
                <a:cs typeface="Courier"/>
                <a:sym typeface="Arial"/>
                <a:rtl val="0"/>
              </a:rPr>
              <a:t> 10-20</a:t>
            </a:r>
          </a:p>
          <a:p>
            <a:pPr marL="0" lvl="1" defTabSz="914400" fontAlgn="auto">
              <a:spcBef>
                <a:spcPts val="0"/>
              </a:spcBef>
              <a:spcAft>
                <a:spcPts val="0"/>
              </a:spcAft>
            </a:pPr>
            <a:r>
              <a:rPr lang="en-US" sz="1000" kern="0">
                <a:solidFill>
                  <a:srgbClr val="546568"/>
                </a:solidFill>
                <a:ea typeface="MS PGothic" panose="020B0600070205080204" pitchFamily="34" charset="-128"/>
                <a:cs typeface="Courier"/>
                <a:sym typeface="Arial"/>
                <a:rtl val="0"/>
              </a:rPr>
              <a:t>C9300-1(config-</a:t>
            </a:r>
            <a:r>
              <a:rPr lang="en-US" sz="1000" kern="0" err="1">
                <a:solidFill>
                  <a:srgbClr val="546568"/>
                </a:solidFill>
                <a:ea typeface="MS PGothic" panose="020B0600070205080204" pitchFamily="34" charset="-128"/>
                <a:cs typeface="Courier"/>
                <a:sym typeface="Arial"/>
                <a:rtl val="0"/>
              </a:rPr>
              <a:t>mst</a:t>
            </a:r>
            <a:r>
              <a:rPr lang="en-US" sz="1000" kern="0">
                <a:solidFill>
                  <a:srgbClr val="546568"/>
                </a:solidFill>
                <a:ea typeface="MS PGothic" panose="020B0600070205080204" pitchFamily="34" charset="-128"/>
                <a:cs typeface="Courier"/>
                <a:sym typeface="Arial"/>
                <a:rtl val="0"/>
              </a:rPr>
              <a:t>)#</a:t>
            </a:r>
            <a:r>
              <a:rPr lang="en-US" sz="1000" b="1" u="sng" kern="0">
                <a:solidFill>
                  <a:schemeClr val="accent6"/>
                </a:solidFill>
                <a:ea typeface="MS PGothic" panose="020B0600070205080204" pitchFamily="34" charset="-128"/>
                <a:cs typeface="Courier"/>
                <a:sym typeface="Arial"/>
                <a:rtl val="0"/>
              </a:rPr>
              <a:t>name </a:t>
            </a:r>
            <a:r>
              <a:rPr lang="en-US" sz="1000" b="1" u="sng" kern="0" err="1">
                <a:solidFill>
                  <a:schemeClr val="accent6"/>
                </a:solidFill>
                <a:ea typeface="MS PGothic" panose="020B0600070205080204" pitchFamily="34" charset="-128"/>
                <a:cs typeface="Courier"/>
                <a:sym typeface="Arial"/>
                <a:rtl val="0"/>
              </a:rPr>
              <a:t>RegionTEST</a:t>
            </a:r>
            <a:endParaRPr lang="en-US" sz="1000" b="1" u="sng" kern="0">
              <a:solidFill>
                <a:schemeClr val="accent6"/>
              </a:solidFill>
              <a:ea typeface="MS PGothic" panose="020B0600070205080204" pitchFamily="34" charset="-128"/>
              <a:cs typeface="Courier"/>
              <a:sym typeface="Arial"/>
              <a:rtl val="0"/>
            </a:endParaRPr>
          </a:p>
          <a:p>
            <a:pPr marL="0" lvl="1" defTabSz="914400" fontAlgn="auto">
              <a:spcBef>
                <a:spcPts val="0"/>
              </a:spcBef>
              <a:spcAft>
                <a:spcPts val="0"/>
              </a:spcAft>
            </a:pPr>
            <a:r>
              <a:rPr lang="en-US" sz="1000" kern="0">
                <a:solidFill>
                  <a:srgbClr val="546568"/>
                </a:solidFill>
                <a:ea typeface="MS PGothic" panose="020B0600070205080204" pitchFamily="34" charset="-128"/>
                <a:cs typeface="Courier"/>
                <a:sym typeface="Arial"/>
                <a:rtl val="0"/>
              </a:rPr>
              <a:t>C9300-1(config-</a:t>
            </a:r>
            <a:r>
              <a:rPr lang="en-US" sz="1000" kern="0" err="1">
                <a:solidFill>
                  <a:srgbClr val="546568"/>
                </a:solidFill>
                <a:ea typeface="MS PGothic" panose="020B0600070205080204" pitchFamily="34" charset="-128"/>
                <a:cs typeface="Courier"/>
                <a:sym typeface="Arial"/>
                <a:rtl val="0"/>
              </a:rPr>
              <a:t>mst</a:t>
            </a:r>
            <a:r>
              <a:rPr lang="en-US" sz="1000" kern="0">
                <a:solidFill>
                  <a:srgbClr val="546568"/>
                </a:solidFill>
                <a:ea typeface="MS PGothic" panose="020B0600070205080204" pitchFamily="34" charset="-128"/>
                <a:cs typeface="Courier"/>
                <a:sym typeface="Arial"/>
                <a:rtl val="0"/>
              </a:rPr>
              <a:t>)#</a:t>
            </a:r>
            <a:r>
              <a:rPr lang="en-US" sz="1000" b="1" u="sng" kern="0">
                <a:solidFill>
                  <a:schemeClr val="accent6"/>
                </a:solidFill>
                <a:ea typeface="MS PGothic" panose="020B0600070205080204" pitchFamily="34" charset="-128"/>
                <a:cs typeface="Courier"/>
                <a:sym typeface="Arial"/>
                <a:rtl val="0"/>
              </a:rPr>
              <a:t>revision 1</a:t>
            </a:r>
          </a:p>
          <a:p>
            <a:pPr marL="0" lvl="1" defTabSz="914400" fontAlgn="auto">
              <a:spcBef>
                <a:spcPts val="0"/>
              </a:spcBef>
              <a:spcAft>
                <a:spcPts val="0"/>
              </a:spcAft>
            </a:pPr>
            <a:endParaRPr lang="en-US" sz="1000" kern="0">
              <a:solidFill>
                <a:srgbClr val="546568"/>
              </a:solidFill>
              <a:ea typeface="MS PGothic" panose="020B0600070205080204" pitchFamily="34" charset="-128"/>
              <a:cs typeface="Courier"/>
              <a:sym typeface="Arial"/>
              <a:rtl val="0"/>
            </a:endParaRPr>
          </a:p>
          <a:p>
            <a:pPr marL="0" lvl="1" defTabSz="914400" fontAlgn="auto">
              <a:spcBef>
                <a:spcPts val="0"/>
              </a:spcBef>
              <a:spcAft>
                <a:spcPts val="0"/>
              </a:spcAft>
            </a:pPr>
            <a:r>
              <a:rPr lang="en-US" altLang="ja-JP" sz="1000" b="1" kern="0">
                <a:solidFill>
                  <a:srgbClr val="546568"/>
                </a:solidFill>
                <a:ea typeface="MS PGothic" panose="020B0600070205080204" pitchFamily="34" charset="-128"/>
                <a:cs typeface="Courier"/>
                <a:sym typeface="Arial"/>
                <a:rtl val="0"/>
              </a:rPr>
              <a:t>C9300-1 MST</a:t>
            </a:r>
            <a:r>
              <a:rPr lang="ja-JP" altLang="en-US" sz="1000" b="1" kern="0">
                <a:solidFill>
                  <a:srgbClr val="546568"/>
                </a:solidFill>
                <a:ea typeface="MS PGothic" panose="020B0600070205080204" pitchFamily="34" charset="-128"/>
                <a:cs typeface="Courier"/>
                <a:sym typeface="Arial"/>
                <a:rtl val="0"/>
              </a:rPr>
              <a:t>設定確認</a:t>
            </a:r>
            <a:r>
              <a:rPr lang="en-US" altLang="ja-JP" sz="1000" b="1" kern="0">
                <a:solidFill>
                  <a:srgbClr val="546568"/>
                </a:solidFill>
                <a:ea typeface="MS PGothic" panose="020B0600070205080204" pitchFamily="34" charset="-128"/>
                <a:cs typeface="Courier"/>
                <a:sym typeface="Arial"/>
                <a:rtl val="0"/>
              </a:rPr>
              <a:t>:</a:t>
            </a:r>
            <a:endParaRPr lang="en-US" sz="1000" kern="0">
              <a:solidFill>
                <a:srgbClr val="546568"/>
              </a:solidFill>
              <a:ea typeface="MS PGothic" panose="020B0600070205080204" pitchFamily="34" charset="-128"/>
              <a:cs typeface="Courier"/>
              <a:sym typeface="Arial"/>
              <a:rtl val="0"/>
            </a:endParaRPr>
          </a:p>
          <a:p>
            <a:pPr marL="0" lvl="1" defTabSz="914400" fontAlgn="auto">
              <a:spcBef>
                <a:spcPts val="0"/>
              </a:spcBef>
              <a:spcAft>
                <a:spcPts val="0"/>
              </a:spcAft>
            </a:pPr>
            <a:r>
              <a:rPr lang="en-US" altLang="ja-JP" sz="1000" kern="0">
                <a:solidFill>
                  <a:srgbClr val="546568"/>
                </a:solidFill>
                <a:ea typeface="MS PGothic" panose="020B0600070205080204" pitchFamily="34" charset="-128"/>
                <a:cs typeface="Courier"/>
                <a:sym typeface="Arial"/>
                <a:rtl val="0"/>
              </a:rPr>
              <a:t>C9300-1(config-</a:t>
            </a:r>
            <a:r>
              <a:rPr lang="en-US" altLang="ja-JP" sz="1000" kern="0" err="1">
                <a:solidFill>
                  <a:srgbClr val="546568"/>
                </a:solidFill>
                <a:ea typeface="MS PGothic" panose="020B0600070205080204" pitchFamily="34" charset="-128"/>
                <a:cs typeface="Courier"/>
                <a:sym typeface="Arial"/>
                <a:rtl val="0"/>
              </a:rPr>
              <a:t>mst</a:t>
            </a:r>
            <a:r>
              <a:rPr lang="en-US" altLang="ja-JP" sz="1000" kern="0">
                <a:solidFill>
                  <a:srgbClr val="546568"/>
                </a:solidFill>
                <a:ea typeface="MS PGothic" panose="020B0600070205080204" pitchFamily="34" charset="-128"/>
                <a:cs typeface="Courier"/>
                <a:sym typeface="Arial"/>
                <a:rtl val="0"/>
              </a:rPr>
              <a:t>)#</a:t>
            </a:r>
            <a:r>
              <a:rPr lang="en-US" altLang="ja-JP" sz="1000" b="1" u="sng" kern="0">
                <a:solidFill>
                  <a:schemeClr val="accent6"/>
                </a:solidFill>
                <a:ea typeface="MS PGothic" panose="020B0600070205080204" pitchFamily="34" charset="-128"/>
                <a:cs typeface="Courier"/>
                <a:sym typeface="Arial"/>
                <a:rtl val="0"/>
              </a:rPr>
              <a:t>show pending </a:t>
            </a:r>
          </a:p>
          <a:p>
            <a:pPr marL="0" lvl="1" defTabSz="914400" fontAlgn="auto">
              <a:spcBef>
                <a:spcPts val="0"/>
              </a:spcBef>
              <a:spcAft>
                <a:spcPts val="0"/>
              </a:spcAft>
            </a:pPr>
            <a:r>
              <a:rPr lang="en-US" altLang="ja-JP" sz="1000" kern="0">
                <a:solidFill>
                  <a:srgbClr val="546568"/>
                </a:solidFill>
                <a:ea typeface="MS PGothic" panose="020B0600070205080204" pitchFamily="34" charset="-128"/>
                <a:cs typeface="Courier"/>
                <a:sym typeface="Arial"/>
                <a:rtl val="0"/>
              </a:rPr>
              <a:t>Pending MST configuration</a:t>
            </a:r>
          </a:p>
          <a:p>
            <a:pPr marL="0" lvl="1" defTabSz="914400" fontAlgn="auto">
              <a:spcBef>
                <a:spcPts val="0"/>
              </a:spcBef>
              <a:spcAft>
                <a:spcPts val="0"/>
              </a:spcAft>
            </a:pPr>
            <a:r>
              <a:rPr lang="en-US" altLang="ja-JP" sz="1000" kern="0">
                <a:solidFill>
                  <a:srgbClr val="546568"/>
                </a:solidFill>
                <a:ea typeface="MS PGothic" panose="020B0600070205080204" pitchFamily="34" charset="-128"/>
                <a:cs typeface="Courier"/>
                <a:sym typeface="Arial"/>
                <a:rtl val="0"/>
              </a:rPr>
              <a:t>Name      [</a:t>
            </a:r>
            <a:r>
              <a:rPr lang="en-US" altLang="ja-JP" sz="1000" kern="0" err="1">
                <a:solidFill>
                  <a:srgbClr val="546568"/>
                </a:solidFill>
                <a:ea typeface="MS PGothic" panose="020B0600070205080204" pitchFamily="34" charset="-128"/>
                <a:cs typeface="Courier"/>
                <a:sym typeface="Arial"/>
                <a:rtl val="0"/>
              </a:rPr>
              <a:t>RegionTEST</a:t>
            </a:r>
            <a:r>
              <a:rPr lang="en-US" altLang="ja-JP" sz="1000" kern="0">
                <a:solidFill>
                  <a:srgbClr val="546568"/>
                </a:solidFill>
                <a:ea typeface="MS PGothic" panose="020B0600070205080204" pitchFamily="34" charset="-128"/>
                <a:cs typeface="Courier"/>
                <a:sym typeface="Arial"/>
                <a:rtl val="0"/>
              </a:rPr>
              <a:t>]</a:t>
            </a:r>
          </a:p>
          <a:p>
            <a:pPr marL="0" lvl="1" defTabSz="914400" fontAlgn="auto">
              <a:spcBef>
                <a:spcPts val="0"/>
              </a:spcBef>
              <a:spcAft>
                <a:spcPts val="0"/>
              </a:spcAft>
            </a:pPr>
            <a:r>
              <a:rPr lang="en-US" altLang="ja-JP" sz="1000" kern="0">
                <a:solidFill>
                  <a:srgbClr val="546568"/>
                </a:solidFill>
                <a:ea typeface="MS PGothic" panose="020B0600070205080204" pitchFamily="34" charset="-128"/>
                <a:cs typeface="Courier"/>
                <a:sym typeface="Arial"/>
                <a:rtl val="0"/>
              </a:rPr>
              <a:t>Revision  1     Instances configured 2</a:t>
            </a:r>
          </a:p>
          <a:p>
            <a:pPr marL="0" lvl="1" defTabSz="914400" fontAlgn="auto">
              <a:spcBef>
                <a:spcPts val="0"/>
              </a:spcBef>
              <a:spcAft>
                <a:spcPts val="0"/>
              </a:spcAft>
            </a:pPr>
            <a:endParaRPr lang="en-US" altLang="ja-JP" sz="1000" kern="0">
              <a:solidFill>
                <a:srgbClr val="546568"/>
              </a:solidFill>
              <a:ea typeface="MS PGothic" panose="020B0600070205080204" pitchFamily="34" charset="-128"/>
              <a:cs typeface="Courier"/>
              <a:sym typeface="Arial"/>
              <a:rtl val="0"/>
            </a:endParaRPr>
          </a:p>
          <a:p>
            <a:pPr marL="0" lvl="1" defTabSz="914400" fontAlgn="auto">
              <a:spcBef>
                <a:spcPts val="0"/>
              </a:spcBef>
              <a:spcAft>
                <a:spcPts val="0"/>
              </a:spcAft>
            </a:pPr>
            <a:r>
              <a:rPr lang="en-US" altLang="ja-JP" sz="1000" kern="0">
                <a:solidFill>
                  <a:srgbClr val="546568"/>
                </a:solidFill>
                <a:ea typeface="MS PGothic" panose="020B0600070205080204" pitchFamily="34" charset="-128"/>
                <a:cs typeface="Courier"/>
                <a:sym typeface="Arial"/>
                <a:rtl val="0"/>
              </a:rPr>
              <a:t>Instance  </a:t>
            </a:r>
            <a:r>
              <a:rPr lang="en-US" altLang="ja-JP" sz="1000" kern="0" err="1">
                <a:solidFill>
                  <a:srgbClr val="546568"/>
                </a:solidFill>
                <a:ea typeface="MS PGothic" panose="020B0600070205080204" pitchFamily="34" charset="-128"/>
                <a:cs typeface="Courier"/>
                <a:sym typeface="Arial"/>
                <a:rtl val="0"/>
              </a:rPr>
              <a:t>Vlans</a:t>
            </a:r>
            <a:r>
              <a:rPr lang="en-US" altLang="ja-JP" sz="1000" kern="0">
                <a:solidFill>
                  <a:srgbClr val="546568"/>
                </a:solidFill>
                <a:ea typeface="MS PGothic" panose="020B0600070205080204" pitchFamily="34" charset="-128"/>
                <a:cs typeface="Courier"/>
                <a:sym typeface="Arial"/>
                <a:rtl val="0"/>
              </a:rPr>
              <a:t> mapped</a:t>
            </a:r>
          </a:p>
          <a:p>
            <a:pPr marL="0" lvl="1" defTabSz="914400" fontAlgn="auto">
              <a:spcBef>
                <a:spcPts val="0"/>
              </a:spcBef>
              <a:spcAft>
                <a:spcPts val="0"/>
              </a:spcAft>
            </a:pPr>
            <a:r>
              <a:rPr lang="en-US" altLang="ja-JP" sz="1000" kern="0">
                <a:solidFill>
                  <a:srgbClr val="546568"/>
                </a:solidFill>
                <a:ea typeface="MS PGothic" panose="020B0600070205080204" pitchFamily="34" charset="-128"/>
                <a:cs typeface="Courier"/>
                <a:sym typeface="Arial"/>
                <a:rtl val="0"/>
              </a:rPr>
              <a:t>--------  ---------------------------------------------------------------------</a:t>
            </a:r>
          </a:p>
          <a:p>
            <a:pPr marL="0" lvl="1" defTabSz="914400" fontAlgn="auto">
              <a:spcBef>
                <a:spcPts val="0"/>
              </a:spcBef>
              <a:spcAft>
                <a:spcPts val="0"/>
              </a:spcAft>
            </a:pPr>
            <a:r>
              <a:rPr lang="en-US" altLang="ja-JP" sz="1000" kern="0">
                <a:solidFill>
                  <a:srgbClr val="546568"/>
                </a:solidFill>
                <a:ea typeface="MS PGothic" panose="020B0600070205080204" pitchFamily="34" charset="-128"/>
                <a:cs typeface="Courier"/>
                <a:sym typeface="Arial"/>
                <a:rtl val="0"/>
              </a:rPr>
              <a:t>0         1-9,21-4094</a:t>
            </a:r>
          </a:p>
          <a:p>
            <a:pPr marL="0" lvl="1" defTabSz="914400" fontAlgn="auto">
              <a:spcBef>
                <a:spcPts val="0"/>
              </a:spcBef>
              <a:spcAft>
                <a:spcPts val="0"/>
              </a:spcAft>
            </a:pPr>
            <a:r>
              <a:rPr lang="en-US" altLang="ja-JP" sz="1000" kern="0">
                <a:solidFill>
                  <a:srgbClr val="546568"/>
                </a:solidFill>
                <a:ea typeface="MS PGothic" panose="020B0600070205080204" pitchFamily="34" charset="-128"/>
                <a:cs typeface="Courier"/>
                <a:sym typeface="Arial"/>
                <a:rtl val="0"/>
              </a:rPr>
              <a:t>1         10-20</a:t>
            </a:r>
          </a:p>
          <a:p>
            <a:pPr marL="0" lvl="1" defTabSz="914400" fontAlgn="auto">
              <a:spcBef>
                <a:spcPts val="0"/>
              </a:spcBef>
              <a:spcAft>
                <a:spcPts val="0"/>
              </a:spcAft>
            </a:pPr>
            <a:r>
              <a:rPr lang="en-US" altLang="ja-JP" sz="1000" kern="0">
                <a:solidFill>
                  <a:srgbClr val="546568"/>
                </a:solidFill>
                <a:ea typeface="MS PGothic" panose="020B0600070205080204" pitchFamily="34" charset="-128"/>
                <a:cs typeface="Courier"/>
                <a:sym typeface="Arial"/>
                <a:rtl val="0"/>
              </a:rPr>
              <a:t>-------------------------------------------------------------------------------</a:t>
            </a:r>
          </a:p>
          <a:p>
            <a:pPr marL="0" lvl="1" defTabSz="914400" fontAlgn="auto">
              <a:spcBef>
                <a:spcPts val="0"/>
              </a:spcBef>
              <a:spcAft>
                <a:spcPts val="0"/>
              </a:spcAft>
            </a:pPr>
            <a:r>
              <a:rPr lang="en-US" altLang="ja-JP" sz="1000" kern="0">
                <a:solidFill>
                  <a:srgbClr val="546568"/>
                </a:solidFill>
                <a:ea typeface="MS PGothic" panose="020B0600070205080204" pitchFamily="34" charset="-128"/>
                <a:cs typeface="Courier"/>
                <a:sym typeface="Arial"/>
                <a:rtl val="0"/>
              </a:rPr>
              <a:t>C9300-1(config-</a:t>
            </a:r>
            <a:r>
              <a:rPr lang="en-US" altLang="ja-JP" sz="1000" kern="0" err="1">
                <a:solidFill>
                  <a:srgbClr val="546568"/>
                </a:solidFill>
                <a:ea typeface="MS PGothic" panose="020B0600070205080204" pitchFamily="34" charset="-128"/>
                <a:cs typeface="Courier"/>
                <a:sym typeface="Arial"/>
                <a:rtl val="0"/>
              </a:rPr>
              <a:t>mst</a:t>
            </a:r>
            <a:r>
              <a:rPr lang="en-US" altLang="ja-JP" sz="1000" kern="0">
                <a:solidFill>
                  <a:srgbClr val="546568"/>
                </a:solidFill>
                <a:ea typeface="MS PGothic" panose="020B0600070205080204" pitchFamily="34" charset="-128"/>
                <a:cs typeface="Courier"/>
                <a:sym typeface="Arial"/>
                <a:rtl val="0"/>
              </a:rPr>
              <a:t>)#</a:t>
            </a:r>
          </a:p>
          <a:p>
            <a:pPr marL="0" lvl="1" defTabSz="914400" fontAlgn="auto">
              <a:spcBef>
                <a:spcPts val="0"/>
              </a:spcBef>
              <a:spcAft>
                <a:spcPts val="0"/>
              </a:spcAft>
            </a:pPr>
            <a:r>
              <a:rPr lang="en-US" altLang="ja-JP" sz="1000" kern="0">
                <a:solidFill>
                  <a:srgbClr val="546568"/>
                </a:solidFill>
                <a:ea typeface="MS PGothic" panose="020B0600070205080204" pitchFamily="34" charset="-128"/>
                <a:cs typeface="Courier"/>
                <a:sym typeface="Arial"/>
                <a:rtl val="0"/>
              </a:rPr>
              <a:t>C9300-1(config-</a:t>
            </a:r>
            <a:r>
              <a:rPr lang="en-US" altLang="ja-JP" sz="1000" kern="0" err="1">
                <a:solidFill>
                  <a:srgbClr val="546568"/>
                </a:solidFill>
                <a:ea typeface="MS PGothic" panose="020B0600070205080204" pitchFamily="34" charset="-128"/>
                <a:cs typeface="Courier"/>
                <a:sym typeface="Arial"/>
                <a:rtl val="0"/>
              </a:rPr>
              <a:t>mst</a:t>
            </a:r>
            <a:r>
              <a:rPr lang="en-US" altLang="ja-JP" sz="1000" kern="0">
                <a:solidFill>
                  <a:srgbClr val="546568"/>
                </a:solidFill>
                <a:ea typeface="MS PGothic" panose="020B0600070205080204" pitchFamily="34" charset="-128"/>
                <a:cs typeface="Courier"/>
                <a:sym typeface="Arial"/>
                <a:rtl val="0"/>
              </a:rPr>
              <a:t>)#end</a:t>
            </a:r>
          </a:p>
          <a:p>
            <a:pPr marL="0" lvl="1" defTabSz="914400" fontAlgn="auto">
              <a:spcBef>
                <a:spcPts val="0"/>
              </a:spcBef>
              <a:spcAft>
                <a:spcPts val="0"/>
              </a:spcAft>
            </a:pPr>
            <a:r>
              <a:rPr lang="en-US" altLang="ja-JP" sz="1000" kern="0">
                <a:solidFill>
                  <a:srgbClr val="546568"/>
                </a:solidFill>
                <a:ea typeface="MS PGothic" panose="020B0600070205080204" pitchFamily="34" charset="-128"/>
                <a:cs typeface="Courier"/>
                <a:sym typeface="Arial"/>
                <a:rtl val="0"/>
              </a:rPr>
              <a:t>C9300-1#</a:t>
            </a:r>
            <a:endParaRPr lang="en-US" sz="1000" kern="0">
              <a:solidFill>
                <a:srgbClr val="546568"/>
              </a:solidFill>
              <a:ea typeface="MS PGothic" panose="020B0600070205080204" pitchFamily="34" charset="-128"/>
              <a:cs typeface="Courier"/>
              <a:sym typeface="Arial"/>
              <a:rtl val="0"/>
            </a:endParaRPr>
          </a:p>
        </p:txBody>
      </p:sp>
      <p:sp>
        <p:nvSpPr>
          <p:cNvPr id="13" name="Text Placeholder 7">
            <a:extLst>
              <a:ext uri="{FF2B5EF4-FFF2-40B4-BE49-F238E27FC236}">
                <a16:creationId xmlns:a16="http://schemas.microsoft.com/office/drawing/2014/main" id="{FF3D9EAC-6248-9A44-829F-C4C27C0D64B2}"/>
              </a:ext>
            </a:extLst>
          </p:cNvPr>
          <p:cNvSpPr>
            <a:spLocks noGrp="1"/>
          </p:cNvSpPr>
          <p:nvPr>
            <p:ph type="body" sz="quarter" idx="12"/>
          </p:nvPr>
        </p:nvSpPr>
        <p:spPr>
          <a:xfrm>
            <a:off x="533400" y="60960"/>
            <a:ext cx="7084679" cy="326233"/>
          </a:xfrm>
        </p:spPr>
        <p:txBody>
          <a:bodyPr/>
          <a:lstStyle/>
          <a:p>
            <a:r>
              <a:rPr kumimoji="1" lang="en-US" altLang="ja-JP">
                <a:ea typeface="MS PGothic" panose="020B0600070205080204" pitchFamily="34" charset="-128"/>
              </a:rPr>
              <a:t>3.3  Basic L2/L3</a:t>
            </a:r>
            <a:endParaRPr lang="en-US">
              <a:ea typeface="MS PGothic" panose="020B0600070205080204" pitchFamily="34" charset="-128"/>
            </a:endParaRPr>
          </a:p>
        </p:txBody>
      </p:sp>
      <p:sp>
        <p:nvSpPr>
          <p:cNvPr id="9" name="吹き出し: 線 10">
            <a:extLst>
              <a:ext uri="{FF2B5EF4-FFF2-40B4-BE49-F238E27FC236}">
                <a16:creationId xmlns:a16="http://schemas.microsoft.com/office/drawing/2014/main" id="{4DF413AC-41ED-E547-8F9B-F183CE8F44C2}"/>
              </a:ext>
            </a:extLst>
          </p:cNvPr>
          <p:cNvSpPr/>
          <p:nvPr/>
        </p:nvSpPr>
        <p:spPr>
          <a:xfrm>
            <a:off x="5914799" y="2329889"/>
            <a:ext cx="2733901" cy="635069"/>
          </a:xfrm>
          <a:prstGeom prst="callout1">
            <a:avLst>
              <a:gd name="adj1" fmla="val 54788"/>
              <a:gd name="adj2" fmla="val -238"/>
              <a:gd name="adj3" fmla="val 40912"/>
              <a:gd name="adj4" fmla="val -90294"/>
            </a:avLst>
          </a:prstGeom>
          <a:solidFill>
            <a:schemeClr val="accent1">
              <a:alpha val="15000"/>
            </a:schemeClr>
          </a:solidFill>
          <a:ln>
            <a:solidFill>
              <a:schemeClr val="accent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r>
              <a:rPr kumimoji="1" lang="en-US" altLang="ja-JP" sz="1050">
                <a:ea typeface="MS PGothic" panose="020B0600070205080204" pitchFamily="34" charset="-128"/>
              </a:rPr>
              <a:t>MST </a:t>
            </a:r>
            <a:r>
              <a:rPr kumimoji="1" lang="ja-JP" altLang="en-US" sz="1050">
                <a:ea typeface="MS PGothic" panose="020B0600070205080204" pitchFamily="34" charset="-128"/>
              </a:rPr>
              <a:t>コンフィギュレーションモードで</a:t>
            </a:r>
            <a:r>
              <a:rPr kumimoji="1" lang="en-US" altLang="ja-JP" sz="1050">
                <a:ea typeface="MS PGothic" panose="020B0600070205080204" pitchFamily="34" charset="-128"/>
              </a:rPr>
              <a:t> show pending </a:t>
            </a:r>
            <a:r>
              <a:rPr kumimoji="1" lang="ja-JP" altLang="en-US" sz="1050">
                <a:ea typeface="MS PGothic" panose="020B0600070205080204" pitchFamily="34" charset="-128"/>
              </a:rPr>
              <a:t>をすることで設定情報を確認できる</a:t>
            </a:r>
          </a:p>
        </p:txBody>
      </p:sp>
      <p:sp>
        <p:nvSpPr>
          <p:cNvPr id="10" name="吹き出し: 線 10">
            <a:extLst>
              <a:ext uri="{FF2B5EF4-FFF2-40B4-BE49-F238E27FC236}">
                <a16:creationId xmlns:a16="http://schemas.microsoft.com/office/drawing/2014/main" id="{D13BFD07-D403-E240-9CC0-80EA7F491599}"/>
              </a:ext>
            </a:extLst>
          </p:cNvPr>
          <p:cNvSpPr/>
          <p:nvPr/>
        </p:nvSpPr>
        <p:spPr>
          <a:xfrm>
            <a:off x="5914798" y="1985554"/>
            <a:ext cx="2733901" cy="275139"/>
          </a:xfrm>
          <a:prstGeom prst="callout1">
            <a:avLst>
              <a:gd name="adj1" fmla="val 54788"/>
              <a:gd name="adj2" fmla="val -238"/>
              <a:gd name="adj3" fmla="val 54625"/>
              <a:gd name="adj4" fmla="val -90294"/>
            </a:avLst>
          </a:prstGeom>
          <a:solidFill>
            <a:schemeClr val="accent1">
              <a:alpha val="15000"/>
            </a:schemeClr>
          </a:solidFill>
          <a:ln>
            <a:solidFill>
              <a:schemeClr val="accent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r>
              <a:rPr kumimoji="1" lang="ja-JP" altLang="en-US" sz="1050">
                <a:ea typeface="MS PGothic" panose="020B0600070205080204" pitchFamily="34" charset="-128"/>
              </a:rPr>
              <a:t>リビジョン番号の設定</a:t>
            </a:r>
            <a:r>
              <a:rPr kumimoji="1" lang="en-US" altLang="ja-JP" sz="1050">
                <a:ea typeface="MS PGothic" panose="020B0600070205080204" pitchFamily="34" charset="-128"/>
              </a:rPr>
              <a:t> (0-65536)</a:t>
            </a:r>
          </a:p>
        </p:txBody>
      </p:sp>
      <p:sp>
        <p:nvSpPr>
          <p:cNvPr id="12" name="吹き出し: 線 10">
            <a:extLst>
              <a:ext uri="{FF2B5EF4-FFF2-40B4-BE49-F238E27FC236}">
                <a16:creationId xmlns:a16="http://schemas.microsoft.com/office/drawing/2014/main" id="{088455B5-0464-4743-87E7-FBBA3F81D124}"/>
              </a:ext>
            </a:extLst>
          </p:cNvPr>
          <p:cNvSpPr/>
          <p:nvPr/>
        </p:nvSpPr>
        <p:spPr>
          <a:xfrm>
            <a:off x="5904168" y="1675816"/>
            <a:ext cx="2733901" cy="275139"/>
          </a:xfrm>
          <a:prstGeom prst="callout1">
            <a:avLst>
              <a:gd name="adj1" fmla="val 54788"/>
              <a:gd name="adj2" fmla="val -238"/>
              <a:gd name="adj3" fmla="val 108433"/>
              <a:gd name="adj4" fmla="val -90294"/>
            </a:avLst>
          </a:prstGeom>
          <a:solidFill>
            <a:schemeClr val="accent1">
              <a:alpha val="15000"/>
            </a:schemeClr>
          </a:solidFill>
          <a:ln>
            <a:solidFill>
              <a:schemeClr val="accent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r>
              <a:rPr kumimoji="1" lang="ja-JP" altLang="en-US" sz="1050">
                <a:ea typeface="MS PGothic" panose="020B0600070205080204" pitchFamily="34" charset="-128"/>
              </a:rPr>
              <a:t>リージョン名の設定</a:t>
            </a:r>
          </a:p>
        </p:txBody>
      </p:sp>
      <p:sp>
        <p:nvSpPr>
          <p:cNvPr id="14" name="吹き出し: 線 10">
            <a:extLst>
              <a:ext uri="{FF2B5EF4-FFF2-40B4-BE49-F238E27FC236}">
                <a16:creationId xmlns:a16="http://schemas.microsoft.com/office/drawing/2014/main" id="{ACCEE083-7AAC-154E-89D8-7C3C8992445E}"/>
              </a:ext>
            </a:extLst>
          </p:cNvPr>
          <p:cNvSpPr/>
          <p:nvPr/>
        </p:nvSpPr>
        <p:spPr>
          <a:xfrm>
            <a:off x="5904168" y="1340983"/>
            <a:ext cx="2733901" cy="275139"/>
          </a:xfrm>
          <a:prstGeom prst="callout1">
            <a:avLst>
              <a:gd name="adj1" fmla="val 54788"/>
              <a:gd name="adj2" fmla="val -238"/>
              <a:gd name="adj3" fmla="val 165405"/>
              <a:gd name="adj4" fmla="val -90613"/>
            </a:avLst>
          </a:prstGeom>
          <a:solidFill>
            <a:schemeClr val="accent1">
              <a:alpha val="15000"/>
            </a:schemeClr>
          </a:solidFill>
          <a:ln>
            <a:solidFill>
              <a:schemeClr val="accent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r>
              <a:rPr kumimoji="1" lang="en-US" altLang="ja-JP" sz="1050">
                <a:ea typeface="MS PGothic" panose="020B0600070205080204" pitchFamily="34" charset="-128"/>
              </a:rPr>
              <a:t>VLAN </a:t>
            </a:r>
            <a:r>
              <a:rPr kumimoji="1" lang="ja-JP" altLang="en-US" sz="1050">
                <a:ea typeface="MS PGothic" panose="020B0600070205080204" pitchFamily="34" charset="-128"/>
              </a:rPr>
              <a:t>と</a:t>
            </a:r>
            <a:r>
              <a:rPr kumimoji="1" lang="en-US" altLang="ja-JP" sz="1050">
                <a:ea typeface="MS PGothic" panose="020B0600070205080204" pitchFamily="34" charset="-128"/>
              </a:rPr>
              <a:t> MST </a:t>
            </a:r>
            <a:r>
              <a:rPr kumimoji="1" lang="ja-JP" altLang="en-US" sz="1050">
                <a:ea typeface="MS PGothic" panose="020B0600070205080204" pitchFamily="34" charset="-128"/>
              </a:rPr>
              <a:t>インスタンスのマッピング</a:t>
            </a:r>
          </a:p>
        </p:txBody>
      </p:sp>
      <p:sp>
        <p:nvSpPr>
          <p:cNvPr id="11" name="Slide Number Placeholder 4">
            <a:extLst>
              <a:ext uri="{FF2B5EF4-FFF2-40B4-BE49-F238E27FC236}">
                <a16:creationId xmlns:a16="http://schemas.microsoft.com/office/drawing/2014/main" id="{AB1B99C1-53B8-BC42-89D5-9D4F927DCF80}"/>
              </a:ext>
            </a:extLst>
          </p:cNvPr>
          <p:cNvSpPr>
            <a:spLocks noGrp="1"/>
          </p:cNvSpPr>
          <p:nvPr>
            <p:ph type="sldNum" sz="quarter" idx="4294967295"/>
          </p:nvPr>
        </p:nvSpPr>
        <p:spPr>
          <a:xfrm>
            <a:off x="8648700" y="4884738"/>
            <a:ext cx="495300" cy="274637"/>
          </a:xfrm>
          <a:prstGeom prst="rect">
            <a:avLst/>
          </a:prstGeom>
        </p:spPr>
        <p:txBody>
          <a:bodyPr>
            <a:noAutofit/>
          </a:bodyPr>
          <a:lstStyle/>
          <a:p>
            <a:fld id="{3945D0FD-48F1-4D72-80C5-FFB60B92A834}" type="slidenum">
              <a:rPr lang="en-US" sz="900" smtClean="0">
                <a:latin typeface="+mn-lt"/>
                <a:ea typeface="MS PGothic" panose="020B0600070205080204" pitchFamily="34" charset="-128"/>
              </a:rPr>
              <a:pPr/>
              <a:t>212</a:t>
            </a:fld>
            <a:endParaRPr lang="en-US" sz="900">
              <a:latin typeface="+mn-lt"/>
              <a:ea typeface="MS PGothic" panose="020B0600070205080204" pitchFamily="34" charset="-128"/>
            </a:endParaRPr>
          </a:p>
        </p:txBody>
      </p:sp>
    </p:spTree>
    <p:extLst>
      <p:ext uri="{BB962C8B-B14F-4D97-AF65-F5344CB8AC3E}">
        <p14:creationId xmlns:p14="http://schemas.microsoft.com/office/powerpoint/2010/main" val="2384485622"/>
      </p:ext>
    </p:extLst>
  </p:cSld>
  <p:clrMapOvr>
    <a:masterClrMapping/>
  </p:clrMapOvr>
</p:sld>
</file>

<file path=ppt/slides/slide2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タイトル 2">
            <a:extLst>
              <a:ext uri="{FF2B5EF4-FFF2-40B4-BE49-F238E27FC236}">
                <a16:creationId xmlns:a16="http://schemas.microsoft.com/office/drawing/2014/main" id="{BCE8FA91-CE8E-714E-9CE1-EADAD96244A7}"/>
              </a:ext>
            </a:extLst>
          </p:cNvPr>
          <p:cNvSpPr>
            <a:spLocks noGrp="1"/>
          </p:cNvSpPr>
          <p:nvPr>
            <p:ph type="title"/>
          </p:nvPr>
        </p:nvSpPr>
        <p:spPr/>
        <p:txBody>
          <a:bodyPr>
            <a:noAutofit/>
          </a:bodyPr>
          <a:lstStyle/>
          <a:p>
            <a:r>
              <a:rPr lang="en-US" altLang="ja-JP">
                <a:latin typeface="+mn-lt"/>
                <a:ea typeface="MS PGothic" panose="020B0600070205080204" pitchFamily="34" charset="-128"/>
              </a:rPr>
              <a:t>MST </a:t>
            </a:r>
            <a:r>
              <a:rPr lang="ja-JP" altLang="en-US">
                <a:latin typeface="+mn-lt"/>
                <a:ea typeface="MS PGothic" panose="020B0600070205080204" pitchFamily="34" charset="-128"/>
              </a:rPr>
              <a:t>と</a:t>
            </a:r>
            <a:r>
              <a:rPr lang="en-US" altLang="ja-JP">
                <a:latin typeface="+mn-lt"/>
                <a:ea typeface="MS PGothic" panose="020B0600070205080204" pitchFamily="34" charset="-128"/>
              </a:rPr>
              <a:t> PVST </a:t>
            </a:r>
            <a:r>
              <a:rPr lang="ja-JP" altLang="en-US">
                <a:latin typeface="+mn-lt"/>
                <a:ea typeface="MS PGothic" panose="020B0600070205080204" pitchFamily="34" charset="-128"/>
              </a:rPr>
              <a:t>の相互運用</a:t>
            </a:r>
            <a:endParaRPr kumimoji="1" lang="ja-JP" altLang="en-US">
              <a:latin typeface="+mn-lt"/>
              <a:ea typeface="MS PGothic" panose="020B0600070205080204" pitchFamily="34" charset="-128"/>
            </a:endParaRPr>
          </a:p>
        </p:txBody>
      </p:sp>
      <p:sp>
        <p:nvSpPr>
          <p:cNvPr id="24" name="正方形/長方形 23">
            <a:extLst>
              <a:ext uri="{FF2B5EF4-FFF2-40B4-BE49-F238E27FC236}">
                <a16:creationId xmlns:a16="http://schemas.microsoft.com/office/drawing/2014/main" id="{BA3F2E01-81B8-4240-B702-886089D12049}"/>
              </a:ext>
            </a:extLst>
          </p:cNvPr>
          <p:cNvSpPr/>
          <p:nvPr/>
        </p:nvSpPr>
        <p:spPr>
          <a:xfrm>
            <a:off x="4807176" y="1880050"/>
            <a:ext cx="4108224" cy="1061829"/>
          </a:xfrm>
          <a:prstGeom prst="rect">
            <a:avLst/>
          </a:prstGeom>
          <a:solidFill>
            <a:schemeClr val="bg2">
              <a:lumMod val="95000"/>
            </a:schemeClr>
          </a:solidFill>
          <a:ln>
            <a:noFill/>
          </a:ln>
        </p:spPr>
        <p:style>
          <a:lnRef idx="0">
            <a:scrgbClr r="0" g="0" b="0"/>
          </a:lnRef>
          <a:fillRef idx="0">
            <a:scrgbClr r="0" g="0" b="0"/>
          </a:fillRef>
          <a:effectRef idx="0">
            <a:scrgbClr r="0" g="0" b="0"/>
          </a:effectRef>
          <a:fontRef idx="minor">
            <a:schemeClr val="accent4"/>
          </a:fontRef>
        </p:style>
        <p:txBody>
          <a:bodyPr wrap="square">
            <a:noAutofit/>
          </a:bodyPr>
          <a:lstStyle/>
          <a:p>
            <a:r>
              <a:rPr lang="ja-JP" altLang="en-US" sz="1050">
                <a:ea typeface="MS PGothic" panose="020B0600070205080204" pitchFamily="34" charset="-128"/>
              </a:rPr>
              <a:t>spanning-tree mode mst</a:t>
            </a:r>
          </a:p>
          <a:p>
            <a:r>
              <a:rPr lang="ja-JP" altLang="en-US" sz="1050">
                <a:ea typeface="MS PGothic" panose="020B0600070205080204" pitchFamily="34" charset="-128"/>
              </a:rPr>
              <a:t>spanning-tree mst configuration</a:t>
            </a:r>
          </a:p>
          <a:p>
            <a:r>
              <a:rPr lang="ja-JP" altLang="en-US" sz="1050">
                <a:ea typeface="MS PGothic" panose="020B0600070205080204" pitchFamily="34" charset="-128"/>
              </a:rPr>
              <a:t> name cisco</a:t>
            </a:r>
          </a:p>
          <a:p>
            <a:r>
              <a:rPr lang="ja-JP" altLang="en-US" sz="1050">
                <a:ea typeface="MS PGothic" panose="020B0600070205080204" pitchFamily="34" charset="-128"/>
              </a:rPr>
              <a:t> revision 1</a:t>
            </a:r>
          </a:p>
          <a:p>
            <a:r>
              <a:rPr lang="ja-JP" altLang="en-US" sz="1050">
                <a:ea typeface="MS PGothic" panose="020B0600070205080204" pitchFamily="34" charset="-128"/>
              </a:rPr>
              <a:t> instance 1 vlan 10, 20</a:t>
            </a:r>
            <a:r>
              <a:rPr lang="en-US" altLang="ja-JP" sz="1050">
                <a:ea typeface="MS PGothic" panose="020B0600070205080204" pitchFamily="34" charset="-128"/>
              </a:rPr>
              <a:t>, 30</a:t>
            </a:r>
            <a:endParaRPr lang="ja-JP" altLang="en-US" sz="1050">
              <a:ea typeface="MS PGothic" panose="020B0600070205080204" pitchFamily="34" charset="-128"/>
            </a:endParaRPr>
          </a:p>
          <a:p>
            <a:r>
              <a:rPr lang="ja-JP" altLang="en-US" sz="1050">
                <a:solidFill>
                  <a:srgbClr val="FF0000"/>
                </a:solidFill>
                <a:ea typeface="MS PGothic" panose="020B0600070205080204" pitchFamily="34" charset="-128"/>
              </a:rPr>
              <a:t>spanning-tree mst 0 priority </a:t>
            </a:r>
            <a:r>
              <a:rPr lang="en-US" altLang="ja-JP" sz="1050">
                <a:solidFill>
                  <a:srgbClr val="FF0000"/>
                </a:solidFill>
                <a:ea typeface="MS PGothic" panose="020B0600070205080204" pitchFamily="34" charset="-128"/>
              </a:rPr>
              <a:t>4096</a:t>
            </a:r>
            <a:endParaRPr lang="ja-JP" altLang="en-US" sz="1050">
              <a:solidFill>
                <a:srgbClr val="FF0000"/>
              </a:solidFill>
              <a:ea typeface="MS PGothic" panose="020B0600070205080204" pitchFamily="34" charset="-128"/>
            </a:endParaRPr>
          </a:p>
        </p:txBody>
      </p:sp>
      <p:sp>
        <p:nvSpPr>
          <p:cNvPr id="25" name="正方形/長方形 24">
            <a:extLst>
              <a:ext uri="{FF2B5EF4-FFF2-40B4-BE49-F238E27FC236}">
                <a16:creationId xmlns:a16="http://schemas.microsoft.com/office/drawing/2014/main" id="{8690E1E1-1058-3F48-9D0E-EA915496453D}"/>
              </a:ext>
            </a:extLst>
          </p:cNvPr>
          <p:cNvSpPr/>
          <p:nvPr/>
        </p:nvSpPr>
        <p:spPr>
          <a:xfrm>
            <a:off x="4814319" y="3222462"/>
            <a:ext cx="4108224" cy="577081"/>
          </a:xfrm>
          <a:prstGeom prst="rect">
            <a:avLst/>
          </a:prstGeom>
          <a:solidFill>
            <a:schemeClr val="bg2">
              <a:lumMod val="95000"/>
            </a:schemeClr>
          </a:solidFill>
          <a:ln>
            <a:noFill/>
          </a:ln>
        </p:spPr>
        <p:style>
          <a:lnRef idx="0">
            <a:scrgbClr r="0" g="0" b="0"/>
          </a:lnRef>
          <a:fillRef idx="0">
            <a:scrgbClr r="0" g="0" b="0"/>
          </a:fillRef>
          <a:effectRef idx="0">
            <a:scrgbClr r="0" g="0" b="0"/>
          </a:effectRef>
          <a:fontRef idx="minor">
            <a:schemeClr val="accent4"/>
          </a:fontRef>
        </p:style>
        <p:txBody>
          <a:bodyPr wrap="square">
            <a:noAutofit/>
          </a:bodyPr>
          <a:lstStyle/>
          <a:p>
            <a:r>
              <a:rPr lang="en" altLang="ja-JP" sz="1050">
                <a:ea typeface="MS PGothic" panose="020B0600070205080204" pitchFamily="34" charset="-128"/>
              </a:rPr>
              <a:t>spanning-tree mode rapid-</a:t>
            </a:r>
            <a:r>
              <a:rPr lang="en" altLang="ja-JP" sz="1050" err="1">
                <a:ea typeface="MS PGothic" panose="020B0600070205080204" pitchFamily="34" charset="-128"/>
              </a:rPr>
              <a:t>pvst</a:t>
            </a:r>
            <a:endParaRPr lang="en" altLang="ja-JP" sz="1050">
              <a:ea typeface="MS PGothic" panose="020B0600070205080204" pitchFamily="34" charset="-128"/>
            </a:endParaRPr>
          </a:p>
          <a:p>
            <a:r>
              <a:rPr lang="en" altLang="ja-JP" sz="1050">
                <a:ea typeface="MS PGothic" panose="020B0600070205080204" pitchFamily="34" charset="-128"/>
              </a:rPr>
              <a:t>spanning-tree extend system-id</a:t>
            </a:r>
          </a:p>
          <a:p>
            <a:r>
              <a:rPr lang="en" altLang="ja-JP" sz="1050">
                <a:solidFill>
                  <a:srgbClr val="FF0000"/>
                </a:solidFill>
                <a:ea typeface="MS PGothic" panose="020B0600070205080204" pitchFamily="34" charset="-128"/>
              </a:rPr>
              <a:t>spanning-tree </a:t>
            </a:r>
            <a:r>
              <a:rPr lang="en" altLang="ja-JP" sz="1050" err="1">
                <a:solidFill>
                  <a:srgbClr val="FF0000"/>
                </a:solidFill>
                <a:ea typeface="MS PGothic" panose="020B0600070205080204" pitchFamily="34" charset="-128"/>
              </a:rPr>
              <a:t>vlan</a:t>
            </a:r>
            <a:r>
              <a:rPr lang="en" altLang="ja-JP" sz="1050">
                <a:solidFill>
                  <a:srgbClr val="FF0000"/>
                </a:solidFill>
                <a:ea typeface="MS PGothic" panose="020B0600070205080204" pitchFamily="34" charset="-128"/>
              </a:rPr>
              <a:t> 1,10,20,30 priority 8192</a:t>
            </a:r>
            <a:endParaRPr lang="ja-JP" altLang="en-US" sz="1050">
              <a:solidFill>
                <a:srgbClr val="FF0000"/>
              </a:solidFill>
              <a:ea typeface="MS PGothic" panose="020B0600070205080204" pitchFamily="34" charset="-128"/>
            </a:endParaRPr>
          </a:p>
        </p:txBody>
      </p:sp>
      <p:sp>
        <p:nvSpPr>
          <p:cNvPr id="26" name="正方形/長方形 25">
            <a:extLst>
              <a:ext uri="{FF2B5EF4-FFF2-40B4-BE49-F238E27FC236}">
                <a16:creationId xmlns:a16="http://schemas.microsoft.com/office/drawing/2014/main" id="{A933462E-FAFD-054B-9FE5-946969ACDD8F}"/>
              </a:ext>
            </a:extLst>
          </p:cNvPr>
          <p:cNvSpPr/>
          <p:nvPr/>
        </p:nvSpPr>
        <p:spPr>
          <a:xfrm>
            <a:off x="4814319" y="4076346"/>
            <a:ext cx="4108224" cy="577081"/>
          </a:xfrm>
          <a:prstGeom prst="rect">
            <a:avLst/>
          </a:prstGeom>
          <a:solidFill>
            <a:schemeClr val="bg2">
              <a:lumMod val="95000"/>
            </a:schemeClr>
          </a:solidFill>
          <a:ln>
            <a:noFill/>
          </a:ln>
        </p:spPr>
        <p:style>
          <a:lnRef idx="0">
            <a:scrgbClr r="0" g="0" b="0"/>
          </a:lnRef>
          <a:fillRef idx="0">
            <a:scrgbClr r="0" g="0" b="0"/>
          </a:fillRef>
          <a:effectRef idx="0">
            <a:scrgbClr r="0" g="0" b="0"/>
          </a:effectRef>
          <a:fontRef idx="minor">
            <a:schemeClr val="accent4"/>
          </a:fontRef>
        </p:style>
        <p:txBody>
          <a:bodyPr wrap="square">
            <a:noAutofit/>
          </a:bodyPr>
          <a:lstStyle/>
          <a:p>
            <a:r>
              <a:rPr lang="en" altLang="ja-JP" sz="1050">
                <a:ea typeface="MS PGothic" panose="020B0600070205080204" pitchFamily="34" charset="-128"/>
              </a:rPr>
              <a:t>spanning-tree mode rapid-</a:t>
            </a:r>
            <a:r>
              <a:rPr lang="en" altLang="ja-JP" sz="1050" err="1">
                <a:ea typeface="MS PGothic" panose="020B0600070205080204" pitchFamily="34" charset="-128"/>
              </a:rPr>
              <a:t>pvst</a:t>
            </a:r>
            <a:endParaRPr lang="en" altLang="ja-JP" sz="1050">
              <a:ea typeface="MS PGothic" panose="020B0600070205080204" pitchFamily="34" charset="-128"/>
            </a:endParaRPr>
          </a:p>
          <a:p>
            <a:r>
              <a:rPr lang="en" altLang="ja-JP" sz="1050">
                <a:ea typeface="MS PGothic" panose="020B0600070205080204" pitchFamily="34" charset="-128"/>
              </a:rPr>
              <a:t>spanning-tree extend system-id</a:t>
            </a:r>
          </a:p>
          <a:p>
            <a:r>
              <a:rPr lang="en" altLang="ja-JP" sz="1050">
                <a:solidFill>
                  <a:srgbClr val="FF0000"/>
                </a:solidFill>
                <a:ea typeface="MS PGothic" panose="020B0600070205080204" pitchFamily="34" charset="-128"/>
              </a:rPr>
              <a:t>spanning-tree </a:t>
            </a:r>
            <a:r>
              <a:rPr lang="en" altLang="ja-JP" sz="1050" err="1">
                <a:solidFill>
                  <a:srgbClr val="FF0000"/>
                </a:solidFill>
                <a:ea typeface="MS PGothic" panose="020B0600070205080204" pitchFamily="34" charset="-128"/>
              </a:rPr>
              <a:t>vlan</a:t>
            </a:r>
            <a:r>
              <a:rPr lang="en" altLang="ja-JP" sz="1050">
                <a:solidFill>
                  <a:srgbClr val="FF0000"/>
                </a:solidFill>
                <a:ea typeface="MS PGothic" panose="020B0600070205080204" pitchFamily="34" charset="-128"/>
              </a:rPr>
              <a:t> 1,10,20,30 priority 12288</a:t>
            </a:r>
            <a:endParaRPr lang="ja-JP" altLang="en-US" sz="1050">
              <a:solidFill>
                <a:srgbClr val="FF0000"/>
              </a:solidFill>
              <a:ea typeface="MS PGothic" panose="020B0600070205080204" pitchFamily="34" charset="-128"/>
            </a:endParaRPr>
          </a:p>
        </p:txBody>
      </p:sp>
      <p:sp>
        <p:nvSpPr>
          <p:cNvPr id="28" name="テキスト ボックス 27">
            <a:extLst>
              <a:ext uri="{FF2B5EF4-FFF2-40B4-BE49-F238E27FC236}">
                <a16:creationId xmlns:a16="http://schemas.microsoft.com/office/drawing/2014/main" id="{B0CCB85F-76C6-904A-8D86-D31C06D835C0}"/>
              </a:ext>
            </a:extLst>
          </p:cNvPr>
          <p:cNvSpPr txBox="1"/>
          <p:nvPr/>
        </p:nvSpPr>
        <p:spPr>
          <a:xfrm>
            <a:off x="4738453" y="1665145"/>
            <a:ext cx="853119" cy="276999"/>
          </a:xfrm>
          <a:prstGeom prst="rect">
            <a:avLst/>
          </a:prstGeom>
          <a:noFill/>
        </p:spPr>
        <p:txBody>
          <a:bodyPr wrap="none" rtlCol="0">
            <a:noAutofit/>
          </a:bodyPr>
          <a:lstStyle/>
          <a:p>
            <a:pPr marL="171450" indent="-171450">
              <a:buFont typeface="Apple SD Gothic Neo Regular" panose="02000300000000000000" pitchFamily="2" charset="-127"/>
              <a:buChar char="◼"/>
            </a:pPr>
            <a:r>
              <a:rPr kumimoji="1" lang="en-US" altLang="ja-JP" sz="1200" b="1">
                <a:solidFill>
                  <a:schemeClr val="tx2"/>
                </a:solidFill>
                <a:latin typeface="+mn-lt"/>
                <a:ea typeface="MS PGothic" panose="020B0600070205080204" pitchFamily="34" charset="-128"/>
              </a:rPr>
              <a:t>C9500</a:t>
            </a:r>
            <a:endParaRPr kumimoji="1" lang="ja-JP" altLang="en-US" sz="1200" b="1">
              <a:solidFill>
                <a:schemeClr val="tx2"/>
              </a:solidFill>
              <a:latin typeface="+mn-lt"/>
              <a:ea typeface="MS PGothic" panose="020B0600070205080204" pitchFamily="34" charset="-128"/>
            </a:endParaRPr>
          </a:p>
        </p:txBody>
      </p:sp>
      <p:sp>
        <p:nvSpPr>
          <p:cNvPr id="29" name="テキスト ボックス 28">
            <a:extLst>
              <a:ext uri="{FF2B5EF4-FFF2-40B4-BE49-F238E27FC236}">
                <a16:creationId xmlns:a16="http://schemas.microsoft.com/office/drawing/2014/main" id="{EE6C5B55-C8E0-5E4C-BCC5-9B3C3C7C5E5C}"/>
              </a:ext>
            </a:extLst>
          </p:cNvPr>
          <p:cNvSpPr txBox="1"/>
          <p:nvPr/>
        </p:nvSpPr>
        <p:spPr>
          <a:xfrm>
            <a:off x="4738453" y="2995007"/>
            <a:ext cx="1319592" cy="276999"/>
          </a:xfrm>
          <a:prstGeom prst="rect">
            <a:avLst/>
          </a:prstGeom>
          <a:noFill/>
        </p:spPr>
        <p:txBody>
          <a:bodyPr wrap="none" rtlCol="0">
            <a:noAutofit/>
          </a:bodyPr>
          <a:lstStyle/>
          <a:p>
            <a:pPr marL="171450" indent="-171450">
              <a:buFont typeface="Apple SD Gothic Neo Regular" panose="02000300000000000000" pitchFamily="2" charset="-127"/>
              <a:buChar char="◼"/>
            </a:pPr>
            <a:r>
              <a:rPr kumimoji="1" lang="en-US" altLang="ja-JP" sz="1200" b="1">
                <a:solidFill>
                  <a:schemeClr val="tx2"/>
                </a:solidFill>
                <a:latin typeface="+mn-lt"/>
                <a:ea typeface="MS PGothic" panose="020B0600070205080204" pitchFamily="34" charset="-128"/>
              </a:rPr>
              <a:t>Distribution-1</a:t>
            </a:r>
            <a:endParaRPr kumimoji="1" lang="ja-JP" altLang="en-US" sz="1200" b="1">
              <a:solidFill>
                <a:schemeClr val="tx2"/>
              </a:solidFill>
              <a:latin typeface="+mn-lt"/>
              <a:ea typeface="MS PGothic" panose="020B0600070205080204" pitchFamily="34" charset="-128"/>
            </a:endParaRPr>
          </a:p>
        </p:txBody>
      </p:sp>
      <p:sp>
        <p:nvSpPr>
          <p:cNvPr id="30" name="テキスト ボックス 29">
            <a:extLst>
              <a:ext uri="{FF2B5EF4-FFF2-40B4-BE49-F238E27FC236}">
                <a16:creationId xmlns:a16="http://schemas.microsoft.com/office/drawing/2014/main" id="{6342E706-1BD6-A943-B8DD-B378767E4CA8}"/>
              </a:ext>
            </a:extLst>
          </p:cNvPr>
          <p:cNvSpPr txBox="1"/>
          <p:nvPr/>
        </p:nvSpPr>
        <p:spPr>
          <a:xfrm>
            <a:off x="4738453" y="3856848"/>
            <a:ext cx="1319592" cy="276999"/>
          </a:xfrm>
          <a:prstGeom prst="rect">
            <a:avLst/>
          </a:prstGeom>
          <a:noFill/>
        </p:spPr>
        <p:txBody>
          <a:bodyPr wrap="none" rtlCol="0">
            <a:noAutofit/>
          </a:bodyPr>
          <a:lstStyle/>
          <a:p>
            <a:pPr marL="171450" indent="-171450">
              <a:buFont typeface="Apple SD Gothic Neo Regular" panose="02000300000000000000" pitchFamily="2" charset="-127"/>
              <a:buChar char="◼"/>
            </a:pPr>
            <a:r>
              <a:rPr kumimoji="1" lang="en-US" altLang="ja-JP" sz="1200" b="1">
                <a:solidFill>
                  <a:schemeClr val="tx2"/>
                </a:solidFill>
                <a:latin typeface="+mn-lt"/>
                <a:ea typeface="MS PGothic" panose="020B0600070205080204" pitchFamily="34" charset="-128"/>
              </a:rPr>
              <a:t>Distribution-2</a:t>
            </a:r>
            <a:endParaRPr kumimoji="1" lang="ja-JP" altLang="en-US" sz="1200" b="1">
              <a:solidFill>
                <a:schemeClr val="tx2"/>
              </a:solidFill>
              <a:latin typeface="+mn-lt"/>
              <a:ea typeface="MS PGothic" panose="020B0600070205080204" pitchFamily="34" charset="-128"/>
            </a:endParaRPr>
          </a:p>
        </p:txBody>
      </p:sp>
      <p:grpSp>
        <p:nvGrpSpPr>
          <p:cNvPr id="2" name="Group 1">
            <a:extLst>
              <a:ext uri="{FF2B5EF4-FFF2-40B4-BE49-F238E27FC236}">
                <a16:creationId xmlns:a16="http://schemas.microsoft.com/office/drawing/2014/main" id="{2E047809-76D5-3949-8CCF-7BA037AFAD37}"/>
              </a:ext>
            </a:extLst>
          </p:cNvPr>
          <p:cNvGrpSpPr/>
          <p:nvPr/>
        </p:nvGrpSpPr>
        <p:grpSpPr>
          <a:xfrm>
            <a:off x="296511" y="1894887"/>
            <a:ext cx="4190821" cy="2603479"/>
            <a:chOff x="296512" y="1894887"/>
            <a:chExt cx="4152104" cy="2831090"/>
          </a:xfrm>
        </p:grpSpPr>
        <p:grpSp>
          <p:nvGrpSpPr>
            <p:cNvPr id="15" name="グループ化 14">
              <a:extLst>
                <a:ext uri="{FF2B5EF4-FFF2-40B4-BE49-F238E27FC236}">
                  <a16:creationId xmlns:a16="http://schemas.microsoft.com/office/drawing/2014/main" id="{C67B347F-3BBE-4940-AF73-1C9AFB8C4C5B}"/>
                </a:ext>
              </a:extLst>
            </p:cNvPr>
            <p:cNvGrpSpPr/>
            <p:nvPr/>
          </p:nvGrpSpPr>
          <p:grpSpPr>
            <a:xfrm>
              <a:off x="994047" y="1894887"/>
              <a:ext cx="3046529" cy="2414478"/>
              <a:chOff x="841750" y="2171216"/>
              <a:chExt cx="3046529" cy="2414478"/>
            </a:xfrm>
          </p:grpSpPr>
          <p:sp>
            <p:nvSpPr>
              <p:cNvPr id="4" name="円/楕円 3">
                <a:extLst>
                  <a:ext uri="{FF2B5EF4-FFF2-40B4-BE49-F238E27FC236}">
                    <a16:creationId xmlns:a16="http://schemas.microsoft.com/office/drawing/2014/main" id="{D257D5CC-D8C9-0241-B958-608A71C14513}"/>
                  </a:ext>
                </a:extLst>
              </p:cNvPr>
              <p:cNvSpPr/>
              <p:nvPr/>
            </p:nvSpPr>
            <p:spPr>
              <a:xfrm>
                <a:off x="841750" y="2878932"/>
                <a:ext cx="3046529" cy="1706762"/>
              </a:xfrm>
              <a:prstGeom prst="ellipse">
                <a:avLst/>
              </a:prstGeom>
              <a:solidFill>
                <a:schemeClr val="accent6">
                  <a:lumMod val="20000"/>
                  <a:lumOff val="8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kumimoji="1" lang="ja-JP" altLang="en-US">
                  <a:ea typeface="MS PGothic" panose="020B0600070205080204" pitchFamily="34" charset="-128"/>
                </a:endParaRPr>
              </a:p>
            </p:txBody>
          </p:sp>
          <p:sp>
            <p:nvSpPr>
              <p:cNvPr id="5" name="テキスト ボックス 4">
                <a:extLst>
                  <a:ext uri="{FF2B5EF4-FFF2-40B4-BE49-F238E27FC236}">
                    <a16:creationId xmlns:a16="http://schemas.microsoft.com/office/drawing/2014/main" id="{802ECD5B-B6FE-E541-9ED5-8E2ED86E1FB0}"/>
                  </a:ext>
                </a:extLst>
              </p:cNvPr>
              <p:cNvSpPr txBox="1"/>
              <p:nvPr/>
            </p:nvSpPr>
            <p:spPr>
              <a:xfrm>
                <a:off x="2956533" y="3267593"/>
                <a:ext cx="692818" cy="338554"/>
              </a:xfrm>
              <a:prstGeom prst="rect">
                <a:avLst/>
              </a:prstGeom>
              <a:noFill/>
            </p:spPr>
            <p:txBody>
              <a:bodyPr wrap="none" rtlCol="0">
                <a:noAutofit/>
              </a:bodyPr>
              <a:lstStyle/>
              <a:p>
                <a:r>
                  <a:rPr kumimoji="1" lang="en-US" altLang="ja-JP" sz="1600">
                    <a:latin typeface="+mn-lt"/>
                    <a:ea typeface="MS PGothic" panose="020B0600070205080204" pitchFamily="34" charset="-128"/>
                  </a:rPr>
                  <a:t>PVST</a:t>
                </a:r>
                <a:endParaRPr kumimoji="1" lang="ja-JP" altLang="en-US" sz="1600">
                  <a:latin typeface="+mn-lt"/>
                  <a:ea typeface="MS PGothic" panose="020B0600070205080204" pitchFamily="34" charset="-128"/>
                </a:endParaRPr>
              </a:p>
            </p:txBody>
          </p:sp>
          <p:sp>
            <p:nvSpPr>
              <p:cNvPr id="6" name="円/楕円 5">
                <a:extLst>
                  <a:ext uri="{FF2B5EF4-FFF2-40B4-BE49-F238E27FC236}">
                    <a16:creationId xmlns:a16="http://schemas.microsoft.com/office/drawing/2014/main" id="{6771D237-312C-9841-91A9-81454F5491B6}"/>
                  </a:ext>
                </a:extLst>
              </p:cNvPr>
              <p:cNvSpPr/>
              <p:nvPr/>
            </p:nvSpPr>
            <p:spPr>
              <a:xfrm>
                <a:off x="844420" y="2171216"/>
                <a:ext cx="3043859" cy="683280"/>
              </a:xfrm>
              <a:prstGeom prst="ellipse">
                <a:avLst/>
              </a:prstGeom>
              <a:solidFill>
                <a:schemeClr val="accent2">
                  <a:lumMod val="20000"/>
                  <a:lumOff val="8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kumimoji="1" lang="ja-JP" altLang="en-US">
                  <a:ea typeface="MS PGothic" panose="020B0600070205080204" pitchFamily="34" charset="-128"/>
                </a:endParaRPr>
              </a:p>
            </p:txBody>
          </p:sp>
          <p:sp>
            <p:nvSpPr>
              <p:cNvPr id="7" name="正方形/長方形 6">
                <a:extLst>
                  <a:ext uri="{FF2B5EF4-FFF2-40B4-BE49-F238E27FC236}">
                    <a16:creationId xmlns:a16="http://schemas.microsoft.com/office/drawing/2014/main" id="{6127F8C7-22FC-AF40-A3A2-1CCE80C03C91}"/>
                  </a:ext>
                </a:extLst>
              </p:cNvPr>
              <p:cNvSpPr/>
              <p:nvPr/>
            </p:nvSpPr>
            <p:spPr>
              <a:xfrm>
                <a:off x="1765705" y="2243199"/>
                <a:ext cx="1203960" cy="525780"/>
              </a:xfrm>
              <a:prstGeom prst="rect">
                <a:avLst/>
              </a:prstGeom>
              <a:solidFill>
                <a:schemeClr val="accent1"/>
              </a:solidFill>
              <a:ln>
                <a:solidFill>
                  <a:schemeClr val="accent6"/>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r>
                  <a:rPr kumimoji="1" lang="en-US" altLang="ja-JP" sz="1400">
                    <a:solidFill>
                      <a:schemeClr val="bg2"/>
                    </a:solidFill>
                    <a:ea typeface="MS PGothic" panose="020B0600070205080204" pitchFamily="34" charset="-128"/>
                  </a:rPr>
                  <a:t>C9500</a:t>
                </a:r>
              </a:p>
              <a:p>
                <a:pPr algn="ctr"/>
                <a:r>
                  <a:rPr kumimoji="1" lang="en-US" altLang="ja-JP" sz="1400">
                    <a:solidFill>
                      <a:schemeClr val="bg2"/>
                    </a:solidFill>
                    <a:ea typeface="MS PGothic" panose="020B0600070205080204" pitchFamily="34" charset="-128"/>
                  </a:rPr>
                  <a:t>Core</a:t>
                </a:r>
              </a:p>
            </p:txBody>
          </p:sp>
          <p:sp>
            <p:nvSpPr>
              <p:cNvPr id="8" name="正方形/長方形 7">
                <a:extLst>
                  <a:ext uri="{FF2B5EF4-FFF2-40B4-BE49-F238E27FC236}">
                    <a16:creationId xmlns:a16="http://schemas.microsoft.com/office/drawing/2014/main" id="{96EFBD86-85A6-3141-A90C-A6AE15CDDD24}"/>
                  </a:ext>
                </a:extLst>
              </p:cNvPr>
              <p:cNvSpPr/>
              <p:nvPr/>
            </p:nvSpPr>
            <p:spPr>
              <a:xfrm>
                <a:off x="950365" y="3870287"/>
                <a:ext cx="1203960" cy="52578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r>
                  <a:rPr kumimoji="1" lang="en-US" altLang="ja-JP" sz="1200">
                    <a:solidFill>
                      <a:schemeClr val="bg2"/>
                    </a:solidFill>
                    <a:ea typeface="MS PGothic" panose="020B0600070205080204" pitchFamily="34" charset="-128"/>
                  </a:rPr>
                  <a:t>Distribution-1</a:t>
                </a:r>
                <a:endParaRPr kumimoji="1" lang="ja-JP" altLang="en-US" sz="1200">
                  <a:solidFill>
                    <a:schemeClr val="bg2"/>
                  </a:solidFill>
                  <a:ea typeface="MS PGothic" panose="020B0600070205080204" pitchFamily="34" charset="-128"/>
                </a:endParaRPr>
              </a:p>
            </p:txBody>
          </p:sp>
          <p:sp>
            <p:nvSpPr>
              <p:cNvPr id="9" name="正方形/長方形 8">
                <a:extLst>
                  <a:ext uri="{FF2B5EF4-FFF2-40B4-BE49-F238E27FC236}">
                    <a16:creationId xmlns:a16="http://schemas.microsoft.com/office/drawing/2014/main" id="{BF00F684-1FCB-EC44-BFEF-F50F070A5056}"/>
                  </a:ext>
                </a:extLst>
              </p:cNvPr>
              <p:cNvSpPr/>
              <p:nvPr/>
            </p:nvSpPr>
            <p:spPr>
              <a:xfrm>
                <a:off x="2581045" y="3870287"/>
                <a:ext cx="1203960" cy="52578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r>
                  <a:rPr kumimoji="1" lang="en-US" altLang="ja-JP" sz="1200">
                    <a:solidFill>
                      <a:schemeClr val="bg2"/>
                    </a:solidFill>
                    <a:ea typeface="MS PGothic" panose="020B0600070205080204" pitchFamily="34" charset="-128"/>
                  </a:rPr>
                  <a:t>Distribution-2</a:t>
                </a:r>
                <a:endParaRPr kumimoji="1" lang="ja-JP" altLang="en-US" sz="1200">
                  <a:solidFill>
                    <a:schemeClr val="bg2"/>
                  </a:solidFill>
                  <a:ea typeface="MS PGothic" panose="020B0600070205080204" pitchFamily="34" charset="-128"/>
                </a:endParaRPr>
              </a:p>
            </p:txBody>
          </p:sp>
          <p:cxnSp>
            <p:nvCxnSpPr>
              <p:cNvPr id="10" name="直線コネクタ 9">
                <a:extLst>
                  <a:ext uri="{FF2B5EF4-FFF2-40B4-BE49-F238E27FC236}">
                    <a16:creationId xmlns:a16="http://schemas.microsoft.com/office/drawing/2014/main" id="{CAB16B9E-DABB-FC44-9DF0-22FA5DBB921B}"/>
                  </a:ext>
                </a:extLst>
              </p:cNvPr>
              <p:cNvCxnSpPr>
                <a:cxnSpLocks/>
                <a:stCxn id="9" idx="0"/>
                <a:endCxn id="7" idx="2"/>
              </p:cNvCxnSpPr>
              <p:nvPr/>
            </p:nvCxnSpPr>
            <p:spPr>
              <a:xfrm flipH="1" flipV="1">
                <a:off x="2367685" y="2768979"/>
                <a:ext cx="815340" cy="1101308"/>
              </a:xfrm>
              <a:prstGeom prst="line">
                <a:avLst/>
              </a:prstGeom>
              <a:ln w="28575"/>
            </p:spPr>
            <p:style>
              <a:lnRef idx="1">
                <a:schemeClr val="accent1"/>
              </a:lnRef>
              <a:fillRef idx="0">
                <a:schemeClr val="accent1"/>
              </a:fillRef>
              <a:effectRef idx="0">
                <a:schemeClr val="accent1"/>
              </a:effectRef>
              <a:fontRef idx="minor">
                <a:schemeClr val="tx1"/>
              </a:fontRef>
            </p:style>
          </p:cxnSp>
          <p:cxnSp>
            <p:nvCxnSpPr>
              <p:cNvPr id="11" name="直線コネクタ 10">
                <a:extLst>
                  <a:ext uri="{FF2B5EF4-FFF2-40B4-BE49-F238E27FC236}">
                    <a16:creationId xmlns:a16="http://schemas.microsoft.com/office/drawing/2014/main" id="{0E7FBD8B-2CB0-5A41-9C8C-552BEA8C4C44}"/>
                  </a:ext>
                </a:extLst>
              </p:cNvPr>
              <p:cNvCxnSpPr>
                <a:cxnSpLocks/>
                <a:endCxn id="9" idx="1"/>
              </p:cNvCxnSpPr>
              <p:nvPr/>
            </p:nvCxnSpPr>
            <p:spPr>
              <a:xfrm>
                <a:off x="2154325" y="4133177"/>
                <a:ext cx="426720" cy="0"/>
              </a:xfrm>
              <a:prstGeom prst="line">
                <a:avLst/>
              </a:prstGeom>
              <a:ln w="28575"/>
            </p:spPr>
            <p:style>
              <a:lnRef idx="1">
                <a:schemeClr val="accent1"/>
              </a:lnRef>
              <a:fillRef idx="0">
                <a:schemeClr val="accent1"/>
              </a:fillRef>
              <a:effectRef idx="0">
                <a:schemeClr val="accent1"/>
              </a:effectRef>
              <a:fontRef idx="minor">
                <a:schemeClr val="tx1"/>
              </a:fontRef>
            </p:style>
          </p:cxnSp>
          <p:cxnSp>
            <p:nvCxnSpPr>
              <p:cNvPr id="12" name="直線コネクタ 11">
                <a:extLst>
                  <a:ext uri="{FF2B5EF4-FFF2-40B4-BE49-F238E27FC236}">
                    <a16:creationId xmlns:a16="http://schemas.microsoft.com/office/drawing/2014/main" id="{9FD4C4B4-FA31-C440-8017-74774A31F796}"/>
                  </a:ext>
                </a:extLst>
              </p:cNvPr>
              <p:cNvCxnSpPr>
                <a:cxnSpLocks/>
                <a:stCxn id="8" idx="0"/>
                <a:endCxn id="7" idx="2"/>
              </p:cNvCxnSpPr>
              <p:nvPr/>
            </p:nvCxnSpPr>
            <p:spPr>
              <a:xfrm flipV="1">
                <a:off x="1552345" y="2768979"/>
                <a:ext cx="815340" cy="1101308"/>
              </a:xfrm>
              <a:prstGeom prst="line">
                <a:avLst/>
              </a:prstGeom>
              <a:ln w="28575"/>
            </p:spPr>
            <p:style>
              <a:lnRef idx="1">
                <a:schemeClr val="accent1"/>
              </a:lnRef>
              <a:fillRef idx="0">
                <a:schemeClr val="accent1"/>
              </a:fillRef>
              <a:effectRef idx="0">
                <a:schemeClr val="accent1"/>
              </a:effectRef>
              <a:fontRef idx="minor">
                <a:schemeClr val="tx1"/>
              </a:fontRef>
            </p:style>
          </p:cxnSp>
          <p:sp>
            <p:nvSpPr>
              <p:cNvPr id="13" name="テキスト ボックス 12">
                <a:extLst>
                  <a:ext uri="{FF2B5EF4-FFF2-40B4-BE49-F238E27FC236}">
                    <a16:creationId xmlns:a16="http://schemas.microsoft.com/office/drawing/2014/main" id="{157FE9ED-5779-524B-8C8C-FAF4BA8259D0}"/>
                  </a:ext>
                </a:extLst>
              </p:cNvPr>
              <p:cNvSpPr txBox="1"/>
              <p:nvPr/>
            </p:nvSpPr>
            <p:spPr>
              <a:xfrm>
                <a:off x="3003822" y="2300714"/>
                <a:ext cx="609462" cy="338554"/>
              </a:xfrm>
              <a:prstGeom prst="rect">
                <a:avLst/>
              </a:prstGeom>
              <a:noFill/>
            </p:spPr>
            <p:txBody>
              <a:bodyPr wrap="none" rtlCol="0">
                <a:noAutofit/>
              </a:bodyPr>
              <a:lstStyle/>
              <a:p>
                <a:r>
                  <a:rPr kumimoji="1" lang="en-US" altLang="ja-JP" sz="1600">
                    <a:latin typeface="+mn-lt"/>
                    <a:ea typeface="MS PGothic" panose="020B0600070205080204" pitchFamily="34" charset="-128"/>
                  </a:rPr>
                  <a:t>MST</a:t>
                </a:r>
                <a:endParaRPr kumimoji="1" lang="ja-JP" altLang="en-US" sz="1600">
                  <a:latin typeface="+mn-lt"/>
                  <a:ea typeface="MS PGothic" panose="020B0600070205080204" pitchFamily="34" charset="-128"/>
                </a:endParaRPr>
              </a:p>
            </p:txBody>
          </p:sp>
        </p:grpSp>
        <p:cxnSp>
          <p:nvCxnSpPr>
            <p:cNvPr id="18" name="直線コネクタ 17">
              <a:extLst>
                <a:ext uri="{FF2B5EF4-FFF2-40B4-BE49-F238E27FC236}">
                  <a16:creationId xmlns:a16="http://schemas.microsoft.com/office/drawing/2014/main" id="{AF6E7C03-30B6-CB4E-8BBE-EAA204CDD9F6}"/>
                </a:ext>
              </a:extLst>
            </p:cNvPr>
            <p:cNvCxnSpPr>
              <a:cxnSpLocks/>
            </p:cNvCxnSpPr>
            <p:nvPr/>
          </p:nvCxnSpPr>
          <p:spPr>
            <a:xfrm flipV="1">
              <a:off x="1117380" y="4602865"/>
              <a:ext cx="432391" cy="1"/>
            </a:xfrm>
            <a:prstGeom prst="line">
              <a:avLst/>
            </a:prstGeom>
            <a:ln w="38100"/>
          </p:spPr>
          <p:style>
            <a:lnRef idx="1">
              <a:schemeClr val="accent1"/>
            </a:lnRef>
            <a:fillRef idx="0">
              <a:schemeClr val="accent1"/>
            </a:fillRef>
            <a:effectRef idx="0">
              <a:schemeClr val="accent1"/>
            </a:effectRef>
            <a:fontRef idx="minor">
              <a:schemeClr val="tx1"/>
            </a:fontRef>
          </p:style>
        </p:cxnSp>
        <p:sp>
          <p:nvSpPr>
            <p:cNvPr id="20" name="テキスト ボックス 19">
              <a:extLst>
                <a:ext uri="{FF2B5EF4-FFF2-40B4-BE49-F238E27FC236}">
                  <a16:creationId xmlns:a16="http://schemas.microsoft.com/office/drawing/2014/main" id="{5858A341-57F1-7445-BAC6-661B853147C4}"/>
                </a:ext>
              </a:extLst>
            </p:cNvPr>
            <p:cNvSpPr txBox="1"/>
            <p:nvPr/>
          </p:nvSpPr>
          <p:spPr>
            <a:xfrm>
              <a:off x="1549771" y="4464367"/>
              <a:ext cx="2337499" cy="261610"/>
            </a:xfrm>
            <a:prstGeom prst="rect">
              <a:avLst/>
            </a:prstGeom>
            <a:noFill/>
          </p:spPr>
          <p:txBody>
            <a:bodyPr wrap="none" rtlCol="0">
              <a:noAutofit/>
            </a:bodyPr>
            <a:lstStyle/>
            <a:p>
              <a:r>
                <a:rPr kumimoji="1" lang="en-US" altLang="ja-JP" sz="1100" b="1" i="1">
                  <a:latin typeface="+mn-lt"/>
                  <a:ea typeface="MS PGothic" panose="020B0600070205080204" pitchFamily="34" charset="-128"/>
                </a:rPr>
                <a:t>Trunk (Allowed VLAN 1,10,20,30)</a:t>
              </a:r>
              <a:endParaRPr kumimoji="1" lang="ja-JP" altLang="en-US" sz="1100" b="1" i="1">
                <a:latin typeface="+mn-lt"/>
                <a:ea typeface="MS PGothic" panose="020B0600070205080204" pitchFamily="34" charset="-128"/>
              </a:endParaRPr>
            </a:p>
          </p:txBody>
        </p:sp>
        <p:sp>
          <p:nvSpPr>
            <p:cNvPr id="32" name="AutoShape 43">
              <a:extLst>
                <a:ext uri="{FF2B5EF4-FFF2-40B4-BE49-F238E27FC236}">
                  <a16:creationId xmlns:a16="http://schemas.microsoft.com/office/drawing/2014/main" id="{7472D38C-9A0A-424A-B132-1157120873D6}"/>
                </a:ext>
              </a:extLst>
            </p:cNvPr>
            <p:cNvSpPr>
              <a:spLocks noChangeArrowheads="1"/>
            </p:cNvSpPr>
            <p:nvPr/>
          </p:nvSpPr>
          <p:spPr bwMode="auto">
            <a:xfrm>
              <a:off x="872688" y="2043603"/>
              <a:ext cx="919352" cy="234740"/>
            </a:xfrm>
            <a:prstGeom prst="wedgeRectCallout">
              <a:avLst>
                <a:gd name="adj1" fmla="val 74771"/>
                <a:gd name="adj2" fmla="val 34508"/>
              </a:avLst>
            </a:prstGeom>
            <a:solidFill>
              <a:schemeClr val="bg2"/>
            </a:solidFill>
            <a:ln w="12700">
              <a:solidFill>
                <a:schemeClr val="tx1"/>
              </a:solidFill>
              <a:miter lim="800000"/>
              <a:headEnd/>
              <a:tailEnd/>
            </a:ln>
          </p:spPr>
          <p:txBody>
            <a:bodyPr lIns="109504" tIns="54751" rIns="109504" bIns="54751">
              <a:noAutofit/>
            </a:bodyPr>
            <a:lstStyle/>
            <a:p>
              <a:pPr defTabSz="1085905"/>
              <a:r>
                <a:rPr lang="en-GB" sz="800" b="1">
                  <a:latin typeface="+mn-lt"/>
                  <a:ea typeface="MS PGothic" panose="020B0600070205080204" pitchFamily="34" charset="-128"/>
                </a:rPr>
                <a:t>Priority 4096</a:t>
              </a:r>
            </a:p>
          </p:txBody>
        </p:sp>
        <p:sp>
          <p:nvSpPr>
            <p:cNvPr id="33" name="AutoShape 43">
              <a:extLst>
                <a:ext uri="{FF2B5EF4-FFF2-40B4-BE49-F238E27FC236}">
                  <a16:creationId xmlns:a16="http://schemas.microsoft.com/office/drawing/2014/main" id="{3B36E9FA-8E5A-C440-A5B1-BC1508350BC5}"/>
                </a:ext>
              </a:extLst>
            </p:cNvPr>
            <p:cNvSpPr>
              <a:spLocks noChangeArrowheads="1"/>
            </p:cNvSpPr>
            <p:nvPr/>
          </p:nvSpPr>
          <p:spPr bwMode="auto">
            <a:xfrm>
              <a:off x="296512" y="3439267"/>
              <a:ext cx="919353" cy="234740"/>
            </a:xfrm>
            <a:prstGeom prst="wedgeRectCallout">
              <a:avLst>
                <a:gd name="adj1" fmla="val 68555"/>
                <a:gd name="adj2" fmla="val 40594"/>
              </a:avLst>
            </a:prstGeom>
            <a:solidFill>
              <a:schemeClr val="bg2"/>
            </a:solidFill>
            <a:ln w="12700">
              <a:solidFill>
                <a:schemeClr val="tx1"/>
              </a:solidFill>
              <a:miter lim="800000"/>
              <a:headEnd/>
              <a:tailEnd/>
            </a:ln>
          </p:spPr>
          <p:txBody>
            <a:bodyPr lIns="109504" tIns="54751" rIns="109504" bIns="54751">
              <a:noAutofit/>
            </a:bodyPr>
            <a:lstStyle/>
            <a:p>
              <a:pPr defTabSz="1085905"/>
              <a:r>
                <a:rPr lang="en-GB" sz="800" b="1">
                  <a:latin typeface="+mn-lt"/>
                  <a:ea typeface="MS PGothic" panose="020B0600070205080204" pitchFamily="34" charset="-128"/>
                </a:rPr>
                <a:t>Priority 8192</a:t>
              </a:r>
            </a:p>
          </p:txBody>
        </p:sp>
        <p:sp>
          <p:nvSpPr>
            <p:cNvPr id="34" name="AutoShape 43">
              <a:extLst>
                <a:ext uri="{FF2B5EF4-FFF2-40B4-BE49-F238E27FC236}">
                  <a16:creationId xmlns:a16="http://schemas.microsoft.com/office/drawing/2014/main" id="{F267AC8B-027D-9A4F-81CD-E261434D167A}"/>
                </a:ext>
              </a:extLst>
            </p:cNvPr>
            <p:cNvSpPr>
              <a:spLocks noChangeArrowheads="1"/>
            </p:cNvSpPr>
            <p:nvPr/>
          </p:nvSpPr>
          <p:spPr bwMode="auto">
            <a:xfrm>
              <a:off x="3529263" y="3360680"/>
              <a:ext cx="919353" cy="234740"/>
            </a:xfrm>
            <a:prstGeom prst="wedgeRectCallout">
              <a:avLst>
                <a:gd name="adj1" fmla="val -51109"/>
                <a:gd name="adj2" fmla="val 86243"/>
              </a:avLst>
            </a:prstGeom>
            <a:solidFill>
              <a:schemeClr val="bg2"/>
            </a:solidFill>
            <a:ln w="12700">
              <a:solidFill>
                <a:schemeClr val="tx1"/>
              </a:solidFill>
              <a:miter lim="800000"/>
              <a:headEnd/>
              <a:tailEnd/>
            </a:ln>
          </p:spPr>
          <p:txBody>
            <a:bodyPr lIns="109504" tIns="54751" rIns="109504" bIns="54751">
              <a:noAutofit/>
            </a:bodyPr>
            <a:lstStyle/>
            <a:p>
              <a:pPr defTabSz="1085905"/>
              <a:r>
                <a:rPr lang="en-GB" sz="800" b="1">
                  <a:latin typeface="+mn-lt"/>
                  <a:ea typeface="MS PGothic" panose="020B0600070205080204" pitchFamily="34" charset="-128"/>
                </a:rPr>
                <a:t>Priority 12288</a:t>
              </a:r>
            </a:p>
          </p:txBody>
        </p:sp>
      </p:grpSp>
      <p:sp>
        <p:nvSpPr>
          <p:cNvPr id="31" name="Text Placeholder 7">
            <a:extLst>
              <a:ext uri="{FF2B5EF4-FFF2-40B4-BE49-F238E27FC236}">
                <a16:creationId xmlns:a16="http://schemas.microsoft.com/office/drawing/2014/main" id="{16F0F5D8-4B9F-C74A-80A5-16BBDA73312D}"/>
              </a:ext>
            </a:extLst>
          </p:cNvPr>
          <p:cNvSpPr txBox="1">
            <a:spLocks/>
          </p:cNvSpPr>
          <p:nvPr/>
        </p:nvSpPr>
        <p:spPr>
          <a:xfrm>
            <a:off x="533400" y="60960"/>
            <a:ext cx="7084679" cy="326233"/>
          </a:xfrm>
          <a:prstGeom prst="rect">
            <a:avLst/>
          </a:prstGeom>
        </p:spPr>
        <p:txBody>
          <a:bodyPr wrap="square" lIns="91420" tIns="45710" rIns="91420" bIns="45710" anchor="b" anchorCtr="0">
            <a:noAutofit/>
          </a:bodyPr>
          <a:lstStyle>
            <a:lvl1pPr marL="169863" indent="-169863" algn="l" defTabSz="603575" rtl="0" eaLnBrk="1" fontAlgn="base" hangingPunct="1">
              <a:lnSpc>
                <a:spcPct val="100000"/>
              </a:lnSpc>
              <a:spcBef>
                <a:spcPct val="50000"/>
              </a:spcBef>
              <a:spcAft>
                <a:spcPct val="0"/>
              </a:spcAft>
              <a:buClr>
                <a:schemeClr val="tx2"/>
              </a:buClr>
              <a:buSzPct val="90000"/>
              <a:buFont typeface="Arial" charset="0"/>
              <a:buNone/>
              <a:defRPr lang="en-US" sz="1400" b="0" i="0" kern="1200">
                <a:solidFill>
                  <a:schemeClr val="tx1"/>
                </a:solidFill>
                <a:latin typeface="+mn-lt"/>
                <a:ea typeface="ＭＳ Ｐゴシック" charset="0"/>
                <a:cs typeface="CiscoSans ExtraLight"/>
              </a:defRPr>
            </a:lvl1pPr>
            <a:lvl2pPr marL="358775" indent="-215900" algn="l" defTabSz="684213" rtl="0" eaLnBrk="1" fontAlgn="base" hangingPunct="1">
              <a:lnSpc>
                <a:spcPct val="95000"/>
              </a:lnSpc>
              <a:spcBef>
                <a:spcPts val="600"/>
              </a:spcBef>
              <a:spcAft>
                <a:spcPct val="0"/>
              </a:spcAft>
              <a:buClr>
                <a:schemeClr val="tx2"/>
              </a:buClr>
              <a:buFont typeface="Arial" pitchFamily="34" charset="0"/>
              <a:buNone/>
              <a:defRPr lang="en-US" sz="1100" kern="1200">
                <a:solidFill>
                  <a:schemeClr val="tx1"/>
                </a:solidFill>
                <a:latin typeface="+mn-lt"/>
                <a:ea typeface="ＭＳ Ｐゴシック" charset="0"/>
                <a:cs typeface="CiscoSans"/>
              </a:defRPr>
            </a:lvl2pPr>
            <a:lvl3pPr marL="431800" indent="-169863" algn="l" defTabSz="684213" rtl="0" eaLnBrk="1" fontAlgn="base" hangingPunct="1">
              <a:lnSpc>
                <a:spcPct val="95000"/>
              </a:lnSpc>
              <a:spcBef>
                <a:spcPts val="625"/>
              </a:spcBef>
              <a:spcAft>
                <a:spcPct val="0"/>
              </a:spcAft>
              <a:buFont typeface="Arial" pitchFamily="34" charset="0"/>
              <a:buNone/>
              <a:defRPr lang="en-US" sz="1100" kern="1200">
                <a:solidFill>
                  <a:schemeClr val="tx1"/>
                </a:solidFill>
                <a:latin typeface="+mn-lt"/>
                <a:ea typeface="ＭＳ Ｐゴシック" charset="0"/>
                <a:cs typeface="CiscoSans"/>
              </a:defRPr>
            </a:lvl3pPr>
            <a:lvl4pPr marL="503238" indent="-169863" algn="l" defTabSz="684213" rtl="0" eaLnBrk="1" fontAlgn="base" hangingPunct="1">
              <a:lnSpc>
                <a:spcPct val="95000"/>
              </a:lnSpc>
              <a:spcBef>
                <a:spcPts val="625"/>
              </a:spcBef>
              <a:spcAft>
                <a:spcPct val="0"/>
              </a:spcAft>
              <a:buFont typeface="Arial" pitchFamily="34" charset="0"/>
              <a:buNone/>
              <a:defRPr lang="en-US" sz="1100" kern="1200">
                <a:solidFill>
                  <a:schemeClr val="tx1"/>
                </a:solidFill>
                <a:latin typeface="+mn-lt"/>
                <a:ea typeface="ＭＳ Ｐゴシック" charset="0"/>
                <a:cs typeface="CiscoSans"/>
              </a:defRPr>
            </a:lvl4pPr>
            <a:lvl5pPr marL="574675" indent="-169863" algn="l" defTabSz="684213" rtl="0" eaLnBrk="1" fontAlgn="base" hangingPunct="1">
              <a:lnSpc>
                <a:spcPct val="95000"/>
              </a:lnSpc>
              <a:spcBef>
                <a:spcPts val="625"/>
              </a:spcBef>
              <a:spcAft>
                <a:spcPct val="0"/>
              </a:spcAft>
              <a:buFont typeface="Arial" pitchFamily="34" charset="0"/>
              <a:buNone/>
              <a:defRPr lang="en-US" sz="1100" kern="1200">
                <a:solidFill>
                  <a:schemeClr val="tx1"/>
                </a:solidFill>
                <a:latin typeface="+mn-lt"/>
                <a:ea typeface="ＭＳ Ｐゴシック" charset="0"/>
                <a:cs typeface="CiscoSans"/>
              </a:defRPr>
            </a:lvl5pPr>
            <a:lvl6pPr marL="863856" indent="-171445" algn="l" defTabSz="685777" rtl="0" eaLnBrk="1" latinLnBrk="0" hangingPunct="1">
              <a:spcBef>
                <a:spcPts val="600"/>
              </a:spcBef>
              <a:buFont typeface="Arial" pitchFamily="34" charset="0"/>
              <a:buChar char="•"/>
              <a:defRPr sz="900" kern="1200" baseline="0">
                <a:solidFill>
                  <a:schemeClr val="tx1"/>
                </a:solidFill>
                <a:latin typeface="+mn-lt"/>
                <a:ea typeface="+mn-ea"/>
                <a:cs typeface="+mn-cs"/>
              </a:defRPr>
            </a:lvl6pPr>
            <a:lvl7pPr marL="935844" indent="-171422" algn="l" defTabSz="685777" rtl="0" eaLnBrk="1" latinLnBrk="0" hangingPunct="1">
              <a:spcBef>
                <a:spcPts val="600"/>
              </a:spcBef>
              <a:buFont typeface="Arial" pitchFamily="34" charset="0"/>
              <a:buChar char="•"/>
              <a:defRPr sz="800" kern="1200" baseline="0">
                <a:solidFill>
                  <a:schemeClr val="tx1"/>
                </a:solidFill>
                <a:latin typeface="+mn-lt"/>
                <a:ea typeface="+mn-ea"/>
                <a:cs typeface="+mn-cs"/>
              </a:defRPr>
            </a:lvl7pPr>
            <a:lvl8pPr marL="2400220" indent="0" algn="l" defTabSz="685777" rtl="0" eaLnBrk="1" latinLnBrk="0" hangingPunct="1">
              <a:spcBef>
                <a:spcPct val="20000"/>
              </a:spcBef>
              <a:buFont typeface="Arial" pitchFamily="34" charset="0"/>
              <a:buNone/>
              <a:defRPr sz="1500" kern="1200">
                <a:solidFill>
                  <a:schemeClr val="tx1"/>
                </a:solidFill>
                <a:latin typeface="+mn-lt"/>
                <a:ea typeface="+mn-ea"/>
                <a:cs typeface="+mn-cs"/>
              </a:defRPr>
            </a:lvl8pPr>
            <a:lvl9pPr marL="2914553" indent="-171445" algn="l" defTabSz="685777" rtl="0" eaLnBrk="1" latinLnBrk="0" hangingPunct="1">
              <a:spcBef>
                <a:spcPct val="20000"/>
              </a:spcBef>
              <a:buFont typeface="Arial" pitchFamily="34" charset="0"/>
              <a:buChar char="•"/>
              <a:defRPr sz="1500" kern="1200">
                <a:solidFill>
                  <a:schemeClr val="tx1"/>
                </a:solidFill>
                <a:latin typeface="+mn-lt"/>
                <a:ea typeface="+mn-ea"/>
                <a:cs typeface="+mn-cs"/>
              </a:defRPr>
            </a:lvl9pPr>
          </a:lstStyle>
          <a:p>
            <a:r>
              <a:rPr kumimoji="1" lang="en-US" altLang="ja-JP">
                <a:ea typeface="MS PGothic" panose="020B0600070205080204" pitchFamily="34" charset="-128"/>
              </a:rPr>
              <a:t>3.3  Basic L2/L3</a:t>
            </a:r>
            <a:endParaRPr lang="en-US">
              <a:ea typeface="MS PGothic" panose="020B0600070205080204" pitchFamily="34" charset="-128"/>
            </a:endParaRPr>
          </a:p>
        </p:txBody>
      </p:sp>
      <p:sp>
        <p:nvSpPr>
          <p:cNvPr id="27" name="四角形: 角を丸くする 6">
            <a:extLst>
              <a:ext uri="{FF2B5EF4-FFF2-40B4-BE49-F238E27FC236}">
                <a16:creationId xmlns:a16="http://schemas.microsoft.com/office/drawing/2014/main" id="{ED3397F7-B14E-044F-853F-8D13EFBED144}"/>
              </a:ext>
            </a:extLst>
          </p:cNvPr>
          <p:cNvSpPr/>
          <p:nvPr/>
        </p:nvSpPr>
        <p:spPr>
          <a:xfrm>
            <a:off x="190500" y="779396"/>
            <a:ext cx="8724900" cy="889600"/>
          </a:xfrm>
          <a:prstGeom prst="roundRect">
            <a:avLst/>
          </a:prstGeom>
          <a:solidFill>
            <a:schemeClr val="tx2"/>
          </a:solidFill>
          <a:ln w="9525" cap="flat" cmpd="sng" algn="ctr">
            <a:noFill/>
            <a:prstDash val="solid"/>
            <a:round/>
            <a:headEnd type="none" w="med" len="med"/>
            <a:tailEnd type="none" w="med" len="med"/>
          </a:ln>
        </p:spPr>
        <p:style>
          <a:lnRef idx="0">
            <a:scrgbClr r="0" g="0" b="0"/>
          </a:lnRef>
          <a:fillRef idx="0">
            <a:scrgbClr r="0" g="0" b="0"/>
          </a:fillRef>
          <a:effectRef idx="0">
            <a:scrgbClr r="0" g="0" b="0"/>
          </a:effectRef>
          <a:fontRef idx="minor">
            <a:schemeClr val="accent1"/>
          </a:fontRef>
        </p:style>
        <p:txBody>
          <a:bodyPr rtlCol="0" anchor="ctr"/>
          <a:lstStyle/>
          <a:p>
            <a:r>
              <a:rPr kumimoji="1" lang="ja-JP" altLang="en-US" sz="1400" b="1" dirty="0">
                <a:solidFill>
                  <a:schemeClr val="accent1">
                    <a:lumMod val="20000"/>
                    <a:lumOff val="80000"/>
                  </a:schemeClr>
                </a:solidFill>
                <a:ea typeface="MS PGothic" panose="020B0600070205080204" pitchFamily="34" charset="-128"/>
              </a:rPr>
              <a:t>設定の基本指針</a:t>
            </a:r>
            <a:endParaRPr kumimoji="1" lang="en-US" altLang="ja-JP" sz="1400" b="1" dirty="0">
              <a:solidFill>
                <a:schemeClr val="accent1">
                  <a:lumMod val="20000"/>
                  <a:lumOff val="80000"/>
                </a:schemeClr>
              </a:solidFill>
              <a:ea typeface="MS PGothic" panose="020B0600070205080204" pitchFamily="34" charset="-128"/>
            </a:endParaRPr>
          </a:p>
          <a:p>
            <a:r>
              <a:rPr kumimoji="1" lang="ja-JP" altLang="en-US" sz="1200" dirty="0">
                <a:solidFill>
                  <a:schemeClr val="accent1">
                    <a:lumMod val="20000"/>
                    <a:lumOff val="80000"/>
                  </a:schemeClr>
                </a:solidFill>
                <a:ea typeface="MS PGothic" panose="020B0600070205080204" pitchFamily="34" charset="-128"/>
              </a:rPr>
              <a:t>　①</a:t>
            </a:r>
            <a:r>
              <a:rPr kumimoji="1" lang="en-US" altLang="ja-JP" sz="1200" dirty="0">
                <a:solidFill>
                  <a:schemeClr val="accent1">
                    <a:lumMod val="20000"/>
                    <a:lumOff val="80000"/>
                  </a:schemeClr>
                </a:solidFill>
                <a:ea typeface="MS PGothic" panose="020B0600070205080204" pitchFamily="34" charset="-128"/>
              </a:rPr>
              <a:t> </a:t>
            </a:r>
            <a:r>
              <a:rPr kumimoji="1" lang="ja-JP" altLang="en-US" sz="1200" dirty="0">
                <a:solidFill>
                  <a:schemeClr val="accent1">
                    <a:lumMod val="20000"/>
                    <a:lumOff val="80000"/>
                  </a:schemeClr>
                </a:solidFill>
                <a:ea typeface="MS PGothic" panose="020B0600070205080204" pitchFamily="34" charset="-128"/>
              </a:rPr>
              <a:t>コアを</a:t>
            </a:r>
            <a:r>
              <a:rPr kumimoji="1" lang="en-US" altLang="ja-JP" sz="1200" dirty="0">
                <a:solidFill>
                  <a:schemeClr val="accent1">
                    <a:lumMod val="20000"/>
                    <a:lumOff val="80000"/>
                  </a:schemeClr>
                </a:solidFill>
                <a:ea typeface="MS PGothic" panose="020B0600070205080204" pitchFamily="34" charset="-128"/>
              </a:rPr>
              <a:t> MST </a:t>
            </a:r>
            <a:r>
              <a:rPr kumimoji="1" lang="ja-JP" altLang="en-US" sz="1200" dirty="0">
                <a:solidFill>
                  <a:schemeClr val="accent1">
                    <a:lumMod val="20000"/>
                    <a:lumOff val="80000"/>
                  </a:schemeClr>
                </a:solidFill>
                <a:ea typeface="MS PGothic" panose="020B0600070205080204" pitchFamily="34" charset="-128"/>
              </a:rPr>
              <a:t>モードへ変更し、全体のルートブリッジ</a:t>
            </a:r>
            <a:r>
              <a:rPr kumimoji="1" lang="en-US" altLang="ja-JP" sz="1200" dirty="0">
                <a:solidFill>
                  <a:schemeClr val="accent1">
                    <a:lumMod val="20000"/>
                    <a:lumOff val="80000"/>
                  </a:schemeClr>
                </a:solidFill>
                <a:ea typeface="MS PGothic" panose="020B0600070205080204" pitchFamily="34" charset="-128"/>
              </a:rPr>
              <a:t> </a:t>
            </a:r>
            <a:r>
              <a:rPr kumimoji="1" lang="ja-JP" altLang="en-US" sz="1200" dirty="0">
                <a:solidFill>
                  <a:schemeClr val="accent1">
                    <a:lumMod val="20000"/>
                    <a:lumOff val="80000"/>
                  </a:schemeClr>
                </a:solidFill>
                <a:ea typeface="MS PGothic" panose="020B0600070205080204" pitchFamily="34" charset="-128"/>
              </a:rPr>
              <a:t>（</a:t>
            </a:r>
            <a:r>
              <a:rPr kumimoji="1" lang="en-US" altLang="ja-JP" sz="1200" dirty="0">
                <a:solidFill>
                  <a:schemeClr val="accent1">
                    <a:lumMod val="20000"/>
                    <a:lumOff val="80000"/>
                  </a:schemeClr>
                </a:solidFill>
                <a:ea typeface="MS PGothic" panose="020B0600070205080204" pitchFamily="34" charset="-128"/>
              </a:rPr>
              <a:t>CIST Root</a:t>
            </a:r>
            <a:r>
              <a:rPr kumimoji="1" lang="ja-JP" altLang="en-US" sz="1200" dirty="0">
                <a:solidFill>
                  <a:schemeClr val="accent1">
                    <a:lumMod val="20000"/>
                    <a:lumOff val="80000"/>
                  </a:schemeClr>
                </a:solidFill>
                <a:ea typeface="MS PGothic" panose="020B0600070205080204" pitchFamily="34" charset="-128"/>
              </a:rPr>
              <a:t>）</a:t>
            </a:r>
            <a:r>
              <a:rPr kumimoji="1" lang="en-US" altLang="ja-JP" sz="1200" dirty="0">
                <a:solidFill>
                  <a:schemeClr val="accent1">
                    <a:lumMod val="20000"/>
                    <a:lumOff val="80000"/>
                  </a:schemeClr>
                </a:solidFill>
                <a:ea typeface="MS PGothic" panose="020B0600070205080204" pitchFamily="34" charset="-128"/>
              </a:rPr>
              <a:t> </a:t>
            </a:r>
            <a:r>
              <a:rPr kumimoji="1" lang="ja-JP" altLang="en-US" sz="1200" dirty="0">
                <a:solidFill>
                  <a:schemeClr val="accent1">
                    <a:lumMod val="20000"/>
                    <a:lumOff val="80000"/>
                  </a:schemeClr>
                </a:solidFill>
                <a:ea typeface="MS PGothic" panose="020B0600070205080204" pitchFamily="34" charset="-128"/>
              </a:rPr>
              <a:t>にします。</a:t>
            </a:r>
            <a:endParaRPr kumimoji="1" lang="en-US" altLang="ja-JP" sz="1200" dirty="0">
              <a:solidFill>
                <a:schemeClr val="accent1">
                  <a:lumMod val="20000"/>
                  <a:lumOff val="80000"/>
                </a:schemeClr>
              </a:solidFill>
              <a:ea typeface="MS PGothic" panose="020B0600070205080204" pitchFamily="34" charset="-128"/>
            </a:endParaRPr>
          </a:p>
          <a:p>
            <a:r>
              <a:rPr kumimoji="1" lang="ja-JP" altLang="en-US" sz="1200" dirty="0">
                <a:solidFill>
                  <a:schemeClr val="accent1">
                    <a:lumMod val="20000"/>
                    <a:lumOff val="80000"/>
                  </a:schemeClr>
                </a:solidFill>
                <a:ea typeface="MS PGothic" panose="020B0600070205080204" pitchFamily="34" charset="-128"/>
              </a:rPr>
              <a:t>　②</a:t>
            </a:r>
            <a:r>
              <a:rPr kumimoji="1" lang="en-US" altLang="ja-JP" sz="1200" dirty="0">
                <a:solidFill>
                  <a:schemeClr val="accent1">
                    <a:lumMod val="20000"/>
                    <a:lumOff val="80000"/>
                  </a:schemeClr>
                </a:solidFill>
                <a:ea typeface="MS PGothic" panose="020B0600070205080204" pitchFamily="34" charset="-128"/>
              </a:rPr>
              <a:t> </a:t>
            </a:r>
            <a:r>
              <a:rPr kumimoji="1" lang="ja-JP" altLang="en-US" sz="1200" dirty="0">
                <a:solidFill>
                  <a:schemeClr val="accent1">
                    <a:lumMod val="20000"/>
                    <a:lumOff val="80000"/>
                  </a:schemeClr>
                </a:solidFill>
                <a:ea typeface="MS PGothic" panose="020B0600070205080204" pitchFamily="34" charset="-128"/>
              </a:rPr>
              <a:t>整合性を取るため、</a:t>
            </a:r>
            <a:r>
              <a:rPr kumimoji="1" lang="en-US" altLang="ja-JP" sz="1200" dirty="0">
                <a:solidFill>
                  <a:schemeClr val="accent1">
                    <a:lumMod val="20000"/>
                    <a:lumOff val="80000"/>
                  </a:schemeClr>
                </a:solidFill>
                <a:ea typeface="MS PGothic" panose="020B0600070205080204" pitchFamily="34" charset="-128"/>
              </a:rPr>
              <a:t>MST0 </a:t>
            </a:r>
            <a:r>
              <a:rPr kumimoji="1" lang="ja-JP" altLang="en-US" sz="1200" dirty="0">
                <a:solidFill>
                  <a:schemeClr val="accent1">
                    <a:lumMod val="20000"/>
                    <a:lumOff val="80000"/>
                  </a:schemeClr>
                </a:solidFill>
                <a:ea typeface="MS PGothic" panose="020B0600070205080204" pitchFamily="34" charset="-128"/>
              </a:rPr>
              <a:t>の優先度を</a:t>
            </a:r>
            <a:r>
              <a:rPr kumimoji="1" lang="en-US" altLang="ja-JP" sz="1200" dirty="0">
                <a:solidFill>
                  <a:schemeClr val="accent1">
                    <a:lumMod val="20000"/>
                    <a:lumOff val="80000"/>
                  </a:schemeClr>
                </a:solidFill>
                <a:ea typeface="MS PGothic" panose="020B0600070205080204" pitchFamily="34" charset="-128"/>
              </a:rPr>
              <a:t> </a:t>
            </a:r>
            <a:r>
              <a:rPr kumimoji="1" lang="en-US" altLang="ja-JP" sz="1200" dirty="0">
                <a:solidFill>
                  <a:schemeClr val="accent6">
                    <a:lumMod val="40000"/>
                    <a:lumOff val="60000"/>
                  </a:schemeClr>
                </a:solidFill>
                <a:ea typeface="MS PGothic" panose="020B0600070205080204" pitchFamily="34" charset="-128"/>
              </a:rPr>
              <a:t>PVST </a:t>
            </a:r>
            <a:r>
              <a:rPr kumimoji="1" lang="ja-JP" altLang="en-US" sz="1200" dirty="0">
                <a:solidFill>
                  <a:schemeClr val="accent6">
                    <a:lumMod val="40000"/>
                    <a:lumOff val="60000"/>
                  </a:schemeClr>
                </a:solidFill>
                <a:ea typeface="MS PGothic" panose="020B0600070205080204" pitchFamily="34" charset="-128"/>
              </a:rPr>
              <a:t>領域で定義された全ての</a:t>
            </a:r>
            <a:r>
              <a:rPr kumimoji="1" lang="en-US" altLang="ja-JP" sz="1200" dirty="0">
                <a:solidFill>
                  <a:schemeClr val="accent6">
                    <a:lumMod val="40000"/>
                    <a:lumOff val="60000"/>
                  </a:schemeClr>
                </a:solidFill>
                <a:ea typeface="MS PGothic" panose="020B0600070205080204" pitchFamily="34" charset="-128"/>
              </a:rPr>
              <a:t> VLAN </a:t>
            </a:r>
            <a:r>
              <a:rPr kumimoji="1" lang="ja-JP" altLang="en-US" sz="1200" dirty="0">
                <a:solidFill>
                  <a:schemeClr val="accent6">
                    <a:lumMod val="40000"/>
                    <a:lumOff val="60000"/>
                  </a:schemeClr>
                </a:solidFill>
                <a:ea typeface="MS PGothic" panose="020B0600070205080204" pitchFamily="34" charset="-128"/>
              </a:rPr>
              <a:t>よりも上位（低</a:t>
            </a:r>
            <a:r>
              <a:rPr kumimoji="1" lang="en-US" altLang="ja-JP" sz="1200" dirty="0">
                <a:solidFill>
                  <a:schemeClr val="accent6">
                    <a:lumMod val="40000"/>
                    <a:lumOff val="60000"/>
                  </a:schemeClr>
                </a:solidFill>
                <a:ea typeface="MS PGothic" panose="020B0600070205080204" pitchFamily="34" charset="-128"/>
              </a:rPr>
              <a:t> Priority </a:t>
            </a:r>
            <a:r>
              <a:rPr kumimoji="1" lang="ja-JP" altLang="en-US" sz="1200" dirty="0">
                <a:solidFill>
                  <a:schemeClr val="accent6">
                    <a:lumMod val="40000"/>
                    <a:lumOff val="60000"/>
                  </a:schemeClr>
                </a:solidFill>
                <a:ea typeface="MS PGothic" panose="020B0600070205080204" pitchFamily="34" charset="-128"/>
              </a:rPr>
              <a:t>値）で設定します。</a:t>
            </a:r>
            <a:endParaRPr kumimoji="1" lang="en-US" altLang="ja-JP" sz="1200" dirty="0">
              <a:solidFill>
                <a:schemeClr val="accent6">
                  <a:lumMod val="40000"/>
                  <a:lumOff val="60000"/>
                </a:schemeClr>
              </a:solidFill>
              <a:ea typeface="MS PGothic" panose="020B0600070205080204" pitchFamily="34" charset="-128"/>
            </a:endParaRPr>
          </a:p>
        </p:txBody>
      </p:sp>
      <p:sp>
        <p:nvSpPr>
          <p:cNvPr id="35" name="Slide Number Placeholder 4">
            <a:extLst>
              <a:ext uri="{FF2B5EF4-FFF2-40B4-BE49-F238E27FC236}">
                <a16:creationId xmlns:a16="http://schemas.microsoft.com/office/drawing/2014/main" id="{33C16E7A-D5B4-804A-B8B9-1CF379A6CF38}"/>
              </a:ext>
            </a:extLst>
          </p:cNvPr>
          <p:cNvSpPr>
            <a:spLocks noGrp="1"/>
          </p:cNvSpPr>
          <p:nvPr>
            <p:ph type="sldNum" sz="quarter" idx="4294967295"/>
          </p:nvPr>
        </p:nvSpPr>
        <p:spPr>
          <a:xfrm>
            <a:off x="8648700" y="4884738"/>
            <a:ext cx="495300" cy="274637"/>
          </a:xfrm>
          <a:prstGeom prst="rect">
            <a:avLst/>
          </a:prstGeom>
        </p:spPr>
        <p:txBody>
          <a:bodyPr>
            <a:noAutofit/>
          </a:bodyPr>
          <a:lstStyle/>
          <a:p>
            <a:fld id="{3945D0FD-48F1-4D72-80C5-FFB60B92A834}" type="slidenum">
              <a:rPr lang="en-US" sz="900" smtClean="0">
                <a:latin typeface="+mn-lt"/>
                <a:ea typeface="MS PGothic" panose="020B0600070205080204" pitchFamily="34" charset="-128"/>
              </a:rPr>
              <a:pPr/>
              <a:t>213</a:t>
            </a:fld>
            <a:endParaRPr lang="en-US" sz="900">
              <a:latin typeface="+mn-lt"/>
              <a:ea typeface="MS PGothic" panose="020B0600070205080204" pitchFamily="34" charset="-128"/>
            </a:endParaRPr>
          </a:p>
        </p:txBody>
      </p:sp>
    </p:spTree>
    <p:extLst>
      <p:ext uri="{BB962C8B-B14F-4D97-AF65-F5344CB8AC3E}">
        <p14:creationId xmlns:p14="http://schemas.microsoft.com/office/powerpoint/2010/main" val="4128390260"/>
      </p:ext>
    </p:extLst>
  </p:cSld>
  <p:clrMapOvr>
    <a:masterClrMapping/>
  </p:clrMapOvr>
</p:sld>
</file>

<file path=ppt/slides/slide2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タイトル 2">
            <a:extLst>
              <a:ext uri="{FF2B5EF4-FFF2-40B4-BE49-F238E27FC236}">
                <a16:creationId xmlns:a16="http://schemas.microsoft.com/office/drawing/2014/main" id="{BCE8FA91-CE8E-714E-9CE1-EADAD96244A7}"/>
              </a:ext>
            </a:extLst>
          </p:cNvPr>
          <p:cNvSpPr>
            <a:spLocks noGrp="1"/>
          </p:cNvSpPr>
          <p:nvPr>
            <p:ph type="title"/>
          </p:nvPr>
        </p:nvSpPr>
        <p:spPr/>
        <p:txBody>
          <a:bodyPr>
            <a:noAutofit/>
          </a:bodyPr>
          <a:lstStyle/>
          <a:p>
            <a:r>
              <a:rPr lang="en-US" altLang="ja-JP">
                <a:latin typeface="+mn-lt"/>
                <a:ea typeface="MS PGothic" panose="020B0600070205080204" pitchFamily="34" charset="-128"/>
              </a:rPr>
              <a:t>MST </a:t>
            </a:r>
            <a:r>
              <a:rPr lang="ja-JP" altLang="en-US">
                <a:latin typeface="+mn-lt"/>
                <a:ea typeface="MS PGothic" panose="020B0600070205080204" pitchFamily="34" charset="-128"/>
              </a:rPr>
              <a:t>と</a:t>
            </a:r>
            <a:r>
              <a:rPr lang="en-US" altLang="ja-JP">
                <a:latin typeface="+mn-lt"/>
                <a:ea typeface="MS PGothic" panose="020B0600070205080204" pitchFamily="34" charset="-128"/>
              </a:rPr>
              <a:t> PVST </a:t>
            </a:r>
            <a:r>
              <a:rPr lang="ja-JP" altLang="en-US">
                <a:latin typeface="+mn-lt"/>
                <a:ea typeface="MS PGothic" panose="020B0600070205080204" pitchFamily="34" charset="-128"/>
              </a:rPr>
              <a:t>の相互運用</a:t>
            </a:r>
            <a:endParaRPr kumimoji="1" lang="ja-JP" altLang="en-US">
              <a:latin typeface="+mn-lt"/>
              <a:ea typeface="MS PGothic" panose="020B0600070205080204" pitchFamily="34" charset="-128"/>
            </a:endParaRPr>
          </a:p>
        </p:txBody>
      </p:sp>
      <p:grpSp>
        <p:nvGrpSpPr>
          <p:cNvPr id="27" name="グループ化 26">
            <a:extLst>
              <a:ext uri="{FF2B5EF4-FFF2-40B4-BE49-F238E27FC236}">
                <a16:creationId xmlns:a16="http://schemas.microsoft.com/office/drawing/2014/main" id="{B53F877E-54F3-CF4B-8E1B-12B809863C13}"/>
              </a:ext>
            </a:extLst>
          </p:cNvPr>
          <p:cNvGrpSpPr/>
          <p:nvPr/>
        </p:nvGrpSpPr>
        <p:grpSpPr>
          <a:xfrm>
            <a:off x="799439" y="1577120"/>
            <a:ext cx="3046529" cy="2414478"/>
            <a:chOff x="841750" y="2171216"/>
            <a:chExt cx="3046529" cy="2414478"/>
          </a:xfrm>
        </p:grpSpPr>
        <p:sp>
          <p:nvSpPr>
            <p:cNvPr id="31" name="円/楕円 30">
              <a:extLst>
                <a:ext uri="{FF2B5EF4-FFF2-40B4-BE49-F238E27FC236}">
                  <a16:creationId xmlns:a16="http://schemas.microsoft.com/office/drawing/2014/main" id="{71269339-8E41-4D4F-82CB-900A0B06D04E}"/>
                </a:ext>
              </a:extLst>
            </p:cNvPr>
            <p:cNvSpPr/>
            <p:nvPr/>
          </p:nvSpPr>
          <p:spPr>
            <a:xfrm>
              <a:off x="841750" y="2878932"/>
              <a:ext cx="3046529" cy="1706762"/>
            </a:xfrm>
            <a:prstGeom prst="ellipse">
              <a:avLst/>
            </a:prstGeom>
            <a:solidFill>
              <a:schemeClr val="accent6">
                <a:lumMod val="20000"/>
                <a:lumOff val="8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kumimoji="1" lang="ja-JP" altLang="en-US">
                <a:ea typeface="MS PGothic" panose="020B0600070205080204" pitchFamily="34" charset="-128"/>
              </a:endParaRPr>
            </a:p>
          </p:txBody>
        </p:sp>
        <p:sp>
          <p:nvSpPr>
            <p:cNvPr id="35" name="テキスト ボックス 34">
              <a:extLst>
                <a:ext uri="{FF2B5EF4-FFF2-40B4-BE49-F238E27FC236}">
                  <a16:creationId xmlns:a16="http://schemas.microsoft.com/office/drawing/2014/main" id="{54044AA3-BBC9-594F-B7CC-8541AA20A0CE}"/>
                </a:ext>
              </a:extLst>
            </p:cNvPr>
            <p:cNvSpPr txBox="1"/>
            <p:nvPr/>
          </p:nvSpPr>
          <p:spPr>
            <a:xfrm>
              <a:off x="2956533" y="3267593"/>
              <a:ext cx="692818" cy="338554"/>
            </a:xfrm>
            <a:prstGeom prst="rect">
              <a:avLst/>
            </a:prstGeom>
            <a:noFill/>
          </p:spPr>
          <p:txBody>
            <a:bodyPr wrap="none" rtlCol="0">
              <a:noAutofit/>
            </a:bodyPr>
            <a:lstStyle/>
            <a:p>
              <a:r>
                <a:rPr kumimoji="1" lang="en-US" altLang="ja-JP" sz="1600">
                  <a:latin typeface="+mn-lt"/>
                  <a:ea typeface="MS PGothic" panose="020B0600070205080204" pitchFamily="34" charset="-128"/>
                </a:rPr>
                <a:t>PVST</a:t>
              </a:r>
              <a:endParaRPr kumimoji="1" lang="ja-JP" altLang="en-US" sz="1600">
                <a:latin typeface="+mn-lt"/>
                <a:ea typeface="MS PGothic" panose="020B0600070205080204" pitchFamily="34" charset="-128"/>
              </a:endParaRPr>
            </a:p>
          </p:txBody>
        </p:sp>
        <p:sp>
          <p:nvSpPr>
            <p:cNvPr id="36" name="円/楕円 35">
              <a:extLst>
                <a:ext uri="{FF2B5EF4-FFF2-40B4-BE49-F238E27FC236}">
                  <a16:creationId xmlns:a16="http://schemas.microsoft.com/office/drawing/2014/main" id="{6DE675F6-9798-5948-A203-1875420D8822}"/>
                </a:ext>
              </a:extLst>
            </p:cNvPr>
            <p:cNvSpPr/>
            <p:nvPr/>
          </p:nvSpPr>
          <p:spPr>
            <a:xfrm>
              <a:off x="844420" y="2171216"/>
              <a:ext cx="3043859" cy="683280"/>
            </a:xfrm>
            <a:prstGeom prst="ellipse">
              <a:avLst/>
            </a:prstGeom>
            <a:solidFill>
              <a:schemeClr val="accent2">
                <a:lumMod val="20000"/>
                <a:lumOff val="8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kumimoji="1" lang="ja-JP" altLang="en-US">
                <a:ea typeface="MS PGothic" panose="020B0600070205080204" pitchFamily="34" charset="-128"/>
              </a:endParaRPr>
            </a:p>
          </p:txBody>
        </p:sp>
        <p:sp>
          <p:nvSpPr>
            <p:cNvPr id="38" name="正方形/長方形 37">
              <a:extLst>
                <a:ext uri="{FF2B5EF4-FFF2-40B4-BE49-F238E27FC236}">
                  <a16:creationId xmlns:a16="http://schemas.microsoft.com/office/drawing/2014/main" id="{CD330511-E0A6-B24B-B009-E9896D8DD635}"/>
                </a:ext>
              </a:extLst>
            </p:cNvPr>
            <p:cNvSpPr/>
            <p:nvPr/>
          </p:nvSpPr>
          <p:spPr>
            <a:xfrm>
              <a:off x="1765705" y="2243199"/>
              <a:ext cx="1203960" cy="525780"/>
            </a:xfrm>
            <a:prstGeom prst="rect">
              <a:avLst/>
            </a:prstGeom>
            <a:solidFill>
              <a:schemeClr val="accent1"/>
            </a:solidFill>
            <a:ln>
              <a:solidFill>
                <a:schemeClr val="accent6"/>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r>
                <a:rPr kumimoji="1" lang="en-US" altLang="ja-JP" sz="1400" b="1">
                  <a:solidFill>
                    <a:schemeClr val="bg2"/>
                  </a:solidFill>
                  <a:ea typeface="MS PGothic" panose="020B0600070205080204" pitchFamily="34" charset="-128"/>
                </a:rPr>
                <a:t>C9500</a:t>
              </a:r>
            </a:p>
            <a:p>
              <a:pPr algn="ctr"/>
              <a:r>
                <a:rPr kumimoji="1" lang="en-US" altLang="ja-JP" sz="1400" b="1">
                  <a:solidFill>
                    <a:schemeClr val="bg2"/>
                  </a:solidFill>
                  <a:ea typeface="MS PGothic" panose="020B0600070205080204" pitchFamily="34" charset="-128"/>
                </a:rPr>
                <a:t>Core</a:t>
              </a:r>
            </a:p>
          </p:txBody>
        </p:sp>
        <p:sp>
          <p:nvSpPr>
            <p:cNvPr id="39" name="正方形/長方形 38">
              <a:extLst>
                <a:ext uri="{FF2B5EF4-FFF2-40B4-BE49-F238E27FC236}">
                  <a16:creationId xmlns:a16="http://schemas.microsoft.com/office/drawing/2014/main" id="{80154EF4-7DAF-2E41-8C28-141A98067FCB}"/>
                </a:ext>
              </a:extLst>
            </p:cNvPr>
            <p:cNvSpPr/>
            <p:nvPr/>
          </p:nvSpPr>
          <p:spPr>
            <a:xfrm>
              <a:off x="950365" y="3870287"/>
              <a:ext cx="1203960" cy="52578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r>
                <a:rPr kumimoji="1" lang="en-US" altLang="ja-JP" sz="1200" b="1">
                  <a:solidFill>
                    <a:schemeClr val="bg2"/>
                  </a:solidFill>
                  <a:ea typeface="MS PGothic" panose="020B0600070205080204" pitchFamily="34" charset="-128"/>
                </a:rPr>
                <a:t>Distribution-1</a:t>
              </a:r>
              <a:endParaRPr kumimoji="1" lang="ja-JP" altLang="en-US" sz="1200" b="1">
                <a:solidFill>
                  <a:schemeClr val="bg2"/>
                </a:solidFill>
                <a:ea typeface="MS PGothic" panose="020B0600070205080204" pitchFamily="34" charset="-128"/>
              </a:endParaRPr>
            </a:p>
          </p:txBody>
        </p:sp>
        <p:sp>
          <p:nvSpPr>
            <p:cNvPr id="40" name="正方形/長方形 39">
              <a:extLst>
                <a:ext uri="{FF2B5EF4-FFF2-40B4-BE49-F238E27FC236}">
                  <a16:creationId xmlns:a16="http://schemas.microsoft.com/office/drawing/2014/main" id="{683191A3-DB1B-C64C-8705-BBD6254B009B}"/>
                </a:ext>
              </a:extLst>
            </p:cNvPr>
            <p:cNvSpPr/>
            <p:nvPr/>
          </p:nvSpPr>
          <p:spPr>
            <a:xfrm>
              <a:off x="2581045" y="3870287"/>
              <a:ext cx="1203960" cy="52578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r>
                <a:rPr kumimoji="1" lang="en-US" altLang="ja-JP" sz="1200" b="1">
                  <a:solidFill>
                    <a:schemeClr val="bg2"/>
                  </a:solidFill>
                  <a:ea typeface="MS PGothic" panose="020B0600070205080204" pitchFamily="34" charset="-128"/>
                </a:rPr>
                <a:t>Distribution-2</a:t>
              </a:r>
              <a:endParaRPr kumimoji="1" lang="ja-JP" altLang="en-US" sz="1200" b="1">
                <a:solidFill>
                  <a:schemeClr val="bg2"/>
                </a:solidFill>
                <a:ea typeface="MS PGothic" panose="020B0600070205080204" pitchFamily="34" charset="-128"/>
              </a:endParaRPr>
            </a:p>
          </p:txBody>
        </p:sp>
        <p:cxnSp>
          <p:nvCxnSpPr>
            <p:cNvPr id="41" name="直線コネクタ 40">
              <a:extLst>
                <a:ext uri="{FF2B5EF4-FFF2-40B4-BE49-F238E27FC236}">
                  <a16:creationId xmlns:a16="http://schemas.microsoft.com/office/drawing/2014/main" id="{6DAC9354-92A8-1941-8175-34A70D2608D3}"/>
                </a:ext>
              </a:extLst>
            </p:cNvPr>
            <p:cNvCxnSpPr>
              <a:cxnSpLocks/>
              <a:stCxn id="40" idx="0"/>
              <a:endCxn id="38" idx="2"/>
            </p:cNvCxnSpPr>
            <p:nvPr/>
          </p:nvCxnSpPr>
          <p:spPr>
            <a:xfrm flipH="1" flipV="1">
              <a:off x="2367685" y="2768979"/>
              <a:ext cx="815340" cy="1101308"/>
            </a:xfrm>
            <a:prstGeom prst="line">
              <a:avLst/>
            </a:prstGeom>
          </p:spPr>
          <p:style>
            <a:lnRef idx="1">
              <a:schemeClr val="accent1"/>
            </a:lnRef>
            <a:fillRef idx="0">
              <a:schemeClr val="accent1"/>
            </a:fillRef>
            <a:effectRef idx="0">
              <a:schemeClr val="accent1"/>
            </a:effectRef>
            <a:fontRef idx="minor">
              <a:schemeClr val="tx1"/>
            </a:fontRef>
          </p:style>
        </p:cxnSp>
        <p:cxnSp>
          <p:nvCxnSpPr>
            <p:cNvPr id="42" name="直線コネクタ 41">
              <a:extLst>
                <a:ext uri="{FF2B5EF4-FFF2-40B4-BE49-F238E27FC236}">
                  <a16:creationId xmlns:a16="http://schemas.microsoft.com/office/drawing/2014/main" id="{D57BF06C-B024-9641-A7E1-4810118CC65F}"/>
                </a:ext>
              </a:extLst>
            </p:cNvPr>
            <p:cNvCxnSpPr>
              <a:cxnSpLocks/>
              <a:endCxn id="40" idx="1"/>
            </p:cNvCxnSpPr>
            <p:nvPr/>
          </p:nvCxnSpPr>
          <p:spPr>
            <a:xfrm>
              <a:off x="2154325" y="4133177"/>
              <a:ext cx="426720"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43" name="直線コネクタ 42">
              <a:extLst>
                <a:ext uri="{FF2B5EF4-FFF2-40B4-BE49-F238E27FC236}">
                  <a16:creationId xmlns:a16="http://schemas.microsoft.com/office/drawing/2014/main" id="{EF2FC123-4994-F64D-907F-49029994BEBA}"/>
                </a:ext>
              </a:extLst>
            </p:cNvPr>
            <p:cNvCxnSpPr>
              <a:cxnSpLocks/>
              <a:stCxn id="39" idx="0"/>
              <a:endCxn id="38" idx="2"/>
            </p:cNvCxnSpPr>
            <p:nvPr/>
          </p:nvCxnSpPr>
          <p:spPr>
            <a:xfrm flipV="1">
              <a:off x="1552345" y="2768979"/>
              <a:ext cx="815340" cy="1101308"/>
            </a:xfrm>
            <a:prstGeom prst="line">
              <a:avLst/>
            </a:prstGeom>
          </p:spPr>
          <p:style>
            <a:lnRef idx="1">
              <a:schemeClr val="accent1"/>
            </a:lnRef>
            <a:fillRef idx="0">
              <a:schemeClr val="accent1"/>
            </a:fillRef>
            <a:effectRef idx="0">
              <a:schemeClr val="accent1"/>
            </a:effectRef>
            <a:fontRef idx="minor">
              <a:schemeClr val="tx1"/>
            </a:fontRef>
          </p:style>
        </p:cxnSp>
        <p:sp>
          <p:nvSpPr>
            <p:cNvPr id="44" name="テキスト ボックス 43">
              <a:extLst>
                <a:ext uri="{FF2B5EF4-FFF2-40B4-BE49-F238E27FC236}">
                  <a16:creationId xmlns:a16="http://schemas.microsoft.com/office/drawing/2014/main" id="{D342F571-EFFC-D140-B990-768CE7EE6790}"/>
                </a:ext>
              </a:extLst>
            </p:cNvPr>
            <p:cNvSpPr txBox="1"/>
            <p:nvPr/>
          </p:nvSpPr>
          <p:spPr>
            <a:xfrm>
              <a:off x="3003822" y="2300714"/>
              <a:ext cx="609462" cy="338554"/>
            </a:xfrm>
            <a:prstGeom prst="rect">
              <a:avLst/>
            </a:prstGeom>
            <a:noFill/>
          </p:spPr>
          <p:txBody>
            <a:bodyPr wrap="none" rtlCol="0">
              <a:noAutofit/>
            </a:bodyPr>
            <a:lstStyle/>
            <a:p>
              <a:r>
                <a:rPr kumimoji="1" lang="en-US" altLang="ja-JP" sz="1600">
                  <a:latin typeface="+mn-lt"/>
                  <a:ea typeface="MS PGothic" panose="020B0600070205080204" pitchFamily="34" charset="-128"/>
                </a:rPr>
                <a:t>MST</a:t>
              </a:r>
              <a:endParaRPr kumimoji="1" lang="ja-JP" altLang="en-US" sz="1600">
                <a:latin typeface="+mn-lt"/>
                <a:ea typeface="MS PGothic" panose="020B0600070205080204" pitchFamily="34" charset="-128"/>
              </a:endParaRPr>
            </a:p>
          </p:txBody>
        </p:sp>
      </p:grpSp>
      <p:sp>
        <p:nvSpPr>
          <p:cNvPr id="48" name="右矢印 47">
            <a:extLst>
              <a:ext uri="{FF2B5EF4-FFF2-40B4-BE49-F238E27FC236}">
                <a16:creationId xmlns:a16="http://schemas.microsoft.com/office/drawing/2014/main" id="{566CA7C6-E947-D045-91A0-46D87A849C56}"/>
              </a:ext>
            </a:extLst>
          </p:cNvPr>
          <p:cNvSpPr/>
          <p:nvPr/>
        </p:nvSpPr>
        <p:spPr>
          <a:xfrm rot="18463897">
            <a:off x="1403496" y="2953371"/>
            <a:ext cx="557074" cy="224201"/>
          </a:xfrm>
          <a:prstGeom prst="rightArrow">
            <a:avLst/>
          </a:prstGeom>
          <a:solidFill>
            <a:schemeClr val="accent1"/>
          </a:solidFill>
          <a:ln w="635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kumimoji="1" lang="ja-JP" altLang="en-US" sz="700">
              <a:ea typeface="MS PGothic" panose="020B0600070205080204" pitchFamily="34" charset="-128"/>
            </a:endParaRPr>
          </a:p>
        </p:txBody>
      </p:sp>
      <p:sp>
        <p:nvSpPr>
          <p:cNvPr id="49" name="右矢印 48">
            <a:extLst>
              <a:ext uri="{FF2B5EF4-FFF2-40B4-BE49-F238E27FC236}">
                <a16:creationId xmlns:a16="http://schemas.microsoft.com/office/drawing/2014/main" id="{44AB9EF2-F9BB-394A-8D7D-25E6BE4694EC}"/>
              </a:ext>
            </a:extLst>
          </p:cNvPr>
          <p:cNvSpPr/>
          <p:nvPr/>
        </p:nvSpPr>
        <p:spPr>
          <a:xfrm rot="7816162">
            <a:off x="1828114" y="2251700"/>
            <a:ext cx="557074" cy="221090"/>
          </a:xfrm>
          <a:prstGeom prst="rightArrow">
            <a:avLst/>
          </a:prstGeom>
          <a:solidFill>
            <a:schemeClr val="accent1"/>
          </a:solidFill>
          <a:ln w="635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kumimoji="1" lang="ja-JP" altLang="en-US" sz="700">
              <a:ea typeface="MS PGothic" panose="020B0600070205080204" pitchFamily="34" charset="-128"/>
            </a:endParaRPr>
          </a:p>
        </p:txBody>
      </p:sp>
      <p:sp>
        <p:nvSpPr>
          <p:cNvPr id="50" name="テキスト ボックス 49">
            <a:extLst>
              <a:ext uri="{FF2B5EF4-FFF2-40B4-BE49-F238E27FC236}">
                <a16:creationId xmlns:a16="http://schemas.microsoft.com/office/drawing/2014/main" id="{51647BD7-A57B-F546-9BE6-D54261A504C3}"/>
              </a:ext>
            </a:extLst>
          </p:cNvPr>
          <p:cNvSpPr txBox="1"/>
          <p:nvPr/>
        </p:nvSpPr>
        <p:spPr>
          <a:xfrm>
            <a:off x="1091945" y="2988634"/>
            <a:ext cx="446021" cy="276999"/>
          </a:xfrm>
          <a:prstGeom prst="rect">
            <a:avLst/>
          </a:prstGeom>
        </p:spPr>
        <p:style>
          <a:lnRef idx="1">
            <a:schemeClr val="accent2"/>
          </a:lnRef>
          <a:fillRef idx="2">
            <a:schemeClr val="accent2"/>
          </a:fillRef>
          <a:effectRef idx="1">
            <a:schemeClr val="accent2"/>
          </a:effectRef>
          <a:fontRef idx="minor">
            <a:schemeClr val="dk1"/>
          </a:fontRef>
        </p:style>
        <p:txBody>
          <a:bodyPr wrap="square" rtlCol="0">
            <a:noAutofit/>
          </a:bodyPr>
          <a:lstStyle/>
          <a:p>
            <a:pPr algn="ctr"/>
            <a:r>
              <a:rPr kumimoji="1" lang="en-US" altLang="ja-JP" sz="600" b="1">
                <a:solidFill>
                  <a:srgbClr val="FF0000"/>
                </a:solidFill>
                <a:ea typeface="MS PGothic" panose="020B0600070205080204" pitchFamily="34" charset="-128"/>
              </a:rPr>
              <a:t>VLAN1</a:t>
            </a:r>
          </a:p>
          <a:p>
            <a:pPr algn="ctr"/>
            <a:r>
              <a:rPr kumimoji="1" lang="en-US" altLang="ja-JP" sz="600" b="1">
                <a:solidFill>
                  <a:srgbClr val="FF0000"/>
                </a:solidFill>
                <a:ea typeface="MS PGothic" panose="020B0600070205080204" pitchFamily="34" charset="-128"/>
              </a:rPr>
              <a:t>BPDU</a:t>
            </a:r>
            <a:endParaRPr kumimoji="1" lang="ja-JP" altLang="en-US" sz="600" b="1">
              <a:solidFill>
                <a:srgbClr val="FF0000"/>
              </a:solidFill>
              <a:ea typeface="MS PGothic" panose="020B0600070205080204" pitchFamily="34" charset="-128"/>
            </a:endParaRPr>
          </a:p>
        </p:txBody>
      </p:sp>
      <p:sp>
        <p:nvSpPr>
          <p:cNvPr id="51" name="テキスト ボックス 50">
            <a:extLst>
              <a:ext uri="{FF2B5EF4-FFF2-40B4-BE49-F238E27FC236}">
                <a16:creationId xmlns:a16="http://schemas.microsoft.com/office/drawing/2014/main" id="{CF0D9467-E646-C448-A740-01545CDDA32E}"/>
              </a:ext>
            </a:extLst>
          </p:cNvPr>
          <p:cNvSpPr txBox="1"/>
          <p:nvPr/>
        </p:nvSpPr>
        <p:spPr>
          <a:xfrm>
            <a:off x="1469999" y="2170466"/>
            <a:ext cx="613767" cy="292388"/>
          </a:xfrm>
          <a:prstGeom prst="rect">
            <a:avLst/>
          </a:prstGeom>
        </p:spPr>
        <p:style>
          <a:lnRef idx="1">
            <a:schemeClr val="accent2"/>
          </a:lnRef>
          <a:fillRef idx="2">
            <a:schemeClr val="accent2"/>
          </a:fillRef>
          <a:effectRef idx="1">
            <a:schemeClr val="accent2"/>
          </a:effectRef>
          <a:fontRef idx="minor">
            <a:schemeClr val="dk1"/>
          </a:fontRef>
        </p:style>
        <p:txBody>
          <a:bodyPr wrap="square" rtlCol="0">
            <a:noAutofit/>
          </a:bodyPr>
          <a:lstStyle/>
          <a:p>
            <a:pPr algn="ctr"/>
            <a:r>
              <a:rPr kumimoji="1" lang="en-US" altLang="ja-JP" sz="700" b="1">
                <a:solidFill>
                  <a:srgbClr val="FF0000"/>
                </a:solidFill>
                <a:ea typeface="MS PGothic" panose="020B0600070205080204" pitchFamily="34" charset="-128"/>
              </a:rPr>
              <a:t> </a:t>
            </a:r>
            <a:r>
              <a:rPr kumimoji="1" lang="en-US" altLang="ja-JP" sz="600" b="1">
                <a:solidFill>
                  <a:srgbClr val="FF0000"/>
                </a:solidFill>
                <a:ea typeface="MS PGothic" panose="020B0600070205080204" pitchFamily="34" charset="-128"/>
              </a:rPr>
              <a:t>MST0</a:t>
            </a:r>
          </a:p>
          <a:p>
            <a:pPr algn="ctr"/>
            <a:r>
              <a:rPr kumimoji="1" lang="en-US" altLang="ja-JP" sz="600" b="1">
                <a:solidFill>
                  <a:srgbClr val="FF0000"/>
                </a:solidFill>
                <a:ea typeface="MS PGothic" panose="020B0600070205080204" pitchFamily="34" charset="-128"/>
              </a:rPr>
              <a:t>Information</a:t>
            </a:r>
          </a:p>
        </p:txBody>
      </p:sp>
      <p:sp>
        <p:nvSpPr>
          <p:cNvPr id="52" name="右矢印 51">
            <a:extLst>
              <a:ext uri="{FF2B5EF4-FFF2-40B4-BE49-F238E27FC236}">
                <a16:creationId xmlns:a16="http://schemas.microsoft.com/office/drawing/2014/main" id="{88CA88D3-DE35-FC41-9C0E-40EE80C65041}"/>
              </a:ext>
            </a:extLst>
          </p:cNvPr>
          <p:cNvSpPr/>
          <p:nvPr/>
        </p:nvSpPr>
        <p:spPr>
          <a:xfrm rot="3201717">
            <a:off x="2261803" y="2259694"/>
            <a:ext cx="557074" cy="223227"/>
          </a:xfrm>
          <a:prstGeom prst="rightArrow">
            <a:avLst/>
          </a:prstGeom>
          <a:solidFill>
            <a:schemeClr val="accent1"/>
          </a:solidFill>
          <a:ln w="635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kumimoji="1" lang="ja-JP" altLang="en-US" sz="700">
              <a:ea typeface="MS PGothic" panose="020B0600070205080204" pitchFamily="34" charset="-128"/>
            </a:endParaRPr>
          </a:p>
        </p:txBody>
      </p:sp>
      <p:sp>
        <p:nvSpPr>
          <p:cNvPr id="53" name="右矢印 52">
            <a:extLst>
              <a:ext uri="{FF2B5EF4-FFF2-40B4-BE49-F238E27FC236}">
                <a16:creationId xmlns:a16="http://schemas.microsoft.com/office/drawing/2014/main" id="{B4354C0E-6CB6-8542-9A20-5E97559B95AB}"/>
              </a:ext>
            </a:extLst>
          </p:cNvPr>
          <p:cNvSpPr/>
          <p:nvPr/>
        </p:nvSpPr>
        <p:spPr>
          <a:xfrm rot="14073613">
            <a:off x="2728937" y="2935912"/>
            <a:ext cx="557074" cy="208969"/>
          </a:xfrm>
          <a:prstGeom prst="rightArrow">
            <a:avLst/>
          </a:prstGeom>
          <a:solidFill>
            <a:schemeClr val="accent1"/>
          </a:solidFill>
          <a:ln w="635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kumimoji="1" lang="ja-JP" altLang="en-US" sz="700">
              <a:ea typeface="MS PGothic" panose="020B0600070205080204" pitchFamily="34" charset="-128"/>
            </a:endParaRPr>
          </a:p>
        </p:txBody>
      </p:sp>
      <p:sp>
        <p:nvSpPr>
          <p:cNvPr id="54" name="AutoShape 9">
            <a:extLst>
              <a:ext uri="{FF2B5EF4-FFF2-40B4-BE49-F238E27FC236}">
                <a16:creationId xmlns:a16="http://schemas.microsoft.com/office/drawing/2014/main" id="{A7C009FA-2880-EA4D-8AAC-437BC8E4E8F6}"/>
              </a:ext>
            </a:extLst>
          </p:cNvPr>
          <p:cNvSpPr>
            <a:spLocks noChangeArrowheads="1"/>
          </p:cNvSpPr>
          <p:nvPr/>
        </p:nvSpPr>
        <p:spPr bwMode="auto">
          <a:xfrm>
            <a:off x="2077354" y="2231386"/>
            <a:ext cx="531683" cy="597708"/>
          </a:xfrm>
          <a:prstGeom prst="irregularSeal1">
            <a:avLst/>
          </a:prstGeom>
          <a:solidFill>
            <a:srgbClr val="F4EE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97372" tIns="48685" rIns="97372" bIns="48685" anchor="ctr">
            <a:noAutofit/>
          </a:bodyPr>
          <a:lstStyle/>
          <a:p>
            <a:pPr algn="ctr"/>
            <a:r>
              <a:rPr lang="en-US" sz="1000" baseline="-25000">
                <a:latin typeface="+mn-lt"/>
                <a:ea typeface="MS PGothic" panose="020B0600070205080204" pitchFamily="34" charset="-128"/>
              </a:rPr>
              <a:t>PVST</a:t>
            </a:r>
          </a:p>
          <a:p>
            <a:pPr algn="ctr"/>
            <a:r>
              <a:rPr lang="en-US" sz="1000" baseline="-25000">
                <a:latin typeface="+mn-lt"/>
                <a:ea typeface="MS PGothic" panose="020B0600070205080204" pitchFamily="34" charset="-128"/>
              </a:rPr>
              <a:t>Simulation</a:t>
            </a:r>
          </a:p>
        </p:txBody>
      </p:sp>
      <p:sp>
        <p:nvSpPr>
          <p:cNvPr id="55" name="テキスト ボックス 54">
            <a:extLst>
              <a:ext uri="{FF2B5EF4-FFF2-40B4-BE49-F238E27FC236}">
                <a16:creationId xmlns:a16="http://schemas.microsoft.com/office/drawing/2014/main" id="{62FC5D8E-8854-3D48-9323-060CD5406296}"/>
              </a:ext>
            </a:extLst>
          </p:cNvPr>
          <p:cNvSpPr txBox="1"/>
          <p:nvPr/>
        </p:nvSpPr>
        <p:spPr>
          <a:xfrm>
            <a:off x="3177961" y="2988393"/>
            <a:ext cx="446021" cy="276999"/>
          </a:xfrm>
          <a:prstGeom prst="rect">
            <a:avLst/>
          </a:prstGeom>
        </p:spPr>
        <p:style>
          <a:lnRef idx="1">
            <a:schemeClr val="accent2"/>
          </a:lnRef>
          <a:fillRef idx="2">
            <a:schemeClr val="accent2"/>
          </a:fillRef>
          <a:effectRef idx="1">
            <a:schemeClr val="accent2"/>
          </a:effectRef>
          <a:fontRef idx="minor">
            <a:schemeClr val="dk1"/>
          </a:fontRef>
        </p:style>
        <p:txBody>
          <a:bodyPr wrap="square" rtlCol="0">
            <a:noAutofit/>
          </a:bodyPr>
          <a:lstStyle/>
          <a:p>
            <a:pPr algn="ctr"/>
            <a:r>
              <a:rPr kumimoji="1" lang="en-US" altLang="ja-JP" sz="600" b="1">
                <a:solidFill>
                  <a:srgbClr val="FF0000"/>
                </a:solidFill>
                <a:ea typeface="MS PGothic" panose="020B0600070205080204" pitchFamily="34" charset="-128"/>
              </a:rPr>
              <a:t>VLAN1</a:t>
            </a:r>
          </a:p>
          <a:p>
            <a:pPr algn="ctr"/>
            <a:r>
              <a:rPr kumimoji="1" lang="en-US" altLang="ja-JP" sz="600" b="1">
                <a:solidFill>
                  <a:srgbClr val="FF0000"/>
                </a:solidFill>
                <a:ea typeface="MS PGothic" panose="020B0600070205080204" pitchFamily="34" charset="-128"/>
              </a:rPr>
              <a:t>BPDU</a:t>
            </a:r>
            <a:endParaRPr kumimoji="1" lang="ja-JP" altLang="en-US" sz="600" b="1">
              <a:solidFill>
                <a:srgbClr val="FF0000"/>
              </a:solidFill>
              <a:ea typeface="MS PGothic" panose="020B0600070205080204" pitchFamily="34" charset="-128"/>
            </a:endParaRPr>
          </a:p>
        </p:txBody>
      </p:sp>
      <p:sp>
        <p:nvSpPr>
          <p:cNvPr id="56" name="禁止 55">
            <a:extLst>
              <a:ext uri="{FF2B5EF4-FFF2-40B4-BE49-F238E27FC236}">
                <a16:creationId xmlns:a16="http://schemas.microsoft.com/office/drawing/2014/main" id="{3BDC11C7-54F1-E44F-AB56-6964DE3293EC}"/>
              </a:ext>
            </a:extLst>
          </p:cNvPr>
          <p:cNvSpPr/>
          <p:nvPr/>
        </p:nvSpPr>
        <p:spPr>
          <a:xfrm>
            <a:off x="2453556" y="3467643"/>
            <a:ext cx="131974" cy="142875"/>
          </a:xfrm>
          <a:prstGeom prst="noSmoking">
            <a:avLst/>
          </a:prstGeom>
          <a:solidFill>
            <a:srgbClr val="FF00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kumimoji="1" lang="ja-JP" altLang="en-US">
              <a:solidFill>
                <a:schemeClr val="tx1"/>
              </a:solidFill>
              <a:ea typeface="MS PGothic" panose="020B0600070205080204" pitchFamily="34" charset="-128"/>
            </a:endParaRPr>
          </a:p>
        </p:txBody>
      </p:sp>
      <p:sp>
        <p:nvSpPr>
          <p:cNvPr id="57" name="テキスト ボックス 56">
            <a:extLst>
              <a:ext uri="{FF2B5EF4-FFF2-40B4-BE49-F238E27FC236}">
                <a16:creationId xmlns:a16="http://schemas.microsoft.com/office/drawing/2014/main" id="{CF8C25CB-266A-8145-B95E-7426DBD04139}"/>
              </a:ext>
            </a:extLst>
          </p:cNvPr>
          <p:cNvSpPr txBox="1"/>
          <p:nvPr/>
        </p:nvSpPr>
        <p:spPr>
          <a:xfrm>
            <a:off x="2201548" y="3317897"/>
            <a:ext cx="436338" cy="215444"/>
          </a:xfrm>
          <a:prstGeom prst="rect">
            <a:avLst/>
          </a:prstGeom>
          <a:noFill/>
        </p:spPr>
        <p:txBody>
          <a:bodyPr wrap="none" rtlCol="0">
            <a:noAutofit/>
          </a:bodyPr>
          <a:lstStyle/>
          <a:p>
            <a:r>
              <a:rPr kumimoji="1" lang="en-US" altLang="ja-JP" sz="800">
                <a:latin typeface="+mn-lt"/>
                <a:ea typeface="MS PGothic" panose="020B0600070205080204" pitchFamily="34" charset="-128"/>
              </a:rPr>
              <a:t>Block</a:t>
            </a:r>
            <a:endParaRPr kumimoji="1" lang="ja-JP" altLang="en-US" sz="800">
              <a:latin typeface="+mn-lt"/>
              <a:ea typeface="MS PGothic" panose="020B0600070205080204" pitchFamily="34" charset="-128"/>
            </a:endParaRPr>
          </a:p>
        </p:txBody>
      </p:sp>
      <p:sp>
        <p:nvSpPr>
          <p:cNvPr id="58" name="AutoShape 43">
            <a:extLst>
              <a:ext uri="{FF2B5EF4-FFF2-40B4-BE49-F238E27FC236}">
                <a16:creationId xmlns:a16="http://schemas.microsoft.com/office/drawing/2014/main" id="{780D2DF1-791A-F143-A9B9-A780F6DD6462}"/>
              </a:ext>
            </a:extLst>
          </p:cNvPr>
          <p:cNvSpPr>
            <a:spLocks noChangeArrowheads="1"/>
          </p:cNvSpPr>
          <p:nvPr/>
        </p:nvSpPr>
        <p:spPr bwMode="auto">
          <a:xfrm>
            <a:off x="848775" y="1778864"/>
            <a:ext cx="767939" cy="234740"/>
          </a:xfrm>
          <a:prstGeom prst="wedgeRectCallout">
            <a:avLst>
              <a:gd name="adj1" fmla="val 70120"/>
              <a:gd name="adj2" fmla="val 19292"/>
            </a:avLst>
          </a:prstGeom>
          <a:solidFill>
            <a:schemeClr val="bg2"/>
          </a:solidFill>
          <a:ln w="12700">
            <a:solidFill>
              <a:schemeClr val="tx1"/>
            </a:solidFill>
            <a:miter lim="800000"/>
            <a:headEnd/>
            <a:tailEnd/>
          </a:ln>
        </p:spPr>
        <p:txBody>
          <a:bodyPr lIns="109504" tIns="54751" rIns="109504" bIns="54751">
            <a:noAutofit/>
          </a:bodyPr>
          <a:lstStyle/>
          <a:p>
            <a:pPr defTabSz="1085905"/>
            <a:r>
              <a:rPr lang="en-GB" sz="800" b="1">
                <a:latin typeface="+mn-lt"/>
                <a:ea typeface="MS PGothic" panose="020B0600070205080204" pitchFamily="34" charset="-128"/>
              </a:rPr>
              <a:t>I’m a  Root</a:t>
            </a:r>
          </a:p>
        </p:txBody>
      </p:sp>
      <p:sp>
        <p:nvSpPr>
          <p:cNvPr id="59" name="正方形/長方形 58">
            <a:extLst>
              <a:ext uri="{FF2B5EF4-FFF2-40B4-BE49-F238E27FC236}">
                <a16:creationId xmlns:a16="http://schemas.microsoft.com/office/drawing/2014/main" id="{F2D87648-3131-4841-ABC5-40B83407858B}"/>
              </a:ext>
            </a:extLst>
          </p:cNvPr>
          <p:cNvSpPr/>
          <p:nvPr/>
        </p:nvSpPr>
        <p:spPr>
          <a:xfrm>
            <a:off x="4565650" y="786606"/>
            <a:ext cx="4349750" cy="1569660"/>
          </a:xfrm>
          <a:prstGeom prst="rect">
            <a:avLst/>
          </a:prstGeom>
          <a:solidFill>
            <a:schemeClr val="bg2">
              <a:lumMod val="95000"/>
            </a:schemeClr>
          </a:solidFill>
          <a:ln>
            <a:noFill/>
          </a:ln>
        </p:spPr>
        <p:style>
          <a:lnRef idx="0">
            <a:scrgbClr r="0" g="0" b="0"/>
          </a:lnRef>
          <a:fillRef idx="0">
            <a:scrgbClr r="0" g="0" b="0"/>
          </a:fillRef>
          <a:effectRef idx="0">
            <a:scrgbClr r="0" g="0" b="0"/>
          </a:effectRef>
          <a:fontRef idx="minor">
            <a:schemeClr val="accent4"/>
          </a:fontRef>
        </p:style>
        <p:txBody>
          <a:bodyPr wrap="square">
            <a:noAutofit/>
          </a:bodyPr>
          <a:lstStyle/>
          <a:p>
            <a:r>
              <a:rPr lang="en-US" altLang="ja-JP" sz="800">
                <a:ea typeface="MS PGothic" panose="020B0600070205080204" pitchFamily="34" charset="-128"/>
                <a:cs typeface="Consolas" panose="020B0609020204030204" pitchFamily="49" charset="0"/>
              </a:rPr>
              <a:t>C9500</a:t>
            </a:r>
            <a:r>
              <a:rPr lang="ja-JP" altLang="en-US" sz="800">
                <a:ea typeface="MS PGothic" panose="020B0600070205080204" pitchFamily="34" charset="-128"/>
                <a:cs typeface="Consolas" panose="020B0609020204030204" pitchFamily="49" charset="0"/>
              </a:rPr>
              <a:t>#show spanning-tree mst 0</a:t>
            </a:r>
          </a:p>
          <a:p>
            <a:endParaRPr lang="ja-JP" altLang="en-US" sz="800">
              <a:ea typeface="MS PGothic" panose="020B0600070205080204" pitchFamily="34" charset="-128"/>
              <a:cs typeface="Consolas" panose="020B0609020204030204" pitchFamily="49" charset="0"/>
            </a:endParaRPr>
          </a:p>
          <a:p>
            <a:r>
              <a:rPr lang="ja-JP" altLang="en-US" sz="800">
                <a:ea typeface="MS PGothic" panose="020B0600070205080204" pitchFamily="34" charset="-128"/>
                <a:cs typeface="Consolas" panose="020B0609020204030204" pitchFamily="49" charset="0"/>
              </a:rPr>
              <a:t>##### MST0    vlans mapped:   1-9,11-19,21-29,31-4094</a:t>
            </a:r>
          </a:p>
          <a:p>
            <a:r>
              <a:rPr lang="ja-JP" altLang="en-US" sz="800">
                <a:ea typeface="MS PGothic" panose="020B0600070205080204" pitchFamily="34" charset="-128"/>
                <a:cs typeface="Consolas" panose="020B0609020204030204" pitchFamily="49" charset="0"/>
              </a:rPr>
              <a:t>Bridge        address 08ec.f5f7.3380  priority      </a:t>
            </a:r>
            <a:r>
              <a:rPr lang="en-US" altLang="ja-JP" sz="800">
                <a:ea typeface="MS PGothic" panose="020B0600070205080204" pitchFamily="34" charset="-128"/>
                <a:cs typeface="Consolas" panose="020B0609020204030204" pitchFamily="49" charset="0"/>
              </a:rPr>
              <a:t>4096</a:t>
            </a:r>
            <a:r>
              <a:rPr lang="ja-JP" altLang="en-US" sz="800">
                <a:ea typeface="MS PGothic" panose="020B0600070205080204" pitchFamily="34" charset="-128"/>
                <a:cs typeface="Consolas" panose="020B0609020204030204" pitchFamily="49" charset="0"/>
              </a:rPr>
              <a:t>     (0 sysid 0)</a:t>
            </a:r>
          </a:p>
          <a:p>
            <a:r>
              <a:rPr lang="ja-JP" altLang="en-US" sz="800">
                <a:ea typeface="MS PGothic" panose="020B0600070205080204" pitchFamily="34" charset="-128"/>
                <a:cs typeface="Consolas" panose="020B0609020204030204" pitchFamily="49" charset="0"/>
              </a:rPr>
              <a:t>Root          this switch for the CIST</a:t>
            </a:r>
          </a:p>
          <a:p>
            <a:r>
              <a:rPr lang="ja-JP" altLang="en-US" sz="800">
                <a:ea typeface="MS PGothic" panose="020B0600070205080204" pitchFamily="34" charset="-128"/>
                <a:cs typeface="Consolas" panose="020B0609020204030204" pitchFamily="49" charset="0"/>
              </a:rPr>
              <a:t>Operational   hello time 2 , forward delay 15, max age 20, txholdcount 6</a:t>
            </a:r>
          </a:p>
          <a:p>
            <a:r>
              <a:rPr lang="ja-JP" altLang="en-US" sz="800">
                <a:ea typeface="MS PGothic" panose="020B0600070205080204" pitchFamily="34" charset="-128"/>
                <a:cs typeface="Consolas" panose="020B0609020204030204" pitchFamily="49" charset="0"/>
              </a:rPr>
              <a:t>Configured    hello time 2 , forward delay 15, max age 20, max hops    20</a:t>
            </a:r>
          </a:p>
          <a:p>
            <a:endParaRPr lang="ja-JP" altLang="en-US" sz="800">
              <a:ea typeface="MS PGothic" panose="020B0600070205080204" pitchFamily="34" charset="-128"/>
              <a:cs typeface="Consolas" panose="020B0609020204030204" pitchFamily="49" charset="0"/>
            </a:endParaRPr>
          </a:p>
          <a:p>
            <a:r>
              <a:rPr lang="ja-JP" altLang="en-US" sz="800">
                <a:ea typeface="MS PGothic" panose="020B0600070205080204" pitchFamily="34" charset="-128"/>
                <a:cs typeface="Consolas" panose="020B0609020204030204" pitchFamily="49" charset="0"/>
              </a:rPr>
              <a:t>Interface                        Role Sts Cost      Prio.Nbr Type</a:t>
            </a:r>
          </a:p>
          <a:p>
            <a:r>
              <a:rPr lang="ja-JP" altLang="en-US" sz="800">
                <a:ea typeface="MS PGothic" panose="020B0600070205080204" pitchFamily="34" charset="-128"/>
                <a:cs typeface="Consolas" panose="020B0609020204030204" pitchFamily="49" charset="0"/>
              </a:rPr>
              <a:t>----------------                 ---- --- --------- -------- ---------------</a:t>
            </a:r>
          </a:p>
          <a:p>
            <a:r>
              <a:rPr lang="ja-JP" altLang="en-US" sz="800">
                <a:solidFill>
                  <a:srgbClr val="FF0000"/>
                </a:solidFill>
                <a:ea typeface="MS PGothic" panose="020B0600070205080204" pitchFamily="34" charset="-128"/>
                <a:cs typeface="Consolas" panose="020B0609020204030204" pitchFamily="49" charset="0"/>
              </a:rPr>
              <a:t>Gi1/0/1                          Desg FWD 20000     128.1    </a:t>
            </a:r>
            <a:r>
              <a:rPr lang="ja-JP" altLang="en-US" sz="800" b="1">
                <a:solidFill>
                  <a:srgbClr val="FF0000"/>
                </a:solidFill>
                <a:ea typeface="MS PGothic" panose="020B0600070205080204" pitchFamily="34" charset="-128"/>
                <a:cs typeface="Consolas" panose="020B0609020204030204" pitchFamily="49" charset="0"/>
              </a:rPr>
              <a:t>P2p Bound(PVST)</a:t>
            </a:r>
          </a:p>
          <a:p>
            <a:r>
              <a:rPr lang="ja-JP" altLang="en-US" sz="800">
                <a:solidFill>
                  <a:srgbClr val="FF0000"/>
                </a:solidFill>
                <a:ea typeface="MS PGothic" panose="020B0600070205080204" pitchFamily="34" charset="-128"/>
                <a:cs typeface="Consolas" panose="020B0609020204030204" pitchFamily="49" charset="0"/>
              </a:rPr>
              <a:t>Gi1/0/2                          Desg FWD 20000     128.2    </a:t>
            </a:r>
            <a:r>
              <a:rPr lang="ja-JP" altLang="en-US" sz="800" b="1">
                <a:solidFill>
                  <a:srgbClr val="FF0000"/>
                </a:solidFill>
                <a:ea typeface="MS PGothic" panose="020B0600070205080204" pitchFamily="34" charset="-128"/>
                <a:cs typeface="Consolas" panose="020B0609020204030204" pitchFamily="49" charset="0"/>
              </a:rPr>
              <a:t>P2p Bound(PVST)</a:t>
            </a:r>
          </a:p>
        </p:txBody>
      </p:sp>
      <p:cxnSp>
        <p:nvCxnSpPr>
          <p:cNvPr id="61" name="直線コネクタ 60">
            <a:extLst>
              <a:ext uri="{FF2B5EF4-FFF2-40B4-BE49-F238E27FC236}">
                <a16:creationId xmlns:a16="http://schemas.microsoft.com/office/drawing/2014/main" id="{2F461449-5F9D-2645-B33A-C5D92E1422C6}"/>
              </a:ext>
            </a:extLst>
          </p:cNvPr>
          <p:cNvCxnSpPr>
            <a:cxnSpLocks/>
          </p:cNvCxnSpPr>
          <p:nvPr/>
        </p:nvCxnSpPr>
        <p:spPr>
          <a:xfrm flipV="1">
            <a:off x="973403" y="4277233"/>
            <a:ext cx="432391" cy="1"/>
          </a:xfrm>
          <a:prstGeom prst="line">
            <a:avLst/>
          </a:prstGeom>
          <a:ln w="38100"/>
        </p:spPr>
        <p:style>
          <a:lnRef idx="1">
            <a:schemeClr val="accent1"/>
          </a:lnRef>
          <a:fillRef idx="0">
            <a:schemeClr val="accent1"/>
          </a:fillRef>
          <a:effectRef idx="0">
            <a:schemeClr val="accent1"/>
          </a:effectRef>
          <a:fontRef idx="minor">
            <a:schemeClr val="tx1"/>
          </a:fontRef>
        </p:style>
      </p:cxnSp>
      <p:sp>
        <p:nvSpPr>
          <p:cNvPr id="62" name="テキスト ボックス 61">
            <a:extLst>
              <a:ext uri="{FF2B5EF4-FFF2-40B4-BE49-F238E27FC236}">
                <a16:creationId xmlns:a16="http://schemas.microsoft.com/office/drawing/2014/main" id="{C5D4B05C-C8B9-CC4F-95B4-18681CE34298}"/>
              </a:ext>
            </a:extLst>
          </p:cNvPr>
          <p:cNvSpPr txBox="1"/>
          <p:nvPr/>
        </p:nvSpPr>
        <p:spPr>
          <a:xfrm>
            <a:off x="1405794" y="4138735"/>
            <a:ext cx="2337499" cy="261610"/>
          </a:xfrm>
          <a:prstGeom prst="rect">
            <a:avLst/>
          </a:prstGeom>
          <a:noFill/>
        </p:spPr>
        <p:txBody>
          <a:bodyPr wrap="none" rtlCol="0">
            <a:noAutofit/>
          </a:bodyPr>
          <a:lstStyle/>
          <a:p>
            <a:r>
              <a:rPr kumimoji="1" lang="en-US" altLang="ja-JP" sz="1100" b="1" i="1">
                <a:latin typeface="+mn-lt"/>
                <a:ea typeface="MS PGothic" panose="020B0600070205080204" pitchFamily="34" charset="-128"/>
              </a:rPr>
              <a:t>Trunk (Allowed VLAN 1,10,20,30)</a:t>
            </a:r>
            <a:endParaRPr kumimoji="1" lang="ja-JP" altLang="en-US" sz="1100" b="1" i="1">
              <a:latin typeface="+mn-lt"/>
              <a:ea typeface="MS PGothic" panose="020B0600070205080204" pitchFamily="34" charset="-128"/>
            </a:endParaRPr>
          </a:p>
        </p:txBody>
      </p:sp>
      <p:sp>
        <p:nvSpPr>
          <p:cNvPr id="16" name="正方形/長方形 15">
            <a:extLst>
              <a:ext uri="{FF2B5EF4-FFF2-40B4-BE49-F238E27FC236}">
                <a16:creationId xmlns:a16="http://schemas.microsoft.com/office/drawing/2014/main" id="{A42A0B4D-4138-D343-8914-5C8F2946BA17}"/>
              </a:ext>
            </a:extLst>
          </p:cNvPr>
          <p:cNvSpPr/>
          <p:nvPr/>
        </p:nvSpPr>
        <p:spPr>
          <a:xfrm>
            <a:off x="228600" y="973368"/>
            <a:ext cx="4337050" cy="523220"/>
          </a:xfrm>
          <a:prstGeom prst="rect">
            <a:avLst/>
          </a:prstGeom>
        </p:spPr>
        <p:txBody>
          <a:bodyPr wrap="square">
            <a:noAutofit/>
          </a:bodyPr>
          <a:lstStyle/>
          <a:p>
            <a:r>
              <a:rPr kumimoji="1" lang="en-US" altLang="ja-JP" sz="1200">
                <a:solidFill>
                  <a:schemeClr val="accent6"/>
                </a:solidFill>
                <a:latin typeface="+mn-lt"/>
                <a:ea typeface="MS PGothic" panose="020B0600070205080204" pitchFamily="34" charset="-128"/>
              </a:rPr>
              <a:t>”</a:t>
            </a:r>
            <a:r>
              <a:rPr kumimoji="1" lang="en-US" altLang="ja-JP" sz="1200">
                <a:solidFill>
                  <a:srgbClr val="FF0000"/>
                </a:solidFill>
                <a:latin typeface="+mn-lt"/>
                <a:ea typeface="MS PGothic" panose="020B0600070205080204" pitchFamily="34" charset="-128"/>
              </a:rPr>
              <a:t>MST 0” </a:t>
            </a:r>
            <a:r>
              <a:rPr kumimoji="1" lang="ja-JP" altLang="en-US" sz="1200">
                <a:latin typeface="+mn-lt"/>
                <a:ea typeface="MS PGothic" panose="020B0600070205080204" pitchFamily="34" charset="-128"/>
              </a:rPr>
              <a:t>と</a:t>
            </a:r>
            <a:r>
              <a:rPr kumimoji="1" lang="en-US" altLang="ja-JP" sz="1200">
                <a:latin typeface="+mn-lt"/>
                <a:ea typeface="MS PGothic" panose="020B0600070205080204" pitchFamily="34" charset="-128"/>
              </a:rPr>
              <a:t> </a:t>
            </a:r>
            <a:r>
              <a:rPr kumimoji="1" lang="en-US" altLang="ja-JP" sz="1200">
                <a:solidFill>
                  <a:srgbClr val="FF0000"/>
                </a:solidFill>
                <a:latin typeface="+mn-lt"/>
                <a:ea typeface="MS PGothic" panose="020B0600070205080204" pitchFamily="34" charset="-128"/>
              </a:rPr>
              <a:t>”VLAN 1” </a:t>
            </a:r>
            <a:r>
              <a:rPr kumimoji="1" lang="ja-JP" altLang="en-US" sz="1200">
                <a:latin typeface="+mn-lt"/>
                <a:ea typeface="MS PGothic" panose="020B0600070205080204" pitchFamily="34" charset="-128"/>
              </a:rPr>
              <a:t>のブリッジ情報が比較され、</a:t>
            </a:r>
            <a:r>
              <a:rPr kumimoji="1" lang="en-US" altLang="ja-JP" sz="1200">
                <a:latin typeface="+mn-lt"/>
                <a:ea typeface="MS PGothic" panose="020B0600070205080204" pitchFamily="34" charset="-128"/>
              </a:rPr>
              <a:t>C9500 </a:t>
            </a:r>
            <a:r>
              <a:rPr kumimoji="1" lang="ja-JP" altLang="en-US" sz="1200">
                <a:latin typeface="+mn-lt"/>
                <a:ea typeface="MS PGothic" panose="020B0600070205080204" pitchFamily="34" charset="-128"/>
              </a:rPr>
              <a:t>が全体の</a:t>
            </a:r>
            <a:r>
              <a:rPr kumimoji="1" lang="en-US" altLang="ja-JP" sz="1200">
                <a:latin typeface="+mn-lt"/>
                <a:ea typeface="MS PGothic" panose="020B0600070205080204" pitchFamily="34" charset="-128"/>
              </a:rPr>
              <a:t> Root </a:t>
            </a:r>
            <a:r>
              <a:rPr kumimoji="1" lang="ja-JP" altLang="en-US" sz="1200">
                <a:latin typeface="+mn-lt"/>
                <a:ea typeface="MS PGothic" panose="020B0600070205080204" pitchFamily="34" charset="-128"/>
              </a:rPr>
              <a:t>に選定されます。</a:t>
            </a:r>
            <a:endParaRPr kumimoji="1" lang="en-US" altLang="ja-JP" sz="1200">
              <a:latin typeface="+mn-lt"/>
              <a:ea typeface="MS PGothic" panose="020B0600070205080204" pitchFamily="34" charset="-128"/>
            </a:endParaRPr>
          </a:p>
        </p:txBody>
      </p:sp>
      <p:sp>
        <p:nvSpPr>
          <p:cNvPr id="17" name="正方形/長方形 16">
            <a:extLst>
              <a:ext uri="{FF2B5EF4-FFF2-40B4-BE49-F238E27FC236}">
                <a16:creationId xmlns:a16="http://schemas.microsoft.com/office/drawing/2014/main" id="{82B4C55E-8C63-9148-B46D-52F025750E21}"/>
              </a:ext>
            </a:extLst>
          </p:cNvPr>
          <p:cNvSpPr/>
          <p:nvPr/>
        </p:nvSpPr>
        <p:spPr>
          <a:xfrm>
            <a:off x="4568393" y="2406364"/>
            <a:ext cx="4347007" cy="2431435"/>
          </a:xfrm>
          <a:prstGeom prst="rect">
            <a:avLst/>
          </a:prstGeom>
          <a:solidFill>
            <a:schemeClr val="bg2">
              <a:lumMod val="95000"/>
            </a:schemeClr>
          </a:solidFill>
          <a:ln>
            <a:noFill/>
          </a:ln>
        </p:spPr>
        <p:style>
          <a:lnRef idx="0">
            <a:scrgbClr r="0" g="0" b="0"/>
          </a:lnRef>
          <a:fillRef idx="0">
            <a:scrgbClr r="0" g="0" b="0"/>
          </a:fillRef>
          <a:effectRef idx="0">
            <a:scrgbClr r="0" g="0" b="0"/>
          </a:effectRef>
          <a:fontRef idx="minor">
            <a:schemeClr val="accent4"/>
          </a:fontRef>
        </p:style>
        <p:txBody>
          <a:bodyPr wrap="square">
            <a:noAutofit/>
          </a:bodyPr>
          <a:lstStyle/>
          <a:p>
            <a:r>
              <a:rPr lang="en-US" altLang="ja-JP" sz="800">
                <a:ea typeface="MS PGothic" panose="020B0600070205080204" pitchFamily="34" charset="-128"/>
                <a:cs typeface="Consolas" panose="020B0609020204030204" pitchFamily="49" charset="0"/>
              </a:rPr>
              <a:t>Distribution</a:t>
            </a:r>
            <a:r>
              <a:rPr lang="ja-JP" altLang="en-US" sz="800">
                <a:ea typeface="MS PGothic" panose="020B0600070205080204" pitchFamily="34" charset="-128"/>
                <a:cs typeface="Consolas" panose="020B0609020204030204" pitchFamily="49" charset="0"/>
              </a:rPr>
              <a:t>-2#show spanning-tree vlan 10</a:t>
            </a:r>
          </a:p>
          <a:p>
            <a:endParaRPr lang="ja-JP" altLang="en-US" sz="800">
              <a:ea typeface="MS PGothic" panose="020B0600070205080204" pitchFamily="34" charset="-128"/>
              <a:cs typeface="Consolas" panose="020B0609020204030204" pitchFamily="49" charset="0"/>
            </a:endParaRPr>
          </a:p>
          <a:p>
            <a:r>
              <a:rPr lang="ja-JP" altLang="en-US" sz="800">
                <a:ea typeface="MS PGothic" panose="020B0600070205080204" pitchFamily="34" charset="-128"/>
                <a:cs typeface="Consolas" panose="020B0609020204030204" pitchFamily="49" charset="0"/>
              </a:rPr>
              <a:t>VLAN0010</a:t>
            </a:r>
          </a:p>
          <a:p>
            <a:r>
              <a:rPr lang="ja-JP" altLang="en-US" sz="800">
                <a:ea typeface="MS PGothic" panose="020B0600070205080204" pitchFamily="34" charset="-128"/>
                <a:cs typeface="Consolas" panose="020B0609020204030204" pitchFamily="49" charset="0"/>
              </a:rPr>
              <a:t>  Spanning tree enabled protocol rstp</a:t>
            </a:r>
          </a:p>
          <a:p>
            <a:r>
              <a:rPr lang="ja-JP" altLang="en-US" sz="800">
                <a:ea typeface="MS PGothic" panose="020B0600070205080204" pitchFamily="34" charset="-128"/>
                <a:cs typeface="Consolas" panose="020B0609020204030204" pitchFamily="49" charset="0"/>
              </a:rPr>
              <a:t>  Root ID    Priority    </a:t>
            </a:r>
            <a:r>
              <a:rPr lang="en-US" altLang="ja-JP" sz="800">
                <a:ea typeface="MS PGothic" panose="020B0600070205080204" pitchFamily="34" charset="-128"/>
                <a:cs typeface="Consolas" panose="020B0609020204030204" pitchFamily="49" charset="0"/>
              </a:rPr>
              <a:t>4096</a:t>
            </a:r>
            <a:endParaRPr lang="ja-JP" altLang="en-US" sz="800">
              <a:ea typeface="MS PGothic" panose="020B0600070205080204" pitchFamily="34" charset="-128"/>
              <a:cs typeface="Consolas" panose="020B0609020204030204" pitchFamily="49" charset="0"/>
            </a:endParaRPr>
          </a:p>
          <a:p>
            <a:r>
              <a:rPr lang="ja-JP" altLang="en-US" sz="800">
                <a:ea typeface="MS PGothic" panose="020B0600070205080204" pitchFamily="34" charset="-128"/>
                <a:cs typeface="Consolas" panose="020B0609020204030204" pitchFamily="49" charset="0"/>
              </a:rPr>
              <a:t>             Address     08ec.f5f7.3380</a:t>
            </a:r>
          </a:p>
          <a:p>
            <a:r>
              <a:rPr lang="ja-JP" altLang="en-US" sz="800">
                <a:ea typeface="MS PGothic" panose="020B0600070205080204" pitchFamily="34" charset="-128"/>
                <a:cs typeface="Consolas" panose="020B0609020204030204" pitchFamily="49" charset="0"/>
              </a:rPr>
              <a:t>             Cost        4</a:t>
            </a:r>
          </a:p>
          <a:p>
            <a:r>
              <a:rPr lang="ja-JP" altLang="en-US" sz="800">
                <a:ea typeface="MS PGothic" panose="020B0600070205080204" pitchFamily="34" charset="-128"/>
                <a:cs typeface="Consolas" panose="020B0609020204030204" pitchFamily="49" charset="0"/>
              </a:rPr>
              <a:t>             Port        1 (GigabitEthernet1/0/1)</a:t>
            </a:r>
          </a:p>
          <a:p>
            <a:r>
              <a:rPr lang="ja-JP" altLang="en-US" sz="800">
                <a:ea typeface="MS PGothic" panose="020B0600070205080204" pitchFamily="34" charset="-128"/>
                <a:cs typeface="Consolas" panose="020B0609020204030204" pitchFamily="49" charset="0"/>
              </a:rPr>
              <a:t>             Hello Time   2 sec  Max Age 20 sec  Forward Delay 15 sec</a:t>
            </a:r>
          </a:p>
          <a:p>
            <a:endParaRPr lang="ja-JP" altLang="en-US" sz="800">
              <a:ea typeface="MS PGothic" panose="020B0600070205080204" pitchFamily="34" charset="-128"/>
              <a:cs typeface="Consolas" panose="020B0609020204030204" pitchFamily="49" charset="0"/>
            </a:endParaRPr>
          </a:p>
          <a:p>
            <a:r>
              <a:rPr lang="ja-JP" altLang="en-US" sz="800">
                <a:ea typeface="MS PGothic" panose="020B0600070205080204" pitchFamily="34" charset="-128"/>
                <a:cs typeface="Consolas" panose="020B0609020204030204" pitchFamily="49" charset="0"/>
              </a:rPr>
              <a:t>  Bridge ID  Priority    12298  (priority 12288 sys-id-ext 10)</a:t>
            </a:r>
          </a:p>
          <a:p>
            <a:r>
              <a:rPr lang="ja-JP" altLang="en-US" sz="800">
                <a:ea typeface="MS PGothic" panose="020B0600070205080204" pitchFamily="34" charset="-128"/>
                <a:cs typeface="Consolas" panose="020B0609020204030204" pitchFamily="49" charset="0"/>
              </a:rPr>
              <a:t>             Address     7488.bb41.f200</a:t>
            </a:r>
          </a:p>
          <a:p>
            <a:r>
              <a:rPr lang="ja-JP" altLang="en-US" sz="800">
                <a:ea typeface="MS PGothic" panose="020B0600070205080204" pitchFamily="34" charset="-128"/>
                <a:cs typeface="Consolas" panose="020B0609020204030204" pitchFamily="49" charset="0"/>
              </a:rPr>
              <a:t>             Hello Time   2 sec  Max Age 20 sec  Forward Delay 15 sec</a:t>
            </a:r>
          </a:p>
          <a:p>
            <a:r>
              <a:rPr lang="ja-JP" altLang="en-US" sz="800">
                <a:ea typeface="MS PGothic" panose="020B0600070205080204" pitchFamily="34" charset="-128"/>
                <a:cs typeface="Consolas" panose="020B0609020204030204" pitchFamily="49" charset="0"/>
              </a:rPr>
              <a:t>             Aging Time  300 sec</a:t>
            </a:r>
          </a:p>
          <a:p>
            <a:endParaRPr lang="ja-JP" altLang="en-US" sz="800">
              <a:ea typeface="MS PGothic" panose="020B0600070205080204" pitchFamily="34" charset="-128"/>
              <a:cs typeface="Consolas" panose="020B0609020204030204" pitchFamily="49" charset="0"/>
            </a:endParaRPr>
          </a:p>
          <a:p>
            <a:r>
              <a:rPr lang="ja-JP" altLang="en-US" sz="800">
                <a:ea typeface="MS PGothic" panose="020B0600070205080204" pitchFamily="34" charset="-128"/>
                <a:cs typeface="Consolas" panose="020B0609020204030204" pitchFamily="49" charset="0"/>
              </a:rPr>
              <a:t>Interface           Role Sts Cost      Prio.Nbr Type</a:t>
            </a:r>
          </a:p>
          <a:p>
            <a:r>
              <a:rPr lang="ja-JP" altLang="en-US" sz="800">
                <a:ea typeface="MS PGothic" panose="020B0600070205080204" pitchFamily="34" charset="-128"/>
                <a:cs typeface="Consolas" panose="020B0609020204030204" pitchFamily="49" charset="0"/>
              </a:rPr>
              <a:t>------------------- ---- --- --------- -------- -------------------------</a:t>
            </a:r>
          </a:p>
          <a:p>
            <a:r>
              <a:rPr lang="ja-JP" altLang="en-US" sz="800">
                <a:solidFill>
                  <a:srgbClr val="FF0000"/>
                </a:solidFill>
                <a:ea typeface="MS PGothic" panose="020B0600070205080204" pitchFamily="34" charset="-128"/>
                <a:cs typeface="Consolas" panose="020B0609020204030204" pitchFamily="49" charset="0"/>
              </a:rPr>
              <a:t>Gi1/0/1             Root FWD 4         128.1    </a:t>
            </a:r>
            <a:r>
              <a:rPr lang="ja-JP" altLang="en-US" sz="800" b="1">
                <a:solidFill>
                  <a:srgbClr val="FF0000"/>
                </a:solidFill>
                <a:ea typeface="MS PGothic" panose="020B0600070205080204" pitchFamily="34" charset="-128"/>
                <a:cs typeface="Consolas" panose="020B0609020204030204" pitchFamily="49" charset="0"/>
              </a:rPr>
              <a:t>P2p Peer(STP)</a:t>
            </a:r>
          </a:p>
          <a:p>
            <a:r>
              <a:rPr lang="ja-JP" altLang="en-US" sz="800">
                <a:solidFill>
                  <a:srgbClr val="FF0000"/>
                </a:solidFill>
                <a:ea typeface="MS PGothic" panose="020B0600070205080204" pitchFamily="34" charset="-128"/>
                <a:cs typeface="Consolas" panose="020B0609020204030204" pitchFamily="49" charset="0"/>
              </a:rPr>
              <a:t>Gi1/0/2             Altn BLK 4         128.2    P2p</a:t>
            </a:r>
          </a:p>
        </p:txBody>
      </p:sp>
      <p:sp>
        <p:nvSpPr>
          <p:cNvPr id="37" name="Text Placeholder 7">
            <a:extLst>
              <a:ext uri="{FF2B5EF4-FFF2-40B4-BE49-F238E27FC236}">
                <a16:creationId xmlns:a16="http://schemas.microsoft.com/office/drawing/2014/main" id="{62BF1D33-2ED1-234A-8603-2EEB9A369854}"/>
              </a:ext>
            </a:extLst>
          </p:cNvPr>
          <p:cNvSpPr txBox="1">
            <a:spLocks/>
          </p:cNvSpPr>
          <p:nvPr/>
        </p:nvSpPr>
        <p:spPr>
          <a:xfrm>
            <a:off x="533400" y="60960"/>
            <a:ext cx="7084679" cy="326233"/>
          </a:xfrm>
          <a:prstGeom prst="rect">
            <a:avLst/>
          </a:prstGeom>
        </p:spPr>
        <p:txBody>
          <a:bodyPr wrap="square" lIns="91420" tIns="45710" rIns="91420" bIns="45710" anchor="b" anchorCtr="0">
            <a:noAutofit/>
          </a:bodyPr>
          <a:lstStyle>
            <a:lvl1pPr marL="169863" indent="-169863" algn="l" defTabSz="603575" rtl="0" eaLnBrk="1" fontAlgn="base" hangingPunct="1">
              <a:lnSpc>
                <a:spcPct val="100000"/>
              </a:lnSpc>
              <a:spcBef>
                <a:spcPct val="50000"/>
              </a:spcBef>
              <a:spcAft>
                <a:spcPct val="0"/>
              </a:spcAft>
              <a:buClr>
                <a:schemeClr val="tx2"/>
              </a:buClr>
              <a:buSzPct val="90000"/>
              <a:buFont typeface="Arial" charset="0"/>
              <a:buNone/>
              <a:defRPr lang="en-US" sz="1400" b="0" i="0" kern="1200">
                <a:solidFill>
                  <a:schemeClr val="tx1"/>
                </a:solidFill>
                <a:latin typeface="+mn-lt"/>
                <a:ea typeface="ＭＳ Ｐゴシック" charset="0"/>
                <a:cs typeface="CiscoSans ExtraLight"/>
              </a:defRPr>
            </a:lvl1pPr>
            <a:lvl2pPr marL="358775" indent="-215900" algn="l" defTabSz="684213" rtl="0" eaLnBrk="1" fontAlgn="base" hangingPunct="1">
              <a:lnSpc>
                <a:spcPct val="95000"/>
              </a:lnSpc>
              <a:spcBef>
                <a:spcPts val="600"/>
              </a:spcBef>
              <a:spcAft>
                <a:spcPct val="0"/>
              </a:spcAft>
              <a:buClr>
                <a:schemeClr val="tx2"/>
              </a:buClr>
              <a:buFont typeface="Arial" pitchFamily="34" charset="0"/>
              <a:buNone/>
              <a:defRPr lang="en-US" sz="1100" kern="1200">
                <a:solidFill>
                  <a:schemeClr val="tx1"/>
                </a:solidFill>
                <a:latin typeface="+mn-lt"/>
                <a:ea typeface="ＭＳ Ｐゴシック" charset="0"/>
                <a:cs typeface="CiscoSans"/>
              </a:defRPr>
            </a:lvl2pPr>
            <a:lvl3pPr marL="431800" indent="-169863" algn="l" defTabSz="684213" rtl="0" eaLnBrk="1" fontAlgn="base" hangingPunct="1">
              <a:lnSpc>
                <a:spcPct val="95000"/>
              </a:lnSpc>
              <a:spcBef>
                <a:spcPts val="625"/>
              </a:spcBef>
              <a:spcAft>
                <a:spcPct val="0"/>
              </a:spcAft>
              <a:buFont typeface="Arial" pitchFamily="34" charset="0"/>
              <a:buNone/>
              <a:defRPr lang="en-US" sz="1100" kern="1200">
                <a:solidFill>
                  <a:schemeClr val="tx1"/>
                </a:solidFill>
                <a:latin typeface="+mn-lt"/>
                <a:ea typeface="ＭＳ Ｐゴシック" charset="0"/>
                <a:cs typeface="CiscoSans"/>
              </a:defRPr>
            </a:lvl3pPr>
            <a:lvl4pPr marL="503238" indent="-169863" algn="l" defTabSz="684213" rtl="0" eaLnBrk="1" fontAlgn="base" hangingPunct="1">
              <a:lnSpc>
                <a:spcPct val="95000"/>
              </a:lnSpc>
              <a:spcBef>
                <a:spcPts val="625"/>
              </a:spcBef>
              <a:spcAft>
                <a:spcPct val="0"/>
              </a:spcAft>
              <a:buFont typeface="Arial" pitchFamily="34" charset="0"/>
              <a:buNone/>
              <a:defRPr lang="en-US" sz="1100" kern="1200">
                <a:solidFill>
                  <a:schemeClr val="tx1"/>
                </a:solidFill>
                <a:latin typeface="+mn-lt"/>
                <a:ea typeface="ＭＳ Ｐゴシック" charset="0"/>
                <a:cs typeface="CiscoSans"/>
              </a:defRPr>
            </a:lvl4pPr>
            <a:lvl5pPr marL="574675" indent="-169863" algn="l" defTabSz="684213" rtl="0" eaLnBrk="1" fontAlgn="base" hangingPunct="1">
              <a:lnSpc>
                <a:spcPct val="95000"/>
              </a:lnSpc>
              <a:spcBef>
                <a:spcPts val="625"/>
              </a:spcBef>
              <a:spcAft>
                <a:spcPct val="0"/>
              </a:spcAft>
              <a:buFont typeface="Arial" pitchFamily="34" charset="0"/>
              <a:buNone/>
              <a:defRPr lang="en-US" sz="1100" kern="1200">
                <a:solidFill>
                  <a:schemeClr val="tx1"/>
                </a:solidFill>
                <a:latin typeface="+mn-lt"/>
                <a:ea typeface="ＭＳ Ｐゴシック" charset="0"/>
                <a:cs typeface="CiscoSans"/>
              </a:defRPr>
            </a:lvl5pPr>
            <a:lvl6pPr marL="863856" indent="-171445" algn="l" defTabSz="685777" rtl="0" eaLnBrk="1" latinLnBrk="0" hangingPunct="1">
              <a:spcBef>
                <a:spcPts val="600"/>
              </a:spcBef>
              <a:buFont typeface="Arial" pitchFamily="34" charset="0"/>
              <a:buChar char="•"/>
              <a:defRPr sz="900" kern="1200" baseline="0">
                <a:solidFill>
                  <a:schemeClr val="tx1"/>
                </a:solidFill>
                <a:latin typeface="+mn-lt"/>
                <a:ea typeface="+mn-ea"/>
                <a:cs typeface="+mn-cs"/>
              </a:defRPr>
            </a:lvl6pPr>
            <a:lvl7pPr marL="935844" indent="-171422" algn="l" defTabSz="685777" rtl="0" eaLnBrk="1" latinLnBrk="0" hangingPunct="1">
              <a:spcBef>
                <a:spcPts val="600"/>
              </a:spcBef>
              <a:buFont typeface="Arial" pitchFamily="34" charset="0"/>
              <a:buChar char="•"/>
              <a:defRPr sz="800" kern="1200" baseline="0">
                <a:solidFill>
                  <a:schemeClr val="tx1"/>
                </a:solidFill>
                <a:latin typeface="+mn-lt"/>
                <a:ea typeface="+mn-ea"/>
                <a:cs typeface="+mn-cs"/>
              </a:defRPr>
            </a:lvl7pPr>
            <a:lvl8pPr marL="2400220" indent="0" algn="l" defTabSz="685777" rtl="0" eaLnBrk="1" latinLnBrk="0" hangingPunct="1">
              <a:spcBef>
                <a:spcPct val="20000"/>
              </a:spcBef>
              <a:buFont typeface="Arial" pitchFamily="34" charset="0"/>
              <a:buNone/>
              <a:defRPr sz="1500" kern="1200">
                <a:solidFill>
                  <a:schemeClr val="tx1"/>
                </a:solidFill>
                <a:latin typeface="+mn-lt"/>
                <a:ea typeface="+mn-ea"/>
                <a:cs typeface="+mn-cs"/>
              </a:defRPr>
            </a:lvl8pPr>
            <a:lvl9pPr marL="2914553" indent="-171445" algn="l" defTabSz="685777" rtl="0" eaLnBrk="1" latinLnBrk="0" hangingPunct="1">
              <a:spcBef>
                <a:spcPct val="20000"/>
              </a:spcBef>
              <a:buFont typeface="Arial" pitchFamily="34" charset="0"/>
              <a:buChar char="•"/>
              <a:defRPr sz="1500" kern="1200">
                <a:solidFill>
                  <a:schemeClr val="tx1"/>
                </a:solidFill>
                <a:latin typeface="+mn-lt"/>
                <a:ea typeface="+mn-ea"/>
                <a:cs typeface="+mn-cs"/>
              </a:defRPr>
            </a:lvl9pPr>
          </a:lstStyle>
          <a:p>
            <a:r>
              <a:rPr kumimoji="1" lang="en-US" altLang="ja-JP">
                <a:ea typeface="MS PGothic" panose="020B0600070205080204" pitchFamily="34" charset="-128"/>
              </a:rPr>
              <a:t>3.3  Basic L2/L3</a:t>
            </a:r>
            <a:endParaRPr lang="en-US">
              <a:ea typeface="MS PGothic" panose="020B0600070205080204" pitchFamily="34" charset="-128"/>
            </a:endParaRPr>
          </a:p>
        </p:txBody>
      </p:sp>
      <p:sp>
        <p:nvSpPr>
          <p:cNvPr id="32" name="Slide Number Placeholder 4">
            <a:extLst>
              <a:ext uri="{FF2B5EF4-FFF2-40B4-BE49-F238E27FC236}">
                <a16:creationId xmlns:a16="http://schemas.microsoft.com/office/drawing/2014/main" id="{2BF5445B-8B69-6A4E-A838-79B6D5EC2806}"/>
              </a:ext>
            </a:extLst>
          </p:cNvPr>
          <p:cNvSpPr>
            <a:spLocks noGrp="1"/>
          </p:cNvSpPr>
          <p:nvPr>
            <p:ph type="sldNum" sz="quarter" idx="4294967295"/>
          </p:nvPr>
        </p:nvSpPr>
        <p:spPr>
          <a:xfrm>
            <a:off x="8648700" y="4884738"/>
            <a:ext cx="495300" cy="274637"/>
          </a:xfrm>
          <a:prstGeom prst="rect">
            <a:avLst/>
          </a:prstGeom>
        </p:spPr>
        <p:txBody>
          <a:bodyPr>
            <a:noAutofit/>
          </a:bodyPr>
          <a:lstStyle/>
          <a:p>
            <a:fld id="{3945D0FD-48F1-4D72-80C5-FFB60B92A834}" type="slidenum">
              <a:rPr lang="en-US" sz="900" smtClean="0">
                <a:latin typeface="+mn-lt"/>
                <a:ea typeface="MS PGothic" panose="020B0600070205080204" pitchFamily="34" charset="-128"/>
              </a:rPr>
              <a:pPr/>
              <a:t>214</a:t>
            </a:fld>
            <a:endParaRPr lang="en-US" sz="900">
              <a:latin typeface="+mn-lt"/>
              <a:ea typeface="MS PGothic" panose="020B0600070205080204" pitchFamily="34" charset="-128"/>
            </a:endParaRPr>
          </a:p>
        </p:txBody>
      </p:sp>
    </p:spTree>
    <p:extLst>
      <p:ext uri="{BB962C8B-B14F-4D97-AF65-F5344CB8AC3E}">
        <p14:creationId xmlns:p14="http://schemas.microsoft.com/office/powerpoint/2010/main" val="1107492943"/>
      </p:ext>
    </p:extLst>
  </p:cSld>
  <p:clrMapOvr>
    <a:masterClrMapping/>
  </p:clrMapOvr>
</p:sld>
</file>

<file path=ppt/slides/slide2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タイトル 2">
            <a:extLst>
              <a:ext uri="{FF2B5EF4-FFF2-40B4-BE49-F238E27FC236}">
                <a16:creationId xmlns:a16="http://schemas.microsoft.com/office/drawing/2014/main" id="{BCE8FA91-CE8E-714E-9CE1-EADAD96244A7}"/>
              </a:ext>
            </a:extLst>
          </p:cNvPr>
          <p:cNvSpPr>
            <a:spLocks noGrp="1"/>
          </p:cNvSpPr>
          <p:nvPr>
            <p:ph type="title"/>
          </p:nvPr>
        </p:nvSpPr>
        <p:spPr/>
        <p:txBody>
          <a:bodyPr>
            <a:noAutofit/>
          </a:bodyPr>
          <a:lstStyle/>
          <a:p>
            <a:r>
              <a:rPr lang="en-US" altLang="ja-JP">
                <a:latin typeface="+mn-lt"/>
                <a:ea typeface="MS PGothic" panose="020B0600070205080204" pitchFamily="34" charset="-128"/>
              </a:rPr>
              <a:t>MST </a:t>
            </a:r>
            <a:r>
              <a:rPr lang="ja-JP" altLang="en-US">
                <a:latin typeface="+mn-lt"/>
                <a:ea typeface="MS PGothic" panose="020B0600070205080204" pitchFamily="34" charset="-128"/>
              </a:rPr>
              <a:t>と</a:t>
            </a:r>
            <a:r>
              <a:rPr lang="en-US" altLang="ja-JP">
                <a:latin typeface="+mn-lt"/>
                <a:ea typeface="MS PGothic" panose="020B0600070205080204" pitchFamily="34" charset="-128"/>
              </a:rPr>
              <a:t> PVST </a:t>
            </a:r>
            <a:r>
              <a:rPr lang="ja-JP" altLang="en-US">
                <a:latin typeface="+mn-lt"/>
                <a:ea typeface="MS PGothic" panose="020B0600070205080204" pitchFamily="34" charset="-128"/>
              </a:rPr>
              <a:t>の相互運用</a:t>
            </a:r>
            <a:br>
              <a:rPr lang="en-US" altLang="ja-JP">
                <a:latin typeface="+mn-lt"/>
                <a:ea typeface="MS PGothic" panose="020B0600070205080204" pitchFamily="34" charset="-128"/>
              </a:rPr>
            </a:br>
            <a:r>
              <a:rPr lang="ja-JP" altLang="en-US" sz="1600">
                <a:latin typeface="+mn-lt"/>
                <a:ea typeface="MS PGothic" panose="020B0600070205080204" pitchFamily="34" charset="-128"/>
              </a:rPr>
              <a:t>整合性チェックに失敗する例</a:t>
            </a:r>
            <a:r>
              <a:rPr lang="en-US" altLang="ja-JP" sz="1600">
                <a:latin typeface="+mn-lt"/>
                <a:ea typeface="MS PGothic" panose="020B0600070205080204" pitchFamily="34" charset="-128"/>
              </a:rPr>
              <a:t> </a:t>
            </a:r>
            <a:endParaRPr kumimoji="1" lang="ja-JP" altLang="en-US">
              <a:latin typeface="+mn-lt"/>
              <a:ea typeface="MS PGothic" panose="020B0600070205080204" pitchFamily="34" charset="-128"/>
            </a:endParaRPr>
          </a:p>
        </p:txBody>
      </p:sp>
      <p:grpSp>
        <p:nvGrpSpPr>
          <p:cNvPr id="15" name="グループ化 14">
            <a:extLst>
              <a:ext uri="{FF2B5EF4-FFF2-40B4-BE49-F238E27FC236}">
                <a16:creationId xmlns:a16="http://schemas.microsoft.com/office/drawing/2014/main" id="{C67B347F-3BBE-4940-AF73-1C9AFB8C4C5B}"/>
              </a:ext>
            </a:extLst>
          </p:cNvPr>
          <p:cNvGrpSpPr/>
          <p:nvPr/>
        </p:nvGrpSpPr>
        <p:grpSpPr>
          <a:xfrm>
            <a:off x="1015466" y="1540016"/>
            <a:ext cx="3046529" cy="2414478"/>
            <a:chOff x="841750" y="2171216"/>
            <a:chExt cx="3046529" cy="2414478"/>
          </a:xfrm>
        </p:grpSpPr>
        <p:sp>
          <p:nvSpPr>
            <p:cNvPr id="4" name="円/楕円 3">
              <a:extLst>
                <a:ext uri="{FF2B5EF4-FFF2-40B4-BE49-F238E27FC236}">
                  <a16:creationId xmlns:a16="http://schemas.microsoft.com/office/drawing/2014/main" id="{D257D5CC-D8C9-0241-B958-608A71C14513}"/>
                </a:ext>
              </a:extLst>
            </p:cNvPr>
            <p:cNvSpPr/>
            <p:nvPr/>
          </p:nvSpPr>
          <p:spPr>
            <a:xfrm>
              <a:off x="841750" y="2878932"/>
              <a:ext cx="3046529" cy="1706762"/>
            </a:xfrm>
            <a:prstGeom prst="ellipse">
              <a:avLst/>
            </a:prstGeom>
            <a:solidFill>
              <a:schemeClr val="accent6">
                <a:lumMod val="20000"/>
                <a:lumOff val="8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kumimoji="1" lang="ja-JP" altLang="en-US">
                <a:ea typeface="MS PGothic" panose="020B0600070205080204" pitchFamily="34" charset="-128"/>
              </a:endParaRPr>
            </a:p>
          </p:txBody>
        </p:sp>
        <p:sp>
          <p:nvSpPr>
            <p:cNvPr id="5" name="テキスト ボックス 4">
              <a:extLst>
                <a:ext uri="{FF2B5EF4-FFF2-40B4-BE49-F238E27FC236}">
                  <a16:creationId xmlns:a16="http://schemas.microsoft.com/office/drawing/2014/main" id="{802ECD5B-B6FE-E541-9ED5-8E2ED86E1FB0}"/>
                </a:ext>
              </a:extLst>
            </p:cNvPr>
            <p:cNvSpPr txBox="1"/>
            <p:nvPr/>
          </p:nvSpPr>
          <p:spPr>
            <a:xfrm>
              <a:off x="2956533" y="3267593"/>
              <a:ext cx="692818" cy="338554"/>
            </a:xfrm>
            <a:prstGeom prst="rect">
              <a:avLst/>
            </a:prstGeom>
            <a:noFill/>
          </p:spPr>
          <p:txBody>
            <a:bodyPr wrap="none" rtlCol="0">
              <a:noAutofit/>
            </a:bodyPr>
            <a:lstStyle/>
            <a:p>
              <a:r>
                <a:rPr kumimoji="1" lang="en-US" altLang="ja-JP" sz="1600">
                  <a:latin typeface="+mn-lt"/>
                  <a:ea typeface="MS PGothic" panose="020B0600070205080204" pitchFamily="34" charset="-128"/>
                </a:rPr>
                <a:t>PVST</a:t>
              </a:r>
              <a:endParaRPr kumimoji="1" lang="ja-JP" altLang="en-US" sz="1600">
                <a:latin typeface="+mn-lt"/>
                <a:ea typeface="MS PGothic" panose="020B0600070205080204" pitchFamily="34" charset="-128"/>
              </a:endParaRPr>
            </a:p>
          </p:txBody>
        </p:sp>
        <p:sp>
          <p:nvSpPr>
            <p:cNvPr id="6" name="円/楕円 5">
              <a:extLst>
                <a:ext uri="{FF2B5EF4-FFF2-40B4-BE49-F238E27FC236}">
                  <a16:creationId xmlns:a16="http://schemas.microsoft.com/office/drawing/2014/main" id="{6771D237-312C-9841-91A9-81454F5491B6}"/>
                </a:ext>
              </a:extLst>
            </p:cNvPr>
            <p:cNvSpPr/>
            <p:nvPr/>
          </p:nvSpPr>
          <p:spPr>
            <a:xfrm>
              <a:off x="844420" y="2171216"/>
              <a:ext cx="3043859" cy="683280"/>
            </a:xfrm>
            <a:prstGeom prst="ellipse">
              <a:avLst/>
            </a:prstGeom>
            <a:solidFill>
              <a:schemeClr val="accent2">
                <a:lumMod val="20000"/>
                <a:lumOff val="8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kumimoji="1" lang="ja-JP" altLang="en-US">
                <a:ea typeface="MS PGothic" panose="020B0600070205080204" pitchFamily="34" charset="-128"/>
              </a:endParaRPr>
            </a:p>
          </p:txBody>
        </p:sp>
        <p:sp>
          <p:nvSpPr>
            <p:cNvPr id="7" name="正方形/長方形 6">
              <a:extLst>
                <a:ext uri="{FF2B5EF4-FFF2-40B4-BE49-F238E27FC236}">
                  <a16:creationId xmlns:a16="http://schemas.microsoft.com/office/drawing/2014/main" id="{6127F8C7-22FC-AF40-A3A2-1CCE80C03C91}"/>
                </a:ext>
              </a:extLst>
            </p:cNvPr>
            <p:cNvSpPr/>
            <p:nvPr/>
          </p:nvSpPr>
          <p:spPr>
            <a:xfrm>
              <a:off x="1765705" y="2243199"/>
              <a:ext cx="1203960" cy="525780"/>
            </a:xfrm>
            <a:prstGeom prst="rect">
              <a:avLst/>
            </a:prstGeom>
            <a:solidFill>
              <a:schemeClr val="accent1"/>
            </a:solidFill>
            <a:ln>
              <a:solidFill>
                <a:schemeClr val="accent6"/>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r>
                <a:rPr kumimoji="1" lang="en-US" altLang="ja-JP" sz="1400" b="1">
                  <a:solidFill>
                    <a:schemeClr val="bg2"/>
                  </a:solidFill>
                  <a:ea typeface="MS PGothic" panose="020B0600070205080204" pitchFamily="34" charset="-128"/>
                </a:rPr>
                <a:t>C9500</a:t>
              </a:r>
            </a:p>
            <a:p>
              <a:pPr algn="ctr"/>
              <a:r>
                <a:rPr kumimoji="1" lang="en-US" altLang="ja-JP" sz="1400" b="1">
                  <a:solidFill>
                    <a:schemeClr val="bg2"/>
                  </a:solidFill>
                  <a:ea typeface="MS PGothic" panose="020B0600070205080204" pitchFamily="34" charset="-128"/>
                </a:rPr>
                <a:t>Core</a:t>
              </a:r>
            </a:p>
          </p:txBody>
        </p:sp>
        <p:sp>
          <p:nvSpPr>
            <p:cNvPr id="8" name="正方形/長方形 7">
              <a:extLst>
                <a:ext uri="{FF2B5EF4-FFF2-40B4-BE49-F238E27FC236}">
                  <a16:creationId xmlns:a16="http://schemas.microsoft.com/office/drawing/2014/main" id="{96EFBD86-85A6-3141-A90C-A6AE15CDDD24}"/>
                </a:ext>
              </a:extLst>
            </p:cNvPr>
            <p:cNvSpPr/>
            <p:nvPr/>
          </p:nvSpPr>
          <p:spPr>
            <a:xfrm>
              <a:off x="950365" y="3870287"/>
              <a:ext cx="1203960" cy="52578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r>
                <a:rPr kumimoji="1" lang="en-US" altLang="ja-JP" sz="1200" b="1">
                  <a:solidFill>
                    <a:schemeClr val="bg2"/>
                  </a:solidFill>
                  <a:ea typeface="MS PGothic" panose="020B0600070205080204" pitchFamily="34" charset="-128"/>
                </a:rPr>
                <a:t>Distribution-1</a:t>
              </a:r>
              <a:endParaRPr kumimoji="1" lang="ja-JP" altLang="en-US" sz="1200" b="1">
                <a:solidFill>
                  <a:schemeClr val="bg2"/>
                </a:solidFill>
                <a:ea typeface="MS PGothic" panose="020B0600070205080204" pitchFamily="34" charset="-128"/>
              </a:endParaRPr>
            </a:p>
          </p:txBody>
        </p:sp>
        <p:sp>
          <p:nvSpPr>
            <p:cNvPr id="9" name="正方形/長方形 8">
              <a:extLst>
                <a:ext uri="{FF2B5EF4-FFF2-40B4-BE49-F238E27FC236}">
                  <a16:creationId xmlns:a16="http://schemas.microsoft.com/office/drawing/2014/main" id="{BF00F684-1FCB-EC44-BFEF-F50F070A5056}"/>
                </a:ext>
              </a:extLst>
            </p:cNvPr>
            <p:cNvSpPr/>
            <p:nvPr/>
          </p:nvSpPr>
          <p:spPr>
            <a:xfrm>
              <a:off x="2581045" y="3870287"/>
              <a:ext cx="1203960" cy="52578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r>
                <a:rPr kumimoji="1" lang="en-US" altLang="ja-JP" sz="1200" b="1">
                  <a:solidFill>
                    <a:schemeClr val="bg2"/>
                  </a:solidFill>
                  <a:ea typeface="MS PGothic" panose="020B0600070205080204" pitchFamily="34" charset="-128"/>
                </a:rPr>
                <a:t>Distribution-2</a:t>
              </a:r>
              <a:endParaRPr kumimoji="1" lang="ja-JP" altLang="en-US" sz="1200" b="1">
                <a:solidFill>
                  <a:schemeClr val="bg2"/>
                </a:solidFill>
                <a:ea typeface="MS PGothic" panose="020B0600070205080204" pitchFamily="34" charset="-128"/>
              </a:endParaRPr>
            </a:p>
          </p:txBody>
        </p:sp>
        <p:cxnSp>
          <p:nvCxnSpPr>
            <p:cNvPr id="10" name="直線コネクタ 9">
              <a:extLst>
                <a:ext uri="{FF2B5EF4-FFF2-40B4-BE49-F238E27FC236}">
                  <a16:creationId xmlns:a16="http://schemas.microsoft.com/office/drawing/2014/main" id="{CAB16B9E-DABB-FC44-9DF0-22FA5DBB921B}"/>
                </a:ext>
              </a:extLst>
            </p:cNvPr>
            <p:cNvCxnSpPr>
              <a:cxnSpLocks/>
              <a:stCxn id="9" idx="0"/>
              <a:endCxn id="7" idx="2"/>
            </p:cNvCxnSpPr>
            <p:nvPr/>
          </p:nvCxnSpPr>
          <p:spPr>
            <a:xfrm flipH="1" flipV="1">
              <a:off x="2367685" y="2768979"/>
              <a:ext cx="815340" cy="1101308"/>
            </a:xfrm>
            <a:prstGeom prst="line">
              <a:avLst/>
            </a:prstGeom>
          </p:spPr>
          <p:style>
            <a:lnRef idx="1">
              <a:schemeClr val="accent1"/>
            </a:lnRef>
            <a:fillRef idx="0">
              <a:schemeClr val="accent1"/>
            </a:fillRef>
            <a:effectRef idx="0">
              <a:schemeClr val="accent1"/>
            </a:effectRef>
            <a:fontRef idx="minor">
              <a:schemeClr val="tx1"/>
            </a:fontRef>
          </p:style>
        </p:cxnSp>
        <p:cxnSp>
          <p:nvCxnSpPr>
            <p:cNvPr id="11" name="直線コネクタ 10">
              <a:extLst>
                <a:ext uri="{FF2B5EF4-FFF2-40B4-BE49-F238E27FC236}">
                  <a16:creationId xmlns:a16="http://schemas.microsoft.com/office/drawing/2014/main" id="{0E7FBD8B-2CB0-5A41-9C8C-552BEA8C4C44}"/>
                </a:ext>
              </a:extLst>
            </p:cNvPr>
            <p:cNvCxnSpPr>
              <a:cxnSpLocks/>
              <a:endCxn id="9" idx="1"/>
            </p:cNvCxnSpPr>
            <p:nvPr/>
          </p:nvCxnSpPr>
          <p:spPr>
            <a:xfrm>
              <a:off x="2154325" y="4133177"/>
              <a:ext cx="426720"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12" name="直線コネクタ 11">
              <a:extLst>
                <a:ext uri="{FF2B5EF4-FFF2-40B4-BE49-F238E27FC236}">
                  <a16:creationId xmlns:a16="http://schemas.microsoft.com/office/drawing/2014/main" id="{9FD4C4B4-FA31-C440-8017-74774A31F796}"/>
                </a:ext>
              </a:extLst>
            </p:cNvPr>
            <p:cNvCxnSpPr>
              <a:cxnSpLocks/>
              <a:stCxn id="8" idx="0"/>
              <a:endCxn id="7" idx="2"/>
            </p:cNvCxnSpPr>
            <p:nvPr/>
          </p:nvCxnSpPr>
          <p:spPr>
            <a:xfrm flipV="1">
              <a:off x="1552345" y="2768979"/>
              <a:ext cx="815340" cy="1101308"/>
            </a:xfrm>
            <a:prstGeom prst="line">
              <a:avLst/>
            </a:prstGeom>
          </p:spPr>
          <p:style>
            <a:lnRef idx="1">
              <a:schemeClr val="accent1"/>
            </a:lnRef>
            <a:fillRef idx="0">
              <a:schemeClr val="accent1"/>
            </a:fillRef>
            <a:effectRef idx="0">
              <a:schemeClr val="accent1"/>
            </a:effectRef>
            <a:fontRef idx="minor">
              <a:schemeClr val="tx1"/>
            </a:fontRef>
          </p:style>
        </p:cxnSp>
        <p:sp>
          <p:nvSpPr>
            <p:cNvPr id="13" name="テキスト ボックス 12">
              <a:extLst>
                <a:ext uri="{FF2B5EF4-FFF2-40B4-BE49-F238E27FC236}">
                  <a16:creationId xmlns:a16="http://schemas.microsoft.com/office/drawing/2014/main" id="{157FE9ED-5779-524B-8C8C-FAF4BA8259D0}"/>
                </a:ext>
              </a:extLst>
            </p:cNvPr>
            <p:cNvSpPr txBox="1"/>
            <p:nvPr/>
          </p:nvSpPr>
          <p:spPr>
            <a:xfrm>
              <a:off x="3003822" y="2300714"/>
              <a:ext cx="609462" cy="338554"/>
            </a:xfrm>
            <a:prstGeom prst="rect">
              <a:avLst/>
            </a:prstGeom>
            <a:noFill/>
          </p:spPr>
          <p:txBody>
            <a:bodyPr wrap="none" rtlCol="0">
              <a:noAutofit/>
            </a:bodyPr>
            <a:lstStyle/>
            <a:p>
              <a:r>
                <a:rPr kumimoji="1" lang="en-US" altLang="ja-JP" sz="1600">
                  <a:latin typeface="+mn-lt"/>
                  <a:ea typeface="MS PGothic" panose="020B0600070205080204" pitchFamily="34" charset="-128"/>
                </a:rPr>
                <a:t>MST</a:t>
              </a:r>
              <a:endParaRPr kumimoji="1" lang="ja-JP" altLang="en-US" sz="1600">
                <a:latin typeface="+mn-lt"/>
                <a:ea typeface="MS PGothic" panose="020B0600070205080204" pitchFamily="34" charset="-128"/>
              </a:endParaRPr>
            </a:p>
          </p:txBody>
        </p:sp>
      </p:grpSp>
      <p:sp>
        <p:nvSpPr>
          <p:cNvPr id="16" name="テキスト ボックス 15">
            <a:extLst>
              <a:ext uri="{FF2B5EF4-FFF2-40B4-BE49-F238E27FC236}">
                <a16:creationId xmlns:a16="http://schemas.microsoft.com/office/drawing/2014/main" id="{A9AFF660-F1B9-A24D-A3CA-2579F0244051}"/>
              </a:ext>
            </a:extLst>
          </p:cNvPr>
          <p:cNvSpPr txBox="1"/>
          <p:nvPr/>
        </p:nvSpPr>
        <p:spPr>
          <a:xfrm>
            <a:off x="1418058" y="2719636"/>
            <a:ext cx="473161" cy="276999"/>
          </a:xfrm>
          <a:prstGeom prst="rect">
            <a:avLst/>
          </a:prstGeom>
        </p:spPr>
        <p:style>
          <a:lnRef idx="1">
            <a:schemeClr val="accent6"/>
          </a:lnRef>
          <a:fillRef idx="3">
            <a:schemeClr val="accent6"/>
          </a:fillRef>
          <a:effectRef idx="2">
            <a:schemeClr val="accent6"/>
          </a:effectRef>
          <a:fontRef idx="minor">
            <a:schemeClr val="lt1"/>
          </a:fontRef>
        </p:style>
        <p:txBody>
          <a:bodyPr wrap="square" rtlCol="0">
            <a:noAutofit/>
          </a:bodyPr>
          <a:lstStyle/>
          <a:p>
            <a:pPr algn="ctr"/>
            <a:r>
              <a:rPr kumimoji="1" lang="en-US" altLang="ja-JP" sz="600" b="1">
                <a:solidFill>
                  <a:schemeClr val="bg2"/>
                </a:solidFill>
                <a:ea typeface="MS PGothic" panose="020B0600070205080204" pitchFamily="34" charset="-128"/>
              </a:rPr>
              <a:t>VLAN10</a:t>
            </a:r>
          </a:p>
          <a:p>
            <a:pPr algn="ctr"/>
            <a:r>
              <a:rPr kumimoji="1" lang="en-US" altLang="ja-JP" sz="600" b="1">
                <a:solidFill>
                  <a:schemeClr val="bg2"/>
                </a:solidFill>
                <a:ea typeface="MS PGothic" panose="020B0600070205080204" pitchFamily="34" charset="-128"/>
              </a:rPr>
              <a:t>BPDU</a:t>
            </a:r>
            <a:endParaRPr kumimoji="1" lang="ja-JP" altLang="en-US" sz="600" b="1">
              <a:solidFill>
                <a:schemeClr val="bg2"/>
              </a:solidFill>
              <a:ea typeface="MS PGothic" panose="020B0600070205080204" pitchFamily="34" charset="-128"/>
            </a:endParaRPr>
          </a:p>
        </p:txBody>
      </p:sp>
      <p:sp>
        <p:nvSpPr>
          <p:cNvPr id="51" name="正方形/長方形 50">
            <a:extLst>
              <a:ext uri="{FF2B5EF4-FFF2-40B4-BE49-F238E27FC236}">
                <a16:creationId xmlns:a16="http://schemas.microsoft.com/office/drawing/2014/main" id="{0C0EFB3F-44C0-1945-9EA1-59CEB71B7E07}"/>
              </a:ext>
            </a:extLst>
          </p:cNvPr>
          <p:cNvSpPr/>
          <p:nvPr/>
        </p:nvSpPr>
        <p:spPr>
          <a:xfrm>
            <a:off x="4546039" y="2746460"/>
            <a:ext cx="4369361" cy="1844590"/>
          </a:xfrm>
          <a:prstGeom prst="rect">
            <a:avLst/>
          </a:prstGeom>
          <a:solidFill>
            <a:schemeClr val="bg2">
              <a:lumMod val="95000"/>
            </a:schemeClr>
          </a:solidFill>
          <a:ln>
            <a:noFill/>
          </a:ln>
        </p:spPr>
        <p:style>
          <a:lnRef idx="0">
            <a:scrgbClr r="0" g="0" b="0"/>
          </a:lnRef>
          <a:fillRef idx="0">
            <a:scrgbClr r="0" g="0" b="0"/>
          </a:fillRef>
          <a:effectRef idx="0">
            <a:scrgbClr r="0" g="0" b="0"/>
          </a:effectRef>
          <a:fontRef idx="minor">
            <a:schemeClr val="accent4"/>
          </a:fontRef>
        </p:style>
        <p:txBody>
          <a:bodyPr wrap="square" anchor="ctr">
            <a:noAutofit/>
          </a:bodyPr>
          <a:lstStyle/>
          <a:p>
            <a:r>
              <a:rPr lang="en" altLang="ja-JP" sz="800">
                <a:solidFill>
                  <a:schemeClr val="tx1"/>
                </a:solidFill>
                <a:ea typeface="MS PGothic" panose="020B0600070205080204" pitchFamily="34" charset="-128"/>
                <a:cs typeface="Consolas" panose="020B0609020204030204" pitchFamily="49" charset="0"/>
              </a:rPr>
              <a:t>C9500#show spanning-tree </a:t>
            </a:r>
            <a:r>
              <a:rPr lang="en" altLang="ja-JP" sz="800" err="1">
                <a:solidFill>
                  <a:schemeClr val="tx1"/>
                </a:solidFill>
                <a:ea typeface="MS PGothic" panose="020B0600070205080204" pitchFamily="34" charset="-128"/>
                <a:cs typeface="Consolas" panose="020B0609020204030204" pitchFamily="49" charset="0"/>
              </a:rPr>
              <a:t>mst</a:t>
            </a:r>
            <a:r>
              <a:rPr lang="en" altLang="ja-JP" sz="800">
                <a:solidFill>
                  <a:schemeClr val="tx1"/>
                </a:solidFill>
                <a:ea typeface="MS PGothic" panose="020B0600070205080204" pitchFamily="34" charset="-128"/>
                <a:cs typeface="Consolas" panose="020B0609020204030204" pitchFamily="49" charset="0"/>
              </a:rPr>
              <a:t> 0</a:t>
            </a:r>
          </a:p>
          <a:p>
            <a:endParaRPr lang="en" altLang="ja-JP" sz="800">
              <a:solidFill>
                <a:schemeClr val="tx1"/>
              </a:solidFill>
              <a:ea typeface="MS PGothic" panose="020B0600070205080204" pitchFamily="34" charset="-128"/>
              <a:cs typeface="Consolas" panose="020B0609020204030204" pitchFamily="49" charset="0"/>
            </a:endParaRPr>
          </a:p>
          <a:p>
            <a:r>
              <a:rPr lang="en" altLang="ja-JP" sz="800">
                <a:solidFill>
                  <a:schemeClr val="tx1"/>
                </a:solidFill>
                <a:ea typeface="MS PGothic" panose="020B0600070205080204" pitchFamily="34" charset="-128"/>
                <a:cs typeface="Consolas" panose="020B0609020204030204" pitchFamily="49" charset="0"/>
              </a:rPr>
              <a:t>##### MST0    </a:t>
            </a:r>
            <a:r>
              <a:rPr lang="en" altLang="ja-JP" sz="800" err="1">
                <a:solidFill>
                  <a:schemeClr val="tx1"/>
                </a:solidFill>
                <a:ea typeface="MS PGothic" panose="020B0600070205080204" pitchFamily="34" charset="-128"/>
                <a:cs typeface="Consolas" panose="020B0609020204030204" pitchFamily="49" charset="0"/>
              </a:rPr>
              <a:t>vlans</a:t>
            </a:r>
            <a:r>
              <a:rPr lang="en" altLang="ja-JP" sz="800">
                <a:solidFill>
                  <a:schemeClr val="tx1"/>
                </a:solidFill>
                <a:ea typeface="MS PGothic" panose="020B0600070205080204" pitchFamily="34" charset="-128"/>
                <a:cs typeface="Consolas" panose="020B0609020204030204" pitchFamily="49" charset="0"/>
              </a:rPr>
              <a:t> mapped:   1-9,11-19,21-29,31-4094</a:t>
            </a:r>
          </a:p>
          <a:p>
            <a:r>
              <a:rPr lang="en" altLang="ja-JP" sz="800">
                <a:solidFill>
                  <a:schemeClr val="tx1"/>
                </a:solidFill>
                <a:ea typeface="MS PGothic" panose="020B0600070205080204" pitchFamily="34" charset="-128"/>
                <a:cs typeface="Consolas" panose="020B0609020204030204" pitchFamily="49" charset="0"/>
              </a:rPr>
              <a:t>Bridge        address 08ec.f5f7.3380  priority      4096  (4096 </a:t>
            </a:r>
            <a:r>
              <a:rPr lang="en" altLang="ja-JP" sz="800" err="1">
                <a:solidFill>
                  <a:schemeClr val="tx1"/>
                </a:solidFill>
                <a:ea typeface="MS PGothic" panose="020B0600070205080204" pitchFamily="34" charset="-128"/>
                <a:cs typeface="Consolas" panose="020B0609020204030204" pitchFamily="49" charset="0"/>
              </a:rPr>
              <a:t>sysid</a:t>
            </a:r>
            <a:r>
              <a:rPr lang="en" altLang="ja-JP" sz="800">
                <a:solidFill>
                  <a:schemeClr val="tx1"/>
                </a:solidFill>
                <a:ea typeface="MS PGothic" panose="020B0600070205080204" pitchFamily="34" charset="-128"/>
                <a:cs typeface="Consolas" panose="020B0609020204030204" pitchFamily="49" charset="0"/>
              </a:rPr>
              <a:t> 0)</a:t>
            </a:r>
          </a:p>
          <a:p>
            <a:r>
              <a:rPr lang="en" altLang="ja-JP" sz="800">
                <a:solidFill>
                  <a:schemeClr val="tx1"/>
                </a:solidFill>
                <a:ea typeface="MS PGothic" panose="020B0600070205080204" pitchFamily="34" charset="-128"/>
                <a:cs typeface="Consolas" panose="020B0609020204030204" pitchFamily="49" charset="0"/>
              </a:rPr>
              <a:t>Root          this switch for the CIST</a:t>
            </a:r>
          </a:p>
          <a:p>
            <a:r>
              <a:rPr lang="en" altLang="ja-JP" sz="800">
                <a:solidFill>
                  <a:schemeClr val="tx1"/>
                </a:solidFill>
                <a:ea typeface="MS PGothic" panose="020B0600070205080204" pitchFamily="34" charset="-128"/>
                <a:cs typeface="Consolas" panose="020B0609020204030204" pitchFamily="49" charset="0"/>
              </a:rPr>
              <a:t>Operational   hello time 2 , forward delay 15, max age 20, </a:t>
            </a:r>
            <a:r>
              <a:rPr lang="en" altLang="ja-JP" sz="800" err="1">
                <a:solidFill>
                  <a:schemeClr val="tx1"/>
                </a:solidFill>
                <a:ea typeface="MS PGothic" panose="020B0600070205080204" pitchFamily="34" charset="-128"/>
                <a:cs typeface="Consolas" panose="020B0609020204030204" pitchFamily="49" charset="0"/>
              </a:rPr>
              <a:t>txholdcount</a:t>
            </a:r>
            <a:r>
              <a:rPr lang="en" altLang="ja-JP" sz="800">
                <a:solidFill>
                  <a:schemeClr val="tx1"/>
                </a:solidFill>
                <a:ea typeface="MS PGothic" panose="020B0600070205080204" pitchFamily="34" charset="-128"/>
                <a:cs typeface="Consolas" panose="020B0609020204030204" pitchFamily="49" charset="0"/>
              </a:rPr>
              <a:t> 6</a:t>
            </a:r>
          </a:p>
          <a:p>
            <a:r>
              <a:rPr lang="en" altLang="ja-JP" sz="800">
                <a:solidFill>
                  <a:schemeClr val="tx1"/>
                </a:solidFill>
                <a:ea typeface="MS PGothic" panose="020B0600070205080204" pitchFamily="34" charset="-128"/>
                <a:cs typeface="Consolas" panose="020B0609020204030204" pitchFamily="49" charset="0"/>
              </a:rPr>
              <a:t>Configured    hello time 2 , forward delay 15, max age 20, max hops    20</a:t>
            </a:r>
          </a:p>
          <a:p>
            <a:endParaRPr lang="en" altLang="ja-JP" sz="800">
              <a:solidFill>
                <a:srgbClr val="FF0000"/>
              </a:solidFill>
              <a:ea typeface="MS PGothic" panose="020B0600070205080204" pitchFamily="34" charset="-128"/>
              <a:cs typeface="Consolas" panose="020B0609020204030204" pitchFamily="49" charset="0"/>
            </a:endParaRPr>
          </a:p>
          <a:p>
            <a:r>
              <a:rPr lang="en" altLang="ja-JP" sz="800">
                <a:solidFill>
                  <a:srgbClr val="FF0000"/>
                </a:solidFill>
                <a:ea typeface="MS PGothic" panose="020B0600070205080204" pitchFamily="34" charset="-128"/>
                <a:cs typeface="Consolas" panose="020B0609020204030204" pitchFamily="49" charset="0"/>
              </a:rPr>
              <a:t>Interface                        Role </a:t>
            </a:r>
            <a:r>
              <a:rPr lang="en" altLang="ja-JP" sz="800" err="1">
                <a:solidFill>
                  <a:srgbClr val="FF0000"/>
                </a:solidFill>
                <a:ea typeface="MS PGothic" panose="020B0600070205080204" pitchFamily="34" charset="-128"/>
                <a:cs typeface="Consolas" panose="020B0609020204030204" pitchFamily="49" charset="0"/>
              </a:rPr>
              <a:t>Sts</a:t>
            </a:r>
            <a:r>
              <a:rPr lang="en" altLang="ja-JP" sz="800">
                <a:solidFill>
                  <a:srgbClr val="FF0000"/>
                </a:solidFill>
                <a:ea typeface="MS PGothic" panose="020B0600070205080204" pitchFamily="34" charset="-128"/>
                <a:cs typeface="Consolas" panose="020B0609020204030204" pitchFamily="49" charset="0"/>
              </a:rPr>
              <a:t> Cost      </a:t>
            </a:r>
            <a:r>
              <a:rPr lang="en" altLang="ja-JP" sz="800" err="1">
                <a:solidFill>
                  <a:srgbClr val="FF0000"/>
                </a:solidFill>
                <a:ea typeface="MS PGothic" panose="020B0600070205080204" pitchFamily="34" charset="-128"/>
                <a:cs typeface="Consolas" panose="020B0609020204030204" pitchFamily="49" charset="0"/>
              </a:rPr>
              <a:t>Prio.Nbr</a:t>
            </a:r>
            <a:r>
              <a:rPr lang="en" altLang="ja-JP" sz="800">
                <a:solidFill>
                  <a:srgbClr val="FF0000"/>
                </a:solidFill>
                <a:ea typeface="MS PGothic" panose="020B0600070205080204" pitchFamily="34" charset="-128"/>
                <a:cs typeface="Consolas" panose="020B0609020204030204" pitchFamily="49" charset="0"/>
              </a:rPr>
              <a:t> Type</a:t>
            </a:r>
          </a:p>
          <a:p>
            <a:r>
              <a:rPr lang="en" altLang="ja-JP" sz="800">
                <a:solidFill>
                  <a:srgbClr val="FF0000"/>
                </a:solidFill>
                <a:ea typeface="MS PGothic" panose="020B0600070205080204" pitchFamily="34" charset="-128"/>
                <a:cs typeface="Consolas" panose="020B0609020204030204" pitchFamily="49" charset="0"/>
              </a:rPr>
              <a:t>----------------                 ---- --- --------- -------- -------------------------</a:t>
            </a:r>
          </a:p>
          <a:p>
            <a:r>
              <a:rPr lang="en" altLang="ja-JP" sz="800">
                <a:solidFill>
                  <a:srgbClr val="FF0000"/>
                </a:solidFill>
                <a:ea typeface="MS PGothic" panose="020B0600070205080204" pitchFamily="34" charset="-128"/>
                <a:cs typeface="Consolas" panose="020B0609020204030204" pitchFamily="49" charset="0"/>
              </a:rPr>
              <a:t>Gi1/0/1                          </a:t>
            </a:r>
            <a:r>
              <a:rPr lang="en" altLang="ja-JP" sz="800" err="1">
                <a:solidFill>
                  <a:srgbClr val="FF0000"/>
                </a:solidFill>
                <a:ea typeface="MS PGothic" panose="020B0600070205080204" pitchFamily="34" charset="-128"/>
                <a:cs typeface="Consolas" panose="020B0609020204030204" pitchFamily="49" charset="0"/>
              </a:rPr>
              <a:t>Desg</a:t>
            </a:r>
            <a:r>
              <a:rPr lang="en" altLang="ja-JP" sz="800">
                <a:solidFill>
                  <a:srgbClr val="FF0000"/>
                </a:solidFill>
                <a:ea typeface="MS PGothic" panose="020B0600070205080204" pitchFamily="34" charset="-128"/>
                <a:cs typeface="Consolas" panose="020B0609020204030204" pitchFamily="49" charset="0"/>
              </a:rPr>
              <a:t> BKN*20000     128.1    P2p Bound(PVST) *</a:t>
            </a:r>
            <a:r>
              <a:rPr lang="en" altLang="ja-JP" sz="800" err="1">
                <a:solidFill>
                  <a:srgbClr val="FF0000"/>
                </a:solidFill>
                <a:ea typeface="MS PGothic" panose="020B0600070205080204" pitchFamily="34" charset="-128"/>
                <a:cs typeface="Consolas" panose="020B0609020204030204" pitchFamily="49" charset="0"/>
              </a:rPr>
              <a:t>PVST_Inc</a:t>
            </a:r>
            <a:endParaRPr lang="en" altLang="ja-JP" sz="800">
              <a:solidFill>
                <a:srgbClr val="FF0000"/>
              </a:solidFill>
              <a:ea typeface="MS PGothic" panose="020B0600070205080204" pitchFamily="34" charset="-128"/>
              <a:cs typeface="Consolas" panose="020B0609020204030204" pitchFamily="49" charset="0"/>
            </a:endParaRPr>
          </a:p>
          <a:p>
            <a:r>
              <a:rPr lang="en" altLang="ja-JP" sz="800">
                <a:solidFill>
                  <a:srgbClr val="FF0000"/>
                </a:solidFill>
                <a:ea typeface="MS PGothic" panose="020B0600070205080204" pitchFamily="34" charset="-128"/>
                <a:cs typeface="Consolas" panose="020B0609020204030204" pitchFamily="49" charset="0"/>
              </a:rPr>
              <a:t>Gi1/0/2                          </a:t>
            </a:r>
            <a:r>
              <a:rPr lang="en" altLang="ja-JP" sz="800" err="1">
                <a:solidFill>
                  <a:srgbClr val="FF0000"/>
                </a:solidFill>
                <a:ea typeface="MS PGothic" panose="020B0600070205080204" pitchFamily="34" charset="-128"/>
                <a:cs typeface="Consolas" panose="020B0609020204030204" pitchFamily="49" charset="0"/>
              </a:rPr>
              <a:t>Desg</a:t>
            </a:r>
            <a:r>
              <a:rPr lang="en" altLang="ja-JP" sz="800">
                <a:solidFill>
                  <a:srgbClr val="FF0000"/>
                </a:solidFill>
                <a:ea typeface="MS PGothic" panose="020B0600070205080204" pitchFamily="34" charset="-128"/>
                <a:cs typeface="Consolas" panose="020B0609020204030204" pitchFamily="49" charset="0"/>
              </a:rPr>
              <a:t> BKN*20000     128.2    P2p Bound(PVST) *</a:t>
            </a:r>
            <a:r>
              <a:rPr lang="en" altLang="ja-JP" sz="800" err="1">
                <a:solidFill>
                  <a:srgbClr val="FF0000"/>
                </a:solidFill>
                <a:ea typeface="MS PGothic" panose="020B0600070205080204" pitchFamily="34" charset="-128"/>
                <a:cs typeface="Consolas" panose="020B0609020204030204" pitchFamily="49" charset="0"/>
              </a:rPr>
              <a:t>PVST_Inc</a:t>
            </a:r>
            <a:endParaRPr lang="ja-JP" altLang="en-US" sz="800">
              <a:solidFill>
                <a:srgbClr val="FF0000"/>
              </a:solidFill>
              <a:ea typeface="MS PGothic" panose="020B0600070205080204" pitchFamily="34" charset="-128"/>
              <a:cs typeface="Consolas" panose="020B0609020204030204" pitchFamily="49" charset="0"/>
            </a:endParaRPr>
          </a:p>
        </p:txBody>
      </p:sp>
      <p:sp>
        <p:nvSpPr>
          <p:cNvPr id="55" name="AutoShape 43">
            <a:extLst>
              <a:ext uri="{FF2B5EF4-FFF2-40B4-BE49-F238E27FC236}">
                <a16:creationId xmlns:a16="http://schemas.microsoft.com/office/drawing/2014/main" id="{E1EC5BA6-EA8D-2845-B777-985BE4488EAF}"/>
              </a:ext>
            </a:extLst>
          </p:cNvPr>
          <p:cNvSpPr>
            <a:spLocks noChangeArrowheads="1"/>
          </p:cNvSpPr>
          <p:nvPr/>
        </p:nvSpPr>
        <p:spPr bwMode="auto">
          <a:xfrm>
            <a:off x="353632" y="3356394"/>
            <a:ext cx="737277" cy="380458"/>
          </a:xfrm>
          <a:prstGeom prst="wedgeRectCallout">
            <a:avLst>
              <a:gd name="adj1" fmla="val 68555"/>
              <a:gd name="adj2" fmla="val 40594"/>
            </a:avLst>
          </a:prstGeom>
          <a:solidFill>
            <a:schemeClr val="bg2"/>
          </a:solidFill>
          <a:ln w="12700">
            <a:solidFill>
              <a:schemeClr val="tx1"/>
            </a:solidFill>
            <a:miter lim="800000"/>
            <a:headEnd/>
            <a:tailEnd/>
          </a:ln>
        </p:spPr>
        <p:txBody>
          <a:bodyPr lIns="109504" tIns="54751" rIns="109504" bIns="54751">
            <a:noAutofit/>
          </a:bodyPr>
          <a:lstStyle/>
          <a:p>
            <a:pPr defTabSz="1085905"/>
            <a:r>
              <a:rPr lang="en-GB" sz="800" b="1">
                <a:solidFill>
                  <a:srgbClr val="FF0000"/>
                </a:solidFill>
                <a:latin typeface="+mn-lt"/>
                <a:ea typeface="MS PGothic" panose="020B0600070205080204" pitchFamily="34" charset="-128"/>
              </a:rPr>
              <a:t>VLAN10 Priority 0</a:t>
            </a:r>
          </a:p>
        </p:txBody>
      </p:sp>
      <p:sp>
        <p:nvSpPr>
          <p:cNvPr id="57" name="AutoShape 43">
            <a:extLst>
              <a:ext uri="{FF2B5EF4-FFF2-40B4-BE49-F238E27FC236}">
                <a16:creationId xmlns:a16="http://schemas.microsoft.com/office/drawing/2014/main" id="{D521BB6A-3E9C-7A42-868C-41B80F9B3B85}"/>
              </a:ext>
            </a:extLst>
          </p:cNvPr>
          <p:cNvSpPr>
            <a:spLocks noChangeArrowheads="1"/>
          </p:cNvSpPr>
          <p:nvPr/>
        </p:nvSpPr>
        <p:spPr bwMode="auto">
          <a:xfrm>
            <a:off x="949237" y="1289832"/>
            <a:ext cx="995453" cy="375557"/>
          </a:xfrm>
          <a:prstGeom prst="wedgeRectCallout">
            <a:avLst>
              <a:gd name="adj1" fmla="val 47501"/>
              <a:gd name="adj2" fmla="val 70649"/>
            </a:avLst>
          </a:prstGeom>
          <a:solidFill>
            <a:schemeClr val="bg2"/>
          </a:solidFill>
          <a:ln w="12700">
            <a:solidFill>
              <a:schemeClr val="tx1"/>
            </a:solidFill>
            <a:miter lim="800000"/>
            <a:headEnd/>
            <a:tailEnd/>
          </a:ln>
        </p:spPr>
        <p:txBody>
          <a:bodyPr lIns="109504" tIns="54751" rIns="109504" bIns="54751">
            <a:noAutofit/>
          </a:bodyPr>
          <a:lstStyle/>
          <a:p>
            <a:pPr algn="ctr" defTabSz="1085905"/>
            <a:r>
              <a:rPr lang="en-GB" sz="800" b="1">
                <a:latin typeface="+mn-lt"/>
                <a:ea typeface="MS PGothic" panose="020B0600070205080204" pitchFamily="34" charset="-128"/>
              </a:rPr>
              <a:t>MST0 Priority</a:t>
            </a:r>
          </a:p>
          <a:p>
            <a:pPr algn="ctr" defTabSz="1085905"/>
            <a:r>
              <a:rPr lang="en-GB" sz="800" b="1">
                <a:latin typeface="+mn-lt"/>
                <a:ea typeface="MS PGothic" panose="020B0600070205080204" pitchFamily="34" charset="-128"/>
              </a:rPr>
              <a:t>4096</a:t>
            </a:r>
          </a:p>
        </p:txBody>
      </p:sp>
      <p:sp>
        <p:nvSpPr>
          <p:cNvPr id="61" name="正方形/長方形 60">
            <a:extLst>
              <a:ext uri="{FF2B5EF4-FFF2-40B4-BE49-F238E27FC236}">
                <a16:creationId xmlns:a16="http://schemas.microsoft.com/office/drawing/2014/main" id="{C4F558C7-C355-CE4C-AA50-48FD0A279769}"/>
              </a:ext>
            </a:extLst>
          </p:cNvPr>
          <p:cNvSpPr/>
          <p:nvPr/>
        </p:nvSpPr>
        <p:spPr>
          <a:xfrm>
            <a:off x="4572000" y="1201738"/>
            <a:ext cx="4421011" cy="208032"/>
          </a:xfrm>
          <a:prstGeom prst="rect">
            <a:avLst/>
          </a:prstGeom>
        </p:spPr>
        <p:txBody>
          <a:bodyPr wrap="square">
            <a:noAutofit/>
          </a:bodyPr>
          <a:lstStyle/>
          <a:p>
            <a:pPr marL="285750" indent="-285750">
              <a:buFont typeface="Apple SD Gothic Neo Regular" panose="02000300000000000000" pitchFamily="2" charset="-127"/>
              <a:buChar char="◼"/>
            </a:pPr>
            <a:r>
              <a:rPr kumimoji="1" lang="en-US" altLang="ja-JP" sz="1200" b="1">
                <a:solidFill>
                  <a:schemeClr val="bg1"/>
                </a:solidFill>
                <a:latin typeface="+mn-lt"/>
                <a:ea typeface="MS PGothic" panose="020B0600070205080204" pitchFamily="34" charset="-128"/>
              </a:rPr>
              <a:t>Distribution-1 </a:t>
            </a:r>
            <a:r>
              <a:rPr kumimoji="1" lang="ja-JP" altLang="en-US" sz="1200" b="1">
                <a:solidFill>
                  <a:schemeClr val="bg1"/>
                </a:solidFill>
                <a:latin typeface="+mn-lt"/>
                <a:ea typeface="MS PGothic" panose="020B0600070205080204" pitchFamily="34" charset="-128"/>
              </a:rPr>
              <a:t>の</a:t>
            </a:r>
            <a:r>
              <a:rPr kumimoji="1" lang="en-US" altLang="ja-JP" sz="1200" b="1">
                <a:solidFill>
                  <a:schemeClr val="bg1"/>
                </a:solidFill>
                <a:latin typeface="+mn-lt"/>
                <a:ea typeface="MS PGothic" panose="020B0600070205080204" pitchFamily="34" charset="-128"/>
              </a:rPr>
              <a:t> VLAN10 Priority </a:t>
            </a:r>
            <a:r>
              <a:rPr kumimoji="1" lang="ja-JP" altLang="en-US" sz="1200" b="1">
                <a:solidFill>
                  <a:schemeClr val="bg1"/>
                </a:solidFill>
                <a:latin typeface="+mn-lt"/>
                <a:ea typeface="MS PGothic" panose="020B0600070205080204" pitchFamily="34" charset="-128"/>
              </a:rPr>
              <a:t>を</a:t>
            </a:r>
            <a:r>
              <a:rPr kumimoji="1" lang="en-US" altLang="ja-JP" sz="1200" b="1">
                <a:solidFill>
                  <a:schemeClr val="bg1"/>
                </a:solidFill>
                <a:latin typeface="+mn-lt"/>
                <a:ea typeface="MS PGothic" panose="020B0600070205080204" pitchFamily="34" charset="-128"/>
              </a:rPr>
              <a:t> 0 </a:t>
            </a:r>
            <a:r>
              <a:rPr kumimoji="1" lang="ja-JP" altLang="en-US" sz="1200" b="1">
                <a:solidFill>
                  <a:schemeClr val="bg1"/>
                </a:solidFill>
                <a:latin typeface="+mn-lt"/>
                <a:ea typeface="MS PGothic" panose="020B0600070205080204" pitchFamily="34" charset="-128"/>
              </a:rPr>
              <a:t>にして動作確認</a:t>
            </a:r>
            <a:endParaRPr kumimoji="1" lang="en-US" altLang="ja-JP" sz="1200" b="1">
              <a:solidFill>
                <a:schemeClr val="bg1"/>
              </a:solidFill>
              <a:latin typeface="+mn-lt"/>
              <a:ea typeface="MS PGothic" panose="020B0600070205080204" pitchFamily="34" charset="-128"/>
            </a:endParaRPr>
          </a:p>
        </p:txBody>
      </p:sp>
      <p:sp>
        <p:nvSpPr>
          <p:cNvPr id="62" name="右矢印 61">
            <a:extLst>
              <a:ext uri="{FF2B5EF4-FFF2-40B4-BE49-F238E27FC236}">
                <a16:creationId xmlns:a16="http://schemas.microsoft.com/office/drawing/2014/main" id="{F3354ACA-B731-6442-B099-B84C2F702425}"/>
              </a:ext>
            </a:extLst>
          </p:cNvPr>
          <p:cNvSpPr/>
          <p:nvPr/>
        </p:nvSpPr>
        <p:spPr>
          <a:xfrm rot="18463897">
            <a:off x="1640294" y="2862529"/>
            <a:ext cx="557074" cy="224201"/>
          </a:xfrm>
          <a:prstGeom prst="rightArrow">
            <a:avLst/>
          </a:prstGeom>
          <a:solidFill>
            <a:schemeClr val="accent1"/>
          </a:solidFill>
          <a:ln w="635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kumimoji="1" lang="ja-JP" altLang="en-US" sz="700">
              <a:ea typeface="MS PGothic" panose="020B0600070205080204" pitchFamily="34" charset="-128"/>
            </a:endParaRPr>
          </a:p>
        </p:txBody>
      </p:sp>
      <p:sp>
        <p:nvSpPr>
          <p:cNvPr id="63" name="AutoShape 43">
            <a:extLst>
              <a:ext uri="{FF2B5EF4-FFF2-40B4-BE49-F238E27FC236}">
                <a16:creationId xmlns:a16="http://schemas.microsoft.com/office/drawing/2014/main" id="{9F55545F-F79A-FF44-852D-8C3982D253DE}"/>
              </a:ext>
            </a:extLst>
          </p:cNvPr>
          <p:cNvSpPr>
            <a:spLocks noChangeArrowheads="1"/>
          </p:cNvSpPr>
          <p:nvPr/>
        </p:nvSpPr>
        <p:spPr bwMode="auto">
          <a:xfrm>
            <a:off x="486314" y="1760113"/>
            <a:ext cx="1348980" cy="497082"/>
          </a:xfrm>
          <a:prstGeom prst="wedgeRectCallout">
            <a:avLst>
              <a:gd name="adj1" fmla="val 72280"/>
              <a:gd name="adj2" fmla="val 7202"/>
            </a:avLst>
          </a:prstGeom>
          <a:solidFill>
            <a:schemeClr val="bg2"/>
          </a:solidFill>
          <a:ln w="12700">
            <a:solidFill>
              <a:schemeClr val="tx1"/>
            </a:solidFill>
            <a:miter lim="800000"/>
            <a:headEnd/>
            <a:tailEnd/>
          </a:ln>
        </p:spPr>
        <p:txBody>
          <a:bodyPr lIns="109504" tIns="54751" rIns="109504" bIns="54751">
            <a:noAutofit/>
          </a:bodyPr>
          <a:lstStyle/>
          <a:p>
            <a:pPr defTabSz="1085905"/>
            <a:r>
              <a:rPr lang="en-GB" sz="800" b="1">
                <a:latin typeface="+mn-lt"/>
                <a:ea typeface="MS PGothic" panose="020B0600070205080204" pitchFamily="34" charset="-128"/>
              </a:rPr>
              <a:t>I’m a Root </a:t>
            </a:r>
          </a:p>
          <a:p>
            <a:pPr defTabSz="1085905"/>
            <a:r>
              <a:rPr lang="en-GB" sz="800" b="1">
                <a:solidFill>
                  <a:srgbClr val="FF0000"/>
                </a:solidFill>
                <a:latin typeface="+mn-lt"/>
                <a:ea typeface="MS PGothic" panose="020B0600070205080204" pitchFamily="34" charset="-128"/>
              </a:rPr>
              <a:t>But Received Superior BPDU</a:t>
            </a:r>
          </a:p>
        </p:txBody>
      </p:sp>
      <p:sp>
        <p:nvSpPr>
          <p:cNvPr id="64" name="AutoShape 43">
            <a:extLst>
              <a:ext uri="{FF2B5EF4-FFF2-40B4-BE49-F238E27FC236}">
                <a16:creationId xmlns:a16="http://schemas.microsoft.com/office/drawing/2014/main" id="{E66AD364-223A-4240-9473-FAF0AF37C13C}"/>
              </a:ext>
            </a:extLst>
          </p:cNvPr>
          <p:cNvSpPr>
            <a:spLocks noChangeArrowheads="1"/>
          </p:cNvSpPr>
          <p:nvPr/>
        </p:nvSpPr>
        <p:spPr bwMode="auto">
          <a:xfrm>
            <a:off x="353632" y="2892530"/>
            <a:ext cx="839759" cy="374379"/>
          </a:xfrm>
          <a:prstGeom prst="wedgeRectCallout">
            <a:avLst>
              <a:gd name="adj1" fmla="val 53938"/>
              <a:gd name="adj2" fmla="val 70518"/>
            </a:avLst>
          </a:prstGeom>
          <a:solidFill>
            <a:schemeClr val="bg2"/>
          </a:solidFill>
          <a:ln w="12700">
            <a:solidFill>
              <a:schemeClr val="tx1"/>
            </a:solidFill>
            <a:miter lim="800000"/>
            <a:headEnd/>
            <a:tailEnd/>
          </a:ln>
        </p:spPr>
        <p:txBody>
          <a:bodyPr lIns="109504" tIns="54751" rIns="109504" bIns="54751">
            <a:noAutofit/>
          </a:bodyPr>
          <a:lstStyle/>
          <a:p>
            <a:pPr algn="ctr" defTabSz="1085905"/>
            <a:r>
              <a:rPr lang="en-GB" sz="800" b="1">
                <a:latin typeface="+mn-lt"/>
                <a:ea typeface="MS PGothic" panose="020B0600070205080204" pitchFamily="34" charset="-128"/>
              </a:rPr>
              <a:t>VLAN1</a:t>
            </a:r>
          </a:p>
          <a:p>
            <a:pPr algn="ctr" defTabSz="1085905"/>
            <a:r>
              <a:rPr lang="en-GB" sz="800" b="1">
                <a:latin typeface="+mn-lt"/>
                <a:ea typeface="MS PGothic" panose="020B0600070205080204" pitchFamily="34" charset="-128"/>
              </a:rPr>
              <a:t>Priority 8192</a:t>
            </a:r>
          </a:p>
        </p:txBody>
      </p:sp>
      <p:cxnSp>
        <p:nvCxnSpPr>
          <p:cNvPr id="65" name="直線コネクタ 64">
            <a:extLst>
              <a:ext uri="{FF2B5EF4-FFF2-40B4-BE49-F238E27FC236}">
                <a16:creationId xmlns:a16="http://schemas.microsoft.com/office/drawing/2014/main" id="{54893A93-BA16-CB46-A5F4-6290B0F4795F}"/>
              </a:ext>
            </a:extLst>
          </p:cNvPr>
          <p:cNvCxnSpPr>
            <a:cxnSpLocks/>
          </p:cNvCxnSpPr>
          <p:nvPr/>
        </p:nvCxnSpPr>
        <p:spPr>
          <a:xfrm flipV="1">
            <a:off x="1103697" y="4314340"/>
            <a:ext cx="432391" cy="1"/>
          </a:xfrm>
          <a:prstGeom prst="line">
            <a:avLst/>
          </a:prstGeom>
          <a:ln w="38100"/>
        </p:spPr>
        <p:style>
          <a:lnRef idx="1">
            <a:schemeClr val="accent1"/>
          </a:lnRef>
          <a:fillRef idx="0">
            <a:schemeClr val="accent1"/>
          </a:fillRef>
          <a:effectRef idx="0">
            <a:schemeClr val="accent1"/>
          </a:effectRef>
          <a:fontRef idx="minor">
            <a:schemeClr val="tx1"/>
          </a:fontRef>
        </p:style>
      </p:cxnSp>
      <p:sp>
        <p:nvSpPr>
          <p:cNvPr id="66" name="テキスト ボックス 65">
            <a:extLst>
              <a:ext uri="{FF2B5EF4-FFF2-40B4-BE49-F238E27FC236}">
                <a16:creationId xmlns:a16="http://schemas.microsoft.com/office/drawing/2014/main" id="{52956F3B-D9E5-5D41-9C51-3F9D45696583}"/>
              </a:ext>
            </a:extLst>
          </p:cNvPr>
          <p:cNvSpPr txBox="1"/>
          <p:nvPr/>
        </p:nvSpPr>
        <p:spPr>
          <a:xfrm>
            <a:off x="1536088" y="4175842"/>
            <a:ext cx="2337499" cy="261610"/>
          </a:xfrm>
          <a:prstGeom prst="rect">
            <a:avLst/>
          </a:prstGeom>
          <a:noFill/>
        </p:spPr>
        <p:txBody>
          <a:bodyPr wrap="none" rtlCol="0">
            <a:noAutofit/>
          </a:bodyPr>
          <a:lstStyle/>
          <a:p>
            <a:r>
              <a:rPr kumimoji="1" lang="en-US" altLang="ja-JP" sz="1100" b="1" i="1">
                <a:latin typeface="+mn-lt"/>
                <a:ea typeface="MS PGothic" panose="020B0600070205080204" pitchFamily="34" charset="-128"/>
              </a:rPr>
              <a:t>Trunk (Allowed VLAN 1,10,20,30)</a:t>
            </a:r>
            <a:endParaRPr kumimoji="1" lang="ja-JP" altLang="en-US" sz="1100" b="1" i="1">
              <a:latin typeface="+mn-lt"/>
              <a:ea typeface="MS PGothic" panose="020B0600070205080204" pitchFamily="34" charset="-128"/>
            </a:endParaRPr>
          </a:p>
        </p:txBody>
      </p:sp>
      <p:sp>
        <p:nvSpPr>
          <p:cNvPr id="68" name="正方形/長方形 67">
            <a:extLst>
              <a:ext uri="{FF2B5EF4-FFF2-40B4-BE49-F238E27FC236}">
                <a16:creationId xmlns:a16="http://schemas.microsoft.com/office/drawing/2014/main" id="{351FDD90-6C9C-214D-BAA7-3177F21AE033}"/>
              </a:ext>
            </a:extLst>
          </p:cNvPr>
          <p:cNvSpPr/>
          <p:nvPr/>
        </p:nvSpPr>
        <p:spPr>
          <a:xfrm>
            <a:off x="4572000" y="1432853"/>
            <a:ext cx="3712775" cy="253916"/>
          </a:xfrm>
          <a:prstGeom prst="rect">
            <a:avLst/>
          </a:prstGeom>
          <a:solidFill>
            <a:schemeClr val="bg2">
              <a:lumMod val="95000"/>
            </a:schemeClr>
          </a:solidFill>
          <a:ln>
            <a:noFill/>
          </a:ln>
        </p:spPr>
        <p:style>
          <a:lnRef idx="0">
            <a:scrgbClr r="0" g="0" b="0"/>
          </a:lnRef>
          <a:fillRef idx="0">
            <a:scrgbClr r="0" g="0" b="0"/>
          </a:fillRef>
          <a:effectRef idx="0">
            <a:scrgbClr r="0" g="0" b="0"/>
          </a:effectRef>
          <a:fontRef idx="minor">
            <a:schemeClr val="accent4"/>
          </a:fontRef>
        </p:style>
        <p:txBody>
          <a:bodyPr wrap="square">
            <a:noAutofit/>
          </a:bodyPr>
          <a:lstStyle/>
          <a:p>
            <a:r>
              <a:rPr lang="en" altLang="ja-JP" sz="900">
                <a:ea typeface="MS PGothic" panose="020B0600070205080204" pitchFamily="34" charset="-128"/>
              </a:rPr>
              <a:t>Distribution-1(config)#spanning-tree </a:t>
            </a:r>
            <a:r>
              <a:rPr lang="en" altLang="ja-JP" sz="900" err="1">
                <a:ea typeface="MS PGothic" panose="020B0600070205080204" pitchFamily="34" charset="-128"/>
              </a:rPr>
              <a:t>vlan</a:t>
            </a:r>
            <a:r>
              <a:rPr lang="en" altLang="ja-JP" sz="900">
                <a:ea typeface="MS PGothic" panose="020B0600070205080204" pitchFamily="34" charset="-128"/>
              </a:rPr>
              <a:t> 10 priority 0</a:t>
            </a:r>
            <a:endParaRPr lang="ja-JP" altLang="en-US" sz="900">
              <a:solidFill>
                <a:srgbClr val="FF0000"/>
              </a:solidFill>
              <a:ea typeface="MS PGothic" panose="020B0600070205080204" pitchFamily="34" charset="-128"/>
            </a:endParaRPr>
          </a:p>
        </p:txBody>
      </p:sp>
      <p:sp>
        <p:nvSpPr>
          <p:cNvPr id="69" name="正方形/長方形 68">
            <a:extLst>
              <a:ext uri="{FF2B5EF4-FFF2-40B4-BE49-F238E27FC236}">
                <a16:creationId xmlns:a16="http://schemas.microsoft.com/office/drawing/2014/main" id="{A7DC94EE-8CA1-A349-A246-2A14AE494879}"/>
              </a:ext>
            </a:extLst>
          </p:cNvPr>
          <p:cNvSpPr/>
          <p:nvPr/>
        </p:nvSpPr>
        <p:spPr>
          <a:xfrm>
            <a:off x="4572000" y="1782486"/>
            <a:ext cx="4343400" cy="1169551"/>
          </a:xfrm>
          <a:prstGeom prst="rect">
            <a:avLst/>
          </a:prstGeom>
        </p:spPr>
        <p:txBody>
          <a:bodyPr>
            <a:noAutofit/>
          </a:bodyPr>
          <a:lstStyle/>
          <a:p>
            <a:pPr marL="285750" indent="-285750">
              <a:buFont typeface="Apple SD Gothic Neo Regular" panose="02000300000000000000" pitchFamily="2" charset="-127"/>
              <a:buChar char="◼"/>
            </a:pPr>
            <a:r>
              <a:rPr kumimoji="1" lang="en-US" altLang="ja-JP" sz="1200" b="1">
                <a:solidFill>
                  <a:schemeClr val="bg1"/>
                </a:solidFill>
                <a:latin typeface="+mn-lt"/>
                <a:ea typeface="MS PGothic" panose="020B0600070205080204" pitchFamily="34" charset="-128"/>
              </a:rPr>
              <a:t>”MST0” </a:t>
            </a:r>
            <a:r>
              <a:rPr kumimoji="1" lang="ja-JP" altLang="en-US" sz="1200" b="1">
                <a:solidFill>
                  <a:schemeClr val="bg1"/>
                </a:solidFill>
                <a:latin typeface="+mn-lt"/>
                <a:ea typeface="MS PGothic" panose="020B0600070205080204" pitchFamily="34" charset="-128"/>
              </a:rPr>
              <a:t>と</a:t>
            </a:r>
            <a:r>
              <a:rPr kumimoji="1" lang="en-US" altLang="ja-JP" sz="1200" b="1">
                <a:solidFill>
                  <a:schemeClr val="bg1"/>
                </a:solidFill>
                <a:latin typeface="+mn-lt"/>
                <a:ea typeface="MS PGothic" panose="020B0600070205080204" pitchFamily="34" charset="-128"/>
              </a:rPr>
              <a:t> ”VLAN1” </a:t>
            </a:r>
            <a:r>
              <a:rPr kumimoji="1" lang="ja-JP" altLang="en-US" sz="1200" b="1">
                <a:solidFill>
                  <a:schemeClr val="bg1"/>
                </a:solidFill>
                <a:latin typeface="+mn-lt"/>
                <a:ea typeface="MS PGothic" panose="020B0600070205080204" pitchFamily="34" charset="-128"/>
              </a:rPr>
              <a:t>のブリッジ情報が比較され、</a:t>
            </a:r>
            <a:r>
              <a:rPr kumimoji="1" lang="en-US" altLang="ja-JP" sz="1200" b="1">
                <a:solidFill>
                  <a:schemeClr val="bg1"/>
                </a:solidFill>
                <a:latin typeface="+mn-lt"/>
                <a:ea typeface="MS PGothic" panose="020B0600070205080204" pitchFamily="34" charset="-128"/>
              </a:rPr>
              <a:t>C9500 </a:t>
            </a:r>
            <a:r>
              <a:rPr kumimoji="1" lang="ja-JP" altLang="en-US" sz="1200" b="1">
                <a:solidFill>
                  <a:schemeClr val="bg1"/>
                </a:solidFill>
                <a:latin typeface="+mn-lt"/>
                <a:ea typeface="MS PGothic" panose="020B0600070205080204" pitchFamily="34" charset="-128"/>
              </a:rPr>
              <a:t>が全体のルートブリッジに選定されます</a:t>
            </a:r>
            <a:endParaRPr kumimoji="1" lang="en-US" altLang="ja-JP" sz="1200" b="1">
              <a:solidFill>
                <a:schemeClr val="bg1"/>
              </a:solidFill>
              <a:latin typeface="+mn-lt"/>
              <a:ea typeface="MS PGothic" panose="020B0600070205080204" pitchFamily="34" charset="-128"/>
            </a:endParaRPr>
          </a:p>
          <a:p>
            <a:pPr marL="285750" indent="-285750">
              <a:buFont typeface="Apple SD Gothic Neo Regular" panose="02000300000000000000" pitchFamily="2" charset="-127"/>
              <a:buChar char="◼"/>
            </a:pPr>
            <a:endParaRPr kumimoji="1" lang="en-US" altLang="ja-JP" sz="1200" b="1">
              <a:solidFill>
                <a:schemeClr val="bg1"/>
              </a:solidFill>
              <a:latin typeface="+mn-lt"/>
              <a:ea typeface="MS PGothic" panose="020B0600070205080204" pitchFamily="34" charset="-128"/>
            </a:endParaRPr>
          </a:p>
          <a:p>
            <a:pPr marL="285750" indent="-285750">
              <a:buFont typeface="Apple SD Gothic Neo Regular" panose="02000300000000000000" pitchFamily="2" charset="-127"/>
              <a:buChar char="◼"/>
            </a:pPr>
            <a:r>
              <a:rPr kumimoji="1" lang="ja-JP" altLang="en-US" sz="1200" b="1">
                <a:solidFill>
                  <a:schemeClr val="bg1"/>
                </a:solidFill>
                <a:latin typeface="+mn-lt"/>
                <a:ea typeface="MS PGothic" panose="020B0600070205080204" pitchFamily="34" charset="-128"/>
              </a:rPr>
              <a:t>しかし、</a:t>
            </a:r>
            <a:r>
              <a:rPr kumimoji="1" lang="en-US" altLang="ja-JP" sz="1200" b="1">
                <a:solidFill>
                  <a:schemeClr val="bg1"/>
                </a:solidFill>
                <a:latin typeface="+mn-lt"/>
                <a:ea typeface="MS PGothic" panose="020B0600070205080204" pitchFamily="34" charset="-128"/>
              </a:rPr>
              <a:t>Distribution-1</a:t>
            </a:r>
            <a:r>
              <a:rPr kumimoji="1" lang="ja-JP" altLang="en-US" sz="1200" b="1">
                <a:solidFill>
                  <a:schemeClr val="bg1"/>
                </a:solidFill>
                <a:latin typeface="+mn-lt"/>
                <a:ea typeface="MS PGothic" panose="020B0600070205080204" pitchFamily="34" charset="-128"/>
              </a:rPr>
              <a:t>から</a:t>
            </a:r>
            <a:r>
              <a:rPr kumimoji="1" lang="en-US" altLang="ja-JP" sz="1200" b="1">
                <a:solidFill>
                  <a:schemeClr val="bg1"/>
                </a:solidFill>
                <a:latin typeface="+mn-lt"/>
                <a:ea typeface="MS PGothic" panose="020B0600070205080204" pitchFamily="34" charset="-128"/>
              </a:rPr>
              <a:t> VLAN10 </a:t>
            </a:r>
            <a:r>
              <a:rPr kumimoji="1" lang="ja-JP" altLang="en-US" sz="1200" b="1">
                <a:solidFill>
                  <a:schemeClr val="bg1"/>
                </a:solidFill>
                <a:latin typeface="+mn-lt"/>
                <a:ea typeface="MS PGothic" panose="020B0600070205080204" pitchFamily="34" charset="-128"/>
              </a:rPr>
              <a:t>の上位</a:t>
            </a:r>
            <a:r>
              <a:rPr kumimoji="1" lang="en-US" altLang="ja-JP" sz="1200" b="1">
                <a:solidFill>
                  <a:schemeClr val="bg1"/>
                </a:solidFill>
                <a:latin typeface="+mn-lt"/>
                <a:ea typeface="MS PGothic" panose="020B0600070205080204" pitchFamily="34" charset="-128"/>
              </a:rPr>
              <a:t> BPDU </a:t>
            </a:r>
            <a:r>
              <a:rPr kumimoji="1" lang="ja-JP" altLang="en-US" sz="1200" b="1">
                <a:solidFill>
                  <a:schemeClr val="bg1"/>
                </a:solidFill>
                <a:latin typeface="+mn-lt"/>
                <a:ea typeface="MS PGothic" panose="020B0600070205080204" pitchFamily="34" charset="-128"/>
              </a:rPr>
              <a:t>を受信し、整合性チェックに失敗します（ルート　ガードに類似）</a:t>
            </a:r>
            <a:endParaRPr kumimoji="1" lang="en-US" altLang="ja-JP" sz="1200" b="1">
              <a:solidFill>
                <a:schemeClr val="bg1"/>
              </a:solidFill>
              <a:latin typeface="+mn-lt"/>
              <a:ea typeface="MS PGothic" panose="020B0600070205080204" pitchFamily="34" charset="-128"/>
            </a:endParaRPr>
          </a:p>
        </p:txBody>
      </p:sp>
      <p:sp>
        <p:nvSpPr>
          <p:cNvPr id="31" name="Text Placeholder 7">
            <a:extLst>
              <a:ext uri="{FF2B5EF4-FFF2-40B4-BE49-F238E27FC236}">
                <a16:creationId xmlns:a16="http://schemas.microsoft.com/office/drawing/2014/main" id="{4783FB59-7E11-9F45-A1ED-D5648456DF65}"/>
              </a:ext>
            </a:extLst>
          </p:cNvPr>
          <p:cNvSpPr txBox="1">
            <a:spLocks/>
          </p:cNvSpPr>
          <p:nvPr/>
        </p:nvSpPr>
        <p:spPr>
          <a:xfrm>
            <a:off x="533400" y="60960"/>
            <a:ext cx="7084679" cy="326233"/>
          </a:xfrm>
          <a:prstGeom prst="rect">
            <a:avLst/>
          </a:prstGeom>
        </p:spPr>
        <p:txBody>
          <a:bodyPr wrap="square" lIns="91420" tIns="45710" rIns="91420" bIns="45710" anchor="b" anchorCtr="0">
            <a:noAutofit/>
          </a:bodyPr>
          <a:lstStyle>
            <a:lvl1pPr marL="169863" indent="-169863" algn="l" defTabSz="603575" rtl="0" eaLnBrk="1" fontAlgn="base" hangingPunct="1">
              <a:lnSpc>
                <a:spcPct val="100000"/>
              </a:lnSpc>
              <a:spcBef>
                <a:spcPct val="50000"/>
              </a:spcBef>
              <a:spcAft>
                <a:spcPct val="0"/>
              </a:spcAft>
              <a:buClr>
                <a:schemeClr val="tx2"/>
              </a:buClr>
              <a:buSzPct val="90000"/>
              <a:buFont typeface="Arial" charset="0"/>
              <a:buNone/>
              <a:defRPr lang="en-US" sz="1400" b="0" i="0" kern="1200">
                <a:solidFill>
                  <a:schemeClr val="tx1"/>
                </a:solidFill>
                <a:latin typeface="+mn-lt"/>
                <a:ea typeface="ＭＳ Ｐゴシック" charset="0"/>
                <a:cs typeface="CiscoSans ExtraLight"/>
              </a:defRPr>
            </a:lvl1pPr>
            <a:lvl2pPr marL="358775" indent="-215900" algn="l" defTabSz="684213" rtl="0" eaLnBrk="1" fontAlgn="base" hangingPunct="1">
              <a:lnSpc>
                <a:spcPct val="95000"/>
              </a:lnSpc>
              <a:spcBef>
                <a:spcPts val="600"/>
              </a:spcBef>
              <a:spcAft>
                <a:spcPct val="0"/>
              </a:spcAft>
              <a:buClr>
                <a:schemeClr val="tx2"/>
              </a:buClr>
              <a:buFont typeface="Arial" pitchFamily="34" charset="0"/>
              <a:buNone/>
              <a:defRPr lang="en-US" sz="1100" kern="1200">
                <a:solidFill>
                  <a:schemeClr val="tx1"/>
                </a:solidFill>
                <a:latin typeface="+mn-lt"/>
                <a:ea typeface="ＭＳ Ｐゴシック" charset="0"/>
                <a:cs typeface="CiscoSans"/>
              </a:defRPr>
            </a:lvl2pPr>
            <a:lvl3pPr marL="431800" indent="-169863" algn="l" defTabSz="684213" rtl="0" eaLnBrk="1" fontAlgn="base" hangingPunct="1">
              <a:lnSpc>
                <a:spcPct val="95000"/>
              </a:lnSpc>
              <a:spcBef>
                <a:spcPts val="625"/>
              </a:spcBef>
              <a:spcAft>
                <a:spcPct val="0"/>
              </a:spcAft>
              <a:buFont typeface="Arial" pitchFamily="34" charset="0"/>
              <a:buNone/>
              <a:defRPr lang="en-US" sz="1100" kern="1200">
                <a:solidFill>
                  <a:schemeClr val="tx1"/>
                </a:solidFill>
                <a:latin typeface="+mn-lt"/>
                <a:ea typeface="ＭＳ Ｐゴシック" charset="0"/>
                <a:cs typeface="CiscoSans"/>
              </a:defRPr>
            </a:lvl3pPr>
            <a:lvl4pPr marL="503238" indent="-169863" algn="l" defTabSz="684213" rtl="0" eaLnBrk="1" fontAlgn="base" hangingPunct="1">
              <a:lnSpc>
                <a:spcPct val="95000"/>
              </a:lnSpc>
              <a:spcBef>
                <a:spcPts val="625"/>
              </a:spcBef>
              <a:spcAft>
                <a:spcPct val="0"/>
              </a:spcAft>
              <a:buFont typeface="Arial" pitchFamily="34" charset="0"/>
              <a:buNone/>
              <a:defRPr lang="en-US" sz="1100" kern="1200">
                <a:solidFill>
                  <a:schemeClr val="tx1"/>
                </a:solidFill>
                <a:latin typeface="+mn-lt"/>
                <a:ea typeface="ＭＳ Ｐゴシック" charset="0"/>
                <a:cs typeface="CiscoSans"/>
              </a:defRPr>
            </a:lvl4pPr>
            <a:lvl5pPr marL="574675" indent="-169863" algn="l" defTabSz="684213" rtl="0" eaLnBrk="1" fontAlgn="base" hangingPunct="1">
              <a:lnSpc>
                <a:spcPct val="95000"/>
              </a:lnSpc>
              <a:spcBef>
                <a:spcPts val="625"/>
              </a:spcBef>
              <a:spcAft>
                <a:spcPct val="0"/>
              </a:spcAft>
              <a:buFont typeface="Arial" pitchFamily="34" charset="0"/>
              <a:buNone/>
              <a:defRPr lang="en-US" sz="1100" kern="1200">
                <a:solidFill>
                  <a:schemeClr val="tx1"/>
                </a:solidFill>
                <a:latin typeface="+mn-lt"/>
                <a:ea typeface="ＭＳ Ｐゴシック" charset="0"/>
                <a:cs typeface="CiscoSans"/>
              </a:defRPr>
            </a:lvl5pPr>
            <a:lvl6pPr marL="863856" indent="-171445" algn="l" defTabSz="685777" rtl="0" eaLnBrk="1" latinLnBrk="0" hangingPunct="1">
              <a:spcBef>
                <a:spcPts val="600"/>
              </a:spcBef>
              <a:buFont typeface="Arial" pitchFamily="34" charset="0"/>
              <a:buChar char="•"/>
              <a:defRPr sz="900" kern="1200" baseline="0">
                <a:solidFill>
                  <a:schemeClr val="tx1"/>
                </a:solidFill>
                <a:latin typeface="+mn-lt"/>
                <a:ea typeface="+mn-ea"/>
                <a:cs typeface="+mn-cs"/>
              </a:defRPr>
            </a:lvl6pPr>
            <a:lvl7pPr marL="935844" indent="-171422" algn="l" defTabSz="685777" rtl="0" eaLnBrk="1" latinLnBrk="0" hangingPunct="1">
              <a:spcBef>
                <a:spcPts val="600"/>
              </a:spcBef>
              <a:buFont typeface="Arial" pitchFamily="34" charset="0"/>
              <a:buChar char="•"/>
              <a:defRPr sz="800" kern="1200" baseline="0">
                <a:solidFill>
                  <a:schemeClr val="tx1"/>
                </a:solidFill>
                <a:latin typeface="+mn-lt"/>
                <a:ea typeface="+mn-ea"/>
                <a:cs typeface="+mn-cs"/>
              </a:defRPr>
            </a:lvl7pPr>
            <a:lvl8pPr marL="2400220" indent="0" algn="l" defTabSz="685777" rtl="0" eaLnBrk="1" latinLnBrk="0" hangingPunct="1">
              <a:spcBef>
                <a:spcPct val="20000"/>
              </a:spcBef>
              <a:buFont typeface="Arial" pitchFamily="34" charset="0"/>
              <a:buNone/>
              <a:defRPr sz="1500" kern="1200">
                <a:solidFill>
                  <a:schemeClr val="tx1"/>
                </a:solidFill>
                <a:latin typeface="+mn-lt"/>
                <a:ea typeface="+mn-ea"/>
                <a:cs typeface="+mn-cs"/>
              </a:defRPr>
            </a:lvl8pPr>
            <a:lvl9pPr marL="2914553" indent="-171445" algn="l" defTabSz="685777" rtl="0" eaLnBrk="1" latinLnBrk="0" hangingPunct="1">
              <a:spcBef>
                <a:spcPct val="20000"/>
              </a:spcBef>
              <a:buFont typeface="Arial" pitchFamily="34" charset="0"/>
              <a:buChar char="•"/>
              <a:defRPr sz="1500" kern="1200">
                <a:solidFill>
                  <a:schemeClr val="tx1"/>
                </a:solidFill>
                <a:latin typeface="+mn-lt"/>
                <a:ea typeface="+mn-ea"/>
                <a:cs typeface="+mn-cs"/>
              </a:defRPr>
            </a:lvl9pPr>
          </a:lstStyle>
          <a:p>
            <a:r>
              <a:rPr kumimoji="1" lang="en-US" altLang="ja-JP">
                <a:ea typeface="MS PGothic" panose="020B0600070205080204" pitchFamily="34" charset="-128"/>
              </a:rPr>
              <a:t>3.3  Basic L2/L3</a:t>
            </a:r>
            <a:endParaRPr lang="en-US">
              <a:ea typeface="MS PGothic" panose="020B0600070205080204" pitchFamily="34" charset="-128"/>
            </a:endParaRPr>
          </a:p>
        </p:txBody>
      </p:sp>
      <p:sp>
        <p:nvSpPr>
          <p:cNvPr id="27" name="Slide Number Placeholder 4">
            <a:extLst>
              <a:ext uri="{FF2B5EF4-FFF2-40B4-BE49-F238E27FC236}">
                <a16:creationId xmlns:a16="http://schemas.microsoft.com/office/drawing/2014/main" id="{21928646-9464-AE44-9C6E-02FB0E963396}"/>
              </a:ext>
            </a:extLst>
          </p:cNvPr>
          <p:cNvSpPr>
            <a:spLocks noGrp="1"/>
          </p:cNvSpPr>
          <p:nvPr>
            <p:ph type="sldNum" sz="quarter" idx="4294967295"/>
          </p:nvPr>
        </p:nvSpPr>
        <p:spPr>
          <a:xfrm>
            <a:off x="8648700" y="4884738"/>
            <a:ext cx="495300" cy="274637"/>
          </a:xfrm>
          <a:prstGeom prst="rect">
            <a:avLst/>
          </a:prstGeom>
        </p:spPr>
        <p:txBody>
          <a:bodyPr>
            <a:noAutofit/>
          </a:bodyPr>
          <a:lstStyle/>
          <a:p>
            <a:fld id="{3945D0FD-48F1-4D72-80C5-FFB60B92A834}" type="slidenum">
              <a:rPr lang="en-US" sz="900" smtClean="0">
                <a:latin typeface="+mn-lt"/>
                <a:ea typeface="MS PGothic" panose="020B0600070205080204" pitchFamily="34" charset="-128"/>
              </a:rPr>
              <a:pPr/>
              <a:t>215</a:t>
            </a:fld>
            <a:endParaRPr lang="en-US" sz="900">
              <a:latin typeface="+mn-lt"/>
              <a:ea typeface="MS PGothic" panose="020B0600070205080204" pitchFamily="34" charset="-128"/>
            </a:endParaRPr>
          </a:p>
        </p:txBody>
      </p:sp>
    </p:spTree>
    <p:extLst>
      <p:ext uri="{BB962C8B-B14F-4D97-AF65-F5344CB8AC3E}">
        <p14:creationId xmlns:p14="http://schemas.microsoft.com/office/powerpoint/2010/main" val="3365987155"/>
      </p:ext>
    </p:extLst>
  </p:cSld>
  <p:clrMapOvr>
    <a:masterClrMapping/>
  </p:clrMapOvr>
</p:sld>
</file>

<file path=ppt/slides/slide2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タイトル 2">
            <a:extLst>
              <a:ext uri="{FF2B5EF4-FFF2-40B4-BE49-F238E27FC236}">
                <a16:creationId xmlns:a16="http://schemas.microsoft.com/office/drawing/2014/main" id="{27D1B81C-449C-EC4A-90FE-7F7C5200C4DD}"/>
              </a:ext>
            </a:extLst>
          </p:cNvPr>
          <p:cNvSpPr>
            <a:spLocks noGrp="1"/>
          </p:cNvSpPr>
          <p:nvPr>
            <p:ph type="title"/>
          </p:nvPr>
        </p:nvSpPr>
        <p:spPr/>
        <p:txBody>
          <a:bodyPr>
            <a:noAutofit/>
          </a:bodyPr>
          <a:lstStyle/>
          <a:p>
            <a:r>
              <a:rPr lang="en-US" altLang="ja-JP">
                <a:latin typeface="+mn-lt"/>
                <a:ea typeface="MS PGothic" panose="020B0600070205080204" pitchFamily="34" charset="-128"/>
              </a:rPr>
              <a:t>MST </a:t>
            </a:r>
            <a:r>
              <a:rPr lang="ja-JP" altLang="en-US">
                <a:latin typeface="+mn-lt"/>
                <a:ea typeface="MS PGothic" panose="020B0600070205080204" pitchFamily="34" charset="-128"/>
              </a:rPr>
              <a:t>と</a:t>
            </a:r>
            <a:r>
              <a:rPr lang="en-US" altLang="ja-JP">
                <a:latin typeface="+mn-lt"/>
                <a:ea typeface="MS PGothic" panose="020B0600070205080204" pitchFamily="34" charset="-128"/>
              </a:rPr>
              <a:t> PVST </a:t>
            </a:r>
            <a:r>
              <a:rPr lang="ja-JP" altLang="en-US">
                <a:latin typeface="+mn-lt"/>
                <a:ea typeface="MS PGothic" panose="020B0600070205080204" pitchFamily="34" charset="-128"/>
              </a:rPr>
              <a:t>の相互運用</a:t>
            </a:r>
            <a:endParaRPr kumimoji="1" lang="ja-JP" altLang="en-US">
              <a:latin typeface="+mn-lt"/>
              <a:ea typeface="MS PGothic" panose="020B0600070205080204" pitchFamily="34" charset="-128"/>
            </a:endParaRPr>
          </a:p>
        </p:txBody>
      </p:sp>
      <p:sp>
        <p:nvSpPr>
          <p:cNvPr id="2" name="テキスト プレースホルダー 1">
            <a:extLst>
              <a:ext uri="{FF2B5EF4-FFF2-40B4-BE49-F238E27FC236}">
                <a16:creationId xmlns:a16="http://schemas.microsoft.com/office/drawing/2014/main" id="{977FDBB1-D5AB-4547-9315-0C3722A1BE15}"/>
              </a:ext>
            </a:extLst>
          </p:cNvPr>
          <p:cNvSpPr>
            <a:spLocks noGrp="1"/>
          </p:cNvSpPr>
          <p:nvPr>
            <p:ph type="body" sz="quarter" idx="11"/>
          </p:nvPr>
        </p:nvSpPr>
        <p:spPr>
          <a:prstGeom prst="rect">
            <a:avLst/>
          </a:prstGeom>
        </p:spPr>
        <p:txBody>
          <a:bodyPr anchor="t">
            <a:noAutofit/>
          </a:bodyPr>
          <a:lstStyle/>
          <a:p>
            <a:r>
              <a:rPr lang="ja-JP" altLang="en-US" sz="1800">
                <a:ea typeface="MS PGothic" panose="020B0600070205080204" pitchFamily="34" charset="-128"/>
              </a:rPr>
              <a:t>補足</a:t>
            </a:r>
            <a:endParaRPr lang="en-US" altLang="ja-JP" sz="1800">
              <a:ea typeface="MS PGothic" panose="020B0600070205080204" pitchFamily="34" charset="-128"/>
            </a:endParaRPr>
          </a:p>
        </p:txBody>
      </p:sp>
      <p:sp>
        <p:nvSpPr>
          <p:cNvPr id="7" name="Text Placeholder 7">
            <a:extLst>
              <a:ext uri="{FF2B5EF4-FFF2-40B4-BE49-F238E27FC236}">
                <a16:creationId xmlns:a16="http://schemas.microsoft.com/office/drawing/2014/main" id="{4A9CBE0B-D56D-DF44-A623-DFE3628CF307}"/>
              </a:ext>
            </a:extLst>
          </p:cNvPr>
          <p:cNvSpPr>
            <a:spLocks noGrp="1"/>
          </p:cNvSpPr>
          <p:nvPr>
            <p:ph type="body" sz="quarter" idx="12"/>
          </p:nvPr>
        </p:nvSpPr>
        <p:spPr/>
        <p:txBody>
          <a:bodyPr/>
          <a:lstStyle/>
          <a:p>
            <a:r>
              <a:rPr kumimoji="1" lang="en-US" altLang="ja-JP">
                <a:ea typeface="MS PGothic" panose="020B0600070205080204" pitchFamily="34" charset="-128"/>
              </a:rPr>
              <a:t>3.3  Basic L2/L3</a:t>
            </a:r>
            <a:endParaRPr lang="en-US">
              <a:ea typeface="MS PGothic" panose="020B0600070205080204" pitchFamily="34" charset="-128"/>
            </a:endParaRPr>
          </a:p>
        </p:txBody>
      </p:sp>
      <p:sp>
        <p:nvSpPr>
          <p:cNvPr id="8" name="テキスト プレースホルダー 1">
            <a:extLst>
              <a:ext uri="{FF2B5EF4-FFF2-40B4-BE49-F238E27FC236}">
                <a16:creationId xmlns:a16="http://schemas.microsoft.com/office/drawing/2014/main" id="{DDA438C4-56CA-CF43-81B7-640579F2C9FD}"/>
              </a:ext>
            </a:extLst>
          </p:cNvPr>
          <p:cNvSpPr txBox="1">
            <a:spLocks/>
          </p:cNvSpPr>
          <p:nvPr/>
        </p:nvSpPr>
        <p:spPr>
          <a:xfrm>
            <a:off x="1023310" y="1655763"/>
            <a:ext cx="7084679" cy="2935287"/>
          </a:xfrm>
          <a:prstGeom prst="rect">
            <a:avLst/>
          </a:prstGeom>
        </p:spPr>
        <p:txBody>
          <a:bodyPr>
            <a:noAutofit/>
          </a:bodyPr>
          <a:lstStyle>
            <a:lvl1pPr marL="169863" indent="-169863" algn="l" defTabSz="684213" rtl="0" eaLnBrk="1" fontAlgn="base" hangingPunct="1">
              <a:lnSpc>
                <a:spcPct val="95000"/>
              </a:lnSpc>
              <a:spcBef>
                <a:spcPts val="1075"/>
              </a:spcBef>
              <a:spcAft>
                <a:spcPct val="0"/>
              </a:spcAft>
              <a:buClr>
                <a:schemeClr val="tx2"/>
              </a:buClr>
              <a:buSzPct val="90000"/>
              <a:buFont typeface="Arial" charset="0"/>
              <a:buChar char="•"/>
              <a:defRPr lang="en-US" sz="1500" kern="1200" dirty="0">
                <a:solidFill>
                  <a:schemeClr val="tx1"/>
                </a:solidFill>
                <a:latin typeface="+mn-lt"/>
                <a:ea typeface="ＭＳ Ｐゴシック" charset="0"/>
                <a:cs typeface="CiscoSans"/>
              </a:defRPr>
            </a:lvl1pPr>
            <a:lvl2pPr marL="358775" indent="-215900" algn="l" defTabSz="684213" rtl="0" eaLnBrk="1" fontAlgn="base" hangingPunct="1">
              <a:lnSpc>
                <a:spcPct val="95000"/>
              </a:lnSpc>
              <a:spcBef>
                <a:spcPts val="600"/>
              </a:spcBef>
              <a:spcAft>
                <a:spcPct val="0"/>
              </a:spcAft>
              <a:buClr>
                <a:schemeClr val="tx2"/>
              </a:buClr>
              <a:buFont typeface="Arial" charset="0"/>
              <a:buChar char="•"/>
              <a:defRPr lang="en-US" sz="1400" kern="1200" dirty="0">
                <a:solidFill>
                  <a:schemeClr val="tx1"/>
                </a:solidFill>
                <a:latin typeface="+mn-lt"/>
                <a:ea typeface="ＭＳ Ｐゴシック" charset="0"/>
                <a:cs typeface="CiscoSans"/>
              </a:defRPr>
            </a:lvl2pPr>
            <a:lvl3pPr marL="431800" indent="-169863" algn="l" defTabSz="684213" rtl="0" eaLnBrk="1" fontAlgn="base" hangingPunct="1">
              <a:lnSpc>
                <a:spcPct val="95000"/>
              </a:lnSpc>
              <a:spcBef>
                <a:spcPts val="625"/>
              </a:spcBef>
              <a:spcAft>
                <a:spcPct val="0"/>
              </a:spcAft>
              <a:buFont typeface="Arial" charset="0"/>
              <a:buChar char="•"/>
              <a:defRPr lang="en-US" sz="1200" kern="1200" dirty="0">
                <a:solidFill>
                  <a:schemeClr val="tx1"/>
                </a:solidFill>
                <a:latin typeface="+mn-lt"/>
                <a:ea typeface="ＭＳ Ｐゴシック" charset="0"/>
                <a:cs typeface="CiscoSans"/>
              </a:defRPr>
            </a:lvl3pPr>
            <a:lvl4pPr marL="503238" indent="-169863" algn="l" defTabSz="684213" rtl="0" eaLnBrk="1" fontAlgn="base" hangingPunct="1">
              <a:lnSpc>
                <a:spcPct val="95000"/>
              </a:lnSpc>
              <a:spcBef>
                <a:spcPts val="625"/>
              </a:spcBef>
              <a:spcAft>
                <a:spcPct val="0"/>
              </a:spcAft>
              <a:buFont typeface="Arial" charset="0"/>
              <a:buChar char="•"/>
              <a:defRPr lang="en-US" sz="1100" kern="1200" dirty="0">
                <a:solidFill>
                  <a:schemeClr val="tx1"/>
                </a:solidFill>
                <a:latin typeface="+mn-lt"/>
                <a:ea typeface="ＭＳ Ｐゴシック" charset="0"/>
                <a:cs typeface="CiscoSans"/>
              </a:defRPr>
            </a:lvl4pPr>
            <a:lvl5pPr marL="574675" indent="-169863" algn="l" defTabSz="684213" rtl="0" eaLnBrk="1" fontAlgn="base" hangingPunct="1">
              <a:lnSpc>
                <a:spcPct val="95000"/>
              </a:lnSpc>
              <a:spcBef>
                <a:spcPts val="625"/>
              </a:spcBef>
              <a:spcAft>
                <a:spcPct val="0"/>
              </a:spcAft>
              <a:buFont typeface="Arial" charset="0"/>
              <a:buChar char="•"/>
              <a:defRPr lang="en-US" sz="1100" kern="1200" dirty="0">
                <a:solidFill>
                  <a:schemeClr val="tx1"/>
                </a:solidFill>
                <a:latin typeface="+mn-lt"/>
                <a:ea typeface="ＭＳ Ｐゴシック" charset="0"/>
                <a:cs typeface="CiscoSans"/>
              </a:defRPr>
            </a:lvl5pPr>
            <a:lvl6pPr marL="863856" indent="-171445" algn="l" defTabSz="685777" rtl="0" eaLnBrk="1" latinLnBrk="0" hangingPunct="1">
              <a:spcBef>
                <a:spcPts val="600"/>
              </a:spcBef>
              <a:buFont typeface="Arial" pitchFamily="34" charset="0"/>
              <a:buChar char="•"/>
              <a:defRPr sz="900" kern="1200" baseline="0">
                <a:solidFill>
                  <a:schemeClr val="tx1"/>
                </a:solidFill>
                <a:latin typeface="+mn-lt"/>
                <a:ea typeface="+mn-ea"/>
                <a:cs typeface="+mn-cs"/>
              </a:defRPr>
            </a:lvl6pPr>
            <a:lvl7pPr marL="935844" indent="-171422" algn="l" defTabSz="685777" rtl="0" eaLnBrk="1" latinLnBrk="0" hangingPunct="1">
              <a:spcBef>
                <a:spcPts val="600"/>
              </a:spcBef>
              <a:buFont typeface="Arial" pitchFamily="34" charset="0"/>
              <a:buChar char="•"/>
              <a:defRPr sz="800" kern="1200" baseline="0">
                <a:solidFill>
                  <a:schemeClr val="tx1"/>
                </a:solidFill>
                <a:latin typeface="+mn-lt"/>
                <a:ea typeface="+mn-ea"/>
                <a:cs typeface="+mn-cs"/>
              </a:defRPr>
            </a:lvl7pPr>
            <a:lvl8pPr marL="2400220" indent="0" algn="l" defTabSz="685777" rtl="0" eaLnBrk="1" latinLnBrk="0" hangingPunct="1">
              <a:spcBef>
                <a:spcPct val="20000"/>
              </a:spcBef>
              <a:buFont typeface="Arial" pitchFamily="34" charset="0"/>
              <a:buNone/>
              <a:defRPr sz="1500" kern="1200">
                <a:solidFill>
                  <a:schemeClr val="tx1"/>
                </a:solidFill>
                <a:latin typeface="+mn-lt"/>
                <a:ea typeface="+mn-ea"/>
                <a:cs typeface="+mn-cs"/>
              </a:defRPr>
            </a:lvl8pPr>
            <a:lvl9pPr marL="2914553" indent="-171445" algn="l" defTabSz="685777" rtl="0" eaLnBrk="1" latinLnBrk="0" hangingPunct="1">
              <a:spcBef>
                <a:spcPct val="20000"/>
              </a:spcBef>
              <a:buFont typeface="Arial" pitchFamily="34" charset="0"/>
              <a:buChar char="•"/>
              <a:defRPr sz="1500" kern="1200">
                <a:solidFill>
                  <a:schemeClr val="tx1"/>
                </a:solidFill>
                <a:latin typeface="+mn-lt"/>
                <a:ea typeface="+mn-ea"/>
                <a:cs typeface="+mn-cs"/>
              </a:defRPr>
            </a:lvl9pPr>
          </a:lstStyle>
          <a:p>
            <a:pPr>
              <a:lnSpc>
                <a:spcPct val="150000"/>
              </a:lnSpc>
              <a:buFont typeface="Apple SD Gothic Neo Regular" panose="02000300000000000000" pitchFamily="2" charset="-127"/>
              <a:buChar char="◼"/>
            </a:pPr>
            <a:r>
              <a:rPr kumimoji="1" lang="en-US" altLang="ja-JP" sz="1600">
                <a:ea typeface="MS PGothic" panose="020B0600070205080204" pitchFamily="34" charset="-128"/>
              </a:rPr>
              <a:t>PVST </a:t>
            </a:r>
            <a:r>
              <a:rPr kumimoji="1" lang="ja-JP" altLang="en-US" sz="1600">
                <a:ea typeface="MS PGothic" panose="020B0600070205080204" pitchFamily="34" charset="-128"/>
              </a:rPr>
              <a:t>領域内に</a:t>
            </a:r>
            <a:r>
              <a:rPr kumimoji="1" lang="en-US" altLang="ja-JP" sz="1600">
                <a:ea typeface="MS PGothic" panose="020B0600070205080204" pitchFamily="34" charset="-128"/>
              </a:rPr>
              <a:t> CIST </a:t>
            </a:r>
            <a:r>
              <a:rPr lang="ja-JP" altLang="en-US" sz="1600">
                <a:ea typeface="MS PGothic" panose="020B0600070205080204" pitchFamily="34" charset="-128"/>
              </a:rPr>
              <a:t>ルートブリッジを配置することも可能ですが、シスコとしては非推奨</a:t>
            </a:r>
          </a:p>
          <a:p>
            <a:pPr>
              <a:lnSpc>
                <a:spcPct val="150000"/>
              </a:lnSpc>
              <a:buFont typeface="Apple SD Gothic Neo Regular" panose="02000300000000000000" pitchFamily="2" charset="-127"/>
              <a:buChar char="◼"/>
            </a:pPr>
            <a:r>
              <a:rPr lang="ja-JP" altLang="en-US" sz="1600">
                <a:ea typeface="MS PGothic" panose="020B0600070205080204" pitchFamily="34" charset="-128"/>
              </a:rPr>
              <a:t>詳しくは以下のリンクをご参照ください</a:t>
            </a:r>
          </a:p>
          <a:p>
            <a:pPr marL="0" indent="236538">
              <a:lnSpc>
                <a:spcPct val="150000"/>
              </a:lnSpc>
              <a:buNone/>
            </a:pPr>
            <a:r>
              <a:rPr lang="en-US" altLang="ja-JP" sz="1400">
                <a:ea typeface="MS PGothic" panose="020B0600070205080204" pitchFamily="34" charset="-128"/>
              </a:rPr>
              <a:t>Understanding Multiple Spanning Tree Protocol (802.1s)</a:t>
            </a:r>
            <a:endParaRPr lang="en-US" altLang="ja-JP" sz="1600">
              <a:ea typeface="MS PGothic" panose="020B0600070205080204" pitchFamily="34" charset="-128"/>
            </a:endParaRPr>
          </a:p>
          <a:p>
            <a:pPr marL="236538" lvl="1" indent="0">
              <a:lnSpc>
                <a:spcPct val="150000"/>
              </a:lnSpc>
              <a:buNone/>
            </a:pPr>
            <a:r>
              <a:rPr lang="en-US" altLang="ja-JP">
                <a:ea typeface="MS PGothic" panose="020B0600070205080204" pitchFamily="34" charset="-128"/>
                <a:hlinkClick r:id="rId2"/>
              </a:rPr>
              <a:t>https://www.cisco.com/c/en/us/support/docs/lan-switching/spanning-tree-protocol/24248-147.html?referring_site=bodynav</a:t>
            </a:r>
            <a:endParaRPr lang="en-US" altLang="ja-JP">
              <a:ea typeface="MS PGothic" panose="020B0600070205080204" pitchFamily="34" charset="-128"/>
            </a:endParaRPr>
          </a:p>
          <a:p>
            <a:pPr>
              <a:lnSpc>
                <a:spcPct val="150000"/>
              </a:lnSpc>
              <a:buFont typeface="Apple SD Gothic Neo Regular" panose="02000300000000000000" pitchFamily="2" charset="-127"/>
              <a:buChar char="◼"/>
            </a:pPr>
            <a:endParaRPr lang="en-US" altLang="ja-JP" sz="1600">
              <a:ea typeface="MS PGothic" panose="020B0600070205080204" pitchFamily="34" charset="-128"/>
            </a:endParaRPr>
          </a:p>
        </p:txBody>
      </p:sp>
      <p:sp>
        <p:nvSpPr>
          <p:cNvPr id="6" name="Slide Number Placeholder 4">
            <a:extLst>
              <a:ext uri="{FF2B5EF4-FFF2-40B4-BE49-F238E27FC236}">
                <a16:creationId xmlns:a16="http://schemas.microsoft.com/office/drawing/2014/main" id="{801BA4F4-88B3-7C4C-955A-7767DB76E65B}"/>
              </a:ext>
            </a:extLst>
          </p:cNvPr>
          <p:cNvSpPr>
            <a:spLocks noGrp="1"/>
          </p:cNvSpPr>
          <p:nvPr>
            <p:ph type="sldNum" sz="quarter" idx="4294967295"/>
          </p:nvPr>
        </p:nvSpPr>
        <p:spPr>
          <a:xfrm>
            <a:off x="8648700" y="4884738"/>
            <a:ext cx="495300" cy="274637"/>
          </a:xfrm>
          <a:prstGeom prst="rect">
            <a:avLst/>
          </a:prstGeom>
        </p:spPr>
        <p:txBody>
          <a:bodyPr>
            <a:noAutofit/>
          </a:bodyPr>
          <a:lstStyle/>
          <a:p>
            <a:fld id="{3945D0FD-48F1-4D72-80C5-FFB60B92A834}" type="slidenum">
              <a:rPr lang="en-US" sz="900" smtClean="0">
                <a:latin typeface="+mn-lt"/>
                <a:ea typeface="MS PGothic" panose="020B0600070205080204" pitchFamily="34" charset="-128"/>
              </a:rPr>
              <a:pPr/>
              <a:t>216</a:t>
            </a:fld>
            <a:endParaRPr lang="en-US" sz="900">
              <a:latin typeface="+mn-lt"/>
              <a:ea typeface="MS PGothic" panose="020B0600070205080204" pitchFamily="34" charset="-128"/>
            </a:endParaRPr>
          </a:p>
        </p:txBody>
      </p:sp>
    </p:spTree>
    <p:extLst>
      <p:ext uri="{BB962C8B-B14F-4D97-AF65-F5344CB8AC3E}">
        <p14:creationId xmlns:p14="http://schemas.microsoft.com/office/powerpoint/2010/main" val="795936538"/>
      </p:ext>
    </p:extLst>
  </p:cSld>
  <p:clrMapOvr>
    <a:masterClrMapping/>
  </p:clrMapOvr>
</p:sld>
</file>

<file path=ppt/slides/slide2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タイトル 3">
            <a:extLst>
              <a:ext uri="{FF2B5EF4-FFF2-40B4-BE49-F238E27FC236}">
                <a16:creationId xmlns:a16="http://schemas.microsoft.com/office/drawing/2014/main" id="{0D1C6D18-5C42-4BC7-8870-5BD4F5953C8C}"/>
              </a:ext>
            </a:extLst>
          </p:cNvPr>
          <p:cNvSpPr>
            <a:spLocks noGrp="1"/>
          </p:cNvSpPr>
          <p:nvPr>
            <p:ph type="title"/>
          </p:nvPr>
        </p:nvSpPr>
        <p:spPr/>
        <p:txBody>
          <a:bodyPr>
            <a:noAutofit/>
          </a:bodyPr>
          <a:lstStyle/>
          <a:p>
            <a:r>
              <a:rPr lang="en-US" altLang="ja-JP">
                <a:latin typeface="+mn-lt"/>
                <a:ea typeface="MS PGothic" panose="020B0600070205080204" pitchFamily="34" charset="-128"/>
                <a:cs typeface="CiscoSansTT Thin" panose="020B0203020201020303" pitchFamily="34" charset="0"/>
              </a:rPr>
              <a:t>REP (Resilient Ethernet Protocol)</a:t>
            </a:r>
            <a:endParaRPr kumimoji="1" lang="ja-JP" altLang="en-US">
              <a:latin typeface="+mn-lt"/>
              <a:ea typeface="MS PGothic" panose="020B0600070205080204" pitchFamily="34" charset="-128"/>
              <a:cs typeface="CiscoSansTT Thin" panose="020B0203020201020303" pitchFamily="34" charset="0"/>
            </a:endParaRPr>
          </a:p>
        </p:txBody>
      </p:sp>
      <p:sp>
        <p:nvSpPr>
          <p:cNvPr id="43" name="Rectangle 5">
            <a:extLst>
              <a:ext uri="{FF2B5EF4-FFF2-40B4-BE49-F238E27FC236}">
                <a16:creationId xmlns:a16="http://schemas.microsoft.com/office/drawing/2014/main" id="{1977165B-6595-4545-890D-3ED81365BD84}"/>
              </a:ext>
            </a:extLst>
          </p:cNvPr>
          <p:cNvSpPr>
            <a:spLocks noChangeArrowheads="1"/>
          </p:cNvSpPr>
          <p:nvPr/>
        </p:nvSpPr>
        <p:spPr bwMode="auto">
          <a:xfrm>
            <a:off x="533400" y="1033894"/>
            <a:ext cx="8014855" cy="36195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82124" tIns="41061" rIns="82124" bIns="41061">
            <a:noAutofit/>
          </a:bodyPr>
          <a:lstStyle/>
          <a:p>
            <a:pPr marL="285750" indent="-285750" defTabSz="814388">
              <a:spcBef>
                <a:spcPct val="50000"/>
              </a:spcBef>
              <a:buClr>
                <a:schemeClr val="tx2"/>
              </a:buClr>
              <a:buSzPct val="100000"/>
              <a:buFont typeface="Apple SD Gothic Neo Regular" panose="02000300000000000000" pitchFamily="2" charset="-127"/>
              <a:buChar char="◼"/>
            </a:pPr>
            <a:r>
              <a:rPr lang="en-US" altLang="ja-JP" sz="1400" b="1">
                <a:solidFill>
                  <a:schemeClr val="bg1"/>
                </a:solidFill>
                <a:latin typeface="+mn-lt"/>
                <a:ea typeface="MS PGothic" panose="020B0600070205080204" pitchFamily="34" charset="-128"/>
                <a:cs typeface="CiscoSansTT Thin" panose="020B0203020201020303" pitchFamily="34" charset="0"/>
              </a:rPr>
              <a:t>REP </a:t>
            </a:r>
            <a:r>
              <a:rPr lang="ja-JP" altLang="en-US" sz="1400" b="1">
                <a:solidFill>
                  <a:schemeClr val="bg1"/>
                </a:solidFill>
                <a:latin typeface="+mn-lt"/>
                <a:ea typeface="MS PGothic" panose="020B0600070205080204" pitchFamily="34" charset="-128"/>
                <a:cs typeface="CiscoSansTT Thin" panose="020B0203020201020303" pitchFamily="34" charset="0"/>
              </a:rPr>
              <a:t>の概要</a:t>
            </a:r>
            <a:r>
              <a:rPr lang="ja-JP" altLang="en-US" sz="1400">
                <a:latin typeface="+mn-lt"/>
                <a:ea typeface="MS PGothic" panose="020B0600070205080204" pitchFamily="34" charset="-128"/>
                <a:cs typeface="CiscoSansTT Thin" panose="020B0203020201020303" pitchFamily="34" charset="0"/>
              </a:rPr>
              <a:t>　</a:t>
            </a:r>
          </a:p>
          <a:p>
            <a:pPr marL="574675" lvl="1" indent="-117475" defTabSz="814388">
              <a:spcBef>
                <a:spcPct val="50000"/>
              </a:spcBef>
              <a:buClr>
                <a:schemeClr val="tx2"/>
              </a:buClr>
              <a:buSzPct val="100000"/>
              <a:buFont typeface="Arial"/>
              <a:buChar char="•"/>
            </a:pPr>
            <a:r>
              <a:rPr lang="ja-JP" altLang="en-US" sz="1200">
                <a:latin typeface="+mn-lt"/>
                <a:ea typeface="MS PGothic" panose="020B0600070205080204" pitchFamily="34" charset="-128"/>
                <a:cs typeface="CiscoSansTT Thin" panose="020B0203020201020303" pitchFamily="34" charset="0"/>
              </a:rPr>
              <a:t>複数のスイッチ間で一貫した</a:t>
            </a:r>
            <a:r>
              <a:rPr lang="en-US" altLang="ja-JP" sz="1200">
                <a:latin typeface="+mn-lt"/>
                <a:ea typeface="MS PGothic" panose="020B0600070205080204" pitchFamily="34" charset="-128"/>
                <a:cs typeface="CiscoSansTT Thin" panose="020B0203020201020303" pitchFamily="34" charset="0"/>
              </a:rPr>
              <a:t> REP </a:t>
            </a:r>
            <a:r>
              <a:rPr lang="ja-JP" altLang="en-US" sz="1200">
                <a:latin typeface="+mn-lt"/>
                <a:ea typeface="MS PGothic" panose="020B0600070205080204" pitchFamily="34" charset="-128"/>
                <a:cs typeface="CiscoSansTT Thin" panose="020B0203020201020303" pitchFamily="34" charset="0"/>
              </a:rPr>
              <a:t>の設定を行う「セグメント」を定義し、その中での保護対象リンクやブロック</a:t>
            </a:r>
            <a:r>
              <a:rPr lang="en-US" altLang="ja-JP" sz="1200">
                <a:latin typeface="+mn-lt"/>
                <a:ea typeface="MS PGothic" panose="020B0600070205080204" pitchFamily="34" charset="-128"/>
                <a:cs typeface="CiscoSansTT Thin" panose="020B0203020201020303" pitchFamily="34" charset="0"/>
              </a:rPr>
              <a:t> </a:t>
            </a:r>
            <a:r>
              <a:rPr lang="ja-JP" altLang="en-US" sz="1200">
                <a:latin typeface="+mn-lt"/>
                <a:ea typeface="MS PGothic" panose="020B0600070205080204" pitchFamily="34" charset="-128"/>
                <a:cs typeface="CiscoSansTT Thin" panose="020B0203020201020303" pitchFamily="34" charset="0"/>
              </a:rPr>
              <a:t>ポート（転送停止ポート）が任意に指定可能です。</a:t>
            </a:r>
            <a:endParaRPr lang="en-US" altLang="ja-JP" sz="1200">
              <a:latin typeface="+mn-lt"/>
              <a:ea typeface="MS PGothic" panose="020B0600070205080204" pitchFamily="34" charset="-128"/>
              <a:cs typeface="CiscoSansTT Thin" panose="020B0203020201020303" pitchFamily="34" charset="0"/>
            </a:endParaRPr>
          </a:p>
          <a:p>
            <a:pPr marL="285750" indent="-285750" algn="l" defTabSz="814388">
              <a:spcBef>
                <a:spcPct val="50000"/>
              </a:spcBef>
              <a:buClr>
                <a:schemeClr val="tx2"/>
              </a:buClr>
              <a:buSzPct val="100000"/>
              <a:buFont typeface="Apple SD Gothic Neo Regular" panose="02000300000000000000" pitchFamily="2" charset="-127"/>
              <a:buChar char="◼"/>
            </a:pPr>
            <a:r>
              <a:rPr lang="ja-JP" altLang="en-US" sz="1400" b="1">
                <a:solidFill>
                  <a:schemeClr val="bg1"/>
                </a:solidFill>
                <a:latin typeface="+mn-lt"/>
                <a:ea typeface="MS PGothic" panose="020B0600070205080204" pitchFamily="34" charset="-128"/>
                <a:cs typeface="CiscoSansTT Thin" panose="020B0203020201020303" pitchFamily="34" charset="0"/>
              </a:rPr>
              <a:t>高速切り替え</a:t>
            </a:r>
            <a:r>
              <a:rPr lang="ja-JP" altLang="en-US" sz="1400">
                <a:latin typeface="+mn-lt"/>
                <a:ea typeface="MS PGothic" panose="020B0600070205080204" pitchFamily="34" charset="-128"/>
                <a:cs typeface="CiscoSansTT Thin" panose="020B0203020201020303" pitchFamily="34" charset="0"/>
              </a:rPr>
              <a:t>	　　</a:t>
            </a:r>
          </a:p>
          <a:p>
            <a:pPr marL="574675" lvl="1" indent="-117475" defTabSz="814388">
              <a:spcBef>
                <a:spcPct val="50000"/>
              </a:spcBef>
              <a:buClr>
                <a:schemeClr val="tx2"/>
              </a:buClr>
              <a:buSzPct val="100000"/>
              <a:buFont typeface="Arial"/>
              <a:buChar char="•"/>
            </a:pPr>
            <a:r>
              <a:rPr lang="ja-JP" altLang="en-US" sz="1200">
                <a:latin typeface="+mn-lt"/>
                <a:ea typeface="MS PGothic" panose="020B0600070205080204" pitchFamily="34" charset="-128"/>
                <a:cs typeface="CiscoSansTT Thin" panose="020B0203020201020303" pitchFamily="34" charset="0"/>
              </a:rPr>
              <a:t>最短 </a:t>
            </a:r>
            <a:r>
              <a:rPr lang="en-US" altLang="ja-JP" sz="1200">
                <a:latin typeface="+mn-lt"/>
                <a:ea typeface="MS PGothic" panose="020B0600070205080204" pitchFamily="34" charset="-128"/>
                <a:cs typeface="CiscoSansTT Thin" panose="020B0203020201020303" pitchFamily="34" charset="0"/>
              </a:rPr>
              <a:t>50</a:t>
            </a:r>
            <a:r>
              <a:rPr lang="ja-JP" altLang="en-US" sz="1200">
                <a:latin typeface="+mn-lt"/>
                <a:ea typeface="MS PGothic" panose="020B0600070205080204" pitchFamily="34" charset="-128"/>
                <a:cs typeface="CiscoSansTT Thin" panose="020B0203020201020303" pitchFamily="34" charset="0"/>
              </a:rPr>
              <a:t>ミリ秒</a:t>
            </a:r>
            <a:r>
              <a:rPr lang="en-US" altLang="ja-JP" sz="1200">
                <a:latin typeface="+mn-lt"/>
                <a:ea typeface="MS PGothic" panose="020B0600070205080204" pitchFamily="34" charset="-128"/>
                <a:cs typeface="CiscoSansTT Thin" panose="020B0203020201020303" pitchFamily="34" charset="0"/>
              </a:rPr>
              <a:t> </a:t>
            </a:r>
            <a:r>
              <a:rPr lang="ja-JP" altLang="en-US" sz="1200">
                <a:latin typeface="+mn-lt"/>
                <a:ea typeface="MS PGothic" panose="020B0600070205080204" pitchFamily="34" charset="-128"/>
                <a:cs typeface="CiscoSansTT Thin" panose="020B0203020201020303" pitchFamily="34" charset="0"/>
              </a:rPr>
              <a:t>の高速切り替えが可能です。（</a:t>
            </a:r>
            <a:r>
              <a:rPr lang="en-US" altLang="ja-JP" sz="1200">
                <a:latin typeface="+mn-lt"/>
                <a:ea typeface="MS PGothic" panose="020B0600070205080204" pitchFamily="34" charset="-128"/>
                <a:cs typeface="CiscoSansTT Thin" panose="020B0203020201020303" pitchFamily="34" charset="0"/>
              </a:rPr>
              <a:t>50</a:t>
            </a:r>
            <a:r>
              <a:rPr lang="ja-JP" altLang="en-US" sz="1200">
                <a:latin typeface="+mn-lt"/>
                <a:ea typeface="MS PGothic" panose="020B0600070205080204" pitchFamily="34" charset="-128"/>
                <a:cs typeface="CiscoSansTT Thin" panose="020B0203020201020303" pitchFamily="34" charset="0"/>
              </a:rPr>
              <a:t>ミリ秒</a:t>
            </a:r>
            <a:r>
              <a:rPr lang="en-US" altLang="ja-JP" sz="1200">
                <a:latin typeface="+mn-lt"/>
                <a:ea typeface="MS PGothic" panose="020B0600070205080204" pitchFamily="34" charset="-128"/>
                <a:cs typeface="CiscoSansTT Thin" panose="020B0203020201020303" pitchFamily="34" charset="0"/>
              </a:rPr>
              <a:t>〜200</a:t>
            </a:r>
            <a:r>
              <a:rPr lang="ja-JP" altLang="en-US" sz="1200">
                <a:latin typeface="+mn-lt"/>
                <a:ea typeface="MS PGothic" panose="020B0600070205080204" pitchFamily="34" charset="-128"/>
                <a:cs typeface="CiscoSansTT Thin" panose="020B0203020201020303" pitchFamily="34" charset="0"/>
              </a:rPr>
              <a:t>ミリ秒程度）</a:t>
            </a:r>
          </a:p>
          <a:p>
            <a:pPr marL="285750" indent="-285750" algn="l" defTabSz="814388">
              <a:spcBef>
                <a:spcPct val="50000"/>
              </a:spcBef>
              <a:buClr>
                <a:schemeClr val="tx2"/>
              </a:buClr>
              <a:buSzPct val="100000"/>
              <a:buFont typeface="Apple SD Gothic Neo Regular" panose="02000300000000000000" pitchFamily="2" charset="-127"/>
              <a:buChar char="◼"/>
            </a:pPr>
            <a:r>
              <a:rPr lang="ja-JP" altLang="en-US" sz="1400" b="1">
                <a:solidFill>
                  <a:schemeClr val="bg1"/>
                </a:solidFill>
                <a:latin typeface="+mn-lt"/>
                <a:ea typeface="MS PGothic" panose="020B0600070205080204" pitchFamily="34" charset="-128"/>
                <a:cs typeface="CiscoSansTT Thin" panose="020B0203020201020303" pitchFamily="34" charset="0"/>
              </a:rPr>
              <a:t>リングの独立冗長 </a:t>
            </a:r>
          </a:p>
          <a:p>
            <a:pPr marL="574675" lvl="1" indent="-117475" defTabSz="814388">
              <a:spcBef>
                <a:spcPct val="50000"/>
              </a:spcBef>
              <a:buClr>
                <a:schemeClr val="tx2"/>
              </a:buClr>
              <a:buSzPct val="100000"/>
              <a:buFont typeface="Arial"/>
              <a:buChar char="•"/>
            </a:pPr>
            <a:r>
              <a:rPr lang="ja-JP" altLang="en-US" sz="1200">
                <a:latin typeface="+mn-lt"/>
                <a:ea typeface="MS PGothic" panose="020B0600070205080204" pitchFamily="34" charset="-128"/>
                <a:cs typeface="CiscoSansTT Thin" panose="020B0203020201020303" pitchFamily="34" charset="0"/>
              </a:rPr>
              <a:t>パス</a:t>
            </a:r>
            <a:r>
              <a:rPr lang="en-US" altLang="ja-JP" sz="1200">
                <a:latin typeface="+mn-lt"/>
                <a:ea typeface="MS PGothic" panose="020B0600070205080204" pitchFamily="34" charset="-128"/>
                <a:cs typeface="CiscoSansTT Thin" panose="020B0203020201020303" pitchFamily="34" charset="0"/>
              </a:rPr>
              <a:t> </a:t>
            </a:r>
            <a:r>
              <a:rPr lang="ja-JP" altLang="en-US" sz="1200">
                <a:latin typeface="+mn-lt"/>
                <a:ea typeface="MS PGothic" panose="020B0600070205080204" pitchFamily="34" charset="-128"/>
                <a:cs typeface="CiscoSansTT Thin" panose="020B0203020201020303" pitchFamily="34" charset="0"/>
              </a:rPr>
              <a:t>プロテクトを管理、複数のリングを接続する複雑な構成に対応します。</a:t>
            </a:r>
          </a:p>
          <a:p>
            <a:pPr marL="574675" lvl="1" indent="-117475" defTabSz="814388">
              <a:spcBef>
                <a:spcPct val="50000"/>
              </a:spcBef>
              <a:buClr>
                <a:schemeClr val="tx2"/>
              </a:buClr>
              <a:buSzPct val="100000"/>
              <a:buFont typeface="Arial"/>
              <a:buChar char="•"/>
            </a:pPr>
            <a:r>
              <a:rPr lang="ja-JP" altLang="en-US" sz="1200">
                <a:latin typeface="+mn-lt"/>
                <a:ea typeface="MS PGothic" panose="020B0600070205080204" pitchFamily="34" charset="-128"/>
                <a:cs typeface="CiscoSansTT Thin" panose="020B0203020201020303" pitchFamily="34" charset="0"/>
              </a:rPr>
              <a:t>リング単位の障害検知により障害の局所化、分散が可能です。</a:t>
            </a:r>
          </a:p>
          <a:p>
            <a:pPr marL="574675" lvl="1" indent="-117475" defTabSz="814388">
              <a:spcBef>
                <a:spcPct val="50000"/>
              </a:spcBef>
              <a:buClr>
                <a:schemeClr val="tx2"/>
              </a:buClr>
              <a:buSzPct val="100000"/>
              <a:buFont typeface="Arial"/>
              <a:buChar char="•"/>
            </a:pPr>
            <a:r>
              <a:rPr lang="ja-JP" altLang="en-US" sz="1200">
                <a:latin typeface="+mn-lt"/>
                <a:ea typeface="MS PGothic" panose="020B0600070205080204" pitchFamily="34" charset="-128"/>
                <a:cs typeface="CiscoSansTT Thin" panose="020B0203020201020303" pitchFamily="34" charset="0"/>
              </a:rPr>
              <a:t>他の</a:t>
            </a:r>
            <a:r>
              <a:rPr lang="en-US" altLang="ja-JP" sz="1200">
                <a:latin typeface="+mn-lt"/>
                <a:ea typeface="MS PGothic" panose="020B0600070205080204" pitchFamily="34" charset="-128"/>
                <a:cs typeface="CiscoSansTT Thin" panose="020B0203020201020303" pitchFamily="34" charset="0"/>
              </a:rPr>
              <a:t> Ring </a:t>
            </a:r>
            <a:r>
              <a:rPr lang="ja-JP" altLang="en-US" sz="1200">
                <a:latin typeface="+mn-lt"/>
                <a:ea typeface="MS PGothic" panose="020B0600070205080204" pitchFamily="34" charset="-128"/>
                <a:cs typeface="CiscoSansTT Thin" panose="020B0203020201020303" pitchFamily="34" charset="0"/>
              </a:rPr>
              <a:t>障害の影響を受けません。</a:t>
            </a:r>
          </a:p>
          <a:p>
            <a:pPr marL="285750" indent="-285750" algn="l" defTabSz="814388">
              <a:spcBef>
                <a:spcPct val="50000"/>
              </a:spcBef>
              <a:buClr>
                <a:schemeClr val="tx2"/>
              </a:buClr>
              <a:buSzPct val="100000"/>
              <a:buFont typeface="Apple SD Gothic Neo Regular" panose="02000300000000000000" pitchFamily="2" charset="-127"/>
              <a:buChar char="◼"/>
            </a:pPr>
            <a:r>
              <a:rPr lang="ja-JP" altLang="en-US" sz="1400" b="1">
                <a:solidFill>
                  <a:schemeClr val="bg1"/>
                </a:solidFill>
                <a:latin typeface="+mn-lt"/>
                <a:ea typeface="MS PGothic" panose="020B0600070205080204" pitchFamily="34" charset="-128"/>
                <a:cs typeface="CiscoSansTT Thin" panose="020B0203020201020303" pitchFamily="34" charset="0"/>
              </a:rPr>
              <a:t>最適経路設計</a:t>
            </a:r>
            <a:r>
              <a:rPr lang="ja-JP" altLang="en-US" sz="1400">
                <a:solidFill>
                  <a:schemeClr val="bg1"/>
                </a:solidFill>
                <a:latin typeface="+mn-lt"/>
                <a:ea typeface="MS PGothic" panose="020B0600070205080204" pitchFamily="34" charset="-128"/>
                <a:cs typeface="CiscoSansTT Thin" panose="020B0203020201020303" pitchFamily="34" charset="0"/>
              </a:rPr>
              <a:t>	</a:t>
            </a:r>
          </a:p>
          <a:p>
            <a:pPr marL="574675" lvl="1" indent="-117475" defTabSz="814388">
              <a:spcBef>
                <a:spcPct val="50000"/>
              </a:spcBef>
              <a:buClr>
                <a:schemeClr val="tx2"/>
              </a:buClr>
              <a:buSzPct val="100000"/>
              <a:buFont typeface="Arial"/>
              <a:buChar char="•"/>
            </a:pPr>
            <a:r>
              <a:rPr lang="ja-JP" altLang="en-US" sz="1200">
                <a:latin typeface="+mn-lt"/>
                <a:ea typeface="MS PGothic" panose="020B0600070205080204" pitchFamily="34" charset="-128"/>
                <a:cs typeface="CiscoSansTT Thin" panose="020B0203020201020303" pitchFamily="34" charset="0"/>
              </a:rPr>
              <a:t>リング　ネットワークの経路指定、冗長経路設計が可能です。</a:t>
            </a:r>
          </a:p>
          <a:p>
            <a:pPr marL="574675" lvl="1" indent="-117475" defTabSz="814388">
              <a:spcBef>
                <a:spcPct val="50000"/>
              </a:spcBef>
              <a:buClr>
                <a:schemeClr val="tx2"/>
              </a:buClr>
              <a:buSzPct val="100000"/>
              <a:buFont typeface="Arial"/>
              <a:buChar char="•"/>
            </a:pPr>
            <a:r>
              <a:rPr lang="en-US" altLang="ja-JP" sz="1200" err="1">
                <a:latin typeface="+mn-lt"/>
                <a:ea typeface="MS PGothic" panose="020B0600070205080204" pitchFamily="34" charset="-128"/>
                <a:cs typeface="CiscoSansTT Thin" panose="020B0203020201020303" pitchFamily="34" charset="0"/>
              </a:rPr>
              <a:t>EtherChannel</a:t>
            </a:r>
            <a:r>
              <a:rPr lang="en-US" altLang="ja-JP" sz="1200">
                <a:latin typeface="+mn-lt"/>
                <a:ea typeface="MS PGothic" panose="020B0600070205080204" pitchFamily="34" charset="-128"/>
                <a:cs typeface="CiscoSansTT Thin" panose="020B0203020201020303" pitchFamily="34" charset="0"/>
              </a:rPr>
              <a:t> </a:t>
            </a:r>
            <a:r>
              <a:rPr lang="ja-JP" altLang="en-US" sz="1200">
                <a:latin typeface="+mn-lt"/>
                <a:ea typeface="MS PGothic" panose="020B0600070205080204" pitchFamily="34" charset="-128"/>
                <a:cs typeface="CiscoSansTT Thin" panose="020B0203020201020303" pitchFamily="34" charset="0"/>
              </a:rPr>
              <a:t>による柔軟な帯域増設ができます。</a:t>
            </a:r>
          </a:p>
        </p:txBody>
      </p:sp>
      <p:sp>
        <p:nvSpPr>
          <p:cNvPr id="9" name="Text Placeholder 7">
            <a:extLst>
              <a:ext uri="{FF2B5EF4-FFF2-40B4-BE49-F238E27FC236}">
                <a16:creationId xmlns:a16="http://schemas.microsoft.com/office/drawing/2014/main" id="{11FD6C58-625B-2643-BAB7-0BC2BBF66ACF}"/>
              </a:ext>
            </a:extLst>
          </p:cNvPr>
          <p:cNvSpPr txBox="1">
            <a:spLocks/>
          </p:cNvSpPr>
          <p:nvPr/>
        </p:nvSpPr>
        <p:spPr>
          <a:xfrm>
            <a:off x="533400" y="60960"/>
            <a:ext cx="7084679" cy="326233"/>
          </a:xfrm>
          <a:prstGeom prst="rect">
            <a:avLst/>
          </a:prstGeom>
        </p:spPr>
        <p:txBody>
          <a:bodyPr wrap="square" lIns="91420" tIns="45710" rIns="91420" bIns="45710" anchor="b" anchorCtr="0">
            <a:noAutofit/>
          </a:bodyPr>
          <a:lstStyle>
            <a:lvl1pPr marL="169863" indent="-169863" algn="l" defTabSz="603575" rtl="0" eaLnBrk="1" fontAlgn="base" hangingPunct="1">
              <a:lnSpc>
                <a:spcPct val="100000"/>
              </a:lnSpc>
              <a:spcBef>
                <a:spcPct val="50000"/>
              </a:spcBef>
              <a:spcAft>
                <a:spcPct val="0"/>
              </a:spcAft>
              <a:buClr>
                <a:schemeClr val="tx2"/>
              </a:buClr>
              <a:buSzPct val="90000"/>
              <a:buFont typeface="Arial" charset="0"/>
              <a:buNone/>
              <a:defRPr lang="en-US" sz="1400" b="0" i="0" kern="1200">
                <a:solidFill>
                  <a:schemeClr val="tx1"/>
                </a:solidFill>
                <a:latin typeface="+mn-lt"/>
                <a:ea typeface="ＭＳ Ｐゴシック" charset="0"/>
                <a:cs typeface="CiscoSans ExtraLight"/>
              </a:defRPr>
            </a:lvl1pPr>
            <a:lvl2pPr marL="358775" indent="-215900" algn="l" defTabSz="684213" rtl="0" eaLnBrk="1" fontAlgn="base" hangingPunct="1">
              <a:lnSpc>
                <a:spcPct val="95000"/>
              </a:lnSpc>
              <a:spcBef>
                <a:spcPts val="600"/>
              </a:spcBef>
              <a:spcAft>
                <a:spcPct val="0"/>
              </a:spcAft>
              <a:buClr>
                <a:schemeClr val="tx2"/>
              </a:buClr>
              <a:buFont typeface="Arial" pitchFamily="34" charset="0"/>
              <a:buNone/>
              <a:defRPr lang="en-US" sz="1100" kern="1200">
                <a:solidFill>
                  <a:schemeClr val="tx1"/>
                </a:solidFill>
                <a:latin typeface="+mn-lt"/>
                <a:ea typeface="ＭＳ Ｐゴシック" charset="0"/>
                <a:cs typeface="CiscoSans"/>
              </a:defRPr>
            </a:lvl2pPr>
            <a:lvl3pPr marL="431800" indent="-169863" algn="l" defTabSz="684213" rtl="0" eaLnBrk="1" fontAlgn="base" hangingPunct="1">
              <a:lnSpc>
                <a:spcPct val="95000"/>
              </a:lnSpc>
              <a:spcBef>
                <a:spcPts val="625"/>
              </a:spcBef>
              <a:spcAft>
                <a:spcPct val="0"/>
              </a:spcAft>
              <a:buFont typeface="Arial" pitchFamily="34" charset="0"/>
              <a:buNone/>
              <a:defRPr lang="en-US" sz="1100" kern="1200">
                <a:solidFill>
                  <a:schemeClr val="tx1"/>
                </a:solidFill>
                <a:latin typeface="+mn-lt"/>
                <a:ea typeface="ＭＳ Ｐゴシック" charset="0"/>
                <a:cs typeface="CiscoSans"/>
              </a:defRPr>
            </a:lvl3pPr>
            <a:lvl4pPr marL="503238" indent="-169863" algn="l" defTabSz="684213" rtl="0" eaLnBrk="1" fontAlgn="base" hangingPunct="1">
              <a:lnSpc>
                <a:spcPct val="95000"/>
              </a:lnSpc>
              <a:spcBef>
                <a:spcPts val="625"/>
              </a:spcBef>
              <a:spcAft>
                <a:spcPct val="0"/>
              </a:spcAft>
              <a:buFont typeface="Arial" pitchFamily="34" charset="0"/>
              <a:buNone/>
              <a:defRPr lang="en-US" sz="1100" kern="1200">
                <a:solidFill>
                  <a:schemeClr val="tx1"/>
                </a:solidFill>
                <a:latin typeface="+mn-lt"/>
                <a:ea typeface="ＭＳ Ｐゴシック" charset="0"/>
                <a:cs typeface="CiscoSans"/>
              </a:defRPr>
            </a:lvl4pPr>
            <a:lvl5pPr marL="574675" indent="-169863" algn="l" defTabSz="684213" rtl="0" eaLnBrk="1" fontAlgn="base" hangingPunct="1">
              <a:lnSpc>
                <a:spcPct val="95000"/>
              </a:lnSpc>
              <a:spcBef>
                <a:spcPts val="625"/>
              </a:spcBef>
              <a:spcAft>
                <a:spcPct val="0"/>
              </a:spcAft>
              <a:buFont typeface="Arial" pitchFamily="34" charset="0"/>
              <a:buNone/>
              <a:defRPr lang="en-US" sz="1100" kern="1200">
                <a:solidFill>
                  <a:schemeClr val="tx1"/>
                </a:solidFill>
                <a:latin typeface="+mn-lt"/>
                <a:ea typeface="ＭＳ Ｐゴシック" charset="0"/>
                <a:cs typeface="CiscoSans"/>
              </a:defRPr>
            </a:lvl5pPr>
            <a:lvl6pPr marL="863856" indent="-171445" algn="l" defTabSz="685777" rtl="0" eaLnBrk="1" latinLnBrk="0" hangingPunct="1">
              <a:spcBef>
                <a:spcPts val="600"/>
              </a:spcBef>
              <a:buFont typeface="Arial" pitchFamily="34" charset="0"/>
              <a:buChar char="•"/>
              <a:defRPr sz="900" kern="1200" baseline="0">
                <a:solidFill>
                  <a:schemeClr val="tx1"/>
                </a:solidFill>
                <a:latin typeface="+mn-lt"/>
                <a:ea typeface="+mn-ea"/>
                <a:cs typeface="+mn-cs"/>
              </a:defRPr>
            </a:lvl6pPr>
            <a:lvl7pPr marL="935844" indent="-171422" algn="l" defTabSz="685777" rtl="0" eaLnBrk="1" latinLnBrk="0" hangingPunct="1">
              <a:spcBef>
                <a:spcPts val="600"/>
              </a:spcBef>
              <a:buFont typeface="Arial" pitchFamily="34" charset="0"/>
              <a:buChar char="•"/>
              <a:defRPr sz="800" kern="1200" baseline="0">
                <a:solidFill>
                  <a:schemeClr val="tx1"/>
                </a:solidFill>
                <a:latin typeface="+mn-lt"/>
                <a:ea typeface="+mn-ea"/>
                <a:cs typeface="+mn-cs"/>
              </a:defRPr>
            </a:lvl7pPr>
            <a:lvl8pPr marL="2400220" indent="0" algn="l" defTabSz="685777" rtl="0" eaLnBrk="1" latinLnBrk="0" hangingPunct="1">
              <a:spcBef>
                <a:spcPct val="20000"/>
              </a:spcBef>
              <a:buFont typeface="Arial" pitchFamily="34" charset="0"/>
              <a:buNone/>
              <a:defRPr sz="1500" kern="1200">
                <a:solidFill>
                  <a:schemeClr val="tx1"/>
                </a:solidFill>
                <a:latin typeface="+mn-lt"/>
                <a:ea typeface="+mn-ea"/>
                <a:cs typeface="+mn-cs"/>
              </a:defRPr>
            </a:lvl8pPr>
            <a:lvl9pPr marL="2914553" indent="-171445" algn="l" defTabSz="685777" rtl="0" eaLnBrk="1" latinLnBrk="0" hangingPunct="1">
              <a:spcBef>
                <a:spcPct val="20000"/>
              </a:spcBef>
              <a:buFont typeface="Arial" pitchFamily="34" charset="0"/>
              <a:buChar char="•"/>
              <a:defRPr sz="1500" kern="1200">
                <a:solidFill>
                  <a:schemeClr val="tx1"/>
                </a:solidFill>
                <a:latin typeface="+mn-lt"/>
                <a:ea typeface="+mn-ea"/>
                <a:cs typeface="+mn-cs"/>
              </a:defRPr>
            </a:lvl9pPr>
          </a:lstStyle>
          <a:p>
            <a:r>
              <a:rPr kumimoji="1" lang="en-US" altLang="ja-JP">
                <a:ea typeface="MS PGothic" panose="020B0600070205080204" pitchFamily="34" charset="-128"/>
              </a:rPr>
              <a:t>3.3  Basic L2/L3</a:t>
            </a:r>
            <a:endParaRPr lang="en-US">
              <a:ea typeface="MS PGothic" panose="020B0600070205080204" pitchFamily="34" charset="-128"/>
            </a:endParaRPr>
          </a:p>
        </p:txBody>
      </p:sp>
      <p:sp>
        <p:nvSpPr>
          <p:cNvPr id="5" name="Slide Number Placeholder 4">
            <a:extLst>
              <a:ext uri="{FF2B5EF4-FFF2-40B4-BE49-F238E27FC236}">
                <a16:creationId xmlns:a16="http://schemas.microsoft.com/office/drawing/2014/main" id="{6E49F30C-14DB-8847-A20C-792B439BDC37}"/>
              </a:ext>
            </a:extLst>
          </p:cNvPr>
          <p:cNvSpPr>
            <a:spLocks noGrp="1"/>
          </p:cNvSpPr>
          <p:nvPr>
            <p:ph type="sldNum" sz="quarter" idx="4294967295"/>
          </p:nvPr>
        </p:nvSpPr>
        <p:spPr>
          <a:xfrm>
            <a:off x="8648700" y="4884738"/>
            <a:ext cx="495300" cy="274637"/>
          </a:xfrm>
          <a:prstGeom prst="rect">
            <a:avLst/>
          </a:prstGeom>
        </p:spPr>
        <p:txBody>
          <a:bodyPr>
            <a:noAutofit/>
          </a:bodyPr>
          <a:lstStyle/>
          <a:p>
            <a:fld id="{3945D0FD-48F1-4D72-80C5-FFB60B92A834}" type="slidenum">
              <a:rPr lang="en-US" sz="900" smtClean="0">
                <a:latin typeface="+mn-lt"/>
                <a:ea typeface="MS PGothic" panose="020B0600070205080204" pitchFamily="34" charset="-128"/>
              </a:rPr>
              <a:pPr/>
              <a:t>217</a:t>
            </a:fld>
            <a:endParaRPr lang="en-US" sz="900">
              <a:latin typeface="+mn-lt"/>
              <a:ea typeface="MS PGothic" panose="020B0600070205080204" pitchFamily="34" charset="-128"/>
            </a:endParaRPr>
          </a:p>
        </p:txBody>
      </p:sp>
    </p:spTree>
    <p:extLst>
      <p:ext uri="{BB962C8B-B14F-4D97-AF65-F5344CB8AC3E}">
        <p14:creationId xmlns:p14="http://schemas.microsoft.com/office/powerpoint/2010/main" val="2706717502"/>
      </p:ext>
    </p:extLst>
  </p:cSld>
  <p:clrMapOvr>
    <a:masterClrMapping/>
  </p:clrMapOvr>
</p:sld>
</file>

<file path=ppt/slides/slide2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12456" name="Rectangle 8"/>
          <p:cNvSpPr>
            <a:spLocks noGrp="1" noChangeArrowheads="1"/>
          </p:cNvSpPr>
          <p:nvPr>
            <p:ph type="title"/>
          </p:nvPr>
        </p:nvSpPr>
        <p:spPr/>
        <p:txBody>
          <a:bodyPr>
            <a:noAutofit/>
          </a:bodyPr>
          <a:lstStyle/>
          <a:p>
            <a:r>
              <a:rPr lang="en-US" altLang="ja-JP">
                <a:latin typeface="+mn-lt"/>
                <a:ea typeface="MS PGothic" panose="020B0600070205080204" pitchFamily="34" charset="-128"/>
                <a:cs typeface="メイリオ"/>
              </a:rPr>
              <a:t>REP </a:t>
            </a:r>
            <a:r>
              <a:rPr lang="ja-JP" altLang="en-US">
                <a:latin typeface="+mn-lt"/>
                <a:ea typeface="MS PGothic" panose="020B0600070205080204" pitchFamily="34" charset="-128"/>
                <a:cs typeface="メイリオ"/>
              </a:rPr>
              <a:t>の構成</a:t>
            </a:r>
            <a:br>
              <a:rPr lang="en-US" altLang="ja-JP">
                <a:latin typeface="+mn-lt"/>
                <a:ea typeface="MS PGothic" panose="020B0600070205080204" pitchFamily="34" charset="-128"/>
                <a:cs typeface="メイリオ"/>
              </a:rPr>
            </a:br>
            <a:endParaRPr lang="en-US" altLang="ja-JP">
              <a:latin typeface="+mn-lt"/>
              <a:ea typeface="MS PGothic" panose="020B0600070205080204" pitchFamily="34" charset="-128"/>
              <a:cs typeface="メイリオ"/>
            </a:endParaRPr>
          </a:p>
        </p:txBody>
      </p:sp>
      <p:pic>
        <p:nvPicPr>
          <p:cNvPr id="1512454" name="Picture 6"/>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5440554" y="1104826"/>
            <a:ext cx="1314957" cy="700591"/>
          </a:xfrm>
          <a:prstGeom prst="rect">
            <a:avLst/>
          </a:prstGeom>
          <a:noFill/>
          <a:extLst>
            <a:ext uri="{909E8E84-426E-40dd-AFC4-6F175D3DCCD1}">
              <a14:hiddenFill xmlns="" xmlns:a14="http://schemas.microsoft.com/office/drawing/2010/main">
                <a:solidFill>
                  <a:srgbClr val="FFFFFF"/>
                </a:solidFill>
              </a14:hiddenFill>
            </a:ext>
          </a:extLst>
        </p:spPr>
      </p:pic>
      <p:pic>
        <p:nvPicPr>
          <p:cNvPr id="1512455" name="Picture 7"/>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255917" y="1035845"/>
            <a:ext cx="1314957" cy="700591"/>
          </a:xfrm>
          <a:prstGeom prst="rect">
            <a:avLst/>
          </a:prstGeom>
          <a:noFill/>
          <a:extLst>
            <a:ext uri="{909E8E84-426E-40dd-AFC4-6F175D3DCCD1}">
              <a14:hiddenFill xmlns="" xmlns:a14="http://schemas.microsoft.com/office/drawing/2010/main">
                <a:solidFill>
                  <a:srgbClr val="FFFFFF"/>
                </a:solidFill>
              </a14:hiddenFill>
            </a:ext>
          </a:extLst>
        </p:spPr>
      </p:pic>
      <p:sp>
        <p:nvSpPr>
          <p:cNvPr id="1512491" name="Rectangle 43"/>
          <p:cNvSpPr>
            <a:spLocks noChangeArrowheads="1"/>
          </p:cNvSpPr>
          <p:nvPr/>
        </p:nvSpPr>
        <p:spPr bwMode="auto">
          <a:xfrm>
            <a:off x="1280980" y="2258555"/>
            <a:ext cx="6217210" cy="569096"/>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lIns="82124" tIns="41061" rIns="82124" bIns="41061">
            <a:noAutofit/>
          </a:bodyPr>
          <a:lstStyle/>
          <a:p>
            <a:pPr marL="228600" indent="-228600" algn="l" defTabSz="814388">
              <a:lnSpc>
                <a:spcPct val="95000"/>
              </a:lnSpc>
              <a:spcBef>
                <a:spcPct val="35000"/>
              </a:spcBef>
              <a:buClr>
                <a:schemeClr val="accent1"/>
              </a:buClr>
              <a:buSzPct val="100000"/>
              <a:buFont typeface="Arial" charset="0"/>
              <a:buNone/>
            </a:pPr>
            <a:r>
              <a:rPr lang="en-US" altLang="ja-JP" sz="1200">
                <a:solidFill>
                  <a:srgbClr val="000000"/>
                </a:solidFill>
                <a:latin typeface="+mn-lt"/>
                <a:ea typeface="MS PGothic" panose="020B0600070205080204" pitchFamily="34" charset="-128"/>
                <a:cs typeface="メイリオ"/>
              </a:rPr>
              <a:t>REP </a:t>
            </a:r>
            <a:r>
              <a:rPr lang="ja-JP" altLang="en-US" sz="1200">
                <a:solidFill>
                  <a:srgbClr val="000000"/>
                </a:solidFill>
                <a:latin typeface="+mn-lt"/>
                <a:ea typeface="MS PGothic" panose="020B0600070205080204" pitchFamily="34" charset="-128"/>
                <a:cs typeface="メイリオ"/>
              </a:rPr>
              <a:t>セグメントは他の</a:t>
            </a:r>
            <a:r>
              <a:rPr lang="en-US" altLang="ja-JP" sz="1200">
                <a:solidFill>
                  <a:srgbClr val="000000"/>
                </a:solidFill>
                <a:latin typeface="+mn-lt"/>
                <a:ea typeface="MS PGothic" panose="020B0600070205080204" pitchFamily="34" charset="-128"/>
                <a:cs typeface="メイリオ"/>
              </a:rPr>
              <a:t> L2 </a:t>
            </a:r>
            <a:r>
              <a:rPr lang="ja-JP" altLang="en-US" sz="1200">
                <a:solidFill>
                  <a:srgbClr val="000000"/>
                </a:solidFill>
                <a:latin typeface="+mn-lt"/>
                <a:ea typeface="MS PGothic" panose="020B0600070205080204" pitchFamily="34" charset="-128"/>
                <a:cs typeface="メイリオ"/>
              </a:rPr>
              <a:t>ネットワークに対し</a:t>
            </a:r>
            <a:r>
              <a:rPr lang="en-US" altLang="ja-JP" sz="1200">
                <a:solidFill>
                  <a:srgbClr val="000000"/>
                </a:solidFill>
                <a:latin typeface="+mn-lt"/>
                <a:ea typeface="MS PGothic" panose="020B0600070205080204" pitchFamily="34" charset="-128"/>
                <a:cs typeface="メイリオ"/>
              </a:rPr>
              <a:t> A </a:t>
            </a:r>
            <a:r>
              <a:rPr lang="ja-JP" altLang="en-US" sz="1200">
                <a:solidFill>
                  <a:srgbClr val="000000"/>
                </a:solidFill>
                <a:latin typeface="+mn-lt"/>
                <a:ea typeface="MS PGothic" panose="020B0600070205080204" pitchFamily="34" charset="-128"/>
                <a:cs typeface="メイリオ"/>
              </a:rPr>
              <a:t>または</a:t>
            </a:r>
            <a:r>
              <a:rPr lang="en-US" altLang="ja-JP" sz="1200">
                <a:solidFill>
                  <a:srgbClr val="000000"/>
                </a:solidFill>
                <a:latin typeface="+mn-lt"/>
                <a:ea typeface="MS PGothic" panose="020B0600070205080204" pitchFamily="34" charset="-128"/>
                <a:cs typeface="メイリオ"/>
              </a:rPr>
              <a:t> B </a:t>
            </a:r>
            <a:r>
              <a:rPr lang="ja-JP" altLang="en-US" sz="1200">
                <a:solidFill>
                  <a:srgbClr val="000000"/>
                </a:solidFill>
                <a:latin typeface="+mn-lt"/>
                <a:ea typeface="MS PGothic" panose="020B0600070205080204" pitchFamily="34" charset="-128"/>
                <a:cs typeface="メイリオ"/>
              </a:rPr>
              <a:t>のように冗長経路を提供します。</a:t>
            </a:r>
          </a:p>
          <a:p>
            <a:pPr marL="228600" indent="-228600" algn="l" defTabSz="814388">
              <a:lnSpc>
                <a:spcPct val="95000"/>
              </a:lnSpc>
              <a:spcBef>
                <a:spcPct val="35000"/>
              </a:spcBef>
              <a:buClr>
                <a:schemeClr val="accent1"/>
              </a:buClr>
              <a:buSzPct val="100000"/>
              <a:buFont typeface="Arial" charset="0"/>
              <a:buNone/>
            </a:pPr>
            <a:r>
              <a:rPr lang="ja-JP" altLang="en-US" sz="1200">
                <a:solidFill>
                  <a:srgbClr val="000000"/>
                </a:solidFill>
                <a:latin typeface="+mn-lt"/>
                <a:ea typeface="MS PGothic" panose="020B0600070205080204" pitchFamily="34" charset="-128"/>
                <a:cs typeface="メイリオ"/>
              </a:rPr>
              <a:t>障害時ブロック状態を解き冗長経路を提供します。</a:t>
            </a:r>
          </a:p>
        </p:txBody>
      </p:sp>
      <p:sp>
        <p:nvSpPr>
          <p:cNvPr id="1512492" name="Line 44"/>
          <p:cNvSpPr>
            <a:spLocks noChangeShapeType="1"/>
          </p:cNvSpPr>
          <p:nvPr/>
        </p:nvSpPr>
        <p:spPr bwMode="auto">
          <a:xfrm flipH="1">
            <a:off x="1686820" y="2001583"/>
            <a:ext cx="569096" cy="7545"/>
          </a:xfrm>
          <a:prstGeom prst="line">
            <a:avLst/>
          </a:prstGeom>
          <a:noFill/>
          <a:ln w="28575">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17961" dir="2700000" algn="ctr" rotWithShape="0">
                    <a:schemeClr val="bg2">
                      <a:alpha val="74998"/>
                    </a:schemeClr>
                  </a:outerShdw>
                </a:effectLst>
              </a14:hiddenEffects>
            </a:ext>
          </a:extLst>
        </p:spPr>
        <p:txBody>
          <a:bodyPr lIns="82124" tIns="41061" rIns="82124" bIns="41061">
            <a:noAutofit/>
          </a:bodyPr>
          <a:lstStyle/>
          <a:p>
            <a:endParaRPr lang="ja-JP" altLang="en-US" sz="1600">
              <a:latin typeface="+mn-lt"/>
              <a:ea typeface="MS PGothic" panose="020B0600070205080204" pitchFamily="34" charset="-128"/>
              <a:cs typeface="メイリオ"/>
            </a:endParaRPr>
          </a:p>
        </p:txBody>
      </p:sp>
      <p:sp>
        <p:nvSpPr>
          <p:cNvPr id="1512493" name="Arc 45"/>
          <p:cNvSpPr>
            <a:spLocks/>
          </p:cNvSpPr>
          <p:nvPr/>
        </p:nvSpPr>
        <p:spPr bwMode="auto">
          <a:xfrm flipH="1">
            <a:off x="2053284" y="1666378"/>
            <a:ext cx="1636869" cy="426822"/>
          </a:xfrm>
          <a:custGeom>
            <a:avLst/>
            <a:gdLst>
              <a:gd name="G0" fmla="+- 21600 0 0"/>
              <a:gd name="G1" fmla="+- 4998 0 0"/>
              <a:gd name="G2" fmla="+- 21600 0 0"/>
              <a:gd name="T0" fmla="*/ 42776 w 43200"/>
              <a:gd name="T1" fmla="*/ 740 h 26598"/>
              <a:gd name="T2" fmla="*/ 586 w 43200"/>
              <a:gd name="T3" fmla="*/ 0 h 26598"/>
              <a:gd name="T4" fmla="*/ 21600 w 43200"/>
              <a:gd name="T5" fmla="*/ 4998 h 26598"/>
            </a:gdLst>
            <a:ahLst/>
            <a:cxnLst>
              <a:cxn ang="0">
                <a:pos x="T0" y="T1"/>
              </a:cxn>
              <a:cxn ang="0">
                <a:pos x="T2" y="T3"/>
              </a:cxn>
              <a:cxn ang="0">
                <a:pos x="T4" y="T5"/>
              </a:cxn>
            </a:cxnLst>
            <a:rect l="0" t="0" r="r" b="b"/>
            <a:pathLst>
              <a:path w="43200" h="26598" fill="none" extrusionOk="0">
                <a:moveTo>
                  <a:pt x="42776" y="739"/>
                </a:moveTo>
                <a:cubicBezTo>
                  <a:pt x="43058" y="2141"/>
                  <a:pt x="43200" y="3568"/>
                  <a:pt x="43200" y="4998"/>
                </a:cubicBezTo>
                <a:cubicBezTo>
                  <a:pt x="43200" y="16927"/>
                  <a:pt x="33529" y="26598"/>
                  <a:pt x="21600" y="26598"/>
                </a:cubicBezTo>
                <a:cubicBezTo>
                  <a:pt x="9670" y="26598"/>
                  <a:pt x="0" y="16927"/>
                  <a:pt x="0" y="4998"/>
                </a:cubicBezTo>
                <a:cubicBezTo>
                  <a:pt x="0" y="3314"/>
                  <a:pt x="196" y="1637"/>
                  <a:pt x="586" y="0"/>
                </a:cubicBezTo>
              </a:path>
              <a:path w="43200" h="26598" stroke="0" extrusionOk="0">
                <a:moveTo>
                  <a:pt x="42776" y="739"/>
                </a:moveTo>
                <a:cubicBezTo>
                  <a:pt x="43058" y="2141"/>
                  <a:pt x="43200" y="3568"/>
                  <a:pt x="43200" y="4998"/>
                </a:cubicBezTo>
                <a:cubicBezTo>
                  <a:pt x="43200" y="16927"/>
                  <a:pt x="33529" y="26598"/>
                  <a:pt x="21600" y="26598"/>
                </a:cubicBezTo>
                <a:cubicBezTo>
                  <a:pt x="9670" y="26598"/>
                  <a:pt x="0" y="16927"/>
                  <a:pt x="0" y="4998"/>
                </a:cubicBezTo>
                <a:cubicBezTo>
                  <a:pt x="0" y="3314"/>
                  <a:pt x="196" y="1637"/>
                  <a:pt x="586" y="0"/>
                </a:cubicBezTo>
                <a:lnTo>
                  <a:pt x="21600" y="4998"/>
                </a:lnTo>
                <a:close/>
              </a:path>
            </a:pathLst>
          </a:custGeom>
          <a:noFill/>
          <a:ln w="28575">
            <a:solidFill>
              <a:srgbClr val="FF0000"/>
            </a:solidFill>
            <a:round/>
            <a:headEnd type="triangle" w="lg" len="lg"/>
            <a:tailEnd type="triangle" w="lg" len="lg"/>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17961" dir="2700000" algn="ctr" rotWithShape="0">
                    <a:schemeClr val="bg2">
                      <a:alpha val="74998"/>
                    </a:schemeClr>
                  </a:outerShdw>
                </a:effectLst>
              </a14:hiddenEffects>
            </a:ext>
          </a:extLst>
        </p:spPr>
        <p:txBody>
          <a:bodyPr wrap="none" lIns="82124" tIns="41061" rIns="82124" bIns="41061" anchor="ctr">
            <a:noAutofit/>
          </a:bodyPr>
          <a:lstStyle/>
          <a:p>
            <a:endParaRPr lang="ja-JP" altLang="en-US" sz="1600">
              <a:latin typeface="+mn-lt"/>
              <a:ea typeface="MS PGothic" panose="020B0600070205080204" pitchFamily="34" charset="-128"/>
              <a:cs typeface="メイリオ"/>
            </a:endParaRPr>
          </a:p>
        </p:txBody>
      </p:sp>
      <p:grpSp>
        <p:nvGrpSpPr>
          <p:cNvPr id="1512494" name="Group 46"/>
          <p:cNvGrpSpPr>
            <a:grpSpLocks/>
          </p:cNvGrpSpPr>
          <p:nvPr/>
        </p:nvGrpSpPr>
        <p:grpSpPr bwMode="auto">
          <a:xfrm>
            <a:off x="3343810" y="1901346"/>
            <a:ext cx="461312" cy="217722"/>
            <a:chOff x="833" y="911"/>
            <a:chExt cx="2280" cy="1724"/>
          </a:xfrm>
          <a:solidFill>
            <a:schemeClr val="accent1"/>
          </a:solidFill>
        </p:grpSpPr>
        <p:sp>
          <p:nvSpPr>
            <p:cNvPr id="1512495" name="Rectangle 47"/>
            <p:cNvSpPr>
              <a:spLocks noChangeArrowheads="1"/>
            </p:cNvSpPr>
            <p:nvPr/>
          </p:nvSpPr>
          <p:spPr bwMode="auto">
            <a:xfrm>
              <a:off x="833" y="1501"/>
              <a:ext cx="1701" cy="1134"/>
            </a:xfrm>
            <a:prstGeom prst="rect">
              <a:avLst/>
            </a:prstGeom>
            <a:grpFill/>
            <a:ln w="12700">
              <a:solidFill>
                <a:srgbClr val="C0C0C0"/>
              </a:solidFill>
              <a:miter lim="800000"/>
              <a:headEnd/>
              <a:tailEnd/>
            </a:ln>
            <a:effectLst/>
            <a:extLst>
              <a:ext uri="{AF507438-7753-43e0-B8FC-AC1667EBCBE1}">
                <a14:hiddenEffects xmlns="" xmlns:a14="http://schemas.microsoft.com/office/drawing/2010/main">
                  <a:effectLst>
                    <a:outerShdw blurRad="63500" dist="17961" dir="2700000" algn="ctr" rotWithShape="0">
                      <a:schemeClr val="bg2">
                        <a:alpha val="74998"/>
                      </a:schemeClr>
                    </a:outerShdw>
                  </a:effectLst>
                </a14:hiddenEffects>
              </a:ext>
            </a:extLst>
          </p:spPr>
          <p:txBody>
            <a:bodyPr wrap="none" lIns="82124" tIns="41061" rIns="82124" bIns="41061" anchor="ctr">
              <a:noAutofit/>
            </a:bodyPr>
            <a:lstStyle/>
            <a:p>
              <a:endParaRPr lang="ja-JP" altLang="en-US" sz="1600">
                <a:latin typeface="+mn-lt"/>
                <a:ea typeface="MS PGothic" panose="020B0600070205080204" pitchFamily="34" charset="-128"/>
                <a:cs typeface="メイリオ"/>
              </a:endParaRPr>
            </a:p>
          </p:txBody>
        </p:sp>
        <p:sp>
          <p:nvSpPr>
            <p:cNvPr id="1512496" name="Freeform 48"/>
            <p:cNvSpPr>
              <a:spLocks/>
            </p:cNvSpPr>
            <p:nvPr/>
          </p:nvSpPr>
          <p:spPr bwMode="auto">
            <a:xfrm>
              <a:off x="833" y="912"/>
              <a:ext cx="2279" cy="1152"/>
            </a:xfrm>
            <a:custGeom>
              <a:avLst/>
              <a:gdLst>
                <a:gd name="T0" fmla="*/ 577 w 2279"/>
                <a:gd name="T1" fmla="*/ 23 h 1152"/>
                <a:gd name="T2" fmla="*/ 0 w 2279"/>
                <a:gd name="T3" fmla="*/ 588 h 1152"/>
                <a:gd name="T4" fmla="*/ 1694 w 2279"/>
                <a:gd name="T5" fmla="*/ 588 h 1152"/>
                <a:gd name="T6" fmla="*/ 2279 w 2279"/>
                <a:gd name="T7" fmla="*/ 0 h 1152"/>
                <a:gd name="T8" fmla="*/ 577 w 2279"/>
                <a:gd name="T9" fmla="*/ 23 h 1152"/>
              </a:gdLst>
              <a:ahLst/>
              <a:cxnLst>
                <a:cxn ang="0">
                  <a:pos x="T0" y="T1"/>
                </a:cxn>
                <a:cxn ang="0">
                  <a:pos x="T2" y="T3"/>
                </a:cxn>
                <a:cxn ang="0">
                  <a:pos x="T4" y="T5"/>
                </a:cxn>
                <a:cxn ang="0">
                  <a:pos x="T6" y="T7"/>
                </a:cxn>
                <a:cxn ang="0">
                  <a:pos x="T8" y="T9"/>
                </a:cxn>
              </a:cxnLst>
              <a:rect l="0" t="0" r="r" b="b"/>
              <a:pathLst>
                <a:path w="2279" h="1152">
                  <a:moveTo>
                    <a:pt x="577" y="23"/>
                  </a:moveTo>
                  <a:lnTo>
                    <a:pt x="0" y="588"/>
                  </a:lnTo>
                  <a:cubicBezTo>
                    <a:pt x="4" y="1143"/>
                    <a:pt x="1698" y="1152"/>
                    <a:pt x="1694" y="588"/>
                  </a:cubicBezTo>
                  <a:lnTo>
                    <a:pt x="2279" y="0"/>
                  </a:lnTo>
                  <a:cubicBezTo>
                    <a:pt x="2270" y="565"/>
                    <a:pt x="576" y="582"/>
                    <a:pt x="577" y="23"/>
                  </a:cubicBezTo>
                  <a:close/>
                </a:path>
              </a:pathLst>
            </a:custGeom>
            <a:grpFill/>
            <a:ln w="12700" cap="flat" cmpd="sng">
              <a:solidFill>
                <a:srgbClr val="99CCFF"/>
              </a:solidFill>
              <a:prstDash val="solid"/>
              <a:round/>
              <a:headEnd/>
              <a:tailEnd/>
            </a:ln>
            <a:effectLst/>
            <a:extLst>
              <a:ext uri="{AF507438-7753-43e0-B8FC-AC1667EBCBE1}">
                <a14:hiddenEffects xmlns="" xmlns:a14="http://schemas.microsoft.com/office/drawing/2010/main">
                  <a:effectLst>
                    <a:outerShdw blurRad="63500" dist="17961" dir="2700000" algn="ctr" rotWithShape="0">
                      <a:schemeClr val="bg2"/>
                    </a:outerShdw>
                  </a:effectLst>
                </a14:hiddenEffects>
              </a:ext>
            </a:extLst>
          </p:spPr>
          <p:txBody>
            <a:bodyPr lIns="82124" tIns="41061" rIns="82124" bIns="41061">
              <a:noAutofit/>
            </a:bodyPr>
            <a:lstStyle/>
            <a:p>
              <a:endParaRPr lang="ja-JP" altLang="en-US" sz="1600">
                <a:latin typeface="+mn-lt"/>
                <a:ea typeface="MS PGothic" panose="020B0600070205080204" pitchFamily="34" charset="-128"/>
                <a:cs typeface="メイリオ"/>
              </a:endParaRPr>
            </a:p>
          </p:txBody>
        </p:sp>
        <p:sp>
          <p:nvSpPr>
            <p:cNvPr id="1512497" name="Freeform 49"/>
            <p:cNvSpPr>
              <a:spLocks/>
            </p:cNvSpPr>
            <p:nvPr/>
          </p:nvSpPr>
          <p:spPr bwMode="auto">
            <a:xfrm>
              <a:off x="2528" y="911"/>
              <a:ext cx="585" cy="1724"/>
            </a:xfrm>
            <a:custGeom>
              <a:avLst/>
              <a:gdLst>
                <a:gd name="T0" fmla="*/ 6 w 585"/>
                <a:gd name="T1" fmla="*/ 1724 h 1724"/>
                <a:gd name="T2" fmla="*/ 572 w 585"/>
                <a:gd name="T3" fmla="*/ 1179 h 1724"/>
                <a:gd name="T4" fmla="*/ 585 w 585"/>
                <a:gd name="T5" fmla="*/ 0 h 1724"/>
                <a:gd name="T6" fmla="*/ 0 w 585"/>
                <a:gd name="T7" fmla="*/ 588 h 1724"/>
                <a:gd name="T8" fmla="*/ 6 w 585"/>
                <a:gd name="T9" fmla="*/ 1724 h 1724"/>
              </a:gdLst>
              <a:ahLst/>
              <a:cxnLst>
                <a:cxn ang="0">
                  <a:pos x="T0" y="T1"/>
                </a:cxn>
                <a:cxn ang="0">
                  <a:pos x="T2" y="T3"/>
                </a:cxn>
                <a:cxn ang="0">
                  <a:pos x="T4" y="T5"/>
                </a:cxn>
                <a:cxn ang="0">
                  <a:pos x="T6" y="T7"/>
                </a:cxn>
                <a:cxn ang="0">
                  <a:pos x="T8" y="T9"/>
                </a:cxn>
              </a:cxnLst>
              <a:rect l="0" t="0" r="r" b="b"/>
              <a:pathLst>
                <a:path w="585" h="1724">
                  <a:moveTo>
                    <a:pt x="6" y="1724"/>
                  </a:moveTo>
                  <a:lnTo>
                    <a:pt x="572" y="1179"/>
                  </a:lnTo>
                  <a:lnTo>
                    <a:pt x="585" y="0"/>
                  </a:lnTo>
                  <a:lnTo>
                    <a:pt x="0" y="588"/>
                  </a:lnTo>
                  <a:lnTo>
                    <a:pt x="6" y="1724"/>
                  </a:lnTo>
                  <a:close/>
                </a:path>
              </a:pathLst>
            </a:custGeom>
            <a:grpFill/>
            <a:ln w="12700" cap="flat" cmpd="sng">
              <a:solidFill>
                <a:srgbClr val="C0C0C0"/>
              </a:solidFill>
              <a:prstDash val="solid"/>
              <a:round/>
              <a:headEnd/>
              <a:tailEnd/>
            </a:ln>
            <a:effectLst/>
            <a:extLst>
              <a:ext uri="{AF507438-7753-43e0-B8FC-AC1667EBCBE1}">
                <a14:hiddenEffects xmlns="" xmlns:a14="http://schemas.microsoft.com/office/drawing/2010/main">
                  <a:effectLst>
                    <a:outerShdw blurRad="63500" dist="17961" dir="2700000" algn="ctr" rotWithShape="0">
                      <a:schemeClr val="bg2"/>
                    </a:outerShdw>
                  </a:effectLst>
                </a14:hiddenEffects>
              </a:ext>
            </a:extLst>
          </p:spPr>
          <p:txBody>
            <a:bodyPr lIns="82124" tIns="41061" rIns="82124" bIns="41061">
              <a:noAutofit/>
            </a:bodyPr>
            <a:lstStyle/>
            <a:p>
              <a:endParaRPr lang="ja-JP" altLang="en-US" sz="1600">
                <a:latin typeface="+mn-lt"/>
                <a:ea typeface="MS PGothic" panose="020B0600070205080204" pitchFamily="34" charset="-128"/>
                <a:cs typeface="メイリオ"/>
              </a:endParaRPr>
            </a:p>
          </p:txBody>
        </p:sp>
      </p:grpSp>
      <p:grpSp>
        <p:nvGrpSpPr>
          <p:cNvPr id="1512498" name="Group 50"/>
          <p:cNvGrpSpPr>
            <a:grpSpLocks/>
          </p:cNvGrpSpPr>
          <p:nvPr/>
        </p:nvGrpSpPr>
        <p:grpSpPr bwMode="auto">
          <a:xfrm>
            <a:off x="2086337" y="1880866"/>
            <a:ext cx="461313" cy="217722"/>
            <a:chOff x="833" y="911"/>
            <a:chExt cx="2280" cy="1724"/>
          </a:xfrm>
          <a:solidFill>
            <a:schemeClr val="accent1"/>
          </a:solidFill>
        </p:grpSpPr>
        <p:sp>
          <p:nvSpPr>
            <p:cNvPr id="1512499" name="Rectangle 51"/>
            <p:cNvSpPr>
              <a:spLocks noChangeArrowheads="1"/>
            </p:cNvSpPr>
            <p:nvPr/>
          </p:nvSpPr>
          <p:spPr bwMode="auto">
            <a:xfrm>
              <a:off x="833" y="1501"/>
              <a:ext cx="1701" cy="1134"/>
            </a:xfrm>
            <a:prstGeom prst="rect">
              <a:avLst/>
            </a:prstGeom>
            <a:grpFill/>
            <a:ln w="12700">
              <a:solidFill>
                <a:srgbClr val="C0C0C0"/>
              </a:solidFill>
              <a:miter lim="800000"/>
              <a:headEnd/>
              <a:tailEnd/>
            </a:ln>
            <a:effectLst/>
            <a:extLst>
              <a:ext uri="{AF507438-7753-43e0-B8FC-AC1667EBCBE1}">
                <a14:hiddenEffects xmlns="" xmlns:a14="http://schemas.microsoft.com/office/drawing/2010/main">
                  <a:effectLst>
                    <a:outerShdw blurRad="63500" dist="17961" dir="2700000" algn="ctr" rotWithShape="0">
                      <a:schemeClr val="bg2">
                        <a:alpha val="74998"/>
                      </a:schemeClr>
                    </a:outerShdw>
                  </a:effectLst>
                </a14:hiddenEffects>
              </a:ext>
            </a:extLst>
          </p:spPr>
          <p:txBody>
            <a:bodyPr wrap="none" lIns="82124" tIns="41061" rIns="82124" bIns="41061" anchor="ctr">
              <a:noAutofit/>
            </a:bodyPr>
            <a:lstStyle/>
            <a:p>
              <a:endParaRPr lang="ja-JP" altLang="en-US" sz="1600">
                <a:latin typeface="+mn-lt"/>
                <a:ea typeface="MS PGothic" panose="020B0600070205080204" pitchFamily="34" charset="-128"/>
                <a:cs typeface="メイリオ"/>
              </a:endParaRPr>
            </a:p>
          </p:txBody>
        </p:sp>
        <p:sp>
          <p:nvSpPr>
            <p:cNvPr id="1512500" name="Freeform 52"/>
            <p:cNvSpPr>
              <a:spLocks/>
            </p:cNvSpPr>
            <p:nvPr/>
          </p:nvSpPr>
          <p:spPr bwMode="auto">
            <a:xfrm>
              <a:off x="833" y="912"/>
              <a:ext cx="2279" cy="1152"/>
            </a:xfrm>
            <a:custGeom>
              <a:avLst/>
              <a:gdLst>
                <a:gd name="T0" fmla="*/ 577 w 2279"/>
                <a:gd name="T1" fmla="*/ 23 h 1152"/>
                <a:gd name="T2" fmla="*/ 0 w 2279"/>
                <a:gd name="T3" fmla="*/ 588 h 1152"/>
                <a:gd name="T4" fmla="*/ 1694 w 2279"/>
                <a:gd name="T5" fmla="*/ 588 h 1152"/>
                <a:gd name="T6" fmla="*/ 2279 w 2279"/>
                <a:gd name="T7" fmla="*/ 0 h 1152"/>
                <a:gd name="T8" fmla="*/ 577 w 2279"/>
                <a:gd name="T9" fmla="*/ 23 h 1152"/>
              </a:gdLst>
              <a:ahLst/>
              <a:cxnLst>
                <a:cxn ang="0">
                  <a:pos x="T0" y="T1"/>
                </a:cxn>
                <a:cxn ang="0">
                  <a:pos x="T2" y="T3"/>
                </a:cxn>
                <a:cxn ang="0">
                  <a:pos x="T4" y="T5"/>
                </a:cxn>
                <a:cxn ang="0">
                  <a:pos x="T6" y="T7"/>
                </a:cxn>
                <a:cxn ang="0">
                  <a:pos x="T8" y="T9"/>
                </a:cxn>
              </a:cxnLst>
              <a:rect l="0" t="0" r="r" b="b"/>
              <a:pathLst>
                <a:path w="2279" h="1152">
                  <a:moveTo>
                    <a:pt x="577" y="23"/>
                  </a:moveTo>
                  <a:lnTo>
                    <a:pt x="0" y="588"/>
                  </a:lnTo>
                  <a:cubicBezTo>
                    <a:pt x="4" y="1143"/>
                    <a:pt x="1698" y="1152"/>
                    <a:pt x="1694" y="588"/>
                  </a:cubicBezTo>
                  <a:lnTo>
                    <a:pt x="2279" y="0"/>
                  </a:lnTo>
                  <a:cubicBezTo>
                    <a:pt x="2270" y="565"/>
                    <a:pt x="576" y="582"/>
                    <a:pt x="577" y="23"/>
                  </a:cubicBezTo>
                  <a:close/>
                </a:path>
              </a:pathLst>
            </a:custGeom>
            <a:grpFill/>
            <a:ln w="12700" cap="flat" cmpd="sng">
              <a:solidFill>
                <a:srgbClr val="99CCFF"/>
              </a:solidFill>
              <a:prstDash val="solid"/>
              <a:round/>
              <a:headEnd/>
              <a:tailEnd/>
            </a:ln>
            <a:effectLst/>
            <a:extLst>
              <a:ext uri="{AF507438-7753-43e0-B8FC-AC1667EBCBE1}">
                <a14:hiddenEffects xmlns="" xmlns:a14="http://schemas.microsoft.com/office/drawing/2010/main">
                  <a:effectLst>
                    <a:outerShdw blurRad="63500" dist="17961" dir="2700000" algn="ctr" rotWithShape="0">
                      <a:schemeClr val="bg2"/>
                    </a:outerShdw>
                  </a:effectLst>
                </a14:hiddenEffects>
              </a:ext>
            </a:extLst>
          </p:spPr>
          <p:txBody>
            <a:bodyPr lIns="82124" tIns="41061" rIns="82124" bIns="41061">
              <a:noAutofit/>
            </a:bodyPr>
            <a:lstStyle/>
            <a:p>
              <a:endParaRPr lang="ja-JP" altLang="en-US" sz="1600">
                <a:latin typeface="+mn-lt"/>
                <a:ea typeface="MS PGothic" panose="020B0600070205080204" pitchFamily="34" charset="-128"/>
                <a:cs typeface="メイリオ"/>
              </a:endParaRPr>
            </a:p>
          </p:txBody>
        </p:sp>
        <p:sp>
          <p:nvSpPr>
            <p:cNvPr id="1512501" name="Freeform 53"/>
            <p:cNvSpPr>
              <a:spLocks/>
            </p:cNvSpPr>
            <p:nvPr/>
          </p:nvSpPr>
          <p:spPr bwMode="auto">
            <a:xfrm>
              <a:off x="2528" y="911"/>
              <a:ext cx="585" cy="1724"/>
            </a:xfrm>
            <a:custGeom>
              <a:avLst/>
              <a:gdLst>
                <a:gd name="T0" fmla="*/ 6 w 585"/>
                <a:gd name="T1" fmla="*/ 1724 h 1724"/>
                <a:gd name="T2" fmla="*/ 572 w 585"/>
                <a:gd name="T3" fmla="*/ 1179 h 1724"/>
                <a:gd name="T4" fmla="*/ 585 w 585"/>
                <a:gd name="T5" fmla="*/ 0 h 1724"/>
                <a:gd name="T6" fmla="*/ 0 w 585"/>
                <a:gd name="T7" fmla="*/ 588 h 1724"/>
                <a:gd name="T8" fmla="*/ 6 w 585"/>
                <a:gd name="T9" fmla="*/ 1724 h 1724"/>
              </a:gdLst>
              <a:ahLst/>
              <a:cxnLst>
                <a:cxn ang="0">
                  <a:pos x="T0" y="T1"/>
                </a:cxn>
                <a:cxn ang="0">
                  <a:pos x="T2" y="T3"/>
                </a:cxn>
                <a:cxn ang="0">
                  <a:pos x="T4" y="T5"/>
                </a:cxn>
                <a:cxn ang="0">
                  <a:pos x="T6" y="T7"/>
                </a:cxn>
                <a:cxn ang="0">
                  <a:pos x="T8" y="T9"/>
                </a:cxn>
              </a:cxnLst>
              <a:rect l="0" t="0" r="r" b="b"/>
              <a:pathLst>
                <a:path w="585" h="1724">
                  <a:moveTo>
                    <a:pt x="6" y="1724"/>
                  </a:moveTo>
                  <a:lnTo>
                    <a:pt x="572" y="1179"/>
                  </a:lnTo>
                  <a:lnTo>
                    <a:pt x="585" y="0"/>
                  </a:lnTo>
                  <a:lnTo>
                    <a:pt x="0" y="588"/>
                  </a:lnTo>
                  <a:lnTo>
                    <a:pt x="6" y="1724"/>
                  </a:lnTo>
                  <a:close/>
                </a:path>
              </a:pathLst>
            </a:custGeom>
            <a:grpFill/>
            <a:ln w="12700" cap="flat" cmpd="sng">
              <a:solidFill>
                <a:srgbClr val="C0C0C0"/>
              </a:solidFill>
              <a:prstDash val="solid"/>
              <a:round/>
              <a:headEnd/>
              <a:tailEnd/>
            </a:ln>
            <a:effectLst/>
            <a:extLst>
              <a:ext uri="{AF507438-7753-43e0-B8FC-AC1667EBCBE1}">
                <a14:hiddenEffects xmlns="" xmlns:a14="http://schemas.microsoft.com/office/drawing/2010/main">
                  <a:effectLst>
                    <a:outerShdw blurRad="63500" dist="17961" dir="2700000" algn="ctr" rotWithShape="0">
                      <a:schemeClr val="bg2"/>
                    </a:outerShdw>
                  </a:effectLst>
                </a14:hiddenEffects>
              </a:ext>
            </a:extLst>
          </p:spPr>
          <p:txBody>
            <a:bodyPr lIns="82124" tIns="41061" rIns="82124" bIns="41061">
              <a:noAutofit/>
            </a:bodyPr>
            <a:lstStyle/>
            <a:p>
              <a:endParaRPr lang="ja-JP" altLang="en-US" sz="1600">
                <a:latin typeface="+mn-lt"/>
                <a:ea typeface="MS PGothic" panose="020B0600070205080204" pitchFamily="34" charset="-128"/>
                <a:cs typeface="メイリオ"/>
              </a:endParaRPr>
            </a:p>
          </p:txBody>
        </p:sp>
      </p:grpSp>
      <p:grpSp>
        <p:nvGrpSpPr>
          <p:cNvPr id="1512502" name="Group 54"/>
          <p:cNvGrpSpPr>
            <a:grpSpLocks/>
          </p:cNvGrpSpPr>
          <p:nvPr/>
        </p:nvGrpSpPr>
        <p:grpSpPr bwMode="auto">
          <a:xfrm>
            <a:off x="3399856" y="1446500"/>
            <a:ext cx="461313" cy="217722"/>
            <a:chOff x="833" y="911"/>
            <a:chExt cx="2280" cy="1724"/>
          </a:xfrm>
          <a:solidFill>
            <a:schemeClr val="accent1"/>
          </a:solidFill>
        </p:grpSpPr>
        <p:sp>
          <p:nvSpPr>
            <p:cNvPr id="1512503" name="Rectangle 55"/>
            <p:cNvSpPr>
              <a:spLocks noChangeArrowheads="1"/>
            </p:cNvSpPr>
            <p:nvPr/>
          </p:nvSpPr>
          <p:spPr bwMode="auto">
            <a:xfrm>
              <a:off x="833" y="1501"/>
              <a:ext cx="1701" cy="1134"/>
            </a:xfrm>
            <a:prstGeom prst="rect">
              <a:avLst/>
            </a:prstGeom>
            <a:grpFill/>
            <a:ln w="12700">
              <a:solidFill>
                <a:srgbClr val="C0C0C0"/>
              </a:solidFill>
              <a:miter lim="800000"/>
              <a:headEnd/>
              <a:tailEnd/>
            </a:ln>
            <a:effectLst/>
            <a:extLst>
              <a:ext uri="{AF507438-7753-43e0-B8FC-AC1667EBCBE1}">
                <a14:hiddenEffects xmlns="" xmlns:a14="http://schemas.microsoft.com/office/drawing/2010/main">
                  <a:effectLst>
                    <a:outerShdw blurRad="63500" dist="17961" dir="2700000" algn="ctr" rotWithShape="0">
                      <a:schemeClr val="bg2">
                        <a:alpha val="74998"/>
                      </a:schemeClr>
                    </a:outerShdw>
                  </a:effectLst>
                </a14:hiddenEffects>
              </a:ext>
            </a:extLst>
          </p:spPr>
          <p:txBody>
            <a:bodyPr wrap="none" lIns="82124" tIns="41061" rIns="82124" bIns="41061" anchor="ctr">
              <a:noAutofit/>
            </a:bodyPr>
            <a:lstStyle/>
            <a:p>
              <a:endParaRPr lang="ja-JP" altLang="en-US" sz="1600">
                <a:latin typeface="+mn-lt"/>
                <a:ea typeface="MS PGothic" panose="020B0600070205080204" pitchFamily="34" charset="-128"/>
                <a:cs typeface="メイリオ"/>
              </a:endParaRPr>
            </a:p>
          </p:txBody>
        </p:sp>
        <p:sp>
          <p:nvSpPr>
            <p:cNvPr id="1512504" name="Freeform 56"/>
            <p:cNvSpPr>
              <a:spLocks/>
            </p:cNvSpPr>
            <p:nvPr/>
          </p:nvSpPr>
          <p:spPr bwMode="auto">
            <a:xfrm>
              <a:off x="833" y="912"/>
              <a:ext cx="2279" cy="1152"/>
            </a:xfrm>
            <a:custGeom>
              <a:avLst/>
              <a:gdLst>
                <a:gd name="T0" fmla="*/ 577 w 2279"/>
                <a:gd name="T1" fmla="*/ 23 h 1152"/>
                <a:gd name="T2" fmla="*/ 0 w 2279"/>
                <a:gd name="T3" fmla="*/ 588 h 1152"/>
                <a:gd name="T4" fmla="*/ 1694 w 2279"/>
                <a:gd name="T5" fmla="*/ 588 h 1152"/>
                <a:gd name="T6" fmla="*/ 2279 w 2279"/>
                <a:gd name="T7" fmla="*/ 0 h 1152"/>
                <a:gd name="T8" fmla="*/ 577 w 2279"/>
                <a:gd name="T9" fmla="*/ 23 h 1152"/>
              </a:gdLst>
              <a:ahLst/>
              <a:cxnLst>
                <a:cxn ang="0">
                  <a:pos x="T0" y="T1"/>
                </a:cxn>
                <a:cxn ang="0">
                  <a:pos x="T2" y="T3"/>
                </a:cxn>
                <a:cxn ang="0">
                  <a:pos x="T4" y="T5"/>
                </a:cxn>
                <a:cxn ang="0">
                  <a:pos x="T6" y="T7"/>
                </a:cxn>
                <a:cxn ang="0">
                  <a:pos x="T8" y="T9"/>
                </a:cxn>
              </a:cxnLst>
              <a:rect l="0" t="0" r="r" b="b"/>
              <a:pathLst>
                <a:path w="2279" h="1152">
                  <a:moveTo>
                    <a:pt x="577" y="23"/>
                  </a:moveTo>
                  <a:lnTo>
                    <a:pt x="0" y="588"/>
                  </a:lnTo>
                  <a:cubicBezTo>
                    <a:pt x="4" y="1143"/>
                    <a:pt x="1698" y="1152"/>
                    <a:pt x="1694" y="588"/>
                  </a:cubicBezTo>
                  <a:lnTo>
                    <a:pt x="2279" y="0"/>
                  </a:lnTo>
                  <a:cubicBezTo>
                    <a:pt x="2270" y="565"/>
                    <a:pt x="576" y="582"/>
                    <a:pt x="577" y="23"/>
                  </a:cubicBezTo>
                  <a:close/>
                </a:path>
              </a:pathLst>
            </a:custGeom>
            <a:grpFill/>
            <a:ln w="12700" cap="flat" cmpd="sng">
              <a:solidFill>
                <a:srgbClr val="99CCFF"/>
              </a:solidFill>
              <a:prstDash val="solid"/>
              <a:round/>
              <a:headEnd/>
              <a:tailEnd/>
            </a:ln>
            <a:effectLst/>
            <a:extLst>
              <a:ext uri="{AF507438-7753-43e0-B8FC-AC1667EBCBE1}">
                <a14:hiddenEffects xmlns="" xmlns:a14="http://schemas.microsoft.com/office/drawing/2010/main">
                  <a:effectLst>
                    <a:outerShdw blurRad="63500" dist="17961" dir="2700000" algn="ctr" rotWithShape="0">
                      <a:schemeClr val="bg2"/>
                    </a:outerShdw>
                  </a:effectLst>
                </a14:hiddenEffects>
              </a:ext>
            </a:extLst>
          </p:spPr>
          <p:txBody>
            <a:bodyPr lIns="82124" tIns="41061" rIns="82124" bIns="41061">
              <a:noAutofit/>
            </a:bodyPr>
            <a:lstStyle/>
            <a:p>
              <a:endParaRPr lang="ja-JP" altLang="en-US" sz="1600">
                <a:latin typeface="+mn-lt"/>
                <a:ea typeface="MS PGothic" panose="020B0600070205080204" pitchFamily="34" charset="-128"/>
                <a:cs typeface="メイリオ"/>
              </a:endParaRPr>
            </a:p>
          </p:txBody>
        </p:sp>
        <p:sp>
          <p:nvSpPr>
            <p:cNvPr id="1512505" name="Freeform 57"/>
            <p:cNvSpPr>
              <a:spLocks/>
            </p:cNvSpPr>
            <p:nvPr/>
          </p:nvSpPr>
          <p:spPr bwMode="auto">
            <a:xfrm>
              <a:off x="2528" y="911"/>
              <a:ext cx="585" cy="1724"/>
            </a:xfrm>
            <a:custGeom>
              <a:avLst/>
              <a:gdLst>
                <a:gd name="T0" fmla="*/ 6 w 585"/>
                <a:gd name="T1" fmla="*/ 1724 h 1724"/>
                <a:gd name="T2" fmla="*/ 572 w 585"/>
                <a:gd name="T3" fmla="*/ 1179 h 1724"/>
                <a:gd name="T4" fmla="*/ 585 w 585"/>
                <a:gd name="T5" fmla="*/ 0 h 1724"/>
                <a:gd name="T6" fmla="*/ 0 w 585"/>
                <a:gd name="T7" fmla="*/ 588 h 1724"/>
                <a:gd name="T8" fmla="*/ 6 w 585"/>
                <a:gd name="T9" fmla="*/ 1724 h 1724"/>
              </a:gdLst>
              <a:ahLst/>
              <a:cxnLst>
                <a:cxn ang="0">
                  <a:pos x="T0" y="T1"/>
                </a:cxn>
                <a:cxn ang="0">
                  <a:pos x="T2" y="T3"/>
                </a:cxn>
                <a:cxn ang="0">
                  <a:pos x="T4" y="T5"/>
                </a:cxn>
                <a:cxn ang="0">
                  <a:pos x="T6" y="T7"/>
                </a:cxn>
                <a:cxn ang="0">
                  <a:pos x="T8" y="T9"/>
                </a:cxn>
              </a:cxnLst>
              <a:rect l="0" t="0" r="r" b="b"/>
              <a:pathLst>
                <a:path w="585" h="1724">
                  <a:moveTo>
                    <a:pt x="6" y="1724"/>
                  </a:moveTo>
                  <a:lnTo>
                    <a:pt x="572" y="1179"/>
                  </a:lnTo>
                  <a:lnTo>
                    <a:pt x="585" y="0"/>
                  </a:lnTo>
                  <a:lnTo>
                    <a:pt x="0" y="588"/>
                  </a:lnTo>
                  <a:lnTo>
                    <a:pt x="6" y="1724"/>
                  </a:lnTo>
                  <a:close/>
                </a:path>
              </a:pathLst>
            </a:custGeom>
            <a:grpFill/>
            <a:ln w="12700" cap="flat" cmpd="sng">
              <a:solidFill>
                <a:srgbClr val="C0C0C0"/>
              </a:solidFill>
              <a:prstDash val="solid"/>
              <a:round/>
              <a:headEnd/>
              <a:tailEnd/>
            </a:ln>
            <a:effectLst/>
            <a:extLst>
              <a:ext uri="{AF507438-7753-43e0-B8FC-AC1667EBCBE1}">
                <a14:hiddenEffects xmlns="" xmlns:a14="http://schemas.microsoft.com/office/drawing/2010/main">
                  <a:effectLst>
                    <a:outerShdw blurRad="63500" dist="17961" dir="2700000" algn="ctr" rotWithShape="0">
                      <a:schemeClr val="bg2"/>
                    </a:outerShdw>
                  </a:effectLst>
                </a14:hiddenEffects>
              </a:ext>
            </a:extLst>
          </p:spPr>
          <p:txBody>
            <a:bodyPr lIns="82124" tIns="41061" rIns="82124" bIns="41061">
              <a:noAutofit/>
            </a:bodyPr>
            <a:lstStyle/>
            <a:p>
              <a:endParaRPr lang="ja-JP" altLang="en-US" sz="1600">
                <a:latin typeface="+mn-lt"/>
                <a:ea typeface="MS PGothic" panose="020B0600070205080204" pitchFamily="34" charset="-128"/>
                <a:cs typeface="メイリオ"/>
              </a:endParaRPr>
            </a:p>
          </p:txBody>
        </p:sp>
      </p:grpSp>
      <p:grpSp>
        <p:nvGrpSpPr>
          <p:cNvPr id="1512506" name="Group 58"/>
          <p:cNvGrpSpPr>
            <a:grpSpLocks/>
          </p:cNvGrpSpPr>
          <p:nvPr/>
        </p:nvGrpSpPr>
        <p:grpSpPr bwMode="auto">
          <a:xfrm>
            <a:off x="2648249" y="1943386"/>
            <a:ext cx="462750" cy="216645"/>
            <a:chOff x="833" y="911"/>
            <a:chExt cx="2280" cy="1724"/>
          </a:xfrm>
          <a:solidFill>
            <a:schemeClr val="accent1"/>
          </a:solidFill>
        </p:grpSpPr>
        <p:sp>
          <p:nvSpPr>
            <p:cNvPr id="1512507" name="Rectangle 59"/>
            <p:cNvSpPr>
              <a:spLocks noChangeArrowheads="1"/>
            </p:cNvSpPr>
            <p:nvPr/>
          </p:nvSpPr>
          <p:spPr bwMode="auto">
            <a:xfrm>
              <a:off x="833" y="1501"/>
              <a:ext cx="1701" cy="1134"/>
            </a:xfrm>
            <a:prstGeom prst="rect">
              <a:avLst/>
            </a:prstGeom>
            <a:grpFill/>
            <a:ln w="12700">
              <a:solidFill>
                <a:srgbClr val="C0C0C0"/>
              </a:solidFill>
              <a:miter lim="800000"/>
              <a:headEnd/>
              <a:tailEnd/>
            </a:ln>
            <a:effectLst/>
            <a:extLst>
              <a:ext uri="{AF507438-7753-43e0-B8FC-AC1667EBCBE1}">
                <a14:hiddenEffects xmlns="" xmlns:a14="http://schemas.microsoft.com/office/drawing/2010/main">
                  <a:effectLst>
                    <a:outerShdw blurRad="63500" dist="17961" dir="2700000" algn="ctr" rotWithShape="0">
                      <a:schemeClr val="bg2">
                        <a:alpha val="74998"/>
                      </a:schemeClr>
                    </a:outerShdw>
                  </a:effectLst>
                </a14:hiddenEffects>
              </a:ext>
            </a:extLst>
          </p:spPr>
          <p:txBody>
            <a:bodyPr wrap="none" lIns="82124" tIns="41061" rIns="82124" bIns="41061" anchor="ctr">
              <a:noAutofit/>
            </a:bodyPr>
            <a:lstStyle/>
            <a:p>
              <a:endParaRPr lang="ja-JP" altLang="en-US" sz="1600">
                <a:latin typeface="+mn-lt"/>
                <a:ea typeface="MS PGothic" panose="020B0600070205080204" pitchFamily="34" charset="-128"/>
                <a:cs typeface="メイリオ"/>
              </a:endParaRPr>
            </a:p>
          </p:txBody>
        </p:sp>
        <p:sp>
          <p:nvSpPr>
            <p:cNvPr id="1512508" name="Freeform 60"/>
            <p:cNvSpPr>
              <a:spLocks/>
            </p:cNvSpPr>
            <p:nvPr/>
          </p:nvSpPr>
          <p:spPr bwMode="auto">
            <a:xfrm>
              <a:off x="833" y="912"/>
              <a:ext cx="2279" cy="1152"/>
            </a:xfrm>
            <a:custGeom>
              <a:avLst/>
              <a:gdLst>
                <a:gd name="T0" fmla="*/ 577 w 2279"/>
                <a:gd name="T1" fmla="*/ 23 h 1152"/>
                <a:gd name="T2" fmla="*/ 0 w 2279"/>
                <a:gd name="T3" fmla="*/ 588 h 1152"/>
                <a:gd name="T4" fmla="*/ 1694 w 2279"/>
                <a:gd name="T5" fmla="*/ 588 h 1152"/>
                <a:gd name="T6" fmla="*/ 2279 w 2279"/>
                <a:gd name="T7" fmla="*/ 0 h 1152"/>
                <a:gd name="T8" fmla="*/ 577 w 2279"/>
                <a:gd name="T9" fmla="*/ 23 h 1152"/>
              </a:gdLst>
              <a:ahLst/>
              <a:cxnLst>
                <a:cxn ang="0">
                  <a:pos x="T0" y="T1"/>
                </a:cxn>
                <a:cxn ang="0">
                  <a:pos x="T2" y="T3"/>
                </a:cxn>
                <a:cxn ang="0">
                  <a:pos x="T4" y="T5"/>
                </a:cxn>
                <a:cxn ang="0">
                  <a:pos x="T6" y="T7"/>
                </a:cxn>
                <a:cxn ang="0">
                  <a:pos x="T8" y="T9"/>
                </a:cxn>
              </a:cxnLst>
              <a:rect l="0" t="0" r="r" b="b"/>
              <a:pathLst>
                <a:path w="2279" h="1152">
                  <a:moveTo>
                    <a:pt x="577" y="23"/>
                  </a:moveTo>
                  <a:lnTo>
                    <a:pt x="0" y="588"/>
                  </a:lnTo>
                  <a:cubicBezTo>
                    <a:pt x="4" y="1143"/>
                    <a:pt x="1698" y="1152"/>
                    <a:pt x="1694" y="588"/>
                  </a:cubicBezTo>
                  <a:lnTo>
                    <a:pt x="2279" y="0"/>
                  </a:lnTo>
                  <a:cubicBezTo>
                    <a:pt x="2270" y="565"/>
                    <a:pt x="576" y="582"/>
                    <a:pt x="577" y="23"/>
                  </a:cubicBezTo>
                  <a:close/>
                </a:path>
              </a:pathLst>
            </a:custGeom>
            <a:grpFill/>
            <a:ln w="12700" cap="flat" cmpd="sng">
              <a:solidFill>
                <a:srgbClr val="99CCFF"/>
              </a:solidFill>
              <a:prstDash val="solid"/>
              <a:round/>
              <a:headEnd/>
              <a:tailEnd/>
            </a:ln>
            <a:effectLst/>
            <a:extLst>
              <a:ext uri="{AF507438-7753-43e0-B8FC-AC1667EBCBE1}">
                <a14:hiddenEffects xmlns="" xmlns:a14="http://schemas.microsoft.com/office/drawing/2010/main">
                  <a:effectLst>
                    <a:outerShdw blurRad="63500" dist="17961" dir="2700000" algn="ctr" rotWithShape="0">
                      <a:schemeClr val="bg2"/>
                    </a:outerShdw>
                  </a:effectLst>
                </a14:hiddenEffects>
              </a:ext>
            </a:extLst>
          </p:spPr>
          <p:txBody>
            <a:bodyPr lIns="82124" tIns="41061" rIns="82124" bIns="41061">
              <a:noAutofit/>
            </a:bodyPr>
            <a:lstStyle/>
            <a:p>
              <a:endParaRPr lang="ja-JP" altLang="en-US" sz="1600">
                <a:latin typeface="+mn-lt"/>
                <a:ea typeface="MS PGothic" panose="020B0600070205080204" pitchFamily="34" charset="-128"/>
                <a:cs typeface="メイリオ"/>
              </a:endParaRPr>
            </a:p>
          </p:txBody>
        </p:sp>
        <p:sp>
          <p:nvSpPr>
            <p:cNvPr id="1512509" name="Freeform 61"/>
            <p:cNvSpPr>
              <a:spLocks/>
            </p:cNvSpPr>
            <p:nvPr/>
          </p:nvSpPr>
          <p:spPr bwMode="auto">
            <a:xfrm>
              <a:off x="2528" y="911"/>
              <a:ext cx="585" cy="1724"/>
            </a:xfrm>
            <a:custGeom>
              <a:avLst/>
              <a:gdLst>
                <a:gd name="T0" fmla="*/ 6 w 585"/>
                <a:gd name="T1" fmla="*/ 1724 h 1724"/>
                <a:gd name="T2" fmla="*/ 572 w 585"/>
                <a:gd name="T3" fmla="*/ 1179 h 1724"/>
                <a:gd name="T4" fmla="*/ 585 w 585"/>
                <a:gd name="T5" fmla="*/ 0 h 1724"/>
                <a:gd name="T6" fmla="*/ 0 w 585"/>
                <a:gd name="T7" fmla="*/ 588 h 1724"/>
                <a:gd name="T8" fmla="*/ 6 w 585"/>
                <a:gd name="T9" fmla="*/ 1724 h 1724"/>
              </a:gdLst>
              <a:ahLst/>
              <a:cxnLst>
                <a:cxn ang="0">
                  <a:pos x="T0" y="T1"/>
                </a:cxn>
                <a:cxn ang="0">
                  <a:pos x="T2" y="T3"/>
                </a:cxn>
                <a:cxn ang="0">
                  <a:pos x="T4" y="T5"/>
                </a:cxn>
                <a:cxn ang="0">
                  <a:pos x="T6" y="T7"/>
                </a:cxn>
                <a:cxn ang="0">
                  <a:pos x="T8" y="T9"/>
                </a:cxn>
              </a:cxnLst>
              <a:rect l="0" t="0" r="r" b="b"/>
              <a:pathLst>
                <a:path w="585" h="1724">
                  <a:moveTo>
                    <a:pt x="6" y="1724"/>
                  </a:moveTo>
                  <a:lnTo>
                    <a:pt x="572" y="1179"/>
                  </a:lnTo>
                  <a:lnTo>
                    <a:pt x="585" y="0"/>
                  </a:lnTo>
                  <a:lnTo>
                    <a:pt x="0" y="588"/>
                  </a:lnTo>
                  <a:lnTo>
                    <a:pt x="6" y="1724"/>
                  </a:lnTo>
                  <a:close/>
                </a:path>
              </a:pathLst>
            </a:custGeom>
            <a:grpFill/>
            <a:ln w="12700" cap="flat" cmpd="sng">
              <a:solidFill>
                <a:srgbClr val="C0C0C0"/>
              </a:solidFill>
              <a:prstDash val="solid"/>
              <a:round/>
              <a:headEnd/>
              <a:tailEnd/>
            </a:ln>
            <a:effectLst/>
            <a:extLst>
              <a:ext uri="{AF507438-7753-43e0-B8FC-AC1667EBCBE1}">
                <a14:hiddenEffects xmlns="" xmlns:a14="http://schemas.microsoft.com/office/drawing/2010/main">
                  <a:effectLst>
                    <a:outerShdw blurRad="63500" dist="17961" dir="2700000" algn="ctr" rotWithShape="0">
                      <a:schemeClr val="bg2"/>
                    </a:outerShdw>
                  </a:effectLst>
                </a14:hiddenEffects>
              </a:ext>
            </a:extLst>
          </p:spPr>
          <p:txBody>
            <a:bodyPr lIns="82124" tIns="41061" rIns="82124" bIns="41061">
              <a:noAutofit/>
            </a:bodyPr>
            <a:lstStyle/>
            <a:p>
              <a:endParaRPr lang="ja-JP" altLang="en-US" sz="1600">
                <a:latin typeface="+mn-lt"/>
                <a:ea typeface="MS PGothic" panose="020B0600070205080204" pitchFamily="34" charset="-128"/>
                <a:cs typeface="メイリオ"/>
              </a:endParaRPr>
            </a:p>
          </p:txBody>
        </p:sp>
      </p:grpSp>
      <p:sp>
        <p:nvSpPr>
          <p:cNvPr id="1512510" name="Line 62"/>
          <p:cNvSpPr>
            <a:spLocks noChangeShapeType="1"/>
          </p:cNvSpPr>
          <p:nvPr/>
        </p:nvSpPr>
        <p:spPr bwMode="auto">
          <a:xfrm>
            <a:off x="3158422" y="2002662"/>
            <a:ext cx="71856" cy="132574"/>
          </a:xfrm>
          <a:prstGeom prst="line">
            <a:avLst/>
          </a:prstGeom>
          <a:noFill/>
          <a:ln w="5715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17961" dir="2700000" algn="ctr" rotWithShape="0">
                    <a:schemeClr val="bg2">
                      <a:alpha val="74998"/>
                    </a:schemeClr>
                  </a:outerShdw>
                </a:effectLst>
              </a14:hiddenEffects>
            </a:ext>
          </a:extLst>
        </p:spPr>
        <p:txBody>
          <a:bodyPr lIns="82124" tIns="41061" rIns="82124" bIns="41061">
            <a:noAutofit/>
          </a:bodyPr>
          <a:lstStyle/>
          <a:p>
            <a:endParaRPr lang="ja-JP" altLang="en-US" sz="1600">
              <a:latin typeface="+mn-lt"/>
              <a:ea typeface="MS PGothic" panose="020B0600070205080204" pitchFamily="34" charset="-128"/>
              <a:cs typeface="メイリオ"/>
            </a:endParaRPr>
          </a:p>
        </p:txBody>
      </p:sp>
      <p:grpSp>
        <p:nvGrpSpPr>
          <p:cNvPr id="1512511" name="Group 63"/>
          <p:cNvGrpSpPr>
            <a:grpSpLocks/>
          </p:cNvGrpSpPr>
          <p:nvPr/>
        </p:nvGrpSpPr>
        <p:grpSpPr bwMode="auto">
          <a:xfrm>
            <a:off x="1893765" y="1463746"/>
            <a:ext cx="462750" cy="217722"/>
            <a:chOff x="833" y="911"/>
            <a:chExt cx="2280" cy="1724"/>
          </a:xfrm>
          <a:solidFill>
            <a:schemeClr val="accent1"/>
          </a:solidFill>
        </p:grpSpPr>
        <p:sp>
          <p:nvSpPr>
            <p:cNvPr id="1512512" name="Rectangle 64"/>
            <p:cNvSpPr>
              <a:spLocks noChangeArrowheads="1"/>
            </p:cNvSpPr>
            <p:nvPr/>
          </p:nvSpPr>
          <p:spPr bwMode="auto">
            <a:xfrm>
              <a:off x="833" y="1501"/>
              <a:ext cx="1701" cy="1134"/>
            </a:xfrm>
            <a:prstGeom prst="rect">
              <a:avLst/>
            </a:prstGeom>
            <a:grpFill/>
            <a:ln w="12700">
              <a:solidFill>
                <a:srgbClr val="C0C0C0"/>
              </a:solidFill>
              <a:miter lim="800000"/>
              <a:headEnd/>
              <a:tailEnd/>
            </a:ln>
            <a:effectLst/>
            <a:extLst>
              <a:ext uri="{AF507438-7753-43e0-B8FC-AC1667EBCBE1}">
                <a14:hiddenEffects xmlns="" xmlns:a14="http://schemas.microsoft.com/office/drawing/2010/main">
                  <a:effectLst>
                    <a:outerShdw blurRad="63500" dist="17961" dir="2700000" algn="ctr" rotWithShape="0">
                      <a:schemeClr val="bg2">
                        <a:alpha val="74998"/>
                      </a:schemeClr>
                    </a:outerShdw>
                  </a:effectLst>
                </a14:hiddenEffects>
              </a:ext>
            </a:extLst>
          </p:spPr>
          <p:txBody>
            <a:bodyPr wrap="none" lIns="82124" tIns="41061" rIns="82124" bIns="41061" anchor="ctr">
              <a:noAutofit/>
            </a:bodyPr>
            <a:lstStyle/>
            <a:p>
              <a:endParaRPr lang="ja-JP" altLang="en-US" sz="1600">
                <a:latin typeface="+mn-lt"/>
                <a:ea typeface="MS PGothic" panose="020B0600070205080204" pitchFamily="34" charset="-128"/>
                <a:cs typeface="メイリオ"/>
              </a:endParaRPr>
            </a:p>
          </p:txBody>
        </p:sp>
        <p:sp>
          <p:nvSpPr>
            <p:cNvPr id="1512513" name="Freeform 65"/>
            <p:cNvSpPr>
              <a:spLocks/>
            </p:cNvSpPr>
            <p:nvPr/>
          </p:nvSpPr>
          <p:spPr bwMode="auto">
            <a:xfrm>
              <a:off x="833" y="912"/>
              <a:ext cx="2279" cy="1152"/>
            </a:xfrm>
            <a:custGeom>
              <a:avLst/>
              <a:gdLst>
                <a:gd name="T0" fmla="*/ 577 w 2279"/>
                <a:gd name="T1" fmla="*/ 23 h 1152"/>
                <a:gd name="T2" fmla="*/ 0 w 2279"/>
                <a:gd name="T3" fmla="*/ 588 h 1152"/>
                <a:gd name="T4" fmla="*/ 1694 w 2279"/>
                <a:gd name="T5" fmla="*/ 588 h 1152"/>
                <a:gd name="T6" fmla="*/ 2279 w 2279"/>
                <a:gd name="T7" fmla="*/ 0 h 1152"/>
                <a:gd name="T8" fmla="*/ 577 w 2279"/>
                <a:gd name="T9" fmla="*/ 23 h 1152"/>
              </a:gdLst>
              <a:ahLst/>
              <a:cxnLst>
                <a:cxn ang="0">
                  <a:pos x="T0" y="T1"/>
                </a:cxn>
                <a:cxn ang="0">
                  <a:pos x="T2" y="T3"/>
                </a:cxn>
                <a:cxn ang="0">
                  <a:pos x="T4" y="T5"/>
                </a:cxn>
                <a:cxn ang="0">
                  <a:pos x="T6" y="T7"/>
                </a:cxn>
                <a:cxn ang="0">
                  <a:pos x="T8" y="T9"/>
                </a:cxn>
              </a:cxnLst>
              <a:rect l="0" t="0" r="r" b="b"/>
              <a:pathLst>
                <a:path w="2279" h="1152">
                  <a:moveTo>
                    <a:pt x="577" y="23"/>
                  </a:moveTo>
                  <a:lnTo>
                    <a:pt x="0" y="588"/>
                  </a:lnTo>
                  <a:cubicBezTo>
                    <a:pt x="4" y="1143"/>
                    <a:pt x="1698" y="1152"/>
                    <a:pt x="1694" y="588"/>
                  </a:cubicBezTo>
                  <a:lnTo>
                    <a:pt x="2279" y="0"/>
                  </a:lnTo>
                  <a:cubicBezTo>
                    <a:pt x="2270" y="565"/>
                    <a:pt x="576" y="582"/>
                    <a:pt x="577" y="23"/>
                  </a:cubicBezTo>
                  <a:close/>
                </a:path>
              </a:pathLst>
            </a:custGeom>
            <a:grpFill/>
            <a:ln w="12700" cap="flat" cmpd="sng">
              <a:solidFill>
                <a:srgbClr val="99CCFF"/>
              </a:solidFill>
              <a:prstDash val="solid"/>
              <a:round/>
              <a:headEnd/>
              <a:tailEnd/>
            </a:ln>
            <a:effectLst/>
            <a:extLst>
              <a:ext uri="{AF507438-7753-43e0-B8FC-AC1667EBCBE1}">
                <a14:hiddenEffects xmlns="" xmlns:a14="http://schemas.microsoft.com/office/drawing/2010/main">
                  <a:effectLst>
                    <a:outerShdw blurRad="63500" dist="17961" dir="2700000" algn="ctr" rotWithShape="0">
                      <a:schemeClr val="bg2"/>
                    </a:outerShdw>
                  </a:effectLst>
                </a14:hiddenEffects>
              </a:ext>
            </a:extLst>
          </p:spPr>
          <p:txBody>
            <a:bodyPr lIns="82124" tIns="41061" rIns="82124" bIns="41061">
              <a:noAutofit/>
            </a:bodyPr>
            <a:lstStyle/>
            <a:p>
              <a:endParaRPr lang="ja-JP" altLang="en-US" sz="1600">
                <a:latin typeface="+mn-lt"/>
                <a:ea typeface="MS PGothic" panose="020B0600070205080204" pitchFamily="34" charset="-128"/>
                <a:cs typeface="メイリオ"/>
              </a:endParaRPr>
            </a:p>
          </p:txBody>
        </p:sp>
        <p:sp>
          <p:nvSpPr>
            <p:cNvPr id="1512514" name="Freeform 66"/>
            <p:cNvSpPr>
              <a:spLocks/>
            </p:cNvSpPr>
            <p:nvPr/>
          </p:nvSpPr>
          <p:spPr bwMode="auto">
            <a:xfrm>
              <a:off x="2528" y="911"/>
              <a:ext cx="585" cy="1724"/>
            </a:xfrm>
            <a:custGeom>
              <a:avLst/>
              <a:gdLst>
                <a:gd name="T0" fmla="*/ 6 w 585"/>
                <a:gd name="T1" fmla="*/ 1724 h 1724"/>
                <a:gd name="T2" fmla="*/ 572 w 585"/>
                <a:gd name="T3" fmla="*/ 1179 h 1724"/>
                <a:gd name="T4" fmla="*/ 585 w 585"/>
                <a:gd name="T5" fmla="*/ 0 h 1724"/>
                <a:gd name="T6" fmla="*/ 0 w 585"/>
                <a:gd name="T7" fmla="*/ 588 h 1724"/>
                <a:gd name="T8" fmla="*/ 6 w 585"/>
                <a:gd name="T9" fmla="*/ 1724 h 1724"/>
              </a:gdLst>
              <a:ahLst/>
              <a:cxnLst>
                <a:cxn ang="0">
                  <a:pos x="T0" y="T1"/>
                </a:cxn>
                <a:cxn ang="0">
                  <a:pos x="T2" y="T3"/>
                </a:cxn>
                <a:cxn ang="0">
                  <a:pos x="T4" y="T5"/>
                </a:cxn>
                <a:cxn ang="0">
                  <a:pos x="T6" y="T7"/>
                </a:cxn>
                <a:cxn ang="0">
                  <a:pos x="T8" y="T9"/>
                </a:cxn>
              </a:cxnLst>
              <a:rect l="0" t="0" r="r" b="b"/>
              <a:pathLst>
                <a:path w="585" h="1724">
                  <a:moveTo>
                    <a:pt x="6" y="1724"/>
                  </a:moveTo>
                  <a:lnTo>
                    <a:pt x="572" y="1179"/>
                  </a:lnTo>
                  <a:lnTo>
                    <a:pt x="585" y="0"/>
                  </a:lnTo>
                  <a:lnTo>
                    <a:pt x="0" y="588"/>
                  </a:lnTo>
                  <a:lnTo>
                    <a:pt x="6" y="1724"/>
                  </a:lnTo>
                  <a:close/>
                </a:path>
              </a:pathLst>
            </a:custGeom>
            <a:grpFill/>
            <a:ln w="12700" cap="flat" cmpd="sng">
              <a:solidFill>
                <a:srgbClr val="C0C0C0"/>
              </a:solidFill>
              <a:prstDash val="solid"/>
              <a:round/>
              <a:headEnd/>
              <a:tailEnd/>
            </a:ln>
            <a:effectLst/>
            <a:extLst>
              <a:ext uri="{AF507438-7753-43e0-B8FC-AC1667EBCBE1}">
                <a14:hiddenEffects xmlns="" xmlns:a14="http://schemas.microsoft.com/office/drawing/2010/main">
                  <a:effectLst>
                    <a:outerShdw blurRad="63500" dist="17961" dir="2700000" algn="ctr" rotWithShape="0">
                      <a:schemeClr val="bg2"/>
                    </a:outerShdw>
                  </a:effectLst>
                </a14:hiddenEffects>
              </a:ext>
            </a:extLst>
          </p:spPr>
          <p:txBody>
            <a:bodyPr lIns="82124" tIns="41061" rIns="82124" bIns="41061">
              <a:noAutofit/>
            </a:bodyPr>
            <a:lstStyle/>
            <a:p>
              <a:endParaRPr lang="ja-JP" altLang="en-US" sz="1600">
                <a:latin typeface="+mn-lt"/>
                <a:ea typeface="MS PGothic" panose="020B0600070205080204" pitchFamily="34" charset="-128"/>
                <a:cs typeface="メイリオ"/>
              </a:endParaRPr>
            </a:p>
          </p:txBody>
        </p:sp>
      </p:grpSp>
      <p:sp>
        <p:nvSpPr>
          <p:cNvPr id="1512515" name="Text Box 67"/>
          <p:cNvSpPr txBox="1">
            <a:spLocks noChangeArrowheads="1"/>
          </p:cNvSpPr>
          <p:nvPr/>
        </p:nvSpPr>
        <p:spPr bwMode="auto">
          <a:xfrm>
            <a:off x="3736140" y="1556438"/>
            <a:ext cx="265866" cy="27010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17961" dir="2700000" algn="ctr" rotWithShape="0">
                    <a:schemeClr val="bg2">
                      <a:alpha val="74998"/>
                    </a:schemeClr>
                  </a:outerShdw>
                </a:effectLst>
              </a14:hiddenEffects>
            </a:ext>
          </a:extLst>
        </p:spPr>
        <p:txBody>
          <a:bodyPr lIns="82124" tIns="41061" rIns="82124" bIns="41061">
            <a:noAutofit/>
          </a:bodyPr>
          <a:lstStyle>
            <a:lvl1pPr algn="l" defTabSz="814388">
              <a:defRPr sz="2400">
                <a:solidFill>
                  <a:schemeClr val="tx1"/>
                </a:solidFill>
                <a:latin typeface="Arial" charset="0"/>
                <a:ea typeface="ＭＳ Ｐゴシック" charset="0"/>
              </a:defRPr>
            </a:lvl1pPr>
            <a:lvl2pPr algn="l" defTabSz="814388">
              <a:defRPr sz="2400">
                <a:solidFill>
                  <a:schemeClr val="tx1"/>
                </a:solidFill>
                <a:latin typeface="Arial" charset="0"/>
                <a:ea typeface="ＭＳ Ｐゴシック" charset="0"/>
              </a:defRPr>
            </a:lvl2pPr>
            <a:lvl3pPr algn="l" defTabSz="814388">
              <a:defRPr sz="2400">
                <a:solidFill>
                  <a:schemeClr val="tx1"/>
                </a:solidFill>
                <a:latin typeface="Arial" charset="0"/>
                <a:ea typeface="ＭＳ Ｐゴシック" charset="0"/>
              </a:defRPr>
            </a:lvl3pPr>
            <a:lvl4pPr algn="l" defTabSz="814388">
              <a:defRPr sz="2400">
                <a:solidFill>
                  <a:schemeClr val="tx1"/>
                </a:solidFill>
                <a:latin typeface="Arial" charset="0"/>
                <a:ea typeface="ＭＳ Ｐゴシック" charset="0"/>
              </a:defRPr>
            </a:lvl4pPr>
            <a:lvl5pPr algn="l" defTabSz="814388">
              <a:defRPr sz="2400">
                <a:solidFill>
                  <a:schemeClr val="tx1"/>
                </a:solidFill>
                <a:latin typeface="Arial" charset="0"/>
                <a:ea typeface="ＭＳ Ｐゴシック" charset="0"/>
              </a:defRPr>
            </a:lvl5pPr>
            <a:lvl6pPr defTabSz="814388" eaLnBrk="0" fontAlgn="base" hangingPunct="0">
              <a:spcBef>
                <a:spcPct val="0"/>
              </a:spcBef>
              <a:spcAft>
                <a:spcPct val="0"/>
              </a:spcAft>
              <a:defRPr sz="2400">
                <a:solidFill>
                  <a:schemeClr val="tx1"/>
                </a:solidFill>
                <a:latin typeface="Arial" charset="0"/>
                <a:ea typeface="ＭＳ Ｐゴシック" charset="0"/>
              </a:defRPr>
            </a:lvl6pPr>
            <a:lvl7pPr defTabSz="814388" eaLnBrk="0" fontAlgn="base" hangingPunct="0">
              <a:spcBef>
                <a:spcPct val="0"/>
              </a:spcBef>
              <a:spcAft>
                <a:spcPct val="0"/>
              </a:spcAft>
              <a:defRPr sz="2400">
                <a:solidFill>
                  <a:schemeClr val="tx1"/>
                </a:solidFill>
                <a:latin typeface="Arial" charset="0"/>
                <a:ea typeface="ＭＳ Ｐゴシック" charset="0"/>
              </a:defRPr>
            </a:lvl7pPr>
            <a:lvl8pPr defTabSz="814388" eaLnBrk="0" fontAlgn="base" hangingPunct="0">
              <a:spcBef>
                <a:spcPct val="0"/>
              </a:spcBef>
              <a:spcAft>
                <a:spcPct val="0"/>
              </a:spcAft>
              <a:defRPr sz="2400">
                <a:solidFill>
                  <a:schemeClr val="tx1"/>
                </a:solidFill>
                <a:latin typeface="Arial" charset="0"/>
                <a:ea typeface="ＭＳ Ｐゴシック" charset="0"/>
              </a:defRPr>
            </a:lvl8pPr>
            <a:lvl9pPr defTabSz="814388" eaLnBrk="0" fontAlgn="base" hangingPunct="0">
              <a:spcBef>
                <a:spcPct val="0"/>
              </a:spcBef>
              <a:spcAft>
                <a:spcPct val="0"/>
              </a:spcAft>
              <a:defRPr sz="2400">
                <a:solidFill>
                  <a:schemeClr val="tx1"/>
                </a:solidFill>
                <a:latin typeface="Arial" charset="0"/>
                <a:ea typeface="ＭＳ Ｐゴシック" charset="0"/>
              </a:defRPr>
            </a:lvl9pPr>
          </a:lstStyle>
          <a:p>
            <a:pPr>
              <a:spcBef>
                <a:spcPct val="50000"/>
              </a:spcBef>
            </a:pPr>
            <a:r>
              <a:rPr lang="en-US" altLang="ja-JP" sz="1200" b="1">
                <a:latin typeface="+mn-lt"/>
                <a:ea typeface="MS PGothic" panose="020B0600070205080204" pitchFamily="34" charset="-128"/>
                <a:cs typeface="メイリオ"/>
              </a:rPr>
              <a:t>B</a:t>
            </a:r>
          </a:p>
        </p:txBody>
      </p:sp>
      <p:sp>
        <p:nvSpPr>
          <p:cNvPr id="1512516" name="Text Box 68"/>
          <p:cNvSpPr txBox="1">
            <a:spLocks noChangeArrowheads="1"/>
          </p:cNvSpPr>
          <p:nvPr/>
        </p:nvSpPr>
        <p:spPr bwMode="auto">
          <a:xfrm>
            <a:off x="1698317" y="1570450"/>
            <a:ext cx="265866" cy="27010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17961" dir="2700000" algn="ctr" rotWithShape="0">
                    <a:schemeClr val="bg2">
                      <a:alpha val="74998"/>
                    </a:schemeClr>
                  </a:outerShdw>
                </a:effectLst>
              </a14:hiddenEffects>
            </a:ext>
          </a:extLst>
        </p:spPr>
        <p:txBody>
          <a:bodyPr lIns="82124" tIns="41061" rIns="82124" bIns="41061">
            <a:noAutofit/>
          </a:bodyPr>
          <a:lstStyle>
            <a:lvl1pPr algn="l" defTabSz="814388">
              <a:defRPr sz="2400">
                <a:solidFill>
                  <a:schemeClr val="tx1"/>
                </a:solidFill>
                <a:latin typeface="Arial" charset="0"/>
                <a:ea typeface="ＭＳ Ｐゴシック" charset="0"/>
              </a:defRPr>
            </a:lvl1pPr>
            <a:lvl2pPr algn="l" defTabSz="814388">
              <a:defRPr sz="2400">
                <a:solidFill>
                  <a:schemeClr val="tx1"/>
                </a:solidFill>
                <a:latin typeface="Arial" charset="0"/>
                <a:ea typeface="ＭＳ Ｐゴシック" charset="0"/>
              </a:defRPr>
            </a:lvl2pPr>
            <a:lvl3pPr algn="l" defTabSz="814388">
              <a:defRPr sz="2400">
                <a:solidFill>
                  <a:schemeClr val="tx1"/>
                </a:solidFill>
                <a:latin typeface="Arial" charset="0"/>
                <a:ea typeface="ＭＳ Ｐゴシック" charset="0"/>
              </a:defRPr>
            </a:lvl3pPr>
            <a:lvl4pPr algn="l" defTabSz="814388">
              <a:defRPr sz="2400">
                <a:solidFill>
                  <a:schemeClr val="tx1"/>
                </a:solidFill>
                <a:latin typeface="Arial" charset="0"/>
                <a:ea typeface="ＭＳ Ｐゴシック" charset="0"/>
              </a:defRPr>
            </a:lvl4pPr>
            <a:lvl5pPr algn="l" defTabSz="814388">
              <a:defRPr sz="2400">
                <a:solidFill>
                  <a:schemeClr val="tx1"/>
                </a:solidFill>
                <a:latin typeface="Arial" charset="0"/>
                <a:ea typeface="ＭＳ Ｐゴシック" charset="0"/>
              </a:defRPr>
            </a:lvl5pPr>
            <a:lvl6pPr defTabSz="814388" eaLnBrk="0" fontAlgn="base" hangingPunct="0">
              <a:spcBef>
                <a:spcPct val="0"/>
              </a:spcBef>
              <a:spcAft>
                <a:spcPct val="0"/>
              </a:spcAft>
              <a:defRPr sz="2400">
                <a:solidFill>
                  <a:schemeClr val="tx1"/>
                </a:solidFill>
                <a:latin typeface="Arial" charset="0"/>
                <a:ea typeface="ＭＳ Ｐゴシック" charset="0"/>
              </a:defRPr>
            </a:lvl6pPr>
            <a:lvl7pPr defTabSz="814388" eaLnBrk="0" fontAlgn="base" hangingPunct="0">
              <a:spcBef>
                <a:spcPct val="0"/>
              </a:spcBef>
              <a:spcAft>
                <a:spcPct val="0"/>
              </a:spcAft>
              <a:defRPr sz="2400">
                <a:solidFill>
                  <a:schemeClr val="tx1"/>
                </a:solidFill>
                <a:latin typeface="Arial" charset="0"/>
                <a:ea typeface="ＭＳ Ｐゴシック" charset="0"/>
              </a:defRPr>
            </a:lvl7pPr>
            <a:lvl8pPr defTabSz="814388" eaLnBrk="0" fontAlgn="base" hangingPunct="0">
              <a:spcBef>
                <a:spcPct val="0"/>
              </a:spcBef>
              <a:spcAft>
                <a:spcPct val="0"/>
              </a:spcAft>
              <a:defRPr sz="2400">
                <a:solidFill>
                  <a:schemeClr val="tx1"/>
                </a:solidFill>
                <a:latin typeface="Arial" charset="0"/>
                <a:ea typeface="ＭＳ Ｐゴシック" charset="0"/>
              </a:defRPr>
            </a:lvl8pPr>
            <a:lvl9pPr defTabSz="814388" eaLnBrk="0" fontAlgn="base" hangingPunct="0">
              <a:spcBef>
                <a:spcPct val="0"/>
              </a:spcBef>
              <a:spcAft>
                <a:spcPct val="0"/>
              </a:spcAft>
              <a:defRPr sz="2400">
                <a:solidFill>
                  <a:schemeClr val="tx1"/>
                </a:solidFill>
                <a:latin typeface="Arial" charset="0"/>
                <a:ea typeface="ＭＳ Ｐゴシック" charset="0"/>
              </a:defRPr>
            </a:lvl9pPr>
          </a:lstStyle>
          <a:p>
            <a:pPr>
              <a:spcBef>
                <a:spcPct val="50000"/>
              </a:spcBef>
            </a:pPr>
            <a:r>
              <a:rPr lang="en-US" altLang="ja-JP" sz="1200" b="1">
                <a:latin typeface="+mn-lt"/>
                <a:ea typeface="MS PGothic" panose="020B0600070205080204" pitchFamily="34" charset="-128"/>
                <a:cs typeface="メイリオ"/>
              </a:rPr>
              <a:t>A</a:t>
            </a:r>
          </a:p>
        </p:txBody>
      </p:sp>
      <p:sp>
        <p:nvSpPr>
          <p:cNvPr id="1512517" name="Freeform 69"/>
          <p:cNvSpPr>
            <a:spLocks/>
          </p:cNvSpPr>
          <p:nvPr/>
        </p:nvSpPr>
        <p:spPr bwMode="auto">
          <a:xfrm>
            <a:off x="1718437" y="1336560"/>
            <a:ext cx="908254" cy="770651"/>
          </a:xfrm>
          <a:custGeom>
            <a:avLst/>
            <a:gdLst>
              <a:gd name="T0" fmla="*/ 0 w 632"/>
              <a:gd name="T1" fmla="*/ 678 h 715"/>
              <a:gd name="T2" fmla="*/ 272 w 632"/>
              <a:gd name="T3" fmla="*/ 654 h 715"/>
              <a:gd name="T4" fmla="*/ 183 w 632"/>
              <a:gd name="T5" fmla="*/ 313 h 715"/>
              <a:gd name="T6" fmla="*/ 632 w 632"/>
              <a:gd name="T7" fmla="*/ 0 h 715"/>
            </a:gdLst>
            <a:ahLst/>
            <a:cxnLst>
              <a:cxn ang="0">
                <a:pos x="T0" y="T1"/>
              </a:cxn>
              <a:cxn ang="0">
                <a:pos x="T2" y="T3"/>
              </a:cxn>
              <a:cxn ang="0">
                <a:pos x="T4" y="T5"/>
              </a:cxn>
              <a:cxn ang="0">
                <a:pos x="T6" y="T7"/>
              </a:cxn>
            </a:cxnLst>
            <a:rect l="0" t="0" r="r" b="b"/>
            <a:pathLst>
              <a:path w="632" h="715">
                <a:moveTo>
                  <a:pt x="0" y="678"/>
                </a:moveTo>
                <a:cubicBezTo>
                  <a:pt x="47" y="674"/>
                  <a:pt x="242" y="715"/>
                  <a:pt x="272" y="654"/>
                </a:cubicBezTo>
                <a:cubicBezTo>
                  <a:pt x="302" y="593"/>
                  <a:pt x="123" y="422"/>
                  <a:pt x="183" y="313"/>
                </a:cubicBezTo>
                <a:cubicBezTo>
                  <a:pt x="243" y="204"/>
                  <a:pt x="440" y="104"/>
                  <a:pt x="632" y="0"/>
                </a:cubicBezTo>
              </a:path>
            </a:pathLst>
          </a:custGeom>
          <a:noFill/>
          <a:ln w="9525" cap="flat" cmpd="sng">
            <a:solidFill>
              <a:schemeClr val="accent1"/>
            </a:solidFill>
            <a:prstDash val="sysDot"/>
            <a:round/>
            <a:headEnd/>
            <a:tailEnd type="stealth" w="lg" len="lg"/>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17961" dir="2700000" algn="ctr" rotWithShape="0">
                    <a:schemeClr val="bg2"/>
                  </a:outerShdw>
                </a:effectLst>
              </a14:hiddenEffects>
            </a:ext>
          </a:extLst>
        </p:spPr>
        <p:txBody>
          <a:bodyPr lIns="82124" tIns="41061" rIns="82124" bIns="41061">
            <a:noAutofit/>
          </a:bodyPr>
          <a:lstStyle/>
          <a:p>
            <a:endParaRPr lang="ja-JP" altLang="en-US" sz="1600">
              <a:latin typeface="+mn-lt"/>
              <a:ea typeface="MS PGothic" panose="020B0600070205080204" pitchFamily="34" charset="-128"/>
              <a:cs typeface="メイリオ"/>
            </a:endParaRPr>
          </a:p>
        </p:txBody>
      </p:sp>
      <p:grpSp>
        <p:nvGrpSpPr>
          <p:cNvPr id="1512518" name="Group 70"/>
          <p:cNvGrpSpPr>
            <a:grpSpLocks/>
          </p:cNvGrpSpPr>
          <p:nvPr/>
        </p:nvGrpSpPr>
        <p:grpSpPr bwMode="auto">
          <a:xfrm>
            <a:off x="1545984" y="1916437"/>
            <a:ext cx="308979" cy="231513"/>
            <a:chOff x="1240" y="2179"/>
            <a:chExt cx="231" cy="280"/>
          </a:xfrm>
        </p:grpSpPr>
        <p:pic>
          <p:nvPicPr>
            <p:cNvPr id="1512519" name="Picture 71"/>
            <p:cNvPicPr>
              <a:picLocks noChangeArrowheads="1"/>
            </p:cNvPicPr>
            <p:nvPr/>
          </p:nvPicPr>
          <p:blipFill>
            <a:blip r:embed="rId4" cstate="print">
              <a:extLst>
                <a:ext uri="{28A0092B-C50C-407E-A947-70E740481C1C}">
                  <a14:useLocalDpi xmlns:a14="http://schemas.microsoft.com/office/drawing/2010/main"/>
                </a:ext>
              </a:extLst>
            </a:blip>
            <a:srcRect/>
            <a:stretch>
              <a:fillRect/>
            </a:stretch>
          </p:blipFill>
          <p:spPr bwMode="auto">
            <a:xfrm>
              <a:off x="1240" y="2179"/>
              <a:ext cx="221" cy="219"/>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sp>
          <p:nvSpPr>
            <p:cNvPr id="1512520" name="Text Box 72"/>
            <p:cNvSpPr txBox="1">
              <a:spLocks noChangeArrowheads="1"/>
            </p:cNvSpPr>
            <p:nvPr/>
          </p:nvSpPr>
          <p:spPr bwMode="auto">
            <a:xfrm>
              <a:off x="1272" y="2200"/>
              <a:ext cx="199" cy="259"/>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17961" dir="2700000" algn="ctr" rotWithShape="0">
                      <a:schemeClr val="bg2">
                        <a:alpha val="74998"/>
                      </a:schemeClr>
                    </a:outerShdw>
                  </a:effectLst>
                </a14:hiddenEffects>
              </a:ext>
            </a:extLst>
          </p:spPr>
          <p:txBody>
            <a:bodyPr lIns="82124" tIns="41061" rIns="82124" bIns="41061">
              <a:noAutofit/>
            </a:bodyPr>
            <a:lstStyle>
              <a:lvl1pPr algn="l" defTabSz="814388">
                <a:defRPr sz="2400">
                  <a:solidFill>
                    <a:schemeClr val="tx1"/>
                  </a:solidFill>
                  <a:latin typeface="Arial" charset="0"/>
                  <a:ea typeface="ＭＳ Ｐゴシック" charset="0"/>
                </a:defRPr>
              </a:lvl1pPr>
              <a:lvl2pPr algn="l" defTabSz="814388">
                <a:defRPr sz="2400">
                  <a:solidFill>
                    <a:schemeClr val="tx1"/>
                  </a:solidFill>
                  <a:latin typeface="Arial" charset="0"/>
                  <a:ea typeface="ＭＳ Ｐゴシック" charset="0"/>
                </a:defRPr>
              </a:lvl2pPr>
              <a:lvl3pPr algn="l" defTabSz="814388">
                <a:defRPr sz="2400">
                  <a:solidFill>
                    <a:schemeClr val="tx1"/>
                  </a:solidFill>
                  <a:latin typeface="Arial" charset="0"/>
                  <a:ea typeface="ＭＳ Ｐゴシック" charset="0"/>
                </a:defRPr>
              </a:lvl3pPr>
              <a:lvl4pPr algn="l" defTabSz="814388">
                <a:defRPr sz="2400">
                  <a:solidFill>
                    <a:schemeClr val="tx1"/>
                  </a:solidFill>
                  <a:latin typeface="Arial" charset="0"/>
                  <a:ea typeface="ＭＳ Ｐゴシック" charset="0"/>
                </a:defRPr>
              </a:lvl4pPr>
              <a:lvl5pPr algn="l" defTabSz="814388">
                <a:defRPr sz="2400">
                  <a:solidFill>
                    <a:schemeClr val="tx1"/>
                  </a:solidFill>
                  <a:latin typeface="Arial" charset="0"/>
                  <a:ea typeface="ＭＳ Ｐゴシック" charset="0"/>
                </a:defRPr>
              </a:lvl5pPr>
              <a:lvl6pPr defTabSz="814388" eaLnBrk="0" fontAlgn="base" hangingPunct="0">
                <a:spcBef>
                  <a:spcPct val="0"/>
                </a:spcBef>
                <a:spcAft>
                  <a:spcPct val="0"/>
                </a:spcAft>
                <a:defRPr sz="2400">
                  <a:solidFill>
                    <a:schemeClr val="tx1"/>
                  </a:solidFill>
                  <a:latin typeface="Arial" charset="0"/>
                  <a:ea typeface="ＭＳ Ｐゴシック" charset="0"/>
                </a:defRPr>
              </a:lvl6pPr>
              <a:lvl7pPr defTabSz="814388" eaLnBrk="0" fontAlgn="base" hangingPunct="0">
                <a:spcBef>
                  <a:spcPct val="0"/>
                </a:spcBef>
                <a:spcAft>
                  <a:spcPct val="0"/>
                </a:spcAft>
                <a:defRPr sz="2400">
                  <a:solidFill>
                    <a:schemeClr val="tx1"/>
                  </a:solidFill>
                  <a:latin typeface="Arial" charset="0"/>
                  <a:ea typeface="ＭＳ Ｐゴシック" charset="0"/>
                </a:defRPr>
              </a:lvl7pPr>
              <a:lvl8pPr defTabSz="814388" eaLnBrk="0" fontAlgn="base" hangingPunct="0">
                <a:spcBef>
                  <a:spcPct val="0"/>
                </a:spcBef>
                <a:spcAft>
                  <a:spcPct val="0"/>
                </a:spcAft>
                <a:defRPr sz="2400">
                  <a:solidFill>
                    <a:schemeClr val="tx1"/>
                  </a:solidFill>
                  <a:latin typeface="Arial" charset="0"/>
                  <a:ea typeface="ＭＳ Ｐゴシック" charset="0"/>
                </a:defRPr>
              </a:lvl8pPr>
              <a:lvl9pPr defTabSz="814388" eaLnBrk="0" fontAlgn="base" hangingPunct="0">
                <a:spcBef>
                  <a:spcPct val="0"/>
                </a:spcBef>
                <a:spcAft>
                  <a:spcPct val="0"/>
                </a:spcAft>
                <a:defRPr sz="2400">
                  <a:solidFill>
                    <a:schemeClr val="tx1"/>
                  </a:solidFill>
                  <a:latin typeface="Arial" charset="0"/>
                  <a:ea typeface="ＭＳ Ｐゴシック" charset="0"/>
                </a:defRPr>
              </a:lvl9pPr>
            </a:lstStyle>
            <a:p>
              <a:pPr>
                <a:spcBef>
                  <a:spcPct val="50000"/>
                </a:spcBef>
              </a:pPr>
              <a:r>
                <a:rPr lang="en-US" altLang="ja-JP" sz="900" b="1">
                  <a:latin typeface="+mn-lt"/>
                  <a:ea typeface="MS PGothic" panose="020B0600070205080204" pitchFamily="34" charset="-128"/>
                  <a:cs typeface="メイリオ"/>
                </a:rPr>
                <a:t>x</a:t>
              </a:r>
            </a:p>
          </p:txBody>
        </p:sp>
      </p:grpSp>
      <p:sp>
        <p:nvSpPr>
          <p:cNvPr id="1512521" name="Line 73"/>
          <p:cNvSpPr>
            <a:spLocks noChangeShapeType="1"/>
          </p:cNvSpPr>
          <p:nvPr/>
        </p:nvSpPr>
        <p:spPr bwMode="auto">
          <a:xfrm flipH="1" flipV="1">
            <a:off x="4819722" y="2078110"/>
            <a:ext cx="613647" cy="18323"/>
          </a:xfrm>
          <a:prstGeom prst="line">
            <a:avLst/>
          </a:prstGeom>
          <a:noFill/>
          <a:ln w="28575">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17961" dir="2700000" algn="ctr" rotWithShape="0">
                    <a:schemeClr val="bg2">
                      <a:alpha val="74998"/>
                    </a:schemeClr>
                  </a:outerShdw>
                </a:effectLst>
              </a14:hiddenEffects>
            </a:ext>
          </a:extLst>
        </p:spPr>
        <p:txBody>
          <a:bodyPr lIns="82124" tIns="41061" rIns="82124" bIns="41061">
            <a:noAutofit/>
          </a:bodyPr>
          <a:lstStyle/>
          <a:p>
            <a:endParaRPr lang="ja-JP" altLang="en-US" sz="1600">
              <a:latin typeface="+mn-lt"/>
              <a:ea typeface="MS PGothic" panose="020B0600070205080204" pitchFamily="34" charset="-128"/>
              <a:cs typeface="メイリオ"/>
            </a:endParaRPr>
          </a:p>
        </p:txBody>
      </p:sp>
      <p:sp>
        <p:nvSpPr>
          <p:cNvPr id="1512522" name="Arc 74"/>
          <p:cNvSpPr>
            <a:spLocks/>
          </p:cNvSpPr>
          <p:nvPr/>
        </p:nvSpPr>
        <p:spPr bwMode="auto">
          <a:xfrm flipH="1">
            <a:off x="5253730" y="1636198"/>
            <a:ext cx="1636870" cy="481791"/>
          </a:xfrm>
          <a:custGeom>
            <a:avLst/>
            <a:gdLst>
              <a:gd name="G0" fmla="+- 21600 0 0"/>
              <a:gd name="G1" fmla="+- 6731 0 0"/>
              <a:gd name="G2" fmla="+- 21600 0 0"/>
              <a:gd name="T0" fmla="*/ 42124 w 43200"/>
              <a:gd name="T1" fmla="*/ 0 h 28331"/>
              <a:gd name="T2" fmla="*/ 587 w 43200"/>
              <a:gd name="T3" fmla="*/ 1733 h 28331"/>
              <a:gd name="T4" fmla="*/ 21600 w 43200"/>
              <a:gd name="T5" fmla="*/ 6731 h 28331"/>
            </a:gdLst>
            <a:ahLst/>
            <a:cxnLst>
              <a:cxn ang="0">
                <a:pos x="T0" y="T1"/>
              </a:cxn>
              <a:cxn ang="0">
                <a:pos x="T2" y="T3"/>
              </a:cxn>
              <a:cxn ang="0">
                <a:pos x="T4" y="T5"/>
              </a:cxn>
            </a:cxnLst>
            <a:rect l="0" t="0" r="r" b="b"/>
            <a:pathLst>
              <a:path w="43200" h="28331" fill="none" extrusionOk="0">
                <a:moveTo>
                  <a:pt x="42124" y="-1"/>
                </a:moveTo>
                <a:cubicBezTo>
                  <a:pt x="42836" y="2172"/>
                  <a:pt x="43200" y="4444"/>
                  <a:pt x="43200" y="6731"/>
                </a:cubicBezTo>
                <a:cubicBezTo>
                  <a:pt x="43200" y="18660"/>
                  <a:pt x="33529" y="28331"/>
                  <a:pt x="21600" y="28331"/>
                </a:cubicBezTo>
                <a:cubicBezTo>
                  <a:pt x="9670" y="28331"/>
                  <a:pt x="0" y="18660"/>
                  <a:pt x="0" y="6731"/>
                </a:cubicBezTo>
                <a:cubicBezTo>
                  <a:pt x="0" y="5047"/>
                  <a:pt x="196" y="3370"/>
                  <a:pt x="586" y="1732"/>
                </a:cubicBezTo>
              </a:path>
              <a:path w="43200" h="28331" stroke="0" extrusionOk="0">
                <a:moveTo>
                  <a:pt x="42124" y="-1"/>
                </a:moveTo>
                <a:cubicBezTo>
                  <a:pt x="42836" y="2172"/>
                  <a:pt x="43200" y="4444"/>
                  <a:pt x="43200" y="6731"/>
                </a:cubicBezTo>
                <a:cubicBezTo>
                  <a:pt x="43200" y="18660"/>
                  <a:pt x="33529" y="28331"/>
                  <a:pt x="21600" y="28331"/>
                </a:cubicBezTo>
                <a:cubicBezTo>
                  <a:pt x="9670" y="28331"/>
                  <a:pt x="0" y="18660"/>
                  <a:pt x="0" y="6731"/>
                </a:cubicBezTo>
                <a:cubicBezTo>
                  <a:pt x="0" y="5047"/>
                  <a:pt x="196" y="3370"/>
                  <a:pt x="586" y="1732"/>
                </a:cubicBezTo>
                <a:lnTo>
                  <a:pt x="21600" y="6731"/>
                </a:lnTo>
                <a:close/>
              </a:path>
            </a:pathLst>
          </a:custGeom>
          <a:noFill/>
          <a:ln w="28575">
            <a:solidFill>
              <a:srgbClr val="FF0000"/>
            </a:solidFill>
            <a:round/>
            <a:headEnd type="triangle" w="lg" len="lg"/>
            <a:tailEnd type="triangle" w="lg" len="lg"/>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17961" dir="2700000" algn="ctr" rotWithShape="0">
                    <a:schemeClr val="bg2">
                      <a:alpha val="74998"/>
                    </a:schemeClr>
                  </a:outerShdw>
                </a:effectLst>
              </a14:hiddenEffects>
            </a:ext>
          </a:extLst>
        </p:spPr>
        <p:txBody>
          <a:bodyPr wrap="none" lIns="82124" tIns="41061" rIns="82124" bIns="41061" anchor="ctr">
            <a:noAutofit/>
          </a:bodyPr>
          <a:lstStyle/>
          <a:p>
            <a:endParaRPr lang="ja-JP" altLang="en-US" sz="1600">
              <a:latin typeface="+mn-lt"/>
              <a:ea typeface="MS PGothic" panose="020B0600070205080204" pitchFamily="34" charset="-128"/>
              <a:cs typeface="メイリオ"/>
            </a:endParaRPr>
          </a:p>
        </p:txBody>
      </p:sp>
      <p:grpSp>
        <p:nvGrpSpPr>
          <p:cNvPr id="1512523" name="Group 75"/>
          <p:cNvGrpSpPr>
            <a:grpSpLocks/>
          </p:cNvGrpSpPr>
          <p:nvPr/>
        </p:nvGrpSpPr>
        <p:grpSpPr bwMode="auto">
          <a:xfrm>
            <a:off x="6486770" y="1875478"/>
            <a:ext cx="461313" cy="217722"/>
            <a:chOff x="833" y="911"/>
            <a:chExt cx="2280" cy="1724"/>
          </a:xfrm>
          <a:solidFill>
            <a:schemeClr val="accent1"/>
          </a:solidFill>
        </p:grpSpPr>
        <p:sp>
          <p:nvSpPr>
            <p:cNvPr id="1512524" name="Rectangle 76"/>
            <p:cNvSpPr>
              <a:spLocks noChangeArrowheads="1"/>
            </p:cNvSpPr>
            <p:nvPr/>
          </p:nvSpPr>
          <p:spPr bwMode="auto">
            <a:xfrm>
              <a:off x="833" y="1501"/>
              <a:ext cx="1701" cy="1134"/>
            </a:xfrm>
            <a:prstGeom prst="rect">
              <a:avLst/>
            </a:prstGeom>
            <a:grpFill/>
            <a:ln w="12700">
              <a:solidFill>
                <a:srgbClr val="C0C0C0"/>
              </a:solidFill>
              <a:miter lim="800000"/>
              <a:headEnd/>
              <a:tailEnd/>
            </a:ln>
            <a:effectLst/>
            <a:extLst>
              <a:ext uri="{AF507438-7753-43e0-B8FC-AC1667EBCBE1}">
                <a14:hiddenEffects xmlns="" xmlns:a14="http://schemas.microsoft.com/office/drawing/2010/main">
                  <a:effectLst>
                    <a:outerShdw blurRad="63500" dist="17961" dir="2700000" algn="ctr" rotWithShape="0">
                      <a:schemeClr val="bg2">
                        <a:alpha val="74998"/>
                      </a:schemeClr>
                    </a:outerShdw>
                  </a:effectLst>
                </a14:hiddenEffects>
              </a:ext>
            </a:extLst>
          </p:spPr>
          <p:txBody>
            <a:bodyPr wrap="none" lIns="82124" tIns="41061" rIns="82124" bIns="41061" anchor="ctr">
              <a:noAutofit/>
            </a:bodyPr>
            <a:lstStyle/>
            <a:p>
              <a:endParaRPr lang="ja-JP" altLang="en-US" sz="1600">
                <a:latin typeface="+mn-lt"/>
                <a:ea typeface="MS PGothic" panose="020B0600070205080204" pitchFamily="34" charset="-128"/>
                <a:cs typeface="メイリオ"/>
              </a:endParaRPr>
            </a:p>
          </p:txBody>
        </p:sp>
        <p:sp>
          <p:nvSpPr>
            <p:cNvPr id="1512525" name="Freeform 77"/>
            <p:cNvSpPr>
              <a:spLocks/>
            </p:cNvSpPr>
            <p:nvPr/>
          </p:nvSpPr>
          <p:spPr bwMode="auto">
            <a:xfrm>
              <a:off x="833" y="912"/>
              <a:ext cx="2279" cy="1152"/>
            </a:xfrm>
            <a:custGeom>
              <a:avLst/>
              <a:gdLst>
                <a:gd name="T0" fmla="*/ 577 w 2279"/>
                <a:gd name="T1" fmla="*/ 23 h 1152"/>
                <a:gd name="T2" fmla="*/ 0 w 2279"/>
                <a:gd name="T3" fmla="*/ 588 h 1152"/>
                <a:gd name="T4" fmla="*/ 1694 w 2279"/>
                <a:gd name="T5" fmla="*/ 588 h 1152"/>
                <a:gd name="T6" fmla="*/ 2279 w 2279"/>
                <a:gd name="T7" fmla="*/ 0 h 1152"/>
                <a:gd name="T8" fmla="*/ 577 w 2279"/>
                <a:gd name="T9" fmla="*/ 23 h 1152"/>
              </a:gdLst>
              <a:ahLst/>
              <a:cxnLst>
                <a:cxn ang="0">
                  <a:pos x="T0" y="T1"/>
                </a:cxn>
                <a:cxn ang="0">
                  <a:pos x="T2" y="T3"/>
                </a:cxn>
                <a:cxn ang="0">
                  <a:pos x="T4" y="T5"/>
                </a:cxn>
                <a:cxn ang="0">
                  <a:pos x="T6" y="T7"/>
                </a:cxn>
                <a:cxn ang="0">
                  <a:pos x="T8" y="T9"/>
                </a:cxn>
              </a:cxnLst>
              <a:rect l="0" t="0" r="r" b="b"/>
              <a:pathLst>
                <a:path w="2279" h="1152">
                  <a:moveTo>
                    <a:pt x="577" y="23"/>
                  </a:moveTo>
                  <a:lnTo>
                    <a:pt x="0" y="588"/>
                  </a:lnTo>
                  <a:cubicBezTo>
                    <a:pt x="4" y="1143"/>
                    <a:pt x="1698" y="1152"/>
                    <a:pt x="1694" y="588"/>
                  </a:cubicBezTo>
                  <a:lnTo>
                    <a:pt x="2279" y="0"/>
                  </a:lnTo>
                  <a:cubicBezTo>
                    <a:pt x="2270" y="565"/>
                    <a:pt x="576" y="582"/>
                    <a:pt x="577" y="23"/>
                  </a:cubicBezTo>
                  <a:close/>
                </a:path>
              </a:pathLst>
            </a:custGeom>
            <a:grpFill/>
            <a:ln w="12700" cap="flat" cmpd="sng">
              <a:solidFill>
                <a:srgbClr val="99CCFF"/>
              </a:solidFill>
              <a:prstDash val="solid"/>
              <a:round/>
              <a:headEnd/>
              <a:tailEnd/>
            </a:ln>
            <a:effectLst/>
            <a:extLst>
              <a:ext uri="{AF507438-7753-43e0-B8FC-AC1667EBCBE1}">
                <a14:hiddenEffects xmlns="" xmlns:a14="http://schemas.microsoft.com/office/drawing/2010/main">
                  <a:effectLst>
                    <a:outerShdw blurRad="63500" dist="17961" dir="2700000" algn="ctr" rotWithShape="0">
                      <a:schemeClr val="bg2"/>
                    </a:outerShdw>
                  </a:effectLst>
                </a14:hiddenEffects>
              </a:ext>
            </a:extLst>
          </p:spPr>
          <p:txBody>
            <a:bodyPr lIns="82124" tIns="41061" rIns="82124" bIns="41061">
              <a:noAutofit/>
            </a:bodyPr>
            <a:lstStyle/>
            <a:p>
              <a:endParaRPr lang="ja-JP" altLang="en-US" sz="1600">
                <a:latin typeface="+mn-lt"/>
                <a:ea typeface="MS PGothic" panose="020B0600070205080204" pitchFamily="34" charset="-128"/>
                <a:cs typeface="メイリオ"/>
              </a:endParaRPr>
            </a:p>
          </p:txBody>
        </p:sp>
        <p:sp>
          <p:nvSpPr>
            <p:cNvPr id="1512526" name="Freeform 78"/>
            <p:cNvSpPr>
              <a:spLocks/>
            </p:cNvSpPr>
            <p:nvPr/>
          </p:nvSpPr>
          <p:spPr bwMode="auto">
            <a:xfrm>
              <a:off x="2528" y="911"/>
              <a:ext cx="585" cy="1724"/>
            </a:xfrm>
            <a:custGeom>
              <a:avLst/>
              <a:gdLst>
                <a:gd name="T0" fmla="*/ 6 w 585"/>
                <a:gd name="T1" fmla="*/ 1724 h 1724"/>
                <a:gd name="T2" fmla="*/ 572 w 585"/>
                <a:gd name="T3" fmla="*/ 1179 h 1724"/>
                <a:gd name="T4" fmla="*/ 585 w 585"/>
                <a:gd name="T5" fmla="*/ 0 h 1724"/>
                <a:gd name="T6" fmla="*/ 0 w 585"/>
                <a:gd name="T7" fmla="*/ 588 h 1724"/>
                <a:gd name="T8" fmla="*/ 6 w 585"/>
                <a:gd name="T9" fmla="*/ 1724 h 1724"/>
              </a:gdLst>
              <a:ahLst/>
              <a:cxnLst>
                <a:cxn ang="0">
                  <a:pos x="T0" y="T1"/>
                </a:cxn>
                <a:cxn ang="0">
                  <a:pos x="T2" y="T3"/>
                </a:cxn>
                <a:cxn ang="0">
                  <a:pos x="T4" y="T5"/>
                </a:cxn>
                <a:cxn ang="0">
                  <a:pos x="T6" y="T7"/>
                </a:cxn>
                <a:cxn ang="0">
                  <a:pos x="T8" y="T9"/>
                </a:cxn>
              </a:cxnLst>
              <a:rect l="0" t="0" r="r" b="b"/>
              <a:pathLst>
                <a:path w="585" h="1724">
                  <a:moveTo>
                    <a:pt x="6" y="1724"/>
                  </a:moveTo>
                  <a:lnTo>
                    <a:pt x="572" y="1179"/>
                  </a:lnTo>
                  <a:lnTo>
                    <a:pt x="585" y="0"/>
                  </a:lnTo>
                  <a:lnTo>
                    <a:pt x="0" y="588"/>
                  </a:lnTo>
                  <a:lnTo>
                    <a:pt x="6" y="1724"/>
                  </a:lnTo>
                  <a:close/>
                </a:path>
              </a:pathLst>
            </a:custGeom>
            <a:grpFill/>
            <a:ln w="12700" cap="flat" cmpd="sng">
              <a:solidFill>
                <a:srgbClr val="C0C0C0"/>
              </a:solidFill>
              <a:prstDash val="solid"/>
              <a:round/>
              <a:headEnd/>
              <a:tailEnd/>
            </a:ln>
            <a:effectLst/>
            <a:extLst>
              <a:ext uri="{AF507438-7753-43e0-B8FC-AC1667EBCBE1}">
                <a14:hiddenEffects xmlns="" xmlns:a14="http://schemas.microsoft.com/office/drawing/2010/main">
                  <a:effectLst>
                    <a:outerShdw blurRad="63500" dist="17961" dir="2700000" algn="ctr" rotWithShape="0">
                      <a:schemeClr val="bg2"/>
                    </a:outerShdw>
                  </a:effectLst>
                </a14:hiddenEffects>
              </a:ext>
            </a:extLst>
          </p:spPr>
          <p:txBody>
            <a:bodyPr lIns="82124" tIns="41061" rIns="82124" bIns="41061">
              <a:noAutofit/>
            </a:bodyPr>
            <a:lstStyle/>
            <a:p>
              <a:endParaRPr lang="ja-JP" altLang="en-US" sz="1600">
                <a:latin typeface="+mn-lt"/>
                <a:ea typeface="MS PGothic" panose="020B0600070205080204" pitchFamily="34" charset="-128"/>
                <a:cs typeface="メイリオ"/>
              </a:endParaRPr>
            </a:p>
          </p:txBody>
        </p:sp>
      </p:grpSp>
      <p:grpSp>
        <p:nvGrpSpPr>
          <p:cNvPr id="1512527" name="Group 79"/>
          <p:cNvGrpSpPr>
            <a:grpSpLocks/>
          </p:cNvGrpSpPr>
          <p:nvPr/>
        </p:nvGrpSpPr>
        <p:grpSpPr bwMode="auto">
          <a:xfrm>
            <a:off x="5286784" y="1923979"/>
            <a:ext cx="462750" cy="217722"/>
            <a:chOff x="833" y="911"/>
            <a:chExt cx="2280" cy="1724"/>
          </a:xfrm>
          <a:solidFill>
            <a:schemeClr val="accent1"/>
          </a:solidFill>
        </p:grpSpPr>
        <p:sp>
          <p:nvSpPr>
            <p:cNvPr id="1512528" name="Rectangle 80"/>
            <p:cNvSpPr>
              <a:spLocks noChangeArrowheads="1"/>
            </p:cNvSpPr>
            <p:nvPr/>
          </p:nvSpPr>
          <p:spPr bwMode="auto">
            <a:xfrm>
              <a:off x="833" y="1501"/>
              <a:ext cx="1701" cy="1134"/>
            </a:xfrm>
            <a:prstGeom prst="rect">
              <a:avLst/>
            </a:prstGeom>
            <a:grpFill/>
            <a:ln w="12700">
              <a:solidFill>
                <a:srgbClr val="C0C0C0"/>
              </a:solidFill>
              <a:miter lim="800000"/>
              <a:headEnd/>
              <a:tailEnd/>
            </a:ln>
            <a:effectLst/>
            <a:extLst>
              <a:ext uri="{AF507438-7753-43e0-B8FC-AC1667EBCBE1}">
                <a14:hiddenEffects xmlns="" xmlns:a14="http://schemas.microsoft.com/office/drawing/2010/main">
                  <a:effectLst>
                    <a:outerShdw blurRad="63500" dist="17961" dir="2700000" algn="ctr" rotWithShape="0">
                      <a:schemeClr val="bg2">
                        <a:alpha val="74998"/>
                      </a:schemeClr>
                    </a:outerShdw>
                  </a:effectLst>
                </a14:hiddenEffects>
              </a:ext>
            </a:extLst>
          </p:spPr>
          <p:txBody>
            <a:bodyPr wrap="none" lIns="82124" tIns="41061" rIns="82124" bIns="41061" anchor="ctr">
              <a:noAutofit/>
            </a:bodyPr>
            <a:lstStyle/>
            <a:p>
              <a:endParaRPr lang="ja-JP" altLang="en-US" sz="1600">
                <a:latin typeface="+mn-lt"/>
                <a:ea typeface="MS PGothic" panose="020B0600070205080204" pitchFamily="34" charset="-128"/>
                <a:cs typeface="メイリオ"/>
              </a:endParaRPr>
            </a:p>
          </p:txBody>
        </p:sp>
        <p:sp>
          <p:nvSpPr>
            <p:cNvPr id="1512529" name="Freeform 81"/>
            <p:cNvSpPr>
              <a:spLocks/>
            </p:cNvSpPr>
            <p:nvPr/>
          </p:nvSpPr>
          <p:spPr bwMode="auto">
            <a:xfrm>
              <a:off x="833" y="912"/>
              <a:ext cx="2279" cy="1152"/>
            </a:xfrm>
            <a:custGeom>
              <a:avLst/>
              <a:gdLst>
                <a:gd name="T0" fmla="*/ 577 w 2279"/>
                <a:gd name="T1" fmla="*/ 23 h 1152"/>
                <a:gd name="T2" fmla="*/ 0 w 2279"/>
                <a:gd name="T3" fmla="*/ 588 h 1152"/>
                <a:gd name="T4" fmla="*/ 1694 w 2279"/>
                <a:gd name="T5" fmla="*/ 588 h 1152"/>
                <a:gd name="T6" fmla="*/ 2279 w 2279"/>
                <a:gd name="T7" fmla="*/ 0 h 1152"/>
                <a:gd name="T8" fmla="*/ 577 w 2279"/>
                <a:gd name="T9" fmla="*/ 23 h 1152"/>
              </a:gdLst>
              <a:ahLst/>
              <a:cxnLst>
                <a:cxn ang="0">
                  <a:pos x="T0" y="T1"/>
                </a:cxn>
                <a:cxn ang="0">
                  <a:pos x="T2" y="T3"/>
                </a:cxn>
                <a:cxn ang="0">
                  <a:pos x="T4" y="T5"/>
                </a:cxn>
                <a:cxn ang="0">
                  <a:pos x="T6" y="T7"/>
                </a:cxn>
                <a:cxn ang="0">
                  <a:pos x="T8" y="T9"/>
                </a:cxn>
              </a:cxnLst>
              <a:rect l="0" t="0" r="r" b="b"/>
              <a:pathLst>
                <a:path w="2279" h="1152">
                  <a:moveTo>
                    <a:pt x="577" y="23"/>
                  </a:moveTo>
                  <a:lnTo>
                    <a:pt x="0" y="588"/>
                  </a:lnTo>
                  <a:cubicBezTo>
                    <a:pt x="4" y="1143"/>
                    <a:pt x="1698" y="1152"/>
                    <a:pt x="1694" y="588"/>
                  </a:cubicBezTo>
                  <a:lnTo>
                    <a:pt x="2279" y="0"/>
                  </a:lnTo>
                  <a:cubicBezTo>
                    <a:pt x="2270" y="565"/>
                    <a:pt x="576" y="582"/>
                    <a:pt x="577" y="23"/>
                  </a:cubicBezTo>
                  <a:close/>
                </a:path>
              </a:pathLst>
            </a:custGeom>
            <a:grpFill/>
            <a:ln w="12700" cap="flat" cmpd="sng">
              <a:solidFill>
                <a:srgbClr val="99CCFF"/>
              </a:solidFill>
              <a:prstDash val="solid"/>
              <a:round/>
              <a:headEnd/>
              <a:tailEnd/>
            </a:ln>
            <a:effectLst/>
            <a:extLst>
              <a:ext uri="{AF507438-7753-43e0-B8FC-AC1667EBCBE1}">
                <a14:hiddenEffects xmlns="" xmlns:a14="http://schemas.microsoft.com/office/drawing/2010/main">
                  <a:effectLst>
                    <a:outerShdw blurRad="63500" dist="17961" dir="2700000" algn="ctr" rotWithShape="0">
                      <a:schemeClr val="bg2"/>
                    </a:outerShdw>
                  </a:effectLst>
                </a14:hiddenEffects>
              </a:ext>
            </a:extLst>
          </p:spPr>
          <p:txBody>
            <a:bodyPr lIns="82124" tIns="41061" rIns="82124" bIns="41061">
              <a:noAutofit/>
            </a:bodyPr>
            <a:lstStyle/>
            <a:p>
              <a:endParaRPr lang="ja-JP" altLang="en-US" sz="1600">
                <a:latin typeface="+mn-lt"/>
                <a:ea typeface="MS PGothic" panose="020B0600070205080204" pitchFamily="34" charset="-128"/>
                <a:cs typeface="メイリオ"/>
              </a:endParaRPr>
            </a:p>
          </p:txBody>
        </p:sp>
        <p:sp>
          <p:nvSpPr>
            <p:cNvPr id="1512530" name="Freeform 82"/>
            <p:cNvSpPr>
              <a:spLocks/>
            </p:cNvSpPr>
            <p:nvPr/>
          </p:nvSpPr>
          <p:spPr bwMode="auto">
            <a:xfrm>
              <a:off x="2528" y="911"/>
              <a:ext cx="585" cy="1724"/>
            </a:xfrm>
            <a:custGeom>
              <a:avLst/>
              <a:gdLst>
                <a:gd name="T0" fmla="*/ 6 w 585"/>
                <a:gd name="T1" fmla="*/ 1724 h 1724"/>
                <a:gd name="T2" fmla="*/ 572 w 585"/>
                <a:gd name="T3" fmla="*/ 1179 h 1724"/>
                <a:gd name="T4" fmla="*/ 585 w 585"/>
                <a:gd name="T5" fmla="*/ 0 h 1724"/>
                <a:gd name="T6" fmla="*/ 0 w 585"/>
                <a:gd name="T7" fmla="*/ 588 h 1724"/>
                <a:gd name="T8" fmla="*/ 6 w 585"/>
                <a:gd name="T9" fmla="*/ 1724 h 1724"/>
              </a:gdLst>
              <a:ahLst/>
              <a:cxnLst>
                <a:cxn ang="0">
                  <a:pos x="T0" y="T1"/>
                </a:cxn>
                <a:cxn ang="0">
                  <a:pos x="T2" y="T3"/>
                </a:cxn>
                <a:cxn ang="0">
                  <a:pos x="T4" y="T5"/>
                </a:cxn>
                <a:cxn ang="0">
                  <a:pos x="T6" y="T7"/>
                </a:cxn>
                <a:cxn ang="0">
                  <a:pos x="T8" y="T9"/>
                </a:cxn>
              </a:cxnLst>
              <a:rect l="0" t="0" r="r" b="b"/>
              <a:pathLst>
                <a:path w="585" h="1724">
                  <a:moveTo>
                    <a:pt x="6" y="1724"/>
                  </a:moveTo>
                  <a:lnTo>
                    <a:pt x="572" y="1179"/>
                  </a:lnTo>
                  <a:lnTo>
                    <a:pt x="585" y="0"/>
                  </a:lnTo>
                  <a:lnTo>
                    <a:pt x="0" y="588"/>
                  </a:lnTo>
                  <a:lnTo>
                    <a:pt x="6" y="1724"/>
                  </a:lnTo>
                  <a:close/>
                </a:path>
              </a:pathLst>
            </a:custGeom>
            <a:grpFill/>
            <a:ln w="12700" cap="flat" cmpd="sng">
              <a:solidFill>
                <a:srgbClr val="C0C0C0"/>
              </a:solidFill>
              <a:prstDash val="solid"/>
              <a:round/>
              <a:headEnd/>
              <a:tailEnd/>
            </a:ln>
            <a:effectLst/>
            <a:extLst>
              <a:ext uri="{AF507438-7753-43e0-B8FC-AC1667EBCBE1}">
                <a14:hiddenEffects xmlns="" xmlns:a14="http://schemas.microsoft.com/office/drawing/2010/main">
                  <a:effectLst>
                    <a:outerShdw blurRad="63500" dist="17961" dir="2700000" algn="ctr" rotWithShape="0">
                      <a:schemeClr val="bg2"/>
                    </a:outerShdw>
                  </a:effectLst>
                </a14:hiddenEffects>
              </a:ext>
            </a:extLst>
          </p:spPr>
          <p:txBody>
            <a:bodyPr lIns="82124" tIns="41061" rIns="82124" bIns="41061">
              <a:noAutofit/>
            </a:bodyPr>
            <a:lstStyle/>
            <a:p>
              <a:endParaRPr lang="ja-JP" altLang="en-US" sz="1600">
                <a:latin typeface="+mn-lt"/>
                <a:ea typeface="MS PGothic" panose="020B0600070205080204" pitchFamily="34" charset="-128"/>
                <a:cs typeface="メイリオ"/>
              </a:endParaRPr>
            </a:p>
          </p:txBody>
        </p:sp>
      </p:grpSp>
      <p:grpSp>
        <p:nvGrpSpPr>
          <p:cNvPr id="1512531" name="Group 83"/>
          <p:cNvGrpSpPr>
            <a:grpSpLocks/>
          </p:cNvGrpSpPr>
          <p:nvPr/>
        </p:nvGrpSpPr>
        <p:grpSpPr bwMode="auto">
          <a:xfrm>
            <a:off x="6588806" y="1446500"/>
            <a:ext cx="461312" cy="217722"/>
            <a:chOff x="833" y="911"/>
            <a:chExt cx="2280" cy="1724"/>
          </a:xfrm>
          <a:solidFill>
            <a:schemeClr val="accent1"/>
          </a:solidFill>
        </p:grpSpPr>
        <p:sp>
          <p:nvSpPr>
            <p:cNvPr id="1512532" name="Rectangle 84"/>
            <p:cNvSpPr>
              <a:spLocks noChangeArrowheads="1"/>
            </p:cNvSpPr>
            <p:nvPr/>
          </p:nvSpPr>
          <p:spPr bwMode="auto">
            <a:xfrm>
              <a:off x="833" y="1501"/>
              <a:ext cx="1701" cy="1134"/>
            </a:xfrm>
            <a:prstGeom prst="rect">
              <a:avLst/>
            </a:prstGeom>
            <a:grpFill/>
            <a:ln w="12700">
              <a:solidFill>
                <a:srgbClr val="C0C0C0"/>
              </a:solidFill>
              <a:miter lim="800000"/>
              <a:headEnd/>
              <a:tailEnd/>
            </a:ln>
            <a:effectLst/>
            <a:extLst>
              <a:ext uri="{AF507438-7753-43e0-B8FC-AC1667EBCBE1}">
                <a14:hiddenEffects xmlns="" xmlns:a14="http://schemas.microsoft.com/office/drawing/2010/main">
                  <a:effectLst>
                    <a:outerShdw blurRad="63500" dist="17961" dir="2700000" algn="ctr" rotWithShape="0">
                      <a:schemeClr val="bg2">
                        <a:alpha val="74998"/>
                      </a:schemeClr>
                    </a:outerShdw>
                  </a:effectLst>
                </a14:hiddenEffects>
              </a:ext>
            </a:extLst>
          </p:spPr>
          <p:txBody>
            <a:bodyPr wrap="none" lIns="82124" tIns="41061" rIns="82124" bIns="41061" anchor="ctr">
              <a:noAutofit/>
            </a:bodyPr>
            <a:lstStyle/>
            <a:p>
              <a:endParaRPr lang="ja-JP" altLang="en-US" sz="1600">
                <a:latin typeface="+mn-lt"/>
                <a:ea typeface="MS PGothic" panose="020B0600070205080204" pitchFamily="34" charset="-128"/>
                <a:cs typeface="メイリオ"/>
              </a:endParaRPr>
            </a:p>
          </p:txBody>
        </p:sp>
        <p:sp>
          <p:nvSpPr>
            <p:cNvPr id="1512533" name="Freeform 85"/>
            <p:cNvSpPr>
              <a:spLocks/>
            </p:cNvSpPr>
            <p:nvPr/>
          </p:nvSpPr>
          <p:spPr bwMode="auto">
            <a:xfrm>
              <a:off x="833" y="912"/>
              <a:ext cx="2279" cy="1152"/>
            </a:xfrm>
            <a:custGeom>
              <a:avLst/>
              <a:gdLst>
                <a:gd name="T0" fmla="*/ 577 w 2279"/>
                <a:gd name="T1" fmla="*/ 23 h 1152"/>
                <a:gd name="T2" fmla="*/ 0 w 2279"/>
                <a:gd name="T3" fmla="*/ 588 h 1152"/>
                <a:gd name="T4" fmla="*/ 1694 w 2279"/>
                <a:gd name="T5" fmla="*/ 588 h 1152"/>
                <a:gd name="T6" fmla="*/ 2279 w 2279"/>
                <a:gd name="T7" fmla="*/ 0 h 1152"/>
                <a:gd name="T8" fmla="*/ 577 w 2279"/>
                <a:gd name="T9" fmla="*/ 23 h 1152"/>
              </a:gdLst>
              <a:ahLst/>
              <a:cxnLst>
                <a:cxn ang="0">
                  <a:pos x="T0" y="T1"/>
                </a:cxn>
                <a:cxn ang="0">
                  <a:pos x="T2" y="T3"/>
                </a:cxn>
                <a:cxn ang="0">
                  <a:pos x="T4" y="T5"/>
                </a:cxn>
                <a:cxn ang="0">
                  <a:pos x="T6" y="T7"/>
                </a:cxn>
                <a:cxn ang="0">
                  <a:pos x="T8" y="T9"/>
                </a:cxn>
              </a:cxnLst>
              <a:rect l="0" t="0" r="r" b="b"/>
              <a:pathLst>
                <a:path w="2279" h="1152">
                  <a:moveTo>
                    <a:pt x="577" y="23"/>
                  </a:moveTo>
                  <a:lnTo>
                    <a:pt x="0" y="588"/>
                  </a:lnTo>
                  <a:cubicBezTo>
                    <a:pt x="4" y="1143"/>
                    <a:pt x="1698" y="1152"/>
                    <a:pt x="1694" y="588"/>
                  </a:cubicBezTo>
                  <a:lnTo>
                    <a:pt x="2279" y="0"/>
                  </a:lnTo>
                  <a:cubicBezTo>
                    <a:pt x="2270" y="565"/>
                    <a:pt x="576" y="582"/>
                    <a:pt x="577" y="23"/>
                  </a:cubicBezTo>
                  <a:close/>
                </a:path>
              </a:pathLst>
            </a:custGeom>
            <a:grpFill/>
            <a:ln w="12700" cap="flat" cmpd="sng">
              <a:solidFill>
                <a:srgbClr val="99CCFF"/>
              </a:solidFill>
              <a:prstDash val="solid"/>
              <a:round/>
              <a:headEnd/>
              <a:tailEnd/>
            </a:ln>
            <a:effectLst/>
            <a:extLst>
              <a:ext uri="{AF507438-7753-43e0-B8FC-AC1667EBCBE1}">
                <a14:hiddenEffects xmlns="" xmlns:a14="http://schemas.microsoft.com/office/drawing/2010/main">
                  <a:effectLst>
                    <a:outerShdw blurRad="63500" dist="17961" dir="2700000" algn="ctr" rotWithShape="0">
                      <a:schemeClr val="bg2"/>
                    </a:outerShdw>
                  </a:effectLst>
                </a14:hiddenEffects>
              </a:ext>
            </a:extLst>
          </p:spPr>
          <p:txBody>
            <a:bodyPr lIns="82124" tIns="41061" rIns="82124" bIns="41061">
              <a:noAutofit/>
            </a:bodyPr>
            <a:lstStyle/>
            <a:p>
              <a:endParaRPr lang="ja-JP" altLang="en-US" sz="1600">
                <a:latin typeface="+mn-lt"/>
                <a:ea typeface="MS PGothic" panose="020B0600070205080204" pitchFamily="34" charset="-128"/>
                <a:cs typeface="メイリオ"/>
              </a:endParaRPr>
            </a:p>
          </p:txBody>
        </p:sp>
        <p:sp>
          <p:nvSpPr>
            <p:cNvPr id="1512534" name="Freeform 86"/>
            <p:cNvSpPr>
              <a:spLocks/>
            </p:cNvSpPr>
            <p:nvPr/>
          </p:nvSpPr>
          <p:spPr bwMode="auto">
            <a:xfrm>
              <a:off x="2528" y="911"/>
              <a:ext cx="585" cy="1724"/>
            </a:xfrm>
            <a:custGeom>
              <a:avLst/>
              <a:gdLst>
                <a:gd name="T0" fmla="*/ 6 w 585"/>
                <a:gd name="T1" fmla="*/ 1724 h 1724"/>
                <a:gd name="T2" fmla="*/ 572 w 585"/>
                <a:gd name="T3" fmla="*/ 1179 h 1724"/>
                <a:gd name="T4" fmla="*/ 585 w 585"/>
                <a:gd name="T5" fmla="*/ 0 h 1724"/>
                <a:gd name="T6" fmla="*/ 0 w 585"/>
                <a:gd name="T7" fmla="*/ 588 h 1724"/>
                <a:gd name="T8" fmla="*/ 6 w 585"/>
                <a:gd name="T9" fmla="*/ 1724 h 1724"/>
              </a:gdLst>
              <a:ahLst/>
              <a:cxnLst>
                <a:cxn ang="0">
                  <a:pos x="T0" y="T1"/>
                </a:cxn>
                <a:cxn ang="0">
                  <a:pos x="T2" y="T3"/>
                </a:cxn>
                <a:cxn ang="0">
                  <a:pos x="T4" y="T5"/>
                </a:cxn>
                <a:cxn ang="0">
                  <a:pos x="T6" y="T7"/>
                </a:cxn>
                <a:cxn ang="0">
                  <a:pos x="T8" y="T9"/>
                </a:cxn>
              </a:cxnLst>
              <a:rect l="0" t="0" r="r" b="b"/>
              <a:pathLst>
                <a:path w="585" h="1724">
                  <a:moveTo>
                    <a:pt x="6" y="1724"/>
                  </a:moveTo>
                  <a:lnTo>
                    <a:pt x="572" y="1179"/>
                  </a:lnTo>
                  <a:lnTo>
                    <a:pt x="585" y="0"/>
                  </a:lnTo>
                  <a:lnTo>
                    <a:pt x="0" y="588"/>
                  </a:lnTo>
                  <a:lnTo>
                    <a:pt x="6" y="1724"/>
                  </a:lnTo>
                  <a:close/>
                </a:path>
              </a:pathLst>
            </a:custGeom>
            <a:grpFill/>
            <a:ln w="12700" cap="flat" cmpd="sng">
              <a:solidFill>
                <a:srgbClr val="C0C0C0"/>
              </a:solidFill>
              <a:prstDash val="solid"/>
              <a:round/>
              <a:headEnd/>
              <a:tailEnd/>
            </a:ln>
            <a:effectLst/>
            <a:extLst>
              <a:ext uri="{AF507438-7753-43e0-B8FC-AC1667EBCBE1}">
                <a14:hiddenEffects xmlns="" xmlns:a14="http://schemas.microsoft.com/office/drawing/2010/main">
                  <a:effectLst>
                    <a:outerShdw blurRad="63500" dist="17961" dir="2700000" algn="ctr" rotWithShape="0">
                      <a:schemeClr val="bg2"/>
                    </a:outerShdw>
                  </a:effectLst>
                </a14:hiddenEffects>
              </a:ext>
            </a:extLst>
          </p:spPr>
          <p:txBody>
            <a:bodyPr lIns="82124" tIns="41061" rIns="82124" bIns="41061">
              <a:noAutofit/>
            </a:bodyPr>
            <a:lstStyle/>
            <a:p>
              <a:endParaRPr lang="ja-JP" altLang="en-US" sz="1600">
                <a:latin typeface="+mn-lt"/>
                <a:ea typeface="MS PGothic" panose="020B0600070205080204" pitchFamily="34" charset="-128"/>
                <a:cs typeface="メイリオ"/>
              </a:endParaRPr>
            </a:p>
          </p:txBody>
        </p:sp>
      </p:grpSp>
      <p:grpSp>
        <p:nvGrpSpPr>
          <p:cNvPr id="1512535" name="Group 87"/>
          <p:cNvGrpSpPr>
            <a:grpSpLocks/>
          </p:cNvGrpSpPr>
          <p:nvPr/>
        </p:nvGrpSpPr>
        <p:grpSpPr bwMode="auto">
          <a:xfrm>
            <a:off x="5837197" y="2003745"/>
            <a:ext cx="462750" cy="216645"/>
            <a:chOff x="833" y="911"/>
            <a:chExt cx="2280" cy="1724"/>
          </a:xfrm>
          <a:solidFill>
            <a:schemeClr val="accent1"/>
          </a:solidFill>
        </p:grpSpPr>
        <p:sp>
          <p:nvSpPr>
            <p:cNvPr id="1512536" name="Rectangle 88"/>
            <p:cNvSpPr>
              <a:spLocks noChangeArrowheads="1"/>
            </p:cNvSpPr>
            <p:nvPr/>
          </p:nvSpPr>
          <p:spPr bwMode="auto">
            <a:xfrm>
              <a:off x="833" y="1501"/>
              <a:ext cx="1701" cy="1134"/>
            </a:xfrm>
            <a:prstGeom prst="rect">
              <a:avLst/>
            </a:prstGeom>
            <a:grpFill/>
            <a:ln w="12700">
              <a:solidFill>
                <a:srgbClr val="C0C0C0"/>
              </a:solidFill>
              <a:miter lim="800000"/>
              <a:headEnd/>
              <a:tailEnd/>
            </a:ln>
            <a:effectLst/>
            <a:extLst>
              <a:ext uri="{AF507438-7753-43e0-B8FC-AC1667EBCBE1}">
                <a14:hiddenEffects xmlns="" xmlns:a14="http://schemas.microsoft.com/office/drawing/2010/main">
                  <a:effectLst>
                    <a:outerShdw blurRad="63500" dist="17961" dir="2700000" algn="ctr" rotWithShape="0">
                      <a:schemeClr val="bg2">
                        <a:alpha val="74998"/>
                      </a:schemeClr>
                    </a:outerShdw>
                  </a:effectLst>
                </a14:hiddenEffects>
              </a:ext>
            </a:extLst>
          </p:spPr>
          <p:txBody>
            <a:bodyPr wrap="none" lIns="82124" tIns="41061" rIns="82124" bIns="41061" anchor="ctr">
              <a:noAutofit/>
            </a:bodyPr>
            <a:lstStyle/>
            <a:p>
              <a:endParaRPr lang="ja-JP" altLang="en-US" sz="1600">
                <a:latin typeface="+mn-lt"/>
                <a:ea typeface="MS PGothic" panose="020B0600070205080204" pitchFamily="34" charset="-128"/>
                <a:cs typeface="メイリオ"/>
              </a:endParaRPr>
            </a:p>
          </p:txBody>
        </p:sp>
        <p:sp>
          <p:nvSpPr>
            <p:cNvPr id="1512537" name="Freeform 89"/>
            <p:cNvSpPr>
              <a:spLocks/>
            </p:cNvSpPr>
            <p:nvPr/>
          </p:nvSpPr>
          <p:spPr bwMode="auto">
            <a:xfrm>
              <a:off x="833" y="912"/>
              <a:ext cx="2279" cy="1152"/>
            </a:xfrm>
            <a:custGeom>
              <a:avLst/>
              <a:gdLst>
                <a:gd name="T0" fmla="*/ 577 w 2279"/>
                <a:gd name="T1" fmla="*/ 23 h 1152"/>
                <a:gd name="T2" fmla="*/ 0 w 2279"/>
                <a:gd name="T3" fmla="*/ 588 h 1152"/>
                <a:gd name="T4" fmla="*/ 1694 w 2279"/>
                <a:gd name="T5" fmla="*/ 588 h 1152"/>
                <a:gd name="T6" fmla="*/ 2279 w 2279"/>
                <a:gd name="T7" fmla="*/ 0 h 1152"/>
                <a:gd name="T8" fmla="*/ 577 w 2279"/>
                <a:gd name="T9" fmla="*/ 23 h 1152"/>
              </a:gdLst>
              <a:ahLst/>
              <a:cxnLst>
                <a:cxn ang="0">
                  <a:pos x="T0" y="T1"/>
                </a:cxn>
                <a:cxn ang="0">
                  <a:pos x="T2" y="T3"/>
                </a:cxn>
                <a:cxn ang="0">
                  <a:pos x="T4" y="T5"/>
                </a:cxn>
                <a:cxn ang="0">
                  <a:pos x="T6" y="T7"/>
                </a:cxn>
                <a:cxn ang="0">
                  <a:pos x="T8" y="T9"/>
                </a:cxn>
              </a:cxnLst>
              <a:rect l="0" t="0" r="r" b="b"/>
              <a:pathLst>
                <a:path w="2279" h="1152">
                  <a:moveTo>
                    <a:pt x="577" y="23"/>
                  </a:moveTo>
                  <a:lnTo>
                    <a:pt x="0" y="588"/>
                  </a:lnTo>
                  <a:cubicBezTo>
                    <a:pt x="4" y="1143"/>
                    <a:pt x="1698" y="1152"/>
                    <a:pt x="1694" y="588"/>
                  </a:cubicBezTo>
                  <a:lnTo>
                    <a:pt x="2279" y="0"/>
                  </a:lnTo>
                  <a:cubicBezTo>
                    <a:pt x="2270" y="565"/>
                    <a:pt x="576" y="582"/>
                    <a:pt x="577" y="23"/>
                  </a:cubicBezTo>
                  <a:close/>
                </a:path>
              </a:pathLst>
            </a:custGeom>
            <a:grpFill/>
            <a:ln w="12700" cap="flat" cmpd="sng">
              <a:solidFill>
                <a:srgbClr val="99CCFF"/>
              </a:solidFill>
              <a:prstDash val="solid"/>
              <a:round/>
              <a:headEnd/>
              <a:tailEnd/>
            </a:ln>
            <a:effectLst/>
            <a:extLst>
              <a:ext uri="{AF507438-7753-43e0-B8FC-AC1667EBCBE1}">
                <a14:hiddenEffects xmlns="" xmlns:a14="http://schemas.microsoft.com/office/drawing/2010/main">
                  <a:effectLst>
                    <a:outerShdw blurRad="63500" dist="17961" dir="2700000" algn="ctr" rotWithShape="0">
                      <a:schemeClr val="bg2"/>
                    </a:outerShdw>
                  </a:effectLst>
                </a14:hiddenEffects>
              </a:ext>
            </a:extLst>
          </p:spPr>
          <p:txBody>
            <a:bodyPr lIns="82124" tIns="41061" rIns="82124" bIns="41061">
              <a:noAutofit/>
            </a:bodyPr>
            <a:lstStyle/>
            <a:p>
              <a:endParaRPr lang="ja-JP" altLang="en-US" sz="1600">
                <a:latin typeface="+mn-lt"/>
                <a:ea typeface="MS PGothic" panose="020B0600070205080204" pitchFamily="34" charset="-128"/>
                <a:cs typeface="メイリオ"/>
              </a:endParaRPr>
            </a:p>
          </p:txBody>
        </p:sp>
        <p:sp>
          <p:nvSpPr>
            <p:cNvPr id="1512538" name="Freeform 90"/>
            <p:cNvSpPr>
              <a:spLocks/>
            </p:cNvSpPr>
            <p:nvPr/>
          </p:nvSpPr>
          <p:spPr bwMode="auto">
            <a:xfrm>
              <a:off x="2528" y="911"/>
              <a:ext cx="585" cy="1724"/>
            </a:xfrm>
            <a:custGeom>
              <a:avLst/>
              <a:gdLst>
                <a:gd name="T0" fmla="*/ 6 w 585"/>
                <a:gd name="T1" fmla="*/ 1724 h 1724"/>
                <a:gd name="T2" fmla="*/ 572 w 585"/>
                <a:gd name="T3" fmla="*/ 1179 h 1724"/>
                <a:gd name="T4" fmla="*/ 585 w 585"/>
                <a:gd name="T5" fmla="*/ 0 h 1724"/>
                <a:gd name="T6" fmla="*/ 0 w 585"/>
                <a:gd name="T7" fmla="*/ 588 h 1724"/>
                <a:gd name="T8" fmla="*/ 6 w 585"/>
                <a:gd name="T9" fmla="*/ 1724 h 1724"/>
              </a:gdLst>
              <a:ahLst/>
              <a:cxnLst>
                <a:cxn ang="0">
                  <a:pos x="T0" y="T1"/>
                </a:cxn>
                <a:cxn ang="0">
                  <a:pos x="T2" y="T3"/>
                </a:cxn>
                <a:cxn ang="0">
                  <a:pos x="T4" y="T5"/>
                </a:cxn>
                <a:cxn ang="0">
                  <a:pos x="T6" y="T7"/>
                </a:cxn>
                <a:cxn ang="0">
                  <a:pos x="T8" y="T9"/>
                </a:cxn>
              </a:cxnLst>
              <a:rect l="0" t="0" r="r" b="b"/>
              <a:pathLst>
                <a:path w="585" h="1724">
                  <a:moveTo>
                    <a:pt x="6" y="1724"/>
                  </a:moveTo>
                  <a:lnTo>
                    <a:pt x="572" y="1179"/>
                  </a:lnTo>
                  <a:lnTo>
                    <a:pt x="585" y="0"/>
                  </a:lnTo>
                  <a:lnTo>
                    <a:pt x="0" y="588"/>
                  </a:lnTo>
                  <a:lnTo>
                    <a:pt x="6" y="1724"/>
                  </a:lnTo>
                  <a:close/>
                </a:path>
              </a:pathLst>
            </a:custGeom>
            <a:grpFill/>
            <a:ln w="12700" cap="flat" cmpd="sng">
              <a:solidFill>
                <a:srgbClr val="C0C0C0"/>
              </a:solidFill>
              <a:prstDash val="solid"/>
              <a:round/>
              <a:headEnd/>
              <a:tailEnd/>
            </a:ln>
            <a:effectLst/>
            <a:extLst>
              <a:ext uri="{AF507438-7753-43e0-B8FC-AC1667EBCBE1}">
                <a14:hiddenEffects xmlns="" xmlns:a14="http://schemas.microsoft.com/office/drawing/2010/main">
                  <a:effectLst>
                    <a:outerShdw blurRad="63500" dist="17961" dir="2700000" algn="ctr" rotWithShape="0">
                      <a:schemeClr val="bg2"/>
                    </a:outerShdw>
                  </a:effectLst>
                </a14:hiddenEffects>
              </a:ext>
            </a:extLst>
          </p:spPr>
          <p:txBody>
            <a:bodyPr lIns="82124" tIns="41061" rIns="82124" bIns="41061">
              <a:noAutofit/>
            </a:bodyPr>
            <a:lstStyle/>
            <a:p>
              <a:endParaRPr lang="ja-JP" altLang="en-US" sz="1600">
                <a:latin typeface="+mn-lt"/>
                <a:ea typeface="MS PGothic" panose="020B0600070205080204" pitchFamily="34" charset="-128"/>
                <a:cs typeface="メイリオ"/>
              </a:endParaRPr>
            </a:p>
          </p:txBody>
        </p:sp>
      </p:grpSp>
      <p:grpSp>
        <p:nvGrpSpPr>
          <p:cNvPr id="1512539" name="Group 91"/>
          <p:cNvGrpSpPr>
            <a:grpSpLocks/>
          </p:cNvGrpSpPr>
          <p:nvPr/>
        </p:nvGrpSpPr>
        <p:grpSpPr bwMode="auto">
          <a:xfrm>
            <a:off x="5084150" y="1463746"/>
            <a:ext cx="461313" cy="217722"/>
            <a:chOff x="833" y="911"/>
            <a:chExt cx="2280" cy="1724"/>
          </a:xfrm>
          <a:solidFill>
            <a:schemeClr val="accent1"/>
          </a:solidFill>
        </p:grpSpPr>
        <p:sp>
          <p:nvSpPr>
            <p:cNvPr id="1512540" name="Rectangle 92"/>
            <p:cNvSpPr>
              <a:spLocks noChangeArrowheads="1"/>
            </p:cNvSpPr>
            <p:nvPr/>
          </p:nvSpPr>
          <p:spPr bwMode="auto">
            <a:xfrm>
              <a:off x="833" y="1501"/>
              <a:ext cx="1701" cy="1134"/>
            </a:xfrm>
            <a:prstGeom prst="rect">
              <a:avLst/>
            </a:prstGeom>
            <a:grpFill/>
            <a:ln w="12700">
              <a:solidFill>
                <a:srgbClr val="C0C0C0"/>
              </a:solidFill>
              <a:miter lim="800000"/>
              <a:headEnd/>
              <a:tailEnd/>
            </a:ln>
            <a:effectLst/>
            <a:extLst>
              <a:ext uri="{AF507438-7753-43e0-B8FC-AC1667EBCBE1}">
                <a14:hiddenEffects xmlns="" xmlns:a14="http://schemas.microsoft.com/office/drawing/2010/main">
                  <a:effectLst>
                    <a:outerShdw blurRad="63500" dist="17961" dir="2700000" algn="ctr" rotWithShape="0">
                      <a:schemeClr val="bg2">
                        <a:alpha val="74998"/>
                      </a:schemeClr>
                    </a:outerShdw>
                  </a:effectLst>
                </a14:hiddenEffects>
              </a:ext>
            </a:extLst>
          </p:spPr>
          <p:txBody>
            <a:bodyPr wrap="none" lIns="82124" tIns="41061" rIns="82124" bIns="41061" anchor="ctr">
              <a:noAutofit/>
            </a:bodyPr>
            <a:lstStyle/>
            <a:p>
              <a:endParaRPr lang="ja-JP" altLang="en-US" sz="1600">
                <a:latin typeface="+mn-lt"/>
                <a:ea typeface="MS PGothic" panose="020B0600070205080204" pitchFamily="34" charset="-128"/>
                <a:cs typeface="メイリオ"/>
              </a:endParaRPr>
            </a:p>
          </p:txBody>
        </p:sp>
        <p:sp>
          <p:nvSpPr>
            <p:cNvPr id="1512541" name="Freeform 93"/>
            <p:cNvSpPr>
              <a:spLocks/>
            </p:cNvSpPr>
            <p:nvPr/>
          </p:nvSpPr>
          <p:spPr bwMode="auto">
            <a:xfrm>
              <a:off x="833" y="912"/>
              <a:ext cx="2279" cy="1152"/>
            </a:xfrm>
            <a:custGeom>
              <a:avLst/>
              <a:gdLst>
                <a:gd name="T0" fmla="*/ 577 w 2279"/>
                <a:gd name="T1" fmla="*/ 23 h 1152"/>
                <a:gd name="T2" fmla="*/ 0 w 2279"/>
                <a:gd name="T3" fmla="*/ 588 h 1152"/>
                <a:gd name="T4" fmla="*/ 1694 w 2279"/>
                <a:gd name="T5" fmla="*/ 588 h 1152"/>
                <a:gd name="T6" fmla="*/ 2279 w 2279"/>
                <a:gd name="T7" fmla="*/ 0 h 1152"/>
                <a:gd name="T8" fmla="*/ 577 w 2279"/>
                <a:gd name="T9" fmla="*/ 23 h 1152"/>
              </a:gdLst>
              <a:ahLst/>
              <a:cxnLst>
                <a:cxn ang="0">
                  <a:pos x="T0" y="T1"/>
                </a:cxn>
                <a:cxn ang="0">
                  <a:pos x="T2" y="T3"/>
                </a:cxn>
                <a:cxn ang="0">
                  <a:pos x="T4" y="T5"/>
                </a:cxn>
                <a:cxn ang="0">
                  <a:pos x="T6" y="T7"/>
                </a:cxn>
                <a:cxn ang="0">
                  <a:pos x="T8" y="T9"/>
                </a:cxn>
              </a:cxnLst>
              <a:rect l="0" t="0" r="r" b="b"/>
              <a:pathLst>
                <a:path w="2279" h="1152">
                  <a:moveTo>
                    <a:pt x="577" y="23"/>
                  </a:moveTo>
                  <a:lnTo>
                    <a:pt x="0" y="588"/>
                  </a:lnTo>
                  <a:cubicBezTo>
                    <a:pt x="4" y="1143"/>
                    <a:pt x="1698" y="1152"/>
                    <a:pt x="1694" y="588"/>
                  </a:cubicBezTo>
                  <a:lnTo>
                    <a:pt x="2279" y="0"/>
                  </a:lnTo>
                  <a:cubicBezTo>
                    <a:pt x="2270" y="565"/>
                    <a:pt x="576" y="582"/>
                    <a:pt x="577" y="23"/>
                  </a:cubicBezTo>
                  <a:close/>
                </a:path>
              </a:pathLst>
            </a:custGeom>
            <a:grpFill/>
            <a:ln w="12700" cap="flat" cmpd="sng">
              <a:solidFill>
                <a:srgbClr val="99CCFF"/>
              </a:solidFill>
              <a:prstDash val="solid"/>
              <a:round/>
              <a:headEnd/>
              <a:tailEnd/>
            </a:ln>
            <a:effectLst/>
            <a:extLst>
              <a:ext uri="{AF507438-7753-43e0-B8FC-AC1667EBCBE1}">
                <a14:hiddenEffects xmlns="" xmlns:a14="http://schemas.microsoft.com/office/drawing/2010/main">
                  <a:effectLst>
                    <a:outerShdw blurRad="63500" dist="17961" dir="2700000" algn="ctr" rotWithShape="0">
                      <a:schemeClr val="bg2"/>
                    </a:outerShdw>
                  </a:effectLst>
                </a14:hiddenEffects>
              </a:ext>
            </a:extLst>
          </p:spPr>
          <p:txBody>
            <a:bodyPr lIns="82124" tIns="41061" rIns="82124" bIns="41061">
              <a:noAutofit/>
            </a:bodyPr>
            <a:lstStyle/>
            <a:p>
              <a:endParaRPr lang="ja-JP" altLang="en-US" sz="1600">
                <a:latin typeface="+mn-lt"/>
                <a:ea typeface="MS PGothic" panose="020B0600070205080204" pitchFamily="34" charset="-128"/>
                <a:cs typeface="メイリオ"/>
              </a:endParaRPr>
            </a:p>
          </p:txBody>
        </p:sp>
        <p:sp>
          <p:nvSpPr>
            <p:cNvPr id="1512542" name="Freeform 94"/>
            <p:cNvSpPr>
              <a:spLocks/>
            </p:cNvSpPr>
            <p:nvPr/>
          </p:nvSpPr>
          <p:spPr bwMode="auto">
            <a:xfrm>
              <a:off x="2528" y="911"/>
              <a:ext cx="585" cy="1724"/>
            </a:xfrm>
            <a:custGeom>
              <a:avLst/>
              <a:gdLst>
                <a:gd name="T0" fmla="*/ 6 w 585"/>
                <a:gd name="T1" fmla="*/ 1724 h 1724"/>
                <a:gd name="T2" fmla="*/ 572 w 585"/>
                <a:gd name="T3" fmla="*/ 1179 h 1724"/>
                <a:gd name="T4" fmla="*/ 585 w 585"/>
                <a:gd name="T5" fmla="*/ 0 h 1724"/>
                <a:gd name="T6" fmla="*/ 0 w 585"/>
                <a:gd name="T7" fmla="*/ 588 h 1724"/>
                <a:gd name="T8" fmla="*/ 6 w 585"/>
                <a:gd name="T9" fmla="*/ 1724 h 1724"/>
              </a:gdLst>
              <a:ahLst/>
              <a:cxnLst>
                <a:cxn ang="0">
                  <a:pos x="T0" y="T1"/>
                </a:cxn>
                <a:cxn ang="0">
                  <a:pos x="T2" y="T3"/>
                </a:cxn>
                <a:cxn ang="0">
                  <a:pos x="T4" y="T5"/>
                </a:cxn>
                <a:cxn ang="0">
                  <a:pos x="T6" y="T7"/>
                </a:cxn>
                <a:cxn ang="0">
                  <a:pos x="T8" y="T9"/>
                </a:cxn>
              </a:cxnLst>
              <a:rect l="0" t="0" r="r" b="b"/>
              <a:pathLst>
                <a:path w="585" h="1724">
                  <a:moveTo>
                    <a:pt x="6" y="1724"/>
                  </a:moveTo>
                  <a:lnTo>
                    <a:pt x="572" y="1179"/>
                  </a:lnTo>
                  <a:lnTo>
                    <a:pt x="585" y="0"/>
                  </a:lnTo>
                  <a:lnTo>
                    <a:pt x="0" y="588"/>
                  </a:lnTo>
                  <a:lnTo>
                    <a:pt x="6" y="1724"/>
                  </a:lnTo>
                  <a:close/>
                </a:path>
              </a:pathLst>
            </a:custGeom>
            <a:grpFill/>
            <a:ln w="12700" cap="flat" cmpd="sng">
              <a:solidFill>
                <a:srgbClr val="C0C0C0"/>
              </a:solidFill>
              <a:prstDash val="solid"/>
              <a:round/>
              <a:headEnd/>
              <a:tailEnd/>
            </a:ln>
            <a:effectLst/>
            <a:extLst>
              <a:ext uri="{AF507438-7753-43e0-B8FC-AC1667EBCBE1}">
                <a14:hiddenEffects xmlns="" xmlns:a14="http://schemas.microsoft.com/office/drawing/2010/main">
                  <a:effectLst>
                    <a:outerShdw blurRad="63500" dist="17961" dir="2700000" algn="ctr" rotWithShape="0">
                      <a:schemeClr val="bg2"/>
                    </a:outerShdw>
                  </a:effectLst>
                </a14:hiddenEffects>
              </a:ext>
            </a:extLst>
          </p:spPr>
          <p:txBody>
            <a:bodyPr lIns="82124" tIns="41061" rIns="82124" bIns="41061">
              <a:noAutofit/>
            </a:bodyPr>
            <a:lstStyle/>
            <a:p>
              <a:endParaRPr lang="ja-JP" altLang="en-US" sz="1600">
                <a:latin typeface="+mn-lt"/>
                <a:ea typeface="MS PGothic" panose="020B0600070205080204" pitchFamily="34" charset="-128"/>
                <a:cs typeface="メイリオ"/>
              </a:endParaRPr>
            </a:p>
          </p:txBody>
        </p:sp>
      </p:grpSp>
      <p:sp>
        <p:nvSpPr>
          <p:cNvPr id="1512543" name="Text Box 95"/>
          <p:cNvSpPr txBox="1">
            <a:spLocks noChangeArrowheads="1"/>
          </p:cNvSpPr>
          <p:nvPr/>
        </p:nvSpPr>
        <p:spPr bwMode="auto">
          <a:xfrm>
            <a:off x="6925090" y="1556438"/>
            <a:ext cx="265865" cy="27010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17961" dir="2700000" algn="ctr" rotWithShape="0">
                    <a:schemeClr val="bg2">
                      <a:alpha val="74998"/>
                    </a:schemeClr>
                  </a:outerShdw>
                </a:effectLst>
              </a14:hiddenEffects>
            </a:ext>
          </a:extLst>
        </p:spPr>
        <p:txBody>
          <a:bodyPr lIns="82124" tIns="41061" rIns="82124" bIns="41061">
            <a:noAutofit/>
          </a:bodyPr>
          <a:lstStyle>
            <a:lvl1pPr algn="l" defTabSz="814388">
              <a:defRPr sz="2400">
                <a:solidFill>
                  <a:schemeClr val="tx1"/>
                </a:solidFill>
                <a:latin typeface="Arial" charset="0"/>
                <a:ea typeface="ＭＳ Ｐゴシック" charset="0"/>
              </a:defRPr>
            </a:lvl1pPr>
            <a:lvl2pPr algn="l" defTabSz="814388">
              <a:defRPr sz="2400">
                <a:solidFill>
                  <a:schemeClr val="tx1"/>
                </a:solidFill>
                <a:latin typeface="Arial" charset="0"/>
                <a:ea typeface="ＭＳ Ｐゴシック" charset="0"/>
              </a:defRPr>
            </a:lvl2pPr>
            <a:lvl3pPr algn="l" defTabSz="814388">
              <a:defRPr sz="2400">
                <a:solidFill>
                  <a:schemeClr val="tx1"/>
                </a:solidFill>
                <a:latin typeface="Arial" charset="0"/>
                <a:ea typeface="ＭＳ Ｐゴシック" charset="0"/>
              </a:defRPr>
            </a:lvl3pPr>
            <a:lvl4pPr algn="l" defTabSz="814388">
              <a:defRPr sz="2400">
                <a:solidFill>
                  <a:schemeClr val="tx1"/>
                </a:solidFill>
                <a:latin typeface="Arial" charset="0"/>
                <a:ea typeface="ＭＳ Ｐゴシック" charset="0"/>
              </a:defRPr>
            </a:lvl4pPr>
            <a:lvl5pPr algn="l" defTabSz="814388">
              <a:defRPr sz="2400">
                <a:solidFill>
                  <a:schemeClr val="tx1"/>
                </a:solidFill>
                <a:latin typeface="Arial" charset="0"/>
                <a:ea typeface="ＭＳ Ｐゴシック" charset="0"/>
              </a:defRPr>
            </a:lvl5pPr>
            <a:lvl6pPr defTabSz="814388" eaLnBrk="0" fontAlgn="base" hangingPunct="0">
              <a:spcBef>
                <a:spcPct val="0"/>
              </a:spcBef>
              <a:spcAft>
                <a:spcPct val="0"/>
              </a:spcAft>
              <a:defRPr sz="2400">
                <a:solidFill>
                  <a:schemeClr val="tx1"/>
                </a:solidFill>
                <a:latin typeface="Arial" charset="0"/>
                <a:ea typeface="ＭＳ Ｐゴシック" charset="0"/>
              </a:defRPr>
            </a:lvl6pPr>
            <a:lvl7pPr defTabSz="814388" eaLnBrk="0" fontAlgn="base" hangingPunct="0">
              <a:spcBef>
                <a:spcPct val="0"/>
              </a:spcBef>
              <a:spcAft>
                <a:spcPct val="0"/>
              </a:spcAft>
              <a:defRPr sz="2400">
                <a:solidFill>
                  <a:schemeClr val="tx1"/>
                </a:solidFill>
                <a:latin typeface="Arial" charset="0"/>
                <a:ea typeface="ＭＳ Ｐゴシック" charset="0"/>
              </a:defRPr>
            </a:lvl7pPr>
            <a:lvl8pPr defTabSz="814388" eaLnBrk="0" fontAlgn="base" hangingPunct="0">
              <a:spcBef>
                <a:spcPct val="0"/>
              </a:spcBef>
              <a:spcAft>
                <a:spcPct val="0"/>
              </a:spcAft>
              <a:defRPr sz="2400">
                <a:solidFill>
                  <a:schemeClr val="tx1"/>
                </a:solidFill>
                <a:latin typeface="Arial" charset="0"/>
                <a:ea typeface="ＭＳ Ｐゴシック" charset="0"/>
              </a:defRPr>
            </a:lvl8pPr>
            <a:lvl9pPr defTabSz="814388" eaLnBrk="0" fontAlgn="base" hangingPunct="0">
              <a:spcBef>
                <a:spcPct val="0"/>
              </a:spcBef>
              <a:spcAft>
                <a:spcPct val="0"/>
              </a:spcAft>
              <a:defRPr sz="2400">
                <a:solidFill>
                  <a:schemeClr val="tx1"/>
                </a:solidFill>
                <a:latin typeface="Arial" charset="0"/>
                <a:ea typeface="ＭＳ Ｐゴシック" charset="0"/>
              </a:defRPr>
            </a:lvl9pPr>
          </a:lstStyle>
          <a:p>
            <a:pPr>
              <a:spcBef>
                <a:spcPct val="50000"/>
              </a:spcBef>
            </a:pPr>
            <a:r>
              <a:rPr lang="en-US" altLang="ja-JP" sz="1200" b="1">
                <a:latin typeface="+mn-lt"/>
                <a:ea typeface="MS PGothic" panose="020B0600070205080204" pitchFamily="34" charset="-128"/>
                <a:cs typeface="メイリオ"/>
              </a:rPr>
              <a:t>B</a:t>
            </a:r>
          </a:p>
        </p:txBody>
      </p:sp>
      <p:sp>
        <p:nvSpPr>
          <p:cNvPr id="1512544" name="Text Box 96"/>
          <p:cNvSpPr txBox="1">
            <a:spLocks noChangeArrowheads="1"/>
          </p:cNvSpPr>
          <p:nvPr/>
        </p:nvSpPr>
        <p:spPr bwMode="auto">
          <a:xfrm>
            <a:off x="4887267" y="1570450"/>
            <a:ext cx="265865" cy="27010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17961" dir="2700000" algn="ctr" rotWithShape="0">
                    <a:schemeClr val="bg2">
                      <a:alpha val="74998"/>
                    </a:schemeClr>
                  </a:outerShdw>
                </a:effectLst>
              </a14:hiddenEffects>
            </a:ext>
          </a:extLst>
        </p:spPr>
        <p:txBody>
          <a:bodyPr lIns="82124" tIns="41061" rIns="82124" bIns="41061">
            <a:noAutofit/>
          </a:bodyPr>
          <a:lstStyle>
            <a:lvl1pPr algn="l" defTabSz="814388">
              <a:defRPr sz="2400">
                <a:solidFill>
                  <a:schemeClr val="tx1"/>
                </a:solidFill>
                <a:latin typeface="Arial" charset="0"/>
                <a:ea typeface="ＭＳ Ｐゴシック" charset="0"/>
              </a:defRPr>
            </a:lvl1pPr>
            <a:lvl2pPr algn="l" defTabSz="814388">
              <a:defRPr sz="2400">
                <a:solidFill>
                  <a:schemeClr val="tx1"/>
                </a:solidFill>
                <a:latin typeface="Arial" charset="0"/>
                <a:ea typeface="ＭＳ Ｐゴシック" charset="0"/>
              </a:defRPr>
            </a:lvl2pPr>
            <a:lvl3pPr algn="l" defTabSz="814388">
              <a:defRPr sz="2400">
                <a:solidFill>
                  <a:schemeClr val="tx1"/>
                </a:solidFill>
                <a:latin typeface="Arial" charset="0"/>
                <a:ea typeface="ＭＳ Ｐゴシック" charset="0"/>
              </a:defRPr>
            </a:lvl3pPr>
            <a:lvl4pPr algn="l" defTabSz="814388">
              <a:defRPr sz="2400">
                <a:solidFill>
                  <a:schemeClr val="tx1"/>
                </a:solidFill>
                <a:latin typeface="Arial" charset="0"/>
                <a:ea typeface="ＭＳ Ｐゴシック" charset="0"/>
              </a:defRPr>
            </a:lvl4pPr>
            <a:lvl5pPr algn="l" defTabSz="814388">
              <a:defRPr sz="2400">
                <a:solidFill>
                  <a:schemeClr val="tx1"/>
                </a:solidFill>
                <a:latin typeface="Arial" charset="0"/>
                <a:ea typeface="ＭＳ Ｐゴシック" charset="0"/>
              </a:defRPr>
            </a:lvl5pPr>
            <a:lvl6pPr defTabSz="814388" eaLnBrk="0" fontAlgn="base" hangingPunct="0">
              <a:spcBef>
                <a:spcPct val="0"/>
              </a:spcBef>
              <a:spcAft>
                <a:spcPct val="0"/>
              </a:spcAft>
              <a:defRPr sz="2400">
                <a:solidFill>
                  <a:schemeClr val="tx1"/>
                </a:solidFill>
                <a:latin typeface="Arial" charset="0"/>
                <a:ea typeface="ＭＳ Ｐゴシック" charset="0"/>
              </a:defRPr>
            </a:lvl6pPr>
            <a:lvl7pPr defTabSz="814388" eaLnBrk="0" fontAlgn="base" hangingPunct="0">
              <a:spcBef>
                <a:spcPct val="0"/>
              </a:spcBef>
              <a:spcAft>
                <a:spcPct val="0"/>
              </a:spcAft>
              <a:defRPr sz="2400">
                <a:solidFill>
                  <a:schemeClr val="tx1"/>
                </a:solidFill>
                <a:latin typeface="Arial" charset="0"/>
                <a:ea typeface="ＭＳ Ｐゴシック" charset="0"/>
              </a:defRPr>
            </a:lvl7pPr>
            <a:lvl8pPr defTabSz="814388" eaLnBrk="0" fontAlgn="base" hangingPunct="0">
              <a:spcBef>
                <a:spcPct val="0"/>
              </a:spcBef>
              <a:spcAft>
                <a:spcPct val="0"/>
              </a:spcAft>
              <a:defRPr sz="2400">
                <a:solidFill>
                  <a:schemeClr val="tx1"/>
                </a:solidFill>
                <a:latin typeface="Arial" charset="0"/>
                <a:ea typeface="ＭＳ Ｐゴシック" charset="0"/>
              </a:defRPr>
            </a:lvl8pPr>
            <a:lvl9pPr defTabSz="814388" eaLnBrk="0" fontAlgn="base" hangingPunct="0">
              <a:spcBef>
                <a:spcPct val="0"/>
              </a:spcBef>
              <a:spcAft>
                <a:spcPct val="0"/>
              </a:spcAft>
              <a:defRPr sz="2400">
                <a:solidFill>
                  <a:schemeClr val="tx1"/>
                </a:solidFill>
                <a:latin typeface="Arial" charset="0"/>
                <a:ea typeface="ＭＳ Ｐゴシック" charset="0"/>
              </a:defRPr>
            </a:lvl9pPr>
          </a:lstStyle>
          <a:p>
            <a:pPr>
              <a:spcBef>
                <a:spcPct val="50000"/>
              </a:spcBef>
            </a:pPr>
            <a:r>
              <a:rPr lang="en-US" altLang="ja-JP" sz="1200" b="1">
                <a:latin typeface="+mn-lt"/>
                <a:ea typeface="MS PGothic" panose="020B0600070205080204" pitchFamily="34" charset="-128"/>
                <a:cs typeface="メイリオ"/>
              </a:rPr>
              <a:t>A</a:t>
            </a:r>
          </a:p>
        </p:txBody>
      </p:sp>
      <p:grpSp>
        <p:nvGrpSpPr>
          <p:cNvPr id="1512545" name="Group 97"/>
          <p:cNvGrpSpPr>
            <a:grpSpLocks/>
          </p:cNvGrpSpPr>
          <p:nvPr/>
        </p:nvGrpSpPr>
        <p:grpSpPr bwMode="auto">
          <a:xfrm>
            <a:off x="4654454" y="1985418"/>
            <a:ext cx="308978" cy="231513"/>
            <a:chOff x="1240" y="2179"/>
            <a:chExt cx="231" cy="280"/>
          </a:xfrm>
        </p:grpSpPr>
        <p:pic>
          <p:nvPicPr>
            <p:cNvPr id="1512546" name="Picture 98"/>
            <p:cNvPicPr>
              <a:picLocks noChangeArrowheads="1"/>
            </p:cNvPicPr>
            <p:nvPr/>
          </p:nvPicPr>
          <p:blipFill>
            <a:blip r:embed="rId4" cstate="print">
              <a:extLst>
                <a:ext uri="{28A0092B-C50C-407E-A947-70E740481C1C}">
                  <a14:useLocalDpi xmlns:a14="http://schemas.microsoft.com/office/drawing/2010/main"/>
                </a:ext>
              </a:extLst>
            </a:blip>
            <a:srcRect/>
            <a:stretch>
              <a:fillRect/>
            </a:stretch>
          </p:blipFill>
          <p:spPr bwMode="auto">
            <a:xfrm>
              <a:off x="1240" y="2179"/>
              <a:ext cx="221" cy="219"/>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sp>
          <p:nvSpPr>
            <p:cNvPr id="1512547" name="Text Box 99"/>
            <p:cNvSpPr txBox="1">
              <a:spLocks noChangeArrowheads="1"/>
            </p:cNvSpPr>
            <p:nvPr/>
          </p:nvSpPr>
          <p:spPr bwMode="auto">
            <a:xfrm>
              <a:off x="1272" y="2200"/>
              <a:ext cx="199" cy="259"/>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17961" dir="2700000" algn="ctr" rotWithShape="0">
                      <a:schemeClr val="bg2">
                        <a:alpha val="74998"/>
                      </a:schemeClr>
                    </a:outerShdw>
                  </a:effectLst>
                </a14:hiddenEffects>
              </a:ext>
            </a:extLst>
          </p:spPr>
          <p:txBody>
            <a:bodyPr lIns="82124" tIns="41061" rIns="82124" bIns="41061">
              <a:noAutofit/>
            </a:bodyPr>
            <a:lstStyle>
              <a:lvl1pPr algn="l" defTabSz="814388">
                <a:defRPr sz="2400">
                  <a:solidFill>
                    <a:schemeClr val="tx1"/>
                  </a:solidFill>
                  <a:latin typeface="Arial" charset="0"/>
                  <a:ea typeface="ＭＳ Ｐゴシック" charset="0"/>
                </a:defRPr>
              </a:lvl1pPr>
              <a:lvl2pPr algn="l" defTabSz="814388">
                <a:defRPr sz="2400">
                  <a:solidFill>
                    <a:schemeClr val="tx1"/>
                  </a:solidFill>
                  <a:latin typeface="Arial" charset="0"/>
                  <a:ea typeface="ＭＳ Ｐゴシック" charset="0"/>
                </a:defRPr>
              </a:lvl2pPr>
              <a:lvl3pPr algn="l" defTabSz="814388">
                <a:defRPr sz="2400">
                  <a:solidFill>
                    <a:schemeClr val="tx1"/>
                  </a:solidFill>
                  <a:latin typeface="Arial" charset="0"/>
                  <a:ea typeface="ＭＳ Ｐゴシック" charset="0"/>
                </a:defRPr>
              </a:lvl3pPr>
              <a:lvl4pPr algn="l" defTabSz="814388">
                <a:defRPr sz="2400">
                  <a:solidFill>
                    <a:schemeClr val="tx1"/>
                  </a:solidFill>
                  <a:latin typeface="Arial" charset="0"/>
                  <a:ea typeface="ＭＳ Ｐゴシック" charset="0"/>
                </a:defRPr>
              </a:lvl4pPr>
              <a:lvl5pPr algn="l" defTabSz="814388">
                <a:defRPr sz="2400">
                  <a:solidFill>
                    <a:schemeClr val="tx1"/>
                  </a:solidFill>
                  <a:latin typeface="Arial" charset="0"/>
                  <a:ea typeface="ＭＳ Ｐゴシック" charset="0"/>
                </a:defRPr>
              </a:lvl5pPr>
              <a:lvl6pPr defTabSz="814388" eaLnBrk="0" fontAlgn="base" hangingPunct="0">
                <a:spcBef>
                  <a:spcPct val="0"/>
                </a:spcBef>
                <a:spcAft>
                  <a:spcPct val="0"/>
                </a:spcAft>
                <a:defRPr sz="2400">
                  <a:solidFill>
                    <a:schemeClr val="tx1"/>
                  </a:solidFill>
                  <a:latin typeface="Arial" charset="0"/>
                  <a:ea typeface="ＭＳ Ｐゴシック" charset="0"/>
                </a:defRPr>
              </a:lvl6pPr>
              <a:lvl7pPr defTabSz="814388" eaLnBrk="0" fontAlgn="base" hangingPunct="0">
                <a:spcBef>
                  <a:spcPct val="0"/>
                </a:spcBef>
                <a:spcAft>
                  <a:spcPct val="0"/>
                </a:spcAft>
                <a:defRPr sz="2400">
                  <a:solidFill>
                    <a:schemeClr val="tx1"/>
                  </a:solidFill>
                  <a:latin typeface="Arial" charset="0"/>
                  <a:ea typeface="ＭＳ Ｐゴシック" charset="0"/>
                </a:defRPr>
              </a:lvl7pPr>
              <a:lvl8pPr defTabSz="814388" eaLnBrk="0" fontAlgn="base" hangingPunct="0">
                <a:spcBef>
                  <a:spcPct val="0"/>
                </a:spcBef>
                <a:spcAft>
                  <a:spcPct val="0"/>
                </a:spcAft>
                <a:defRPr sz="2400">
                  <a:solidFill>
                    <a:schemeClr val="tx1"/>
                  </a:solidFill>
                  <a:latin typeface="Arial" charset="0"/>
                  <a:ea typeface="ＭＳ Ｐゴシック" charset="0"/>
                </a:defRPr>
              </a:lvl8pPr>
              <a:lvl9pPr defTabSz="814388" eaLnBrk="0" fontAlgn="base" hangingPunct="0">
                <a:spcBef>
                  <a:spcPct val="0"/>
                </a:spcBef>
                <a:spcAft>
                  <a:spcPct val="0"/>
                </a:spcAft>
                <a:defRPr sz="2400">
                  <a:solidFill>
                    <a:schemeClr val="tx1"/>
                  </a:solidFill>
                  <a:latin typeface="Arial" charset="0"/>
                  <a:ea typeface="ＭＳ Ｐゴシック" charset="0"/>
                </a:defRPr>
              </a:lvl9pPr>
            </a:lstStyle>
            <a:p>
              <a:pPr>
                <a:spcBef>
                  <a:spcPct val="50000"/>
                </a:spcBef>
              </a:pPr>
              <a:r>
                <a:rPr lang="en-US" altLang="ja-JP" sz="900" b="1">
                  <a:latin typeface="+mn-lt"/>
                  <a:ea typeface="MS PGothic" panose="020B0600070205080204" pitchFamily="34" charset="-128"/>
                  <a:cs typeface="メイリオ"/>
                </a:rPr>
                <a:t>x</a:t>
              </a:r>
            </a:p>
          </p:txBody>
        </p:sp>
      </p:grpSp>
      <p:sp>
        <p:nvSpPr>
          <p:cNvPr id="1512548" name="Text Box 100"/>
          <p:cNvSpPr txBox="1">
            <a:spLocks noChangeArrowheads="1"/>
          </p:cNvSpPr>
          <p:nvPr/>
        </p:nvSpPr>
        <p:spPr bwMode="auto">
          <a:xfrm>
            <a:off x="2559147" y="1175193"/>
            <a:ext cx="774602" cy="465136"/>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17961" dir="2700000" algn="ctr" rotWithShape="0">
                    <a:schemeClr val="bg2">
                      <a:alpha val="74998"/>
                    </a:schemeClr>
                  </a:outerShdw>
                </a:effectLst>
              </a14:hiddenEffects>
            </a:ext>
          </a:extLst>
        </p:spPr>
        <p:txBody>
          <a:bodyPr lIns="82124" tIns="41061" rIns="82124" bIns="41061">
            <a:noAutofit/>
          </a:bodyPr>
          <a:lstStyle>
            <a:lvl1pPr algn="l" defTabSz="814388">
              <a:defRPr sz="2400">
                <a:solidFill>
                  <a:schemeClr val="tx1"/>
                </a:solidFill>
                <a:latin typeface="Arial" charset="0"/>
                <a:ea typeface="ＭＳ Ｐゴシック" charset="0"/>
              </a:defRPr>
            </a:lvl1pPr>
            <a:lvl2pPr algn="l" defTabSz="814388">
              <a:defRPr sz="2400">
                <a:solidFill>
                  <a:schemeClr val="tx1"/>
                </a:solidFill>
                <a:latin typeface="Arial" charset="0"/>
                <a:ea typeface="ＭＳ Ｐゴシック" charset="0"/>
              </a:defRPr>
            </a:lvl2pPr>
            <a:lvl3pPr algn="l" defTabSz="814388">
              <a:defRPr sz="2400">
                <a:solidFill>
                  <a:schemeClr val="tx1"/>
                </a:solidFill>
                <a:latin typeface="Arial" charset="0"/>
                <a:ea typeface="ＭＳ Ｐゴシック" charset="0"/>
              </a:defRPr>
            </a:lvl3pPr>
            <a:lvl4pPr algn="l" defTabSz="814388">
              <a:defRPr sz="2400">
                <a:solidFill>
                  <a:schemeClr val="tx1"/>
                </a:solidFill>
                <a:latin typeface="Arial" charset="0"/>
                <a:ea typeface="ＭＳ Ｐゴシック" charset="0"/>
              </a:defRPr>
            </a:lvl4pPr>
            <a:lvl5pPr algn="l" defTabSz="814388">
              <a:defRPr sz="2400">
                <a:solidFill>
                  <a:schemeClr val="tx1"/>
                </a:solidFill>
                <a:latin typeface="Arial" charset="0"/>
                <a:ea typeface="ＭＳ Ｐゴシック" charset="0"/>
              </a:defRPr>
            </a:lvl5pPr>
            <a:lvl6pPr defTabSz="814388" eaLnBrk="0" fontAlgn="base" hangingPunct="0">
              <a:spcBef>
                <a:spcPct val="0"/>
              </a:spcBef>
              <a:spcAft>
                <a:spcPct val="0"/>
              </a:spcAft>
              <a:defRPr sz="2400">
                <a:solidFill>
                  <a:schemeClr val="tx1"/>
                </a:solidFill>
                <a:latin typeface="Arial" charset="0"/>
                <a:ea typeface="ＭＳ Ｐゴシック" charset="0"/>
              </a:defRPr>
            </a:lvl6pPr>
            <a:lvl7pPr defTabSz="814388" eaLnBrk="0" fontAlgn="base" hangingPunct="0">
              <a:spcBef>
                <a:spcPct val="0"/>
              </a:spcBef>
              <a:spcAft>
                <a:spcPct val="0"/>
              </a:spcAft>
              <a:defRPr sz="2400">
                <a:solidFill>
                  <a:schemeClr val="tx1"/>
                </a:solidFill>
                <a:latin typeface="Arial" charset="0"/>
                <a:ea typeface="ＭＳ Ｐゴシック" charset="0"/>
              </a:defRPr>
            </a:lvl7pPr>
            <a:lvl8pPr defTabSz="814388" eaLnBrk="0" fontAlgn="base" hangingPunct="0">
              <a:spcBef>
                <a:spcPct val="0"/>
              </a:spcBef>
              <a:spcAft>
                <a:spcPct val="0"/>
              </a:spcAft>
              <a:defRPr sz="2400">
                <a:solidFill>
                  <a:schemeClr val="tx1"/>
                </a:solidFill>
                <a:latin typeface="Arial" charset="0"/>
                <a:ea typeface="ＭＳ Ｐゴシック" charset="0"/>
              </a:defRPr>
            </a:lvl8pPr>
            <a:lvl9pPr defTabSz="814388" eaLnBrk="0" fontAlgn="base" hangingPunct="0">
              <a:spcBef>
                <a:spcPct val="0"/>
              </a:spcBef>
              <a:spcAft>
                <a:spcPct val="0"/>
              </a:spcAft>
              <a:defRPr sz="2400">
                <a:solidFill>
                  <a:schemeClr val="tx1"/>
                </a:solidFill>
                <a:latin typeface="Arial" charset="0"/>
                <a:ea typeface="ＭＳ Ｐゴシック" charset="0"/>
              </a:defRPr>
            </a:lvl9pPr>
          </a:lstStyle>
          <a:p>
            <a:pPr algn="ctr">
              <a:spcBef>
                <a:spcPct val="50000"/>
              </a:spcBef>
            </a:pPr>
            <a:r>
              <a:rPr lang="en-US" altLang="ja-JP" sz="1200">
                <a:latin typeface="+mn-lt"/>
                <a:ea typeface="MS PGothic" panose="020B0600070205080204" pitchFamily="34" charset="-128"/>
                <a:cs typeface="メイリオ"/>
              </a:rPr>
              <a:t>Bridged domain</a:t>
            </a:r>
          </a:p>
        </p:txBody>
      </p:sp>
      <p:sp>
        <p:nvSpPr>
          <p:cNvPr id="1512549" name="Text Box 101"/>
          <p:cNvSpPr txBox="1">
            <a:spLocks noChangeArrowheads="1"/>
          </p:cNvSpPr>
          <p:nvPr/>
        </p:nvSpPr>
        <p:spPr bwMode="auto">
          <a:xfrm>
            <a:off x="5738036" y="1242789"/>
            <a:ext cx="774602" cy="465136"/>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17961" dir="2700000" algn="ctr" rotWithShape="0">
                    <a:schemeClr val="bg2">
                      <a:alpha val="74998"/>
                    </a:schemeClr>
                  </a:outerShdw>
                </a:effectLst>
              </a14:hiddenEffects>
            </a:ext>
          </a:extLst>
        </p:spPr>
        <p:txBody>
          <a:bodyPr lIns="82124" tIns="41061" rIns="82124" bIns="41061">
            <a:noAutofit/>
          </a:bodyPr>
          <a:lstStyle>
            <a:lvl1pPr algn="l" defTabSz="814388">
              <a:defRPr sz="2400">
                <a:solidFill>
                  <a:schemeClr val="tx1"/>
                </a:solidFill>
                <a:latin typeface="Arial" charset="0"/>
                <a:ea typeface="ＭＳ Ｐゴシック" charset="0"/>
              </a:defRPr>
            </a:lvl1pPr>
            <a:lvl2pPr algn="l" defTabSz="814388">
              <a:defRPr sz="2400">
                <a:solidFill>
                  <a:schemeClr val="tx1"/>
                </a:solidFill>
                <a:latin typeface="Arial" charset="0"/>
                <a:ea typeface="ＭＳ Ｐゴシック" charset="0"/>
              </a:defRPr>
            </a:lvl2pPr>
            <a:lvl3pPr algn="l" defTabSz="814388">
              <a:defRPr sz="2400">
                <a:solidFill>
                  <a:schemeClr val="tx1"/>
                </a:solidFill>
                <a:latin typeface="Arial" charset="0"/>
                <a:ea typeface="ＭＳ Ｐゴシック" charset="0"/>
              </a:defRPr>
            </a:lvl3pPr>
            <a:lvl4pPr algn="l" defTabSz="814388">
              <a:defRPr sz="2400">
                <a:solidFill>
                  <a:schemeClr val="tx1"/>
                </a:solidFill>
                <a:latin typeface="Arial" charset="0"/>
                <a:ea typeface="ＭＳ Ｐゴシック" charset="0"/>
              </a:defRPr>
            </a:lvl4pPr>
            <a:lvl5pPr algn="l" defTabSz="814388">
              <a:defRPr sz="2400">
                <a:solidFill>
                  <a:schemeClr val="tx1"/>
                </a:solidFill>
                <a:latin typeface="Arial" charset="0"/>
                <a:ea typeface="ＭＳ Ｐゴシック" charset="0"/>
              </a:defRPr>
            </a:lvl5pPr>
            <a:lvl6pPr defTabSz="814388" eaLnBrk="0" fontAlgn="base" hangingPunct="0">
              <a:spcBef>
                <a:spcPct val="0"/>
              </a:spcBef>
              <a:spcAft>
                <a:spcPct val="0"/>
              </a:spcAft>
              <a:defRPr sz="2400">
                <a:solidFill>
                  <a:schemeClr val="tx1"/>
                </a:solidFill>
                <a:latin typeface="Arial" charset="0"/>
                <a:ea typeface="ＭＳ Ｐゴシック" charset="0"/>
              </a:defRPr>
            </a:lvl6pPr>
            <a:lvl7pPr defTabSz="814388" eaLnBrk="0" fontAlgn="base" hangingPunct="0">
              <a:spcBef>
                <a:spcPct val="0"/>
              </a:spcBef>
              <a:spcAft>
                <a:spcPct val="0"/>
              </a:spcAft>
              <a:defRPr sz="2400">
                <a:solidFill>
                  <a:schemeClr val="tx1"/>
                </a:solidFill>
                <a:latin typeface="Arial" charset="0"/>
                <a:ea typeface="ＭＳ Ｐゴシック" charset="0"/>
              </a:defRPr>
            </a:lvl7pPr>
            <a:lvl8pPr defTabSz="814388" eaLnBrk="0" fontAlgn="base" hangingPunct="0">
              <a:spcBef>
                <a:spcPct val="0"/>
              </a:spcBef>
              <a:spcAft>
                <a:spcPct val="0"/>
              </a:spcAft>
              <a:defRPr sz="2400">
                <a:solidFill>
                  <a:schemeClr val="tx1"/>
                </a:solidFill>
                <a:latin typeface="Arial" charset="0"/>
                <a:ea typeface="ＭＳ Ｐゴシック" charset="0"/>
              </a:defRPr>
            </a:lvl8pPr>
            <a:lvl9pPr defTabSz="814388" eaLnBrk="0" fontAlgn="base" hangingPunct="0">
              <a:spcBef>
                <a:spcPct val="0"/>
              </a:spcBef>
              <a:spcAft>
                <a:spcPct val="0"/>
              </a:spcAft>
              <a:defRPr sz="2400">
                <a:solidFill>
                  <a:schemeClr val="tx1"/>
                </a:solidFill>
                <a:latin typeface="Arial" charset="0"/>
                <a:ea typeface="ＭＳ Ｐゴシック" charset="0"/>
              </a:defRPr>
            </a:lvl9pPr>
          </a:lstStyle>
          <a:p>
            <a:pPr algn="ctr">
              <a:spcBef>
                <a:spcPct val="50000"/>
              </a:spcBef>
            </a:pPr>
            <a:r>
              <a:rPr lang="en-US" altLang="ja-JP" sz="1200">
                <a:latin typeface="+mn-lt"/>
                <a:ea typeface="MS PGothic" panose="020B0600070205080204" pitchFamily="34" charset="-128"/>
                <a:cs typeface="メイリオ"/>
              </a:rPr>
              <a:t>Bridged domain</a:t>
            </a:r>
          </a:p>
        </p:txBody>
      </p:sp>
      <p:pic>
        <p:nvPicPr>
          <p:cNvPr id="1512551" name="Picture 103"/>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5000797" y="1700868"/>
            <a:ext cx="586341" cy="439756"/>
          </a:xfrm>
          <a:prstGeom prst="rect">
            <a:avLst/>
          </a:prstGeom>
          <a:noFill/>
          <a:extLst>
            <a:ext uri="{909E8E84-426E-40dd-AFC4-6F175D3DCCD1}">
              <a14:hiddenFill xmlns="" xmlns:a14="http://schemas.microsoft.com/office/drawing/2010/main">
                <a:solidFill>
                  <a:srgbClr val="FFFFFF"/>
                </a:solidFill>
              </a14:hiddenFill>
            </a:ext>
          </a:extLst>
        </p:spPr>
      </p:pic>
      <p:sp>
        <p:nvSpPr>
          <p:cNvPr id="1512552" name="Freeform 104"/>
          <p:cNvSpPr>
            <a:spLocks/>
          </p:cNvSpPr>
          <p:nvPr/>
        </p:nvSpPr>
        <p:spPr bwMode="auto">
          <a:xfrm>
            <a:off x="5084150" y="1611787"/>
            <a:ext cx="150140" cy="325826"/>
          </a:xfrm>
          <a:custGeom>
            <a:avLst/>
            <a:gdLst>
              <a:gd name="T0" fmla="*/ 0 w 1536"/>
              <a:gd name="T1" fmla="*/ 807 h 845"/>
              <a:gd name="T2" fmla="*/ 922 w 1536"/>
              <a:gd name="T3" fmla="*/ 807 h 845"/>
              <a:gd name="T4" fmla="*/ 1498 w 1536"/>
              <a:gd name="T5" fmla="*/ 576 h 845"/>
              <a:gd name="T6" fmla="*/ 1152 w 1536"/>
              <a:gd name="T7" fmla="*/ 0 h 845"/>
            </a:gdLst>
            <a:ahLst/>
            <a:cxnLst>
              <a:cxn ang="0">
                <a:pos x="T0" y="T1"/>
              </a:cxn>
              <a:cxn ang="0">
                <a:pos x="T2" y="T3"/>
              </a:cxn>
              <a:cxn ang="0">
                <a:pos x="T4" y="T5"/>
              </a:cxn>
              <a:cxn ang="0">
                <a:pos x="T6" y="T7"/>
              </a:cxn>
            </a:cxnLst>
            <a:rect l="0" t="0" r="r" b="b"/>
            <a:pathLst>
              <a:path w="1536" h="845">
                <a:moveTo>
                  <a:pt x="0" y="807"/>
                </a:moveTo>
                <a:cubicBezTo>
                  <a:pt x="336" y="826"/>
                  <a:pt x="672" y="845"/>
                  <a:pt x="922" y="807"/>
                </a:cubicBezTo>
                <a:cubicBezTo>
                  <a:pt x="1172" y="769"/>
                  <a:pt x="1460" y="710"/>
                  <a:pt x="1498" y="576"/>
                </a:cubicBezTo>
                <a:cubicBezTo>
                  <a:pt x="1536" y="442"/>
                  <a:pt x="1344" y="221"/>
                  <a:pt x="1152" y="0"/>
                </a:cubicBezTo>
              </a:path>
            </a:pathLst>
          </a:custGeom>
          <a:noFill/>
          <a:ln w="9525" cap="flat" cmpd="sng">
            <a:solidFill>
              <a:schemeClr val="tx2"/>
            </a:solidFill>
            <a:prstDash val="sysDot"/>
            <a:round/>
            <a:headEnd type="none" w="med" len="med"/>
            <a:tailEnd type="triangle" w="med" len="me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17961" dir="2700000" algn="ctr" rotWithShape="0">
                    <a:schemeClr val="bg2"/>
                  </a:outerShdw>
                </a:effectLst>
              </a14:hiddenEffects>
            </a:ext>
          </a:extLst>
        </p:spPr>
        <p:txBody>
          <a:bodyPr wrap="none" lIns="82124" tIns="41061" rIns="82124" bIns="41061" anchor="ctr">
            <a:noAutofit/>
          </a:bodyPr>
          <a:lstStyle/>
          <a:p>
            <a:endParaRPr lang="ja-JP" altLang="en-US" sz="1600">
              <a:latin typeface="+mn-lt"/>
              <a:ea typeface="MS PGothic" panose="020B0600070205080204" pitchFamily="34" charset="-128"/>
              <a:cs typeface="メイリオ"/>
            </a:endParaRPr>
          </a:p>
        </p:txBody>
      </p:sp>
      <p:grpSp>
        <p:nvGrpSpPr>
          <p:cNvPr id="1512450" name="Group 2"/>
          <p:cNvGrpSpPr>
            <a:grpSpLocks/>
          </p:cNvGrpSpPr>
          <p:nvPr/>
        </p:nvGrpSpPr>
        <p:grpSpPr bwMode="auto">
          <a:xfrm>
            <a:off x="5836622" y="3622322"/>
            <a:ext cx="497240" cy="282393"/>
            <a:chOff x="833" y="911"/>
            <a:chExt cx="2280" cy="1724"/>
          </a:xfrm>
        </p:grpSpPr>
        <p:sp>
          <p:nvSpPr>
            <p:cNvPr id="1512451" name="Rectangle 3"/>
            <p:cNvSpPr>
              <a:spLocks noChangeArrowheads="1"/>
            </p:cNvSpPr>
            <p:nvPr/>
          </p:nvSpPr>
          <p:spPr bwMode="auto">
            <a:xfrm>
              <a:off x="833" y="1501"/>
              <a:ext cx="1701" cy="1134"/>
            </a:xfrm>
            <a:prstGeom prst="rect">
              <a:avLst/>
            </a:prstGeom>
            <a:solidFill>
              <a:srgbClr val="0000FF"/>
            </a:solidFill>
            <a:ln w="12700">
              <a:solidFill>
                <a:srgbClr val="C0C0C0"/>
              </a:solidFill>
              <a:miter lim="800000"/>
              <a:headEnd/>
              <a:tailEnd/>
            </a:ln>
            <a:effectLst/>
            <a:extLst>
              <a:ext uri="{AF507438-7753-43e0-B8FC-AC1667EBCBE1}">
                <a14:hiddenEffects xmlns="" xmlns:a14="http://schemas.microsoft.com/office/drawing/2010/main">
                  <a:effectLst>
                    <a:outerShdw blurRad="63500" dist="17961" dir="2700000" algn="ctr" rotWithShape="0">
                      <a:schemeClr val="bg2">
                        <a:alpha val="74998"/>
                      </a:schemeClr>
                    </a:outerShdw>
                  </a:effectLst>
                </a14:hiddenEffects>
              </a:ext>
            </a:extLst>
          </p:spPr>
          <p:txBody>
            <a:bodyPr wrap="none" lIns="82124" tIns="41061" rIns="82124" bIns="41061" anchor="ctr">
              <a:noAutofit/>
            </a:bodyPr>
            <a:lstStyle/>
            <a:p>
              <a:endParaRPr lang="ja-JP" altLang="en-US" sz="1600">
                <a:latin typeface="+mn-lt"/>
                <a:ea typeface="MS PGothic" panose="020B0600070205080204" pitchFamily="34" charset="-128"/>
                <a:cs typeface="メイリオ"/>
              </a:endParaRPr>
            </a:p>
          </p:txBody>
        </p:sp>
        <p:sp>
          <p:nvSpPr>
            <p:cNvPr id="1512452" name="Freeform 4"/>
            <p:cNvSpPr>
              <a:spLocks/>
            </p:cNvSpPr>
            <p:nvPr/>
          </p:nvSpPr>
          <p:spPr bwMode="auto">
            <a:xfrm>
              <a:off x="833" y="912"/>
              <a:ext cx="2279" cy="1152"/>
            </a:xfrm>
            <a:custGeom>
              <a:avLst/>
              <a:gdLst>
                <a:gd name="T0" fmla="*/ 577 w 2279"/>
                <a:gd name="T1" fmla="*/ 23 h 1152"/>
                <a:gd name="T2" fmla="*/ 0 w 2279"/>
                <a:gd name="T3" fmla="*/ 588 h 1152"/>
                <a:gd name="T4" fmla="*/ 1694 w 2279"/>
                <a:gd name="T5" fmla="*/ 588 h 1152"/>
                <a:gd name="T6" fmla="*/ 2279 w 2279"/>
                <a:gd name="T7" fmla="*/ 0 h 1152"/>
                <a:gd name="T8" fmla="*/ 577 w 2279"/>
                <a:gd name="T9" fmla="*/ 23 h 1152"/>
              </a:gdLst>
              <a:ahLst/>
              <a:cxnLst>
                <a:cxn ang="0">
                  <a:pos x="T0" y="T1"/>
                </a:cxn>
                <a:cxn ang="0">
                  <a:pos x="T2" y="T3"/>
                </a:cxn>
                <a:cxn ang="0">
                  <a:pos x="T4" y="T5"/>
                </a:cxn>
                <a:cxn ang="0">
                  <a:pos x="T6" y="T7"/>
                </a:cxn>
                <a:cxn ang="0">
                  <a:pos x="T8" y="T9"/>
                </a:cxn>
              </a:cxnLst>
              <a:rect l="0" t="0" r="r" b="b"/>
              <a:pathLst>
                <a:path w="2279" h="1152">
                  <a:moveTo>
                    <a:pt x="577" y="23"/>
                  </a:moveTo>
                  <a:lnTo>
                    <a:pt x="0" y="588"/>
                  </a:lnTo>
                  <a:cubicBezTo>
                    <a:pt x="4" y="1143"/>
                    <a:pt x="1698" y="1152"/>
                    <a:pt x="1694" y="588"/>
                  </a:cubicBezTo>
                  <a:lnTo>
                    <a:pt x="2279" y="0"/>
                  </a:lnTo>
                  <a:cubicBezTo>
                    <a:pt x="2270" y="565"/>
                    <a:pt x="576" y="582"/>
                    <a:pt x="577" y="23"/>
                  </a:cubicBezTo>
                  <a:close/>
                </a:path>
              </a:pathLst>
            </a:custGeom>
            <a:solidFill>
              <a:srgbClr val="3366FF"/>
            </a:solidFill>
            <a:ln w="12700" cap="flat" cmpd="sng">
              <a:solidFill>
                <a:srgbClr val="99CCFF"/>
              </a:solidFill>
              <a:prstDash val="solid"/>
              <a:round/>
              <a:headEnd/>
              <a:tailEnd/>
            </a:ln>
            <a:effectLst/>
            <a:extLst>
              <a:ext uri="{AF507438-7753-43e0-B8FC-AC1667EBCBE1}">
                <a14:hiddenEffects xmlns="" xmlns:a14="http://schemas.microsoft.com/office/drawing/2010/main">
                  <a:effectLst>
                    <a:outerShdw blurRad="63500" dist="17961" dir="2700000" algn="ctr" rotWithShape="0">
                      <a:schemeClr val="bg2"/>
                    </a:outerShdw>
                  </a:effectLst>
                </a14:hiddenEffects>
              </a:ext>
            </a:extLst>
          </p:spPr>
          <p:txBody>
            <a:bodyPr lIns="82124" tIns="41061" rIns="82124" bIns="41061">
              <a:noAutofit/>
            </a:bodyPr>
            <a:lstStyle/>
            <a:p>
              <a:endParaRPr lang="ja-JP" altLang="en-US" sz="1600">
                <a:latin typeface="+mn-lt"/>
                <a:ea typeface="MS PGothic" panose="020B0600070205080204" pitchFamily="34" charset="-128"/>
                <a:cs typeface="メイリオ"/>
              </a:endParaRPr>
            </a:p>
          </p:txBody>
        </p:sp>
        <p:sp>
          <p:nvSpPr>
            <p:cNvPr id="1512453" name="Freeform 5"/>
            <p:cNvSpPr>
              <a:spLocks/>
            </p:cNvSpPr>
            <p:nvPr/>
          </p:nvSpPr>
          <p:spPr bwMode="auto">
            <a:xfrm>
              <a:off x="2528" y="911"/>
              <a:ext cx="585" cy="1724"/>
            </a:xfrm>
            <a:custGeom>
              <a:avLst/>
              <a:gdLst>
                <a:gd name="T0" fmla="*/ 6 w 585"/>
                <a:gd name="T1" fmla="*/ 1724 h 1724"/>
                <a:gd name="T2" fmla="*/ 572 w 585"/>
                <a:gd name="T3" fmla="*/ 1179 h 1724"/>
                <a:gd name="T4" fmla="*/ 585 w 585"/>
                <a:gd name="T5" fmla="*/ 0 h 1724"/>
                <a:gd name="T6" fmla="*/ 0 w 585"/>
                <a:gd name="T7" fmla="*/ 588 h 1724"/>
                <a:gd name="T8" fmla="*/ 6 w 585"/>
                <a:gd name="T9" fmla="*/ 1724 h 1724"/>
              </a:gdLst>
              <a:ahLst/>
              <a:cxnLst>
                <a:cxn ang="0">
                  <a:pos x="T0" y="T1"/>
                </a:cxn>
                <a:cxn ang="0">
                  <a:pos x="T2" y="T3"/>
                </a:cxn>
                <a:cxn ang="0">
                  <a:pos x="T4" y="T5"/>
                </a:cxn>
                <a:cxn ang="0">
                  <a:pos x="T6" y="T7"/>
                </a:cxn>
                <a:cxn ang="0">
                  <a:pos x="T8" y="T9"/>
                </a:cxn>
              </a:cxnLst>
              <a:rect l="0" t="0" r="r" b="b"/>
              <a:pathLst>
                <a:path w="585" h="1724">
                  <a:moveTo>
                    <a:pt x="6" y="1724"/>
                  </a:moveTo>
                  <a:lnTo>
                    <a:pt x="572" y="1179"/>
                  </a:lnTo>
                  <a:lnTo>
                    <a:pt x="585" y="0"/>
                  </a:lnTo>
                  <a:lnTo>
                    <a:pt x="0" y="588"/>
                  </a:lnTo>
                  <a:lnTo>
                    <a:pt x="6" y="1724"/>
                  </a:lnTo>
                  <a:close/>
                </a:path>
              </a:pathLst>
            </a:custGeom>
            <a:solidFill>
              <a:srgbClr val="3366FF"/>
            </a:solidFill>
            <a:ln w="12700" cap="flat" cmpd="sng">
              <a:solidFill>
                <a:srgbClr val="C0C0C0"/>
              </a:solidFill>
              <a:prstDash val="solid"/>
              <a:round/>
              <a:headEnd/>
              <a:tailEnd/>
            </a:ln>
            <a:effectLst/>
            <a:extLst>
              <a:ext uri="{AF507438-7753-43e0-B8FC-AC1667EBCBE1}">
                <a14:hiddenEffects xmlns="" xmlns:a14="http://schemas.microsoft.com/office/drawing/2010/main">
                  <a:effectLst>
                    <a:outerShdw blurRad="63500" dist="17961" dir="2700000" algn="ctr" rotWithShape="0">
                      <a:schemeClr val="bg2"/>
                    </a:outerShdw>
                  </a:effectLst>
                </a14:hiddenEffects>
              </a:ext>
            </a:extLst>
          </p:spPr>
          <p:txBody>
            <a:bodyPr lIns="82124" tIns="41061" rIns="82124" bIns="41061">
              <a:noAutofit/>
            </a:bodyPr>
            <a:lstStyle/>
            <a:p>
              <a:endParaRPr lang="ja-JP" altLang="en-US" sz="1600">
                <a:latin typeface="+mn-lt"/>
                <a:ea typeface="MS PGothic" panose="020B0600070205080204" pitchFamily="34" charset="-128"/>
                <a:cs typeface="メイリオ"/>
              </a:endParaRPr>
            </a:p>
          </p:txBody>
        </p:sp>
      </p:grpSp>
      <p:sp>
        <p:nvSpPr>
          <p:cNvPr id="1512457" name="Rectangle 9"/>
          <p:cNvSpPr>
            <a:spLocks noChangeArrowheads="1"/>
          </p:cNvSpPr>
          <p:nvPr/>
        </p:nvSpPr>
        <p:spPr bwMode="auto">
          <a:xfrm>
            <a:off x="1280980" y="4053292"/>
            <a:ext cx="6908827" cy="62622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lIns="82124" tIns="41061" rIns="82124" bIns="41061">
            <a:noAutofit/>
          </a:bodyPr>
          <a:lstStyle/>
          <a:p>
            <a:pPr marL="279400" indent="-279400" algn="l" defTabSz="814388">
              <a:lnSpc>
                <a:spcPct val="95000"/>
              </a:lnSpc>
              <a:spcBef>
                <a:spcPct val="35000"/>
              </a:spcBef>
              <a:buClr>
                <a:schemeClr val="accent1"/>
              </a:buClr>
              <a:buSzPct val="100000"/>
              <a:buFont typeface="Arial" charset="0"/>
              <a:buNone/>
            </a:pPr>
            <a:r>
              <a:rPr lang="ja-JP" altLang="en-US" sz="1200">
                <a:solidFill>
                  <a:srgbClr val="000000"/>
                </a:solidFill>
                <a:latin typeface="+mn-lt"/>
                <a:ea typeface="MS PGothic" panose="020B0600070205080204" pitchFamily="34" charset="-128"/>
                <a:cs typeface="メイリオ"/>
              </a:rPr>
              <a:t>リング状に構成されるときに、</a:t>
            </a:r>
            <a:r>
              <a:rPr lang="en-US" altLang="ja-JP" sz="1200">
                <a:solidFill>
                  <a:srgbClr val="000000"/>
                </a:solidFill>
                <a:latin typeface="+mn-lt"/>
                <a:ea typeface="MS PGothic" panose="020B0600070205080204" pitchFamily="34" charset="-128"/>
                <a:cs typeface="メイリオ"/>
              </a:rPr>
              <a:t>REP </a:t>
            </a:r>
            <a:r>
              <a:rPr lang="ja-JP" altLang="en-US" sz="1200">
                <a:solidFill>
                  <a:srgbClr val="000000"/>
                </a:solidFill>
                <a:latin typeface="+mn-lt"/>
                <a:ea typeface="MS PGothic" panose="020B0600070205080204" pitchFamily="34" charset="-128"/>
                <a:cs typeface="メイリオ"/>
              </a:rPr>
              <a:t>のセグメントは、</a:t>
            </a:r>
            <a:r>
              <a:rPr lang="en-US" altLang="ja-JP" sz="1200">
                <a:solidFill>
                  <a:srgbClr val="000000"/>
                </a:solidFill>
                <a:latin typeface="+mn-lt"/>
                <a:ea typeface="MS PGothic" panose="020B0600070205080204" pitchFamily="34" charset="-128"/>
                <a:cs typeface="メイリオ"/>
              </a:rPr>
              <a:t>2 </a:t>
            </a:r>
            <a:r>
              <a:rPr lang="ja-JP" altLang="en-US" sz="1200">
                <a:solidFill>
                  <a:srgbClr val="000000"/>
                </a:solidFill>
                <a:latin typeface="+mn-lt"/>
                <a:ea typeface="MS PGothic" panose="020B0600070205080204" pitchFamily="34" charset="-128"/>
                <a:cs typeface="メイリオ"/>
              </a:rPr>
              <a:t>つのスイッチの間に冗長の接続性を</a:t>
            </a:r>
          </a:p>
          <a:p>
            <a:pPr marL="279400" indent="-279400" algn="l" defTabSz="814388">
              <a:lnSpc>
                <a:spcPct val="95000"/>
              </a:lnSpc>
              <a:spcBef>
                <a:spcPct val="35000"/>
              </a:spcBef>
              <a:buClr>
                <a:schemeClr val="accent1"/>
              </a:buClr>
              <a:buSzPct val="100000"/>
              <a:buFont typeface="Arial" charset="0"/>
              <a:buNone/>
            </a:pPr>
            <a:r>
              <a:rPr lang="ja-JP" altLang="en-US" sz="1200">
                <a:solidFill>
                  <a:srgbClr val="000000"/>
                </a:solidFill>
                <a:latin typeface="+mn-lt"/>
                <a:ea typeface="MS PGothic" panose="020B0600070205080204" pitchFamily="34" charset="-128"/>
                <a:cs typeface="メイリオ"/>
              </a:rPr>
              <a:t>提供します。 リングとセグメントの組み合せにより多種のネットワークを構成できます。</a:t>
            </a:r>
          </a:p>
        </p:txBody>
      </p:sp>
      <p:grpSp>
        <p:nvGrpSpPr>
          <p:cNvPr id="1512458" name="Group 10"/>
          <p:cNvGrpSpPr>
            <a:grpSpLocks/>
          </p:cNvGrpSpPr>
          <p:nvPr/>
        </p:nvGrpSpPr>
        <p:grpSpPr bwMode="auto">
          <a:xfrm>
            <a:off x="1640259" y="3398133"/>
            <a:ext cx="497240" cy="282393"/>
            <a:chOff x="833" y="911"/>
            <a:chExt cx="2280" cy="1724"/>
          </a:xfrm>
          <a:solidFill>
            <a:schemeClr val="accent1"/>
          </a:solidFill>
        </p:grpSpPr>
        <p:sp>
          <p:nvSpPr>
            <p:cNvPr id="1512459" name="Rectangle 11"/>
            <p:cNvSpPr>
              <a:spLocks noChangeArrowheads="1"/>
            </p:cNvSpPr>
            <p:nvPr/>
          </p:nvSpPr>
          <p:spPr bwMode="auto">
            <a:xfrm>
              <a:off x="833" y="1501"/>
              <a:ext cx="1701" cy="1134"/>
            </a:xfrm>
            <a:prstGeom prst="rect">
              <a:avLst/>
            </a:prstGeom>
            <a:grpFill/>
            <a:ln w="12700">
              <a:solidFill>
                <a:srgbClr val="C0C0C0"/>
              </a:solidFill>
              <a:miter lim="800000"/>
              <a:headEnd/>
              <a:tailEnd/>
            </a:ln>
            <a:effectLst/>
            <a:extLst>
              <a:ext uri="{AF507438-7753-43e0-B8FC-AC1667EBCBE1}">
                <a14:hiddenEffects xmlns="" xmlns:a14="http://schemas.microsoft.com/office/drawing/2010/main">
                  <a:effectLst>
                    <a:outerShdw blurRad="63500" dist="17961" dir="2700000" algn="ctr" rotWithShape="0">
                      <a:schemeClr val="bg2">
                        <a:alpha val="74998"/>
                      </a:schemeClr>
                    </a:outerShdw>
                  </a:effectLst>
                </a14:hiddenEffects>
              </a:ext>
            </a:extLst>
          </p:spPr>
          <p:txBody>
            <a:bodyPr wrap="none" lIns="82124" tIns="41061" rIns="82124" bIns="41061" anchor="ctr">
              <a:noAutofit/>
            </a:bodyPr>
            <a:lstStyle/>
            <a:p>
              <a:endParaRPr lang="ja-JP" altLang="en-US" sz="1600">
                <a:latin typeface="+mn-lt"/>
                <a:ea typeface="MS PGothic" panose="020B0600070205080204" pitchFamily="34" charset="-128"/>
                <a:cs typeface="メイリオ"/>
              </a:endParaRPr>
            </a:p>
          </p:txBody>
        </p:sp>
        <p:sp>
          <p:nvSpPr>
            <p:cNvPr id="1512460" name="Freeform 12"/>
            <p:cNvSpPr>
              <a:spLocks/>
            </p:cNvSpPr>
            <p:nvPr/>
          </p:nvSpPr>
          <p:spPr bwMode="auto">
            <a:xfrm>
              <a:off x="833" y="912"/>
              <a:ext cx="2279" cy="1152"/>
            </a:xfrm>
            <a:custGeom>
              <a:avLst/>
              <a:gdLst>
                <a:gd name="T0" fmla="*/ 577 w 2279"/>
                <a:gd name="T1" fmla="*/ 23 h 1152"/>
                <a:gd name="T2" fmla="*/ 0 w 2279"/>
                <a:gd name="T3" fmla="*/ 588 h 1152"/>
                <a:gd name="T4" fmla="*/ 1694 w 2279"/>
                <a:gd name="T5" fmla="*/ 588 h 1152"/>
                <a:gd name="T6" fmla="*/ 2279 w 2279"/>
                <a:gd name="T7" fmla="*/ 0 h 1152"/>
                <a:gd name="T8" fmla="*/ 577 w 2279"/>
                <a:gd name="T9" fmla="*/ 23 h 1152"/>
              </a:gdLst>
              <a:ahLst/>
              <a:cxnLst>
                <a:cxn ang="0">
                  <a:pos x="T0" y="T1"/>
                </a:cxn>
                <a:cxn ang="0">
                  <a:pos x="T2" y="T3"/>
                </a:cxn>
                <a:cxn ang="0">
                  <a:pos x="T4" y="T5"/>
                </a:cxn>
                <a:cxn ang="0">
                  <a:pos x="T6" y="T7"/>
                </a:cxn>
                <a:cxn ang="0">
                  <a:pos x="T8" y="T9"/>
                </a:cxn>
              </a:cxnLst>
              <a:rect l="0" t="0" r="r" b="b"/>
              <a:pathLst>
                <a:path w="2279" h="1152">
                  <a:moveTo>
                    <a:pt x="577" y="23"/>
                  </a:moveTo>
                  <a:lnTo>
                    <a:pt x="0" y="588"/>
                  </a:lnTo>
                  <a:cubicBezTo>
                    <a:pt x="4" y="1143"/>
                    <a:pt x="1698" y="1152"/>
                    <a:pt x="1694" y="588"/>
                  </a:cubicBezTo>
                  <a:lnTo>
                    <a:pt x="2279" y="0"/>
                  </a:lnTo>
                  <a:cubicBezTo>
                    <a:pt x="2270" y="565"/>
                    <a:pt x="576" y="582"/>
                    <a:pt x="577" y="23"/>
                  </a:cubicBezTo>
                  <a:close/>
                </a:path>
              </a:pathLst>
            </a:custGeom>
            <a:grpFill/>
            <a:ln w="12700" cap="flat" cmpd="sng">
              <a:solidFill>
                <a:srgbClr val="99CCFF"/>
              </a:solidFill>
              <a:prstDash val="solid"/>
              <a:round/>
              <a:headEnd/>
              <a:tailEnd/>
            </a:ln>
            <a:effectLst/>
            <a:extLst>
              <a:ext uri="{AF507438-7753-43e0-B8FC-AC1667EBCBE1}">
                <a14:hiddenEffects xmlns="" xmlns:a14="http://schemas.microsoft.com/office/drawing/2010/main">
                  <a:effectLst>
                    <a:outerShdw blurRad="63500" dist="17961" dir="2700000" algn="ctr" rotWithShape="0">
                      <a:schemeClr val="bg2"/>
                    </a:outerShdw>
                  </a:effectLst>
                </a14:hiddenEffects>
              </a:ext>
            </a:extLst>
          </p:spPr>
          <p:txBody>
            <a:bodyPr lIns="82124" tIns="41061" rIns="82124" bIns="41061">
              <a:noAutofit/>
            </a:bodyPr>
            <a:lstStyle/>
            <a:p>
              <a:endParaRPr lang="ja-JP" altLang="en-US" sz="1600">
                <a:latin typeface="+mn-lt"/>
                <a:ea typeface="MS PGothic" panose="020B0600070205080204" pitchFamily="34" charset="-128"/>
                <a:cs typeface="メイリオ"/>
              </a:endParaRPr>
            </a:p>
          </p:txBody>
        </p:sp>
        <p:sp>
          <p:nvSpPr>
            <p:cNvPr id="1512461" name="Freeform 13"/>
            <p:cNvSpPr>
              <a:spLocks/>
            </p:cNvSpPr>
            <p:nvPr/>
          </p:nvSpPr>
          <p:spPr bwMode="auto">
            <a:xfrm>
              <a:off x="2528" y="911"/>
              <a:ext cx="585" cy="1724"/>
            </a:xfrm>
            <a:custGeom>
              <a:avLst/>
              <a:gdLst>
                <a:gd name="T0" fmla="*/ 6 w 585"/>
                <a:gd name="T1" fmla="*/ 1724 h 1724"/>
                <a:gd name="T2" fmla="*/ 572 w 585"/>
                <a:gd name="T3" fmla="*/ 1179 h 1724"/>
                <a:gd name="T4" fmla="*/ 585 w 585"/>
                <a:gd name="T5" fmla="*/ 0 h 1724"/>
                <a:gd name="T6" fmla="*/ 0 w 585"/>
                <a:gd name="T7" fmla="*/ 588 h 1724"/>
                <a:gd name="T8" fmla="*/ 6 w 585"/>
                <a:gd name="T9" fmla="*/ 1724 h 1724"/>
              </a:gdLst>
              <a:ahLst/>
              <a:cxnLst>
                <a:cxn ang="0">
                  <a:pos x="T0" y="T1"/>
                </a:cxn>
                <a:cxn ang="0">
                  <a:pos x="T2" y="T3"/>
                </a:cxn>
                <a:cxn ang="0">
                  <a:pos x="T4" y="T5"/>
                </a:cxn>
                <a:cxn ang="0">
                  <a:pos x="T6" y="T7"/>
                </a:cxn>
                <a:cxn ang="0">
                  <a:pos x="T8" y="T9"/>
                </a:cxn>
              </a:cxnLst>
              <a:rect l="0" t="0" r="r" b="b"/>
              <a:pathLst>
                <a:path w="585" h="1724">
                  <a:moveTo>
                    <a:pt x="6" y="1724"/>
                  </a:moveTo>
                  <a:lnTo>
                    <a:pt x="572" y="1179"/>
                  </a:lnTo>
                  <a:lnTo>
                    <a:pt x="585" y="0"/>
                  </a:lnTo>
                  <a:lnTo>
                    <a:pt x="0" y="588"/>
                  </a:lnTo>
                  <a:lnTo>
                    <a:pt x="6" y="1724"/>
                  </a:lnTo>
                  <a:close/>
                </a:path>
              </a:pathLst>
            </a:custGeom>
            <a:grpFill/>
            <a:ln w="12700" cap="flat" cmpd="sng">
              <a:solidFill>
                <a:srgbClr val="C0C0C0"/>
              </a:solidFill>
              <a:prstDash val="solid"/>
              <a:round/>
              <a:headEnd/>
              <a:tailEnd/>
            </a:ln>
            <a:effectLst/>
            <a:extLst>
              <a:ext uri="{AF507438-7753-43e0-B8FC-AC1667EBCBE1}">
                <a14:hiddenEffects xmlns="" xmlns:a14="http://schemas.microsoft.com/office/drawing/2010/main">
                  <a:effectLst>
                    <a:outerShdw blurRad="63500" dist="17961" dir="2700000" algn="ctr" rotWithShape="0">
                      <a:schemeClr val="bg2"/>
                    </a:outerShdw>
                  </a:effectLst>
                </a14:hiddenEffects>
              </a:ext>
            </a:extLst>
          </p:spPr>
          <p:txBody>
            <a:bodyPr lIns="82124" tIns="41061" rIns="82124" bIns="41061">
              <a:noAutofit/>
            </a:bodyPr>
            <a:lstStyle/>
            <a:p>
              <a:endParaRPr lang="ja-JP" altLang="en-US" sz="1600">
                <a:latin typeface="+mn-lt"/>
                <a:ea typeface="MS PGothic" panose="020B0600070205080204" pitchFamily="34" charset="-128"/>
                <a:cs typeface="メイリオ"/>
              </a:endParaRPr>
            </a:p>
          </p:txBody>
        </p:sp>
      </p:grpSp>
      <p:sp>
        <p:nvSpPr>
          <p:cNvPr id="1512462" name="Arc 14"/>
          <p:cNvSpPr>
            <a:spLocks/>
          </p:cNvSpPr>
          <p:nvPr/>
        </p:nvSpPr>
        <p:spPr bwMode="auto">
          <a:xfrm flipH="1">
            <a:off x="1884567" y="3420767"/>
            <a:ext cx="1761898" cy="371853"/>
          </a:xfrm>
          <a:custGeom>
            <a:avLst/>
            <a:gdLst>
              <a:gd name="G0" fmla="+- 21600 0 0"/>
              <a:gd name="G1" fmla="+- 21600 0 0"/>
              <a:gd name="G2" fmla="+- 21600 0 0"/>
              <a:gd name="T0" fmla="*/ 42776 w 43200"/>
              <a:gd name="T1" fmla="*/ 17342 h 43200"/>
              <a:gd name="T2" fmla="*/ 40245 w 43200"/>
              <a:gd name="T3" fmla="*/ 10695 h 43200"/>
              <a:gd name="T4" fmla="*/ 21600 w 43200"/>
              <a:gd name="T5" fmla="*/ 21600 h 43200"/>
            </a:gdLst>
            <a:ahLst/>
            <a:cxnLst>
              <a:cxn ang="0">
                <a:pos x="T0" y="T1"/>
              </a:cxn>
              <a:cxn ang="0">
                <a:pos x="T2" y="T3"/>
              </a:cxn>
              <a:cxn ang="0">
                <a:pos x="T4" y="T5"/>
              </a:cxn>
            </a:cxnLst>
            <a:rect l="0" t="0" r="r" b="b"/>
            <a:pathLst>
              <a:path w="43200" h="43200" fill="none" extrusionOk="0">
                <a:moveTo>
                  <a:pt x="42776" y="17341"/>
                </a:moveTo>
                <a:cubicBezTo>
                  <a:pt x="43058" y="18743"/>
                  <a:pt x="43200" y="20170"/>
                  <a:pt x="43200" y="21600"/>
                </a:cubicBezTo>
                <a:cubicBezTo>
                  <a:pt x="43200" y="33529"/>
                  <a:pt x="33529" y="43200"/>
                  <a:pt x="21600" y="43200"/>
                </a:cubicBezTo>
                <a:cubicBezTo>
                  <a:pt x="9670" y="43200"/>
                  <a:pt x="0" y="33529"/>
                  <a:pt x="0" y="21600"/>
                </a:cubicBezTo>
                <a:cubicBezTo>
                  <a:pt x="0" y="9670"/>
                  <a:pt x="9670" y="0"/>
                  <a:pt x="21600" y="0"/>
                </a:cubicBezTo>
                <a:cubicBezTo>
                  <a:pt x="29273" y="0"/>
                  <a:pt x="36371" y="4071"/>
                  <a:pt x="40245" y="10694"/>
                </a:cubicBezTo>
              </a:path>
              <a:path w="43200" h="43200" stroke="0" extrusionOk="0">
                <a:moveTo>
                  <a:pt x="42776" y="17341"/>
                </a:moveTo>
                <a:cubicBezTo>
                  <a:pt x="43058" y="18743"/>
                  <a:pt x="43200" y="20170"/>
                  <a:pt x="43200" y="21600"/>
                </a:cubicBezTo>
                <a:cubicBezTo>
                  <a:pt x="43200" y="33529"/>
                  <a:pt x="33529" y="43200"/>
                  <a:pt x="21600" y="43200"/>
                </a:cubicBezTo>
                <a:cubicBezTo>
                  <a:pt x="9670" y="43200"/>
                  <a:pt x="0" y="33529"/>
                  <a:pt x="0" y="21600"/>
                </a:cubicBezTo>
                <a:cubicBezTo>
                  <a:pt x="0" y="9670"/>
                  <a:pt x="9670" y="0"/>
                  <a:pt x="21600" y="0"/>
                </a:cubicBezTo>
                <a:cubicBezTo>
                  <a:pt x="29273" y="0"/>
                  <a:pt x="36371" y="4071"/>
                  <a:pt x="40245" y="10694"/>
                </a:cubicBezTo>
                <a:lnTo>
                  <a:pt x="21600" y="21600"/>
                </a:lnTo>
                <a:close/>
              </a:path>
            </a:pathLst>
          </a:custGeom>
          <a:noFill/>
          <a:ln w="28575">
            <a:solidFill>
              <a:srgbClr val="FF0000"/>
            </a:solidFill>
            <a:round/>
            <a:headEnd type="triangle" w="lg" len="lg"/>
            <a:tailEnd type="triangle" w="lg" len="lg"/>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17961" dir="2700000" algn="ctr" rotWithShape="0">
                    <a:schemeClr val="bg2">
                      <a:alpha val="74998"/>
                    </a:schemeClr>
                  </a:outerShdw>
                </a:effectLst>
              </a14:hiddenEffects>
            </a:ext>
          </a:extLst>
        </p:spPr>
        <p:txBody>
          <a:bodyPr wrap="none" lIns="82124" tIns="41061" rIns="82124" bIns="41061" anchor="ctr">
            <a:noAutofit/>
          </a:bodyPr>
          <a:lstStyle/>
          <a:p>
            <a:endParaRPr lang="ja-JP" altLang="en-US" sz="1600">
              <a:latin typeface="+mn-lt"/>
              <a:ea typeface="MS PGothic" panose="020B0600070205080204" pitchFamily="34" charset="-128"/>
              <a:cs typeface="メイリオ"/>
            </a:endParaRPr>
          </a:p>
        </p:txBody>
      </p:sp>
      <p:grpSp>
        <p:nvGrpSpPr>
          <p:cNvPr id="1512463" name="Group 15"/>
          <p:cNvGrpSpPr>
            <a:grpSpLocks/>
          </p:cNvGrpSpPr>
          <p:nvPr/>
        </p:nvGrpSpPr>
        <p:grpSpPr bwMode="auto">
          <a:xfrm>
            <a:off x="3537245" y="3398133"/>
            <a:ext cx="497240" cy="282393"/>
            <a:chOff x="833" y="911"/>
            <a:chExt cx="2280" cy="1724"/>
          </a:xfrm>
          <a:solidFill>
            <a:schemeClr val="accent1"/>
          </a:solidFill>
        </p:grpSpPr>
        <p:sp>
          <p:nvSpPr>
            <p:cNvPr id="1512464" name="Rectangle 16"/>
            <p:cNvSpPr>
              <a:spLocks noChangeArrowheads="1"/>
            </p:cNvSpPr>
            <p:nvPr/>
          </p:nvSpPr>
          <p:spPr bwMode="auto">
            <a:xfrm>
              <a:off x="833" y="1501"/>
              <a:ext cx="1701" cy="1134"/>
            </a:xfrm>
            <a:prstGeom prst="rect">
              <a:avLst/>
            </a:prstGeom>
            <a:grpFill/>
            <a:ln w="12700">
              <a:solidFill>
                <a:srgbClr val="C0C0C0"/>
              </a:solidFill>
              <a:miter lim="800000"/>
              <a:headEnd/>
              <a:tailEnd/>
            </a:ln>
            <a:effectLst/>
            <a:extLst>
              <a:ext uri="{AF507438-7753-43e0-B8FC-AC1667EBCBE1}">
                <a14:hiddenEffects xmlns="" xmlns:a14="http://schemas.microsoft.com/office/drawing/2010/main">
                  <a:effectLst>
                    <a:outerShdw blurRad="63500" dist="17961" dir="2700000" algn="ctr" rotWithShape="0">
                      <a:schemeClr val="bg2">
                        <a:alpha val="74998"/>
                      </a:schemeClr>
                    </a:outerShdw>
                  </a:effectLst>
                </a14:hiddenEffects>
              </a:ext>
            </a:extLst>
          </p:spPr>
          <p:txBody>
            <a:bodyPr wrap="none" lIns="82124" tIns="41061" rIns="82124" bIns="41061" anchor="ctr">
              <a:noAutofit/>
            </a:bodyPr>
            <a:lstStyle/>
            <a:p>
              <a:endParaRPr lang="ja-JP" altLang="en-US" sz="1600">
                <a:latin typeface="+mn-lt"/>
                <a:ea typeface="MS PGothic" panose="020B0600070205080204" pitchFamily="34" charset="-128"/>
                <a:cs typeface="メイリオ"/>
              </a:endParaRPr>
            </a:p>
          </p:txBody>
        </p:sp>
        <p:sp>
          <p:nvSpPr>
            <p:cNvPr id="1512465" name="Freeform 17"/>
            <p:cNvSpPr>
              <a:spLocks/>
            </p:cNvSpPr>
            <p:nvPr/>
          </p:nvSpPr>
          <p:spPr bwMode="auto">
            <a:xfrm>
              <a:off x="833" y="912"/>
              <a:ext cx="2279" cy="1152"/>
            </a:xfrm>
            <a:custGeom>
              <a:avLst/>
              <a:gdLst>
                <a:gd name="T0" fmla="*/ 577 w 2279"/>
                <a:gd name="T1" fmla="*/ 23 h 1152"/>
                <a:gd name="T2" fmla="*/ 0 w 2279"/>
                <a:gd name="T3" fmla="*/ 588 h 1152"/>
                <a:gd name="T4" fmla="*/ 1694 w 2279"/>
                <a:gd name="T5" fmla="*/ 588 h 1152"/>
                <a:gd name="T6" fmla="*/ 2279 w 2279"/>
                <a:gd name="T7" fmla="*/ 0 h 1152"/>
                <a:gd name="T8" fmla="*/ 577 w 2279"/>
                <a:gd name="T9" fmla="*/ 23 h 1152"/>
              </a:gdLst>
              <a:ahLst/>
              <a:cxnLst>
                <a:cxn ang="0">
                  <a:pos x="T0" y="T1"/>
                </a:cxn>
                <a:cxn ang="0">
                  <a:pos x="T2" y="T3"/>
                </a:cxn>
                <a:cxn ang="0">
                  <a:pos x="T4" y="T5"/>
                </a:cxn>
                <a:cxn ang="0">
                  <a:pos x="T6" y="T7"/>
                </a:cxn>
                <a:cxn ang="0">
                  <a:pos x="T8" y="T9"/>
                </a:cxn>
              </a:cxnLst>
              <a:rect l="0" t="0" r="r" b="b"/>
              <a:pathLst>
                <a:path w="2279" h="1152">
                  <a:moveTo>
                    <a:pt x="577" y="23"/>
                  </a:moveTo>
                  <a:lnTo>
                    <a:pt x="0" y="588"/>
                  </a:lnTo>
                  <a:cubicBezTo>
                    <a:pt x="4" y="1143"/>
                    <a:pt x="1698" y="1152"/>
                    <a:pt x="1694" y="588"/>
                  </a:cubicBezTo>
                  <a:lnTo>
                    <a:pt x="2279" y="0"/>
                  </a:lnTo>
                  <a:cubicBezTo>
                    <a:pt x="2270" y="565"/>
                    <a:pt x="576" y="582"/>
                    <a:pt x="577" y="23"/>
                  </a:cubicBezTo>
                  <a:close/>
                </a:path>
              </a:pathLst>
            </a:custGeom>
            <a:grpFill/>
            <a:ln w="12700" cap="flat" cmpd="sng">
              <a:solidFill>
                <a:srgbClr val="99CCFF"/>
              </a:solidFill>
              <a:prstDash val="solid"/>
              <a:round/>
              <a:headEnd/>
              <a:tailEnd/>
            </a:ln>
            <a:effectLst/>
            <a:extLst>
              <a:ext uri="{AF507438-7753-43e0-B8FC-AC1667EBCBE1}">
                <a14:hiddenEffects xmlns="" xmlns:a14="http://schemas.microsoft.com/office/drawing/2010/main">
                  <a:effectLst>
                    <a:outerShdw blurRad="63500" dist="17961" dir="2700000" algn="ctr" rotWithShape="0">
                      <a:schemeClr val="bg2"/>
                    </a:outerShdw>
                  </a:effectLst>
                </a14:hiddenEffects>
              </a:ext>
            </a:extLst>
          </p:spPr>
          <p:txBody>
            <a:bodyPr lIns="82124" tIns="41061" rIns="82124" bIns="41061">
              <a:noAutofit/>
            </a:bodyPr>
            <a:lstStyle/>
            <a:p>
              <a:endParaRPr lang="ja-JP" altLang="en-US" sz="1600">
                <a:latin typeface="+mn-lt"/>
                <a:ea typeface="MS PGothic" panose="020B0600070205080204" pitchFamily="34" charset="-128"/>
                <a:cs typeface="メイリオ"/>
              </a:endParaRPr>
            </a:p>
          </p:txBody>
        </p:sp>
        <p:sp>
          <p:nvSpPr>
            <p:cNvPr id="1512466" name="Freeform 18"/>
            <p:cNvSpPr>
              <a:spLocks/>
            </p:cNvSpPr>
            <p:nvPr/>
          </p:nvSpPr>
          <p:spPr bwMode="auto">
            <a:xfrm>
              <a:off x="2528" y="911"/>
              <a:ext cx="585" cy="1724"/>
            </a:xfrm>
            <a:custGeom>
              <a:avLst/>
              <a:gdLst>
                <a:gd name="T0" fmla="*/ 6 w 585"/>
                <a:gd name="T1" fmla="*/ 1724 h 1724"/>
                <a:gd name="T2" fmla="*/ 572 w 585"/>
                <a:gd name="T3" fmla="*/ 1179 h 1724"/>
                <a:gd name="T4" fmla="*/ 585 w 585"/>
                <a:gd name="T5" fmla="*/ 0 h 1724"/>
                <a:gd name="T6" fmla="*/ 0 w 585"/>
                <a:gd name="T7" fmla="*/ 588 h 1724"/>
                <a:gd name="T8" fmla="*/ 6 w 585"/>
                <a:gd name="T9" fmla="*/ 1724 h 1724"/>
              </a:gdLst>
              <a:ahLst/>
              <a:cxnLst>
                <a:cxn ang="0">
                  <a:pos x="T0" y="T1"/>
                </a:cxn>
                <a:cxn ang="0">
                  <a:pos x="T2" y="T3"/>
                </a:cxn>
                <a:cxn ang="0">
                  <a:pos x="T4" y="T5"/>
                </a:cxn>
                <a:cxn ang="0">
                  <a:pos x="T6" y="T7"/>
                </a:cxn>
                <a:cxn ang="0">
                  <a:pos x="T8" y="T9"/>
                </a:cxn>
              </a:cxnLst>
              <a:rect l="0" t="0" r="r" b="b"/>
              <a:pathLst>
                <a:path w="585" h="1724">
                  <a:moveTo>
                    <a:pt x="6" y="1724"/>
                  </a:moveTo>
                  <a:lnTo>
                    <a:pt x="572" y="1179"/>
                  </a:lnTo>
                  <a:lnTo>
                    <a:pt x="585" y="0"/>
                  </a:lnTo>
                  <a:lnTo>
                    <a:pt x="0" y="588"/>
                  </a:lnTo>
                  <a:lnTo>
                    <a:pt x="6" y="1724"/>
                  </a:lnTo>
                  <a:close/>
                </a:path>
              </a:pathLst>
            </a:custGeom>
            <a:grpFill/>
            <a:ln w="12700" cap="flat" cmpd="sng">
              <a:solidFill>
                <a:srgbClr val="C0C0C0"/>
              </a:solidFill>
              <a:prstDash val="solid"/>
              <a:round/>
              <a:headEnd/>
              <a:tailEnd/>
            </a:ln>
            <a:effectLst/>
            <a:extLst>
              <a:ext uri="{AF507438-7753-43e0-B8FC-AC1667EBCBE1}">
                <a14:hiddenEffects xmlns="" xmlns:a14="http://schemas.microsoft.com/office/drawing/2010/main">
                  <a:effectLst>
                    <a:outerShdw blurRad="63500" dist="17961" dir="2700000" algn="ctr" rotWithShape="0">
                      <a:schemeClr val="bg2"/>
                    </a:outerShdw>
                  </a:effectLst>
                </a14:hiddenEffects>
              </a:ext>
            </a:extLst>
          </p:spPr>
          <p:txBody>
            <a:bodyPr lIns="82124" tIns="41061" rIns="82124" bIns="41061">
              <a:noAutofit/>
            </a:bodyPr>
            <a:lstStyle/>
            <a:p>
              <a:endParaRPr lang="ja-JP" altLang="en-US" sz="1600">
                <a:latin typeface="+mn-lt"/>
                <a:ea typeface="MS PGothic" panose="020B0600070205080204" pitchFamily="34" charset="-128"/>
                <a:cs typeface="メイリオ"/>
              </a:endParaRPr>
            </a:p>
          </p:txBody>
        </p:sp>
      </p:grpSp>
      <p:sp>
        <p:nvSpPr>
          <p:cNvPr id="1512467" name="Line 19"/>
          <p:cNvSpPr>
            <a:spLocks noChangeShapeType="1"/>
          </p:cNvSpPr>
          <p:nvPr/>
        </p:nvSpPr>
        <p:spPr bwMode="auto">
          <a:xfrm>
            <a:off x="2575818" y="3353941"/>
            <a:ext cx="25868" cy="126107"/>
          </a:xfrm>
          <a:prstGeom prst="line">
            <a:avLst/>
          </a:prstGeom>
          <a:noFill/>
          <a:ln w="5715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17961" dir="2700000" algn="ctr" rotWithShape="0">
                    <a:schemeClr val="bg2">
                      <a:alpha val="74998"/>
                    </a:schemeClr>
                  </a:outerShdw>
                </a:effectLst>
              </a14:hiddenEffects>
            </a:ext>
          </a:extLst>
        </p:spPr>
        <p:txBody>
          <a:bodyPr lIns="82124" tIns="41061" rIns="82124" bIns="41061">
            <a:noAutofit/>
          </a:bodyPr>
          <a:lstStyle/>
          <a:p>
            <a:endParaRPr lang="ja-JP" altLang="en-US" sz="1600">
              <a:latin typeface="+mn-lt"/>
              <a:ea typeface="MS PGothic" panose="020B0600070205080204" pitchFamily="34" charset="-128"/>
              <a:cs typeface="メイリオ"/>
            </a:endParaRPr>
          </a:p>
        </p:txBody>
      </p:sp>
      <p:sp>
        <p:nvSpPr>
          <p:cNvPr id="1512468" name="Text Box 20"/>
          <p:cNvSpPr txBox="1">
            <a:spLocks noChangeArrowheads="1"/>
          </p:cNvSpPr>
          <p:nvPr/>
        </p:nvSpPr>
        <p:spPr bwMode="auto">
          <a:xfrm>
            <a:off x="1658941" y="3669747"/>
            <a:ext cx="285985" cy="27010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17961" dir="2700000" algn="ctr" rotWithShape="0">
                    <a:schemeClr val="bg2">
                      <a:alpha val="74998"/>
                    </a:schemeClr>
                  </a:outerShdw>
                </a:effectLst>
              </a14:hiddenEffects>
            </a:ext>
          </a:extLst>
        </p:spPr>
        <p:txBody>
          <a:bodyPr lIns="82124" tIns="41061" rIns="82124" bIns="41061">
            <a:noAutofit/>
          </a:bodyPr>
          <a:lstStyle>
            <a:lvl1pPr algn="l" defTabSz="814388">
              <a:defRPr sz="2400">
                <a:solidFill>
                  <a:schemeClr val="tx1"/>
                </a:solidFill>
                <a:latin typeface="Arial" charset="0"/>
                <a:ea typeface="ＭＳ Ｐゴシック" charset="0"/>
              </a:defRPr>
            </a:lvl1pPr>
            <a:lvl2pPr algn="l" defTabSz="814388">
              <a:defRPr sz="2400">
                <a:solidFill>
                  <a:schemeClr val="tx1"/>
                </a:solidFill>
                <a:latin typeface="Arial" charset="0"/>
                <a:ea typeface="ＭＳ Ｐゴシック" charset="0"/>
              </a:defRPr>
            </a:lvl2pPr>
            <a:lvl3pPr algn="l" defTabSz="814388">
              <a:defRPr sz="2400">
                <a:solidFill>
                  <a:schemeClr val="tx1"/>
                </a:solidFill>
                <a:latin typeface="Arial" charset="0"/>
                <a:ea typeface="ＭＳ Ｐゴシック" charset="0"/>
              </a:defRPr>
            </a:lvl3pPr>
            <a:lvl4pPr algn="l" defTabSz="814388">
              <a:defRPr sz="2400">
                <a:solidFill>
                  <a:schemeClr val="tx1"/>
                </a:solidFill>
                <a:latin typeface="Arial" charset="0"/>
                <a:ea typeface="ＭＳ Ｐゴシック" charset="0"/>
              </a:defRPr>
            </a:lvl4pPr>
            <a:lvl5pPr algn="l" defTabSz="814388">
              <a:defRPr sz="2400">
                <a:solidFill>
                  <a:schemeClr val="tx1"/>
                </a:solidFill>
                <a:latin typeface="Arial" charset="0"/>
                <a:ea typeface="ＭＳ Ｐゴシック" charset="0"/>
              </a:defRPr>
            </a:lvl5pPr>
            <a:lvl6pPr defTabSz="814388" eaLnBrk="0" fontAlgn="base" hangingPunct="0">
              <a:spcBef>
                <a:spcPct val="0"/>
              </a:spcBef>
              <a:spcAft>
                <a:spcPct val="0"/>
              </a:spcAft>
              <a:defRPr sz="2400">
                <a:solidFill>
                  <a:schemeClr val="tx1"/>
                </a:solidFill>
                <a:latin typeface="Arial" charset="0"/>
                <a:ea typeface="ＭＳ Ｐゴシック" charset="0"/>
              </a:defRPr>
            </a:lvl6pPr>
            <a:lvl7pPr defTabSz="814388" eaLnBrk="0" fontAlgn="base" hangingPunct="0">
              <a:spcBef>
                <a:spcPct val="0"/>
              </a:spcBef>
              <a:spcAft>
                <a:spcPct val="0"/>
              </a:spcAft>
              <a:defRPr sz="2400">
                <a:solidFill>
                  <a:schemeClr val="tx1"/>
                </a:solidFill>
                <a:latin typeface="Arial" charset="0"/>
                <a:ea typeface="ＭＳ Ｐゴシック" charset="0"/>
              </a:defRPr>
            </a:lvl7pPr>
            <a:lvl8pPr defTabSz="814388" eaLnBrk="0" fontAlgn="base" hangingPunct="0">
              <a:spcBef>
                <a:spcPct val="0"/>
              </a:spcBef>
              <a:spcAft>
                <a:spcPct val="0"/>
              </a:spcAft>
              <a:defRPr sz="2400">
                <a:solidFill>
                  <a:schemeClr val="tx1"/>
                </a:solidFill>
                <a:latin typeface="Arial" charset="0"/>
                <a:ea typeface="ＭＳ Ｐゴシック" charset="0"/>
              </a:defRPr>
            </a:lvl8pPr>
            <a:lvl9pPr defTabSz="814388" eaLnBrk="0" fontAlgn="base" hangingPunct="0">
              <a:spcBef>
                <a:spcPct val="0"/>
              </a:spcBef>
              <a:spcAft>
                <a:spcPct val="0"/>
              </a:spcAft>
              <a:defRPr sz="2400">
                <a:solidFill>
                  <a:schemeClr val="tx1"/>
                </a:solidFill>
                <a:latin typeface="Arial" charset="0"/>
                <a:ea typeface="ＭＳ Ｐゴシック" charset="0"/>
              </a:defRPr>
            </a:lvl9pPr>
          </a:lstStyle>
          <a:p>
            <a:pPr>
              <a:spcBef>
                <a:spcPct val="50000"/>
              </a:spcBef>
            </a:pPr>
            <a:r>
              <a:rPr lang="en-US" altLang="ja-JP" sz="1200" b="1">
                <a:latin typeface="+mn-lt"/>
                <a:ea typeface="MS PGothic" panose="020B0600070205080204" pitchFamily="34" charset="-128"/>
                <a:cs typeface="メイリオ"/>
              </a:rPr>
              <a:t>A</a:t>
            </a:r>
          </a:p>
        </p:txBody>
      </p:sp>
      <p:sp>
        <p:nvSpPr>
          <p:cNvPr id="1512469" name="Freeform 21"/>
          <p:cNvSpPr>
            <a:spLocks/>
          </p:cNvSpPr>
          <p:nvPr/>
        </p:nvSpPr>
        <p:spPr bwMode="auto">
          <a:xfrm>
            <a:off x="1878819" y="3771063"/>
            <a:ext cx="1784892" cy="134729"/>
          </a:xfrm>
          <a:custGeom>
            <a:avLst/>
            <a:gdLst>
              <a:gd name="T0" fmla="*/ 1242 w 1242"/>
              <a:gd name="T1" fmla="*/ 4 h 125"/>
              <a:gd name="T2" fmla="*/ 890 w 1242"/>
              <a:gd name="T3" fmla="*/ 100 h 125"/>
              <a:gd name="T4" fmla="*/ 418 w 1242"/>
              <a:gd name="T5" fmla="*/ 108 h 125"/>
              <a:gd name="T6" fmla="*/ 0 w 1242"/>
              <a:gd name="T7" fmla="*/ 0 h 125"/>
            </a:gdLst>
            <a:ahLst/>
            <a:cxnLst>
              <a:cxn ang="0">
                <a:pos x="T0" y="T1"/>
              </a:cxn>
              <a:cxn ang="0">
                <a:pos x="T2" y="T3"/>
              </a:cxn>
              <a:cxn ang="0">
                <a:pos x="T4" y="T5"/>
              </a:cxn>
              <a:cxn ang="0">
                <a:pos x="T6" y="T7"/>
              </a:cxn>
            </a:cxnLst>
            <a:rect l="0" t="0" r="r" b="b"/>
            <a:pathLst>
              <a:path w="1242" h="125">
                <a:moveTo>
                  <a:pt x="1242" y="4"/>
                </a:moveTo>
                <a:cubicBezTo>
                  <a:pt x="1184" y="20"/>
                  <a:pt x="1027" y="83"/>
                  <a:pt x="890" y="100"/>
                </a:cubicBezTo>
                <a:cubicBezTo>
                  <a:pt x="753" y="117"/>
                  <a:pt x="566" y="125"/>
                  <a:pt x="418" y="108"/>
                </a:cubicBezTo>
                <a:cubicBezTo>
                  <a:pt x="270" y="91"/>
                  <a:pt x="87" y="22"/>
                  <a:pt x="0" y="0"/>
                </a:cubicBezTo>
              </a:path>
            </a:pathLst>
          </a:custGeom>
          <a:noFill/>
          <a:ln w="9525" cap="flat" cmpd="sng">
            <a:solidFill>
              <a:schemeClr val="accent1"/>
            </a:solidFill>
            <a:prstDash val="sysDot"/>
            <a:round/>
            <a:headEnd/>
            <a:tailEnd type="stealth" w="lg" len="lg"/>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17961" dir="2700000" algn="ctr" rotWithShape="0">
                    <a:schemeClr val="bg2"/>
                  </a:outerShdw>
                </a:effectLst>
              </a14:hiddenEffects>
            </a:ext>
          </a:extLst>
        </p:spPr>
        <p:txBody>
          <a:bodyPr lIns="82124" tIns="41061" rIns="82124" bIns="41061">
            <a:noAutofit/>
          </a:bodyPr>
          <a:lstStyle/>
          <a:p>
            <a:endParaRPr lang="ja-JP" altLang="en-US" sz="1600">
              <a:latin typeface="+mn-lt"/>
              <a:ea typeface="MS PGothic" panose="020B0600070205080204" pitchFamily="34" charset="-128"/>
              <a:cs typeface="メイリオ"/>
            </a:endParaRPr>
          </a:p>
        </p:txBody>
      </p:sp>
      <p:grpSp>
        <p:nvGrpSpPr>
          <p:cNvPr id="1512470" name="Group 22"/>
          <p:cNvGrpSpPr>
            <a:grpSpLocks/>
          </p:cNvGrpSpPr>
          <p:nvPr/>
        </p:nvGrpSpPr>
        <p:grpSpPr bwMode="auto">
          <a:xfrm>
            <a:off x="2663482" y="3214902"/>
            <a:ext cx="497240" cy="282393"/>
            <a:chOff x="833" y="911"/>
            <a:chExt cx="2280" cy="1724"/>
          </a:xfrm>
          <a:solidFill>
            <a:schemeClr val="accent1"/>
          </a:solidFill>
        </p:grpSpPr>
        <p:sp>
          <p:nvSpPr>
            <p:cNvPr id="1512471" name="Rectangle 23"/>
            <p:cNvSpPr>
              <a:spLocks noChangeArrowheads="1"/>
            </p:cNvSpPr>
            <p:nvPr/>
          </p:nvSpPr>
          <p:spPr bwMode="auto">
            <a:xfrm>
              <a:off x="833" y="1501"/>
              <a:ext cx="1701" cy="1134"/>
            </a:xfrm>
            <a:prstGeom prst="rect">
              <a:avLst/>
            </a:prstGeom>
            <a:grpFill/>
            <a:ln w="12700">
              <a:solidFill>
                <a:srgbClr val="C0C0C0"/>
              </a:solidFill>
              <a:miter lim="800000"/>
              <a:headEnd/>
              <a:tailEnd/>
            </a:ln>
            <a:effectLst/>
            <a:extLst>
              <a:ext uri="{AF507438-7753-43e0-B8FC-AC1667EBCBE1}">
                <a14:hiddenEffects xmlns="" xmlns:a14="http://schemas.microsoft.com/office/drawing/2010/main">
                  <a:effectLst>
                    <a:outerShdw blurRad="63500" dist="17961" dir="2700000" algn="ctr" rotWithShape="0">
                      <a:schemeClr val="bg2">
                        <a:alpha val="74998"/>
                      </a:schemeClr>
                    </a:outerShdw>
                  </a:effectLst>
                </a14:hiddenEffects>
              </a:ext>
            </a:extLst>
          </p:spPr>
          <p:txBody>
            <a:bodyPr wrap="none" lIns="82124" tIns="41061" rIns="82124" bIns="41061" anchor="ctr">
              <a:noAutofit/>
            </a:bodyPr>
            <a:lstStyle/>
            <a:p>
              <a:endParaRPr lang="ja-JP" altLang="en-US" sz="1600">
                <a:latin typeface="+mn-lt"/>
                <a:ea typeface="MS PGothic" panose="020B0600070205080204" pitchFamily="34" charset="-128"/>
                <a:cs typeface="メイリオ"/>
              </a:endParaRPr>
            </a:p>
          </p:txBody>
        </p:sp>
        <p:sp>
          <p:nvSpPr>
            <p:cNvPr id="1512472" name="Freeform 24"/>
            <p:cNvSpPr>
              <a:spLocks/>
            </p:cNvSpPr>
            <p:nvPr/>
          </p:nvSpPr>
          <p:spPr bwMode="auto">
            <a:xfrm>
              <a:off x="833" y="912"/>
              <a:ext cx="2279" cy="1152"/>
            </a:xfrm>
            <a:custGeom>
              <a:avLst/>
              <a:gdLst>
                <a:gd name="T0" fmla="*/ 577 w 2279"/>
                <a:gd name="T1" fmla="*/ 23 h 1152"/>
                <a:gd name="T2" fmla="*/ 0 w 2279"/>
                <a:gd name="T3" fmla="*/ 588 h 1152"/>
                <a:gd name="T4" fmla="*/ 1694 w 2279"/>
                <a:gd name="T5" fmla="*/ 588 h 1152"/>
                <a:gd name="T6" fmla="*/ 2279 w 2279"/>
                <a:gd name="T7" fmla="*/ 0 h 1152"/>
                <a:gd name="T8" fmla="*/ 577 w 2279"/>
                <a:gd name="T9" fmla="*/ 23 h 1152"/>
              </a:gdLst>
              <a:ahLst/>
              <a:cxnLst>
                <a:cxn ang="0">
                  <a:pos x="T0" y="T1"/>
                </a:cxn>
                <a:cxn ang="0">
                  <a:pos x="T2" y="T3"/>
                </a:cxn>
                <a:cxn ang="0">
                  <a:pos x="T4" y="T5"/>
                </a:cxn>
                <a:cxn ang="0">
                  <a:pos x="T6" y="T7"/>
                </a:cxn>
                <a:cxn ang="0">
                  <a:pos x="T8" y="T9"/>
                </a:cxn>
              </a:cxnLst>
              <a:rect l="0" t="0" r="r" b="b"/>
              <a:pathLst>
                <a:path w="2279" h="1152">
                  <a:moveTo>
                    <a:pt x="577" y="23"/>
                  </a:moveTo>
                  <a:lnTo>
                    <a:pt x="0" y="588"/>
                  </a:lnTo>
                  <a:cubicBezTo>
                    <a:pt x="4" y="1143"/>
                    <a:pt x="1698" y="1152"/>
                    <a:pt x="1694" y="588"/>
                  </a:cubicBezTo>
                  <a:lnTo>
                    <a:pt x="2279" y="0"/>
                  </a:lnTo>
                  <a:cubicBezTo>
                    <a:pt x="2270" y="565"/>
                    <a:pt x="576" y="582"/>
                    <a:pt x="577" y="23"/>
                  </a:cubicBezTo>
                  <a:close/>
                </a:path>
              </a:pathLst>
            </a:custGeom>
            <a:grpFill/>
            <a:ln w="12700" cap="flat" cmpd="sng">
              <a:solidFill>
                <a:srgbClr val="99CCFF"/>
              </a:solidFill>
              <a:prstDash val="solid"/>
              <a:round/>
              <a:headEnd/>
              <a:tailEnd/>
            </a:ln>
            <a:effectLst/>
            <a:extLst>
              <a:ext uri="{AF507438-7753-43e0-B8FC-AC1667EBCBE1}">
                <a14:hiddenEffects xmlns="" xmlns:a14="http://schemas.microsoft.com/office/drawing/2010/main">
                  <a:effectLst>
                    <a:outerShdw blurRad="63500" dist="17961" dir="2700000" algn="ctr" rotWithShape="0">
                      <a:schemeClr val="bg2"/>
                    </a:outerShdw>
                  </a:effectLst>
                </a14:hiddenEffects>
              </a:ext>
            </a:extLst>
          </p:spPr>
          <p:txBody>
            <a:bodyPr lIns="82124" tIns="41061" rIns="82124" bIns="41061">
              <a:noAutofit/>
            </a:bodyPr>
            <a:lstStyle/>
            <a:p>
              <a:endParaRPr lang="ja-JP" altLang="en-US" sz="1600">
                <a:latin typeface="+mn-lt"/>
                <a:ea typeface="MS PGothic" panose="020B0600070205080204" pitchFamily="34" charset="-128"/>
                <a:cs typeface="メイリオ"/>
              </a:endParaRPr>
            </a:p>
          </p:txBody>
        </p:sp>
        <p:sp>
          <p:nvSpPr>
            <p:cNvPr id="1512473" name="Freeform 25"/>
            <p:cNvSpPr>
              <a:spLocks/>
            </p:cNvSpPr>
            <p:nvPr/>
          </p:nvSpPr>
          <p:spPr bwMode="auto">
            <a:xfrm>
              <a:off x="2528" y="911"/>
              <a:ext cx="585" cy="1724"/>
            </a:xfrm>
            <a:custGeom>
              <a:avLst/>
              <a:gdLst>
                <a:gd name="T0" fmla="*/ 6 w 585"/>
                <a:gd name="T1" fmla="*/ 1724 h 1724"/>
                <a:gd name="T2" fmla="*/ 572 w 585"/>
                <a:gd name="T3" fmla="*/ 1179 h 1724"/>
                <a:gd name="T4" fmla="*/ 585 w 585"/>
                <a:gd name="T5" fmla="*/ 0 h 1724"/>
                <a:gd name="T6" fmla="*/ 0 w 585"/>
                <a:gd name="T7" fmla="*/ 588 h 1724"/>
                <a:gd name="T8" fmla="*/ 6 w 585"/>
                <a:gd name="T9" fmla="*/ 1724 h 1724"/>
              </a:gdLst>
              <a:ahLst/>
              <a:cxnLst>
                <a:cxn ang="0">
                  <a:pos x="T0" y="T1"/>
                </a:cxn>
                <a:cxn ang="0">
                  <a:pos x="T2" y="T3"/>
                </a:cxn>
                <a:cxn ang="0">
                  <a:pos x="T4" y="T5"/>
                </a:cxn>
                <a:cxn ang="0">
                  <a:pos x="T6" y="T7"/>
                </a:cxn>
                <a:cxn ang="0">
                  <a:pos x="T8" y="T9"/>
                </a:cxn>
              </a:cxnLst>
              <a:rect l="0" t="0" r="r" b="b"/>
              <a:pathLst>
                <a:path w="585" h="1724">
                  <a:moveTo>
                    <a:pt x="6" y="1724"/>
                  </a:moveTo>
                  <a:lnTo>
                    <a:pt x="572" y="1179"/>
                  </a:lnTo>
                  <a:lnTo>
                    <a:pt x="585" y="0"/>
                  </a:lnTo>
                  <a:lnTo>
                    <a:pt x="0" y="588"/>
                  </a:lnTo>
                  <a:lnTo>
                    <a:pt x="6" y="1724"/>
                  </a:lnTo>
                  <a:close/>
                </a:path>
              </a:pathLst>
            </a:custGeom>
            <a:grpFill/>
            <a:ln w="12700" cap="flat" cmpd="sng">
              <a:solidFill>
                <a:srgbClr val="C0C0C0"/>
              </a:solidFill>
              <a:prstDash val="solid"/>
              <a:round/>
              <a:headEnd/>
              <a:tailEnd/>
            </a:ln>
            <a:effectLst/>
            <a:extLst>
              <a:ext uri="{AF507438-7753-43e0-B8FC-AC1667EBCBE1}">
                <a14:hiddenEffects xmlns="" xmlns:a14="http://schemas.microsoft.com/office/drawing/2010/main">
                  <a:effectLst>
                    <a:outerShdw blurRad="63500" dist="17961" dir="2700000" algn="ctr" rotWithShape="0">
                      <a:schemeClr val="bg2"/>
                    </a:outerShdw>
                  </a:effectLst>
                </a14:hiddenEffects>
              </a:ext>
            </a:extLst>
          </p:spPr>
          <p:txBody>
            <a:bodyPr lIns="82124" tIns="41061" rIns="82124" bIns="41061">
              <a:noAutofit/>
            </a:bodyPr>
            <a:lstStyle/>
            <a:p>
              <a:endParaRPr lang="ja-JP" altLang="en-US" sz="1600">
                <a:latin typeface="+mn-lt"/>
                <a:ea typeface="MS PGothic" panose="020B0600070205080204" pitchFamily="34" charset="-128"/>
                <a:cs typeface="メイリオ"/>
              </a:endParaRPr>
            </a:p>
          </p:txBody>
        </p:sp>
      </p:grpSp>
      <p:sp>
        <p:nvSpPr>
          <p:cNvPr id="1512474" name="Text Box 26"/>
          <p:cNvSpPr txBox="1">
            <a:spLocks noChangeArrowheads="1"/>
          </p:cNvSpPr>
          <p:nvPr/>
        </p:nvSpPr>
        <p:spPr bwMode="auto">
          <a:xfrm>
            <a:off x="3619160" y="3669747"/>
            <a:ext cx="285985" cy="27010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17961" dir="2700000" algn="ctr" rotWithShape="0">
                    <a:schemeClr val="bg2">
                      <a:alpha val="74998"/>
                    </a:schemeClr>
                  </a:outerShdw>
                </a:effectLst>
              </a14:hiddenEffects>
            </a:ext>
          </a:extLst>
        </p:spPr>
        <p:txBody>
          <a:bodyPr lIns="82124" tIns="41061" rIns="82124" bIns="41061">
            <a:noAutofit/>
          </a:bodyPr>
          <a:lstStyle>
            <a:lvl1pPr algn="l" defTabSz="814388">
              <a:defRPr sz="2400">
                <a:solidFill>
                  <a:schemeClr val="tx1"/>
                </a:solidFill>
                <a:latin typeface="Arial" charset="0"/>
                <a:ea typeface="ＭＳ Ｐゴシック" charset="0"/>
              </a:defRPr>
            </a:lvl1pPr>
            <a:lvl2pPr algn="l" defTabSz="814388">
              <a:defRPr sz="2400">
                <a:solidFill>
                  <a:schemeClr val="tx1"/>
                </a:solidFill>
                <a:latin typeface="Arial" charset="0"/>
                <a:ea typeface="ＭＳ Ｐゴシック" charset="0"/>
              </a:defRPr>
            </a:lvl2pPr>
            <a:lvl3pPr algn="l" defTabSz="814388">
              <a:defRPr sz="2400">
                <a:solidFill>
                  <a:schemeClr val="tx1"/>
                </a:solidFill>
                <a:latin typeface="Arial" charset="0"/>
                <a:ea typeface="ＭＳ Ｐゴシック" charset="0"/>
              </a:defRPr>
            </a:lvl3pPr>
            <a:lvl4pPr algn="l" defTabSz="814388">
              <a:defRPr sz="2400">
                <a:solidFill>
                  <a:schemeClr val="tx1"/>
                </a:solidFill>
                <a:latin typeface="Arial" charset="0"/>
                <a:ea typeface="ＭＳ Ｐゴシック" charset="0"/>
              </a:defRPr>
            </a:lvl4pPr>
            <a:lvl5pPr algn="l" defTabSz="814388">
              <a:defRPr sz="2400">
                <a:solidFill>
                  <a:schemeClr val="tx1"/>
                </a:solidFill>
                <a:latin typeface="Arial" charset="0"/>
                <a:ea typeface="ＭＳ Ｐゴシック" charset="0"/>
              </a:defRPr>
            </a:lvl5pPr>
            <a:lvl6pPr defTabSz="814388" eaLnBrk="0" fontAlgn="base" hangingPunct="0">
              <a:spcBef>
                <a:spcPct val="0"/>
              </a:spcBef>
              <a:spcAft>
                <a:spcPct val="0"/>
              </a:spcAft>
              <a:defRPr sz="2400">
                <a:solidFill>
                  <a:schemeClr val="tx1"/>
                </a:solidFill>
                <a:latin typeface="Arial" charset="0"/>
                <a:ea typeface="ＭＳ Ｐゴシック" charset="0"/>
              </a:defRPr>
            </a:lvl6pPr>
            <a:lvl7pPr defTabSz="814388" eaLnBrk="0" fontAlgn="base" hangingPunct="0">
              <a:spcBef>
                <a:spcPct val="0"/>
              </a:spcBef>
              <a:spcAft>
                <a:spcPct val="0"/>
              </a:spcAft>
              <a:defRPr sz="2400">
                <a:solidFill>
                  <a:schemeClr val="tx1"/>
                </a:solidFill>
                <a:latin typeface="Arial" charset="0"/>
                <a:ea typeface="ＭＳ Ｐゴシック" charset="0"/>
              </a:defRPr>
            </a:lvl7pPr>
            <a:lvl8pPr defTabSz="814388" eaLnBrk="0" fontAlgn="base" hangingPunct="0">
              <a:spcBef>
                <a:spcPct val="0"/>
              </a:spcBef>
              <a:spcAft>
                <a:spcPct val="0"/>
              </a:spcAft>
              <a:defRPr sz="2400">
                <a:solidFill>
                  <a:schemeClr val="tx1"/>
                </a:solidFill>
                <a:latin typeface="Arial" charset="0"/>
                <a:ea typeface="ＭＳ Ｐゴシック" charset="0"/>
              </a:defRPr>
            </a:lvl8pPr>
            <a:lvl9pPr defTabSz="814388" eaLnBrk="0" fontAlgn="base" hangingPunct="0">
              <a:spcBef>
                <a:spcPct val="0"/>
              </a:spcBef>
              <a:spcAft>
                <a:spcPct val="0"/>
              </a:spcAft>
              <a:defRPr sz="2400">
                <a:solidFill>
                  <a:schemeClr val="tx1"/>
                </a:solidFill>
                <a:latin typeface="Arial" charset="0"/>
                <a:ea typeface="ＭＳ Ｐゴシック" charset="0"/>
              </a:defRPr>
            </a:lvl9pPr>
          </a:lstStyle>
          <a:p>
            <a:pPr>
              <a:spcBef>
                <a:spcPct val="50000"/>
              </a:spcBef>
            </a:pPr>
            <a:r>
              <a:rPr lang="en-US" altLang="ja-JP" sz="1200" b="1">
                <a:latin typeface="+mn-lt"/>
                <a:ea typeface="MS PGothic" panose="020B0600070205080204" pitchFamily="34" charset="-128"/>
                <a:cs typeface="メイリオ"/>
              </a:rPr>
              <a:t>B</a:t>
            </a:r>
          </a:p>
        </p:txBody>
      </p:sp>
      <p:grpSp>
        <p:nvGrpSpPr>
          <p:cNvPr id="1512475" name="Group 27"/>
          <p:cNvGrpSpPr>
            <a:grpSpLocks/>
          </p:cNvGrpSpPr>
          <p:nvPr/>
        </p:nvGrpSpPr>
        <p:grpSpPr bwMode="auto">
          <a:xfrm>
            <a:off x="4938429" y="3398133"/>
            <a:ext cx="497240" cy="282393"/>
            <a:chOff x="833" y="911"/>
            <a:chExt cx="2280" cy="1724"/>
          </a:xfrm>
          <a:solidFill>
            <a:schemeClr val="accent1"/>
          </a:solidFill>
        </p:grpSpPr>
        <p:sp>
          <p:nvSpPr>
            <p:cNvPr id="1512476" name="Rectangle 28"/>
            <p:cNvSpPr>
              <a:spLocks noChangeArrowheads="1"/>
            </p:cNvSpPr>
            <p:nvPr/>
          </p:nvSpPr>
          <p:spPr bwMode="auto">
            <a:xfrm>
              <a:off x="833" y="1501"/>
              <a:ext cx="1701" cy="1134"/>
            </a:xfrm>
            <a:prstGeom prst="rect">
              <a:avLst/>
            </a:prstGeom>
            <a:grpFill/>
            <a:ln w="12700">
              <a:solidFill>
                <a:srgbClr val="C0C0C0"/>
              </a:solidFill>
              <a:miter lim="800000"/>
              <a:headEnd/>
              <a:tailEnd/>
            </a:ln>
            <a:effectLst/>
            <a:extLst>
              <a:ext uri="{AF507438-7753-43e0-B8FC-AC1667EBCBE1}">
                <a14:hiddenEffects xmlns="" xmlns:a14="http://schemas.microsoft.com/office/drawing/2010/main">
                  <a:effectLst>
                    <a:outerShdw blurRad="63500" dist="17961" dir="2700000" algn="ctr" rotWithShape="0">
                      <a:schemeClr val="bg2">
                        <a:alpha val="74998"/>
                      </a:schemeClr>
                    </a:outerShdw>
                  </a:effectLst>
                </a14:hiddenEffects>
              </a:ext>
            </a:extLst>
          </p:spPr>
          <p:txBody>
            <a:bodyPr wrap="none" lIns="82124" tIns="41061" rIns="82124" bIns="41061" anchor="ctr">
              <a:noAutofit/>
            </a:bodyPr>
            <a:lstStyle/>
            <a:p>
              <a:endParaRPr lang="ja-JP" altLang="en-US" sz="1600">
                <a:latin typeface="+mn-lt"/>
                <a:ea typeface="MS PGothic" panose="020B0600070205080204" pitchFamily="34" charset="-128"/>
                <a:cs typeface="メイリオ"/>
              </a:endParaRPr>
            </a:p>
          </p:txBody>
        </p:sp>
        <p:sp>
          <p:nvSpPr>
            <p:cNvPr id="1512477" name="Freeform 29"/>
            <p:cNvSpPr>
              <a:spLocks/>
            </p:cNvSpPr>
            <p:nvPr/>
          </p:nvSpPr>
          <p:spPr bwMode="auto">
            <a:xfrm>
              <a:off x="833" y="912"/>
              <a:ext cx="2279" cy="1152"/>
            </a:xfrm>
            <a:custGeom>
              <a:avLst/>
              <a:gdLst>
                <a:gd name="T0" fmla="*/ 577 w 2279"/>
                <a:gd name="T1" fmla="*/ 23 h 1152"/>
                <a:gd name="T2" fmla="*/ 0 w 2279"/>
                <a:gd name="T3" fmla="*/ 588 h 1152"/>
                <a:gd name="T4" fmla="*/ 1694 w 2279"/>
                <a:gd name="T5" fmla="*/ 588 h 1152"/>
                <a:gd name="T6" fmla="*/ 2279 w 2279"/>
                <a:gd name="T7" fmla="*/ 0 h 1152"/>
                <a:gd name="T8" fmla="*/ 577 w 2279"/>
                <a:gd name="T9" fmla="*/ 23 h 1152"/>
              </a:gdLst>
              <a:ahLst/>
              <a:cxnLst>
                <a:cxn ang="0">
                  <a:pos x="T0" y="T1"/>
                </a:cxn>
                <a:cxn ang="0">
                  <a:pos x="T2" y="T3"/>
                </a:cxn>
                <a:cxn ang="0">
                  <a:pos x="T4" y="T5"/>
                </a:cxn>
                <a:cxn ang="0">
                  <a:pos x="T6" y="T7"/>
                </a:cxn>
                <a:cxn ang="0">
                  <a:pos x="T8" y="T9"/>
                </a:cxn>
              </a:cxnLst>
              <a:rect l="0" t="0" r="r" b="b"/>
              <a:pathLst>
                <a:path w="2279" h="1152">
                  <a:moveTo>
                    <a:pt x="577" y="23"/>
                  </a:moveTo>
                  <a:lnTo>
                    <a:pt x="0" y="588"/>
                  </a:lnTo>
                  <a:cubicBezTo>
                    <a:pt x="4" y="1143"/>
                    <a:pt x="1698" y="1152"/>
                    <a:pt x="1694" y="588"/>
                  </a:cubicBezTo>
                  <a:lnTo>
                    <a:pt x="2279" y="0"/>
                  </a:lnTo>
                  <a:cubicBezTo>
                    <a:pt x="2270" y="565"/>
                    <a:pt x="576" y="582"/>
                    <a:pt x="577" y="23"/>
                  </a:cubicBezTo>
                  <a:close/>
                </a:path>
              </a:pathLst>
            </a:custGeom>
            <a:grpFill/>
            <a:ln w="12700" cap="flat" cmpd="sng">
              <a:solidFill>
                <a:srgbClr val="99CCFF"/>
              </a:solidFill>
              <a:prstDash val="solid"/>
              <a:round/>
              <a:headEnd/>
              <a:tailEnd/>
            </a:ln>
            <a:effectLst/>
            <a:extLst>
              <a:ext uri="{AF507438-7753-43e0-B8FC-AC1667EBCBE1}">
                <a14:hiddenEffects xmlns="" xmlns:a14="http://schemas.microsoft.com/office/drawing/2010/main">
                  <a:effectLst>
                    <a:outerShdw blurRad="63500" dist="17961" dir="2700000" algn="ctr" rotWithShape="0">
                      <a:schemeClr val="bg2"/>
                    </a:outerShdw>
                  </a:effectLst>
                </a14:hiddenEffects>
              </a:ext>
            </a:extLst>
          </p:spPr>
          <p:txBody>
            <a:bodyPr lIns="82124" tIns="41061" rIns="82124" bIns="41061">
              <a:noAutofit/>
            </a:bodyPr>
            <a:lstStyle/>
            <a:p>
              <a:endParaRPr lang="ja-JP" altLang="en-US" sz="1600">
                <a:latin typeface="+mn-lt"/>
                <a:ea typeface="MS PGothic" panose="020B0600070205080204" pitchFamily="34" charset="-128"/>
                <a:cs typeface="メイリオ"/>
              </a:endParaRPr>
            </a:p>
          </p:txBody>
        </p:sp>
        <p:sp>
          <p:nvSpPr>
            <p:cNvPr id="1512478" name="Freeform 30"/>
            <p:cNvSpPr>
              <a:spLocks/>
            </p:cNvSpPr>
            <p:nvPr/>
          </p:nvSpPr>
          <p:spPr bwMode="auto">
            <a:xfrm>
              <a:off x="2528" y="911"/>
              <a:ext cx="585" cy="1724"/>
            </a:xfrm>
            <a:custGeom>
              <a:avLst/>
              <a:gdLst>
                <a:gd name="T0" fmla="*/ 6 w 585"/>
                <a:gd name="T1" fmla="*/ 1724 h 1724"/>
                <a:gd name="T2" fmla="*/ 572 w 585"/>
                <a:gd name="T3" fmla="*/ 1179 h 1724"/>
                <a:gd name="T4" fmla="*/ 585 w 585"/>
                <a:gd name="T5" fmla="*/ 0 h 1724"/>
                <a:gd name="T6" fmla="*/ 0 w 585"/>
                <a:gd name="T7" fmla="*/ 588 h 1724"/>
                <a:gd name="T8" fmla="*/ 6 w 585"/>
                <a:gd name="T9" fmla="*/ 1724 h 1724"/>
              </a:gdLst>
              <a:ahLst/>
              <a:cxnLst>
                <a:cxn ang="0">
                  <a:pos x="T0" y="T1"/>
                </a:cxn>
                <a:cxn ang="0">
                  <a:pos x="T2" y="T3"/>
                </a:cxn>
                <a:cxn ang="0">
                  <a:pos x="T4" y="T5"/>
                </a:cxn>
                <a:cxn ang="0">
                  <a:pos x="T6" y="T7"/>
                </a:cxn>
                <a:cxn ang="0">
                  <a:pos x="T8" y="T9"/>
                </a:cxn>
              </a:cxnLst>
              <a:rect l="0" t="0" r="r" b="b"/>
              <a:pathLst>
                <a:path w="585" h="1724">
                  <a:moveTo>
                    <a:pt x="6" y="1724"/>
                  </a:moveTo>
                  <a:lnTo>
                    <a:pt x="572" y="1179"/>
                  </a:lnTo>
                  <a:lnTo>
                    <a:pt x="585" y="0"/>
                  </a:lnTo>
                  <a:lnTo>
                    <a:pt x="0" y="588"/>
                  </a:lnTo>
                  <a:lnTo>
                    <a:pt x="6" y="1724"/>
                  </a:lnTo>
                  <a:close/>
                </a:path>
              </a:pathLst>
            </a:custGeom>
            <a:grpFill/>
            <a:ln w="12700" cap="flat" cmpd="sng">
              <a:solidFill>
                <a:srgbClr val="C0C0C0"/>
              </a:solidFill>
              <a:prstDash val="solid"/>
              <a:round/>
              <a:headEnd/>
              <a:tailEnd/>
            </a:ln>
            <a:effectLst/>
            <a:extLst>
              <a:ext uri="{AF507438-7753-43e0-B8FC-AC1667EBCBE1}">
                <a14:hiddenEffects xmlns="" xmlns:a14="http://schemas.microsoft.com/office/drawing/2010/main">
                  <a:effectLst>
                    <a:outerShdw blurRad="63500" dist="17961" dir="2700000" algn="ctr" rotWithShape="0">
                      <a:schemeClr val="bg2"/>
                    </a:outerShdw>
                  </a:effectLst>
                </a14:hiddenEffects>
              </a:ext>
            </a:extLst>
          </p:spPr>
          <p:txBody>
            <a:bodyPr lIns="82124" tIns="41061" rIns="82124" bIns="41061">
              <a:noAutofit/>
            </a:bodyPr>
            <a:lstStyle/>
            <a:p>
              <a:endParaRPr lang="ja-JP" altLang="en-US" sz="1600">
                <a:latin typeface="+mn-lt"/>
                <a:ea typeface="MS PGothic" panose="020B0600070205080204" pitchFamily="34" charset="-128"/>
                <a:cs typeface="メイリオ"/>
              </a:endParaRPr>
            </a:p>
          </p:txBody>
        </p:sp>
      </p:grpSp>
      <p:sp>
        <p:nvSpPr>
          <p:cNvPr id="1512479" name="Arc 31"/>
          <p:cNvSpPr>
            <a:spLocks/>
          </p:cNvSpPr>
          <p:nvPr/>
        </p:nvSpPr>
        <p:spPr bwMode="auto">
          <a:xfrm flipH="1">
            <a:off x="5182737" y="3420767"/>
            <a:ext cx="1761898" cy="371853"/>
          </a:xfrm>
          <a:custGeom>
            <a:avLst/>
            <a:gdLst>
              <a:gd name="G0" fmla="+- 21600 0 0"/>
              <a:gd name="G1" fmla="+- 21600 0 0"/>
              <a:gd name="G2" fmla="+- 21600 0 0"/>
              <a:gd name="T0" fmla="*/ 42776 w 43200"/>
              <a:gd name="T1" fmla="*/ 17342 h 43200"/>
              <a:gd name="T2" fmla="*/ 40245 w 43200"/>
              <a:gd name="T3" fmla="*/ 10695 h 43200"/>
              <a:gd name="T4" fmla="*/ 21600 w 43200"/>
              <a:gd name="T5" fmla="*/ 21600 h 43200"/>
            </a:gdLst>
            <a:ahLst/>
            <a:cxnLst>
              <a:cxn ang="0">
                <a:pos x="T0" y="T1"/>
              </a:cxn>
              <a:cxn ang="0">
                <a:pos x="T2" y="T3"/>
              </a:cxn>
              <a:cxn ang="0">
                <a:pos x="T4" y="T5"/>
              </a:cxn>
            </a:cxnLst>
            <a:rect l="0" t="0" r="r" b="b"/>
            <a:pathLst>
              <a:path w="43200" h="43200" fill="none" extrusionOk="0">
                <a:moveTo>
                  <a:pt x="42776" y="17341"/>
                </a:moveTo>
                <a:cubicBezTo>
                  <a:pt x="43058" y="18743"/>
                  <a:pt x="43200" y="20170"/>
                  <a:pt x="43200" y="21600"/>
                </a:cubicBezTo>
                <a:cubicBezTo>
                  <a:pt x="43200" y="33529"/>
                  <a:pt x="33529" y="43200"/>
                  <a:pt x="21600" y="43200"/>
                </a:cubicBezTo>
                <a:cubicBezTo>
                  <a:pt x="9670" y="43200"/>
                  <a:pt x="0" y="33529"/>
                  <a:pt x="0" y="21600"/>
                </a:cubicBezTo>
                <a:cubicBezTo>
                  <a:pt x="0" y="9670"/>
                  <a:pt x="9670" y="0"/>
                  <a:pt x="21600" y="0"/>
                </a:cubicBezTo>
                <a:cubicBezTo>
                  <a:pt x="29273" y="0"/>
                  <a:pt x="36371" y="4071"/>
                  <a:pt x="40245" y="10694"/>
                </a:cubicBezTo>
              </a:path>
              <a:path w="43200" h="43200" stroke="0" extrusionOk="0">
                <a:moveTo>
                  <a:pt x="42776" y="17341"/>
                </a:moveTo>
                <a:cubicBezTo>
                  <a:pt x="43058" y="18743"/>
                  <a:pt x="43200" y="20170"/>
                  <a:pt x="43200" y="21600"/>
                </a:cubicBezTo>
                <a:cubicBezTo>
                  <a:pt x="43200" y="33529"/>
                  <a:pt x="33529" y="43200"/>
                  <a:pt x="21600" y="43200"/>
                </a:cubicBezTo>
                <a:cubicBezTo>
                  <a:pt x="9670" y="43200"/>
                  <a:pt x="0" y="33529"/>
                  <a:pt x="0" y="21600"/>
                </a:cubicBezTo>
                <a:cubicBezTo>
                  <a:pt x="0" y="9670"/>
                  <a:pt x="9670" y="0"/>
                  <a:pt x="21600" y="0"/>
                </a:cubicBezTo>
                <a:cubicBezTo>
                  <a:pt x="29273" y="0"/>
                  <a:pt x="36371" y="4071"/>
                  <a:pt x="40245" y="10694"/>
                </a:cubicBezTo>
                <a:lnTo>
                  <a:pt x="21600" y="21600"/>
                </a:lnTo>
                <a:close/>
              </a:path>
            </a:pathLst>
          </a:custGeom>
          <a:noFill/>
          <a:ln w="28575">
            <a:solidFill>
              <a:srgbClr val="FF0000"/>
            </a:solidFill>
            <a:round/>
            <a:headEnd type="triangle" w="lg" len="lg"/>
            <a:tailEnd type="triangle" w="lg" len="lg"/>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17961" dir="2700000" algn="ctr" rotWithShape="0">
                    <a:schemeClr val="bg2">
                      <a:alpha val="74998"/>
                    </a:schemeClr>
                  </a:outerShdw>
                </a:effectLst>
              </a14:hiddenEffects>
            </a:ext>
          </a:extLst>
        </p:spPr>
        <p:txBody>
          <a:bodyPr wrap="none" lIns="82124" tIns="41061" rIns="82124" bIns="41061" anchor="ctr">
            <a:noAutofit/>
          </a:bodyPr>
          <a:lstStyle/>
          <a:p>
            <a:endParaRPr lang="ja-JP" altLang="en-US" sz="1600">
              <a:latin typeface="+mn-lt"/>
              <a:ea typeface="MS PGothic" panose="020B0600070205080204" pitchFamily="34" charset="-128"/>
              <a:cs typeface="メイリオ"/>
            </a:endParaRPr>
          </a:p>
        </p:txBody>
      </p:sp>
      <p:grpSp>
        <p:nvGrpSpPr>
          <p:cNvPr id="1512480" name="Group 32"/>
          <p:cNvGrpSpPr>
            <a:grpSpLocks/>
          </p:cNvGrpSpPr>
          <p:nvPr/>
        </p:nvGrpSpPr>
        <p:grpSpPr bwMode="auto">
          <a:xfrm>
            <a:off x="6835415" y="3398133"/>
            <a:ext cx="497240" cy="282393"/>
            <a:chOff x="833" y="911"/>
            <a:chExt cx="2280" cy="1724"/>
          </a:xfrm>
          <a:solidFill>
            <a:schemeClr val="accent1"/>
          </a:solidFill>
        </p:grpSpPr>
        <p:sp>
          <p:nvSpPr>
            <p:cNvPr id="1512481" name="Rectangle 33"/>
            <p:cNvSpPr>
              <a:spLocks noChangeArrowheads="1"/>
            </p:cNvSpPr>
            <p:nvPr/>
          </p:nvSpPr>
          <p:spPr bwMode="auto">
            <a:xfrm>
              <a:off x="833" y="1501"/>
              <a:ext cx="1701" cy="1134"/>
            </a:xfrm>
            <a:prstGeom prst="rect">
              <a:avLst/>
            </a:prstGeom>
            <a:grpFill/>
            <a:ln w="12700">
              <a:solidFill>
                <a:srgbClr val="C0C0C0"/>
              </a:solidFill>
              <a:miter lim="800000"/>
              <a:headEnd/>
              <a:tailEnd/>
            </a:ln>
            <a:effectLst/>
            <a:extLst>
              <a:ext uri="{AF507438-7753-43e0-B8FC-AC1667EBCBE1}">
                <a14:hiddenEffects xmlns="" xmlns:a14="http://schemas.microsoft.com/office/drawing/2010/main">
                  <a:effectLst>
                    <a:outerShdw blurRad="63500" dist="17961" dir="2700000" algn="ctr" rotWithShape="0">
                      <a:schemeClr val="bg2">
                        <a:alpha val="74998"/>
                      </a:schemeClr>
                    </a:outerShdw>
                  </a:effectLst>
                </a14:hiddenEffects>
              </a:ext>
            </a:extLst>
          </p:spPr>
          <p:txBody>
            <a:bodyPr wrap="none" lIns="82124" tIns="41061" rIns="82124" bIns="41061" anchor="ctr">
              <a:noAutofit/>
            </a:bodyPr>
            <a:lstStyle/>
            <a:p>
              <a:endParaRPr lang="ja-JP" altLang="en-US" sz="1600">
                <a:latin typeface="+mn-lt"/>
                <a:ea typeface="MS PGothic" panose="020B0600070205080204" pitchFamily="34" charset="-128"/>
                <a:cs typeface="メイリオ"/>
              </a:endParaRPr>
            </a:p>
          </p:txBody>
        </p:sp>
        <p:sp>
          <p:nvSpPr>
            <p:cNvPr id="1512482" name="Freeform 34"/>
            <p:cNvSpPr>
              <a:spLocks/>
            </p:cNvSpPr>
            <p:nvPr/>
          </p:nvSpPr>
          <p:spPr bwMode="auto">
            <a:xfrm>
              <a:off x="833" y="912"/>
              <a:ext cx="2279" cy="1152"/>
            </a:xfrm>
            <a:custGeom>
              <a:avLst/>
              <a:gdLst>
                <a:gd name="T0" fmla="*/ 577 w 2279"/>
                <a:gd name="T1" fmla="*/ 23 h 1152"/>
                <a:gd name="T2" fmla="*/ 0 w 2279"/>
                <a:gd name="T3" fmla="*/ 588 h 1152"/>
                <a:gd name="T4" fmla="*/ 1694 w 2279"/>
                <a:gd name="T5" fmla="*/ 588 h 1152"/>
                <a:gd name="T6" fmla="*/ 2279 w 2279"/>
                <a:gd name="T7" fmla="*/ 0 h 1152"/>
                <a:gd name="T8" fmla="*/ 577 w 2279"/>
                <a:gd name="T9" fmla="*/ 23 h 1152"/>
              </a:gdLst>
              <a:ahLst/>
              <a:cxnLst>
                <a:cxn ang="0">
                  <a:pos x="T0" y="T1"/>
                </a:cxn>
                <a:cxn ang="0">
                  <a:pos x="T2" y="T3"/>
                </a:cxn>
                <a:cxn ang="0">
                  <a:pos x="T4" y="T5"/>
                </a:cxn>
                <a:cxn ang="0">
                  <a:pos x="T6" y="T7"/>
                </a:cxn>
                <a:cxn ang="0">
                  <a:pos x="T8" y="T9"/>
                </a:cxn>
              </a:cxnLst>
              <a:rect l="0" t="0" r="r" b="b"/>
              <a:pathLst>
                <a:path w="2279" h="1152">
                  <a:moveTo>
                    <a:pt x="577" y="23"/>
                  </a:moveTo>
                  <a:lnTo>
                    <a:pt x="0" y="588"/>
                  </a:lnTo>
                  <a:cubicBezTo>
                    <a:pt x="4" y="1143"/>
                    <a:pt x="1698" y="1152"/>
                    <a:pt x="1694" y="588"/>
                  </a:cubicBezTo>
                  <a:lnTo>
                    <a:pt x="2279" y="0"/>
                  </a:lnTo>
                  <a:cubicBezTo>
                    <a:pt x="2270" y="565"/>
                    <a:pt x="576" y="582"/>
                    <a:pt x="577" y="23"/>
                  </a:cubicBezTo>
                  <a:close/>
                </a:path>
              </a:pathLst>
            </a:custGeom>
            <a:grpFill/>
            <a:ln w="12700" cap="flat" cmpd="sng">
              <a:solidFill>
                <a:srgbClr val="99CCFF"/>
              </a:solidFill>
              <a:prstDash val="solid"/>
              <a:round/>
              <a:headEnd/>
              <a:tailEnd/>
            </a:ln>
            <a:effectLst/>
            <a:extLst>
              <a:ext uri="{AF507438-7753-43e0-B8FC-AC1667EBCBE1}">
                <a14:hiddenEffects xmlns="" xmlns:a14="http://schemas.microsoft.com/office/drawing/2010/main">
                  <a:effectLst>
                    <a:outerShdw blurRad="63500" dist="17961" dir="2700000" algn="ctr" rotWithShape="0">
                      <a:schemeClr val="bg2"/>
                    </a:outerShdw>
                  </a:effectLst>
                </a14:hiddenEffects>
              </a:ext>
            </a:extLst>
          </p:spPr>
          <p:txBody>
            <a:bodyPr lIns="82124" tIns="41061" rIns="82124" bIns="41061">
              <a:noAutofit/>
            </a:bodyPr>
            <a:lstStyle/>
            <a:p>
              <a:endParaRPr lang="ja-JP" altLang="en-US" sz="1600">
                <a:latin typeface="+mn-lt"/>
                <a:ea typeface="MS PGothic" panose="020B0600070205080204" pitchFamily="34" charset="-128"/>
                <a:cs typeface="メイリオ"/>
              </a:endParaRPr>
            </a:p>
          </p:txBody>
        </p:sp>
        <p:sp>
          <p:nvSpPr>
            <p:cNvPr id="1512483" name="Freeform 35"/>
            <p:cNvSpPr>
              <a:spLocks/>
            </p:cNvSpPr>
            <p:nvPr/>
          </p:nvSpPr>
          <p:spPr bwMode="auto">
            <a:xfrm>
              <a:off x="2528" y="911"/>
              <a:ext cx="585" cy="1724"/>
            </a:xfrm>
            <a:custGeom>
              <a:avLst/>
              <a:gdLst>
                <a:gd name="T0" fmla="*/ 6 w 585"/>
                <a:gd name="T1" fmla="*/ 1724 h 1724"/>
                <a:gd name="T2" fmla="*/ 572 w 585"/>
                <a:gd name="T3" fmla="*/ 1179 h 1724"/>
                <a:gd name="T4" fmla="*/ 585 w 585"/>
                <a:gd name="T5" fmla="*/ 0 h 1724"/>
                <a:gd name="T6" fmla="*/ 0 w 585"/>
                <a:gd name="T7" fmla="*/ 588 h 1724"/>
                <a:gd name="T8" fmla="*/ 6 w 585"/>
                <a:gd name="T9" fmla="*/ 1724 h 1724"/>
              </a:gdLst>
              <a:ahLst/>
              <a:cxnLst>
                <a:cxn ang="0">
                  <a:pos x="T0" y="T1"/>
                </a:cxn>
                <a:cxn ang="0">
                  <a:pos x="T2" y="T3"/>
                </a:cxn>
                <a:cxn ang="0">
                  <a:pos x="T4" y="T5"/>
                </a:cxn>
                <a:cxn ang="0">
                  <a:pos x="T6" y="T7"/>
                </a:cxn>
                <a:cxn ang="0">
                  <a:pos x="T8" y="T9"/>
                </a:cxn>
              </a:cxnLst>
              <a:rect l="0" t="0" r="r" b="b"/>
              <a:pathLst>
                <a:path w="585" h="1724">
                  <a:moveTo>
                    <a:pt x="6" y="1724"/>
                  </a:moveTo>
                  <a:lnTo>
                    <a:pt x="572" y="1179"/>
                  </a:lnTo>
                  <a:lnTo>
                    <a:pt x="585" y="0"/>
                  </a:lnTo>
                  <a:lnTo>
                    <a:pt x="0" y="588"/>
                  </a:lnTo>
                  <a:lnTo>
                    <a:pt x="6" y="1724"/>
                  </a:lnTo>
                  <a:close/>
                </a:path>
              </a:pathLst>
            </a:custGeom>
            <a:grpFill/>
            <a:ln w="12700" cap="flat" cmpd="sng">
              <a:solidFill>
                <a:srgbClr val="C0C0C0"/>
              </a:solidFill>
              <a:prstDash val="solid"/>
              <a:round/>
              <a:headEnd/>
              <a:tailEnd/>
            </a:ln>
            <a:effectLst/>
            <a:extLst>
              <a:ext uri="{AF507438-7753-43e0-B8FC-AC1667EBCBE1}">
                <a14:hiddenEffects xmlns="" xmlns:a14="http://schemas.microsoft.com/office/drawing/2010/main">
                  <a:effectLst>
                    <a:outerShdw blurRad="63500" dist="17961" dir="2700000" algn="ctr" rotWithShape="0">
                      <a:schemeClr val="bg2"/>
                    </a:outerShdw>
                  </a:effectLst>
                </a14:hiddenEffects>
              </a:ext>
            </a:extLst>
          </p:spPr>
          <p:txBody>
            <a:bodyPr lIns="82124" tIns="41061" rIns="82124" bIns="41061">
              <a:noAutofit/>
            </a:bodyPr>
            <a:lstStyle/>
            <a:p>
              <a:endParaRPr lang="ja-JP" altLang="en-US" sz="1600">
                <a:latin typeface="+mn-lt"/>
                <a:ea typeface="MS PGothic" panose="020B0600070205080204" pitchFamily="34" charset="-128"/>
                <a:cs typeface="メイリオ"/>
              </a:endParaRPr>
            </a:p>
          </p:txBody>
        </p:sp>
      </p:grpSp>
      <p:sp>
        <p:nvSpPr>
          <p:cNvPr id="1512484" name="Text Box 36"/>
          <p:cNvSpPr txBox="1">
            <a:spLocks noChangeArrowheads="1"/>
          </p:cNvSpPr>
          <p:nvPr/>
        </p:nvSpPr>
        <p:spPr bwMode="auto">
          <a:xfrm>
            <a:off x="4957111" y="3669747"/>
            <a:ext cx="285986" cy="27010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17961" dir="2700000" algn="ctr" rotWithShape="0">
                    <a:schemeClr val="bg2">
                      <a:alpha val="74998"/>
                    </a:schemeClr>
                  </a:outerShdw>
                </a:effectLst>
              </a14:hiddenEffects>
            </a:ext>
          </a:extLst>
        </p:spPr>
        <p:txBody>
          <a:bodyPr lIns="82124" tIns="41061" rIns="82124" bIns="41061">
            <a:noAutofit/>
          </a:bodyPr>
          <a:lstStyle>
            <a:lvl1pPr algn="l" defTabSz="814388">
              <a:defRPr sz="2400">
                <a:solidFill>
                  <a:schemeClr val="tx1"/>
                </a:solidFill>
                <a:latin typeface="Arial" charset="0"/>
                <a:ea typeface="ＭＳ Ｐゴシック" charset="0"/>
              </a:defRPr>
            </a:lvl1pPr>
            <a:lvl2pPr algn="l" defTabSz="814388">
              <a:defRPr sz="2400">
                <a:solidFill>
                  <a:schemeClr val="tx1"/>
                </a:solidFill>
                <a:latin typeface="Arial" charset="0"/>
                <a:ea typeface="ＭＳ Ｐゴシック" charset="0"/>
              </a:defRPr>
            </a:lvl2pPr>
            <a:lvl3pPr algn="l" defTabSz="814388">
              <a:defRPr sz="2400">
                <a:solidFill>
                  <a:schemeClr val="tx1"/>
                </a:solidFill>
                <a:latin typeface="Arial" charset="0"/>
                <a:ea typeface="ＭＳ Ｐゴシック" charset="0"/>
              </a:defRPr>
            </a:lvl3pPr>
            <a:lvl4pPr algn="l" defTabSz="814388">
              <a:defRPr sz="2400">
                <a:solidFill>
                  <a:schemeClr val="tx1"/>
                </a:solidFill>
                <a:latin typeface="Arial" charset="0"/>
                <a:ea typeface="ＭＳ Ｐゴシック" charset="0"/>
              </a:defRPr>
            </a:lvl4pPr>
            <a:lvl5pPr algn="l" defTabSz="814388">
              <a:defRPr sz="2400">
                <a:solidFill>
                  <a:schemeClr val="tx1"/>
                </a:solidFill>
                <a:latin typeface="Arial" charset="0"/>
                <a:ea typeface="ＭＳ Ｐゴシック" charset="0"/>
              </a:defRPr>
            </a:lvl5pPr>
            <a:lvl6pPr defTabSz="814388" eaLnBrk="0" fontAlgn="base" hangingPunct="0">
              <a:spcBef>
                <a:spcPct val="0"/>
              </a:spcBef>
              <a:spcAft>
                <a:spcPct val="0"/>
              </a:spcAft>
              <a:defRPr sz="2400">
                <a:solidFill>
                  <a:schemeClr val="tx1"/>
                </a:solidFill>
                <a:latin typeface="Arial" charset="0"/>
                <a:ea typeface="ＭＳ Ｐゴシック" charset="0"/>
              </a:defRPr>
            </a:lvl6pPr>
            <a:lvl7pPr defTabSz="814388" eaLnBrk="0" fontAlgn="base" hangingPunct="0">
              <a:spcBef>
                <a:spcPct val="0"/>
              </a:spcBef>
              <a:spcAft>
                <a:spcPct val="0"/>
              </a:spcAft>
              <a:defRPr sz="2400">
                <a:solidFill>
                  <a:schemeClr val="tx1"/>
                </a:solidFill>
                <a:latin typeface="Arial" charset="0"/>
                <a:ea typeface="ＭＳ Ｐゴシック" charset="0"/>
              </a:defRPr>
            </a:lvl7pPr>
            <a:lvl8pPr defTabSz="814388" eaLnBrk="0" fontAlgn="base" hangingPunct="0">
              <a:spcBef>
                <a:spcPct val="0"/>
              </a:spcBef>
              <a:spcAft>
                <a:spcPct val="0"/>
              </a:spcAft>
              <a:defRPr sz="2400">
                <a:solidFill>
                  <a:schemeClr val="tx1"/>
                </a:solidFill>
                <a:latin typeface="Arial" charset="0"/>
                <a:ea typeface="ＭＳ Ｐゴシック" charset="0"/>
              </a:defRPr>
            </a:lvl8pPr>
            <a:lvl9pPr defTabSz="814388" eaLnBrk="0" fontAlgn="base" hangingPunct="0">
              <a:spcBef>
                <a:spcPct val="0"/>
              </a:spcBef>
              <a:spcAft>
                <a:spcPct val="0"/>
              </a:spcAft>
              <a:defRPr sz="2400">
                <a:solidFill>
                  <a:schemeClr val="tx1"/>
                </a:solidFill>
                <a:latin typeface="Arial" charset="0"/>
                <a:ea typeface="ＭＳ Ｐゴシック" charset="0"/>
              </a:defRPr>
            </a:lvl9pPr>
          </a:lstStyle>
          <a:p>
            <a:pPr>
              <a:spcBef>
                <a:spcPct val="50000"/>
              </a:spcBef>
            </a:pPr>
            <a:r>
              <a:rPr lang="en-US" altLang="ja-JP" sz="1200" b="1">
                <a:latin typeface="+mn-lt"/>
                <a:ea typeface="MS PGothic" panose="020B0600070205080204" pitchFamily="34" charset="-128"/>
                <a:cs typeface="メイリオ"/>
              </a:rPr>
              <a:t>A</a:t>
            </a:r>
          </a:p>
        </p:txBody>
      </p:sp>
      <p:sp>
        <p:nvSpPr>
          <p:cNvPr id="1512485" name="Freeform 37"/>
          <p:cNvSpPr>
            <a:spLocks/>
          </p:cNvSpPr>
          <p:nvPr/>
        </p:nvSpPr>
        <p:spPr bwMode="auto">
          <a:xfrm>
            <a:off x="5284771" y="3108196"/>
            <a:ext cx="1655552" cy="330895"/>
          </a:xfrm>
          <a:custGeom>
            <a:avLst/>
            <a:gdLst>
              <a:gd name="T0" fmla="*/ 1152 w 1152"/>
              <a:gd name="T1" fmla="*/ 291 h 307"/>
              <a:gd name="T2" fmla="*/ 776 w 1152"/>
              <a:gd name="T3" fmla="*/ 51 h 307"/>
              <a:gd name="T4" fmla="*/ 496 w 1152"/>
              <a:gd name="T5" fmla="*/ 43 h 307"/>
              <a:gd name="T6" fmla="*/ 0 w 1152"/>
              <a:gd name="T7" fmla="*/ 307 h 307"/>
            </a:gdLst>
            <a:ahLst/>
            <a:cxnLst>
              <a:cxn ang="0">
                <a:pos x="T0" y="T1"/>
              </a:cxn>
              <a:cxn ang="0">
                <a:pos x="T2" y="T3"/>
              </a:cxn>
              <a:cxn ang="0">
                <a:pos x="T4" y="T5"/>
              </a:cxn>
              <a:cxn ang="0">
                <a:pos x="T6" y="T7"/>
              </a:cxn>
            </a:cxnLst>
            <a:rect l="0" t="0" r="r" b="b"/>
            <a:pathLst>
              <a:path w="1152" h="307">
                <a:moveTo>
                  <a:pt x="1152" y="291"/>
                </a:moveTo>
                <a:cubicBezTo>
                  <a:pt x="1088" y="251"/>
                  <a:pt x="885" y="92"/>
                  <a:pt x="776" y="51"/>
                </a:cubicBezTo>
                <a:cubicBezTo>
                  <a:pt x="667" y="10"/>
                  <a:pt x="625" y="0"/>
                  <a:pt x="496" y="43"/>
                </a:cubicBezTo>
                <a:cubicBezTo>
                  <a:pt x="367" y="86"/>
                  <a:pt x="103" y="252"/>
                  <a:pt x="0" y="307"/>
                </a:cubicBezTo>
              </a:path>
            </a:pathLst>
          </a:custGeom>
          <a:noFill/>
          <a:ln w="9525" cap="flat" cmpd="sng">
            <a:solidFill>
              <a:schemeClr val="accent1"/>
            </a:solidFill>
            <a:prstDash val="sysDot"/>
            <a:round/>
            <a:headEnd/>
            <a:tailEnd type="stealth" w="lg" len="lg"/>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17961" dir="2700000" algn="ctr" rotWithShape="0">
                    <a:schemeClr val="bg2"/>
                  </a:outerShdw>
                </a:effectLst>
              </a14:hiddenEffects>
            </a:ext>
          </a:extLst>
        </p:spPr>
        <p:txBody>
          <a:bodyPr lIns="82124" tIns="41061" rIns="82124" bIns="41061">
            <a:noAutofit/>
          </a:bodyPr>
          <a:lstStyle/>
          <a:p>
            <a:endParaRPr lang="ja-JP" altLang="en-US" sz="1600">
              <a:latin typeface="+mn-lt"/>
              <a:ea typeface="MS PGothic" panose="020B0600070205080204" pitchFamily="34" charset="-128"/>
              <a:cs typeface="メイリオ"/>
            </a:endParaRPr>
          </a:p>
        </p:txBody>
      </p:sp>
      <p:grpSp>
        <p:nvGrpSpPr>
          <p:cNvPr id="1512486" name="Group 38"/>
          <p:cNvGrpSpPr>
            <a:grpSpLocks/>
          </p:cNvGrpSpPr>
          <p:nvPr/>
        </p:nvGrpSpPr>
        <p:grpSpPr bwMode="auto">
          <a:xfrm>
            <a:off x="5961651" y="3214902"/>
            <a:ext cx="497240" cy="282393"/>
            <a:chOff x="833" y="911"/>
            <a:chExt cx="2280" cy="1724"/>
          </a:xfrm>
          <a:solidFill>
            <a:schemeClr val="accent1"/>
          </a:solidFill>
        </p:grpSpPr>
        <p:sp>
          <p:nvSpPr>
            <p:cNvPr id="1512487" name="Rectangle 39"/>
            <p:cNvSpPr>
              <a:spLocks noChangeArrowheads="1"/>
            </p:cNvSpPr>
            <p:nvPr/>
          </p:nvSpPr>
          <p:spPr bwMode="auto">
            <a:xfrm>
              <a:off x="833" y="1501"/>
              <a:ext cx="1701" cy="1134"/>
            </a:xfrm>
            <a:prstGeom prst="rect">
              <a:avLst/>
            </a:prstGeom>
            <a:grpFill/>
            <a:ln w="12700">
              <a:solidFill>
                <a:srgbClr val="C0C0C0"/>
              </a:solidFill>
              <a:miter lim="800000"/>
              <a:headEnd/>
              <a:tailEnd/>
            </a:ln>
            <a:effectLst/>
            <a:extLst>
              <a:ext uri="{AF507438-7753-43e0-B8FC-AC1667EBCBE1}">
                <a14:hiddenEffects xmlns="" xmlns:a14="http://schemas.microsoft.com/office/drawing/2010/main">
                  <a:effectLst>
                    <a:outerShdw blurRad="63500" dist="17961" dir="2700000" algn="ctr" rotWithShape="0">
                      <a:schemeClr val="bg2">
                        <a:alpha val="74998"/>
                      </a:schemeClr>
                    </a:outerShdw>
                  </a:effectLst>
                </a14:hiddenEffects>
              </a:ext>
            </a:extLst>
          </p:spPr>
          <p:txBody>
            <a:bodyPr wrap="none" lIns="82124" tIns="41061" rIns="82124" bIns="41061" anchor="ctr">
              <a:noAutofit/>
            </a:bodyPr>
            <a:lstStyle/>
            <a:p>
              <a:endParaRPr lang="ja-JP" altLang="en-US" sz="1600">
                <a:latin typeface="+mn-lt"/>
                <a:ea typeface="MS PGothic" panose="020B0600070205080204" pitchFamily="34" charset="-128"/>
                <a:cs typeface="メイリオ"/>
              </a:endParaRPr>
            </a:p>
          </p:txBody>
        </p:sp>
        <p:sp>
          <p:nvSpPr>
            <p:cNvPr id="1512488" name="Freeform 40"/>
            <p:cNvSpPr>
              <a:spLocks/>
            </p:cNvSpPr>
            <p:nvPr/>
          </p:nvSpPr>
          <p:spPr bwMode="auto">
            <a:xfrm>
              <a:off x="833" y="912"/>
              <a:ext cx="2279" cy="1152"/>
            </a:xfrm>
            <a:custGeom>
              <a:avLst/>
              <a:gdLst>
                <a:gd name="T0" fmla="*/ 577 w 2279"/>
                <a:gd name="T1" fmla="*/ 23 h 1152"/>
                <a:gd name="T2" fmla="*/ 0 w 2279"/>
                <a:gd name="T3" fmla="*/ 588 h 1152"/>
                <a:gd name="T4" fmla="*/ 1694 w 2279"/>
                <a:gd name="T5" fmla="*/ 588 h 1152"/>
                <a:gd name="T6" fmla="*/ 2279 w 2279"/>
                <a:gd name="T7" fmla="*/ 0 h 1152"/>
                <a:gd name="T8" fmla="*/ 577 w 2279"/>
                <a:gd name="T9" fmla="*/ 23 h 1152"/>
              </a:gdLst>
              <a:ahLst/>
              <a:cxnLst>
                <a:cxn ang="0">
                  <a:pos x="T0" y="T1"/>
                </a:cxn>
                <a:cxn ang="0">
                  <a:pos x="T2" y="T3"/>
                </a:cxn>
                <a:cxn ang="0">
                  <a:pos x="T4" y="T5"/>
                </a:cxn>
                <a:cxn ang="0">
                  <a:pos x="T6" y="T7"/>
                </a:cxn>
                <a:cxn ang="0">
                  <a:pos x="T8" y="T9"/>
                </a:cxn>
              </a:cxnLst>
              <a:rect l="0" t="0" r="r" b="b"/>
              <a:pathLst>
                <a:path w="2279" h="1152">
                  <a:moveTo>
                    <a:pt x="577" y="23"/>
                  </a:moveTo>
                  <a:lnTo>
                    <a:pt x="0" y="588"/>
                  </a:lnTo>
                  <a:cubicBezTo>
                    <a:pt x="4" y="1143"/>
                    <a:pt x="1698" y="1152"/>
                    <a:pt x="1694" y="588"/>
                  </a:cubicBezTo>
                  <a:lnTo>
                    <a:pt x="2279" y="0"/>
                  </a:lnTo>
                  <a:cubicBezTo>
                    <a:pt x="2270" y="565"/>
                    <a:pt x="576" y="582"/>
                    <a:pt x="577" y="23"/>
                  </a:cubicBezTo>
                  <a:close/>
                </a:path>
              </a:pathLst>
            </a:custGeom>
            <a:grpFill/>
            <a:ln w="12700" cap="flat" cmpd="sng">
              <a:solidFill>
                <a:srgbClr val="99CCFF"/>
              </a:solidFill>
              <a:prstDash val="solid"/>
              <a:round/>
              <a:headEnd/>
              <a:tailEnd/>
            </a:ln>
            <a:effectLst/>
            <a:extLst>
              <a:ext uri="{AF507438-7753-43e0-B8FC-AC1667EBCBE1}">
                <a14:hiddenEffects xmlns="" xmlns:a14="http://schemas.microsoft.com/office/drawing/2010/main">
                  <a:effectLst>
                    <a:outerShdw blurRad="63500" dist="17961" dir="2700000" algn="ctr" rotWithShape="0">
                      <a:schemeClr val="bg2"/>
                    </a:outerShdw>
                  </a:effectLst>
                </a14:hiddenEffects>
              </a:ext>
            </a:extLst>
          </p:spPr>
          <p:txBody>
            <a:bodyPr lIns="82124" tIns="41061" rIns="82124" bIns="41061">
              <a:noAutofit/>
            </a:bodyPr>
            <a:lstStyle/>
            <a:p>
              <a:endParaRPr lang="ja-JP" altLang="en-US" sz="1600">
                <a:latin typeface="+mn-lt"/>
                <a:ea typeface="MS PGothic" panose="020B0600070205080204" pitchFamily="34" charset="-128"/>
                <a:cs typeface="メイリオ"/>
              </a:endParaRPr>
            </a:p>
          </p:txBody>
        </p:sp>
        <p:sp>
          <p:nvSpPr>
            <p:cNvPr id="1512489" name="Freeform 41"/>
            <p:cNvSpPr>
              <a:spLocks/>
            </p:cNvSpPr>
            <p:nvPr/>
          </p:nvSpPr>
          <p:spPr bwMode="auto">
            <a:xfrm>
              <a:off x="2528" y="911"/>
              <a:ext cx="585" cy="1724"/>
            </a:xfrm>
            <a:custGeom>
              <a:avLst/>
              <a:gdLst>
                <a:gd name="T0" fmla="*/ 6 w 585"/>
                <a:gd name="T1" fmla="*/ 1724 h 1724"/>
                <a:gd name="T2" fmla="*/ 572 w 585"/>
                <a:gd name="T3" fmla="*/ 1179 h 1724"/>
                <a:gd name="T4" fmla="*/ 585 w 585"/>
                <a:gd name="T5" fmla="*/ 0 h 1724"/>
                <a:gd name="T6" fmla="*/ 0 w 585"/>
                <a:gd name="T7" fmla="*/ 588 h 1724"/>
                <a:gd name="T8" fmla="*/ 6 w 585"/>
                <a:gd name="T9" fmla="*/ 1724 h 1724"/>
              </a:gdLst>
              <a:ahLst/>
              <a:cxnLst>
                <a:cxn ang="0">
                  <a:pos x="T0" y="T1"/>
                </a:cxn>
                <a:cxn ang="0">
                  <a:pos x="T2" y="T3"/>
                </a:cxn>
                <a:cxn ang="0">
                  <a:pos x="T4" y="T5"/>
                </a:cxn>
                <a:cxn ang="0">
                  <a:pos x="T6" y="T7"/>
                </a:cxn>
                <a:cxn ang="0">
                  <a:pos x="T8" y="T9"/>
                </a:cxn>
              </a:cxnLst>
              <a:rect l="0" t="0" r="r" b="b"/>
              <a:pathLst>
                <a:path w="585" h="1724">
                  <a:moveTo>
                    <a:pt x="6" y="1724"/>
                  </a:moveTo>
                  <a:lnTo>
                    <a:pt x="572" y="1179"/>
                  </a:lnTo>
                  <a:lnTo>
                    <a:pt x="585" y="0"/>
                  </a:lnTo>
                  <a:lnTo>
                    <a:pt x="0" y="588"/>
                  </a:lnTo>
                  <a:lnTo>
                    <a:pt x="6" y="1724"/>
                  </a:lnTo>
                  <a:close/>
                </a:path>
              </a:pathLst>
            </a:custGeom>
            <a:grpFill/>
            <a:ln w="12700" cap="flat" cmpd="sng">
              <a:solidFill>
                <a:srgbClr val="C0C0C0"/>
              </a:solidFill>
              <a:prstDash val="solid"/>
              <a:round/>
              <a:headEnd/>
              <a:tailEnd/>
            </a:ln>
            <a:effectLst/>
            <a:extLst>
              <a:ext uri="{AF507438-7753-43e0-B8FC-AC1667EBCBE1}">
                <a14:hiddenEffects xmlns="" xmlns:a14="http://schemas.microsoft.com/office/drawing/2010/main">
                  <a:effectLst>
                    <a:outerShdw blurRad="63500" dist="17961" dir="2700000" algn="ctr" rotWithShape="0">
                      <a:schemeClr val="bg2"/>
                    </a:outerShdw>
                  </a:effectLst>
                </a14:hiddenEffects>
              </a:ext>
            </a:extLst>
          </p:spPr>
          <p:txBody>
            <a:bodyPr lIns="82124" tIns="41061" rIns="82124" bIns="41061">
              <a:noAutofit/>
            </a:bodyPr>
            <a:lstStyle/>
            <a:p>
              <a:endParaRPr lang="ja-JP" altLang="en-US" sz="1600">
                <a:latin typeface="+mn-lt"/>
                <a:ea typeface="MS PGothic" panose="020B0600070205080204" pitchFamily="34" charset="-128"/>
                <a:cs typeface="メイリオ"/>
              </a:endParaRPr>
            </a:p>
          </p:txBody>
        </p:sp>
      </p:grpSp>
      <p:sp>
        <p:nvSpPr>
          <p:cNvPr id="1512490" name="Text Box 42"/>
          <p:cNvSpPr txBox="1">
            <a:spLocks noChangeArrowheads="1"/>
          </p:cNvSpPr>
          <p:nvPr/>
        </p:nvSpPr>
        <p:spPr bwMode="auto">
          <a:xfrm>
            <a:off x="6917330" y="3669747"/>
            <a:ext cx="285986" cy="27010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17961" dir="2700000" algn="ctr" rotWithShape="0">
                    <a:schemeClr val="bg2">
                      <a:alpha val="74998"/>
                    </a:schemeClr>
                  </a:outerShdw>
                </a:effectLst>
              </a14:hiddenEffects>
            </a:ext>
          </a:extLst>
        </p:spPr>
        <p:txBody>
          <a:bodyPr lIns="82124" tIns="41061" rIns="82124" bIns="41061">
            <a:noAutofit/>
          </a:bodyPr>
          <a:lstStyle>
            <a:lvl1pPr algn="l" defTabSz="814388">
              <a:defRPr sz="2400">
                <a:solidFill>
                  <a:schemeClr val="tx1"/>
                </a:solidFill>
                <a:latin typeface="Arial" charset="0"/>
                <a:ea typeface="ＭＳ Ｐゴシック" charset="0"/>
              </a:defRPr>
            </a:lvl1pPr>
            <a:lvl2pPr algn="l" defTabSz="814388">
              <a:defRPr sz="2400">
                <a:solidFill>
                  <a:schemeClr val="tx1"/>
                </a:solidFill>
                <a:latin typeface="Arial" charset="0"/>
                <a:ea typeface="ＭＳ Ｐゴシック" charset="0"/>
              </a:defRPr>
            </a:lvl2pPr>
            <a:lvl3pPr algn="l" defTabSz="814388">
              <a:defRPr sz="2400">
                <a:solidFill>
                  <a:schemeClr val="tx1"/>
                </a:solidFill>
                <a:latin typeface="Arial" charset="0"/>
                <a:ea typeface="ＭＳ Ｐゴシック" charset="0"/>
              </a:defRPr>
            </a:lvl3pPr>
            <a:lvl4pPr algn="l" defTabSz="814388">
              <a:defRPr sz="2400">
                <a:solidFill>
                  <a:schemeClr val="tx1"/>
                </a:solidFill>
                <a:latin typeface="Arial" charset="0"/>
                <a:ea typeface="ＭＳ Ｐゴシック" charset="0"/>
              </a:defRPr>
            </a:lvl4pPr>
            <a:lvl5pPr algn="l" defTabSz="814388">
              <a:defRPr sz="2400">
                <a:solidFill>
                  <a:schemeClr val="tx1"/>
                </a:solidFill>
                <a:latin typeface="Arial" charset="0"/>
                <a:ea typeface="ＭＳ Ｐゴシック" charset="0"/>
              </a:defRPr>
            </a:lvl5pPr>
            <a:lvl6pPr defTabSz="814388" eaLnBrk="0" fontAlgn="base" hangingPunct="0">
              <a:spcBef>
                <a:spcPct val="0"/>
              </a:spcBef>
              <a:spcAft>
                <a:spcPct val="0"/>
              </a:spcAft>
              <a:defRPr sz="2400">
                <a:solidFill>
                  <a:schemeClr val="tx1"/>
                </a:solidFill>
                <a:latin typeface="Arial" charset="0"/>
                <a:ea typeface="ＭＳ Ｐゴシック" charset="0"/>
              </a:defRPr>
            </a:lvl6pPr>
            <a:lvl7pPr defTabSz="814388" eaLnBrk="0" fontAlgn="base" hangingPunct="0">
              <a:spcBef>
                <a:spcPct val="0"/>
              </a:spcBef>
              <a:spcAft>
                <a:spcPct val="0"/>
              </a:spcAft>
              <a:defRPr sz="2400">
                <a:solidFill>
                  <a:schemeClr val="tx1"/>
                </a:solidFill>
                <a:latin typeface="Arial" charset="0"/>
                <a:ea typeface="ＭＳ Ｐゴシック" charset="0"/>
              </a:defRPr>
            </a:lvl7pPr>
            <a:lvl8pPr defTabSz="814388" eaLnBrk="0" fontAlgn="base" hangingPunct="0">
              <a:spcBef>
                <a:spcPct val="0"/>
              </a:spcBef>
              <a:spcAft>
                <a:spcPct val="0"/>
              </a:spcAft>
              <a:defRPr sz="2400">
                <a:solidFill>
                  <a:schemeClr val="tx1"/>
                </a:solidFill>
                <a:latin typeface="Arial" charset="0"/>
                <a:ea typeface="ＭＳ Ｐゴシック" charset="0"/>
              </a:defRPr>
            </a:lvl8pPr>
            <a:lvl9pPr defTabSz="814388" eaLnBrk="0" fontAlgn="base" hangingPunct="0">
              <a:spcBef>
                <a:spcPct val="0"/>
              </a:spcBef>
              <a:spcAft>
                <a:spcPct val="0"/>
              </a:spcAft>
              <a:defRPr sz="2400">
                <a:solidFill>
                  <a:schemeClr val="tx1"/>
                </a:solidFill>
                <a:latin typeface="Arial" charset="0"/>
                <a:ea typeface="ＭＳ Ｐゴシック" charset="0"/>
              </a:defRPr>
            </a:lvl9pPr>
          </a:lstStyle>
          <a:p>
            <a:pPr>
              <a:spcBef>
                <a:spcPct val="50000"/>
              </a:spcBef>
            </a:pPr>
            <a:r>
              <a:rPr lang="en-US" altLang="ja-JP" sz="1200" b="1">
                <a:latin typeface="+mn-lt"/>
                <a:ea typeface="MS PGothic" panose="020B0600070205080204" pitchFamily="34" charset="-128"/>
                <a:cs typeface="メイリオ"/>
              </a:rPr>
              <a:t>B</a:t>
            </a:r>
          </a:p>
        </p:txBody>
      </p:sp>
      <p:pic>
        <p:nvPicPr>
          <p:cNvPr id="1512550" name="Picture 102"/>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5692910" y="3469270"/>
            <a:ext cx="747298" cy="560473"/>
          </a:xfrm>
          <a:prstGeom prst="rect">
            <a:avLst/>
          </a:prstGeom>
          <a:noFill/>
          <a:extLst>
            <a:ext uri="{909E8E84-426E-40dd-AFC4-6F175D3DCCD1}">
              <a14:hiddenFill xmlns="" xmlns:a14="http://schemas.microsoft.com/office/drawing/2010/main">
                <a:solidFill>
                  <a:srgbClr val="FFFFFF"/>
                </a:solidFill>
              </a14:hiddenFill>
            </a:ext>
          </a:extLst>
        </p:spPr>
      </p:pic>
      <p:grpSp>
        <p:nvGrpSpPr>
          <p:cNvPr id="1512553" name="Group 105"/>
          <p:cNvGrpSpPr>
            <a:grpSpLocks/>
          </p:cNvGrpSpPr>
          <p:nvPr/>
        </p:nvGrpSpPr>
        <p:grpSpPr bwMode="auto">
          <a:xfrm>
            <a:off x="2511148" y="3622322"/>
            <a:ext cx="497240" cy="282393"/>
            <a:chOff x="833" y="911"/>
            <a:chExt cx="2280" cy="1724"/>
          </a:xfrm>
          <a:solidFill>
            <a:schemeClr val="accent1"/>
          </a:solidFill>
        </p:grpSpPr>
        <p:sp>
          <p:nvSpPr>
            <p:cNvPr id="1512554" name="Rectangle 106"/>
            <p:cNvSpPr>
              <a:spLocks noChangeArrowheads="1"/>
            </p:cNvSpPr>
            <p:nvPr/>
          </p:nvSpPr>
          <p:spPr bwMode="auto">
            <a:xfrm>
              <a:off x="833" y="1501"/>
              <a:ext cx="1701" cy="1134"/>
            </a:xfrm>
            <a:prstGeom prst="rect">
              <a:avLst/>
            </a:prstGeom>
            <a:grpFill/>
            <a:ln w="12700">
              <a:solidFill>
                <a:srgbClr val="C0C0C0"/>
              </a:solidFill>
              <a:miter lim="800000"/>
              <a:headEnd/>
              <a:tailEnd/>
            </a:ln>
            <a:effectLst/>
            <a:extLst>
              <a:ext uri="{AF507438-7753-43e0-B8FC-AC1667EBCBE1}">
                <a14:hiddenEffects xmlns="" xmlns:a14="http://schemas.microsoft.com/office/drawing/2010/main">
                  <a:effectLst>
                    <a:outerShdw blurRad="63500" dist="17961" dir="2700000" algn="ctr" rotWithShape="0">
                      <a:schemeClr val="bg2">
                        <a:alpha val="74998"/>
                      </a:schemeClr>
                    </a:outerShdw>
                  </a:effectLst>
                </a14:hiddenEffects>
              </a:ext>
            </a:extLst>
          </p:spPr>
          <p:txBody>
            <a:bodyPr wrap="none" lIns="82124" tIns="41061" rIns="82124" bIns="41061" anchor="ctr">
              <a:noAutofit/>
            </a:bodyPr>
            <a:lstStyle/>
            <a:p>
              <a:endParaRPr lang="ja-JP" altLang="en-US" sz="1600">
                <a:latin typeface="+mn-lt"/>
                <a:ea typeface="MS PGothic" panose="020B0600070205080204" pitchFamily="34" charset="-128"/>
                <a:cs typeface="メイリオ"/>
              </a:endParaRPr>
            </a:p>
          </p:txBody>
        </p:sp>
        <p:sp>
          <p:nvSpPr>
            <p:cNvPr id="1512555" name="Freeform 107"/>
            <p:cNvSpPr>
              <a:spLocks/>
            </p:cNvSpPr>
            <p:nvPr/>
          </p:nvSpPr>
          <p:spPr bwMode="auto">
            <a:xfrm>
              <a:off x="833" y="912"/>
              <a:ext cx="2279" cy="1152"/>
            </a:xfrm>
            <a:custGeom>
              <a:avLst/>
              <a:gdLst>
                <a:gd name="T0" fmla="*/ 577 w 2279"/>
                <a:gd name="T1" fmla="*/ 23 h 1152"/>
                <a:gd name="T2" fmla="*/ 0 w 2279"/>
                <a:gd name="T3" fmla="*/ 588 h 1152"/>
                <a:gd name="T4" fmla="*/ 1694 w 2279"/>
                <a:gd name="T5" fmla="*/ 588 h 1152"/>
                <a:gd name="T6" fmla="*/ 2279 w 2279"/>
                <a:gd name="T7" fmla="*/ 0 h 1152"/>
                <a:gd name="T8" fmla="*/ 577 w 2279"/>
                <a:gd name="T9" fmla="*/ 23 h 1152"/>
              </a:gdLst>
              <a:ahLst/>
              <a:cxnLst>
                <a:cxn ang="0">
                  <a:pos x="T0" y="T1"/>
                </a:cxn>
                <a:cxn ang="0">
                  <a:pos x="T2" y="T3"/>
                </a:cxn>
                <a:cxn ang="0">
                  <a:pos x="T4" y="T5"/>
                </a:cxn>
                <a:cxn ang="0">
                  <a:pos x="T6" y="T7"/>
                </a:cxn>
                <a:cxn ang="0">
                  <a:pos x="T8" y="T9"/>
                </a:cxn>
              </a:cxnLst>
              <a:rect l="0" t="0" r="r" b="b"/>
              <a:pathLst>
                <a:path w="2279" h="1152">
                  <a:moveTo>
                    <a:pt x="577" y="23"/>
                  </a:moveTo>
                  <a:lnTo>
                    <a:pt x="0" y="588"/>
                  </a:lnTo>
                  <a:cubicBezTo>
                    <a:pt x="4" y="1143"/>
                    <a:pt x="1698" y="1152"/>
                    <a:pt x="1694" y="588"/>
                  </a:cubicBezTo>
                  <a:lnTo>
                    <a:pt x="2279" y="0"/>
                  </a:lnTo>
                  <a:cubicBezTo>
                    <a:pt x="2270" y="565"/>
                    <a:pt x="576" y="582"/>
                    <a:pt x="577" y="23"/>
                  </a:cubicBezTo>
                  <a:close/>
                </a:path>
              </a:pathLst>
            </a:custGeom>
            <a:grpFill/>
            <a:ln w="12700" cap="flat" cmpd="sng">
              <a:solidFill>
                <a:srgbClr val="99CCFF"/>
              </a:solidFill>
              <a:prstDash val="solid"/>
              <a:round/>
              <a:headEnd/>
              <a:tailEnd/>
            </a:ln>
            <a:effectLst/>
            <a:extLst>
              <a:ext uri="{AF507438-7753-43e0-B8FC-AC1667EBCBE1}">
                <a14:hiddenEffects xmlns="" xmlns:a14="http://schemas.microsoft.com/office/drawing/2010/main">
                  <a:effectLst>
                    <a:outerShdw blurRad="63500" dist="17961" dir="2700000" algn="ctr" rotWithShape="0">
                      <a:schemeClr val="bg2"/>
                    </a:outerShdw>
                  </a:effectLst>
                </a14:hiddenEffects>
              </a:ext>
            </a:extLst>
          </p:spPr>
          <p:txBody>
            <a:bodyPr lIns="82124" tIns="41061" rIns="82124" bIns="41061">
              <a:noAutofit/>
            </a:bodyPr>
            <a:lstStyle/>
            <a:p>
              <a:endParaRPr lang="ja-JP" altLang="en-US" sz="1600">
                <a:latin typeface="+mn-lt"/>
                <a:ea typeface="MS PGothic" panose="020B0600070205080204" pitchFamily="34" charset="-128"/>
                <a:cs typeface="メイリオ"/>
              </a:endParaRPr>
            </a:p>
          </p:txBody>
        </p:sp>
        <p:sp>
          <p:nvSpPr>
            <p:cNvPr id="1512556" name="Freeform 108"/>
            <p:cNvSpPr>
              <a:spLocks/>
            </p:cNvSpPr>
            <p:nvPr/>
          </p:nvSpPr>
          <p:spPr bwMode="auto">
            <a:xfrm>
              <a:off x="2528" y="911"/>
              <a:ext cx="585" cy="1724"/>
            </a:xfrm>
            <a:custGeom>
              <a:avLst/>
              <a:gdLst>
                <a:gd name="T0" fmla="*/ 6 w 585"/>
                <a:gd name="T1" fmla="*/ 1724 h 1724"/>
                <a:gd name="T2" fmla="*/ 572 w 585"/>
                <a:gd name="T3" fmla="*/ 1179 h 1724"/>
                <a:gd name="T4" fmla="*/ 585 w 585"/>
                <a:gd name="T5" fmla="*/ 0 h 1724"/>
                <a:gd name="T6" fmla="*/ 0 w 585"/>
                <a:gd name="T7" fmla="*/ 588 h 1724"/>
                <a:gd name="T8" fmla="*/ 6 w 585"/>
                <a:gd name="T9" fmla="*/ 1724 h 1724"/>
              </a:gdLst>
              <a:ahLst/>
              <a:cxnLst>
                <a:cxn ang="0">
                  <a:pos x="T0" y="T1"/>
                </a:cxn>
                <a:cxn ang="0">
                  <a:pos x="T2" y="T3"/>
                </a:cxn>
                <a:cxn ang="0">
                  <a:pos x="T4" y="T5"/>
                </a:cxn>
                <a:cxn ang="0">
                  <a:pos x="T6" y="T7"/>
                </a:cxn>
                <a:cxn ang="0">
                  <a:pos x="T8" y="T9"/>
                </a:cxn>
              </a:cxnLst>
              <a:rect l="0" t="0" r="r" b="b"/>
              <a:pathLst>
                <a:path w="585" h="1724">
                  <a:moveTo>
                    <a:pt x="6" y="1724"/>
                  </a:moveTo>
                  <a:lnTo>
                    <a:pt x="572" y="1179"/>
                  </a:lnTo>
                  <a:lnTo>
                    <a:pt x="585" y="0"/>
                  </a:lnTo>
                  <a:lnTo>
                    <a:pt x="0" y="588"/>
                  </a:lnTo>
                  <a:lnTo>
                    <a:pt x="6" y="1724"/>
                  </a:lnTo>
                  <a:close/>
                </a:path>
              </a:pathLst>
            </a:custGeom>
            <a:grpFill/>
            <a:ln w="12700" cap="flat" cmpd="sng">
              <a:solidFill>
                <a:srgbClr val="C0C0C0"/>
              </a:solidFill>
              <a:prstDash val="solid"/>
              <a:round/>
              <a:headEnd/>
              <a:tailEnd/>
            </a:ln>
            <a:effectLst/>
            <a:extLst>
              <a:ext uri="{AF507438-7753-43e0-B8FC-AC1667EBCBE1}">
                <a14:hiddenEffects xmlns="" xmlns:a14="http://schemas.microsoft.com/office/drawing/2010/main">
                  <a:effectLst>
                    <a:outerShdw blurRad="63500" dist="17961" dir="2700000" algn="ctr" rotWithShape="0">
                      <a:schemeClr val="bg2"/>
                    </a:outerShdw>
                  </a:effectLst>
                </a14:hiddenEffects>
              </a:ext>
            </a:extLst>
          </p:spPr>
          <p:txBody>
            <a:bodyPr lIns="82124" tIns="41061" rIns="82124" bIns="41061">
              <a:noAutofit/>
            </a:bodyPr>
            <a:lstStyle/>
            <a:p>
              <a:endParaRPr lang="ja-JP" altLang="en-US" sz="1600">
                <a:latin typeface="+mn-lt"/>
                <a:ea typeface="MS PGothic" panose="020B0600070205080204" pitchFamily="34" charset="-128"/>
                <a:cs typeface="メイリオ"/>
              </a:endParaRPr>
            </a:p>
          </p:txBody>
        </p:sp>
      </p:grpSp>
      <p:sp>
        <p:nvSpPr>
          <p:cNvPr id="1512557" name="Text Box 109"/>
          <p:cNvSpPr txBox="1">
            <a:spLocks noChangeArrowheads="1"/>
          </p:cNvSpPr>
          <p:nvPr/>
        </p:nvSpPr>
        <p:spPr bwMode="auto">
          <a:xfrm>
            <a:off x="222754" y="971830"/>
            <a:ext cx="1509556" cy="338554"/>
          </a:xfrm>
          <a:prstGeom prst="rect">
            <a:avLst/>
          </a:prstGeom>
          <a:noFill/>
          <a:ln>
            <a:noFill/>
          </a:ln>
          <a:effectLst/>
          <a:extLst>
            <a:ext uri="{91240B29-F687-4f45-9708-019B960494DF}">
              <a14:hiddenLine xmlns="" xmlns:a14="http://schemas.microsoft.com/office/drawing/2010/main" w="6350">
                <a:solidFill>
                  <a:schemeClr val="bg1"/>
                </a:solidFill>
                <a:miter lim="80000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noAutofit/>
          </a:bodyPr>
          <a:lstStyle>
            <a:lvl1pPr algn="l" defTabSz="814388">
              <a:defRPr sz="2400">
                <a:solidFill>
                  <a:schemeClr val="tx1"/>
                </a:solidFill>
                <a:latin typeface="Arial" charset="0"/>
                <a:ea typeface="ＭＳ Ｐゴシック" charset="0"/>
              </a:defRPr>
            </a:lvl1pPr>
            <a:lvl2pPr algn="l" defTabSz="814388">
              <a:defRPr sz="2400">
                <a:solidFill>
                  <a:schemeClr val="tx1"/>
                </a:solidFill>
                <a:latin typeface="Arial" charset="0"/>
                <a:ea typeface="ＭＳ Ｐゴシック" charset="0"/>
              </a:defRPr>
            </a:lvl2pPr>
            <a:lvl3pPr algn="l" defTabSz="814388">
              <a:defRPr sz="2400">
                <a:solidFill>
                  <a:schemeClr val="tx1"/>
                </a:solidFill>
                <a:latin typeface="Arial" charset="0"/>
                <a:ea typeface="ＭＳ Ｐゴシック" charset="0"/>
              </a:defRPr>
            </a:lvl3pPr>
            <a:lvl4pPr algn="l" defTabSz="814388">
              <a:defRPr sz="2400">
                <a:solidFill>
                  <a:schemeClr val="tx1"/>
                </a:solidFill>
                <a:latin typeface="Arial" charset="0"/>
                <a:ea typeface="ＭＳ Ｐゴシック" charset="0"/>
              </a:defRPr>
            </a:lvl4pPr>
            <a:lvl5pPr algn="l" defTabSz="814388">
              <a:defRPr sz="2400">
                <a:solidFill>
                  <a:schemeClr val="tx1"/>
                </a:solidFill>
                <a:latin typeface="Arial" charset="0"/>
                <a:ea typeface="ＭＳ Ｐゴシック" charset="0"/>
              </a:defRPr>
            </a:lvl5pPr>
            <a:lvl6pPr defTabSz="814388" eaLnBrk="0" fontAlgn="base" hangingPunct="0">
              <a:spcBef>
                <a:spcPct val="0"/>
              </a:spcBef>
              <a:spcAft>
                <a:spcPct val="0"/>
              </a:spcAft>
              <a:defRPr sz="2400">
                <a:solidFill>
                  <a:schemeClr val="tx1"/>
                </a:solidFill>
                <a:latin typeface="Arial" charset="0"/>
                <a:ea typeface="ＭＳ Ｐゴシック" charset="0"/>
              </a:defRPr>
            </a:lvl6pPr>
            <a:lvl7pPr defTabSz="814388" eaLnBrk="0" fontAlgn="base" hangingPunct="0">
              <a:spcBef>
                <a:spcPct val="0"/>
              </a:spcBef>
              <a:spcAft>
                <a:spcPct val="0"/>
              </a:spcAft>
              <a:defRPr sz="2400">
                <a:solidFill>
                  <a:schemeClr val="tx1"/>
                </a:solidFill>
                <a:latin typeface="Arial" charset="0"/>
                <a:ea typeface="ＭＳ Ｐゴシック" charset="0"/>
              </a:defRPr>
            </a:lvl7pPr>
            <a:lvl8pPr defTabSz="814388" eaLnBrk="0" fontAlgn="base" hangingPunct="0">
              <a:spcBef>
                <a:spcPct val="0"/>
              </a:spcBef>
              <a:spcAft>
                <a:spcPct val="0"/>
              </a:spcAft>
              <a:defRPr sz="2400">
                <a:solidFill>
                  <a:schemeClr val="tx1"/>
                </a:solidFill>
                <a:latin typeface="Arial" charset="0"/>
                <a:ea typeface="ＭＳ Ｐゴシック" charset="0"/>
              </a:defRPr>
            </a:lvl8pPr>
            <a:lvl9pPr defTabSz="814388" eaLnBrk="0" fontAlgn="base" hangingPunct="0">
              <a:spcBef>
                <a:spcPct val="0"/>
              </a:spcBef>
              <a:spcAft>
                <a:spcPct val="0"/>
              </a:spcAft>
              <a:defRPr sz="2400">
                <a:solidFill>
                  <a:schemeClr val="tx1"/>
                </a:solidFill>
                <a:latin typeface="Arial" charset="0"/>
                <a:ea typeface="ＭＳ Ｐゴシック" charset="0"/>
              </a:defRPr>
            </a:lvl9pPr>
          </a:lstStyle>
          <a:p>
            <a:pPr marL="285750" indent="-285750">
              <a:spcBef>
                <a:spcPct val="50000"/>
              </a:spcBef>
              <a:buFont typeface="Apple SD Gothic Neo Regular" panose="02000300000000000000" pitchFamily="2" charset="-127"/>
              <a:buChar char="◼"/>
            </a:pPr>
            <a:r>
              <a:rPr lang="en-US" altLang="ja-JP" sz="1400" b="1">
                <a:solidFill>
                  <a:schemeClr val="bg1"/>
                </a:solidFill>
                <a:latin typeface="+mn-lt"/>
                <a:ea typeface="MS PGothic" panose="020B0600070205080204" pitchFamily="34" charset="-128"/>
                <a:cs typeface="メイリオ"/>
              </a:rPr>
              <a:t>Segment</a:t>
            </a:r>
          </a:p>
        </p:txBody>
      </p:sp>
      <p:sp>
        <p:nvSpPr>
          <p:cNvPr id="1512558" name="Text Box 110"/>
          <p:cNvSpPr txBox="1">
            <a:spLocks noChangeArrowheads="1"/>
          </p:cNvSpPr>
          <p:nvPr/>
        </p:nvSpPr>
        <p:spPr bwMode="auto">
          <a:xfrm>
            <a:off x="229929" y="2991281"/>
            <a:ext cx="1660512" cy="338554"/>
          </a:xfrm>
          <a:prstGeom prst="rect">
            <a:avLst/>
          </a:prstGeom>
          <a:noFill/>
          <a:ln>
            <a:noFill/>
          </a:ln>
          <a:effectLst/>
          <a:extLst>
            <a:ext uri="{91240B29-F687-4f45-9708-019B960494DF}">
              <a14:hiddenLine xmlns="" xmlns:a14="http://schemas.microsoft.com/office/drawing/2010/main" w="6350">
                <a:solidFill>
                  <a:schemeClr val="bg1"/>
                </a:solidFill>
                <a:miter lim="80000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noAutofit/>
          </a:bodyPr>
          <a:lstStyle>
            <a:lvl1pPr algn="l" defTabSz="814388">
              <a:defRPr sz="2400">
                <a:solidFill>
                  <a:schemeClr val="tx1"/>
                </a:solidFill>
                <a:latin typeface="Arial" charset="0"/>
                <a:ea typeface="ＭＳ Ｐゴシック" charset="0"/>
              </a:defRPr>
            </a:lvl1pPr>
            <a:lvl2pPr algn="l" defTabSz="814388">
              <a:defRPr sz="2400">
                <a:solidFill>
                  <a:schemeClr val="tx1"/>
                </a:solidFill>
                <a:latin typeface="Arial" charset="0"/>
                <a:ea typeface="ＭＳ Ｐゴシック" charset="0"/>
              </a:defRPr>
            </a:lvl2pPr>
            <a:lvl3pPr algn="l" defTabSz="814388">
              <a:defRPr sz="2400">
                <a:solidFill>
                  <a:schemeClr val="tx1"/>
                </a:solidFill>
                <a:latin typeface="Arial" charset="0"/>
                <a:ea typeface="ＭＳ Ｐゴシック" charset="0"/>
              </a:defRPr>
            </a:lvl3pPr>
            <a:lvl4pPr algn="l" defTabSz="814388">
              <a:defRPr sz="2400">
                <a:solidFill>
                  <a:schemeClr val="tx1"/>
                </a:solidFill>
                <a:latin typeface="Arial" charset="0"/>
                <a:ea typeface="ＭＳ Ｐゴシック" charset="0"/>
              </a:defRPr>
            </a:lvl4pPr>
            <a:lvl5pPr algn="l" defTabSz="814388">
              <a:defRPr sz="2400">
                <a:solidFill>
                  <a:schemeClr val="tx1"/>
                </a:solidFill>
                <a:latin typeface="Arial" charset="0"/>
                <a:ea typeface="ＭＳ Ｐゴシック" charset="0"/>
              </a:defRPr>
            </a:lvl5pPr>
            <a:lvl6pPr defTabSz="814388" eaLnBrk="0" fontAlgn="base" hangingPunct="0">
              <a:spcBef>
                <a:spcPct val="0"/>
              </a:spcBef>
              <a:spcAft>
                <a:spcPct val="0"/>
              </a:spcAft>
              <a:defRPr sz="2400">
                <a:solidFill>
                  <a:schemeClr val="tx1"/>
                </a:solidFill>
                <a:latin typeface="Arial" charset="0"/>
                <a:ea typeface="ＭＳ Ｐゴシック" charset="0"/>
              </a:defRPr>
            </a:lvl6pPr>
            <a:lvl7pPr defTabSz="814388" eaLnBrk="0" fontAlgn="base" hangingPunct="0">
              <a:spcBef>
                <a:spcPct val="0"/>
              </a:spcBef>
              <a:spcAft>
                <a:spcPct val="0"/>
              </a:spcAft>
              <a:defRPr sz="2400">
                <a:solidFill>
                  <a:schemeClr val="tx1"/>
                </a:solidFill>
                <a:latin typeface="Arial" charset="0"/>
                <a:ea typeface="ＭＳ Ｐゴシック" charset="0"/>
              </a:defRPr>
            </a:lvl7pPr>
            <a:lvl8pPr defTabSz="814388" eaLnBrk="0" fontAlgn="base" hangingPunct="0">
              <a:spcBef>
                <a:spcPct val="0"/>
              </a:spcBef>
              <a:spcAft>
                <a:spcPct val="0"/>
              </a:spcAft>
              <a:defRPr sz="2400">
                <a:solidFill>
                  <a:schemeClr val="tx1"/>
                </a:solidFill>
                <a:latin typeface="Arial" charset="0"/>
                <a:ea typeface="ＭＳ Ｐゴシック" charset="0"/>
              </a:defRPr>
            </a:lvl8pPr>
            <a:lvl9pPr defTabSz="814388" eaLnBrk="0" fontAlgn="base" hangingPunct="0">
              <a:spcBef>
                <a:spcPct val="0"/>
              </a:spcBef>
              <a:spcAft>
                <a:spcPct val="0"/>
              </a:spcAft>
              <a:defRPr sz="2400">
                <a:solidFill>
                  <a:schemeClr val="tx1"/>
                </a:solidFill>
                <a:latin typeface="Arial" charset="0"/>
                <a:ea typeface="ＭＳ Ｐゴシック" charset="0"/>
              </a:defRPr>
            </a:lvl9pPr>
          </a:lstStyle>
          <a:p>
            <a:pPr marL="285750" indent="-285750">
              <a:spcBef>
                <a:spcPct val="50000"/>
              </a:spcBef>
              <a:buFont typeface="Apple SD Gothic Neo Regular" panose="02000300000000000000" pitchFamily="2" charset="-127"/>
              <a:buChar char="◼"/>
            </a:pPr>
            <a:r>
              <a:rPr lang="en-US" altLang="ja-JP" sz="1400" b="1">
                <a:solidFill>
                  <a:schemeClr val="bg1"/>
                </a:solidFill>
                <a:latin typeface="+mn-lt"/>
                <a:ea typeface="MS PGothic" panose="020B0600070205080204" pitchFamily="34" charset="-128"/>
                <a:cs typeface="メイリオ"/>
              </a:rPr>
              <a:t>REP Ring</a:t>
            </a:r>
          </a:p>
        </p:txBody>
      </p:sp>
      <p:sp>
        <p:nvSpPr>
          <p:cNvPr id="116" name="Text Placeholder 7">
            <a:extLst>
              <a:ext uri="{FF2B5EF4-FFF2-40B4-BE49-F238E27FC236}">
                <a16:creationId xmlns:a16="http://schemas.microsoft.com/office/drawing/2014/main" id="{807A9519-3B9A-6B43-A3CA-6A94E09346C6}"/>
              </a:ext>
            </a:extLst>
          </p:cNvPr>
          <p:cNvSpPr>
            <a:spLocks noGrp="1"/>
          </p:cNvSpPr>
          <p:nvPr>
            <p:ph type="body" sz="quarter" idx="12"/>
          </p:nvPr>
        </p:nvSpPr>
        <p:spPr>
          <a:xfrm>
            <a:off x="533400" y="60960"/>
            <a:ext cx="7084679" cy="326233"/>
          </a:xfrm>
        </p:spPr>
        <p:txBody>
          <a:bodyPr/>
          <a:lstStyle/>
          <a:p>
            <a:r>
              <a:rPr kumimoji="1" lang="en-US" altLang="ja-JP">
                <a:ea typeface="MS PGothic" panose="020B0600070205080204" pitchFamily="34" charset="-128"/>
              </a:rPr>
              <a:t>3.3  Basic L2/L3</a:t>
            </a:r>
            <a:endParaRPr lang="en-US">
              <a:ea typeface="MS PGothic" panose="020B0600070205080204" pitchFamily="34" charset="-128"/>
            </a:endParaRPr>
          </a:p>
        </p:txBody>
      </p:sp>
      <p:sp>
        <p:nvSpPr>
          <p:cNvPr id="112" name="Slide Number Placeholder 4">
            <a:extLst>
              <a:ext uri="{FF2B5EF4-FFF2-40B4-BE49-F238E27FC236}">
                <a16:creationId xmlns:a16="http://schemas.microsoft.com/office/drawing/2014/main" id="{ECA18B54-AD46-7249-89AE-BF30D94B4DDB}"/>
              </a:ext>
            </a:extLst>
          </p:cNvPr>
          <p:cNvSpPr>
            <a:spLocks noGrp="1"/>
          </p:cNvSpPr>
          <p:nvPr>
            <p:ph type="sldNum" sz="quarter" idx="4294967295"/>
          </p:nvPr>
        </p:nvSpPr>
        <p:spPr>
          <a:xfrm>
            <a:off x="8648700" y="4884738"/>
            <a:ext cx="495300" cy="274637"/>
          </a:xfrm>
          <a:prstGeom prst="rect">
            <a:avLst/>
          </a:prstGeom>
        </p:spPr>
        <p:txBody>
          <a:bodyPr>
            <a:noAutofit/>
          </a:bodyPr>
          <a:lstStyle/>
          <a:p>
            <a:fld id="{3945D0FD-48F1-4D72-80C5-FFB60B92A834}" type="slidenum">
              <a:rPr lang="en-US" sz="900" smtClean="0">
                <a:latin typeface="+mn-lt"/>
                <a:ea typeface="MS PGothic" panose="020B0600070205080204" pitchFamily="34" charset="-128"/>
              </a:rPr>
              <a:pPr/>
              <a:t>218</a:t>
            </a:fld>
            <a:endParaRPr lang="en-US" sz="900">
              <a:latin typeface="+mn-lt"/>
              <a:ea typeface="MS PGothic" panose="020B0600070205080204" pitchFamily="34" charset="-128"/>
            </a:endParaRPr>
          </a:p>
        </p:txBody>
      </p:sp>
    </p:spTree>
    <p:extLst>
      <p:ext uri="{BB962C8B-B14F-4D97-AF65-F5344CB8AC3E}">
        <p14:creationId xmlns:p14="http://schemas.microsoft.com/office/powerpoint/2010/main" val="186090553"/>
      </p:ext>
    </p:extLst>
  </p:cSld>
  <p:clrMapOvr>
    <a:masterClrMapping/>
  </p:clrMapOvr>
</p:sld>
</file>

<file path=ppt/slides/slide2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25762" name="Line 2"/>
          <p:cNvSpPr>
            <a:spLocks noChangeShapeType="1"/>
          </p:cNvSpPr>
          <p:nvPr/>
        </p:nvSpPr>
        <p:spPr bwMode="auto">
          <a:xfrm>
            <a:off x="5940426" y="3651647"/>
            <a:ext cx="720725" cy="0"/>
          </a:xfrm>
          <a:prstGeom prst="line">
            <a:avLst/>
          </a:prstGeom>
          <a:noFill/>
          <a:ln w="9525">
            <a:solidFill>
              <a:srgbClr val="FF3300"/>
            </a:solidFill>
            <a:round/>
            <a:headEnd type="triangle" w="med" len="me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17961" dir="2700000" algn="ctr" rotWithShape="0">
                    <a:schemeClr val="bg2">
                      <a:alpha val="74998"/>
                    </a:schemeClr>
                  </a:outerShdw>
                </a:effectLst>
              </a14:hiddenEffects>
            </a:ext>
          </a:extLst>
        </p:spPr>
        <p:txBody>
          <a:bodyPr lIns="82124" tIns="41061" rIns="82124" bIns="41061" anchor="ctr">
            <a:noAutofit/>
          </a:bodyPr>
          <a:lstStyle/>
          <a:p>
            <a:endParaRPr lang="ja-JP" altLang="en-US">
              <a:latin typeface="+mn-lt"/>
              <a:ea typeface="MS PGothic" panose="020B0600070205080204" pitchFamily="34" charset="-128"/>
              <a:cs typeface="メイリオ"/>
            </a:endParaRPr>
          </a:p>
        </p:txBody>
      </p:sp>
      <p:sp>
        <p:nvSpPr>
          <p:cNvPr id="1525763" name="Line 3"/>
          <p:cNvSpPr>
            <a:spLocks noChangeShapeType="1"/>
          </p:cNvSpPr>
          <p:nvPr/>
        </p:nvSpPr>
        <p:spPr bwMode="auto">
          <a:xfrm>
            <a:off x="3779839" y="3651647"/>
            <a:ext cx="720725" cy="0"/>
          </a:xfrm>
          <a:prstGeom prst="line">
            <a:avLst/>
          </a:prstGeom>
          <a:noFill/>
          <a:ln w="9525">
            <a:solidFill>
              <a:srgbClr val="FF3300"/>
            </a:solidFill>
            <a:round/>
            <a:headEnd type="triangle" w="med" len="me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17961" dir="2700000" algn="ctr" rotWithShape="0">
                    <a:schemeClr val="bg2">
                      <a:alpha val="74998"/>
                    </a:schemeClr>
                  </a:outerShdw>
                </a:effectLst>
              </a14:hiddenEffects>
            </a:ext>
          </a:extLst>
        </p:spPr>
        <p:txBody>
          <a:bodyPr lIns="82124" tIns="41061" rIns="82124" bIns="41061" anchor="ctr">
            <a:noAutofit/>
          </a:bodyPr>
          <a:lstStyle/>
          <a:p>
            <a:endParaRPr lang="ja-JP" altLang="en-US">
              <a:latin typeface="+mn-lt"/>
              <a:ea typeface="MS PGothic" panose="020B0600070205080204" pitchFamily="34" charset="-128"/>
              <a:cs typeface="メイリオ"/>
            </a:endParaRPr>
          </a:p>
        </p:txBody>
      </p:sp>
      <p:sp>
        <p:nvSpPr>
          <p:cNvPr id="1525764" name="Rectangle 4"/>
          <p:cNvSpPr>
            <a:spLocks noGrp="1" noChangeArrowheads="1"/>
          </p:cNvSpPr>
          <p:nvPr>
            <p:ph type="title"/>
          </p:nvPr>
        </p:nvSpPr>
        <p:spPr/>
        <p:txBody>
          <a:bodyPr>
            <a:noAutofit/>
          </a:bodyPr>
          <a:lstStyle/>
          <a:p>
            <a:r>
              <a:rPr lang="en-US" altLang="ja-JP">
                <a:latin typeface="+mn-lt"/>
                <a:ea typeface="MS PGothic" panose="020B0600070205080204" pitchFamily="34" charset="-128"/>
                <a:cs typeface="メイリオ"/>
              </a:rPr>
              <a:t>REP </a:t>
            </a:r>
            <a:r>
              <a:rPr lang="ja-JP" altLang="en-US">
                <a:latin typeface="+mn-lt"/>
                <a:ea typeface="MS PGothic" panose="020B0600070205080204" pitchFamily="34" charset="-128"/>
                <a:cs typeface="メイリオ"/>
              </a:rPr>
              <a:t>セグメント</a:t>
            </a:r>
            <a:r>
              <a:rPr lang="en-US" altLang="ja-JP">
                <a:latin typeface="+mn-lt"/>
                <a:ea typeface="MS PGothic" panose="020B0600070205080204" pitchFamily="34" charset="-128"/>
                <a:cs typeface="メイリオ"/>
              </a:rPr>
              <a:t> </a:t>
            </a:r>
            <a:r>
              <a:rPr lang="ja-JP" altLang="en-US">
                <a:latin typeface="+mn-lt"/>
                <a:ea typeface="MS PGothic" panose="020B0600070205080204" pitchFamily="34" charset="-128"/>
                <a:cs typeface="メイリオ"/>
              </a:rPr>
              <a:t>プロトコル　概要</a:t>
            </a:r>
            <a:endParaRPr lang="en-US" altLang="ja-JP">
              <a:latin typeface="+mn-lt"/>
              <a:ea typeface="MS PGothic" panose="020B0600070205080204" pitchFamily="34" charset="-128"/>
              <a:cs typeface="メイリオ"/>
            </a:endParaRPr>
          </a:p>
        </p:txBody>
      </p:sp>
      <p:sp>
        <p:nvSpPr>
          <p:cNvPr id="1525765" name="Rectangle 5"/>
          <p:cNvSpPr>
            <a:spLocks noChangeArrowheads="1"/>
          </p:cNvSpPr>
          <p:nvPr/>
        </p:nvSpPr>
        <p:spPr bwMode="auto">
          <a:xfrm>
            <a:off x="533400" y="1822847"/>
            <a:ext cx="7902315" cy="96541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lIns="82124" tIns="41061" rIns="82124" bIns="41061">
            <a:noAutofit/>
          </a:bodyPr>
          <a:lstStyle/>
          <a:p>
            <a:pPr marL="457200" indent="-457200" algn="l" defTabSz="814388">
              <a:lnSpc>
                <a:spcPct val="95000"/>
              </a:lnSpc>
              <a:spcBef>
                <a:spcPct val="35000"/>
              </a:spcBef>
              <a:buClr>
                <a:schemeClr val="accent1"/>
              </a:buClr>
              <a:buSzPct val="100000"/>
              <a:buFont typeface="Arial" charset="0"/>
              <a:buNone/>
            </a:pPr>
            <a:r>
              <a:rPr lang="ja-JP" altLang="en-US" sz="1200">
                <a:solidFill>
                  <a:srgbClr val="000000"/>
                </a:solidFill>
                <a:latin typeface="+mn-lt"/>
                <a:ea typeface="MS PGothic" panose="020B0600070205080204" pitchFamily="34" charset="-128"/>
                <a:cs typeface="メイリオ"/>
              </a:rPr>
              <a:t>各ポートは</a:t>
            </a:r>
            <a:r>
              <a:rPr lang="en-US" altLang="ja-JP" sz="1200">
                <a:solidFill>
                  <a:srgbClr val="000000"/>
                </a:solidFill>
                <a:latin typeface="+mn-lt"/>
                <a:ea typeface="MS PGothic" panose="020B0600070205080204" pitchFamily="34" charset="-128"/>
                <a:cs typeface="メイリオ"/>
              </a:rPr>
              <a:t> 1 </a:t>
            </a:r>
            <a:r>
              <a:rPr lang="ja-JP" altLang="en-US" sz="1200">
                <a:solidFill>
                  <a:srgbClr val="000000"/>
                </a:solidFill>
                <a:latin typeface="+mn-lt"/>
                <a:ea typeface="MS PGothic" panose="020B0600070205080204" pitchFamily="34" charset="-128"/>
                <a:cs typeface="メイリオ"/>
              </a:rPr>
              <a:t>つのセグメント</a:t>
            </a:r>
            <a:r>
              <a:rPr lang="en-US" altLang="ja-JP" sz="1200">
                <a:solidFill>
                  <a:srgbClr val="000000"/>
                </a:solidFill>
                <a:latin typeface="+mn-lt"/>
                <a:ea typeface="MS PGothic" panose="020B0600070205080204" pitchFamily="34" charset="-128"/>
                <a:cs typeface="メイリオ"/>
              </a:rPr>
              <a:t> ID </a:t>
            </a:r>
            <a:r>
              <a:rPr lang="ja-JP" altLang="en-US" sz="1200">
                <a:solidFill>
                  <a:srgbClr val="000000"/>
                </a:solidFill>
                <a:latin typeface="+mn-lt"/>
                <a:ea typeface="MS PGothic" panose="020B0600070205080204" pitchFamily="34" charset="-128"/>
                <a:cs typeface="メイリオ"/>
              </a:rPr>
              <a:t>上の一部として構成されます。</a:t>
            </a:r>
            <a:endParaRPr lang="en-US" altLang="ja-JP" sz="1200">
              <a:solidFill>
                <a:srgbClr val="000000"/>
              </a:solidFill>
              <a:latin typeface="+mn-lt"/>
              <a:ea typeface="MS PGothic" panose="020B0600070205080204" pitchFamily="34" charset="-128"/>
              <a:cs typeface="メイリオ"/>
            </a:endParaRPr>
          </a:p>
          <a:p>
            <a:pPr marL="457200" indent="-457200" algn="l" defTabSz="814388">
              <a:lnSpc>
                <a:spcPct val="95000"/>
              </a:lnSpc>
              <a:spcBef>
                <a:spcPct val="35000"/>
              </a:spcBef>
              <a:buClr>
                <a:schemeClr val="accent1"/>
              </a:buClr>
              <a:buSzPct val="100000"/>
              <a:buFont typeface="Arial" charset="0"/>
              <a:buNone/>
            </a:pPr>
            <a:r>
              <a:rPr lang="en-US" altLang="ja-JP" sz="1200">
                <a:solidFill>
                  <a:schemeClr val="tx2"/>
                </a:solidFill>
                <a:latin typeface="+mn-lt"/>
                <a:ea typeface="MS PGothic" panose="020B0600070205080204" pitchFamily="34" charset="-128"/>
                <a:cs typeface="メイリオ"/>
              </a:rPr>
              <a:t>    </a:t>
            </a:r>
            <a:r>
              <a:rPr lang="en-US" altLang="ja-JP" sz="1200">
                <a:solidFill>
                  <a:srgbClr val="0096D6"/>
                </a:solidFill>
                <a:latin typeface="+mn-lt"/>
                <a:ea typeface="MS PGothic" panose="020B0600070205080204" pitchFamily="34" charset="-128"/>
                <a:cs typeface="メイリオ"/>
              </a:rPr>
              <a:t>Segment </a:t>
            </a:r>
            <a:r>
              <a:rPr lang="ja-JP" altLang="en-US" sz="1200">
                <a:solidFill>
                  <a:srgbClr val="000000"/>
                </a:solidFill>
                <a:latin typeface="+mn-lt"/>
                <a:ea typeface="MS PGothic" panose="020B0600070205080204" pitchFamily="34" charset="-128"/>
                <a:cs typeface="メイリオ"/>
              </a:rPr>
              <a:t>のすべてのリンクで</a:t>
            </a:r>
            <a:r>
              <a:rPr lang="en-US" altLang="ja-JP" sz="1200">
                <a:solidFill>
                  <a:srgbClr val="000000"/>
                </a:solidFill>
                <a:latin typeface="+mn-lt"/>
                <a:ea typeface="MS PGothic" panose="020B0600070205080204" pitchFamily="34" charset="-128"/>
                <a:cs typeface="メイリオ"/>
              </a:rPr>
              <a:t> </a:t>
            </a:r>
            <a:r>
              <a:rPr lang="en-US" altLang="ja-JP" sz="1200">
                <a:solidFill>
                  <a:srgbClr val="0096D6"/>
                </a:solidFill>
                <a:latin typeface="+mn-lt"/>
                <a:ea typeface="MS PGothic" panose="020B0600070205080204" pitchFamily="34" charset="-128"/>
                <a:cs typeface="メイリオ"/>
              </a:rPr>
              <a:t>REP </a:t>
            </a:r>
            <a:r>
              <a:rPr lang="ja-JP" altLang="en-US" sz="1200">
                <a:solidFill>
                  <a:srgbClr val="000000"/>
                </a:solidFill>
                <a:latin typeface="+mn-lt"/>
                <a:ea typeface="MS PGothic" panose="020B0600070205080204" pitchFamily="34" charset="-128"/>
                <a:cs typeface="メイリオ"/>
              </a:rPr>
              <a:t>が</a:t>
            </a:r>
            <a:r>
              <a:rPr lang="en-US" altLang="ja-JP" sz="1200">
                <a:solidFill>
                  <a:srgbClr val="000000"/>
                </a:solidFill>
                <a:latin typeface="+mn-lt"/>
                <a:ea typeface="MS PGothic" panose="020B0600070205080204" pitchFamily="34" charset="-128"/>
                <a:cs typeface="メイリオ"/>
              </a:rPr>
              <a:t> Enable </a:t>
            </a:r>
            <a:r>
              <a:rPr lang="ja-JP" altLang="en-US" sz="1200">
                <a:solidFill>
                  <a:srgbClr val="000000"/>
                </a:solidFill>
                <a:latin typeface="+mn-lt"/>
                <a:ea typeface="MS PGothic" panose="020B0600070205080204" pitchFamily="34" charset="-128"/>
                <a:cs typeface="メイリオ"/>
              </a:rPr>
              <a:t>のときに、セグメントを通じ </a:t>
            </a:r>
          </a:p>
          <a:p>
            <a:pPr marL="457200" indent="-457200" algn="l" defTabSz="814388">
              <a:lnSpc>
                <a:spcPct val="95000"/>
              </a:lnSpc>
              <a:spcBef>
                <a:spcPct val="35000"/>
              </a:spcBef>
              <a:buClr>
                <a:schemeClr val="accent1"/>
              </a:buClr>
              <a:buSzPct val="100000"/>
              <a:buFont typeface="Arial" charset="0"/>
              <a:buNone/>
            </a:pPr>
            <a:r>
              <a:rPr lang="en-US" altLang="ja-JP" sz="1200">
                <a:solidFill>
                  <a:srgbClr val="000000"/>
                </a:solidFill>
                <a:latin typeface="+mn-lt"/>
                <a:ea typeface="MS PGothic" panose="020B0600070205080204" pitchFamily="34" charset="-128"/>
                <a:cs typeface="メイリオ"/>
              </a:rPr>
              <a:t>    </a:t>
            </a:r>
            <a:r>
              <a:rPr lang="en-US" altLang="ja-JP" sz="1200">
                <a:solidFill>
                  <a:srgbClr val="0096D6"/>
                </a:solidFill>
                <a:latin typeface="+mn-lt"/>
                <a:ea typeface="MS PGothic" panose="020B0600070205080204" pitchFamily="34" charset="-128"/>
                <a:cs typeface="メイリオ"/>
              </a:rPr>
              <a:t>REP Edge </a:t>
            </a:r>
            <a:r>
              <a:rPr lang="en-US" altLang="ja-JP" sz="1200">
                <a:solidFill>
                  <a:srgbClr val="FF3300"/>
                </a:solidFill>
                <a:latin typeface="+mn-lt"/>
                <a:ea typeface="MS PGothic" panose="020B0600070205080204" pitchFamily="34" charset="-128"/>
                <a:cs typeface="メイリオ"/>
              </a:rPr>
              <a:t>A”</a:t>
            </a:r>
            <a:r>
              <a:rPr lang="ja-JP" altLang="en-US" sz="1200">
                <a:solidFill>
                  <a:srgbClr val="000000"/>
                </a:solidFill>
                <a:latin typeface="+mn-lt"/>
                <a:ea typeface="MS PGothic" panose="020B0600070205080204" pitchFamily="34" charset="-128"/>
                <a:cs typeface="メイリオ"/>
              </a:rPr>
              <a:t>と </a:t>
            </a:r>
            <a:r>
              <a:rPr lang="en-US" altLang="ja-JP" sz="1200">
                <a:solidFill>
                  <a:srgbClr val="FF3300"/>
                </a:solidFill>
                <a:latin typeface="+mn-lt"/>
                <a:ea typeface="MS PGothic" panose="020B0600070205080204" pitchFamily="34" charset="-128"/>
                <a:cs typeface="メイリオ"/>
              </a:rPr>
              <a:t>E”</a:t>
            </a:r>
            <a:r>
              <a:rPr lang="ja-JP" altLang="en-US" sz="1200">
                <a:solidFill>
                  <a:srgbClr val="000000"/>
                </a:solidFill>
                <a:latin typeface="+mn-lt"/>
                <a:ea typeface="MS PGothic" panose="020B0600070205080204" pitchFamily="34" charset="-128"/>
                <a:cs typeface="メイリオ"/>
              </a:rPr>
              <a:t>の間（任意の部分）に</a:t>
            </a:r>
            <a:r>
              <a:rPr lang="en-US" altLang="ja-JP" sz="1200">
                <a:solidFill>
                  <a:srgbClr val="000000"/>
                </a:solidFill>
                <a:latin typeface="+mn-lt"/>
                <a:ea typeface="MS PGothic" panose="020B0600070205080204" pitchFamily="34" charset="-128"/>
                <a:cs typeface="メイリオ"/>
              </a:rPr>
              <a:t> </a:t>
            </a:r>
            <a:r>
              <a:rPr lang="en-US" altLang="ja-JP" sz="1200">
                <a:solidFill>
                  <a:srgbClr val="0096D6"/>
                </a:solidFill>
                <a:latin typeface="+mn-lt"/>
                <a:ea typeface="MS PGothic" panose="020B0600070205080204" pitchFamily="34" charset="-128"/>
                <a:cs typeface="メイリオ"/>
              </a:rPr>
              <a:t>ALT Port (Block)</a:t>
            </a:r>
            <a:r>
              <a:rPr lang="ja-JP" altLang="en-US" sz="1200">
                <a:solidFill>
                  <a:srgbClr val="000000"/>
                </a:solidFill>
                <a:latin typeface="+mn-lt"/>
                <a:ea typeface="MS PGothic" panose="020B0600070205080204" pitchFamily="34" charset="-128"/>
                <a:cs typeface="メイリオ"/>
              </a:rPr>
              <a:t>を決めます。</a:t>
            </a:r>
            <a:endParaRPr lang="en-US" altLang="ja-JP" sz="1200">
              <a:solidFill>
                <a:srgbClr val="000000"/>
              </a:solidFill>
              <a:latin typeface="+mn-lt"/>
              <a:ea typeface="MS PGothic" panose="020B0600070205080204" pitchFamily="34" charset="-128"/>
              <a:cs typeface="メイリオ"/>
            </a:endParaRPr>
          </a:p>
        </p:txBody>
      </p:sp>
      <p:sp>
        <p:nvSpPr>
          <p:cNvPr id="1525766" name="Rectangle 6"/>
          <p:cNvSpPr>
            <a:spLocks noChangeArrowheads="1"/>
          </p:cNvSpPr>
          <p:nvPr/>
        </p:nvSpPr>
        <p:spPr bwMode="auto">
          <a:xfrm>
            <a:off x="533400" y="4134030"/>
            <a:ext cx="8050082" cy="67627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lIns="82124" tIns="41061" rIns="82124" bIns="41061">
            <a:noAutofit/>
          </a:bodyPr>
          <a:lstStyle/>
          <a:p>
            <a:pPr marL="457200" indent="-457200" algn="l" defTabSz="814388">
              <a:lnSpc>
                <a:spcPct val="95000"/>
              </a:lnSpc>
              <a:spcBef>
                <a:spcPct val="35000"/>
              </a:spcBef>
              <a:buClr>
                <a:schemeClr val="accent1"/>
              </a:buClr>
              <a:buSzPct val="100000"/>
              <a:buFont typeface="Arial" charset="0"/>
              <a:buNone/>
            </a:pPr>
            <a:r>
              <a:rPr lang="ja-JP" altLang="en-US" sz="1200">
                <a:solidFill>
                  <a:srgbClr val="000000"/>
                </a:solidFill>
                <a:latin typeface="+mn-lt"/>
                <a:ea typeface="MS PGothic" panose="020B0600070205080204" pitchFamily="34" charset="-128"/>
                <a:cs typeface="メイリオ"/>
              </a:rPr>
              <a:t>もし障害が</a:t>
            </a:r>
            <a:r>
              <a:rPr lang="en-US" altLang="ja-JP" sz="1200">
                <a:solidFill>
                  <a:srgbClr val="000000"/>
                </a:solidFill>
                <a:latin typeface="+mn-lt"/>
                <a:ea typeface="MS PGothic" panose="020B0600070205080204" pitchFamily="34" charset="-128"/>
                <a:cs typeface="メイリオ"/>
              </a:rPr>
              <a:t> REP </a:t>
            </a:r>
            <a:r>
              <a:rPr lang="ja-JP" altLang="en-US" sz="1200">
                <a:solidFill>
                  <a:srgbClr val="000000"/>
                </a:solidFill>
                <a:latin typeface="+mn-lt"/>
                <a:ea typeface="MS PGothic" panose="020B0600070205080204" pitchFamily="34" charset="-128"/>
                <a:cs typeface="メイリオ"/>
              </a:rPr>
              <a:t>セグメント中に起これば、ブロック</a:t>
            </a:r>
            <a:r>
              <a:rPr lang="en-US" altLang="ja-JP" sz="1200">
                <a:solidFill>
                  <a:srgbClr val="000000"/>
                </a:solidFill>
                <a:latin typeface="+mn-lt"/>
                <a:ea typeface="MS PGothic" panose="020B0600070205080204" pitchFamily="34" charset="-128"/>
                <a:cs typeface="メイリオ"/>
              </a:rPr>
              <a:t> </a:t>
            </a:r>
            <a:r>
              <a:rPr lang="ja-JP" altLang="en-US" sz="1200">
                <a:solidFill>
                  <a:srgbClr val="000000"/>
                </a:solidFill>
                <a:latin typeface="+mn-lt"/>
                <a:ea typeface="MS PGothic" panose="020B0600070205080204" pitchFamily="34" charset="-128"/>
                <a:cs typeface="メイリオ"/>
              </a:rPr>
              <a:t>ポートはデータ</a:t>
            </a:r>
            <a:r>
              <a:rPr lang="en-US" altLang="ja-JP" sz="1200">
                <a:solidFill>
                  <a:srgbClr val="000000"/>
                </a:solidFill>
                <a:latin typeface="+mn-lt"/>
                <a:ea typeface="MS PGothic" panose="020B0600070205080204" pitchFamily="34" charset="-128"/>
                <a:cs typeface="メイリオ"/>
              </a:rPr>
              <a:t> </a:t>
            </a:r>
            <a:r>
              <a:rPr lang="ja-JP" altLang="en-US" sz="1200">
                <a:solidFill>
                  <a:srgbClr val="000000"/>
                </a:solidFill>
                <a:latin typeface="+mn-lt"/>
                <a:ea typeface="MS PGothic" panose="020B0600070205080204" pitchFamily="34" charset="-128"/>
                <a:cs typeface="メイリオ"/>
              </a:rPr>
              <a:t>フォワードを開始します。</a:t>
            </a:r>
            <a:endParaRPr lang="en-US" altLang="ja-JP" sz="1200">
              <a:solidFill>
                <a:srgbClr val="000000"/>
              </a:solidFill>
              <a:latin typeface="+mn-lt"/>
              <a:ea typeface="MS PGothic" panose="020B0600070205080204" pitchFamily="34" charset="-128"/>
              <a:cs typeface="メイリオ"/>
            </a:endParaRPr>
          </a:p>
        </p:txBody>
      </p:sp>
      <p:sp>
        <p:nvSpPr>
          <p:cNvPr id="1525767" name="AutoShape 7"/>
          <p:cNvSpPr>
            <a:spLocks noChangeArrowheads="1"/>
          </p:cNvSpPr>
          <p:nvPr/>
        </p:nvSpPr>
        <p:spPr bwMode="auto">
          <a:xfrm rot="2693424">
            <a:off x="5292726" y="3327798"/>
            <a:ext cx="398463" cy="488156"/>
          </a:xfrm>
          <a:prstGeom prst="irregularSeal2">
            <a:avLst/>
          </a:prstGeom>
          <a:solidFill>
            <a:srgbClr val="FF3300"/>
          </a:solidFill>
          <a:ln>
            <a:noFill/>
          </a:ln>
          <a:effectLst/>
          <a:extLst>
            <a:ext uri="{91240B29-F687-4f45-9708-019B960494DF}">
              <a14:hiddenLine xmlns="" xmlns:a14="http://schemas.microsoft.com/office/drawing/2010/main" w="28575">
                <a:solidFill>
                  <a:schemeClr val="tx1"/>
                </a:solidFill>
                <a:miter lim="800000"/>
                <a:headEnd/>
                <a:tailEnd/>
              </a14:hiddenLine>
            </a:ext>
            <a:ext uri="{AF507438-7753-43e0-B8FC-AC1667EBCBE1}">
              <a14:hiddenEffects xmlns="" xmlns:a14="http://schemas.microsoft.com/office/drawing/2010/main">
                <a:effectLst>
                  <a:outerShdw blurRad="63500" dist="17961" dir="2700000" algn="ctr" rotWithShape="0">
                    <a:schemeClr val="bg2">
                      <a:alpha val="74998"/>
                    </a:schemeClr>
                  </a:outerShdw>
                </a:effectLst>
              </a14:hiddenEffects>
            </a:ext>
          </a:extLst>
        </p:spPr>
        <p:txBody>
          <a:bodyPr wrap="none" lIns="82124" tIns="41061" rIns="82124" bIns="41061" anchor="ctr">
            <a:noAutofit/>
          </a:bodyPr>
          <a:lstStyle/>
          <a:p>
            <a:pPr defTabSz="814388"/>
            <a:endParaRPr lang="ja-JP" altLang="en-US" sz="2400">
              <a:solidFill>
                <a:srgbClr val="FF9900"/>
              </a:solidFill>
              <a:latin typeface="+mn-lt"/>
              <a:ea typeface="MS PGothic" panose="020B0600070205080204" pitchFamily="34" charset="-128"/>
              <a:cs typeface="メイリオ"/>
            </a:endParaRPr>
          </a:p>
        </p:txBody>
      </p:sp>
      <p:sp>
        <p:nvSpPr>
          <p:cNvPr id="1525768" name="Line 8"/>
          <p:cNvSpPr>
            <a:spLocks noChangeShapeType="1"/>
          </p:cNvSpPr>
          <p:nvPr/>
        </p:nvSpPr>
        <p:spPr bwMode="auto">
          <a:xfrm flipH="1">
            <a:off x="3635375" y="3057525"/>
            <a:ext cx="88900" cy="167879"/>
          </a:xfrm>
          <a:prstGeom prst="line">
            <a:avLst/>
          </a:prstGeom>
          <a:noFill/>
          <a:ln w="5715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17961" dir="2700000" algn="ctr" rotWithShape="0">
                    <a:schemeClr val="bg2">
                      <a:alpha val="74998"/>
                    </a:schemeClr>
                  </a:outerShdw>
                </a:effectLst>
              </a14:hiddenEffects>
            </a:ext>
          </a:extLst>
        </p:spPr>
        <p:txBody>
          <a:bodyPr lIns="82124" tIns="41061" rIns="82124" bIns="41061">
            <a:noAutofit/>
          </a:bodyPr>
          <a:lstStyle/>
          <a:p>
            <a:endParaRPr lang="ja-JP" altLang="en-US">
              <a:latin typeface="+mn-lt"/>
              <a:ea typeface="MS PGothic" panose="020B0600070205080204" pitchFamily="34" charset="-128"/>
              <a:cs typeface="メイリオ"/>
            </a:endParaRPr>
          </a:p>
        </p:txBody>
      </p:sp>
      <p:sp>
        <p:nvSpPr>
          <p:cNvPr id="1525769" name="Freeform 9"/>
          <p:cNvSpPr>
            <a:spLocks/>
          </p:cNvSpPr>
          <p:nvPr/>
        </p:nvSpPr>
        <p:spPr bwMode="auto">
          <a:xfrm>
            <a:off x="3203575" y="3219450"/>
            <a:ext cx="349250" cy="272654"/>
          </a:xfrm>
          <a:custGeom>
            <a:avLst/>
            <a:gdLst>
              <a:gd name="T0" fmla="*/ 0 w 424"/>
              <a:gd name="T1" fmla="*/ 254 h 254"/>
              <a:gd name="T2" fmla="*/ 9 w 424"/>
              <a:gd name="T3" fmla="*/ 169 h 254"/>
              <a:gd name="T4" fmla="*/ 34 w 424"/>
              <a:gd name="T5" fmla="*/ 152 h 254"/>
              <a:gd name="T6" fmla="*/ 161 w 424"/>
              <a:gd name="T7" fmla="*/ 84 h 254"/>
              <a:gd name="T8" fmla="*/ 365 w 424"/>
              <a:gd name="T9" fmla="*/ 161 h 254"/>
              <a:gd name="T10" fmla="*/ 280 w 424"/>
              <a:gd name="T11" fmla="*/ 110 h 254"/>
              <a:gd name="T12" fmla="*/ 288 w 424"/>
              <a:gd name="T13" fmla="*/ 59 h 254"/>
              <a:gd name="T14" fmla="*/ 314 w 424"/>
              <a:gd name="T15" fmla="*/ 42 h 254"/>
              <a:gd name="T16" fmla="*/ 424 w 424"/>
              <a:gd name="T17" fmla="*/ 0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24" h="254">
                <a:moveTo>
                  <a:pt x="0" y="254"/>
                </a:moveTo>
                <a:cubicBezTo>
                  <a:pt x="3" y="226"/>
                  <a:pt x="0" y="196"/>
                  <a:pt x="9" y="169"/>
                </a:cubicBezTo>
                <a:cubicBezTo>
                  <a:pt x="12" y="159"/>
                  <a:pt x="26" y="158"/>
                  <a:pt x="34" y="152"/>
                </a:cubicBezTo>
                <a:cubicBezTo>
                  <a:pt x="91" y="105"/>
                  <a:pt x="90" y="103"/>
                  <a:pt x="161" y="84"/>
                </a:cubicBezTo>
                <a:cubicBezTo>
                  <a:pt x="273" y="89"/>
                  <a:pt x="387" y="42"/>
                  <a:pt x="365" y="161"/>
                </a:cubicBezTo>
                <a:cubicBezTo>
                  <a:pt x="319" y="153"/>
                  <a:pt x="295" y="155"/>
                  <a:pt x="280" y="110"/>
                </a:cubicBezTo>
                <a:cubicBezTo>
                  <a:pt x="283" y="93"/>
                  <a:pt x="280" y="74"/>
                  <a:pt x="288" y="59"/>
                </a:cubicBezTo>
                <a:cubicBezTo>
                  <a:pt x="293" y="50"/>
                  <a:pt x="305" y="47"/>
                  <a:pt x="314" y="42"/>
                </a:cubicBezTo>
                <a:cubicBezTo>
                  <a:pt x="350" y="22"/>
                  <a:pt x="383" y="0"/>
                  <a:pt x="424" y="0"/>
                </a:cubicBezTo>
              </a:path>
            </a:pathLst>
          </a:custGeom>
          <a:noFill/>
          <a:ln w="9525" cap="flat" cmpd="sng">
            <a:solidFill>
              <a:schemeClr val="tx1"/>
            </a:solidFill>
            <a:prstDash val="solid"/>
            <a:round/>
            <a:headEnd type="none" w="med" len="med"/>
            <a:tailEnd type="triangle" w="med" len="me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17961" dir="2700000" algn="ctr" rotWithShape="0">
                    <a:schemeClr val="bg2"/>
                  </a:outerShdw>
                </a:effectLst>
              </a14:hiddenEffects>
            </a:ext>
          </a:extLst>
        </p:spPr>
        <p:txBody>
          <a:bodyPr lIns="82124" tIns="41061" rIns="82124" bIns="41061">
            <a:noAutofit/>
          </a:bodyPr>
          <a:lstStyle/>
          <a:p>
            <a:endParaRPr lang="ja-JP" altLang="en-US">
              <a:latin typeface="+mn-lt"/>
              <a:ea typeface="MS PGothic" panose="020B0600070205080204" pitchFamily="34" charset="-128"/>
              <a:cs typeface="メイリオ"/>
            </a:endParaRPr>
          </a:p>
        </p:txBody>
      </p:sp>
      <p:sp>
        <p:nvSpPr>
          <p:cNvPr id="1525770" name="Rectangle 10"/>
          <p:cNvSpPr>
            <a:spLocks noChangeArrowheads="1"/>
          </p:cNvSpPr>
          <p:nvPr/>
        </p:nvSpPr>
        <p:spPr bwMode="auto">
          <a:xfrm>
            <a:off x="5262564" y="3189685"/>
            <a:ext cx="513704" cy="2368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17961" dir="2700000" algn="ctr" rotWithShape="0">
                    <a:schemeClr val="bg2">
                      <a:alpha val="74998"/>
                    </a:schemeClr>
                  </a:outerShdw>
                </a:effectLst>
              </a14:hiddenEffects>
            </a:ext>
          </a:extLst>
        </p:spPr>
        <p:txBody>
          <a:bodyPr wrap="none" lIns="82124" tIns="41061" rIns="82124" bIns="41061">
            <a:noAutofit/>
          </a:bodyPr>
          <a:lstStyle/>
          <a:p>
            <a:pPr algn="l" defTabSz="814388"/>
            <a:r>
              <a:rPr lang="en-US" altLang="ja-JP" sz="1000">
                <a:latin typeface="+mn-lt"/>
                <a:ea typeface="MS PGothic" panose="020B0600070205080204" pitchFamily="34" charset="-128"/>
                <a:cs typeface="メイリオ"/>
              </a:rPr>
              <a:t>failure</a:t>
            </a:r>
            <a:endParaRPr lang="ja-JP" altLang="en-US" sz="1000">
              <a:latin typeface="+mn-lt"/>
              <a:ea typeface="MS PGothic" panose="020B0600070205080204" pitchFamily="34" charset="-128"/>
              <a:cs typeface="メイリオ"/>
            </a:endParaRPr>
          </a:p>
        </p:txBody>
      </p:sp>
      <p:grpSp>
        <p:nvGrpSpPr>
          <p:cNvPr id="1525771" name="Group 11"/>
          <p:cNvGrpSpPr>
            <a:grpSpLocks/>
          </p:cNvGrpSpPr>
          <p:nvPr/>
        </p:nvGrpSpPr>
        <p:grpSpPr bwMode="auto">
          <a:xfrm>
            <a:off x="2355850" y="1246579"/>
            <a:ext cx="549275" cy="311944"/>
            <a:chOff x="833" y="911"/>
            <a:chExt cx="2280" cy="1724"/>
          </a:xfrm>
          <a:solidFill>
            <a:schemeClr val="accent1"/>
          </a:solidFill>
        </p:grpSpPr>
        <p:sp>
          <p:nvSpPr>
            <p:cNvPr id="1525772" name="Rectangle 12"/>
            <p:cNvSpPr>
              <a:spLocks noChangeArrowheads="1"/>
            </p:cNvSpPr>
            <p:nvPr/>
          </p:nvSpPr>
          <p:spPr bwMode="auto">
            <a:xfrm>
              <a:off x="833" y="1501"/>
              <a:ext cx="1701" cy="1134"/>
            </a:xfrm>
            <a:prstGeom prst="rect">
              <a:avLst/>
            </a:prstGeom>
            <a:grpFill/>
            <a:ln w="12700">
              <a:solidFill>
                <a:srgbClr val="C0C0C0"/>
              </a:solidFill>
              <a:miter lim="800000"/>
              <a:headEnd/>
              <a:tailEnd/>
            </a:ln>
            <a:effectLst/>
            <a:extLst>
              <a:ext uri="{AF507438-7753-43e0-B8FC-AC1667EBCBE1}">
                <a14:hiddenEffects xmlns="" xmlns:a14="http://schemas.microsoft.com/office/drawing/2010/main">
                  <a:effectLst>
                    <a:outerShdw blurRad="63500" dist="17961" dir="2700000" algn="ctr" rotWithShape="0">
                      <a:schemeClr val="bg2">
                        <a:alpha val="74998"/>
                      </a:schemeClr>
                    </a:outerShdw>
                  </a:effectLst>
                </a14:hiddenEffects>
              </a:ext>
            </a:extLst>
          </p:spPr>
          <p:txBody>
            <a:bodyPr wrap="none" lIns="82124" tIns="41061" rIns="82124" bIns="41061" anchor="ctr">
              <a:noAutofit/>
            </a:bodyPr>
            <a:lstStyle/>
            <a:p>
              <a:endParaRPr lang="ja-JP" altLang="en-US">
                <a:latin typeface="+mn-lt"/>
                <a:ea typeface="MS PGothic" panose="020B0600070205080204" pitchFamily="34" charset="-128"/>
                <a:cs typeface="メイリオ"/>
              </a:endParaRPr>
            </a:p>
          </p:txBody>
        </p:sp>
        <p:sp>
          <p:nvSpPr>
            <p:cNvPr id="1525773" name="Freeform 13"/>
            <p:cNvSpPr>
              <a:spLocks/>
            </p:cNvSpPr>
            <p:nvPr/>
          </p:nvSpPr>
          <p:spPr bwMode="auto">
            <a:xfrm>
              <a:off x="833" y="912"/>
              <a:ext cx="2279" cy="1152"/>
            </a:xfrm>
            <a:custGeom>
              <a:avLst/>
              <a:gdLst>
                <a:gd name="T0" fmla="*/ 577 w 2279"/>
                <a:gd name="T1" fmla="*/ 23 h 1152"/>
                <a:gd name="T2" fmla="*/ 0 w 2279"/>
                <a:gd name="T3" fmla="*/ 588 h 1152"/>
                <a:gd name="T4" fmla="*/ 1694 w 2279"/>
                <a:gd name="T5" fmla="*/ 588 h 1152"/>
                <a:gd name="T6" fmla="*/ 2279 w 2279"/>
                <a:gd name="T7" fmla="*/ 0 h 1152"/>
                <a:gd name="T8" fmla="*/ 577 w 2279"/>
                <a:gd name="T9" fmla="*/ 23 h 1152"/>
              </a:gdLst>
              <a:ahLst/>
              <a:cxnLst>
                <a:cxn ang="0">
                  <a:pos x="T0" y="T1"/>
                </a:cxn>
                <a:cxn ang="0">
                  <a:pos x="T2" y="T3"/>
                </a:cxn>
                <a:cxn ang="0">
                  <a:pos x="T4" y="T5"/>
                </a:cxn>
                <a:cxn ang="0">
                  <a:pos x="T6" y="T7"/>
                </a:cxn>
                <a:cxn ang="0">
                  <a:pos x="T8" y="T9"/>
                </a:cxn>
              </a:cxnLst>
              <a:rect l="0" t="0" r="r" b="b"/>
              <a:pathLst>
                <a:path w="2279" h="1152">
                  <a:moveTo>
                    <a:pt x="577" y="23"/>
                  </a:moveTo>
                  <a:lnTo>
                    <a:pt x="0" y="588"/>
                  </a:lnTo>
                  <a:cubicBezTo>
                    <a:pt x="4" y="1143"/>
                    <a:pt x="1698" y="1152"/>
                    <a:pt x="1694" y="588"/>
                  </a:cubicBezTo>
                  <a:lnTo>
                    <a:pt x="2279" y="0"/>
                  </a:lnTo>
                  <a:cubicBezTo>
                    <a:pt x="2270" y="565"/>
                    <a:pt x="576" y="582"/>
                    <a:pt x="577" y="23"/>
                  </a:cubicBezTo>
                  <a:close/>
                </a:path>
              </a:pathLst>
            </a:custGeom>
            <a:grpFill/>
            <a:ln w="12700" cap="flat" cmpd="sng">
              <a:solidFill>
                <a:srgbClr val="99CCFF"/>
              </a:solidFill>
              <a:prstDash val="solid"/>
              <a:round/>
              <a:headEnd/>
              <a:tailEnd/>
            </a:ln>
            <a:effectLst/>
            <a:extLst>
              <a:ext uri="{AF507438-7753-43e0-B8FC-AC1667EBCBE1}">
                <a14:hiddenEffects xmlns="" xmlns:a14="http://schemas.microsoft.com/office/drawing/2010/main">
                  <a:effectLst>
                    <a:outerShdw blurRad="63500" dist="17961" dir="2700000" algn="ctr" rotWithShape="0">
                      <a:schemeClr val="bg2"/>
                    </a:outerShdw>
                  </a:effectLst>
                </a14:hiddenEffects>
              </a:ext>
            </a:extLst>
          </p:spPr>
          <p:txBody>
            <a:bodyPr lIns="82124" tIns="41061" rIns="82124" bIns="41061">
              <a:noAutofit/>
            </a:bodyPr>
            <a:lstStyle/>
            <a:p>
              <a:endParaRPr lang="ja-JP" altLang="en-US">
                <a:latin typeface="+mn-lt"/>
                <a:ea typeface="MS PGothic" panose="020B0600070205080204" pitchFamily="34" charset="-128"/>
                <a:cs typeface="メイリオ"/>
              </a:endParaRPr>
            </a:p>
          </p:txBody>
        </p:sp>
        <p:sp>
          <p:nvSpPr>
            <p:cNvPr id="1525774" name="Freeform 14"/>
            <p:cNvSpPr>
              <a:spLocks/>
            </p:cNvSpPr>
            <p:nvPr/>
          </p:nvSpPr>
          <p:spPr bwMode="auto">
            <a:xfrm>
              <a:off x="2528" y="911"/>
              <a:ext cx="585" cy="1724"/>
            </a:xfrm>
            <a:custGeom>
              <a:avLst/>
              <a:gdLst>
                <a:gd name="T0" fmla="*/ 6 w 585"/>
                <a:gd name="T1" fmla="*/ 1724 h 1724"/>
                <a:gd name="T2" fmla="*/ 572 w 585"/>
                <a:gd name="T3" fmla="*/ 1179 h 1724"/>
                <a:gd name="T4" fmla="*/ 585 w 585"/>
                <a:gd name="T5" fmla="*/ 0 h 1724"/>
                <a:gd name="T6" fmla="*/ 0 w 585"/>
                <a:gd name="T7" fmla="*/ 588 h 1724"/>
                <a:gd name="T8" fmla="*/ 6 w 585"/>
                <a:gd name="T9" fmla="*/ 1724 h 1724"/>
              </a:gdLst>
              <a:ahLst/>
              <a:cxnLst>
                <a:cxn ang="0">
                  <a:pos x="T0" y="T1"/>
                </a:cxn>
                <a:cxn ang="0">
                  <a:pos x="T2" y="T3"/>
                </a:cxn>
                <a:cxn ang="0">
                  <a:pos x="T4" y="T5"/>
                </a:cxn>
                <a:cxn ang="0">
                  <a:pos x="T6" y="T7"/>
                </a:cxn>
                <a:cxn ang="0">
                  <a:pos x="T8" y="T9"/>
                </a:cxn>
              </a:cxnLst>
              <a:rect l="0" t="0" r="r" b="b"/>
              <a:pathLst>
                <a:path w="585" h="1724">
                  <a:moveTo>
                    <a:pt x="6" y="1724"/>
                  </a:moveTo>
                  <a:lnTo>
                    <a:pt x="572" y="1179"/>
                  </a:lnTo>
                  <a:lnTo>
                    <a:pt x="585" y="0"/>
                  </a:lnTo>
                  <a:lnTo>
                    <a:pt x="0" y="588"/>
                  </a:lnTo>
                  <a:lnTo>
                    <a:pt x="6" y="1724"/>
                  </a:lnTo>
                  <a:close/>
                </a:path>
              </a:pathLst>
            </a:custGeom>
            <a:grpFill/>
            <a:ln w="12700" cap="flat" cmpd="sng">
              <a:solidFill>
                <a:srgbClr val="C0C0C0"/>
              </a:solidFill>
              <a:prstDash val="solid"/>
              <a:round/>
              <a:headEnd/>
              <a:tailEnd/>
            </a:ln>
            <a:effectLst/>
            <a:extLst>
              <a:ext uri="{AF507438-7753-43e0-B8FC-AC1667EBCBE1}">
                <a14:hiddenEffects xmlns="" xmlns:a14="http://schemas.microsoft.com/office/drawing/2010/main">
                  <a:effectLst>
                    <a:outerShdw blurRad="63500" dist="17961" dir="2700000" algn="ctr" rotWithShape="0">
                      <a:schemeClr val="bg2"/>
                    </a:outerShdw>
                  </a:effectLst>
                </a14:hiddenEffects>
              </a:ext>
            </a:extLst>
          </p:spPr>
          <p:txBody>
            <a:bodyPr lIns="82124" tIns="41061" rIns="82124" bIns="41061">
              <a:noAutofit/>
            </a:bodyPr>
            <a:lstStyle/>
            <a:p>
              <a:endParaRPr lang="ja-JP" altLang="en-US">
                <a:latin typeface="+mn-lt"/>
                <a:ea typeface="MS PGothic" panose="020B0600070205080204" pitchFamily="34" charset="-128"/>
                <a:cs typeface="メイリオ"/>
              </a:endParaRPr>
            </a:p>
          </p:txBody>
        </p:sp>
      </p:grpSp>
      <p:sp>
        <p:nvSpPr>
          <p:cNvPr id="1525775" name="Line 15"/>
          <p:cNvSpPr>
            <a:spLocks noChangeShapeType="1"/>
          </p:cNvSpPr>
          <p:nvPr/>
        </p:nvSpPr>
        <p:spPr bwMode="auto">
          <a:xfrm flipV="1">
            <a:off x="2808288" y="1439466"/>
            <a:ext cx="1250950" cy="0"/>
          </a:xfrm>
          <a:prstGeom prst="line">
            <a:avLst/>
          </a:prstGeom>
          <a:noFill/>
          <a:ln w="28575">
            <a:solidFill>
              <a:srgbClr val="FF0000"/>
            </a:solidFill>
            <a:round/>
            <a:headEnd type="triangle" w="lg" len="lg"/>
            <a:tailEnd type="triangle" w="lg" len="lg"/>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17961" dir="2700000" algn="ctr" rotWithShape="0">
                    <a:schemeClr val="bg2">
                      <a:alpha val="74998"/>
                    </a:schemeClr>
                  </a:outerShdw>
                </a:effectLst>
              </a14:hiddenEffects>
            </a:ext>
          </a:extLst>
        </p:spPr>
        <p:txBody>
          <a:bodyPr lIns="82124" tIns="41061" rIns="82124" bIns="41061">
            <a:noAutofit/>
          </a:bodyPr>
          <a:lstStyle/>
          <a:p>
            <a:endParaRPr lang="ja-JP" altLang="en-US">
              <a:latin typeface="+mn-lt"/>
              <a:ea typeface="MS PGothic" panose="020B0600070205080204" pitchFamily="34" charset="-128"/>
              <a:cs typeface="メイリオ"/>
            </a:endParaRPr>
          </a:p>
        </p:txBody>
      </p:sp>
      <p:grpSp>
        <p:nvGrpSpPr>
          <p:cNvPr id="1525776" name="Group 16"/>
          <p:cNvGrpSpPr>
            <a:grpSpLocks/>
          </p:cNvGrpSpPr>
          <p:nvPr/>
        </p:nvGrpSpPr>
        <p:grpSpPr bwMode="auto">
          <a:xfrm>
            <a:off x="971551" y="1246579"/>
            <a:ext cx="549275" cy="311944"/>
            <a:chOff x="833" y="911"/>
            <a:chExt cx="2280" cy="1724"/>
          </a:xfrm>
          <a:solidFill>
            <a:schemeClr val="accent1"/>
          </a:solidFill>
        </p:grpSpPr>
        <p:sp>
          <p:nvSpPr>
            <p:cNvPr id="1525777" name="Rectangle 17"/>
            <p:cNvSpPr>
              <a:spLocks noChangeArrowheads="1"/>
            </p:cNvSpPr>
            <p:nvPr/>
          </p:nvSpPr>
          <p:spPr bwMode="auto">
            <a:xfrm>
              <a:off x="833" y="1501"/>
              <a:ext cx="1701" cy="1134"/>
            </a:xfrm>
            <a:prstGeom prst="rect">
              <a:avLst/>
            </a:prstGeom>
            <a:grpFill/>
            <a:ln w="12700">
              <a:solidFill>
                <a:srgbClr val="C0C0C0"/>
              </a:solidFill>
              <a:miter lim="800000"/>
              <a:headEnd/>
              <a:tailEnd/>
            </a:ln>
            <a:effectLst/>
            <a:extLst>
              <a:ext uri="{AF507438-7753-43e0-B8FC-AC1667EBCBE1}">
                <a14:hiddenEffects xmlns="" xmlns:a14="http://schemas.microsoft.com/office/drawing/2010/main">
                  <a:effectLst>
                    <a:outerShdw blurRad="63500" dist="17961" dir="2700000" algn="ctr" rotWithShape="0">
                      <a:schemeClr val="bg2">
                        <a:alpha val="74998"/>
                      </a:schemeClr>
                    </a:outerShdw>
                  </a:effectLst>
                </a14:hiddenEffects>
              </a:ext>
            </a:extLst>
          </p:spPr>
          <p:txBody>
            <a:bodyPr wrap="none" lIns="82124" tIns="41061" rIns="82124" bIns="41061" anchor="ctr">
              <a:noAutofit/>
            </a:bodyPr>
            <a:lstStyle/>
            <a:p>
              <a:endParaRPr lang="ja-JP" altLang="en-US">
                <a:latin typeface="+mn-lt"/>
                <a:ea typeface="MS PGothic" panose="020B0600070205080204" pitchFamily="34" charset="-128"/>
                <a:cs typeface="メイリオ"/>
              </a:endParaRPr>
            </a:p>
          </p:txBody>
        </p:sp>
        <p:sp>
          <p:nvSpPr>
            <p:cNvPr id="1525778" name="Freeform 18"/>
            <p:cNvSpPr>
              <a:spLocks/>
            </p:cNvSpPr>
            <p:nvPr/>
          </p:nvSpPr>
          <p:spPr bwMode="auto">
            <a:xfrm>
              <a:off x="833" y="912"/>
              <a:ext cx="2279" cy="1152"/>
            </a:xfrm>
            <a:custGeom>
              <a:avLst/>
              <a:gdLst>
                <a:gd name="T0" fmla="*/ 577 w 2279"/>
                <a:gd name="T1" fmla="*/ 23 h 1152"/>
                <a:gd name="T2" fmla="*/ 0 w 2279"/>
                <a:gd name="T3" fmla="*/ 588 h 1152"/>
                <a:gd name="T4" fmla="*/ 1694 w 2279"/>
                <a:gd name="T5" fmla="*/ 588 h 1152"/>
                <a:gd name="T6" fmla="*/ 2279 w 2279"/>
                <a:gd name="T7" fmla="*/ 0 h 1152"/>
                <a:gd name="T8" fmla="*/ 577 w 2279"/>
                <a:gd name="T9" fmla="*/ 23 h 1152"/>
              </a:gdLst>
              <a:ahLst/>
              <a:cxnLst>
                <a:cxn ang="0">
                  <a:pos x="T0" y="T1"/>
                </a:cxn>
                <a:cxn ang="0">
                  <a:pos x="T2" y="T3"/>
                </a:cxn>
                <a:cxn ang="0">
                  <a:pos x="T4" y="T5"/>
                </a:cxn>
                <a:cxn ang="0">
                  <a:pos x="T6" y="T7"/>
                </a:cxn>
                <a:cxn ang="0">
                  <a:pos x="T8" y="T9"/>
                </a:cxn>
              </a:cxnLst>
              <a:rect l="0" t="0" r="r" b="b"/>
              <a:pathLst>
                <a:path w="2279" h="1152">
                  <a:moveTo>
                    <a:pt x="577" y="23"/>
                  </a:moveTo>
                  <a:lnTo>
                    <a:pt x="0" y="588"/>
                  </a:lnTo>
                  <a:cubicBezTo>
                    <a:pt x="4" y="1143"/>
                    <a:pt x="1698" y="1152"/>
                    <a:pt x="1694" y="588"/>
                  </a:cubicBezTo>
                  <a:lnTo>
                    <a:pt x="2279" y="0"/>
                  </a:lnTo>
                  <a:cubicBezTo>
                    <a:pt x="2270" y="565"/>
                    <a:pt x="576" y="582"/>
                    <a:pt x="577" y="23"/>
                  </a:cubicBezTo>
                  <a:close/>
                </a:path>
              </a:pathLst>
            </a:custGeom>
            <a:grpFill/>
            <a:ln w="12700" cap="flat" cmpd="sng">
              <a:solidFill>
                <a:srgbClr val="99CCFF"/>
              </a:solidFill>
              <a:prstDash val="solid"/>
              <a:round/>
              <a:headEnd/>
              <a:tailEnd/>
            </a:ln>
            <a:effectLst/>
            <a:extLst>
              <a:ext uri="{AF507438-7753-43e0-B8FC-AC1667EBCBE1}">
                <a14:hiddenEffects xmlns="" xmlns:a14="http://schemas.microsoft.com/office/drawing/2010/main">
                  <a:effectLst>
                    <a:outerShdw blurRad="63500" dist="17961" dir="2700000" algn="ctr" rotWithShape="0">
                      <a:schemeClr val="bg2"/>
                    </a:outerShdw>
                  </a:effectLst>
                </a14:hiddenEffects>
              </a:ext>
            </a:extLst>
          </p:spPr>
          <p:txBody>
            <a:bodyPr lIns="82124" tIns="41061" rIns="82124" bIns="41061">
              <a:noAutofit/>
            </a:bodyPr>
            <a:lstStyle/>
            <a:p>
              <a:endParaRPr lang="ja-JP" altLang="en-US">
                <a:latin typeface="+mn-lt"/>
                <a:ea typeface="MS PGothic" panose="020B0600070205080204" pitchFamily="34" charset="-128"/>
                <a:cs typeface="メイリオ"/>
              </a:endParaRPr>
            </a:p>
          </p:txBody>
        </p:sp>
        <p:sp>
          <p:nvSpPr>
            <p:cNvPr id="1525779" name="Freeform 19"/>
            <p:cNvSpPr>
              <a:spLocks/>
            </p:cNvSpPr>
            <p:nvPr/>
          </p:nvSpPr>
          <p:spPr bwMode="auto">
            <a:xfrm>
              <a:off x="2528" y="911"/>
              <a:ext cx="585" cy="1724"/>
            </a:xfrm>
            <a:custGeom>
              <a:avLst/>
              <a:gdLst>
                <a:gd name="T0" fmla="*/ 6 w 585"/>
                <a:gd name="T1" fmla="*/ 1724 h 1724"/>
                <a:gd name="T2" fmla="*/ 572 w 585"/>
                <a:gd name="T3" fmla="*/ 1179 h 1724"/>
                <a:gd name="T4" fmla="*/ 585 w 585"/>
                <a:gd name="T5" fmla="*/ 0 h 1724"/>
                <a:gd name="T6" fmla="*/ 0 w 585"/>
                <a:gd name="T7" fmla="*/ 588 h 1724"/>
                <a:gd name="T8" fmla="*/ 6 w 585"/>
                <a:gd name="T9" fmla="*/ 1724 h 1724"/>
              </a:gdLst>
              <a:ahLst/>
              <a:cxnLst>
                <a:cxn ang="0">
                  <a:pos x="T0" y="T1"/>
                </a:cxn>
                <a:cxn ang="0">
                  <a:pos x="T2" y="T3"/>
                </a:cxn>
                <a:cxn ang="0">
                  <a:pos x="T4" y="T5"/>
                </a:cxn>
                <a:cxn ang="0">
                  <a:pos x="T6" y="T7"/>
                </a:cxn>
                <a:cxn ang="0">
                  <a:pos x="T8" y="T9"/>
                </a:cxn>
              </a:cxnLst>
              <a:rect l="0" t="0" r="r" b="b"/>
              <a:pathLst>
                <a:path w="585" h="1724">
                  <a:moveTo>
                    <a:pt x="6" y="1724"/>
                  </a:moveTo>
                  <a:lnTo>
                    <a:pt x="572" y="1179"/>
                  </a:lnTo>
                  <a:lnTo>
                    <a:pt x="585" y="0"/>
                  </a:lnTo>
                  <a:lnTo>
                    <a:pt x="0" y="588"/>
                  </a:lnTo>
                  <a:lnTo>
                    <a:pt x="6" y="1724"/>
                  </a:lnTo>
                  <a:close/>
                </a:path>
              </a:pathLst>
            </a:custGeom>
            <a:grpFill/>
            <a:ln w="12700" cap="flat" cmpd="sng">
              <a:solidFill>
                <a:srgbClr val="C0C0C0"/>
              </a:solidFill>
              <a:prstDash val="solid"/>
              <a:round/>
              <a:headEnd/>
              <a:tailEnd/>
            </a:ln>
            <a:effectLst/>
            <a:extLst>
              <a:ext uri="{AF507438-7753-43e0-B8FC-AC1667EBCBE1}">
                <a14:hiddenEffects xmlns="" xmlns:a14="http://schemas.microsoft.com/office/drawing/2010/main">
                  <a:effectLst>
                    <a:outerShdw blurRad="63500" dist="17961" dir="2700000" algn="ctr" rotWithShape="0">
                      <a:schemeClr val="bg2"/>
                    </a:outerShdw>
                  </a:effectLst>
                </a14:hiddenEffects>
              </a:ext>
            </a:extLst>
          </p:spPr>
          <p:txBody>
            <a:bodyPr lIns="82124" tIns="41061" rIns="82124" bIns="41061">
              <a:noAutofit/>
            </a:bodyPr>
            <a:lstStyle/>
            <a:p>
              <a:endParaRPr lang="ja-JP" altLang="en-US">
                <a:latin typeface="+mn-lt"/>
                <a:ea typeface="MS PGothic" panose="020B0600070205080204" pitchFamily="34" charset="-128"/>
                <a:cs typeface="メイリオ"/>
              </a:endParaRPr>
            </a:p>
          </p:txBody>
        </p:sp>
      </p:grpSp>
      <p:grpSp>
        <p:nvGrpSpPr>
          <p:cNvPr id="1525780" name="Group 20"/>
          <p:cNvGrpSpPr>
            <a:grpSpLocks/>
          </p:cNvGrpSpPr>
          <p:nvPr/>
        </p:nvGrpSpPr>
        <p:grpSpPr bwMode="auto">
          <a:xfrm>
            <a:off x="7086601" y="1246579"/>
            <a:ext cx="549275" cy="311944"/>
            <a:chOff x="833" y="911"/>
            <a:chExt cx="2280" cy="1724"/>
          </a:xfrm>
          <a:solidFill>
            <a:schemeClr val="accent1"/>
          </a:solidFill>
        </p:grpSpPr>
        <p:sp>
          <p:nvSpPr>
            <p:cNvPr id="1525781" name="Rectangle 21"/>
            <p:cNvSpPr>
              <a:spLocks noChangeArrowheads="1"/>
            </p:cNvSpPr>
            <p:nvPr/>
          </p:nvSpPr>
          <p:spPr bwMode="auto">
            <a:xfrm>
              <a:off x="833" y="1501"/>
              <a:ext cx="1701" cy="1134"/>
            </a:xfrm>
            <a:prstGeom prst="rect">
              <a:avLst/>
            </a:prstGeom>
            <a:grpFill/>
            <a:ln w="12700">
              <a:solidFill>
                <a:srgbClr val="C0C0C0"/>
              </a:solidFill>
              <a:miter lim="800000"/>
              <a:headEnd/>
              <a:tailEnd/>
            </a:ln>
            <a:effectLst/>
            <a:extLst>
              <a:ext uri="{AF507438-7753-43e0-B8FC-AC1667EBCBE1}">
                <a14:hiddenEffects xmlns="" xmlns:a14="http://schemas.microsoft.com/office/drawing/2010/main">
                  <a:effectLst>
                    <a:outerShdw blurRad="63500" dist="17961" dir="2700000" algn="ctr" rotWithShape="0">
                      <a:schemeClr val="bg2">
                        <a:alpha val="74998"/>
                      </a:schemeClr>
                    </a:outerShdw>
                  </a:effectLst>
                </a14:hiddenEffects>
              </a:ext>
            </a:extLst>
          </p:spPr>
          <p:txBody>
            <a:bodyPr wrap="none" lIns="82124" tIns="41061" rIns="82124" bIns="41061" anchor="ctr">
              <a:noAutofit/>
            </a:bodyPr>
            <a:lstStyle/>
            <a:p>
              <a:endParaRPr lang="ja-JP" altLang="en-US">
                <a:latin typeface="+mn-lt"/>
                <a:ea typeface="MS PGothic" panose="020B0600070205080204" pitchFamily="34" charset="-128"/>
                <a:cs typeface="メイリオ"/>
              </a:endParaRPr>
            </a:p>
          </p:txBody>
        </p:sp>
        <p:sp>
          <p:nvSpPr>
            <p:cNvPr id="1525782" name="Freeform 22"/>
            <p:cNvSpPr>
              <a:spLocks/>
            </p:cNvSpPr>
            <p:nvPr/>
          </p:nvSpPr>
          <p:spPr bwMode="auto">
            <a:xfrm>
              <a:off x="833" y="912"/>
              <a:ext cx="2279" cy="1152"/>
            </a:xfrm>
            <a:custGeom>
              <a:avLst/>
              <a:gdLst>
                <a:gd name="T0" fmla="*/ 577 w 2279"/>
                <a:gd name="T1" fmla="*/ 23 h 1152"/>
                <a:gd name="T2" fmla="*/ 0 w 2279"/>
                <a:gd name="T3" fmla="*/ 588 h 1152"/>
                <a:gd name="T4" fmla="*/ 1694 w 2279"/>
                <a:gd name="T5" fmla="*/ 588 h 1152"/>
                <a:gd name="T6" fmla="*/ 2279 w 2279"/>
                <a:gd name="T7" fmla="*/ 0 h 1152"/>
                <a:gd name="T8" fmla="*/ 577 w 2279"/>
                <a:gd name="T9" fmla="*/ 23 h 1152"/>
              </a:gdLst>
              <a:ahLst/>
              <a:cxnLst>
                <a:cxn ang="0">
                  <a:pos x="T0" y="T1"/>
                </a:cxn>
                <a:cxn ang="0">
                  <a:pos x="T2" y="T3"/>
                </a:cxn>
                <a:cxn ang="0">
                  <a:pos x="T4" y="T5"/>
                </a:cxn>
                <a:cxn ang="0">
                  <a:pos x="T6" y="T7"/>
                </a:cxn>
                <a:cxn ang="0">
                  <a:pos x="T8" y="T9"/>
                </a:cxn>
              </a:cxnLst>
              <a:rect l="0" t="0" r="r" b="b"/>
              <a:pathLst>
                <a:path w="2279" h="1152">
                  <a:moveTo>
                    <a:pt x="577" y="23"/>
                  </a:moveTo>
                  <a:lnTo>
                    <a:pt x="0" y="588"/>
                  </a:lnTo>
                  <a:cubicBezTo>
                    <a:pt x="4" y="1143"/>
                    <a:pt x="1698" y="1152"/>
                    <a:pt x="1694" y="588"/>
                  </a:cubicBezTo>
                  <a:lnTo>
                    <a:pt x="2279" y="0"/>
                  </a:lnTo>
                  <a:cubicBezTo>
                    <a:pt x="2270" y="565"/>
                    <a:pt x="576" y="582"/>
                    <a:pt x="577" y="23"/>
                  </a:cubicBezTo>
                  <a:close/>
                </a:path>
              </a:pathLst>
            </a:custGeom>
            <a:grpFill/>
            <a:ln w="12700" cap="flat" cmpd="sng">
              <a:solidFill>
                <a:srgbClr val="99CCFF"/>
              </a:solidFill>
              <a:prstDash val="solid"/>
              <a:round/>
              <a:headEnd/>
              <a:tailEnd/>
            </a:ln>
            <a:effectLst/>
            <a:extLst>
              <a:ext uri="{AF507438-7753-43e0-B8FC-AC1667EBCBE1}">
                <a14:hiddenEffects xmlns="" xmlns:a14="http://schemas.microsoft.com/office/drawing/2010/main">
                  <a:effectLst>
                    <a:outerShdw blurRad="63500" dist="17961" dir="2700000" algn="ctr" rotWithShape="0">
                      <a:schemeClr val="bg2"/>
                    </a:outerShdw>
                  </a:effectLst>
                </a14:hiddenEffects>
              </a:ext>
            </a:extLst>
          </p:spPr>
          <p:txBody>
            <a:bodyPr lIns="82124" tIns="41061" rIns="82124" bIns="41061">
              <a:noAutofit/>
            </a:bodyPr>
            <a:lstStyle/>
            <a:p>
              <a:endParaRPr lang="ja-JP" altLang="en-US">
                <a:latin typeface="+mn-lt"/>
                <a:ea typeface="MS PGothic" panose="020B0600070205080204" pitchFamily="34" charset="-128"/>
                <a:cs typeface="メイリオ"/>
              </a:endParaRPr>
            </a:p>
          </p:txBody>
        </p:sp>
        <p:sp>
          <p:nvSpPr>
            <p:cNvPr id="1525783" name="Freeform 23"/>
            <p:cNvSpPr>
              <a:spLocks/>
            </p:cNvSpPr>
            <p:nvPr/>
          </p:nvSpPr>
          <p:spPr bwMode="auto">
            <a:xfrm>
              <a:off x="2528" y="911"/>
              <a:ext cx="585" cy="1724"/>
            </a:xfrm>
            <a:custGeom>
              <a:avLst/>
              <a:gdLst>
                <a:gd name="T0" fmla="*/ 6 w 585"/>
                <a:gd name="T1" fmla="*/ 1724 h 1724"/>
                <a:gd name="T2" fmla="*/ 572 w 585"/>
                <a:gd name="T3" fmla="*/ 1179 h 1724"/>
                <a:gd name="T4" fmla="*/ 585 w 585"/>
                <a:gd name="T5" fmla="*/ 0 h 1724"/>
                <a:gd name="T6" fmla="*/ 0 w 585"/>
                <a:gd name="T7" fmla="*/ 588 h 1724"/>
                <a:gd name="T8" fmla="*/ 6 w 585"/>
                <a:gd name="T9" fmla="*/ 1724 h 1724"/>
              </a:gdLst>
              <a:ahLst/>
              <a:cxnLst>
                <a:cxn ang="0">
                  <a:pos x="T0" y="T1"/>
                </a:cxn>
                <a:cxn ang="0">
                  <a:pos x="T2" y="T3"/>
                </a:cxn>
                <a:cxn ang="0">
                  <a:pos x="T4" y="T5"/>
                </a:cxn>
                <a:cxn ang="0">
                  <a:pos x="T6" y="T7"/>
                </a:cxn>
                <a:cxn ang="0">
                  <a:pos x="T8" y="T9"/>
                </a:cxn>
              </a:cxnLst>
              <a:rect l="0" t="0" r="r" b="b"/>
              <a:pathLst>
                <a:path w="585" h="1724">
                  <a:moveTo>
                    <a:pt x="6" y="1724"/>
                  </a:moveTo>
                  <a:lnTo>
                    <a:pt x="572" y="1179"/>
                  </a:lnTo>
                  <a:lnTo>
                    <a:pt x="585" y="0"/>
                  </a:lnTo>
                  <a:lnTo>
                    <a:pt x="0" y="588"/>
                  </a:lnTo>
                  <a:lnTo>
                    <a:pt x="6" y="1724"/>
                  </a:lnTo>
                  <a:close/>
                </a:path>
              </a:pathLst>
            </a:custGeom>
            <a:grpFill/>
            <a:ln w="12700" cap="flat" cmpd="sng">
              <a:solidFill>
                <a:srgbClr val="C0C0C0"/>
              </a:solidFill>
              <a:prstDash val="solid"/>
              <a:round/>
              <a:headEnd/>
              <a:tailEnd/>
            </a:ln>
            <a:effectLst/>
            <a:extLst>
              <a:ext uri="{AF507438-7753-43e0-B8FC-AC1667EBCBE1}">
                <a14:hiddenEffects xmlns="" xmlns:a14="http://schemas.microsoft.com/office/drawing/2010/main">
                  <a:effectLst>
                    <a:outerShdw blurRad="63500" dist="17961" dir="2700000" algn="ctr" rotWithShape="0">
                      <a:schemeClr val="bg2"/>
                    </a:outerShdw>
                  </a:effectLst>
                </a14:hiddenEffects>
              </a:ext>
            </a:extLst>
          </p:spPr>
          <p:txBody>
            <a:bodyPr lIns="82124" tIns="41061" rIns="82124" bIns="41061">
              <a:noAutofit/>
            </a:bodyPr>
            <a:lstStyle/>
            <a:p>
              <a:endParaRPr lang="ja-JP" altLang="en-US">
                <a:latin typeface="+mn-lt"/>
                <a:ea typeface="MS PGothic" panose="020B0600070205080204" pitchFamily="34" charset="-128"/>
                <a:cs typeface="メイリオ"/>
              </a:endParaRPr>
            </a:p>
          </p:txBody>
        </p:sp>
      </p:grpSp>
      <p:sp>
        <p:nvSpPr>
          <p:cNvPr id="1525784" name="Line 24"/>
          <p:cNvSpPr>
            <a:spLocks noChangeShapeType="1"/>
          </p:cNvSpPr>
          <p:nvPr/>
        </p:nvSpPr>
        <p:spPr bwMode="auto">
          <a:xfrm flipV="1">
            <a:off x="1489076" y="1441847"/>
            <a:ext cx="862013" cy="8334"/>
          </a:xfrm>
          <a:prstGeom prst="line">
            <a:avLst/>
          </a:prstGeom>
          <a:noFill/>
          <a:ln w="28575">
            <a:solidFill>
              <a:srgbClr val="FF0000"/>
            </a:solidFill>
            <a:round/>
            <a:headEnd type="triangle" w="lg" len="lg"/>
            <a:tailEnd type="triangle" w="lg" len="lg"/>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17961" dir="2700000" algn="ctr" rotWithShape="0">
                    <a:schemeClr val="bg2">
                      <a:alpha val="74998"/>
                    </a:schemeClr>
                  </a:outerShdw>
                </a:effectLst>
              </a14:hiddenEffects>
            </a:ext>
          </a:extLst>
        </p:spPr>
        <p:txBody>
          <a:bodyPr lIns="82124" tIns="41061" rIns="82124" bIns="41061">
            <a:noAutofit/>
          </a:bodyPr>
          <a:lstStyle/>
          <a:p>
            <a:endParaRPr lang="ja-JP" altLang="en-US">
              <a:latin typeface="+mn-lt"/>
              <a:ea typeface="MS PGothic" panose="020B0600070205080204" pitchFamily="34" charset="-128"/>
              <a:cs typeface="メイリオ"/>
            </a:endParaRPr>
          </a:p>
        </p:txBody>
      </p:sp>
      <p:grpSp>
        <p:nvGrpSpPr>
          <p:cNvPr id="1525785" name="Group 25"/>
          <p:cNvGrpSpPr>
            <a:grpSpLocks/>
          </p:cNvGrpSpPr>
          <p:nvPr/>
        </p:nvGrpSpPr>
        <p:grpSpPr bwMode="auto">
          <a:xfrm>
            <a:off x="5567364" y="1246579"/>
            <a:ext cx="549275" cy="311944"/>
            <a:chOff x="833" y="911"/>
            <a:chExt cx="2280" cy="1724"/>
          </a:xfrm>
          <a:solidFill>
            <a:schemeClr val="accent1"/>
          </a:solidFill>
        </p:grpSpPr>
        <p:sp>
          <p:nvSpPr>
            <p:cNvPr id="1525786" name="Rectangle 26"/>
            <p:cNvSpPr>
              <a:spLocks noChangeArrowheads="1"/>
            </p:cNvSpPr>
            <p:nvPr/>
          </p:nvSpPr>
          <p:spPr bwMode="auto">
            <a:xfrm>
              <a:off x="833" y="1501"/>
              <a:ext cx="1701" cy="1134"/>
            </a:xfrm>
            <a:prstGeom prst="rect">
              <a:avLst/>
            </a:prstGeom>
            <a:grpFill/>
            <a:ln w="12700">
              <a:solidFill>
                <a:srgbClr val="C0C0C0"/>
              </a:solidFill>
              <a:miter lim="800000"/>
              <a:headEnd/>
              <a:tailEnd/>
            </a:ln>
            <a:effectLst/>
            <a:extLst>
              <a:ext uri="{AF507438-7753-43e0-B8FC-AC1667EBCBE1}">
                <a14:hiddenEffects xmlns="" xmlns:a14="http://schemas.microsoft.com/office/drawing/2010/main">
                  <a:effectLst>
                    <a:outerShdw blurRad="63500" dist="17961" dir="2700000" algn="ctr" rotWithShape="0">
                      <a:schemeClr val="bg2">
                        <a:alpha val="74998"/>
                      </a:schemeClr>
                    </a:outerShdw>
                  </a:effectLst>
                </a14:hiddenEffects>
              </a:ext>
            </a:extLst>
          </p:spPr>
          <p:txBody>
            <a:bodyPr wrap="none" lIns="82124" tIns="41061" rIns="82124" bIns="41061" anchor="ctr">
              <a:noAutofit/>
            </a:bodyPr>
            <a:lstStyle/>
            <a:p>
              <a:endParaRPr lang="ja-JP" altLang="en-US">
                <a:latin typeface="+mn-lt"/>
                <a:ea typeface="MS PGothic" panose="020B0600070205080204" pitchFamily="34" charset="-128"/>
                <a:cs typeface="メイリオ"/>
              </a:endParaRPr>
            </a:p>
          </p:txBody>
        </p:sp>
        <p:sp>
          <p:nvSpPr>
            <p:cNvPr id="1525787" name="Freeform 27"/>
            <p:cNvSpPr>
              <a:spLocks/>
            </p:cNvSpPr>
            <p:nvPr/>
          </p:nvSpPr>
          <p:spPr bwMode="auto">
            <a:xfrm>
              <a:off x="833" y="912"/>
              <a:ext cx="2279" cy="1152"/>
            </a:xfrm>
            <a:custGeom>
              <a:avLst/>
              <a:gdLst>
                <a:gd name="T0" fmla="*/ 577 w 2279"/>
                <a:gd name="T1" fmla="*/ 23 h 1152"/>
                <a:gd name="T2" fmla="*/ 0 w 2279"/>
                <a:gd name="T3" fmla="*/ 588 h 1152"/>
                <a:gd name="T4" fmla="*/ 1694 w 2279"/>
                <a:gd name="T5" fmla="*/ 588 h 1152"/>
                <a:gd name="T6" fmla="*/ 2279 w 2279"/>
                <a:gd name="T7" fmla="*/ 0 h 1152"/>
                <a:gd name="T8" fmla="*/ 577 w 2279"/>
                <a:gd name="T9" fmla="*/ 23 h 1152"/>
              </a:gdLst>
              <a:ahLst/>
              <a:cxnLst>
                <a:cxn ang="0">
                  <a:pos x="T0" y="T1"/>
                </a:cxn>
                <a:cxn ang="0">
                  <a:pos x="T2" y="T3"/>
                </a:cxn>
                <a:cxn ang="0">
                  <a:pos x="T4" y="T5"/>
                </a:cxn>
                <a:cxn ang="0">
                  <a:pos x="T6" y="T7"/>
                </a:cxn>
                <a:cxn ang="0">
                  <a:pos x="T8" y="T9"/>
                </a:cxn>
              </a:cxnLst>
              <a:rect l="0" t="0" r="r" b="b"/>
              <a:pathLst>
                <a:path w="2279" h="1152">
                  <a:moveTo>
                    <a:pt x="577" y="23"/>
                  </a:moveTo>
                  <a:lnTo>
                    <a:pt x="0" y="588"/>
                  </a:lnTo>
                  <a:cubicBezTo>
                    <a:pt x="4" y="1143"/>
                    <a:pt x="1698" y="1152"/>
                    <a:pt x="1694" y="588"/>
                  </a:cubicBezTo>
                  <a:lnTo>
                    <a:pt x="2279" y="0"/>
                  </a:lnTo>
                  <a:cubicBezTo>
                    <a:pt x="2270" y="565"/>
                    <a:pt x="576" y="582"/>
                    <a:pt x="577" y="23"/>
                  </a:cubicBezTo>
                  <a:close/>
                </a:path>
              </a:pathLst>
            </a:custGeom>
            <a:grpFill/>
            <a:ln w="12700" cap="flat" cmpd="sng">
              <a:solidFill>
                <a:srgbClr val="99CCFF"/>
              </a:solidFill>
              <a:prstDash val="solid"/>
              <a:round/>
              <a:headEnd/>
              <a:tailEnd/>
            </a:ln>
            <a:effectLst/>
            <a:extLst>
              <a:ext uri="{AF507438-7753-43e0-B8FC-AC1667EBCBE1}">
                <a14:hiddenEffects xmlns="" xmlns:a14="http://schemas.microsoft.com/office/drawing/2010/main">
                  <a:effectLst>
                    <a:outerShdw blurRad="63500" dist="17961" dir="2700000" algn="ctr" rotWithShape="0">
                      <a:schemeClr val="bg2"/>
                    </a:outerShdw>
                  </a:effectLst>
                </a14:hiddenEffects>
              </a:ext>
            </a:extLst>
          </p:spPr>
          <p:txBody>
            <a:bodyPr lIns="82124" tIns="41061" rIns="82124" bIns="41061">
              <a:noAutofit/>
            </a:bodyPr>
            <a:lstStyle/>
            <a:p>
              <a:endParaRPr lang="ja-JP" altLang="en-US">
                <a:latin typeface="+mn-lt"/>
                <a:ea typeface="MS PGothic" panose="020B0600070205080204" pitchFamily="34" charset="-128"/>
                <a:cs typeface="メイリオ"/>
              </a:endParaRPr>
            </a:p>
          </p:txBody>
        </p:sp>
        <p:sp>
          <p:nvSpPr>
            <p:cNvPr id="1525788" name="Freeform 28"/>
            <p:cNvSpPr>
              <a:spLocks/>
            </p:cNvSpPr>
            <p:nvPr/>
          </p:nvSpPr>
          <p:spPr bwMode="auto">
            <a:xfrm>
              <a:off x="2528" y="911"/>
              <a:ext cx="585" cy="1724"/>
            </a:xfrm>
            <a:custGeom>
              <a:avLst/>
              <a:gdLst>
                <a:gd name="T0" fmla="*/ 6 w 585"/>
                <a:gd name="T1" fmla="*/ 1724 h 1724"/>
                <a:gd name="T2" fmla="*/ 572 w 585"/>
                <a:gd name="T3" fmla="*/ 1179 h 1724"/>
                <a:gd name="T4" fmla="*/ 585 w 585"/>
                <a:gd name="T5" fmla="*/ 0 h 1724"/>
                <a:gd name="T6" fmla="*/ 0 w 585"/>
                <a:gd name="T7" fmla="*/ 588 h 1724"/>
                <a:gd name="T8" fmla="*/ 6 w 585"/>
                <a:gd name="T9" fmla="*/ 1724 h 1724"/>
              </a:gdLst>
              <a:ahLst/>
              <a:cxnLst>
                <a:cxn ang="0">
                  <a:pos x="T0" y="T1"/>
                </a:cxn>
                <a:cxn ang="0">
                  <a:pos x="T2" y="T3"/>
                </a:cxn>
                <a:cxn ang="0">
                  <a:pos x="T4" y="T5"/>
                </a:cxn>
                <a:cxn ang="0">
                  <a:pos x="T6" y="T7"/>
                </a:cxn>
                <a:cxn ang="0">
                  <a:pos x="T8" y="T9"/>
                </a:cxn>
              </a:cxnLst>
              <a:rect l="0" t="0" r="r" b="b"/>
              <a:pathLst>
                <a:path w="585" h="1724">
                  <a:moveTo>
                    <a:pt x="6" y="1724"/>
                  </a:moveTo>
                  <a:lnTo>
                    <a:pt x="572" y="1179"/>
                  </a:lnTo>
                  <a:lnTo>
                    <a:pt x="585" y="0"/>
                  </a:lnTo>
                  <a:lnTo>
                    <a:pt x="0" y="588"/>
                  </a:lnTo>
                  <a:lnTo>
                    <a:pt x="6" y="1724"/>
                  </a:lnTo>
                  <a:close/>
                </a:path>
              </a:pathLst>
            </a:custGeom>
            <a:grpFill/>
            <a:ln w="12700" cap="flat" cmpd="sng">
              <a:solidFill>
                <a:srgbClr val="C0C0C0"/>
              </a:solidFill>
              <a:prstDash val="solid"/>
              <a:round/>
              <a:headEnd/>
              <a:tailEnd/>
            </a:ln>
            <a:effectLst/>
            <a:extLst>
              <a:ext uri="{AF507438-7753-43e0-B8FC-AC1667EBCBE1}">
                <a14:hiddenEffects xmlns="" xmlns:a14="http://schemas.microsoft.com/office/drawing/2010/main">
                  <a:effectLst>
                    <a:outerShdw blurRad="63500" dist="17961" dir="2700000" algn="ctr" rotWithShape="0">
                      <a:schemeClr val="bg2"/>
                    </a:outerShdw>
                  </a:effectLst>
                </a14:hiddenEffects>
              </a:ext>
            </a:extLst>
          </p:spPr>
          <p:txBody>
            <a:bodyPr lIns="82124" tIns="41061" rIns="82124" bIns="41061">
              <a:noAutofit/>
            </a:bodyPr>
            <a:lstStyle/>
            <a:p>
              <a:endParaRPr lang="ja-JP" altLang="en-US">
                <a:latin typeface="+mn-lt"/>
                <a:ea typeface="MS PGothic" panose="020B0600070205080204" pitchFamily="34" charset="-128"/>
                <a:cs typeface="メイリオ"/>
              </a:endParaRPr>
            </a:p>
          </p:txBody>
        </p:sp>
      </p:grpSp>
      <p:grpSp>
        <p:nvGrpSpPr>
          <p:cNvPr id="1525789" name="Group 29"/>
          <p:cNvGrpSpPr>
            <a:grpSpLocks/>
          </p:cNvGrpSpPr>
          <p:nvPr/>
        </p:nvGrpSpPr>
        <p:grpSpPr bwMode="auto">
          <a:xfrm>
            <a:off x="4037014" y="1246579"/>
            <a:ext cx="549275" cy="311944"/>
            <a:chOff x="833" y="911"/>
            <a:chExt cx="2280" cy="1724"/>
          </a:xfrm>
          <a:solidFill>
            <a:schemeClr val="accent1"/>
          </a:solidFill>
        </p:grpSpPr>
        <p:sp>
          <p:nvSpPr>
            <p:cNvPr id="1525790" name="Rectangle 30"/>
            <p:cNvSpPr>
              <a:spLocks noChangeArrowheads="1"/>
            </p:cNvSpPr>
            <p:nvPr/>
          </p:nvSpPr>
          <p:spPr bwMode="auto">
            <a:xfrm>
              <a:off x="833" y="1501"/>
              <a:ext cx="1701" cy="1134"/>
            </a:xfrm>
            <a:prstGeom prst="rect">
              <a:avLst/>
            </a:prstGeom>
            <a:grpFill/>
            <a:ln w="12700">
              <a:solidFill>
                <a:srgbClr val="C0C0C0"/>
              </a:solidFill>
              <a:miter lim="800000"/>
              <a:headEnd/>
              <a:tailEnd/>
            </a:ln>
            <a:effectLst/>
            <a:extLst>
              <a:ext uri="{AF507438-7753-43e0-B8FC-AC1667EBCBE1}">
                <a14:hiddenEffects xmlns="" xmlns:a14="http://schemas.microsoft.com/office/drawing/2010/main">
                  <a:effectLst>
                    <a:outerShdw blurRad="63500" dist="17961" dir="2700000" algn="ctr" rotWithShape="0">
                      <a:schemeClr val="bg2">
                        <a:alpha val="74998"/>
                      </a:schemeClr>
                    </a:outerShdw>
                  </a:effectLst>
                </a14:hiddenEffects>
              </a:ext>
            </a:extLst>
          </p:spPr>
          <p:txBody>
            <a:bodyPr wrap="none" lIns="82124" tIns="41061" rIns="82124" bIns="41061" anchor="ctr">
              <a:noAutofit/>
            </a:bodyPr>
            <a:lstStyle/>
            <a:p>
              <a:endParaRPr lang="ja-JP" altLang="en-US">
                <a:latin typeface="+mn-lt"/>
                <a:ea typeface="MS PGothic" panose="020B0600070205080204" pitchFamily="34" charset="-128"/>
                <a:cs typeface="メイリオ"/>
              </a:endParaRPr>
            </a:p>
          </p:txBody>
        </p:sp>
        <p:sp>
          <p:nvSpPr>
            <p:cNvPr id="1525791" name="Freeform 31"/>
            <p:cNvSpPr>
              <a:spLocks/>
            </p:cNvSpPr>
            <p:nvPr/>
          </p:nvSpPr>
          <p:spPr bwMode="auto">
            <a:xfrm>
              <a:off x="833" y="912"/>
              <a:ext cx="2279" cy="1152"/>
            </a:xfrm>
            <a:custGeom>
              <a:avLst/>
              <a:gdLst>
                <a:gd name="T0" fmla="*/ 577 w 2279"/>
                <a:gd name="T1" fmla="*/ 23 h 1152"/>
                <a:gd name="T2" fmla="*/ 0 w 2279"/>
                <a:gd name="T3" fmla="*/ 588 h 1152"/>
                <a:gd name="T4" fmla="*/ 1694 w 2279"/>
                <a:gd name="T5" fmla="*/ 588 h 1152"/>
                <a:gd name="T6" fmla="*/ 2279 w 2279"/>
                <a:gd name="T7" fmla="*/ 0 h 1152"/>
                <a:gd name="T8" fmla="*/ 577 w 2279"/>
                <a:gd name="T9" fmla="*/ 23 h 1152"/>
              </a:gdLst>
              <a:ahLst/>
              <a:cxnLst>
                <a:cxn ang="0">
                  <a:pos x="T0" y="T1"/>
                </a:cxn>
                <a:cxn ang="0">
                  <a:pos x="T2" y="T3"/>
                </a:cxn>
                <a:cxn ang="0">
                  <a:pos x="T4" y="T5"/>
                </a:cxn>
                <a:cxn ang="0">
                  <a:pos x="T6" y="T7"/>
                </a:cxn>
                <a:cxn ang="0">
                  <a:pos x="T8" y="T9"/>
                </a:cxn>
              </a:cxnLst>
              <a:rect l="0" t="0" r="r" b="b"/>
              <a:pathLst>
                <a:path w="2279" h="1152">
                  <a:moveTo>
                    <a:pt x="577" y="23"/>
                  </a:moveTo>
                  <a:lnTo>
                    <a:pt x="0" y="588"/>
                  </a:lnTo>
                  <a:cubicBezTo>
                    <a:pt x="4" y="1143"/>
                    <a:pt x="1698" y="1152"/>
                    <a:pt x="1694" y="588"/>
                  </a:cubicBezTo>
                  <a:lnTo>
                    <a:pt x="2279" y="0"/>
                  </a:lnTo>
                  <a:cubicBezTo>
                    <a:pt x="2270" y="565"/>
                    <a:pt x="576" y="582"/>
                    <a:pt x="577" y="23"/>
                  </a:cubicBezTo>
                  <a:close/>
                </a:path>
              </a:pathLst>
            </a:custGeom>
            <a:grpFill/>
            <a:ln w="12700" cap="flat" cmpd="sng">
              <a:solidFill>
                <a:srgbClr val="99CCFF"/>
              </a:solidFill>
              <a:prstDash val="solid"/>
              <a:round/>
              <a:headEnd/>
              <a:tailEnd/>
            </a:ln>
            <a:effectLst/>
            <a:extLst>
              <a:ext uri="{AF507438-7753-43e0-B8FC-AC1667EBCBE1}">
                <a14:hiddenEffects xmlns="" xmlns:a14="http://schemas.microsoft.com/office/drawing/2010/main">
                  <a:effectLst>
                    <a:outerShdw blurRad="63500" dist="17961" dir="2700000" algn="ctr" rotWithShape="0">
                      <a:schemeClr val="bg2"/>
                    </a:outerShdw>
                  </a:effectLst>
                </a14:hiddenEffects>
              </a:ext>
            </a:extLst>
          </p:spPr>
          <p:txBody>
            <a:bodyPr lIns="82124" tIns="41061" rIns="82124" bIns="41061">
              <a:noAutofit/>
            </a:bodyPr>
            <a:lstStyle/>
            <a:p>
              <a:endParaRPr lang="ja-JP" altLang="en-US">
                <a:latin typeface="+mn-lt"/>
                <a:ea typeface="MS PGothic" panose="020B0600070205080204" pitchFamily="34" charset="-128"/>
                <a:cs typeface="メイリオ"/>
              </a:endParaRPr>
            </a:p>
          </p:txBody>
        </p:sp>
        <p:sp>
          <p:nvSpPr>
            <p:cNvPr id="1525792" name="Freeform 32"/>
            <p:cNvSpPr>
              <a:spLocks/>
            </p:cNvSpPr>
            <p:nvPr/>
          </p:nvSpPr>
          <p:spPr bwMode="auto">
            <a:xfrm>
              <a:off x="2528" y="911"/>
              <a:ext cx="585" cy="1724"/>
            </a:xfrm>
            <a:custGeom>
              <a:avLst/>
              <a:gdLst>
                <a:gd name="T0" fmla="*/ 6 w 585"/>
                <a:gd name="T1" fmla="*/ 1724 h 1724"/>
                <a:gd name="T2" fmla="*/ 572 w 585"/>
                <a:gd name="T3" fmla="*/ 1179 h 1724"/>
                <a:gd name="T4" fmla="*/ 585 w 585"/>
                <a:gd name="T5" fmla="*/ 0 h 1724"/>
                <a:gd name="T6" fmla="*/ 0 w 585"/>
                <a:gd name="T7" fmla="*/ 588 h 1724"/>
                <a:gd name="T8" fmla="*/ 6 w 585"/>
                <a:gd name="T9" fmla="*/ 1724 h 1724"/>
              </a:gdLst>
              <a:ahLst/>
              <a:cxnLst>
                <a:cxn ang="0">
                  <a:pos x="T0" y="T1"/>
                </a:cxn>
                <a:cxn ang="0">
                  <a:pos x="T2" y="T3"/>
                </a:cxn>
                <a:cxn ang="0">
                  <a:pos x="T4" y="T5"/>
                </a:cxn>
                <a:cxn ang="0">
                  <a:pos x="T6" y="T7"/>
                </a:cxn>
                <a:cxn ang="0">
                  <a:pos x="T8" y="T9"/>
                </a:cxn>
              </a:cxnLst>
              <a:rect l="0" t="0" r="r" b="b"/>
              <a:pathLst>
                <a:path w="585" h="1724">
                  <a:moveTo>
                    <a:pt x="6" y="1724"/>
                  </a:moveTo>
                  <a:lnTo>
                    <a:pt x="572" y="1179"/>
                  </a:lnTo>
                  <a:lnTo>
                    <a:pt x="585" y="0"/>
                  </a:lnTo>
                  <a:lnTo>
                    <a:pt x="0" y="588"/>
                  </a:lnTo>
                  <a:lnTo>
                    <a:pt x="6" y="1724"/>
                  </a:lnTo>
                  <a:close/>
                </a:path>
              </a:pathLst>
            </a:custGeom>
            <a:grpFill/>
            <a:ln w="12700" cap="flat" cmpd="sng">
              <a:solidFill>
                <a:srgbClr val="C0C0C0"/>
              </a:solidFill>
              <a:prstDash val="solid"/>
              <a:round/>
              <a:headEnd/>
              <a:tailEnd/>
            </a:ln>
            <a:effectLst/>
            <a:extLst>
              <a:ext uri="{AF507438-7753-43e0-B8FC-AC1667EBCBE1}">
                <a14:hiddenEffects xmlns="" xmlns:a14="http://schemas.microsoft.com/office/drawing/2010/main">
                  <a:effectLst>
                    <a:outerShdw blurRad="63500" dist="17961" dir="2700000" algn="ctr" rotWithShape="0">
                      <a:schemeClr val="bg2"/>
                    </a:outerShdw>
                  </a:effectLst>
                </a14:hiddenEffects>
              </a:ext>
            </a:extLst>
          </p:spPr>
          <p:txBody>
            <a:bodyPr lIns="82124" tIns="41061" rIns="82124" bIns="41061">
              <a:noAutofit/>
            </a:bodyPr>
            <a:lstStyle/>
            <a:p>
              <a:endParaRPr lang="ja-JP" altLang="en-US">
                <a:latin typeface="+mn-lt"/>
                <a:ea typeface="MS PGothic" panose="020B0600070205080204" pitchFamily="34" charset="-128"/>
                <a:cs typeface="メイリオ"/>
              </a:endParaRPr>
            </a:p>
          </p:txBody>
        </p:sp>
      </p:grpSp>
      <p:sp>
        <p:nvSpPr>
          <p:cNvPr id="1525793" name="Line 33"/>
          <p:cNvSpPr>
            <a:spLocks noChangeShapeType="1"/>
          </p:cNvSpPr>
          <p:nvPr/>
        </p:nvSpPr>
        <p:spPr bwMode="auto">
          <a:xfrm>
            <a:off x="3054350" y="1334692"/>
            <a:ext cx="1588" cy="201215"/>
          </a:xfrm>
          <a:prstGeom prst="line">
            <a:avLst/>
          </a:prstGeom>
          <a:noFill/>
          <a:ln w="5715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17961" dir="2700000" algn="ctr" rotWithShape="0">
                    <a:schemeClr val="bg2">
                      <a:alpha val="74998"/>
                    </a:schemeClr>
                  </a:outerShdw>
                </a:effectLst>
              </a14:hiddenEffects>
            </a:ext>
          </a:extLst>
        </p:spPr>
        <p:txBody>
          <a:bodyPr lIns="82124" tIns="41061" rIns="82124" bIns="41061">
            <a:noAutofit/>
          </a:bodyPr>
          <a:lstStyle/>
          <a:p>
            <a:endParaRPr lang="ja-JP" altLang="en-US">
              <a:latin typeface="+mn-lt"/>
              <a:ea typeface="MS PGothic" panose="020B0600070205080204" pitchFamily="34" charset="-128"/>
              <a:cs typeface="メイリオ"/>
            </a:endParaRPr>
          </a:p>
        </p:txBody>
      </p:sp>
      <p:sp>
        <p:nvSpPr>
          <p:cNvPr id="1525794" name="Rectangle 34"/>
          <p:cNvSpPr>
            <a:spLocks noChangeArrowheads="1"/>
          </p:cNvSpPr>
          <p:nvPr/>
        </p:nvSpPr>
        <p:spPr bwMode="auto">
          <a:xfrm>
            <a:off x="2735263" y="1029891"/>
            <a:ext cx="701255" cy="39070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17961" dir="2700000" algn="ctr" rotWithShape="0">
                    <a:schemeClr val="bg2">
                      <a:alpha val="74998"/>
                    </a:schemeClr>
                  </a:outerShdw>
                </a:effectLst>
              </a14:hiddenEffects>
            </a:ext>
          </a:extLst>
        </p:spPr>
        <p:txBody>
          <a:bodyPr wrap="none" lIns="82124" tIns="41061" rIns="82124" bIns="41061">
            <a:noAutofit/>
          </a:bodyPr>
          <a:lstStyle/>
          <a:p>
            <a:pPr defTabSz="814388"/>
            <a:r>
              <a:rPr lang="en-US" altLang="ja-JP" sz="1000" b="1">
                <a:latin typeface="+mn-lt"/>
                <a:ea typeface="MS PGothic" panose="020B0600070205080204" pitchFamily="34" charset="-128"/>
                <a:cs typeface="メイリオ"/>
              </a:rPr>
              <a:t>ALT port </a:t>
            </a:r>
          </a:p>
          <a:p>
            <a:pPr defTabSz="814388"/>
            <a:r>
              <a:rPr lang="en-US" altLang="ja-JP" sz="1000" b="1">
                <a:latin typeface="+mn-lt"/>
                <a:ea typeface="MS PGothic" panose="020B0600070205080204" pitchFamily="34" charset="-128"/>
                <a:cs typeface="メイリオ"/>
              </a:rPr>
              <a:t>(Block)</a:t>
            </a:r>
            <a:endParaRPr lang="ja-JP" altLang="en-US" sz="1000" b="1">
              <a:latin typeface="+mn-lt"/>
              <a:ea typeface="MS PGothic" panose="020B0600070205080204" pitchFamily="34" charset="-128"/>
              <a:cs typeface="メイリオ"/>
            </a:endParaRPr>
          </a:p>
        </p:txBody>
      </p:sp>
      <p:sp>
        <p:nvSpPr>
          <p:cNvPr id="1525795" name="Text Box 35"/>
          <p:cNvSpPr txBox="1">
            <a:spLocks noChangeArrowheads="1"/>
          </p:cNvSpPr>
          <p:nvPr/>
        </p:nvSpPr>
        <p:spPr bwMode="auto">
          <a:xfrm>
            <a:off x="2082801" y="1518047"/>
            <a:ext cx="396875" cy="2368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17961" dir="2700000" algn="ctr" rotWithShape="0">
                    <a:schemeClr val="bg2">
                      <a:alpha val="74998"/>
                    </a:schemeClr>
                  </a:outerShdw>
                </a:effectLst>
              </a14:hiddenEffects>
            </a:ext>
          </a:extLst>
        </p:spPr>
        <p:txBody>
          <a:bodyPr lIns="82124" tIns="41061" rIns="82124" bIns="41061">
            <a:noAutofit/>
          </a:bodyPr>
          <a:lstStyle>
            <a:lvl1pPr algn="l" defTabSz="814388">
              <a:defRPr sz="2400">
                <a:solidFill>
                  <a:schemeClr val="tx1"/>
                </a:solidFill>
                <a:latin typeface="Arial" charset="0"/>
                <a:ea typeface="ＭＳ Ｐゴシック" charset="0"/>
              </a:defRPr>
            </a:lvl1pPr>
            <a:lvl2pPr algn="l" defTabSz="814388">
              <a:defRPr sz="2400">
                <a:solidFill>
                  <a:schemeClr val="tx1"/>
                </a:solidFill>
                <a:latin typeface="Arial" charset="0"/>
                <a:ea typeface="ＭＳ Ｐゴシック" charset="0"/>
              </a:defRPr>
            </a:lvl2pPr>
            <a:lvl3pPr algn="l" defTabSz="814388">
              <a:defRPr sz="2400">
                <a:solidFill>
                  <a:schemeClr val="tx1"/>
                </a:solidFill>
                <a:latin typeface="Arial" charset="0"/>
                <a:ea typeface="ＭＳ Ｐゴシック" charset="0"/>
              </a:defRPr>
            </a:lvl3pPr>
            <a:lvl4pPr algn="l" defTabSz="814388">
              <a:defRPr sz="2400">
                <a:solidFill>
                  <a:schemeClr val="tx1"/>
                </a:solidFill>
                <a:latin typeface="Arial" charset="0"/>
                <a:ea typeface="ＭＳ Ｐゴシック" charset="0"/>
              </a:defRPr>
            </a:lvl4pPr>
            <a:lvl5pPr algn="l" defTabSz="814388">
              <a:defRPr sz="2400">
                <a:solidFill>
                  <a:schemeClr val="tx1"/>
                </a:solidFill>
                <a:latin typeface="Arial" charset="0"/>
                <a:ea typeface="ＭＳ Ｐゴシック" charset="0"/>
              </a:defRPr>
            </a:lvl5pPr>
            <a:lvl6pPr defTabSz="814388" eaLnBrk="0" fontAlgn="base" hangingPunct="0">
              <a:spcBef>
                <a:spcPct val="0"/>
              </a:spcBef>
              <a:spcAft>
                <a:spcPct val="0"/>
              </a:spcAft>
              <a:defRPr sz="2400">
                <a:solidFill>
                  <a:schemeClr val="tx1"/>
                </a:solidFill>
                <a:latin typeface="Arial" charset="0"/>
                <a:ea typeface="ＭＳ Ｐゴシック" charset="0"/>
              </a:defRPr>
            </a:lvl6pPr>
            <a:lvl7pPr defTabSz="814388" eaLnBrk="0" fontAlgn="base" hangingPunct="0">
              <a:spcBef>
                <a:spcPct val="0"/>
              </a:spcBef>
              <a:spcAft>
                <a:spcPct val="0"/>
              </a:spcAft>
              <a:defRPr sz="2400">
                <a:solidFill>
                  <a:schemeClr val="tx1"/>
                </a:solidFill>
                <a:latin typeface="Arial" charset="0"/>
                <a:ea typeface="ＭＳ Ｐゴシック" charset="0"/>
              </a:defRPr>
            </a:lvl7pPr>
            <a:lvl8pPr defTabSz="814388" eaLnBrk="0" fontAlgn="base" hangingPunct="0">
              <a:spcBef>
                <a:spcPct val="0"/>
              </a:spcBef>
              <a:spcAft>
                <a:spcPct val="0"/>
              </a:spcAft>
              <a:defRPr sz="2400">
                <a:solidFill>
                  <a:schemeClr val="tx1"/>
                </a:solidFill>
                <a:latin typeface="Arial" charset="0"/>
                <a:ea typeface="ＭＳ Ｐゴシック" charset="0"/>
              </a:defRPr>
            </a:lvl8pPr>
            <a:lvl9pPr defTabSz="814388" eaLnBrk="0" fontAlgn="base" hangingPunct="0">
              <a:spcBef>
                <a:spcPct val="0"/>
              </a:spcBef>
              <a:spcAft>
                <a:spcPct val="0"/>
              </a:spcAft>
              <a:defRPr sz="2400">
                <a:solidFill>
                  <a:schemeClr val="tx1"/>
                </a:solidFill>
                <a:latin typeface="Arial" charset="0"/>
                <a:ea typeface="ＭＳ Ｐゴシック" charset="0"/>
              </a:defRPr>
            </a:lvl9pPr>
          </a:lstStyle>
          <a:p>
            <a:pPr>
              <a:spcBef>
                <a:spcPct val="50000"/>
              </a:spcBef>
            </a:pPr>
            <a:r>
              <a:rPr lang="en-US" altLang="ja-JP" sz="1000" b="1">
                <a:solidFill>
                  <a:srgbClr val="504F27"/>
                </a:solidFill>
                <a:latin typeface="+mn-lt"/>
                <a:ea typeface="MS PGothic" panose="020B0600070205080204" pitchFamily="34" charset="-128"/>
                <a:cs typeface="メイリオ"/>
              </a:rPr>
              <a:t>P2 </a:t>
            </a:r>
          </a:p>
        </p:txBody>
      </p:sp>
      <p:sp>
        <p:nvSpPr>
          <p:cNvPr id="1525796" name="Text Box 36"/>
          <p:cNvSpPr txBox="1">
            <a:spLocks noChangeArrowheads="1"/>
          </p:cNvSpPr>
          <p:nvPr/>
        </p:nvSpPr>
        <p:spPr bwMode="auto">
          <a:xfrm>
            <a:off x="1343026" y="1524000"/>
            <a:ext cx="396875" cy="2368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17961" dir="2700000" algn="ctr" rotWithShape="0">
                    <a:schemeClr val="bg2">
                      <a:alpha val="74998"/>
                    </a:schemeClr>
                  </a:outerShdw>
                </a:effectLst>
              </a14:hiddenEffects>
            </a:ext>
          </a:extLst>
        </p:spPr>
        <p:txBody>
          <a:bodyPr lIns="82124" tIns="41061" rIns="82124" bIns="41061">
            <a:noAutofit/>
          </a:bodyPr>
          <a:lstStyle>
            <a:lvl1pPr algn="l" defTabSz="814388">
              <a:defRPr sz="2400">
                <a:solidFill>
                  <a:schemeClr val="tx1"/>
                </a:solidFill>
                <a:latin typeface="Arial" charset="0"/>
                <a:ea typeface="ＭＳ Ｐゴシック" charset="0"/>
              </a:defRPr>
            </a:lvl1pPr>
            <a:lvl2pPr algn="l" defTabSz="814388">
              <a:defRPr sz="2400">
                <a:solidFill>
                  <a:schemeClr val="tx1"/>
                </a:solidFill>
                <a:latin typeface="Arial" charset="0"/>
                <a:ea typeface="ＭＳ Ｐゴシック" charset="0"/>
              </a:defRPr>
            </a:lvl2pPr>
            <a:lvl3pPr algn="l" defTabSz="814388">
              <a:defRPr sz="2400">
                <a:solidFill>
                  <a:schemeClr val="tx1"/>
                </a:solidFill>
                <a:latin typeface="Arial" charset="0"/>
                <a:ea typeface="ＭＳ Ｐゴシック" charset="0"/>
              </a:defRPr>
            </a:lvl3pPr>
            <a:lvl4pPr algn="l" defTabSz="814388">
              <a:defRPr sz="2400">
                <a:solidFill>
                  <a:schemeClr val="tx1"/>
                </a:solidFill>
                <a:latin typeface="Arial" charset="0"/>
                <a:ea typeface="ＭＳ Ｐゴシック" charset="0"/>
              </a:defRPr>
            </a:lvl4pPr>
            <a:lvl5pPr algn="l" defTabSz="814388">
              <a:defRPr sz="2400">
                <a:solidFill>
                  <a:schemeClr val="tx1"/>
                </a:solidFill>
                <a:latin typeface="Arial" charset="0"/>
                <a:ea typeface="ＭＳ Ｐゴシック" charset="0"/>
              </a:defRPr>
            </a:lvl5pPr>
            <a:lvl6pPr defTabSz="814388" eaLnBrk="0" fontAlgn="base" hangingPunct="0">
              <a:spcBef>
                <a:spcPct val="0"/>
              </a:spcBef>
              <a:spcAft>
                <a:spcPct val="0"/>
              </a:spcAft>
              <a:defRPr sz="2400">
                <a:solidFill>
                  <a:schemeClr val="tx1"/>
                </a:solidFill>
                <a:latin typeface="Arial" charset="0"/>
                <a:ea typeface="ＭＳ Ｐゴシック" charset="0"/>
              </a:defRPr>
            </a:lvl6pPr>
            <a:lvl7pPr defTabSz="814388" eaLnBrk="0" fontAlgn="base" hangingPunct="0">
              <a:spcBef>
                <a:spcPct val="0"/>
              </a:spcBef>
              <a:spcAft>
                <a:spcPct val="0"/>
              </a:spcAft>
              <a:defRPr sz="2400">
                <a:solidFill>
                  <a:schemeClr val="tx1"/>
                </a:solidFill>
                <a:latin typeface="Arial" charset="0"/>
                <a:ea typeface="ＭＳ Ｐゴシック" charset="0"/>
              </a:defRPr>
            </a:lvl7pPr>
            <a:lvl8pPr defTabSz="814388" eaLnBrk="0" fontAlgn="base" hangingPunct="0">
              <a:spcBef>
                <a:spcPct val="0"/>
              </a:spcBef>
              <a:spcAft>
                <a:spcPct val="0"/>
              </a:spcAft>
              <a:defRPr sz="2400">
                <a:solidFill>
                  <a:schemeClr val="tx1"/>
                </a:solidFill>
                <a:latin typeface="Arial" charset="0"/>
                <a:ea typeface="ＭＳ Ｐゴシック" charset="0"/>
              </a:defRPr>
            </a:lvl8pPr>
            <a:lvl9pPr defTabSz="814388" eaLnBrk="0" fontAlgn="base" hangingPunct="0">
              <a:spcBef>
                <a:spcPct val="0"/>
              </a:spcBef>
              <a:spcAft>
                <a:spcPct val="0"/>
              </a:spcAft>
              <a:defRPr sz="2400">
                <a:solidFill>
                  <a:schemeClr val="tx1"/>
                </a:solidFill>
                <a:latin typeface="Arial" charset="0"/>
                <a:ea typeface="ＭＳ Ｐゴシック" charset="0"/>
              </a:defRPr>
            </a:lvl9pPr>
          </a:lstStyle>
          <a:p>
            <a:pPr>
              <a:spcBef>
                <a:spcPct val="50000"/>
              </a:spcBef>
            </a:pPr>
            <a:r>
              <a:rPr lang="en-US" altLang="ja-JP" sz="1000" b="1">
                <a:solidFill>
                  <a:srgbClr val="504F27"/>
                </a:solidFill>
                <a:latin typeface="+mn-lt"/>
                <a:ea typeface="MS PGothic" panose="020B0600070205080204" pitchFamily="34" charset="-128"/>
                <a:cs typeface="メイリオ"/>
              </a:rPr>
              <a:t>P1 </a:t>
            </a:r>
          </a:p>
        </p:txBody>
      </p:sp>
      <p:sp>
        <p:nvSpPr>
          <p:cNvPr id="1525797" name="Text Box 37"/>
          <p:cNvSpPr txBox="1">
            <a:spLocks noChangeArrowheads="1"/>
          </p:cNvSpPr>
          <p:nvPr/>
        </p:nvSpPr>
        <p:spPr bwMode="auto">
          <a:xfrm>
            <a:off x="3695701" y="1524000"/>
            <a:ext cx="396875" cy="2368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17961" dir="2700000" algn="ctr" rotWithShape="0">
                    <a:schemeClr val="bg2">
                      <a:alpha val="74998"/>
                    </a:schemeClr>
                  </a:outerShdw>
                </a:effectLst>
              </a14:hiddenEffects>
            </a:ext>
          </a:extLst>
        </p:spPr>
        <p:txBody>
          <a:bodyPr lIns="82124" tIns="41061" rIns="82124" bIns="41061">
            <a:noAutofit/>
          </a:bodyPr>
          <a:lstStyle>
            <a:lvl1pPr algn="l" defTabSz="814388">
              <a:defRPr sz="2400">
                <a:solidFill>
                  <a:schemeClr val="tx1"/>
                </a:solidFill>
                <a:latin typeface="Arial" charset="0"/>
                <a:ea typeface="ＭＳ Ｐゴシック" charset="0"/>
              </a:defRPr>
            </a:lvl1pPr>
            <a:lvl2pPr algn="l" defTabSz="814388">
              <a:defRPr sz="2400">
                <a:solidFill>
                  <a:schemeClr val="tx1"/>
                </a:solidFill>
                <a:latin typeface="Arial" charset="0"/>
                <a:ea typeface="ＭＳ Ｐゴシック" charset="0"/>
              </a:defRPr>
            </a:lvl2pPr>
            <a:lvl3pPr algn="l" defTabSz="814388">
              <a:defRPr sz="2400">
                <a:solidFill>
                  <a:schemeClr val="tx1"/>
                </a:solidFill>
                <a:latin typeface="Arial" charset="0"/>
                <a:ea typeface="ＭＳ Ｐゴシック" charset="0"/>
              </a:defRPr>
            </a:lvl3pPr>
            <a:lvl4pPr algn="l" defTabSz="814388">
              <a:defRPr sz="2400">
                <a:solidFill>
                  <a:schemeClr val="tx1"/>
                </a:solidFill>
                <a:latin typeface="Arial" charset="0"/>
                <a:ea typeface="ＭＳ Ｐゴシック" charset="0"/>
              </a:defRPr>
            </a:lvl4pPr>
            <a:lvl5pPr algn="l" defTabSz="814388">
              <a:defRPr sz="2400">
                <a:solidFill>
                  <a:schemeClr val="tx1"/>
                </a:solidFill>
                <a:latin typeface="Arial" charset="0"/>
                <a:ea typeface="ＭＳ Ｐゴシック" charset="0"/>
              </a:defRPr>
            </a:lvl5pPr>
            <a:lvl6pPr defTabSz="814388" eaLnBrk="0" fontAlgn="base" hangingPunct="0">
              <a:spcBef>
                <a:spcPct val="0"/>
              </a:spcBef>
              <a:spcAft>
                <a:spcPct val="0"/>
              </a:spcAft>
              <a:defRPr sz="2400">
                <a:solidFill>
                  <a:schemeClr val="tx1"/>
                </a:solidFill>
                <a:latin typeface="Arial" charset="0"/>
                <a:ea typeface="ＭＳ Ｐゴシック" charset="0"/>
              </a:defRPr>
            </a:lvl6pPr>
            <a:lvl7pPr defTabSz="814388" eaLnBrk="0" fontAlgn="base" hangingPunct="0">
              <a:spcBef>
                <a:spcPct val="0"/>
              </a:spcBef>
              <a:spcAft>
                <a:spcPct val="0"/>
              </a:spcAft>
              <a:defRPr sz="2400">
                <a:solidFill>
                  <a:schemeClr val="tx1"/>
                </a:solidFill>
                <a:latin typeface="Arial" charset="0"/>
                <a:ea typeface="ＭＳ Ｐゴシック" charset="0"/>
              </a:defRPr>
            </a:lvl7pPr>
            <a:lvl8pPr defTabSz="814388" eaLnBrk="0" fontAlgn="base" hangingPunct="0">
              <a:spcBef>
                <a:spcPct val="0"/>
              </a:spcBef>
              <a:spcAft>
                <a:spcPct val="0"/>
              </a:spcAft>
              <a:defRPr sz="2400">
                <a:solidFill>
                  <a:schemeClr val="tx1"/>
                </a:solidFill>
                <a:latin typeface="Arial" charset="0"/>
                <a:ea typeface="ＭＳ Ｐゴシック" charset="0"/>
              </a:defRPr>
            </a:lvl8pPr>
            <a:lvl9pPr defTabSz="814388" eaLnBrk="0" fontAlgn="base" hangingPunct="0">
              <a:spcBef>
                <a:spcPct val="0"/>
              </a:spcBef>
              <a:spcAft>
                <a:spcPct val="0"/>
              </a:spcAft>
              <a:defRPr sz="2400">
                <a:solidFill>
                  <a:schemeClr val="tx1"/>
                </a:solidFill>
                <a:latin typeface="Arial" charset="0"/>
                <a:ea typeface="ＭＳ Ｐゴシック" charset="0"/>
              </a:defRPr>
            </a:lvl9pPr>
          </a:lstStyle>
          <a:p>
            <a:pPr>
              <a:spcBef>
                <a:spcPct val="50000"/>
              </a:spcBef>
            </a:pPr>
            <a:r>
              <a:rPr lang="en-US" altLang="ja-JP" sz="1000" b="1">
                <a:solidFill>
                  <a:srgbClr val="504F27"/>
                </a:solidFill>
                <a:latin typeface="+mn-lt"/>
                <a:ea typeface="MS PGothic" panose="020B0600070205080204" pitchFamily="34" charset="-128"/>
                <a:cs typeface="メイリオ"/>
              </a:rPr>
              <a:t>P4 </a:t>
            </a:r>
          </a:p>
        </p:txBody>
      </p:sp>
      <p:sp>
        <p:nvSpPr>
          <p:cNvPr id="1525798" name="Text Box 38"/>
          <p:cNvSpPr txBox="1">
            <a:spLocks noChangeArrowheads="1"/>
          </p:cNvSpPr>
          <p:nvPr/>
        </p:nvSpPr>
        <p:spPr bwMode="auto">
          <a:xfrm>
            <a:off x="2778126" y="1529953"/>
            <a:ext cx="708025" cy="2368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17961" dir="2700000" algn="ctr" rotWithShape="0">
                    <a:schemeClr val="bg2">
                      <a:alpha val="74998"/>
                    </a:schemeClr>
                  </a:outerShdw>
                </a:effectLst>
              </a14:hiddenEffects>
            </a:ext>
          </a:extLst>
        </p:spPr>
        <p:txBody>
          <a:bodyPr lIns="82124" tIns="41061" rIns="82124" bIns="41061">
            <a:noAutofit/>
          </a:bodyPr>
          <a:lstStyle>
            <a:lvl1pPr algn="l" defTabSz="814388">
              <a:defRPr sz="2400">
                <a:solidFill>
                  <a:schemeClr val="tx1"/>
                </a:solidFill>
                <a:latin typeface="Arial" charset="0"/>
                <a:ea typeface="ＭＳ Ｐゴシック" charset="0"/>
              </a:defRPr>
            </a:lvl1pPr>
            <a:lvl2pPr algn="l" defTabSz="814388">
              <a:defRPr sz="2400">
                <a:solidFill>
                  <a:schemeClr val="tx1"/>
                </a:solidFill>
                <a:latin typeface="Arial" charset="0"/>
                <a:ea typeface="ＭＳ Ｐゴシック" charset="0"/>
              </a:defRPr>
            </a:lvl2pPr>
            <a:lvl3pPr algn="l" defTabSz="814388">
              <a:defRPr sz="2400">
                <a:solidFill>
                  <a:schemeClr val="tx1"/>
                </a:solidFill>
                <a:latin typeface="Arial" charset="0"/>
                <a:ea typeface="ＭＳ Ｐゴシック" charset="0"/>
              </a:defRPr>
            </a:lvl3pPr>
            <a:lvl4pPr algn="l" defTabSz="814388">
              <a:defRPr sz="2400">
                <a:solidFill>
                  <a:schemeClr val="tx1"/>
                </a:solidFill>
                <a:latin typeface="Arial" charset="0"/>
                <a:ea typeface="ＭＳ Ｐゴシック" charset="0"/>
              </a:defRPr>
            </a:lvl4pPr>
            <a:lvl5pPr algn="l" defTabSz="814388">
              <a:defRPr sz="2400">
                <a:solidFill>
                  <a:schemeClr val="tx1"/>
                </a:solidFill>
                <a:latin typeface="Arial" charset="0"/>
                <a:ea typeface="ＭＳ Ｐゴシック" charset="0"/>
              </a:defRPr>
            </a:lvl5pPr>
            <a:lvl6pPr defTabSz="814388" eaLnBrk="0" fontAlgn="base" hangingPunct="0">
              <a:spcBef>
                <a:spcPct val="0"/>
              </a:spcBef>
              <a:spcAft>
                <a:spcPct val="0"/>
              </a:spcAft>
              <a:defRPr sz="2400">
                <a:solidFill>
                  <a:schemeClr val="tx1"/>
                </a:solidFill>
                <a:latin typeface="Arial" charset="0"/>
                <a:ea typeface="ＭＳ Ｐゴシック" charset="0"/>
              </a:defRPr>
            </a:lvl6pPr>
            <a:lvl7pPr defTabSz="814388" eaLnBrk="0" fontAlgn="base" hangingPunct="0">
              <a:spcBef>
                <a:spcPct val="0"/>
              </a:spcBef>
              <a:spcAft>
                <a:spcPct val="0"/>
              </a:spcAft>
              <a:defRPr sz="2400">
                <a:solidFill>
                  <a:schemeClr val="tx1"/>
                </a:solidFill>
                <a:latin typeface="Arial" charset="0"/>
                <a:ea typeface="ＭＳ Ｐゴシック" charset="0"/>
              </a:defRPr>
            </a:lvl7pPr>
            <a:lvl8pPr defTabSz="814388" eaLnBrk="0" fontAlgn="base" hangingPunct="0">
              <a:spcBef>
                <a:spcPct val="0"/>
              </a:spcBef>
              <a:spcAft>
                <a:spcPct val="0"/>
              </a:spcAft>
              <a:defRPr sz="2400">
                <a:solidFill>
                  <a:schemeClr val="tx1"/>
                </a:solidFill>
                <a:latin typeface="Arial" charset="0"/>
                <a:ea typeface="ＭＳ Ｐゴシック" charset="0"/>
              </a:defRPr>
            </a:lvl8pPr>
            <a:lvl9pPr defTabSz="814388" eaLnBrk="0" fontAlgn="base" hangingPunct="0">
              <a:spcBef>
                <a:spcPct val="0"/>
              </a:spcBef>
              <a:spcAft>
                <a:spcPct val="0"/>
              </a:spcAft>
              <a:defRPr sz="2400">
                <a:solidFill>
                  <a:schemeClr val="tx1"/>
                </a:solidFill>
                <a:latin typeface="Arial" charset="0"/>
                <a:ea typeface="ＭＳ Ｐゴシック" charset="0"/>
              </a:defRPr>
            </a:lvl9pPr>
          </a:lstStyle>
          <a:p>
            <a:pPr>
              <a:spcBef>
                <a:spcPct val="50000"/>
              </a:spcBef>
            </a:pPr>
            <a:r>
              <a:rPr lang="en-US" altLang="ja-JP" sz="1000" b="1">
                <a:solidFill>
                  <a:srgbClr val="504F27"/>
                </a:solidFill>
                <a:latin typeface="+mn-lt"/>
                <a:ea typeface="MS PGothic" panose="020B0600070205080204" pitchFamily="34" charset="-128"/>
                <a:cs typeface="メイリオ"/>
              </a:rPr>
              <a:t>P3</a:t>
            </a:r>
            <a:r>
              <a:rPr lang="ja-JP" altLang="en-US" sz="1000" b="1">
                <a:solidFill>
                  <a:schemeClr val="accent2"/>
                </a:solidFill>
                <a:latin typeface="+mn-lt"/>
                <a:ea typeface="MS PGothic" panose="020B0600070205080204" pitchFamily="34" charset="-128"/>
                <a:cs typeface="メイリオ"/>
              </a:rPr>
              <a:t>＋</a:t>
            </a:r>
            <a:r>
              <a:rPr lang="en-US" altLang="ja-JP" sz="1000" b="1">
                <a:solidFill>
                  <a:schemeClr val="accent2"/>
                </a:solidFill>
                <a:latin typeface="+mn-lt"/>
                <a:ea typeface="MS PGothic" panose="020B0600070205080204" pitchFamily="34" charset="-128"/>
                <a:cs typeface="メイリオ"/>
              </a:rPr>
              <a:t>40</a:t>
            </a:r>
            <a:r>
              <a:rPr lang="en-US" altLang="ja-JP" sz="1000" b="1">
                <a:solidFill>
                  <a:srgbClr val="504F27"/>
                </a:solidFill>
                <a:latin typeface="+mn-lt"/>
                <a:ea typeface="MS PGothic" panose="020B0600070205080204" pitchFamily="34" charset="-128"/>
                <a:cs typeface="メイリオ"/>
              </a:rPr>
              <a:t> </a:t>
            </a:r>
          </a:p>
        </p:txBody>
      </p:sp>
      <p:sp>
        <p:nvSpPr>
          <p:cNvPr id="1525799" name="Text Box 39"/>
          <p:cNvSpPr txBox="1">
            <a:spLocks noChangeArrowheads="1"/>
          </p:cNvSpPr>
          <p:nvPr/>
        </p:nvSpPr>
        <p:spPr bwMode="auto">
          <a:xfrm>
            <a:off x="5280026" y="1549004"/>
            <a:ext cx="396875" cy="2368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17961" dir="2700000" algn="ctr" rotWithShape="0">
                    <a:schemeClr val="bg2">
                      <a:alpha val="74998"/>
                    </a:schemeClr>
                  </a:outerShdw>
                </a:effectLst>
              </a14:hiddenEffects>
            </a:ext>
          </a:extLst>
        </p:spPr>
        <p:txBody>
          <a:bodyPr lIns="82124" tIns="41061" rIns="82124" bIns="41061">
            <a:noAutofit/>
          </a:bodyPr>
          <a:lstStyle>
            <a:lvl1pPr algn="l" defTabSz="814388">
              <a:defRPr sz="2400">
                <a:solidFill>
                  <a:schemeClr val="tx1"/>
                </a:solidFill>
                <a:latin typeface="Arial" charset="0"/>
                <a:ea typeface="ＭＳ Ｐゴシック" charset="0"/>
              </a:defRPr>
            </a:lvl1pPr>
            <a:lvl2pPr algn="l" defTabSz="814388">
              <a:defRPr sz="2400">
                <a:solidFill>
                  <a:schemeClr val="tx1"/>
                </a:solidFill>
                <a:latin typeface="Arial" charset="0"/>
                <a:ea typeface="ＭＳ Ｐゴシック" charset="0"/>
              </a:defRPr>
            </a:lvl2pPr>
            <a:lvl3pPr algn="l" defTabSz="814388">
              <a:defRPr sz="2400">
                <a:solidFill>
                  <a:schemeClr val="tx1"/>
                </a:solidFill>
                <a:latin typeface="Arial" charset="0"/>
                <a:ea typeface="ＭＳ Ｐゴシック" charset="0"/>
              </a:defRPr>
            </a:lvl3pPr>
            <a:lvl4pPr algn="l" defTabSz="814388">
              <a:defRPr sz="2400">
                <a:solidFill>
                  <a:schemeClr val="tx1"/>
                </a:solidFill>
                <a:latin typeface="Arial" charset="0"/>
                <a:ea typeface="ＭＳ Ｐゴシック" charset="0"/>
              </a:defRPr>
            </a:lvl4pPr>
            <a:lvl5pPr algn="l" defTabSz="814388">
              <a:defRPr sz="2400">
                <a:solidFill>
                  <a:schemeClr val="tx1"/>
                </a:solidFill>
                <a:latin typeface="Arial" charset="0"/>
                <a:ea typeface="ＭＳ Ｐゴシック" charset="0"/>
              </a:defRPr>
            </a:lvl5pPr>
            <a:lvl6pPr defTabSz="814388" eaLnBrk="0" fontAlgn="base" hangingPunct="0">
              <a:spcBef>
                <a:spcPct val="0"/>
              </a:spcBef>
              <a:spcAft>
                <a:spcPct val="0"/>
              </a:spcAft>
              <a:defRPr sz="2400">
                <a:solidFill>
                  <a:schemeClr val="tx1"/>
                </a:solidFill>
                <a:latin typeface="Arial" charset="0"/>
                <a:ea typeface="ＭＳ Ｐゴシック" charset="0"/>
              </a:defRPr>
            </a:lvl6pPr>
            <a:lvl7pPr defTabSz="814388" eaLnBrk="0" fontAlgn="base" hangingPunct="0">
              <a:spcBef>
                <a:spcPct val="0"/>
              </a:spcBef>
              <a:spcAft>
                <a:spcPct val="0"/>
              </a:spcAft>
              <a:defRPr sz="2400">
                <a:solidFill>
                  <a:schemeClr val="tx1"/>
                </a:solidFill>
                <a:latin typeface="Arial" charset="0"/>
                <a:ea typeface="ＭＳ Ｐゴシック" charset="0"/>
              </a:defRPr>
            </a:lvl7pPr>
            <a:lvl8pPr defTabSz="814388" eaLnBrk="0" fontAlgn="base" hangingPunct="0">
              <a:spcBef>
                <a:spcPct val="0"/>
              </a:spcBef>
              <a:spcAft>
                <a:spcPct val="0"/>
              </a:spcAft>
              <a:defRPr sz="2400">
                <a:solidFill>
                  <a:schemeClr val="tx1"/>
                </a:solidFill>
                <a:latin typeface="Arial" charset="0"/>
                <a:ea typeface="ＭＳ Ｐゴシック" charset="0"/>
              </a:defRPr>
            </a:lvl8pPr>
            <a:lvl9pPr defTabSz="814388" eaLnBrk="0" fontAlgn="base" hangingPunct="0">
              <a:spcBef>
                <a:spcPct val="0"/>
              </a:spcBef>
              <a:spcAft>
                <a:spcPct val="0"/>
              </a:spcAft>
              <a:defRPr sz="2400">
                <a:solidFill>
                  <a:schemeClr val="tx1"/>
                </a:solidFill>
                <a:latin typeface="Arial" charset="0"/>
                <a:ea typeface="ＭＳ Ｐゴシック" charset="0"/>
              </a:defRPr>
            </a:lvl9pPr>
          </a:lstStyle>
          <a:p>
            <a:pPr>
              <a:spcBef>
                <a:spcPct val="50000"/>
              </a:spcBef>
            </a:pPr>
            <a:r>
              <a:rPr lang="en-US" altLang="ja-JP" sz="1000" b="1">
                <a:solidFill>
                  <a:srgbClr val="504F27"/>
                </a:solidFill>
                <a:latin typeface="+mn-lt"/>
                <a:ea typeface="MS PGothic" panose="020B0600070205080204" pitchFamily="34" charset="-128"/>
                <a:cs typeface="メイリオ"/>
              </a:rPr>
              <a:t>P6 </a:t>
            </a:r>
          </a:p>
        </p:txBody>
      </p:sp>
      <p:sp>
        <p:nvSpPr>
          <p:cNvPr id="1525800" name="Text Box 40"/>
          <p:cNvSpPr txBox="1">
            <a:spLocks noChangeArrowheads="1"/>
          </p:cNvSpPr>
          <p:nvPr/>
        </p:nvSpPr>
        <p:spPr bwMode="auto">
          <a:xfrm>
            <a:off x="4462464" y="1546622"/>
            <a:ext cx="396875" cy="2368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17961" dir="2700000" algn="ctr" rotWithShape="0">
                    <a:schemeClr val="bg2">
                      <a:alpha val="74998"/>
                    </a:schemeClr>
                  </a:outerShdw>
                </a:effectLst>
              </a14:hiddenEffects>
            </a:ext>
          </a:extLst>
        </p:spPr>
        <p:txBody>
          <a:bodyPr lIns="82124" tIns="41061" rIns="82124" bIns="41061">
            <a:noAutofit/>
          </a:bodyPr>
          <a:lstStyle>
            <a:lvl1pPr algn="l" defTabSz="814388">
              <a:defRPr sz="2400">
                <a:solidFill>
                  <a:schemeClr val="tx1"/>
                </a:solidFill>
                <a:latin typeface="Arial" charset="0"/>
                <a:ea typeface="ＭＳ Ｐゴシック" charset="0"/>
              </a:defRPr>
            </a:lvl1pPr>
            <a:lvl2pPr algn="l" defTabSz="814388">
              <a:defRPr sz="2400">
                <a:solidFill>
                  <a:schemeClr val="tx1"/>
                </a:solidFill>
                <a:latin typeface="Arial" charset="0"/>
                <a:ea typeface="ＭＳ Ｐゴシック" charset="0"/>
              </a:defRPr>
            </a:lvl2pPr>
            <a:lvl3pPr algn="l" defTabSz="814388">
              <a:defRPr sz="2400">
                <a:solidFill>
                  <a:schemeClr val="tx1"/>
                </a:solidFill>
                <a:latin typeface="Arial" charset="0"/>
                <a:ea typeface="ＭＳ Ｐゴシック" charset="0"/>
              </a:defRPr>
            </a:lvl3pPr>
            <a:lvl4pPr algn="l" defTabSz="814388">
              <a:defRPr sz="2400">
                <a:solidFill>
                  <a:schemeClr val="tx1"/>
                </a:solidFill>
                <a:latin typeface="Arial" charset="0"/>
                <a:ea typeface="ＭＳ Ｐゴシック" charset="0"/>
              </a:defRPr>
            </a:lvl4pPr>
            <a:lvl5pPr algn="l" defTabSz="814388">
              <a:defRPr sz="2400">
                <a:solidFill>
                  <a:schemeClr val="tx1"/>
                </a:solidFill>
                <a:latin typeface="Arial" charset="0"/>
                <a:ea typeface="ＭＳ Ｐゴシック" charset="0"/>
              </a:defRPr>
            </a:lvl5pPr>
            <a:lvl6pPr defTabSz="814388" eaLnBrk="0" fontAlgn="base" hangingPunct="0">
              <a:spcBef>
                <a:spcPct val="0"/>
              </a:spcBef>
              <a:spcAft>
                <a:spcPct val="0"/>
              </a:spcAft>
              <a:defRPr sz="2400">
                <a:solidFill>
                  <a:schemeClr val="tx1"/>
                </a:solidFill>
                <a:latin typeface="Arial" charset="0"/>
                <a:ea typeface="ＭＳ Ｐゴシック" charset="0"/>
              </a:defRPr>
            </a:lvl6pPr>
            <a:lvl7pPr defTabSz="814388" eaLnBrk="0" fontAlgn="base" hangingPunct="0">
              <a:spcBef>
                <a:spcPct val="0"/>
              </a:spcBef>
              <a:spcAft>
                <a:spcPct val="0"/>
              </a:spcAft>
              <a:defRPr sz="2400">
                <a:solidFill>
                  <a:schemeClr val="tx1"/>
                </a:solidFill>
                <a:latin typeface="Arial" charset="0"/>
                <a:ea typeface="ＭＳ Ｐゴシック" charset="0"/>
              </a:defRPr>
            </a:lvl7pPr>
            <a:lvl8pPr defTabSz="814388" eaLnBrk="0" fontAlgn="base" hangingPunct="0">
              <a:spcBef>
                <a:spcPct val="0"/>
              </a:spcBef>
              <a:spcAft>
                <a:spcPct val="0"/>
              </a:spcAft>
              <a:defRPr sz="2400">
                <a:solidFill>
                  <a:schemeClr val="tx1"/>
                </a:solidFill>
                <a:latin typeface="Arial" charset="0"/>
                <a:ea typeface="ＭＳ Ｐゴシック" charset="0"/>
              </a:defRPr>
            </a:lvl8pPr>
            <a:lvl9pPr defTabSz="814388" eaLnBrk="0" fontAlgn="base" hangingPunct="0">
              <a:spcBef>
                <a:spcPct val="0"/>
              </a:spcBef>
              <a:spcAft>
                <a:spcPct val="0"/>
              </a:spcAft>
              <a:defRPr sz="2400">
                <a:solidFill>
                  <a:schemeClr val="tx1"/>
                </a:solidFill>
                <a:latin typeface="Arial" charset="0"/>
                <a:ea typeface="ＭＳ Ｐゴシック" charset="0"/>
              </a:defRPr>
            </a:lvl9pPr>
          </a:lstStyle>
          <a:p>
            <a:pPr>
              <a:spcBef>
                <a:spcPct val="50000"/>
              </a:spcBef>
            </a:pPr>
            <a:r>
              <a:rPr lang="en-US" altLang="ja-JP" sz="1000" b="1">
                <a:solidFill>
                  <a:srgbClr val="504F27"/>
                </a:solidFill>
                <a:latin typeface="+mn-lt"/>
                <a:ea typeface="MS PGothic" panose="020B0600070205080204" pitchFamily="34" charset="-128"/>
                <a:cs typeface="メイリオ"/>
              </a:rPr>
              <a:t>P5</a:t>
            </a:r>
          </a:p>
        </p:txBody>
      </p:sp>
      <p:sp>
        <p:nvSpPr>
          <p:cNvPr id="1525801" name="Text Box 41"/>
          <p:cNvSpPr txBox="1">
            <a:spLocks noChangeArrowheads="1"/>
          </p:cNvSpPr>
          <p:nvPr/>
        </p:nvSpPr>
        <p:spPr bwMode="auto">
          <a:xfrm>
            <a:off x="6751639" y="1540669"/>
            <a:ext cx="396875" cy="2368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17961" dir="2700000" algn="ctr" rotWithShape="0">
                    <a:schemeClr val="bg2">
                      <a:alpha val="74998"/>
                    </a:schemeClr>
                  </a:outerShdw>
                </a:effectLst>
              </a14:hiddenEffects>
            </a:ext>
          </a:extLst>
        </p:spPr>
        <p:txBody>
          <a:bodyPr lIns="82124" tIns="41061" rIns="82124" bIns="41061">
            <a:noAutofit/>
          </a:bodyPr>
          <a:lstStyle>
            <a:lvl1pPr algn="l" defTabSz="814388">
              <a:defRPr sz="2400">
                <a:solidFill>
                  <a:schemeClr val="tx1"/>
                </a:solidFill>
                <a:latin typeface="Arial" charset="0"/>
                <a:ea typeface="ＭＳ Ｐゴシック" charset="0"/>
              </a:defRPr>
            </a:lvl1pPr>
            <a:lvl2pPr algn="l" defTabSz="814388">
              <a:defRPr sz="2400">
                <a:solidFill>
                  <a:schemeClr val="tx1"/>
                </a:solidFill>
                <a:latin typeface="Arial" charset="0"/>
                <a:ea typeface="ＭＳ Ｐゴシック" charset="0"/>
              </a:defRPr>
            </a:lvl2pPr>
            <a:lvl3pPr algn="l" defTabSz="814388">
              <a:defRPr sz="2400">
                <a:solidFill>
                  <a:schemeClr val="tx1"/>
                </a:solidFill>
                <a:latin typeface="Arial" charset="0"/>
                <a:ea typeface="ＭＳ Ｐゴシック" charset="0"/>
              </a:defRPr>
            </a:lvl3pPr>
            <a:lvl4pPr algn="l" defTabSz="814388">
              <a:defRPr sz="2400">
                <a:solidFill>
                  <a:schemeClr val="tx1"/>
                </a:solidFill>
                <a:latin typeface="Arial" charset="0"/>
                <a:ea typeface="ＭＳ Ｐゴシック" charset="0"/>
              </a:defRPr>
            </a:lvl4pPr>
            <a:lvl5pPr algn="l" defTabSz="814388">
              <a:defRPr sz="2400">
                <a:solidFill>
                  <a:schemeClr val="tx1"/>
                </a:solidFill>
                <a:latin typeface="Arial" charset="0"/>
                <a:ea typeface="ＭＳ Ｐゴシック" charset="0"/>
              </a:defRPr>
            </a:lvl5pPr>
            <a:lvl6pPr defTabSz="814388" eaLnBrk="0" fontAlgn="base" hangingPunct="0">
              <a:spcBef>
                <a:spcPct val="0"/>
              </a:spcBef>
              <a:spcAft>
                <a:spcPct val="0"/>
              </a:spcAft>
              <a:defRPr sz="2400">
                <a:solidFill>
                  <a:schemeClr val="tx1"/>
                </a:solidFill>
                <a:latin typeface="Arial" charset="0"/>
                <a:ea typeface="ＭＳ Ｐゴシック" charset="0"/>
              </a:defRPr>
            </a:lvl6pPr>
            <a:lvl7pPr defTabSz="814388" eaLnBrk="0" fontAlgn="base" hangingPunct="0">
              <a:spcBef>
                <a:spcPct val="0"/>
              </a:spcBef>
              <a:spcAft>
                <a:spcPct val="0"/>
              </a:spcAft>
              <a:defRPr sz="2400">
                <a:solidFill>
                  <a:schemeClr val="tx1"/>
                </a:solidFill>
                <a:latin typeface="Arial" charset="0"/>
                <a:ea typeface="ＭＳ Ｐゴシック" charset="0"/>
              </a:defRPr>
            </a:lvl7pPr>
            <a:lvl8pPr defTabSz="814388" eaLnBrk="0" fontAlgn="base" hangingPunct="0">
              <a:spcBef>
                <a:spcPct val="0"/>
              </a:spcBef>
              <a:spcAft>
                <a:spcPct val="0"/>
              </a:spcAft>
              <a:defRPr sz="2400">
                <a:solidFill>
                  <a:schemeClr val="tx1"/>
                </a:solidFill>
                <a:latin typeface="Arial" charset="0"/>
                <a:ea typeface="ＭＳ Ｐゴシック" charset="0"/>
              </a:defRPr>
            </a:lvl8pPr>
            <a:lvl9pPr defTabSz="814388" eaLnBrk="0" fontAlgn="base" hangingPunct="0">
              <a:spcBef>
                <a:spcPct val="0"/>
              </a:spcBef>
              <a:spcAft>
                <a:spcPct val="0"/>
              </a:spcAft>
              <a:defRPr sz="2400">
                <a:solidFill>
                  <a:schemeClr val="tx1"/>
                </a:solidFill>
                <a:latin typeface="Arial" charset="0"/>
                <a:ea typeface="ＭＳ Ｐゴシック" charset="0"/>
              </a:defRPr>
            </a:lvl9pPr>
          </a:lstStyle>
          <a:p>
            <a:pPr>
              <a:spcBef>
                <a:spcPct val="50000"/>
              </a:spcBef>
            </a:pPr>
            <a:r>
              <a:rPr lang="en-US" altLang="ja-JP" sz="1000" b="1">
                <a:solidFill>
                  <a:srgbClr val="504F27"/>
                </a:solidFill>
                <a:latin typeface="+mn-lt"/>
                <a:ea typeface="MS PGothic" panose="020B0600070205080204" pitchFamily="34" charset="-128"/>
                <a:cs typeface="メイリオ"/>
              </a:rPr>
              <a:t>P8 </a:t>
            </a:r>
          </a:p>
        </p:txBody>
      </p:sp>
      <p:sp>
        <p:nvSpPr>
          <p:cNvPr id="1525802" name="Text Box 42"/>
          <p:cNvSpPr txBox="1">
            <a:spLocks noChangeArrowheads="1"/>
          </p:cNvSpPr>
          <p:nvPr/>
        </p:nvSpPr>
        <p:spPr bwMode="auto">
          <a:xfrm>
            <a:off x="6011864" y="1546622"/>
            <a:ext cx="396875" cy="2368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17961" dir="2700000" algn="ctr" rotWithShape="0">
                    <a:schemeClr val="bg2">
                      <a:alpha val="74998"/>
                    </a:schemeClr>
                  </a:outerShdw>
                </a:effectLst>
              </a14:hiddenEffects>
            </a:ext>
          </a:extLst>
        </p:spPr>
        <p:txBody>
          <a:bodyPr lIns="82124" tIns="41061" rIns="82124" bIns="41061">
            <a:noAutofit/>
          </a:bodyPr>
          <a:lstStyle>
            <a:lvl1pPr algn="l" defTabSz="814388">
              <a:defRPr sz="2400">
                <a:solidFill>
                  <a:schemeClr val="tx1"/>
                </a:solidFill>
                <a:latin typeface="Arial" charset="0"/>
                <a:ea typeface="ＭＳ Ｐゴシック" charset="0"/>
              </a:defRPr>
            </a:lvl1pPr>
            <a:lvl2pPr algn="l" defTabSz="814388">
              <a:defRPr sz="2400">
                <a:solidFill>
                  <a:schemeClr val="tx1"/>
                </a:solidFill>
                <a:latin typeface="Arial" charset="0"/>
                <a:ea typeface="ＭＳ Ｐゴシック" charset="0"/>
              </a:defRPr>
            </a:lvl2pPr>
            <a:lvl3pPr algn="l" defTabSz="814388">
              <a:defRPr sz="2400">
                <a:solidFill>
                  <a:schemeClr val="tx1"/>
                </a:solidFill>
                <a:latin typeface="Arial" charset="0"/>
                <a:ea typeface="ＭＳ Ｐゴシック" charset="0"/>
              </a:defRPr>
            </a:lvl3pPr>
            <a:lvl4pPr algn="l" defTabSz="814388">
              <a:defRPr sz="2400">
                <a:solidFill>
                  <a:schemeClr val="tx1"/>
                </a:solidFill>
                <a:latin typeface="Arial" charset="0"/>
                <a:ea typeface="ＭＳ Ｐゴシック" charset="0"/>
              </a:defRPr>
            </a:lvl4pPr>
            <a:lvl5pPr algn="l" defTabSz="814388">
              <a:defRPr sz="2400">
                <a:solidFill>
                  <a:schemeClr val="tx1"/>
                </a:solidFill>
                <a:latin typeface="Arial" charset="0"/>
                <a:ea typeface="ＭＳ Ｐゴシック" charset="0"/>
              </a:defRPr>
            </a:lvl5pPr>
            <a:lvl6pPr defTabSz="814388" eaLnBrk="0" fontAlgn="base" hangingPunct="0">
              <a:spcBef>
                <a:spcPct val="0"/>
              </a:spcBef>
              <a:spcAft>
                <a:spcPct val="0"/>
              </a:spcAft>
              <a:defRPr sz="2400">
                <a:solidFill>
                  <a:schemeClr val="tx1"/>
                </a:solidFill>
                <a:latin typeface="Arial" charset="0"/>
                <a:ea typeface="ＭＳ Ｐゴシック" charset="0"/>
              </a:defRPr>
            </a:lvl6pPr>
            <a:lvl7pPr defTabSz="814388" eaLnBrk="0" fontAlgn="base" hangingPunct="0">
              <a:spcBef>
                <a:spcPct val="0"/>
              </a:spcBef>
              <a:spcAft>
                <a:spcPct val="0"/>
              </a:spcAft>
              <a:defRPr sz="2400">
                <a:solidFill>
                  <a:schemeClr val="tx1"/>
                </a:solidFill>
                <a:latin typeface="Arial" charset="0"/>
                <a:ea typeface="ＭＳ Ｐゴシック" charset="0"/>
              </a:defRPr>
            </a:lvl7pPr>
            <a:lvl8pPr defTabSz="814388" eaLnBrk="0" fontAlgn="base" hangingPunct="0">
              <a:spcBef>
                <a:spcPct val="0"/>
              </a:spcBef>
              <a:spcAft>
                <a:spcPct val="0"/>
              </a:spcAft>
              <a:defRPr sz="2400">
                <a:solidFill>
                  <a:schemeClr val="tx1"/>
                </a:solidFill>
                <a:latin typeface="Arial" charset="0"/>
                <a:ea typeface="ＭＳ Ｐゴシック" charset="0"/>
              </a:defRPr>
            </a:lvl8pPr>
            <a:lvl9pPr defTabSz="814388" eaLnBrk="0" fontAlgn="base" hangingPunct="0">
              <a:spcBef>
                <a:spcPct val="0"/>
              </a:spcBef>
              <a:spcAft>
                <a:spcPct val="0"/>
              </a:spcAft>
              <a:defRPr sz="2400">
                <a:solidFill>
                  <a:schemeClr val="tx1"/>
                </a:solidFill>
                <a:latin typeface="Arial" charset="0"/>
                <a:ea typeface="ＭＳ Ｐゴシック" charset="0"/>
              </a:defRPr>
            </a:lvl9pPr>
          </a:lstStyle>
          <a:p>
            <a:pPr>
              <a:spcBef>
                <a:spcPct val="50000"/>
              </a:spcBef>
            </a:pPr>
            <a:r>
              <a:rPr lang="en-US" altLang="ja-JP" sz="1000" b="1">
                <a:solidFill>
                  <a:srgbClr val="504F27"/>
                </a:solidFill>
                <a:latin typeface="+mn-lt"/>
                <a:ea typeface="MS PGothic" panose="020B0600070205080204" pitchFamily="34" charset="-128"/>
                <a:cs typeface="メイリオ"/>
              </a:rPr>
              <a:t>P7 </a:t>
            </a:r>
          </a:p>
        </p:txBody>
      </p:sp>
      <p:sp>
        <p:nvSpPr>
          <p:cNvPr id="1525803" name="Line 43"/>
          <p:cNvSpPr>
            <a:spLocks noChangeShapeType="1"/>
          </p:cNvSpPr>
          <p:nvPr/>
        </p:nvSpPr>
        <p:spPr bwMode="auto">
          <a:xfrm flipV="1">
            <a:off x="4533900" y="1437085"/>
            <a:ext cx="1150938" cy="0"/>
          </a:xfrm>
          <a:prstGeom prst="line">
            <a:avLst/>
          </a:prstGeom>
          <a:noFill/>
          <a:ln w="28575">
            <a:solidFill>
              <a:srgbClr val="FF0000"/>
            </a:solidFill>
            <a:round/>
            <a:headEnd type="triangle" w="lg" len="lg"/>
            <a:tailEnd type="triangle" w="lg" len="lg"/>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17961" dir="2700000" algn="ctr" rotWithShape="0">
                    <a:schemeClr val="bg2">
                      <a:alpha val="74998"/>
                    </a:schemeClr>
                  </a:outerShdw>
                </a:effectLst>
              </a14:hiddenEffects>
            </a:ext>
          </a:extLst>
        </p:spPr>
        <p:txBody>
          <a:bodyPr lIns="82124" tIns="41061" rIns="82124" bIns="41061">
            <a:noAutofit/>
          </a:bodyPr>
          <a:lstStyle/>
          <a:p>
            <a:endParaRPr lang="ja-JP" altLang="en-US">
              <a:latin typeface="+mn-lt"/>
              <a:ea typeface="MS PGothic" panose="020B0600070205080204" pitchFamily="34" charset="-128"/>
              <a:cs typeface="メイリオ"/>
            </a:endParaRPr>
          </a:p>
        </p:txBody>
      </p:sp>
      <p:sp>
        <p:nvSpPr>
          <p:cNvPr id="1525804" name="Line 44"/>
          <p:cNvSpPr>
            <a:spLocks noChangeShapeType="1"/>
          </p:cNvSpPr>
          <p:nvPr/>
        </p:nvSpPr>
        <p:spPr bwMode="auto">
          <a:xfrm flipV="1">
            <a:off x="6046789" y="1451372"/>
            <a:ext cx="1150937" cy="0"/>
          </a:xfrm>
          <a:prstGeom prst="line">
            <a:avLst/>
          </a:prstGeom>
          <a:noFill/>
          <a:ln w="28575">
            <a:solidFill>
              <a:srgbClr val="FF0000"/>
            </a:solidFill>
            <a:round/>
            <a:headEnd type="triangle" w="lg" len="lg"/>
            <a:tailEnd type="triangle" w="lg" len="lg"/>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17961" dir="2700000" algn="ctr" rotWithShape="0">
                    <a:schemeClr val="bg2">
                      <a:alpha val="74998"/>
                    </a:schemeClr>
                  </a:outerShdw>
                </a:effectLst>
              </a14:hiddenEffects>
            </a:ext>
          </a:extLst>
        </p:spPr>
        <p:txBody>
          <a:bodyPr lIns="82124" tIns="41061" rIns="82124" bIns="41061">
            <a:noAutofit/>
          </a:bodyPr>
          <a:lstStyle/>
          <a:p>
            <a:endParaRPr lang="ja-JP" altLang="en-US">
              <a:latin typeface="+mn-lt"/>
              <a:ea typeface="MS PGothic" panose="020B0600070205080204" pitchFamily="34" charset="-128"/>
              <a:cs typeface="メイリオ"/>
            </a:endParaRPr>
          </a:p>
        </p:txBody>
      </p:sp>
      <p:grpSp>
        <p:nvGrpSpPr>
          <p:cNvPr id="1525805" name="Group 45"/>
          <p:cNvGrpSpPr>
            <a:grpSpLocks/>
          </p:cNvGrpSpPr>
          <p:nvPr/>
        </p:nvGrpSpPr>
        <p:grpSpPr bwMode="auto">
          <a:xfrm>
            <a:off x="2408239" y="3403992"/>
            <a:ext cx="549275" cy="311944"/>
            <a:chOff x="833" y="911"/>
            <a:chExt cx="2280" cy="1724"/>
          </a:xfrm>
          <a:solidFill>
            <a:schemeClr val="accent1"/>
          </a:solidFill>
        </p:grpSpPr>
        <p:sp>
          <p:nvSpPr>
            <p:cNvPr id="1525806" name="Rectangle 46"/>
            <p:cNvSpPr>
              <a:spLocks noChangeArrowheads="1"/>
            </p:cNvSpPr>
            <p:nvPr/>
          </p:nvSpPr>
          <p:spPr bwMode="auto">
            <a:xfrm>
              <a:off x="833" y="1501"/>
              <a:ext cx="1701" cy="1134"/>
            </a:xfrm>
            <a:prstGeom prst="rect">
              <a:avLst/>
            </a:prstGeom>
            <a:grpFill/>
            <a:ln w="12700">
              <a:solidFill>
                <a:srgbClr val="C0C0C0"/>
              </a:solidFill>
              <a:miter lim="800000"/>
              <a:headEnd/>
              <a:tailEnd/>
            </a:ln>
            <a:effectLst/>
            <a:extLst>
              <a:ext uri="{AF507438-7753-43e0-B8FC-AC1667EBCBE1}">
                <a14:hiddenEffects xmlns="" xmlns:a14="http://schemas.microsoft.com/office/drawing/2010/main">
                  <a:effectLst>
                    <a:outerShdw blurRad="63500" dist="17961" dir="2700000" algn="ctr" rotWithShape="0">
                      <a:schemeClr val="bg2">
                        <a:alpha val="74998"/>
                      </a:schemeClr>
                    </a:outerShdw>
                  </a:effectLst>
                </a14:hiddenEffects>
              </a:ext>
            </a:extLst>
          </p:spPr>
          <p:txBody>
            <a:bodyPr wrap="none" lIns="82124" tIns="41061" rIns="82124" bIns="41061" anchor="ctr">
              <a:noAutofit/>
            </a:bodyPr>
            <a:lstStyle/>
            <a:p>
              <a:endParaRPr lang="ja-JP" altLang="en-US">
                <a:latin typeface="+mn-lt"/>
                <a:ea typeface="MS PGothic" panose="020B0600070205080204" pitchFamily="34" charset="-128"/>
                <a:cs typeface="メイリオ"/>
              </a:endParaRPr>
            </a:p>
          </p:txBody>
        </p:sp>
        <p:sp>
          <p:nvSpPr>
            <p:cNvPr id="1525807" name="Freeform 47"/>
            <p:cNvSpPr>
              <a:spLocks/>
            </p:cNvSpPr>
            <p:nvPr/>
          </p:nvSpPr>
          <p:spPr bwMode="auto">
            <a:xfrm>
              <a:off x="833" y="912"/>
              <a:ext cx="2279" cy="1152"/>
            </a:xfrm>
            <a:custGeom>
              <a:avLst/>
              <a:gdLst>
                <a:gd name="T0" fmla="*/ 577 w 2279"/>
                <a:gd name="T1" fmla="*/ 23 h 1152"/>
                <a:gd name="T2" fmla="*/ 0 w 2279"/>
                <a:gd name="T3" fmla="*/ 588 h 1152"/>
                <a:gd name="T4" fmla="*/ 1694 w 2279"/>
                <a:gd name="T5" fmla="*/ 588 h 1152"/>
                <a:gd name="T6" fmla="*/ 2279 w 2279"/>
                <a:gd name="T7" fmla="*/ 0 h 1152"/>
                <a:gd name="T8" fmla="*/ 577 w 2279"/>
                <a:gd name="T9" fmla="*/ 23 h 1152"/>
              </a:gdLst>
              <a:ahLst/>
              <a:cxnLst>
                <a:cxn ang="0">
                  <a:pos x="T0" y="T1"/>
                </a:cxn>
                <a:cxn ang="0">
                  <a:pos x="T2" y="T3"/>
                </a:cxn>
                <a:cxn ang="0">
                  <a:pos x="T4" y="T5"/>
                </a:cxn>
                <a:cxn ang="0">
                  <a:pos x="T6" y="T7"/>
                </a:cxn>
                <a:cxn ang="0">
                  <a:pos x="T8" y="T9"/>
                </a:cxn>
              </a:cxnLst>
              <a:rect l="0" t="0" r="r" b="b"/>
              <a:pathLst>
                <a:path w="2279" h="1152">
                  <a:moveTo>
                    <a:pt x="577" y="23"/>
                  </a:moveTo>
                  <a:lnTo>
                    <a:pt x="0" y="588"/>
                  </a:lnTo>
                  <a:cubicBezTo>
                    <a:pt x="4" y="1143"/>
                    <a:pt x="1698" y="1152"/>
                    <a:pt x="1694" y="588"/>
                  </a:cubicBezTo>
                  <a:lnTo>
                    <a:pt x="2279" y="0"/>
                  </a:lnTo>
                  <a:cubicBezTo>
                    <a:pt x="2270" y="565"/>
                    <a:pt x="576" y="582"/>
                    <a:pt x="577" y="23"/>
                  </a:cubicBezTo>
                  <a:close/>
                </a:path>
              </a:pathLst>
            </a:custGeom>
            <a:grpFill/>
            <a:ln w="12700" cap="flat" cmpd="sng">
              <a:solidFill>
                <a:srgbClr val="99CCFF"/>
              </a:solidFill>
              <a:prstDash val="solid"/>
              <a:round/>
              <a:headEnd/>
              <a:tailEnd/>
            </a:ln>
            <a:effectLst/>
            <a:extLst>
              <a:ext uri="{AF507438-7753-43e0-B8FC-AC1667EBCBE1}">
                <a14:hiddenEffects xmlns="" xmlns:a14="http://schemas.microsoft.com/office/drawing/2010/main">
                  <a:effectLst>
                    <a:outerShdw blurRad="63500" dist="17961" dir="2700000" algn="ctr" rotWithShape="0">
                      <a:schemeClr val="bg2"/>
                    </a:outerShdw>
                  </a:effectLst>
                </a14:hiddenEffects>
              </a:ext>
            </a:extLst>
          </p:spPr>
          <p:txBody>
            <a:bodyPr lIns="82124" tIns="41061" rIns="82124" bIns="41061">
              <a:noAutofit/>
            </a:bodyPr>
            <a:lstStyle/>
            <a:p>
              <a:endParaRPr lang="ja-JP" altLang="en-US">
                <a:latin typeface="+mn-lt"/>
                <a:ea typeface="MS PGothic" panose="020B0600070205080204" pitchFamily="34" charset="-128"/>
                <a:cs typeface="メイリオ"/>
              </a:endParaRPr>
            </a:p>
          </p:txBody>
        </p:sp>
        <p:sp>
          <p:nvSpPr>
            <p:cNvPr id="1525808" name="Freeform 48"/>
            <p:cNvSpPr>
              <a:spLocks/>
            </p:cNvSpPr>
            <p:nvPr/>
          </p:nvSpPr>
          <p:spPr bwMode="auto">
            <a:xfrm>
              <a:off x="2528" y="911"/>
              <a:ext cx="585" cy="1724"/>
            </a:xfrm>
            <a:custGeom>
              <a:avLst/>
              <a:gdLst>
                <a:gd name="T0" fmla="*/ 6 w 585"/>
                <a:gd name="T1" fmla="*/ 1724 h 1724"/>
                <a:gd name="T2" fmla="*/ 572 w 585"/>
                <a:gd name="T3" fmla="*/ 1179 h 1724"/>
                <a:gd name="T4" fmla="*/ 585 w 585"/>
                <a:gd name="T5" fmla="*/ 0 h 1724"/>
                <a:gd name="T6" fmla="*/ 0 w 585"/>
                <a:gd name="T7" fmla="*/ 588 h 1724"/>
                <a:gd name="T8" fmla="*/ 6 w 585"/>
                <a:gd name="T9" fmla="*/ 1724 h 1724"/>
              </a:gdLst>
              <a:ahLst/>
              <a:cxnLst>
                <a:cxn ang="0">
                  <a:pos x="T0" y="T1"/>
                </a:cxn>
                <a:cxn ang="0">
                  <a:pos x="T2" y="T3"/>
                </a:cxn>
                <a:cxn ang="0">
                  <a:pos x="T4" y="T5"/>
                </a:cxn>
                <a:cxn ang="0">
                  <a:pos x="T6" y="T7"/>
                </a:cxn>
                <a:cxn ang="0">
                  <a:pos x="T8" y="T9"/>
                </a:cxn>
              </a:cxnLst>
              <a:rect l="0" t="0" r="r" b="b"/>
              <a:pathLst>
                <a:path w="585" h="1724">
                  <a:moveTo>
                    <a:pt x="6" y="1724"/>
                  </a:moveTo>
                  <a:lnTo>
                    <a:pt x="572" y="1179"/>
                  </a:lnTo>
                  <a:lnTo>
                    <a:pt x="585" y="0"/>
                  </a:lnTo>
                  <a:lnTo>
                    <a:pt x="0" y="588"/>
                  </a:lnTo>
                  <a:lnTo>
                    <a:pt x="6" y="1724"/>
                  </a:lnTo>
                  <a:close/>
                </a:path>
              </a:pathLst>
            </a:custGeom>
            <a:grpFill/>
            <a:ln w="12700" cap="flat" cmpd="sng">
              <a:solidFill>
                <a:srgbClr val="C0C0C0"/>
              </a:solidFill>
              <a:prstDash val="solid"/>
              <a:round/>
              <a:headEnd/>
              <a:tailEnd/>
            </a:ln>
            <a:effectLst/>
            <a:extLst>
              <a:ext uri="{AF507438-7753-43e0-B8FC-AC1667EBCBE1}">
                <a14:hiddenEffects xmlns="" xmlns:a14="http://schemas.microsoft.com/office/drawing/2010/main">
                  <a:effectLst>
                    <a:outerShdw blurRad="63500" dist="17961" dir="2700000" algn="ctr" rotWithShape="0">
                      <a:schemeClr val="bg2"/>
                    </a:outerShdw>
                  </a:effectLst>
                </a14:hiddenEffects>
              </a:ext>
            </a:extLst>
          </p:spPr>
          <p:txBody>
            <a:bodyPr lIns="82124" tIns="41061" rIns="82124" bIns="41061">
              <a:noAutofit/>
            </a:bodyPr>
            <a:lstStyle/>
            <a:p>
              <a:endParaRPr lang="ja-JP" altLang="en-US">
                <a:latin typeface="+mn-lt"/>
                <a:ea typeface="MS PGothic" panose="020B0600070205080204" pitchFamily="34" charset="-128"/>
                <a:cs typeface="メイリオ"/>
              </a:endParaRPr>
            </a:p>
          </p:txBody>
        </p:sp>
      </p:grpSp>
      <p:sp>
        <p:nvSpPr>
          <p:cNvPr id="1525809" name="Line 49"/>
          <p:cNvSpPr>
            <a:spLocks noChangeShapeType="1"/>
          </p:cNvSpPr>
          <p:nvPr/>
        </p:nvSpPr>
        <p:spPr bwMode="auto">
          <a:xfrm flipV="1">
            <a:off x="2860675" y="3596878"/>
            <a:ext cx="1250950" cy="0"/>
          </a:xfrm>
          <a:prstGeom prst="line">
            <a:avLst/>
          </a:prstGeom>
          <a:noFill/>
          <a:ln w="28575">
            <a:solidFill>
              <a:srgbClr val="FF0000"/>
            </a:solidFill>
            <a:round/>
            <a:headEnd type="triangle" w="lg" len="lg"/>
            <a:tailEnd type="triangle" w="lg" len="lg"/>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17961" dir="2700000" algn="ctr" rotWithShape="0">
                    <a:schemeClr val="bg2">
                      <a:alpha val="74998"/>
                    </a:schemeClr>
                  </a:outerShdw>
                </a:effectLst>
              </a14:hiddenEffects>
            </a:ext>
          </a:extLst>
        </p:spPr>
        <p:txBody>
          <a:bodyPr lIns="82124" tIns="41061" rIns="82124" bIns="41061">
            <a:noAutofit/>
          </a:bodyPr>
          <a:lstStyle/>
          <a:p>
            <a:endParaRPr lang="ja-JP" altLang="en-US">
              <a:latin typeface="+mn-lt"/>
              <a:ea typeface="MS PGothic" panose="020B0600070205080204" pitchFamily="34" charset="-128"/>
              <a:cs typeface="メイリオ"/>
            </a:endParaRPr>
          </a:p>
        </p:txBody>
      </p:sp>
      <p:grpSp>
        <p:nvGrpSpPr>
          <p:cNvPr id="1525810" name="Group 50"/>
          <p:cNvGrpSpPr>
            <a:grpSpLocks/>
          </p:cNvGrpSpPr>
          <p:nvPr/>
        </p:nvGrpSpPr>
        <p:grpSpPr bwMode="auto">
          <a:xfrm>
            <a:off x="1023938" y="3403992"/>
            <a:ext cx="549275" cy="311944"/>
            <a:chOff x="833" y="911"/>
            <a:chExt cx="2280" cy="1724"/>
          </a:xfrm>
          <a:solidFill>
            <a:schemeClr val="accent1"/>
          </a:solidFill>
        </p:grpSpPr>
        <p:sp>
          <p:nvSpPr>
            <p:cNvPr id="1525811" name="Rectangle 51"/>
            <p:cNvSpPr>
              <a:spLocks noChangeArrowheads="1"/>
            </p:cNvSpPr>
            <p:nvPr/>
          </p:nvSpPr>
          <p:spPr bwMode="auto">
            <a:xfrm>
              <a:off x="833" y="1501"/>
              <a:ext cx="1701" cy="1134"/>
            </a:xfrm>
            <a:prstGeom prst="rect">
              <a:avLst/>
            </a:prstGeom>
            <a:grpFill/>
            <a:ln w="12700">
              <a:solidFill>
                <a:srgbClr val="C0C0C0"/>
              </a:solidFill>
              <a:miter lim="800000"/>
              <a:headEnd/>
              <a:tailEnd/>
            </a:ln>
            <a:effectLst/>
            <a:extLst>
              <a:ext uri="{AF507438-7753-43e0-B8FC-AC1667EBCBE1}">
                <a14:hiddenEffects xmlns="" xmlns:a14="http://schemas.microsoft.com/office/drawing/2010/main">
                  <a:effectLst>
                    <a:outerShdw blurRad="63500" dist="17961" dir="2700000" algn="ctr" rotWithShape="0">
                      <a:schemeClr val="bg2">
                        <a:alpha val="74998"/>
                      </a:schemeClr>
                    </a:outerShdw>
                  </a:effectLst>
                </a14:hiddenEffects>
              </a:ext>
            </a:extLst>
          </p:spPr>
          <p:txBody>
            <a:bodyPr wrap="none" lIns="82124" tIns="41061" rIns="82124" bIns="41061" anchor="ctr">
              <a:noAutofit/>
            </a:bodyPr>
            <a:lstStyle/>
            <a:p>
              <a:endParaRPr lang="ja-JP" altLang="en-US">
                <a:latin typeface="+mn-lt"/>
                <a:ea typeface="MS PGothic" panose="020B0600070205080204" pitchFamily="34" charset="-128"/>
                <a:cs typeface="メイリオ"/>
              </a:endParaRPr>
            </a:p>
          </p:txBody>
        </p:sp>
        <p:sp>
          <p:nvSpPr>
            <p:cNvPr id="1525812" name="Freeform 52"/>
            <p:cNvSpPr>
              <a:spLocks/>
            </p:cNvSpPr>
            <p:nvPr/>
          </p:nvSpPr>
          <p:spPr bwMode="auto">
            <a:xfrm>
              <a:off x="833" y="912"/>
              <a:ext cx="2279" cy="1152"/>
            </a:xfrm>
            <a:custGeom>
              <a:avLst/>
              <a:gdLst>
                <a:gd name="T0" fmla="*/ 577 w 2279"/>
                <a:gd name="T1" fmla="*/ 23 h 1152"/>
                <a:gd name="T2" fmla="*/ 0 w 2279"/>
                <a:gd name="T3" fmla="*/ 588 h 1152"/>
                <a:gd name="T4" fmla="*/ 1694 w 2279"/>
                <a:gd name="T5" fmla="*/ 588 h 1152"/>
                <a:gd name="T6" fmla="*/ 2279 w 2279"/>
                <a:gd name="T7" fmla="*/ 0 h 1152"/>
                <a:gd name="T8" fmla="*/ 577 w 2279"/>
                <a:gd name="T9" fmla="*/ 23 h 1152"/>
              </a:gdLst>
              <a:ahLst/>
              <a:cxnLst>
                <a:cxn ang="0">
                  <a:pos x="T0" y="T1"/>
                </a:cxn>
                <a:cxn ang="0">
                  <a:pos x="T2" y="T3"/>
                </a:cxn>
                <a:cxn ang="0">
                  <a:pos x="T4" y="T5"/>
                </a:cxn>
                <a:cxn ang="0">
                  <a:pos x="T6" y="T7"/>
                </a:cxn>
                <a:cxn ang="0">
                  <a:pos x="T8" y="T9"/>
                </a:cxn>
              </a:cxnLst>
              <a:rect l="0" t="0" r="r" b="b"/>
              <a:pathLst>
                <a:path w="2279" h="1152">
                  <a:moveTo>
                    <a:pt x="577" y="23"/>
                  </a:moveTo>
                  <a:lnTo>
                    <a:pt x="0" y="588"/>
                  </a:lnTo>
                  <a:cubicBezTo>
                    <a:pt x="4" y="1143"/>
                    <a:pt x="1698" y="1152"/>
                    <a:pt x="1694" y="588"/>
                  </a:cubicBezTo>
                  <a:lnTo>
                    <a:pt x="2279" y="0"/>
                  </a:lnTo>
                  <a:cubicBezTo>
                    <a:pt x="2270" y="565"/>
                    <a:pt x="576" y="582"/>
                    <a:pt x="577" y="23"/>
                  </a:cubicBezTo>
                  <a:close/>
                </a:path>
              </a:pathLst>
            </a:custGeom>
            <a:grpFill/>
            <a:ln w="12700" cap="flat" cmpd="sng">
              <a:solidFill>
                <a:srgbClr val="99CCFF"/>
              </a:solidFill>
              <a:prstDash val="solid"/>
              <a:round/>
              <a:headEnd/>
              <a:tailEnd/>
            </a:ln>
            <a:effectLst/>
            <a:extLst>
              <a:ext uri="{AF507438-7753-43e0-B8FC-AC1667EBCBE1}">
                <a14:hiddenEffects xmlns="" xmlns:a14="http://schemas.microsoft.com/office/drawing/2010/main">
                  <a:effectLst>
                    <a:outerShdw blurRad="63500" dist="17961" dir="2700000" algn="ctr" rotWithShape="0">
                      <a:schemeClr val="bg2"/>
                    </a:outerShdw>
                  </a:effectLst>
                </a14:hiddenEffects>
              </a:ext>
            </a:extLst>
          </p:spPr>
          <p:txBody>
            <a:bodyPr lIns="82124" tIns="41061" rIns="82124" bIns="41061">
              <a:noAutofit/>
            </a:bodyPr>
            <a:lstStyle/>
            <a:p>
              <a:endParaRPr lang="ja-JP" altLang="en-US">
                <a:latin typeface="+mn-lt"/>
                <a:ea typeface="MS PGothic" panose="020B0600070205080204" pitchFamily="34" charset="-128"/>
                <a:cs typeface="メイリオ"/>
              </a:endParaRPr>
            </a:p>
          </p:txBody>
        </p:sp>
        <p:sp>
          <p:nvSpPr>
            <p:cNvPr id="1525813" name="Freeform 53"/>
            <p:cNvSpPr>
              <a:spLocks/>
            </p:cNvSpPr>
            <p:nvPr/>
          </p:nvSpPr>
          <p:spPr bwMode="auto">
            <a:xfrm>
              <a:off x="2528" y="911"/>
              <a:ext cx="585" cy="1724"/>
            </a:xfrm>
            <a:custGeom>
              <a:avLst/>
              <a:gdLst>
                <a:gd name="T0" fmla="*/ 6 w 585"/>
                <a:gd name="T1" fmla="*/ 1724 h 1724"/>
                <a:gd name="T2" fmla="*/ 572 w 585"/>
                <a:gd name="T3" fmla="*/ 1179 h 1724"/>
                <a:gd name="T4" fmla="*/ 585 w 585"/>
                <a:gd name="T5" fmla="*/ 0 h 1724"/>
                <a:gd name="T6" fmla="*/ 0 w 585"/>
                <a:gd name="T7" fmla="*/ 588 h 1724"/>
                <a:gd name="T8" fmla="*/ 6 w 585"/>
                <a:gd name="T9" fmla="*/ 1724 h 1724"/>
              </a:gdLst>
              <a:ahLst/>
              <a:cxnLst>
                <a:cxn ang="0">
                  <a:pos x="T0" y="T1"/>
                </a:cxn>
                <a:cxn ang="0">
                  <a:pos x="T2" y="T3"/>
                </a:cxn>
                <a:cxn ang="0">
                  <a:pos x="T4" y="T5"/>
                </a:cxn>
                <a:cxn ang="0">
                  <a:pos x="T6" y="T7"/>
                </a:cxn>
                <a:cxn ang="0">
                  <a:pos x="T8" y="T9"/>
                </a:cxn>
              </a:cxnLst>
              <a:rect l="0" t="0" r="r" b="b"/>
              <a:pathLst>
                <a:path w="585" h="1724">
                  <a:moveTo>
                    <a:pt x="6" y="1724"/>
                  </a:moveTo>
                  <a:lnTo>
                    <a:pt x="572" y="1179"/>
                  </a:lnTo>
                  <a:lnTo>
                    <a:pt x="585" y="0"/>
                  </a:lnTo>
                  <a:lnTo>
                    <a:pt x="0" y="588"/>
                  </a:lnTo>
                  <a:lnTo>
                    <a:pt x="6" y="1724"/>
                  </a:lnTo>
                  <a:close/>
                </a:path>
              </a:pathLst>
            </a:custGeom>
            <a:grpFill/>
            <a:ln w="12700" cap="flat" cmpd="sng">
              <a:solidFill>
                <a:srgbClr val="C0C0C0"/>
              </a:solidFill>
              <a:prstDash val="solid"/>
              <a:round/>
              <a:headEnd/>
              <a:tailEnd/>
            </a:ln>
            <a:effectLst/>
            <a:extLst>
              <a:ext uri="{AF507438-7753-43e0-B8FC-AC1667EBCBE1}">
                <a14:hiddenEffects xmlns="" xmlns:a14="http://schemas.microsoft.com/office/drawing/2010/main">
                  <a:effectLst>
                    <a:outerShdw blurRad="63500" dist="17961" dir="2700000" algn="ctr" rotWithShape="0">
                      <a:schemeClr val="bg2"/>
                    </a:outerShdw>
                  </a:effectLst>
                </a14:hiddenEffects>
              </a:ext>
            </a:extLst>
          </p:spPr>
          <p:txBody>
            <a:bodyPr lIns="82124" tIns="41061" rIns="82124" bIns="41061">
              <a:noAutofit/>
            </a:bodyPr>
            <a:lstStyle/>
            <a:p>
              <a:endParaRPr lang="ja-JP" altLang="en-US">
                <a:latin typeface="+mn-lt"/>
                <a:ea typeface="MS PGothic" panose="020B0600070205080204" pitchFamily="34" charset="-128"/>
                <a:cs typeface="メイリオ"/>
              </a:endParaRPr>
            </a:p>
          </p:txBody>
        </p:sp>
      </p:grpSp>
      <p:grpSp>
        <p:nvGrpSpPr>
          <p:cNvPr id="1525814" name="Group 54"/>
          <p:cNvGrpSpPr>
            <a:grpSpLocks/>
          </p:cNvGrpSpPr>
          <p:nvPr/>
        </p:nvGrpSpPr>
        <p:grpSpPr bwMode="auto">
          <a:xfrm>
            <a:off x="7138989" y="3403992"/>
            <a:ext cx="549275" cy="311944"/>
            <a:chOff x="833" y="911"/>
            <a:chExt cx="2280" cy="1724"/>
          </a:xfrm>
          <a:solidFill>
            <a:schemeClr val="accent1"/>
          </a:solidFill>
        </p:grpSpPr>
        <p:sp>
          <p:nvSpPr>
            <p:cNvPr id="1525815" name="Rectangle 55"/>
            <p:cNvSpPr>
              <a:spLocks noChangeArrowheads="1"/>
            </p:cNvSpPr>
            <p:nvPr/>
          </p:nvSpPr>
          <p:spPr bwMode="auto">
            <a:xfrm>
              <a:off x="833" y="1501"/>
              <a:ext cx="1701" cy="1134"/>
            </a:xfrm>
            <a:prstGeom prst="rect">
              <a:avLst/>
            </a:prstGeom>
            <a:grpFill/>
            <a:ln w="12700">
              <a:solidFill>
                <a:srgbClr val="C0C0C0"/>
              </a:solidFill>
              <a:miter lim="800000"/>
              <a:headEnd/>
              <a:tailEnd/>
            </a:ln>
            <a:effectLst/>
            <a:extLst>
              <a:ext uri="{AF507438-7753-43e0-B8FC-AC1667EBCBE1}">
                <a14:hiddenEffects xmlns="" xmlns:a14="http://schemas.microsoft.com/office/drawing/2010/main">
                  <a:effectLst>
                    <a:outerShdw blurRad="63500" dist="17961" dir="2700000" algn="ctr" rotWithShape="0">
                      <a:schemeClr val="bg2">
                        <a:alpha val="74998"/>
                      </a:schemeClr>
                    </a:outerShdw>
                  </a:effectLst>
                </a14:hiddenEffects>
              </a:ext>
            </a:extLst>
          </p:spPr>
          <p:txBody>
            <a:bodyPr wrap="none" lIns="82124" tIns="41061" rIns="82124" bIns="41061" anchor="ctr">
              <a:noAutofit/>
            </a:bodyPr>
            <a:lstStyle/>
            <a:p>
              <a:endParaRPr lang="ja-JP" altLang="en-US">
                <a:latin typeface="+mn-lt"/>
                <a:ea typeface="MS PGothic" panose="020B0600070205080204" pitchFamily="34" charset="-128"/>
                <a:cs typeface="メイリオ"/>
              </a:endParaRPr>
            </a:p>
          </p:txBody>
        </p:sp>
        <p:sp>
          <p:nvSpPr>
            <p:cNvPr id="1525816" name="Freeform 56"/>
            <p:cNvSpPr>
              <a:spLocks/>
            </p:cNvSpPr>
            <p:nvPr/>
          </p:nvSpPr>
          <p:spPr bwMode="auto">
            <a:xfrm>
              <a:off x="833" y="912"/>
              <a:ext cx="2279" cy="1152"/>
            </a:xfrm>
            <a:custGeom>
              <a:avLst/>
              <a:gdLst>
                <a:gd name="T0" fmla="*/ 577 w 2279"/>
                <a:gd name="T1" fmla="*/ 23 h 1152"/>
                <a:gd name="T2" fmla="*/ 0 w 2279"/>
                <a:gd name="T3" fmla="*/ 588 h 1152"/>
                <a:gd name="T4" fmla="*/ 1694 w 2279"/>
                <a:gd name="T5" fmla="*/ 588 h 1152"/>
                <a:gd name="T6" fmla="*/ 2279 w 2279"/>
                <a:gd name="T7" fmla="*/ 0 h 1152"/>
                <a:gd name="T8" fmla="*/ 577 w 2279"/>
                <a:gd name="T9" fmla="*/ 23 h 1152"/>
              </a:gdLst>
              <a:ahLst/>
              <a:cxnLst>
                <a:cxn ang="0">
                  <a:pos x="T0" y="T1"/>
                </a:cxn>
                <a:cxn ang="0">
                  <a:pos x="T2" y="T3"/>
                </a:cxn>
                <a:cxn ang="0">
                  <a:pos x="T4" y="T5"/>
                </a:cxn>
                <a:cxn ang="0">
                  <a:pos x="T6" y="T7"/>
                </a:cxn>
                <a:cxn ang="0">
                  <a:pos x="T8" y="T9"/>
                </a:cxn>
              </a:cxnLst>
              <a:rect l="0" t="0" r="r" b="b"/>
              <a:pathLst>
                <a:path w="2279" h="1152">
                  <a:moveTo>
                    <a:pt x="577" y="23"/>
                  </a:moveTo>
                  <a:lnTo>
                    <a:pt x="0" y="588"/>
                  </a:lnTo>
                  <a:cubicBezTo>
                    <a:pt x="4" y="1143"/>
                    <a:pt x="1698" y="1152"/>
                    <a:pt x="1694" y="588"/>
                  </a:cubicBezTo>
                  <a:lnTo>
                    <a:pt x="2279" y="0"/>
                  </a:lnTo>
                  <a:cubicBezTo>
                    <a:pt x="2270" y="565"/>
                    <a:pt x="576" y="582"/>
                    <a:pt x="577" y="23"/>
                  </a:cubicBezTo>
                  <a:close/>
                </a:path>
              </a:pathLst>
            </a:custGeom>
            <a:grpFill/>
            <a:ln w="12700" cap="flat" cmpd="sng">
              <a:solidFill>
                <a:srgbClr val="99CCFF"/>
              </a:solidFill>
              <a:prstDash val="solid"/>
              <a:round/>
              <a:headEnd/>
              <a:tailEnd/>
            </a:ln>
            <a:effectLst/>
            <a:extLst>
              <a:ext uri="{AF507438-7753-43e0-B8FC-AC1667EBCBE1}">
                <a14:hiddenEffects xmlns="" xmlns:a14="http://schemas.microsoft.com/office/drawing/2010/main">
                  <a:effectLst>
                    <a:outerShdw blurRad="63500" dist="17961" dir="2700000" algn="ctr" rotWithShape="0">
                      <a:schemeClr val="bg2"/>
                    </a:outerShdw>
                  </a:effectLst>
                </a14:hiddenEffects>
              </a:ext>
            </a:extLst>
          </p:spPr>
          <p:txBody>
            <a:bodyPr lIns="82124" tIns="41061" rIns="82124" bIns="41061">
              <a:noAutofit/>
            </a:bodyPr>
            <a:lstStyle/>
            <a:p>
              <a:endParaRPr lang="ja-JP" altLang="en-US">
                <a:latin typeface="+mn-lt"/>
                <a:ea typeface="MS PGothic" panose="020B0600070205080204" pitchFamily="34" charset="-128"/>
                <a:cs typeface="メイリオ"/>
              </a:endParaRPr>
            </a:p>
          </p:txBody>
        </p:sp>
        <p:sp>
          <p:nvSpPr>
            <p:cNvPr id="1525817" name="Freeform 57"/>
            <p:cNvSpPr>
              <a:spLocks/>
            </p:cNvSpPr>
            <p:nvPr/>
          </p:nvSpPr>
          <p:spPr bwMode="auto">
            <a:xfrm>
              <a:off x="2528" y="911"/>
              <a:ext cx="585" cy="1724"/>
            </a:xfrm>
            <a:custGeom>
              <a:avLst/>
              <a:gdLst>
                <a:gd name="T0" fmla="*/ 6 w 585"/>
                <a:gd name="T1" fmla="*/ 1724 h 1724"/>
                <a:gd name="T2" fmla="*/ 572 w 585"/>
                <a:gd name="T3" fmla="*/ 1179 h 1724"/>
                <a:gd name="T4" fmla="*/ 585 w 585"/>
                <a:gd name="T5" fmla="*/ 0 h 1724"/>
                <a:gd name="T6" fmla="*/ 0 w 585"/>
                <a:gd name="T7" fmla="*/ 588 h 1724"/>
                <a:gd name="T8" fmla="*/ 6 w 585"/>
                <a:gd name="T9" fmla="*/ 1724 h 1724"/>
              </a:gdLst>
              <a:ahLst/>
              <a:cxnLst>
                <a:cxn ang="0">
                  <a:pos x="T0" y="T1"/>
                </a:cxn>
                <a:cxn ang="0">
                  <a:pos x="T2" y="T3"/>
                </a:cxn>
                <a:cxn ang="0">
                  <a:pos x="T4" y="T5"/>
                </a:cxn>
                <a:cxn ang="0">
                  <a:pos x="T6" y="T7"/>
                </a:cxn>
                <a:cxn ang="0">
                  <a:pos x="T8" y="T9"/>
                </a:cxn>
              </a:cxnLst>
              <a:rect l="0" t="0" r="r" b="b"/>
              <a:pathLst>
                <a:path w="585" h="1724">
                  <a:moveTo>
                    <a:pt x="6" y="1724"/>
                  </a:moveTo>
                  <a:lnTo>
                    <a:pt x="572" y="1179"/>
                  </a:lnTo>
                  <a:lnTo>
                    <a:pt x="585" y="0"/>
                  </a:lnTo>
                  <a:lnTo>
                    <a:pt x="0" y="588"/>
                  </a:lnTo>
                  <a:lnTo>
                    <a:pt x="6" y="1724"/>
                  </a:lnTo>
                  <a:close/>
                </a:path>
              </a:pathLst>
            </a:custGeom>
            <a:grpFill/>
            <a:ln w="12700" cap="flat" cmpd="sng">
              <a:solidFill>
                <a:srgbClr val="C0C0C0"/>
              </a:solidFill>
              <a:prstDash val="solid"/>
              <a:round/>
              <a:headEnd/>
              <a:tailEnd/>
            </a:ln>
            <a:effectLst/>
            <a:extLst>
              <a:ext uri="{AF507438-7753-43e0-B8FC-AC1667EBCBE1}">
                <a14:hiddenEffects xmlns="" xmlns:a14="http://schemas.microsoft.com/office/drawing/2010/main">
                  <a:effectLst>
                    <a:outerShdw blurRad="63500" dist="17961" dir="2700000" algn="ctr" rotWithShape="0">
                      <a:schemeClr val="bg2"/>
                    </a:outerShdw>
                  </a:effectLst>
                </a14:hiddenEffects>
              </a:ext>
            </a:extLst>
          </p:spPr>
          <p:txBody>
            <a:bodyPr lIns="82124" tIns="41061" rIns="82124" bIns="41061">
              <a:noAutofit/>
            </a:bodyPr>
            <a:lstStyle/>
            <a:p>
              <a:endParaRPr lang="ja-JP" altLang="en-US">
                <a:latin typeface="+mn-lt"/>
                <a:ea typeface="MS PGothic" panose="020B0600070205080204" pitchFamily="34" charset="-128"/>
                <a:cs typeface="メイリオ"/>
              </a:endParaRPr>
            </a:p>
          </p:txBody>
        </p:sp>
      </p:grpSp>
      <p:sp>
        <p:nvSpPr>
          <p:cNvPr id="1525818" name="Line 58"/>
          <p:cNvSpPr>
            <a:spLocks noChangeShapeType="1"/>
          </p:cNvSpPr>
          <p:nvPr/>
        </p:nvSpPr>
        <p:spPr bwMode="auto">
          <a:xfrm flipV="1">
            <a:off x="1541463" y="3599260"/>
            <a:ext cx="862012" cy="8334"/>
          </a:xfrm>
          <a:prstGeom prst="line">
            <a:avLst/>
          </a:prstGeom>
          <a:noFill/>
          <a:ln w="28575">
            <a:solidFill>
              <a:srgbClr val="FF0000"/>
            </a:solidFill>
            <a:round/>
            <a:headEnd type="triangle" w="lg" len="lg"/>
            <a:tailEnd type="triangle" w="lg" len="lg"/>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17961" dir="2700000" algn="ctr" rotWithShape="0">
                    <a:schemeClr val="bg2">
                      <a:alpha val="74998"/>
                    </a:schemeClr>
                  </a:outerShdw>
                </a:effectLst>
              </a14:hiddenEffects>
            </a:ext>
          </a:extLst>
        </p:spPr>
        <p:txBody>
          <a:bodyPr lIns="82124" tIns="41061" rIns="82124" bIns="41061">
            <a:noAutofit/>
          </a:bodyPr>
          <a:lstStyle/>
          <a:p>
            <a:endParaRPr lang="ja-JP" altLang="en-US">
              <a:latin typeface="+mn-lt"/>
              <a:ea typeface="MS PGothic" panose="020B0600070205080204" pitchFamily="34" charset="-128"/>
              <a:cs typeface="メイリオ"/>
            </a:endParaRPr>
          </a:p>
        </p:txBody>
      </p:sp>
      <p:grpSp>
        <p:nvGrpSpPr>
          <p:cNvPr id="1525819" name="Group 59"/>
          <p:cNvGrpSpPr>
            <a:grpSpLocks/>
          </p:cNvGrpSpPr>
          <p:nvPr/>
        </p:nvGrpSpPr>
        <p:grpSpPr bwMode="auto">
          <a:xfrm>
            <a:off x="5619751" y="3403992"/>
            <a:ext cx="549275" cy="311944"/>
            <a:chOff x="833" y="911"/>
            <a:chExt cx="2280" cy="1724"/>
          </a:xfrm>
          <a:solidFill>
            <a:schemeClr val="accent1"/>
          </a:solidFill>
        </p:grpSpPr>
        <p:sp>
          <p:nvSpPr>
            <p:cNvPr id="1525820" name="Rectangle 60"/>
            <p:cNvSpPr>
              <a:spLocks noChangeArrowheads="1"/>
            </p:cNvSpPr>
            <p:nvPr/>
          </p:nvSpPr>
          <p:spPr bwMode="auto">
            <a:xfrm>
              <a:off x="833" y="1501"/>
              <a:ext cx="1701" cy="1134"/>
            </a:xfrm>
            <a:prstGeom prst="rect">
              <a:avLst/>
            </a:prstGeom>
            <a:grpFill/>
            <a:ln w="12700">
              <a:solidFill>
                <a:srgbClr val="C0C0C0"/>
              </a:solidFill>
              <a:miter lim="800000"/>
              <a:headEnd/>
              <a:tailEnd/>
            </a:ln>
            <a:effectLst/>
            <a:extLst>
              <a:ext uri="{AF507438-7753-43e0-B8FC-AC1667EBCBE1}">
                <a14:hiddenEffects xmlns="" xmlns:a14="http://schemas.microsoft.com/office/drawing/2010/main">
                  <a:effectLst>
                    <a:outerShdw blurRad="63500" dist="17961" dir="2700000" algn="ctr" rotWithShape="0">
                      <a:schemeClr val="bg2">
                        <a:alpha val="74998"/>
                      </a:schemeClr>
                    </a:outerShdw>
                  </a:effectLst>
                </a14:hiddenEffects>
              </a:ext>
            </a:extLst>
          </p:spPr>
          <p:txBody>
            <a:bodyPr wrap="none" lIns="82124" tIns="41061" rIns="82124" bIns="41061" anchor="ctr">
              <a:noAutofit/>
            </a:bodyPr>
            <a:lstStyle/>
            <a:p>
              <a:endParaRPr lang="ja-JP" altLang="en-US">
                <a:latin typeface="+mn-lt"/>
                <a:ea typeface="MS PGothic" panose="020B0600070205080204" pitchFamily="34" charset="-128"/>
                <a:cs typeface="メイリオ"/>
              </a:endParaRPr>
            </a:p>
          </p:txBody>
        </p:sp>
        <p:sp>
          <p:nvSpPr>
            <p:cNvPr id="1525821" name="Freeform 61"/>
            <p:cNvSpPr>
              <a:spLocks/>
            </p:cNvSpPr>
            <p:nvPr/>
          </p:nvSpPr>
          <p:spPr bwMode="auto">
            <a:xfrm>
              <a:off x="833" y="912"/>
              <a:ext cx="2279" cy="1152"/>
            </a:xfrm>
            <a:custGeom>
              <a:avLst/>
              <a:gdLst>
                <a:gd name="T0" fmla="*/ 577 w 2279"/>
                <a:gd name="T1" fmla="*/ 23 h 1152"/>
                <a:gd name="T2" fmla="*/ 0 w 2279"/>
                <a:gd name="T3" fmla="*/ 588 h 1152"/>
                <a:gd name="T4" fmla="*/ 1694 w 2279"/>
                <a:gd name="T5" fmla="*/ 588 h 1152"/>
                <a:gd name="T6" fmla="*/ 2279 w 2279"/>
                <a:gd name="T7" fmla="*/ 0 h 1152"/>
                <a:gd name="T8" fmla="*/ 577 w 2279"/>
                <a:gd name="T9" fmla="*/ 23 h 1152"/>
              </a:gdLst>
              <a:ahLst/>
              <a:cxnLst>
                <a:cxn ang="0">
                  <a:pos x="T0" y="T1"/>
                </a:cxn>
                <a:cxn ang="0">
                  <a:pos x="T2" y="T3"/>
                </a:cxn>
                <a:cxn ang="0">
                  <a:pos x="T4" y="T5"/>
                </a:cxn>
                <a:cxn ang="0">
                  <a:pos x="T6" y="T7"/>
                </a:cxn>
                <a:cxn ang="0">
                  <a:pos x="T8" y="T9"/>
                </a:cxn>
              </a:cxnLst>
              <a:rect l="0" t="0" r="r" b="b"/>
              <a:pathLst>
                <a:path w="2279" h="1152">
                  <a:moveTo>
                    <a:pt x="577" y="23"/>
                  </a:moveTo>
                  <a:lnTo>
                    <a:pt x="0" y="588"/>
                  </a:lnTo>
                  <a:cubicBezTo>
                    <a:pt x="4" y="1143"/>
                    <a:pt x="1698" y="1152"/>
                    <a:pt x="1694" y="588"/>
                  </a:cubicBezTo>
                  <a:lnTo>
                    <a:pt x="2279" y="0"/>
                  </a:lnTo>
                  <a:cubicBezTo>
                    <a:pt x="2270" y="565"/>
                    <a:pt x="576" y="582"/>
                    <a:pt x="577" y="23"/>
                  </a:cubicBezTo>
                  <a:close/>
                </a:path>
              </a:pathLst>
            </a:custGeom>
            <a:grpFill/>
            <a:ln w="12700" cap="flat" cmpd="sng">
              <a:solidFill>
                <a:srgbClr val="99CCFF"/>
              </a:solidFill>
              <a:prstDash val="solid"/>
              <a:round/>
              <a:headEnd/>
              <a:tailEnd/>
            </a:ln>
            <a:effectLst/>
            <a:extLst>
              <a:ext uri="{AF507438-7753-43e0-B8FC-AC1667EBCBE1}">
                <a14:hiddenEffects xmlns="" xmlns:a14="http://schemas.microsoft.com/office/drawing/2010/main">
                  <a:effectLst>
                    <a:outerShdw blurRad="63500" dist="17961" dir="2700000" algn="ctr" rotWithShape="0">
                      <a:schemeClr val="bg2"/>
                    </a:outerShdw>
                  </a:effectLst>
                </a14:hiddenEffects>
              </a:ext>
            </a:extLst>
          </p:spPr>
          <p:txBody>
            <a:bodyPr lIns="82124" tIns="41061" rIns="82124" bIns="41061">
              <a:noAutofit/>
            </a:bodyPr>
            <a:lstStyle/>
            <a:p>
              <a:endParaRPr lang="ja-JP" altLang="en-US">
                <a:latin typeface="+mn-lt"/>
                <a:ea typeface="MS PGothic" panose="020B0600070205080204" pitchFamily="34" charset="-128"/>
                <a:cs typeface="メイリオ"/>
              </a:endParaRPr>
            </a:p>
          </p:txBody>
        </p:sp>
        <p:sp>
          <p:nvSpPr>
            <p:cNvPr id="1525822" name="Freeform 62"/>
            <p:cNvSpPr>
              <a:spLocks/>
            </p:cNvSpPr>
            <p:nvPr/>
          </p:nvSpPr>
          <p:spPr bwMode="auto">
            <a:xfrm>
              <a:off x="2528" y="911"/>
              <a:ext cx="585" cy="1724"/>
            </a:xfrm>
            <a:custGeom>
              <a:avLst/>
              <a:gdLst>
                <a:gd name="T0" fmla="*/ 6 w 585"/>
                <a:gd name="T1" fmla="*/ 1724 h 1724"/>
                <a:gd name="T2" fmla="*/ 572 w 585"/>
                <a:gd name="T3" fmla="*/ 1179 h 1724"/>
                <a:gd name="T4" fmla="*/ 585 w 585"/>
                <a:gd name="T5" fmla="*/ 0 h 1724"/>
                <a:gd name="T6" fmla="*/ 0 w 585"/>
                <a:gd name="T7" fmla="*/ 588 h 1724"/>
                <a:gd name="T8" fmla="*/ 6 w 585"/>
                <a:gd name="T9" fmla="*/ 1724 h 1724"/>
              </a:gdLst>
              <a:ahLst/>
              <a:cxnLst>
                <a:cxn ang="0">
                  <a:pos x="T0" y="T1"/>
                </a:cxn>
                <a:cxn ang="0">
                  <a:pos x="T2" y="T3"/>
                </a:cxn>
                <a:cxn ang="0">
                  <a:pos x="T4" y="T5"/>
                </a:cxn>
                <a:cxn ang="0">
                  <a:pos x="T6" y="T7"/>
                </a:cxn>
                <a:cxn ang="0">
                  <a:pos x="T8" y="T9"/>
                </a:cxn>
              </a:cxnLst>
              <a:rect l="0" t="0" r="r" b="b"/>
              <a:pathLst>
                <a:path w="585" h="1724">
                  <a:moveTo>
                    <a:pt x="6" y="1724"/>
                  </a:moveTo>
                  <a:lnTo>
                    <a:pt x="572" y="1179"/>
                  </a:lnTo>
                  <a:lnTo>
                    <a:pt x="585" y="0"/>
                  </a:lnTo>
                  <a:lnTo>
                    <a:pt x="0" y="588"/>
                  </a:lnTo>
                  <a:lnTo>
                    <a:pt x="6" y="1724"/>
                  </a:lnTo>
                  <a:close/>
                </a:path>
              </a:pathLst>
            </a:custGeom>
            <a:grpFill/>
            <a:ln w="12700" cap="flat" cmpd="sng">
              <a:solidFill>
                <a:srgbClr val="C0C0C0"/>
              </a:solidFill>
              <a:prstDash val="solid"/>
              <a:round/>
              <a:headEnd/>
              <a:tailEnd/>
            </a:ln>
            <a:effectLst/>
            <a:extLst>
              <a:ext uri="{AF507438-7753-43e0-B8FC-AC1667EBCBE1}">
                <a14:hiddenEffects xmlns="" xmlns:a14="http://schemas.microsoft.com/office/drawing/2010/main">
                  <a:effectLst>
                    <a:outerShdw blurRad="63500" dist="17961" dir="2700000" algn="ctr" rotWithShape="0">
                      <a:schemeClr val="bg2"/>
                    </a:outerShdw>
                  </a:effectLst>
                </a14:hiddenEffects>
              </a:ext>
            </a:extLst>
          </p:spPr>
          <p:txBody>
            <a:bodyPr lIns="82124" tIns="41061" rIns="82124" bIns="41061">
              <a:noAutofit/>
            </a:bodyPr>
            <a:lstStyle/>
            <a:p>
              <a:endParaRPr lang="ja-JP" altLang="en-US">
                <a:latin typeface="+mn-lt"/>
                <a:ea typeface="MS PGothic" panose="020B0600070205080204" pitchFamily="34" charset="-128"/>
                <a:cs typeface="メイリオ"/>
              </a:endParaRPr>
            </a:p>
          </p:txBody>
        </p:sp>
      </p:grpSp>
      <p:grpSp>
        <p:nvGrpSpPr>
          <p:cNvPr id="1525823" name="Group 63"/>
          <p:cNvGrpSpPr>
            <a:grpSpLocks/>
          </p:cNvGrpSpPr>
          <p:nvPr/>
        </p:nvGrpSpPr>
        <p:grpSpPr bwMode="auto">
          <a:xfrm>
            <a:off x="4089401" y="3403992"/>
            <a:ext cx="549275" cy="311944"/>
            <a:chOff x="833" y="911"/>
            <a:chExt cx="2280" cy="1724"/>
          </a:xfrm>
          <a:solidFill>
            <a:schemeClr val="accent1"/>
          </a:solidFill>
        </p:grpSpPr>
        <p:sp>
          <p:nvSpPr>
            <p:cNvPr id="1525824" name="Rectangle 64"/>
            <p:cNvSpPr>
              <a:spLocks noChangeArrowheads="1"/>
            </p:cNvSpPr>
            <p:nvPr/>
          </p:nvSpPr>
          <p:spPr bwMode="auto">
            <a:xfrm>
              <a:off x="833" y="1501"/>
              <a:ext cx="1701" cy="1134"/>
            </a:xfrm>
            <a:prstGeom prst="rect">
              <a:avLst/>
            </a:prstGeom>
            <a:grpFill/>
            <a:ln w="12700">
              <a:solidFill>
                <a:srgbClr val="C0C0C0"/>
              </a:solidFill>
              <a:miter lim="800000"/>
              <a:headEnd/>
              <a:tailEnd/>
            </a:ln>
            <a:effectLst/>
            <a:extLst>
              <a:ext uri="{AF507438-7753-43e0-B8FC-AC1667EBCBE1}">
                <a14:hiddenEffects xmlns="" xmlns:a14="http://schemas.microsoft.com/office/drawing/2010/main">
                  <a:effectLst>
                    <a:outerShdw blurRad="63500" dist="17961" dir="2700000" algn="ctr" rotWithShape="0">
                      <a:schemeClr val="bg2">
                        <a:alpha val="74998"/>
                      </a:schemeClr>
                    </a:outerShdw>
                  </a:effectLst>
                </a14:hiddenEffects>
              </a:ext>
            </a:extLst>
          </p:spPr>
          <p:txBody>
            <a:bodyPr wrap="none" lIns="82124" tIns="41061" rIns="82124" bIns="41061" anchor="ctr">
              <a:noAutofit/>
            </a:bodyPr>
            <a:lstStyle/>
            <a:p>
              <a:endParaRPr lang="ja-JP" altLang="en-US">
                <a:latin typeface="+mn-lt"/>
                <a:ea typeface="MS PGothic" panose="020B0600070205080204" pitchFamily="34" charset="-128"/>
                <a:cs typeface="メイリオ"/>
              </a:endParaRPr>
            </a:p>
          </p:txBody>
        </p:sp>
        <p:sp>
          <p:nvSpPr>
            <p:cNvPr id="1525825" name="Freeform 65"/>
            <p:cNvSpPr>
              <a:spLocks/>
            </p:cNvSpPr>
            <p:nvPr/>
          </p:nvSpPr>
          <p:spPr bwMode="auto">
            <a:xfrm>
              <a:off x="833" y="912"/>
              <a:ext cx="2279" cy="1152"/>
            </a:xfrm>
            <a:custGeom>
              <a:avLst/>
              <a:gdLst>
                <a:gd name="T0" fmla="*/ 577 w 2279"/>
                <a:gd name="T1" fmla="*/ 23 h 1152"/>
                <a:gd name="T2" fmla="*/ 0 w 2279"/>
                <a:gd name="T3" fmla="*/ 588 h 1152"/>
                <a:gd name="T4" fmla="*/ 1694 w 2279"/>
                <a:gd name="T5" fmla="*/ 588 h 1152"/>
                <a:gd name="T6" fmla="*/ 2279 w 2279"/>
                <a:gd name="T7" fmla="*/ 0 h 1152"/>
                <a:gd name="T8" fmla="*/ 577 w 2279"/>
                <a:gd name="T9" fmla="*/ 23 h 1152"/>
              </a:gdLst>
              <a:ahLst/>
              <a:cxnLst>
                <a:cxn ang="0">
                  <a:pos x="T0" y="T1"/>
                </a:cxn>
                <a:cxn ang="0">
                  <a:pos x="T2" y="T3"/>
                </a:cxn>
                <a:cxn ang="0">
                  <a:pos x="T4" y="T5"/>
                </a:cxn>
                <a:cxn ang="0">
                  <a:pos x="T6" y="T7"/>
                </a:cxn>
                <a:cxn ang="0">
                  <a:pos x="T8" y="T9"/>
                </a:cxn>
              </a:cxnLst>
              <a:rect l="0" t="0" r="r" b="b"/>
              <a:pathLst>
                <a:path w="2279" h="1152">
                  <a:moveTo>
                    <a:pt x="577" y="23"/>
                  </a:moveTo>
                  <a:lnTo>
                    <a:pt x="0" y="588"/>
                  </a:lnTo>
                  <a:cubicBezTo>
                    <a:pt x="4" y="1143"/>
                    <a:pt x="1698" y="1152"/>
                    <a:pt x="1694" y="588"/>
                  </a:cubicBezTo>
                  <a:lnTo>
                    <a:pt x="2279" y="0"/>
                  </a:lnTo>
                  <a:cubicBezTo>
                    <a:pt x="2270" y="565"/>
                    <a:pt x="576" y="582"/>
                    <a:pt x="577" y="23"/>
                  </a:cubicBezTo>
                  <a:close/>
                </a:path>
              </a:pathLst>
            </a:custGeom>
            <a:grpFill/>
            <a:ln w="12700" cap="flat" cmpd="sng">
              <a:solidFill>
                <a:srgbClr val="99CCFF"/>
              </a:solidFill>
              <a:prstDash val="solid"/>
              <a:round/>
              <a:headEnd/>
              <a:tailEnd/>
            </a:ln>
            <a:effectLst/>
            <a:extLst>
              <a:ext uri="{AF507438-7753-43e0-B8FC-AC1667EBCBE1}">
                <a14:hiddenEffects xmlns="" xmlns:a14="http://schemas.microsoft.com/office/drawing/2010/main">
                  <a:effectLst>
                    <a:outerShdw blurRad="63500" dist="17961" dir="2700000" algn="ctr" rotWithShape="0">
                      <a:schemeClr val="bg2"/>
                    </a:outerShdw>
                  </a:effectLst>
                </a14:hiddenEffects>
              </a:ext>
            </a:extLst>
          </p:spPr>
          <p:txBody>
            <a:bodyPr lIns="82124" tIns="41061" rIns="82124" bIns="41061">
              <a:noAutofit/>
            </a:bodyPr>
            <a:lstStyle/>
            <a:p>
              <a:endParaRPr lang="ja-JP" altLang="en-US">
                <a:latin typeface="+mn-lt"/>
                <a:ea typeface="MS PGothic" panose="020B0600070205080204" pitchFamily="34" charset="-128"/>
                <a:cs typeface="メイリオ"/>
              </a:endParaRPr>
            </a:p>
          </p:txBody>
        </p:sp>
        <p:sp>
          <p:nvSpPr>
            <p:cNvPr id="1525826" name="Freeform 66"/>
            <p:cNvSpPr>
              <a:spLocks/>
            </p:cNvSpPr>
            <p:nvPr/>
          </p:nvSpPr>
          <p:spPr bwMode="auto">
            <a:xfrm>
              <a:off x="2528" y="911"/>
              <a:ext cx="585" cy="1724"/>
            </a:xfrm>
            <a:custGeom>
              <a:avLst/>
              <a:gdLst>
                <a:gd name="T0" fmla="*/ 6 w 585"/>
                <a:gd name="T1" fmla="*/ 1724 h 1724"/>
                <a:gd name="T2" fmla="*/ 572 w 585"/>
                <a:gd name="T3" fmla="*/ 1179 h 1724"/>
                <a:gd name="T4" fmla="*/ 585 w 585"/>
                <a:gd name="T5" fmla="*/ 0 h 1724"/>
                <a:gd name="T6" fmla="*/ 0 w 585"/>
                <a:gd name="T7" fmla="*/ 588 h 1724"/>
                <a:gd name="T8" fmla="*/ 6 w 585"/>
                <a:gd name="T9" fmla="*/ 1724 h 1724"/>
              </a:gdLst>
              <a:ahLst/>
              <a:cxnLst>
                <a:cxn ang="0">
                  <a:pos x="T0" y="T1"/>
                </a:cxn>
                <a:cxn ang="0">
                  <a:pos x="T2" y="T3"/>
                </a:cxn>
                <a:cxn ang="0">
                  <a:pos x="T4" y="T5"/>
                </a:cxn>
                <a:cxn ang="0">
                  <a:pos x="T6" y="T7"/>
                </a:cxn>
                <a:cxn ang="0">
                  <a:pos x="T8" y="T9"/>
                </a:cxn>
              </a:cxnLst>
              <a:rect l="0" t="0" r="r" b="b"/>
              <a:pathLst>
                <a:path w="585" h="1724">
                  <a:moveTo>
                    <a:pt x="6" y="1724"/>
                  </a:moveTo>
                  <a:lnTo>
                    <a:pt x="572" y="1179"/>
                  </a:lnTo>
                  <a:lnTo>
                    <a:pt x="585" y="0"/>
                  </a:lnTo>
                  <a:lnTo>
                    <a:pt x="0" y="588"/>
                  </a:lnTo>
                  <a:lnTo>
                    <a:pt x="6" y="1724"/>
                  </a:lnTo>
                  <a:close/>
                </a:path>
              </a:pathLst>
            </a:custGeom>
            <a:grpFill/>
            <a:ln w="12700" cap="flat" cmpd="sng">
              <a:solidFill>
                <a:srgbClr val="C0C0C0"/>
              </a:solidFill>
              <a:prstDash val="solid"/>
              <a:round/>
              <a:headEnd/>
              <a:tailEnd/>
            </a:ln>
            <a:effectLst/>
            <a:extLst>
              <a:ext uri="{AF507438-7753-43e0-B8FC-AC1667EBCBE1}">
                <a14:hiddenEffects xmlns="" xmlns:a14="http://schemas.microsoft.com/office/drawing/2010/main">
                  <a:effectLst>
                    <a:outerShdw blurRad="63500" dist="17961" dir="2700000" algn="ctr" rotWithShape="0">
                      <a:schemeClr val="bg2"/>
                    </a:outerShdw>
                  </a:effectLst>
                </a14:hiddenEffects>
              </a:ext>
            </a:extLst>
          </p:spPr>
          <p:txBody>
            <a:bodyPr lIns="82124" tIns="41061" rIns="82124" bIns="41061">
              <a:noAutofit/>
            </a:bodyPr>
            <a:lstStyle/>
            <a:p>
              <a:endParaRPr lang="ja-JP" altLang="en-US">
                <a:latin typeface="+mn-lt"/>
                <a:ea typeface="MS PGothic" panose="020B0600070205080204" pitchFamily="34" charset="-128"/>
                <a:cs typeface="メイリオ"/>
              </a:endParaRPr>
            </a:p>
          </p:txBody>
        </p:sp>
      </p:grpSp>
      <p:sp>
        <p:nvSpPr>
          <p:cNvPr id="1525827" name="Line 67"/>
          <p:cNvSpPr>
            <a:spLocks noChangeShapeType="1"/>
          </p:cNvSpPr>
          <p:nvPr/>
        </p:nvSpPr>
        <p:spPr bwMode="auto">
          <a:xfrm>
            <a:off x="5508625" y="3489723"/>
            <a:ext cx="1588" cy="201215"/>
          </a:xfrm>
          <a:prstGeom prst="line">
            <a:avLst/>
          </a:prstGeom>
          <a:noFill/>
          <a:ln w="5715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17961" dir="2700000" algn="ctr" rotWithShape="0">
                    <a:schemeClr val="bg2">
                      <a:alpha val="74998"/>
                    </a:schemeClr>
                  </a:outerShdw>
                </a:effectLst>
              </a14:hiddenEffects>
            </a:ext>
          </a:extLst>
        </p:spPr>
        <p:txBody>
          <a:bodyPr lIns="82124" tIns="41061" rIns="82124" bIns="41061">
            <a:noAutofit/>
          </a:bodyPr>
          <a:lstStyle/>
          <a:p>
            <a:endParaRPr lang="ja-JP" altLang="en-US">
              <a:latin typeface="+mn-lt"/>
              <a:ea typeface="MS PGothic" panose="020B0600070205080204" pitchFamily="34" charset="-128"/>
              <a:cs typeface="メイリオ"/>
            </a:endParaRPr>
          </a:p>
        </p:txBody>
      </p:sp>
      <p:sp>
        <p:nvSpPr>
          <p:cNvPr id="1525828" name="Rectangle 68"/>
          <p:cNvSpPr>
            <a:spLocks noChangeArrowheads="1"/>
          </p:cNvSpPr>
          <p:nvPr/>
        </p:nvSpPr>
        <p:spPr bwMode="auto">
          <a:xfrm>
            <a:off x="4819650" y="2987279"/>
            <a:ext cx="662783" cy="2368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17961" dir="2700000" algn="ctr" rotWithShape="0">
                    <a:schemeClr val="bg2">
                      <a:alpha val="74998"/>
                    </a:schemeClr>
                  </a:outerShdw>
                </a:effectLst>
              </a14:hiddenEffects>
            </a:ext>
          </a:extLst>
        </p:spPr>
        <p:txBody>
          <a:bodyPr wrap="none" lIns="82124" tIns="41061" rIns="82124" bIns="41061">
            <a:noAutofit/>
          </a:bodyPr>
          <a:lstStyle/>
          <a:p>
            <a:pPr algn="l" defTabSz="814388"/>
            <a:r>
              <a:rPr lang="en-US" altLang="ja-JP" sz="1000" b="1">
                <a:latin typeface="+mn-lt"/>
                <a:ea typeface="MS PGothic" panose="020B0600070205080204" pitchFamily="34" charset="-128"/>
                <a:cs typeface="メイリオ"/>
              </a:rPr>
              <a:t>ALT port</a:t>
            </a:r>
            <a:endParaRPr lang="ja-JP" altLang="en-US" sz="1000" b="1">
              <a:latin typeface="+mn-lt"/>
              <a:ea typeface="MS PGothic" panose="020B0600070205080204" pitchFamily="34" charset="-128"/>
              <a:cs typeface="メイリオ"/>
            </a:endParaRPr>
          </a:p>
        </p:txBody>
      </p:sp>
      <p:sp>
        <p:nvSpPr>
          <p:cNvPr id="1525829" name="Text Box 69"/>
          <p:cNvSpPr txBox="1">
            <a:spLocks noChangeArrowheads="1"/>
          </p:cNvSpPr>
          <p:nvPr/>
        </p:nvSpPr>
        <p:spPr bwMode="auto">
          <a:xfrm>
            <a:off x="2135188" y="3675460"/>
            <a:ext cx="396875" cy="2368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17961" dir="2700000" algn="ctr" rotWithShape="0">
                    <a:schemeClr val="bg2">
                      <a:alpha val="74998"/>
                    </a:schemeClr>
                  </a:outerShdw>
                </a:effectLst>
              </a14:hiddenEffects>
            </a:ext>
          </a:extLst>
        </p:spPr>
        <p:txBody>
          <a:bodyPr lIns="82124" tIns="41061" rIns="82124" bIns="41061">
            <a:noAutofit/>
          </a:bodyPr>
          <a:lstStyle>
            <a:lvl1pPr algn="l" defTabSz="814388">
              <a:defRPr sz="2400">
                <a:solidFill>
                  <a:schemeClr val="tx1"/>
                </a:solidFill>
                <a:latin typeface="Arial" charset="0"/>
                <a:ea typeface="ＭＳ Ｐゴシック" charset="0"/>
              </a:defRPr>
            </a:lvl1pPr>
            <a:lvl2pPr algn="l" defTabSz="814388">
              <a:defRPr sz="2400">
                <a:solidFill>
                  <a:schemeClr val="tx1"/>
                </a:solidFill>
                <a:latin typeface="Arial" charset="0"/>
                <a:ea typeface="ＭＳ Ｐゴシック" charset="0"/>
              </a:defRPr>
            </a:lvl2pPr>
            <a:lvl3pPr algn="l" defTabSz="814388">
              <a:defRPr sz="2400">
                <a:solidFill>
                  <a:schemeClr val="tx1"/>
                </a:solidFill>
                <a:latin typeface="Arial" charset="0"/>
                <a:ea typeface="ＭＳ Ｐゴシック" charset="0"/>
              </a:defRPr>
            </a:lvl3pPr>
            <a:lvl4pPr algn="l" defTabSz="814388">
              <a:defRPr sz="2400">
                <a:solidFill>
                  <a:schemeClr val="tx1"/>
                </a:solidFill>
                <a:latin typeface="Arial" charset="0"/>
                <a:ea typeface="ＭＳ Ｐゴシック" charset="0"/>
              </a:defRPr>
            </a:lvl4pPr>
            <a:lvl5pPr algn="l" defTabSz="814388">
              <a:defRPr sz="2400">
                <a:solidFill>
                  <a:schemeClr val="tx1"/>
                </a:solidFill>
                <a:latin typeface="Arial" charset="0"/>
                <a:ea typeface="ＭＳ Ｐゴシック" charset="0"/>
              </a:defRPr>
            </a:lvl5pPr>
            <a:lvl6pPr defTabSz="814388" eaLnBrk="0" fontAlgn="base" hangingPunct="0">
              <a:spcBef>
                <a:spcPct val="0"/>
              </a:spcBef>
              <a:spcAft>
                <a:spcPct val="0"/>
              </a:spcAft>
              <a:defRPr sz="2400">
                <a:solidFill>
                  <a:schemeClr val="tx1"/>
                </a:solidFill>
                <a:latin typeface="Arial" charset="0"/>
                <a:ea typeface="ＭＳ Ｐゴシック" charset="0"/>
              </a:defRPr>
            </a:lvl6pPr>
            <a:lvl7pPr defTabSz="814388" eaLnBrk="0" fontAlgn="base" hangingPunct="0">
              <a:spcBef>
                <a:spcPct val="0"/>
              </a:spcBef>
              <a:spcAft>
                <a:spcPct val="0"/>
              </a:spcAft>
              <a:defRPr sz="2400">
                <a:solidFill>
                  <a:schemeClr val="tx1"/>
                </a:solidFill>
                <a:latin typeface="Arial" charset="0"/>
                <a:ea typeface="ＭＳ Ｐゴシック" charset="0"/>
              </a:defRPr>
            </a:lvl7pPr>
            <a:lvl8pPr defTabSz="814388" eaLnBrk="0" fontAlgn="base" hangingPunct="0">
              <a:spcBef>
                <a:spcPct val="0"/>
              </a:spcBef>
              <a:spcAft>
                <a:spcPct val="0"/>
              </a:spcAft>
              <a:defRPr sz="2400">
                <a:solidFill>
                  <a:schemeClr val="tx1"/>
                </a:solidFill>
                <a:latin typeface="Arial" charset="0"/>
                <a:ea typeface="ＭＳ Ｐゴシック" charset="0"/>
              </a:defRPr>
            </a:lvl8pPr>
            <a:lvl9pPr defTabSz="814388" eaLnBrk="0" fontAlgn="base" hangingPunct="0">
              <a:spcBef>
                <a:spcPct val="0"/>
              </a:spcBef>
              <a:spcAft>
                <a:spcPct val="0"/>
              </a:spcAft>
              <a:defRPr sz="2400">
                <a:solidFill>
                  <a:schemeClr val="tx1"/>
                </a:solidFill>
                <a:latin typeface="Arial" charset="0"/>
                <a:ea typeface="ＭＳ Ｐゴシック" charset="0"/>
              </a:defRPr>
            </a:lvl9pPr>
          </a:lstStyle>
          <a:p>
            <a:pPr>
              <a:spcBef>
                <a:spcPct val="50000"/>
              </a:spcBef>
            </a:pPr>
            <a:r>
              <a:rPr lang="en-US" altLang="ja-JP" sz="1000" b="1">
                <a:solidFill>
                  <a:srgbClr val="504F27"/>
                </a:solidFill>
                <a:latin typeface="+mn-lt"/>
                <a:ea typeface="MS PGothic" panose="020B0600070205080204" pitchFamily="34" charset="-128"/>
                <a:cs typeface="メイリオ"/>
              </a:rPr>
              <a:t>P2 </a:t>
            </a:r>
          </a:p>
        </p:txBody>
      </p:sp>
      <p:sp>
        <p:nvSpPr>
          <p:cNvPr id="1525830" name="Text Box 70"/>
          <p:cNvSpPr txBox="1">
            <a:spLocks noChangeArrowheads="1"/>
          </p:cNvSpPr>
          <p:nvPr/>
        </p:nvSpPr>
        <p:spPr bwMode="auto">
          <a:xfrm>
            <a:off x="1395414" y="3681413"/>
            <a:ext cx="396875" cy="2368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17961" dir="2700000" algn="ctr" rotWithShape="0">
                    <a:schemeClr val="bg2">
                      <a:alpha val="74998"/>
                    </a:schemeClr>
                  </a:outerShdw>
                </a:effectLst>
              </a14:hiddenEffects>
            </a:ext>
          </a:extLst>
        </p:spPr>
        <p:txBody>
          <a:bodyPr lIns="82124" tIns="41061" rIns="82124" bIns="41061">
            <a:noAutofit/>
          </a:bodyPr>
          <a:lstStyle>
            <a:lvl1pPr algn="l" defTabSz="814388">
              <a:defRPr sz="2400">
                <a:solidFill>
                  <a:schemeClr val="tx1"/>
                </a:solidFill>
                <a:latin typeface="Arial" charset="0"/>
                <a:ea typeface="ＭＳ Ｐゴシック" charset="0"/>
              </a:defRPr>
            </a:lvl1pPr>
            <a:lvl2pPr algn="l" defTabSz="814388">
              <a:defRPr sz="2400">
                <a:solidFill>
                  <a:schemeClr val="tx1"/>
                </a:solidFill>
                <a:latin typeface="Arial" charset="0"/>
                <a:ea typeface="ＭＳ Ｐゴシック" charset="0"/>
              </a:defRPr>
            </a:lvl2pPr>
            <a:lvl3pPr algn="l" defTabSz="814388">
              <a:defRPr sz="2400">
                <a:solidFill>
                  <a:schemeClr val="tx1"/>
                </a:solidFill>
                <a:latin typeface="Arial" charset="0"/>
                <a:ea typeface="ＭＳ Ｐゴシック" charset="0"/>
              </a:defRPr>
            </a:lvl3pPr>
            <a:lvl4pPr algn="l" defTabSz="814388">
              <a:defRPr sz="2400">
                <a:solidFill>
                  <a:schemeClr val="tx1"/>
                </a:solidFill>
                <a:latin typeface="Arial" charset="0"/>
                <a:ea typeface="ＭＳ Ｐゴシック" charset="0"/>
              </a:defRPr>
            </a:lvl4pPr>
            <a:lvl5pPr algn="l" defTabSz="814388">
              <a:defRPr sz="2400">
                <a:solidFill>
                  <a:schemeClr val="tx1"/>
                </a:solidFill>
                <a:latin typeface="Arial" charset="0"/>
                <a:ea typeface="ＭＳ Ｐゴシック" charset="0"/>
              </a:defRPr>
            </a:lvl5pPr>
            <a:lvl6pPr defTabSz="814388" eaLnBrk="0" fontAlgn="base" hangingPunct="0">
              <a:spcBef>
                <a:spcPct val="0"/>
              </a:spcBef>
              <a:spcAft>
                <a:spcPct val="0"/>
              </a:spcAft>
              <a:defRPr sz="2400">
                <a:solidFill>
                  <a:schemeClr val="tx1"/>
                </a:solidFill>
                <a:latin typeface="Arial" charset="0"/>
                <a:ea typeface="ＭＳ Ｐゴシック" charset="0"/>
              </a:defRPr>
            </a:lvl6pPr>
            <a:lvl7pPr defTabSz="814388" eaLnBrk="0" fontAlgn="base" hangingPunct="0">
              <a:spcBef>
                <a:spcPct val="0"/>
              </a:spcBef>
              <a:spcAft>
                <a:spcPct val="0"/>
              </a:spcAft>
              <a:defRPr sz="2400">
                <a:solidFill>
                  <a:schemeClr val="tx1"/>
                </a:solidFill>
                <a:latin typeface="Arial" charset="0"/>
                <a:ea typeface="ＭＳ Ｐゴシック" charset="0"/>
              </a:defRPr>
            </a:lvl7pPr>
            <a:lvl8pPr defTabSz="814388" eaLnBrk="0" fontAlgn="base" hangingPunct="0">
              <a:spcBef>
                <a:spcPct val="0"/>
              </a:spcBef>
              <a:spcAft>
                <a:spcPct val="0"/>
              </a:spcAft>
              <a:defRPr sz="2400">
                <a:solidFill>
                  <a:schemeClr val="tx1"/>
                </a:solidFill>
                <a:latin typeface="Arial" charset="0"/>
                <a:ea typeface="ＭＳ Ｐゴシック" charset="0"/>
              </a:defRPr>
            </a:lvl8pPr>
            <a:lvl9pPr defTabSz="814388" eaLnBrk="0" fontAlgn="base" hangingPunct="0">
              <a:spcBef>
                <a:spcPct val="0"/>
              </a:spcBef>
              <a:spcAft>
                <a:spcPct val="0"/>
              </a:spcAft>
              <a:defRPr sz="2400">
                <a:solidFill>
                  <a:schemeClr val="tx1"/>
                </a:solidFill>
                <a:latin typeface="Arial" charset="0"/>
                <a:ea typeface="ＭＳ Ｐゴシック" charset="0"/>
              </a:defRPr>
            </a:lvl9pPr>
          </a:lstStyle>
          <a:p>
            <a:pPr>
              <a:spcBef>
                <a:spcPct val="50000"/>
              </a:spcBef>
            </a:pPr>
            <a:r>
              <a:rPr lang="en-US" altLang="ja-JP" sz="1000" b="1">
                <a:solidFill>
                  <a:srgbClr val="504F27"/>
                </a:solidFill>
                <a:latin typeface="+mn-lt"/>
                <a:ea typeface="MS PGothic" panose="020B0600070205080204" pitchFamily="34" charset="-128"/>
                <a:cs typeface="メイリオ"/>
              </a:rPr>
              <a:t>P1 </a:t>
            </a:r>
          </a:p>
        </p:txBody>
      </p:sp>
      <p:sp>
        <p:nvSpPr>
          <p:cNvPr id="1525831" name="Text Box 71"/>
          <p:cNvSpPr txBox="1">
            <a:spLocks noChangeArrowheads="1"/>
          </p:cNvSpPr>
          <p:nvPr/>
        </p:nvSpPr>
        <p:spPr bwMode="auto">
          <a:xfrm>
            <a:off x="3536951" y="3689747"/>
            <a:ext cx="708025" cy="2368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17961" dir="2700000" algn="ctr" rotWithShape="0">
                    <a:schemeClr val="bg2">
                      <a:alpha val="74998"/>
                    </a:schemeClr>
                  </a:outerShdw>
                </a:effectLst>
              </a14:hiddenEffects>
            </a:ext>
          </a:extLst>
        </p:spPr>
        <p:txBody>
          <a:bodyPr lIns="82124" tIns="41061" rIns="82124" bIns="41061">
            <a:noAutofit/>
          </a:bodyPr>
          <a:lstStyle>
            <a:lvl1pPr algn="l" defTabSz="814388">
              <a:defRPr sz="2400">
                <a:solidFill>
                  <a:schemeClr val="tx1"/>
                </a:solidFill>
                <a:latin typeface="Arial" charset="0"/>
                <a:ea typeface="ＭＳ Ｐゴシック" charset="0"/>
              </a:defRPr>
            </a:lvl1pPr>
            <a:lvl2pPr algn="l" defTabSz="814388">
              <a:defRPr sz="2400">
                <a:solidFill>
                  <a:schemeClr val="tx1"/>
                </a:solidFill>
                <a:latin typeface="Arial" charset="0"/>
                <a:ea typeface="ＭＳ Ｐゴシック" charset="0"/>
              </a:defRPr>
            </a:lvl2pPr>
            <a:lvl3pPr algn="l" defTabSz="814388">
              <a:defRPr sz="2400">
                <a:solidFill>
                  <a:schemeClr val="tx1"/>
                </a:solidFill>
                <a:latin typeface="Arial" charset="0"/>
                <a:ea typeface="ＭＳ Ｐゴシック" charset="0"/>
              </a:defRPr>
            </a:lvl3pPr>
            <a:lvl4pPr algn="l" defTabSz="814388">
              <a:defRPr sz="2400">
                <a:solidFill>
                  <a:schemeClr val="tx1"/>
                </a:solidFill>
                <a:latin typeface="Arial" charset="0"/>
                <a:ea typeface="ＭＳ Ｐゴシック" charset="0"/>
              </a:defRPr>
            </a:lvl4pPr>
            <a:lvl5pPr algn="l" defTabSz="814388">
              <a:defRPr sz="2400">
                <a:solidFill>
                  <a:schemeClr val="tx1"/>
                </a:solidFill>
                <a:latin typeface="Arial" charset="0"/>
                <a:ea typeface="ＭＳ Ｐゴシック" charset="0"/>
              </a:defRPr>
            </a:lvl5pPr>
            <a:lvl6pPr defTabSz="814388" eaLnBrk="0" fontAlgn="base" hangingPunct="0">
              <a:spcBef>
                <a:spcPct val="0"/>
              </a:spcBef>
              <a:spcAft>
                <a:spcPct val="0"/>
              </a:spcAft>
              <a:defRPr sz="2400">
                <a:solidFill>
                  <a:schemeClr val="tx1"/>
                </a:solidFill>
                <a:latin typeface="Arial" charset="0"/>
                <a:ea typeface="ＭＳ Ｐゴシック" charset="0"/>
              </a:defRPr>
            </a:lvl6pPr>
            <a:lvl7pPr defTabSz="814388" eaLnBrk="0" fontAlgn="base" hangingPunct="0">
              <a:spcBef>
                <a:spcPct val="0"/>
              </a:spcBef>
              <a:spcAft>
                <a:spcPct val="0"/>
              </a:spcAft>
              <a:defRPr sz="2400">
                <a:solidFill>
                  <a:schemeClr val="tx1"/>
                </a:solidFill>
                <a:latin typeface="Arial" charset="0"/>
                <a:ea typeface="ＭＳ Ｐゴシック" charset="0"/>
              </a:defRPr>
            </a:lvl7pPr>
            <a:lvl8pPr defTabSz="814388" eaLnBrk="0" fontAlgn="base" hangingPunct="0">
              <a:spcBef>
                <a:spcPct val="0"/>
              </a:spcBef>
              <a:spcAft>
                <a:spcPct val="0"/>
              </a:spcAft>
              <a:defRPr sz="2400">
                <a:solidFill>
                  <a:schemeClr val="tx1"/>
                </a:solidFill>
                <a:latin typeface="Arial" charset="0"/>
                <a:ea typeface="ＭＳ Ｐゴシック" charset="0"/>
              </a:defRPr>
            </a:lvl8pPr>
            <a:lvl9pPr defTabSz="814388" eaLnBrk="0" fontAlgn="base" hangingPunct="0">
              <a:spcBef>
                <a:spcPct val="0"/>
              </a:spcBef>
              <a:spcAft>
                <a:spcPct val="0"/>
              </a:spcAft>
              <a:defRPr sz="2400">
                <a:solidFill>
                  <a:schemeClr val="tx1"/>
                </a:solidFill>
                <a:latin typeface="Arial" charset="0"/>
                <a:ea typeface="ＭＳ Ｐゴシック" charset="0"/>
              </a:defRPr>
            </a:lvl9pPr>
          </a:lstStyle>
          <a:p>
            <a:pPr>
              <a:spcBef>
                <a:spcPct val="50000"/>
              </a:spcBef>
            </a:pPr>
            <a:r>
              <a:rPr lang="en-US" altLang="ja-JP" sz="1000" b="1">
                <a:solidFill>
                  <a:srgbClr val="504F27"/>
                </a:solidFill>
                <a:latin typeface="+mn-lt"/>
                <a:ea typeface="MS PGothic" panose="020B0600070205080204" pitchFamily="34" charset="-128"/>
                <a:cs typeface="メイリオ"/>
              </a:rPr>
              <a:t>P4+100</a:t>
            </a:r>
            <a:r>
              <a:rPr lang="ja-JP" altLang="en-US" sz="1000" b="1">
                <a:solidFill>
                  <a:srgbClr val="504F27"/>
                </a:solidFill>
                <a:latin typeface="+mn-lt"/>
                <a:ea typeface="MS PGothic" panose="020B0600070205080204" pitchFamily="34" charset="-128"/>
                <a:cs typeface="メイリオ"/>
              </a:rPr>
              <a:t> </a:t>
            </a:r>
          </a:p>
        </p:txBody>
      </p:sp>
      <p:sp>
        <p:nvSpPr>
          <p:cNvPr id="1525832" name="Text Box 72"/>
          <p:cNvSpPr txBox="1">
            <a:spLocks noChangeArrowheads="1"/>
          </p:cNvSpPr>
          <p:nvPr/>
        </p:nvSpPr>
        <p:spPr bwMode="auto">
          <a:xfrm>
            <a:off x="2830514" y="3687366"/>
            <a:ext cx="708025" cy="2368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17961" dir="2700000" algn="ctr" rotWithShape="0">
                    <a:schemeClr val="bg2">
                      <a:alpha val="74998"/>
                    </a:schemeClr>
                  </a:outerShdw>
                </a:effectLst>
              </a14:hiddenEffects>
            </a:ext>
          </a:extLst>
        </p:spPr>
        <p:txBody>
          <a:bodyPr lIns="82124" tIns="41061" rIns="82124" bIns="41061">
            <a:noAutofit/>
          </a:bodyPr>
          <a:lstStyle>
            <a:lvl1pPr algn="l" defTabSz="814388">
              <a:defRPr sz="2400">
                <a:solidFill>
                  <a:schemeClr val="tx1"/>
                </a:solidFill>
                <a:latin typeface="Arial" charset="0"/>
                <a:ea typeface="ＭＳ Ｐゴシック" charset="0"/>
              </a:defRPr>
            </a:lvl1pPr>
            <a:lvl2pPr algn="l" defTabSz="814388">
              <a:defRPr sz="2400">
                <a:solidFill>
                  <a:schemeClr val="tx1"/>
                </a:solidFill>
                <a:latin typeface="Arial" charset="0"/>
                <a:ea typeface="ＭＳ Ｐゴシック" charset="0"/>
              </a:defRPr>
            </a:lvl2pPr>
            <a:lvl3pPr algn="l" defTabSz="814388">
              <a:defRPr sz="2400">
                <a:solidFill>
                  <a:schemeClr val="tx1"/>
                </a:solidFill>
                <a:latin typeface="Arial" charset="0"/>
                <a:ea typeface="ＭＳ Ｐゴシック" charset="0"/>
              </a:defRPr>
            </a:lvl3pPr>
            <a:lvl4pPr algn="l" defTabSz="814388">
              <a:defRPr sz="2400">
                <a:solidFill>
                  <a:schemeClr val="tx1"/>
                </a:solidFill>
                <a:latin typeface="Arial" charset="0"/>
                <a:ea typeface="ＭＳ Ｐゴシック" charset="0"/>
              </a:defRPr>
            </a:lvl4pPr>
            <a:lvl5pPr algn="l" defTabSz="814388">
              <a:defRPr sz="2400">
                <a:solidFill>
                  <a:schemeClr val="tx1"/>
                </a:solidFill>
                <a:latin typeface="Arial" charset="0"/>
                <a:ea typeface="ＭＳ Ｐゴシック" charset="0"/>
              </a:defRPr>
            </a:lvl5pPr>
            <a:lvl6pPr defTabSz="814388" eaLnBrk="0" fontAlgn="base" hangingPunct="0">
              <a:spcBef>
                <a:spcPct val="0"/>
              </a:spcBef>
              <a:spcAft>
                <a:spcPct val="0"/>
              </a:spcAft>
              <a:defRPr sz="2400">
                <a:solidFill>
                  <a:schemeClr val="tx1"/>
                </a:solidFill>
                <a:latin typeface="Arial" charset="0"/>
                <a:ea typeface="ＭＳ Ｐゴシック" charset="0"/>
              </a:defRPr>
            </a:lvl6pPr>
            <a:lvl7pPr defTabSz="814388" eaLnBrk="0" fontAlgn="base" hangingPunct="0">
              <a:spcBef>
                <a:spcPct val="0"/>
              </a:spcBef>
              <a:spcAft>
                <a:spcPct val="0"/>
              </a:spcAft>
              <a:defRPr sz="2400">
                <a:solidFill>
                  <a:schemeClr val="tx1"/>
                </a:solidFill>
                <a:latin typeface="Arial" charset="0"/>
                <a:ea typeface="ＭＳ Ｐゴシック" charset="0"/>
              </a:defRPr>
            </a:lvl7pPr>
            <a:lvl8pPr defTabSz="814388" eaLnBrk="0" fontAlgn="base" hangingPunct="0">
              <a:spcBef>
                <a:spcPct val="0"/>
              </a:spcBef>
              <a:spcAft>
                <a:spcPct val="0"/>
              </a:spcAft>
              <a:defRPr sz="2400">
                <a:solidFill>
                  <a:schemeClr val="tx1"/>
                </a:solidFill>
                <a:latin typeface="Arial" charset="0"/>
                <a:ea typeface="ＭＳ Ｐゴシック" charset="0"/>
              </a:defRPr>
            </a:lvl8pPr>
            <a:lvl9pPr defTabSz="814388" eaLnBrk="0" fontAlgn="base" hangingPunct="0">
              <a:spcBef>
                <a:spcPct val="0"/>
              </a:spcBef>
              <a:spcAft>
                <a:spcPct val="0"/>
              </a:spcAft>
              <a:defRPr sz="2400">
                <a:solidFill>
                  <a:schemeClr val="tx1"/>
                </a:solidFill>
                <a:latin typeface="Arial" charset="0"/>
                <a:ea typeface="ＭＳ Ｐゴシック" charset="0"/>
              </a:defRPr>
            </a:lvl9pPr>
          </a:lstStyle>
          <a:p>
            <a:pPr>
              <a:spcBef>
                <a:spcPct val="50000"/>
              </a:spcBef>
            </a:pPr>
            <a:r>
              <a:rPr lang="en-US" altLang="ja-JP" sz="1000" b="1">
                <a:solidFill>
                  <a:srgbClr val="504F27"/>
                </a:solidFill>
                <a:latin typeface="+mn-lt"/>
                <a:ea typeface="MS PGothic" panose="020B0600070205080204" pitchFamily="34" charset="-128"/>
                <a:cs typeface="メイリオ"/>
              </a:rPr>
              <a:t>P3</a:t>
            </a:r>
          </a:p>
        </p:txBody>
      </p:sp>
      <p:sp>
        <p:nvSpPr>
          <p:cNvPr id="1525833" name="Text Box 73"/>
          <p:cNvSpPr txBox="1">
            <a:spLocks noChangeArrowheads="1"/>
          </p:cNvSpPr>
          <p:nvPr/>
        </p:nvSpPr>
        <p:spPr bwMode="auto">
          <a:xfrm>
            <a:off x="5332414" y="3706416"/>
            <a:ext cx="396875" cy="2368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17961" dir="2700000" algn="ctr" rotWithShape="0">
                    <a:schemeClr val="bg2">
                      <a:alpha val="74998"/>
                    </a:schemeClr>
                  </a:outerShdw>
                </a:effectLst>
              </a14:hiddenEffects>
            </a:ext>
          </a:extLst>
        </p:spPr>
        <p:txBody>
          <a:bodyPr lIns="82124" tIns="41061" rIns="82124" bIns="41061">
            <a:noAutofit/>
          </a:bodyPr>
          <a:lstStyle>
            <a:lvl1pPr algn="l" defTabSz="814388">
              <a:defRPr sz="2400">
                <a:solidFill>
                  <a:schemeClr val="tx1"/>
                </a:solidFill>
                <a:latin typeface="Arial" charset="0"/>
                <a:ea typeface="ＭＳ Ｐゴシック" charset="0"/>
              </a:defRPr>
            </a:lvl1pPr>
            <a:lvl2pPr algn="l" defTabSz="814388">
              <a:defRPr sz="2400">
                <a:solidFill>
                  <a:schemeClr val="tx1"/>
                </a:solidFill>
                <a:latin typeface="Arial" charset="0"/>
                <a:ea typeface="ＭＳ Ｐゴシック" charset="0"/>
              </a:defRPr>
            </a:lvl2pPr>
            <a:lvl3pPr algn="l" defTabSz="814388">
              <a:defRPr sz="2400">
                <a:solidFill>
                  <a:schemeClr val="tx1"/>
                </a:solidFill>
                <a:latin typeface="Arial" charset="0"/>
                <a:ea typeface="ＭＳ Ｐゴシック" charset="0"/>
              </a:defRPr>
            </a:lvl3pPr>
            <a:lvl4pPr algn="l" defTabSz="814388">
              <a:defRPr sz="2400">
                <a:solidFill>
                  <a:schemeClr val="tx1"/>
                </a:solidFill>
                <a:latin typeface="Arial" charset="0"/>
                <a:ea typeface="ＭＳ Ｐゴシック" charset="0"/>
              </a:defRPr>
            </a:lvl4pPr>
            <a:lvl5pPr algn="l" defTabSz="814388">
              <a:defRPr sz="2400">
                <a:solidFill>
                  <a:schemeClr val="tx1"/>
                </a:solidFill>
                <a:latin typeface="Arial" charset="0"/>
                <a:ea typeface="ＭＳ Ｐゴシック" charset="0"/>
              </a:defRPr>
            </a:lvl5pPr>
            <a:lvl6pPr defTabSz="814388" eaLnBrk="0" fontAlgn="base" hangingPunct="0">
              <a:spcBef>
                <a:spcPct val="0"/>
              </a:spcBef>
              <a:spcAft>
                <a:spcPct val="0"/>
              </a:spcAft>
              <a:defRPr sz="2400">
                <a:solidFill>
                  <a:schemeClr val="tx1"/>
                </a:solidFill>
                <a:latin typeface="Arial" charset="0"/>
                <a:ea typeface="ＭＳ Ｐゴシック" charset="0"/>
              </a:defRPr>
            </a:lvl6pPr>
            <a:lvl7pPr defTabSz="814388" eaLnBrk="0" fontAlgn="base" hangingPunct="0">
              <a:spcBef>
                <a:spcPct val="0"/>
              </a:spcBef>
              <a:spcAft>
                <a:spcPct val="0"/>
              </a:spcAft>
              <a:defRPr sz="2400">
                <a:solidFill>
                  <a:schemeClr val="tx1"/>
                </a:solidFill>
                <a:latin typeface="Arial" charset="0"/>
                <a:ea typeface="ＭＳ Ｐゴシック" charset="0"/>
              </a:defRPr>
            </a:lvl7pPr>
            <a:lvl8pPr defTabSz="814388" eaLnBrk="0" fontAlgn="base" hangingPunct="0">
              <a:spcBef>
                <a:spcPct val="0"/>
              </a:spcBef>
              <a:spcAft>
                <a:spcPct val="0"/>
              </a:spcAft>
              <a:defRPr sz="2400">
                <a:solidFill>
                  <a:schemeClr val="tx1"/>
                </a:solidFill>
                <a:latin typeface="Arial" charset="0"/>
                <a:ea typeface="ＭＳ Ｐゴシック" charset="0"/>
              </a:defRPr>
            </a:lvl8pPr>
            <a:lvl9pPr defTabSz="814388" eaLnBrk="0" fontAlgn="base" hangingPunct="0">
              <a:spcBef>
                <a:spcPct val="0"/>
              </a:spcBef>
              <a:spcAft>
                <a:spcPct val="0"/>
              </a:spcAft>
              <a:defRPr sz="2400">
                <a:solidFill>
                  <a:schemeClr val="tx1"/>
                </a:solidFill>
                <a:latin typeface="Arial" charset="0"/>
                <a:ea typeface="ＭＳ Ｐゴシック" charset="0"/>
              </a:defRPr>
            </a:lvl9pPr>
          </a:lstStyle>
          <a:p>
            <a:pPr>
              <a:spcBef>
                <a:spcPct val="50000"/>
              </a:spcBef>
            </a:pPr>
            <a:r>
              <a:rPr lang="en-US" altLang="ja-JP" sz="1000" b="1">
                <a:solidFill>
                  <a:srgbClr val="504F27"/>
                </a:solidFill>
                <a:latin typeface="+mn-lt"/>
                <a:ea typeface="MS PGothic" panose="020B0600070205080204" pitchFamily="34" charset="-128"/>
                <a:cs typeface="メイリオ"/>
              </a:rPr>
              <a:t>P6 </a:t>
            </a:r>
          </a:p>
        </p:txBody>
      </p:sp>
      <p:sp>
        <p:nvSpPr>
          <p:cNvPr id="1525834" name="Text Box 74"/>
          <p:cNvSpPr txBox="1">
            <a:spLocks noChangeArrowheads="1"/>
          </p:cNvSpPr>
          <p:nvPr/>
        </p:nvSpPr>
        <p:spPr bwMode="auto">
          <a:xfrm>
            <a:off x="4403726" y="3704035"/>
            <a:ext cx="619125" cy="2368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17961" dir="2700000" algn="ctr" rotWithShape="0">
                    <a:schemeClr val="bg2">
                      <a:alpha val="74998"/>
                    </a:schemeClr>
                  </a:outerShdw>
                </a:effectLst>
              </a14:hiddenEffects>
            </a:ext>
          </a:extLst>
        </p:spPr>
        <p:txBody>
          <a:bodyPr lIns="82124" tIns="41061" rIns="82124" bIns="41061">
            <a:noAutofit/>
          </a:bodyPr>
          <a:lstStyle>
            <a:lvl1pPr algn="l" defTabSz="814388">
              <a:defRPr sz="2400">
                <a:solidFill>
                  <a:schemeClr val="tx1"/>
                </a:solidFill>
                <a:latin typeface="Arial" charset="0"/>
                <a:ea typeface="ＭＳ Ｐゴシック" charset="0"/>
              </a:defRPr>
            </a:lvl1pPr>
            <a:lvl2pPr algn="l" defTabSz="814388">
              <a:defRPr sz="2400">
                <a:solidFill>
                  <a:schemeClr val="tx1"/>
                </a:solidFill>
                <a:latin typeface="Arial" charset="0"/>
                <a:ea typeface="ＭＳ Ｐゴシック" charset="0"/>
              </a:defRPr>
            </a:lvl2pPr>
            <a:lvl3pPr algn="l" defTabSz="814388">
              <a:defRPr sz="2400">
                <a:solidFill>
                  <a:schemeClr val="tx1"/>
                </a:solidFill>
                <a:latin typeface="Arial" charset="0"/>
                <a:ea typeface="ＭＳ Ｐゴシック" charset="0"/>
              </a:defRPr>
            </a:lvl3pPr>
            <a:lvl4pPr algn="l" defTabSz="814388">
              <a:defRPr sz="2400">
                <a:solidFill>
                  <a:schemeClr val="tx1"/>
                </a:solidFill>
                <a:latin typeface="Arial" charset="0"/>
                <a:ea typeface="ＭＳ Ｐゴシック" charset="0"/>
              </a:defRPr>
            </a:lvl4pPr>
            <a:lvl5pPr algn="l" defTabSz="814388">
              <a:defRPr sz="2400">
                <a:solidFill>
                  <a:schemeClr val="tx1"/>
                </a:solidFill>
                <a:latin typeface="Arial" charset="0"/>
                <a:ea typeface="ＭＳ Ｐゴシック" charset="0"/>
              </a:defRPr>
            </a:lvl5pPr>
            <a:lvl6pPr defTabSz="814388" eaLnBrk="0" fontAlgn="base" hangingPunct="0">
              <a:spcBef>
                <a:spcPct val="0"/>
              </a:spcBef>
              <a:spcAft>
                <a:spcPct val="0"/>
              </a:spcAft>
              <a:defRPr sz="2400">
                <a:solidFill>
                  <a:schemeClr val="tx1"/>
                </a:solidFill>
                <a:latin typeface="Arial" charset="0"/>
                <a:ea typeface="ＭＳ Ｐゴシック" charset="0"/>
              </a:defRPr>
            </a:lvl6pPr>
            <a:lvl7pPr defTabSz="814388" eaLnBrk="0" fontAlgn="base" hangingPunct="0">
              <a:spcBef>
                <a:spcPct val="0"/>
              </a:spcBef>
              <a:spcAft>
                <a:spcPct val="0"/>
              </a:spcAft>
              <a:defRPr sz="2400">
                <a:solidFill>
                  <a:schemeClr val="tx1"/>
                </a:solidFill>
                <a:latin typeface="Arial" charset="0"/>
                <a:ea typeface="ＭＳ Ｐゴシック" charset="0"/>
              </a:defRPr>
            </a:lvl7pPr>
            <a:lvl8pPr defTabSz="814388" eaLnBrk="0" fontAlgn="base" hangingPunct="0">
              <a:spcBef>
                <a:spcPct val="0"/>
              </a:spcBef>
              <a:spcAft>
                <a:spcPct val="0"/>
              </a:spcAft>
              <a:defRPr sz="2400">
                <a:solidFill>
                  <a:schemeClr val="tx1"/>
                </a:solidFill>
                <a:latin typeface="Arial" charset="0"/>
                <a:ea typeface="ＭＳ Ｐゴシック" charset="0"/>
              </a:defRPr>
            </a:lvl8pPr>
            <a:lvl9pPr defTabSz="814388" eaLnBrk="0" fontAlgn="base" hangingPunct="0">
              <a:spcBef>
                <a:spcPct val="0"/>
              </a:spcBef>
              <a:spcAft>
                <a:spcPct val="0"/>
              </a:spcAft>
              <a:defRPr sz="2400">
                <a:solidFill>
                  <a:schemeClr val="tx1"/>
                </a:solidFill>
                <a:latin typeface="Arial" charset="0"/>
                <a:ea typeface="ＭＳ Ｐゴシック" charset="0"/>
              </a:defRPr>
            </a:lvl9pPr>
          </a:lstStyle>
          <a:p>
            <a:pPr>
              <a:spcBef>
                <a:spcPct val="50000"/>
              </a:spcBef>
            </a:pPr>
            <a:r>
              <a:rPr lang="en-US" altLang="ja-JP" sz="1000" b="1">
                <a:solidFill>
                  <a:srgbClr val="504F27"/>
                </a:solidFill>
                <a:latin typeface="+mn-lt"/>
                <a:ea typeface="MS PGothic" panose="020B0600070205080204" pitchFamily="34" charset="-128"/>
                <a:cs typeface="メイリオ"/>
              </a:rPr>
              <a:t>P5</a:t>
            </a:r>
          </a:p>
        </p:txBody>
      </p:sp>
      <p:sp>
        <p:nvSpPr>
          <p:cNvPr id="1525835" name="Text Box 75"/>
          <p:cNvSpPr txBox="1">
            <a:spLocks noChangeArrowheads="1"/>
          </p:cNvSpPr>
          <p:nvPr/>
        </p:nvSpPr>
        <p:spPr bwMode="auto">
          <a:xfrm>
            <a:off x="6804026" y="3698081"/>
            <a:ext cx="396875" cy="2368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17961" dir="2700000" algn="ctr" rotWithShape="0">
                    <a:schemeClr val="bg2">
                      <a:alpha val="74998"/>
                    </a:schemeClr>
                  </a:outerShdw>
                </a:effectLst>
              </a14:hiddenEffects>
            </a:ext>
          </a:extLst>
        </p:spPr>
        <p:txBody>
          <a:bodyPr lIns="82124" tIns="41061" rIns="82124" bIns="41061">
            <a:noAutofit/>
          </a:bodyPr>
          <a:lstStyle>
            <a:lvl1pPr algn="l" defTabSz="814388">
              <a:defRPr sz="2400">
                <a:solidFill>
                  <a:schemeClr val="tx1"/>
                </a:solidFill>
                <a:latin typeface="Arial" charset="0"/>
                <a:ea typeface="ＭＳ Ｐゴシック" charset="0"/>
              </a:defRPr>
            </a:lvl1pPr>
            <a:lvl2pPr algn="l" defTabSz="814388">
              <a:defRPr sz="2400">
                <a:solidFill>
                  <a:schemeClr val="tx1"/>
                </a:solidFill>
                <a:latin typeface="Arial" charset="0"/>
                <a:ea typeface="ＭＳ Ｐゴシック" charset="0"/>
              </a:defRPr>
            </a:lvl2pPr>
            <a:lvl3pPr algn="l" defTabSz="814388">
              <a:defRPr sz="2400">
                <a:solidFill>
                  <a:schemeClr val="tx1"/>
                </a:solidFill>
                <a:latin typeface="Arial" charset="0"/>
                <a:ea typeface="ＭＳ Ｐゴシック" charset="0"/>
              </a:defRPr>
            </a:lvl3pPr>
            <a:lvl4pPr algn="l" defTabSz="814388">
              <a:defRPr sz="2400">
                <a:solidFill>
                  <a:schemeClr val="tx1"/>
                </a:solidFill>
                <a:latin typeface="Arial" charset="0"/>
                <a:ea typeface="ＭＳ Ｐゴシック" charset="0"/>
              </a:defRPr>
            </a:lvl4pPr>
            <a:lvl5pPr algn="l" defTabSz="814388">
              <a:defRPr sz="2400">
                <a:solidFill>
                  <a:schemeClr val="tx1"/>
                </a:solidFill>
                <a:latin typeface="Arial" charset="0"/>
                <a:ea typeface="ＭＳ Ｐゴシック" charset="0"/>
              </a:defRPr>
            </a:lvl5pPr>
            <a:lvl6pPr defTabSz="814388" eaLnBrk="0" fontAlgn="base" hangingPunct="0">
              <a:spcBef>
                <a:spcPct val="0"/>
              </a:spcBef>
              <a:spcAft>
                <a:spcPct val="0"/>
              </a:spcAft>
              <a:defRPr sz="2400">
                <a:solidFill>
                  <a:schemeClr val="tx1"/>
                </a:solidFill>
                <a:latin typeface="Arial" charset="0"/>
                <a:ea typeface="ＭＳ Ｐゴシック" charset="0"/>
              </a:defRPr>
            </a:lvl6pPr>
            <a:lvl7pPr defTabSz="814388" eaLnBrk="0" fontAlgn="base" hangingPunct="0">
              <a:spcBef>
                <a:spcPct val="0"/>
              </a:spcBef>
              <a:spcAft>
                <a:spcPct val="0"/>
              </a:spcAft>
              <a:defRPr sz="2400">
                <a:solidFill>
                  <a:schemeClr val="tx1"/>
                </a:solidFill>
                <a:latin typeface="Arial" charset="0"/>
                <a:ea typeface="ＭＳ Ｐゴシック" charset="0"/>
              </a:defRPr>
            </a:lvl7pPr>
            <a:lvl8pPr defTabSz="814388" eaLnBrk="0" fontAlgn="base" hangingPunct="0">
              <a:spcBef>
                <a:spcPct val="0"/>
              </a:spcBef>
              <a:spcAft>
                <a:spcPct val="0"/>
              </a:spcAft>
              <a:defRPr sz="2400">
                <a:solidFill>
                  <a:schemeClr val="tx1"/>
                </a:solidFill>
                <a:latin typeface="Arial" charset="0"/>
                <a:ea typeface="ＭＳ Ｐゴシック" charset="0"/>
              </a:defRPr>
            </a:lvl8pPr>
            <a:lvl9pPr defTabSz="814388" eaLnBrk="0" fontAlgn="base" hangingPunct="0">
              <a:spcBef>
                <a:spcPct val="0"/>
              </a:spcBef>
              <a:spcAft>
                <a:spcPct val="0"/>
              </a:spcAft>
              <a:defRPr sz="2400">
                <a:solidFill>
                  <a:schemeClr val="tx1"/>
                </a:solidFill>
                <a:latin typeface="Arial" charset="0"/>
                <a:ea typeface="ＭＳ Ｐゴシック" charset="0"/>
              </a:defRPr>
            </a:lvl9pPr>
          </a:lstStyle>
          <a:p>
            <a:pPr>
              <a:spcBef>
                <a:spcPct val="50000"/>
              </a:spcBef>
            </a:pPr>
            <a:r>
              <a:rPr lang="en-US" altLang="ja-JP" sz="1000" b="1">
                <a:solidFill>
                  <a:srgbClr val="504F27"/>
                </a:solidFill>
                <a:latin typeface="+mn-lt"/>
                <a:ea typeface="MS PGothic" panose="020B0600070205080204" pitchFamily="34" charset="-128"/>
                <a:cs typeface="メイリオ"/>
              </a:rPr>
              <a:t>P8 </a:t>
            </a:r>
          </a:p>
        </p:txBody>
      </p:sp>
      <p:sp>
        <p:nvSpPr>
          <p:cNvPr id="1525836" name="Text Box 76"/>
          <p:cNvSpPr txBox="1">
            <a:spLocks noChangeArrowheads="1"/>
          </p:cNvSpPr>
          <p:nvPr/>
        </p:nvSpPr>
        <p:spPr bwMode="auto">
          <a:xfrm>
            <a:off x="5940425" y="3706416"/>
            <a:ext cx="654050" cy="2368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17961" dir="2700000" algn="ctr" rotWithShape="0">
                    <a:schemeClr val="bg2">
                      <a:alpha val="74998"/>
                    </a:schemeClr>
                  </a:outerShdw>
                </a:effectLst>
              </a14:hiddenEffects>
            </a:ext>
          </a:extLst>
        </p:spPr>
        <p:txBody>
          <a:bodyPr lIns="82124" tIns="41061" rIns="82124" bIns="41061">
            <a:noAutofit/>
          </a:bodyPr>
          <a:lstStyle>
            <a:lvl1pPr algn="l" defTabSz="814388">
              <a:defRPr sz="2400">
                <a:solidFill>
                  <a:schemeClr val="tx1"/>
                </a:solidFill>
                <a:latin typeface="Arial" charset="0"/>
                <a:ea typeface="ＭＳ Ｐゴシック" charset="0"/>
              </a:defRPr>
            </a:lvl1pPr>
            <a:lvl2pPr algn="l" defTabSz="814388">
              <a:defRPr sz="2400">
                <a:solidFill>
                  <a:schemeClr val="tx1"/>
                </a:solidFill>
                <a:latin typeface="Arial" charset="0"/>
                <a:ea typeface="ＭＳ Ｐゴシック" charset="0"/>
              </a:defRPr>
            </a:lvl2pPr>
            <a:lvl3pPr algn="l" defTabSz="814388">
              <a:defRPr sz="2400">
                <a:solidFill>
                  <a:schemeClr val="tx1"/>
                </a:solidFill>
                <a:latin typeface="Arial" charset="0"/>
                <a:ea typeface="ＭＳ Ｐゴシック" charset="0"/>
              </a:defRPr>
            </a:lvl3pPr>
            <a:lvl4pPr algn="l" defTabSz="814388">
              <a:defRPr sz="2400">
                <a:solidFill>
                  <a:schemeClr val="tx1"/>
                </a:solidFill>
                <a:latin typeface="Arial" charset="0"/>
                <a:ea typeface="ＭＳ Ｐゴシック" charset="0"/>
              </a:defRPr>
            </a:lvl4pPr>
            <a:lvl5pPr algn="l" defTabSz="814388">
              <a:defRPr sz="2400">
                <a:solidFill>
                  <a:schemeClr val="tx1"/>
                </a:solidFill>
                <a:latin typeface="Arial" charset="0"/>
                <a:ea typeface="ＭＳ Ｐゴシック" charset="0"/>
              </a:defRPr>
            </a:lvl5pPr>
            <a:lvl6pPr defTabSz="814388" eaLnBrk="0" fontAlgn="base" hangingPunct="0">
              <a:spcBef>
                <a:spcPct val="0"/>
              </a:spcBef>
              <a:spcAft>
                <a:spcPct val="0"/>
              </a:spcAft>
              <a:defRPr sz="2400">
                <a:solidFill>
                  <a:schemeClr val="tx1"/>
                </a:solidFill>
                <a:latin typeface="Arial" charset="0"/>
                <a:ea typeface="ＭＳ Ｐゴシック" charset="0"/>
              </a:defRPr>
            </a:lvl6pPr>
            <a:lvl7pPr defTabSz="814388" eaLnBrk="0" fontAlgn="base" hangingPunct="0">
              <a:spcBef>
                <a:spcPct val="0"/>
              </a:spcBef>
              <a:spcAft>
                <a:spcPct val="0"/>
              </a:spcAft>
              <a:defRPr sz="2400">
                <a:solidFill>
                  <a:schemeClr val="tx1"/>
                </a:solidFill>
                <a:latin typeface="Arial" charset="0"/>
                <a:ea typeface="ＭＳ Ｐゴシック" charset="0"/>
              </a:defRPr>
            </a:lvl7pPr>
            <a:lvl8pPr defTabSz="814388" eaLnBrk="0" fontAlgn="base" hangingPunct="0">
              <a:spcBef>
                <a:spcPct val="0"/>
              </a:spcBef>
              <a:spcAft>
                <a:spcPct val="0"/>
              </a:spcAft>
              <a:defRPr sz="2400">
                <a:solidFill>
                  <a:schemeClr val="tx1"/>
                </a:solidFill>
                <a:latin typeface="Arial" charset="0"/>
                <a:ea typeface="ＭＳ Ｐゴシック" charset="0"/>
              </a:defRPr>
            </a:lvl8pPr>
            <a:lvl9pPr defTabSz="814388" eaLnBrk="0" fontAlgn="base" hangingPunct="0">
              <a:spcBef>
                <a:spcPct val="0"/>
              </a:spcBef>
              <a:spcAft>
                <a:spcPct val="0"/>
              </a:spcAft>
              <a:defRPr sz="2400">
                <a:solidFill>
                  <a:schemeClr val="tx1"/>
                </a:solidFill>
                <a:latin typeface="Arial" charset="0"/>
                <a:ea typeface="ＭＳ Ｐゴシック" charset="0"/>
              </a:defRPr>
            </a:lvl9pPr>
          </a:lstStyle>
          <a:p>
            <a:pPr>
              <a:spcBef>
                <a:spcPct val="50000"/>
              </a:spcBef>
            </a:pPr>
            <a:r>
              <a:rPr lang="en-US" altLang="ja-JP" sz="1000" b="1">
                <a:solidFill>
                  <a:srgbClr val="504F27"/>
                </a:solidFill>
                <a:latin typeface="+mn-lt"/>
                <a:ea typeface="MS PGothic" panose="020B0600070205080204" pitchFamily="34" charset="-128"/>
                <a:cs typeface="メイリオ"/>
              </a:rPr>
              <a:t>P7+800 </a:t>
            </a:r>
          </a:p>
        </p:txBody>
      </p:sp>
      <p:sp>
        <p:nvSpPr>
          <p:cNvPr id="1525837" name="Line 77"/>
          <p:cNvSpPr>
            <a:spLocks noChangeShapeType="1"/>
          </p:cNvSpPr>
          <p:nvPr/>
        </p:nvSpPr>
        <p:spPr bwMode="auto">
          <a:xfrm flipV="1">
            <a:off x="4586289" y="3594497"/>
            <a:ext cx="1150937" cy="0"/>
          </a:xfrm>
          <a:prstGeom prst="line">
            <a:avLst/>
          </a:prstGeom>
          <a:noFill/>
          <a:ln w="28575">
            <a:solidFill>
              <a:srgbClr val="FF0000"/>
            </a:solidFill>
            <a:round/>
            <a:headEnd type="triangle" w="lg" len="lg"/>
            <a:tailEnd type="triangle" w="lg" len="lg"/>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17961" dir="2700000" algn="ctr" rotWithShape="0">
                    <a:schemeClr val="bg2">
                      <a:alpha val="74998"/>
                    </a:schemeClr>
                  </a:outerShdw>
                </a:effectLst>
              </a14:hiddenEffects>
            </a:ext>
          </a:extLst>
        </p:spPr>
        <p:txBody>
          <a:bodyPr lIns="82124" tIns="41061" rIns="82124" bIns="41061">
            <a:noAutofit/>
          </a:bodyPr>
          <a:lstStyle/>
          <a:p>
            <a:endParaRPr lang="ja-JP" altLang="en-US">
              <a:latin typeface="+mn-lt"/>
              <a:ea typeface="MS PGothic" panose="020B0600070205080204" pitchFamily="34" charset="-128"/>
              <a:cs typeface="メイリオ"/>
            </a:endParaRPr>
          </a:p>
        </p:txBody>
      </p:sp>
      <p:sp>
        <p:nvSpPr>
          <p:cNvPr id="1525838" name="Line 78"/>
          <p:cNvSpPr>
            <a:spLocks noChangeShapeType="1"/>
          </p:cNvSpPr>
          <p:nvPr/>
        </p:nvSpPr>
        <p:spPr bwMode="auto">
          <a:xfrm flipV="1">
            <a:off x="6099175" y="3608785"/>
            <a:ext cx="1150938" cy="0"/>
          </a:xfrm>
          <a:prstGeom prst="line">
            <a:avLst/>
          </a:prstGeom>
          <a:noFill/>
          <a:ln w="28575">
            <a:solidFill>
              <a:srgbClr val="FF0000"/>
            </a:solidFill>
            <a:round/>
            <a:headEnd type="triangle" w="lg" len="lg"/>
            <a:tailEnd type="triangle" w="lg" len="lg"/>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17961" dir="2700000" algn="ctr" rotWithShape="0">
                    <a:schemeClr val="bg2">
                      <a:alpha val="74998"/>
                    </a:schemeClr>
                  </a:outerShdw>
                </a:effectLst>
              </a14:hiddenEffects>
            </a:ext>
          </a:extLst>
        </p:spPr>
        <p:txBody>
          <a:bodyPr lIns="82124" tIns="41061" rIns="82124" bIns="41061">
            <a:noAutofit/>
          </a:bodyPr>
          <a:lstStyle/>
          <a:p>
            <a:endParaRPr lang="ja-JP" altLang="en-US">
              <a:latin typeface="+mn-lt"/>
              <a:ea typeface="MS PGothic" panose="020B0600070205080204" pitchFamily="34" charset="-128"/>
              <a:cs typeface="メイリオ"/>
            </a:endParaRPr>
          </a:p>
        </p:txBody>
      </p:sp>
      <p:sp>
        <p:nvSpPr>
          <p:cNvPr id="1525839" name="Text Box 79"/>
          <p:cNvSpPr txBox="1">
            <a:spLocks noChangeArrowheads="1"/>
          </p:cNvSpPr>
          <p:nvPr/>
        </p:nvSpPr>
        <p:spPr bwMode="auto">
          <a:xfrm>
            <a:off x="1030289" y="1341171"/>
            <a:ext cx="396875" cy="26759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17961" dir="2700000" algn="ctr" rotWithShape="0">
                    <a:schemeClr val="bg2">
                      <a:alpha val="74998"/>
                    </a:schemeClr>
                  </a:outerShdw>
                </a:effectLst>
              </a14:hiddenEffects>
            </a:ext>
          </a:extLst>
        </p:spPr>
        <p:txBody>
          <a:bodyPr lIns="82124" tIns="41061" rIns="82124" bIns="41061">
            <a:noAutofit/>
          </a:bodyPr>
          <a:lstStyle>
            <a:lvl1pPr algn="l" defTabSz="814388">
              <a:defRPr sz="2400">
                <a:solidFill>
                  <a:schemeClr val="tx1"/>
                </a:solidFill>
                <a:latin typeface="Arial" charset="0"/>
                <a:ea typeface="ＭＳ Ｐゴシック" charset="0"/>
              </a:defRPr>
            </a:lvl1pPr>
            <a:lvl2pPr algn="l" defTabSz="814388">
              <a:defRPr sz="2400">
                <a:solidFill>
                  <a:schemeClr val="tx1"/>
                </a:solidFill>
                <a:latin typeface="Arial" charset="0"/>
                <a:ea typeface="ＭＳ Ｐゴシック" charset="0"/>
              </a:defRPr>
            </a:lvl2pPr>
            <a:lvl3pPr algn="l" defTabSz="814388">
              <a:defRPr sz="2400">
                <a:solidFill>
                  <a:schemeClr val="tx1"/>
                </a:solidFill>
                <a:latin typeface="Arial" charset="0"/>
                <a:ea typeface="ＭＳ Ｐゴシック" charset="0"/>
              </a:defRPr>
            </a:lvl3pPr>
            <a:lvl4pPr algn="l" defTabSz="814388">
              <a:defRPr sz="2400">
                <a:solidFill>
                  <a:schemeClr val="tx1"/>
                </a:solidFill>
                <a:latin typeface="Arial" charset="0"/>
                <a:ea typeface="ＭＳ Ｐゴシック" charset="0"/>
              </a:defRPr>
            </a:lvl4pPr>
            <a:lvl5pPr algn="l" defTabSz="814388">
              <a:defRPr sz="2400">
                <a:solidFill>
                  <a:schemeClr val="tx1"/>
                </a:solidFill>
                <a:latin typeface="Arial" charset="0"/>
                <a:ea typeface="ＭＳ Ｐゴシック" charset="0"/>
              </a:defRPr>
            </a:lvl5pPr>
            <a:lvl6pPr defTabSz="814388" eaLnBrk="0" fontAlgn="base" hangingPunct="0">
              <a:spcBef>
                <a:spcPct val="0"/>
              </a:spcBef>
              <a:spcAft>
                <a:spcPct val="0"/>
              </a:spcAft>
              <a:defRPr sz="2400">
                <a:solidFill>
                  <a:schemeClr val="tx1"/>
                </a:solidFill>
                <a:latin typeface="Arial" charset="0"/>
                <a:ea typeface="ＭＳ Ｐゴシック" charset="0"/>
              </a:defRPr>
            </a:lvl6pPr>
            <a:lvl7pPr defTabSz="814388" eaLnBrk="0" fontAlgn="base" hangingPunct="0">
              <a:spcBef>
                <a:spcPct val="0"/>
              </a:spcBef>
              <a:spcAft>
                <a:spcPct val="0"/>
              </a:spcAft>
              <a:defRPr sz="2400">
                <a:solidFill>
                  <a:schemeClr val="tx1"/>
                </a:solidFill>
                <a:latin typeface="Arial" charset="0"/>
                <a:ea typeface="ＭＳ Ｐゴシック" charset="0"/>
              </a:defRPr>
            </a:lvl7pPr>
            <a:lvl8pPr defTabSz="814388" eaLnBrk="0" fontAlgn="base" hangingPunct="0">
              <a:spcBef>
                <a:spcPct val="0"/>
              </a:spcBef>
              <a:spcAft>
                <a:spcPct val="0"/>
              </a:spcAft>
              <a:defRPr sz="2400">
                <a:solidFill>
                  <a:schemeClr val="tx1"/>
                </a:solidFill>
                <a:latin typeface="Arial" charset="0"/>
                <a:ea typeface="ＭＳ Ｐゴシック" charset="0"/>
              </a:defRPr>
            </a:lvl8pPr>
            <a:lvl9pPr defTabSz="814388" eaLnBrk="0" fontAlgn="base" hangingPunct="0">
              <a:spcBef>
                <a:spcPct val="0"/>
              </a:spcBef>
              <a:spcAft>
                <a:spcPct val="0"/>
              </a:spcAft>
              <a:defRPr sz="2400">
                <a:solidFill>
                  <a:schemeClr val="tx1"/>
                </a:solidFill>
                <a:latin typeface="Arial" charset="0"/>
                <a:ea typeface="ＭＳ Ｐゴシック" charset="0"/>
              </a:defRPr>
            </a:lvl9pPr>
          </a:lstStyle>
          <a:p>
            <a:pPr>
              <a:spcBef>
                <a:spcPct val="50000"/>
              </a:spcBef>
            </a:pPr>
            <a:r>
              <a:rPr lang="en-US" altLang="ja-JP" sz="1200" b="1">
                <a:solidFill>
                  <a:srgbClr val="FFFFFF"/>
                </a:solidFill>
                <a:latin typeface="+mn-lt"/>
                <a:ea typeface="MS PGothic" panose="020B0600070205080204" pitchFamily="34" charset="-128"/>
                <a:cs typeface="メイリオ"/>
              </a:rPr>
              <a:t>A</a:t>
            </a:r>
          </a:p>
        </p:txBody>
      </p:sp>
      <p:sp>
        <p:nvSpPr>
          <p:cNvPr id="1525840" name="Text Box 80"/>
          <p:cNvSpPr txBox="1">
            <a:spLocks noChangeArrowheads="1"/>
          </p:cNvSpPr>
          <p:nvPr/>
        </p:nvSpPr>
        <p:spPr bwMode="auto">
          <a:xfrm>
            <a:off x="7000876" y="1356650"/>
            <a:ext cx="396875" cy="26759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17961" dir="2700000" algn="ctr" rotWithShape="0">
                    <a:schemeClr val="bg2">
                      <a:alpha val="74998"/>
                    </a:schemeClr>
                  </a:outerShdw>
                </a:effectLst>
              </a14:hiddenEffects>
            </a:ext>
          </a:extLst>
        </p:spPr>
        <p:txBody>
          <a:bodyPr lIns="82124" tIns="41061" rIns="82124" bIns="41061">
            <a:noAutofit/>
          </a:bodyPr>
          <a:lstStyle>
            <a:lvl1pPr algn="l" defTabSz="814388">
              <a:defRPr sz="2400">
                <a:solidFill>
                  <a:schemeClr val="tx1"/>
                </a:solidFill>
                <a:latin typeface="Arial" charset="0"/>
                <a:ea typeface="ＭＳ Ｐゴシック" charset="0"/>
              </a:defRPr>
            </a:lvl1pPr>
            <a:lvl2pPr algn="l" defTabSz="814388">
              <a:defRPr sz="2400">
                <a:solidFill>
                  <a:schemeClr val="tx1"/>
                </a:solidFill>
                <a:latin typeface="Arial" charset="0"/>
                <a:ea typeface="ＭＳ Ｐゴシック" charset="0"/>
              </a:defRPr>
            </a:lvl2pPr>
            <a:lvl3pPr algn="l" defTabSz="814388">
              <a:defRPr sz="2400">
                <a:solidFill>
                  <a:schemeClr val="tx1"/>
                </a:solidFill>
                <a:latin typeface="Arial" charset="0"/>
                <a:ea typeface="ＭＳ Ｐゴシック" charset="0"/>
              </a:defRPr>
            </a:lvl3pPr>
            <a:lvl4pPr algn="l" defTabSz="814388">
              <a:defRPr sz="2400">
                <a:solidFill>
                  <a:schemeClr val="tx1"/>
                </a:solidFill>
                <a:latin typeface="Arial" charset="0"/>
                <a:ea typeface="ＭＳ Ｐゴシック" charset="0"/>
              </a:defRPr>
            </a:lvl4pPr>
            <a:lvl5pPr algn="l" defTabSz="814388">
              <a:defRPr sz="2400">
                <a:solidFill>
                  <a:schemeClr val="tx1"/>
                </a:solidFill>
                <a:latin typeface="Arial" charset="0"/>
                <a:ea typeface="ＭＳ Ｐゴシック" charset="0"/>
              </a:defRPr>
            </a:lvl5pPr>
            <a:lvl6pPr defTabSz="814388" eaLnBrk="0" fontAlgn="base" hangingPunct="0">
              <a:spcBef>
                <a:spcPct val="0"/>
              </a:spcBef>
              <a:spcAft>
                <a:spcPct val="0"/>
              </a:spcAft>
              <a:defRPr sz="2400">
                <a:solidFill>
                  <a:schemeClr val="tx1"/>
                </a:solidFill>
                <a:latin typeface="Arial" charset="0"/>
                <a:ea typeface="ＭＳ Ｐゴシック" charset="0"/>
              </a:defRPr>
            </a:lvl6pPr>
            <a:lvl7pPr defTabSz="814388" eaLnBrk="0" fontAlgn="base" hangingPunct="0">
              <a:spcBef>
                <a:spcPct val="0"/>
              </a:spcBef>
              <a:spcAft>
                <a:spcPct val="0"/>
              </a:spcAft>
              <a:defRPr sz="2400">
                <a:solidFill>
                  <a:schemeClr val="tx1"/>
                </a:solidFill>
                <a:latin typeface="Arial" charset="0"/>
                <a:ea typeface="ＭＳ Ｐゴシック" charset="0"/>
              </a:defRPr>
            </a:lvl7pPr>
            <a:lvl8pPr defTabSz="814388" eaLnBrk="0" fontAlgn="base" hangingPunct="0">
              <a:spcBef>
                <a:spcPct val="0"/>
              </a:spcBef>
              <a:spcAft>
                <a:spcPct val="0"/>
              </a:spcAft>
              <a:defRPr sz="2400">
                <a:solidFill>
                  <a:schemeClr val="tx1"/>
                </a:solidFill>
                <a:latin typeface="Arial" charset="0"/>
                <a:ea typeface="ＭＳ Ｐゴシック" charset="0"/>
              </a:defRPr>
            </a:lvl8pPr>
            <a:lvl9pPr defTabSz="814388" eaLnBrk="0" fontAlgn="base" hangingPunct="0">
              <a:spcBef>
                <a:spcPct val="0"/>
              </a:spcBef>
              <a:spcAft>
                <a:spcPct val="0"/>
              </a:spcAft>
              <a:defRPr sz="2400">
                <a:solidFill>
                  <a:schemeClr val="tx1"/>
                </a:solidFill>
                <a:latin typeface="Arial" charset="0"/>
                <a:ea typeface="ＭＳ Ｐゴシック" charset="0"/>
              </a:defRPr>
            </a:lvl9pPr>
          </a:lstStyle>
          <a:p>
            <a:pPr algn="r">
              <a:spcBef>
                <a:spcPct val="50000"/>
              </a:spcBef>
            </a:pPr>
            <a:r>
              <a:rPr lang="en-US" altLang="ja-JP" sz="1200" b="1">
                <a:solidFill>
                  <a:srgbClr val="FFFFFF"/>
                </a:solidFill>
                <a:latin typeface="+mn-lt"/>
                <a:ea typeface="MS PGothic" panose="020B0600070205080204" pitchFamily="34" charset="-128"/>
                <a:cs typeface="メイリオ"/>
              </a:rPr>
              <a:t>E</a:t>
            </a:r>
          </a:p>
        </p:txBody>
      </p:sp>
      <p:sp>
        <p:nvSpPr>
          <p:cNvPr id="1525841" name="Text Box 81"/>
          <p:cNvSpPr txBox="1">
            <a:spLocks noChangeArrowheads="1"/>
          </p:cNvSpPr>
          <p:nvPr/>
        </p:nvSpPr>
        <p:spPr bwMode="auto">
          <a:xfrm>
            <a:off x="2433639" y="1361412"/>
            <a:ext cx="396875" cy="26759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17961" dir="2700000" algn="ctr" rotWithShape="0">
                    <a:schemeClr val="bg2">
                      <a:alpha val="74998"/>
                    </a:schemeClr>
                  </a:outerShdw>
                </a:effectLst>
              </a14:hiddenEffects>
            </a:ext>
          </a:extLst>
        </p:spPr>
        <p:txBody>
          <a:bodyPr lIns="82124" tIns="41061" rIns="82124" bIns="41061">
            <a:noAutofit/>
          </a:bodyPr>
          <a:lstStyle>
            <a:lvl1pPr algn="l" defTabSz="814388">
              <a:defRPr sz="2400">
                <a:solidFill>
                  <a:schemeClr val="tx1"/>
                </a:solidFill>
                <a:latin typeface="Arial" charset="0"/>
                <a:ea typeface="ＭＳ Ｐゴシック" charset="0"/>
              </a:defRPr>
            </a:lvl1pPr>
            <a:lvl2pPr algn="l" defTabSz="814388">
              <a:defRPr sz="2400">
                <a:solidFill>
                  <a:schemeClr val="tx1"/>
                </a:solidFill>
                <a:latin typeface="Arial" charset="0"/>
                <a:ea typeface="ＭＳ Ｐゴシック" charset="0"/>
              </a:defRPr>
            </a:lvl2pPr>
            <a:lvl3pPr algn="l" defTabSz="814388">
              <a:defRPr sz="2400">
                <a:solidFill>
                  <a:schemeClr val="tx1"/>
                </a:solidFill>
                <a:latin typeface="Arial" charset="0"/>
                <a:ea typeface="ＭＳ Ｐゴシック" charset="0"/>
              </a:defRPr>
            </a:lvl3pPr>
            <a:lvl4pPr algn="l" defTabSz="814388">
              <a:defRPr sz="2400">
                <a:solidFill>
                  <a:schemeClr val="tx1"/>
                </a:solidFill>
                <a:latin typeface="Arial" charset="0"/>
                <a:ea typeface="ＭＳ Ｐゴシック" charset="0"/>
              </a:defRPr>
            </a:lvl4pPr>
            <a:lvl5pPr algn="l" defTabSz="814388">
              <a:defRPr sz="2400">
                <a:solidFill>
                  <a:schemeClr val="tx1"/>
                </a:solidFill>
                <a:latin typeface="Arial" charset="0"/>
                <a:ea typeface="ＭＳ Ｐゴシック" charset="0"/>
              </a:defRPr>
            </a:lvl5pPr>
            <a:lvl6pPr defTabSz="814388" eaLnBrk="0" fontAlgn="base" hangingPunct="0">
              <a:spcBef>
                <a:spcPct val="0"/>
              </a:spcBef>
              <a:spcAft>
                <a:spcPct val="0"/>
              </a:spcAft>
              <a:defRPr sz="2400">
                <a:solidFill>
                  <a:schemeClr val="tx1"/>
                </a:solidFill>
                <a:latin typeface="Arial" charset="0"/>
                <a:ea typeface="ＭＳ Ｐゴシック" charset="0"/>
              </a:defRPr>
            </a:lvl6pPr>
            <a:lvl7pPr defTabSz="814388" eaLnBrk="0" fontAlgn="base" hangingPunct="0">
              <a:spcBef>
                <a:spcPct val="0"/>
              </a:spcBef>
              <a:spcAft>
                <a:spcPct val="0"/>
              </a:spcAft>
              <a:defRPr sz="2400">
                <a:solidFill>
                  <a:schemeClr val="tx1"/>
                </a:solidFill>
                <a:latin typeface="Arial" charset="0"/>
                <a:ea typeface="ＭＳ Ｐゴシック" charset="0"/>
              </a:defRPr>
            </a:lvl7pPr>
            <a:lvl8pPr defTabSz="814388" eaLnBrk="0" fontAlgn="base" hangingPunct="0">
              <a:spcBef>
                <a:spcPct val="0"/>
              </a:spcBef>
              <a:spcAft>
                <a:spcPct val="0"/>
              </a:spcAft>
              <a:defRPr sz="2400">
                <a:solidFill>
                  <a:schemeClr val="tx1"/>
                </a:solidFill>
                <a:latin typeface="Arial" charset="0"/>
                <a:ea typeface="ＭＳ Ｐゴシック" charset="0"/>
              </a:defRPr>
            </a:lvl8pPr>
            <a:lvl9pPr defTabSz="814388" eaLnBrk="0" fontAlgn="base" hangingPunct="0">
              <a:spcBef>
                <a:spcPct val="0"/>
              </a:spcBef>
              <a:spcAft>
                <a:spcPct val="0"/>
              </a:spcAft>
              <a:defRPr sz="2400">
                <a:solidFill>
                  <a:schemeClr val="tx1"/>
                </a:solidFill>
                <a:latin typeface="Arial" charset="0"/>
                <a:ea typeface="ＭＳ Ｐゴシック" charset="0"/>
              </a:defRPr>
            </a:lvl9pPr>
          </a:lstStyle>
          <a:p>
            <a:pPr>
              <a:spcBef>
                <a:spcPct val="50000"/>
              </a:spcBef>
            </a:pPr>
            <a:r>
              <a:rPr lang="en-US" altLang="ja-JP" sz="1200" b="1">
                <a:solidFill>
                  <a:srgbClr val="FFFFFF"/>
                </a:solidFill>
                <a:latin typeface="+mn-lt"/>
                <a:ea typeface="MS PGothic" panose="020B0600070205080204" pitchFamily="34" charset="-128"/>
                <a:cs typeface="メイリオ"/>
              </a:rPr>
              <a:t>B</a:t>
            </a:r>
          </a:p>
        </p:txBody>
      </p:sp>
      <p:sp>
        <p:nvSpPr>
          <p:cNvPr id="1525842" name="Text Box 82"/>
          <p:cNvSpPr txBox="1">
            <a:spLocks noChangeArrowheads="1"/>
          </p:cNvSpPr>
          <p:nvPr/>
        </p:nvSpPr>
        <p:spPr bwMode="auto">
          <a:xfrm>
            <a:off x="4089401" y="1361412"/>
            <a:ext cx="396875" cy="26759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17961" dir="2700000" algn="ctr" rotWithShape="0">
                    <a:schemeClr val="bg2">
                      <a:alpha val="74998"/>
                    </a:schemeClr>
                  </a:outerShdw>
                </a:effectLst>
              </a14:hiddenEffects>
            </a:ext>
          </a:extLst>
        </p:spPr>
        <p:txBody>
          <a:bodyPr lIns="82124" tIns="41061" rIns="82124" bIns="41061">
            <a:noAutofit/>
          </a:bodyPr>
          <a:lstStyle>
            <a:lvl1pPr algn="l" defTabSz="814388">
              <a:defRPr sz="2400">
                <a:solidFill>
                  <a:schemeClr val="tx1"/>
                </a:solidFill>
                <a:latin typeface="Arial" charset="0"/>
                <a:ea typeface="ＭＳ Ｐゴシック" charset="0"/>
              </a:defRPr>
            </a:lvl1pPr>
            <a:lvl2pPr algn="l" defTabSz="814388">
              <a:defRPr sz="2400">
                <a:solidFill>
                  <a:schemeClr val="tx1"/>
                </a:solidFill>
                <a:latin typeface="Arial" charset="0"/>
                <a:ea typeface="ＭＳ Ｐゴシック" charset="0"/>
              </a:defRPr>
            </a:lvl2pPr>
            <a:lvl3pPr algn="l" defTabSz="814388">
              <a:defRPr sz="2400">
                <a:solidFill>
                  <a:schemeClr val="tx1"/>
                </a:solidFill>
                <a:latin typeface="Arial" charset="0"/>
                <a:ea typeface="ＭＳ Ｐゴシック" charset="0"/>
              </a:defRPr>
            </a:lvl3pPr>
            <a:lvl4pPr algn="l" defTabSz="814388">
              <a:defRPr sz="2400">
                <a:solidFill>
                  <a:schemeClr val="tx1"/>
                </a:solidFill>
                <a:latin typeface="Arial" charset="0"/>
                <a:ea typeface="ＭＳ Ｐゴシック" charset="0"/>
              </a:defRPr>
            </a:lvl4pPr>
            <a:lvl5pPr algn="l" defTabSz="814388">
              <a:defRPr sz="2400">
                <a:solidFill>
                  <a:schemeClr val="tx1"/>
                </a:solidFill>
                <a:latin typeface="Arial" charset="0"/>
                <a:ea typeface="ＭＳ Ｐゴシック" charset="0"/>
              </a:defRPr>
            </a:lvl5pPr>
            <a:lvl6pPr defTabSz="814388" eaLnBrk="0" fontAlgn="base" hangingPunct="0">
              <a:spcBef>
                <a:spcPct val="0"/>
              </a:spcBef>
              <a:spcAft>
                <a:spcPct val="0"/>
              </a:spcAft>
              <a:defRPr sz="2400">
                <a:solidFill>
                  <a:schemeClr val="tx1"/>
                </a:solidFill>
                <a:latin typeface="Arial" charset="0"/>
                <a:ea typeface="ＭＳ Ｐゴシック" charset="0"/>
              </a:defRPr>
            </a:lvl6pPr>
            <a:lvl7pPr defTabSz="814388" eaLnBrk="0" fontAlgn="base" hangingPunct="0">
              <a:spcBef>
                <a:spcPct val="0"/>
              </a:spcBef>
              <a:spcAft>
                <a:spcPct val="0"/>
              </a:spcAft>
              <a:defRPr sz="2400">
                <a:solidFill>
                  <a:schemeClr val="tx1"/>
                </a:solidFill>
                <a:latin typeface="Arial" charset="0"/>
                <a:ea typeface="ＭＳ Ｐゴシック" charset="0"/>
              </a:defRPr>
            </a:lvl7pPr>
            <a:lvl8pPr defTabSz="814388" eaLnBrk="0" fontAlgn="base" hangingPunct="0">
              <a:spcBef>
                <a:spcPct val="0"/>
              </a:spcBef>
              <a:spcAft>
                <a:spcPct val="0"/>
              </a:spcAft>
              <a:defRPr sz="2400">
                <a:solidFill>
                  <a:schemeClr val="tx1"/>
                </a:solidFill>
                <a:latin typeface="Arial" charset="0"/>
                <a:ea typeface="ＭＳ Ｐゴシック" charset="0"/>
              </a:defRPr>
            </a:lvl8pPr>
            <a:lvl9pPr defTabSz="814388" eaLnBrk="0" fontAlgn="base" hangingPunct="0">
              <a:spcBef>
                <a:spcPct val="0"/>
              </a:spcBef>
              <a:spcAft>
                <a:spcPct val="0"/>
              </a:spcAft>
              <a:defRPr sz="2400">
                <a:solidFill>
                  <a:schemeClr val="tx1"/>
                </a:solidFill>
                <a:latin typeface="Arial" charset="0"/>
                <a:ea typeface="ＭＳ Ｐゴシック" charset="0"/>
              </a:defRPr>
            </a:lvl9pPr>
          </a:lstStyle>
          <a:p>
            <a:pPr>
              <a:spcBef>
                <a:spcPct val="50000"/>
              </a:spcBef>
            </a:pPr>
            <a:r>
              <a:rPr lang="en-US" altLang="ja-JP" sz="1200" b="1">
                <a:solidFill>
                  <a:srgbClr val="FFFFFF"/>
                </a:solidFill>
                <a:latin typeface="+mn-lt"/>
                <a:ea typeface="MS PGothic" panose="020B0600070205080204" pitchFamily="34" charset="-128"/>
                <a:cs typeface="メイリオ"/>
              </a:rPr>
              <a:t>C</a:t>
            </a:r>
          </a:p>
        </p:txBody>
      </p:sp>
      <p:sp>
        <p:nvSpPr>
          <p:cNvPr id="1525843" name="Text Box 83"/>
          <p:cNvSpPr txBox="1">
            <a:spLocks noChangeArrowheads="1"/>
          </p:cNvSpPr>
          <p:nvPr/>
        </p:nvSpPr>
        <p:spPr bwMode="auto">
          <a:xfrm>
            <a:off x="5638800" y="1361412"/>
            <a:ext cx="396875" cy="26759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17961" dir="2700000" algn="ctr" rotWithShape="0">
                    <a:schemeClr val="bg2">
                      <a:alpha val="74998"/>
                    </a:schemeClr>
                  </a:outerShdw>
                </a:effectLst>
              </a14:hiddenEffects>
            </a:ext>
          </a:extLst>
        </p:spPr>
        <p:txBody>
          <a:bodyPr lIns="82124" tIns="41061" rIns="82124" bIns="41061">
            <a:noAutofit/>
          </a:bodyPr>
          <a:lstStyle>
            <a:lvl1pPr algn="l" defTabSz="814388">
              <a:defRPr sz="2400">
                <a:solidFill>
                  <a:schemeClr val="tx1"/>
                </a:solidFill>
                <a:latin typeface="Arial" charset="0"/>
                <a:ea typeface="ＭＳ Ｐゴシック" charset="0"/>
              </a:defRPr>
            </a:lvl1pPr>
            <a:lvl2pPr algn="l" defTabSz="814388">
              <a:defRPr sz="2400">
                <a:solidFill>
                  <a:schemeClr val="tx1"/>
                </a:solidFill>
                <a:latin typeface="Arial" charset="0"/>
                <a:ea typeface="ＭＳ Ｐゴシック" charset="0"/>
              </a:defRPr>
            </a:lvl2pPr>
            <a:lvl3pPr algn="l" defTabSz="814388">
              <a:defRPr sz="2400">
                <a:solidFill>
                  <a:schemeClr val="tx1"/>
                </a:solidFill>
                <a:latin typeface="Arial" charset="0"/>
                <a:ea typeface="ＭＳ Ｐゴシック" charset="0"/>
              </a:defRPr>
            </a:lvl3pPr>
            <a:lvl4pPr algn="l" defTabSz="814388">
              <a:defRPr sz="2400">
                <a:solidFill>
                  <a:schemeClr val="tx1"/>
                </a:solidFill>
                <a:latin typeface="Arial" charset="0"/>
                <a:ea typeface="ＭＳ Ｐゴシック" charset="0"/>
              </a:defRPr>
            </a:lvl4pPr>
            <a:lvl5pPr algn="l" defTabSz="814388">
              <a:defRPr sz="2400">
                <a:solidFill>
                  <a:schemeClr val="tx1"/>
                </a:solidFill>
                <a:latin typeface="Arial" charset="0"/>
                <a:ea typeface="ＭＳ Ｐゴシック" charset="0"/>
              </a:defRPr>
            </a:lvl5pPr>
            <a:lvl6pPr defTabSz="814388" eaLnBrk="0" fontAlgn="base" hangingPunct="0">
              <a:spcBef>
                <a:spcPct val="0"/>
              </a:spcBef>
              <a:spcAft>
                <a:spcPct val="0"/>
              </a:spcAft>
              <a:defRPr sz="2400">
                <a:solidFill>
                  <a:schemeClr val="tx1"/>
                </a:solidFill>
                <a:latin typeface="Arial" charset="0"/>
                <a:ea typeface="ＭＳ Ｐゴシック" charset="0"/>
              </a:defRPr>
            </a:lvl6pPr>
            <a:lvl7pPr defTabSz="814388" eaLnBrk="0" fontAlgn="base" hangingPunct="0">
              <a:spcBef>
                <a:spcPct val="0"/>
              </a:spcBef>
              <a:spcAft>
                <a:spcPct val="0"/>
              </a:spcAft>
              <a:defRPr sz="2400">
                <a:solidFill>
                  <a:schemeClr val="tx1"/>
                </a:solidFill>
                <a:latin typeface="Arial" charset="0"/>
                <a:ea typeface="ＭＳ Ｐゴシック" charset="0"/>
              </a:defRPr>
            </a:lvl7pPr>
            <a:lvl8pPr defTabSz="814388" eaLnBrk="0" fontAlgn="base" hangingPunct="0">
              <a:spcBef>
                <a:spcPct val="0"/>
              </a:spcBef>
              <a:spcAft>
                <a:spcPct val="0"/>
              </a:spcAft>
              <a:defRPr sz="2400">
                <a:solidFill>
                  <a:schemeClr val="tx1"/>
                </a:solidFill>
                <a:latin typeface="Arial" charset="0"/>
                <a:ea typeface="ＭＳ Ｐゴシック" charset="0"/>
              </a:defRPr>
            </a:lvl8pPr>
            <a:lvl9pPr defTabSz="814388" eaLnBrk="0" fontAlgn="base" hangingPunct="0">
              <a:spcBef>
                <a:spcPct val="0"/>
              </a:spcBef>
              <a:spcAft>
                <a:spcPct val="0"/>
              </a:spcAft>
              <a:defRPr sz="2400">
                <a:solidFill>
                  <a:schemeClr val="tx1"/>
                </a:solidFill>
                <a:latin typeface="Arial" charset="0"/>
                <a:ea typeface="ＭＳ Ｐゴシック" charset="0"/>
              </a:defRPr>
            </a:lvl9pPr>
          </a:lstStyle>
          <a:p>
            <a:pPr>
              <a:spcBef>
                <a:spcPct val="50000"/>
              </a:spcBef>
            </a:pPr>
            <a:r>
              <a:rPr lang="en-US" altLang="ja-JP" sz="1200" b="1">
                <a:solidFill>
                  <a:srgbClr val="FFFFFF"/>
                </a:solidFill>
                <a:latin typeface="+mn-lt"/>
                <a:ea typeface="MS PGothic" panose="020B0600070205080204" pitchFamily="34" charset="-128"/>
                <a:cs typeface="メイリオ"/>
              </a:rPr>
              <a:t>D</a:t>
            </a:r>
          </a:p>
        </p:txBody>
      </p:sp>
      <p:sp>
        <p:nvSpPr>
          <p:cNvPr id="1525844" name="Text Box 84"/>
          <p:cNvSpPr txBox="1">
            <a:spLocks noChangeArrowheads="1"/>
          </p:cNvSpPr>
          <p:nvPr/>
        </p:nvSpPr>
        <p:spPr bwMode="auto">
          <a:xfrm>
            <a:off x="1116014" y="3511681"/>
            <a:ext cx="396875" cy="26759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17961" dir="2700000" algn="ctr" rotWithShape="0">
                    <a:schemeClr val="bg2">
                      <a:alpha val="74998"/>
                    </a:schemeClr>
                  </a:outerShdw>
                </a:effectLst>
              </a14:hiddenEffects>
            </a:ext>
          </a:extLst>
        </p:spPr>
        <p:txBody>
          <a:bodyPr lIns="82124" tIns="41061" rIns="82124" bIns="41061">
            <a:noAutofit/>
          </a:bodyPr>
          <a:lstStyle>
            <a:lvl1pPr algn="l" defTabSz="814388">
              <a:defRPr sz="2400">
                <a:solidFill>
                  <a:schemeClr val="tx1"/>
                </a:solidFill>
                <a:latin typeface="Arial" charset="0"/>
                <a:ea typeface="ＭＳ Ｐゴシック" charset="0"/>
              </a:defRPr>
            </a:lvl1pPr>
            <a:lvl2pPr algn="l" defTabSz="814388">
              <a:defRPr sz="2400">
                <a:solidFill>
                  <a:schemeClr val="tx1"/>
                </a:solidFill>
                <a:latin typeface="Arial" charset="0"/>
                <a:ea typeface="ＭＳ Ｐゴシック" charset="0"/>
              </a:defRPr>
            </a:lvl2pPr>
            <a:lvl3pPr algn="l" defTabSz="814388">
              <a:defRPr sz="2400">
                <a:solidFill>
                  <a:schemeClr val="tx1"/>
                </a:solidFill>
                <a:latin typeface="Arial" charset="0"/>
                <a:ea typeface="ＭＳ Ｐゴシック" charset="0"/>
              </a:defRPr>
            </a:lvl3pPr>
            <a:lvl4pPr algn="l" defTabSz="814388">
              <a:defRPr sz="2400">
                <a:solidFill>
                  <a:schemeClr val="tx1"/>
                </a:solidFill>
                <a:latin typeface="Arial" charset="0"/>
                <a:ea typeface="ＭＳ Ｐゴシック" charset="0"/>
              </a:defRPr>
            </a:lvl4pPr>
            <a:lvl5pPr algn="l" defTabSz="814388">
              <a:defRPr sz="2400">
                <a:solidFill>
                  <a:schemeClr val="tx1"/>
                </a:solidFill>
                <a:latin typeface="Arial" charset="0"/>
                <a:ea typeface="ＭＳ Ｐゴシック" charset="0"/>
              </a:defRPr>
            </a:lvl5pPr>
            <a:lvl6pPr defTabSz="814388" eaLnBrk="0" fontAlgn="base" hangingPunct="0">
              <a:spcBef>
                <a:spcPct val="0"/>
              </a:spcBef>
              <a:spcAft>
                <a:spcPct val="0"/>
              </a:spcAft>
              <a:defRPr sz="2400">
                <a:solidFill>
                  <a:schemeClr val="tx1"/>
                </a:solidFill>
                <a:latin typeface="Arial" charset="0"/>
                <a:ea typeface="ＭＳ Ｐゴシック" charset="0"/>
              </a:defRPr>
            </a:lvl6pPr>
            <a:lvl7pPr defTabSz="814388" eaLnBrk="0" fontAlgn="base" hangingPunct="0">
              <a:spcBef>
                <a:spcPct val="0"/>
              </a:spcBef>
              <a:spcAft>
                <a:spcPct val="0"/>
              </a:spcAft>
              <a:defRPr sz="2400">
                <a:solidFill>
                  <a:schemeClr val="tx1"/>
                </a:solidFill>
                <a:latin typeface="Arial" charset="0"/>
                <a:ea typeface="ＭＳ Ｐゴシック" charset="0"/>
              </a:defRPr>
            </a:lvl7pPr>
            <a:lvl8pPr defTabSz="814388" eaLnBrk="0" fontAlgn="base" hangingPunct="0">
              <a:spcBef>
                <a:spcPct val="0"/>
              </a:spcBef>
              <a:spcAft>
                <a:spcPct val="0"/>
              </a:spcAft>
              <a:defRPr sz="2400">
                <a:solidFill>
                  <a:schemeClr val="tx1"/>
                </a:solidFill>
                <a:latin typeface="Arial" charset="0"/>
                <a:ea typeface="ＭＳ Ｐゴシック" charset="0"/>
              </a:defRPr>
            </a:lvl8pPr>
            <a:lvl9pPr defTabSz="814388" eaLnBrk="0" fontAlgn="base" hangingPunct="0">
              <a:spcBef>
                <a:spcPct val="0"/>
              </a:spcBef>
              <a:spcAft>
                <a:spcPct val="0"/>
              </a:spcAft>
              <a:defRPr sz="2400">
                <a:solidFill>
                  <a:schemeClr val="tx1"/>
                </a:solidFill>
                <a:latin typeface="Arial" charset="0"/>
                <a:ea typeface="ＭＳ Ｐゴシック" charset="0"/>
              </a:defRPr>
            </a:lvl9pPr>
          </a:lstStyle>
          <a:p>
            <a:pPr>
              <a:spcBef>
                <a:spcPct val="50000"/>
              </a:spcBef>
            </a:pPr>
            <a:r>
              <a:rPr lang="en-US" altLang="ja-JP" sz="1200" b="1">
                <a:solidFill>
                  <a:srgbClr val="FFFFFF"/>
                </a:solidFill>
                <a:latin typeface="+mn-lt"/>
                <a:ea typeface="MS PGothic" panose="020B0600070205080204" pitchFamily="34" charset="-128"/>
                <a:cs typeface="メイリオ"/>
              </a:rPr>
              <a:t>A</a:t>
            </a:r>
          </a:p>
        </p:txBody>
      </p:sp>
      <p:sp>
        <p:nvSpPr>
          <p:cNvPr id="1525845" name="Text Box 85"/>
          <p:cNvSpPr txBox="1">
            <a:spLocks noChangeArrowheads="1"/>
          </p:cNvSpPr>
          <p:nvPr/>
        </p:nvSpPr>
        <p:spPr bwMode="auto">
          <a:xfrm>
            <a:off x="7086601" y="3527159"/>
            <a:ext cx="396875" cy="26759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17961" dir="2700000" algn="ctr" rotWithShape="0">
                    <a:schemeClr val="bg2">
                      <a:alpha val="74998"/>
                    </a:schemeClr>
                  </a:outerShdw>
                </a:effectLst>
              </a14:hiddenEffects>
            </a:ext>
          </a:extLst>
        </p:spPr>
        <p:txBody>
          <a:bodyPr lIns="82124" tIns="41061" rIns="82124" bIns="41061">
            <a:noAutofit/>
          </a:bodyPr>
          <a:lstStyle>
            <a:lvl1pPr algn="l" defTabSz="814388">
              <a:defRPr sz="2400">
                <a:solidFill>
                  <a:schemeClr val="tx1"/>
                </a:solidFill>
                <a:latin typeface="Arial" charset="0"/>
                <a:ea typeface="ＭＳ Ｐゴシック" charset="0"/>
              </a:defRPr>
            </a:lvl1pPr>
            <a:lvl2pPr algn="l" defTabSz="814388">
              <a:defRPr sz="2400">
                <a:solidFill>
                  <a:schemeClr val="tx1"/>
                </a:solidFill>
                <a:latin typeface="Arial" charset="0"/>
                <a:ea typeface="ＭＳ Ｐゴシック" charset="0"/>
              </a:defRPr>
            </a:lvl2pPr>
            <a:lvl3pPr algn="l" defTabSz="814388">
              <a:defRPr sz="2400">
                <a:solidFill>
                  <a:schemeClr val="tx1"/>
                </a:solidFill>
                <a:latin typeface="Arial" charset="0"/>
                <a:ea typeface="ＭＳ Ｐゴシック" charset="0"/>
              </a:defRPr>
            </a:lvl3pPr>
            <a:lvl4pPr algn="l" defTabSz="814388">
              <a:defRPr sz="2400">
                <a:solidFill>
                  <a:schemeClr val="tx1"/>
                </a:solidFill>
                <a:latin typeface="Arial" charset="0"/>
                <a:ea typeface="ＭＳ Ｐゴシック" charset="0"/>
              </a:defRPr>
            </a:lvl4pPr>
            <a:lvl5pPr algn="l" defTabSz="814388">
              <a:defRPr sz="2400">
                <a:solidFill>
                  <a:schemeClr val="tx1"/>
                </a:solidFill>
                <a:latin typeface="Arial" charset="0"/>
                <a:ea typeface="ＭＳ Ｐゴシック" charset="0"/>
              </a:defRPr>
            </a:lvl5pPr>
            <a:lvl6pPr defTabSz="814388" eaLnBrk="0" fontAlgn="base" hangingPunct="0">
              <a:spcBef>
                <a:spcPct val="0"/>
              </a:spcBef>
              <a:spcAft>
                <a:spcPct val="0"/>
              </a:spcAft>
              <a:defRPr sz="2400">
                <a:solidFill>
                  <a:schemeClr val="tx1"/>
                </a:solidFill>
                <a:latin typeface="Arial" charset="0"/>
                <a:ea typeface="ＭＳ Ｐゴシック" charset="0"/>
              </a:defRPr>
            </a:lvl6pPr>
            <a:lvl7pPr defTabSz="814388" eaLnBrk="0" fontAlgn="base" hangingPunct="0">
              <a:spcBef>
                <a:spcPct val="0"/>
              </a:spcBef>
              <a:spcAft>
                <a:spcPct val="0"/>
              </a:spcAft>
              <a:defRPr sz="2400">
                <a:solidFill>
                  <a:schemeClr val="tx1"/>
                </a:solidFill>
                <a:latin typeface="Arial" charset="0"/>
                <a:ea typeface="ＭＳ Ｐゴシック" charset="0"/>
              </a:defRPr>
            </a:lvl7pPr>
            <a:lvl8pPr defTabSz="814388" eaLnBrk="0" fontAlgn="base" hangingPunct="0">
              <a:spcBef>
                <a:spcPct val="0"/>
              </a:spcBef>
              <a:spcAft>
                <a:spcPct val="0"/>
              </a:spcAft>
              <a:defRPr sz="2400">
                <a:solidFill>
                  <a:schemeClr val="tx1"/>
                </a:solidFill>
                <a:latin typeface="Arial" charset="0"/>
                <a:ea typeface="ＭＳ Ｐゴシック" charset="0"/>
              </a:defRPr>
            </a:lvl8pPr>
            <a:lvl9pPr defTabSz="814388" eaLnBrk="0" fontAlgn="base" hangingPunct="0">
              <a:spcBef>
                <a:spcPct val="0"/>
              </a:spcBef>
              <a:spcAft>
                <a:spcPct val="0"/>
              </a:spcAft>
              <a:defRPr sz="2400">
                <a:solidFill>
                  <a:schemeClr val="tx1"/>
                </a:solidFill>
                <a:latin typeface="Arial" charset="0"/>
                <a:ea typeface="ＭＳ Ｐゴシック" charset="0"/>
              </a:defRPr>
            </a:lvl9pPr>
          </a:lstStyle>
          <a:p>
            <a:pPr algn="r">
              <a:spcBef>
                <a:spcPct val="50000"/>
              </a:spcBef>
            </a:pPr>
            <a:r>
              <a:rPr lang="en-US" altLang="ja-JP" sz="1200" b="1">
                <a:solidFill>
                  <a:srgbClr val="FFFFFF"/>
                </a:solidFill>
                <a:latin typeface="+mn-lt"/>
                <a:ea typeface="MS PGothic" panose="020B0600070205080204" pitchFamily="34" charset="-128"/>
                <a:cs typeface="メイリオ"/>
              </a:rPr>
              <a:t>E</a:t>
            </a:r>
          </a:p>
        </p:txBody>
      </p:sp>
      <p:sp>
        <p:nvSpPr>
          <p:cNvPr id="1525846" name="Text Box 86"/>
          <p:cNvSpPr txBox="1">
            <a:spLocks noChangeArrowheads="1"/>
          </p:cNvSpPr>
          <p:nvPr/>
        </p:nvSpPr>
        <p:spPr bwMode="auto">
          <a:xfrm>
            <a:off x="2519364" y="3531921"/>
            <a:ext cx="396875" cy="26759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17961" dir="2700000" algn="ctr" rotWithShape="0">
                    <a:schemeClr val="bg2">
                      <a:alpha val="74998"/>
                    </a:schemeClr>
                  </a:outerShdw>
                </a:effectLst>
              </a14:hiddenEffects>
            </a:ext>
          </a:extLst>
        </p:spPr>
        <p:txBody>
          <a:bodyPr lIns="82124" tIns="41061" rIns="82124" bIns="41061">
            <a:noAutofit/>
          </a:bodyPr>
          <a:lstStyle>
            <a:lvl1pPr algn="l" defTabSz="814388">
              <a:defRPr sz="2400">
                <a:solidFill>
                  <a:schemeClr val="tx1"/>
                </a:solidFill>
                <a:latin typeface="Arial" charset="0"/>
                <a:ea typeface="ＭＳ Ｐゴシック" charset="0"/>
              </a:defRPr>
            </a:lvl1pPr>
            <a:lvl2pPr algn="l" defTabSz="814388">
              <a:defRPr sz="2400">
                <a:solidFill>
                  <a:schemeClr val="tx1"/>
                </a:solidFill>
                <a:latin typeface="Arial" charset="0"/>
                <a:ea typeface="ＭＳ Ｐゴシック" charset="0"/>
              </a:defRPr>
            </a:lvl2pPr>
            <a:lvl3pPr algn="l" defTabSz="814388">
              <a:defRPr sz="2400">
                <a:solidFill>
                  <a:schemeClr val="tx1"/>
                </a:solidFill>
                <a:latin typeface="Arial" charset="0"/>
                <a:ea typeface="ＭＳ Ｐゴシック" charset="0"/>
              </a:defRPr>
            </a:lvl3pPr>
            <a:lvl4pPr algn="l" defTabSz="814388">
              <a:defRPr sz="2400">
                <a:solidFill>
                  <a:schemeClr val="tx1"/>
                </a:solidFill>
                <a:latin typeface="Arial" charset="0"/>
                <a:ea typeface="ＭＳ Ｐゴシック" charset="0"/>
              </a:defRPr>
            </a:lvl4pPr>
            <a:lvl5pPr algn="l" defTabSz="814388">
              <a:defRPr sz="2400">
                <a:solidFill>
                  <a:schemeClr val="tx1"/>
                </a:solidFill>
                <a:latin typeface="Arial" charset="0"/>
                <a:ea typeface="ＭＳ Ｐゴシック" charset="0"/>
              </a:defRPr>
            </a:lvl5pPr>
            <a:lvl6pPr defTabSz="814388" eaLnBrk="0" fontAlgn="base" hangingPunct="0">
              <a:spcBef>
                <a:spcPct val="0"/>
              </a:spcBef>
              <a:spcAft>
                <a:spcPct val="0"/>
              </a:spcAft>
              <a:defRPr sz="2400">
                <a:solidFill>
                  <a:schemeClr val="tx1"/>
                </a:solidFill>
                <a:latin typeface="Arial" charset="0"/>
                <a:ea typeface="ＭＳ Ｐゴシック" charset="0"/>
              </a:defRPr>
            </a:lvl6pPr>
            <a:lvl7pPr defTabSz="814388" eaLnBrk="0" fontAlgn="base" hangingPunct="0">
              <a:spcBef>
                <a:spcPct val="0"/>
              </a:spcBef>
              <a:spcAft>
                <a:spcPct val="0"/>
              </a:spcAft>
              <a:defRPr sz="2400">
                <a:solidFill>
                  <a:schemeClr val="tx1"/>
                </a:solidFill>
                <a:latin typeface="Arial" charset="0"/>
                <a:ea typeface="ＭＳ Ｐゴシック" charset="0"/>
              </a:defRPr>
            </a:lvl7pPr>
            <a:lvl8pPr defTabSz="814388" eaLnBrk="0" fontAlgn="base" hangingPunct="0">
              <a:spcBef>
                <a:spcPct val="0"/>
              </a:spcBef>
              <a:spcAft>
                <a:spcPct val="0"/>
              </a:spcAft>
              <a:defRPr sz="2400">
                <a:solidFill>
                  <a:schemeClr val="tx1"/>
                </a:solidFill>
                <a:latin typeface="Arial" charset="0"/>
                <a:ea typeface="ＭＳ Ｐゴシック" charset="0"/>
              </a:defRPr>
            </a:lvl8pPr>
            <a:lvl9pPr defTabSz="814388" eaLnBrk="0" fontAlgn="base" hangingPunct="0">
              <a:spcBef>
                <a:spcPct val="0"/>
              </a:spcBef>
              <a:spcAft>
                <a:spcPct val="0"/>
              </a:spcAft>
              <a:defRPr sz="2400">
                <a:solidFill>
                  <a:schemeClr val="tx1"/>
                </a:solidFill>
                <a:latin typeface="Arial" charset="0"/>
                <a:ea typeface="ＭＳ Ｐゴシック" charset="0"/>
              </a:defRPr>
            </a:lvl9pPr>
          </a:lstStyle>
          <a:p>
            <a:pPr>
              <a:spcBef>
                <a:spcPct val="50000"/>
              </a:spcBef>
            </a:pPr>
            <a:r>
              <a:rPr lang="en-US" altLang="ja-JP" sz="1200" b="1">
                <a:solidFill>
                  <a:srgbClr val="FFFFFF"/>
                </a:solidFill>
                <a:latin typeface="+mn-lt"/>
                <a:ea typeface="MS PGothic" panose="020B0600070205080204" pitchFamily="34" charset="-128"/>
                <a:cs typeface="メイリオ"/>
              </a:rPr>
              <a:t>B</a:t>
            </a:r>
          </a:p>
        </p:txBody>
      </p:sp>
      <p:sp>
        <p:nvSpPr>
          <p:cNvPr id="1525847" name="Text Box 87"/>
          <p:cNvSpPr txBox="1">
            <a:spLocks noChangeArrowheads="1"/>
          </p:cNvSpPr>
          <p:nvPr/>
        </p:nvSpPr>
        <p:spPr bwMode="auto">
          <a:xfrm>
            <a:off x="4175126" y="3531921"/>
            <a:ext cx="396875" cy="26759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17961" dir="2700000" algn="ctr" rotWithShape="0">
                    <a:schemeClr val="bg2">
                      <a:alpha val="74998"/>
                    </a:schemeClr>
                  </a:outerShdw>
                </a:effectLst>
              </a14:hiddenEffects>
            </a:ext>
          </a:extLst>
        </p:spPr>
        <p:txBody>
          <a:bodyPr lIns="82124" tIns="41061" rIns="82124" bIns="41061">
            <a:noAutofit/>
          </a:bodyPr>
          <a:lstStyle>
            <a:lvl1pPr algn="l" defTabSz="814388">
              <a:defRPr sz="2400">
                <a:solidFill>
                  <a:schemeClr val="tx1"/>
                </a:solidFill>
                <a:latin typeface="Arial" charset="0"/>
                <a:ea typeface="ＭＳ Ｐゴシック" charset="0"/>
              </a:defRPr>
            </a:lvl1pPr>
            <a:lvl2pPr algn="l" defTabSz="814388">
              <a:defRPr sz="2400">
                <a:solidFill>
                  <a:schemeClr val="tx1"/>
                </a:solidFill>
                <a:latin typeface="Arial" charset="0"/>
                <a:ea typeface="ＭＳ Ｐゴシック" charset="0"/>
              </a:defRPr>
            </a:lvl2pPr>
            <a:lvl3pPr algn="l" defTabSz="814388">
              <a:defRPr sz="2400">
                <a:solidFill>
                  <a:schemeClr val="tx1"/>
                </a:solidFill>
                <a:latin typeface="Arial" charset="0"/>
                <a:ea typeface="ＭＳ Ｐゴシック" charset="0"/>
              </a:defRPr>
            </a:lvl3pPr>
            <a:lvl4pPr algn="l" defTabSz="814388">
              <a:defRPr sz="2400">
                <a:solidFill>
                  <a:schemeClr val="tx1"/>
                </a:solidFill>
                <a:latin typeface="Arial" charset="0"/>
                <a:ea typeface="ＭＳ Ｐゴシック" charset="0"/>
              </a:defRPr>
            </a:lvl4pPr>
            <a:lvl5pPr algn="l" defTabSz="814388">
              <a:defRPr sz="2400">
                <a:solidFill>
                  <a:schemeClr val="tx1"/>
                </a:solidFill>
                <a:latin typeface="Arial" charset="0"/>
                <a:ea typeface="ＭＳ Ｐゴシック" charset="0"/>
              </a:defRPr>
            </a:lvl5pPr>
            <a:lvl6pPr defTabSz="814388" eaLnBrk="0" fontAlgn="base" hangingPunct="0">
              <a:spcBef>
                <a:spcPct val="0"/>
              </a:spcBef>
              <a:spcAft>
                <a:spcPct val="0"/>
              </a:spcAft>
              <a:defRPr sz="2400">
                <a:solidFill>
                  <a:schemeClr val="tx1"/>
                </a:solidFill>
                <a:latin typeface="Arial" charset="0"/>
                <a:ea typeface="ＭＳ Ｐゴシック" charset="0"/>
              </a:defRPr>
            </a:lvl6pPr>
            <a:lvl7pPr defTabSz="814388" eaLnBrk="0" fontAlgn="base" hangingPunct="0">
              <a:spcBef>
                <a:spcPct val="0"/>
              </a:spcBef>
              <a:spcAft>
                <a:spcPct val="0"/>
              </a:spcAft>
              <a:defRPr sz="2400">
                <a:solidFill>
                  <a:schemeClr val="tx1"/>
                </a:solidFill>
                <a:latin typeface="Arial" charset="0"/>
                <a:ea typeface="ＭＳ Ｐゴシック" charset="0"/>
              </a:defRPr>
            </a:lvl7pPr>
            <a:lvl8pPr defTabSz="814388" eaLnBrk="0" fontAlgn="base" hangingPunct="0">
              <a:spcBef>
                <a:spcPct val="0"/>
              </a:spcBef>
              <a:spcAft>
                <a:spcPct val="0"/>
              </a:spcAft>
              <a:defRPr sz="2400">
                <a:solidFill>
                  <a:schemeClr val="tx1"/>
                </a:solidFill>
                <a:latin typeface="Arial" charset="0"/>
                <a:ea typeface="ＭＳ Ｐゴシック" charset="0"/>
              </a:defRPr>
            </a:lvl8pPr>
            <a:lvl9pPr defTabSz="814388" eaLnBrk="0" fontAlgn="base" hangingPunct="0">
              <a:spcBef>
                <a:spcPct val="0"/>
              </a:spcBef>
              <a:spcAft>
                <a:spcPct val="0"/>
              </a:spcAft>
              <a:defRPr sz="2400">
                <a:solidFill>
                  <a:schemeClr val="tx1"/>
                </a:solidFill>
                <a:latin typeface="Arial" charset="0"/>
                <a:ea typeface="ＭＳ Ｐゴシック" charset="0"/>
              </a:defRPr>
            </a:lvl9pPr>
          </a:lstStyle>
          <a:p>
            <a:pPr>
              <a:spcBef>
                <a:spcPct val="50000"/>
              </a:spcBef>
            </a:pPr>
            <a:r>
              <a:rPr lang="en-US" altLang="ja-JP" sz="1200" b="1">
                <a:solidFill>
                  <a:srgbClr val="FFFFFF"/>
                </a:solidFill>
                <a:latin typeface="+mn-lt"/>
                <a:ea typeface="MS PGothic" panose="020B0600070205080204" pitchFamily="34" charset="-128"/>
                <a:cs typeface="メイリオ"/>
              </a:rPr>
              <a:t>C</a:t>
            </a:r>
          </a:p>
        </p:txBody>
      </p:sp>
      <p:sp>
        <p:nvSpPr>
          <p:cNvPr id="1525848" name="Text Box 88"/>
          <p:cNvSpPr txBox="1">
            <a:spLocks noChangeArrowheads="1"/>
          </p:cNvSpPr>
          <p:nvPr/>
        </p:nvSpPr>
        <p:spPr bwMode="auto">
          <a:xfrm>
            <a:off x="5724526" y="3531921"/>
            <a:ext cx="396875" cy="26759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17961" dir="2700000" algn="ctr" rotWithShape="0">
                    <a:schemeClr val="bg2">
                      <a:alpha val="74998"/>
                    </a:schemeClr>
                  </a:outerShdw>
                </a:effectLst>
              </a14:hiddenEffects>
            </a:ext>
          </a:extLst>
        </p:spPr>
        <p:txBody>
          <a:bodyPr lIns="82124" tIns="41061" rIns="82124" bIns="41061">
            <a:noAutofit/>
          </a:bodyPr>
          <a:lstStyle>
            <a:lvl1pPr algn="l" defTabSz="814388">
              <a:defRPr sz="2400">
                <a:solidFill>
                  <a:schemeClr val="tx1"/>
                </a:solidFill>
                <a:latin typeface="Arial" charset="0"/>
                <a:ea typeface="ＭＳ Ｐゴシック" charset="0"/>
              </a:defRPr>
            </a:lvl1pPr>
            <a:lvl2pPr algn="l" defTabSz="814388">
              <a:defRPr sz="2400">
                <a:solidFill>
                  <a:schemeClr val="tx1"/>
                </a:solidFill>
                <a:latin typeface="Arial" charset="0"/>
                <a:ea typeface="ＭＳ Ｐゴシック" charset="0"/>
              </a:defRPr>
            </a:lvl2pPr>
            <a:lvl3pPr algn="l" defTabSz="814388">
              <a:defRPr sz="2400">
                <a:solidFill>
                  <a:schemeClr val="tx1"/>
                </a:solidFill>
                <a:latin typeface="Arial" charset="0"/>
                <a:ea typeface="ＭＳ Ｐゴシック" charset="0"/>
              </a:defRPr>
            </a:lvl3pPr>
            <a:lvl4pPr algn="l" defTabSz="814388">
              <a:defRPr sz="2400">
                <a:solidFill>
                  <a:schemeClr val="tx1"/>
                </a:solidFill>
                <a:latin typeface="Arial" charset="0"/>
                <a:ea typeface="ＭＳ Ｐゴシック" charset="0"/>
              </a:defRPr>
            </a:lvl4pPr>
            <a:lvl5pPr algn="l" defTabSz="814388">
              <a:defRPr sz="2400">
                <a:solidFill>
                  <a:schemeClr val="tx1"/>
                </a:solidFill>
                <a:latin typeface="Arial" charset="0"/>
                <a:ea typeface="ＭＳ Ｐゴシック" charset="0"/>
              </a:defRPr>
            </a:lvl5pPr>
            <a:lvl6pPr defTabSz="814388" eaLnBrk="0" fontAlgn="base" hangingPunct="0">
              <a:spcBef>
                <a:spcPct val="0"/>
              </a:spcBef>
              <a:spcAft>
                <a:spcPct val="0"/>
              </a:spcAft>
              <a:defRPr sz="2400">
                <a:solidFill>
                  <a:schemeClr val="tx1"/>
                </a:solidFill>
                <a:latin typeface="Arial" charset="0"/>
                <a:ea typeface="ＭＳ Ｐゴシック" charset="0"/>
              </a:defRPr>
            </a:lvl6pPr>
            <a:lvl7pPr defTabSz="814388" eaLnBrk="0" fontAlgn="base" hangingPunct="0">
              <a:spcBef>
                <a:spcPct val="0"/>
              </a:spcBef>
              <a:spcAft>
                <a:spcPct val="0"/>
              </a:spcAft>
              <a:defRPr sz="2400">
                <a:solidFill>
                  <a:schemeClr val="tx1"/>
                </a:solidFill>
                <a:latin typeface="Arial" charset="0"/>
                <a:ea typeface="ＭＳ Ｐゴシック" charset="0"/>
              </a:defRPr>
            </a:lvl7pPr>
            <a:lvl8pPr defTabSz="814388" eaLnBrk="0" fontAlgn="base" hangingPunct="0">
              <a:spcBef>
                <a:spcPct val="0"/>
              </a:spcBef>
              <a:spcAft>
                <a:spcPct val="0"/>
              </a:spcAft>
              <a:defRPr sz="2400">
                <a:solidFill>
                  <a:schemeClr val="tx1"/>
                </a:solidFill>
                <a:latin typeface="Arial" charset="0"/>
                <a:ea typeface="ＭＳ Ｐゴシック" charset="0"/>
              </a:defRPr>
            </a:lvl8pPr>
            <a:lvl9pPr defTabSz="814388" eaLnBrk="0" fontAlgn="base" hangingPunct="0">
              <a:spcBef>
                <a:spcPct val="0"/>
              </a:spcBef>
              <a:spcAft>
                <a:spcPct val="0"/>
              </a:spcAft>
              <a:defRPr sz="2400">
                <a:solidFill>
                  <a:schemeClr val="tx1"/>
                </a:solidFill>
                <a:latin typeface="Arial" charset="0"/>
                <a:ea typeface="ＭＳ Ｐゴシック" charset="0"/>
              </a:defRPr>
            </a:lvl9pPr>
          </a:lstStyle>
          <a:p>
            <a:pPr>
              <a:spcBef>
                <a:spcPct val="50000"/>
              </a:spcBef>
            </a:pPr>
            <a:r>
              <a:rPr lang="en-US" altLang="ja-JP" sz="1200" b="1">
                <a:solidFill>
                  <a:srgbClr val="FFFFFF"/>
                </a:solidFill>
                <a:latin typeface="+mn-lt"/>
                <a:ea typeface="MS PGothic" panose="020B0600070205080204" pitchFamily="34" charset="-128"/>
                <a:cs typeface="メイリオ"/>
              </a:rPr>
              <a:t>D</a:t>
            </a:r>
          </a:p>
        </p:txBody>
      </p:sp>
      <p:sp>
        <p:nvSpPr>
          <p:cNvPr id="1525849" name="Rectangle 89"/>
          <p:cNvSpPr>
            <a:spLocks noChangeArrowheads="1"/>
          </p:cNvSpPr>
          <p:nvPr/>
        </p:nvSpPr>
        <p:spPr bwMode="auto">
          <a:xfrm>
            <a:off x="3132138" y="2842022"/>
            <a:ext cx="662783" cy="2368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17961" dir="2700000" algn="ctr" rotWithShape="0">
                    <a:schemeClr val="bg2">
                      <a:alpha val="74998"/>
                    </a:schemeClr>
                  </a:outerShdw>
                </a:effectLst>
              </a14:hiddenEffects>
            </a:ext>
          </a:extLst>
        </p:spPr>
        <p:txBody>
          <a:bodyPr wrap="none" lIns="82124" tIns="41061" rIns="82124" bIns="41061">
            <a:noAutofit/>
          </a:bodyPr>
          <a:lstStyle/>
          <a:p>
            <a:pPr algn="l" defTabSz="814388"/>
            <a:r>
              <a:rPr lang="en-US" altLang="ja-JP" sz="1000" b="1">
                <a:latin typeface="+mn-lt"/>
                <a:ea typeface="MS PGothic" panose="020B0600070205080204" pitchFamily="34" charset="-128"/>
                <a:cs typeface="メイリオ"/>
              </a:rPr>
              <a:t>ALT port</a:t>
            </a:r>
            <a:endParaRPr lang="ja-JP" altLang="en-US" sz="1000" b="1">
              <a:latin typeface="+mn-lt"/>
              <a:ea typeface="MS PGothic" panose="020B0600070205080204" pitchFamily="34" charset="-128"/>
              <a:cs typeface="メイリオ"/>
            </a:endParaRPr>
          </a:p>
        </p:txBody>
      </p:sp>
      <p:sp>
        <p:nvSpPr>
          <p:cNvPr id="95" name="Text Placeholder 7">
            <a:extLst>
              <a:ext uri="{FF2B5EF4-FFF2-40B4-BE49-F238E27FC236}">
                <a16:creationId xmlns:a16="http://schemas.microsoft.com/office/drawing/2014/main" id="{A1BA8A88-3657-AE40-AE6B-3308493BB5DF}"/>
              </a:ext>
            </a:extLst>
          </p:cNvPr>
          <p:cNvSpPr>
            <a:spLocks noGrp="1"/>
          </p:cNvSpPr>
          <p:nvPr>
            <p:ph type="body" sz="quarter" idx="12"/>
          </p:nvPr>
        </p:nvSpPr>
        <p:spPr>
          <a:xfrm>
            <a:off x="533400" y="60960"/>
            <a:ext cx="7084679" cy="326233"/>
          </a:xfrm>
        </p:spPr>
        <p:txBody>
          <a:bodyPr/>
          <a:lstStyle/>
          <a:p>
            <a:r>
              <a:rPr kumimoji="1" lang="en-US" altLang="ja-JP">
                <a:ea typeface="MS PGothic" panose="020B0600070205080204" pitchFamily="34" charset="-128"/>
              </a:rPr>
              <a:t>3.3  Basic L2/L3</a:t>
            </a:r>
            <a:endParaRPr lang="en-US">
              <a:ea typeface="MS PGothic" panose="020B0600070205080204" pitchFamily="34" charset="-128"/>
            </a:endParaRPr>
          </a:p>
        </p:txBody>
      </p:sp>
      <p:sp>
        <p:nvSpPr>
          <p:cNvPr id="91" name="Slide Number Placeholder 4">
            <a:extLst>
              <a:ext uri="{FF2B5EF4-FFF2-40B4-BE49-F238E27FC236}">
                <a16:creationId xmlns:a16="http://schemas.microsoft.com/office/drawing/2014/main" id="{D68AAB6D-B15E-4F49-BEEF-3426B5D4C432}"/>
              </a:ext>
            </a:extLst>
          </p:cNvPr>
          <p:cNvSpPr>
            <a:spLocks noGrp="1"/>
          </p:cNvSpPr>
          <p:nvPr>
            <p:ph type="sldNum" sz="quarter" idx="4294967295"/>
          </p:nvPr>
        </p:nvSpPr>
        <p:spPr>
          <a:xfrm>
            <a:off x="8648700" y="4884738"/>
            <a:ext cx="495300" cy="274637"/>
          </a:xfrm>
          <a:prstGeom prst="rect">
            <a:avLst/>
          </a:prstGeom>
        </p:spPr>
        <p:txBody>
          <a:bodyPr>
            <a:noAutofit/>
          </a:bodyPr>
          <a:lstStyle/>
          <a:p>
            <a:fld id="{3945D0FD-48F1-4D72-80C5-FFB60B92A834}" type="slidenum">
              <a:rPr lang="en-US" sz="900" smtClean="0">
                <a:latin typeface="+mn-lt"/>
                <a:ea typeface="MS PGothic" panose="020B0600070205080204" pitchFamily="34" charset="-128"/>
              </a:rPr>
              <a:pPr/>
              <a:t>219</a:t>
            </a:fld>
            <a:endParaRPr lang="en-US" sz="900">
              <a:latin typeface="+mn-lt"/>
              <a:ea typeface="MS PGothic" panose="020B0600070205080204" pitchFamily="34" charset="-128"/>
            </a:endParaRPr>
          </a:p>
        </p:txBody>
      </p:sp>
    </p:spTree>
    <p:extLst>
      <p:ext uri="{BB962C8B-B14F-4D97-AF65-F5344CB8AC3E}">
        <p14:creationId xmlns:p14="http://schemas.microsoft.com/office/powerpoint/2010/main" val="2674711812"/>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37766" y="1659730"/>
            <a:ext cx="3808797" cy="2137569"/>
          </a:xfrm>
        </p:spPr>
        <p:txBody>
          <a:bodyPr vert="horz">
            <a:noAutofit/>
          </a:bodyPr>
          <a:lstStyle/>
          <a:p>
            <a:pPr>
              <a:lnSpc>
                <a:spcPct val="150000"/>
              </a:lnSpc>
              <a:tabLst>
                <a:tab pos="538163" algn="l"/>
                <a:tab pos="5384800" algn="r"/>
              </a:tabLst>
            </a:pPr>
            <a:r>
              <a:rPr lang="ja-JP" altLang="en-US">
                <a:solidFill>
                  <a:schemeClr val="accent3">
                    <a:lumMod val="50000"/>
                  </a:schemeClr>
                </a:solidFill>
                <a:latin typeface="+mn-lt"/>
                <a:ea typeface="MS PGothic" panose="020B0600070205080204" pitchFamily="34" charset="-128"/>
                <a:cs typeface="CiscoSansTT" panose="020B0503020201020303" pitchFamily="34" charset="0"/>
              </a:rPr>
              <a:t>デザイン編</a:t>
            </a:r>
            <a:endParaRPr lang="en-US" altLang="ja-JP">
              <a:solidFill>
                <a:schemeClr val="accent3">
                  <a:lumMod val="50000"/>
                </a:schemeClr>
              </a:solidFill>
              <a:latin typeface="+mn-lt"/>
              <a:ea typeface="MS PGothic" panose="020B0600070205080204" pitchFamily="34" charset="-128"/>
              <a:cs typeface="CiscoSansTT" panose="020B0503020201020303" pitchFamily="34" charset="0"/>
            </a:endParaRPr>
          </a:p>
        </p:txBody>
      </p:sp>
      <p:sp>
        <p:nvSpPr>
          <p:cNvPr id="13" name="TextBox 12"/>
          <p:cNvSpPr txBox="1"/>
          <p:nvPr/>
        </p:nvSpPr>
        <p:spPr>
          <a:xfrm>
            <a:off x="4821812" y="1091277"/>
            <a:ext cx="3884422" cy="2728910"/>
          </a:xfrm>
          <a:prstGeom prst="rect">
            <a:avLst/>
          </a:prstGeom>
          <a:noFill/>
        </p:spPr>
        <p:txBody>
          <a:bodyPr wrap="square" rtlCol="0" anchor="ctr">
            <a:noAutofit/>
          </a:bodyPr>
          <a:lstStyle/>
          <a:p>
            <a:pPr>
              <a:lnSpc>
                <a:spcPct val="150000"/>
              </a:lnSpc>
              <a:tabLst>
                <a:tab pos="538163" algn="l"/>
                <a:tab pos="5384800" algn="r"/>
              </a:tabLst>
            </a:pPr>
            <a:r>
              <a:rPr lang="en-US" altLang="ja-JP" sz="1600">
                <a:solidFill>
                  <a:schemeClr val="accent3">
                    <a:lumMod val="50000"/>
                  </a:schemeClr>
                </a:solidFill>
                <a:latin typeface="+mn-lt"/>
                <a:ea typeface="MS PGothic" panose="020B0600070205080204" pitchFamily="34" charset="-128"/>
                <a:cs typeface="CiscoSansTT" panose="020B0503020201020303" pitchFamily="34" charset="0"/>
              </a:rPr>
              <a:t>2.1</a:t>
            </a:r>
            <a:r>
              <a:rPr lang="ja-JP" altLang="en-US" sz="1600">
                <a:solidFill>
                  <a:schemeClr val="accent3">
                    <a:lumMod val="50000"/>
                  </a:schemeClr>
                </a:solidFill>
                <a:latin typeface="+mn-lt"/>
                <a:ea typeface="MS PGothic" panose="020B0600070205080204" pitchFamily="34" charset="-128"/>
                <a:cs typeface="CiscoSansTT" panose="020B0503020201020303" pitchFamily="34" charset="0"/>
              </a:rPr>
              <a:t>  導入</a:t>
            </a:r>
            <a:endParaRPr lang="en-US" altLang="ja-JP" sz="1600">
              <a:solidFill>
                <a:schemeClr val="accent3">
                  <a:lumMod val="50000"/>
                </a:schemeClr>
              </a:solidFill>
              <a:latin typeface="+mn-lt"/>
              <a:ea typeface="MS PGothic" panose="020B0600070205080204" pitchFamily="34" charset="-128"/>
              <a:cs typeface="CiscoSansTT" panose="020B0503020201020303" pitchFamily="34" charset="0"/>
            </a:endParaRPr>
          </a:p>
          <a:p>
            <a:pPr>
              <a:lnSpc>
                <a:spcPct val="150000"/>
              </a:lnSpc>
              <a:tabLst>
                <a:tab pos="538163" algn="l"/>
                <a:tab pos="5384800" algn="r"/>
              </a:tabLst>
            </a:pPr>
            <a:r>
              <a:rPr lang="en-US" altLang="ja-JP" sz="1600">
                <a:solidFill>
                  <a:schemeClr val="accent3">
                    <a:lumMod val="50000"/>
                  </a:schemeClr>
                </a:solidFill>
                <a:latin typeface="+mn-lt"/>
                <a:ea typeface="MS PGothic" panose="020B0600070205080204" pitchFamily="34" charset="-128"/>
                <a:cs typeface="CiscoSansTT" panose="020B0503020201020303" pitchFamily="34" charset="0"/>
              </a:rPr>
              <a:t>2.2  </a:t>
            </a:r>
            <a:r>
              <a:rPr lang="ja-JP" altLang="en-US" sz="1600">
                <a:solidFill>
                  <a:schemeClr val="accent3">
                    <a:lumMod val="50000"/>
                  </a:schemeClr>
                </a:solidFill>
                <a:latin typeface="+mn-lt"/>
                <a:ea typeface="MS PGothic" panose="020B0600070205080204" pitchFamily="34" charset="-128"/>
                <a:cs typeface="CiscoSansTT" panose="020B0503020201020303" pitchFamily="34" charset="0"/>
              </a:rPr>
              <a:t>要件の整理</a:t>
            </a:r>
            <a:endParaRPr lang="en-US" altLang="ja-JP" sz="1600">
              <a:solidFill>
                <a:schemeClr val="accent3">
                  <a:lumMod val="50000"/>
                </a:schemeClr>
              </a:solidFill>
              <a:latin typeface="+mn-lt"/>
              <a:ea typeface="MS PGothic" panose="020B0600070205080204" pitchFamily="34" charset="-128"/>
              <a:cs typeface="CiscoSansTT" panose="020B0503020201020303" pitchFamily="34" charset="0"/>
            </a:endParaRPr>
          </a:p>
          <a:p>
            <a:pPr>
              <a:lnSpc>
                <a:spcPct val="150000"/>
              </a:lnSpc>
              <a:tabLst>
                <a:tab pos="538163" algn="l"/>
                <a:tab pos="5384800" algn="r"/>
              </a:tabLst>
            </a:pPr>
            <a:r>
              <a:rPr lang="en-US" altLang="ja-JP" sz="1600">
                <a:solidFill>
                  <a:schemeClr val="accent3">
                    <a:lumMod val="50000"/>
                  </a:schemeClr>
                </a:solidFill>
                <a:latin typeface="+mn-lt"/>
                <a:ea typeface="MS PGothic" panose="020B0600070205080204" pitchFamily="34" charset="-128"/>
                <a:cs typeface="CiscoSansTT" panose="020B0503020201020303" pitchFamily="34" charset="0"/>
              </a:rPr>
              <a:t>2.3  </a:t>
            </a:r>
            <a:r>
              <a:rPr lang="ja-JP" altLang="en-US" sz="1600">
                <a:solidFill>
                  <a:schemeClr val="accent3">
                    <a:lumMod val="50000"/>
                  </a:schemeClr>
                </a:solidFill>
                <a:latin typeface="+mn-lt"/>
                <a:ea typeface="MS PGothic" panose="020B0600070205080204" pitchFamily="34" charset="-128"/>
                <a:cs typeface="CiscoSansTT" panose="020B0503020201020303" pitchFamily="34" charset="0"/>
              </a:rPr>
              <a:t>アクセス</a:t>
            </a:r>
            <a:r>
              <a:rPr lang="en-US" altLang="ja-JP" sz="1600">
                <a:solidFill>
                  <a:schemeClr val="accent3">
                    <a:lumMod val="50000"/>
                  </a:schemeClr>
                </a:solidFill>
                <a:latin typeface="+mn-lt"/>
                <a:ea typeface="MS PGothic" panose="020B0600070205080204" pitchFamily="34" charset="-128"/>
                <a:cs typeface="CiscoSansTT" panose="020B0503020201020303" pitchFamily="34" charset="0"/>
              </a:rPr>
              <a:t> </a:t>
            </a:r>
            <a:r>
              <a:rPr lang="ja-JP" altLang="en-US" sz="1600">
                <a:solidFill>
                  <a:schemeClr val="accent3">
                    <a:lumMod val="50000"/>
                  </a:schemeClr>
                </a:solidFill>
                <a:latin typeface="+mn-lt"/>
                <a:ea typeface="MS PGothic" panose="020B0600070205080204" pitchFamily="34" charset="-128"/>
                <a:cs typeface="CiscoSansTT" panose="020B0503020201020303" pitchFamily="34" charset="0"/>
              </a:rPr>
              <a:t>レイヤの構成</a:t>
            </a:r>
            <a:endParaRPr lang="en-US" altLang="ja-JP" sz="1600">
              <a:solidFill>
                <a:schemeClr val="accent3">
                  <a:lumMod val="50000"/>
                </a:schemeClr>
              </a:solidFill>
              <a:latin typeface="+mn-lt"/>
              <a:ea typeface="MS PGothic" panose="020B0600070205080204" pitchFamily="34" charset="-128"/>
              <a:cs typeface="CiscoSansTT" panose="020B0503020201020303" pitchFamily="34" charset="0"/>
            </a:endParaRPr>
          </a:p>
          <a:p>
            <a:pPr>
              <a:lnSpc>
                <a:spcPct val="150000"/>
              </a:lnSpc>
              <a:tabLst>
                <a:tab pos="538163" algn="l"/>
                <a:tab pos="5384800" algn="r"/>
              </a:tabLst>
            </a:pPr>
            <a:r>
              <a:rPr lang="en-US" altLang="ja-JP" sz="1600">
                <a:solidFill>
                  <a:schemeClr val="accent3">
                    <a:lumMod val="50000"/>
                  </a:schemeClr>
                </a:solidFill>
                <a:latin typeface="+mn-lt"/>
                <a:ea typeface="MS PGothic" panose="020B0600070205080204" pitchFamily="34" charset="-128"/>
                <a:cs typeface="CiscoSansTT" panose="020B0503020201020303" pitchFamily="34" charset="0"/>
              </a:rPr>
              <a:t>2.4  </a:t>
            </a:r>
            <a:r>
              <a:rPr lang="ja-JP" altLang="en-US" sz="1600">
                <a:solidFill>
                  <a:schemeClr val="accent3">
                    <a:lumMod val="50000"/>
                  </a:schemeClr>
                </a:solidFill>
                <a:latin typeface="+mn-lt"/>
                <a:ea typeface="MS PGothic" panose="020B0600070205080204" pitchFamily="34" charset="-128"/>
                <a:cs typeface="CiscoSansTT" panose="020B0503020201020303" pitchFamily="34" charset="0"/>
              </a:rPr>
              <a:t>ディストリビューションレイヤの構成</a:t>
            </a:r>
            <a:endParaRPr lang="en-US" altLang="ja-JP" sz="1600">
              <a:solidFill>
                <a:schemeClr val="accent3">
                  <a:lumMod val="50000"/>
                </a:schemeClr>
              </a:solidFill>
              <a:latin typeface="+mn-lt"/>
              <a:ea typeface="MS PGothic" panose="020B0600070205080204" pitchFamily="34" charset="-128"/>
              <a:cs typeface="CiscoSansTT" panose="020B0503020201020303" pitchFamily="34" charset="0"/>
            </a:endParaRPr>
          </a:p>
          <a:p>
            <a:pPr>
              <a:lnSpc>
                <a:spcPct val="150000"/>
              </a:lnSpc>
              <a:tabLst>
                <a:tab pos="538163" algn="l"/>
                <a:tab pos="5384800" algn="r"/>
              </a:tabLst>
            </a:pPr>
            <a:r>
              <a:rPr lang="en-US" altLang="ja-JP" sz="1600">
                <a:solidFill>
                  <a:schemeClr val="accent3">
                    <a:lumMod val="50000"/>
                  </a:schemeClr>
                </a:solidFill>
                <a:latin typeface="+mn-lt"/>
                <a:ea typeface="MS PGothic" panose="020B0600070205080204" pitchFamily="34" charset="-128"/>
                <a:cs typeface="CiscoSansTT" panose="020B0503020201020303" pitchFamily="34" charset="0"/>
              </a:rPr>
              <a:t>2.5</a:t>
            </a:r>
            <a:r>
              <a:rPr lang="ja-JP" altLang="en-US" sz="1600">
                <a:solidFill>
                  <a:schemeClr val="accent3">
                    <a:lumMod val="50000"/>
                  </a:schemeClr>
                </a:solidFill>
                <a:latin typeface="+mn-lt"/>
                <a:ea typeface="MS PGothic" panose="020B0600070205080204" pitchFamily="34" charset="-128"/>
                <a:cs typeface="CiscoSansTT" panose="020B0503020201020303" pitchFamily="34" charset="0"/>
              </a:rPr>
              <a:t>　コアレイアの構成</a:t>
            </a:r>
            <a:endParaRPr lang="en-US" altLang="ja-JP" sz="1600">
              <a:solidFill>
                <a:schemeClr val="accent3">
                  <a:lumMod val="50000"/>
                </a:schemeClr>
              </a:solidFill>
              <a:latin typeface="+mn-lt"/>
              <a:ea typeface="MS PGothic" panose="020B0600070205080204" pitchFamily="34" charset="-128"/>
              <a:cs typeface="CiscoSansTT" panose="020B0503020201020303" pitchFamily="34" charset="0"/>
            </a:endParaRPr>
          </a:p>
          <a:p>
            <a:pPr>
              <a:lnSpc>
                <a:spcPct val="150000"/>
              </a:lnSpc>
              <a:tabLst>
                <a:tab pos="538163" algn="l"/>
                <a:tab pos="5384800" algn="r"/>
              </a:tabLst>
            </a:pPr>
            <a:r>
              <a:rPr lang="en-US" altLang="ja-JP" sz="1600">
                <a:solidFill>
                  <a:schemeClr val="accent3">
                    <a:lumMod val="50000"/>
                  </a:schemeClr>
                </a:solidFill>
                <a:latin typeface="+mn-lt"/>
                <a:ea typeface="MS PGothic" panose="020B0600070205080204" pitchFamily="34" charset="-128"/>
                <a:cs typeface="CiscoSansTT" panose="020B0503020201020303" pitchFamily="34" charset="0"/>
              </a:rPr>
              <a:t>2.6</a:t>
            </a:r>
            <a:r>
              <a:rPr lang="ja-JP" altLang="en-US" sz="1600">
                <a:solidFill>
                  <a:schemeClr val="accent3">
                    <a:lumMod val="50000"/>
                  </a:schemeClr>
                </a:solidFill>
                <a:latin typeface="+mn-lt"/>
                <a:ea typeface="MS PGothic" panose="020B0600070205080204" pitchFamily="34" charset="-128"/>
                <a:cs typeface="CiscoSansTT" panose="020B0503020201020303" pitchFamily="34" charset="0"/>
              </a:rPr>
              <a:t>　物理的設定</a:t>
            </a:r>
            <a:endParaRPr lang="en-US" altLang="ja-JP" sz="1600">
              <a:solidFill>
                <a:schemeClr val="accent3">
                  <a:lumMod val="50000"/>
                </a:schemeClr>
              </a:solidFill>
              <a:latin typeface="+mn-lt"/>
              <a:ea typeface="MS PGothic" panose="020B0600070205080204" pitchFamily="34" charset="-128"/>
              <a:cs typeface="CiscoSansTT" panose="020B0503020201020303" pitchFamily="34" charset="0"/>
            </a:endParaRPr>
          </a:p>
          <a:p>
            <a:pPr>
              <a:lnSpc>
                <a:spcPct val="150000"/>
              </a:lnSpc>
              <a:tabLst>
                <a:tab pos="538163" algn="l"/>
                <a:tab pos="5384800" algn="r"/>
              </a:tabLst>
            </a:pPr>
            <a:r>
              <a:rPr lang="en-US" altLang="ja-JP" sz="1600">
                <a:solidFill>
                  <a:schemeClr val="accent3">
                    <a:lumMod val="50000"/>
                  </a:schemeClr>
                </a:solidFill>
                <a:latin typeface="+mn-lt"/>
                <a:ea typeface="MS PGothic" panose="020B0600070205080204" pitchFamily="34" charset="-128"/>
                <a:cs typeface="CiscoSansTT" panose="020B0503020201020303" pitchFamily="34" charset="0"/>
              </a:rPr>
              <a:t>2.7</a:t>
            </a:r>
            <a:r>
              <a:rPr lang="ja-JP" altLang="en-US" sz="1600">
                <a:solidFill>
                  <a:schemeClr val="accent3">
                    <a:lumMod val="50000"/>
                  </a:schemeClr>
                </a:solidFill>
                <a:latin typeface="+mn-lt"/>
                <a:ea typeface="MS PGothic" panose="020B0600070205080204" pitchFamily="34" charset="-128"/>
                <a:cs typeface="CiscoSansTT" panose="020B0503020201020303" pitchFamily="34" charset="0"/>
              </a:rPr>
              <a:t>　論理構成</a:t>
            </a:r>
            <a:endParaRPr lang="en-US" altLang="ja-JP" sz="1600">
              <a:solidFill>
                <a:schemeClr val="accent3">
                  <a:lumMod val="50000"/>
                </a:schemeClr>
              </a:solidFill>
              <a:latin typeface="+mn-lt"/>
              <a:ea typeface="MS PGothic" panose="020B0600070205080204" pitchFamily="34" charset="-128"/>
              <a:cs typeface="CiscoSansTT" panose="020B0503020201020303" pitchFamily="34" charset="0"/>
            </a:endParaRPr>
          </a:p>
        </p:txBody>
      </p:sp>
      <p:sp>
        <p:nvSpPr>
          <p:cNvPr id="8" name="Oval 11">
            <a:extLst>
              <a:ext uri="{FF2B5EF4-FFF2-40B4-BE49-F238E27FC236}">
                <a16:creationId xmlns:a16="http://schemas.microsoft.com/office/drawing/2014/main" id="{2FBAC347-A94D-7842-8319-C15F6F313F13}"/>
              </a:ext>
            </a:extLst>
          </p:cNvPr>
          <p:cNvSpPr>
            <a:spLocks noChangeAspect="1" noChangeArrowheads="1"/>
          </p:cNvSpPr>
          <p:nvPr/>
        </p:nvSpPr>
        <p:spPr bwMode="auto">
          <a:xfrm rot="10800000" flipV="1">
            <a:off x="533400" y="531815"/>
            <a:ext cx="1118936" cy="1118924"/>
          </a:xfrm>
          <a:prstGeom prst="ellipse">
            <a:avLst/>
          </a:prstGeom>
          <a:solidFill>
            <a:schemeClr val="tx2"/>
          </a:solidFill>
          <a:ln w="3175">
            <a:noFill/>
            <a:round/>
            <a:headEnd/>
            <a:tailEnd/>
          </a:ln>
          <a:effectLst/>
        </p:spPr>
        <p:txBody>
          <a:bodyPr wrap="none" lIns="0" tIns="0" rIns="0" bIns="0" anchor="ctr">
            <a:noAutofit/>
          </a:bodyPr>
          <a:lstStyle/>
          <a:p>
            <a:pPr algn="ctr">
              <a:tabLst>
                <a:tab pos="538163" algn="l"/>
                <a:tab pos="5384800" algn="r"/>
              </a:tabLst>
            </a:pPr>
            <a:r>
              <a:rPr lang="en-US" altLang="ja-JP" sz="6600">
                <a:solidFill>
                  <a:schemeClr val="bg2"/>
                </a:solidFill>
                <a:latin typeface="+mn-lt"/>
                <a:ea typeface="MS PGothic" panose="020B0600070205080204" pitchFamily="34" charset="-128"/>
                <a:cs typeface="CiscoSansTT" panose="020B0503020201020303" pitchFamily="34" charset="0"/>
              </a:rPr>
              <a:t>2</a:t>
            </a:r>
          </a:p>
        </p:txBody>
      </p:sp>
      <p:sp>
        <p:nvSpPr>
          <p:cNvPr id="7" name="Slide Number Placeholder 4">
            <a:extLst>
              <a:ext uri="{FF2B5EF4-FFF2-40B4-BE49-F238E27FC236}">
                <a16:creationId xmlns:a16="http://schemas.microsoft.com/office/drawing/2014/main" id="{C3EF54CE-5508-D640-816F-1952D75DFE36}"/>
              </a:ext>
            </a:extLst>
          </p:cNvPr>
          <p:cNvSpPr txBox="1">
            <a:spLocks/>
          </p:cNvSpPr>
          <p:nvPr/>
        </p:nvSpPr>
        <p:spPr>
          <a:xfrm>
            <a:off x="8648700" y="4884738"/>
            <a:ext cx="495300" cy="274637"/>
          </a:xfrm>
          <a:prstGeom prst="rect">
            <a:avLst/>
          </a:prstGeom>
        </p:spPr>
        <p:txBody>
          <a:bodyPr>
            <a:noAutofit/>
          </a:bodyPr>
          <a:lstStyle>
            <a:defPPr>
              <a:defRPr lang="en-US"/>
            </a:defPPr>
            <a:lvl1pPr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1pPr>
            <a:lvl2pPr marL="4572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2pPr>
            <a:lvl3pPr marL="9144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3pPr>
            <a:lvl4pPr marL="13716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4pPr>
            <a:lvl5pPr marL="18288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5pPr>
            <a:lvl6pPr marL="2286000" algn="l" defTabSz="457200" rtl="0" eaLnBrk="1" latinLnBrk="0" hangingPunct="1">
              <a:defRPr kern="1200">
                <a:solidFill>
                  <a:schemeClr val="tx1"/>
                </a:solidFill>
                <a:latin typeface="Arial" charset="0"/>
                <a:ea typeface="ＭＳ Ｐゴシック" charset="0"/>
                <a:cs typeface="ＭＳ Ｐゴシック" charset="0"/>
              </a:defRPr>
            </a:lvl6pPr>
            <a:lvl7pPr marL="2743200" algn="l" defTabSz="457200" rtl="0" eaLnBrk="1" latinLnBrk="0" hangingPunct="1">
              <a:defRPr kern="1200">
                <a:solidFill>
                  <a:schemeClr val="tx1"/>
                </a:solidFill>
                <a:latin typeface="Arial" charset="0"/>
                <a:ea typeface="ＭＳ Ｐゴシック" charset="0"/>
                <a:cs typeface="ＭＳ Ｐゴシック" charset="0"/>
              </a:defRPr>
            </a:lvl7pPr>
            <a:lvl8pPr marL="3200400" algn="l" defTabSz="457200" rtl="0" eaLnBrk="1" latinLnBrk="0" hangingPunct="1">
              <a:defRPr kern="1200">
                <a:solidFill>
                  <a:schemeClr val="tx1"/>
                </a:solidFill>
                <a:latin typeface="Arial" charset="0"/>
                <a:ea typeface="ＭＳ Ｐゴシック" charset="0"/>
                <a:cs typeface="ＭＳ Ｐゴシック" charset="0"/>
              </a:defRPr>
            </a:lvl8pPr>
            <a:lvl9pPr marL="3657600" algn="l" defTabSz="457200" rtl="0" eaLnBrk="1" latinLnBrk="0" hangingPunct="1">
              <a:defRPr kern="1200">
                <a:solidFill>
                  <a:schemeClr val="tx1"/>
                </a:solidFill>
                <a:latin typeface="Arial" charset="0"/>
                <a:ea typeface="ＭＳ Ｐゴシック" charset="0"/>
                <a:cs typeface="ＭＳ Ｐゴシック" charset="0"/>
              </a:defRPr>
            </a:lvl9pPr>
          </a:lstStyle>
          <a:p>
            <a:fld id="{3945D0FD-48F1-4D72-80C5-FFB60B92A834}" type="slidenum">
              <a:rPr lang="en-US" sz="900" smtClean="0">
                <a:latin typeface="+mn-lt"/>
                <a:ea typeface="MS PGothic" panose="020B0600070205080204" pitchFamily="34" charset="-128"/>
              </a:rPr>
              <a:pPr/>
              <a:t>22</a:t>
            </a:fld>
            <a:endParaRPr lang="en-US" sz="900">
              <a:latin typeface="+mn-lt"/>
              <a:ea typeface="MS PGothic" panose="020B0600070205080204" pitchFamily="34" charset="-128"/>
            </a:endParaRPr>
          </a:p>
        </p:txBody>
      </p:sp>
    </p:spTree>
    <p:extLst>
      <p:ext uri="{BB962C8B-B14F-4D97-AF65-F5344CB8AC3E}">
        <p14:creationId xmlns:p14="http://schemas.microsoft.com/office/powerpoint/2010/main" val="1603834212"/>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
</file>

<file path=ppt/slides/slide2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27810" name="Arc 2"/>
          <p:cNvSpPr>
            <a:spLocks/>
          </p:cNvSpPr>
          <p:nvPr/>
        </p:nvSpPr>
        <p:spPr bwMode="auto">
          <a:xfrm flipH="1">
            <a:off x="2727960" y="2022728"/>
            <a:ext cx="3200400" cy="1383506"/>
          </a:xfrm>
          <a:custGeom>
            <a:avLst/>
            <a:gdLst>
              <a:gd name="G0" fmla="+- 21600 0 0"/>
              <a:gd name="G1" fmla="+- 21456 0 0"/>
              <a:gd name="G2" fmla="+- 21600 0 0"/>
              <a:gd name="T0" fmla="*/ 27675 w 43200"/>
              <a:gd name="T1" fmla="*/ 728 h 43056"/>
              <a:gd name="T2" fmla="*/ 19108 w 43200"/>
              <a:gd name="T3" fmla="*/ 0 h 43056"/>
              <a:gd name="T4" fmla="*/ 21600 w 43200"/>
              <a:gd name="T5" fmla="*/ 21456 h 43056"/>
            </a:gdLst>
            <a:ahLst/>
            <a:cxnLst>
              <a:cxn ang="0">
                <a:pos x="T0" y="T1"/>
              </a:cxn>
              <a:cxn ang="0">
                <a:pos x="T2" y="T3"/>
              </a:cxn>
              <a:cxn ang="0">
                <a:pos x="T4" y="T5"/>
              </a:cxn>
            </a:cxnLst>
            <a:rect l="0" t="0" r="r" b="b"/>
            <a:pathLst>
              <a:path w="43200" h="43056" fill="none" extrusionOk="0">
                <a:moveTo>
                  <a:pt x="27675" y="727"/>
                </a:moveTo>
                <a:cubicBezTo>
                  <a:pt x="36877" y="3424"/>
                  <a:pt x="43200" y="11866"/>
                  <a:pt x="43200" y="21456"/>
                </a:cubicBezTo>
                <a:cubicBezTo>
                  <a:pt x="43200" y="33385"/>
                  <a:pt x="33529" y="43056"/>
                  <a:pt x="21600" y="43056"/>
                </a:cubicBezTo>
                <a:cubicBezTo>
                  <a:pt x="9670" y="43056"/>
                  <a:pt x="0" y="33385"/>
                  <a:pt x="0" y="21456"/>
                </a:cubicBezTo>
                <a:cubicBezTo>
                  <a:pt x="0" y="10490"/>
                  <a:pt x="8215" y="1265"/>
                  <a:pt x="19108" y="0"/>
                </a:cubicBezTo>
              </a:path>
              <a:path w="43200" h="43056" stroke="0" extrusionOk="0">
                <a:moveTo>
                  <a:pt x="27675" y="727"/>
                </a:moveTo>
                <a:cubicBezTo>
                  <a:pt x="36877" y="3424"/>
                  <a:pt x="43200" y="11866"/>
                  <a:pt x="43200" y="21456"/>
                </a:cubicBezTo>
                <a:cubicBezTo>
                  <a:pt x="43200" y="33385"/>
                  <a:pt x="33529" y="43056"/>
                  <a:pt x="21600" y="43056"/>
                </a:cubicBezTo>
                <a:cubicBezTo>
                  <a:pt x="9670" y="43056"/>
                  <a:pt x="0" y="33385"/>
                  <a:pt x="0" y="21456"/>
                </a:cubicBezTo>
                <a:cubicBezTo>
                  <a:pt x="0" y="10490"/>
                  <a:pt x="8215" y="1265"/>
                  <a:pt x="19108" y="0"/>
                </a:cubicBezTo>
                <a:lnTo>
                  <a:pt x="21600" y="21456"/>
                </a:lnTo>
                <a:close/>
              </a:path>
            </a:pathLst>
          </a:custGeom>
          <a:noFill/>
          <a:ln w="28575">
            <a:solidFill>
              <a:srgbClr val="FF3300"/>
            </a:solidFill>
            <a:round/>
            <a:headEnd type="triangle" w="med" len="med"/>
            <a:tailEnd type="triangle" w="med" len="med"/>
          </a:ln>
          <a:effectLst/>
          <a:extLst>
            <a:ext uri="{909E8E84-426E-40dd-AFC4-6F175D3DCCD1}">
              <a14:hiddenFill xmlns="" xmlns:a14="http://schemas.microsoft.com/office/drawing/2010/main">
                <a:solidFill>
                  <a:srgbClr val="FF3300"/>
                </a:solidFill>
              </a14:hiddenFill>
            </a:ext>
            <a:ext uri="{AF507438-7753-43e0-B8FC-AC1667EBCBE1}">
              <a14:hiddenEffects xmlns="" xmlns:a14="http://schemas.microsoft.com/office/drawing/2010/main">
                <a:effectLst>
                  <a:outerShdw blurRad="63500" dist="17961" dir="2700000" algn="ctr" rotWithShape="0">
                    <a:schemeClr val="bg2">
                      <a:alpha val="74998"/>
                    </a:schemeClr>
                  </a:outerShdw>
                </a:effectLst>
              </a14:hiddenEffects>
            </a:ext>
          </a:extLst>
        </p:spPr>
        <p:txBody>
          <a:bodyPr wrap="none" lIns="82124" tIns="41061" rIns="82124" bIns="41061" anchor="ctr">
            <a:noAutofit/>
          </a:bodyPr>
          <a:lstStyle/>
          <a:p>
            <a:endParaRPr lang="ja-JP" altLang="en-US">
              <a:latin typeface="+mn-lt"/>
              <a:ea typeface="MS PGothic" panose="020B0600070205080204" pitchFamily="34" charset="-128"/>
              <a:cs typeface="メイリオ"/>
            </a:endParaRPr>
          </a:p>
        </p:txBody>
      </p:sp>
      <p:sp>
        <p:nvSpPr>
          <p:cNvPr id="1527811" name="Rectangle 3"/>
          <p:cNvSpPr>
            <a:spLocks noGrp="1" noChangeArrowheads="1"/>
          </p:cNvSpPr>
          <p:nvPr>
            <p:ph type="title"/>
          </p:nvPr>
        </p:nvSpPr>
        <p:spPr/>
        <p:txBody>
          <a:bodyPr>
            <a:noAutofit/>
          </a:bodyPr>
          <a:lstStyle/>
          <a:p>
            <a:r>
              <a:rPr lang="en-US" altLang="ja-JP">
                <a:latin typeface="+mn-lt"/>
                <a:ea typeface="MS PGothic" panose="020B0600070205080204" pitchFamily="34" charset="-128"/>
                <a:cs typeface="メイリオ"/>
              </a:rPr>
              <a:t>REP </a:t>
            </a:r>
            <a:r>
              <a:rPr lang="ja-JP" altLang="en-US">
                <a:latin typeface="+mn-lt"/>
                <a:ea typeface="MS PGothic" panose="020B0600070205080204" pitchFamily="34" charset="-128"/>
                <a:cs typeface="メイリオ"/>
              </a:rPr>
              <a:t>セグメント</a:t>
            </a:r>
            <a:r>
              <a:rPr lang="en-US" altLang="ja-JP">
                <a:latin typeface="+mn-lt"/>
                <a:ea typeface="MS PGothic" panose="020B0600070205080204" pitchFamily="34" charset="-128"/>
                <a:cs typeface="メイリオ"/>
              </a:rPr>
              <a:t> </a:t>
            </a:r>
            <a:r>
              <a:rPr lang="ja-JP" altLang="en-US">
                <a:latin typeface="+mn-lt"/>
                <a:ea typeface="MS PGothic" panose="020B0600070205080204" pitchFamily="34" charset="-128"/>
                <a:cs typeface="メイリオ"/>
              </a:rPr>
              <a:t>プロトコル　概要</a:t>
            </a:r>
          </a:p>
        </p:txBody>
      </p:sp>
      <p:sp>
        <p:nvSpPr>
          <p:cNvPr id="1527812" name="Rectangle 4"/>
          <p:cNvSpPr>
            <a:spLocks noGrp="1" noChangeArrowheads="1"/>
          </p:cNvSpPr>
          <p:nvPr>
            <p:ph type="body" sz="quarter" idx="11"/>
          </p:nvPr>
        </p:nvSpPr>
        <p:spPr>
          <a:prstGeom prst="rect">
            <a:avLst/>
          </a:prstGeom>
        </p:spPr>
        <p:txBody>
          <a:bodyPr>
            <a:noAutofit/>
          </a:bodyPr>
          <a:lstStyle/>
          <a:p>
            <a:r>
              <a:rPr lang="en-US" altLang="ja-JP" sz="1600">
                <a:ea typeface="MS PGothic" panose="020B0600070205080204" pitchFamily="34" charset="-128"/>
                <a:cs typeface="メイリオ"/>
              </a:rPr>
              <a:t>REP </a:t>
            </a:r>
            <a:r>
              <a:rPr lang="ja-JP" altLang="en-US" sz="1600">
                <a:ea typeface="MS PGothic" panose="020B0600070205080204" pitchFamily="34" charset="-128"/>
                <a:cs typeface="メイリオ"/>
              </a:rPr>
              <a:t>セグメント</a:t>
            </a:r>
            <a:r>
              <a:rPr lang="en-US" altLang="ja-JP" sz="1600">
                <a:ea typeface="MS PGothic" panose="020B0600070205080204" pitchFamily="34" charset="-128"/>
                <a:cs typeface="メイリオ"/>
              </a:rPr>
              <a:t> </a:t>
            </a:r>
            <a:r>
              <a:rPr lang="ja-JP" altLang="en-US" sz="1600">
                <a:ea typeface="MS PGothic" panose="020B0600070205080204" pitchFamily="34" charset="-128"/>
                <a:cs typeface="メイリオ"/>
              </a:rPr>
              <a:t>プロトコルを使った　</a:t>
            </a:r>
            <a:r>
              <a:rPr lang="en-US" altLang="ja-JP" sz="1600">
                <a:ea typeface="MS PGothic" panose="020B0600070205080204" pitchFamily="34" charset="-128"/>
                <a:cs typeface="メイリオ"/>
              </a:rPr>
              <a:t>Ring Topology</a:t>
            </a:r>
          </a:p>
        </p:txBody>
      </p:sp>
      <p:grpSp>
        <p:nvGrpSpPr>
          <p:cNvPr id="1527813" name="Group 5"/>
          <p:cNvGrpSpPr>
            <a:grpSpLocks/>
          </p:cNvGrpSpPr>
          <p:nvPr/>
        </p:nvGrpSpPr>
        <p:grpSpPr bwMode="auto">
          <a:xfrm>
            <a:off x="3931286" y="1806034"/>
            <a:ext cx="549275" cy="407734"/>
            <a:chOff x="833" y="911"/>
            <a:chExt cx="2280" cy="1724"/>
          </a:xfrm>
          <a:solidFill>
            <a:schemeClr val="accent1"/>
          </a:solidFill>
        </p:grpSpPr>
        <p:sp>
          <p:nvSpPr>
            <p:cNvPr id="1527814" name="Rectangle 6"/>
            <p:cNvSpPr>
              <a:spLocks noChangeArrowheads="1"/>
            </p:cNvSpPr>
            <p:nvPr/>
          </p:nvSpPr>
          <p:spPr bwMode="auto">
            <a:xfrm>
              <a:off x="833" y="1501"/>
              <a:ext cx="1701" cy="1134"/>
            </a:xfrm>
            <a:prstGeom prst="rect">
              <a:avLst/>
            </a:prstGeom>
            <a:grpFill/>
            <a:ln w="12700">
              <a:solidFill>
                <a:srgbClr val="C0C0C0"/>
              </a:solidFill>
              <a:miter lim="800000"/>
              <a:headEnd/>
              <a:tailEnd/>
            </a:ln>
            <a:effectLst/>
            <a:extLst>
              <a:ext uri="{AF507438-7753-43e0-B8FC-AC1667EBCBE1}">
                <a14:hiddenEffects xmlns="" xmlns:a14="http://schemas.microsoft.com/office/drawing/2010/main">
                  <a:effectLst>
                    <a:outerShdw blurRad="63500" dist="17961" dir="2700000" algn="ctr" rotWithShape="0">
                      <a:schemeClr val="bg2">
                        <a:alpha val="74998"/>
                      </a:schemeClr>
                    </a:outerShdw>
                  </a:effectLst>
                </a14:hiddenEffects>
              </a:ext>
            </a:extLst>
          </p:spPr>
          <p:txBody>
            <a:bodyPr wrap="none" lIns="82124" tIns="41061" rIns="82124" bIns="41061" anchor="ctr">
              <a:noAutofit/>
            </a:bodyPr>
            <a:lstStyle/>
            <a:p>
              <a:endParaRPr lang="ja-JP" altLang="en-US">
                <a:latin typeface="+mn-lt"/>
                <a:ea typeface="MS PGothic" panose="020B0600070205080204" pitchFamily="34" charset="-128"/>
                <a:cs typeface="メイリオ"/>
              </a:endParaRPr>
            </a:p>
          </p:txBody>
        </p:sp>
        <p:sp>
          <p:nvSpPr>
            <p:cNvPr id="1527815" name="Freeform 7"/>
            <p:cNvSpPr>
              <a:spLocks/>
            </p:cNvSpPr>
            <p:nvPr/>
          </p:nvSpPr>
          <p:spPr bwMode="auto">
            <a:xfrm>
              <a:off x="833" y="912"/>
              <a:ext cx="2279" cy="1152"/>
            </a:xfrm>
            <a:custGeom>
              <a:avLst/>
              <a:gdLst>
                <a:gd name="T0" fmla="*/ 577 w 2279"/>
                <a:gd name="T1" fmla="*/ 23 h 1152"/>
                <a:gd name="T2" fmla="*/ 0 w 2279"/>
                <a:gd name="T3" fmla="*/ 588 h 1152"/>
                <a:gd name="T4" fmla="*/ 1694 w 2279"/>
                <a:gd name="T5" fmla="*/ 588 h 1152"/>
                <a:gd name="T6" fmla="*/ 2279 w 2279"/>
                <a:gd name="T7" fmla="*/ 0 h 1152"/>
                <a:gd name="T8" fmla="*/ 577 w 2279"/>
                <a:gd name="T9" fmla="*/ 23 h 1152"/>
              </a:gdLst>
              <a:ahLst/>
              <a:cxnLst>
                <a:cxn ang="0">
                  <a:pos x="T0" y="T1"/>
                </a:cxn>
                <a:cxn ang="0">
                  <a:pos x="T2" y="T3"/>
                </a:cxn>
                <a:cxn ang="0">
                  <a:pos x="T4" y="T5"/>
                </a:cxn>
                <a:cxn ang="0">
                  <a:pos x="T6" y="T7"/>
                </a:cxn>
                <a:cxn ang="0">
                  <a:pos x="T8" y="T9"/>
                </a:cxn>
              </a:cxnLst>
              <a:rect l="0" t="0" r="r" b="b"/>
              <a:pathLst>
                <a:path w="2279" h="1152">
                  <a:moveTo>
                    <a:pt x="577" y="23"/>
                  </a:moveTo>
                  <a:lnTo>
                    <a:pt x="0" y="588"/>
                  </a:lnTo>
                  <a:cubicBezTo>
                    <a:pt x="4" y="1143"/>
                    <a:pt x="1698" y="1152"/>
                    <a:pt x="1694" y="588"/>
                  </a:cubicBezTo>
                  <a:lnTo>
                    <a:pt x="2279" y="0"/>
                  </a:lnTo>
                  <a:cubicBezTo>
                    <a:pt x="2270" y="565"/>
                    <a:pt x="576" y="582"/>
                    <a:pt x="577" y="23"/>
                  </a:cubicBezTo>
                  <a:close/>
                </a:path>
              </a:pathLst>
            </a:custGeom>
            <a:grpFill/>
            <a:ln w="12700" cap="flat" cmpd="sng">
              <a:solidFill>
                <a:srgbClr val="99CCFF"/>
              </a:solidFill>
              <a:prstDash val="solid"/>
              <a:round/>
              <a:headEnd/>
              <a:tailEnd/>
            </a:ln>
            <a:effectLst/>
            <a:extLst>
              <a:ext uri="{AF507438-7753-43e0-B8FC-AC1667EBCBE1}">
                <a14:hiddenEffects xmlns="" xmlns:a14="http://schemas.microsoft.com/office/drawing/2010/main">
                  <a:effectLst>
                    <a:outerShdw blurRad="63500" dist="17961" dir="2700000" algn="ctr" rotWithShape="0">
                      <a:schemeClr val="bg2"/>
                    </a:outerShdw>
                  </a:effectLst>
                </a14:hiddenEffects>
              </a:ext>
            </a:extLst>
          </p:spPr>
          <p:txBody>
            <a:bodyPr lIns="82124" tIns="41061" rIns="82124" bIns="41061">
              <a:noAutofit/>
            </a:bodyPr>
            <a:lstStyle/>
            <a:p>
              <a:endParaRPr lang="ja-JP" altLang="en-US">
                <a:latin typeface="+mn-lt"/>
                <a:ea typeface="MS PGothic" panose="020B0600070205080204" pitchFamily="34" charset="-128"/>
                <a:cs typeface="メイリオ"/>
              </a:endParaRPr>
            </a:p>
          </p:txBody>
        </p:sp>
        <p:sp>
          <p:nvSpPr>
            <p:cNvPr id="1527816" name="Freeform 8"/>
            <p:cNvSpPr>
              <a:spLocks/>
            </p:cNvSpPr>
            <p:nvPr/>
          </p:nvSpPr>
          <p:spPr bwMode="auto">
            <a:xfrm>
              <a:off x="2528" y="911"/>
              <a:ext cx="585" cy="1724"/>
            </a:xfrm>
            <a:custGeom>
              <a:avLst/>
              <a:gdLst>
                <a:gd name="T0" fmla="*/ 6 w 585"/>
                <a:gd name="T1" fmla="*/ 1724 h 1724"/>
                <a:gd name="T2" fmla="*/ 572 w 585"/>
                <a:gd name="T3" fmla="*/ 1179 h 1724"/>
                <a:gd name="T4" fmla="*/ 585 w 585"/>
                <a:gd name="T5" fmla="*/ 0 h 1724"/>
                <a:gd name="T6" fmla="*/ 0 w 585"/>
                <a:gd name="T7" fmla="*/ 588 h 1724"/>
                <a:gd name="T8" fmla="*/ 6 w 585"/>
                <a:gd name="T9" fmla="*/ 1724 h 1724"/>
              </a:gdLst>
              <a:ahLst/>
              <a:cxnLst>
                <a:cxn ang="0">
                  <a:pos x="T0" y="T1"/>
                </a:cxn>
                <a:cxn ang="0">
                  <a:pos x="T2" y="T3"/>
                </a:cxn>
                <a:cxn ang="0">
                  <a:pos x="T4" y="T5"/>
                </a:cxn>
                <a:cxn ang="0">
                  <a:pos x="T6" y="T7"/>
                </a:cxn>
                <a:cxn ang="0">
                  <a:pos x="T8" y="T9"/>
                </a:cxn>
              </a:cxnLst>
              <a:rect l="0" t="0" r="r" b="b"/>
              <a:pathLst>
                <a:path w="585" h="1724">
                  <a:moveTo>
                    <a:pt x="6" y="1724"/>
                  </a:moveTo>
                  <a:lnTo>
                    <a:pt x="572" y="1179"/>
                  </a:lnTo>
                  <a:lnTo>
                    <a:pt x="585" y="0"/>
                  </a:lnTo>
                  <a:lnTo>
                    <a:pt x="0" y="588"/>
                  </a:lnTo>
                  <a:lnTo>
                    <a:pt x="6" y="1724"/>
                  </a:lnTo>
                  <a:close/>
                </a:path>
              </a:pathLst>
            </a:custGeom>
            <a:grpFill/>
            <a:ln w="12700" cap="flat" cmpd="sng">
              <a:solidFill>
                <a:srgbClr val="C0C0C0"/>
              </a:solidFill>
              <a:prstDash val="solid"/>
              <a:round/>
              <a:headEnd/>
              <a:tailEnd/>
            </a:ln>
            <a:effectLst/>
            <a:extLst>
              <a:ext uri="{AF507438-7753-43e0-B8FC-AC1667EBCBE1}">
                <a14:hiddenEffects xmlns="" xmlns:a14="http://schemas.microsoft.com/office/drawing/2010/main">
                  <a:effectLst>
                    <a:outerShdw blurRad="63500" dist="17961" dir="2700000" algn="ctr" rotWithShape="0">
                      <a:schemeClr val="bg2"/>
                    </a:outerShdw>
                  </a:effectLst>
                </a14:hiddenEffects>
              </a:ext>
            </a:extLst>
          </p:spPr>
          <p:txBody>
            <a:bodyPr lIns="82124" tIns="41061" rIns="82124" bIns="41061">
              <a:noAutofit/>
            </a:bodyPr>
            <a:lstStyle/>
            <a:p>
              <a:endParaRPr lang="ja-JP" altLang="en-US">
                <a:latin typeface="+mn-lt"/>
                <a:ea typeface="MS PGothic" panose="020B0600070205080204" pitchFamily="34" charset="-128"/>
                <a:cs typeface="メイリオ"/>
              </a:endParaRPr>
            </a:p>
          </p:txBody>
        </p:sp>
      </p:grpSp>
      <p:sp>
        <p:nvSpPr>
          <p:cNvPr id="1527817" name="Text Box 9"/>
          <p:cNvSpPr txBox="1">
            <a:spLocks noChangeArrowheads="1"/>
          </p:cNvSpPr>
          <p:nvPr/>
        </p:nvSpPr>
        <p:spPr bwMode="auto">
          <a:xfrm>
            <a:off x="3947161" y="1963196"/>
            <a:ext cx="549275" cy="26759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17961" dir="2700000" algn="ctr" rotWithShape="0">
                    <a:schemeClr val="bg2">
                      <a:alpha val="74998"/>
                    </a:schemeClr>
                  </a:outerShdw>
                </a:effectLst>
              </a14:hiddenEffects>
            </a:ext>
          </a:extLst>
        </p:spPr>
        <p:txBody>
          <a:bodyPr lIns="82124" tIns="41061" rIns="82124" bIns="41061">
            <a:noAutofit/>
          </a:bodyPr>
          <a:lstStyle>
            <a:lvl1pPr algn="l" defTabSz="814388">
              <a:defRPr sz="2400">
                <a:solidFill>
                  <a:schemeClr val="tx1"/>
                </a:solidFill>
                <a:latin typeface="Arial" charset="0"/>
                <a:ea typeface="ＭＳ Ｐゴシック" charset="0"/>
              </a:defRPr>
            </a:lvl1pPr>
            <a:lvl2pPr algn="l" defTabSz="814388">
              <a:defRPr sz="2400">
                <a:solidFill>
                  <a:schemeClr val="tx1"/>
                </a:solidFill>
                <a:latin typeface="Arial" charset="0"/>
                <a:ea typeface="ＭＳ Ｐゴシック" charset="0"/>
              </a:defRPr>
            </a:lvl2pPr>
            <a:lvl3pPr algn="l" defTabSz="814388">
              <a:defRPr sz="2400">
                <a:solidFill>
                  <a:schemeClr val="tx1"/>
                </a:solidFill>
                <a:latin typeface="Arial" charset="0"/>
                <a:ea typeface="ＭＳ Ｐゴシック" charset="0"/>
              </a:defRPr>
            </a:lvl3pPr>
            <a:lvl4pPr algn="l" defTabSz="814388">
              <a:defRPr sz="2400">
                <a:solidFill>
                  <a:schemeClr val="tx1"/>
                </a:solidFill>
                <a:latin typeface="Arial" charset="0"/>
                <a:ea typeface="ＭＳ Ｐゴシック" charset="0"/>
              </a:defRPr>
            </a:lvl4pPr>
            <a:lvl5pPr algn="l" defTabSz="814388">
              <a:defRPr sz="2400">
                <a:solidFill>
                  <a:schemeClr val="tx1"/>
                </a:solidFill>
                <a:latin typeface="Arial" charset="0"/>
                <a:ea typeface="ＭＳ Ｐゴシック" charset="0"/>
              </a:defRPr>
            </a:lvl5pPr>
            <a:lvl6pPr defTabSz="814388" eaLnBrk="0" fontAlgn="base" hangingPunct="0">
              <a:spcBef>
                <a:spcPct val="0"/>
              </a:spcBef>
              <a:spcAft>
                <a:spcPct val="0"/>
              </a:spcAft>
              <a:defRPr sz="2400">
                <a:solidFill>
                  <a:schemeClr val="tx1"/>
                </a:solidFill>
                <a:latin typeface="Arial" charset="0"/>
                <a:ea typeface="ＭＳ Ｐゴシック" charset="0"/>
              </a:defRPr>
            </a:lvl6pPr>
            <a:lvl7pPr defTabSz="814388" eaLnBrk="0" fontAlgn="base" hangingPunct="0">
              <a:spcBef>
                <a:spcPct val="0"/>
              </a:spcBef>
              <a:spcAft>
                <a:spcPct val="0"/>
              </a:spcAft>
              <a:defRPr sz="2400">
                <a:solidFill>
                  <a:schemeClr val="tx1"/>
                </a:solidFill>
                <a:latin typeface="Arial" charset="0"/>
                <a:ea typeface="ＭＳ Ｐゴシック" charset="0"/>
              </a:defRPr>
            </a:lvl7pPr>
            <a:lvl8pPr defTabSz="814388" eaLnBrk="0" fontAlgn="base" hangingPunct="0">
              <a:spcBef>
                <a:spcPct val="0"/>
              </a:spcBef>
              <a:spcAft>
                <a:spcPct val="0"/>
              </a:spcAft>
              <a:defRPr sz="2400">
                <a:solidFill>
                  <a:schemeClr val="tx1"/>
                </a:solidFill>
                <a:latin typeface="Arial" charset="0"/>
                <a:ea typeface="ＭＳ Ｐゴシック" charset="0"/>
              </a:defRPr>
            </a:lvl8pPr>
            <a:lvl9pPr defTabSz="814388" eaLnBrk="0" fontAlgn="base" hangingPunct="0">
              <a:spcBef>
                <a:spcPct val="0"/>
              </a:spcBef>
              <a:spcAft>
                <a:spcPct val="0"/>
              </a:spcAft>
              <a:defRPr sz="2400">
                <a:solidFill>
                  <a:schemeClr val="tx1"/>
                </a:solidFill>
                <a:latin typeface="Arial" charset="0"/>
                <a:ea typeface="ＭＳ Ｐゴシック" charset="0"/>
              </a:defRPr>
            </a:lvl9pPr>
          </a:lstStyle>
          <a:p>
            <a:pPr>
              <a:spcBef>
                <a:spcPct val="50000"/>
              </a:spcBef>
            </a:pPr>
            <a:r>
              <a:rPr lang="en-US" altLang="ja-JP" sz="1200" b="1">
                <a:solidFill>
                  <a:srgbClr val="FFFFFF"/>
                </a:solidFill>
                <a:latin typeface="+mn-lt"/>
                <a:ea typeface="MS PGothic" panose="020B0600070205080204" pitchFamily="34" charset="-128"/>
                <a:cs typeface="メイリオ"/>
              </a:rPr>
              <a:t>A,E</a:t>
            </a:r>
          </a:p>
        </p:txBody>
      </p:sp>
      <p:grpSp>
        <p:nvGrpSpPr>
          <p:cNvPr id="1527818" name="Group 10"/>
          <p:cNvGrpSpPr>
            <a:grpSpLocks/>
          </p:cNvGrpSpPr>
          <p:nvPr/>
        </p:nvGrpSpPr>
        <p:grpSpPr bwMode="auto">
          <a:xfrm>
            <a:off x="2423160" y="2490292"/>
            <a:ext cx="549275" cy="491772"/>
            <a:chOff x="1517" y="2858"/>
            <a:chExt cx="346" cy="316"/>
          </a:xfrm>
          <a:solidFill>
            <a:schemeClr val="accent1"/>
          </a:solidFill>
        </p:grpSpPr>
        <p:grpSp>
          <p:nvGrpSpPr>
            <p:cNvPr id="1527819" name="Group 11"/>
            <p:cNvGrpSpPr>
              <a:grpSpLocks/>
            </p:cNvGrpSpPr>
            <p:nvPr/>
          </p:nvGrpSpPr>
          <p:grpSpPr bwMode="auto">
            <a:xfrm>
              <a:off x="1517" y="2858"/>
              <a:ext cx="346" cy="261"/>
              <a:chOff x="833" y="911"/>
              <a:chExt cx="2280" cy="1724"/>
            </a:xfrm>
            <a:grpFill/>
          </p:grpSpPr>
          <p:sp>
            <p:nvSpPr>
              <p:cNvPr id="1527820" name="Rectangle 12"/>
              <p:cNvSpPr>
                <a:spLocks noChangeArrowheads="1"/>
              </p:cNvSpPr>
              <p:nvPr/>
            </p:nvSpPr>
            <p:spPr bwMode="auto">
              <a:xfrm>
                <a:off x="833" y="1501"/>
                <a:ext cx="1701" cy="1134"/>
              </a:xfrm>
              <a:prstGeom prst="rect">
                <a:avLst/>
              </a:prstGeom>
              <a:grpFill/>
              <a:ln w="12700">
                <a:solidFill>
                  <a:srgbClr val="C0C0C0"/>
                </a:solidFill>
                <a:miter lim="800000"/>
                <a:headEnd/>
                <a:tailEnd/>
              </a:ln>
              <a:effectLst/>
              <a:extLst>
                <a:ext uri="{AF507438-7753-43e0-B8FC-AC1667EBCBE1}">
                  <a14:hiddenEffects xmlns="" xmlns:a14="http://schemas.microsoft.com/office/drawing/2010/main">
                    <a:effectLst>
                      <a:outerShdw blurRad="63500" dist="17961" dir="2700000" algn="ctr" rotWithShape="0">
                        <a:schemeClr val="bg2">
                          <a:alpha val="74998"/>
                        </a:schemeClr>
                      </a:outerShdw>
                    </a:effectLst>
                  </a14:hiddenEffects>
                </a:ext>
              </a:extLst>
            </p:spPr>
            <p:txBody>
              <a:bodyPr wrap="none" lIns="82124" tIns="41061" rIns="82124" bIns="41061" anchor="ctr">
                <a:noAutofit/>
              </a:bodyPr>
              <a:lstStyle/>
              <a:p>
                <a:endParaRPr lang="ja-JP" altLang="en-US">
                  <a:latin typeface="+mn-lt"/>
                  <a:ea typeface="MS PGothic" panose="020B0600070205080204" pitchFamily="34" charset="-128"/>
                  <a:cs typeface="メイリオ"/>
                </a:endParaRPr>
              </a:p>
            </p:txBody>
          </p:sp>
          <p:sp>
            <p:nvSpPr>
              <p:cNvPr id="1527821" name="Freeform 13"/>
              <p:cNvSpPr>
                <a:spLocks/>
              </p:cNvSpPr>
              <p:nvPr/>
            </p:nvSpPr>
            <p:spPr bwMode="auto">
              <a:xfrm>
                <a:off x="833" y="912"/>
                <a:ext cx="2279" cy="1152"/>
              </a:xfrm>
              <a:custGeom>
                <a:avLst/>
                <a:gdLst>
                  <a:gd name="T0" fmla="*/ 577 w 2279"/>
                  <a:gd name="T1" fmla="*/ 23 h 1152"/>
                  <a:gd name="T2" fmla="*/ 0 w 2279"/>
                  <a:gd name="T3" fmla="*/ 588 h 1152"/>
                  <a:gd name="T4" fmla="*/ 1694 w 2279"/>
                  <a:gd name="T5" fmla="*/ 588 h 1152"/>
                  <a:gd name="T6" fmla="*/ 2279 w 2279"/>
                  <a:gd name="T7" fmla="*/ 0 h 1152"/>
                  <a:gd name="T8" fmla="*/ 577 w 2279"/>
                  <a:gd name="T9" fmla="*/ 23 h 1152"/>
                </a:gdLst>
                <a:ahLst/>
                <a:cxnLst>
                  <a:cxn ang="0">
                    <a:pos x="T0" y="T1"/>
                  </a:cxn>
                  <a:cxn ang="0">
                    <a:pos x="T2" y="T3"/>
                  </a:cxn>
                  <a:cxn ang="0">
                    <a:pos x="T4" y="T5"/>
                  </a:cxn>
                  <a:cxn ang="0">
                    <a:pos x="T6" y="T7"/>
                  </a:cxn>
                  <a:cxn ang="0">
                    <a:pos x="T8" y="T9"/>
                  </a:cxn>
                </a:cxnLst>
                <a:rect l="0" t="0" r="r" b="b"/>
                <a:pathLst>
                  <a:path w="2279" h="1152">
                    <a:moveTo>
                      <a:pt x="577" y="23"/>
                    </a:moveTo>
                    <a:lnTo>
                      <a:pt x="0" y="588"/>
                    </a:lnTo>
                    <a:cubicBezTo>
                      <a:pt x="4" y="1143"/>
                      <a:pt x="1698" y="1152"/>
                      <a:pt x="1694" y="588"/>
                    </a:cubicBezTo>
                    <a:lnTo>
                      <a:pt x="2279" y="0"/>
                    </a:lnTo>
                    <a:cubicBezTo>
                      <a:pt x="2270" y="565"/>
                      <a:pt x="576" y="582"/>
                      <a:pt x="577" y="23"/>
                    </a:cubicBezTo>
                    <a:close/>
                  </a:path>
                </a:pathLst>
              </a:custGeom>
              <a:grpFill/>
              <a:ln w="12700" cap="flat" cmpd="sng">
                <a:solidFill>
                  <a:srgbClr val="99CCFF"/>
                </a:solidFill>
                <a:prstDash val="solid"/>
                <a:round/>
                <a:headEnd/>
                <a:tailEnd/>
              </a:ln>
              <a:effectLst/>
              <a:extLst>
                <a:ext uri="{AF507438-7753-43e0-B8FC-AC1667EBCBE1}">
                  <a14:hiddenEffects xmlns="" xmlns:a14="http://schemas.microsoft.com/office/drawing/2010/main">
                    <a:effectLst>
                      <a:outerShdw blurRad="63500" dist="17961" dir="2700000" algn="ctr" rotWithShape="0">
                        <a:schemeClr val="bg2"/>
                      </a:outerShdw>
                    </a:effectLst>
                  </a14:hiddenEffects>
                </a:ext>
              </a:extLst>
            </p:spPr>
            <p:txBody>
              <a:bodyPr lIns="82124" tIns="41061" rIns="82124" bIns="41061">
                <a:noAutofit/>
              </a:bodyPr>
              <a:lstStyle/>
              <a:p>
                <a:endParaRPr lang="ja-JP" altLang="en-US">
                  <a:latin typeface="+mn-lt"/>
                  <a:ea typeface="MS PGothic" panose="020B0600070205080204" pitchFamily="34" charset="-128"/>
                  <a:cs typeface="メイリオ"/>
                </a:endParaRPr>
              </a:p>
            </p:txBody>
          </p:sp>
          <p:sp>
            <p:nvSpPr>
              <p:cNvPr id="1527822" name="Freeform 14"/>
              <p:cNvSpPr>
                <a:spLocks/>
              </p:cNvSpPr>
              <p:nvPr/>
            </p:nvSpPr>
            <p:spPr bwMode="auto">
              <a:xfrm>
                <a:off x="2528" y="911"/>
                <a:ext cx="585" cy="1724"/>
              </a:xfrm>
              <a:custGeom>
                <a:avLst/>
                <a:gdLst>
                  <a:gd name="T0" fmla="*/ 6 w 585"/>
                  <a:gd name="T1" fmla="*/ 1724 h 1724"/>
                  <a:gd name="T2" fmla="*/ 572 w 585"/>
                  <a:gd name="T3" fmla="*/ 1179 h 1724"/>
                  <a:gd name="T4" fmla="*/ 585 w 585"/>
                  <a:gd name="T5" fmla="*/ 0 h 1724"/>
                  <a:gd name="T6" fmla="*/ 0 w 585"/>
                  <a:gd name="T7" fmla="*/ 588 h 1724"/>
                  <a:gd name="T8" fmla="*/ 6 w 585"/>
                  <a:gd name="T9" fmla="*/ 1724 h 1724"/>
                </a:gdLst>
                <a:ahLst/>
                <a:cxnLst>
                  <a:cxn ang="0">
                    <a:pos x="T0" y="T1"/>
                  </a:cxn>
                  <a:cxn ang="0">
                    <a:pos x="T2" y="T3"/>
                  </a:cxn>
                  <a:cxn ang="0">
                    <a:pos x="T4" y="T5"/>
                  </a:cxn>
                  <a:cxn ang="0">
                    <a:pos x="T6" y="T7"/>
                  </a:cxn>
                  <a:cxn ang="0">
                    <a:pos x="T8" y="T9"/>
                  </a:cxn>
                </a:cxnLst>
                <a:rect l="0" t="0" r="r" b="b"/>
                <a:pathLst>
                  <a:path w="585" h="1724">
                    <a:moveTo>
                      <a:pt x="6" y="1724"/>
                    </a:moveTo>
                    <a:lnTo>
                      <a:pt x="572" y="1179"/>
                    </a:lnTo>
                    <a:lnTo>
                      <a:pt x="585" y="0"/>
                    </a:lnTo>
                    <a:lnTo>
                      <a:pt x="0" y="588"/>
                    </a:lnTo>
                    <a:lnTo>
                      <a:pt x="6" y="1724"/>
                    </a:lnTo>
                    <a:close/>
                  </a:path>
                </a:pathLst>
              </a:custGeom>
              <a:grpFill/>
              <a:ln w="12700" cap="flat" cmpd="sng">
                <a:solidFill>
                  <a:srgbClr val="C0C0C0"/>
                </a:solidFill>
                <a:prstDash val="solid"/>
                <a:round/>
                <a:headEnd/>
                <a:tailEnd/>
              </a:ln>
              <a:effectLst/>
              <a:extLst>
                <a:ext uri="{AF507438-7753-43e0-B8FC-AC1667EBCBE1}">
                  <a14:hiddenEffects xmlns="" xmlns:a14="http://schemas.microsoft.com/office/drawing/2010/main">
                    <a:effectLst>
                      <a:outerShdw blurRad="63500" dist="17961" dir="2700000" algn="ctr" rotWithShape="0">
                        <a:schemeClr val="bg2"/>
                      </a:outerShdw>
                    </a:effectLst>
                  </a14:hiddenEffects>
                </a:ext>
              </a:extLst>
            </p:spPr>
            <p:txBody>
              <a:bodyPr lIns="82124" tIns="41061" rIns="82124" bIns="41061">
                <a:noAutofit/>
              </a:bodyPr>
              <a:lstStyle/>
              <a:p>
                <a:endParaRPr lang="ja-JP" altLang="en-US">
                  <a:latin typeface="+mn-lt"/>
                  <a:ea typeface="MS PGothic" panose="020B0600070205080204" pitchFamily="34" charset="-128"/>
                  <a:cs typeface="メイリオ"/>
                </a:endParaRPr>
              </a:p>
            </p:txBody>
          </p:sp>
        </p:grpSp>
        <p:sp>
          <p:nvSpPr>
            <p:cNvPr id="1527823" name="Text Box 15"/>
            <p:cNvSpPr txBox="1">
              <a:spLocks noChangeArrowheads="1"/>
            </p:cNvSpPr>
            <p:nvPr/>
          </p:nvSpPr>
          <p:spPr bwMode="auto">
            <a:xfrm>
              <a:off x="1587" y="3002"/>
              <a:ext cx="250" cy="17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17961" dir="2700000" algn="ctr" rotWithShape="0">
                      <a:schemeClr val="bg2">
                        <a:alpha val="74998"/>
                      </a:schemeClr>
                    </a:outerShdw>
                  </a:effectLst>
                </a14:hiddenEffects>
              </a:ext>
            </a:extLst>
          </p:spPr>
          <p:txBody>
            <a:bodyPr lIns="82124" tIns="41061" rIns="82124" bIns="41061">
              <a:noAutofit/>
            </a:bodyPr>
            <a:lstStyle>
              <a:lvl1pPr algn="l" defTabSz="814388">
                <a:defRPr sz="2400">
                  <a:solidFill>
                    <a:schemeClr val="tx1"/>
                  </a:solidFill>
                  <a:latin typeface="Arial" charset="0"/>
                  <a:ea typeface="ＭＳ Ｐゴシック" charset="0"/>
                </a:defRPr>
              </a:lvl1pPr>
              <a:lvl2pPr algn="l" defTabSz="814388">
                <a:defRPr sz="2400">
                  <a:solidFill>
                    <a:schemeClr val="tx1"/>
                  </a:solidFill>
                  <a:latin typeface="Arial" charset="0"/>
                  <a:ea typeface="ＭＳ Ｐゴシック" charset="0"/>
                </a:defRPr>
              </a:lvl2pPr>
              <a:lvl3pPr algn="l" defTabSz="814388">
                <a:defRPr sz="2400">
                  <a:solidFill>
                    <a:schemeClr val="tx1"/>
                  </a:solidFill>
                  <a:latin typeface="Arial" charset="0"/>
                  <a:ea typeface="ＭＳ Ｐゴシック" charset="0"/>
                </a:defRPr>
              </a:lvl3pPr>
              <a:lvl4pPr algn="l" defTabSz="814388">
                <a:defRPr sz="2400">
                  <a:solidFill>
                    <a:schemeClr val="tx1"/>
                  </a:solidFill>
                  <a:latin typeface="Arial" charset="0"/>
                  <a:ea typeface="ＭＳ Ｐゴシック" charset="0"/>
                </a:defRPr>
              </a:lvl4pPr>
              <a:lvl5pPr algn="l" defTabSz="814388">
                <a:defRPr sz="2400">
                  <a:solidFill>
                    <a:schemeClr val="tx1"/>
                  </a:solidFill>
                  <a:latin typeface="Arial" charset="0"/>
                  <a:ea typeface="ＭＳ Ｐゴシック" charset="0"/>
                </a:defRPr>
              </a:lvl5pPr>
              <a:lvl6pPr defTabSz="814388" eaLnBrk="0" fontAlgn="base" hangingPunct="0">
                <a:spcBef>
                  <a:spcPct val="0"/>
                </a:spcBef>
                <a:spcAft>
                  <a:spcPct val="0"/>
                </a:spcAft>
                <a:defRPr sz="2400">
                  <a:solidFill>
                    <a:schemeClr val="tx1"/>
                  </a:solidFill>
                  <a:latin typeface="Arial" charset="0"/>
                  <a:ea typeface="ＭＳ Ｐゴシック" charset="0"/>
                </a:defRPr>
              </a:lvl6pPr>
              <a:lvl7pPr defTabSz="814388" eaLnBrk="0" fontAlgn="base" hangingPunct="0">
                <a:spcBef>
                  <a:spcPct val="0"/>
                </a:spcBef>
                <a:spcAft>
                  <a:spcPct val="0"/>
                </a:spcAft>
                <a:defRPr sz="2400">
                  <a:solidFill>
                    <a:schemeClr val="tx1"/>
                  </a:solidFill>
                  <a:latin typeface="Arial" charset="0"/>
                  <a:ea typeface="ＭＳ Ｐゴシック" charset="0"/>
                </a:defRPr>
              </a:lvl7pPr>
              <a:lvl8pPr defTabSz="814388" eaLnBrk="0" fontAlgn="base" hangingPunct="0">
                <a:spcBef>
                  <a:spcPct val="0"/>
                </a:spcBef>
                <a:spcAft>
                  <a:spcPct val="0"/>
                </a:spcAft>
                <a:defRPr sz="2400">
                  <a:solidFill>
                    <a:schemeClr val="tx1"/>
                  </a:solidFill>
                  <a:latin typeface="Arial" charset="0"/>
                  <a:ea typeface="ＭＳ Ｐゴシック" charset="0"/>
                </a:defRPr>
              </a:lvl8pPr>
              <a:lvl9pPr defTabSz="814388" eaLnBrk="0" fontAlgn="base" hangingPunct="0">
                <a:spcBef>
                  <a:spcPct val="0"/>
                </a:spcBef>
                <a:spcAft>
                  <a:spcPct val="0"/>
                </a:spcAft>
                <a:defRPr sz="2400">
                  <a:solidFill>
                    <a:schemeClr val="tx1"/>
                  </a:solidFill>
                  <a:latin typeface="Arial" charset="0"/>
                  <a:ea typeface="ＭＳ Ｐゴシック" charset="0"/>
                </a:defRPr>
              </a:lvl9pPr>
            </a:lstStyle>
            <a:p>
              <a:pPr>
                <a:spcBef>
                  <a:spcPct val="50000"/>
                </a:spcBef>
              </a:pPr>
              <a:r>
                <a:rPr lang="en-US" altLang="ja-JP" sz="1200" b="1">
                  <a:solidFill>
                    <a:srgbClr val="FFFFFF"/>
                  </a:solidFill>
                  <a:latin typeface="+mn-lt"/>
                  <a:ea typeface="MS PGothic" panose="020B0600070205080204" pitchFamily="34" charset="-128"/>
                  <a:cs typeface="メイリオ"/>
                </a:rPr>
                <a:t>B</a:t>
              </a:r>
            </a:p>
          </p:txBody>
        </p:sp>
      </p:grpSp>
      <p:grpSp>
        <p:nvGrpSpPr>
          <p:cNvPr id="1527824" name="Group 16"/>
          <p:cNvGrpSpPr>
            <a:grpSpLocks/>
          </p:cNvGrpSpPr>
          <p:nvPr/>
        </p:nvGrpSpPr>
        <p:grpSpPr bwMode="auto">
          <a:xfrm>
            <a:off x="3947161" y="3220137"/>
            <a:ext cx="549275" cy="491769"/>
            <a:chOff x="2582" y="2964"/>
            <a:chExt cx="346" cy="316"/>
          </a:xfrm>
          <a:solidFill>
            <a:schemeClr val="accent1"/>
          </a:solidFill>
        </p:grpSpPr>
        <p:grpSp>
          <p:nvGrpSpPr>
            <p:cNvPr id="1527825" name="Group 17"/>
            <p:cNvGrpSpPr>
              <a:grpSpLocks/>
            </p:cNvGrpSpPr>
            <p:nvPr/>
          </p:nvGrpSpPr>
          <p:grpSpPr bwMode="auto">
            <a:xfrm>
              <a:off x="2582" y="2964"/>
              <a:ext cx="346" cy="261"/>
              <a:chOff x="833" y="911"/>
              <a:chExt cx="2280" cy="1724"/>
            </a:xfrm>
            <a:grpFill/>
          </p:grpSpPr>
          <p:sp>
            <p:nvSpPr>
              <p:cNvPr id="1527826" name="Rectangle 18"/>
              <p:cNvSpPr>
                <a:spLocks noChangeArrowheads="1"/>
              </p:cNvSpPr>
              <p:nvPr/>
            </p:nvSpPr>
            <p:spPr bwMode="auto">
              <a:xfrm>
                <a:off x="833" y="1501"/>
                <a:ext cx="1701" cy="1134"/>
              </a:xfrm>
              <a:prstGeom prst="rect">
                <a:avLst/>
              </a:prstGeom>
              <a:grpFill/>
              <a:ln w="12700">
                <a:solidFill>
                  <a:srgbClr val="C0C0C0"/>
                </a:solidFill>
                <a:miter lim="800000"/>
                <a:headEnd/>
                <a:tailEnd/>
              </a:ln>
              <a:effectLst/>
              <a:extLst>
                <a:ext uri="{AF507438-7753-43e0-B8FC-AC1667EBCBE1}">
                  <a14:hiddenEffects xmlns="" xmlns:a14="http://schemas.microsoft.com/office/drawing/2010/main">
                    <a:effectLst>
                      <a:outerShdw blurRad="63500" dist="17961" dir="2700000" algn="ctr" rotWithShape="0">
                        <a:schemeClr val="bg2">
                          <a:alpha val="74998"/>
                        </a:schemeClr>
                      </a:outerShdw>
                    </a:effectLst>
                  </a14:hiddenEffects>
                </a:ext>
              </a:extLst>
            </p:spPr>
            <p:txBody>
              <a:bodyPr wrap="none" lIns="82124" tIns="41061" rIns="82124" bIns="41061" anchor="ctr">
                <a:noAutofit/>
              </a:bodyPr>
              <a:lstStyle/>
              <a:p>
                <a:endParaRPr lang="ja-JP" altLang="en-US">
                  <a:latin typeface="+mn-lt"/>
                  <a:ea typeface="MS PGothic" panose="020B0600070205080204" pitchFamily="34" charset="-128"/>
                  <a:cs typeface="メイリオ"/>
                </a:endParaRPr>
              </a:p>
            </p:txBody>
          </p:sp>
          <p:sp>
            <p:nvSpPr>
              <p:cNvPr id="1527827" name="Freeform 19"/>
              <p:cNvSpPr>
                <a:spLocks/>
              </p:cNvSpPr>
              <p:nvPr/>
            </p:nvSpPr>
            <p:spPr bwMode="auto">
              <a:xfrm>
                <a:off x="833" y="912"/>
                <a:ext cx="2279" cy="1152"/>
              </a:xfrm>
              <a:custGeom>
                <a:avLst/>
                <a:gdLst>
                  <a:gd name="T0" fmla="*/ 577 w 2279"/>
                  <a:gd name="T1" fmla="*/ 23 h 1152"/>
                  <a:gd name="T2" fmla="*/ 0 w 2279"/>
                  <a:gd name="T3" fmla="*/ 588 h 1152"/>
                  <a:gd name="T4" fmla="*/ 1694 w 2279"/>
                  <a:gd name="T5" fmla="*/ 588 h 1152"/>
                  <a:gd name="T6" fmla="*/ 2279 w 2279"/>
                  <a:gd name="T7" fmla="*/ 0 h 1152"/>
                  <a:gd name="T8" fmla="*/ 577 w 2279"/>
                  <a:gd name="T9" fmla="*/ 23 h 1152"/>
                </a:gdLst>
                <a:ahLst/>
                <a:cxnLst>
                  <a:cxn ang="0">
                    <a:pos x="T0" y="T1"/>
                  </a:cxn>
                  <a:cxn ang="0">
                    <a:pos x="T2" y="T3"/>
                  </a:cxn>
                  <a:cxn ang="0">
                    <a:pos x="T4" y="T5"/>
                  </a:cxn>
                  <a:cxn ang="0">
                    <a:pos x="T6" y="T7"/>
                  </a:cxn>
                  <a:cxn ang="0">
                    <a:pos x="T8" y="T9"/>
                  </a:cxn>
                </a:cxnLst>
                <a:rect l="0" t="0" r="r" b="b"/>
                <a:pathLst>
                  <a:path w="2279" h="1152">
                    <a:moveTo>
                      <a:pt x="577" y="23"/>
                    </a:moveTo>
                    <a:lnTo>
                      <a:pt x="0" y="588"/>
                    </a:lnTo>
                    <a:cubicBezTo>
                      <a:pt x="4" y="1143"/>
                      <a:pt x="1698" y="1152"/>
                      <a:pt x="1694" y="588"/>
                    </a:cubicBezTo>
                    <a:lnTo>
                      <a:pt x="2279" y="0"/>
                    </a:lnTo>
                    <a:cubicBezTo>
                      <a:pt x="2270" y="565"/>
                      <a:pt x="576" y="582"/>
                      <a:pt x="577" y="23"/>
                    </a:cubicBezTo>
                    <a:close/>
                  </a:path>
                </a:pathLst>
              </a:custGeom>
              <a:grpFill/>
              <a:ln w="12700" cap="flat" cmpd="sng">
                <a:solidFill>
                  <a:srgbClr val="99CCFF"/>
                </a:solidFill>
                <a:prstDash val="solid"/>
                <a:round/>
                <a:headEnd/>
                <a:tailEnd/>
              </a:ln>
              <a:effectLst/>
              <a:extLst>
                <a:ext uri="{AF507438-7753-43e0-B8FC-AC1667EBCBE1}">
                  <a14:hiddenEffects xmlns="" xmlns:a14="http://schemas.microsoft.com/office/drawing/2010/main">
                    <a:effectLst>
                      <a:outerShdw blurRad="63500" dist="17961" dir="2700000" algn="ctr" rotWithShape="0">
                        <a:schemeClr val="bg2"/>
                      </a:outerShdw>
                    </a:effectLst>
                  </a14:hiddenEffects>
                </a:ext>
              </a:extLst>
            </p:spPr>
            <p:txBody>
              <a:bodyPr lIns="82124" tIns="41061" rIns="82124" bIns="41061">
                <a:noAutofit/>
              </a:bodyPr>
              <a:lstStyle/>
              <a:p>
                <a:endParaRPr lang="ja-JP" altLang="en-US">
                  <a:latin typeface="+mn-lt"/>
                  <a:ea typeface="MS PGothic" panose="020B0600070205080204" pitchFamily="34" charset="-128"/>
                  <a:cs typeface="メイリオ"/>
                </a:endParaRPr>
              </a:p>
            </p:txBody>
          </p:sp>
          <p:sp>
            <p:nvSpPr>
              <p:cNvPr id="1527828" name="Freeform 20"/>
              <p:cNvSpPr>
                <a:spLocks/>
              </p:cNvSpPr>
              <p:nvPr/>
            </p:nvSpPr>
            <p:spPr bwMode="auto">
              <a:xfrm>
                <a:off x="2528" y="911"/>
                <a:ext cx="585" cy="1724"/>
              </a:xfrm>
              <a:custGeom>
                <a:avLst/>
                <a:gdLst>
                  <a:gd name="T0" fmla="*/ 6 w 585"/>
                  <a:gd name="T1" fmla="*/ 1724 h 1724"/>
                  <a:gd name="T2" fmla="*/ 572 w 585"/>
                  <a:gd name="T3" fmla="*/ 1179 h 1724"/>
                  <a:gd name="T4" fmla="*/ 585 w 585"/>
                  <a:gd name="T5" fmla="*/ 0 h 1724"/>
                  <a:gd name="T6" fmla="*/ 0 w 585"/>
                  <a:gd name="T7" fmla="*/ 588 h 1724"/>
                  <a:gd name="T8" fmla="*/ 6 w 585"/>
                  <a:gd name="T9" fmla="*/ 1724 h 1724"/>
                </a:gdLst>
                <a:ahLst/>
                <a:cxnLst>
                  <a:cxn ang="0">
                    <a:pos x="T0" y="T1"/>
                  </a:cxn>
                  <a:cxn ang="0">
                    <a:pos x="T2" y="T3"/>
                  </a:cxn>
                  <a:cxn ang="0">
                    <a:pos x="T4" y="T5"/>
                  </a:cxn>
                  <a:cxn ang="0">
                    <a:pos x="T6" y="T7"/>
                  </a:cxn>
                  <a:cxn ang="0">
                    <a:pos x="T8" y="T9"/>
                  </a:cxn>
                </a:cxnLst>
                <a:rect l="0" t="0" r="r" b="b"/>
                <a:pathLst>
                  <a:path w="585" h="1724">
                    <a:moveTo>
                      <a:pt x="6" y="1724"/>
                    </a:moveTo>
                    <a:lnTo>
                      <a:pt x="572" y="1179"/>
                    </a:lnTo>
                    <a:lnTo>
                      <a:pt x="585" y="0"/>
                    </a:lnTo>
                    <a:lnTo>
                      <a:pt x="0" y="588"/>
                    </a:lnTo>
                    <a:lnTo>
                      <a:pt x="6" y="1724"/>
                    </a:lnTo>
                    <a:close/>
                  </a:path>
                </a:pathLst>
              </a:custGeom>
              <a:grpFill/>
              <a:ln w="12700" cap="flat" cmpd="sng">
                <a:solidFill>
                  <a:srgbClr val="C0C0C0"/>
                </a:solidFill>
                <a:prstDash val="solid"/>
                <a:round/>
                <a:headEnd/>
                <a:tailEnd/>
              </a:ln>
              <a:effectLst/>
              <a:extLst>
                <a:ext uri="{AF507438-7753-43e0-B8FC-AC1667EBCBE1}">
                  <a14:hiddenEffects xmlns="" xmlns:a14="http://schemas.microsoft.com/office/drawing/2010/main">
                    <a:effectLst>
                      <a:outerShdw blurRad="63500" dist="17961" dir="2700000" algn="ctr" rotWithShape="0">
                        <a:schemeClr val="bg2"/>
                      </a:outerShdw>
                    </a:effectLst>
                  </a14:hiddenEffects>
                </a:ext>
              </a:extLst>
            </p:spPr>
            <p:txBody>
              <a:bodyPr lIns="82124" tIns="41061" rIns="82124" bIns="41061">
                <a:noAutofit/>
              </a:bodyPr>
              <a:lstStyle/>
              <a:p>
                <a:endParaRPr lang="ja-JP" altLang="en-US">
                  <a:latin typeface="+mn-lt"/>
                  <a:ea typeface="MS PGothic" panose="020B0600070205080204" pitchFamily="34" charset="-128"/>
                  <a:cs typeface="メイリオ"/>
                </a:endParaRPr>
              </a:p>
            </p:txBody>
          </p:sp>
        </p:grpSp>
        <p:sp>
          <p:nvSpPr>
            <p:cNvPr id="1527829" name="Text Box 21"/>
            <p:cNvSpPr txBox="1">
              <a:spLocks noChangeArrowheads="1"/>
            </p:cNvSpPr>
            <p:nvPr/>
          </p:nvSpPr>
          <p:spPr bwMode="auto">
            <a:xfrm>
              <a:off x="2636" y="3108"/>
              <a:ext cx="250" cy="17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17961" dir="2700000" algn="ctr" rotWithShape="0">
                      <a:schemeClr val="bg2">
                        <a:alpha val="74998"/>
                      </a:schemeClr>
                    </a:outerShdw>
                  </a:effectLst>
                </a14:hiddenEffects>
              </a:ext>
            </a:extLst>
          </p:spPr>
          <p:txBody>
            <a:bodyPr lIns="82124" tIns="41061" rIns="82124" bIns="41061">
              <a:noAutofit/>
            </a:bodyPr>
            <a:lstStyle>
              <a:lvl1pPr algn="l" defTabSz="814388">
                <a:defRPr sz="2400">
                  <a:solidFill>
                    <a:schemeClr val="tx1"/>
                  </a:solidFill>
                  <a:latin typeface="Arial" charset="0"/>
                  <a:ea typeface="ＭＳ Ｐゴシック" charset="0"/>
                </a:defRPr>
              </a:lvl1pPr>
              <a:lvl2pPr algn="l" defTabSz="814388">
                <a:defRPr sz="2400">
                  <a:solidFill>
                    <a:schemeClr val="tx1"/>
                  </a:solidFill>
                  <a:latin typeface="Arial" charset="0"/>
                  <a:ea typeface="ＭＳ Ｐゴシック" charset="0"/>
                </a:defRPr>
              </a:lvl2pPr>
              <a:lvl3pPr algn="l" defTabSz="814388">
                <a:defRPr sz="2400">
                  <a:solidFill>
                    <a:schemeClr val="tx1"/>
                  </a:solidFill>
                  <a:latin typeface="Arial" charset="0"/>
                  <a:ea typeface="ＭＳ Ｐゴシック" charset="0"/>
                </a:defRPr>
              </a:lvl3pPr>
              <a:lvl4pPr algn="l" defTabSz="814388">
                <a:defRPr sz="2400">
                  <a:solidFill>
                    <a:schemeClr val="tx1"/>
                  </a:solidFill>
                  <a:latin typeface="Arial" charset="0"/>
                  <a:ea typeface="ＭＳ Ｐゴシック" charset="0"/>
                </a:defRPr>
              </a:lvl4pPr>
              <a:lvl5pPr algn="l" defTabSz="814388">
                <a:defRPr sz="2400">
                  <a:solidFill>
                    <a:schemeClr val="tx1"/>
                  </a:solidFill>
                  <a:latin typeface="Arial" charset="0"/>
                  <a:ea typeface="ＭＳ Ｐゴシック" charset="0"/>
                </a:defRPr>
              </a:lvl5pPr>
              <a:lvl6pPr defTabSz="814388" eaLnBrk="0" fontAlgn="base" hangingPunct="0">
                <a:spcBef>
                  <a:spcPct val="0"/>
                </a:spcBef>
                <a:spcAft>
                  <a:spcPct val="0"/>
                </a:spcAft>
                <a:defRPr sz="2400">
                  <a:solidFill>
                    <a:schemeClr val="tx1"/>
                  </a:solidFill>
                  <a:latin typeface="Arial" charset="0"/>
                  <a:ea typeface="ＭＳ Ｐゴシック" charset="0"/>
                </a:defRPr>
              </a:lvl6pPr>
              <a:lvl7pPr defTabSz="814388" eaLnBrk="0" fontAlgn="base" hangingPunct="0">
                <a:spcBef>
                  <a:spcPct val="0"/>
                </a:spcBef>
                <a:spcAft>
                  <a:spcPct val="0"/>
                </a:spcAft>
                <a:defRPr sz="2400">
                  <a:solidFill>
                    <a:schemeClr val="tx1"/>
                  </a:solidFill>
                  <a:latin typeface="Arial" charset="0"/>
                  <a:ea typeface="ＭＳ Ｐゴシック" charset="0"/>
                </a:defRPr>
              </a:lvl7pPr>
              <a:lvl8pPr defTabSz="814388" eaLnBrk="0" fontAlgn="base" hangingPunct="0">
                <a:spcBef>
                  <a:spcPct val="0"/>
                </a:spcBef>
                <a:spcAft>
                  <a:spcPct val="0"/>
                </a:spcAft>
                <a:defRPr sz="2400">
                  <a:solidFill>
                    <a:schemeClr val="tx1"/>
                  </a:solidFill>
                  <a:latin typeface="Arial" charset="0"/>
                  <a:ea typeface="ＭＳ Ｐゴシック" charset="0"/>
                </a:defRPr>
              </a:lvl8pPr>
              <a:lvl9pPr defTabSz="814388" eaLnBrk="0" fontAlgn="base" hangingPunct="0">
                <a:spcBef>
                  <a:spcPct val="0"/>
                </a:spcBef>
                <a:spcAft>
                  <a:spcPct val="0"/>
                </a:spcAft>
                <a:defRPr sz="2400">
                  <a:solidFill>
                    <a:schemeClr val="tx1"/>
                  </a:solidFill>
                  <a:latin typeface="Arial" charset="0"/>
                  <a:ea typeface="ＭＳ Ｐゴシック" charset="0"/>
                </a:defRPr>
              </a:lvl9pPr>
            </a:lstStyle>
            <a:p>
              <a:pPr>
                <a:spcBef>
                  <a:spcPct val="50000"/>
                </a:spcBef>
              </a:pPr>
              <a:r>
                <a:rPr lang="en-US" altLang="ja-JP" sz="1200" b="1">
                  <a:solidFill>
                    <a:srgbClr val="FFFFFF"/>
                  </a:solidFill>
                  <a:latin typeface="+mn-lt"/>
                  <a:ea typeface="MS PGothic" panose="020B0600070205080204" pitchFamily="34" charset="-128"/>
                  <a:cs typeface="メイリオ"/>
                </a:rPr>
                <a:t>C</a:t>
              </a:r>
            </a:p>
          </p:txBody>
        </p:sp>
      </p:grpSp>
      <p:grpSp>
        <p:nvGrpSpPr>
          <p:cNvPr id="1527830" name="Group 22"/>
          <p:cNvGrpSpPr>
            <a:grpSpLocks/>
          </p:cNvGrpSpPr>
          <p:nvPr/>
        </p:nvGrpSpPr>
        <p:grpSpPr bwMode="auto">
          <a:xfrm>
            <a:off x="5623561" y="2490292"/>
            <a:ext cx="549275" cy="491772"/>
            <a:chOff x="3540" y="2858"/>
            <a:chExt cx="346" cy="316"/>
          </a:xfrm>
          <a:solidFill>
            <a:schemeClr val="accent1"/>
          </a:solidFill>
        </p:grpSpPr>
        <p:grpSp>
          <p:nvGrpSpPr>
            <p:cNvPr id="1527831" name="Group 23"/>
            <p:cNvGrpSpPr>
              <a:grpSpLocks/>
            </p:cNvGrpSpPr>
            <p:nvPr/>
          </p:nvGrpSpPr>
          <p:grpSpPr bwMode="auto">
            <a:xfrm>
              <a:off x="3540" y="2858"/>
              <a:ext cx="346" cy="261"/>
              <a:chOff x="833" y="911"/>
              <a:chExt cx="2280" cy="1724"/>
            </a:xfrm>
            <a:grpFill/>
          </p:grpSpPr>
          <p:sp>
            <p:nvSpPr>
              <p:cNvPr id="1527832" name="Rectangle 24"/>
              <p:cNvSpPr>
                <a:spLocks noChangeArrowheads="1"/>
              </p:cNvSpPr>
              <p:nvPr/>
            </p:nvSpPr>
            <p:spPr bwMode="auto">
              <a:xfrm>
                <a:off x="833" y="1501"/>
                <a:ext cx="1701" cy="1134"/>
              </a:xfrm>
              <a:prstGeom prst="rect">
                <a:avLst/>
              </a:prstGeom>
              <a:grpFill/>
              <a:ln w="12700">
                <a:solidFill>
                  <a:srgbClr val="C0C0C0"/>
                </a:solidFill>
                <a:miter lim="800000"/>
                <a:headEnd/>
                <a:tailEnd/>
              </a:ln>
              <a:effectLst/>
              <a:extLst>
                <a:ext uri="{AF507438-7753-43e0-B8FC-AC1667EBCBE1}">
                  <a14:hiddenEffects xmlns="" xmlns:a14="http://schemas.microsoft.com/office/drawing/2010/main">
                    <a:effectLst>
                      <a:outerShdw blurRad="63500" dist="17961" dir="2700000" algn="ctr" rotWithShape="0">
                        <a:schemeClr val="bg2">
                          <a:alpha val="74998"/>
                        </a:schemeClr>
                      </a:outerShdw>
                    </a:effectLst>
                  </a14:hiddenEffects>
                </a:ext>
              </a:extLst>
            </p:spPr>
            <p:txBody>
              <a:bodyPr wrap="none" lIns="82124" tIns="41061" rIns="82124" bIns="41061" anchor="ctr">
                <a:noAutofit/>
              </a:bodyPr>
              <a:lstStyle/>
              <a:p>
                <a:endParaRPr lang="ja-JP" altLang="en-US">
                  <a:latin typeface="+mn-lt"/>
                  <a:ea typeface="MS PGothic" panose="020B0600070205080204" pitchFamily="34" charset="-128"/>
                  <a:cs typeface="メイリオ"/>
                </a:endParaRPr>
              </a:p>
            </p:txBody>
          </p:sp>
          <p:sp>
            <p:nvSpPr>
              <p:cNvPr id="1527833" name="Freeform 25"/>
              <p:cNvSpPr>
                <a:spLocks/>
              </p:cNvSpPr>
              <p:nvPr/>
            </p:nvSpPr>
            <p:spPr bwMode="auto">
              <a:xfrm>
                <a:off x="833" y="912"/>
                <a:ext cx="2279" cy="1152"/>
              </a:xfrm>
              <a:custGeom>
                <a:avLst/>
                <a:gdLst>
                  <a:gd name="T0" fmla="*/ 577 w 2279"/>
                  <a:gd name="T1" fmla="*/ 23 h 1152"/>
                  <a:gd name="T2" fmla="*/ 0 w 2279"/>
                  <a:gd name="T3" fmla="*/ 588 h 1152"/>
                  <a:gd name="T4" fmla="*/ 1694 w 2279"/>
                  <a:gd name="T5" fmla="*/ 588 h 1152"/>
                  <a:gd name="T6" fmla="*/ 2279 w 2279"/>
                  <a:gd name="T7" fmla="*/ 0 h 1152"/>
                  <a:gd name="T8" fmla="*/ 577 w 2279"/>
                  <a:gd name="T9" fmla="*/ 23 h 1152"/>
                </a:gdLst>
                <a:ahLst/>
                <a:cxnLst>
                  <a:cxn ang="0">
                    <a:pos x="T0" y="T1"/>
                  </a:cxn>
                  <a:cxn ang="0">
                    <a:pos x="T2" y="T3"/>
                  </a:cxn>
                  <a:cxn ang="0">
                    <a:pos x="T4" y="T5"/>
                  </a:cxn>
                  <a:cxn ang="0">
                    <a:pos x="T6" y="T7"/>
                  </a:cxn>
                  <a:cxn ang="0">
                    <a:pos x="T8" y="T9"/>
                  </a:cxn>
                </a:cxnLst>
                <a:rect l="0" t="0" r="r" b="b"/>
                <a:pathLst>
                  <a:path w="2279" h="1152">
                    <a:moveTo>
                      <a:pt x="577" y="23"/>
                    </a:moveTo>
                    <a:lnTo>
                      <a:pt x="0" y="588"/>
                    </a:lnTo>
                    <a:cubicBezTo>
                      <a:pt x="4" y="1143"/>
                      <a:pt x="1698" y="1152"/>
                      <a:pt x="1694" y="588"/>
                    </a:cubicBezTo>
                    <a:lnTo>
                      <a:pt x="2279" y="0"/>
                    </a:lnTo>
                    <a:cubicBezTo>
                      <a:pt x="2270" y="565"/>
                      <a:pt x="576" y="582"/>
                      <a:pt x="577" y="23"/>
                    </a:cubicBezTo>
                    <a:close/>
                  </a:path>
                </a:pathLst>
              </a:custGeom>
              <a:grpFill/>
              <a:ln w="12700" cap="flat" cmpd="sng">
                <a:solidFill>
                  <a:srgbClr val="99CCFF"/>
                </a:solidFill>
                <a:prstDash val="solid"/>
                <a:round/>
                <a:headEnd/>
                <a:tailEnd/>
              </a:ln>
              <a:effectLst/>
              <a:extLst>
                <a:ext uri="{AF507438-7753-43e0-B8FC-AC1667EBCBE1}">
                  <a14:hiddenEffects xmlns="" xmlns:a14="http://schemas.microsoft.com/office/drawing/2010/main">
                    <a:effectLst>
                      <a:outerShdw blurRad="63500" dist="17961" dir="2700000" algn="ctr" rotWithShape="0">
                        <a:schemeClr val="bg2"/>
                      </a:outerShdw>
                    </a:effectLst>
                  </a14:hiddenEffects>
                </a:ext>
              </a:extLst>
            </p:spPr>
            <p:txBody>
              <a:bodyPr lIns="82124" tIns="41061" rIns="82124" bIns="41061">
                <a:noAutofit/>
              </a:bodyPr>
              <a:lstStyle/>
              <a:p>
                <a:endParaRPr lang="ja-JP" altLang="en-US">
                  <a:latin typeface="+mn-lt"/>
                  <a:ea typeface="MS PGothic" panose="020B0600070205080204" pitchFamily="34" charset="-128"/>
                  <a:cs typeface="メイリオ"/>
                </a:endParaRPr>
              </a:p>
            </p:txBody>
          </p:sp>
          <p:sp>
            <p:nvSpPr>
              <p:cNvPr id="1527834" name="Freeform 26"/>
              <p:cNvSpPr>
                <a:spLocks/>
              </p:cNvSpPr>
              <p:nvPr/>
            </p:nvSpPr>
            <p:spPr bwMode="auto">
              <a:xfrm>
                <a:off x="2528" y="911"/>
                <a:ext cx="585" cy="1724"/>
              </a:xfrm>
              <a:custGeom>
                <a:avLst/>
                <a:gdLst>
                  <a:gd name="T0" fmla="*/ 6 w 585"/>
                  <a:gd name="T1" fmla="*/ 1724 h 1724"/>
                  <a:gd name="T2" fmla="*/ 572 w 585"/>
                  <a:gd name="T3" fmla="*/ 1179 h 1724"/>
                  <a:gd name="T4" fmla="*/ 585 w 585"/>
                  <a:gd name="T5" fmla="*/ 0 h 1724"/>
                  <a:gd name="T6" fmla="*/ 0 w 585"/>
                  <a:gd name="T7" fmla="*/ 588 h 1724"/>
                  <a:gd name="T8" fmla="*/ 6 w 585"/>
                  <a:gd name="T9" fmla="*/ 1724 h 1724"/>
                </a:gdLst>
                <a:ahLst/>
                <a:cxnLst>
                  <a:cxn ang="0">
                    <a:pos x="T0" y="T1"/>
                  </a:cxn>
                  <a:cxn ang="0">
                    <a:pos x="T2" y="T3"/>
                  </a:cxn>
                  <a:cxn ang="0">
                    <a:pos x="T4" y="T5"/>
                  </a:cxn>
                  <a:cxn ang="0">
                    <a:pos x="T6" y="T7"/>
                  </a:cxn>
                  <a:cxn ang="0">
                    <a:pos x="T8" y="T9"/>
                  </a:cxn>
                </a:cxnLst>
                <a:rect l="0" t="0" r="r" b="b"/>
                <a:pathLst>
                  <a:path w="585" h="1724">
                    <a:moveTo>
                      <a:pt x="6" y="1724"/>
                    </a:moveTo>
                    <a:lnTo>
                      <a:pt x="572" y="1179"/>
                    </a:lnTo>
                    <a:lnTo>
                      <a:pt x="585" y="0"/>
                    </a:lnTo>
                    <a:lnTo>
                      <a:pt x="0" y="588"/>
                    </a:lnTo>
                    <a:lnTo>
                      <a:pt x="6" y="1724"/>
                    </a:lnTo>
                    <a:close/>
                  </a:path>
                </a:pathLst>
              </a:custGeom>
              <a:grpFill/>
              <a:ln w="12700" cap="flat" cmpd="sng">
                <a:solidFill>
                  <a:srgbClr val="C0C0C0"/>
                </a:solidFill>
                <a:prstDash val="solid"/>
                <a:round/>
                <a:headEnd/>
                <a:tailEnd/>
              </a:ln>
              <a:effectLst/>
              <a:extLst>
                <a:ext uri="{AF507438-7753-43e0-B8FC-AC1667EBCBE1}">
                  <a14:hiddenEffects xmlns="" xmlns:a14="http://schemas.microsoft.com/office/drawing/2010/main">
                    <a:effectLst>
                      <a:outerShdw blurRad="63500" dist="17961" dir="2700000" algn="ctr" rotWithShape="0">
                        <a:schemeClr val="bg2"/>
                      </a:outerShdw>
                    </a:effectLst>
                  </a14:hiddenEffects>
                </a:ext>
              </a:extLst>
            </p:spPr>
            <p:txBody>
              <a:bodyPr lIns="82124" tIns="41061" rIns="82124" bIns="41061">
                <a:noAutofit/>
              </a:bodyPr>
              <a:lstStyle/>
              <a:p>
                <a:endParaRPr lang="ja-JP" altLang="en-US">
                  <a:latin typeface="+mn-lt"/>
                  <a:ea typeface="MS PGothic" panose="020B0600070205080204" pitchFamily="34" charset="-128"/>
                  <a:cs typeface="メイリオ"/>
                </a:endParaRPr>
              </a:p>
            </p:txBody>
          </p:sp>
        </p:grpSp>
        <p:sp>
          <p:nvSpPr>
            <p:cNvPr id="1527835" name="Text Box 27"/>
            <p:cNvSpPr txBox="1">
              <a:spLocks noChangeArrowheads="1"/>
            </p:cNvSpPr>
            <p:nvPr/>
          </p:nvSpPr>
          <p:spPr bwMode="auto">
            <a:xfrm>
              <a:off x="3606" y="3002"/>
              <a:ext cx="250" cy="17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17961" dir="2700000" algn="ctr" rotWithShape="0">
                      <a:schemeClr val="bg2">
                        <a:alpha val="74998"/>
                      </a:schemeClr>
                    </a:outerShdw>
                  </a:effectLst>
                </a14:hiddenEffects>
              </a:ext>
            </a:extLst>
          </p:spPr>
          <p:txBody>
            <a:bodyPr lIns="82124" tIns="41061" rIns="82124" bIns="41061">
              <a:noAutofit/>
            </a:bodyPr>
            <a:lstStyle>
              <a:lvl1pPr algn="l" defTabSz="814388">
                <a:defRPr sz="2400">
                  <a:solidFill>
                    <a:schemeClr val="tx1"/>
                  </a:solidFill>
                  <a:latin typeface="Arial" charset="0"/>
                  <a:ea typeface="ＭＳ Ｐゴシック" charset="0"/>
                </a:defRPr>
              </a:lvl1pPr>
              <a:lvl2pPr algn="l" defTabSz="814388">
                <a:defRPr sz="2400">
                  <a:solidFill>
                    <a:schemeClr val="tx1"/>
                  </a:solidFill>
                  <a:latin typeface="Arial" charset="0"/>
                  <a:ea typeface="ＭＳ Ｐゴシック" charset="0"/>
                </a:defRPr>
              </a:lvl2pPr>
              <a:lvl3pPr algn="l" defTabSz="814388">
                <a:defRPr sz="2400">
                  <a:solidFill>
                    <a:schemeClr val="tx1"/>
                  </a:solidFill>
                  <a:latin typeface="Arial" charset="0"/>
                  <a:ea typeface="ＭＳ Ｐゴシック" charset="0"/>
                </a:defRPr>
              </a:lvl3pPr>
              <a:lvl4pPr algn="l" defTabSz="814388">
                <a:defRPr sz="2400">
                  <a:solidFill>
                    <a:schemeClr val="tx1"/>
                  </a:solidFill>
                  <a:latin typeface="Arial" charset="0"/>
                  <a:ea typeface="ＭＳ Ｐゴシック" charset="0"/>
                </a:defRPr>
              </a:lvl4pPr>
              <a:lvl5pPr algn="l" defTabSz="814388">
                <a:defRPr sz="2400">
                  <a:solidFill>
                    <a:schemeClr val="tx1"/>
                  </a:solidFill>
                  <a:latin typeface="Arial" charset="0"/>
                  <a:ea typeface="ＭＳ Ｐゴシック" charset="0"/>
                </a:defRPr>
              </a:lvl5pPr>
              <a:lvl6pPr defTabSz="814388" eaLnBrk="0" fontAlgn="base" hangingPunct="0">
                <a:spcBef>
                  <a:spcPct val="0"/>
                </a:spcBef>
                <a:spcAft>
                  <a:spcPct val="0"/>
                </a:spcAft>
                <a:defRPr sz="2400">
                  <a:solidFill>
                    <a:schemeClr val="tx1"/>
                  </a:solidFill>
                  <a:latin typeface="Arial" charset="0"/>
                  <a:ea typeface="ＭＳ Ｐゴシック" charset="0"/>
                </a:defRPr>
              </a:lvl6pPr>
              <a:lvl7pPr defTabSz="814388" eaLnBrk="0" fontAlgn="base" hangingPunct="0">
                <a:spcBef>
                  <a:spcPct val="0"/>
                </a:spcBef>
                <a:spcAft>
                  <a:spcPct val="0"/>
                </a:spcAft>
                <a:defRPr sz="2400">
                  <a:solidFill>
                    <a:schemeClr val="tx1"/>
                  </a:solidFill>
                  <a:latin typeface="Arial" charset="0"/>
                  <a:ea typeface="ＭＳ Ｐゴシック" charset="0"/>
                </a:defRPr>
              </a:lvl7pPr>
              <a:lvl8pPr defTabSz="814388" eaLnBrk="0" fontAlgn="base" hangingPunct="0">
                <a:spcBef>
                  <a:spcPct val="0"/>
                </a:spcBef>
                <a:spcAft>
                  <a:spcPct val="0"/>
                </a:spcAft>
                <a:defRPr sz="2400">
                  <a:solidFill>
                    <a:schemeClr val="tx1"/>
                  </a:solidFill>
                  <a:latin typeface="Arial" charset="0"/>
                  <a:ea typeface="ＭＳ Ｐゴシック" charset="0"/>
                </a:defRPr>
              </a:lvl8pPr>
              <a:lvl9pPr defTabSz="814388" eaLnBrk="0" fontAlgn="base" hangingPunct="0">
                <a:spcBef>
                  <a:spcPct val="0"/>
                </a:spcBef>
                <a:spcAft>
                  <a:spcPct val="0"/>
                </a:spcAft>
                <a:defRPr sz="2400">
                  <a:solidFill>
                    <a:schemeClr val="tx1"/>
                  </a:solidFill>
                  <a:latin typeface="Arial" charset="0"/>
                  <a:ea typeface="ＭＳ Ｐゴシック" charset="0"/>
                </a:defRPr>
              </a:lvl9pPr>
            </a:lstStyle>
            <a:p>
              <a:pPr>
                <a:spcBef>
                  <a:spcPct val="50000"/>
                </a:spcBef>
              </a:pPr>
              <a:r>
                <a:rPr lang="en-US" altLang="ja-JP" sz="1200" b="1">
                  <a:solidFill>
                    <a:srgbClr val="FFFFFF"/>
                  </a:solidFill>
                  <a:latin typeface="+mn-lt"/>
                  <a:ea typeface="MS PGothic" panose="020B0600070205080204" pitchFamily="34" charset="-128"/>
                  <a:cs typeface="メイリオ"/>
                </a:rPr>
                <a:t>D</a:t>
              </a:r>
            </a:p>
          </p:txBody>
        </p:sp>
      </p:grpSp>
      <p:sp>
        <p:nvSpPr>
          <p:cNvPr id="1527836" name="Text Box 28"/>
          <p:cNvSpPr txBox="1">
            <a:spLocks noChangeArrowheads="1"/>
          </p:cNvSpPr>
          <p:nvPr/>
        </p:nvSpPr>
        <p:spPr bwMode="auto">
          <a:xfrm>
            <a:off x="3937206" y="2606134"/>
            <a:ext cx="669196" cy="236812"/>
          </a:xfrm>
          <a:prstGeom prst="rect">
            <a:avLst/>
          </a:prstGeom>
          <a:noFill/>
          <a:ln>
            <a:noFill/>
          </a:ln>
          <a:effectLst/>
          <a:extLst>
            <a:ext uri="{909E8E84-426E-40dd-AFC4-6F175D3DCCD1}">
              <a14:hiddenFill xmlns="" xmlns:a14="http://schemas.microsoft.com/office/drawing/2010/main">
                <a:solidFill>
                  <a:srgbClr val="FF3300"/>
                </a:solidFill>
              </a14:hiddenFill>
            </a:ext>
            <a:ext uri="{91240B29-F687-4f45-9708-019B960494DF}">
              <a14:hiddenLine xmlns="" xmlns:a14="http://schemas.microsoft.com/office/drawing/2010/main" w="28575">
                <a:solidFill>
                  <a:schemeClr val="tx1"/>
                </a:solidFill>
                <a:miter lim="800000"/>
                <a:headEnd/>
                <a:tailEnd/>
              </a14:hiddenLine>
            </a:ext>
            <a:ext uri="{AF507438-7753-43e0-B8FC-AC1667EBCBE1}">
              <a14:hiddenEffects xmlns="" xmlns:a14="http://schemas.microsoft.com/office/drawing/2010/main">
                <a:effectLst>
                  <a:outerShdw blurRad="63500" dist="17961" dir="2700000" algn="ctr" rotWithShape="0">
                    <a:schemeClr val="bg2">
                      <a:alpha val="74998"/>
                    </a:schemeClr>
                  </a:outerShdw>
                </a:effectLst>
              </a14:hiddenEffects>
            </a:ext>
          </a:extLst>
        </p:spPr>
        <p:txBody>
          <a:bodyPr wrap="none" lIns="82124" tIns="41061" rIns="82124" bIns="41061">
            <a:noAutofit/>
          </a:bodyPr>
          <a:lstStyle>
            <a:lvl1pPr algn="l" defTabSz="814388">
              <a:defRPr sz="2400">
                <a:solidFill>
                  <a:schemeClr val="tx1"/>
                </a:solidFill>
                <a:latin typeface="Arial" charset="0"/>
                <a:ea typeface="ＭＳ Ｐゴシック" charset="0"/>
              </a:defRPr>
            </a:lvl1pPr>
            <a:lvl2pPr algn="l" defTabSz="814388">
              <a:defRPr sz="2400">
                <a:solidFill>
                  <a:schemeClr val="tx1"/>
                </a:solidFill>
                <a:latin typeface="Arial" charset="0"/>
                <a:ea typeface="ＭＳ Ｐゴシック" charset="0"/>
              </a:defRPr>
            </a:lvl2pPr>
            <a:lvl3pPr algn="l" defTabSz="814388">
              <a:defRPr sz="2400">
                <a:solidFill>
                  <a:schemeClr val="tx1"/>
                </a:solidFill>
                <a:latin typeface="Arial" charset="0"/>
                <a:ea typeface="ＭＳ Ｐゴシック" charset="0"/>
              </a:defRPr>
            </a:lvl3pPr>
            <a:lvl4pPr algn="l" defTabSz="814388">
              <a:defRPr sz="2400">
                <a:solidFill>
                  <a:schemeClr val="tx1"/>
                </a:solidFill>
                <a:latin typeface="Arial" charset="0"/>
                <a:ea typeface="ＭＳ Ｐゴシック" charset="0"/>
              </a:defRPr>
            </a:lvl4pPr>
            <a:lvl5pPr algn="l" defTabSz="814388">
              <a:defRPr sz="2400">
                <a:solidFill>
                  <a:schemeClr val="tx1"/>
                </a:solidFill>
                <a:latin typeface="Arial" charset="0"/>
                <a:ea typeface="ＭＳ Ｐゴシック" charset="0"/>
              </a:defRPr>
            </a:lvl5pPr>
            <a:lvl6pPr defTabSz="814388" eaLnBrk="0" fontAlgn="base" hangingPunct="0">
              <a:spcBef>
                <a:spcPct val="0"/>
              </a:spcBef>
              <a:spcAft>
                <a:spcPct val="0"/>
              </a:spcAft>
              <a:defRPr sz="2400">
                <a:solidFill>
                  <a:schemeClr val="tx1"/>
                </a:solidFill>
                <a:latin typeface="Arial" charset="0"/>
                <a:ea typeface="ＭＳ Ｐゴシック" charset="0"/>
              </a:defRPr>
            </a:lvl6pPr>
            <a:lvl7pPr defTabSz="814388" eaLnBrk="0" fontAlgn="base" hangingPunct="0">
              <a:spcBef>
                <a:spcPct val="0"/>
              </a:spcBef>
              <a:spcAft>
                <a:spcPct val="0"/>
              </a:spcAft>
              <a:defRPr sz="2400">
                <a:solidFill>
                  <a:schemeClr val="tx1"/>
                </a:solidFill>
                <a:latin typeface="Arial" charset="0"/>
                <a:ea typeface="ＭＳ Ｐゴシック" charset="0"/>
              </a:defRPr>
            </a:lvl7pPr>
            <a:lvl8pPr defTabSz="814388" eaLnBrk="0" fontAlgn="base" hangingPunct="0">
              <a:spcBef>
                <a:spcPct val="0"/>
              </a:spcBef>
              <a:spcAft>
                <a:spcPct val="0"/>
              </a:spcAft>
              <a:defRPr sz="2400">
                <a:solidFill>
                  <a:schemeClr val="tx1"/>
                </a:solidFill>
                <a:latin typeface="Arial" charset="0"/>
                <a:ea typeface="ＭＳ Ｐゴシック" charset="0"/>
              </a:defRPr>
            </a:lvl8pPr>
            <a:lvl9pPr defTabSz="814388" eaLnBrk="0" fontAlgn="base" hangingPunct="0">
              <a:spcBef>
                <a:spcPct val="0"/>
              </a:spcBef>
              <a:spcAft>
                <a:spcPct val="0"/>
              </a:spcAft>
              <a:defRPr sz="2400">
                <a:solidFill>
                  <a:schemeClr val="tx1"/>
                </a:solidFill>
                <a:latin typeface="Arial" charset="0"/>
                <a:ea typeface="ＭＳ Ｐゴシック" charset="0"/>
              </a:defRPr>
            </a:lvl9pPr>
          </a:lstStyle>
          <a:p>
            <a:pPr algn="ctr"/>
            <a:r>
              <a:rPr lang="en-US" altLang="ja-JP" sz="1000">
                <a:latin typeface="+mn-lt"/>
                <a:ea typeface="MS PGothic" panose="020B0600070205080204" pitchFamily="34" charset="-128"/>
                <a:cs typeface="メイリオ"/>
              </a:rPr>
              <a:t>segment</a:t>
            </a:r>
          </a:p>
        </p:txBody>
      </p:sp>
      <p:sp>
        <p:nvSpPr>
          <p:cNvPr id="1527837" name="Line 29"/>
          <p:cNvSpPr>
            <a:spLocks noChangeShapeType="1"/>
          </p:cNvSpPr>
          <p:nvPr/>
        </p:nvSpPr>
        <p:spPr bwMode="auto">
          <a:xfrm flipH="1">
            <a:off x="2727961" y="2891884"/>
            <a:ext cx="227013" cy="144066"/>
          </a:xfrm>
          <a:prstGeom prst="line">
            <a:avLst/>
          </a:prstGeom>
          <a:noFill/>
          <a:ln w="5715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17961" dir="2700000" algn="ctr" rotWithShape="0">
                    <a:schemeClr val="bg2">
                      <a:alpha val="74998"/>
                    </a:schemeClr>
                  </a:outerShdw>
                </a:effectLst>
              </a14:hiddenEffects>
            </a:ext>
          </a:extLst>
        </p:spPr>
        <p:txBody>
          <a:bodyPr lIns="82124" tIns="41061" rIns="82124" bIns="41061">
            <a:noAutofit/>
          </a:bodyPr>
          <a:lstStyle/>
          <a:p>
            <a:endParaRPr lang="ja-JP" altLang="en-US">
              <a:latin typeface="+mn-lt"/>
              <a:ea typeface="MS PGothic" panose="020B0600070205080204" pitchFamily="34" charset="-128"/>
              <a:cs typeface="メイリオ"/>
            </a:endParaRPr>
          </a:p>
        </p:txBody>
      </p:sp>
      <p:sp>
        <p:nvSpPr>
          <p:cNvPr id="1527838" name="Rectangle 30"/>
          <p:cNvSpPr>
            <a:spLocks noChangeArrowheads="1"/>
          </p:cNvSpPr>
          <p:nvPr/>
        </p:nvSpPr>
        <p:spPr bwMode="auto">
          <a:xfrm>
            <a:off x="1661160" y="2943081"/>
            <a:ext cx="165852" cy="2368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17961" dir="2700000" algn="ctr" rotWithShape="0">
                    <a:schemeClr val="bg2">
                      <a:alpha val="74998"/>
                    </a:schemeClr>
                  </a:outerShdw>
                </a:effectLst>
              </a14:hiddenEffects>
            </a:ext>
          </a:extLst>
        </p:spPr>
        <p:txBody>
          <a:bodyPr wrap="none" lIns="82124" tIns="41061" rIns="82124" bIns="41061">
            <a:noAutofit/>
          </a:bodyPr>
          <a:lstStyle/>
          <a:p>
            <a:pPr algn="l" defTabSz="814388"/>
            <a:endParaRPr lang="ja-JP" altLang="en-US" sz="1000" b="1">
              <a:latin typeface="+mn-lt"/>
              <a:ea typeface="MS PGothic" panose="020B0600070205080204" pitchFamily="34" charset="-128"/>
              <a:cs typeface="メイリオ"/>
            </a:endParaRPr>
          </a:p>
        </p:txBody>
      </p:sp>
      <p:sp>
        <p:nvSpPr>
          <p:cNvPr id="1527839" name="Rectangle 31"/>
          <p:cNvSpPr>
            <a:spLocks noChangeArrowheads="1"/>
          </p:cNvSpPr>
          <p:nvPr/>
        </p:nvSpPr>
        <p:spPr bwMode="auto">
          <a:xfrm>
            <a:off x="533400" y="4118870"/>
            <a:ext cx="7170738" cy="44597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lIns="82124" tIns="41061" rIns="82124" bIns="41061">
            <a:noAutofit/>
          </a:bodyPr>
          <a:lstStyle/>
          <a:p>
            <a:pPr marL="457200" indent="-457200" algn="l" defTabSz="814388">
              <a:lnSpc>
                <a:spcPct val="95000"/>
              </a:lnSpc>
              <a:spcBef>
                <a:spcPct val="35000"/>
              </a:spcBef>
              <a:buClr>
                <a:schemeClr val="accent1"/>
              </a:buClr>
              <a:buSzPct val="100000"/>
              <a:buFont typeface="Arial" charset="0"/>
              <a:buNone/>
            </a:pPr>
            <a:r>
              <a:rPr lang="en-US" altLang="ja-JP" sz="1400">
                <a:solidFill>
                  <a:schemeClr val="accent1"/>
                </a:solidFill>
                <a:latin typeface="+mn-lt"/>
                <a:ea typeface="MS PGothic" panose="020B0600070205080204" pitchFamily="34" charset="-128"/>
                <a:cs typeface="メイリオ"/>
              </a:rPr>
              <a:t>A</a:t>
            </a:r>
            <a:r>
              <a:rPr lang="ja-JP" altLang="en-US" sz="1400">
                <a:solidFill>
                  <a:schemeClr val="accent1"/>
                </a:solidFill>
                <a:latin typeface="+mn-lt"/>
                <a:ea typeface="MS PGothic" panose="020B0600070205080204" pitchFamily="34" charset="-128"/>
                <a:cs typeface="メイリオ"/>
              </a:rPr>
              <a:t>、</a:t>
            </a:r>
            <a:r>
              <a:rPr lang="en-US" altLang="ja-JP" sz="1400">
                <a:solidFill>
                  <a:schemeClr val="accent1"/>
                </a:solidFill>
                <a:latin typeface="+mn-lt"/>
                <a:ea typeface="MS PGothic" panose="020B0600070205080204" pitchFamily="34" charset="-128"/>
                <a:cs typeface="メイリオ"/>
              </a:rPr>
              <a:t>E </a:t>
            </a:r>
            <a:r>
              <a:rPr lang="ja-JP" altLang="en-US" sz="1400">
                <a:latin typeface="+mn-lt"/>
                <a:ea typeface="MS PGothic" panose="020B0600070205080204" pitchFamily="34" charset="-128"/>
                <a:cs typeface="メイリオ"/>
              </a:rPr>
              <a:t>の様に</a:t>
            </a:r>
            <a:r>
              <a:rPr lang="en-US" altLang="ja-JP" sz="1400">
                <a:latin typeface="+mn-lt"/>
                <a:ea typeface="MS PGothic" panose="020B0600070205080204" pitchFamily="34" charset="-128"/>
                <a:cs typeface="メイリオ"/>
              </a:rPr>
              <a:t> </a:t>
            </a:r>
            <a:r>
              <a:rPr lang="en-US" altLang="ja-JP" sz="1400">
                <a:solidFill>
                  <a:schemeClr val="accent1"/>
                </a:solidFill>
                <a:latin typeface="+mn-lt"/>
                <a:ea typeface="MS PGothic" panose="020B0600070205080204" pitchFamily="34" charset="-128"/>
                <a:cs typeface="メイリオ"/>
              </a:rPr>
              <a:t>REP Edge Port </a:t>
            </a:r>
            <a:r>
              <a:rPr lang="ja-JP" altLang="en-US" sz="1400">
                <a:solidFill>
                  <a:srgbClr val="000000"/>
                </a:solidFill>
                <a:latin typeface="+mn-lt"/>
                <a:ea typeface="MS PGothic" panose="020B0600070205080204" pitchFamily="34" charset="-128"/>
                <a:cs typeface="メイリオ"/>
              </a:rPr>
              <a:t>は </a:t>
            </a:r>
            <a:r>
              <a:rPr lang="en-US" altLang="ja-JP" sz="1400">
                <a:solidFill>
                  <a:srgbClr val="000000"/>
                </a:solidFill>
                <a:latin typeface="+mn-lt"/>
                <a:ea typeface="MS PGothic" panose="020B0600070205080204" pitchFamily="34" charset="-128"/>
                <a:cs typeface="メイリオ"/>
              </a:rPr>
              <a:t>1</a:t>
            </a:r>
            <a:r>
              <a:rPr lang="ja-JP" altLang="en-US" sz="1400">
                <a:solidFill>
                  <a:srgbClr val="000000"/>
                </a:solidFill>
                <a:latin typeface="+mn-lt"/>
                <a:ea typeface="MS PGothic" panose="020B0600070205080204" pitchFamily="34" charset="-128"/>
                <a:cs typeface="メイリオ"/>
              </a:rPr>
              <a:t>つの </a:t>
            </a:r>
            <a:r>
              <a:rPr lang="en-US" altLang="ja-JP" sz="1400">
                <a:solidFill>
                  <a:schemeClr val="accent1"/>
                </a:solidFill>
                <a:latin typeface="+mn-lt"/>
                <a:ea typeface="MS PGothic" panose="020B0600070205080204" pitchFamily="34" charset="-128"/>
                <a:cs typeface="メイリオ"/>
              </a:rPr>
              <a:t>Node</a:t>
            </a:r>
            <a:r>
              <a:rPr lang="en-US" altLang="ja-JP" sz="1400">
                <a:solidFill>
                  <a:srgbClr val="000000"/>
                </a:solidFill>
                <a:latin typeface="+mn-lt"/>
                <a:ea typeface="MS PGothic" panose="020B0600070205080204" pitchFamily="34" charset="-128"/>
                <a:cs typeface="メイリオ"/>
              </a:rPr>
              <a:t> </a:t>
            </a:r>
            <a:r>
              <a:rPr lang="ja-JP" altLang="en-US" sz="1400">
                <a:solidFill>
                  <a:srgbClr val="000000"/>
                </a:solidFill>
                <a:latin typeface="+mn-lt"/>
                <a:ea typeface="MS PGothic" panose="020B0600070205080204" pitchFamily="34" charset="-128"/>
                <a:cs typeface="メイリオ"/>
              </a:rPr>
              <a:t>に収用することが可能です。</a:t>
            </a:r>
            <a:endParaRPr lang="en-US" altLang="ja-JP" sz="1400">
              <a:solidFill>
                <a:srgbClr val="000000"/>
              </a:solidFill>
              <a:latin typeface="+mn-lt"/>
              <a:ea typeface="MS PGothic" panose="020B0600070205080204" pitchFamily="34" charset="-128"/>
              <a:cs typeface="メイリオ"/>
            </a:endParaRPr>
          </a:p>
        </p:txBody>
      </p:sp>
      <p:sp>
        <p:nvSpPr>
          <p:cNvPr id="1527840" name="Text Box 32"/>
          <p:cNvSpPr txBox="1">
            <a:spLocks noChangeArrowheads="1"/>
          </p:cNvSpPr>
          <p:nvPr/>
        </p:nvSpPr>
        <p:spPr bwMode="auto">
          <a:xfrm>
            <a:off x="3626486" y="1863184"/>
            <a:ext cx="396875" cy="2368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17961" dir="2700000" algn="ctr" rotWithShape="0">
                    <a:schemeClr val="bg2">
                      <a:alpha val="74998"/>
                    </a:schemeClr>
                  </a:outerShdw>
                </a:effectLst>
              </a14:hiddenEffects>
            </a:ext>
          </a:extLst>
        </p:spPr>
        <p:txBody>
          <a:bodyPr lIns="82124" tIns="41061" rIns="82124" bIns="41061">
            <a:noAutofit/>
          </a:bodyPr>
          <a:lstStyle>
            <a:lvl1pPr algn="l" defTabSz="814388">
              <a:defRPr sz="2400">
                <a:solidFill>
                  <a:schemeClr val="tx1"/>
                </a:solidFill>
                <a:latin typeface="Arial" charset="0"/>
                <a:ea typeface="ＭＳ Ｐゴシック" charset="0"/>
              </a:defRPr>
            </a:lvl1pPr>
            <a:lvl2pPr algn="l" defTabSz="814388">
              <a:defRPr sz="2400">
                <a:solidFill>
                  <a:schemeClr val="tx1"/>
                </a:solidFill>
                <a:latin typeface="Arial" charset="0"/>
                <a:ea typeface="ＭＳ Ｐゴシック" charset="0"/>
              </a:defRPr>
            </a:lvl2pPr>
            <a:lvl3pPr algn="l" defTabSz="814388">
              <a:defRPr sz="2400">
                <a:solidFill>
                  <a:schemeClr val="tx1"/>
                </a:solidFill>
                <a:latin typeface="Arial" charset="0"/>
                <a:ea typeface="ＭＳ Ｐゴシック" charset="0"/>
              </a:defRPr>
            </a:lvl3pPr>
            <a:lvl4pPr algn="l" defTabSz="814388">
              <a:defRPr sz="2400">
                <a:solidFill>
                  <a:schemeClr val="tx1"/>
                </a:solidFill>
                <a:latin typeface="Arial" charset="0"/>
                <a:ea typeface="ＭＳ Ｐゴシック" charset="0"/>
              </a:defRPr>
            </a:lvl4pPr>
            <a:lvl5pPr algn="l" defTabSz="814388">
              <a:defRPr sz="2400">
                <a:solidFill>
                  <a:schemeClr val="tx1"/>
                </a:solidFill>
                <a:latin typeface="Arial" charset="0"/>
                <a:ea typeface="ＭＳ Ｐゴシック" charset="0"/>
              </a:defRPr>
            </a:lvl5pPr>
            <a:lvl6pPr defTabSz="814388" eaLnBrk="0" fontAlgn="base" hangingPunct="0">
              <a:spcBef>
                <a:spcPct val="0"/>
              </a:spcBef>
              <a:spcAft>
                <a:spcPct val="0"/>
              </a:spcAft>
              <a:defRPr sz="2400">
                <a:solidFill>
                  <a:schemeClr val="tx1"/>
                </a:solidFill>
                <a:latin typeface="Arial" charset="0"/>
                <a:ea typeface="ＭＳ Ｐゴシック" charset="0"/>
              </a:defRPr>
            </a:lvl6pPr>
            <a:lvl7pPr defTabSz="814388" eaLnBrk="0" fontAlgn="base" hangingPunct="0">
              <a:spcBef>
                <a:spcPct val="0"/>
              </a:spcBef>
              <a:spcAft>
                <a:spcPct val="0"/>
              </a:spcAft>
              <a:defRPr sz="2400">
                <a:solidFill>
                  <a:schemeClr val="tx1"/>
                </a:solidFill>
                <a:latin typeface="Arial" charset="0"/>
                <a:ea typeface="ＭＳ Ｐゴシック" charset="0"/>
              </a:defRPr>
            </a:lvl7pPr>
            <a:lvl8pPr defTabSz="814388" eaLnBrk="0" fontAlgn="base" hangingPunct="0">
              <a:spcBef>
                <a:spcPct val="0"/>
              </a:spcBef>
              <a:spcAft>
                <a:spcPct val="0"/>
              </a:spcAft>
              <a:defRPr sz="2400">
                <a:solidFill>
                  <a:schemeClr val="tx1"/>
                </a:solidFill>
                <a:latin typeface="Arial" charset="0"/>
                <a:ea typeface="ＭＳ Ｐゴシック" charset="0"/>
              </a:defRPr>
            </a:lvl8pPr>
            <a:lvl9pPr defTabSz="814388" eaLnBrk="0" fontAlgn="base" hangingPunct="0">
              <a:spcBef>
                <a:spcPct val="0"/>
              </a:spcBef>
              <a:spcAft>
                <a:spcPct val="0"/>
              </a:spcAft>
              <a:defRPr sz="2400">
                <a:solidFill>
                  <a:schemeClr val="tx1"/>
                </a:solidFill>
                <a:latin typeface="Arial" charset="0"/>
                <a:ea typeface="ＭＳ Ｐゴシック" charset="0"/>
              </a:defRPr>
            </a:lvl9pPr>
          </a:lstStyle>
          <a:p>
            <a:pPr>
              <a:spcBef>
                <a:spcPct val="50000"/>
              </a:spcBef>
            </a:pPr>
            <a:r>
              <a:rPr lang="en-US" altLang="ja-JP" sz="1000" b="1">
                <a:solidFill>
                  <a:srgbClr val="504F27"/>
                </a:solidFill>
                <a:latin typeface="+mn-lt"/>
                <a:ea typeface="MS PGothic" panose="020B0600070205080204" pitchFamily="34" charset="-128"/>
                <a:cs typeface="メイリオ"/>
              </a:rPr>
              <a:t>P1 </a:t>
            </a:r>
          </a:p>
        </p:txBody>
      </p:sp>
      <p:sp>
        <p:nvSpPr>
          <p:cNvPr id="1527841" name="Text Box 33"/>
          <p:cNvSpPr txBox="1">
            <a:spLocks noChangeArrowheads="1"/>
          </p:cNvSpPr>
          <p:nvPr/>
        </p:nvSpPr>
        <p:spPr bwMode="auto">
          <a:xfrm>
            <a:off x="4457492" y="1824017"/>
            <a:ext cx="396875" cy="2368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17961" dir="2700000" algn="ctr" rotWithShape="0">
                    <a:schemeClr val="bg2">
                      <a:alpha val="74998"/>
                    </a:schemeClr>
                  </a:outerShdw>
                </a:effectLst>
              </a14:hiddenEffects>
            </a:ext>
          </a:extLst>
        </p:spPr>
        <p:txBody>
          <a:bodyPr lIns="82124" tIns="41061" rIns="82124" bIns="41061">
            <a:noAutofit/>
          </a:bodyPr>
          <a:lstStyle>
            <a:lvl1pPr algn="l" defTabSz="814388">
              <a:defRPr sz="2400">
                <a:solidFill>
                  <a:schemeClr val="tx1"/>
                </a:solidFill>
                <a:latin typeface="Arial" charset="0"/>
                <a:ea typeface="ＭＳ Ｐゴシック" charset="0"/>
              </a:defRPr>
            </a:lvl1pPr>
            <a:lvl2pPr algn="l" defTabSz="814388">
              <a:defRPr sz="2400">
                <a:solidFill>
                  <a:schemeClr val="tx1"/>
                </a:solidFill>
                <a:latin typeface="Arial" charset="0"/>
                <a:ea typeface="ＭＳ Ｐゴシック" charset="0"/>
              </a:defRPr>
            </a:lvl2pPr>
            <a:lvl3pPr algn="l" defTabSz="814388">
              <a:defRPr sz="2400">
                <a:solidFill>
                  <a:schemeClr val="tx1"/>
                </a:solidFill>
                <a:latin typeface="Arial" charset="0"/>
                <a:ea typeface="ＭＳ Ｐゴシック" charset="0"/>
              </a:defRPr>
            </a:lvl3pPr>
            <a:lvl4pPr algn="l" defTabSz="814388">
              <a:defRPr sz="2400">
                <a:solidFill>
                  <a:schemeClr val="tx1"/>
                </a:solidFill>
                <a:latin typeface="Arial" charset="0"/>
                <a:ea typeface="ＭＳ Ｐゴシック" charset="0"/>
              </a:defRPr>
            </a:lvl4pPr>
            <a:lvl5pPr algn="l" defTabSz="814388">
              <a:defRPr sz="2400">
                <a:solidFill>
                  <a:schemeClr val="tx1"/>
                </a:solidFill>
                <a:latin typeface="Arial" charset="0"/>
                <a:ea typeface="ＭＳ Ｐゴシック" charset="0"/>
              </a:defRPr>
            </a:lvl5pPr>
            <a:lvl6pPr defTabSz="814388" eaLnBrk="0" fontAlgn="base" hangingPunct="0">
              <a:spcBef>
                <a:spcPct val="0"/>
              </a:spcBef>
              <a:spcAft>
                <a:spcPct val="0"/>
              </a:spcAft>
              <a:defRPr sz="2400">
                <a:solidFill>
                  <a:schemeClr val="tx1"/>
                </a:solidFill>
                <a:latin typeface="Arial" charset="0"/>
                <a:ea typeface="ＭＳ Ｐゴシック" charset="0"/>
              </a:defRPr>
            </a:lvl6pPr>
            <a:lvl7pPr defTabSz="814388" eaLnBrk="0" fontAlgn="base" hangingPunct="0">
              <a:spcBef>
                <a:spcPct val="0"/>
              </a:spcBef>
              <a:spcAft>
                <a:spcPct val="0"/>
              </a:spcAft>
              <a:defRPr sz="2400">
                <a:solidFill>
                  <a:schemeClr val="tx1"/>
                </a:solidFill>
                <a:latin typeface="Arial" charset="0"/>
                <a:ea typeface="ＭＳ Ｐゴシック" charset="0"/>
              </a:defRPr>
            </a:lvl7pPr>
            <a:lvl8pPr defTabSz="814388" eaLnBrk="0" fontAlgn="base" hangingPunct="0">
              <a:spcBef>
                <a:spcPct val="0"/>
              </a:spcBef>
              <a:spcAft>
                <a:spcPct val="0"/>
              </a:spcAft>
              <a:defRPr sz="2400">
                <a:solidFill>
                  <a:schemeClr val="tx1"/>
                </a:solidFill>
                <a:latin typeface="Arial" charset="0"/>
                <a:ea typeface="ＭＳ Ｐゴシック" charset="0"/>
              </a:defRPr>
            </a:lvl8pPr>
            <a:lvl9pPr defTabSz="814388" eaLnBrk="0" fontAlgn="base" hangingPunct="0">
              <a:spcBef>
                <a:spcPct val="0"/>
              </a:spcBef>
              <a:spcAft>
                <a:spcPct val="0"/>
              </a:spcAft>
              <a:defRPr sz="2400">
                <a:solidFill>
                  <a:schemeClr val="tx1"/>
                </a:solidFill>
                <a:latin typeface="Arial" charset="0"/>
                <a:ea typeface="ＭＳ Ｐゴシック" charset="0"/>
              </a:defRPr>
            </a:lvl9pPr>
          </a:lstStyle>
          <a:p>
            <a:pPr>
              <a:spcBef>
                <a:spcPct val="50000"/>
              </a:spcBef>
            </a:pPr>
            <a:r>
              <a:rPr lang="en-US" altLang="ja-JP" sz="1000" b="1">
                <a:solidFill>
                  <a:srgbClr val="504F27"/>
                </a:solidFill>
                <a:latin typeface="+mn-lt"/>
                <a:ea typeface="MS PGothic" panose="020B0600070205080204" pitchFamily="34" charset="-128"/>
                <a:cs typeface="メイリオ"/>
              </a:rPr>
              <a:t>P8 </a:t>
            </a:r>
          </a:p>
        </p:txBody>
      </p:sp>
      <p:sp>
        <p:nvSpPr>
          <p:cNvPr id="1527842" name="Text Box 34"/>
          <p:cNvSpPr txBox="1">
            <a:spLocks noChangeArrowheads="1"/>
          </p:cNvSpPr>
          <p:nvPr/>
        </p:nvSpPr>
        <p:spPr bwMode="auto">
          <a:xfrm>
            <a:off x="2499360" y="2377534"/>
            <a:ext cx="396875" cy="2368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17961" dir="2700000" algn="ctr" rotWithShape="0">
                    <a:schemeClr val="bg2">
                      <a:alpha val="74998"/>
                    </a:schemeClr>
                  </a:outerShdw>
                </a:effectLst>
              </a14:hiddenEffects>
            </a:ext>
          </a:extLst>
        </p:spPr>
        <p:txBody>
          <a:bodyPr lIns="82124" tIns="41061" rIns="82124" bIns="41061">
            <a:noAutofit/>
          </a:bodyPr>
          <a:lstStyle>
            <a:lvl1pPr algn="l" defTabSz="814388">
              <a:defRPr sz="2400">
                <a:solidFill>
                  <a:schemeClr val="tx1"/>
                </a:solidFill>
                <a:latin typeface="Arial" charset="0"/>
                <a:ea typeface="ＭＳ Ｐゴシック" charset="0"/>
              </a:defRPr>
            </a:lvl1pPr>
            <a:lvl2pPr algn="l" defTabSz="814388">
              <a:defRPr sz="2400">
                <a:solidFill>
                  <a:schemeClr val="tx1"/>
                </a:solidFill>
                <a:latin typeface="Arial" charset="0"/>
                <a:ea typeface="ＭＳ Ｐゴシック" charset="0"/>
              </a:defRPr>
            </a:lvl2pPr>
            <a:lvl3pPr algn="l" defTabSz="814388">
              <a:defRPr sz="2400">
                <a:solidFill>
                  <a:schemeClr val="tx1"/>
                </a:solidFill>
                <a:latin typeface="Arial" charset="0"/>
                <a:ea typeface="ＭＳ Ｐゴシック" charset="0"/>
              </a:defRPr>
            </a:lvl3pPr>
            <a:lvl4pPr algn="l" defTabSz="814388">
              <a:defRPr sz="2400">
                <a:solidFill>
                  <a:schemeClr val="tx1"/>
                </a:solidFill>
                <a:latin typeface="Arial" charset="0"/>
                <a:ea typeface="ＭＳ Ｐゴシック" charset="0"/>
              </a:defRPr>
            </a:lvl4pPr>
            <a:lvl5pPr algn="l" defTabSz="814388">
              <a:defRPr sz="2400">
                <a:solidFill>
                  <a:schemeClr val="tx1"/>
                </a:solidFill>
                <a:latin typeface="Arial" charset="0"/>
                <a:ea typeface="ＭＳ Ｐゴシック" charset="0"/>
              </a:defRPr>
            </a:lvl5pPr>
            <a:lvl6pPr defTabSz="814388" eaLnBrk="0" fontAlgn="base" hangingPunct="0">
              <a:spcBef>
                <a:spcPct val="0"/>
              </a:spcBef>
              <a:spcAft>
                <a:spcPct val="0"/>
              </a:spcAft>
              <a:defRPr sz="2400">
                <a:solidFill>
                  <a:schemeClr val="tx1"/>
                </a:solidFill>
                <a:latin typeface="Arial" charset="0"/>
                <a:ea typeface="ＭＳ Ｐゴシック" charset="0"/>
              </a:defRPr>
            </a:lvl6pPr>
            <a:lvl7pPr defTabSz="814388" eaLnBrk="0" fontAlgn="base" hangingPunct="0">
              <a:spcBef>
                <a:spcPct val="0"/>
              </a:spcBef>
              <a:spcAft>
                <a:spcPct val="0"/>
              </a:spcAft>
              <a:defRPr sz="2400">
                <a:solidFill>
                  <a:schemeClr val="tx1"/>
                </a:solidFill>
                <a:latin typeface="Arial" charset="0"/>
                <a:ea typeface="ＭＳ Ｐゴシック" charset="0"/>
              </a:defRPr>
            </a:lvl7pPr>
            <a:lvl8pPr defTabSz="814388" eaLnBrk="0" fontAlgn="base" hangingPunct="0">
              <a:spcBef>
                <a:spcPct val="0"/>
              </a:spcBef>
              <a:spcAft>
                <a:spcPct val="0"/>
              </a:spcAft>
              <a:defRPr sz="2400">
                <a:solidFill>
                  <a:schemeClr val="tx1"/>
                </a:solidFill>
                <a:latin typeface="Arial" charset="0"/>
                <a:ea typeface="ＭＳ Ｐゴシック" charset="0"/>
              </a:defRPr>
            </a:lvl8pPr>
            <a:lvl9pPr defTabSz="814388" eaLnBrk="0" fontAlgn="base" hangingPunct="0">
              <a:spcBef>
                <a:spcPct val="0"/>
              </a:spcBef>
              <a:spcAft>
                <a:spcPct val="0"/>
              </a:spcAft>
              <a:defRPr sz="2400">
                <a:solidFill>
                  <a:schemeClr val="tx1"/>
                </a:solidFill>
                <a:latin typeface="Arial" charset="0"/>
                <a:ea typeface="ＭＳ Ｐゴシック" charset="0"/>
              </a:defRPr>
            </a:lvl9pPr>
          </a:lstStyle>
          <a:p>
            <a:pPr>
              <a:spcBef>
                <a:spcPct val="50000"/>
              </a:spcBef>
            </a:pPr>
            <a:r>
              <a:rPr lang="en-US" altLang="ja-JP" sz="1000" b="1">
                <a:solidFill>
                  <a:srgbClr val="504F27"/>
                </a:solidFill>
                <a:latin typeface="+mn-lt"/>
                <a:ea typeface="MS PGothic" panose="020B0600070205080204" pitchFamily="34" charset="-128"/>
                <a:cs typeface="メイリオ"/>
              </a:rPr>
              <a:t>P2 </a:t>
            </a:r>
          </a:p>
        </p:txBody>
      </p:sp>
      <p:sp>
        <p:nvSpPr>
          <p:cNvPr id="1527843" name="Text Box 35"/>
          <p:cNvSpPr txBox="1">
            <a:spLocks noChangeArrowheads="1"/>
          </p:cNvSpPr>
          <p:nvPr/>
        </p:nvSpPr>
        <p:spPr bwMode="auto">
          <a:xfrm>
            <a:off x="2499360" y="2834734"/>
            <a:ext cx="396875" cy="2368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17961" dir="2700000" algn="ctr" rotWithShape="0">
                    <a:schemeClr val="bg2">
                      <a:alpha val="74998"/>
                    </a:schemeClr>
                  </a:outerShdw>
                </a:effectLst>
              </a14:hiddenEffects>
            </a:ext>
          </a:extLst>
        </p:spPr>
        <p:txBody>
          <a:bodyPr lIns="82124" tIns="41061" rIns="82124" bIns="41061">
            <a:noAutofit/>
          </a:bodyPr>
          <a:lstStyle>
            <a:lvl1pPr algn="l" defTabSz="814388">
              <a:defRPr sz="2400">
                <a:solidFill>
                  <a:schemeClr val="tx1"/>
                </a:solidFill>
                <a:latin typeface="Arial" charset="0"/>
                <a:ea typeface="ＭＳ Ｐゴシック" charset="0"/>
              </a:defRPr>
            </a:lvl1pPr>
            <a:lvl2pPr algn="l" defTabSz="814388">
              <a:defRPr sz="2400">
                <a:solidFill>
                  <a:schemeClr val="tx1"/>
                </a:solidFill>
                <a:latin typeface="Arial" charset="0"/>
                <a:ea typeface="ＭＳ Ｐゴシック" charset="0"/>
              </a:defRPr>
            </a:lvl2pPr>
            <a:lvl3pPr algn="l" defTabSz="814388">
              <a:defRPr sz="2400">
                <a:solidFill>
                  <a:schemeClr val="tx1"/>
                </a:solidFill>
                <a:latin typeface="Arial" charset="0"/>
                <a:ea typeface="ＭＳ Ｐゴシック" charset="0"/>
              </a:defRPr>
            </a:lvl3pPr>
            <a:lvl4pPr algn="l" defTabSz="814388">
              <a:defRPr sz="2400">
                <a:solidFill>
                  <a:schemeClr val="tx1"/>
                </a:solidFill>
                <a:latin typeface="Arial" charset="0"/>
                <a:ea typeface="ＭＳ Ｐゴシック" charset="0"/>
              </a:defRPr>
            </a:lvl4pPr>
            <a:lvl5pPr algn="l" defTabSz="814388">
              <a:defRPr sz="2400">
                <a:solidFill>
                  <a:schemeClr val="tx1"/>
                </a:solidFill>
                <a:latin typeface="Arial" charset="0"/>
                <a:ea typeface="ＭＳ Ｐゴシック" charset="0"/>
              </a:defRPr>
            </a:lvl5pPr>
            <a:lvl6pPr defTabSz="814388" eaLnBrk="0" fontAlgn="base" hangingPunct="0">
              <a:spcBef>
                <a:spcPct val="0"/>
              </a:spcBef>
              <a:spcAft>
                <a:spcPct val="0"/>
              </a:spcAft>
              <a:defRPr sz="2400">
                <a:solidFill>
                  <a:schemeClr val="tx1"/>
                </a:solidFill>
                <a:latin typeface="Arial" charset="0"/>
                <a:ea typeface="ＭＳ Ｐゴシック" charset="0"/>
              </a:defRPr>
            </a:lvl6pPr>
            <a:lvl7pPr defTabSz="814388" eaLnBrk="0" fontAlgn="base" hangingPunct="0">
              <a:spcBef>
                <a:spcPct val="0"/>
              </a:spcBef>
              <a:spcAft>
                <a:spcPct val="0"/>
              </a:spcAft>
              <a:defRPr sz="2400">
                <a:solidFill>
                  <a:schemeClr val="tx1"/>
                </a:solidFill>
                <a:latin typeface="Arial" charset="0"/>
                <a:ea typeface="ＭＳ Ｐゴシック" charset="0"/>
              </a:defRPr>
            </a:lvl7pPr>
            <a:lvl8pPr defTabSz="814388" eaLnBrk="0" fontAlgn="base" hangingPunct="0">
              <a:spcBef>
                <a:spcPct val="0"/>
              </a:spcBef>
              <a:spcAft>
                <a:spcPct val="0"/>
              </a:spcAft>
              <a:defRPr sz="2400">
                <a:solidFill>
                  <a:schemeClr val="tx1"/>
                </a:solidFill>
                <a:latin typeface="Arial" charset="0"/>
                <a:ea typeface="ＭＳ Ｐゴシック" charset="0"/>
              </a:defRPr>
            </a:lvl8pPr>
            <a:lvl9pPr defTabSz="814388" eaLnBrk="0" fontAlgn="base" hangingPunct="0">
              <a:spcBef>
                <a:spcPct val="0"/>
              </a:spcBef>
              <a:spcAft>
                <a:spcPct val="0"/>
              </a:spcAft>
              <a:defRPr sz="2400">
                <a:solidFill>
                  <a:schemeClr val="tx1"/>
                </a:solidFill>
                <a:latin typeface="Arial" charset="0"/>
                <a:ea typeface="ＭＳ Ｐゴシック" charset="0"/>
              </a:defRPr>
            </a:lvl9pPr>
          </a:lstStyle>
          <a:p>
            <a:pPr>
              <a:spcBef>
                <a:spcPct val="50000"/>
              </a:spcBef>
            </a:pPr>
            <a:r>
              <a:rPr lang="en-US" altLang="ja-JP" sz="1000" b="1">
                <a:solidFill>
                  <a:srgbClr val="504F27"/>
                </a:solidFill>
                <a:latin typeface="+mn-lt"/>
                <a:ea typeface="MS PGothic" panose="020B0600070205080204" pitchFamily="34" charset="-128"/>
                <a:cs typeface="メイリオ"/>
              </a:rPr>
              <a:t>P3 </a:t>
            </a:r>
          </a:p>
        </p:txBody>
      </p:sp>
      <p:sp>
        <p:nvSpPr>
          <p:cNvPr id="1527844" name="Text Box 36"/>
          <p:cNvSpPr txBox="1">
            <a:spLocks noChangeArrowheads="1"/>
          </p:cNvSpPr>
          <p:nvPr/>
        </p:nvSpPr>
        <p:spPr bwMode="auto">
          <a:xfrm>
            <a:off x="3642360" y="3413378"/>
            <a:ext cx="396875" cy="2368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17961" dir="2700000" algn="ctr" rotWithShape="0">
                    <a:schemeClr val="bg2">
                      <a:alpha val="74998"/>
                    </a:schemeClr>
                  </a:outerShdw>
                </a:effectLst>
              </a14:hiddenEffects>
            </a:ext>
          </a:extLst>
        </p:spPr>
        <p:txBody>
          <a:bodyPr lIns="82124" tIns="41061" rIns="82124" bIns="41061">
            <a:noAutofit/>
          </a:bodyPr>
          <a:lstStyle>
            <a:lvl1pPr algn="l" defTabSz="814388">
              <a:defRPr sz="2400">
                <a:solidFill>
                  <a:schemeClr val="tx1"/>
                </a:solidFill>
                <a:latin typeface="Arial" charset="0"/>
                <a:ea typeface="ＭＳ Ｐゴシック" charset="0"/>
              </a:defRPr>
            </a:lvl1pPr>
            <a:lvl2pPr algn="l" defTabSz="814388">
              <a:defRPr sz="2400">
                <a:solidFill>
                  <a:schemeClr val="tx1"/>
                </a:solidFill>
                <a:latin typeface="Arial" charset="0"/>
                <a:ea typeface="ＭＳ Ｐゴシック" charset="0"/>
              </a:defRPr>
            </a:lvl2pPr>
            <a:lvl3pPr algn="l" defTabSz="814388">
              <a:defRPr sz="2400">
                <a:solidFill>
                  <a:schemeClr val="tx1"/>
                </a:solidFill>
                <a:latin typeface="Arial" charset="0"/>
                <a:ea typeface="ＭＳ Ｐゴシック" charset="0"/>
              </a:defRPr>
            </a:lvl3pPr>
            <a:lvl4pPr algn="l" defTabSz="814388">
              <a:defRPr sz="2400">
                <a:solidFill>
                  <a:schemeClr val="tx1"/>
                </a:solidFill>
                <a:latin typeface="Arial" charset="0"/>
                <a:ea typeface="ＭＳ Ｐゴシック" charset="0"/>
              </a:defRPr>
            </a:lvl4pPr>
            <a:lvl5pPr algn="l" defTabSz="814388">
              <a:defRPr sz="2400">
                <a:solidFill>
                  <a:schemeClr val="tx1"/>
                </a:solidFill>
                <a:latin typeface="Arial" charset="0"/>
                <a:ea typeface="ＭＳ Ｐゴシック" charset="0"/>
              </a:defRPr>
            </a:lvl5pPr>
            <a:lvl6pPr defTabSz="814388" eaLnBrk="0" fontAlgn="base" hangingPunct="0">
              <a:spcBef>
                <a:spcPct val="0"/>
              </a:spcBef>
              <a:spcAft>
                <a:spcPct val="0"/>
              </a:spcAft>
              <a:defRPr sz="2400">
                <a:solidFill>
                  <a:schemeClr val="tx1"/>
                </a:solidFill>
                <a:latin typeface="Arial" charset="0"/>
                <a:ea typeface="ＭＳ Ｐゴシック" charset="0"/>
              </a:defRPr>
            </a:lvl6pPr>
            <a:lvl7pPr defTabSz="814388" eaLnBrk="0" fontAlgn="base" hangingPunct="0">
              <a:spcBef>
                <a:spcPct val="0"/>
              </a:spcBef>
              <a:spcAft>
                <a:spcPct val="0"/>
              </a:spcAft>
              <a:defRPr sz="2400">
                <a:solidFill>
                  <a:schemeClr val="tx1"/>
                </a:solidFill>
                <a:latin typeface="Arial" charset="0"/>
                <a:ea typeface="ＭＳ Ｐゴシック" charset="0"/>
              </a:defRPr>
            </a:lvl7pPr>
            <a:lvl8pPr defTabSz="814388" eaLnBrk="0" fontAlgn="base" hangingPunct="0">
              <a:spcBef>
                <a:spcPct val="0"/>
              </a:spcBef>
              <a:spcAft>
                <a:spcPct val="0"/>
              </a:spcAft>
              <a:defRPr sz="2400">
                <a:solidFill>
                  <a:schemeClr val="tx1"/>
                </a:solidFill>
                <a:latin typeface="Arial" charset="0"/>
                <a:ea typeface="ＭＳ Ｐゴシック" charset="0"/>
              </a:defRPr>
            </a:lvl8pPr>
            <a:lvl9pPr defTabSz="814388" eaLnBrk="0" fontAlgn="base" hangingPunct="0">
              <a:spcBef>
                <a:spcPct val="0"/>
              </a:spcBef>
              <a:spcAft>
                <a:spcPct val="0"/>
              </a:spcAft>
              <a:defRPr sz="2400">
                <a:solidFill>
                  <a:schemeClr val="tx1"/>
                </a:solidFill>
                <a:latin typeface="Arial" charset="0"/>
                <a:ea typeface="ＭＳ Ｐゴシック" charset="0"/>
              </a:defRPr>
            </a:lvl9pPr>
          </a:lstStyle>
          <a:p>
            <a:pPr>
              <a:spcBef>
                <a:spcPct val="50000"/>
              </a:spcBef>
            </a:pPr>
            <a:r>
              <a:rPr lang="en-US" altLang="ja-JP" sz="1000" b="1">
                <a:solidFill>
                  <a:srgbClr val="504F27"/>
                </a:solidFill>
                <a:latin typeface="+mn-lt"/>
                <a:ea typeface="MS PGothic" panose="020B0600070205080204" pitchFamily="34" charset="-128"/>
                <a:cs typeface="メイリオ"/>
              </a:rPr>
              <a:t>P4 </a:t>
            </a:r>
          </a:p>
        </p:txBody>
      </p:sp>
      <p:sp>
        <p:nvSpPr>
          <p:cNvPr id="1527845" name="Text Box 37"/>
          <p:cNvSpPr txBox="1">
            <a:spLocks noChangeArrowheads="1"/>
          </p:cNvSpPr>
          <p:nvPr/>
        </p:nvSpPr>
        <p:spPr bwMode="auto">
          <a:xfrm>
            <a:off x="4464686" y="3413378"/>
            <a:ext cx="396875" cy="2368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17961" dir="2700000" algn="ctr" rotWithShape="0">
                    <a:schemeClr val="bg2">
                      <a:alpha val="74998"/>
                    </a:schemeClr>
                  </a:outerShdw>
                </a:effectLst>
              </a14:hiddenEffects>
            </a:ext>
          </a:extLst>
        </p:spPr>
        <p:txBody>
          <a:bodyPr lIns="82124" tIns="41061" rIns="82124" bIns="41061">
            <a:noAutofit/>
          </a:bodyPr>
          <a:lstStyle>
            <a:lvl1pPr algn="l" defTabSz="814388">
              <a:defRPr sz="2400">
                <a:solidFill>
                  <a:schemeClr val="tx1"/>
                </a:solidFill>
                <a:latin typeface="Arial" charset="0"/>
                <a:ea typeface="ＭＳ Ｐゴシック" charset="0"/>
              </a:defRPr>
            </a:lvl1pPr>
            <a:lvl2pPr algn="l" defTabSz="814388">
              <a:defRPr sz="2400">
                <a:solidFill>
                  <a:schemeClr val="tx1"/>
                </a:solidFill>
                <a:latin typeface="Arial" charset="0"/>
                <a:ea typeface="ＭＳ Ｐゴシック" charset="0"/>
              </a:defRPr>
            </a:lvl2pPr>
            <a:lvl3pPr algn="l" defTabSz="814388">
              <a:defRPr sz="2400">
                <a:solidFill>
                  <a:schemeClr val="tx1"/>
                </a:solidFill>
                <a:latin typeface="Arial" charset="0"/>
                <a:ea typeface="ＭＳ Ｐゴシック" charset="0"/>
              </a:defRPr>
            </a:lvl3pPr>
            <a:lvl4pPr algn="l" defTabSz="814388">
              <a:defRPr sz="2400">
                <a:solidFill>
                  <a:schemeClr val="tx1"/>
                </a:solidFill>
                <a:latin typeface="Arial" charset="0"/>
                <a:ea typeface="ＭＳ Ｐゴシック" charset="0"/>
              </a:defRPr>
            </a:lvl4pPr>
            <a:lvl5pPr algn="l" defTabSz="814388">
              <a:defRPr sz="2400">
                <a:solidFill>
                  <a:schemeClr val="tx1"/>
                </a:solidFill>
                <a:latin typeface="Arial" charset="0"/>
                <a:ea typeface="ＭＳ Ｐゴシック" charset="0"/>
              </a:defRPr>
            </a:lvl5pPr>
            <a:lvl6pPr defTabSz="814388" eaLnBrk="0" fontAlgn="base" hangingPunct="0">
              <a:spcBef>
                <a:spcPct val="0"/>
              </a:spcBef>
              <a:spcAft>
                <a:spcPct val="0"/>
              </a:spcAft>
              <a:defRPr sz="2400">
                <a:solidFill>
                  <a:schemeClr val="tx1"/>
                </a:solidFill>
                <a:latin typeface="Arial" charset="0"/>
                <a:ea typeface="ＭＳ Ｐゴシック" charset="0"/>
              </a:defRPr>
            </a:lvl6pPr>
            <a:lvl7pPr defTabSz="814388" eaLnBrk="0" fontAlgn="base" hangingPunct="0">
              <a:spcBef>
                <a:spcPct val="0"/>
              </a:spcBef>
              <a:spcAft>
                <a:spcPct val="0"/>
              </a:spcAft>
              <a:defRPr sz="2400">
                <a:solidFill>
                  <a:schemeClr val="tx1"/>
                </a:solidFill>
                <a:latin typeface="Arial" charset="0"/>
                <a:ea typeface="ＭＳ Ｐゴシック" charset="0"/>
              </a:defRPr>
            </a:lvl7pPr>
            <a:lvl8pPr defTabSz="814388" eaLnBrk="0" fontAlgn="base" hangingPunct="0">
              <a:spcBef>
                <a:spcPct val="0"/>
              </a:spcBef>
              <a:spcAft>
                <a:spcPct val="0"/>
              </a:spcAft>
              <a:defRPr sz="2400">
                <a:solidFill>
                  <a:schemeClr val="tx1"/>
                </a:solidFill>
                <a:latin typeface="Arial" charset="0"/>
                <a:ea typeface="ＭＳ Ｐゴシック" charset="0"/>
              </a:defRPr>
            </a:lvl8pPr>
            <a:lvl9pPr defTabSz="814388" eaLnBrk="0" fontAlgn="base" hangingPunct="0">
              <a:spcBef>
                <a:spcPct val="0"/>
              </a:spcBef>
              <a:spcAft>
                <a:spcPct val="0"/>
              </a:spcAft>
              <a:defRPr sz="2400">
                <a:solidFill>
                  <a:schemeClr val="tx1"/>
                </a:solidFill>
                <a:latin typeface="Arial" charset="0"/>
                <a:ea typeface="ＭＳ Ｐゴシック" charset="0"/>
              </a:defRPr>
            </a:lvl9pPr>
          </a:lstStyle>
          <a:p>
            <a:pPr>
              <a:spcBef>
                <a:spcPct val="50000"/>
              </a:spcBef>
            </a:pPr>
            <a:r>
              <a:rPr lang="en-US" altLang="ja-JP" sz="1000" b="1">
                <a:solidFill>
                  <a:srgbClr val="504F27"/>
                </a:solidFill>
                <a:latin typeface="+mn-lt"/>
                <a:ea typeface="MS PGothic" panose="020B0600070205080204" pitchFamily="34" charset="-128"/>
                <a:cs typeface="メイリオ"/>
              </a:rPr>
              <a:t>P5 </a:t>
            </a:r>
          </a:p>
        </p:txBody>
      </p:sp>
      <p:sp>
        <p:nvSpPr>
          <p:cNvPr id="1527846" name="Text Box 38"/>
          <p:cNvSpPr txBox="1">
            <a:spLocks noChangeArrowheads="1"/>
          </p:cNvSpPr>
          <p:nvPr/>
        </p:nvSpPr>
        <p:spPr bwMode="auto">
          <a:xfrm>
            <a:off x="5912486" y="2891884"/>
            <a:ext cx="396875" cy="2368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17961" dir="2700000" algn="ctr" rotWithShape="0">
                    <a:schemeClr val="bg2">
                      <a:alpha val="74998"/>
                    </a:schemeClr>
                  </a:outerShdw>
                </a:effectLst>
              </a14:hiddenEffects>
            </a:ext>
          </a:extLst>
        </p:spPr>
        <p:txBody>
          <a:bodyPr lIns="82124" tIns="41061" rIns="82124" bIns="41061">
            <a:noAutofit/>
          </a:bodyPr>
          <a:lstStyle>
            <a:lvl1pPr algn="l" defTabSz="814388">
              <a:defRPr sz="2400">
                <a:solidFill>
                  <a:schemeClr val="tx1"/>
                </a:solidFill>
                <a:latin typeface="Arial" charset="0"/>
                <a:ea typeface="ＭＳ Ｐゴシック" charset="0"/>
              </a:defRPr>
            </a:lvl1pPr>
            <a:lvl2pPr algn="l" defTabSz="814388">
              <a:defRPr sz="2400">
                <a:solidFill>
                  <a:schemeClr val="tx1"/>
                </a:solidFill>
                <a:latin typeface="Arial" charset="0"/>
                <a:ea typeface="ＭＳ Ｐゴシック" charset="0"/>
              </a:defRPr>
            </a:lvl2pPr>
            <a:lvl3pPr algn="l" defTabSz="814388">
              <a:defRPr sz="2400">
                <a:solidFill>
                  <a:schemeClr val="tx1"/>
                </a:solidFill>
                <a:latin typeface="Arial" charset="0"/>
                <a:ea typeface="ＭＳ Ｐゴシック" charset="0"/>
              </a:defRPr>
            </a:lvl3pPr>
            <a:lvl4pPr algn="l" defTabSz="814388">
              <a:defRPr sz="2400">
                <a:solidFill>
                  <a:schemeClr val="tx1"/>
                </a:solidFill>
                <a:latin typeface="Arial" charset="0"/>
                <a:ea typeface="ＭＳ Ｐゴシック" charset="0"/>
              </a:defRPr>
            </a:lvl4pPr>
            <a:lvl5pPr algn="l" defTabSz="814388">
              <a:defRPr sz="2400">
                <a:solidFill>
                  <a:schemeClr val="tx1"/>
                </a:solidFill>
                <a:latin typeface="Arial" charset="0"/>
                <a:ea typeface="ＭＳ Ｐゴシック" charset="0"/>
              </a:defRPr>
            </a:lvl5pPr>
            <a:lvl6pPr defTabSz="814388" eaLnBrk="0" fontAlgn="base" hangingPunct="0">
              <a:spcBef>
                <a:spcPct val="0"/>
              </a:spcBef>
              <a:spcAft>
                <a:spcPct val="0"/>
              </a:spcAft>
              <a:defRPr sz="2400">
                <a:solidFill>
                  <a:schemeClr val="tx1"/>
                </a:solidFill>
                <a:latin typeface="Arial" charset="0"/>
                <a:ea typeface="ＭＳ Ｐゴシック" charset="0"/>
              </a:defRPr>
            </a:lvl6pPr>
            <a:lvl7pPr defTabSz="814388" eaLnBrk="0" fontAlgn="base" hangingPunct="0">
              <a:spcBef>
                <a:spcPct val="0"/>
              </a:spcBef>
              <a:spcAft>
                <a:spcPct val="0"/>
              </a:spcAft>
              <a:defRPr sz="2400">
                <a:solidFill>
                  <a:schemeClr val="tx1"/>
                </a:solidFill>
                <a:latin typeface="Arial" charset="0"/>
                <a:ea typeface="ＭＳ Ｐゴシック" charset="0"/>
              </a:defRPr>
            </a:lvl7pPr>
            <a:lvl8pPr defTabSz="814388" eaLnBrk="0" fontAlgn="base" hangingPunct="0">
              <a:spcBef>
                <a:spcPct val="0"/>
              </a:spcBef>
              <a:spcAft>
                <a:spcPct val="0"/>
              </a:spcAft>
              <a:defRPr sz="2400">
                <a:solidFill>
                  <a:schemeClr val="tx1"/>
                </a:solidFill>
                <a:latin typeface="Arial" charset="0"/>
                <a:ea typeface="ＭＳ Ｐゴシック" charset="0"/>
              </a:defRPr>
            </a:lvl8pPr>
            <a:lvl9pPr defTabSz="814388" eaLnBrk="0" fontAlgn="base" hangingPunct="0">
              <a:spcBef>
                <a:spcPct val="0"/>
              </a:spcBef>
              <a:spcAft>
                <a:spcPct val="0"/>
              </a:spcAft>
              <a:defRPr sz="2400">
                <a:solidFill>
                  <a:schemeClr val="tx1"/>
                </a:solidFill>
                <a:latin typeface="Arial" charset="0"/>
                <a:ea typeface="ＭＳ Ｐゴシック" charset="0"/>
              </a:defRPr>
            </a:lvl9pPr>
          </a:lstStyle>
          <a:p>
            <a:pPr>
              <a:spcBef>
                <a:spcPct val="50000"/>
              </a:spcBef>
            </a:pPr>
            <a:r>
              <a:rPr lang="en-US" altLang="ja-JP" sz="1000" b="1">
                <a:solidFill>
                  <a:srgbClr val="504F27"/>
                </a:solidFill>
                <a:latin typeface="+mn-lt"/>
                <a:ea typeface="MS PGothic" panose="020B0600070205080204" pitchFamily="34" charset="-128"/>
                <a:cs typeface="メイリオ"/>
              </a:rPr>
              <a:t>P6  </a:t>
            </a:r>
          </a:p>
        </p:txBody>
      </p:sp>
      <p:sp>
        <p:nvSpPr>
          <p:cNvPr id="1527847" name="Text Box 39"/>
          <p:cNvSpPr txBox="1">
            <a:spLocks noChangeArrowheads="1"/>
          </p:cNvSpPr>
          <p:nvPr/>
        </p:nvSpPr>
        <p:spPr bwMode="auto">
          <a:xfrm>
            <a:off x="5852160" y="2377534"/>
            <a:ext cx="396875" cy="2368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17961" dir="2700000" algn="ctr" rotWithShape="0">
                    <a:schemeClr val="bg2">
                      <a:alpha val="74998"/>
                    </a:schemeClr>
                  </a:outerShdw>
                </a:effectLst>
              </a14:hiddenEffects>
            </a:ext>
          </a:extLst>
        </p:spPr>
        <p:txBody>
          <a:bodyPr lIns="82124" tIns="41061" rIns="82124" bIns="41061">
            <a:noAutofit/>
          </a:bodyPr>
          <a:lstStyle>
            <a:lvl1pPr algn="l" defTabSz="814388">
              <a:defRPr sz="2400">
                <a:solidFill>
                  <a:schemeClr val="tx1"/>
                </a:solidFill>
                <a:latin typeface="Arial" charset="0"/>
                <a:ea typeface="ＭＳ Ｐゴシック" charset="0"/>
              </a:defRPr>
            </a:lvl1pPr>
            <a:lvl2pPr algn="l" defTabSz="814388">
              <a:defRPr sz="2400">
                <a:solidFill>
                  <a:schemeClr val="tx1"/>
                </a:solidFill>
                <a:latin typeface="Arial" charset="0"/>
                <a:ea typeface="ＭＳ Ｐゴシック" charset="0"/>
              </a:defRPr>
            </a:lvl2pPr>
            <a:lvl3pPr algn="l" defTabSz="814388">
              <a:defRPr sz="2400">
                <a:solidFill>
                  <a:schemeClr val="tx1"/>
                </a:solidFill>
                <a:latin typeface="Arial" charset="0"/>
                <a:ea typeface="ＭＳ Ｐゴシック" charset="0"/>
              </a:defRPr>
            </a:lvl3pPr>
            <a:lvl4pPr algn="l" defTabSz="814388">
              <a:defRPr sz="2400">
                <a:solidFill>
                  <a:schemeClr val="tx1"/>
                </a:solidFill>
                <a:latin typeface="Arial" charset="0"/>
                <a:ea typeface="ＭＳ Ｐゴシック" charset="0"/>
              </a:defRPr>
            </a:lvl4pPr>
            <a:lvl5pPr algn="l" defTabSz="814388">
              <a:defRPr sz="2400">
                <a:solidFill>
                  <a:schemeClr val="tx1"/>
                </a:solidFill>
                <a:latin typeface="Arial" charset="0"/>
                <a:ea typeface="ＭＳ Ｐゴシック" charset="0"/>
              </a:defRPr>
            </a:lvl5pPr>
            <a:lvl6pPr defTabSz="814388" eaLnBrk="0" fontAlgn="base" hangingPunct="0">
              <a:spcBef>
                <a:spcPct val="0"/>
              </a:spcBef>
              <a:spcAft>
                <a:spcPct val="0"/>
              </a:spcAft>
              <a:defRPr sz="2400">
                <a:solidFill>
                  <a:schemeClr val="tx1"/>
                </a:solidFill>
                <a:latin typeface="Arial" charset="0"/>
                <a:ea typeface="ＭＳ Ｐゴシック" charset="0"/>
              </a:defRPr>
            </a:lvl6pPr>
            <a:lvl7pPr defTabSz="814388" eaLnBrk="0" fontAlgn="base" hangingPunct="0">
              <a:spcBef>
                <a:spcPct val="0"/>
              </a:spcBef>
              <a:spcAft>
                <a:spcPct val="0"/>
              </a:spcAft>
              <a:defRPr sz="2400">
                <a:solidFill>
                  <a:schemeClr val="tx1"/>
                </a:solidFill>
                <a:latin typeface="Arial" charset="0"/>
                <a:ea typeface="ＭＳ Ｐゴシック" charset="0"/>
              </a:defRPr>
            </a:lvl7pPr>
            <a:lvl8pPr defTabSz="814388" eaLnBrk="0" fontAlgn="base" hangingPunct="0">
              <a:spcBef>
                <a:spcPct val="0"/>
              </a:spcBef>
              <a:spcAft>
                <a:spcPct val="0"/>
              </a:spcAft>
              <a:defRPr sz="2400">
                <a:solidFill>
                  <a:schemeClr val="tx1"/>
                </a:solidFill>
                <a:latin typeface="Arial" charset="0"/>
                <a:ea typeface="ＭＳ Ｐゴシック" charset="0"/>
              </a:defRPr>
            </a:lvl8pPr>
            <a:lvl9pPr defTabSz="814388" eaLnBrk="0" fontAlgn="base" hangingPunct="0">
              <a:spcBef>
                <a:spcPct val="0"/>
              </a:spcBef>
              <a:spcAft>
                <a:spcPct val="0"/>
              </a:spcAft>
              <a:defRPr sz="2400">
                <a:solidFill>
                  <a:schemeClr val="tx1"/>
                </a:solidFill>
                <a:latin typeface="Arial" charset="0"/>
                <a:ea typeface="ＭＳ Ｐゴシック" charset="0"/>
              </a:defRPr>
            </a:lvl9pPr>
          </a:lstStyle>
          <a:p>
            <a:pPr>
              <a:spcBef>
                <a:spcPct val="50000"/>
              </a:spcBef>
            </a:pPr>
            <a:r>
              <a:rPr lang="en-US" altLang="ja-JP" sz="1000" b="1">
                <a:solidFill>
                  <a:srgbClr val="504F27"/>
                </a:solidFill>
                <a:latin typeface="+mn-lt"/>
                <a:ea typeface="MS PGothic" panose="020B0600070205080204" pitchFamily="34" charset="-128"/>
                <a:cs typeface="メイリオ"/>
              </a:rPr>
              <a:t>P7 </a:t>
            </a:r>
          </a:p>
        </p:txBody>
      </p:sp>
      <p:sp>
        <p:nvSpPr>
          <p:cNvPr id="1527848" name="Rectangle 40"/>
          <p:cNvSpPr>
            <a:spLocks noChangeArrowheads="1"/>
          </p:cNvSpPr>
          <p:nvPr/>
        </p:nvSpPr>
        <p:spPr bwMode="auto">
          <a:xfrm>
            <a:off x="1965960" y="3063334"/>
            <a:ext cx="701255" cy="39070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17961" dir="2700000" algn="ctr" rotWithShape="0">
                    <a:schemeClr val="bg2">
                      <a:alpha val="74998"/>
                    </a:schemeClr>
                  </a:outerShdw>
                </a:effectLst>
              </a14:hiddenEffects>
            </a:ext>
          </a:extLst>
        </p:spPr>
        <p:txBody>
          <a:bodyPr wrap="none" lIns="82124" tIns="41061" rIns="82124" bIns="41061">
            <a:noAutofit/>
          </a:bodyPr>
          <a:lstStyle/>
          <a:p>
            <a:pPr defTabSz="814388"/>
            <a:r>
              <a:rPr lang="en-US" altLang="ja-JP" sz="1000" b="1">
                <a:latin typeface="+mn-lt"/>
                <a:ea typeface="MS PGothic" panose="020B0600070205080204" pitchFamily="34" charset="-128"/>
                <a:cs typeface="メイリオ"/>
              </a:rPr>
              <a:t>ALT port </a:t>
            </a:r>
          </a:p>
          <a:p>
            <a:pPr defTabSz="814388"/>
            <a:r>
              <a:rPr lang="en-US" altLang="ja-JP" sz="1000" b="1">
                <a:latin typeface="+mn-lt"/>
                <a:ea typeface="MS PGothic" panose="020B0600070205080204" pitchFamily="34" charset="-128"/>
                <a:cs typeface="メイリオ"/>
              </a:rPr>
              <a:t>(Block)</a:t>
            </a:r>
            <a:endParaRPr lang="ja-JP" altLang="en-US" sz="1000" b="1">
              <a:latin typeface="+mn-lt"/>
              <a:ea typeface="MS PGothic" panose="020B0600070205080204" pitchFamily="34" charset="-128"/>
              <a:cs typeface="メイリオ"/>
            </a:endParaRPr>
          </a:p>
        </p:txBody>
      </p:sp>
      <p:sp>
        <p:nvSpPr>
          <p:cNvPr id="44" name="Text Placeholder 7">
            <a:extLst>
              <a:ext uri="{FF2B5EF4-FFF2-40B4-BE49-F238E27FC236}">
                <a16:creationId xmlns:a16="http://schemas.microsoft.com/office/drawing/2014/main" id="{53358C38-ACED-4A46-9C02-766DEC8A666E}"/>
              </a:ext>
            </a:extLst>
          </p:cNvPr>
          <p:cNvSpPr>
            <a:spLocks noGrp="1"/>
          </p:cNvSpPr>
          <p:nvPr>
            <p:ph type="body" sz="quarter" idx="12"/>
          </p:nvPr>
        </p:nvSpPr>
        <p:spPr>
          <a:xfrm>
            <a:off x="533400" y="60960"/>
            <a:ext cx="7084679" cy="326233"/>
          </a:xfrm>
        </p:spPr>
        <p:txBody>
          <a:bodyPr/>
          <a:lstStyle/>
          <a:p>
            <a:r>
              <a:rPr kumimoji="1" lang="en-US" altLang="ja-JP">
                <a:ea typeface="MS PGothic" panose="020B0600070205080204" pitchFamily="34" charset="-128"/>
              </a:rPr>
              <a:t>3.3  Basic L2/L3</a:t>
            </a:r>
            <a:endParaRPr lang="en-US">
              <a:ea typeface="MS PGothic" panose="020B0600070205080204" pitchFamily="34" charset="-128"/>
            </a:endParaRPr>
          </a:p>
        </p:txBody>
      </p:sp>
      <p:sp>
        <p:nvSpPr>
          <p:cNvPr id="42" name="Slide Number Placeholder 4">
            <a:extLst>
              <a:ext uri="{FF2B5EF4-FFF2-40B4-BE49-F238E27FC236}">
                <a16:creationId xmlns:a16="http://schemas.microsoft.com/office/drawing/2014/main" id="{73282292-609A-0741-B192-641CE8EF0CAD}"/>
              </a:ext>
            </a:extLst>
          </p:cNvPr>
          <p:cNvSpPr>
            <a:spLocks noGrp="1"/>
          </p:cNvSpPr>
          <p:nvPr>
            <p:ph type="sldNum" sz="quarter" idx="4294967295"/>
          </p:nvPr>
        </p:nvSpPr>
        <p:spPr>
          <a:xfrm>
            <a:off x="8648700" y="4884738"/>
            <a:ext cx="495300" cy="274637"/>
          </a:xfrm>
          <a:prstGeom prst="rect">
            <a:avLst/>
          </a:prstGeom>
        </p:spPr>
        <p:txBody>
          <a:bodyPr>
            <a:noAutofit/>
          </a:bodyPr>
          <a:lstStyle/>
          <a:p>
            <a:fld id="{3945D0FD-48F1-4D72-80C5-FFB60B92A834}" type="slidenum">
              <a:rPr lang="en-US" sz="900" smtClean="0">
                <a:latin typeface="+mn-lt"/>
                <a:ea typeface="MS PGothic" panose="020B0600070205080204" pitchFamily="34" charset="-128"/>
              </a:rPr>
              <a:pPr/>
              <a:t>220</a:t>
            </a:fld>
            <a:endParaRPr lang="en-US" sz="900">
              <a:latin typeface="+mn-lt"/>
              <a:ea typeface="MS PGothic" panose="020B0600070205080204" pitchFamily="34" charset="-128"/>
            </a:endParaRPr>
          </a:p>
        </p:txBody>
      </p:sp>
    </p:spTree>
    <p:extLst>
      <p:ext uri="{BB962C8B-B14F-4D97-AF65-F5344CB8AC3E}">
        <p14:creationId xmlns:p14="http://schemas.microsoft.com/office/powerpoint/2010/main" val="324252268"/>
      </p:ext>
    </p:extLst>
  </p:cSld>
  <p:clrMapOvr>
    <a:masterClrMapping/>
  </p:clrMapOvr>
</p:sld>
</file>

<file path=ppt/slides/slide2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49327" name="Rectangle 15"/>
          <p:cNvSpPr>
            <a:spLocks noGrp="1" noChangeArrowheads="1"/>
          </p:cNvSpPr>
          <p:nvPr>
            <p:ph type="title"/>
          </p:nvPr>
        </p:nvSpPr>
        <p:spPr/>
        <p:txBody>
          <a:bodyPr>
            <a:noAutofit/>
          </a:bodyPr>
          <a:lstStyle/>
          <a:p>
            <a:r>
              <a:rPr lang="en-US" altLang="ja-JP">
                <a:latin typeface="+mn-lt"/>
                <a:ea typeface="MS PGothic" panose="020B0600070205080204" pitchFamily="34" charset="-128"/>
                <a:cs typeface="メイリオ"/>
              </a:rPr>
              <a:t>REP </a:t>
            </a:r>
            <a:r>
              <a:rPr lang="ja-JP" altLang="en-US">
                <a:latin typeface="+mn-lt"/>
                <a:ea typeface="MS PGothic" panose="020B0600070205080204" pitchFamily="34" charset="-128"/>
                <a:cs typeface="メイリオ"/>
              </a:rPr>
              <a:t>設定例</a:t>
            </a:r>
          </a:p>
        </p:txBody>
      </p:sp>
      <p:pic>
        <p:nvPicPr>
          <p:cNvPr id="47" name="Picture 41"/>
          <p:cNvPicPr>
            <a:picLocks noChangeAspect="1" noChangeArrowheads="1"/>
          </p:cNvPicPr>
          <p:nvPr/>
        </p:nvPicPr>
        <p:blipFill>
          <a:blip r:embed="rId2"/>
          <a:srcRect/>
          <a:stretch>
            <a:fillRect/>
          </a:stretch>
        </p:blipFill>
        <p:spPr bwMode="auto">
          <a:xfrm>
            <a:off x="5060575" y="2859053"/>
            <a:ext cx="612489" cy="261928"/>
          </a:xfrm>
          <a:prstGeom prst="rect">
            <a:avLst/>
          </a:prstGeom>
          <a:noFill/>
          <a:ln w="9525">
            <a:noFill/>
            <a:miter lim="800000"/>
            <a:headEnd/>
            <a:tailEnd/>
          </a:ln>
          <a:effectLst/>
        </p:spPr>
      </p:pic>
      <p:sp>
        <p:nvSpPr>
          <p:cNvPr id="177" name="Text Box 70"/>
          <p:cNvSpPr txBox="1">
            <a:spLocks noChangeArrowheads="1"/>
          </p:cNvSpPr>
          <p:nvPr/>
        </p:nvSpPr>
        <p:spPr bwMode="auto">
          <a:xfrm>
            <a:off x="3942602" y="2232943"/>
            <a:ext cx="803848" cy="2368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2"/>
                </a:solidFill>
                <a:miter lim="800000"/>
                <a:headEnd/>
                <a:tailEnd/>
              </a14:hiddenLine>
            </a:ext>
            <a:ext uri="{AF507438-7753-43e0-B8FC-AC1667EBCBE1}">
              <a14:hiddenEffects xmlns="" xmlns:a14="http://schemas.microsoft.com/office/drawing/2010/main">
                <a:effectLst>
                  <a:outerShdw blurRad="63500" dist="17961" dir="2700000" algn="ctr" rotWithShape="0">
                    <a:schemeClr val="bg2">
                      <a:alpha val="74998"/>
                    </a:schemeClr>
                  </a:outerShdw>
                </a:effectLst>
              </a14:hiddenEffects>
            </a:ext>
          </a:extLst>
        </p:spPr>
        <p:txBody>
          <a:bodyPr wrap="none" lIns="82124" tIns="41061" rIns="82124" bIns="41061">
            <a:noAutofit/>
          </a:bodyPr>
          <a:lstStyle>
            <a:lvl1pPr algn="l" defTabSz="814388">
              <a:defRPr sz="2400">
                <a:solidFill>
                  <a:schemeClr val="tx1"/>
                </a:solidFill>
                <a:latin typeface="Arial" charset="0"/>
                <a:ea typeface="ＭＳ Ｐゴシック" charset="0"/>
              </a:defRPr>
            </a:lvl1pPr>
            <a:lvl2pPr algn="l" defTabSz="814388">
              <a:defRPr sz="2400">
                <a:solidFill>
                  <a:schemeClr val="tx1"/>
                </a:solidFill>
                <a:latin typeface="Arial" charset="0"/>
                <a:ea typeface="ＭＳ Ｐゴシック" charset="0"/>
              </a:defRPr>
            </a:lvl2pPr>
            <a:lvl3pPr algn="l" defTabSz="814388">
              <a:defRPr sz="2400">
                <a:solidFill>
                  <a:schemeClr val="tx1"/>
                </a:solidFill>
                <a:latin typeface="Arial" charset="0"/>
                <a:ea typeface="ＭＳ Ｐゴシック" charset="0"/>
              </a:defRPr>
            </a:lvl3pPr>
            <a:lvl4pPr algn="l" defTabSz="814388">
              <a:defRPr sz="2400">
                <a:solidFill>
                  <a:schemeClr val="tx1"/>
                </a:solidFill>
                <a:latin typeface="Arial" charset="0"/>
                <a:ea typeface="ＭＳ Ｐゴシック" charset="0"/>
              </a:defRPr>
            </a:lvl4pPr>
            <a:lvl5pPr algn="l" defTabSz="814388">
              <a:defRPr sz="2400">
                <a:solidFill>
                  <a:schemeClr val="tx1"/>
                </a:solidFill>
                <a:latin typeface="Arial" charset="0"/>
                <a:ea typeface="ＭＳ Ｐゴシック" charset="0"/>
              </a:defRPr>
            </a:lvl5pPr>
            <a:lvl6pPr defTabSz="814388" eaLnBrk="0" fontAlgn="base" hangingPunct="0">
              <a:spcBef>
                <a:spcPct val="0"/>
              </a:spcBef>
              <a:spcAft>
                <a:spcPct val="0"/>
              </a:spcAft>
              <a:defRPr sz="2400">
                <a:solidFill>
                  <a:schemeClr val="tx1"/>
                </a:solidFill>
                <a:latin typeface="Arial" charset="0"/>
                <a:ea typeface="ＭＳ Ｐゴシック" charset="0"/>
              </a:defRPr>
            </a:lvl6pPr>
            <a:lvl7pPr defTabSz="814388" eaLnBrk="0" fontAlgn="base" hangingPunct="0">
              <a:spcBef>
                <a:spcPct val="0"/>
              </a:spcBef>
              <a:spcAft>
                <a:spcPct val="0"/>
              </a:spcAft>
              <a:defRPr sz="2400">
                <a:solidFill>
                  <a:schemeClr val="tx1"/>
                </a:solidFill>
                <a:latin typeface="Arial" charset="0"/>
                <a:ea typeface="ＭＳ Ｐゴシック" charset="0"/>
              </a:defRPr>
            </a:lvl7pPr>
            <a:lvl8pPr defTabSz="814388" eaLnBrk="0" fontAlgn="base" hangingPunct="0">
              <a:spcBef>
                <a:spcPct val="0"/>
              </a:spcBef>
              <a:spcAft>
                <a:spcPct val="0"/>
              </a:spcAft>
              <a:defRPr sz="2400">
                <a:solidFill>
                  <a:schemeClr val="tx1"/>
                </a:solidFill>
                <a:latin typeface="Arial" charset="0"/>
                <a:ea typeface="ＭＳ Ｐゴシック" charset="0"/>
              </a:defRPr>
            </a:lvl8pPr>
            <a:lvl9pPr defTabSz="814388" eaLnBrk="0" fontAlgn="base" hangingPunct="0">
              <a:spcBef>
                <a:spcPct val="0"/>
              </a:spcBef>
              <a:spcAft>
                <a:spcPct val="0"/>
              </a:spcAft>
              <a:defRPr sz="2400">
                <a:solidFill>
                  <a:schemeClr val="tx1"/>
                </a:solidFill>
                <a:latin typeface="Arial" charset="0"/>
                <a:ea typeface="ＭＳ Ｐゴシック" charset="0"/>
              </a:defRPr>
            </a:lvl9pPr>
          </a:lstStyle>
          <a:p>
            <a:pPr algn="ctr"/>
            <a:r>
              <a:rPr lang="en-US" altLang="ja-JP" sz="1000">
                <a:solidFill>
                  <a:srgbClr val="00B050"/>
                </a:solidFill>
                <a:latin typeface="+mn-lt"/>
                <a:ea typeface="MS PGothic" panose="020B0600070205080204" pitchFamily="34" charset="-128"/>
                <a:cs typeface="メイリオ"/>
              </a:rPr>
              <a:t>Segment 2</a:t>
            </a:r>
          </a:p>
        </p:txBody>
      </p:sp>
      <p:sp>
        <p:nvSpPr>
          <p:cNvPr id="106" name="Text Box 70"/>
          <p:cNvSpPr txBox="1">
            <a:spLocks noChangeArrowheads="1"/>
          </p:cNvSpPr>
          <p:nvPr/>
        </p:nvSpPr>
        <p:spPr bwMode="auto">
          <a:xfrm>
            <a:off x="415986" y="778003"/>
            <a:ext cx="2931033" cy="25220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2"/>
                </a:solidFill>
                <a:miter lim="800000"/>
                <a:headEnd/>
                <a:tailEnd/>
              </a14:hiddenLine>
            </a:ext>
            <a:ext uri="{AF507438-7753-43e0-B8FC-AC1667EBCBE1}">
              <a14:hiddenEffects xmlns="" xmlns:a14="http://schemas.microsoft.com/office/drawing/2010/main">
                <a:effectLst>
                  <a:outerShdw blurRad="63500" dist="17961" dir="2700000" algn="ctr" rotWithShape="0">
                    <a:schemeClr val="bg2">
                      <a:alpha val="74998"/>
                    </a:schemeClr>
                  </a:outerShdw>
                </a:effectLst>
              </a14:hiddenEffects>
            </a:ext>
          </a:extLst>
        </p:spPr>
        <p:txBody>
          <a:bodyPr wrap="none" lIns="82124" tIns="41061" rIns="82124" bIns="41061">
            <a:noAutofit/>
          </a:bodyPr>
          <a:lstStyle>
            <a:lvl1pPr algn="l" defTabSz="814388">
              <a:defRPr sz="2400">
                <a:solidFill>
                  <a:schemeClr val="tx1"/>
                </a:solidFill>
                <a:latin typeface="Arial" charset="0"/>
                <a:ea typeface="ＭＳ Ｐゴシック" charset="0"/>
              </a:defRPr>
            </a:lvl1pPr>
            <a:lvl2pPr algn="l" defTabSz="814388">
              <a:defRPr sz="2400">
                <a:solidFill>
                  <a:schemeClr val="tx1"/>
                </a:solidFill>
                <a:latin typeface="Arial" charset="0"/>
                <a:ea typeface="ＭＳ Ｐゴシック" charset="0"/>
              </a:defRPr>
            </a:lvl2pPr>
            <a:lvl3pPr algn="l" defTabSz="814388">
              <a:defRPr sz="2400">
                <a:solidFill>
                  <a:schemeClr val="tx1"/>
                </a:solidFill>
                <a:latin typeface="Arial" charset="0"/>
                <a:ea typeface="ＭＳ Ｐゴシック" charset="0"/>
              </a:defRPr>
            </a:lvl3pPr>
            <a:lvl4pPr algn="l" defTabSz="814388">
              <a:defRPr sz="2400">
                <a:solidFill>
                  <a:schemeClr val="tx1"/>
                </a:solidFill>
                <a:latin typeface="Arial" charset="0"/>
                <a:ea typeface="ＭＳ Ｐゴシック" charset="0"/>
              </a:defRPr>
            </a:lvl4pPr>
            <a:lvl5pPr algn="l" defTabSz="814388">
              <a:defRPr sz="2400">
                <a:solidFill>
                  <a:schemeClr val="tx1"/>
                </a:solidFill>
                <a:latin typeface="Arial" charset="0"/>
                <a:ea typeface="ＭＳ Ｐゴシック" charset="0"/>
              </a:defRPr>
            </a:lvl5pPr>
            <a:lvl6pPr defTabSz="814388" eaLnBrk="0" fontAlgn="base" hangingPunct="0">
              <a:spcBef>
                <a:spcPct val="0"/>
              </a:spcBef>
              <a:spcAft>
                <a:spcPct val="0"/>
              </a:spcAft>
              <a:defRPr sz="2400">
                <a:solidFill>
                  <a:schemeClr val="tx1"/>
                </a:solidFill>
                <a:latin typeface="Arial" charset="0"/>
                <a:ea typeface="ＭＳ Ｐゴシック" charset="0"/>
              </a:defRPr>
            </a:lvl6pPr>
            <a:lvl7pPr defTabSz="814388" eaLnBrk="0" fontAlgn="base" hangingPunct="0">
              <a:spcBef>
                <a:spcPct val="0"/>
              </a:spcBef>
              <a:spcAft>
                <a:spcPct val="0"/>
              </a:spcAft>
              <a:defRPr sz="2400">
                <a:solidFill>
                  <a:schemeClr val="tx1"/>
                </a:solidFill>
                <a:latin typeface="Arial" charset="0"/>
                <a:ea typeface="ＭＳ Ｐゴシック" charset="0"/>
              </a:defRPr>
            </a:lvl7pPr>
            <a:lvl8pPr defTabSz="814388" eaLnBrk="0" fontAlgn="base" hangingPunct="0">
              <a:spcBef>
                <a:spcPct val="0"/>
              </a:spcBef>
              <a:spcAft>
                <a:spcPct val="0"/>
              </a:spcAft>
              <a:defRPr sz="2400">
                <a:solidFill>
                  <a:schemeClr val="tx1"/>
                </a:solidFill>
                <a:latin typeface="Arial" charset="0"/>
                <a:ea typeface="ＭＳ Ｐゴシック" charset="0"/>
              </a:defRPr>
            </a:lvl8pPr>
            <a:lvl9pPr defTabSz="814388" eaLnBrk="0" fontAlgn="base" hangingPunct="0">
              <a:spcBef>
                <a:spcPct val="0"/>
              </a:spcBef>
              <a:spcAft>
                <a:spcPct val="0"/>
              </a:spcAft>
              <a:defRPr sz="2400">
                <a:solidFill>
                  <a:schemeClr val="tx1"/>
                </a:solidFill>
                <a:latin typeface="Arial" charset="0"/>
                <a:ea typeface="ＭＳ Ｐゴシック" charset="0"/>
              </a:defRPr>
            </a:lvl9pPr>
          </a:lstStyle>
          <a:p>
            <a:r>
              <a:rPr lang="en-US" altLang="ja-JP" sz="1100">
                <a:solidFill>
                  <a:srgbClr val="000000"/>
                </a:solidFill>
                <a:latin typeface="+mn-lt"/>
                <a:ea typeface="MS PGothic" panose="020B0600070205080204" pitchFamily="34" charset="-128"/>
                <a:cs typeface="メイリオ"/>
              </a:rPr>
              <a:t>※</a:t>
            </a:r>
            <a:r>
              <a:rPr lang="ja-JP" altLang="en-US" sz="1100">
                <a:solidFill>
                  <a:srgbClr val="000000"/>
                </a:solidFill>
                <a:latin typeface="+mn-lt"/>
                <a:ea typeface="MS PGothic" panose="020B0600070205080204" pitchFamily="34" charset="-128"/>
                <a:cs typeface="メイリオ"/>
              </a:rPr>
              <a:t>ブロック</a:t>
            </a:r>
            <a:r>
              <a:rPr lang="en-US" altLang="ja-JP" sz="1100">
                <a:solidFill>
                  <a:srgbClr val="000000"/>
                </a:solidFill>
                <a:latin typeface="+mn-lt"/>
                <a:ea typeface="MS PGothic" panose="020B0600070205080204" pitchFamily="34" charset="-128"/>
                <a:cs typeface="メイリオ"/>
              </a:rPr>
              <a:t> </a:t>
            </a:r>
            <a:r>
              <a:rPr lang="ja-JP" altLang="en-US" sz="1100">
                <a:solidFill>
                  <a:srgbClr val="000000"/>
                </a:solidFill>
                <a:latin typeface="+mn-lt"/>
                <a:ea typeface="MS PGothic" panose="020B0600070205080204" pitchFamily="34" charset="-128"/>
                <a:cs typeface="メイリオ"/>
              </a:rPr>
              <a:t>ポート</a:t>
            </a:r>
            <a:r>
              <a:rPr lang="en-US" altLang="ja-JP" sz="1100">
                <a:solidFill>
                  <a:srgbClr val="000000"/>
                </a:solidFill>
                <a:latin typeface="+mn-lt"/>
                <a:ea typeface="MS PGothic" panose="020B0600070205080204" pitchFamily="34" charset="-128"/>
                <a:cs typeface="メイリオ"/>
              </a:rPr>
              <a:t> (Alt</a:t>
            </a:r>
            <a:r>
              <a:rPr lang="ja-JP" altLang="en-US" sz="1100">
                <a:solidFill>
                  <a:srgbClr val="000000"/>
                </a:solidFill>
                <a:latin typeface="+mn-lt"/>
                <a:ea typeface="MS PGothic" panose="020B0600070205080204" pitchFamily="34" charset="-128"/>
                <a:cs typeface="メイリオ"/>
              </a:rPr>
              <a:t>、</a:t>
            </a:r>
            <a:r>
              <a:rPr lang="en-US" altLang="ja-JP" sz="1100">
                <a:solidFill>
                  <a:srgbClr val="000000"/>
                </a:solidFill>
                <a:latin typeface="+mn-lt"/>
                <a:ea typeface="MS PGothic" panose="020B0600070205080204" pitchFamily="34" charset="-128"/>
                <a:cs typeface="メイリオ"/>
              </a:rPr>
              <a:t>Failed) </a:t>
            </a:r>
            <a:r>
              <a:rPr lang="ja-JP" altLang="en-US" sz="1100">
                <a:solidFill>
                  <a:srgbClr val="000000"/>
                </a:solidFill>
                <a:latin typeface="+mn-lt"/>
                <a:ea typeface="MS PGothic" panose="020B0600070205080204" pitchFamily="34" charset="-128"/>
                <a:cs typeface="メイリオ"/>
              </a:rPr>
              <a:t>はセグメントに</a:t>
            </a:r>
            <a:r>
              <a:rPr lang="en-US" altLang="ja-JP" sz="1100">
                <a:solidFill>
                  <a:srgbClr val="000000"/>
                </a:solidFill>
                <a:latin typeface="+mn-lt"/>
                <a:ea typeface="MS PGothic" panose="020B0600070205080204" pitchFamily="34" charset="-128"/>
                <a:cs typeface="メイリオ"/>
              </a:rPr>
              <a:t> 1 </a:t>
            </a:r>
            <a:r>
              <a:rPr lang="ja-JP" altLang="en-US" sz="1100">
                <a:solidFill>
                  <a:srgbClr val="000000"/>
                </a:solidFill>
                <a:latin typeface="+mn-lt"/>
                <a:ea typeface="MS PGothic" panose="020B0600070205080204" pitchFamily="34" charset="-128"/>
                <a:cs typeface="メイリオ"/>
              </a:rPr>
              <a:t>つ</a:t>
            </a:r>
            <a:endParaRPr lang="en-US" altLang="ja-JP" sz="1100">
              <a:solidFill>
                <a:srgbClr val="000000"/>
              </a:solidFill>
              <a:latin typeface="+mn-lt"/>
              <a:ea typeface="MS PGothic" panose="020B0600070205080204" pitchFamily="34" charset="-128"/>
              <a:cs typeface="メイリオ"/>
            </a:endParaRPr>
          </a:p>
        </p:txBody>
      </p:sp>
      <p:pic>
        <p:nvPicPr>
          <p:cNvPr id="49" name="Picture 41"/>
          <p:cNvPicPr>
            <a:picLocks noChangeAspect="1" noChangeArrowheads="1"/>
          </p:cNvPicPr>
          <p:nvPr/>
        </p:nvPicPr>
        <p:blipFill>
          <a:blip r:embed="rId2"/>
          <a:srcRect/>
          <a:stretch>
            <a:fillRect/>
          </a:stretch>
        </p:blipFill>
        <p:spPr bwMode="auto">
          <a:xfrm>
            <a:off x="5067600" y="4009682"/>
            <a:ext cx="612489" cy="261928"/>
          </a:xfrm>
          <a:prstGeom prst="rect">
            <a:avLst/>
          </a:prstGeom>
          <a:noFill/>
          <a:ln w="9525">
            <a:noFill/>
            <a:miter lim="800000"/>
            <a:headEnd/>
            <a:tailEnd/>
          </a:ln>
          <a:effectLst/>
        </p:spPr>
      </p:pic>
      <p:pic>
        <p:nvPicPr>
          <p:cNvPr id="36" name="Picture 41"/>
          <p:cNvPicPr>
            <a:picLocks noChangeAspect="1" noChangeArrowheads="1"/>
          </p:cNvPicPr>
          <p:nvPr/>
        </p:nvPicPr>
        <p:blipFill>
          <a:blip r:embed="rId2"/>
          <a:srcRect/>
          <a:stretch>
            <a:fillRect/>
          </a:stretch>
        </p:blipFill>
        <p:spPr bwMode="auto">
          <a:xfrm>
            <a:off x="3083851" y="4009682"/>
            <a:ext cx="612489" cy="261928"/>
          </a:xfrm>
          <a:prstGeom prst="rect">
            <a:avLst/>
          </a:prstGeom>
          <a:noFill/>
          <a:ln w="9525">
            <a:noFill/>
            <a:miter lim="800000"/>
            <a:headEnd/>
            <a:tailEnd/>
          </a:ln>
          <a:effectLst/>
        </p:spPr>
      </p:pic>
      <p:pic>
        <p:nvPicPr>
          <p:cNvPr id="37" name="Picture 41"/>
          <p:cNvPicPr>
            <a:picLocks noChangeAspect="1" noChangeArrowheads="1"/>
          </p:cNvPicPr>
          <p:nvPr/>
        </p:nvPicPr>
        <p:blipFill>
          <a:blip r:embed="rId2"/>
          <a:srcRect/>
          <a:stretch>
            <a:fillRect/>
          </a:stretch>
        </p:blipFill>
        <p:spPr bwMode="auto">
          <a:xfrm>
            <a:off x="3079275" y="2859053"/>
            <a:ext cx="612489" cy="261928"/>
          </a:xfrm>
          <a:prstGeom prst="rect">
            <a:avLst/>
          </a:prstGeom>
          <a:noFill/>
          <a:ln w="9525">
            <a:noFill/>
            <a:miter lim="800000"/>
            <a:headEnd/>
            <a:tailEnd/>
          </a:ln>
          <a:effectLst/>
        </p:spPr>
      </p:pic>
      <p:cxnSp>
        <p:nvCxnSpPr>
          <p:cNvPr id="39" name="直線コネクタ 38"/>
          <p:cNvCxnSpPr>
            <a:stCxn id="47" idx="1"/>
            <a:endCxn id="37" idx="3"/>
          </p:cNvCxnSpPr>
          <p:nvPr/>
        </p:nvCxnSpPr>
        <p:spPr>
          <a:xfrm flipH="1">
            <a:off x="3691764" y="2990017"/>
            <a:ext cx="1368811" cy="0"/>
          </a:xfrm>
          <a:prstGeom prst="line">
            <a:avLst/>
          </a:prstGeom>
          <a:ln w="3175" cmpd="sng">
            <a:solidFill>
              <a:schemeClr val="tx2"/>
            </a:solidFill>
            <a:headEnd type="none"/>
            <a:tailEnd type="arrow"/>
          </a:ln>
          <a:effectLst/>
        </p:spPr>
        <p:style>
          <a:lnRef idx="2">
            <a:schemeClr val="accent1"/>
          </a:lnRef>
          <a:fillRef idx="0">
            <a:schemeClr val="accent1"/>
          </a:fillRef>
          <a:effectRef idx="1">
            <a:schemeClr val="accent1"/>
          </a:effectRef>
          <a:fontRef idx="minor">
            <a:schemeClr val="tx1"/>
          </a:fontRef>
        </p:style>
      </p:cxnSp>
      <p:cxnSp>
        <p:nvCxnSpPr>
          <p:cNvPr id="41" name="直線コネクタ 40"/>
          <p:cNvCxnSpPr>
            <a:stCxn id="49" idx="1"/>
            <a:endCxn id="36" idx="3"/>
          </p:cNvCxnSpPr>
          <p:nvPr/>
        </p:nvCxnSpPr>
        <p:spPr>
          <a:xfrm flipH="1">
            <a:off x="3696340" y="4140646"/>
            <a:ext cx="1371260" cy="0"/>
          </a:xfrm>
          <a:prstGeom prst="line">
            <a:avLst/>
          </a:prstGeom>
          <a:ln w="3175" cmpd="sng">
            <a:solidFill>
              <a:schemeClr val="tx2"/>
            </a:solidFill>
            <a:headEnd type="none"/>
            <a:tailEnd type="none"/>
          </a:ln>
          <a:effectLst/>
        </p:spPr>
        <p:style>
          <a:lnRef idx="2">
            <a:schemeClr val="accent1"/>
          </a:lnRef>
          <a:fillRef idx="0">
            <a:schemeClr val="accent1"/>
          </a:fillRef>
          <a:effectRef idx="1">
            <a:schemeClr val="accent1"/>
          </a:effectRef>
          <a:fontRef idx="minor">
            <a:schemeClr val="tx1"/>
          </a:fontRef>
        </p:style>
      </p:cxnSp>
      <p:cxnSp>
        <p:nvCxnSpPr>
          <p:cNvPr id="43" name="直線コネクタ 42"/>
          <p:cNvCxnSpPr>
            <a:stCxn id="37" idx="2"/>
            <a:endCxn id="36" idx="0"/>
          </p:cNvCxnSpPr>
          <p:nvPr/>
        </p:nvCxnSpPr>
        <p:spPr>
          <a:xfrm>
            <a:off x="3385520" y="3120981"/>
            <a:ext cx="4576" cy="888701"/>
          </a:xfrm>
          <a:prstGeom prst="line">
            <a:avLst/>
          </a:prstGeom>
          <a:ln w="3175" cmpd="sng">
            <a:solidFill>
              <a:schemeClr val="tx2"/>
            </a:solidFill>
            <a:headEnd type="arrow"/>
            <a:tailEnd type="none"/>
          </a:ln>
          <a:effectLst/>
        </p:spPr>
        <p:style>
          <a:lnRef idx="2">
            <a:schemeClr val="accent1"/>
          </a:lnRef>
          <a:fillRef idx="0">
            <a:schemeClr val="accent1"/>
          </a:fillRef>
          <a:effectRef idx="1">
            <a:schemeClr val="accent1"/>
          </a:effectRef>
          <a:fontRef idx="minor">
            <a:schemeClr val="tx1"/>
          </a:fontRef>
        </p:style>
      </p:cxnSp>
      <p:pic>
        <p:nvPicPr>
          <p:cNvPr id="56" name="Picture 41"/>
          <p:cNvPicPr>
            <a:picLocks noChangeAspect="1" noChangeArrowheads="1"/>
          </p:cNvPicPr>
          <p:nvPr/>
        </p:nvPicPr>
        <p:blipFill>
          <a:blip r:embed="rId2"/>
          <a:srcRect/>
          <a:stretch>
            <a:fillRect/>
          </a:stretch>
        </p:blipFill>
        <p:spPr bwMode="auto">
          <a:xfrm>
            <a:off x="5067600" y="1687564"/>
            <a:ext cx="612489" cy="261928"/>
          </a:xfrm>
          <a:prstGeom prst="rect">
            <a:avLst/>
          </a:prstGeom>
          <a:noFill/>
          <a:ln w="9525">
            <a:noFill/>
            <a:miter lim="800000"/>
            <a:headEnd/>
            <a:tailEnd/>
          </a:ln>
          <a:effectLst/>
        </p:spPr>
      </p:pic>
      <p:pic>
        <p:nvPicPr>
          <p:cNvPr id="57" name="Picture 41"/>
          <p:cNvPicPr>
            <a:picLocks noChangeAspect="1" noChangeArrowheads="1"/>
          </p:cNvPicPr>
          <p:nvPr/>
        </p:nvPicPr>
        <p:blipFill>
          <a:blip r:embed="rId2"/>
          <a:srcRect/>
          <a:stretch>
            <a:fillRect/>
          </a:stretch>
        </p:blipFill>
        <p:spPr bwMode="auto">
          <a:xfrm>
            <a:off x="3086300" y="1687564"/>
            <a:ext cx="612489" cy="261928"/>
          </a:xfrm>
          <a:prstGeom prst="rect">
            <a:avLst/>
          </a:prstGeom>
          <a:noFill/>
          <a:ln w="9525">
            <a:noFill/>
            <a:miter lim="800000"/>
            <a:headEnd/>
            <a:tailEnd/>
          </a:ln>
          <a:effectLst/>
        </p:spPr>
      </p:pic>
      <p:cxnSp>
        <p:nvCxnSpPr>
          <p:cNvPr id="61" name="直線コネクタ 60"/>
          <p:cNvCxnSpPr>
            <a:stCxn id="57" idx="2"/>
            <a:endCxn id="37" idx="0"/>
          </p:cNvCxnSpPr>
          <p:nvPr/>
        </p:nvCxnSpPr>
        <p:spPr>
          <a:xfrm flipH="1">
            <a:off x="3385520" y="1949492"/>
            <a:ext cx="7025" cy="909561"/>
          </a:xfrm>
          <a:prstGeom prst="line">
            <a:avLst/>
          </a:prstGeom>
          <a:ln w="3175" cmpd="sng">
            <a:solidFill>
              <a:srgbClr val="00B050"/>
            </a:solidFill>
            <a:headEnd type="none"/>
            <a:tailEnd type="arrow"/>
          </a:ln>
          <a:effectLst/>
        </p:spPr>
        <p:style>
          <a:lnRef idx="2">
            <a:schemeClr val="accent1"/>
          </a:lnRef>
          <a:fillRef idx="0">
            <a:schemeClr val="accent1"/>
          </a:fillRef>
          <a:effectRef idx="1">
            <a:schemeClr val="accent1"/>
          </a:effectRef>
          <a:fontRef idx="minor">
            <a:schemeClr val="tx1"/>
          </a:fontRef>
        </p:style>
      </p:cxnSp>
      <p:cxnSp>
        <p:nvCxnSpPr>
          <p:cNvPr id="71" name="直線コネクタ 70"/>
          <p:cNvCxnSpPr>
            <a:stCxn id="56" idx="2"/>
            <a:endCxn id="47" idx="0"/>
          </p:cNvCxnSpPr>
          <p:nvPr/>
        </p:nvCxnSpPr>
        <p:spPr>
          <a:xfrm flipH="1">
            <a:off x="5366820" y="1949492"/>
            <a:ext cx="7025" cy="909561"/>
          </a:xfrm>
          <a:prstGeom prst="line">
            <a:avLst/>
          </a:prstGeom>
          <a:ln w="3175" cmpd="sng">
            <a:solidFill>
              <a:srgbClr val="00B050"/>
            </a:solidFill>
            <a:headEnd type="none"/>
            <a:tailEnd type="arrow"/>
          </a:ln>
          <a:effectLst/>
        </p:spPr>
        <p:style>
          <a:lnRef idx="2">
            <a:schemeClr val="accent1"/>
          </a:lnRef>
          <a:fillRef idx="0">
            <a:schemeClr val="accent1"/>
          </a:fillRef>
          <a:effectRef idx="1">
            <a:schemeClr val="accent1"/>
          </a:effectRef>
          <a:fontRef idx="minor">
            <a:schemeClr val="tx1"/>
          </a:fontRef>
        </p:style>
      </p:cxnSp>
      <p:cxnSp>
        <p:nvCxnSpPr>
          <p:cNvPr id="74" name="直線コネクタ 73"/>
          <p:cNvCxnSpPr>
            <a:stCxn id="47" idx="2"/>
            <a:endCxn id="49" idx="0"/>
          </p:cNvCxnSpPr>
          <p:nvPr/>
        </p:nvCxnSpPr>
        <p:spPr>
          <a:xfrm>
            <a:off x="5366820" y="3120981"/>
            <a:ext cx="7025" cy="888701"/>
          </a:xfrm>
          <a:prstGeom prst="line">
            <a:avLst/>
          </a:prstGeom>
          <a:ln w="3175" cmpd="sng">
            <a:solidFill>
              <a:schemeClr val="tx2"/>
            </a:solidFill>
            <a:headEnd type="none"/>
            <a:tailEnd type="none"/>
          </a:ln>
          <a:effectLst/>
        </p:spPr>
        <p:style>
          <a:lnRef idx="2">
            <a:schemeClr val="accent1"/>
          </a:lnRef>
          <a:fillRef idx="0">
            <a:schemeClr val="accent1"/>
          </a:fillRef>
          <a:effectRef idx="1">
            <a:schemeClr val="accent1"/>
          </a:effectRef>
          <a:fontRef idx="minor">
            <a:schemeClr val="tx1"/>
          </a:fontRef>
        </p:style>
      </p:cxnSp>
      <p:cxnSp>
        <p:nvCxnSpPr>
          <p:cNvPr id="42" name="直線コネクタ 41"/>
          <p:cNvCxnSpPr>
            <a:stCxn id="56" idx="1"/>
            <a:endCxn id="57" idx="3"/>
          </p:cNvCxnSpPr>
          <p:nvPr/>
        </p:nvCxnSpPr>
        <p:spPr>
          <a:xfrm flipH="1">
            <a:off x="3698789" y="1818528"/>
            <a:ext cx="1368811" cy="0"/>
          </a:xfrm>
          <a:prstGeom prst="line">
            <a:avLst/>
          </a:prstGeom>
          <a:ln w="3175" cmpd="sng">
            <a:solidFill>
              <a:srgbClr val="00B050"/>
            </a:solidFill>
            <a:headEnd type="none"/>
            <a:tailEnd type="none"/>
          </a:ln>
          <a:effectLst/>
        </p:spPr>
        <p:style>
          <a:lnRef idx="2">
            <a:schemeClr val="accent1"/>
          </a:lnRef>
          <a:fillRef idx="0">
            <a:schemeClr val="accent1"/>
          </a:fillRef>
          <a:effectRef idx="1">
            <a:schemeClr val="accent1"/>
          </a:effectRef>
          <a:fontRef idx="minor">
            <a:schemeClr val="tx1"/>
          </a:fontRef>
        </p:style>
      </p:cxnSp>
      <p:sp>
        <p:nvSpPr>
          <p:cNvPr id="44" name="Text Box 70"/>
          <p:cNvSpPr txBox="1">
            <a:spLocks noChangeArrowheads="1"/>
          </p:cNvSpPr>
          <p:nvPr/>
        </p:nvSpPr>
        <p:spPr bwMode="auto">
          <a:xfrm>
            <a:off x="3962040" y="3410621"/>
            <a:ext cx="803848" cy="2368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2"/>
                </a:solidFill>
                <a:miter lim="800000"/>
                <a:headEnd/>
                <a:tailEnd/>
              </a14:hiddenLine>
            </a:ext>
            <a:ext uri="{AF507438-7753-43e0-B8FC-AC1667EBCBE1}">
              <a14:hiddenEffects xmlns="" xmlns:a14="http://schemas.microsoft.com/office/drawing/2010/main">
                <a:effectLst>
                  <a:outerShdw blurRad="63500" dist="17961" dir="2700000" algn="ctr" rotWithShape="0">
                    <a:schemeClr val="bg2">
                      <a:alpha val="74998"/>
                    </a:schemeClr>
                  </a:outerShdw>
                </a:effectLst>
              </a14:hiddenEffects>
            </a:ext>
          </a:extLst>
        </p:spPr>
        <p:txBody>
          <a:bodyPr wrap="none" lIns="82124" tIns="41061" rIns="82124" bIns="41061">
            <a:noAutofit/>
          </a:bodyPr>
          <a:lstStyle>
            <a:lvl1pPr algn="l" defTabSz="814388">
              <a:defRPr sz="2400">
                <a:solidFill>
                  <a:schemeClr val="tx1"/>
                </a:solidFill>
                <a:latin typeface="Arial" charset="0"/>
                <a:ea typeface="ＭＳ Ｐゴシック" charset="0"/>
              </a:defRPr>
            </a:lvl1pPr>
            <a:lvl2pPr algn="l" defTabSz="814388">
              <a:defRPr sz="2400">
                <a:solidFill>
                  <a:schemeClr val="tx1"/>
                </a:solidFill>
                <a:latin typeface="Arial" charset="0"/>
                <a:ea typeface="ＭＳ Ｐゴシック" charset="0"/>
              </a:defRPr>
            </a:lvl2pPr>
            <a:lvl3pPr algn="l" defTabSz="814388">
              <a:defRPr sz="2400">
                <a:solidFill>
                  <a:schemeClr val="tx1"/>
                </a:solidFill>
                <a:latin typeface="Arial" charset="0"/>
                <a:ea typeface="ＭＳ Ｐゴシック" charset="0"/>
              </a:defRPr>
            </a:lvl3pPr>
            <a:lvl4pPr algn="l" defTabSz="814388">
              <a:defRPr sz="2400">
                <a:solidFill>
                  <a:schemeClr val="tx1"/>
                </a:solidFill>
                <a:latin typeface="Arial" charset="0"/>
                <a:ea typeface="ＭＳ Ｐゴシック" charset="0"/>
              </a:defRPr>
            </a:lvl4pPr>
            <a:lvl5pPr algn="l" defTabSz="814388">
              <a:defRPr sz="2400">
                <a:solidFill>
                  <a:schemeClr val="tx1"/>
                </a:solidFill>
                <a:latin typeface="Arial" charset="0"/>
                <a:ea typeface="ＭＳ Ｐゴシック" charset="0"/>
              </a:defRPr>
            </a:lvl5pPr>
            <a:lvl6pPr defTabSz="814388" eaLnBrk="0" fontAlgn="base" hangingPunct="0">
              <a:spcBef>
                <a:spcPct val="0"/>
              </a:spcBef>
              <a:spcAft>
                <a:spcPct val="0"/>
              </a:spcAft>
              <a:defRPr sz="2400">
                <a:solidFill>
                  <a:schemeClr val="tx1"/>
                </a:solidFill>
                <a:latin typeface="Arial" charset="0"/>
                <a:ea typeface="ＭＳ Ｐゴシック" charset="0"/>
              </a:defRPr>
            </a:lvl6pPr>
            <a:lvl7pPr defTabSz="814388" eaLnBrk="0" fontAlgn="base" hangingPunct="0">
              <a:spcBef>
                <a:spcPct val="0"/>
              </a:spcBef>
              <a:spcAft>
                <a:spcPct val="0"/>
              </a:spcAft>
              <a:defRPr sz="2400">
                <a:solidFill>
                  <a:schemeClr val="tx1"/>
                </a:solidFill>
                <a:latin typeface="Arial" charset="0"/>
                <a:ea typeface="ＭＳ Ｐゴシック" charset="0"/>
              </a:defRPr>
            </a:lvl7pPr>
            <a:lvl8pPr defTabSz="814388" eaLnBrk="0" fontAlgn="base" hangingPunct="0">
              <a:spcBef>
                <a:spcPct val="0"/>
              </a:spcBef>
              <a:spcAft>
                <a:spcPct val="0"/>
              </a:spcAft>
              <a:defRPr sz="2400">
                <a:solidFill>
                  <a:schemeClr val="tx1"/>
                </a:solidFill>
                <a:latin typeface="Arial" charset="0"/>
                <a:ea typeface="ＭＳ Ｐゴシック" charset="0"/>
              </a:defRPr>
            </a:lvl8pPr>
            <a:lvl9pPr defTabSz="814388" eaLnBrk="0" fontAlgn="base" hangingPunct="0">
              <a:spcBef>
                <a:spcPct val="0"/>
              </a:spcBef>
              <a:spcAft>
                <a:spcPct val="0"/>
              </a:spcAft>
              <a:defRPr sz="2400">
                <a:solidFill>
                  <a:schemeClr val="tx1"/>
                </a:solidFill>
                <a:latin typeface="Arial" charset="0"/>
                <a:ea typeface="ＭＳ Ｐゴシック" charset="0"/>
              </a:defRPr>
            </a:lvl9pPr>
          </a:lstStyle>
          <a:p>
            <a:pPr algn="ctr"/>
            <a:r>
              <a:rPr lang="en-US" altLang="ja-JP" sz="1000">
                <a:solidFill>
                  <a:srgbClr val="0070C0"/>
                </a:solidFill>
                <a:latin typeface="+mn-lt"/>
                <a:ea typeface="MS PGothic" panose="020B0600070205080204" pitchFamily="34" charset="-128"/>
                <a:cs typeface="メイリオ"/>
              </a:rPr>
              <a:t>Segment 1</a:t>
            </a:r>
          </a:p>
        </p:txBody>
      </p:sp>
      <p:sp>
        <p:nvSpPr>
          <p:cNvPr id="45" name="AutoShape 99"/>
          <p:cNvSpPr>
            <a:spLocks noChangeArrowheads="1"/>
          </p:cNvSpPr>
          <p:nvPr/>
        </p:nvSpPr>
        <p:spPr bwMode="auto">
          <a:xfrm>
            <a:off x="1136901" y="3576126"/>
            <a:ext cx="1949399" cy="285750"/>
          </a:xfrm>
          <a:prstGeom prst="wedgeRoundRectCallout">
            <a:avLst>
              <a:gd name="adj1" fmla="val 62831"/>
              <a:gd name="adj2" fmla="val -193923"/>
              <a:gd name="adj3" fmla="val 16667"/>
            </a:avLst>
          </a:prstGeom>
          <a:solidFill>
            <a:schemeClr val="accent4">
              <a:lumMod val="20000"/>
              <a:lumOff val="80000"/>
            </a:schemeClr>
          </a:solidFill>
          <a:ln>
            <a:solidFill>
              <a:schemeClr val="bg2">
                <a:lumMod val="50000"/>
              </a:schemeClr>
            </a:solidFill>
            <a:headEnd/>
            <a:tailEnd/>
          </a:ln>
          <a:effectLst/>
        </p:spPr>
        <p:style>
          <a:lnRef idx="1">
            <a:schemeClr val="accent4"/>
          </a:lnRef>
          <a:fillRef idx="2">
            <a:schemeClr val="accent4"/>
          </a:fillRef>
          <a:effectRef idx="1">
            <a:schemeClr val="accent4"/>
          </a:effectRef>
          <a:fontRef idx="minor">
            <a:schemeClr val="dk1"/>
          </a:fontRef>
        </p:style>
        <p:txBody>
          <a:bodyPr lIns="82124" tIns="41061" rIns="82124" bIns="41061" anchor="ctr">
            <a:noAutofit/>
          </a:bodyPr>
          <a:lstStyle/>
          <a:p>
            <a:pPr algn="l" defTabSz="814388"/>
            <a:r>
              <a:rPr lang="en-US" altLang="ja-JP" sz="1000">
                <a:solidFill>
                  <a:schemeClr val="bg1"/>
                </a:solidFill>
                <a:ea typeface="MS PGothic" panose="020B0600070205080204" pitchFamily="34" charset="-128"/>
                <a:cs typeface="メイリオ"/>
              </a:rPr>
              <a:t>rep segment 1 edge</a:t>
            </a:r>
          </a:p>
        </p:txBody>
      </p:sp>
      <p:sp>
        <p:nvSpPr>
          <p:cNvPr id="46" name="AutoShape 99"/>
          <p:cNvSpPr>
            <a:spLocks noChangeArrowheads="1"/>
          </p:cNvSpPr>
          <p:nvPr/>
        </p:nvSpPr>
        <p:spPr bwMode="auto">
          <a:xfrm>
            <a:off x="904837" y="2929031"/>
            <a:ext cx="1949399" cy="420973"/>
          </a:xfrm>
          <a:prstGeom prst="wedgeRoundRectCallout">
            <a:avLst>
              <a:gd name="adj1" fmla="val 89714"/>
              <a:gd name="adj2" fmla="val -28416"/>
              <a:gd name="adj3" fmla="val 16667"/>
            </a:avLst>
          </a:prstGeom>
          <a:solidFill>
            <a:schemeClr val="accent4">
              <a:lumMod val="20000"/>
              <a:lumOff val="80000"/>
            </a:schemeClr>
          </a:solidFill>
          <a:ln>
            <a:solidFill>
              <a:schemeClr val="bg2">
                <a:lumMod val="50000"/>
              </a:schemeClr>
            </a:solidFill>
            <a:headEnd/>
            <a:tailEnd/>
          </a:ln>
          <a:effectLst/>
        </p:spPr>
        <p:style>
          <a:lnRef idx="1">
            <a:schemeClr val="accent4"/>
          </a:lnRef>
          <a:fillRef idx="2">
            <a:schemeClr val="accent4"/>
          </a:fillRef>
          <a:effectRef idx="1">
            <a:schemeClr val="accent4"/>
          </a:effectRef>
          <a:fontRef idx="minor">
            <a:schemeClr val="dk1"/>
          </a:fontRef>
        </p:style>
        <p:txBody>
          <a:bodyPr lIns="82124" tIns="41061" rIns="82124" bIns="41061" anchor="ctr">
            <a:noAutofit/>
          </a:bodyPr>
          <a:lstStyle/>
          <a:p>
            <a:pPr algn="l" defTabSz="814388"/>
            <a:r>
              <a:rPr lang="en-US" altLang="ja-JP" sz="1000">
                <a:solidFill>
                  <a:schemeClr val="bg1"/>
                </a:solidFill>
                <a:ea typeface="MS PGothic" panose="020B0600070205080204" pitchFamily="34" charset="-128"/>
                <a:cs typeface="メイリオ"/>
              </a:rPr>
              <a:t>rep segment 1 edge primary</a:t>
            </a:r>
          </a:p>
          <a:p>
            <a:pPr algn="l" defTabSz="814388"/>
            <a:r>
              <a:rPr lang="en-US" altLang="ja-JP" sz="1000">
                <a:solidFill>
                  <a:srgbClr val="FF0000"/>
                </a:solidFill>
                <a:ea typeface="MS PGothic" panose="020B0600070205080204" pitchFamily="34" charset="-128"/>
                <a:cs typeface="メイリオ"/>
              </a:rPr>
              <a:t>rep block port preferred</a:t>
            </a:r>
          </a:p>
        </p:txBody>
      </p:sp>
      <p:sp>
        <p:nvSpPr>
          <p:cNvPr id="48" name="AutoShape 99"/>
          <p:cNvSpPr>
            <a:spLocks noChangeArrowheads="1"/>
          </p:cNvSpPr>
          <p:nvPr/>
        </p:nvSpPr>
        <p:spPr bwMode="auto">
          <a:xfrm>
            <a:off x="5997108" y="1983039"/>
            <a:ext cx="1976019" cy="551340"/>
          </a:xfrm>
          <a:prstGeom prst="wedgeRoundRectCallout">
            <a:avLst>
              <a:gd name="adj1" fmla="val -75597"/>
              <a:gd name="adj2" fmla="val 106859"/>
              <a:gd name="adj3" fmla="val 16667"/>
            </a:avLst>
          </a:prstGeom>
          <a:solidFill>
            <a:schemeClr val="accent2">
              <a:lumMod val="20000"/>
              <a:lumOff val="80000"/>
            </a:schemeClr>
          </a:solidFill>
          <a:ln>
            <a:solidFill>
              <a:schemeClr val="bg2">
                <a:lumMod val="50000"/>
              </a:schemeClr>
            </a:solidFill>
            <a:headEnd/>
            <a:tailEnd/>
          </a:ln>
          <a:effectLst/>
        </p:spPr>
        <p:style>
          <a:lnRef idx="1">
            <a:schemeClr val="accent3"/>
          </a:lnRef>
          <a:fillRef idx="2">
            <a:schemeClr val="accent3"/>
          </a:fillRef>
          <a:effectRef idx="1">
            <a:schemeClr val="accent3"/>
          </a:effectRef>
          <a:fontRef idx="minor">
            <a:schemeClr val="dk1"/>
          </a:fontRef>
        </p:style>
        <p:txBody>
          <a:bodyPr lIns="82124" tIns="41061" rIns="82124" bIns="41061" anchor="ctr">
            <a:noAutofit/>
          </a:bodyPr>
          <a:lstStyle/>
          <a:p>
            <a:pPr algn="l" defTabSz="814388"/>
            <a:r>
              <a:rPr lang="en-US" altLang="ja-JP" sz="1000">
                <a:solidFill>
                  <a:schemeClr val="bg1"/>
                </a:solidFill>
                <a:ea typeface="MS PGothic" panose="020B0600070205080204" pitchFamily="34" charset="-128"/>
                <a:cs typeface="メイリオ"/>
              </a:rPr>
              <a:t>rep segment 2 edge primary</a:t>
            </a:r>
          </a:p>
          <a:p>
            <a:pPr algn="l" defTabSz="814388"/>
            <a:r>
              <a:rPr lang="en-US" altLang="ja-JP" sz="1000">
                <a:solidFill>
                  <a:schemeClr val="bg1"/>
                </a:solidFill>
                <a:ea typeface="MS PGothic" panose="020B0600070205080204" pitchFamily="34" charset="-128"/>
                <a:cs typeface="メイリオ"/>
              </a:rPr>
              <a:t>rep block port preferred</a:t>
            </a:r>
          </a:p>
          <a:p>
            <a:pPr algn="l" defTabSz="814388"/>
            <a:r>
              <a:rPr lang="en-US" altLang="ja-JP" sz="1000">
                <a:solidFill>
                  <a:srgbClr val="FF0000"/>
                </a:solidFill>
                <a:ea typeface="MS PGothic" panose="020B0600070205080204" pitchFamily="34" charset="-128"/>
                <a:cs typeface="メイリオ"/>
              </a:rPr>
              <a:t>rep stcn segment 1</a:t>
            </a:r>
          </a:p>
        </p:txBody>
      </p:sp>
      <p:cxnSp>
        <p:nvCxnSpPr>
          <p:cNvPr id="50" name="直線コネクタ 49"/>
          <p:cNvCxnSpPr/>
          <p:nvPr/>
        </p:nvCxnSpPr>
        <p:spPr>
          <a:xfrm>
            <a:off x="3842179" y="1664365"/>
            <a:ext cx="4146" cy="360832"/>
          </a:xfrm>
          <a:prstGeom prst="line">
            <a:avLst/>
          </a:prstGeom>
          <a:ln w="3175" cmpd="sng">
            <a:solidFill>
              <a:srgbClr val="FF0000"/>
            </a:solidFill>
            <a:headEnd type="none"/>
            <a:tailEnd type="none"/>
          </a:ln>
          <a:effectLst/>
        </p:spPr>
        <p:style>
          <a:lnRef idx="2">
            <a:schemeClr val="accent1"/>
          </a:lnRef>
          <a:fillRef idx="0">
            <a:schemeClr val="accent1"/>
          </a:fillRef>
          <a:effectRef idx="1">
            <a:schemeClr val="accent1"/>
          </a:effectRef>
          <a:fontRef idx="minor">
            <a:schemeClr val="tx1"/>
          </a:fontRef>
        </p:style>
      </p:cxnSp>
      <p:cxnSp>
        <p:nvCxnSpPr>
          <p:cNvPr id="51" name="直線コネクタ 50"/>
          <p:cNvCxnSpPr/>
          <p:nvPr/>
        </p:nvCxnSpPr>
        <p:spPr>
          <a:xfrm>
            <a:off x="3874764" y="3958734"/>
            <a:ext cx="4146" cy="360832"/>
          </a:xfrm>
          <a:prstGeom prst="line">
            <a:avLst/>
          </a:prstGeom>
          <a:ln w="3175" cmpd="sng">
            <a:solidFill>
              <a:srgbClr val="FF0000"/>
            </a:solidFill>
            <a:headEnd type="none"/>
            <a:tailEnd type="none"/>
          </a:ln>
          <a:effectLst/>
        </p:spPr>
        <p:style>
          <a:lnRef idx="2">
            <a:schemeClr val="accent1"/>
          </a:lnRef>
          <a:fillRef idx="0">
            <a:schemeClr val="accent1"/>
          </a:fillRef>
          <a:effectRef idx="1">
            <a:schemeClr val="accent1"/>
          </a:effectRef>
          <a:fontRef idx="minor">
            <a:schemeClr val="tx1"/>
          </a:fontRef>
        </p:style>
      </p:cxnSp>
      <p:sp>
        <p:nvSpPr>
          <p:cNvPr id="53" name="AutoShape 99"/>
          <p:cNvSpPr>
            <a:spLocks noChangeArrowheads="1"/>
          </p:cNvSpPr>
          <p:nvPr/>
        </p:nvSpPr>
        <p:spPr bwMode="auto">
          <a:xfrm>
            <a:off x="6125867" y="3987816"/>
            <a:ext cx="1862506" cy="302668"/>
          </a:xfrm>
          <a:prstGeom prst="wedgeRoundRectCallout">
            <a:avLst>
              <a:gd name="adj1" fmla="val -87934"/>
              <a:gd name="adj2" fmla="val -51341"/>
              <a:gd name="adj3" fmla="val 16667"/>
            </a:avLst>
          </a:prstGeom>
          <a:solidFill>
            <a:schemeClr val="accent4">
              <a:lumMod val="20000"/>
              <a:lumOff val="80000"/>
            </a:schemeClr>
          </a:solidFill>
          <a:ln>
            <a:solidFill>
              <a:schemeClr val="bg2">
                <a:lumMod val="50000"/>
              </a:schemeClr>
            </a:solidFill>
            <a:headEnd/>
            <a:tailEnd/>
          </a:ln>
          <a:effectLst/>
        </p:spPr>
        <p:style>
          <a:lnRef idx="1">
            <a:schemeClr val="accent4"/>
          </a:lnRef>
          <a:fillRef idx="2">
            <a:schemeClr val="accent4"/>
          </a:fillRef>
          <a:effectRef idx="1">
            <a:schemeClr val="accent4"/>
          </a:effectRef>
          <a:fontRef idx="minor">
            <a:schemeClr val="dk1"/>
          </a:fontRef>
        </p:style>
        <p:txBody>
          <a:bodyPr lIns="82124" tIns="41061" rIns="82124" bIns="41061" anchor="ctr">
            <a:noAutofit/>
          </a:bodyPr>
          <a:lstStyle/>
          <a:p>
            <a:pPr algn="l" defTabSz="814388"/>
            <a:r>
              <a:rPr lang="en-US" altLang="ja-JP" sz="1000">
                <a:solidFill>
                  <a:schemeClr val="bg1"/>
                </a:solidFill>
                <a:ea typeface="MS PGothic" panose="020B0600070205080204" pitchFamily="34" charset="-128"/>
                <a:cs typeface="メイリオ"/>
              </a:rPr>
              <a:t>rep segment 1</a:t>
            </a:r>
          </a:p>
        </p:txBody>
      </p:sp>
      <p:sp>
        <p:nvSpPr>
          <p:cNvPr id="54" name="AutoShape 99"/>
          <p:cNvSpPr>
            <a:spLocks noChangeArrowheads="1"/>
          </p:cNvSpPr>
          <p:nvPr/>
        </p:nvSpPr>
        <p:spPr bwMode="auto">
          <a:xfrm>
            <a:off x="4344526" y="4384763"/>
            <a:ext cx="1420557" cy="302668"/>
          </a:xfrm>
          <a:prstGeom prst="wedgeRoundRectCallout">
            <a:avLst>
              <a:gd name="adj1" fmla="val -1578"/>
              <a:gd name="adj2" fmla="val -110375"/>
              <a:gd name="adj3" fmla="val 16667"/>
            </a:avLst>
          </a:prstGeom>
          <a:solidFill>
            <a:schemeClr val="accent4">
              <a:lumMod val="20000"/>
              <a:lumOff val="80000"/>
            </a:schemeClr>
          </a:solidFill>
          <a:ln>
            <a:solidFill>
              <a:schemeClr val="bg2">
                <a:lumMod val="50000"/>
              </a:schemeClr>
            </a:solidFill>
            <a:headEnd/>
            <a:tailEnd/>
          </a:ln>
          <a:effectLst/>
        </p:spPr>
        <p:style>
          <a:lnRef idx="1">
            <a:schemeClr val="accent4"/>
          </a:lnRef>
          <a:fillRef idx="2">
            <a:schemeClr val="accent4"/>
          </a:fillRef>
          <a:effectRef idx="1">
            <a:schemeClr val="accent4"/>
          </a:effectRef>
          <a:fontRef idx="minor">
            <a:schemeClr val="dk1"/>
          </a:fontRef>
        </p:style>
        <p:txBody>
          <a:bodyPr lIns="82124" tIns="41061" rIns="82124" bIns="41061" anchor="ctr">
            <a:noAutofit/>
          </a:bodyPr>
          <a:lstStyle/>
          <a:p>
            <a:pPr algn="l" defTabSz="814388"/>
            <a:r>
              <a:rPr lang="en-US" altLang="ja-JP" sz="1000">
                <a:solidFill>
                  <a:schemeClr val="bg1"/>
                </a:solidFill>
                <a:ea typeface="MS PGothic" panose="020B0600070205080204" pitchFamily="34" charset="-128"/>
                <a:cs typeface="メイリオ"/>
              </a:rPr>
              <a:t>rep segment 1</a:t>
            </a:r>
          </a:p>
        </p:txBody>
      </p:sp>
      <p:sp>
        <p:nvSpPr>
          <p:cNvPr id="55" name="AutoShape 99"/>
          <p:cNvSpPr>
            <a:spLocks noChangeArrowheads="1"/>
          </p:cNvSpPr>
          <p:nvPr/>
        </p:nvSpPr>
        <p:spPr bwMode="auto">
          <a:xfrm>
            <a:off x="1120790" y="3905077"/>
            <a:ext cx="1949399" cy="302668"/>
          </a:xfrm>
          <a:prstGeom prst="wedgeRoundRectCallout">
            <a:avLst>
              <a:gd name="adj1" fmla="val 66954"/>
              <a:gd name="adj2" fmla="val -34674"/>
              <a:gd name="adj3" fmla="val 16667"/>
            </a:avLst>
          </a:prstGeom>
          <a:solidFill>
            <a:schemeClr val="accent4">
              <a:lumMod val="20000"/>
              <a:lumOff val="80000"/>
            </a:schemeClr>
          </a:solidFill>
          <a:ln>
            <a:solidFill>
              <a:schemeClr val="bg2">
                <a:lumMod val="50000"/>
              </a:schemeClr>
            </a:solidFill>
            <a:headEnd/>
            <a:tailEnd/>
          </a:ln>
          <a:effectLst/>
        </p:spPr>
        <p:style>
          <a:lnRef idx="1">
            <a:schemeClr val="accent4"/>
          </a:lnRef>
          <a:fillRef idx="2">
            <a:schemeClr val="accent4"/>
          </a:fillRef>
          <a:effectRef idx="1">
            <a:schemeClr val="accent4"/>
          </a:effectRef>
          <a:fontRef idx="minor">
            <a:schemeClr val="dk1"/>
          </a:fontRef>
        </p:style>
        <p:txBody>
          <a:bodyPr lIns="82124" tIns="41061" rIns="82124" bIns="41061" anchor="ctr">
            <a:noAutofit/>
          </a:bodyPr>
          <a:lstStyle/>
          <a:p>
            <a:pPr algn="l" defTabSz="814388"/>
            <a:r>
              <a:rPr lang="en-US" altLang="ja-JP" sz="1000">
                <a:solidFill>
                  <a:schemeClr val="bg1"/>
                </a:solidFill>
                <a:ea typeface="MS PGothic" panose="020B0600070205080204" pitchFamily="34" charset="-128"/>
                <a:cs typeface="メイリオ"/>
              </a:rPr>
              <a:t>rep segment 1</a:t>
            </a:r>
          </a:p>
        </p:txBody>
      </p:sp>
      <p:sp>
        <p:nvSpPr>
          <p:cNvPr id="59" name="AutoShape 99"/>
          <p:cNvSpPr>
            <a:spLocks noChangeArrowheads="1"/>
          </p:cNvSpPr>
          <p:nvPr/>
        </p:nvSpPr>
        <p:spPr bwMode="auto">
          <a:xfrm>
            <a:off x="1571553" y="4250947"/>
            <a:ext cx="1949399" cy="302668"/>
          </a:xfrm>
          <a:prstGeom prst="wedgeRoundRectCallout">
            <a:avLst>
              <a:gd name="adj1" fmla="val 60045"/>
              <a:gd name="adj2" fmla="val -55769"/>
              <a:gd name="adj3" fmla="val 16667"/>
            </a:avLst>
          </a:prstGeom>
          <a:solidFill>
            <a:schemeClr val="accent4">
              <a:lumMod val="20000"/>
              <a:lumOff val="80000"/>
            </a:schemeClr>
          </a:solidFill>
          <a:ln>
            <a:solidFill>
              <a:schemeClr val="bg2">
                <a:lumMod val="50000"/>
              </a:schemeClr>
            </a:solidFill>
            <a:headEnd/>
            <a:tailEnd/>
          </a:ln>
          <a:effectLst/>
        </p:spPr>
        <p:style>
          <a:lnRef idx="1">
            <a:schemeClr val="accent4"/>
          </a:lnRef>
          <a:fillRef idx="2">
            <a:schemeClr val="accent4"/>
          </a:fillRef>
          <a:effectRef idx="1">
            <a:schemeClr val="accent4"/>
          </a:effectRef>
          <a:fontRef idx="minor">
            <a:schemeClr val="dk1"/>
          </a:fontRef>
        </p:style>
        <p:txBody>
          <a:bodyPr lIns="82124" tIns="41061" rIns="82124" bIns="41061" anchor="ctr">
            <a:noAutofit/>
          </a:bodyPr>
          <a:lstStyle/>
          <a:p>
            <a:pPr algn="l" defTabSz="814388"/>
            <a:r>
              <a:rPr lang="en-US" altLang="ja-JP" sz="1000">
                <a:solidFill>
                  <a:srgbClr val="FF0000"/>
                </a:solidFill>
                <a:ea typeface="MS PGothic" panose="020B0600070205080204" pitchFamily="34" charset="-128"/>
                <a:cs typeface="メイリオ"/>
              </a:rPr>
              <a:t>rep segment 1 preferred</a:t>
            </a:r>
          </a:p>
        </p:txBody>
      </p:sp>
      <p:sp>
        <p:nvSpPr>
          <p:cNvPr id="60" name="AutoShape 99"/>
          <p:cNvSpPr>
            <a:spLocks noChangeArrowheads="1"/>
          </p:cNvSpPr>
          <p:nvPr/>
        </p:nvSpPr>
        <p:spPr bwMode="auto">
          <a:xfrm>
            <a:off x="5017916" y="1138994"/>
            <a:ext cx="1862506" cy="302668"/>
          </a:xfrm>
          <a:prstGeom prst="wedgeRoundRectCallout">
            <a:avLst>
              <a:gd name="adj1" fmla="val -46812"/>
              <a:gd name="adj2" fmla="val 163958"/>
              <a:gd name="adj3" fmla="val 16667"/>
            </a:avLst>
          </a:prstGeom>
          <a:solidFill>
            <a:schemeClr val="accent2">
              <a:lumMod val="20000"/>
              <a:lumOff val="80000"/>
            </a:schemeClr>
          </a:solidFill>
          <a:ln>
            <a:solidFill>
              <a:schemeClr val="bg2">
                <a:lumMod val="50000"/>
              </a:schemeClr>
            </a:solidFill>
            <a:headEnd/>
            <a:tailEnd/>
          </a:ln>
          <a:effectLst/>
        </p:spPr>
        <p:style>
          <a:lnRef idx="1">
            <a:schemeClr val="accent3"/>
          </a:lnRef>
          <a:fillRef idx="2">
            <a:schemeClr val="accent3"/>
          </a:fillRef>
          <a:effectRef idx="1">
            <a:schemeClr val="accent3"/>
          </a:effectRef>
          <a:fontRef idx="minor">
            <a:schemeClr val="dk1"/>
          </a:fontRef>
        </p:style>
        <p:txBody>
          <a:bodyPr lIns="82124" tIns="41061" rIns="82124" bIns="41061" anchor="ctr">
            <a:noAutofit/>
          </a:bodyPr>
          <a:lstStyle/>
          <a:p>
            <a:pPr algn="l" defTabSz="814388"/>
            <a:r>
              <a:rPr lang="en-US" altLang="ja-JP" sz="1000">
                <a:solidFill>
                  <a:schemeClr val="bg1"/>
                </a:solidFill>
                <a:ea typeface="MS PGothic" panose="020B0600070205080204" pitchFamily="34" charset="-128"/>
                <a:cs typeface="メイリオ"/>
              </a:rPr>
              <a:t>rep segment 2</a:t>
            </a:r>
          </a:p>
        </p:txBody>
      </p:sp>
      <p:sp>
        <p:nvSpPr>
          <p:cNvPr id="62" name="AutoShape 99"/>
          <p:cNvSpPr>
            <a:spLocks noChangeArrowheads="1"/>
          </p:cNvSpPr>
          <p:nvPr/>
        </p:nvSpPr>
        <p:spPr bwMode="auto">
          <a:xfrm>
            <a:off x="1544627" y="1236858"/>
            <a:ext cx="1949399" cy="302668"/>
          </a:xfrm>
          <a:prstGeom prst="wedgeRoundRectCallout">
            <a:avLst>
              <a:gd name="adj1" fmla="val 60106"/>
              <a:gd name="adj2" fmla="val 125759"/>
              <a:gd name="adj3" fmla="val 16667"/>
            </a:avLst>
          </a:prstGeom>
          <a:solidFill>
            <a:schemeClr val="accent2">
              <a:lumMod val="20000"/>
              <a:lumOff val="80000"/>
            </a:schemeClr>
          </a:solidFill>
          <a:ln>
            <a:solidFill>
              <a:schemeClr val="bg2">
                <a:lumMod val="50000"/>
              </a:schemeClr>
            </a:solidFill>
            <a:headEnd/>
            <a:tailEnd/>
          </a:ln>
          <a:effectLst/>
        </p:spPr>
        <p:style>
          <a:lnRef idx="1">
            <a:schemeClr val="accent3"/>
          </a:lnRef>
          <a:fillRef idx="2">
            <a:schemeClr val="accent3"/>
          </a:fillRef>
          <a:effectRef idx="1">
            <a:schemeClr val="accent3"/>
          </a:effectRef>
          <a:fontRef idx="minor">
            <a:schemeClr val="dk1"/>
          </a:fontRef>
        </p:style>
        <p:txBody>
          <a:bodyPr lIns="82124" tIns="41061" rIns="82124" bIns="41061" anchor="ctr">
            <a:noAutofit/>
          </a:bodyPr>
          <a:lstStyle/>
          <a:p>
            <a:pPr algn="l" defTabSz="814388"/>
            <a:r>
              <a:rPr lang="en-US" altLang="ja-JP" sz="1000">
                <a:solidFill>
                  <a:schemeClr val="bg1"/>
                </a:solidFill>
                <a:ea typeface="MS PGothic" panose="020B0600070205080204" pitchFamily="34" charset="-128"/>
                <a:cs typeface="メイリオ"/>
              </a:rPr>
              <a:t>rep segment 2 preferred</a:t>
            </a:r>
          </a:p>
        </p:txBody>
      </p:sp>
      <p:sp>
        <p:nvSpPr>
          <p:cNvPr id="63" name="AutoShape 99"/>
          <p:cNvSpPr>
            <a:spLocks noChangeArrowheads="1"/>
          </p:cNvSpPr>
          <p:nvPr/>
        </p:nvSpPr>
        <p:spPr bwMode="auto">
          <a:xfrm>
            <a:off x="5949169" y="1582642"/>
            <a:ext cx="1862506" cy="302668"/>
          </a:xfrm>
          <a:prstGeom prst="wedgeRoundRectCallout">
            <a:avLst>
              <a:gd name="adj1" fmla="val -72719"/>
              <a:gd name="adj2" fmla="val 73671"/>
              <a:gd name="adj3" fmla="val 16667"/>
            </a:avLst>
          </a:prstGeom>
          <a:solidFill>
            <a:schemeClr val="accent2">
              <a:lumMod val="20000"/>
              <a:lumOff val="80000"/>
            </a:schemeClr>
          </a:solidFill>
          <a:ln>
            <a:solidFill>
              <a:schemeClr val="bg2">
                <a:lumMod val="50000"/>
              </a:schemeClr>
            </a:solidFill>
            <a:headEnd/>
            <a:tailEnd/>
          </a:ln>
          <a:effectLst/>
        </p:spPr>
        <p:style>
          <a:lnRef idx="1">
            <a:schemeClr val="accent3"/>
          </a:lnRef>
          <a:fillRef idx="2">
            <a:schemeClr val="accent3"/>
          </a:fillRef>
          <a:effectRef idx="1">
            <a:schemeClr val="accent3"/>
          </a:effectRef>
          <a:fontRef idx="minor">
            <a:schemeClr val="dk1"/>
          </a:fontRef>
        </p:style>
        <p:txBody>
          <a:bodyPr lIns="82124" tIns="41061" rIns="82124" bIns="41061" anchor="ctr">
            <a:noAutofit/>
          </a:bodyPr>
          <a:lstStyle/>
          <a:p>
            <a:pPr algn="l" defTabSz="814388"/>
            <a:r>
              <a:rPr lang="en-US" altLang="ja-JP" sz="1000">
                <a:solidFill>
                  <a:schemeClr val="bg1"/>
                </a:solidFill>
                <a:ea typeface="MS PGothic" panose="020B0600070205080204" pitchFamily="34" charset="-128"/>
                <a:cs typeface="メイリオ"/>
              </a:rPr>
              <a:t>rep segment 2</a:t>
            </a:r>
          </a:p>
        </p:txBody>
      </p:sp>
      <p:sp>
        <p:nvSpPr>
          <p:cNvPr id="65" name="AutoShape 99"/>
          <p:cNvSpPr>
            <a:spLocks noChangeArrowheads="1"/>
          </p:cNvSpPr>
          <p:nvPr/>
        </p:nvSpPr>
        <p:spPr bwMode="auto">
          <a:xfrm>
            <a:off x="983778" y="1936551"/>
            <a:ext cx="1949399" cy="303292"/>
          </a:xfrm>
          <a:prstGeom prst="wedgeRoundRectCallout">
            <a:avLst>
              <a:gd name="adj1" fmla="val 64629"/>
              <a:gd name="adj2" fmla="val -30557"/>
              <a:gd name="adj3" fmla="val 16667"/>
            </a:avLst>
          </a:prstGeom>
          <a:solidFill>
            <a:schemeClr val="accent2">
              <a:lumMod val="20000"/>
              <a:lumOff val="80000"/>
            </a:schemeClr>
          </a:solidFill>
          <a:ln>
            <a:solidFill>
              <a:schemeClr val="bg2">
                <a:lumMod val="50000"/>
              </a:schemeClr>
            </a:solidFill>
            <a:headEnd/>
            <a:tailEnd/>
          </a:ln>
          <a:effectLst/>
        </p:spPr>
        <p:style>
          <a:lnRef idx="1">
            <a:schemeClr val="accent3"/>
          </a:lnRef>
          <a:fillRef idx="2">
            <a:schemeClr val="accent3"/>
          </a:fillRef>
          <a:effectRef idx="1">
            <a:schemeClr val="accent3"/>
          </a:effectRef>
          <a:fontRef idx="minor">
            <a:schemeClr val="dk1"/>
          </a:fontRef>
        </p:style>
        <p:txBody>
          <a:bodyPr lIns="82124" tIns="41061" rIns="82124" bIns="41061" anchor="ctr">
            <a:noAutofit/>
          </a:bodyPr>
          <a:lstStyle/>
          <a:p>
            <a:pPr algn="l" defTabSz="814388"/>
            <a:r>
              <a:rPr lang="en-US" altLang="ja-JP" sz="1000">
                <a:solidFill>
                  <a:schemeClr val="bg1"/>
                </a:solidFill>
                <a:ea typeface="MS PGothic" panose="020B0600070205080204" pitchFamily="34" charset="-128"/>
                <a:cs typeface="メイリオ"/>
              </a:rPr>
              <a:t>rep segment 2</a:t>
            </a:r>
          </a:p>
        </p:txBody>
      </p:sp>
      <p:sp>
        <p:nvSpPr>
          <p:cNvPr id="66" name="AutoShape 99"/>
          <p:cNvSpPr>
            <a:spLocks noChangeArrowheads="1"/>
          </p:cNvSpPr>
          <p:nvPr/>
        </p:nvSpPr>
        <p:spPr bwMode="auto">
          <a:xfrm>
            <a:off x="923233" y="2326124"/>
            <a:ext cx="1949399" cy="417324"/>
          </a:xfrm>
          <a:prstGeom prst="wedgeRoundRectCallout">
            <a:avLst>
              <a:gd name="adj1" fmla="val 66686"/>
              <a:gd name="adj2" fmla="val 60247"/>
              <a:gd name="adj3" fmla="val 16667"/>
            </a:avLst>
          </a:prstGeom>
          <a:solidFill>
            <a:schemeClr val="accent2">
              <a:lumMod val="20000"/>
              <a:lumOff val="80000"/>
            </a:schemeClr>
          </a:solidFill>
          <a:ln>
            <a:solidFill>
              <a:schemeClr val="bg2">
                <a:lumMod val="50000"/>
              </a:schemeClr>
            </a:solidFill>
            <a:headEnd/>
            <a:tailEnd/>
          </a:ln>
          <a:effectLst/>
        </p:spPr>
        <p:style>
          <a:lnRef idx="1">
            <a:schemeClr val="accent3"/>
          </a:lnRef>
          <a:fillRef idx="2">
            <a:schemeClr val="accent3"/>
          </a:fillRef>
          <a:effectRef idx="1">
            <a:schemeClr val="accent3"/>
          </a:effectRef>
          <a:fontRef idx="minor">
            <a:schemeClr val="dk1"/>
          </a:fontRef>
        </p:style>
        <p:txBody>
          <a:bodyPr lIns="82124" tIns="41061" rIns="82124" bIns="41061" anchor="ctr">
            <a:noAutofit/>
          </a:bodyPr>
          <a:lstStyle/>
          <a:p>
            <a:pPr algn="l" defTabSz="814388"/>
            <a:r>
              <a:rPr lang="en-US" altLang="ja-JP" sz="1000">
                <a:solidFill>
                  <a:schemeClr val="bg1"/>
                </a:solidFill>
                <a:ea typeface="MS PGothic" panose="020B0600070205080204" pitchFamily="34" charset="-128"/>
                <a:cs typeface="メイリオ"/>
              </a:rPr>
              <a:t>rep segment 2 edge</a:t>
            </a:r>
          </a:p>
          <a:p>
            <a:pPr algn="l" defTabSz="814388"/>
            <a:r>
              <a:rPr lang="en-US" altLang="ja-JP" sz="1000">
                <a:solidFill>
                  <a:srgbClr val="FF0000"/>
                </a:solidFill>
                <a:ea typeface="MS PGothic" panose="020B0600070205080204" pitchFamily="34" charset="-128"/>
                <a:cs typeface="メイリオ"/>
              </a:rPr>
              <a:t>rep stcn segment 1</a:t>
            </a:r>
          </a:p>
        </p:txBody>
      </p:sp>
      <p:sp>
        <p:nvSpPr>
          <p:cNvPr id="67" name="AutoShape 99"/>
          <p:cNvSpPr>
            <a:spLocks noChangeArrowheads="1"/>
          </p:cNvSpPr>
          <p:nvPr/>
        </p:nvSpPr>
        <p:spPr bwMode="auto">
          <a:xfrm>
            <a:off x="6110622" y="3000796"/>
            <a:ext cx="1862506" cy="302668"/>
          </a:xfrm>
          <a:prstGeom prst="wedgeRoundRectCallout">
            <a:avLst>
              <a:gd name="adj1" fmla="val -83822"/>
              <a:gd name="adj2" fmla="val -6197"/>
              <a:gd name="adj3" fmla="val 16667"/>
            </a:avLst>
          </a:prstGeom>
          <a:solidFill>
            <a:schemeClr val="accent4">
              <a:lumMod val="20000"/>
              <a:lumOff val="80000"/>
            </a:schemeClr>
          </a:solidFill>
          <a:ln>
            <a:solidFill>
              <a:schemeClr val="bg2">
                <a:lumMod val="50000"/>
              </a:schemeClr>
            </a:solidFill>
            <a:headEnd/>
            <a:tailEnd/>
          </a:ln>
          <a:effectLst/>
        </p:spPr>
        <p:style>
          <a:lnRef idx="1">
            <a:schemeClr val="accent4"/>
          </a:lnRef>
          <a:fillRef idx="2">
            <a:schemeClr val="accent4"/>
          </a:fillRef>
          <a:effectRef idx="1">
            <a:schemeClr val="accent4"/>
          </a:effectRef>
          <a:fontRef idx="minor">
            <a:schemeClr val="dk1"/>
          </a:fontRef>
        </p:style>
        <p:txBody>
          <a:bodyPr lIns="82124" tIns="41061" rIns="82124" bIns="41061" anchor="ctr">
            <a:noAutofit/>
          </a:bodyPr>
          <a:lstStyle/>
          <a:p>
            <a:pPr algn="l" defTabSz="814388"/>
            <a:r>
              <a:rPr lang="en-US" altLang="ja-JP" sz="1000">
                <a:solidFill>
                  <a:schemeClr val="bg1"/>
                </a:solidFill>
                <a:ea typeface="MS PGothic" panose="020B0600070205080204" pitchFamily="34" charset="-128"/>
                <a:cs typeface="メイリオ"/>
              </a:rPr>
              <a:t>rep segment 1</a:t>
            </a:r>
          </a:p>
        </p:txBody>
      </p:sp>
      <p:sp>
        <p:nvSpPr>
          <p:cNvPr id="69" name="AutoShape 99"/>
          <p:cNvSpPr>
            <a:spLocks noChangeArrowheads="1"/>
          </p:cNvSpPr>
          <p:nvPr/>
        </p:nvSpPr>
        <p:spPr bwMode="auto">
          <a:xfrm>
            <a:off x="5460448" y="3565331"/>
            <a:ext cx="1862506" cy="302668"/>
          </a:xfrm>
          <a:prstGeom prst="wedgeRoundRectCallout">
            <a:avLst>
              <a:gd name="adj1" fmla="val -71485"/>
              <a:gd name="adj2" fmla="val -231915"/>
              <a:gd name="adj3" fmla="val 16667"/>
            </a:avLst>
          </a:prstGeom>
          <a:solidFill>
            <a:schemeClr val="accent4">
              <a:lumMod val="20000"/>
              <a:lumOff val="80000"/>
            </a:schemeClr>
          </a:solidFill>
          <a:ln>
            <a:solidFill>
              <a:schemeClr val="bg2">
                <a:lumMod val="50000"/>
              </a:schemeClr>
            </a:solidFill>
            <a:headEnd/>
            <a:tailEnd/>
          </a:ln>
          <a:effectLst/>
        </p:spPr>
        <p:style>
          <a:lnRef idx="1">
            <a:schemeClr val="accent4"/>
          </a:lnRef>
          <a:fillRef idx="2">
            <a:schemeClr val="accent4"/>
          </a:fillRef>
          <a:effectRef idx="1">
            <a:schemeClr val="accent4"/>
          </a:effectRef>
          <a:fontRef idx="minor">
            <a:schemeClr val="dk1"/>
          </a:fontRef>
        </p:style>
        <p:txBody>
          <a:bodyPr lIns="82124" tIns="41061" rIns="82124" bIns="41061" anchor="ctr">
            <a:noAutofit/>
          </a:bodyPr>
          <a:lstStyle/>
          <a:p>
            <a:pPr algn="l" defTabSz="814388"/>
            <a:r>
              <a:rPr lang="en-US" altLang="ja-JP" sz="1000">
                <a:solidFill>
                  <a:schemeClr val="bg1"/>
                </a:solidFill>
                <a:ea typeface="MS PGothic" panose="020B0600070205080204" pitchFamily="34" charset="-128"/>
                <a:cs typeface="メイリオ"/>
              </a:rPr>
              <a:t>rep segment 1</a:t>
            </a:r>
          </a:p>
        </p:txBody>
      </p:sp>
      <p:sp>
        <p:nvSpPr>
          <p:cNvPr id="3" name="正方形/長方形 2">
            <a:extLst>
              <a:ext uri="{FF2B5EF4-FFF2-40B4-BE49-F238E27FC236}">
                <a16:creationId xmlns:a16="http://schemas.microsoft.com/office/drawing/2014/main" id="{526E655C-B386-6B48-93F5-8F59EDF1E120}"/>
              </a:ext>
            </a:extLst>
          </p:cNvPr>
          <p:cNvSpPr/>
          <p:nvPr/>
        </p:nvSpPr>
        <p:spPr>
          <a:xfrm>
            <a:off x="4572000" y="115694"/>
            <a:ext cx="4428755" cy="738664"/>
          </a:xfrm>
          <a:prstGeom prst="rect">
            <a:avLst/>
          </a:prstGeom>
        </p:spPr>
        <p:txBody>
          <a:bodyPr wrap="square">
            <a:noAutofit/>
          </a:bodyPr>
          <a:lstStyle/>
          <a:p>
            <a:pPr marL="171450" indent="-171450" defTabSz="814388">
              <a:buFont typeface="Arial" panose="020B0604020202020204" pitchFamily="34" charset="0"/>
              <a:buChar char="•"/>
            </a:pPr>
            <a:r>
              <a:rPr lang="en-US" altLang="ja-JP" sz="1000">
                <a:solidFill>
                  <a:srgbClr val="FF0000"/>
                </a:solidFill>
                <a:latin typeface="+mn-lt"/>
                <a:ea typeface="MS PGothic" panose="020B0600070205080204" pitchFamily="34" charset="-128"/>
                <a:cs typeface="メイリオ"/>
              </a:rPr>
              <a:t>rep </a:t>
            </a:r>
            <a:r>
              <a:rPr lang="en-US" altLang="ja-JP" sz="1000" err="1">
                <a:solidFill>
                  <a:srgbClr val="FF0000"/>
                </a:solidFill>
                <a:latin typeface="+mn-lt"/>
                <a:ea typeface="MS PGothic" panose="020B0600070205080204" pitchFamily="34" charset="-128"/>
                <a:cs typeface="メイリオ"/>
              </a:rPr>
              <a:t>stcn</a:t>
            </a:r>
            <a:r>
              <a:rPr lang="en-US" altLang="ja-JP" sz="1000">
                <a:solidFill>
                  <a:srgbClr val="FF0000"/>
                </a:solidFill>
                <a:latin typeface="+mn-lt"/>
                <a:ea typeface="MS PGothic" panose="020B0600070205080204" pitchFamily="34" charset="-128"/>
                <a:cs typeface="メイリオ"/>
              </a:rPr>
              <a:t> segment 1</a:t>
            </a:r>
            <a:r>
              <a:rPr lang="en-US" altLang="ja-JP" sz="1000">
                <a:solidFill>
                  <a:schemeClr val="bg1"/>
                </a:solidFill>
                <a:latin typeface="+mn-lt"/>
                <a:ea typeface="MS PGothic" panose="020B0600070205080204" pitchFamily="34" charset="-128"/>
                <a:cs typeface="メイリオ"/>
              </a:rPr>
              <a:t>: </a:t>
            </a:r>
            <a:r>
              <a:rPr lang="ja-JP" altLang="en-US" sz="1000">
                <a:solidFill>
                  <a:schemeClr val="bg1"/>
                </a:solidFill>
                <a:latin typeface="+mn-lt"/>
                <a:ea typeface="MS PGothic" panose="020B0600070205080204" pitchFamily="34" charset="-128"/>
                <a:cs typeface="メイリオ"/>
              </a:rPr>
              <a:t>セグメント</a:t>
            </a:r>
            <a:r>
              <a:rPr lang="en-US" altLang="ja-JP" sz="1000">
                <a:solidFill>
                  <a:schemeClr val="bg1"/>
                </a:solidFill>
                <a:latin typeface="+mn-lt"/>
                <a:ea typeface="MS PGothic" panose="020B0600070205080204" pitchFamily="34" charset="-128"/>
                <a:cs typeface="メイリオ"/>
              </a:rPr>
              <a:t> 2 </a:t>
            </a:r>
            <a:r>
              <a:rPr lang="ja-JP" altLang="en-US" sz="1000">
                <a:solidFill>
                  <a:schemeClr val="bg1"/>
                </a:solidFill>
                <a:latin typeface="+mn-lt"/>
                <a:ea typeface="MS PGothic" panose="020B0600070205080204" pitchFamily="34" charset="-128"/>
                <a:cs typeface="メイリオ"/>
              </a:rPr>
              <a:t>の障害をセグメント</a:t>
            </a:r>
            <a:r>
              <a:rPr lang="en-US" altLang="ja-JP" sz="1000">
                <a:solidFill>
                  <a:schemeClr val="bg1"/>
                </a:solidFill>
                <a:latin typeface="+mn-lt"/>
                <a:ea typeface="MS PGothic" panose="020B0600070205080204" pitchFamily="34" charset="-128"/>
                <a:cs typeface="メイリオ"/>
              </a:rPr>
              <a:t> 1 </a:t>
            </a:r>
            <a:r>
              <a:rPr lang="ja-JP" altLang="en-US" sz="1000">
                <a:solidFill>
                  <a:schemeClr val="bg1"/>
                </a:solidFill>
                <a:latin typeface="+mn-lt"/>
                <a:ea typeface="MS PGothic" panose="020B0600070205080204" pitchFamily="34" charset="-128"/>
                <a:cs typeface="メイリオ"/>
              </a:rPr>
              <a:t>に通達</a:t>
            </a:r>
            <a:endParaRPr lang="en-US" altLang="ja-JP" sz="1000">
              <a:solidFill>
                <a:schemeClr val="bg1"/>
              </a:solidFill>
              <a:latin typeface="+mn-lt"/>
              <a:ea typeface="MS PGothic" panose="020B0600070205080204" pitchFamily="34" charset="-128"/>
              <a:cs typeface="メイリオ"/>
            </a:endParaRPr>
          </a:p>
          <a:p>
            <a:pPr marL="171450" indent="-171450" defTabSz="814388">
              <a:buFont typeface="Arial" panose="020B0604020202020204" pitchFamily="34" charset="0"/>
              <a:buChar char="•"/>
            </a:pPr>
            <a:r>
              <a:rPr lang="en-US" altLang="ja-JP" sz="1000">
                <a:solidFill>
                  <a:srgbClr val="FF0000"/>
                </a:solidFill>
                <a:latin typeface="+mn-lt"/>
                <a:ea typeface="MS PGothic" panose="020B0600070205080204" pitchFamily="34" charset="-128"/>
                <a:cs typeface="メイリオ"/>
              </a:rPr>
              <a:t>rep block port preferred </a:t>
            </a:r>
            <a:r>
              <a:rPr lang="en-US" altLang="ja-JP" sz="1000">
                <a:solidFill>
                  <a:schemeClr val="bg1"/>
                </a:solidFill>
                <a:latin typeface="+mn-lt"/>
                <a:ea typeface="MS PGothic" panose="020B0600070205080204" pitchFamily="34" charset="-128"/>
                <a:cs typeface="メイリオ"/>
              </a:rPr>
              <a:t>: </a:t>
            </a:r>
            <a:r>
              <a:rPr lang="ja-JP" altLang="en-US" sz="1000">
                <a:solidFill>
                  <a:schemeClr val="bg1"/>
                </a:solidFill>
                <a:latin typeface="+mn-lt"/>
                <a:ea typeface="MS PGothic" panose="020B0600070205080204" pitchFamily="34" charset="-128"/>
                <a:cs typeface="メイリオ"/>
              </a:rPr>
              <a:t>ブロック</a:t>
            </a:r>
            <a:r>
              <a:rPr lang="en-US" altLang="ja-JP" sz="1000">
                <a:solidFill>
                  <a:schemeClr val="bg1"/>
                </a:solidFill>
                <a:latin typeface="+mn-lt"/>
                <a:ea typeface="MS PGothic" panose="020B0600070205080204" pitchFamily="34" charset="-128"/>
                <a:cs typeface="メイリオ"/>
              </a:rPr>
              <a:t> </a:t>
            </a:r>
            <a:r>
              <a:rPr lang="ja-JP" altLang="en-US" sz="1000">
                <a:solidFill>
                  <a:schemeClr val="bg1"/>
                </a:solidFill>
                <a:latin typeface="+mn-lt"/>
                <a:ea typeface="MS PGothic" panose="020B0600070205080204" pitchFamily="34" charset="-128"/>
                <a:cs typeface="メイリオ"/>
              </a:rPr>
              <a:t>ポートを</a:t>
            </a:r>
            <a:r>
              <a:rPr lang="en-US" altLang="ja-JP" sz="1000">
                <a:solidFill>
                  <a:schemeClr val="bg1"/>
                </a:solidFill>
                <a:latin typeface="+mn-lt"/>
                <a:ea typeface="MS PGothic" panose="020B0600070205080204" pitchFamily="34" charset="-128"/>
                <a:cs typeface="メイリオ"/>
              </a:rPr>
              <a:t> Static </a:t>
            </a:r>
            <a:r>
              <a:rPr lang="ja-JP" altLang="en-US" sz="1000">
                <a:solidFill>
                  <a:schemeClr val="bg1"/>
                </a:solidFill>
                <a:latin typeface="+mn-lt"/>
                <a:ea typeface="MS PGothic" panose="020B0600070205080204" pitchFamily="34" charset="-128"/>
                <a:cs typeface="メイリオ"/>
              </a:rPr>
              <a:t>に指定するための設定</a:t>
            </a:r>
            <a:r>
              <a:rPr lang="en-US" altLang="ja-JP" sz="1000">
                <a:solidFill>
                  <a:schemeClr val="bg1"/>
                </a:solidFill>
                <a:latin typeface="+mn-lt"/>
                <a:ea typeface="MS PGothic" panose="020B0600070205080204" pitchFamily="34" charset="-128"/>
                <a:cs typeface="メイリオ"/>
              </a:rPr>
              <a:t>(</a:t>
            </a:r>
            <a:r>
              <a:rPr lang="ja-JP" altLang="en-US" sz="1000">
                <a:solidFill>
                  <a:schemeClr val="bg1"/>
                </a:solidFill>
                <a:latin typeface="+mn-lt"/>
                <a:ea typeface="MS PGothic" panose="020B0600070205080204" pitchFamily="34" charset="-128"/>
                <a:cs typeface="メイリオ"/>
              </a:rPr>
              <a:t>プライマリ</a:t>
            </a:r>
            <a:r>
              <a:rPr lang="en-US" altLang="ja-JP" sz="1000">
                <a:solidFill>
                  <a:schemeClr val="bg1"/>
                </a:solidFill>
                <a:latin typeface="+mn-lt"/>
                <a:ea typeface="MS PGothic" panose="020B0600070205080204" pitchFamily="34" charset="-128"/>
                <a:cs typeface="メイリオ"/>
              </a:rPr>
              <a:t> </a:t>
            </a:r>
            <a:r>
              <a:rPr lang="ja-JP" altLang="en-US" sz="1000">
                <a:solidFill>
                  <a:schemeClr val="bg1"/>
                </a:solidFill>
                <a:latin typeface="+mn-lt"/>
                <a:ea typeface="MS PGothic" panose="020B0600070205080204" pitchFamily="34" charset="-128"/>
                <a:cs typeface="メイリオ"/>
              </a:rPr>
              <a:t>エッジで設定</a:t>
            </a:r>
            <a:r>
              <a:rPr lang="en-US" altLang="ja-JP" sz="1000">
                <a:solidFill>
                  <a:schemeClr val="bg1"/>
                </a:solidFill>
                <a:latin typeface="+mn-lt"/>
                <a:ea typeface="MS PGothic" panose="020B0600070205080204" pitchFamily="34" charset="-128"/>
                <a:cs typeface="メイリオ"/>
              </a:rPr>
              <a:t>)</a:t>
            </a:r>
          </a:p>
          <a:p>
            <a:pPr marL="171450" indent="-171450" defTabSz="814388">
              <a:buFont typeface="Arial" panose="020B0604020202020204" pitchFamily="34" charset="0"/>
              <a:buChar char="•"/>
            </a:pPr>
            <a:r>
              <a:rPr lang="en-US" altLang="ja-JP" sz="1000">
                <a:solidFill>
                  <a:srgbClr val="FF0000"/>
                </a:solidFill>
                <a:latin typeface="+mn-lt"/>
                <a:ea typeface="MS PGothic" panose="020B0600070205080204" pitchFamily="34" charset="-128"/>
                <a:cs typeface="メイリオ"/>
              </a:rPr>
              <a:t>rep segment 1 preferred </a:t>
            </a:r>
            <a:r>
              <a:rPr lang="en-US" altLang="ja-JP" sz="1000">
                <a:solidFill>
                  <a:schemeClr val="bg1"/>
                </a:solidFill>
                <a:latin typeface="+mn-lt"/>
                <a:ea typeface="MS PGothic" panose="020B0600070205080204" pitchFamily="34" charset="-128"/>
                <a:cs typeface="メイリオ"/>
              </a:rPr>
              <a:t>: </a:t>
            </a:r>
            <a:r>
              <a:rPr lang="ja-JP" altLang="en-US" sz="1000">
                <a:solidFill>
                  <a:schemeClr val="bg1"/>
                </a:solidFill>
                <a:latin typeface="+mn-lt"/>
                <a:ea typeface="MS PGothic" panose="020B0600070205080204" pitchFamily="34" charset="-128"/>
                <a:cs typeface="メイリオ"/>
              </a:rPr>
              <a:t>セグメント</a:t>
            </a:r>
            <a:r>
              <a:rPr lang="en-US" altLang="ja-JP" sz="1000">
                <a:solidFill>
                  <a:schemeClr val="bg1"/>
                </a:solidFill>
                <a:latin typeface="+mn-lt"/>
                <a:ea typeface="MS PGothic" panose="020B0600070205080204" pitchFamily="34" charset="-128"/>
                <a:cs typeface="メイリオ"/>
              </a:rPr>
              <a:t> 1 </a:t>
            </a:r>
            <a:r>
              <a:rPr lang="ja-JP" altLang="en-US" sz="1000">
                <a:solidFill>
                  <a:schemeClr val="bg1"/>
                </a:solidFill>
                <a:latin typeface="+mn-lt"/>
                <a:ea typeface="MS PGothic" panose="020B0600070205080204" pitchFamily="34" charset="-128"/>
                <a:cs typeface="メイリオ"/>
              </a:rPr>
              <a:t>のブロック</a:t>
            </a:r>
            <a:r>
              <a:rPr lang="en-US" altLang="ja-JP" sz="1000">
                <a:solidFill>
                  <a:schemeClr val="bg1"/>
                </a:solidFill>
                <a:latin typeface="+mn-lt"/>
                <a:ea typeface="MS PGothic" panose="020B0600070205080204" pitchFamily="34" charset="-128"/>
                <a:cs typeface="メイリオ"/>
              </a:rPr>
              <a:t> </a:t>
            </a:r>
            <a:r>
              <a:rPr lang="ja-JP" altLang="en-US" sz="1000">
                <a:solidFill>
                  <a:schemeClr val="bg1"/>
                </a:solidFill>
                <a:latin typeface="+mn-lt"/>
                <a:ea typeface="MS PGothic" panose="020B0600070205080204" pitchFamily="34" charset="-128"/>
                <a:cs typeface="メイリオ"/>
              </a:rPr>
              <a:t>ポートに指定</a:t>
            </a:r>
            <a:endParaRPr lang="en-US" altLang="ja-JP" sz="1000">
              <a:solidFill>
                <a:schemeClr val="bg1"/>
              </a:solidFill>
              <a:latin typeface="+mn-lt"/>
              <a:ea typeface="MS PGothic" panose="020B0600070205080204" pitchFamily="34" charset="-128"/>
              <a:cs typeface="メイリオ"/>
            </a:endParaRPr>
          </a:p>
        </p:txBody>
      </p:sp>
      <p:sp>
        <p:nvSpPr>
          <p:cNvPr id="38" name="Text Box 70">
            <a:extLst>
              <a:ext uri="{FF2B5EF4-FFF2-40B4-BE49-F238E27FC236}">
                <a16:creationId xmlns:a16="http://schemas.microsoft.com/office/drawing/2014/main" id="{B9A552DD-C99E-7243-B43B-2799042E72E8}"/>
              </a:ext>
            </a:extLst>
          </p:cNvPr>
          <p:cNvSpPr txBox="1">
            <a:spLocks noChangeArrowheads="1"/>
          </p:cNvSpPr>
          <p:nvPr/>
        </p:nvSpPr>
        <p:spPr bwMode="auto">
          <a:xfrm>
            <a:off x="3632666" y="1467612"/>
            <a:ext cx="447981" cy="22142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2"/>
                </a:solidFill>
                <a:miter lim="800000"/>
                <a:headEnd/>
                <a:tailEnd/>
              </a14:hiddenLine>
            </a:ext>
            <a:ext uri="{AF507438-7753-43e0-B8FC-AC1667EBCBE1}">
              <a14:hiddenEffects xmlns="" xmlns:a14="http://schemas.microsoft.com/office/drawing/2010/main">
                <a:effectLst>
                  <a:outerShdw blurRad="63500" dist="17961" dir="2700000" algn="ctr" rotWithShape="0">
                    <a:schemeClr val="bg2">
                      <a:alpha val="74998"/>
                    </a:schemeClr>
                  </a:outerShdw>
                </a:effectLst>
              </a14:hiddenEffects>
            </a:ext>
          </a:extLst>
        </p:spPr>
        <p:txBody>
          <a:bodyPr wrap="none" lIns="82124" tIns="41061" rIns="82124" bIns="41061">
            <a:noAutofit/>
          </a:bodyPr>
          <a:lstStyle>
            <a:lvl1pPr algn="l" defTabSz="814388">
              <a:defRPr sz="2400">
                <a:solidFill>
                  <a:schemeClr val="tx1"/>
                </a:solidFill>
                <a:latin typeface="Arial" charset="0"/>
                <a:ea typeface="ＭＳ Ｐゴシック" charset="0"/>
              </a:defRPr>
            </a:lvl1pPr>
            <a:lvl2pPr algn="l" defTabSz="814388">
              <a:defRPr sz="2400">
                <a:solidFill>
                  <a:schemeClr val="tx1"/>
                </a:solidFill>
                <a:latin typeface="Arial" charset="0"/>
                <a:ea typeface="ＭＳ Ｐゴシック" charset="0"/>
              </a:defRPr>
            </a:lvl2pPr>
            <a:lvl3pPr algn="l" defTabSz="814388">
              <a:defRPr sz="2400">
                <a:solidFill>
                  <a:schemeClr val="tx1"/>
                </a:solidFill>
                <a:latin typeface="Arial" charset="0"/>
                <a:ea typeface="ＭＳ Ｐゴシック" charset="0"/>
              </a:defRPr>
            </a:lvl3pPr>
            <a:lvl4pPr algn="l" defTabSz="814388">
              <a:defRPr sz="2400">
                <a:solidFill>
                  <a:schemeClr val="tx1"/>
                </a:solidFill>
                <a:latin typeface="Arial" charset="0"/>
                <a:ea typeface="ＭＳ Ｐゴシック" charset="0"/>
              </a:defRPr>
            </a:lvl4pPr>
            <a:lvl5pPr algn="l" defTabSz="814388">
              <a:defRPr sz="2400">
                <a:solidFill>
                  <a:schemeClr val="tx1"/>
                </a:solidFill>
                <a:latin typeface="Arial" charset="0"/>
                <a:ea typeface="ＭＳ Ｐゴシック" charset="0"/>
              </a:defRPr>
            </a:lvl5pPr>
            <a:lvl6pPr defTabSz="814388" eaLnBrk="0" fontAlgn="base" hangingPunct="0">
              <a:spcBef>
                <a:spcPct val="0"/>
              </a:spcBef>
              <a:spcAft>
                <a:spcPct val="0"/>
              </a:spcAft>
              <a:defRPr sz="2400">
                <a:solidFill>
                  <a:schemeClr val="tx1"/>
                </a:solidFill>
                <a:latin typeface="Arial" charset="0"/>
                <a:ea typeface="ＭＳ Ｐゴシック" charset="0"/>
              </a:defRPr>
            </a:lvl6pPr>
            <a:lvl7pPr defTabSz="814388" eaLnBrk="0" fontAlgn="base" hangingPunct="0">
              <a:spcBef>
                <a:spcPct val="0"/>
              </a:spcBef>
              <a:spcAft>
                <a:spcPct val="0"/>
              </a:spcAft>
              <a:defRPr sz="2400">
                <a:solidFill>
                  <a:schemeClr val="tx1"/>
                </a:solidFill>
                <a:latin typeface="Arial" charset="0"/>
                <a:ea typeface="ＭＳ Ｐゴシック" charset="0"/>
              </a:defRPr>
            </a:lvl7pPr>
            <a:lvl8pPr defTabSz="814388" eaLnBrk="0" fontAlgn="base" hangingPunct="0">
              <a:spcBef>
                <a:spcPct val="0"/>
              </a:spcBef>
              <a:spcAft>
                <a:spcPct val="0"/>
              </a:spcAft>
              <a:defRPr sz="2400">
                <a:solidFill>
                  <a:schemeClr val="tx1"/>
                </a:solidFill>
                <a:latin typeface="Arial" charset="0"/>
                <a:ea typeface="ＭＳ Ｐゴシック" charset="0"/>
              </a:defRPr>
            </a:lvl8pPr>
            <a:lvl9pPr defTabSz="814388" eaLnBrk="0" fontAlgn="base" hangingPunct="0">
              <a:spcBef>
                <a:spcPct val="0"/>
              </a:spcBef>
              <a:spcAft>
                <a:spcPct val="0"/>
              </a:spcAft>
              <a:defRPr sz="2400">
                <a:solidFill>
                  <a:schemeClr val="tx1"/>
                </a:solidFill>
                <a:latin typeface="Arial" charset="0"/>
                <a:ea typeface="ＭＳ Ｐゴシック" charset="0"/>
              </a:defRPr>
            </a:lvl9pPr>
          </a:lstStyle>
          <a:p>
            <a:r>
              <a:rPr lang="en-US" altLang="ja-JP" sz="900">
                <a:solidFill>
                  <a:srgbClr val="FF0000"/>
                </a:solidFill>
                <a:latin typeface="+mn-lt"/>
                <a:ea typeface="MS PGothic" panose="020B0600070205080204" pitchFamily="34" charset="-128"/>
                <a:cs typeface="メイリオ"/>
              </a:rPr>
              <a:t>Block</a:t>
            </a:r>
          </a:p>
        </p:txBody>
      </p:sp>
      <p:sp>
        <p:nvSpPr>
          <p:cNvPr id="40" name="Text Box 70">
            <a:extLst>
              <a:ext uri="{FF2B5EF4-FFF2-40B4-BE49-F238E27FC236}">
                <a16:creationId xmlns:a16="http://schemas.microsoft.com/office/drawing/2014/main" id="{1F1A14C5-A0B0-CF4B-B0A2-1056D3B3295F}"/>
              </a:ext>
            </a:extLst>
          </p:cNvPr>
          <p:cNvSpPr txBox="1">
            <a:spLocks noChangeArrowheads="1"/>
          </p:cNvSpPr>
          <p:nvPr/>
        </p:nvSpPr>
        <p:spPr bwMode="auto">
          <a:xfrm>
            <a:off x="3689316" y="3778396"/>
            <a:ext cx="447981" cy="22142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2"/>
                </a:solidFill>
                <a:miter lim="800000"/>
                <a:headEnd/>
                <a:tailEnd/>
              </a14:hiddenLine>
            </a:ext>
            <a:ext uri="{AF507438-7753-43e0-B8FC-AC1667EBCBE1}">
              <a14:hiddenEffects xmlns="" xmlns:a14="http://schemas.microsoft.com/office/drawing/2010/main">
                <a:effectLst>
                  <a:outerShdw blurRad="63500" dist="17961" dir="2700000" algn="ctr" rotWithShape="0">
                    <a:schemeClr val="bg2">
                      <a:alpha val="74998"/>
                    </a:schemeClr>
                  </a:outerShdw>
                </a:effectLst>
              </a14:hiddenEffects>
            </a:ext>
          </a:extLst>
        </p:spPr>
        <p:txBody>
          <a:bodyPr wrap="none" lIns="82124" tIns="41061" rIns="82124" bIns="41061">
            <a:noAutofit/>
          </a:bodyPr>
          <a:lstStyle>
            <a:lvl1pPr algn="l" defTabSz="814388">
              <a:defRPr sz="2400">
                <a:solidFill>
                  <a:schemeClr val="tx1"/>
                </a:solidFill>
                <a:latin typeface="Arial" charset="0"/>
                <a:ea typeface="ＭＳ Ｐゴシック" charset="0"/>
              </a:defRPr>
            </a:lvl1pPr>
            <a:lvl2pPr algn="l" defTabSz="814388">
              <a:defRPr sz="2400">
                <a:solidFill>
                  <a:schemeClr val="tx1"/>
                </a:solidFill>
                <a:latin typeface="Arial" charset="0"/>
                <a:ea typeface="ＭＳ Ｐゴシック" charset="0"/>
              </a:defRPr>
            </a:lvl2pPr>
            <a:lvl3pPr algn="l" defTabSz="814388">
              <a:defRPr sz="2400">
                <a:solidFill>
                  <a:schemeClr val="tx1"/>
                </a:solidFill>
                <a:latin typeface="Arial" charset="0"/>
                <a:ea typeface="ＭＳ Ｐゴシック" charset="0"/>
              </a:defRPr>
            </a:lvl3pPr>
            <a:lvl4pPr algn="l" defTabSz="814388">
              <a:defRPr sz="2400">
                <a:solidFill>
                  <a:schemeClr val="tx1"/>
                </a:solidFill>
                <a:latin typeface="Arial" charset="0"/>
                <a:ea typeface="ＭＳ Ｐゴシック" charset="0"/>
              </a:defRPr>
            </a:lvl4pPr>
            <a:lvl5pPr algn="l" defTabSz="814388">
              <a:defRPr sz="2400">
                <a:solidFill>
                  <a:schemeClr val="tx1"/>
                </a:solidFill>
                <a:latin typeface="Arial" charset="0"/>
                <a:ea typeface="ＭＳ Ｐゴシック" charset="0"/>
              </a:defRPr>
            </a:lvl5pPr>
            <a:lvl6pPr defTabSz="814388" eaLnBrk="0" fontAlgn="base" hangingPunct="0">
              <a:spcBef>
                <a:spcPct val="0"/>
              </a:spcBef>
              <a:spcAft>
                <a:spcPct val="0"/>
              </a:spcAft>
              <a:defRPr sz="2400">
                <a:solidFill>
                  <a:schemeClr val="tx1"/>
                </a:solidFill>
                <a:latin typeface="Arial" charset="0"/>
                <a:ea typeface="ＭＳ Ｐゴシック" charset="0"/>
              </a:defRPr>
            </a:lvl6pPr>
            <a:lvl7pPr defTabSz="814388" eaLnBrk="0" fontAlgn="base" hangingPunct="0">
              <a:spcBef>
                <a:spcPct val="0"/>
              </a:spcBef>
              <a:spcAft>
                <a:spcPct val="0"/>
              </a:spcAft>
              <a:defRPr sz="2400">
                <a:solidFill>
                  <a:schemeClr val="tx1"/>
                </a:solidFill>
                <a:latin typeface="Arial" charset="0"/>
                <a:ea typeface="ＭＳ Ｐゴシック" charset="0"/>
              </a:defRPr>
            </a:lvl7pPr>
            <a:lvl8pPr defTabSz="814388" eaLnBrk="0" fontAlgn="base" hangingPunct="0">
              <a:spcBef>
                <a:spcPct val="0"/>
              </a:spcBef>
              <a:spcAft>
                <a:spcPct val="0"/>
              </a:spcAft>
              <a:defRPr sz="2400">
                <a:solidFill>
                  <a:schemeClr val="tx1"/>
                </a:solidFill>
                <a:latin typeface="Arial" charset="0"/>
                <a:ea typeface="ＭＳ Ｐゴシック" charset="0"/>
              </a:defRPr>
            </a:lvl8pPr>
            <a:lvl9pPr defTabSz="814388" eaLnBrk="0" fontAlgn="base" hangingPunct="0">
              <a:spcBef>
                <a:spcPct val="0"/>
              </a:spcBef>
              <a:spcAft>
                <a:spcPct val="0"/>
              </a:spcAft>
              <a:defRPr sz="2400">
                <a:solidFill>
                  <a:schemeClr val="tx1"/>
                </a:solidFill>
                <a:latin typeface="Arial" charset="0"/>
                <a:ea typeface="ＭＳ Ｐゴシック" charset="0"/>
              </a:defRPr>
            </a:lvl9pPr>
          </a:lstStyle>
          <a:p>
            <a:r>
              <a:rPr lang="en-US" altLang="ja-JP" sz="900">
                <a:solidFill>
                  <a:srgbClr val="FF0000"/>
                </a:solidFill>
                <a:latin typeface="+mn-lt"/>
                <a:ea typeface="MS PGothic" panose="020B0600070205080204" pitchFamily="34" charset="-128"/>
                <a:cs typeface="メイリオ"/>
              </a:rPr>
              <a:t>Block</a:t>
            </a:r>
          </a:p>
        </p:txBody>
      </p:sp>
      <p:sp>
        <p:nvSpPr>
          <p:cNvPr id="58" name="Text Placeholder 7">
            <a:extLst>
              <a:ext uri="{FF2B5EF4-FFF2-40B4-BE49-F238E27FC236}">
                <a16:creationId xmlns:a16="http://schemas.microsoft.com/office/drawing/2014/main" id="{ECB81820-65B2-7446-8EA2-39562EC92538}"/>
              </a:ext>
            </a:extLst>
          </p:cNvPr>
          <p:cNvSpPr>
            <a:spLocks noGrp="1"/>
          </p:cNvSpPr>
          <p:nvPr>
            <p:ph type="body" sz="quarter" idx="12"/>
          </p:nvPr>
        </p:nvSpPr>
        <p:spPr>
          <a:xfrm>
            <a:off x="533401" y="60960"/>
            <a:ext cx="3811126" cy="326233"/>
          </a:xfrm>
        </p:spPr>
        <p:txBody>
          <a:bodyPr/>
          <a:lstStyle/>
          <a:p>
            <a:r>
              <a:rPr kumimoji="1" lang="en-US" altLang="ja-JP">
                <a:ea typeface="MS PGothic" panose="020B0600070205080204" pitchFamily="34" charset="-128"/>
              </a:rPr>
              <a:t>3.3  Basic L2/L3</a:t>
            </a:r>
            <a:endParaRPr lang="en-US">
              <a:ea typeface="MS PGothic" panose="020B0600070205080204" pitchFamily="34" charset="-128"/>
            </a:endParaRPr>
          </a:p>
        </p:txBody>
      </p:sp>
      <p:sp>
        <p:nvSpPr>
          <p:cNvPr id="52" name="Slide Number Placeholder 4">
            <a:extLst>
              <a:ext uri="{FF2B5EF4-FFF2-40B4-BE49-F238E27FC236}">
                <a16:creationId xmlns:a16="http://schemas.microsoft.com/office/drawing/2014/main" id="{AB2481BE-FE46-6E41-81C5-1B7AF22C7C0B}"/>
              </a:ext>
            </a:extLst>
          </p:cNvPr>
          <p:cNvSpPr>
            <a:spLocks noGrp="1"/>
          </p:cNvSpPr>
          <p:nvPr>
            <p:ph type="sldNum" sz="quarter" idx="4294967295"/>
          </p:nvPr>
        </p:nvSpPr>
        <p:spPr>
          <a:xfrm>
            <a:off x="8648700" y="4884738"/>
            <a:ext cx="495300" cy="274637"/>
          </a:xfrm>
          <a:prstGeom prst="rect">
            <a:avLst/>
          </a:prstGeom>
        </p:spPr>
        <p:txBody>
          <a:bodyPr>
            <a:noAutofit/>
          </a:bodyPr>
          <a:lstStyle/>
          <a:p>
            <a:fld id="{3945D0FD-48F1-4D72-80C5-FFB60B92A834}" type="slidenum">
              <a:rPr lang="en-US" sz="900" smtClean="0">
                <a:latin typeface="+mn-lt"/>
                <a:ea typeface="MS PGothic" panose="020B0600070205080204" pitchFamily="34" charset="-128"/>
              </a:rPr>
              <a:pPr/>
              <a:t>221</a:t>
            </a:fld>
            <a:endParaRPr lang="en-US" sz="900">
              <a:latin typeface="+mn-lt"/>
              <a:ea typeface="MS PGothic" panose="020B0600070205080204" pitchFamily="34" charset="-128"/>
            </a:endParaRPr>
          </a:p>
        </p:txBody>
      </p:sp>
    </p:spTree>
    <p:extLst>
      <p:ext uri="{BB962C8B-B14F-4D97-AF65-F5344CB8AC3E}">
        <p14:creationId xmlns:p14="http://schemas.microsoft.com/office/powerpoint/2010/main" val="2875091276"/>
      </p:ext>
    </p:extLst>
  </p:cSld>
  <p:clrMapOvr>
    <a:masterClrMapping/>
  </p:clrMapOvr>
</p:sld>
</file>

<file path=ppt/slides/slide2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タイトル 3">
            <a:extLst>
              <a:ext uri="{FF2B5EF4-FFF2-40B4-BE49-F238E27FC236}">
                <a16:creationId xmlns:a16="http://schemas.microsoft.com/office/drawing/2014/main" id="{0E09C828-BA4C-4851-AA17-6230974D7879}"/>
              </a:ext>
            </a:extLst>
          </p:cNvPr>
          <p:cNvSpPr>
            <a:spLocks noGrp="1"/>
          </p:cNvSpPr>
          <p:nvPr>
            <p:ph type="title"/>
          </p:nvPr>
        </p:nvSpPr>
        <p:spPr/>
        <p:txBody>
          <a:bodyPr>
            <a:noAutofit/>
          </a:bodyPr>
          <a:lstStyle/>
          <a:p>
            <a:r>
              <a:rPr lang="en-US" altLang="ja-JP">
                <a:latin typeface="+mn-lt"/>
                <a:ea typeface="MS PGothic" panose="020B0600070205080204" pitchFamily="34" charset="-128"/>
              </a:rPr>
              <a:t>REP </a:t>
            </a:r>
            <a:r>
              <a:rPr kumimoji="1" lang="ja-JP" altLang="en-US">
                <a:latin typeface="+mn-lt"/>
                <a:ea typeface="MS PGothic" panose="020B0600070205080204" pitchFamily="34" charset="-128"/>
              </a:rPr>
              <a:t>の設定確認</a:t>
            </a:r>
          </a:p>
        </p:txBody>
      </p:sp>
      <p:sp>
        <p:nvSpPr>
          <p:cNvPr id="43" name="Rectangle 5">
            <a:extLst>
              <a:ext uri="{FF2B5EF4-FFF2-40B4-BE49-F238E27FC236}">
                <a16:creationId xmlns:a16="http://schemas.microsoft.com/office/drawing/2014/main" id="{5A5837FA-A4C5-4532-822E-D92AFC1FB14D}"/>
              </a:ext>
            </a:extLst>
          </p:cNvPr>
          <p:cNvSpPr/>
          <p:nvPr/>
        </p:nvSpPr>
        <p:spPr>
          <a:xfrm>
            <a:off x="238827" y="772998"/>
            <a:ext cx="4790373" cy="3940810"/>
          </a:xfrm>
          <a:prstGeom prst="rect">
            <a:avLst/>
          </a:prstGeom>
          <a:solidFill>
            <a:schemeClr val="bg2">
              <a:lumMod val="95000"/>
            </a:schemeClr>
          </a:solidFill>
          <a:ln>
            <a:noFill/>
          </a:ln>
        </p:spPr>
        <p:style>
          <a:lnRef idx="0">
            <a:scrgbClr r="0" g="0" b="0"/>
          </a:lnRef>
          <a:fillRef idx="0">
            <a:scrgbClr r="0" g="0" b="0"/>
          </a:fillRef>
          <a:effectRef idx="0">
            <a:scrgbClr r="0" g="0" b="0"/>
          </a:effectRef>
          <a:fontRef idx="minor">
            <a:schemeClr val="accent4"/>
          </a:fontRef>
        </p:style>
        <p:txBody>
          <a:bodyPr rtlCol="0" anchor="ctr">
            <a:noAutofit/>
          </a:bodyPr>
          <a:lstStyle/>
          <a:p>
            <a:pPr marL="0" lvl="1" defTabSz="914400" fontAlgn="auto">
              <a:spcBef>
                <a:spcPts val="0"/>
              </a:spcBef>
              <a:spcAft>
                <a:spcPts val="0"/>
              </a:spcAft>
              <a:defRPr/>
            </a:pPr>
            <a:r>
              <a:rPr lang="en-US" altLang="ja-JP" sz="900" kern="0" dirty="0">
                <a:solidFill>
                  <a:srgbClr val="546568"/>
                </a:solidFill>
                <a:ea typeface="MS PGothic" panose="020B0600070205080204" pitchFamily="34" charset="-128"/>
                <a:cs typeface="Courier"/>
                <a:sym typeface="Arial"/>
                <a:rtl val="0"/>
              </a:rPr>
              <a:t>C9300-1#</a:t>
            </a:r>
            <a:r>
              <a:rPr lang="en-US" altLang="ja-JP" sz="900" b="1" u="sng" kern="0" dirty="0">
                <a:solidFill>
                  <a:schemeClr val="accent6"/>
                </a:solidFill>
                <a:ea typeface="MS PGothic" panose="020B0600070205080204" pitchFamily="34" charset="-128"/>
                <a:cs typeface="Courier"/>
                <a:sym typeface="Arial"/>
                <a:rtl val="0"/>
              </a:rPr>
              <a:t>show rep topology </a:t>
            </a:r>
          </a:p>
          <a:p>
            <a:pPr marL="0" lvl="1" defTabSz="914400" fontAlgn="auto">
              <a:spcBef>
                <a:spcPts val="0"/>
              </a:spcBef>
              <a:spcAft>
                <a:spcPts val="0"/>
              </a:spcAft>
              <a:defRPr/>
            </a:pPr>
            <a:r>
              <a:rPr lang="en-US" altLang="ja-JP" sz="900" kern="0" dirty="0">
                <a:solidFill>
                  <a:srgbClr val="546568"/>
                </a:solidFill>
                <a:ea typeface="MS PGothic" panose="020B0600070205080204" pitchFamily="34" charset="-128"/>
                <a:cs typeface="Courier"/>
                <a:sym typeface="Arial"/>
                <a:rtl val="0"/>
              </a:rPr>
              <a:t>REP Segment 1</a:t>
            </a:r>
          </a:p>
          <a:p>
            <a:pPr marL="0" lvl="1" defTabSz="914400" fontAlgn="auto">
              <a:spcBef>
                <a:spcPts val="0"/>
              </a:spcBef>
              <a:spcAft>
                <a:spcPts val="0"/>
              </a:spcAft>
              <a:defRPr/>
            </a:pPr>
            <a:r>
              <a:rPr lang="en-US" altLang="ja-JP" sz="900" kern="0" dirty="0" err="1">
                <a:solidFill>
                  <a:srgbClr val="546568"/>
                </a:solidFill>
                <a:ea typeface="MS PGothic" panose="020B0600070205080204" pitchFamily="34" charset="-128"/>
                <a:cs typeface="Courier"/>
                <a:sym typeface="Arial"/>
                <a:rtl val="0"/>
              </a:rPr>
              <a:t>BridgeName</a:t>
            </a:r>
            <a:r>
              <a:rPr lang="en-US" altLang="ja-JP" sz="900" kern="0" dirty="0">
                <a:solidFill>
                  <a:srgbClr val="546568"/>
                </a:solidFill>
                <a:ea typeface="MS PGothic" panose="020B0600070205080204" pitchFamily="34" charset="-128"/>
                <a:cs typeface="Courier"/>
                <a:sym typeface="Arial"/>
                <a:rtl val="0"/>
              </a:rPr>
              <a:t>                       </a:t>
            </a:r>
            <a:r>
              <a:rPr lang="en-US" altLang="ja-JP" sz="900" kern="0" dirty="0" err="1">
                <a:solidFill>
                  <a:srgbClr val="546568"/>
                </a:solidFill>
                <a:ea typeface="MS PGothic" panose="020B0600070205080204" pitchFamily="34" charset="-128"/>
                <a:cs typeface="Courier"/>
                <a:sym typeface="Arial"/>
                <a:rtl val="0"/>
              </a:rPr>
              <a:t>PortName</a:t>
            </a:r>
            <a:r>
              <a:rPr lang="en-US" altLang="ja-JP" sz="900" kern="0" dirty="0">
                <a:solidFill>
                  <a:srgbClr val="546568"/>
                </a:solidFill>
                <a:ea typeface="MS PGothic" panose="020B0600070205080204" pitchFamily="34" charset="-128"/>
                <a:cs typeface="Courier"/>
                <a:sym typeface="Arial"/>
                <a:rtl val="0"/>
              </a:rPr>
              <a:t>   Edge Role</a:t>
            </a:r>
          </a:p>
          <a:p>
            <a:pPr marL="0" lvl="1" defTabSz="914400" fontAlgn="auto">
              <a:spcBef>
                <a:spcPts val="0"/>
              </a:spcBef>
              <a:spcAft>
                <a:spcPts val="0"/>
              </a:spcAft>
              <a:defRPr/>
            </a:pPr>
            <a:r>
              <a:rPr lang="en-US" altLang="ja-JP" sz="900" kern="0" dirty="0">
                <a:solidFill>
                  <a:srgbClr val="546568"/>
                </a:solidFill>
                <a:ea typeface="MS PGothic" panose="020B0600070205080204" pitchFamily="34" charset="-128"/>
                <a:cs typeface="Courier"/>
                <a:sym typeface="Arial"/>
                <a:rtl val="0"/>
              </a:rPr>
              <a:t>-------------------------------- ---------- ---- ----</a:t>
            </a:r>
          </a:p>
          <a:p>
            <a:pPr marL="0" lvl="1" defTabSz="914400" fontAlgn="auto">
              <a:spcBef>
                <a:spcPts val="0"/>
              </a:spcBef>
              <a:spcAft>
                <a:spcPts val="0"/>
              </a:spcAft>
              <a:defRPr/>
            </a:pPr>
            <a:r>
              <a:rPr lang="en-US" altLang="ja-JP" sz="900" kern="0" dirty="0">
                <a:solidFill>
                  <a:srgbClr val="546568"/>
                </a:solidFill>
                <a:ea typeface="MS PGothic" panose="020B0600070205080204" pitchFamily="34" charset="-128"/>
                <a:cs typeface="Courier"/>
                <a:sym typeface="Arial"/>
                <a:rtl val="0"/>
              </a:rPr>
              <a:t>C9300-1                          Gi1/0/3    </a:t>
            </a:r>
            <a:r>
              <a:rPr lang="en-US" altLang="ja-JP" sz="900" kern="0" dirty="0" err="1">
                <a:solidFill>
                  <a:srgbClr val="546568"/>
                </a:solidFill>
                <a:ea typeface="MS PGothic" panose="020B0600070205080204" pitchFamily="34" charset="-128"/>
                <a:cs typeface="Courier"/>
                <a:sym typeface="Arial"/>
                <a:rtl val="0"/>
              </a:rPr>
              <a:t>Pri</a:t>
            </a:r>
            <a:r>
              <a:rPr lang="en-US" altLang="ja-JP" sz="900" kern="0" dirty="0">
                <a:solidFill>
                  <a:srgbClr val="546568"/>
                </a:solidFill>
                <a:ea typeface="MS PGothic" panose="020B0600070205080204" pitchFamily="34" charset="-128"/>
                <a:cs typeface="Courier"/>
                <a:sym typeface="Arial"/>
                <a:rtl val="0"/>
              </a:rPr>
              <a:t>* Open</a:t>
            </a:r>
          </a:p>
          <a:p>
            <a:pPr marL="0" lvl="1" defTabSz="914400" fontAlgn="auto">
              <a:spcBef>
                <a:spcPts val="0"/>
              </a:spcBef>
              <a:spcAft>
                <a:spcPts val="0"/>
              </a:spcAft>
              <a:defRPr/>
            </a:pPr>
            <a:r>
              <a:rPr lang="en-US" altLang="ja-JP" sz="900" kern="0" dirty="0">
                <a:solidFill>
                  <a:srgbClr val="546568"/>
                </a:solidFill>
                <a:ea typeface="MS PGothic" panose="020B0600070205080204" pitchFamily="34" charset="-128"/>
                <a:cs typeface="Courier"/>
                <a:sym typeface="Arial"/>
                <a:rtl val="0"/>
              </a:rPr>
              <a:t>C9300-1                          Gi1/0/2         Open</a:t>
            </a:r>
          </a:p>
          <a:p>
            <a:pPr marL="0" lvl="1" defTabSz="914400" fontAlgn="auto">
              <a:spcBef>
                <a:spcPts val="0"/>
              </a:spcBef>
              <a:spcAft>
                <a:spcPts val="0"/>
              </a:spcAft>
              <a:defRPr/>
            </a:pPr>
            <a:r>
              <a:rPr lang="en-US" altLang="ja-JP" sz="900" kern="0" dirty="0">
                <a:solidFill>
                  <a:srgbClr val="546568"/>
                </a:solidFill>
                <a:ea typeface="MS PGothic" panose="020B0600070205080204" pitchFamily="34" charset="-128"/>
                <a:cs typeface="Courier"/>
                <a:sym typeface="Arial"/>
                <a:rtl val="0"/>
              </a:rPr>
              <a:t>C9300-1                          Gi1/0/2    Sec  Alt</a:t>
            </a:r>
          </a:p>
          <a:p>
            <a:pPr marL="0" lvl="1" defTabSz="914400" fontAlgn="auto">
              <a:spcBef>
                <a:spcPts val="0"/>
              </a:spcBef>
              <a:spcAft>
                <a:spcPts val="0"/>
              </a:spcAft>
              <a:defRPr/>
            </a:pPr>
            <a:endParaRPr lang="en-US" altLang="ja-JP" sz="900" kern="0" dirty="0">
              <a:solidFill>
                <a:srgbClr val="546568"/>
              </a:solidFill>
              <a:ea typeface="MS PGothic" panose="020B0600070205080204" pitchFamily="34" charset="-128"/>
              <a:cs typeface="Courier"/>
              <a:sym typeface="Arial"/>
              <a:rtl val="0"/>
            </a:endParaRPr>
          </a:p>
          <a:p>
            <a:pPr marL="0" lvl="1" defTabSz="914400" fontAlgn="auto">
              <a:spcBef>
                <a:spcPts val="0"/>
              </a:spcBef>
              <a:spcAft>
                <a:spcPts val="0"/>
              </a:spcAft>
              <a:defRPr/>
            </a:pPr>
            <a:r>
              <a:rPr lang="en-US" altLang="ja-JP" sz="900" kern="0" dirty="0">
                <a:solidFill>
                  <a:srgbClr val="546568"/>
                </a:solidFill>
                <a:ea typeface="MS PGothic" panose="020B0600070205080204" pitchFamily="34" charset="-128"/>
                <a:cs typeface="Courier"/>
                <a:sym typeface="Arial"/>
                <a:rtl val="0"/>
              </a:rPr>
              <a:t>C9300-1#</a:t>
            </a:r>
            <a:r>
              <a:rPr lang="en-US" altLang="ja-JP" sz="900" b="1" u="sng" kern="0" dirty="0">
                <a:solidFill>
                  <a:schemeClr val="accent6"/>
                </a:solidFill>
                <a:ea typeface="MS PGothic" panose="020B0600070205080204" pitchFamily="34" charset="-128"/>
                <a:cs typeface="Courier"/>
                <a:sym typeface="Arial"/>
                <a:rtl val="0"/>
              </a:rPr>
              <a:t>show rep topology detail</a:t>
            </a:r>
          </a:p>
          <a:p>
            <a:pPr marL="0" lvl="1" defTabSz="914400" fontAlgn="auto">
              <a:spcBef>
                <a:spcPts val="0"/>
              </a:spcBef>
              <a:spcAft>
                <a:spcPts val="0"/>
              </a:spcAft>
              <a:defRPr/>
            </a:pPr>
            <a:r>
              <a:rPr lang="en-US" altLang="ja-JP" sz="900" kern="0" dirty="0">
                <a:solidFill>
                  <a:srgbClr val="546568"/>
                </a:solidFill>
                <a:ea typeface="MS PGothic" panose="020B0600070205080204" pitchFamily="34" charset="-128"/>
                <a:cs typeface="Courier"/>
                <a:sym typeface="Arial"/>
                <a:rtl val="0"/>
              </a:rPr>
              <a:t>REP Segment 1</a:t>
            </a:r>
          </a:p>
          <a:p>
            <a:pPr marL="0" lvl="1" defTabSz="914400" fontAlgn="auto">
              <a:spcBef>
                <a:spcPts val="0"/>
              </a:spcBef>
              <a:spcAft>
                <a:spcPts val="0"/>
              </a:spcAft>
              <a:defRPr/>
            </a:pPr>
            <a:r>
              <a:rPr lang="en-US" altLang="ja-JP" sz="900" kern="0" dirty="0">
                <a:solidFill>
                  <a:srgbClr val="546568"/>
                </a:solidFill>
                <a:ea typeface="MS PGothic" panose="020B0600070205080204" pitchFamily="34" charset="-128"/>
                <a:cs typeface="Courier"/>
                <a:sym typeface="Arial"/>
                <a:rtl val="0"/>
              </a:rPr>
              <a:t>C9300-1, Gi1/0/3 (Primary Edge No-Neighbor)</a:t>
            </a:r>
          </a:p>
          <a:p>
            <a:pPr marL="0" lvl="1" defTabSz="914400" fontAlgn="auto">
              <a:spcBef>
                <a:spcPts val="0"/>
              </a:spcBef>
              <a:spcAft>
                <a:spcPts val="0"/>
              </a:spcAft>
              <a:defRPr/>
            </a:pPr>
            <a:r>
              <a:rPr lang="en-US" altLang="ja-JP" sz="900" kern="0" dirty="0">
                <a:solidFill>
                  <a:srgbClr val="546568"/>
                </a:solidFill>
                <a:ea typeface="MS PGothic" panose="020B0600070205080204" pitchFamily="34" charset="-128"/>
                <a:cs typeface="Courier"/>
                <a:sym typeface="Arial"/>
                <a:rtl val="0"/>
              </a:rPr>
              <a:t>  Open Port, all </a:t>
            </a:r>
            <a:r>
              <a:rPr lang="en-US" altLang="ja-JP" sz="900" kern="0" dirty="0" err="1">
                <a:solidFill>
                  <a:srgbClr val="546568"/>
                </a:solidFill>
                <a:ea typeface="MS PGothic" panose="020B0600070205080204" pitchFamily="34" charset="-128"/>
                <a:cs typeface="Courier"/>
                <a:sym typeface="Arial"/>
                <a:rtl val="0"/>
              </a:rPr>
              <a:t>vlans</a:t>
            </a:r>
            <a:r>
              <a:rPr lang="en-US" altLang="ja-JP" sz="900" kern="0" dirty="0">
                <a:solidFill>
                  <a:srgbClr val="546568"/>
                </a:solidFill>
                <a:ea typeface="MS PGothic" panose="020B0600070205080204" pitchFamily="34" charset="-128"/>
                <a:cs typeface="Courier"/>
                <a:sym typeface="Arial"/>
                <a:rtl val="0"/>
              </a:rPr>
              <a:t> forwarding</a:t>
            </a:r>
          </a:p>
          <a:p>
            <a:pPr marL="0" lvl="1" defTabSz="914400" fontAlgn="auto">
              <a:spcBef>
                <a:spcPts val="0"/>
              </a:spcBef>
              <a:spcAft>
                <a:spcPts val="0"/>
              </a:spcAft>
              <a:defRPr/>
            </a:pPr>
            <a:r>
              <a:rPr lang="en-US" altLang="ja-JP" sz="900" kern="0" dirty="0">
                <a:solidFill>
                  <a:srgbClr val="546568"/>
                </a:solidFill>
                <a:ea typeface="MS PGothic" panose="020B0600070205080204" pitchFamily="34" charset="-128"/>
                <a:cs typeface="Courier"/>
                <a:sym typeface="Arial"/>
                <a:rtl val="0"/>
              </a:rPr>
              <a:t>  Bridge MAC: 701f.5301.2c80</a:t>
            </a:r>
          </a:p>
          <a:p>
            <a:pPr marL="0" lvl="1" defTabSz="914400" fontAlgn="auto">
              <a:spcBef>
                <a:spcPts val="0"/>
              </a:spcBef>
              <a:spcAft>
                <a:spcPts val="0"/>
              </a:spcAft>
              <a:defRPr/>
            </a:pPr>
            <a:r>
              <a:rPr lang="en-US" altLang="ja-JP" sz="900" kern="0" dirty="0">
                <a:solidFill>
                  <a:srgbClr val="546568"/>
                </a:solidFill>
                <a:ea typeface="MS PGothic" panose="020B0600070205080204" pitchFamily="34" charset="-128"/>
                <a:cs typeface="Courier"/>
                <a:sym typeface="Arial"/>
                <a:rtl val="0"/>
              </a:rPr>
              <a:t>  Port Number: 003</a:t>
            </a:r>
          </a:p>
          <a:p>
            <a:pPr marL="0" lvl="1" defTabSz="914400" fontAlgn="auto">
              <a:spcBef>
                <a:spcPts val="0"/>
              </a:spcBef>
              <a:spcAft>
                <a:spcPts val="0"/>
              </a:spcAft>
              <a:defRPr/>
            </a:pPr>
            <a:r>
              <a:rPr lang="en-US" altLang="ja-JP" sz="900" kern="0" dirty="0">
                <a:solidFill>
                  <a:srgbClr val="546568"/>
                </a:solidFill>
                <a:ea typeface="MS PGothic" panose="020B0600070205080204" pitchFamily="34" charset="-128"/>
                <a:cs typeface="Courier"/>
                <a:sym typeface="Arial"/>
                <a:rtl val="0"/>
              </a:rPr>
              <a:t>  Port Priority: 000</a:t>
            </a:r>
          </a:p>
          <a:p>
            <a:pPr marL="0" lvl="1" defTabSz="914400" fontAlgn="auto">
              <a:spcBef>
                <a:spcPts val="0"/>
              </a:spcBef>
              <a:spcAft>
                <a:spcPts val="0"/>
              </a:spcAft>
              <a:defRPr/>
            </a:pPr>
            <a:r>
              <a:rPr lang="en-US" altLang="ja-JP" sz="900" kern="0" dirty="0">
                <a:solidFill>
                  <a:srgbClr val="546568"/>
                </a:solidFill>
                <a:ea typeface="MS PGothic" panose="020B0600070205080204" pitchFamily="34" charset="-128"/>
                <a:cs typeface="Courier"/>
                <a:sym typeface="Arial"/>
                <a:rtl val="0"/>
              </a:rPr>
              <a:t>  Neighbor Number: 1 / [-3]</a:t>
            </a:r>
          </a:p>
          <a:p>
            <a:pPr marL="0" lvl="1" defTabSz="914400" fontAlgn="auto">
              <a:spcBef>
                <a:spcPts val="0"/>
              </a:spcBef>
              <a:spcAft>
                <a:spcPts val="0"/>
              </a:spcAft>
              <a:defRPr/>
            </a:pPr>
            <a:r>
              <a:rPr lang="en-US" altLang="ja-JP" sz="900" kern="0" dirty="0">
                <a:solidFill>
                  <a:srgbClr val="546568"/>
                </a:solidFill>
                <a:ea typeface="MS PGothic" panose="020B0600070205080204" pitchFamily="34" charset="-128"/>
                <a:cs typeface="Courier"/>
                <a:sym typeface="Arial"/>
                <a:rtl val="0"/>
              </a:rPr>
              <a:t>C9300-1, Gi1/0/2 (Intermediate)</a:t>
            </a:r>
          </a:p>
          <a:p>
            <a:pPr marL="0" lvl="1" defTabSz="914400" fontAlgn="auto">
              <a:spcBef>
                <a:spcPts val="0"/>
              </a:spcBef>
              <a:spcAft>
                <a:spcPts val="0"/>
              </a:spcAft>
              <a:defRPr/>
            </a:pPr>
            <a:r>
              <a:rPr lang="en-US" altLang="ja-JP" sz="900" kern="0" dirty="0">
                <a:solidFill>
                  <a:srgbClr val="546568"/>
                </a:solidFill>
                <a:ea typeface="MS PGothic" panose="020B0600070205080204" pitchFamily="34" charset="-128"/>
                <a:cs typeface="Courier"/>
                <a:sym typeface="Arial"/>
                <a:rtl val="0"/>
              </a:rPr>
              <a:t>  Open Port, all </a:t>
            </a:r>
            <a:r>
              <a:rPr lang="en-US" altLang="ja-JP" sz="900" kern="0" dirty="0" err="1">
                <a:solidFill>
                  <a:srgbClr val="546568"/>
                </a:solidFill>
                <a:ea typeface="MS PGothic" panose="020B0600070205080204" pitchFamily="34" charset="-128"/>
                <a:cs typeface="Courier"/>
                <a:sym typeface="Arial"/>
                <a:rtl val="0"/>
              </a:rPr>
              <a:t>vlans</a:t>
            </a:r>
            <a:r>
              <a:rPr lang="en-US" altLang="ja-JP" sz="900" kern="0" dirty="0">
                <a:solidFill>
                  <a:srgbClr val="546568"/>
                </a:solidFill>
                <a:ea typeface="MS PGothic" panose="020B0600070205080204" pitchFamily="34" charset="-128"/>
                <a:cs typeface="Courier"/>
                <a:sym typeface="Arial"/>
                <a:rtl val="0"/>
              </a:rPr>
              <a:t> forwarding</a:t>
            </a:r>
          </a:p>
          <a:p>
            <a:pPr marL="0" lvl="1" defTabSz="914400" fontAlgn="auto">
              <a:spcBef>
                <a:spcPts val="0"/>
              </a:spcBef>
              <a:spcAft>
                <a:spcPts val="0"/>
              </a:spcAft>
              <a:defRPr/>
            </a:pPr>
            <a:r>
              <a:rPr lang="en-US" altLang="ja-JP" sz="900" kern="0" dirty="0">
                <a:solidFill>
                  <a:srgbClr val="546568"/>
                </a:solidFill>
                <a:ea typeface="MS PGothic" panose="020B0600070205080204" pitchFamily="34" charset="-128"/>
                <a:cs typeface="Courier"/>
                <a:sym typeface="Arial"/>
                <a:rtl val="0"/>
              </a:rPr>
              <a:t>  Bridge MAC: 701f.5301.2c80</a:t>
            </a:r>
          </a:p>
          <a:p>
            <a:pPr marL="0" lvl="1" defTabSz="914400" fontAlgn="auto">
              <a:spcBef>
                <a:spcPts val="0"/>
              </a:spcBef>
              <a:spcAft>
                <a:spcPts val="0"/>
              </a:spcAft>
              <a:defRPr/>
            </a:pPr>
            <a:r>
              <a:rPr lang="en-US" altLang="ja-JP" sz="900" kern="0" dirty="0">
                <a:solidFill>
                  <a:srgbClr val="546568"/>
                </a:solidFill>
                <a:ea typeface="MS PGothic" panose="020B0600070205080204" pitchFamily="34" charset="-128"/>
                <a:cs typeface="Courier"/>
                <a:sym typeface="Arial"/>
                <a:rtl val="0"/>
              </a:rPr>
              <a:t>  Port Number: 002</a:t>
            </a:r>
          </a:p>
          <a:p>
            <a:pPr marL="0" lvl="1" defTabSz="914400" fontAlgn="auto">
              <a:spcBef>
                <a:spcPts val="0"/>
              </a:spcBef>
              <a:spcAft>
                <a:spcPts val="0"/>
              </a:spcAft>
              <a:defRPr/>
            </a:pPr>
            <a:r>
              <a:rPr lang="en-US" altLang="ja-JP" sz="900" kern="0" dirty="0">
                <a:solidFill>
                  <a:srgbClr val="546568"/>
                </a:solidFill>
                <a:ea typeface="MS PGothic" panose="020B0600070205080204" pitchFamily="34" charset="-128"/>
                <a:cs typeface="Courier"/>
                <a:sym typeface="Arial"/>
                <a:rtl val="0"/>
              </a:rPr>
              <a:t>  Port Priority: 000</a:t>
            </a:r>
          </a:p>
          <a:p>
            <a:pPr marL="0" lvl="1" defTabSz="914400" fontAlgn="auto">
              <a:spcBef>
                <a:spcPts val="0"/>
              </a:spcBef>
              <a:spcAft>
                <a:spcPts val="0"/>
              </a:spcAft>
              <a:defRPr/>
            </a:pPr>
            <a:r>
              <a:rPr lang="en-US" altLang="ja-JP" sz="900" kern="0" dirty="0">
                <a:solidFill>
                  <a:srgbClr val="546568"/>
                </a:solidFill>
                <a:ea typeface="MS PGothic" panose="020B0600070205080204" pitchFamily="34" charset="-128"/>
                <a:cs typeface="Courier"/>
                <a:sym typeface="Arial"/>
                <a:rtl val="0"/>
              </a:rPr>
              <a:t>  Neighbor Number: 2 / [-2]</a:t>
            </a:r>
          </a:p>
          <a:p>
            <a:pPr marL="0" lvl="1" defTabSz="914400" fontAlgn="auto">
              <a:spcBef>
                <a:spcPts val="0"/>
              </a:spcBef>
              <a:spcAft>
                <a:spcPts val="0"/>
              </a:spcAft>
              <a:defRPr/>
            </a:pPr>
            <a:r>
              <a:rPr lang="en-US" altLang="ja-JP" sz="900" kern="0" dirty="0">
                <a:solidFill>
                  <a:srgbClr val="546568"/>
                </a:solidFill>
                <a:ea typeface="MS PGothic" panose="020B0600070205080204" pitchFamily="34" charset="-128"/>
                <a:cs typeface="Courier"/>
                <a:sym typeface="Arial"/>
                <a:rtl val="0"/>
              </a:rPr>
              <a:t>C9300-1, Gi1/0/2 (Secondary Edge)</a:t>
            </a:r>
          </a:p>
          <a:p>
            <a:pPr marL="0" lvl="1" defTabSz="914400" fontAlgn="auto">
              <a:spcBef>
                <a:spcPts val="0"/>
              </a:spcBef>
              <a:spcAft>
                <a:spcPts val="0"/>
              </a:spcAft>
              <a:defRPr/>
            </a:pPr>
            <a:r>
              <a:rPr lang="en-US" altLang="ja-JP" sz="900" kern="0" dirty="0">
                <a:solidFill>
                  <a:srgbClr val="546568"/>
                </a:solidFill>
                <a:ea typeface="MS PGothic" panose="020B0600070205080204" pitchFamily="34" charset="-128"/>
                <a:cs typeface="Courier"/>
                <a:sym typeface="Arial"/>
                <a:rtl val="0"/>
              </a:rPr>
              <a:t>  Alternate Port, some </a:t>
            </a:r>
            <a:r>
              <a:rPr lang="en-US" altLang="ja-JP" sz="900" kern="0" dirty="0" err="1">
                <a:solidFill>
                  <a:srgbClr val="546568"/>
                </a:solidFill>
                <a:ea typeface="MS PGothic" panose="020B0600070205080204" pitchFamily="34" charset="-128"/>
                <a:cs typeface="Courier"/>
                <a:sym typeface="Arial"/>
                <a:rtl val="0"/>
              </a:rPr>
              <a:t>vlans</a:t>
            </a:r>
            <a:r>
              <a:rPr lang="en-US" altLang="ja-JP" sz="900" kern="0" dirty="0">
                <a:solidFill>
                  <a:srgbClr val="546568"/>
                </a:solidFill>
                <a:ea typeface="MS PGothic" panose="020B0600070205080204" pitchFamily="34" charset="-128"/>
                <a:cs typeface="Courier"/>
                <a:sym typeface="Arial"/>
                <a:rtl val="0"/>
              </a:rPr>
              <a:t> blocked</a:t>
            </a:r>
          </a:p>
          <a:p>
            <a:pPr marL="0" lvl="1" defTabSz="914400" fontAlgn="auto">
              <a:spcBef>
                <a:spcPts val="0"/>
              </a:spcBef>
              <a:spcAft>
                <a:spcPts val="0"/>
              </a:spcAft>
              <a:defRPr/>
            </a:pPr>
            <a:r>
              <a:rPr lang="en-US" altLang="ja-JP" sz="900" kern="0" dirty="0">
                <a:solidFill>
                  <a:srgbClr val="546568"/>
                </a:solidFill>
                <a:ea typeface="MS PGothic" panose="020B0600070205080204" pitchFamily="34" charset="-128"/>
                <a:cs typeface="Courier"/>
                <a:sym typeface="Arial"/>
                <a:rtl val="0"/>
              </a:rPr>
              <a:t>  Bridge MAC: 70b3.17fa.f100</a:t>
            </a:r>
          </a:p>
          <a:p>
            <a:pPr marL="0" lvl="1" defTabSz="914400" fontAlgn="auto">
              <a:spcBef>
                <a:spcPts val="0"/>
              </a:spcBef>
              <a:spcAft>
                <a:spcPts val="0"/>
              </a:spcAft>
              <a:defRPr/>
            </a:pPr>
            <a:r>
              <a:rPr lang="en-US" altLang="ja-JP" sz="900" kern="0" dirty="0">
                <a:solidFill>
                  <a:srgbClr val="546568"/>
                </a:solidFill>
                <a:ea typeface="MS PGothic" panose="020B0600070205080204" pitchFamily="34" charset="-128"/>
                <a:cs typeface="Courier"/>
                <a:sym typeface="Arial"/>
                <a:rtl val="0"/>
              </a:rPr>
              <a:t>  Port Number: 002</a:t>
            </a:r>
          </a:p>
          <a:p>
            <a:pPr marL="0" lvl="1" defTabSz="914400" fontAlgn="auto">
              <a:spcBef>
                <a:spcPts val="0"/>
              </a:spcBef>
              <a:spcAft>
                <a:spcPts val="0"/>
              </a:spcAft>
              <a:defRPr/>
            </a:pPr>
            <a:r>
              <a:rPr lang="en-US" altLang="ja-JP" sz="900" kern="0" dirty="0">
                <a:solidFill>
                  <a:srgbClr val="546568"/>
                </a:solidFill>
                <a:ea typeface="MS PGothic" panose="020B0600070205080204" pitchFamily="34" charset="-128"/>
                <a:cs typeface="Courier"/>
                <a:sym typeface="Arial"/>
                <a:rtl val="0"/>
              </a:rPr>
              <a:t>  Port Priority: 000</a:t>
            </a:r>
          </a:p>
          <a:p>
            <a:pPr marL="0" lvl="1" defTabSz="914400" fontAlgn="auto">
              <a:spcBef>
                <a:spcPts val="0"/>
              </a:spcBef>
              <a:spcAft>
                <a:spcPts val="0"/>
              </a:spcAft>
              <a:defRPr/>
            </a:pPr>
            <a:r>
              <a:rPr lang="en-US" altLang="ja-JP" sz="900" kern="0" dirty="0">
                <a:solidFill>
                  <a:srgbClr val="546568"/>
                </a:solidFill>
                <a:ea typeface="MS PGothic" panose="020B0600070205080204" pitchFamily="34" charset="-128"/>
                <a:cs typeface="Courier"/>
                <a:sym typeface="Arial"/>
                <a:rtl val="0"/>
              </a:rPr>
              <a:t>  Neighbor Number: 3 / [-1]</a:t>
            </a:r>
            <a:endParaRPr lang="en-US" altLang="ja-JP" sz="1100" kern="0" dirty="0">
              <a:solidFill>
                <a:srgbClr val="546568"/>
              </a:solidFill>
              <a:ea typeface="MS PGothic" panose="020B0600070205080204" pitchFamily="34" charset="-128"/>
              <a:cs typeface="Courier"/>
              <a:sym typeface="Arial"/>
              <a:rtl val="0"/>
            </a:endParaRPr>
          </a:p>
        </p:txBody>
      </p:sp>
      <p:sp>
        <p:nvSpPr>
          <p:cNvPr id="12" name="Text Placeholder 7">
            <a:extLst>
              <a:ext uri="{FF2B5EF4-FFF2-40B4-BE49-F238E27FC236}">
                <a16:creationId xmlns:a16="http://schemas.microsoft.com/office/drawing/2014/main" id="{1A1EF5DF-706A-6D42-88F4-0CC2DF6B89A4}"/>
              </a:ext>
            </a:extLst>
          </p:cNvPr>
          <p:cNvSpPr>
            <a:spLocks noGrp="1"/>
          </p:cNvSpPr>
          <p:nvPr>
            <p:ph type="body" sz="quarter" idx="12"/>
          </p:nvPr>
        </p:nvSpPr>
        <p:spPr>
          <a:xfrm>
            <a:off x="533400" y="60960"/>
            <a:ext cx="7084679" cy="326233"/>
          </a:xfrm>
        </p:spPr>
        <p:txBody>
          <a:bodyPr/>
          <a:lstStyle/>
          <a:p>
            <a:r>
              <a:rPr kumimoji="1" lang="en-US" altLang="ja-JP" dirty="0">
                <a:ea typeface="MS PGothic" panose="020B0600070205080204" pitchFamily="34" charset="-128"/>
              </a:rPr>
              <a:t>3.3  Basic L2/L3</a:t>
            </a:r>
            <a:endParaRPr lang="en-US" dirty="0">
              <a:ea typeface="MS PGothic" panose="020B0600070205080204" pitchFamily="34" charset="-128"/>
            </a:endParaRPr>
          </a:p>
        </p:txBody>
      </p:sp>
      <p:sp>
        <p:nvSpPr>
          <p:cNvPr id="7" name="吹き出し: 線 10">
            <a:extLst>
              <a:ext uri="{FF2B5EF4-FFF2-40B4-BE49-F238E27FC236}">
                <a16:creationId xmlns:a16="http://schemas.microsoft.com/office/drawing/2014/main" id="{E8B5D1B6-57C7-5549-8E4F-A89C4B0609DB}"/>
              </a:ext>
            </a:extLst>
          </p:cNvPr>
          <p:cNvSpPr/>
          <p:nvPr/>
        </p:nvSpPr>
        <p:spPr>
          <a:xfrm>
            <a:off x="5257800" y="596742"/>
            <a:ext cx="3657600" cy="535414"/>
          </a:xfrm>
          <a:prstGeom prst="callout1">
            <a:avLst>
              <a:gd name="adj1" fmla="val 50307"/>
              <a:gd name="adj2" fmla="val 238"/>
              <a:gd name="adj3" fmla="val 50802"/>
              <a:gd name="adj4" fmla="val -18877"/>
            </a:avLst>
          </a:prstGeom>
          <a:solidFill>
            <a:schemeClr val="accent1">
              <a:alpha val="15000"/>
            </a:schemeClr>
          </a:solidFill>
          <a:ln>
            <a:solidFill>
              <a:schemeClr val="accent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defTabSz="685800" fontAlgn="auto">
              <a:spcBef>
                <a:spcPts val="0"/>
              </a:spcBef>
              <a:spcAft>
                <a:spcPts val="0"/>
              </a:spcAft>
              <a:defRPr/>
            </a:pPr>
            <a:r>
              <a:rPr kumimoji="1" lang="en-US" altLang="ja-JP" sz="1050">
                <a:solidFill>
                  <a:srgbClr val="005073"/>
                </a:solidFill>
                <a:ea typeface="MS PGothic" panose="020B0600070205080204" pitchFamily="34" charset="-128"/>
              </a:rPr>
              <a:t>REP </a:t>
            </a:r>
            <a:r>
              <a:rPr kumimoji="1" lang="ja-JP" altLang="en-US" sz="1050">
                <a:solidFill>
                  <a:srgbClr val="005073"/>
                </a:solidFill>
                <a:ea typeface="MS PGothic" panose="020B0600070205080204" pitchFamily="34" charset="-128"/>
              </a:rPr>
              <a:t>セグメント </a:t>
            </a:r>
            <a:r>
              <a:rPr kumimoji="1" lang="en-US" altLang="ja-JP" sz="1050">
                <a:solidFill>
                  <a:srgbClr val="005073"/>
                </a:solidFill>
                <a:ea typeface="MS PGothic" panose="020B0600070205080204" pitchFamily="34" charset="-128"/>
              </a:rPr>
              <a:t>1 </a:t>
            </a:r>
            <a:r>
              <a:rPr kumimoji="1" lang="ja-JP" altLang="en-US" sz="1050">
                <a:solidFill>
                  <a:srgbClr val="005073"/>
                </a:solidFill>
                <a:ea typeface="MS PGothic" panose="020B0600070205080204" pitchFamily="34" charset="-128"/>
              </a:rPr>
              <a:t>に所属しているポート一覧が表示されます。</a:t>
            </a:r>
          </a:p>
        </p:txBody>
      </p:sp>
      <p:sp>
        <p:nvSpPr>
          <p:cNvPr id="8" name="吹き出し: 線 10">
            <a:extLst>
              <a:ext uri="{FF2B5EF4-FFF2-40B4-BE49-F238E27FC236}">
                <a16:creationId xmlns:a16="http://schemas.microsoft.com/office/drawing/2014/main" id="{E2B70758-C120-2840-9186-848A3689E383}"/>
              </a:ext>
            </a:extLst>
          </p:cNvPr>
          <p:cNvSpPr/>
          <p:nvPr/>
        </p:nvSpPr>
        <p:spPr>
          <a:xfrm>
            <a:off x="5257800" y="1739743"/>
            <a:ext cx="3657600" cy="535414"/>
          </a:xfrm>
          <a:prstGeom prst="callout1">
            <a:avLst>
              <a:gd name="adj1" fmla="val 50307"/>
              <a:gd name="adj2" fmla="val 238"/>
              <a:gd name="adj3" fmla="val 50802"/>
              <a:gd name="adj4" fmla="val -19115"/>
            </a:avLst>
          </a:prstGeom>
          <a:solidFill>
            <a:schemeClr val="accent1">
              <a:alpha val="15000"/>
            </a:schemeClr>
          </a:solidFill>
          <a:ln>
            <a:solidFill>
              <a:schemeClr val="accent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defTabSz="685800" fontAlgn="auto">
              <a:spcBef>
                <a:spcPts val="0"/>
              </a:spcBef>
              <a:spcAft>
                <a:spcPts val="0"/>
              </a:spcAft>
              <a:defRPr/>
            </a:pPr>
            <a:r>
              <a:rPr kumimoji="1" lang="ja-JP" altLang="en-US" sz="1050">
                <a:solidFill>
                  <a:srgbClr val="005073"/>
                </a:solidFill>
                <a:ea typeface="MS PGothic" panose="020B0600070205080204" pitchFamily="34" charset="-128"/>
              </a:rPr>
              <a:t>より詳しい内容が確認できます。</a:t>
            </a:r>
          </a:p>
        </p:txBody>
      </p:sp>
      <p:sp>
        <p:nvSpPr>
          <p:cNvPr id="9" name="Slide Number Placeholder 4">
            <a:extLst>
              <a:ext uri="{FF2B5EF4-FFF2-40B4-BE49-F238E27FC236}">
                <a16:creationId xmlns:a16="http://schemas.microsoft.com/office/drawing/2014/main" id="{0185240C-E693-4C45-AF88-03DE2EACE226}"/>
              </a:ext>
            </a:extLst>
          </p:cNvPr>
          <p:cNvSpPr>
            <a:spLocks noGrp="1"/>
          </p:cNvSpPr>
          <p:nvPr>
            <p:ph type="sldNum" sz="quarter" idx="4294967295"/>
          </p:nvPr>
        </p:nvSpPr>
        <p:spPr>
          <a:xfrm>
            <a:off x="8648700" y="4884738"/>
            <a:ext cx="495300" cy="274637"/>
          </a:xfrm>
          <a:prstGeom prst="rect">
            <a:avLst/>
          </a:prstGeom>
        </p:spPr>
        <p:txBody>
          <a:bodyPr>
            <a:noAutofit/>
          </a:bodyPr>
          <a:lstStyle/>
          <a:p>
            <a:fld id="{3945D0FD-48F1-4D72-80C5-FFB60B92A834}" type="slidenum">
              <a:rPr lang="en-US" sz="900" smtClean="0">
                <a:latin typeface="+mn-lt"/>
                <a:ea typeface="MS PGothic" panose="020B0600070205080204" pitchFamily="34" charset="-128"/>
              </a:rPr>
              <a:pPr/>
              <a:t>222</a:t>
            </a:fld>
            <a:endParaRPr lang="en-US" sz="900">
              <a:latin typeface="+mn-lt"/>
              <a:ea typeface="MS PGothic" panose="020B0600070205080204" pitchFamily="34" charset="-128"/>
            </a:endParaRPr>
          </a:p>
        </p:txBody>
      </p:sp>
    </p:spTree>
    <p:extLst>
      <p:ext uri="{BB962C8B-B14F-4D97-AF65-F5344CB8AC3E}">
        <p14:creationId xmlns:p14="http://schemas.microsoft.com/office/powerpoint/2010/main" val="1722681388"/>
      </p:ext>
    </p:extLst>
  </p:cSld>
  <p:clrMapOvr>
    <a:masterClrMapping/>
  </p:clrMapOvr>
</p:sld>
</file>

<file path=ppt/slides/slide2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a:extLst>
              <a:ext uri="{FF2B5EF4-FFF2-40B4-BE49-F238E27FC236}">
                <a16:creationId xmlns:a16="http://schemas.microsoft.com/office/drawing/2014/main" id="{9862B2CF-5419-4117-895A-B956E10DB588}"/>
              </a:ext>
            </a:extLst>
          </p:cNvPr>
          <p:cNvSpPr>
            <a:spLocks noGrp="1"/>
          </p:cNvSpPr>
          <p:nvPr>
            <p:ph type="title"/>
          </p:nvPr>
        </p:nvSpPr>
        <p:spPr/>
        <p:txBody>
          <a:bodyPr/>
          <a:lstStyle/>
          <a:p>
            <a:r>
              <a:rPr kumimoji="1" lang="en-US" altLang="ja-JP" dirty="0"/>
              <a:t>REP </a:t>
            </a:r>
            <a:r>
              <a:rPr kumimoji="1" lang="ja-JP" altLang="en-US" dirty="0"/>
              <a:t>セグメント別管理</a:t>
            </a:r>
            <a:r>
              <a:rPr kumimoji="1" lang="en-US" altLang="ja-JP" dirty="0"/>
              <a:t>VLAN </a:t>
            </a:r>
            <a:r>
              <a:rPr kumimoji="1" lang="ja-JP" altLang="en-US" dirty="0"/>
              <a:t>概要と設定例</a:t>
            </a:r>
          </a:p>
        </p:txBody>
      </p:sp>
      <p:sp>
        <p:nvSpPr>
          <p:cNvPr id="4" name="テキスト プレースホルダー 3">
            <a:extLst>
              <a:ext uri="{FF2B5EF4-FFF2-40B4-BE49-F238E27FC236}">
                <a16:creationId xmlns:a16="http://schemas.microsoft.com/office/drawing/2014/main" id="{0ECA777B-172B-4AF7-B504-70842BF96915}"/>
              </a:ext>
            </a:extLst>
          </p:cNvPr>
          <p:cNvSpPr>
            <a:spLocks noGrp="1"/>
          </p:cNvSpPr>
          <p:nvPr>
            <p:ph type="body" sz="quarter" idx="12"/>
          </p:nvPr>
        </p:nvSpPr>
        <p:spPr/>
        <p:txBody>
          <a:bodyPr/>
          <a:lstStyle/>
          <a:p>
            <a:r>
              <a:rPr kumimoji="1" lang="en-US" altLang="ja-JP" dirty="0">
                <a:ea typeface="MS PGothic" panose="020B0600070205080204" pitchFamily="34" charset="-128"/>
              </a:rPr>
              <a:t>3.3  Basic L2/L3</a:t>
            </a:r>
            <a:endParaRPr lang="en-US" altLang="ja-JP" dirty="0">
              <a:ea typeface="MS PGothic" panose="020B0600070205080204" pitchFamily="34" charset="-128"/>
            </a:endParaRPr>
          </a:p>
        </p:txBody>
      </p:sp>
      <p:sp>
        <p:nvSpPr>
          <p:cNvPr id="5" name="TextBox 48">
            <a:extLst>
              <a:ext uri="{FF2B5EF4-FFF2-40B4-BE49-F238E27FC236}">
                <a16:creationId xmlns:a16="http://schemas.microsoft.com/office/drawing/2014/main" id="{8030AB8B-F635-4156-B369-7C4FD8663517}"/>
              </a:ext>
            </a:extLst>
          </p:cNvPr>
          <p:cNvSpPr txBox="1"/>
          <p:nvPr/>
        </p:nvSpPr>
        <p:spPr>
          <a:xfrm>
            <a:off x="306737" y="1839440"/>
            <a:ext cx="4571031" cy="369332"/>
          </a:xfrm>
          <a:prstGeom prst="rect">
            <a:avLst/>
          </a:prstGeom>
          <a:noFill/>
        </p:spPr>
        <p:txBody>
          <a:bodyPr wrap="square">
            <a:spAutoFit/>
          </a:bodyPr>
          <a:lstStyle/>
          <a:p>
            <a:pPr marL="128588" lvl="1" indent="-128588">
              <a:buFont typeface="Apple SD Gothic Neo Regular" panose="02000300000000000000" pitchFamily="2" charset="-127"/>
              <a:buChar char="◼"/>
              <a:defRPr/>
            </a:pPr>
            <a:r>
              <a:rPr kumimoji="1" lang="ja-JP" altLang="en-US" b="1">
                <a:solidFill>
                  <a:schemeClr val="tx2"/>
                </a:solidFill>
                <a:latin typeface="+mn-lt"/>
                <a:ea typeface="ＭＳ Ｐゴシック" panose="020B0600070205080204" pitchFamily="50" charset="-128"/>
                <a:sym typeface="Arial"/>
              </a:rPr>
              <a:t> 設定例</a:t>
            </a:r>
            <a:endParaRPr kumimoji="1" lang="en-US" altLang="ja-JP" b="1">
              <a:solidFill>
                <a:schemeClr val="tx2"/>
              </a:solidFill>
              <a:latin typeface="+mn-lt"/>
              <a:ea typeface="ＭＳ Ｐゴシック" panose="020B0600070205080204" pitchFamily="50" charset="-128"/>
              <a:sym typeface="Arial"/>
            </a:endParaRPr>
          </a:p>
        </p:txBody>
      </p:sp>
      <p:sp>
        <p:nvSpPr>
          <p:cNvPr id="6" name="Rectangle 5">
            <a:extLst>
              <a:ext uri="{FF2B5EF4-FFF2-40B4-BE49-F238E27FC236}">
                <a16:creationId xmlns:a16="http://schemas.microsoft.com/office/drawing/2014/main" id="{C608F887-1DD6-449E-88A7-4B00DF91C63A}"/>
              </a:ext>
            </a:extLst>
          </p:cNvPr>
          <p:cNvSpPr/>
          <p:nvPr/>
        </p:nvSpPr>
        <p:spPr>
          <a:xfrm>
            <a:off x="5945197" y="1337118"/>
            <a:ext cx="2980484" cy="3325179"/>
          </a:xfrm>
          <a:prstGeom prst="rect">
            <a:avLst/>
          </a:prstGeom>
          <a:solidFill>
            <a:schemeClr val="bg2">
              <a:lumMod val="95000"/>
            </a:schemeClr>
          </a:solidFill>
          <a:ln>
            <a:noFill/>
          </a:ln>
        </p:spPr>
        <p:style>
          <a:lnRef idx="0">
            <a:scrgbClr r="0" g="0" b="0"/>
          </a:lnRef>
          <a:fillRef idx="0">
            <a:scrgbClr r="0" g="0" b="0"/>
          </a:fillRef>
          <a:effectRef idx="0">
            <a:scrgbClr r="0" g="0" b="0"/>
          </a:effectRef>
          <a:fontRef idx="minor">
            <a:schemeClr val="accent4"/>
          </a:fontRef>
        </p:style>
        <p:txBody>
          <a:bodyPr rtlCol="0" anchor="ctr">
            <a:noAutofit/>
          </a:bodyPr>
          <a:lstStyle/>
          <a:p>
            <a:pPr marL="0" lvl="1" defTabSz="914378" fontAlgn="auto">
              <a:spcBef>
                <a:spcPts val="0"/>
              </a:spcBef>
              <a:spcAft>
                <a:spcPts val="0"/>
              </a:spcAft>
              <a:defRPr/>
            </a:pPr>
            <a:r>
              <a:rPr lang="en-US" altLang="ja-JP" sz="900" kern="0" dirty="0">
                <a:solidFill>
                  <a:srgbClr val="546568"/>
                </a:solidFill>
                <a:ea typeface="MS PGothic" panose="020B0600070205080204" pitchFamily="34" charset="-128"/>
                <a:cs typeface="Courier"/>
                <a:sym typeface="Arial"/>
                <a:rtl val="0"/>
              </a:rPr>
              <a:t>C9410-1#show int rep detail </a:t>
            </a:r>
          </a:p>
          <a:p>
            <a:pPr marL="0" lvl="1" defTabSz="914378" fontAlgn="auto">
              <a:spcBef>
                <a:spcPts val="0"/>
              </a:spcBef>
              <a:spcAft>
                <a:spcPts val="0"/>
              </a:spcAft>
              <a:defRPr/>
            </a:pPr>
            <a:r>
              <a:rPr lang="en-US" altLang="ja-JP" sz="900" kern="0" dirty="0">
                <a:solidFill>
                  <a:srgbClr val="546568"/>
                </a:solidFill>
                <a:ea typeface="MS PGothic" panose="020B0600070205080204" pitchFamily="34" charset="-128"/>
                <a:cs typeface="Courier"/>
                <a:sym typeface="Arial"/>
                <a:rtl val="0"/>
              </a:rPr>
              <a:t>GigabitEthernet1/0/1   REP enabled</a:t>
            </a:r>
          </a:p>
          <a:p>
            <a:pPr marL="0" lvl="1" defTabSz="914378" fontAlgn="auto">
              <a:spcBef>
                <a:spcPts val="0"/>
              </a:spcBef>
              <a:spcAft>
                <a:spcPts val="0"/>
              </a:spcAft>
              <a:defRPr/>
            </a:pPr>
            <a:r>
              <a:rPr lang="en-US" altLang="ja-JP" sz="900" kern="0" dirty="0">
                <a:solidFill>
                  <a:srgbClr val="546568"/>
                </a:solidFill>
                <a:ea typeface="MS PGothic" panose="020B0600070205080204" pitchFamily="34" charset="-128"/>
                <a:cs typeface="Courier"/>
                <a:sym typeface="Arial"/>
                <a:rtl val="0"/>
              </a:rPr>
              <a:t>Segment-id: 1 (Primary Edge)</a:t>
            </a:r>
          </a:p>
          <a:p>
            <a:pPr marL="0" lvl="1" defTabSz="914378" fontAlgn="auto">
              <a:spcBef>
                <a:spcPts val="0"/>
              </a:spcBef>
              <a:spcAft>
                <a:spcPts val="0"/>
              </a:spcAft>
              <a:defRPr/>
            </a:pPr>
            <a:r>
              <a:rPr lang="en-US" altLang="ja-JP" sz="900" kern="0" dirty="0" err="1">
                <a:solidFill>
                  <a:srgbClr val="546568"/>
                </a:solidFill>
                <a:ea typeface="MS PGothic" panose="020B0600070205080204" pitchFamily="34" charset="-128"/>
                <a:cs typeface="Courier"/>
                <a:sym typeface="Arial"/>
                <a:rtl val="0"/>
              </a:rPr>
              <a:t>PortID</a:t>
            </a:r>
            <a:r>
              <a:rPr lang="en-US" altLang="ja-JP" sz="900" kern="0" dirty="0">
                <a:solidFill>
                  <a:srgbClr val="546568"/>
                </a:solidFill>
                <a:ea typeface="MS PGothic" panose="020B0600070205080204" pitchFamily="34" charset="-128"/>
                <a:cs typeface="Courier"/>
                <a:sym typeface="Arial"/>
                <a:rtl val="0"/>
              </a:rPr>
              <a:t>: 0001380E4D76E740</a:t>
            </a:r>
          </a:p>
          <a:p>
            <a:pPr marL="0" lvl="1" defTabSz="914378" fontAlgn="auto">
              <a:spcBef>
                <a:spcPts val="0"/>
              </a:spcBef>
              <a:spcAft>
                <a:spcPts val="0"/>
              </a:spcAft>
              <a:defRPr/>
            </a:pPr>
            <a:r>
              <a:rPr lang="en-US" altLang="ja-JP" sz="900" kern="0" dirty="0">
                <a:solidFill>
                  <a:srgbClr val="546568"/>
                </a:solidFill>
                <a:ea typeface="MS PGothic" panose="020B0600070205080204" pitchFamily="34" charset="-128"/>
                <a:cs typeface="Courier"/>
                <a:sym typeface="Arial"/>
                <a:rtl val="0"/>
              </a:rPr>
              <a:t>Preferred flag: No</a:t>
            </a:r>
          </a:p>
          <a:p>
            <a:pPr marL="0" lvl="1" defTabSz="914378" fontAlgn="auto">
              <a:spcBef>
                <a:spcPts val="0"/>
              </a:spcBef>
              <a:spcAft>
                <a:spcPts val="0"/>
              </a:spcAft>
              <a:defRPr/>
            </a:pPr>
            <a:r>
              <a:rPr lang="en-US" altLang="ja-JP" sz="900" kern="0" dirty="0">
                <a:solidFill>
                  <a:srgbClr val="546568"/>
                </a:solidFill>
                <a:ea typeface="MS PGothic" panose="020B0600070205080204" pitchFamily="34" charset="-128"/>
                <a:cs typeface="Courier"/>
                <a:sym typeface="Arial"/>
                <a:rtl val="0"/>
              </a:rPr>
              <a:t>Operational Link Status: TWO_WAY</a:t>
            </a:r>
          </a:p>
          <a:p>
            <a:pPr marL="0" lvl="1" defTabSz="914378" fontAlgn="auto">
              <a:spcBef>
                <a:spcPts val="0"/>
              </a:spcBef>
              <a:spcAft>
                <a:spcPts val="0"/>
              </a:spcAft>
              <a:defRPr/>
            </a:pPr>
            <a:r>
              <a:rPr lang="en-US" altLang="ja-JP" sz="900" kern="0" dirty="0">
                <a:solidFill>
                  <a:srgbClr val="546568"/>
                </a:solidFill>
                <a:ea typeface="MS PGothic" panose="020B0600070205080204" pitchFamily="34" charset="-128"/>
                <a:cs typeface="Courier"/>
                <a:sym typeface="Arial"/>
                <a:rtl val="0"/>
              </a:rPr>
              <a:t>Current Key: 00016CDD30DD6000C915</a:t>
            </a:r>
          </a:p>
          <a:p>
            <a:pPr marL="0" lvl="1" defTabSz="914378" fontAlgn="auto">
              <a:spcBef>
                <a:spcPts val="0"/>
              </a:spcBef>
              <a:spcAft>
                <a:spcPts val="0"/>
              </a:spcAft>
              <a:defRPr/>
            </a:pPr>
            <a:r>
              <a:rPr lang="en-US" altLang="ja-JP" sz="900" kern="0" dirty="0">
                <a:solidFill>
                  <a:srgbClr val="546568"/>
                </a:solidFill>
                <a:ea typeface="MS PGothic" panose="020B0600070205080204" pitchFamily="34" charset="-128"/>
                <a:cs typeface="Courier"/>
                <a:sym typeface="Arial"/>
                <a:rtl val="0"/>
              </a:rPr>
              <a:t>Port Role: Open</a:t>
            </a:r>
          </a:p>
          <a:p>
            <a:pPr marL="0" lvl="1" defTabSz="914378" fontAlgn="auto">
              <a:spcBef>
                <a:spcPts val="0"/>
              </a:spcBef>
              <a:spcAft>
                <a:spcPts val="0"/>
              </a:spcAft>
              <a:defRPr/>
            </a:pPr>
            <a:r>
              <a:rPr lang="en-US" altLang="ja-JP" sz="900" kern="0" dirty="0">
                <a:solidFill>
                  <a:srgbClr val="546568"/>
                </a:solidFill>
                <a:ea typeface="MS PGothic" panose="020B0600070205080204" pitchFamily="34" charset="-128"/>
                <a:cs typeface="Courier"/>
                <a:sym typeface="Arial"/>
                <a:rtl val="0"/>
              </a:rPr>
              <a:t>Blocked VLAN: &lt;empty&gt;</a:t>
            </a:r>
          </a:p>
          <a:p>
            <a:pPr marL="0" lvl="1" defTabSz="914378" fontAlgn="auto">
              <a:spcBef>
                <a:spcPts val="0"/>
              </a:spcBef>
              <a:spcAft>
                <a:spcPts val="0"/>
              </a:spcAft>
              <a:defRPr/>
            </a:pPr>
            <a:r>
              <a:rPr lang="en-US" altLang="ja-JP" sz="900" b="1" kern="0" dirty="0">
                <a:solidFill>
                  <a:srgbClr val="FF0000"/>
                </a:solidFill>
                <a:ea typeface="MS PGothic" panose="020B0600070205080204" pitchFamily="34" charset="-128"/>
                <a:cs typeface="Courier"/>
                <a:sym typeface="Arial"/>
                <a:rtl val="0"/>
              </a:rPr>
              <a:t>Admin-</a:t>
            </a:r>
            <a:r>
              <a:rPr lang="en-US" altLang="ja-JP" sz="900" b="1" kern="0" dirty="0" err="1">
                <a:solidFill>
                  <a:srgbClr val="FF0000"/>
                </a:solidFill>
                <a:ea typeface="MS PGothic" panose="020B0600070205080204" pitchFamily="34" charset="-128"/>
                <a:cs typeface="Courier"/>
                <a:sym typeface="Arial"/>
                <a:rtl val="0"/>
              </a:rPr>
              <a:t>vlan</a:t>
            </a:r>
            <a:r>
              <a:rPr lang="en-US" altLang="ja-JP" sz="900" b="1" kern="0" dirty="0">
                <a:solidFill>
                  <a:srgbClr val="FF0000"/>
                </a:solidFill>
                <a:ea typeface="MS PGothic" panose="020B0600070205080204" pitchFamily="34" charset="-128"/>
                <a:cs typeface="Courier"/>
                <a:sym typeface="Arial"/>
                <a:rtl val="0"/>
              </a:rPr>
              <a:t>: 100</a:t>
            </a:r>
          </a:p>
          <a:p>
            <a:pPr marL="0" lvl="1" defTabSz="914378" fontAlgn="auto">
              <a:spcBef>
                <a:spcPts val="0"/>
              </a:spcBef>
              <a:spcAft>
                <a:spcPts val="0"/>
              </a:spcAft>
              <a:defRPr/>
            </a:pPr>
            <a:r>
              <a:rPr lang="en-US" altLang="ja-JP" sz="900" kern="0" dirty="0">
                <a:solidFill>
                  <a:srgbClr val="546568"/>
                </a:solidFill>
                <a:ea typeface="MS PGothic" panose="020B0600070205080204" pitchFamily="34" charset="-128"/>
                <a:cs typeface="Courier"/>
                <a:sym typeface="Arial"/>
                <a:rtl val="0"/>
              </a:rPr>
              <a:t>Preempt Delay Timer: disabled         </a:t>
            </a:r>
          </a:p>
          <a:p>
            <a:r>
              <a:rPr kumimoji="1" lang="en-US" altLang="ja-JP" sz="900" dirty="0">
                <a:ea typeface="MS PGothic" panose="020B0600070205080204" pitchFamily="34" charset="-128"/>
              </a:rPr>
              <a:t>…</a:t>
            </a:r>
          </a:p>
          <a:p>
            <a:pPr marL="0" lvl="1" defTabSz="914378" fontAlgn="auto">
              <a:spcBef>
                <a:spcPts val="0"/>
              </a:spcBef>
              <a:spcAft>
                <a:spcPts val="0"/>
              </a:spcAft>
              <a:defRPr/>
            </a:pPr>
            <a:r>
              <a:rPr lang="en-US" altLang="ja-JP" sz="900" kern="0" dirty="0">
                <a:solidFill>
                  <a:srgbClr val="546568"/>
                </a:solidFill>
                <a:ea typeface="MS PGothic" panose="020B0600070205080204" pitchFamily="34" charset="-128"/>
                <a:cs typeface="Courier"/>
                <a:sym typeface="Arial"/>
                <a:rtl val="0"/>
              </a:rPr>
              <a:t>GigabitEthernet1/0/2   REP enabled</a:t>
            </a:r>
          </a:p>
          <a:p>
            <a:pPr marL="0" lvl="1" defTabSz="914378" fontAlgn="auto">
              <a:spcBef>
                <a:spcPts val="0"/>
              </a:spcBef>
              <a:spcAft>
                <a:spcPts val="0"/>
              </a:spcAft>
              <a:defRPr/>
            </a:pPr>
            <a:r>
              <a:rPr lang="en-US" altLang="ja-JP" sz="900" kern="0" dirty="0">
                <a:solidFill>
                  <a:srgbClr val="546568"/>
                </a:solidFill>
                <a:ea typeface="MS PGothic" panose="020B0600070205080204" pitchFamily="34" charset="-128"/>
                <a:cs typeface="Courier"/>
                <a:sym typeface="Arial"/>
                <a:rtl val="0"/>
              </a:rPr>
              <a:t>Segment-id: 2 (Primary Edge)</a:t>
            </a:r>
          </a:p>
          <a:p>
            <a:pPr marL="0" lvl="1" defTabSz="914378" fontAlgn="auto">
              <a:spcBef>
                <a:spcPts val="0"/>
              </a:spcBef>
              <a:spcAft>
                <a:spcPts val="0"/>
              </a:spcAft>
              <a:defRPr/>
            </a:pPr>
            <a:r>
              <a:rPr lang="en-US" altLang="ja-JP" sz="900" kern="0" dirty="0" err="1">
                <a:solidFill>
                  <a:srgbClr val="546568"/>
                </a:solidFill>
                <a:ea typeface="MS PGothic" panose="020B0600070205080204" pitchFamily="34" charset="-128"/>
                <a:cs typeface="Courier"/>
                <a:sym typeface="Arial"/>
                <a:rtl val="0"/>
              </a:rPr>
              <a:t>PortID</a:t>
            </a:r>
            <a:r>
              <a:rPr lang="en-US" altLang="ja-JP" sz="900" kern="0" dirty="0">
                <a:solidFill>
                  <a:srgbClr val="546568"/>
                </a:solidFill>
                <a:ea typeface="MS PGothic" panose="020B0600070205080204" pitchFamily="34" charset="-128"/>
                <a:cs typeface="Courier"/>
                <a:sym typeface="Arial"/>
                <a:rtl val="0"/>
              </a:rPr>
              <a:t>: 0002380E4D76E740</a:t>
            </a:r>
          </a:p>
          <a:p>
            <a:pPr marL="0" lvl="1" defTabSz="914378" fontAlgn="auto">
              <a:spcBef>
                <a:spcPts val="0"/>
              </a:spcBef>
              <a:spcAft>
                <a:spcPts val="0"/>
              </a:spcAft>
              <a:defRPr/>
            </a:pPr>
            <a:r>
              <a:rPr lang="en-US" altLang="ja-JP" sz="900" kern="0" dirty="0">
                <a:solidFill>
                  <a:srgbClr val="546568"/>
                </a:solidFill>
                <a:ea typeface="MS PGothic" panose="020B0600070205080204" pitchFamily="34" charset="-128"/>
                <a:cs typeface="Courier"/>
                <a:sym typeface="Arial"/>
                <a:rtl val="0"/>
              </a:rPr>
              <a:t>Preferred flag: No</a:t>
            </a:r>
          </a:p>
          <a:p>
            <a:pPr marL="0" lvl="1" defTabSz="914378" fontAlgn="auto">
              <a:spcBef>
                <a:spcPts val="0"/>
              </a:spcBef>
              <a:spcAft>
                <a:spcPts val="0"/>
              </a:spcAft>
              <a:defRPr/>
            </a:pPr>
            <a:r>
              <a:rPr lang="en-US" altLang="ja-JP" sz="900" kern="0" dirty="0">
                <a:solidFill>
                  <a:srgbClr val="546568"/>
                </a:solidFill>
                <a:ea typeface="MS PGothic" panose="020B0600070205080204" pitchFamily="34" charset="-128"/>
                <a:cs typeface="Courier"/>
                <a:sym typeface="Arial"/>
                <a:rtl val="0"/>
              </a:rPr>
              <a:t>Operational Link Status: TWO_WAY</a:t>
            </a:r>
          </a:p>
          <a:p>
            <a:pPr marL="0" lvl="1" defTabSz="914378" fontAlgn="auto">
              <a:spcBef>
                <a:spcPts val="0"/>
              </a:spcBef>
              <a:spcAft>
                <a:spcPts val="0"/>
              </a:spcAft>
              <a:defRPr/>
            </a:pPr>
            <a:r>
              <a:rPr lang="en-US" altLang="ja-JP" sz="900" kern="0" dirty="0">
                <a:solidFill>
                  <a:srgbClr val="546568"/>
                </a:solidFill>
                <a:ea typeface="MS PGothic" panose="020B0600070205080204" pitchFamily="34" charset="-128"/>
                <a:cs typeface="Courier"/>
                <a:sym typeface="Arial"/>
                <a:rtl val="0"/>
              </a:rPr>
              <a:t>Current Key: 0002B4A8B9C1FC801E10</a:t>
            </a:r>
          </a:p>
          <a:p>
            <a:pPr marL="0" lvl="1" defTabSz="914378" fontAlgn="auto">
              <a:spcBef>
                <a:spcPts val="0"/>
              </a:spcBef>
              <a:spcAft>
                <a:spcPts val="0"/>
              </a:spcAft>
              <a:defRPr/>
            </a:pPr>
            <a:r>
              <a:rPr lang="en-US" altLang="ja-JP" sz="900" kern="0" dirty="0">
                <a:solidFill>
                  <a:srgbClr val="546568"/>
                </a:solidFill>
                <a:ea typeface="MS PGothic" panose="020B0600070205080204" pitchFamily="34" charset="-128"/>
                <a:cs typeface="Courier"/>
                <a:sym typeface="Arial"/>
                <a:rtl val="0"/>
              </a:rPr>
              <a:t>Port Role: Open</a:t>
            </a:r>
          </a:p>
          <a:p>
            <a:pPr marL="0" lvl="1" defTabSz="914378" fontAlgn="auto">
              <a:spcBef>
                <a:spcPts val="0"/>
              </a:spcBef>
              <a:spcAft>
                <a:spcPts val="0"/>
              </a:spcAft>
              <a:defRPr/>
            </a:pPr>
            <a:r>
              <a:rPr lang="en-US" altLang="ja-JP" sz="900" kern="0" dirty="0">
                <a:solidFill>
                  <a:srgbClr val="546568"/>
                </a:solidFill>
                <a:ea typeface="MS PGothic" panose="020B0600070205080204" pitchFamily="34" charset="-128"/>
                <a:cs typeface="Courier"/>
                <a:sym typeface="Arial"/>
                <a:rtl val="0"/>
              </a:rPr>
              <a:t>Blocked VLAN: &lt;empty&gt;</a:t>
            </a:r>
          </a:p>
          <a:p>
            <a:pPr marL="0" lvl="1" defTabSz="914378" fontAlgn="auto">
              <a:spcBef>
                <a:spcPts val="0"/>
              </a:spcBef>
              <a:spcAft>
                <a:spcPts val="0"/>
              </a:spcAft>
              <a:defRPr/>
            </a:pPr>
            <a:r>
              <a:rPr lang="en-US" altLang="ja-JP" sz="900" b="1" kern="0" dirty="0">
                <a:solidFill>
                  <a:srgbClr val="FF0000"/>
                </a:solidFill>
                <a:ea typeface="MS PGothic" panose="020B0600070205080204" pitchFamily="34" charset="-128"/>
                <a:cs typeface="Courier"/>
                <a:sym typeface="Arial"/>
                <a:rtl val="0"/>
              </a:rPr>
              <a:t>Admin-</a:t>
            </a:r>
            <a:r>
              <a:rPr lang="en-US" altLang="ja-JP" sz="900" b="1" kern="0" dirty="0" err="1">
                <a:solidFill>
                  <a:srgbClr val="FF0000"/>
                </a:solidFill>
                <a:ea typeface="MS PGothic" panose="020B0600070205080204" pitchFamily="34" charset="-128"/>
                <a:cs typeface="Courier"/>
                <a:sym typeface="Arial"/>
                <a:rtl val="0"/>
              </a:rPr>
              <a:t>vlan</a:t>
            </a:r>
            <a:r>
              <a:rPr lang="en-US" altLang="ja-JP" sz="900" b="1" kern="0" dirty="0">
                <a:solidFill>
                  <a:srgbClr val="FF0000"/>
                </a:solidFill>
                <a:ea typeface="MS PGothic" panose="020B0600070205080204" pitchFamily="34" charset="-128"/>
                <a:cs typeface="Courier"/>
                <a:sym typeface="Arial"/>
                <a:rtl val="0"/>
              </a:rPr>
              <a:t>: 200</a:t>
            </a:r>
          </a:p>
          <a:p>
            <a:pPr marL="0" lvl="1" defTabSz="914378" fontAlgn="auto">
              <a:spcBef>
                <a:spcPts val="0"/>
              </a:spcBef>
              <a:spcAft>
                <a:spcPts val="0"/>
              </a:spcAft>
              <a:defRPr/>
            </a:pPr>
            <a:r>
              <a:rPr lang="en-US" altLang="ja-JP" sz="900" kern="0" dirty="0">
                <a:solidFill>
                  <a:srgbClr val="546568"/>
                </a:solidFill>
                <a:ea typeface="MS PGothic" panose="020B0600070205080204" pitchFamily="34" charset="-128"/>
                <a:cs typeface="Courier"/>
                <a:sym typeface="Arial"/>
                <a:rtl val="0"/>
              </a:rPr>
              <a:t>Preempt Delay Timer: disabled</a:t>
            </a:r>
          </a:p>
          <a:p>
            <a:r>
              <a:rPr kumimoji="1" lang="en-US" altLang="ja-JP" sz="900" dirty="0">
                <a:ea typeface="MS PGothic" panose="020B0600070205080204" pitchFamily="34" charset="-128"/>
              </a:rPr>
              <a:t>…</a:t>
            </a:r>
          </a:p>
        </p:txBody>
      </p:sp>
      <p:pic>
        <p:nvPicPr>
          <p:cNvPr id="7" name="Picture 41">
            <a:extLst>
              <a:ext uri="{FF2B5EF4-FFF2-40B4-BE49-F238E27FC236}">
                <a16:creationId xmlns:a16="http://schemas.microsoft.com/office/drawing/2014/main" id="{3DB4FA94-884B-4B96-93AE-5ABFE8128D72}"/>
              </a:ext>
            </a:extLst>
          </p:cNvPr>
          <p:cNvPicPr>
            <a:picLocks noChangeAspect="1" noChangeArrowheads="1"/>
          </p:cNvPicPr>
          <p:nvPr/>
        </p:nvPicPr>
        <p:blipFill>
          <a:blip r:embed="rId2"/>
          <a:srcRect/>
          <a:stretch>
            <a:fillRect/>
          </a:stretch>
        </p:blipFill>
        <p:spPr bwMode="auto">
          <a:xfrm>
            <a:off x="3650377" y="3075649"/>
            <a:ext cx="401066" cy="171514"/>
          </a:xfrm>
          <a:prstGeom prst="rect">
            <a:avLst/>
          </a:prstGeom>
          <a:noFill/>
          <a:ln w="9525">
            <a:noFill/>
            <a:miter lim="800000"/>
            <a:headEnd/>
            <a:tailEnd/>
          </a:ln>
          <a:effectLst/>
        </p:spPr>
      </p:pic>
      <p:sp>
        <p:nvSpPr>
          <p:cNvPr id="8" name="Text Box 70">
            <a:extLst>
              <a:ext uri="{FF2B5EF4-FFF2-40B4-BE49-F238E27FC236}">
                <a16:creationId xmlns:a16="http://schemas.microsoft.com/office/drawing/2014/main" id="{A60E032C-BE48-4923-8A03-5C8AEC3AE410}"/>
              </a:ext>
            </a:extLst>
          </p:cNvPr>
          <p:cNvSpPr txBox="1">
            <a:spLocks noChangeArrowheads="1"/>
          </p:cNvSpPr>
          <p:nvPr/>
        </p:nvSpPr>
        <p:spPr bwMode="auto">
          <a:xfrm>
            <a:off x="2520677" y="2716902"/>
            <a:ext cx="803848" cy="2368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2"/>
                </a:solidFill>
                <a:miter lim="800000"/>
                <a:headEnd/>
                <a:tailEnd/>
              </a14:hiddenLine>
            </a:ext>
            <a:ext uri="{AF507438-7753-43e0-B8FC-AC1667EBCBE1}">
              <a14:hiddenEffects xmlns:a14="http://schemas.microsoft.com/office/drawing/2010/main" xmlns="">
                <a:effectLst>
                  <a:outerShdw blurRad="63500" dist="17961" dir="2700000" algn="ctr" rotWithShape="0">
                    <a:schemeClr val="bg2">
                      <a:alpha val="74998"/>
                    </a:schemeClr>
                  </a:outerShdw>
                </a:effectLst>
              </a14:hiddenEffects>
            </a:ext>
          </a:extLst>
        </p:spPr>
        <p:txBody>
          <a:bodyPr wrap="none" lIns="82124" tIns="41061" rIns="82124" bIns="41061">
            <a:noAutofit/>
          </a:bodyPr>
          <a:lstStyle>
            <a:lvl1pPr algn="l" defTabSz="814388">
              <a:defRPr sz="2400">
                <a:solidFill>
                  <a:schemeClr val="tx1"/>
                </a:solidFill>
                <a:latin typeface="Arial" charset="0"/>
                <a:ea typeface="ＭＳ Ｐゴシック" charset="0"/>
              </a:defRPr>
            </a:lvl1pPr>
            <a:lvl2pPr algn="l" defTabSz="814388">
              <a:defRPr sz="2400">
                <a:solidFill>
                  <a:schemeClr val="tx1"/>
                </a:solidFill>
                <a:latin typeface="Arial" charset="0"/>
                <a:ea typeface="ＭＳ Ｐゴシック" charset="0"/>
              </a:defRPr>
            </a:lvl2pPr>
            <a:lvl3pPr algn="l" defTabSz="814388">
              <a:defRPr sz="2400">
                <a:solidFill>
                  <a:schemeClr val="tx1"/>
                </a:solidFill>
                <a:latin typeface="Arial" charset="0"/>
                <a:ea typeface="ＭＳ Ｐゴシック" charset="0"/>
              </a:defRPr>
            </a:lvl3pPr>
            <a:lvl4pPr algn="l" defTabSz="814388">
              <a:defRPr sz="2400">
                <a:solidFill>
                  <a:schemeClr val="tx1"/>
                </a:solidFill>
                <a:latin typeface="Arial" charset="0"/>
                <a:ea typeface="ＭＳ Ｐゴシック" charset="0"/>
              </a:defRPr>
            </a:lvl4pPr>
            <a:lvl5pPr algn="l" defTabSz="814388">
              <a:defRPr sz="2400">
                <a:solidFill>
                  <a:schemeClr val="tx1"/>
                </a:solidFill>
                <a:latin typeface="Arial" charset="0"/>
                <a:ea typeface="ＭＳ Ｐゴシック" charset="0"/>
              </a:defRPr>
            </a:lvl5pPr>
            <a:lvl6pPr defTabSz="814388" eaLnBrk="0" fontAlgn="base" hangingPunct="0">
              <a:spcBef>
                <a:spcPct val="0"/>
              </a:spcBef>
              <a:spcAft>
                <a:spcPct val="0"/>
              </a:spcAft>
              <a:defRPr sz="2400">
                <a:solidFill>
                  <a:schemeClr val="tx1"/>
                </a:solidFill>
                <a:latin typeface="Arial" charset="0"/>
                <a:ea typeface="ＭＳ Ｐゴシック" charset="0"/>
              </a:defRPr>
            </a:lvl6pPr>
            <a:lvl7pPr defTabSz="814388" eaLnBrk="0" fontAlgn="base" hangingPunct="0">
              <a:spcBef>
                <a:spcPct val="0"/>
              </a:spcBef>
              <a:spcAft>
                <a:spcPct val="0"/>
              </a:spcAft>
              <a:defRPr sz="2400">
                <a:solidFill>
                  <a:schemeClr val="tx1"/>
                </a:solidFill>
                <a:latin typeface="Arial" charset="0"/>
                <a:ea typeface="ＭＳ Ｐゴシック" charset="0"/>
              </a:defRPr>
            </a:lvl7pPr>
            <a:lvl8pPr defTabSz="814388" eaLnBrk="0" fontAlgn="base" hangingPunct="0">
              <a:spcBef>
                <a:spcPct val="0"/>
              </a:spcBef>
              <a:spcAft>
                <a:spcPct val="0"/>
              </a:spcAft>
              <a:defRPr sz="2400">
                <a:solidFill>
                  <a:schemeClr val="tx1"/>
                </a:solidFill>
                <a:latin typeface="Arial" charset="0"/>
                <a:ea typeface="ＭＳ Ｐゴシック" charset="0"/>
              </a:defRPr>
            </a:lvl8pPr>
            <a:lvl9pPr defTabSz="814388" eaLnBrk="0" fontAlgn="base" hangingPunct="0">
              <a:spcBef>
                <a:spcPct val="0"/>
              </a:spcBef>
              <a:spcAft>
                <a:spcPct val="0"/>
              </a:spcAft>
              <a:defRPr sz="2400">
                <a:solidFill>
                  <a:schemeClr val="tx1"/>
                </a:solidFill>
                <a:latin typeface="Arial" charset="0"/>
                <a:ea typeface="ＭＳ Ｐゴシック" charset="0"/>
              </a:defRPr>
            </a:lvl9pPr>
          </a:lstStyle>
          <a:p>
            <a:pPr algn="ctr"/>
            <a:r>
              <a:rPr lang="ja-JP" altLang="en-US" sz="1000">
                <a:solidFill>
                  <a:srgbClr val="00B050"/>
                </a:solidFill>
                <a:latin typeface="+mn-lt"/>
                <a:ea typeface="MS PGothic" panose="020B0600070205080204" pitchFamily="34" charset="-128"/>
                <a:cs typeface="メイリオ"/>
              </a:rPr>
              <a:t>セグメント </a:t>
            </a:r>
            <a:r>
              <a:rPr lang="en-US" altLang="ja-JP" sz="1000">
                <a:solidFill>
                  <a:srgbClr val="00B050"/>
                </a:solidFill>
                <a:latin typeface="+mn-lt"/>
                <a:ea typeface="MS PGothic" panose="020B0600070205080204" pitchFamily="34" charset="-128"/>
                <a:cs typeface="メイリオ"/>
              </a:rPr>
              <a:t>1</a:t>
            </a:r>
          </a:p>
        </p:txBody>
      </p:sp>
      <p:pic>
        <p:nvPicPr>
          <p:cNvPr id="9" name="Picture 41">
            <a:extLst>
              <a:ext uri="{FF2B5EF4-FFF2-40B4-BE49-F238E27FC236}">
                <a16:creationId xmlns:a16="http://schemas.microsoft.com/office/drawing/2014/main" id="{376DE516-0088-4BC3-9CD8-EF578B039508}"/>
              </a:ext>
            </a:extLst>
          </p:cNvPr>
          <p:cNvPicPr>
            <a:picLocks noChangeAspect="1" noChangeArrowheads="1"/>
          </p:cNvPicPr>
          <p:nvPr/>
        </p:nvPicPr>
        <p:blipFill>
          <a:blip r:embed="rId2"/>
          <a:srcRect/>
          <a:stretch>
            <a:fillRect/>
          </a:stretch>
        </p:blipFill>
        <p:spPr bwMode="auto">
          <a:xfrm>
            <a:off x="2732521" y="3987735"/>
            <a:ext cx="401066" cy="171514"/>
          </a:xfrm>
          <a:prstGeom prst="rect">
            <a:avLst/>
          </a:prstGeom>
          <a:noFill/>
          <a:ln w="9525">
            <a:noFill/>
            <a:miter lim="800000"/>
            <a:headEnd/>
            <a:tailEnd/>
          </a:ln>
          <a:effectLst/>
        </p:spPr>
      </p:pic>
      <p:pic>
        <p:nvPicPr>
          <p:cNvPr id="10" name="Picture 41">
            <a:extLst>
              <a:ext uri="{FF2B5EF4-FFF2-40B4-BE49-F238E27FC236}">
                <a16:creationId xmlns:a16="http://schemas.microsoft.com/office/drawing/2014/main" id="{E3CB5173-3EAE-4791-9F0D-1924FECE5B24}"/>
              </a:ext>
            </a:extLst>
          </p:cNvPr>
          <p:cNvPicPr>
            <a:picLocks noChangeAspect="1" noChangeArrowheads="1"/>
          </p:cNvPicPr>
          <p:nvPr/>
        </p:nvPicPr>
        <p:blipFill>
          <a:blip r:embed="rId2"/>
          <a:srcRect/>
          <a:stretch>
            <a:fillRect/>
          </a:stretch>
        </p:blipFill>
        <p:spPr bwMode="auto">
          <a:xfrm>
            <a:off x="1731742" y="3081318"/>
            <a:ext cx="401066" cy="171514"/>
          </a:xfrm>
          <a:prstGeom prst="rect">
            <a:avLst/>
          </a:prstGeom>
          <a:noFill/>
          <a:ln w="9525">
            <a:noFill/>
            <a:miter lim="800000"/>
            <a:headEnd/>
            <a:tailEnd/>
          </a:ln>
          <a:effectLst/>
        </p:spPr>
      </p:pic>
      <p:cxnSp>
        <p:nvCxnSpPr>
          <p:cNvPr id="11" name="直線コネクタ 38">
            <a:extLst>
              <a:ext uri="{FF2B5EF4-FFF2-40B4-BE49-F238E27FC236}">
                <a16:creationId xmlns:a16="http://schemas.microsoft.com/office/drawing/2014/main" id="{DC7C8A75-E540-42B6-8A91-B27499B7C4EA}"/>
              </a:ext>
            </a:extLst>
          </p:cNvPr>
          <p:cNvCxnSpPr>
            <a:cxnSpLocks/>
            <a:stCxn id="7" idx="1"/>
            <a:endCxn id="10" idx="3"/>
          </p:cNvCxnSpPr>
          <p:nvPr/>
        </p:nvCxnSpPr>
        <p:spPr>
          <a:xfrm flipH="1">
            <a:off x="2132808" y="3161406"/>
            <a:ext cx="1517570" cy="5669"/>
          </a:xfrm>
          <a:prstGeom prst="line">
            <a:avLst/>
          </a:prstGeom>
          <a:ln w="3175" cmpd="sng">
            <a:solidFill>
              <a:schemeClr val="accent1"/>
            </a:solidFill>
            <a:headEnd type="none"/>
            <a:tailEnd type="arrow"/>
          </a:ln>
          <a:effectLst/>
        </p:spPr>
        <p:style>
          <a:lnRef idx="2">
            <a:schemeClr val="accent1"/>
          </a:lnRef>
          <a:fillRef idx="0">
            <a:schemeClr val="accent1"/>
          </a:fillRef>
          <a:effectRef idx="1">
            <a:schemeClr val="accent1"/>
          </a:effectRef>
          <a:fontRef idx="minor">
            <a:schemeClr val="tx1"/>
          </a:fontRef>
        </p:style>
      </p:cxnSp>
      <p:cxnSp>
        <p:nvCxnSpPr>
          <p:cNvPr id="12" name="直線コネクタ 42">
            <a:extLst>
              <a:ext uri="{FF2B5EF4-FFF2-40B4-BE49-F238E27FC236}">
                <a16:creationId xmlns:a16="http://schemas.microsoft.com/office/drawing/2014/main" id="{F09D8870-27E5-4FA7-84D7-5C0330B5273A}"/>
              </a:ext>
            </a:extLst>
          </p:cNvPr>
          <p:cNvCxnSpPr>
            <a:cxnSpLocks/>
            <a:stCxn id="10" idx="2"/>
            <a:endCxn id="9" idx="1"/>
          </p:cNvCxnSpPr>
          <p:nvPr/>
        </p:nvCxnSpPr>
        <p:spPr>
          <a:xfrm>
            <a:off x="1932275" y="3252832"/>
            <a:ext cx="800247" cy="820661"/>
          </a:xfrm>
          <a:prstGeom prst="line">
            <a:avLst/>
          </a:prstGeom>
          <a:ln w="3175" cmpd="sng">
            <a:solidFill>
              <a:schemeClr val="accent1"/>
            </a:solidFill>
            <a:headEnd type="arrow"/>
            <a:tailEnd type="none"/>
          </a:ln>
          <a:effectLst/>
        </p:spPr>
        <p:style>
          <a:lnRef idx="2">
            <a:schemeClr val="accent1"/>
          </a:lnRef>
          <a:fillRef idx="0">
            <a:schemeClr val="accent1"/>
          </a:fillRef>
          <a:effectRef idx="1">
            <a:schemeClr val="accent1"/>
          </a:effectRef>
          <a:fontRef idx="minor">
            <a:schemeClr val="tx1"/>
          </a:fontRef>
        </p:style>
      </p:cxnSp>
      <p:pic>
        <p:nvPicPr>
          <p:cNvPr id="13" name="Picture 41">
            <a:extLst>
              <a:ext uri="{FF2B5EF4-FFF2-40B4-BE49-F238E27FC236}">
                <a16:creationId xmlns:a16="http://schemas.microsoft.com/office/drawing/2014/main" id="{8CB348F5-471F-4703-AA8B-316059357592}"/>
              </a:ext>
            </a:extLst>
          </p:cNvPr>
          <p:cNvPicPr>
            <a:picLocks noChangeAspect="1" noChangeArrowheads="1"/>
          </p:cNvPicPr>
          <p:nvPr/>
        </p:nvPicPr>
        <p:blipFill>
          <a:blip r:embed="rId2"/>
          <a:srcRect/>
          <a:stretch>
            <a:fillRect/>
          </a:stretch>
        </p:blipFill>
        <p:spPr bwMode="auto">
          <a:xfrm>
            <a:off x="2685606" y="2223034"/>
            <a:ext cx="401066" cy="171514"/>
          </a:xfrm>
          <a:prstGeom prst="rect">
            <a:avLst/>
          </a:prstGeom>
          <a:noFill/>
          <a:ln w="9525">
            <a:noFill/>
            <a:miter lim="800000"/>
            <a:headEnd/>
            <a:tailEnd/>
          </a:ln>
          <a:effectLst/>
        </p:spPr>
      </p:pic>
      <p:cxnSp>
        <p:nvCxnSpPr>
          <p:cNvPr id="14" name="直線コネクタ 60">
            <a:extLst>
              <a:ext uri="{FF2B5EF4-FFF2-40B4-BE49-F238E27FC236}">
                <a16:creationId xmlns:a16="http://schemas.microsoft.com/office/drawing/2014/main" id="{9C0E3F36-E26C-4D31-A936-D68B699A9059}"/>
              </a:ext>
            </a:extLst>
          </p:cNvPr>
          <p:cNvCxnSpPr>
            <a:cxnSpLocks/>
            <a:stCxn id="13" idx="1"/>
            <a:endCxn id="10" idx="0"/>
          </p:cNvCxnSpPr>
          <p:nvPr/>
        </p:nvCxnSpPr>
        <p:spPr>
          <a:xfrm flipH="1">
            <a:off x="1932274" y="2308792"/>
            <a:ext cx="753332" cy="772526"/>
          </a:xfrm>
          <a:prstGeom prst="line">
            <a:avLst/>
          </a:prstGeom>
          <a:ln w="3175" cmpd="sng">
            <a:solidFill>
              <a:srgbClr val="00B050"/>
            </a:solidFill>
            <a:headEnd type="none"/>
            <a:tailEnd type="arrow"/>
          </a:ln>
          <a:effectLst/>
        </p:spPr>
        <p:style>
          <a:lnRef idx="2">
            <a:schemeClr val="accent1"/>
          </a:lnRef>
          <a:fillRef idx="0">
            <a:schemeClr val="accent1"/>
          </a:fillRef>
          <a:effectRef idx="1">
            <a:schemeClr val="accent1"/>
          </a:effectRef>
          <a:fontRef idx="minor">
            <a:schemeClr val="tx1"/>
          </a:fontRef>
        </p:style>
      </p:cxnSp>
      <p:cxnSp>
        <p:nvCxnSpPr>
          <p:cNvPr id="15" name="直線コネクタ 70">
            <a:extLst>
              <a:ext uri="{FF2B5EF4-FFF2-40B4-BE49-F238E27FC236}">
                <a16:creationId xmlns:a16="http://schemas.microsoft.com/office/drawing/2014/main" id="{1412655D-00E0-42FE-B4F6-C7968F22A1C0}"/>
              </a:ext>
            </a:extLst>
          </p:cNvPr>
          <p:cNvCxnSpPr>
            <a:cxnSpLocks/>
            <a:stCxn id="13" idx="3"/>
            <a:endCxn id="7" idx="0"/>
          </p:cNvCxnSpPr>
          <p:nvPr/>
        </p:nvCxnSpPr>
        <p:spPr>
          <a:xfrm>
            <a:off x="3086672" y="2308791"/>
            <a:ext cx="764239" cy="766858"/>
          </a:xfrm>
          <a:prstGeom prst="line">
            <a:avLst/>
          </a:prstGeom>
          <a:ln w="3175" cmpd="sng">
            <a:solidFill>
              <a:srgbClr val="00B050"/>
            </a:solidFill>
            <a:headEnd type="none"/>
            <a:tailEnd type="arrow"/>
          </a:ln>
          <a:effectLst/>
        </p:spPr>
        <p:style>
          <a:lnRef idx="2">
            <a:schemeClr val="accent1"/>
          </a:lnRef>
          <a:fillRef idx="0">
            <a:schemeClr val="accent1"/>
          </a:fillRef>
          <a:effectRef idx="1">
            <a:schemeClr val="accent1"/>
          </a:effectRef>
          <a:fontRef idx="minor">
            <a:schemeClr val="tx1"/>
          </a:fontRef>
        </p:style>
      </p:cxnSp>
      <p:cxnSp>
        <p:nvCxnSpPr>
          <p:cNvPr id="16" name="直線コネクタ 73">
            <a:extLst>
              <a:ext uri="{FF2B5EF4-FFF2-40B4-BE49-F238E27FC236}">
                <a16:creationId xmlns:a16="http://schemas.microsoft.com/office/drawing/2014/main" id="{25DB17E8-3A82-4416-8BCC-87B8307F9F67}"/>
              </a:ext>
            </a:extLst>
          </p:cNvPr>
          <p:cNvCxnSpPr>
            <a:cxnSpLocks/>
            <a:stCxn id="7" idx="2"/>
            <a:endCxn id="9" idx="3"/>
          </p:cNvCxnSpPr>
          <p:nvPr/>
        </p:nvCxnSpPr>
        <p:spPr>
          <a:xfrm flipH="1">
            <a:off x="3133588" y="3247163"/>
            <a:ext cx="717323" cy="826330"/>
          </a:xfrm>
          <a:prstGeom prst="line">
            <a:avLst/>
          </a:prstGeom>
          <a:ln w="3175" cmpd="sng">
            <a:solidFill>
              <a:schemeClr val="accent1"/>
            </a:solidFill>
            <a:headEnd type="none"/>
            <a:tailEnd type="none"/>
          </a:ln>
          <a:effectLst/>
        </p:spPr>
        <p:style>
          <a:lnRef idx="2">
            <a:schemeClr val="accent1"/>
          </a:lnRef>
          <a:fillRef idx="0">
            <a:schemeClr val="accent1"/>
          </a:fillRef>
          <a:effectRef idx="1">
            <a:schemeClr val="accent1"/>
          </a:effectRef>
          <a:fontRef idx="minor">
            <a:schemeClr val="tx1"/>
          </a:fontRef>
        </p:style>
      </p:cxnSp>
      <p:sp>
        <p:nvSpPr>
          <p:cNvPr id="17" name="Text Box 70">
            <a:extLst>
              <a:ext uri="{FF2B5EF4-FFF2-40B4-BE49-F238E27FC236}">
                <a16:creationId xmlns:a16="http://schemas.microsoft.com/office/drawing/2014/main" id="{F1483DBB-7DA3-4AC6-BBBF-ABE62B1A2DE4}"/>
              </a:ext>
            </a:extLst>
          </p:cNvPr>
          <p:cNvSpPr txBox="1">
            <a:spLocks noChangeArrowheads="1"/>
          </p:cNvSpPr>
          <p:nvPr/>
        </p:nvSpPr>
        <p:spPr bwMode="auto">
          <a:xfrm>
            <a:off x="2516427" y="3400144"/>
            <a:ext cx="803848" cy="2368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2"/>
                </a:solidFill>
                <a:miter lim="800000"/>
                <a:headEnd/>
                <a:tailEnd/>
              </a14:hiddenLine>
            </a:ext>
            <a:ext uri="{AF507438-7753-43e0-B8FC-AC1667EBCBE1}">
              <a14:hiddenEffects xmlns:a14="http://schemas.microsoft.com/office/drawing/2010/main" xmlns="">
                <a:effectLst>
                  <a:outerShdw blurRad="63500" dist="17961" dir="2700000" algn="ctr" rotWithShape="0">
                    <a:schemeClr val="bg2">
                      <a:alpha val="74998"/>
                    </a:schemeClr>
                  </a:outerShdw>
                </a:effectLst>
              </a14:hiddenEffects>
            </a:ext>
          </a:extLst>
        </p:spPr>
        <p:txBody>
          <a:bodyPr wrap="none" lIns="82124" tIns="41061" rIns="82124" bIns="41061">
            <a:noAutofit/>
          </a:bodyPr>
          <a:lstStyle>
            <a:lvl1pPr algn="l" defTabSz="814388">
              <a:defRPr sz="2400">
                <a:solidFill>
                  <a:schemeClr val="tx1"/>
                </a:solidFill>
                <a:latin typeface="Arial" charset="0"/>
                <a:ea typeface="ＭＳ Ｐゴシック" charset="0"/>
              </a:defRPr>
            </a:lvl1pPr>
            <a:lvl2pPr algn="l" defTabSz="814388">
              <a:defRPr sz="2400">
                <a:solidFill>
                  <a:schemeClr val="tx1"/>
                </a:solidFill>
                <a:latin typeface="Arial" charset="0"/>
                <a:ea typeface="ＭＳ Ｐゴシック" charset="0"/>
              </a:defRPr>
            </a:lvl2pPr>
            <a:lvl3pPr algn="l" defTabSz="814388">
              <a:defRPr sz="2400">
                <a:solidFill>
                  <a:schemeClr val="tx1"/>
                </a:solidFill>
                <a:latin typeface="Arial" charset="0"/>
                <a:ea typeface="ＭＳ Ｐゴシック" charset="0"/>
              </a:defRPr>
            </a:lvl3pPr>
            <a:lvl4pPr algn="l" defTabSz="814388">
              <a:defRPr sz="2400">
                <a:solidFill>
                  <a:schemeClr val="tx1"/>
                </a:solidFill>
                <a:latin typeface="Arial" charset="0"/>
                <a:ea typeface="ＭＳ Ｐゴシック" charset="0"/>
              </a:defRPr>
            </a:lvl4pPr>
            <a:lvl5pPr algn="l" defTabSz="814388">
              <a:defRPr sz="2400">
                <a:solidFill>
                  <a:schemeClr val="tx1"/>
                </a:solidFill>
                <a:latin typeface="Arial" charset="0"/>
                <a:ea typeface="ＭＳ Ｐゴシック" charset="0"/>
              </a:defRPr>
            </a:lvl5pPr>
            <a:lvl6pPr defTabSz="814388" eaLnBrk="0" fontAlgn="base" hangingPunct="0">
              <a:spcBef>
                <a:spcPct val="0"/>
              </a:spcBef>
              <a:spcAft>
                <a:spcPct val="0"/>
              </a:spcAft>
              <a:defRPr sz="2400">
                <a:solidFill>
                  <a:schemeClr val="tx1"/>
                </a:solidFill>
                <a:latin typeface="Arial" charset="0"/>
                <a:ea typeface="ＭＳ Ｐゴシック" charset="0"/>
              </a:defRPr>
            </a:lvl6pPr>
            <a:lvl7pPr defTabSz="814388" eaLnBrk="0" fontAlgn="base" hangingPunct="0">
              <a:spcBef>
                <a:spcPct val="0"/>
              </a:spcBef>
              <a:spcAft>
                <a:spcPct val="0"/>
              </a:spcAft>
              <a:defRPr sz="2400">
                <a:solidFill>
                  <a:schemeClr val="tx1"/>
                </a:solidFill>
                <a:latin typeface="Arial" charset="0"/>
                <a:ea typeface="ＭＳ Ｐゴシック" charset="0"/>
              </a:defRPr>
            </a:lvl7pPr>
            <a:lvl8pPr defTabSz="814388" eaLnBrk="0" fontAlgn="base" hangingPunct="0">
              <a:spcBef>
                <a:spcPct val="0"/>
              </a:spcBef>
              <a:spcAft>
                <a:spcPct val="0"/>
              </a:spcAft>
              <a:defRPr sz="2400">
                <a:solidFill>
                  <a:schemeClr val="tx1"/>
                </a:solidFill>
                <a:latin typeface="Arial" charset="0"/>
                <a:ea typeface="ＭＳ Ｐゴシック" charset="0"/>
              </a:defRPr>
            </a:lvl8pPr>
            <a:lvl9pPr defTabSz="814388" eaLnBrk="0" fontAlgn="base" hangingPunct="0">
              <a:spcBef>
                <a:spcPct val="0"/>
              </a:spcBef>
              <a:spcAft>
                <a:spcPct val="0"/>
              </a:spcAft>
              <a:defRPr sz="2400">
                <a:solidFill>
                  <a:schemeClr val="tx1"/>
                </a:solidFill>
                <a:latin typeface="Arial" charset="0"/>
                <a:ea typeface="ＭＳ Ｐゴシック" charset="0"/>
              </a:defRPr>
            </a:lvl9pPr>
          </a:lstStyle>
          <a:p>
            <a:pPr algn="ctr"/>
            <a:r>
              <a:rPr lang="ja-JP" altLang="en-US" sz="1000">
                <a:solidFill>
                  <a:schemeClr val="accent1"/>
                </a:solidFill>
                <a:latin typeface="+mn-lt"/>
                <a:ea typeface="MS PGothic" panose="020B0600070205080204" pitchFamily="34" charset="-128"/>
                <a:cs typeface="メイリオ"/>
              </a:rPr>
              <a:t>セグメント</a:t>
            </a:r>
            <a:r>
              <a:rPr lang="en-US" altLang="ja-JP" sz="1000">
                <a:solidFill>
                  <a:schemeClr val="accent1"/>
                </a:solidFill>
                <a:latin typeface="+mn-lt"/>
                <a:ea typeface="MS PGothic" panose="020B0600070205080204" pitchFamily="34" charset="-128"/>
                <a:cs typeface="メイリオ"/>
              </a:rPr>
              <a:t> 2</a:t>
            </a:r>
          </a:p>
        </p:txBody>
      </p:sp>
      <p:cxnSp>
        <p:nvCxnSpPr>
          <p:cNvPr id="18" name="直線コネクタ 50">
            <a:extLst>
              <a:ext uri="{FF2B5EF4-FFF2-40B4-BE49-F238E27FC236}">
                <a16:creationId xmlns:a16="http://schemas.microsoft.com/office/drawing/2014/main" id="{2FE0D48A-D84E-4E61-84B0-D66363B25C63}"/>
              </a:ext>
            </a:extLst>
          </p:cNvPr>
          <p:cNvCxnSpPr>
            <a:cxnSpLocks/>
          </p:cNvCxnSpPr>
          <p:nvPr/>
        </p:nvCxnSpPr>
        <p:spPr>
          <a:xfrm>
            <a:off x="3183410" y="2260011"/>
            <a:ext cx="7380" cy="207414"/>
          </a:xfrm>
          <a:prstGeom prst="line">
            <a:avLst/>
          </a:prstGeom>
          <a:ln w="3175" cmpd="sng">
            <a:solidFill>
              <a:srgbClr val="FF0000"/>
            </a:solidFill>
            <a:headEnd type="none"/>
            <a:tailEnd type="none"/>
          </a:ln>
          <a:effectLst/>
        </p:spPr>
        <p:style>
          <a:lnRef idx="2">
            <a:schemeClr val="accent1"/>
          </a:lnRef>
          <a:fillRef idx="0">
            <a:schemeClr val="accent1"/>
          </a:fillRef>
          <a:effectRef idx="1">
            <a:schemeClr val="accent1"/>
          </a:effectRef>
          <a:fontRef idx="minor">
            <a:schemeClr val="tx1"/>
          </a:fontRef>
        </p:style>
      </p:cxnSp>
      <p:sp>
        <p:nvSpPr>
          <p:cNvPr id="19" name="Text Box 70">
            <a:extLst>
              <a:ext uri="{FF2B5EF4-FFF2-40B4-BE49-F238E27FC236}">
                <a16:creationId xmlns:a16="http://schemas.microsoft.com/office/drawing/2014/main" id="{4FA7289E-5A79-455A-9010-4EEBFABE47D8}"/>
              </a:ext>
            </a:extLst>
          </p:cNvPr>
          <p:cNvSpPr txBox="1">
            <a:spLocks noChangeArrowheads="1"/>
          </p:cNvSpPr>
          <p:nvPr/>
        </p:nvSpPr>
        <p:spPr bwMode="auto">
          <a:xfrm>
            <a:off x="2988308" y="2420839"/>
            <a:ext cx="447981" cy="22142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2"/>
                </a:solidFill>
                <a:miter lim="800000"/>
                <a:headEnd/>
                <a:tailEnd/>
              </a14:hiddenLine>
            </a:ext>
            <a:ext uri="{AF507438-7753-43e0-B8FC-AC1667EBCBE1}">
              <a14:hiddenEffects xmlns:a14="http://schemas.microsoft.com/office/drawing/2010/main" xmlns="">
                <a:effectLst>
                  <a:outerShdw blurRad="63500" dist="17961" dir="2700000" algn="ctr" rotWithShape="0">
                    <a:schemeClr val="bg2">
                      <a:alpha val="74998"/>
                    </a:schemeClr>
                  </a:outerShdw>
                </a:effectLst>
              </a14:hiddenEffects>
            </a:ext>
          </a:extLst>
        </p:spPr>
        <p:txBody>
          <a:bodyPr wrap="none" lIns="82124" tIns="41061" rIns="82124" bIns="41061">
            <a:noAutofit/>
          </a:bodyPr>
          <a:lstStyle>
            <a:lvl1pPr algn="l" defTabSz="814388">
              <a:defRPr sz="2400">
                <a:solidFill>
                  <a:schemeClr val="tx1"/>
                </a:solidFill>
                <a:latin typeface="Arial" charset="0"/>
                <a:ea typeface="ＭＳ Ｐゴシック" charset="0"/>
              </a:defRPr>
            </a:lvl1pPr>
            <a:lvl2pPr algn="l" defTabSz="814388">
              <a:defRPr sz="2400">
                <a:solidFill>
                  <a:schemeClr val="tx1"/>
                </a:solidFill>
                <a:latin typeface="Arial" charset="0"/>
                <a:ea typeface="ＭＳ Ｐゴシック" charset="0"/>
              </a:defRPr>
            </a:lvl2pPr>
            <a:lvl3pPr algn="l" defTabSz="814388">
              <a:defRPr sz="2400">
                <a:solidFill>
                  <a:schemeClr val="tx1"/>
                </a:solidFill>
                <a:latin typeface="Arial" charset="0"/>
                <a:ea typeface="ＭＳ Ｐゴシック" charset="0"/>
              </a:defRPr>
            </a:lvl3pPr>
            <a:lvl4pPr algn="l" defTabSz="814388">
              <a:defRPr sz="2400">
                <a:solidFill>
                  <a:schemeClr val="tx1"/>
                </a:solidFill>
                <a:latin typeface="Arial" charset="0"/>
                <a:ea typeface="ＭＳ Ｐゴシック" charset="0"/>
              </a:defRPr>
            </a:lvl4pPr>
            <a:lvl5pPr algn="l" defTabSz="814388">
              <a:defRPr sz="2400">
                <a:solidFill>
                  <a:schemeClr val="tx1"/>
                </a:solidFill>
                <a:latin typeface="Arial" charset="0"/>
                <a:ea typeface="ＭＳ Ｐゴシック" charset="0"/>
              </a:defRPr>
            </a:lvl5pPr>
            <a:lvl6pPr defTabSz="814388" eaLnBrk="0" fontAlgn="base" hangingPunct="0">
              <a:spcBef>
                <a:spcPct val="0"/>
              </a:spcBef>
              <a:spcAft>
                <a:spcPct val="0"/>
              </a:spcAft>
              <a:defRPr sz="2400">
                <a:solidFill>
                  <a:schemeClr val="tx1"/>
                </a:solidFill>
                <a:latin typeface="Arial" charset="0"/>
                <a:ea typeface="ＭＳ Ｐゴシック" charset="0"/>
              </a:defRPr>
            </a:lvl6pPr>
            <a:lvl7pPr defTabSz="814388" eaLnBrk="0" fontAlgn="base" hangingPunct="0">
              <a:spcBef>
                <a:spcPct val="0"/>
              </a:spcBef>
              <a:spcAft>
                <a:spcPct val="0"/>
              </a:spcAft>
              <a:defRPr sz="2400">
                <a:solidFill>
                  <a:schemeClr val="tx1"/>
                </a:solidFill>
                <a:latin typeface="Arial" charset="0"/>
                <a:ea typeface="ＭＳ Ｐゴシック" charset="0"/>
              </a:defRPr>
            </a:lvl7pPr>
            <a:lvl8pPr defTabSz="814388" eaLnBrk="0" fontAlgn="base" hangingPunct="0">
              <a:spcBef>
                <a:spcPct val="0"/>
              </a:spcBef>
              <a:spcAft>
                <a:spcPct val="0"/>
              </a:spcAft>
              <a:defRPr sz="2400">
                <a:solidFill>
                  <a:schemeClr val="tx1"/>
                </a:solidFill>
                <a:latin typeface="Arial" charset="0"/>
                <a:ea typeface="ＭＳ Ｐゴシック" charset="0"/>
              </a:defRPr>
            </a:lvl8pPr>
            <a:lvl9pPr defTabSz="814388" eaLnBrk="0" fontAlgn="base" hangingPunct="0">
              <a:spcBef>
                <a:spcPct val="0"/>
              </a:spcBef>
              <a:spcAft>
                <a:spcPct val="0"/>
              </a:spcAft>
              <a:defRPr sz="2400">
                <a:solidFill>
                  <a:schemeClr val="tx1"/>
                </a:solidFill>
                <a:latin typeface="Arial" charset="0"/>
                <a:ea typeface="ＭＳ Ｐゴシック" charset="0"/>
              </a:defRPr>
            </a:lvl9pPr>
          </a:lstStyle>
          <a:p>
            <a:r>
              <a:rPr lang="en-US" altLang="ja-JP" sz="750">
                <a:solidFill>
                  <a:srgbClr val="FF0000"/>
                </a:solidFill>
                <a:latin typeface="+mn-lt"/>
                <a:ea typeface="MS PGothic" panose="020B0600070205080204" pitchFamily="34" charset="-128"/>
                <a:cs typeface="メイリオ"/>
              </a:rPr>
              <a:t>Block</a:t>
            </a:r>
            <a:endParaRPr lang="en-US" altLang="ja-JP" sz="900">
              <a:solidFill>
                <a:srgbClr val="FF0000"/>
              </a:solidFill>
              <a:latin typeface="+mn-lt"/>
              <a:ea typeface="MS PGothic" panose="020B0600070205080204" pitchFamily="34" charset="-128"/>
              <a:cs typeface="メイリオ"/>
            </a:endParaRPr>
          </a:p>
        </p:txBody>
      </p:sp>
      <p:sp>
        <p:nvSpPr>
          <p:cNvPr id="20" name="Text Box 70">
            <a:extLst>
              <a:ext uri="{FF2B5EF4-FFF2-40B4-BE49-F238E27FC236}">
                <a16:creationId xmlns:a16="http://schemas.microsoft.com/office/drawing/2014/main" id="{B42DEE39-0F2E-4303-BA06-FB4FD4340060}"/>
              </a:ext>
            </a:extLst>
          </p:cNvPr>
          <p:cNvSpPr txBox="1">
            <a:spLocks noChangeArrowheads="1"/>
          </p:cNvSpPr>
          <p:nvPr/>
        </p:nvSpPr>
        <p:spPr bwMode="auto">
          <a:xfrm>
            <a:off x="1400204" y="2866565"/>
            <a:ext cx="803848" cy="15486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2"/>
                </a:solidFill>
                <a:miter lim="800000"/>
                <a:headEnd/>
                <a:tailEnd/>
              </a14:hiddenLine>
            </a:ext>
            <a:ext uri="{AF507438-7753-43e0-B8FC-AC1667EBCBE1}">
              <a14:hiddenEffects xmlns:a14="http://schemas.microsoft.com/office/drawing/2010/main" xmlns="">
                <a:effectLst>
                  <a:outerShdw blurRad="63500" dist="17961" dir="2700000" algn="ctr" rotWithShape="0">
                    <a:schemeClr val="bg2">
                      <a:alpha val="74998"/>
                    </a:schemeClr>
                  </a:outerShdw>
                </a:effectLst>
              </a14:hiddenEffects>
            </a:ext>
          </a:extLst>
        </p:spPr>
        <p:txBody>
          <a:bodyPr wrap="none" lIns="82124" tIns="41061" rIns="82124" bIns="41061">
            <a:noAutofit/>
          </a:bodyPr>
          <a:lstStyle>
            <a:lvl1pPr algn="l" defTabSz="814388">
              <a:defRPr sz="2400">
                <a:solidFill>
                  <a:schemeClr val="tx1"/>
                </a:solidFill>
                <a:latin typeface="Arial" charset="0"/>
                <a:ea typeface="ＭＳ Ｐゴシック" charset="0"/>
              </a:defRPr>
            </a:lvl1pPr>
            <a:lvl2pPr algn="l" defTabSz="814388">
              <a:defRPr sz="2400">
                <a:solidFill>
                  <a:schemeClr val="tx1"/>
                </a:solidFill>
                <a:latin typeface="Arial" charset="0"/>
                <a:ea typeface="ＭＳ Ｐゴシック" charset="0"/>
              </a:defRPr>
            </a:lvl2pPr>
            <a:lvl3pPr algn="l" defTabSz="814388">
              <a:defRPr sz="2400">
                <a:solidFill>
                  <a:schemeClr val="tx1"/>
                </a:solidFill>
                <a:latin typeface="Arial" charset="0"/>
                <a:ea typeface="ＭＳ Ｐゴシック" charset="0"/>
              </a:defRPr>
            </a:lvl3pPr>
            <a:lvl4pPr algn="l" defTabSz="814388">
              <a:defRPr sz="2400">
                <a:solidFill>
                  <a:schemeClr val="tx1"/>
                </a:solidFill>
                <a:latin typeface="Arial" charset="0"/>
                <a:ea typeface="ＭＳ Ｐゴシック" charset="0"/>
              </a:defRPr>
            </a:lvl4pPr>
            <a:lvl5pPr algn="l" defTabSz="814388">
              <a:defRPr sz="2400">
                <a:solidFill>
                  <a:schemeClr val="tx1"/>
                </a:solidFill>
                <a:latin typeface="Arial" charset="0"/>
                <a:ea typeface="ＭＳ Ｐゴシック" charset="0"/>
              </a:defRPr>
            </a:lvl5pPr>
            <a:lvl6pPr defTabSz="814388" eaLnBrk="0" fontAlgn="base" hangingPunct="0">
              <a:spcBef>
                <a:spcPct val="0"/>
              </a:spcBef>
              <a:spcAft>
                <a:spcPct val="0"/>
              </a:spcAft>
              <a:defRPr sz="2400">
                <a:solidFill>
                  <a:schemeClr val="tx1"/>
                </a:solidFill>
                <a:latin typeface="Arial" charset="0"/>
                <a:ea typeface="ＭＳ Ｐゴシック" charset="0"/>
              </a:defRPr>
            </a:lvl6pPr>
            <a:lvl7pPr defTabSz="814388" eaLnBrk="0" fontAlgn="base" hangingPunct="0">
              <a:spcBef>
                <a:spcPct val="0"/>
              </a:spcBef>
              <a:spcAft>
                <a:spcPct val="0"/>
              </a:spcAft>
              <a:defRPr sz="2400">
                <a:solidFill>
                  <a:schemeClr val="tx1"/>
                </a:solidFill>
                <a:latin typeface="Arial" charset="0"/>
                <a:ea typeface="ＭＳ Ｐゴシック" charset="0"/>
              </a:defRPr>
            </a:lvl7pPr>
            <a:lvl8pPr defTabSz="814388" eaLnBrk="0" fontAlgn="base" hangingPunct="0">
              <a:spcBef>
                <a:spcPct val="0"/>
              </a:spcBef>
              <a:spcAft>
                <a:spcPct val="0"/>
              </a:spcAft>
              <a:defRPr sz="2400">
                <a:solidFill>
                  <a:schemeClr val="tx1"/>
                </a:solidFill>
                <a:latin typeface="Arial" charset="0"/>
                <a:ea typeface="ＭＳ Ｐゴシック" charset="0"/>
              </a:defRPr>
            </a:lvl8pPr>
            <a:lvl9pPr defTabSz="814388" eaLnBrk="0" fontAlgn="base" hangingPunct="0">
              <a:spcBef>
                <a:spcPct val="0"/>
              </a:spcBef>
              <a:spcAft>
                <a:spcPct val="0"/>
              </a:spcAft>
              <a:defRPr sz="2400">
                <a:solidFill>
                  <a:schemeClr val="tx1"/>
                </a:solidFill>
                <a:latin typeface="Arial" charset="0"/>
                <a:ea typeface="ＭＳ Ｐゴシック" charset="0"/>
              </a:defRPr>
            </a:lvl9pPr>
          </a:lstStyle>
          <a:p>
            <a:pPr algn="ctr"/>
            <a:r>
              <a:rPr lang="en-US" altLang="ja-JP" sz="675">
                <a:solidFill>
                  <a:schemeClr val="bg1"/>
                </a:solidFill>
                <a:latin typeface="+mn-lt"/>
                <a:ea typeface="MS PGothic" panose="020B0600070205080204" pitchFamily="34" charset="-128"/>
                <a:cs typeface="メイリオ"/>
              </a:rPr>
              <a:t>Gi 1/0/1</a:t>
            </a:r>
          </a:p>
        </p:txBody>
      </p:sp>
      <p:sp>
        <p:nvSpPr>
          <p:cNvPr id="21" name="Text Box 70">
            <a:extLst>
              <a:ext uri="{FF2B5EF4-FFF2-40B4-BE49-F238E27FC236}">
                <a16:creationId xmlns:a16="http://schemas.microsoft.com/office/drawing/2014/main" id="{455E101E-F826-4EB5-91B3-C0DB37C3576F}"/>
              </a:ext>
            </a:extLst>
          </p:cNvPr>
          <p:cNvSpPr txBox="1">
            <a:spLocks noChangeArrowheads="1"/>
          </p:cNvSpPr>
          <p:nvPr/>
        </p:nvSpPr>
        <p:spPr bwMode="auto">
          <a:xfrm>
            <a:off x="916886" y="3046663"/>
            <a:ext cx="803848" cy="2368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2"/>
                </a:solidFill>
                <a:miter lim="800000"/>
                <a:headEnd/>
                <a:tailEnd/>
              </a14:hiddenLine>
            </a:ext>
            <a:ext uri="{AF507438-7753-43e0-B8FC-AC1667EBCBE1}">
              <a14:hiddenEffects xmlns:a14="http://schemas.microsoft.com/office/drawing/2010/main" xmlns="">
                <a:effectLst>
                  <a:outerShdw blurRad="63500" dist="17961" dir="2700000" algn="ctr" rotWithShape="0">
                    <a:schemeClr val="bg2">
                      <a:alpha val="74998"/>
                    </a:schemeClr>
                  </a:outerShdw>
                </a:effectLst>
              </a14:hiddenEffects>
            </a:ext>
          </a:extLst>
        </p:spPr>
        <p:txBody>
          <a:bodyPr wrap="none" lIns="82124" tIns="41061" rIns="82124" bIns="41061">
            <a:noAutofit/>
          </a:bodyPr>
          <a:lstStyle>
            <a:lvl1pPr algn="l" defTabSz="814388">
              <a:defRPr sz="2400">
                <a:solidFill>
                  <a:schemeClr val="tx1"/>
                </a:solidFill>
                <a:latin typeface="Arial" charset="0"/>
                <a:ea typeface="ＭＳ Ｐゴシック" charset="0"/>
              </a:defRPr>
            </a:lvl1pPr>
            <a:lvl2pPr algn="l" defTabSz="814388">
              <a:defRPr sz="2400">
                <a:solidFill>
                  <a:schemeClr val="tx1"/>
                </a:solidFill>
                <a:latin typeface="Arial" charset="0"/>
                <a:ea typeface="ＭＳ Ｐゴシック" charset="0"/>
              </a:defRPr>
            </a:lvl2pPr>
            <a:lvl3pPr algn="l" defTabSz="814388">
              <a:defRPr sz="2400">
                <a:solidFill>
                  <a:schemeClr val="tx1"/>
                </a:solidFill>
                <a:latin typeface="Arial" charset="0"/>
                <a:ea typeface="ＭＳ Ｐゴシック" charset="0"/>
              </a:defRPr>
            </a:lvl3pPr>
            <a:lvl4pPr algn="l" defTabSz="814388">
              <a:defRPr sz="2400">
                <a:solidFill>
                  <a:schemeClr val="tx1"/>
                </a:solidFill>
                <a:latin typeface="Arial" charset="0"/>
                <a:ea typeface="ＭＳ Ｐゴシック" charset="0"/>
              </a:defRPr>
            </a:lvl4pPr>
            <a:lvl5pPr algn="l" defTabSz="814388">
              <a:defRPr sz="2400">
                <a:solidFill>
                  <a:schemeClr val="tx1"/>
                </a:solidFill>
                <a:latin typeface="Arial" charset="0"/>
                <a:ea typeface="ＭＳ Ｐゴシック" charset="0"/>
              </a:defRPr>
            </a:lvl5pPr>
            <a:lvl6pPr defTabSz="814388" eaLnBrk="0" fontAlgn="base" hangingPunct="0">
              <a:spcBef>
                <a:spcPct val="0"/>
              </a:spcBef>
              <a:spcAft>
                <a:spcPct val="0"/>
              </a:spcAft>
              <a:defRPr sz="2400">
                <a:solidFill>
                  <a:schemeClr val="tx1"/>
                </a:solidFill>
                <a:latin typeface="Arial" charset="0"/>
                <a:ea typeface="ＭＳ Ｐゴシック" charset="0"/>
              </a:defRPr>
            </a:lvl6pPr>
            <a:lvl7pPr defTabSz="814388" eaLnBrk="0" fontAlgn="base" hangingPunct="0">
              <a:spcBef>
                <a:spcPct val="0"/>
              </a:spcBef>
              <a:spcAft>
                <a:spcPct val="0"/>
              </a:spcAft>
              <a:defRPr sz="2400">
                <a:solidFill>
                  <a:schemeClr val="tx1"/>
                </a:solidFill>
                <a:latin typeface="Arial" charset="0"/>
                <a:ea typeface="ＭＳ Ｐゴシック" charset="0"/>
              </a:defRPr>
            </a:lvl7pPr>
            <a:lvl8pPr defTabSz="814388" eaLnBrk="0" fontAlgn="base" hangingPunct="0">
              <a:spcBef>
                <a:spcPct val="0"/>
              </a:spcBef>
              <a:spcAft>
                <a:spcPct val="0"/>
              </a:spcAft>
              <a:defRPr sz="2400">
                <a:solidFill>
                  <a:schemeClr val="tx1"/>
                </a:solidFill>
                <a:latin typeface="Arial" charset="0"/>
                <a:ea typeface="ＭＳ Ｐゴシック" charset="0"/>
              </a:defRPr>
            </a:lvl8pPr>
            <a:lvl9pPr defTabSz="814388" eaLnBrk="0" fontAlgn="base" hangingPunct="0">
              <a:spcBef>
                <a:spcPct val="0"/>
              </a:spcBef>
              <a:spcAft>
                <a:spcPct val="0"/>
              </a:spcAft>
              <a:defRPr sz="2400">
                <a:solidFill>
                  <a:schemeClr val="tx1"/>
                </a:solidFill>
                <a:latin typeface="Arial" charset="0"/>
                <a:ea typeface="ＭＳ Ｐゴシック" charset="0"/>
              </a:defRPr>
            </a:lvl9pPr>
          </a:lstStyle>
          <a:p>
            <a:pPr algn="ctr"/>
            <a:r>
              <a:rPr lang="en-US" altLang="ja-JP" sz="1000">
                <a:solidFill>
                  <a:schemeClr val="bg1"/>
                </a:solidFill>
                <a:latin typeface="+mn-lt"/>
                <a:ea typeface="MS PGothic" panose="020B0600070205080204" pitchFamily="34" charset="-128"/>
                <a:cs typeface="メイリオ"/>
              </a:rPr>
              <a:t>C9410-1</a:t>
            </a:r>
          </a:p>
        </p:txBody>
      </p:sp>
      <p:sp>
        <p:nvSpPr>
          <p:cNvPr id="22" name="Text Box 70">
            <a:extLst>
              <a:ext uri="{FF2B5EF4-FFF2-40B4-BE49-F238E27FC236}">
                <a16:creationId xmlns:a16="http://schemas.microsoft.com/office/drawing/2014/main" id="{2C15E241-D69D-4FB7-9ABB-A14EA0CBB044}"/>
              </a:ext>
            </a:extLst>
          </p:cNvPr>
          <p:cNvSpPr txBox="1">
            <a:spLocks noChangeArrowheads="1"/>
          </p:cNvSpPr>
          <p:nvPr/>
        </p:nvSpPr>
        <p:spPr bwMode="auto">
          <a:xfrm>
            <a:off x="4134548" y="3008499"/>
            <a:ext cx="803848" cy="2368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2"/>
                </a:solidFill>
                <a:miter lim="800000"/>
                <a:headEnd/>
                <a:tailEnd/>
              </a14:hiddenLine>
            </a:ext>
            <a:ext uri="{AF507438-7753-43e0-B8FC-AC1667EBCBE1}">
              <a14:hiddenEffects xmlns:a14="http://schemas.microsoft.com/office/drawing/2010/main" xmlns="">
                <a:effectLst>
                  <a:outerShdw blurRad="63500" dist="17961" dir="2700000" algn="ctr" rotWithShape="0">
                    <a:schemeClr val="bg2">
                      <a:alpha val="74998"/>
                    </a:schemeClr>
                  </a:outerShdw>
                </a:effectLst>
              </a14:hiddenEffects>
            </a:ext>
          </a:extLst>
        </p:spPr>
        <p:txBody>
          <a:bodyPr wrap="none" lIns="82124" tIns="41061" rIns="82124" bIns="41061">
            <a:noAutofit/>
          </a:bodyPr>
          <a:lstStyle>
            <a:lvl1pPr algn="l" defTabSz="814388">
              <a:defRPr sz="2400">
                <a:solidFill>
                  <a:schemeClr val="tx1"/>
                </a:solidFill>
                <a:latin typeface="Arial" charset="0"/>
                <a:ea typeface="ＭＳ Ｐゴシック" charset="0"/>
              </a:defRPr>
            </a:lvl1pPr>
            <a:lvl2pPr algn="l" defTabSz="814388">
              <a:defRPr sz="2400">
                <a:solidFill>
                  <a:schemeClr val="tx1"/>
                </a:solidFill>
                <a:latin typeface="Arial" charset="0"/>
                <a:ea typeface="ＭＳ Ｐゴシック" charset="0"/>
              </a:defRPr>
            </a:lvl2pPr>
            <a:lvl3pPr algn="l" defTabSz="814388">
              <a:defRPr sz="2400">
                <a:solidFill>
                  <a:schemeClr val="tx1"/>
                </a:solidFill>
                <a:latin typeface="Arial" charset="0"/>
                <a:ea typeface="ＭＳ Ｐゴシック" charset="0"/>
              </a:defRPr>
            </a:lvl3pPr>
            <a:lvl4pPr algn="l" defTabSz="814388">
              <a:defRPr sz="2400">
                <a:solidFill>
                  <a:schemeClr val="tx1"/>
                </a:solidFill>
                <a:latin typeface="Arial" charset="0"/>
                <a:ea typeface="ＭＳ Ｐゴシック" charset="0"/>
              </a:defRPr>
            </a:lvl4pPr>
            <a:lvl5pPr algn="l" defTabSz="814388">
              <a:defRPr sz="2400">
                <a:solidFill>
                  <a:schemeClr val="tx1"/>
                </a:solidFill>
                <a:latin typeface="Arial" charset="0"/>
                <a:ea typeface="ＭＳ Ｐゴシック" charset="0"/>
              </a:defRPr>
            </a:lvl5pPr>
            <a:lvl6pPr defTabSz="814388" eaLnBrk="0" fontAlgn="base" hangingPunct="0">
              <a:spcBef>
                <a:spcPct val="0"/>
              </a:spcBef>
              <a:spcAft>
                <a:spcPct val="0"/>
              </a:spcAft>
              <a:defRPr sz="2400">
                <a:solidFill>
                  <a:schemeClr val="tx1"/>
                </a:solidFill>
                <a:latin typeface="Arial" charset="0"/>
                <a:ea typeface="ＭＳ Ｐゴシック" charset="0"/>
              </a:defRPr>
            </a:lvl6pPr>
            <a:lvl7pPr defTabSz="814388" eaLnBrk="0" fontAlgn="base" hangingPunct="0">
              <a:spcBef>
                <a:spcPct val="0"/>
              </a:spcBef>
              <a:spcAft>
                <a:spcPct val="0"/>
              </a:spcAft>
              <a:defRPr sz="2400">
                <a:solidFill>
                  <a:schemeClr val="tx1"/>
                </a:solidFill>
                <a:latin typeface="Arial" charset="0"/>
                <a:ea typeface="ＭＳ Ｐゴシック" charset="0"/>
              </a:defRPr>
            </a:lvl7pPr>
            <a:lvl8pPr defTabSz="814388" eaLnBrk="0" fontAlgn="base" hangingPunct="0">
              <a:spcBef>
                <a:spcPct val="0"/>
              </a:spcBef>
              <a:spcAft>
                <a:spcPct val="0"/>
              </a:spcAft>
              <a:defRPr sz="2400">
                <a:solidFill>
                  <a:schemeClr val="tx1"/>
                </a:solidFill>
                <a:latin typeface="Arial" charset="0"/>
                <a:ea typeface="ＭＳ Ｐゴシック" charset="0"/>
              </a:defRPr>
            </a:lvl8pPr>
            <a:lvl9pPr defTabSz="814388" eaLnBrk="0" fontAlgn="base" hangingPunct="0">
              <a:spcBef>
                <a:spcPct val="0"/>
              </a:spcBef>
              <a:spcAft>
                <a:spcPct val="0"/>
              </a:spcAft>
              <a:defRPr sz="2400">
                <a:solidFill>
                  <a:schemeClr val="tx1"/>
                </a:solidFill>
                <a:latin typeface="Arial" charset="0"/>
                <a:ea typeface="ＭＳ Ｐゴシック" charset="0"/>
              </a:defRPr>
            </a:lvl9pPr>
          </a:lstStyle>
          <a:p>
            <a:pPr algn="ctr"/>
            <a:r>
              <a:rPr lang="en-US" altLang="ja-JP" sz="825">
                <a:solidFill>
                  <a:schemeClr val="bg1"/>
                </a:solidFill>
                <a:latin typeface="+mn-lt"/>
                <a:ea typeface="MS PGothic" panose="020B0600070205080204" pitchFamily="34" charset="-128"/>
                <a:cs typeface="メイリオ"/>
              </a:rPr>
              <a:t>C9410-2</a:t>
            </a:r>
            <a:endParaRPr lang="en-US" altLang="ja-JP" sz="1000">
              <a:solidFill>
                <a:schemeClr val="bg1"/>
              </a:solidFill>
              <a:latin typeface="+mn-lt"/>
              <a:ea typeface="MS PGothic" panose="020B0600070205080204" pitchFamily="34" charset="-128"/>
              <a:cs typeface="メイリオ"/>
            </a:endParaRPr>
          </a:p>
        </p:txBody>
      </p:sp>
      <p:sp>
        <p:nvSpPr>
          <p:cNvPr id="23" name="Text Box 70">
            <a:extLst>
              <a:ext uri="{FF2B5EF4-FFF2-40B4-BE49-F238E27FC236}">
                <a16:creationId xmlns:a16="http://schemas.microsoft.com/office/drawing/2014/main" id="{40CF2000-63D0-4993-AD2C-EBABA0E8B496}"/>
              </a:ext>
            </a:extLst>
          </p:cNvPr>
          <p:cNvSpPr txBox="1">
            <a:spLocks noChangeArrowheads="1"/>
          </p:cNvSpPr>
          <p:nvPr/>
        </p:nvSpPr>
        <p:spPr bwMode="auto">
          <a:xfrm>
            <a:off x="2550559" y="1950958"/>
            <a:ext cx="803848" cy="2368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2"/>
                </a:solidFill>
                <a:miter lim="800000"/>
                <a:headEnd/>
                <a:tailEnd/>
              </a14:hiddenLine>
            </a:ext>
            <a:ext uri="{AF507438-7753-43e0-B8FC-AC1667EBCBE1}">
              <a14:hiddenEffects xmlns:a14="http://schemas.microsoft.com/office/drawing/2010/main" xmlns="">
                <a:effectLst>
                  <a:outerShdw blurRad="63500" dist="17961" dir="2700000" algn="ctr" rotWithShape="0">
                    <a:schemeClr val="bg2">
                      <a:alpha val="74998"/>
                    </a:schemeClr>
                  </a:outerShdw>
                </a:effectLst>
              </a14:hiddenEffects>
            </a:ext>
          </a:extLst>
        </p:spPr>
        <p:txBody>
          <a:bodyPr wrap="none" lIns="82124" tIns="41061" rIns="82124" bIns="41061">
            <a:noAutofit/>
          </a:bodyPr>
          <a:lstStyle>
            <a:lvl1pPr algn="l" defTabSz="814388">
              <a:defRPr sz="2400">
                <a:solidFill>
                  <a:schemeClr val="tx1"/>
                </a:solidFill>
                <a:latin typeface="Arial" charset="0"/>
                <a:ea typeface="ＭＳ Ｐゴシック" charset="0"/>
              </a:defRPr>
            </a:lvl1pPr>
            <a:lvl2pPr algn="l" defTabSz="814388">
              <a:defRPr sz="2400">
                <a:solidFill>
                  <a:schemeClr val="tx1"/>
                </a:solidFill>
                <a:latin typeface="Arial" charset="0"/>
                <a:ea typeface="ＭＳ Ｐゴシック" charset="0"/>
              </a:defRPr>
            </a:lvl2pPr>
            <a:lvl3pPr algn="l" defTabSz="814388">
              <a:defRPr sz="2400">
                <a:solidFill>
                  <a:schemeClr val="tx1"/>
                </a:solidFill>
                <a:latin typeface="Arial" charset="0"/>
                <a:ea typeface="ＭＳ Ｐゴシック" charset="0"/>
              </a:defRPr>
            </a:lvl3pPr>
            <a:lvl4pPr algn="l" defTabSz="814388">
              <a:defRPr sz="2400">
                <a:solidFill>
                  <a:schemeClr val="tx1"/>
                </a:solidFill>
                <a:latin typeface="Arial" charset="0"/>
                <a:ea typeface="ＭＳ Ｐゴシック" charset="0"/>
              </a:defRPr>
            </a:lvl4pPr>
            <a:lvl5pPr algn="l" defTabSz="814388">
              <a:defRPr sz="2400">
                <a:solidFill>
                  <a:schemeClr val="tx1"/>
                </a:solidFill>
                <a:latin typeface="Arial" charset="0"/>
                <a:ea typeface="ＭＳ Ｐゴシック" charset="0"/>
              </a:defRPr>
            </a:lvl5pPr>
            <a:lvl6pPr defTabSz="814388" eaLnBrk="0" fontAlgn="base" hangingPunct="0">
              <a:spcBef>
                <a:spcPct val="0"/>
              </a:spcBef>
              <a:spcAft>
                <a:spcPct val="0"/>
              </a:spcAft>
              <a:defRPr sz="2400">
                <a:solidFill>
                  <a:schemeClr val="tx1"/>
                </a:solidFill>
                <a:latin typeface="Arial" charset="0"/>
                <a:ea typeface="ＭＳ Ｐゴシック" charset="0"/>
              </a:defRPr>
            </a:lvl6pPr>
            <a:lvl7pPr defTabSz="814388" eaLnBrk="0" fontAlgn="base" hangingPunct="0">
              <a:spcBef>
                <a:spcPct val="0"/>
              </a:spcBef>
              <a:spcAft>
                <a:spcPct val="0"/>
              </a:spcAft>
              <a:defRPr sz="2400">
                <a:solidFill>
                  <a:schemeClr val="tx1"/>
                </a:solidFill>
                <a:latin typeface="Arial" charset="0"/>
                <a:ea typeface="ＭＳ Ｐゴシック" charset="0"/>
              </a:defRPr>
            </a:lvl7pPr>
            <a:lvl8pPr defTabSz="814388" eaLnBrk="0" fontAlgn="base" hangingPunct="0">
              <a:spcBef>
                <a:spcPct val="0"/>
              </a:spcBef>
              <a:spcAft>
                <a:spcPct val="0"/>
              </a:spcAft>
              <a:defRPr sz="2400">
                <a:solidFill>
                  <a:schemeClr val="tx1"/>
                </a:solidFill>
                <a:latin typeface="Arial" charset="0"/>
                <a:ea typeface="ＭＳ Ｐゴシック" charset="0"/>
              </a:defRPr>
            </a:lvl8pPr>
            <a:lvl9pPr defTabSz="814388" eaLnBrk="0" fontAlgn="base" hangingPunct="0">
              <a:spcBef>
                <a:spcPct val="0"/>
              </a:spcBef>
              <a:spcAft>
                <a:spcPct val="0"/>
              </a:spcAft>
              <a:defRPr sz="2400">
                <a:solidFill>
                  <a:schemeClr val="tx1"/>
                </a:solidFill>
                <a:latin typeface="Arial" charset="0"/>
                <a:ea typeface="ＭＳ Ｐゴシック" charset="0"/>
              </a:defRPr>
            </a:lvl9pPr>
          </a:lstStyle>
          <a:p>
            <a:pPr algn="ctr"/>
            <a:r>
              <a:rPr lang="en-US" altLang="ja-JP" sz="1000">
                <a:solidFill>
                  <a:schemeClr val="bg1"/>
                </a:solidFill>
                <a:latin typeface="+mn-lt"/>
                <a:ea typeface="MS PGothic" panose="020B0600070205080204" pitchFamily="34" charset="-128"/>
                <a:cs typeface="メイリオ"/>
              </a:rPr>
              <a:t>C9300-1</a:t>
            </a:r>
          </a:p>
        </p:txBody>
      </p:sp>
      <p:sp>
        <p:nvSpPr>
          <p:cNvPr id="24" name="Text Box 70">
            <a:extLst>
              <a:ext uri="{FF2B5EF4-FFF2-40B4-BE49-F238E27FC236}">
                <a16:creationId xmlns:a16="http://schemas.microsoft.com/office/drawing/2014/main" id="{105CD286-ACD2-4566-A1E2-1CC400BEAD2C}"/>
              </a:ext>
            </a:extLst>
          </p:cNvPr>
          <p:cNvSpPr txBox="1">
            <a:spLocks noChangeArrowheads="1"/>
          </p:cNvSpPr>
          <p:nvPr/>
        </p:nvSpPr>
        <p:spPr bwMode="auto">
          <a:xfrm>
            <a:off x="2550559" y="4202590"/>
            <a:ext cx="803848" cy="2368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2"/>
                </a:solidFill>
                <a:miter lim="800000"/>
                <a:headEnd/>
                <a:tailEnd/>
              </a14:hiddenLine>
            </a:ext>
            <a:ext uri="{AF507438-7753-43e0-B8FC-AC1667EBCBE1}">
              <a14:hiddenEffects xmlns:a14="http://schemas.microsoft.com/office/drawing/2010/main" xmlns="">
                <a:effectLst>
                  <a:outerShdw blurRad="63500" dist="17961" dir="2700000" algn="ctr" rotWithShape="0">
                    <a:schemeClr val="bg2">
                      <a:alpha val="74998"/>
                    </a:schemeClr>
                  </a:outerShdw>
                </a:effectLst>
              </a14:hiddenEffects>
            </a:ext>
          </a:extLst>
        </p:spPr>
        <p:txBody>
          <a:bodyPr wrap="none" lIns="82124" tIns="41061" rIns="82124" bIns="41061">
            <a:noAutofit/>
          </a:bodyPr>
          <a:lstStyle>
            <a:lvl1pPr algn="l" defTabSz="814388">
              <a:defRPr sz="2400">
                <a:solidFill>
                  <a:schemeClr val="tx1"/>
                </a:solidFill>
                <a:latin typeface="Arial" charset="0"/>
                <a:ea typeface="ＭＳ Ｐゴシック" charset="0"/>
              </a:defRPr>
            </a:lvl1pPr>
            <a:lvl2pPr algn="l" defTabSz="814388">
              <a:defRPr sz="2400">
                <a:solidFill>
                  <a:schemeClr val="tx1"/>
                </a:solidFill>
                <a:latin typeface="Arial" charset="0"/>
                <a:ea typeface="ＭＳ Ｐゴシック" charset="0"/>
              </a:defRPr>
            </a:lvl2pPr>
            <a:lvl3pPr algn="l" defTabSz="814388">
              <a:defRPr sz="2400">
                <a:solidFill>
                  <a:schemeClr val="tx1"/>
                </a:solidFill>
                <a:latin typeface="Arial" charset="0"/>
                <a:ea typeface="ＭＳ Ｐゴシック" charset="0"/>
              </a:defRPr>
            </a:lvl3pPr>
            <a:lvl4pPr algn="l" defTabSz="814388">
              <a:defRPr sz="2400">
                <a:solidFill>
                  <a:schemeClr val="tx1"/>
                </a:solidFill>
                <a:latin typeface="Arial" charset="0"/>
                <a:ea typeface="ＭＳ Ｐゴシック" charset="0"/>
              </a:defRPr>
            </a:lvl4pPr>
            <a:lvl5pPr algn="l" defTabSz="814388">
              <a:defRPr sz="2400">
                <a:solidFill>
                  <a:schemeClr val="tx1"/>
                </a:solidFill>
                <a:latin typeface="Arial" charset="0"/>
                <a:ea typeface="ＭＳ Ｐゴシック" charset="0"/>
              </a:defRPr>
            </a:lvl5pPr>
            <a:lvl6pPr defTabSz="814388" eaLnBrk="0" fontAlgn="base" hangingPunct="0">
              <a:spcBef>
                <a:spcPct val="0"/>
              </a:spcBef>
              <a:spcAft>
                <a:spcPct val="0"/>
              </a:spcAft>
              <a:defRPr sz="2400">
                <a:solidFill>
                  <a:schemeClr val="tx1"/>
                </a:solidFill>
                <a:latin typeface="Arial" charset="0"/>
                <a:ea typeface="ＭＳ Ｐゴシック" charset="0"/>
              </a:defRPr>
            </a:lvl6pPr>
            <a:lvl7pPr defTabSz="814388" eaLnBrk="0" fontAlgn="base" hangingPunct="0">
              <a:spcBef>
                <a:spcPct val="0"/>
              </a:spcBef>
              <a:spcAft>
                <a:spcPct val="0"/>
              </a:spcAft>
              <a:defRPr sz="2400">
                <a:solidFill>
                  <a:schemeClr val="tx1"/>
                </a:solidFill>
                <a:latin typeface="Arial" charset="0"/>
                <a:ea typeface="ＭＳ Ｐゴシック" charset="0"/>
              </a:defRPr>
            </a:lvl7pPr>
            <a:lvl8pPr defTabSz="814388" eaLnBrk="0" fontAlgn="base" hangingPunct="0">
              <a:spcBef>
                <a:spcPct val="0"/>
              </a:spcBef>
              <a:spcAft>
                <a:spcPct val="0"/>
              </a:spcAft>
              <a:defRPr sz="2400">
                <a:solidFill>
                  <a:schemeClr val="tx1"/>
                </a:solidFill>
                <a:latin typeface="Arial" charset="0"/>
                <a:ea typeface="ＭＳ Ｐゴシック" charset="0"/>
              </a:defRPr>
            </a:lvl8pPr>
            <a:lvl9pPr defTabSz="814388" eaLnBrk="0" fontAlgn="base" hangingPunct="0">
              <a:spcBef>
                <a:spcPct val="0"/>
              </a:spcBef>
              <a:spcAft>
                <a:spcPct val="0"/>
              </a:spcAft>
              <a:defRPr sz="2400">
                <a:solidFill>
                  <a:schemeClr val="tx1"/>
                </a:solidFill>
                <a:latin typeface="Arial" charset="0"/>
                <a:ea typeface="ＭＳ Ｐゴシック" charset="0"/>
              </a:defRPr>
            </a:lvl9pPr>
          </a:lstStyle>
          <a:p>
            <a:pPr algn="ctr"/>
            <a:r>
              <a:rPr lang="en-US" altLang="ja-JP" sz="1000">
                <a:solidFill>
                  <a:schemeClr val="bg1"/>
                </a:solidFill>
                <a:latin typeface="+mn-lt"/>
                <a:ea typeface="MS PGothic" panose="020B0600070205080204" pitchFamily="34" charset="-128"/>
                <a:cs typeface="メイリオ"/>
              </a:rPr>
              <a:t>C9300-2</a:t>
            </a:r>
          </a:p>
        </p:txBody>
      </p:sp>
      <p:sp>
        <p:nvSpPr>
          <p:cNvPr id="25" name="Text Box 70">
            <a:extLst>
              <a:ext uri="{FF2B5EF4-FFF2-40B4-BE49-F238E27FC236}">
                <a16:creationId xmlns:a16="http://schemas.microsoft.com/office/drawing/2014/main" id="{CDE0CD92-9D99-4775-94FF-45BDE7CAA170}"/>
              </a:ext>
            </a:extLst>
          </p:cNvPr>
          <p:cNvSpPr txBox="1">
            <a:spLocks noChangeArrowheads="1"/>
          </p:cNvSpPr>
          <p:nvPr/>
        </p:nvSpPr>
        <p:spPr bwMode="auto">
          <a:xfrm>
            <a:off x="1387211" y="3298079"/>
            <a:ext cx="803848" cy="15486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2"/>
                </a:solidFill>
                <a:miter lim="800000"/>
                <a:headEnd/>
                <a:tailEnd/>
              </a14:hiddenLine>
            </a:ext>
            <a:ext uri="{AF507438-7753-43e0-B8FC-AC1667EBCBE1}">
              <a14:hiddenEffects xmlns:a14="http://schemas.microsoft.com/office/drawing/2010/main" xmlns="">
                <a:effectLst>
                  <a:outerShdw blurRad="63500" dist="17961" dir="2700000" algn="ctr" rotWithShape="0">
                    <a:schemeClr val="bg2">
                      <a:alpha val="74998"/>
                    </a:schemeClr>
                  </a:outerShdw>
                </a:effectLst>
              </a14:hiddenEffects>
            </a:ext>
          </a:extLst>
        </p:spPr>
        <p:txBody>
          <a:bodyPr wrap="none" lIns="82124" tIns="41061" rIns="82124" bIns="41061">
            <a:noAutofit/>
          </a:bodyPr>
          <a:lstStyle>
            <a:lvl1pPr algn="l" defTabSz="814388">
              <a:defRPr sz="2400">
                <a:solidFill>
                  <a:schemeClr val="tx1"/>
                </a:solidFill>
                <a:latin typeface="Arial" charset="0"/>
                <a:ea typeface="ＭＳ Ｐゴシック" charset="0"/>
              </a:defRPr>
            </a:lvl1pPr>
            <a:lvl2pPr algn="l" defTabSz="814388">
              <a:defRPr sz="2400">
                <a:solidFill>
                  <a:schemeClr val="tx1"/>
                </a:solidFill>
                <a:latin typeface="Arial" charset="0"/>
                <a:ea typeface="ＭＳ Ｐゴシック" charset="0"/>
              </a:defRPr>
            </a:lvl2pPr>
            <a:lvl3pPr algn="l" defTabSz="814388">
              <a:defRPr sz="2400">
                <a:solidFill>
                  <a:schemeClr val="tx1"/>
                </a:solidFill>
                <a:latin typeface="Arial" charset="0"/>
                <a:ea typeface="ＭＳ Ｐゴシック" charset="0"/>
              </a:defRPr>
            </a:lvl3pPr>
            <a:lvl4pPr algn="l" defTabSz="814388">
              <a:defRPr sz="2400">
                <a:solidFill>
                  <a:schemeClr val="tx1"/>
                </a:solidFill>
                <a:latin typeface="Arial" charset="0"/>
                <a:ea typeface="ＭＳ Ｐゴシック" charset="0"/>
              </a:defRPr>
            </a:lvl4pPr>
            <a:lvl5pPr algn="l" defTabSz="814388">
              <a:defRPr sz="2400">
                <a:solidFill>
                  <a:schemeClr val="tx1"/>
                </a:solidFill>
                <a:latin typeface="Arial" charset="0"/>
                <a:ea typeface="ＭＳ Ｐゴシック" charset="0"/>
              </a:defRPr>
            </a:lvl5pPr>
            <a:lvl6pPr defTabSz="814388" eaLnBrk="0" fontAlgn="base" hangingPunct="0">
              <a:spcBef>
                <a:spcPct val="0"/>
              </a:spcBef>
              <a:spcAft>
                <a:spcPct val="0"/>
              </a:spcAft>
              <a:defRPr sz="2400">
                <a:solidFill>
                  <a:schemeClr val="tx1"/>
                </a:solidFill>
                <a:latin typeface="Arial" charset="0"/>
                <a:ea typeface="ＭＳ Ｐゴシック" charset="0"/>
              </a:defRPr>
            </a:lvl6pPr>
            <a:lvl7pPr defTabSz="814388" eaLnBrk="0" fontAlgn="base" hangingPunct="0">
              <a:spcBef>
                <a:spcPct val="0"/>
              </a:spcBef>
              <a:spcAft>
                <a:spcPct val="0"/>
              </a:spcAft>
              <a:defRPr sz="2400">
                <a:solidFill>
                  <a:schemeClr val="tx1"/>
                </a:solidFill>
                <a:latin typeface="Arial" charset="0"/>
                <a:ea typeface="ＭＳ Ｐゴシック" charset="0"/>
              </a:defRPr>
            </a:lvl7pPr>
            <a:lvl8pPr defTabSz="814388" eaLnBrk="0" fontAlgn="base" hangingPunct="0">
              <a:spcBef>
                <a:spcPct val="0"/>
              </a:spcBef>
              <a:spcAft>
                <a:spcPct val="0"/>
              </a:spcAft>
              <a:defRPr sz="2400">
                <a:solidFill>
                  <a:schemeClr val="tx1"/>
                </a:solidFill>
                <a:latin typeface="Arial" charset="0"/>
                <a:ea typeface="ＭＳ Ｐゴシック" charset="0"/>
              </a:defRPr>
            </a:lvl8pPr>
            <a:lvl9pPr defTabSz="814388" eaLnBrk="0" fontAlgn="base" hangingPunct="0">
              <a:spcBef>
                <a:spcPct val="0"/>
              </a:spcBef>
              <a:spcAft>
                <a:spcPct val="0"/>
              </a:spcAft>
              <a:defRPr sz="2400">
                <a:solidFill>
                  <a:schemeClr val="tx1"/>
                </a:solidFill>
                <a:latin typeface="Arial" charset="0"/>
                <a:ea typeface="ＭＳ Ｐゴシック" charset="0"/>
              </a:defRPr>
            </a:lvl9pPr>
          </a:lstStyle>
          <a:p>
            <a:pPr algn="ctr"/>
            <a:r>
              <a:rPr lang="en-US" altLang="ja-JP" sz="675">
                <a:solidFill>
                  <a:schemeClr val="bg1"/>
                </a:solidFill>
                <a:latin typeface="+mn-lt"/>
                <a:ea typeface="MS PGothic" panose="020B0600070205080204" pitchFamily="34" charset="-128"/>
                <a:cs typeface="メイリオ"/>
              </a:rPr>
              <a:t>Gi 1/0/2</a:t>
            </a:r>
          </a:p>
        </p:txBody>
      </p:sp>
      <p:sp>
        <p:nvSpPr>
          <p:cNvPr id="26" name="Text Box 70">
            <a:extLst>
              <a:ext uri="{FF2B5EF4-FFF2-40B4-BE49-F238E27FC236}">
                <a16:creationId xmlns:a16="http://schemas.microsoft.com/office/drawing/2014/main" id="{0D670874-1138-4A51-BD1E-4A8D51C0242B}"/>
              </a:ext>
            </a:extLst>
          </p:cNvPr>
          <p:cNvSpPr txBox="1">
            <a:spLocks noChangeArrowheads="1"/>
          </p:cNvSpPr>
          <p:nvPr/>
        </p:nvSpPr>
        <p:spPr bwMode="auto">
          <a:xfrm>
            <a:off x="3632100" y="2858849"/>
            <a:ext cx="803848" cy="15486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2"/>
                </a:solidFill>
                <a:miter lim="800000"/>
                <a:headEnd/>
                <a:tailEnd/>
              </a14:hiddenLine>
            </a:ext>
            <a:ext uri="{AF507438-7753-43e0-B8FC-AC1667EBCBE1}">
              <a14:hiddenEffects xmlns:a14="http://schemas.microsoft.com/office/drawing/2010/main" xmlns="">
                <a:effectLst>
                  <a:outerShdw blurRad="63500" dist="17961" dir="2700000" algn="ctr" rotWithShape="0">
                    <a:schemeClr val="bg2">
                      <a:alpha val="74998"/>
                    </a:schemeClr>
                  </a:outerShdw>
                </a:effectLst>
              </a14:hiddenEffects>
            </a:ext>
          </a:extLst>
        </p:spPr>
        <p:txBody>
          <a:bodyPr wrap="none" lIns="82124" tIns="41061" rIns="82124" bIns="41061">
            <a:noAutofit/>
          </a:bodyPr>
          <a:lstStyle>
            <a:lvl1pPr algn="l" defTabSz="814388">
              <a:defRPr sz="2400">
                <a:solidFill>
                  <a:schemeClr val="tx1"/>
                </a:solidFill>
                <a:latin typeface="Arial" charset="0"/>
                <a:ea typeface="ＭＳ Ｐゴシック" charset="0"/>
              </a:defRPr>
            </a:lvl1pPr>
            <a:lvl2pPr algn="l" defTabSz="814388">
              <a:defRPr sz="2400">
                <a:solidFill>
                  <a:schemeClr val="tx1"/>
                </a:solidFill>
                <a:latin typeface="Arial" charset="0"/>
                <a:ea typeface="ＭＳ Ｐゴシック" charset="0"/>
              </a:defRPr>
            </a:lvl2pPr>
            <a:lvl3pPr algn="l" defTabSz="814388">
              <a:defRPr sz="2400">
                <a:solidFill>
                  <a:schemeClr val="tx1"/>
                </a:solidFill>
                <a:latin typeface="Arial" charset="0"/>
                <a:ea typeface="ＭＳ Ｐゴシック" charset="0"/>
              </a:defRPr>
            </a:lvl3pPr>
            <a:lvl4pPr algn="l" defTabSz="814388">
              <a:defRPr sz="2400">
                <a:solidFill>
                  <a:schemeClr val="tx1"/>
                </a:solidFill>
                <a:latin typeface="Arial" charset="0"/>
                <a:ea typeface="ＭＳ Ｐゴシック" charset="0"/>
              </a:defRPr>
            </a:lvl4pPr>
            <a:lvl5pPr algn="l" defTabSz="814388">
              <a:defRPr sz="2400">
                <a:solidFill>
                  <a:schemeClr val="tx1"/>
                </a:solidFill>
                <a:latin typeface="Arial" charset="0"/>
                <a:ea typeface="ＭＳ Ｐゴシック" charset="0"/>
              </a:defRPr>
            </a:lvl5pPr>
            <a:lvl6pPr defTabSz="814388" eaLnBrk="0" fontAlgn="base" hangingPunct="0">
              <a:spcBef>
                <a:spcPct val="0"/>
              </a:spcBef>
              <a:spcAft>
                <a:spcPct val="0"/>
              </a:spcAft>
              <a:defRPr sz="2400">
                <a:solidFill>
                  <a:schemeClr val="tx1"/>
                </a:solidFill>
                <a:latin typeface="Arial" charset="0"/>
                <a:ea typeface="ＭＳ Ｐゴシック" charset="0"/>
              </a:defRPr>
            </a:lvl6pPr>
            <a:lvl7pPr defTabSz="814388" eaLnBrk="0" fontAlgn="base" hangingPunct="0">
              <a:spcBef>
                <a:spcPct val="0"/>
              </a:spcBef>
              <a:spcAft>
                <a:spcPct val="0"/>
              </a:spcAft>
              <a:defRPr sz="2400">
                <a:solidFill>
                  <a:schemeClr val="tx1"/>
                </a:solidFill>
                <a:latin typeface="Arial" charset="0"/>
                <a:ea typeface="ＭＳ Ｐゴシック" charset="0"/>
              </a:defRPr>
            </a:lvl7pPr>
            <a:lvl8pPr defTabSz="814388" eaLnBrk="0" fontAlgn="base" hangingPunct="0">
              <a:spcBef>
                <a:spcPct val="0"/>
              </a:spcBef>
              <a:spcAft>
                <a:spcPct val="0"/>
              </a:spcAft>
              <a:defRPr sz="2400">
                <a:solidFill>
                  <a:schemeClr val="tx1"/>
                </a:solidFill>
                <a:latin typeface="Arial" charset="0"/>
                <a:ea typeface="ＭＳ Ｐゴシック" charset="0"/>
              </a:defRPr>
            </a:lvl8pPr>
            <a:lvl9pPr defTabSz="814388" eaLnBrk="0" fontAlgn="base" hangingPunct="0">
              <a:spcBef>
                <a:spcPct val="0"/>
              </a:spcBef>
              <a:spcAft>
                <a:spcPct val="0"/>
              </a:spcAft>
              <a:defRPr sz="2400">
                <a:solidFill>
                  <a:schemeClr val="tx1"/>
                </a:solidFill>
                <a:latin typeface="Arial" charset="0"/>
                <a:ea typeface="ＭＳ Ｐゴシック" charset="0"/>
              </a:defRPr>
            </a:lvl9pPr>
          </a:lstStyle>
          <a:p>
            <a:pPr algn="ctr"/>
            <a:r>
              <a:rPr lang="en-US" altLang="ja-JP" sz="675">
                <a:solidFill>
                  <a:schemeClr val="bg1"/>
                </a:solidFill>
                <a:latin typeface="+mn-lt"/>
                <a:ea typeface="MS PGothic" panose="020B0600070205080204" pitchFamily="34" charset="-128"/>
                <a:cs typeface="メイリオ"/>
              </a:rPr>
              <a:t>Gi 1/0/2</a:t>
            </a:r>
          </a:p>
        </p:txBody>
      </p:sp>
      <p:sp>
        <p:nvSpPr>
          <p:cNvPr id="27" name="Text Box 70">
            <a:extLst>
              <a:ext uri="{FF2B5EF4-FFF2-40B4-BE49-F238E27FC236}">
                <a16:creationId xmlns:a16="http://schemas.microsoft.com/office/drawing/2014/main" id="{EB48859E-506C-4211-9626-F0CEB9ACE4C2}"/>
              </a:ext>
            </a:extLst>
          </p:cNvPr>
          <p:cNvSpPr txBox="1">
            <a:spLocks noChangeArrowheads="1"/>
          </p:cNvSpPr>
          <p:nvPr/>
        </p:nvSpPr>
        <p:spPr bwMode="auto">
          <a:xfrm>
            <a:off x="2025057" y="4024640"/>
            <a:ext cx="803848" cy="15486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2"/>
                </a:solidFill>
                <a:miter lim="800000"/>
                <a:headEnd/>
                <a:tailEnd/>
              </a14:hiddenLine>
            </a:ext>
            <a:ext uri="{AF507438-7753-43e0-B8FC-AC1667EBCBE1}">
              <a14:hiddenEffects xmlns:a14="http://schemas.microsoft.com/office/drawing/2010/main" xmlns="">
                <a:effectLst>
                  <a:outerShdw blurRad="63500" dist="17961" dir="2700000" algn="ctr" rotWithShape="0">
                    <a:schemeClr val="bg2">
                      <a:alpha val="74998"/>
                    </a:schemeClr>
                  </a:outerShdw>
                </a:effectLst>
              </a14:hiddenEffects>
            </a:ext>
          </a:extLst>
        </p:spPr>
        <p:txBody>
          <a:bodyPr wrap="none" lIns="82124" tIns="41061" rIns="82124" bIns="41061">
            <a:noAutofit/>
          </a:bodyPr>
          <a:lstStyle>
            <a:lvl1pPr algn="l" defTabSz="814388">
              <a:defRPr sz="2400">
                <a:solidFill>
                  <a:schemeClr val="tx1"/>
                </a:solidFill>
                <a:latin typeface="Arial" charset="0"/>
                <a:ea typeface="ＭＳ Ｐゴシック" charset="0"/>
              </a:defRPr>
            </a:lvl1pPr>
            <a:lvl2pPr algn="l" defTabSz="814388">
              <a:defRPr sz="2400">
                <a:solidFill>
                  <a:schemeClr val="tx1"/>
                </a:solidFill>
                <a:latin typeface="Arial" charset="0"/>
                <a:ea typeface="ＭＳ Ｐゴシック" charset="0"/>
              </a:defRPr>
            </a:lvl2pPr>
            <a:lvl3pPr algn="l" defTabSz="814388">
              <a:defRPr sz="2400">
                <a:solidFill>
                  <a:schemeClr val="tx1"/>
                </a:solidFill>
                <a:latin typeface="Arial" charset="0"/>
                <a:ea typeface="ＭＳ Ｐゴシック" charset="0"/>
              </a:defRPr>
            </a:lvl3pPr>
            <a:lvl4pPr algn="l" defTabSz="814388">
              <a:defRPr sz="2400">
                <a:solidFill>
                  <a:schemeClr val="tx1"/>
                </a:solidFill>
                <a:latin typeface="Arial" charset="0"/>
                <a:ea typeface="ＭＳ Ｐゴシック" charset="0"/>
              </a:defRPr>
            </a:lvl4pPr>
            <a:lvl5pPr algn="l" defTabSz="814388">
              <a:defRPr sz="2400">
                <a:solidFill>
                  <a:schemeClr val="tx1"/>
                </a:solidFill>
                <a:latin typeface="Arial" charset="0"/>
                <a:ea typeface="ＭＳ Ｐゴシック" charset="0"/>
              </a:defRPr>
            </a:lvl5pPr>
            <a:lvl6pPr defTabSz="814388" eaLnBrk="0" fontAlgn="base" hangingPunct="0">
              <a:spcBef>
                <a:spcPct val="0"/>
              </a:spcBef>
              <a:spcAft>
                <a:spcPct val="0"/>
              </a:spcAft>
              <a:defRPr sz="2400">
                <a:solidFill>
                  <a:schemeClr val="tx1"/>
                </a:solidFill>
                <a:latin typeface="Arial" charset="0"/>
                <a:ea typeface="ＭＳ Ｐゴシック" charset="0"/>
              </a:defRPr>
            </a:lvl6pPr>
            <a:lvl7pPr defTabSz="814388" eaLnBrk="0" fontAlgn="base" hangingPunct="0">
              <a:spcBef>
                <a:spcPct val="0"/>
              </a:spcBef>
              <a:spcAft>
                <a:spcPct val="0"/>
              </a:spcAft>
              <a:defRPr sz="2400">
                <a:solidFill>
                  <a:schemeClr val="tx1"/>
                </a:solidFill>
                <a:latin typeface="Arial" charset="0"/>
                <a:ea typeface="ＭＳ Ｐゴシック" charset="0"/>
              </a:defRPr>
            </a:lvl7pPr>
            <a:lvl8pPr defTabSz="814388" eaLnBrk="0" fontAlgn="base" hangingPunct="0">
              <a:spcBef>
                <a:spcPct val="0"/>
              </a:spcBef>
              <a:spcAft>
                <a:spcPct val="0"/>
              </a:spcAft>
              <a:defRPr sz="2400">
                <a:solidFill>
                  <a:schemeClr val="tx1"/>
                </a:solidFill>
                <a:latin typeface="Arial" charset="0"/>
                <a:ea typeface="ＭＳ Ｐゴシック" charset="0"/>
              </a:defRPr>
            </a:lvl8pPr>
            <a:lvl9pPr defTabSz="814388" eaLnBrk="0" fontAlgn="base" hangingPunct="0">
              <a:spcBef>
                <a:spcPct val="0"/>
              </a:spcBef>
              <a:spcAft>
                <a:spcPct val="0"/>
              </a:spcAft>
              <a:defRPr sz="2400">
                <a:solidFill>
                  <a:schemeClr val="tx1"/>
                </a:solidFill>
                <a:latin typeface="Arial" charset="0"/>
                <a:ea typeface="ＭＳ Ｐゴシック" charset="0"/>
              </a:defRPr>
            </a:lvl9pPr>
          </a:lstStyle>
          <a:p>
            <a:pPr algn="ctr"/>
            <a:r>
              <a:rPr lang="en-US" altLang="ja-JP" sz="675">
                <a:solidFill>
                  <a:schemeClr val="bg1"/>
                </a:solidFill>
                <a:latin typeface="+mn-lt"/>
                <a:ea typeface="MS PGothic" panose="020B0600070205080204" pitchFamily="34" charset="-128"/>
                <a:cs typeface="メイリオ"/>
              </a:rPr>
              <a:t>Gi 1/0/2</a:t>
            </a:r>
          </a:p>
        </p:txBody>
      </p:sp>
      <p:sp>
        <p:nvSpPr>
          <p:cNvPr id="28" name="Text Box 70">
            <a:extLst>
              <a:ext uri="{FF2B5EF4-FFF2-40B4-BE49-F238E27FC236}">
                <a16:creationId xmlns:a16="http://schemas.microsoft.com/office/drawing/2014/main" id="{32CA46B9-FBC5-4649-A1DD-0FD32A7B1A7D}"/>
              </a:ext>
            </a:extLst>
          </p:cNvPr>
          <p:cNvSpPr txBox="1">
            <a:spLocks noChangeArrowheads="1"/>
          </p:cNvSpPr>
          <p:nvPr/>
        </p:nvSpPr>
        <p:spPr bwMode="auto">
          <a:xfrm>
            <a:off x="2953719" y="4023039"/>
            <a:ext cx="803848" cy="15486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2"/>
                </a:solidFill>
                <a:miter lim="800000"/>
                <a:headEnd/>
                <a:tailEnd/>
              </a14:hiddenLine>
            </a:ext>
            <a:ext uri="{AF507438-7753-43e0-B8FC-AC1667EBCBE1}">
              <a14:hiddenEffects xmlns:a14="http://schemas.microsoft.com/office/drawing/2010/main" xmlns="">
                <a:effectLst>
                  <a:outerShdw blurRad="63500" dist="17961" dir="2700000" algn="ctr" rotWithShape="0">
                    <a:schemeClr val="bg2">
                      <a:alpha val="74998"/>
                    </a:schemeClr>
                  </a:outerShdw>
                </a:effectLst>
              </a14:hiddenEffects>
            </a:ext>
          </a:extLst>
        </p:spPr>
        <p:txBody>
          <a:bodyPr wrap="none" lIns="82124" tIns="41061" rIns="82124" bIns="41061">
            <a:noAutofit/>
          </a:bodyPr>
          <a:lstStyle>
            <a:lvl1pPr algn="l" defTabSz="814388">
              <a:defRPr sz="2400">
                <a:solidFill>
                  <a:schemeClr val="tx1"/>
                </a:solidFill>
                <a:latin typeface="Arial" charset="0"/>
                <a:ea typeface="ＭＳ Ｐゴシック" charset="0"/>
              </a:defRPr>
            </a:lvl1pPr>
            <a:lvl2pPr algn="l" defTabSz="814388">
              <a:defRPr sz="2400">
                <a:solidFill>
                  <a:schemeClr val="tx1"/>
                </a:solidFill>
                <a:latin typeface="Arial" charset="0"/>
                <a:ea typeface="ＭＳ Ｐゴシック" charset="0"/>
              </a:defRPr>
            </a:lvl2pPr>
            <a:lvl3pPr algn="l" defTabSz="814388">
              <a:defRPr sz="2400">
                <a:solidFill>
                  <a:schemeClr val="tx1"/>
                </a:solidFill>
                <a:latin typeface="Arial" charset="0"/>
                <a:ea typeface="ＭＳ Ｐゴシック" charset="0"/>
              </a:defRPr>
            </a:lvl3pPr>
            <a:lvl4pPr algn="l" defTabSz="814388">
              <a:defRPr sz="2400">
                <a:solidFill>
                  <a:schemeClr val="tx1"/>
                </a:solidFill>
                <a:latin typeface="Arial" charset="0"/>
                <a:ea typeface="ＭＳ Ｐゴシック" charset="0"/>
              </a:defRPr>
            </a:lvl4pPr>
            <a:lvl5pPr algn="l" defTabSz="814388">
              <a:defRPr sz="2400">
                <a:solidFill>
                  <a:schemeClr val="tx1"/>
                </a:solidFill>
                <a:latin typeface="Arial" charset="0"/>
                <a:ea typeface="ＭＳ Ｐゴシック" charset="0"/>
              </a:defRPr>
            </a:lvl5pPr>
            <a:lvl6pPr defTabSz="814388" eaLnBrk="0" fontAlgn="base" hangingPunct="0">
              <a:spcBef>
                <a:spcPct val="0"/>
              </a:spcBef>
              <a:spcAft>
                <a:spcPct val="0"/>
              </a:spcAft>
              <a:defRPr sz="2400">
                <a:solidFill>
                  <a:schemeClr val="tx1"/>
                </a:solidFill>
                <a:latin typeface="Arial" charset="0"/>
                <a:ea typeface="ＭＳ Ｐゴシック" charset="0"/>
              </a:defRPr>
            </a:lvl6pPr>
            <a:lvl7pPr defTabSz="814388" eaLnBrk="0" fontAlgn="base" hangingPunct="0">
              <a:spcBef>
                <a:spcPct val="0"/>
              </a:spcBef>
              <a:spcAft>
                <a:spcPct val="0"/>
              </a:spcAft>
              <a:defRPr sz="2400">
                <a:solidFill>
                  <a:schemeClr val="tx1"/>
                </a:solidFill>
                <a:latin typeface="Arial" charset="0"/>
                <a:ea typeface="ＭＳ Ｐゴシック" charset="0"/>
              </a:defRPr>
            </a:lvl7pPr>
            <a:lvl8pPr defTabSz="814388" eaLnBrk="0" fontAlgn="base" hangingPunct="0">
              <a:spcBef>
                <a:spcPct val="0"/>
              </a:spcBef>
              <a:spcAft>
                <a:spcPct val="0"/>
              </a:spcAft>
              <a:defRPr sz="2400">
                <a:solidFill>
                  <a:schemeClr val="tx1"/>
                </a:solidFill>
                <a:latin typeface="Arial" charset="0"/>
                <a:ea typeface="ＭＳ Ｐゴシック" charset="0"/>
              </a:defRPr>
            </a:lvl8pPr>
            <a:lvl9pPr defTabSz="814388" eaLnBrk="0" fontAlgn="base" hangingPunct="0">
              <a:spcBef>
                <a:spcPct val="0"/>
              </a:spcBef>
              <a:spcAft>
                <a:spcPct val="0"/>
              </a:spcAft>
              <a:defRPr sz="2400">
                <a:solidFill>
                  <a:schemeClr val="tx1"/>
                </a:solidFill>
                <a:latin typeface="Arial" charset="0"/>
                <a:ea typeface="ＭＳ Ｐゴシック" charset="0"/>
              </a:defRPr>
            </a:lvl9pPr>
          </a:lstStyle>
          <a:p>
            <a:pPr algn="ctr"/>
            <a:r>
              <a:rPr lang="en-US" altLang="ja-JP" sz="675">
                <a:solidFill>
                  <a:schemeClr val="bg1"/>
                </a:solidFill>
                <a:latin typeface="+mn-lt"/>
                <a:ea typeface="MS PGothic" panose="020B0600070205080204" pitchFamily="34" charset="-128"/>
                <a:cs typeface="メイリオ"/>
              </a:rPr>
              <a:t>Gi 1/0/1</a:t>
            </a:r>
          </a:p>
        </p:txBody>
      </p:sp>
      <p:sp>
        <p:nvSpPr>
          <p:cNvPr id="29" name="Text Box 70">
            <a:extLst>
              <a:ext uri="{FF2B5EF4-FFF2-40B4-BE49-F238E27FC236}">
                <a16:creationId xmlns:a16="http://schemas.microsoft.com/office/drawing/2014/main" id="{4E89F1AE-1374-41E8-9A1E-5E95D3547DD0}"/>
              </a:ext>
            </a:extLst>
          </p:cNvPr>
          <p:cNvSpPr txBox="1">
            <a:spLocks noChangeArrowheads="1"/>
          </p:cNvSpPr>
          <p:nvPr/>
        </p:nvSpPr>
        <p:spPr bwMode="auto">
          <a:xfrm>
            <a:off x="1996315" y="2240361"/>
            <a:ext cx="803848" cy="15486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2"/>
                </a:solidFill>
                <a:miter lim="800000"/>
                <a:headEnd/>
                <a:tailEnd/>
              </a14:hiddenLine>
            </a:ext>
            <a:ext uri="{AF507438-7753-43e0-B8FC-AC1667EBCBE1}">
              <a14:hiddenEffects xmlns:a14="http://schemas.microsoft.com/office/drawing/2010/main" xmlns="">
                <a:effectLst>
                  <a:outerShdw blurRad="63500" dist="17961" dir="2700000" algn="ctr" rotWithShape="0">
                    <a:schemeClr val="bg2">
                      <a:alpha val="74998"/>
                    </a:schemeClr>
                  </a:outerShdw>
                </a:effectLst>
              </a14:hiddenEffects>
            </a:ext>
          </a:extLst>
        </p:spPr>
        <p:txBody>
          <a:bodyPr wrap="none" lIns="82124" tIns="41061" rIns="82124" bIns="41061">
            <a:noAutofit/>
          </a:bodyPr>
          <a:lstStyle>
            <a:lvl1pPr algn="l" defTabSz="814388">
              <a:defRPr sz="2400">
                <a:solidFill>
                  <a:schemeClr val="tx1"/>
                </a:solidFill>
                <a:latin typeface="Arial" charset="0"/>
                <a:ea typeface="ＭＳ Ｐゴシック" charset="0"/>
              </a:defRPr>
            </a:lvl1pPr>
            <a:lvl2pPr algn="l" defTabSz="814388">
              <a:defRPr sz="2400">
                <a:solidFill>
                  <a:schemeClr val="tx1"/>
                </a:solidFill>
                <a:latin typeface="Arial" charset="0"/>
                <a:ea typeface="ＭＳ Ｐゴシック" charset="0"/>
              </a:defRPr>
            </a:lvl2pPr>
            <a:lvl3pPr algn="l" defTabSz="814388">
              <a:defRPr sz="2400">
                <a:solidFill>
                  <a:schemeClr val="tx1"/>
                </a:solidFill>
                <a:latin typeface="Arial" charset="0"/>
                <a:ea typeface="ＭＳ Ｐゴシック" charset="0"/>
              </a:defRPr>
            </a:lvl3pPr>
            <a:lvl4pPr algn="l" defTabSz="814388">
              <a:defRPr sz="2400">
                <a:solidFill>
                  <a:schemeClr val="tx1"/>
                </a:solidFill>
                <a:latin typeface="Arial" charset="0"/>
                <a:ea typeface="ＭＳ Ｐゴシック" charset="0"/>
              </a:defRPr>
            </a:lvl4pPr>
            <a:lvl5pPr algn="l" defTabSz="814388">
              <a:defRPr sz="2400">
                <a:solidFill>
                  <a:schemeClr val="tx1"/>
                </a:solidFill>
                <a:latin typeface="Arial" charset="0"/>
                <a:ea typeface="ＭＳ Ｐゴシック" charset="0"/>
              </a:defRPr>
            </a:lvl5pPr>
            <a:lvl6pPr defTabSz="814388" eaLnBrk="0" fontAlgn="base" hangingPunct="0">
              <a:spcBef>
                <a:spcPct val="0"/>
              </a:spcBef>
              <a:spcAft>
                <a:spcPct val="0"/>
              </a:spcAft>
              <a:defRPr sz="2400">
                <a:solidFill>
                  <a:schemeClr val="tx1"/>
                </a:solidFill>
                <a:latin typeface="Arial" charset="0"/>
                <a:ea typeface="ＭＳ Ｐゴシック" charset="0"/>
              </a:defRPr>
            </a:lvl6pPr>
            <a:lvl7pPr defTabSz="814388" eaLnBrk="0" fontAlgn="base" hangingPunct="0">
              <a:spcBef>
                <a:spcPct val="0"/>
              </a:spcBef>
              <a:spcAft>
                <a:spcPct val="0"/>
              </a:spcAft>
              <a:defRPr sz="2400">
                <a:solidFill>
                  <a:schemeClr val="tx1"/>
                </a:solidFill>
                <a:latin typeface="Arial" charset="0"/>
                <a:ea typeface="ＭＳ Ｐゴシック" charset="0"/>
              </a:defRPr>
            </a:lvl7pPr>
            <a:lvl8pPr defTabSz="814388" eaLnBrk="0" fontAlgn="base" hangingPunct="0">
              <a:spcBef>
                <a:spcPct val="0"/>
              </a:spcBef>
              <a:spcAft>
                <a:spcPct val="0"/>
              </a:spcAft>
              <a:defRPr sz="2400">
                <a:solidFill>
                  <a:schemeClr val="tx1"/>
                </a:solidFill>
                <a:latin typeface="Arial" charset="0"/>
                <a:ea typeface="ＭＳ Ｐゴシック" charset="0"/>
              </a:defRPr>
            </a:lvl8pPr>
            <a:lvl9pPr defTabSz="814388" eaLnBrk="0" fontAlgn="base" hangingPunct="0">
              <a:spcBef>
                <a:spcPct val="0"/>
              </a:spcBef>
              <a:spcAft>
                <a:spcPct val="0"/>
              </a:spcAft>
              <a:defRPr sz="2400">
                <a:solidFill>
                  <a:schemeClr val="tx1"/>
                </a:solidFill>
                <a:latin typeface="Arial" charset="0"/>
                <a:ea typeface="ＭＳ Ｐゴシック" charset="0"/>
              </a:defRPr>
            </a:lvl9pPr>
          </a:lstStyle>
          <a:p>
            <a:pPr algn="ctr"/>
            <a:r>
              <a:rPr lang="en-US" altLang="ja-JP" sz="675">
                <a:solidFill>
                  <a:schemeClr val="bg1"/>
                </a:solidFill>
                <a:latin typeface="+mn-lt"/>
                <a:ea typeface="MS PGothic" panose="020B0600070205080204" pitchFamily="34" charset="-128"/>
                <a:cs typeface="メイリオ"/>
              </a:rPr>
              <a:t>Gi 1/0/1</a:t>
            </a:r>
          </a:p>
        </p:txBody>
      </p:sp>
      <p:sp>
        <p:nvSpPr>
          <p:cNvPr id="30" name="Text Box 70">
            <a:extLst>
              <a:ext uri="{FF2B5EF4-FFF2-40B4-BE49-F238E27FC236}">
                <a16:creationId xmlns:a16="http://schemas.microsoft.com/office/drawing/2014/main" id="{457CD2AA-0F6E-4D5A-ACF2-AEE217B84B3C}"/>
              </a:ext>
            </a:extLst>
          </p:cNvPr>
          <p:cNvSpPr txBox="1">
            <a:spLocks noChangeArrowheads="1"/>
          </p:cNvSpPr>
          <p:nvPr/>
        </p:nvSpPr>
        <p:spPr bwMode="auto">
          <a:xfrm>
            <a:off x="3000696" y="2241977"/>
            <a:ext cx="803848" cy="15486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2"/>
                </a:solidFill>
                <a:miter lim="800000"/>
                <a:headEnd/>
                <a:tailEnd/>
              </a14:hiddenLine>
            </a:ext>
            <a:ext uri="{AF507438-7753-43e0-B8FC-AC1667EBCBE1}">
              <a14:hiddenEffects xmlns:a14="http://schemas.microsoft.com/office/drawing/2010/main" xmlns="">
                <a:effectLst>
                  <a:outerShdw blurRad="63500" dist="17961" dir="2700000" algn="ctr" rotWithShape="0">
                    <a:schemeClr val="bg2">
                      <a:alpha val="74998"/>
                    </a:schemeClr>
                  </a:outerShdw>
                </a:effectLst>
              </a14:hiddenEffects>
            </a:ext>
          </a:extLst>
        </p:spPr>
        <p:txBody>
          <a:bodyPr wrap="none" lIns="82124" tIns="41061" rIns="82124" bIns="41061">
            <a:noAutofit/>
          </a:bodyPr>
          <a:lstStyle>
            <a:lvl1pPr algn="l" defTabSz="814388">
              <a:defRPr sz="2400">
                <a:solidFill>
                  <a:schemeClr val="tx1"/>
                </a:solidFill>
                <a:latin typeface="Arial" charset="0"/>
                <a:ea typeface="ＭＳ Ｐゴシック" charset="0"/>
              </a:defRPr>
            </a:lvl1pPr>
            <a:lvl2pPr algn="l" defTabSz="814388">
              <a:defRPr sz="2400">
                <a:solidFill>
                  <a:schemeClr val="tx1"/>
                </a:solidFill>
                <a:latin typeface="Arial" charset="0"/>
                <a:ea typeface="ＭＳ Ｐゴシック" charset="0"/>
              </a:defRPr>
            </a:lvl2pPr>
            <a:lvl3pPr algn="l" defTabSz="814388">
              <a:defRPr sz="2400">
                <a:solidFill>
                  <a:schemeClr val="tx1"/>
                </a:solidFill>
                <a:latin typeface="Arial" charset="0"/>
                <a:ea typeface="ＭＳ Ｐゴシック" charset="0"/>
              </a:defRPr>
            </a:lvl3pPr>
            <a:lvl4pPr algn="l" defTabSz="814388">
              <a:defRPr sz="2400">
                <a:solidFill>
                  <a:schemeClr val="tx1"/>
                </a:solidFill>
                <a:latin typeface="Arial" charset="0"/>
                <a:ea typeface="ＭＳ Ｐゴシック" charset="0"/>
              </a:defRPr>
            </a:lvl4pPr>
            <a:lvl5pPr algn="l" defTabSz="814388">
              <a:defRPr sz="2400">
                <a:solidFill>
                  <a:schemeClr val="tx1"/>
                </a:solidFill>
                <a:latin typeface="Arial" charset="0"/>
                <a:ea typeface="ＭＳ Ｐゴシック" charset="0"/>
              </a:defRPr>
            </a:lvl5pPr>
            <a:lvl6pPr defTabSz="814388" eaLnBrk="0" fontAlgn="base" hangingPunct="0">
              <a:spcBef>
                <a:spcPct val="0"/>
              </a:spcBef>
              <a:spcAft>
                <a:spcPct val="0"/>
              </a:spcAft>
              <a:defRPr sz="2400">
                <a:solidFill>
                  <a:schemeClr val="tx1"/>
                </a:solidFill>
                <a:latin typeface="Arial" charset="0"/>
                <a:ea typeface="ＭＳ Ｐゴシック" charset="0"/>
              </a:defRPr>
            </a:lvl6pPr>
            <a:lvl7pPr defTabSz="814388" eaLnBrk="0" fontAlgn="base" hangingPunct="0">
              <a:spcBef>
                <a:spcPct val="0"/>
              </a:spcBef>
              <a:spcAft>
                <a:spcPct val="0"/>
              </a:spcAft>
              <a:defRPr sz="2400">
                <a:solidFill>
                  <a:schemeClr val="tx1"/>
                </a:solidFill>
                <a:latin typeface="Arial" charset="0"/>
                <a:ea typeface="ＭＳ Ｐゴシック" charset="0"/>
              </a:defRPr>
            </a:lvl7pPr>
            <a:lvl8pPr defTabSz="814388" eaLnBrk="0" fontAlgn="base" hangingPunct="0">
              <a:spcBef>
                <a:spcPct val="0"/>
              </a:spcBef>
              <a:spcAft>
                <a:spcPct val="0"/>
              </a:spcAft>
              <a:defRPr sz="2400">
                <a:solidFill>
                  <a:schemeClr val="tx1"/>
                </a:solidFill>
                <a:latin typeface="Arial" charset="0"/>
                <a:ea typeface="ＭＳ Ｐゴシック" charset="0"/>
              </a:defRPr>
            </a:lvl8pPr>
            <a:lvl9pPr defTabSz="814388" eaLnBrk="0" fontAlgn="base" hangingPunct="0">
              <a:spcBef>
                <a:spcPct val="0"/>
              </a:spcBef>
              <a:spcAft>
                <a:spcPct val="0"/>
              </a:spcAft>
              <a:defRPr sz="2400">
                <a:solidFill>
                  <a:schemeClr val="tx1"/>
                </a:solidFill>
                <a:latin typeface="Arial" charset="0"/>
                <a:ea typeface="ＭＳ Ｐゴシック" charset="0"/>
              </a:defRPr>
            </a:lvl9pPr>
          </a:lstStyle>
          <a:p>
            <a:pPr algn="ctr"/>
            <a:r>
              <a:rPr lang="en-US" altLang="ja-JP" sz="675">
                <a:solidFill>
                  <a:schemeClr val="bg1"/>
                </a:solidFill>
                <a:latin typeface="+mn-lt"/>
                <a:ea typeface="MS PGothic" panose="020B0600070205080204" pitchFamily="34" charset="-128"/>
                <a:cs typeface="メイリオ"/>
              </a:rPr>
              <a:t>Gi 1/0/2</a:t>
            </a:r>
          </a:p>
        </p:txBody>
      </p:sp>
      <p:sp>
        <p:nvSpPr>
          <p:cNvPr id="31" name="Text Box 70">
            <a:extLst>
              <a:ext uri="{FF2B5EF4-FFF2-40B4-BE49-F238E27FC236}">
                <a16:creationId xmlns:a16="http://schemas.microsoft.com/office/drawing/2014/main" id="{EB6C3AE4-D783-4B41-8535-F5C36AF98E36}"/>
              </a:ext>
            </a:extLst>
          </p:cNvPr>
          <p:cNvSpPr txBox="1">
            <a:spLocks noChangeArrowheads="1"/>
          </p:cNvSpPr>
          <p:nvPr/>
        </p:nvSpPr>
        <p:spPr bwMode="auto">
          <a:xfrm>
            <a:off x="3635175" y="3223615"/>
            <a:ext cx="803848" cy="15486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2"/>
                </a:solidFill>
                <a:miter lim="800000"/>
                <a:headEnd/>
                <a:tailEnd/>
              </a14:hiddenLine>
            </a:ext>
            <a:ext uri="{AF507438-7753-43e0-B8FC-AC1667EBCBE1}">
              <a14:hiddenEffects xmlns:a14="http://schemas.microsoft.com/office/drawing/2010/main" xmlns="">
                <a:effectLst>
                  <a:outerShdw blurRad="63500" dist="17961" dir="2700000" algn="ctr" rotWithShape="0">
                    <a:schemeClr val="bg2">
                      <a:alpha val="74998"/>
                    </a:schemeClr>
                  </a:outerShdw>
                </a:effectLst>
              </a14:hiddenEffects>
            </a:ext>
          </a:extLst>
        </p:spPr>
        <p:txBody>
          <a:bodyPr wrap="none" lIns="82124" tIns="41061" rIns="82124" bIns="41061">
            <a:noAutofit/>
          </a:bodyPr>
          <a:lstStyle>
            <a:lvl1pPr algn="l" defTabSz="814388">
              <a:defRPr sz="2400">
                <a:solidFill>
                  <a:schemeClr val="tx1"/>
                </a:solidFill>
                <a:latin typeface="Arial" charset="0"/>
                <a:ea typeface="ＭＳ Ｐゴシック" charset="0"/>
              </a:defRPr>
            </a:lvl1pPr>
            <a:lvl2pPr algn="l" defTabSz="814388">
              <a:defRPr sz="2400">
                <a:solidFill>
                  <a:schemeClr val="tx1"/>
                </a:solidFill>
                <a:latin typeface="Arial" charset="0"/>
                <a:ea typeface="ＭＳ Ｐゴシック" charset="0"/>
              </a:defRPr>
            </a:lvl2pPr>
            <a:lvl3pPr algn="l" defTabSz="814388">
              <a:defRPr sz="2400">
                <a:solidFill>
                  <a:schemeClr val="tx1"/>
                </a:solidFill>
                <a:latin typeface="Arial" charset="0"/>
                <a:ea typeface="ＭＳ Ｐゴシック" charset="0"/>
              </a:defRPr>
            </a:lvl3pPr>
            <a:lvl4pPr algn="l" defTabSz="814388">
              <a:defRPr sz="2400">
                <a:solidFill>
                  <a:schemeClr val="tx1"/>
                </a:solidFill>
                <a:latin typeface="Arial" charset="0"/>
                <a:ea typeface="ＭＳ Ｐゴシック" charset="0"/>
              </a:defRPr>
            </a:lvl4pPr>
            <a:lvl5pPr algn="l" defTabSz="814388">
              <a:defRPr sz="2400">
                <a:solidFill>
                  <a:schemeClr val="tx1"/>
                </a:solidFill>
                <a:latin typeface="Arial" charset="0"/>
                <a:ea typeface="ＭＳ Ｐゴシック" charset="0"/>
              </a:defRPr>
            </a:lvl5pPr>
            <a:lvl6pPr defTabSz="814388" eaLnBrk="0" fontAlgn="base" hangingPunct="0">
              <a:spcBef>
                <a:spcPct val="0"/>
              </a:spcBef>
              <a:spcAft>
                <a:spcPct val="0"/>
              </a:spcAft>
              <a:defRPr sz="2400">
                <a:solidFill>
                  <a:schemeClr val="tx1"/>
                </a:solidFill>
                <a:latin typeface="Arial" charset="0"/>
                <a:ea typeface="ＭＳ Ｐゴシック" charset="0"/>
              </a:defRPr>
            </a:lvl6pPr>
            <a:lvl7pPr defTabSz="814388" eaLnBrk="0" fontAlgn="base" hangingPunct="0">
              <a:spcBef>
                <a:spcPct val="0"/>
              </a:spcBef>
              <a:spcAft>
                <a:spcPct val="0"/>
              </a:spcAft>
              <a:defRPr sz="2400">
                <a:solidFill>
                  <a:schemeClr val="tx1"/>
                </a:solidFill>
                <a:latin typeface="Arial" charset="0"/>
                <a:ea typeface="ＭＳ Ｐゴシック" charset="0"/>
              </a:defRPr>
            </a:lvl7pPr>
            <a:lvl8pPr defTabSz="814388" eaLnBrk="0" fontAlgn="base" hangingPunct="0">
              <a:spcBef>
                <a:spcPct val="0"/>
              </a:spcBef>
              <a:spcAft>
                <a:spcPct val="0"/>
              </a:spcAft>
              <a:defRPr sz="2400">
                <a:solidFill>
                  <a:schemeClr val="tx1"/>
                </a:solidFill>
                <a:latin typeface="Arial" charset="0"/>
                <a:ea typeface="ＭＳ Ｐゴシック" charset="0"/>
              </a:defRPr>
            </a:lvl8pPr>
            <a:lvl9pPr defTabSz="814388" eaLnBrk="0" fontAlgn="base" hangingPunct="0">
              <a:spcBef>
                <a:spcPct val="0"/>
              </a:spcBef>
              <a:spcAft>
                <a:spcPct val="0"/>
              </a:spcAft>
              <a:defRPr sz="2400">
                <a:solidFill>
                  <a:schemeClr val="tx1"/>
                </a:solidFill>
                <a:latin typeface="Arial" charset="0"/>
                <a:ea typeface="ＭＳ Ｐゴシック" charset="0"/>
              </a:defRPr>
            </a:lvl9pPr>
          </a:lstStyle>
          <a:p>
            <a:pPr algn="ctr"/>
            <a:r>
              <a:rPr lang="en-US" altLang="ja-JP" sz="675">
                <a:solidFill>
                  <a:schemeClr val="bg1"/>
                </a:solidFill>
                <a:latin typeface="+mn-lt"/>
                <a:ea typeface="MS PGothic" panose="020B0600070205080204" pitchFamily="34" charset="-128"/>
                <a:cs typeface="メイリオ"/>
              </a:rPr>
              <a:t>Gi 1/0/1</a:t>
            </a:r>
          </a:p>
        </p:txBody>
      </p:sp>
      <p:cxnSp>
        <p:nvCxnSpPr>
          <p:cNvPr id="32" name="直線コネクタ 50">
            <a:extLst>
              <a:ext uri="{FF2B5EF4-FFF2-40B4-BE49-F238E27FC236}">
                <a16:creationId xmlns:a16="http://schemas.microsoft.com/office/drawing/2014/main" id="{CC9D6B07-5462-44C2-8207-EF5F2C85B703}"/>
              </a:ext>
            </a:extLst>
          </p:cNvPr>
          <p:cNvCxnSpPr>
            <a:cxnSpLocks/>
          </p:cNvCxnSpPr>
          <p:nvPr/>
        </p:nvCxnSpPr>
        <p:spPr>
          <a:xfrm>
            <a:off x="2641148" y="3867260"/>
            <a:ext cx="0" cy="240950"/>
          </a:xfrm>
          <a:prstGeom prst="line">
            <a:avLst/>
          </a:prstGeom>
          <a:ln w="3175" cmpd="sng">
            <a:solidFill>
              <a:srgbClr val="FF0000"/>
            </a:solidFill>
            <a:headEnd type="none"/>
            <a:tailEnd type="none"/>
          </a:ln>
          <a:effectLst/>
        </p:spPr>
        <p:style>
          <a:lnRef idx="2">
            <a:schemeClr val="accent1"/>
          </a:lnRef>
          <a:fillRef idx="0">
            <a:schemeClr val="accent1"/>
          </a:fillRef>
          <a:effectRef idx="1">
            <a:schemeClr val="accent1"/>
          </a:effectRef>
          <a:fontRef idx="minor">
            <a:schemeClr val="tx1"/>
          </a:fontRef>
        </p:style>
      </p:cxnSp>
      <p:sp>
        <p:nvSpPr>
          <p:cNvPr id="33" name="Text Box 70">
            <a:extLst>
              <a:ext uri="{FF2B5EF4-FFF2-40B4-BE49-F238E27FC236}">
                <a16:creationId xmlns:a16="http://schemas.microsoft.com/office/drawing/2014/main" id="{F899AF42-EA14-4B8F-9901-D87804CE3659}"/>
              </a:ext>
            </a:extLst>
          </p:cNvPr>
          <p:cNvSpPr txBox="1">
            <a:spLocks noChangeArrowheads="1"/>
          </p:cNvSpPr>
          <p:nvPr/>
        </p:nvSpPr>
        <p:spPr bwMode="auto">
          <a:xfrm>
            <a:off x="2434169" y="3671237"/>
            <a:ext cx="447981" cy="22142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2"/>
                </a:solidFill>
                <a:miter lim="800000"/>
                <a:headEnd/>
                <a:tailEnd/>
              </a14:hiddenLine>
            </a:ext>
            <a:ext uri="{AF507438-7753-43e0-B8FC-AC1667EBCBE1}">
              <a14:hiddenEffects xmlns:a14="http://schemas.microsoft.com/office/drawing/2010/main" xmlns="">
                <a:effectLst>
                  <a:outerShdw blurRad="63500" dist="17961" dir="2700000" algn="ctr" rotWithShape="0">
                    <a:schemeClr val="bg2">
                      <a:alpha val="74998"/>
                    </a:schemeClr>
                  </a:outerShdw>
                </a:effectLst>
              </a14:hiddenEffects>
            </a:ext>
          </a:extLst>
        </p:spPr>
        <p:txBody>
          <a:bodyPr wrap="none" lIns="82124" tIns="41061" rIns="82124" bIns="41061">
            <a:noAutofit/>
          </a:bodyPr>
          <a:lstStyle>
            <a:lvl1pPr algn="l" defTabSz="814388">
              <a:defRPr sz="2400">
                <a:solidFill>
                  <a:schemeClr val="tx1"/>
                </a:solidFill>
                <a:latin typeface="Arial" charset="0"/>
                <a:ea typeface="ＭＳ Ｐゴシック" charset="0"/>
              </a:defRPr>
            </a:lvl1pPr>
            <a:lvl2pPr algn="l" defTabSz="814388">
              <a:defRPr sz="2400">
                <a:solidFill>
                  <a:schemeClr val="tx1"/>
                </a:solidFill>
                <a:latin typeface="Arial" charset="0"/>
                <a:ea typeface="ＭＳ Ｐゴシック" charset="0"/>
              </a:defRPr>
            </a:lvl2pPr>
            <a:lvl3pPr algn="l" defTabSz="814388">
              <a:defRPr sz="2400">
                <a:solidFill>
                  <a:schemeClr val="tx1"/>
                </a:solidFill>
                <a:latin typeface="Arial" charset="0"/>
                <a:ea typeface="ＭＳ Ｐゴシック" charset="0"/>
              </a:defRPr>
            </a:lvl3pPr>
            <a:lvl4pPr algn="l" defTabSz="814388">
              <a:defRPr sz="2400">
                <a:solidFill>
                  <a:schemeClr val="tx1"/>
                </a:solidFill>
                <a:latin typeface="Arial" charset="0"/>
                <a:ea typeface="ＭＳ Ｐゴシック" charset="0"/>
              </a:defRPr>
            </a:lvl4pPr>
            <a:lvl5pPr algn="l" defTabSz="814388">
              <a:defRPr sz="2400">
                <a:solidFill>
                  <a:schemeClr val="tx1"/>
                </a:solidFill>
                <a:latin typeface="Arial" charset="0"/>
                <a:ea typeface="ＭＳ Ｐゴシック" charset="0"/>
              </a:defRPr>
            </a:lvl5pPr>
            <a:lvl6pPr defTabSz="814388" eaLnBrk="0" fontAlgn="base" hangingPunct="0">
              <a:spcBef>
                <a:spcPct val="0"/>
              </a:spcBef>
              <a:spcAft>
                <a:spcPct val="0"/>
              </a:spcAft>
              <a:defRPr sz="2400">
                <a:solidFill>
                  <a:schemeClr val="tx1"/>
                </a:solidFill>
                <a:latin typeface="Arial" charset="0"/>
                <a:ea typeface="ＭＳ Ｐゴシック" charset="0"/>
              </a:defRPr>
            </a:lvl6pPr>
            <a:lvl7pPr defTabSz="814388" eaLnBrk="0" fontAlgn="base" hangingPunct="0">
              <a:spcBef>
                <a:spcPct val="0"/>
              </a:spcBef>
              <a:spcAft>
                <a:spcPct val="0"/>
              </a:spcAft>
              <a:defRPr sz="2400">
                <a:solidFill>
                  <a:schemeClr val="tx1"/>
                </a:solidFill>
                <a:latin typeface="Arial" charset="0"/>
                <a:ea typeface="ＭＳ Ｐゴシック" charset="0"/>
              </a:defRPr>
            </a:lvl7pPr>
            <a:lvl8pPr defTabSz="814388" eaLnBrk="0" fontAlgn="base" hangingPunct="0">
              <a:spcBef>
                <a:spcPct val="0"/>
              </a:spcBef>
              <a:spcAft>
                <a:spcPct val="0"/>
              </a:spcAft>
              <a:defRPr sz="2400">
                <a:solidFill>
                  <a:schemeClr val="tx1"/>
                </a:solidFill>
                <a:latin typeface="Arial" charset="0"/>
                <a:ea typeface="ＭＳ Ｐゴシック" charset="0"/>
              </a:defRPr>
            </a:lvl8pPr>
            <a:lvl9pPr defTabSz="814388" eaLnBrk="0" fontAlgn="base" hangingPunct="0">
              <a:spcBef>
                <a:spcPct val="0"/>
              </a:spcBef>
              <a:spcAft>
                <a:spcPct val="0"/>
              </a:spcAft>
              <a:defRPr sz="2400">
                <a:solidFill>
                  <a:schemeClr val="tx1"/>
                </a:solidFill>
                <a:latin typeface="Arial" charset="0"/>
                <a:ea typeface="ＭＳ Ｐゴシック" charset="0"/>
              </a:defRPr>
            </a:lvl9pPr>
          </a:lstStyle>
          <a:p>
            <a:r>
              <a:rPr lang="en-US" altLang="ja-JP" sz="750">
                <a:solidFill>
                  <a:srgbClr val="FF0000"/>
                </a:solidFill>
                <a:latin typeface="+mn-lt"/>
                <a:ea typeface="MS PGothic" panose="020B0600070205080204" pitchFamily="34" charset="-128"/>
                <a:cs typeface="メイリオ"/>
              </a:rPr>
              <a:t>Block</a:t>
            </a:r>
          </a:p>
        </p:txBody>
      </p:sp>
      <p:sp>
        <p:nvSpPr>
          <p:cNvPr id="34" name="AutoShape 99">
            <a:extLst>
              <a:ext uri="{FF2B5EF4-FFF2-40B4-BE49-F238E27FC236}">
                <a16:creationId xmlns:a16="http://schemas.microsoft.com/office/drawing/2014/main" id="{E0AFB9F8-B28F-4003-9D1C-7CAF177A29ED}"/>
              </a:ext>
            </a:extLst>
          </p:cNvPr>
          <p:cNvSpPr>
            <a:spLocks noChangeArrowheads="1"/>
          </p:cNvSpPr>
          <p:nvPr/>
        </p:nvSpPr>
        <p:spPr bwMode="auto">
          <a:xfrm>
            <a:off x="613462" y="3516691"/>
            <a:ext cx="1514462" cy="244914"/>
          </a:xfrm>
          <a:prstGeom prst="wedgeRoundRectCallout">
            <a:avLst>
              <a:gd name="adj1" fmla="val -11109"/>
              <a:gd name="adj2" fmla="val -119105"/>
              <a:gd name="adj3" fmla="val 16667"/>
            </a:avLst>
          </a:prstGeom>
          <a:solidFill>
            <a:srgbClr val="E2F2DB"/>
          </a:solidFill>
          <a:ln>
            <a:solidFill>
              <a:schemeClr val="bg2">
                <a:lumMod val="50000"/>
              </a:schemeClr>
            </a:solidFill>
            <a:headEnd/>
            <a:tailEnd/>
          </a:ln>
          <a:effectLst/>
        </p:spPr>
        <p:style>
          <a:lnRef idx="1">
            <a:schemeClr val="accent4"/>
          </a:lnRef>
          <a:fillRef idx="2">
            <a:schemeClr val="accent4"/>
          </a:fillRef>
          <a:effectRef idx="1">
            <a:schemeClr val="accent4"/>
          </a:effectRef>
          <a:fontRef idx="minor">
            <a:schemeClr val="dk1"/>
          </a:fontRef>
        </p:style>
        <p:txBody>
          <a:bodyPr lIns="82124" tIns="41061" rIns="82124" bIns="41061" anchor="ctr">
            <a:noAutofit/>
          </a:bodyPr>
          <a:lstStyle/>
          <a:p>
            <a:r>
              <a:rPr lang="en-US" sz="750"/>
              <a:t>rep admin vlan 100 segment 1</a:t>
            </a:r>
          </a:p>
          <a:p>
            <a:r>
              <a:rPr lang="en-US" sz="750"/>
              <a:t>rep admin vlan 200 segment 2</a:t>
            </a:r>
          </a:p>
        </p:txBody>
      </p:sp>
      <p:sp>
        <p:nvSpPr>
          <p:cNvPr id="35" name="AutoShape 99">
            <a:extLst>
              <a:ext uri="{FF2B5EF4-FFF2-40B4-BE49-F238E27FC236}">
                <a16:creationId xmlns:a16="http://schemas.microsoft.com/office/drawing/2014/main" id="{DF3DB55D-21E3-40FF-A3DE-5672E222BE93}"/>
              </a:ext>
            </a:extLst>
          </p:cNvPr>
          <p:cNvSpPr>
            <a:spLocks noChangeArrowheads="1"/>
          </p:cNvSpPr>
          <p:nvPr/>
        </p:nvSpPr>
        <p:spPr bwMode="auto">
          <a:xfrm>
            <a:off x="3649232" y="4102070"/>
            <a:ext cx="1548339" cy="236813"/>
          </a:xfrm>
          <a:prstGeom prst="wedgeRoundRectCallout">
            <a:avLst>
              <a:gd name="adj1" fmla="val -64821"/>
              <a:gd name="adj2" fmla="val 1087"/>
              <a:gd name="adj3" fmla="val 16667"/>
            </a:avLst>
          </a:prstGeom>
          <a:solidFill>
            <a:srgbClr val="E2F2DB"/>
          </a:solidFill>
          <a:ln>
            <a:solidFill>
              <a:schemeClr val="bg2">
                <a:lumMod val="50000"/>
              </a:schemeClr>
            </a:solidFill>
            <a:headEnd/>
            <a:tailEnd/>
          </a:ln>
          <a:effectLst/>
        </p:spPr>
        <p:style>
          <a:lnRef idx="1">
            <a:schemeClr val="accent4"/>
          </a:lnRef>
          <a:fillRef idx="2">
            <a:schemeClr val="accent4"/>
          </a:fillRef>
          <a:effectRef idx="1">
            <a:schemeClr val="accent4"/>
          </a:effectRef>
          <a:fontRef idx="minor">
            <a:schemeClr val="dk1"/>
          </a:fontRef>
        </p:style>
        <p:txBody>
          <a:bodyPr lIns="82124" tIns="41061" rIns="82124" bIns="41061" anchor="ctr">
            <a:noAutofit/>
          </a:bodyPr>
          <a:lstStyle/>
          <a:p>
            <a:r>
              <a:rPr lang="en-US" sz="750"/>
              <a:t>rep admin vlan 200 segment 2</a:t>
            </a:r>
          </a:p>
        </p:txBody>
      </p:sp>
      <p:sp>
        <p:nvSpPr>
          <p:cNvPr id="36" name="AutoShape 99">
            <a:extLst>
              <a:ext uri="{FF2B5EF4-FFF2-40B4-BE49-F238E27FC236}">
                <a16:creationId xmlns:a16="http://schemas.microsoft.com/office/drawing/2014/main" id="{DC65A475-60E5-458F-8760-51FBDA627A4D}"/>
              </a:ext>
            </a:extLst>
          </p:cNvPr>
          <p:cNvSpPr>
            <a:spLocks noChangeArrowheads="1"/>
          </p:cNvSpPr>
          <p:nvPr/>
        </p:nvSpPr>
        <p:spPr bwMode="auto">
          <a:xfrm>
            <a:off x="3431829" y="1949796"/>
            <a:ext cx="1501424" cy="201280"/>
          </a:xfrm>
          <a:prstGeom prst="wedgeRoundRectCallout">
            <a:avLst>
              <a:gd name="adj1" fmla="val -61678"/>
              <a:gd name="adj2" fmla="val 9503"/>
              <a:gd name="adj3" fmla="val 16667"/>
            </a:avLst>
          </a:prstGeom>
          <a:solidFill>
            <a:srgbClr val="E2F2DB"/>
          </a:solidFill>
          <a:ln>
            <a:solidFill>
              <a:schemeClr val="bg2">
                <a:lumMod val="50000"/>
              </a:schemeClr>
            </a:solidFill>
            <a:headEnd/>
            <a:tailEnd/>
          </a:ln>
          <a:effectLst/>
        </p:spPr>
        <p:style>
          <a:lnRef idx="1">
            <a:schemeClr val="accent4"/>
          </a:lnRef>
          <a:fillRef idx="2">
            <a:schemeClr val="accent4"/>
          </a:fillRef>
          <a:effectRef idx="1">
            <a:schemeClr val="accent4"/>
          </a:effectRef>
          <a:fontRef idx="minor">
            <a:schemeClr val="dk1"/>
          </a:fontRef>
        </p:style>
        <p:txBody>
          <a:bodyPr lIns="82124" tIns="41061" rIns="82124" bIns="41061" anchor="ctr">
            <a:noAutofit/>
          </a:bodyPr>
          <a:lstStyle/>
          <a:p>
            <a:r>
              <a:rPr lang="en-US" sz="750"/>
              <a:t>rep admin vlan 100 segment 1</a:t>
            </a:r>
          </a:p>
        </p:txBody>
      </p:sp>
      <p:sp>
        <p:nvSpPr>
          <p:cNvPr id="37" name="TextBox 33">
            <a:extLst>
              <a:ext uri="{FF2B5EF4-FFF2-40B4-BE49-F238E27FC236}">
                <a16:creationId xmlns:a16="http://schemas.microsoft.com/office/drawing/2014/main" id="{B203145E-526C-4BC6-8FBA-30A049731559}"/>
              </a:ext>
            </a:extLst>
          </p:cNvPr>
          <p:cNvSpPr txBox="1"/>
          <p:nvPr/>
        </p:nvSpPr>
        <p:spPr>
          <a:xfrm>
            <a:off x="361844" y="1212624"/>
            <a:ext cx="5331916" cy="461665"/>
          </a:xfrm>
          <a:prstGeom prst="rect">
            <a:avLst/>
          </a:prstGeom>
          <a:noFill/>
        </p:spPr>
        <p:txBody>
          <a:bodyPr wrap="square">
            <a:spAutoFit/>
          </a:bodyPr>
          <a:lstStyle/>
          <a:p>
            <a:r>
              <a:rPr lang="en-US" altLang="ja-JP" sz="1200">
                <a:latin typeface="+mn-lt"/>
              </a:rPr>
              <a:t>IOS XE 17.2.1</a:t>
            </a:r>
            <a:r>
              <a:rPr lang="ja-JP" altLang="en-US" sz="1200">
                <a:latin typeface="+mn-lt"/>
              </a:rPr>
              <a:t>リリース以降、セグメントごとに管理</a:t>
            </a:r>
            <a:r>
              <a:rPr lang="en-US" altLang="ja-JP" sz="1200">
                <a:latin typeface="+mn-lt"/>
              </a:rPr>
              <a:t>VLAN</a:t>
            </a:r>
            <a:r>
              <a:rPr lang="ja-JP" altLang="en-US" sz="1200">
                <a:latin typeface="+mn-lt"/>
              </a:rPr>
              <a:t>を設定できます。</a:t>
            </a:r>
            <a:endParaRPr lang="en-US" altLang="ja-JP" sz="1200">
              <a:latin typeface="+mn-lt"/>
            </a:endParaRPr>
          </a:p>
          <a:p>
            <a:r>
              <a:rPr lang="ja-JP" altLang="en-US" sz="1200">
                <a:latin typeface="+mn-lt"/>
              </a:rPr>
              <a:t>これにより、</a:t>
            </a:r>
            <a:r>
              <a:rPr lang="en-US" altLang="ja-JP" sz="1200">
                <a:latin typeface="+mn-lt"/>
              </a:rPr>
              <a:t> HFL*</a:t>
            </a:r>
            <a:r>
              <a:rPr lang="ja-JP" altLang="en-US" sz="1200">
                <a:latin typeface="+mn-lt"/>
              </a:rPr>
              <a:t>パケットのフラッディング範囲を制御できます。</a:t>
            </a:r>
            <a:endParaRPr lang="en-US" sz="1200">
              <a:latin typeface="+mn-lt"/>
            </a:endParaRPr>
          </a:p>
        </p:txBody>
      </p:sp>
      <p:sp>
        <p:nvSpPr>
          <p:cNvPr id="38" name="TextBox 34">
            <a:extLst>
              <a:ext uri="{FF2B5EF4-FFF2-40B4-BE49-F238E27FC236}">
                <a16:creationId xmlns:a16="http://schemas.microsoft.com/office/drawing/2014/main" id="{38C0153E-BD98-4B37-9D23-70DAB298F5E5}"/>
              </a:ext>
            </a:extLst>
          </p:cNvPr>
          <p:cNvSpPr txBox="1"/>
          <p:nvPr/>
        </p:nvSpPr>
        <p:spPr>
          <a:xfrm>
            <a:off x="306737" y="927488"/>
            <a:ext cx="4571031" cy="369332"/>
          </a:xfrm>
          <a:prstGeom prst="rect">
            <a:avLst/>
          </a:prstGeom>
          <a:noFill/>
        </p:spPr>
        <p:txBody>
          <a:bodyPr wrap="square">
            <a:spAutoFit/>
          </a:bodyPr>
          <a:lstStyle/>
          <a:p>
            <a:pPr marL="128588" lvl="1" indent="-128588">
              <a:buFont typeface="Apple SD Gothic Neo Regular" panose="02000300000000000000" pitchFamily="2" charset="-127"/>
              <a:buChar char="◼"/>
              <a:defRPr/>
            </a:pPr>
            <a:r>
              <a:rPr kumimoji="1" lang="ja-JP" altLang="en-US" b="1">
                <a:solidFill>
                  <a:schemeClr val="tx2"/>
                </a:solidFill>
                <a:latin typeface="+mn-lt"/>
                <a:ea typeface="ＭＳ Ｐゴシック" panose="020B0600070205080204" pitchFamily="50" charset="-128"/>
                <a:sym typeface="Arial"/>
              </a:rPr>
              <a:t> 概要</a:t>
            </a:r>
            <a:endParaRPr kumimoji="1" lang="en-US" altLang="ja-JP" b="1">
              <a:solidFill>
                <a:schemeClr val="tx2"/>
              </a:solidFill>
              <a:latin typeface="+mn-lt"/>
              <a:ea typeface="ＭＳ Ｐゴシック" panose="020B0600070205080204" pitchFamily="50" charset="-128"/>
              <a:sym typeface="Arial"/>
            </a:endParaRPr>
          </a:p>
        </p:txBody>
      </p:sp>
      <p:sp>
        <p:nvSpPr>
          <p:cNvPr id="39" name="AutoShape 99">
            <a:extLst>
              <a:ext uri="{FF2B5EF4-FFF2-40B4-BE49-F238E27FC236}">
                <a16:creationId xmlns:a16="http://schemas.microsoft.com/office/drawing/2014/main" id="{7736AADC-1C09-4456-A0A1-99C68984AE0F}"/>
              </a:ext>
            </a:extLst>
          </p:cNvPr>
          <p:cNvSpPr>
            <a:spLocks noChangeArrowheads="1"/>
          </p:cNvSpPr>
          <p:nvPr/>
        </p:nvSpPr>
        <p:spPr bwMode="auto">
          <a:xfrm>
            <a:off x="3783908" y="3462028"/>
            <a:ext cx="1548339" cy="261083"/>
          </a:xfrm>
          <a:prstGeom prst="wedgeRoundRectCallout">
            <a:avLst>
              <a:gd name="adj1" fmla="val 9125"/>
              <a:gd name="adj2" fmla="val -115840"/>
              <a:gd name="adj3" fmla="val 16667"/>
            </a:avLst>
          </a:prstGeom>
          <a:solidFill>
            <a:srgbClr val="E2F2DB"/>
          </a:solidFill>
          <a:ln>
            <a:solidFill>
              <a:schemeClr val="bg2">
                <a:lumMod val="50000"/>
              </a:schemeClr>
            </a:solidFill>
            <a:headEnd/>
            <a:tailEnd/>
          </a:ln>
          <a:effectLst/>
        </p:spPr>
        <p:style>
          <a:lnRef idx="1">
            <a:schemeClr val="accent4"/>
          </a:lnRef>
          <a:fillRef idx="2">
            <a:schemeClr val="accent4"/>
          </a:fillRef>
          <a:effectRef idx="1">
            <a:schemeClr val="accent4"/>
          </a:effectRef>
          <a:fontRef idx="minor">
            <a:schemeClr val="dk1"/>
          </a:fontRef>
        </p:style>
        <p:txBody>
          <a:bodyPr lIns="82124" tIns="41061" rIns="82124" bIns="41061" anchor="ctr">
            <a:noAutofit/>
          </a:bodyPr>
          <a:lstStyle/>
          <a:p>
            <a:r>
              <a:rPr lang="en-US" sz="750"/>
              <a:t>rep admin vlan 100 segment 1</a:t>
            </a:r>
          </a:p>
          <a:p>
            <a:r>
              <a:rPr lang="en-US" sz="750"/>
              <a:t>rep admin vlan 200 segment 2</a:t>
            </a:r>
          </a:p>
        </p:txBody>
      </p:sp>
      <p:sp>
        <p:nvSpPr>
          <p:cNvPr id="40" name="矢印: 右 10">
            <a:extLst>
              <a:ext uri="{FF2B5EF4-FFF2-40B4-BE49-F238E27FC236}">
                <a16:creationId xmlns:a16="http://schemas.microsoft.com/office/drawing/2014/main" id="{B574DB38-AC65-4504-9D8E-9720DADAEE9B}"/>
              </a:ext>
            </a:extLst>
          </p:cNvPr>
          <p:cNvSpPr/>
          <p:nvPr/>
        </p:nvSpPr>
        <p:spPr>
          <a:xfrm>
            <a:off x="5368480" y="2911676"/>
            <a:ext cx="381818" cy="329184"/>
          </a:xfrm>
          <a:prstGeom prst="rightArrow">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ea typeface="MS PGothic" panose="020B0600070205080204" pitchFamily="34" charset="-128"/>
            </a:endParaRPr>
          </a:p>
        </p:txBody>
      </p:sp>
      <p:sp>
        <p:nvSpPr>
          <p:cNvPr id="41" name="TextBox 47">
            <a:extLst>
              <a:ext uri="{FF2B5EF4-FFF2-40B4-BE49-F238E27FC236}">
                <a16:creationId xmlns:a16="http://schemas.microsoft.com/office/drawing/2014/main" id="{BB38CE3C-819F-4FD2-9092-400CC95DA272}"/>
              </a:ext>
            </a:extLst>
          </p:cNvPr>
          <p:cNvSpPr txBox="1"/>
          <p:nvPr/>
        </p:nvSpPr>
        <p:spPr>
          <a:xfrm>
            <a:off x="533400" y="4488784"/>
            <a:ext cx="5216899" cy="276999"/>
          </a:xfrm>
          <a:prstGeom prst="rect">
            <a:avLst/>
          </a:prstGeom>
          <a:noFill/>
        </p:spPr>
        <p:txBody>
          <a:bodyPr wrap="square">
            <a:spAutoFit/>
          </a:bodyPr>
          <a:lstStyle/>
          <a:p>
            <a:pPr marL="0" lvl="1" defTabSz="914378" fontAlgn="auto">
              <a:spcBef>
                <a:spcPts val="0"/>
              </a:spcBef>
              <a:spcAft>
                <a:spcPts val="0"/>
              </a:spcAft>
              <a:defRPr/>
            </a:pPr>
            <a:r>
              <a:rPr lang="en-US" altLang="ja-JP" sz="600" kern="0">
                <a:latin typeface="+mn-lt"/>
                <a:ea typeface="+mn-ea"/>
                <a:cs typeface="Courier"/>
                <a:sym typeface="Arial"/>
                <a:rtl val="0"/>
              </a:rPr>
              <a:t>*Hardware Flood Layer. </a:t>
            </a:r>
            <a:r>
              <a:rPr lang="ja-JP" altLang="en-US" sz="600" kern="0">
                <a:latin typeface="+mn-lt"/>
                <a:ea typeface="+mn-ea"/>
                <a:cs typeface="Courier"/>
                <a:sym typeface="Arial"/>
                <a:rtl val="0"/>
              </a:rPr>
              <a:t>リンク障害後の迅速なコンバージェンスのために、</a:t>
            </a:r>
            <a:endParaRPr lang="en-US" altLang="ja-JP" sz="600" kern="0">
              <a:latin typeface="+mn-lt"/>
              <a:ea typeface="+mn-ea"/>
              <a:cs typeface="Courier"/>
              <a:sym typeface="Arial"/>
              <a:rtl val="0"/>
            </a:endParaRPr>
          </a:p>
          <a:p>
            <a:pPr marL="0" lvl="1" defTabSz="914378" fontAlgn="auto">
              <a:spcBef>
                <a:spcPts val="0"/>
              </a:spcBef>
              <a:spcAft>
                <a:spcPts val="0"/>
              </a:spcAft>
              <a:defRPr/>
            </a:pPr>
            <a:r>
              <a:rPr lang="ja-JP" altLang="en-US" sz="600" kern="0">
                <a:latin typeface="+mn-lt"/>
                <a:ea typeface="+mn-ea"/>
                <a:cs typeface="Courier"/>
                <a:sym typeface="Arial"/>
                <a:rtl val="0"/>
              </a:rPr>
              <a:t>ソフトウェアでのメッセージのリレーに加えて、</a:t>
            </a:r>
            <a:r>
              <a:rPr lang="en-US" altLang="ja-JP" sz="600" kern="0">
                <a:latin typeface="+mn-lt"/>
                <a:ea typeface="+mn-ea"/>
                <a:cs typeface="Courier"/>
                <a:sym typeface="Arial"/>
                <a:rtl val="0"/>
              </a:rPr>
              <a:t>HFL</a:t>
            </a:r>
            <a:r>
              <a:rPr lang="ja-JP" altLang="en-US" sz="600" kern="0">
                <a:latin typeface="+mn-lt"/>
                <a:ea typeface="+mn-ea"/>
                <a:cs typeface="Courier"/>
                <a:sym typeface="Arial"/>
                <a:rtl val="0"/>
              </a:rPr>
              <a:t>も管理</a:t>
            </a:r>
            <a:r>
              <a:rPr lang="en-US" altLang="ja-JP" sz="600" kern="0">
                <a:latin typeface="+mn-lt"/>
                <a:ea typeface="+mn-ea"/>
                <a:cs typeface="Courier"/>
                <a:sym typeface="Arial"/>
                <a:rtl val="0"/>
              </a:rPr>
              <a:t>VLAN</a:t>
            </a:r>
            <a:r>
              <a:rPr lang="ja-JP" altLang="en-US" sz="600" kern="0">
                <a:latin typeface="+mn-lt"/>
                <a:ea typeface="+mn-ea"/>
                <a:cs typeface="Courier"/>
                <a:sym typeface="Arial"/>
                <a:rtl val="0"/>
              </a:rPr>
              <a:t>上のマルチキャストアドレスにパケットを送信します。</a:t>
            </a:r>
            <a:endParaRPr lang="en-US" altLang="ja-JP" sz="600" kern="0">
              <a:latin typeface="+mn-lt"/>
              <a:ea typeface="+mn-ea"/>
              <a:cs typeface="Courier"/>
              <a:sym typeface="Arial"/>
              <a:rtl val="0"/>
            </a:endParaRPr>
          </a:p>
        </p:txBody>
      </p:sp>
    </p:spTree>
    <p:extLst>
      <p:ext uri="{BB962C8B-B14F-4D97-AF65-F5344CB8AC3E}">
        <p14:creationId xmlns:p14="http://schemas.microsoft.com/office/powerpoint/2010/main" val="950317856"/>
      </p:ext>
    </p:extLst>
  </p:cSld>
  <p:clrMapOvr>
    <a:masterClrMapping/>
  </p:clrMapOvr>
</p:sld>
</file>

<file path=ppt/slides/slide2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a:extLst>
              <a:ext uri="{FF2B5EF4-FFF2-40B4-BE49-F238E27FC236}">
                <a16:creationId xmlns:a16="http://schemas.microsoft.com/office/drawing/2014/main" id="{9862B2CF-5419-4117-895A-B956E10DB588}"/>
              </a:ext>
            </a:extLst>
          </p:cNvPr>
          <p:cNvSpPr>
            <a:spLocks noGrp="1"/>
          </p:cNvSpPr>
          <p:nvPr>
            <p:ph type="title"/>
          </p:nvPr>
        </p:nvSpPr>
        <p:spPr/>
        <p:txBody>
          <a:bodyPr/>
          <a:lstStyle/>
          <a:p>
            <a:r>
              <a:rPr kumimoji="1" lang="en-US" altLang="ja-JP" dirty="0"/>
              <a:t>REP </a:t>
            </a:r>
            <a:r>
              <a:rPr kumimoji="1" lang="ja-JP" altLang="en-US" dirty="0"/>
              <a:t>セグメント別管理</a:t>
            </a:r>
            <a:r>
              <a:rPr kumimoji="1" lang="en-US" altLang="ja-JP" dirty="0"/>
              <a:t>VLAN </a:t>
            </a:r>
            <a:r>
              <a:rPr kumimoji="1" lang="ja-JP" altLang="en-US" dirty="0"/>
              <a:t>動作確認</a:t>
            </a:r>
          </a:p>
        </p:txBody>
      </p:sp>
      <p:sp>
        <p:nvSpPr>
          <p:cNvPr id="4" name="テキスト プレースホルダー 3">
            <a:extLst>
              <a:ext uri="{FF2B5EF4-FFF2-40B4-BE49-F238E27FC236}">
                <a16:creationId xmlns:a16="http://schemas.microsoft.com/office/drawing/2014/main" id="{0ECA777B-172B-4AF7-B504-70842BF96915}"/>
              </a:ext>
            </a:extLst>
          </p:cNvPr>
          <p:cNvSpPr>
            <a:spLocks noGrp="1"/>
          </p:cNvSpPr>
          <p:nvPr>
            <p:ph type="body" sz="quarter" idx="12"/>
          </p:nvPr>
        </p:nvSpPr>
        <p:spPr/>
        <p:txBody>
          <a:bodyPr/>
          <a:lstStyle/>
          <a:p>
            <a:r>
              <a:rPr kumimoji="1" lang="en-US" altLang="ja-JP" dirty="0">
                <a:ea typeface="MS PGothic" panose="020B0600070205080204" pitchFamily="34" charset="-128"/>
              </a:rPr>
              <a:t>3.3  Basic L2/L3</a:t>
            </a:r>
            <a:endParaRPr lang="en-US" altLang="ja-JP" dirty="0">
              <a:ea typeface="MS PGothic" panose="020B0600070205080204" pitchFamily="34" charset="-128"/>
            </a:endParaRPr>
          </a:p>
        </p:txBody>
      </p:sp>
      <p:sp>
        <p:nvSpPr>
          <p:cNvPr id="42" name="Rectangle 5">
            <a:extLst>
              <a:ext uri="{FF2B5EF4-FFF2-40B4-BE49-F238E27FC236}">
                <a16:creationId xmlns:a16="http://schemas.microsoft.com/office/drawing/2014/main" id="{964C83A6-973E-4EBE-8085-392580CE5BFA}"/>
              </a:ext>
            </a:extLst>
          </p:cNvPr>
          <p:cNvSpPr/>
          <p:nvPr/>
        </p:nvSpPr>
        <p:spPr>
          <a:xfrm>
            <a:off x="270776" y="1346077"/>
            <a:ext cx="2355468" cy="1955741"/>
          </a:xfrm>
          <a:prstGeom prst="rect">
            <a:avLst/>
          </a:prstGeom>
          <a:solidFill>
            <a:schemeClr val="bg2">
              <a:lumMod val="95000"/>
            </a:schemeClr>
          </a:solidFill>
          <a:ln>
            <a:noFill/>
          </a:ln>
        </p:spPr>
        <p:style>
          <a:lnRef idx="0">
            <a:scrgbClr r="0" g="0" b="0"/>
          </a:lnRef>
          <a:fillRef idx="0">
            <a:scrgbClr r="0" g="0" b="0"/>
          </a:fillRef>
          <a:effectRef idx="0">
            <a:scrgbClr r="0" g="0" b="0"/>
          </a:effectRef>
          <a:fontRef idx="minor">
            <a:schemeClr val="accent4"/>
          </a:fontRef>
        </p:style>
        <p:txBody>
          <a:bodyPr rtlCol="0" anchor="ctr">
            <a:noAutofit/>
          </a:bodyPr>
          <a:lstStyle/>
          <a:p>
            <a:pPr marL="0" lvl="1" defTabSz="914378" fontAlgn="auto">
              <a:spcBef>
                <a:spcPts val="0"/>
              </a:spcBef>
              <a:spcAft>
                <a:spcPts val="0"/>
              </a:spcAft>
              <a:defRPr/>
            </a:pPr>
            <a:r>
              <a:rPr lang="en-US" altLang="ja-JP" sz="900" kern="0">
                <a:solidFill>
                  <a:srgbClr val="546568"/>
                </a:solidFill>
                <a:ea typeface="MS PGothic" panose="020B0600070205080204" pitchFamily="34" charset="-128"/>
                <a:cs typeface="Courier"/>
                <a:sym typeface="Arial"/>
                <a:rtl val="0"/>
              </a:rPr>
              <a:t>C9300-1(config)#</a:t>
            </a:r>
            <a:r>
              <a:rPr lang="en-US" altLang="ja-JP" sz="900" b="1" kern="0">
                <a:solidFill>
                  <a:schemeClr val="accent6"/>
                </a:solidFill>
                <a:ea typeface="MS PGothic" panose="020B0600070205080204" pitchFamily="34" charset="-128"/>
                <a:cs typeface="Courier"/>
                <a:sym typeface="Arial"/>
                <a:rtl val="0"/>
              </a:rPr>
              <a:t>no rep admin vlan 100</a:t>
            </a:r>
          </a:p>
          <a:p>
            <a:pPr marL="0" lvl="1" defTabSz="914378" fontAlgn="auto">
              <a:spcBef>
                <a:spcPts val="0"/>
              </a:spcBef>
              <a:spcAft>
                <a:spcPts val="0"/>
              </a:spcAft>
              <a:defRPr/>
            </a:pPr>
            <a:endParaRPr lang="en-US" altLang="ja-JP" sz="900" kern="0">
              <a:solidFill>
                <a:srgbClr val="546568"/>
              </a:solidFill>
              <a:ea typeface="MS PGothic" panose="020B0600070205080204" pitchFamily="34" charset="-128"/>
              <a:cs typeface="Courier"/>
              <a:sym typeface="Arial"/>
              <a:rtl val="0"/>
            </a:endParaRPr>
          </a:p>
          <a:p>
            <a:pPr marL="0" lvl="1" defTabSz="914378" fontAlgn="auto">
              <a:spcBef>
                <a:spcPts val="0"/>
              </a:spcBef>
              <a:spcAft>
                <a:spcPts val="0"/>
              </a:spcAft>
              <a:defRPr/>
            </a:pPr>
            <a:r>
              <a:rPr lang="en-US" altLang="ja-JP" sz="900" kern="0">
                <a:solidFill>
                  <a:srgbClr val="546568"/>
                </a:solidFill>
                <a:ea typeface="MS PGothic" panose="020B0600070205080204" pitchFamily="34" charset="-128"/>
                <a:cs typeface="Courier"/>
                <a:sym typeface="Arial"/>
                <a:rtl val="0"/>
              </a:rPr>
              <a:t>C9300-1#show int rep detail </a:t>
            </a:r>
          </a:p>
          <a:p>
            <a:pPr marL="0" lvl="1" defTabSz="914378" fontAlgn="auto">
              <a:spcBef>
                <a:spcPts val="0"/>
              </a:spcBef>
              <a:spcAft>
                <a:spcPts val="0"/>
              </a:spcAft>
              <a:defRPr/>
            </a:pPr>
            <a:r>
              <a:rPr lang="en-US" altLang="ja-JP" sz="900" kern="0">
                <a:solidFill>
                  <a:srgbClr val="546568"/>
                </a:solidFill>
                <a:ea typeface="MS PGothic" panose="020B0600070205080204" pitchFamily="34" charset="-128"/>
                <a:cs typeface="Courier"/>
                <a:sym typeface="Arial"/>
                <a:rtl val="0"/>
              </a:rPr>
              <a:t>GigabitEthernet1/0/1   REP enabled</a:t>
            </a:r>
          </a:p>
          <a:p>
            <a:pPr marL="0" lvl="1" defTabSz="914378" fontAlgn="auto">
              <a:spcBef>
                <a:spcPts val="0"/>
              </a:spcBef>
              <a:spcAft>
                <a:spcPts val="0"/>
              </a:spcAft>
              <a:defRPr/>
            </a:pPr>
            <a:r>
              <a:rPr lang="en-US" altLang="ja-JP" sz="900" kern="0">
                <a:solidFill>
                  <a:srgbClr val="546568"/>
                </a:solidFill>
                <a:ea typeface="MS PGothic" panose="020B0600070205080204" pitchFamily="34" charset="-128"/>
                <a:cs typeface="Courier"/>
                <a:sym typeface="Arial"/>
                <a:rtl val="0"/>
              </a:rPr>
              <a:t>Segment-id: 1 (Segment)</a:t>
            </a:r>
          </a:p>
          <a:p>
            <a:pPr marL="0" lvl="1" defTabSz="914378" fontAlgn="auto">
              <a:spcBef>
                <a:spcPts val="0"/>
              </a:spcBef>
              <a:spcAft>
                <a:spcPts val="0"/>
              </a:spcAft>
              <a:defRPr/>
            </a:pPr>
            <a:r>
              <a:rPr lang="en-US" altLang="ja-JP" sz="900" kern="0" err="1">
                <a:solidFill>
                  <a:srgbClr val="546568"/>
                </a:solidFill>
                <a:ea typeface="MS PGothic" panose="020B0600070205080204" pitchFamily="34" charset="-128"/>
                <a:cs typeface="Courier"/>
                <a:sym typeface="Arial"/>
                <a:rtl val="0"/>
              </a:rPr>
              <a:t>PortID</a:t>
            </a:r>
            <a:r>
              <a:rPr lang="en-US" altLang="ja-JP" sz="900" kern="0">
                <a:solidFill>
                  <a:srgbClr val="546568"/>
                </a:solidFill>
                <a:ea typeface="MS PGothic" panose="020B0600070205080204" pitchFamily="34" charset="-128"/>
                <a:cs typeface="Courier"/>
                <a:sym typeface="Arial"/>
                <a:rtl val="0"/>
              </a:rPr>
              <a:t>: 00016CDD30DD6000</a:t>
            </a:r>
          </a:p>
          <a:p>
            <a:pPr marL="0" lvl="1" defTabSz="914378" fontAlgn="auto">
              <a:spcBef>
                <a:spcPts val="0"/>
              </a:spcBef>
              <a:spcAft>
                <a:spcPts val="0"/>
              </a:spcAft>
              <a:defRPr/>
            </a:pPr>
            <a:r>
              <a:rPr lang="en-US" altLang="ja-JP" sz="900" kern="0">
                <a:solidFill>
                  <a:srgbClr val="546568"/>
                </a:solidFill>
                <a:ea typeface="MS PGothic" panose="020B0600070205080204" pitchFamily="34" charset="-128"/>
                <a:cs typeface="Courier"/>
                <a:sym typeface="Arial"/>
                <a:rtl val="0"/>
              </a:rPr>
              <a:t>Preferred flag: No</a:t>
            </a:r>
          </a:p>
          <a:p>
            <a:pPr marL="0" lvl="1" defTabSz="914378" fontAlgn="auto">
              <a:spcBef>
                <a:spcPts val="0"/>
              </a:spcBef>
              <a:spcAft>
                <a:spcPts val="0"/>
              </a:spcAft>
              <a:defRPr/>
            </a:pPr>
            <a:r>
              <a:rPr lang="en-US" altLang="ja-JP" sz="900" kern="0">
                <a:solidFill>
                  <a:srgbClr val="546568"/>
                </a:solidFill>
                <a:ea typeface="MS PGothic" panose="020B0600070205080204" pitchFamily="34" charset="-128"/>
                <a:cs typeface="Courier"/>
                <a:sym typeface="Arial"/>
                <a:rtl val="0"/>
              </a:rPr>
              <a:t>Operational Link Status: TWO_WAY</a:t>
            </a:r>
          </a:p>
          <a:p>
            <a:pPr marL="0" lvl="1" defTabSz="914378" fontAlgn="auto">
              <a:spcBef>
                <a:spcPts val="0"/>
              </a:spcBef>
              <a:spcAft>
                <a:spcPts val="0"/>
              </a:spcAft>
              <a:defRPr/>
            </a:pPr>
            <a:r>
              <a:rPr lang="en-US" altLang="ja-JP" sz="900" kern="0">
                <a:solidFill>
                  <a:srgbClr val="546568"/>
                </a:solidFill>
                <a:ea typeface="MS PGothic" panose="020B0600070205080204" pitchFamily="34" charset="-128"/>
                <a:cs typeface="Courier"/>
                <a:sym typeface="Arial"/>
                <a:rtl val="0"/>
              </a:rPr>
              <a:t>Current Key: 00016CDD30DD6000DCA5</a:t>
            </a:r>
          </a:p>
          <a:p>
            <a:pPr marL="0" lvl="1" defTabSz="914378" fontAlgn="auto">
              <a:spcBef>
                <a:spcPts val="0"/>
              </a:spcBef>
              <a:spcAft>
                <a:spcPts val="0"/>
              </a:spcAft>
              <a:defRPr/>
            </a:pPr>
            <a:r>
              <a:rPr lang="en-US" altLang="ja-JP" sz="900" kern="0">
                <a:solidFill>
                  <a:srgbClr val="546568"/>
                </a:solidFill>
                <a:ea typeface="MS PGothic" panose="020B0600070205080204" pitchFamily="34" charset="-128"/>
                <a:cs typeface="Courier"/>
                <a:sym typeface="Arial"/>
                <a:rtl val="0"/>
              </a:rPr>
              <a:t>Port Role: Open</a:t>
            </a:r>
          </a:p>
          <a:p>
            <a:pPr marL="0" lvl="1" defTabSz="914378" fontAlgn="auto">
              <a:spcBef>
                <a:spcPts val="0"/>
              </a:spcBef>
              <a:spcAft>
                <a:spcPts val="0"/>
              </a:spcAft>
              <a:defRPr/>
            </a:pPr>
            <a:r>
              <a:rPr lang="en-US" altLang="ja-JP" sz="900" kern="0">
                <a:solidFill>
                  <a:srgbClr val="546568"/>
                </a:solidFill>
                <a:ea typeface="MS PGothic" panose="020B0600070205080204" pitchFamily="34" charset="-128"/>
                <a:cs typeface="Courier"/>
                <a:sym typeface="Arial"/>
                <a:rtl val="0"/>
              </a:rPr>
              <a:t>Blocked VLAN: &lt;empty&gt;</a:t>
            </a:r>
          </a:p>
          <a:p>
            <a:pPr marL="0" lvl="1" defTabSz="914378" fontAlgn="auto">
              <a:spcBef>
                <a:spcPts val="0"/>
              </a:spcBef>
              <a:spcAft>
                <a:spcPts val="0"/>
              </a:spcAft>
              <a:defRPr/>
            </a:pPr>
            <a:r>
              <a:rPr lang="en-US" altLang="ja-JP" sz="900" b="1" kern="0">
                <a:solidFill>
                  <a:srgbClr val="FF0000"/>
                </a:solidFill>
                <a:ea typeface="MS PGothic" panose="020B0600070205080204" pitchFamily="34" charset="-128"/>
                <a:cs typeface="Courier"/>
                <a:sym typeface="Arial"/>
                <a:rtl val="0"/>
              </a:rPr>
              <a:t>Admin-vlan: 1</a:t>
            </a:r>
          </a:p>
          <a:p>
            <a:r>
              <a:rPr kumimoji="1" lang="en-US" altLang="ja-JP" sz="900">
                <a:ea typeface="MS PGothic" panose="020B0600070205080204" pitchFamily="34" charset="-128"/>
              </a:rPr>
              <a:t>…</a:t>
            </a:r>
          </a:p>
        </p:txBody>
      </p:sp>
      <p:sp>
        <p:nvSpPr>
          <p:cNvPr id="43" name="TextBox 91">
            <a:extLst>
              <a:ext uri="{FF2B5EF4-FFF2-40B4-BE49-F238E27FC236}">
                <a16:creationId xmlns:a16="http://schemas.microsoft.com/office/drawing/2014/main" id="{BF53B02E-D24B-49BB-9E74-73ADFE58CC9E}"/>
              </a:ext>
            </a:extLst>
          </p:cNvPr>
          <p:cNvSpPr txBox="1"/>
          <p:nvPr/>
        </p:nvSpPr>
        <p:spPr>
          <a:xfrm>
            <a:off x="5433221" y="4650751"/>
            <a:ext cx="3561620" cy="184666"/>
          </a:xfrm>
          <a:prstGeom prst="rect">
            <a:avLst/>
          </a:prstGeom>
          <a:noFill/>
        </p:spPr>
        <p:txBody>
          <a:bodyPr wrap="square">
            <a:spAutoFit/>
          </a:bodyPr>
          <a:lstStyle/>
          <a:p>
            <a:pPr marL="0" lvl="1" defTabSz="914378" fontAlgn="auto">
              <a:spcBef>
                <a:spcPts val="0"/>
              </a:spcBef>
              <a:spcAft>
                <a:spcPts val="0"/>
              </a:spcAft>
              <a:defRPr/>
            </a:pPr>
            <a:r>
              <a:rPr lang="en-US" altLang="ja-JP" sz="600" kern="0" dirty="0">
                <a:latin typeface="+mn-lt"/>
                <a:ea typeface="+mn-ea"/>
                <a:cs typeface="Courier"/>
                <a:sym typeface="Arial"/>
                <a:rtl val="0"/>
              </a:rPr>
              <a:t>*</a:t>
            </a:r>
            <a:r>
              <a:rPr lang="ja-JP" altLang="en-US" sz="600" kern="0" dirty="0">
                <a:latin typeface="+mn-lt"/>
                <a:ea typeface="+mn-ea"/>
                <a:cs typeface="Courier"/>
                <a:sym typeface="Arial"/>
                <a:rtl val="0"/>
              </a:rPr>
              <a:t>ログメッセージを確認するには事前に</a:t>
            </a:r>
            <a:r>
              <a:rPr lang="en-US" altLang="ja-JP" sz="600" kern="0" dirty="0">
                <a:latin typeface="+mn-lt"/>
                <a:ea typeface="+mn-ea"/>
                <a:cs typeface="Courier"/>
                <a:sym typeface="Arial"/>
                <a:rtl val="0"/>
              </a:rPr>
              <a:t>#debug rep failure-recovery</a:t>
            </a:r>
            <a:r>
              <a:rPr lang="ja-JP" altLang="en-US" sz="600" kern="0" dirty="0">
                <a:latin typeface="+mn-lt"/>
                <a:ea typeface="+mn-ea"/>
                <a:cs typeface="Courier"/>
                <a:sym typeface="Arial"/>
                <a:rtl val="0"/>
              </a:rPr>
              <a:t>の設定が必要です。</a:t>
            </a:r>
            <a:r>
              <a:rPr lang="en-US" altLang="ja-JP" sz="600" kern="0" dirty="0">
                <a:latin typeface="+mn-lt"/>
                <a:ea typeface="+mn-ea"/>
                <a:cs typeface="Courier"/>
                <a:sym typeface="Arial"/>
                <a:rtl val="0"/>
              </a:rPr>
              <a:t> </a:t>
            </a:r>
          </a:p>
        </p:txBody>
      </p:sp>
      <p:sp>
        <p:nvSpPr>
          <p:cNvPr id="44" name="吹き出し: 線 10">
            <a:extLst>
              <a:ext uri="{FF2B5EF4-FFF2-40B4-BE49-F238E27FC236}">
                <a16:creationId xmlns:a16="http://schemas.microsoft.com/office/drawing/2014/main" id="{F89A08C4-ABAA-4561-A275-8D093C5B1250}"/>
              </a:ext>
            </a:extLst>
          </p:cNvPr>
          <p:cNvSpPr/>
          <p:nvPr/>
        </p:nvSpPr>
        <p:spPr>
          <a:xfrm>
            <a:off x="2825247" y="1346078"/>
            <a:ext cx="1667597" cy="435786"/>
          </a:xfrm>
          <a:prstGeom prst="callout1">
            <a:avLst>
              <a:gd name="adj1" fmla="val 50307"/>
              <a:gd name="adj2" fmla="val 238"/>
              <a:gd name="adj3" fmla="val 51248"/>
              <a:gd name="adj4" fmla="val -18283"/>
            </a:avLst>
          </a:prstGeom>
          <a:solidFill>
            <a:schemeClr val="accent1">
              <a:alpha val="15000"/>
            </a:schemeClr>
          </a:solidFill>
          <a:ln>
            <a:solidFill>
              <a:schemeClr val="accent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defTabSz="685783" fontAlgn="auto">
              <a:spcBef>
                <a:spcPts val="0"/>
              </a:spcBef>
              <a:spcAft>
                <a:spcPts val="0"/>
              </a:spcAft>
              <a:defRPr/>
            </a:pPr>
            <a:r>
              <a:rPr kumimoji="1" lang="ja-JP" altLang="en-US" sz="1050">
                <a:solidFill>
                  <a:srgbClr val="005073"/>
                </a:solidFill>
                <a:ea typeface="MS PGothic" panose="020B0600070205080204" pitchFamily="34" charset="-128"/>
              </a:rPr>
              <a:t>①管理 </a:t>
            </a:r>
            <a:r>
              <a:rPr kumimoji="1" lang="en-US" altLang="ja-JP" sz="1050">
                <a:solidFill>
                  <a:srgbClr val="005073"/>
                </a:solidFill>
                <a:ea typeface="MS PGothic" panose="020B0600070205080204" pitchFamily="34" charset="-128"/>
              </a:rPr>
              <a:t>VLAN </a:t>
            </a:r>
            <a:r>
              <a:rPr kumimoji="1" lang="ja-JP" altLang="en-US" sz="1050">
                <a:solidFill>
                  <a:srgbClr val="005073"/>
                </a:solidFill>
                <a:ea typeface="MS PGothic" panose="020B0600070205080204" pitchFamily="34" charset="-128"/>
              </a:rPr>
              <a:t>をデフォルト値に戻します</a:t>
            </a:r>
          </a:p>
        </p:txBody>
      </p:sp>
      <p:sp>
        <p:nvSpPr>
          <p:cNvPr id="45" name="吹き出し: 線 10">
            <a:extLst>
              <a:ext uri="{FF2B5EF4-FFF2-40B4-BE49-F238E27FC236}">
                <a16:creationId xmlns:a16="http://schemas.microsoft.com/office/drawing/2014/main" id="{3FE95F5C-5976-40DF-A5AF-6759AEB0C9DD}"/>
              </a:ext>
            </a:extLst>
          </p:cNvPr>
          <p:cNvSpPr/>
          <p:nvPr/>
        </p:nvSpPr>
        <p:spPr>
          <a:xfrm>
            <a:off x="2826523" y="2801243"/>
            <a:ext cx="1860195" cy="429736"/>
          </a:xfrm>
          <a:prstGeom prst="callout1">
            <a:avLst>
              <a:gd name="adj1" fmla="val 50307"/>
              <a:gd name="adj2" fmla="val 238"/>
              <a:gd name="adj3" fmla="val 51216"/>
              <a:gd name="adj4" fmla="val -77665"/>
            </a:avLst>
          </a:prstGeom>
          <a:solidFill>
            <a:schemeClr val="accent1">
              <a:alpha val="15000"/>
            </a:schemeClr>
          </a:solidFill>
          <a:ln>
            <a:solidFill>
              <a:schemeClr val="accent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defTabSz="685783" fontAlgn="auto">
              <a:spcBef>
                <a:spcPts val="0"/>
              </a:spcBef>
              <a:spcAft>
                <a:spcPts val="0"/>
              </a:spcAft>
              <a:defRPr/>
            </a:pPr>
            <a:r>
              <a:rPr kumimoji="1" lang="ja-JP" altLang="en-US" sz="1050" dirty="0">
                <a:solidFill>
                  <a:srgbClr val="005073"/>
                </a:solidFill>
                <a:ea typeface="MS PGothic" panose="020B0600070205080204" pitchFamily="34" charset="-128"/>
              </a:rPr>
              <a:t>②管理 </a:t>
            </a:r>
            <a:r>
              <a:rPr kumimoji="1" lang="en-US" altLang="ja-JP" sz="1050" dirty="0">
                <a:solidFill>
                  <a:srgbClr val="005073"/>
                </a:solidFill>
                <a:ea typeface="MS PGothic" panose="020B0600070205080204" pitchFamily="34" charset="-128"/>
              </a:rPr>
              <a:t>VLAN </a:t>
            </a:r>
            <a:r>
              <a:rPr kumimoji="1" lang="ja-JP" altLang="en-US" sz="1050" dirty="0">
                <a:solidFill>
                  <a:srgbClr val="005073"/>
                </a:solidFill>
                <a:ea typeface="MS PGothic" panose="020B0600070205080204" pitchFamily="34" charset="-128"/>
              </a:rPr>
              <a:t>を設定しない場合、デフォルトは </a:t>
            </a:r>
            <a:r>
              <a:rPr kumimoji="1" lang="en-US" altLang="ja-JP" sz="1050" dirty="0">
                <a:solidFill>
                  <a:srgbClr val="005073"/>
                </a:solidFill>
                <a:ea typeface="MS PGothic" panose="020B0600070205080204" pitchFamily="34" charset="-128"/>
              </a:rPr>
              <a:t>VLAN 1 </a:t>
            </a:r>
            <a:r>
              <a:rPr kumimoji="1" lang="ja-JP" altLang="en-US" sz="1050" dirty="0">
                <a:solidFill>
                  <a:srgbClr val="005073"/>
                </a:solidFill>
                <a:ea typeface="MS PGothic" panose="020B0600070205080204" pitchFamily="34" charset="-128"/>
              </a:rPr>
              <a:t>です</a:t>
            </a:r>
          </a:p>
        </p:txBody>
      </p:sp>
      <p:pic>
        <p:nvPicPr>
          <p:cNvPr id="46" name="Picture 41">
            <a:extLst>
              <a:ext uri="{FF2B5EF4-FFF2-40B4-BE49-F238E27FC236}">
                <a16:creationId xmlns:a16="http://schemas.microsoft.com/office/drawing/2014/main" id="{B6479E1B-D6E1-4300-8BCE-DCA8E0B10C85}"/>
              </a:ext>
            </a:extLst>
          </p:cNvPr>
          <p:cNvPicPr>
            <a:picLocks noChangeAspect="1" noChangeArrowheads="1"/>
          </p:cNvPicPr>
          <p:nvPr/>
        </p:nvPicPr>
        <p:blipFill>
          <a:blip r:embed="rId2"/>
          <a:srcRect/>
          <a:stretch>
            <a:fillRect/>
          </a:stretch>
        </p:blipFill>
        <p:spPr bwMode="auto">
          <a:xfrm>
            <a:off x="7570125" y="2842659"/>
            <a:ext cx="401066" cy="171514"/>
          </a:xfrm>
          <a:prstGeom prst="rect">
            <a:avLst/>
          </a:prstGeom>
          <a:noFill/>
          <a:ln w="9525">
            <a:noFill/>
            <a:miter lim="800000"/>
            <a:headEnd/>
            <a:tailEnd/>
          </a:ln>
          <a:effectLst/>
        </p:spPr>
      </p:pic>
      <p:sp>
        <p:nvSpPr>
          <p:cNvPr id="47" name="Text Box 70">
            <a:extLst>
              <a:ext uri="{FF2B5EF4-FFF2-40B4-BE49-F238E27FC236}">
                <a16:creationId xmlns:a16="http://schemas.microsoft.com/office/drawing/2014/main" id="{22DDAE32-099E-4070-AE62-EC2E2CA09039}"/>
              </a:ext>
            </a:extLst>
          </p:cNvPr>
          <p:cNvSpPr txBox="1">
            <a:spLocks noChangeArrowheads="1"/>
          </p:cNvSpPr>
          <p:nvPr/>
        </p:nvSpPr>
        <p:spPr bwMode="auto">
          <a:xfrm>
            <a:off x="6440424" y="2483912"/>
            <a:ext cx="803848" cy="2368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2"/>
                </a:solidFill>
                <a:miter lim="800000"/>
                <a:headEnd/>
                <a:tailEnd/>
              </a14:hiddenLine>
            </a:ext>
            <a:ext uri="{AF507438-7753-43e0-B8FC-AC1667EBCBE1}">
              <a14:hiddenEffects xmlns:a14="http://schemas.microsoft.com/office/drawing/2010/main" xmlns="">
                <a:effectLst>
                  <a:outerShdw blurRad="63500" dist="17961" dir="2700000" algn="ctr" rotWithShape="0">
                    <a:schemeClr val="bg2">
                      <a:alpha val="74998"/>
                    </a:schemeClr>
                  </a:outerShdw>
                </a:effectLst>
              </a14:hiddenEffects>
            </a:ext>
          </a:extLst>
        </p:spPr>
        <p:txBody>
          <a:bodyPr wrap="none" lIns="82124" tIns="41061" rIns="82124" bIns="41061">
            <a:noAutofit/>
          </a:bodyPr>
          <a:lstStyle>
            <a:lvl1pPr algn="l" defTabSz="814388">
              <a:defRPr sz="2400">
                <a:solidFill>
                  <a:schemeClr val="tx1"/>
                </a:solidFill>
                <a:latin typeface="Arial" charset="0"/>
                <a:ea typeface="ＭＳ Ｐゴシック" charset="0"/>
              </a:defRPr>
            </a:lvl1pPr>
            <a:lvl2pPr algn="l" defTabSz="814388">
              <a:defRPr sz="2400">
                <a:solidFill>
                  <a:schemeClr val="tx1"/>
                </a:solidFill>
                <a:latin typeface="Arial" charset="0"/>
                <a:ea typeface="ＭＳ Ｐゴシック" charset="0"/>
              </a:defRPr>
            </a:lvl2pPr>
            <a:lvl3pPr algn="l" defTabSz="814388">
              <a:defRPr sz="2400">
                <a:solidFill>
                  <a:schemeClr val="tx1"/>
                </a:solidFill>
                <a:latin typeface="Arial" charset="0"/>
                <a:ea typeface="ＭＳ Ｐゴシック" charset="0"/>
              </a:defRPr>
            </a:lvl3pPr>
            <a:lvl4pPr algn="l" defTabSz="814388">
              <a:defRPr sz="2400">
                <a:solidFill>
                  <a:schemeClr val="tx1"/>
                </a:solidFill>
                <a:latin typeface="Arial" charset="0"/>
                <a:ea typeface="ＭＳ Ｐゴシック" charset="0"/>
              </a:defRPr>
            </a:lvl4pPr>
            <a:lvl5pPr algn="l" defTabSz="814388">
              <a:defRPr sz="2400">
                <a:solidFill>
                  <a:schemeClr val="tx1"/>
                </a:solidFill>
                <a:latin typeface="Arial" charset="0"/>
                <a:ea typeface="ＭＳ Ｐゴシック" charset="0"/>
              </a:defRPr>
            </a:lvl5pPr>
            <a:lvl6pPr defTabSz="814388" eaLnBrk="0" fontAlgn="base" hangingPunct="0">
              <a:spcBef>
                <a:spcPct val="0"/>
              </a:spcBef>
              <a:spcAft>
                <a:spcPct val="0"/>
              </a:spcAft>
              <a:defRPr sz="2400">
                <a:solidFill>
                  <a:schemeClr val="tx1"/>
                </a:solidFill>
                <a:latin typeface="Arial" charset="0"/>
                <a:ea typeface="ＭＳ Ｐゴシック" charset="0"/>
              </a:defRPr>
            </a:lvl6pPr>
            <a:lvl7pPr defTabSz="814388" eaLnBrk="0" fontAlgn="base" hangingPunct="0">
              <a:spcBef>
                <a:spcPct val="0"/>
              </a:spcBef>
              <a:spcAft>
                <a:spcPct val="0"/>
              </a:spcAft>
              <a:defRPr sz="2400">
                <a:solidFill>
                  <a:schemeClr val="tx1"/>
                </a:solidFill>
                <a:latin typeface="Arial" charset="0"/>
                <a:ea typeface="ＭＳ Ｐゴシック" charset="0"/>
              </a:defRPr>
            </a:lvl7pPr>
            <a:lvl8pPr defTabSz="814388" eaLnBrk="0" fontAlgn="base" hangingPunct="0">
              <a:spcBef>
                <a:spcPct val="0"/>
              </a:spcBef>
              <a:spcAft>
                <a:spcPct val="0"/>
              </a:spcAft>
              <a:defRPr sz="2400">
                <a:solidFill>
                  <a:schemeClr val="tx1"/>
                </a:solidFill>
                <a:latin typeface="Arial" charset="0"/>
                <a:ea typeface="ＭＳ Ｐゴシック" charset="0"/>
              </a:defRPr>
            </a:lvl8pPr>
            <a:lvl9pPr defTabSz="814388" eaLnBrk="0" fontAlgn="base" hangingPunct="0">
              <a:spcBef>
                <a:spcPct val="0"/>
              </a:spcBef>
              <a:spcAft>
                <a:spcPct val="0"/>
              </a:spcAft>
              <a:defRPr sz="2400">
                <a:solidFill>
                  <a:schemeClr val="tx1"/>
                </a:solidFill>
                <a:latin typeface="Arial" charset="0"/>
                <a:ea typeface="ＭＳ Ｐゴシック" charset="0"/>
              </a:defRPr>
            </a:lvl9pPr>
          </a:lstStyle>
          <a:p>
            <a:pPr algn="ctr"/>
            <a:r>
              <a:rPr lang="ja-JP" altLang="en-US" sz="1000">
                <a:solidFill>
                  <a:srgbClr val="00B050"/>
                </a:solidFill>
                <a:latin typeface="+mn-lt"/>
                <a:ea typeface="MS PGothic" panose="020B0600070205080204" pitchFamily="34" charset="-128"/>
                <a:cs typeface="メイリオ"/>
              </a:rPr>
              <a:t>セグメント</a:t>
            </a:r>
            <a:r>
              <a:rPr lang="en-US" altLang="ja-JP" sz="1000">
                <a:solidFill>
                  <a:srgbClr val="00B050"/>
                </a:solidFill>
                <a:latin typeface="+mn-lt"/>
                <a:ea typeface="MS PGothic" panose="020B0600070205080204" pitchFamily="34" charset="-128"/>
                <a:cs typeface="メイリオ"/>
              </a:rPr>
              <a:t> 1</a:t>
            </a:r>
          </a:p>
        </p:txBody>
      </p:sp>
      <p:pic>
        <p:nvPicPr>
          <p:cNvPr id="48" name="Picture 41">
            <a:extLst>
              <a:ext uri="{FF2B5EF4-FFF2-40B4-BE49-F238E27FC236}">
                <a16:creationId xmlns:a16="http://schemas.microsoft.com/office/drawing/2014/main" id="{A9FF403B-7F6F-4685-8535-D8252E93E7C8}"/>
              </a:ext>
            </a:extLst>
          </p:cNvPr>
          <p:cNvPicPr>
            <a:picLocks noChangeAspect="1" noChangeArrowheads="1"/>
          </p:cNvPicPr>
          <p:nvPr/>
        </p:nvPicPr>
        <p:blipFill>
          <a:blip r:embed="rId2"/>
          <a:srcRect/>
          <a:stretch>
            <a:fillRect/>
          </a:stretch>
        </p:blipFill>
        <p:spPr bwMode="auto">
          <a:xfrm>
            <a:off x="6652269" y="3754745"/>
            <a:ext cx="401066" cy="171514"/>
          </a:xfrm>
          <a:prstGeom prst="rect">
            <a:avLst/>
          </a:prstGeom>
          <a:noFill/>
          <a:ln w="9525">
            <a:noFill/>
            <a:miter lim="800000"/>
            <a:headEnd/>
            <a:tailEnd/>
          </a:ln>
          <a:effectLst/>
        </p:spPr>
      </p:pic>
      <p:pic>
        <p:nvPicPr>
          <p:cNvPr id="49" name="Picture 41">
            <a:extLst>
              <a:ext uri="{FF2B5EF4-FFF2-40B4-BE49-F238E27FC236}">
                <a16:creationId xmlns:a16="http://schemas.microsoft.com/office/drawing/2014/main" id="{3F836C54-D179-4FD4-8E5E-C66538E75A41}"/>
              </a:ext>
            </a:extLst>
          </p:cNvPr>
          <p:cNvPicPr>
            <a:picLocks noChangeAspect="1" noChangeArrowheads="1"/>
          </p:cNvPicPr>
          <p:nvPr/>
        </p:nvPicPr>
        <p:blipFill>
          <a:blip r:embed="rId2"/>
          <a:srcRect/>
          <a:stretch>
            <a:fillRect/>
          </a:stretch>
        </p:blipFill>
        <p:spPr bwMode="auto">
          <a:xfrm>
            <a:off x="5651489" y="2848327"/>
            <a:ext cx="401066" cy="171514"/>
          </a:xfrm>
          <a:prstGeom prst="rect">
            <a:avLst/>
          </a:prstGeom>
          <a:noFill/>
          <a:ln w="9525">
            <a:noFill/>
            <a:miter lim="800000"/>
            <a:headEnd/>
            <a:tailEnd/>
          </a:ln>
          <a:effectLst/>
        </p:spPr>
      </p:pic>
      <p:cxnSp>
        <p:nvCxnSpPr>
          <p:cNvPr id="50" name="直線コネクタ 38">
            <a:extLst>
              <a:ext uri="{FF2B5EF4-FFF2-40B4-BE49-F238E27FC236}">
                <a16:creationId xmlns:a16="http://schemas.microsoft.com/office/drawing/2014/main" id="{7722E1B3-B40F-4AFB-9083-E6D815515104}"/>
              </a:ext>
            </a:extLst>
          </p:cNvPr>
          <p:cNvCxnSpPr>
            <a:cxnSpLocks/>
            <a:stCxn id="46" idx="1"/>
            <a:endCxn id="49" idx="3"/>
          </p:cNvCxnSpPr>
          <p:nvPr/>
        </p:nvCxnSpPr>
        <p:spPr>
          <a:xfrm flipH="1">
            <a:off x="6052555" y="2928415"/>
            <a:ext cx="1517570" cy="5669"/>
          </a:xfrm>
          <a:prstGeom prst="line">
            <a:avLst/>
          </a:prstGeom>
          <a:ln w="3175" cmpd="sng">
            <a:solidFill>
              <a:schemeClr val="accent1"/>
            </a:solidFill>
            <a:headEnd type="none"/>
            <a:tailEnd type="arrow"/>
          </a:ln>
          <a:effectLst/>
        </p:spPr>
        <p:style>
          <a:lnRef idx="2">
            <a:schemeClr val="accent1"/>
          </a:lnRef>
          <a:fillRef idx="0">
            <a:schemeClr val="accent1"/>
          </a:fillRef>
          <a:effectRef idx="1">
            <a:schemeClr val="accent1"/>
          </a:effectRef>
          <a:fontRef idx="minor">
            <a:schemeClr val="tx1"/>
          </a:fontRef>
        </p:style>
      </p:cxnSp>
      <p:cxnSp>
        <p:nvCxnSpPr>
          <p:cNvPr id="51" name="直線コネクタ 42">
            <a:extLst>
              <a:ext uri="{FF2B5EF4-FFF2-40B4-BE49-F238E27FC236}">
                <a16:creationId xmlns:a16="http://schemas.microsoft.com/office/drawing/2014/main" id="{7B8FAE55-B256-47D7-A27A-BB254AEBDCB9}"/>
              </a:ext>
            </a:extLst>
          </p:cNvPr>
          <p:cNvCxnSpPr>
            <a:cxnSpLocks/>
            <a:stCxn id="49" idx="2"/>
            <a:endCxn id="48" idx="1"/>
          </p:cNvCxnSpPr>
          <p:nvPr/>
        </p:nvCxnSpPr>
        <p:spPr>
          <a:xfrm>
            <a:off x="5852022" y="3019841"/>
            <a:ext cx="800247" cy="820661"/>
          </a:xfrm>
          <a:prstGeom prst="line">
            <a:avLst/>
          </a:prstGeom>
          <a:ln w="3175" cmpd="sng">
            <a:solidFill>
              <a:schemeClr val="accent1"/>
            </a:solidFill>
            <a:headEnd type="arrow"/>
            <a:tailEnd type="none"/>
          </a:ln>
          <a:effectLst/>
        </p:spPr>
        <p:style>
          <a:lnRef idx="2">
            <a:schemeClr val="accent1"/>
          </a:lnRef>
          <a:fillRef idx="0">
            <a:schemeClr val="accent1"/>
          </a:fillRef>
          <a:effectRef idx="1">
            <a:schemeClr val="accent1"/>
          </a:effectRef>
          <a:fontRef idx="minor">
            <a:schemeClr val="tx1"/>
          </a:fontRef>
        </p:style>
      </p:cxnSp>
      <p:pic>
        <p:nvPicPr>
          <p:cNvPr id="52" name="Picture 41">
            <a:extLst>
              <a:ext uri="{FF2B5EF4-FFF2-40B4-BE49-F238E27FC236}">
                <a16:creationId xmlns:a16="http://schemas.microsoft.com/office/drawing/2014/main" id="{B4EFB330-3A81-4970-AC96-F879B4F21672}"/>
              </a:ext>
            </a:extLst>
          </p:cNvPr>
          <p:cNvPicPr>
            <a:picLocks noChangeAspect="1" noChangeArrowheads="1"/>
          </p:cNvPicPr>
          <p:nvPr/>
        </p:nvPicPr>
        <p:blipFill>
          <a:blip r:embed="rId2"/>
          <a:srcRect/>
          <a:stretch>
            <a:fillRect/>
          </a:stretch>
        </p:blipFill>
        <p:spPr bwMode="auto">
          <a:xfrm>
            <a:off x="6605353" y="1990044"/>
            <a:ext cx="401066" cy="171514"/>
          </a:xfrm>
          <a:prstGeom prst="rect">
            <a:avLst/>
          </a:prstGeom>
          <a:noFill/>
          <a:ln w="9525">
            <a:noFill/>
            <a:miter lim="800000"/>
            <a:headEnd/>
            <a:tailEnd/>
          </a:ln>
          <a:effectLst/>
        </p:spPr>
      </p:pic>
      <p:cxnSp>
        <p:nvCxnSpPr>
          <p:cNvPr id="53" name="直線コネクタ 60">
            <a:extLst>
              <a:ext uri="{FF2B5EF4-FFF2-40B4-BE49-F238E27FC236}">
                <a16:creationId xmlns:a16="http://schemas.microsoft.com/office/drawing/2014/main" id="{257B76C8-4061-481D-894C-075CA368455B}"/>
              </a:ext>
            </a:extLst>
          </p:cNvPr>
          <p:cNvCxnSpPr>
            <a:cxnSpLocks/>
            <a:stCxn id="52" idx="1"/>
            <a:endCxn id="49" idx="0"/>
          </p:cNvCxnSpPr>
          <p:nvPr/>
        </p:nvCxnSpPr>
        <p:spPr>
          <a:xfrm flipH="1">
            <a:off x="5852022" y="2075801"/>
            <a:ext cx="753332" cy="772526"/>
          </a:xfrm>
          <a:prstGeom prst="line">
            <a:avLst/>
          </a:prstGeom>
          <a:ln w="3175" cmpd="sng">
            <a:solidFill>
              <a:srgbClr val="00B050"/>
            </a:solidFill>
            <a:headEnd type="none"/>
            <a:tailEnd type="arrow"/>
          </a:ln>
          <a:effectLst/>
        </p:spPr>
        <p:style>
          <a:lnRef idx="2">
            <a:schemeClr val="accent1"/>
          </a:lnRef>
          <a:fillRef idx="0">
            <a:schemeClr val="accent1"/>
          </a:fillRef>
          <a:effectRef idx="1">
            <a:schemeClr val="accent1"/>
          </a:effectRef>
          <a:fontRef idx="minor">
            <a:schemeClr val="tx1"/>
          </a:fontRef>
        </p:style>
      </p:cxnSp>
      <p:cxnSp>
        <p:nvCxnSpPr>
          <p:cNvPr id="54" name="直線コネクタ 70">
            <a:extLst>
              <a:ext uri="{FF2B5EF4-FFF2-40B4-BE49-F238E27FC236}">
                <a16:creationId xmlns:a16="http://schemas.microsoft.com/office/drawing/2014/main" id="{C947BC16-CE06-44D5-8F87-8E95673355EB}"/>
              </a:ext>
            </a:extLst>
          </p:cNvPr>
          <p:cNvCxnSpPr>
            <a:cxnSpLocks/>
            <a:stCxn id="52" idx="3"/>
            <a:endCxn id="46" idx="0"/>
          </p:cNvCxnSpPr>
          <p:nvPr/>
        </p:nvCxnSpPr>
        <p:spPr>
          <a:xfrm>
            <a:off x="7006419" y="2075801"/>
            <a:ext cx="764239" cy="766858"/>
          </a:xfrm>
          <a:prstGeom prst="line">
            <a:avLst/>
          </a:prstGeom>
          <a:ln w="3175" cmpd="sng">
            <a:solidFill>
              <a:srgbClr val="00B050"/>
            </a:solidFill>
            <a:headEnd type="none"/>
            <a:tailEnd type="arrow"/>
          </a:ln>
          <a:effectLst/>
        </p:spPr>
        <p:style>
          <a:lnRef idx="2">
            <a:schemeClr val="accent1"/>
          </a:lnRef>
          <a:fillRef idx="0">
            <a:schemeClr val="accent1"/>
          </a:fillRef>
          <a:effectRef idx="1">
            <a:schemeClr val="accent1"/>
          </a:effectRef>
          <a:fontRef idx="minor">
            <a:schemeClr val="tx1"/>
          </a:fontRef>
        </p:style>
      </p:cxnSp>
      <p:cxnSp>
        <p:nvCxnSpPr>
          <p:cNvPr id="55" name="直線コネクタ 73">
            <a:extLst>
              <a:ext uri="{FF2B5EF4-FFF2-40B4-BE49-F238E27FC236}">
                <a16:creationId xmlns:a16="http://schemas.microsoft.com/office/drawing/2014/main" id="{CA646FF6-3F86-467B-B53C-BE833000C50C}"/>
              </a:ext>
            </a:extLst>
          </p:cNvPr>
          <p:cNvCxnSpPr>
            <a:cxnSpLocks/>
            <a:stCxn id="46" idx="2"/>
            <a:endCxn id="48" idx="3"/>
          </p:cNvCxnSpPr>
          <p:nvPr/>
        </p:nvCxnSpPr>
        <p:spPr>
          <a:xfrm flipH="1">
            <a:off x="7053335" y="3014172"/>
            <a:ext cx="717323" cy="826330"/>
          </a:xfrm>
          <a:prstGeom prst="line">
            <a:avLst/>
          </a:prstGeom>
          <a:ln w="3175" cmpd="sng">
            <a:solidFill>
              <a:schemeClr val="accent1"/>
            </a:solidFill>
            <a:headEnd type="none"/>
            <a:tailEnd type="none"/>
          </a:ln>
          <a:effectLst/>
        </p:spPr>
        <p:style>
          <a:lnRef idx="2">
            <a:schemeClr val="accent1"/>
          </a:lnRef>
          <a:fillRef idx="0">
            <a:schemeClr val="accent1"/>
          </a:fillRef>
          <a:effectRef idx="1">
            <a:schemeClr val="accent1"/>
          </a:effectRef>
          <a:fontRef idx="minor">
            <a:schemeClr val="tx1"/>
          </a:fontRef>
        </p:style>
      </p:cxnSp>
      <p:sp>
        <p:nvSpPr>
          <p:cNvPr id="56" name="Text Box 70">
            <a:extLst>
              <a:ext uri="{FF2B5EF4-FFF2-40B4-BE49-F238E27FC236}">
                <a16:creationId xmlns:a16="http://schemas.microsoft.com/office/drawing/2014/main" id="{3E7E2FDE-0DCC-490B-8D57-37063BF20627}"/>
              </a:ext>
            </a:extLst>
          </p:cNvPr>
          <p:cNvSpPr txBox="1">
            <a:spLocks noChangeArrowheads="1"/>
          </p:cNvSpPr>
          <p:nvPr/>
        </p:nvSpPr>
        <p:spPr bwMode="auto">
          <a:xfrm>
            <a:off x="6436175" y="3167154"/>
            <a:ext cx="803848" cy="2368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2"/>
                </a:solidFill>
                <a:miter lim="800000"/>
                <a:headEnd/>
                <a:tailEnd/>
              </a14:hiddenLine>
            </a:ext>
            <a:ext uri="{AF507438-7753-43e0-B8FC-AC1667EBCBE1}">
              <a14:hiddenEffects xmlns:a14="http://schemas.microsoft.com/office/drawing/2010/main" xmlns="">
                <a:effectLst>
                  <a:outerShdw blurRad="63500" dist="17961" dir="2700000" algn="ctr" rotWithShape="0">
                    <a:schemeClr val="bg2">
                      <a:alpha val="74998"/>
                    </a:schemeClr>
                  </a:outerShdw>
                </a:effectLst>
              </a14:hiddenEffects>
            </a:ext>
          </a:extLst>
        </p:spPr>
        <p:txBody>
          <a:bodyPr wrap="none" lIns="82124" tIns="41061" rIns="82124" bIns="41061">
            <a:noAutofit/>
          </a:bodyPr>
          <a:lstStyle>
            <a:lvl1pPr algn="l" defTabSz="814388">
              <a:defRPr sz="2400">
                <a:solidFill>
                  <a:schemeClr val="tx1"/>
                </a:solidFill>
                <a:latin typeface="Arial" charset="0"/>
                <a:ea typeface="ＭＳ Ｐゴシック" charset="0"/>
              </a:defRPr>
            </a:lvl1pPr>
            <a:lvl2pPr algn="l" defTabSz="814388">
              <a:defRPr sz="2400">
                <a:solidFill>
                  <a:schemeClr val="tx1"/>
                </a:solidFill>
                <a:latin typeface="Arial" charset="0"/>
                <a:ea typeface="ＭＳ Ｐゴシック" charset="0"/>
              </a:defRPr>
            </a:lvl2pPr>
            <a:lvl3pPr algn="l" defTabSz="814388">
              <a:defRPr sz="2400">
                <a:solidFill>
                  <a:schemeClr val="tx1"/>
                </a:solidFill>
                <a:latin typeface="Arial" charset="0"/>
                <a:ea typeface="ＭＳ Ｐゴシック" charset="0"/>
              </a:defRPr>
            </a:lvl3pPr>
            <a:lvl4pPr algn="l" defTabSz="814388">
              <a:defRPr sz="2400">
                <a:solidFill>
                  <a:schemeClr val="tx1"/>
                </a:solidFill>
                <a:latin typeface="Arial" charset="0"/>
                <a:ea typeface="ＭＳ Ｐゴシック" charset="0"/>
              </a:defRPr>
            </a:lvl4pPr>
            <a:lvl5pPr algn="l" defTabSz="814388">
              <a:defRPr sz="2400">
                <a:solidFill>
                  <a:schemeClr val="tx1"/>
                </a:solidFill>
                <a:latin typeface="Arial" charset="0"/>
                <a:ea typeface="ＭＳ Ｐゴシック" charset="0"/>
              </a:defRPr>
            </a:lvl5pPr>
            <a:lvl6pPr defTabSz="814388" eaLnBrk="0" fontAlgn="base" hangingPunct="0">
              <a:spcBef>
                <a:spcPct val="0"/>
              </a:spcBef>
              <a:spcAft>
                <a:spcPct val="0"/>
              </a:spcAft>
              <a:defRPr sz="2400">
                <a:solidFill>
                  <a:schemeClr val="tx1"/>
                </a:solidFill>
                <a:latin typeface="Arial" charset="0"/>
                <a:ea typeface="ＭＳ Ｐゴシック" charset="0"/>
              </a:defRPr>
            </a:lvl6pPr>
            <a:lvl7pPr defTabSz="814388" eaLnBrk="0" fontAlgn="base" hangingPunct="0">
              <a:spcBef>
                <a:spcPct val="0"/>
              </a:spcBef>
              <a:spcAft>
                <a:spcPct val="0"/>
              </a:spcAft>
              <a:defRPr sz="2400">
                <a:solidFill>
                  <a:schemeClr val="tx1"/>
                </a:solidFill>
                <a:latin typeface="Arial" charset="0"/>
                <a:ea typeface="ＭＳ Ｐゴシック" charset="0"/>
              </a:defRPr>
            </a:lvl7pPr>
            <a:lvl8pPr defTabSz="814388" eaLnBrk="0" fontAlgn="base" hangingPunct="0">
              <a:spcBef>
                <a:spcPct val="0"/>
              </a:spcBef>
              <a:spcAft>
                <a:spcPct val="0"/>
              </a:spcAft>
              <a:defRPr sz="2400">
                <a:solidFill>
                  <a:schemeClr val="tx1"/>
                </a:solidFill>
                <a:latin typeface="Arial" charset="0"/>
                <a:ea typeface="ＭＳ Ｐゴシック" charset="0"/>
              </a:defRPr>
            </a:lvl8pPr>
            <a:lvl9pPr defTabSz="814388" eaLnBrk="0" fontAlgn="base" hangingPunct="0">
              <a:spcBef>
                <a:spcPct val="0"/>
              </a:spcBef>
              <a:spcAft>
                <a:spcPct val="0"/>
              </a:spcAft>
              <a:defRPr sz="2400">
                <a:solidFill>
                  <a:schemeClr val="tx1"/>
                </a:solidFill>
                <a:latin typeface="Arial" charset="0"/>
                <a:ea typeface="ＭＳ Ｐゴシック" charset="0"/>
              </a:defRPr>
            </a:lvl9pPr>
          </a:lstStyle>
          <a:p>
            <a:pPr algn="ctr"/>
            <a:r>
              <a:rPr lang="ja-JP" altLang="en-US" sz="1000">
                <a:solidFill>
                  <a:schemeClr val="accent1"/>
                </a:solidFill>
                <a:latin typeface="+mn-lt"/>
                <a:ea typeface="MS PGothic" panose="020B0600070205080204" pitchFamily="34" charset="-128"/>
                <a:cs typeface="メイリオ"/>
              </a:rPr>
              <a:t>セグメント</a:t>
            </a:r>
            <a:r>
              <a:rPr lang="en-US" altLang="ja-JP" sz="1000">
                <a:solidFill>
                  <a:schemeClr val="accent1"/>
                </a:solidFill>
                <a:latin typeface="+mn-lt"/>
                <a:ea typeface="MS PGothic" panose="020B0600070205080204" pitchFamily="34" charset="-128"/>
                <a:cs typeface="メイリオ"/>
              </a:rPr>
              <a:t> 2</a:t>
            </a:r>
          </a:p>
        </p:txBody>
      </p:sp>
      <p:cxnSp>
        <p:nvCxnSpPr>
          <p:cNvPr id="57" name="直線コネクタ 50">
            <a:extLst>
              <a:ext uri="{FF2B5EF4-FFF2-40B4-BE49-F238E27FC236}">
                <a16:creationId xmlns:a16="http://schemas.microsoft.com/office/drawing/2014/main" id="{87B8A703-EFA1-44E6-B3E3-D6EB177F28F2}"/>
              </a:ext>
            </a:extLst>
          </p:cNvPr>
          <p:cNvCxnSpPr>
            <a:cxnSpLocks/>
          </p:cNvCxnSpPr>
          <p:nvPr/>
        </p:nvCxnSpPr>
        <p:spPr>
          <a:xfrm>
            <a:off x="7055086" y="2006203"/>
            <a:ext cx="7380" cy="207414"/>
          </a:xfrm>
          <a:prstGeom prst="line">
            <a:avLst/>
          </a:prstGeom>
          <a:ln w="3175" cmpd="sng">
            <a:solidFill>
              <a:srgbClr val="FF0000"/>
            </a:solidFill>
            <a:headEnd type="none"/>
            <a:tailEnd type="none"/>
          </a:ln>
          <a:effectLst/>
        </p:spPr>
        <p:style>
          <a:lnRef idx="2">
            <a:schemeClr val="accent1"/>
          </a:lnRef>
          <a:fillRef idx="0">
            <a:schemeClr val="accent1"/>
          </a:fillRef>
          <a:effectRef idx="1">
            <a:schemeClr val="accent1"/>
          </a:effectRef>
          <a:fontRef idx="minor">
            <a:schemeClr val="tx1"/>
          </a:fontRef>
        </p:style>
      </p:cxnSp>
      <p:sp>
        <p:nvSpPr>
          <p:cNvPr id="58" name="Text Box 70">
            <a:extLst>
              <a:ext uri="{FF2B5EF4-FFF2-40B4-BE49-F238E27FC236}">
                <a16:creationId xmlns:a16="http://schemas.microsoft.com/office/drawing/2014/main" id="{7E72AF07-6F50-4E04-B30D-369B8155D9F1}"/>
              </a:ext>
            </a:extLst>
          </p:cNvPr>
          <p:cNvSpPr txBox="1">
            <a:spLocks noChangeArrowheads="1"/>
          </p:cNvSpPr>
          <p:nvPr/>
        </p:nvSpPr>
        <p:spPr bwMode="auto">
          <a:xfrm>
            <a:off x="6807416" y="2229390"/>
            <a:ext cx="447981" cy="22142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2"/>
                </a:solidFill>
                <a:miter lim="800000"/>
                <a:headEnd/>
                <a:tailEnd/>
              </a14:hiddenLine>
            </a:ext>
            <a:ext uri="{AF507438-7753-43e0-B8FC-AC1667EBCBE1}">
              <a14:hiddenEffects xmlns:a14="http://schemas.microsoft.com/office/drawing/2010/main" xmlns="">
                <a:effectLst>
                  <a:outerShdw blurRad="63500" dist="17961" dir="2700000" algn="ctr" rotWithShape="0">
                    <a:schemeClr val="bg2">
                      <a:alpha val="74998"/>
                    </a:schemeClr>
                  </a:outerShdw>
                </a:effectLst>
              </a14:hiddenEffects>
            </a:ext>
          </a:extLst>
        </p:spPr>
        <p:txBody>
          <a:bodyPr wrap="none" lIns="82124" tIns="41061" rIns="82124" bIns="41061">
            <a:noAutofit/>
          </a:bodyPr>
          <a:lstStyle>
            <a:lvl1pPr algn="l" defTabSz="814388">
              <a:defRPr sz="2400">
                <a:solidFill>
                  <a:schemeClr val="tx1"/>
                </a:solidFill>
                <a:latin typeface="Arial" charset="0"/>
                <a:ea typeface="ＭＳ Ｐゴシック" charset="0"/>
              </a:defRPr>
            </a:lvl1pPr>
            <a:lvl2pPr algn="l" defTabSz="814388">
              <a:defRPr sz="2400">
                <a:solidFill>
                  <a:schemeClr val="tx1"/>
                </a:solidFill>
                <a:latin typeface="Arial" charset="0"/>
                <a:ea typeface="ＭＳ Ｐゴシック" charset="0"/>
              </a:defRPr>
            </a:lvl2pPr>
            <a:lvl3pPr algn="l" defTabSz="814388">
              <a:defRPr sz="2400">
                <a:solidFill>
                  <a:schemeClr val="tx1"/>
                </a:solidFill>
                <a:latin typeface="Arial" charset="0"/>
                <a:ea typeface="ＭＳ Ｐゴシック" charset="0"/>
              </a:defRPr>
            </a:lvl3pPr>
            <a:lvl4pPr algn="l" defTabSz="814388">
              <a:defRPr sz="2400">
                <a:solidFill>
                  <a:schemeClr val="tx1"/>
                </a:solidFill>
                <a:latin typeface="Arial" charset="0"/>
                <a:ea typeface="ＭＳ Ｐゴシック" charset="0"/>
              </a:defRPr>
            </a:lvl4pPr>
            <a:lvl5pPr algn="l" defTabSz="814388">
              <a:defRPr sz="2400">
                <a:solidFill>
                  <a:schemeClr val="tx1"/>
                </a:solidFill>
                <a:latin typeface="Arial" charset="0"/>
                <a:ea typeface="ＭＳ Ｐゴシック" charset="0"/>
              </a:defRPr>
            </a:lvl5pPr>
            <a:lvl6pPr defTabSz="814388" eaLnBrk="0" fontAlgn="base" hangingPunct="0">
              <a:spcBef>
                <a:spcPct val="0"/>
              </a:spcBef>
              <a:spcAft>
                <a:spcPct val="0"/>
              </a:spcAft>
              <a:defRPr sz="2400">
                <a:solidFill>
                  <a:schemeClr val="tx1"/>
                </a:solidFill>
                <a:latin typeface="Arial" charset="0"/>
                <a:ea typeface="ＭＳ Ｐゴシック" charset="0"/>
              </a:defRPr>
            </a:lvl6pPr>
            <a:lvl7pPr defTabSz="814388" eaLnBrk="0" fontAlgn="base" hangingPunct="0">
              <a:spcBef>
                <a:spcPct val="0"/>
              </a:spcBef>
              <a:spcAft>
                <a:spcPct val="0"/>
              </a:spcAft>
              <a:defRPr sz="2400">
                <a:solidFill>
                  <a:schemeClr val="tx1"/>
                </a:solidFill>
                <a:latin typeface="Arial" charset="0"/>
                <a:ea typeface="ＭＳ Ｐゴシック" charset="0"/>
              </a:defRPr>
            </a:lvl7pPr>
            <a:lvl8pPr defTabSz="814388" eaLnBrk="0" fontAlgn="base" hangingPunct="0">
              <a:spcBef>
                <a:spcPct val="0"/>
              </a:spcBef>
              <a:spcAft>
                <a:spcPct val="0"/>
              </a:spcAft>
              <a:defRPr sz="2400">
                <a:solidFill>
                  <a:schemeClr val="tx1"/>
                </a:solidFill>
                <a:latin typeface="Arial" charset="0"/>
                <a:ea typeface="ＭＳ Ｐゴシック" charset="0"/>
              </a:defRPr>
            </a:lvl8pPr>
            <a:lvl9pPr defTabSz="814388" eaLnBrk="0" fontAlgn="base" hangingPunct="0">
              <a:spcBef>
                <a:spcPct val="0"/>
              </a:spcBef>
              <a:spcAft>
                <a:spcPct val="0"/>
              </a:spcAft>
              <a:defRPr sz="2400">
                <a:solidFill>
                  <a:schemeClr val="tx1"/>
                </a:solidFill>
                <a:latin typeface="Arial" charset="0"/>
                <a:ea typeface="ＭＳ Ｐゴシック" charset="0"/>
              </a:defRPr>
            </a:lvl9pPr>
          </a:lstStyle>
          <a:p>
            <a:r>
              <a:rPr lang="en-US" altLang="ja-JP" sz="750">
                <a:solidFill>
                  <a:srgbClr val="FF0000"/>
                </a:solidFill>
                <a:latin typeface="+mn-lt"/>
                <a:ea typeface="MS PGothic" panose="020B0600070205080204" pitchFamily="34" charset="-128"/>
                <a:cs typeface="メイリオ"/>
              </a:rPr>
              <a:t>Block</a:t>
            </a:r>
            <a:endParaRPr lang="en-US" altLang="ja-JP" sz="900">
              <a:solidFill>
                <a:srgbClr val="FF0000"/>
              </a:solidFill>
              <a:latin typeface="+mn-lt"/>
              <a:ea typeface="MS PGothic" panose="020B0600070205080204" pitchFamily="34" charset="-128"/>
              <a:cs typeface="メイリオ"/>
            </a:endParaRPr>
          </a:p>
        </p:txBody>
      </p:sp>
      <p:sp>
        <p:nvSpPr>
          <p:cNvPr id="59" name="Text Box 70">
            <a:extLst>
              <a:ext uri="{FF2B5EF4-FFF2-40B4-BE49-F238E27FC236}">
                <a16:creationId xmlns:a16="http://schemas.microsoft.com/office/drawing/2014/main" id="{63616832-99E1-4E80-B280-D1981C152AAC}"/>
              </a:ext>
            </a:extLst>
          </p:cNvPr>
          <p:cNvSpPr txBox="1">
            <a:spLocks noChangeArrowheads="1"/>
          </p:cNvSpPr>
          <p:nvPr/>
        </p:nvSpPr>
        <p:spPr bwMode="auto">
          <a:xfrm>
            <a:off x="5319951" y="2633575"/>
            <a:ext cx="803848" cy="15486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2"/>
                </a:solidFill>
                <a:miter lim="800000"/>
                <a:headEnd/>
                <a:tailEnd/>
              </a14:hiddenLine>
            </a:ext>
            <a:ext uri="{AF507438-7753-43e0-B8FC-AC1667EBCBE1}">
              <a14:hiddenEffects xmlns:a14="http://schemas.microsoft.com/office/drawing/2010/main" xmlns="">
                <a:effectLst>
                  <a:outerShdw blurRad="63500" dist="17961" dir="2700000" algn="ctr" rotWithShape="0">
                    <a:schemeClr val="bg2">
                      <a:alpha val="74998"/>
                    </a:schemeClr>
                  </a:outerShdw>
                </a:effectLst>
              </a14:hiddenEffects>
            </a:ext>
          </a:extLst>
        </p:spPr>
        <p:txBody>
          <a:bodyPr wrap="none" lIns="82124" tIns="41061" rIns="82124" bIns="41061">
            <a:noAutofit/>
          </a:bodyPr>
          <a:lstStyle>
            <a:lvl1pPr algn="l" defTabSz="814388">
              <a:defRPr sz="2400">
                <a:solidFill>
                  <a:schemeClr val="tx1"/>
                </a:solidFill>
                <a:latin typeface="Arial" charset="0"/>
                <a:ea typeface="ＭＳ Ｐゴシック" charset="0"/>
              </a:defRPr>
            </a:lvl1pPr>
            <a:lvl2pPr algn="l" defTabSz="814388">
              <a:defRPr sz="2400">
                <a:solidFill>
                  <a:schemeClr val="tx1"/>
                </a:solidFill>
                <a:latin typeface="Arial" charset="0"/>
                <a:ea typeface="ＭＳ Ｐゴシック" charset="0"/>
              </a:defRPr>
            </a:lvl2pPr>
            <a:lvl3pPr algn="l" defTabSz="814388">
              <a:defRPr sz="2400">
                <a:solidFill>
                  <a:schemeClr val="tx1"/>
                </a:solidFill>
                <a:latin typeface="Arial" charset="0"/>
                <a:ea typeface="ＭＳ Ｐゴシック" charset="0"/>
              </a:defRPr>
            </a:lvl3pPr>
            <a:lvl4pPr algn="l" defTabSz="814388">
              <a:defRPr sz="2400">
                <a:solidFill>
                  <a:schemeClr val="tx1"/>
                </a:solidFill>
                <a:latin typeface="Arial" charset="0"/>
                <a:ea typeface="ＭＳ Ｐゴシック" charset="0"/>
              </a:defRPr>
            </a:lvl4pPr>
            <a:lvl5pPr algn="l" defTabSz="814388">
              <a:defRPr sz="2400">
                <a:solidFill>
                  <a:schemeClr val="tx1"/>
                </a:solidFill>
                <a:latin typeface="Arial" charset="0"/>
                <a:ea typeface="ＭＳ Ｐゴシック" charset="0"/>
              </a:defRPr>
            </a:lvl5pPr>
            <a:lvl6pPr defTabSz="814388" eaLnBrk="0" fontAlgn="base" hangingPunct="0">
              <a:spcBef>
                <a:spcPct val="0"/>
              </a:spcBef>
              <a:spcAft>
                <a:spcPct val="0"/>
              </a:spcAft>
              <a:defRPr sz="2400">
                <a:solidFill>
                  <a:schemeClr val="tx1"/>
                </a:solidFill>
                <a:latin typeface="Arial" charset="0"/>
                <a:ea typeface="ＭＳ Ｐゴシック" charset="0"/>
              </a:defRPr>
            </a:lvl6pPr>
            <a:lvl7pPr defTabSz="814388" eaLnBrk="0" fontAlgn="base" hangingPunct="0">
              <a:spcBef>
                <a:spcPct val="0"/>
              </a:spcBef>
              <a:spcAft>
                <a:spcPct val="0"/>
              </a:spcAft>
              <a:defRPr sz="2400">
                <a:solidFill>
                  <a:schemeClr val="tx1"/>
                </a:solidFill>
                <a:latin typeface="Arial" charset="0"/>
                <a:ea typeface="ＭＳ Ｐゴシック" charset="0"/>
              </a:defRPr>
            </a:lvl7pPr>
            <a:lvl8pPr defTabSz="814388" eaLnBrk="0" fontAlgn="base" hangingPunct="0">
              <a:spcBef>
                <a:spcPct val="0"/>
              </a:spcBef>
              <a:spcAft>
                <a:spcPct val="0"/>
              </a:spcAft>
              <a:defRPr sz="2400">
                <a:solidFill>
                  <a:schemeClr val="tx1"/>
                </a:solidFill>
                <a:latin typeface="Arial" charset="0"/>
                <a:ea typeface="ＭＳ Ｐゴシック" charset="0"/>
              </a:defRPr>
            </a:lvl8pPr>
            <a:lvl9pPr defTabSz="814388" eaLnBrk="0" fontAlgn="base" hangingPunct="0">
              <a:spcBef>
                <a:spcPct val="0"/>
              </a:spcBef>
              <a:spcAft>
                <a:spcPct val="0"/>
              </a:spcAft>
              <a:defRPr sz="2400">
                <a:solidFill>
                  <a:schemeClr val="tx1"/>
                </a:solidFill>
                <a:latin typeface="Arial" charset="0"/>
                <a:ea typeface="ＭＳ Ｐゴシック" charset="0"/>
              </a:defRPr>
            </a:lvl9pPr>
          </a:lstStyle>
          <a:p>
            <a:pPr algn="ctr"/>
            <a:r>
              <a:rPr lang="en-US" altLang="ja-JP" sz="675">
                <a:solidFill>
                  <a:schemeClr val="bg1"/>
                </a:solidFill>
                <a:latin typeface="+mn-lt"/>
                <a:ea typeface="MS PGothic" panose="020B0600070205080204" pitchFamily="34" charset="-128"/>
                <a:cs typeface="メイリオ"/>
              </a:rPr>
              <a:t>Gi 1/0/1</a:t>
            </a:r>
          </a:p>
        </p:txBody>
      </p:sp>
      <p:sp>
        <p:nvSpPr>
          <p:cNvPr id="60" name="Text Box 70">
            <a:extLst>
              <a:ext uri="{FF2B5EF4-FFF2-40B4-BE49-F238E27FC236}">
                <a16:creationId xmlns:a16="http://schemas.microsoft.com/office/drawing/2014/main" id="{55E1F537-6011-4189-B0F6-0D2BC37A87BD}"/>
              </a:ext>
            </a:extLst>
          </p:cNvPr>
          <p:cNvSpPr txBox="1">
            <a:spLocks noChangeArrowheads="1"/>
          </p:cNvSpPr>
          <p:nvPr/>
        </p:nvSpPr>
        <p:spPr bwMode="auto">
          <a:xfrm>
            <a:off x="5054347" y="2786033"/>
            <a:ext cx="803848" cy="2368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2"/>
                </a:solidFill>
                <a:miter lim="800000"/>
                <a:headEnd/>
                <a:tailEnd/>
              </a14:hiddenLine>
            </a:ext>
            <a:ext uri="{AF507438-7753-43e0-B8FC-AC1667EBCBE1}">
              <a14:hiddenEffects xmlns:a14="http://schemas.microsoft.com/office/drawing/2010/main" xmlns="">
                <a:effectLst>
                  <a:outerShdw blurRad="63500" dist="17961" dir="2700000" algn="ctr" rotWithShape="0">
                    <a:schemeClr val="bg2">
                      <a:alpha val="74998"/>
                    </a:schemeClr>
                  </a:outerShdw>
                </a:effectLst>
              </a14:hiddenEffects>
            </a:ext>
          </a:extLst>
        </p:spPr>
        <p:txBody>
          <a:bodyPr wrap="none" lIns="82124" tIns="41061" rIns="82124" bIns="41061">
            <a:noAutofit/>
          </a:bodyPr>
          <a:lstStyle>
            <a:lvl1pPr algn="l" defTabSz="814388">
              <a:defRPr sz="2400">
                <a:solidFill>
                  <a:schemeClr val="tx1"/>
                </a:solidFill>
                <a:latin typeface="Arial" charset="0"/>
                <a:ea typeface="ＭＳ Ｐゴシック" charset="0"/>
              </a:defRPr>
            </a:lvl1pPr>
            <a:lvl2pPr algn="l" defTabSz="814388">
              <a:defRPr sz="2400">
                <a:solidFill>
                  <a:schemeClr val="tx1"/>
                </a:solidFill>
                <a:latin typeface="Arial" charset="0"/>
                <a:ea typeface="ＭＳ Ｐゴシック" charset="0"/>
              </a:defRPr>
            </a:lvl2pPr>
            <a:lvl3pPr algn="l" defTabSz="814388">
              <a:defRPr sz="2400">
                <a:solidFill>
                  <a:schemeClr val="tx1"/>
                </a:solidFill>
                <a:latin typeface="Arial" charset="0"/>
                <a:ea typeface="ＭＳ Ｐゴシック" charset="0"/>
              </a:defRPr>
            </a:lvl3pPr>
            <a:lvl4pPr algn="l" defTabSz="814388">
              <a:defRPr sz="2400">
                <a:solidFill>
                  <a:schemeClr val="tx1"/>
                </a:solidFill>
                <a:latin typeface="Arial" charset="0"/>
                <a:ea typeface="ＭＳ Ｐゴシック" charset="0"/>
              </a:defRPr>
            </a:lvl4pPr>
            <a:lvl5pPr algn="l" defTabSz="814388">
              <a:defRPr sz="2400">
                <a:solidFill>
                  <a:schemeClr val="tx1"/>
                </a:solidFill>
                <a:latin typeface="Arial" charset="0"/>
                <a:ea typeface="ＭＳ Ｐゴシック" charset="0"/>
              </a:defRPr>
            </a:lvl5pPr>
            <a:lvl6pPr defTabSz="814388" eaLnBrk="0" fontAlgn="base" hangingPunct="0">
              <a:spcBef>
                <a:spcPct val="0"/>
              </a:spcBef>
              <a:spcAft>
                <a:spcPct val="0"/>
              </a:spcAft>
              <a:defRPr sz="2400">
                <a:solidFill>
                  <a:schemeClr val="tx1"/>
                </a:solidFill>
                <a:latin typeface="Arial" charset="0"/>
                <a:ea typeface="ＭＳ Ｐゴシック" charset="0"/>
              </a:defRPr>
            </a:lvl6pPr>
            <a:lvl7pPr defTabSz="814388" eaLnBrk="0" fontAlgn="base" hangingPunct="0">
              <a:spcBef>
                <a:spcPct val="0"/>
              </a:spcBef>
              <a:spcAft>
                <a:spcPct val="0"/>
              </a:spcAft>
              <a:defRPr sz="2400">
                <a:solidFill>
                  <a:schemeClr val="tx1"/>
                </a:solidFill>
                <a:latin typeface="Arial" charset="0"/>
                <a:ea typeface="ＭＳ Ｐゴシック" charset="0"/>
              </a:defRPr>
            </a:lvl7pPr>
            <a:lvl8pPr defTabSz="814388" eaLnBrk="0" fontAlgn="base" hangingPunct="0">
              <a:spcBef>
                <a:spcPct val="0"/>
              </a:spcBef>
              <a:spcAft>
                <a:spcPct val="0"/>
              </a:spcAft>
              <a:defRPr sz="2400">
                <a:solidFill>
                  <a:schemeClr val="tx1"/>
                </a:solidFill>
                <a:latin typeface="Arial" charset="0"/>
                <a:ea typeface="ＭＳ Ｐゴシック" charset="0"/>
              </a:defRPr>
            </a:lvl8pPr>
            <a:lvl9pPr defTabSz="814388" eaLnBrk="0" fontAlgn="base" hangingPunct="0">
              <a:spcBef>
                <a:spcPct val="0"/>
              </a:spcBef>
              <a:spcAft>
                <a:spcPct val="0"/>
              </a:spcAft>
              <a:defRPr sz="2400">
                <a:solidFill>
                  <a:schemeClr val="tx1"/>
                </a:solidFill>
                <a:latin typeface="Arial" charset="0"/>
                <a:ea typeface="ＭＳ Ｐゴシック" charset="0"/>
              </a:defRPr>
            </a:lvl9pPr>
          </a:lstStyle>
          <a:p>
            <a:pPr algn="ctr"/>
            <a:r>
              <a:rPr lang="en-US" altLang="ja-JP" sz="825">
                <a:solidFill>
                  <a:schemeClr val="bg1"/>
                </a:solidFill>
                <a:latin typeface="+mn-lt"/>
                <a:ea typeface="MS PGothic" panose="020B0600070205080204" pitchFamily="34" charset="-128"/>
                <a:cs typeface="メイリオ"/>
              </a:rPr>
              <a:t>C9410-1</a:t>
            </a:r>
          </a:p>
        </p:txBody>
      </p:sp>
      <p:sp>
        <p:nvSpPr>
          <p:cNvPr id="61" name="Text Box 70">
            <a:extLst>
              <a:ext uri="{FF2B5EF4-FFF2-40B4-BE49-F238E27FC236}">
                <a16:creationId xmlns:a16="http://schemas.microsoft.com/office/drawing/2014/main" id="{DD68B0D2-A1E3-4828-8AD8-58199FFCF9C5}"/>
              </a:ext>
            </a:extLst>
          </p:cNvPr>
          <p:cNvSpPr txBox="1">
            <a:spLocks noChangeArrowheads="1"/>
          </p:cNvSpPr>
          <p:nvPr/>
        </p:nvSpPr>
        <p:spPr bwMode="auto">
          <a:xfrm>
            <a:off x="7835220" y="2785033"/>
            <a:ext cx="803848" cy="2368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2"/>
                </a:solidFill>
                <a:miter lim="800000"/>
                <a:headEnd/>
                <a:tailEnd/>
              </a14:hiddenLine>
            </a:ext>
            <a:ext uri="{AF507438-7753-43e0-B8FC-AC1667EBCBE1}">
              <a14:hiddenEffects xmlns:a14="http://schemas.microsoft.com/office/drawing/2010/main" xmlns="">
                <a:effectLst>
                  <a:outerShdw blurRad="63500" dist="17961" dir="2700000" algn="ctr" rotWithShape="0">
                    <a:schemeClr val="bg2">
                      <a:alpha val="74998"/>
                    </a:schemeClr>
                  </a:outerShdw>
                </a:effectLst>
              </a14:hiddenEffects>
            </a:ext>
          </a:extLst>
        </p:spPr>
        <p:txBody>
          <a:bodyPr wrap="none" lIns="82124" tIns="41061" rIns="82124" bIns="41061">
            <a:noAutofit/>
          </a:bodyPr>
          <a:lstStyle>
            <a:lvl1pPr algn="l" defTabSz="814388">
              <a:defRPr sz="2400">
                <a:solidFill>
                  <a:schemeClr val="tx1"/>
                </a:solidFill>
                <a:latin typeface="Arial" charset="0"/>
                <a:ea typeface="ＭＳ Ｐゴシック" charset="0"/>
              </a:defRPr>
            </a:lvl1pPr>
            <a:lvl2pPr algn="l" defTabSz="814388">
              <a:defRPr sz="2400">
                <a:solidFill>
                  <a:schemeClr val="tx1"/>
                </a:solidFill>
                <a:latin typeface="Arial" charset="0"/>
                <a:ea typeface="ＭＳ Ｐゴシック" charset="0"/>
              </a:defRPr>
            </a:lvl2pPr>
            <a:lvl3pPr algn="l" defTabSz="814388">
              <a:defRPr sz="2400">
                <a:solidFill>
                  <a:schemeClr val="tx1"/>
                </a:solidFill>
                <a:latin typeface="Arial" charset="0"/>
                <a:ea typeface="ＭＳ Ｐゴシック" charset="0"/>
              </a:defRPr>
            </a:lvl3pPr>
            <a:lvl4pPr algn="l" defTabSz="814388">
              <a:defRPr sz="2400">
                <a:solidFill>
                  <a:schemeClr val="tx1"/>
                </a:solidFill>
                <a:latin typeface="Arial" charset="0"/>
                <a:ea typeface="ＭＳ Ｐゴシック" charset="0"/>
              </a:defRPr>
            </a:lvl4pPr>
            <a:lvl5pPr algn="l" defTabSz="814388">
              <a:defRPr sz="2400">
                <a:solidFill>
                  <a:schemeClr val="tx1"/>
                </a:solidFill>
                <a:latin typeface="Arial" charset="0"/>
                <a:ea typeface="ＭＳ Ｐゴシック" charset="0"/>
              </a:defRPr>
            </a:lvl5pPr>
            <a:lvl6pPr defTabSz="814388" eaLnBrk="0" fontAlgn="base" hangingPunct="0">
              <a:spcBef>
                <a:spcPct val="0"/>
              </a:spcBef>
              <a:spcAft>
                <a:spcPct val="0"/>
              </a:spcAft>
              <a:defRPr sz="2400">
                <a:solidFill>
                  <a:schemeClr val="tx1"/>
                </a:solidFill>
                <a:latin typeface="Arial" charset="0"/>
                <a:ea typeface="ＭＳ Ｐゴシック" charset="0"/>
              </a:defRPr>
            </a:lvl6pPr>
            <a:lvl7pPr defTabSz="814388" eaLnBrk="0" fontAlgn="base" hangingPunct="0">
              <a:spcBef>
                <a:spcPct val="0"/>
              </a:spcBef>
              <a:spcAft>
                <a:spcPct val="0"/>
              </a:spcAft>
              <a:defRPr sz="2400">
                <a:solidFill>
                  <a:schemeClr val="tx1"/>
                </a:solidFill>
                <a:latin typeface="Arial" charset="0"/>
                <a:ea typeface="ＭＳ Ｐゴシック" charset="0"/>
              </a:defRPr>
            </a:lvl7pPr>
            <a:lvl8pPr defTabSz="814388" eaLnBrk="0" fontAlgn="base" hangingPunct="0">
              <a:spcBef>
                <a:spcPct val="0"/>
              </a:spcBef>
              <a:spcAft>
                <a:spcPct val="0"/>
              </a:spcAft>
              <a:defRPr sz="2400">
                <a:solidFill>
                  <a:schemeClr val="tx1"/>
                </a:solidFill>
                <a:latin typeface="Arial" charset="0"/>
                <a:ea typeface="ＭＳ Ｐゴシック" charset="0"/>
              </a:defRPr>
            </a:lvl8pPr>
            <a:lvl9pPr defTabSz="814388" eaLnBrk="0" fontAlgn="base" hangingPunct="0">
              <a:spcBef>
                <a:spcPct val="0"/>
              </a:spcBef>
              <a:spcAft>
                <a:spcPct val="0"/>
              </a:spcAft>
              <a:defRPr sz="2400">
                <a:solidFill>
                  <a:schemeClr val="tx1"/>
                </a:solidFill>
                <a:latin typeface="Arial" charset="0"/>
                <a:ea typeface="ＭＳ Ｐゴシック" charset="0"/>
              </a:defRPr>
            </a:lvl9pPr>
          </a:lstStyle>
          <a:p>
            <a:pPr algn="ctr"/>
            <a:r>
              <a:rPr lang="en-US" altLang="ja-JP" sz="825">
                <a:solidFill>
                  <a:schemeClr val="bg1"/>
                </a:solidFill>
                <a:latin typeface="+mn-lt"/>
                <a:ea typeface="MS PGothic" panose="020B0600070205080204" pitchFamily="34" charset="-128"/>
                <a:cs typeface="メイリオ"/>
              </a:rPr>
              <a:t>C9410-2</a:t>
            </a:r>
          </a:p>
        </p:txBody>
      </p:sp>
      <p:sp>
        <p:nvSpPr>
          <p:cNvPr id="62" name="Text Box 70">
            <a:extLst>
              <a:ext uri="{FF2B5EF4-FFF2-40B4-BE49-F238E27FC236}">
                <a16:creationId xmlns:a16="http://schemas.microsoft.com/office/drawing/2014/main" id="{0A2B1D48-B409-4F2F-A2F1-8F6F7946C0CF}"/>
              </a:ext>
            </a:extLst>
          </p:cNvPr>
          <p:cNvSpPr txBox="1">
            <a:spLocks noChangeArrowheads="1"/>
          </p:cNvSpPr>
          <p:nvPr/>
        </p:nvSpPr>
        <p:spPr bwMode="auto">
          <a:xfrm>
            <a:off x="6441732" y="1775118"/>
            <a:ext cx="803848" cy="2368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2"/>
                </a:solidFill>
                <a:miter lim="800000"/>
                <a:headEnd/>
                <a:tailEnd/>
              </a14:hiddenLine>
            </a:ext>
            <a:ext uri="{AF507438-7753-43e0-B8FC-AC1667EBCBE1}">
              <a14:hiddenEffects xmlns:a14="http://schemas.microsoft.com/office/drawing/2010/main" xmlns="">
                <a:effectLst>
                  <a:outerShdw blurRad="63500" dist="17961" dir="2700000" algn="ctr" rotWithShape="0">
                    <a:schemeClr val="bg2">
                      <a:alpha val="74998"/>
                    </a:schemeClr>
                  </a:outerShdw>
                </a:effectLst>
              </a14:hiddenEffects>
            </a:ext>
          </a:extLst>
        </p:spPr>
        <p:txBody>
          <a:bodyPr wrap="none" lIns="82124" tIns="41061" rIns="82124" bIns="41061">
            <a:noAutofit/>
          </a:bodyPr>
          <a:lstStyle>
            <a:lvl1pPr algn="l" defTabSz="814388">
              <a:defRPr sz="2400">
                <a:solidFill>
                  <a:schemeClr val="tx1"/>
                </a:solidFill>
                <a:latin typeface="Arial" charset="0"/>
                <a:ea typeface="ＭＳ Ｐゴシック" charset="0"/>
              </a:defRPr>
            </a:lvl1pPr>
            <a:lvl2pPr algn="l" defTabSz="814388">
              <a:defRPr sz="2400">
                <a:solidFill>
                  <a:schemeClr val="tx1"/>
                </a:solidFill>
                <a:latin typeface="Arial" charset="0"/>
                <a:ea typeface="ＭＳ Ｐゴシック" charset="0"/>
              </a:defRPr>
            </a:lvl2pPr>
            <a:lvl3pPr algn="l" defTabSz="814388">
              <a:defRPr sz="2400">
                <a:solidFill>
                  <a:schemeClr val="tx1"/>
                </a:solidFill>
                <a:latin typeface="Arial" charset="0"/>
                <a:ea typeface="ＭＳ Ｐゴシック" charset="0"/>
              </a:defRPr>
            </a:lvl3pPr>
            <a:lvl4pPr algn="l" defTabSz="814388">
              <a:defRPr sz="2400">
                <a:solidFill>
                  <a:schemeClr val="tx1"/>
                </a:solidFill>
                <a:latin typeface="Arial" charset="0"/>
                <a:ea typeface="ＭＳ Ｐゴシック" charset="0"/>
              </a:defRPr>
            </a:lvl4pPr>
            <a:lvl5pPr algn="l" defTabSz="814388">
              <a:defRPr sz="2400">
                <a:solidFill>
                  <a:schemeClr val="tx1"/>
                </a:solidFill>
                <a:latin typeface="Arial" charset="0"/>
                <a:ea typeface="ＭＳ Ｐゴシック" charset="0"/>
              </a:defRPr>
            </a:lvl5pPr>
            <a:lvl6pPr defTabSz="814388" eaLnBrk="0" fontAlgn="base" hangingPunct="0">
              <a:spcBef>
                <a:spcPct val="0"/>
              </a:spcBef>
              <a:spcAft>
                <a:spcPct val="0"/>
              </a:spcAft>
              <a:defRPr sz="2400">
                <a:solidFill>
                  <a:schemeClr val="tx1"/>
                </a:solidFill>
                <a:latin typeface="Arial" charset="0"/>
                <a:ea typeface="ＭＳ Ｐゴシック" charset="0"/>
              </a:defRPr>
            </a:lvl6pPr>
            <a:lvl7pPr defTabSz="814388" eaLnBrk="0" fontAlgn="base" hangingPunct="0">
              <a:spcBef>
                <a:spcPct val="0"/>
              </a:spcBef>
              <a:spcAft>
                <a:spcPct val="0"/>
              </a:spcAft>
              <a:defRPr sz="2400">
                <a:solidFill>
                  <a:schemeClr val="tx1"/>
                </a:solidFill>
                <a:latin typeface="Arial" charset="0"/>
                <a:ea typeface="ＭＳ Ｐゴシック" charset="0"/>
              </a:defRPr>
            </a:lvl7pPr>
            <a:lvl8pPr defTabSz="814388" eaLnBrk="0" fontAlgn="base" hangingPunct="0">
              <a:spcBef>
                <a:spcPct val="0"/>
              </a:spcBef>
              <a:spcAft>
                <a:spcPct val="0"/>
              </a:spcAft>
              <a:defRPr sz="2400">
                <a:solidFill>
                  <a:schemeClr val="tx1"/>
                </a:solidFill>
                <a:latin typeface="Arial" charset="0"/>
                <a:ea typeface="ＭＳ Ｐゴシック" charset="0"/>
              </a:defRPr>
            </a:lvl8pPr>
            <a:lvl9pPr defTabSz="814388" eaLnBrk="0" fontAlgn="base" hangingPunct="0">
              <a:spcBef>
                <a:spcPct val="0"/>
              </a:spcBef>
              <a:spcAft>
                <a:spcPct val="0"/>
              </a:spcAft>
              <a:defRPr sz="2400">
                <a:solidFill>
                  <a:schemeClr val="tx1"/>
                </a:solidFill>
                <a:latin typeface="Arial" charset="0"/>
                <a:ea typeface="ＭＳ Ｐゴシック" charset="0"/>
              </a:defRPr>
            </a:lvl9pPr>
          </a:lstStyle>
          <a:p>
            <a:pPr algn="ctr"/>
            <a:r>
              <a:rPr lang="en-US" altLang="ja-JP" sz="825">
                <a:solidFill>
                  <a:schemeClr val="bg1"/>
                </a:solidFill>
                <a:latin typeface="+mn-lt"/>
                <a:ea typeface="MS PGothic" panose="020B0600070205080204" pitchFamily="34" charset="-128"/>
                <a:cs typeface="メイリオ"/>
              </a:rPr>
              <a:t>C9300-1</a:t>
            </a:r>
          </a:p>
        </p:txBody>
      </p:sp>
      <p:sp>
        <p:nvSpPr>
          <p:cNvPr id="63" name="Text Box 70">
            <a:extLst>
              <a:ext uri="{FF2B5EF4-FFF2-40B4-BE49-F238E27FC236}">
                <a16:creationId xmlns:a16="http://schemas.microsoft.com/office/drawing/2014/main" id="{A4634582-8846-4AE4-8621-A7E9259A036E}"/>
              </a:ext>
            </a:extLst>
          </p:cNvPr>
          <p:cNvSpPr txBox="1">
            <a:spLocks noChangeArrowheads="1"/>
          </p:cNvSpPr>
          <p:nvPr/>
        </p:nvSpPr>
        <p:spPr bwMode="auto">
          <a:xfrm>
            <a:off x="5306958" y="3065089"/>
            <a:ext cx="803848" cy="15486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2"/>
                </a:solidFill>
                <a:miter lim="800000"/>
                <a:headEnd/>
                <a:tailEnd/>
              </a14:hiddenLine>
            </a:ext>
            <a:ext uri="{AF507438-7753-43e0-B8FC-AC1667EBCBE1}">
              <a14:hiddenEffects xmlns:a14="http://schemas.microsoft.com/office/drawing/2010/main" xmlns="">
                <a:effectLst>
                  <a:outerShdw blurRad="63500" dist="17961" dir="2700000" algn="ctr" rotWithShape="0">
                    <a:schemeClr val="bg2">
                      <a:alpha val="74998"/>
                    </a:schemeClr>
                  </a:outerShdw>
                </a:effectLst>
              </a14:hiddenEffects>
            </a:ext>
          </a:extLst>
        </p:spPr>
        <p:txBody>
          <a:bodyPr wrap="none" lIns="82124" tIns="41061" rIns="82124" bIns="41061">
            <a:noAutofit/>
          </a:bodyPr>
          <a:lstStyle>
            <a:lvl1pPr algn="l" defTabSz="814388">
              <a:defRPr sz="2400">
                <a:solidFill>
                  <a:schemeClr val="tx1"/>
                </a:solidFill>
                <a:latin typeface="Arial" charset="0"/>
                <a:ea typeface="ＭＳ Ｐゴシック" charset="0"/>
              </a:defRPr>
            </a:lvl1pPr>
            <a:lvl2pPr algn="l" defTabSz="814388">
              <a:defRPr sz="2400">
                <a:solidFill>
                  <a:schemeClr val="tx1"/>
                </a:solidFill>
                <a:latin typeface="Arial" charset="0"/>
                <a:ea typeface="ＭＳ Ｐゴシック" charset="0"/>
              </a:defRPr>
            </a:lvl2pPr>
            <a:lvl3pPr algn="l" defTabSz="814388">
              <a:defRPr sz="2400">
                <a:solidFill>
                  <a:schemeClr val="tx1"/>
                </a:solidFill>
                <a:latin typeface="Arial" charset="0"/>
                <a:ea typeface="ＭＳ Ｐゴシック" charset="0"/>
              </a:defRPr>
            </a:lvl3pPr>
            <a:lvl4pPr algn="l" defTabSz="814388">
              <a:defRPr sz="2400">
                <a:solidFill>
                  <a:schemeClr val="tx1"/>
                </a:solidFill>
                <a:latin typeface="Arial" charset="0"/>
                <a:ea typeface="ＭＳ Ｐゴシック" charset="0"/>
              </a:defRPr>
            </a:lvl4pPr>
            <a:lvl5pPr algn="l" defTabSz="814388">
              <a:defRPr sz="2400">
                <a:solidFill>
                  <a:schemeClr val="tx1"/>
                </a:solidFill>
                <a:latin typeface="Arial" charset="0"/>
                <a:ea typeface="ＭＳ Ｐゴシック" charset="0"/>
              </a:defRPr>
            </a:lvl5pPr>
            <a:lvl6pPr defTabSz="814388" eaLnBrk="0" fontAlgn="base" hangingPunct="0">
              <a:spcBef>
                <a:spcPct val="0"/>
              </a:spcBef>
              <a:spcAft>
                <a:spcPct val="0"/>
              </a:spcAft>
              <a:defRPr sz="2400">
                <a:solidFill>
                  <a:schemeClr val="tx1"/>
                </a:solidFill>
                <a:latin typeface="Arial" charset="0"/>
                <a:ea typeface="ＭＳ Ｐゴシック" charset="0"/>
              </a:defRPr>
            </a:lvl6pPr>
            <a:lvl7pPr defTabSz="814388" eaLnBrk="0" fontAlgn="base" hangingPunct="0">
              <a:spcBef>
                <a:spcPct val="0"/>
              </a:spcBef>
              <a:spcAft>
                <a:spcPct val="0"/>
              </a:spcAft>
              <a:defRPr sz="2400">
                <a:solidFill>
                  <a:schemeClr val="tx1"/>
                </a:solidFill>
                <a:latin typeface="Arial" charset="0"/>
                <a:ea typeface="ＭＳ Ｐゴシック" charset="0"/>
              </a:defRPr>
            </a:lvl7pPr>
            <a:lvl8pPr defTabSz="814388" eaLnBrk="0" fontAlgn="base" hangingPunct="0">
              <a:spcBef>
                <a:spcPct val="0"/>
              </a:spcBef>
              <a:spcAft>
                <a:spcPct val="0"/>
              </a:spcAft>
              <a:defRPr sz="2400">
                <a:solidFill>
                  <a:schemeClr val="tx1"/>
                </a:solidFill>
                <a:latin typeface="Arial" charset="0"/>
                <a:ea typeface="ＭＳ Ｐゴシック" charset="0"/>
              </a:defRPr>
            </a:lvl8pPr>
            <a:lvl9pPr defTabSz="814388" eaLnBrk="0" fontAlgn="base" hangingPunct="0">
              <a:spcBef>
                <a:spcPct val="0"/>
              </a:spcBef>
              <a:spcAft>
                <a:spcPct val="0"/>
              </a:spcAft>
              <a:defRPr sz="2400">
                <a:solidFill>
                  <a:schemeClr val="tx1"/>
                </a:solidFill>
                <a:latin typeface="Arial" charset="0"/>
                <a:ea typeface="ＭＳ Ｐゴシック" charset="0"/>
              </a:defRPr>
            </a:lvl9pPr>
          </a:lstStyle>
          <a:p>
            <a:pPr algn="ctr"/>
            <a:r>
              <a:rPr lang="en-US" altLang="ja-JP" sz="675">
                <a:solidFill>
                  <a:schemeClr val="bg1"/>
                </a:solidFill>
                <a:latin typeface="+mn-lt"/>
                <a:ea typeface="MS PGothic" panose="020B0600070205080204" pitchFamily="34" charset="-128"/>
                <a:cs typeface="メイリオ"/>
              </a:rPr>
              <a:t>Gi 1/0/2</a:t>
            </a:r>
          </a:p>
        </p:txBody>
      </p:sp>
      <p:sp>
        <p:nvSpPr>
          <p:cNvPr id="64" name="Text Box 70">
            <a:extLst>
              <a:ext uri="{FF2B5EF4-FFF2-40B4-BE49-F238E27FC236}">
                <a16:creationId xmlns:a16="http://schemas.microsoft.com/office/drawing/2014/main" id="{9918CEC3-2174-401E-AB1C-3D4320CDBEE5}"/>
              </a:ext>
            </a:extLst>
          </p:cNvPr>
          <p:cNvSpPr txBox="1">
            <a:spLocks noChangeArrowheads="1"/>
          </p:cNvSpPr>
          <p:nvPr/>
        </p:nvSpPr>
        <p:spPr bwMode="auto">
          <a:xfrm>
            <a:off x="7551847" y="2625858"/>
            <a:ext cx="803848" cy="15486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2"/>
                </a:solidFill>
                <a:miter lim="800000"/>
                <a:headEnd/>
                <a:tailEnd/>
              </a14:hiddenLine>
            </a:ext>
            <a:ext uri="{AF507438-7753-43e0-B8FC-AC1667EBCBE1}">
              <a14:hiddenEffects xmlns:a14="http://schemas.microsoft.com/office/drawing/2010/main" xmlns="">
                <a:effectLst>
                  <a:outerShdw blurRad="63500" dist="17961" dir="2700000" algn="ctr" rotWithShape="0">
                    <a:schemeClr val="bg2">
                      <a:alpha val="74998"/>
                    </a:schemeClr>
                  </a:outerShdw>
                </a:effectLst>
              </a14:hiddenEffects>
            </a:ext>
          </a:extLst>
        </p:spPr>
        <p:txBody>
          <a:bodyPr wrap="none" lIns="82124" tIns="41061" rIns="82124" bIns="41061">
            <a:noAutofit/>
          </a:bodyPr>
          <a:lstStyle>
            <a:lvl1pPr algn="l" defTabSz="814388">
              <a:defRPr sz="2400">
                <a:solidFill>
                  <a:schemeClr val="tx1"/>
                </a:solidFill>
                <a:latin typeface="Arial" charset="0"/>
                <a:ea typeface="ＭＳ Ｐゴシック" charset="0"/>
              </a:defRPr>
            </a:lvl1pPr>
            <a:lvl2pPr algn="l" defTabSz="814388">
              <a:defRPr sz="2400">
                <a:solidFill>
                  <a:schemeClr val="tx1"/>
                </a:solidFill>
                <a:latin typeface="Arial" charset="0"/>
                <a:ea typeface="ＭＳ Ｐゴシック" charset="0"/>
              </a:defRPr>
            </a:lvl2pPr>
            <a:lvl3pPr algn="l" defTabSz="814388">
              <a:defRPr sz="2400">
                <a:solidFill>
                  <a:schemeClr val="tx1"/>
                </a:solidFill>
                <a:latin typeface="Arial" charset="0"/>
                <a:ea typeface="ＭＳ Ｐゴシック" charset="0"/>
              </a:defRPr>
            </a:lvl3pPr>
            <a:lvl4pPr algn="l" defTabSz="814388">
              <a:defRPr sz="2400">
                <a:solidFill>
                  <a:schemeClr val="tx1"/>
                </a:solidFill>
                <a:latin typeface="Arial" charset="0"/>
                <a:ea typeface="ＭＳ Ｐゴシック" charset="0"/>
              </a:defRPr>
            </a:lvl4pPr>
            <a:lvl5pPr algn="l" defTabSz="814388">
              <a:defRPr sz="2400">
                <a:solidFill>
                  <a:schemeClr val="tx1"/>
                </a:solidFill>
                <a:latin typeface="Arial" charset="0"/>
                <a:ea typeface="ＭＳ Ｐゴシック" charset="0"/>
              </a:defRPr>
            </a:lvl5pPr>
            <a:lvl6pPr defTabSz="814388" eaLnBrk="0" fontAlgn="base" hangingPunct="0">
              <a:spcBef>
                <a:spcPct val="0"/>
              </a:spcBef>
              <a:spcAft>
                <a:spcPct val="0"/>
              </a:spcAft>
              <a:defRPr sz="2400">
                <a:solidFill>
                  <a:schemeClr val="tx1"/>
                </a:solidFill>
                <a:latin typeface="Arial" charset="0"/>
                <a:ea typeface="ＭＳ Ｐゴシック" charset="0"/>
              </a:defRPr>
            </a:lvl6pPr>
            <a:lvl7pPr defTabSz="814388" eaLnBrk="0" fontAlgn="base" hangingPunct="0">
              <a:spcBef>
                <a:spcPct val="0"/>
              </a:spcBef>
              <a:spcAft>
                <a:spcPct val="0"/>
              </a:spcAft>
              <a:defRPr sz="2400">
                <a:solidFill>
                  <a:schemeClr val="tx1"/>
                </a:solidFill>
                <a:latin typeface="Arial" charset="0"/>
                <a:ea typeface="ＭＳ Ｐゴシック" charset="0"/>
              </a:defRPr>
            </a:lvl7pPr>
            <a:lvl8pPr defTabSz="814388" eaLnBrk="0" fontAlgn="base" hangingPunct="0">
              <a:spcBef>
                <a:spcPct val="0"/>
              </a:spcBef>
              <a:spcAft>
                <a:spcPct val="0"/>
              </a:spcAft>
              <a:defRPr sz="2400">
                <a:solidFill>
                  <a:schemeClr val="tx1"/>
                </a:solidFill>
                <a:latin typeface="Arial" charset="0"/>
                <a:ea typeface="ＭＳ Ｐゴシック" charset="0"/>
              </a:defRPr>
            </a:lvl8pPr>
            <a:lvl9pPr defTabSz="814388" eaLnBrk="0" fontAlgn="base" hangingPunct="0">
              <a:spcBef>
                <a:spcPct val="0"/>
              </a:spcBef>
              <a:spcAft>
                <a:spcPct val="0"/>
              </a:spcAft>
              <a:defRPr sz="2400">
                <a:solidFill>
                  <a:schemeClr val="tx1"/>
                </a:solidFill>
                <a:latin typeface="Arial" charset="0"/>
                <a:ea typeface="ＭＳ Ｐゴシック" charset="0"/>
              </a:defRPr>
            </a:lvl9pPr>
          </a:lstStyle>
          <a:p>
            <a:pPr algn="ctr"/>
            <a:r>
              <a:rPr lang="en-US" altLang="ja-JP" sz="675">
                <a:solidFill>
                  <a:schemeClr val="bg1"/>
                </a:solidFill>
                <a:latin typeface="+mn-lt"/>
                <a:ea typeface="MS PGothic" panose="020B0600070205080204" pitchFamily="34" charset="-128"/>
                <a:cs typeface="メイリオ"/>
              </a:rPr>
              <a:t>Gi 1/0/2</a:t>
            </a:r>
          </a:p>
        </p:txBody>
      </p:sp>
      <p:sp>
        <p:nvSpPr>
          <p:cNvPr id="65" name="Text Box 70">
            <a:extLst>
              <a:ext uri="{FF2B5EF4-FFF2-40B4-BE49-F238E27FC236}">
                <a16:creationId xmlns:a16="http://schemas.microsoft.com/office/drawing/2014/main" id="{39963E74-F743-421B-9856-0BCFD129BE83}"/>
              </a:ext>
            </a:extLst>
          </p:cNvPr>
          <p:cNvSpPr txBox="1">
            <a:spLocks noChangeArrowheads="1"/>
          </p:cNvSpPr>
          <p:nvPr/>
        </p:nvSpPr>
        <p:spPr bwMode="auto">
          <a:xfrm>
            <a:off x="5944804" y="3791650"/>
            <a:ext cx="803848" cy="15486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2"/>
                </a:solidFill>
                <a:miter lim="800000"/>
                <a:headEnd/>
                <a:tailEnd/>
              </a14:hiddenLine>
            </a:ext>
            <a:ext uri="{AF507438-7753-43e0-B8FC-AC1667EBCBE1}">
              <a14:hiddenEffects xmlns:a14="http://schemas.microsoft.com/office/drawing/2010/main" xmlns="">
                <a:effectLst>
                  <a:outerShdw blurRad="63500" dist="17961" dir="2700000" algn="ctr" rotWithShape="0">
                    <a:schemeClr val="bg2">
                      <a:alpha val="74998"/>
                    </a:schemeClr>
                  </a:outerShdw>
                </a:effectLst>
              </a14:hiddenEffects>
            </a:ext>
          </a:extLst>
        </p:spPr>
        <p:txBody>
          <a:bodyPr wrap="none" lIns="82124" tIns="41061" rIns="82124" bIns="41061">
            <a:noAutofit/>
          </a:bodyPr>
          <a:lstStyle>
            <a:lvl1pPr algn="l" defTabSz="814388">
              <a:defRPr sz="2400">
                <a:solidFill>
                  <a:schemeClr val="tx1"/>
                </a:solidFill>
                <a:latin typeface="Arial" charset="0"/>
                <a:ea typeface="ＭＳ Ｐゴシック" charset="0"/>
              </a:defRPr>
            </a:lvl1pPr>
            <a:lvl2pPr algn="l" defTabSz="814388">
              <a:defRPr sz="2400">
                <a:solidFill>
                  <a:schemeClr val="tx1"/>
                </a:solidFill>
                <a:latin typeface="Arial" charset="0"/>
                <a:ea typeface="ＭＳ Ｐゴシック" charset="0"/>
              </a:defRPr>
            </a:lvl2pPr>
            <a:lvl3pPr algn="l" defTabSz="814388">
              <a:defRPr sz="2400">
                <a:solidFill>
                  <a:schemeClr val="tx1"/>
                </a:solidFill>
                <a:latin typeface="Arial" charset="0"/>
                <a:ea typeface="ＭＳ Ｐゴシック" charset="0"/>
              </a:defRPr>
            </a:lvl3pPr>
            <a:lvl4pPr algn="l" defTabSz="814388">
              <a:defRPr sz="2400">
                <a:solidFill>
                  <a:schemeClr val="tx1"/>
                </a:solidFill>
                <a:latin typeface="Arial" charset="0"/>
                <a:ea typeface="ＭＳ Ｐゴシック" charset="0"/>
              </a:defRPr>
            </a:lvl4pPr>
            <a:lvl5pPr algn="l" defTabSz="814388">
              <a:defRPr sz="2400">
                <a:solidFill>
                  <a:schemeClr val="tx1"/>
                </a:solidFill>
                <a:latin typeface="Arial" charset="0"/>
                <a:ea typeface="ＭＳ Ｐゴシック" charset="0"/>
              </a:defRPr>
            </a:lvl5pPr>
            <a:lvl6pPr defTabSz="814388" eaLnBrk="0" fontAlgn="base" hangingPunct="0">
              <a:spcBef>
                <a:spcPct val="0"/>
              </a:spcBef>
              <a:spcAft>
                <a:spcPct val="0"/>
              </a:spcAft>
              <a:defRPr sz="2400">
                <a:solidFill>
                  <a:schemeClr val="tx1"/>
                </a:solidFill>
                <a:latin typeface="Arial" charset="0"/>
                <a:ea typeface="ＭＳ Ｐゴシック" charset="0"/>
              </a:defRPr>
            </a:lvl6pPr>
            <a:lvl7pPr defTabSz="814388" eaLnBrk="0" fontAlgn="base" hangingPunct="0">
              <a:spcBef>
                <a:spcPct val="0"/>
              </a:spcBef>
              <a:spcAft>
                <a:spcPct val="0"/>
              </a:spcAft>
              <a:defRPr sz="2400">
                <a:solidFill>
                  <a:schemeClr val="tx1"/>
                </a:solidFill>
                <a:latin typeface="Arial" charset="0"/>
                <a:ea typeface="ＭＳ Ｐゴシック" charset="0"/>
              </a:defRPr>
            </a:lvl7pPr>
            <a:lvl8pPr defTabSz="814388" eaLnBrk="0" fontAlgn="base" hangingPunct="0">
              <a:spcBef>
                <a:spcPct val="0"/>
              </a:spcBef>
              <a:spcAft>
                <a:spcPct val="0"/>
              </a:spcAft>
              <a:defRPr sz="2400">
                <a:solidFill>
                  <a:schemeClr val="tx1"/>
                </a:solidFill>
                <a:latin typeface="Arial" charset="0"/>
                <a:ea typeface="ＭＳ Ｐゴシック" charset="0"/>
              </a:defRPr>
            </a:lvl8pPr>
            <a:lvl9pPr defTabSz="814388" eaLnBrk="0" fontAlgn="base" hangingPunct="0">
              <a:spcBef>
                <a:spcPct val="0"/>
              </a:spcBef>
              <a:spcAft>
                <a:spcPct val="0"/>
              </a:spcAft>
              <a:defRPr sz="2400">
                <a:solidFill>
                  <a:schemeClr val="tx1"/>
                </a:solidFill>
                <a:latin typeface="Arial" charset="0"/>
                <a:ea typeface="ＭＳ Ｐゴシック" charset="0"/>
              </a:defRPr>
            </a:lvl9pPr>
          </a:lstStyle>
          <a:p>
            <a:pPr algn="ctr"/>
            <a:r>
              <a:rPr lang="en-US" altLang="ja-JP" sz="675">
                <a:solidFill>
                  <a:schemeClr val="bg1"/>
                </a:solidFill>
                <a:latin typeface="+mn-lt"/>
                <a:ea typeface="MS PGothic" panose="020B0600070205080204" pitchFamily="34" charset="-128"/>
                <a:cs typeface="メイリオ"/>
              </a:rPr>
              <a:t>Gi 1/0/2</a:t>
            </a:r>
          </a:p>
        </p:txBody>
      </p:sp>
      <p:sp>
        <p:nvSpPr>
          <p:cNvPr id="66" name="Text Box 70">
            <a:extLst>
              <a:ext uri="{FF2B5EF4-FFF2-40B4-BE49-F238E27FC236}">
                <a16:creationId xmlns:a16="http://schemas.microsoft.com/office/drawing/2014/main" id="{87736F85-A19F-4A33-97E9-9492434E5EC2}"/>
              </a:ext>
            </a:extLst>
          </p:cNvPr>
          <p:cNvSpPr txBox="1">
            <a:spLocks noChangeArrowheads="1"/>
          </p:cNvSpPr>
          <p:nvPr/>
        </p:nvSpPr>
        <p:spPr bwMode="auto">
          <a:xfrm>
            <a:off x="6873467" y="3790049"/>
            <a:ext cx="803848" cy="15486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2"/>
                </a:solidFill>
                <a:miter lim="800000"/>
                <a:headEnd/>
                <a:tailEnd/>
              </a14:hiddenLine>
            </a:ext>
            <a:ext uri="{AF507438-7753-43e0-B8FC-AC1667EBCBE1}">
              <a14:hiddenEffects xmlns:a14="http://schemas.microsoft.com/office/drawing/2010/main" xmlns="">
                <a:effectLst>
                  <a:outerShdw blurRad="63500" dist="17961" dir="2700000" algn="ctr" rotWithShape="0">
                    <a:schemeClr val="bg2">
                      <a:alpha val="74998"/>
                    </a:schemeClr>
                  </a:outerShdw>
                </a:effectLst>
              </a14:hiddenEffects>
            </a:ext>
          </a:extLst>
        </p:spPr>
        <p:txBody>
          <a:bodyPr wrap="none" lIns="82124" tIns="41061" rIns="82124" bIns="41061">
            <a:noAutofit/>
          </a:bodyPr>
          <a:lstStyle>
            <a:lvl1pPr algn="l" defTabSz="814388">
              <a:defRPr sz="2400">
                <a:solidFill>
                  <a:schemeClr val="tx1"/>
                </a:solidFill>
                <a:latin typeface="Arial" charset="0"/>
                <a:ea typeface="ＭＳ Ｐゴシック" charset="0"/>
              </a:defRPr>
            </a:lvl1pPr>
            <a:lvl2pPr algn="l" defTabSz="814388">
              <a:defRPr sz="2400">
                <a:solidFill>
                  <a:schemeClr val="tx1"/>
                </a:solidFill>
                <a:latin typeface="Arial" charset="0"/>
                <a:ea typeface="ＭＳ Ｐゴシック" charset="0"/>
              </a:defRPr>
            </a:lvl2pPr>
            <a:lvl3pPr algn="l" defTabSz="814388">
              <a:defRPr sz="2400">
                <a:solidFill>
                  <a:schemeClr val="tx1"/>
                </a:solidFill>
                <a:latin typeface="Arial" charset="0"/>
                <a:ea typeface="ＭＳ Ｐゴシック" charset="0"/>
              </a:defRPr>
            </a:lvl3pPr>
            <a:lvl4pPr algn="l" defTabSz="814388">
              <a:defRPr sz="2400">
                <a:solidFill>
                  <a:schemeClr val="tx1"/>
                </a:solidFill>
                <a:latin typeface="Arial" charset="0"/>
                <a:ea typeface="ＭＳ Ｐゴシック" charset="0"/>
              </a:defRPr>
            </a:lvl4pPr>
            <a:lvl5pPr algn="l" defTabSz="814388">
              <a:defRPr sz="2400">
                <a:solidFill>
                  <a:schemeClr val="tx1"/>
                </a:solidFill>
                <a:latin typeface="Arial" charset="0"/>
                <a:ea typeface="ＭＳ Ｐゴシック" charset="0"/>
              </a:defRPr>
            </a:lvl5pPr>
            <a:lvl6pPr defTabSz="814388" eaLnBrk="0" fontAlgn="base" hangingPunct="0">
              <a:spcBef>
                <a:spcPct val="0"/>
              </a:spcBef>
              <a:spcAft>
                <a:spcPct val="0"/>
              </a:spcAft>
              <a:defRPr sz="2400">
                <a:solidFill>
                  <a:schemeClr val="tx1"/>
                </a:solidFill>
                <a:latin typeface="Arial" charset="0"/>
                <a:ea typeface="ＭＳ Ｐゴシック" charset="0"/>
              </a:defRPr>
            </a:lvl6pPr>
            <a:lvl7pPr defTabSz="814388" eaLnBrk="0" fontAlgn="base" hangingPunct="0">
              <a:spcBef>
                <a:spcPct val="0"/>
              </a:spcBef>
              <a:spcAft>
                <a:spcPct val="0"/>
              </a:spcAft>
              <a:defRPr sz="2400">
                <a:solidFill>
                  <a:schemeClr val="tx1"/>
                </a:solidFill>
                <a:latin typeface="Arial" charset="0"/>
                <a:ea typeface="ＭＳ Ｐゴシック" charset="0"/>
              </a:defRPr>
            </a:lvl7pPr>
            <a:lvl8pPr defTabSz="814388" eaLnBrk="0" fontAlgn="base" hangingPunct="0">
              <a:spcBef>
                <a:spcPct val="0"/>
              </a:spcBef>
              <a:spcAft>
                <a:spcPct val="0"/>
              </a:spcAft>
              <a:defRPr sz="2400">
                <a:solidFill>
                  <a:schemeClr val="tx1"/>
                </a:solidFill>
                <a:latin typeface="Arial" charset="0"/>
                <a:ea typeface="ＭＳ Ｐゴシック" charset="0"/>
              </a:defRPr>
            </a:lvl8pPr>
            <a:lvl9pPr defTabSz="814388" eaLnBrk="0" fontAlgn="base" hangingPunct="0">
              <a:spcBef>
                <a:spcPct val="0"/>
              </a:spcBef>
              <a:spcAft>
                <a:spcPct val="0"/>
              </a:spcAft>
              <a:defRPr sz="2400">
                <a:solidFill>
                  <a:schemeClr val="tx1"/>
                </a:solidFill>
                <a:latin typeface="Arial" charset="0"/>
                <a:ea typeface="ＭＳ Ｐゴシック" charset="0"/>
              </a:defRPr>
            </a:lvl9pPr>
          </a:lstStyle>
          <a:p>
            <a:pPr algn="ctr"/>
            <a:r>
              <a:rPr lang="en-US" altLang="ja-JP" sz="675">
                <a:solidFill>
                  <a:schemeClr val="bg1"/>
                </a:solidFill>
                <a:latin typeface="+mn-lt"/>
                <a:ea typeface="MS PGothic" panose="020B0600070205080204" pitchFamily="34" charset="-128"/>
                <a:cs typeface="メイリオ"/>
              </a:rPr>
              <a:t>Gi 1/0/1</a:t>
            </a:r>
          </a:p>
        </p:txBody>
      </p:sp>
      <p:sp>
        <p:nvSpPr>
          <p:cNvPr id="67" name="Text Box 70">
            <a:extLst>
              <a:ext uri="{FF2B5EF4-FFF2-40B4-BE49-F238E27FC236}">
                <a16:creationId xmlns:a16="http://schemas.microsoft.com/office/drawing/2014/main" id="{B572912D-B49A-44C2-899C-3DC8BA668CDD}"/>
              </a:ext>
            </a:extLst>
          </p:cNvPr>
          <p:cNvSpPr txBox="1">
            <a:spLocks noChangeArrowheads="1"/>
          </p:cNvSpPr>
          <p:nvPr/>
        </p:nvSpPr>
        <p:spPr bwMode="auto">
          <a:xfrm>
            <a:off x="5832958" y="1986140"/>
            <a:ext cx="803848" cy="15486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2"/>
                </a:solidFill>
                <a:miter lim="800000"/>
                <a:headEnd/>
                <a:tailEnd/>
              </a14:hiddenLine>
            </a:ext>
            <a:ext uri="{AF507438-7753-43e0-B8FC-AC1667EBCBE1}">
              <a14:hiddenEffects xmlns:a14="http://schemas.microsoft.com/office/drawing/2010/main" xmlns="">
                <a:effectLst>
                  <a:outerShdw blurRad="63500" dist="17961" dir="2700000" algn="ctr" rotWithShape="0">
                    <a:schemeClr val="bg2">
                      <a:alpha val="74998"/>
                    </a:schemeClr>
                  </a:outerShdw>
                </a:effectLst>
              </a14:hiddenEffects>
            </a:ext>
          </a:extLst>
        </p:spPr>
        <p:txBody>
          <a:bodyPr wrap="none" lIns="82124" tIns="41061" rIns="82124" bIns="41061">
            <a:noAutofit/>
          </a:bodyPr>
          <a:lstStyle>
            <a:lvl1pPr algn="l" defTabSz="814388">
              <a:defRPr sz="2400">
                <a:solidFill>
                  <a:schemeClr val="tx1"/>
                </a:solidFill>
                <a:latin typeface="Arial" charset="0"/>
                <a:ea typeface="ＭＳ Ｐゴシック" charset="0"/>
              </a:defRPr>
            </a:lvl1pPr>
            <a:lvl2pPr algn="l" defTabSz="814388">
              <a:defRPr sz="2400">
                <a:solidFill>
                  <a:schemeClr val="tx1"/>
                </a:solidFill>
                <a:latin typeface="Arial" charset="0"/>
                <a:ea typeface="ＭＳ Ｐゴシック" charset="0"/>
              </a:defRPr>
            </a:lvl2pPr>
            <a:lvl3pPr algn="l" defTabSz="814388">
              <a:defRPr sz="2400">
                <a:solidFill>
                  <a:schemeClr val="tx1"/>
                </a:solidFill>
                <a:latin typeface="Arial" charset="0"/>
                <a:ea typeface="ＭＳ Ｐゴシック" charset="0"/>
              </a:defRPr>
            </a:lvl3pPr>
            <a:lvl4pPr algn="l" defTabSz="814388">
              <a:defRPr sz="2400">
                <a:solidFill>
                  <a:schemeClr val="tx1"/>
                </a:solidFill>
                <a:latin typeface="Arial" charset="0"/>
                <a:ea typeface="ＭＳ Ｐゴシック" charset="0"/>
              </a:defRPr>
            </a:lvl4pPr>
            <a:lvl5pPr algn="l" defTabSz="814388">
              <a:defRPr sz="2400">
                <a:solidFill>
                  <a:schemeClr val="tx1"/>
                </a:solidFill>
                <a:latin typeface="Arial" charset="0"/>
                <a:ea typeface="ＭＳ Ｐゴシック" charset="0"/>
              </a:defRPr>
            </a:lvl5pPr>
            <a:lvl6pPr defTabSz="814388" eaLnBrk="0" fontAlgn="base" hangingPunct="0">
              <a:spcBef>
                <a:spcPct val="0"/>
              </a:spcBef>
              <a:spcAft>
                <a:spcPct val="0"/>
              </a:spcAft>
              <a:defRPr sz="2400">
                <a:solidFill>
                  <a:schemeClr val="tx1"/>
                </a:solidFill>
                <a:latin typeface="Arial" charset="0"/>
                <a:ea typeface="ＭＳ Ｐゴシック" charset="0"/>
              </a:defRPr>
            </a:lvl6pPr>
            <a:lvl7pPr defTabSz="814388" eaLnBrk="0" fontAlgn="base" hangingPunct="0">
              <a:spcBef>
                <a:spcPct val="0"/>
              </a:spcBef>
              <a:spcAft>
                <a:spcPct val="0"/>
              </a:spcAft>
              <a:defRPr sz="2400">
                <a:solidFill>
                  <a:schemeClr val="tx1"/>
                </a:solidFill>
                <a:latin typeface="Arial" charset="0"/>
                <a:ea typeface="ＭＳ Ｐゴシック" charset="0"/>
              </a:defRPr>
            </a:lvl7pPr>
            <a:lvl8pPr defTabSz="814388" eaLnBrk="0" fontAlgn="base" hangingPunct="0">
              <a:spcBef>
                <a:spcPct val="0"/>
              </a:spcBef>
              <a:spcAft>
                <a:spcPct val="0"/>
              </a:spcAft>
              <a:defRPr sz="2400">
                <a:solidFill>
                  <a:schemeClr val="tx1"/>
                </a:solidFill>
                <a:latin typeface="Arial" charset="0"/>
                <a:ea typeface="ＭＳ Ｐゴシック" charset="0"/>
              </a:defRPr>
            </a:lvl8pPr>
            <a:lvl9pPr defTabSz="814388" eaLnBrk="0" fontAlgn="base" hangingPunct="0">
              <a:spcBef>
                <a:spcPct val="0"/>
              </a:spcBef>
              <a:spcAft>
                <a:spcPct val="0"/>
              </a:spcAft>
              <a:defRPr sz="2400">
                <a:solidFill>
                  <a:schemeClr val="tx1"/>
                </a:solidFill>
                <a:latin typeface="Arial" charset="0"/>
                <a:ea typeface="ＭＳ Ｐゴシック" charset="0"/>
              </a:defRPr>
            </a:lvl9pPr>
          </a:lstStyle>
          <a:p>
            <a:pPr algn="ctr"/>
            <a:r>
              <a:rPr lang="en-US" altLang="ja-JP" sz="675">
                <a:solidFill>
                  <a:schemeClr val="bg1"/>
                </a:solidFill>
                <a:latin typeface="+mn-lt"/>
                <a:ea typeface="MS PGothic" panose="020B0600070205080204" pitchFamily="34" charset="-128"/>
                <a:cs typeface="メイリオ"/>
              </a:rPr>
              <a:t>Gi 1/0/1</a:t>
            </a:r>
          </a:p>
        </p:txBody>
      </p:sp>
      <p:sp>
        <p:nvSpPr>
          <p:cNvPr id="68" name="Text Box 70">
            <a:extLst>
              <a:ext uri="{FF2B5EF4-FFF2-40B4-BE49-F238E27FC236}">
                <a16:creationId xmlns:a16="http://schemas.microsoft.com/office/drawing/2014/main" id="{6D43D45E-CD83-4BD4-85B6-851B49E41279}"/>
              </a:ext>
            </a:extLst>
          </p:cNvPr>
          <p:cNvSpPr txBox="1">
            <a:spLocks noChangeArrowheads="1"/>
          </p:cNvSpPr>
          <p:nvPr/>
        </p:nvSpPr>
        <p:spPr bwMode="auto">
          <a:xfrm>
            <a:off x="6920443" y="2008986"/>
            <a:ext cx="803848" cy="15486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2"/>
                </a:solidFill>
                <a:miter lim="800000"/>
                <a:headEnd/>
                <a:tailEnd/>
              </a14:hiddenLine>
            </a:ext>
            <a:ext uri="{AF507438-7753-43e0-B8FC-AC1667EBCBE1}">
              <a14:hiddenEffects xmlns:a14="http://schemas.microsoft.com/office/drawing/2010/main" xmlns="">
                <a:effectLst>
                  <a:outerShdw blurRad="63500" dist="17961" dir="2700000" algn="ctr" rotWithShape="0">
                    <a:schemeClr val="bg2">
                      <a:alpha val="74998"/>
                    </a:schemeClr>
                  </a:outerShdw>
                </a:effectLst>
              </a14:hiddenEffects>
            </a:ext>
          </a:extLst>
        </p:spPr>
        <p:txBody>
          <a:bodyPr wrap="none" lIns="82124" tIns="41061" rIns="82124" bIns="41061">
            <a:noAutofit/>
          </a:bodyPr>
          <a:lstStyle>
            <a:lvl1pPr algn="l" defTabSz="814388">
              <a:defRPr sz="2400">
                <a:solidFill>
                  <a:schemeClr val="tx1"/>
                </a:solidFill>
                <a:latin typeface="Arial" charset="0"/>
                <a:ea typeface="ＭＳ Ｐゴシック" charset="0"/>
              </a:defRPr>
            </a:lvl1pPr>
            <a:lvl2pPr algn="l" defTabSz="814388">
              <a:defRPr sz="2400">
                <a:solidFill>
                  <a:schemeClr val="tx1"/>
                </a:solidFill>
                <a:latin typeface="Arial" charset="0"/>
                <a:ea typeface="ＭＳ Ｐゴシック" charset="0"/>
              </a:defRPr>
            </a:lvl2pPr>
            <a:lvl3pPr algn="l" defTabSz="814388">
              <a:defRPr sz="2400">
                <a:solidFill>
                  <a:schemeClr val="tx1"/>
                </a:solidFill>
                <a:latin typeface="Arial" charset="0"/>
                <a:ea typeface="ＭＳ Ｐゴシック" charset="0"/>
              </a:defRPr>
            </a:lvl3pPr>
            <a:lvl4pPr algn="l" defTabSz="814388">
              <a:defRPr sz="2400">
                <a:solidFill>
                  <a:schemeClr val="tx1"/>
                </a:solidFill>
                <a:latin typeface="Arial" charset="0"/>
                <a:ea typeface="ＭＳ Ｐゴシック" charset="0"/>
              </a:defRPr>
            </a:lvl4pPr>
            <a:lvl5pPr algn="l" defTabSz="814388">
              <a:defRPr sz="2400">
                <a:solidFill>
                  <a:schemeClr val="tx1"/>
                </a:solidFill>
                <a:latin typeface="Arial" charset="0"/>
                <a:ea typeface="ＭＳ Ｐゴシック" charset="0"/>
              </a:defRPr>
            </a:lvl5pPr>
            <a:lvl6pPr defTabSz="814388" eaLnBrk="0" fontAlgn="base" hangingPunct="0">
              <a:spcBef>
                <a:spcPct val="0"/>
              </a:spcBef>
              <a:spcAft>
                <a:spcPct val="0"/>
              </a:spcAft>
              <a:defRPr sz="2400">
                <a:solidFill>
                  <a:schemeClr val="tx1"/>
                </a:solidFill>
                <a:latin typeface="Arial" charset="0"/>
                <a:ea typeface="ＭＳ Ｐゴシック" charset="0"/>
              </a:defRPr>
            </a:lvl6pPr>
            <a:lvl7pPr defTabSz="814388" eaLnBrk="0" fontAlgn="base" hangingPunct="0">
              <a:spcBef>
                <a:spcPct val="0"/>
              </a:spcBef>
              <a:spcAft>
                <a:spcPct val="0"/>
              </a:spcAft>
              <a:defRPr sz="2400">
                <a:solidFill>
                  <a:schemeClr val="tx1"/>
                </a:solidFill>
                <a:latin typeface="Arial" charset="0"/>
                <a:ea typeface="ＭＳ Ｐゴシック" charset="0"/>
              </a:defRPr>
            </a:lvl7pPr>
            <a:lvl8pPr defTabSz="814388" eaLnBrk="0" fontAlgn="base" hangingPunct="0">
              <a:spcBef>
                <a:spcPct val="0"/>
              </a:spcBef>
              <a:spcAft>
                <a:spcPct val="0"/>
              </a:spcAft>
              <a:defRPr sz="2400">
                <a:solidFill>
                  <a:schemeClr val="tx1"/>
                </a:solidFill>
                <a:latin typeface="Arial" charset="0"/>
                <a:ea typeface="ＭＳ Ｐゴシック" charset="0"/>
              </a:defRPr>
            </a:lvl8pPr>
            <a:lvl9pPr defTabSz="814388" eaLnBrk="0" fontAlgn="base" hangingPunct="0">
              <a:spcBef>
                <a:spcPct val="0"/>
              </a:spcBef>
              <a:spcAft>
                <a:spcPct val="0"/>
              </a:spcAft>
              <a:defRPr sz="2400">
                <a:solidFill>
                  <a:schemeClr val="tx1"/>
                </a:solidFill>
                <a:latin typeface="Arial" charset="0"/>
                <a:ea typeface="ＭＳ Ｐゴシック" charset="0"/>
              </a:defRPr>
            </a:lvl9pPr>
          </a:lstStyle>
          <a:p>
            <a:pPr algn="ctr"/>
            <a:r>
              <a:rPr lang="en-US" altLang="ja-JP" sz="675">
                <a:solidFill>
                  <a:schemeClr val="bg1"/>
                </a:solidFill>
                <a:latin typeface="+mn-lt"/>
                <a:ea typeface="MS PGothic" panose="020B0600070205080204" pitchFamily="34" charset="-128"/>
                <a:cs typeface="メイリオ"/>
              </a:rPr>
              <a:t>Gi 1/0/2</a:t>
            </a:r>
          </a:p>
        </p:txBody>
      </p:sp>
      <p:sp>
        <p:nvSpPr>
          <p:cNvPr id="69" name="Text Box 70">
            <a:extLst>
              <a:ext uri="{FF2B5EF4-FFF2-40B4-BE49-F238E27FC236}">
                <a16:creationId xmlns:a16="http://schemas.microsoft.com/office/drawing/2014/main" id="{7E5AB4D7-6024-4508-8A6C-A5F574F3BC17}"/>
              </a:ext>
            </a:extLst>
          </p:cNvPr>
          <p:cNvSpPr txBox="1">
            <a:spLocks noChangeArrowheads="1"/>
          </p:cNvSpPr>
          <p:nvPr/>
        </p:nvSpPr>
        <p:spPr bwMode="auto">
          <a:xfrm>
            <a:off x="7554922" y="2990624"/>
            <a:ext cx="803848" cy="15486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2"/>
                </a:solidFill>
                <a:miter lim="800000"/>
                <a:headEnd/>
                <a:tailEnd/>
              </a14:hiddenLine>
            </a:ext>
            <a:ext uri="{AF507438-7753-43e0-B8FC-AC1667EBCBE1}">
              <a14:hiddenEffects xmlns:a14="http://schemas.microsoft.com/office/drawing/2010/main" xmlns="">
                <a:effectLst>
                  <a:outerShdw blurRad="63500" dist="17961" dir="2700000" algn="ctr" rotWithShape="0">
                    <a:schemeClr val="bg2">
                      <a:alpha val="74998"/>
                    </a:schemeClr>
                  </a:outerShdw>
                </a:effectLst>
              </a14:hiddenEffects>
            </a:ext>
          </a:extLst>
        </p:spPr>
        <p:txBody>
          <a:bodyPr wrap="none" lIns="82124" tIns="41061" rIns="82124" bIns="41061">
            <a:noAutofit/>
          </a:bodyPr>
          <a:lstStyle>
            <a:lvl1pPr algn="l" defTabSz="814388">
              <a:defRPr sz="2400">
                <a:solidFill>
                  <a:schemeClr val="tx1"/>
                </a:solidFill>
                <a:latin typeface="Arial" charset="0"/>
                <a:ea typeface="ＭＳ Ｐゴシック" charset="0"/>
              </a:defRPr>
            </a:lvl1pPr>
            <a:lvl2pPr algn="l" defTabSz="814388">
              <a:defRPr sz="2400">
                <a:solidFill>
                  <a:schemeClr val="tx1"/>
                </a:solidFill>
                <a:latin typeface="Arial" charset="0"/>
                <a:ea typeface="ＭＳ Ｐゴシック" charset="0"/>
              </a:defRPr>
            </a:lvl2pPr>
            <a:lvl3pPr algn="l" defTabSz="814388">
              <a:defRPr sz="2400">
                <a:solidFill>
                  <a:schemeClr val="tx1"/>
                </a:solidFill>
                <a:latin typeface="Arial" charset="0"/>
                <a:ea typeface="ＭＳ Ｐゴシック" charset="0"/>
              </a:defRPr>
            </a:lvl3pPr>
            <a:lvl4pPr algn="l" defTabSz="814388">
              <a:defRPr sz="2400">
                <a:solidFill>
                  <a:schemeClr val="tx1"/>
                </a:solidFill>
                <a:latin typeface="Arial" charset="0"/>
                <a:ea typeface="ＭＳ Ｐゴシック" charset="0"/>
              </a:defRPr>
            </a:lvl4pPr>
            <a:lvl5pPr algn="l" defTabSz="814388">
              <a:defRPr sz="2400">
                <a:solidFill>
                  <a:schemeClr val="tx1"/>
                </a:solidFill>
                <a:latin typeface="Arial" charset="0"/>
                <a:ea typeface="ＭＳ Ｐゴシック" charset="0"/>
              </a:defRPr>
            </a:lvl5pPr>
            <a:lvl6pPr defTabSz="814388" eaLnBrk="0" fontAlgn="base" hangingPunct="0">
              <a:spcBef>
                <a:spcPct val="0"/>
              </a:spcBef>
              <a:spcAft>
                <a:spcPct val="0"/>
              </a:spcAft>
              <a:defRPr sz="2400">
                <a:solidFill>
                  <a:schemeClr val="tx1"/>
                </a:solidFill>
                <a:latin typeface="Arial" charset="0"/>
                <a:ea typeface="ＭＳ Ｐゴシック" charset="0"/>
              </a:defRPr>
            </a:lvl6pPr>
            <a:lvl7pPr defTabSz="814388" eaLnBrk="0" fontAlgn="base" hangingPunct="0">
              <a:spcBef>
                <a:spcPct val="0"/>
              </a:spcBef>
              <a:spcAft>
                <a:spcPct val="0"/>
              </a:spcAft>
              <a:defRPr sz="2400">
                <a:solidFill>
                  <a:schemeClr val="tx1"/>
                </a:solidFill>
                <a:latin typeface="Arial" charset="0"/>
                <a:ea typeface="ＭＳ Ｐゴシック" charset="0"/>
              </a:defRPr>
            </a:lvl7pPr>
            <a:lvl8pPr defTabSz="814388" eaLnBrk="0" fontAlgn="base" hangingPunct="0">
              <a:spcBef>
                <a:spcPct val="0"/>
              </a:spcBef>
              <a:spcAft>
                <a:spcPct val="0"/>
              </a:spcAft>
              <a:defRPr sz="2400">
                <a:solidFill>
                  <a:schemeClr val="tx1"/>
                </a:solidFill>
                <a:latin typeface="Arial" charset="0"/>
                <a:ea typeface="ＭＳ Ｐゴシック" charset="0"/>
              </a:defRPr>
            </a:lvl8pPr>
            <a:lvl9pPr defTabSz="814388" eaLnBrk="0" fontAlgn="base" hangingPunct="0">
              <a:spcBef>
                <a:spcPct val="0"/>
              </a:spcBef>
              <a:spcAft>
                <a:spcPct val="0"/>
              </a:spcAft>
              <a:defRPr sz="2400">
                <a:solidFill>
                  <a:schemeClr val="tx1"/>
                </a:solidFill>
                <a:latin typeface="Arial" charset="0"/>
                <a:ea typeface="ＭＳ Ｐゴシック" charset="0"/>
              </a:defRPr>
            </a:lvl9pPr>
          </a:lstStyle>
          <a:p>
            <a:pPr algn="ctr"/>
            <a:r>
              <a:rPr lang="en-US" altLang="ja-JP" sz="675">
                <a:solidFill>
                  <a:schemeClr val="bg1"/>
                </a:solidFill>
                <a:latin typeface="+mn-lt"/>
                <a:ea typeface="MS PGothic" panose="020B0600070205080204" pitchFamily="34" charset="-128"/>
                <a:cs typeface="メイリオ"/>
              </a:rPr>
              <a:t>Gi 1/0/1</a:t>
            </a:r>
          </a:p>
        </p:txBody>
      </p:sp>
      <p:cxnSp>
        <p:nvCxnSpPr>
          <p:cNvPr id="70" name="直線コネクタ 50">
            <a:extLst>
              <a:ext uri="{FF2B5EF4-FFF2-40B4-BE49-F238E27FC236}">
                <a16:creationId xmlns:a16="http://schemas.microsoft.com/office/drawing/2014/main" id="{89BAA6DB-E994-42F1-919E-D9D3DA4372A3}"/>
              </a:ext>
            </a:extLst>
          </p:cNvPr>
          <p:cNvCxnSpPr>
            <a:cxnSpLocks/>
          </p:cNvCxnSpPr>
          <p:nvPr/>
        </p:nvCxnSpPr>
        <p:spPr>
          <a:xfrm>
            <a:off x="6560896" y="3634270"/>
            <a:ext cx="0" cy="240950"/>
          </a:xfrm>
          <a:prstGeom prst="line">
            <a:avLst/>
          </a:prstGeom>
          <a:ln w="3175" cmpd="sng">
            <a:solidFill>
              <a:srgbClr val="FF0000"/>
            </a:solidFill>
            <a:headEnd type="none"/>
            <a:tailEnd type="none"/>
          </a:ln>
          <a:effectLst/>
        </p:spPr>
        <p:style>
          <a:lnRef idx="2">
            <a:schemeClr val="accent1"/>
          </a:lnRef>
          <a:fillRef idx="0">
            <a:schemeClr val="accent1"/>
          </a:fillRef>
          <a:effectRef idx="1">
            <a:schemeClr val="accent1"/>
          </a:effectRef>
          <a:fontRef idx="minor">
            <a:schemeClr val="tx1"/>
          </a:fontRef>
        </p:style>
      </p:cxnSp>
      <p:sp>
        <p:nvSpPr>
          <p:cNvPr id="71" name="Text Box 70">
            <a:extLst>
              <a:ext uri="{FF2B5EF4-FFF2-40B4-BE49-F238E27FC236}">
                <a16:creationId xmlns:a16="http://schemas.microsoft.com/office/drawing/2014/main" id="{0B93F37E-753D-4ED1-9C17-821E56734514}"/>
              </a:ext>
            </a:extLst>
          </p:cNvPr>
          <p:cNvSpPr txBox="1">
            <a:spLocks noChangeArrowheads="1"/>
          </p:cNvSpPr>
          <p:nvPr/>
        </p:nvSpPr>
        <p:spPr bwMode="auto">
          <a:xfrm>
            <a:off x="6353916" y="3438247"/>
            <a:ext cx="447981" cy="22142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2"/>
                </a:solidFill>
                <a:miter lim="800000"/>
                <a:headEnd/>
                <a:tailEnd/>
              </a14:hiddenLine>
            </a:ext>
            <a:ext uri="{AF507438-7753-43e0-B8FC-AC1667EBCBE1}">
              <a14:hiddenEffects xmlns:a14="http://schemas.microsoft.com/office/drawing/2010/main" xmlns="">
                <a:effectLst>
                  <a:outerShdw blurRad="63500" dist="17961" dir="2700000" algn="ctr" rotWithShape="0">
                    <a:schemeClr val="bg2">
                      <a:alpha val="74998"/>
                    </a:schemeClr>
                  </a:outerShdw>
                </a:effectLst>
              </a14:hiddenEffects>
            </a:ext>
          </a:extLst>
        </p:spPr>
        <p:txBody>
          <a:bodyPr wrap="none" lIns="82124" tIns="41061" rIns="82124" bIns="41061">
            <a:noAutofit/>
          </a:bodyPr>
          <a:lstStyle>
            <a:lvl1pPr algn="l" defTabSz="814388">
              <a:defRPr sz="2400">
                <a:solidFill>
                  <a:schemeClr val="tx1"/>
                </a:solidFill>
                <a:latin typeface="Arial" charset="0"/>
                <a:ea typeface="ＭＳ Ｐゴシック" charset="0"/>
              </a:defRPr>
            </a:lvl1pPr>
            <a:lvl2pPr algn="l" defTabSz="814388">
              <a:defRPr sz="2400">
                <a:solidFill>
                  <a:schemeClr val="tx1"/>
                </a:solidFill>
                <a:latin typeface="Arial" charset="0"/>
                <a:ea typeface="ＭＳ Ｐゴシック" charset="0"/>
              </a:defRPr>
            </a:lvl2pPr>
            <a:lvl3pPr algn="l" defTabSz="814388">
              <a:defRPr sz="2400">
                <a:solidFill>
                  <a:schemeClr val="tx1"/>
                </a:solidFill>
                <a:latin typeface="Arial" charset="0"/>
                <a:ea typeface="ＭＳ Ｐゴシック" charset="0"/>
              </a:defRPr>
            </a:lvl3pPr>
            <a:lvl4pPr algn="l" defTabSz="814388">
              <a:defRPr sz="2400">
                <a:solidFill>
                  <a:schemeClr val="tx1"/>
                </a:solidFill>
                <a:latin typeface="Arial" charset="0"/>
                <a:ea typeface="ＭＳ Ｐゴシック" charset="0"/>
              </a:defRPr>
            </a:lvl4pPr>
            <a:lvl5pPr algn="l" defTabSz="814388">
              <a:defRPr sz="2400">
                <a:solidFill>
                  <a:schemeClr val="tx1"/>
                </a:solidFill>
                <a:latin typeface="Arial" charset="0"/>
                <a:ea typeface="ＭＳ Ｐゴシック" charset="0"/>
              </a:defRPr>
            </a:lvl5pPr>
            <a:lvl6pPr defTabSz="814388" eaLnBrk="0" fontAlgn="base" hangingPunct="0">
              <a:spcBef>
                <a:spcPct val="0"/>
              </a:spcBef>
              <a:spcAft>
                <a:spcPct val="0"/>
              </a:spcAft>
              <a:defRPr sz="2400">
                <a:solidFill>
                  <a:schemeClr val="tx1"/>
                </a:solidFill>
                <a:latin typeface="Arial" charset="0"/>
                <a:ea typeface="ＭＳ Ｐゴシック" charset="0"/>
              </a:defRPr>
            </a:lvl6pPr>
            <a:lvl7pPr defTabSz="814388" eaLnBrk="0" fontAlgn="base" hangingPunct="0">
              <a:spcBef>
                <a:spcPct val="0"/>
              </a:spcBef>
              <a:spcAft>
                <a:spcPct val="0"/>
              </a:spcAft>
              <a:defRPr sz="2400">
                <a:solidFill>
                  <a:schemeClr val="tx1"/>
                </a:solidFill>
                <a:latin typeface="Arial" charset="0"/>
                <a:ea typeface="ＭＳ Ｐゴシック" charset="0"/>
              </a:defRPr>
            </a:lvl7pPr>
            <a:lvl8pPr defTabSz="814388" eaLnBrk="0" fontAlgn="base" hangingPunct="0">
              <a:spcBef>
                <a:spcPct val="0"/>
              </a:spcBef>
              <a:spcAft>
                <a:spcPct val="0"/>
              </a:spcAft>
              <a:defRPr sz="2400">
                <a:solidFill>
                  <a:schemeClr val="tx1"/>
                </a:solidFill>
                <a:latin typeface="Arial" charset="0"/>
                <a:ea typeface="ＭＳ Ｐゴシック" charset="0"/>
              </a:defRPr>
            </a:lvl8pPr>
            <a:lvl9pPr defTabSz="814388" eaLnBrk="0" fontAlgn="base" hangingPunct="0">
              <a:spcBef>
                <a:spcPct val="0"/>
              </a:spcBef>
              <a:spcAft>
                <a:spcPct val="0"/>
              </a:spcAft>
              <a:defRPr sz="2400">
                <a:solidFill>
                  <a:schemeClr val="tx1"/>
                </a:solidFill>
                <a:latin typeface="Arial" charset="0"/>
                <a:ea typeface="ＭＳ Ｐゴシック" charset="0"/>
              </a:defRPr>
            </a:lvl9pPr>
          </a:lstStyle>
          <a:p>
            <a:r>
              <a:rPr lang="en-US" altLang="ja-JP" sz="750">
                <a:solidFill>
                  <a:srgbClr val="FF0000"/>
                </a:solidFill>
                <a:latin typeface="+mn-lt"/>
                <a:ea typeface="MS PGothic" panose="020B0600070205080204" pitchFamily="34" charset="-128"/>
                <a:cs typeface="メイリオ"/>
              </a:rPr>
              <a:t>Block</a:t>
            </a:r>
          </a:p>
        </p:txBody>
      </p:sp>
      <p:sp>
        <p:nvSpPr>
          <p:cNvPr id="72" name="Rectangle 5">
            <a:extLst>
              <a:ext uri="{FF2B5EF4-FFF2-40B4-BE49-F238E27FC236}">
                <a16:creationId xmlns:a16="http://schemas.microsoft.com/office/drawing/2014/main" id="{EB8F2BD4-D9BB-4895-B068-97212299E5E0}"/>
              </a:ext>
            </a:extLst>
          </p:cNvPr>
          <p:cNvSpPr/>
          <p:nvPr/>
        </p:nvSpPr>
        <p:spPr>
          <a:xfrm>
            <a:off x="4893120" y="1346078"/>
            <a:ext cx="1704861" cy="428418"/>
          </a:xfrm>
          <a:prstGeom prst="rect">
            <a:avLst/>
          </a:prstGeom>
          <a:solidFill>
            <a:schemeClr val="bg2">
              <a:lumMod val="95000"/>
            </a:schemeClr>
          </a:solidFill>
          <a:ln>
            <a:noFill/>
          </a:ln>
        </p:spPr>
        <p:style>
          <a:lnRef idx="0">
            <a:scrgbClr r="0" g="0" b="0"/>
          </a:lnRef>
          <a:fillRef idx="0">
            <a:scrgbClr r="0" g="0" b="0"/>
          </a:fillRef>
          <a:effectRef idx="0">
            <a:scrgbClr r="0" g="0" b="0"/>
          </a:effectRef>
          <a:fontRef idx="minor">
            <a:schemeClr val="accent4"/>
          </a:fontRef>
        </p:style>
        <p:txBody>
          <a:bodyPr rtlCol="0" anchor="ctr">
            <a:noAutofit/>
          </a:bodyPr>
          <a:lstStyle/>
          <a:p>
            <a:pPr marL="0" lvl="1" defTabSz="914378" fontAlgn="auto">
              <a:spcBef>
                <a:spcPts val="0"/>
              </a:spcBef>
              <a:spcAft>
                <a:spcPts val="0"/>
              </a:spcAft>
              <a:defRPr/>
            </a:pPr>
            <a:r>
              <a:rPr lang="en-US" altLang="ja-JP" sz="900" kern="0">
                <a:solidFill>
                  <a:srgbClr val="546568"/>
                </a:solidFill>
                <a:ea typeface="MS PGothic" panose="020B0600070205080204" pitchFamily="34" charset="-128"/>
                <a:cs typeface="Courier"/>
                <a:sym typeface="Arial"/>
                <a:rtl val="0"/>
              </a:rPr>
              <a:t>C9300-1(config)#int </a:t>
            </a:r>
            <a:r>
              <a:rPr lang="en-US" altLang="ja-JP" sz="900" kern="0" err="1">
                <a:solidFill>
                  <a:srgbClr val="546568"/>
                </a:solidFill>
                <a:ea typeface="MS PGothic" panose="020B0600070205080204" pitchFamily="34" charset="-128"/>
                <a:cs typeface="Courier"/>
                <a:sym typeface="Arial"/>
                <a:rtl val="0"/>
              </a:rPr>
              <a:t>gi</a:t>
            </a:r>
            <a:r>
              <a:rPr lang="en-US" altLang="ja-JP" sz="900" kern="0">
                <a:solidFill>
                  <a:srgbClr val="546568"/>
                </a:solidFill>
                <a:ea typeface="MS PGothic" panose="020B0600070205080204" pitchFamily="34" charset="-128"/>
                <a:cs typeface="Courier"/>
                <a:sym typeface="Arial"/>
                <a:rtl val="0"/>
              </a:rPr>
              <a:t> 1/0/1</a:t>
            </a:r>
          </a:p>
          <a:p>
            <a:pPr marL="0" lvl="1" defTabSz="914378" fontAlgn="auto">
              <a:spcBef>
                <a:spcPts val="0"/>
              </a:spcBef>
              <a:spcAft>
                <a:spcPts val="0"/>
              </a:spcAft>
              <a:defRPr/>
            </a:pPr>
            <a:r>
              <a:rPr lang="en-US" altLang="ja-JP" sz="900" kern="0">
                <a:solidFill>
                  <a:srgbClr val="546568"/>
                </a:solidFill>
                <a:ea typeface="MS PGothic" panose="020B0600070205080204" pitchFamily="34" charset="-128"/>
                <a:cs typeface="Courier"/>
                <a:sym typeface="Arial"/>
                <a:rtl val="0"/>
              </a:rPr>
              <a:t>C9300-1(config-if)#</a:t>
            </a:r>
            <a:r>
              <a:rPr lang="en-US" altLang="ja-JP" sz="900" b="1" kern="0">
                <a:solidFill>
                  <a:schemeClr val="accent6"/>
                </a:solidFill>
                <a:ea typeface="MS PGothic" panose="020B0600070205080204" pitchFamily="34" charset="-128"/>
                <a:cs typeface="Courier"/>
                <a:sym typeface="Arial"/>
                <a:rtl val="0"/>
              </a:rPr>
              <a:t>shut</a:t>
            </a:r>
          </a:p>
        </p:txBody>
      </p:sp>
      <p:sp>
        <p:nvSpPr>
          <p:cNvPr id="73" name="Rectangle 5">
            <a:extLst>
              <a:ext uri="{FF2B5EF4-FFF2-40B4-BE49-F238E27FC236}">
                <a16:creationId xmlns:a16="http://schemas.microsoft.com/office/drawing/2014/main" id="{CFB03606-C82C-4745-9955-809AF9A4158A}"/>
              </a:ext>
            </a:extLst>
          </p:cNvPr>
          <p:cNvSpPr/>
          <p:nvPr/>
        </p:nvSpPr>
        <p:spPr>
          <a:xfrm>
            <a:off x="5441083" y="4157065"/>
            <a:ext cx="3556796" cy="438047"/>
          </a:xfrm>
          <a:prstGeom prst="rect">
            <a:avLst/>
          </a:prstGeom>
          <a:solidFill>
            <a:schemeClr val="bg2">
              <a:lumMod val="95000"/>
            </a:schemeClr>
          </a:solidFill>
          <a:ln>
            <a:noFill/>
          </a:ln>
        </p:spPr>
        <p:style>
          <a:lnRef idx="0">
            <a:scrgbClr r="0" g="0" b="0"/>
          </a:lnRef>
          <a:fillRef idx="0">
            <a:scrgbClr r="0" g="0" b="0"/>
          </a:fillRef>
          <a:effectRef idx="0">
            <a:scrgbClr r="0" g="0" b="0"/>
          </a:effectRef>
          <a:fontRef idx="minor">
            <a:schemeClr val="accent4"/>
          </a:fontRef>
        </p:style>
        <p:txBody>
          <a:bodyPr rtlCol="0" anchor="ctr">
            <a:noAutofit/>
          </a:bodyPr>
          <a:lstStyle/>
          <a:p>
            <a:pPr marL="0" lvl="1" defTabSz="914378" fontAlgn="auto">
              <a:spcBef>
                <a:spcPts val="0"/>
              </a:spcBef>
              <a:spcAft>
                <a:spcPts val="0"/>
              </a:spcAft>
              <a:defRPr/>
            </a:pPr>
            <a:r>
              <a:rPr lang="en-US" altLang="ja-JP" sz="788" kern="0">
                <a:solidFill>
                  <a:srgbClr val="546568"/>
                </a:solidFill>
                <a:ea typeface="MS PGothic" panose="020B0600070205080204" pitchFamily="34" charset="-128"/>
                <a:cs typeface="Courier"/>
                <a:sym typeface="Arial"/>
                <a:rtl val="0"/>
              </a:rPr>
              <a:t>C9300-2#</a:t>
            </a:r>
          </a:p>
          <a:p>
            <a:pPr marL="0" lvl="1" defTabSz="914378" fontAlgn="auto">
              <a:spcBef>
                <a:spcPts val="0"/>
              </a:spcBef>
              <a:spcAft>
                <a:spcPts val="0"/>
              </a:spcAft>
              <a:defRPr/>
            </a:pPr>
            <a:r>
              <a:rPr lang="en-US" altLang="ja-JP" sz="788" kern="0">
                <a:solidFill>
                  <a:srgbClr val="546568"/>
                </a:solidFill>
                <a:ea typeface="MS PGothic" panose="020B0600070205080204" pitchFamily="34" charset="-128"/>
                <a:cs typeface="Courier"/>
                <a:sym typeface="Arial"/>
                <a:rtl val="0"/>
              </a:rPr>
              <a:t>*Jan 20 03:23:19.326: FMAN REP SHIM(</a:t>
            </a:r>
            <a:r>
              <a:rPr lang="en-US" altLang="ja-JP" sz="788" kern="0" err="1">
                <a:solidFill>
                  <a:srgbClr val="546568"/>
                </a:solidFill>
                <a:ea typeface="MS PGothic" panose="020B0600070205080204" pitchFamily="34" charset="-128"/>
                <a:cs typeface="Courier"/>
                <a:sym typeface="Arial"/>
                <a:rtl val="0"/>
              </a:rPr>
              <a:t>swor</a:t>
            </a:r>
            <a:r>
              <a:rPr lang="en-US" altLang="ja-JP" sz="788" kern="0">
                <a:solidFill>
                  <a:srgbClr val="546568"/>
                </a:solidFill>
                <a:ea typeface="MS PGothic" panose="020B0600070205080204" pitchFamily="34" charset="-128"/>
                <a:cs typeface="Courier"/>
                <a:sym typeface="Arial"/>
                <a:rtl val="0"/>
              </a:rPr>
              <a:t>) </a:t>
            </a:r>
            <a:r>
              <a:rPr lang="en-US" altLang="ja-JP" sz="788" b="1" kern="0">
                <a:solidFill>
                  <a:srgbClr val="FF0000"/>
                </a:solidFill>
                <a:ea typeface="MS PGothic" panose="020B0600070205080204" pitchFamily="34" charset="-128"/>
                <a:cs typeface="Courier"/>
                <a:sym typeface="Arial"/>
                <a:rtl val="0"/>
              </a:rPr>
              <a:t>HFL</a:t>
            </a:r>
            <a:r>
              <a:rPr lang="en-US" altLang="ja-JP" sz="788" kern="0">
                <a:solidFill>
                  <a:srgbClr val="546568"/>
                </a:solidFill>
                <a:ea typeface="MS PGothic" panose="020B0600070205080204" pitchFamily="34" charset="-128"/>
                <a:cs typeface="Courier"/>
                <a:sym typeface="Arial"/>
                <a:rtl val="0"/>
              </a:rPr>
              <a:t> Rx msg </a:t>
            </a:r>
            <a:r>
              <a:rPr lang="en-US" altLang="ja-JP" sz="788" b="1" kern="0">
                <a:solidFill>
                  <a:srgbClr val="FF0000"/>
                </a:solidFill>
                <a:ea typeface="MS PGothic" panose="020B0600070205080204" pitchFamily="34" charset="-128"/>
                <a:cs typeface="Courier"/>
                <a:sym typeface="Arial"/>
                <a:rtl val="0"/>
              </a:rPr>
              <a:t>seg:1</a:t>
            </a:r>
            <a:r>
              <a:rPr lang="en-US" altLang="ja-JP" sz="788" kern="0">
                <a:solidFill>
                  <a:srgbClr val="FF0000"/>
                </a:solidFill>
                <a:ea typeface="MS PGothic" panose="020B0600070205080204" pitchFamily="34" charset="-128"/>
                <a:cs typeface="Courier"/>
                <a:sym typeface="Arial"/>
                <a:rtl val="0"/>
              </a:rPr>
              <a:t> </a:t>
            </a:r>
            <a:r>
              <a:rPr lang="en-US" altLang="ja-JP" sz="788" kern="0">
                <a:solidFill>
                  <a:srgbClr val="546568"/>
                </a:solidFill>
                <a:ea typeface="MS PGothic" panose="020B0600070205080204" pitchFamily="34" charset="-128"/>
                <a:cs typeface="Courier"/>
                <a:sym typeface="Arial"/>
                <a:rtl val="0"/>
              </a:rPr>
              <a:t>frs:0 (local port Gi1/0/1 </a:t>
            </a:r>
            <a:r>
              <a:rPr lang="en-US" altLang="ja-JP" sz="788" b="1" kern="0">
                <a:solidFill>
                  <a:srgbClr val="FF0000"/>
                </a:solidFill>
                <a:ea typeface="MS PGothic" panose="020B0600070205080204" pitchFamily="34" charset="-128"/>
                <a:cs typeface="Courier"/>
                <a:sym typeface="Arial"/>
                <a:rtl val="0"/>
              </a:rPr>
              <a:t>seg:2</a:t>
            </a:r>
            <a:r>
              <a:rPr lang="en-US" altLang="ja-JP" sz="788" kern="0">
                <a:solidFill>
                  <a:srgbClr val="546568"/>
                </a:solidFill>
                <a:ea typeface="MS PGothic" panose="020B0600070205080204" pitchFamily="34" charset="-128"/>
                <a:cs typeface="Courier"/>
                <a:sym typeface="Arial"/>
                <a:rtl val="0"/>
              </a:rPr>
              <a:t>): </a:t>
            </a:r>
            <a:r>
              <a:rPr lang="en-US" altLang="ja-JP" sz="788" b="1" kern="0">
                <a:solidFill>
                  <a:schemeClr val="accent6"/>
                </a:solidFill>
                <a:ea typeface="MS PGothic" panose="020B0600070205080204" pitchFamily="34" charset="-128"/>
                <a:cs typeface="Courier"/>
                <a:sym typeface="Arial"/>
                <a:rtl val="0"/>
              </a:rPr>
              <a:t>not for us</a:t>
            </a:r>
            <a:r>
              <a:rPr lang="en-US" altLang="ja-JP" sz="788" kern="0">
                <a:solidFill>
                  <a:schemeClr val="bg1"/>
                </a:solidFill>
                <a:ea typeface="MS PGothic" panose="020B0600070205080204" pitchFamily="34" charset="-128"/>
                <a:cs typeface="Courier"/>
                <a:sym typeface="Arial"/>
                <a:rtl val="0"/>
              </a:rPr>
              <a:t>*</a:t>
            </a:r>
          </a:p>
        </p:txBody>
      </p:sp>
      <p:sp>
        <p:nvSpPr>
          <p:cNvPr id="74" name="Text Box 70">
            <a:extLst>
              <a:ext uri="{FF2B5EF4-FFF2-40B4-BE49-F238E27FC236}">
                <a16:creationId xmlns:a16="http://schemas.microsoft.com/office/drawing/2014/main" id="{203B7E6A-7D3D-418A-8843-A5B1E28BA30A}"/>
              </a:ext>
            </a:extLst>
          </p:cNvPr>
          <p:cNvSpPr txBox="1">
            <a:spLocks noChangeArrowheads="1"/>
          </p:cNvSpPr>
          <p:nvPr/>
        </p:nvSpPr>
        <p:spPr bwMode="auto">
          <a:xfrm>
            <a:off x="6432207" y="3908367"/>
            <a:ext cx="803848" cy="2368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2"/>
                </a:solidFill>
                <a:miter lim="800000"/>
                <a:headEnd/>
                <a:tailEnd/>
              </a14:hiddenLine>
            </a:ext>
            <a:ext uri="{AF507438-7753-43e0-B8FC-AC1667EBCBE1}">
              <a14:hiddenEffects xmlns:a14="http://schemas.microsoft.com/office/drawing/2010/main" xmlns="">
                <a:effectLst>
                  <a:outerShdw blurRad="63500" dist="17961" dir="2700000" algn="ctr" rotWithShape="0">
                    <a:schemeClr val="bg2">
                      <a:alpha val="74998"/>
                    </a:schemeClr>
                  </a:outerShdw>
                </a:effectLst>
              </a14:hiddenEffects>
            </a:ext>
          </a:extLst>
        </p:spPr>
        <p:txBody>
          <a:bodyPr wrap="none" lIns="82124" tIns="41061" rIns="82124" bIns="41061">
            <a:noAutofit/>
          </a:bodyPr>
          <a:lstStyle>
            <a:lvl1pPr algn="l" defTabSz="814388">
              <a:defRPr sz="2400">
                <a:solidFill>
                  <a:schemeClr val="tx1"/>
                </a:solidFill>
                <a:latin typeface="Arial" charset="0"/>
                <a:ea typeface="ＭＳ Ｐゴシック" charset="0"/>
              </a:defRPr>
            </a:lvl1pPr>
            <a:lvl2pPr algn="l" defTabSz="814388">
              <a:defRPr sz="2400">
                <a:solidFill>
                  <a:schemeClr val="tx1"/>
                </a:solidFill>
                <a:latin typeface="Arial" charset="0"/>
                <a:ea typeface="ＭＳ Ｐゴシック" charset="0"/>
              </a:defRPr>
            </a:lvl2pPr>
            <a:lvl3pPr algn="l" defTabSz="814388">
              <a:defRPr sz="2400">
                <a:solidFill>
                  <a:schemeClr val="tx1"/>
                </a:solidFill>
                <a:latin typeface="Arial" charset="0"/>
                <a:ea typeface="ＭＳ Ｐゴシック" charset="0"/>
              </a:defRPr>
            </a:lvl3pPr>
            <a:lvl4pPr algn="l" defTabSz="814388">
              <a:defRPr sz="2400">
                <a:solidFill>
                  <a:schemeClr val="tx1"/>
                </a:solidFill>
                <a:latin typeface="Arial" charset="0"/>
                <a:ea typeface="ＭＳ Ｐゴシック" charset="0"/>
              </a:defRPr>
            </a:lvl4pPr>
            <a:lvl5pPr algn="l" defTabSz="814388">
              <a:defRPr sz="2400">
                <a:solidFill>
                  <a:schemeClr val="tx1"/>
                </a:solidFill>
                <a:latin typeface="Arial" charset="0"/>
                <a:ea typeface="ＭＳ Ｐゴシック" charset="0"/>
              </a:defRPr>
            </a:lvl5pPr>
            <a:lvl6pPr defTabSz="814388" eaLnBrk="0" fontAlgn="base" hangingPunct="0">
              <a:spcBef>
                <a:spcPct val="0"/>
              </a:spcBef>
              <a:spcAft>
                <a:spcPct val="0"/>
              </a:spcAft>
              <a:defRPr sz="2400">
                <a:solidFill>
                  <a:schemeClr val="tx1"/>
                </a:solidFill>
                <a:latin typeface="Arial" charset="0"/>
                <a:ea typeface="ＭＳ Ｐゴシック" charset="0"/>
              </a:defRPr>
            </a:lvl6pPr>
            <a:lvl7pPr defTabSz="814388" eaLnBrk="0" fontAlgn="base" hangingPunct="0">
              <a:spcBef>
                <a:spcPct val="0"/>
              </a:spcBef>
              <a:spcAft>
                <a:spcPct val="0"/>
              </a:spcAft>
              <a:defRPr sz="2400">
                <a:solidFill>
                  <a:schemeClr val="tx1"/>
                </a:solidFill>
                <a:latin typeface="Arial" charset="0"/>
                <a:ea typeface="ＭＳ Ｐゴシック" charset="0"/>
              </a:defRPr>
            </a:lvl7pPr>
            <a:lvl8pPr defTabSz="814388" eaLnBrk="0" fontAlgn="base" hangingPunct="0">
              <a:spcBef>
                <a:spcPct val="0"/>
              </a:spcBef>
              <a:spcAft>
                <a:spcPct val="0"/>
              </a:spcAft>
              <a:defRPr sz="2400">
                <a:solidFill>
                  <a:schemeClr val="tx1"/>
                </a:solidFill>
                <a:latin typeface="Arial" charset="0"/>
                <a:ea typeface="ＭＳ Ｐゴシック" charset="0"/>
              </a:defRPr>
            </a:lvl8pPr>
            <a:lvl9pPr defTabSz="814388" eaLnBrk="0" fontAlgn="base" hangingPunct="0">
              <a:spcBef>
                <a:spcPct val="0"/>
              </a:spcBef>
              <a:spcAft>
                <a:spcPct val="0"/>
              </a:spcAft>
              <a:defRPr sz="2400">
                <a:solidFill>
                  <a:schemeClr val="tx1"/>
                </a:solidFill>
                <a:latin typeface="Arial" charset="0"/>
                <a:ea typeface="ＭＳ Ｐゴシック" charset="0"/>
              </a:defRPr>
            </a:lvl9pPr>
          </a:lstStyle>
          <a:p>
            <a:pPr algn="ctr"/>
            <a:r>
              <a:rPr lang="en-US" altLang="ja-JP" sz="825">
                <a:solidFill>
                  <a:schemeClr val="bg1"/>
                </a:solidFill>
                <a:latin typeface="+mn-lt"/>
                <a:ea typeface="MS PGothic" panose="020B0600070205080204" pitchFamily="34" charset="-128"/>
                <a:cs typeface="メイリオ"/>
              </a:rPr>
              <a:t>C9300-2</a:t>
            </a:r>
          </a:p>
        </p:txBody>
      </p:sp>
      <p:sp>
        <p:nvSpPr>
          <p:cNvPr id="75" name="TextBox 45">
            <a:extLst>
              <a:ext uri="{FF2B5EF4-FFF2-40B4-BE49-F238E27FC236}">
                <a16:creationId xmlns:a16="http://schemas.microsoft.com/office/drawing/2014/main" id="{4D15391A-1EAF-4F29-A61B-F97BE5F2F706}"/>
              </a:ext>
            </a:extLst>
          </p:cNvPr>
          <p:cNvSpPr txBox="1"/>
          <p:nvPr/>
        </p:nvSpPr>
        <p:spPr>
          <a:xfrm>
            <a:off x="211104" y="984994"/>
            <a:ext cx="7167158" cy="369332"/>
          </a:xfrm>
          <a:prstGeom prst="rect">
            <a:avLst/>
          </a:prstGeom>
          <a:noFill/>
        </p:spPr>
        <p:txBody>
          <a:bodyPr wrap="square">
            <a:spAutoFit/>
          </a:bodyPr>
          <a:lstStyle/>
          <a:p>
            <a:pPr marL="128588" lvl="1" indent="-128588">
              <a:buFont typeface="Apple SD Gothic Neo Regular" panose="02000300000000000000" pitchFamily="2" charset="-127"/>
              <a:buChar char="◼"/>
              <a:defRPr/>
            </a:pPr>
            <a:r>
              <a:rPr kumimoji="1" lang="ja-JP" altLang="en-US" b="1" dirty="0">
                <a:solidFill>
                  <a:schemeClr val="tx2"/>
                </a:solidFill>
                <a:latin typeface="+mn-lt"/>
                <a:ea typeface="ＭＳ Ｐゴシック" panose="020B0600070205080204" pitchFamily="50" charset="-128"/>
                <a:sym typeface="Arial"/>
              </a:rPr>
              <a:t>個別に管理</a:t>
            </a:r>
            <a:r>
              <a:rPr kumimoji="1" lang="en-US" altLang="ja-JP" b="1" dirty="0">
                <a:solidFill>
                  <a:schemeClr val="tx2"/>
                </a:solidFill>
                <a:latin typeface="+mn-lt"/>
                <a:ea typeface="ＭＳ Ｐゴシック" panose="020B0600070205080204" pitchFamily="50" charset="-128"/>
                <a:sym typeface="Arial"/>
              </a:rPr>
              <a:t>VLAN</a:t>
            </a:r>
            <a:r>
              <a:rPr kumimoji="1" lang="ja-JP" altLang="en-US" b="1" dirty="0">
                <a:solidFill>
                  <a:schemeClr val="tx2"/>
                </a:solidFill>
                <a:latin typeface="+mn-lt"/>
                <a:ea typeface="ＭＳ Ｐゴシック" panose="020B0600070205080204" pitchFamily="50" charset="-128"/>
                <a:sym typeface="Arial"/>
              </a:rPr>
              <a:t>を設定していない場合の</a:t>
            </a:r>
            <a:r>
              <a:rPr kumimoji="1" lang="en-US" altLang="ja-JP" b="1" dirty="0">
                <a:solidFill>
                  <a:schemeClr val="tx2"/>
                </a:solidFill>
                <a:latin typeface="+mn-lt"/>
                <a:ea typeface="ＭＳ Ｐゴシック" panose="020B0600070205080204" pitchFamily="50" charset="-128"/>
                <a:sym typeface="Arial"/>
              </a:rPr>
              <a:t>HFL</a:t>
            </a:r>
            <a:r>
              <a:rPr kumimoji="1" lang="ja-JP" altLang="en-US" b="1" dirty="0">
                <a:solidFill>
                  <a:schemeClr val="tx2"/>
                </a:solidFill>
                <a:latin typeface="+mn-lt"/>
                <a:ea typeface="ＭＳ Ｐゴシック" panose="020B0600070205080204" pitchFamily="50" charset="-128"/>
                <a:sym typeface="Arial"/>
              </a:rPr>
              <a:t>パケット動作確認</a:t>
            </a:r>
            <a:endParaRPr kumimoji="1" lang="en-US" altLang="ja-JP" b="1" dirty="0">
              <a:solidFill>
                <a:schemeClr val="tx2"/>
              </a:solidFill>
              <a:latin typeface="+mn-lt"/>
              <a:ea typeface="ＭＳ Ｐゴシック" panose="020B0600070205080204" pitchFamily="50" charset="-128"/>
              <a:sym typeface="Arial"/>
            </a:endParaRPr>
          </a:p>
        </p:txBody>
      </p:sp>
      <p:sp>
        <p:nvSpPr>
          <p:cNvPr id="76" name="吹き出し: 線 10">
            <a:extLst>
              <a:ext uri="{FF2B5EF4-FFF2-40B4-BE49-F238E27FC236}">
                <a16:creationId xmlns:a16="http://schemas.microsoft.com/office/drawing/2014/main" id="{CEB1848F-0D8E-4374-8A1D-CF4D76D4E7DA}"/>
              </a:ext>
            </a:extLst>
          </p:cNvPr>
          <p:cNvSpPr/>
          <p:nvPr/>
        </p:nvSpPr>
        <p:spPr>
          <a:xfrm>
            <a:off x="6874091" y="1331739"/>
            <a:ext cx="2120750" cy="431455"/>
          </a:xfrm>
          <a:prstGeom prst="callout1">
            <a:avLst>
              <a:gd name="adj1" fmla="val 67173"/>
              <a:gd name="adj2" fmla="val 524"/>
              <a:gd name="adj3" fmla="val 66854"/>
              <a:gd name="adj4" fmla="val -24924"/>
            </a:avLst>
          </a:prstGeom>
          <a:solidFill>
            <a:schemeClr val="accent1">
              <a:alpha val="15000"/>
            </a:schemeClr>
          </a:solidFill>
          <a:ln>
            <a:solidFill>
              <a:schemeClr val="accent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defTabSz="685783" fontAlgn="auto">
              <a:spcBef>
                <a:spcPts val="0"/>
              </a:spcBef>
              <a:spcAft>
                <a:spcPts val="0"/>
              </a:spcAft>
              <a:defRPr/>
            </a:pPr>
            <a:r>
              <a:rPr kumimoji="1" lang="ja-JP" altLang="en-US" sz="1050">
                <a:solidFill>
                  <a:srgbClr val="005073"/>
                </a:solidFill>
                <a:ea typeface="MS PGothic" panose="020B0600070205080204" pitchFamily="34" charset="-128"/>
              </a:rPr>
              <a:t>③ポートをシャットダウンすることで</a:t>
            </a:r>
            <a:endParaRPr kumimoji="1" lang="en-US" altLang="ja-JP" sz="1050">
              <a:solidFill>
                <a:srgbClr val="005073"/>
              </a:solidFill>
              <a:ea typeface="MS PGothic" panose="020B0600070205080204" pitchFamily="34" charset="-128"/>
            </a:endParaRPr>
          </a:p>
          <a:p>
            <a:pPr defTabSz="685783" fontAlgn="auto">
              <a:spcBef>
                <a:spcPts val="0"/>
              </a:spcBef>
              <a:spcAft>
                <a:spcPts val="0"/>
              </a:spcAft>
              <a:defRPr/>
            </a:pPr>
            <a:r>
              <a:rPr kumimoji="1" lang="ja-JP" altLang="en-US" sz="1050">
                <a:solidFill>
                  <a:srgbClr val="005073"/>
                </a:solidFill>
                <a:ea typeface="MS PGothic" panose="020B0600070205080204" pitchFamily="34" charset="-128"/>
              </a:rPr>
              <a:t>トポロジー変更を発生させる</a:t>
            </a:r>
          </a:p>
        </p:txBody>
      </p:sp>
      <p:sp>
        <p:nvSpPr>
          <p:cNvPr id="77" name="吹き出し: 線 10">
            <a:extLst>
              <a:ext uri="{FF2B5EF4-FFF2-40B4-BE49-F238E27FC236}">
                <a16:creationId xmlns:a16="http://schemas.microsoft.com/office/drawing/2014/main" id="{5F9CF4F1-21D5-4FD0-9B0A-CD2C0DF7BDB0}"/>
              </a:ext>
            </a:extLst>
          </p:cNvPr>
          <p:cNvSpPr/>
          <p:nvPr/>
        </p:nvSpPr>
        <p:spPr>
          <a:xfrm>
            <a:off x="1139926" y="3990703"/>
            <a:ext cx="3914421" cy="604409"/>
          </a:xfrm>
          <a:prstGeom prst="callout1">
            <a:avLst>
              <a:gd name="adj1" fmla="val 61965"/>
              <a:gd name="adj2" fmla="val 100035"/>
              <a:gd name="adj3" fmla="val 61084"/>
              <a:gd name="adj4" fmla="val 109861"/>
            </a:avLst>
          </a:prstGeom>
          <a:solidFill>
            <a:schemeClr val="accent1">
              <a:alpha val="15000"/>
            </a:schemeClr>
          </a:solidFill>
          <a:ln>
            <a:solidFill>
              <a:schemeClr val="accent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defTabSz="685783" fontAlgn="auto">
              <a:spcBef>
                <a:spcPts val="0"/>
              </a:spcBef>
              <a:spcAft>
                <a:spcPts val="0"/>
              </a:spcAft>
              <a:defRPr/>
            </a:pPr>
            <a:r>
              <a:rPr kumimoji="1" lang="ja-JP" altLang="en-US" sz="1050" dirty="0">
                <a:solidFill>
                  <a:srgbClr val="005073"/>
                </a:solidFill>
                <a:ea typeface="MS PGothic" panose="020B0600070205080204" pitchFamily="34" charset="-128"/>
              </a:rPr>
              <a:t>④管理</a:t>
            </a:r>
            <a:r>
              <a:rPr kumimoji="1" lang="en-US" altLang="ja-JP" sz="1050" dirty="0">
                <a:solidFill>
                  <a:srgbClr val="005073"/>
                </a:solidFill>
                <a:ea typeface="MS PGothic" panose="020B0600070205080204" pitchFamily="34" charset="-128"/>
              </a:rPr>
              <a:t>VLAN</a:t>
            </a:r>
            <a:r>
              <a:rPr kumimoji="1" lang="ja-JP" altLang="en-US" sz="1050" dirty="0">
                <a:solidFill>
                  <a:srgbClr val="005073"/>
                </a:solidFill>
                <a:ea typeface="MS PGothic" panose="020B0600070205080204" pitchFamily="34" charset="-128"/>
              </a:rPr>
              <a:t>が同じである場合は、所属していないセグメントからの</a:t>
            </a:r>
            <a:r>
              <a:rPr kumimoji="1" lang="en-US" altLang="ja-JP" sz="1050" dirty="0">
                <a:solidFill>
                  <a:srgbClr val="005073"/>
                </a:solidFill>
                <a:ea typeface="MS PGothic" panose="020B0600070205080204" pitchFamily="34" charset="-128"/>
              </a:rPr>
              <a:t>HFL</a:t>
            </a:r>
            <a:r>
              <a:rPr kumimoji="1" lang="ja-JP" altLang="en-US" sz="1050" dirty="0">
                <a:solidFill>
                  <a:srgbClr val="005073"/>
                </a:solidFill>
                <a:ea typeface="MS PGothic" panose="020B0600070205080204" pitchFamily="34" charset="-128"/>
              </a:rPr>
              <a:t>パケットも受信しているのが</a:t>
            </a:r>
            <a:r>
              <a:rPr kumimoji="1" lang="en-US" altLang="ja-JP" sz="1050" dirty="0">
                <a:solidFill>
                  <a:srgbClr val="005073"/>
                </a:solidFill>
                <a:ea typeface="MS PGothic" panose="020B0600070205080204" pitchFamily="34" charset="-128"/>
              </a:rPr>
              <a:t>Debug</a:t>
            </a:r>
            <a:r>
              <a:rPr kumimoji="1" lang="ja-JP" altLang="en-US" sz="1050" dirty="0">
                <a:solidFill>
                  <a:srgbClr val="005073"/>
                </a:solidFill>
                <a:ea typeface="MS PGothic" panose="020B0600070205080204" pitchFamily="34" charset="-128"/>
              </a:rPr>
              <a:t>メッセージで確認できます。</a:t>
            </a:r>
            <a:r>
              <a:rPr kumimoji="1" lang="ja-JP" altLang="en-US" sz="1050" b="1" dirty="0">
                <a:solidFill>
                  <a:srgbClr val="005073"/>
                </a:solidFill>
                <a:ea typeface="MS PGothic" panose="020B0600070205080204" pitchFamily="34" charset="-128"/>
              </a:rPr>
              <a:t>管理</a:t>
            </a:r>
            <a:r>
              <a:rPr kumimoji="1" lang="en-US" altLang="ja-JP" sz="1050" b="1" dirty="0">
                <a:solidFill>
                  <a:srgbClr val="005073"/>
                </a:solidFill>
                <a:ea typeface="MS PGothic" panose="020B0600070205080204" pitchFamily="34" charset="-128"/>
              </a:rPr>
              <a:t>VLAN</a:t>
            </a:r>
            <a:r>
              <a:rPr kumimoji="1" lang="ja-JP" altLang="en-US" sz="1050" b="1" dirty="0">
                <a:solidFill>
                  <a:srgbClr val="005073"/>
                </a:solidFill>
                <a:ea typeface="MS PGothic" panose="020B0600070205080204" pitchFamily="34" charset="-128"/>
              </a:rPr>
              <a:t>を分けた場合は受信せずなにも表示されません</a:t>
            </a:r>
          </a:p>
        </p:txBody>
      </p:sp>
    </p:spTree>
    <p:extLst>
      <p:ext uri="{BB962C8B-B14F-4D97-AF65-F5344CB8AC3E}">
        <p14:creationId xmlns:p14="http://schemas.microsoft.com/office/powerpoint/2010/main" val="1619581709"/>
      </p:ext>
    </p:extLst>
  </p:cSld>
  <p:clrMapOvr>
    <a:masterClrMapping/>
  </p:clrMapOvr>
</p:sld>
</file>

<file path=ppt/slides/slide2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タイトル 2">
            <a:extLst>
              <a:ext uri="{FF2B5EF4-FFF2-40B4-BE49-F238E27FC236}">
                <a16:creationId xmlns:a16="http://schemas.microsoft.com/office/drawing/2014/main" id="{1D861241-6BE6-384D-AD98-8F791D34951C}"/>
              </a:ext>
            </a:extLst>
          </p:cNvPr>
          <p:cNvSpPr>
            <a:spLocks noGrp="1"/>
          </p:cNvSpPr>
          <p:nvPr>
            <p:ph type="title"/>
          </p:nvPr>
        </p:nvSpPr>
        <p:spPr/>
        <p:txBody>
          <a:bodyPr/>
          <a:lstStyle/>
          <a:p>
            <a:r>
              <a:rPr lang="en-US" altLang="ja-JP">
                <a:latin typeface="+mn-lt"/>
                <a:ea typeface="MS PGothic" panose="020B0600070205080204" pitchFamily="34" charset="-128"/>
              </a:rPr>
              <a:t>Cisco Catalyst 9000 </a:t>
            </a:r>
            <a:r>
              <a:rPr lang="ja-JP" altLang="en-US">
                <a:latin typeface="+mn-lt"/>
                <a:ea typeface="MS PGothic" panose="020B0600070205080204" pitchFamily="34" charset="-128"/>
              </a:rPr>
              <a:t>シリーズの</a:t>
            </a:r>
            <a:r>
              <a:rPr lang="en-US" altLang="ja-JP">
                <a:latin typeface="+mn-lt"/>
                <a:ea typeface="MS PGothic" panose="020B0600070205080204" pitchFamily="34" charset="-128"/>
              </a:rPr>
              <a:t> REP</a:t>
            </a:r>
            <a:endParaRPr kumimoji="1" lang="ja-JP" altLang="en-US">
              <a:latin typeface="+mn-lt"/>
              <a:ea typeface="MS PGothic" panose="020B0600070205080204" pitchFamily="34" charset="-128"/>
            </a:endParaRPr>
          </a:p>
        </p:txBody>
      </p:sp>
      <p:sp>
        <p:nvSpPr>
          <p:cNvPr id="10" name="Text Placeholder 7">
            <a:extLst>
              <a:ext uri="{FF2B5EF4-FFF2-40B4-BE49-F238E27FC236}">
                <a16:creationId xmlns:a16="http://schemas.microsoft.com/office/drawing/2014/main" id="{63378F65-CBF7-F442-A514-DF439AABF381}"/>
              </a:ext>
            </a:extLst>
          </p:cNvPr>
          <p:cNvSpPr>
            <a:spLocks noGrp="1"/>
          </p:cNvSpPr>
          <p:nvPr>
            <p:ph type="body" sz="quarter" idx="12"/>
          </p:nvPr>
        </p:nvSpPr>
        <p:spPr>
          <a:xfrm>
            <a:off x="533400" y="60960"/>
            <a:ext cx="7084679" cy="326233"/>
          </a:xfrm>
        </p:spPr>
        <p:txBody>
          <a:bodyPr/>
          <a:lstStyle/>
          <a:p>
            <a:r>
              <a:rPr kumimoji="1" lang="en-US" altLang="ja-JP">
                <a:ea typeface="MS PGothic" panose="020B0600070205080204" pitchFamily="34" charset="-128"/>
              </a:rPr>
              <a:t>3.3  Basic L2/L3</a:t>
            </a:r>
            <a:endParaRPr lang="en-US">
              <a:ea typeface="MS PGothic" panose="020B0600070205080204" pitchFamily="34" charset="-128"/>
            </a:endParaRPr>
          </a:p>
        </p:txBody>
      </p:sp>
      <p:sp>
        <p:nvSpPr>
          <p:cNvPr id="6" name="Slide Number Placeholder 4">
            <a:extLst>
              <a:ext uri="{FF2B5EF4-FFF2-40B4-BE49-F238E27FC236}">
                <a16:creationId xmlns:a16="http://schemas.microsoft.com/office/drawing/2014/main" id="{A7116EDF-7F37-8740-BD2B-0322A60E508C}"/>
              </a:ext>
            </a:extLst>
          </p:cNvPr>
          <p:cNvSpPr>
            <a:spLocks noGrp="1"/>
          </p:cNvSpPr>
          <p:nvPr>
            <p:ph type="sldNum" sz="quarter" idx="4294967295"/>
          </p:nvPr>
        </p:nvSpPr>
        <p:spPr>
          <a:xfrm>
            <a:off x="8648700" y="4884738"/>
            <a:ext cx="495300" cy="274637"/>
          </a:xfrm>
          <a:prstGeom prst="rect">
            <a:avLst/>
          </a:prstGeom>
        </p:spPr>
        <p:txBody>
          <a:bodyPr>
            <a:noAutofit/>
          </a:bodyPr>
          <a:lstStyle/>
          <a:p>
            <a:fld id="{3945D0FD-48F1-4D72-80C5-FFB60B92A834}" type="slidenum">
              <a:rPr lang="en-US" sz="900" smtClean="0">
                <a:latin typeface="+mn-lt"/>
                <a:ea typeface="MS PGothic" panose="020B0600070205080204" pitchFamily="34" charset="-128"/>
              </a:rPr>
              <a:pPr/>
              <a:t>225</a:t>
            </a:fld>
            <a:endParaRPr lang="en-US" sz="900">
              <a:latin typeface="+mn-lt"/>
              <a:ea typeface="MS PGothic" panose="020B0600070205080204" pitchFamily="34" charset="-128"/>
            </a:endParaRPr>
          </a:p>
        </p:txBody>
      </p:sp>
      <p:graphicFrame>
        <p:nvGraphicFramePr>
          <p:cNvPr id="7" name="表 6">
            <a:extLst>
              <a:ext uri="{FF2B5EF4-FFF2-40B4-BE49-F238E27FC236}">
                <a16:creationId xmlns:a16="http://schemas.microsoft.com/office/drawing/2014/main" id="{388A522A-7A79-FF41-AA2F-00C5B39B32CC}"/>
              </a:ext>
            </a:extLst>
          </p:cNvPr>
          <p:cNvGraphicFramePr>
            <a:graphicFrameLocks noGrp="1"/>
          </p:cNvGraphicFramePr>
          <p:nvPr/>
        </p:nvGraphicFramePr>
        <p:xfrm>
          <a:off x="533401" y="1688832"/>
          <a:ext cx="8115298" cy="1979532"/>
        </p:xfrm>
        <a:graphic>
          <a:graphicData uri="http://schemas.openxmlformats.org/drawingml/2006/table">
            <a:tbl>
              <a:tblPr firstRow="1" bandRow="1">
                <a:tableStyleId>{C083E6E3-FA7D-4D7B-A595-EF9225AFEA82}</a:tableStyleId>
              </a:tblPr>
              <a:tblGrid>
                <a:gridCol w="1179418">
                  <a:extLst>
                    <a:ext uri="{9D8B030D-6E8A-4147-A177-3AD203B41FA5}">
                      <a16:colId xmlns:a16="http://schemas.microsoft.com/office/drawing/2014/main" val="349520211"/>
                    </a:ext>
                  </a:extLst>
                </a:gridCol>
                <a:gridCol w="1733970">
                  <a:extLst>
                    <a:ext uri="{9D8B030D-6E8A-4147-A177-3AD203B41FA5}">
                      <a16:colId xmlns:a16="http://schemas.microsoft.com/office/drawing/2014/main" val="1893130090"/>
                    </a:ext>
                  </a:extLst>
                </a:gridCol>
                <a:gridCol w="1733970">
                  <a:extLst>
                    <a:ext uri="{9D8B030D-6E8A-4147-A177-3AD203B41FA5}">
                      <a16:colId xmlns:a16="http://schemas.microsoft.com/office/drawing/2014/main" val="1264670197"/>
                    </a:ext>
                  </a:extLst>
                </a:gridCol>
                <a:gridCol w="1733970">
                  <a:extLst>
                    <a:ext uri="{9D8B030D-6E8A-4147-A177-3AD203B41FA5}">
                      <a16:colId xmlns:a16="http://schemas.microsoft.com/office/drawing/2014/main" val="2900861697"/>
                    </a:ext>
                  </a:extLst>
                </a:gridCol>
                <a:gridCol w="1733970">
                  <a:extLst>
                    <a:ext uri="{9D8B030D-6E8A-4147-A177-3AD203B41FA5}">
                      <a16:colId xmlns:a16="http://schemas.microsoft.com/office/drawing/2014/main" val="2953196704"/>
                    </a:ext>
                  </a:extLst>
                </a:gridCol>
              </a:tblGrid>
              <a:tr h="659844">
                <a:tc>
                  <a:txBody>
                    <a:bodyPr/>
                    <a:lstStyle/>
                    <a:p>
                      <a:pPr algn="ctr"/>
                      <a:endParaRPr kumimoji="1" lang="ja-JP" altLang="en-US">
                        <a:solidFill>
                          <a:schemeClr val="accent1">
                            <a:lumMod val="75000"/>
                          </a:schemeClr>
                        </a:solidFill>
                        <a:latin typeface="+mn-lt"/>
                        <a:ea typeface="MS PGothic" panose="020B0600070205080204" pitchFamily="34" charset="-128"/>
                      </a:endParaRPr>
                    </a:p>
                  </a:txBody>
                  <a:tcPr anchor="ctr"/>
                </a:tc>
                <a:tc>
                  <a:txBody>
                    <a:bodyPr/>
                    <a:lstStyle/>
                    <a:p>
                      <a:pPr algn="ctr"/>
                      <a:r>
                        <a:rPr kumimoji="1" lang="en-US" altLang="ja-JP">
                          <a:solidFill>
                            <a:schemeClr val="bg1"/>
                          </a:solidFill>
                          <a:latin typeface="+mn-lt"/>
                          <a:ea typeface="MS PGothic" panose="020B0600070205080204" pitchFamily="34" charset="-128"/>
                        </a:rPr>
                        <a:t>9200</a:t>
                      </a:r>
                    </a:p>
                    <a:p>
                      <a:pPr algn="ctr"/>
                      <a:r>
                        <a:rPr kumimoji="1" lang="en-US" altLang="ja-JP">
                          <a:solidFill>
                            <a:schemeClr val="bg1"/>
                          </a:solidFill>
                          <a:latin typeface="+mn-lt"/>
                          <a:ea typeface="MS PGothic" panose="020B0600070205080204" pitchFamily="34" charset="-128"/>
                        </a:rPr>
                        <a:t>9200L</a:t>
                      </a:r>
                      <a:endParaRPr kumimoji="1" lang="ja-JP" altLang="en-US">
                        <a:solidFill>
                          <a:schemeClr val="bg1"/>
                        </a:solidFill>
                        <a:latin typeface="+mn-lt"/>
                        <a:ea typeface="MS PGothic" panose="020B0600070205080204" pitchFamily="34" charset="-128"/>
                      </a:endParaRPr>
                    </a:p>
                  </a:txBody>
                  <a:tcPr anchor="ctr"/>
                </a:tc>
                <a:tc>
                  <a:txBody>
                    <a:bodyPr/>
                    <a:lstStyle/>
                    <a:p>
                      <a:pPr algn="ctr"/>
                      <a:r>
                        <a:rPr kumimoji="1" lang="en-US" altLang="ja-JP">
                          <a:solidFill>
                            <a:schemeClr val="bg1"/>
                          </a:solidFill>
                          <a:latin typeface="+mn-lt"/>
                          <a:ea typeface="MS PGothic" panose="020B0600070205080204" pitchFamily="34" charset="-128"/>
                        </a:rPr>
                        <a:t>9300</a:t>
                      </a:r>
                    </a:p>
                    <a:p>
                      <a:pPr algn="ctr"/>
                      <a:r>
                        <a:rPr kumimoji="1" lang="en-US" altLang="ja-JP">
                          <a:solidFill>
                            <a:schemeClr val="bg1"/>
                          </a:solidFill>
                          <a:latin typeface="+mn-lt"/>
                          <a:ea typeface="MS PGothic" panose="020B0600070205080204" pitchFamily="34" charset="-128"/>
                        </a:rPr>
                        <a:t>9300L</a:t>
                      </a:r>
                      <a:endParaRPr kumimoji="1" lang="ja-JP" altLang="en-US">
                        <a:solidFill>
                          <a:schemeClr val="bg1"/>
                        </a:solidFill>
                        <a:latin typeface="+mn-lt"/>
                        <a:ea typeface="MS PGothic" panose="020B0600070205080204" pitchFamily="34" charset="-128"/>
                      </a:endParaRPr>
                    </a:p>
                  </a:txBody>
                  <a:tcPr anchor="ctr"/>
                </a:tc>
                <a:tc>
                  <a:txBody>
                    <a:bodyPr/>
                    <a:lstStyle/>
                    <a:p>
                      <a:pPr algn="ctr"/>
                      <a:r>
                        <a:rPr kumimoji="1" lang="en-US" altLang="ja-JP">
                          <a:solidFill>
                            <a:schemeClr val="bg1"/>
                          </a:solidFill>
                          <a:latin typeface="+mn-lt"/>
                          <a:ea typeface="MS PGothic" panose="020B0600070205080204" pitchFamily="34" charset="-128"/>
                        </a:rPr>
                        <a:t>9400</a:t>
                      </a:r>
                      <a:endParaRPr kumimoji="1" lang="ja-JP" altLang="en-US">
                        <a:solidFill>
                          <a:schemeClr val="bg1"/>
                        </a:solidFill>
                        <a:latin typeface="+mn-lt"/>
                        <a:ea typeface="MS PGothic" panose="020B0600070205080204" pitchFamily="34" charset="-128"/>
                      </a:endParaRPr>
                    </a:p>
                  </a:txBody>
                  <a:tcPr anchor="ctr"/>
                </a:tc>
                <a:tc>
                  <a:txBody>
                    <a:bodyPr/>
                    <a:lstStyle/>
                    <a:p>
                      <a:pPr algn="ctr"/>
                      <a:r>
                        <a:rPr kumimoji="1" lang="en-US" altLang="ja-JP">
                          <a:solidFill>
                            <a:schemeClr val="bg1"/>
                          </a:solidFill>
                          <a:latin typeface="+mn-lt"/>
                          <a:ea typeface="MS PGothic" panose="020B0600070205080204" pitchFamily="34" charset="-128"/>
                        </a:rPr>
                        <a:t>9500</a:t>
                      </a:r>
                    </a:p>
                  </a:txBody>
                  <a:tcPr anchor="ctr"/>
                </a:tc>
                <a:extLst>
                  <a:ext uri="{0D108BD9-81ED-4DB2-BD59-A6C34878D82A}">
                    <a16:rowId xmlns:a16="http://schemas.microsoft.com/office/drawing/2014/main" val="2062533254"/>
                  </a:ext>
                </a:extLst>
              </a:tr>
              <a:tr h="659844">
                <a:tc>
                  <a:txBody>
                    <a:bodyPr/>
                    <a:lstStyle/>
                    <a:p>
                      <a:pPr algn="ctr"/>
                      <a:r>
                        <a:rPr kumimoji="1" lang="ja-JP" altLang="en-US">
                          <a:latin typeface="+mn-lt"/>
                          <a:ea typeface="MS PGothic" panose="020B0600070205080204" pitchFamily="34" charset="-128"/>
                        </a:rPr>
                        <a:t>サポート</a:t>
                      </a:r>
                    </a:p>
                  </a:txBody>
                  <a:tcPr anchor="ctr"/>
                </a:tc>
                <a:tc>
                  <a:txBody>
                    <a:bodyPr/>
                    <a:lstStyle/>
                    <a:p>
                      <a:pPr algn="ctr"/>
                      <a:r>
                        <a:rPr kumimoji="1" lang="ja-JP" altLang="en-US" sz="2000">
                          <a:latin typeface="+mn-lt"/>
                          <a:ea typeface="MS PGothic" panose="020B0600070205080204" pitchFamily="34" charset="-128"/>
                        </a:rPr>
                        <a:t>○</a:t>
                      </a:r>
                    </a:p>
                  </a:txBody>
                  <a:tcPr anchor="ctr"/>
                </a:tc>
                <a:tc>
                  <a:txBody>
                    <a:bodyPr/>
                    <a:lstStyle/>
                    <a:p>
                      <a:pPr algn="ctr"/>
                      <a:r>
                        <a:rPr kumimoji="1" lang="ja-JP" altLang="en-US" sz="2000">
                          <a:latin typeface="+mn-lt"/>
                          <a:ea typeface="MS PGothic" panose="020B0600070205080204" pitchFamily="34" charset="-128"/>
                        </a:rPr>
                        <a:t>○</a:t>
                      </a:r>
                    </a:p>
                  </a:txBody>
                  <a:tcPr anchor="ctr"/>
                </a:tc>
                <a:tc>
                  <a:txBody>
                    <a:bodyPr/>
                    <a:lstStyle/>
                    <a:p>
                      <a:pPr algn="ctr"/>
                      <a:r>
                        <a:rPr kumimoji="1" lang="ja-JP" altLang="en-US" sz="2000">
                          <a:latin typeface="+mn-lt"/>
                          <a:ea typeface="MS PGothic" panose="020B0600070205080204" pitchFamily="34" charset="-128"/>
                        </a:rPr>
                        <a:t>○</a:t>
                      </a:r>
                    </a:p>
                  </a:txBody>
                  <a:tcPr anchor="ctr"/>
                </a:tc>
                <a:tc>
                  <a:txBody>
                    <a:bodyPr/>
                    <a:lstStyle/>
                    <a:p>
                      <a:pPr marL="0" marR="0" indent="0" algn="ctr" defTabSz="685777" rtl="0" eaLnBrk="1" fontAlgn="auto" latinLnBrk="0" hangingPunct="1">
                        <a:lnSpc>
                          <a:spcPct val="100000"/>
                        </a:lnSpc>
                        <a:spcBef>
                          <a:spcPts val="0"/>
                        </a:spcBef>
                        <a:spcAft>
                          <a:spcPts val="0"/>
                        </a:spcAft>
                        <a:buClrTx/>
                        <a:buSzTx/>
                        <a:buFontTx/>
                        <a:buNone/>
                        <a:tabLst/>
                        <a:defRPr/>
                      </a:pPr>
                      <a:r>
                        <a:rPr kumimoji="1" lang="ja-JP" altLang="en-US" sz="2000">
                          <a:solidFill>
                            <a:schemeClr val="tx1"/>
                          </a:solidFill>
                          <a:latin typeface="+mn-lt"/>
                          <a:ea typeface="MS PGothic" panose="020B0600070205080204" pitchFamily="34" charset="-128"/>
                        </a:rPr>
                        <a:t>○</a:t>
                      </a:r>
                      <a:r>
                        <a:rPr kumimoji="1" lang="en-US" altLang="ja-JP" sz="2000">
                          <a:solidFill>
                            <a:schemeClr val="tx1"/>
                          </a:solidFill>
                          <a:latin typeface="+mn-lt"/>
                          <a:ea typeface="MS PGothic" panose="020B0600070205080204" pitchFamily="34" charset="-128"/>
                        </a:rPr>
                        <a:t> </a:t>
                      </a:r>
                    </a:p>
                  </a:txBody>
                  <a:tcPr anchor="ctr"/>
                </a:tc>
                <a:extLst>
                  <a:ext uri="{0D108BD9-81ED-4DB2-BD59-A6C34878D82A}">
                    <a16:rowId xmlns:a16="http://schemas.microsoft.com/office/drawing/2014/main" val="466392784"/>
                  </a:ext>
                </a:extLst>
              </a:tr>
              <a:tr h="659844">
                <a:tc>
                  <a:txBody>
                    <a:bodyPr/>
                    <a:lstStyle/>
                    <a:p>
                      <a:pPr algn="ctr"/>
                      <a:r>
                        <a:rPr kumimoji="1" lang="ja-JP" altLang="en-US">
                          <a:latin typeface="+mn-lt"/>
                          <a:ea typeface="MS PGothic" panose="020B0600070205080204" pitchFamily="34" charset="-128"/>
                        </a:rPr>
                        <a:t>ライセンス</a:t>
                      </a:r>
                    </a:p>
                  </a:txBody>
                  <a:tcPr anchor="ctr"/>
                </a:tc>
                <a:tc>
                  <a:txBody>
                    <a:bodyPr/>
                    <a:lstStyle/>
                    <a:p>
                      <a:pPr algn="ctr"/>
                      <a:r>
                        <a:rPr kumimoji="1" lang="en-US" altLang="ja-JP" sz="1100">
                          <a:latin typeface="+mn-lt"/>
                          <a:ea typeface="MS PGothic" panose="020B0600070205080204" pitchFamily="34" charset="-128"/>
                        </a:rPr>
                        <a:t>Network Essentials</a:t>
                      </a:r>
                    </a:p>
                  </a:txBody>
                  <a:tcPr anchor="ctr"/>
                </a:tc>
                <a:tc>
                  <a:txBody>
                    <a:bodyPr/>
                    <a:lstStyle/>
                    <a:p>
                      <a:pPr algn="ctr"/>
                      <a:r>
                        <a:rPr kumimoji="1" lang="en-US" altLang="ja-JP" sz="1100">
                          <a:latin typeface="+mn-lt"/>
                          <a:ea typeface="MS PGothic" panose="020B0600070205080204" pitchFamily="34" charset="-128"/>
                        </a:rPr>
                        <a:t>Network Essentials</a:t>
                      </a:r>
                    </a:p>
                  </a:txBody>
                  <a:tcPr anchor="ctr"/>
                </a:tc>
                <a:tc>
                  <a:txBody>
                    <a:bodyPr/>
                    <a:lstStyle/>
                    <a:p>
                      <a:pPr algn="ctr"/>
                      <a:r>
                        <a:rPr kumimoji="1" lang="en-US" altLang="ja-JP" sz="1100">
                          <a:latin typeface="+mn-lt"/>
                          <a:ea typeface="MS PGothic" panose="020B0600070205080204" pitchFamily="34" charset="-128"/>
                        </a:rPr>
                        <a:t>Network Essentials</a:t>
                      </a:r>
                    </a:p>
                  </a:txBody>
                  <a:tcPr anchor="ctr"/>
                </a:tc>
                <a:tc>
                  <a:txBody>
                    <a:bodyPr/>
                    <a:lstStyle/>
                    <a:p>
                      <a:pPr algn="ctr"/>
                      <a:r>
                        <a:rPr kumimoji="1" lang="en-US" altLang="ja-JP" sz="1100">
                          <a:latin typeface="+mn-lt"/>
                          <a:ea typeface="MS PGothic" panose="020B0600070205080204" pitchFamily="34" charset="-128"/>
                        </a:rPr>
                        <a:t>Network Essentials</a:t>
                      </a:r>
                    </a:p>
                  </a:txBody>
                  <a:tcPr anchor="ctr"/>
                </a:tc>
                <a:extLst>
                  <a:ext uri="{0D108BD9-81ED-4DB2-BD59-A6C34878D82A}">
                    <a16:rowId xmlns:a16="http://schemas.microsoft.com/office/drawing/2014/main" val="1937932850"/>
                  </a:ext>
                </a:extLst>
              </a:tr>
            </a:tbl>
          </a:graphicData>
        </a:graphic>
      </p:graphicFrame>
    </p:spTree>
    <p:extLst>
      <p:ext uri="{BB962C8B-B14F-4D97-AF65-F5344CB8AC3E}">
        <p14:creationId xmlns:p14="http://schemas.microsoft.com/office/powerpoint/2010/main" val="2944467871"/>
      </p:ext>
    </p:extLst>
  </p:cSld>
  <p:clrMapOvr>
    <a:masterClrMapping/>
  </p:clrMapOvr>
</p:sld>
</file>

<file path=ppt/slides/slide2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1074" name="Line 2"/>
          <p:cNvSpPr>
            <a:spLocks noChangeShapeType="1"/>
          </p:cNvSpPr>
          <p:nvPr/>
        </p:nvSpPr>
        <p:spPr bwMode="auto">
          <a:xfrm rot="10800000" flipV="1">
            <a:off x="6896012" y="2116384"/>
            <a:ext cx="803672" cy="615553"/>
          </a:xfrm>
          <a:prstGeom prst="line">
            <a:avLst/>
          </a:prstGeom>
          <a:noFill/>
          <a:ln w="38100">
            <a:solidFill>
              <a:srgbClr val="800000"/>
            </a:solidFill>
            <a:round/>
            <a:headEnd/>
            <a:tailEnd type="none" w="sm" len="sm"/>
          </a:ln>
        </p:spPr>
        <p:txBody>
          <a:bodyPr wrap="none" lIns="68565" tIns="34283" rIns="68565" bIns="34283" anchor="ctr">
            <a:noAutofit/>
          </a:bodyPr>
          <a:lstStyle/>
          <a:p>
            <a:endParaRPr lang="en-US">
              <a:solidFill>
                <a:prstClr val="black"/>
              </a:solidFill>
              <a:latin typeface="+mn-lt"/>
              <a:ea typeface="MS PGothic" panose="020B0600070205080204" pitchFamily="34" charset="-128"/>
            </a:endParaRPr>
          </a:p>
        </p:txBody>
      </p:sp>
      <p:sp>
        <p:nvSpPr>
          <p:cNvPr id="131075" name="Line 3"/>
          <p:cNvSpPr>
            <a:spLocks noChangeShapeType="1"/>
          </p:cNvSpPr>
          <p:nvPr/>
        </p:nvSpPr>
        <p:spPr bwMode="auto">
          <a:xfrm rot="10800000">
            <a:off x="6703131" y="1874686"/>
            <a:ext cx="1143000" cy="0"/>
          </a:xfrm>
          <a:prstGeom prst="line">
            <a:avLst/>
          </a:prstGeom>
          <a:noFill/>
          <a:ln w="38100">
            <a:solidFill>
              <a:srgbClr val="800000"/>
            </a:solidFill>
            <a:round/>
            <a:headEnd/>
            <a:tailEnd type="none" w="sm" len="sm"/>
          </a:ln>
        </p:spPr>
        <p:txBody>
          <a:bodyPr wrap="none" lIns="68565" tIns="34283" rIns="68565" bIns="34283" anchor="ctr">
            <a:noAutofit/>
          </a:bodyPr>
          <a:lstStyle/>
          <a:p>
            <a:endParaRPr lang="en-US">
              <a:solidFill>
                <a:prstClr val="black"/>
              </a:solidFill>
              <a:latin typeface="+mn-lt"/>
              <a:ea typeface="MS PGothic" panose="020B0600070205080204" pitchFamily="34" charset="-128"/>
            </a:endParaRPr>
          </a:p>
        </p:txBody>
      </p:sp>
      <p:sp>
        <p:nvSpPr>
          <p:cNvPr id="131076" name="Line 4"/>
          <p:cNvSpPr>
            <a:spLocks noChangeShapeType="1"/>
          </p:cNvSpPr>
          <p:nvPr/>
        </p:nvSpPr>
        <p:spPr bwMode="auto">
          <a:xfrm rot="10800000" flipH="1" flipV="1">
            <a:off x="7853275" y="2067568"/>
            <a:ext cx="0" cy="790575"/>
          </a:xfrm>
          <a:prstGeom prst="line">
            <a:avLst/>
          </a:prstGeom>
          <a:noFill/>
          <a:ln w="38100">
            <a:solidFill>
              <a:srgbClr val="800000"/>
            </a:solidFill>
            <a:round/>
            <a:headEnd/>
            <a:tailEnd type="none" w="sm" len="sm"/>
          </a:ln>
        </p:spPr>
        <p:txBody>
          <a:bodyPr wrap="none" lIns="68565" tIns="34283" rIns="68565" bIns="34283" anchor="ctr">
            <a:noAutofit/>
          </a:bodyPr>
          <a:lstStyle/>
          <a:p>
            <a:endParaRPr lang="en-US">
              <a:solidFill>
                <a:prstClr val="black"/>
              </a:solidFill>
              <a:latin typeface="+mn-lt"/>
              <a:ea typeface="MS PGothic" panose="020B0600070205080204" pitchFamily="34" charset="-128"/>
            </a:endParaRPr>
          </a:p>
        </p:txBody>
      </p:sp>
      <p:sp>
        <p:nvSpPr>
          <p:cNvPr id="131077" name="Line 5"/>
          <p:cNvSpPr>
            <a:spLocks noChangeShapeType="1"/>
          </p:cNvSpPr>
          <p:nvPr/>
        </p:nvSpPr>
        <p:spPr bwMode="auto">
          <a:xfrm rot="10800000" flipH="1" flipV="1">
            <a:off x="6766234" y="1988987"/>
            <a:ext cx="0" cy="869156"/>
          </a:xfrm>
          <a:prstGeom prst="line">
            <a:avLst/>
          </a:prstGeom>
          <a:noFill/>
          <a:ln w="38100">
            <a:solidFill>
              <a:srgbClr val="800000"/>
            </a:solidFill>
            <a:round/>
            <a:headEnd/>
            <a:tailEnd type="none" w="sm" len="sm"/>
          </a:ln>
        </p:spPr>
        <p:txBody>
          <a:bodyPr wrap="none" lIns="68565" tIns="34283" rIns="68565" bIns="34283" anchor="ctr">
            <a:noAutofit/>
          </a:bodyPr>
          <a:lstStyle/>
          <a:p>
            <a:endParaRPr lang="en-US">
              <a:solidFill>
                <a:prstClr val="black"/>
              </a:solidFill>
              <a:latin typeface="+mn-lt"/>
              <a:ea typeface="MS PGothic" panose="020B0600070205080204" pitchFamily="34" charset="-128"/>
            </a:endParaRPr>
          </a:p>
        </p:txBody>
      </p:sp>
      <p:sp>
        <p:nvSpPr>
          <p:cNvPr id="131078" name="Line 6"/>
          <p:cNvSpPr>
            <a:spLocks noChangeShapeType="1"/>
          </p:cNvSpPr>
          <p:nvPr/>
        </p:nvSpPr>
        <p:spPr bwMode="auto">
          <a:xfrm rot="10800000" flipH="1" flipV="1">
            <a:off x="6899584" y="2116384"/>
            <a:ext cx="796528" cy="558403"/>
          </a:xfrm>
          <a:prstGeom prst="line">
            <a:avLst/>
          </a:prstGeom>
          <a:noFill/>
          <a:ln w="38100">
            <a:solidFill>
              <a:srgbClr val="800000"/>
            </a:solidFill>
            <a:round/>
            <a:headEnd/>
            <a:tailEnd type="none" w="sm" len="sm"/>
          </a:ln>
        </p:spPr>
        <p:txBody>
          <a:bodyPr wrap="none" lIns="68565" tIns="34283" rIns="68565" bIns="34283" anchor="ctr">
            <a:noAutofit/>
          </a:bodyPr>
          <a:lstStyle/>
          <a:p>
            <a:endParaRPr lang="en-US">
              <a:solidFill>
                <a:prstClr val="black"/>
              </a:solidFill>
              <a:latin typeface="+mn-lt"/>
              <a:ea typeface="MS PGothic" panose="020B0600070205080204" pitchFamily="34" charset="-128"/>
            </a:endParaRPr>
          </a:p>
        </p:txBody>
      </p:sp>
      <p:pic>
        <p:nvPicPr>
          <p:cNvPr id="131079" name="Picture 7"/>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7618722" y="1541312"/>
            <a:ext cx="494109" cy="692944"/>
          </a:xfrm>
          <a:prstGeom prst="rect">
            <a:avLst/>
          </a:prstGeom>
          <a:noFill/>
          <a:ln w="9525">
            <a:noFill/>
            <a:miter lim="800000"/>
            <a:headEnd/>
            <a:tailEnd/>
          </a:ln>
        </p:spPr>
      </p:pic>
      <p:pic>
        <p:nvPicPr>
          <p:cNvPr id="131080" name="Picture 8"/>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6556684" y="1531787"/>
            <a:ext cx="494109" cy="692944"/>
          </a:xfrm>
          <a:prstGeom prst="rect">
            <a:avLst/>
          </a:prstGeom>
          <a:noFill/>
          <a:ln w="9525">
            <a:noFill/>
            <a:miter lim="800000"/>
            <a:headEnd/>
            <a:tailEnd/>
          </a:ln>
        </p:spPr>
      </p:pic>
      <p:sp>
        <p:nvSpPr>
          <p:cNvPr id="131081" name="Line 9"/>
          <p:cNvSpPr>
            <a:spLocks noChangeShapeType="1"/>
          </p:cNvSpPr>
          <p:nvPr/>
        </p:nvSpPr>
        <p:spPr bwMode="auto">
          <a:xfrm rot="10800000" flipH="1" flipV="1">
            <a:off x="6606691" y="2859333"/>
            <a:ext cx="1385888" cy="0"/>
          </a:xfrm>
          <a:prstGeom prst="line">
            <a:avLst/>
          </a:prstGeom>
          <a:noFill/>
          <a:ln w="38100">
            <a:solidFill>
              <a:srgbClr val="800000"/>
            </a:solidFill>
            <a:round/>
            <a:headEnd/>
            <a:tailEnd type="none" w="sm" len="sm"/>
          </a:ln>
        </p:spPr>
        <p:txBody>
          <a:bodyPr wrap="none" lIns="68565" tIns="34283" rIns="68565" bIns="34283" anchor="ctr">
            <a:noAutofit/>
          </a:bodyPr>
          <a:lstStyle/>
          <a:p>
            <a:endParaRPr lang="en-US">
              <a:solidFill>
                <a:prstClr val="black"/>
              </a:solidFill>
              <a:latin typeface="+mn-lt"/>
              <a:ea typeface="MS PGothic" panose="020B0600070205080204" pitchFamily="34" charset="-128"/>
            </a:endParaRPr>
          </a:p>
        </p:txBody>
      </p:sp>
      <p:sp>
        <p:nvSpPr>
          <p:cNvPr id="2" name="Title 1"/>
          <p:cNvSpPr>
            <a:spLocks noGrp="1"/>
          </p:cNvSpPr>
          <p:nvPr>
            <p:ph type="title"/>
          </p:nvPr>
        </p:nvSpPr>
        <p:spPr/>
        <p:txBody>
          <a:bodyPr>
            <a:noAutofit/>
          </a:bodyPr>
          <a:lstStyle/>
          <a:p>
            <a:r>
              <a:rPr lang="en-US">
                <a:latin typeface="+mn-lt"/>
                <a:ea typeface="MS PGothic" panose="020B0600070205080204" pitchFamily="34" charset="-128"/>
              </a:rPr>
              <a:t>First Hop Redundancy (FHRP)</a:t>
            </a:r>
          </a:p>
        </p:txBody>
      </p:sp>
      <p:sp>
        <p:nvSpPr>
          <p:cNvPr id="5" name="Slide Number Placeholder 4"/>
          <p:cNvSpPr>
            <a:spLocks noGrp="1"/>
          </p:cNvSpPr>
          <p:nvPr>
            <p:ph type="sldNum" sz="quarter" idx="4294967295"/>
          </p:nvPr>
        </p:nvSpPr>
        <p:spPr>
          <a:xfrm>
            <a:off x="8648700" y="4884738"/>
            <a:ext cx="495300" cy="274637"/>
          </a:xfrm>
          <a:prstGeom prst="rect">
            <a:avLst/>
          </a:prstGeom>
        </p:spPr>
        <p:txBody>
          <a:bodyPr>
            <a:noAutofit/>
          </a:bodyPr>
          <a:lstStyle/>
          <a:p>
            <a:fld id="{3945D0FD-48F1-4D72-80C5-FFB60B92A834}" type="slidenum">
              <a:rPr lang="en-US" sz="900" smtClean="0">
                <a:latin typeface="+mn-lt"/>
                <a:ea typeface="MS PGothic" panose="020B0600070205080204" pitchFamily="34" charset="-128"/>
              </a:rPr>
              <a:pPr/>
              <a:t>226</a:t>
            </a:fld>
            <a:endParaRPr lang="en-US" sz="900">
              <a:latin typeface="+mn-lt"/>
              <a:ea typeface="MS PGothic" panose="020B0600070205080204" pitchFamily="34" charset="-128"/>
            </a:endParaRPr>
          </a:p>
        </p:txBody>
      </p:sp>
      <p:sp>
        <p:nvSpPr>
          <p:cNvPr id="131084" name="Line 12"/>
          <p:cNvSpPr>
            <a:spLocks noChangeShapeType="1"/>
          </p:cNvSpPr>
          <p:nvPr/>
        </p:nvSpPr>
        <p:spPr bwMode="auto">
          <a:xfrm rot="10800000" flipH="1">
            <a:off x="7296064" y="3011733"/>
            <a:ext cx="611981" cy="1004888"/>
          </a:xfrm>
          <a:prstGeom prst="line">
            <a:avLst/>
          </a:prstGeom>
          <a:noFill/>
          <a:ln w="38100">
            <a:solidFill>
              <a:schemeClr val="accent1"/>
            </a:solidFill>
            <a:round/>
            <a:headEnd type="none" w="sm" len="sm"/>
            <a:tailEnd type="none" w="sm" len="sm"/>
          </a:ln>
        </p:spPr>
        <p:txBody>
          <a:bodyPr wrap="none" lIns="68565" tIns="34283" rIns="68565" bIns="34283" anchor="ctr">
            <a:noAutofit/>
          </a:bodyPr>
          <a:lstStyle/>
          <a:p>
            <a:endParaRPr lang="en-US">
              <a:solidFill>
                <a:prstClr val="black"/>
              </a:solidFill>
              <a:latin typeface="+mn-lt"/>
              <a:ea typeface="MS PGothic" panose="020B0600070205080204" pitchFamily="34" charset="-128"/>
            </a:endParaRPr>
          </a:p>
        </p:txBody>
      </p:sp>
      <p:sp>
        <p:nvSpPr>
          <p:cNvPr id="131085" name="Line 13"/>
          <p:cNvSpPr>
            <a:spLocks noChangeShapeType="1"/>
          </p:cNvSpPr>
          <p:nvPr/>
        </p:nvSpPr>
        <p:spPr bwMode="auto">
          <a:xfrm rot="10800000">
            <a:off x="6816241" y="3183183"/>
            <a:ext cx="422671" cy="719138"/>
          </a:xfrm>
          <a:prstGeom prst="line">
            <a:avLst/>
          </a:prstGeom>
          <a:noFill/>
          <a:ln w="38100">
            <a:solidFill>
              <a:schemeClr val="accent1"/>
            </a:solidFill>
            <a:round/>
            <a:headEnd type="none" w="sm" len="sm"/>
            <a:tailEnd type="none" w="sm" len="sm"/>
          </a:ln>
        </p:spPr>
        <p:txBody>
          <a:bodyPr wrap="none" lIns="68565" tIns="34283" rIns="68565" bIns="34283" anchor="ctr">
            <a:noAutofit/>
          </a:bodyPr>
          <a:lstStyle/>
          <a:p>
            <a:endParaRPr lang="en-US">
              <a:solidFill>
                <a:prstClr val="black"/>
              </a:solidFill>
              <a:latin typeface="+mn-lt"/>
              <a:ea typeface="MS PGothic" panose="020B0600070205080204" pitchFamily="34" charset="-128"/>
            </a:endParaRPr>
          </a:p>
        </p:txBody>
      </p:sp>
      <p:pic>
        <p:nvPicPr>
          <p:cNvPr id="131086" name="Picture 14"/>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6867438" y="3839217"/>
            <a:ext cx="740569" cy="315516"/>
          </a:xfrm>
          <a:prstGeom prst="rect">
            <a:avLst/>
          </a:prstGeom>
          <a:noFill/>
          <a:ln w="9525">
            <a:noFill/>
            <a:miter lim="800000"/>
            <a:headEnd/>
            <a:tailEnd/>
          </a:ln>
        </p:spPr>
      </p:pic>
      <p:pic>
        <p:nvPicPr>
          <p:cNvPr id="131087" name="Picture 15"/>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6532872" y="2523578"/>
            <a:ext cx="494109" cy="692944"/>
          </a:xfrm>
          <a:prstGeom prst="rect">
            <a:avLst/>
          </a:prstGeom>
          <a:noFill/>
          <a:ln w="9525">
            <a:noFill/>
            <a:miter lim="800000"/>
            <a:headEnd/>
            <a:tailEnd/>
          </a:ln>
        </p:spPr>
      </p:pic>
      <p:pic>
        <p:nvPicPr>
          <p:cNvPr id="131088" name="Picture 16"/>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7581813" y="2530722"/>
            <a:ext cx="494110" cy="692944"/>
          </a:xfrm>
          <a:prstGeom prst="rect">
            <a:avLst/>
          </a:prstGeom>
          <a:noFill/>
          <a:ln w="9525">
            <a:noFill/>
            <a:miter lim="800000"/>
            <a:headEnd/>
            <a:tailEnd/>
          </a:ln>
        </p:spPr>
      </p:pic>
      <p:sp>
        <p:nvSpPr>
          <p:cNvPr id="1072145" name="AutoShape 17"/>
          <p:cNvSpPr>
            <a:spLocks noChangeArrowheads="1"/>
          </p:cNvSpPr>
          <p:nvPr/>
        </p:nvSpPr>
        <p:spPr bwMode="auto">
          <a:xfrm>
            <a:off x="6587511" y="2718271"/>
            <a:ext cx="366474" cy="354080"/>
          </a:xfrm>
          <a:prstGeom prst="irregularSeal1">
            <a:avLst/>
          </a:prstGeom>
          <a:solidFill>
            <a:srgbClr val="FF0000"/>
          </a:solidFill>
          <a:ln w="9525">
            <a:noFill/>
            <a:miter lim="800000"/>
            <a:headEnd/>
            <a:tailEnd/>
          </a:ln>
        </p:spPr>
        <p:txBody>
          <a:bodyPr wrap="none" lIns="54758" tIns="27378" rIns="54758" bIns="27378" anchor="ctr">
            <a:noAutofit/>
          </a:bodyPr>
          <a:lstStyle/>
          <a:p>
            <a:endParaRPr lang="en-US" baseline="-25000">
              <a:solidFill>
                <a:prstClr val="black"/>
              </a:solidFill>
              <a:latin typeface="+mn-lt"/>
              <a:ea typeface="MS PGothic" panose="020B0600070205080204" pitchFamily="34" charset="-128"/>
            </a:endParaRPr>
          </a:p>
        </p:txBody>
      </p:sp>
      <p:sp>
        <p:nvSpPr>
          <p:cNvPr id="1072146" name="Text Box 18"/>
          <p:cNvSpPr txBox="1">
            <a:spLocks noChangeArrowheads="1"/>
          </p:cNvSpPr>
          <p:nvPr/>
        </p:nvSpPr>
        <p:spPr bwMode="auto">
          <a:xfrm>
            <a:off x="5624666" y="3441548"/>
            <a:ext cx="1230506" cy="392401"/>
          </a:xfrm>
          <a:prstGeom prst="rect">
            <a:avLst/>
          </a:prstGeom>
          <a:solidFill>
            <a:srgbClr val="D2D2D4"/>
          </a:solidFill>
          <a:ln w="9525">
            <a:noFill/>
            <a:miter lim="800000"/>
            <a:headEnd/>
            <a:tailEnd/>
          </a:ln>
        </p:spPr>
        <p:txBody>
          <a:bodyPr lIns="68565" tIns="34283" rIns="68565" bIns="34283">
            <a:noAutofit/>
          </a:bodyPr>
          <a:lstStyle/>
          <a:p>
            <a:pPr algn="ctr">
              <a:spcBef>
                <a:spcPct val="50000"/>
              </a:spcBef>
            </a:pPr>
            <a:r>
              <a:rPr lang="en-US" sz="1050" err="1">
                <a:solidFill>
                  <a:prstClr val="black"/>
                </a:solidFill>
                <a:latin typeface="+mn-lt"/>
                <a:ea typeface="MS PGothic" panose="020B0600070205080204" pitchFamily="34" charset="-128"/>
              </a:rPr>
              <a:t>アクティブ</a:t>
            </a:r>
            <a:r>
              <a:rPr lang="en-US" sz="1050">
                <a:solidFill>
                  <a:prstClr val="black"/>
                </a:solidFill>
                <a:latin typeface="+mn-lt"/>
                <a:ea typeface="MS PGothic" panose="020B0600070205080204" pitchFamily="34" charset="-128"/>
              </a:rPr>
              <a:t> GW </a:t>
            </a:r>
            <a:r>
              <a:rPr lang="en-US" sz="1050" err="1">
                <a:solidFill>
                  <a:prstClr val="black"/>
                </a:solidFill>
                <a:latin typeface="+mn-lt"/>
                <a:ea typeface="MS PGothic" panose="020B0600070205080204" pitchFamily="34" charset="-128"/>
              </a:rPr>
              <a:t>の障害、リンク障害</a:t>
            </a:r>
            <a:endParaRPr lang="en-US" sz="1050">
              <a:solidFill>
                <a:prstClr val="black"/>
              </a:solidFill>
              <a:latin typeface="+mn-lt"/>
              <a:ea typeface="MS PGothic" panose="020B0600070205080204" pitchFamily="34" charset="-128"/>
            </a:endParaRPr>
          </a:p>
        </p:txBody>
      </p:sp>
      <p:sp>
        <p:nvSpPr>
          <p:cNvPr id="1072147" name="Text Box 19"/>
          <p:cNvSpPr txBox="1">
            <a:spLocks noChangeArrowheads="1"/>
          </p:cNvSpPr>
          <p:nvPr/>
        </p:nvSpPr>
        <p:spPr bwMode="auto">
          <a:xfrm>
            <a:off x="7740165" y="3419623"/>
            <a:ext cx="1159995" cy="553984"/>
          </a:xfrm>
          <a:prstGeom prst="rect">
            <a:avLst/>
          </a:prstGeom>
          <a:solidFill>
            <a:srgbClr val="D2D2D4"/>
          </a:solidFill>
          <a:ln w="9525">
            <a:noFill/>
            <a:miter lim="800000"/>
            <a:headEnd/>
            <a:tailEnd/>
          </a:ln>
        </p:spPr>
        <p:txBody>
          <a:bodyPr wrap="square" lIns="68565" tIns="34283" rIns="68565" bIns="34283">
            <a:noAutofit/>
          </a:bodyPr>
          <a:lstStyle/>
          <a:p>
            <a:pPr algn="ctr">
              <a:spcBef>
                <a:spcPct val="50000"/>
              </a:spcBef>
            </a:pPr>
            <a:r>
              <a:rPr lang="en-US" sz="1050" err="1">
                <a:solidFill>
                  <a:prstClr val="black"/>
                </a:solidFill>
                <a:latin typeface="+mn-lt"/>
                <a:ea typeface="MS PGothic" panose="020B0600070205080204" pitchFamily="34" charset="-128"/>
              </a:rPr>
              <a:t>新しいアクティブ</a:t>
            </a:r>
            <a:r>
              <a:rPr lang="en-US" sz="1050">
                <a:solidFill>
                  <a:prstClr val="black"/>
                </a:solidFill>
                <a:latin typeface="+mn-lt"/>
                <a:ea typeface="MS PGothic" panose="020B0600070205080204" pitchFamily="34" charset="-128"/>
              </a:rPr>
              <a:t> GW </a:t>
            </a:r>
            <a:r>
              <a:rPr lang="en-US" sz="1050" err="1">
                <a:solidFill>
                  <a:prstClr val="black"/>
                </a:solidFill>
                <a:latin typeface="+mn-lt"/>
                <a:ea typeface="MS PGothic" panose="020B0600070205080204" pitchFamily="34" charset="-128"/>
              </a:rPr>
              <a:t>が冗長パスを提供</a:t>
            </a:r>
            <a:endParaRPr lang="en-US" sz="1050">
              <a:solidFill>
                <a:prstClr val="black"/>
              </a:solidFill>
              <a:latin typeface="+mn-lt"/>
              <a:ea typeface="MS PGothic" panose="020B0600070205080204" pitchFamily="34" charset="-128"/>
            </a:endParaRPr>
          </a:p>
        </p:txBody>
      </p:sp>
      <p:sp>
        <p:nvSpPr>
          <p:cNvPr id="1072148" name="AutoShape 20"/>
          <p:cNvSpPr>
            <a:spLocks noChangeArrowheads="1"/>
          </p:cNvSpPr>
          <p:nvPr/>
        </p:nvSpPr>
        <p:spPr bwMode="auto">
          <a:xfrm rot="-7217212">
            <a:off x="6920420" y="3461194"/>
            <a:ext cx="457200" cy="148829"/>
          </a:xfrm>
          <a:prstGeom prst="rightArrow">
            <a:avLst>
              <a:gd name="adj1" fmla="val 50000"/>
              <a:gd name="adj2" fmla="val 76800"/>
            </a:avLst>
          </a:prstGeom>
          <a:solidFill>
            <a:srgbClr val="FF8000"/>
          </a:solidFill>
          <a:ln w="9525">
            <a:noFill/>
            <a:miter lim="800000"/>
            <a:headEnd/>
            <a:tailEnd/>
          </a:ln>
        </p:spPr>
        <p:txBody>
          <a:bodyPr wrap="none" lIns="54758" tIns="27378" rIns="54758" bIns="27378" anchor="ctr">
            <a:noAutofit/>
          </a:bodyPr>
          <a:lstStyle/>
          <a:p>
            <a:endParaRPr lang="en-US" baseline="-25000">
              <a:solidFill>
                <a:prstClr val="black"/>
              </a:solidFill>
              <a:latin typeface="+mn-lt"/>
              <a:ea typeface="MS PGothic" panose="020B0600070205080204" pitchFamily="34" charset="-128"/>
            </a:endParaRPr>
          </a:p>
        </p:txBody>
      </p:sp>
      <p:sp>
        <p:nvSpPr>
          <p:cNvPr id="1072149" name="AutoShape 21"/>
          <p:cNvSpPr>
            <a:spLocks noChangeArrowheads="1"/>
          </p:cNvSpPr>
          <p:nvPr/>
        </p:nvSpPr>
        <p:spPr bwMode="auto">
          <a:xfrm>
            <a:off x="6781712" y="3303436"/>
            <a:ext cx="342900" cy="285750"/>
          </a:xfrm>
          <a:prstGeom prst="irregularSeal1">
            <a:avLst/>
          </a:prstGeom>
          <a:solidFill>
            <a:srgbClr val="FF0000"/>
          </a:solidFill>
          <a:ln w="9525">
            <a:noFill/>
            <a:miter lim="800000"/>
            <a:headEnd/>
            <a:tailEnd/>
          </a:ln>
        </p:spPr>
        <p:txBody>
          <a:bodyPr wrap="none" lIns="54758" tIns="27378" rIns="54758" bIns="27378" anchor="ctr">
            <a:noAutofit/>
          </a:bodyPr>
          <a:lstStyle/>
          <a:p>
            <a:endParaRPr lang="en-US" baseline="-25000">
              <a:solidFill>
                <a:prstClr val="black"/>
              </a:solidFill>
              <a:latin typeface="+mn-lt"/>
              <a:ea typeface="MS PGothic" panose="020B0600070205080204" pitchFamily="34" charset="-128"/>
            </a:endParaRPr>
          </a:p>
        </p:txBody>
      </p:sp>
      <p:sp>
        <p:nvSpPr>
          <p:cNvPr id="1072150" name="AutoShape 22"/>
          <p:cNvSpPr>
            <a:spLocks noChangeArrowheads="1"/>
          </p:cNvSpPr>
          <p:nvPr/>
        </p:nvSpPr>
        <p:spPr bwMode="auto">
          <a:xfrm rot="-3477704">
            <a:off x="7227601" y="3486196"/>
            <a:ext cx="514350" cy="148829"/>
          </a:xfrm>
          <a:prstGeom prst="rightArrow">
            <a:avLst>
              <a:gd name="adj1" fmla="val 50000"/>
              <a:gd name="adj2" fmla="val 86400"/>
            </a:avLst>
          </a:prstGeom>
          <a:solidFill>
            <a:srgbClr val="FF8000"/>
          </a:solidFill>
          <a:ln w="9525">
            <a:noFill/>
            <a:miter lim="800000"/>
            <a:headEnd/>
            <a:tailEnd/>
          </a:ln>
        </p:spPr>
        <p:txBody>
          <a:bodyPr vert="eaVert" wrap="none" lIns="54758" tIns="27378" rIns="54758" bIns="27378" anchor="ctr">
            <a:noAutofit/>
          </a:bodyPr>
          <a:lstStyle/>
          <a:p>
            <a:endParaRPr lang="en-US" baseline="-25000">
              <a:solidFill>
                <a:prstClr val="black"/>
              </a:solidFill>
              <a:latin typeface="+mn-lt"/>
              <a:ea typeface="MS PGothic" panose="020B0600070205080204" pitchFamily="34" charset="-128"/>
            </a:endParaRPr>
          </a:p>
        </p:txBody>
      </p:sp>
      <p:graphicFrame>
        <p:nvGraphicFramePr>
          <p:cNvPr id="3" name="表 2">
            <a:extLst>
              <a:ext uri="{FF2B5EF4-FFF2-40B4-BE49-F238E27FC236}">
                <a16:creationId xmlns:a16="http://schemas.microsoft.com/office/drawing/2014/main" id="{861F8AB5-5385-0A4E-BA9D-5CB4C0005567}"/>
              </a:ext>
            </a:extLst>
          </p:cNvPr>
          <p:cNvGraphicFramePr>
            <a:graphicFrameLocks noGrp="1"/>
          </p:cNvGraphicFramePr>
          <p:nvPr>
            <p:extLst>
              <p:ext uri="{D42A27DB-BD31-4B8C-83A1-F6EECF244321}">
                <p14:modId xmlns:p14="http://schemas.microsoft.com/office/powerpoint/2010/main" val="3523946270"/>
              </p:ext>
            </p:extLst>
          </p:nvPr>
        </p:nvGraphicFramePr>
        <p:xfrm>
          <a:off x="242730" y="1464531"/>
          <a:ext cx="5302008" cy="3211965"/>
        </p:xfrm>
        <a:graphic>
          <a:graphicData uri="http://schemas.openxmlformats.org/drawingml/2006/table">
            <a:tbl>
              <a:tblPr firstRow="1" bandRow="1">
                <a:tableStyleId>{C083E6E3-FA7D-4D7B-A595-EF9225AFEA82}</a:tableStyleId>
              </a:tblPr>
              <a:tblGrid>
                <a:gridCol w="1767336">
                  <a:extLst>
                    <a:ext uri="{9D8B030D-6E8A-4147-A177-3AD203B41FA5}">
                      <a16:colId xmlns:a16="http://schemas.microsoft.com/office/drawing/2014/main" val="737296368"/>
                    </a:ext>
                  </a:extLst>
                </a:gridCol>
                <a:gridCol w="1767336">
                  <a:extLst>
                    <a:ext uri="{9D8B030D-6E8A-4147-A177-3AD203B41FA5}">
                      <a16:colId xmlns:a16="http://schemas.microsoft.com/office/drawing/2014/main" val="1239576429"/>
                    </a:ext>
                  </a:extLst>
                </a:gridCol>
                <a:gridCol w="1767336">
                  <a:extLst>
                    <a:ext uri="{9D8B030D-6E8A-4147-A177-3AD203B41FA5}">
                      <a16:colId xmlns:a16="http://schemas.microsoft.com/office/drawing/2014/main" val="1737475388"/>
                    </a:ext>
                  </a:extLst>
                </a:gridCol>
              </a:tblGrid>
              <a:tr h="415892">
                <a:tc>
                  <a:txBody>
                    <a:bodyPr/>
                    <a:lstStyle/>
                    <a:p>
                      <a:r>
                        <a:rPr kumimoji="1" lang="en-US" altLang="ja-JP">
                          <a:solidFill>
                            <a:schemeClr val="tx2"/>
                          </a:solidFill>
                          <a:latin typeface="+mn-lt"/>
                          <a:ea typeface="MS PGothic" panose="020B0600070205080204" pitchFamily="34" charset="-128"/>
                        </a:rPr>
                        <a:t>HSRP</a:t>
                      </a:r>
                      <a:endParaRPr kumimoji="1" lang="ja-JP" altLang="en-US">
                        <a:solidFill>
                          <a:schemeClr val="tx2"/>
                        </a:solidFill>
                        <a:latin typeface="+mn-lt"/>
                        <a:ea typeface="MS PGothic" panose="020B0600070205080204" pitchFamily="34" charset="-128"/>
                      </a:endParaRPr>
                    </a:p>
                  </a:txBody>
                  <a:tcPr anchor="ctr"/>
                </a:tc>
                <a:tc>
                  <a:txBody>
                    <a:bodyPr/>
                    <a:lstStyle/>
                    <a:p>
                      <a:r>
                        <a:rPr kumimoji="1" lang="en-US" altLang="ja-JP">
                          <a:solidFill>
                            <a:schemeClr val="tx2"/>
                          </a:solidFill>
                          <a:latin typeface="+mn-lt"/>
                          <a:ea typeface="MS PGothic" panose="020B0600070205080204" pitchFamily="34" charset="-128"/>
                        </a:rPr>
                        <a:t>VRRP</a:t>
                      </a:r>
                      <a:endParaRPr kumimoji="1" lang="ja-JP" altLang="en-US">
                        <a:solidFill>
                          <a:schemeClr val="tx2"/>
                        </a:solidFill>
                        <a:latin typeface="+mn-lt"/>
                        <a:ea typeface="MS PGothic" panose="020B0600070205080204" pitchFamily="34" charset="-128"/>
                      </a:endParaRPr>
                    </a:p>
                  </a:txBody>
                  <a:tcPr anchor="ctr"/>
                </a:tc>
                <a:tc>
                  <a:txBody>
                    <a:bodyPr/>
                    <a:lstStyle/>
                    <a:p>
                      <a:r>
                        <a:rPr kumimoji="1" lang="en-US" altLang="ja-JP">
                          <a:solidFill>
                            <a:schemeClr val="tx2"/>
                          </a:solidFill>
                          <a:latin typeface="+mn-lt"/>
                          <a:ea typeface="MS PGothic" panose="020B0600070205080204" pitchFamily="34" charset="-128"/>
                        </a:rPr>
                        <a:t>GLBP</a:t>
                      </a:r>
                    </a:p>
                    <a:p>
                      <a:r>
                        <a:rPr kumimoji="1" lang="en-US" altLang="ja-JP" sz="900" b="0">
                          <a:solidFill>
                            <a:srgbClr val="FF0000"/>
                          </a:solidFill>
                          <a:latin typeface="+mn-lt"/>
                          <a:ea typeface="MS PGothic" panose="020B0600070205080204" pitchFamily="34" charset="-128"/>
                        </a:rPr>
                        <a:t>※Catalyst 9000 </a:t>
                      </a:r>
                      <a:r>
                        <a:rPr kumimoji="1" lang="ja-JP" altLang="en-US" sz="900" b="0">
                          <a:solidFill>
                            <a:srgbClr val="FF0000"/>
                          </a:solidFill>
                          <a:latin typeface="+mn-lt"/>
                          <a:ea typeface="MS PGothic" panose="020B0600070205080204" pitchFamily="34" charset="-128"/>
                        </a:rPr>
                        <a:t>未サポート</a:t>
                      </a:r>
                    </a:p>
                  </a:txBody>
                  <a:tcPr anchor="ctr"/>
                </a:tc>
                <a:extLst>
                  <a:ext uri="{0D108BD9-81ED-4DB2-BD59-A6C34878D82A}">
                    <a16:rowId xmlns:a16="http://schemas.microsoft.com/office/drawing/2014/main" val="3664946935"/>
                  </a:ext>
                </a:extLst>
              </a:tr>
              <a:tr h="2770005">
                <a:tc>
                  <a:txBody>
                    <a:bodyPr/>
                    <a:lstStyle/>
                    <a:p>
                      <a:r>
                        <a:rPr kumimoji="1" lang="ja-JP" altLang="en-US" sz="1100">
                          <a:latin typeface="+mn-lt"/>
                          <a:ea typeface="MS PGothic" panose="020B0600070205080204" pitchFamily="34" charset="-128"/>
                        </a:rPr>
                        <a:t>・シスコ独自プロトコル</a:t>
                      </a:r>
                      <a:endParaRPr kumimoji="1" lang="en-US" altLang="ja-JP" sz="1100">
                        <a:latin typeface="+mn-lt"/>
                        <a:ea typeface="MS PGothic" panose="020B0600070205080204" pitchFamily="34" charset="-128"/>
                      </a:endParaRPr>
                    </a:p>
                    <a:p>
                      <a:endParaRPr kumimoji="1" lang="en-US" altLang="ja-JP" sz="1100">
                        <a:latin typeface="+mn-lt"/>
                        <a:ea typeface="MS PGothic" panose="020B0600070205080204" pitchFamily="34" charset="-128"/>
                      </a:endParaRPr>
                    </a:p>
                    <a:p>
                      <a:r>
                        <a:rPr kumimoji="1" lang="ja-JP" altLang="en-US" sz="1100">
                          <a:latin typeface="+mn-lt"/>
                          <a:ea typeface="MS PGothic" panose="020B0600070205080204" pitchFamily="34" charset="-128"/>
                        </a:rPr>
                        <a:t>・冗長構成を組む機器の中で</a:t>
                      </a:r>
                      <a:r>
                        <a:rPr kumimoji="1" lang="en-US" altLang="ja-JP" sz="1100">
                          <a:latin typeface="+mn-lt"/>
                          <a:ea typeface="MS PGothic" panose="020B0600070205080204" pitchFamily="34" charset="-128"/>
                        </a:rPr>
                        <a:t>1</a:t>
                      </a:r>
                      <a:r>
                        <a:rPr kumimoji="1" lang="ja-JP" altLang="en-US" sz="1100">
                          <a:latin typeface="+mn-lt"/>
                          <a:ea typeface="MS PGothic" panose="020B0600070205080204" pitchFamily="34" charset="-128"/>
                        </a:rPr>
                        <a:t>台の「</a:t>
                      </a:r>
                      <a:r>
                        <a:rPr kumimoji="1" lang="en-US" altLang="ja-JP" sz="1100">
                          <a:latin typeface="+mn-lt"/>
                          <a:ea typeface="MS PGothic" panose="020B0600070205080204" pitchFamily="34" charset="-128"/>
                        </a:rPr>
                        <a:t>Active</a:t>
                      </a:r>
                      <a:r>
                        <a:rPr kumimoji="1" lang="ja-JP" altLang="en-US" sz="1100">
                          <a:latin typeface="+mn-lt"/>
                          <a:ea typeface="MS PGothic" panose="020B0600070205080204" pitchFamily="34" charset="-128"/>
                        </a:rPr>
                        <a:t>」と</a:t>
                      </a:r>
                      <a:r>
                        <a:rPr kumimoji="1" lang="en-US" altLang="ja-JP" sz="1100">
                          <a:latin typeface="+mn-lt"/>
                          <a:ea typeface="MS PGothic" panose="020B0600070205080204" pitchFamily="34" charset="-128"/>
                        </a:rPr>
                        <a:t>1</a:t>
                      </a:r>
                      <a:r>
                        <a:rPr kumimoji="1" lang="ja-JP" altLang="en-US" sz="1100">
                          <a:latin typeface="+mn-lt"/>
                          <a:ea typeface="MS PGothic" panose="020B0600070205080204" pitchFamily="34" charset="-128"/>
                        </a:rPr>
                        <a:t>台の「</a:t>
                      </a:r>
                      <a:r>
                        <a:rPr kumimoji="1" lang="en-US" altLang="ja-JP" sz="1100">
                          <a:latin typeface="+mn-lt"/>
                          <a:ea typeface="MS PGothic" panose="020B0600070205080204" pitchFamily="34" charset="-128"/>
                        </a:rPr>
                        <a:t>Standby</a:t>
                      </a:r>
                      <a:r>
                        <a:rPr kumimoji="1" lang="ja-JP" altLang="en-US" sz="1100">
                          <a:latin typeface="+mn-lt"/>
                          <a:ea typeface="MS PGothic" panose="020B0600070205080204" pitchFamily="34" charset="-128"/>
                        </a:rPr>
                        <a:t>」のロールが自動決定され、</a:t>
                      </a:r>
                      <a:r>
                        <a:rPr kumimoji="1" lang="en-US" altLang="ja-JP" sz="1100">
                          <a:latin typeface="+mn-lt"/>
                          <a:ea typeface="MS PGothic" panose="020B0600070205080204" pitchFamily="34" charset="-128"/>
                        </a:rPr>
                        <a:t>Active </a:t>
                      </a:r>
                      <a:r>
                        <a:rPr kumimoji="1" lang="ja-JP" altLang="en-US" sz="1100">
                          <a:latin typeface="+mn-lt"/>
                          <a:ea typeface="MS PGothic" panose="020B0600070205080204" pitchFamily="34" charset="-128"/>
                        </a:rPr>
                        <a:t>は仮想</a:t>
                      </a:r>
                      <a:r>
                        <a:rPr kumimoji="1" lang="en-US" altLang="ja-JP" sz="1100">
                          <a:latin typeface="+mn-lt"/>
                          <a:ea typeface="MS PGothic" panose="020B0600070205080204" pitchFamily="34" charset="-128"/>
                        </a:rPr>
                        <a:t> IP </a:t>
                      </a:r>
                      <a:r>
                        <a:rPr kumimoji="1" lang="ja-JP" altLang="en-US" sz="1100">
                          <a:latin typeface="+mn-lt"/>
                          <a:ea typeface="MS PGothic" panose="020B0600070205080204" pitchFamily="34" charset="-128"/>
                        </a:rPr>
                        <a:t>アドレスをもちトラフィックを受信、転送します。</a:t>
                      </a:r>
                    </a:p>
                    <a:p>
                      <a:endParaRPr kumimoji="1" lang="ja-JP" altLang="en-US" sz="1100">
                        <a:latin typeface="+mn-lt"/>
                        <a:ea typeface="MS PGothic" panose="020B0600070205080204" pitchFamily="34" charset="-128"/>
                      </a:endParaRPr>
                    </a:p>
                    <a:p>
                      <a:r>
                        <a:rPr kumimoji="1" lang="ja-JP" altLang="en-US" sz="1100">
                          <a:latin typeface="+mn-lt"/>
                          <a:ea typeface="MS PGothic" panose="020B0600070205080204" pitchFamily="34" charset="-128"/>
                        </a:rPr>
                        <a:t>・</a:t>
                      </a:r>
                      <a:r>
                        <a:rPr kumimoji="1" lang="en-US" altLang="ja-JP" sz="1100">
                          <a:latin typeface="+mn-lt"/>
                          <a:ea typeface="MS PGothic" panose="020B0600070205080204" pitchFamily="34" charset="-128"/>
                        </a:rPr>
                        <a:t>Active </a:t>
                      </a:r>
                      <a:r>
                        <a:rPr kumimoji="1" lang="ja-JP" altLang="en-US" sz="1100">
                          <a:latin typeface="+mn-lt"/>
                          <a:ea typeface="MS PGothic" panose="020B0600070205080204" pitchFamily="34" charset="-128"/>
                        </a:rPr>
                        <a:t>だった機器の障害発生時は</a:t>
                      </a:r>
                      <a:r>
                        <a:rPr kumimoji="1" lang="en-US" altLang="ja-JP" sz="1100">
                          <a:latin typeface="+mn-lt"/>
                          <a:ea typeface="MS PGothic" panose="020B0600070205080204" pitchFamily="34" charset="-128"/>
                        </a:rPr>
                        <a:t> Standby </a:t>
                      </a:r>
                      <a:r>
                        <a:rPr kumimoji="1" lang="ja-JP" altLang="en-US" sz="1100">
                          <a:latin typeface="+mn-lt"/>
                          <a:ea typeface="MS PGothic" panose="020B0600070205080204" pitchFamily="34" charset="-128"/>
                        </a:rPr>
                        <a:t>の機器が自動的に</a:t>
                      </a:r>
                      <a:r>
                        <a:rPr kumimoji="1" lang="en-US" altLang="ja-JP" sz="1100">
                          <a:latin typeface="+mn-lt"/>
                          <a:ea typeface="MS PGothic" panose="020B0600070205080204" pitchFamily="34" charset="-128"/>
                        </a:rPr>
                        <a:t> Active </a:t>
                      </a:r>
                      <a:r>
                        <a:rPr kumimoji="1" lang="ja-JP" altLang="en-US" sz="1100">
                          <a:latin typeface="+mn-lt"/>
                          <a:ea typeface="MS PGothic" panose="020B0600070205080204" pitchFamily="34" charset="-128"/>
                        </a:rPr>
                        <a:t>に切り替わります。また、残りの機器からあらたに</a:t>
                      </a:r>
                      <a:r>
                        <a:rPr kumimoji="1" lang="en-US" altLang="ja-JP" sz="1100">
                          <a:latin typeface="+mn-lt"/>
                          <a:ea typeface="MS PGothic" panose="020B0600070205080204" pitchFamily="34" charset="-128"/>
                        </a:rPr>
                        <a:t> Standby </a:t>
                      </a:r>
                      <a:r>
                        <a:rPr kumimoji="1" lang="ja-JP" altLang="en-US" sz="1100">
                          <a:latin typeface="+mn-lt"/>
                          <a:ea typeface="MS PGothic" panose="020B0600070205080204" pitchFamily="34" charset="-128"/>
                        </a:rPr>
                        <a:t>が選出されます。</a:t>
                      </a:r>
                    </a:p>
                  </a:txBody>
                  <a:tcPr/>
                </a:tc>
                <a:tc>
                  <a:txBody>
                    <a:bodyPr/>
                    <a:lstStyle/>
                    <a:p>
                      <a:r>
                        <a:rPr kumimoji="1" lang="ja-JP" altLang="en-US" sz="1100">
                          <a:latin typeface="+mn-lt"/>
                          <a:ea typeface="MS PGothic" panose="020B0600070205080204" pitchFamily="34" charset="-128"/>
                        </a:rPr>
                        <a:t>・標準化プロトコル</a:t>
                      </a:r>
                      <a:endParaRPr kumimoji="1" lang="en-US" altLang="ja-JP" sz="1100">
                        <a:latin typeface="+mn-lt"/>
                        <a:ea typeface="MS PGothic" panose="020B0600070205080204" pitchFamily="34" charset="-128"/>
                      </a:endParaRPr>
                    </a:p>
                    <a:p>
                      <a:endParaRPr kumimoji="1" lang="ja-JP" altLang="en-US" sz="1100">
                        <a:latin typeface="+mn-lt"/>
                        <a:ea typeface="MS PGothic" panose="020B0600070205080204" pitchFamily="34" charset="-128"/>
                      </a:endParaRPr>
                    </a:p>
                    <a:p>
                      <a:r>
                        <a:rPr kumimoji="1" lang="ja-JP" altLang="en-US" sz="1100">
                          <a:latin typeface="+mn-lt"/>
                          <a:ea typeface="MS PGothic" panose="020B0600070205080204" pitchFamily="34" charset="-128"/>
                        </a:rPr>
                        <a:t>・冗長構成を組む機器の中で</a:t>
                      </a:r>
                      <a:r>
                        <a:rPr kumimoji="1" lang="en-US" altLang="ja-JP" sz="1100">
                          <a:latin typeface="+mn-lt"/>
                          <a:ea typeface="MS PGothic" panose="020B0600070205080204" pitchFamily="34" charset="-128"/>
                        </a:rPr>
                        <a:t> 1 </a:t>
                      </a:r>
                      <a:r>
                        <a:rPr kumimoji="1" lang="ja-JP" altLang="en-US" sz="1100">
                          <a:latin typeface="+mn-lt"/>
                          <a:ea typeface="MS PGothic" panose="020B0600070205080204" pitchFamily="34" charset="-128"/>
                        </a:rPr>
                        <a:t>台の「</a:t>
                      </a:r>
                      <a:r>
                        <a:rPr kumimoji="1" lang="en-US" altLang="ja-JP" sz="1100">
                          <a:latin typeface="+mn-lt"/>
                          <a:ea typeface="MS PGothic" panose="020B0600070205080204" pitchFamily="34" charset="-128"/>
                        </a:rPr>
                        <a:t>Master</a:t>
                      </a:r>
                      <a:r>
                        <a:rPr kumimoji="1" lang="ja-JP" altLang="en-US" sz="1100">
                          <a:latin typeface="+mn-lt"/>
                          <a:ea typeface="MS PGothic" panose="020B0600070205080204" pitchFamily="34" charset="-128"/>
                        </a:rPr>
                        <a:t>」と</a:t>
                      </a:r>
                      <a:r>
                        <a:rPr kumimoji="1" lang="en-US" altLang="ja-JP" sz="1100">
                          <a:latin typeface="+mn-lt"/>
                          <a:ea typeface="MS PGothic" panose="020B0600070205080204" pitchFamily="34" charset="-128"/>
                        </a:rPr>
                        <a:t>1 </a:t>
                      </a:r>
                      <a:r>
                        <a:rPr kumimoji="1" lang="ja-JP" altLang="en-US" sz="1100">
                          <a:latin typeface="+mn-lt"/>
                          <a:ea typeface="MS PGothic" panose="020B0600070205080204" pitchFamily="34" charset="-128"/>
                        </a:rPr>
                        <a:t>台以上「</a:t>
                      </a:r>
                      <a:r>
                        <a:rPr kumimoji="1" lang="en-US" altLang="ja-JP" sz="1100">
                          <a:latin typeface="+mn-lt"/>
                          <a:ea typeface="MS PGothic" panose="020B0600070205080204" pitchFamily="34" charset="-128"/>
                        </a:rPr>
                        <a:t>Backup</a:t>
                      </a:r>
                      <a:r>
                        <a:rPr kumimoji="1" lang="ja-JP" altLang="en-US" sz="1100">
                          <a:latin typeface="+mn-lt"/>
                          <a:ea typeface="MS PGothic" panose="020B0600070205080204" pitchFamily="34" charset="-128"/>
                        </a:rPr>
                        <a:t>」のロールが自動決定され、</a:t>
                      </a:r>
                      <a:r>
                        <a:rPr kumimoji="1" lang="en-US" altLang="ja-JP" sz="1100">
                          <a:latin typeface="+mn-lt"/>
                          <a:ea typeface="MS PGothic" panose="020B0600070205080204" pitchFamily="34" charset="-128"/>
                        </a:rPr>
                        <a:t>Master </a:t>
                      </a:r>
                      <a:r>
                        <a:rPr kumimoji="1" lang="ja-JP" altLang="en-US" sz="1100">
                          <a:latin typeface="+mn-lt"/>
                          <a:ea typeface="MS PGothic" panose="020B0600070205080204" pitchFamily="34" charset="-128"/>
                        </a:rPr>
                        <a:t>は仮想</a:t>
                      </a:r>
                      <a:r>
                        <a:rPr kumimoji="1" lang="en-US" altLang="ja-JP" sz="1100">
                          <a:latin typeface="+mn-lt"/>
                          <a:ea typeface="MS PGothic" panose="020B0600070205080204" pitchFamily="34" charset="-128"/>
                        </a:rPr>
                        <a:t> IP </a:t>
                      </a:r>
                      <a:r>
                        <a:rPr kumimoji="1" lang="ja-JP" altLang="en-US" sz="1100">
                          <a:latin typeface="+mn-lt"/>
                          <a:ea typeface="MS PGothic" panose="020B0600070205080204" pitchFamily="34" charset="-128"/>
                        </a:rPr>
                        <a:t>アドレスをもちトラフィックを受信、転送します。</a:t>
                      </a:r>
                    </a:p>
                    <a:p>
                      <a:endParaRPr kumimoji="1" lang="ja-JP" altLang="en-US" sz="1100">
                        <a:latin typeface="+mn-lt"/>
                        <a:ea typeface="MS PGothic" panose="020B0600070205080204" pitchFamily="34" charset="-128"/>
                      </a:endParaRPr>
                    </a:p>
                    <a:p>
                      <a:r>
                        <a:rPr kumimoji="1" lang="ja-JP" altLang="en-US" sz="1100">
                          <a:latin typeface="+mn-lt"/>
                          <a:ea typeface="MS PGothic" panose="020B0600070205080204" pitchFamily="34" charset="-128"/>
                        </a:rPr>
                        <a:t>・</a:t>
                      </a:r>
                      <a:r>
                        <a:rPr kumimoji="1" lang="en-US" altLang="ja-JP" sz="1100">
                          <a:latin typeface="+mn-lt"/>
                          <a:ea typeface="MS PGothic" panose="020B0600070205080204" pitchFamily="34" charset="-128"/>
                        </a:rPr>
                        <a:t>Master </a:t>
                      </a:r>
                      <a:r>
                        <a:rPr kumimoji="1" lang="ja-JP" altLang="en-US" sz="1100">
                          <a:latin typeface="+mn-lt"/>
                          <a:ea typeface="MS PGothic" panose="020B0600070205080204" pitchFamily="34" charset="-128"/>
                        </a:rPr>
                        <a:t>だった機器の障害発生時は</a:t>
                      </a:r>
                      <a:r>
                        <a:rPr kumimoji="1" lang="en-US" altLang="ja-JP" sz="1100">
                          <a:latin typeface="+mn-lt"/>
                          <a:ea typeface="MS PGothic" panose="020B0600070205080204" pitchFamily="34" charset="-128"/>
                        </a:rPr>
                        <a:t> Backup </a:t>
                      </a:r>
                      <a:r>
                        <a:rPr kumimoji="1" lang="ja-JP" altLang="en-US" sz="1100">
                          <a:latin typeface="+mn-lt"/>
                          <a:ea typeface="MS PGothic" panose="020B0600070205080204" pitchFamily="34" charset="-128"/>
                        </a:rPr>
                        <a:t>の機器の中から</a:t>
                      </a:r>
                      <a:r>
                        <a:rPr kumimoji="1" lang="en-US" altLang="ja-JP" sz="1100">
                          <a:latin typeface="+mn-lt"/>
                          <a:ea typeface="MS PGothic" panose="020B0600070205080204" pitchFamily="34" charset="-128"/>
                        </a:rPr>
                        <a:t> Active </a:t>
                      </a:r>
                      <a:r>
                        <a:rPr kumimoji="1" lang="ja-JP" altLang="en-US" sz="1100">
                          <a:latin typeface="+mn-lt"/>
                          <a:ea typeface="MS PGothic" panose="020B0600070205080204" pitchFamily="34" charset="-128"/>
                        </a:rPr>
                        <a:t>が自動的に再選出されます。</a:t>
                      </a:r>
                    </a:p>
                    <a:p>
                      <a:endParaRPr kumimoji="1" lang="ja-JP" altLang="en-US" sz="1100">
                        <a:latin typeface="+mn-lt"/>
                        <a:ea typeface="MS PGothic" panose="020B0600070205080204" pitchFamily="34" charset="-128"/>
                      </a:endParaRPr>
                    </a:p>
                    <a:p>
                      <a:endParaRPr kumimoji="1" lang="ja-JP" altLang="en-US" sz="1100">
                        <a:latin typeface="+mn-lt"/>
                        <a:ea typeface="MS PGothic" panose="020B0600070205080204" pitchFamily="34" charset="-128"/>
                      </a:endParaRPr>
                    </a:p>
                  </a:txBody>
                  <a:tcPr/>
                </a:tc>
                <a:tc>
                  <a:txBody>
                    <a:bodyPr/>
                    <a:lstStyle/>
                    <a:p>
                      <a:r>
                        <a:rPr kumimoji="1" lang="ja-JP" altLang="en-US" sz="1100">
                          <a:latin typeface="+mn-lt"/>
                          <a:ea typeface="MS PGothic" panose="020B0600070205080204" pitchFamily="34" charset="-128"/>
                        </a:rPr>
                        <a:t>・シスコ独自プロトコル</a:t>
                      </a:r>
                      <a:endParaRPr kumimoji="1" lang="en-US" altLang="ja-JP" sz="1100">
                        <a:latin typeface="+mn-lt"/>
                        <a:ea typeface="MS PGothic" panose="020B0600070205080204" pitchFamily="34" charset="-128"/>
                      </a:endParaRPr>
                    </a:p>
                    <a:p>
                      <a:endParaRPr kumimoji="1" lang="ja-JP" altLang="en-US" sz="1100">
                        <a:latin typeface="+mn-lt"/>
                        <a:ea typeface="MS PGothic" panose="020B0600070205080204" pitchFamily="34" charset="-128"/>
                      </a:endParaRPr>
                    </a:p>
                    <a:p>
                      <a:r>
                        <a:rPr kumimoji="1" lang="ja-JP" altLang="en-US" sz="1100">
                          <a:latin typeface="+mn-lt"/>
                          <a:ea typeface="MS PGothic" panose="020B0600070205080204" pitchFamily="34" charset="-128"/>
                        </a:rPr>
                        <a:t>・</a:t>
                      </a:r>
                      <a:r>
                        <a:rPr kumimoji="1" lang="en-US" altLang="ja-JP" sz="1100">
                          <a:latin typeface="+mn-lt"/>
                          <a:ea typeface="MS PGothic" panose="020B0600070205080204" pitchFamily="34" charset="-128"/>
                        </a:rPr>
                        <a:t>HSRP </a:t>
                      </a:r>
                      <a:r>
                        <a:rPr kumimoji="1" lang="ja-JP" altLang="en-US" sz="1100">
                          <a:latin typeface="+mn-lt"/>
                          <a:ea typeface="MS PGothic" panose="020B0600070205080204" pitchFamily="34" charset="-128"/>
                        </a:rPr>
                        <a:t>や</a:t>
                      </a:r>
                      <a:r>
                        <a:rPr kumimoji="1" lang="en-US" altLang="ja-JP" sz="1100">
                          <a:latin typeface="+mn-lt"/>
                          <a:ea typeface="MS PGothic" panose="020B0600070205080204" pitchFamily="34" charset="-128"/>
                        </a:rPr>
                        <a:t> VRRP </a:t>
                      </a:r>
                      <a:r>
                        <a:rPr kumimoji="1" lang="ja-JP" altLang="en-US" sz="1100">
                          <a:latin typeface="+mn-lt"/>
                          <a:ea typeface="MS PGothic" panose="020B0600070205080204" pitchFamily="34" charset="-128"/>
                        </a:rPr>
                        <a:t>と違い、冗長構成を組んでいるすべての機器が分散処理を行います。</a:t>
                      </a:r>
                      <a:endParaRPr kumimoji="1" lang="en-US" altLang="ja-JP" sz="1100">
                        <a:latin typeface="+mn-lt"/>
                        <a:ea typeface="MS PGothic" panose="020B0600070205080204" pitchFamily="34" charset="-128"/>
                      </a:endParaRPr>
                    </a:p>
                    <a:p>
                      <a:endParaRPr kumimoji="1" lang="ja-JP" altLang="en-US" sz="1100">
                        <a:latin typeface="+mn-lt"/>
                        <a:ea typeface="MS PGothic" panose="020B0600070205080204" pitchFamily="34" charset="-128"/>
                      </a:endParaRPr>
                    </a:p>
                    <a:p>
                      <a:r>
                        <a:rPr kumimoji="1" lang="ja-JP" altLang="en-US" sz="1100">
                          <a:latin typeface="+mn-lt"/>
                          <a:ea typeface="MS PGothic" panose="020B0600070205080204" pitchFamily="34" charset="-128"/>
                        </a:rPr>
                        <a:t>・</a:t>
                      </a:r>
                      <a:r>
                        <a:rPr kumimoji="1" lang="en-US" altLang="ja-JP" sz="1100">
                          <a:latin typeface="+mn-lt"/>
                          <a:ea typeface="MS PGothic" panose="020B0600070205080204" pitchFamily="34" charset="-128"/>
                        </a:rPr>
                        <a:t>AVG</a:t>
                      </a:r>
                      <a:r>
                        <a:rPr kumimoji="1" lang="ja-JP" altLang="en-US" sz="1100">
                          <a:latin typeface="+mn-lt"/>
                          <a:ea typeface="MS PGothic" panose="020B0600070205080204" pitchFamily="34" charset="-128"/>
                        </a:rPr>
                        <a:t>（</a:t>
                      </a:r>
                      <a:r>
                        <a:rPr kumimoji="1" lang="en-US" altLang="ja-JP" sz="1100">
                          <a:latin typeface="+mn-lt"/>
                          <a:ea typeface="MS PGothic" panose="020B0600070205080204" pitchFamily="34" charset="-128"/>
                        </a:rPr>
                        <a:t>Active Virtual Gateway</a:t>
                      </a:r>
                      <a:r>
                        <a:rPr kumimoji="1" lang="ja-JP" altLang="en-US" sz="1100">
                          <a:latin typeface="+mn-lt"/>
                          <a:ea typeface="MS PGothic" panose="020B0600070205080204" pitchFamily="34" charset="-128"/>
                        </a:rPr>
                        <a:t>）と</a:t>
                      </a:r>
                      <a:r>
                        <a:rPr kumimoji="1" lang="en-US" altLang="ja-JP" sz="1100">
                          <a:latin typeface="+mn-lt"/>
                          <a:ea typeface="MS PGothic" panose="020B0600070205080204" pitchFamily="34" charset="-128"/>
                        </a:rPr>
                        <a:t> AVF</a:t>
                      </a:r>
                      <a:r>
                        <a:rPr kumimoji="1" lang="ja-JP" altLang="en-US" sz="1100">
                          <a:latin typeface="+mn-lt"/>
                          <a:ea typeface="MS PGothic" panose="020B0600070205080204" pitchFamily="34" charset="-128"/>
                        </a:rPr>
                        <a:t>（</a:t>
                      </a:r>
                      <a:r>
                        <a:rPr kumimoji="1" lang="en-US" altLang="ja-JP" sz="1100">
                          <a:latin typeface="+mn-lt"/>
                          <a:ea typeface="MS PGothic" panose="020B0600070205080204" pitchFamily="34" charset="-128"/>
                        </a:rPr>
                        <a:t>Active Virtual Forwarder</a:t>
                      </a:r>
                      <a:r>
                        <a:rPr kumimoji="1" lang="ja-JP" altLang="en-US" sz="1100">
                          <a:latin typeface="+mn-lt"/>
                          <a:ea typeface="MS PGothic" panose="020B0600070205080204" pitchFamily="34" charset="-128"/>
                        </a:rPr>
                        <a:t>）という役割が各ルータにアサインされ、</a:t>
                      </a:r>
                      <a:r>
                        <a:rPr kumimoji="1" lang="en-US" altLang="ja-JP" sz="1100">
                          <a:latin typeface="+mn-lt"/>
                          <a:ea typeface="MS PGothic" panose="020B0600070205080204" pitchFamily="34" charset="-128"/>
                        </a:rPr>
                        <a:t>AVG </a:t>
                      </a:r>
                      <a:r>
                        <a:rPr kumimoji="1" lang="ja-JP" altLang="en-US" sz="1100">
                          <a:latin typeface="+mn-lt"/>
                          <a:ea typeface="MS PGothic" panose="020B0600070205080204" pitchFamily="34" charset="-128"/>
                        </a:rPr>
                        <a:t>に障害が起きた場合、他の</a:t>
                      </a:r>
                      <a:r>
                        <a:rPr kumimoji="1" lang="en-US" altLang="ja-JP" sz="1100">
                          <a:latin typeface="+mn-lt"/>
                          <a:ea typeface="MS PGothic" panose="020B0600070205080204" pitchFamily="34" charset="-128"/>
                        </a:rPr>
                        <a:t> AVF</a:t>
                      </a:r>
                      <a:r>
                        <a:rPr kumimoji="1" lang="ja-JP" altLang="en-US" sz="1100">
                          <a:latin typeface="+mn-lt"/>
                          <a:ea typeface="MS PGothic" panose="020B0600070205080204" pitchFamily="34" charset="-128"/>
                        </a:rPr>
                        <a:t>が</a:t>
                      </a:r>
                      <a:r>
                        <a:rPr kumimoji="1" lang="en-US" altLang="ja-JP" sz="1100">
                          <a:latin typeface="+mn-lt"/>
                          <a:ea typeface="MS PGothic" panose="020B0600070205080204" pitchFamily="34" charset="-128"/>
                        </a:rPr>
                        <a:t> AVG </a:t>
                      </a:r>
                      <a:r>
                        <a:rPr kumimoji="1" lang="ja-JP" altLang="en-US" sz="1100">
                          <a:latin typeface="+mn-lt"/>
                          <a:ea typeface="MS PGothic" panose="020B0600070205080204" pitchFamily="34" charset="-128"/>
                        </a:rPr>
                        <a:t>に昇格します。</a:t>
                      </a:r>
                    </a:p>
                  </a:txBody>
                  <a:tcPr/>
                </a:tc>
                <a:extLst>
                  <a:ext uri="{0D108BD9-81ED-4DB2-BD59-A6C34878D82A}">
                    <a16:rowId xmlns:a16="http://schemas.microsoft.com/office/drawing/2014/main" val="2784288546"/>
                  </a:ext>
                </a:extLst>
              </a:tr>
            </a:tbl>
          </a:graphicData>
        </a:graphic>
      </p:graphicFrame>
      <p:sp>
        <p:nvSpPr>
          <p:cNvPr id="29" name="Text Placeholder 7">
            <a:extLst>
              <a:ext uri="{FF2B5EF4-FFF2-40B4-BE49-F238E27FC236}">
                <a16:creationId xmlns:a16="http://schemas.microsoft.com/office/drawing/2014/main" id="{C92B81C2-6E6C-0B45-9D96-097B24FE866F}"/>
              </a:ext>
            </a:extLst>
          </p:cNvPr>
          <p:cNvSpPr>
            <a:spLocks noGrp="1"/>
          </p:cNvSpPr>
          <p:nvPr>
            <p:ph type="body" sz="quarter" idx="12"/>
          </p:nvPr>
        </p:nvSpPr>
        <p:spPr>
          <a:xfrm>
            <a:off x="533400" y="60960"/>
            <a:ext cx="7084679" cy="326233"/>
          </a:xfrm>
        </p:spPr>
        <p:txBody>
          <a:bodyPr/>
          <a:lstStyle/>
          <a:p>
            <a:r>
              <a:rPr kumimoji="1" lang="en-US" altLang="ja-JP">
                <a:ea typeface="MS PGothic" panose="020B0600070205080204" pitchFamily="34" charset="-128"/>
              </a:rPr>
              <a:t>3.3  Basic L2</a:t>
            </a:r>
            <a:r>
              <a:rPr kumimoji="1" lang="ja-JP" altLang="en-US">
                <a:ea typeface="MS PGothic" panose="020B0600070205080204" pitchFamily="34" charset="-128"/>
              </a:rPr>
              <a:t> </a:t>
            </a:r>
            <a:r>
              <a:rPr kumimoji="1" lang="en-US" altLang="ja-JP">
                <a:ea typeface="MS PGothic" panose="020B0600070205080204" pitchFamily="34" charset="-128"/>
              </a:rPr>
              <a:t>/</a:t>
            </a:r>
            <a:r>
              <a:rPr kumimoji="1" lang="ja-JP" altLang="en-US">
                <a:ea typeface="MS PGothic" panose="020B0600070205080204" pitchFamily="34" charset="-128"/>
              </a:rPr>
              <a:t> </a:t>
            </a:r>
            <a:r>
              <a:rPr kumimoji="1" lang="en-US" altLang="ja-JP">
                <a:ea typeface="MS PGothic" panose="020B0600070205080204" pitchFamily="34" charset="-128"/>
              </a:rPr>
              <a:t>L3</a:t>
            </a:r>
            <a:endParaRPr lang="en-US">
              <a:ea typeface="MS PGothic" panose="020B0600070205080204" pitchFamily="34" charset="-128"/>
            </a:endParaRPr>
          </a:p>
        </p:txBody>
      </p:sp>
      <p:sp>
        <p:nvSpPr>
          <p:cNvPr id="4" name="正方形/長方形 3">
            <a:extLst>
              <a:ext uri="{FF2B5EF4-FFF2-40B4-BE49-F238E27FC236}">
                <a16:creationId xmlns:a16="http://schemas.microsoft.com/office/drawing/2014/main" id="{0F09B269-5EEF-A240-A16D-69AB15A0590F}"/>
              </a:ext>
            </a:extLst>
          </p:cNvPr>
          <p:cNvSpPr/>
          <p:nvPr/>
        </p:nvSpPr>
        <p:spPr>
          <a:xfrm>
            <a:off x="533400" y="801484"/>
            <a:ext cx="8343900" cy="523220"/>
          </a:xfrm>
          <a:prstGeom prst="rect">
            <a:avLst/>
          </a:prstGeom>
        </p:spPr>
        <p:txBody>
          <a:bodyPr wrap="square">
            <a:spAutoFit/>
          </a:bodyPr>
          <a:lstStyle/>
          <a:p>
            <a:r>
              <a:rPr lang="ja-JP" altLang="en-US" sz="1400">
                <a:solidFill>
                  <a:schemeClr val="bg1"/>
                </a:solidFill>
                <a:latin typeface="+mn-lt"/>
                <a:ea typeface="MS PGothic" panose="020B0600070205080204" pitchFamily="34" charset="-128"/>
              </a:rPr>
              <a:t>IP</a:t>
            </a:r>
            <a:r>
              <a:rPr lang="en-US" altLang="ja-JP" sz="1400">
                <a:solidFill>
                  <a:schemeClr val="bg1"/>
                </a:solidFill>
                <a:latin typeface="+mn-lt"/>
                <a:ea typeface="MS PGothic" panose="020B0600070205080204" pitchFamily="34" charset="-128"/>
              </a:rPr>
              <a:t> </a:t>
            </a:r>
            <a:r>
              <a:rPr lang="ja-JP" altLang="en-US" sz="1400">
                <a:solidFill>
                  <a:schemeClr val="bg1"/>
                </a:solidFill>
                <a:latin typeface="+mn-lt"/>
                <a:ea typeface="MS PGothic" panose="020B0600070205080204" pitchFamily="34" charset="-128"/>
              </a:rPr>
              <a:t>のネクスト</a:t>
            </a:r>
            <a:r>
              <a:rPr lang="en-US" altLang="ja-JP" sz="1400">
                <a:solidFill>
                  <a:schemeClr val="bg1"/>
                </a:solidFill>
                <a:latin typeface="+mn-lt"/>
                <a:ea typeface="MS PGothic" panose="020B0600070205080204" pitchFamily="34" charset="-128"/>
              </a:rPr>
              <a:t> </a:t>
            </a:r>
            <a:r>
              <a:rPr lang="ja-JP" altLang="en-US" sz="1400">
                <a:solidFill>
                  <a:schemeClr val="bg1"/>
                </a:solidFill>
                <a:latin typeface="+mn-lt"/>
                <a:ea typeface="MS PGothic" panose="020B0600070205080204" pitchFamily="34" charset="-128"/>
              </a:rPr>
              <a:t>ホップやデフォルト</a:t>
            </a:r>
            <a:r>
              <a:rPr lang="en-US" altLang="ja-JP" sz="1400">
                <a:solidFill>
                  <a:schemeClr val="bg1"/>
                </a:solidFill>
                <a:latin typeface="+mn-lt"/>
                <a:ea typeface="MS PGothic" panose="020B0600070205080204" pitchFamily="34" charset="-128"/>
              </a:rPr>
              <a:t> </a:t>
            </a:r>
            <a:r>
              <a:rPr lang="ja-JP" altLang="en-US" sz="1400">
                <a:solidFill>
                  <a:schemeClr val="bg1"/>
                </a:solidFill>
                <a:latin typeface="+mn-lt"/>
                <a:ea typeface="MS PGothic" panose="020B0600070205080204" pitchFamily="34" charset="-128"/>
              </a:rPr>
              <a:t>ゲートウェイとなる</a:t>
            </a:r>
            <a:r>
              <a:rPr lang="en-US" altLang="ja-JP" sz="1400">
                <a:solidFill>
                  <a:schemeClr val="bg1"/>
                </a:solidFill>
                <a:latin typeface="+mn-lt"/>
                <a:ea typeface="MS PGothic" panose="020B0600070205080204" pitchFamily="34" charset="-128"/>
              </a:rPr>
              <a:t> </a:t>
            </a:r>
            <a:r>
              <a:rPr lang="ja-JP" altLang="en-US" sz="1400">
                <a:solidFill>
                  <a:schemeClr val="bg1"/>
                </a:solidFill>
                <a:latin typeface="+mn-lt"/>
                <a:ea typeface="MS PGothic" panose="020B0600070205080204" pitchFamily="34" charset="-128"/>
              </a:rPr>
              <a:t>IP</a:t>
            </a:r>
            <a:r>
              <a:rPr lang="en-US" altLang="ja-JP" sz="1400">
                <a:solidFill>
                  <a:schemeClr val="bg1"/>
                </a:solidFill>
                <a:latin typeface="+mn-lt"/>
                <a:ea typeface="MS PGothic" panose="020B0600070205080204" pitchFamily="34" charset="-128"/>
              </a:rPr>
              <a:t> </a:t>
            </a:r>
            <a:r>
              <a:rPr lang="ja-JP" altLang="en-US" sz="1400">
                <a:solidFill>
                  <a:schemeClr val="bg1"/>
                </a:solidFill>
                <a:latin typeface="+mn-lt"/>
                <a:ea typeface="MS PGothic" panose="020B0600070205080204" pitchFamily="34" charset="-128"/>
              </a:rPr>
              <a:t>アドレスを複数のルータ</a:t>
            </a:r>
            <a:r>
              <a:rPr lang="en-US" altLang="ja-JP" sz="1400">
                <a:solidFill>
                  <a:schemeClr val="bg1"/>
                </a:solidFill>
                <a:latin typeface="+mn-lt"/>
                <a:ea typeface="MS PGothic" panose="020B0600070205080204" pitchFamily="34" charset="-128"/>
              </a:rPr>
              <a:t> / </a:t>
            </a:r>
            <a:r>
              <a:rPr lang="ja-JP" altLang="en-US" sz="1400">
                <a:solidFill>
                  <a:schemeClr val="bg1"/>
                </a:solidFill>
                <a:latin typeface="+mn-lt"/>
                <a:ea typeface="MS PGothic" panose="020B0600070205080204" pitchFamily="34" charset="-128"/>
              </a:rPr>
              <a:t>L3</a:t>
            </a:r>
            <a:r>
              <a:rPr lang="en-US" altLang="ja-JP" sz="1400">
                <a:solidFill>
                  <a:schemeClr val="bg1"/>
                </a:solidFill>
                <a:latin typeface="+mn-lt"/>
                <a:ea typeface="MS PGothic" panose="020B0600070205080204" pitchFamily="34" charset="-128"/>
              </a:rPr>
              <a:t> </a:t>
            </a:r>
            <a:r>
              <a:rPr lang="ja-JP" altLang="en-US" sz="1400">
                <a:solidFill>
                  <a:schemeClr val="bg1"/>
                </a:solidFill>
                <a:latin typeface="+mn-lt"/>
                <a:ea typeface="MS PGothic" panose="020B0600070205080204" pitchFamily="34" charset="-128"/>
              </a:rPr>
              <a:t>の間で共有し、</a:t>
            </a:r>
            <a:endParaRPr lang="en-US" altLang="ja-JP" sz="1400">
              <a:solidFill>
                <a:schemeClr val="bg1"/>
              </a:solidFill>
              <a:latin typeface="+mn-lt"/>
              <a:ea typeface="MS PGothic" panose="020B0600070205080204" pitchFamily="34" charset="-128"/>
            </a:endParaRPr>
          </a:p>
          <a:p>
            <a:r>
              <a:rPr lang="ja-JP" altLang="en-US" sz="1400">
                <a:solidFill>
                  <a:schemeClr val="bg1"/>
                </a:solidFill>
                <a:latin typeface="+mn-lt"/>
                <a:ea typeface="MS PGothic" panose="020B0600070205080204" pitchFamily="34" charset="-128"/>
              </a:rPr>
              <a:t>冗長化</a:t>
            </a:r>
            <a:r>
              <a:rPr lang="en-US" altLang="ja-JP" sz="1400">
                <a:solidFill>
                  <a:schemeClr val="bg1"/>
                </a:solidFill>
                <a:latin typeface="+mn-lt"/>
                <a:ea typeface="MS PGothic" panose="020B0600070205080204" pitchFamily="34" charset="-128"/>
              </a:rPr>
              <a:t> / </a:t>
            </a:r>
            <a:r>
              <a:rPr lang="ja-JP" altLang="en-US" sz="1400">
                <a:solidFill>
                  <a:schemeClr val="bg1"/>
                </a:solidFill>
                <a:latin typeface="+mn-lt"/>
                <a:ea typeface="MS PGothic" panose="020B0600070205080204" pitchFamily="34" charset="-128"/>
              </a:rPr>
              <a:t>高可用化を行う</a:t>
            </a:r>
            <a:r>
              <a:rPr lang="en-US" altLang="ja-JP" sz="1400">
                <a:solidFill>
                  <a:schemeClr val="bg1"/>
                </a:solidFill>
                <a:latin typeface="+mn-lt"/>
                <a:ea typeface="MS PGothic" panose="020B0600070205080204" pitchFamily="34" charset="-128"/>
              </a:rPr>
              <a:t> </a:t>
            </a:r>
            <a:r>
              <a:rPr lang="ja-JP" altLang="en-US" sz="1400">
                <a:solidFill>
                  <a:schemeClr val="bg1"/>
                </a:solidFill>
                <a:latin typeface="+mn-lt"/>
                <a:ea typeface="MS PGothic" panose="020B0600070205080204" pitchFamily="34" charset="-128"/>
              </a:rPr>
              <a:t>「ゲートウェイ冗長化」</a:t>
            </a:r>
            <a:r>
              <a:rPr lang="en-US" altLang="ja-JP" sz="1400">
                <a:solidFill>
                  <a:schemeClr val="bg1"/>
                </a:solidFill>
                <a:latin typeface="+mn-lt"/>
                <a:ea typeface="MS PGothic" panose="020B0600070205080204" pitchFamily="34" charset="-128"/>
              </a:rPr>
              <a:t> </a:t>
            </a:r>
            <a:r>
              <a:rPr lang="ja-JP" altLang="en-US" sz="1400">
                <a:solidFill>
                  <a:schemeClr val="bg1"/>
                </a:solidFill>
                <a:latin typeface="+mn-lt"/>
                <a:ea typeface="MS PGothic" panose="020B0600070205080204" pitchFamily="34" charset="-128"/>
              </a:rPr>
              <a:t>機能の総称です。</a:t>
            </a:r>
          </a:p>
        </p:txBody>
      </p:sp>
    </p:spTree>
    <p:extLst>
      <p:ext uri="{BB962C8B-B14F-4D97-AF65-F5344CB8AC3E}">
        <p14:creationId xmlns:p14="http://schemas.microsoft.com/office/powerpoint/2010/main" val="3837872654"/>
      </p:ext>
    </p:extLst>
  </p:cSld>
  <p:clrMapOvr>
    <a:masterClrMapping/>
  </p:clrMapOvr>
</p:sld>
</file>

<file path=ppt/slides/slide2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タイトル 3">
            <a:extLst>
              <a:ext uri="{FF2B5EF4-FFF2-40B4-BE49-F238E27FC236}">
                <a16:creationId xmlns:a16="http://schemas.microsoft.com/office/drawing/2014/main" id="{0E09C828-BA4C-4851-AA17-6230974D7879}"/>
              </a:ext>
            </a:extLst>
          </p:cNvPr>
          <p:cNvSpPr>
            <a:spLocks noGrp="1"/>
          </p:cNvSpPr>
          <p:nvPr>
            <p:ph type="title"/>
          </p:nvPr>
        </p:nvSpPr>
        <p:spPr/>
        <p:txBody>
          <a:bodyPr>
            <a:noAutofit/>
          </a:bodyPr>
          <a:lstStyle/>
          <a:p>
            <a:r>
              <a:rPr kumimoji="1" lang="en-US" altLang="ja-JP">
                <a:latin typeface="+mn-lt"/>
                <a:ea typeface="MS PGothic" panose="020B0600070205080204" pitchFamily="34" charset="-128"/>
              </a:rPr>
              <a:t>HSRP </a:t>
            </a:r>
            <a:r>
              <a:rPr kumimoji="1" lang="ja-JP" altLang="en-US">
                <a:latin typeface="+mn-lt"/>
                <a:ea typeface="MS PGothic" panose="020B0600070205080204" pitchFamily="34" charset="-128"/>
              </a:rPr>
              <a:t>の設定とログ</a:t>
            </a:r>
          </a:p>
        </p:txBody>
      </p:sp>
      <p:sp>
        <p:nvSpPr>
          <p:cNvPr id="43" name="Rectangle 5">
            <a:extLst>
              <a:ext uri="{FF2B5EF4-FFF2-40B4-BE49-F238E27FC236}">
                <a16:creationId xmlns:a16="http://schemas.microsoft.com/office/drawing/2014/main" id="{5A5837FA-A4C5-4532-822E-D92AFC1FB14D}"/>
              </a:ext>
            </a:extLst>
          </p:cNvPr>
          <p:cNvSpPr/>
          <p:nvPr/>
        </p:nvSpPr>
        <p:spPr>
          <a:xfrm>
            <a:off x="228600" y="971550"/>
            <a:ext cx="8686800" cy="3619500"/>
          </a:xfrm>
          <a:prstGeom prst="rect">
            <a:avLst/>
          </a:prstGeom>
          <a:solidFill>
            <a:schemeClr val="bg2">
              <a:lumMod val="95000"/>
            </a:schemeClr>
          </a:solidFill>
          <a:ln>
            <a:noFill/>
          </a:ln>
        </p:spPr>
        <p:style>
          <a:lnRef idx="0">
            <a:scrgbClr r="0" g="0" b="0"/>
          </a:lnRef>
          <a:fillRef idx="0">
            <a:scrgbClr r="0" g="0" b="0"/>
          </a:fillRef>
          <a:effectRef idx="0">
            <a:scrgbClr r="0" g="0" b="0"/>
          </a:effectRef>
          <a:fontRef idx="minor">
            <a:schemeClr val="accent4"/>
          </a:fontRef>
        </p:style>
        <p:txBody>
          <a:bodyPr rtlCol="0" anchor="ctr">
            <a:noAutofit/>
          </a:bodyPr>
          <a:lstStyle/>
          <a:p>
            <a:pPr marL="0" marR="0" lvl="1" indent="0" defTabSz="914400" eaLnBrk="1" fontAlgn="auto" latinLnBrk="0" hangingPunct="1">
              <a:lnSpc>
                <a:spcPct val="100000"/>
              </a:lnSpc>
              <a:spcBef>
                <a:spcPts val="0"/>
              </a:spcBef>
              <a:spcAft>
                <a:spcPts val="0"/>
              </a:spcAft>
              <a:buClrTx/>
              <a:buSzTx/>
              <a:buFontTx/>
              <a:buNone/>
              <a:tabLst/>
              <a:defRPr/>
            </a:pPr>
            <a:r>
              <a:rPr kumimoji="0" lang="en-US" sz="1000" b="1" i="0" u="none" strike="noStrike" kern="0" cap="none" spc="0" normalizeH="0" baseline="0" noProof="0">
                <a:ln>
                  <a:noFill/>
                </a:ln>
                <a:solidFill>
                  <a:srgbClr val="546568"/>
                </a:solidFill>
                <a:effectLst/>
                <a:uLnTx/>
                <a:uFillTx/>
                <a:ea typeface="MS PGothic" panose="020B0600070205080204" pitchFamily="34" charset="-128"/>
                <a:cs typeface="Courier"/>
                <a:sym typeface="Arial"/>
                <a:rtl val="0"/>
              </a:rPr>
              <a:t>C9300-1 </a:t>
            </a:r>
            <a:r>
              <a:rPr kumimoji="0" lang="ja-JP" altLang="en-US" sz="1000" b="1" i="0" u="none" strike="noStrike" kern="0" cap="none" spc="0" normalizeH="0" baseline="0" noProof="0">
                <a:ln>
                  <a:noFill/>
                </a:ln>
                <a:solidFill>
                  <a:srgbClr val="546568"/>
                </a:solidFill>
                <a:effectLst/>
                <a:uLnTx/>
                <a:uFillTx/>
                <a:ea typeface="MS PGothic" panose="020B0600070205080204" pitchFamily="34" charset="-128"/>
                <a:cs typeface="Courier"/>
                <a:sym typeface="Arial"/>
                <a:rtl val="0"/>
              </a:rPr>
              <a:t>設定</a:t>
            </a:r>
            <a:r>
              <a:rPr kumimoji="0" lang="en-US" sz="1000" b="1" i="0" u="none" strike="noStrike" kern="0" cap="none" spc="0" normalizeH="0" baseline="0" noProof="0">
                <a:ln>
                  <a:noFill/>
                </a:ln>
                <a:solidFill>
                  <a:srgbClr val="546568"/>
                </a:solidFill>
                <a:effectLst/>
                <a:uLnTx/>
                <a:uFillTx/>
                <a:ea typeface="MS PGothic" panose="020B0600070205080204" pitchFamily="34" charset="-128"/>
                <a:cs typeface="Courier"/>
                <a:sym typeface="Arial"/>
                <a:rtl val="0"/>
              </a:rPr>
              <a:t>:</a:t>
            </a:r>
          </a:p>
          <a:p>
            <a:pPr marL="0" marR="0" lvl="1" indent="0" defTabSz="914400" eaLnBrk="1" fontAlgn="auto" latinLnBrk="0" hangingPunct="1">
              <a:lnSpc>
                <a:spcPct val="100000"/>
              </a:lnSpc>
              <a:spcBef>
                <a:spcPts val="0"/>
              </a:spcBef>
              <a:spcAft>
                <a:spcPts val="0"/>
              </a:spcAft>
              <a:buClrTx/>
              <a:buSzTx/>
              <a:buFontTx/>
              <a:buNone/>
              <a:tabLst/>
              <a:defRPr/>
            </a:pPr>
            <a:r>
              <a:rPr lang="en-US" altLang="ja-JP" sz="1000" kern="0">
                <a:solidFill>
                  <a:srgbClr val="546568"/>
                </a:solidFill>
                <a:ea typeface="MS PGothic" panose="020B0600070205080204" pitchFamily="34" charset="-128"/>
                <a:cs typeface="Courier"/>
                <a:sym typeface="Arial"/>
                <a:rtl val="0"/>
              </a:rPr>
              <a:t>C9300-1#conf t</a:t>
            </a:r>
            <a:endParaRPr kumimoji="0" lang="en-US" sz="1000" b="1" i="0" u="none" strike="noStrike" kern="0" cap="none" spc="0" normalizeH="0" baseline="0" noProof="0">
              <a:ln>
                <a:noFill/>
              </a:ln>
              <a:solidFill>
                <a:srgbClr val="546568"/>
              </a:solidFill>
              <a:effectLst/>
              <a:uLnTx/>
              <a:uFillTx/>
              <a:ea typeface="MS PGothic" panose="020B0600070205080204" pitchFamily="34" charset="-128"/>
              <a:cs typeface="Courier"/>
              <a:sym typeface="Arial"/>
              <a:rtl val="0"/>
            </a:endParaRPr>
          </a:p>
          <a:p>
            <a:pPr marL="0" marR="0" lvl="1" indent="0" defTabSz="914400" eaLnBrk="1" fontAlgn="auto" latinLnBrk="0" hangingPunct="1">
              <a:lnSpc>
                <a:spcPct val="100000"/>
              </a:lnSpc>
              <a:spcBef>
                <a:spcPts val="0"/>
              </a:spcBef>
              <a:spcAft>
                <a:spcPts val="0"/>
              </a:spcAft>
              <a:buClrTx/>
              <a:buSzTx/>
              <a:buFontTx/>
              <a:buNone/>
              <a:tabLst/>
              <a:defRPr/>
            </a:pPr>
            <a:r>
              <a:rPr lang="en-US" sz="1000" kern="0">
                <a:solidFill>
                  <a:srgbClr val="546568"/>
                </a:solidFill>
                <a:ea typeface="MS PGothic" panose="020B0600070205080204" pitchFamily="34" charset="-128"/>
                <a:cs typeface="Courier"/>
                <a:sym typeface="Arial"/>
                <a:rtl val="0"/>
              </a:rPr>
              <a:t>C9300-1(config)#interface </a:t>
            </a:r>
            <a:r>
              <a:rPr lang="en-US" sz="1000" kern="0" err="1">
                <a:solidFill>
                  <a:srgbClr val="546568"/>
                </a:solidFill>
                <a:ea typeface="MS PGothic" panose="020B0600070205080204" pitchFamily="34" charset="-128"/>
                <a:cs typeface="Courier"/>
                <a:sym typeface="Arial"/>
                <a:rtl val="0"/>
              </a:rPr>
              <a:t>vlan</a:t>
            </a:r>
            <a:r>
              <a:rPr lang="en-US" sz="1000" kern="0">
                <a:solidFill>
                  <a:srgbClr val="546568"/>
                </a:solidFill>
                <a:ea typeface="MS PGothic" panose="020B0600070205080204" pitchFamily="34" charset="-128"/>
                <a:cs typeface="Courier"/>
                <a:sym typeface="Arial"/>
                <a:rtl val="0"/>
              </a:rPr>
              <a:t> 10</a:t>
            </a:r>
          </a:p>
          <a:p>
            <a:pPr marL="0" marR="0" lvl="1" indent="0" defTabSz="914400" eaLnBrk="1" fontAlgn="auto" latinLnBrk="0" hangingPunct="1">
              <a:lnSpc>
                <a:spcPct val="100000"/>
              </a:lnSpc>
              <a:spcBef>
                <a:spcPts val="0"/>
              </a:spcBef>
              <a:spcAft>
                <a:spcPts val="0"/>
              </a:spcAft>
              <a:buClrTx/>
              <a:buSzTx/>
              <a:buFontTx/>
              <a:buNone/>
              <a:tabLst/>
              <a:defRPr/>
            </a:pPr>
            <a:r>
              <a:rPr lang="en-US" altLang="ja-JP" sz="1000" kern="0">
                <a:solidFill>
                  <a:srgbClr val="546568"/>
                </a:solidFill>
                <a:ea typeface="MS PGothic" panose="020B0600070205080204" pitchFamily="34" charset="-128"/>
                <a:cs typeface="Courier"/>
                <a:sym typeface="Arial"/>
                <a:rtl val="0"/>
              </a:rPr>
              <a:t>C9300-1(config-if)#</a:t>
            </a:r>
            <a:r>
              <a:rPr lang="en-US" altLang="ja-JP" sz="1000" kern="0" err="1">
                <a:solidFill>
                  <a:srgbClr val="546568"/>
                </a:solidFill>
                <a:ea typeface="MS PGothic" panose="020B0600070205080204" pitchFamily="34" charset="-128"/>
                <a:cs typeface="Courier"/>
                <a:sym typeface="Arial"/>
                <a:rtl val="0"/>
              </a:rPr>
              <a:t>ip</a:t>
            </a:r>
            <a:r>
              <a:rPr lang="en-US" altLang="ja-JP" sz="1000" kern="0">
                <a:solidFill>
                  <a:srgbClr val="546568"/>
                </a:solidFill>
                <a:ea typeface="MS PGothic" panose="020B0600070205080204" pitchFamily="34" charset="-128"/>
                <a:cs typeface="Courier"/>
                <a:sym typeface="Arial"/>
                <a:rtl val="0"/>
              </a:rPr>
              <a:t> address 172.16.1.2 255.255.255.0</a:t>
            </a:r>
            <a:endParaRPr lang="en-US" sz="1000" kern="0">
              <a:solidFill>
                <a:srgbClr val="546568"/>
              </a:solidFill>
              <a:ea typeface="MS PGothic" panose="020B0600070205080204" pitchFamily="34" charset="-128"/>
              <a:cs typeface="Courier"/>
              <a:sym typeface="Arial"/>
              <a:rtl val="0"/>
            </a:endParaRPr>
          </a:p>
          <a:p>
            <a:pPr marL="0" marR="0" lvl="1" indent="0" defTabSz="914400" eaLnBrk="1" fontAlgn="auto" latinLnBrk="0" hangingPunct="1">
              <a:lnSpc>
                <a:spcPct val="100000"/>
              </a:lnSpc>
              <a:spcBef>
                <a:spcPts val="0"/>
              </a:spcBef>
              <a:spcAft>
                <a:spcPts val="0"/>
              </a:spcAft>
              <a:buClrTx/>
              <a:buSzTx/>
              <a:buFontTx/>
              <a:buNone/>
              <a:tabLst/>
              <a:defRPr/>
            </a:pPr>
            <a:r>
              <a:rPr lang="en-US" sz="1000" kern="0">
                <a:solidFill>
                  <a:srgbClr val="546568"/>
                </a:solidFill>
                <a:ea typeface="MS PGothic" panose="020B0600070205080204" pitchFamily="34" charset="-128"/>
                <a:cs typeface="Courier"/>
                <a:sym typeface="Arial"/>
                <a:rtl val="0"/>
              </a:rPr>
              <a:t>C9300-1(config-if)#</a:t>
            </a:r>
            <a:r>
              <a:rPr lang="en-US" sz="1000" b="1" u="sng" kern="0">
                <a:solidFill>
                  <a:srgbClr val="FF0000"/>
                </a:solidFill>
                <a:ea typeface="MS PGothic" panose="020B0600070205080204" pitchFamily="34" charset="-128"/>
                <a:cs typeface="Courier"/>
                <a:sym typeface="Arial"/>
                <a:rtl val="0"/>
              </a:rPr>
              <a:t>standby 1 </a:t>
            </a:r>
            <a:r>
              <a:rPr lang="en-US" sz="1000" b="1" u="sng" kern="0" err="1">
                <a:solidFill>
                  <a:srgbClr val="FF0000"/>
                </a:solidFill>
                <a:ea typeface="MS PGothic" panose="020B0600070205080204" pitchFamily="34" charset="-128"/>
                <a:cs typeface="Courier"/>
                <a:sym typeface="Arial"/>
                <a:rtl val="0"/>
              </a:rPr>
              <a:t>ip</a:t>
            </a:r>
            <a:r>
              <a:rPr lang="en-US" sz="1000" b="1" u="sng" kern="0">
                <a:solidFill>
                  <a:srgbClr val="FF0000"/>
                </a:solidFill>
                <a:ea typeface="MS PGothic" panose="020B0600070205080204" pitchFamily="34" charset="-128"/>
                <a:cs typeface="Courier"/>
                <a:sym typeface="Arial"/>
                <a:rtl val="0"/>
              </a:rPr>
              <a:t> 172.16.1.1</a:t>
            </a:r>
          </a:p>
          <a:p>
            <a:pPr marL="0" marR="0" lvl="1" indent="0" defTabSz="914400" eaLnBrk="1" fontAlgn="auto" latinLnBrk="0" hangingPunct="1">
              <a:lnSpc>
                <a:spcPct val="100000"/>
              </a:lnSpc>
              <a:spcBef>
                <a:spcPts val="0"/>
              </a:spcBef>
              <a:spcAft>
                <a:spcPts val="0"/>
              </a:spcAft>
              <a:buClrTx/>
              <a:buSzTx/>
              <a:buFontTx/>
              <a:buNone/>
              <a:tabLst/>
              <a:defRPr/>
            </a:pPr>
            <a:r>
              <a:rPr lang="en-US" sz="1000" kern="0">
                <a:solidFill>
                  <a:srgbClr val="546568"/>
                </a:solidFill>
                <a:ea typeface="MS PGothic" panose="020B0600070205080204" pitchFamily="34" charset="-128"/>
                <a:cs typeface="Courier"/>
                <a:sym typeface="Arial"/>
                <a:rtl val="0"/>
              </a:rPr>
              <a:t>C9300-1(config-if)#end</a:t>
            </a:r>
          </a:p>
          <a:p>
            <a:pPr marL="0" marR="0" lvl="1" indent="0" defTabSz="91440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546568"/>
              </a:solidFill>
              <a:effectLst/>
              <a:uLnTx/>
              <a:uFillTx/>
              <a:ea typeface="MS PGothic" panose="020B0600070205080204" pitchFamily="34" charset="-128"/>
              <a:cs typeface="Courier"/>
              <a:sym typeface="Arial"/>
              <a:rtl val="0"/>
            </a:endParaRPr>
          </a:p>
          <a:p>
            <a:pPr marL="0" marR="0" lvl="1" indent="0" defTabSz="914400" eaLnBrk="1" fontAlgn="auto" latinLnBrk="0" hangingPunct="1">
              <a:lnSpc>
                <a:spcPct val="100000"/>
              </a:lnSpc>
              <a:spcBef>
                <a:spcPts val="0"/>
              </a:spcBef>
              <a:spcAft>
                <a:spcPts val="0"/>
              </a:spcAft>
              <a:buClrTx/>
              <a:buSzTx/>
              <a:buFontTx/>
              <a:buNone/>
              <a:tabLst/>
              <a:defRPr/>
            </a:pPr>
            <a:r>
              <a:rPr lang="en-US" sz="1000" b="1" kern="0">
                <a:solidFill>
                  <a:srgbClr val="546568"/>
                </a:solidFill>
                <a:ea typeface="MS PGothic" panose="020B0600070205080204" pitchFamily="34" charset="-128"/>
                <a:cs typeface="Courier"/>
                <a:sym typeface="Arial"/>
                <a:rtl val="0"/>
              </a:rPr>
              <a:t>C9300-2 </a:t>
            </a:r>
            <a:r>
              <a:rPr lang="ja-JP" altLang="en-US" sz="1000" b="1" kern="0">
                <a:solidFill>
                  <a:srgbClr val="546568"/>
                </a:solidFill>
                <a:ea typeface="MS PGothic" panose="020B0600070205080204" pitchFamily="34" charset="-128"/>
                <a:cs typeface="Courier"/>
                <a:sym typeface="Arial"/>
                <a:rtl val="0"/>
              </a:rPr>
              <a:t>設定</a:t>
            </a:r>
            <a:r>
              <a:rPr kumimoji="0" lang="en-US" sz="1000" b="1" i="0" u="none" strike="noStrike" kern="0" cap="none" spc="0" normalizeH="0" baseline="0" noProof="0">
                <a:ln>
                  <a:noFill/>
                </a:ln>
                <a:solidFill>
                  <a:srgbClr val="546568"/>
                </a:solidFill>
                <a:effectLst/>
                <a:uLnTx/>
                <a:uFillTx/>
                <a:ea typeface="MS PGothic" panose="020B0600070205080204" pitchFamily="34" charset="-128"/>
                <a:cs typeface="Courier"/>
                <a:sym typeface="Arial"/>
                <a:rtl val="0"/>
              </a:rPr>
              <a:t>:</a:t>
            </a:r>
          </a:p>
          <a:p>
            <a:pPr marL="0" lvl="1" defTabSz="914400" fontAlgn="auto">
              <a:spcBef>
                <a:spcPts val="0"/>
              </a:spcBef>
              <a:spcAft>
                <a:spcPts val="0"/>
              </a:spcAft>
            </a:pPr>
            <a:r>
              <a:rPr lang="en-US" altLang="ja-JP" sz="1000" kern="0">
                <a:solidFill>
                  <a:srgbClr val="546568"/>
                </a:solidFill>
                <a:ea typeface="MS PGothic" panose="020B0600070205080204" pitchFamily="34" charset="-128"/>
                <a:cs typeface="Courier"/>
                <a:sym typeface="Arial"/>
                <a:rtl val="0"/>
              </a:rPr>
              <a:t>C9300-2#conf t</a:t>
            </a:r>
          </a:p>
          <a:p>
            <a:pPr marL="0" lvl="1" defTabSz="914400" fontAlgn="auto">
              <a:spcBef>
                <a:spcPts val="0"/>
              </a:spcBef>
              <a:spcAft>
                <a:spcPts val="0"/>
              </a:spcAft>
            </a:pPr>
            <a:r>
              <a:rPr lang="en-US" altLang="ja-JP" sz="1000" kern="0">
                <a:solidFill>
                  <a:srgbClr val="546568"/>
                </a:solidFill>
                <a:ea typeface="MS PGothic" panose="020B0600070205080204" pitchFamily="34" charset="-128"/>
                <a:cs typeface="Courier"/>
                <a:sym typeface="Arial"/>
                <a:rtl val="0"/>
              </a:rPr>
              <a:t>C9300-2(config)#interface </a:t>
            </a:r>
            <a:r>
              <a:rPr lang="en-US" altLang="ja-JP" sz="1000" kern="0" err="1">
                <a:solidFill>
                  <a:srgbClr val="546568"/>
                </a:solidFill>
                <a:ea typeface="MS PGothic" panose="020B0600070205080204" pitchFamily="34" charset="-128"/>
                <a:cs typeface="Courier"/>
                <a:sym typeface="Arial"/>
                <a:rtl val="0"/>
              </a:rPr>
              <a:t>vlan</a:t>
            </a:r>
            <a:r>
              <a:rPr lang="en-US" altLang="ja-JP" sz="1000" kern="0">
                <a:solidFill>
                  <a:srgbClr val="546568"/>
                </a:solidFill>
                <a:ea typeface="MS PGothic" panose="020B0600070205080204" pitchFamily="34" charset="-128"/>
                <a:cs typeface="Courier"/>
                <a:sym typeface="Arial"/>
                <a:rtl val="0"/>
              </a:rPr>
              <a:t> 10</a:t>
            </a:r>
          </a:p>
          <a:p>
            <a:pPr marL="0" lvl="1" defTabSz="914400" fontAlgn="auto">
              <a:spcBef>
                <a:spcPts val="0"/>
              </a:spcBef>
              <a:spcAft>
                <a:spcPts val="0"/>
              </a:spcAft>
            </a:pPr>
            <a:r>
              <a:rPr lang="en-US" altLang="ja-JP" sz="1000" kern="0">
                <a:solidFill>
                  <a:srgbClr val="546568"/>
                </a:solidFill>
                <a:ea typeface="MS PGothic" panose="020B0600070205080204" pitchFamily="34" charset="-128"/>
                <a:cs typeface="Courier"/>
                <a:sym typeface="Arial"/>
                <a:rtl val="0"/>
              </a:rPr>
              <a:t>C9300-2(config-if)#</a:t>
            </a:r>
            <a:r>
              <a:rPr lang="en-US" altLang="ja-JP" sz="1000" kern="0" err="1">
                <a:solidFill>
                  <a:srgbClr val="546568"/>
                </a:solidFill>
                <a:ea typeface="MS PGothic" panose="020B0600070205080204" pitchFamily="34" charset="-128"/>
                <a:cs typeface="Courier"/>
                <a:sym typeface="Arial"/>
                <a:rtl val="0"/>
              </a:rPr>
              <a:t>ip</a:t>
            </a:r>
            <a:r>
              <a:rPr lang="en-US" altLang="ja-JP" sz="1000" kern="0">
                <a:solidFill>
                  <a:srgbClr val="546568"/>
                </a:solidFill>
                <a:ea typeface="MS PGothic" panose="020B0600070205080204" pitchFamily="34" charset="-128"/>
                <a:cs typeface="Courier"/>
                <a:sym typeface="Arial"/>
                <a:rtl val="0"/>
              </a:rPr>
              <a:t> address 172.16.1.3 255.255.255.0</a:t>
            </a:r>
          </a:p>
          <a:p>
            <a:pPr marL="0" lvl="1" defTabSz="914400" fontAlgn="auto">
              <a:spcBef>
                <a:spcPts val="0"/>
              </a:spcBef>
              <a:spcAft>
                <a:spcPts val="0"/>
              </a:spcAft>
            </a:pPr>
            <a:r>
              <a:rPr lang="en-US" altLang="ja-JP" sz="1000" kern="0">
                <a:solidFill>
                  <a:srgbClr val="546568"/>
                </a:solidFill>
                <a:ea typeface="MS PGothic" panose="020B0600070205080204" pitchFamily="34" charset="-128"/>
                <a:cs typeface="Courier"/>
                <a:sym typeface="Arial"/>
                <a:rtl val="0"/>
              </a:rPr>
              <a:t>C9300-2(config-if)#</a:t>
            </a:r>
            <a:r>
              <a:rPr lang="en-US" altLang="ja-JP" sz="1000" b="1" u="sng" kern="0">
                <a:solidFill>
                  <a:srgbClr val="FF0000"/>
                </a:solidFill>
                <a:ea typeface="MS PGothic" panose="020B0600070205080204" pitchFamily="34" charset="-128"/>
                <a:cs typeface="Courier"/>
                <a:sym typeface="Arial"/>
                <a:rtl val="0"/>
              </a:rPr>
              <a:t>standby 1 </a:t>
            </a:r>
            <a:r>
              <a:rPr lang="en-US" altLang="ja-JP" sz="1000" b="1" u="sng" kern="0" err="1">
                <a:solidFill>
                  <a:srgbClr val="FF0000"/>
                </a:solidFill>
                <a:ea typeface="MS PGothic" panose="020B0600070205080204" pitchFamily="34" charset="-128"/>
                <a:cs typeface="Courier"/>
                <a:sym typeface="Arial"/>
                <a:rtl val="0"/>
              </a:rPr>
              <a:t>ip</a:t>
            </a:r>
            <a:r>
              <a:rPr lang="en-US" altLang="ja-JP" sz="1000" b="1" u="sng" kern="0">
                <a:solidFill>
                  <a:srgbClr val="FF0000"/>
                </a:solidFill>
                <a:ea typeface="MS PGothic" panose="020B0600070205080204" pitchFamily="34" charset="-128"/>
                <a:cs typeface="Courier"/>
                <a:sym typeface="Arial"/>
                <a:rtl val="0"/>
              </a:rPr>
              <a:t> 172.16.1.1</a:t>
            </a:r>
          </a:p>
          <a:p>
            <a:pPr marL="0" lvl="1" defTabSz="914400" fontAlgn="auto">
              <a:spcBef>
                <a:spcPts val="0"/>
              </a:spcBef>
              <a:spcAft>
                <a:spcPts val="0"/>
              </a:spcAft>
            </a:pPr>
            <a:r>
              <a:rPr lang="en-US" altLang="ja-JP" sz="1000" kern="0">
                <a:solidFill>
                  <a:srgbClr val="546568"/>
                </a:solidFill>
                <a:ea typeface="MS PGothic" panose="020B0600070205080204" pitchFamily="34" charset="-128"/>
                <a:cs typeface="Courier"/>
                <a:sym typeface="Arial"/>
                <a:rtl val="0"/>
              </a:rPr>
              <a:t>C9300-2(config-if)#end</a:t>
            </a:r>
          </a:p>
          <a:p>
            <a:pPr marL="0" lvl="1" defTabSz="914400" fontAlgn="auto">
              <a:spcBef>
                <a:spcPts val="0"/>
              </a:spcBef>
              <a:spcAft>
                <a:spcPts val="0"/>
              </a:spcAft>
            </a:pPr>
            <a:endParaRPr kumimoji="0" lang="en-US" sz="1000" b="0" i="0" u="none" strike="noStrike" kern="0" cap="none" spc="0" normalizeH="0" baseline="0" noProof="0">
              <a:ln>
                <a:noFill/>
              </a:ln>
              <a:solidFill>
                <a:srgbClr val="546568"/>
              </a:solidFill>
              <a:effectLst/>
              <a:uLnTx/>
              <a:uFillTx/>
              <a:ea typeface="MS PGothic" panose="020B0600070205080204" pitchFamily="34" charset="-128"/>
              <a:cs typeface="Courier"/>
              <a:sym typeface="Arial"/>
              <a:rtl val="0"/>
            </a:endParaRPr>
          </a:p>
          <a:p>
            <a:pPr marL="0" lvl="1" defTabSz="914400" fontAlgn="auto">
              <a:spcBef>
                <a:spcPts val="0"/>
              </a:spcBef>
              <a:spcAft>
                <a:spcPts val="0"/>
              </a:spcAft>
            </a:pPr>
            <a:r>
              <a:rPr kumimoji="0" lang="en-US" altLang="ja-JP" sz="1000" b="1" i="0" u="none" strike="noStrike" kern="0" cap="none" spc="0" normalizeH="0" baseline="0" noProof="0">
                <a:ln>
                  <a:noFill/>
                </a:ln>
                <a:solidFill>
                  <a:srgbClr val="546568"/>
                </a:solidFill>
                <a:effectLst/>
                <a:uLnTx/>
                <a:uFillTx/>
                <a:ea typeface="MS PGothic" panose="020B0600070205080204" pitchFamily="34" charset="-128"/>
                <a:cs typeface="Courier"/>
                <a:sym typeface="Arial"/>
                <a:rtl val="0"/>
              </a:rPr>
              <a:t>C9300-1 HSRP</a:t>
            </a:r>
            <a:r>
              <a:rPr kumimoji="0" lang="ja-JP" altLang="en-US" sz="1000" b="1" i="0" u="none" strike="noStrike" kern="0" cap="none" spc="0" normalizeH="0" baseline="0" noProof="0">
                <a:ln>
                  <a:noFill/>
                </a:ln>
                <a:solidFill>
                  <a:srgbClr val="546568"/>
                </a:solidFill>
                <a:effectLst/>
                <a:uLnTx/>
                <a:uFillTx/>
                <a:ea typeface="MS PGothic" panose="020B0600070205080204" pitchFamily="34" charset="-128"/>
                <a:cs typeface="Courier"/>
                <a:sym typeface="Arial"/>
                <a:rtl val="0"/>
              </a:rPr>
              <a:t>ログ</a:t>
            </a:r>
            <a:r>
              <a:rPr kumimoji="0" lang="en-US" altLang="ja-JP" sz="1000" b="1" i="0" u="none" strike="noStrike" kern="0" cap="none" spc="0" normalizeH="0" baseline="0" noProof="0">
                <a:ln>
                  <a:noFill/>
                </a:ln>
                <a:solidFill>
                  <a:srgbClr val="546568"/>
                </a:solidFill>
                <a:effectLst/>
                <a:uLnTx/>
                <a:uFillTx/>
                <a:ea typeface="MS PGothic" panose="020B0600070205080204" pitchFamily="34" charset="-128"/>
                <a:cs typeface="Courier"/>
                <a:sym typeface="Arial"/>
                <a:rtl val="0"/>
              </a:rPr>
              <a:t>:</a:t>
            </a:r>
            <a:endParaRPr kumimoji="0" lang="en-US" sz="1000" b="1" i="0" u="none" strike="noStrike" kern="0" cap="none" spc="0" normalizeH="0" baseline="0" noProof="0">
              <a:ln>
                <a:noFill/>
              </a:ln>
              <a:solidFill>
                <a:srgbClr val="546568"/>
              </a:solidFill>
              <a:effectLst/>
              <a:uLnTx/>
              <a:uFillTx/>
              <a:ea typeface="MS PGothic" panose="020B0600070205080204" pitchFamily="34" charset="-128"/>
              <a:cs typeface="Courier"/>
              <a:sym typeface="Arial"/>
              <a:rtl val="0"/>
            </a:endParaRPr>
          </a:p>
          <a:p>
            <a:pPr marL="0" lvl="1" defTabSz="914400" fontAlgn="auto">
              <a:spcBef>
                <a:spcPts val="0"/>
              </a:spcBef>
              <a:spcAft>
                <a:spcPts val="0"/>
              </a:spcAft>
            </a:pPr>
            <a:r>
              <a:rPr lang="en-US" sz="1000" kern="0">
                <a:solidFill>
                  <a:srgbClr val="546568"/>
                </a:solidFill>
                <a:ea typeface="MS PGothic" panose="020B0600070205080204" pitchFamily="34" charset="-128"/>
                <a:cs typeface="Courier"/>
                <a:sym typeface="Arial"/>
                <a:rtl val="0"/>
              </a:rPr>
              <a:t>*Jan 21 06:09:02.309: </a:t>
            </a:r>
            <a:r>
              <a:rPr lang="en-US" sz="1000" b="1" u="sng" kern="0">
                <a:solidFill>
                  <a:srgbClr val="FF0000"/>
                </a:solidFill>
                <a:ea typeface="MS PGothic" panose="020B0600070205080204" pitchFamily="34" charset="-128"/>
                <a:cs typeface="Courier"/>
                <a:sym typeface="Arial"/>
                <a:rtl val="0"/>
              </a:rPr>
              <a:t>%HSRP-5-STATECHANGE: Vlan10 Grp 1 state Standby -&gt; Active</a:t>
            </a:r>
          </a:p>
          <a:p>
            <a:pPr marL="0" lvl="1" defTabSz="914400" fontAlgn="auto">
              <a:spcBef>
                <a:spcPts val="0"/>
              </a:spcBef>
              <a:spcAft>
                <a:spcPts val="0"/>
              </a:spcAft>
            </a:pPr>
            <a:endParaRPr kumimoji="0" lang="en-US" sz="1000" b="0" i="0" u="none" strike="noStrike" kern="0" cap="none" spc="0" normalizeH="0" baseline="0" noProof="0">
              <a:ln>
                <a:noFill/>
              </a:ln>
              <a:solidFill>
                <a:srgbClr val="546568"/>
              </a:solidFill>
              <a:effectLst/>
              <a:uLnTx/>
              <a:uFillTx/>
              <a:ea typeface="MS PGothic" panose="020B0600070205080204" pitchFamily="34" charset="-128"/>
              <a:cs typeface="Courier"/>
              <a:sym typeface="Arial"/>
              <a:rtl val="0"/>
            </a:endParaRPr>
          </a:p>
          <a:p>
            <a:pPr marL="0" lvl="1" defTabSz="914400" fontAlgn="auto">
              <a:spcBef>
                <a:spcPts val="0"/>
              </a:spcBef>
              <a:spcAft>
                <a:spcPts val="0"/>
              </a:spcAft>
            </a:pPr>
            <a:r>
              <a:rPr lang="en-US" altLang="ja-JP" sz="1000" b="1" kern="0">
                <a:solidFill>
                  <a:srgbClr val="546568"/>
                </a:solidFill>
                <a:ea typeface="MS PGothic" panose="020B0600070205080204" pitchFamily="34" charset="-128"/>
                <a:cs typeface="Courier"/>
                <a:sym typeface="Arial"/>
                <a:rtl val="0"/>
              </a:rPr>
              <a:t>C9300-2 HSRP</a:t>
            </a:r>
            <a:r>
              <a:rPr lang="ja-JP" altLang="en-US" sz="1000" b="1" kern="0">
                <a:solidFill>
                  <a:srgbClr val="546568"/>
                </a:solidFill>
                <a:ea typeface="MS PGothic" panose="020B0600070205080204" pitchFamily="34" charset="-128"/>
                <a:cs typeface="Courier"/>
                <a:sym typeface="Arial"/>
                <a:rtl val="0"/>
              </a:rPr>
              <a:t>ログ</a:t>
            </a:r>
            <a:r>
              <a:rPr lang="en-US" altLang="ja-JP" sz="1000" b="1" kern="0">
                <a:solidFill>
                  <a:srgbClr val="546568"/>
                </a:solidFill>
                <a:ea typeface="MS PGothic" panose="020B0600070205080204" pitchFamily="34" charset="-128"/>
                <a:cs typeface="Courier"/>
                <a:sym typeface="Arial"/>
                <a:rtl val="0"/>
              </a:rPr>
              <a:t>:</a:t>
            </a:r>
          </a:p>
          <a:p>
            <a:pPr marL="0" lvl="1" defTabSz="914400" fontAlgn="auto">
              <a:spcBef>
                <a:spcPts val="0"/>
              </a:spcBef>
              <a:spcAft>
                <a:spcPts val="0"/>
              </a:spcAft>
            </a:pPr>
            <a:r>
              <a:rPr lang="en-US" sz="1000" kern="0">
                <a:solidFill>
                  <a:srgbClr val="546568"/>
                </a:solidFill>
                <a:ea typeface="MS PGothic" panose="020B0600070205080204" pitchFamily="34" charset="-128"/>
                <a:cs typeface="Courier"/>
                <a:sym typeface="Arial"/>
                <a:rtl val="0"/>
              </a:rPr>
              <a:t>*Jan 21 06:08:00.344: </a:t>
            </a:r>
            <a:r>
              <a:rPr lang="en-US" sz="1000" b="1" u="sng" kern="0">
                <a:solidFill>
                  <a:srgbClr val="FF0000"/>
                </a:solidFill>
                <a:ea typeface="MS PGothic" panose="020B0600070205080204" pitchFamily="34" charset="-128"/>
                <a:cs typeface="Courier"/>
                <a:sym typeface="Arial"/>
                <a:rtl val="0"/>
              </a:rPr>
              <a:t>%HSRP-5-STATECHANGE: Vlan10 Grp 1 state Speak -&gt; Standby</a:t>
            </a:r>
          </a:p>
        </p:txBody>
      </p:sp>
      <p:cxnSp>
        <p:nvCxnSpPr>
          <p:cNvPr id="57" name="直線矢印コネクタ 56">
            <a:extLst>
              <a:ext uri="{FF2B5EF4-FFF2-40B4-BE49-F238E27FC236}">
                <a16:creationId xmlns:a16="http://schemas.microsoft.com/office/drawing/2014/main" id="{01D8A75A-7E67-4FCD-BF3A-73F52062DC1C}"/>
              </a:ext>
            </a:extLst>
          </p:cNvPr>
          <p:cNvCxnSpPr>
            <a:cxnSpLocks/>
            <a:stCxn id="10" idx="2"/>
          </p:cNvCxnSpPr>
          <p:nvPr/>
        </p:nvCxnSpPr>
        <p:spPr>
          <a:xfrm flipH="1">
            <a:off x="5547360" y="3827783"/>
            <a:ext cx="268094" cy="178160"/>
          </a:xfrm>
          <a:prstGeom prst="straightConnector1">
            <a:avLst/>
          </a:prstGeom>
          <a:ln w="28575">
            <a:solidFill>
              <a:schemeClr val="accent1"/>
            </a:solidFill>
            <a:headEnd type="none" w="med" len="med"/>
            <a:tailEnd type="none" w="med" len="med"/>
          </a:ln>
        </p:spPr>
        <p:style>
          <a:lnRef idx="1">
            <a:schemeClr val="accent5"/>
          </a:lnRef>
          <a:fillRef idx="0">
            <a:schemeClr val="accent5"/>
          </a:fillRef>
          <a:effectRef idx="0">
            <a:schemeClr val="accent5"/>
          </a:effectRef>
          <a:fontRef idx="minor">
            <a:schemeClr val="tx1"/>
          </a:fontRef>
        </p:style>
      </p:cxnSp>
      <p:sp>
        <p:nvSpPr>
          <p:cNvPr id="13" name="Text Placeholder 7">
            <a:extLst>
              <a:ext uri="{FF2B5EF4-FFF2-40B4-BE49-F238E27FC236}">
                <a16:creationId xmlns:a16="http://schemas.microsoft.com/office/drawing/2014/main" id="{2087A6D1-46CB-704F-8F5B-EFA7B75B2B2B}"/>
              </a:ext>
            </a:extLst>
          </p:cNvPr>
          <p:cNvSpPr>
            <a:spLocks noGrp="1"/>
          </p:cNvSpPr>
          <p:nvPr>
            <p:ph type="body" sz="quarter" idx="12"/>
          </p:nvPr>
        </p:nvSpPr>
        <p:spPr>
          <a:xfrm>
            <a:off x="533400" y="60960"/>
            <a:ext cx="7084679" cy="326233"/>
          </a:xfrm>
        </p:spPr>
        <p:txBody>
          <a:bodyPr/>
          <a:lstStyle/>
          <a:p>
            <a:r>
              <a:rPr kumimoji="1" lang="en-US" altLang="ja-JP">
                <a:ea typeface="MS PGothic" panose="020B0600070205080204" pitchFamily="34" charset="-128"/>
              </a:rPr>
              <a:t>3.3  Basic L2</a:t>
            </a:r>
            <a:r>
              <a:rPr kumimoji="1" lang="ja-JP" altLang="en-US">
                <a:ea typeface="MS PGothic" panose="020B0600070205080204" pitchFamily="34" charset="-128"/>
              </a:rPr>
              <a:t> </a:t>
            </a:r>
            <a:r>
              <a:rPr kumimoji="1" lang="en-US" altLang="ja-JP">
                <a:ea typeface="MS PGothic" panose="020B0600070205080204" pitchFamily="34" charset="-128"/>
              </a:rPr>
              <a:t>/</a:t>
            </a:r>
            <a:r>
              <a:rPr kumimoji="1" lang="ja-JP" altLang="en-US">
                <a:ea typeface="MS PGothic" panose="020B0600070205080204" pitchFamily="34" charset="-128"/>
              </a:rPr>
              <a:t> </a:t>
            </a:r>
            <a:r>
              <a:rPr kumimoji="1" lang="en-US" altLang="ja-JP">
                <a:ea typeface="MS PGothic" panose="020B0600070205080204" pitchFamily="34" charset="-128"/>
              </a:rPr>
              <a:t>L3</a:t>
            </a:r>
            <a:endParaRPr lang="en-US">
              <a:ea typeface="MS PGothic" panose="020B0600070205080204" pitchFamily="34" charset="-128"/>
            </a:endParaRPr>
          </a:p>
        </p:txBody>
      </p:sp>
      <p:sp>
        <p:nvSpPr>
          <p:cNvPr id="9" name="吹き出し: 線 10">
            <a:extLst>
              <a:ext uri="{FF2B5EF4-FFF2-40B4-BE49-F238E27FC236}">
                <a16:creationId xmlns:a16="http://schemas.microsoft.com/office/drawing/2014/main" id="{9AD102C2-1E70-FE4E-8B5A-9D764ACC9781}"/>
              </a:ext>
            </a:extLst>
          </p:cNvPr>
          <p:cNvSpPr/>
          <p:nvPr/>
        </p:nvSpPr>
        <p:spPr>
          <a:xfrm>
            <a:off x="5815454" y="2118935"/>
            <a:ext cx="3099945" cy="535414"/>
          </a:xfrm>
          <a:prstGeom prst="callout1">
            <a:avLst>
              <a:gd name="adj1" fmla="val 50307"/>
              <a:gd name="adj2" fmla="val 238"/>
              <a:gd name="adj3" fmla="val -15885"/>
              <a:gd name="adj4" fmla="val -77038"/>
            </a:avLst>
          </a:prstGeom>
          <a:solidFill>
            <a:schemeClr val="accent1">
              <a:alpha val="15000"/>
            </a:schemeClr>
          </a:solidFill>
          <a:ln>
            <a:solidFill>
              <a:schemeClr val="accent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defTabSz="685800" fontAlgn="auto">
              <a:spcBef>
                <a:spcPts val="0"/>
              </a:spcBef>
              <a:spcAft>
                <a:spcPts val="0"/>
              </a:spcAft>
              <a:defRPr/>
            </a:pPr>
            <a:r>
              <a:rPr kumimoji="1" lang="en-US" altLang="ja-JP" sz="1050">
                <a:solidFill>
                  <a:srgbClr val="005073"/>
                </a:solidFill>
                <a:ea typeface="MS PGothic" panose="020B0600070205080204" pitchFamily="34" charset="-128"/>
              </a:rPr>
              <a:t>1 </a:t>
            </a:r>
            <a:r>
              <a:rPr kumimoji="1" lang="ja-JP" altLang="en-US" sz="1050">
                <a:solidFill>
                  <a:srgbClr val="005073"/>
                </a:solidFill>
                <a:ea typeface="MS PGothic" panose="020B0600070205080204" pitchFamily="34" charset="-128"/>
              </a:rPr>
              <a:t>号機が、</a:t>
            </a:r>
            <a:r>
              <a:rPr kumimoji="1" lang="en-US" altLang="ja-JP" sz="1050">
                <a:solidFill>
                  <a:srgbClr val="005073"/>
                </a:solidFill>
                <a:ea typeface="MS PGothic" panose="020B0600070205080204" pitchFamily="34" charset="-128"/>
              </a:rPr>
              <a:t>2 </a:t>
            </a:r>
            <a:r>
              <a:rPr kumimoji="1" lang="ja-JP" altLang="en-US" sz="1050">
                <a:solidFill>
                  <a:srgbClr val="005073"/>
                </a:solidFill>
                <a:ea typeface="MS PGothic" panose="020B0600070205080204" pitchFamily="34" charset="-128"/>
              </a:rPr>
              <a:t>号機ともに用いる </a:t>
            </a:r>
            <a:r>
              <a:rPr kumimoji="1" lang="en-US" altLang="ja-JP" sz="1050">
                <a:solidFill>
                  <a:srgbClr val="005073"/>
                </a:solidFill>
                <a:ea typeface="MS PGothic" panose="020B0600070205080204" pitchFamily="34" charset="-128"/>
              </a:rPr>
              <a:t>HSRP </a:t>
            </a:r>
            <a:r>
              <a:rPr kumimoji="1" lang="ja-JP" altLang="en-US" sz="1050">
                <a:solidFill>
                  <a:srgbClr val="005073"/>
                </a:solidFill>
                <a:ea typeface="MS PGothic" panose="020B0600070205080204" pitchFamily="34" charset="-128"/>
              </a:rPr>
              <a:t>の仮想 </a:t>
            </a:r>
            <a:r>
              <a:rPr kumimoji="1" lang="en-US" altLang="ja-JP" sz="1050">
                <a:solidFill>
                  <a:srgbClr val="005073"/>
                </a:solidFill>
                <a:ea typeface="MS PGothic" panose="020B0600070205080204" pitchFamily="34" charset="-128"/>
              </a:rPr>
              <a:t>IP </a:t>
            </a:r>
            <a:r>
              <a:rPr kumimoji="1" lang="ja-JP" altLang="en-US" sz="1050">
                <a:solidFill>
                  <a:srgbClr val="005073"/>
                </a:solidFill>
                <a:ea typeface="MS PGothic" panose="020B0600070205080204" pitchFamily="34" charset="-128"/>
              </a:rPr>
              <a:t>アドレスを指定します</a:t>
            </a:r>
          </a:p>
        </p:txBody>
      </p:sp>
      <p:sp>
        <p:nvSpPr>
          <p:cNvPr id="10" name="吹き出し: 線 10">
            <a:extLst>
              <a:ext uri="{FF2B5EF4-FFF2-40B4-BE49-F238E27FC236}">
                <a16:creationId xmlns:a16="http://schemas.microsoft.com/office/drawing/2014/main" id="{979D6BD5-2D76-E44D-ABFF-0A5A84B28A02}"/>
              </a:ext>
            </a:extLst>
          </p:cNvPr>
          <p:cNvSpPr/>
          <p:nvPr/>
        </p:nvSpPr>
        <p:spPr>
          <a:xfrm>
            <a:off x="5815454" y="3560076"/>
            <a:ext cx="3099945" cy="535414"/>
          </a:xfrm>
          <a:prstGeom prst="callout1">
            <a:avLst>
              <a:gd name="adj1" fmla="val 50307"/>
              <a:gd name="adj2" fmla="val 238"/>
              <a:gd name="adj3" fmla="val 26404"/>
              <a:gd name="adj4" fmla="val -9334"/>
            </a:avLst>
          </a:prstGeom>
          <a:solidFill>
            <a:schemeClr val="accent1">
              <a:alpha val="15000"/>
            </a:schemeClr>
          </a:solidFill>
          <a:ln>
            <a:solidFill>
              <a:schemeClr val="accent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defTabSz="685800" fontAlgn="auto">
              <a:spcBef>
                <a:spcPts val="0"/>
              </a:spcBef>
              <a:spcAft>
                <a:spcPts val="0"/>
              </a:spcAft>
              <a:defRPr/>
            </a:pPr>
            <a:r>
              <a:rPr kumimoji="1" lang="ja-JP" altLang="en-US" sz="1050">
                <a:solidFill>
                  <a:srgbClr val="005073"/>
                </a:solidFill>
                <a:ea typeface="MS PGothic" panose="020B0600070205080204" pitchFamily="34" charset="-128"/>
              </a:rPr>
              <a:t>設定入力後、このようなログが表示され、それぞれが </a:t>
            </a:r>
            <a:r>
              <a:rPr kumimoji="1" lang="en-US" altLang="ja-JP" sz="1050">
                <a:solidFill>
                  <a:srgbClr val="005073"/>
                </a:solidFill>
                <a:ea typeface="MS PGothic" panose="020B0600070205080204" pitchFamily="34" charset="-128"/>
              </a:rPr>
              <a:t>Active</a:t>
            </a:r>
            <a:r>
              <a:rPr kumimoji="1" lang="ja-JP" altLang="en-US" sz="1050">
                <a:solidFill>
                  <a:srgbClr val="005073"/>
                </a:solidFill>
                <a:ea typeface="MS PGothic" panose="020B0600070205080204" pitchFamily="34" charset="-128"/>
              </a:rPr>
              <a:t>、</a:t>
            </a:r>
            <a:r>
              <a:rPr kumimoji="1" lang="en-US" altLang="ja-JP" sz="1050">
                <a:solidFill>
                  <a:srgbClr val="005073"/>
                </a:solidFill>
                <a:ea typeface="MS PGothic" panose="020B0600070205080204" pitchFamily="34" charset="-128"/>
              </a:rPr>
              <a:t>Standby </a:t>
            </a:r>
            <a:r>
              <a:rPr kumimoji="1" lang="ja-JP" altLang="en-US" sz="1050">
                <a:solidFill>
                  <a:srgbClr val="005073"/>
                </a:solidFill>
                <a:ea typeface="MS PGothic" panose="020B0600070205080204" pitchFamily="34" charset="-128"/>
              </a:rPr>
              <a:t>状態へ移行したことが確認できます</a:t>
            </a:r>
          </a:p>
        </p:txBody>
      </p:sp>
      <p:cxnSp>
        <p:nvCxnSpPr>
          <p:cNvPr id="15" name="直線矢印コネクタ 56">
            <a:extLst>
              <a:ext uri="{FF2B5EF4-FFF2-40B4-BE49-F238E27FC236}">
                <a16:creationId xmlns:a16="http://schemas.microsoft.com/office/drawing/2014/main" id="{4FC25710-10B5-DF4C-924E-4D6C24518A7B}"/>
              </a:ext>
            </a:extLst>
          </p:cNvPr>
          <p:cNvCxnSpPr>
            <a:cxnSpLocks/>
            <a:stCxn id="9" idx="2"/>
          </p:cNvCxnSpPr>
          <p:nvPr/>
        </p:nvCxnSpPr>
        <p:spPr>
          <a:xfrm flipH="1">
            <a:off x="3431177" y="2386642"/>
            <a:ext cx="2384277" cy="765861"/>
          </a:xfrm>
          <a:prstGeom prst="straightConnector1">
            <a:avLst/>
          </a:prstGeom>
          <a:ln w="28575">
            <a:solidFill>
              <a:schemeClr val="accent1"/>
            </a:solidFill>
            <a:headEnd type="none" w="med" len="med"/>
            <a:tailEnd type="none" w="med" len="med"/>
          </a:ln>
        </p:spPr>
        <p:style>
          <a:lnRef idx="1">
            <a:schemeClr val="accent5"/>
          </a:lnRef>
          <a:fillRef idx="0">
            <a:schemeClr val="accent5"/>
          </a:fillRef>
          <a:effectRef idx="0">
            <a:schemeClr val="accent5"/>
          </a:effectRef>
          <a:fontRef idx="minor">
            <a:schemeClr val="tx1"/>
          </a:fontRef>
        </p:style>
      </p:cxnSp>
      <p:sp>
        <p:nvSpPr>
          <p:cNvPr id="11" name="Slide Number Placeholder 4">
            <a:extLst>
              <a:ext uri="{FF2B5EF4-FFF2-40B4-BE49-F238E27FC236}">
                <a16:creationId xmlns:a16="http://schemas.microsoft.com/office/drawing/2014/main" id="{6CC7437F-52E7-8148-899D-CBDF5FABBEB7}"/>
              </a:ext>
            </a:extLst>
          </p:cNvPr>
          <p:cNvSpPr>
            <a:spLocks noGrp="1"/>
          </p:cNvSpPr>
          <p:nvPr>
            <p:ph type="sldNum" sz="quarter" idx="4294967295"/>
          </p:nvPr>
        </p:nvSpPr>
        <p:spPr>
          <a:xfrm>
            <a:off x="8648700" y="4884738"/>
            <a:ext cx="495300" cy="274637"/>
          </a:xfrm>
          <a:prstGeom prst="rect">
            <a:avLst/>
          </a:prstGeom>
        </p:spPr>
        <p:txBody>
          <a:bodyPr>
            <a:noAutofit/>
          </a:bodyPr>
          <a:lstStyle/>
          <a:p>
            <a:fld id="{3945D0FD-48F1-4D72-80C5-FFB60B92A834}" type="slidenum">
              <a:rPr lang="en-US" sz="900" smtClean="0">
                <a:latin typeface="+mn-lt"/>
                <a:ea typeface="MS PGothic" panose="020B0600070205080204" pitchFamily="34" charset="-128"/>
              </a:rPr>
              <a:pPr/>
              <a:t>227</a:t>
            </a:fld>
            <a:endParaRPr lang="en-US" sz="900">
              <a:latin typeface="+mn-lt"/>
              <a:ea typeface="MS PGothic" panose="020B0600070205080204" pitchFamily="34" charset="-128"/>
            </a:endParaRPr>
          </a:p>
        </p:txBody>
      </p:sp>
    </p:spTree>
    <p:extLst>
      <p:ext uri="{BB962C8B-B14F-4D97-AF65-F5344CB8AC3E}">
        <p14:creationId xmlns:p14="http://schemas.microsoft.com/office/powerpoint/2010/main" val="3536444529"/>
      </p:ext>
    </p:extLst>
  </p:cSld>
  <p:clrMapOvr>
    <a:masterClrMapping/>
  </p:clrMapOvr>
</p:sld>
</file>

<file path=ppt/slides/slide2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タイトル 3">
            <a:extLst>
              <a:ext uri="{FF2B5EF4-FFF2-40B4-BE49-F238E27FC236}">
                <a16:creationId xmlns:a16="http://schemas.microsoft.com/office/drawing/2014/main" id="{0E09C828-BA4C-4851-AA17-6230974D7879}"/>
              </a:ext>
            </a:extLst>
          </p:cNvPr>
          <p:cNvSpPr>
            <a:spLocks noGrp="1"/>
          </p:cNvSpPr>
          <p:nvPr>
            <p:ph type="title"/>
          </p:nvPr>
        </p:nvSpPr>
        <p:spPr/>
        <p:txBody>
          <a:bodyPr>
            <a:noAutofit/>
          </a:bodyPr>
          <a:lstStyle/>
          <a:p>
            <a:r>
              <a:rPr kumimoji="1" lang="en-US" altLang="ja-JP">
                <a:latin typeface="+mn-lt"/>
                <a:ea typeface="MS PGothic" panose="020B0600070205080204" pitchFamily="34" charset="-128"/>
              </a:rPr>
              <a:t>HSRP </a:t>
            </a:r>
            <a:r>
              <a:rPr kumimoji="1" lang="ja-JP" altLang="en-US">
                <a:latin typeface="+mn-lt"/>
                <a:ea typeface="MS PGothic" panose="020B0600070205080204" pitchFamily="34" charset="-128"/>
              </a:rPr>
              <a:t>の設定確認</a:t>
            </a:r>
          </a:p>
        </p:txBody>
      </p:sp>
      <p:sp>
        <p:nvSpPr>
          <p:cNvPr id="43" name="Rectangle 5">
            <a:extLst>
              <a:ext uri="{FF2B5EF4-FFF2-40B4-BE49-F238E27FC236}">
                <a16:creationId xmlns:a16="http://schemas.microsoft.com/office/drawing/2014/main" id="{5A5837FA-A4C5-4532-822E-D92AFC1FB14D}"/>
              </a:ext>
            </a:extLst>
          </p:cNvPr>
          <p:cNvSpPr/>
          <p:nvPr/>
        </p:nvSpPr>
        <p:spPr>
          <a:xfrm>
            <a:off x="228600" y="971550"/>
            <a:ext cx="8686800" cy="3619500"/>
          </a:xfrm>
          <a:prstGeom prst="rect">
            <a:avLst/>
          </a:prstGeom>
          <a:solidFill>
            <a:schemeClr val="bg2">
              <a:lumMod val="95000"/>
            </a:schemeClr>
          </a:solidFill>
          <a:ln>
            <a:noFill/>
          </a:ln>
        </p:spPr>
        <p:style>
          <a:lnRef idx="0">
            <a:scrgbClr r="0" g="0" b="0"/>
          </a:lnRef>
          <a:fillRef idx="0">
            <a:scrgbClr r="0" g="0" b="0"/>
          </a:fillRef>
          <a:effectRef idx="0">
            <a:scrgbClr r="0" g="0" b="0"/>
          </a:effectRef>
          <a:fontRef idx="minor">
            <a:schemeClr val="accent4"/>
          </a:fontRef>
        </p:style>
        <p:txBody>
          <a:bodyPr rtlCol="0" anchor="ctr">
            <a:noAutofit/>
          </a:bodyPr>
          <a:lstStyle/>
          <a:p>
            <a:pPr marL="0" marR="0" lvl="1" indent="0" defTabSz="914400" eaLnBrk="1" fontAlgn="auto" latinLnBrk="0" hangingPunct="1">
              <a:lnSpc>
                <a:spcPct val="100000"/>
              </a:lnSpc>
              <a:spcBef>
                <a:spcPts val="0"/>
              </a:spcBef>
              <a:spcAft>
                <a:spcPts val="0"/>
              </a:spcAft>
              <a:buClrTx/>
              <a:buSzTx/>
              <a:buFontTx/>
              <a:buNone/>
              <a:tabLst/>
              <a:defRPr/>
            </a:pPr>
            <a:r>
              <a:rPr lang="en-US" sz="1000" b="1" kern="0">
                <a:solidFill>
                  <a:srgbClr val="546568"/>
                </a:solidFill>
                <a:ea typeface="MS PGothic" panose="020B0600070205080204" pitchFamily="34" charset="-128"/>
                <a:cs typeface="Courier"/>
                <a:sym typeface="Arial"/>
                <a:rtl val="0"/>
              </a:rPr>
              <a:t>C9300-1 </a:t>
            </a:r>
            <a:r>
              <a:rPr lang="en-US" altLang="ja-JP" sz="1000" b="1" kern="0">
                <a:solidFill>
                  <a:srgbClr val="546568"/>
                </a:solidFill>
                <a:ea typeface="MS PGothic" panose="020B0600070205080204" pitchFamily="34" charset="-128"/>
                <a:cs typeface="Courier"/>
                <a:sym typeface="Arial"/>
                <a:rtl val="0"/>
              </a:rPr>
              <a:t>HSRP </a:t>
            </a:r>
            <a:r>
              <a:rPr lang="ja-JP" altLang="en-US" sz="1000" b="1" kern="0">
                <a:solidFill>
                  <a:srgbClr val="546568"/>
                </a:solidFill>
                <a:ea typeface="MS PGothic" panose="020B0600070205080204" pitchFamily="34" charset="-128"/>
                <a:cs typeface="Courier"/>
                <a:sym typeface="Arial"/>
                <a:rtl val="0"/>
              </a:rPr>
              <a:t>設定確認</a:t>
            </a:r>
            <a:r>
              <a:rPr lang="en-US" sz="1000" b="1" kern="0">
                <a:solidFill>
                  <a:srgbClr val="546568"/>
                </a:solidFill>
                <a:ea typeface="MS PGothic" panose="020B0600070205080204" pitchFamily="34" charset="-128"/>
                <a:cs typeface="Courier"/>
                <a:sym typeface="Arial"/>
                <a:rtl val="0"/>
              </a:rPr>
              <a:t>:</a:t>
            </a:r>
            <a:endParaRPr lang="en-US" altLang="ja-JP" sz="1000" kern="0">
              <a:solidFill>
                <a:srgbClr val="546568"/>
              </a:solidFill>
              <a:ea typeface="MS PGothic" panose="020B0600070205080204" pitchFamily="34" charset="-128"/>
              <a:cs typeface="Courier"/>
              <a:sym typeface="Arial"/>
              <a:rtl val="0"/>
            </a:endParaRPr>
          </a:p>
          <a:p>
            <a:pPr marL="0" lvl="1" defTabSz="914400" fontAlgn="auto">
              <a:spcBef>
                <a:spcPts val="0"/>
              </a:spcBef>
              <a:spcAft>
                <a:spcPts val="0"/>
              </a:spcAft>
            </a:pPr>
            <a:r>
              <a:rPr lang="en-US" sz="1000" kern="0">
                <a:solidFill>
                  <a:srgbClr val="546568"/>
                </a:solidFill>
                <a:ea typeface="MS PGothic" panose="020B0600070205080204" pitchFamily="34" charset="-128"/>
                <a:cs typeface="Courier"/>
                <a:sym typeface="Arial"/>
                <a:rtl val="0"/>
              </a:rPr>
              <a:t>C9300-1#show standby brief </a:t>
            </a:r>
          </a:p>
          <a:p>
            <a:pPr marL="0" lvl="1" defTabSz="914400" fontAlgn="auto">
              <a:spcBef>
                <a:spcPts val="0"/>
              </a:spcBef>
              <a:spcAft>
                <a:spcPts val="0"/>
              </a:spcAft>
            </a:pPr>
            <a:r>
              <a:rPr lang="en-US" sz="1000" kern="0">
                <a:solidFill>
                  <a:srgbClr val="546568"/>
                </a:solidFill>
                <a:ea typeface="MS PGothic" panose="020B0600070205080204" pitchFamily="34" charset="-128"/>
                <a:cs typeface="Courier"/>
                <a:sym typeface="Arial"/>
                <a:rtl val="0"/>
              </a:rPr>
              <a:t>                     P indicates configured to preempt.</a:t>
            </a:r>
          </a:p>
          <a:p>
            <a:pPr marL="0" lvl="1" defTabSz="914400" fontAlgn="auto">
              <a:spcBef>
                <a:spcPts val="0"/>
              </a:spcBef>
              <a:spcAft>
                <a:spcPts val="0"/>
              </a:spcAft>
            </a:pPr>
            <a:r>
              <a:rPr lang="en-US" sz="1000" kern="0">
                <a:solidFill>
                  <a:srgbClr val="546568"/>
                </a:solidFill>
                <a:ea typeface="MS PGothic" panose="020B0600070205080204" pitchFamily="34" charset="-128"/>
                <a:cs typeface="Courier"/>
                <a:sym typeface="Arial"/>
                <a:rtl val="0"/>
              </a:rPr>
              <a:t>                     |</a:t>
            </a:r>
          </a:p>
          <a:p>
            <a:pPr marL="0" lvl="1" defTabSz="914400" fontAlgn="auto">
              <a:spcBef>
                <a:spcPts val="0"/>
              </a:spcBef>
              <a:spcAft>
                <a:spcPts val="0"/>
              </a:spcAft>
            </a:pPr>
            <a:r>
              <a:rPr lang="en-US" sz="1000" kern="0">
                <a:solidFill>
                  <a:srgbClr val="546568"/>
                </a:solidFill>
                <a:ea typeface="MS PGothic" panose="020B0600070205080204" pitchFamily="34" charset="-128"/>
                <a:cs typeface="Courier"/>
                <a:sym typeface="Arial"/>
                <a:rtl val="0"/>
              </a:rPr>
              <a:t>Interface   Grp  </a:t>
            </a:r>
            <a:r>
              <a:rPr lang="en-US" sz="1000" kern="0" err="1">
                <a:solidFill>
                  <a:srgbClr val="546568"/>
                </a:solidFill>
                <a:ea typeface="MS PGothic" panose="020B0600070205080204" pitchFamily="34" charset="-128"/>
                <a:cs typeface="Courier"/>
                <a:sym typeface="Arial"/>
                <a:rtl val="0"/>
              </a:rPr>
              <a:t>Pri</a:t>
            </a:r>
            <a:r>
              <a:rPr lang="en-US" sz="1000" kern="0">
                <a:solidFill>
                  <a:srgbClr val="546568"/>
                </a:solidFill>
                <a:ea typeface="MS PGothic" panose="020B0600070205080204" pitchFamily="34" charset="-128"/>
                <a:cs typeface="Courier"/>
                <a:sym typeface="Arial"/>
                <a:rtl val="0"/>
              </a:rPr>
              <a:t> P State   Active          Standby         Virtual IP</a:t>
            </a:r>
          </a:p>
          <a:p>
            <a:pPr marL="0" lvl="1" defTabSz="914400" fontAlgn="auto">
              <a:spcBef>
                <a:spcPts val="0"/>
              </a:spcBef>
              <a:spcAft>
                <a:spcPts val="0"/>
              </a:spcAft>
            </a:pPr>
            <a:r>
              <a:rPr lang="en-US" sz="1000" kern="0">
                <a:solidFill>
                  <a:srgbClr val="546568"/>
                </a:solidFill>
                <a:ea typeface="MS PGothic" panose="020B0600070205080204" pitchFamily="34" charset="-128"/>
                <a:cs typeface="Courier"/>
                <a:sym typeface="Arial"/>
                <a:rtl val="0"/>
              </a:rPr>
              <a:t>Vl10        1    100   </a:t>
            </a:r>
            <a:r>
              <a:rPr lang="en-US" sz="1000" b="1" u="sng" kern="0">
                <a:solidFill>
                  <a:srgbClr val="FF0000"/>
                </a:solidFill>
                <a:ea typeface="MS PGothic" panose="020B0600070205080204" pitchFamily="34" charset="-128"/>
                <a:cs typeface="Courier"/>
                <a:sym typeface="Arial"/>
                <a:rtl val="0"/>
              </a:rPr>
              <a:t>Active</a:t>
            </a:r>
            <a:r>
              <a:rPr lang="en-US" sz="1000" kern="0">
                <a:solidFill>
                  <a:srgbClr val="546568"/>
                </a:solidFill>
                <a:ea typeface="MS PGothic" panose="020B0600070205080204" pitchFamily="34" charset="-128"/>
                <a:cs typeface="Courier"/>
                <a:sym typeface="Arial"/>
                <a:rtl val="0"/>
              </a:rPr>
              <a:t>  local           172.16.1.3      172.16.1.1</a:t>
            </a:r>
          </a:p>
          <a:p>
            <a:pPr marL="0" lvl="1" defTabSz="914400" fontAlgn="auto">
              <a:spcBef>
                <a:spcPts val="0"/>
              </a:spcBef>
              <a:spcAft>
                <a:spcPts val="0"/>
              </a:spcAft>
            </a:pPr>
            <a:endParaRPr lang="en-US" sz="1000" kern="0">
              <a:solidFill>
                <a:srgbClr val="546568"/>
              </a:solidFill>
              <a:ea typeface="MS PGothic" panose="020B0600070205080204" pitchFamily="34" charset="-128"/>
              <a:cs typeface="Courier"/>
              <a:sym typeface="Arial"/>
              <a:rtl val="0"/>
            </a:endParaRPr>
          </a:p>
          <a:p>
            <a:pPr marL="0" lvl="1" defTabSz="914400" fontAlgn="auto">
              <a:spcBef>
                <a:spcPts val="0"/>
              </a:spcBef>
              <a:spcAft>
                <a:spcPts val="0"/>
              </a:spcAft>
            </a:pPr>
            <a:r>
              <a:rPr lang="en-US" altLang="ja-JP" sz="1000" b="1" kern="0">
                <a:solidFill>
                  <a:srgbClr val="546568"/>
                </a:solidFill>
                <a:ea typeface="MS PGothic" panose="020B0600070205080204" pitchFamily="34" charset="-128"/>
                <a:cs typeface="Courier"/>
                <a:sym typeface="Arial"/>
                <a:rtl val="0"/>
              </a:rPr>
              <a:t>C9300-2 HSRP </a:t>
            </a:r>
            <a:r>
              <a:rPr lang="ja-JP" altLang="en-US" sz="1000" b="1" kern="0">
                <a:solidFill>
                  <a:srgbClr val="546568"/>
                </a:solidFill>
                <a:ea typeface="MS PGothic" panose="020B0600070205080204" pitchFamily="34" charset="-128"/>
                <a:cs typeface="Courier"/>
                <a:sym typeface="Arial"/>
                <a:rtl val="0"/>
              </a:rPr>
              <a:t>設定確認</a:t>
            </a:r>
            <a:r>
              <a:rPr lang="en-US" altLang="ja-JP" sz="1000" b="1" kern="0">
                <a:solidFill>
                  <a:srgbClr val="546568"/>
                </a:solidFill>
                <a:ea typeface="MS PGothic" panose="020B0600070205080204" pitchFamily="34" charset="-128"/>
                <a:cs typeface="Courier"/>
                <a:sym typeface="Arial"/>
                <a:rtl val="0"/>
              </a:rPr>
              <a:t>:</a:t>
            </a:r>
            <a:endParaRPr lang="en-US" altLang="ja-JP" sz="1000" kern="0">
              <a:solidFill>
                <a:srgbClr val="546568"/>
              </a:solidFill>
              <a:ea typeface="MS PGothic" panose="020B0600070205080204" pitchFamily="34" charset="-128"/>
              <a:cs typeface="Courier"/>
              <a:sym typeface="Arial"/>
              <a:rtl val="0"/>
            </a:endParaRPr>
          </a:p>
          <a:p>
            <a:pPr marL="0" lvl="1" defTabSz="914400" fontAlgn="auto">
              <a:spcBef>
                <a:spcPts val="0"/>
              </a:spcBef>
              <a:spcAft>
                <a:spcPts val="0"/>
              </a:spcAft>
            </a:pPr>
            <a:r>
              <a:rPr lang="en-US" sz="1000" kern="0">
                <a:solidFill>
                  <a:srgbClr val="546568"/>
                </a:solidFill>
                <a:ea typeface="MS PGothic" panose="020B0600070205080204" pitchFamily="34" charset="-128"/>
                <a:cs typeface="Courier"/>
                <a:sym typeface="Arial"/>
                <a:rtl val="0"/>
              </a:rPr>
              <a:t>C9300-2#show standby brief </a:t>
            </a:r>
          </a:p>
          <a:p>
            <a:pPr marL="0" lvl="1" defTabSz="914400" fontAlgn="auto">
              <a:spcBef>
                <a:spcPts val="0"/>
              </a:spcBef>
              <a:spcAft>
                <a:spcPts val="0"/>
              </a:spcAft>
            </a:pPr>
            <a:r>
              <a:rPr lang="en-US" sz="1000" kern="0">
                <a:solidFill>
                  <a:srgbClr val="546568"/>
                </a:solidFill>
                <a:ea typeface="MS PGothic" panose="020B0600070205080204" pitchFamily="34" charset="-128"/>
                <a:cs typeface="Courier"/>
                <a:sym typeface="Arial"/>
                <a:rtl val="0"/>
              </a:rPr>
              <a:t>                     P indicates configured to preempt.</a:t>
            </a:r>
          </a:p>
          <a:p>
            <a:pPr marL="0" lvl="1" defTabSz="914400" fontAlgn="auto">
              <a:spcBef>
                <a:spcPts val="0"/>
              </a:spcBef>
              <a:spcAft>
                <a:spcPts val="0"/>
              </a:spcAft>
            </a:pPr>
            <a:r>
              <a:rPr lang="en-US" sz="1000" kern="0">
                <a:solidFill>
                  <a:srgbClr val="546568"/>
                </a:solidFill>
                <a:ea typeface="MS PGothic" panose="020B0600070205080204" pitchFamily="34" charset="-128"/>
                <a:cs typeface="Courier"/>
                <a:sym typeface="Arial"/>
                <a:rtl val="0"/>
              </a:rPr>
              <a:t>                     |</a:t>
            </a:r>
          </a:p>
          <a:p>
            <a:pPr marL="0" lvl="1" defTabSz="914400" fontAlgn="auto">
              <a:spcBef>
                <a:spcPts val="0"/>
              </a:spcBef>
              <a:spcAft>
                <a:spcPts val="0"/>
              </a:spcAft>
            </a:pPr>
            <a:r>
              <a:rPr lang="en-US" sz="1000" kern="0">
                <a:solidFill>
                  <a:srgbClr val="546568"/>
                </a:solidFill>
                <a:ea typeface="MS PGothic" panose="020B0600070205080204" pitchFamily="34" charset="-128"/>
                <a:cs typeface="Courier"/>
                <a:sym typeface="Arial"/>
                <a:rtl val="0"/>
              </a:rPr>
              <a:t>Interface   Grp  </a:t>
            </a:r>
            <a:r>
              <a:rPr lang="en-US" sz="1000" kern="0" err="1">
                <a:solidFill>
                  <a:srgbClr val="546568"/>
                </a:solidFill>
                <a:ea typeface="MS PGothic" panose="020B0600070205080204" pitchFamily="34" charset="-128"/>
                <a:cs typeface="Courier"/>
                <a:sym typeface="Arial"/>
                <a:rtl val="0"/>
              </a:rPr>
              <a:t>Pri</a:t>
            </a:r>
            <a:r>
              <a:rPr lang="en-US" sz="1000" kern="0">
                <a:solidFill>
                  <a:srgbClr val="546568"/>
                </a:solidFill>
                <a:ea typeface="MS PGothic" panose="020B0600070205080204" pitchFamily="34" charset="-128"/>
                <a:cs typeface="Courier"/>
                <a:sym typeface="Arial"/>
                <a:rtl val="0"/>
              </a:rPr>
              <a:t> P State   Active          Standby         Virtual IP</a:t>
            </a:r>
          </a:p>
          <a:p>
            <a:pPr marL="0" lvl="1" defTabSz="914400" fontAlgn="auto">
              <a:spcBef>
                <a:spcPts val="0"/>
              </a:spcBef>
              <a:spcAft>
                <a:spcPts val="0"/>
              </a:spcAft>
            </a:pPr>
            <a:r>
              <a:rPr lang="en-US" sz="1000" kern="0">
                <a:solidFill>
                  <a:srgbClr val="546568"/>
                </a:solidFill>
                <a:ea typeface="MS PGothic" panose="020B0600070205080204" pitchFamily="34" charset="-128"/>
                <a:cs typeface="Courier"/>
                <a:sym typeface="Arial"/>
                <a:rtl val="0"/>
              </a:rPr>
              <a:t>Vl10        1    100   </a:t>
            </a:r>
            <a:r>
              <a:rPr lang="en-US" sz="1000" b="1" u="sng" kern="0">
                <a:solidFill>
                  <a:srgbClr val="FF0000"/>
                </a:solidFill>
                <a:ea typeface="MS PGothic" panose="020B0600070205080204" pitchFamily="34" charset="-128"/>
                <a:cs typeface="Courier"/>
                <a:sym typeface="Arial"/>
                <a:rtl val="0"/>
              </a:rPr>
              <a:t>Standby</a:t>
            </a:r>
            <a:r>
              <a:rPr lang="en-US" sz="1000" kern="0">
                <a:solidFill>
                  <a:srgbClr val="546568"/>
                </a:solidFill>
                <a:ea typeface="MS PGothic" panose="020B0600070205080204" pitchFamily="34" charset="-128"/>
                <a:cs typeface="Courier"/>
                <a:sym typeface="Arial"/>
                <a:rtl val="0"/>
              </a:rPr>
              <a:t> 172.16.1.2      local           172.16.1.1</a:t>
            </a:r>
          </a:p>
          <a:p>
            <a:pPr marL="0" lvl="1" defTabSz="914400" fontAlgn="auto">
              <a:spcBef>
                <a:spcPts val="0"/>
              </a:spcBef>
              <a:spcAft>
                <a:spcPts val="0"/>
              </a:spcAft>
            </a:pPr>
            <a:endParaRPr lang="en-US" sz="1000" kern="0">
              <a:solidFill>
                <a:srgbClr val="546568"/>
              </a:solidFill>
              <a:ea typeface="MS PGothic" panose="020B0600070205080204" pitchFamily="34" charset="-128"/>
              <a:cs typeface="Courier"/>
              <a:sym typeface="Arial"/>
              <a:rtl val="0"/>
            </a:endParaRPr>
          </a:p>
          <a:p>
            <a:pPr marL="0" lvl="1" defTabSz="914400" fontAlgn="auto">
              <a:spcBef>
                <a:spcPts val="0"/>
              </a:spcBef>
              <a:spcAft>
                <a:spcPts val="0"/>
              </a:spcAft>
            </a:pPr>
            <a:r>
              <a:rPr lang="en-US" altLang="ja-JP" sz="1000" b="1" kern="0">
                <a:solidFill>
                  <a:srgbClr val="546568"/>
                </a:solidFill>
                <a:ea typeface="MS PGothic" panose="020B0600070205080204" pitchFamily="34" charset="-128"/>
                <a:cs typeface="Courier"/>
                <a:sym typeface="Arial"/>
                <a:rtl val="0"/>
              </a:rPr>
              <a:t>C9300-1 </a:t>
            </a:r>
            <a:r>
              <a:rPr lang="en-US" sz="1000" b="1" kern="0">
                <a:solidFill>
                  <a:srgbClr val="546568"/>
                </a:solidFill>
                <a:ea typeface="MS PGothic" panose="020B0600070205080204" pitchFamily="34" charset="-128"/>
                <a:cs typeface="Courier"/>
                <a:sym typeface="Arial"/>
                <a:rtl val="0"/>
              </a:rPr>
              <a:t>Show Arp:</a:t>
            </a:r>
            <a:r>
              <a:rPr lang="en-US" sz="1000" kern="0">
                <a:solidFill>
                  <a:srgbClr val="546568"/>
                </a:solidFill>
                <a:ea typeface="MS PGothic" panose="020B0600070205080204" pitchFamily="34" charset="-128"/>
                <a:cs typeface="Courier"/>
                <a:sym typeface="Arial"/>
                <a:rtl val="0"/>
              </a:rPr>
              <a:t> </a:t>
            </a:r>
          </a:p>
          <a:p>
            <a:pPr marL="0" lvl="1" defTabSz="914400" fontAlgn="auto">
              <a:spcBef>
                <a:spcPts val="0"/>
              </a:spcBef>
              <a:spcAft>
                <a:spcPts val="0"/>
              </a:spcAft>
            </a:pPr>
            <a:r>
              <a:rPr lang="en-US" sz="1000" kern="0">
                <a:solidFill>
                  <a:srgbClr val="546568"/>
                </a:solidFill>
                <a:ea typeface="MS PGothic" panose="020B0600070205080204" pitchFamily="34" charset="-128"/>
                <a:cs typeface="Courier"/>
                <a:sym typeface="Arial"/>
                <a:rtl val="0"/>
              </a:rPr>
              <a:t>C9300-1#show </a:t>
            </a:r>
            <a:r>
              <a:rPr lang="en-US" sz="1000" kern="0" err="1">
                <a:solidFill>
                  <a:srgbClr val="546568"/>
                </a:solidFill>
                <a:ea typeface="MS PGothic" panose="020B0600070205080204" pitchFamily="34" charset="-128"/>
                <a:cs typeface="Courier"/>
                <a:sym typeface="Arial"/>
                <a:rtl val="0"/>
              </a:rPr>
              <a:t>arp</a:t>
            </a:r>
            <a:endParaRPr lang="en-US" sz="1000" kern="0">
              <a:solidFill>
                <a:srgbClr val="546568"/>
              </a:solidFill>
              <a:ea typeface="MS PGothic" panose="020B0600070205080204" pitchFamily="34" charset="-128"/>
              <a:cs typeface="Courier"/>
              <a:sym typeface="Arial"/>
              <a:rtl val="0"/>
            </a:endParaRPr>
          </a:p>
          <a:p>
            <a:pPr marL="0" lvl="1" defTabSz="914400" fontAlgn="auto">
              <a:spcBef>
                <a:spcPts val="0"/>
              </a:spcBef>
              <a:spcAft>
                <a:spcPts val="0"/>
              </a:spcAft>
            </a:pPr>
            <a:r>
              <a:rPr lang="en-US" sz="1000" kern="0">
                <a:solidFill>
                  <a:srgbClr val="546568"/>
                </a:solidFill>
                <a:ea typeface="MS PGothic" panose="020B0600070205080204" pitchFamily="34" charset="-128"/>
                <a:cs typeface="Courier"/>
                <a:sym typeface="Arial"/>
                <a:rtl val="0"/>
              </a:rPr>
              <a:t>Protocol  Address          Age (min)  Hardware </a:t>
            </a:r>
            <a:r>
              <a:rPr lang="en-US" sz="1000" kern="0" err="1">
                <a:solidFill>
                  <a:srgbClr val="546568"/>
                </a:solidFill>
                <a:ea typeface="MS PGothic" panose="020B0600070205080204" pitchFamily="34" charset="-128"/>
                <a:cs typeface="Courier"/>
                <a:sym typeface="Arial"/>
                <a:rtl val="0"/>
              </a:rPr>
              <a:t>Addr</a:t>
            </a:r>
            <a:r>
              <a:rPr lang="en-US" sz="1000" kern="0">
                <a:solidFill>
                  <a:srgbClr val="546568"/>
                </a:solidFill>
                <a:ea typeface="MS PGothic" panose="020B0600070205080204" pitchFamily="34" charset="-128"/>
                <a:cs typeface="Courier"/>
                <a:sym typeface="Arial"/>
                <a:rtl val="0"/>
              </a:rPr>
              <a:t>   Type   Interface</a:t>
            </a:r>
          </a:p>
          <a:p>
            <a:pPr marL="0" lvl="1" defTabSz="914400" fontAlgn="auto">
              <a:spcBef>
                <a:spcPts val="0"/>
              </a:spcBef>
              <a:spcAft>
                <a:spcPts val="0"/>
              </a:spcAft>
            </a:pPr>
            <a:r>
              <a:rPr lang="en-US" sz="1000" kern="0">
                <a:solidFill>
                  <a:srgbClr val="546568"/>
                </a:solidFill>
                <a:ea typeface="MS PGothic" panose="020B0600070205080204" pitchFamily="34" charset="-128"/>
                <a:cs typeface="Courier"/>
                <a:sym typeface="Arial"/>
                <a:rtl val="0"/>
              </a:rPr>
              <a:t>Internet  172.16.1.1            103   </a:t>
            </a:r>
            <a:r>
              <a:rPr lang="en-US" sz="1000" b="1" u="sng" kern="0">
                <a:solidFill>
                  <a:srgbClr val="FF0000"/>
                </a:solidFill>
                <a:ea typeface="MS PGothic" panose="020B0600070205080204" pitchFamily="34" charset="-128"/>
                <a:cs typeface="Courier"/>
                <a:sym typeface="Arial"/>
                <a:rtl val="0"/>
              </a:rPr>
              <a:t>0000.0c07.ac01</a:t>
            </a:r>
            <a:r>
              <a:rPr lang="en-US" sz="1000" kern="0">
                <a:solidFill>
                  <a:srgbClr val="546568"/>
                </a:solidFill>
                <a:ea typeface="MS PGothic" panose="020B0600070205080204" pitchFamily="34" charset="-128"/>
                <a:cs typeface="Courier"/>
                <a:sym typeface="Arial"/>
                <a:rtl val="0"/>
              </a:rPr>
              <a:t>  ARPA   Vlan10</a:t>
            </a:r>
          </a:p>
          <a:p>
            <a:pPr marL="0" lvl="1" defTabSz="914400" fontAlgn="auto">
              <a:spcBef>
                <a:spcPts val="0"/>
              </a:spcBef>
              <a:spcAft>
                <a:spcPts val="0"/>
              </a:spcAft>
            </a:pPr>
            <a:r>
              <a:rPr lang="en-US" sz="1000" kern="0">
                <a:solidFill>
                  <a:srgbClr val="546568"/>
                </a:solidFill>
                <a:ea typeface="MS PGothic" panose="020B0600070205080204" pitchFamily="34" charset="-128"/>
                <a:cs typeface="Courier"/>
                <a:sym typeface="Arial"/>
                <a:rtl val="0"/>
              </a:rPr>
              <a:t>Internet  172.16.1.2              0   70b3.17fa.f146  ARPA   Vlan10</a:t>
            </a:r>
          </a:p>
          <a:p>
            <a:pPr marL="0" lvl="1" defTabSz="914400" fontAlgn="auto">
              <a:spcBef>
                <a:spcPts val="0"/>
              </a:spcBef>
              <a:spcAft>
                <a:spcPts val="0"/>
              </a:spcAft>
            </a:pPr>
            <a:r>
              <a:rPr lang="en-US" sz="1000" kern="0">
                <a:solidFill>
                  <a:srgbClr val="546568"/>
                </a:solidFill>
                <a:ea typeface="MS PGothic" panose="020B0600070205080204" pitchFamily="34" charset="-128"/>
                <a:cs typeface="Courier"/>
                <a:sym typeface="Arial"/>
                <a:rtl val="0"/>
              </a:rPr>
              <a:t>Internet  172.16.1.3              0   70b3.17e9.cec6  ARPA   Vlan10</a:t>
            </a:r>
          </a:p>
          <a:p>
            <a:pPr marL="0" lvl="1" defTabSz="914400" fontAlgn="auto">
              <a:spcBef>
                <a:spcPts val="0"/>
              </a:spcBef>
              <a:spcAft>
                <a:spcPts val="0"/>
              </a:spcAft>
            </a:pPr>
            <a:r>
              <a:rPr lang="en-US" sz="1000" kern="0">
                <a:solidFill>
                  <a:srgbClr val="546568"/>
                </a:solidFill>
                <a:ea typeface="MS PGothic" panose="020B0600070205080204" pitchFamily="34" charset="-128"/>
                <a:cs typeface="Courier"/>
                <a:sym typeface="Arial"/>
                <a:rtl val="0"/>
              </a:rPr>
              <a:t>Internet  172.16.1.4              -   701f.5301.2cc6  ARPA   Vlan10</a:t>
            </a:r>
          </a:p>
          <a:p>
            <a:pPr marL="0" lvl="1" defTabSz="914400" fontAlgn="auto">
              <a:spcBef>
                <a:spcPts val="0"/>
              </a:spcBef>
              <a:spcAft>
                <a:spcPts val="0"/>
              </a:spcAft>
            </a:pPr>
            <a:r>
              <a:rPr lang="en-US" sz="1000" kern="0">
                <a:solidFill>
                  <a:srgbClr val="546568"/>
                </a:solidFill>
                <a:ea typeface="MS PGothic" panose="020B0600070205080204" pitchFamily="34" charset="-128"/>
                <a:cs typeface="Courier"/>
                <a:sym typeface="Arial"/>
                <a:rtl val="0"/>
              </a:rPr>
              <a:t>Internet  172.16.1.5              0   701f.53b8.49c6  ARPA   Vlan10</a:t>
            </a:r>
          </a:p>
        </p:txBody>
      </p:sp>
      <p:sp>
        <p:nvSpPr>
          <p:cNvPr id="12" name="Text Placeholder 7">
            <a:extLst>
              <a:ext uri="{FF2B5EF4-FFF2-40B4-BE49-F238E27FC236}">
                <a16:creationId xmlns:a16="http://schemas.microsoft.com/office/drawing/2014/main" id="{BAD9FADC-A2AF-834D-8586-CC9FFE8E5F76}"/>
              </a:ext>
            </a:extLst>
          </p:cNvPr>
          <p:cNvSpPr>
            <a:spLocks noGrp="1"/>
          </p:cNvSpPr>
          <p:nvPr>
            <p:ph type="body" sz="quarter" idx="12"/>
          </p:nvPr>
        </p:nvSpPr>
        <p:spPr>
          <a:xfrm>
            <a:off x="533400" y="60960"/>
            <a:ext cx="7084679" cy="326233"/>
          </a:xfrm>
        </p:spPr>
        <p:txBody>
          <a:bodyPr/>
          <a:lstStyle/>
          <a:p>
            <a:r>
              <a:rPr kumimoji="1" lang="en-US" altLang="ja-JP">
                <a:ea typeface="MS PGothic" panose="020B0600070205080204" pitchFamily="34" charset="-128"/>
              </a:rPr>
              <a:t>3.3  Basic L2</a:t>
            </a:r>
            <a:r>
              <a:rPr kumimoji="1" lang="ja-JP" altLang="en-US">
                <a:ea typeface="MS PGothic" panose="020B0600070205080204" pitchFamily="34" charset="-128"/>
              </a:rPr>
              <a:t> </a:t>
            </a:r>
            <a:r>
              <a:rPr kumimoji="1" lang="en-US" altLang="ja-JP">
                <a:ea typeface="MS PGothic" panose="020B0600070205080204" pitchFamily="34" charset="-128"/>
              </a:rPr>
              <a:t>/</a:t>
            </a:r>
            <a:r>
              <a:rPr kumimoji="1" lang="ja-JP" altLang="en-US">
                <a:ea typeface="MS PGothic" panose="020B0600070205080204" pitchFamily="34" charset="-128"/>
              </a:rPr>
              <a:t> </a:t>
            </a:r>
            <a:r>
              <a:rPr kumimoji="1" lang="en-US" altLang="ja-JP">
                <a:ea typeface="MS PGothic" panose="020B0600070205080204" pitchFamily="34" charset="-128"/>
              </a:rPr>
              <a:t>L3</a:t>
            </a:r>
            <a:endParaRPr lang="en-US">
              <a:ea typeface="MS PGothic" panose="020B0600070205080204" pitchFamily="34" charset="-128"/>
            </a:endParaRPr>
          </a:p>
        </p:txBody>
      </p:sp>
      <p:sp>
        <p:nvSpPr>
          <p:cNvPr id="8" name="吹き出し: 線 10">
            <a:extLst>
              <a:ext uri="{FF2B5EF4-FFF2-40B4-BE49-F238E27FC236}">
                <a16:creationId xmlns:a16="http://schemas.microsoft.com/office/drawing/2014/main" id="{68FC97BB-BCEF-5540-8FFB-805032ABDF9A}"/>
              </a:ext>
            </a:extLst>
          </p:cNvPr>
          <p:cNvSpPr/>
          <p:nvPr/>
        </p:nvSpPr>
        <p:spPr>
          <a:xfrm>
            <a:off x="5815454" y="2011405"/>
            <a:ext cx="3099945" cy="535414"/>
          </a:xfrm>
          <a:prstGeom prst="callout1">
            <a:avLst>
              <a:gd name="adj1" fmla="val 50307"/>
              <a:gd name="adj2" fmla="val 238"/>
              <a:gd name="adj3" fmla="val -11006"/>
              <a:gd name="adj4" fmla="val -53721"/>
            </a:avLst>
          </a:prstGeom>
          <a:solidFill>
            <a:schemeClr val="accent1">
              <a:alpha val="15000"/>
            </a:schemeClr>
          </a:solidFill>
          <a:ln>
            <a:solidFill>
              <a:schemeClr val="accent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defTabSz="685800" fontAlgn="auto">
              <a:spcBef>
                <a:spcPts val="0"/>
              </a:spcBef>
              <a:spcAft>
                <a:spcPts val="0"/>
              </a:spcAft>
              <a:defRPr/>
            </a:pPr>
            <a:r>
              <a:rPr kumimoji="1" lang="en-US" altLang="ja-JP" sz="1050">
                <a:solidFill>
                  <a:srgbClr val="005073"/>
                </a:solidFill>
                <a:ea typeface="MS PGothic" panose="020B0600070205080204" pitchFamily="34" charset="-128"/>
              </a:rPr>
              <a:t>1 </a:t>
            </a:r>
            <a:r>
              <a:rPr kumimoji="1" lang="ja-JP" altLang="en-US" sz="1050">
                <a:solidFill>
                  <a:srgbClr val="005073"/>
                </a:solidFill>
                <a:ea typeface="MS PGothic" panose="020B0600070205080204" pitchFamily="34" charset="-128"/>
              </a:rPr>
              <a:t>号機が </a:t>
            </a:r>
            <a:r>
              <a:rPr kumimoji="1" lang="en-US" altLang="ja-JP" sz="1050">
                <a:solidFill>
                  <a:srgbClr val="005073"/>
                </a:solidFill>
                <a:ea typeface="MS PGothic" panose="020B0600070205080204" pitchFamily="34" charset="-128"/>
              </a:rPr>
              <a:t>Active</a:t>
            </a:r>
            <a:r>
              <a:rPr kumimoji="1" lang="ja-JP" altLang="en-US" sz="1050">
                <a:solidFill>
                  <a:srgbClr val="005073"/>
                </a:solidFill>
                <a:ea typeface="MS PGothic" panose="020B0600070205080204" pitchFamily="34" charset="-128"/>
              </a:rPr>
              <a:t>、</a:t>
            </a:r>
            <a:r>
              <a:rPr kumimoji="1" lang="en-US" altLang="ja-JP" sz="1050">
                <a:solidFill>
                  <a:srgbClr val="005073"/>
                </a:solidFill>
                <a:ea typeface="MS PGothic" panose="020B0600070205080204" pitchFamily="34" charset="-128"/>
              </a:rPr>
              <a:t>2 </a:t>
            </a:r>
            <a:r>
              <a:rPr kumimoji="1" lang="ja-JP" altLang="en-US" sz="1050">
                <a:solidFill>
                  <a:srgbClr val="005073"/>
                </a:solidFill>
                <a:ea typeface="MS PGothic" panose="020B0600070205080204" pitchFamily="34" charset="-128"/>
              </a:rPr>
              <a:t>号機が </a:t>
            </a:r>
            <a:r>
              <a:rPr kumimoji="1" lang="en-US" altLang="ja-JP" sz="1050">
                <a:solidFill>
                  <a:srgbClr val="005073"/>
                </a:solidFill>
                <a:ea typeface="MS PGothic" panose="020B0600070205080204" pitchFamily="34" charset="-128"/>
              </a:rPr>
              <a:t>Standby </a:t>
            </a:r>
            <a:r>
              <a:rPr kumimoji="1" lang="ja-JP" altLang="en-US" sz="1050">
                <a:solidFill>
                  <a:srgbClr val="005073"/>
                </a:solidFill>
                <a:ea typeface="MS PGothic" panose="020B0600070205080204" pitchFamily="34" charset="-128"/>
              </a:rPr>
              <a:t>であることを確認します</a:t>
            </a:r>
          </a:p>
        </p:txBody>
      </p:sp>
      <p:cxnSp>
        <p:nvCxnSpPr>
          <p:cNvPr id="9" name="直線矢印コネクタ 56">
            <a:extLst>
              <a:ext uri="{FF2B5EF4-FFF2-40B4-BE49-F238E27FC236}">
                <a16:creationId xmlns:a16="http://schemas.microsoft.com/office/drawing/2014/main" id="{04B45654-BC1D-AE43-BAB9-083F77BDC8DC}"/>
              </a:ext>
            </a:extLst>
          </p:cNvPr>
          <p:cNvCxnSpPr>
            <a:cxnSpLocks/>
            <a:stCxn id="8" idx="2"/>
          </p:cNvCxnSpPr>
          <p:nvPr/>
        </p:nvCxnSpPr>
        <p:spPr>
          <a:xfrm flipH="1">
            <a:off x="4206240" y="2279112"/>
            <a:ext cx="1609214" cy="725345"/>
          </a:xfrm>
          <a:prstGeom prst="straightConnector1">
            <a:avLst/>
          </a:prstGeom>
          <a:ln w="28575">
            <a:solidFill>
              <a:schemeClr val="accent1"/>
            </a:solidFill>
            <a:headEnd type="none" w="med" len="med"/>
            <a:tailEnd type="none" w="med" len="med"/>
          </a:ln>
        </p:spPr>
        <p:style>
          <a:lnRef idx="1">
            <a:schemeClr val="accent5"/>
          </a:lnRef>
          <a:fillRef idx="0">
            <a:schemeClr val="accent5"/>
          </a:fillRef>
          <a:effectRef idx="0">
            <a:schemeClr val="accent5"/>
          </a:effectRef>
          <a:fontRef idx="minor">
            <a:schemeClr val="tx1"/>
          </a:fontRef>
        </p:style>
      </p:cxnSp>
      <p:sp>
        <p:nvSpPr>
          <p:cNvPr id="13" name="吹き出し: 線 10">
            <a:extLst>
              <a:ext uri="{FF2B5EF4-FFF2-40B4-BE49-F238E27FC236}">
                <a16:creationId xmlns:a16="http://schemas.microsoft.com/office/drawing/2014/main" id="{82D7A8D5-2F4C-704B-A1E9-F38904C1DEE2}"/>
              </a:ext>
            </a:extLst>
          </p:cNvPr>
          <p:cNvSpPr/>
          <p:nvPr/>
        </p:nvSpPr>
        <p:spPr>
          <a:xfrm>
            <a:off x="5815455" y="3482789"/>
            <a:ext cx="3099945" cy="535414"/>
          </a:xfrm>
          <a:prstGeom prst="callout1">
            <a:avLst>
              <a:gd name="adj1" fmla="val 50307"/>
              <a:gd name="adj2" fmla="val 238"/>
              <a:gd name="adj3" fmla="val 54054"/>
              <a:gd name="adj4" fmla="val -40517"/>
            </a:avLst>
          </a:prstGeom>
          <a:solidFill>
            <a:schemeClr val="accent1">
              <a:alpha val="15000"/>
            </a:schemeClr>
          </a:solidFill>
          <a:ln>
            <a:solidFill>
              <a:schemeClr val="accent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defTabSz="685800" fontAlgn="auto">
              <a:spcBef>
                <a:spcPts val="0"/>
              </a:spcBef>
              <a:spcAft>
                <a:spcPts val="0"/>
              </a:spcAft>
              <a:defRPr/>
            </a:pPr>
            <a:r>
              <a:rPr kumimoji="1" lang="ja-JP" altLang="en-US" sz="1050">
                <a:solidFill>
                  <a:srgbClr val="005073"/>
                </a:solidFill>
                <a:ea typeface="MS PGothic" panose="020B0600070205080204" pitchFamily="34" charset="-128"/>
              </a:rPr>
              <a:t>仮想 </a:t>
            </a:r>
            <a:r>
              <a:rPr kumimoji="1" lang="en-US" altLang="ja-JP" sz="1050">
                <a:solidFill>
                  <a:srgbClr val="005073"/>
                </a:solidFill>
                <a:ea typeface="MS PGothic" panose="020B0600070205080204" pitchFamily="34" charset="-128"/>
              </a:rPr>
              <a:t>MAC </a:t>
            </a:r>
            <a:r>
              <a:rPr kumimoji="1" lang="ja-JP" altLang="en-US" sz="1050">
                <a:solidFill>
                  <a:srgbClr val="005073"/>
                </a:solidFill>
                <a:ea typeface="MS PGothic" panose="020B0600070205080204" pitchFamily="34" charset="-128"/>
              </a:rPr>
              <a:t>アドレスが割り当てられていることが確認できます</a:t>
            </a:r>
          </a:p>
        </p:txBody>
      </p:sp>
      <p:sp>
        <p:nvSpPr>
          <p:cNvPr id="10" name="Slide Number Placeholder 4">
            <a:extLst>
              <a:ext uri="{FF2B5EF4-FFF2-40B4-BE49-F238E27FC236}">
                <a16:creationId xmlns:a16="http://schemas.microsoft.com/office/drawing/2014/main" id="{08147D3D-D735-6B4F-8697-F7E2BCBEC677}"/>
              </a:ext>
            </a:extLst>
          </p:cNvPr>
          <p:cNvSpPr>
            <a:spLocks noGrp="1"/>
          </p:cNvSpPr>
          <p:nvPr>
            <p:ph type="sldNum" sz="quarter" idx="4294967295"/>
          </p:nvPr>
        </p:nvSpPr>
        <p:spPr>
          <a:xfrm>
            <a:off x="8648700" y="4884738"/>
            <a:ext cx="495300" cy="274637"/>
          </a:xfrm>
          <a:prstGeom prst="rect">
            <a:avLst/>
          </a:prstGeom>
        </p:spPr>
        <p:txBody>
          <a:bodyPr>
            <a:noAutofit/>
          </a:bodyPr>
          <a:lstStyle/>
          <a:p>
            <a:fld id="{3945D0FD-48F1-4D72-80C5-FFB60B92A834}" type="slidenum">
              <a:rPr lang="en-US" sz="900" smtClean="0">
                <a:latin typeface="+mn-lt"/>
                <a:ea typeface="MS PGothic" panose="020B0600070205080204" pitchFamily="34" charset="-128"/>
              </a:rPr>
              <a:pPr/>
              <a:t>228</a:t>
            </a:fld>
            <a:endParaRPr lang="en-US" sz="900">
              <a:latin typeface="+mn-lt"/>
              <a:ea typeface="MS PGothic" panose="020B0600070205080204" pitchFamily="34" charset="-128"/>
            </a:endParaRPr>
          </a:p>
        </p:txBody>
      </p:sp>
    </p:spTree>
    <p:extLst>
      <p:ext uri="{BB962C8B-B14F-4D97-AF65-F5344CB8AC3E}">
        <p14:creationId xmlns:p14="http://schemas.microsoft.com/office/powerpoint/2010/main" val="3211987228"/>
      </p:ext>
    </p:extLst>
  </p:cSld>
  <p:clrMapOvr>
    <a:masterClrMapping/>
  </p:clrMapOvr>
</p:sld>
</file>

<file path=ppt/slides/slide2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タイトル 3">
            <a:extLst>
              <a:ext uri="{FF2B5EF4-FFF2-40B4-BE49-F238E27FC236}">
                <a16:creationId xmlns:a16="http://schemas.microsoft.com/office/drawing/2014/main" id="{0E09C828-BA4C-4851-AA17-6230974D7879}"/>
              </a:ext>
            </a:extLst>
          </p:cNvPr>
          <p:cNvSpPr>
            <a:spLocks noGrp="1"/>
          </p:cNvSpPr>
          <p:nvPr>
            <p:ph type="title"/>
          </p:nvPr>
        </p:nvSpPr>
        <p:spPr/>
        <p:txBody>
          <a:bodyPr>
            <a:noAutofit/>
          </a:bodyPr>
          <a:lstStyle/>
          <a:p>
            <a:r>
              <a:rPr lang="en-US" altLang="ja-JP">
                <a:latin typeface="+mn-lt"/>
                <a:ea typeface="MS PGothic" panose="020B0600070205080204" pitchFamily="34" charset="-128"/>
              </a:rPr>
              <a:t>VRRP </a:t>
            </a:r>
            <a:r>
              <a:rPr kumimoji="1" lang="ja-JP" altLang="en-US">
                <a:latin typeface="+mn-lt"/>
                <a:ea typeface="MS PGothic" panose="020B0600070205080204" pitchFamily="34" charset="-128"/>
              </a:rPr>
              <a:t>の設定とログ</a:t>
            </a:r>
          </a:p>
        </p:txBody>
      </p:sp>
      <p:sp>
        <p:nvSpPr>
          <p:cNvPr id="43" name="Rectangle 5">
            <a:extLst>
              <a:ext uri="{FF2B5EF4-FFF2-40B4-BE49-F238E27FC236}">
                <a16:creationId xmlns:a16="http://schemas.microsoft.com/office/drawing/2014/main" id="{5A5837FA-A4C5-4532-822E-D92AFC1FB14D}"/>
              </a:ext>
            </a:extLst>
          </p:cNvPr>
          <p:cNvSpPr/>
          <p:nvPr/>
        </p:nvSpPr>
        <p:spPr>
          <a:xfrm>
            <a:off x="228600" y="971550"/>
            <a:ext cx="8686800" cy="3619500"/>
          </a:xfrm>
          <a:prstGeom prst="rect">
            <a:avLst/>
          </a:prstGeom>
          <a:solidFill>
            <a:schemeClr val="bg2">
              <a:lumMod val="95000"/>
            </a:schemeClr>
          </a:solidFill>
          <a:ln>
            <a:noFill/>
          </a:ln>
        </p:spPr>
        <p:style>
          <a:lnRef idx="0">
            <a:scrgbClr r="0" g="0" b="0"/>
          </a:lnRef>
          <a:fillRef idx="0">
            <a:scrgbClr r="0" g="0" b="0"/>
          </a:fillRef>
          <a:effectRef idx="0">
            <a:scrgbClr r="0" g="0" b="0"/>
          </a:effectRef>
          <a:fontRef idx="minor">
            <a:schemeClr val="accent4"/>
          </a:fontRef>
        </p:style>
        <p:txBody>
          <a:bodyPr rtlCol="0" anchor="ctr">
            <a:noAutofit/>
          </a:bodyPr>
          <a:lstStyle/>
          <a:p>
            <a:pPr marL="0" marR="0" lvl="1" indent="0" defTabSz="914400" eaLnBrk="1" fontAlgn="auto" latinLnBrk="0" hangingPunct="1">
              <a:lnSpc>
                <a:spcPct val="100000"/>
              </a:lnSpc>
              <a:spcBef>
                <a:spcPts val="0"/>
              </a:spcBef>
              <a:spcAft>
                <a:spcPts val="0"/>
              </a:spcAft>
              <a:buClrTx/>
              <a:buSzTx/>
              <a:buFontTx/>
              <a:buNone/>
              <a:tabLst/>
              <a:defRPr/>
            </a:pPr>
            <a:r>
              <a:rPr kumimoji="0" lang="en-US" sz="1000" b="1" i="0" u="none" strike="noStrike" kern="0" cap="none" spc="0" normalizeH="0" baseline="0" noProof="0">
                <a:ln>
                  <a:noFill/>
                </a:ln>
                <a:solidFill>
                  <a:srgbClr val="546568"/>
                </a:solidFill>
                <a:effectLst/>
                <a:uLnTx/>
                <a:uFillTx/>
                <a:ea typeface="MS PGothic" panose="020B0600070205080204" pitchFamily="34" charset="-128"/>
                <a:cs typeface="Courier"/>
                <a:sym typeface="Arial"/>
                <a:rtl val="0"/>
              </a:rPr>
              <a:t>C9300-1 </a:t>
            </a:r>
            <a:r>
              <a:rPr kumimoji="0" lang="ja-JP" altLang="en-US" sz="1000" b="1" i="0" u="none" strike="noStrike" kern="0" cap="none" spc="0" normalizeH="0" baseline="0" noProof="0">
                <a:ln>
                  <a:noFill/>
                </a:ln>
                <a:solidFill>
                  <a:srgbClr val="546568"/>
                </a:solidFill>
                <a:effectLst/>
                <a:uLnTx/>
                <a:uFillTx/>
                <a:ea typeface="MS PGothic" panose="020B0600070205080204" pitchFamily="34" charset="-128"/>
                <a:cs typeface="Courier"/>
                <a:sym typeface="Arial"/>
                <a:rtl val="0"/>
              </a:rPr>
              <a:t>設定</a:t>
            </a:r>
            <a:r>
              <a:rPr kumimoji="0" lang="en-US" sz="1000" b="1" i="0" u="none" strike="noStrike" kern="0" cap="none" spc="0" normalizeH="0" baseline="0" noProof="0">
                <a:ln>
                  <a:noFill/>
                </a:ln>
                <a:solidFill>
                  <a:srgbClr val="546568"/>
                </a:solidFill>
                <a:effectLst/>
                <a:uLnTx/>
                <a:uFillTx/>
                <a:ea typeface="MS PGothic" panose="020B0600070205080204" pitchFamily="34" charset="-128"/>
                <a:cs typeface="Courier"/>
                <a:sym typeface="Arial"/>
                <a:rtl val="0"/>
              </a:rPr>
              <a:t>:</a:t>
            </a:r>
          </a:p>
          <a:p>
            <a:pPr marL="0" marR="0" lvl="1" indent="0" defTabSz="914400" eaLnBrk="1" fontAlgn="auto" latinLnBrk="0" hangingPunct="1">
              <a:lnSpc>
                <a:spcPct val="100000"/>
              </a:lnSpc>
              <a:spcBef>
                <a:spcPts val="0"/>
              </a:spcBef>
              <a:spcAft>
                <a:spcPts val="0"/>
              </a:spcAft>
              <a:buClrTx/>
              <a:buSzTx/>
              <a:buFontTx/>
              <a:buNone/>
              <a:tabLst/>
              <a:defRPr/>
            </a:pPr>
            <a:r>
              <a:rPr lang="en-US" altLang="ja-JP" sz="1000" kern="0">
                <a:solidFill>
                  <a:srgbClr val="546568"/>
                </a:solidFill>
                <a:ea typeface="MS PGothic" panose="020B0600070205080204" pitchFamily="34" charset="-128"/>
                <a:cs typeface="Courier"/>
                <a:sym typeface="Arial"/>
                <a:rtl val="0"/>
              </a:rPr>
              <a:t>C9300-1#conf t</a:t>
            </a:r>
            <a:endParaRPr kumimoji="0" lang="en-US" sz="1000" b="1" i="0" u="none" strike="noStrike" kern="0" cap="none" spc="0" normalizeH="0" baseline="0" noProof="0">
              <a:ln>
                <a:noFill/>
              </a:ln>
              <a:solidFill>
                <a:srgbClr val="546568"/>
              </a:solidFill>
              <a:effectLst/>
              <a:uLnTx/>
              <a:uFillTx/>
              <a:ea typeface="MS PGothic" panose="020B0600070205080204" pitchFamily="34" charset="-128"/>
              <a:cs typeface="Courier"/>
              <a:sym typeface="Arial"/>
              <a:rtl val="0"/>
            </a:endParaRPr>
          </a:p>
          <a:p>
            <a:pPr marL="0" marR="0" lvl="1" indent="0" defTabSz="914400" eaLnBrk="1" fontAlgn="auto" latinLnBrk="0" hangingPunct="1">
              <a:lnSpc>
                <a:spcPct val="100000"/>
              </a:lnSpc>
              <a:spcBef>
                <a:spcPts val="0"/>
              </a:spcBef>
              <a:spcAft>
                <a:spcPts val="0"/>
              </a:spcAft>
              <a:buClrTx/>
              <a:buSzTx/>
              <a:buFontTx/>
              <a:buNone/>
              <a:tabLst/>
              <a:defRPr/>
            </a:pPr>
            <a:r>
              <a:rPr lang="en-US" sz="1000" kern="0">
                <a:solidFill>
                  <a:srgbClr val="546568"/>
                </a:solidFill>
                <a:ea typeface="MS PGothic" panose="020B0600070205080204" pitchFamily="34" charset="-128"/>
                <a:cs typeface="Courier"/>
                <a:sym typeface="Arial"/>
                <a:rtl val="0"/>
              </a:rPr>
              <a:t>C9300-1(config)#</a:t>
            </a:r>
            <a:r>
              <a:rPr lang="en-US" sz="1000" b="1" u="sng" kern="0" err="1">
                <a:solidFill>
                  <a:schemeClr val="accent6"/>
                </a:solidFill>
                <a:ea typeface="MS PGothic" panose="020B0600070205080204" pitchFamily="34" charset="-128"/>
                <a:cs typeface="Courier"/>
                <a:sym typeface="Arial"/>
                <a:rtl val="0"/>
              </a:rPr>
              <a:t>fhrp</a:t>
            </a:r>
            <a:r>
              <a:rPr lang="en-US" sz="1000" b="1" u="sng" kern="0">
                <a:solidFill>
                  <a:schemeClr val="accent6"/>
                </a:solidFill>
                <a:ea typeface="MS PGothic" panose="020B0600070205080204" pitchFamily="34" charset="-128"/>
                <a:cs typeface="Courier"/>
                <a:sym typeface="Arial"/>
                <a:rtl val="0"/>
              </a:rPr>
              <a:t> version </a:t>
            </a:r>
            <a:r>
              <a:rPr lang="en-US" sz="1000" b="1" u="sng" kern="0" err="1">
                <a:solidFill>
                  <a:schemeClr val="accent6"/>
                </a:solidFill>
                <a:ea typeface="MS PGothic" panose="020B0600070205080204" pitchFamily="34" charset="-128"/>
                <a:cs typeface="Courier"/>
                <a:sym typeface="Arial"/>
                <a:rtl val="0"/>
              </a:rPr>
              <a:t>vrrp</a:t>
            </a:r>
            <a:r>
              <a:rPr lang="en-US" sz="1000" b="1" u="sng" kern="0">
                <a:solidFill>
                  <a:schemeClr val="accent6"/>
                </a:solidFill>
                <a:ea typeface="MS PGothic" panose="020B0600070205080204" pitchFamily="34" charset="-128"/>
                <a:cs typeface="Courier"/>
                <a:sym typeface="Arial"/>
                <a:rtl val="0"/>
              </a:rPr>
              <a:t> v3</a:t>
            </a:r>
          </a:p>
          <a:p>
            <a:pPr marL="0" marR="0" lvl="1" indent="0" defTabSz="914400" eaLnBrk="1" fontAlgn="auto" latinLnBrk="0" hangingPunct="1">
              <a:lnSpc>
                <a:spcPct val="100000"/>
              </a:lnSpc>
              <a:spcBef>
                <a:spcPts val="0"/>
              </a:spcBef>
              <a:spcAft>
                <a:spcPts val="0"/>
              </a:spcAft>
              <a:buClrTx/>
              <a:buSzTx/>
              <a:buFontTx/>
              <a:buNone/>
              <a:tabLst/>
              <a:defRPr/>
            </a:pPr>
            <a:r>
              <a:rPr lang="en-US" altLang="ja-JP" sz="1000" kern="0">
                <a:solidFill>
                  <a:srgbClr val="546568"/>
                </a:solidFill>
                <a:ea typeface="MS PGothic" panose="020B0600070205080204" pitchFamily="34" charset="-128"/>
                <a:cs typeface="Courier"/>
                <a:sym typeface="Arial"/>
                <a:rtl val="0"/>
              </a:rPr>
              <a:t>C9300-1(config)#interface </a:t>
            </a:r>
            <a:r>
              <a:rPr lang="en-US" altLang="ja-JP" sz="1000" kern="0" err="1">
                <a:solidFill>
                  <a:srgbClr val="546568"/>
                </a:solidFill>
                <a:ea typeface="MS PGothic" panose="020B0600070205080204" pitchFamily="34" charset="-128"/>
                <a:cs typeface="Courier"/>
                <a:sym typeface="Arial"/>
                <a:rtl val="0"/>
              </a:rPr>
              <a:t>vlan</a:t>
            </a:r>
            <a:r>
              <a:rPr lang="en-US" altLang="ja-JP" sz="1000" kern="0">
                <a:solidFill>
                  <a:srgbClr val="546568"/>
                </a:solidFill>
                <a:ea typeface="MS PGothic" panose="020B0600070205080204" pitchFamily="34" charset="-128"/>
                <a:cs typeface="Courier"/>
                <a:sym typeface="Arial"/>
                <a:rtl val="0"/>
              </a:rPr>
              <a:t> 10</a:t>
            </a:r>
            <a:endParaRPr lang="en-US" sz="1000" kern="0">
              <a:solidFill>
                <a:srgbClr val="546568"/>
              </a:solidFill>
              <a:ea typeface="MS PGothic" panose="020B0600070205080204" pitchFamily="34" charset="-128"/>
              <a:cs typeface="Courier"/>
              <a:sym typeface="Arial"/>
              <a:rtl val="0"/>
            </a:endParaRPr>
          </a:p>
          <a:p>
            <a:pPr marL="0" marR="0" lvl="1" indent="0" defTabSz="914400" eaLnBrk="1" fontAlgn="auto" latinLnBrk="0" hangingPunct="1">
              <a:lnSpc>
                <a:spcPct val="100000"/>
              </a:lnSpc>
              <a:spcBef>
                <a:spcPts val="0"/>
              </a:spcBef>
              <a:spcAft>
                <a:spcPts val="0"/>
              </a:spcAft>
              <a:buClrTx/>
              <a:buSzTx/>
              <a:buFontTx/>
              <a:buNone/>
              <a:tabLst/>
              <a:defRPr/>
            </a:pPr>
            <a:r>
              <a:rPr lang="en-US" altLang="ja-JP" sz="1000" kern="0">
                <a:solidFill>
                  <a:srgbClr val="546568"/>
                </a:solidFill>
                <a:ea typeface="MS PGothic" panose="020B0600070205080204" pitchFamily="34" charset="-128"/>
                <a:cs typeface="Courier"/>
                <a:sym typeface="Arial"/>
                <a:rtl val="0"/>
              </a:rPr>
              <a:t>C9300-1(config-if)#</a:t>
            </a:r>
            <a:r>
              <a:rPr lang="en-US" altLang="ja-JP" sz="1000" kern="0" err="1">
                <a:solidFill>
                  <a:srgbClr val="546568"/>
                </a:solidFill>
                <a:ea typeface="MS PGothic" panose="020B0600070205080204" pitchFamily="34" charset="-128"/>
                <a:cs typeface="Courier"/>
                <a:sym typeface="Arial"/>
                <a:rtl val="0"/>
              </a:rPr>
              <a:t>vrrp</a:t>
            </a:r>
            <a:r>
              <a:rPr lang="en-US" altLang="ja-JP" sz="1000" kern="0">
                <a:solidFill>
                  <a:srgbClr val="546568"/>
                </a:solidFill>
                <a:ea typeface="MS PGothic" panose="020B0600070205080204" pitchFamily="34" charset="-128"/>
                <a:cs typeface="Courier"/>
                <a:sym typeface="Arial"/>
                <a:rtl val="0"/>
              </a:rPr>
              <a:t> 1 address-family ipv4</a:t>
            </a:r>
          </a:p>
          <a:p>
            <a:pPr marL="0" marR="0" lvl="1" indent="0" defTabSz="914400" eaLnBrk="1" fontAlgn="auto" latinLnBrk="0" hangingPunct="1">
              <a:lnSpc>
                <a:spcPct val="100000"/>
              </a:lnSpc>
              <a:spcBef>
                <a:spcPts val="0"/>
              </a:spcBef>
              <a:spcAft>
                <a:spcPts val="0"/>
              </a:spcAft>
              <a:buClrTx/>
              <a:buSzTx/>
              <a:buFontTx/>
              <a:buNone/>
              <a:tabLst/>
              <a:defRPr/>
            </a:pPr>
            <a:r>
              <a:rPr lang="en-US" altLang="ja-JP" sz="1000" kern="0">
                <a:solidFill>
                  <a:srgbClr val="546568"/>
                </a:solidFill>
                <a:ea typeface="MS PGothic" panose="020B0600070205080204" pitchFamily="34" charset="-128"/>
                <a:cs typeface="Courier"/>
                <a:sym typeface="Arial"/>
                <a:rtl val="0"/>
              </a:rPr>
              <a:t>C9300-1(config-if-</a:t>
            </a:r>
            <a:r>
              <a:rPr lang="en-US" altLang="ja-JP" sz="1000" kern="0" err="1">
                <a:solidFill>
                  <a:srgbClr val="546568"/>
                </a:solidFill>
                <a:ea typeface="MS PGothic" panose="020B0600070205080204" pitchFamily="34" charset="-128"/>
                <a:cs typeface="Courier"/>
                <a:sym typeface="Arial"/>
                <a:rtl val="0"/>
              </a:rPr>
              <a:t>vrrp</a:t>
            </a:r>
            <a:r>
              <a:rPr lang="en-US" altLang="ja-JP" sz="1000" kern="0">
                <a:solidFill>
                  <a:srgbClr val="546568"/>
                </a:solidFill>
                <a:ea typeface="MS PGothic" panose="020B0600070205080204" pitchFamily="34" charset="-128"/>
                <a:cs typeface="Courier"/>
                <a:sym typeface="Arial"/>
                <a:rtl val="0"/>
              </a:rPr>
              <a:t>)#</a:t>
            </a:r>
            <a:r>
              <a:rPr lang="en-US" altLang="ja-JP" sz="1000" b="1" u="sng" kern="0">
                <a:solidFill>
                  <a:schemeClr val="accent6"/>
                </a:solidFill>
                <a:ea typeface="MS PGothic" panose="020B0600070205080204" pitchFamily="34" charset="-128"/>
                <a:cs typeface="Courier"/>
                <a:sym typeface="Arial"/>
                <a:rtl val="0"/>
              </a:rPr>
              <a:t>address 172.16.1.1</a:t>
            </a:r>
            <a:endParaRPr lang="en-US" sz="1000" b="1" u="sng" kern="0">
              <a:solidFill>
                <a:schemeClr val="accent6"/>
              </a:solidFill>
              <a:ea typeface="MS PGothic" panose="020B0600070205080204" pitchFamily="34" charset="-128"/>
              <a:cs typeface="Courier"/>
              <a:sym typeface="Arial"/>
              <a:rtl val="0"/>
            </a:endParaRPr>
          </a:p>
          <a:p>
            <a:pPr marL="0" marR="0" lvl="1" indent="0" defTabSz="914400" eaLnBrk="1" fontAlgn="auto" latinLnBrk="0" hangingPunct="1">
              <a:lnSpc>
                <a:spcPct val="100000"/>
              </a:lnSpc>
              <a:spcBef>
                <a:spcPts val="0"/>
              </a:spcBef>
              <a:spcAft>
                <a:spcPts val="0"/>
              </a:spcAft>
              <a:buClrTx/>
              <a:buSzTx/>
              <a:buFontTx/>
              <a:buNone/>
              <a:tabLst/>
              <a:defRPr/>
            </a:pPr>
            <a:r>
              <a:rPr lang="en-US" sz="1000" kern="0">
                <a:solidFill>
                  <a:srgbClr val="546568"/>
                </a:solidFill>
                <a:ea typeface="MS PGothic" panose="020B0600070205080204" pitchFamily="34" charset="-128"/>
                <a:cs typeface="Courier"/>
                <a:sym typeface="Arial"/>
                <a:rtl val="0"/>
              </a:rPr>
              <a:t>C9300-1(config-if-</a:t>
            </a:r>
            <a:r>
              <a:rPr lang="en-US" sz="1000" kern="0" err="1">
                <a:solidFill>
                  <a:srgbClr val="546568"/>
                </a:solidFill>
                <a:ea typeface="MS PGothic" panose="020B0600070205080204" pitchFamily="34" charset="-128"/>
                <a:cs typeface="Courier"/>
                <a:sym typeface="Arial"/>
                <a:rtl val="0"/>
              </a:rPr>
              <a:t>vrrp</a:t>
            </a:r>
            <a:r>
              <a:rPr lang="en-US" sz="1000" kern="0">
                <a:solidFill>
                  <a:srgbClr val="546568"/>
                </a:solidFill>
                <a:ea typeface="MS PGothic" panose="020B0600070205080204" pitchFamily="34" charset="-128"/>
                <a:cs typeface="Courier"/>
                <a:sym typeface="Arial"/>
                <a:rtl val="0"/>
              </a:rPr>
              <a:t>)#end</a:t>
            </a:r>
          </a:p>
          <a:p>
            <a:pPr marL="0" marR="0" lvl="1" indent="0" defTabSz="91440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546568"/>
              </a:solidFill>
              <a:effectLst/>
              <a:uLnTx/>
              <a:uFillTx/>
              <a:ea typeface="MS PGothic" panose="020B0600070205080204" pitchFamily="34" charset="-128"/>
              <a:cs typeface="Courier"/>
              <a:sym typeface="Arial"/>
              <a:rtl val="0"/>
            </a:endParaRPr>
          </a:p>
          <a:p>
            <a:pPr marL="0" marR="0" lvl="1" indent="0" defTabSz="914400" eaLnBrk="1" fontAlgn="auto" latinLnBrk="0" hangingPunct="1">
              <a:lnSpc>
                <a:spcPct val="100000"/>
              </a:lnSpc>
              <a:spcBef>
                <a:spcPts val="0"/>
              </a:spcBef>
              <a:spcAft>
                <a:spcPts val="0"/>
              </a:spcAft>
              <a:buClrTx/>
              <a:buSzTx/>
              <a:buFontTx/>
              <a:buNone/>
              <a:tabLst/>
              <a:defRPr/>
            </a:pPr>
            <a:r>
              <a:rPr lang="en-US" sz="1000" b="1" kern="0">
                <a:solidFill>
                  <a:srgbClr val="546568"/>
                </a:solidFill>
                <a:ea typeface="MS PGothic" panose="020B0600070205080204" pitchFamily="34" charset="-128"/>
                <a:cs typeface="Courier"/>
                <a:sym typeface="Arial"/>
                <a:rtl val="0"/>
              </a:rPr>
              <a:t>C9300-2 </a:t>
            </a:r>
            <a:r>
              <a:rPr lang="ja-JP" altLang="en-US" sz="1000" b="1" kern="0">
                <a:solidFill>
                  <a:srgbClr val="546568"/>
                </a:solidFill>
                <a:ea typeface="MS PGothic" panose="020B0600070205080204" pitchFamily="34" charset="-128"/>
                <a:cs typeface="Courier"/>
                <a:sym typeface="Arial"/>
                <a:rtl val="0"/>
              </a:rPr>
              <a:t>設定</a:t>
            </a:r>
            <a:r>
              <a:rPr kumimoji="0" lang="en-US" sz="1000" b="1" i="0" u="none" strike="noStrike" kern="0" cap="none" spc="0" normalizeH="0" baseline="0" noProof="0">
                <a:ln>
                  <a:noFill/>
                </a:ln>
                <a:solidFill>
                  <a:srgbClr val="546568"/>
                </a:solidFill>
                <a:effectLst/>
                <a:uLnTx/>
                <a:uFillTx/>
                <a:ea typeface="MS PGothic" panose="020B0600070205080204" pitchFamily="34" charset="-128"/>
                <a:cs typeface="Courier"/>
                <a:sym typeface="Arial"/>
                <a:rtl val="0"/>
              </a:rPr>
              <a:t>:</a:t>
            </a:r>
          </a:p>
          <a:p>
            <a:pPr marL="0" marR="0" lvl="1" indent="0" defTabSz="914400" eaLnBrk="1" fontAlgn="auto" latinLnBrk="0" hangingPunct="1">
              <a:lnSpc>
                <a:spcPct val="100000"/>
              </a:lnSpc>
              <a:spcBef>
                <a:spcPts val="0"/>
              </a:spcBef>
              <a:spcAft>
                <a:spcPts val="0"/>
              </a:spcAft>
              <a:buClrTx/>
              <a:buSzTx/>
              <a:buFontTx/>
              <a:buNone/>
              <a:tabLst/>
              <a:defRPr/>
            </a:pPr>
            <a:r>
              <a:rPr lang="en-US" altLang="ja-JP" sz="1000" kern="0">
                <a:solidFill>
                  <a:srgbClr val="546568"/>
                </a:solidFill>
                <a:ea typeface="MS PGothic" panose="020B0600070205080204" pitchFamily="34" charset="-128"/>
                <a:cs typeface="Courier"/>
                <a:sym typeface="Arial"/>
                <a:rtl val="0"/>
              </a:rPr>
              <a:t>C9300-2#conf t</a:t>
            </a:r>
            <a:endParaRPr lang="en-US" altLang="ja-JP" sz="1000" b="1" kern="0">
              <a:solidFill>
                <a:srgbClr val="546568"/>
              </a:solidFill>
              <a:ea typeface="MS PGothic" panose="020B0600070205080204" pitchFamily="34" charset="-128"/>
              <a:cs typeface="Courier"/>
              <a:sym typeface="Arial"/>
              <a:rtl val="0"/>
            </a:endParaRPr>
          </a:p>
          <a:p>
            <a:pPr marL="0" marR="0" lvl="1" indent="0" defTabSz="914400" eaLnBrk="1" fontAlgn="auto" latinLnBrk="0" hangingPunct="1">
              <a:lnSpc>
                <a:spcPct val="100000"/>
              </a:lnSpc>
              <a:spcBef>
                <a:spcPts val="0"/>
              </a:spcBef>
              <a:spcAft>
                <a:spcPts val="0"/>
              </a:spcAft>
              <a:buClrTx/>
              <a:buSzTx/>
              <a:buFontTx/>
              <a:buNone/>
              <a:tabLst/>
              <a:defRPr/>
            </a:pPr>
            <a:r>
              <a:rPr lang="en-US" altLang="ja-JP" sz="1000" kern="0">
                <a:solidFill>
                  <a:srgbClr val="546568"/>
                </a:solidFill>
                <a:ea typeface="MS PGothic" panose="020B0600070205080204" pitchFamily="34" charset="-128"/>
                <a:cs typeface="Courier"/>
                <a:sym typeface="Arial"/>
                <a:rtl val="0"/>
              </a:rPr>
              <a:t>C9300-2(config)#</a:t>
            </a:r>
            <a:r>
              <a:rPr lang="en-US" altLang="ja-JP" sz="1000" b="1" u="sng" kern="0" err="1">
                <a:solidFill>
                  <a:schemeClr val="accent6"/>
                </a:solidFill>
                <a:ea typeface="MS PGothic" panose="020B0600070205080204" pitchFamily="34" charset="-128"/>
                <a:cs typeface="Courier"/>
                <a:sym typeface="Arial"/>
                <a:rtl val="0"/>
              </a:rPr>
              <a:t>fhrp</a:t>
            </a:r>
            <a:r>
              <a:rPr lang="en-US" altLang="ja-JP" sz="1000" b="1" u="sng" kern="0">
                <a:solidFill>
                  <a:schemeClr val="accent6"/>
                </a:solidFill>
                <a:ea typeface="MS PGothic" panose="020B0600070205080204" pitchFamily="34" charset="-128"/>
                <a:cs typeface="Courier"/>
                <a:sym typeface="Arial"/>
                <a:rtl val="0"/>
              </a:rPr>
              <a:t> version </a:t>
            </a:r>
            <a:r>
              <a:rPr lang="en-US" altLang="ja-JP" sz="1000" b="1" u="sng" kern="0" err="1">
                <a:solidFill>
                  <a:schemeClr val="accent6"/>
                </a:solidFill>
                <a:ea typeface="MS PGothic" panose="020B0600070205080204" pitchFamily="34" charset="-128"/>
                <a:cs typeface="Courier"/>
                <a:sym typeface="Arial"/>
                <a:rtl val="0"/>
              </a:rPr>
              <a:t>vrrp</a:t>
            </a:r>
            <a:r>
              <a:rPr lang="en-US" altLang="ja-JP" sz="1000" b="1" u="sng" kern="0">
                <a:solidFill>
                  <a:schemeClr val="accent6"/>
                </a:solidFill>
                <a:ea typeface="MS PGothic" panose="020B0600070205080204" pitchFamily="34" charset="-128"/>
                <a:cs typeface="Courier"/>
                <a:sym typeface="Arial"/>
                <a:rtl val="0"/>
              </a:rPr>
              <a:t> v3</a:t>
            </a:r>
          </a:p>
          <a:p>
            <a:pPr marL="0" marR="0" lvl="1" indent="0" defTabSz="914400" eaLnBrk="1" fontAlgn="auto" latinLnBrk="0" hangingPunct="1">
              <a:lnSpc>
                <a:spcPct val="100000"/>
              </a:lnSpc>
              <a:spcBef>
                <a:spcPts val="0"/>
              </a:spcBef>
              <a:spcAft>
                <a:spcPts val="0"/>
              </a:spcAft>
              <a:buClrTx/>
              <a:buSzTx/>
              <a:buFontTx/>
              <a:buNone/>
              <a:tabLst/>
              <a:defRPr/>
            </a:pPr>
            <a:r>
              <a:rPr lang="en-US" altLang="ja-JP" sz="1000" kern="0">
                <a:solidFill>
                  <a:srgbClr val="546568"/>
                </a:solidFill>
                <a:ea typeface="MS PGothic" panose="020B0600070205080204" pitchFamily="34" charset="-128"/>
                <a:cs typeface="Courier"/>
                <a:sym typeface="Arial"/>
                <a:rtl val="0"/>
              </a:rPr>
              <a:t>C9300-2(config)#interface </a:t>
            </a:r>
            <a:r>
              <a:rPr lang="en-US" altLang="ja-JP" sz="1000" kern="0" err="1">
                <a:solidFill>
                  <a:srgbClr val="546568"/>
                </a:solidFill>
                <a:ea typeface="MS PGothic" panose="020B0600070205080204" pitchFamily="34" charset="-128"/>
                <a:cs typeface="Courier"/>
                <a:sym typeface="Arial"/>
                <a:rtl val="0"/>
              </a:rPr>
              <a:t>vlan</a:t>
            </a:r>
            <a:r>
              <a:rPr lang="en-US" altLang="ja-JP" sz="1000" kern="0">
                <a:solidFill>
                  <a:srgbClr val="546568"/>
                </a:solidFill>
                <a:ea typeface="MS PGothic" panose="020B0600070205080204" pitchFamily="34" charset="-128"/>
                <a:cs typeface="Courier"/>
                <a:sym typeface="Arial"/>
                <a:rtl val="0"/>
              </a:rPr>
              <a:t> 10</a:t>
            </a:r>
          </a:p>
          <a:p>
            <a:pPr marL="0" marR="0" lvl="1" indent="0" defTabSz="914400" eaLnBrk="1" fontAlgn="auto" latinLnBrk="0" hangingPunct="1">
              <a:lnSpc>
                <a:spcPct val="100000"/>
              </a:lnSpc>
              <a:spcBef>
                <a:spcPts val="0"/>
              </a:spcBef>
              <a:spcAft>
                <a:spcPts val="0"/>
              </a:spcAft>
              <a:buClrTx/>
              <a:buSzTx/>
              <a:buFontTx/>
              <a:buNone/>
              <a:tabLst/>
              <a:defRPr/>
            </a:pPr>
            <a:r>
              <a:rPr lang="en-US" altLang="ja-JP" sz="1000" kern="0">
                <a:solidFill>
                  <a:srgbClr val="546568"/>
                </a:solidFill>
                <a:ea typeface="MS PGothic" panose="020B0600070205080204" pitchFamily="34" charset="-128"/>
                <a:cs typeface="Courier"/>
                <a:sym typeface="Arial"/>
                <a:rtl val="0"/>
              </a:rPr>
              <a:t>C9300-2(config-if)#</a:t>
            </a:r>
            <a:r>
              <a:rPr lang="en-US" altLang="ja-JP" sz="1000" kern="0" err="1">
                <a:solidFill>
                  <a:srgbClr val="546568"/>
                </a:solidFill>
                <a:ea typeface="MS PGothic" panose="020B0600070205080204" pitchFamily="34" charset="-128"/>
                <a:cs typeface="Courier"/>
                <a:sym typeface="Arial"/>
                <a:rtl val="0"/>
              </a:rPr>
              <a:t>vrrp</a:t>
            </a:r>
            <a:r>
              <a:rPr lang="en-US" altLang="ja-JP" sz="1000" kern="0">
                <a:solidFill>
                  <a:srgbClr val="546568"/>
                </a:solidFill>
                <a:ea typeface="MS PGothic" panose="020B0600070205080204" pitchFamily="34" charset="-128"/>
                <a:cs typeface="Courier"/>
                <a:sym typeface="Arial"/>
                <a:rtl val="0"/>
              </a:rPr>
              <a:t> 1 address-family ipv4</a:t>
            </a:r>
          </a:p>
          <a:p>
            <a:pPr marL="0" marR="0" lvl="1" indent="0" defTabSz="914400" eaLnBrk="1" fontAlgn="auto" latinLnBrk="0" hangingPunct="1">
              <a:lnSpc>
                <a:spcPct val="100000"/>
              </a:lnSpc>
              <a:spcBef>
                <a:spcPts val="0"/>
              </a:spcBef>
              <a:spcAft>
                <a:spcPts val="0"/>
              </a:spcAft>
              <a:buClrTx/>
              <a:buSzTx/>
              <a:buFontTx/>
              <a:buNone/>
              <a:tabLst/>
              <a:defRPr/>
            </a:pPr>
            <a:r>
              <a:rPr lang="en-US" altLang="ja-JP" sz="1000" kern="0">
                <a:solidFill>
                  <a:srgbClr val="546568"/>
                </a:solidFill>
                <a:ea typeface="MS PGothic" panose="020B0600070205080204" pitchFamily="34" charset="-128"/>
                <a:cs typeface="Courier"/>
                <a:sym typeface="Arial"/>
                <a:rtl val="0"/>
              </a:rPr>
              <a:t>C9300-2(config-if-</a:t>
            </a:r>
            <a:r>
              <a:rPr lang="en-US" altLang="ja-JP" sz="1000" kern="0" err="1">
                <a:solidFill>
                  <a:srgbClr val="546568"/>
                </a:solidFill>
                <a:ea typeface="MS PGothic" panose="020B0600070205080204" pitchFamily="34" charset="-128"/>
                <a:cs typeface="Courier"/>
                <a:sym typeface="Arial"/>
                <a:rtl val="0"/>
              </a:rPr>
              <a:t>vrrp</a:t>
            </a:r>
            <a:r>
              <a:rPr lang="en-US" altLang="ja-JP" sz="1000" kern="0">
                <a:solidFill>
                  <a:srgbClr val="546568"/>
                </a:solidFill>
                <a:ea typeface="MS PGothic" panose="020B0600070205080204" pitchFamily="34" charset="-128"/>
                <a:cs typeface="Courier"/>
                <a:sym typeface="Arial"/>
                <a:rtl val="0"/>
              </a:rPr>
              <a:t>)#</a:t>
            </a:r>
            <a:r>
              <a:rPr lang="en-US" altLang="ja-JP" sz="1000" b="1" u="sng" kern="0">
                <a:solidFill>
                  <a:schemeClr val="accent6"/>
                </a:solidFill>
                <a:ea typeface="MS PGothic" panose="020B0600070205080204" pitchFamily="34" charset="-128"/>
                <a:cs typeface="Courier"/>
                <a:sym typeface="Arial"/>
                <a:rtl val="0"/>
              </a:rPr>
              <a:t>address 172.16.1.1</a:t>
            </a:r>
          </a:p>
          <a:p>
            <a:pPr marL="0" marR="0" lvl="1" indent="0" defTabSz="914400" eaLnBrk="1" fontAlgn="auto" latinLnBrk="0" hangingPunct="1">
              <a:lnSpc>
                <a:spcPct val="100000"/>
              </a:lnSpc>
              <a:spcBef>
                <a:spcPts val="0"/>
              </a:spcBef>
              <a:spcAft>
                <a:spcPts val="0"/>
              </a:spcAft>
              <a:buClrTx/>
              <a:buSzTx/>
              <a:buFontTx/>
              <a:buNone/>
              <a:tabLst/>
              <a:defRPr/>
            </a:pPr>
            <a:r>
              <a:rPr lang="en-US" altLang="ja-JP" sz="1000" kern="0">
                <a:solidFill>
                  <a:srgbClr val="546568"/>
                </a:solidFill>
                <a:ea typeface="MS PGothic" panose="020B0600070205080204" pitchFamily="34" charset="-128"/>
                <a:cs typeface="Courier"/>
                <a:sym typeface="Arial"/>
                <a:rtl val="0"/>
              </a:rPr>
              <a:t>C9300-2(config-if-</a:t>
            </a:r>
            <a:r>
              <a:rPr lang="en-US" altLang="ja-JP" sz="1000" kern="0" err="1">
                <a:solidFill>
                  <a:srgbClr val="546568"/>
                </a:solidFill>
                <a:ea typeface="MS PGothic" panose="020B0600070205080204" pitchFamily="34" charset="-128"/>
                <a:cs typeface="Courier"/>
                <a:sym typeface="Arial"/>
                <a:rtl val="0"/>
              </a:rPr>
              <a:t>vrrp</a:t>
            </a:r>
            <a:r>
              <a:rPr lang="en-US" altLang="ja-JP" sz="1000" kern="0">
                <a:solidFill>
                  <a:srgbClr val="546568"/>
                </a:solidFill>
                <a:ea typeface="MS PGothic" panose="020B0600070205080204" pitchFamily="34" charset="-128"/>
                <a:cs typeface="Courier"/>
                <a:sym typeface="Arial"/>
                <a:rtl val="0"/>
              </a:rPr>
              <a:t>)#end</a:t>
            </a:r>
          </a:p>
          <a:p>
            <a:pPr marL="0" lvl="1" defTabSz="914400" fontAlgn="auto">
              <a:spcBef>
                <a:spcPts val="0"/>
              </a:spcBef>
              <a:spcAft>
                <a:spcPts val="0"/>
              </a:spcAft>
            </a:pPr>
            <a:endParaRPr kumimoji="0" lang="en-US" sz="1000" b="0" i="0" u="none" strike="noStrike" kern="0" cap="none" spc="0" normalizeH="0" baseline="0" noProof="0">
              <a:ln>
                <a:noFill/>
              </a:ln>
              <a:solidFill>
                <a:srgbClr val="546568"/>
              </a:solidFill>
              <a:effectLst/>
              <a:uLnTx/>
              <a:uFillTx/>
              <a:ea typeface="MS PGothic" panose="020B0600070205080204" pitchFamily="34" charset="-128"/>
              <a:cs typeface="Courier"/>
              <a:sym typeface="Arial"/>
              <a:rtl val="0"/>
            </a:endParaRPr>
          </a:p>
          <a:p>
            <a:pPr marL="0" lvl="1" defTabSz="914400" fontAlgn="auto">
              <a:spcBef>
                <a:spcPts val="0"/>
              </a:spcBef>
              <a:spcAft>
                <a:spcPts val="0"/>
              </a:spcAft>
            </a:pPr>
            <a:r>
              <a:rPr kumimoji="0" lang="en-US" altLang="ja-JP" sz="1000" b="1" i="0" u="none" strike="noStrike" kern="0" cap="none" spc="0" normalizeH="0" baseline="0" noProof="0">
                <a:ln>
                  <a:noFill/>
                </a:ln>
                <a:solidFill>
                  <a:srgbClr val="546568"/>
                </a:solidFill>
                <a:effectLst/>
                <a:uLnTx/>
                <a:uFillTx/>
                <a:ea typeface="MS PGothic" panose="020B0600070205080204" pitchFamily="34" charset="-128"/>
                <a:cs typeface="Courier"/>
                <a:sym typeface="Arial"/>
                <a:rtl val="0"/>
              </a:rPr>
              <a:t>C9300-1 VRRP</a:t>
            </a:r>
            <a:r>
              <a:rPr kumimoji="0" lang="ja-JP" altLang="en-US" sz="1000" b="1" i="0" u="none" strike="noStrike" kern="0" cap="none" spc="0" normalizeH="0" baseline="0" noProof="0">
                <a:ln>
                  <a:noFill/>
                </a:ln>
                <a:solidFill>
                  <a:srgbClr val="546568"/>
                </a:solidFill>
                <a:effectLst/>
                <a:uLnTx/>
                <a:uFillTx/>
                <a:ea typeface="MS PGothic" panose="020B0600070205080204" pitchFamily="34" charset="-128"/>
                <a:cs typeface="Courier"/>
                <a:sym typeface="Arial"/>
                <a:rtl val="0"/>
              </a:rPr>
              <a:t>ログ</a:t>
            </a:r>
            <a:r>
              <a:rPr kumimoji="0" lang="en-US" altLang="ja-JP" sz="1000" b="1" i="0" u="none" strike="noStrike" kern="0" cap="none" spc="0" normalizeH="0" baseline="0" noProof="0">
                <a:ln>
                  <a:noFill/>
                </a:ln>
                <a:solidFill>
                  <a:srgbClr val="546568"/>
                </a:solidFill>
                <a:effectLst/>
                <a:uLnTx/>
                <a:uFillTx/>
                <a:ea typeface="MS PGothic" panose="020B0600070205080204" pitchFamily="34" charset="-128"/>
                <a:cs typeface="Courier"/>
                <a:sym typeface="Arial"/>
                <a:rtl val="0"/>
              </a:rPr>
              <a:t>:</a:t>
            </a:r>
            <a:endParaRPr kumimoji="0" lang="en-US" sz="1000" b="1" i="0" u="none" strike="noStrike" kern="0" cap="none" spc="0" normalizeH="0" baseline="0" noProof="0">
              <a:ln>
                <a:noFill/>
              </a:ln>
              <a:solidFill>
                <a:srgbClr val="546568"/>
              </a:solidFill>
              <a:effectLst/>
              <a:uLnTx/>
              <a:uFillTx/>
              <a:ea typeface="MS PGothic" panose="020B0600070205080204" pitchFamily="34" charset="-128"/>
              <a:cs typeface="Courier"/>
              <a:sym typeface="Arial"/>
              <a:rtl val="0"/>
            </a:endParaRPr>
          </a:p>
          <a:p>
            <a:pPr marL="0" lvl="1" defTabSz="914400" fontAlgn="auto">
              <a:spcBef>
                <a:spcPts val="0"/>
              </a:spcBef>
              <a:spcAft>
                <a:spcPts val="0"/>
              </a:spcAft>
            </a:pPr>
            <a:r>
              <a:rPr lang="en-US" altLang="ja-JP" sz="1000" kern="0">
                <a:solidFill>
                  <a:srgbClr val="546568"/>
                </a:solidFill>
                <a:ea typeface="MS PGothic" panose="020B0600070205080204" pitchFamily="34" charset="-128"/>
                <a:cs typeface="Courier"/>
                <a:sym typeface="Arial"/>
                <a:rtl val="0"/>
              </a:rPr>
              <a:t>*Jan 22 02:48:52.425: %VRRP-6-STATE: </a:t>
            </a:r>
            <a:r>
              <a:rPr lang="en-US" altLang="ja-JP" sz="1000" b="1" u="sng" kern="0">
                <a:solidFill>
                  <a:schemeClr val="accent6"/>
                </a:solidFill>
                <a:ea typeface="MS PGothic" panose="020B0600070205080204" pitchFamily="34" charset="-128"/>
                <a:cs typeface="Courier"/>
                <a:sym typeface="Arial"/>
                <a:rtl val="0"/>
              </a:rPr>
              <a:t>Vlan10 IPv4 group 1 state INIT -&gt; BACKUP</a:t>
            </a:r>
          </a:p>
          <a:p>
            <a:pPr marL="0" lvl="1" defTabSz="914400" fontAlgn="auto">
              <a:spcBef>
                <a:spcPts val="0"/>
              </a:spcBef>
              <a:spcAft>
                <a:spcPts val="0"/>
              </a:spcAft>
            </a:pPr>
            <a:r>
              <a:rPr lang="en-US" altLang="ja-JP" sz="1000" kern="0">
                <a:solidFill>
                  <a:srgbClr val="546568"/>
                </a:solidFill>
                <a:ea typeface="MS PGothic" panose="020B0600070205080204" pitchFamily="34" charset="-128"/>
                <a:cs typeface="Courier"/>
                <a:sym typeface="Arial"/>
                <a:rtl val="0"/>
              </a:rPr>
              <a:t>*Jan 22 02:48:56.037: %VRRP-6-STATE: </a:t>
            </a:r>
            <a:r>
              <a:rPr lang="en-US" altLang="ja-JP" sz="1000" b="1" u="sng" kern="0">
                <a:solidFill>
                  <a:schemeClr val="accent6"/>
                </a:solidFill>
                <a:ea typeface="MS PGothic" panose="020B0600070205080204" pitchFamily="34" charset="-128"/>
                <a:cs typeface="Courier"/>
                <a:sym typeface="Arial"/>
                <a:rtl val="0"/>
              </a:rPr>
              <a:t>Vlan10 IPv4 group 1 state BACKUP -&gt; MASTER</a:t>
            </a:r>
          </a:p>
          <a:p>
            <a:pPr marL="0" lvl="1" defTabSz="914400" fontAlgn="auto">
              <a:spcBef>
                <a:spcPts val="0"/>
              </a:spcBef>
              <a:spcAft>
                <a:spcPts val="0"/>
              </a:spcAft>
            </a:pPr>
            <a:r>
              <a:rPr lang="en-US" altLang="ja-JP" sz="1000" b="1" kern="0">
                <a:solidFill>
                  <a:srgbClr val="546568"/>
                </a:solidFill>
                <a:ea typeface="MS PGothic" panose="020B0600070205080204" pitchFamily="34" charset="-128"/>
                <a:cs typeface="Courier"/>
                <a:sym typeface="Arial"/>
                <a:rtl val="0"/>
              </a:rPr>
              <a:t>C9300-2 VRRP</a:t>
            </a:r>
            <a:r>
              <a:rPr lang="ja-JP" altLang="en-US" sz="1000" b="1" kern="0">
                <a:solidFill>
                  <a:srgbClr val="546568"/>
                </a:solidFill>
                <a:ea typeface="MS PGothic" panose="020B0600070205080204" pitchFamily="34" charset="-128"/>
                <a:cs typeface="Courier"/>
                <a:sym typeface="Arial"/>
                <a:rtl val="0"/>
              </a:rPr>
              <a:t>ログ</a:t>
            </a:r>
            <a:r>
              <a:rPr lang="en-US" altLang="ja-JP" sz="1000" b="1" kern="0">
                <a:solidFill>
                  <a:srgbClr val="546568"/>
                </a:solidFill>
                <a:ea typeface="MS PGothic" panose="020B0600070205080204" pitchFamily="34" charset="-128"/>
                <a:cs typeface="Courier"/>
                <a:sym typeface="Arial"/>
                <a:rtl val="0"/>
              </a:rPr>
              <a:t>:</a:t>
            </a:r>
          </a:p>
          <a:p>
            <a:pPr marL="0" lvl="1" defTabSz="914400" fontAlgn="auto">
              <a:spcBef>
                <a:spcPts val="0"/>
              </a:spcBef>
              <a:spcAft>
                <a:spcPts val="0"/>
              </a:spcAft>
            </a:pPr>
            <a:r>
              <a:rPr lang="en-US" altLang="ja-JP" sz="1000" kern="0">
                <a:solidFill>
                  <a:srgbClr val="546568"/>
                </a:solidFill>
                <a:ea typeface="MS PGothic" panose="020B0600070205080204" pitchFamily="34" charset="-128"/>
                <a:cs typeface="Courier"/>
                <a:sym typeface="Arial"/>
                <a:rtl val="0"/>
              </a:rPr>
              <a:t>*Jan 22 02:48:43.487: %VRRP-6-STATE: </a:t>
            </a:r>
            <a:r>
              <a:rPr lang="en-US" altLang="ja-JP" sz="1000" b="1" u="sng" kern="0">
                <a:solidFill>
                  <a:schemeClr val="accent6"/>
                </a:solidFill>
                <a:ea typeface="MS PGothic" panose="020B0600070205080204" pitchFamily="34" charset="-128"/>
                <a:cs typeface="Courier"/>
                <a:sym typeface="Arial"/>
                <a:rtl val="0"/>
              </a:rPr>
              <a:t>Vlan10 IPv4 group 1 state INIT -&gt; BACKUP</a:t>
            </a:r>
          </a:p>
        </p:txBody>
      </p:sp>
      <p:sp>
        <p:nvSpPr>
          <p:cNvPr id="14" name="Text Placeholder 7">
            <a:extLst>
              <a:ext uri="{FF2B5EF4-FFF2-40B4-BE49-F238E27FC236}">
                <a16:creationId xmlns:a16="http://schemas.microsoft.com/office/drawing/2014/main" id="{10FA7518-814C-0F41-B0E0-62F7DC32152B}"/>
              </a:ext>
            </a:extLst>
          </p:cNvPr>
          <p:cNvSpPr>
            <a:spLocks noGrp="1"/>
          </p:cNvSpPr>
          <p:nvPr>
            <p:ph type="body" sz="quarter" idx="12"/>
          </p:nvPr>
        </p:nvSpPr>
        <p:spPr>
          <a:xfrm>
            <a:off x="533400" y="60960"/>
            <a:ext cx="7084679" cy="326233"/>
          </a:xfrm>
        </p:spPr>
        <p:txBody>
          <a:bodyPr/>
          <a:lstStyle/>
          <a:p>
            <a:r>
              <a:rPr kumimoji="1" lang="en-US" altLang="ja-JP">
                <a:ea typeface="MS PGothic" panose="020B0600070205080204" pitchFamily="34" charset="-128"/>
              </a:rPr>
              <a:t>3.3  Basic L2</a:t>
            </a:r>
            <a:r>
              <a:rPr kumimoji="1" lang="ja-JP" altLang="en-US">
                <a:ea typeface="MS PGothic" panose="020B0600070205080204" pitchFamily="34" charset="-128"/>
              </a:rPr>
              <a:t> </a:t>
            </a:r>
            <a:r>
              <a:rPr kumimoji="1" lang="en-US" altLang="ja-JP">
                <a:ea typeface="MS PGothic" panose="020B0600070205080204" pitchFamily="34" charset="-128"/>
              </a:rPr>
              <a:t>/</a:t>
            </a:r>
            <a:r>
              <a:rPr kumimoji="1" lang="ja-JP" altLang="en-US">
                <a:ea typeface="MS PGothic" panose="020B0600070205080204" pitchFamily="34" charset="-128"/>
              </a:rPr>
              <a:t> </a:t>
            </a:r>
            <a:r>
              <a:rPr kumimoji="1" lang="en-US" altLang="ja-JP">
                <a:ea typeface="MS PGothic" panose="020B0600070205080204" pitchFamily="34" charset="-128"/>
              </a:rPr>
              <a:t>L3</a:t>
            </a:r>
            <a:endParaRPr lang="en-US">
              <a:ea typeface="MS PGothic" panose="020B0600070205080204" pitchFamily="34" charset="-128"/>
            </a:endParaRPr>
          </a:p>
        </p:txBody>
      </p:sp>
      <p:sp>
        <p:nvSpPr>
          <p:cNvPr id="9" name="吹き出し: 線 10">
            <a:extLst>
              <a:ext uri="{FF2B5EF4-FFF2-40B4-BE49-F238E27FC236}">
                <a16:creationId xmlns:a16="http://schemas.microsoft.com/office/drawing/2014/main" id="{1F201A0A-8109-1042-8106-F90841C668E4}"/>
              </a:ext>
            </a:extLst>
          </p:cNvPr>
          <p:cNvSpPr/>
          <p:nvPr/>
        </p:nvSpPr>
        <p:spPr>
          <a:xfrm>
            <a:off x="5548755" y="1293735"/>
            <a:ext cx="3099945" cy="535414"/>
          </a:xfrm>
          <a:prstGeom prst="callout1">
            <a:avLst>
              <a:gd name="adj1" fmla="val 50307"/>
              <a:gd name="adj2" fmla="val 238"/>
              <a:gd name="adj3" fmla="val 50801"/>
              <a:gd name="adj4" fmla="val -40236"/>
            </a:avLst>
          </a:prstGeom>
          <a:solidFill>
            <a:schemeClr val="accent1">
              <a:alpha val="15000"/>
            </a:schemeClr>
          </a:solidFill>
          <a:ln>
            <a:solidFill>
              <a:schemeClr val="accent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defTabSz="685800" fontAlgn="auto">
              <a:spcBef>
                <a:spcPts val="0"/>
              </a:spcBef>
              <a:spcAft>
                <a:spcPts val="0"/>
              </a:spcAft>
              <a:defRPr/>
            </a:pPr>
            <a:r>
              <a:rPr kumimoji="1" lang="en-US" altLang="ja-JP" sz="1050">
                <a:solidFill>
                  <a:srgbClr val="005073"/>
                </a:solidFill>
                <a:ea typeface="MS PGothic" panose="020B0600070205080204" pitchFamily="34" charset="-128"/>
              </a:rPr>
              <a:t>VRRP v3 </a:t>
            </a:r>
            <a:r>
              <a:rPr kumimoji="1" lang="ja-JP" altLang="en-US" sz="1050">
                <a:solidFill>
                  <a:srgbClr val="005073"/>
                </a:solidFill>
                <a:ea typeface="MS PGothic" panose="020B0600070205080204" pitchFamily="34" charset="-128"/>
              </a:rPr>
              <a:t>を有効にします</a:t>
            </a:r>
          </a:p>
        </p:txBody>
      </p:sp>
      <p:sp>
        <p:nvSpPr>
          <p:cNvPr id="10" name="吹き出し: 線 10">
            <a:extLst>
              <a:ext uri="{FF2B5EF4-FFF2-40B4-BE49-F238E27FC236}">
                <a16:creationId xmlns:a16="http://schemas.microsoft.com/office/drawing/2014/main" id="{82CEE161-6FB9-B043-A1C8-0329B67881D4}"/>
              </a:ext>
            </a:extLst>
          </p:cNvPr>
          <p:cNvSpPr/>
          <p:nvPr/>
        </p:nvSpPr>
        <p:spPr>
          <a:xfrm>
            <a:off x="5548754" y="1883627"/>
            <a:ext cx="3099945" cy="535414"/>
          </a:xfrm>
          <a:prstGeom prst="callout1">
            <a:avLst>
              <a:gd name="adj1" fmla="val 50307"/>
              <a:gd name="adj2" fmla="val 238"/>
              <a:gd name="adj3" fmla="val 31283"/>
              <a:gd name="adj4" fmla="val -75914"/>
            </a:avLst>
          </a:prstGeom>
          <a:solidFill>
            <a:schemeClr val="accent1">
              <a:alpha val="15000"/>
            </a:schemeClr>
          </a:solidFill>
          <a:ln>
            <a:solidFill>
              <a:schemeClr val="accent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defTabSz="685800" fontAlgn="auto">
              <a:spcBef>
                <a:spcPts val="0"/>
              </a:spcBef>
              <a:spcAft>
                <a:spcPts val="0"/>
              </a:spcAft>
              <a:defRPr/>
            </a:pPr>
            <a:r>
              <a:rPr kumimoji="1" lang="en-US" altLang="ja-JP" sz="1050">
                <a:solidFill>
                  <a:srgbClr val="005073"/>
                </a:solidFill>
                <a:ea typeface="MS PGothic" panose="020B0600070205080204" pitchFamily="34" charset="-128"/>
              </a:rPr>
              <a:t>1 </a:t>
            </a:r>
            <a:r>
              <a:rPr kumimoji="1" lang="ja-JP" altLang="en-US" sz="1050">
                <a:solidFill>
                  <a:srgbClr val="005073"/>
                </a:solidFill>
                <a:ea typeface="MS PGothic" panose="020B0600070205080204" pitchFamily="34" charset="-128"/>
              </a:rPr>
              <a:t>号機が、</a:t>
            </a:r>
            <a:r>
              <a:rPr kumimoji="1" lang="en-US" altLang="ja-JP" sz="1050">
                <a:solidFill>
                  <a:srgbClr val="005073"/>
                </a:solidFill>
                <a:ea typeface="MS PGothic" panose="020B0600070205080204" pitchFamily="34" charset="-128"/>
              </a:rPr>
              <a:t>2 </a:t>
            </a:r>
            <a:r>
              <a:rPr kumimoji="1" lang="ja-JP" altLang="en-US" sz="1050">
                <a:solidFill>
                  <a:srgbClr val="005073"/>
                </a:solidFill>
                <a:ea typeface="MS PGothic" panose="020B0600070205080204" pitchFamily="34" charset="-128"/>
              </a:rPr>
              <a:t>号機ともに用いる </a:t>
            </a:r>
            <a:r>
              <a:rPr kumimoji="1" lang="en-US" altLang="ja-JP" sz="1050">
                <a:solidFill>
                  <a:srgbClr val="005073"/>
                </a:solidFill>
                <a:ea typeface="MS PGothic" panose="020B0600070205080204" pitchFamily="34" charset="-128"/>
              </a:rPr>
              <a:t>VRRP </a:t>
            </a:r>
            <a:r>
              <a:rPr kumimoji="1" lang="ja-JP" altLang="en-US" sz="1050">
                <a:solidFill>
                  <a:srgbClr val="005073"/>
                </a:solidFill>
                <a:ea typeface="MS PGothic" panose="020B0600070205080204" pitchFamily="34" charset="-128"/>
              </a:rPr>
              <a:t>の仮想 </a:t>
            </a:r>
            <a:r>
              <a:rPr kumimoji="1" lang="en-US" altLang="ja-JP" sz="1050">
                <a:solidFill>
                  <a:srgbClr val="005073"/>
                </a:solidFill>
                <a:ea typeface="MS PGothic" panose="020B0600070205080204" pitchFamily="34" charset="-128"/>
              </a:rPr>
              <a:t>IP </a:t>
            </a:r>
            <a:r>
              <a:rPr kumimoji="1" lang="ja-JP" altLang="en-US" sz="1050">
                <a:solidFill>
                  <a:srgbClr val="005073"/>
                </a:solidFill>
                <a:ea typeface="MS PGothic" panose="020B0600070205080204" pitchFamily="34" charset="-128"/>
              </a:rPr>
              <a:t>アドレスを指定します</a:t>
            </a:r>
            <a:endParaRPr kumimoji="1" lang="en-US" altLang="ja-JP" sz="1050">
              <a:solidFill>
                <a:srgbClr val="005073"/>
              </a:solidFill>
              <a:ea typeface="MS PGothic" panose="020B0600070205080204" pitchFamily="34" charset="-128"/>
            </a:endParaRPr>
          </a:p>
        </p:txBody>
      </p:sp>
      <p:cxnSp>
        <p:nvCxnSpPr>
          <p:cNvPr id="11" name="直線矢印コネクタ 56">
            <a:extLst>
              <a:ext uri="{FF2B5EF4-FFF2-40B4-BE49-F238E27FC236}">
                <a16:creationId xmlns:a16="http://schemas.microsoft.com/office/drawing/2014/main" id="{FAEA468A-910F-E341-9755-D85391B719D0}"/>
              </a:ext>
            </a:extLst>
          </p:cNvPr>
          <p:cNvCxnSpPr>
            <a:cxnSpLocks/>
            <a:stCxn id="12" idx="2"/>
          </p:cNvCxnSpPr>
          <p:nvPr/>
        </p:nvCxnSpPr>
        <p:spPr>
          <a:xfrm flipH="1">
            <a:off x="5548754" y="4043743"/>
            <a:ext cx="266700" cy="267707"/>
          </a:xfrm>
          <a:prstGeom prst="straightConnector1">
            <a:avLst/>
          </a:prstGeom>
          <a:ln w="28575">
            <a:solidFill>
              <a:schemeClr val="accent1"/>
            </a:solidFill>
            <a:headEnd type="none" w="med" len="med"/>
            <a:tailEnd type="none" w="med" len="med"/>
          </a:ln>
        </p:spPr>
        <p:style>
          <a:lnRef idx="1">
            <a:schemeClr val="accent5"/>
          </a:lnRef>
          <a:fillRef idx="0">
            <a:schemeClr val="accent5"/>
          </a:fillRef>
          <a:effectRef idx="0">
            <a:schemeClr val="accent5"/>
          </a:effectRef>
          <a:fontRef idx="minor">
            <a:schemeClr val="tx1"/>
          </a:fontRef>
        </p:style>
      </p:cxnSp>
      <p:sp>
        <p:nvSpPr>
          <p:cNvPr id="12" name="吹き出し: 線 10">
            <a:extLst>
              <a:ext uri="{FF2B5EF4-FFF2-40B4-BE49-F238E27FC236}">
                <a16:creationId xmlns:a16="http://schemas.microsoft.com/office/drawing/2014/main" id="{11A1110D-84EE-AF43-A7F8-4D662473B29A}"/>
              </a:ext>
            </a:extLst>
          </p:cNvPr>
          <p:cNvSpPr/>
          <p:nvPr/>
        </p:nvSpPr>
        <p:spPr>
          <a:xfrm>
            <a:off x="5815454" y="3776036"/>
            <a:ext cx="3099945" cy="535414"/>
          </a:xfrm>
          <a:prstGeom prst="callout1">
            <a:avLst>
              <a:gd name="adj1" fmla="val 50307"/>
              <a:gd name="adj2" fmla="val 238"/>
              <a:gd name="adj3" fmla="val 6113"/>
              <a:gd name="adj4" fmla="val -8750"/>
            </a:avLst>
          </a:prstGeom>
          <a:solidFill>
            <a:schemeClr val="accent1">
              <a:alpha val="15000"/>
            </a:schemeClr>
          </a:solidFill>
          <a:ln>
            <a:solidFill>
              <a:schemeClr val="accent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defTabSz="685800" fontAlgn="auto">
              <a:spcBef>
                <a:spcPts val="0"/>
              </a:spcBef>
              <a:spcAft>
                <a:spcPts val="0"/>
              </a:spcAft>
              <a:defRPr/>
            </a:pPr>
            <a:r>
              <a:rPr kumimoji="1" lang="ja-JP" altLang="en-US" sz="1050">
                <a:solidFill>
                  <a:srgbClr val="005073"/>
                </a:solidFill>
                <a:ea typeface="MS PGothic" panose="020B0600070205080204" pitchFamily="34" charset="-128"/>
              </a:rPr>
              <a:t>設定入力後、このようなログが表示され、それぞれが </a:t>
            </a:r>
            <a:r>
              <a:rPr kumimoji="1" lang="en-US" altLang="ja-JP" sz="1050">
                <a:solidFill>
                  <a:srgbClr val="005073"/>
                </a:solidFill>
                <a:ea typeface="MS PGothic" panose="020B0600070205080204" pitchFamily="34" charset="-128"/>
              </a:rPr>
              <a:t>Master</a:t>
            </a:r>
            <a:r>
              <a:rPr kumimoji="1" lang="ja-JP" altLang="en-US" sz="1050">
                <a:solidFill>
                  <a:srgbClr val="005073"/>
                </a:solidFill>
                <a:ea typeface="MS PGothic" panose="020B0600070205080204" pitchFamily="34" charset="-128"/>
              </a:rPr>
              <a:t>、</a:t>
            </a:r>
            <a:r>
              <a:rPr kumimoji="1" lang="en-US" altLang="ja-JP" sz="1050">
                <a:solidFill>
                  <a:srgbClr val="005073"/>
                </a:solidFill>
                <a:ea typeface="MS PGothic" panose="020B0600070205080204" pitchFamily="34" charset="-128"/>
              </a:rPr>
              <a:t>Backup </a:t>
            </a:r>
            <a:r>
              <a:rPr kumimoji="1" lang="ja-JP" altLang="en-US" sz="1050">
                <a:solidFill>
                  <a:srgbClr val="005073"/>
                </a:solidFill>
                <a:ea typeface="MS PGothic" panose="020B0600070205080204" pitchFamily="34" charset="-128"/>
              </a:rPr>
              <a:t>状態へ移行したことが確認できます</a:t>
            </a:r>
          </a:p>
        </p:txBody>
      </p:sp>
      <p:sp>
        <p:nvSpPr>
          <p:cNvPr id="13" name="Slide Number Placeholder 4">
            <a:extLst>
              <a:ext uri="{FF2B5EF4-FFF2-40B4-BE49-F238E27FC236}">
                <a16:creationId xmlns:a16="http://schemas.microsoft.com/office/drawing/2014/main" id="{91ECE57F-F587-3E40-87CC-0E4E61356B8F}"/>
              </a:ext>
            </a:extLst>
          </p:cNvPr>
          <p:cNvSpPr>
            <a:spLocks noGrp="1"/>
          </p:cNvSpPr>
          <p:nvPr>
            <p:ph type="sldNum" sz="quarter" idx="4294967295"/>
          </p:nvPr>
        </p:nvSpPr>
        <p:spPr>
          <a:xfrm>
            <a:off x="8648700" y="4884738"/>
            <a:ext cx="495300" cy="274637"/>
          </a:xfrm>
          <a:prstGeom prst="rect">
            <a:avLst/>
          </a:prstGeom>
        </p:spPr>
        <p:txBody>
          <a:bodyPr>
            <a:noAutofit/>
          </a:bodyPr>
          <a:lstStyle/>
          <a:p>
            <a:fld id="{3945D0FD-48F1-4D72-80C5-FFB60B92A834}" type="slidenum">
              <a:rPr lang="en-US" sz="900" smtClean="0">
                <a:latin typeface="+mn-lt"/>
                <a:ea typeface="MS PGothic" panose="020B0600070205080204" pitchFamily="34" charset="-128"/>
              </a:rPr>
              <a:pPr/>
              <a:t>229</a:t>
            </a:fld>
            <a:endParaRPr lang="en-US" sz="900">
              <a:latin typeface="+mn-lt"/>
              <a:ea typeface="MS PGothic" panose="020B0600070205080204" pitchFamily="34" charset="-128"/>
            </a:endParaRPr>
          </a:p>
        </p:txBody>
      </p:sp>
    </p:spTree>
    <p:extLst>
      <p:ext uri="{BB962C8B-B14F-4D97-AF65-F5344CB8AC3E}">
        <p14:creationId xmlns:p14="http://schemas.microsoft.com/office/powerpoint/2010/main" val="498822696"/>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a:extLst>
              <a:ext uri="{FF2B5EF4-FFF2-40B4-BE49-F238E27FC236}">
                <a16:creationId xmlns:a16="http://schemas.microsoft.com/office/drawing/2014/main" id="{F440F436-AADE-8348-858A-8DEEBCE6F0F8}"/>
              </a:ext>
            </a:extLst>
          </p:cNvPr>
          <p:cNvSpPr>
            <a:spLocks noGrp="1"/>
          </p:cNvSpPr>
          <p:nvPr>
            <p:ph type="title"/>
          </p:nvPr>
        </p:nvSpPr>
        <p:spPr/>
        <p:txBody>
          <a:bodyPr/>
          <a:lstStyle/>
          <a:p>
            <a:r>
              <a:rPr kumimoji="1" lang="en-US" altLang="ja-JP">
                <a:latin typeface="+mn-lt"/>
                <a:ea typeface="MS PGothic" panose="020B0600070205080204" pitchFamily="34" charset="-128"/>
              </a:rPr>
              <a:t>2.1  </a:t>
            </a:r>
            <a:r>
              <a:rPr kumimoji="1" lang="ja-JP" altLang="en-US">
                <a:latin typeface="+mn-lt"/>
                <a:ea typeface="MS PGothic" panose="020B0600070205080204" pitchFamily="34" charset="-128"/>
              </a:rPr>
              <a:t>導入</a:t>
            </a:r>
          </a:p>
        </p:txBody>
      </p:sp>
      <p:sp>
        <p:nvSpPr>
          <p:cNvPr id="3" name="Slide Number Placeholder 4">
            <a:extLst>
              <a:ext uri="{FF2B5EF4-FFF2-40B4-BE49-F238E27FC236}">
                <a16:creationId xmlns:a16="http://schemas.microsoft.com/office/drawing/2014/main" id="{7DCA697E-A0D6-9646-9503-F935AE2FC0CF}"/>
              </a:ext>
            </a:extLst>
          </p:cNvPr>
          <p:cNvSpPr txBox="1">
            <a:spLocks/>
          </p:cNvSpPr>
          <p:nvPr/>
        </p:nvSpPr>
        <p:spPr>
          <a:xfrm>
            <a:off x="8648700" y="4884738"/>
            <a:ext cx="495300" cy="274637"/>
          </a:xfrm>
          <a:prstGeom prst="rect">
            <a:avLst/>
          </a:prstGeom>
        </p:spPr>
        <p:txBody>
          <a:bodyPr>
            <a:noAutofit/>
          </a:bodyPr>
          <a:lstStyle>
            <a:defPPr>
              <a:defRPr lang="en-US"/>
            </a:defPPr>
            <a:lvl1pPr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1pPr>
            <a:lvl2pPr marL="4572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2pPr>
            <a:lvl3pPr marL="9144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3pPr>
            <a:lvl4pPr marL="13716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4pPr>
            <a:lvl5pPr marL="18288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5pPr>
            <a:lvl6pPr marL="2286000" algn="l" defTabSz="457200" rtl="0" eaLnBrk="1" latinLnBrk="0" hangingPunct="1">
              <a:defRPr kern="1200">
                <a:solidFill>
                  <a:schemeClr val="tx1"/>
                </a:solidFill>
                <a:latin typeface="Arial" charset="0"/>
                <a:ea typeface="ＭＳ Ｐゴシック" charset="0"/>
                <a:cs typeface="ＭＳ Ｐゴシック" charset="0"/>
              </a:defRPr>
            </a:lvl6pPr>
            <a:lvl7pPr marL="2743200" algn="l" defTabSz="457200" rtl="0" eaLnBrk="1" latinLnBrk="0" hangingPunct="1">
              <a:defRPr kern="1200">
                <a:solidFill>
                  <a:schemeClr val="tx1"/>
                </a:solidFill>
                <a:latin typeface="Arial" charset="0"/>
                <a:ea typeface="ＭＳ Ｐゴシック" charset="0"/>
                <a:cs typeface="ＭＳ Ｐゴシック" charset="0"/>
              </a:defRPr>
            </a:lvl7pPr>
            <a:lvl8pPr marL="3200400" algn="l" defTabSz="457200" rtl="0" eaLnBrk="1" latinLnBrk="0" hangingPunct="1">
              <a:defRPr kern="1200">
                <a:solidFill>
                  <a:schemeClr val="tx1"/>
                </a:solidFill>
                <a:latin typeface="Arial" charset="0"/>
                <a:ea typeface="ＭＳ Ｐゴシック" charset="0"/>
                <a:cs typeface="ＭＳ Ｐゴシック" charset="0"/>
              </a:defRPr>
            </a:lvl8pPr>
            <a:lvl9pPr marL="3657600" algn="l" defTabSz="457200" rtl="0" eaLnBrk="1" latinLnBrk="0" hangingPunct="1">
              <a:defRPr kern="1200">
                <a:solidFill>
                  <a:schemeClr val="tx1"/>
                </a:solidFill>
                <a:latin typeface="Arial" charset="0"/>
                <a:ea typeface="ＭＳ Ｐゴシック" charset="0"/>
                <a:cs typeface="ＭＳ Ｐゴシック" charset="0"/>
              </a:defRPr>
            </a:lvl9pPr>
          </a:lstStyle>
          <a:p>
            <a:fld id="{3945D0FD-48F1-4D72-80C5-FFB60B92A834}" type="slidenum">
              <a:rPr lang="en-US" sz="900" smtClean="0">
                <a:latin typeface="+mn-lt"/>
                <a:ea typeface="MS PGothic" panose="020B0600070205080204" pitchFamily="34" charset="-128"/>
              </a:rPr>
              <a:pPr/>
              <a:t>23</a:t>
            </a:fld>
            <a:endParaRPr lang="en-US" sz="900">
              <a:latin typeface="+mn-lt"/>
              <a:ea typeface="MS PGothic" panose="020B0600070205080204" pitchFamily="34" charset="-128"/>
            </a:endParaRPr>
          </a:p>
        </p:txBody>
      </p:sp>
    </p:spTree>
    <p:extLst>
      <p:ext uri="{BB962C8B-B14F-4D97-AF65-F5344CB8AC3E}">
        <p14:creationId xmlns:p14="http://schemas.microsoft.com/office/powerpoint/2010/main" val="3974482351"/>
      </p:ext>
    </p:extLst>
  </p:cSld>
  <p:clrMapOvr>
    <a:masterClrMapping/>
  </p:clrMapOvr>
</p:sld>
</file>

<file path=ppt/slides/slide2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タイトル 3">
            <a:extLst>
              <a:ext uri="{FF2B5EF4-FFF2-40B4-BE49-F238E27FC236}">
                <a16:creationId xmlns:a16="http://schemas.microsoft.com/office/drawing/2014/main" id="{0E09C828-BA4C-4851-AA17-6230974D7879}"/>
              </a:ext>
            </a:extLst>
          </p:cNvPr>
          <p:cNvSpPr>
            <a:spLocks noGrp="1"/>
          </p:cNvSpPr>
          <p:nvPr>
            <p:ph type="title"/>
          </p:nvPr>
        </p:nvSpPr>
        <p:spPr/>
        <p:txBody>
          <a:bodyPr>
            <a:noAutofit/>
          </a:bodyPr>
          <a:lstStyle/>
          <a:p>
            <a:r>
              <a:rPr lang="en-US" altLang="ja-JP">
                <a:latin typeface="+mn-lt"/>
                <a:ea typeface="MS PGothic" panose="020B0600070205080204" pitchFamily="34" charset="-128"/>
              </a:rPr>
              <a:t>VRRP </a:t>
            </a:r>
            <a:r>
              <a:rPr kumimoji="1" lang="ja-JP" altLang="en-US">
                <a:latin typeface="+mn-lt"/>
                <a:ea typeface="MS PGothic" panose="020B0600070205080204" pitchFamily="34" charset="-128"/>
              </a:rPr>
              <a:t>の設定確認</a:t>
            </a:r>
          </a:p>
        </p:txBody>
      </p:sp>
      <p:sp>
        <p:nvSpPr>
          <p:cNvPr id="43" name="Rectangle 5">
            <a:extLst>
              <a:ext uri="{FF2B5EF4-FFF2-40B4-BE49-F238E27FC236}">
                <a16:creationId xmlns:a16="http://schemas.microsoft.com/office/drawing/2014/main" id="{5A5837FA-A4C5-4532-822E-D92AFC1FB14D}"/>
              </a:ext>
            </a:extLst>
          </p:cNvPr>
          <p:cNvSpPr/>
          <p:nvPr/>
        </p:nvSpPr>
        <p:spPr>
          <a:xfrm>
            <a:off x="228600" y="971550"/>
            <a:ext cx="8686800" cy="3619500"/>
          </a:xfrm>
          <a:prstGeom prst="rect">
            <a:avLst/>
          </a:prstGeom>
          <a:solidFill>
            <a:schemeClr val="bg2">
              <a:lumMod val="95000"/>
            </a:schemeClr>
          </a:solidFill>
          <a:ln>
            <a:noFill/>
          </a:ln>
        </p:spPr>
        <p:style>
          <a:lnRef idx="0">
            <a:scrgbClr r="0" g="0" b="0"/>
          </a:lnRef>
          <a:fillRef idx="0">
            <a:scrgbClr r="0" g="0" b="0"/>
          </a:fillRef>
          <a:effectRef idx="0">
            <a:scrgbClr r="0" g="0" b="0"/>
          </a:effectRef>
          <a:fontRef idx="minor">
            <a:schemeClr val="accent4"/>
          </a:fontRef>
        </p:style>
        <p:txBody>
          <a:bodyPr rtlCol="0" anchor="ctr">
            <a:noAutofit/>
          </a:bodyPr>
          <a:lstStyle/>
          <a:p>
            <a:pPr marL="0" marR="0" lvl="1" indent="0" defTabSz="914400" eaLnBrk="1" fontAlgn="auto" latinLnBrk="0" hangingPunct="1">
              <a:lnSpc>
                <a:spcPct val="100000"/>
              </a:lnSpc>
              <a:spcBef>
                <a:spcPts val="0"/>
              </a:spcBef>
              <a:spcAft>
                <a:spcPts val="0"/>
              </a:spcAft>
              <a:buClrTx/>
              <a:buSzTx/>
              <a:buFontTx/>
              <a:buNone/>
              <a:tabLst/>
              <a:defRPr/>
            </a:pPr>
            <a:r>
              <a:rPr lang="en-US" sz="1000" b="1" kern="0">
                <a:solidFill>
                  <a:srgbClr val="546568"/>
                </a:solidFill>
                <a:ea typeface="MS PGothic" panose="020B0600070205080204" pitchFamily="34" charset="-128"/>
                <a:cs typeface="Courier"/>
                <a:sym typeface="Arial"/>
                <a:rtl val="0"/>
              </a:rPr>
              <a:t>C9300-1 </a:t>
            </a:r>
            <a:r>
              <a:rPr lang="en-US" altLang="ja-JP" sz="1000" b="1" kern="0">
                <a:solidFill>
                  <a:srgbClr val="546568"/>
                </a:solidFill>
                <a:ea typeface="MS PGothic" panose="020B0600070205080204" pitchFamily="34" charset="-128"/>
                <a:cs typeface="Courier"/>
                <a:sym typeface="Arial"/>
                <a:rtl val="0"/>
              </a:rPr>
              <a:t>VRRP </a:t>
            </a:r>
            <a:r>
              <a:rPr lang="ja-JP" altLang="en-US" sz="1000" b="1" kern="0">
                <a:solidFill>
                  <a:srgbClr val="546568"/>
                </a:solidFill>
                <a:ea typeface="MS PGothic" panose="020B0600070205080204" pitchFamily="34" charset="-128"/>
                <a:cs typeface="Courier"/>
                <a:sym typeface="Arial"/>
                <a:rtl val="0"/>
              </a:rPr>
              <a:t>設定確認</a:t>
            </a:r>
            <a:r>
              <a:rPr lang="en-US" sz="1000" b="1" kern="0">
                <a:solidFill>
                  <a:srgbClr val="546568"/>
                </a:solidFill>
                <a:ea typeface="MS PGothic" panose="020B0600070205080204" pitchFamily="34" charset="-128"/>
                <a:cs typeface="Courier"/>
                <a:sym typeface="Arial"/>
                <a:rtl val="0"/>
              </a:rPr>
              <a:t>:</a:t>
            </a:r>
            <a:endParaRPr lang="en-US" altLang="ja-JP" sz="1000" kern="0">
              <a:solidFill>
                <a:srgbClr val="546568"/>
              </a:solidFill>
              <a:ea typeface="MS PGothic" panose="020B0600070205080204" pitchFamily="34" charset="-128"/>
              <a:cs typeface="Courier"/>
              <a:sym typeface="Arial"/>
              <a:rtl val="0"/>
            </a:endParaRPr>
          </a:p>
          <a:p>
            <a:pPr marL="0" lvl="1" defTabSz="914400" fontAlgn="auto">
              <a:spcBef>
                <a:spcPts val="0"/>
              </a:spcBef>
              <a:spcAft>
                <a:spcPts val="0"/>
              </a:spcAft>
            </a:pPr>
            <a:r>
              <a:rPr lang="en-US" sz="1000" kern="0">
                <a:solidFill>
                  <a:srgbClr val="546568"/>
                </a:solidFill>
                <a:ea typeface="MS PGothic" panose="020B0600070205080204" pitchFamily="34" charset="-128"/>
                <a:cs typeface="Courier"/>
                <a:sym typeface="Arial"/>
                <a:rtl val="0"/>
              </a:rPr>
              <a:t>C9300-1#show </a:t>
            </a:r>
            <a:r>
              <a:rPr lang="en-US" sz="1000" kern="0" err="1">
                <a:solidFill>
                  <a:srgbClr val="546568"/>
                </a:solidFill>
                <a:ea typeface="MS PGothic" panose="020B0600070205080204" pitchFamily="34" charset="-128"/>
                <a:cs typeface="Courier"/>
                <a:sym typeface="Arial"/>
                <a:rtl val="0"/>
              </a:rPr>
              <a:t>vrrp</a:t>
            </a:r>
            <a:r>
              <a:rPr lang="en-US" sz="1000" kern="0">
                <a:solidFill>
                  <a:srgbClr val="546568"/>
                </a:solidFill>
                <a:ea typeface="MS PGothic" panose="020B0600070205080204" pitchFamily="34" charset="-128"/>
                <a:cs typeface="Courier"/>
                <a:sym typeface="Arial"/>
                <a:rtl val="0"/>
              </a:rPr>
              <a:t> detail  </a:t>
            </a:r>
          </a:p>
          <a:p>
            <a:pPr marL="0" lvl="1" defTabSz="914400" fontAlgn="auto">
              <a:spcBef>
                <a:spcPts val="0"/>
              </a:spcBef>
              <a:spcAft>
                <a:spcPts val="0"/>
              </a:spcAft>
            </a:pPr>
            <a:r>
              <a:rPr lang="en-US" sz="1000" kern="0">
                <a:solidFill>
                  <a:srgbClr val="546568"/>
                </a:solidFill>
                <a:ea typeface="MS PGothic" panose="020B0600070205080204" pitchFamily="34" charset="-128"/>
                <a:cs typeface="Courier"/>
                <a:sym typeface="Arial"/>
                <a:rtl val="0"/>
              </a:rPr>
              <a:t>Vlan10 - Group 1 - Address-Family IPv4</a:t>
            </a:r>
          </a:p>
          <a:p>
            <a:pPr marL="0" lvl="1" defTabSz="914400" fontAlgn="auto">
              <a:spcBef>
                <a:spcPts val="0"/>
              </a:spcBef>
              <a:spcAft>
                <a:spcPts val="0"/>
              </a:spcAft>
            </a:pPr>
            <a:r>
              <a:rPr lang="en-US" sz="1000" kern="0">
                <a:solidFill>
                  <a:srgbClr val="546568"/>
                </a:solidFill>
                <a:ea typeface="MS PGothic" panose="020B0600070205080204" pitchFamily="34" charset="-128"/>
                <a:cs typeface="Courier"/>
                <a:sym typeface="Arial"/>
                <a:rtl val="0"/>
              </a:rPr>
              <a:t>  Description is "ipv4test"</a:t>
            </a:r>
          </a:p>
          <a:p>
            <a:pPr marL="0" lvl="1" defTabSz="914400" fontAlgn="auto">
              <a:spcBef>
                <a:spcPts val="0"/>
              </a:spcBef>
              <a:spcAft>
                <a:spcPts val="0"/>
              </a:spcAft>
            </a:pPr>
            <a:r>
              <a:rPr lang="en-US" sz="1000" kern="0">
                <a:solidFill>
                  <a:srgbClr val="546568"/>
                </a:solidFill>
                <a:ea typeface="MS PGothic" panose="020B0600070205080204" pitchFamily="34" charset="-128"/>
                <a:cs typeface="Courier"/>
                <a:sym typeface="Arial"/>
                <a:rtl val="0"/>
              </a:rPr>
              <a:t>  </a:t>
            </a:r>
            <a:r>
              <a:rPr lang="en-US" sz="1000" b="1" u="sng" kern="0">
                <a:solidFill>
                  <a:schemeClr val="accent6"/>
                </a:solidFill>
                <a:ea typeface="MS PGothic" panose="020B0600070205080204" pitchFamily="34" charset="-128"/>
                <a:cs typeface="Courier"/>
                <a:sym typeface="Arial"/>
                <a:rtl val="0"/>
              </a:rPr>
              <a:t>State is MASTER</a:t>
            </a:r>
          </a:p>
          <a:p>
            <a:pPr marL="0" lvl="1" defTabSz="914400" fontAlgn="auto">
              <a:spcBef>
                <a:spcPts val="0"/>
              </a:spcBef>
              <a:spcAft>
                <a:spcPts val="0"/>
              </a:spcAft>
            </a:pPr>
            <a:r>
              <a:rPr lang="en-US" sz="1000" kern="0">
                <a:solidFill>
                  <a:srgbClr val="546568"/>
                </a:solidFill>
                <a:ea typeface="MS PGothic" panose="020B0600070205080204" pitchFamily="34" charset="-128"/>
                <a:cs typeface="Courier"/>
                <a:sym typeface="Arial"/>
                <a:rtl val="0"/>
              </a:rPr>
              <a:t>  State duration 15 mins 39.644 secs</a:t>
            </a:r>
          </a:p>
          <a:p>
            <a:pPr marL="0" lvl="1" defTabSz="914400" fontAlgn="auto">
              <a:spcBef>
                <a:spcPts val="0"/>
              </a:spcBef>
              <a:spcAft>
                <a:spcPts val="0"/>
              </a:spcAft>
            </a:pPr>
            <a:r>
              <a:rPr lang="en-US" sz="1000" kern="0">
                <a:solidFill>
                  <a:srgbClr val="546568"/>
                </a:solidFill>
                <a:ea typeface="MS PGothic" panose="020B0600070205080204" pitchFamily="34" charset="-128"/>
                <a:cs typeface="Courier"/>
                <a:sym typeface="Arial"/>
                <a:rtl val="0"/>
              </a:rPr>
              <a:t>  </a:t>
            </a:r>
            <a:r>
              <a:rPr lang="en-US" sz="1000" b="1" u="sng" kern="0">
                <a:solidFill>
                  <a:schemeClr val="accent6"/>
                </a:solidFill>
                <a:ea typeface="MS PGothic" panose="020B0600070205080204" pitchFamily="34" charset="-128"/>
                <a:cs typeface="Courier"/>
                <a:sym typeface="Arial"/>
                <a:rtl val="0"/>
              </a:rPr>
              <a:t>Virtual IP address is 172.16.1.1</a:t>
            </a:r>
          </a:p>
          <a:p>
            <a:pPr marL="0" lvl="1" defTabSz="914400" fontAlgn="auto">
              <a:spcBef>
                <a:spcPts val="0"/>
              </a:spcBef>
              <a:spcAft>
                <a:spcPts val="0"/>
              </a:spcAft>
            </a:pPr>
            <a:r>
              <a:rPr lang="en-US" sz="1000" kern="0">
                <a:solidFill>
                  <a:schemeClr val="accent6"/>
                </a:solidFill>
                <a:ea typeface="MS PGothic" panose="020B0600070205080204" pitchFamily="34" charset="-128"/>
                <a:cs typeface="Courier"/>
                <a:sym typeface="Arial"/>
                <a:rtl val="0"/>
              </a:rPr>
              <a:t>  </a:t>
            </a:r>
            <a:r>
              <a:rPr lang="en-US" sz="1000" b="1" u="sng" kern="0">
                <a:solidFill>
                  <a:schemeClr val="accent6"/>
                </a:solidFill>
                <a:ea typeface="MS PGothic" panose="020B0600070205080204" pitchFamily="34" charset="-128"/>
                <a:cs typeface="Courier"/>
                <a:sym typeface="Arial"/>
                <a:rtl val="0"/>
              </a:rPr>
              <a:t>Virtual MAC address is 0000.5E00.0101</a:t>
            </a:r>
          </a:p>
          <a:p>
            <a:pPr marL="0" lvl="1" defTabSz="914400" fontAlgn="auto">
              <a:spcBef>
                <a:spcPts val="0"/>
              </a:spcBef>
              <a:spcAft>
                <a:spcPts val="0"/>
              </a:spcAft>
            </a:pPr>
            <a:r>
              <a:rPr lang="en-US" sz="1000" kern="0">
                <a:solidFill>
                  <a:srgbClr val="546568"/>
                </a:solidFill>
                <a:ea typeface="MS PGothic" panose="020B0600070205080204" pitchFamily="34" charset="-128"/>
                <a:cs typeface="Courier"/>
                <a:sym typeface="Arial"/>
                <a:rtl val="0"/>
              </a:rPr>
              <a:t>  Advertisement interval is 1000 </a:t>
            </a:r>
            <a:r>
              <a:rPr lang="en-US" sz="1000" kern="0" err="1">
                <a:solidFill>
                  <a:srgbClr val="546568"/>
                </a:solidFill>
                <a:ea typeface="MS PGothic" panose="020B0600070205080204" pitchFamily="34" charset="-128"/>
                <a:cs typeface="Courier"/>
                <a:sym typeface="Arial"/>
                <a:rtl val="0"/>
              </a:rPr>
              <a:t>msec</a:t>
            </a:r>
            <a:endParaRPr lang="en-US" sz="1000" kern="0">
              <a:solidFill>
                <a:srgbClr val="546568"/>
              </a:solidFill>
              <a:ea typeface="MS PGothic" panose="020B0600070205080204" pitchFamily="34" charset="-128"/>
              <a:cs typeface="Courier"/>
              <a:sym typeface="Arial"/>
              <a:rtl val="0"/>
            </a:endParaRPr>
          </a:p>
          <a:p>
            <a:pPr marL="0" lvl="1" defTabSz="914400" fontAlgn="auto">
              <a:spcBef>
                <a:spcPts val="0"/>
              </a:spcBef>
              <a:spcAft>
                <a:spcPts val="0"/>
              </a:spcAft>
            </a:pPr>
            <a:r>
              <a:rPr lang="en-US" sz="1000" kern="0">
                <a:solidFill>
                  <a:srgbClr val="546568"/>
                </a:solidFill>
                <a:ea typeface="MS PGothic" panose="020B0600070205080204" pitchFamily="34" charset="-128"/>
                <a:cs typeface="Courier"/>
                <a:sym typeface="Arial"/>
                <a:rtl val="0"/>
              </a:rPr>
              <a:t>  Preemption enabled</a:t>
            </a:r>
          </a:p>
          <a:p>
            <a:pPr marL="0" lvl="1" defTabSz="914400" fontAlgn="auto">
              <a:spcBef>
                <a:spcPts val="0"/>
              </a:spcBef>
              <a:spcAft>
                <a:spcPts val="0"/>
              </a:spcAft>
            </a:pPr>
            <a:r>
              <a:rPr lang="en-US" sz="1000" kern="0">
                <a:solidFill>
                  <a:srgbClr val="546568"/>
                </a:solidFill>
                <a:ea typeface="MS PGothic" panose="020B0600070205080204" pitchFamily="34" charset="-128"/>
                <a:cs typeface="Courier"/>
                <a:sym typeface="Arial"/>
                <a:rtl val="0"/>
              </a:rPr>
              <a:t>  Priority is 100</a:t>
            </a:r>
          </a:p>
          <a:p>
            <a:pPr marL="0" lvl="1" defTabSz="914400" fontAlgn="auto">
              <a:spcBef>
                <a:spcPts val="0"/>
              </a:spcBef>
              <a:spcAft>
                <a:spcPts val="0"/>
              </a:spcAft>
            </a:pPr>
            <a:r>
              <a:rPr lang="en-US" sz="1000" kern="0">
                <a:solidFill>
                  <a:srgbClr val="546568"/>
                </a:solidFill>
                <a:ea typeface="MS PGothic" panose="020B0600070205080204" pitchFamily="34" charset="-128"/>
                <a:cs typeface="Courier"/>
                <a:sym typeface="Arial"/>
                <a:rtl val="0"/>
              </a:rPr>
              <a:t>  </a:t>
            </a:r>
            <a:r>
              <a:rPr lang="en-US" sz="1000" b="1" u="sng" kern="0">
                <a:solidFill>
                  <a:schemeClr val="accent6"/>
                </a:solidFill>
                <a:ea typeface="MS PGothic" panose="020B0600070205080204" pitchFamily="34" charset="-128"/>
                <a:cs typeface="Courier"/>
                <a:sym typeface="Arial"/>
                <a:rtl val="0"/>
              </a:rPr>
              <a:t>Master Router is 172.16.1.2 (local), priority is 100</a:t>
            </a:r>
          </a:p>
          <a:p>
            <a:pPr marL="0" lvl="1" defTabSz="914400" fontAlgn="auto">
              <a:spcBef>
                <a:spcPts val="0"/>
              </a:spcBef>
              <a:spcAft>
                <a:spcPts val="0"/>
              </a:spcAft>
            </a:pPr>
            <a:r>
              <a:rPr lang="en-US" sz="1000" kern="0">
                <a:solidFill>
                  <a:srgbClr val="546568"/>
                </a:solidFill>
                <a:ea typeface="MS PGothic" panose="020B0600070205080204" pitchFamily="34" charset="-128"/>
                <a:cs typeface="Courier"/>
                <a:sym typeface="Arial"/>
                <a:rtl val="0"/>
              </a:rPr>
              <a:t>  Master Advertisement interval is 1000 </a:t>
            </a:r>
            <a:r>
              <a:rPr lang="en-US" sz="1000" kern="0" err="1">
                <a:solidFill>
                  <a:srgbClr val="546568"/>
                </a:solidFill>
                <a:ea typeface="MS PGothic" panose="020B0600070205080204" pitchFamily="34" charset="-128"/>
                <a:cs typeface="Courier"/>
                <a:sym typeface="Arial"/>
                <a:rtl val="0"/>
              </a:rPr>
              <a:t>msec</a:t>
            </a:r>
            <a:r>
              <a:rPr lang="en-US" sz="1000" kern="0">
                <a:solidFill>
                  <a:srgbClr val="546568"/>
                </a:solidFill>
                <a:ea typeface="MS PGothic" panose="020B0600070205080204" pitchFamily="34" charset="-128"/>
                <a:cs typeface="Courier"/>
                <a:sym typeface="Arial"/>
                <a:rtl val="0"/>
              </a:rPr>
              <a:t> (expires in 898 </a:t>
            </a:r>
            <a:r>
              <a:rPr lang="en-US" sz="1000" kern="0" err="1">
                <a:solidFill>
                  <a:srgbClr val="546568"/>
                </a:solidFill>
                <a:ea typeface="MS PGothic" panose="020B0600070205080204" pitchFamily="34" charset="-128"/>
                <a:cs typeface="Courier"/>
                <a:sym typeface="Arial"/>
                <a:rtl val="0"/>
              </a:rPr>
              <a:t>msec</a:t>
            </a:r>
            <a:r>
              <a:rPr lang="en-US" sz="1000" kern="0">
                <a:solidFill>
                  <a:srgbClr val="546568"/>
                </a:solidFill>
                <a:ea typeface="MS PGothic" panose="020B0600070205080204" pitchFamily="34" charset="-128"/>
                <a:cs typeface="Courier"/>
                <a:sym typeface="Arial"/>
                <a:rtl val="0"/>
              </a:rPr>
              <a:t>)</a:t>
            </a:r>
          </a:p>
          <a:p>
            <a:pPr marL="0" lvl="1" defTabSz="914400" fontAlgn="auto">
              <a:spcBef>
                <a:spcPts val="0"/>
              </a:spcBef>
              <a:spcAft>
                <a:spcPts val="0"/>
              </a:spcAft>
            </a:pPr>
            <a:r>
              <a:rPr lang="en-US" sz="1000" kern="0">
                <a:solidFill>
                  <a:srgbClr val="546568"/>
                </a:solidFill>
                <a:ea typeface="MS PGothic" panose="020B0600070205080204" pitchFamily="34" charset="-128"/>
                <a:cs typeface="Courier"/>
                <a:sym typeface="Arial"/>
                <a:rtl val="0"/>
              </a:rPr>
              <a:t>  Master Down interval is unknown</a:t>
            </a:r>
          </a:p>
          <a:p>
            <a:pPr marL="0" lvl="1" defTabSz="914400" fontAlgn="auto">
              <a:spcBef>
                <a:spcPts val="0"/>
              </a:spcBef>
              <a:spcAft>
                <a:spcPts val="0"/>
              </a:spcAft>
            </a:pPr>
            <a:r>
              <a:rPr lang="en-US" sz="1000" kern="0">
                <a:solidFill>
                  <a:srgbClr val="546568"/>
                </a:solidFill>
                <a:ea typeface="MS PGothic" panose="020B0600070205080204" pitchFamily="34" charset="-128"/>
                <a:cs typeface="Courier"/>
                <a:sym typeface="Arial"/>
                <a:rtl val="0"/>
              </a:rPr>
              <a:t>  FLAGS: 1/1</a:t>
            </a:r>
          </a:p>
          <a:p>
            <a:pPr marL="0" lvl="1" defTabSz="914400" fontAlgn="auto">
              <a:spcBef>
                <a:spcPts val="0"/>
              </a:spcBef>
              <a:spcAft>
                <a:spcPts val="0"/>
              </a:spcAft>
            </a:pPr>
            <a:r>
              <a:rPr lang="en-US" sz="1000" kern="0">
                <a:solidFill>
                  <a:srgbClr val="546568"/>
                </a:solidFill>
                <a:ea typeface="MS PGothic" panose="020B0600070205080204" pitchFamily="34" charset="-128"/>
                <a:cs typeface="Courier"/>
                <a:sym typeface="Arial"/>
                <a:rtl val="0"/>
              </a:rPr>
              <a:t>  VRRPv3 Advertisements: sent 1042 (errors 0) - rcvd 0</a:t>
            </a:r>
          </a:p>
          <a:p>
            <a:pPr marL="0" lvl="1" defTabSz="914400" fontAlgn="auto">
              <a:spcBef>
                <a:spcPts val="0"/>
              </a:spcBef>
              <a:spcAft>
                <a:spcPts val="0"/>
              </a:spcAft>
            </a:pPr>
            <a:r>
              <a:rPr lang="en-US" sz="1000" kern="0">
                <a:solidFill>
                  <a:srgbClr val="546568"/>
                </a:solidFill>
                <a:ea typeface="MS PGothic" panose="020B0600070205080204" pitchFamily="34" charset="-128"/>
                <a:cs typeface="Courier"/>
                <a:sym typeface="Arial"/>
                <a:rtl val="0"/>
              </a:rPr>
              <a:t>  VRRPv2 Advertisements: sent 0 (errors 0) - rcvd 0</a:t>
            </a:r>
          </a:p>
          <a:p>
            <a:pPr marL="0" lvl="1" defTabSz="914400" fontAlgn="auto">
              <a:spcBef>
                <a:spcPts val="0"/>
              </a:spcBef>
              <a:spcAft>
                <a:spcPts val="0"/>
              </a:spcAft>
            </a:pPr>
            <a:r>
              <a:rPr lang="en-US" sz="1000" kern="0">
                <a:solidFill>
                  <a:srgbClr val="546568"/>
                </a:solidFill>
                <a:ea typeface="MS PGothic" panose="020B0600070205080204" pitchFamily="34" charset="-128"/>
                <a:cs typeface="Courier"/>
                <a:sym typeface="Arial"/>
                <a:rtl val="0"/>
              </a:rPr>
              <a:t>  </a:t>
            </a:r>
            <a:r>
              <a:rPr lang="ja-JP" altLang="en-US" sz="1000" kern="0">
                <a:solidFill>
                  <a:srgbClr val="546568"/>
                </a:solidFill>
                <a:ea typeface="MS PGothic" panose="020B0600070205080204" pitchFamily="34" charset="-128"/>
                <a:cs typeface="Courier"/>
                <a:sym typeface="Arial"/>
                <a:rtl val="0"/>
              </a:rPr>
              <a:t>（以下略）</a:t>
            </a:r>
            <a:endParaRPr lang="en-US" altLang="ja-JP" sz="1000" kern="0">
              <a:solidFill>
                <a:srgbClr val="546568"/>
              </a:solidFill>
              <a:ea typeface="MS PGothic" panose="020B0600070205080204" pitchFamily="34" charset="-128"/>
              <a:cs typeface="Courier"/>
              <a:sym typeface="Arial"/>
              <a:rtl val="0"/>
            </a:endParaRPr>
          </a:p>
          <a:p>
            <a:pPr marL="0" lvl="1" defTabSz="914400" fontAlgn="auto">
              <a:spcBef>
                <a:spcPts val="0"/>
              </a:spcBef>
              <a:spcAft>
                <a:spcPts val="0"/>
              </a:spcAft>
            </a:pPr>
            <a:endParaRPr lang="en-US" sz="1000" kern="0">
              <a:solidFill>
                <a:srgbClr val="546568"/>
              </a:solidFill>
              <a:ea typeface="MS PGothic" panose="020B0600070205080204" pitchFamily="34" charset="-128"/>
              <a:cs typeface="Courier"/>
              <a:sym typeface="Arial"/>
              <a:rtl val="0"/>
            </a:endParaRPr>
          </a:p>
        </p:txBody>
      </p:sp>
      <p:sp>
        <p:nvSpPr>
          <p:cNvPr id="12" name="Text Placeholder 7">
            <a:extLst>
              <a:ext uri="{FF2B5EF4-FFF2-40B4-BE49-F238E27FC236}">
                <a16:creationId xmlns:a16="http://schemas.microsoft.com/office/drawing/2014/main" id="{14248DE3-3315-9D49-B7E2-5C846E6E6DEB}"/>
              </a:ext>
            </a:extLst>
          </p:cNvPr>
          <p:cNvSpPr>
            <a:spLocks noGrp="1"/>
          </p:cNvSpPr>
          <p:nvPr>
            <p:ph type="body" sz="quarter" idx="12"/>
          </p:nvPr>
        </p:nvSpPr>
        <p:spPr>
          <a:xfrm>
            <a:off x="533400" y="60960"/>
            <a:ext cx="7084679" cy="326233"/>
          </a:xfrm>
        </p:spPr>
        <p:txBody>
          <a:bodyPr/>
          <a:lstStyle/>
          <a:p>
            <a:r>
              <a:rPr kumimoji="1" lang="en-US" altLang="ja-JP">
                <a:ea typeface="MS PGothic" panose="020B0600070205080204" pitchFamily="34" charset="-128"/>
              </a:rPr>
              <a:t>3.3  Basic L2</a:t>
            </a:r>
            <a:r>
              <a:rPr kumimoji="1" lang="ja-JP" altLang="en-US">
                <a:ea typeface="MS PGothic" panose="020B0600070205080204" pitchFamily="34" charset="-128"/>
              </a:rPr>
              <a:t> </a:t>
            </a:r>
            <a:r>
              <a:rPr kumimoji="1" lang="en-US" altLang="ja-JP">
                <a:ea typeface="MS PGothic" panose="020B0600070205080204" pitchFamily="34" charset="-128"/>
              </a:rPr>
              <a:t>/</a:t>
            </a:r>
            <a:r>
              <a:rPr kumimoji="1" lang="ja-JP" altLang="en-US">
                <a:ea typeface="MS PGothic" panose="020B0600070205080204" pitchFamily="34" charset="-128"/>
              </a:rPr>
              <a:t> </a:t>
            </a:r>
            <a:r>
              <a:rPr kumimoji="1" lang="en-US" altLang="ja-JP">
                <a:ea typeface="MS PGothic" panose="020B0600070205080204" pitchFamily="34" charset="-128"/>
              </a:rPr>
              <a:t>L3</a:t>
            </a:r>
            <a:endParaRPr lang="en-US">
              <a:ea typeface="MS PGothic" panose="020B0600070205080204" pitchFamily="34" charset="-128"/>
            </a:endParaRPr>
          </a:p>
        </p:txBody>
      </p:sp>
      <p:sp>
        <p:nvSpPr>
          <p:cNvPr id="8" name="吹き出し: 線 10">
            <a:extLst>
              <a:ext uri="{FF2B5EF4-FFF2-40B4-BE49-F238E27FC236}">
                <a16:creationId xmlns:a16="http://schemas.microsoft.com/office/drawing/2014/main" id="{798519E3-CB3D-DF4D-916D-E24605C01EF2}"/>
              </a:ext>
            </a:extLst>
          </p:cNvPr>
          <p:cNvSpPr/>
          <p:nvPr/>
        </p:nvSpPr>
        <p:spPr>
          <a:xfrm>
            <a:off x="5548755" y="2778620"/>
            <a:ext cx="3099945" cy="535414"/>
          </a:xfrm>
          <a:prstGeom prst="callout1">
            <a:avLst>
              <a:gd name="adj1" fmla="val 50307"/>
              <a:gd name="adj2" fmla="val 238"/>
              <a:gd name="adj3" fmla="val 50801"/>
              <a:gd name="adj4" fmla="val -40236"/>
            </a:avLst>
          </a:prstGeom>
          <a:solidFill>
            <a:schemeClr val="accent1">
              <a:alpha val="15000"/>
            </a:schemeClr>
          </a:solidFill>
          <a:ln>
            <a:solidFill>
              <a:schemeClr val="accent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defTabSz="685800" fontAlgn="auto">
              <a:spcBef>
                <a:spcPts val="0"/>
              </a:spcBef>
              <a:spcAft>
                <a:spcPts val="0"/>
              </a:spcAft>
              <a:defRPr/>
            </a:pPr>
            <a:r>
              <a:rPr kumimoji="1" lang="ja-JP" altLang="en-US" sz="1050">
                <a:solidFill>
                  <a:srgbClr val="005073"/>
                </a:solidFill>
                <a:ea typeface="MS PGothic" panose="020B0600070205080204" pitchFamily="34" charset="-128"/>
              </a:rPr>
              <a:t>現在の </a:t>
            </a:r>
            <a:r>
              <a:rPr kumimoji="1" lang="en-US" altLang="ja-JP" sz="1050">
                <a:solidFill>
                  <a:srgbClr val="005073"/>
                </a:solidFill>
                <a:ea typeface="MS PGothic" panose="020B0600070205080204" pitchFamily="34" charset="-128"/>
              </a:rPr>
              <a:t>Master </a:t>
            </a:r>
            <a:r>
              <a:rPr kumimoji="1" lang="ja-JP" altLang="en-US" sz="1050">
                <a:solidFill>
                  <a:srgbClr val="005073"/>
                </a:solidFill>
                <a:ea typeface="MS PGothic" panose="020B0600070205080204" pitchFamily="34" charset="-128"/>
              </a:rPr>
              <a:t>の確認と </a:t>
            </a:r>
            <a:r>
              <a:rPr kumimoji="1" lang="en-US" altLang="ja-JP" sz="1050">
                <a:solidFill>
                  <a:srgbClr val="005073"/>
                </a:solidFill>
                <a:ea typeface="MS PGothic" panose="020B0600070205080204" pitchFamily="34" charset="-128"/>
              </a:rPr>
              <a:t>priority </a:t>
            </a:r>
            <a:r>
              <a:rPr kumimoji="1" lang="ja-JP" altLang="en-US" sz="1050">
                <a:solidFill>
                  <a:srgbClr val="005073"/>
                </a:solidFill>
                <a:ea typeface="MS PGothic" panose="020B0600070205080204" pitchFamily="34" charset="-128"/>
              </a:rPr>
              <a:t>値を確認できます</a:t>
            </a:r>
          </a:p>
        </p:txBody>
      </p:sp>
      <p:sp>
        <p:nvSpPr>
          <p:cNvPr id="10" name="吹き出し: 線 10">
            <a:extLst>
              <a:ext uri="{FF2B5EF4-FFF2-40B4-BE49-F238E27FC236}">
                <a16:creationId xmlns:a16="http://schemas.microsoft.com/office/drawing/2014/main" id="{DCEA1ABD-D839-B04C-9887-D6D79BB012A3}"/>
              </a:ext>
            </a:extLst>
          </p:cNvPr>
          <p:cNvSpPr/>
          <p:nvPr/>
        </p:nvSpPr>
        <p:spPr>
          <a:xfrm>
            <a:off x="5548755" y="2088971"/>
            <a:ext cx="3099945" cy="535414"/>
          </a:xfrm>
          <a:prstGeom prst="callout1">
            <a:avLst>
              <a:gd name="adj1" fmla="val 50307"/>
              <a:gd name="adj2" fmla="val 238"/>
              <a:gd name="adj3" fmla="val 50801"/>
              <a:gd name="adj4" fmla="val -40236"/>
            </a:avLst>
          </a:prstGeom>
          <a:solidFill>
            <a:schemeClr val="accent1">
              <a:alpha val="15000"/>
            </a:schemeClr>
          </a:solidFill>
          <a:ln>
            <a:solidFill>
              <a:schemeClr val="accent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defTabSz="685800" fontAlgn="auto">
              <a:spcBef>
                <a:spcPts val="0"/>
              </a:spcBef>
              <a:spcAft>
                <a:spcPts val="0"/>
              </a:spcAft>
              <a:defRPr/>
            </a:pPr>
            <a:r>
              <a:rPr kumimoji="1" lang="ja-JP" altLang="en-US" sz="1050">
                <a:solidFill>
                  <a:srgbClr val="005073"/>
                </a:solidFill>
                <a:ea typeface="MS PGothic" panose="020B0600070205080204" pitchFamily="34" charset="-128"/>
              </a:rPr>
              <a:t>割り当てた仮想 </a:t>
            </a:r>
            <a:r>
              <a:rPr kumimoji="1" lang="en-US" altLang="ja-JP" sz="1050">
                <a:solidFill>
                  <a:srgbClr val="005073"/>
                </a:solidFill>
                <a:ea typeface="MS PGothic" panose="020B0600070205080204" pitchFamily="34" charset="-128"/>
              </a:rPr>
              <a:t>IP </a:t>
            </a:r>
            <a:r>
              <a:rPr kumimoji="1" lang="ja-JP" altLang="en-US" sz="1050">
                <a:solidFill>
                  <a:srgbClr val="005073"/>
                </a:solidFill>
                <a:ea typeface="MS PGothic" panose="020B0600070205080204" pitchFamily="34" charset="-128"/>
              </a:rPr>
              <a:t>アドレスと与えられた仮想 </a:t>
            </a:r>
            <a:r>
              <a:rPr kumimoji="1" lang="en-US" altLang="ja-JP" sz="1050">
                <a:solidFill>
                  <a:srgbClr val="005073"/>
                </a:solidFill>
                <a:ea typeface="MS PGothic" panose="020B0600070205080204" pitchFamily="34" charset="-128"/>
              </a:rPr>
              <a:t>MAC </a:t>
            </a:r>
            <a:r>
              <a:rPr kumimoji="1" lang="ja-JP" altLang="en-US" sz="1050">
                <a:solidFill>
                  <a:srgbClr val="005073"/>
                </a:solidFill>
                <a:ea typeface="MS PGothic" panose="020B0600070205080204" pitchFamily="34" charset="-128"/>
              </a:rPr>
              <a:t>アドレスを確認できます</a:t>
            </a:r>
          </a:p>
        </p:txBody>
      </p:sp>
      <p:sp>
        <p:nvSpPr>
          <p:cNvPr id="13" name="吹き出し: 線 10">
            <a:extLst>
              <a:ext uri="{FF2B5EF4-FFF2-40B4-BE49-F238E27FC236}">
                <a16:creationId xmlns:a16="http://schemas.microsoft.com/office/drawing/2014/main" id="{634A8520-B88C-5745-99BA-F5D4EAA2D0D6}"/>
              </a:ext>
            </a:extLst>
          </p:cNvPr>
          <p:cNvSpPr/>
          <p:nvPr/>
        </p:nvSpPr>
        <p:spPr>
          <a:xfrm>
            <a:off x="5548755" y="1399322"/>
            <a:ext cx="3099945" cy="535414"/>
          </a:xfrm>
          <a:prstGeom prst="callout1">
            <a:avLst>
              <a:gd name="adj1" fmla="val 50307"/>
              <a:gd name="adj2" fmla="val 238"/>
              <a:gd name="adj3" fmla="val 103220"/>
              <a:gd name="adj4" fmla="val -40528"/>
            </a:avLst>
          </a:prstGeom>
          <a:solidFill>
            <a:schemeClr val="accent1">
              <a:alpha val="15000"/>
            </a:schemeClr>
          </a:solidFill>
          <a:ln>
            <a:solidFill>
              <a:schemeClr val="accent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defTabSz="685800" fontAlgn="auto">
              <a:spcBef>
                <a:spcPts val="0"/>
              </a:spcBef>
              <a:spcAft>
                <a:spcPts val="0"/>
              </a:spcAft>
              <a:defRPr/>
            </a:pPr>
            <a:r>
              <a:rPr kumimoji="1" lang="en-US" altLang="ja-JP" sz="1050">
                <a:solidFill>
                  <a:srgbClr val="005073"/>
                </a:solidFill>
                <a:ea typeface="MS PGothic" panose="020B0600070205080204" pitchFamily="34" charset="-128"/>
              </a:rPr>
              <a:t>1 </a:t>
            </a:r>
            <a:r>
              <a:rPr kumimoji="1" lang="ja-JP" altLang="en-US" sz="1050">
                <a:solidFill>
                  <a:srgbClr val="005073"/>
                </a:solidFill>
                <a:ea typeface="MS PGothic" panose="020B0600070205080204" pitchFamily="34" charset="-128"/>
              </a:rPr>
              <a:t>号機が </a:t>
            </a:r>
            <a:r>
              <a:rPr kumimoji="1" lang="en-US" altLang="ja-JP" sz="1050">
                <a:solidFill>
                  <a:srgbClr val="005073"/>
                </a:solidFill>
                <a:ea typeface="MS PGothic" panose="020B0600070205080204" pitchFamily="34" charset="-128"/>
              </a:rPr>
              <a:t>Master </a:t>
            </a:r>
            <a:r>
              <a:rPr kumimoji="1" lang="ja-JP" altLang="en-US" sz="1050">
                <a:solidFill>
                  <a:srgbClr val="005073"/>
                </a:solidFill>
                <a:ea typeface="MS PGothic" panose="020B0600070205080204" pitchFamily="34" charset="-128"/>
              </a:rPr>
              <a:t>（</a:t>
            </a:r>
            <a:r>
              <a:rPr kumimoji="1" lang="en-US" altLang="ja-JP" sz="1050">
                <a:solidFill>
                  <a:srgbClr val="005073"/>
                </a:solidFill>
                <a:ea typeface="MS PGothic" panose="020B0600070205080204" pitchFamily="34" charset="-128"/>
              </a:rPr>
              <a:t>2 </a:t>
            </a:r>
            <a:r>
              <a:rPr kumimoji="1" lang="ja-JP" altLang="en-US" sz="1050">
                <a:solidFill>
                  <a:srgbClr val="005073"/>
                </a:solidFill>
                <a:ea typeface="MS PGothic" panose="020B0600070205080204" pitchFamily="34" charset="-128"/>
              </a:rPr>
              <a:t>号機が </a:t>
            </a:r>
            <a:r>
              <a:rPr kumimoji="1" lang="en-US" altLang="ja-JP" sz="1050">
                <a:solidFill>
                  <a:srgbClr val="005073"/>
                </a:solidFill>
                <a:ea typeface="MS PGothic" panose="020B0600070205080204" pitchFamily="34" charset="-128"/>
              </a:rPr>
              <a:t>Backup</a:t>
            </a:r>
            <a:r>
              <a:rPr kumimoji="1" lang="ja-JP" altLang="en-US" sz="1050">
                <a:solidFill>
                  <a:srgbClr val="005073"/>
                </a:solidFill>
                <a:ea typeface="MS PGothic" panose="020B0600070205080204" pitchFamily="34" charset="-128"/>
              </a:rPr>
              <a:t>）という状態を確認します</a:t>
            </a:r>
          </a:p>
        </p:txBody>
      </p:sp>
      <p:sp>
        <p:nvSpPr>
          <p:cNvPr id="9" name="Slide Number Placeholder 4">
            <a:extLst>
              <a:ext uri="{FF2B5EF4-FFF2-40B4-BE49-F238E27FC236}">
                <a16:creationId xmlns:a16="http://schemas.microsoft.com/office/drawing/2014/main" id="{8F0F5D45-D454-534B-A34D-483A86A3C655}"/>
              </a:ext>
            </a:extLst>
          </p:cNvPr>
          <p:cNvSpPr>
            <a:spLocks noGrp="1"/>
          </p:cNvSpPr>
          <p:nvPr>
            <p:ph type="sldNum" sz="quarter" idx="4294967295"/>
          </p:nvPr>
        </p:nvSpPr>
        <p:spPr>
          <a:xfrm>
            <a:off x="8648700" y="4884738"/>
            <a:ext cx="495300" cy="274637"/>
          </a:xfrm>
          <a:prstGeom prst="rect">
            <a:avLst/>
          </a:prstGeom>
        </p:spPr>
        <p:txBody>
          <a:bodyPr>
            <a:noAutofit/>
          </a:bodyPr>
          <a:lstStyle/>
          <a:p>
            <a:fld id="{3945D0FD-48F1-4D72-80C5-FFB60B92A834}" type="slidenum">
              <a:rPr lang="en-US" sz="900" smtClean="0">
                <a:latin typeface="+mn-lt"/>
                <a:ea typeface="MS PGothic" panose="020B0600070205080204" pitchFamily="34" charset="-128"/>
              </a:rPr>
              <a:pPr/>
              <a:t>230</a:t>
            </a:fld>
            <a:endParaRPr lang="en-US" sz="900">
              <a:latin typeface="+mn-lt"/>
              <a:ea typeface="MS PGothic" panose="020B0600070205080204" pitchFamily="34" charset="-128"/>
            </a:endParaRPr>
          </a:p>
        </p:txBody>
      </p:sp>
    </p:spTree>
    <p:extLst>
      <p:ext uri="{BB962C8B-B14F-4D97-AF65-F5344CB8AC3E}">
        <p14:creationId xmlns:p14="http://schemas.microsoft.com/office/powerpoint/2010/main" val="2128417605"/>
      </p:ext>
    </p:extLst>
  </p:cSld>
  <p:clrMapOvr>
    <a:masterClrMapping/>
  </p:clrMapOvr>
</p:sld>
</file>

<file path=ppt/slides/slide2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タイトル 3">
            <a:extLst>
              <a:ext uri="{FF2B5EF4-FFF2-40B4-BE49-F238E27FC236}">
                <a16:creationId xmlns:a16="http://schemas.microsoft.com/office/drawing/2014/main" id="{F24402E5-7422-5945-AFF5-469BC6B4B273}"/>
              </a:ext>
            </a:extLst>
          </p:cNvPr>
          <p:cNvSpPr>
            <a:spLocks noGrp="1"/>
          </p:cNvSpPr>
          <p:nvPr>
            <p:ph type="title"/>
          </p:nvPr>
        </p:nvSpPr>
        <p:spPr/>
        <p:txBody>
          <a:bodyPr/>
          <a:lstStyle/>
          <a:p>
            <a:r>
              <a:rPr kumimoji="1" lang="en-US" altLang="ja-JP" dirty="0">
                <a:latin typeface="+mn-lt"/>
                <a:ea typeface="MS PGothic" panose="020B0600070205080204" pitchFamily="34" charset="-128"/>
              </a:rPr>
              <a:t>Cisco Catalyst 9000 </a:t>
            </a:r>
            <a:r>
              <a:rPr kumimoji="1" lang="ja-JP" altLang="en-US">
                <a:latin typeface="+mn-lt"/>
                <a:ea typeface="MS PGothic" panose="020B0600070205080204" pitchFamily="34" charset="-128"/>
              </a:rPr>
              <a:t>シリーズの</a:t>
            </a:r>
            <a:r>
              <a:rPr kumimoji="1" lang="en-US" altLang="ja-JP" dirty="0">
                <a:latin typeface="+mn-lt"/>
                <a:ea typeface="MS PGothic" panose="020B0600070205080204" pitchFamily="34" charset="-128"/>
              </a:rPr>
              <a:t> FHRP</a:t>
            </a:r>
            <a:endParaRPr kumimoji="1" lang="ja-JP" altLang="en-US">
              <a:latin typeface="+mn-lt"/>
              <a:ea typeface="MS PGothic" panose="020B0600070205080204" pitchFamily="34" charset="-128"/>
            </a:endParaRPr>
          </a:p>
        </p:txBody>
      </p:sp>
      <p:sp>
        <p:nvSpPr>
          <p:cNvPr id="12" name="Text Placeholder 7">
            <a:extLst>
              <a:ext uri="{FF2B5EF4-FFF2-40B4-BE49-F238E27FC236}">
                <a16:creationId xmlns:a16="http://schemas.microsoft.com/office/drawing/2014/main" id="{CD42FBE3-287E-1843-800A-C48BA0722A82}"/>
              </a:ext>
            </a:extLst>
          </p:cNvPr>
          <p:cNvSpPr>
            <a:spLocks noGrp="1"/>
          </p:cNvSpPr>
          <p:nvPr>
            <p:ph type="body" sz="quarter" idx="12"/>
          </p:nvPr>
        </p:nvSpPr>
        <p:spPr>
          <a:xfrm>
            <a:off x="533400" y="60960"/>
            <a:ext cx="7084679" cy="326233"/>
          </a:xfrm>
        </p:spPr>
        <p:txBody>
          <a:bodyPr/>
          <a:lstStyle/>
          <a:p>
            <a:r>
              <a:rPr kumimoji="1" lang="en-US" altLang="ja-JP">
                <a:ea typeface="MS PGothic" panose="020B0600070205080204" pitchFamily="34" charset="-128"/>
              </a:rPr>
              <a:t>3.3  Basic L2</a:t>
            </a:r>
            <a:r>
              <a:rPr kumimoji="1" lang="ja-JP" altLang="en-US">
                <a:ea typeface="MS PGothic" panose="020B0600070205080204" pitchFamily="34" charset="-128"/>
              </a:rPr>
              <a:t> </a:t>
            </a:r>
            <a:r>
              <a:rPr kumimoji="1" lang="en-US" altLang="ja-JP">
                <a:ea typeface="MS PGothic" panose="020B0600070205080204" pitchFamily="34" charset="-128"/>
              </a:rPr>
              <a:t>/</a:t>
            </a:r>
            <a:r>
              <a:rPr kumimoji="1" lang="ja-JP" altLang="en-US">
                <a:ea typeface="MS PGothic" panose="020B0600070205080204" pitchFamily="34" charset="-128"/>
              </a:rPr>
              <a:t> </a:t>
            </a:r>
            <a:r>
              <a:rPr kumimoji="1" lang="en-US" altLang="ja-JP">
                <a:ea typeface="MS PGothic" panose="020B0600070205080204" pitchFamily="34" charset="-128"/>
              </a:rPr>
              <a:t>L3</a:t>
            </a:r>
            <a:endParaRPr lang="en-US">
              <a:ea typeface="MS PGothic" panose="020B0600070205080204" pitchFamily="34" charset="-128"/>
            </a:endParaRPr>
          </a:p>
        </p:txBody>
      </p:sp>
      <p:sp>
        <p:nvSpPr>
          <p:cNvPr id="7" name="Slide Number Placeholder 4">
            <a:extLst>
              <a:ext uri="{FF2B5EF4-FFF2-40B4-BE49-F238E27FC236}">
                <a16:creationId xmlns:a16="http://schemas.microsoft.com/office/drawing/2014/main" id="{51184EF2-1526-A84E-B1C8-D162E858061B}"/>
              </a:ext>
            </a:extLst>
          </p:cNvPr>
          <p:cNvSpPr>
            <a:spLocks noGrp="1"/>
          </p:cNvSpPr>
          <p:nvPr>
            <p:ph type="sldNum" sz="quarter" idx="4294967295"/>
          </p:nvPr>
        </p:nvSpPr>
        <p:spPr>
          <a:xfrm>
            <a:off x="8648700" y="4884738"/>
            <a:ext cx="495300" cy="274637"/>
          </a:xfrm>
          <a:prstGeom prst="rect">
            <a:avLst/>
          </a:prstGeom>
        </p:spPr>
        <p:txBody>
          <a:bodyPr>
            <a:noAutofit/>
          </a:bodyPr>
          <a:lstStyle/>
          <a:p>
            <a:fld id="{3945D0FD-48F1-4D72-80C5-FFB60B92A834}" type="slidenum">
              <a:rPr lang="en-US" sz="900" smtClean="0">
                <a:latin typeface="+mn-lt"/>
                <a:ea typeface="MS PGothic" panose="020B0600070205080204" pitchFamily="34" charset="-128"/>
              </a:rPr>
              <a:pPr/>
              <a:t>231</a:t>
            </a:fld>
            <a:endParaRPr lang="en-US" sz="900">
              <a:latin typeface="+mn-lt"/>
              <a:ea typeface="MS PGothic" panose="020B0600070205080204" pitchFamily="34" charset="-128"/>
            </a:endParaRPr>
          </a:p>
        </p:txBody>
      </p:sp>
      <p:graphicFrame>
        <p:nvGraphicFramePr>
          <p:cNvPr id="6" name="表 5">
            <a:extLst>
              <a:ext uri="{FF2B5EF4-FFF2-40B4-BE49-F238E27FC236}">
                <a16:creationId xmlns:a16="http://schemas.microsoft.com/office/drawing/2014/main" id="{387AED5F-5E02-6A44-8320-1D3C73F895EF}"/>
              </a:ext>
            </a:extLst>
          </p:cNvPr>
          <p:cNvGraphicFramePr>
            <a:graphicFrameLocks noGrp="1"/>
          </p:cNvGraphicFramePr>
          <p:nvPr>
            <p:extLst>
              <p:ext uri="{D42A27DB-BD31-4B8C-83A1-F6EECF244321}">
                <p14:modId xmlns:p14="http://schemas.microsoft.com/office/powerpoint/2010/main" val="3235074768"/>
              </p:ext>
            </p:extLst>
          </p:nvPr>
        </p:nvGraphicFramePr>
        <p:xfrm>
          <a:off x="527050" y="1655763"/>
          <a:ext cx="8077200" cy="2637925"/>
        </p:xfrm>
        <a:graphic>
          <a:graphicData uri="http://schemas.openxmlformats.org/drawingml/2006/table">
            <a:tbl>
              <a:tblPr firstRow="1" bandRow="1">
                <a:tableStyleId>{C083E6E3-FA7D-4D7B-A595-EF9225AFEA82}</a:tableStyleId>
              </a:tblPr>
              <a:tblGrid>
                <a:gridCol w="1346200">
                  <a:extLst>
                    <a:ext uri="{9D8B030D-6E8A-4147-A177-3AD203B41FA5}">
                      <a16:colId xmlns:a16="http://schemas.microsoft.com/office/drawing/2014/main" val="349520211"/>
                    </a:ext>
                  </a:extLst>
                </a:gridCol>
                <a:gridCol w="1346200">
                  <a:extLst>
                    <a:ext uri="{9D8B030D-6E8A-4147-A177-3AD203B41FA5}">
                      <a16:colId xmlns:a16="http://schemas.microsoft.com/office/drawing/2014/main" val="1893130090"/>
                    </a:ext>
                  </a:extLst>
                </a:gridCol>
                <a:gridCol w="1346200">
                  <a:extLst>
                    <a:ext uri="{9D8B030D-6E8A-4147-A177-3AD203B41FA5}">
                      <a16:colId xmlns:a16="http://schemas.microsoft.com/office/drawing/2014/main" val="1264670197"/>
                    </a:ext>
                  </a:extLst>
                </a:gridCol>
                <a:gridCol w="1346200">
                  <a:extLst>
                    <a:ext uri="{9D8B030D-6E8A-4147-A177-3AD203B41FA5}">
                      <a16:colId xmlns:a16="http://schemas.microsoft.com/office/drawing/2014/main" val="2900861697"/>
                    </a:ext>
                  </a:extLst>
                </a:gridCol>
                <a:gridCol w="1346200">
                  <a:extLst>
                    <a:ext uri="{9D8B030D-6E8A-4147-A177-3AD203B41FA5}">
                      <a16:colId xmlns:a16="http://schemas.microsoft.com/office/drawing/2014/main" val="2953196704"/>
                    </a:ext>
                  </a:extLst>
                </a:gridCol>
                <a:gridCol w="1346200">
                  <a:extLst>
                    <a:ext uri="{9D8B030D-6E8A-4147-A177-3AD203B41FA5}">
                      <a16:colId xmlns:a16="http://schemas.microsoft.com/office/drawing/2014/main" val="1326946917"/>
                    </a:ext>
                  </a:extLst>
                </a:gridCol>
              </a:tblGrid>
              <a:tr h="755852">
                <a:tc>
                  <a:txBody>
                    <a:bodyPr/>
                    <a:lstStyle/>
                    <a:p>
                      <a:pPr algn="ctr"/>
                      <a:endParaRPr kumimoji="1" lang="ja-JP" altLang="en-US">
                        <a:latin typeface="+mn-lt"/>
                        <a:ea typeface="MS PGothic" panose="020B0600070205080204" pitchFamily="34" charset="-128"/>
                      </a:endParaRPr>
                    </a:p>
                  </a:txBody>
                  <a:tcPr anchor="ctr"/>
                </a:tc>
                <a:tc>
                  <a:txBody>
                    <a:bodyPr/>
                    <a:lstStyle/>
                    <a:p>
                      <a:pPr algn="ctr"/>
                      <a:r>
                        <a:rPr kumimoji="1" lang="en-US" altLang="ja-JP">
                          <a:solidFill>
                            <a:schemeClr val="tx2"/>
                          </a:solidFill>
                          <a:latin typeface="+mn-lt"/>
                          <a:ea typeface="MS PGothic" panose="020B0600070205080204" pitchFamily="34" charset="-128"/>
                        </a:rPr>
                        <a:t>9200</a:t>
                      </a:r>
                    </a:p>
                    <a:p>
                      <a:pPr algn="ctr"/>
                      <a:r>
                        <a:rPr kumimoji="1" lang="en-US" altLang="ja-JP">
                          <a:solidFill>
                            <a:schemeClr val="tx2"/>
                          </a:solidFill>
                          <a:latin typeface="+mn-lt"/>
                          <a:ea typeface="MS PGothic" panose="020B0600070205080204" pitchFamily="34" charset="-128"/>
                        </a:rPr>
                        <a:t>9200L</a:t>
                      </a:r>
                      <a:endParaRPr kumimoji="1" lang="ja-JP" altLang="en-US">
                        <a:solidFill>
                          <a:schemeClr val="tx2"/>
                        </a:solidFill>
                        <a:latin typeface="+mn-lt"/>
                        <a:ea typeface="MS PGothic" panose="020B0600070205080204" pitchFamily="34" charset="-128"/>
                      </a:endParaRPr>
                    </a:p>
                  </a:txBody>
                  <a:tcPr anchor="ctr"/>
                </a:tc>
                <a:tc>
                  <a:txBody>
                    <a:bodyPr/>
                    <a:lstStyle/>
                    <a:p>
                      <a:pPr algn="ctr"/>
                      <a:r>
                        <a:rPr kumimoji="1" lang="en-US" altLang="ja-JP" dirty="0">
                          <a:solidFill>
                            <a:schemeClr val="tx2"/>
                          </a:solidFill>
                          <a:latin typeface="+mn-lt"/>
                          <a:ea typeface="MS PGothic" panose="020B0600070205080204" pitchFamily="34" charset="-128"/>
                        </a:rPr>
                        <a:t>9300</a:t>
                      </a:r>
                      <a:br>
                        <a:rPr kumimoji="1" lang="en-US" altLang="ja-JP" dirty="0">
                          <a:solidFill>
                            <a:schemeClr val="tx2"/>
                          </a:solidFill>
                          <a:latin typeface="+mn-lt"/>
                          <a:ea typeface="MS PGothic" panose="020B0600070205080204" pitchFamily="34" charset="-128"/>
                        </a:rPr>
                      </a:br>
                      <a:r>
                        <a:rPr kumimoji="1" lang="en-US" altLang="ja-JP" dirty="0">
                          <a:solidFill>
                            <a:schemeClr val="tx2"/>
                          </a:solidFill>
                          <a:latin typeface="+mn-lt"/>
                          <a:ea typeface="MS PGothic" panose="020B0600070205080204" pitchFamily="34" charset="-128"/>
                        </a:rPr>
                        <a:t>9300L</a:t>
                      </a:r>
                      <a:endParaRPr kumimoji="1" lang="ja-JP" altLang="en-US">
                        <a:solidFill>
                          <a:schemeClr val="tx2"/>
                        </a:solidFill>
                        <a:latin typeface="+mn-lt"/>
                        <a:ea typeface="MS PGothic" panose="020B0600070205080204" pitchFamily="34" charset="-128"/>
                      </a:endParaRPr>
                    </a:p>
                  </a:txBody>
                  <a:tcPr anchor="ctr"/>
                </a:tc>
                <a:tc>
                  <a:txBody>
                    <a:bodyPr/>
                    <a:lstStyle/>
                    <a:p>
                      <a:pPr algn="ctr"/>
                      <a:r>
                        <a:rPr kumimoji="1" lang="en-US" altLang="ja-JP">
                          <a:solidFill>
                            <a:schemeClr val="tx2"/>
                          </a:solidFill>
                          <a:latin typeface="+mn-lt"/>
                          <a:ea typeface="MS PGothic" panose="020B0600070205080204" pitchFamily="34" charset="-128"/>
                        </a:rPr>
                        <a:t>9400</a:t>
                      </a:r>
                      <a:endParaRPr kumimoji="1" lang="ja-JP" altLang="en-US">
                        <a:solidFill>
                          <a:schemeClr val="tx2"/>
                        </a:solidFill>
                        <a:latin typeface="+mn-lt"/>
                        <a:ea typeface="MS PGothic" panose="020B0600070205080204" pitchFamily="34" charset="-128"/>
                      </a:endParaRPr>
                    </a:p>
                  </a:txBody>
                  <a:tcPr anchor="ctr"/>
                </a:tc>
                <a:tc>
                  <a:txBody>
                    <a:bodyPr/>
                    <a:lstStyle/>
                    <a:p>
                      <a:pPr algn="ctr"/>
                      <a:r>
                        <a:rPr kumimoji="1" lang="en-US" altLang="ja-JP">
                          <a:solidFill>
                            <a:schemeClr val="tx2"/>
                          </a:solidFill>
                          <a:latin typeface="+mn-lt"/>
                          <a:ea typeface="MS PGothic" panose="020B0600070205080204" pitchFamily="34" charset="-128"/>
                        </a:rPr>
                        <a:t>9500</a:t>
                      </a:r>
                    </a:p>
                    <a:p>
                      <a:pPr algn="ctr"/>
                      <a:r>
                        <a:rPr kumimoji="1" lang="en-US" altLang="ja-JP">
                          <a:solidFill>
                            <a:schemeClr val="tx2"/>
                          </a:solidFill>
                          <a:latin typeface="+mn-lt"/>
                          <a:ea typeface="MS PGothic" panose="020B0600070205080204" pitchFamily="34" charset="-128"/>
                        </a:rPr>
                        <a:t>9500-H</a:t>
                      </a:r>
                      <a:endParaRPr kumimoji="1" lang="ja-JP" altLang="en-US">
                        <a:solidFill>
                          <a:schemeClr val="tx2"/>
                        </a:solidFill>
                        <a:latin typeface="+mn-lt"/>
                        <a:ea typeface="MS PGothic" panose="020B0600070205080204" pitchFamily="34" charset="-128"/>
                      </a:endParaRPr>
                    </a:p>
                  </a:txBody>
                  <a:tcPr anchor="ctr"/>
                </a:tc>
                <a:tc>
                  <a:txBody>
                    <a:bodyPr/>
                    <a:lstStyle/>
                    <a:p>
                      <a:pPr algn="ctr"/>
                      <a:r>
                        <a:rPr kumimoji="1" lang="en-US" altLang="ja-JP">
                          <a:solidFill>
                            <a:schemeClr val="tx2"/>
                          </a:solidFill>
                          <a:latin typeface="+mn-lt"/>
                          <a:ea typeface="MS PGothic" panose="020B0600070205080204" pitchFamily="34" charset="-128"/>
                        </a:rPr>
                        <a:t>9600</a:t>
                      </a:r>
                      <a:endParaRPr kumimoji="1" lang="ja-JP" altLang="en-US">
                        <a:solidFill>
                          <a:schemeClr val="tx2"/>
                        </a:solidFill>
                        <a:latin typeface="+mn-lt"/>
                        <a:ea typeface="MS PGothic" panose="020B0600070205080204" pitchFamily="34" charset="-128"/>
                      </a:endParaRPr>
                    </a:p>
                  </a:txBody>
                  <a:tcPr anchor="ctr"/>
                </a:tc>
                <a:extLst>
                  <a:ext uri="{0D108BD9-81ED-4DB2-BD59-A6C34878D82A}">
                    <a16:rowId xmlns:a16="http://schemas.microsoft.com/office/drawing/2014/main" val="2062533254"/>
                  </a:ext>
                </a:extLst>
              </a:tr>
              <a:tr h="540953">
                <a:tc>
                  <a:txBody>
                    <a:bodyPr/>
                    <a:lstStyle/>
                    <a:p>
                      <a:r>
                        <a:rPr kumimoji="1" lang="en-US" altLang="ja-JP" dirty="0">
                          <a:latin typeface="+mn-lt"/>
                          <a:ea typeface="MS PGothic" panose="020B0600070205080204" pitchFamily="34" charset="-128"/>
                        </a:rPr>
                        <a:t>HSRP </a:t>
                      </a:r>
                      <a:r>
                        <a:rPr kumimoji="1" lang="ja-JP" altLang="en-US">
                          <a:latin typeface="+mn-lt"/>
                          <a:ea typeface="MS PGothic" panose="020B0600070205080204" pitchFamily="34" charset="-128"/>
                        </a:rPr>
                        <a:t>サポート</a:t>
                      </a:r>
                      <a:endParaRPr kumimoji="1" lang="en-US" altLang="ja-JP" dirty="0">
                        <a:latin typeface="+mn-lt"/>
                        <a:ea typeface="MS PGothic" panose="020B0600070205080204" pitchFamily="34" charset="-128"/>
                      </a:endParaRPr>
                    </a:p>
                  </a:txBody>
                  <a:tcPr marT="0" marB="0" anchor="ctr"/>
                </a:tc>
                <a:tc>
                  <a:txBody>
                    <a:bodyPr/>
                    <a:lstStyle/>
                    <a:p>
                      <a:pPr algn="ctr"/>
                      <a:r>
                        <a:rPr kumimoji="1" lang="ja-JP" altLang="en-US" sz="2000">
                          <a:latin typeface="+mn-lt"/>
                          <a:ea typeface="MS PGothic" panose="020B0600070205080204" pitchFamily="34" charset="-128"/>
                        </a:rPr>
                        <a:t>○</a:t>
                      </a:r>
                      <a:r>
                        <a:rPr kumimoji="1" lang="en-US" altLang="ja-JP" sz="2000">
                          <a:latin typeface="+mn-lt"/>
                          <a:ea typeface="MS PGothic" panose="020B0600070205080204" pitchFamily="34" charset="-128"/>
                        </a:rPr>
                        <a:t> </a:t>
                      </a:r>
                      <a:endParaRPr kumimoji="1" lang="en-US" altLang="ja-JP" sz="1200">
                        <a:latin typeface="+mn-lt"/>
                        <a:ea typeface="MS PGothic" panose="020B0600070205080204" pitchFamily="34" charset="-128"/>
                      </a:endParaRPr>
                    </a:p>
                    <a:p>
                      <a:pPr algn="ctr"/>
                      <a:r>
                        <a:rPr kumimoji="1" lang="en-US" altLang="ja-JP" sz="1200">
                          <a:solidFill>
                            <a:schemeClr val="accent6"/>
                          </a:solidFill>
                          <a:latin typeface="+mn-lt"/>
                          <a:ea typeface="MS PGothic" panose="020B0600070205080204" pitchFamily="34" charset="-128"/>
                        </a:rPr>
                        <a:t>Network Advantage</a:t>
                      </a:r>
                      <a:endParaRPr kumimoji="1" lang="ja-JP" altLang="en-US" sz="3600">
                        <a:latin typeface="+mn-lt"/>
                        <a:ea typeface="MS PGothic" panose="020B0600070205080204" pitchFamily="34" charset="-128"/>
                      </a:endParaRPr>
                    </a:p>
                  </a:txBody>
                  <a:tcPr marT="0" marB="0" anchor="ctr"/>
                </a:tc>
                <a:tc>
                  <a:txBody>
                    <a:bodyPr/>
                    <a:lstStyle/>
                    <a:p>
                      <a:pPr marL="0" marR="0" lvl="0" indent="0" algn="ctr" defTabSz="685777"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a:ln>
                            <a:noFill/>
                          </a:ln>
                          <a:solidFill>
                            <a:srgbClr val="282828"/>
                          </a:solidFill>
                          <a:effectLst/>
                          <a:uLnTx/>
                          <a:uFillTx/>
                          <a:latin typeface="+mn-lt"/>
                          <a:ea typeface="MS PGothic" panose="020B0600070205080204" pitchFamily="34" charset="-128"/>
                          <a:cs typeface="+mn-cs"/>
                        </a:rPr>
                        <a:t>○</a:t>
                      </a:r>
                      <a:r>
                        <a:rPr kumimoji="1" lang="en-US" altLang="ja-JP" sz="2000" b="0" i="0" u="none" strike="noStrike" kern="1200" cap="none" spc="0" normalizeH="0" baseline="0" noProof="0" dirty="0">
                          <a:ln>
                            <a:noFill/>
                          </a:ln>
                          <a:solidFill>
                            <a:srgbClr val="282828"/>
                          </a:solidFill>
                          <a:effectLst/>
                          <a:uLnTx/>
                          <a:uFillTx/>
                          <a:latin typeface="+mn-lt"/>
                          <a:ea typeface="MS PGothic" panose="020B0600070205080204" pitchFamily="34" charset="-128"/>
                          <a:cs typeface="+mn-cs"/>
                        </a:rPr>
                        <a:t> </a:t>
                      </a:r>
                    </a:p>
                    <a:p>
                      <a:pPr marL="0" marR="0" lvl="0" indent="0" algn="ctr" defTabSz="685777"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srgbClr val="E3241B"/>
                          </a:solidFill>
                          <a:effectLst/>
                          <a:uLnTx/>
                          <a:uFillTx/>
                          <a:latin typeface="+mn-lt"/>
                          <a:ea typeface="MS PGothic" panose="020B0600070205080204" pitchFamily="34" charset="-128"/>
                          <a:cs typeface="+mn-cs"/>
                        </a:rPr>
                        <a:t>Network Advantage</a:t>
                      </a:r>
                    </a:p>
                  </a:txBody>
                  <a:tcPr marT="0" marB="0" anchor="ctr"/>
                </a:tc>
                <a:tc>
                  <a:txBody>
                    <a:bodyPr/>
                    <a:lstStyle/>
                    <a:p>
                      <a:pPr marL="0" marR="0" lvl="0" indent="0" algn="ctr" defTabSz="685777"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a:ln>
                            <a:noFill/>
                          </a:ln>
                          <a:solidFill>
                            <a:srgbClr val="282828"/>
                          </a:solidFill>
                          <a:effectLst/>
                          <a:uLnTx/>
                          <a:uFillTx/>
                          <a:latin typeface="+mn-lt"/>
                          <a:ea typeface="MS PGothic" panose="020B0600070205080204" pitchFamily="34" charset="-128"/>
                          <a:cs typeface="+mn-cs"/>
                        </a:rPr>
                        <a:t>○</a:t>
                      </a:r>
                      <a:r>
                        <a:rPr kumimoji="1" lang="en-US" altLang="ja-JP" sz="2000" b="0" i="0" u="none" strike="noStrike" kern="1200" cap="none" spc="0" normalizeH="0" baseline="0" noProof="0">
                          <a:ln>
                            <a:noFill/>
                          </a:ln>
                          <a:solidFill>
                            <a:srgbClr val="282828"/>
                          </a:solidFill>
                          <a:effectLst/>
                          <a:uLnTx/>
                          <a:uFillTx/>
                          <a:latin typeface="+mn-lt"/>
                          <a:ea typeface="MS PGothic" panose="020B0600070205080204" pitchFamily="34" charset="-128"/>
                          <a:cs typeface="+mn-cs"/>
                        </a:rPr>
                        <a:t> </a:t>
                      </a:r>
                      <a:endParaRPr kumimoji="1" lang="en-US" altLang="ja-JP" sz="1200" b="0" i="0" u="none" strike="noStrike" kern="1200" cap="none" spc="0" normalizeH="0" baseline="0" noProof="0">
                        <a:ln>
                          <a:noFill/>
                        </a:ln>
                        <a:solidFill>
                          <a:srgbClr val="282828"/>
                        </a:solidFill>
                        <a:effectLst/>
                        <a:uLnTx/>
                        <a:uFillTx/>
                        <a:latin typeface="+mn-lt"/>
                        <a:ea typeface="MS PGothic" panose="020B0600070205080204" pitchFamily="34" charset="-128"/>
                        <a:cs typeface="+mn-cs"/>
                      </a:endParaRPr>
                    </a:p>
                    <a:p>
                      <a:pPr marL="0" marR="0" lvl="0" indent="0" algn="ctr" defTabSz="685777"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a:ln>
                            <a:noFill/>
                          </a:ln>
                          <a:solidFill>
                            <a:srgbClr val="E3241B"/>
                          </a:solidFill>
                          <a:effectLst/>
                          <a:uLnTx/>
                          <a:uFillTx/>
                          <a:latin typeface="+mn-lt"/>
                          <a:ea typeface="MS PGothic" panose="020B0600070205080204" pitchFamily="34" charset="-128"/>
                          <a:cs typeface="+mn-cs"/>
                        </a:rPr>
                        <a:t>Network Advantage</a:t>
                      </a:r>
                      <a:endParaRPr kumimoji="1" lang="ja-JP" altLang="en-US" sz="3600" b="0" i="0" u="none" strike="noStrike" kern="1200" cap="none" spc="0" normalizeH="0" baseline="0" noProof="0">
                        <a:ln>
                          <a:noFill/>
                        </a:ln>
                        <a:solidFill>
                          <a:srgbClr val="282828"/>
                        </a:solidFill>
                        <a:effectLst/>
                        <a:uLnTx/>
                        <a:uFillTx/>
                        <a:latin typeface="+mn-lt"/>
                        <a:ea typeface="MS PGothic" panose="020B0600070205080204" pitchFamily="34" charset="-128"/>
                        <a:cs typeface="+mn-cs"/>
                      </a:endParaRPr>
                    </a:p>
                  </a:txBody>
                  <a:tcPr marT="0" marB="0" anchor="ctr"/>
                </a:tc>
                <a:tc>
                  <a:txBody>
                    <a:bodyPr/>
                    <a:lstStyle/>
                    <a:p>
                      <a:pPr marL="0" marR="0" lvl="0" indent="0" algn="ctr" defTabSz="685777"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a:ln>
                            <a:noFill/>
                          </a:ln>
                          <a:solidFill>
                            <a:srgbClr val="282828"/>
                          </a:solidFill>
                          <a:effectLst/>
                          <a:uLnTx/>
                          <a:uFillTx/>
                          <a:latin typeface="+mn-lt"/>
                          <a:ea typeface="MS PGothic" panose="020B0600070205080204" pitchFamily="34" charset="-128"/>
                          <a:cs typeface="+mn-cs"/>
                        </a:rPr>
                        <a:t>○</a:t>
                      </a:r>
                      <a:r>
                        <a:rPr kumimoji="1" lang="en-US" altLang="ja-JP" sz="2000" b="0" i="0" u="none" strike="noStrike" kern="1200" cap="none" spc="0" normalizeH="0" baseline="0" noProof="0" dirty="0">
                          <a:ln>
                            <a:noFill/>
                          </a:ln>
                          <a:solidFill>
                            <a:srgbClr val="282828"/>
                          </a:solidFill>
                          <a:effectLst/>
                          <a:uLnTx/>
                          <a:uFillTx/>
                          <a:latin typeface="+mn-lt"/>
                          <a:ea typeface="MS PGothic" panose="020B0600070205080204" pitchFamily="34" charset="-128"/>
                          <a:cs typeface="+mn-cs"/>
                        </a:rPr>
                        <a:t> </a:t>
                      </a:r>
                      <a:endParaRPr kumimoji="1" lang="en-US" altLang="ja-JP" sz="1200" b="0" i="0" u="none" strike="noStrike" kern="1200" cap="none" spc="0" normalizeH="0" baseline="0" noProof="0" dirty="0">
                        <a:ln>
                          <a:noFill/>
                        </a:ln>
                        <a:solidFill>
                          <a:srgbClr val="282828"/>
                        </a:solidFill>
                        <a:effectLst/>
                        <a:uLnTx/>
                        <a:uFillTx/>
                        <a:latin typeface="+mn-lt"/>
                        <a:ea typeface="MS PGothic" panose="020B0600070205080204" pitchFamily="34" charset="-128"/>
                        <a:cs typeface="+mn-cs"/>
                      </a:endParaRPr>
                    </a:p>
                    <a:p>
                      <a:pPr marL="0" marR="0" lvl="0" indent="0" algn="ctr" defTabSz="685777"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srgbClr val="E3241B"/>
                          </a:solidFill>
                          <a:effectLst/>
                          <a:uLnTx/>
                          <a:uFillTx/>
                          <a:latin typeface="+mn-lt"/>
                          <a:ea typeface="MS PGothic" panose="020B0600070205080204" pitchFamily="34" charset="-128"/>
                          <a:cs typeface="+mn-cs"/>
                        </a:rPr>
                        <a:t>Network Advantage</a:t>
                      </a:r>
                      <a:endParaRPr kumimoji="1" lang="ja-JP" altLang="en-US" sz="3600" b="0" i="0" u="none" strike="noStrike" kern="1200" cap="none" spc="0" normalizeH="0" baseline="0" noProof="0">
                        <a:ln>
                          <a:noFill/>
                        </a:ln>
                        <a:solidFill>
                          <a:srgbClr val="282828"/>
                        </a:solidFill>
                        <a:effectLst/>
                        <a:uLnTx/>
                        <a:uFillTx/>
                        <a:latin typeface="+mn-lt"/>
                        <a:ea typeface="MS PGothic" panose="020B0600070205080204" pitchFamily="34" charset="-128"/>
                        <a:cs typeface="+mn-cs"/>
                      </a:endParaRPr>
                    </a:p>
                  </a:txBody>
                  <a:tcPr marT="0" marB="0" anchor="ctr"/>
                </a:tc>
                <a:tc>
                  <a:txBody>
                    <a:bodyPr/>
                    <a:lstStyle/>
                    <a:p>
                      <a:pPr marL="0" marR="0" lvl="0" indent="0" algn="ctr" defTabSz="685777" rtl="0" eaLnBrk="1" fontAlgn="auto" latinLnBrk="0" hangingPunct="1">
                        <a:lnSpc>
                          <a:spcPct val="100000"/>
                        </a:lnSpc>
                        <a:spcBef>
                          <a:spcPts val="0"/>
                        </a:spcBef>
                        <a:spcAft>
                          <a:spcPts val="0"/>
                        </a:spcAft>
                        <a:buClrTx/>
                        <a:buSzTx/>
                        <a:buFontTx/>
                        <a:buNone/>
                        <a:tabLst/>
                        <a:defRPr/>
                      </a:pPr>
                      <a:r>
                        <a:rPr kumimoji="1" lang="ja-JP" altLang="en-US" sz="2000" b="0" i="0" u="none" strike="noStrike" kern="1200" cap="none" spc="0" normalizeH="0" baseline="0" noProof="0">
                          <a:ln>
                            <a:noFill/>
                          </a:ln>
                          <a:solidFill>
                            <a:srgbClr val="282828"/>
                          </a:solidFill>
                          <a:effectLst/>
                          <a:uLnTx/>
                          <a:uFillTx/>
                          <a:latin typeface="+mn-lt"/>
                          <a:ea typeface="MS PGothic" panose="020B0600070205080204" pitchFamily="34" charset="-128"/>
                          <a:cs typeface="+mn-cs"/>
                        </a:rPr>
                        <a:t>○</a:t>
                      </a:r>
                      <a:r>
                        <a:rPr kumimoji="1" lang="en-US" altLang="ja-JP" sz="2000" b="0" i="0" u="none" strike="noStrike" kern="1200" cap="none" spc="0" normalizeH="0" baseline="0" noProof="0" dirty="0">
                          <a:ln>
                            <a:noFill/>
                          </a:ln>
                          <a:solidFill>
                            <a:srgbClr val="282828"/>
                          </a:solidFill>
                          <a:effectLst/>
                          <a:uLnTx/>
                          <a:uFillTx/>
                          <a:latin typeface="+mn-lt"/>
                          <a:ea typeface="MS PGothic" panose="020B0600070205080204" pitchFamily="34" charset="-128"/>
                          <a:cs typeface="+mn-cs"/>
                        </a:rPr>
                        <a:t> </a:t>
                      </a:r>
                      <a:endParaRPr kumimoji="1" lang="en-US" altLang="ja-JP" sz="1200" b="0" i="0" u="none" strike="noStrike" kern="1200" cap="none" spc="0" normalizeH="0" baseline="0" noProof="0" dirty="0">
                        <a:ln>
                          <a:noFill/>
                        </a:ln>
                        <a:solidFill>
                          <a:srgbClr val="282828"/>
                        </a:solidFill>
                        <a:effectLst/>
                        <a:uLnTx/>
                        <a:uFillTx/>
                        <a:latin typeface="+mn-lt"/>
                        <a:ea typeface="MS PGothic" panose="020B0600070205080204" pitchFamily="34" charset="-128"/>
                        <a:cs typeface="+mn-cs"/>
                      </a:endParaRPr>
                    </a:p>
                    <a:p>
                      <a:pPr marL="0" marR="0" lvl="0" indent="0" algn="ctr" defTabSz="685777"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srgbClr val="E3241B"/>
                          </a:solidFill>
                          <a:effectLst/>
                          <a:uLnTx/>
                          <a:uFillTx/>
                          <a:latin typeface="+mn-lt"/>
                          <a:ea typeface="MS PGothic" panose="020B0600070205080204" pitchFamily="34" charset="-128"/>
                          <a:cs typeface="+mn-cs"/>
                        </a:rPr>
                        <a:t>Network Advantage</a:t>
                      </a:r>
                      <a:endParaRPr kumimoji="1" lang="ja-JP" altLang="en-US" sz="3600" b="0" i="0" u="none" strike="noStrike" kern="1200" cap="none" spc="0" normalizeH="0" baseline="0" noProof="0">
                        <a:ln>
                          <a:noFill/>
                        </a:ln>
                        <a:solidFill>
                          <a:srgbClr val="282828"/>
                        </a:solidFill>
                        <a:effectLst/>
                        <a:uLnTx/>
                        <a:uFillTx/>
                        <a:latin typeface="+mn-lt"/>
                        <a:ea typeface="MS PGothic" panose="020B0600070205080204" pitchFamily="34" charset="-128"/>
                        <a:cs typeface="+mn-cs"/>
                      </a:endParaRPr>
                    </a:p>
                  </a:txBody>
                  <a:tcPr marT="0" marB="0" anchor="ctr"/>
                </a:tc>
                <a:extLst>
                  <a:ext uri="{0D108BD9-81ED-4DB2-BD59-A6C34878D82A}">
                    <a16:rowId xmlns:a16="http://schemas.microsoft.com/office/drawing/2014/main" val="2041576711"/>
                  </a:ext>
                </a:extLst>
              </a:tr>
              <a:tr h="540953">
                <a:tc>
                  <a:txBody>
                    <a:bodyPr/>
                    <a:lstStyle/>
                    <a:p>
                      <a:r>
                        <a:rPr kumimoji="1" lang="en-US" altLang="ja-JP">
                          <a:latin typeface="+mn-lt"/>
                          <a:ea typeface="MS PGothic" panose="020B0600070205080204" pitchFamily="34" charset="-128"/>
                        </a:rPr>
                        <a:t>VRRP </a:t>
                      </a:r>
                      <a:r>
                        <a:rPr kumimoji="1" lang="ja-JP" altLang="en-US">
                          <a:latin typeface="+mn-lt"/>
                          <a:ea typeface="MS PGothic" panose="020B0600070205080204" pitchFamily="34" charset="-128"/>
                        </a:rPr>
                        <a:t>サポート</a:t>
                      </a:r>
                      <a:endParaRPr kumimoji="1" lang="en-US" altLang="ja-JP">
                        <a:latin typeface="+mn-lt"/>
                        <a:ea typeface="MS PGothic" panose="020B0600070205080204" pitchFamily="34" charset="-128"/>
                      </a:endParaRPr>
                    </a:p>
                  </a:txBody>
                  <a:tcPr marT="0" marB="0" anchor="ctr"/>
                </a:tc>
                <a:tc>
                  <a:txBody>
                    <a:bodyPr/>
                    <a:lstStyle/>
                    <a:p>
                      <a:pPr algn="ctr"/>
                      <a:r>
                        <a:rPr kumimoji="1" lang="ja-JP" altLang="en-US" sz="2000">
                          <a:solidFill>
                            <a:schemeClr val="tx1"/>
                          </a:solidFill>
                          <a:latin typeface="+mn-lt"/>
                          <a:ea typeface="MS PGothic" panose="020B0600070205080204" pitchFamily="34" charset="-128"/>
                        </a:rPr>
                        <a:t>○</a:t>
                      </a:r>
                      <a:endParaRPr kumimoji="1" lang="en-US" altLang="ja-JP" sz="2000" dirty="0">
                        <a:solidFill>
                          <a:schemeClr val="tx1"/>
                        </a:solidFill>
                        <a:latin typeface="+mn-lt"/>
                        <a:ea typeface="MS PGothic" panose="020B0600070205080204" pitchFamily="34" charset="-128"/>
                      </a:endParaRPr>
                    </a:p>
                    <a:p>
                      <a:pPr marL="0" marR="0" lvl="0" indent="0" algn="ctr" defTabSz="685777"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schemeClr val="tx1"/>
                          </a:solidFill>
                          <a:effectLst/>
                          <a:uLnTx/>
                          <a:uFillTx/>
                          <a:latin typeface="+mn-lt"/>
                          <a:ea typeface="MS PGothic" panose="020B0600070205080204" pitchFamily="34" charset="-128"/>
                          <a:cs typeface="+mn-cs"/>
                        </a:rPr>
                        <a:t>Network Essentials</a:t>
                      </a:r>
                      <a:endParaRPr kumimoji="1" lang="ja-JP" altLang="en-US" sz="3600" b="0" i="0" u="none" strike="noStrike" kern="1200" cap="none" spc="0" normalizeH="0" baseline="0" noProof="0">
                        <a:ln>
                          <a:noFill/>
                        </a:ln>
                        <a:solidFill>
                          <a:schemeClr val="tx1"/>
                        </a:solidFill>
                        <a:effectLst/>
                        <a:uLnTx/>
                        <a:uFillTx/>
                        <a:latin typeface="+mn-lt"/>
                        <a:ea typeface="MS PGothic" panose="020B0600070205080204" pitchFamily="34" charset="-128"/>
                        <a:cs typeface="+mn-cs"/>
                      </a:endParaRPr>
                    </a:p>
                  </a:txBody>
                  <a:tcPr marT="0" marB="0" anchor="ctr"/>
                </a:tc>
                <a:tc>
                  <a:txBody>
                    <a:bodyPr/>
                    <a:lstStyle/>
                    <a:p>
                      <a:pPr algn="ctr"/>
                      <a:r>
                        <a:rPr kumimoji="1" lang="ja-JP" altLang="en-US" sz="2000">
                          <a:solidFill>
                            <a:schemeClr val="tx1"/>
                          </a:solidFill>
                          <a:latin typeface="+mn-lt"/>
                          <a:ea typeface="MS PGothic" panose="020B0600070205080204" pitchFamily="34" charset="-128"/>
                        </a:rPr>
                        <a:t>○</a:t>
                      </a:r>
                      <a:endParaRPr kumimoji="1" lang="en-US" altLang="ja-JP" sz="2000">
                        <a:solidFill>
                          <a:schemeClr val="tx1"/>
                        </a:solidFill>
                        <a:latin typeface="+mn-lt"/>
                        <a:ea typeface="MS PGothic" panose="020B0600070205080204" pitchFamily="34" charset="-128"/>
                      </a:endParaRPr>
                    </a:p>
                    <a:p>
                      <a:pPr marL="0" marR="0" lvl="0" indent="0" algn="ctr" defTabSz="685777"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a:ln>
                            <a:noFill/>
                          </a:ln>
                          <a:solidFill>
                            <a:schemeClr val="tx1"/>
                          </a:solidFill>
                          <a:effectLst/>
                          <a:uLnTx/>
                          <a:uFillTx/>
                          <a:latin typeface="+mn-lt"/>
                          <a:ea typeface="MS PGothic" panose="020B0600070205080204" pitchFamily="34" charset="-128"/>
                          <a:cs typeface="+mn-cs"/>
                        </a:rPr>
                        <a:t>Network Essentials</a:t>
                      </a:r>
                      <a:endParaRPr kumimoji="1" lang="ja-JP" altLang="en-US" sz="3600" b="0" i="0" u="none" strike="noStrike" kern="1200" cap="none" spc="0" normalizeH="0" baseline="0" noProof="0">
                        <a:ln>
                          <a:noFill/>
                        </a:ln>
                        <a:solidFill>
                          <a:schemeClr val="tx1"/>
                        </a:solidFill>
                        <a:effectLst/>
                        <a:uLnTx/>
                        <a:uFillTx/>
                        <a:latin typeface="+mn-lt"/>
                        <a:ea typeface="MS PGothic" panose="020B0600070205080204" pitchFamily="34" charset="-128"/>
                        <a:cs typeface="+mn-cs"/>
                      </a:endParaRPr>
                    </a:p>
                  </a:txBody>
                  <a:tcPr marT="0" marB="0" anchor="ctr"/>
                </a:tc>
                <a:tc>
                  <a:txBody>
                    <a:bodyPr/>
                    <a:lstStyle/>
                    <a:p>
                      <a:pPr algn="ctr"/>
                      <a:r>
                        <a:rPr kumimoji="1" lang="ja-JP" altLang="en-US" sz="2000">
                          <a:solidFill>
                            <a:schemeClr val="tx1"/>
                          </a:solidFill>
                          <a:latin typeface="+mn-lt"/>
                          <a:ea typeface="MS PGothic" panose="020B0600070205080204" pitchFamily="34" charset="-128"/>
                        </a:rPr>
                        <a:t>○</a:t>
                      </a:r>
                      <a:endParaRPr kumimoji="1" lang="en-US" altLang="ja-JP" sz="2000">
                        <a:solidFill>
                          <a:schemeClr val="tx1"/>
                        </a:solidFill>
                        <a:latin typeface="+mn-lt"/>
                        <a:ea typeface="MS PGothic" panose="020B0600070205080204" pitchFamily="34" charset="-128"/>
                      </a:endParaRPr>
                    </a:p>
                    <a:p>
                      <a:pPr marL="0" marR="0" lvl="0" indent="0" algn="ctr" defTabSz="685777"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a:ln>
                            <a:noFill/>
                          </a:ln>
                          <a:solidFill>
                            <a:schemeClr val="tx1"/>
                          </a:solidFill>
                          <a:effectLst/>
                          <a:uLnTx/>
                          <a:uFillTx/>
                          <a:latin typeface="+mn-lt"/>
                          <a:ea typeface="MS PGothic" panose="020B0600070205080204" pitchFamily="34" charset="-128"/>
                          <a:cs typeface="+mn-cs"/>
                        </a:rPr>
                        <a:t>Network Essentials</a:t>
                      </a:r>
                      <a:endParaRPr kumimoji="1" lang="ja-JP" altLang="en-US" sz="3600" b="0" i="0" u="none" strike="noStrike" kern="1200" cap="none" spc="0" normalizeH="0" baseline="0" noProof="0">
                        <a:ln>
                          <a:noFill/>
                        </a:ln>
                        <a:solidFill>
                          <a:schemeClr val="tx1"/>
                        </a:solidFill>
                        <a:effectLst/>
                        <a:uLnTx/>
                        <a:uFillTx/>
                        <a:latin typeface="+mn-lt"/>
                        <a:ea typeface="MS PGothic" panose="020B0600070205080204" pitchFamily="34" charset="-128"/>
                        <a:cs typeface="+mn-cs"/>
                      </a:endParaRPr>
                    </a:p>
                  </a:txBody>
                  <a:tcPr marT="0" marB="0" anchor="ctr"/>
                </a:tc>
                <a:tc>
                  <a:txBody>
                    <a:bodyPr/>
                    <a:lstStyle/>
                    <a:p>
                      <a:pPr algn="ctr"/>
                      <a:r>
                        <a:rPr kumimoji="1" lang="ja-JP" altLang="en-US" sz="2000">
                          <a:solidFill>
                            <a:schemeClr val="tx1"/>
                          </a:solidFill>
                          <a:latin typeface="+mn-lt"/>
                          <a:ea typeface="MS PGothic" panose="020B0600070205080204" pitchFamily="34" charset="-128"/>
                        </a:rPr>
                        <a:t>○</a:t>
                      </a:r>
                      <a:endParaRPr kumimoji="1" lang="en-US" altLang="ja-JP" sz="2000" dirty="0">
                        <a:solidFill>
                          <a:schemeClr val="tx1"/>
                        </a:solidFill>
                        <a:latin typeface="+mn-lt"/>
                        <a:ea typeface="MS PGothic" panose="020B0600070205080204" pitchFamily="34" charset="-128"/>
                      </a:endParaRPr>
                    </a:p>
                    <a:p>
                      <a:pPr marL="0" marR="0" lvl="0" indent="0" algn="ctr" defTabSz="685777"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schemeClr val="tx1"/>
                          </a:solidFill>
                          <a:effectLst/>
                          <a:uLnTx/>
                          <a:uFillTx/>
                          <a:latin typeface="+mn-lt"/>
                          <a:ea typeface="MS PGothic" panose="020B0600070205080204" pitchFamily="34" charset="-128"/>
                          <a:cs typeface="+mn-cs"/>
                        </a:rPr>
                        <a:t>Network Essentials</a:t>
                      </a:r>
                      <a:endParaRPr kumimoji="1" lang="ja-JP" altLang="en-US" sz="3600" b="0" i="0" u="none" strike="noStrike" kern="1200" cap="none" spc="0" normalizeH="0" baseline="0" noProof="0">
                        <a:ln>
                          <a:noFill/>
                        </a:ln>
                        <a:solidFill>
                          <a:schemeClr val="tx1"/>
                        </a:solidFill>
                        <a:effectLst/>
                        <a:uLnTx/>
                        <a:uFillTx/>
                        <a:latin typeface="+mn-lt"/>
                        <a:ea typeface="MS PGothic" panose="020B0600070205080204" pitchFamily="34" charset="-128"/>
                        <a:cs typeface="+mn-cs"/>
                      </a:endParaRPr>
                    </a:p>
                  </a:txBody>
                  <a:tcPr marT="0" marB="0" anchor="ctr"/>
                </a:tc>
                <a:tc>
                  <a:txBody>
                    <a:bodyPr/>
                    <a:lstStyle/>
                    <a:p>
                      <a:pPr algn="ctr"/>
                      <a:r>
                        <a:rPr kumimoji="1" lang="ja-JP" altLang="en-US" sz="2000">
                          <a:solidFill>
                            <a:schemeClr val="tx1"/>
                          </a:solidFill>
                          <a:latin typeface="+mn-lt"/>
                          <a:ea typeface="MS PGothic" panose="020B0600070205080204" pitchFamily="34" charset="-128"/>
                        </a:rPr>
                        <a:t>○</a:t>
                      </a:r>
                      <a:endParaRPr kumimoji="1" lang="en-US" altLang="ja-JP" sz="2000" dirty="0">
                        <a:solidFill>
                          <a:schemeClr val="tx1"/>
                        </a:solidFill>
                        <a:latin typeface="+mn-lt"/>
                        <a:ea typeface="MS PGothic" panose="020B0600070205080204" pitchFamily="34" charset="-128"/>
                      </a:endParaRPr>
                    </a:p>
                    <a:p>
                      <a:pPr marL="0" marR="0" lvl="0" indent="0" algn="ctr" defTabSz="685777"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schemeClr val="tx1"/>
                          </a:solidFill>
                          <a:effectLst/>
                          <a:uLnTx/>
                          <a:uFillTx/>
                          <a:latin typeface="+mn-lt"/>
                          <a:ea typeface="MS PGothic" panose="020B0600070205080204" pitchFamily="34" charset="-128"/>
                          <a:cs typeface="+mn-cs"/>
                        </a:rPr>
                        <a:t>Network Essentials</a:t>
                      </a:r>
                      <a:endParaRPr kumimoji="1" lang="ja-JP" altLang="en-US" sz="3600" b="0" i="0" u="none" strike="noStrike" kern="1200" cap="none" spc="0" normalizeH="0" baseline="0" noProof="0">
                        <a:ln>
                          <a:noFill/>
                        </a:ln>
                        <a:solidFill>
                          <a:schemeClr val="tx1"/>
                        </a:solidFill>
                        <a:effectLst/>
                        <a:uLnTx/>
                        <a:uFillTx/>
                        <a:latin typeface="+mn-lt"/>
                        <a:ea typeface="MS PGothic" panose="020B0600070205080204" pitchFamily="34" charset="-128"/>
                        <a:cs typeface="+mn-cs"/>
                      </a:endParaRPr>
                    </a:p>
                  </a:txBody>
                  <a:tcPr marT="0" marB="0" anchor="ctr"/>
                </a:tc>
                <a:extLst>
                  <a:ext uri="{0D108BD9-81ED-4DB2-BD59-A6C34878D82A}">
                    <a16:rowId xmlns:a16="http://schemas.microsoft.com/office/drawing/2014/main" val="2192078860"/>
                  </a:ext>
                </a:extLst>
              </a:tr>
              <a:tr h="540953">
                <a:tc>
                  <a:txBody>
                    <a:bodyPr/>
                    <a:lstStyle/>
                    <a:p>
                      <a:r>
                        <a:rPr kumimoji="1" lang="en-US" altLang="ja-JP">
                          <a:latin typeface="+mn-lt"/>
                          <a:ea typeface="MS PGothic" panose="020B0600070205080204" pitchFamily="34" charset="-128"/>
                        </a:rPr>
                        <a:t>GLBP </a:t>
                      </a:r>
                      <a:r>
                        <a:rPr kumimoji="1" lang="ja-JP" altLang="en-US">
                          <a:latin typeface="+mn-lt"/>
                          <a:ea typeface="MS PGothic" panose="020B0600070205080204" pitchFamily="34" charset="-128"/>
                        </a:rPr>
                        <a:t>サポート</a:t>
                      </a:r>
                      <a:endParaRPr kumimoji="1" lang="en-US" altLang="ja-JP">
                        <a:latin typeface="+mn-lt"/>
                        <a:ea typeface="MS PGothic" panose="020B0600070205080204" pitchFamily="34" charset="-128"/>
                      </a:endParaRPr>
                    </a:p>
                  </a:txBody>
                  <a:tcPr marT="0" marB="0" anchor="ctr"/>
                </a:tc>
                <a:tc>
                  <a:txBody>
                    <a:bodyPr/>
                    <a:lstStyle/>
                    <a:p>
                      <a:pPr algn="ctr"/>
                      <a:r>
                        <a:rPr kumimoji="1" lang="en-US" altLang="ja-JP" sz="2000">
                          <a:latin typeface="+mn-lt"/>
                          <a:ea typeface="MS PGothic" panose="020B0600070205080204" pitchFamily="34" charset="-128"/>
                        </a:rPr>
                        <a:t>×</a:t>
                      </a:r>
                      <a:endParaRPr kumimoji="1" lang="ja-JP" altLang="en-US" sz="2000">
                        <a:latin typeface="+mn-lt"/>
                        <a:ea typeface="MS PGothic" panose="020B0600070205080204" pitchFamily="34" charset="-128"/>
                      </a:endParaRPr>
                    </a:p>
                  </a:txBody>
                  <a:tcPr marT="0" marB="0" anchor="ctr"/>
                </a:tc>
                <a:tc>
                  <a:txBody>
                    <a:bodyPr/>
                    <a:lstStyle/>
                    <a:p>
                      <a:pPr algn="ctr"/>
                      <a:r>
                        <a:rPr kumimoji="1" lang="en-US" altLang="ja-JP" sz="2000">
                          <a:latin typeface="+mn-lt"/>
                          <a:ea typeface="MS PGothic" panose="020B0600070205080204" pitchFamily="34" charset="-128"/>
                        </a:rPr>
                        <a:t>×</a:t>
                      </a:r>
                      <a:endParaRPr kumimoji="1" lang="ja-JP" altLang="en-US" sz="2000">
                        <a:latin typeface="+mn-lt"/>
                        <a:ea typeface="MS PGothic" panose="020B0600070205080204" pitchFamily="34" charset="-128"/>
                      </a:endParaRPr>
                    </a:p>
                  </a:txBody>
                  <a:tcPr marT="0" marB="0" anchor="ctr"/>
                </a:tc>
                <a:tc>
                  <a:txBody>
                    <a:bodyPr/>
                    <a:lstStyle/>
                    <a:p>
                      <a:pPr algn="ctr"/>
                      <a:r>
                        <a:rPr kumimoji="1" lang="en-US" altLang="ja-JP" sz="2000" dirty="0">
                          <a:latin typeface="+mn-lt"/>
                          <a:ea typeface="MS PGothic" panose="020B0600070205080204" pitchFamily="34" charset="-128"/>
                        </a:rPr>
                        <a:t>×</a:t>
                      </a:r>
                      <a:endParaRPr kumimoji="1" lang="ja-JP" altLang="en-US" sz="2000">
                        <a:latin typeface="+mn-lt"/>
                        <a:ea typeface="MS PGothic" panose="020B0600070205080204" pitchFamily="34" charset="-128"/>
                      </a:endParaRPr>
                    </a:p>
                  </a:txBody>
                  <a:tcPr marT="0" marB="0" anchor="ctr"/>
                </a:tc>
                <a:tc>
                  <a:txBody>
                    <a:bodyPr/>
                    <a:lstStyle/>
                    <a:p>
                      <a:pPr algn="ctr"/>
                      <a:r>
                        <a:rPr kumimoji="1" lang="en-US" altLang="ja-JP" sz="2000" dirty="0">
                          <a:latin typeface="+mn-lt"/>
                          <a:ea typeface="MS PGothic" panose="020B0600070205080204" pitchFamily="34" charset="-128"/>
                        </a:rPr>
                        <a:t>×</a:t>
                      </a:r>
                      <a:endParaRPr kumimoji="1" lang="ja-JP" altLang="en-US" sz="2000">
                        <a:latin typeface="+mn-lt"/>
                        <a:ea typeface="MS PGothic" panose="020B0600070205080204" pitchFamily="34" charset="-128"/>
                      </a:endParaRPr>
                    </a:p>
                  </a:txBody>
                  <a:tcPr marT="0" marB="0" anchor="ctr"/>
                </a:tc>
                <a:tc>
                  <a:txBody>
                    <a:bodyPr/>
                    <a:lstStyle/>
                    <a:p>
                      <a:pPr algn="ctr"/>
                      <a:r>
                        <a:rPr kumimoji="1" lang="en-US" altLang="ja-JP" sz="2000" dirty="0">
                          <a:latin typeface="+mn-lt"/>
                          <a:ea typeface="MS PGothic" panose="020B0600070205080204" pitchFamily="34" charset="-128"/>
                        </a:rPr>
                        <a:t>×</a:t>
                      </a:r>
                      <a:endParaRPr kumimoji="1" lang="ja-JP" altLang="en-US" sz="2000">
                        <a:latin typeface="+mn-lt"/>
                        <a:ea typeface="MS PGothic" panose="020B0600070205080204" pitchFamily="34" charset="-128"/>
                      </a:endParaRPr>
                    </a:p>
                  </a:txBody>
                  <a:tcPr marT="0" marB="0" anchor="ctr"/>
                </a:tc>
                <a:extLst>
                  <a:ext uri="{0D108BD9-81ED-4DB2-BD59-A6C34878D82A}">
                    <a16:rowId xmlns:a16="http://schemas.microsoft.com/office/drawing/2014/main" val="110531909"/>
                  </a:ext>
                </a:extLst>
              </a:tr>
            </a:tbl>
          </a:graphicData>
        </a:graphic>
      </p:graphicFrame>
    </p:spTree>
    <p:extLst>
      <p:ext uri="{BB962C8B-B14F-4D97-AF65-F5344CB8AC3E}">
        <p14:creationId xmlns:p14="http://schemas.microsoft.com/office/powerpoint/2010/main" val="370722648"/>
      </p:ext>
    </p:extLst>
  </p:cSld>
  <p:clrMapOvr>
    <a:masterClrMapping/>
  </p:clrMapOvr>
</p:sld>
</file>

<file path=ppt/slides/slide2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タイトル 3">
            <a:extLst>
              <a:ext uri="{FF2B5EF4-FFF2-40B4-BE49-F238E27FC236}">
                <a16:creationId xmlns:a16="http://schemas.microsoft.com/office/drawing/2014/main" id="{0D1C6D18-5C42-4BC7-8870-5BD4F5953C8C}"/>
              </a:ext>
            </a:extLst>
          </p:cNvPr>
          <p:cNvSpPr>
            <a:spLocks noGrp="1"/>
          </p:cNvSpPr>
          <p:nvPr>
            <p:ph type="title"/>
          </p:nvPr>
        </p:nvSpPr>
        <p:spPr/>
        <p:txBody>
          <a:bodyPr>
            <a:noAutofit/>
          </a:bodyPr>
          <a:lstStyle/>
          <a:p>
            <a:r>
              <a:rPr kumimoji="1" lang="en-US" altLang="ja-JP">
                <a:latin typeface="+mn-lt"/>
                <a:ea typeface="MS PGothic" panose="020B0600070205080204" pitchFamily="34" charset="-128"/>
              </a:rPr>
              <a:t>VRF </a:t>
            </a:r>
            <a:r>
              <a:rPr lang="en-US" altLang="ja-JP">
                <a:latin typeface="+mn-lt"/>
                <a:ea typeface="MS PGothic" panose="020B0600070205080204" pitchFamily="34" charset="-128"/>
              </a:rPr>
              <a:t>(Virtual Routing and Forwarding)</a:t>
            </a:r>
            <a:endParaRPr kumimoji="1" lang="ja-JP" altLang="en-US">
              <a:latin typeface="+mn-lt"/>
              <a:ea typeface="MS PGothic" panose="020B0600070205080204" pitchFamily="34" charset="-128"/>
            </a:endParaRPr>
          </a:p>
        </p:txBody>
      </p:sp>
      <p:grpSp>
        <p:nvGrpSpPr>
          <p:cNvPr id="30" name="Group 4">
            <a:extLst>
              <a:ext uri="{FF2B5EF4-FFF2-40B4-BE49-F238E27FC236}">
                <a16:creationId xmlns:a16="http://schemas.microsoft.com/office/drawing/2014/main" id="{A5B3083F-C43F-A74C-9E1C-AD998CFEE0E6}"/>
              </a:ext>
            </a:extLst>
          </p:cNvPr>
          <p:cNvGrpSpPr>
            <a:grpSpLocks/>
          </p:cNvGrpSpPr>
          <p:nvPr/>
        </p:nvGrpSpPr>
        <p:grpSpPr bwMode="auto">
          <a:xfrm>
            <a:off x="4989512" y="2116126"/>
            <a:ext cx="1771650" cy="1568450"/>
            <a:chOff x="1386" y="1339"/>
            <a:chExt cx="2993" cy="2684"/>
          </a:xfrm>
        </p:grpSpPr>
        <p:sp>
          <p:nvSpPr>
            <p:cNvPr id="31" name="AutoShape 5">
              <a:extLst>
                <a:ext uri="{FF2B5EF4-FFF2-40B4-BE49-F238E27FC236}">
                  <a16:creationId xmlns:a16="http://schemas.microsoft.com/office/drawing/2014/main" id="{BF1B5658-9B43-884B-811D-83BFD6CCFEFE}"/>
                </a:ext>
              </a:extLst>
            </p:cNvPr>
            <p:cNvSpPr>
              <a:spLocks noChangeAspect="1" noChangeArrowheads="1" noTextEdit="1"/>
            </p:cNvSpPr>
            <p:nvPr/>
          </p:nvSpPr>
          <p:spPr bwMode="auto">
            <a:xfrm>
              <a:off x="1386" y="1339"/>
              <a:ext cx="2993" cy="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oAutofit/>
            </a:bodyPr>
            <a:lstStyle/>
            <a:p>
              <a:endParaRPr lang="ja-JP" altLang="en-US">
                <a:latin typeface="+mn-lt"/>
                <a:ea typeface="MS PGothic" panose="020B0600070205080204" pitchFamily="34" charset="-128"/>
              </a:endParaRPr>
            </a:p>
          </p:txBody>
        </p:sp>
        <p:sp>
          <p:nvSpPr>
            <p:cNvPr id="32" name="Oval 6">
              <a:extLst>
                <a:ext uri="{FF2B5EF4-FFF2-40B4-BE49-F238E27FC236}">
                  <a16:creationId xmlns:a16="http://schemas.microsoft.com/office/drawing/2014/main" id="{1A3E2A48-9E8C-6946-B769-0B8ABD164E64}"/>
                </a:ext>
              </a:extLst>
            </p:cNvPr>
            <p:cNvSpPr>
              <a:spLocks noChangeArrowheads="1"/>
            </p:cNvSpPr>
            <p:nvPr/>
          </p:nvSpPr>
          <p:spPr bwMode="auto">
            <a:xfrm>
              <a:off x="1386" y="2697"/>
              <a:ext cx="2975" cy="1326"/>
            </a:xfrm>
            <a:prstGeom prst="ellipse">
              <a:avLst/>
            </a:prstGeom>
            <a:solidFill>
              <a:srgbClr val="AAAAAA"/>
            </a:solidFill>
            <a:ln w="28575">
              <a:solidFill>
                <a:srgbClr val="555555"/>
              </a:solidFill>
              <a:round/>
              <a:headEnd/>
              <a:tailEnd/>
            </a:ln>
          </p:spPr>
          <p:txBody>
            <a:bodyPr>
              <a:noAutofit/>
            </a:bodyPr>
            <a:lstStyle/>
            <a:p>
              <a:endParaRPr lang="ja-JP" altLang="en-US">
                <a:latin typeface="+mn-lt"/>
                <a:ea typeface="MS PGothic" panose="020B0600070205080204" pitchFamily="34" charset="-128"/>
              </a:endParaRPr>
            </a:p>
          </p:txBody>
        </p:sp>
        <p:sp>
          <p:nvSpPr>
            <p:cNvPr id="33" name="Rectangle 7">
              <a:extLst>
                <a:ext uri="{FF2B5EF4-FFF2-40B4-BE49-F238E27FC236}">
                  <a16:creationId xmlns:a16="http://schemas.microsoft.com/office/drawing/2014/main" id="{055700E9-7B87-4444-B196-2177BFB4B393}"/>
                </a:ext>
              </a:extLst>
            </p:cNvPr>
            <p:cNvSpPr>
              <a:spLocks noChangeArrowheads="1"/>
            </p:cNvSpPr>
            <p:nvPr/>
          </p:nvSpPr>
          <p:spPr bwMode="auto">
            <a:xfrm>
              <a:off x="1386" y="2023"/>
              <a:ext cx="2975" cy="944"/>
            </a:xfrm>
            <a:prstGeom prst="rect">
              <a:avLst/>
            </a:prstGeom>
            <a:solidFill>
              <a:srgbClr val="AAAAAA"/>
            </a:solidFill>
            <a:ln>
              <a:noFill/>
            </a:ln>
            <a:extLst>
              <a:ext uri="{91240B29-F687-4F45-9708-019B960494DF}">
                <a14:hiddenLine xmlns:a14="http://schemas.microsoft.com/office/drawing/2010/main" w="9525">
                  <a:solidFill>
                    <a:srgbClr val="000000"/>
                  </a:solidFill>
                  <a:miter lim="800000"/>
                  <a:headEnd/>
                  <a:tailEnd/>
                </a14:hiddenLine>
              </a:ext>
            </a:extLst>
          </p:spPr>
          <p:txBody>
            <a:bodyPr>
              <a:noAutofit/>
            </a:bodyPr>
            <a:lstStyle/>
            <a:p>
              <a:endParaRPr lang="ja-JP" altLang="en-US">
                <a:latin typeface="+mn-lt"/>
                <a:ea typeface="MS PGothic" panose="020B0600070205080204" pitchFamily="34" charset="-128"/>
              </a:endParaRPr>
            </a:p>
          </p:txBody>
        </p:sp>
        <p:sp>
          <p:nvSpPr>
            <p:cNvPr id="34" name="Rectangle 8">
              <a:extLst>
                <a:ext uri="{FF2B5EF4-FFF2-40B4-BE49-F238E27FC236}">
                  <a16:creationId xmlns:a16="http://schemas.microsoft.com/office/drawing/2014/main" id="{AC7F565B-7F68-1047-876E-5F680FF745EE}"/>
                </a:ext>
              </a:extLst>
            </p:cNvPr>
            <p:cNvSpPr>
              <a:spLocks noChangeArrowheads="1"/>
            </p:cNvSpPr>
            <p:nvPr/>
          </p:nvSpPr>
          <p:spPr bwMode="auto">
            <a:xfrm>
              <a:off x="1386" y="2023"/>
              <a:ext cx="2975" cy="1371"/>
            </a:xfrm>
            <a:prstGeom prst="rect">
              <a:avLst/>
            </a:prstGeom>
            <a:solidFill>
              <a:srgbClr val="AAAAAA"/>
            </a:solidFill>
            <a:ln>
              <a:noFill/>
            </a:ln>
            <a:extLst>
              <a:ext uri="{91240B29-F687-4F45-9708-019B960494DF}">
                <a14:hiddenLine xmlns:a14="http://schemas.microsoft.com/office/drawing/2010/main" w="9525">
                  <a:solidFill>
                    <a:srgbClr val="000000"/>
                  </a:solidFill>
                  <a:miter lim="800000"/>
                  <a:headEnd/>
                  <a:tailEnd/>
                </a14:hiddenLine>
              </a:ext>
            </a:extLst>
          </p:spPr>
          <p:txBody>
            <a:bodyPr>
              <a:noAutofit/>
            </a:bodyPr>
            <a:lstStyle/>
            <a:p>
              <a:endParaRPr lang="ja-JP" altLang="en-US">
                <a:latin typeface="+mn-lt"/>
                <a:ea typeface="MS PGothic" panose="020B0600070205080204" pitchFamily="34" charset="-128"/>
              </a:endParaRPr>
            </a:p>
          </p:txBody>
        </p:sp>
        <p:sp>
          <p:nvSpPr>
            <p:cNvPr id="35" name="Oval 9">
              <a:extLst>
                <a:ext uri="{FF2B5EF4-FFF2-40B4-BE49-F238E27FC236}">
                  <a16:creationId xmlns:a16="http://schemas.microsoft.com/office/drawing/2014/main" id="{FFC70C39-4847-7E49-ADE7-E07C817B4328}"/>
                </a:ext>
              </a:extLst>
            </p:cNvPr>
            <p:cNvSpPr>
              <a:spLocks noChangeArrowheads="1"/>
            </p:cNvSpPr>
            <p:nvPr/>
          </p:nvSpPr>
          <p:spPr bwMode="auto">
            <a:xfrm>
              <a:off x="1395" y="1348"/>
              <a:ext cx="2975" cy="1326"/>
            </a:xfrm>
            <a:prstGeom prst="ellipse">
              <a:avLst/>
            </a:prstGeom>
            <a:solidFill>
              <a:srgbClr val="C7C7C7"/>
            </a:solidFill>
            <a:ln w="28575">
              <a:solidFill>
                <a:srgbClr val="555555"/>
              </a:solidFill>
              <a:round/>
              <a:headEnd/>
              <a:tailEnd/>
            </a:ln>
          </p:spPr>
          <p:txBody>
            <a:bodyPr>
              <a:noAutofit/>
            </a:bodyPr>
            <a:lstStyle/>
            <a:p>
              <a:endParaRPr lang="ja-JP" altLang="en-US">
                <a:latin typeface="+mn-lt"/>
                <a:ea typeface="MS PGothic" panose="020B0600070205080204" pitchFamily="34" charset="-128"/>
              </a:endParaRPr>
            </a:p>
          </p:txBody>
        </p:sp>
        <p:grpSp>
          <p:nvGrpSpPr>
            <p:cNvPr id="36" name="Group 10">
              <a:extLst>
                <a:ext uri="{FF2B5EF4-FFF2-40B4-BE49-F238E27FC236}">
                  <a16:creationId xmlns:a16="http://schemas.microsoft.com/office/drawing/2014/main" id="{907B4697-F039-054D-A4B6-CA68B50E4FC7}"/>
                </a:ext>
              </a:extLst>
            </p:cNvPr>
            <p:cNvGrpSpPr>
              <a:grpSpLocks/>
            </p:cNvGrpSpPr>
            <p:nvPr/>
          </p:nvGrpSpPr>
          <p:grpSpPr bwMode="auto">
            <a:xfrm>
              <a:off x="1839" y="1504"/>
              <a:ext cx="2068" cy="1014"/>
              <a:chOff x="2055" y="1578"/>
              <a:chExt cx="2068" cy="1014"/>
            </a:xfrm>
          </p:grpSpPr>
          <p:grpSp>
            <p:nvGrpSpPr>
              <p:cNvPr id="39" name="Group 11">
                <a:extLst>
                  <a:ext uri="{FF2B5EF4-FFF2-40B4-BE49-F238E27FC236}">
                    <a16:creationId xmlns:a16="http://schemas.microsoft.com/office/drawing/2014/main" id="{671AF1B3-6382-5246-8C1F-37F223656FF0}"/>
                  </a:ext>
                </a:extLst>
              </p:cNvPr>
              <p:cNvGrpSpPr>
                <a:grpSpLocks/>
              </p:cNvGrpSpPr>
              <p:nvPr/>
            </p:nvGrpSpPr>
            <p:grpSpPr bwMode="auto">
              <a:xfrm>
                <a:off x="2055" y="1578"/>
                <a:ext cx="2050" cy="991"/>
                <a:chOff x="2055" y="1578"/>
                <a:chExt cx="2050" cy="991"/>
              </a:xfrm>
            </p:grpSpPr>
            <p:sp>
              <p:nvSpPr>
                <p:cNvPr id="49" name="Freeform 12">
                  <a:extLst>
                    <a:ext uri="{FF2B5EF4-FFF2-40B4-BE49-F238E27FC236}">
                      <a16:creationId xmlns:a16="http://schemas.microsoft.com/office/drawing/2014/main" id="{B1C68535-EACA-2644-9660-7E8FD1B011CB}"/>
                    </a:ext>
                  </a:extLst>
                </p:cNvPr>
                <p:cNvSpPr>
                  <a:spLocks/>
                </p:cNvSpPr>
                <p:nvPr/>
              </p:nvSpPr>
              <p:spPr bwMode="auto">
                <a:xfrm>
                  <a:off x="3126" y="1602"/>
                  <a:ext cx="979" cy="424"/>
                </a:xfrm>
                <a:custGeom>
                  <a:avLst/>
                  <a:gdLst>
                    <a:gd name="T0" fmla="*/ 0 w 979"/>
                    <a:gd name="T1" fmla="*/ 330 h 424"/>
                    <a:gd name="T2" fmla="*/ 217 w 979"/>
                    <a:gd name="T3" fmla="*/ 424 h 424"/>
                    <a:gd name="T4" fmla="*/ 743 w 979"/>
                    <a:gd name="T5" fmla="*/ 141 h 424"/>
                    <a:gd name="T6" fmla="*/ 979 w 979"/>
                    <a:gd name="T7" fmla="*/ 236 h 424"/>
                    <a:gd name="T8" fmla="*/ 852 w 979"/>
                    <a:gd name="T9" fmla="*/ 0 h 424"/>
                    <a:gd name="T10" fmla="*/ 236 w 979"/>
                    <a:gd name="T11" fmla="*/ 0 h 424"/>
                    <a:gd name="T12" fmla="*/ 489 w 979"/>
                    <a:gd name="T13" fmla="*/ 70 h 424"/>
                    <a:gd name="T14" fmla="*/ 0 w 979"/>
                    <a:gd name="T15" fmla="*/ 330 h 4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79" h="424">
                      <a:moveTo>
                        <a:pt x="0" y="330"/>
                      </a:moveTo>
                      <a:lnTo>
                        <a:pt x="217" y="424"/>
                      </a:lnTo>
                      <a:lnTo>
                        <a:pt x="743" y="141"/>
                      </a:lnTo>
                      <a:lnTo>
                        <a:pt x="979" y="236"/>
                      </a:lnTo>
                      <a:lnTo>
                        <a:pt x="852" y="0"/>
                      </a:lnTo>
                      <a:lnTo>
                        <a:pt x="236" y="0"/>
                      </a:lnTo>
                      <a:lnTo>
                        <a:pt x="489" y="70"/>
                      </a:lnTo>
                      <a:lnTo>
                        <a:pt x="0" y="3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noAutofit/>
                </a:bodyPr>
                <a:lstStyle/>
                <a:p>
                  <a:endParaRPr lang="ja-JP" altLang="en-US">
                    <a:latin typeface="+mn-lt"/>
                    <a:ea typeface="MS PGothic" panose="020B0600070205080204" pitchFamily="34" charset="-128"/>
                  </a:endParaRPr>
                </a:p>
              </p:txBody>
            </p:sp>
            <p:sp>
              <p:nvSpPr>
                <p:cNvPr id="50" name="Freeform 13">
                  <a:extLst>
                    <a:ext uri="{FF2B5EF4-FFF2-40B4-BE49-F238E27FC236}">
                      <a16:creationId xmlns:a16="http://schemas.microsoft.com/office/drawing/2014/main" id="{778F550B-CF4F-BB48-BD95-BB1C278253DF}"/>
                    </a:ext>
                  </a:extLst>
                </p:cNvPr>
                <p:cNvSpPr>
                  <a:spLocks/>
                </p:cNvSpPr>
                <p:nvPr/>
              </p:nvSpPr>
              <p:spPr bwMode="auto">
                <a:xfrm>
                  <a:off x="3126" y="1602"/>
                  <a:ext cx="979" cy="424"/>
                </a:xfrm>
                <a:custGeom>
                  <a:avLst/>
                  <a:gdLst>
                    <a:gd name="T0" fmla="*/ 0 w 979"/>
                    <a:gd name="T1" fmla="*/ 330 h 424"/>
                    <a:gd name="T2" fmla="*/ 217 w 979"/>
                    <a:gd name="T3" fmla="*/ 424 h 424"/>
                    <a:gd name="T4" fmla="*/ 743 w 979"/>
                    <a:gd name="T5" fmla="*/ 141 h 424"/>
                    <a:gd name="T6" fmla="*/ 979 w 979"/>
                    <a:gd name="T7" fmla="*/ 236 h 424"/>
                    <a:gd name="T8" fmla="*/ 852 w 979"/>
                    <a:gd name="T9" fmla="*/ 0 h 424"/>
                    <a:gd name="T10" fmla="*/ 236 w 979"/>
                    <a:gd name="T11" fmla="*/ 0 h 424"/>
                    <a:gd name="T12" fmla="*/ 489 w 979"/>
                    <a:gd name="T13" fmla="*/ 70 h 424"/>
                    <a:gd name="T14" fmla="*/ 0 w 979"/>
                    <a:gd name="T15" fmla="*/ 330 h 4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79" h="424">
                      <a:moveTo>
                        <a:pt x="0" y="330"/>
                      </a:moveTo>
                      <a:lnTo>
                        <a:pt x="217" y="424"/>
                      </a:lnTo>
                      <a:lnTo>
                        <a:pt x="743" y="141"/>
                      </a:lnTo>
                      <a:lnTo>
                        <a:pt x="979" y="236"/>
                      </a:lnTo>
                      <a:lnTo>
                        <a:pt x="852" y="0"/>
                      </a:lnTo>
                      <a:lnTo>
                        <a:pt x="236" y="0"/>
                      </a:lnTo>
                      <a:lnTo>
                        <a:pt x="489" y="70"/>
                      </a:lnTo>
                      <a:lnTo>
                        <a:pt x="0" y="3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noAutofit/>
                </a:bodyPr>
                <a:lstStyle/>
                <a:p>
                  <a:endParaRPr lang="ja-JP" altLang="en-US">
                    <a:latin typeface="+mn-lt"/>
                    <a:ea typeface="MS PGothic" panose="020B0600070205080204" pitchFamily="34" charset="-128"/>
                  </a:endParaRPr>
                </a:p>
              </p:txBody>
            </p:sp>
            <p:sp>
              <p:nvSpPr>
                <p:cNvPr id="51" name="Freeform 14">
                  <a:extLst>
                    <a:ext uri="{FF2B5EF4-FFF2-40B4-BE49-F238E27FC236}">
                      <a16:creationId xmlns:a16="http://schemas.microsoft.com/office/drawing/2014/main" id="{6701C0FB-FAC6-354B-AEAE-8F1A9F9C139B}"/>
                    </a:ext>
                  </a:extLst>
                </p:cNvPr>
                <p:cNvSpPr>
                  <a:spLocks/>
                </p:cNvSpPr>
                <p:nvPr/>
              </p:nvSpPr>
              <p:spPr bwMode="auto">
                <a:xfrm>
                  <a:off x="2055" y="2097"/>
                  <a:ext cx="980" cy="448"/>
                </a:xfrm>
                <a:custGeom>
                  <a:avLst/>
                  <a:gdLst>
                    <a:gd name="T0" fmla="*/ 980 w 980"/>
                    <a:gd name="T1" fmla="*/ 94 h 448"/>
                    <a:gd name="T2" fmla="*/ 762 w 980"/>
                    <a:gd name="T3" fmla="*/ 0 h 448"/>
                    <a:gd name="T4" fmla="*/ 254 w 980"/>
                    <a:gd name="T5" fmla="*/ 283 h 448"/>
                    <a:gd name="T6" fmla="*/ 0 w 980"/>
                    <a:gd name="T7" fmla="*/ 189 h 448"/>
                    <a:gd name="T8" fmla="*/ 127 w 980"/>
                    <a:gd name="T9" fmla="*/ 448 h 448"/>
                    <a:gd name="T10" fmla="*/ 762 w 980"/>
                    <a:gd name="T11" fmla="*/ 448 h 448"/>
                    <a:gd name="T12" fmla="*/ 490 w 980"/>
                    <a:gd name="T13" fmla="*/ 354 h 448"/>
                    <a:gd name="T14" fmla="*/ 980 w 980"/>
                    <a:gd name="T15" fmla="*/ 94 h 4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80" h="448">
                      <a:moveTo>
                        <a:pt x="980" y="94"/>
                      </a:moveTo>
                      <a:lnTo>
                        <a:pt x="762" y="0"/>
                      </a:lnTo>
                      <a:lnTo>
                        <a:pt x="254" y="283"/>
                      </a:lnTo>
                      <a:lnTo>
                        <a:pt x="0" y="189"/>
                      </a:lnTo>
                      <a:lnTo>
                        <a:pt x="127" y="448"/>
                      </a:lnTo>
                      <a:lnTo>
                        <a:pt x="762" y="448"/>
                      </a:lnTo>
                      <a:lnTo>
                        <a:pt x="490" y="354"/>
                      </a:lnTo>
                      <a:lnTo>
                        <a:pt x="980" y="9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noAutofit/>
                </a:bodyPr>
                <a:lstStyle/>
                <a:p>
                  <a:endParaRPr lang="ja-JP" altLang="en-US">
                    <a:latin typeface="+mn-lt"/>
                    <a:ea typeface="MS PGothic" panose="020B0600070205080204" pitchFamily="34" charset="-128"/>
                  </a:endParaRPr>
                </a:p>
              </p:txBody>
            </p:sp>
            <p:sp>
              <p:nvSpPr>
                <p:cNvPr id="52" name="Freeform 15">
                  <a:extLst>
                    <a:ext uri="{FF2B5EF4-FFF2-40B4-BE49-F238E27FC236}">
                      <a16:creationId xmlns:a16="http://schemas.microsoft.com/office/drawing/2014/main" id="{9CC2F887-BF85-9543-8FD1-09A85777F0C4}"/>
                    </a:ext>
                  </a:extLst>
                </p:cNvPr>
                <p:cNvSpPr>
                  <a:spLocks/>
                </p:cNvSpPr>
                <p:nvPr/>
              </p:nvSpPr>
              <p:spPr bwMode="auto">
                <a:xfrm>
                  <a:off x="2055" y="2097"/>
                  <a:ext cx="980" cy="448"/>
                </a:xfrm>
                <a:custGeom>
                  <a:avLst/>
                  <a:gdLst>
                    <a:gd name="T0" fmla="*/ 980 w 980"/>
                    <a:gd name="T1" fmla="*/ 94 h 448"/>
                    <a:gd name="T2" fmla="*/ 762 w 980"/>
                    <a:gd name="T3" fmla="*/ 0 h 448"/>
                    <a:gd name="T4" fmla="*/ 254 w 980"/>
                    <a:gd name="T5" fmla="*/ 283 h 448"/>
                    <a:gd name="T6" fmla="*/ 0 w 980"/>
                    <a:gd name="T7" fmla="*/ 189 h 448"/>
                    <a:gd name="T8" fmla="*/ 127 w 980"/>
                    <a:gd name="T9" fmla="*/ 448 h 448"/>
                    <a:gd name="T10" fmla="*/ 762 w 980"/>
                    <a:gd name="T11" fmla="*/ 448 h 448"/>
                    <a:gd name="T12" fmla="*/ 490 w 980"/>
                    <a:gd name="T13" fmla="*/ 354 h 448"/>
                    <a:gd name="T14" fmla="*/ 980 w 980"/>
                    <a:gd name="T15" fmla="*/ 94 h 4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80" h="448">
                      <a:moveTo>
                        <a:pt x="980" y="94"/>
                      </a:moveTo>
                      <a:lnTo>
                        <a:pt x="762" y="0"/>
                      </a:lnTo>
                      <a:lnTo>
                        <a:pt x="254" y="283"/>
                      </a:lnTo>
                      <a:lnTo>
                        <a:pt x="0" y="189"/>
                      </a:lnTo>
                      <a:lnTo>
                        <a:pt x="127" y="448"/>
                      </a:lnTo>
                      <a:lnTo>
                        <a:pt x="762" y="448"/>
                      </a:lnTo>
                      <a:lnTo>
                        <a:pt x="490" y="354"/>
                      </a:lnTo>
                      <a:lnTo>
                        <a:pt x="980" y="9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noAutofit/>
                </a:bodyPr>
                <a:lstStyle/>
                <a:p>
                  <a:endParaRPr lang="ja-JP" altLang="en-US">
                    <a:latin typeface="+mn-lt"/>
                    <a:ea typeface="MS PGothic" panose="020B0600070205080204" pitchFamily="34" charset="-128"/>
                  </a:endParaRPr>
                </a:p>
              </p:txBody>
            </p:sp>
            <p:sp>
              <p:nvSpPr>
                <p:cNvPr id="53" name="Freeform 16">
                  <a:extLst>
                    <a:ext uri="{FF2B5EF4-FFF2-40B4-BE49-F238E27FC236}">
                      <a16:creationId xmlns:a16="http://schemas.microsoft.com/office/drawing/2014/main" id="{3FCE782C-F7BF-9548-AA4E-71FEC057C9F7}"/>
                    </a:ext>
                  </a:extLst>
                </p:cNvPr>
                <p:cNvSpPr>
                  <a:spLocks/>
                </p:cNvSpPr>
                <p:nvPr/>
              </p:nvSpPr>
              <p:spPr bwMode="auto">
                <a:xfrm>
                  <a:off x="2110" y="1578"/>
                  <a:ext cx="979" cy="425"/>
                </a:xfrm>
                <a:custGeom>
                  <a:avLst/>
                  <a:gdLst>
                    <a:gd name="T0" fmla="*/ 0 w 979"/>
                    <a:gd name="T1" fmla="*/ 94 h 425"/>
                    <a:gd name="T2" fmla="*/ 218 w 979"/>
                    <a:gd name="T3" fmla="*/ 0 h 425"/>
                    <a:gd name="T4" fmla="*/ 744 w 979"/>
                    <a:gd name="T5" fmla="*/ 260 h 425"/>
                    <a:gd name="T6" fmla="*/ 979 w 979"/>
                    <a:gd name="T7" fmla="*/ 189 h 425"/>
                    <a:gd name="T8" fmla="*/ 852 w 979"/>
                    <a:gd name="T9" fmla="*/ 425 h 425"/>
                    <a:gd name="T10" fmla="*/ 236 w 979"/>
                    <a:gd name="T11" fmla="*/ 425 h 425"/>
                    <a:gd name="T12" fmla="*/ 490 w 979"/>
                    <a:gd name="T13" fmla="*/ 354 h 425"/>
                    <a:gd name="T14" fmla="*/ 0 w 979"/>
                    <a:gd name="T15" fmla="*/ 94 h 42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79" h="425">
                      <a:moveTo>
                        <a:pt x="0" y="94"/>
                      </a:moveTo>
                      <a:lnTo>
                        <a:pt x="218" y="0"/>
                      </a:lnTo>
                      <a:lnTo>
                        <a:pt x="744" y="260"/>
                      </a:lnTo>
                      <a:lnTo>
                        <a:pt x="979" y="189"/>
                      </a:lnTo>
                      <a:lnTo>
                        <a:pt x="852" y="425"/>
                      </a:lnTo>
                      <a:lnTo>
                        <a:pt x="236" y="425"/>
                      </a:lnTo>
                      <a:lnTo>
                        <a:pt x="490" y="354"/>
                      </a:lnTo>
                      <a:lnTo>
                        <a:pt x="0" y="9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noAutofit/>
                </a:bodyPr>
                <a:lstStyle/>
                <a:p>
                  <a:endParaRPr lang="ja-JP" altLang="en-US">
                    <a:latin typeface="+mn-lt"/>
                    <a:ea typeface="MS PGothic" panose="020B0600070205080204" pitchFamily="34" charset="-128"/>
                  </a:endParaRPr>
                </a:p>
              </p:txBody>
            </p:sp>
            <p:sp>
              <p:nvSpPr>
                <p:cNvPr id="54" name="Freeform 17">
                  <a:extLst>
                    <a:ext uri="{FF2B5EF4-FFF2-40B4-BE49-F238E27FC236}">
                      <a16:creationId xmlns:a16="http://schemas.microsoft.com/office/drawing/2014/main" id="{1742DBA7-5ECB-7649-935F-9F1E8A724D82}"/>
                    </a:ext>
                  </a:extLst>
                </p:cNvPr>
                <p:cNvSpPr>
                  <a:spLocks/>
                </p:cNvSpPr>
                <p:nvPr/>
              </p:nvSpPr>
              <p:spPr bwMode="auto">
                <a:xfrm>
                  <a:off x="2110" y="1578"/>
                  <a:ext cx="979" cy="425"/>
                </a:xfrm>
                <a:custGeom>
                  <a:avLst/>
                  <a:gdLst>
                    <a:gd name="T0" fmla="*/ 0 w 979"/>
                    <a:gd name="T1" fmla="*/ 94 h 425"/>
                    <a:gd name="T2" fmla="*/ 218 w 979"/>
                    <a:gd name="T3" fmla="*/ 0 h 425"/>
                    <a:gd name="T4" fmla="*/ 744 w 979"/>
                    <a:gd name="T5" fmla="*/ 260 h 425"/>
                    <a:gd name="T6" fmla="*/ 979 w 979"/>
                    <a:gd name="T7" fmla="*/ 189 h 425"/>
                    <a:gd name="T8" fmla="*/ 852 w 979"/>
                    <a:gd name="T9" fmla="*/ 425 h 425"/>
                    <a:gd name="T10" fmla="*/ 236 w 979"/>
                    <a:gd name="T11" fmla="*/ 425 h 425"/>
                    <a:gd name="T12" fmla="*/ 490 w 979"/>
                    <a:gd name="T13" fmla="*/ 354 h 425"/>
                    <a:gd name="T14" fmla="*/ 0 w 979"/>
                    <a:gd name="T15" fmla="*/ 94 h 42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79" h="425">
                      <a:moveTo>
                        <a:pt x="0" y="94"/>
                      </a:moveTo>
                      <a:lnTo>
                        <a:pt x="218" y="0"/>
                      </a:lnTo>
                      <a:lnTo>
                        <a:pt x="744" y="260"/>
                      </a:lnTo>
                      <a:lnTo>
                        <a:pt x="979" y="189"/>
                      </a:lnTo>
                      <a:lnTo>
                        <a:pt x="852" y="425"/>
                      </a:lnTo>
                      <a:lnTo>
                        <a:pt x="236" y="425"/>
                      </a:lnTo>
                      <a:lnTo>
                        <a:pt x="490" y="354"/>
                      </a:lnTo>
                      <a:lnTo>
                        <a:pt x="0" y="9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noAutofit/>
                </a:bodyPr>
                <a:lstStyle/>
                <a:p>
                  <a:endParaRPr lang="ja-JP" altLang="en-US">
                    <a:latin typeface="+mn-lt"/>
                    <a:ea typeface="MS PGothic" panose="020B0600070205080204" pitchFamily="34" charset="-128"/>
                  </a:endParaRPr>
                </a:p>
              </p:txBody>
            </p:sp>
            <p:sp>
              <p:nvSpPr>
                <p:cNvPr id="56" name="Freeform 18">
                  <a:extLst>
                    <a:ext uri="{FF2B5EF4-FFF2-40B4-BE49-F238E27FC236}">
                      <a16:creationId xmlns:a16="http://schemas.microsoft.com/office/drawing/2014/main" id="{C4D39859-C1F4-F248-91F3-18B4D67C9B46}"/>
                    </a:ext>
                  </a:extLst>
                </p:cNvPr>
                <p:cNvSpPr>
                  <a:spLocks/>
                </p:cNvSpPr>
                <p:nvPr/>
              </p:nvSpPr>
              <p:spPr bwMode="auto">
                <a:xfrm>
                  <a:off x="3089" y="2144"/>
                  <a:ext cx="980" cy="425"/>
                </a:xfrm>
                <a:custGeom>
                  <a:avLst/>
                  <a:gdLst>
                    <a:gd name="T0" fmla="*/ 980 w 980"/>
                    <a:gd name="T1" fmla="*/ 330 h 425"/>
                    <a:gd name="T2" fmla="*/ 762 w 980"/>
                    <a:gd name="T3" fmla="*/ 425 h 425"/>
                    <a:gd name="T4" fmla="*/ 254 w 980"/>
                    <a:gd name="T5" fmla="*/ 142 h 425"/>
                    <a:gd name="T6" fmla="*/ 0 w 980"/>
                    <a:gd name="T7" fmla="*/ 236 h 425"/>
                    <a:gd name="T8" fmla="*/ 127 w 980"/>
                    <a:gd name="T9" fmla="*/ 0 h 425"/>
                    <a:gd name="T10" fmla="*/ 762 w 980"/>
                    <a:gd name="T11" fmla="*/ 0 h 425"/>
                    <a:gd name="T12" fmla="*/ 490 w 980"/>
                    <a:gd name="T13" fmla="*/ 71 h 425"/>
                    <a:gd name="T14" fmla="*/ 980 w 980"/>
                    <a:gd name="T15" fmla="*/ 330 h 42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80" h="425">
                      <a:moveTo>
                        <a:pt x="980" y="330"/>
                      </a:moveTo>
                      <a:lnTo>
                        <a:pt x="762" y="425"/>
                      </a:lnTo>
                      <a:lnTo>
                        <a:pt x="254" y="142"/>
                      </a:lnTo>
                      <a:lnTo>
                        <a:pt x="0" y="236"/>
                      </a:lnTo>
                      <a:lnTo>
                        <a:pt x="127" y="0"/>
                      </a:lnTo>
                      <a:lnTo>
                        <a:pt x="762" y="0"/>
                      </a:lnTo>
                      <a:lnTo>
                        <a:pt x="490" y="71"/>
                      </a:lnTo>
                      <a:lnTo>
                        <a:pt x="980" y="3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noAutofit/>
                </a:bodyPr>
                <a:lstStyle/>
                <a:p>
                  <a:endParaRPr lang="ja-JP" altLang="en-US">
                    <a:latin typeface="+mn-lt"/>
                    <a:ea typeface="MS PGothic" panose="020B0600070205080204" pitchFamily="34" charset="-128"/>
                  </a:endParaRPr>
                </a:p>
              </p:txBody>
            </p:sp>
            <p:sp>
              <p:nvSpPr>
                <p:cNvPr id="57" name="Freeform 19">
                  <a:extLst>
                    <a:ext uri="{FF2B5EF4-FFF2-40B4-BE49-F238E27FC236}">
                      <a16:creationId xmlns:a16="http://schemas.microsoft.com/office/drawing/2014/main" id="{254AAEF1-1E2A-1E45-A928-384DCB7D8FD0}"/>
                    </a:ext>
                  </a:extLst>
                </p:cNvPr>
                <p:cNvSpPr>
                  <a:spLocks/>
                </p:cNvSpPr>
                <p:nvPr/>
              </p:nvSpPr>
              <p:spPr bwMode="auto">
                <a:xfrm>
                  <a:off x="3089" y="2144"/>
                  <a:ext cx="980" cy="425"/>
                </a:xfrm>
                <a:custGeom>
                  <a:avLst/>
                  <a:gdLst>
                    <a:gd name="T0" fmla="*/ 980 w 980"/>
                    <a:gd name="T1" fmla="*/ 330 h 425"/>
                    <a:gd name="T2" fmla="*/ 762 w 980"/>
                    <a:gd name="T3" fmla="*/ 425 h 425"/>
                    <a:gd name="T4" fmla="*/ 254 w 980"/>
                    <a:gd name="T5" fmla="*/ 142 h 425"/>
                    <a:gd name="T6" fmla="*/ 0 w 980"/>
                    <a:gd name="T7" fmla="*/ 236 h 425"/>
                    <a:gd name="T8" fmla="*/ 127 w 980"/>
                    <a:gd name="T9" fmla="*/ 0 h 425"/>
                    <a:gd name="T10" fmla="*/ 762 w 980"/>
                    <a:gd name="T11" fmla="*/ 0 h 425"/>
                    <a:gd name="T12" fmla="*/ 490 w 980"/>
                    <a:gd name="T13" fmla="*/ 71 h 425"/>
                    <a:gd name="T14" fmla="*/ 980 w 980"/>
                    <a:gd name="T15" fmla="*/ 330 h 42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80" h="425">
                      <a:moveTo>
                        <a:pt x="980" y="330"/>
                      </a:moveTo>
                      <a:lnTo>
                        <a:pt x="762" y="425"/>
                      </a:lnTo>
                      <a:lnTo>
                        <a:pt x="254" y="142"/>
                      </a:lnTo>
                      <a:lnTo>
                        <a:pt x="0" y="236"/>
                      </a:lnTo>
                      <a:lnTo>
                        <a:pt x="127" y="0"/>
                      </a:lnTo>
                      <a:lnTo>
                        <a:pt x="762" y="0"/>
                      </a:lnTo>
                      <a:lnTo>
                        <a:pt x="490" y="71"/>
                      </a:lnTo>
                      <a:lnTo>
                        <a:pt x="980" y="3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noAutofit/>
                </a:bodyPr>
                <a:lstStyle/>
                <a:p>
                  <a:endParaRPr lang="ja-JP" altLang="en-US">
                    <a:latin typeface="+mn-lt"/>
                    <a:ea typeface="MS PGothic" panose="020B0600070205080204" pitchFamily="34" charset="-128"/>
                  </a:endParaRPr>
                </a:p>
              </p:txBody>
            </p:sp>
          </p:grpSp>
          <p:grpSp>
            <p:nvGrpSpPr>
              <p:cNvPr id="40" name="Group 20">
                <a:extLst>
                  <a:ext uri="{FF2B5EF4-FFF2-40B4-BE49-F238E27FC236}">
                    <a16:creationId xmlns:a16="http://schemas.microsoft.com/office/drawing/2014/main" id="{BFD10645-9842-1A40-BF81-F8197F931F4A}"/>
                  </a:ext>
                </a:extLst>
              </p:cNvPr>
              <p:cNvGrpSpPr>
                <a:grpSpLocks/>
              </p:cNvGrpSpPr>
              <p:nvPr/>
            </p:nvGrpSpPr>
            <p:grpSpPr bwMode="auto">
              <a:xfrm>
                <a:off x="2074" y="1602"/>
                <a:ext cx="2049" cy="990"/>
                <a:chOff x="2074" y="1602"/>
                <a:chExt cx="2049" cy="990"/>
              </a:xfrm>
            </p:grpSpPr>
            <p:sp>
              <p:nvSpPr>
                <p:cNvPr id="41" name="Freeform 21">
                  <a:extLst>
                    <a:ext uri="{FF2B5EF4-FFF2-40B4-BE49-F238E27FC236}">
                      <a16:creationId xmlns:a16="http://schemas.microsoft.com/office/drawing/2014/main" id="{CD8F8F29-C817-8340-913B-E970CB9D139C}"/>
                    </a:ext>
                  </a:extLst>
                </p:cNvPr>
                <p:cNvSpPr>
                  <a:spLocks/>
                </p:cNvSpPr>
                <p:nvPr/>
              </p:nvSpPr>
              <p:spPr bwMode="auto">
                <a:xfrm>
                  <a:off x="3144" y="1625"/>
                  <a:ext cx="979" cy="425"/>
                </a:xfrm>
                <a:custGeom>
                  <a:avLst/>
                  <a:gdLst>
                    <a:gd name="T0" fmla="*/ 0 w 979"/>
                    <a:gd name="T1" fmla="*/ 331 h 425"/>
                    <a:gd name="T2" fmla="*/ 218 w 979"/>
                    <a:gd name="T3" fmla="*/ 425 h 425"/>
                    <a:gd name="T4" fmla="*/ 744 w 979"/>
                    <a:gd name="T5" fmla="*/ 142 h 425"/>
                    <a:gd name="T6" fmla="*/ 979 w 979"/>
                    <a:gd name="T7" fmla="*/ 236 h 425"/>
                    <a:gd name="T8" fmla="*/ 852 w 979"/>
                    <a:gd name="T9" fmla="*/ 0 h 425"/>
                    <a:gd name="T10" fmla="*/ 236 w 979"/>
                    <a:gd name="T11" fmla="*/ 0 h 425"/>
                    <a:gd name="T12" fmla="*/ 490 w 979"/>
                    <a:gd name="T13" fmla="*/ 71 h 425"/>
                    <a:gd name="T14" fmla="*/ 0 w 979"/>
                    <a:gd name="T15" fmla="*/ 331 h 42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79" h="425">
                      <a:moveTo>
                        <a:pt x="0" y="331"/>
                      </a:moveTo>
                      <a:lnTo>
                        <a:pt x="218" y="425"/>
                      </a:lnTo>
                      <a:lnTo>
                        <a:pt x="744" y="142"/>
                      </a:lnTo>
                      <a:lnTo>
                        <a:pt x="979" y="236"/>
                      </a:lnTo>
                      <a:lnTo>
                        <a:pt x="852" y="0"/>
                      </a:lnTo>
                      <a:lnTo>
                        <a:pt x="236" y="0"/>
                      </a:lnTo>
                      <a:lnTo>
                        <a:pt x="490" y="71"/>
                      </a:lnTo>
                      <a:lnTo>
                        <a:pt x="0" y="33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oAutofit/>
                </a:bodyPr>
                <a:lstStyle/>
                <a:p>
                  <a:endParaRPr lang="ja-JP" altLang="en-US">
                    <a:latin typeface="+mn-lt"/>
                    <a:ea typeface="MS PGothic" panose="020B0600070205080204" pitchFamily="34" charset="-128"/>
                  </a:endParaRPr>
                </a:p>
              </p:txBody>
            </p:sp>
            <p:sp>
              <p:nvSpPr>
                <p:cNvPr id="42" name="Freeform 22">
                  <a:extLst>
                    <a:ext uri="{FF2B5EF4-FFF2-40B4-BE49-F238E27FC236}">
                      <a16:creationId xmlns:a16="http://schemas.microsoft.com/office/drawing/2014/main" id="{CC8D8CD5-60B3-894C-BF2D-2F900492F90D}"/>
                    </a:ext>
                  </a:extLst>
                </p:cNvPr>
                <p:cNvSpPr>
                  <a:spLocks/>
                </p:cNvSpPr>
                <p:nvPr/>
              </p:nvSpPr>
              <p:spPr bwMode="auto">
                <a:xfrm>
                  <a:off x="3144" y="1625"/>
                  <a:ext cx="979" cy="425"/>
                </a:xfrm>
                <a:custGeom>
                  <a:avLst/>
                  <a:gdLst>
                    <a:gd name="T0" fmla="*/ 0 w 979"/>
                    <a:gd name="T1" fmla="*/ 331 h 425"/>
                    <a:gd name="T2" fmla="*/ 218 w 979"/>
                    <a:gd name="T3" fmla="*/ 425 h 425"/>
                    <a:gd name="T4" fmla="*/ 744 w 979"/>
                    <a:gd name="T5" fmla="*/ 142 h 425"/>
                    <a:gd name="T6" fmla="*/ 979 w 979"/>
                    <a:gd name="T7" fmla="*/ 236 h 425"/>
                    <a:gd name="T8" fmla="*/ 852 w 979"/>
                    <a:gd name="T9" fmla="*/ 0 h 425"/>
                    <a:gd name="T10" fmla="*/ 236 w 979"/>
                    <a:gd name="T11" fmla="*/ 0 h 425"/>
                    <a:gd name="T12" fmla="*/ 490 w 979"/>
                    <a:gd name="T13" fmla="*/ 71 h 425"/>
                    <a:gd name="T14" fmla="*/ 0 w 979"/>
                    <a:gd name="T15" fmla="*/ 331 h 42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79" h="425">
                      <a:moveTo>
                        <a:pt x="0" y="331"/>
                      </a:moveTo>
                      <a:lnTo>
                        <a:pt x="218" y="425"/>
                      </a:lnTo>
                      <a:lnTo>
                        <a:pt x="744" y="142"/>
                      </a:lnTo>
                      <a:lnTo>
                        <a:pt x="979" y="236"/>
                      </a:lnTo>
                      <a:lnTo>
                        <a:pt x="852" y="0"/>
                      </a:lnTo>
                      <a:lnTo>
                        <a:pt x="236" y="0"/>
                      </a:lnTo>
                      <a:lnTo>
                        <a:pt x="490" y="71"/>
                      </a:lnTo>
                      <a:lnTo>
                        <a:pt x="0" y="33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oAutofit/>
                </a:bodyPr>
                <a:lstStyle/>
                <a:p>
                  <a:endParaRPr lang="ja-JP" altLang="en-US">
                    <a:latin typeface="+mn-lt"/>
                    <a:ea typeface="MS PGothic" panose="020B0600070205080204" pitchFamily="34" charset="-128"/>
                  </a:endParaRPr>
                </a:p>
              </p:txBody>
            </p:sp>
            <p:sp>
              <p:nvSpPr>
                <p:cNvPr id="43" name="Freeform 23">
                  <a:extLst>
                    <a:ext uri="{FF2B5EF4-FFF2-40B4-BE49-F238E27FC236}">
                      <a16:creationId xmlns:a16="http://schemas.microsoft.com/office/drawing/2014/main" id="{36593F60-6E48-4747-9BDD-52FC21A90684}"/>
                    </a:ext>
                  </a:extLst>
                </p:cNvPr>
                <p:cNvSpPr>
                  <a:spLocks/>
                </p:cNvSpPr>
                <p:nvPr/>
              </p:nvSpPr>
              <p:spPr bwMode="auto">
                <a:xfrm>
                  <a:off x="2074" y="2121"/>
                  <a:ext cx="979" cy="448"/>
                </a:xfrm>
                <a:custGeom>
                  <a:avLst/>
                  <a:gdLst>
                    <a:gd name="T0" fmla="*/ 979 w 979"/>
                    <a:gd name="T1" fmla="*/ 94 h 448"/>
                    <a:gd name="T2" fmla="*/ 761 w 979"/>
                    <a:gd name="T3" fmla="*/ 0 h 448"/>
                    <a:gd name="T4" fmla="*/ 254 w 979"/>
                    <a:gd name="T5" fmla="*/ 283 h 448"/>
                    <a:gd name="T6" fmla="*/ 0 w 979"/>
                    <a:gd name="T7" fmla="*/ 188 h 448"/>
                    <a:gd name="T8" fmla="*/ 127 w 979"/>
                    <a:gd name="T9" fmla="*/ 448 h 448"/>
                    <a:gd name="T10" fmla="*/ 761 w 979"/>
                    <a:gd name="T11" fmla="*/ 448 h 448"/>
                    <a:gd name="T12" fmla="*/ 489 w 979"/>
                    <a:gd name="T13" fmla="*/ 353 h 448"/>
                    <a:gd name="T14" fmla="*/ 979 w 979"/>
                    <a:gd name="T15" fmla="*/ 94 h 4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79" h="448">
                      <a:moveTo>
                        <a:pt x="979" y="94"/>
                      </a:moveTo>
                      <a:lnTo>
                        <a:pt x="761" y="0"/>
                      </a:lnTo>
                      <a:lnTo>
                        <a:pt x="254" y="283"/>
                      </a:lnTo>
                      <a:lnTo>
                        <a:pt x="0" y="188"/>
                      </a:lnTo>
                      <a:lnTo>
                        <a:pt x="127" y="448"/>
                      </a:lnTo>
                      <a:lnTo>
                        <a:pt x="761" y="448"/>
                      </a:lnTo>
                      <a:lnTo>
                        <a:pt x="489" y="353"/>
                      </a:lnTo>
                      <a:lnTo>
                        <a:pt x="979" y="9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oAutofit/>
                </a:bodyPr>
                <a:lstStyle/>
                <a:p>
                  <a:endParaRPr lang="ja-JP" altLang="en-US">
                    <a:latin typeface="+mn-lt"/>
                    <a:ea typeface="MS PGothic" panose="020B0600070205080204" pitchFamily="34" charset="-128"/>
                  </a:endParaRPr>
                </a:p>
              </p:txBody>
            </p:sp>
            <p:sp>
              <p:nvSpPr>
                <p:cNvPr id="44" name="Freeform 24">
                  <a:extLst>
                    <a:ext uri="{FF2B5EF4-FFF2-40B4-BE49-F238E27FC236}">
                      <a16:creationId xmlns:a16="http://schemas.microsoft.com/office/drawing/2014/main" id="{FC0ABF04-D0C0-054D-9FBB-056927EB483F}"/>
                    </a:ext>
                  </a:extLst>
                </p:cNvPr>
                <p:cNvSpPr>
                  <a:spLocks/>
                </p:cNvSpPr>
                <p:nvPr/>
              </p:nvSpPr>
              <p:spPr bwMode="auto">
                <a:xfrm>
                  <a:off x="2074" y="2121"/>
                  <a:ext cx="979" cy="448"/>
                </a:xfrm>
                <a:custGeom>
                  <a:avLst/>
                  <a:gdLst>
                    <a:gd name="T0" fmla="*/ 979 w 979"/>
                    <a:gd name="T1" fmla="*/ 94 h 448"/>
                    <a:gd name="T2" fmla="*/ 761 w 979"/>
                    <a:gd name="T3" fmla="*/ 0 h 448"/>
                    <a:gd name="T4" fmla="*/ 254 w 979"/>
                    <a:gd name="T5" fmla="*/ 283 h 448"/>
                    <a:gd name="T6" fmla="*/ 0 w 979"/>
                    <a:gd name="T7" fmla="*/ 188 h 448"/>
                    <a:gd name="T8" fmla="*/ 127 w 979"/>
                    <a:gd name="T9" fmla="*/ 448 h 448"/>
                    <a:gd name="T10" fmla="*/ 761 w 979"/>
                    <a:gd name="T11" fmla="*/ 448 h 448"/>
                    <a:gd name="T12" fmla="*/ 489 w 979"/>
                    <a:gd name="T13" fmla="*/ 353 h 448"/>
                    <a:gd name="T14" fmla="*/ 979 w 979"/>
                    <a:gd name="T15" fmla="*/ 94 h 4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79" h="448">
                      <a:moveTo>
                        <a:pt x="979" y="94"/>
                      </a:moveTo>
                      <a:lnTo>
                        <a:pt x="761" y="0"/>
                      </a:lnTo>
                      <a:lnTo>
                        <a:pt x="254" y="283"/>
                      </a:lnTo>
                      <a:lnTo>
                        <a:pt x="0" y="188"/>
                      </a:lnTo>
                      <a:lnTo>
                        <a:pt x="127" y="448"/>
                      </a:lnTo>
                      <a:lnTo>
                        <a:pt x="761" y="448"/>
                      </a:lnTo>
                      <a:lnTo>
                        <a:pt x="489" y="353"/>
                      </a:lnTo>
                      <a:lnTo>
                        <a:pt x="979" y="9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oAutofit/>
                </a:bodyPr>
                <a:lstStyle/>
                <a:p>
                  <a:endParaRPr lang="ja-JP" altLang="en-US">
                    <a:latin typeface="+mn-lt"/>
                    <a:ea typeface="MS PGothic" panose="020B0600070205080204" pitchFamily="34" charset="-128"/>
                  </a:endParaRPr>
                </a:p>
              </p:txBody>
            </p:sp>
            <p:sp>
              <p:nvSpPr>
                <p:cNvPr id="45" name="Freeform 25">
                  <a:extLst>
                    <a:ext uri="{FF2B5EF4-FFF2-40B4-BE49-F238E27FC236}">
                      <a16:creationId xmlns:a16="http://schemas.microsoft.com/office/drawing/2014/main" id="{C267CB3E-21A0-D145-A6AD-AFE2981B9635}"/>
                    </a:ext>
                  </a:extLst>
                </p:cNvPr>
                <p:cNvSpPr>
                  <a:spLocks/>
                </p:cNvSpPr>
                <p:nvPr/>
              </p:nvSpPr>
              <p:spPr bwMode="auto">
                <a:xfrm>
                  <a:off x="2128" y="1602"/>
                  <a:ext cx="980" cy="424"/>
                </a:xfrm>
                <a:custGeom>
                  <a:avLst/>
                  <a:gdLst>
                    <a:gd name="T0" fmla="*/ 0 w 980"/>
                    <a:gd name="T1" fmla="*/ 94 h 424"/>
                    <a:gd name="T2" fmla="*/ 218 w 980"/>
                    <a:gd name="T3" fmla="*/ 0 h 424"/>
                    <a:gd name="T4" fmla="*/ 744 w 980"/>
                    <a:gd name="T5" fmla="*/ 259 h 424"/>
                    <a:gd name="T6" fmla="*/ 980 w 980"/>
                    <a:gd name="T7" fmla="*/ 188 h 424"/>
                    <a:gd name="T8" fmla="*/ 853 w 980"/>
                    <a:gd name="T9" fmla="*/ 424 h 424"/>
                    <a:gd name="T10" fmla="*/ 236 w 980"/>
                    <a:gd name="T11" fmla="*/ 424 h 424"/>
                    <a:gd name="T12" fmla="*/ 490 w 980"/>
                    <a:gd name="T13" fmla="*/ 354 h 424"/>
                    <a:gd name="T14" fmla="*/ 0 w 980"/>
                    <a:gd name="T15" fmla="*/ 94 h 4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80" h="424">
                      <a:moveTo>
                        <a:pt x="0" y="94"/>
                      </a:moveTo>
                      <a:lnTo>
                        <a:pt x="218" y="0"/>
                      </a:lnTo>
                      <a:lnTo>
                        <a:pt x="744" y="259"/>
                      </a:lnTo>
                      <a:lnTo>
                        <a:pt x="980" y="188"/>
                      </a:lnTo>
                      <a:lnTo>
                        <a:pt x="853" y="424"/>
                      </a:lnTo>
                      <a:lnTo>
                        <a:pt x="236" y="424"/>
                      </a:lnTo>
                      <a:lnTo>
                        <a:pt x="490" y="354"/>
                      </a:lnTo>
                      <a:lnTo>
                        <a:pt x="0" y="9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oAutofit/>
                </a:bodyPr>
                <a:lstStyle/>
                <a:p>
                  <a:endParaRPr lang="ja-JP" altLang="en-US">
                    <a:latin typeface="+mn-lt"/>
                    <a:ea typeface="MS PGothic" panose="020B0600070205080204" pitchFamily="34" charset="-128"/>
                  </a:endParaRPr>
                </a:p>
              </p:txBody>
            </p:sp>
            <p:sp>
              <p:nvSpPr>
                <p:cNvPr id="46" name="Freeform 26">
                  <a:extLst>
                    <a:ext uri="{FF2B5EF4-FFF2-40B4-BE49-F238E27FC236}">
                      <a16:creationId xmlns:a16="http://schemas.microsoft.com/office/drawing/2014/main" id="{A45148BC-B609-8647-A488-AF06DF77C141}"/>
                    </a:ext>
                  </a:extLst>
                </p:cNvPr>
                <p:cNvSpPr>
                  <a:spLocks/>
                </p:cNvSpPr>
                <p:nvPr/>
              </p:nvSpPr>
              <p:spPr bwMode="auto">
                <a:xfrm>
                  <a:off x="2128" y="1602"/>
                  <a:ext cx="980" cy="424"/>
                </a:xfrm>
                <a:custGeom>
                  <a:avLst/>
                  <a:gdLst>
                    <a:gd name="T0" fmla="*/ 0 w 980"/>
                    <a:gd name="T1" fmla="*/ 94 h 424"/>
                    <a:gd name="T2" fmla="*/ 218 w 980"/>
                    <a:gd name="T3" fmla="*/ 0 h 424"/>
                    <a:gd name="T4" fmla="*/ 744 w 980"/>
                    <a:gd name="T5" fmla="*/ 259 h 424"/>
                    <a:gd name="T6" fmla="*/ 980 w 980"/>
                    <a:gd name="T7" fmla="*/ 188 h 424"/>
                    <a:gd name="T8" fmla="*/ 853 w 980"/>
                    <a:gd name="T9" fmla="*/ 424 h 424"/>
                    <a:gd name="T10" fmla="*/ 236 w 980"/>
                    <a:gd name="T11" fmla="*/ 424 h 424"/>
                    <a:gd name="T12" fmla="*/ 490 w 980"/>
                    <a:gd name="T13" fmla="*/ 354 h 424"/>
                    <a:gd name="T14" fmla="*/ 0 w 980"/>
                    <a:gd name="T15" fmla="*/ 94 h 4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80" h="424">
                      <a:moveTo>
                        <a:pt x="0" y="94"/>
                      </a:moveTo>
                      <a:lnTo>
                        <a:pt x="218" y="0"/>
                      </a:lnTo>
                      <a:lnTo>
                        <a:pt x="744" y="259"/>
                      </a:lnTo>
                      <a:lnTo>
                        <a:pt x="980" y="188"/>
                      </a:lnTo>
                      <a:lnTo>
                        <a:pt x="853" y="424"/>
                      </a:lnTo>
                      <a:lnTo>
                        <a:pt x="236" y="424"/>
                      </a:lnTo>
                      <a:lnTo>
                        <a:pt x="490" y="354"/>
                      </a:lnTo>
                      <a:lnTo>
                        <a:pt x="0" y="9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oAutofit/>
                </a:bodyPr>
                <a:lstStyle/>
                <a:p>
                  <a:endParaRPr lang="ja-JP" altLang="en-US">
                    <a:latin typeface="+mn-lt"/>
                    <a:ea typeface="MS PGothic" panose="020B0600070205080204" pitchFamily="34" charset="-128"/>
                  </a:endParaRPr>
                </a:p>
              </p:txBody>
            </p:sp>
            <p:sp>
              <p:nvSpPr>
                <p:cNvPr id="47" name="Freeform 27">
                  <a:extLst>
                    <a:ext uri="{FF2B5EF4-FFF2-40B4-BE49-F238E27FC236}">
                      <a16:creationId xmlns:a16="http://schemas.microsoft.com/office/drawing/2014/main" id="{DABB4647-C1A3-B141-94B6-9392672531ED}"/>
                    </a:ext>
                  </a:extLst>
                </p:cNvPr>
                <p:cNvSpPr>
                  <a:spLocks/>
                </p:cNvSpPr>
                <p:nvPr/>
              </p:nvSpPr>
              <p:spPr bwMode="auto">
                <a:xfrm>
                  <a:off x="3108" y="2168"/>
                  <a:ext cx="979" cy="424"/>
                </a:xfrm>
                <a:custGeom>
                  <a:avLst/>
                  <a:gdLst>
                    <a:gd name="T0" fmla="*/ 979 w 979"/>
                    <a:gd name="T1" fmla="*/ 330 h 424"/>
                    <a:gd name="T2" fmla="*/ 761 w 979"/>
                    <a:gd name="T3" fmla="*/ 424 h 424"/>
                    <a:gd name="T4" fmla="*/ 254 w 979"/>
                    <a:gd name="T5" fmla="*/ 141 h 424"/>
                    <a:gd name="T6" fmla="*/ 0 w 979"/>
                    <a:gd name="T7" fmla="*/ 236 h 424"/>
                    <a:gd name="T8" fmla="*/ 127 w 979"/>
                    <a:gd name="T9" fmla="*/ 0 h 424"/>
                    <a:gd name="T10" fmla="*/ 761 w 979"/>
                    <a:gd name="T11" fmla="*/ 0 h 424"/>
                    <a:gd name="T12" fmla="*/ 489 w 979"/>
                    <a:gd name="T13" fmla="*/ 71 h 424"/>
                    <a:gd name="T14" fmla="*/ 979 w 979"/>
                    <a:gd name="T15" fmla="*/ 330 h 4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79" h="424">
                      <a:moveTo>
                        <a:pt x="979" y="330"/>
                      </a:moveTo>
                      <a:lnTo>
                        <a:pt x="761" y="424"/>
                      </a:lnTo>
                      <a:lnTo>
                        <a:pt x="254" y="141"/>
                      </a:lnTo>
                      <a:lnTo>
                        <a:pt x="0" y="236"/>
                      </a:lnTo>
                      <a:lnTo>
                        <a:pt x="127" y="0"/>
                      </a:lnTo>
                      <a:lnTo>
                        <a:pt x="761" y="0"/>
                      </a:lnTo>
                      <a:lnTo>
                        <a:pt x="489" y="71"/>
                      </a:lnTo>
                      <a:lnTo>
                        <a:pt x="979" y="33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oAutofit/>
                </a:bodyPr>
                <a:lstStyle/>
                <a:p>
                  <a:endParaRPr lang="ja-JP" altLang="en-US">
                    <a:latin typeface="+mn-lt"/>
                    <a:ea typeface="MS PGothic" panose="020B0600070205080204" pitchFamily="34" charset="-128"/>
                  </a:endParaRPr>
                </a:p>
              </p:txBody>
            </p:sp>
            <p:sp>
              <p:nvSpPr>
                <p:cNvPr id="48" name="Freeform 28">
                  <a:extLst>
                    <a:ext uri="{FF2B5EF4-FFF2-40B4-BE49-F238E27FC236}">
                      <a16:creationId xmlns:a16="http://schemas.microsoft.com/office/drawing/2014/main" id="{E1827750-282F-6444-9A94-48B71DDFDB9F}"/>
                    </a:ext>
                  </a:extLst>
                </p:cNvPr>
                <p:cNvSpPr>
                  <a:spLocks/>
                </p:cNvSpPr>
                <p:nvPr/>
              </p:nvSpPr>
              <p:spPr bwMode="auto">
                <a:xfrm>
                  <a:off x="3108" y="2168"/>
                  <a:ext cx="979" cy="424"/>
                </a:xfrm>
                <a:custGeom>
                  <a:avLst/>
                  <a:gdLst>
                    <a:gd name="T0" fmla="*/ 979 w 979"/>
                    <a:gd name="T1" fmla="*/ 330 h 424"/>
                    <a:gd name="T2" fmla="*/ 761 w 979"/>
                    <a:gd name="T3" fmla="*/ 424 h 424"/>
                    <a:gd name="T4" fmla="*/ 254 w 979"/>
                    <a:gd name="T5" fmla="*/ 141 h 424"/>
                    <a:gd name="T6" fmla="*/ 0 w 979"/>
                    <a:gd name="T7" fmla="*/ 236 h 424"/>
                    <a:gd name="T8" fmla="*/ 127 w 979"/>
                    <a:gd name="T9" fmla="*/ 0 h 424"/>
                    <a:gd name="T10" fmla="*/ 761 w 979"/>
                    <a:gd name="T11" fmla="*/ 0 h 424"/>
                    <a:gd name="T12" fmla="*/ 489 w 979"/>
                    <a:gd name="T13" fmla="*/ 71 h 424"/>
                    <a:gd name="T14" fmla="*/ 979 w 979"/>
                    <a:gd name="T15" fmla="*/ 330 h 4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79" h="424">
                      <a:moveTo>
                        <a:pt x="979" y="330"/>
                      </a:moveTo>
                      <a:lnTo>
                        <a:pt x="761" y="424"/>
                      </a:lnTo>
                      <a:lnTo>
                        <a:pt x="254" y="141"/>
                      </a:lnTo>
                      <a:lnTo>
                        <a:pt x="0" y="236"/>
                      </a:lnTo>
                      <a:lnTo>
                        <a:pt x="127" y="0"/>
                      </a:lnTo>
                      <a:lnTo>
                        <a:pt x="761" y="0"/>
                      </a:lnTo>
                      <a:lnTo>
                        <a:pt x="489" y="71"/>
                      </a:lnTo>
                      <a:lnTo>
                        <a:pt x="979" y="33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oAutofit/>
                </a:bodyPr>
                <a:lstStyle/>
                <a:p>
                  <a:endParaRPr lang="ja-JP" altLang="en-US">
                    <a:latin typeface="+mn-lt"/>
                    <a:ea typeface="MS PGothic" panose="020B0600070205080204" pitchFamily="34" charset="-128"/>
                  </a:endParaRPr>
                </a:p>
              </p:txBody>
            </p:sp>
          </p:grpSp>
        </p:grpSp>
        <p:sp>
          <p:nvSpPr>
            <p:cNvPr id="37" name="Line 29">
              <a:extLst>
                <a:ext uri="{FF2B5EF4-FFF2-40B4-BE49-F238E27FC236}">
                  <a16:creationId xmlns:a16="http://schemas.microsoft.com/office/drawing/2014/main" id="{94D7C970-070A-784E-A272-28420DB92739}"/>
                </a:ext>
              </a:extLst>
            </p:cNvPr>
            <p:cNvSpPr>
              <a:spLocks noChangeShapeType="1"/>
            </p:cNvSpPr>
            <p:nvPr/>
          </p:nvSpPr>
          <p:spPr bwMode="auto">
            <a:xfrm>
              <a:off x="1386" y="1999"/>
              <a:ext cx="0" cy="1392"/>
            </a:xfrm>
            <a:prstGeom prst="line">
              <a:avLst/>
            </a:prstGeom>
            <a:noFill/>
            <a:ln w="28575">
              <a:solidFill>
                <a:srgbClr val="555555"/>
              </a:solidFill>
              <a:round/>
              <a:headEnd/>
              <a:tailEnd/>
            </a:ln>
            <a:extLst>
              <a:ext uri="{909E8E84-426E-40DD-AFC4-6F175D3DCCD1}">
                <a14:hiddenFill xmlns:a14="http://schemas.microsoft.com/office/drawing/2010/main">
                  <a:noFill/>
                </a14:hiddenFill>
              </a:ext>
            </a:extLst>
          </p:spPr>
          <p:txBody>
            <a:bodyPr>
              <a:noAutofit/>
            </a:bodyPr>
            <a:lstStyle/>
            <a:p>
              <a:endParaRPr lang="ja-JP" altLang="en-US">
                <a:latin typeface="+mn-lt"/>
                <a:ea typeface="MS PGothic" panose="020B0600070205080204" pitchFamily="34" charset="-128"/>
              </a:endParaRPr>
            </a:p>
          </p:txBody>
        </p:sp>
        <p:sp>
          <p:nvSpPr>
            <p:cNvPr id="38" name="Line 30">
              <a:extLst>
                <a:ext uri="{FF2B5EF4-FFF2-40B4-BE49-F238E27FC236}">
                  <a16:creationId xmlns:a16="http://schemas.microsoft.com/office/drawing/2014/main" id="{EDC37F6D-37EC-A54B-B5EF-AE6D5817C067}"/>
                </a:ext>
              </a:extLst>
            </p:cNvPr>
            <p:cNvSpPr>
              <a:spLocks noChangeShapeType="1"/>
            </p:cNvSpPr>
            <p:nvPr/>
          </p:nvSpPr>
          <p:spPr bwMode="auto">
            <a:xfrm>
              <a:off x="4361" y="1999"/>
              <a:ext cx="0" cy="1296"/>
            </a:xfrm>
            <a:prstGeom prst="line">
              <a:avLst/>
            </a:prstGeom>
            <a:noFill/>
            <a:ln w="28575">
              <a:solidFill>
                <a:srgbClr val="555555"/>
              </a:solidFill>
              <a:round/>
              <a:headEnd/>
              <a:tailEnd/>
            </a:ln>
            <a:extLst>
              <a:ext uri="{909E8E84-426E-40DD-AFC4-6F175D3DCCD1}">
                <a14:hiddenFill xmlns:a14="http://schemas.microsoft.com/office/drawing/2010/main">
                  <a:noFill/>
                </a14:hiddenFill>
              </a:ext>
            </a:extLst>
          </p:spPr>
          <p:txBody>
            <a:bodyPr>
              <a:noAutofit/>
            </a:bodyPr>
            <a:lstStyle/>
            <a:p>
              <a:endParaRPr lang="ja-JP" altLang="en-US">
                <a:latin typeface="+mn-lt"/>
                <a:ea typeface="MS PGothic" panose="020B0600070205080204" pitchFamily="34" charset="-128"/>
              </a:endParaRPr>
            </a:p>
          </p:txBody>
        </p:sp>
      </p:grpSp>
      <p:grpSp>
        <p:nvGrpSpPr>
          <p:cNvPr id="58" name="Group 31">
            <a:extLst>
              <a:ext uri="{FF2B5EF4-FFF2-40B4-BE49-F238E27FC236}">
                <a16:creationId xmlns:a16="http://schemas.microsoft.com/office/drawing/2014/main" id="{81C56980-28D3-ED45-AB55-E9059B27C1D7}"/>
              </a:ext>
            </a:extLst>
          </p:cNvPr>
          <p:cNvGrpSpPr>
            <a:grpSpLocks/>
          </p:cNvGrpSpPr>
          <p:nvPr/>
        </p:nvGrpSpPr>
        <p:grpSpPr bwMode="auto">
          <a:xfrm>
            <a:off x="5207001" y="2940040"/>
            <a:ext cx="1343025" cy="517525"/>
            <a:chOff x="1370" y="2263"/>
            <a:chExt cx="2996" cy="1760"/>
          </a:xfrm>
        </p:grpSpPr>
        <p:sp>
          <p:nvSpPr>
            <p:cNvPr id="62" name="Oval 32">
              <a:extLst>
                <a:ext uri="{FF2B5EF4-FFF2-40B4-BE49-F238E27FC236}">
                  <a16:creationId xmlns:a16="http://schemas.microsoft.com/office/drawing/2014/main" id="{0F25EBB4-5349-3841-B930-D6597914B14E}"/>
                </a:ext>
              </a:extLst>
            </p:cNvPr>
            <p:cNvSpPr>
              <a:spLocks noChangeArrowheads="1"/>
            </p:cNvSpPr>
            <p:nvPr/>
          </p:nvSpPr>
          <p:spPr bwMode="auto">
            <a:xfrm>
              <a:off x="1387" y="2686"/>
              <a:ext cx="2975" cy="1337"/>
            </a:xfrm>
            <a:prstGeom prst="ellipse">
              <a:avLst/>
            </a:prstGeom>
            <a:solidFill>
              <a:srgbClr val="009900">
                <a:alpha val="61000"/>
              </a:srgbClr>
            </a:solidFill>
            <a:ln w="28575">
              <a:solidFill>
                <a:srgbClr val="555555"/>
              </a:solidFill>
              <a:round/>
              <a:headEnd/>
              <a:tailEnd/>
            </a:ln>
          </p:spPr>
          <p:txBody>
            <a:bodyPr>
              <a:noAutofit/>
            </a:bodyPr>
            <a:lstStyle/>
            <a:p>
              <a:endParaRPr lang="ja-JP" altLang="en-US">
                <a:latin typeface="+mn-lt"/>
                <a:ea typeface="MS PGothic" panose="020B0600070205080204" pitchFamily="34" charset="-128"/>
              </a:endParaRPr>
            </a:p>
          </p:txBody>
        </p:sp>
        <p:sp>
          <p:nvSpPr>
            <p:cNvPr id="74" name="Rectangle 33">
              <a:extLst>
                <a:ext uri="{FF2B5EF4-FFF2-40B4-BE49-F238E27FC236}">
                  <a16:creationId xmlns:a16="http://schemas.microsoft.com/office/drawing/2014/main" id="{935620D7-6510-BF49-BBA1-B27BDFDD9C80}"/>
                </a:ext>
              </a:extLst>
            </p:cNvPr>
            <p:cNvSpPr>
              <a:spLocks noChangeArrowheads="1"/>
            </p:cNvSpPr>
            <p:nvPr/>
          </p:nvSpPr>
          <p:spPr bwMode="auto">
            <a:xfrm>
              <a:off x="1370" y="2938"/>
              <a:ext cx="2975" cy="453"/>
            </a:xfrm>
            <a:prstGeom prst="rect">
              <a:avLst/>
            </a:prstGeom>
            <a:solidFill>
              <a:srgbClr val="009900">
                <a:alpha val="61000"/>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a:noAutofit/>
            </a:bodyPr>
            <a:lstStyle/>
            <a:p>
              <a:endParaRPr lang="ja-JP" altLang="en-US">
                <a:latin typeface="+mn-lt"/>
                <a:ea typeface="MS PGothic" panose="020B0600070205080204" pitchFamily="34" charset="-128"/>
              </a:endParaRPr>
            </a:p>
          </p:txBody>
        </p:sp>
        <p:sp>
          <p:nvSpPr>
            <p:cNvPr id="76" name="Oval 34">
              <a:extLst>
                <a:ext uri="{FF2B5EF4-FFF2-40B4-BE49-F238E27FC236}">
                  <a16:creationId xmlns:a16="http://schemas.microsoft.com/office/drawing/2014/main" id="{BCE24F98-25C8-0343-AB86-DAD63AA8179E}"/>
                </a:ext>
              </a:extLst>
            </p:cNvPr>
            <p:cNvSpPr>
              <a:spLocks noChangeArrowheads="1"/>
            </p:cNvSpPr>
            <p:nvPr/>
          </p:nvSpPr>
          <p:spPr bwMode="auto">
            <a:xfrm>
              <a:off x="1379" y="2263"/>
              <a:ext cx="2975" cy="1326"/>
            </a:xfrm>
            <a:prstGeom prst="ellipse">
              <a:avLst/>
            </a:prstGeom>
            <a:solidFill>
              <a:srgbClr val="009900">
                <a:alpha val="61000"/>
              </a:srgbClr>
            </a:solidFill>
            <a:ln w="28575">
              <a:solidFill>
                <a:srgbClr val="555555"/>
              </a:solidFill>
              <a:round/>
              <a:headEnd/>
              <a:tailEnd/>
            </a:ln>
          </p:spPr>
          <p:txBody>
            <a:bodyPr>
              <a:noAutofit/>
            </a:bodyPr>
            <a:lstStyle/>
            <a:p>
              <a:endParaRPr lang="ja-JP" altLang="en-US">
                <a:latin typeface="+mn-lt"/>
                <a:ea typeface="MS PGothic" panose="020B0600070205080204" pitchFamily="34" charset="-128"/>
              </a:endParaRPr>
            </a:p>
          </p:txBody>
        </p:sp>
        <p:grpSp>
          <p:nvGrpSpPr>
            <p:cNvPr id="77" name="Group 35">
              <a:extLst>
                <a:ext uri="{FF2B5EF4-FFF2-40B4-BE49-F238E27FC236}">
                  <a16:creationId xmlns:a16="http://schemas.microsoft.com/office/drawing/2014/main" id="{25EB2891-60B2-274E-B204-EF7607219677}"/>
                </a:ext>
              </a:extLst>
            </p:cNvPr>
            <p:cNvGrpSpPr>
              <a:grpSpLocks/>
            </p:cNvGrpSpPr>
            <p:nvPr/>
          </p:nvGrpSpPr>
          <p:grpSpPr bwMode="auto">
            <a:xfrm>
              <a:off x="1823" y="2418"/>
              <a:ext cx="2068" cy="1014"/>
              <a:chOff x="2055" y="1578"/>
              <a:chExt cx="2068" cy="1014"/>
            </a:xfrm>
          </p:grpSpPr>
          <p:grpSp>
            <p:nvGrpSpPr>
              <p:cNvPr id="81" name="Group 36">
                <a:extLst>
                  <a:ext uri="{FF2B5EF4-FFF2-40B4-BE49-F238E27FC236}">
                    <a16:creationId xmlns:a16="http://schemas.microsoft.com/office/drawing/2014/main" id="{B6ECC4E9-4452-0242-9F69-91CBE96008EF}"/>
                  </a:ext>
                </a:extLst>
              </p:cNvPr>
              <p:cNvGrpSpPr>
                <a:grpSpLocks/>
              </p:cNvGrpSpPr>
              <p:nvPr/>
            </p:nvGrpSpPr>
            <p:grpSpPr bwMode="auto">
              <a:xfrm>
                <a:off x="2055" y="1578"/>
                <a:ext cx="2050" cy="991"/>
                <a:chOff x="2055" y="1578"/>
                <a:chExt cx="2050" cy="991"/>
              </a:xfrm>
            </p:grpSpPr>
            <p:sp>
              <p:nvSpPr>
                <p:cNvPr id="94" name="Freeform 37">
                  <a:extLst>
                    <a:ext uri="{FF2B5EF4-FFF2-40B4-BE49-F238E27FC236}">
                      <a16:creationId xmlns:a16="http://schemas.microsoft.com/office/drawing/2014/main" id="{C3F664AE-9A9A-B042-85DB-9BFD8EF4908E}"/>
                    </a:ext>
                  </a:extLst>
                </p:cNvPr>
                <p:cNvSpPr>
                  <a:spLocks/>
                </p:cNvSpPr>
                <p:nvPr/>
              </p:nvSpPr>
              <p:spPr bwMode="auto">
                <a:xfrm>
                  <a:off x="3126" y="1602"/>
                  <a:ext cx="979" cy="424"/>
                </a:xfrm>
                <a:custGeom>
                  <a:avLst/>
                  <a:gdLst>
                    <a:gd name="T0" fmla="*/ 0 w 979"/>
                    <a:gd name="T1" fmla="*/ 330 h 424"/>
                    <a:gd name="T2" fmla="*/ 217 w 979"/>
                    <a:gd name="T3" fmla="*/ 424 h 424"/>
                    <a:gd name="T4" fmla="*/ 743 w 979"/>
                    <a:gd name="T5" fmla="*/ 141 h 424"/>
                    <a:gd name="T6" fmla="*/ 979 w 979"/>
                    <a:gd name="T7" fmla="*/ 236 h 424"/>
                    <a:gd name="T8" fmla="*/ 852 w 979"/>
                    <a:gd name="T9" fmla="*/ 0 h 424"/>
                    <a:gd name="T10" fmla="*/ 236 w 979"/>
                    <a:gd name="T11" fmla="*/ 0 h 424"/>
                    <a:gd name="T12" fmla="*/ 489 w 979"/>
                    <a:gd name="T13" fmla="*/ 70 h 424"/>
                    <a:gd name="T14" fmla="*/ 0 w 979"/>
                    <a:gd name="T15" fmla="*/ 330 h 4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79" h="424">
                      <a:moveTo>
                        <a:pt x="0" y="330"/>
                      </a:moveTo>
                      <a:lnTo>
                        <a:pt x="217" y="424"/>
                      </a:lnTo>
                      <a:lnTo>
                        <a:pt x="743" y="141"/>
                      </a:lnTo>
                      <a:lnTo>
                        <a:pt x="979" y="236"/>
                      </a:lnTo>
                      <a:lnTo>
                        <a:pt x="852" y="0"/>
                      </a:lnTo>
                      <a:lnTo>
                        <a:pt x="236" y="0"/>
                      </a:lnTo>
                      <a:lnTo>
                        <a:pt x="489" y="70"/>
                      </a:lnTo>
                      <a:lnTo>
                        <a:pt x="0" y="3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noAutofit/>
                </a:bodyPr>
                <a:lstStyle/>
                <a:p>
                  <a:endParaRPr lang="ja-JP" altLang="en-US">
                    <a:latin typeface="+mn-lt"/>
                    <a:ea typeface="MS PGothic" panose="020B0600070205080204" pitchFamily="34" charset="-128"/>
                  </a:endParaRPr>
                </a:p>
              </p:txBody>
            </p:sp>
            <p:sp>
              <p:nvSpPr>
                <p:cNvPr id="96" name="Freeform 38">
                  <a:extLst>
                    <a:ext uri="{FF2B5EF4-FFF2-40B4-BE49-F238E27FC236}">
                      <a16:creationId xmlns:a16="http://schemas.microsoft.com/office/drawing/2014/main" id="{D30D08B8-D34D-9C47-AF05-4E673F7F8418}"/>
                    </a:ext>
                  </a:extLst>
                </p:cNvPr>
                <p:cNvSpPr>
                  <a:spLocks/>
                </p:cNvSpPr>
                <p:nvPr/>
              </p:nvSpPr>
              <p:spPr bwMode="auto">
                <a:xfrm>
                  <a:off x="3126" y="1602"/>
                  <a:ext cx="979" cy="424"/>
                </a:xfrm>
                <a:custGeom>
                  <a:avLst/>
                  <a:gdLst>
                    <a:gd name="T0" fmla="*/ 0 w 979"/>
                    <a:gd name="T1" fmla="*/ 330 h 424"/>
                    <a:gd name="T2" fmla="*/ 217 w 979"/>
                    <a:gd name="T3" fmla="*/ 424 h 424"/>
                    <a:gd name="T4" fmla="*/ 743 w 979"/>
                    <a:gd name="T5" fmla="*/ 141 h 424"/>
                    <a:gd name="T6" fmla="*/ 979 w 979"/>
                    <a:gd name="T7" fmla="*/ 236 h 424"/>
                    <a:gd name="T8" fmla="*/ 852 w 979"/>
                    <a:gd name="T9" fmla="*/ 0 h 424"/>
                    <a:gd name="T10" fmla="*/ 236 w 979"/>
                    <a:gd name="T11" fmla="*/ 0 h 424"/>
                    <a:gd name="T12" fmla="*/ 489 w 979"/>
                    <a:gd name="T13" fmla="*/ 70 h 424"/>
                    <a:gd name="T14" fmla="*/ 0 w 979"/>
                    <a:gd name="T15" fmla="*/ 330 h 4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79" h="424">
                      <a:moveTo>
                        <a:pt x="0" y="330"/>
                      </a:moveTo>
                      <a:lnTo>
                        <a:pt x="217" y="424"/>
                      </a:lnTo>
                      <a:lnTo>
                        <a:pt x="743" y="141"/>
                      </a:lnTo>
                      <a:lnTo>
                        <a:pt x="979" y="236"/>
                      </a:lnTo>
                      <a:lnTo>
                        <a:pt x="852" y="0"/>
                      </a:lnTo>
                      <a:lnTo>
                        <a:pt x="236" y="0"/>
                      </a:lnTo>
                      <a:lnTo>
                        <a:pt x="489" y="70"/>
                      </a:lnTo>
                      <a:lnTo>
                        <a:pt x="0" y="3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noAutofit/>
                </a:bodyPr>
                <a:lstStyle/>
                <a:p>
                  <a:endParaRPr lang="ja-JP" altLang="en-US">
                    <a:latin typeface="+mn-lt"/>
                    <a:ea typeface="MS PGothic" panose="020B0600070205080204" pitchFamily="34" charset="-128"/>
                  </a:endParaRPr>
                </a:p>
              </p:txBody>
            </p:sp>
            <p:sp>
              <p:nvSpPr>
                <p:cNvPr id="97" name="Freeform 39">
                  <a:extLst>
                    <a:ext uri="{FF2B5EF4-FFF2-40B4-BE49-F238E27FC236}">
                      <a16:creationId xmlns:a16="http://schemas.microsoft.com/office/drawing/2014/main" id="{E5CC970B-56D5-0543-8E80-FB076A2F8BFD}"/>
                    </a:ext>
                  </a:extLst>
                </p:cNvPr>
                <p:cNvSpPr>
                  <a:spLocks/>
                </p:cNvSpPr>
                <p:nvPr/>
              </p:nvSpPr>
              <p:spPr bwMode="auto">
                <a:xfrm>
                  <a:off x="2055" y="2097"/>
                  <a:ext cx="980" cy="448"/>
                </a:xfrm>
                <a:custGeom>
                  <a:avLst/>
                  <a:gdLst>
                    <a:gd name="T0" fmla="*/ 980 w 980"/>
                    <a:gd name="T1" fmla="*/ 94 h 448"/>
                    <a:gd name="T2" fmla="*/ 762 w 980"/>
                    <a:gd name="T3" fmla="*/ 0 h 448"/>
                    <a:gd name="T4" fmla="*/ 254 w 980"/>
                    <a:gd name="T5" fmla="*/ 283 h 448"/>
                    <a:gd name="T6" fmla="*/ 0 w 980"/>
                    <a:gd name="T7" fmla="*/ 189 h 448"/>
                    <a:gd name="T8" fmla="*/ 127 w 980"/>
                    <a:gd name="T9" fmla="*/ 448 h 448"/>
                    <a:gd name="T10" fmla="*/ 762 w 980"/>
                    <a:gd name="T11" fmla="*/ 448 h 448"/>
                    <a:gd name="T12" fmla="*/ 490 w 980"/>
                    <a:gd name="T13" fmla="*/ 354 h 448"/>
                    <a:gd name="T14" fmla="*/ 980 w 980"/>
                    <a:gd name="T15" fmla="*/ 94 h 4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80" h="448">
                      <a:moveTo>
                        <a:pt x="980" y="94"/>
                      </a:moveTo>
                      <a:lnTo>
                        <a:pt x="762" y="0"/>
                      </a:lnTo>
                      <a:lnTo>
                        <a:pt x="254" y="283"/>
                      </a:lnTo>
                      <a:lnTo>
                        <a:pt x="0" y="189"/>
                      </a:lnTo>
                      <a:lnTo>
                        <a:pt x="127" y="448"/>
                      </a:lnTo>
                      <a:lnTo>
                        <a:pt x="762" y="448"/>
                      </a:lnTo>
                      <a:lnTo>
                        <a:pt x="490" y="354"/>
                      </a:lnTo>
                      <a:lnTo>
                        <a:pt x="980" y="9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noAutofit/>
                </a:bodyPr>
                <a:lstStyle/>
                <a:p>
                  <a:endParaRPr lang="ja-JP" altLang="en-US">
                    <a:latin typeface="+mn-lt"/>
                    <a:ea typeface="MS PGothic" panose="020B0600070205080204" pitchFamily="34" charset="-128"/>
                  </a:endParaRPr>
                </a:p>
              </p:txBody>
            </p:sp>
            <p:sp>
              <p:nvSpPr>
                <p:cNvPr id="98" name="Freeform 40">
                  <a:extLst>
                    <a:ext uri="{FF2B5EF4-FFF2-40B4-BE49-F238E27FC236}">
                      <a16:creationId xmlns:a16="http://schemas.microsoft.com/office/drawing/2014/main" id="{D82F3B76-CC89-AB4E-830B-951D1E1D8BEB}"/>
                    </a:ext>
                  </a:extLst>
                </p:cNvPr>
                <p:cNvSpPr>
                  <a:spLocks/>
                </p:cNvSpPr>
                <p:nvPr/>
              </p:nvSpPr>
              <p:spPr bwMode="auto">
                <a:xfrm>
                  <a:off x="2055" y="2097"/>
                  <a:ext cx="980" cy="448"/>
                </a:xfrm>
                <a:custGeom>
                  <a:avLst/>
                  <a:gdLst>
                    <a:gd name="T0" fmla="*/ 980 w 980"/>
                    <a:gd name="T1" fmla="*/ 94 h 448"/>
                    <a:gd name="T2" fmla="*/ 762 w 980"/>
                    <a:gd name="T3" fmla="*/ 0 h 448"/>
                    <a:gd name="T4" fmla="*/ 254 w 980"/>
                    <a:gd name="T5" fmla="*/ 283 h 448"/>
                    <a:gd name="T6" fmla="*/ 0 w 980"/>
                    <a:gd name="T7" fmla="*/ 189 h 448"/>
                    <a:gd name="T8" fmla="*/ 127 w 980"/>
                    <a:gd name="T9" fmla="*/ 448 h 448"/>
                    <a:gd name="T10" fmla="*/ 762 w 980"/>
                    <a:gd name="T11" fmla="*/ 448 h 448"/>
                    <a:gd name="T12" fmla="*/ 490 w 980"/>
                    <a:gd name="T13" fmla="*/ 354 h 448"/>
                    <a:gd name="T14" fmla="*/ 980 w 980"/>
                    <a:gd name="T15" fmla="*/ 94 h 4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80" h="448">
                      <a:moveTo>
                        <a:pt x="980" y="94"/>
                      </a:moveTo>
                      <a:lnTo>
                        <a:pt x="762" y="0"/>
                      </a:lnTo>
                      <a:lnTo>
                        <a:pt x="254" y="283"/>
                      </a:lnTo>
                      <a:lnTo>
                        <a:pt x="0" y="189"/>
                      </a:lnTo>
                      <a:lnTo>
                        <a:pt x="127" y="448"/>
                      </a:lnTo>
                      <a:lnTo>
                        <a:pt x="762" y="448"/>
                      </a:lnTo>
                      <a:lnTo>
                        <a:pt x="490" y="354"/>
                      </a:lnTo>
                      <a:lnTo>
                        <a:pt x="980" y="9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noAutofit/>
                </a:bodyPr>
                <a:lstStyle/>
                <a:p>
                  <a:endParaRPr lang="ja-JP" altLang="en-US">
                    <a:latin typeface="+mn-lt"/>
                    <a:ea typeface="MS PGothic" panose="020B0600070205080204" pitchFamily="34" charset="-128"/>
                  </a:endParaRPr>
                </a:p>
              </p:txBody>
            </p:sp>
            <p:sp>
              <p:nvSpPr>
                <p:cNvPr id="99" name="Freeform 41">
                  <a:extLst>
                    <a:ext uri="{FF2B5EF4-FFF2-40B4-BE49-F238E27FC236}">
                      <a16:creationId xmlns:a16="http://schemas.microsoft.com/office/drawing/2014/main" id="{4C9C0566-0F04-CE4B-AFE3-30E31105627D}"/>
                    </a:ext>
                  </a:extLst>
                </p:cNvPr>
                <p:cNvSpPr>
                  <a:spLocks/>
                </p:cNvSpPr>
                <p:nvPr/>
              </p:nvSpPr>
              <p:spPr bwMode="auto">
                <a:xfrm>
                  <a:off x="2110" y="1578"/>
                  <a:ext cx="979" cy="425"/>
                </a:xfrm>
                <a:custGeom>
                  <a:avLst/>
                  <a:gdLst>
                    <a:gd name="T0" fmla="*/ 0 w 979"/>
                    <a:gd name="T1" fmla="*/ 94 h 425"/>
                    <a:gd name="T2" fmla="*/ 218 w 979"/>
                    <a:gd name="T3" fmla="*/ 0 h 425"/>
                    <a:gd name="T4" fmla="*/ 744 w 979"/>
                    <a:gd name="T5" fmla="*/ 260 h 425"/>
                    <a:gd name="T6" fmla="*/ 979 w 979"/>
                    <a:gd name="T7" fmla="*/ 189 h 425"/>
                    <a:gd name="T8" fmla="*/ 852 w 979"/>
                    <a:gd name="T9" fmla="*/ 425 h 425"/>
                    <a:gd name="T10" fmla="*/ 236 w 979"/>
                    <a:gd name="T11" fmla="*/ 425 h 425"/>
                    <a:gd name="T12" fmla="*/ 490 w 979"/>
                    <a:gd name="T13" fmla="*/ 354 h 425"/>
                    <a:gd name="T14" fmla="*/ 0 w 979"/>
                    <a:gd name="T15" fmla="*/ 94 h 42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79" h="425">
                      <a:moveTo>
                        <a:pt x="0" y="94"/>
                      </a:moveTo>
                      <a:lnTo>
                        <a:pt x="218" y="0"/>
                      </a:lnTo>
                      <a:lnTo>
                        <a:pt x="744" y="260"/>
                      </a:lnTo>
                      <a:lnTo>
                        <a:pt x="979" y="189"/>
                      </a:lnTo>
                      <a:lnTo>
                        <a:pt x="852" y="425"/>
                      </a:lnTo>
                      <a:lnTo>
                        <a:pt x="236" y="425"/>
                      </a:lnTo>
                      <a:lnTo>
                        <a:pt x="490" y="354"/>
                      </a:lnTo>
                      <a:lnTo>
                        <a:pt x="0" y="9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noAutofit/>
                </a:bodyPr>
                <a:lstStyle/>
                <a:p>
                  <a:endParaRPr lang="ja-JP" altLang="en-US">
                    <a:latin typeface="+mn-lt"/>
                    <a:ea typeface="MS PGothic" panose="020B0600070205080204" pitchFamily="34" charset="-128"/>
                  </a:endParaRPr>
                </a:p>
              </p:txBody>
            </p:sp>
            <p:sp>
              <p:nvSpPr>
                <p:cNvPr id="100" name="Freeform 42">
                  <a:extLst>
                    <a:ext uri="{FF2B5EF4-FFF2-40B4-BE49-F238E27FC236}">
                      <a16:creationId xmlns:a16="http://schemas.microsoft.com/office/drawing/2014/main" id="{D4D28977-7C85-5D45-97B5-5A50EF4FFBDD}"/>
                    </a:ext>
                  </a:extLst>
                </p:cNvPr>
                <p:cNvSpPr>
                  <a:spLocks/>
                </p:cNvSpPr>
                <p:nvPr/>
              </p:nvSpPr>
              <p:spPr bwMode="auto">
                <a:xfrm>
                  <a:off x="2110" y="1578"/>
                  <a:ext cx="979" cy="425"/>
                </a:xfrm>
                <a:custGeom>
                  <a:avLst/>
                  <a:gdLst>
                    <a:gd name="T0" fmla="*/ 0 w 979"/>
                    <a:gd name="T1" fmla="*/ 94 h 425"/>
                    <a:gd name="T2" fmla="*/ 218 w 979"/>
                    <a:gd name="T3" fmla="*/ 0 h 425"/>
                    <a:gd name="T4" fmla="*/ 744 w 979"/>
                    <a:gd name="T5" fmla="*/ 260 h 425"/>
                    <a:gd name="T6" fmla="*/ 979 w 979"/>
                    <a:gd name="T7" fmla="*/ 189 h 425"/>
                    <a:gd name="T8" fmla="*/ 852 w 979"/>
                    <a:gd name="T9" fmla="*/ 425 h 425"/>
                    <a:gd name="T10" fmla="*/ 236 w 979"/>
                    <a:gd name="T11" fmla="*/ 425 h 425"/>
                    <a:gd name="T12" fmla="*/ 490 w 979"/>
                    <a:gd name="T13" fmla="*/ 354 h 425"/>
                    <a:gd name="T14" fmla="*/ 0 w 979"/>
                    <a:gd name="T15" fmla="*/ 94 h 42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79" h="425">
                      <a:moveTo>
                        <a:pt x="0" y="94"/>
                      </a:moveTo>
                      <a:lnTo>
                        <a:pt x="218" y="0"/>
                      </a:lnTo>
                      <a:lnTo>
                        <a:pt x="744" y="260"/>
                      </a:lnTo>
                      <a:lnTo>
                        <a:pt x="979" y="189"/>
                      </a:lnTo>
                      <a:lnTo>
                        <a:pt x="852" y="425"/>
                      </a:lnTo>
                      <a:lnTo>
                        <a:pt x="236" y="425"/>
                      </a:lnTo>
                      <a:lnTo>
                        <a:pt x="490" y="354"/>
                      </a:lnTo>
                      <a:lnTo>
                        <a:pt x="0" y="9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noAutofit/>
                </a:bodyPr>
                <a:lstStyle/>
                <a:p>
                  <a:endParaRPr lang="ja-JP" altLang="en-US">
                    <a:latin typeface="+mn-lt"/>
                    <a:ea typeface="MS PGothic" panose="020B0600070205080204" pitchFamily="34" charset="-128"/>
                  </a:endParaRPr>
                </a:p>
              </p:txBody>
            </p:sp>
            <p:sp>
              <p:nvSpPr>
                <p:cNvPr id="101" name="Freeform 43">
                  <a:extLst>
                    <a:ext uri="{FF2B5EF4-FFF2-40B4-BE49-F238E27FC236}">
                      <a16:creationId xmlns:a16="http://schemas.microsoft.com/office/drawing/2014/main" id="{976DB65C-5F2C-6942-BE03-DFC89E1D6972}"/>
                    </a:ext>
                  </a:extLst>
                </p:cNvPr>
                <p:cNvSpPr>
                  <a:spLocks/>
                </p:cNvSpPr>
                <p:nvPr/>
              </p:nvSpPr>
              <p:spPr bwMode="auto">
                <a:xfrm>
                  <a:off x="3089" y="2144"/>
                  <a:ext cx="980" cy="425"/>
                </a:xfrm>
                <a:custGeom>
                  <a:avLst/>
                  <a:gdLst>
                    <a:gd name="T0" fmla="*/ 980 w 980"/>
                    <a:gd name="T1" fmla="*/ 330 h 425"/>
                    <a:gd name="T2" fmla="*/ 762 w 980"/>
                    <a:gd name="T3" fmla="*/ 425 h 425"/>
                    <a:gd name="T4" fmla="*/ 254 w 980"/>
                    <a:gd name="T5" fmla="*/ 142 h 425"/>
                    <a:gd name="T6" fmla="*/ 0 w 980"/>
                    <a:gd name="T7" fmla="*/ 236 h 425"/>
                    <a:gd name="T8" fmla="*/ 127 w 980"/>
                    <a:gd name="T9" fmla="*/ 0 h 425"/>
                    <a:gd name="T10" fmla="*/ 762 w 980"/>
                    <a:gd name="T11" fmla="*/ 0 h 425"/>
                    <a:gd name="T12" fmla="*/ 490 w 980"/>
                    <a:gd name="T13" fmla="*/ 71 h 425"/>
                    <a:gd name="T14" fmla="*/ 980 w 980"/>
                    <a:gd name="T15" fmla="*/ 330 h 42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80" h="425">
                      <a:moveTo>
                        <a:pt x="980" y="330"/>
                      </a:moveTo>
                      <a:lnTo>
                        <a:pt x="762" y="425"/>
                      </a:lnTo>
                      <a:lnTo>
                        <a:pt x="254" y="142"/>
                      </a:lnTo>
                      <a:lnTo>
                        <a:pt x="0" y="236"/>
                      </a:lnTo>
                      <a:lnTo>
                        <a:pt x="127" y="0"/>
                      </a:lnTo>
                      <a:lnTo>
                        <a:pt x="762" y="0"/>
                      </a:lnTo>
                      <a:lnTo>
                        <a:pt x="490" y="71"/>
                      </a:lnTo>
                      <a:lnTo>
                        <a:pt x="980" y="3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noAutofit/>
                </a:bodyPr>
                <a:lstStyle/>
                <a:p>
                  <a:endParaRPr lang="ja-JP" altLang="en-US">
                    <a:latin typeface="+mn-lt"/>
                    <a:ea typeface="MS PGothic" panose="020B0600070205080204" pitchFamily="34" charset="-128"/>
                  </a:endParaRPr>
                </a:p>
              </p:txBody>
            </p:sp>
            <p:sp>
              <p:nvSpPr>
                <p:cNvPr id="102" name="Freeform 44">
                  <a:extLst>
                    <a:ext uri="{FF2B5EF4-FFF2-40B4-BE49-F238E27FC236}">
                      <a16:creationId xmlns:a16="http://schemas.microsoft.com/office/drawing/2014/main" id="{DDFFE489-5BC5-DA4F-BAE4-2996383BC6A8}"/>
                    </a:ext>
                  </a:extLst>
                </p:cNvPr>
                <p:cNvSpPr>
                  <a:spLocks/>
                </p:cNvSpPr>
                <p:nvPr/>
              </p:nvSpPr>
              <p:spPr bwMode="auto">
                <a:xfrm>
                  <a:off x="3089" y="2144"/>
                  <a:ext cx="980" cy="425"/>
                </a:xfrm>
                <a:custGeom>
                  <a:avLst/>
                  <a:gdLst>
                    <a:gd name="T0" fmla="*/ 980 w 980"/>
                    <a:gd name="T1" fmla="*/ 330 h 425"/>
                    <a:gd name="T2" fmla="*/ 762 w 980"/>
                    <a:gd name="T3" fmla="*/ 425 h 425"/>
                    <a:gd name="T4" fmla="*/ 254 w 980"/>
                    <a:gd name="T5" fmla="*/ 142 h 425"/>
                    <a:gd name="T6" fmla="*/ 0 w 980"/>
                    <a:gd name="T7" fmla="*/ 236 h 425"/>
                    <a:gd name="T8" fmla="*/ 127 w 980"/>
                    <a:gd name="T9" fmla="*/ 0 h 425"/>
                    <a:gd name="T10" fmla="*/ 762 w 980"/>
                    <a:gd name="T11" fmla="*/ 0 h 425"/>
                    <a:gd name="T12" fmla="*/ 490 w 980"/>
                    <a:gd name="T13" fmla="*/ 71 h 425"/>
                    <a:gd name="T14" fmla="*/ 980 w 980"/>
                    <a:gd name="T15" fmla="*/ 330 h 42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80" h="425">
                      <a:moveTo>
                        <a:pt x="980" y="330"/>
                      </a:moveTo>
                      <a:lnTo>
                        <a:pt x="762" y="425"/>
                      </a:lnTo>
                      <a:lnTo>
                        <a:pt x="254" y="142"/>
                      </a:lnTo>
                      <a:lnTo>
                        <a:pt x="0" y="236"/>
                      </a:lnTo>
                      <a:lnTo>
                        <a:pt x="127" y="0"/>
                      </a:lnTo>
                      <a:lnTo>
                        <a:pt x="762" y="0"/>
                      </a:lnTo>
                      <a:lnTo>
                        <a:pt x="490" y="71"/>
                      </a:lnTo>
                      <a:lnTo>
                        <a:pt x="980" y="3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noAutofit/>
                </a:bodyPr>
                <a:lstStyle/>
                <a:p>
                  <a:endParaRPr lang="ja-JP" altLang="en-US">
                    <a:latin typeface="+mn-lt"/>
                    <a:ea typeface="MS PGothic" panose="020B0600070205080204" pitchFamily="34" charset="-128"/>
                  </a:endParaRPr>
                </a:p>
              </p:txBody>
            </p:sp>
          </p:grpSp>
          <p:grpSp>
            <p:nvGrpSpPr>
              <p:cNvPr id="83" name="Group 45">
                <a:extLst>
                  <a:ext uri="{FF2B5EF4-FFF2-40B4-BE49-F238E27FC236}">
                    <a16:creationId xmlns:a16="http://schemas.microsoft.com/office/drawing/2014/main" id="{358E310F-1284-7545-B141-30A5588DDE35}"/>
                  </a:ext>
                </a:extLst>
              </p:cNvPr>
              <p:cNvGrpSpPr>
                <a:grpSpLocks/>
              </p:cNvGrpSpPr>
              <p:nvPr/>
            </p:nvGrpSpPr>
            <p:grpSpPr bwMode="auto">
              <a:xfrm>
                <a:off x="2074" y="1602"/>
                <a:ext cx="2049" cy="990"/>
                <a:chOff x="2074" y="1602"/>
                <a:chExt cx="2049" cy="990"/>
              </a:xfrm>
            </p:grpSpPr>
            <p:sp>
              <p:nvSpPr>
                <p:cNvPr id="86" name="Freeform 46">
                  <a:extLst>
                    <a:ext uri="{FF2B5EF4-FFF2-40B4-BE49-F238E27FC236}">
                      <a16:creationId xmlns:a16="http://schemas.microsoft.com/office/drawing/2014/main" id="{6A1A47D1-D8B6-464A-8B8D-DCA16278076B}"/>
                    </a:ext>
                  </a:extLst>
                </p:cNvPr>
                <p:cNvSpPr>
                  <a:spLocks/>
                </p:cNvSpPr>
                <p:nvPr/>
              </p:nvSpPr>
              <p:spPr bwMode="auto">
                <a:xfrm>
                  <a:off x="3144" y="1625"/>
                  <a:ext cx="979" cy="425"/>
                </a:xfrm>
                <a:custGeom>
                  <a:avLst/>
                  <a:gdLst>
                    <a:gd name="T0" fmla="*/ 0 w 979"/>
                    <a:gd name="T1" fmla="*/ 331 h 425"/>
                    <a:gd name="T2" fmla="*/ 218 w 979"/>
                    <a:gd name="T3" fmla="*/ 425 h 425"/>
                    <a:gd name="T4" fmla="*/ 744 w 979"/>
                    <a:gd name="T5" fmla="*/ 142 h 425"/>
                    <a:gd name="T6" fmla="*/ 979 w 979"/>
                    <a:gd name="T7" fmla="*/ 236 h 425"/>
                    <a:gd name="T8" fmla="*/ 852 w 979"/>
                    <a:gd name="T9" fmla="*/ 0 h 425"/>
                    <a:gd name="T10" fmla="*/ 236 w 979"/>
                    <a:gd name="T11" fmla="*/ 0 h 425"/>
                    <a:gd name="T12" fmla="*/ 490 w 979"/>
                    <a:gd name="T13" fmla="*/ 71 h 425"/>
                    <a:gd name="T14" fmla="*/ 0 w 979"/>
                    <a:gd name="T15" fmla="*/ 331 h 42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79" h="425">
                      <a:moveTo>
                        <a:pt x="0" y="331"/>
                      </a:moveTo>
                      <a:lnTo>
                        <a:pt x="218" y="425"/>
                      </a:lnTo>
                      <a:lnTo>
                        <a:pt x="744" y="142"/>
                      </a:lnTo>
                      <a:lnTo>
                        <a:pt x="979" y="236"/>
                      </a:lnTo>
                      <a:lnTo>
                        <a:pt x="852" y="0"/>
                      </a:lnTo>
                      <a:lnTo>
                        <a:pt x="236" y="0"/>
                      </a:lnTo>
                      <a:lnTo>
                        <a:pt x="490" y="71"/>
                      </a:lnTo>
                      <a:lnTo>
                        <a:pt x="0" y="33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oAutofit/>
                </a:bodyPr>
                <a:lstStyle/>
                <a:p>
                  <a:endParaRPr lang="ja-JP" altLang="en-US">
                    <a:latin typeface="+mn-lt"/>
                    <a:ea typeface="MS PGothic" panose="020B0600070205080204" pitchFamily="34" charset="-128"/>
                  </a:endParaRPr>
                </a:p>
              </p:txBody>
            </p:sp>
            <p:sp>
              <p:nvSpPr>
                <p:cNvPr id="87" name="Freeform 47">
                  <a:extLst>
                    <a:ext uri="{FF2B5EF4-FFF2-40B4-BE49-F238E27FC236}">
                      <a16:creationId xmlns:a16="http://schemas.microsoft.com/office/drawing/2014/main" id="{4C48FAA2-EADD-724C-833E-F55B3A589DE8}"/>
                    </a:ext>
                  </a:extLst>
                </p:cNvPr>
                <p:cNvSpPr>
                  <a:spLocks/>
                </p:cNvSpPr>
                <p:nvPr/>
              </p:nvSpPr>
              <p:spPr bwMode="auto">
                <a:xfrm>
                  <a:off x="3144" y="1625"/>
                  <a:ext cx="979" cy="425"/>
                </a:xfrm>
                <a:custGeom>
                  <a:avLst/>
                  <a:gdLst>
                    <a:gd name="T0" fmla="*/ 0 w 979"/>
                    <a:gd name="T1" fmla="*/ 331 h 425"/>
                    <a:gd name="T2" fmla="*/ 218 w 979"/>
                    <a:gd name="T3" fmla="*/ 425 h 425"/>
                    <a:gd name="T4" fmla="*/ 744 w 979"/>
                    <a:gd name="T5" fmla="*/ 142 h 425"/>
                    <a:gd name="T6" fmla="*/ 979 w 979"/>
                    <a:gd name="T7" fmla="*/ 236 h 425"/>
                    <a:gd name="T8" fmla="*/ 852 w 979"/>
                    <a:gd name="T9" fmla="*/ 0 h 425"/>
                    <a:gd name="T10" fmla="*/ 236 w 979"/>
                    <a:gd name="T11" fmla="*/ 0 h 425"/>
                    <a:gd name="T12" fmla="*/ 490 w 979"/>
                    <a:gd name="T13" fmla="*/ 71 h 425"/>
                    <a:gd name="T14" fmla="*/ 0 w 979"/>
                    <a:gd name="T15" fmla="*/ 331 h 42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79" h="425">
                      <a:moveTo>
                        <a:pt x="0" y="331"/>
                      </a:moveTo>
                      <a:lnTo>
                        <a:pt x="218" y="425"/>
                      </a:lnTo>
                      <a:lnTo>
                        <a:pt x="744" y="142"/>
                      </a:lnTo>
                      <a:lnTo>
                        <a:pt x="979" y="236"/>
                      </a:lnTo>
                      <a:lnTo>
                        <a:pt x="852" y="0"/>
                      </a:lnTo>
                      <a:lnTo>
                        <a:pt x="236" y="0"/>
                      </a:lnTo>
                      <a:lnTo>
                        <a:pt x="490" y="71"/>
                      </a:lnTo>
                      <a:lnTo>
                        <a:pt x="0" y="33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oAutofit/>
                </a:bodyPr>
                <a:lstStyle/>
                <a:p>
                  <a:endParaRPr lang="ja-JP" altLang="en-US">
                    <a:latin typeface="+mn-lt"/>
                    <a:ea typeface="MS PGothic" panose="020B0600070205080204" pitchFamily="34" charset="-128"/>
                  </a:endParaRPr>
                </a:p>
              </p:txBody>
            </p:sp>
            <p:sp>
              <p:nvSpPr>
                <p:cNvPr id="88" name="Freeform 48">
                  <a:extLst>
                    <a:ext uri="{FF2B5EF4-FFF2-40B4-BE49-F238E27FC236}">
                      <a16:creationId xmlns:a16="http://schemas.microsoft.com/office/drawing/2014/main" id="{218EC31F-5227-584F-B0BB-0ACA0E185791}"/>
                    </a:ext>
                  </a:extLst>
                </p:cNvPr>
                <p:cNvSpPr>
                  <a:spLocks/>
                </p:cNvSpPr>
                <p:nvPr/>
              </p:nvSpPr>
              <p:spPr bwMode="auto">
                <a:xfrm>
                  <a:off x="2074" y="2121"/>
                  <a:ext cx="979" cy="448"/>
                </a:xfrm>
                <a:custGeom>
                  <a:avLst/>
                  <a:gdLst>
                    <a:gd name="T0" fmla="*/ 979 w 979"/>
                    <a:gd name="T1" fmla="*/ 94 h 448"/>
                    <a:gd name="T2" fmla="*/ 761 w 979"/>
                    <a:gd name="T3" fmla="*/ 0 h 448"/>
                    <a:gd name="T4" fmla="*/ 254 w 979"/>
                    <a:gd name="T5" fmla="*/ 283 h 448"/>
                    <a:gd name="T6" fmla="*/ 0 w 979"/>
                    <a:gd name="T7" fmla="*/ 188 h 448"/>
                    <a:gd name="T8" fmla="*/ 127 w 979"/>
                    <a:gd name="T9" fmla="*/ 448 h 448"/>
                    <a:gd name="T10" fmla="*/ 761 w 979"/>
                    <a:gd name="T11" fmla="*/ 448 h 448"/>
                    <a:gd name="T12" fmla="*/ 489 w 979"/>
                    <a:gd name="T13" fmla="*/ 353 h 448"/>
                    <a:gd name="T14" fmla="*/ 979 w 979"/>
                    <a:gd name="T15" fmla="*/ 94 h 4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79" h="448">
                      <a:moveTo>
                        <a:pt x="979" y="94"/>
                      </a:moveTo>
                      <a:lnTo>
                        <a:pt x="761" y="0"/>
                      </a:lnTo>
                      <a:lnTo>
                        <a:pt x="254" y="283"/>
                      </a:lnTo>
                      <a:lnTo>
                        <a:pt x="0" y="188"/>
                      </a:lnTo>
                      <a:lnTo>
                        <a:pt x="127" y="448"/>
                      </a:lnTo>
                      <a:lnTo>
                        <a:pt x="761" y="448"/>
                      </a:lnTo>
                      <a:lnTo>
                        <a:pt x="489" y="353"/>
                      </a:lnTo>
                      <a:lnTo>
                        <a:pt x="979" y="9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oAutofit/>
                </a:bodyPr>
                <a:lstStyle/>
                <a:p>
                  <a:endParaRPr lang="ja-JP" altLang="en-US">
                    <a:latin typeface="+mn-lt"/>
                    <a:ea typeface="MS PGothic" panose="020B0600070205080204" pitchFamily="34" charset="-128"/>
                  </a:endParaRPr>
                </a:p>
              </p:txBody>
            </p:sp>
            <p:sp>
              <p:nvSpPr>
                <p:cNvPr id="89" name="Freeform 49">
                  <a:extLst>
                    <a:ext uri="{FF2B5EF4-FFF2-40B4-BE49-F238E27FC236}">
                      <a16:creationId xmlns:a16="http://schemas.microsoft.com/office/drawing/2014/main" id="{6C6ED91C-DABE-4846-ACD6-66BF14D48A71}"/>
                    </a:ext>
                  </a:extLst>
                </p:cNvPr>
                <p:cNvSpPr>
                  <a:spLocks/>
                </p:cNvSpPr>
                <p:nvPr/>
              </p:nvSpPr>
              <p:spPr bwMode="auto">
                <a:xfrm>
                  <a:off x="2074" y="2121"/>
                  <a:ext cx="979" cy="448"/>
                </a:xfrm>
                <a:custGeom>
                  <a:avLst/>
                  <a:gdLst>
                    <a:gd name="T0" fmla="*/ 979 w 979"/>
                    <a:gd name="T1" fmla="*/ 94 h 448"/>
                    <a:gd name="T2" fmla="*/ 761 w 979"/>
                    <a:gd name="T3" fmla="*/ 0 h 448"/>
                    <a:gd name="T4" fmla="*/ 254 w 979"/>
                    <a:gd name="T5" fmla="*/ 283 h 448"/>
                    <a:gd name="T6" fmla="*/ 0 w 979"/>
                    <a:gd name="T7" fmla="*/ 188 h 448"/>
                    <a:gd name="T8" fmla="*/ 127 w 979"/>
                    <a:gd name="T9" fmla="*/ 448 h 448"/>
                    <a:gd name="T10" fmla="*/ 761 w 979"/>
                    <a:gd name="T11" fmla="*/ 448 h 448"/>
                    <a:gd name="T12" fmla="*/ 489 w 979"/>
                    <a:gd name="T13" fmla="*/ 353 h 448"/>
                    <a:gd name="T14" fmla="*/ 979 w 979"/>
                    <a:gd name="T15" fmla="*/ 94 h 4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79" h="448">
                      <a:moveTo>
                        <a:pt x="979" y="94"/>
                      </a:moveTo>
                      <a:lnTo>
                        <a:pt x="761" y="0"/>
                      </a:lnTo>
                      <a:lnTo>
                        <a:pt x="254" y="283"/>
                      </a:lnTo>
                      <a:lnTo>
                        <a:pt x="0" y="188"/>
                      </a:lnTo>
                      <a:lnTo>
                        <a:pt x="127" y="448"/>
                      </a:lnTo>
                      <a:lnTo>
                        <a:pt x="761" y="448"/>
                      </a:lnTo>
                      <a:lnTo>
                        <a:pt x="489" y="353"/>
                      </a:lnTo>
                      <a:lnTo>
                        <a:pt x="979" y="9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oAutofit/>
                </a:bodyPr>
                <a:lstStyle/>
                <a:p>
                  <a:endParaRPr lang="ja-JP" altLang="en-US">
                    <a:latin typeface="+mn-lt"/>
                    <a:ea typeface="MS PGothic" panose="020B0600070205080204" pitchFamily="34" charset="-128"/>
                  </a:endParaRPr>
                </a:p>
              </p:txBody>
            </p:sp>
            <p:sp>
              <p:nvSpPr>
                <p:cNvPr id="90" name="Freeform 50">
                  <a:extLst>
                    <a:ext uri="{FF2B5EF4-FFF2-40B4-BE49-F238E27FC236}">
                      <a16:creationId xmlns:a16="http://schemas.microsoft.com/office/drawing/2014/main" id="{5ED8F18E-9753-154C-A812-BA5DCBF7A2D1}"/>
                    </a:ext>
                  </a:extLst>
                </p:cNvPr>
                <p:cNvSpPr>
                  <a:spLocks/>
                </p:cNvSpPr>
                <p:nvPr/>
              </p:nvSpPr>
              <p:spPr bwMode="auto">
                <a:xfrm>
                  <a:off x="2128" y="1602"/>
                  <a:ext cx="980" cy="424"/>
                </a:xfrm>
                <a:custGeom>
                  <a:avLst/>
                  <a:gdLst>
                    <a:gd name="T0" fmla="*/ 0 w 980"/>
                    <a:gd name="T1" fmla="*/ 94 h 424"/>
                    <a:gd name="T2" fmla="*/ 218 w 980"/>
                    <a:gd name="T3" fmla="*/ 0 h 424"/>
                    <a:gd name="T4" fmla="*/ 744 w 980"/>
                    <a:gd name="T5" fmla="*/ 259 h 424"/>
                    <a:gd name="T6" fmla="*/ 980 w 980"/>
                    <a:gd name="T7" fmla="*/ 188 h 424"/>
                    <a:gd name="T8" fmla="*/ 853 w 980"/>
                    <a:gd name="T9" fmla="*/ 424 h 424"/>
                    <a:gd name="T10" fmla="*/ 236 w 980"/>
                    <a:gd name="T11" fmla="*/ 424 h 424"/>
                    <a:gd name="T12" fmla="*/ 490 w 980"/>
                    <a:gd name="T13" fmla="*/ 354 h 424"/>
                    <a:gd name="T14" fmla="*/ 0 w 980"/>
                    <a:gd name="T15" fmla="*/ 94 h 4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80" h="424">
                      <a:moveTo>
                        <a:pt x="0" y="94"/>
                      </a:moveTo>
                      <a:lnTo>
                        <a:pt x="218" y="0"/>
                      </a:lnTo>
                      <a:lnTo>
                        <a:pt x="744" y="259"/>
                      </a:lnTo>
                      <a:lnTo>
                        <a:pt x="980" y="188"/>
                      </a:lnTo>
                      <a:lnTo>
                        <a:pt x="853" y="424"/>
                      </a:lnTo>
                      <a:lnTo>
                        <a:pt x="236" y="424"/>
                      </a:lnTo>
                      <a:lnTo>
                        <a:pt x="490" y="354"/>
                      </a:lnTo>
                      <a:lnTo>
                        <a:pt x="0" y="9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oAutofit/>
                </a:bodyPr>
                <a:lstStyle/>
                <a:p>
                  <a:endParaRPr lang="ja-JP" altLang="en-US">
                    <a:latin typeface="+mn-lt"/>
                    <a:ea typeface="MS PGothic" panose="020B0600070205080204" pitchFamily="34" charset="-128"/>
                  </a:endParaRPr>
                </a:p>
              </p:txBody>
            </p:sp>
            <p:sp>
              <p:nvSpPr>
                <p:cNvPr id="91" name="Freeform 51">
                  <a:extLst>
                    <a:ext uri="{FF2B5EF4-FFF2-40B4-BE49-F238E27FC236}">
                      <a16:creationId xmlns:a16="http://schemas.microsoft.com/office/drawing/2014/main" id="{E1E8D324-CBF5-4B47-9D94-B12E3E5901B9}"/>
                    </a:ext>
                  </a:extLst>
                </p:cNvPr>
                <p:cNvSpPr>
                  <a:spLocks/>
                </p:cNvSpPr>
                <p:nvPr/>
              </p:nvSpPr>
              <p:spPr bwMode="auto">
                <a:xfrm>
                  <a:off x="2128" y="1602"/>
                  <a:ext cx="980" cy="424"/>
                </a:xfrm>
                <a:custGeom>
                  <a:avLst/>
                  <a:gdLst>
                    <a:gd name="T0" fmla="*/ 0 w 980"/>
                    <a:gd name="T1" fmla="*/ 94 h 424"/>
                    <a:gd name="T2" fmla="*/ 218 w 980"/>
                    <a:gd name="T3" fmla="*/ 0 h 424"/>
                    <a:gd name="T4" fmla="*/ 744 w 980"/>
                    <a:gd name="T5" fmla="*/ 259 h 424"/>
                    <a:gd name="T6" fmla="*/ 980 w 980"/>
                    <a:gd name="T7" fmla="*/ 188 h 424"/>
                    <a:gd name="T8" fmla="*/ 853 w 980"/>
                    <a:gd name="T9" fmla="*/ 424 h 424"/>
                    <a:gd name="T10" fmla="*/ 236 w 980"/>
                    <a:gd name="T11" fmla="*/ 424 h 424"/>
                    <a:gd name="T12" fmla="*/ 490 w 980"/>
                    <a:gd name="T13" fmla="*/ 354 h 424"/>
                    <a:gd name="T14" fmla="*/ 0 w 980"/>
                    <a:gd name="T15" fmla="*/ 94 h 4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80" h="424">
                      <a:moveTo>
                        <a:pt x="0" y="94"/>
                      </a:moveTo>
                      <a:lnTo>
                        <a:pt x="218" y="0"/>
                      </a:lnTo>
                      <a:lnTo>
                        <a:pt x="744" y="259"/>
                      </a:lnTo>
                      <a:lnTo>
                        <a:pt x="980" y="188"/>
                      </a:lnTo>
                      <a:lnTo>
                        <a:pt x="853" y="424"/>
                      </a:lnTo>
                      <a:lnTo>
                        <a:pt x="236" y="424"/>
                      </a:lnTo>
                      <a:lnTo>
                        <a:pt x="490" y="354"/>
                      </a:lnTo>
                      <a:lnTo>
                        <a:pt x="0" y="9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oAutofit/>
                </a:bodyPr>
                <a:lstStyle/>
                <a:p>
                  <a:endParaRPr lang="ja-JP" altLang="en-US">
                    <a:latin typeface="+mn-lt"/>
                    <a:ea typeface="MS PGothic" panose="020B0600070205080204" pitchFamily="34" charset="-128"/>
                  </a:endParaRPr>
                </a:p>
              </p:txBody>
            </p:sp>
            <p:sp>
              <p:nvSpPr>
                <p:cNvPr id="92" name="Freeform 52">
                  <a:extLst>
                    <a:ext uri="{FF2B5EF4-FFF2-40B4-BE49-F238E27FC236}">
                      <a16:creationId xmlns:a16="http://schemas.microsoft.com/office/drawing/2014/main" id="{1027E721-9EB6-6940-A0F7-BC47D9F76554}"/>
                    </a:ext>
                  </a:extLst>
                </p:cNvPr>
                <p:cNvSpPr>
                  <a:spLocks/>
                </p:cNvSpPr>
                <p:nvPr/>
              </p:nvSpPr>
              <p:spPr bwMode="auto">
                <a:xfrm>
                  <a:off x="3108" y="2168"/>
                  <a:ext cx="979" cy="424"/>
                </a:xfrm>
                <a:custGeom>
                  <a:avLst/>
                  <a:gdLst>
                    <a:gd name="T0" fmla="*/ 979 w 979"/>
                    <a:gd name="T1" fmla="*/ 330 h 424"/>
                    <a:gd name="T2" fmla="*/ 761 w 979"/>
                    <a:gd name="T3" fmla="*/ 424 h 424"/>
                    <a:gd name="T4" fmla="*/ 254 w 979"/>
                    <a:gd name="T5" fmla="*/ 141 h 424"/>
                    <a:gd name="T6" fmla="*/ 0 w 979"/>
                    <a:gd name="T7" fmla="*/ 236 h 424"/>
                    <a:gd name="T8" fmla="*/ 127 w 979"/>
                    <a:gd name="T9" fmla="*/ 0 h 424"/>
                    <a:gd name="T10" fmla="*/ 761 w 979"/>
                    <a:gd name="T11" fmla="*/ 0 h 424"/>
                    <a:gd name="T12" fmla="*/ 489 w 979"/>
                    <a:gd name="T13" fmla="*/ 71 h 424"/>
                    <a:gd name="T14" fmla="*/ 979 w 979"/>
                    <a:gd name="T15" fmla="*/ 330 h 4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79" h="424">
                      <a:moveTo>
                        <a:pt x="979" y="330"/>
                      </a:moveTo>
                      <a:lnTo>
                        <a:pt x="761" y="424"/>
                      </a:lnTo>
                      <a:lnTo>
                        <a:pt x="254" y="141"/>
                      </a:lnTo>
                      <a:lnTo>
                        <a:pt x="0" y="236"/>
                      </a:lnTo>
                      <a:lnTo>
                        <a:pt x="127" y="0"/>
                      </a:lnTo>
                      <a:lnTo>
                        <a:pt x="761" y="0"/>
                      </a:lnTo>
                      <a:lnTo>
                        <a:pt x="489" y="71"/>
                      </a:lnTo>
                      <a:lnTo>
                        <a:pt x="979" y="33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oAutofit/>
                </a:bodyPr>
                <a:lstStyle/>
                <a:p>
                  <a:endParaRPr lang="ja-JP" altLang="en-US">
                    <a:latin typeface="+mn-lt"/>
                    <a:ea typeface="MS PGothic" panose="020B0600070205080204" pitchFamily="34" charset="-128"/>
                  </a:endParaRPr>
                </a:p>
              </p:txBody>
            </p:sp>
            <p:sp>
              <p:nvSpPr>
                <p:cNvPr id="93" name="Freeform 53">
                  <a:extLst>
                    <a:ext uri="{FF2B5EF4-FFF2-40B4-BE49-F238E27FC236}">
                      <a16:creationId xmlns:a16="http://schemas.microsoft.com/office/drawing/2014/main" id="{7E1E1A66-F2B1-CA49-B124-C0D060AFB547}"/>
                    </a:ext>
                  </a:extLst>
                </p:cNvPr>
                <p:cNvSpPr>
                  <a:spLocks/>
                </p:cNvSpPr>
                <p:nvPr/>
              </p:nvSpPr>
              <p:spPr bwMode="auto">
                <a:xfrm>
                  <a:off x="3108" y="2168"/>
                  <a:ext cx="979" cy="424"/>
                </a:xfrm>
                <a:custGeom>
                  <a:avLst/>
                  <a:gdLst>
                    <a:gd name="T0" fmla="*/ 979 w 979"/>
                    <a:gd name="T1" fmla="*/ 330 h 424"/>
                    <a:gd name="T2" fmla="*/ 761 w 979"/>
                    <a:gd name="T3" fmla="*/ 424 h 424"/>
                    <a:gd name="T4" fmla="*/ 254 w 979"/>
                    <a:gd name="T5" fmla="*/ 141 h 424"/>
                    <a:gd name="T6" fmla="*/ 0 w 979"/>
                    <a:gd name="T7" fmla="*/ 236 h 424"/>
                    <a:gd name="T8" fmla="*/ 127 w 979"/>
                    <a:gd name="T9" fmla="*/ 0 h 424"/>
                    <a:gd name="T10" fmla="*/ 761 w 979"/>
                    <a:gd name="T11" fmla="*/ 0 h 424"/>
                    <a:gd name="T12" fmla="*/ 489 w 979"/>
                    <a:gd name="T13" fmla="*/ 71 h 424"/>
                    <a:gd name="T14" fmla="*/ 979 w 979"/>
                    <a:gd name="T15" fmla="*/ 330 h 4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79" h="424">
                      <a:moveTo>
                        <a:pt x="979" y="330"/>
                      </a:moveTo>
                      <a:lnTo>
                        <a:pt x="761" y="424"/>
                      </a:lnTo>
                      <a:lnTo>
                        <a:pt x="254" y="141"/>
                      </a:lnTo>
                      <a:lnTo>
                        <a:pt x="0" y="236"/>
                      </a:lnTo>
                      <a:lnTo>
                        <a:pt x="127" y="0"/>
                      </a:lnTo>
                      <a:lnTo>
                        <a:pt x="761" y="0"/>
                      </a:lnTo>
                      <a:lnTo>
                        <a:pt x="489" y="71"/>
                      </a:lnTo>
                      <a:lnTo>
                        <a:pt x="979" y="33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oAutofit/>
                </a:bodyPr>
                <a:lstStyle/>
                <a:p>
                  <a:endParaRPr lang="ja-JP" altLang="en-US">
                    <a:latin typeface="+mn-lt"/>
                    <a:ea typeface="MS PGothic" panose="020B0600070205080204" pitchFamily="34" charset="-128"/>
                  </a:endParaRPr>
                </a:p>
              </p:txBody>
            </p:sp>
          </p:grpSp>
        </p:grpSp>
        <p:sp>
          <p:nvSpPr>
            <p:cNvPr id="78" name="Line 54">
              <a:extLst>
                <a:ext uri="{FF2B5EF4-FFF2-40B4-BE49-F238E27FC236}">
                  <a16:creationId xmlns:a16="http://schemas.microsoft.com/office/drawing/2014/main" id="{9F9A4246-1479-314B-B466-645C5A25356E}"/>
                </a:ext>
              </a:extLst>
            </p:cNvPr>
            <p:cNvSpPr>
              <a:spLocks noChangeShapeType="1"/>
            </p:cNvSpPr>
            <p:nvPr/>
          </p:nvSpPr>
          <p:spPr bwMode="auto">
            <a:xfrm>
              <a:off x="1380" y="2935"/>
              <a:ext cx="1" cy="464"/>
            </a:xfrm>
            <a:prstGeom prst="line">
              <a:avLst/>
            </a:prstGeom>
            <a:noFill/>
            <a:ln w="28575">
              <a:solidFill>
                <a:srgbClr val="555555"/>
              </a:solidFill>
              <a:round/>
              <a:headEnd/>
              <a:tailEnd/>
            </a:ln>
            <a:extLst>
              <a:ext uri="{909E8E84-426E-40DD-AFC4-6F175D3DCCD1}">
                <a14:hiddenFill xmlns:a14="http://schemas.microsoft.com/office/drawing/2010/main">
                  <a:noFill/>
                </a14:hiddenFill>
              </a:ext>
            </a:extLst>
          </p:spPr>
          <p:txBody>
            <a:bodyPr>
              <a:noAutofit/>
            </a:bodyPr>
            <a:lstStyle/>
            <a:p>
              <a:endParaRPr lang="ja-JP" altLang="en-US">
                <a:latin typeface="+mn-lt"/>
                <a:ea typeface="MS PGothic" panose="020B0600070205080204" pitchFamily="34" charset="-128"/>
              </a:endParaRPr>
            </a:p>
          </p:txBody>
        </p:sp>
        <p:sp>
          <p:nvSpPr>
            <p:cNvPr id="79" name="Line 55">
              <a:extLst>
                <a:ext uri="{FF2B5EF4-FFF2-40B4-BE49-F238E27FC236}">
                  <a16:creationId xmlns:a16="http://schemas.microsoft.com/office/drawing/2014/main" id="{6E3D875C-B788-0E40-86BA-FB3C81842C45}"/>
                </a:ext>
              </a:extLst>
            </p:cNvPr>
            <p:cNvSpPr>
              <a:spLocks noChangeShapeType="1"/>
            </p:cNvSpPr>
            <p:nvPr/>
          </p:nvSpPr>
          <p:spPr bwMode="auto">
            <a:xfrm flipH="1">
              <a:off x="4364" y="2903"/>
              <a:ext cx="2" cy="485"/>
            </a:xfrm>
            <a:prstGeom prst="line">
              <a:avLst/>
            </a:prstGeom>
            <a:noFill/>
            <a:ln w="28575">
              <a:solidFill>
                <a:srgbClr val="555555"/>
              </a:solidFill>
              <a:round/>
              <a:headEnd/>
              <a:tailEnd/>
            </a:ln>
            <a:extLst>
              <a:ext uri="{909E8E84-426E-40DD-AFC4-6F175D3DCCD1}">
                <a14:hiddenFill xmlns:a14="http://schemas.microsoft.com/office/drawing/2010/main">
                  <a:noFill/>
                </a14:hiddenFill>
              </a:ext>
            </a:extLst>
          </p:spPr>
          <p:txBody>
            <a:bodyPr>
              <a:noAutofit/>
            </a:bodyPr>
            <a:lstStyle/>
            <a:p>
              <a:endParaRPr lang="ja-JP" altLang="en-US">
                <a:latin typeface="+mn-lt"/>
                <a:ea typeface="MS PGothic" panose="020B0600070205080204" pitchFamily="34" charset="-128"/>
              </a:endParaRPr>
            </a:p>
          </p:txBody>
        </p:sp>
      </p:grpSp>
      <p:grpSp>
        <p:nvGrpSpPr>
          <p:cNvPr id="103" name="Group 56">
            <a:extLst>
              <a:ext uri="{FF2B5EF4-FFF2-40B4-BE49-F238E27FC236}">
                <a16:creationId xmlns:a16="http://schemas.microsoft.com/office/drawing/2014/main" id="{97902D64-0073-9B4C-9AEE-2969D1C503D8}"/>
              </a:ext>
            </a:extLst>
          </p:cNvPr>
          <p:cNvGrpSpPr>
            <a:grpSpLocks/>
          </p:cNvGrpSpPr>
          <p:nvPr/>
        </p:nvGrpSpPr>
        <p:grpSpPr bwMode="auto">
          <a:xfrm>
            <a:off x="5213351" y="2689214"/>
            <a:ext cx="1341437" cy="519112"/>
            <a:chOff x="-9" y="0"/>
            <a:chExt cx="2992" cy="1760"/>
          </a:xfrm>
        </p:grpSpPr>
        <p:sp>
          <p:nvSpPr>
            <p:cNvPr id="104" name="Oval 57">
              <a:extLst>
                <a:ext uri="{FF2B5EF4-FFF2-40B4-BE49-F238E27FC236}">
                  <a16:creationId xmlns:a16="http://schemas.microsoft.com/office/drawing/2014/main" id="{5B05E50A-AB7C-5745-9E8C-C5EFB26F4212}"/>
                </a:ext>
              </a:extLst>
            </p:cNvPr>
            <p:cNvSpPr>
              <a:spLocks noChangeArrowheads="1"/>
            </p:cNvSpPr>
            <p:nvPr/>
          </p:nvSpPr>
          <p:spPr bwMode="auto">
            <a:xfrm>
              <a:off x="8" y="423"/>
              <a:ext cx="2975" cy="1337"/>
            </a:xfrm>
            <a:prstGeom prst="ellipse">
              <a:avLst/>
            </a:prstGeom>
            <a:solidFill>
              <a:srgbClr val="FF9900">
                <a:alpha val="69000"/>
              </a:srgbClr>
            </a:solidFill>
            <a:ln w="28575">
              <a:solidFill>
                <a:srgbClr val="555555"/>
              </a:solidFill>
              <a:round/>
              <a:headEnd/>
              <a:tailEnd/>
            </a:ln>
          </p:spPr>
          <p:txBody>
            <a:bodyPr>
              <a:noAutofit/>
            </a:bodyPr>
            <a:lstStyle/>
            <a:p>
              <a:endParaRPr lang="ja-JP" altLang="en-US">
                <a:latin typeface="+mn-lt"/>
                <a:ea typeface="MS PGothic" panose="020B0600070205080204" pitchFamily="34" charset="-128"/>
              </a:endParaRPr>
            </a:p>
          </p:txBody>
        </p:sp>
        <p:sp>
          <p:nvSpPr>
            <p:cNvPr id="105" name="Rectangle 58">
              <a:extLst>
                <a:ext uri="{FF2B5EF4-FFF2-40B4-BE49-F238E27FC236}">
                  <a16:creationId xmlns:a16="http://schemas.microsoft.com/office/drawing/2014/main" id="{922F0B51-9454-244C-981C-624918A013C7}"/>
                </a:ext>
              </a:extLst>
            </p:cNvPr>
            <p:cNvSpPr>
              <a:spLocks noChangeArrowheads="1"/>
            </p:cNvSpPr>
            <p:nvPr/>
          </p:nvSpPr>
          <p:spPr bwMode="auto">
            <a:xfrm>
              <a:off x="-9" y="675"/>
              <a:ext cx="2975" cy="453"/>
            </a:xfrm>
            <a:prstGeom prst="rect">
              <a:avLst/>
            </a:prstGeom>
            <a:solidFill>
              <a:srgbClr val="FF9900">
                <a:alpha val="69000"/>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a:noAutofit/>
            </a:bodyPr>
            <a:lstStyle/>
            <a:p>
              <a:endParaRPr lang="ja-JP" altLang="en-US">
                <a:latin typeface="+mn-lt"/>
                <a:ea typeface="MS PGothic" panose="020B0600070205080204" pitchFamily="34" charset="-128"/>
              </a:endParaRPr>
            </a:p>
          </p:txBody>
        </p:sp>
        <p:sp>
          <p:nvSpPr>
            <p:cNvPr id="106" name="Oval 59">
              <a:extLst>
                <a:ext uri="{FF2B5EF4-FFF2-40B4-BE49-F238E27FC236}">
                  <a16:creationId xmlns:a16="http://schemas.microsoft.com/office/drawing/2014/main" id="{BA009B58-5B15-594C-92BC-96EBDB37FE45}"/>
                </a:ext>
              </a:extLst>
            </p:cNvPr>
            <p:cNvSpPr>
              <a:spLocks noChangeArrowheads="1"/>
            </p:cNvSpPr>
            <p:nvPr/>
          </p:nvSpPr>
          <p:spPr bwMode="auto">
            <a:xfrm>
              <a:off x="0" y="0"/>
              <a:ext cx="2975" cy="1326"/>
            </a:xfrm>
            <a:prstGeom prst="ellipse">
              <a:avLst/>
            </a:prstGeom>
            <a:solidFill>
              <a:srgbClr val="FF9900">
                <a:alpha val="69000"/>
              </a:srgbClr>
            </a:solidFill>
            <a:ln w="28575">
              <a:solidFill>
                <a:srgbClr val="555555"/>
              </a:solidFill>
              <a:round/>
              <a:headEnd/>
              <a:tailEnd/>
            </a:ln>
          </p:spPr>
          <p:txBody>
            <a:bodyPr>
              <a:noAutofit/>
            </a:bodyPr>
            <a:lstStyle/>
            <a:p>
              <a:endParaRPr lang="ja-JP" altLang="en-US">
                <a:latin typeface="+mn-lt"/>
                <a:ea typeface="MS PGothic" panose="020B0600070205080204" pitchFamily="34" charset="-128"/>
              </a:endParaRPr>
            </a:p>
          </p:txBody>
        </p:sp>
        <p:grpSp>
          <p:nvGrpSpPr>
            <p:cNvPr id="107" name="Group 60">
              <a:extLst>
                <a:ext uri="{FF2B5EF4-FFF2-40B4-BE49-F238E27FC236}">
                  <a16:creationId xmlns:a16="http://schemas.microsoft.com/office/drawing/2014/main" id="{08939870-3195-4949-B355-82BB3A5FEC15}"/>
                </a:ext>
              </a:extLst>
            </p:cNvPr>
            <p:cNvGrpSpPr>
              <a:grpSpLocks/>
            </p:cNvGrpSpPr>
            <p:nvPr/>
          </p:nvGrpSpPr>
          <p:grpSpPr bwMode="auto">
            <a:xfrm>
              <a:off x="444" y="156"/>
              <a:ext cx="2068" cy="1014"/>
              <a:chOff x="2055" y="1578"/>
              <a:chExt cx="2068" cy="1014"/>
            </a:xfrm>
          </p:grpSpPr>
          <p:grpSp>
            <p:nvGrpSpPr>
              <p:cNvPr id="108" name="Group 61">
                <a:extLst>
                  <a:ext uri="{FF2B5EF4-FFF2-40B4-BE49-F238E27FC236}">
                    <a16:creationId xmlns:a16="http://schemas.microsoft.com/office/drawing/2014/main" id="{ED49DD7F-F48C-294D-A2DB-AF36C1B91ECE}"/>
                  </a:ext>
                </a:extLst>
              </p:cNvPr>
              <p:cNvGrpSpPr>
                <a:grpSpLocks/>
              </p:cNvGrpSpPr>
              <p:nvPr/>
            </p:nvGrpSpPr>
            <p:grpSpPr bwMode="auto">
              <a:xfrm>
                <a:off x="2055" y="1578"/>
                <a:ext cx="2050" cy="991"/>
                <a:chOff x="2055" y="1578"/>
                <a:chExt cx="2050" cy="991"/>
              </a:xfrm>
            </p:grpSpPr>
            <p:sp>
              <p:nvSpPr>
                <p:cNvPr id="118" name="Freeform 62">
                  <a:extLst>
                    <a:ext uri="{FF2B5EF4-FFF2-40B4-BE49-F238E27FC236}">
                      <a16:creationId xmlns:a16="http://schemas.microsoft.com/office/drawing/2014/main" id="{62F1F3D6-04C2-A642-95B6-139ADAD92070}"/>
                    </a:ext>
                  </a:extLst>
                </p:cNvPr>
                <p:cNvSpPr>
                  <a:spLocks/>
                </p:cNvSpPr>
                <p:nvPr/>
              </p:nvSpPr>
              <p:spPr bwMode="auto">
                <a:xfrm>
                  <a:off x="3126" y="1602"/>
                  <a:ext cx="979" cy="424"/>
                </a:xfrm>
                <a:custGeom>
                  <a:avLst/>
                  <a:gdLst>
                    <a:gd name="T0" fmla="*/ 0 w 979"/>
                    <a:gd name="T1" fmla="*/ 330 h 424"/>
                    <a:gd name="T2" fmla="*/ 217 w 979"/>
                    <a:gd name="T3" fmla="*/ 424 h 424"/>
                    <a:gd name="T4" fmla="*/ 743 w 979"/>
                    <a:gd name="T5" fmla="*/ 141 h 424"/>
                    <a:gd name="T6" fmla="*/ 979 w 979"/>
                    <a:gd name="T7" fmla="*/ 236 h 424"/>
                    <a:gd name="T8" fmla="*/ 852 w 979"/>
                    <a:gd name="T9" fmla="*/ 0 h 424"/>
                    <a:gd name="T10" fmla="*/ 236 w 979"/>
                    <a:gd name="T11" fmla="*/ 0 h 424"/>
                    <a:gd name="T12" fmla="*/ 489 w 979"/>
                    <a:gd name="T13" fmla="*/ 70 h 424"/>
                    <a:gd name="T14" fmla="*/ 0 w 979"/>
                    <a:gd name="T15" fmla="*/ 330 h 4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79" h="424">
                      <a:moveTo>
                        <a:pt x="0" y="330"/>
                      </a:moveTo>
                      <a:lnTo>
                        <a:pt x="217" y="424"/>
                      </a:lnTo>
                      <a:lnTo>
                        <a:pt x="743" y="141"/>
                      </a:lnTo>
                      <a:lnTo>
                        <a:pt x="979" y="236"/>
                      </a:lnTo>
                      <a:lnTo>
                        <a:pt x="852" y="0"/>
                      </a:lnTo>
                      <a:lnTo>
                        <a:pt x="236" y="0"/>
                      </a:lnTo>
                      <a:lnTo>
                        <a:pt x="489" y="70"/>
                      </a:lnTo>
                      <a:lnTo>
                        <a:pt x="0" y="3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noAutofit/>
                </a:bodyPr>
                <a:lstStyle/>
                <a:p>
                  <a:endParaRPr lang="ja-JP" altLang="en-US">
                    <a:latin typeface="+mn-lt"/>
                    <a:ea typeface="MS PGothic" panose="020B0600070205080204" pitchFamily="34" charset="-128"/>
                  </a:endParaRPr>
                </a:p>
              </p:txBody>
            </p:sp>
            <p:sp>
              <p:nvSpPr>
                <p:cNvPr id="119" name="Freeform 63">
                  <a:extLst>
                    <a:ext uri="{FF2B5EF4-FFF2-40B4-BE49-F238E27FC236}">
                      <a16:creationId xmlns:a16="http://schemas.microsoft.com/office/drawing/2014/main" id="{87628C42-3424-5C4B-920A-BFDC07EC7716}"/>
                    </a:ext>
                  </a:extLst>
                </p:cNvPr>
                <p:cNvSpPr>
                  <a:spLocks/>
                </p:cNvSpPr>
                <p:nvPr/>
              </p:nvSpPr>
              <p:spPr bwMode="auto">
                <a:xfrm>
                  <a:off x="3126" y="1602"/>
                  <a:ext cx="979" cy="424"/>
                </a:xfrm>
                <a:custGeom>
                  <a:avLst/>
                  <a:gdLst>
                    <a:gd name="T0" fmla="*/ 0 w 979"/>
                    <a:gd name="T1" fmla="*/ 330 h 424"/>
                    <a:gd name="T2" fmla="*/ 217 w 979"/>
                    <a:gd name="T3" fmla="*/ 424 h 424"/>
                    <a:gd name="T4" fmla="*/ 743 w 979"/>
                    <a:gd name="T5" fmla="*/ 141 h 424"/>
                    <a:gd name="T6" fmla="*/ 979 w 979"/>
                    <a:gd name="T7" fmla="*/ 236 h 424"/>
                    <a:gd name="T8" fmla="*/ 852 w 979"/>
                    <a:gd name="T9" fmla="*/ 0 h 424"/>
                    <a:gd name="T10" fmla="*/ 236 w 979"/>
                    <a:gd name="T11" fmla="*/ 0 h 424"/>
                    <a:gd name="T12" fmla="*/ 489 w 979"/>
                    <a:gd name="T13" fmla="*/ 70 h 424"/>
                    <a:gd name="T14" fmla="*/ 0 w 979"/>
                    <a:gd name="T15" fmla="*/ 330 h 4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79" h="424">
                      <a:moveTo>
                        <a:pt x="0" y="330"/>
                      </a:moveTo>
                      <a:lnTo>
                        <a:pt x="217" y="424"/>
                      </a:lnTo>
                      <a:lnTo>
                        <a:pt x="743" y="141"/>
                      </a:lnTo>
                      <a:lnTo>
                        <a:pt x="979" y="236"/>
                      </a:lnTo>
                      <a:lnTo>
                        <a:pt x="852" y="0"/>
                      </a:lnTo>
                      <a:lnTo>
                        <a:pt x="236" y="0"/>
                      </a:lnTo>
                      <a:lnTo>
                        <a:pt x="489" y="70"/>
                      </a:lnTo>
                      <a:lnTo>
                        <a:pt x="0" y="3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noAutofit/>
                </a:bodyPr>
                <a:lstStyle/>
                <a:p>
                  <a:endParaRPr lang="ja-JP" altLang="en-US">
                    <a:latin typeface="+mn-lt"/>
                    <a:ea typeface="MS PGothic" panose="020B0600070205080204" pitchFamily="34" charset="-128"/>
                  </a:endParaRPr>
                </a:p>
              </p:txBody>
            </p:sp>
            <p:sp>
              <p:nvSpPr>
                <p:cNvPr id="120" name="Freeform 64">
                  <a:extLst>
                    <a:ext uri="{FF2B5EF4-FFF2-40B4-BE49-F238E27FC236}">
                      <a16:creationId xmlns:a16="http://schemas.microsoft.com/office/drawing/2014/main" id="{1ED0577B-078E-A243-911D-AA01252F46BA}"/>
                    </a:ext>
                  </a:extLst>
                </p:cNvPr>
                <p:cNvSpPr>
                  <a:spLocks/>
                </p:cNvSpPr>
                <p:nvPr/>
              </p:nvSpPr>
              <p:spPr bwMode="auto">
                <a:xfrm>
                  <a:off x="2055" y="2097"/>
                  <a:ext cx="980" cy="448"/>
                </a:xfrm>
                <a:custGeom>
                  <a:avLst/>
                  <a:gdLst>
                    <a:gd name="T0" fmla="*/ 980 w 980"/>
                    <a:gd name="T1" fmla="*/ 94 h 448"/>
                    <a:gd name="T2" fmla="*/ 762 w 980"/>
                    <a:gd name="T3" fmla="*/ 0 h 448"/>
                    <a:gd name="T4" fmla="*/ 254 w 980"/>
                    <a:gd name="T5" fmla="*/ 283 h 448"/>
                    <a:gd name="T6" fmla="*/ 0 w 980"/>
                    <a:gd name="T7" fmla="*/ 189 h 448"/>
                    <a:gd name="T8" fmla="*/ 127 w 980"/>
                    <a:gd name="T9" fmla="*/ 448 h 448"/>
                    <a:gd name="T10" fmla="*/ 762 w 980"/>
                    <a:gd name="T11" fmla="*/ 448 h 448"/>
                    <a:gd name="T12" fmla="*/ 490 w 980"/>
                    <a:gd name="T13" fmla="*/ 354 h 448"/>
                    <a:gd name="T14" fmla="*/ 980 w 980"/>
                    <a:gd name="T15" fmla="*/ 94 h 4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80" h="448">
                      <a:moveTo>
                        <a:pt x="980" y="94"/>
                      </a:moveTo>
                      <a:lnTo>
                        <a:pt x="762" y="0"/>
                      </a:lnTo>
                      <a:lnTo>
                        <a:pt x="254" y="283"/>
                      </a:lnTo>
                      <a:lnTo>
                        <a:pt x="0" y="189"/>
                      </a:lnTo>
                      <a:lnTo>
                        <a:pt x="127" y="448"/>
                      </a:lnTo>
                      <a:lnTo>
                        <a:pt x="762" y="448"/>
                      </a:lnTo>
                      <a:lnTo>
                        <a:pt x="490" y="354"/>
                      </a:lnTo>
                      <a:lnTo>
                        <a:pt x="980" y="9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noAutofit/>
                </a:bodyPr>
                <a:lstStyle/>
                <a:p>
                  <a:endParaRPr lang="ja-JP" altLang="en-US">
                    <a:latin typeface="+mn-lt"/>
                    <a:ea typeface="MS PGothic" panose="020B0600070205080204" pitchFamily="34" charset="-128"/>
                  </a:endParaRPr>
                </a:p>
              </p:txBody>
            </p:sp>
            <p:sp>
              <p:nvSpPr>
                <p:cNvPr id="121" name="Freeform 65">
                  <a:extLst>
                    <a:ext uri="{FF2B5EF4-FFF2-40B4-BE49-F238E27FC236}">
                      <a16:creationId xmlns:a16="http://schemas.microsoft.com/office/drawing/2014/main" id="{265FE7EE-AF06-DE45-9282-EFCFA2035E0E}"/>
                    </a:ext>
                  </a:extLst>
                </p:cNvPr>
                <p:cNvSpPr>
                  <a:spLocks/>
                </p:cNvSpPr>
                <p:nvPr/>
              </p:nvSpPr>
              <p:spPr bwMode="auto">
                <a:xfrm>
                  <a:off x="2055" y="2097"/>
                  <a:ext cx="980" cy="448"/>
                </a:xfrm>
                <a:custGeom>
                  <a:avLst/>
                  <a:gdLst>
                    <a:gd name="T0" fmla="*/ 980 w 980"/>
                    <a:gd name="T1" fmla="*/ 94 h 448"/>
                    <a:gd name="T2" fmla="*/ 762 w 980"/>
                    <a:gd name="T3" fmla="*/ 0 h 448"/>
                    <a:gd name="T4" fmla="*/ 254 w 980"/>
                    <a:gd name="T5" fmla="*/ 283 h 448"/>
                    <a:gd name="T6" fmla="*/ 0 w 980"/>
                    <a:gd name="T7" fmla="*/ 189 h 448"/>
                    <a:gd name="T8" fmla="*/ 127 w 980"/>
                    <a:gd name="T9" fmla="*/ 448 h 448"/>
                    <a:gd name="T10" fmla="*/ 762 w 980"/>
                    <a:gd name="T11" fmla="*/ 448 h 448"/>
                    <a:gd name="T12" fmla="*/ 490 w 980"/>
                    <a:gd name="T13" fmla="*/ 354 h 448"/>
                    <a:gd name="T14" fmla="*/ 980 w 980"/>
                    <a:gd name="T15" fmla="*/ 94 h 4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80" h="448">
                      <a:moveTo>
                        <a:pt x="980" y="94"/>
                      </a:moveTo>
                      <a:lnTo>
                        <a:pt x="762" y="0"/>
                      </a:lnTo>
                      <a:lnTo>
                        <a:pt x="254" y="283"/>
                      </a:lnTo>
                      <a:lnTo>
                        <a:pt x="0" y="189"/>
                      </a:lnTo>
                      <a:lnTo>
                        <a:pt x="127" y="448"/>
                      </a:lnTo>
                      <a:lnTo>
                        <a:pt x="762" y="448"/>
                      </a:lnTo>
                      <a:lnTo>
                        <a:pt x="490" y="354"/>
                      </a:lnTo>
                      <a:lnTo>
                        <a:pt x="980" y="9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noAutofit/>
                </a:bodyPr>
                <a:lstStyle/>
                <a:p>
                  <a:endParaRPr lang="ja-JP" altLang="en-US">
                    <a:latin typeface="+mn-lt"/>
                    <a:ea typeface="MS PGothic" panose="020B0600070205080204" pitchFamily="34" charset="-128"/>
                  </a:endParaRPr>
                </a:p>
              </p:txBody>
            </p:sp>
            <p:sp>
              <p:nvSpPr>
                <p:cNvPr id="122" name="Freeform 66">
                  <a:extLst>
                    <a:ext uri="{FF2B5EF4-FFF2-40B4-BE49-F238E27FC236}">
                      <a16:creationId xmlns:a16="http://schemas.microsoft.com/office/drawing/2014/main" id="{F45B97E3-862C-F84A-A321-46477411157D}"/>
                    </a:ext>
                  </a:extLst>
                </p:cNvPr>
                <p:cNvSpPr>
                  <a:spLocks/>
                </p:cNvSpPr>
                <p:nvPr/>
              </p:nvSpPr>
              <p:spPr bwMode="auto">
                <a:xfrm>
                  <a:off x="2110" y="1578"/>
                  <a:ext cx="979" cy="425"/>
                </a:xfrm>
                <a:custGeom>
                  <a:avLst/>
                  <a:gdLst>
                    <a:gd name="T0" fmla="*/ 0 w 979"/>
                    <a:gd name="T1" fmla="*/ 94 h 425"/>
                    <a:gd name="T2" fmla="*/ 218 w 979"/>
                    <a:gd name="T3" fmla="*/ 0 h 425"/>
                    <a:gd name="T4" fmla="*/ 744 w 979"/>
                    <a:gd name="T5" fmla="*/ 260 h 425"/>
                    <a:gd name="T6" fmla="*/ 979 w 979"/>
                    <a:gd name="T7" fmla="*/ 189 h 425"/>
                    <a:gd name="T8" fmla="*/ 852 w 979"/>
                    <a:gd name="T9" fmla="*/ 425 h 425"/>
                    <a:gd name="T10" fmla="*/ 236 w 979"/>
                    <a:gd name="T11" fmla="*/ 425 h 425"/>
                    <a:gd name="T12" fmla="*/ 490 w 979"/>
                    <a:gd name="T13" fmla="*/ 354 h 425"/>
                    <a:gd name="T14" fmla="*/ 0 w 979"/>
                    <a:gd name="T15" fmla="*/ 94 h 42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79" h="425">
                      <a:moveTo>
                        <a:pt x="0" y="94"/>
                      </a:moveTo>
                      <a:lnTo>
                        <a:pt x="218" y="0"/>
                      </a:lnTo>
                      <a:lnTo>
                        <a:pt x="744" y="260"/>
                      </a:lnTo>
                      <a:lnTo>
                        <a:pt x="979" y="189"/>
                      </a:lnTo>
                      <a:lnTo>
                        <a:pt x="852" y="425"/>
                      </a:lnTo>
                      <a:lnTo>
                        <a:pt x="236" y="425"/>
                      </a:lnTo>
                      <a:lnTo>
                        <a:pt x="490" y="354"/>
                      </a:lnTo>
                      <a:lnTo>
                        <a:pt x="0" y="9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noAutofit/>
                </a:bodyPr>
                <a:lstStyle/>
                <a:p>
                  <a:endParaRPr lang="ja-JP" altLang="en-US">
                    <a:latin typeface="+mn-lt"/>
                    <a:ea typeface="MS PGothic" panose="020B0600070205080204" pitchFamily="34" charset="-128"/>
                  </a:endParaRPr>
                </a:p>
              </p:txBody>
            </p:sp>
            <p:sp>
              <p:nvSpPr>
                <p:cNvPr id="123" name="Freeform 67">
                  <a:extLst>
                    <a:ext uri="{FF2B5EF4-FFF2-40B4-BE49-F238E27FC236}">
                      <a16:creationId xmlns:a16="http://schemas.microsoft.com/office/drawing/2014/main" id="{A8AA2248-D5CB-504E-BABC-71FFC876B605}"/>
                    </a:ext>
                  </a:extLst>
                </p:cNvPr>
                <p:cNvSpPr>
                  <a:spLocks/>
                </p:cNvSpPr>
                <p:nvPr/>
              </p:nvSpPr>
              <p:spPr bwMode="auto">
                <a:xfrm>
                  <a:off x="2110" y="1578"/>
                  <a:ext cx="979" cy="425"/>
                </a:xfrm>
                <a:custGeom>
                  <a:avLst/>
                  <a:gdLst>
                    <a:gd name="T0" fmla="*/ 0 w 979"/>
                    <a:gd name="T1" fmla="*/ 94 h 425"/>
                    <a:gd name="T2" fmla="*/ 218 w 979"/>
                    <a:gd name="T3" fmla="*/ 0 h 425"/>
                    <a:gd name="T4" fmla="*/ 744 w 979"/>
                    <a:gd name="T5" fmla="*/ 260 h 425"/>
                    <a:gd name="T6" fmla="*/ 979 w 979"/>
                    <a:gd name="T7" fmla="*/ 189 h 425"/>
                    <a:gd name="T8" fmla="*/ 852 w 979"/>
                    <a:gd name="T9" fmla="*/ 425 h 425"/>
                    <a:gd name="T10" fmla="*/ 236 w 979"/>
                    <a:gd name="T11" fmla="*/ 425 h 425"/>
                    <a:gd name="T12" fmla="*/ 490 w 979"/>
                    <a:gd name="T13" fmla="*/ 354 h 425"/>
                    <a:gd name="T14" fmla="*/ 0 w 979"/>
                    <a:gd name="T15" fmla="*/ 94 h 42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79" h="425">
                      <a:moveTo>
                        <a:pt x="0" y="94"/>
                      </a:moveTo>
                      <a:lnTo>
                        <a:pt x="218" y="0"/>
                      </a:lnTo>
                      <a:lnTo>
                        <a:pt x="744" y="260"/>
                      </a:lnTo>
                      <a:lnTo>
                        <a:pt x="979" y="189"/>
                      </a:lnTo>
                      <a:lnTo>
                        <a:pt x="852" y="425"/>
                      </a:lnTo>
                      <a:lnTo>
                        <a:pt x="236" y="425"/>
                      </a:lnTo>
                      <a:lnTo>
                        <a:pt x="490" y="354"/>
                      </a:lnTo>
                      <a:lnTo>
                        <a:pt x="0" y="9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noAutofit/>
                </a:bodyPr>
                <a:lstStyle/>
                <a:p>
                  <a:endParaRPr lang="ja-JP" altLang="en-US">
                    <a:latin typeface="+mn-lt"/>
                    <a:ea typeface="MS PGothic" panose="020B0600070205080204" pitchFamily="34" charset="-128"/>
                  </a:endParaRPr>
                </a:p>
              </p:txBody>
            </p:sp>
            <p:sp>
              <p:nvSpPr>
                <p:cNvPr id="124" name="Freeform 68">
                  <a:extLst>
                    <a:ext uri="{FF2B5EF4-FFF2-40B4-BE49-F238E27FC236}">
                      <a16:creationId xmlns:a16="http://schemas.microsoft.com/office/drawing/2014/main" id="{46080C0C-DFBD-014B-9AAD-1D6A02CA17B8}"/>
                    </a:ext>
                  </a:extLst>
                </p:cNvPr>
                <p:cNvSpPr>
                  <a:spLocks/>
                </p:cNvSpPr>
                <p:nvPr/>
              </p:nvSpPr>
              <p:spPr bwMode="auto">
                <a:xfrm>
                  <a:off x="3089" y="2144"/>
                  <a:ext cx="980" cy="425"/>
                </a:xfrm>
                <a:custGeom>
                  <a:avLst/>
                  <a:gdLst>
                    <a:gd name="T0" fmla="*/ 980 w 980"/>
                    <a:gd name="T1" fmla="*/ 330 h 425"/>
                    <a:gd name="T2" fmla="*/ 762 w 980"/>
                    <a:gd name="T3" fmla="*/ 425 h 425"/>
                    <a:gd name="T4" fmla="*/ 254 w 980"/>
                    <a:gd name="T5" fmla="*/ 142 h 425"/>
                    <a:gd name="T6" fmla="*/ 0 w 980"/>
                    <a:gd name="T7" fmla="*/ 236 h 425"/>
                    <a:gd name="T8" fmla="*/ 127 w 980"/>
                    <a:gd name="T9" fmla="*/ 0 h 425"/>
                    <a:gd name="T10" fmla="*/ 762 w 980"/>
                    <a:gd name="T11" fmla="*/ 0 h 425"/>
                    <a:gd name="T12" fmla="*/ 490 w 980"/>
                    <a:gd name="T13" fmla="*/ 71 h 425"/>
                    <a:gd name="T14" fmla="*/ 980 w 980"/>
                    <a:gd name="T15" fmla="*/ 330 h 42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80" h="425">
                      <a:moveTo>
                        <a:pt x="980" y="330"/>
                      </a:moveTo>
                      <a:lnTo>
                        <a:pt x="762" y="425"/>
                      </a:lnTo>
                      <a:lnTo>
                        <a:pt x="254" y="142"/>
                      </a:lnTo>
                      <a:lnTo>
                        <a:pt x="0" y="236"/>
                      </a:lnTo>
                      <a:lnTo>
                        <a:pt x="127" y="0"/>
                      </a:lnTo>
                      <a:lnTo>
                        <a:pt x="762" y="0"/>
                      </a:lnTo>
                      <a:lnTo>
                        <a:pt x="490" y="71"/>
                      </a:lnTo>
                      <a:lnTo>
                        <a:pt x="980" y="3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noAutofit/>
                </a:bodyPr>
                <a:lstStyle/>
                <a:p>
                  <a:endParaRPr lang="ja-JP" altLang="en-US">
                    <a:latin typeface="+mn-lt"/>
                    <a:ea typeface="MS PGothic" panose="020B0600070205080204" pitchFamily="34" charset="-128"/>
                  </a:endParaRPr>
                </a:p>
              </p:txBody>
            </p:sp>
            <p:sp>
              <p:nvSpPr>
                <p:cNvPr id="125" name="Freeform 69">
                  <a:extLst>
                    <a:ext uri="{FF2B5EF4-FFF2-40B4-BE49-F238E27FC236}">
                      <a16:creationId xmlns:a16="http://schemas.microsoft.com/office/drawing/2014/main" id="{4A5CA326-30F8-614C-88EB-66CF95103F88}"/>
                    </a:ext>
                  </a:extLst>
                </p:cNvPr>
                <p:cNvSpPr>
                  <a:spLocks/>
                </p:cNvSpPr>
                <p:nvPr/>
              </p:nvSpPr>
              <p:spPr bwMode="auto">
                <a:xfrm>
                  <a:off x="3089" y="2144"/>
                  <a:ext cx="980" cy="425"/>
                </a:xfrm>
                <a:custGeom>
                  <a:avLst/>
                  <a:gdLst>
                    <a:gd name="T0" fmla="*/ 980 w 980"/>
                    <a:gd name="T1" fmla="*/ 330 h 425"/>
                    <a:gd name="T2" fmla="*/ 762 w 980"/>
                    <a:gd name="T3" fmla="*/ 425 h 425"/>
                    <a:gd name="T4" fmla="*/ 254 w 980"/>
                    <a:gd name="T5" fmla="*/ 142 h 425"/>
                    <a:gd name="T6" fmla="*/ 0 w 980"/>
                    <a:gd name="T7" fmla="*/ 236 h 425"/>
                    <a:gd name="T8" fmla="*/ 127 w 980"/>
                    <a:gd name="T9" fmla="*/ 0 h 425"/>
                    <a:gd name="T10" fmla="*/ 762 w 980"/>
                    <a:gd name="T11" fmla="*/ 0 h 425"/>
                    <a:gd name="T12" fmla="*/ 490 w 980"/>
                    <a:gd name="T13" fmla="*/ 71 h 425"/>
                    <a:gd name="T14" fmla="*/ 980 w 980"/>
                    <a:gd name="T15" fmla="*/ 330 h 42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80" h="425">
                      <a:moveTo>
                        <a:pt x="980" y="330"/>
                      </a:moveTo>
                      <a:lnTo>
                        <a:pt x="762" y="425"/>
                      </a:lnTo>
                      <a:lnTo>
                        <a:pt x="254" y="142"/>
                      </a:lnTo>
                      <a:lnTo>
                        <a:pt x="0" y="236"/>
                      </a:lnTo>
                      <a:lnTo>
                        <a:pt x="127" y="0"/>
                      </a:lnTo>
                      <a:lnTo>
                        <a:pt x="762" y="0"/>
                      </a:lnTo>
                      <a:lnTo>
                        <a:pt x="490" y="71"/>
                      </a:lnTo>
                      <a:lnTo>
                        <a:pt x="980" y="3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noAutofit/>
                </a:bodyPr>
                <a:lstStyle/>
                <a:p>
                  <a:endParaRPr lang="ja-JP" altLang="en-US">
                    <a:latin typeface="+mn-lt"/>
                    <a:ea typeface="MS PGothic" panose="020B0600070205080204" pitchFamily="34" charset="-128"/>
                  </a:endParaRPr>
                </a:p>
              </p:txBody>
            </p:sp>
          </p:grpSp>
          <p:grpSp>
            <p:nvGrpSpPr>
              <p:cNvPr id="109" name="Group 70">
                <a:extLst>
                  <a:ext uri="{FF2B5EF4-FFF2-40B4-BE49-F238E27FC236}">
                    <a16:creationId xmlns:a16="http://schemas.microsoft.com/office/drawing/2014/main" id="{B7F69F62-6A3E-C143-9E0B-021192894824}"/>
                  </a:ext>
                </a:extLst>
              </p:cNvPr>
              <p:cNvGrpSpPr>
                <a:grpSpLocks/>
              </p:cNvGrpSpPr>
              <p:nvPr/>
            </p:nvGrpSpPr>
            <p:grpSpPr bwMode="auto">
              <a:xfrm>
                <a:off x="2074" y="1602"/>
                <a:ext cx="2049" cy="990"/>
                <a:chOff x="2074" y="1602"/>
                <a:chExt cx="2049" cy="990"/>
              </a:xfrm>
            </p:grpSpPr>
            <p:sp>
              <p:nvSpPr>
                <p:cNvPr id="110" name="Freeform 71">
                  <a:extLst>
                    <a:ext uri="{FF2B5EF4-FFF2-40B4-BE49-F238E27FC236}">
                      <a16:creationId xmlns:a16="http://schemas.microsoft.com/office/drawing/2014/main" id="{ABE8FB83-C5DC-8E44-A386-A69D2371B290}"/>
                    </a:ext>
                  </a:extLst>
                </p:cNvPr>
                <p:cNvSpPr>
                  <a:spLocks/>
                </p:cNvSpPr>
                <p:nvPr/>
              </p:nvSpPr>
              <p:spPr bwMode="auto">
                <a:xfrm>
                  <a:off x="3144" y="1625"/>
                  <a:ext cx="979" cy="425"/>
                </a:xfrm>
                <a:custGeom>
                  <a:avLst/>
                  <a:gdLst>
                    <a:gd name="T0" fmla="*/ 0 w 979"/>
                    <a:gd name="T1" fmla="*/ 331 h 425"/>
                    <a:gd name="T2" fmla="*/ 218 w 979"/>
                    <a:gd name="T3" fmla="*/ 425 h 425"/>
                    <a:gd name="T4" fmla="*/ 744 w 979"/>
                    <a:gd name="T5" fmla="*/ 142 h 425"/>
                    <a:gd name="T6" fmla="*/ 979 w 979"/>
                    <a:gd name="T7" fmla="*/ 236 h 425"/>
                    <a:gd name="T8" fmla="*/ 852 w 979"/>
                    <a:gd name="T9" fmla="*/ 0 h 425"/>
                    <a:gd name="T10" fmla="*/ 236 w 979"/>
                    <a:gd name="T11" fmla="*/ 0 h 425"/>
                    <a:gd name="T12" fmla="*/ 490 w 979"/>
                    <a:gd name="T13" fmla="*/ 71 h 425"/>
                    <a:gd name="T14" fmla="*/ 0 w 979"/>
                    <a:gd name="T15" fmla="*/ 331 h 42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79" h="425">
                      <a:moveTo>
                        <a:pt x="0" y="331"/>
                      </a:moveTo>
                      <a:lnTo>
                        <a:pt x="218" y="425"/>
                      </a:lnTo>
                      <a:lnTo>
                        <a:pt x="744" y="142"/>
                      </a:lnTo>
                      <a:lnTo>
                        <a:pt x="979" y="236"/>
                      </a:lnTo>
                      <a:lnTo>
                        <a:pt x="852" y="0"/>
                      </a:lnTo>
                      <a:lnTo>
                        <a:pt x="236" y="0"/>
                      </a:lnTo>
                      <a:lnTo>
                        <a:pt x="490" y="71"/>
                      </a:lnTo>
                      <a:lnTo>
                        <a:pt x="0" y="33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oAutofit/>
                </a:bodyPr>
                <a:lstStyle/>
                <a:p>
                  <a:endParaRPr lang="ja-JP" altLang="en-US">
                    <a:latin typeface="+mn-lt"/>
                    <a:ea typeface="MS PGothic" panose="020B0600070205080204" pitchFamily="34" charset="-128"/>
                  </a:endParaRPr>
                </a:p>
              </p:txBody>
            </p:sp>
            <p:sp>
              <p:nvSpPr>
                <p:cNvPr id="111" name="Freeform 72">
                  <a:extLst>
                    <a:ext uri="{FF2B5EF4-FFF2-40B4-BE49-F238E27FC236}">
                      <a16:creationId xmlns:a16="http://schemas.microsoft.com/office/drawing/2014/main" id="{6B5E7C53-D4A2-BE4E-991E-1A0080C55250}"/>
                    </a:ext>
                  </a:extLst>
                </p:cNvPr>
                <p:cNvSpPr>
                  <a:spLocks/>
                </p:cNvSpPr>
                <p:nvPr/>
              </p:nvSpPr>
              <p:spPr bwMode="auto">
                <a:xfrm>
                  <a:off x="3144" y="1625"/>
                  <a:ext cx="979" cy="425"/>
                </a:xfrm>
                <a:custGeom>
                  <a:avLst/>
                  <a:gdLst>
                    <a:gd name="T0" fmla="*/ 0 w 979"/>
                    <a:gd name="T1" fmla="*/ 331 h 425"/>
                    <a:gd name="T2" fmla="*/ 218 w 979"/>
                    <a:gd name="T3" fmla="*/ 425 h 425"/>
                    <a:gd name="T4" fmla="*/ 744 w 979"/>
                    <a:gd name="T5" fmla="*/ 142 h 425"/>
                    <a:gd name="T6" fmla="*/ 979 w 979"/>
                    <a:gd name="T7" fmla="*/ 236 h 425"/>
                    <a:gd name="T8" fmla="*/ 852 w 979"/>
                    <a:gd name="T9" fmla="*/ 0 h 425"/>
                    <a:gd name="T10" fmla="*/ 236 w 979"/>
                    <a:gd name="T11" fmla="*/ 0 h 425"/>
                    <a:gd name="T12" fmla="*/ 490 w 979"/>
                    <a:gd name="T13" fmla="*/ 71 h 425"/>
                    <a:gd name="T14" fmla="*/ 0 w 979"/>
                    <a:gd name="T15" fmla="*/ 331 h 42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79" h="425">
                      <a:moveTo>
                        <a:pt x="0" y="331"/>
                      </a:moveTo>
                      <a:lnTo>
                        <a:pt x="218" y="425"/>
                      </a:lnTo>
                      <a:lnTo>
                        <a:pt x="744" y="142"/>
                      </a:lnTo>
                      <a:lnTo>
                        <a:pt x="979" y="236"/>
                      </a:lnTo>
                      <a:lnTo>
                        <a:pt x="852" y="0"/>
                      </a:lnTo>
                      <a:lnTo>
                        <a:pt x="236" y="0"/>
                      </a:lnTo>
                      <a:lnTo>
                        <a:pt x="490" y="71"/>
                      </a:lnTo>
                      <a:lnTo>
                        <a:pt x="0" y="33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oAutofit/>
                </a:bodyPr>
                <a:lstStyle/>
                <a:p>
                  <a:endParaRPr lang="ja-JP" altLang="en-US">
                    <a:latin typeface="+mn-lt"/>
                    <a:ea typeface="MS PGothic" panose="020B0600070205080204" pitchFamily="34" charset="-128"/>
                  </a:endParaRPr>
                </a:p>
              </p:txBody>
            </p:sp>
            <p:sp>
              <p:nvSpPr>
                <p:cNvPr id="112" name="Freeform 73">
                  <a:extLst>
                    <a:ext uri="{FF2B5EF4-FFF2-40B4-BE49-F238E27FC236}">
                      <a16:creationId xmlns:a16="http://schemas.microsoft.com/office/drawing/2014/main" id="{52626797-4900-5F40-AF68-EDA991A6B511}"/>
                    </a:ext>
                  </a:extLst>
                </p:cNvPr>
                <p:cNvSpPr>
                  <a:spLocks/>
                </p:cNvSpPr>
                <p:nvPr/>
              </p:nvSpPr>
              <p:spPr bwMode="auto">
                <a:xfrm>
                  <a:off x="2074" y="2121"/>
                  <a:ext cx="979" cy="448"/>
                </a:xfrm>
                <a:custGeom>
                  <a:avLst/>
                  <a:gdLst>
                    <a:gd name="T0" fmla="*/ 979 w 979"/>
                    <a:gd name="T1" fmla="*/ 94 h 448"/>
                    <a:gd name="T2" fmla="*/ 761 w 979"/>
                    <a:gd name="T3" fmla="*/ 0 h 448"/>
                    <a:gd name="T4" fmla="*/ 254 w 979"/>
                    <a:gd name="T5" fmla="*/ 283 h 448"/>
                    <a:gd name="T6" fmla="*/ 0 w 979"/>
                    <a:gd name="T7" fmla="*/ 188 h 448"/>
                    <a:gd name="T8" fmla="*/ 127 w 979"/>
                    <a:gd name="T9" fmla="*/ 448 h 448"/>
                    <a:gd name="T10" fmla="*/ 761 w 979"/>
                    <a:gd name="T11" fmla="*/ 448 h 448"/>
                    <a:gd name="T12" fmla="*/ 489 w 979"/>
                    <a:gd name="T13" fmla="*/ 353 h 448"/>
                    <a:gd name="T14" fmla="*/ 979 w 979"/>
                    <a:gd name="T15" fmla="*/ 94 h 4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79" h="448">
                      <a:moveTo>
                        <a:pt x="979" y="94"/>
                      </a:moveTo>
                      <a:lnTo>
                        <a:pt x="761" y="0"/>
                      </a:lnTo>
                      <a:lnTo>
                        <a:pt x="254" y="283"/>
                      </a:lnTo>
                      <a:lnTo>
                        <a:pt x="0" y="188"/>
                      </a:lnTo>
                      <a:lnTo>
                        <a:pt x="127" y="448"/>
                      </a:lnTo>
                      <a:lnTo>
                        <a:pt x="761" y="448"/>
                      </a:lnTo>
                      <a:lnTo>
                        <a:pt x="489" y="353"/>
                      </a:lnTo>
                      <a:lnTo>
                        <a:pt x="979" y="9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oAutofit/>
                </a:bodyPr>
                <a:lstStyle/>
                <a:p>
                  <a:endParaRPr lang="ja-JP" altLang="en-US">
                    <a:latin typeface="+mn-lt"/>
                    <a:ea typeface="MS PGothic" panose="020B0600070205080204" pitchFamily="34" charset="-128"/>
                  </a:endParaRPr>
                </a:p>
              </p:txBody>
            </p:sp>
            <p:sp>
              <p:nvSpPr>
                <p:cNvPr id="113" name="Freeform 74">
                  <a:extLst>
                    <a:ext uri="{FF2B5EF4-FFF2-40B4-BE49-F238E27FC236}">
                      <a16:creationId xmlns:a16="http://schemas.microsoft.com/office/drawing/2014/main" id="{91D7FF92-D413-9640-8E1B-939728786200}"/>
                    </a:ext>
                  </a:extLst>
                </p:cNvPr>
                <p:cNvSpPr>
                  <a:spLocks/>
                </p:cNvSpPr>
                <p:nvPr/>
              </p:nvSpPr>
              <p:spPr bwMode="auto">
                <a:xfrm>
                  <a:off x="2074" y="2121"/>
                  <a:ext cx="979" cy="448"/>
                </a:xfrm>
                <a:custGeom>
                  <a:avLst/>
                  <a:gdLst>
                    <a:gd name="T0" fmla="*/ 979 w 979"/>
                    <a:gd name="T1" fmla="*/ 94 h 448"/>
                    <a:gd name="T2" fmla="*/ 761 w 979"/>
                    <a:gd name="T3" fmla="*/ 0 h 448"/>
                    <a:gd name="T4" fmla="*/ 254 w 979"/>
                    <a:gd name="T5" fmla="*/ 283 h 448"/>
                    <a:gd name="T6" fmla="*/ 0 w 979"/>
                    <a:gd name="T7" fmla="*/ 188 h 448"/>
                    <a:gd name="T8" fmla="*/ 127 w 979"/>
                    <a:gd name="T9" fmla="*/ 448 h 448"/>
                    <a:gd name="T10" fmla="*/ 761 w 979"/>
                    <a:gd name="T11" fmla="*/ 448 h 448"/>
                    <a:gd name="T12" fmla="*/ 489 w 979"/>
                    <a:gd name="T13" fmla="*/ 353 h 448"/>
                    <a:gd name="T14" fmla="*/ 979 w 979"/>
                    <a:gd name="T15" fmla="*/ 94 h 4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79" h="448">
                      <a:moveTo>
                        <a:pt x="979" y="94"/>
                      </a:moveTo>
                      <a:lnTo>
                        <a:pt x="761" y="0"/>
                      </a:lnTo>
                      <a:lnTo>
                        <a:pt x="254" y="283"/>
                      </a:lnTo>
                      <a:lnTo>
                        <a:pt x="0" y="188"/>
                      </a:lnTo>
                      <a:lnTo>
                        <a:pt x="127" y="448"/>
                      </a:lnTo>
                      <a:lnTo>
                        <a:pt x="761" y="448"/>
                      </a:lnTo>
                      <a:lnTo>
                        <a:pt x="489" y="353"/>
                      </a:lnTo>
                      <a:lnTo>
                        <a:pt x="979" y="9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oAutofit/>
                </a:bodyPr>
                <a:lstStyle/>
                <a:p>
                  <a:endParaRPr lang="ja-JP" altLang="en-US">
                    <a:latin typeface="+mn-lt"/>
                    <a:ea typeface="MS PGothic" panose="020B0600070205080204" pitchFamily="34" charset="-128"/>
                  </a:endParaRPr>
                </a:p>
              </p:txBody>
            </p:sp>
            <p:sp>
              <p:nvSpPr>
                <p:cNvPr id="114" name="Freeform 75">
                  <a:extLst>
                    <a:ext uri="{FF2B5EF4-FFF2-40B4-BE49-F238E27FC236}">
                      <a16:creationId xmlns:a16="http://schemas.microsoft.com/office/drawing/2014/main" id="{E3BFCD88-D7E2-564C-9C40-5006852A227B}"/>
                    </a:ext>
                  </a:extLst>
                </p:cNvPr>
                <p:cNvSpPr>
                  <a:spLocks/>
                </p:cNvSpPr>
                <p:nvPr/>
              </p:nvSpPr>
              <p:spPr bwMode="auto">
                <a:xfrm>
                  <a:off x="2128" y="1602"/>
                  <a:ext cx="980" cy="424"/>
                </a:xfrm>
                <a:custGeom>
                  <a:avLst/>
                  <a:gdLst>
                    <a:gd name="T0" fmla="*/ 0 w 980"/>
                    <a:gd name="T1" fmla="*/ 94 h 424"/>
                    <a:gd name="T2" fmla="*/ 218 w 980"/>
                    <a:gd name="T3" fmla="*/ 0 h 424"/>
                    <a:gd name="T4" fmla="*/ 744 w 980"/>
                    <a:gd name="T5" fmla="*/ 259 h 424"/>
                    <a:gd name="T6" fmla="*/ 980 w 980"/>
                    <a:gd name="T7" fmla="*/ 188 h 424"/>
                    <a:gd name="T8" fmla="*/ 853 w 980"/>
                    <a:gd name="T9" fmla="*/ 424 h 424"/>
                    <a:gd name="T10" fmla="*/ 236 w 980"/>
                    <a:gd name="T11" fmla="*/ 424 h 424"/>
                    <a:gd name="T12" fmla="*/ 490 w 980"/>
                    <a:gd name="T13" fmla="*/ 354 h 424"/>
                    <a:gd name="T14" fmla="*/ 0 w 980"/>
                    <a:gd name="T15" fmla="*/ 94 h 4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80" h="424">
                      <a:moveTo>
                        <a:pt x="0" y="94"/>
                      </a:moveTo>
                      <a:lnTo>
                        <a:pt x="218" y="0"/>
                      </a:lnTo>
                      <a:lnTo>
                        <a:pt x="744" y="259"/>
                      </a:lnTo>
                      <a:lnTo>
                        <a:pt x="980" y="188"/>
                      </a:lnTo>
                      <a:lnTo>
                        <a:pt x="853" y="424"/>
                      </a:lnTo>
                      <a:lnTo>
                        <a:pt x="236" y="424"/>
                      </a:lnTo>
                      <a:lnTo>
                        <a:pt x="490" y="354"/>
                      </a:lnTo>
                      <a:lnTo>
                        <a:pt x="0" y="9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oAutofit/>
                </a:bodyPr>
                <a:lstStyle/>
                <a:p>
                  <a:endParaRPr lang="ja-JP" altLang="en-US">
                    <a:latin typeface="+mn-lt"/>
                    <a:ea typeface="MS PGothic" panose="020B0600070205080204" pitchFamily="34" charset="-128"/>
                  </a:endParaRPr>
                </a:p>
              </p:txBody>
            </p:sp>
            <p:sp>
              <p:nvSpPr>
                <p:cNvPr id="115" name="Freeform 76">
                  <a:extLst>
                    <a:ext uri="{FF2B5EF4-FFF2-40B4-BE49-F238E27FC236}">
                      <a16:creationId xmlns:a16="http://schemas.microsoft.com/office/drawing/2014/main" id="{ED592E69-0C50-6744-AC89-1012F1BFCB2C}"/>
                    </a:ext>
                  </a:extLst>
                </p:cNvPr>
                <p:cNvSpPr>
                  <a:spLocks/>
                </p:cNvSpPr>
                <p:nvPr/>
              </p:nvSpPr>
              <p:spPr bwMode="auto">
                <a:xfrm>
                  <a:off x="2128" y="1602"/>
                  <a:ext cx="980" cy="424"/>
                </a:xfrm>
                <a:custGeom>
                  <a:avLst/>
                  <a:gdLst>
                    <a:gd name="T0" fmla="*/ 0 w 980"/>
                    <a:gd name="T1" fmla="*/ 94 h 424"/>
                    <a:gd name="T2" fmla="*/ 218 w 980"/>
                    <a:gd name="T3" fmla="*/ 0 h 424"/>
                    <a:gd name="T4" fmla="*/ 744 w 980"/>
                    <a:gd name="T5" fmla="*/ 259 h 424"/>
                    <a:gd name="T6" fmla="*/ 980 w 980"/>
                    <a:gd name="T7" fmla="*/ 188 h 424"/>
                    <a:gd name="T8" fmla="*/ 853 w 980"/>
                    <a:gd name="T9" fmla="*/ 424 h 424"/>
                    <a:gd name="T10" fmla="*/ 236 w 980"/>
                    <a:gd name="T11" fmla="*/ 424 h 424"/>
                    <a:gd name="T12" fmla="*/ 490 w 980"/>
                    <a:gd name="T13" fmla="*/ 354 h 424"/>
                    <a:gd name="T14" fmla="*/ 0 w 980"/>
                    <a:gd name="T15" fmla="*/ 94 h 4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80" h="424">
                      <a:moveTo>
                        <a:pt x="0" y="94"/>
                      </a:moveTo>
                      <a:lnTo>
                        <a:pt x="218" y="0"/>
                      </a:lnTo>
                      <a:lnTo>
                        <a:pt x="744" y="259"/>
                      </a:lnTo>
                      <a:lnTo>
                        <a:pt x="980" y="188"/>
                      </a:lnTo>
                      <a:lnTo>
                        <a:pt x="853" y="424"/>
                      </a:lnTo>
                      <a:lnTo>
                        <a:pt x="236" y="424"/>
                      </a:lnTo>
                      <a:lnTo>
                        <a:pt x="490" y="354"/>
                      </a:lnTo>
                      <a:lnTo>
                        <a:pt x="0" y="9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oAutofit/>
                </a:bodyPr>
                <a:lstStyle/>
                <a:p>
                  <a:endParaRPr lang="ja-JP" altLang="en-US">
                    <a:latin typeface="+mn-lt"/>
                    <a:ea typeface="MS PGothic" panose="020B0600070205080204" pitchFamily="34" charset="-128"/>
                  </a:endParaRPr>
                </a:p>
              </p:txBody>
            </p:sp>
            <p:sp>
              <p:nvSpPr>
                <p:cNvPr id="116" name="Freeform 77">
                  <a:extLst>
                    <a:ext uri="{FF2B5EF4-FFF2-40B4-BE49-F238E27FC236}">
                      <a16:creationId xmlns:a16="http://schemas.microsoft.com/office/drawing/2014/main" id="{608C5EDC-C43B-A049-B281-C12FFBAD7189}"/>
                    </a:ext>
                  </a:extLst>
                </p:cNvPr>
                <p:cNvSpPr>
                  <a:spLocks/>
                </p:cNvSpPr>
                <p:nvPr/>
              </p:nvSpPr>
              <p:spPr bwMode="auto">
                <a:xfrm>
                  <a:off x="3108" y="2168"/>
                  <a:ext cx="979" cy="424"/>
                </a:xfrm>
                <a:custGeom>
                  <a:avLst/>
                  <a:gdLst>
                    <a:gd name="T0" fmla="*/ 979 w 979"/>
                    <a:gd name="T1" fmla="*/ 330 h 424"/>
                    <a:gd name="T2" fmla="*/ 761 w 979"/>
                    <a:gd name="T3" fmla="*/ 424 h 424"/>
                    <a:gd name="T4" fmla="*/ 254 w 979"/>
                    <a:gd name="T5" fmla="*/ 141 h 424"/>
                    <a:gd name="T6" fmla="*/ 0 w 979"/>
                    <a:gd name="T7" fmla="*/ 236 h 424"/>
                    <a:gd name="T8" fmla="*/ 127 w 979"/>
                    <a:gd name="T9" fmla="*/ 0 h 424"/>
                    <a:gd name="T10" fmla="*/ 761 w 979"/>
                    <a:gd name="T11" fmla="*/ 0 h 424"/>
                    <a:gd name="T12" fmla="*/ 489 w 979"/>
                    <a:gd name="T13" fmla="*/ 71 h 424"/>
                    <a:gd name="T14" fmla="*/ 979 w 979"/>
                    <a:gd name="T15" fmla="*/ 330 h 4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79" h="424">
                      <a:moveTo>
                        <a:pt x="979" y="330"/>
                      </a:moveTo>
                      <a:lnTo>
                        <a:pt x="761" y="424"/>
                      </a:lnTo>
                      <a:lnTo>
                        <a:pt x="254" y="141"/>
                      </a:lnTo>
                      <a:lnTo>
                        <a:pt x="0" y="236"/>
                      </a:lnTo>
                      <a:lnTo>
                        <a:pt x="127" y="0"/>
                      </a:lnTo>
                      <a:lnTo>
                        <a:pt x="761" y="0"/>
                      </a:lnTo>
                      <a:lnTo>
                        <a:pt x="489" y="71"/>
                      </a:lnTo>
                      <a:lnTo>
                        <a:pt x="979" y="33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oAutofit/>
                </a:bodyPr>
                <a:lstStyle/>
                <a:p>
                  <a:endParaRPr lang="ja-JP" altLang="en-US">
                    <a:latin typeface="+mn-lt"/>
                    <a:ea typeface="MS PGothic" panose="020B0600070205080204" pitchFamily="34" charset="-128"/>
                  </a:endParaRPr>
                </a:p>
              </p:txBody>
            </p:sp>
            <p:sp>
              <p:nvSpPr>
                <p:cNvPr id="117" name="Freeform 78">
                  <a:extLst>
                    <a:ext uri="{FF2B5EF4-FFF2-40B4-BE49-F238E27FC236}">
                      <a16:creationId xmlns:a16="http://schemas.microsoft.com/office/drawing/2014/main" id="{39E11280-75CF-264E-A548-951ED731809E}"/>
                    </a:ext>
                  </a:extLst>
                </p:cNvPr>
                <p:cNvSpPr>
                  <a:spLocks/>
                </p:cNvSpPr>
                <p:nvPr/>
              </p:nvSpPr>
              <p:spPr bwMode="auto">
                <a:xfrm>
                  <a:off x="3108" y="2168"/>
                  <a:ext cx="979" cy="424"/>
                </a:xfrm>
                <a:custGeom>
                  <a:avLst/>
                  <a:gdLst>
                    <a:gd name="T0" fmla="*/ 979 w 979"/>
                    <a:gd name="T1" fmla="*/ 330 h 424"/>
                    <a:gd name="T2" fmla="*/ 761 w 979"/>
                    <a:gd name="T3" fmla="*/ 424 h 424"/>
                    <a:gd name="T4" fmla="*/ 254 w 979"/>
                    <a:gd name="T5" fmla="*/ 141 h 424"/>
                    <a:gd name="T6" fmla="*/ 0 w 979"/>
                    <a:gd name="T7" fmla="*/ 236 h 424"/>
                    <a:gd name="T8" fmla="*/ 127 w 979"/>
                    <a:gd name="T9" fmla="*/ 0 h 424"/>
                    <a:gd name="T10" fmla="*/ 761 w 979"/>
                    <a:gd name="T11" fmla="*/ 0 h 424"/>
                    <a:gd name="T12" fmla="*/ 489 w 979"/>
                    <a:gd name="T13" fmla="*/ 71 h 424"/>
                    <a:gd name="T14" fmla="*/ 979 w 979"/>
                    <a:gd name="T15" fmla="*/ 330 h 4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79" h="424">
                      <a:moveTo>
                        <a:pt x="979" y="330"/>
                      </a:moveTo>
                      <a:lnTo>
                        <a:pt x="761" y="424"/>
                      </a:lnTo>
                      <a:lnTo>
                        <a:pt x="254" y="141"/>
                      </a:lnTo>
                      <a:lnTo>
                        <a:pt x="0" y="236"/>
                      </a:lnTo>
                      <a:lnTo>
                        <a:pt x="127" y="0"/>
                      </a:lnTo>
                      <a:lnTo>
                        <a:pt x="761" y="0"/>
                      </a:lnTo>
                      <a:lnTo>
                        <a:pt x="489" y="71"/>
                      </a:lnTo>
                      <a:lnTo>
                        <a:pt x="979" y="33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oAutofit/>
                </a:bodyPr>
                <a:lstStyle/>
                <a:p>
                  <a:endParaRPr lang="ja-JP" altLang="en-US">
                    <a:latin typeface="+mn-lt"/>
                    <a:ea typeface="MS PGothic" panose="020B0600070205080204" pitchFamily="34" charset="-128"/>
                  </a:endParaRPr>
                </a:p>
              </p:txBody>
            </p:sp>
          </p:grpSp>
        </p:grpSp>
      </p:grpSp>
      <p:grpSp>
        <p:nvGrpSpPr>
          <p:cNvPr id="126" name="Group 79">
            <a:extLst>
              <a:ext uri="{FF2B5EF4-FFF2-40B4-BE49-F238E27FC236}">
                <a16:creationId xmlns:a16="http://schemas.microsoft.com/office/drawing/2014/main" id="{B13FBF97-D729-D645-B4BF-CB3B2BEA700A}"/>
              </a:ext>
            </a:extLst>
          </p:cNvPr>
          <p:cNvGrpSpPr>
            <a:grpSpLocks/>
          </p:cNvGrpSpPr>
          <p:nvPr/>
        </p:nvGrpSpPr>
        <p:grpSpPr bwMode="auto">
          <a:xfrm>
            <a:off x="5214938" y="2435215"/>
            <a:ext cx="1338263" cy="517525"/>
            <a:chOff x="2777" y="599"/>
            <a:chExt cx="2983" cy="1760"/>
          </a:xfrm>
        </p:grpSpPr>
        <p:sp>
          <p:nvSpPr>
            <p:cNvPr id="127" name="Oval 80">
              <a:extLst>
                <a:ext uri="{FF2B5EF4-FFF2-40B4-BE49-F238E27FC236}">
                  <a16:creationId xmlns:a16="http://schemas.microsoft.com/office/drawing/2014/main" id="{498EE039-C475-384F-8160-00A23AC0923F}"/>
                </a:ext>
              </a:extLst>
            </p:cNvPr>
            <p:cNvSpPr>
              <a:spLocks noChangeArrowheads="1"/>
            </p:cNvSpPr>
            <p:nvPr/>
          </p:nvSpPr>
          <p:spPr bwMode="auto">
            <a:xfrm>
              <a:off x="2785" y="1022"/>
              <a:ext cx="2975" cy="1337"/>
            </a:xfrm>
            <a:prstGeom prst="ellipse">
              <a:avLst/>
            </a:prstGeom>
            <a:solidFill>
              <a:schemeClr val="tx2"/>
            </a:solidFill>
            <a:ln w="28575">
              <a:solidFill>
                <a:srgbClr val="555555"/>
              </a:solidFill>
              <a:round/>
              <a:headEnd/>
              <a:tailEnd/>
            </a:ln>
          </p:spPr>
          <p:txBody>
            <a:bodyPr>
              <a:noAutofit/>
            </a:bodyPr>
            <a:lstStyle/>
            <a:p>
              <a:endParaRPr lang="ja-JP" altLang="en-US">
                <a:latin typeface="+mn-lt"/>
                <a:ea typeface="MS PGothic" panose="020B0600070205080204" pitchFamily="34" charset="-128"/>
              </a:endParaRPr>
            </a:p>
          </p:txBody>
        </p:sp>
        <p:sp>
          <p:nvSpPr>
            <p:cNvPr id="128" name="Rectangle 81">
              <a:extLst>
                <a:ext uri="{FF2B5EF4-FFF2-40B4-BE49-F238E27FC236}">
                  <a16:creationId xmlns:a16="http://schemas.microsoft.com/office/drawing/2014/main" id="{D53C15E7-6FCE-5E4C-87B8-9753BF8B00C7}"/>
                </a:ext>
              </a:extLst>
            </p:cNvPr>
            <p:cNvSpPr>
              <a:spLocks noChangeArrowheads="1"/>
            </p:cNvSpPr>
            <p:nvPr/>
          </p:nvSpPr>
          <p:spPr bwMode="auto">
            <a:xfrm>
              <a:off x="2785" y="1274"/>
              <a:ext cx="2975" cy="453"/>
            </a:xfrm>
            <a:prstGeom prst="rect">
              <a:avLst/>
            </a:prstGeom>
            <a:solidFill>
              <a:srgbClr val="0000FF">
                <a:alpha val="81000"/>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a:noAutofit/>
            </a:bodyPr>
            <a:lstStyle/>
            <a:p>
              <a:endParaRPr lang="ja-JP" altLang="en-US">
                <a:latin typeface="+mn-lt"/>
                <a:ea typeface="MS PGothic" panose="020B0600070205080204" pitchFamily="34" charset="-128"/>
              </a:endParaRPr>
            </a:p>
          </p:txBody>
        </p:sp>
        <p:sp>
          <p:nvSpPr>
            <p:cNvPr id="129" name="Oval 82">
              <a:extLst>
                <a:ext uri="{FF2B5EF4-FFF2-40B4-BE49-F238E27FC236}">
                  <a16:creationId xmlns:a16="http://schemas.microsoft.com/office/drawing/2014/main" id="{EBB8B6D5-953A-624A-9542-33CF72B34012}"/>
                </a:ext>
              </a:extLst>
            </p:cNvPr>
            <p:cNvSpPr>
              <a:spLocks noChangeArrowheads="1"/>
            </p:cNvSpPr>
            <p:nvPr/>
          </p:nvSpPr>
          <p:spPr bwMode="auto">
            <a:xfrm>
              <a:off x="2777" y="599"/>
              <a:ext cx="2975" cy="1326"/>
            </a:xfrm>
            <a:prstGeom prst="ellipse">
              <a:avLst/>
            </a:prstGeom>
            <a:solidFill>
              <a:schemeClr val="tx2"/>
            </a:solidFill>
            <a:ln w="28575">
              <a:solidFill>
                <a:srgbClr val="555555"/>
              </a:solidFill>
              <a:round/>
              <a:headEnd/>
              <a:tailEnd/>
            </a:ln>
          </p:spPr>
          <p:txBody>
            <a:bodyPr>
              <a:noAutofit/>
            </a:bodyPr>
            <a:lstStyle/>
            <a:p>
              <a:endParaRPr lang="ja-JP" altLang="en-US">
                <a:latin typeface="+mn-lt"/>
                <a:ea typeface="MS PGothic" panose="020B0600070205080204" pitchFamily="34" charset="-128"/>
              </a:endParaRPr>
            </a:p>
          </p:txBody>
        </p:sp>
        <p:grpSp>
          <p:nvGrpSpPr>
            <p:cNvPr id="130" name="Group 83">
              <a:extLst>
                <a:ext uri="{FF2B5EF4-FFF2-40B4-BE49-F238E27FC236}">
                  <a16:creationId xmlns:a16="http://schemas.microsoft.com/office/drawing/2014/main" id="{3F2AB909-8EBE-8A49-AA1A-1B1822E77B92}"/>
                </a:ext>
              </a:extLst>
            </p:cNvPr>
            <p:cNvGrpSpPr>
              <a:grpSpLocks/>
            </p:cNvGrpSpPr>
            <p:nvPr/>
          </p:nvGrpSpPr>
          <p:grpSpPr bwMode="auto">
            <a:xfrm>
              <a:off x="3221" y="755"/>
              <a:ext cx="2068" cy="1014"/>
              <a:chOff x="2055" y="1578"/>
              <a:chExt cx="2068" cy="1014"/>
            </a:xfrm>
          </p:grpSpPr>
          <p:grpSp>
            <p:nvGrpSpPr>
              <p:cNvPr id="133" name="Group 84">
                <a:extLst>
                  <a:ext uri="{FF2B5EF4-FFF2-40B4-BE49-F238E27FC236}">
                    <a16:creationId xmlns:a16="http://schemas.microsoft.com/office/drawing/2014/main" id="{FEBD2D01-BAF5-0049-81D0-180936CB9FF7}"/>
                  </a:ext>
                </a:extLst>
              </p:cNvPr>
              <p:cNvGrpSpPr>
                <a:grpSpLocks/>
              </p:cNvGrpSpPr>
              <p:nvPr/>
            </p:nvGrpSpPr>
            <p:grpSpPr bwMode="auto">
              <a:xfrm>
                <a:off x="2055" y="1578"/>
                <a:ext cx="2050" cy="991"/>
                <a:chOff x="2055" y="1578"/>
                <a:chExt cx="2050" cy="991"/>
              </a:xfrm>
            </p:grpSpPr>
            <p:sp>
              <p:nvSpPr>
                <p:cNvPr id="143" name="Freeform 85">
                  <a:extLst>
                    <a:ext uri="{FF2B5EF4-FFF2-40B4-BE49-F238E27FC236}">
                      <a16:creationId xmlns:a16="http://schemas.microsoft.com/office/drawing/2014/main" id="{A1415340-82E7-2F42-A96C-97DA71D065A8}"/>
                    </a:ext>
                  </a:extLst>
                </p:cNvPr>
                <p:cNvSpPr>
                  <a:spLocks/>
                </p:cNvSpPr>
                <p:nvPr/>
              </p:nvSpPr>
              <p:spPr bwMode="auto">
                <a:xfrm>
                  <a:off x="3126" y="1602"/>
                  <a:ext cx="979" cy="424"/>
                </a:xfrm>
                <a:custGeom>
                  <a:avLst/>
                  <a:gdLst>
                    <a:gd name="T0" fmla="*/ 0 w 979"/>
                    <a:gd name="T1" fmla="*/ 330 h 424"/>
                    <a:gd name="T2" fmla="*/ 217 w 979"/>
                    <a:gd name="T3" fmla="*/ 424 h 424"/>
                    <a:gd name="T4" fmla="*/ 743 w 979"/>
                    <a:gd name="T5" fmla="*/ 141 h 424"/>
                    <a:gd name="T6" fmla="*/ 979 w 979"/>
                    <a:gd name="T7" fmla="*/ 236 h 424"/>
                    <a:gd name="T8" fmla="*/ 852 w 979"/>
                    <a:gd name="T9" fmla="*/ 0 h 424"/>
                    <a:gd name="T10" fmla="*/ 236 w 979"/>
                    <a:gd name="T11" fmla="*/ 0 h 424"/>
                    <a:gd name="T12" fmla="*/ 489 w 979"/>
                    <a:gd name="T13" fmla="*/ 70 h 424"/>
                    <a:gd name="T14" fmla="*/ 0 w 979"/>
                    <a:gd name="T15" fmla="*/ 330 h 4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79" h="424">
                      <a:moveTo>
                        <a:pt x="0" y="330"/>
                      </a:moveTo>
                      <a:lnTo>
                        <a:pt x="217" y="424"/>
                      </a:lnTo>
                      <a:lnTo>
                        <a:pt x="743" y="141"/>
                      </a:lnTo>
                      <a:lnTo>
                        <a:pt x="979" y="236"/>
                      </a:lnTo>
                      <a:lnTo>
                        <a:pt x="852" y="0"/>
                      </a:lnTo>
                      <a:lnTo>
                        <a:pt x="236" y="0"/>
                      </a:lnTo>
                      <a:lnTo>
                        <a:pt x="489" y="70"/>
                      </a:lnTo>
                      <a:lnTo>
                        <a:pt x="0" y="3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noAutofit/>
                </a:bodyPr>
                <a:lstStyle/>
                <a:p>
                  <a:endParaRPr lang="ja-JP" altLang="en-US">
                    <a:latin typeface="+mn-lt"/>
                    <a:ea typeface="MS PGothic" panose="020B0600070205080204" pitchFamily="34" charset="-128"/>
                  </a:endParaRPr>
                </a:p>
              </p:txBody>
            </p:sp>
            <p:sp>
              <p:nvSpPr>
                <p:cNvPr id="144" name="Freeform 86">
                  <a:extLst>
                    <a:ext uri="{FF2B5EF4-FFF2-40B4-BE49-F238E27FC236}">
                      <a16:creationId xmlns:a16="http://schemas.microsoft.com/office/drawing/2014/main" id="{AB72DA29-0223-C047-9172-0008E3E4B561}"/>
                    </a:ext>
                  </a:extLst>
                </p:cNvPr>
                <p:cNvSpPr>
                  <a:spLocks/>
                </p:cNvSpPr>
                <p:nvPr/>
              </p:nvSpPr>
              <p:spPr bwMode="auto">
                <a:xfrm>
                  <a:off x="3126" y="1602"/>
                  <a:ext cx="979" cy="424"/>
                </a:xfrm>
                <a:custGeom>
                  <a:avLst/>
                  <a:gdLst>
                    <a:gd name="T0" fmla="*/ 0 w 979"/>
                    <a:gd name="T1" fmla="*/ 330 h 424"/>
                    <a:gd name="T2" fmla="*/ 217 w 979"/>
                    <a:gd name="T3" fmla="*/ 424 h 424"/>
                    <a:gd name="T4" fmla="*/ 743 w 979"/>
                    <a:gd name="T5" fmla="*/ 141 h 424"/>
                    <a:gd name="T6" fmla="*/ 979 w 979"/>
                    <a:gd name="T7" fmla="*/ 236 h 424"/>
                    <a:gd name="T8" fmla="*/ 852 w 979"/>
                    <a:gd name="T9" fmla="*/ 0 h 424"/>
                    <a:gd name="T10" fmla="*/ 236 w 979"/>
                    <a:gd name="T11" fmla="*/ 0 h 424"/>
                    <a:gd name="T12" fmla="*/ 489 w 979"/>
                    <a:gd name="T13" fmla="*/ 70 h 424"/>
                    <a:gd name="T14" fmla="*/ 0 w 979"/>
                    <a:gd name="T15" fmla="*/ 330 h 4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79" h="424">
                      <a:moveTo>
                        <a:pt x="0" y="330"/>
                      </a:moveTo>
                      <a:lnTo>
                        <a:pt x="217" y="424"/>
                      </a:lnTo>
                      <a:lnTo>
                        <a:pt x="743" y="141"/>
                      </a:lnTo>
                      <a:lnTo>
                        <a:pt x="979" y="236"/>
                      </a:lnTo>
                      <a:lnTo>
                        <a:pt x="852" y="0"/>
                      </a:lnTo>
                      <a:lnTo>
                        <a:pt x="236" y="0"/>
                      </a:lnTo>
                      <a:lnTo>
                        <a:pt x="489" y="70"/>
                      </a:lnTo>
                      <a:lnTo>
                        <a:pt x="0" y="3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noAutofit/>
                </a:bodyPr>
                <a:lstStyle/>
                <a:p>
                  <a:endParaRPr lang="ja-JP" altLang="en-US">
                    <a:latin typeface="+mn-lt"/>
                    <a:ea typeface="MS PGothic" panose="020B0600070205080204" pitchFamily="34" charset="-128"/>
                  </a:endParaRPr>
                </a:p>
              </p:txBody>
            </p:sp>
            <p:sp>
              <p:nvSpPr>
                <p:cNvPr id="146" name="Freeform 87">
                  <a:extLst>
                    <a:ext uri="{FF2B5EF4-FFF2-40B4-BE49-F238E27FC236}">
                      <a16:creationId xmlns:a16="http://schemas.microsoft.com/office/drawing/2014/main" id="{8CECC9CA-084C-C44A-997E-959FDA8B3A5E}"/>
                    </a:ext>
                  </a:extLst>
                </p:cNvPr>
                <p:cNvSpPr>
                  <a:spLocks/>
                </p:cNvSpPr>
                <p:nvPr/>
              </p:nvSpPr>
              <p:spPr bwMode="auto">
                <a:xfrm>
                  <a:off x="2055" y="2097"/>
                  <a:ext cx="980" cy="448"/>
                </a:xfrm>
                <a:custGeom>
                  <a:avLst/>
                  <a:gdLst>
                    <a:gd name="T0" fmla="*/ 980 w 980"/>
                    <a:gd name="T1" fmla="*/ 94 h 448"/>
                    <a:gd name="T2" fmla="*/ 762 w 980"/>
                    <a:gd name="T3" fmla="*/ 0 h 448"/>
                    <a:gd name="T4" fmla="*/ 254 w 980"/>
                    <a:gd name="T5" fmla="*/ 283 h 448"/>
                    <a:gd name="T6" fmla="*/ 0 w 980"/>
                    <a:gd name="T7" fmla="*/ 189 h 448"/>
                    <a:gd name="T8" fmla="*/ 127 w 980"/>
                    <a:gd name="T9" fmla="*/ 448 h 448"/>
                    <a:gd name="T10" fmla="*/ 762 w 980"/>
                    <a:gd name="T11" fmla="*/ 448 h 448"/>
                    <a:gd name="T12" fmla="*/ 490 w 980"/>
                    <a:gd name="T13" fmla="*/ 354 h 448"/>
                    <a:gd name="T14" fmla="*/ 980 w 980"/>
                    <a:gd name="T15" fmla="*/ 94 h 4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80" h="448">
                      <a:moveTo>
                        <a:pt x="980" y="94"/>
                      </a:moveTo>
                      <a:lnTo>
                        <a:pt x="762" y="0"/>
                      </a:lnTo>
                      <a:lnTo>
                        <a:pt x="254" y="283"/>
                      </a:lnTo>
                      <a:lnTo>
                        <a:pt x="0" y="189"/>
                      </a:lnTo>
                      <a:lnTo>
                        <a:pt x="127" y="448"/>
                      </a:lnTo>
                      <a:lnTo>
                        <a:pt x="762" y="448"/>
                      </a:lnTo>
                      <a:lnTo>
                        <a:pt x="490" y="354"/>
                      </a:lnTo>
                      <a:lnTo>
                        <a:pt x="980" y="9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noAutofit/>
                </a:bodyPr>
                <a:lstStyle/>
                <a:p>
                  <a:endParaRPr lang="ja-JP" altLang="en-US">
                    <a:latin typeface="+mn-lt"/>
                    <a:ea typeface="MS PGothic" panose="020B0600070205080204" pitchFamily="34" charset="-128"/>
                  </a:endParaRPr>
                </a:p>
              </p:txBody>
            </p:sp>
            <p:sp>
              <p:nvSpPr>
                <p:cNvPr id="147" name="Freeform 88">
                  <a:extLst>
                    <a:ext uri="{FF2B5EF4-FFF2-40B4-BE49-F238E27FC236}">
                      <a16:creationId xmlns:a16="http://schemas.microsoft.com/office/drawing/2014/main" id="{1601E277-CE9B-CF4D-A828-7D6CDD376FF8}"/>
                    </a:ext>
                  </a:extLst>
                </p:cNvPr>
                <p:cNvSpPr>
                  <a:spLocks/>
                </p:cNvSpPr>
                <p:nvPr/>
              </p:nvSpPr>
              <p:spPr bwMode="auto">
                <a:xfrm>
                  <a:off x="2055" y="2097"/>
                  <a:ext cx="980" cy="448"/>
                </a:xfrm>
                <a:custGeom>
                  <a:avLst/>
                  <a:gdLst>
                    <a:gd name="T0" fmla="*/ 980 w 980"/>
                    <a:gd name="T1" fmla="*/ 94 h 448"/>
                    <a:gd name="T2" fmla="*/ 762 w 980"/>
                    <a:gd name="T3" fmla="*/ 0 h 448"/>
                    <a:gd name="T4" fmla="*/ 254 w 980"/>
                    <a:gd name="T5" fmla="*/ 283 h 448"/>
                    <a:gd name="T6" fmla="*/ 0 w 980"/>
                    <a:gd name="T7" fmla="*/ 189 h 448"/>
                    <a:gd name="T8" fmla="*/ 127 w 980"/>
                    <a:gd name="T9" fmla="*/ 448 h 448"/>
                    <a:gd name="T10" fmla="*/ 762 w 980"/>
                    <a:gd name="T11" fmla="*/ 448 h 448"/>
                    <a:gd name="T12" fmla="*/ 490 w 980"/>
                    <a:gd name="T13" fmla="*/ 354 h 448"/>
                    <a:gd name="T14" fmla="*/ 980 w 980"/>
                    <a:gd name="T15" fmla="*/ 94 h 4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80" h="448">
                      <a:moveTo>
                        <a:pt x="980" y="94"/>
                      </a:moveTo>
                      <a:lnTo>
                        <a:pt x="762" y="0"/>
                      </a:lnTo>
                      <a:lnTo>
                        <a:pt x="254" y="283"/>
                      </a:lnTo>
                      <a:lnTo>
                        <a:pt x="0" y="189"/>
                      </a:lnTo>
                      <a:lnTo>
                        <a:pt x="127" y="448"/>
                      </a:lnTo>
                      <a:lnTo>
                        <a:pt x="762" y="448"/>
                      </a:lnTo>
                      <a:lnTo>
                        <a:pt x="490" y="354"/>
                      </a:lnTo>
                      <a:lnTo>
                        <a:pt x="980" y="9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noAutofit/>
                </a:bodyPr>
                <a:lstStyle/>
                <a:p>
                  <a:endParaRPr lang="ja-JP" altLang="en-US">
                    <a:latin typeface="+mn-lt"/>
                    <a:ea typeface="MS PGothic" panose="020B0600070205080204" pitchFamily="34" charset="-128"/>
                  </a:endParaRPr>
                </a:p>
              </p:txBody>
            </p:sp>
            <p:sp>
              <p:nvSpPr>
                <p:cNvPr id="148" name="Freeform 89">
                  <a:extLst>
                    <a:ext uri="{FF2B5EF4-FFF2-40B4-BE49-F238E27FC236}">
                      <a16:creationId xmlns:a16="http://schemas.microsoft.com/office/drawing/2014/main" id="{47CB52ED-465A-6C43-9B6A-BE64B32F6C62}"/>
                    </a:ext>
                  </a:extLst>
                </p:cNvPr>
                <p:cNvSpPr>
                  <a:spLocks/>
                </p:cNvSpPr>
                <p:nvPr/>
              </p:nvSpPr>
              <p:spPr bwMode="auto">
                <a:xfrm>
                  <a:off x="2110" y="1578"/>
                  <a:ext cx="979" cy="425"/>
                </a:xfrm>
                <a:custGeom>
                  <a:avLst/>
                  <a:gdLst>
                    <a:gd name="T0" fmla="*/ 0 w 979"/>
                    <a:gd name="T1" fmla="*/ 94 h 425"/>
                    <a:gd name="T2" fmla="*/ 218 w 979"/>
                    <a:gd name="T3" fmla="*/ 0 h 425"/>
                    <a:gd name="T4" fmla="*/ 744 w 979"/>
                    <a:gd name="T5" fmla="*/ 260 h 425"/>
                    <a:gd name="T6" fmla="*/ 979 w 979"/>
                    <a:gd name="T7" fmla="*/ 189 h 425"/>
                    <a:gd name="T8" fmla="*/ 852 w 979"/>
                    <a:gd name="T9" fmla="*/ 425 h 425"/>
                    <a:gd name="T10" fmla="*/ 236 w 979"/>
                    <a:gd name="T11" fmla="*/ 425 h 425"/>
                    <a:gd name="T12" fmla="*/ 490 w 979"/>
                    <a:gd name="T13" fmla="*/ 354 h 425"/>
                    <a:gd name="T14" fmla="*/ 0 w 979"/>
                    <a:gd name="T15" fmla="*/ 94 h 42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79" h="425">
                      <a:moveTo>
                        <a:pt x="0" y="94"/>
                      </a:moveTo>
                      <a:lnTo>
                        <a:pt x="218" y="0"/>
                      </a:lnTo>
                      <a:lnTo>
                        <a:pt x="744" y="260"/>
                      </a:lnTo>
                      <a:lnTo>
                        <a:pt x="979" y="189"/>
                      </a:lnTo>
                      <a:lnTo>
                        <a:pt x="852" y="425"/>
                      </a:lnTo>
                      <a:lnTo>
                        <a:pt x="236" y="425"/>
                      </a:lnTo>
                      <a:lnTo>
                        <a:pt x="490" y="354"/>
                      </a:lnTo>
                      <a:lnTo>
                        <a:pt x="0" y="9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noAutofit/>
                </a:bodyPr>
                <a:lstStyle/>
                <a:p>
                  <a:endParaRPr lang="ja-JP" altLang="en-US">
                    <a:latin typeface="+mn-lt"/>
                    <a:ea typeface="MS PGothic" panose="020B0600070205080204" pitchFamily="34" charset="-128"/>
                  </a:endParaRPr>
                </a:p>
              </p:txBody>
            </p:sp>
            <p:sp>
              <p:nvSpPr>
                <p:cNvPr id="149" name="Freeform 90">
                  <a:extLst>
                    <a:ext uri="{FF2B5EF4-FFF2-40B4-BE49-F238E27FC236}">
                      <a16:creationId xmlns:a16="http://schemas.microsoft.com/office/drawing/2014/main" id="{C0FEDA29-7ACE-E042-9D98-3D3250F7053D}"/>
                    </a:ext>
                  </a:extLst>
                </p:cNvPr>
                <p:cNvSpPr>
                  <a:spLocks/>
                </p:cNvSpPr>
                <p:nvPr/>
              </p:nvSpPr>
              <p:spPr bwMode="auto">
                <a:xfrm>
                  <a:off x="2110" y="1578"/>
                  <a:ext cx="979" cy="425"/>
                </a:xfrm>
                <a:custGeom>
                  <a:avLst/>
                  <a:gdLst>
                    <a:gd name="T0" fmla="*/ 0 w 979"/>
                    <a:gd name="T1" fmla="*/ 94 h 425"/>
                    <a:gd name="T2" fmla="*/ 218 w 979"/>
                    <a:gd name="T3" fmla="*/ 0 h 425"/>
                    <a:gd name="T4" fmla="*/ 744 w 979"/>
                    <a:gd name="T5" fmla="*/ 260 h 425"/>
                    <a:gd name="T6" fmla="*/ 979 w 979"/>
                    <a:gd name="T7" fmla="*/ 189 h 425"/>
                    <a:gd name="T8" fmla="*/ 852 w 979"/>
                    <a:gd name="T9" fmla="*/ 425 h 425"/>
                    <a:gd name="T10" fmla="*/ 236 w 979"/>
                    <a:gd name="T11" fmla="*/ 425 h 425"/>
                    <a:gd name="T12" fmla="*/ 490 w 979"/>
                    <a:gd name="T13" fmla="*/ 354 h 425"/>
                    <a:gd name="T14" fmla="*/ 0 w 979"/>
                    <a:gd name="T15" fmla="*/ 94 h 42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79" h="425">
                      <a:moveTo>
                        <a:pt x="0" y="94"/>
                      </a:moveTo>
                      <a:lnTo>
                        <a:pt x="218" y="0"/>
                      </a:lnTo>
                      <a:lnTo>
                        <a:pt x="744" y="260"/>
                      </a:lnTo>
                      <a:lnTo>
                        <a:pt x="979" y="189"/>
                      </a:lnTo>
                      <a:lnTo>
                        <a:pt x="852" y="425"/>
                      </a:lnTo>
                      <a:lnTo>
                        <a:pt x="236" y="425"/>
                      </a:lnTo>
                      <a:lnTo>
                        <a:pt x="490" y="354"/>
                      </a:lnTo>
                      <a:lnTo>
                        <a:pt x="0" y="9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noAutofit/>
                </a:bodyPr>
                <a:lstStyle/>
                <a:p>
                  <a:endParaRPr lang="ja-JP" altLang="en-US">
                    <a:latin typeface="+mn-lt"/>
                    <a:ea typeface="MS PGothic" panose="020B0600070205080204" pitchFamily="34" charset="-128"/>
                  </a:endParaRPr>
                </a:p>
              </p:txBody>
            </p:sp>
            <p:sp>
              <p:nvSpPr>
                <p:cNvPr id="150" name="Freeform 91">
                  <a:extLst>
                    <a:ext uri="{FF2B5EF4-FFF2-40B4-BE49-F238E27FC236}">
                      <a16:creationId xmlns:a16="http://schemas.microsoft.com/office/drawing/2014/main" id="{5EF93D75-F380-054F-BD38-E98A6F9CC333}"/>
                    </a:ext>
                  </a:extLst>
                </p:cNvPr>
                <p:cNvSpPr>
                  <a:spLocks/>
                </p:cNvSpPr>
                <p:nvPr/>
              </p:nvSpPr>
              <p:spPr bwMode="auto">
                <a:xfrm>
                  <a:off x="3089" y="2144"/>
                  <a:ext cx="980" cy="425"/>
                </a:xfrm>
                <a:custGeom>
                  <a:avLst/>
                  <a:gdLst>
                    <a:gd name="T0" fmla="*/ 980 w 980"/>
                    <a:gd name="T1" fmla="*/ 330 h 425"/>
                    <a:gd name="T2" fmla="*/ 762 w 980"/>
                    <a:gd name="T3" fmla="*/ 425 h 425"/>
                    <a:gd name="T4" fmla="*/ 254 w 980"/>
                    <a:gd name="T5" fmla="*/ 142 h 425"/>
                    <a:gd name="T6" fmla="*/ 0 w 980"/>
                    <a:gd name="T7" fmla="*/ 236 h 425"/>
                    <a:gd name="T8" fmla="*/ 127 w 980"/>
                    <a:gd name="T9" fmla="*/ 0 h 425"/>
                    <a:gd name="T10" fmla="*/ 762 w 980"/>
                    <a:gd name="T11" fmla="*/ 0 h 425"/>
                    <a:gd name="T12" fmla="*/ 490 w 980"/>
                    <a:gd name="T13" fmla="*/ 71 h 425"/>
                    <a:gd name="T14" fmla="*/ 980 w 980"/>
                    <a:gd name="T15" fmla="*/ 330 h 42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80" h="425">
                      <a:moveTo>
                        <a:pt x="980" y="330"/>
                      </a:moveTo>
                      <a:lnTo>
                        <a:pt x="762" y="425"/>
                      </a:lnTo>
                      <a:lnTo>
                        <a:pt x="254" y="142"/>
                      </a:lnTo>
                      <a:lnTo>
                        <a:pt x="0" y="236"/>
                      </a:lnTo>
                      <a:lnTo>
                        <a:pt x="127" y="0"/>
                      </a:lnTo>
                      <a:lnTo>
                        <a:pt x="762" y="0"/>
                      </a:lnTo>
                      <a:lnTo>
                        <a:pt x="490" y="71"/>
                      </a:lnTo>
                      <a:lnTo>
                        <a:pt x="980" y="3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noAutofit/>
                </a:bodyPr>
                <a:lstStyle/>
                <a:p>
                  <a:endParaRPr lang="ja-JP" altLang="en-US">
                    <a:latin typeface="+mn-lt"/>
                    <a:ea typeface="MS PGothic" panose="020B0600070205080204" pitchFamily="34" charset="-128"/>
                  </a:endParaRPr>
                </a:p>
              </p:txBody>
            </p:sp>
            <p:sp>
              <p:nvSpPr>
                <p:cNvPr id="151" name="Freeform 92">
                  <a:extLst>
                    <a:ext uri="{FF2B5EF4-FFF2-40B4-BE49-F238E27FC236}">
                      <a16:creationId xmlns:a16="http://schemas.microsoft.com/office/drawing/2014/main" id="{CA51E8DC-2CC5-5443-B99D-10D111751C2D}"/>
                    </a:ext>
                  </a:extLst>
                </p:cNvPr>
                <p:cNvSpPr>
                  <a:spLocks/>
                </p:cNvSpPr>
                <p:nvPr/>
              </p:nvSpPr>
              <p:spPr bwMode="auto">
                <a:xfrm>
                  <a:off x="3089" y="2144"/>
                  <a:ext cx="980" cy="425"/>
                </a:xfrm>
                <a:custGeom>
                  <a:avLst/>
                  <a:gdLst>
                    <a:gd name="T0" fmla="*/ 980 w 980"/>
                    <a:gd name="T1" fmla="*/ 330 h 425"/>
                    <a:gd name="T2" fmla="*/ 762 w 980"/>
                    <a:gd name="T3" fmla="*/ 425 h 425"/>
                    <a:gd name="T4" fmla="*/ 254 w 980"/>
                    <a:gd name="T5" fmla="*/ 142 h 425"/>
                    <a:gd name="T6" fmla="*/ 0 w 980"/>
                    <a:gd name="T7" fmla="*/ 236 h 425"/>
                    <a:gd name="T8" fmla="*/ 127 w 980"/>
                    <a:gd name="T9" fmla="*/ 0 h 425"/>
                    <a:gd name="T10" fmla="*/ 762 w 980"/>
                    <a:gd name="T11" fmla="*/ 0 h 425"/>
                    <a:gd name="T12" fmla="*/ 490 w 980"/>
                    <a:gd name="T13" fmla="*/ 71 h 425"/>
                    <a:gd name="T14" fmla="*/ 980 w 980"/>
                    <a:gd name="T15" fmla="*/ 330 h 42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80" h="425">
                      <a:moveTo>
                        <a:pt x="980" y="330"/>
                      </a:moveTo>
                      <a:lnTo>
                        <a:pt x="762" y="425"/>
                      </a:lnTo>
                      <a:lnTo>
                        <a:pt x="254" y="142"/>
                      </a:lnTo>
                      <a:lnTo>
                        <a:pt x="0" y="236"/>
                      </a:lnTo>
                      <a:lnTo>
                        <a:pt x="127" y="0"/>
                      </a:lnTo>
                      <a:lnTo>
                        <a:pt x="762" y="0"/>
                      </a:lnTo>
                      <a:lnTo>
                        <a:pt x="490" y="71"/>
                      </a:lnTo>
                      <a:lnTo>
                        <a:pt x="980" y="3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noAutofit/>
                </a:bodyPr>
                <a:lstStyle/>
                <a:p>
                  <a:endParaRPr lang="ja-JP" altLang="en-US">
                    <a:latin typeface="+mn-lt"/>
                    <a:ea typeface="MS PGothic" panose="020B0600070205080204" pitchFamily="34" charset="-128"/>
                  </a:endParaRPr>
                </a:p>
              </p:txBody>
            </p:sp>
          </p:grpSp>
          <p:grpSp>
            <p:nvGrpSpPr>
              <p:cNvPr id="134" name="Group 93">
                <a:extLst>
                  <a:ext uri="{FF2B5EF4-FFF2-40B4-BE49-F238E27FC236}">
                    <a16:creationId xmlns:a16="http://schemas.microsoft.com/office/drawing/2014/main" id="{438DFDDD-4B0B-2141-B7D8-0562005F3C84}"/>
                  </a:ext>
                </a:extLst>
              </p:cNvPr>
              <p:cNvGrpSpPr>
                <a:grpSpLocks/>
              </p:cNvGrpSpPr>
              <p:nvPr/>
            </p:nvGrpSpPr>
            <p:grpSpPr bwMode="auto">
              <a:xfrm>
                <a:off x="2074" y="1602"/>
                <a:ext cx="2049" cy="990"/>
                <a:chOff x="2074" y="1602"/>
                <a:chExt cx="2049" cy="990"/>
              </a:xfrm>
            </p:grpSpPr>
            <p:sp>
              <p:nvSpPr>
                <p:cNvPr id="135" name="Freeform 94">
                  <a:extLst>
                    <a:ext uri="{FF2B5EF4-FFF2-40B4-BE49-F238E27FC236}">
                      <a16:creationId xmlns:a16="http://schemas.microsoft.com/office/drawing/2014/main" id="{E9AB0271-F14E-7340-9DD0-665A47D79F99}"/>
                    </a:ext>
                  </a:extLst>
                </p:cNvPr>
                <p:cNvSpPr>
                  <a:spLocks/>
                </p:cNvSpPr>
                <p:nvPr/>
              </p:nvSpPr>
              <p:spPr bwMode="auto">
                <a:xfrm>
                  <a:off x="3144" y="1625"/>
                  <a:ext cx="979" cy="425"/>
                </a:xfrm>
                <a:custGeom>
                  <a:avLst/>
                  <a:gdLst>
                    <a:gd name="T0" fmla="*/ 0 w 979"/>
                    <a:gd name="T1" fmla="*/ 331 h 425"/>
                    <a:gd name="T2" fmla="*/ 218 w 979"/>
                    <a:gd name="T3" fmla="*/ 425 h 425"/>
                    <a:gd name="T4" fmla="*/ 744 w 979"/>
                    <a:gd name="T5" fmla="*/ 142 h 425"/>
                    <a:gd name="T6" fmla="*/ 979 w 979"/>
                    <a:gd name="T7" fmla="*/ 236 h 425"/>
                    <a:gd name="T8" fmla="*/ 852 w 979"/>
                    <a:gd name="T9" fmla="*/ 0 h 425"/>
                    <a:gd name="T10" fmla="*/ 236 w 979"/>
                    <a:gd name="T11" fmla="*/ 0 h 425"/>
                    <a:gd name="T12" fmla="*/ 490 w 979"/>
                    <a:gd name="T13" fmla="*/ 71 h 425"/>
                    <a:gd name="T14" fmla="*/ 0 w 979"/>
                    <a:gd name="T15" fmla="*/ 331 h 42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79" h="425">
                      <a:moveTo>
                        <a:pt x="0" y="331"/>
                      </a:moveTo>
                      <a:lnTo>
                        <a:pt x="218" y="425"/>
                      </a:lnTo>
                      <a:lnTo>
                        <a:pt x="744" y="142"/>
                      </a:lnTo>
                      <a:lnTo>
                        <a:pt x="979" y="236"/>
                      </a:lnTo>
                      <a:lnTo>
                        <a:pt x="852" y="0"/>
                      </a:lnTo>
                      <a:lnTo>
                        <a:pt x="236" y="0"/>
                      </a:lnTo>
                      <a:lnTo>
                        <a:pt x="490" y="71"/>
                      </a:lnTo>
                      <a:lnTo>
                        <a:pt x="0" y="33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oAutofit/>
                </a:bodyPr>
                <a:lstStyle/>
                <a:p>
                  <a:endParaRPr lang="ja-JP" altLang="en-US">
                    <a:latin typeface="+mn-lt"/>
                    <a:ea typeface="MS PGothic" panose="020B0600070205080204" pitchFamily="34" charset="-128"/>
                  </a:endParaRPr>
                </a:p>
              </p:txBody>
            </p:sp>
            <p:sp>
              <p:nvSpPr>
                <p:cNvPr id="136" name="Freeform 95">
                  <a:extLst>
                    <a:ext uri="{FF2B5EF4-FFF2-40B4-BE49-F238E27FC236}">
                      <a16:creationId xmlns:a16="http://schemas.microsoft.com/office/drawing/2014/main" id="{BAB16E46-047A-1C49-9E27-E5A760826B57}"/>
                    </a:ext>
                  </a:extLst>
                </p:cNvPr>
                <p:cNvSpPr>
                  <a:spLocks/>
                </p:cNvSpPr>
                <p:nvPr/>
              </p:nvSpPr>
              <p:spPr bwMode="auto">
                <a:xfrm>
                  <a:off x="3144" y="1625"/>
                  <a:ext cx="979" cy="425"/>
                </a:xfrm>
                <a:custGeom>
                  <a:avLst/>
                  <a:gdLst>
                    <a:gd name="T0" fmla="*/ 0 w 979"/>
                    <a:gd name="T1" fmla="*/ 331 h 425"/>
                    <a:gd name="T2" fmla="*/ 218 w 979"/>
                    <a:gd name="T3" fmla="*/ 425 h 425"/>
                    <a:gd name="T4" fmla="*/ 744 w 979"/>
                    <a:gd name="T5" fmla="*/ 142 h 425"/>
                    <a:gd name="T6" fmla="*/ 979 w 979"/>
                    <a:gd name="T7" fmla="*/ 236 h 425"/>
                    <a:gd name="T8" fmla="*/ 852 w 979"/>
                    <a:gd name="T9" fmla="*/ 0 h 425"/>
                    <a:gd name="T10" fmla="*/ 236 w 979"/>
                    <a:gd name="T11" fmla="*/ 0 h 425"/>
                    <a:gd name="T12" fmla="*/ 490 w 979"/>
                    <a:gd name="T13" fmla="*/ 71 h 425"/>
                    <a:gd name="T14" fmla="*/ 0 w 979"/>
                    <a:gd name="T15" fmla="*/ 331 h 42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79" h="425">
                      <a:moveTo>
                        <a:pt x="0" y="331"/>
                      </a:moveTo>
                      <a:lnTo>
                        <a:pt x="218" y="425"/>
                      </a:lnTo>
                      <a:lnTo>
                        <a:pt x="744" y="142"/>
                      </a:lnTo>
                      <a:lnTo>
                        <a:pt x="979" y="236"/>
                      </a:lnTo>
                      <a:lnTo>
                        <a:pt x="852" y="0"/>
                      </a:lnTo>
                      <a:lnTo>
                        <a:pt x="236" y="0"/>
                      </a:lnTo>
                      <a:lnTo>
                        <a:pt x="490" y="71"/>
                      </a:lnTo>
                      <a:lnTo>
                        <a:pt x="0" y="33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oAutofit/>
                </a:bodyPr>
                <a:lstStyle/>
                <a:p>
                  <a:endParaRPr lang="ja-JP" altLang="en-US">
                    <a:latin typeface="+mn-lt"/>
                    <a:ea typeface="MS PGothic" panose="020B0600070205080204" pitchFamily="34" charset="-128"/>
                  </a:endParaRPr>
                </a:p>
              </p:txBody>
            </p:sp>
            <p:sp>
              <p:nvSpPr>
                <p:cNvPr id="137" name="Freeform 96">
                  <a:extLst>
                    <a:ext uri="{FF2B5EF4-FFF2-40B4-BE49-F238E27FC236}">
                      <a16:creationId xmlns:a16="http://schemas.microsoft.com/office/drawing/2014/main" id="{B6602736-B34E-A04B-93D0-8E91E6617B97}"/>
                    </a:ext>
                  </a:extLst>
                </p:cNvPr>
                <p:cNvSpPr>
                  <a:spLocks/>
                </p:cNvSpPr>
                <p:nvPr/>
              </p:nvSpPr>
              <p:spPr bwMode="auto">
                <a:xfrm>
                  <a:off x="2074" y="2121"/>
                  <a:ext cx="979" cy="448"/>
                </a:xfrm>
                <a:custGeom>
                  <a:avLst/>
                  <a:gdLst>
                    <a:gd name="T0" fmla="*/ 979 w 979"/>
                    <a:gd name="T1" fmla="*/ 94 h 448"/>
                    <a:gd name="T2" fmla="*/ 761 w 979"/>
                    <a:gd name="T3" fmla="*/ 0 h 448"/>
                    <a:gd name="T4" fmla="*/ 254 w 979"/>
                    <a:gd name="T5" fmla="*/ 283 h 448"/>
                    <a:gd name="T6" fmla="*/ 0 w 979"/>
                    <a:gd name="T7" fmla="*/ 188 h 448"/>
                    <a:gd name="T8" fmla="*/ 127 w 979"/>
                    <a:gd name="T9" fmla="*/ 448 h 448"/>
                    <a:gd name="T10" fmla="*/ 761 w 979"/>
                    <a:gd name="T11" fmla="*/ 448 h 448"/>
                    <a:gd name="T12" fmla="*/ 489 w 979"/>
                    <a:gd name="T13" fmla="*/ 353 h 448"/>
                    <a:gd name="T14" fmla="*/ 979 w 979"/>
                    <a:gd name="T15" fmla="*/ 94 h 4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79" h="448">
                      <a:moveTo>
                        <a:pt x="979" y="94"/>
                      </a:moveTo>
                      <a:lnTo>
                        <a:pt x="761" y="0"/>
                      </a:lnTo>
                      <a:lnTo>
                        <a:pt x="254" y="283"/>
                      </a:lnTo>
                      <a:lnTo>
                        <a:pt x="0" y="188"/>
                      </a:lnTo>
                      <a:lnTo>
                        <a:pt x="127" y="448"/>
                      </a:lnTo>
                      <a:lnTo>
                        <a:pt x="761" y="448"/>
                      </a:lnTo>
                      <a:lnTo>
                        <a:pt x="489" y="353"/>
                      </a:lnTo>
                      <a:lnTo>
                        <a:pt x="979" y="9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oAutofit/>
                </a:bodyPr>
                <a:lstStyle/>
                <a:p>
                  <a:endParaRPr lang="ja-JP" altLang="en-US">
                    <a:latin typeface="+mn-lt"/>
                    <a:ea typeface="MS PGothic" panose="020B0600070205080204" pitchFamily="34" charset="-128"/>
                  </a:endParaRPr>
                </a:p>
              </p:txBody>
            </p:sp>
            <p:sp>
              <p:nvSpPr>
                <p:cNvPr id="138" name="Freeform 97">
                  <a:extLst>
                    <a:ext uri="{FF2B5EF4-FFF2-40B4-BE49-F238E27FC236}">
                      <a16:creationId xmlns:a16="http://schemas.microsoft.com/office/drawing/2014/main" id="{2B7D1B88-7486-2748-958C-E5B777620073}"/>
                    </a:ext>
                  </a:extLst>
                </p:cNvPr>
                <p:cNvSpPr>
                  <a:spLocks/>
                </p:cNvSpPr>
                <p:nvPr/>
              </p:nvSpPr>
              <p:spPr bwMode="auto">
                <a:xfrm>
                  <a:off x="2074" y="2121"/>
                  <a:ext cx="979" cy="448"/>
                </a:xfrm>
                <a:custGeom>
                  <a:avLst/>
                  <a:gdLst>
                    <a:gd name="T0" fmla="*/ 979 w 979"/>
                    <a:gd name="T1" fmla="*/ 94 h 448"/>
                    <a:gd name="T2" fmla="*/ 761 w 979"/>
                    <a:gd name="T3" fmla="*/ 0 h 448"/>
                    <a:gd name="T4" fmla="*/ 254 w 979"/>
                    <a:gd name="T5" fmla="*/ 283 h 448"/>
                    <a:gd name="T6" fmla="*/ 0 w 979"/>
                    <a:gd name="T7" fmla="*/ 188 h 448"/>
                    <a:gd name="T8" fmla="*/ 127 w 979"/>
                    <a:gd name="T9" fmla="*/ 448 h 448"/>
                    <a:gd name="T10" fmla="*/ 761 w 979"/>
                    <a:gd name="T11" fmla="*/ 448 h 448"/>
                    <a:gd name="T12" fmla="*/ 489 w 979"/>
                    <a:gd name="T13" fmla="*/ 353 h 448"/>
                    <a:gd name="T14" fmla="*/ 979 w 979"/>
                    <a:gd name="T15" fmla="*/ 94 h 4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79" h="448">
                      <a:moveTo>
                        <a:pt x="979" y="94"/>
                      </a:moveTo>
                      <a:lnTo>
                        <a:pt x="761" y="0"/>
                      </a:lnTo>
                      <a:lnTo>
                        <a:pt x="254" y="283"/>
                      </a:lnTo>
                      <a:lnTo>
                        <a:pt x="0" y="188"/>
                      </a:lnTo>
                      <a:lnTo>
                        <a:pt x="127" y="448"/>
                      </a:lnTo>
                      <a:lnTo>
                        <a:pt x="761" y="448"/>
                      </a:lnTo>
                      <a:lnTo>
                        <a:pt x="489" y="353"/>
                      </a:lnTo>
                      <a:lnTo>
                        <a:pt x="979" y="9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oAutofit/>
                </a:bodyPr>
                <a:lstStyle/>
                <a:p>
                  <a:endParaRPr lang="ja-JP" altLang="en-US">
                    <a:latin typeface="+mn-lt"/>
                    <a:ea typeface="MS PGothic" panose="020B0600070205080204" pitchFamily="34" charset="-128"/>
                  </a:endParaRPr>
                </a:p>
              </p:txBody>
            </p:sp>
            <p:sp>
              <p:nvSpPr>
                <p:cNvPr id="139" name="Freeform 98">
                  <a:extLst>
                    <a:ext uri="{FF2B5EF4-FFF2-40B4-BE49-F238E27FC236}">
                      <a16:creationId xmlns:a16="http://schemas.microsoft.com/office/drawing/2014/main" id="{101DEB95-78D1-0744-85C6-31DBB053AD83}"/>
                    </a:ext>
                  </a:extLst>
                </p:cNvPr>
                <p:cNvSpPr>
                  <a:spLocks/>
                </p:cNvSpPr>
                <p:nvPr/>
              </p:nvSpPr>
              <p:spPr bwMode="auto">
                <a:xfrm>
                  <a:off x="2128" y="1602"/>
                  <a:ext cx="980" cy="424"/>
                </a:xfrm>
                <a:custGeom>
                  <a:avLst/>
                  <a:gdLst>
                    <a:gd name="T0" fmla="*/ 0 w 980"/>
                    <a:gd name="T1" fmla="*/ 94 h 424"/>
                    <a:gd name="T2" fmla="*/ 218 w 980"/>
                    <a:gd name="T3" fmla="*/ 0 h 424"/>
                    <a:gd name="T4" fmla="*/ 744 w 980"/>
                    <a:gd name="T5" fmla="*/ 259 h 424"/>
                    <a:gd name="T6" fmla="*/ 980 w 980"/>
                    <a:gd name="T7" fmla="*/ 188 h 424"/>
                    <a:gd name="T8" fmla="*/ 853 w 980"/>
                    <a:gd name="T9" fmla="*/ 424 h 424"/>
                    <a:gd name="T10" fmla="*/ 236 w 980"/>
                    <a:gd name="T11" fmla="*/ 424 h 424"/>
                    <a:gd name="T12" fmla="*/ 490 w 980"/>
                    <a:gd name="T13" fmla="*/ 354 h 424"/>
                    <a:gd name="T14" fmla="*/ 0 w 980"/>
                    <a:gd name="T15" fmla="*/ 94 h 4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80" h="424">
                      <a:moveTo>
                        <a:pt x="0" y="94"/>
                      </a:moveTo>
                      <a:lnTo>
                        <a:pt x="218" y="0"/>
                      </a:lnTo>
                      <a:lnTo>
                        <a:pt x="744" y="259"/>
                      </a:lnTo>
                      <a:lnTo>
                        <a:pt x="980" y="188"/>
                      </a:lnTo>
                      <a:lnTo>
                        <a:pt x="853" y="424"/>
                      </a:lnTo>
                      <a:lnTo>
                        <a:pt x="236" y="424"/>
                      </a:lnTo>
                      <a:lnTo>
                        <a:pt x="490" y="354"/>
                      </a:lnTo>
                      <a:lnTo>
                        <a:pt x="0" y="9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oAutofit/>
                </a:bodyPr>
                <a:lstStyle/>
                <a:p>
                  <a:endParaRPr lang="ja-JP" altLang="en-US">
                    <a:latin typeface="+mn-lt"/>
                    <a:ea typeface="MS PGothic" panose="020B0600070205080204" pitchFamily="34" charset="-128"/>
                  </a:endParaRPr>
                </a:p>
              </p:txBody>
            </p:sp>
            <p:sp>
              <p:nvSpPr>
                <p:cNvPr id="140" name="Freeform 99">
                  <a:extLst>
                    <a:ext uri="{FF2B5EF4-FFF2-40B4-BE49-F238E27FC236}">
                      <a16:creationId xmlns:a16="http://schemas.microsoft.com/office/drawing/2014/main" id="{A7162306-71C7-8946-90E2-5D9899427009}"/>
                    </a:ext>
                  </a:extLst>
                </p:cNvPr>
                <p:cNvSpPr>
                  <a:spLocks/>
                </p:cNvSpPr>
                <p:nvPr/>
              </p:nvSpPr>
              <p:spPr bwMode="auto">
                <a:xfrm>
                  <a:off x="2128" y="1602"/>
                  <a:ext cx="980" cy="424"/>
                </a:xfrm>
                <a:custGeom>
                  <a:avLst/>
                  <a:gdLst>
                    <a:gd name="T0" fmla="*/ 0 w 980"/>
                    <a:gd name="T1" fmla="*/ 94 h 424"/>
                    <a:gd name="T2" fmla="*/ 218 w 980"/>
                    <a:gd name="T3" fmla="*/ 0 h 424"/>
                    <a:gd name="T4" fmla="*/ 744 w 980"/>
                    <a:gd name="T5" fmla="*/ 259 h 424"/>
                    <a:gd name="T6" fmla="*/ 980 w 980"/>
                    <a:gd name="T7" fmla="*/ 188 h 424"/>
                    <a:gd name="T8" fmla="*/ 853 w 980"/>
                    <a:gd name="T9" fmla="*/ 424 h 424"/>
                    <a:gd name="T10" fmla="*/ 236 w 980"/>
                    <a:gd name="T11" fmla="*/ 424 h 424"/>
                    <a:gd name="T12" fmla="*/ 490 w 980"/>
                    <a:gd name="T13" fmla="*/ 354 h 424"/>
                    <a:gd name="T14" fmla="*/ 0 w 980"/>
                    <a:gd name="T15" fmla="*/ 94 h 4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80" h="424">
                      <a:moveTo>
                        <a:pt x="0" y="94"/>
                      </a:moveTo>
                      <a:lnTo>
                        <a:pt x="218" y="0"/>
                      </a:lnTo>
                      <a:lnTo>
                        <a:pt x="744" y="259"/>
                      </a:lnTo>
                      <a:lnTo>
                        <a:pt x="980" y="188"/>
                      </a:lnTo>
                      <a:lnTo>
                        <a:pt x="853" y="424"/>
                      </a:lnTo>
                      <a:lnTo>
                        <a:pt x="236" y="424"/>
                      </a:lnTo>
                      <a:lnTo>
                        <a:pt x="490" y="354"/>
                      </a:lnTo>
                      <a:lnTo>
                        <a:pt x="0" y="9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oAutofit/>
                </a:bodyPr>
                <a:lstStyle/>
                <a:p>
                  <a:endParaRPr lang="ja-JP" altLang="en-US">
                    <a:latin typeface="+mn-lt"/>
                    <a:ea typeface="MS PGothic" panose="020B0600070205080204" pitchFamily="34" charset="-128"/>
                  </a:endParaRPr>
                </a:p>
              </p:txBody>
            </p:sp>
            <p:sp>
              <p:nvSpPr>
                <p:cNvPr id="141" name="Freeform 100">
                  <a:extLst>
                    <a:ext uri="{FF2B5EF4-FFF2-40B4-BE49-F238E27FC236}">
                      <a16:creationId xmlns:a16="http://schemas.microsoft.com/office/drawing/2014/main" id="{DCC01B36-4F02-5444-8234-CE1E43F4120A}"/>
                    </a:ext>
                  </a:extLst>
                </p:cNvPr>
                <p:cNvSpPr>
                  <a:spLocks/>
                </p:cNvSpPr>
                <p:nvPr/>
              </p:nvSpPr>
              <p:spPr bwMode="auto">
                <a:xfrm>
                  <a:off x="3108" y="2168"/>
                  <a:ext cx="979" cy="424"/>
                </a:xfrm>
                <a:custGeom>
                  <a:avLst/>
                  <a:gdLst>
                    <a:gd name="T0" fmla="*/ 979 w 979"/>
                    <a:gd name="T1" fmla="*/ 330 h 424"/>
                    <a:gd name="T2" fmla="*/ 761 w 979"/>
                    <a:gd name="T3" fmla="*/ 424 h 424"/>
                    <a:gd name="T4" fmla="*/ 254 w 979"/>
                    <a:gd name="T5" fmla="*/ 141 h 424"/>
                    <a:gd name="T6" fmla="*/ 0 w 979"/>
                    <a:gd name="T7" fmla="*/ 236 h 424"/>
                    <a:gd name="T8" fmla="*/ 127 w 979"/>
                    <a:gd name="T9" fmla="*/ 0 h 424"/>
                    <a:gd name="T10" fmla="*/ 761 w 979"/>
                    <a:gd name="T11" fmla="*/ 0 h 424"/>
                    <a:gd name="T12" fmla="*/ 489 w 979"/>
                    <a:gd name="T13" fmla="*/ 71 h 424"/>
                    <a:gd name="T14" fmla="*/ 979 w 979"/>
                    <a:gd name="T15" fmla="*/ 330 h 4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79" h="424">
                      <a:moveTo>
                        <a:pt x="979" y="330"/>
                      </a:moveTo>
                      <a:lnTo>
                        <a:pt x="761" y="424"/>
                      </a:lnTo>
                      <a:lnTo>
                        <a:pt x="254" y="141"/>
                      </a:lnTo>
                      <a:lnTo>
                        <a:pt x="0" y="236"/>
                      </a:lnTo>
                      <a:lnTo>
                        <a:pt x="127" y="0"/>
                      </a:lnTo>
                      <a:lnTo>
                        <a:pt x="761" y="0"/>
                      </a:lnTo>
                      <a:lnTo>
                        <a:pt x="489" y="71"/>
                      </a:lnTo>
                      <a:lnTo>
                        <a:pt x="979" y="33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oAutofit/>
                </a:bodyPr>
                <a:lstStyle/>
                <a:p>
                  <a:endParaRPr lang="ja-JP" altLang="en-US">
                    <a:latin typeface="+mn-lt"/>
                    <a:ea typeface="MS PGothic" panose="020B0600070205080204" pitchFamily="34" charset="-128"/>
                  </a:endParaRPr>
                </a:p>
              </p:txBody>
            </p:sp>
            <p:sp>
              <p:nvSpPr>
                <p:cNvPr id="142" name="Freeform 101">
                  <a:extLst>
                    <a:ext uri="{FF2B5EF4-FFF2-40B4-BE49-F238E27FC236}">
                      <a16:creationId xmlns:a16="http://schemas.microsoft.com/office/drawing/2014/main" id="{55674770-50D6-4649-B91E-0DB38D80020C}"/>
                    </a:ext>
                  </a:extLst>
                </p:cNvPr>
                <p:cNvSpPr>
                  <a:spLocks/>
                </p:cNvSpPr>
                <p:nvPr/>
              </p:nvSpPr>
              <p:spPr bwMode="auto">
                <a:xfrm>
                  <a:off x="3108" y="2168"/>
                  <a:ext cx="979" cy="424"/>
                </a:xfrm>
                <a:custGeom>
                  <a:avLst/>
                  <a:gdLst>
                    <a:gd name="T0" fmla="*/ 979 w 979"/>
                    <a:gd name="T1" fmla="*/ 330 h 424"/>
                    <a:gd name="T2" fmla="*/ 761 w 979"/>
                    <a:gd name="T3" fmla="*/ 424 h 424"/>
                    <a:gd name="T4" fmla="*/ 254 w 979"/>
                    <a:gd name="T5" fmla="*/ 141 h 424"/>
                    <a:gd name="T6" fmla="*/ 0 w 979"/>
                    <a:gd name="T7" fmla="*/ 236 h 424"/>
                    <a:gd name="T8" fmla="*/ 127 w 979"/>
                    <a:gd name="T9" fmla="*/ 0 h 424"/>
                    <a:gd name="T10" fmla="*/ 761 w 979"/>
                    <a:gd name="T11" fmla="*/ 0 h 424"/>
                    <a:gd name="T12" fmla="*/ 489 w 979"/>
                    <a:gd name="T13" fmla="*/ 71 h 424"/>
                    <a:gd name="T14" fmla="*/ 979 w 979"/>
                    <a:gd name="T15" fmla="*/ 330 h 4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79" h="424">
                      <a:moveTo>
                        <a:pt x="979" y="330"/>
                      </a:moveTo>
                      <a:lnTo>
                        <a:pt x="761" y="424"/>
                      </a:lnTo>
                      <a:lnTo>
                        <a:pt x="254" y="141"/>
                      </a:lnTo>
                      <a:lnTo>
                        <a:pt x="0" y="236"/>
                      </a:lnTo>
                      <a:lnTo>
                        <a:pt x="127" y="0"/>
                      </a:lnTo>
                      <a:lnTo>
                        <a:pt x="761" y="0"/>
                      </a:lnTo>
                      <a:lnTo>
                        <a:pt x="489" y="71"/>
                      </a:lnTo>
                      <a:lnTo>
                        <a:pt x="979" y="33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oAutofit/>
                </a:bodyPr>
                <a:lstStyle/>
                <a:p>
                  <a:endParaRPr lang="ja-JP" altLang="en-US">
                    <a:latin typeface="+mn-lt"/>
                    <a:ea typeface="MS PGothic" panose="020B0600070205080204" pitchFamily="34" charset="-128"/>
                  </a:endParaRPr>
                </a:p>
              </p:txBody>
            </p:sp>
          </p:grpSp>
        </p:grpSp>
        <p:sp>
          <p:nvSpPr>
            <p:cNvPr id="131" name="Line 102">
              <a:extLst>
                <a:ext uri="{FF2B5EF4-FFF2-40B4-BE49-F238E27FC236}">
                  <a16:creationId xmlns:a16="http://schemas.microsoft.com/office/drawing/2014/main" id="{2BEC3EC6-D713-0D40-906C-085E5E2DF554}"/>
                </a:ext>
              </a:extLst>
            </p:cNvPr>
            <p:cNvSpPr>
              <a:spLocks noChangeShapeType="1"/>
            </p:cNvSpPr>
            <p:nvPr/>
          </p:nvSpPr>
          <p:spPr bwMode="auto">
            <a:xfrm>
              <a:off x="2778" y="1272"/>
              <a:ext cx="1" cy="464"/>
            </a:xfrm>
            <a:prstGeom prst="line">
              <a:avLst/>
            </a:prstGeom>
            <a:noFill/>
            <a:ln w="28575">
              <a:solidFill>
                <a:srgbClr val="555555"/>
              </a:solidFill>
              <a:round/>
              <a:headEnd/>
              <a:tailEnd/>
            </a:ln>
            <a:extLst>
              <a:ext uri="{909E8E84-426E-40DD-AFC4-6F175D3DCCD1}">
                <a14:hiddenFill xmlns:a14="http://schemas.microsoft.com/office/drawing/2010/main">
                  <a:noFill/>
                </a14:hiddenFill>
              </a:ext>
            </a:extLst>
          </p:spPr>
          <p:txBody>
            <a:bodyPr>
              <a:noAutofit/>
            </a:bodyPr>
            <a:lstStyle/>
            <a:p>
              <a:endParaRPr lang="ja-JP" altLang="en-US">
                <a:latin typeface="+mn-lt"/>
                <a:ea typeface="MS PGothic" panose="020B0600070205080204" pitchFamily="34" charset="-128"/>
              </a:endParaRPr>
            </a:p>
          </p:txBody>
        </p:sp>
        <p:sp>
          <p:nvSpPr>
            <p:cNvPr id="132" name="Line 103">
              <a:extLst>
                <a:ext uri="{FF2B5EF4-FFF2-40B4-BE49-F238E27FC236}">
                  <a16:creationId xmlns:a16="http://schemas.microsoft.com/office/drawing/2014/main" id="{A6D0AA36-8354-5F46-94C2-E954FD3D6D68}"/>
                </a:ext>
              </a:extLst>
            </p:cNvPr>
            <p:cNvSpPr>
              <a:spLocks noChangeShapeType="1"/>
            </p:cNvSpPr>
            <p:nvPr/>
          </p:nvSpPr>
          <p:spPr bwMode="auto">
            <a:xfrm flipH="1">
              <a:off x="5752" y="1260"/>
              <a:ext cx="2" cy="485"/>
            </a:xfrm>
            <a:prstGeom prst="line">
              <a:avLst/>
            </a:prstGeom>
            <a:noFill/>
            <a:ln w="28575">
              <a:solidFill>
                <a:srgbClr val="555555"/>
              </a:solidFill>
              <a:round/>
              <a:headEnd/>
              <a:tailEnd/>
            </a:ln>
            <a:extLst>
              <a:ext uri="{909E8E84-426E-40DD-AFC4-6F175D3DCCD1}">
                <a14:hiddenFill xmlns:a14="http://schemas.microsoft.com/office/drawing/2010/main">
                  <a:noFill/>
                </a14:hiddenFill>
              </a:ext>
            </a:extLst>
          </p:spPr>
          <p:txBody>
            <a:bodyPr>
              <a:noAutofit/>
            </a:bodyPr>
            <a:lstStyle/>
            <a:p>
              <a:endParaRPr lang="ja-JP" altLang="en-US">
                <a:latin typeface="+mn-lt"/>
                <a:ea typeface="MS PGothic" panose="020B0600070205080204" pitchFamily="34" charset="-128"/>
              </a:endParaRPr>
            </a:p>
          </p:txBody>
        </p:sp>
      </p:grpSp>
      <p:grpSp>
        <p:nvGrpSpPr>
          <p:cNvPr id="152" name="Group 104">
            <a:extLst>
              <a:ext uri="{FF2B5EF4-FFF2-40B4-BE49-F238E27FC236}">
                <a16:creationId xmlns:a16="http://schemas.microsoft.com/office/drawing/2014/main" id="{FCC033F1-DE0C-984B-941C-E41FD3AEC6FB}"/>
              </a:ext>
            </a:extLst>
          </p:cNvPr>
          <p:cNvGrpSpPr>
            <a:grpSpLocks/>
          </p:cNvGrpSpPr>
          <p:nvPr/>
        </p:nvGrpSpPr>
        <p:grpSpPr bwMode="auto">
          <a:xfrm>
            <a:off x="4275137" y="2935276"/>
            <a:ext cx="977900" cy="122238"/>
            <a:chOff x="176" y="2723"/>
            <a:chExt cx="1651" cy="209"/>
          </a:xfrm>
        </p:grpSpPr>
        <p:grpSp>
          <p:nvGrpSpPr>
            <p:cNvPr id="153" name="Group 105">
              <a:extLst>
                <a:ext uri="{FF2B5EF4-FFF2-40B4-BE49-F238E27FC236}">
                  <a16:creationId xmlns:a16="http://schemas.microsoft.com/office/drawing/2014/main" id="{D4C2D7AD-795B-F848-B8DF-3D8C9419785B}"/>
                </a:ext>
              </a:extLst>
            </p:cNvPr>
            <p:cNvGrpSpPr>
              <a:grpSpLocks/>
            </p:cNvGrpSpPr>
            <p:nvPr/>
          </p:nvGrpSpPr>
          <p:grpSpPr bwMode="auto">
            <a:xfrm flipH="1">
              <a:off x="176" y="2723"/>
              <a:ext cx="1188" cy="203"/>
              <a:chOff x="3436" y="2012"/>
              <a:chExt cx="852" cy="80"/>
            </a:xfrm>
          </p:grpSpPr>
          <p:sp>
            <p:nvSpPr>
              <p:cNvPr id="158" name="Rectangle 106" descr="75%">
                <a:extLst>
                  <a:ext uri="{FF2B5EF4-FFF2-40B4-BE49-F238E27FC236}">
                    <a16:creationId xmlns:a16="http://schemas.microsoft.com/office/drawing/2014/main" id="{E7AD6912-48A9-1043-A2BF-CFB13F53537A}"/>
                  </a:ext>
                </a:extLst>
              </p:cNvPr>
              <p:cNvSpPr>
                <a:spLocks noChangeArrowheads="1"/>
              </p:cNvSpPr>
              <p:nvPr/>
            </p:nvSpPr>
            <p:spPr bwMode="auto">
              <a:xfrm>
                <a:off x="3460" y="2012"/>
                <a:ext cx="800" cy="80"/>
              </a:xfrm>
              <a:prstGeom prst="rect">
                <a:avLst/>
              </a:prstGeom>
              <a:pattFill prst="pct75">
                <a:fgClr>
                  <a:schemeClr val="hlink"/>
                </a:fgClr>
                <a:bgClr>
                  <a:srgbClr val="FFFFFF"/>
                </a:bgClr>
              </a:patt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73025" tIns="36512" rIns="73025" bIns="36512" anchor="ctr">
                <a:noAutofit/>
              </a:bodyPr>
              <a:lstStyle/>
              <a:p>
                <a:endParaRPr lang="ja-JP" altLang="en-US">
                  <a:latin typeface="+mn-lt"/>
                  <a:ea typeface="MS PGothic" panose="020B0600070205080204" pitchFamily="34" charset="-128"/>
                </a:endParaRPr>
              </a:p>
            </p:txBody>
          </p:sp>
          <p:sp>
            <p:nvSpPr>
              <p:cNvPr id="159" name="Oval 107" descr="75%">
                <a:extLst>
                  <a:ext uri="{FF2B5EF4-FFF2-40B4-BE49-F238E27FC236}">
                    <a16:creationId xmlns:a16="http://schemas.microsoft.com/office/drawing/2014/main" id="{C1274287-0893-614D-8884-E1D6FF876E74}"/>
                  </a:ext>
                </a:extLst>
              </p:cNvPr>
              <p:cNvSpPr>
                <a:spLocks noChangeArrowheads="1"/>
              </p:cNvSpPr>
              <p:nvPr/>
            </p:nvSpPr>
            <p:spPr bwMode="auto">
              <a:xfrm>
                <a:off x="4232" y="2012"/>
                <a:ext cx="56" cy="80"/>
              </a:xfrm>
              <a:prstGeom prst="ellipse">
                <a:avLst/>
              </a:prstGeom>
              <a:pattFill prst="pct75">
                <a:fgClr>
                  <a:schemeClr val="hlink"/>
                </a:fgClr>
                <a:bgClr>
                  <a:srgbClr val="FFFFFF"/>
                </a:bgClr>
              </a:patt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73025" tIns="36512" rIns="73025" bIns="36512" anchor="ctr">
                <a:noAutofit/>
              </a:bodyPr>
              <a:lstStyle/>
              <a:p>
                <a:endParaRPr lang="ja-JP" altLang="en-US">
                  <a:latin typeface="+mn-lt"/>
                  <a:ea typeface="MS PGothic" panose="020B0600070205080204" pitchFamily="34" charset="-128"/>
                </a:endParaRPr>
              </a:p>
            </p:txBody>
          </p:sp>
          <p:sp>
            <p:nvSpPr>
              <p:cNvPr id="160" name="Oval 108" descr="75%">
                <a:extLst>
                  <a:ext uri="{FF2B5EF4-FFF2-40B4-BE49-F238E27FC236}">
                    <a16:creationId xmlns:a16="http://schemas.microsoft.com/office/drawing/2014/main" id="{5A18EDAC-4893-D346-9CCB-EF5BD7D3504D}"/>
                  </a:ext>
                </a:extLst>
              </p:cNvPr>
              <p:cNvSpPr>
                <a:spLocks noChangeArrowheads="1"/>
              </p:cNvSpPr>
              <p:nvPr/>
            </p:nvSpPr>
            <p:spPr bwMode="auto">
              <a:xfrm>
                <a:off x="3436" y="2012"/>
                <a:ext cx="56" cy="80"/>
              </a:xfrm>
              <a:prstGeom prst="ellipse">
                <a:avLst/>
              </a:prstGeom>
              <a:pattFill prst="pct75">
                <a:fgClr>
                  <a:schemeClr val="hlink"/>
                </a:fgClr>
                <a:bgClr>
                  <a:srgbClr val="FFFFFF"/>
                </a:bgClr>
              </a:patt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73025" tIns="36512" rIns="73025" bIns="36512" anchor="ctr">
                <a:noAutofit/>
              </a:bodyPr>
              <a:lstStyle/>
              <a:p>
                <a:endParaRPr lang="ja-JP" altLang="en-US">
                  <a:latin typeface="+mn-lt"/>
                  <a:ea typeface="MS PGothic" panose="020B0600070205080204" pitchFamily="34" charset="-128"/>
                </a:endParaRPr>
              </a:p>
            </p:txBody>
          </p:sp>
        </p:grpSp>
        <p:grpSp>
          <p:nvGrpSpPr>
            <p:cNvPr id="154" name="Group 109">
              <a:extLst>
                <a:ext uri="{FF2B5EF4-FFF2-40B4-BE49-F238E27FC236}">
                  <a16:creationId xmlns:a16="http://schemas.microsoft.com/office/drawing/2014/main" id="{F173BE05-D5F7-F043-8D86-A5E832235929}"/>
                </a:ext>
              </a:extLst>
            </p:cNvPr>
            <p:cNvGrpSpPr>
              <a:grpSpLocks/>
            </p:cNvGrpSpPr>
            <p:nvPr/>
          </p:nvGrpSpPr>
          <p:grpSpPr bwMode="auto">
            <a:xfrm>
              <a:off x="1274" y="2729"/>
              <a:ext cx="553" cy="203"/>
              <a:chOff x="1274" y="2729"/>
              <a:chExt cx="553" cy="203"/>
            </a:xfrm>
          </p:grpSpPr>
          <p:sp>
            <p:nvSpPr>
              <p:cNvPr id="155" name="Rectangle 110" descr="75%">
                <a:extLst>
                  <a:ext uri="{FF2B5EF4-FFF2-40B4-BE49-F238E27FC236}">
                    <a16:creationId xmlns:a16="http://schemas.microsoft.com/office/drawing/2014/main" id="{2EFA6B31-4B55-BD40-9FAB-378BE509D3B1}"/>
                  </a:ext>
                </a:extLst>
              </p:cNvPr>
              <p:cNvSpPr>
                <a:spLocks noChangeArrowheads="1"/>
              </p:cNvSpPr>
              <p:nvPr/>
            </p:nvSpPr>
            <p:spPr bwMode="auto">
              <a:xfrm flipH="1">
                <a:off x="1292" y="2729"/>
                <a:ext cx="519" cy="203"/>
              </a:xfrm>
              <a:prstGeom prst="rect">
                <a:avLst/>
              </a:prstGeom>
              <a:pattFill prst="pct75">
                <a:fgClr>
                  <a:schemeClr val="hlink"/>
                </a:fgClr>
                <a:bgClr>
                  <a:srgbClr val="FFFFFF"/>
                </a:bgClr>
              </a:patt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73025" tIns="36512" rIns="73025" bIns="36512" anchor="ctr">
                <a:noAutofit/>
              </a:bodyPr>
              <a:lstStyle/>
              <a:p>
                <a:endParaRPr lang="ja-JP" altLang="en-US">
                  <a:latin typeface="+mn-lt"/>
                  <a:ea typeface="MS PGothic" panose="020B0600070205080204" pitchFamily="34" charset="-128"/>
                </a:endParaRPr>
              </a:p>
            </p:txBody>
          </p:sp>
          <p:sp>
            <p:nvSpPr>
              <p:cNvPr id="156" name="Oval 111" descr="75%">
                <a:extLst>
                  <a:ext uri="{FF2B5EF4-FFF2-40B4-BE49-F238E27FC236}">
                    <a16:creationId xmlns:a16="http://schemas.microsoft.com/office/drawing/2014/main" id="{11CDAF8E-6CFC-5C47-BB3E-E19C6D780608}"/>
                  </a:ext>
                </a:extLst>
              </p:cNvPr>
              <p:cNvSpPr>
                <a:spLocks noChangeArrowheads="1"/>
              </p:cNvSpPr>
              <p:nvPr/>
            </p:nvSpPr>
            <p:spPr bwMode="auto">
              <a:xfrm flipH="1">
                <a:off x="1274" y="2729"/>
                <a:ext cx="36" cy="203"/>
              </a:xfrm>
              <a:prstGeom prst="ellipse">
                <a:avLst/>
              </a:prstGeom>
              <a:pattFill prst="pct75">
                <a:fgClr>
                  <a:schemeClr val="hlink"/>
                </a:fgClr>
                <a:bgClr>
                  <a:srgbClr val="FFFFFF"/>
                </a:bgClr>
              </a:patt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73025" tIns="36512" rIns="73025" bIns="36512" anchor="ctr">
                <a:noAutofit/>
              </a:bodyPr>
              <a:lstStyle/>
              <a:p>
                <a:endParaRPr lang="ja-JP" altLang="en-US">
                  <a:latin typeface="+mn-lt"/>
                  <a:ea typeface="MS PGothic" panose="020B0600070205080204" pitchFamily="34" charset="-128"/>
                </a:endParaRPr>
              </a:p>
            </p:txBody>
          </p:sp>
          <p:sp>
            <p:nvSpPr>
              <p:cNvPr id="157" name="Oval 112" descr="75%">
                <a:extLst>
                  <a:ext uri="{FF2B5EF4-FFF2-40B4-BE49-F238E27FC236}">
                    <a16:creationId xmlns:a16="http://schemas.microsoft.com/office/drawing/2014/main" id="{6C1830F9-8F25-5847-AE07-9350098CBC8E}"/>
                  </a:ext>
                </a:extLst>
              </p:cNvPr>
              <p:cNvSpPr>
                <a:spLocks noChangeArrowheads="1"/>
              </p:cNvSpPr>
              <p:nvPr/>
            </p:nvSpPr>
            <p:spPr bwMode="auto">
              <a:xfrm flipH="1">
                <a:off x="1791" y="2729"/>
                <a:ext cx="36" cy="203"/>
              </a:xfrm>
              <a:prstGeom prst="ellipse">
                <a:avLst/>
              </a:prstGeom>
              <a:pattFill prst="pct75">
                <a:fgClr>
                  <a:schemeClr val="hlink"/>
                </a:fgClr>
                <a:bgClr>
                  <a:srgbClr val="FFFFFF"/>
                </a:bgClr>
              </a:patt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73025" tIns="36512" rIns="73025" bIns="36512" anchor="ctr">
                <a:noAutofit/>
              </a:bodyPr>
              <a:lstStyle/>
              <a:p>
                <a:endParaRPr lang="ja-JP" altLang="en-US">
                  <a:latin typeface="+mn-lt"/>
                  <a:ea typeface="MS PGothic" panose="020B0600070205080204" pitchFamily="34" charset="-128"/>
                </a:endParaRPr>
              </a:p>
            </p:txBody>
          </p:sp>
        </p:grpSp>
      </p:grpSp>
      <p:grpSp>
        <p:nvGrpSpPr>
          <p:cNvPr id="161" name="Group 113">
            <a:extLst>
              <a:ext uri="{FF2B5EF4-FFF2-40B4-BE49-F238E27FC236}">
                <a16:creationId xmlns:a16="http://schemas.microsoft.com/office/drawing/2014/main" id="{7E623A29-6B22-E442-AAA0-A392B226F2AC}"/>
              </a:ext>
            </a:extLst>
          </p:cNvPr>
          <p:cNvGrpSpPr>
            <a:grpSpLocks/>
          </p:cNvGrpSpPr>
          <p:nvPr/>
        </p:nvGrpSpPr>
        <p:grpSpPr bwMode="auto">
          <a:xfrm>
            <a:off x="4271962" y="2713027"/>
            <a:ext cx="1004888" cy="227013"/>
            <a:chOff x="170" y="2342"/>
            <a:chExt cx="1697" cy="389"/>
          </a:xfrm>
        </p:grpSpPr>
        <p:grpSp>
          <p:nvGrpSpPr>
            <p:cNvPr id="162" name="Group 114">
              <a:extLst>
                <a:ext uri="{FF2B5EF4-FFF2-40B4-BE49-F238E27FC236}">
                  <a16:creationId xmlns:a16="http://schemas.microsoft.com/office/drawing/2014/main" id="{AE7047A4-239F-5643-9150-843403E81C36}"/>
                </a:ext>
              </a:extLst>
            </p:cNvPr>
            <p:cNvGrpSpPr>
              <a:grpSpLocks/>
            </p:cNvGrpSpPr>
            <p:nvPr/>
          </p:nvGrpSpPr>
          <p:grpSpPr bwMode="auto">
            <a:xfrm flipH="1">
              <a:off x="170" y="2531"/>
              <a:ext cx="1188" cy="186"/>
              <a:chOff x="3436" y="2012"/>
              <a:chExt cx="852" cy="80"/>
            </a:xfrm>
          </p:grpSpPr>
          <p:sp>
            <p:nvSpPr>
              <p:cNvPr id="167" name="Rectangle 115" descr="75%">
                <a:extLst>
                  <a:ext uri="{FF2B5EF4-FFF2-40B4-BE49-F238E27FC236}">
                    <a16:creationId xmlns:a16="http://schemas.microsoft.com/office/drawing/2014/main" id="{DDB71260-3335-E345-9D7C-ACD48E73C2B8}"/>
                  </a:ext>
                </a:extLst>
              </p:cNvPr>
              <p:cNvSpPr>
                <a:spLocks noChangeArrowheads="1"/>
              </p:cNvSpPr>
              <p:nvPr/>
            </p:nvSpPr>
            <p:spPr bwMode="auto">
              <a:xfrm>
                <a:off x="3460" y="2012"/>
                <a:ext cx="800" cy="80"/>
              </a:xfrm>
              <a:prstGeom prst="rect">
                <a:avLst/>
              </a:prstGeom>
              <a:pattFill prst="pct10">
                <a:fgClr>
                  <a:schemeClr val="bg2"/>
                </a:fgClr>
                <a:bgClr>
                  <a:schemeClr val="tx2"/>
                </a:bgClr>
              </a:patt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73025" tIns="36512" rIns="73025" bIns="36512" anchor="ctr">
                <a:noAutofit/>
              </a:bodyPr>
              <a:lstStyle/>
              <a:p>
                <a:endParaRPr lang="ja-JP" altLang="en-US">
                  <a:latin typeface="+mn-lt"/>
                  <a:ea typeface="MS PGothic" panose="020B0600070205080204" pitchFamily="34" charset="-128"/>
                </a:endParaRPr>
              </a:p>
            </p:txBody>
          </p:sp>
          <p:sp>
            <p:nvSpPr>
              <p:cNvPr id="168" name="Oval 116" descr="75%">
                <a:extLst>
                  <a:ext uri="{FF2B5EF4-FFF2-40B4-BE49-F238E27FC236}">
                    <a16:creationId xmlns:a16="http://schemas.microsoft.com/office/drawing/2014/main" id="{E8B07C5D-8B11-4143-9DBA-EBFC54C5D93F}"/>
                  </a:ext>
                </a:extLst>
              </p:cNvPr>
              <p:cNvSpPr>
                <a:spLocks noChangeArrowheads="1"/>
              </p:cNvSpPr>
              <p:nvPr/>
            </p:nvSpPr>
            <p:spPr bwMode="auto">
              <a:xfrm>
                <a:off x="4232" y="2012"/>
                <a:ext cx="56" cy="80"/>
              </a:xfrm>
              <a:prstGeom prst="ellipse">
                <a:avLst/>
              </a:prstGeom>
              <a:pattFill prst="pct75">
                <a:fgClr>
                  <a:srgbClr val="0000FF"/>
                </a:fgClr>
                <a:bgClr>
                  <a:srgbClr val="FFFFFF"/>
                </a:bgClr>
              </a:patt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73025" tIns="36512" rIns="73025" bIns="36512" anchor="ctr">
                <a:noAutofit/>
              </a:bodyPr>
              <a:lstStyle/>
              <a:p>
                <a:endParaRPr lang="ja-JP" altLang="en-US">
                  <a:latin typeface="+mn-lt"/>
                  <a:ea typeface="MS PGothic" panose="020B0600070205080204" pitchFamily="34" charset="-128"/>
                </a:endParaRPr>
              </a:p>
            </p:txBody>
          </p:sp>
          <p:sp>
            <p:nvSpPr>
              <p:cNvPr id="169" name="Oval 117" descr="75%">
                <a:extLst>
                  <a:ext uri="{FF2B5EF4-FFF2-40B4-BE49-F238E27FC236}">
                    <a16:creationId xmlns:a16="http://schemas.microsoft.com/office/drawing/2014/main" id="{FEFB494E-53EF-0043-8A00-7A838ED43233}"/>
                  </a:ext>
                </a:extLst>
              </p:cNvPr>
              <p:cNvSpPr>
                <a:spLocks noChangeArrowheads="1"/>
              </p:cNvSpPr>
              <p:nvPr/>
            </p:nvSpPr>
            <p:spPr bwMode="auto">
              <a:xfrm>
                <a:off x="3436" y="2012"/>
                <a:ext cx="56" cy="80"/>
              </a:xfrm>
              <a:prstGeom prst="ellipse">
                <a:avLst/>
              </a:prstGeom>
              <a:pattFill prst="pct75">
                <a:fgClr>
                  <a:srgbClr val="0000FF"/>
                </a:fgClr>
                <a:bgClr>
                  <a:srgbClr val="FFFFFF"/>
                </a:bgClr>
              </a:patt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73025" tIns="36512" rIns="73025" bIns="36512" anchor="ctr">
                <a:noAutofit/>
              </a:bodyPr>
              <a:lstStyle/>
              <a:p>
                <a:endParaRPr lang="ja-JP" altLang="en-US">
                  <a:latin typeface="+mn-lt"/>
                  <a:ea typeface="MS PGothic" panose="020B0600070205080204" pitchFamily="34" charset="-128"/>
                </a:endParaRPr>
              </a:p>
            </p:txBody>
          </p:sp>
        </p:grpSp>
        <p:grpSp>
          <p:nvGrpSpPr>
            <p:cNvPr id="163" name="Group 118">
              <a:extLst>
                <a:ext uri="{FF2B5EF4-FFF2-40B4-BE49-F238E27FC236}">
                  <a16:creationId xmlns:a16="http://schemas.microsoft.com/office/drawing/2014/main" id="{2461AA0C-8A26-B745-86C9-8BEE2C9200A8}"/>
                </a:ext>
              </a:extLst>
            </p:cNvPr>
            <p:cNvGrpSpPr>
              <a:grpSpLocks/>
            </p:cNvGrpSpPr>
            <p:nvPr/>
          </p:nvGrpSpPr>
          <p:grpSpPr bwMode="auto">
            <a:xfrm>
              <a:off x="1232" y="2342"/>
              <a:ext cx="635" cy="389"/>
              <a:chOff x="1232" y="2342"/>
              <a:chExt cx="635" cy="389"/>
            </a:xfrm>
          </p:grpSpPr>
          <p:sp>
            <p:nvSpPr>
              <p:cNvPr id="164" name="Rectangle 119" descr="75%">
                <a:extLst>
                  <a:ext uri="{FF2B5EF4-FFF2-40B4-BE49-F238E27FC236}">
                    <a16:creationId xmlns:a16="http://schemas.microsoft.com/office/drawing/2014/main" id="{7351AD1D-3B27-D74E-95E7-7A60A102D401}"/>
                  </a:ext>
                </a:extLst>
              </p:cNvPr>
              <p:cNvSpPr>
                <a:spLocks noChangeArrowheads="1"/>
              </p:cNvSpPr>
              <p:nvPr/>
            </p:nvSpPr>
            <p:spPr bwMode="auto">
              <a:xfrm rot="20635826" flipH="1">
                <a:off x="1236" y="2444"/>
                <a:ext cx="629" cy="184"/>
              </a:xfrm>
              <a:prstGeom prst="rect">
                <a:avLst/>
              </a:prstGeom>
              <a:pattFill prst="pct10">
                <a:fgClr>
                  <a:schemeClr val="bg2"/>
                </a:fgClr>
                <a:bgClr>
                  <a:schemeClr val="bg1"/>
                </a:bgClr>
              </a:patt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73025" tIns="36512" rIns="73025" bIns="36512" anchor="ctr">
                <a:noAutofit/>
              </a:bodyPr>
              <a:lstStyle/>
              <a:p>
                <a:endParaRPr lang="ja-JP" altLang="en-US">
                  <a:latin typeface="+mn-lt"/>
                  <a:ea typeface="MS PGothic" panose="020B0600070205080204" pitchFamily="34" charset="-128"/>
                </a:endParaRPr>
              </a:p>
            </p:txBody>
          </p:sp>
          <p:sp>
            <p:nvSpPr>
              <p:cNvPr id="165" name="Oval 120" descr="75%">
                <a:extLst>
                  <a:ext uri="{FF2B5EF4-FFF2-40B4-BE49-F238E27FC236}">
                    <a16:creationId xmlns:a16="http://schemas.microsoft.com/office/drawing/2014/main" id="{4E1C3734-70FA-3147-80AB-9F3CF982EB12}"/>
                  </a:ext>
                </a:extLst>
              </p:cNvPr>
              <p:cNvSpPr>
                <a:spLocks noChangeArrowheads="1"/>
              </p:cNvSpPr>
              <p:nvPr/>
            </p:nvSpPr>
            <p:spPr bwMode="auto">
              <a:xfrm rot="20449088" flipH="1">
                <a:off x="1232" y="2547"/>
                <a:ext cx="44" cy="184"/>
              </a:xfrm>
              <a:prstGeom prst="ellipse">
                <a:avLst/>
              </a:prstGeom>
              <a:pattFill prst="pct75">
                <a:fgClr>
                  <a:srgbClr val="0000FF"/>
                </a:fgClr>
                <a:bgClr>
                  <a:srgbClr val="FFFFFF"/>
                </a:bgClr>
              </a:patt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73025" tIns="36512" rIns="73025" bIns="36512" anchor="ctr">
                <a:noAutofit/>
              </a:bodyPr>
              <a:lstStyle/>
              <a:p>
                <a:endParaRPr lang="ja-JP" altLang="en-US">
                  <a:latin typeface="+mn-lt"/>
                  <a:ea typeface="MS PGothic" panose="020B0600070205080204" pitchFamily="34" charset="-128"/>
                </a:endParaRPr>
              </a:p>
            </p:txBody>
          </p:sp>
          <p:sp>
            <p:nvSpPr>
              <p:cNvPr id="166" name="Oval 121" descr="75%">
                <a:extLst>
                  <a:ext uri="{FF2B5EF4-FFF2-40B4-BE49-F238E27FC236}">
                    <a16:creationId xmlns:a16="http://schemas.microsoft.com/office/drawing/2014/main" id="{DE6DB32C-B17A-1545-A2E7-F45DF45BDE24}"/>
                  </a:ext>
                </a:extLst>
              </p:cNvPr>
              <p:cNvSpPr>
                <a:spLocks noChangeArrowheads="1"/>
              </p:cNvSpPr>
              <p:nvPr/>
            </p:nvSpPr>
            <p:spPr bwMode="auto">
              <a:xfrm rot="20449088" flipH="1">
                <a:off x="1823" y="2342"/>
                <a:ext cx="44" cy="184"/>
              </a:xfrm>
              <a:prstGeom prst="ellipse">
                <a:avLst/>
              </a:prstGeom>
              <a:pattFill prst="pct75">
                <a:fgClr>
                  <a:srgbClr val="0000FF"/>
                </a:fgClr>
                <a:bgClr>
                  <a:srgbClr val="FFFFFF"/>
                </a:bgClr>
              </a:patt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73025" tIns="36512" rIns="73025" bIns="36512" anchor="ctr">
                <a:noAutofit/>
              </a:bodyPr>
              <a:lstStyle/>
              <a:p>
                <a:endParaRPr lang="ja-JP" altLang="en-US">
                  <a:latin typeface="+mn-lt"/>
                  <a:ea typeface="MS PGothic" panose="020B0600070205080204" pitchFamily="34" charset="-128"/>
                </a:endParaRPr>
              </a:p>
            </p:txBody>
          </p:sp>
        </p:grpSp>
      </p:grpSp>
      <p:grpSp>
        <p:nvGrpSpPr>
          <p:cNvPr id="170" name="Group 122">
            <a:extLst>
              <a:ext uri="{FF2B5EF4-FFF2-40B4-BE49-F238E27FC236}">
                <a16:creationId xmlns:a16="http://schemas.microsoft.com/office/drawing/2014/main" id="{C77B938A-B69E-EE42-90E7-D35ED4B75F37}"/>
              </a:ext>
            </a:extLst>
          </p:cNvPr>
          <p:cNvGrpSpPr>
            <a:grpSpLocks/>
          </p:cNvGrpSpPr>
          <p:nvPr/>
        </p:nvGrpSpPr>
        <p:grpSpPr bwMode="auto">
          <a:xfrm>
            <a:off x="4271963" y="3054339"/>
            <a:ext cx="1008063" cy="265112"/>
            <a:chOff x="170" y="2927"/>
            <a:chExt cx="1703" cy="453"/>
          </a:xfrm>
        </p:grpSpPr>
        <p:grpSp>
          <p:nvGrpSpPr>
            <p:cNvPr id="171" name="Group 123">
              <a:extLst>
                <a:ext uri="{FF2B5EF4-FFF2-40B4-BE49-F238E27FC236}">
                  <a16:creationId xmlns:a16="http://schemas.microsoft.com/office/drawing/2014/main" id="{F423E0CB-B67F-F34F-9CD9-AD718484A045}"/>
                </a:ext>
              </a:extLst>
            </p:cNvPr>
            <p:cNvGrpSpPr>
              <a:grpSpLocks/>
            </p:cNvGrpSpPr>
            <p:nvPr/>
          </p:nvGrpSpPr>
          <p:grpSpPr bwMode="auto">
            <a:xfrm flipH="1">
              <a:off x="170" y="2938"/>
              <a:ext cx="1188" cy="186"/>
              <a:chOff x="3436" y="2012"/>
              <a:chExt cx="852" cy="80"/>
            </a:xfrm>
          </p:grpSpPr>
          <p:sp>
            <p:nvSpPr>
              <p:cNvPr id="176" name="Rectangle 124" descr="70%">
                <a:extLst>
                  <a:ext uri="{FF2B5EF4-FFF2-40B4-BE49-F238E27FC236}">
                    <a16:creationId xmlns:a16="http://schemas.microsoft.com/office/drawing/2014/main" id="{B2A7AE96-DFDA-B74F-AAA9-46DFCEEAFE12}"/>
                  </a:ext>
                </a:extLst>
              </p:cNvPr>
              <p:cNvSpPr>
                <a:spLocks noChangeArrowheads="1"/>
              </p:cNvSpPr>
              <p:nvPr/>
            </p:nvSpPr>
            <p:spPr bwMode="auto">
              <a:xfrm>
                <a:off x="3460" y="2012"/>
                <a:ext cx="800" cy="80"/>
              </a:xfrm>
              <a:prstGeom prst="rect">
                <a:avLst/>
              </a:prstGeom>
              <a:pattFill prst="pct70">
                <a:fgClr>
                  <a:srgbClr val="009900"/>
                </a:fgClr>
                <a:bgClr>
                  <a:srgbClr val="FFFFFF"/>
                </a:bgClr>
              </a:patt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73025" tIns="36512" rIns="73025" bIns="36512" anchor="ctr">
                <a:noAutofit/>
              </a:bodyPr>
              <a:lstStyle/>
              <a:p>
                <a:endParaRPr lang="ja-JP" altLang="en-US">
                  <a:latin typeface="+mn-lt"/>
                  <a:ea typeface="MS PGothic" panose="020B0600070205080204" pitchFamily="34" charset="-128"/>
                </a:endParaRPr>
              </a:p>
            </p:txBody>
          </p:sp>
          <p:sp>
            <p:nvSpPr>
              <p:cNvPr id="177" name="Oval 125" descr="70%">
                <a:extLst>
                  <a:ext uri="{FF2B5EF4-FFF2-40B4-BE49-F238E27FC236}">
                    <a16:creationId xmlns:a16="http://schemas.microsoft.com/office/drawing/2014/main" id="{05EE3329-2113-2842-8BC1-42BD37A3C9E7}"/>
                  </a:ext>
                </a:extLst>
              </p:cNvPr>
              <p:cNvSpPr>
                <a:spLocks noChangeArrowheads="1"/>
              </p:cNvSpPr>
              <p:nvPr/>
            </p:nvSpPr>
            <p:spPr bwMode="auto">
              <a:xfrm>
                <a:off x="4232" y="2012"/>
                <a:ext cx="56" cy="80"/>
              </a:xfrm>
              <a:prstGeom prst="ellipse">
                <a:avLst/>
              </a:prstGeom>
              <a:pattFill prst="pct70">
                <a:fgClr>
                  <a:srgbClr val="009900"/>
                </a:fgClr>
                <a:bgClr>
                  <a:srgbClr val="FFFFFF"/>
                </a:bgClr>
              </a:patt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73025" tIns="36512" rIns="73025" bIns="36512" anchor="ctr">
                <a:noAutofit/>
              </a:bodyPr>
              <a:lstStyle/>
              <a:p>
                <a:endParaRPr lang="ja-JP" altLang="en-US">
                  <a:latin typeface="+mn-lt"/>
                  <a:ea typeface="MS PGothic" panose="020B0600070205080204" pitchFamily="34" charset="-128"/>
                </a:endParaRPr>
              </a:p>
            </p:txBody>
          </p:sp>
          <p:sp>
            <p:nvSpPr>
              <p:cNvPr id="178" name="Oval 126" descr="70%">
                <a:extLst>
                  <a:ext uri="{FF2B5EF4-FFF2-40B4-BE49-F238E27FC236}">
                    <a16:creationId xmlns:a16="http://schemas.microsoft.com/office/drawing/2014/main" id="{37D8CF4B-C9C0-1644-BD60-CCFC454D464E}"/>
                  </a:ext>
                </a:extLst>
              </p:cNvPr>
              <p:cNvSpPr>
                <a:spLocks noChangeArrowheads="1"/>
              </p:cNvSpPr>
              <p:nvPr/>
            </p:nvSpPr>
            <p:spPr bwMode="auto">
              <a:xfrm>
                <a:off x="3436" y="2012"/>
                <a:ext cx="56" cy="80"/>
              </a:xfrm>
              <a:prstGeom prst="ellipse">
                <a:avLst/>
              </a:prstGeom>
              <a:pattFill prst="pct70">
                <a:fgClr>
                  <a:srgbClr val="009900"/>
                </a:fgClr>
                <a:bgClr>
                  <a:srgbClr val="FFFFFF"/>
                </a:bgClr>
              </a:patt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73025" tIns="36512" rIns="73025" bIns="36512" anchor="ctr">
                <a:noAutofit/>
              </a:bodyPr>
              <a:lstStyle/>
              <a:p>
                <a:endParaRPr lang="ja-JP" altLang="en-US">
                  <a:latin typeface="+mn-lt"/>
                  <a:ea typeface="MS PGothic" panose="020B0600070205080204" pitchFamily="34" charset="-128"/>
                </a:endParaRPr>
              </a:p>
            </p:txBody>
          </p:sp>
        </p:grpSp>
        <p:grpSp>
          <p:nvGrpSpPr>
            <p:cNvPr id="172" name="Group 127">
              <a:extLst>
                <a:ext uri="{FF2B5EF4-FFF2-40B4-BE49-F238E27FC236}">
                  <a16:creationId xmlns:a16="http://schemas.microsoft.com/office/drawing/2014/main" id="{5550CC61-AA36-1D4F-8E00-0024E66E5C4E}"/>
                </a:ext>
              </a:extLst>
            </p:cNvPr>
            <p:cNvGrpSpPr>
              <a:grpSpLocks/>
            </p:cNvGrpSpPr>
            <p:nvPr/>
          </p:nvGrpSpPr>
          <p:grpSpPr bwMode="auto">
            <a:xfrm>
              <a:off x="1244" y="2927"/>
              <a:ext cx="629" cy="453"/>
              <a:chOff x="1236" y="2919"/>
              <a:chExt cx="629" cy="453"/>
            </a:xfrm>
          </p:grpSpPr>
          <p:sp>
            <p:nvSpPr>
              <p:cNvPr id="173" name="Rectangle 128" descr="70%">
                <a:extLst>
                  <a:ext uri="{FF2B5EF4-FFF2-40B4-BE49-F238E27FC236}">
                    <a16:creationId xmlns:a16="http://schemas.microsoft.com/office/drawing/2014/main" id="{9A295673-3536-2D4C-9699-9904BC0642A0}"/>
                  </a:ext>
                </a:extLst>
              </p:cNvPr>
              <p:cNvSpPr>
                <a:spLocks noChangeArrowheads="1"/>
              </p:cNvSpPr>
              <p:nvPr/>
            </p:nvSpPr>
            <p:spPr bwMode="auto">
              <a:xfrm rot="1526591" flipH="1" flipV="1">
                <a:off x="1236" y="3054"/>
                <a:ext cx="629" cy="184"/>
              </a:xfrm>
              <a:prstGeom prst="rect">
                <a:avLst/>
              </a:prstGeom>
              <a:pattFill prst="pct70">
                <a:fgClr>
                  <a:srgbClr val="009900"/>
                </a:fgClr>
                <a:bgClr>
                  <a:srgbClr val="FFFFFF"/>
                </a:bgClr>
              </a:patt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73025" tIns="36512" rIns="73025" bIns="36512" anchor="ctr">
                <a:noAutofit/>
              </a:bodyPr>
              <a:lstStyle/>
              <a:p>
                <a:endParaRPr lang="ja-JP" altLang="en-US">
                  <a:latin typeface="+mn-lt"/>
                  <a:ea typeface="MS PGothic" panose="020B0600070205080204" pitchFamily="34" charset="-128"/>
                </a:endParaRPr>
              </a:p>
            </p:txBody>
          </p:sp>
          <p:sp>
            <p:nvSpPr>
              <p:cNvPr id="174" name="Oval 129" descr="70%">
                <a:extLst>
                  <a:ext uri="{FF2B5EF4-FFF2-40B4-BE49-F238E27FC236}">
                    <a16:creationId xmlns:a16="http://schemas.microsoft.com/office/drawing/2014/main" id="{1A641B59-CD4D-954F-A4D7-CEAB90601C94}"/>
                  </a:ext>
                </a:extLst>
              </p:cNvPr>
              <p:cNvSpPr>
                <a:spLocks noChangeArrowheads="1"/>
              </p:cNvSpPr>
              <p:nvPr/>
            </p:nvSpPr>
            <p:spPr bwMode="auto">
              <a:xfrm rot="1526591" flipH="1" flipV="1">
                <a:off x="1245" y="2919"/>
                <a:ext cx="44" cy="184"/>
              </a:xfrm>
              <a:prstGeom prst="ellipse">
                <a:avLst/>
              </a:prstGeom>
              <a:pattFill prst="pct70">
                <a:fgClr>
                  <a:srgbClr val="009900"/>
                </a:fgClr>
                <a:bgClr>
                  <a:srgbClr val="FFFFFF"/>
                </a:bgClr>
              </a:patt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73025" tIns="36512" rIns="73025" bIns="36512" anchor="ctr">
                <a:noAutofit/>
              </a:bodyPr>
              <a:lstStyle/>
              <a:p>
                <a:endParaRPr lang="ja-JP" altLang="en-US">
                  <a:latin typeface="+mn-lt"/>
                  <a:ea typeface="MS PGothic" panose="020B0600070205080204" pitchFamily="34" charset="-128"/>
                </a:endParaRPr>
              </a:p>
            </p:txBody>
          </p:sp>
          <p:sp>
            <p:nvSpPr>
              <p:cNvPr id="175" name="Oval 130" descr="70%">
                <a:extLst>
                  <a:ext uri="{FF2B5EF4-FFF2-40B4-BE49-F238E27FC236}">
                    <a16:creationId xmlns:a16="http://schemas.microsoft.com/office/drawing/2014/main" id="{D8D15D4B-4D26-A04E-9B36-C0F88001FC5E}"/>
                  </a:ext>
                </a:extLst>
              </p:cNvPr>
              <p:cNvSpPr>
                <a:spLocks noChangeArrowheads="1"/>
              </p:cNvSpPr>
              <p:nvPr/>
            </p:nvSpPr>
            <p:spPr bwMode="auto">
              <a:xfrm rot="1526591" flipH="1" flipV="1">
                <a:off x="1810" y="3188"/>
                <a:ext cx="44" cy="184"/>
              </a:xfrm>
              <a:prstGeom prst="ellipse">
                <a:avLst/>
              </a:prstGeom>
              <a:pattFill prst="pct70">
                <a:fgClr>
                  <a:srgbClr val="009900"/>
                </a:fgClr>
                <a:bgClr>
                  <a:srgbClr val="FFFFFF"/>
                </a:bgClr>
              </a:patt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73025" tIns="36512" rIns="73025" bIns="36512" anchor="ctr">
                <a:noAutofit/>
              </a:bodyPr>
              <a:lstStyle/>
              <a:p>
                <a:endParaRPr lang="ja-JP" altLang="en-US">
                  <a:latin typeface="+mn-lt"/>
                  <a:ea typeface="MS PGothic" panose="020B0600070205080204" pitchFamily="34" charset="-128"/>
                </a:endParaRPr>
              </a:p>
            </p:txBody>
          </p:sp>
        </p:grpSp>
      </p:grpSp>
      <p:grpSp>
        <p:nvGrpSpPr>
          <p:cNvPr id="180" name="Group 132">
            <a:extLst>
              <a:ext uri="{FF2B5EF4-FFF2-40B4-BE49-F238E27FC236}">
                <a16:creationId xmlns:a16="http://schemas.microsoft.com/office/drawing/2014/main" id="{3715FD9D-04A1-C441-9965-15A4116DFF72}"/>
              </a:ext>
            </a:extLst>
          </p:cNvPr>
          <p:cNvGrpSpPr>
            <a:grpSpLocks/>
          </p:cNvGrpSpPr>
          <p:nvPr/>
        </p:nvGrpSpPr>
        <p:grpSpPr bwMode="auto">
          <a:xfrm>
            <a:off x="6496050" y="2954326"/>
            <a:ext cx="977900" cy="120650"/>
            <a:chOff x="3925" y="2756"/>
            <a:chExt cx="1651" cy="205"/>
          </a:xfrm>
        </p:grpSpPr>
        <p:grpSp>
          <p:nvGrpSpPr>
            <p:cNvPr id="181" name="Group 133">
              <a:extLst>
                <a:ext uri="{FF2B5EF4-FFF2-40B4-BE49-F238E27FC236}">
                  <a16:creationId xmlns:a16="http://schemas.microsoft.com/office/drawing/2014/main" id="{CCED04F1-348F-0040-927C-4FFC7E1A9A95}"/>
                </a:ext>
              </a:extLst>
            </p:cNvPr>
            <p:cNvGrpSpPr>
              <a:grpSpLocks/>
            </p:cNvGrpSpPr>
            <p:nvPr/>
          </p:nvGrpSpPr>
          <p:grpSpPr bwMode="auto">
            <a:xfrm>
              <a:off x="4388" y="2756"/>
              <a:ext cx="1188" cy="203"/>
              <a:chOff x="3436" y="2012"/>
              <a:chExt cx="852" cy="80"/>
            </a:xfrm>
          </p:grpSpPr>
          <p:sp>
            <p:nvSpPr>
              <p:cNvPr id="186" name="Rectangle 134">
                <a:extLst>
                  <a:ext uri="{FF2B5EF4-FFF2-40B4-BE49-F238E27FC236}">
                    <a16:creationId xmlns:a16="http://schemas.microsoft.com/office/drawing/2014/main" id="{1F34DE1D-5552-F244-8865-3A0EDE57B00B}"/>
                  </a:ext>
                </a:extLst>
              </p:cNvPr>
              <p:cNvSpPr>
                <a:spLocks noChangeArrowheads="1"/>
              </p:cNvSpPr>
              <p:nvPr/>
            </p:nvSpPr>
            <p:spPr bwMode="auto">
              <a:xfrm>
                <a:off x="3460" y="2012"/>
                <a:ext cx="800" cy="80"/>
              </a:xfrm>
              <a:prstGeom prst="rect">
                <a:avLst/>
              </a:prstGeom>
              <a:solidFill>
                <a:schemeClr val="hlink"/>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73025" tIns="36512" rIns="73025" bIns="36512" anchor="ctr">
                <a:noAutofit/>
              </a:bodyPr>
              <a:lstStyle/>
              <a:p>
                <a:endParaRPr lang="ja-JP" altLang="en-US">
                  <a:latin typeface="+mn-lt"/>
                  <a:ea typeface="MS PGothic" panose="020B0600070205080204" pitchFamily="34" charset="-128"/>
                </a:endParaRPr>
              </a:p>
            </p:txBody>
          </p:sp>
          <p:sp>
            <p:nvSpPr>
              <p:cNvPr id="187" name="Oval 135">
                <a:extLst>
                  <a:ext uri="{FF2B5EF4-FFF2-40B4-BE49-F238E27FC236}">
                    <a16:creationId xmlns:a16="http://schemas.microsoft.com/office/drawing/2014/main" id="{00EE4726-78CF-3044-8A21-57CBEA17EFFE}"/>
                  </a:ext>
                </a:extLst>
              </p:cNvPr>
              <p:cNvSpPr>
                <a:spLocks noChangeArrowheads="1"/>
              </p:cNvSpPr>
              <p:nvPr/>
            </p:nvSpPr>
            <p:spPr bwMode="auto">
              <a:xfrm>
                <a:off x="4232" y="2012"/>
                <a:ext cx="56" cy="80"/>
              </a:xfrm>
              <a:prstGeom prst="ellipse">
                <a:avLst/>
              </a:prstGeom>
              <a:solidFill>
                <a:schemeClr val="hlink"/>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73025" tIns="36512" rIns="73025" bIns="36512" anchor="ctr">
                <a:noAutofit/>
              </a:bodyPr>
              <a:lstStyle/>
              <a:p>
                <a:endParaRPr lang="ja-JP" altLang="en-US">
                  <a:latin typeface="+mn-lt"/>
                  <a:ea typeface="MS PGothic" panose="020B0600070205080204" pitchFamily="34" charset="-128"/>
                </a:endParaRPr>
              </a:p>
            </p:txBody>
          </p:sp>
          <p:sp>
            <p:nvSpPr>
              <p:cNvPr id="188" name="Oval 136">
                <a:extLst>
                  <a:ext uri="{FF2B5EF4-FFF2-40B4-BE49-F238E27FC236}">
                    <a16:creationId xmlns:a16="http://schemas.microsoft.com/office/drawing/2014/main" id="{10280D63-0CC8-2D43-9889-2B0170D0C725}"/>
                  </a:ext>
                </a:extLst>
              </p:cNvPr>
              <p:cNvSpPr>
                <a:spLocks noChangeArrowheads="1"/>
              </p:cNvSpPr>
              <p:nvPr/>
            </p:nvSpPr>
            <p:spPr bwMode="auto">
              <a:xfrm>
                <a:off x="3436" y="2012"/>
                <a:ext cx="56" cy="80"/>
              </a:xfrm>
              <a:prstGeom prst="ellipse">
                <a:avLst/>
              </a:prstGeom>
              <a:solidFill>
                <a:schemeClr val="hlink"/>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73025" tIns="36512" rIns="73025" bIns="36512" anchor="ctr">
                <a:noAutofit/>
              </a:bodyPr>
              <a:lstStyle/>
              <a:p>
                <a:endParaRPr lang="ja-JP" altLang="en-US">
                  <a:latin typeface="+mn-lt"/>
                  <a:ea typeface="MS PGothic" panose="020B0600070205080204" pitchFamily="34" charset="-128"/>
                </a:endParaRPr>
              </a:p>
            </p:txBody>
          </p:sp>
        </p:grpSp>
        <p:grpSp>
          <p:nvGrpSpPr>
            <p:cNvPr id="182" name="Group 137">
              <a:extLst>
                <a:ext uri="{FF2B5EF4-FFF2-40B4-BE49-F238E27FC236}">
                  <a16:creationId xmlns:a16="http://schemas.microsoft.com/office/drawing/2014/main" id="{581FFA88-9C14-4944-B647-198B44E62BAC}"/>
                </a:ext>
              </a:extLst>
            </p:cNvPr>
            <p:cNvGrpSpPr>
              <a:grpSpLocks/>
            </p:cNvGrpSpPr>
            <p:nvPr/>
          </p:nvGrpSpPr>
          <p:grpSpPr bwMode="auto">
            <a:xfrm flipH="1">
              <a:off x="3925" y="2758"/>
              <a:ext cx="553" cy="203"/>
              <a:chOff x="1274" y="2729"/>
              <a:chExt cx="553" cy="203"/>
            </a:xfrm>
          </p:grpSpPr>
          <p:sp>
            <p:nvSpPr>
              <p:cNvPr id="183" name="Rectangle 138">
                <a:extLst>
                  <a:ext uri="{FF2B5EF4-FFF2-40B4-BE49-F238E27FC236}">
                    <a16:creationId xmlns:a16="http://schemas.microsoft.com/office/drawing/2014/main" id="{13881024-46B6-764A-8409-4611722404A0}"/>
                  </a:ext>
                </a:extLst>
              </p:cNvPr>
              <p:cNvSpPr>
                <a:spLocks noChangeArrowheads="1"/>
              </p:cNvSpPr>
              <p:nvPr/>
            </p:nvSpPr>
            <p:spPr bwMode="auto">
              <a:xfrm flipH="1">
                <a:off x="1292" y="2729"/>
                <a:ext cx="519" cy="203"/>
              </a:xfrm>
              <a:prstGeom prst="rect">
                <a:avLst/>
              </a:prstGeom>
              <a:solidFill>
                <a:schemeClr val="hlink"/>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73025" tIns="36512" rIns="73025" bIns="36512" anchor="ctr">
                <a:noAutofit/>
              </a:bodyPr>
              <a:lstStyle/>
              <a:p>
                <a:endParaRPr lang="ja-JP" altLang="en-US">
                  <a:latin typeface="+mn-lt"/>
                  <a:ea typeface="MS PGothic" panose="020B0600070205080204" pitchFamily="34" charset="-128"/>
                </a:endParaRPr>
              </a:p>
            </p:txBody>
          </p:sp>
          <p:sp>
            <p:nvSpPr>
              <p:cNvPr id="184" name="Oval 139">
                <a:extLst>
                  <a:ext uri="{FF2B5EF4-FFF2-40B4-BE49-F238E27FC236}">
                    <a16:creationId xmlns:a16="http://schemas.microsoft.com/office/drawing/2014/main" id="{B8170208-7088-714C-8B55-5824152D9645}"/>
                  </a:ext>
                </a:extLst>
              </p:cNvPr>
              <p:cNvSpPr>
                <a:spLocks noChangeArrowheads="1"/>
              </p:cNvSpPr>
              <p:nvPr/>
            </p:nvSpPr>
            <p:spPr bwMode="auto">
              <a:xfrm flipH="1">
                <a:off x="1274" y="2729"/>
                <a:ext cx="36" cy="203"/>
              </a:xfrm>
              <a:prstGeom prst="ellipse">
                <a:avLst/>
              </a:prstGeom>
              <a:solidFill>
                <a:schemeClr val="hlink"/>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73025" tIns="36512" rIns="73025" bIns="36512" anchor="ctr">
                <a:noAutofit/>
              </a:bodyPr>
              <a:lstStyle/>
              <a:p>
                <a:endParaRPr lang="ja-JP" altLang="en-US">
                  <a:latin typeface="+mn-lt"/>
                  <a:ea typeface="MS PGothic" panose="020B0600070205080204" pitchFamily="34" charset="-128"/>
                </a:endParaRPr>
              </a:p>
            </p:txBody>
          </p:sp>
          <p:sp>
            <p:nvSpPr>
              <p:cNvPr id="185" name="Oval 140">
                <a:extLst>
                  <a:ext uri="{FF2B5EF4-FFF2-40B4-BE49-F238E27FC236}">
                    <a16:creationId xmlns:a16="http://schemas.microsoft.com/office/drawing/2014/main" id="{A0ABED54-ECDE-A649-AA38-1A36B5896499}"/>
                  </a:ext>
                </a:extLst>
              </p:cNvPr>
              <p:cNvSpPr>
                <a:spLocks noChangeArrowheads="1"/>
              </p:cNvSpPr>
              <p:nvPr/>
            </p:nvSpPr>
            <p:spPr bwMode="auto">
              <a:xfrm flipH="1">
                <a:off x="1791" y="2729"/>
                <a:ext cx="36" cy="203"/>
              </a:xfrm>
              <a:prstGeom prst="ellipse">
                <a:avLst/>
              </a:prstGeom>
              <a:solidFill>
                <a:schemeClr val="hlink"/>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73025" tIns="36512" rIns="73025" bIns="36512" anchor="ctr">
                <a:noAutofit/>
              </a:bodyPr>
              <a:lstStyle/>
              <a:p>
                <a:endParaRPr lang="ja-JP" altLang="en-US">
                  <a:latin typeface="+mn-lt"/>
                  <a:ea typeface="MS PGothic" panose="020B0600070205080204" pitchFamily="34" charset="-128"/>
                </a:endParaRPr>
              </a:p>
            </p:txBody>
          </p:sp>
        </p:grpSp>
      </p:grpSp>
      <p:grpSp>
        <p:nvGrpSpPr>
          <p:cNvPr id="189" name="Group 141">
            <a:extLst>
              <a:ext uri="{FF2B5EF4-FFF2-40B4-BE49-F238E27FC236}">
                <a16:creationId xmlns:a16="http://schemas.microsoft.com/office/drawing/2014/main" id="{73BFC65E-7643-5E4E-A882-31FF1549E425}"/>
              </a:ext>
            </a:extLst>
          </p:cNvPr>
          <p:cNvGrpSpPr>
            <a:grpSpLocks/>
          </p:cNvGrpSpPr>
          <p:nvPr/>
        </p:nvGrpSpPr>
        <p:grpSpPr bwMode="auto">
          <a:xfrm>
            <a:off x="6469063" y="3071802"/>
            <a:ext cx="1008063" cy="265113"/>
            <a:chOff x="3879" y="2956"/>
            <a:chExt cx="1703" cy="453"/>
          </a:xfrm>
        </p:grpSpPr>
        <p:grpSp>
          <p:nvGrpSpPr>
            <p:cNvPr id="190" name="Group 142">
              <a:extLst>
                <a:ext uri="{FF2B5EF4-FFF2-40B4-BE49-F238E27FC236}">
                  <a16:creationId xmlns:a16="http://schemas.microsoft.com/office/drawing/2014/main" id="{C0ADDE73-3DA0-644D-BF5B-FDE23BC4523C}"/>
                </a:ext>
              </a:extLst>
            </p:cNvPr>
            <p:cNvGrpSpPr>
              <a:grpSpLocks/>
            </p:cNvGrpSpPr>
            <p:nvPr/>
          </p:nvGrpSpPr>
          <p:grpSpPr bwMode="auto">
            <a:xfrm>
              <a:off x="4394" y="2967"/>
              <a:ext cx="1188" cy="186"/>
              <a:chOff x="3436" y="2012"/>
              <a:chExt cx="852" cy="80"/>
            </a:xfrm>
          </p:grpSpPr>
          <p:sp>
            <p:nvSpPr>
              <p:cNvPr id="195" name="Rectangle 143">
                <a:extLst>
                  <a:ext uri="{FF2B5EF4-FFF2-40B4-BE49-F238E27FC236}">
                    <a16:creationId xmlns:a16="http://schemas.microsoft.com/office/drawing/2014/main" id="{2CBB5CD7-1C87-9147-AAD4-49DDAF4898C6}"/>
                  </a:ext>
                </a:extLst>
              </p:cNvPr>
              <p:cNvSpPr>
                <a:spLocks noChangeArrowheads="1"/>
              </p:cNvSpPr>
              <p:nvPr/>
            </p:nvSpPr>
            <p:spPr bwMode="auto">
              <a:xfrm>
                <a:off x="3460" y="2012"/>
                <a:ext cx="800" cy="80"/>
              </a:xfrm>
              <a:prstGeom prst="rect">
                <a:avLst/>
              </a:prstGeom>
              <a:solidFill>
                <a:srgbClr val="0099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73025" tIns="36512" rIns="73025" bIns="36512" anchor="ctr">
                <a:noAutofit/>
              </a:bodyPr>
              <a:lstStyle/>
              <a:p>
                <a:endParaRPr lang="ja-JP" altLang="en-US">
                  <a:latin typeface="+mn-lt"/>
                  <a:ea typeface="MS PGothic" panose="020B0600070205080204" pitchFamily="34" charset="-128"/>
                </a:endParaRPr>
              </a:p>
            </p:txBody>
          </p:sp>
          <p:sp>
            <p:nvSpPr>
              <p:cNvPr id="196" name="Oval 144">
                <a:extLst>
                  <a:ext uri="{FF2B5EF4-FFF2-40B4-BE49-F238E27FC236}">
                    <a16:creationId xmlns:a16="http://schemas.microsoft.com/office/drawing/2014/main" id="{CCBBD2A8-29B5-714A-AA16-30A20B66FC3F}"/>
                  </a:ext>
                </a:extLst>
              </p:cNvPr>
              <p:cNvSpPr>
                <a:spLocks noChangeArrowheads="1"/>
              </p:cNvSpPr>
              <p:nvPr/>
            </p:nvSpPr>
            <p:spPr bwMode="auto">
              <a:xfrm>
                <a:off x="4232" y="2012"/>
                <a:ext cx="56" cy="80"/>
              </a:xfrm>
              <a:prstGeom prst="ellipse">
                <a:avLst/>
              </a:prstGeom>
              <a:solidFill>
                <a:srgbClr val="0099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73025" tIns="36512" rIns="73025" bIns="36512" anchor="ctr">
                <a:noAutofit/>
              </a:bodyPr>
              <a:lstStyle/>
              <a:p>
                <a:endParaRPr lang="ja-JP" altLang="en-US">
                  <a:latin typeface="+mn-lt"/>
                  <a:ea typeface="MS PGothic" panose="020B0600070205080204" pitchFamily="34" charset="-128"/>
                </a:endParaRPr>
              </a:p>
            </p:txBody>
          </p:sp>
          <p:sp>
            <p:nvSpPr>
              <p:cNvPr id="197" name="Oval 145">
                <a:extLst>
                  <a:ext uri="{FF2B5EF4-FFF2-40B4-BE49-F238E27FC236}">
                    <a16:creationId xmlns:a16="http://schemas.microsoft.com/office/drawing/2014/main" id="{7C52A303-EA43-F643-BE35-4FB18B4DFCFD}"/>
                  </a:ext>
                </a:extLst>
              </p:cNvPr>
              <p:cNvSpPr>
                <a:spLocks noChangeArrowheads="1"/>
              </p:cNvSpPr>
              <p:nvPr/>
            </p:nvSpPr>
            <p:spPr bwMode="auto">
              <a:xfrm>
                <a:off x="3436" y="2012"/>
                <a:ext cx="56" cy="80"/>
              </a:xfrm>
              <a:prstGeom prst="ellipse">
                <a:avLst/>
              </a:prstGeom>
              <a:solidFill>
                <a:srgbClr val="0099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73025" tIns="36512" rIns="73025" bIns="36512" anchor="ctr">
                <a:noAutofit/>
              </a:bodyPr>
              <a:lstStyle/>
              <a:p>
                <a:endParaRPr lang="ja-JP" altLang="en-US">
                  <a:latin typeface="+mn-lt"/>
                  <a:ea typeface="MS PGothic" panose="020B0600070205080204" pitchFamily="34" charset="-128"/>
                </a:endParaRPr>
              </a:p>
            </p:txBody>
          </p:sp>
        </p:grpSp>
        <p:grpSp>
          <p:nvGrpSpPr>
            <p:cNvPr id="191" name="Group 146">
              <a:extLst>
                <a:ext uri="{FF2B5EF4-FFF2-40B4-BE49-F238E27FC236}">
                  <a16:creationId xmlns:a16="http://schemas.microsoft.com/office/drawing/2014/main" id="{C8A1D39F-9A08-3942-A459-3C0FD4AF0273}"/>
                </a:ext>
              </a:extLst>
            </p:cNvPr>
            <p:cNvGrpSpPr>
              <a:grpSpLocks/>
            </p:cNvGrpSpPr>
            <p:nvPr/>
          </p:nvGrpSpPr>
          <p:grpSpPr bwMode="auto">
            <a:xfrm flipH="1">
              <a:off x="3879" y="2956"/>
              <a:ext cx="629" cy="453"/>
              <a:chOff x="1236" y="2919"/>
              <a:chExt cx="629" cy="453"/>
            </a:xfrm>
          </p:grpSpPr>
          <p:sp>
            <p:nvSpPr>
              <p:cNvPr id="192" name="Rectangle 147">
                <a:extLst>
                  <a:ext uri="{FF2B5EF4-FFF2-40B4-BE49-F238E27FC236}">
                    <a16:creationId xmlns:a16="http://schemas.microsoft.com/office/drawing/2014/main" id="{D27FC70E-B1F5-B04E-87C4-ABB7338FE1A6}"/>
                  </a:ext>
                </a:extLst>
              </p:cNvPr>
              <p:cNvSpPr>
                <a:spLocks noChangeArrowheads="1"/>
              </p:cNvSpPr>
              <p:nvPr/>
            </p:nvSpPr>
            <p:spPr bwMode="auto">
              <a:xfrm rot="1526591" flipH="1" flipV="1">
                <a:off x="1236" y="3054"/>
                <a:ext cx="629" cy="184"/>
              </a:xfrm>
              <a:prstGeom prst="rect">
                <a:avLst/>
              </a:prstGeom>
              <a:solidFill>
                <a:srgbClr val="0099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73025" tIns="36512" rIns="73025" bIns="36512" anchor="ctr">
                <a:noAutofit/>
              </a:bodyPr>
              <a:lstStyle/>
              <a:p>
                <a:endParaRPr lang="ja-JP" altLang="en-US">
                  <a:latin typeface="+mn-lt"/>
                  <a:ea typeface="MS PGothic" panose="020B0600070205080204" pitchFamily="34" charset="-128"/>
                </a:endParaRPr>
              </a:p>
            </p:txBody>
          </p:sp>
          <p:sp>
            <p:nvSpPr>
              <p:cNvPr id="193" name="Oval 148">
                <a:extLst>
                  <a:ext uri="{FF2B5EF4-FFF2-40B4-BE49-F238E27FC236}">
                    <a16:creationId xmlns:a16="http://schemas.microsoft.com/office/drawing/2014/main" id="{0C8B0221-8767-A94D-82DB-2BB6DF0453CC}"/>
                  </a:ext>
                </a:extLst>
              </p:cNvPr>
              <p:cNvSpPr>
                <a:spLocks noChangeArrowheads="1"/>
              </p:cNvSpPr>
              <p:nvPr/>
            </p:nvSpPr>
            <p:spPr bwMode="auto">
              <a:xfrm rot="1526591" flipH="1" flipV="1">
                <a:off x="1245" y="2919"/>
                <a:ext cx="44" cy="184"/>
              </a:xfrm>
              <a:prstGeom prst="ellipse">
                <a:avLst/>
              </a:prstGeom>
              <a:solidFill>
                <a:srgbClr val="0099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73025" tIns="36512" rIns="73025" bIns="36512" anchor="ctr">
                <a:noAutofit/>
              </a:bodyPr>
              <a:lstStyle/>
              <a:p>
                <a:endParaRPr lang="ja-JP" altLang="en-US">
                  <a:latin typeface="+mn-lt"/>
                  <a:ea typeface="MS PGothic" panose="020B0600070205080204" pitchFamily="34" charset="-128"/>
                </a:endParaRPr>
              </a:p>
            </p:txBody>
          </p:sp>
          <p:sp>
            <p:nvSpPr>
              <p:cNvPr id="194" name="Oval 149">
                <a:extLst>
                  <a:ext uri="{FF2B5EF4-FFF2-40B4-BE49-F238E27FC236}">
                    <a16:creationId xmlns:a16="http://schemas.microsoft.com/office/drawing/2014/main" id="{A544A511-CA78-2D4F-B6C0-2F304543835D}"/>
                  </a:ext>
                </a:extLst>
              </p:cNvPr>
              <p:cNvSpPr>
                <a:spLocks noChangeArrowheads="1"/>
              </p:cNvSpPr>
              <p:nvPr/>
            </p:nvSpPr>
            <p:spPr bwMode="auto">
              <a:xfrm rot="1526591" flipH="1" flipV="1">
                <a:off x="1810" y="3188"/>
                <a:ext cx="44" cy="184"/>
              </a:xfrm>
              <a:prstGeom prst="ellipse">
                <a:avLst/>
              </a:prstGeom>
              <a:solidFill>
                <a:srgbClr val="0099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73025" tIns="36512" rIns="73025" bIns="36512" anchor="ctr">
                <a:noAutofit/>
              </a:bodyPr>
              <a:lstStyle/>
              <a:p>
                <a:endParaRPr lang="ja-JP" altLang="en-US">
                  <a:latin typeface="+mn-lt"/>
                  <a:ea typeface="MS PGothic" panose="020B0600070205080204" pitchFamily="34" charset="-128"/>
                </a:endParaRPr>
              </a:p>
            </p:txBody>
          </p:sp>
        </p:grpSp>
      </p:grpSp>
      <p:grpSp>
        <p:nvGrpSpPr>
          <p:cNvPr id="198" name="Group 150">
            <a:extLst>
              <a:ext uri="{FF2B5EF4-FFF2-40B4-BE49-F238E27FC236}">
                <a16:creationId xmlns:a16="http://schemas.microsoft.com/office/drawing/2014/main" id="{3E3E3787-42D6-A540-AD87-32D0860280CD}"/>
              </a:ext>
            </a:extLst>
          </p:cNvPr>
          <p:cNvGrpSpPr>
            <a:grpSpLocks/>
          </p:cNvGrpSpPr>
          <p:nvPr/>
        </p:nvGrpSpPr>
        <p:grpSpPr bwMode="auto">
          <a:xfrm>
            <a:off x="6459537" y="2733664"/>
            <a:ext cx="1009650" cy="214312"/>
            <a:chOff x="4055" y="2075"/>
            <a:chExt cx="1705" cy="365"/>
          </a:xfrm>
        </p:grpSpPr>
        <p:sp>
          <p:nvSpPr>
            <p:cNvPr id="199" name="Oval 151">
              <a:extLst>
                <a:ext uri="{FF2B5EF4-FFF2-40B4-BE49-F238E27FC236}">
                  <a16:creationId xmlns:a16="http://schemas.microsoft.com/office/drawing/2014/main" id="{8FCB52D7-9A73-524A-8706-0E251AB64ABD}"/>
                </a:ext>
              </a:extLst>
            </p:cNvPr>
            <p:cNvSpPr>
              <a:spLocks noChangeArrowheads="1"/>
            </p:cNvSpPr>
            <p:nvPr/>
          </p:nvSpPr>
          <p:spPr bwMode="auto">
            <a:xfrm>
              <a:off x="4572" y="2252"/>
              <a:ext cx="78" cy="186"/>
            </a:xfrm>
            <a:prstGeom prst="ellipse">
              <a:avLst/>
            </a:prstGeom>
            <a:solidFill>
              <a:srgbClr val="0000FF"/>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73025" tIns="36512" rIns="73025" bIns="36512" anchor="ctr">
              <a:noAutofit/>
            </a:bodyPr>
            <a:lstStyle/>
            <a:p>
              <a:endParaRPr lang="ja-JP" altLang="en-US">
                <a:latin typeface="+mn-lt"/>
                <a:ea typeface="MS PGothic" panose="020B0600070205080204" pitchFamily="34" charset="-128"/>
              </a:endParaRPr>
            </a:p>
          </p:txBody>
        </p:sp>
        <p:sp>
          <p:nvSpPr>
            <p:cNvPr id="200" name="Rectangle 152">
              <a:extLst>
                <a:ext uri="{FF2B5EF4-FFF2-40B4-BE49-F238E27FC236}">
                  <a16:creationId xmlns:a16="http://schemas.microsoft.com/office/drawing/2014/main" id="{22D1555B-B570-2F4E-869D-B604D97655F9}"/>
                </a:ext>
              </a:extLst>
            </p:cNvPr>
            <p:cNvSpPr>
              <a:spLocks noChangeArrowheads="1"/>
            </p:cNvSpPr>
            <p:nvPr/>
          </p:nvSpPr>
          <p:spPr bwMode="auto">
            <a:xfrm>
              <a:off x="4605" y="2252"/>
              <a:ext cx="1116" cy="186"/>
            </a:xfrm>
            <a:prstGeom prst="rect">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73025" tIns="36512" rIns="73025" bIns="36512" anchor="ctr">
              <a:noAutofit/>
            </a:bodyPr>
            <a:lstStyle/>
            <a:p>
              <a:endParaRPr lang="ja-JP" altLang="en-US">
                <a:latin typeface="+mn-lt"/>
                <a:ea typeface="MS PGothic" panose="020B0600070205080204" pitchFamily="34" charset="-128"/>
              </a:endParaRPr>
            </a:p>
          </p:txBody>
        </p:sp>
        <p:sp>
          <p:nvSpPr>
            <p:cNvPr id="201" name="Rectangle 153">
              <a:extLst>
                <a:ext uri="{FF2B5EF4-FFF2-40B4-BE49-F238E27FC236}">
                  <a16:creationId xmlns:a16="http://schemas.microsoft.com/office/drawing/2014/main" id="{1BA4873B-2554-EA44-A310-B58D9E67DDCB}"/>
                </a:ext>
              </a:extLst>
            </p:cNvPr>
            <p:cNvSpPr>
              <a:spLocks noChangeArrowheads="1"/>
            </p:cNvSpPr>
            <p:nvPr/>
          </p:nvSpPr>
          <p:spPr bwMode="auto">
            <a:xfrm rot="964174">
              <a:off x="4065" y="2165"/>
              <a:ext cx="629" cy="184"/>
            </a:xfrm>
            <a:prstGeom prst="rect">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73025" tIns="36512" rIns="73025" bIns="36512" anchor="ctr">
              <a:noAutofit/>
            </a:bodyPr>
            <a:lstStyle/>
            <a:p>
              <a:endParaRPr lang="ja-JP" altLang="en-US">
                <a:latin typeface="+mn-lt"/>
                <a:ea typeface="MS PGothic" panose="020B0600070205080204" pitchFamily="34" charset="-128"/>
              </a:endParaRPr>
            </a:p>
          </p:txBody>
        </p:sp>
        <p:sp>
          <p:nvSpPr>
            <p:cNvPr id="202" name="Oval 154">
              <a:extLst>
                <a:ext uri="{FF2B5EF4-FFF2-40B4-BE49-F238E27FC236}">
                  <a16:creationId xmlns:a16="http://schemas.microsoft.com/office/drawing/2014/main" id="{88E6C03F-5486-B64F-B890-F700C770E2F2}"/>
                </a:ext>
              </a:extLst>
            </p:cNvPr>
            <p:cNvSpPr>
              <a:spLocks noChangeArrowheads="1"/>
            </p:cNvSpPr>
            <p:nvPr/>
          </p:nvSpPr>
          <p:spPr bwMode="auto">
            <a:xfrm>
              <a:off x="5682" y="2252"/>
              <a:ext cx="78" cy="186"/>
            </a:xfrm>
            <a:prstGeom prst="ellipse">
              <a:avLst/>
            </a:prstGeom>
            <a:solidFill>
              <a:srgbClr val="0000FF"/>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73025" tIns="36512" rIns="73025" bIns="36512" anchor="ctr">
              <a:noAutofit/>
            </a:bodyPr>
            <a:lstStyle/>
            <a:p>
              <a:endParaRPr lang="ja-JP" altLang="en-US">
                <a:latin typeface="+mn-lt"/>
                <a:ea typeface="MS PGothic" panose="020B0600070205080204" pitchFamily="34" charset="-128"/>
              </a:endParaRPr>
            </a:p>
          </p:txBody>
        </p:sp>
        <p:sp>
          <p:nvSpPr>
            <p:cNvPr id="203" name="Oval 155">
              <a:extLst>
                <a:ext uri="{FF2B5EF4-FFF2-40B4-BE49-F238E27FC236}">
                  <a16:creationId xmlns:a16="http://schemas.microsoft.com/office/drawing/2014/main" id="{1CF1FC50-4BE2-384B-A6A1-3B756421FAA3}"/>
                </a:ext>
              </a:extLst>
            </p:cNvPr>
            <p:cNvSpPr>
              <a:spLocks noChangeArrowheads="1"/>
            </p:cNvSpPr>
            <p:nvPr/>
          </p:nvSpPr>
          <p:spPr bwMode="auto">
            <a:xfrm rot="1150912">
              <a:off x="4658" y="2256"/>
              <a:ext cx="44" cy="184"/>
            </a:xfrm>
            <a:prstGeom prst="ellipse">
              <a:avLst/>
            </a:prstGeom>
            <a:solidFill>
              <a:srgbClr val="0000FF"/>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73025" tIns="36512" rIns="73025" bIns="36512" anchor="ctr">
              <a:noAutofit/>
            </a:bodyPr>
            <a:lstStyle/>
            <a:p>
              <a:endParaRPr lang="ja-JP" altLang="en-US">
                <a:latin typeface="+mn-lt"/>
                <a:ea typeface="MS PGothic" panose="020B0600070205080204" pitchFamily="34" charset="-128"/>
              </a:endParaRPr>
            </a:p>
          </p:txBody>
        </p:sp>
        <p:sp>
          <p:nvSpPr>
            <p:cNvPr id="204" name="Oval 156">
              <a:extLst>
                <a:ext uri="{FF2B5EF4-FFF2-40B4-BE49-F238E27FC236}">
                  <a16:creationId xmlns:a16="http://schemas.microsoft.com/office/drawing/2014/main" id="{AD41153C-092B-4E41-A05F-77F50666BD10}"/>
                </a:ext>
              </a:extLst>
            </p:cNvPr>
            <p:cNvSpPr>
              <a:spLocks noChangeArrowheads="1"/>
            </p:cNvSpPr>
            <p:nvPr/>
          </p:nvSpPr>
          <p:spPr bwMode="auto">
            <a:xfrm rot="1150912">
              <a:off x="4055" y="2075"/>
              <a:ext cx="44" cy="184"/>
            </a:xfrm>
            <a:prstGeom prst="ellipse">
              <a:avLst/>
            </a:prstGeom>
            <a:solidFill>
              <a:srgbClr val="0000FF"/>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73025" tIns="36512" rIns="73025" bIns="36512" anchor="ctr">
              <a:noAutofit/>
            </a:bodyPr>
            <a:lstStyle/>
            <a:p>
              <a:endParaRPr lang="ja-JP" altLang="en-US">
                <a:latin typeface="+mn-lt"/>
                <a:ea typeface="MS PGothic" panose="020B0600070205080204" pitchFamily="34" charset="-128"/>
              </a:endParaRPr>
            </a:p>
          </p:txBody>
        </p:sp>
      </p:grpSp>
      <p:sp>
        <p:nvSpPr>
          <p:cNvPr id="205" name="Arc 157">
            <a:extLst>
              <a:ext uri="{FF2B5EF4-FFF2-40B4-BE49-F238E27FC236}">
                <a16:creationId xmlns:a16="http://schemas.microsoft.com/office/drawing/2014/main" id="{B2F885DD-0FF6-D940-89E4-519192BD823B}"/>
              </a:ext>
            </a:extLst>
          </p:cNvPr>
          <p:cNvSpPr>
            <a:spLocks/>
          </p:cNvSpPr>
          <p:nvPr/>
        </p:nvSpPr>
        <p:spPr bwMode="auto">
          <a:xfrm>
            <a:off x="7058026" y="2676514"/>
            <a:ext cx="111125" cy="639762"/>
          </a:xfrm>
          <a:custGeom>
            <a:avLst/>
            <a:gdLst>
              <a:gd name="G0" fmla="+- 18409 0 0"/>
              <a:gd name="G1" fmla="+- 21600 0 0"/>
              <a:gd name="G2" fmla="+- 21600 0 0"/>
              <a:gd name="T0" fmla="*/ 0 w 40009"/>
              <a:gd name="T1" fmla="*/ 10301 h 43200"/>
              <a:gd name="T2" fmla="*/ 1139 w 40009"/>
              <a:gd name="T3" fmla="*/ 34574 h 43200"/>
              <a:gd name="T4" fmla="*/ 18409 w 40009"/>
              <a:gd name="T5" fmla="*/ 21600 h 43200"/>
            </a:gdLst>
            <a:ahLst/>
            <a:cxnLst>
              <a:cxn ang="0">
                <a:pos x="T0" y="T1"/>
              </a:cxn>
              <a:cxn ang="0">
                <a:pos x="T2" y="T3"/>
              </a:cxn>
              <a:cxn ang="0">
                <a:pos x="T4" y="T5"/>
              </a:cxn>
            </a:cxnLst>
            <a:rect l="0" t="0" r="r" b="b"/>
            <a:pathLst>
              <a:path w="40009" h="43200" fill="none" extrusionOk="0">
                <a:moveTo>
                  <a:pt x="-1" y="10300"/>
                </a:moveTo>
                <a:cubicBezTo>
                  <a:pt x="3928" y="3900"/>
                  <a:pt x="10899" y="-1"/>
                  <a:pt x="18409" y="0"/>
                </a:cubicBezTo>
                <a:cubicBezTo>
                  <a:pt x="30338" y="0"/>
                  <a:pt x="40009" y="9670"/>
                  <a:pt x="40009" y="21600"/>
                </a:cubicBezTo>
                <a:cubicBezTo>
                  <a:pt x="40009" y="33529"/>
                  <a:pt x="30338" y="43200"/>
                  <a:pt x="18409" y="43200"/>
                </a:cubicBezTo>
                <a:cubicBezTo>
                  <a:pt x="11616" y="43200"/>
                  <a:pt x="5219" y="40004"/>
                  <a:pt x="1139" y="34573"/>
                </a:cubicBezTo>
              </a:path>
              <a:path w="40009" h="43200" stroke="0" extrusionOk="0">
                <a:moveTo>
                  <a:pt x="-1" y="10300"/>
                </a:moveTo>
                <a:cubicBezTo>
                  <a:pt x="3928" y="3900"/>
                  <a:pt x="10899" y="-1"/>
                  <a:pt x="18409" y="0"/>
                </a:cubicBezTo>
                <a:cubicBezTo>
                  <a:pt x="30338" y="0"/>
                  <a:pt x="40009" y="9670"/>
                  <a:pt x="40009" y="21600"/>
                </a:cubicBezTo>
                <a:cubicBezTo>
                  <a:pt x="40009" y="33529"/>
                  <a:pt x="30338" y="43200"/>
                  <a:pt x="18409" y="43200"/>
                </a:cubicBezTo>
                <a:cubicBezTo>
                  <a:pt x="11616" y="43200"/>
                  <a:pt x="5219" y="40004"/>
                  <a:pt x="1139" y="34573"/>
                </a:cubicBezTo>
                <a:lnTo>
                  <a:pt x="18409" y="21600"/>
                </a:lnTo>
                <a:close/>
              </a:path>
            </a:pathLst>
          </a:custGeom>
          <a:noFill/>
          <a:ln w="57150">
            <a:solidFill>
              <a:srgbClr val="FF0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73025" tIns="36512" rIns="73025" bIns="36512" anchor="ctr">
            <a:noAutofit/>
          </a:bodyPr>
          <a:lstStyle/>
          <a:p>
            <a:endParaRPr lang="ja-JP" altLang="en-US">
              <a:latin typeface="+mn-lt"/>
              <a:ea typeface="MS PGothic" panose="020B0600070205080204" pitchFamily="34" charset="-128"/>
            </a:endParaRPr>
          </a:p>
        </p:txBody>
      </p:sp>
      <p:sp>
        <p:nvSpPr>
          <p:cNvPr id="206" name="Text Box 158">
            <a:extLst>
              <a:ext uri="{FF2B5EF4-FFF2-40B4-BE49-F238E27FC236}">
                <a16:creationId xmlns:a16="http://schemas.microsoft.com/office/drawing/2014/main" id="{732EAD57-6A3D-6144-872B-9FA46C8D4648}"/>
              </a:ext>
            </a:extLst>
          </p:cNvPr>
          <p:cNvSpPr txBox="1">
            <a:spLocks noChangeArrowheads="1"/>
          </p:cNvSpPr>
          <p:nvPr/>
        </p:nvSpPr>
        <p:spPr bwMode="auto">
          <a:xfrm>
            <a:off x="5648325" y="2738427"/>
            <a:ext cx="466474" cy="25840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73025" tIns="36512" rIns="73025" bIns="36512">
            <a:noAutofit/>
          </a:bodyPr>
          <a:lstStyle/>
          <a:p>
            <a:pPr algn="l">
              <a:lnSpc>
                <a:spcPct val="100000"/>
              </a:lnSpc>
            </a:pPr>
            <a:r>
              <a:rPr lang="en-US" altLang="ja-JP" sz="1200">
                <a:solidFill>
                  <a:schemeClr val="bg2"/>
                </a:solidFill>
                <a:latin typeface="+mn-lt"/>
                <a:ea typeface="MS PGothic" panose="020B0600070205080204" pitchFamily="34" charset="-128"/>
                <a:cs typeface="Times New Roman" pitchFamily="18" charset="0"/>
              </a:rPr>
              <a:t>VRF1</a:t>
            </a:r>
          </a:p>
        </p:txBody>
      </p:sp>
      <p:sp>
        <p:nvSpPr>
          <p:cNvPr id="207" name="Text Box 159">
            <a:extLst>
              <a:ext uri="{FF2B5EF4-FFF2-40B4-BE49-F238E27FC236}">
                <a16:creationId xmlns:a16="http://schemas.microsoft.com/office/drawing/2014/main" id="{C3561E47-A509-C24A-8303-57A0779D862B}"/>
              </a:ext>
            </a:extLst>
          </p:cNvPr>
          <p:cNvSpPr txBox="1">
            <a:spLocks noChangeArrowheads="1"/>
          </p:cNvSpPr>
          <p:nvPr/>
        </p:nvSpPr>
        <p:spPr bwMode="auto">
          <a:xfrm>
            <a:off x="5648325" y="2994015"/>
            <a:ext cx="466474" cy="25840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73025" tIns="36512" rIns="73025" bIns="36512">
            <a:noAutofit/>
          </a:bodyPr>
          <a:lstStyle/>
          <a:p>
            <a:pPr algn="l">
              <a:lnSpc>
                <a:spcPct val="100000"/>
              </a:lnSpc>
            </a:pPr>
            <a:r>
              <a:rPr lang="en-US" altLang="ja-JP" sz="1200">
                <a:solidFill>
                  <a:schemeClr val="bg1"/>
                </a:solidFill>
                <a:latin typeface="+mn-lt"/>
                <a:ea typeface="MS PGothic" panose="020B0600070205080204" pitchFamily="34" charset="-128"/>
                <a:cs typeface="Times New Roman" pitchFamily="18" charset="0"/>
              </a:rPr>
              <a:t>VRF2</a:t>
            </a:r>
          </a:p>
        </p:txBody>
      </p:sp>
      <p:sp>
        <p:nvSpPr>
          <p:cNvPr id="208" name="Text Box 160">
            <a:extLst>
              <a:ext uri="{FF2B5EF4-FFF2-40B4-BE49-F238E27FC236}">
                <a16:creationId xmlns:a16="http://schemas.microsoft.com/office/drawing/2014/main" id="{B94882B7-116E-3342-9841-00AF0B19DA1C}"/>
              </a:ext>
            </a:extLst>
          </p:cNvPr>
          <p:cNvSpPr txBox="1">
            <a:spLocks noChangeArrowheads="1"/>
          </p:cNvSpPr>
          <p:nvPr/>
        </p:nvSpPr>
        <p:spPr bwMode="auto">
          <a:xfrm>
            <a:off x="5648325" y="3251190"/>
            <a:ext cx="466474" cy="25840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73025" tIns="36512" rIns="73025" bIns="36512">
            <a:noAutofit/>
          </a:bodyPr>
          <a:lstStyle/>
          <a:p>
            <a:pPr algn="l">
              <a:lnSpc>
                <a:spcPct val="100000"/>
              </a:lnSpc>
            </a:pPr>
            <a:r>
              <a:rPr lang="en-US" altLang="ja-JP" sz="1200">
                <a:solidFill>
                  <a:schemeClr val="bg1"/>
                </a:solidFill>
                <a:latin typeface="+mn-lt"/>
                <a:ea typeface="MS PGothic" panose="020B0600070205080204" pitchFamily="34" charset="-128"/>
                <a:cs typeface="Times New Roman" pitchFamily="18" charset="0"/>
              </a:rPr>
              <a:t>VRF3</a:t>
            </a:r>
          </a:p>
        </p:txBody>
      </p:sp>
      <p:sp>
        <p:nvSpPr>
          <p:cNvPr id="209" name="Text Box 161">
            <a:extLst>
              <a:ext uri="{FF2B5EF4-FFF2-40B4-BE49-F238E27FC236}">
                <a16:creationId xmlns:a16="http://schemas.microsoft.com/office/drawing/2014/main" id="{45274D4E-B776-754F-BF3E-041A604699D1}"/>
              </a:ext>
            </a:extLst>
          </p:cNvPr>
          <p:cNvSpPr txBox="1">
            <a:spLocks noChangeArrowheads="1"/>
          </p:cNvSpPr>
          <p:nvPr/>
        </p:nvSpPr>
        <p:spPr bwMode="auto">
          <a:xfrm>
            <a:off x="3820472" y="2307616"/>
            <a:ext cx="844783" cy="25840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73025" tIns="36512" rIns="73025" bIns="36512">
            <a:noAutofit/>
          </a:bodyPr>
          <a:lstStyle/>
          <a:p>
            <a:pPr algn="l">
              <a:lnSpc>
                <a:spcPct val="100000"/>
              </a:lnSpc>
            </a:pPr>
            <a:r>
              <a:rPr lang="en-US" altLang="ja-JP" sz="1200">
                <a:solidFill>
                  <a:srgbClr val="FF0000"/>
                </a:solidFill>
                <a:latin typeface="+mn-lt"/>
                <a:ea typeface="MS PGothic" panose="020B0600070205080204" pitchFamily="34" charset="-128"/>
                <a:cs typeface="Times New Roman" pitchFamily="18" charset="0"/>
              </a:rPr>
              <a:t>IEEE802.1q</a:t>
            </a:r>
          </a:p>
        </p:txBody>
      </p:sp>
      <p:sp>
        <p:nvSpPr>
          <p:cNvPr id="210" name="Text Box 162">
            <a:extLst>
              <a:ext uri="{FF2B5EF4-FFF2-40B4-BE49-F238E27FC236}">
                <a16:creationId xmlns:a16="http://schemas.microsoft.com/office/drawing/2014/main" id="{AD35164C-8897-D04F-BA6C-52FFD7B24DE3}"/>
              </a:ext>
            </a:extLst>
          </p:cNvPr>
          <p:cNvSpPr txBox="1">
            <a:spLocks noChangeArrowheads="1"/>
          </p:cNvSpPr>
          <p:nvPr/>
        </p:nvSpPr>
        <p:spPr bwMode="auto">
          <a:xfrm>
            <a:off x="6744212" y="2340663"/>
            <a:ext cx="844783" cy="25840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73025" tIns="36512" rIns="73025" bIns="36512">
            <a:noAutofit/>
          </a:bodyPr>
          <a:lstStyle/>
          <a:p>
            <a:pPr algn="l">
              <a:lnSpc>
                <a:spcPct val="100000"/>
              </a:lnSpc>
            </a:pPr>
            <a:r>
              <a:rPr lang="en-US" altLang="ja-JP" sz="1200">
                <a:solidFill>
                  <a:srgbClr val="FF0000"/>
                </a:solidFill>
                <a:latin typeface="+mn-lt"/>
                <a:ea typeface="MS PGothic" panose="020B0600070205080204" pitchFamily="34" charset="-128"/>
                <a:cs typeface="Times New Roman" pitchFamily="18" charset="0"/>
              </a:rPr>
              <a:t>IEEE802.1q</a:t>
            </a:r>
          </a:p>
        </p:txBody>
      </p:sp>
      <p:sp>
        <p:nvSpPr>
          <p:cNvPr id="211" name="AutoShape 163">
            <a:extLst>
              <a:ext uri="{FF2B5EF4-FFF2-40B4-BE49-F238E27FC236}">
                <a16:creationId xmlns:a16="http://schemas.microsoft.com/office/drawing/2014/main" id="{2E301C53-E99A-0742-A256-EF84B042703C}"/>
              </a:ext>
            </a:extLst>
          </p:cNvPr>
          <p:cNvSpPr>
            <a:spLocks noChangeArrowheads="1"/>
          </p:cNvSpPr>
          <p:nvPr/>
        </p:nvSpPr>
        <p:spPr bwMode="auto">
          <a:xfrm>
            <a:off x="2341647" y="3656384"/>
            <a:ext cx="1462087" cy="547687"/>
          </a:xfrm>
          <a:prstGeom prst="wedgeRectCallout">
            <a:avLst>
              <a:gd name="adj1" fmla="val 35927"/>
              <a:gd name="adj2" fmla="val -135430"/>
            </a:avLst>
          </a:prstGeom>
          <a:solidFill>
            <a:schemeClr val="accent4">
              <a:lumMod val="20000"/>
              <a:lumOff val="80000"/>
            </a:schemeClr>
          </a:solidFill>
          <a:ln w="9525">
            <a:solidFill>
              <a:schemeClr val="bg2">
                <a:lumMod val="50000"/>
              </a:schemeClr>
            </a:solidFill>
            <a:miter lim="800000"/>
            <a:headEnd/>
            <a:tailEnd/>
          </a:ln>
          <a:effectLst/>
        </p:spPr>
        <p:txBody>
          <a:bodyPr lIns="73025" tIns="36512" rIns="73025" bIns="36512">
            <a:noAutofit/>
          </a:bodyPr>
          <a:lstStyle/>
          <a:p>
            <a:pPr>
              <a:lnSpc>
                <a:spcPct val="100000"/>
              </a:lnSpc>
            </a:pPr>
            <a:r>
              <a:rPr lang="en-US" altLang="ja-JP" sz="1000">
                <a:latin typeface="+mn-lt"/>
                <a:ea typeface="MS PGothic" panose="020B0600070205080204" pitchFamily="34" charset="-128"/>
                <a:cs typeface="Times New Roman" pitchFamily="18" charset="0"/>
              </a:rPr>
              <a:t>VLAN </a:t>
            </a:r>
            <a:r>
              <a:rPr lang="ja-JP" altLang="en-US" sz="1000">
                <a:latin typeface="+mn-lt"/>
                <a:ea typeface="MS PGothic" panose="020B0600070205080204" pitchFamily="34" charset="-128"/>
                <a:cs typeface="Times New Roman" pitchFamily="18" charset="0"/>
              </a:rPr>
              <a:t>インターフェイス</a:t>
            </a:r>
          </a:p>
          <a:p>
            <a:pPr>
              <a:lnSpc>
                <a:spcPct val="100000"/>
              </a:lnSpc>
            </a:pPr>
            <a:r>
              <a:rPr lang="ja-JP" altLang="en-US" sz="1000">
                <a:latin typeface="+mn-lt"/>
                <a:ea typeface="MS PGothic" panose="020B0600070205080204" pitchFamily="34" charset="-128"/>
                <a:cs typeface="Times New Roman" pitchFamily="18" charset="0"/>
              </a:rPr>
              <a:t>または</a:t>
            </a:r>
          </a:p>
          <a:p>
            <a:pPr>
              <a:lnSpc>
                <a:spcPct val="100000"/>
              </a:lnSpc>
            </a:pPr>
            <a:r>
              <a:rPr lang="ja-JP" altLang="en-US" sz="1000">
                <a:latin typeface="+mn-lt"/>
                <a:ea typeface="MS PGothic" panose="020B0600070205080204" pitchFamily="34" charset="-128"/>
                <a:cs typeface="Times New Roman" pitchFamily="18" charset="0"/>
              </a:rPr>
              <a:t>サブ</a:t>
            </a:r>
            <a:r>
              <a:rPr lang="en-US" altLang="ja-JP" sz="1000">
                <a:latin typeface="+mn-lt"/>
                <a:ea typeface="MS PGothic" panose="020B0600070205080204" pitchFamily="34" charset="-128"/>
                <a:cs typeface="Times New Roman" pitchFamily="18" charset="0"/>
              </a:rPr>
              <a:t> </a:t>
            </a:r>
            <a:r>
              <a:rPr lang="ja-JP" altLang="en-US" sz="1000">
                <a:latin typeface="+mn-lt"/>
                <a:ea typeface="MS PGothic" panose="020B0600070205080204" pitchFamily="34" charset="-128"/>
                <a:cs typeface="Times New Roman" pitchFamily="18" charset="0"/>
              </a:rPr>
              <a:t>インターフェイス</a:t>
            </a:r>
          </a:p>
        </p:txBody>
      </p:sp>
      <p:sp>
        <p:nvSpPr>
          <p:cNvPr id="212" name="AutoShape 164">
            <a:extLst>
              <a:ext uri="{FF2B5EF4-FFF2-40B4-BE49-F238E27FC236}">
                <a16:creationId xmlns:a16="http://schemas.microsoft.com/office/drawing/2014/main" id="{C249E3E2-123F-4740-A0C9-08E80BA08DA3}"/>
              </a:ext>
            </a:extLst>
          </p:cNvPr>
          <p:cNvSpPr>
            <a:spLocks noChangeArrowheads="1"/>
          </p:cNvSpPr>
          <p:nvPr/>
        </p:nvSpPr>
        <p:spPr bwMode="auto">
          <a:xfrm>
            <a:off x="4461749" y="3652256"/>
            <a:ext cx="1462087" cy="547687"/>
          </a:xfrm>
          <a:prstGeom prst="wedgeRectCallout">
            <a:avLst>
              <a:gd name="adj1" fmla="val -17478"/>
              <a:gd name="adj2" fmla="val -125732"/>
            </a:avLst>
          </a:prstGeom>
          <a:solidFill>
            <a:schemeClr val="accent4">
              <a:lumMod val="20000"/>
              <a:lumOff val="80000"/>
            </a:schemeClr>
          </a:solidFill>
          <a:ln w="9525">
            <a:solidFill>
              <a:schemeClr val="bg2">
                <a:lumMod val="50000"/>
              </a:schemeClr>
            </a:solidFill>
            <a:miter lim="800000"/>
            <a:headEnd/>
            <a:tailEnd/>
          </a:ln>
          <a:effectLst/>
        </p:spPr>
        <p:txBody>
          <a:bodyPr lIns="73025" tIns="36512" rIns="73025" bIns="36512">
            <a:noAutofit/>
          </a:bodyPr>
          <a:lstStyle/>
          <a:p>
            <a:pPr>
              <a:lnSpc>
                <a:spcPct val="100000"/>
              </a:lnSpc>
            </a:pPr>
            <a:r>
              <a:rPr lang="en-US" altLang="ja-JP" sz="1000">
                <a:latin typeface="+mn-lt"/>
                <a:ea typeface="MS PGothic" panose="020B0600070205080204" pitchFamily="34" charset="-128"/>
                <a:cs typeface="Times New Roman" pitchFamily="18" charset="0"/>
              </a:rPr>
              <a:t>VLAN </a:t>
            </a:r>
            <a:r>
              <a:rPr lang="ja-JP" altLang="en-US" sz="1000">
                <a:latin typeface="+mn-lt"/>
                <a:ea typeface="MS PGothic" panose="020B0600070205080204" pitchFamily="34" charset="-128"/>
                <a:cs typeface="Times New Roman" pitchFamily="18" charset="0"/>
              </a:rPr>
              <a:t>インターフェイス</a:t>
            </a:r>
          </a:p>
          <a:p>
            <a:pPr>
              <a:lnSpc>
                <a:spcPct val="100000"/>
              </a:lnSpc>
            </a:pPr>
            <a:r>
              <a:rPr lang="ja-JP" altLang="en-US" sz="1000">
                <a:latin typeface="+mn-lt"/>
                <a:ea typeface="MS PGothic" panose="020B0600070205080204" pitchFamily="34" charset="-128"/>
                <a:cs typeface="Times New Roman" pitchFamily="18" charset="0"/>
              </a:rPr>
              <a:t>または</a:t>
            </a:r>
          </a:p>
          <a:p>
            <a:pPr>
              <a:lnSpc>
                <a:spcPct val="100000"/>
              </a:lnSpc>
            </a:pPr>
            <a:r>
              <a:rPr lang="ja-JP" altLang="en-US" sz="1000">
                <a:latin typeface="+mn-lt"/>
                <a:ea typeface="MS PGothic" panose="020B0600070205080204" pitchFamily="34" charset="-128"/>
                <a:cs typeface="Times New Roman" pitchFamily="18" charset="0"/>
              </a:rPr>
              <a:t>サブ</a:t>
            </a:r>
            <a:r>
              <a:rPr lang="en-US" altLang="ja-JP" sz="1000">
                <a:latin typeface="+mn-lt"/>
                <a:ea typeface="MS PGothic" panose="020B0600070205080204" pitchFamily="34" charset="-128"/>
                <a:cs typeface="Times New Roman" pitchFamily="18" charset="0"/>
              </a:rPr>
              <a:t> </a:t>
            </a:r>
            <a:r>
              <a:rPr lang="ja-JP" altLang="en-US" sz="1000">
                <a:latin typeface="+mn-lt"/>
                <a:ea typeface="MS PGothic" panose="020B0600070205080204" pitchFamily="34" charset="-128"/>
                <a:cs typeface="Times New Roman" pitchFamily="18" charset="0"/>
              </a:rPr>
              <a:t>インターフェイス</a:t>
            </a:r>
          </a:p>
        </p:txBody>
      </p:sp>
      <p:sp>
        <p:nvSpPr>
          <p:cNvPr id="213" name="四角形吹き出し 212">
            <a:extLst>
              <a:ext uri="{FF2B5EF4-FFF2-40B4-BE49-F238E27FC236}">
                <a16:creationId xmlns:a16="http://schemas.microsoft.com/office/drawing/2014/main" id="{82AFC047-028A-EA48-B3F6-935528F1458C}"/>
              </a:ext>
            </a:extLst>
          </p:cNvPr>
          <p:cNvSpPr/>
          <p:nvPr/>
        </p:nvSpPr>
        <p:spPr>
          <a:xfrm>
            <a:off x="7663809" y="2160711"/>
            <a:ext cx="1121943" cy="279131"/>
          </a:xfrm>
          <a:prstGeom prst="wedgeRectCallout">
            <a:avLst>
              <a:gd name="adj1" fmla="val -83742"/>
              <a:gd name="adj2" fmla="val 211885"/>
            </a:avLst>
          </a:prstGeom>
          <a:solidFill>
            <a:schemeClr val="accent2">
              <a:lumMod val="20000"/>
              <a:lumOff val="80000"/>
            </a:schemeClr>
          </a:solidFill>
          <a:ln w="6350">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r>
              <a:rPr kumimoji="1" lang="en-US" altLang="ja-JP" sz="1200">
                <a:solidFill>
                  <a:schemeClr val="tx1"/>
                </a:solidFill>
                <a:ea typeface="MS PGothic" panose="020B0600070205080204" pitchFamily="34" charset="-128"/>
              </a:rPr>
              <a:t>VLAN1,2,3</a:t>
            </a:r>
            <a:endParaRPr kumimoji="1" lang="ja-JP" altLang="en-US" sz="1200">
              <a:solidFill>
                <a:schemeClr val="tx1"/>
              </a:solidFill>
              <a:ea typeface="MS PGothic" panose="020B0600070205080204" pitchFamily="34" charset="-128"/>
            </a:endParaRPr>
          </a:p>
        </p:txBody>
      </p:sp>
      <p:sp>
        <p:nvSpPr>
          <p:cNvPr id="214" name="四角形吹き出し 213">
            <a:extLst>
              <a:ext uri="{FF2B5EF4-FFF2-40B4-BE49-F238E27FC236}">
                <a16:creationId xmlns:a16="http://schemas.microsoft.com/office/drawing/2014/main" id="{ECB17AB2-1490-774A-95CE-71A5D2960EBA}"/>
              </a:ext>
            </a:extLst>
          </p:cNvPr>
          <p:cNvSpPr/>
          <p:nvPr/>
        </p:nvSpPr>
        <p:spPr>
          <a:xfrm>
            <a:off x="7773597" y="2610481"/>
            <a:ext cx="1105292" cy="279131"/>
          </a:xfrm>
          <a:prstGeom prst="wedgeRectCallout">
            <a:avLst>
              <a:gd name="adj1" fmla="val -94451"/>
              <a:gd name="adj2" fmla="val 101568"/>
            </a:avLst>
          </a:prstGeom>
          <a:solidFill>
            <a:schemeClr val="accent2">
              <a:lumMod val="20000"/>
              <a:lumOff val="80000"/>
            </a:schemeClr>
          </a:solidFill>
          <a:ln w="6350">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r>
              <a:rPr kumimoji="1" lang="en-US" altLang="ja-JP" sz="1200">
                <a:solidFill>
                  <a:schemeClr val="tx1"/>
                </a:solidFill>
                <a:ea typeface="MS PGothic" panose="020B0600070205080204" pitchFamily="34" charset="-128"/>
              </a:rPr>
              <a:t>VLAN4,5,6</a:t>
            </a:r>
            <a:endParaRPr kumimoji="1" lang="ja-JP" altLang="en-US" sz="1200">
              <a:solidFill>
                <a:schemeClr val="tx1"/>
              </a:solidFill>
              <a:ea typeface="MS PGothic" panose="020B0600070205080204" pitchFamily="34" charset="-128"/>
            </a:endParaRPr>
          </a:p>
        </p:txBody>
      </p:sp>
      <p:sp>
        <p:nvSpPr>
          <p:cNvPr id="215" name="四角形吹き出し 214">
            <a:extLst>
              <a:ext uri="{FF2B5EF4-FFF2-40B4-BE49-F238E27FC236}">
                <a16:creationId xmlns:a16="http://schemas.microsoft.com/office/drawing/2014/main" id="{CD194748-3B53-254D-9ED6-7451ACA20F0F}"/>
              </a:ext>
            </a:extLst>
          </p:cNvPr>
          <p:cNvSpPr/>
          <p:nvPr/>
        </p:nvSpPr>
        <p:spPr>
          <a:xfrm>
            <a:off x="7688103" y="3021243"/>
            <a:ext cx="1245995" cy="279131"/>
          </a:xfrm>
          <a:prstGeom prst="wedgeRectCallout">
            <a:avLst>
              <a:gd name="adj1" fmla="val -75929"/>
              <a:gd name="adj2" fmla="val -7134"/>
            </a:avLst>
          </a:prstGeom>
          <a:solidFill>
            <a:schemeClr val="accent2">
              <a:lumMod val="20000"/>
              <a:lumOff val="80000"/>
            </a:schemeClr>
          </a:solidFill>
          <a:ln w="6350">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r>
              <a:rPr kumimoji="1" lang="en-US" altLang="ja-JP" sz="1200">
                <a:solidFill>
                  <a:schemeClr val="tx1"/>
                </a:solidFill>
                <a:ea typeface="MS PGothic" panose="020B0600070205080204" pitchFamily="34" charset="-128"/>
              </a:rPr>
              <a:t>VLAN7,8,9</a:t>
            </a:r>
            <a:endParaRPr kumimoji="1" lang="ja-JP" altLang="en-US" sz="1200">
              <a:solidFill>
                <a:schemeClr val="tx1"/>
              </a:solidFill>
              <a:ea typeface="MS PGothic" panose="020B0600070205080204" pitchFamily="34" charset="-128"/>
            </a:endParaRPr>
          </a:p>
        </p:txBody>
      </p:sp>
      <p:sp>
        <p:nvSpPr>
          <p:cNvPr id="219" name="Text Placeholder 7">
            <a:extLst>
              <a:ext uri="{FF2B5EF4-FFF2-40B4-BE49-F238E27FC236}">
                <a16:creationId xmlns:a16="http://schemas.microsoft.com/office/drawing/2014/main" id="{03C8EC57-E778-6D4D-8CE2-3FC7275B537B}"/>
              </a:ext>
            </a:extLst>
          </p:cNvPr>
          <p:cNvSpPr>
            <a:spLocks noGrp="1"/>
          </p:cNvSpPr>
          <p:nvPr>
            <p:ph type="body" sz="quarter" idx="12"/>
          </p:nvPr>
        </p:nvSpPr>
        <p:spPr/>
        <p:txBody>
          <a:bodyPr/>
          <a:lstStyle/>
          <a:p>
            <a:r>
              <a:rPr kumimoji="1" lang="en-US" altLang="ja-JP">
                <a:ea typeface="MS PGothic" panose="020B0600070205080204" pitchFamily="34" charset="-128"/>
              </a:rPr>
              <a:t>3.3  Basic L2</a:t>
            </a:r>
            <a:r>
              <a:rPr kumimoji="1" lang="ja-JP" altLang="en-US">
                <a:ea typeface="MS PGothic" panose="020B0600070205080204" pitchFamily="34" charset="-128"/>
              </a:rPr>
              <a:t> </a:t>
            </a:r>
            <a:r>
              <a:rPr kumimoji="1" lang="en-US" altLang="ja-JP">
                <a:ea typeface="MS PGothic" panose="020B0600070205080204" pitchFamily="34" charset="-128"/>
              </a:rPr>
              <a:t>/</a:t>
            </a:r>
            <a:r>
              <a:rPr kumimoji="1" lang="ja-JP" altLang="en-US">
                <a:ea typeface="MS PGothic" panose="020B0600070205080204" pitchFamily="34" charset="-128"/>
              </a:rPr>
              <a:t> </a:t>
            </a:r>
            <a:r>
              <a:rPr kumimoji="1" lang="en-US" altLang="ja-JP">
                <a:ea typeface="MS PGothic" panose="020B0600070205080204" pitchFamily="34" charset="-128"/>
              </a:rPr>
              <a:t>L3</a:t>
            </a:r>
            <a:endParaRPr lang="en-US">
              <a:ea typeface="MS PGothic" panose="020B0600070205080204" pitchFamily="34" charset="-128"/>
            </a:endParaRPr>
          </a:p>
        </p:txBody>
      </p:sp>
      <p:sp>
        <p:nvSpPr>
          <p:cNvPr id="220" name="テキスト プレースホルダー 2">
            <a:extLst>
              <a:ext uri="{FF2B5EF4-FFF2-40B4-BE49-F238E27FC236}">
                <a16:creationId xmlns:a16="http://schemas.microsoft.com/office/drawing/2014/main" id="{97EBF6B6-A5E7-0346-B365-0BA0867C7780}"/>
              </a:ext>
            </a:extLst>
          </p:cNvPr>
          <p:cNvSpPr txBox="1">
            <a:spLocks/>
          </p:cNvSpPr>
          <p:nvPr/>
        </p:nvSpPr>
        <p:spPr>
          <a:xfrm>
            <a:off x="228600" y="982485"/>
            <a:ext cx="8485320" cy="1206100"/>
          </a:xfrm>
          <a:prstGeom prst="rect">
            <a:avLst/>
          </a:prstGeom>
        </p:spPr>
        <p:txBody>
          <a:bodyPr anchor="t">
            <a:noAutofit/>
          </a:bodyPr>
          <a:lstStyle>
            <a:lvl1pPr marL="169863" indent="-169863" algn="l" defTabSz="684213" rtl="0" eaLnBrk="1" fontAlgn="base" hangingPunct="1">
              <a:lnSpc>
                <a:spcPct val="95000"/>
              </a:lnSpc>
              <a:spcBef>
                <a:spcPts val="1075"/>
              </a:spcBef>
              <a:spcAft>
                <a:spcPct val="0"/>
              </a:spcAft>
              <a:buClr>
                <a:schemeClr val="tx2"/>
              </a:buClr>
              <a:buSzPct val="90000"/>
              <a:buFont typeface="Arial" charset="0"/>
              <a:buChar char="•"/>
              <a:defRPr lang="en-US" sz="1500" kern="1200" dirty="0">
                <a:solidFill>
                  <a:schemeClr val="tx1"/>
                </a:solidFill>
                <a:latin typeface="+mn-lt"/>
                <a:ea typeface="ＭＳ Ｐゴシック" charset="0"/>
                <a:cs typeface="CiscoSans"/>
              </a:defRPr>
            </a:lvl1pPr>
            <a:lvl2pPr marL="358775" indent="-215900" algn="l" defTabSz="684213" rtl="0" eaLnBrk="1" fontAlgn="base" hangingPunct="1">
              <a:lnSpc>
                <a:spcPct val="95000"/>
              </a:lnSpc>
              <a:spcBef>
                <a:spcPts val="600"/>
              </a:spcBef>
              <a:spcAft>
                <a:spcPct val="0"/>
              </a:spcAft>
              <a:buClr>
                <a:schemeClr val="tx2"/>
              </a:buClr>
              <a:buFont typeface="Arial" charset="0"/>
              <a:buChar char="•"/>
              <a:defRPr lang="en-US" sz="1400" kern="1200" dirty="0">
                <a:solidFill>
                  <a:schemeClr val="tx1"/>
                </a:solidFill>
                <a:latin typeface="+mn-lt"/>
                <a:ea typeface="ＭＳ Ｐゴシック" charset="0"/>
                <a:cs typeface="CiscoSans"/>
              </a:defRPr>
            </a:lvl2pPr>
            <a:lvl3pPr marL="431800" indent="-169863" algn="l" defTabSz="684213" rtl="0" eaLnBrk="1" fontAlgn="base" hangingPunct="1">
              <a:lnSpc>
                <a:spcPct val="95000"/>
              </a:lnSpc>
              <a:spcBef>
                <a:spcPts val="625"/>
              </a:spcBef>
              <a:spcAft>
                <a:spcPct val="0"/>
              </a:spcAft>
              <a:buFont typeface="Arial" charset="0"/>
              <a:buChar char="•"/>
              <a:defRPr lang="en-US" sz="1200" kern="1200" dirty="0">
                <a:solidFill>
                  <a:schemeClr val="tx1"/>
                </a:solidFill>
                <a:latin typeface="+mn-lt"/>
                <a:ea typeface="ＭＳ Ｐゴシック" charset="0"/>
                <a:cs typeface="CiscoSans"/>
              </a:defRPr>
            </a:lvl3pPr>
            <a:lvl4pPr marL="503238" indent="-169863" algn="l" defTabSz="684213" rtl="0" eaLnBrk="1" fontAlgn="base" hangingPunct="1">
              <a:lnSpc>
                <a:spcPct val="95000"/>
              </a:lnSpc>
              <a:spcBef>
                <a:spcPts val="625"/>
              </a:spcBef>
              <a:spcAft>
                <a:spcPct val="0"/>
              </a:spcAft>
              <a:buFont typeface="Arial" charset="0"/>
              <a:buChar char="•"/>
              <a:defRPr lang="en-US" sz="1100" kern="1200" dirty="0">
                <a:solidFill>
                  <a:schemeClr val="tx1"/>
                </a:solidFill>
                <a:latin typeface="+mn-lt"/>
                <a:ea typeface="ＭＳ Ｐゴシック" charset="0"/>
                <a:cs typeface="CiscoSans"/>
              </a:defRPr>
            </a:lvl4pPr>
            <a:lvl5pPr marL="574675" indent="-169863" algn="l" defTabSz="684213" rtl="0" eaLnBrk="1" fontAlgn="base" hangingPunct="1">
              <a:lnSpc>
                <a:spcPct val="95000"/>
              </a:lnSpc>
              <a:spcBef>
                <a:spcPts val="625"/>
              </a:spcBef>
              <a:spcAft>
                <a:spcPct val="0"/>
              </a:spcAft>
              <a:buFont typeface="Arial" charset="0"/>
              <a:buChar char="•"/>
              <a:defRPr lang="en-US" sz="1100" kern="1200" dirty="0">
                <a:solidFill>
                  <a:schemeClr val="tx1"/>
                </a:solidFill>
                <a:latin typeface="+mn-lt"/>
                <a:ea typeface="ＭＳ Ｐゴシック" charset="0"/>
                <a:cs typeface="CiscoSans"/>
              </a:defRPr>
            </a:lvl5pPr>
            <a:lvl6pPr marL="863856" indent="-171445" algn="l" defTabSz="685777" rtl="0" eaLnBrk="1" latinLnBrk="0" hangingPunct="1">
              <a:spcBef>
                <a:spcPts val="600"/>
              </a:spcBef>
              <a:buFont typeface="Arial" pitchFamily="34" charset="0"/>
              <a:buChar char="•"/>
              <a:defRPr sz="900" kern="1200" baseline="0">
                <a:solidFill>
                  <a:schemeClr val="tx1"/>
                </a:solidFill>
                <a:latin typeface="+mn-lt"/>
                <a:ea typeface="+mn-ea"/>
                <a:cs typeface="+mn-cs"/>
              </a:defRPr>
            </a:lvl6pPr>
            <a:lvl7pPr marL="935844" indent="-171422" algn="l" defTabSz="685777" rtl="0" eaLnBrk="1" latinLnBrk="0" hangingPunct="1">
              <a:spcBef>
                <a:spcPts val="600"/>
              </a:spcBef>
              <a:buFont typeface="Arial" pitchFamily="34" charset="0"/>
              <a:buChar char="•"/>
              <a:defRPr sz="800" kern="1200" baseline="0">
                <a:solidFill>
                  <a:schemeClr val="tx1"/>
                </a:solidFill>
                <a:latin typeface="+mn-lt"/>
                <a:ea typeface="+mn-ea"/>
                <a:cs typeface="+mn-cs"/>
              </a:defRPr>
            </a:lvl7pPr>
            <a:lvl8pPr marL="2400220" indent="0" algn="l" defTabSz="685777" rtl="0" eaLnBrk="1" latinLnBrk="0" hangingPunct="1">
              <a:spcBef>
                <a:spcPct val="20000"/>
              </a:spcBef>
              <a:buFont typeface="Arial" pitchFamily="34" charset="0"/>
              <a:buNone/>
              <a:defRPr sz="1500" kern="1200">
                <a:solidFill>
                  <a:schemeClr val="tx1"/>
                </a:solidFill>
                <a:latin typeface="+mn-lt"/>
                <a:ea typeface="+mn-ea"/>
                <a:cs typeface="+mn-cs"/>
              </a:defRPr>
            </a:lvl8pPr>
            <a:lvl9pPr marL="2914553" indent="-171445" algn="l" defTabSz="685777" rtl="0" eaLnBrk="1" latinLnBrk="0" hangingPunct="1">
              <a:spcBef>
                <a:spcPct val="20000"/>
              </a:spcBef>
              <a:buFont typeface="Arial" pitchFamily="34" charset="0"/>
              <a:buChar char="•"/>
              <a:defRPr sz="1500" kern="1200">
                <a:solidFill>
                  <a:schemeClr val="tx1"/>
                </a:solidFill>
                <a:latin typeface="+mn-lt"/>
                <a:ea typeface="+mn-ea"/>
                <a:cs typeface="+mn-cs"/>
              </a:defRPr>
            </a:lvl9pPr>
          </a:lstStyle>
          <a:p>
            <a:pPr lvl="1">
              <a:buFont typeface="Arial" panose="020B0604020202020204" pitchFamily="34" charset="0"/>
              <a:buChar char="•"/>
            </a:pPr>
            <a:r>
              <a:rPr lang="ja-JP" altLang="en-US" sz="1200">
                <a:ea typeface="MS PGothic" panose="020B0600070205080204" pitchFamily="34" charset="-128"/>
              </a:rPr>
              <a:t>ルーティング</a:t>
            </a:r>
            <a:r>
              <a:rPr lang="en-US" altLang="ja-JP" sz="1200">
                <a:ea typeface="MS PGothic" panose="020B0600070205080204" pitchFamily="34" charset="-128"/>
              </a:rPr>
              <a:t> </a:t>
            </a:r>
            <a:r>
              <a:rPr lang="ja-JP" altLang="en-US" sz="1200">
                <a:ea typeface="MS PGothic" panose="020B0600070205080204" pitchFamily="34" charset="-128"/>
              </a:rPr>
              <a:t>テーブルの仮想化技術です。</a:t>
            </a:r>
          </a:p>
          <a:p>
            <a:pPr lvl="1">
              <a:buFont typeface="Arial" panose="020B0604020202020204" pitchFamily="34" charset="0"/>
              <a:buChar char="•"/>
            </a:pPr>
            <a:r>
              <a:rPr lang="en-US" altLang="ja-JP" sz="1200">
                <a:ea typeface="MS PGothic" panose="020B0600070205080204" pitchFamily="34" charset="-128"/>
              </a:rPr>
              <a:t>1 </a:t>
            </a:r>
            <a:r>
              <a:rPr lang="ja-JP" altLang="en-US" sz="1200">
                <a:ea typeface="MS PGothic" panose="020B0600070205080204" pitchFamily="34" charset="-128"/>
              </a:rPr>
              <a:t>つの機器上に複数のルーティング</a:t>
            </a:r>
            <a:r>
              <a:rPr lang="en-US" altLang="ja-JP" sz="1200">
                <a:ea typeface="MS PGothic" panose="020B0600070205080204" pitchFamily="34" charset="-128"/>
              </a:rPr>
              <a:t> </a:t>
            </a:r>
            <a:r>
              <a:rPr lang="ja-JP" altLang="en-US" sz="1200">
                <a:ea typeface="MS PGothic" panose="020B0600070205080204" pitchFamily="34" charset="-128"/>
              </a:rPr>
              <a:t>テーブルを保持し、それぞれ別のルーティング</a:t>
            </a:r>
            <a:r>
              <a:rPr lang="en-US" altLang="ja-JP" sz="1200">
                <a:ea typeface="MS PGothic" panose="020B0600070205080204" pitchFamily="34" charset="-128"/>
              </a:rPr>
              <a:t> </a:t>
            </a:r>
            <a:r>
              <a:rPr lang="ja-JP" altLang="en-US" sz="1200">
                <a:ea typeface="MS PGothic" panose="020B0600070205080204" pitchFamily="34" charset="-128"/>
              </a:rPr>
              <a:t>プロトコルを動作させることも可能です</a:t>
            </a:r>
          </a:p>
          <a:p>
            <a:pPr lvl="1">
              <a:buFont typeface="Arial" panose="020B0604020202020204" pitchFamily="34" charset="0"/>
              <a:buChar char="•"/>
            </a:pPr>
            <a:r>
              <a:rPr lang="ja-JP" altLang="en-US" sz="1200">
                <a:ea typeface="MS PGothic" panose="020B0600070205080204" pitchFamily="34" charset="-128"/>
              </a:rPr>
              <a:t>物理</a:t>
            </a:r>
            <a:r>
              <a:rPr lang="en-US" altLang="ja-JP" sz="1200">
                <a:ea typeface="MS PGothic" panose="020B0600070205080204" pitchFamily="34" charset="-128"/>
              </a:rPr>
              <a:t> / </a:t>
            </a:r>
            <a:r>
              <a:rPr lang="ja-JP" altLang="en-US" sz="1200">
                <a:ea typeface="MS PGothic" panose="020B0600070205080204" pitchFamily="34" charset="-128"/>
              </a:rPr>
              <a:t>論理インターフェイスそれぞれをいずれかのルーティング</a:t>
            </a:r>
            <a:r>
              <a:rPr lang="en-US" altLang="ja-JP" sz="1200">
                <a:ea typeface="MS PGothic" panose="020B0600070205080204" pitchFamily="34" charset="-128"/>
              </a:rPr>
              <a:t> </a:t>
            </a:r>
            <a:r>
              <a:rPr lang="ja-JP" altLang="en-US" sz="1200">
                <a:ea typeface="MS PGothic" panose="020B0600070205080204" pitchFamily="34" charset="-128"/>
              </a:rPr>
              <a:t>テーブルにひもづけ、ルーティング</a:t>
            </a:r>
            <a:r>
              <a:rPr lang="en-US" altLang="ja-JP" sz="1200">
                <a:ea typeface="MS PGothic" panose="020B0600070205080204" pitchFamily="34" charset="-128"/>
              </a:rPr>
              <a:t> </a:t>
            </a:r>
            <a:r>
              <a:rPr lang="ja-JP" altLang="en-US" sz="1200">
                <a:ea typeface="MS PGothic" panose="020B0600070205080204" pitchFamily="34" charset="-128"/>
              </a:rPr>
              <a:t>テーブルごとに独立した転送処理を同時に行います。</a:t>
            </a:r>
          </a:p>
        </p:txBody>
      </p:sp>
      <p:sp>
        <p:nvSpPr>
          <p:cNvPr id="216" name="Slide Number Placeholder 4">
            <a:extLst>
              <a:ext uri="{FF2B5EF4-FFF2-40B4-BE49-F238E27FC236}">
                <a16:creationId xmlns:a16="http://schemas.microsoft.com/office/drawing/2014/main" id="{EE2E6D0D-36FC-8547-9FEB-98FD083C5BD3}"/>
              </a:ext>
            </a:extLst>
          </p:cNvPr>
          <p:cNvSpPr>
            <a:spLocks noGrp="1"/>
          </p:cNvSpPr>
          <p:nvPr>
            <p:ph type="sldNum" sz="quarter" idx="4294967295"/>
          </p:nvPr>
        </p:nvSpPr>
        <p:spPr>
          <a:xfrm>
            <a:off x="8648700" y="4884738"/>
            <a:ext cx="495300" cy="274637"/>
          </a:xfrm>
          <a:prstGeom prst="rect">
            <a:avLst/>
          </a:prstGeom>
        </p:spPr>
        <p:txBody>
          <a:bodyPr>
            <a:noAutofit/>
          </a:bodyPr>
          <a:lstStyle/>
          <a:p>
            <a:fld id="{3945D0FD-48F1-4D72-80C5-FFB60B92A834}" type="slidenum">
              <a:rPr lang="en-US" sz="900" smtClean="0">
                <a:latin typeface="+mn-lt"/>
                <a:ea typeface="MS PGothic" panose="020B0600070205080204" pitchFamily="34" charset="-128"/>
              </a:rPr>
              <a:pPr/>
              <a:t>232</a:t>
            </a:fld>
            <a:endParaRPr lang="en-US" sz="900">
              <a:latin typeface="+mn-lt"/>
              <a:ea typeface="MS PGothic" panose="020B0600070205080204" pitchFamily="34" charset="-128"/>
            </a:endParaRPr>
          </a:p>
        </p:txBody>
      </p:sp>
      <p:grpSp>
        <p:nvGrpSpPr>
          <p:cNvPr id="223" name="Group 4">
            <a:extLst>
              <a:ext uri="{FF2B5EF4-FFF2-40B4-BE49-F238E27FC236}">
                <a16:creationId xmlns:a16="http://schemas.microsoft.com/office/drawing/2014/main" id="{4EE601B8-511B-1843-927C-3167408BCB9E}"/>
              </a:ext>
            </a:extLst>
          </p:cNvPr>
          <p:cNvGrpSpPr>
            <a:grpSpLocks/>
          </p:cNvGrpSpPr>
          <p:nvPr/>
        </p:nvGrpSpPr>
        <p:grpSpPr bwMode="auto">
          <a:xfrm>
            <a:off x="1735220" y="2099271"/>
            <a:ext cx="1771650" cy="1568450"/>
            <a:chOff x="1386" y="1339"/>
            <a:chExt cx="2993" cy="2684"/>
          </a:xfrm>
        </p:grpSpPr>
        <p:sp>
          <p:nvSpPr>
            <p:cNvPr id="224" name="AutoShape 5">
              <a:extLst>
                <a:ext uri="{FF2B5EF4-FFF2-40B4-BE49-F238E27FC236}">
                  <a16:creationId xmlns:a16="http://schemas.microsoft.com/office/drawing/2014/main" id="{D5F9FD78-B853-AA4A-A84C-500C37B85EC0}"/>
                </a:ext>
              </a:extLst>
            </p:cNvPr>
            <p:cNvSpPr>
              <a:spLocks noChangeAspect="1" noChangeArrowheads="1" noTextEdit="1"/>
            </p:cNvSpPr>
            <p:nvPr/>
          </p:nvSpPr>
          <p:spPr bwMode="auto">
            <a:xfrm>
              <a:off x="1386" y="1339"/>
              <a:ext cx="2993" cy="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oAutofit/>
            </a:bodyPr>
            <a:lstStyle/>
            <a:p>
              <a:endParaRPr lang="ja-JP" altLang="en-US">
                <a:latin typeface="+mn-lt"/>
                <a:ea typeface="MS PGothic" panose="020B0600070205080204" pitchFamily="34" charset="-128"/>
              </a:endParaRPr>
            </a:p>
          </p:txBody>
        </p:sp>
        <p:sp>
          <p:nvSpPr>
            <p:cNvPr id="225" name="Oval 6">
              <a:extLst>
                <a:ext uri="{FF2B5EF4-FFF2-40B4-BE49-F238E27FC236}">
                  <a16:creationId xmlns:a16="http://schemas.microsoft.com/office/drawing/2014/main" id="{0177479A-EBEF-9944-8118-70C16745F4B7}"/>
                </a:ext>
              </a:extLst>
            </p:cNvPr>
            <p:cNvSpPr>
              <a:spLocks noChangeArrowheads="1"/>
            </p:cNvSpPr>
            <p:nvPr/>
          </p:nvSpPr>
          <p:spPr bwMode="auto">
            <a:xfrm>
              <a:off x="1386" y="2697"/>
              <a:ext cx="2975" cy="1326"/>
            </a:xfrm>
            <a:prstGeom prst="ellipse">
              <a:avLst/>
            </a:prstGeom>
            <a:solidFill>
              <a:srgbClr val="AAAAAA"/>
            </a:solidFill>
            <a:ln w="28575">
              <a:solidFill>
                <a:srgbClr val="555555"/>
              </a:solidFill>
              <a:round/>
              <a:headEnd/>
              <a:tailEnd/>
            </a:ln>
          </p:spPr>
          <p:txBody>
            <a:bodyPr>
              <a:noAutofit/>
            </a:bodyPr>
            <a:lstStyle/>
            <a:p>
              <a:endParaRPr lang="ja-JP" altLang="en-US">
                <a:latin typeface="+mn-lt"/>
                <a:ea typeface="MS PGothic" panose="020B0600070205080204" pitchFamily="34" charset="-128"/>
              </a:endParaRPr>
            </a:p>
          </p:txBody>
        </p:sp>
        <p:sp>
          <p:nvSpPr>
            <p:cNvPr id="226" name="Rectangle 7">
              <a:extLst>
                <a:ext uri="{FF2B5EF4-FFF2-40B4-BE49-F238E27FC236}">
                  <a16:creationId xmlns:a16="http://schemas.microsoft.com/office/drawing/2014/main" id="{4787B401-D986-E040-A699-0EEBCAB2FBC2}"/>
                </a:ext>
              </a:extLst>
            </p:cNvPr>
            <p:cNvSpPr>
              <a:spLocks noChangeArrowheads="1"/>
            </p:cNvSpPr>
            <p:nvPr/>
          </p:nvSpPr>
          <p:spPr bwMode="auto">
            <a:xfrm>
              <a:off x="1386" y="2023"/>
              <a:ext cx="2975" cy="944"/>
            </a:xfrm>
            <a:prstGeom prst="rect">
              <a:avLst/>
            </a:prstGeom>
            <a:solidFill>
              <a:srgbClr val="AAAAAA"/>
            </a:solidFill>
            <a:ln>
              <a:noFill/>
            </a:ln>
            <a:extLst>
              <a:ext uri="{91240B29-F687-4F45-9708-019B960494DF}">
                <a14:hiddenLine xmlns:a14="http://schemas.microsoft.com/office/drawing/2010/main" w="9525">
                  <a:solidFill>
                    <a:srgbClr val="000000"/>
                  </a:solidFill>
                  <a:miter lim="800000"/>
                  <a:headEnd/>
                  <a:tailEnd/>
                </a14:hiddenLine>
              </a:ext>
            </a:extLst>
          </p:spPr>
          <p:txBody>
            <a:bodyPr>
              <a:noAutofit/>
            </a:bodyPr>
            <a:lstStyle/>
            <a:p>
              <a:endParaRPr lang="ja-JP" altLang="en-US">
                <a:latin typeface="+mn-lt"/>
                <a:ea typeface="MS PGothic" panose="020B0600070205080204" pitchFamily="34" charset="-128"/>
              </a:endParaRPr>
            </a:p>
          </p:txBody>
        </p:sp>
        <p:sp>
          <p:nvSpPr>
            <p:cNvPr id="227" name="Rectangle 8">
              <a:extLst>
                <a:ext uri="{FF2B5EF4-FFF2-40B4-BE49-F238E27FC236}">
                  <a16:creationId xmlns:a16="http://schemas.microsoft.com/office/drawing/2014/main" id="{659D9D38-65B6-FA4D-B116-23AF20C0CE47}"/>
                </a:ext>
              </a:extLst>
            </p:cNvPr>
            <p:cNvSpPr>
              <a:spLocks noChangeArrowheads="1"/>
            </p:cNvSpPr>
            <p:nvPr/>
          </p:nvSpPr>
          <p:spPr bwMode="auto">
            <a:xfrm>
              <a:off x="1386" y="2023"/>
              <a:ext cx="2975" cy="1371"/>
            </a:xfrm>
            <a:prstGeom prst="rect">
              <a:avLst/>
            </a:prstGeom>
            <a:solidFill>
              <a:srgbClr val="AAAAAA"/>
            </a:solidFill>
            <a:ln>
              <a:noFill/>
            </a:ln>
            <a:extLst>
              <a:ext uri="{91240B29-F687-4F45-9708-019B960494DF}">
                <a14:hiddenLine xmlns:a14="http://schemas.microsoft.com/office/drawing/2010/main" w="9525">
                  <a:solidFill>
                    <a:srgbClr val="000000"/>
                  </a:solidFill>
                  <a:miter lim="800000"/>
                  <a:headEnd/>
                  <a:tailEnd/>
                </a14:hiddenLine>
              </a:ext>
            </a:extLst>
          </p:spPr>
          <p:txBody>
            <a:bodyPr>
              <a:noAutofit/>
            </a:bodyPr>
            <a:lstStyle/>
            <a:p>
              <a:endParaRPr lang="ja-JP" altLang="en-US">
                <a:latin typeface="+mn-lt"/>
                <a:ea typeface="MS PGothic" panose="020B0600070205080204" pitchFamily="34" charset="-128"/>
              </a:endParaRPr>
            </a:p>
          </p:txBody>
        </p:sp>
        <p:sp>
          <p:nvSpPr>
            <p:cNvPr id="228" name="Oval 9">
              <a:extLst>
                <a:ext uri="{FF2B5EF4-FFF2-40B4-BE49-F238E27FC236}">
                  <a16:creationId xmlns:a16="http://schemas.microsoft.com/office/drawing/2014/main" id="{F2D9E379-7DB8-5346-B50A-C5704BF066A7}"/>
                </a:ext>
              </a:extLst>
            </p:cNvPr>
            <p:cNvSpPr>
              <a:spLocks noChangeArrowheads="1"/>
            </p:cNvSpPr>
            <p:nvPr/>
          </p:nvSpPr>
          <p:spPr bwMode="auto">
            <a:xfrm>
              <a:off x="1395" y="1348"/>
              <a:ext cx="2975" cy="1326"/>
            </a:xfrm>
            <a:prstGeom prst="ellipse">
              <a:avLst/>
            </a:prstGeom>
            <a:solidFill>
              <a:srgbClr val="C7C7C7"/>
            </a:solidFill>
            <a:ln w="28575">
              <a:solidFill>
                <a:srgbClr val="555555"/>
              </a:solidFill>
              <a:round/>
              <a:headEnd/>
              <a:tailEnd/>
            </a:ln>
          </p:spPr>
          <p:txBody>
            <a:bodyPr>
              <a:noAutofit/>
            </a:bodyPr>
            <a:lstStyle/>
            <a:p>
              <a:endParaRPr lang="ja-JP" altLang="en-US">
                <a:latin typeface="+mn-lt"/>
                <a:ea typeface="MS PGothic" panose="020B0600070205080204" pitchFamily="34" charset="-128"/>
              </a:endParaRPr>
            </a:p>
          </p:txBody>
        </p:sp>
        <p:grpSp>
          <p:nvGrpSpPr>
            <p:cNvPr id="229" name="Group 10">
              <a:extLst>
                <a:ext uri="{FF2B5EF4-FFF2-40B4-BE49-F238E27FC236}">
                  <a16:creationId xmlns:a16="http://schemas.microsoft.com/office/drawing/2014/main" id="{B50F277A-A349-894F-9AFD-5F3569DE7CB8}"/>
                </a:ext>
              </a:extLst>
            </p:cNvPr>
            <p:cNvGrpSpPr>
              <a:grpSpLocks/>
            </p:cNvGrpSpPr>
            <p:nvPr/>
          </p:nvGrpSpPr>
          <p:grpSpPr bwMode="auto">
            <a:xfrm>
              <a:off x="1839" y="1504"/>
              <a:ext cx="2068" cy="1014"/>
              <a:chOff x="2055" y="1578"/>
              <a:chExt cx="2068" cy="1014"/>
            </a:xfrm>
          </p:grpSpPr>
          <p:grpSp>
            <p:nvGrpSpPr>
              <p:cNvPr id="232" name="Group 11">
                <a:extLst>
                  <a:ext uri="{FF2B5EF4-FFF2-40B4-BE49-F238E27FC236}">
                    <a16:creationId xmlns:a16="http://schemas.microsoft.com/office/drawing/2014/main" id="{ADA4C694-6307-4C47-992E-80EA1DC9FF0B}"/>
                  </a:ext>
                </a:extLst>
              </p:cNvPr>
              <p:cNvGrpSpPr>
                <a:grpSpLocks/>
              </p:cNvGrpSpPr>
              <p:nvPr/>
            </p:nvGrpSpPr>
            <p:grpSpPr bwMode="auto">
              <a:xfrm>
                <a:off x="2055" y="1578"/>
                <a:ext cx="2050" cy="991"/>
                <a:chOff x="2055" y="1578"/>
                <a:chExt cx="2050" cy="991"/>
              </a:xfrm>
            </p:grpSpPr>
            <p:sp>
              <p:nvSpPr>
                <p:cNvPr id="242" name="Freeform 12">
                  <a:extLst>
                    <a:ext uri="{FF2B5EF4-FFF2-40B4-BE49-F238E27FC236}">
                      <a16:creationId xmlns:a16="http://schemas.microsoft.com/office/drawing/2014/main" id="{9CB99428-0C2A-594B-934F-4C83564380B3}"/>
                    </a:ext>
                  </a:extLst>
                </p:cNvPr>
                <p:cNvSpPr>
                  <a:spLocks/>
                </p:cNvSpPr>
                <p:nvPr/>
              </p:nvSpPr>
              <p:spPr bwMode="auto">
                <a:xfrm>
                  <a:off x="3126" y="1602"/>
                  <a:ext cx="979" cy="424"/>
                </a:xfrm>
                <a:custGeom>
                  <a:avLst/>
                  <a:gdLst>
                    <a:gd name="T0" fmla="*/ 0 w 979"/>
                    <a:gd name="T1" fmla="*/ 330 h 424"/>
                    <a:gd name="T2" fmla="*/ 217 w 979"/>
                    <a:gd name="T3" fmla="*/ 424 h 424"/>
                    <a:gd name="T4" fmla="*/ 743 w 979"/>
                    <a:gd name="T5" fmla="*/ 141 h 424"/>
                    <a:gd name="T6" fmla="*/ 979 w 979"/>
                    <a:gd name="T7" fmla="*/ 236 h 424"/>
                    <a:gd name="T8" fmla="*/ 852 w 979"/>
                    <a:gd name="T9" fmla="*/ 0 h 424"/>
                    <a:gd name="T10" fmla="*/ 236 w 979"/>
                    <a:gd name="T11" fmla="*/ 0 h 424"/>
                    <a:gd name="T12" fmla="*/ 489 w 979"/>
                    <a:gd name="T13" fmla="*/ 70 h 424"/>
                    <a:gd name="T14" fmla="*/ 0 w 979"/>
                    <a:gd name="T15" fmla="*/ 330 h 4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79" h="424">
                      <a:moveTo>
                        <a:pt x="0" y="330"/>
                      </a:moveTo>
                      <a:lnTo>
                        <a:pt x="217" y="424"/>
                      </a:lnTo>
                      <a:lnTo>
                        <a:pt x="743" y="141"/>
                      </a:lnTo>
                      <a:lnTo>
                        <a:pt x="979" y="236"/>
                      </a:lnTo>
                      <a:lnTo>
                        <a:pt x="852" y="0"/>
                      </a:lnTo>
                      <a:lnTo>
                        <a:pt x="236" y="0"/>
                      </a:lnTo>
                      <a:lnTo>
                        <a:pt x="489" y="70"/>
                      </a:lnTo>
                      <a:lnTo>
                        <a:pt x="0" y="3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noAutofit/>
                </a:bodyPr>
                <a:lstStyle/>
                <a:p>
                  <a:endParaRPr lang="ja-JP" altLang="en-US">
                    <a:latin typeface="+mn-lt"/>
                    <a:ea typeface="MS PGothic" panose="020B0600070205080204" pitchFamily="34" charset="-128"/>
                  </a:endParaRPr>
                </a:p>
              </p:txBody>
            </p:sp>
            <p:sp>
              <p:nvSpPr>
                <p:cNvPr id="243" name="Freeform 13">
                  <a:extLst>
                    <a:ext uri="{FF2B5EF4-FFF2-40B4-BE49-F238E27FC236}">
                      <a16:creationId xmlns:a16="http://schemas.microsoft.com/office/drawing/2014/main" id="{B0BFFB56-73A1-134F-9C9A-BAA39EA7609E}"/>
                    </a:ext>
                  </a:extLst>
                </p:cNvPr>
                <p:cNvSpPr>
                  <a:spLocks/>
                </p:cNvSpPr>
                <p:nvPr/>
              </p:nvSpPr>
              <p:spPr bwMode="auto">
                <a:xfrm>
                  <a:off x="3126" y="1602"/>
                  <a:ext cx="979" cy="424"/>
                </a:xfrm>
                <a:custGeom>
                  <a:avLst/>
                  <a:gdLst>
                    <a:gd name="T0" fmla="*/ 0 w 979"/>
                    <a:gd name="T1" fmla="*/ 330 h 424"/>
                    <a:gd name="T2" fmla="*/ 217 w 979"/>
                    <a:gd name="T3" fmla="*/ 424 h 424"/>
                    <a:gd name="T4" fmla="*/ 743 w 979"/>
                    <a:gd name="T5" fmla="*/ 141 h 424"/>
                    <a:gd name="T6" fmla="*/ 979 w 979"/>
                    <a:gd name="T7" fmla="*/ 236 h 424"/>
                    <a:gd name="T8" fmla="*/ 852 w 979"/>
                    <a:gd name="T9" fmla="*/ 0 h 424"/>
                    <a:gd name="T10" fmla="*/ 236 w 979"/>
                    <a:gd name="T11" fmla="*/ 0 h 424"/>
                    <a:gd name="T12" fmla="*/ 489 w 979"/>
                    <a:gd name="T13" fmla="*/ 70 h 424"/>
                    <a:gd name="T14" fmla="*/ 0 w 979"/>
                    <a:gd name="T15" fmla="*/ 330 h 4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79" h="424">
                      <a:moveTo>
                        <a:pt x="0" y="330"/>
                      </a:moveTo>
                      <a:lnTo>
                        <a:pt x="217" y="424"/>
                      </a:lnTo>
                      <a:lnTo>
                        <a:pt x="743" y="141"/>
                      </a:lnTo>
                      <a:lnTo>
                        <a:pt x="979" y="236"/>
                      </a:lnTo>
                      <a:lnTo>
                        <a:pt x="852" y="0"/>
                      </a:lnTo>
                      <a:lnTo>
                        <a:pt x="236" y="0"/>
                      </a:lnTo>
                      <a:lnTo>
                        <a:pt x="489" y="70"/>
                      </a:lnTo>
                      <a:lnTo>
                        <a:pt x="0" y="3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noAutofit/>
                </a:bodyPr>
                <a:lstStyle/>
                <a:p>
                  <a:endParaRPr lang="ja-JP" altLang="en-US">
                    <a:latin typeface="+mn-lt"/>
                    <a:ea typeface="MS PGothic" panose="020B0600070205080204" pitchFamily="34" charset="-128"/>
                  </a:endParaRPr>
                </a:p>
              </p:txBody>
            </p:sp>
            <p:sp>
              <p:nvSpPr>
                <p:cNvPr id="244" name="Freeform 14">
                  <a:extLst>
                    <a:ext uri="{FF2B5EF4-FFF2-40B4-BE49-F238E27FC236}">
                      <a16:creationId xmlns:a16="http://schemas.microsoft.com/office/drawing/2014/main" id="{5932D279-72C5-FB40-AF67-B7F879DC0D75}"/>
                    </a:ext>
                  </a:extLst>
                </p:cNvPr>
                <p:cNvSpPr>
                  <a:spLocks/>
                </p:cNvSpPr>
                <p:nvPr/>
              </p:nvSpPr>
              <p:spPr bwMode="auto">
                <a:xfrm>
                  <a:off x="2055" y="2097"/>
                  <a:ext cx="980" cy="448"/>
                </a:xfrm>
                <a:custGeom>
                  <a:avLst/>
                  <a:gdLst>
                    <a:gd name="T0" fmla="*/ 980 w 980"/>
                    <a:gd name="T1" fmla="*/ 94 h 448"/>
                    <a:gd name="T2" fmla="*/ 762 w 980"/>
                    <a:gd name="T3" fmla="*/ 0 h 448"/>
                    <a:gd name="T4" fmla="*/ 254 w 980"/>
                    <a:gd name="T5" fmla="*/ 283 h 448"/>
                    <a:gd name="T6" fmla="*/ 0 w 980"/>
                    <a:gd name="T7" fmla="*/ 189 h 448"/>
                    <a:gd name="T8" fmla="*/ 127 w 980"/>
                    <a:gd name="T9" fmla="*/ 448 h 448"/>
                    <a:gd name="T10" fmla="*/ 762 w 980"/>
                    <a:gd name="T11" fmla="*/ 448 h 448"/>
                    <a:gd name="T12" fmla="*/ 490 w 980"/>
                    <a:gd name="T13" fmla="*/ 354 h 448"/>
                    <a:gd name="T14" fmla="*/ 980 w 980"/>
                    <a:gd name="T15" fmla="*/ 94 h 4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80" h="448">
                      <a:moveTo>
                        <a:pt x="980" y="94"/>
                      </a:moveTo>
                      <a:lnTo>
                        <a:pt x="762" y="0"/>
                      </a:lnTo>
                      <a:lnTo>
                        <a:pt x="254" y="283"/>
                      </a:lnTo>
                      <a:lnTo>
                        <a:pt x="0" y="189"/>
                      </a:lnTo>
                      <a:lnTo>
                        <a:pt x="127" y="448"/>
                      </a:lnTo>
                      <a:lnTo>
                        <a:pt x="762" y="448"/>
                      </a:lnTo>
                      <a:lnTo>
                        <a:pt x="490" y="354"/>
                      </a:lnTo>
                      <a:lnTo>
                        <a:pt x="980" y="9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noAutofit/>
                </a:bodyPr>
                <a:lstStyle/>
                <a:p>
                  <a:endParaRPr lang="ja-JP" altLang="en-US">
                    <a:latin typeface="+mn-lt"/>
                    <a:ea typeface="MS PGothic" panose="020B0600070205080204" pitchFamily="34" charset="-128"/>
                  </a:endParaRPr>
                </a:p>
              </p:txBody>
            </p:sp>
            <p:sp>
              <p:nvSpPr>
                <p:cNvPr id="245" name="Freeform 15">
                  <a:extLst>
                    <a:ext uri="{FF2B5EF4-FFF2-40B4-BE49-F238E27FC236}">
                      <a16:creationId xmlns:a16="http://schemas.microsoft.com/office/drawing/2014/main" id="{2DB40AD7-780C-2141-B37E-06BCA5680520}"/>
                    </a:ext>
                  </a:extLst>
                </p:cNvPr>
                <p:cNvSpPr>
                  <a:spLocks/>
                </p:cNvSpPr>
                <p:nvPr/>
              </p:nvSpPr>
              <p:spPr bwMode="auto">
                <a:xfrm>
                  <a:off x="2055" y="2097"/>
                  <a:ext cx="980" cy="448"/>
                </a:xfrm>
                <a:custGeom>
                  <a:avLst/>
                  <a:gdLst>
                    <a:gd name="T0" fmla="*/ 980 w 980"/>
                    <a:gd name="T1" fmla="*/ 94 h 448"/>
                    <a:gd name="T2" fmla="*/ 762 w 980"/>
                    <a:gd name="T3" fmla="*/ 0 h 448"/>
                    <a:gd name="T4" fmla="*/ 254 w 980"/>
                    <a:gd name="T5" fmla="*/ 283 h 448"/>
                    <a:gd name="T6" fmla="*/ 0 w 980"/>
                    <a:gd name="T7" fmla="*/ 189 h 448"/>
                    <a:gd name="T8" fmla="*/ 127 w 980"/>
                    <a:gd name="T9" fmla="*/ 448 h 448"/>
                    <a:gd name="T10" fmla="*/ 762 w 980"/>
                    <a:gd name="T11" fmla="*/ 448 h 448"/>
                    <a:gd name="T12" fmla="*/ 490 w 980"/>
                    <a:gd name="T13" fmla="*/ 354 h 448"/>
                    <a:gd name="T14" fmla="*/ 980 w 980"/>
                    <a:gd name="T15" fmla="*/ 94 h 4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80" h="448">
                      <a:moveTo>
                        <a:pt x="980" y="94"/>
                      </a:moveTo>
                      <a:lnTo>
                        <a:pt x="762" y="0"/>
                      </a:lnTo>
                      <a:lnTo>
                        <a:pt x="254" y="283"/>
                      </a:lnTo>
                      <a:lnTo>
                        <a:pt x="0" y="189"/>
                      </a:lnTo>
                      <a:lnTo>
                        <a:pt x="127" y="448"/>
                      </a:lnTo>
                      <a:lnTo>
                        <a:pt x="762" y="448"/>
                      </a:lnTo>
                      <a:lnTo>
                        <a:pt x="490" y="354"/>
                      </a:lnTo>
                      <a:lnTo>
                        <a:pt x="980" y="9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noAutofit/>
                </a:bodyPr>
                <a:lstStyle/>
                <a:p>
                  <a:endParaRPr lang="ja-JP" altLang="en-US">
                    <a:latin typeface="+mn-lt"/>
                    <a:ea typeface="MS PGothic" panose="020B0600070205080204" pitchFamily="34" charset="-128"/>
                  </a:endParaRPr>
                </a:p>
              </p:txBody>
            </p:sp>
            <p:sp>
              <p:nvSpPr>
                <p:cNvPr id="246" name="Freeform 16">
                  <a:extLst>
                    <a:ext uri="{FF2B5EF4-FFF2-40B4-BE49-F238E27FC236}">
                      <a16:creationId xmlns:a16="http://schemas.microsoft.com/office/drawing/2014/main" id="{E745B5AD-3780-074A-AFB8-BF2FA03815FD}"/>
                    </a:ext>
                  </a:extLst>
                </p:cNvPr>
                <p:cNvSpPr>
                  <a:spLocks/>
                </p:cNvSpPr>
                <p:nvPr/>
              </p:nvSpPr>
              <p:spPr bwMode="auto">
                <a:xfrm>
                  <a:off x="2110" y="1578"/>
                  <a:ext cx="979" cy="425"/>
                </a:xfrm>
                <a:custGeom>
                  <a:avLst/>
                  <a:gdLst>
                    <a:gd name="T0" fmla="*/ 0 w 979"/>
                    <a:gd name="T1" fmla="*/ 94 h 425"/>
                    <a:gd name="T2" fmla="*/ 218 w 979"/>
                    <a:gd name="T3" fmla="*/ 0 h 425"/>
                    <a:gd name="T4" fmla="*/ 744 w 979"/>
                    <a:gd name="T5" fmla="*/ 260 h 425"/>
                    <a:gd name="T6" fmla="*/ 979 w 979"/>
                    <a:gd name="T7" fmla="*/ 189 h 425"/>
                    <a:gd name="T8" fmla="*/ 852 w 979"/>
                    <a:gd name="T9" fmla="*/ 425 h 425"/>
                    <a:gd name="T10" fmla="*/ 236 w 979"/>
                    <a:gd name="T11" fmla="*/ 425 h 425"/>
                    <a:gd name="T12" fmla="*/ 490 w 979"/>
                    <a:gd name="T13" fmla="*/ 354 h 425"/>
                    <a:gd name="T14" fmla="*/ 0 w 979"/>
                    <a:gd name="T15" fmla="*/ 94 h 42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79" h="425">
                      <a:moveTo>
                        <a:pt x="0" y="94"/>
                      </a:moveTo>
                      <a:lnTo>
                        <a:pt x="218" y="0"/>
                      </a:lnTo>
                      <a:lnTo>
                        <a:pt x="744" y="260"/>
                      </a:lnTo>
                      <a:lnTo>
                        <a:pt x="979" y="189"/>
                      </a:lnTo>
                      <a:lnTo>
                        <a:pt x="852" y="425"/>
                      </a:lnTo>
                      <a:lnTo>
                        <a:pt x="236" y="425"/>
                      </a:lnTo>
                      <a:lnTo>
                        <a:pt x="490" y="354"/>
                      </a:lnTo>
                      <a:lnTo>
                        <a:pt x="0" y="9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noAutofit/>
                </a:bodyPr>
                <a:lstStyle/>
                <a:p>
                  <a:endParaRPr lang="ja-JP" altLang="en-US">
                    <a:latin typeface="+mn-lt"/>
                    <a:ea typeface="MS PGothic" panose="020B0600070205080204" pitchFamily="34" charset="-128"/>
                  </a:endParaRPr>
                </a:p>
              </p:txBody>
            </p:sp>
            <p:sp>
              <p:nvSpPr>
                <p:cNvPr id="247" name="Freeform 17">
                  <a:extLst>
                    <a:ext uri="{FF2B5EF4-FFF2-40B4-BE49-F238E27FC236}">
                      <a16:creationId xmlns:a16="http://schemas.microsoft.com/office/drawing/2014/main" id="{F9065F1B-3AF2-D34A-8F09-5C9360A171F2}"/>
                    </a:ext>
                  </a:extLst>
                </p:cNvPr>
                <p:cNvSpPr>
                  <a:spLocks/>
                </p:cNvSpPr>
                <p:nvPr/>
              </p:nvSpPr>
              <p:spPr bwMode="auto">
                <a:xfrm>
                  <a:off x="2110" y="1578"/>
                  <a:ext cx="979" cy="425"/>
                </a:xfrm>
                <a:custGeom>
                  <a:avLst/>
                  <a:gdLst>
                    <a:gd name="T0" fmla="*/ 0 w 979"/>
                    <a:gd name="T1" fmla="*/ 94 h 425"/>
                    <a:gd name="T2" fmla="*/ 218 w 979"/>
                    <a:gd name="T3" fmla="*/ 0 h 425"/>
                    <a:gd name="T4" fmla="*/ 744 w 979"/>
                    <a:gd name="T5" fmla="*/ 260 h 425"/>
                    <a:gd name="T6" fmla="*/ 979 w 979"/>
                    <a:gd name="T7" fmla="*/ 189 h 425"/>
                    <a:gd name="T8" fmla="*/ 852 w 979"/>
                    <a:gd name="T9" fmla="*/ 425 h 425"/>
                    <a:gd name="T10" fmla="*/ 236 w 979"/>
                    <a:gd name="T11" fmla="*/ 425 h 425"/>
                    <a:gd name="T12" fmla="*/ 490 w 979"/>
                    <a:gd name="T13" fmla="*/ 354 h 425"/>
                    <a:gd name="T14" fmla="*/ 0 w 979"/>
                    <a:gd name="T15" fmla="*/ 94 h 42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79" h="425">
                      <a:moveTo>
                        <a:pt x="0" y="94"/>
                      </a:moveTo>
                      <a:lnTo>
                        <a:pt x="218" y="0"/>
                      </a:lnTo>
                      <a:lnTo>
                        <a:pt x="744" y="260"/>
                      </a:lnTo>
                      <a:lnTo>
                        <a:pt x="979" y="189"/>
                      </a:lnTo>
                      <a:lnTo>
                        <a:pt x="852" y="425"/>
                      </a:lnTo>
                      <a:lnTo>
                        <a:pt x="236" y="425"/>
                      </a:lnTo>
                      <a:lnTo>
                        <a:pt x="490" y="354"/>
                      </a:lnTo>
                      <a:lnTo>
                        <a:pt x="0" y="9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noAutofit/>
                </a:bodyPr>
                <a:lstStyle/>
                <a:p>
                  <a:endParaRPr lang="ja-JP" altLang="en-US">
                    <a:latin typeface="+mn-lt"/>
                    <a:ea typeface="MS PGothic" panose="020B0600070205080204" pitchFamily="34" charset="-128"/>
                  </a:endParaRPr>
                </a:p>
              </p:txBody>
            </p:sp>
            <p:sp>
              <p:nvSpPr>
                <p:cNvPr id="248" name="Freeform 18">
                  <a:extLst>
                    <a:ext uri="{FF2B5EF4-FFF2-40B4-BE49-F238E27FC236}">
                      <a16:creationId xmlns:a16="http://schemas.microsoft.com/office/drawing/2014/main" id="{0F3C74CD-14B1-9C45-B10B-1938E5F29A9F}"/>
                    </a:ext>
                  </a:extLst>
                </p:cNvPr>
                <p:cNvSpPr>
                  <a:spLocks/>
                </p:cNvSpPr>
                <p:nvPr/>
              </p:nvSpPr>
              <p:spPr bwMode="auto">
                <a:xfrm>
                  <a:off x="3089" y="2144"/>
                  <a:ext cx="980" cy="425"/>
                </a:xfrm>
                <a:custGeom>
                  <a:avLst/>
                  <a:gdLst>
                    <a:gd name="T0" fmla="*/ 980 w 980"/>
                    <a:gd name="T1" fmla="*/ 330 h 425"/>
                    <a:gd name="T2" fmla="*/ 762 w 980"/>
                    <a:gd name="T3" fmla="*/ 425 h 425"/>
                    <a:gd name="T4" fmla="*/ 254 w 980"/>
                    <a:gd name="T5" fmla="*/ 142 h 425"/>
                    <a:gd name="T6" fmla="*/ 0 w 980"/>
                    <a:gd name="T7" fmla="*/ 236 h 425"/>
                    <a:gd name="T8" fmla="*/ 127 w 980"/>
                    <a:gd name="T9" fmla="*/ 0 h 425"/>
                    <a:gd name="T10" fmla="*/ 762 w 980"/>
                    <a:gd name="T11" fmla="*/ 0 h 425"/>
                    <a:gd name="T12" fmla="*/ 490 w 980"/>
                    <a:gd name="T13" fmla="*/ 71 h 425"/>
                    <a:gd name="T14" fmla="*/ 980 w 980"/>
                    <a:gd name="T15" fmla="*/ 330 h 42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80" h="425">
                      <a:moveTo>
                        <a:pt x="980" y="330"/>
                      </a:moveTo>
                      <a:lnTo>
                        <a:pt x="762" y="425"/>
                      </a:lnTo>
                      <a:lnTo>
                        <a:pt x="254" y="142"/>
                      </a:lnTo>
                      <a:lnTo>
                        <a:pt x="0" y="236"/>
                      </a:lnTo>
                      <a:lnTo>
                        <a:pt x="127" y="0"/>
                      </a:lnTo>
                      <a:lnTo>
                        <a:pt x="762" y="0"/>
                      </a:lnTo>
                      <a:lnTo>
                        <a:pt x="490" y="71"/>
                      </a:lnTo>
                      <a:lnTo>
                        <a:pt x="980" y="3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noAutofit/>
                </a:bodyPr>
                <a:lstStyle/>
                <a:p>
                  <a:endParaRPr lang="ja-JP" altLang="en-US">
                    <a:latin typeface="+mn-lt"/>
                    <a:ea typeface="MS PGothic" panose="020B0600070205080204" pitchFamily="34" charset="-128"/>
                  </a:endParaRPr>
                </a:p>
              </p:txBody>
            </p:sp>
            <p:sp>
              <p:nvSpPr>
                <p:cNvPr id="249" name="Freeform 19">
                  <a:extLst>
                    <a:ext uri="{FF2B5EF4-FFF2-40B4-BE49-F238E27FC236}">
                      <a16:creationId xmlns:a16="http://schemas.microsoft.com/office/drawing/2014/main" id="{641DF86C-D806-BA43-B3AF-214DAFD338CF}"/>
                    </a:ext>
                  </a:extLst>
                </p:cNvPr>
                <p:cNvSpPr>
                  <a:spLocks/>
                </p:cNvSpPr>
                <p:nvPr/>
              </p:nvSpPr>
              <p:spPr bwMode="auto">
                <a:xfrm>
                  <a:off x="3089" y="2144"/>
                  <a:ext cx="980" cy="425"/>
                </a:xfrm>
                <a:custGeom>
                  <a:avLst/>
                  <a:gdLst>
                    <a:gd name="T0" fmla="*/ 980 w 980"/>
                    <a:gd name="T1" fmla="*/ 330 h 425"/>
                    <a:gd name="T2" fmla="*/ 762 w 980"/>
                    <a:gd name="T3" fmla="*/ 425 h 425"/>
                    <a:gd name="T4" fmla="*/ 254 w 980"/>
                    <a:gd name="T5" fmla="*/ 142 h 425"/>
                    <a:gd name="T6" fmla="*/ 0 w 980"/>
                    <a:gd name="T7" fmla="*/ 236 h 425"/>
                    <a:gd name="T8" fmla="*/ 127 w 980"/>
                    <a:gd name="T9" fmla="*/ 0 h 425"/>
                    <a:gd name="T10" fmla="*/ 762 w 980"/>
                    <a:gd name="T11" fmla="*/ 0 h 425"/>
                    <a:gd name="T12" fmla="*/ 490 w 980"/>
                    <a:gd name="T13" fmla="*/ 71 h 425"/>
                    <a:gd name="T14" fmla="*/ 980 w 980"/>
                    <a:gd name="T15" fmla="*/ 330 h 42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80" h="425">
                      <a:moveTo>
                        <a:pt x="980" y="330"/>
                      </a:moveTo>
                      <a:lnTo>
                        <a:pt x="762" y="425"/>
                      </a:lnTo>
                      <a:lnTo>
                        <a:pt x="254" y="142"/>
                      </a:lnTo>
                      <a:lnTo>
                        <a:pt x="0" y="236"/>
                      </a:lnTo>
                      <a:lnTo>
                        <a:pt x="127" y="0"/>
                      </a:lnTo>
                      <a:lnTo>
                        <a:pt x="762" y="0"/>
                      </a:lnTo>
                      <a:lnTo>
                        <a:pt x="490" y="71"/>
                      </a:lnTo>
                      <a:lnTo>
                        <a:pt x="980" y="3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noAutofit/>
                </a:bodyPr>
                <a:lstStyle/>
                <a:p>
                  <a:endParaRPr lang="ja-JP" altLang="en-US">
                    <a:latin typeface="+mn-lt"/>
                    <a:ea typeface="MS PGothic" panose="020B0600070205080204" pitchFamily="34" charset="-128"/>
                  </a:endParaRPr>
                </a:p>
              </p:txBody>
            </p:sp>
          </p:grpSp>
          <p:grpSp>
            <p:nvGrpSpPr>
              <p:cNvPr id="233" name="Group 20">
                <a:extLst>
                  <a:ext uri="{FF2B5EF4-FFF2-40B4-BE49-F238E27FC236}">
                    <a16:creationId xmlns:a16="http://schemas.microsoft.com/office/drawing/2014/main" id="{838CC798-DAF2-AD46-A1E1-F3C0E2C5BBA3}"/>
                  </a:ext>
                </a:extLst>
              </p:cNvPr>
              <p:cNvGrpSpPr>
                <a:grpSpLocks/>
              </p:cNvGrpSpPr>
              <p:nvPr/>
            </p:nvGrpSpPr>
            <p:grpSpPr bwMode="auto">
              <a:xfrm>
                <a:off x="2074" y="1602"/>
                <a:ext cx="2049" cy="990"/>
                <a:chOff x="2074" y="1602"/>
                <a:chExt cx="2049" cy="990"/>
              </a:xfrm>
            </p:grpSpPr>
            <p:sp>
              <p:nvSpPr>
                <p:cNvPr id="234" name="Freeform 21">
                  <a:extLst>
                    <a:ext uri="{FF2B5EF4-FFF2-40B4-BE49-F238E27FC236}">
                      <a16:creationId xmlns:a16="http://schemas.microsoft.com/office/drawing/2014/main" id="{7CB5D87E-7CA4-F249-94BD-4E20054C3471}"/>
                    </a:ext>
                  </a:extLst>
                </p:cNvPr>
                <p:cNvSpPr>
                  <a:spLocks/>
                </p:cNvSpPr>
                <p:nvPr/>
              </p:nvSpPr>
              <p:spPr bwMode="auto">
                <a:xfrm>
                  <a:off x="3144" y="1625"/>
                  <a:ext cx="979" cy="425"/>
                </a:xfrm>
                <a:custGeom>
                  <a:avLst/>
                  <a:gdLst>
                    <a:gd name="T0" fmla="*/ 0 w 979"/>
                    <a:gd name="T1" fmla="*/ 331 h 425"/>
                    <a:gd name="T2" fmla="*/ 218 w 979"/>
                    <a:gd name="T3" fmla="*/ 425 h 425"/>
                    <a:gd name="T4" fmla="*/ 744 w 979"/>
                    <a:gd name="T5" fmla="*/ 142 h 425"/>
                    <a:gd name="T6" fmla="*/ 979 w 979"/>
                    <a:gd name="T7" fmla="*/ 236 h 425"/>
                    <a:gd name="T8" fmla="*/ 852 w 979"/>
                    <a:gd name="T9" fmla="*/ 0 h 425"/>
                    <a:gd name="T10" fmla="*/ 236 w 979"/>
                    <a:gd name="T11" fmla="*/ 0 h 425"/>
                    <a:gd name="T12" fmla="*/ 490 w 979"/>
                    <a:gd name="T13" fmla="*/ 71 h 425"/>
                    <a:gd name="T14" fmla="*/ 0 w 979"/>
                    <a:gd name="T15" fmla="*/ 331 h 42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79" h="425">
                      <a:moveTo>
                        <a:pt x="0" y="331"/>
                      </a:moveTo>
                      <a:lnTo>
                        <a:pt x="218" y="425"/>
                      </a:lnTo>
                      <a:lnTo>
                        <a:pt x="744" y="142"/>
                      </a:lnTo>
                      <a:lnTo>
                        <a:pt x="979" y="236"/>
                      </a:lnTo>
                      <a:lnTo>
                        <a:pt x="852" y="0"/>
                      </a:lnTo>
                      <a:lnTo>
                        <a:pt x="236" y="0"/>
                      </a:lnTo>
                      <a:lnTo>
                        <a:pt x="490" y="71"/>
                      </a:lnTo>
                      <a:lnTo>
                        <a:pt x="0" y="33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oAutofit/>
                </a:bodyPr>
                <a:lstStyle/>
                <a:p>
                  <a:endParaRPr lang="ja-JP" altLang="en-US">
                    <a:latin typeface="+mn-lt"/>
                    <a:ea typeface="MS PGothic" panose="020B0600070205080204" pitchFamily="34" charset="-128"/>
                  </a:endParaRPr>
                </a:p>
              </p:txBody>
            </p:sp>
            <p:sp>
              <p:nvSpPr>
                <p:cNvPr id="235" name="Freeform 22">
                  <a:extLst>
                    <a:ext uri="{FF2B5EF4-FFF2-40B4-BE49-F238E27FC236}">
                      <a16:creationId xmlns:a16="http://schemas.microsoft.com/office/drawing/2014/main" id="{194E0163-00AC-4243-BD6A-EA5A67DD90A1}"/>
                    </a:ext>
                  </a:extLst>
                </p:cNvPr>
                <p:cNvSpPr>
                  <a:spLocks/>
                </p:cNvSpPr>
                <p:nvPr/>
              </p:nvSpPr>
              <p:spPr bwMode="auto">
                <a:xfrm>
                  <a:off x="3144" y="1625"/>
                  <a:ext cx="979" cy="425"/>
                </a:xfrm>
                <a:custGeom>
                  <a:avLst/>
                  <a:gdLst>
                    <a:gd name="T0" fmla="*/ 0 w 979"/>
                    <a:gd name="T1" fmla="*/ 331 h 425"/>
                    <a:gd name="T2" fmla="*/ 218 w 979"/>
                    <a:gd name="T3" fmla="*/ 425 h 425"/>
                    <a:gd name="T4" fmla="*/ 744 w 979"/>
                    <a:gd name="T5" fmla="*/ 142 h 425"/>
                    <a:gd name="T6" fmla="*/ 979 w 979"/>
                    <a:gd name="T7" fmla="*/ 236 h 425"/>
                    <a:gd name="T8" fmla="*/ 852 w 979"/>
                    <a:gd name="T9" fmla="*/ 0 h 425"/>
                    <a:gd name="T10" fmla="*/ 236 w 979"/>
                    <a:gd name="T11" fmla="*/ 0 h 425"/>
                    <a:gd name="T12" fmla="*/ 490 w 979"/>
                    <a:gd name="T13" fmla="*/ 71 h 425"/>
                    <a:gd name="T14" fmla="*/ 0 w 979"/>
                    <a:gd name="T15" fmla="*/ 331 h 42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79" h="425">
                      <a:moveTo>
                        <a:pt x="0" y="331"/>
                      </a:moveTo>
                      <a:lnTo>
                        <a:pt x="218" y="425"/>
                      </a:lnTo>
                      <a:lnTo>
                        <a:pt x="744" y="142"/>
                      </a:lnTo>
                      <a:lnTo>
                        <a:pt x="979" y="236"/>
                      </a:lnTo>
                      <a:lnTo>
                        <a:pt x="852" y="0"/>
                      </a:lnTo>
                      <a:lnTo>
                        <a:pt x="236" y="0"/>
                      </a:lnTo>
                      <a:lnTo>
                        <a:pt x="490" y="71"/>
                      </a:lnTo>
                      <a:lnTo>
                        <a:pt x="0" y="33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oAutofit/>
                </a:bodyPr>
                <a:lstStyle/>
                <a:p>
                  <a:endParaRPr lang="ja-JP" altLang="en-US">
                    <a:latin typeface="+mn-lt"/>
                    <a:ea typeface="MS PGothic" panose="020B0600070205080204" pitchFamily="34" charset="-128"/>
                  </a:endParaRPr>
                </a:p>
              </p:txBody>
            </p:sp>
            <p:sp>
              <p:nvSpPr>
                <p:cNvPr id="236" name="Freeform 23">
                  <a:extLst>
                    <a:ext uri="{FF2B5EF4-FFF2-40B4-BE49-F238E27FC236}">
                      <a16:creationId xmlns:a16="http://schemas.microsoft.com/office/drawing/2014/main" id="{BDC1F80C-39FC-7B42-8C61-F85441DF54E8}"/>
                    </a:ext>
                  </a:extLst>
                </p:cNvPr>
                <p:cNvSpPr>
                  <a:spLocks/>
                </p:cNvSpPr>
                <p:nvPr/>
              </p:nvSpPr>
              <p:spPr bwMode="auto">
                <a:xfrm>
                  <a:off x="2074" y="2121"/>
                  <a:ext cx="979" cy="448"/>
                </a:xfrm>
                <a:custGeom>
                  <a:avLst/>
                  <a:gdLst>
                    <a:gd name="T0" fmla="*/ 979 w 979"/>
                    <a:gd name="T1" fmla="*/ 94 h 448"/>
                    <a:gd name="T2" fmla="*/ 761 w 979"/>
                    <a:gd name="T3" fmla="*/ 0 h 448"/>
                    <a:gd name="T4" fmla="*/ 254 w 979"/>
                    <a:gd name="T5" fmla="*/ 283 h 448"/>
                    <a:gd name="T6" fmla="*/ 0 w 979"/>
                    <a:gd name="T7" fmla="*/ 188 h 448"/>
                    <a:gd name="T8" fmla="*/ 127 w 979"/>
                    <a:gd name="T9" fmla="*/ 448 h 448"/>
                    <a:gd name="T10" fmla="*/ 761 w 979"/>
                    <a:gd name="T11" fmla="*/ 448 h 448"/>
                    <a:gd name="T12" fmla="*/ 489 w 979"/>
                    <a:gd name="T13" fmla="*/ 353 h 448"/>
                    <a:gd name="T14" fmla="*/ 979 w 979"/>
                    <a:gd name="T15" fmla="*/ 94 h 4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79" h="448">
                      <a:moveTo>
                        <a:pt x="979" y="94"/>
                      </a:moveTo>
                      <a:lnTo>
                        <a:pt x="761" y="0"/>
                      </a:lnTo>
                      <a:lnTo>
                        <a:pt x="254" y="283"/>
                      </a:lnTo>
                      <a:lnTo>
                        <a:pt x="0" y="188"/>
                      </a:lnTo>
                      <a:lnTo>
                        <a:pt x="127" y="448"/>
                      </a:lnTo>
                      <a:lnTo>
                        <a:pt x="761" y="448"/>
                      </a:lnTo>
                      <a:lnTo>
                        <a:pt x="489" y="353"/>
                      </a:lnTo>
                      <a:lnTo>
                        <a:pt x="979" y="9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oAutofit/>
                </a:bodyPr>
                <a:lstStyle/>
                <a:p>
                  <a:endParaRPr lang="ja-JP" altLang="en-US">
                    <a:latin typeface="+mn-lt"/>
                    <a:ea typeface="MS PGothic" panose="020B0600070205080204" pitchFamily="34" charset="-128"/>
                  </a:endParaRPr>
                </a:p>
              </p:txBody>
            </p:sp>
            <p:sp>
              <p:nvSpPr>
                <p:cNvPr id="237" name="Freeform 24">
                  <a:extLst>
                    <a:ext uri="{FF2B5EF4-FFF2-40B4-BE49-F238E27FC236}">
                      <a16:creationId xmlns:a16="http://schemas.microsoft.com/office/drawing/2014/main" id="{05DE1B2A-F15F-A849-A046-463A5D67A4CD}"/>
                    </a:ext>
                  </a:extLst>
                </p:cNvPr>
                <p:cNvSpPr>
                  <a:spLocks/>
                </p:cNvSpPr>
                <p:nvPr/>
              </p:nvSpPr>
              <p:spPr bwMode="auto">
                <a:xfrm>
                  <a:off x="2074" y="2121"/>
                  <a:ext cx="979" cy="448"/>
                </a:xfrm>
                <a:custGeom>
                  <a:avLst/>
                  <a:gdLst>
                    <a:gd name="T0" fmla="*/ 979 w 979"/>
                    <a:gd name="T1" fmla="*/ 94 h 448"/>
                    <a:gd name="T2" fmla="*/ 761 w 979"/>
                    <a:gd name="T3" fmla="*/ 0 h 448"/>
                    <a:gd name="T4" fmla="*/ 254 w 979"/>
                    <a:gd name="T5" fmla="*/ 283 h 448"/>
                    <a:gd name="T6" fmla="*/ 0 w 979"/>
                    <a:gd name="T7" fmla="*/ 188 h 448"/>
                    <a:gd name="T8" fmla="*/ 127 w 979"/>
                    <a:gd name="T9" fmla="*/ 448 h 448"/>
                    <a:gd name="T10" fmla="*/ 761 w 979"/>
                    <a:gd name="T11" fmla="*/ 448 h 448"/>
                    <a:gd name="T12" fmla="*/ 489 w 979"/>
                    <a:gd name="T13" fmla="*/ 353 h 448"/>
                    <a:gd name="T14" fmla="*/ 979 w 979"/>
                    <a:gd name="T15" fmla="*/ 94 h 4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79" h="448">
                      <a:moveTo>
                        <a:pt x="979" y="94"/>
                      </a:moveTo>
                      <a:lnTo>
                        <a:pt x="761" y="0"/>
                      </a:lnTo>
                      <a:lnTo>
                        <a:pt x="254" y="283"/>
                      </a:lnTo>
                      <a:lnTo>
                        <a:pt x="0" y="188"/>
                      </a:lnTo>
                      <a:lnTo>
                        <a:pt x="127" y="448"/>
                      </a:lnTo>
                      <a:lnTo>
                        <a:pt x="761" y="448"/>
                      </a:lnTo>
                      <a:lnTo>
                        <a:pt x="489" y="353"/>
                      </a:lnTo>
                      <a:lnTo>
                        <a:pt x="979" y="9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oAutofit/>
                </a:bodyPr>
                <a:lstStyle/>
                <a:p>
                  <a:endParaRPr lang="ja-JP" altLang="en-US">
                    <a:latin typeface="+mn-lt"/>
                    <a:ea typeface="MS PGothic" panose="020B0600070205080204" pitchFamily="34" charset="-128"/>
                  </a:endParaRPr>
                </a:p>
              </p:txBody>
            </p:sp>
            <p:sp>
              <p:nvSpPr>
                <p:cNvPr id="238" name="Freeform 25">
                  <a:extLst>
                    <a:ext uri="{FF2B5EF4-FFF2-40B4-BE49-F238E27FC236}">
                      <a16:creationId xmlns:a16="http://schemas.microsoft.com/office/drawing/2014/main" id="{E8E45FC6-932D-0D49-BFAE-65F3AB628E3D}"/>
                    </a:ext>
                  </a:extLst>
                </p:cNvPr>
                <p:cNvSpPr>
                  <a:spLocks/>
                </p:cNvSpPr>
                <p:nvPr/>
              </p:nvSpPr>
              <p:spPr bwMode="auto">
                <a:xfrm>
                  <a:off x="2128" y="1602"/>
                  <a:ext cx="980" cy="424"/>
                </a:xfrm>
                <a:custGeom>
                  <a:avLst/>
                  <a:gdLst>
                    <a:gd name="T0" fmla="*/ 0 w 980"/>
                    <a:gd name="T1" fmla="*/ 94 h 424"/>
                    <a:gd name="T2" fmla="*/ 218 w 980"/>
                    <a:gd name="T3" fmla="*/ 0 h 424"/>
                    <a:gd name="T4" fmla="*/ 744 w 980"/>
                    <a:gd name="T5" fmla="*/ 259 h 424"/>
                    <a:gd name="T6" fmla="*/ 980 w 980"/>
                    <a:gd name="T7" fmla="*/ 188 h 424"/>
                    <a:gd name="T8" fmla="*/ 853 w 980"/>
                    <a:gd name="T9" fmla="*/ 424 h 424"/>
                    <a:gd name="T10" fmla="*/ 236 w 980"/>
                    <a:gd name="T11" fmla="*/ 424 h 424"/>
                    <a:gd name="T12" fmla="*/ 490 w 980"/>
                    <a:gd name="T13" fmla="*/ 354 h 424"/>
                    <a:gd name="T14" fmla="*/ 0 w 980"/>
                    <a:gd name="T15" fmla="*/ 94 h 4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80" h="424">
                      <a:moveTo>
                        <a:pt x="0" y="94"/>
                      </a:moveTo>
                      <a:lnTo>
                        <a:pt x="218" y="0"/>
                      </a:lnTo>
                      <a:lnTo>
                        <a:pt x="744" y="259"/>
                      </a:lnTo>
                      <a:lnTo>
                        <a:pt x="980" y="188"/>
                      </a:lnTo>
                      <a:lnTo>
                        <a:pt x="853" y="424"/>
                      </a:lnTo>
                      <a:lnTo>
                        <a:pt x="236" y="424"/>
                      </a:lnTo>
                      <a:lnTo>
                        <a:pt x="490" y="354"/>
                      </a:lnTo>
                      <a:lnTo>
                        <a:pt x="0" y="9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oAutofit/>
                </a:bodyPr>
                <a:lstStyle/>
                <a:p>
                  <a:endParaRPr lang="ja-JP" altLang="en-US">
                    <a:latin typeface="+mn-lt"/>
                    <a:ea typeface="MS PGothic" panose="020B0600070205080204" pitchFamily="34" charset="-128"/>
                  </a:endParaRPr>
                </a:p>
              </p:txBody>
            </p:sp>
            <p:sp>
              <p:nvSpPr>
                <p:cNvPr id="239" name="Freeform 26">
                  <a:extLst>
                    <a:ext uri="{FF2B5EF4-FFF2-40B4-BE49-F238E27FC236}">
                      <a16:creationId xmlns:a16="http://schemas.microsoft.com/office/drawing/2014/main" id="{97BAA054-1E5A-144F-82C7-5928F8C5B2FA}"/>
                    </a:ext>
                  </a:extLst>
                </p:cNvPr>
                <p:cNvSpPr>
                  <a:spLocks/>
                </p:cNvSpPr>
                <p:nvPr/>
              </p:nvSpPr>
              <p:spPr bwMode="auto">
                <a:xfrm>
                  <a:off x="2128" y="1602"/>
                  <a:ext cx="980" cy="424"/>
                </a:xfrm>
                <a:custGeom>
                  <a:avLst/>
                  <a:gdLst>
                    <a:gd name="T0" fmla="*/ 0 w 980"/>
                    <a:gd name="T1" fmla="*/ 94 h 424"/>
                    <a:gd name="T2" fmla="*/ 218 w 980"/>
                    <a:gd name="T3" fmla="*/ 0 h 424"/>
                    <a:gd name="T4" fmla="*/ 744 w 980"/>
                    <a:gd name="T5" fmla="*/ 259 h 424"/>
                    <a:gd name="T6" fmla="*/ 980 w 980"/>
                    <a:gd name="T7" fmla="*/ 188 h 424"/>
                    <a:gd name="T8" fmla="*/ 853 w 980"/>
                    <a:gd name="T9" fmla="*/ 424 h 424"/>
                    <a:gd name="T10" fmla="*/ 236 w 980"/>
                    <a:gd name="T11" fmla="*/ 424 h 424"/>
                    <a:gd name="T12" fmla="*/ 490 w 980"/>
                    <a:gd name="T13" fmla="*/ 354 h 424"/>
                    <a:gd name="T14" fmla="*/ 0 w 980"/>
                    <a:gd name="T15" fmla="*/ 94 h 4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80" h="424">
                      <a:moveTo>
                        <a:pt x="0" y="94"/>
                      </a:moveTo>
                      <a:lnTo>
                        <a:pt x="218" y="0"/>
                      </a:lnTo>
                      <a:lnTo>
                        <a:pt x="744" y="259"/>
                      </a:lnTo>
                      <a:lnTo>
                        <a:pt x="980" y="188"/>
                      </a:lnTo>
                      <a:lnTo>
                        <a:pt x="853" y="424"/>
                      </a:lnTo>
                      <a:lnTo>
                        <a:pt x="236" y="424"/>
                      </a:lnTo>
                      <a:lnTo>
                        <a:pt x="490" y="354"/>
                      </a:lnTo>
                      <a:lnTo>
                        <a:pt x="0" y="9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oAutofit/>
                </a:bodyPr>
                <a:lstStyle/>
                <a:p>
                  <a:endParaRPr lang="ja-JP" altLang="en-US">
                    <a:latin typeface="+mn-lt"/>
                    <a:ea typeface="MS PGothic" panose="020B0600070205080204" pitchFamily="34" charset="-128"/>
                  </a:endParaRPr>
                </a:p>
              </p:txBody>
            </p:sp>
            <p:sp>
              <p:nvSpPr>
                <p:cNvPr id="240" name="Freeform 27">
                  <a:extLst>
                    <a:ext uri="{FF2B5EF4-FFF2-40B4-BE49-F238E27FC236}">
                      <a16:creationId xmlns:a16="http://schemas.microsoft.com/office/drawing/2014/main" id="{7F61CD7F-ABEC-2946-A36A-E39F20D8D015}"/>
                    </a:ext>
                  </a:extLst>
                </p:cNvPr>
                <p:cNvSpPr>
                  <a:spLocks/>
                </p:cNvSpPr>
                <p:nvPr/>
              </p:nvSpPr>
              <p:spPr bwMode="auto">
                <a:xfrm>
                  <a:off x="3108" y="2168"/>
                  <a:ext cx="979" cy="424"/>
                </a:xfrm>
                <a:custGeom>
                  <a:avLst/>
                  <a:gdLst>
                    <a:gd name="T0" fmla="*/ 979 w 979"/>
                    <a:gd name="T1" fmla="*/ 330 h 424"/>
                    <a:gd name="T2" fmla="*/ 761 w 979"/>
                    <a:gd name="T3" fmla="*/ 424 h 424"/>
                    <a:gd name="T4" fmla="*/ 254 w 979"/>
                    <a:gd name="T5" fmla="*/ 141 h 424"/>
                    <a:gd name="T6" fmla="*/ 0 w 979"/>
                    <a:gd name="T7" fmla="*/ 236 h 424"/>
                    <a:gd name="T8" fmla="*/ 127 w 979"/>
                    <a:gd name="T9" fmla="*/ 0 h 424"/>
                    <a:gd name="T10" fmla="*/ 761 w 979"/>
                    <a:gd name="T11" fmla="*/ 0 h 424"/>
                    <a:gd name="T12" fmla="*/ 489 w 979"/>
                    <a:gd name="T13" fmla="*/ 71 h 424"/>
                    <a:gd name="T14" fmla="*/ 979 w 979"/>
                    <a:gd name="T15" fmla="*/ 330 h 4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79" h="424">
                      <a:moveTo>
                        <a:pt x="979" y="330"/>
                      </a:moveTo>
                      <a:lnTo>
                        <a:pt x="761" y="424"/>
                      </a:lnTo>
                      <a:lnTo>
                        <a:pt x="254" y="141"/>
                      </a:lnTo>
                      <a:lnTo>
                        <a:pt x="0" y="236"/>
                      </a:lnTo>
                      <a:lnTo>
                        <a:pt x="127" y="0"/>
                      </a:lnTo>
                      <a:lnTo>
                        <a:pt x="761" y="0"/>
                      </a:lnTo>
                      <a:lnTo>
                        <a:pt x="489" y="71"/>
                      </a:lnTo>
                      <a:lnTo>
                        <a:pt x="979" y="33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oAutofit/>
                </a:bodyPr>
                <a:lstStyle/>
                <a:p>
                  <a:endParaRPr lang="ja-JP" altLang="en-US">
                    <a:latin typeface="+mn-lt"/>
                    <a:ea typeface="MS PGothic" panose="020B0600070205080204" pitchFamily="34" charset="-128"/>
                  </a:endParaRPr>
                </a:p>
              </p:txBody>
            </p:sp>
            <p:sp>
              <p:nvSpPr>
                <p:cNvPr id="241" name="Freeform 28">
                  <a:extLst>
                    <a:ext uri="{FF2B5EF4-FFF2-40B4-BE49-F238E27FC236}">
                      <a16:creationId xmlns:a16="http://schemas.microsoft.com/office/drawing/2014/main" id="{8FDCD54D-802B-DB42-B006-8DB9AEC0D8D7}"/>
                    </a:ext>
                  </a:extLst>
                </p:cNvPr>
                <p:cNvSpPr>
                  <a:spLocks/>
                </p:cNvSpPr>
                <p:nvPr/>
              </p:nvSpPr>
              <p:spPr bwMode="auto">
                <a:xfrm>
                  <a:off x="3108" y="2168"/>
                  <a:ext cx="979" cy="424"/>
                </a:xfrm>
                <a:custGeom>
                  <a:avLst/>
                  <a:gdLst>
                    <a:gd name="T0" fmla="*/ 979 w 979"/>
                    <a:gd name="T1" fmla="*/ 330 h 424"/>
                    <a:gd name="T2" fmla="*/ 761 w 979"/>
                    <a:gd name="T3" fmla="*/ 424 h 424"/>
                    <a:gd name="T4" fmla="*/ 254 w 979"/>
                    <a:gd name="T5" fmla="*/ 141 h 424"/>
                    <a:gd name="T6" fmla="*/ 0 w 979"/>
                    <a:gd name="T7" fmla="*/ 236 h 424"/>
                    <a:gd name="T8" fmla="*/ 127 w 979"/>
                    <a:gd name="T9" fmla="*/ 0 h 424"/>
                    <a:gd name="T10" fmla="*/ 761 w 979"/>
                    <a:gd name="T11" fmla="*/ 0 h 424"/>
                    <a:gd name="T12" fmla="*/ 489 w 979"/>
                    <a:gd name="T13" fmla="*/ 71 h 424"/>
                    <a:gd name="T14" fmla="*/ 979 w 979"/>
                    <a:gd name="T15" fmla="*/ 330 h 4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79" h="424">
                      <a:moveTo>
                        <a:pt x="979" y="330"/>
                      </a:moveTo>
                      <a:lnTo>
                        <a:pt x="761" y="424"/>
                      </a:lnTo>
                      <a:lnTo>
                        <a:pt x="254" y="141"/>
                      </a:lnTo>
                      <a:lnTo>
                        <a:pt x="0" y="236"/>
                      </a:lnTo>
                      <a:lnTo>
                        <a:pt x="127" y="0"/>
                      </a:lnTo>
                      <a:lnTo>
                        <a:pt x="761" y="0"/>
                      </a:lnTo>
                      <a:lnTo>
                        <a:pt x="489" y="71"/>
                      </a:lnTo>
                      <a:lnTo>
                        <a:pt x="979" y="33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oAutofit/>
                </a:bodyPr>
                <a:lstStyle/>
                <a:p>
                  <a:endParaRPr lang="ja-JP" altLang="en-US">
                    <a:latin typeface="+mn-lt"/>
                    <a:ea typeface="MS PGothic" panose="020B0600070205080204" pitchFamily="34" charset="-128"/>
                  </a:endParaRPr>
                </a:p>
              </p:txBody>
            </p:sp>
          </p:grpSp>
        </p:grpSp>
        <p:sp>
          <p:nvSpPr>
            <p:cNvPr id="230" name="Line 29">
              <a:extLst>
                <a:ext uri="{FF2B5EF4-FFF2-40B4-BE49-F238E27FC236}">
                  <a16:creationId xmlns:a16="http://schemas.microsoft.com/office/drawing/2014/main" id="{888DF147-6137-2F43-AF3B-CB6EE2DEECCD}"/>
                </a:ext>
              </a:extLst>
            </p:cNvPr>
            <p:cNvSpPr>
              <a:spLocks noChangeShapeType="1"/>
            </p:cNvSpPr>
            <p:nvPr/>
          </p:nvSpPr>
          <p:spPr bwMode="auto">
            <a:xfrm>
              <a:off x="1386" y="1999"/>
              <a:ext cx="0" cy="1392"/>
            </a:xfrm>
            <a:prstGeom prst="line">
              <a:avLst/>
            </a:prstGeom>
            <a:noFill/>
            <a:ln w="28575">
              <a:solidFill>
                <a:srgbClr val="555555"/>
              </a:solidFill>
              <a:round/>
              <a:headEnd/>
              <a:tailEnd/>
            </a:ln>
            <a:extLst>
              <a:ext uri="{909E8E84-426E-40DD-AFC4-6F175D3DCCD1}">
                <a14:hiddenFill xmlns:a14="http://schemas.microsoft.com/office/drawing/2010/main">
                  <a:noFill/>
                </a14:hiddenFill>
              </a:ext>
            </a:extLst>
          </p:spPr>
          <p:txBody>
            <a:bodyPr>
              <a:noAutofit/>
            </a:bodyPr>
            <a:lstStyle/>
            <a:p>
              <a:endParaRPr lang="ja-JP" altLang="en-US">
                <a:latin typeface="+mn-lt"/>
                <a:ea typeface="MS PGothic" panose="020B0600070205080204" pitchFamily="34" charset="-128"/>
              </a:endParaRPr>
            </a:p>
          </p:txBody>
        </p:sp>
        <p:sp>
          <p:nvSpPr>
            <p:cNvPr id="231" name="Line 30">
              <a:extLst>
                <a:ext uri="{FF2B5EF4-FFF2-40B4-BE49-F238E27FC236}">
                  <a16:creationId xmlns:a16="http://schemas.microsoft.com/office/drawing/2014/main" id="{CF18153D-7A19-7741-B8CD-E1EA204D9306}"/>
                </a:ext>
              </a:extLst>
            </p:cNvPr>
            <p:cNvSpPr>
              <a:spLocks noChangeShapeType="1"/>
            </p:cNvSpPr>
            <p:nvPr/>
          </p:nvSpPr>
          <p:spPr bwMode="auto">
            <a:xfrm>
              <a:off x="4361" y="1999"/>
              <a:ext cx="0" cy="1296"/>
            </a:xfrm>
            <a:prstGeom prst="line">
              <a:avLst/>
            </a:prstGeom>
            <a:noFill/>
            <a:ln w="28575">
              <a:solidFill>
                <a:srgbClr val="555555"/>
              </a:solidFill>
              <a:round/>
              <a:headEnd/>
              <a:tailEnd/>
            </a:ln>
            <a:extLst>
              <a:ext uri="{909E8E84-426E-40DD-AFC4-6F175D3DCCD1}">
                <a14:hiddenFill xmlns:a14="http://schemas.microsoft.com/office/drawing/2010/main">
                  <a:noFill/>
                </a14:hiddenFill>
              </a:ext>
            </a:extLst>
          </p:spPr>
          <p:txBody>
            <a:bodyPr>
              <a:noAutofit/>
            </a:bodyPr>
            <a:lstStyle/>
            <a:p>
              <a:endParaRPr lang="ja-JP" altLang="en-US">
                <a:latin typeface="+mn-lt"/>
                <a:ea typeface="MS PGothic" panose="020B0600070205080204" pitchFamily="34" charset="-128"/>
              </a:endParaRPr>
            </a:p>
          </p:txBody>
        </p:sp>
      </p:grpSp>
      <p:grpSp>
        <p:nvGrpSpPr>
          <p:cNvPr id="250" name="Group 31">
            <a:extLst>
              <a:ext uri="{FF2B5EF4-FFF2-40B4-BE49-F238E27FC236}">
                <a16:creationId xmlns:a16="http://schemas.microsoft.com/office/drawing/2014/main" id="{B29BBFF2-8434-E54D-90F0-7ED175877DAB}"/>
              </a:ext>
            </a:extLst>
          </p:cNvPr>
          <p:cNvGrpSpPr>
            <a:grpSpLocks/>
          </p:cNvGrpSpPr>
          <p:nvPr/>
        </p:nvGrpSpPr>
        <p:grpSpPr bwMode="auto">
          <a:xfrm>
            <a:off x="1952709" y="2923185"/>
            <a:ext cx="1343025" cy="517525"/>
            <a:chOff x="1370" y="2263"/>
            <a:chExt cx="2996" cy="1760"/>
          </a:xfrm>
        </p:grpSpPr>
        <p:sp>
          <p:nvSpPr>
            <p:cNvPr id="251" name="Oval 32">
              <a:extLst>
                <a:ext uri="{FF2B5EF4-FFF2-40B4-BE49-F238E27FC236}">
                  <a16:creationId xmlns:a16="http://schemas.microsoft.com/office/drawing/2014/main" id="{38FD1D54-CB38-5945-9DD1-0BB6610A4126}"/>
                </a:ext>
              </a:extLst>
            </p:cNvPr>
            <p:cNvSpPr>
              <a:spLocks noChangeArrowheads="1"/>
            </p:cNvSpPr>
            <p:nvPr/>
          </p:nvSpPr>
          <p:spPr bwMode="auto">
            <a:xfrm>
              <a:off x="1387" y="2686"/>
              <a:ext cx="2975" cy="1337"/>
            </a:xfrm>
            <a:prstGeom prst="ellipse">
              <a:avLst/>
            </a:prstGeom>
            <a:solidFill>
              <a:srgbClr val="009900">
                <a:alpha val="61000"/>
              </a:srgbClr>
            </a:solidFill>
            <a:ln w="28575">
              <a:solidFill>
                <a:srgbClr val="555555"/>
              </a:solidFill>
              <a:round/>
              <a:headEnd/>
              <a:tailEnd/>
            </a:ln>
          </p:spPr>
          <p:txBody>
            <a:bodyPr>
              <a:noAutofit/>
            </a:bodyPr>
            <a:lstStyle/>
            <a:p>
              <a:endParaRPr lang="ja-JP" altLang="en-US">
                <a:latin typeface="+mn-lt"/>
                <a:ea typeface="MS PGothic" panose="020B0600070205080204" pitchFamily="34" charset="-128"/>
              </a:endParaRPr>
            </a:p>
          </p:txBody>
        </p:sp>
        <p:sp>
          <p:nvSpPr>
            <p:cNvPr id="252" name="Rectangle 33">
              <a:extLst>
                <a:ext uri="{FF2B5EF4-FFF2-40B4-BE49-F238E27FC236}">
                  <a16:creationId xmlns:a16="http://schemas.microsoft.com/office/drawing/2014/main" id="{4AA9FC4B-1117-1045-A553-ADD41A92DD2B}"/>
                </a:ext>
              </a:extLst>
            </p:cNvPr>
            <p:cNvSpPr>
              <a:spLocks noChangeArrowheads="1"/>
            </p:cNvSpPr>
            <p:nvPr/>
          </p:nvSpPr>
          <p:spPr bwMode="auto">
            <a:xfrm>
              <a:off x="1370" y="2938"/>
              <a:ext cx="2975" cy="453"/>
            </a:xfrm>
            <a:prstGeom prst="rect">
              <a:avLst/>
            </a:prstGeom>
            <a:solidFill>
              <a:srgbClr val="009900">
                <a:alpha val="61000"/>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a:noAutofit/>
            </a:bodyPr>
            <a:lstStyle/>
            <a:p>
              <a:endParaRPr lang="ja-JP" altLang="en-US">
                <a:latin typeface="+mn-lt"/>
                <a:ea typeface="MS PGothic" panose="020B0600070205080204" pitchFamily="34" charset="-128"/>
              </a:endParaRPr>
            </a:p>
          </p:txBody>
        </p:sp>
        <p:sp>
          <p:nvSpPr>
            <p:cNvPr id="253" name="Oval 34">
              <a:extLst>
                <a:ext uri="{FF2B5EF4-FFF2-40B4-BE49-F238E27FC236}">
                  <a16:creationId xmlns:a16="http://schemas.microsoft.com/office/drawing/2014/main" id="{733F8CB6-2D8C-3F4C-AF39-14B816BD524C}"/>
                </a:ext>
              </a:extLst>
            </p:cNvPr>
            <p:cNvSpPr>
              <a:spLocks noChangeArrowheads="1"/>
            </p:cNvSpPr>
            <p:nvPr/>
          </p:nvSpPr>
          <p:spPr bwMode="auto">
            <a:xfrm>
              <a:off x="1379" y="2263"/>
              <a:ext cx="2975" cy="1326"/>
            </a:xfrm>
            <a:prstGeom prst="ellipse">
              <a:avLst/>
            </a:prstGeom>
            <a:solidFill>
              <a:srgbClr val="009900">
                <a:alpha val="61000"/>
              </a:srgbClr>
            </a:solidFill>
            <a:ln w="28575">
              <a:solidFill>
                <a:srgbClr val="555555"/>
              </a:solidFill>
              <a:round/>
              <a:headEnd/>
              <a:tailEnd/>
            </a:ln>
          </p:spPr>
          <p:txBody>
            <a:bodyPr>
              <a:noAutofit/>
            </a:bodyPr>
            <a:lstStyle/>
            <a:p>
              <a:endParaRPr lang="ja-JP" altLang="en-US">
                <a:latin typeface="+mn-lt"/>
                <a:ea typeface="MS PGothic" panose="020B0600070205080204" pitchFamily="34" charset="-128"/>
              </a:endParaRPr>
            </a:p>
          </p:txBody>
        </p:sp>
        <p:grpSp>
          <p:nvGrpSpPr>
            <p:cNvPr id="254" name="Group 35">
              <a:extLst>
                <a:ext uri="{FF2B5EF4-FFF2-40B4-BE49-F238E27FC236}">
                  <a16:creationId xmlns:a16="http://schemas.microsoft.com/office/drawing/2014/main" id="{51D448FC-B6C3-7E48-A142-25B957B0710C}"/>
                </a:ext>
              </a:extLst>
            </p:cNvPr>
            <p:cNvGrpSpPr>
              <a:grpSpLocks/>
            </p:cNvGrpSpPr>
            <p:nvPr/>
          </p:nvGrpSpPr>
          <p:grpSpPr bwMode="auto">
            <a:xfrm>
              <a:off x="1823" y="2418"/>
              <a:ext cx="2068" cy="1014"/>
              <a:chOff x="2055" y="1578"/>
              <a:chExt cx="2068" cy="1014"/>
            </a:xfrm>
          </p:grpSpPr>
          <p:grpSp>
            <p:nvGrpSpPr>
              <p:cNvPr id="257" name="Group 36">
                <a:extLst>
                  <a:ext uri="{FF2B5EF4-FFF2-40B4-BE49-F238E27FC236}">
                    <a16:creationId xmlns:a16="http://schemas.microsoft.com/office/drawing/2014/main" id="{FBE8A847-425B-7546-BA25-204687018D7B}"/>
                  </a:ext>
                </a:extLst>
              </p:cNvPr>
              <p:cNvGrpSpPr>
                <a:grpSpLocks/>
              </p:cNvGrpSpPr>
              <p:nvPr/>
            </p:nvGrpSpPr>
            <p:grpSpPr bwMode="auto">
              <a:xfrm>
                <a:off x="2055" y="1578"/>
                <a:ext cx="2050" cy="991"/>
                <a:chOff x="2055" y="1578"/>
                <a:chExt cx="2050" cy="991"/>
              </a:xfrm>
            </p:grpSpPr>
            <p:sp>
              <p:nvSpPr>
                <p:cNvPr id="267" name="Freeform 37">
                  <a:extLst>
                    <a:ext uri="{FF2B5EF4-FFF2-40B4-BE49-F238E27FC236}">
                      <a16:creationId xmlns:a16="http://schemas.microsoft.com/office/drawing/2014/main" id="{F766427E-BE5F-3440-92C0-CF7F2D68A0C4}"/>
                    </a:ext>
                  </a:extLst>
                </p:cNvPr>
                <p:cNvSpPr>
                  <a:spLocks/>
                </p:cNvSpPr>
                <p:nvPr/>
              </p:nvSpPr>
              <p:spPr bwMode="auto">
                <a:xfrm>
                  <a:off x="3126" y="1602"/>
                  <a:ext cx="979" cy="424"/>
                </a:xfrm>
                <a:custGeom>
                  <a:avLst/>
                  <a:gdLst>
                    <a:gd name="T0" fmla="*/ 0 w 979"/>
                    <a:gd name="T1" fmla="*/ 330 h 424"/>
                    <a:gd name="T2" fmla="*/ 217 w 979"/>
                    <a:gd name="T3" fmla="*/ 424 h 424"/>
                    <a:gd name="T4" fmla="*/ 743 w 979"/>
                    <a:gd name="T5" fmla="*/ 141 h 424"/>
                    <a:gd name="T6" fmla="*/ 979 w 979"/>
                    <a:gd name="T7" fmla="*/ 236 h 424"/>
                    <a:gd name="T8" fmla="*/ 852 w 979"/>
                    <a:gd name="T9" fmla="*/ 0 h 424"/>
                    <a:gd name="T10" fmla="*/ 236 w 979"/>
                    <a:gd name="T11" fmla="*/ 0 h 424"/>
                    <a:gd name="T12" fmla="*/ 489 w 979"/>
                    <a:gd name="T13" fmla="*/ 70 h 424"/>
                    <a:gd name="T14" fmla="*/ 0 w 979"/>
                    <a:gd name="T15" fmla="*/ 330 h 4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79" h="424">
                      <a:moveTo>
                        <a:pt x="0" y="330"/>
                      </a:moveTo>
                      <a:lnTo>
                        <a:pt x="217" y="424"/>
                      </a:lnTo>
                      <a:lnTo>
                        <a:pt x="743" y="141"/>
                      </a:lnTo>
                      <a:lnTo>
                        <a:pt x="979" y="236"/>
                      </a:lnTo>
                      <a:lnTo>
                        <a:pt x="852" y="0"/>
                      </a:lnTo>
                      <a:lnTo>
                        <a:pt x="236" y="0"/>
                      </a:lnTo>
                      <a:lnTo>
                        <a:pt x="489" y="70"/>
                      </a:lnTo>
                      <a:lnTo>
                        <a:pt x="0" y="3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noAutofit/>
                </a:bodyPr>
                <a:lstStyle/>
                <a:p>
                  <a:endParaRPr lang="ja-JP" altLang="en-US">
                    <a:latin typeface="+mn-lt"/>
                    <a:ea typeface="MS PGothic" panose="020B0600070205080204" pitchFamily="34" charset="-128"/>
                  </a:endParaRPr>
                </a:p>
              </p:txBody>
            </p:sp>
            <p:sp>
              <p:nvSpPr>
                <p:cNvPr id="268" name="Freeform 38">
                  <a:extLst>
                    <a:ext uri="{FF2B5EF4-FFF2-40B4-BE49-F238E27FC236}">
                      <a16:creationId xmlns:a16="http://schemas.microsoft.com/office/drawing/2014/main" id="{03A1CEFB-31A0-1641-A5CB-E7333EAC5DB1}"/>
                    </a:ext>
                  </a:extLst>
                </p:cNvPr>
                <p:cNvSpPr>
                  <a:spLocks/>
                </p:cNvSpPr>
                <p:nvPr/>
              </p:nvSpPr>
              <p:spPr bwMode="auto">
                <a:xfrm>
                  <a:off x="3126" y="1602"/>
                  <a:ext cx="979" cy="424"/>
                </a:xfrm>
                <a:custGeom>
                  <a:avLst/>
                  <a:gdLst>
                    <a:gd name="T0" fmla="*/ 0 w 979"/>
                    <a:gd name="T1" fmla="*/ 330 h 424"/>
                    <a:gd name="T2" fmla="*/ 217 w 979"/>
                    <a:gd name="T3" fmla="*/ 424 h 424"/>
                    <a:gd name="T4" fmla="*/ 743 w 979"/>
                    <a:gd name="T5" fmla="*/ 141 h 424"/>
                    <a:gd name="T6" fmla="*/ 979 w 979"/>
                    <a:gd name="T7" fmla="*/ 236 h 424"/>
                    <a:gd name="T8" fmla="*/ 852 w 979"/>
                    <a:gd name="T9" fmla="*/ 0 h 424"/>
                    <a:gd name="T10" fmla="*/ 236 w 979"/>
                    <a:gd name="T11" fmla="*/ 0 h 424"/>
                    <a:gd name="T12" fmla="*/ 489 w 979"/>
                    <a:gd name="T13" fmla="*/ 70 h 424"/>
                    <a:gd name="T14" fmla="*/ 0 w 979"/>
                    <a:gd name="T15" fmla="*/ 330 h 4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79" h="424">
                      <a:moveTo>
                        <a:pt x="0" y="330"/>
                      </a:moveTo>
                      <a:lnTo>
                        <a:pt x="217" y="424"/>
                      </a:lnTo>
                      <a:lnTo>
                        <a:pt x="743" y="141"/>
                      </a:lnTo>
                      <a:lnTo>
                        <a:pt x="979" y="236"/>
                      </a:lnTo>
                      <a:lnTo>
                        <a:pt x="852" y="0"/>
                      </a:lnTo>
                      <a:lnTo>
                        <a:pt x="236" y="0"/>
                      </a:lnTo>
                      <a:lnTo>
                        <a:pt x="489" y="70"/>
                      </a:lnTo>
                      <a:lnTo>
                        <a:pt x="0" y="3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noAutofit/>
                </a:bodyPr>
                <a:lstStyle/>
                <a:p>
                  <a:endParaRPr lang="ja-JP" altLang="en-US">
                    <a:latin typeface="+mn-lt"/>
                    <a:ea typeface="MS PGothic" panose="020B0600070205080204" pitchFamily="34" charset="-128"/>
                  </a:endParaRPr>
                </a:p>
              </p:txBody>
            </p:sp>
            <p:sp>
              <p:nvSpPr>
                <p:cNvPr id="269" name="Freeform 39">
                  <a:extLst>
                    <a:ext uri="{FF2B5EF4-FFF2-40B4-BE49-F238E27FC236}">
                      <a16:creationId xmlns:a16="http://schemas.microsoft.com/office/drawing/2014/main" id="{477ECFC4-97C4-D046-84C8-F93DAFA6BE3A}"/>
                    </a:ext>
                  </a:extLst>
                </p:cNvPr>
                <p:cNvSpPr>
                  <a:spLocks/>
                </p:cNvSpPr>
                <p:nvPr/>
              </p:nvSpPr>
              <p:spPr bwMode="auto">
                <a:xfrm>
                  <a:off x="2055" y="2097"/>
                  <a:ext cx="980" cy="448"/>
                </a:xfrm>
                <a:custGeom>
                  <a:avLst/>
                  <a:gdLst>
                    <a:gd name="T0" fmla="*/ 980 w 980"/>
                    <a:gd name="T1" fmla="*/ 94 h 448"/>
                    <a:gd name="T2" fmla="*/ 762 w 980"/>
                    <a:gd name="T3" fmla="*/ 0 h 448"/>
                    <a:gd name="T4" fmla="*/ 254 w 980"/>
                    <a:gd name="T5" fmla="*/ 283 h 448"/>
                    <a:gd name="T6" fmla="*/ 0 w 980"/>
                    <a:gd name="T7" fmla="*/ 189 h 448"/>
                    <a:gd name="T8" fmla="*/ 127 w 980"/>
                    <a:gd name="T9" fmla="*/ 448 h 448"/>
                    <a:gd name="T10" fmla="*/ 762 w 980"/>
                    <a:gd name="T11" fmla="*/ 448 h 448"/>
                    <a:gd name="T12" fmla="*/ 490 w 980"/>
                    <a:gd name="T13" fmla="*/ 354 h 448"/>
                    <a:gd name="T14" fmla="*/ 980 w 980"/>
                    <a:gd name="T15" fmla="*/ 94 h 4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80" h="448">
                      <a:moveTo>
                        <a:pt x="980" y="94"/>
                      </a:moveTo>
                      <a:lnTo>
                        <a:pt x="762" y="0"/>
                      </a:lnTo>
                      <a:lnTo>
                        <a:pt x="254" y="283"/>
                      </a:lnTo>
                      <a:lnTo>
                        <a:pt x="0" y="189"/>
                      </a:lnTo>
                      <a:lnTo>
                        <a:pt x="127" y="448"/>
                      </a:lnTo>
                      <a:lnTo>
                        <a:pt x="762" y="448"/>
                      </a:lnTo>
                      <a:lnTo>
                        <a:pt x="490" y="354"/>
                      </a:lnTo>
                      <a:lnTo>
                        <a:pt x="980" y="9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noAutofit/>
                </a:bodyPr>
                <a:lstStyle/>
                <a:p>
                  <a:endParaRPr lang="ja-JP" altLang="en-US">
                    <a:latin typeface="+mn-lt"/>
                    <a:ea typeface="MS PGothic" panose="020B0600070205080204" pitchFamily="34" charset="-128"/>
                  </a:endParaRPr>
                </a:p>
              </p:txBody>
            </p:sp>
            <p:sp>
              <p:nvSpPr>
                <p:cNvPr id="270" name="Freeform 40">
                  <a:extLst>
                    <a:ext uri="{FF2B5EF4-FFF2-40B4-BE49-F238E27FC236}">
                      <a16:creationId xmlns:a16="http://schemas.microsoft.com/office/drawing/2014/main" id="{7E511020-CBFD-154D-8419-FB177F9E9B83}"/>
                    </a:ext>
                  </a:extLst>
                </p:cNvPr>
                <p:cNvSpPr>
                  <a:spLocks/>
                </p:cNvSpPr>
                <p:nvPr/>
              </p:nvSpPr>
              <p:spPr bwMode="auto">
                <a:xfrm>
                  <a:off x="2055" y="2097"/>
                  <a:ext cx="980" cy="448"/>
                </a:xfrm>
                <a:custGeom>
                  <a:avLst/>
                  <a:gdLst>
                    <a:gd name="T0" fmla="*/ 980 w 980"/>
                    <a:gd name="T1" fmla="*/ 94 h 448"/>
                    <a:gd name="T2" fmla="*/ 762 w 980"/>
                    <a:gd name="T3" fmla="*/ 0 h 448"/>
                    <a:gd name="T4" fmla="*/ 254 w 980"/>
                    <a:gd name="T5" fmla="*/ 283 h 448"/>
                    <a:gd name="T6" fmla="*/ 0 w 980"/>
                    <a:gd name="T7" fmla="*/ 189 h 448"/>
                    <a:gd name="T8" fmla="*/ 127 w 980"/>
                    <a:gd name="T9" fmla="*/ 448 h 448"/>
                    <a:gd name="T10" fmla="*/ 762 w 980"/>
                    <a:gd name="T11" fmla="*/ 448 h 448"/>
                    <a:gd name="T12" fmla="*/ 490 w 980"/>
                    <a:gd name="T13" fmla="*/ 354 h 448"/>
                    <a:gd name="T14" fmla="*/ 980 w 980"/>
                    <a:gd name="T15" fmla="*/ 94 h 4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80" h="448">
                      <a:moveTo>
                        <a:pt x="980" y="94"/>
                      </a:moveTo>
                      <a:lnTo>
                        <a:pt x="762" y="0"/>
                      </a:lnTo>
                      <a:lnTo>
                        <a:pt x="254" y="283"/>
                      </a:lnTo>
                      <a:lnTo>
                        <a:pt x="0" y="189"/>
                      </a:lnTo>
                      <a:lnTo>
                        <a:pt x="127" y="448"/>
                      </a:lnTo>
                      <a:lnTo>
                        <a:pt x="762" y="448"/>
                      </a:lnTo>
                      <a:lnTo>
                        <a:pt x="490" y="354"/>
                      </a:lnTo>
                      <a:lnTo>
                        <a:pt x="980" y="9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noAutofit/>
                </a:bodyPr>
                <a:lstStyle/>
                <a:p>
                  <a:endParaRPr lang="ja-JP" altLang="en-US">
                    <a:latin typeface="+mn-lt"/>
                    <a:ea typeface="MS PGothic" panose="020B0600070205080204" pitchFamily="34" charset="-128"/>
                  </a:endParaRPr>
                </a:p>
              </p:txBody>
            </p:sp>
            <p:sp>
              <p:nvSpPr>
                <p:cNvPr id="271" name="Freeform 41">
                  <a:extLst>
                    <a:ext uri="{FF2B5EF4-FFF2-40B4-BE49-F238E27FC236}">
                      <a16:creationId xmlns:a16="http://schemas.microsoft.com/office/drawing/2014/main" id="{4A4BEB9A-AA04-004C-9E1D-7444BB08438D}"/>
                    </a:ext>
                  </a:extLst>
                </p:cNvPr>
                <p:cNvSpPr>
                  <a:spLocks/>
                </p:cNvSpPr>
                <p:nvPr/>
              </p:nvSpPr>
              <p:spPr bwMode="auto">
                <a:xfrm>
                  <a:off x="2110" y="1578"/>
                  <a:ext cx="979" cy="425"/>
                </a:xfrm>
                <a:custGeom>
                  <a:avLst/>
                  <a:gdLst>
                    <a:gd name="T0" fmla="*/ 0 w 979"/>
                    <a:gd name="T1" fmla="*/ 94 h 425"/>
                    <a:gd name="T2" fmla="*/ 218 w 979"/>
                    <a:gd name="T3" fmla="*/ 0 h 425"/>
                    <a:gd name="T4" fmla="*/ 744 w 979"/>
                    <a:gd name="T5" fmla="*/ 260 h 425"/>
                    <a:gd name="T6" fmla="*/ 979 w 979"/>
                    <a:gd name="T7" fmla="*/ 189 h 425"/>
                    <a:gd name="T8" fmla="*/ 852 w 979"/>
                    <a:gd name="T9" fmla="*/ 425 h 425"/>
                    <a:gd name="T10" fmla="*/ 236 w 979"/>
                    <a:gd name="T11" fmla="*/ 425 h 425"/>
                    <a:gd name="T12" fmla="*/ 490 w 979"/>
                    <a:gd name="T13" fmla="*/ 354 h 425"/>
                    <a:gd name="T14" fmla="*/ 0 w 979"/>
                    <a:gd name="T15" fmla="*/ 94 h 42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79" h="425">
                      <a:moveTo>
                        <a:pt x="0" y="94"/>
                      </a:moveTo>
                      <a:lnTo>
                        <a:pt x="218" y="0"/>
                      </a:lnTo>
                      <a:lnTo>
                        <a:pt x="744" y="260"/>
                      </a:lnTo>
                      <a:lnTo>
                        <a:pt x="979" y="189"/>
                      </a:lnTo>
                      <a:lnTo>
                        <a:pt x="852" y="425"/>
                      </a:lnTo>
                      <a:lnTo>
                        <a:pt x="236" y="425"/>
                      </a:lnTo>
                      <a:lnTo>
                        <a:pt x="490" y="354"/>
                      </a:lnTo>
                      <a:lnTo>
                        <a:pt x="0" y="9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noAutofit/>
                </a:bodyPr>
                <a:lstStyle/>
                <a:p>
                  <a:endParaRPr lang="ja-JP" altLang="en-US">
                    <a:latin typeface="+mn-lt"/>
                    <a:ea typeface="MS PGothic" panose="020B0600070205080204" pitchFamily="34" charset="-128"/>
                  </a:endParaRPr>
                </a:p>
              </p:txBody>
            </p:sp>
            <p:sp>
              <p:nvSpPr>
                <p:cNvPr id="272" name="Freeform 42">
                  <a:extLst>
                    <a:ext uri="{FF2B5EF4-FFF2-40B4-BE49-F238E27FC236}">
                      <a16:creationId xmlns:a16="http://schemas.microsoft.com/office/drawing/2014/main" id="{01022C96-97F8-994B-8903-ABFFF3F8F734}"/>
                    </a:ext>
                  </a:extLst>
                </p:cNvPr>
                <p:cNvSpPr>
                  <a:spLocks/>
                </p:cNvSpPr>
                <p:nvPr/>
              </p:nvSpPr>
              <p:spPr bwMode="auto">
                <a:xfrm>
                  <a:off x="2110" y="1578"/>
                  <a:ext cx="979" cy="425"/>
                </a:xfrm>
                <a:custGeom>
                  <a:avLst/>
                  <a:gdLst>
                    <a:gd name="T0" fmla="*/ 0 w 979"/>
                    <a:gd name="T1" fmla="*/ 94 h 425"/>
                    <a:gd name="T2" fmla="*/ 218 w 979"/>
                    <a:gd name="T3" fmla="*/ 0 h 425"/>
                    <a:gd name="T4" fmla="*/ 744 w 979"/>
                    <a:gd name="T5" fmla="*/ 260 h 425"/>
                    <a:gd name="T6" fmla="*/ 979 w 979"/>
                    <a:gd name="T7" fmla="*/ 189 h 425"/>
                    <a:gd name="T8" fmla="*/ 852 w 979"/>
                    <a:gd name="T9" fmla="*/ 425 h 425"/>
                    <a:gd name="T10" fmla="*/ 236 w 979"/>
                    <a:gd name="T11" fmla="*/ 425 h 425"/>
                    <a:gd name="T12" fmla="*/ 490 w 979"/>
                    <a:gd name="T13" fmla="*/ 354 h 425"/>
                    <a:gd name="T14" fmla="*/ 0 w 979"/>
                    <a:gd name="T15" fmla="*/ 94 h 42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79" h="425">
                      <a:moveTo>
                        <a:pt x="0" y="94"/>
                      </a:moveTo>
                      <a:lnTo>
                        <a:pt x="218" y="0"/>
                      </a:lnTo>
                      <a:lnTo>
                        <a:pt x="744" y="260"/>
                      </a:lnTo>
                      <a:lnTo>
                        <a:pt x="979" y="189"/>
                      </a:lnTo>
                      <a:lnTo>
                        <a:pt x="852" y="425"/>
                      </a:lnTo>
                      <a:lnTo>
                        <a:pt x="236" y="425"/>
                      </a:lnTo>
                      <a:lnTo>
                        <a:pt x="490" y="354"/>
                      </a:lnTo>
                      <a:lnTo>
                        <a:pt x="0" y="9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noAutofit/>
                </a:bodyPr>
                <a:lstStyle/>
                <a:p>
                  <a:endParaRPr lang="ja-JP" altLang="en-US">
                    <a:latin typeface="+mn-lt"/>
                    <a:ea typeface="MS PGothic" panose="020B0600070205080204" pitchFamily="34" charset="-128"/>
                  </a:endParaRPr>
                </a:p>
              </p:txBody>
            </p:sp>
            <p:sp>
              <p:nvSpPr>
                <p:cNvPr id="273" name="Freeform 43">
                  <a:extLst>
                    <a:ext uri="{FF2B5EF4-FFF2-40B4-BE49-F238E27FC236}">
                      <a16:creationId xmlns:a16="http://schemas.microsoft.com/office/drawing/2014/main" id="{0B03EF90-D2BA-2B4F-A4DF-5355BA9FE0A9}"/>
                    </a:ext>
                  </a:extLst>
                </p:cNvPr>
                <p:cNvSpPr>
                  <a:spLocks/>
                </p:cNvSpPr>
                <p:nvPr/>
              </p:nvSpPr>
              <p:spPr bwMode="auto">
                <a:xfrm>
                  <a:off x="3089" y="2144"/>
                  <a:ext cx="980" cy="425"/>
                </a:xfrm>
                <a:custGeom>
                  <a:avLst/>
                  <a:gdLst>
                    <a:gd name="T0" fmla="*/ 980 w 980"/>
                    <a:gd name="T1" fmla="*/ 330 h 425"/>
                    <a:gd name="T2" fmla="*/ 762 w 980"/>
                    <a:gd name="T3" fmla="*/ 425 h 425"/>
                    <a:gd name="T4" fmla="*/ 254 w 980"/>
                    <a:gd name="T5" fmla="*/ 142 h 425"/>
                    <a:gd name="T6" fmla="*/ 0 w 980"/>
                    <a:gd name="T7" fmla="*/ 236 h 425"/>
                    <a:gd name="T8" fmla="*/ 127 w 980"/>
                    <a:gd name="T9" fmla="*/ 0 h 425"/>
                    <a:gd name="T10" fmla="*/ 762 w 980"/>
                    <a:gd name="T11" fmla="*/ 0 h 425"/>
                    <a:gd name="T12" fmla="*/ 490 w 980"/>
                    <a:gd name="T13" fmla="*/ 71 h 425"/>
                    <a:gd name="T14" fmla="*/ 980 w 980"/>
                    <a:gd name="T15" fmla="*/ 330 h 42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80" h="425">
                      <a:moveTo>
                        <a:pt x="980" y="330"/>
                      </a:moveTo>
                      <a:lnTo>
                        <a:pt x="762" y="425"/>
                      </a:lnTo>
                      <a:lnTo>
                        <a:pt x="254" y="142"/>
                      </a:lnTo>
                      <a:lnTo>
                        <a:pt x="0" y="236"/>
                      </a:lnTo>
                      <a:lnTo>
                        <a:pt x="127" y="0"/>
                      </a:lnTo>
                      <a:lnTo>
                        <a:pt x="762" y="0"/>
                      </a:lnTo>
                      <a:lnTo>
                        <a:pt x="490" y="71"/>
                      </a:lnTo>
                      <a:lnTo>
                        <a:pt x="980" y="3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noAutofit/>
                </a:bodyPr>
                <a:lstStyle/>
                <a:p>
                  <a:endParaRPr lang="ja-JP" altLang="en-US">
                    <a:latin typeface="+mn-lt"/>
                    <a:ea typeface="MS PGothic" panose="020B0600070205080204" pitchFamily="34" charset="-128"/>
                  </a:endParaRPr>
                </a:p>
              </p:txBody>
            </p:sp>
            <p:sp>
              <p:nvSpPr>
                <p:cNvPr id="274" name="Freeform 44">
                  <a:extLst>
                    <a:ext uri="{FF2B5EF4-FFF2-40B4-BE49-F238E27FC236}">
                      <a16:creationId xmlns:a16="http://schemas.microsoft.com/office/drawing/2014/main" id="{245F4233-C2CD-2547-B0D3-F6D1AF8110AF}"/>
                    </a:ext>
                  </a:extLst>
                </p:cNvPr>
                <p:cNvSpPr>
                  <a:spLocks/>
                </p:cNvSpPr>
                <p:nvPr/>
              </p:nvSpPr>
              <p:spPr bwMode="auto">
                <a:xfrm>
                  <a:off x="3089" y="2144"/>
                  <a:ext cx="980" cy="425"/>
                </a:xfrm>
                <a:custGeom>
                  <a:avLst/>
                  <a:gdLst>
                    <a:gd name="T0" fmla="*/ 980 w 980"/>
                    <a:gd name="T1" fmla="*/ 330 h 425"/>
                    <a:gd name="T2" fmla="*/ 762 w 980"/>
                    <a:gd name="T3" fmla="*/ 425 h 425"/>
                    <a:gd name="T4" fmla="*/ 254 w 980"/>
                    <a:gd name="T5" fmla="*/ 142 h 425"/>
                    <a:gd name="T6" fmla="*/ 0 w 980"/>
                    <a:gd name="T7" fmla="*/ 236 h 425"/>
                    <a:gd name="T8" fmla="*/ 127 w 980"/>
                    <a:gd name="T9" fmla="*/ 0 h 425"/>
                    <a:gd name="T10" fmla="*/ 762 w 980"/>
                    <a:gd name="T11" fmla="*/ 0 h 425"/>
                    <a:gd name="T12" fmla="*/ 490 w 980"/>
                    <a:gd name="T13" fmla="*/ 71 h 425"/>
                    <a:gd name="T14" fmla="*/ 980 w 980"/>
                    <a:gd name="T15" fmla="*/ 330 h 42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80" h="425">
                      <a:moveTo>
                        <a:pt x="980" y="330"/>
                      </a:moveTo>
                      <a:lnTo>
                        <a:pt x="762" y="425"/>
                      </a:lnTo>
                      <a:lnTo>
                        <a:pt x="254" y="142"/>
                      </a:lnTo>
                      <a:lnTo>
                        <a:pt x="0" y="236"/>
                      </a:lnTo>
                      <a:lnTo>
                        <a:pt x="127" y="0"/>
                      </a:lnTo>
                      <a:lnTo>
                        <a:pt x="762" y="0"/>
                      </a:lnTo>
                      <a:lnTo>
                        <a:pt x="490" y="71"/>
                      </a:lnTo>
                      <a:lnTo>
                        <a:pt x="980" y="3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noAutofit/>
                </a:bodyPr>
                <a:lstStyle/>
                <a:p>
                  <a:endParaRPr lang="ja-JP" altLang="en-US">
                    <a:latin typeface="+mn-lt"/>
                    <a:ea typeface="MS PGothic" panose="020B0600070205080204" pitchFamily="34" charset="-128"/>
                  </a:endParaRPr>
                </a:p>
              </p:txBody>
            </p:sp>
          </p:grpSp>
          <p:grpSp>
            <p:nvGrpSpPr>
              <p:cNvPr id="258" name="Group 45">
                <a:extLst>
                  <a:ext uri="{FF2B5EF4-FFF2-40B4-BE49-F238E27FC236}">
                    <a16:creationId xmlns:a16="http://schemas.microsoft.com/office/drawing/2014/main" id="{6120E4E0-0673-9B44-A3C4-90494023657D}"/>
                  </a:ext>
                </a:extLst>
              </p:cNvPr>
              <p:cNvGrpSpPr>
                <a:grpSpLocks/>
              </p:cNvGrpSpPr>
              <p:nvPr/>
            </p:nvGrpSpPr>
            <p:grpSpPr bwMode="auto">
              <a:xfrm>
                <a:off x="2074" y="1602"/>
                <a:ext cx="2049" cy="990"/>
                <a:chOff x="2074" y="1602"/>
                <a:chExt cx="2049" cy="990"/>
              </a:xfrm>
            </p:grpSpPr>
            <p:sp>
              <p:nvSpPr>
                <p:cNvPr id="259" name="Freeform 46">
                  <a:extLst>
                    <a:ext uri="{FF2B5EF4-FFF2-40B4-BE49-F238E27FC236}">
                      <a16:creationId xmlns:a16="http://schemas.microsoft.com/office/drawing/2014/main" id="{415D7206-A98F-6447-BC6B-3117E3FC6415}"/>
                    </a:ext>
                  </a:extLst>
                </p:cNvPr>
                <p:cNvSpPr>
                  <a:spLocks/>
                </p:cNvSpPr>
                <p:nvPr/>
              </p:nvSpPr>
              <p:spPr bwMode="auto">
                <a:xfrm>
                  <a:off x="3144" y="1625"/>
                  <a:ext cx="979" cy="425"/>
                </a:xfrm>
                <a:custGeom>
                  <a:avLst/>
                  <a:gdLst>
                    <a:gd name="T0" fmla="*/ 0 w 979"/>
                    <a:gd name="T1" fmla="*/ 331 h 425"/>
                    <a:gd name="T2" fmla="*/ 218 w 979"/>
                    <a:gd name="T3" fmla="*/ 425 h 425"/>
                    <a:gd name="T4" fmla="*/ 744 w 979"/>
                    <a:gd name="T5" fmla="*/ 142 h 425"/>
                    <a:gd name="T6" fmla="*/ 979 w 979"/>
                    <a:gd name="T7" fmla="*/ 236 h 425"/>
                    <a:gd name="T8" fmla="*/ 852 w 979"/>
                    <a:gd name="T9" fmla="*/ 0 h 425"/>
                    <a:gd name="T10" fmla="*/ 236 w 979"/>
                    <a:gd name="T11" fmla="*/ 0 h 425"/>
                    <a:gd name="T12" fmla="*/ 490 w 979"/>
                    <a:gd name="T13" fmla="*/ 71 h 425"/>
                    <a:gd name="T14" fmla="*/ 0 w 979"/>
                    <a:gd name="T15" fmla="*/ 331 h 42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79" h="425">
                      <a:moveTo>
                        <a:pt x="0" y="331"/>
                      </a:moveTo>
                      <a:lnTo>
                        <a:pt x="218" y="425"/>
                      </a:lnTo>
                      <a:lnTo>
                        <a:pt x="744" y="142"/>
                      </a:lnTo>
                      <a:lnTo>
                        <a:pt x="979" y="236"/>
                      </a:lnTo>
                      <a:lnTo>
                        <a:pt x="852" y="0"/>
                      </a:lnTo>
                      <a:lnTo>
                        <a:pt x="236" y="0"/>
                      </a:lnTo>
                      <a:lnTo>
                        <a:pt x="490" y="71"/>
                      </a:lnTo>
                      <a:lnTo>
                        <a:pt x="0" y="33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oAutofit/>
                </a:bodyPr>
                <a:lstStyle/>
                <a:p>
                  <a:endParaRPr lang="ja-JP" altLang="en-US">
                    <a:latin typeface="+mn-lt"/>
                    <a:ea typeface="MS PGothic" panose="020B0600070205080204" pitchFamily="34" charset="-128"/>
                  </a:endParaRPr>
                </a:p>
              </p:txBody>
            </p:sp>
            <p:sp>
              <p:nvSpPr>
                <p:cNvPr id="260" name="Freeform 47">
                  <a:extLst>
                    <a:ext uri="{FF2B5EF4-FFF2-40B4-BE49-F238E27FC236}">
                      <a16:creationId xmlns:a16="http://schemas.microsoft.com/office/drawing/2014/main" id="{E6D6B953-BDB5-F247-8607-38107B356611}"/>
                    </a:ext>
                  </a:extLst>
                </p:cNvPr>
                <p:cNvSpPr>
                  <a:spLocks/>
                </p:cNvSpPr>
                <p:nvPr/>
              </p:nvSpPr>
              <p:spPr bwMode="auto">
                <a:xfrm>
                  <a:off x="3144" y="1625"/>
                  <a:ext cx="979" cy="425"/>
                </a:xfrm>
                <a:custGeom>
                  <a:avLst/>
                  <a:gdLst>
                    <a:gd name="T0" fmla="*/ 0 w 979"/>
                    <a:gd name="T1" fmla="*/ 331 h 425"/>
                    <a:gd name="T2" fmla="*/ 218 w 979"/>
                    <a:gd name="T3" fmla="*/ 425 h 425"/>
                    <a:gd name="T4" fmla="*/ 744 w 979"/>
                    <a:gd name="T5" fmla="*/ 142 h 425"/>
                    <a:gd name="T6" fmla="*/ 979 w 979"/>
                    <a:gd name="T7" fmla="*/ 236 h 425"/>
                    <a:gd name="T8" fmla="*/ 852 w 979"/>
                    <a:gd name="T9" fmla="*/ 0 h 425"/>
                    <a:gd name="T10" fmla="*/ 236 w 979"/>
                    <a:gd name="T11" fmla="*/ 0 h 425"/>
                    <a:gd name="T12" fmla="*/ 490 w 979"/>
                    <a:gd name="T13" fmla="*/ 71 h 425"/>
                    <a:gd name="T14" fmla="*/ 0 w 979"/>
                    <a:gd name="T15" fmla="*/ 331 h 42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79" h="425">
                      <a:moveTo>
                        <a:pt x="0" y="331"/>
                      </a:moveTo>
                      <a:lnTo>
                        <a:pt x="218" y="425"/>
                      </a:lnTo>
                      <a:lnTo>
                        <a:pt x="744" y="142"/>
                      </a:lnTo>
                      <a:lnTo>
                        <a:pt x="979" y="236"/>
                      </a:lnTo>
                      <a:lnTo>
                        <a:pt x="852" y="0"/>
                      </a:lnTo>
                      <a:lnTo>
                        <a:pt x="236" y="0"/>
                      </a:lnTo>
                      <a:lnTo>
                        <a:pt x="490" y="71"/>
                      </a:lnTo>
                      <a:lnTo>
                        <a:pt x="0" y="33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oAutofit/>
                </a:bodyPr>
                <a:lstStyle/>
                <a:p>
                  <a:endParaRPr lang="ja-JP" altLang="en-US">
                    <a:latin typeface="+mn-lt"/>
                    <a:ea typeface="MS PGothic" panose="020B0600070205080204" pitchFamily="34" charset="-128"/>
                  </a:endParaRPr>
                </a:p>
              </p:txBody>
            </p:sp>
            <p:sp>
              <p:nvSpPr>
                <p:cNvPr id="261" name="Freeform 48">
                  <a:extLst>
                    <a:ext uri="{FF2B5EF4-FFF2-40B4-BE49-F238E27FC236}">
                      <a16:creationId xmlns:a16="http://schemas.microsoft.com/office/drawing/2014/main" id="{07F2C2BA-42B5-8D47-B630-FB895DF959EF}"/>
                    </a:ext>
                  </a:extLst>
                </p:cNvPr>
                <p:cNvSpPr>
                  <a:spLocks/>
                </p:cNvSpPr>
                <p:nvPr/>
              </p:nvSpPr>
              <p:spPr bwMode="auto">
                <a:xfrm>
                  <a:off x="2074" y="2121"/>
                  <a:ext cx="979" cy="448"/>
                </a:xfrm>
                <a:custGeom>
                  <a:avLst/>
                  <a:gdLst>
                    <a:gd name="T0" fmla="*/ 979 w 979"/>
                    <a:gd name="T1" fmla="*/ 94 h 448"/>
                    <a:gd name="T2" fmla="*/ 761 w 979"/>
                    <a:gd name="T3" fmla="*/ 0 h 448"/>
                    <a:gd name="T4" fmla="*/ 254 w 979"/>
                    <a:gd name="T5" fmla="*/ 283 h 448"/>
                    <a:gd name="T6" fmla="*/ 0 w 979"/>
                    <a:gd name="T7" fmla="*/ 188 h 448"/>
                    <a:gd name="T8" fmla="*/ 127 w 979"/>
                    <a:gd name="T9" fmla="*/ 448 h 448"/>
                    <a:gd name="T10" fmla="*/ 761 w 979"/>
                    <a:gd name="T11" fmla="*/ 448 h 448"/>
                    <a:gd name="T12" fmla="*/ 489 w 979"/>
                    <a:gd name="T13" fmla="*/ 353 h 448"/>
                    <a:gd name="T14" fmla="*/ 979 w 979"/>
                    <a:gd name="T15" fmla="*/ 94 h 4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79" h="448">
                      <a:moveTo>
                        <a:pt x="979" y="94"/>
                      </a:moveTo>
                      <a:lnTo>
                        <a:pt x="761" y="0"/>
                      </a:lnTo>
                      <a:lnTo>
                        <a:pt x="254" y="283"/>
                      </a:lnTo>
                      <a:lnTo>
                        <a:pt x="0" y="188"/>
                      </a:lnTo>
                      <a:lnTo>
                        <a:pt x="127" y="448"/>
                      </a:lnTo>
                      <a:lnTo>
                        <a:pt x="761" y="448"/>
                      </a:lnTo>
                      <a:lnTo>
                        <a:pt x="489" y="353"/>
                      </a:lnTo>
                      <a:lnTo>
                        <a:pt x="979" y="9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oAutofit/>
                </a:bodyPr>
                <a:lstStyle/>
                <a:p>
                  <a:endParaRPr lang="ja-JP" altLang="en-US">
                    <a:latin typeface="+mn-lt"/>
                    <a:ea typeface="MS PGothic" panose="020B0600070205080204" pitchFamily="34" charset="-128"/>
                  </a:endParaRPr>
                </a:p>
              </p:txBody>
            </p:sp>
            <p:sp>
              <p:nvSpPr>
                <p:cNvPr id="262" name="Freeform 49">
                  <a:extLst>
                    <a:ext uri="{FF2B5EF4-FFF2-40B4-BE49-F238E27FC236}">
                      <a16:creationId xmlns:a16="http://schemas.microsoft.com/office/drawing/2014/main" id="{5FAC0120-A2E2-9B42-9EF5-372BEB036BE3}"/>
                    </a:ext>
                  </a:extLst>
                </p:cNvPr>
                <p:cNvSpPr>
                  <a:spLocks/>
                </p:cNvSpPr>
                <p:nvPr/>
              </p:nvSpPr>
              <p:spPr bwMode="auto">
                <a:xfrm>
                  <a:off x="2074" y="2121"/>
                  <a:ext cx="979" cy="448"/>
                </a:xfrm>
                <a:custGeom>
                  <a:avLst/>
                  <a:gdLst>
                    <a:gd name="T0" fmla="*/ 979 w 979"/>
                    <a:gd name="T1" fmla="*/ 94 h 448"/>
                    <a:gd name="T2" fmla="*/ 761 w 979"/>
                    <a:gd name="T3" fmla="*/ 0 h 448"/>
                    <a:gd name="T4" fmla="*/ 254 w 979"/>
                    <a:gd name="T5" fmla="*/ 283 h 448"/>
                    <a:gd name="T6" fmla="*/ 0 w 979"/>
                    <a:gd name="T7" fmla="*/ 188 h 448"/>
                    <a:gd name="T8" fmla="*/ 127 w 979"/>
                    <a:gd name="T9" fmla="*/ 448 h 448"/>
                    <a:gd name="T10" fmla="*/ 761 w 979"/>
                    <a:gd name="T11" fmla="*/ 448 h 448"/>
                    <a:gd name="T12" fmla="*/ 489 w 979"/>
                    <a:gd name="T13" fmla="*/ 353 h 448"/>
                    <a:gd name="T14" fmla="*/ 979 w 979"/>
                    <a:gd name="T15" fmla="*/ 94 h 4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79" h="448">
                      <a:moveTo>
                        <a:pt x="979" y="94"/>
                      </a:moveTo>
                      <a:lnTo>
                        <a:pt x="761" y="0"/>
                      </a:lnTo>
                      <a:lnTo>
                        <a:pt x="254" y="283"/>
                      </a:lnTo>
                      <a:lnTo>
                        <a:pt x="0" y="188"/>
                      </a:lnTo>
                      <a:lnTo>
                        <a:pt x="127" y="448"/>
                      </a:lnTo>
                      <a:lnTo>
                        <a:pt x="761" y="448"/>
                      </a:lnTo>
                      <a:lnTo>
                        <a:pt x="489" y="353"/>
                      </a:lnTo>
                      <a:lnTo>
                        <a:pt x="979" y="9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oAutofit/>
                </a:bodyPr>
                <a:lstStyle/>
                <a:p>
                  <a:endParaRPr lang="ja-JP" altLang="en-US">
                    <a:latin typeface="+mn-lt"/>
                    <a:ea typeface="MS PGothic" panose="020B0600070205080204" pitchFamily="34" charset="-128"/>
                  </a:endParaRPr>
                </a:p>
              </p:txBody>
            </p:sp>
            <p:sp>
              <p:nvSpPr>
                <p:cNvPr id="263" name="Freeform 50">
                  <a:extLst>
                    <a:ext uri="{FF2B5EF4-FFF2-40B4-BE49-F238E27FC236}">
                      <a16:creationId xmlns:a16="http://schemas.microsoft.com/office/drawing/2014/main" id="{2CC6AA0A-77F4-684E-B537-CBE4AFF28FB1}"/>
                    </a:ext>
                  </a:extLst>
                </p:cNvPr>
                <p:cNvSpPr>
                  <a:spLocks/>
                </p:cNvSpPr>
                <p:nvPr/>
              </p:nvSpPr>
              <p:spPr bwMode="auto">
                <a:xfrm>
                  <a:off x="2128" y="1602"/>
                  <a:ext cx="980" cy="424"/>
                </a:xfrm>
                <a:custGeom>
                  <a:avLst/>
                  <a:gdLst>
                    <a:gd name="T0" fmla="*/ 0 w 980"/>
                    <a:gd name="T1" fmla="*/ 94 h 424"/>
                    <a:gd name="T2" fmla="*/ 218 w 980"/>
                    <a:gd name="T3" fmla="*/ 0 h 424"/>
                    <a:gd name="T4" fmla="*/ 744 w 980"/>
                    <a:gd name="T5" fmla="*/ 259 h 424"/>
                    <a:gd name="T6" fmla="*/ 980 w 980"/>
                    <a:gd name="T7" fmla="*/ 188 h 424"/>
                    <a:gd name="T8" fmla="*/ 853 w 980"/>
                    <a:gd name="T9" fmla="*/ 424 h 424"/>
                    <a:gd name="T10" fmla="*/ 236 w 980"/>
                    <a:gd name="T11" fmla="*/ 424 h 424"/>
                    <a:gd name="T12" fmla="*/ 490 w 980"/>
                    <a:gd name="T13" fmla="*/ 354 h 424"/>
                    <a:gd name="T14" fmla="*/ 0 w 980"/>
                    <a:gd name="T15" fmla="*/ 94 h 4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80" h="424">
                      <a:moveTo>
                        <a:pt x="0" y="94"/>
                      </a:moveTo>
                      <a:lnTo>
                        <a:pt x="218" y="0"/>
                      </a:lnTo>
                      <a:lnTo>
                        <a:pt x="744" y="259"/>
                      </a:lnTo>
                      <a:lnTo>
                        <a:pt x="980" y="188"/>
                      </a:lnTo>
                      <a:lnTo>
                        <a:pt x="853" y="424"/>
                      </a:lnTo>
                      <a:lnTo>
                        <a:pt x="236" y="424"/>
                      </a:lnTo>
                      <a:lnTo>
                        <a:pt x="490" y="354"/>
                      </a:lnTo>
                      <a:lnTo>
                        <a:pt x="0" y="9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oAutofit/>
                </a:bodyPr>
                <a:lstStyle/>
                <a:p>
                  <a:endParaRPr lang="ja-JP" altLang="en-US">
                    <a:latin typeface="+mn-lt"/>
                    <a:ea typeface="MS PGothic" panose="020B0600070205080204" pitchFamily="34" charset="-128"/>
                  </a:endParaRPr>
                </a:p>
              </p:txBody>
            </p:sp>
            <p:sp>
              <p:nvSpPr>
                <p:cNvPr id="264" name="Freeform 51">
                  <a:extLst>
                    <a:ext uri="{FF2B5EF4-FFF2-40B4-BE49-F238E27FC236}">
                      <a16:creationId xmlns:a16="http://schemas.microsoft.com/office/drawing/2014/main" id="{388A6EFA-3835-8747-979E-B212691958F7}"/>
                    </a:ext>
                  </a:extLst>
                </p:cNvPr>
                <p:cNvSpPr>
                  <a:spLocks/>
                </p:cNvSpPr>
                <p:nvPr/>
              </p:nvSpPr>
              <p:spPr bwMode="auto">
                <a:xfrm>
                  <a:off x="2128" y="1602"/>
                  <a:ext cx="980" cy="424"/>
                </a:xfrm>
                <a:custGeom>
                  <a:avLst/>
                  <a:gdLst>
                    <a:gd name="T0" fmla="*/ 0 w 980"/>
                    <a:gd name="T1" fmla="*/ 94 h 424"/>
                    <a:gd name="T2" fmla="*/ 218 w 980"/>
                    <a:gd name="T3" fmla="*/ 0 h 424"/>
                    <a:gd name="T4" fmla="*/ 744 w 980"/>
                    <a:gd name="T5" fmla="*/ 259 h 424"/>
                    <a:gd name="T6" fmla="*/ 980 w 980"/>
                    <a:gd name="T7" fmla="*/ 188 h 424"/>
                    <a:gd name="T8" fmla="*/ 853 w 980"/>
                    <a:gd name="T9" fmla="*/ 424 h 424"/>
                    <a:gd name="T10" fmla="*/ 236 w 980"/>
                    <a:gd name="T11" fmla="*/ 424 h 424"/>
                    <a:gd name="T12" fmla="*/ 490 w 980"/>
                    <a:gd name="T13" fmla="*/ 354 h 424"/>
                    <a:gd name="T14" fmla="*/ 0 w 980"/>
                    <a:gd name="T15" fmla="*/ 94 h 4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80" h="424">
                      <a:moveTo>
                        <a:pt x="0" y="94"/>
                      </a:moveTo>
                      <a:lnTo>
                        <a:pt x="218" y="0"/>
                      </a:lnTo>
                      <a:lnTo>
                        <a:pt x="744" y="259"/>
                      </a:lnTo>
                      <a:lnTo>
                        <a:pt x="980" y="188"/>
                      </a:lnTo>
                      <a:lnTo>
                        <a:pt x="853" y="424"/>
                      </a:lnTo>
                      <a:lnTo>
                        <a:pt x="236" y="424"/>
                      </a:lnTo>
                      <a:lnTo>
                        <a:pt x="490" y="354"/>
                      </a:lnTo>
                      <a:lnTo>
                        <a:pt x="0" y="9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oAutofit/>
                </a:bodyPr>
                <a:lstStyle/>
                <a:p>
                  <a:endParaRPr lang="ja-JP" altLang="en-US">
                    <a:latin typeface="+mn-lt"/>
                    <a:ea typeface="MS PGothic" panose="020B0600070205080204" pitchFamily="34" charset="-128"/>
                  </a:endParaRPr>
                </a:p>
              </p:txBody>
            </p:sp>
            <p:sp>
              <p:nvSpPr>
                <p:cNvPr id="265" name="Freeform 52">
                  <a:extLst>
                    <a:ext uri="{FF2B5EF4-FFF2-40B4-BE49-F238E27FC236}">
                      <a16:creationId xmlns:a16="http://schemas.microsoft.com/office/drawing/2014/main" id="{28E46D5E-43E3-C648-8E30-AFB0B3DF0E27}"/>
                    </a:ext>
                  </a:extLst>
                </p:cNvPr>
                <p:cNvSpPr>
                  <a:spLocks/>
                </p:cNvSpPr>
                <p:nvPr/>
              </p:nvSpPr>
              <p:spPr bwMode="auto">
                <a:xfrm>
                  <a:off x="3108" y="2168"/>
                  <a:ext cx="979" cy="424"/>
                </a:xfrm>
                <a:custGeom>
                  <a:avLst/>
                  <a:gdLst>
                    <a:gd name="T0" fmla="*/ 979 w 979"/>
                    <a:gd name="T1" fmla="*/ 330 h 424"/>
                    <a:gd name="T2" fmla="*/ 761 w 979"/>
                    <a:gd name="T3" fmla="*/ 424 h 424"/>
                    <a:gd name="T4" fmla="*/ 254 w 979"/>
                    <a:gd name="T5" fmla="*/ 141 h 424"/>
                    <a:gd name="T6" fmla="*/ 0 w 979"/>
                    <a:gd name="T7" fmla="*/ 236 h 424"/>
                    <a:gd name="T8" fmla="*/ 127 w 979"/>
                    <a:gd name="T9" fmla="*/ 0 h 424"/>
                    <a:gd name="T10" fmla="*/ 761 w 979"/>
                    <a:gd name="T11" fmla="*/ 0 h 424"/>
                    <a:gd name="T12" fmla="*/ 489 w 979"/>
                    <a:gd name="T13" fmla="*/ 71 h 424"/>
                    <a:gd name="T14" fmla="*/ 979 w 979"/>
                    <a:gd name="T15" fmla="*/ 330 h 4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79" h="424">
                      <a:moveTo>
                        <a:pt x="979" y="330"/>
                      </a:moveTo>
                      <a:lnTo>
                        <a:pt x="761" y="424"/>
                      </a:lnTo>
                      <a:lnTo>
                        <a:pt x="254" y="141"/>
                      </a:lnTo>
                      <a:lnTo>
                        <a:pt x="0" y="236"/>
                      </a:lnTo>
                      <a:lnTo>
                        <a:pt x="127" y="0"/>
                      </a:lnTo>
                      <a:lnTo>
                        <a:pt x="761" y="0"/>
                      </a:lnTo>
                      <a:lnTo>
                        <a:pt x="489" y="71"/>
                      </a:lnTo>
                      <a:lnTo>
                        <a:pt x="979" y="33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oAutofit/>
                </a:bodyPr>
                <a:lstStyle/>
                <a:p>
                  <a:endParaRPr lang="ja-JP" altLang="en-US">
                    <a:latin typeface="+mn-lt"/>
                    <a:ea typeface="MS PGothic" panose="020B0600070205080204" pitchFamily="34" charset="-128"/>
                  </a:endParaRPr>
                </a:p>
              </p:txBody>
            </p:sp>
            <p:sp>
              <p:nvSpPr>
                <p:cNvPr id="266" name="Freeform 53">
                  <a:extLst>
                    <a:ext uri="{FF2B5EF4-FFF2-40B4-BE49-F238E27FC236}">
                      <a16:creationId xmlns:a16="http://schemas.microsoft.com/office/drawing/2014/main" id="{57F252C2-0171-9D42-870B-9360DC10652B}"/>
                    </a:ext>
                  </a:extLst>
                </p:cNvPr>
                <p:cNvSpPr>
                  <a:spLocks/>
                </p:cNvSpPr>
                <p:nvPr/>
              </p:nvSpPr>
              <p:spPr bwMode="auto">
                <a:xfrm>
                  <a:off x="3108" y="2168"/>
                  <a:ext cx="979" cy="424"/>
                </a:xfrm>
                <a:custGeom>
                  <a:avLst/>
                  <a:gdLst>
                    <a:gd name="T0" fmla="*/ 979 w 979"/>
                    <a:gd name="T1" fmla="*/ 330 h 424"/>
                    <a:gd name="T2" fmla="*/ 761 w 979"/>
                    <a:gd name="T3" fmla="*/ 424 h 424"/>
                    <a:gd name="T4" fmla="*/ 254 w 979"/>
                    <a:gd name="T5" fmla="*/ 141 h 424"/>
                    <a:gd name="T6" fmla="*/ 0 w 979"/>
                    <a:gd name="T7" fmla="*/ 236 h 424"/>
                    <a:gd name="T8" fmla="*/ 127 w 979"/>
                    <a:gd name="T9" fmla="*/ 0 h 424"/>
                    <a:gd name="T10" fmla="*/ 761 w 979"/>
                    <a:gd name="T11" fmla="*/ 0 h 424"/>
                    <a:gd name="T12" fmla="*/ 489 w 979"/>
                    <a:gd name="T13" fmla="*/ 71 h 424"/>
                    <a:gd name="T14" fmla="*/ 979 w 979"/>
                    <a:gd name="T15" fmla="*/ 330 h 4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79" h="424">
                      <a:moveTo>
                        <a:pt x="979" y="330"/>
                      </a:moveTo>
                      <a:lnTo>
                        <a:pt x="761" y="424"/>
                      </a:lnTo>
                      <a:lnTo>
                        <a:pt x="254" y="141"/>
                      </a:lnTo>
                      <a:lnTo>
                        <a:pt x="0" y="236"/>
                      </a:lnTo>
                      <a:lnTo>
                        <a:pt x="127" y="0"/>
                      </a:lnTo>
                      <a:lnTo>
                        <a:pt x="761" y="0"/>
                      </a:lnTo>
                      <a:lnTo>
                        <a:pt x="489" y="71"/>
                      </a:lnTo>
                      <a:lnTo>
                        <a:pt x="979" y="33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oAutofit/>
                </a:bodyPr>
                <a:lstStyle/>
                <a:p>
                  <a:endParaRPr lang="ja-JP" altLang="en-US">
                    <a:latin typeface="+mn-lt"/>
                    <a:ea typeface="MS PGothic" panose="020B0600070205080204" pitchFamily="34" charset="-128"/>
                  </a:endParaRPr>
                </a:p>
              </p:txBody>
            </p:sp>
          </p:grpSp>
        </p:grpSp>
        <p:sp>
          <p:nvSpPr>
            <p:cNvPr id="255" name="Line 54">
              <a:extLst>
                <a:ext uri="{FF2B5EF4-FFF2-40B4-BE49-F238E27FC236}">
                  <a16:creationId xmlns:a16="http://schemas.microsoft.com/office/drawing/2014/main" id="{10460F8C-A303-BB4C-944B-666F485D796C}"/>
                </a:ext>
              </a:extLst>
            </p:cNvPr>
            <p:cNvSpPr>
              <a:spLocks noChangeShapeType="1"/>
            </p:cNvSpPr>
            <p:nvPr/>
          </p:nvSpPr>
          <p:spPr bwMode="auto">
            <a:xfrm>
              <a:off x="1380" y="2935"/>
              <a:ext cx="1" cy="464"/>
            </a:xfrm>
            <a:prstGeom prst="line">
              <a:avLst/>
            </a:prstGeom>
            <a:noFill/>
            <a:ln w="28575">
              <a:solidFill>
                <a:srgbClr val="555555"/>
              </a:solidFill>
              <a:round/>
              <a:headEnd/>
              <a:tailEnd/>
            </a:ln>
            <a:extLst>
              <a:ext uri="{909E8E84-426E-40DD-AFC4-6F175D3DCCD1}">
                <a14:hiddenFill xmlns:a14="http://schemas.microsoft.com/office/drawing/2010/main">
                  <a:noFill/>
                </a14:hiddenFill>
              </a:ext>
            </a:extLst>
          </p:spPr>
          <p:txBody>
            <a:bodyPr>
              <a:noAutofit/>
            </a:bodyPr>
            <a:lstStyle/>
            <a:p>
              <a:endParaRPr lang="ja-JP" altLang="en-US">
                <a:latin typeface="+mn-lt"/>
                <a:ea typeface="MS PGothic" panose="020B0600070205080204" pitchFamily="34" charset="-128"/>
              </a:endParaRPr>
            </a:p>
          </p:txBody>
        </p:sp>
        <p:sp>
          <p:nvSpPr>
            <p:cNvPr id="256" name="Line 55">
              <a:extLst>
                <a:ext uri="{FF2B5EF4-FFF2-40B4-BE49-F238E27FC236}">
                  <a16:creationId xmlns:a16="http://schemas.microsoft.com/office/drawing/2014/main" id="{96AEE3B1-4411-7841-A823-B4096D1D7018}"/>
                </a:ext>
              </a:extLst>
            </p:cNvPr>
            <p:cNvSpPr>
              <a:spLocks noChangeShapeType="1"/>
            </p:cNvSpPr>
            <p:nvPr/>
          </p:nvSpPr>
          <p:spPr bwMode="auto">
            <a:xfrm flipH="1">
              <a:off x="4364" y="2903"/>
              <a:ext cx="2" cy="485"/>
            </a:xfrm>
            <a:prstGeom prst="line">
              <a:avLst/>
            </a:prstGeom>
            <a:noFill/>
            <a:ln w="28575">
              <a:solidFill>
                <a:srgbClr val="555555"/>
              </a:solidFill>
              <a:round/>
              <a:headEnd/>
              <a:tailEnd/>
            </a:ln>
            <a:extLst>
              <a:ext uri="{909E8E84-426E-40DD-AFC4-6F175D3DCCD1}">
                <a14:hiddenFill xmlns:a14="http://schemas.microsoft.com/office/drawing/2010/main">
                  <a:noFill/>
                </a14:hiddenFill>
              </a:ext>
            </a:extLst>
          </p:spPr>
          <p:txBody>
            <a:bodyPr>
              <a:noAutofit/>
            </a:bodyPr>
            <a:lstStyle/>
            <a:p>
              <a:endParaRPr lang="ja-JP" altLang="en-US">
                <a:latin typeface="+mn-lt"/>
                <a:ea typeface="MS PGothic" panose="020B0600070205080204" pitchFamily="34" charset="-128"/>
              </a:endParaRPr>
            </a:p>
          </p:txBody>
        </p:sp>
      </p:grpSp>
      <p:grpSp>
        <p:nvGrpSpPr>
          <p:cNvPr id="275" name="Group 56">
            <a:extLst>
              <a:ext uri="{FF2B5EF4-FFF2-40B4-BE49-F238E27FC236}">
                <a16:creationId xmlns:a16="http://schemas.microsoft.com/office/drawing/2014/main" id="{4A68A677-8584-8C4C-9985-444C4A243F47}"/>
              </a:ext>
            </a:extLst>
          </p:cNvPr>
          <p:cNvGrpSpPr>
            <a:grpSpLocks/>
          </p:cNvGrpSpPr>
          <p:nvPr/>
        </p:nvGrpSpPr>
        <p:grpSpPr bwMode="auto">
          <a:xfrm>
            <a:off x="1959059" y="2672359"/>
            <a:ext cx="1341437" cy="519112"/>
            <a:chOff x="-9" y="0"/>
            <a:chExt cx="2992" cy="1760"/>
          </a:xfrm>
        </p:grpSpPr>
        <p:sp>
          <p:nvSpPr>
            <p:cNvPr id="276" name="Oval 57">
              <a:extLst>
                <a:ext uri="{FF2B5EF4-FFF2-40B4-BE49-F238E27FC236}">
                  <a16:creationId xmlns:a16="http://schemas.microsoft.com/office/drawing/2014/main" id="{D3AE3A55-2B8C-9644-BA9A-BD85C50A0994}"/>
                </a:ext>
              </a:extLst>
            </p:cNvPr>
            <p:cNvSpPr>
              <a:spLocks noChangeArrowheads="1"/>
            </p:cNvSpPr>
            <p:nvPr/>
          </p:nvSpPr>
          <p:spPr bwMode="auto">
            <a:xfrm>
              <a:off x="8" y="423"/>
              <a:ext cx="2975" cy="1337"/>
            </a:xfrm>
            <a:prstGeom prst="ellipse">
              <a:avLst/>
            </a:prstGeom>
            <a:solidFill>
              <a:srgbClr val="FF9900">
                <a:alpha val="69000"/>
              </a:srgbClr>
            </a:solidFill>
            <a:ln w="28575">
              <a:solidFill>
                <a:srgbClr val="555555"/>
              </a:solidFill>
              <a:round/>
              <a:headEnd/>
              <a:tailEnd/>
            </a:ln>
          </p:spPr>
          <p:txBody>
            <a:bodyPr>
              <a:noAutofit/>
            </a:bodyPr>
            <a:lstStyle/>
            <a:p>
              <a:endParaRPr lang="ja-JP" altLang="en-US">
                <a:latin typeface="+mn-lt"/>
                <a:ea typeface="MS PGothic" panose="020B0600070205080204" pitchFamily="34" charset="-128"/>
              </a:endParaRPr>
            </a:p>
          </p:txBody>
        </p:sp>
        <p:sp>
          <p:nvSpPr>
            <p:cNvPr id="277" name="Rectangle 58">
              <a:extLst>
                <a:ext uri="{FF2B5EF4-FFF2-40B4-BE49-F238E27FC236}">
                  <a16:creationId xmlns:a16="http://schemas.microsoft.com/office/drawing/2014/main" id="{FCB01286-42E2-864C-B3A7-720D27DD440F}"/>
                </a:ext>
              </a:extLst>
            </p:cNvPr>
            <p:cNvSpPr>
              <a:spLocks noChangeArrowheads="1"/>
            </p:cNvSpPr>
            <p:nvPr/>
          </p:nvSpPr>
          <p:spPr bwMode="auto">
            <a:xfrm>
              <a:off x="-9" y="675"/>
              <a:ext cx="2975" cy="453"/>
            </a:xfrm>
            <a:prstGeom prst="rect">
              <a:avLst/>
            </a:prstGeom>
            <a:solidFill>
              <a:srgbClr val="FF9900">
                <a:alpha val="69000"/>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a:noAutofit/>
            </a:bodyPr>
            <a:lstStyle/>
            <a:p>
              <a:endParaRPr lang="ja-JP" altLang="en-US">
                <a:latin typeface="+mn-lt"/>
                <a:ea typeface="MS PGothic" panose="020B0600070205080204" pitchFamily="34" charset="-128"/>
              </a:endParaRPr>
            </a:p>
          </p:txBody>
        </p:sp>
        <p:sp>
          <p:nvSpPr>
            <p:cNvPr id="278" name="Oval 59">
              <a:extLst>
                <a:ext uri="{FF2B5EF4-FFF2-40B4-BE49-F238E27FC236}">
                  <a16:creationId xmlns:a16="http://schemas.microsoft.com/office/drawing/2014/main" id="{4F81B5CF-31B4-6F4E-B698-79F85220A62E}"/>
                </a:ext>
              </a:extLst>
            </p:cNvPr>
            <p:cNvSpPr>
              <a:spLocks noChangeArrowheads="1"/>
            </p:cNvSpPr>
            <p:nvPr/>
          </p:nvSpPr>
          <p:spPr bwMode="auto">
            <a:xfrm>
              <a:off x="0" y="0"/>
              <a:ext cx="2975" cy="1326"/>
            </a:xfrm>
            <a:prstGeom prst="ellipse">
              <a:avLst/>
            </a:prstGeom>
            <a:solidFill>
              <a:srgbClr val="FF9900">
                <a:alpha val="69000"/>
              </a:srgbClr>
            </a:solidFill>
            <a:ln w="28575">
              <a:solidFill>
                <a:srgbClr val="555555"/>
              </a:solidFill>
              <a:round/>
              <a:headEnd/>
              <a:tailEnd/>
            </a:ln>
          </p:spPr>
          <p:txBody>
            <a:bodyPr>
              <a:noAutofit/>
            </a:bodyPr>
            <a:lstStyle/>
            <a:p>
              <a:endParaRPr lang="ja-JP" altLang="en-US">
                <a:latin typeface="+mn-lt"/>
                <a:ea typeface="MS PGothic" panose="020B0600070205080204" pitchFamily="34" charset="-128"/>
              </a:endParaRPr>
            </a:p>
          </p:txBody>
        </p:sp>
        <p:grpSp>
          <p:nvGrpSpPr>
            <p:cNvPr id="279" name="Group 60">
              <a:extLst>
                <a:ext uri="{FF2B5EF4-FFF2-40B4-BE49-F238E27FC236}">
                  <a16:creationId xmlns:a16="http://schemas.microsoft.com/office/drawing/2014/main" id="{A89AF1C7-6F15-5B4D-B7ED-A429B5942D42}"/>
                </a:ext>
              </a:extLst>
            </p:cNvPr>
            <p:cNvGrpSpPr>
              <a:grpSpLocks/>
            </p:cNvGrpSpPr>
            <p:nvPr/>
          </p:nvGrpSpPr>
          <p:grpSpPr bwMode="auto">
            <a:xfrm>
              <a:off x="444" y="156"/>
              <a:ext cx="2068" cy="1014"/>
              <a:chOff x="2055" y="1578"/>
              <a:chExt cx="2068" cy="1014"/>
            </a:xfrm>
          </p:grpSpPr>
          <p:grpSp>
            <p:nvGrpSpPr>
              <p:cNvPr id="280" name="Group 61">
                <a:extLst>
                  <a:ext uri="{FF2B5EF4-FFF2-40B4-BE49-F238E27FC236}">
                    <a16:creationId xmlns:a16="http://schemas.microsoft.com/office/drawing/2014/main" id="{41F6C82A-23A7-734D-AAC7-B16328B9DB6B}"/>
                  </a:ext>
                </a:extLst>
              </p:cNvPr>
              <p:cNvGrpSpPr>
                <a:grpSpLocks/>
              </p:cNvGrpSpPr>
              <p:nvPr/>
            </p:nvGrpSpPr>
            <p:grpSpPr bwMode="auto">
              <a:xfrm>
                <a:off x="2055" y="1578"/>
                <a:ext cx="2050" cy="991"/>
                <a:chOff x="2055" y="1578"/>
                <a:chExt cx="2050" cy="991"/>
              </a:xfrm>
            </p:grpSpPr>
            <p:sp>
              <p:nvSpPr>
                <p:cNvPr id="290" name="Freeform 62">
                  <a:extLst>
                    <a:ext uri="{FF2B5EF4-FFF2-40B4-BE49-F238E27FC236}">
                      <a16:creationId xmlns:a16="http://schemas.microsoft.com/office/drawing/2014/main" id="{E1059F2A-2AEC-7A4F-B189-3951DC465B00}"/>
                    </a:ext>
                  </a:extLst>
                </p:cNvPr>
                <p:cNvSpPr>
                  <a:spLocks/>
                </p:cNvSpPr>
                <p:nvPr/>
              </p:nvSpPr>
              <p:spPr bwMode="auto">
                <a:xfrm>
                  <a:off x="3126" y="1602"/>
                  <a:ext cx="979" cy="424"/>
                </a:xfrm>
                <a:custGeom>
                  <a:avLst/>
                  <a:gdLst>
                    <a:gd name="T0" fmla="*/ 0 w 979"/>
                    <a:gd name="T1" fmla="*/ 330 h 424"/>
                    <a:gd name="T2" fmla="*/ 217 w 979"/>
                    <a:gd name="T3" fmla="*/ 424 h 424"/>
                    <a:gd name="T4" fmla="*/ 743 w 979"/>
                    <a:gd name="T5" fmla="*/ 141 h 424"/>
                    <a:gd name="T6" fmla="*/ 979 w 979"/>
                    <a:gd name="T7" fmla="*/ 236 h 424"/>
                    <a:gd name="T8" fmla="*/ 852 w 979"/>
                    <a:gd name="T9" fmla="*/ 0 h 424"/>
                    <a:gd name="T10" fmla="*/ 236 w 979"/>
                    <a:gd name="T11" fmla="*/ 0 h 424"/>
                    <a:gd name="T12" fmla="*/ 489 w 979"/>
                    <a:gd name="T13" fmla="*/ 70 h 424"/>
                    <a:gd name="T14" fmla="*/ 0 w 979"/>
                    <a:gd name="T15" fmla="*/ 330 h 4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79" h="424">
                      <a:moveTo>
                        <a:pt x="0" y="330"/>
                      </a:moveTo>
                      <a:lnTo>
                        <a:pt x="217" y="424"/>
                      </a:lnTo>
                      <a:lnTo>
                        <a:pt x="743" y="141"/>
                      </a:lnTo>
                      <a:lnTo>
                        <a:pt x="979" y="236"/>
                      </a:lnTo>
                      <a:lnTo>
                        <a:pt x="852" y="0"/>
                      </a:lnTo>
                      <a:lnTo>
                        <a:pt x="236" y="0"/>
                      </a:lnTo>
                      <a:lnTo>
                        <a:pt x="489" y="70"/>
                      </a:lnTo>
                      <a:lnTo>
                        <a:pt x="0" y="3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noAutofit/>
                </a:bodyPr>
                <a:lstStyle/>
                <a:p>
                  <a:endParaRPr lang="ja-JP" altLang="en-US">
                    <a:latin typeface="+mn-lt"/>
                    <a:ea typeface="MS PGothic" panose="020B0600070205080204" pitchFamily="34" charset="-128"/>
                  </a:endParaRPr>
                </a:p>
              </p:txBody>
            </p:sp>
            <p:sp>
              <p:nvSpPr>
                <p:cNvPr id="291" name="Freeform 63">
                  <a:extLst>
                    <a:ext uri="{FF2B5EF4-FFF2-40B4-BE49-F238E27FC236}">
                      <a16:creationId xmlns:a16="http://schemas.microsoft.com/office/drawing/2014/main" id="{DC1041E8-7C6C-B64B-8E90-6F2E4AECA789}"/>
                    </a:ext>
                  </a:extLst>
                </p:cNvPr>
                <p:cNvSpPr>
                  <a:spLocks/>
                </p:cNvSpPr>
                <p:nvPr/>
              </p:nvSpPr>
              <p:spPr bwMode="auto">
                <a:xfrm>
                  <a:off x="3126" y="1602"/>
                  <a:ext cx="979" cy="424"/>
                </a:xfrm>
                <a:custGeom>
                  <a:avLst/>
                  <a:gdLst>
                    <a:gd name="T0" fmla="*/ 0 w 979"/>
                    <a:gd name="T1" fmla="*/ 330 h 424"/>
                    <a:gd name="T2" fmla="*/ 217 w 979"/>
                    <a:gd name="T3" fmla="*/ 424 h 424"/>
                    <a:gd name="T4" fmla="*/ 743 w 979"/>
                    <a:gd name="T5" fmla="*/ 141 h 424"/>
                    <a:gd name="T6" fmla="*/ 979 w 979"/>
                    <a:gd name="T7" fmla="*/ 236 h 424"/>
                    <a:gd name="T8" fmla="*/ 852 w 979"/>
                    <a:gd name="T9" fmla="*/ 0 h 424"/>
                    <a:gd name="T10" fmla="*/ 236 w 979"/>
                    <a:gd name="T11" fmla="*/ 0 h 424"/>
                    <a:gd name="T12" fmla="*/ 489 w 979"/>
                    <a:gd name="T13" fmla="*/ 70 h 424"/>
                    <a:gd name="T14" fmla="*/ 0 w 979"/>
                    <a:gd name="T15" fmla="*/ 330 h 4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79" h="424">
                      <a:moveTo>
                        <a:pt x="0" y="330"/>
                      </a:moveTo>
                      <a:lnTo>
                        <a:pt x="217" y="424"/>
                      </a:lnTo>
                      <a:lnTo>
                        <a:pt x="743" y="141"/>
                      </a:lnTo>
                      <a:lnTo>
                        <a:pt x="979" y="236"/>
                      </a:lnTo>
                      <a:lnTo>
                        <a:pt x="852" y="0"/>
                      </a:lnTo>
                      <a:lnTo>
                        <a:pt x="236" y="0"/>
                      </a:lnTo>
                      <a:lnTo>
                        <a:pt x="489" y="70"/>
                      </a:lnTo>
                      <a:lnTo>
                        <a:pt x="0" y="3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noAutofit/>
                </a:bodyPr>
                <a:lstStyle/>
                <a:p>
                  <a:endParaRPr lang="ja-JP" altLang="en-US">
                    <a:latin typeface="+mn-lt"/>
                    <a:ea typeface="MS PGothic" panose="020B0600070205080204" pitchFamily="34" charset="-128"/>
                  </a:endParaRPr>
                </a:p>
              </p:txBody>
            </p:sp>
            <p:sp>
              <p:nvSpPr>
                <p:cNvPr id="292" name="Freeform 64">
                  <a:extLst>
                    <a:ext uri="{FF2B5EF4-FFF2-40B4-BE49-F238E27FC236}">
                      <a16:creationId xmlns:a16="http://schemas.microsoft.com/office/drawing/2014/main" id="{FD497EC6-0BA8-0149-81D5-310B73015752}"/>
                    </a:ext>
                  </a:extLst>
                </p:cNvPr>
                <p:cNvSpPr>
                  <a:spLocks/>
                </p:cNvSpPr>
                <p:nvPr/>
              </p:nvSpPr>
              <p:spPr bwMode="auto">
                <a:xfrm>
                  <a:off x="2055" y="2097"/>
                  <a:ext cx="980" cy="448"/>
                </a:xfrm>
                <a:custGeom>
                  <a:avLst/>
                  <a:gdLst>
                    <a:gd name="T0" fmla="*/ 980 w 980"/>
                    <a:gd name="T1" fmla="*/ 94 h 448"/>
                    <a:gd name="T2" fmla="*/ 762 w 980"/>
                    <a:gd name="T3" fmla="*/ 0 h 448"/>
                    <a:gd name="T4" fmla="*/ 254 w 980"/>
                    <a:gd name="T5" fmla="*/ 283 h 448"/>
                    <a:gd name="T6" fmla="*/ 0 w 980"/>
                    <a:gd name="T7" fmla="*/ 189 h 448"/>
                    <a:gd name="T8" fmla="*/ 127 w 980"/>
                    <a:gd name="T9" fmla="*/ 448 h 448"/>
                    <a:gd name="T10" fmla="*/ 762 w 980"/>
                    <a:gd name="T11" fmla="*/ 448 h 448"/>
                    <a:gd name="T12" fmla="*/ 490 w 980"/>
                    <a:gd name="T13" fmla="*/ 354 h 448"/>
                    <a:gd name="T14" fmla="*/ 980 w 980"/>
                    <a:gd name="T15" fmla="*/ 94 h 4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80" h="448">
                      <a:moveTo>
                        <a:pt x="980" y="94"/>
                      </a:moveTo>
                      <a:lnTo>
                        <a:pt x="762" y="0"/>
                      </a:lnTo>
                      <a:lnTo>
                        <a:pt x="254" y="283"/>
                      </a:lnTo>
                      <a:lnTo>
                        <a:pt x="0" y="189"/>
                      </a:lnTo>
                      <a:lnTo>
                        <a:pt x="127" y="448"/>
                      </a:lnTo>
                      <a:lnTo>
                        <a:pt x="762" y="448"/>
                      </a:lnTo>
                      <a:lnTo>
                        <a:pt x="490" y="354"/>
                      </a:lnTo>
                      <a:lnTo>
                        <a:pt x="980" y="9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noAutofit/>
                </a:bodyPr>
                <a:lstStyle/>
                <a:p>
                  <a:endParaRPr lang="ja-JP" altLang="en-US">
                    <a:latin typeface="+mn-lt"/>
                    <a:ea typeface="MS PGothic" panose="020B0600070205080204" pitchFamily="34" charset="-128"/>
                  </a:endParaRPr>
                </a:p>
              </p:txBody>
            </p:sp>
            <p:sp>
              <p:nvSpPr>
                <p:cNvPr id="293" name="Freeform 65">
                  <a:extLst>
                    <a:ext uri="{FF2B5EF4-FFF2-40B4-BE49-F238E27FC236}">
                      <a16:creationId xmlns:a16="http://schemas.microsoft.com/office/drawing/2014/main" id="{0ADE8EBB-1C75-D046-A92D-500520AD394C}"/>
                    </a:ext>
                  </a:extLst>
                </p:cNvPr>
                <p:cNvSpPr>
                  <a:spLocks/>
                </p:cNvSpPr>
                <p:nvPr/>
              </p:nvSpPr>
              <p:spPr bwMode="auto">
                <a:xfrm>
                  <a:off x="2055" y="2097"/>
                  <a:ext cx="980" cy="448"/>
                </a:xfrm>
                <a:custGeom>
                  <a:avLst/>
                  <a:gdLst>
                    <a:gd name="T0" fmla="*/ 980 w 980"/>
                    <a:gd name="T1" fmla="*/ 94 h 448"/>
                    <a:gd name="T2" fmla="*/ 762 w 980"/>
                    <a:gd name="T3" fmla="*/ 0 h 448"/>
                    <a:gd name="T4" fmla="*/ 254 w 980"/>
                    <a:gd name="T5" fmla="*/ 283 h 448"/>
                    <a:gd name="T6" fmla="*/ 0 w 980"/>
                    <a:gd name="T7" fmla="*/ 189 h 448"/>
                    <a:gd name="T8" fmla="*/ 127 w 980"/>
                    <a:gd name="T9" fmla="*/ 448 h 448"/>
                    <a:gd name="T10" fmla="*/ 762 w 980"/>
                    <a:gd name="T11" fmla="*/ 448 h 448"/>
                    <a:gd name="T12" fmla="*/ 490 w 980"/>
                    <a:gd name="T13" fmla="*/ 354 h 448"/>
                    <a:gd name="T14" fmla="*/ 980 w 980"/>
                    <a:gd name="T15" fmla="*/ 94 h 4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80" h="448">
                      <a:moveTo>
                        <a:pt x="980" y="94"/>
                      </a:moveTo>
                      <a:lnTo>
                        <a:pt x="762" y="0"/>
                      </a:lnTo>
                      <a:lnTo>
                        <a:pt x="254" y="283"/>
                      </a:lnTo>
                      <a:lnTo>
                        <a:pt x="0" y="189"/>
                      </a:lnTo>
                      <a:lnTo>
                        <a:pt x="127" y="448"/>
                      </a:lnTo>
                      <a:lnTo>
                        <a:pt x="762" y="448"/>
                      </a:lnTo>
                      <a:lnTo>
                        <a:pt x="490" y="354"/>
                      </a:lnTo>
                      <a:lnTo>
                        <a:pt x="980" y="9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noAutofit/>
                </a:bodyPr>
                <a:lstStyle/>
                <a:p>
                  <a:endParaRPr lang="ja-JP" altLang="en-US">
                    <a:latin typeface="+mn-lt"/>
                    <a:ea typeface="MS PGothic" panose="020B0600070205080204" pitchFamily="34" charset="-128"/>
                  </a:endParaRPr>
                </a:p>
              </p:txBody>
            </p:sp>
            <p:sp>
              <p:nvSpPr>
                <p:cNvPr id="294" name="Freeform 66">
                  <a:extLst>
                    <a:ext uri="{FF2B5EF4-FFF2-40B4-BE49-F238E27FC236}">
                      <a16:creationId xmlns:a16="http://schemas.microsoft.com/office/drawing/2014/main" id="{E7809364-77A0-AE4C-9F4E-F5385A02DD44}"/>
                    </a:ext>
                  </a:extLst>
                </p:cNvPr>
                <p:cNvSpPr>
                  <a:spLocks/>
                </p:cNvSpPr>
                <p:nvPr/>
              </p:nvSpPr>
              <p:spPr bwMode="auto">
                <a:xfrm>
                  <a:off x="2110" y="1578"/>
                  <a:ext cx="979" cy="425"/>
                </a:xfrm>
                <a:custGeom>
                  <a:avLst/>
                  <a:gdLst>
                    <a:gd name="T0" fmla="*/ 0 w 979"/>
                    <a:gd name="T1" fmla="*/ 94 h 425"/>
                    <a:gd name="T2" fmla="*/ 218 w 979"/>
                    <a:gd name="T3" fmla="*/ 0 h 425"/>
                    <a:gd name="T4" fmla="*/ 744 w 979"/>
                    <a:gd name="T5" fmla="*/ 260 h 425"/>
                    <a:gd name="T6" fmla="*/ 979 w 979"/>
                    <a:gd name="T7" fmla="*/ 189 h 425"/>
                    <a:gd name="T8" fmla="*/ 852 w 979"/>
                    <a:gd name="T9" fmla="*/ 425 h 425"/>
                    <a:gd name="T10" fmla="*/ 236 w 979"/>
                    <a:gd name="T11" fmla="*/ 425 h 425"/>
                    <a:gd name="T12" fmla="*/ 490 w 979"/>
                    <a:gd name="T13" fmla="*/ 354 h 425"/>
                    <a:gd name="T14" fmla="*/ 0 w 979"/>
                    <a:gd name="T15" fmla="*/ 94 h 42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79" h="425">
                      <a:moveTo>
                        <a:pt x="0" y="94"/>
                      </a:moveTo>
                      <a:lnTo>
                        <a:pt x="218" y="0"/>
                      </a:lnTo>
                      <a:lnTo>
                        <a:pt x="744" y="260"/>
                      </a:lnTo>
                      <a:lnTo>
                        <a:pt x="979" y="189"/>
                      </a:lnTo>
                      <a:lnTo>
                        <a:pt x="852" y="425"/>
                      </a:lnTo>
                      <a:lnTo>
                        <a:pt x="236" y="425"/>
                      </a:lnTo>
                      <a:lnTo>
                        <a:pt x="490" y="354"/>
                      </a:lnTo>
                      <a:lnTo>
                        <a:pt x="0" y="9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noAutofit/>
                </a:bodyPr>
                <a:lstStyle/>
                <a:p>
                  <a:endParaRPr lang="ja-JP" altLang="en-US">
                    <a:latin typeface="+mn-lt"/>
                    <a:ea typeface="MS PGothic" panose="020B0600070205080204" pitchFamily="34" charset="-128"/>
                  </a:endParaRPr>
                </a:p>
              </p:txBody>
            </p:sp>
            <p:sp>
              <p:nvSpPr>
                <p:cNvPr id="295" name="Freeform 67">
                  <a:extLst>
                    <a:ext uri="{FF2B5EF4-FFF2-40B4-BE49-F238E27FC236}">
                      <a16:creationId xmlns:a16="http://schemas.microsoft.com/office/drawing/2014/main" id="{1625F56E-FC1F-294B-ADDF-42E3484E6A38}"/>
                    </a:ext>
                  </a:extLst>
                </p:cNvPr>
                <p:cNvSpPr>
                  <a:spLocks/>
                </p:cNvSpPr>
                <p:nvPr/>
              </p:nvSpPr>
              <p:spPr bwMode="auto">
                <a:xfrm>
                  <a:off x="2110" y="1578"/>
                  <a:ext cx="979" cy="425"/>
                </a:xfrm>
                <a:custGeom>
                  <a:avLst/>
                  <a:gdLst>
                    <a:gd name="T0" fmla="*/ 0 w 979"/>
                    <a:gd name="T1" fmla="*/ 94 h 425"/>
                    <a:gd name="T2" fmla="*/ 218 w 979"/>
                    <a:gd name="T3" fmla="*/ 0 h 425"/>
                    <a:gd name="T4" fmla="*/ 744 w 979"/>
                    <a:gd name="T5" fmla="*/ 260 h 425"/>
                    <a:gd name="T6" fmla="*/ 979 w 979"/>
                    <a:gd name="T7" fmla="*/ 189 h 425"/>
                    <a:gd name="T8" fmla="*/ 852 w 979"/>
                    <a:gd name="T9" fmla="*/ 425 h 425"/>
                    <a:gd name="T10" fmla="*/ 236 w 979"/>
                    <a:gd name="T11" fmla="*/ 425 h 425"/>
                    <a:gd name="T12" fmla="*/ 490 w 979"/>
                    <a:gd name="T13" fmla="*/ 354 h 425"/>
                    <a:gd name="T14" fmla="*/ 0 w 979"/>
                    <a:gd name="T15" fmla="*/ 94 h 42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79" h="425">
                      <a:moveTo>
                        <a:pt x="0" y="94"/>
                      </a:moveTo>
                      <a:lnTo>
                        <a:pt x="218" y="0"/>
                      </a:lnTo>
                      <a:lnTo>
                        <a:pt x="744" y="260"/>
                      </a:lnTo>
                      <a:lnTo>
                        <a:pt x="979" y="189"/>
                      </a:lnTo>
                      <a:lnTo>
                        <a:pt x="852" y="425"/>
                      </a:lnTo>
                      <a:lnTo>
                        <a:pt x="236" y="425"/>
                      </a:lnTo>
                      <a:lnTo>
                        <a:pt x="490" y="354"/>
                      </a:lnTo>
                      <a:lnTo>
                        <a:pt x="0" y="9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noAutofit/>
                </a:bodyPr>
                <a:lstStyle/>
                <a:p>
                  <a:endParaRPr lang="ja-JP" altLang="en-US">
                    <a:latin typeface="+mn-lt"/>
                    <a:ea typeface="MS PGothic" panose="020B0600070205080204" pitchFamily="34" charset="-128"/>
                  </a:endParaRPr>
                </a:p>
              </p:txBody>
            </p:sp>
            <p:sp>
              <p:nvSpPr>
                <p:cNvPr id="296" name="Freeform 68">
                  <a:extLst>
                    <a:ext uri="{FF2B5EF4-FFF2-40B4-BE49-F238E27FC236}">
                      <a16:creationId xmlns:a16="http://schemas.microsoft.com/office/drawing/2014/main" id="{EB67CC3E-1BF2-5748-B165-D533B6ABA29A}"/>
                    </a:ext>
                  </a:extLst>
                </p:cNvPr>
                <p:cNvSpPr>
                  <a:spLocks/>
                </p:cNvSpPr>
                <p:nvPr/>
              </p:nvSpPr>
              <p:spPr bwMode="auto">
                <a:xfrm>
                  <a:off x="3089" y="2144"/>
                  <a:ext cx="980" cy="425"/>
                </a:xfrm>
                <a:custGeom>
                  <a:avLst/>
                  <a:gdLst>
                    <a:gd name="T0" fmla="*/ 980 w 980"/>
                    <a:gd name="T1" fmla="*/ 330 h 425"/>
                    <a:gd name="T2" fmla="*/ 762 w 980"/>
                    <a:gd name="T3" fmla="*/ 425 h 425"/>
                    <a:gd name="T4" fmla="*/ 254 w 980"/>
                    <a:gd name="T5" fmla="*/ 142 h 425"/>
                    <a:gd name="T6" fmla="*/ 0 w 980"/>
                    <a:gd name="T7" fmla="*/ 236 h 425"/>
                    <a:gd name="T8" fmla="*/ 127 w 980"/>
                    <a:gd name="T9" fmla="*/ 0 h 425"/>
                    <a:gd name="T10" fmla="*/ 762 w 980"/>
                    <a:gd name="T11" fmla="*/ 0 h 425"/>
                    <a:gd name="T12" fmla="*/ 490 w 980"/>
                    <a:gd name="T13" fmla="*/ 71 h 425"/>
                    <a:gd name="T14" fmla="*/ 980 w 980"/>
                    <a:gd name="T15" fmla="*/ 330 h 42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80" h="425">
                      <a:moveTo>
                        <a:pt x="980" y="330"/>
                      </a:moveTo>
                      <a:lnTo>
                        <a:pt x="762" y="425"/>
                      </a:lnTo>
                      <a:lnTo>
                        <a:pt x="254" y="142"/>
                      </a:lnTo>
                      <a:lnTo>
                        <a:pt x="0" y="236"/>
                      </a:lnTo>
                      <a:lnTo>
                        <a:pt x="127" y="0"/>
                      </a:lnTo>
                      <a:lnTo>
                        <a:pt x="762" y="0"/>
                      </a:lnTo>
                      <a:lnTo>
                        <a:pt x="490" y="71"/>
                      </a:lnTo>
                      <a:lnTo>
                        <a:pt x="980" y="3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noAutofit/>
                </a:bodyPr>
                <a:lstStyle/>
                <a:p>
                  <a:endParaRPr lang="ja-JP" altLang="en-US">
                    <a:latin typeface="+mn-lt"/>
                    <a:ea typeface="MS PGothic" panose="020B0600070205080204" pitchFamily="34" charset="-128"/>
                  </a:endParaRPr>
                </a:p>
              </p:txBody>
            </p:sp>
            <p:sp>
              <p:nvSpPr>
                <p:cNvPr id="297" name="Freeform 69">
                  <a:extLst>
                    <a:ext uri="{FF2B5EF4-FFF2-40B4-BE49-F238E27FC236}">
                      <a16:creationId xmlns:a16="http://schemas.microsoft.com/office/drawing/2014/main" id="{A418D92B-2ABF-AE44-93B0-A59844710897}"/>
                    </a:ext>
                  </a:extLst>
                </p:cNvPr>
                <p:cNvSpPr>
                  <a:spLocks/>
                </p:cNvSpPr>
                <p:nvPr/>
              </p:nvSpPr>
              <p:spPr bwMode="auto">
                <a:xfrm>
                  <a:off x="3089" y="2144"/>
                  <a:ext cx="980" cy="425"/>
                </a:xfrm>
                <a:custGeom>
                  <a:avLst/>
                  <a:gdLst>
                    <a:gd name="T0" fmla="*/ 980 w 980"/>
                    <a:gd name="T1" fmla="*/ 330 h 425"/>
                    <a:gd name="T2" fmla="*/ 762 w 980"/>
                    <a:gd name="T3" fmla="*/ 425 h 425"/>
                    <a:gd name="T4" fmla="*/ 254 w 980"/>
                    <a:gd name="T5" fmla="*/ 142 h 425"/>
                    <a:gd name="T6" fmla="*/ 0 w 980"/>
                    <a:gd name="T7" fmla="*/ 236 h 425"/>
                    <a:gd name="T8" fmla="*/ 127 w 980"/>
                    <a:gd name="T9" fmla="*/ 0 h 425"/>
                    <a:gd name="T10" fmla="*/ 762 w 980"/>
                    <a:gd name="T11" fmla="*/ 0 h 425"/>
                    <a:gd name="T12" fmla="*/ 490 w 980"/>
                    <a:gd name="T13" fmla="*/ 71 h 425"/>
                    <a:gd name="T14" fmla="*/ 980 w 980"/>
                    <a:gd name="T15" fmla="*/ 330 h 42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80" h="425">
                      <a:moveTo>
                        <a:pt x="980" y="330"/>
                      </a:moveTo>
                      <a:lnTo>
                        <a:pt x="762" y="425"/>
                      </a:lnTo>
                      <a:lnTo>
                        <a:pt x="254" y="142"/>
                      </a:lnTo>
                      <a:lnTo>
                        <a:pt x="0" y="236"/>
                      </a:lnTo>
                      <a:lnTo>
                        <a:pt x="127" y="0"/>
                      </a:lnTo>
                      <a:lnTo>
                        <a:pt x="762" y="0"/>
                      </a:lnTo>
                      <a:lnTo>
                        <a:pt x="490" y="71"/>
                      </a:lnTo>
                      <a:lnTo>
                        <a:pt x="980" y="3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noAutofit/>
                </a:bodyPr>
                <a:lstStyle/>
                <a:p>
                  <a:endParaRPr lang="ja-JP" altLang="en-US">
                    <a:latin typeface="+mn-lt"/>
                    <a:ea typeface="MS PGothic" panose="020B0600070205080204" pitchFamily="34" charset="-128"/>
                  </a:endParaRPr>
                </a:p>
              </p:txBody>
            </p:sp>
          </p:grpSp>
          <p:grpSp>
            <p:nvGrpSpPr>
              <p:cNvPr id="281" name="Group 70">
                <a:extLst>
                  <a:ext uri="{FF2B5EF4-FFF2-40B4-BE49-F238E27FC236}">
                    <a16:creationId xmlns:a16="http://schemas.microsoft.com/office/drawing/2014/main" id="{6C591EE3-818F-C64D-B4B1-8C04F33C5AD4}"/>
                  </a:ext>
                </a:extLst>
              </p:cNvPr>
              <p:cNvGrpSpPr>
                <a:grpSpLocks/>
              </p:cNvGrpSpPr>
              <p:nvPr/>
            </p:nvGrpSpPr>
            <p:grpSpPr bwMode="auto">
              <a:xfrm>
                <a:off x="2074" y="1602"/>
                <a:ext cx="2049" cy="990"/>
                <a:chOff x="2074" y="1602"/>
                <a:chExt cx="2049" cy="990"/>
              </a:xfrm>
            </p:grpSpPr>
            <p:sp>
              <p:nvSpPr>
                <p:cNvPr id="282" name="Freeform 71">
                  <a:extLst>
                    <a:ext uri="{FF2B5EF4-FFF2-40B4-BE49-F238E27FC236}">
                      <a16:creationId xmlns:a16="http://schemas.microsoft.com/office/drawing/2014/main" id="{A99CCC18-7D2D-FC4C-A7B7-3AD06694E1B6}"/>
                    </a:ext>
                  </a:extLst>
                </p:cNvPr>
                <p:cNvSpPr>
                  <a:spLocks/>
                </p:cNvSpPr>
                <p:nvPr/>
              </p:nvSpPr>
              <p:spPr bwMode="auto">
                <a:xfrm>
                  <a:off x="3144" y="1625"/>
                  <a:ext cx="979" cy="425"/>
                </a:xfrm>
                <a:custGeom>
                  <a:avLst/>
                  <a:gdLst>
                    <a:gd name="T0" fmla="*/ 0 w 979"/>
                    <a:gd name="T1" fmla="*/ 331 h 425"/>
                    <a:gd name="T2" fmla="*/ 218 w 979"/>
                    <a:gd name="T3" fmla="*/ 425 h 425"/>
                    <a:gd name="T4" fmla="*/ 744 w 979"/>
                    <a:gd name="T5" fmla="*/ 142 h 425"/>
                    <a:gd name="T6" fmla="*/ 979 w 979"/>
                    <a:gd name="T7" fmla="*/ 236 h 425"/>
                    <a:gd name="T8" fmla="*/ 852 w 979"/>
                    <a:gd name="T9" fmla="*/ 0 h 425"/>
                    <a:gd name="T10" fmla="*/ 236 w 979"/>
                    <a:gd name="T11" fmla="*/ 0 h 425"/>
                    <a:gd name="T12" fmla="*/ 490 w 979"/>
                    <a:gd name="T13" fmla="*/ 71 h 425"/>
                    <a:gd name="T14" fmla="*/ 0 w 979"/>
                    <a:gd name="T15" fmla="*/ 331 h 42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79" h="425">
                      <a:moveTo>
                        <a:pt x="0" y="331"/>
                      </a:moveTo>
                      <a:lnTo>
                        <a:pt x="218" y="425"/>
                      </a:lnTo>
                      <a:lnTo>
                        <a:pt x="744" y="142"/>
                      </a:lnTo>
                      <a:lnTo>
                        <a:pt x="979" y="236"/>
                      </a:lnTo>
                      <a:lnTo>
                        <a:pt x="852" y="0"/>
                      </a:lnTo>
                      <a:lnTo>
                        <a:pt x="236" y="0"/>
                      </a:lnTo>
                      <a:lnTo>
                        <a:pt x="490" y="71"/>
                      </a:lnTo>
                      <a:lnTo>
                        <a:pt x="0" y="33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oAutofit/>
                </a:bodyPr>
                <a:lstStyle/>
                <a:p>
                  <a:endParaRPr lang="ja-JP" altLang="en-US">
                    <a:latin typeface="+mn-lt"/>
                    <a:ea typeface="MS PGothic" panose="020B0600070205080204" pitchFamily="34" charset="-128"/>
                  </a:endParaRPr>
                </a:p>
              </p:txBody>
            </p:sp>
            <p:sp>
              <p:nvSpPr>
                <p:cNvPr id="283" name="Freeform 72">
                  <a:extLst>
                    <a:ext uri="{FF2B5EF4-FFF2-40B4-BE49-F238E27FC236}">
                      <a16:creationId xmlns:a16="http://schemas.microsoft.com/office/drawing/2014/main" id="{C7032331-4EC2-E447-BE6B-16DB22BBE2DC}"/>
                    </a:ext>
                  </a:extLst>
                </p:cNvPr>
                <p:cNvSpPr>
                  <a:spLocks/>
                </p:cNvSpPr>
                <p:nvPr/>
              </p:nvSpPr>
              <p:spPr bwMode="auto">
                <a:xfrm>
                  <a:off x="3144" y="1625"/>
                  <a:ext cx="979" cy="425"/>
                </a:xfrm>
                <a:custGeom>
                  <a:avLst/>
                  <a:gdLst>
                    <a:gd name="T0" fmla="*/ 0 w 979"/>
                    <a:gd name="T1" fmla="*/ 331 h 425"/>
                    <a:gd name="T2" fmla="*/ 218 w 979"/>
                    <a:gd name="T3" fmla="*/ 425 h 425"/>
                    <a:gd name="T4" fmla="*/ 744 w 979"/>
                    <a:gd name="T5" fmla="*/ 142 h 425"/>
                    <a:gd name="T6" fmla="*/ 979 w 979"/>
                    <a:gd name="T7" fmla="*/ 236 h 425"/>
                    <a:gd name="T8" fmla="*/ 852 w 979"/>
                    <a:gd name="T9" fmla="*/ 0 h 425"/>
                    <a:gd name="T10" fmla="*/ 236 w 979"/>
                    <a:gd name="T11" fmla="*/ 0 h 425"/>
                    <a:gd name="T12" fmla="*/ 490 w 979"/>
                    <a:gd name="T13" fmla="*/ 71 h 425"/>
                    <a:gd name="T14" fmla="*/ 0 w 979"/>
                    <a:gd name="T15" fmla="*/ 331 h 42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79" h="425">
                      <a:moveTo>
                        <a:pt x="0" y="331"/>
                      </a:moveTo>
                      <a:lnTo>
                        <a:pt x="218" y="425"/>
                      </a:lnTo>
                      <a:lnTo>
                        <a:pt x="744" y="142"/>
                      </a:lnTo>
                      <a:lnTo>
                        <a:pt x="979" y="236"/>
                      </a:lnTo>
                      <a:lnTo>
                        <a:pt x="852" y="0"/>
                      </a:lnTo>
                      <a:lnTo>
                        <a:pt x="236" y="0"/>
                      </a:lnTo>
                      <a:lnTo>
                        <a:pt x="490" y="71"/>
                      </a:lnTo>
                      <a:lnTo>
                        <a:pt x="0" y="33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oAutofit/>
                </a:bodyPr>
                <a:lstStyle/>
                <a:p>
                  <a:endParaRPr lang="ja-JP" altLang="en-US">
                    <a:latin typeface="+mn-lt"/>
                    <a:ea typeface="MS PGothic" panose="020B0600070205080204" pitchFamily="34" charset="-128"/>
                  </a:endParaRPr>
                </a:p>
              </p:txBody>
            </p:sp>
            <p:sp>
              <p:nvSpPr>
                <p:cNvPr id="284" name="Freeform 73">
                  <a:extLst>
                    <a:ext uri="{FF2B5EF4-FFF2-40B4-BE49-F238E27FC236}">
                      <a16:creationId xmlns:a16="http://schemas.microsoft.com/office/drawing/2014/main" id="{5E7A6359-995B-A848-9A31-D73BDBFBE400}"/>
                    </a:ext>
                  </a:extLst>
                </p:cNvPr>
                <p:cNvSpPr>
                  <a:spLocks/>
                </p:cNvSpPr>
                <p:nvPr/>
              </p:nvSpPr>
              <p:spPr bwMode="auto">
                <a:xfrm>
                  <a:off x="2074" y="2121"/>
                  <a:ext cx="979" cy="448"/>
                </a:xfrm>
                <a:custGeom>
                  <a:avLst/>
                  <a:gdLst>
                    <a:gd name="T0" fmla="*/ 979 w 979"/>
                    <a:gd name="T1" fmla="*/ 94 h 448"/>
                    <a:gd name="T2" fmla="*/ 761 w 979"/>
                    <a:gd name="T3" fmla="*/ 0 h 448"/>
                    <a:gd name="T4" fmla="*/ 254 w 979"/>
                    <a:gd name="T5" fmla="*/ 283 h 448"/>
                    <a:gd name="T6" fmla="*/ 0 w 979"/>
                    <a:gd name="T7" fmla="*/ 188 h 448"/>
                    <a:gd name="T8" fmla="*/ 127 w 979"/>
                    <a:gd name="T9" fmla="*/ 448 h 448"/>
                    <a:gd name="T10" fmla="*/ 761 w 979"/>
                    <a:gd name="T11" fmla="*/ 448 h 448"/>
                    <a:gd name="T12" fmla="*/ 489 w 979"/>
                    <a:gd name="T13" fmla="*/ 353 h 448"/>
                    <a:gd name="T14" fmla="*/ 979 w 979"/>
                    <a:gd name="T15" fmla="*/ 94 h 4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79" h="448">
                      <a:moveTo>
                        <a:pt x="979" y="94"/>
                      </a:moveTo>
                      <a:lnTo>
                        <a:pt x="761" y="0"/>
                      </a:lnTo>
                      <a:lnTo>
                        <a:pt x="254" y="283"/>
                      </a:lnTo>
                      <a:lnTo>
                        <a:pt x="0" y="188"/>
                      </a:lnTo>
                      <a:lnTo>
                        <a:pt x="127" y="448"/>
                      </a:lnTo>
                      <a:lnTo>
                        <a:pt x="761" y="448"/>
                      </a:lnTo>
                      <a:lnTo>
                        <a:pt x="489" y="353"/>
                      </a:lnTo>
                      <a:lnTo>
                        <a:pt x="979" y="9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oAutofit/>
                </a:bodyPr>
                <a:lstStyle/>
                <a:p>
                  <a:endParaRPr lang="ja-JP" altLang="en-US">
                    <a:latin typeface="+mn-lt"/>
                    <a:ea typeface="MS PGothic" panose="020B0600070205080204" pitchFamily="34" charset="-128"/>
                  </a:endParaRPr>
                </a:p>
              </p:txBody>
            </p:sp>
            <p:sp>
              <p:nvSpPr>
                <p:cNvPr id="285" name="Freeform 74">
                  <a:extLst>
                    <a:ext uri="{FF2B5EF4-FFF2-40B4-BE49-F238E27FC236}">
                      <a16:creationId xmlns:a16="http://schemas.microsoft.com/office/drawing/2014/main" id="{7270DD9B-CA55-8F44-BF64-AAA709891D2B}"/>
                    </a:ext>
                  </a:extLst>
                </p:cNvPr>
                <p:cNvSpPr>
                  <a:spLocks/>
                </p:cNvSpPr>
                <p:nvPr/>
              </p:nvSpPr>
              <p:spPr bwMode="auto">
                <a:xfrm>
                  <a:off x="2074" y="2121"/>
                  <a:ext cx="979" cy="448"/>
                </a:xfrm>
                <a:custGeom>
                  <a:avLst/>
                  <a:gdLst>
                    <a:gd name="T0" fmla="*/ 979 w 979"/>
                    <a:gd name="T1" fmla="*/ 94 h 448"/>
                    <a:gd name="T2" fmla="*/ 761 w 979"/>
                    <a:gd name="T3" fmla="*/ 0 h 448"/>
                    <a:gd name="T4" fmla="*/ 254 w 979"/>
                    <a:gd name="T5" fmla="*/ 283 h 448"/>
                    <a:gd name="T6" fmla="*/ 0 w 979"/>
                    <a:gd name="T7" fmla="*/ 188 h 448"/>
                    <a:gd name="T8" fmla="*/ 127 w 979"/>
                    <a:gd name="T9" fmla="*/ 448 h 448"/>
                    <a:gd name="T10" fmla="*/ 761 w 979"/>
                    <a:gd name="T11" fmla="*/ 448 h 448"/>
                    <a:gd name="T12" fmla="*/ 489 w 979"/>
                    <a:gd name="T13" fmla="*/ 353 h 448"/>
                    <a:gd name="T14" fmla="*/ 979 w 979"/>
                    <a:gd name="T15" fmla="*/ 94 h 4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79" h="448">
                      <a:moveTo>
                        <a:pt x="979" y="94"/>
                      </a:moveTo>
                      <a:lnTo>
                        <a:pt x="761" y="0"/>
                      </a:lnTo>
                      <a:lnTo>
                        <a:pt x="254" y="283"/>
                      </a:lnTo>
                      <a:lnTo>
                        <a:pt x="0" y="188"/>
                      </a:lnTo>
                      <a:lnTo>
                        <a:pt x="127" y="448"/>
                      </a:lnTo>
                      <a:lnTo>
                        <a:pt x="761" y="448"/>
                      </a:lnTo>
                      <a:lnTo>
                        <a:pt x="489" y="353"/>
                      </a:lnTo>
                      <a:lnTo>
                        <a:pt x="979" y="9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oAutofit/>
                </a:bodyPr>
                <a:lstStyle/>
                <a:p>
                  <a:endParaRPr lang="ja-JP" altLang="en-US">
                    <a:latin typeface="+mn-lt"/>
                    <a:ea typeface="MS PGothic" panose="020B0600070205080204" pitchFamily="34" charset="-128"/>
                  </a:endParaRPr>
                </a:p>
              </p:txBody>
            </p:sp>
            <p:sp>
              <p:nvSpPr>
                <p:cNvPr id="286" name="Freeform 75">
                  <a:extLst>
                    <a:ext uri="{FF2B5EF4-FFF2-40B4-BE49-F238E27FC236}">
                      <a16:creationId xmlns:a16="http://schemas.microsoft.com/office/drawing/2014/main" id="{97E6EC3C-C5BF-C34C-BBCA-A24747BC2E1B}"/>
                    </a:ext>
                  </a:extLst>
                </p:cNvPr>
                <p:cNvSpPr>
                  <a:spLocks/>
                </p:cNvSpPr>
                <p:nvPr/>
              </p:nvSpPr>
              <p:spPr bwMode="auto">
                <a:xfrm>
                  <a:off x="2128" y="1602"/>
                  <a:ext cx="980" cy="424"/>
                </a:xfrm>
                <a:custGeom>
                  <a:avLst/>
                  <a:gdLst>
                    <a:gd name="T0" fmla="*/ 0 w 980"/>
                    <a:gd name="T1" fmla="*/ 94 h 424"/>
                    <a:gd name="T2" fmla="*/ 218 w 980"/>
                    <a:gd name="T3" fmla="*/ 0 h 424"/>
                    <a:gd name="T4" fmla="*/ 744 w 980"/>
                    <a:gd name="T5" fmla="*/ 259 h 424"/>
                    <a:gd name="T6" fmla="*/ 980 w 980"/>
                    <a:gd name="T7" fmla="*/ 188 h 424"/>
                    <a:gd name="T8" fmla="*/ 853 w 980"/>
                    <a:gd name="T9" fmla="*/ 424 h 424"/>
                    <a:gd name="T10" fmla="*/ 236 w 980"/>
                    <a:gd name="T11" fmla="*/ 424 h 424"/>
                    <a:gd name="T12" fmla="*/ 490 w 980"/>
                    <a:gd name="T13" fmla="*/ 354 h 424"/>
                    <a:gd name="T14" fmla="*/ 0 w 980"/>
                    <a:gd name="T15" fmla="*/ 94 h 4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80" h="424">
                      <a:moveTo>
                        <a:pt x="0" y="94"/>
                      </a:moveTo>
                      <a:lnTo>
                        <a:pt x="218" y="0"/>
                      </a:lnTo>
                      <a:lnTo>
                        <a:pt x="744" y="259"/>
                      </a:lnTo>
                      <a:lnTo>
                        <a:pt x="980" y="188"/>
                      </a:lnTo>
                      <a:lnTo>
                        <a:pt x="853" y="424"/>
                      </a:lnTo>
                      <a:lnTo>
                        <a:pt x="236" y="424"/>
                      </a:lnTo>
                      <a:lnTo>
                        <a:pt x="490" y="354"/>
                      </a:lnTo>
                      <a:lnTo>
                        <a:pt x="0" y="9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oAutofit/>
                </a:bodyPr>
                <a:lstStyle/>
                <a:p>
                  <a:endParaRPr lang="ja-JP" altLang="en-US">
                    <a:latin typeface="+mn-lt"/>
                    <a:ea typeface="MS PGothic" panose="020B0600070205080204" pitchFamily="34" charset="-128"/>
                  </a:endParaRPr>
                </a:p>
              </p:txBody>
            </p:sp>
            <p:sp>
              <p:nvSpPr>
                <p:cNvPr id="287" name="Freeform 76">
                  <a:extLst>
                    <a:ext uri="{FF2B5EF4-FFF2-40B4-BE49-F238E27FC236}">
                      <a16:creationId xmlns:a16="http://schemas.microsoft.com/office/drawing/2014/main" id="{155A55C0-AB5F-7A4E-B7B2-1637E7D2B819}"/>
                    </a:ext>
                  </a:extLst>
                </p:cNvPr>
                <p:cNvSpPr>
                  <a:spLocks/>
                </p:cNvSpPr>
                <p:nvPr/>
              </p:nvSpPr>
              <p:spPr bwMode="auto">
                <a:xfrm>
                  <a:off x="2128" y="1602"/>
                  <a:ext cx="980" cy="424"/>
                </a:xfrm>
                <a:custGeom>
                  <a:avLst/>
                  <a:gdLst>
                    <a:gd name="T0" fmla="*/ 0 w 980"/>
                    <a:gd name="T1" fmla="*/ 94 h 424"/>
                    <a:gd name="T2" fmla="*/ 218 w 980"/>
                    <a:gd name="T3" fmla="*/ 0 h 424"/>
                    <a:gd name="T4" fmla="*/ 744 w 980"/>
                    <a:gd name="T5" fmla="*/ 259 h 424"/>
                    <a:gd name="T6" fmla="*/ 980 w 980"/>
                    <a:gd name="T7" fmla="*/ 188 h 424"/>
                    <a:gd name="T8" fmla="*/ 853 w 980"/>
                    <a:gd name="T9" fmla="*/ 424 h 424"/>
                    <a:gd name="T10" fmla="*/ 236 w 980"/>
                    <a:gd name="T11" fmla="*/ 424 h 424"/>
                    <a:gd name="T12" fmla="*/ 490 w 980"/>
                    <a:gd name="T13" fmla="*/ 354 h 424"/>
                    <a:gd name="T14" fmla="*/ 0 w 980"/>
                    <a:gd name="T15" fmla="*/ 94 h 4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80" h="424">
                      <a:moveTo>
                        <a:pt x="0" y="94"/>
                      </a:moveTo>
                      <a:lnTo>
                        <a:pt x="218" y="0"/>
                      </a:lnTo>
                      <a:lnTo>
                        <a:pt x="744" y="259"/>
                      </a:lnTo>
                      <a:lnTo>
                        <a:pt x="980" y="188"/>
                      </a:lnTo>
                      <a:lnTo>
                        <a:pt x="853" y="424"/>
                      </a:lnTo>
                      <a:lnTo>
                        <a:pt x="236" y="424"/>
                      </a:lnTo>
                      <a:lnTo>
                        <a:pt x="490" y="354"/>
                      </a:lnTo>
                      <a:lnTo>
                        <a:pt x="0" y="9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oAutofit/>
                </a:bodyPr>
                <a:lstStyle/>
                <a:p>
                  <a:endParaRPr lang="ja-JP" altLang="en-US">
                    <a:latin typeface="+mn-lt"/>
                    <a:ea typeface="MS PGothic" panose="020B0600070205080204" pitchFamily="34" charset="-128"/>
                  </a:endParaRPr>
                </a:p>
              </p:txBody>
            </p:sp>
            <p:sp>
              <p:nvSpPr>
                <p:cNvPr id="288" name="Freeform 77">
                  <a:extLst>
                    <a:ext uri="{FF2B5EF4-FFF2-40B4-BE49-F238E27FC236}">
                      <a16:creationId xmlns:a16="http://schemas.microsoft.com/office/drawing/2014/main" id="{90A75147-E80E-0F48-B459-7D8251579386}"/>
                    </a:ext>
                  </a:extLst>
                </p:cNvPr>
                <p:cNvSpPr>
                  <a:spLocks/>
                </p:cNvSpPr>
                <p:nvPr/>
              </p:nvSpPr>
              <p:spPr bwMode="auto">
                <a:xfrm>
                  <a:off x="3108" y="2168"/>
                  <a:ext cx="979" cy="424"/>
                </a:xfrm>
                <a:custGeom>
                  <a:avLst/>
                  <a:gdLst>
                    <a:gd name="T0" fmla="*/ 979 w 979"/>
                    <a:gd name="T1" fmla="*/ 330 h 424"/>
                    <a:gd name="T2" fmla="*/ 761 w 979"/>
                    <a:gd name="T3" fmla="*/ 424 h 424"/>
                    <a:gd name="T4" fmla="*/ 254 w 979"/>
                    <a:gd name="T5" fmla="*/ 141 h 424"/>
                    <a:gd name="T6" fmla="*/ 0 w 979"/>
                    <a:gd name="T7" fmla="*/ 236 h 424"/>
                    <a:gd name="T8" fmla="*/ 127 w 979"/>
                    <a:gd name="T9" fmla="*/ 0 h 424"/>
                    <a:gd name="T10" fmla="*/ 761 w 979"/>
                    <a:gd name="T11" fmla="*/ 0 h 424"/>
                    <a:gd name="T12" fmla="*/ 489 w 979"/>
                    <a:gd name="T13" fmla="*/ 71 h 424"/>
                    <a:gd name="T14" fmla="*/ 979 w 979"/>
                    <a:gd name="T15" fmla="*/ 330 h 4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79" h="424">
                      <a:moveTo>
                        <a:pt x="979" y="330"/>
                      </a:moveTo>
                      <a:lnTo>
                        <a:pt x="761" y="424"/>
                      </a:lnTo>
                      <a:lnTo>
                        <a:pt x="254" y="141"/>
                      </a:lnTo>
                      <a:lnTo>
                        <a:pt x="0" y="236"/>
                      </a:lnTo>
                      <a:lnTo>
                        <a:pt x="127" y="0"/>
                      </a:lnTo>
                      <a:lnTo>
                        <a:pt x="761" y="0"/>
                      </a:lnTo>
                      <a:lnTo>
                        <a:pt x="489" y="71"/>
                      </a:lnTo>
                      <a:lnTo>
                        <a:pt x="979" y="33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oAutofit/>
                </a:bodyPr>
                <a:lstStyle/>
                <a:p>
                  <a:endParaRPr lang="ja-JP" altLang="en-US">
                    <a:latin typeface="+mn-lt"/>
                    <a:ea typeface="MS PGothic" panose="020B0600070205080204" pitchFamily="34" charset="-128"/>
                  </a:endParaRPr>
                </a:p>
              </p:txBody>
            </p:sp>
            <p:sp>
              <p:nvSpPr>
                <p:cNvPr id="289" name="Freeform 78">
                  <a:extLst>
                    <a:ext uri="{FF2B5EF4-FFF2-40B4-BE49-F238E27FC236}">
                      <a16:creationId xmlns:a16="http://schemas.microsoft.com/office/drawing/2014/main" id="{74D91DBB-4181-DC4E-9F89-582E8EC3227F}"/>
                    </a:ext>
                  </a:extLst>
                </p:cNvPr>
                <p:cNvSpPr>
                  <a:spLocks/>
                </p:cNvSpPr>
                <p:nvPr/>
              </p:nvSpPr>
              <p:spPr bwMode="auto">
                <a:xfrm>
                  <a:off x="3108" y="2168"/>
                  <a:ext cx="979" cy="424"/>
                </a:xfrm>
                <a:custGeom>
                  <a:avLst/>
                  <a:gdLst>
                    <a:gd name="T0" fmla="*/ 979 w 979"/>
                    <a:gd name="T1" fmla="*/ 330 h 424"/>
                    <a:gd name="T2" fmla="*/ 761 w 979"/>
                    <a:gd name="T3" fmla="*/ 424 h 424"/>
                    <a:gd name="T4" fmla="*/ 254 w 979"/>
                    <a:gd name="T5" fmla="*/ 141 h 424"/>
                    <a:gd name="T6" fmla="*/ 0 w 979"/>
                    <a:gd name="T7" fmla="*/ 236 h 424"/>
                    <a:gd name="T8" fmla="*/ 127 w 979"/>
                    <a:gd name="T9" fmla="*/ 0 h 424"/>
                    <a:gd name="T10" fmla="*/ 761 w 979"/>
                    <a:gd name="T11" fmla="*/ 0 h 424"/>
                    <a:gd name="T12" fmla="*/ 489 w 979"/>
                    <a:gd name="T13" fmla="*/ 71 h 424"/>
                    <a:gd name="T14" fmla="*/ 979 w 979"/>
                    <a:gd name="T15" fmla="*/ 330 h 4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79" h="424">
                      <a:moveTo>
                        <a:pt x="979" y="330"/>
                      </a:moveTo>
                      <a:lnTo>
                        <a:pt x="761" y="424"/>
                      </a:lnTo>
                      <a:lnTo>
                        <a:pt x="254" y="141"/>
                      </a:lnTo>
                      <a:lnTo>
                        <a:pt x="0" y="236"/>
                      </a:lnTo>
                      <a:lnTo>
                        <a:pt x="127" y="0"/>
                      </a:lnTo>
                      <a:lnTo>
                        <a:pt x="761" y="0"/>
                      </a:lnTo>
                      <a:lnTo>
                        <a:pt x="489" y="71"/>
                      </a:lnTo>
                      <a:lnTo>
                        <a:pt x="979" y="33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oAutofit/>
                </a:bodyPr>
                <a:lstStyle/>
                <a:p>
                  <a:endParaRPr lang="ja-JP" altLang="en-US">
                    <a:latin typeface="+mn-lt"/>
                    <a:ea typeface="MS PGothic" panose="020B0600070205080204" pitchFamily="34" charset="-128"/>
                  </a:endParaRPr>
                </a:p>
              </p:txBody>
            </p:sp>
          </p:grpSp>
        </p:grpSp>
      </p:grpSp>
      <p:grpSp>
        <p:nvGrpSpPr>
          <p:cNvPr id="298" name="Group 79">
            <a:extLst>
              <a:ext uri="{FF2B5EF4-FFF2-40B4-BE49-F238E27FC236}">
                <a16:creationId xmlns:a16="http://schemas.microsoft.com/office/drawing/2014/main" id="{67780CFE-9C09-1947-B961-807AA54E0A35}"/>
              </a:ext>
            </a:extLst>
          </p:cNvPr>
          <p:cNvGrpSpPr>
            <a:grpSpLocks/>
          </p:cNvGrpSpPr>
          <p:nvPr/>
        </p:nvGrpSpPr>
        <p:grpSpPr bwMode="auto">
          <a:xfrm>
            <a:off x="1960646" y="2418360"/>
            <a:ext cx="1338263" cy="517525"/>
            <a:chOff x="2777" y="599"/>
            <a:chExt cx="2983" cy="1760"/>
          </a:xfrm>
        </p:grpSpPr>
        <p:sp>
          <p:nvSpPr>
            <p:cNvPr id="299" name="Oval 80">
              <a:extLst>
                <a:ext uri="{FF2B5EF4-FFF2-40B4-BE49-F238E27FC236}">
                  <a16:creationId xmlns:a16="http://schemas.microsoft.com/office/drawing/2014/main" id="{2915AFFC-99A8-B247-A3F3-A3E49B4369F9}"/>
                </a:ext>
              </a:extLst>
            </p:cNvPr>
            <p:cNvSpPr>
              <a:spLocks noChangeArrowheads="1"/>
            </p:cNvSpPr>
            <p:nvPr/>
          </p:nvSpPr>
          <p:spPr bwMode="auto">
            <a:xfrm>
              <a:off x="2785" y="1022"/>
              <a:ext cx="2975" cy="1337"/>
            </a:xfrm>
            <a:prstGeom prst="ellipse">
              <a:avLst/>
            </a:prstGeom>
            <a:solidFill>
              <a:schemeClr val="tx2"/>
            </a:solidFill>
            <a:ln w="28575">
              <a:solidFill>
                <a:srgbClr val="555555"/>
              </a:solidFill>
              <a:round/>
              <a:headEnd/>
              <a:tailEnd/>
            </a:ln>
          </p:spPr>
          <p:txBody>
            <a:bodyPr>
              <a:noAutofit/>
            </a:bodyPr>
            <a:lstStyle/>
            <a:p>
              <a:endParaRPr lang="ja-JP" altLang="en-US">
                <a:latin typeface="+mn-lt"/>
                <a:ea typeface="MS PGothic" panose="020B0600070205080204" pitchFamily="34" charset="-128"/>
              </a:endParaRPr>
            </a:p>
          </p:txBody>
        </p:sp>
        <p:sp>
          <p:nvSpPr>
            <p:cNvPr id="300" name="Rectangle 81">
              <a:extLst>
                <a:ext uri="{FF2B5EF4-FFF2-40B4-BE49-F238E27FC236}">
                  <a16:creationId xmlns:a16="http://schemas.microsoft.com/office/drawing/2014/main" id="{7E148775-E271-E641-B4EB-DF61F83DB0F7}"/>
                </a:ext>
              </a:extLst>
            </p:cNvPr>
            <p:cNvSpPr>
              <a:spLocks noChangeArrowheads="1"/>
            </p:cNvSpPr>
            <p:nvPr/>
          </p:nvSpPr>
          <p:spPr bwMode="auto">
            <a:xfrm>
              <a:off x="2785" y="1274"/>
              <a:ext cx="2975" cy="453"/>
            </a:xfrm>
            <a:prstGeom prst="rect">
              <a:avLst/>
            </a:prstGeom>
            <a:solidFill>
              <a:srgbClr val="0000FF">
                <a:alpha val="81000"/>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a:noAutofit/>
            </a:bodyPr>
            <a:lstStyle/>
            <a:p>
              <a:endParaRPr lang="ja-JP" altLang="en-US">
                <a:latin typeface="+mn-lt"/>
                <a:ea typeface="MS PGothic" panose="020B0600070205080204" pitchFamily="34" charset="-128"/>
              </a:endParaRPr>
            </a:p>
          </p:txBody>
        </p:sp>
        <p:sp>
          <p:nvSpPr>
            <p:cNvPr id="301" name="Oval 82">
              <a:extLst>
                <a:ext uri="{FF2B5EF4-FFF2-40B4-BE49-F238E27FC236}">
                  <a16:creationId xmlns:a16="http://schemas.microsoft.com/office/drawing/2014/main" id="{92CDA50A-46D1-FB45-82D4-7AFB609F3C7C}"/>
                </a:ext>
              </a:extLst>
            </p:cNvPr>
            <p:cNvSpPr>
              <a:spLocks noChangeArrowheads="1"/>
            </p:cNvSpPr>
            <p:nvPr/>
          </p:nvSpPr>
          <p:spPr bwMode="auto">
            <a:xfrm>
              <a:off x="2777" y="599"/>
              <a:ext cx="2975" cy="1326"/>
            </a:xfrm>
            <a:prstGeom prst="ellipse">
              <a:avLst/>
            </a:prstGeom>
            <a:solidFill>
              <a:schemeClr val="tx2"/>
            </a:solidFill>
            <a:ln w="28575">
              <a:solidFill>
                <a:srgbClr val="555555"/>
              </a:solidFill>
              <a:round/>
              <a:headEnd/>
              <a:tailEnd/>
            </a:ln>
          </p:spPr>
          <p:txBody>
            <a:bodyPr>
              <a:noAutofit/>
            </a:bodyPr>
            <a:lstStyle/>
            <a:p>
              <a:endParaRPr lang="ja-JP" altLang="en-US">
                <a:latin typeface="+mn-lt"/>
                <a:ea typeface="MS PGothic" panose="020B0600070205080204" pitchFamily="34" charset="-128"/>
              </a:endParaRPr>
            </a:p>
          </p:txBody>
        </p:sp>
        <p:grpSp>
          <p:nvGrpSpPr>
            <p:cNvPr id="302" name="Group 83">
              <a:extLst>
                <a:ext uri="{FF2B5EF4-FFF2-40B4-BE49-F238E27FC236}">
                  <a16:creationId xmlns:a16="http://schemas.microsoft.com/office/drawing/2014/main" id="{BFCBC295-C9DA-9844-9429-FF8044C312CC}"/>
                </a:ext>
              </a:extLst>
            </p:cNvPr>
            <p:cNvGrpSpPr>
              <a:grpSpLocks/>
            </p:cNvGrpSpPr>
            <p:nvPr/>
          </p:nvGrpSpPr>
          <p:grpSpPr bwMode="auto">
            <a:xfrm>
              <a:off x="3221" y="755"/>
              <a:ext cx="2068" cy="1014"/>
              <a:chOff x="2055" y="1578"/>
              <a:chExt cx="2068" cy="1014"/>
            </a:xfrm>
          </p:grpSpPr>
          <p:grpSp>
            <p:nvGrpSpPr>
              <p:cNvPr id="305" name="Group 84">
                <a:extLst>
                  <a:ext uri="{FF2B5EF4-FFF2-40B4-BE49-F238E27FC236}">
                    <a16:creationId xmlns:a16="http://schemas.microsoft.com/office/drawing/2014/main" id="{0AFE5FBC-E20F-AA43-8D4B-7C33E80F97E1}"/>
                  </a:ext>
                </a:extLst>
              </p:cNvPr>
              <p:cNvGrpSpPr>
                <a:grpSpLocks/>
              </p:cNvGrpSpPr>
              <p:nvPr/>
            </p:nvGrpSpPr>
            <p:grpSpPr bwMode="auto">
              <a:xfrm>
                <a:off x="2055" y="1578"/>
                <a:ext cx="2050" cy="991"/>
                <a:chOff x="2055" y="1578"/>
                <a:chExt cx="2050" cy="991"/>
              </a:xfrm>
            </p:grpSpPr>
            <p:sp>
              <p:nvSpPr>
                <p:cNvPr id="315" name="Freeform 85">
                  <a:extLst>
                    <a:ext uri="{FF2B5EF4-FFF2-40B4-BE49-F238E27FC236}">
                      <a16:creationId xmlns:a16="http://schemas.microsoft.com/office/drawing/2014/main" id="{C7F996B9-2251-864D-913E-B54C90CDD768}"/>
                    </a:ext>
                  </a:extLst>
                </p:cNvPr>
                <p:cNvSpPr>
                  <a:spLocks/>
                </p:cNvSpPr>
                <p:nvPr/>
              </p:nvSpPr>
              <p:spPr bwMode="auto">
                <a:xfrm>
                  <a:off x="3126" y="1602"/>
                  <a:ext cx="979" cy="424"/>
                </a:xfrm>
                <a:custGeom>
                  <a:avLst/>
                  <a:gdLst>
                    <a:gd name="T0" fmla="*/ 0 w 979"/>
                    <a:gd name="T1" fmla="*/ 330 h 424"/>
                    <a:gd name="T2" fmla="*/ 217 w 979"/>
                    <a:gd name="T3" fmla="*/ 424 h 424"/>
                    <a:gd name="T4" fmla="*/ 743 w 979"/>
                    <a:gd name="T5" fmla="*/ 141 h 424"/>
                    <a:gd name="T6" fmla="*/ 979 w 979"/>
                    <a:gd name="T7" fmla="*/ 236 h 424"/>
                    <a:gd name="T8" fmla="*/ 852 w 979"/>
                    <a:gd name="T9" fmla="*/ 0 h 424"/>
                    <a:gd name="T10" fmla="*/ 236 w 979"/>
                    <a:gd name="T11" fmla="*/ 0 h 424"/>
                    <a:gd name="T12" fmla="*/ 489 w 979"/>
                    <a:gd name="T13" fmla="*/ 70 h 424"/>
                    <a:gd name="T14" fmla="*/ 0 w 979"/>
                    <a:gd name="T15" fmla="*/ 330 h 4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79" h="424">
                      <a:moveTo>
                        <a:pt x="0" y="330"/>
                      </a:moveTo>
                      <a:lnTo>
                        <a:pt x="217" y="424"/>
                      </a:lnTo>
                      <a:lnTo>
                        <a:pt x="743" y="141"/>
                      </a:lnTo>
                      <a:lnTo>
                        <a:pt x="979" y="236"/>
                      </a:lnTo>
                      <a:lnTo>
                        <a:pt x="852" y="0"/>
                      </a:lnTo>
                      <a:lnTo>
                        <a:pt x="236" y="0"/>
                      </a:lnTo>
                      <a:lnTo>
                        <a:pt x="489" y="70"/>
                      </a:lnTo>
                      <a:lnTo>
                        <a:pt x="0" y="3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noAutofit/>
                </a:bodyPr>
                <a:lstStyle/>
                <a:p>
                  <a:endParaRPr lang="ja-JP" altLang="en-US">
                    <a:latin typeface="+mn-lt"/>
                    <a:ea typeface="MS PGothic" panose="020B0600070205080204" pitchFamily="34" charset="-128"/>
                  </a:endParaRPr>
                </a:p>
              </p:txBody>
            </p:sp>
            <p:sp>
              <p:nvSpPr>
                <p:cNvPr id="316" name="Freeform 86">
                  <a:extLst>
                    <a:ext uri="{FF2B5EF4-FFF2-40B4-BE49-F238E27FC236}">
                      <a16:creationId xmlns:a16="http://schemas.microsoft.com/office/drawing/2014/main" id="{C47D3FF5-F2FC-DD4D-A9C4-EFCA03654685}"/>
                    </a:ext>
                  </a:extLst>
                </p:cNvPr>
                <p:cNvSpPr>
                  <a:spLocks/>
                </p:cNvSpPr>
                <p:nvPr/>
              </p:nvSpPr>
              <p:spPr bwMode="auto">
                <a:xfrm>
                  <a:off x="3126" y="1602"/>
                  <a:ext cx="979" cy="424"/>
                </a:xfrm>
                <a:custGeom>
                  <a:avLst/>
                  <a:gdLst>
                    <a:gd name="T0" fmla="*/ 0 w 979"/>
                    <a:gd name="T1" fmla="*/ 330 h 424"/>
                    <a:gd name="T2" fmla="*/ 217 w 979"/>
                    <a:gd name="T3" fmla="*/ 424 h 424"/>
                    <a:gd name="T4" fmla="*/ 743 w 979"/>
                    <a:gd name="T5" fmla="*/ 141 h 424"/>
                    <a:gd name="T6" fmla="*/ 979 w 979"/>
                    <a:gd name="T7" fmla="*/ 236 h 424"/>
                    <a:gd name="T8" fmla="*/ 852 w 979"/>
                    <a:gd name="T9" fmla="*/ 0 h 424"/>
                    <a:gd name="T10" fmla="*/ 236 w 979"/>
                    <a:gd name="T11" fmla="*/ 0 h 424"/>
                    <a:gd name="T12" fmla="*/ 489 w 979"/>
                    <a:gd name="T13" fmla="*/ 70 h 424"/>
                    <a:gd name="T14" fmla="*/ 0 w 979"/>
                    <a:gd name="T15" fmla="*/ 330 h 4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79" h="424">
                      <a:moveTo>
                        <a:pt x="0" y="330"/>
                      </a:moveTo>
                      <a:lnTo>
                        <a:pt x="217" y="424"/>
                      </a:lnTo>
                      <a:lnTo>
                        <a:pt x="743" y="141"/>
                      </a:lnTo>
                      <a:lnTo>
                        <a:pt x="979" y="236"/>
                      </a:lnTo>
                      <a:lnTo>
                        <a:pt x="852" y="0"/>
                      </a:lnTo>
                      <a:lnTo>
                        <a:pt x="236" y="0"/>
                      </a:lnTo>
                      <a:lnTo>
                        <a:pt x="489" y="70"/>
                      </a:lnTo>
                      <a:lnTo>
                        <a:pt x="0" y="3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noAutofit/>
                </a:bodyPr>
                <a:lstStyle/>
                <a:p>
                  <a:endParaRPr lang="ja-JP" altLang="en-US">
                    <a:latin typeface="+mn-lt"/>
                    <a:ea typeface="MS PGothic" panose="020B0600070205080204" pitchFamily="34" charset="-128"/>
                  </a:endParaRPr>
                </a:p>
              </p:txBody>
            </p:sp>
            <p:sp>
              <p:nvSpPr>
                <p:cNvPr id="317" name="Freeform 87">
                  <a:extLst>
                    <a:ext uri="{FF2B5EF4-FFF2-40B4-BE49-F238E27FC236}">
                      <a16:creationId xmlns:a16="http://schemas.microsoft.com/office/drawing/2014/main" id="{619D323A-A9F0-5848-9461-CC47EC586C8C}"/>
                    </a:ext>
                  </a:extLst>
                </p:cNvPr>
                <p:cNvSpPr>
                  <a:spLocks/>
                </p:cNvSpPr>
                <p:nvPr/>
              </p:nvSpPr>
              <p:spPr bwMode="auto">
                <a:xfrm>
                  <a:off x="2055" y="2097"/>
                  <a:ext cx="980" cy="448"/>
                </a:xfrm>
                <a:custGeom>
                  <a:avLst/>
                  <a:gdLst>
                    <a:gd name="T0" fmla="*/ 980 w 980"/>
                    <a:gd name="T1" fmla="*/ 94 h 448"/>
                    <a:gd name="T2" fmla="*/ 762 w 980"/>
                    <a:gd name="T3" fmla="*/ 0 h 448"/>
                    <a:gd name="T4" fmla="*/ 254 w 980"/>
                    <a:gd name="T5" fmla="*/ 283 h 448"/>
                    <a:gd name="T6" fmla="*/ 0 w 980"/>
                    <a:gd name="T7" fmla="*/ 189 h 448"/>
                    <a:gd name="T8" fmla="*/ 127 w 980"/>
                    <a:gd name="T9" fmla="*/ 448 h 448"/>
                    <a:gd name="T10" fmla="*/ 762 w 980"/>
                    <a:gd name="T11" fmla="*/ 448 h 448"/>
                    <a:gd name="T12" fmla="*/ 490 w 980"/>
                    <a:gd name="T13" fmla="*/ 354 h 448"/>
                    <a:gd name="T14" fmla="*/ 980 w 980"/>
                    <a:gd name="T15" fmla="*/ 94 h 4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80" h="448">
                      <a:moveTo>
                        <a:pt x="980" y="94"/>
                      </a:moveTo>
                      <a:lnTo>
                        <a:pt x="762" y="0"/>
                      </a:lnTo>
                      <a:lnTo>
                        <a:pt x="254" y="283"/>
                      </a:lnTo>
                      <a:lnTo>
                        <a:pt x="0" y="189"/>
                      </a:lnTo>
                      <a:lnTo>
                        <a:pt x="127" y="448"/>
                      </a:lnTo>
                      <a:lnTo>
                        <a:pt x="762" y="448"/>
                      </a:lnTo>
                      <a:lnTo>
                        <a:pt x="490" y="354"/>
                      </a:lnTo>
                      <a:lnTo>
                        <a:pt x="980" y="9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noAutofit/>
                </a:bodyPr>
                <a:lstStyle/>
                <a:p>
                  <a:endParaRPr lang="ja-JP" altLang="en-US">
                    <a:latin typeface="+mn-lt"/>
                    <a:ea typeface="MS PGothic" panose="020B0600070205080204" pitchFamily="34" charset="-128"/>
                  </a:endParaRPr>
                </a:p>
              </p:txBody>
            </p:sp>
            <p:sp>
              <p:nvSpPr>
                <p:cNvPr id="318" name="Freeform 88">
                  <a:extLst>
                    <a:ext uri="{FF2B5EF4-FFF2-40B4-BE49-F238E27FC236}">
                      <a16:creationId xmlns:a16="http://schemas.microsoft.com/office/drawing/2014/main" id="{65325775-A759-8845-AB60-FD06EC10BE3B}"/>
                    </a:ext>
                  </a:extLst>
                </p:cNvPr>
                <p:cNvSpPr>
                  <a:spLocks/>
                </p:cNvSpPr>
                <p:nvPr/>
              </p:nvSpPr>
              <p:spPr bwMode="auto">
                <a:xfrm>
                  <a:off x="2055" y="2097"/>
                  <a:ext cx="980" cy="448"/>
                </a:xfrm>
                <a:custGeom>
                  <a:avLst/>
                  <a:gdLst>
                    <a:gd name="T0" fmla="*/ 980 w 980"/>
                    <a:gd name="T1" fmla="*/ 94 h 448"/>
                    <a:gd name="T2" fmla="*/ 762 w 980"/>
                    <a:gd name="T3" fmla="*/ 0 h 448"/>
                    <a:gd name="T4" fmla="*/ 254 w 980"/>
                    <a:gd name="T5" fmla="*/ 283 h 448"/>
                    <a:gd name="T6" fmla="*/ 0 w 980"/>
                    <a:gd name="T7" fmla="*/ 189 h 448"/>
                    <a:gd name="T8" fmla="*/ 127 w 980"/>
                    <a:gd name="T9" fmla="*/ 448 h 448"/>
                    <a:gd name="T10" fmla="*/ 762 w 980"/>
                    <a:gd name="T11" fmla="*/ 448 h 448"/>
                    <a:gd name="T12" fmla="*/ 490 w 980"/>
                    <a:gd name="T13" fmla="*/ 354 h 448"/>
                    <a:gd name="T14" fmla="*/ 980 w 980"/>
                    <a:gd name="T15" fmla="*/ 94 h 4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80" h="448">
                      <a:moveTo>
                        <a:pt x="980" y="94"/>
                      </a:moveTo>
                      <a:lnTo>
                        <a:pt x="762" y="0"/>
                      </a:lnTo>
                      <a:lnTo>
                        <a:pt x="254" y="283"/>
                      </a:lnTo>
                      <a:lnTo>
                        <a:pt x="0" y="189"/>
                      </a:lnTo>
                      <a:lnTo>
                        <a:pt x="127" y="448"/>
                      </a:lnTo>
                      <a:lnTo>
                        <a:pt x="762" y="448"/>
                      </a:lnTo>
                      <a:lnTo>
                        <a:pt x="490" y="354"/>
                      </a:lnTo>
                      <a:lnTo>
                        <a:pt x="980" y="9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noAutofit/>
                </a:bodyPr>
                <a:lstStyle/>
                <a:p>
                  <a:endParaRPr lang="ja-JP" altLang="en-US">
                    <a:latin typeface="+mn-lt"/>
                    <a:ea typeface="MS PGothic" panose="020B0600070205080204" pitchFamily="34" charset="-128"/>
                  </a:endParaRPr>
                </a:p>
              </p:txBody>
            </p:sp>
            <p:sp>
              <p:nvSpPr>
                <p:cNvPr id="319" name="Freeform 89">
                  <a:extLst>
                    <a:ext uri="{FF2B5EF4-FFF2-40B4-BE49-F238E27FC236}">
                      <a16:creationId xmlns:a16="http://schemas.microsoft.com/office/drawing/2014/main" id="{32E25D0C-F732-0740-9F27-549613F8EC11}"/>
                    </a:ext>
                  </a:extLst>
                </p:cNvPr>
                <p:cNvSpPr>
                  <a:spLocks/>
                </p:cNvSpPr>
                <p:nvPr/>
              </p:nvSpPr>
              <p:spPr bwMode="auto">
                <a:xfrm>
                  <a:off x="2110" y="1578"/>
                  <a:ext cx="979" cy="425"/>
                </a:xfrm>
                <a:custGeom>
                  <a:avLst/>
                  <a:gdLst>
                    <a:gd name="T0" fmla="*/ 0 w 979"/>
                    <a:gd name="T1" fmla="*/ 94 h 425"/>
                    <a:gd name="T2" fmla="*/ 218 w 979"/>
                    <a:gd name="T3" fmla="*/ 0 h 425"/>
                    <a:gd name="T4" fmla="*/ 744 w 979"/>
                    <a:gd name="T5" fmla="*/ 260 h 425"/>
                    <a:gd name="T6" fmla="*/ 979 w 979"/>
                    <a:gd name="T7" fmla="*/ 189 h 425"/>
                    <a:gd name="T8" fmla="*/ 852 w 979"/>
                    <a:gd name="T9" fmla="*/ 425 h 425"/>
                    <a:gd name="T10" fmla="*/ 236 w 979"/>
                    <a:gd name="T11" fmla="*/ 425 h 425"/>
                    <a:gd name="T12" fmla="*/ 490 w 979"/>
                    <a:gd name="T13" fmla="*/ 354 h 425"/>
                    <a:gd name="T14" fmla="*/ 0 w 979"/>
                    <a:gd name="T15" fmla="*/ 94 h 42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79" h="425">
                      <a:moveTo>
                        <a:pt x="0" y="94"/>
                      </a:moveTo>
                      <a:lnTo>
                        <a:pt x="218" y="0"/>
                      </a:lnTo>
                      <a:lnTo>
                        <a:pt x="744" y="260"/>
                      </a:lnTo>
                      <a:lnTo>
                        <a:pt x="979" y="189"/>
                      </a:lnTo>
                      <a:lnTo>
                        <a:pt x="852" y="425"/>
                      </a:lnTo>
                      <a:lnTo>
                        <a:pt x="236" y="425"/>
                      </a:lnTo>
                      <a:lnTo>
                        <a:pt x="490" y="354"/>
                      </a:lnTo>
                      <a:lnTo>
                        <a:pt x="0" y="9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noAutofit/>
                </a:bodyPr>
                <a:lstStyle/>
                <a:p>
                  <a:endParaRPr lang="ja-JP" altLang="en-US">
                    <a:latin typeface="+mn-lt"/>
                    <a:ea typeface="MS PGothic" panose="020B0600070205080204" pitchFamily="34" charset="-128"/>
                  </a:endParaRPr>
                </a:p>
              </p:txBody>
            </p:sp>
            <p:sp>
              <p:nvSpPr>
                <p:cNvPr id="320" name="Freeform 90">
                  <a:extLst>
                    <a:ext uri="{FF2B5EF4-FFF2-40B4-BE49-F238E27FC236}">
                      <a16:creationId xmlns:a16="http://schemas.microsoft.com/office/drawing/2014/main" id="{ECE8981F-FCC4-F34C-9A94-2C8756B37563}"/>
                    </a:ext>
                  </a:extLst>
                </p:cNvPr>
                <p:cNvSpPr>
                  <a:spLocks/>
                </p:cNvSpPr>
                <p:nvPr/>
              </p:nvSpPr>
              <p:spPr bwMode="auto">
                <a:xfrm>
                  <a:off x="2110" y="1578"/>
                  <a:ext cx="979" cy="425"/>
                </a:xfrm>
                <a:custGeom>
                  <a:avLst/>
                  <a:gdLst>
                    <a:gd name="T0" fmla="*/ 0 w 979"/>
                    <a:gd name="T1" fmla="*/ 94 h 425"/>
                    <a:gd name="T2" fmla="*/ 218 w 979"/>
                    <a:gd name="T3" fmla="*/ 0 h 425"/>
                    <a:gd name="T4" fmla="*/ 744 w 979"/>
                    <a:gd name="T5" fmla="*/ 260 h 425"/>
                    <a:gd name="T6" fmla="*/ 979 w 979"/>
                    <a:gd name="T7" fmla="*/ 189 h 425"/>
                    <a:gd name="T8" fmla="*/ 852 w 979"/>
                    <a:gd name="T9" fmla="*/ 425 h 425"/>
                    <a:gd name="T10" fmla="*/ 236 w 979"/>
                    <a:gd name="T11" fmla="*/ 425 h 425"/>
                    <a:gd name="T12" fmla="*/ 490 w 979"/>
                    <a:gd name="T13" fmla="*/ 354 h 425"/>
                    <a:gd name="T14" fmla="*/ 0 w 979"/>
                    <a:gd name="T15" fmla="*/ 94 h 42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79" h="425">
                      <a:moveTo>
                        <a:pt x="0" y="94"/>
                      </a:moveTo>
                      <a:lnTo>
                        <a:pt x="218" y="0"/>
                      </a:lnTo>
                      <a:lnTo>
                        <a:pt x="744" y="260"/>
                      </a:lnTo>
                      <a:lnTo>
                        <a:pt x="979" y="189"/>
                      </a:lnTo>
                      <a:lnTo>
                        <a:pt x="852" y="425"/>
                      </a:lnTo>
                      <a:lnTo>
                        <a:pt x="236" y="425"/>
                      </a:lnTo>
                      <a:lnTo>
                        <a:pt x="490" y="354"/>
                      </a:lnTo>
                      <a:lnTo>
                        <a:pt x="0" y="9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noAutofit/>
                </a:bodyPr>
                <a:lstStyle/>
                <a:p>
                  <a:endParaRPr lang="ja-JP" altLang="en-US">
                    <a:latin typeface="+mn-lt"/>
                    <a:ea typeface="MS PGothic" panose="020B0600070205080204" pitchFamily="34" charset="-128"/>
                  </a:endParaRPr>
                </a:p>
              </p:txBody>
            </p:sp>
            <p:sp>
              <p:nvSpPr>
                <p:cNvPr id="321" name="Freeform 91">
                  <a:extLst>
                    <a:ext uri="{FF2B5EF4-FFF2-40B4-BE49-F238E27FC236}">
                      <a16:creationId xmlns:a16="http://schemas.microsoft.com/office/drawing/2014/main" id="{4B57653D-73AC-8D44-906D-F05B1BA73EC2}"/>
                    </a:ext>
                  </a:extLst>
                </p:cNvPr>
                <p:cNvSpPr>
                  <a:spLocks/>
                </p:cNvSpPr>
                <p:nvPr/>
              </p:nvSpPr>
              <p:spPr bwMode="auto">
                <a:xfrm>
                  <a:off x="3089" y="2144"/>
                  <a:ext cx="980" cy="425"/>
                </a:xfrm>
                <a:custGeom>
                  <a:avLst/>
                  <a:gdLst>
                    <a:gd name="T0" fmla="*/ 980 w 980"/>
                    <a:gd name="T1" fmla="*/ 330 h 425"/>
                    <a:gd name="T2" fmla="*/ 762 w 980"/>
                    <a:gd name="T3" fmla="*/ 425 h 425"/>
                    <a:gd name="T4" fmla="*/ 254 w 980"/>
                    <a:gd name="T5" fmla="*/ 142 h 425"/>
                    <a:gd name="T6" fmla="*/ 0 w 980"/>
                    <a:gd name="T7" fmla="*/ 236 h 425"/>
                    <a:gd name="T8" fmla="*/ 127 w 980"/>
                    <a:gd name="T9" fmla="*/ 0 h 425"/>
                    <a:gd name="T10" fmla="*/ 762 w 980"/>
                    <a:gd name="T11" fmla="*/ 0 h 425"/>
                    <a:gd name="T12" fmla="*/ 490 w 980"/>
                    <a:gd name="T13" fmla="*/ 71 h 425"/>
                    <a:gd name="T14" fmla="*/ 980 w 980"/>
                    <a:gd name="T15" fmla="*/ 330 h 42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80" h="425">
                      <a:moveTo>
                        <a:pt x="980" y="330"/>
                      </a:moveTo>
                      <a:lnTo>
                        <a:pt x="762" y="425"/>
                      </a:lnTo>
                      <a:lnTo>
                        <a:pt x="254" y="142"/>
                      </a:lnTo>
                      <a:lnTo>
                        <a:pt x="0" y="236"/>
                      </a:lnTo>
                      <a:lnTo>
                        <a:pt x="127" y="0"/>
                      </a:lnTo>
                      <a:lnTo>
                        <a:pt x="762" y="0"/>
                      </a:lnTo>
                      <a:lnTo>
                        <a:pt x="490" y="71"/>
                      </a:lnTo>
                      <a:lnTo>
                        <a:pt x="980" y="3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noAutofit/>
                </a:bodyPr>
                <a:lstStyle/>
                <a:p>
                  <a:endParaRPr lang="ja-JP" altLang="en-US">
                    <a:latin typeface="+mn-lt"/>
                    <a:ea typeface="MS PGothic" panose="020B0600070205080204" pitchFamily="34" charset="-128"/>
                  </a:endParaRPr>
                </a:p>
              </p:txBody>
            </p:sp>
            <p:sp>
              <p:nvSpPr>
                <p:cNvPr id="322" name="Freeform 92">
                  <a:extLst>
                    <a:ext uri="{FF2B5EF4-FFF2-40B4-BE49-F238E27FC236}">
                      <a16:creationId xmlns:a16="http://schemas.microsoft.com/office/drawing/2014/main" id="{599A2E46-F1F0-294E-BCB5-578E9C09A16E}"/>
                    </a:ext>
                  </a:extLst>
                </p:cNvPr>
                <p:cNvSpPr>
                  <a:spLocks/>
                </p:cNvSpPr>
                <p:nvPr/>
              </p:nvSpPr>
              <p:spPr bwMode="auto">
                <a:xfrm>
                  <a:off x="3089" y="2144"/>
                  <a:ext cx="980" cy="425"/>
                </a:xfrm>
                <a:custGeom>
                  <a:avLst/>
                  <a:gdLst>
                    <a:gd name="T0" fmla="*/ 980 w 980"/>
                    <a:gd name="T1" fmla="*/ 330 h 425"/>
                    <a:gd name="T2" fmla="*/ 762 w 980"/>
                    <a:gd name="T3" fmla="*/ 425 h 425"/>
                    <a:gd name="T4" fmla="*/ 254 w 980"/>
                    <a:gd name="T5" fmla="*/ 142 h 425"/>
                    <a:gd name="T6" fmla="*/ 0 w 980"/>
                    <a:gd name="T7" fmla="*/ 236 h 425"/>
                    <a:gd name="T8" fmla="*/ 127 w 980"/>
                    <a:gd name="T9" fmla="*/ 0 h 425"/>
                    <a:gd name="T10" fmla="*/ 762 w 980"/>
                    <a:gd name="T11" fmla="*/ 0 h 425"/>
                    <a:gd name="T12" fmla="*/ 490 w 980"/>
                    <a:gd name="T13" fmla="*/ 71 h 425"/>
                    <a:gd name="T14" fmla="*/ 980 w 980"/>
                    <a:gd name="T15" fmla="*/ 330 h 42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80" h="425">
                      <a:moveTo>
                        <a:pt x="980" y="330"/>
                      </a:moveTo>
                      <a:lnTo>
                        <a:pt x="762" y="425"/>
                      </a:lnTo>
                      <a:lnTo>
                        <a:pt x="254" y="142"/>
                      </a:lnTo>
                      <a:lnTo>
                        <a:pt x="0" y="236"/>
                      </a:lnTo>
                      <a:lnTo>
                        <a:pt x="127" y="0"/>
                      </a:lnTo>
                      <a:lnTo>
                        <a:pt x="762" y="0"/>
                      </a:lnTo>
                      <a:lnTo>
                        <a:pt x="490" y="71"/>
                      </a:lnTo>
                      <a:lnTo>
                        <a:pt x="980" y="3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noAutofit/>
                </a:bodyPr>
                <a:lstStyle/>
                <a:p>
                  <a:endParaRPr lang="ja-JP" altLang="en-US">
                    <a:latin typeface="+mn-lt"/>
                    <a:ea typeface="MS PGothic" panose="020B0600070205080204" pitchFamily="34" charset="-128"/>
                  </a:endParaRPr>
                </a:p>
              </p:txBody>
            </p:sp>
          </p:grpSp>
          <p:grpSp>
            <p:nvGrpSpPr>
              <p:cNvPr id="306" name="Group 93">
                <a:extLst>
                  <a:ext uri="{FF2B5EF4-FFF2-40B4-BE49-F238E27FC236}">
                    <a16:creationId xmlns:a16="http://schemas.microsoft.com/office/drawing/2014/main" id="{DCA4A42D-E645-5445-BF1D-81AFA48CE5E9}"/>
                  </a:ext>
                </a:extLst>
              </p:cNvPr>
              <p:cNvGrpSpPr>
                <a:grpSpLocks/>
              </p:cNvGrpSpPr>
              <p:nvPr/>
            </p:nvGrpSpPr>
            <p:grpSpPr bwMode="auto">
              <a:xfrm>
                <a:off x="2074" y="1602"/>
                <a:ext cx="2049" cy="990"/>
                <a:chOff x="2074" y="1602"/>
                <a:chExt cx="2049" cy="990"/>
              </a:xfrm>
            </p:grpSpPr>
            <p:sp>
              <p:nvSpPr>
                <p:cNvPr id="307" name="Freeform 94">
                  <a:extLst>
                    <a:ext uri="{FF2B5EF4-FFF2-40B4-BE49-F238E27FC236}">
                      <a16:creationId xmlns:a16="http://schemas.microsoft.com/office/drawing/2014/main" id="{7E146C21-855B-7540-8281-B3CCD260C93A}"/>
                    </a:ext>
                  </a:extLst>
                </p:cNvPr>
                <p:cNvSpPr>
                  <a:spLocks/>
                </p:cNvSpPr>
                <p:nvPr/>
              </p:nvSpPr>
              <p:spPr bwMode="auto">
                <a:xfrm>
                  <a:off x="3144" y="1625"/>
                  <a:ext cx="979" cy="425"/>
                </a:xfrm>
                <a:custGeom>
                  <a:avLst/>
                  <a:gdLst>
                    <a:gd name="T0" fmla="*/ 0 w 979"/>
                    <a:gd name="T1" fmla="*/ 331 h 425"/>
                    <a:gd name="T2" fmla="*/ 218 w 979"/>
                    <a:gd name="T3" fmla="*/ 425 h 425"/>
                    <a:gd name="T4" fmla="*/ 744 w 979"/>
                    <a:gd name="T5" fmla="*/ 142 h 425"/>
                    <a:gd name="T6" fmla="*/ 979 w 979"/>
                    <a:gd name="T7" fmla="*/ 236 h 425"/>
                    <a:gd name="T8" fmla="*/ 852 w 979"/>
                    <a:gd name="T9" fmla="*/ 0 h 425"/>
                    <a:gd name="T10" fmla="*/ 236 w 979"/>
                    <a:gd name="T11" fmla="*/ 0 h 425"/>
                    <a:gd name="T12" fmla="*/ 490 w 979"/>
                    <a:gd name="T13" fmla="*/ 71 h 425"/>
                    <a:gd name="T14" fmla="*/ 0 w 979"/>
                    <a:gd name="T15" fmla="*/ 331 h 42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79" h="425">
                      <a:moveTo>
                        <a:pt x="0" y="331"/>
                      </a:moveTo>
                      <a:lnTo>
                        <a:pt x="218" y="425"/>
                      </a:lnTo>
                      <a:lnTo>
                        <a:pt x="744" y="142"/>
                      </a:lnTo>
                      <a:lnTo>
                        <a:pt x="979" y="236"/>
                      </a:lnTo>
                      <a:lnTo>
                        <a:pt x="852" y="0"/>
                      </a:lnTo>
                      <a:lnTo>
                        <a:pt x="236" y="0"/>
                      </a:lnTo>
                      <a:lnTo>
                        <a:pt x="490" y="71"/>
                      </a:lnTo>
                      <a:lnTo>
                        <a:pt x="0" y="33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oAutofit/>
                </a:bodyPr>
                <a:lstStyle/>
                <a:p>
                  <a:endParaRPr lang="ja-JP" altLang="en-US">
                    <a:latin typeface="+mn-lt"/>
                    <a:ea typeface="MS PGothic" panose="020B0600070205080204" pitchFamily="34" charset="-128"/>
                  </a:endParaRPr>
                </a:p>
              </p:txBody>
            </p:sp>
            <p:sp>
              <p:nvSpPr>
                <p:cNvPr id="308" name="Freeform 95">
                  <a:extLst>
                    <a:ext uri="{FF2B5EF4-FFF2-40B4-BE49-F238E27FC236}">
                      <a16:creationId xmlns:a16="http://schemas.microsoft.com/office/drawing/2014/main" id="{CAF9EFBB-62BD-7C46-9417-6916DD328B60}"/>
                    </a:ext>
                  </a:extLst>
                </p:cNvPr>
                <p:cNvSpPr>
                  <a:spLocks/>
                </p:cNvSpPr>
                <p:nvPr/>
              </p:nvSpPr>
              <p:spPr bwMode="auto">
                <a:xfrm>
                  <a:off x="3144" y="1625"/>
                  <a:ext cx="979" cy="425"/>
                </a:xfrm>
                <a:custGeom>
                  <a:avLst/>
                  <a:gdLst>
                    <a:gd name="T0" fmla="*/ 0 w 979"/>
                    <a:gd name="T1" fmla="*/ 331 h 425"/>
                    <a:gd name="T2" fmla="*/ 218 w 979"/>
                    <a:gd name="T3" fmla="*/ 425 h 425"/>
                    <a:gd name="T4" fmla="*/ 744 w 979"/>
                    <a:gd name="T5" fmla="*/ 142 h 425"/>
                    <a:gd name="T6" fmla="*/ 979 w 979"/>
                    <a:gd name="T7" fmla="*/ 236 h 425"/>
                    <a:gd name="T8" fmla="*/ 852 w 979"/>
                    <a:gd name="T9" fmla="*/ 0 h 425"/>
                    <a:gd name="T10" fmla="*/ 236 w 979"/>
                    <a:gd name="T11" fmla="*/ 0 h 425"/>
                    <a:gd name="T12" fmla="*/ 490 w 979"/>
                    <a:gd name="T13" fmla="*/ 71 h 425"/>
                    <a:gd name="T14" fmla="*/ 0 w 979"/>
                    <a:gd name="T15" fmla="*/ 331 h 42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79" h="425">
                      <a:moveTo>
                        <a:pt x="0" y="331"/>
                      </a:moveTo>
                      <a:lnTo>
                        <a:pt x="218" y="425"/>
                      </a:lnTo>
                      <a:lnTo>
                        <a:pt x="744" y="142"/>
                      </a:lnTo>
                      <a:lnTo>
                        <a:pt x="979" y="236"/>
                      </a:lnTo>
                      <a:lnTo>
                        <a:pt x="852" y="0"/>
                      </a:lnTo>
                      <a:lnTo>
                        <a:pt x="236" y="0"/>
                      </a:lnTo>
                      <a:lnTo>
                        <a:pt x="490" y="71"/>
                      </a:lnTo>
                      <a:lnTo>
                        <a:pt x="0" y="33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oAutofit/>
                </a:bodyPr>
                <a:lstStyle/>
                <a:p>
                  <a:endParaRPr lang="ja-JP" altLang="en-US">
                    <a:latin typeface="+mn-lt"/>
                    <a:ea typeface="MS PGothic" panose="020B0600070205080204" pitchFamily="34" charset="-128"/>
                  </a:endParaRPr>
                </a:p>
              </p:txBody>
            </p:sp>
            <p:sp>
              <p:nvSpPr>
                <p:cNvPr id="309" name="Freeform 96">
                  <a:extLst>
                    <a:ext uri="{FF2B5EF4-FFF2-40B4-BE49-F238E27FC236}">
                      <a16:creationId xmlns:a16="http://schemas.microsoft.com/office/drawing/2014/main" id="{48EF8742-ED5F-8948-9E1C-AFA767E751A8}"/>
                    </a:ext>
                  </a:extLst>
                </p:cNvPr>
                <p:cNvSpPr>
                  <a:spLocks/>
                </p:cNvSpPr>
                <p:nvPr/>
              </p:nvSpPr>
              <p:spPr bwMode="auto">
                <a:xfrm>
                  <a:off x="2074" y="2121"/>
                  <a:ext cx="979" cy="448"/>
                </a:xfrm>
                <a:custGeom>
                  <a:avLst/>
                  <a:gdLst>
                    <a:gd name="T0" fmla="*/ 979 w 979"/>
                    <a:gd name="T1" fmla="*/ 94 h 448"/>
                    <a:gd name="T2" fmla="*/ 761 w 979"/>
                    <a:gd name="T3" fmla="*/ 0 h 448"/>
                    <a:gd name="T4" fmla="*/ 254 w 979"/>
                    <a:gd name="T5" fmla="*/ 283 h 448"/>
                    <a:gd name="T6" fmla="*/ 0 w 979"/>
                    <a:gd name="T7" fmla="*/ 188 h 448"/>
                    <a:gd name="T8" fmla="*/ 127 w 979"/>
                    <a:gd name="T9" fmla="*/ 448 h 448"/>
                    <a:gd name="T10" fmla="*/ 761 w 979"/>
                    <a:gd name="T11" fmla="*/ 448 h 448"/>
                    <a:gd name="T12" fmla="*/ 489 w 979"/>
                    <a:gd name="T13" fmla="*/ 353 h 448"/>
                    <a:gd name="T14" fmla="*/ 979 w 979"/>
                    <a:gd name="T15" fmla="*/ 94 h 4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79" h="448">
                      <a:moveTo>
                        <a:pt x="979" y="94"/>
                      </a:moveTo>
                      <a:lnTo>
                        <a:pt x="761" y="0"/>
                      </a:lnTo>
                      <a:lnTo>
                        <a:pt x="254" y="283"/>
                      </a:lnTo>
                      <a:lnTo>
                        <a:pt x="0" y="188"/>
                      </a:lnTo>
                      <a:lnTo>
                        <a:pt x="127" y="448"/>
                      </a:lnTo>
                      <a:lnTo>
                        <a:pt x="761" y="448"/>
                      </a:lnTo>
                      <a:lnTo>
                        <a:pt x="489" y="353"/>
                      </a:lnTo>
                      <a:lnTo>
                        <a:pt x="979" y="9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oAutofit/>
                </a:bodyPr>
                <a:lstStyle/>
                <a:p>
                  <a:endParaRPr lang="ja-JP" altLang="en-US">
                    <a:latin typeface="+mn-lt"/>
                    <a:ea typeface="MS PGothic" panose="020B0600070205080204" pitchFamily="34" charset="-128"/>
                  </a:endParaRPr>
                </a:p>
              </p:txBody>
            </p:sp>
            <p:sp>
              <p:nvSpPr>
                <p:cNvPr id="310" name="Freeform 97">
                  <a:extLst>
                    <a:ext uri="{FF2B5EF4-FFF2-40B4-BE49-F238E27FC236}">
                      <a16:creationId xmlns:a16="http://schemas.microsoft.com/office/drawing/2014/main" id="{D1FCF59E-EEE2-2F4C-A02F-9A4C405349FF}"/>
                    </a:ext>
                  </a:extLst>
                </p:cNvPr>
                <p:cNvSpPr>
                  <a:spLocks/>
                </p:cNvSpPr>
                <p:nvPr/>
              </p:nvSpPr>
              <p:spPr bwMode="auto">
                <a:xfrm>
                  <a:off x="2074" y="2121"/>
                  <a:ext cx="979" cy="448"/>
                </a:xfrm>
                <a:custGeom>
                  <a:avLst/>
                  <a:gdLst>
                    <a:gd name="T0" fmla="*/ 979 w 979"/>
                    <a:gd name="T1" fmla="*/ 94 h 448"/>
                    <a:gd name="T2" fmla="*/ 761 w 979"/>
                    <a:gd name="T3" fmla="*/ 0 h 448"/>
                    <a:gd name="T4" fmla="*/ 254 w 979"/>
                    <a:gd name="T5" fmla="*/ 283 h 448"/>
                    <a:gd name="T6" fmla="*/ 0 w 979"/>
                    <a:gd name="T7" fmla="*/ 188 h 448"/>
                    <a:gd name="T8" fmla="*/ 127 w 979"/>
                    <a:gd name="T9" fmla="*/ 448 h 448"/>
                    <a:gd name="T10" fmla="*/ 761 w 979"/>
                    <a:gd name="T11" fmla="*/ 448 h 448"/>
                    <a:gd name="T12" fmla="*/ 489 w 979"/>
                    <a:gd name="T13" fmla="*/ 353 h 448"/>
                    <a:gd name="T14" fmla="*/ 979 w 979"/>
                    <a:gd name="T15" fmla="*/ 94 h 4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79" h="448">
                      <a:moveTo>
                        <a:pt x="979" y="94"/>
                      </a:moveTo>
                      <a:lnTo>
                        <a:pt x="761" y="0"/>
                      </a:lnTo>
                      <a:lnTo>
                        <a:pt x="254" y="283"/>
                      </a:lnTo>
                      <a:lnTo>
                        <a:pt x="0" y="188"/>
                      </a:lnTo>
                      <a:lnTo>
                        <a:pt x="127" y="448"/>
                      </a:lnTo>
                      <a:lnTo>
                        <a:pt x="761" y="448"/>
                      </a:lnTo>
                      <a:lnTo>
                        <a:pt x="489" y="353"/>
                      </a:lnTo>
                      <a:lnTo>
                        <a:pt x="979" y="9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oAutofit/>
                </a:bodyPr>
                <a:lstStyle/>
                <a:p>
                  <a:endParaRPr lang="ja-JP" altLang="en-US">
                    <a:latin typeface="+mn-lt"/>
                    <a:ea typeface="MS PGothic" panose="020B0600070205080204" pitchFamily="34" charset="-128"/>
                  </a:endParaRPr>
                </a:p>
              </p:txBody>
            </p:sp>
            <p:sp>
              <p:nvSpPr>
                <p:cNvPr id="311" name="Freeform 98">
                  <a:extLst>
                    <a:ext uri="{FF2B5EF4-FFF2-40B4-BE49-F238E27FC236}">
                      <a16:creationId xmlns:a16="http://schemas.microsoft.com/office/drawing/2014/main" id="{15E3C572-7547-7B4A-BB5C-4CFA904BB53D}"/>
                    </a:ext>
                  </a:extLst>
                </p:cNvPr>
                <p:cNvSpPr>
                  <a:spLocks/>
                </p:cNvSpPr>
                <p:nvPr/>
              </p:nvSpPr>
              <p:spPr bwMode="auto">
                <a:xfrm>
                  <a:off x="2128" y="1602"/>
                  <a:ext cx="980" cy="424"/>
                </a:xfrm>
                <a:custGeom>
                  <a:avLst/>
                  <a:gdLst>
                    <a:gd name="T0" fmla="*/ 0 w 980"/>
                    <a:gd name="T1" fmla="*/ 94 h 424"/>
                    <a:gd name="T2" fmla="*/ 218 w 980"/>
                    <a:gd name="T3" fmla="*/ 0 h 424"/>
                    <a:gd name="T4" fmla="*/ 744 w 980"/>
                    <a:gd name="T5" fmla="*/ 259 h 424"/>
                    <a:gd name="T6" fmla="*/ 980 w 980"/>
                    <a:gd name="T7" fmla="*/ 188 h 424"/>
                    <a:gd name="T8" fmla="*/ 853 w 980"/>
                    <a:gd name="T9" fmla="*/ 424 h 424"/>
                    <a:gd name="T10" fmla="*/ 236 w 980"/>
                    <a:gd name="T11" fmla="*/ 424 h 424"/>
                    <a:gd name="T12" fmla="*/ 490 w 980"/>
                    <a:gd name="T13" fmla="*/ 354 h 424"/>
                    <a:gd name="T14" fmla="*/ 0 w 980"/>
                    <a:gd name="T15" fmla="*/ 94 h 4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80" h="424">
                      <a:moveTo>
                        <a:pt x="0" y="94"/>
                      </a:moveTo>
                      <a:lnTo>
                        <a:pt x="218" y="0"/>
                      </a:lnTo>
                      <a:lnTo>
                        <a:pt x="744" y="259"/>
                      </a:lnTo>
                      <a:lnTo>
                        <a:pt x="980" y="188"/>
                      </a:lnTo>
                      <a:lnTo>
                        <a:pt x="853" y="424"/>
                      </a:lnTo>
                      <a:lnTo>
                        <a:pt x="236" y="424"/>
                      </a:lnTo>
                      <a:lnTo>
                        <a:pt x="490" y="354"/>
                      </a:lnTo>
                      <a:lnTo>
                        <a:pt x="0" y="9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oAutofit/>
                </a:bodyPr>
                <a:lstStyle/>
                <a:p>
                  <a:endParaRPr lang="ja-JP" altLang="en-US">
                    <a:latin typeface="+mn-lt"/>
                    <a:ea typeface="MS PGothic" panose="020B0600070205080204" pitchFamily="34" charset="-128"/>
                  </a:endParaRPr>
                </a:p>
              </p:txBody>
            </p:sp>
            <p:sp>
              <p:nvSpPr>
                <p:cNvPr id="312" name="Freeform 99">
                  <a:extLst>
                    <a:ext uri="{FF2B5EF4-FFF2-40B4-BE49-F238E27FC236}">
                      <a16:creationId xmlns:a16="http://schemas.microsoft.com/office/drawing/2014/main" id="{51BA92AB-324D-9641-8D3E-95EEE76AEA88}"/>
                    </a:ext>
                  </a:extLst>
                </p:cNvPr>
                <p:cNvSpPr>
                  <a:spLocks/>
                </p:cNvSpPr>
                <p:nvPr/>
              </p:nvSpPr>
              <p:spPr bwMode="auto">
                <a:xfrm>
                  <a:off x="2128" y="1602"/>
                  <a:ext cx="980" cy="424"/>
                </a:xfrm>
                <a:custGeom>
                  <a:avLst/>
                  <a:gdLst>
                    <a:gd name="T0" fmla="*/ 0 w 980"/>
                    <a:gd name="T1" fmla="*/ 94 h 424"/>
                    <a:gd name="T2" fmla="*/ 218 w 980"/>
                    <a:gd name="T3" fmla="*/ 0 h 424"/>
                    <a:gd name="T4" fmla="*/ 744 w 980"/>
                    <a:gd name="T5" fmla="*/ 259 h 424"/>
                    <a:gd name="T6" fmla="*/ 980 w 980"/>
                    <a:gd name="T7" fmla="*/ 188 h 424"/>
                    <a:gd name="T8" fmla="*/ 853 w 980"/>
                    <a:gd name="T9" fmla="*/ 424 h 424"/>
                    <a:gd name="T10" fmla="*/ 236 w 980"/>
                    <a:gd name="T11" fmla="*/ 424 h 424"/>
                    <a:gd name="T12" fmla="*/ 490 w 980"/>
                    <a:gd name="T13" fmla="*/ 354 h 424"/>
                    <a:gd name="T14" fmla="*/ 0 w 980"/>
                    <a:gd name="T15" fmla="*/ 94 h 4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80" h="424">
                      <a:moveTo>
                        <a:pt x="0" y="94"/>
                      </a:moveTo>
                      <a:lnTo>
                        <a:pt x="218" y="0"/>
                      </a:lnTo>
                      <a:lnTo>
                        <a:pt x="744" y="259"/>
                      </a:lnTo>
                      <a:lnTo>
                        <a:pt x="980" y="188"/>
                      </a:lnTo>
                      <a:lnTo>
                        <a:pt x="853" y="424"/>
                      </a:lnTo>
                      <a:lnTo>
                        <a:pt x="236" y="424"/>
                      </a:lnTo>
                      <a:lnTo>
                        <a:pt x="490" y="354"/>
                      </a:lnTo>
                      <a:lnTo>
                        <a:pt x="0" y="9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oAutofit/>
                </a:bodyPr>
                <a:lstStyle/>
                <a:p>
                  <a:endParaRPr lang="ja-JP" altLang="en-US">
                    <a:latin typeface="+mn-lt"/>
                    <a:ea typeface="MS PGothic" panose="020B0600070205080204" pitchFamily="34" charset="-128"/>
                  </a:endParaRPr>
                </a:p>
              </p:txBody>
            </p:sp>
            <p:sp>
              <p:nvSpPr>
                <p:cNvPr id="313" name="Freeform 100">
                  <a:extLst>
                    <a:ext uri="{FF2B5EF4-FFF2-40B4-BE49-F238E27FC236}">
                      <a16:creationId xmlns:a16="http://schemas.microsoft.com/office/drawing/2014/main" id="{78FB616B-FE2E-6248-B5B6-74DBC016BE85}"/>
                    </a:ext>
                  </a:extLst>
                </p:cNvPr>
                <p:cNvSpPr>
                  <a:spLocks/>
                </p:cNvSpPr>
                <p:nvPr/>
              </p:nvSpPr>
              <p:spPr bwMode="auto">
                <a:xfrm>
                  <a:off x="3108" y="2168"/>
                  <a:ext cx="979" cy="424"/>
                </a:xfrm>
                <a:custGeom>
                  <a:avLst/>
                  <a:gdLst>
                    <a:gd name="T0" fmla="*/ 979 w 979"/>
                    <a:gd name="T1" fmla="*/ 330 h 424"/>
                    <a:gd name="T2" fmla="*/ 761 w 979"/>
                    <a:gd name="T3" fmla="*/ 424 h 424"/>
                    <a:gd name="T4" fmla="*/ 254 w 979"/>
                    <a:gd name="T5" fmla="*/ 141 h 424"/>
                    <a:gd name="T6" fmla="*/ 0 w 979"/>
                    <a:gd name="T7" fmla="*/ 236 h 424"/>
                    <a:gd name="T8" fmla="*/ 127 w 979"/>
                    <a:gd name="T9" fmla="*/ 0 h 424"/>
                    <a:gd name="T10" fmla="*/ 761 w 979"/>
                    <a:gd name="T11" fmla="*/ 0 h 424"/>
                    <a:gd name="T12" fmla="*/ 489 w 979"/>
                    <a:gd name="T13" fmla="*/ 71 h 424"/>
                    <a:gd name="T14" fmla="*/ 979 w 979"/>
                    <a:gd name="T15" fmla="*/ 330 h 4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79" h="424">
                      <a:moveTo>
                        <a:pt x="979" y="330"/>
                      </a:moveTo>
                      <a:lnTo>
                        <a:pt x="761" y="424"/>
                      </a:lnTo>
                      <a:lnTo>
                        <a:pt x="254" y="141"/>
                      </a:lnTo>
                      <a:lnTo>
                        <a:pt x="0" y="236"/>
                      </a:lnTo>
                      <a:lnTo>
                        <a:pt x="127" y="0"/>
                      </a:lnTo>
                      <a:lnTo>
                        <a:pt x="761" y="0"/>
                      </a:lnTo>
                      <a:lnTo>
                        <a:pt x="489" y="71"/>
                      </a:lnTo>
                      <a:lnTo>
                        <a:pt x="979" y="33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oAutofit/>
                </a:bodyPr>
                <a:lstStyle/>
                <a:p>
                  <a:endParaRPr lang="ja-JP" altLang="en-US">
                    <a:latin typeface="+mn-lt"/>
                    <a:ea typeface="MS PGothic" panose="020B0600070205080204" pitchFamily="34" charset="-128"/>
                  </a:endParaRPr>
                </a:p>
              </p:txBody>
            </p:sp>
            <p:sp>
              <p:nvSpPr>
                <p:cNvPr id="314" name="Freeform 101">
                  <a:extLst>
                    <a:ext uri="{FF2B5EF4-FFF2-40B4-BE49-F238E27FC236}">
                      <a16:creationId xmlns:a16="http://schemas.microsoft.com/office/drawing/2014/main" id="{20F52A9D-E0E6-DD4C-8FFD-00DECE2C3821}"/>
                    </a:ext>
                  </a:extLst>
                </p:cNvPr>
                <p:cNvSpPr>
                  <a:spLocks/>
                </p:cNvSpPr>
                <p:nvPr/>
              </p:nvSpPr>
              <p:spPr bwMode="auto">
                <a:xfrm>
                  <a:off x="3108" y="2168"/>
                  <a:ext cx="979" cy="424"/>
                </a:xfrm>
                <a:custGeom>
                  <a:avLst/>
                  <a:gdLst>
                    <a:gd name="T0" fmla="*/ 979 w 979"/>
                    <a:gd name="T1" fmla="*/ 330 h 424"/>
                    <a:gd name="T2" fmla="*/ 761 w 979"/>
                    <a:gd name="T3" fmla="*/ 424 h 424"/>
                    <a:gd name="T4" fmla="*/ 254 w 979"/>
                    <a:gd name="T5" fmla="*/ 141 h 424"/>
                    <a:gd name="T6" fmla="*/ 0 w 979"/>
                    <a:gd name="T7" fmla="*/ 236 h 424"/>
                    <a:gd name="T8" fmla="*/ 127 w 979"/>
                    <a:gd name="T9" fmla="*/ 0 h 424"/>
                    <a:gd name="T10" fmla="*/ 761 w 979"/>
                    <a:gd name="T11" fmla="*/ 0 h 424"/>
                    <a:gd name="T12" fmla="*/ 489 w 979"/>
                    <a:gd name="T13" fmla="*/ 71 h 424"/>
                    <a:gd name="T14" fmla="*/ 979 w 979"/>
                    <a:gd name="T15" fmla="*/ 330 h 4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79" h="424">
                      <a:moveTo>
                        <a:pt x="979" y="330"/>
                      </a:moveTo>
                      <a:lnTo>
                        <a:pt x="761" y="424"/>
                      </a:lnTo>
                      <a:lnTo>
                        <a:pt x="254" y="141"/>
                      </a:lnTo>
                      <a:lnTo>
                        <a:pt x="0" y="236"/>
                      </a:lnTo>
                      <a:lnTo>
                        <a:pt x="127" y="0"/>
                      </a:lnTo>
                      <a:lnTo>
                        <a:pt x="761" y="0"/>
                      </a:lnTo>
                      <a:lnTo>
                        <a:pt x="489" y="71"/>
                      </a:lnTo>
                      <a:lnTo>
                        <a:pt x="979" y="33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noAutofit/>
                </a:bodyPr>
                <a:lstStyle/>
                <a:p>
                  <a:endParaRPr lang="ja-JP" altLang="en-US">
                    <a:latin typeface="+mn-lt"/>
                    <a:ea typeface="MS PGothic" panose="020B0600070205080204" pitchFamily="34" charset="-128"/>
                  </a:endParaRPr>
                </a:p>
              </p:txBody>
            </p:sp>
          </p:grpSp>
        </p:grpSp>
        <p:sp>
          <p:nvSpPr>
            <p:cNvPr id="303" name="Line 102">
              <a:extLst>
                <a:ext uri="{FF2B5EF4-FFF2-40B4-BE49-F238E27FC236}">
                  <a16:creationId xmlns:a16="http://schemas.microsoft.com/office/drawing/2014/main" id="{2255D8E1-13D6-6E42-9548-A8FF2E2AD9A4}"/>
                </a:ext>
              </a:extLst>
            </p:cNvPr>
            <p:cNvSpPr>
              <a:spLocks noChangeShapeType="1"/>
            </p:cNvSpPr>
            <p:nvPr/>
          </p:nvSpPr>
          <p:spPr bwMode="auto">
            <a:xfrm>
              <a:off x="2778" y="1272"/>
              <a:ext cx="1" cy="464"/>
            </a:xfrm>
            <a:prstGeom prst="line">
              <a:avLst/>
            </a:prstGeom>
            <a:noFill/>
            <a:ln w="28575">
              <a:solidFill>
                <a:srgbClr val="555555"/>
              </a:solidFill>
              <a:round/>
              <a:headEnd/>
              <a:tailEnd/>
            </a:ln>
            <a:extLst>
              <a:ext uri="{909E8E84-426E-40DD-AFC4-6F175D3DCCD1}">
                <a14:hiddenFill xmlns:a14="http://schemas.microsoft.com/office/drawing/2010/main">
                  <a:noFill/>
                </a14:hiddenFill>
              </a:ext>
            </a:extLst>
          </p:spPr>
          <p:txBody>
            <a:bodyPr>
              <a:noAutofit/>
            </a:bodyPr>
            <a:lstStyle/>
            <a:p>
              <a:endParaRPr lang="ja-JP" altLang="en-US">
                <a:latin typeface="+mn-lt"/>
                <a:ea typeface="MS PGothic" panose="020B0600070205080204" pitchFamily="34" charset="-128"/>
              </a:endParaRPr>
            </a:p>
          </p:txBody>
        </p:sp>
        <p:sp>
          <p:nvSpPr>
            <p:cNvPr id="304" name="Line 103">
              <a:extLst>
                <a:ext uri="{FF2B5EF4-FFF2-40B4-BE49-F238E27FC236}">
                  <a16:creationId xmlns:a16="http://schemas.microsoft.com/office/drawing/2014/main" id="{DABCE74C-C296-9A49-B04E-84DDAB5DD347}"/>
                </a:ext>
              </a:extLst>
            </p:cNvPr>
            <p:cNvSpPr>
              <a:spLocks noChangeShapeType="1"/>
            </p:cNvSpPr>
            <p:nvPr/>
          </p:nvSpPr>
          <p:spPr bwMode="auto">
            <a:xfrm flipH="1">
              <a:off x="5752" y="1260"/>
              <a:ext cx="2" cy="485"/>
            </a:xfrm>
            <a:prstGeom prst="line">
              <a:avLst/>
            </a:prstGeom>
            <a:noFill/>
            <a:ln w="28575">
              <a:solidFill>
                <a:srgbClr val="555555"/>
              </a:solidFill>
              <a:round/>
              <a:headEnd/>
              <a:tailEnd/>
            </a:ln>
            <a:extLst>
              <a:ext uri="{909E8E84-426E-40DD-AFC4-6F175D3DCCD1}">
                <a14:hiddenFill xmlns:a14="http://schemas.microsoft.com/office/drawing/2010/main">
                  <a:noFill/>
                </a14:hiddenFill>
              </a:ext>
            </a:extLst>
          </p:spPr>
          <p:txBody>
            <a:bodyPr>
              <a:noAutofit/>
            </a:bodyPr>
            <a:lstStyle/>
            <a:p>
              <a:endParaRPr lang="ja-JP" altLang="en-US">
                <a:latin typeface="+mn-lt"/>
                <a:ea typeface="MS PGothic" panose="020B0600070205080204" pitchFamily="34" charset="-128"/>
              </a:endParaRPr>
            </a:p>
          </p:txBody>
        </p:sp>
      </p:grpSp>
      <p:grpSp>
        <p:nvGrpSpPr>
          <p:cNvPr id="323" name="Group 104">
            <a:extLst>
              <a:ext uri="{FF2B5EF4-FFF2-40B4-BE49-F238E27FC236}">
                <a16:creationId xmlns:a16="http://schemas.microsoft.com/office/drawing/2014/main" id="{4E6F9C32-154E-7149-AE39-FE1D4BC305D6}"/>
              </a:ext>
            </a:extLst>
          </p:cNvPr>
          <p:cNvGrpSpPr>
            <a:grpSpLocks/>
          </p:cNvGrpSpPr>
          <p:nvPr/>
        </p:nvGrpSpPr>
        <p:grpSpPr bwMode="auto">
          <a:xfrm>
            <a:off x="1020845" y="2918421"/>
            <a:ext cx="977900" cy="122238"/>
            <a:chOff x="176" y="2723"/>
            <a:chExt cx="1651" cy="209"/>
          </a:xfrm>
        </p:grpSpPr>
        <p:grpSp>
          <p:nvGrpSpPr>
            <p:cNvPr id="324" name="Group 105">
              <a:extLst>
                <a:ext uri="{FF2B5EF4-FFF2-40B4-BE49-F238E27FC236}">
                  <a16:creationId xmlns:a16="http://schemas.microsoft.com/office/drawing/2014/main" id="{052B1A76-7B1A-554C-A22A-C452C004F751}"/>
                </a:ext>
              </a:extLst>
            </p:cNvPr>
            <p:cNvGrpSpPr>
              <a:grpSpLocks/>
            </p:cNvGrpSpPr>
            <p:nvPr/>
          </p:nvGrpSpPr>
          <p:grpSpPr bwMode="auto">
            <a:xfrm flipH="1">
              <a:off x="176" y="2723"/>
              <a:ext cx="1188" cy="203"/>
              <a:chOff x="3436" y="2012"/>
              <a:chExt cx="852" cy="80"/>
            </a:xfrm>
          </p:grpSpPr>
          <p:sp>
            <p:nvSpPr>
              <p:cNvPr id="329" name="Rectangle 106" descr="75%">
                <a:extLst>
                  <a:ext uri="{FF2B5EF4-FFF2-40B4-BE49-F238E27FC236}">
                    <a16:creationId xmlns:a16="http://schemas.microsoft.com/office/drawing/2014/main" id="{FFA9BAB8-D245-8748-9228-51970D08909C}"/>
                  </a:ext>
                </a:extLst>
              </p:cNvPr>
              <p:cNvSpPr>
                <a:spLocks noChangeArrowheads="1"/>
              </p:cNvSpPr>
              <p:nvPr/>
            </p:nvSpPr>
            <p:spPr bwMode="auto">
              <a:xfrm>
                <a:off x="3460" y="2012"/>
                <a:ext cx="800" cy="80"/>
              </a:xfrm>
              <a:prstGeom prst="rect">
                <a:avLst/>
              </a:prstGeom>
              <a:pattFill prst="pct75">
                <a:fgClr>
                  <a:schemeClr val="hlink"/>
                </a:fgClr>
                <a:bgClr>
                  <a:srgbClr val="FFFFFF"/>
                </a:bgClr>
              </a:patt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73025" tIns="36512" rIns="73025" bIns="36512" anchor="ctr">
                <a:noAutofit/>
              </a:bodyPr>
              <a:lstStyle/>
              <a:p>
                <a:endParaRPr lang="ja-JP" altLang="en-US">
                  <a:latin typeface="+mn-lt"/>
                  <a:ea typeface="MS PGothic" panose="020B0600070205080204" pitchFamily="34" charset="-128"/>
                </a:endParaRPr>
              </a:p>
            </p:txBody>
          </p:sp>
          <p:sp>
            <p:nvSpPr>
              <p:cNvPr id="330" name="Oval 107" descr="75%">
                <a:extLst>
                  <a:ext uri="{FF2B5EF4-FFF2-40B4-BE49-F238E27FC236}">
                    <a16:creationId xmlns:a16="http://schemas.microsoft.com/office/drawing/2014/main" id="{32058F25-D544-0940-BC34-EC2101F1C495}"/>
                  </a:ext>
                </a:extLst>
              </p:cNvPr>
              <p:cNvSpPr>
                <a:spLocks noChangeArrowheads="1"/>
              </p:cNvSpPr>
              <p:nvPr/>
            </p:nvSpPr>
            <p:spPr bwMode="auto">
              <a:xfrm>
                <a:off x="4232" y="2012"/>
                <a:ext cx="56" cy="80"/>
              </a:xfrm>
              <a:prstGeom prst="ellipse">
                <a:avLst/>
              </a:prstGeom>
              <a:pattFill prst="pct75">
                <a:fgClr>
                  <a:schemeClr val="hlink"/>
                </a:fgClr>
                <a:bgClr>
                  <a:srgbClr val="FFFFFF"/>
                </a:bgClr>
              </a:patt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73025" tIns="36512" rIns="73025" bIns="36512" anchor="ctr">
                <a:noAutofit/>
              </a:bodyPr>
              <a:lstStyle/>
              <a:p>
                <a:endParaRPr lang="ja-JP" altLang="en-US">
                  <a:latin typeface="+mn-lt"/>
                  <a:ea typeface="MS PGothic" panose="020B0600070205080204" pitchFamily="34" charset="-128"/>
                </a:endParaRPr>
              </a:p>
            </p:txBody>
          </p:sp>
          <p:sp>
            <p:nvSpPr>
              <p:cNvPr id="331" name="Oval 108" descr="75%">
                <a:extLst>
                  <a:ext uri="{FF2B5EF4-FFF2-40B4-BE49-F238E27FC236}">
                    <a16:creationId xmlns:a16="http://schemas.microsoft.com/office/drawing/2014/main" id="{5F3D2EB3-2976-7948-8FC0-DA0F45D04B8E}"/>
                  </a:ext>
                </a:extLst>
              </p:cNvPr>
              <p:cNvSpPr>
                <a:spLocks noChangeArrowheads="1"/>
              </p:cNvSpPr>
              <p:nvPr/>
            </p:nvSpPr>
            <p:spPr bwMode="auto">
              <a:xfrm>
                <a:off x="3436" y="2012"/>
                <a:ext cx="56" cy="80"/>
              </a:xfrm>
              <a:prstGeom prst="ellipse">
                <a:avLst/>
              </a:prstGeom>
              <a:pattFill prst="pct75">
                <a:fgClr>
                  <a:schemeClr val="hlink"/>
                </a:fgClr>
                <a:bgClr>
                  <a:srgbClr val="FFFFFF"/>
                </a:bgClr>
              </a:patt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73025" tIns="36512" rIns="73025" bIns="36512" anchor="ctr">
                <a:noAutofit/>
              </a:bodyPr>
              <a:lstStyle/>
              <a:p>
                <a:endParaRPr lang="ja-JP" altLang="en-US">
                  <a:latin typeface="+mn-lt"/>
                  <a:ea typeface="MS PGothic" panose="020B0600070205080204" pitchFamily="34" charset="-128"/>
                </a:endParaRPr>
              </a:p>
            </p:txBody>
          </p:sp>
        </p:grpSp>
        <p:grpSp>
          <p:nvGrpSpPr>
            <p:cNvPr id="325" name="Group 109">
              <a:extLst>
                <a:ext uri="{FF2B5EF4-FFF2-40B4-BE49-F238E27FC236}">
                  <a16:creationId xmlns:a16="http://schemas.microsoft.com/office/drawing/2014/main" id="{D6FD9237-712D-674D-9D23-B4A44335064E}"/>
                </a:ext>
              </a:extLst>
            </p:cNvPr>
            <p:cNvGrpSpPr>
              <a:grpSpLocks/>
            </p:cNvGrpSpPr>
            <p:nvPr/>
          </p:nvGrpSpPr>
          <p:grpSpPr bwMode="auto">
            <a:xfrm>
              <a:off x="1274" y="2729"/>
              <a:ext cx="553" cy="203"/>
              <a:chOff x="1274" y="2729"/>
              <a:chExt cx="553" cy="203"/>
            </a:xfrm>
          </p:grpSpPr>
          <p:sp>
            <p:nvSpPr>
              <p:cNvPr id="326" name="Rectangle 110" descr="75%">
                <a:extLst>
                  <a:ext uri="{FF2B5EF4-FFF2-40B4-BE49-F238E27FC236}">
                    <a16:creationId xmlns:a16="http://schemas.microsoft.com/office/drawing/2014/main" id="{A08605DD-90E3-6349-B8BB-81FF035527BB}"/>
                  </a:ext>
                </a:extLst>
              </p:cNvPr>
              <p:cNvSpPr>
                <a:spLocks noChangeArrowheads="1"/>
              </p:cNvSpPr>
              <p:nvPr/>
            </p:nvSpPr>
            <p:spPr bwMode="auto">
              <a:xfrm flipH="1">
                <a:off x="1292" y="2729"/>
                <a:ext cx="519" cy="203"/>
              </a:xfrm>
              <a:prstGeom prst="rect">
                <a:avLst/>
              </a:prstGeom>
              <a:pattFill prst="pct75">
                <a:fgClr>
                  <a:schemeClr val="hlink"/>
                </a:fgClr>
                <a:bgClr>
                  <a:srgbClr val="FFFFFF"/>
                </a:bgClr>
              </a:patt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73025" tIns="36512" rIns="73025" bIns="36512" anchor="ctr">
                <a:noAutofit/>
              </a:bodyPr>
              <a:lstStyle/>
              <a:p>
                <a:endParaRPr lang="ja-JP" altLang="en-US">
                  <a:latin typeface="+mn-lt"/>
                  <a:ea typeface="MS PGothic" panose="020B0600070205080204" pitchFamily="34" charset="-128"/>
                </a:endParaRPr>
              </a:p>
            </p:txBody>
          </p:sp>
          <p:sp>
            <p:nvSpPr>
              <p:cNvPr id="327" name="Oval 111" descr="75%">
                <a:extLst>
                  <a:ext uri="{FF2B5EF4-FFF2-40B4-BE49-F238E27FC236}">
                    <a16:creationId xmlns:a16="http://schemas.microsoft.com/office/drawing/2014/main" id="{08C739D6-D402-8F40-881E-54DA6312802C}"/>
                  </a:ext>
                </a:extLst>
              </p:cNvPr>
              <p:cNvSpPr>
                <a:spLocks noChangeArrowheads="1"/>
              </p:cNvSpPr>
              <p:nvPr/>
            </p:nvSpPr>
            <p:spPr bwMode="auto">
              <a:xfrm flipH="1">
                <a:off x="1274" y="2729"/>
                <a:ext cx="36" cy="203"/>
              </a:xfrm>
              <a:prstGeom prst="ellipse">
                <a:avLst/>
              </a:prstGeom>
              <a:pattFill prst="pct75">
                <a:fgClr>
                  <a:schemeClr val="hlink"/>
                </a:fgClr>
                <a:bgClr>
                  <a:srgbClr val="FFFFFF"/>
                </a:bgClr>
              </a:patt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73025" tIns="36512" rIns="73025" bIns="36512" anchor="ctr">
                <a:noAutofit/>
              </a:bodyPr>
              <a:lstStyle/>
              <a:p>
                <a:endParaRPr lang="ja-JP" altLang="en-US">
                  <a:latin typeface="+mn-lt"/>
                  <a:ea typeface="MS PGothic" panose="020B0600070205080204" pitchFamily="34" charset="-128"/>
                </a:endParaRPr>
              </a:p>
            </p:txBody>
          </p:sp>
          <p:sp>
            <p:nvSpPr>
              <p:cNvPr id="328" name="Oval 112" descr="75%">
                <a:extLst>
                  <a:ext uri="{FF2B5EF4-FFF2-40B4-BE49-F238E27FC236}">
                    <a16:creationId xmlns:a16="http://schemas.microsoft.com/office/drawing/2014/main" id="{471A408C-C821-8745-ADD8-96AFEB4AF2A8}"/>
                  </a:ext>
                </a:extLst>
              </p:cNvPr>
              <p:cNvSpPr>
                <a:spLocks noChangeArrowheads="1"/>
              </p:cNvSpPr>
              <p:nvPr/>
            </p:nvSpPr>
            <p:spPr bwMode="auto">
              <a:xfrm flipH="1">
                <a:off x="1791" y="2729"/>
                <a:ext cx="36" cy="203"/>
              </a:xfrm>
              <a:prstGeom prst="ellipse">
                <a:avLst/>
              </a:prstGeom>
              <a:pattFill prst="pct75">
                <a:fgClr>
                  <a:schemeClr val="hlink"/>
                </a:fgClr>
                <a:bgClr>
                  <a:srgbClr val="FFFFFF"/>
                </a:bgClr>
              </a:patt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73025" tIns="36512" rIns="73025" bIns="36512" anchor="ctr">
                <a:noAutofit/>
              </a:bodyPr>
              <a:lstStyle/>
              <a:p>
                <a:endParaRPr lang="ja-JP" altLang="en-US">
                  <a:latin typeface="+mn-lt"/>
                  <a:ea typeface="MS PGothic" panose="020B0600070205080204" pitchFamily="34" charset="-128"/>
                </a:endParaRPr>
              </a:p>
            </p:txBody>
          </p:sp>
        </p:grpSp>
      </p:grpSp>
      <p:grpSp>
        <p:nvGrpSpPr>
          <p:cNvPr id="332" name="Group 113">
            <a:extLst>
              <a:ext uri="{FF2B5EF4-FFF2-40B4-BE49-F238E27FC236}">
                <a16:creationId xmlns:a16="http://schemas.microsoft.com/office/drawing/2014/main" id="{D511D082-230E-9049-87AE-65564B51A0A0}"/>
              </a:ext>
            </a:extLst>
          </p:cNvPr>
          <p:cNvGrpSpPr>
            <a:grpSpLocks/>
          </p:cNvGrpSpPr>
          <p:nvPr/>
        </p:nvGrpSpPr>
        <p:grpSpPr bwMode="auto">
          <a:xfrm>
            <a:off x="1017670" y="2696172"/>
            <a:ext cx="1004888" cy="227013"/>
            <a:chOff x="170" y="2342"/>
            <a:chExt cx="1697" cy="389"/>
          </a:xfrm>
        </p:grpSpPr>
        <p:grpSp>
          <p:nvGrpSpPr>
            <p:cNvPr id="333" name="Group 114">
              <a:extLst>
                <a:ext uri="{FF2B5EF4-FFF2-40B4-BE49-F238E27FC236}">
                  <a16:creationId xmlns:a16="http://schemas.microsoft.com/office/drawing/2014/main" id="{1466C0A2-43ED-6146-9AA2-E0752ADB31E1}"/>
                </a:ext>
              </a:extLst>
            </p:cNvPr>
            <p:cNvGrpSpPr>
              <a:grpSpLocks/>
            </p:cNvGrpSpPr>
            <p:nvPr/>
          </p:nvGrpSpPr>
          <p:grpSpPr bwMode="auto">
            <a:xfrm flipH="1">
              <a:off x="170" y="2531"/>
              <a:ext cx="1188" cy="186"/>
              <a:chOff x="3436" y="2012"/>
              <a:chExt cx="852" cy="80"/>
            </a:xfrm>
          </p:grpSpPr>
          <p:sp>
            <p:nvSpPr>
              <p:cNvPr id="338" name="Rectangle 115" descr="75%">
                <a:extLst>
                  <a:ext uri="{FF2B5EF4-FFF2-40B4-BE49-F238E27FC236}">
                    <a16:creationId xmlns:a16="http://schemas.microsoft.com/office/drawing/2014/main" id="{00097D60-336E-6441-93E3-342563A61B13}"/>
                  </a:ext>
                </a:extLst>
              </p:cNvPr>
              <p:cNvSpPr>
                <a:spLocks noChangeArrowheads="1"/>
              </p:cNvSpPr>
              <p:nvPr/>
            </p:nvSpPr>
            <p:spPr bwMode="auto">
              <a:xfrm>
                <a:off x="3460" y="2012"/>
                <a:ext cx="800" cy="80"/>
              </a:xfrm>
              <a:prstGeom prst="rect">
                <a:avLst/>
              </a:prstGeom>
              <a:pattFill prst="pct10">
                <a:fgClr>
                  <a:schemeClr val="bg2"/>
                </a:fgClr>
                <a:bgClr>
                  <a:schemeClr val="tx2"/>
                </a:bgClr>
              </a:patt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73025" tIns="36512" rIns="73025" bIns="36512" anchor="ctr">
                <a:noAutofit/>
              </a:bodyPr>
              <a:lstStyle/>
              <a:p>
                <a:endParaRPr lang="ja-JP" altLang="en-US">
                  <a:latin typeface="+mn-lt"/>
                  <a:ea typeface="MS PGothic" panose="020B0600070205080204" pitchFamily="34" charset="-128"/>
                </a:endParaRPr>
              </a:p>
            </p:txBody>
          </p:sp>
          <p:sp>
            <p:nvSpPr>
              <p:cNvPr id="339" name="Oval 116" descr="75%">
                <a:extLst>
                  <a:ext uri="{FF2B5EF4-FFF2-40B4-BE49-F238E27FC236}">
                    <a16:creationId xmlns:a16="http://schemas.microsoft.com/office/drawing/2014/main" id="{C45BD74F-4E36-7A4F-920C-660B55A2D084}"/>
                  </a:ext>
                </a:extLst>
              </p:cNvPr>
              <p:cNvSpPr>
                <a:spLocks noChangeArrowheads="1"/>
              </p:cNvSpPr>
              <p:nvPr/>
            </p:nvSpPr>
            <p:spPr bwMode="auto">
              <a:xfrm>
                <a:off x="4232" y="2012"/>
                <a:ext cx="56" cy="80"/>
              </a:xfrm>
              <a:prstGeom prst="ellipse">
                <a:avLst/>
              </a:prstGeom>
              <a:pattFill prst="pct75">
                <a:fgClr>
                  <a:srgbClr val="0000FF"/>
                </a:fgClr>
                <a:bgClr>
                  <a:srgbClr val="FFFFFF"/>
                </a:bgClr>
              </a:patt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73025" tIns="36512" rIns="73025" bIns="36512" anchor="ctr">
                <a:noAutofit/>
              </a:bodyPr>
              <a:lstStyle/>
              <a:p>
                <a:endParaRPr lang="ja-JP" altLang="en-US">
                  <a:latin typeface="+mn-lt"/>
                  <a:ea typeface="MS PGothic" panose="020B0600070205080204" pitchFamily="34" charset="-128"/>
                </a:endParaRPr>
              </a:p>
            </p:txBody>
          </p:sp>
          <p:sp>
            <p:nvSpPr>
              <p:cNvPr id="340" name="Oval 117" descr="75%">
                <a:extLst>
                  <a:ext uri="{FF2B5EF4-FFF2-40B4-BE49-F238E27FC236}">
                    <a16:creationId xmlns:a16="http://schemas.microsoft.com/office/drawing/2014/main" id="{B13FBB6C-18A5-6D46-8068-8FC5DF0C1F2C}"/>
                  </a:ext>
                </a:extLst>
              </p:cNvPr>
              <p:cNvSpPr>
                <a:spLocks noChangeArrowheads="1"/>
              </p:cNvSpPr>
              <p:nvPr/>
            </p:nvSpPr>
            <p:spPr bwMode="auto">
              <a:xfrm>
                <a:off x="3436" y="2012"/>
                <a:ext cx="56" cy="80"/>
              </a:xfrm>
              <a:prstGeom prst="ellipse">
                <a:avLst/>
              </a:prstGeom>
              <a:pattFill prst="pct75">
                <a:fgClr>
                  <a:srgbClr val="0000FF"/>
                </a:fgClr>
                <a:bgClr>
                  <a:srgbClr val="FFFFFF"/>
                </a:bgClr>
              </a:patt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73025" tIns="36512" rIns="73025" bIns="36512" anchor="ctr">
                <a:noAutofit/>
              </a:bodyPr>
              <a:lstStyle/>
              <a:p>
                <a:endParaRPr lang="ja-JP" altLang="en-US">
                  <a:latin typeface="+mn-lt"/>
                  <a:ea typeface="MS PGothic" panose="020B0600070205080204" pitchFamily="34" charset="-128"/>
                </a:endParaRPr>
              </a:p>
            </p:txBody>
          </p:sp>
        </p:grpSp>
        <p:grpSp>
          <p:nvGrpSpPr>
            <p:cNvPr id="334" name="Group 118">
              <a:extLst>
                <a:ext uri="{FF2B5EF4-FFF2-40B4-BE49-F238E27FC236}">
                  <a16:creationId xmlns:a16="http://schemas.microsoft.com/office/drawing/2014/main" id="{05986479-D776-0D4F-B519-1A8B607B3617}"/>
                </a:ext>
              </a:extLst>
            </p:cNvPr>
            <p:cNvGrpSpPr>
              <a:grpSpLocks/>
            </p:cNvGrpSpPr>
            <p:nvPr/>
          </p:nvGrpSpPr>
          <p:grpSpPr bwMode="auto">
            <a:xfrm>
              <a:off x="1232" y="2342"/>
              <a:ext cx="635" cy="389"/>
              <a:chOff x="1232" y="2342"/>
              <a:chExt cx="635" cy="389"/>
            </a:xfrm>
          </p:grpSpPr>
          <p:sp>
            <p:nvSpPr>
              <p:cNvPr id="335" name="Rectangle 119" descr="75%">
                <a:extLst>
                  <a:ext uri="{FF2B5EF4-FFF2-40B4-BE49-F238E27FC236}">
                    <a16:creationId xmlns:a16="http://schemas.microsoft.com/office/drawing/2014/main" id="{2A6E5B5B-7051-4642-B476-4F679E45D70C}"/>
                  </a:ext>
                </a:extLst>
              </p:cNvPr>
              <p:cNvSpPr>
                <a:spLocks noChangeArrowheads="1"/>
              </p:cNvSpPr>
              <p:nvPr/>
            </p:nvSpPr>
            <p:spPr bwMode="auto">
              <a:xfrm rot="20635826" flipH="1">
                <a:off x="1236" y="2444"/>
                <a:ext cx="629" cy="184"/>
              </a:xfrm>
              <a:prstGeom prst="rect">
                <a:avLst/>
              </a:prstGeom>
              <a:pattFill prst="pct10">
                <a:fgClr>
                  <a:schemeClr val="bg2"/>
                </a:fgClr>
                <a:bgClr>
                  <a:schemeClr val="bg1"/>
                </a:bgClr>
              </a:patt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73025" tIns="36512" rIns="73025" bIns="36512" anchor="ctr">
                <a:noAutofit/>
              </a:bodyPr>
              <a:lstStyle/>
              <a:p>
                <a:endParaRPr lang="ja-JP" altLang="en-US">
                  <a:latin typeface="+mn-lt"/>
                  <a:ea typeface="MS PGothic" panose="020B0600070205080204" pitchFamily="34" charset="-128"/>
                </a:endParaRPr>
              </a:p>
            </p:txBody>
          </p:sp>
          <p:sp>
            <p:nvSpPr>
              <p:cNvPr id="336" name="Oval 120" descr="75%">
                <a:extLst>
                  <a:ext uri="{FF2B5EF4-FFF2-40B4-BE49-F238E27FC236}">
                    <a16:creationId xmlns:a16="http://schemas.microsoft.com/office/drawing/2014/main" id="{87466911-55CF-4A4F-9260-8A2344057BE0}"/>
                  </a:ext>
                </a:extLst>
              </p:cNvPr>
              <p:cNvSpPr>
                <a:spLocks noChangeArrowheads="1"/>
              </p:cNvSpPr>
              <p:nvPr/>
            </p:nvSpPr>
            <p:spPr bwMode="auto">
              <a:xfrm rot="20449088" flipH="1">
                <a:off x="1232" y="2547"/>
                <a:ext cx="44" cy="184"/>
              </a:xfrm>
              <a:prstGeom prst="ellipse">
                <a:avLst/>
              </a:prstGeom>
              <a:pattFill prst="pct75">
                <a:fgClr>
                  <a:srgbClr val="0000FF"/>
                </a:fgClr>
                <a:bgClr>
                  <a:srgbClr val="FFFFFF"/>
                </a:bgClr>
              </a:patt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73025" tIns="36512" rIns="73025" bIns="36512" anchor="ctr">
                <a:noAutofit/>
              </a:bodyPr>
              <a:lstStyle/>
              <a:p>
                <a:endParaRPr lang="ja-JP" altLang="en-US">
                  <a:latin typeface="+mn-lt"/>
                  <a:ea typeface="MS PGothic" panose="020B0600070205080204" pitchFamily="34" charset="-128"/>
                </a:endParaRPr>
              </a:p>
            </p:txBody>
          </p:sp>
          <p:sp>
            <p:nvSpPr>
              <p:cNvPr id="337" name="Oval 121" descr="75%">
                <a:extLst>
                  <a:ext uri="{FF2B5EF4-FFF2-40B4-BE49-F238E27FC236}">
                    <a16:creationId xmlns:a16="http://schemas.microsoft.com/office/drawing/2014/main" id="{81DF47EB-56CB-7C48-907C-AD0B9675AA6B}"/>
                  </a:ext>
                </a:extLst>
              </p:cNvPr>
              <p:cNvSpPr>
                <a:spLocks noChangeArrowheads="1"/>
              </p:cNvSpPr>
              <p:nvPr/>
            </p:nvSpPr>
            <p:spPr bwMode="auto">
              <a:xfrm rot="20449088" flipH="1">
                <a:off x="1823" y="2342"/>
                <a:ext cx="44" cy="184"/>
              </a:xfrm>
              <a:prstGeom prst="ellipse">
                <a:avLst/>
              </a:prstGeom>
              <a:pattFill prst="pct75">
                <a:fgClr>
                  <a:srgbClr val="0000FF"/>
                </a:fgClr>
                <a:bgClr>
                  <a:srgbClr val="FFFFFF"/>
                </a:bgClr>
              </a:patt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73025" tIns="36512" rIns="73025" bIns="36512" anchor="ctr">
                <a:noAutofit/>
              </a:bodyPr>
              <a:lstStyle/>
              <a:p>
                <a:endParaRPr lang="ja-JP" altLang="en-US">
                  <a:latin typeface="+mn-lt"/>
                  <a:ea typeface="MS PGothic" panose="020B0600070205080204" pitchFamily="34" charset="-128"/>
                </a:endParaRPr>
              </a:p>
            </p:txBody>
          </p:sp>
        </p:grpSp>
      </p:grpSp>
      <p:grpSp>
        <p:nvGrpSpPr>
          <p:cNvPr id="341" name="Group 122">
            <a:extLst>
              <a:ext uri="{FF2B5EF4-FFF2-40B4-BE49-F238E27FC236}">
                <a16:creationId xmlns:a16="http://schemas.microsoft.com/office/drawing/2014/main" id="{146BCE76-0FFD-B64A-B7FE-9DE301FCDFC8}"/>
              </a:ext>
            </a:extLst>
          </p:cNvPr>
          <p:cNvGrpSpPr>
            <a:grpSpLocks/>
          </p:cNvGrpSpPr>
          <p:nvPr/>
        </p:nvGrpSpPr>
        <p:grpSpPr bwMode="auto">
          <a:xfrm>
            <a:off x="1017671" y="3037484"/>
            <a:ext cx="1008063" cy="265112"/>
            <a:chOff x="170" y="2927"/>
            <a:chExt cx="1703" cy="453"/>
          </a:xfrm>
        </p:grpSpPr>
        <p:grpSp>
          <p:nvGrpSpPr>
            <p:cNvPr id="342" name="Group 123">
              <a:extLst>
                <a:ext uri="{FF2B5EF4-FFF2-40B4-BE49-F238E27FC236}">
                  <a16:creationId xmlns:a16="http://schemas.microsoft.com/office/drawing/2014/main" id="{7CB81036-7DE1-3F45-B616-9E5BE28EC148}"/>
                </a:ext>
              </a:extLst>
            </p:cNvPr>
            <p:cNvGrpSpPr>
              <a:grpSpLocks/>
            </p:cNvGrpSpPr>
            <p:nvPr/>
          </p:nvGrpSpPr>
          <p:grpSpPr bwMode="auto">
            <a:xfrm flipH="1">
              <a:off x="170" y="2938"/>
              <a:ext cx="1188" cy="186"/>
              <a:chOff x="3436" y="2012"/>
              <a:chExt cx="852" cy="80"/>
            </a:xfrm>
          </p:grpSpPr>
          <p:sp>
            <p:nvSpPr>
              <p:cNvPr id="347" name="Rectangle 124" descr="70%">
                <a:extLst>
                  <a:ext uri="{FF2B5EF4-FFF2-40B4-BE49-F238E27FC236}">
                    <a16:creationId xmlns:a16="http://schemas.microsoft.com/office/drawing/2014/main" id="{EFE747C0-BCC5-B546-9866-D1E18B9D7665}"/>
                  </a:ext>
                </a:extLst>
              </p:cNvPr>
              <p:cNvSpPr>
                <a:spLocks noChangeArrowheads="1"/>
              </p:cNvSpPr>
              <p:nvPr/>
            </p:nvSpPr>
            <p:spPr bwMode="auto">
              <a:xfrm>
                <a:off x="3460" y="2012"/>
                <a:ext cx="800" cy="80"/>
              </a:xfrm>
              <a:prstGeom prst="rect">
                <a:avLst/>
              </a:prstGeom>
              <a:pattFill prst="pct70">
                <a:fgClr>
                  <a:srgbClr val="009900"/>
                </a:fgClr>
                <a:bgClr>
                  <a:srgbClr val="FFFFFF"/>
                </a:bgClr>
              </a:patt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73025" tIns="36512" rIns="73025" bIns="36512" anchor="ctr">
                <a:noAutofit/>
              </a:bodyPr>
              <a:lstStyle/>
              <a:p>
                <a:endParaRPr lang="ja-JP" altLang="en-US">
                  <a:latin typeface="+mn-lt"/>
                  <a:ea typeface="MS PGothic" panose="020B0600070205080204" pitchFamily="34" charset="-128"/>
                </a:endParaRPr>
              </a:p>
            </p:txBody>
          </p:sp>
          <p:sp>
            <p:nvSpPr>
              <p:cNvPr id="348" name="Oval 125" descr="70%">
                <a:extLst>
                  <a:ext uri="{FF2B5EF4-FFF2-40B4-BE49-F238E27FC236}">
                    <a16:creationId xmlns:a16="http://schemas.microsoft.com/office/drawing/2014/main" id="{8AE164C0-7CD6-1E44-A2C5-C7F72170DF62}"/>
                  </a:ext>
                </a:extLst>
              </p:cNvPr>
              <p:cNvSpPr>
                <a:spLocks noChangeArrowheads="1"/>
              </p:cNvSpPr>
              <p:nvPr/>
            </p:nvSpPr>
            <p:spPr bwMode="auto">
              <a:xfrm>
                <a:off x="4232" y="2012"/>
                <a:ext cx="56" cy="80"/>
              </a:xfrm>
              <a:prstGeom prst="ellipse">
                <a:avLst/>
              </a:prstGeom>
              <a:pattFill prst="pct70">
                <a:fgClr>
                  <a:srgbClr val="009900"/>
                </a:fgClr>
                <a:bgClr>
                  <a:srgbClr val="FFFFFF"/>
                </a:bgClr>
              </a:patt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73025" tIns="36512" rIns="73025" bIns="36512" anchor="ctr">
                <a:noAutofit/>
              </a:bodyPr>
              <a:lstStyle/>
              <a:p>
                <a:endParaRPr lang="ja-JP" altLang="en-US">
                  <a:latin typeface="+mn-lt"/>
                  <a:ea typeface="MS PGothic" panose="020B0600070205080204" pitchFamily="34" charset="-128"/>
                </a:endParaRPr>
              </a:p>
            </p:txBody>
          </p:sp>
          <p:sp>
            <p:nvSpPr>
              <p:cNvPr id="349" name="Oval 126" descr="70%">
                <a:extLst>
                  <a:ext uri="{FF2B5EF4-FFF2-40B4-BE49-F238E27FC236}">
                    <a16:creationId xmlns:a16="http://schemas.microsoft.com/office/drawing/2014/main" id="{72106314-E59A-3045-B8E1-07CB182A10D5}"/>
                  </a:ext>
                </a:extLst>
              </p:cNvPr>
              <p:cNvSpPr>
                <a:spLocks noChangeArrowheads="1"/>
              </p:cNvSpPr>
              <p:nvPr/>
            </p:nvSpPr>
            <p:spPr bwMode="auto">
              <a:xfrm>
                <a:off x="3436" y="2012"/>
                <a:ext cx="56" cy="80"/>
              </a:xfrm>
              <a:prstGeom prst="ellipse">
                <a:avLst/>
              </a:prstGeom>
              <a:pattFill prst="pct70">
                <a:fgClr>
                  <a:srgbClr val="009900"/>
                </a:fgClr>
                <a:bgClr>
                  <a:srgbClr val="FFFFFF"/>
                </a:bgClr>
              </a:patt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73025" tIns="36512" rIns="73025" bIns="36512" anchor="ctr">
                <a:noAutofit/>
              </a:bodyPr>
              <a:lstStyle/>
              <a:p>
                <a:endParaRPr lang="ja-JP" altLang="en-US">
                  <a:latin typeface="+mn-lt"/>
                  <a:ea typeface="MS PGothic" panose="020B0600070205080204" pitchFamily="34" charset="-128"/>
                </a:endParaRPr>
              </a:p>
            </p:txBody>
          </p:sp>
        </p:grpSp>
        <p:grpSp>
          <p:nvGrpSpPr>
            <p:cNvPr id="343" name="Group 127">
              <a:extLst>
                <a:ext uri="{FF2B5EF4-FFF2-40B4-BE49-F238E27FC236}">
                  <a16:creationId xmlns:a16="http://schemas.microsoft.com/office/drawing/2014/main" id="{AF6FADCE-3744-AC4E-8E25-87A74A961D37}"/>
                </a:ext>
              </a:extLst>
            </p:cNvPr>
            <p:cNvGrpSpPr>
              <a:grpSpLocks/>
            </p:cNvGrpSpPr>
            <p:nvPr/>
          </p:nvGrpSpPr>
          <p:grpSpPr bwMode="auto">
            <a:xfrm>
              <a:off x="1244" y="2927"/>
              <a:ext cx="629" cy="453"/>
              <a:chOff x="1236" y="2919"/>
              <a:chExt cx="629" cy="453"/>
            </a:xfrm>
          </p:grpSpPr>
          <p:sp>
            <p:nvSpPr>
              <p:cNvPr id="344" name="Rectangle 128" descr="70%">
                <a:extLst>
                  <a:ext uri="{FF2B5EF4-FFF2-40B4-BE49-F238E27FC236}">
                    <a16:creationId xmlns:a16="http://schemas.microsoft.com/office/drawing/2014/main" id="{32D39C68-DC28-9E4E-85F4-08C85AE5C0FD}"/>
                  </a:ext>
                </a:extLst>
              </p:cNvPr>
              <p:cNvSpPr>
                <a:spLocks noChangeArrowheads="1"/>
              </p:cNvSpPr>
              <p:nvPr/>
            </p:nvSpPr>
            <p:spPr bwMode="auto">
              <a:xfrm rot="1526591" flipH="1" flipV="1">
                <a:off x="1236" y="3054"/>
                <a:ext cx="629" cy="184"/>
              </a:xfrm>
              <a:prstGeom prst="rect">
                <a:avLst/>
              </a:prstGeom>
              <a:pattFill prst="pct70">
                <a:fgClr>
                  <a:srgbClr val="009900"/>
                </a:fgClr>
                <a:bgClr>
                  <a:srgbClr val="FFFFFF"/>
                </a:bgClr>
              </a:patt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73025" tIns="36512" rIns="73025" bIns="36512" anchor="ctr">
                <a:noAutofit/>
              </a:bodyPr>
              <a:lstStyle/>
              <a:p>
                <a:endParaRPr lang="ja-JP" altLang="en-US">
                  <a:latin typeface="+mn-lt"/>
                  <a:ea typeface="MS PGothic" panose="020B0600070205080204" pitchFamily="34" charset="-128"/>
                </a:endParaRPr>
              </a:p>
            </p:txBody>
          </p:sp>
          <p:sp>
            <p:nvSpPr>
              <p:cNvPr id="345" name="Oval 129" descr="70%">
                <a:extLst>
                  <a:ext uri="{FF2B5EF4-FFF2-40B4-BE49-F238E27FC236}">
                    <a16:creationId xmlns:a16="http://schemas.microsoft.com/office/drawing/2014/main" id="{82D792E6-AC11-444B-A2D9-0C9C4543C1FE}"/>
                  </a:ext>
                </a:extLst>
              </p:cNvPr>
              <p:cNvSpPr>
                <a:spLocks noChangeArrowheads="1"/>
              </p:cNvSpPr>
              <p:nvPr/>
            </p:nvSpPr>
            <p:spPr bwMode="auto">
              <a:xfrm rot="1526591" flipH="1" flipV="1">
                <a:off x="1245" y="2919"/>
                <a:ext cx="44" cy="184"/>
              </a:xfrm>
              <a:prstGeom prst="ellipse">
                <a:avLst/>
              </a:prstGeom>
              <a:pattFill prst="pct70">
                <a:fgClr>
                  <a:srgbClr val="009900"/>
                </a:fgClr>
                <a:bgClr>
                  <a:srgbClr val="FFFFFF"/>
                </a:bgClr>
              </a:patt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73025" tIns="36512" rIns="73025" bIns="36512" anchor="ctr">
                <a:noAutofit/>
              </a:bodyPr>
              <a:lstStyle/>
              <a:p>
                <a:endParaRPr lang="ja-JP" altLang="en-US">
                  <a:latin typeface="+mn-lt"/>
                  <a:ea typeface="MS PGothic" panose="020B0600070205080204" pitchFamily="34" charset="-128"/>
                </a:endParaRPr>
              </a:p>
            </p:txBody>
          </p:sp>
          <p:sp>
            <p:nvSpPr>
              <p:cNvPr id="346" name="Oval 130" descr="70%">
                <a:extLst>
                  <a:ext uri="{FF2B5EF4-FFF2-40B4-BE49-F238E27FC236}">
                    <a16:creationId xmlns:a16="http://schemas.microsoft.com/office/drawing/2014/main" id="{FC71C477-BFAB-3945-9A90-6DC19CEB0CE7}"/>
                  </a:ext>
                </a:extLst>
              </p:cNvPr>
              <p:cNvSpPr>
                <a:spLocks noChangeArrowheads="1"/>
              </p:cNvSpPr>
              <p:nvPr/>
            </p:nvSpPr>
            <p:spPr bwMode="auto">
              <a:xfrm rot="1526591" flipH="1" flipV="1">
                <a:off x="1810" y="3188"/>
                <a:ext cx="44" cy="184"/>
              </a:xfrm>
              <a:prstGeom prst="ellipse">
                <a:avLst/>
              </a:prstGeom>
              <a:pattFill prst="pct70">
                <a:fgClr>
                  <a:srgbClr val="009900"/>
                </a:fgClr>
                <a:bgClr>
                  <a:srgbClr val="FFFFFF"/>
                </a:bgClr>
              </a:patt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73025" tIns="36512" rIns="73025" bIns="36512" anchor="ctr">
                <a:noAutofit/>
              </a:bodyPr>
              <a:lstStyle/>
              <a:p>
                <a:endParaRPr lang="ja-JP" altLang="en-US">
                  <a:latin typeface="+mn-lt"/>
                  <a:ea typeface="MS PGothic" panose="020B0600070205080204" pitchFamily="34" charset="-128"/>
                </a:endParaRPr>
              </a:p>
            </p:txBody>
          </p:sp>
        </p:grpSp>
      </p:grpSp>
      <p:sp>
        <p:nvSpPr>
          <p:cNvPr id="350" name="Arc 131">
            <a:extLst>
              <a:ext uri="{FF2B5EF4-FFF2-40B4-BE49-F238E27FC236}">
                <a16:creationId xmlns:a16="http://schemas.microsoft.com/office/drawing/2014/main" id="{A56CA152-87EC-E549-BD47-5BB05CB57921}"/>
              </a:ext>
            </a:extLst>
          </p:cNvPr>
          <p:cNvSpPr>
            <a:spLocks/>
          </p:cNvSpPr>
          <p:nvPr/>
        </p:nvSpPr>
        <p:spPr bwMode="auto">
          <a:xfrm>
            <a:off x="1243096" y="2643784"/>
            <a:ext cx="112713" cy="639762"/>
          </a:xfrm>
          <a:custGeom>
            <a:avLst/>
            <a:gdLst>
              <a:gd name="G0" fmla="+- 18409 0 0"/>
              <a:gd name="G1" fmla="+- 21600 0 0"/>
              <a:gd name="G2" fmla="+- 21600 0 0"/>
              <a:gd name="T0" fmla="*/ 0 w 40009"/>
              <a:gd name="T1" fmla="*/ 10301 h 43200"/>
              <a:gd name="T2" fmla="*/ 1139 w 40009"/>
              <a:gd name="T3" fmla="*/ 34574 h 43200"/>
              <a:gd name="T4" fmla="*/ 18409 w 40009"/>
              <a:gd name="T5" fmla="*/ 21600 h 43200"/>
            </a:gdLst>
            <a:ahLst/>
            <a:cxnLst>
              <a:cxn ang="0">
                <a:pos x="T0" y="T1"/>
              </a:cxn>
              <a:cxn ang="0">
                <a:pos x="T2" y="T3"/>
              </a:cxn>
              <a:cxn ang="0">
                <a:pos x="T4" y="T5"/>
              </a:cxn>
            </a:cxnLst>
            <a:rect l="0" t="0" r="r" b="b"/>
            <a:pathLst>
              <a:path w="40009" h="43200" fill="none" extrusionOk="0">
                <a:moveTo>
                  <a:pt x="-1" y="10300"/>
                </a:moveTo>
                <a:cubicBezTo>
                  <a:pt x="3928" y="3900"/>
                  <a:pt x="10899" y="-1"/>
                  <a:pt x="18409" y="0"/>
                </a:cubicBezTo>
                <a:cubicBezTo>
                  <a:pt x="30338" y="0"/>
                  <a:pt x="40009" y="9670"/>
                  <a:pt x="40009" y="21600"/>
                </a:cubicBezTo>
                <a:cubicBezTo>
                  <a:pt x="40009" y="33529"/>
                  <a:pt x="30338" y="43200"/>
                  <a:pt x="18409" y="43200"/>
                </a:cubicBezTo>
                <a:cubicBezTo>
                  <a:pt x="11616" y="43200"/>
                  <a:pt x="5219" y="40004"/>
                  <a:pt x="1139" y="34573"/>
                </a:cubicBezTo>
              </a:path>
              <a:path w="40009" h="43200" stroke="0" extrusionOk="0">
                <a:moveTo>
                  <a:pt x="-1" y="10300"/>
                </a:moveTo>
                <a:cubicBezTo>
                  <a:pt x="3928" y="3900"/>
                  <a:pt x="10899" y="-1"/>
                  <a:pt x="18409" y="0"/>
                </a:cubicBezTo>
                <a:cubicBezTo>
                  <a:pt x="30338" y="0"/>
                  <a:pt x="40009" y="9670"/>
                  <a:pt x="40009" y="21600"/>
                </a:cubicBezTo>
                <a:cubicBezTo>
                  <a:pt x="40009" y="33529"/>
                  <a:pt x="30338" y="43200"/>
                  <a:pt x="18409" y="43200"/>
                </a:cubicBezTo>
                <a:cubicBezTo>
                  <a:pt x="11616" y="43200"/>
                  <a:pt x="5219" y="40004"/>
                  <a:pt x="1139" y="34573"/>
                </a:cubicBezTo>
                <a:lnTo>
                  <a:pt x="18409" y="21600"/>
                </a:lnTo>
                <a:close/>
              </a:path>
            </a:pathLst>
          </a:custGeom>
          <a:noFill/>
          <a:ln w="57150">
            <a:solidFill>
              <a:srgbClr val="FF0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73025" tIns="36512" rIns="73025" bIns="36512" anchor="ctr">
            <a:noAutofit/>
          </a:bodyPr>
          <a:lstStyle/>
          <a:p>
            <a:endParaRPr lang="ja-JP" altLang="en-US">
              <a:latin typeface="+mn-lt"/>
              <a:ea typeface="MS PGothic" panose="020B0600070205080204" pitchFamily="34" charset="-128"/>
            </a:endParaRPr>
          </a:p>
        </p:txBody>
      </p:sp>
      <p:grpSp>
        <p:nvGrpSpPr>
          <p:cNvPr id="351" name="Group 132">
            <a:extLst>
              <a:ext uri="{FF2B5EF4-FFF2-40B4-BE49-F238E27FC236}">
                <a16:creationId xmlns:a16="http://schemas.microsoft.com/office/drawing/2014/main" id="{2523B501-93FF-AE40-B8D1-88C842467774}"/>
              </a:ext>
            </a:extLst>
          </p:cNvPr>
          <p:cNvGrpSpPr>
            <a:grpSpLocks/>
          </p:cNvGrpSpPr>
          <p:nvPr/>
        </p:nvGrpSpPr>
        <p:grpSpPr bwMode="auto">
          <a:xfrm>
            <a:off x="3241757" y="2847421"/>
            <a:ext cx="1157017" cy="210700"/>
            <a:chOff x="3925" y="2756"/>
            <a:chExt cx="1651" cy="205"/>
          </a:xfrm>
        </p:grpSpPr>
        <p:grpSp>
          <p:nvGrpSpPr>
            <p:cNvPr id="352" name="Group 133">
              <a:extLst>
                <a:ext uri="{FF2B5EF4-FFF2-40B4-BE49-F238E27FC236}">
                  <a16:creationId xmlns:a16="http://schemas.microsoft.com/office/drawing/2014/main" id="{679FF9E6-91A1-3B45-83DB-19E0057B6A7C}"/>
                </a:ext>
              </a:extLst>
            </p:cNvPr>
            <p:cNvGrpSpPr>
              <a:grpSpLocks/>
            </p:cNvGrpSpPr>
            <p:nvPr/>
          </p:nvGrpSpPr>
          <p:grpSpPr bwMode="auto">
            <a:xfrm>
              <a:off x="4388" y="2756"/>
              <a:ext cx="1188" cy="203"/>
              <a:chOff x="3436" y="2012"/>
              <a:chExt cx="852" cy="80"/>
            </a:xfrm>
          </p:grpSpPr>
          <p:sp>
            <p:nvSpPr>
              <p:cNvPr id="357" name="Rectangle 134">
                <a:extLst>
                  <a:ext uri="{FF2B5EF4-FFF2-40B4-BE49-F238E27FC236}">
                    <a16:creationId xmlns:a16="http://schemas.microsoft.com/office/drawing/2014/main" id="{80E94D84-58F5-7C48-8EC6-3991142363F8}"/>
                  </a:ext>
                </a:extLst>
              </p:cNvPr>
              <p:cNvSpPr>
                <a:spLocks noChangeArrowheads="1"/>
              </p:cNvSpPr>
              <p:nvPr/>
            </p:nvSpPr>
            <p:spPr bwMode="auto">
              <a:xfrm>
                <a:off x="3460" y="2012"/>
                <a:ext cx="800" cy="80"/>
              </a:xfrm>
              <a:prstGeom prst="rect">
                <a:avLst/>
              </a:prstGeom>
              <a:solidFill>
                <a:schemeClr val="hlink"/>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73025" tIns="36512" rIns="73025" bIns="36512" anchor="ctr">
                <a:noAutofit/>
              </a:bodyPr>
              <a:lstStyle/>
              <a:p>
                <a:endParaRPr lang="ja-JP" altLang="en-US">
                  <a:latin typeface="+mn-lt"/>
                  <a:ea typeface="MS PGothic" panose="020B0600070205080204" pitchFamily="34" charset="-128"/>
                </a:endParaRPr>
              </a:p>
            </p:txBody>
          </p:sp>
          <p:sp>
            <p:nvSpPr>
              <p:cNvPr id="358" name="Oval 135">
                <a:extLst>
                  <a:ext uri="{FF2B5EF4-FFF2-40B4-BE49-F238E27FC236}">
                    <a16:creationId xmlns:a16="http://schemas.microsoft.com/office/drawing/2014/main" id="{C25A6930-7158-644D-B1EC-3A50CAEBA816}"/>
                  </a:ext>
                </a:extLst>
              </p:cNvPr>
              <p:cNvSpPr>
                <a:spLocks noChangeArrowheads="1"/>
              </p:cNvSpPr>
              <p:nvPr/>
            </p:nvSpPr>
            <p:spPr bwMode="auto">
              <a:xfrm>
                <a:off x="4232" y="2012"/>
                <a:ext cx="56" cy="80"/>
              </a:xfrm>
              <a:prstGeom prst="ellipse">
                <a:avLst/>
              </a:prstGeom>
              <a:solidFill>
                <a:schemeClr val="hlink"/>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73025" tIns="36512" rIns="73025" bIns="36512" anchor="ctr">
                <a:noAutofit/>
              </a:bodyPr>
              <a:lstStyle/>
              <a:p>
                <a:endParaRPr lang="ja-JP" altLang="en-US">
                  <a:latin typeface="+mn-lt"/>
                  <a:ea typeface="MS PGothic" panose="020B0600070205080204" pitchFamily="34" charset="-128"/>
                </a:endParaRPr>
              </a:p>
            </p:txBody>
          </p:sp>
          <p:sp>
            <p:nvSpPr>
              <p:cNvPr id="359" name="Oval 136">
                <a:extLst>
                  <a:ext uri="{FF2B5EF4-FFF2-40B4-BE49-F238E27FC236}">
                    <a16:creationId xmlns:a16="http://schemas.microsoft.com/office/drawing/2014/main" id="{DA4B6A7A-FBCF-484B-89F6-E7E166B0700B}"/>
                  </a:ext>
                </a:extLst>
              </p:cNvPr>
              <p:cNvSpPr>
                <a:spLocks noChangeArrowheads="1"/>
              </p:cNvSpPr>
              <p:nvPr/>
            </p:nvSpPr>
            <p:spPr bwMode="auto">
              <a:xfrm>
                <a:off x="3436" y="2012"/>
                <a:ext cx="56" cy="80"/>
              </a:xfrm>
              <a:prstGeom prst="ellipse">
                <a:avLst/>
              </a:prstGeom>
              <a:solidFill>
                <a:schemeClr val="hlink"/>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73025" tIns="36512" rIns="73025" bIns="36512" anchor="ctr">
                <a:noAutofit/>
              </a:bodyPr>
              <a:lstStyle/>
              <a:p>
                <a:endParaRPr lang="ja-JP" altLang="en-US">
                  <a:latin typeface="+mn-lt"/>
                  <a:ea typeface="MS PGothic" panose="020B0600070205080204" pitchFamily="34" charset="-128"/>
                </a:endParaRPr>
              </a:p>
            </p:txBody>
          </p:sp>
        </p:grpSp>
        <p:grpSp>
          <p:nvGrpSpPr>
            <p:cNvPr id="353" name="Group 137">
              <a:extLst>
                <a:ext uri="{FF2B5EF4-FFF2-40B4-BE49-F238E27FC236}">
                  <a16:creationId xmlns:a16="http://schemas.microsoft.com/office/drawing/2014/main" id="{74A6A453-1F9F-F44B-9D78-2936007E09A8}"/>
                </a:ext>
              </a:extLst>
            </p:cNvPr>
            <p:cNvGrpSpPr>
              <a:grpSpLocks/>
            </p:cNvGrpSpPr>
            <p:nvPr/>
          </p:nvGrpSpPr>
          <p:grpSpPr bwMode="auto">
            <a:xfrm flipH="1">
              <a:off x="3925" y="2758"/>
              <a:ext cx="553" cy="203"/>
              <a:chOff x="1274" y="2729"/>
              <a:chExt cx="553" cy="203"/>
            </a:xfrm>
          </p:grpSpPr>
          <p:sp>
            <p:nvSpPr>
              <p:cNvPr id="354" name="Rectangle 138">
                <a:extLst>
                  <a:ext uri="{FF2B5EF4-FFF2-40B4-BE49-F238E27FC236}">
                    <a16:creationId xmlns:a16="http://schemas.microsoft.com/office/drawing/2014/main" id="{15950D18-353A-D54F-858C-A68EA5CC221E}"/>
                  </a:ext>
                </a:extLst>
              </p:cNvPr>
              <p:cNvSpPr>
                <a:spLocks noChangeArrowheads="1"/>
              </p:cNvSpPr>
              <p:nvPr/>
            </p:nvSpPr>
            <p:spPr bwMode="auto">
              <a:xfrm flipH="1">
                <a:off x="1292" y="2729"/>
                <a:ext cx="519" cy="203"/>
              </a:xfrm>
              <a:prstGeom prst="rect">
                <a:avLst/>
              </a:prstGeom>
              <a:solidFill>
                <a:schemeClr val="hlink"/>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73025" tIns="36512" rIns="73025" bIns="36512" anchor="ctr">
                <a:noAutofit/>
              </a:bodyPr>
              <a:lstStyle/>
              <a:p>
                <a:endParaRPr lang="ja-JP" altLang="en-US">
                  <a:latin typeface="+mn-lt"/>
                  <a:ea typeface="MS PGothic" panose="020B0600070205080204" pitchFamily="34" charset="-128"/>
                </a:endParaRPr>
              </a:p>
            </p:txBody>
          </p:sp>
          <p:sp>
            <p:nvSpPr>
              <p:cNvPr id="355" name="Oval 139">
                <a:extLst>
                  <a:ext uri="{FF2B5EF4-FFF2-40B4-BE49-F238E27FC236}">
                    <a16:creationId xmlns:a16="http://schemas.microsoft.com/office/drawing/2014/main" id="{B449684C-AA5C-2344-9670-A43AF440983B}"/>
                  </a:ext>
                </a:extLst>
              </p:cNvPr>
              <p:cNvSpPr>
                <a:spLocks noChangeArrowheads="1"/>
              </p:cNvSpPr>
              <p:nvPr/>
            </p:nvSpPr>
            <p:spPr bwMode="auto">
              <a:xfrm flipH="1">
                <a:off x="1274" y="2729"/>
                <a:ext cx="36" cy="203"/>
              </a:xfrm>
              <a:prstGeom prst="ellipse">
                <a:avLst/>
              </a:prstGeom>
              <a:solidFill>
                <a:schemeClr val="hlink"/>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73025" tIns="36512" rIns="73025" bIns="36512" anchor="ctr">
                <a:noAutofit/>
              </a:bodyPr>
              <a:lstStyle/>
              <a:p>
                <a:endParaRPr lang="ja-JP" altLang="en-US">
                  <a:latin typeface="+mn-lt"/>
                  <a:ea typeface="MS PGothic" panose="020B0600070205080204" pitchFamily="34" charset="-128"/>
                </a:endParaRPr>
              </a:p>
            </p:txBody>
          </p:sp>
          <p:sp>
            <p:nvSpPr>
              <p:cNvPr id="356" name="Oval 140">
                <a:extLst>
                  <a:ext uri="{FF2B5EF4-FFF2-40B4-BE49-F238E27FC236}">
                    <a16:creationId xmlns:a16="http://schemas.microsoft.com/office/drawing/2014/main" id="{8A56A2AC-8EAC-8645-90F7-FEEABEC8A491}"/>
                  </a:ext>
                </a:extLst>
              </p:cNvPr>
              <p:cNvSpPr>
                <a:spLocks noChangeArrowheads="1"/>
              </p:cNvSpPr>
              <p:nvPr/>
            </p:nvSpPr>
            <p:spPr bwMode="auto">
              <a:xfrm flipH="1">
                <a:off x="1791" y="2729"/>
                <a:ext cx="36" cy="203"/>
              </a:xfrm>
              <a:prstGeom prst="ellipse">
                <a:avLst/>
              </a:prstGeom>
              <a:solidFill>
                <a:schemeClr val="hlink"/>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73025" tIns="36512" rIns="73025" bIns="36512" anchor="ctr">
                <a:noAutofit/>
              </a:bodyPr>
              <a:lstStyle/>
              <a:p>
                <a:endParaRPr lang="ja-JP" altLang="en-US">
                  <a:latin typeface="+mn-lt"/>
                  <a:ea typeface="MS PGothic" panose="020B0600070205080204" pitchFamily="34" charset="-128"/>
                </a:endParaRPr>
              </a:p>
            </p:txBody>
          </p:sp>
        </p:grpSp>
      </p:grpSp>
      <p:grpSp>
        <p:nvGrpSpPr>
          <p:cNvPr id="360" name="Group 141">
            <a:extLst>
              <a:ext uri="{FF2B5EF4-FFF2-40B4-BE49-F238E27FC236}">
                <a16:creationId xmlns:a16="http://schemas.microsoft.com/office/drawing/2014/main" id="{7D6B7DDE-A190-AB44-9AB1-B387364FC482}"/>
              </a:ext>
            </a:extLst>
          </p:cNvPr>
          <p:cNvGrpSpPr>
            <a:grpSpLocks/>
          </p:cNvGrpSpPr>
          <p:nvPr/>
        </p:nvGrpSpPr>
        <p:grpSpPr bwMode="auto">
          <a:xfrm>
            <a:off x="3214771" y="3054947"/>
            <a:ext cx="1188953" cy="265113"/>
            <a:chOff x="3879" y="2956"/>
            <a:chExt cx="1703" cy="453"/>
          </a:xfrm>
        </p:grpSpPr>
        <p:grpSp>
          <p:nvGrpSpPr>
            <p:cNvPr id="361" name="Group 142">
              <a:extLst>
                <a:ext uri="{FF2B5EF4-FFF2-40B4-BE49-F238E27FC236}">
                  <a16:creationId xmlns:a16="http://schemas.microsoft.com/office/drawing/2014/main" id="{D8AFDED2-68BD-5345-9E74-3D02AB6D1911}"/>
                </a:ext>
              </a:extLst>
            </p:cNvPr>
            <p:cNvGrpSpPr>
              <a:grpSpLocks/>
            </p:cNvGrpSpPr>
            <p:nvPr/>
          </p:nvGrpSpPr>
          <p:grpSpPr bwMode="auto">
            <a:xfrm>
              <a:off x="4394" y="2967"/>
              <a:ext cx="1188" cy="186"/>
              <a:chOff x="3436" y="2012"/>
              <a:chExt cx="852" cy="80"/>
            </a:xfrm>
          </p:grpSpPr>
          <p:sp>
            <p:nvSpPr>
              <p:cNvPr id="366" name="Rectangle 143">
                <a:extLst>
                  <a:ext uri="{FF2B5EF4-FFF2-40B4-BE49-F238E27FC236}">
                    <a16:creationId xmlns:a16="http://schemas.microsoft.com/office/drawing/2014/main" id="{56FAEE85-29F5-004B-A17D-9AD2E05BBAD2}"/>
                  </a:ext>
                </a:extLst>
              </p:cNvPr>
              <p:cNvSpPr>
                <a:spLocks noChangeArrowheads="1"/>
              </p:cNvSpPr>
              <p:nvPr/>
            </p:nvSpPr>
            <p:spPr bwMode="auto">
              <a:xfrm>
                <a:off x="3460" y="2012"/>
                <a:ext cx="800" cy="80"/>
              </a:xfrm>
              <a:prstGeom prst="rect">
                <a:avLst/>
              </a:prstGeom>
              <a:solidFill>
                <a:srgbClr val="0099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73025" tIns="36512" rIns="73025" bIns="36512" anchor="ctr">
                <a:noAutofit/>
              </a:bodyPr>
              <a:lstStyle/>
              <a:p>
                <a:endParaRPr lang="ja-JP" altLang="en-US">
                  <a:latin typeface="+mn-lt"/>
                  <a:ea typeface="MS PGothic" panose="020B0600070205080204" pitchFamily="34" charset="-128"/>
                </a:endParaRPr>
              </a:p>
            </p:txBody>
          </p:sp>
          <p:sp>
            <p:nvSpPr>
              <p:cNvPr id="367" name="Oval 144">
                <a:extLst>
                  <a:ext uri="{FF2B5EF4-FFF2-40B4-BE49-F238E27FC236}">
                    <a16:creationId xmlns:a16="http://schemas.microsoft.com/office/drawing/2014/main" id="{C5380FA5-9CBD-314A-BB5F-A798FD341545}"/>
                  </a:ext>
                </a:extLst>
              </p:cNvPr>
              <p:cNvSpPr>
                <a:spLocks noChangeArrowheads="1"/>
              </p:cNvSpPr>
              <p:nvPr/>
            </p:nvSpPr>
            <p:spPr bwMode="auto">
              <a:xfrm>
                <a:off x="4232" y="2012"/>
                <a:ext cx="56" cy="80"/>
              </a:xfrm>
              <a:prstGeom prst="ellipse">
                <a:avLst/>
              </a:prstGeom>
              <a:solidFill>
                <a:srgbClr val="0099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73025" tIns="36512" rIns="73025" bIns="36512" anchor="ctr">
                <a:noAutofit/>
              </a:bodyPr>
              <a:lstStyle/>
              <a:p>
                <a:endParaRPr lang="ja-JP" altLang="en-US">
                  <a:latin typeface="+mn-lt"/>
                  <a:ea typeface="MS PGothic" panose="020B0600070205080204" pitchFamily="34" charset="-128"/>
                </a:endParaRPr>
              </a:p>
            </p:txBody>
          </p:sp>
          <p:sp>
            <p:nvSpPr>
              <p:cNvPr id="368" name="Oval 145">
                <a:extLst>
                  <a:ext uri="{FF2B5EF4-FFF2-40B4-BE49-F238E27FC236}">
                    <a16:creationId xmlns:a16="http://schemas.microsoft.com/office/drawing/2014/main" id="{D8B4145F-C3BB-7B4B-B831-83D112B90149}"/>
                  </a:ext>
                </a:extLst>
              </p:cNvPr>
              <p:cNvSpPr>
                <a:spLocks noChangeArrowheads="1"/>
              </p:cNvSpPr>
              <p:nvPr/>
            </p:nvSpPr>
            <p:spPr bwMode="auto">
              <a:xfrm>
                <a:off x="3436" y="2012"/>
                <a:ext cx="56" cy="80"/>
              </a:xfrm>
              <a:prstGeom prst="ellipse">
                <a:avLst/>
              </a:prstGeom>
              <a:solidFill>
                <a:srgbClr val="009900"/>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73025" tIns="36512" rIns="73025" bIns="36512" anchor="ctr">
                <a:noAutofit/>
              </a:bodyPr>
              <a:lstStyle/>
              <a:p>
                <a:endParaRPr lang="ja-JP" altLang="en-US">
                  <a:latin typeface="+mn-lt"/>
                  <a:ea typeface="MS PGothic" panose="020B0600070205080204" pitchFamily="34" charset="-128"/>
                </a:endParaRPr>
              </a:p>
            </p:txBody>
          </p:sp>
        </p:grpSp>
        <p:grpSp>
          <p:nvGrpSpPr>
            <p:cNvPr id="362" name="Group 146">
              <a:extLst>
                <a:ext uri="{FF2B5EF4-FFF2-40B4-BE49-F238E27FC236}">
                  <a16:creationId xmlns:a16="http://schemas.microsoft.com/office/drawing/2014/main" id="{9D83E06B-682D-7C4A-9E01-363EE6EEDF06}"/>
                </a:ext>
              </a:extLst>
            </p:cNvPr>
            <p:cNvGrpSpPr>
              <a:grpSpLocks/>
            </p:cNvGrpSpPr>
            <p:nvPr/>
          </p:nvGrpSpPr>
          <p:grpSpPr bwMode="auto">
            <a:xfrm flipH="1">
              <a:off x="3879" y="2956"/>
              <a:ext cx="629" cy="453"/>
              <a:chOff x="1236" y="2919"/>
              <a:chExt cx="629" cy="453"/>
            </a:xfrm>
          </p:grpSpPr>
          <p:sp>
            <p:nvSpPr>
              <p:cNvPr id="363" name="Rectangle 147">
                <a:extLst>
                  <a:ext uri="{FF2B5EF4-FFF2-40B4-BE49-F238E27FC236}">
                    <a16:creationId xmlns:a16="http://schemas.microsoft.com/office/drawing/2014/main" id="{410546E4-526A-5749-90E6-9755B0D0F9B5}"/>
                  </a:ext>
                </a:extLst>
              </p:cNvPr>
              <p:cNvSpPr>
                <a:spLocks noChangeArrowheads="1"/>
              </p:cNvSpPr>
              <p:nvPr/>
            </p:nvSpPr>
            <p:spPr bwMode="auto">
              <a:xfrm rot="1526591" flipH="1" flipV="1">
                <a:off x="1236" y="3054"/>
                <a:ext cx="629" cy="184"/>
              </a:xfrm>
              <a:prstGeom prst="rect">
                <a:avLst/>
              </a:prstGeom>
              <a:solidFill>
                <a:srgbClr val="0099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73025" tIns="36512" rIns="73025" bIns="36512" anchor="ctr">
                <a:noAutofit/>
              </a:bodyPr>
              <a:lstStyle/>
              <a:p>
                <a:endParaRPr lang="ja-JP" altLang="en-US">
                  <a:latin typeface="+mn-lt"/>
                  <a:ea typeface="MS PGothic" panose="020B0600070205080204" pitchFamily="34" charset="-128"/>
                </a:endParaRPr>
              </a:p>
            </p:txBody>
          </p:sp>
          <p:sp>
            <p:nvSpPr>
              <p:cNvPr id="364" name="Oval 148">
                <a:extLst>
                  <a:ext uri="{FF2B5EF4-FFF2-40B4-BE49-F238E27FC236}">
                    <a16:creationId xmlns:a16="http://schemas.microsoft.com/office/drawing/2014/main" id="{86753599-823B-0143-BF04-FFD8C63E8D13}"/>
                  </a:ext>
                </a:extLst>
              </p:cNvPr>
              <p:cNvSpPr>
                <a:spLocks noChangeArrowheads="1"/>
              </p:cNvSpPr>
              <p:nvPr/>
            </p:nvSpPr>
            <p:spPr bwMode="auto">
              <a:xfrm rot="1526591" flipH="1" flipV="1">
                <a:off x="1245" y="2919"/>
                <a:ext cx="44" cy="184"/>
              </a:xfrm>
              <a:prstGeom prst="ellipse">
                <a:avLst/>
              </a:prstGeom>
              <a:solidFill>
                <a:srgbClr val="0099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73025" tIns="36512" rIns="73025" bIns="36512" anchor="ctr">
                <a:noAutofit/>
              </a:bodyPr>
              <a:lstStyle/>
              <a:p>
                <a:endParaRPr lang="ja-JP" altLang="en-US">
                  <a:latin typeface="+mn-lt"/>
                  <a:ea typeface="MS PGothic" panose="020B0600070205080204" pitchFamily="34" charset="-128"/>
                </a:endParaRPr>
              </a:p>
            </p:txBody>
          </p:sp>
          <p:sp>
            <p:nvSpPr>
              <p:cNvPr id="365" name="Oval 149">
                <a:extLst>
                  <a:ext uri="{FF2B5EF4-FFF2-40B4-BE49-F238E27FC236}">
                    <a16:creationId xmlns:a16="http://schemas.microsoft.com/office/drawing/2014/main" id="{A27A92F6-3896-3B4E-8AA9-F74B8DE9AC73}"/>
                  </a:ext>
                </a:extLst>
              </p:cNvPr>
              <p:cNvSpPr>
                <a:spLocks noChangeArrowheads="1"/>
              </p:cNvSpPr>
              <p:nvPr/>
            </p:nvSpPr>
            <p:spPr bwMode="auto">
              <a:xfrm rot="1526591" flipH="1" flipV="1">
                <a:off x="1810" y="3188"/>
                <a:ext cx="44" cy="184"/>
              </a:xfrm>
              <a:prstGeom prst="ellipse">
                <a:avLst/>
              </a:prstGeom>
              <a:solidFill>
                <a:srgbClr val="0099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73025" tIns="36512" rIns="73025" bIns="36512" anchor="ctr">
                <a:noAutofit/>
              </a:bodyPr>
              <a:lstStyle/>
              <a:p>
                <a:endParaRPr lang="ja-JP" altLang="en-US">
                  <a:latin typeface="+mn-lt"/>
                  <a:ea typeface="MS PGothic" panose="020B0600070205080204" pitchFamily="34" charset="-128"/>
                </a:endParaRPr>
              </a:p>
            </p:txBody>
          </p:sp>
        </p:grpSp>
      </p:grpSp>
      <p:grpSp>
        <p:nvGrpSpPr>
          <p:cNvPr id="369" name="Group 150">
            <a:extLst>
              <a:ext uri="{FF2B5EF4-FFF2-40B4-BE49-F238E27FC236}">
                <a16:creationId xmlns:a16="http://schemas.microsoft.com/office/drawing/2014/main" id="{E6B00569-9594-5B41-8F0A-99759777F85E}"/>
              </a:ext>
            </a:extLst>
          </p:cNvPr>
          <p:cNvGrpSpPr>
            <a:grpSpLocks/>
          </p:cNvGrpSpPr>
          <p:nvPr/>
        </p:nvGrpSpPr>
        <p:grpSpPr bwMode="auto">
          <a:xfrm>
            <a:off x="3205245" y="2716809"/>
            <a:ext cx="1198210" cy="214312"/>
            <a:chOff x="4055" y="2075"/>
            <a:chExt cx="1705" cy="365"/>
          </a:xfrm>
        </p:grpSpPr>
        <p:sp>
          <p:nvSpPr>
            <p:cNvPr id="370" name="Oval 151">
              <a:extLst>
                <a:ext uri="{FF2B5EF4-FFF2-40B4-BE49-F238E27FC236}">
                  <a16:creationId xmlns:a16="http://schemas.microsoft.com/office/drawing/2014/main" id="{5071BB87-B5BA-C049-868F-45288237F6D2}"/>
                </a:ext>
              </a:extLst>
            </p:cNvPr>
            <p:cNvSpPr>
              <a:spLocks noChangeArrowheads="1"/>
            </p:cNvSpPr>
            <p:nvPr/>
          </p:nvSpPr>
          <p:spPr bwMode="auto">
            <a:xfrm>
              <a:off x="4572" y="2252"/>
              <a:ext cx="78" cy="186"/>
            </a:xfrm>
            <a:prstGeom prst="ellipse">
              <a:avLst/>
            </a:prstGeom>
            <a:solidFill>
              <a:srgbClr val="0000FF"/>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73025" tIns="36512" rIns="73025" bIns="36512" anchor="ctr">
              <a:noAutofit/>
            </a:bodyPr>
            <a:lstStyle/>
            <a:p>
              <a:endParaRPr lang="ja-JP" altLang="en-US">
                <a:latin typeface="+mn-lt"/>
                <a:ea typeface="MS PGothic" panose="020B0600070205080204" pitchFamily="34" charset="-128"/>
              </a:endParaRPr>
            </a:p>
          </p:txBody>
        </p:sp>
        <p:sp>
          <p:nvSpPr>
            <p:cNvPr id="371" name="Rectangle 152">
              <a:extLst>
                <a:ext uri="{FF2B5EF4-FFF2-40B4-BE49-F238E27FC236}">
                  <a16:creationId xmlns:a16="http://schemas.microsoft.com/office/drawing/2014/main" id="{A1B0FC5F-94CB-1344-B409-9BC6E89D3377}"/>
                </a:ext>
              </a:extLst>
            </p:cNvPr>
            <p:cNvSpPr>
              <a:spLocks noChangeArrowheads="1"/>
            </p:cNvSpPr>
            <p:nvPr/>
          </p:nvSpPr>
          <p:spPr bwMode="auto">
            <a:xfrm>
              <a:off x="4605" y="2252"/>
              <a:ext cx="1116" cy="186"/>
            </a:xfrm>
            <a:prstGeom prst="rect">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73025" tIns="36512" rIns="73025" bIns="36512" anchor="ctr">
              <a:noAutofit/>
            </a:bodyPr>
            <a:lstStyle/>
            <a:p>
              <a:endParaRPr lang="ja-JP" altLang="en-US">
                <a:latin typeface="+mn-lt"/>
                <a:ea typeface="MS PGothic" panose="020B0600070205080204" pitchFamily="34" charset="-128"/>
              </a:endParaRPr>
            </a:p>
          </p:txBody>
        </p:sp>
        <p:sp>
          <p:nvSpPr>
            <p:cNvPr id="372" name="Rectangle 153">
              <a:extLst>
                <a:ext uri="{FF2B5EF4-FFF2-40B4-BE49-F238E27FC236}">
                  <a16:creationId xmlns:a16="http://schemas.microsoft.com/office/drawing/2014/main" id="{0D1D5896-F4AB-6F4B-A036-B7E70B2D115D}"/>
                </a:ext>
              </a:extLst>
            </p:cNvPr>
            <p:cNvSpPr>
              <a:spLocks noChangeArrowheads="1"/>
            </p:cNvSpPr>
            <p:nvPr/>
          </p:nvSpPr>
          <p:spPr bwMode="auto">
            <a:xfrm rot="964174">
              <a:off x="4065" y="2165"/>
              <a:ext cx="629" cy="184"/>
            </a:xfrm>
            <a:prstGeom prst="rect">
              <a:avLst/>
            </a:prstGeom>
            <a:solidFill>
              <a:schemeClr val="tx2"/>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73025" tIns="36512" rIns="73025" bIns="36512" anchor="ctr">
              <a:noAutofit/>
            </a:bodyPr>
            <a:lstStyle/>
            <a:p>
              <a:endParaRPr lang="ja-JP" altLang="en-US">
                <a:latin typeface="+mn-lt"/>
                <a:ea typeface="MS PGothic" panose="020B0600070205080204" pitchFamily="34" charset="-128"/>
              </a:endParaRPr>
            </a:p>
          </p:txBody>
        </p:sp>
        <p:sp>
          <p:nvSpPr>
            <p:cNvPr id="373" name="Oval 154">
              <a:extLst>
                <a:ext uri="{FF2B5EF4-FFF2-40B4-BE49-F238E27FC236}">
                  <a16:creationId xmlns:a16="http://schemas.microsoft.com/office/drawing/2014/main" id="{D2692A60-1D6D-454F-B922-C72A981D97B4}"/>
                </a:ext>
              </a:extLst>
            </p:cNvPr>
            <p:cNvSpPr>
              <a:spLocks noChangeArrowheads="1"/>
            </p:cNvSpPr>
            <p:nvPr/>
          </p:nvSpPr>
          <p:spPr bwMode="auto">
            <a:xfrm>
              <a:off x="5682" y="2252"/>
              <a:ext cx="78" cy="186"/>
            </a:xfrm>
            <a:prstGeom prst="ellipse">
              <a:avLst/>
            </a:prstGeom>
            <a:solidFill>
              <a:srgbClr val="0000FF"/>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73025" tIns="36512" rIns="73025" bIns="36512" anchor="ctr">
              <a:noAutofit/>
            </a:bodyPr>
            <a:lstStyle/>
            <a:p>
              <a:endParaRPr lang="ja-JP" altLang="en-US">
                <a:latin typeface="+mn-lt"/>
                <a:ea typeface="MS PGothic" panose="020B0600070205080204" pitchFamily="34" charset="-128"/>
              </a:endParaRPr>
            </a:p>
          </p:txBody>
        </p:sp>
        <p:sp>
          <p:nvSpPr>
            <p:cNvPr id="374" name="Oval 155">
              <a:extLst>
                <a:ext uri="{FF2B5EF4-FFF2-40B4-BE49-F238E27FC236}">
                  <a16:creationId xmlns:a16="http://schemas.microsoft.com/office/drawing/2014/main" id="{EA41B7BD-735E-6345-B025-09F2801C2FCE}"/>
                </a:ext>
              </a:extLst>
            </p:cNvPr>
            <p:cNvSpPr>
              <a:spLocks noChangeArrowheads="1"/>
            </p:cNvSpPr>
            <p:nvPr/>
          </p:nvSpPr>
          <p:spPr bwMode="auto">
            <a:xfrm rot="1150912">
              <a:off x="4658" y="2256"/>
              <a:ext cx="44" cy="184"/>
            </a:xfrm>
            <a:prstGeom prst="ellipse">
              <a:avLst/>
            </a:prstGeom>
            <a:solidFill>
              <a:srgbClr val="0000FF"/>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73025" tIns="36512" rIns="73025" bIns="36512" anchor="ctr">
              <a:noAutofit/>
            </a:bodyPr>
            <a:lstStyle/>
            <a:p>
              <a:endParaRPr lang="ja-JP" altLang="en-US">
                <a:latin typeface="+mn-lt"/>
                <a:ea typeface="MS PGothic" panose="020B0600070205080204" pitchFamily="34" charset="-128"/>
              </a:endParaRPr>
            </a:p>
          </p:txBody>
        </p:sp>
        <p:sp>
          <p:nvSpPr>
            <p:cNvPr id="375" name="Oval 156">
              <a:extLst>
                <a:ext uri="{FF2B5EF4-FFF2-40B4-BE49-F238E27FC236}">
                  <a16:creationId xmlns:a16="http://schemas.microsoft.com/office/drawing/2014/main" id="{178BAF57-6364-6C43-8A74-7F40D5C0D2F0}"/>
                </a:ext>
              </a:extLst>
            </p:cNvPr>
            <p:cNvSpPr>
              <a:spLocks noChangeArrowheads="1"/>
            </p:cNvSpPr>
            <p:nvPr/>
          </p:nvSpPr>
          <p:spPr bwMode="auto">
            <a:xfrm rot="1150912">
              <a:off x="4055" y="2075"/>
              <a:ext cx="44" cy="184"/>
            </a:xfrm>
            <a:prstGeom prst="ellipse">
              <a:avLst/>
            </a:prstGeom>
            <a:solidFill>
              <a:srgbClr val="0000FF"/>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73025" tIns="36512" rIns="73025" bIns="36512" anchor="ctr">
              <a:noAutofit/>
            </a:bodyPr>
            <a:lstStyle/>
            <a:p>
              <a:endParaRPr lang="ja-JP" altLang="en-US">
                <a:latin typeface="+mn-lt"/>
                <a:ea typeface="MS PGothic" panose="020B0600070205080204" pitchFamily="34" charset="-128"/>
              </a:endParaRPr>
            </a:p>
          </p:txBody>
        </p:sp>
      </p:grpSp>
      <p:sp>
        <p:nvSpPr>
          <p:cNvPr id="377" name="Text Box 158">
            <a:extLst>
              <a:ext uri="{FF2B5EF4-FFF2-40B4-BE49-F238E27FC236}">
                <a16:creationId xmlns:a16="http://schemas.microsoft.com/office/drawing/2014/main" id="{507C3A6D-9626-7245-AAEB-7AFE9D9DF264}"/>
              </a:ext>
            </a:extLst>
          </p:cNvPr>
          <p:cNvSpPr txBox="1">
            <a:spLocks noChangeArrowheads="1"/>
          </p:cNvSpPr>
          <p:nvPr/>
        </p:nvSpPr>
        <p:spPr bwMode="auto">
          <a:xfrm>
            <a:off x="2394033" y="2721572"/>
            <a:ext cx="466474" cy="25840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73025" tIns="36512" rIns="73025" bIns="36512">
            <a:noAutofit/>
          </a:bodyPr>
          <a:lstStyle/>
          <a:p>
            <a:pPr algn="l">
              <a:lnSpc>
                <a:spcPct val="100000"/>
              </a:lnSpc>
            </a:pPr>
            <a:r>
              <a:rPr lang="en-US" altLang="ja-JP" sz="1200">
                <a:solidFill>
                  <a:schemeClr val="bg2"/>
                </a:solidFill>
                <a:latin typeface="+mn-lt"/>
                <a:ea typeface="MS PGothic" panose="020B0600070205080204" pitchFamily="34" charset="-128"/>
                <a:cs typeface="Times New Roman" pitchFamily="18" charset="0"/>
              </a:rPr>
              <a:t>VRF1</a:t>
            </a:r>
          </a:p>
        </p:txBody>
      </p:sp>
      <p:sp>
        <p:nvSpPr>
          <p:cNvPr id="378" name="Text Box 159">
            <a:extLst>
              <a:ext uri="{FF2B5EF4-FFF2-40B4-BE49-F238E27FC236}">
                <a16:creationId xmlns:a16="http://schemas.microsoft.com/office/drawing/2014/main" id="{C57D3355-F4F9-5E46-8FED-C9E48ED1177C}"/>
              </a:ext>
            </a:extLst>
          </p:cNvPr>
          <p:cNvSpPr txBox="1">
            <a:spLocks noChangeArrowheads="1"/>
          </p:cNvSpPr>
          <p:nvPr/>
        </p:nvSpPr>
        <p:spPr bwMode="auto">
          <a:xfrm>
            <a:off x="2394033" y="2977160"/>
            <a:ext cx="466474" cy="25840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73025" tIns="36512" rIns="73025" bIns="36512">
            <a:noAutofit/>
          </a:bodyPr>
          <a:lstStyle/>
          <a:p>
            <a:pPr algn="l">
              <a:lnSpc>
                <a:spcPct val="100000"/>
              </a:lnSpc>
            </a:pPr>
            <a:r>
              <a:rPr lang="en-US" altLang="ja-JP" sz="1200">
                <a:solidFill>
                  <a:schemeClr val="bg1"/>
                </a:solidFill>
                <a:latin typeface="+mn-lt"/>
                <a:ea typeface="MS PGothic" panose="020B0600070205080204" pitchFamily="34" charset="-128"/>
                <a:cs typeface="Times New Roman" pitchFamily="18" charset="0"/>
              </a:rPr>
              <a:t>VRF2</a:t>
            </a:r>
          </a:p>
        </p:txBody>
      </p:sp>
      <p:sp>
        <p:nvSpPr>
          <p:cNvPr id="379" name="Text Box 160">
            <a:extLst>
              <a:ext uri="{FF2B5EF4-FFF2-40B4-BE49-F238E27FC236}">
                <a16:creationId xmlns:a16="http://schemas.microsoft.com/office/drawing/2014/main" id="{894A7F7C-5D12-7B43-A7D9-541E27E19B06}"/>
              </a:ext>
            </a:extLst>
          </p:cNvPr>
          <p:cNvSpPr txBox="1">
            <a:spLocks noChangeArrowheads="1"/>
          </p:cNvSpPr>
          <p:nvPr/>
        </p:nvSpPr>
        <p:spPr bwMode="auto">
          <a:xfrm>
            <a:off x="2394033" y="3234335"/>
            <a:ext cx="466474" cy="25840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73025" tIns="36512" rIns="73025" bIns="36512">
            <a:noAutofit/>
          </a:bodyPr>
          <a:lstStyle/>
          <a:p>
            <a:pPr algn="l">
              <a:lnSpc>
                <a:spcPct val="100000"/>
              </a:lnSpc>
            </a:pPr>
            <a:r>
              <a:rPr lang="en-US" altLang="ja-JP" sz="1200">
                <a:solidFill>
                  <a:schemeClr val="bg1"/>
                </a:solidFill>
                <a:latin typeface="+mn-lt"/>
                <a:ea typeface="MS PGothic" panose="020B0600070205080204" pitchFamily="34" charset="-128"/>
                <a:cs typeface="Times New Roman" pitchFamily="18" charset="0"/>
              </a:rPr>
              <a:t>VRF3</a:t>
            </a:r>
          </a:p>
        </p:txBody>
      </p:sp>
      <p:sp>
        <p:nvSpPr>
          <p:cNvPr id="537" name="Text Box 161">
            <a:extLst>
              <a:ext uri="{FF2B5EF4-FFF2-40B4-BE49-F238E27FC236}">
                <a16:creationId xmlns:a16="http://schemas.microsoft.com/office/drawing/2014/main" id="{99B02B22-6C31-7B45-9C7B-787935D2ACB6}"/>
              </a:ext>
            </a:extLst>
          </p:cNvPr>
          <p:cNvSpPr txBox="1">
            <a:spLocks noChangeArrowheads="1"/>
          </p:cNvSpPr>
          <p:nvPr/>
        </p:nvSpPr>
        <p:spPr bwMode="auto">
          <a:xfrm>
            <a:off x="593024" y="2293117"/>
            <a:ext cx="844783" cy="25840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73025" tIns="36512" rIns="73025" bIns="36512">
            <a:noAutofit/>
          </a:bodyPr>
          <a:lstStyle/>
          <a:p>
            <a:pPr algn="l">
              <a:lnSpc>
                <a:spcPct val="100000"/>
              </a:lnSpc>
            </a:pPr>
            <a:r>
              <a:rPr lang="en-US" altLang="ja-JP" sz="1200">
                <a:solidFill>
                  <a:srgbClr val="FF0000"/>
                </a:solidFill>
                <a:latin typeface="+mn-lt"/>
                <a:ea typeface="MS PGothic" panose="020B0600070205080204" pitchFamily="34" charset="-128"/>
                <a:cs typeface="Times New Roman" pitchFamily="18" charset="0"/>
              </a:rPr>
              <a:t>IEEE802.1q</a:t>
            </a:r>
          </a:p>
        </p:txBody>
      </p:sp>
      <p:sp>
        <p:nvSpPr>
          <p:cNvPr id="3" name="正方形/長方形 2">
            <a:extLst>
              <a:ext uri="{FF2B5EF4-FFF2-40B4-BE49-F238E27FC236}">
                <a16:creationId xmlns:a16="http://schemas.microsoft.com/office/drawing/2014/main" id="{DC6B9B90-8C37-D94C-A667-D71A7F19914C}"/>
              </a:ext>
            </a:extLst>
          </p:cNvPr>
          <p:cNvSpPr/>
          <p:nvPr/>
        </p:nvSpPr>
        <p:spPr>
          <a:xfrm>
            <a:off x="344001" y="4252496"/>
            <a:ext cx="4876972" cy="338554"/>
          </a:xfrm>
          <a:prstGeom prst="rect">
            <a:avLst/>
          </a:prstGeom>
        </p:spPr>
        <p:txBody>
          <a:bodyPr wrap="square">
            <a:spAutoFit/>
          </a:bodyPr>
          <a:lstStyle/>
          <a:p>
            <a:r>
              <a:rPr lang="ja-JP" altLang="en-US" sz="800">
                <a:latin typeface="+mn-lt"/>
                <a:ea typeface="MS PGothic" panose="020B0600070205080204" pitchFamily="34" charset="-128"/>
              </a:rPr>
              <a:t>※VRFは通信キャリアが複数顧客に同時にサービスする</a:t>
            </a:r>
            <a:r>
              <a:rPr lang="en-US" altLang="ja-JP" sz="800">
                <a:latin typeface="+mn-lt"/>
                <a:ea typeface="MS PGothic" panose="020B0600070205080204" pitchFamily="34" charset="-128"/>
              </a:rPr>
              <a:t> </a:t>
            </a:r>
            <a:r>
              <a:rPr lang="ja-JP" altLang="en-US" sz="800">
                <a:latin typeface="+mn-lt"/>
                <a:ea typeface="MS PGothic" panose="020B0600070205080204" pitchFamily="34" charset="-128"/>
              </a:rPr>
              <a:t>MPLS-VPN</a:t>
            </a:r>
            <a:r>
              <a:rPr lang="en-US" altLang="ja-JP" sz="800">
                <a:latin typeface="+mn-lt"/>
                <a:ea typeface="MS PGothic" panose="020B0600070205080204" pitchFamily="34" charset="-128"/>
              </a:rPr>
              <a:t> </a:t>
            </a:r>
            <a:r>
              <a:rPr lang="ja-JP" altLang="en-US" sz="800">
                <a:latin typeface="+mn-lt"/>
                <a:ea typeface="MS PGothic" panose="020B0600070205080204" pitchFamily="34" charset="-128"/>
              </a:rPr>
              <a:t>で開発されました。MPLS-VPN</a:t>
            </a:r>
            <a:r>
              <a:rPr lang="en-US" altLang="ja-JP" sz="800">
                <a:latin typeface="+mn-lt"/>
                <a:ea typeface="MS PGothic" panose="020B0600070205080204" pitchFamily="34" charset="-128"/>
              </a:rPr>
              <a:t> </a:t>
            </a:r>
            <a:r>
              <a:rPr lang="ja-JP" altLang="en-US" sz="800">
                <a:latin typeface="+mn-lt"/>
                <a:ea typeface="MS PGothic" panose="020B0600070205080204" pitchFamily="34" charset="-128"/>
              </a:rPr>
              <a:t>から切り離された単独の機能名は「VRF-Lite」の呼称が与えられてきましたが、ここでは一貫して「VRF」とします。</a:t>
            </a:r>
          </a:p>
        </p:txBody>
      </p:sp>
      <p:sp>
        <p:nvSpPr>
          <p:cNvPr id="179" name="Arc 131">
            <a:extLst>
              <a:ext uri="{FF2B5EF4-FFF2-40B4-BE49-F238E27FC236}">
                <a16:creationId xmlns:a16="http://schemas.microsoft.com/office/drawing/2014/main" id="{E9DF00CE-2676-7F4A-9391-73847DD18CBF}"/>
              </a:ext>
            </a:extLst>
          </p:cNvPr>
          <p:cNvSpPr>
            <a:spLocks/>
          </p:cNvSpPr>
          <p:nvPr/>
        </p:nvSpPr>
        <p:spPr bwMode="auto">
          <a:xfrm>
            <a:off x="4264320" y="2666502"/>
            <a:ext cx="112713" cy="639762"/>
          </a:xfrm>
          <a:custGeom>
            <a:avLst/>
            <a:gdLst>
              <a:gd name="G0" fmla="+- 18409 0 0"/>
              <a:gd name="G1" fmla="+- 21600 0 0"/>
              <a:gd name="G2" fmla="+- 21600 0 0"/>
              <a:gd name="T0" fmla="*/ 0 w 40009"/>
              <a:gd name="T1" fmla="*/ 10301 h 43200"/>
              <a:gd name="T2" fmla="*/ 1139 w 40009"/>
              <a:gd name="T3" fmla="*/ 34574 h 43200"/>
              <a:gd name="T4" fmla="*/ 18409 w 40009"/>
              <a:gd name="T5" fmla="*/ 21600 h 43200"/>
            </a:gdLst>
            <a:ahLst/>
            <a:cxnLst>
              <a:cxn ang="0">
                <a:pos x="T0" y="T1"/>
              </a:cxn>
              <a:cxn ang="0">
                <a:pos x="T2" y="T3"/>
              </a:cxn>
              <a:cxn ang="0">
                <a:pos x="T4" y="T5"/>
              </a:cxn>
            </a:cxnLst>
            <a:rect l="0" t="0" r="r" b="b"/>
            <a:pathLst>
              <a:path w="40009" h="43200" fill="none" extrusionOk="0">
                <a:moveTo>
                  <a:pt x="-1" y="10300"/>
                </a:moveTo>
                <a:cubicBezTo>
                  <a:pt x="3928" y="3900"/>
                  <a:pt x="10899" y="-1"/>
                  <a:pt x="18409" y="0"/>
                </a:cubicBezTo>
                <a:cubicBezTo>
                  <a:pt x="30338" y="0"/>
                  <a:pt x="40009" y="9670"/>
                  <a:pt x="40009" y="21600"/>
                </a:cubicBezTo>
                <a:cubicBezTo>
                  <a:pt x="40009" y="33529"/>
                  <a:pt x="30338" y="43200"/>
                  <a:pt x="18409" y="43200"/>
                </a:cubicBezTo>
                <a:cubicBezTo>
                  <a:pt x="11616" y="43200"/>
                  <a:pt x="5219" y="40004"/>
                  <a:pt x="1139" y="34573"/>
                </a:cubicBezTo>
              </a:path>
              <a:path w="40009" h="43200" stroke="0" extrusionOk="0">
                <a:moveTo>
                  <a:pt x="-1" y="10300"/>
                </a:moveTo>
                <a:cubicBezTo>
                  <a:pt x="3928" y="3900"/>
                  <a:pt x="10899" y="-1"/>
                  <a:pt x="18409" y="0"/>
                </a:cubicBezTo>
                <a:cubicBezTo>
                  <a:pt x="30338" y="0"/>
                  <a:pt x="40009" y="9670"/>
                  <a:pt x="40009" y="21600"/>
                </a:cubicBezTo>
                <a:cubicBezTo>
                  <a:pt x="40009" y="33529"/>
                  <a:pt x="30338" y="43200"/>
                  <a:pt x="18409" y="43200"/>
                </a:cubicBezTo>
                <a:cubicBezTo>
                  <a:pt x="11616" y="43200"/>
                  <a:pt x="5219" y="40004"/>
                  <a:pt x="1139" y="34573"/>
                </a:cubicBezTo>
                <a:lnTo>
                  <a:pt x="18409" y="21600"/>
                </a:lnTo>
                <a:close/>
              </a:path>
            </a:pathLst>
          </a:custGeom>
          <a:noFill/>
          <a:ln w="57150">
            <a:solidFill>
              <a:srgbClr val="FF0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73025" tIns="36512" rIns="73025" bIns="36512" anchor="ctr">
            <a:noAutofit/>
          </a:bodyPr>
          <a:lstStyle/>
          <a:p>
            <a:endParaRPr lang="ja-JP" altLang="en-US">
              <a:latin typeface="+mn-lt"/>
              <a:ea typeface="MS PGothic" panose="020B0600070205080204" pitchFamily="34" charset="-128"/>
            </a:endParaRPr>
          </a:p>
        </p:txBody>
      </p:sp>
    </p:spTree>
    <p:extLst>
      <p:ext uri="{BB962C8B-B14F-4D97-AF65-F5344CB8AC3E}">
        <p14:creationId xmlns:p14="http://schemas.microsoft.com/office/powerpoint/2010/main" val="3353959402"/>
      </p:ext>
    </p:extLst>
  </p:cSld>
  <p:clrMapOvr>
    <a:masterClrMapping/>
  </p:clrMapOvr>
</p:sld>
</file>

<file path=ppt/slides/slide2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タイトル 3">
            <a:extLst>
              <a:ext uri="{FF2B5EF4-FFF2-40B4-BE49-F238E27FC236}">
                <a16:creationId xmlns:a16="http://schemas.microsoft.com/office/drawing/2014/main" id="{0E09C828-BA4C-4851-AA17-6230974D7879}"/>
              </a:ext>
            </a:extLst>
          </p:cNvPr>
          <p:cNvSpPr>
            <a:spLocks noGrp="1"/>
          </p:cNvSpPr>
          <p:nvPr>
            <p:ph type="title"/>
          </p:nvPr>
        </p:nvSpPr>
        <p:spPr/>
        <p:txBody>
          <a:bodyPr>
            <a:noAutofit/>
          </a:bodyPr>
          <a:lstStyle/>
          <a:p>
            <a:r>
              <a:rPr kumimoji="1" lang="en-US" altLang="ja-JP">
                <a:latin typeface="+mn-lt"/>
                <a:ea typeface="MS PGothic" panose="020B0600070205080204" pitchFamily="34" charset="-128"/>
              </a:rPr>
              <a:t>VRF </a:t>
            </a:r>
            <a:r>
              <a:rPr kumimoji="1" lang="ja-JP" altLang="en-US">
                <a:latin typeface="+mn-lt"/>
                <a:ea typeface="MS PGothic" panose="020B0600070205080204" pitchFamily="34" charset="-128"/>
              </a:rPr>
              <a:t>の設定</a:t>
            </a:r>
          </a:p>
        </p:txBody>
      </p:sp>
      <p:sp>
        <p:nvSpPr>
          <p:cNvPr id="43" name="Rectangle 5">
            <a:extLst>
              <a:ext uri="{FF2B5EF4-FFF2-40B4-BE49-F238E27FC236}">
                <a16:creationId xmlns:a16="http://schemas.microsoft.com/office/drawing/2014/main" id="{5A5837FA-A4C5-4532-822E-D92AFC1FB14D}"/>
              </a:ext>
            </a:extLst>
          </p:cNvPr>
          <p:cNvSpPr/>
          <p:nvPr/>
        </p:nvSpPr>
        <p:spPr>
          <a:xfrm>
            <a:off x="228600" y="971550"/>
            <a:ext cx="8686800" cy="3619500"/>
          </a:xfrm>
          <a:prstGeom prst="rect">
            <a:avLst/>
          </a:prstGeom>
          <a:solidFill>
            <a:schemeClr val="bg2">
              <a:lumMod val="95000"/>
            </a:schemeClr>
          </a:solidFill>
          <a:ln>
            <a:noFill/>
          </a:ln>
        </p:spPr>
        <p:style>
          <a:lnRef idx="0">
            <a:scrgbClr r="0" g="0" b="0"/>
          </a:lnRef>
          <a:fillRef idx="0">
            <a:scrgbClr r="0" g="0" b="0"/>
          </a:fillRef>
          <a:effectRef idx="0">
            <a:scrgbClr r="0" g="0" b="0"/>
          </a:effectRef>
          <a:fontRef idx="minor">
            <a:schemeClr val="accent4"/>
          </a:fontRef>
        </p:style>
        <p:txBody>
          <a:bodyPr rtlCol="0" anchor="ctr">
            <a:noAutofit/>
          </a:bodyPr>
          <a:lstStyle/>
          <a:p>
            <a:pPr marL="0" marR="0" lvl="1" indent="0" defTabSz="914400" eaLnBrk="1" fontAlgn="auto" latinLnBrk="0" hangingPunct="1">
              <a:lnSpc>
                <a:spcPct val="100000"/>
              </a:lnSpc>
              <a:spcBef>
                <a:spcPts val="0"/>
              </a:spcBef>
              <a:spcAft>
                <a:spcPts val="0"/>
              </a:spcAft>
              <a:buClrTx/>
              <a:buSzTx/>
              <a:buFontTx/>
              <a:buNone/>
              <a:tabLst/>
              <a:defRPr/>
            </a:pPr>
            <a:r>
              <a:rPr lang="en-US" altLang="ja-JP" sz="1000" b="1" kern="0">
                <a:solidFill>
                  <a:srgbClr val="546568"/>
                </a:solidFill>
                <a:ea typeface="MS PGothic" panose="020B0600070205080204" pitchFamily="34" charset="-128"/>
                <a:cs typeface="Courier"/>
                <a:sym typeface="Arial"/>
                <a:rtl val="0"/>
              </a:rPr>
              <a:t>C9500 VRF </a:t>
            </a:r>
            <a:r>
              <a:rPr lang="ja-JP" altLang="en-US" sz="1000" b="1" kern="0">
                <a:solidFill>
                  <a:srgbClr val="546568"/>
                </a:solidFill>
                <a:ea typeface="MS PGothic" panose="020B0600070205080204" pitchFamily="34" charset="-128"/>
                <a:cs typeface="Courier"/>
                <a:sym typeface="Arial"/>
                <a:rtl val="0"/>
              </a:rPr>
              <a:t>の設定</a:t>
            </a:r>
            <a:r>
              <a:rPr lang="en-US" altLang="ja-JP" sz="1000" b="1" kern="0">
                <a:solidFill>
                  <a:srgbClr val="546568"/>
                </a:solidFill>
                <a:ea typeface="MS PGothic" panose="020B0600070205080204" pitchFamily="34" charset="-128"/>
                <a:cs typeface="Courier"/>
                <a:sym typeface="Arial"/>
                <a:rtl val="0"/>
              </a:rPr>
              <a:t>:</a:t>
            </a:r>
            <a:endParaRPr kumimoji="0" lang="en-US" sz="1000" b="1" i="0" u="none" strike="noStrike" kern="0" cap="none" spc="0" normalizeH="0" baseline="0" noProof="0">
              <a:ln>
                <a:noFill/>
              </a:ln>
              <a:solidFill>
                <a:srgbClr val="546568"/>
              </a:solidFill>
              <a:effectLst/>
              <a:uLnTx/>
              <a:uFillTx/>
              <a:ea typeface="MS PGothic" panose="020B0600070205080204" pitchFamily="34" charset="-128"/>
              <a:cs typeface="Courier"/>
              <a:sym typeface="Arial"/>
              <a:rtl val="0"/>
            </a:endParaRPr>
          </a:p>
          <a:p>
            <a:pPr marL="0" marR="0" lvl="1" indent="0" defTabSz="914400" eaLnBrk="1" fontAlgn="auto" latinLnBrk="0" hangingPunct="1">
              <a:lnSpc>
                <a:spcPct val="100000"/>
              </a:lnSpc>
              <a:spcBef>
                <a:spcPts val="0"/>
              </a:spcBef>
              <a:spcAft>
                <a:spcPts val="0"/>
              </a:spcAft>
              <a:buClrTx/>
              <a:buSzTx/>
              <a:buFontTx/>
              <a:buNone/>
              <a:tabLst/>
              <a:defRPr/>
            </a:pPr>
            <a:r>
              <a:rPr lang="en-US" altLang="ja-JP" sz="1000" kern="0">
                <a:ea typeface="MS PGothic" panose="020B0600070205080204" pitchFamily="34" charset="-128"/>
                <a:cs typeface="Courier"/>
                <a:sym typeface="Arial"/>
                <a:rtl val="0"/>
              </a:rPr>
              <a:t>C9500-1#conf t</a:t>
            </a:r>
          </a:p>
          <a:p>
            <a:pPr marL="0" marR="0" lvl="1" indent="0" defTabSz="914400" eaLnBrk="1" fontAlgn="auto" latinLnBrk="0" hangingPunct="1">
              <a:lnSpc>
                <a:spcPct val="100000"/>
              </a:lnSpc>
              <a:spcBef>
                <a:spcPts val="0"/>
              </a:spcBef>
              <a:spcAft>
                <a:spcPts val="0"/>
              </a:spcAft>
              <a:buClrTx/>
              <a:buSzTx/>
              <a:buFontTx/>
              <a:buNone/>
              <a:tabLst/>
              <a:defRPr/>
            </a:pPr>
            <a:r>
              <a:rPr lang="en-US" altLang="ja-JP" sz="1000" kern="0">
                <a:ea typeface="MS PGothic" panose="020B0600070205080204" pitchFamily="34" charset="-128"/>
                <a:cs typeface="Courier"/>
                <a:sym typeface="Arial"/>
                <a:rtl val="0"/>
              </a:rPr>
              <a:t>C9500-1(config)#</a:t>
            </a:r>
            <a:r>
              <a:rPr lang="en-US" altLang="ja-JP" sz="1000" b="1" u="sng" kern="0" err="1">
                <a:solidFill>
                  <a:srgbClr val="FF0000"/>
                </a:solidFill>
                <a:ea typeface="MS PGothic" panose="020B0600070205080204" pitchFamily="34" charset="-128"/>
                <a:cs typeface="Courier"/>
                <a:sym typeface="Arial"/>
                <a:rtl val="0"/>
              </a:rPr>
              <a:t>ip</a:t>
            </a:r>
            <a:r>
              <a:rPr lang="en-US" altLang="ja-JP" sz="1000" b="1" u="sng" kern="0">
                <a:solidFill>
                  <a:srgbClr val="FF0000"/>
                </a:solidFill>
                <a:ea typeface="MS PGothic" panose="020B0600070205080204" pitchFamily="34" charset="-128"/>
                <a:cs typeface="Courier"/>
                <a:sym typeface="Arial"/>
                <a:rtl val="0"/>
              </a:rPr>
              <a:t> </a:t>
            </a:r>
            <a:r>
              <a:rPr lang="en-US" altLang="ja-JP" sz="1000" b="1" u="sng" kern="0" err="1">
                <a:solidFill>
                  <a:srgbClr val="FF0000"/>
                </a:solidFill>
                <a:ea typeface="MS PGothic" panose="020B0600070205080204" pitchFamily="34" charset="-128"/>
                <a:cs typeface="Courier"/>
                <a:sym typeface="Arial"/>
                <a:rtl val="0"/>
              </a:rPr>
              <a:t>vrf</a:t>
            </a:r>
            <a:r>
              <a:rPr lang="en-US" altLang="ja-JP" sz="1000" b="1" u="sng" kern="0">
                <a:solidFill>
                  <a:srgbClr val="FF0000"/>
                </a:solidFill>
                <a:ea typeface="MS PGothic" panose="020B0600070205080204" pitchFamily="34" charset="-128"/>
                <a:cs typeface="Courier"/>
                <a:sym typeface="Arial"/>
                <a:rtl val="0"/>
              </a:rPr>
              <a:t> RED</a:t>
            </a:r>
          </a:p>
          <a:p>
            <a:pPr marL="0" marR="0" lvl="1" indent="0" defTabSz="914400" eaLnBrk="1" fontAlgn="auto" latinLnBrk="0" hangingPunct="1">
              <a:lnSpc>
                <a:spcPct val="100000"/>
              </a:lnSpc>
              <a:spcBef>
                <a:spcPts val="0"/>
              </a:spcBef>
              <a:spcAft>
                <a:spcPts val="0"/>
              </a:spcAft>
              <a:buClrTx/>
              <a:buSzTx/>
              <a:buFontTx/>
              <a:buNone/>
              <a:tabLst/>
              <a:defRPr/>
            </a:pPr>
            <a:r>
              <a:rPr lang="en-US" altLang="ja-JP" sz="1000" kern="0">
                <a:ea typeface="MS PGothic" panose="020B0600070205080204" pitchFamily="34" charset="-128"/>
                <a:cs typeface="Courier"/>
                <a:sym typeface="Arial"/>
                <a:rtl val="0"/>
              </a:rPr>
              <a:t>C9500-1(config-</a:t>
            </a:r>
            <a:r>
              <a:rPr lang="en-US" altLang="ja-JP" sz="1000" kern="0" err="1">
                <a:ea typeface="MS PGothic" panose="020B0600070205080204" pitchFamily="34" charset="-128"/>
                <a:cs typeface="Courier"/>
                <a:sym typeface="Arial"/>
                <a:rtl val="0"/>
              </a:rPr>
              <a:t>vrf</a:t>
            </a:r>
            <a:r>
              <a:rPr lang="en-US" altLang="ja-JP" sz="1000" kern="0">
                <a:ea typeface="MS PGothic" panose="020B0600070205080204" pitchFamily="34" charset="-128"/>
                <a:cs typeface="Courier"/>
                <a:sym typeface="Arial"/>
                <a:rtl val="0"/>
              </a:rPr>
              <a:t>)#</a:t>
            </a:r>
            <a:r>
              <a:rPr lang="en-US" altLang="ja-JP" sz="1000" kern="0" err="1">
                <a:ea typeface="MS PGothic" panose="020B0600070205080204" pitchFamily="34" charset="-128"/>
                <a:cs typeface="Courier"/>
                <a:sym typeface="Arial"/>
                <a:rtl val="0"/>
              </a:rPr>
              <a:t>rd</a:t>
            </a:r>
            <a:r>
              <a:rPr lang="en-US" altLang="ja-JP" sz="1000" kern="0">
                <a:ea typeface="MS PGothic" panose="020B0600070205080204" pitchFamily="34" charset="-128"/>
                <a:cs typeface="Courier"/>
                <a:sym typeface="Arial"/>
                <a:rtl val="0"/>
              </a:rPr>
              <a:t> 1:100</a:t>
            </a:r>
          </a:p>
          <a:p>
            <a:pPr marL="0" marR="0" lvl="1" indent="0" defTabSz="914400" eaLnBrk="1" fontAlgn="auto" latinLnBrk="0" hangingPunct="1">
              <a:lnSpc>
                <a:spcPct val="100000"/>
              </a:lnSpc>
              <a:spcBef>
                <a:spcPts val="0"/>
              </a:spcBef>
              <a:spcAft>
                <a:spcPts val="0"/>
              </a:spcAft>
              <a:buClrTx/>
              <a:buSzTx/>
              <a:buFontTx/>
              <a:buNone/>
              <a:tabLst/>
              <a:defRPr/>
            </a:pPr>
            <a:r>
              <a:rPr lang="en-US" altLang="ja-JP" sz="1000" kern="0">
                <a:ea typeface="MS PGothic" panose="020B0600070205080204" pitchFamily="34" charset="-128"/>
                <a:cs typeface="Courier"/>
                <a:sym typeface="Arial"/>
                <a:rtl val="0"/>
              </a:rPr>
              <a:t>C9500-1(config-</a:t>
            </a:r>
            <a:r>
              <a:rPr lang="en-US" altLang="ja-JP" sz="1000" kern="0" err="1">
                <a:ea typeface="MS PGothic" panose="020B0600070205080204" pitchFamily="34" charset="-128"/>
                <a:cs typeface="Courier"/>
                <a:sym typeface="Arial"/>
                <a:rtl val="0"/>
              </a:rPr>
              <a:t>vrf</a:t>
            </a:r>
            <a:r>
              <a:rPr lang="en-US" altLang="ja-JP" sz="1000" kern="0">
                <a:ea typeface="MS PGothic" panose="020B0600070205080204" pitchFamily="34" charset="-128"/>
                <a:cs typeface="Courier"/>
                <a:sym typeface="Arial"/>
                <a:rtl val="0"/>
              </a:rPr>
              <a:t>)#exit</a:t>
            </a:r>
          </a:p>
          <a:p>
            <a:pPr marL="0" marR="0" lvl="1" indent="0" defTabSz="914400" eaLnBrk="1" fontAlgn="auto" latinLnBrk="0" hangingPunct="1">
              <a:lnSpc>
                <a:spcPct val="100000"/>
              </a:lnSpc>
              <a:spcBef>
                <a:spcPts val="0"/>
              </a:spcBef>
              <a:spcAft>
                <a:spcPts val="0"/>
              </a:spcAft>
              <a:buClrTx/>
              <a:buSzTx/>
              <a:buFontTx/>
              <a:buNone/>
              <a:tabLst/>
              <a:defRPr/>
            </a:pPr>
            <a:r>
              <a:rPr lang="en-US" altLang="ja-JP" sz="1000" kern="0">
                <a:ea typeface="MS PGothic" panose="020B0600070205080204" pitchFamily="34" charset="-128"/>
                <a:cs typeface="Courier"/>
                <a:sym typeface="Arial"/>
                <a:rtl val="0"/>
              </a:rPr>
              <a:t>C9500-1(config)#</a:t>
            </a:r>
            <a:r>
              <a:rPr lang="en-US" altLang="ja-JP" sz="1000" b="1" u="sng" kern="0" err="1">
                <a:solidFill>
                  <a:schemeClr val="accent1"/>
                </a:solidFill>
                <a:ea typeface="MS PGothic" panose="020B0600070205080204" pitchFamily="34" charset="-128"/>
                <a:cs typeface="Courier"/>
                <a:sym typeface="Arial"/>
                <a:rtl val="0"/>
              </a:rPr>
              <a:t>ip</a:t>
            </a:r>
            <a:r>
              <a:rPr lang="en-US" altLang="ja-JP" sz="1000" b="1" u="sng" kern="0">
                <a:solidFill>
                  <a:schemeClr val="accent1"/>
                </a:solidFill>
                <a:ea typeface="MS PGothic" panose="020B0600070205080204" pitchFamily="34" charset="-128"/>
                <a:cs typeface="Courier"/>
                <a:sym typeface="Arial"/>
                <a:rtl val="0"/>
              </a:rPr>
              <a:t> </a:t>
            </a:r>
            <a:r>
              <a:rPr lang="en-US" altLang="ja-JP" sz="1000" b="1" u="sng" kern="0" err="1">
                <a:solidFill>
                  <a:schemeClr val="accent1"/>
                </a:solidFill>
                <a:ea typeface="MS PGothic" panose="020B0600070205080204" pitchFamily="34" charset="-128"/>
                <a:cs typeface="Courier"/>
                <a:sym typeface="Arial"/>
                <a:rtl val="0"/>
              </a:rPr>
              <a:t>vrf</a:t>
            </a:r>
            <a:r>
              <a:rPr lang="en-US" altLang="ja-JP" sz="1000" b="1" u="sng" kern="0">
                <a:solidFill>
                  <a:schemeClr val="accent1"/>
                </a:solidFill>
                <a:ea typeface="MS PGothic" panose="020B0600070205080204" pitchFamily="34" charset="-128"/>
                <a:cs typeface="Courier"/>
                <a:sym typeface="Arial"/>
                <a:rtl val="0"/>
              </a:rPr>
              <a:t> BLUE</a:t>
            </a:r>
          </a:p>
          <a:p>
            <a:pPr marL="0" lvl="1" defTabSz="914400" fontAlgn="auto">
              <a:spcBef>
                <a:spcPts val="0"/>
              </a:spcBef>
              <a:spcAft>
                <a:spcPts val="0"/>
              </a:spcAft>
              <a:defRPr/>
            </a:pPr>
            <a:r>
              <a:rPr lang="en-US" altLang="ja-JP" sz="1000" kern="0">
                <a:ea typeface="MS PGothic" panose="020B0600070205080204" pitchFamily="34" charset="-128"/>
                <a:cs typeface="Courier"/>
                <a:sym typeface="Arial"/>
                <a:rtl val="0"/>
              </a:rPr>
              <a:t>C9500-1(config-</a:t>
            </a:r>
            <a:r>
              <a:rPr lang="en-US" altLang="ja-JP" sz="1000" kern="0" err="1">
                <a:ea typeface="MS PGothic" panose="020B0600070205080204" pitchFamily="34" charset="-128"/>
                <a:cs typeface="Courier"/>
                <a:sym typeface="Arial"/>
                <a:rtl val="0"/>
              </a:rPr>
              <a:t>vrf</a:t>
            </a:r>
            <a:r>
              <a:rPr lang="en-US" altLang="ja-JP" sz="1000" kern="0">
                <a:ea typeface="MS PGothic" panose="020B0600070205080204" pitchFamily="34" charset="-128"/>
                <a:cs typeface="Courier"/>
                <a:sym typeface="Arial"/>
                <a:rtl val="0"/>
              </a:rPr>
              <a:t>)#</a:t>
            </a:r>
            <a:r>
              <a:rPr lang="en-US" altLang="ja-JP" sz="1000" kern="0" err="1">
                <a:ea typeface="MS PGothic" panose="020B0600070205080204" pitchFamily="34" charset="-128"/>
                <a:cs typeface="Courier"/>
                <a:sym typeface="Arial"/>
                <a:rtl val="0"/>
              </a:rPr>
              <a:t>rd</a:t>
            </a:r>
            <a:r>
              <a:rPr lang="en-US" altLang="ja-JP" sz="1000" kern="0">
                <a:ea typeface="MS PGothic" panose="020B0600070205080204" pitchFamily="34" charset="-128"/>
                <a:cs typeface="Courier"/>
                <a:sym typeface="Arial"/>
                <a:rtl val="0"/>
              </a:rPr>
              <a:t> 2:200</a:t>
            </a:r>
          </a:p>
          <a:p>
            <a:pPr marL="0" marR="0" lvl="1" indent="0" defTabSz="914400" eaLnBrk="1" fontAlgn="auto" latinLnBrk="0" hangingPunct="1">
              <a:lnSpc>
                <a:spcPct val="100000"/>
              </a:lnSpc>
              <a:spcBef>
                <a:spcPts val="0"/>
              </a:spcBef>
              <a:spcAft>
                <a:spcPts val="0"/>
              </a:spcAft>
              <a:buClrTx/>
              <a:buSzTx/>
              <a:buFontTx/>
              <a:buNone/>
              <a:tabLst/>
              <a:defRPr/>
            </a:pPr>
            <a:r>
              <a:rPr lang="en-US" altLang="ja-JP" sz="1000" kern="0">
                <a:ea typeface="MS PGothic" panose="020B0600070205080204" pitchFamily="34" charset="-128"/>
                <a:cs typeface="Courier"/>
                <a:sym typeface="Arial"/>
                <a:rtl val="0"/>
              </a:rPr>
              <a:t>C9500-1(config-</a:t>
            </a:r>
            <a:r>
              <a:rPr lang="en-US" altLang="ja-JP" sz="1000" kern="0" err="1">
                <a:ea typeface="MS PGothic" panose="020B0600070205080204" pitchFamily="34" charset="-128"/>
                <a:cs typeface="Courier"/>
                <a:sym typeface="Arial"/>
                <a:rtl val="0"/>
              </a:rPr>
              <a:t>vrf</a:t>
            </a:r>
            <a:r>
              <a:rPr lang="en-US" altLang="ja-JP" sz="1000" kern="0">
                <a:ea typeface="MS PGothic" panose="020B0600070205080204" pitchFamily="34" charset="-128"/>
                <a:cs typeface="Courier"/>
                <a:sym typeface="Arial"/>
                <a:rtl val="0"/>
              </a:rPr>
              <a:t>)#interface port-channel 2</a:t>
            </a:r>
          </a:p>
          <a:p>
            <a:pPr marL="0" marR="0" lvl="1" indent="0" defTabSz="914400" eaLnBrk="1" fontAlgn="auto" latinLnBrk="0" hangingPunct="1">
              <a:lnSpc>
                <a:spcPct val="100000"/>
              </a:lnSpc>
              <a:spcBef>
                <a:spcPts val="0"/>
              </a:spcBef>
              <a:spcAft>
                <a:spcPts val="0"/>
              </a:spcAft>
              <a:buClrTx/>
              <a:buSzTx/>
              <a:buFontTx/>
              <a:buNone/>
              <a:tabLst/>
              <a:defRPr/>
            </a:pPr>
            <a:r>
              <a:rPr lang="en-US" altLang="ja-JP" sz="1000" kern="0">
                <a:ea typeface="MS PGothic" panose="020B0600070205080204" pitchFamily="34" charset="-128"/>
                <a:cs typeface="Courier"/>
                <a:sym typeface="Arial"/>
                <a:rtl val="0"/>
              </a:rPr>
              <a:t>C9500-1(config-if)#no switchport</a:t>
            </a:r>
          </a:p>
          <a:p>
            <a:pPr marL="0" marR="0" lvl="1" indent="0" defTabSz="914400" eaLnBrk="1" fontAlgn="auto" latinLnBrk="0" hangingPunct="1">
              <a:lnSpc>
                <a:spcPct val="100000"/>
              </a:lnSpc>
              <a:spcBef>
                <a:spcPts val="0"/>
              </a:spcBef>
              <a:spcAft>
                <a:spcPts val="0"/>
              </a:spcAft>
              <a:buClrTx/>
              <a:buSzTx/>
              <a:buFontTx/>
              <a:buNone/>
              <a:tabLst/>
              <a:defRPr/>
            </a:pPr>
            <a:r>
              <a:rPr lang="en-US" altLang="ja-JP" sz="1000" kern="0">
                <a:ea typeface="MS PGothic" panose="020B0600070205080204" pitchFamily="34" charset="-128"/>
                <a:cs typeface="Courier"/>
                <a:sym typeface="Arial"/>
                <a:rtl val="0"/>
              </a:rPr>
              <a:t>C9500-1(config-if)#</a:t>
            </a:r>
            <a:r>
              <a:rPr lang="en-US" altLang="ja-JP" sz="1000" b="1" u="sng" kern="0" err="1">
                <a:solidFill>
                  <a:srgbClr val="FF0000"/>
                </a:solidFill>
                <a:ea typeface="MS PGothic" panose="020B0600070205080204" pitchFamily="34" charset="-128"/>
                <a:cs typeface="Courier"/>
                <a:sym typeface="Arial"/>
                <a:rtl val="0"/>
              </a:rPr>
              <a:t>ip</a:t>
            </a:r>
            <a:r>
              <a:rPr lang="en-US" altLang="ja-JP" sz="1000" b="1" u="sng" kern="0">
                <a:solidFill>
                  <a:srgbClr val="FF0000"/>
                </a:solidFill>
                <a:ea typeface="MS PGothic" panose="020B0600070205080204" pitchFamily="34" charset="-128"/>
                <a:cs typeface="Courier"/>
                <a:sym typeface="Arial"/>
                <a:rtl val="0"/>
              </a:rPr>
              <a:t> </a:t>
            </a:r>
            <a:r>
              <a:rPr lang="en-US" altLang="ja-JP" sz="1000" b="1" u="sng" kern="0" err="1">
                <a:solidFill>
                  <a:srgbClr val="FF0000"/>
                </a:solidFill>
                <a:ea typeface="MS PGothic" panose="020B0600070205080204" pitchFamily="34" charset="-128"/>
                <a:cs typeface="Courier"/>
                <a:sym typeface="Arial"/>
                <a:rtl val="0"/>
              </a:rPr>
              <a:t>vrf</a:t>
            </a:r>
            <a:r>
              <a:rPr lang="en-US" altLang="ja-JP" sz="1000" b="1" u="sng" kern="0">
                <a:solidFill>
                  <a:srgbClr val="FF0000"/>
                </a:solidFill>
                <a:ea typeface="MS PGothic" panose="020B0600070205080204" pitchFamily="34" charset="-128"/>
                <a:cs typeface="Courier"/>
                <a:sym typeface="Arial"/>
                <a:rtl val="0"/>
              </a:rPr>
              <a:t> forwarding RED</a:t>
            </a:r>
          </a:p>
          <a:p>
            <a:pPr marL="0" marR="0" lvl="1" indent="0" defTabSz="914400" eaLnBrk="1" fontAlgn="auto" latinLnBrk="0" hangingPunct="1">
              <a:lnSpc>
                <a:spcPct val="100000"/>
              </a:lnSpc>
              <a:spcBef>
                <a:spcPts val="0"/>
              </a:spcBef>
              <a:spcAft>
                <a:spcPts val="0"/>
              </a:spcAft>
              <a:buClrTx/>
              <a:buSzTx/>
              <a:buFontTx/>
              <a:buNone/>
              <a:tabLst/>
              <a:defRPr/>
            </a:pPr>
            <a:r>
              <a:rPr lang="en-US" altLang="ja-JP" sz="1000" kern="0">
                <a:ea typeface="MS PGothic" panose="020B0600070205080204" pitchFamily="34" charset="-128"/>
                <a:cs typeface="Courier"/>
                <a:sym typeface="Arial"/>
                <a:rtl val="0"/>
              </a:rPr>
              <a:t>C9500-1(config-if)#</a:t>
            </a:r>
            <a:r>
              <a:rPr lang="en-US" altLang="ja-JP" sz="1000" kern="0" err="1">
                <a:ea typeface="MS PGothic" panose="020B0600070205080204" pitchFamily="34" charset="-128"/>
                <a:cs typeface="Courier"/>
                <a:sym typeface="Arial"/>
                <a:rtl val="0"/>
              </a:rPr>
              <a:t>ip</a:t>
            </a:r>
            <a:r>
              <a:rPr lang="en-US" altLang="ja-JP" sz="1000" kern="0">
                <a:ea typeface="MS PGothic" panose="020B0600070205080204" pitchFamily="34" charset="-128"/>
                <a:cs typeface="Courier"/>
                <a:sym typeface="Arial"/>
                <a:rtl val="0"/>
              </a:rPr>
              <a:t> address 192.168.1.2 255.255.255.0</a:t>
            </a:r>
          </a:p>
          <a:p>
            <a:pPr marL="0" marR="0" lvl="1" indent="0" defTabSz="914400" eaLnBrk="1" fontAlgn="auto" latinLnBrk="0" hangingPunct="1">
              <a:lnSpc>
                <a:spcPct val="100000"/>
              </a:lnSpc>
              <a:spcBef>
                <a:spcPts val="0"/>
              </a:spcBef>
              <a:spcAft>
                <a:spcPts val="0"/>
              </a:spcAft>
              <a:buClrTx/>
              <a:buSzTx/>
              <a:buFontTx/>
              <a:buNone/>
              <a:tabLst/>
              <a:defRPr/>
            </a:pPr>
            <a:r>
              <a:rPr lang="en-US" altLang="ja-JP" sz="1000" kern="0">
                <a:ea typeface="MS PGothic" panose="020B0600070205080204" pitchFamily="34" charset="-128"/>
                <a:cs typeface="Courier"/>
                <a:sym typeface="Arial"/>
                <a:rtl val="0"/>
              </a:rPr>
              <a:t>C9500-1(config-if)#no shut</a:t>
            </a:r>
          </a:p>
          <a:p>
            <a:pPr marL="0" marR="0" lvl="1" indent="0" defTabSz="914400" eaLnBrk="1" fontAlgn="auto" latinLnBrk="0" hangingPunct="1">
              <a:lnSpc>
                <a:spcPct val="100000"/>
              </a:lnSpc>
              <a:spcBef>
                <a:spcPts val="0"/>
              </a:spcBef>
              <a:spcAft>
                <a:spcPts val="0"/>
              </a:spcAft>
              <a:buClrTx/>
              <a:buSzTx/>
              <a:buFontTx/>
              <a:buNone/>
              <a:tabLst/>
              <a:defRPr/>
            </a:pPr>
            <a:r>
              <a:rPr lang="en-US" altLang="ja-JP" sz="1000" kern="0">
                <a:ea typeface="MS PGothic" panose="020B0600070205080204" pitchFamily="34" charset="-128"/>
                <a:cs typeface="Courier"/>
                <a:sym typeface="Arial"/>
                <a:rtl val="0"/>
              </a:rPr>
              <a:t>C9500-1(config-if)#interface port-channel 3</a:t>
            </a:r>
          </a:p>
          <a:p>
            <a:pPr marL="0" marR="0" lvl="1" indent="0" defTabSz="914400" eaLnBrk="1" fontAlgn="auto" latinLnBrk="0" hangingPunct="1">
              <a:lnSpc>
                <a:spcPct val="100000"/>
              </a:lnSpc>
              <a:spcBef>
                <a:spcPts val="0"/>
              </a:spcBef>
              <a:spcAft>
                <a:spcPts val="0"/>
              </a:spcAft>
              <a:buClrTx/>
              <a:buSzTx/>
              <a:buFontTx/>
              <a:buNone/>
              <a:tabLst/>
              <a:defRPr/>
            </a:pPr>
            <a:r>
              <a:rPr lang="en-US" altLang="ja-JP" sz="1000" kern="0">
                <a:ea typeface="MS PGothic" panose="020B0600070205080204" pitchFamily="34" charset="-128"/>
                <a:cs typeface="Courier"/>
                <a:sym typeface="Arial"/>
                <a:rtl val="0"/>
              </a:rPr>
              <a:t>C9500-1(config-if)#no switchport</a:t>
            </a:r>
          </a:p>
          <a:p>
            <a:pPr marL="0" marR="0" lvl="1" indent="0" defTabSz="914400" eaLnBrk="1" fontAlgn="auto" latinLnBrk="0" hangingPunct="1">
              <a:lnSpc>
                <a:spcPct val="100000"/>
              </a:lnSpc>
              <a:spcBef>
                <a:spcPts val="0"/>
              </a:spcBef>
              <a:spcAft>
                <a:spcPts val="0"/>
              </a:spcAft>
              <a:buClrTx/>
              <a:buSzTx/>
              <a:buFontTx/>
              <a:buNone/>
              <a:tabLst/>
              <a:defRPr/>
            </a:pPr>
            <a:r>
              <a:rPr lang="en-US" altLang="ja-JP" sz="1000" kern="0">
                <a:ea typeface="MS PGothic" panose="020B0600070205080204" pitchFamily="34" charset="-128"/>
                <a:cs typeface="Courier"/>
                <a:sym typeface="Arial"/>
                <a:rtl val="0"/>
              </a:rPr>
              <a:t>C9500-1(config-if)#</a:t>
            </a:r>
            <a:r>
              <a:rPr lang="en-US" altLang="ja-JP" sz="1000" b="1" u="sng" kern="0" err="1">
                <a:solidFill>
                  <a:schemeClr val="accent1"/>
                </a:solidFill>
                <a:ea typeface="MS PGothic" panose="020B0600070205080204" pitchFamily="34" charset="-128"/>
                <a:cs typeface="Courier"/>
                <a:sym typeface="Arial"/>
                <a:rtl val="0"/>
              </a:rPr>
              <a:t>ip</a:t>
            </a:r>
            <a:r>
              <a:rPr lang="en-US" altLang="ja-JP" sz="1000" b="1" u="sng" kern="0">
                <a:solidFill>
                  <a:schemeClr val="accent1"/>
                </a:solidFill>
                <a:ea typeface="MS PGothic" panose="020B0600070205080204" pitchFamily="34" charset="-128"/>
                <a:cs typeface="Courier"/>
                <a:sym typeface="Arial"/>
                <a:rtl val="0"/>
              </a:rPr>
              <a:t> </a:t>
            </a:r>
            <a:r>
              <a:rPr lang="en-US" altLang="ja-JP" sz="1000" b="1" u="sng" kern="0" err="1">
                <a:solidFill>
                  <a:schemeClr val="accent1"/>
                </a:solidFill>
                <a:ea typeface="MS PGothic" panose="020B0600070205080204" pitchFamily="34" charset="-128"/>
                <a:cs typeface="Courier"/>
                <a:sym typeface="Arial"/>
                <a:rtl val="0"/>
              </a:rPr>
              <a:t>vrf</a:t>
            </a:r>
            <a:r>
              <a:rPr lang="en-US" altLang="ja-JP" sz="1000" b="1" u="sng" kern="0">
                <a:solidFill>
                  <a:schemeClr val="accent1"/>
                </a:solidFill>
                <a:ea typeface="MS PGothic" panose="020B0600070205080204" pitchFamily="34" charset="-128"/>
                <a:cs typeface="Courier"/>
                <a:sym typeface="Arial"/>
                <a:rtl val="0"/>
              </a:rPr>
              <a:t> forwarding BLUE</a:t>
            </a:r>
          </a:p>
          <a:p>
            <a:pPr marL="0" marR="0" lvl="1" indent="0" defTabSz="914400" eaLnBrk="1" fontAlgn="auto" latinLnBrk="0" hangingPunct="1">
              <a:lnSpc>
                <a:spcPct val="100000"/>
              </a:lnSpc>
              <a:spcBef>
                <a:spcPts val="0"/>
              </a:spcBef>
              <a:spcAft>
                <a:spcPts val="0"/>
              </a:spcAft>
              <a:buClrTx/>
              <a:buSzTx/>
              <a:buFontTx/>
              <a:buNone/>
              <a:tabLst/>
              <a:defRPr/>
            </a:pPr>
            <a:r>
              <a:rPr lang="en-US" altLang="ja-JP" sz="1000" kern="0">
                <a:ea typeface="MS PGothic" panose="020B0600070205080204" pitchFamily="34" charset="-128"/>
                <a:cs typeface="Courier"/>
                <a:sym typeface="Arial"/>
                <a:rtl val="0"/>
              </a:rPr>
              <a:t>C9500-1(config-if)#</a:t>
            </a:r>
            <a:r>
              <a:rPr lang="en-US" altLang="ja-JP" sz="1000" kern="0" err="1">
                <a:ea typeface="MS PGothic" panose="020B0600070205080204" pitchFamily="34" charset="-128"/>
                <a:cs typeface="Courier"/>
                <a:sym typeface="Arial"/>
                <a:rtl val="0"/>
              </a:rPr>
              <a:t>ip</a:t>
            </a:r>
            <a:r>
              <a:rPr lang="en-US" altLang="ja-JP" sz="1000" kern="0">
                <a:ea typeface="MS PGothic" panose="020B0600070205080204" pitchFamily="34" charset="-128"/>
                <a:cs typeface="Courier"/>
                <a:sym typeface="Arial"/>
                <a:rtl val="0"/>
              </a:rPr>
              <a:t> address 192.168.2.2 255.255.255.0</a:t>
            </a:r>
          </a:p>
          <a:p>
            <a:pPr marL="0" lvl="1" defTabSz="914400" fontAlgn="auto">
              <a:spcBef>
                <a:spcPts val="0"/>
              </a:spcBef>
              <a:spcAft>
                <a:spcPts val="0"/>
              </a:spcAft>
              <a:defRPr/>
            </a:pPr>
            <a:r>
              <a:rPr lang="en-US" altLang="ja-JP" sz="1000" kern="0">
                <a:ea typeface="MS PGothic" panose="020B0600070205080204" pitchFamily="34" charset="-128"/>
                <a:cs typeface="Courier"/>
                <a:sym typeface="Arial"/>
                <a:rtl val="0"/>
              </a:rPr>
              <a:t>C9500-1(config-if)#no shut</a:t>
            </a:r>
          </a:p>
          <a:p>
            <a:pPr marL="0" marR="0" lvl="1" indent="0" defTabSz="914400" eaLnBrk="1" fontAlgn="auto" latinLnBrk="0" hangingPunct="1">
              <a:lnSpc>
                <a:spcPct val="100000"/>
              </a:lnSpc>
              <a:spcBef>
                <a:spcPts val="0"/>
              </a:spcBef>
              <a:spcAft>
                <a:spcPts val="0"/>
              </a:spcAft>
              <a:buClrTx/>
              <a:buSzTx/>
              <a:buFontTx/>
              <a:buNone/>
              <a:tabLst/>
              <a:defRPr/>
            </a:pPr>
            <a:r>
              <a:rPr lang="en-US" altLang="ja-JP" sz="1000" kern="0">
                <a:ea typeface="MS PGothic" panose="020B0600070205080204" pitchFamily="34" charset="-128"/>
                <a:cs typeface="Courier"/>
                <a:sym typeface="Arial"/>
                <a:rtl val="0"/>
              </a:rPr>
              <a:t>C9500-1(config-if)#end</a:t>
            </a:r>
          </a:p>
        </p:txBody>
      </p:sp>
      <p:sp>
        <p:nvSpPr>
          <p:cNvPr id="15" name="Text Placeholder 7">
            <a:extLst>
              <a:ext uri="{FF2B5EF4-FFF2-40B4-BE49-F238E27FC236}">
                <a16:creationId xmlns:a16="http://schemas.microsoft.com/office/drawing/2014/main" id="{F760491F-9FFA-4E40-BBBA-FCB86D694A6D}"/>
              </a:ext>
            </a:extLst>
          </p:cNvPr>
          <p:cNvSpPr txBox="1">
            <a:spLocks/>
          </p:cNvSpPr>
          <p:nvPr/>
        </p:nvSpPr>
        <p:spPr>
          <a:xfrm>
            <a:off x="533400" y="60960"/>
            <a:ext cx="7084679" cy="326233"/>
          </a:xfrm>
          <a:prstGeom prst="rect">
            <a:avLst/>
          </a:prstGeom>
        </p:spPr>
        <p:txBody>
          <a:bodyPr wrap="square" lIns="91420" tIns="45710" rIns="91420" bIns="45710" anchor="b" anchorCtr="0">
            <a:noAutofit/>
          </a:bodyPr>
          <a:lstStyle>
            <a:lvl1pPr marL="169863" indent="-169863" algn="l" defTabSz="603575" rtl="0" eaLnBrk="1" fontAlgn="base" hangingPunct="1">
              <a:lnSpc>
                <a:spcPct val="100000"/>
              </a:lnSpc>
              <a:spcBef>
                <a:spcPct val="50000"/>
              </a:spcBef>
              <a:spcAft>
                <a:spcPct val="0"/>
              </a:spcAft>
              <a:buClr>
                <a:schemeClr val="tx2"/>
              </a:buClr>
              <a:buSzPct val="90000"/>
              <a:buFont typeface="Arial" charset="0"/>
              <a:buNone/>
              <a:defRPr lang="en-US" sz="1400" b="0" i="0" kern="1200">
                <a:solidFill>
                  <a:schemeClr val="tx1"/>
                </a:solidFill>
                <a:latin typeface="+mn-lt"/>
                <a:ea typeface="ＭＳ Ｐゴシック" charset="0"/>
                <a:cs typeface="CiscoSans ExtraLight"/>
              </a:defRPr>
            </a:lvl1pPr>
            <a:lvl2pPr marL="358775" indent="-215900" algn="l" defTabSz="684213" rtl="0" eaLnBrk="1" fontAlgn="base" hangingPunct="1">
              <a:lnSpc>
                <a:spcPct val="95000"/>
              </a:lnSpc>
              <a:spcBef>
                <a:spcPts val="600"/>
              </a:spcBef>
              <a:spcAft>
                <a:spcPct val="0"/>
              </a:spcAft>
              <a:buClr>
                <a:schemeClr val="tx2"/>
              </a:buClr>
              <a:buFont typeface="Arial" pitchFamily="34" charset="0"/>
              <a:buNone/>
              <a:defRPr lang="en-US" sz="1100" kern="1200">
                <a:solidFill>
                  <a:schemeClr val="tx1"/>
                </a:solidFill>
                <a:latin typeface="+mn-lt"/>
                <a:ea typeface="ＭＳ Ｐゴシック" charset="0"/>
                <a:cs typeface="CiscoSans"/>
              </a:defRPr>
            </a:lvl2pPr>
            <a:lvl3pPr marL="431800" indent="-169863" algn="l" defTabSz="684213" rtl="0" eaLnBrk="1" fontAlgn="base" hangingPunct="1">
              <a:lnSpc>
                <a:spcPct val="95000"/>
              </a:lnSpc>
              <a:spcBef>
                <a:spcPts val="625"/>
              </a:spcBef>
              <a:spcAft>
                <a:spcPct val="0"/>
              </a:spcAft>
              <a:buFont typeface="Arial" pitchFamily="34" charset="0"/>
              <a:buNone/>
              <a:defRPr lang="en-US" sz="1100" kern="1200">
                <a:solidFill>
                  <a:schemeClr val="tx1"/>
                </a:solidFill>
                <a:latin typeface="+mn-lt"/>
                <a:ea typeface="ＭＳ Ｐゴシック" charset="0"/>
                <a:cs typeface="CiscoSans"/>
              </a:defRPr>
            </a:lvl3pPr>
            <a:lvl4pPr marL="503238" indent="-169863" algn="l" defTabSz="684213" rtl="0" eaLnBrk="1" fontAlgn="base" hangingPunct="1">
              <a:lnSpc>
                <a:spcPct val="95000"/>
              </a:lnSpc>
              <a:spcBef>
                <a:spcPts val="625"/>
              </a:spcBef>
              <a:spcAft>
                <a:spcPct val="0"/>
              </a:spcAft>
              <a:buFont typeface="Arial" pitchFamily="34" charset="0"/>
              <a:buNone/>
              <a:defRPr lang="en-US" sz="1100" kern="1200">
                <a:solidFill>
                  <a:schemeClr val="tx1"/>
                </a:solidFill>
                <a:latin typeface="+mn-lt"/>
                <a:ea typeface="ＭＳ Ｐゴシック" charset="0"/>
                <a:cs typeface="CiscoSans"/>
              </a:defRPr>
            </a:lvl4pPr>
            <a:lvl5pPr marL="574675" indent="-169863" algn="l" defTabSz="684213" rtl="0" eaLnBrk="1" fontAlgn="base" hangingPunct="1">
              <a:lnSpc>
                <a:spcPct val="95000"/>
              </a:lnSpc>
              <a:spcBef>
                <a:spcPts val="625"/>
              </a:spcBef>
              <a:spcAft>
                <a:spcPct val="0"/>
              </a:spcAft>
              <a:buFont typeface="Arial" pitchFamily="34" charset="0"/>
              <a:buNone/>
              <a:defRPr lang="en-US" sz="1100" kern="1200">
                <a:solidFill>
                  <a:schemeClr val="tx1"/>
                </a:solidFill>
                <a:latin typeface="+mn-lt"/>
                <a:ea typeface="ＭＳ Ｐゴシック" charset="0"/>
                <a:cs typeface="CiscoSans"/>
              </a:defRPr>
            </a:lvl5pPr>
            <a:lvl6pPr marL="863856" indent="-171445" algn="l" defTabSz="685777" rtl="0" eaLnBrk="1" latinLnBrk="0" hangingPunct="1">
              <a:spcBef>
                <a:spcPts val="600"/>
              </a:spcBef>
              <a:buFont typeface="Arial" pitchFamily="34" charset="0"/>
              <a:buChar char="•"/>
              <a:defRPr sz="900" kern="1200" baseline="0">
                <a:solidFill>
                  <a:schemeClr val="tx1"/>
                </a:solidFill>
                <a:latin typeface="+mn-lt"/>
                <a:ea typeface="+mn-ea"/>
                <a:cs typeface="+mn-cs"/>
              </a:defRPr>
            </a:lvl6pPr>
            <a:lvl7pPr marL="935844" indent="-171422" algn="l" defTabSz="685777" rtl="0" eaLnBrk="1" latinLnBrk="0" hangingPunct="1">
              <a:spcBef>
                <a:spcPts val="600"/>
              </a:spcBef>
              <a:buFont typeface="Arial" pitchFamily="34" charset="0"/>
              <a:buChar char="•"/>
              <a:defRPr sz="800" kern="1200" baseline="0">
                <a:solidFill>
                  <a:schemeClr val="tx1"/>
                </a:solidFill>
                <a:latin typeface="+mn-lt"/>
                <a:ea typeface="+mn-ea"/>
                <a:cs typeface="+mn-cs"/>
              </a:defRPr>
            </a:lvl7pPr>
            <a:lvl8pPr marL="2400220" indent="0" algn="l" defTabSz="685777" rtl="0" eaLnBrk="1" latinLnBrk="0" hangingPunct="1">
              <a:spcBef>
                <a:spcPct val="20000"/>
              </a:spcBef>
              <a:buFont typeface="Arial" pitchFamily="34" charset="0"/>
              <a:buNone/>
              <a:defRPr sz="1500" kern="1200">
                <a:solidFill>
                  <a:schemeClr val="tx1"/>
                </a:solidFill>
                <a:latin typeface="+mn-lt"/>
                <a:ea typeface="+mn-ea"/>
                <a:cs typeface="+mn-cs"/>
              </a:defRPr>
            </a:lvl8pPr>
            <a:lvl9pPr marL="2914553" indent="-171445" algn="l" defTabSz="685777" rtl="0" eaLnBrk="1" latinLnBrk="0" hangingPunct="1">
              <a:spcBef>
                <a:spcPct val="20000"/>
              </a:spcBef>
              <a:buFont typeface="Arial" pitchFamily="34" charset="0"/>
              <a:buChar char="•"/>
              <a:defRPr sz="1500" kern="1200">
                <a:solidFill>
                  <a:schemeClr val="tx1"/>
                </a:solidFill>
                <a:latin typeface="+mn-lt"/>
                <a:ea typeface="+mn-ea"/>
                <a:cs typeface="+mn-cs"/>
              </a:defRPr>
            </a:lvl9pPr>
          </a:lstStyle>
          <a:p>
            <a:r>
              <a:rPr kumimoji="1" lang="en-US" altLang="ja-JP">
                <a:ea typeface="MS PGothic" panose="020B0600070205080204" pitchFamily="34" charset="-128"/>
              </a:rPr>
              <a:t>3.3  Basic L2</a:t>
            </a:r>
            <a:r>
              <a:rPr kumimoji="1" lang="ja-JP" altLang="en-US">
                <a:ea typeface="MS PGothic" panose="020B0600070205080204" pitchFamily="34" charset="-128"/>
              </a:rPr>
              <a:t> </a:t>
            </a:r>
            <a:r>
              <a:rPr kumimoji="1" lang="en-US" altLang="ja-JP">
                <a:ea typeface="MS PGothic" panose="020B0600070205080204" pitchFamily="34" charset="-128"/>
              </a:rPr>
              <a:t>/</a:t>
            </a:r>
            <a:r>
              <a:rPr kumimoji="1" lang="ja-JP" altLang="en-US">
                <a:ea typeface="MS PGothic" panose="020B0600070205080204" pitchFamily="34" charset="-128"/>
              </a:rPr>
              <a:t> </a:t>
            </a:r>
            <a:r>
              <a:rPr kumimoji="1" lang="en-US" altLang="ja-JP">
                <a:ea typeface="MS PGothic" panose="020B0600070205080204" pitchFamily="34" charset="-128"/>
              </a:rPr>
              <a:t>L3</a:t>
            </a:r>
            <a:endParaRPr lang="en-US">
              <a:ea typeface="MS PGothic" panose="020B0600070205080204" pitchFamily="34" charset="-128"/>
            </a:endParaRPr>
          </a:p>
        </p:txBody>
      </p:sp>
      <p:sp>
        <p:nvSpPr>
          <p:cNvPr id="9" name="吹き出し: 線 10">
            <a:extLst>
              <a:ext uri="{FF2B5EF4-FFF2-40B4-BE49-F238E27FC236}">
                <a16:creationId xmlns:a16="http://schemas.microsoft.com/office/drawing/2014/main" id="{B0833131-C5B2-744B-BFBC-D7096EDF7A3B}"/>
              </a:ext>
            </a:extLst>
          </p:cNvPr>
          <p:cNvSpPr/>
          <p:nvPr/>
        </p:nvSpPr>
        <p:spPr>
          <a:xfrm>
            <a:off x="5815455" y="1629608"/>
            <a:ext cx="3099945" cy="535414"/>
          </a:xfrm>
          <a:prstGeom prst="callout1">
            <a:avLst>
              <a:gd name="adj1" fmla="val 50307"/>
              <a:gd name="adj2" fmla="val 238"/>
              <a:gd name="adj3" fmla="val 24697"/>
              <a:gd name="adj4" fmla="val -114421"/>
            </a:avLst>
          </a:prstGeom>
          <a:solidFill>
            <a:schemeClr val="accent1">
              <a:alpha val="15000"/>
            </a:schemeClr>
          </a:solidFill>
          <a:ln>
            <a:solidFill>
              <a:schemeClr val="accent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defTabSz="685800" fontAlgn="auto">
              <a:spcBef>
                <a:spcPts val="0"/>
              </a:spcBef>
              <a:spcAft>
                <a:spcPts val="0"/>
              </a:spcAft>
              <a:defRPr/>
            </a:pPr>
            <a:r>
              <a:rPr kumimoji="1" lang="en-US" altLang="ja-JP" sz="1050">
                <a:solidFill>
                  <a:srgbClr val="005073"/>
                </a:solidFill>
                <a:ea typeface="MS PGothic" panose="020B0600070205080204" pitchFamily="34" charset="-128"/>
              </a:rPr>
              <a:t>2</a:t>
            </a:r>
            <a:r>
              <a:rPr kumimoji="1" lang="ja-JP" altLang="en-US" sz="1050">
                <a:solidFill>
                  <a:srgbClr val="005073"/>
                </a:solidFill>
                <a:ea typeface="MS PGothic" panose="020B0600070205080204" pitchFamily="34" charset="-128"/>
              </a:rPr>
              <a:t>つの </a:t>
            </a:r>
            <a:r>
              <a:rPr kumimoji="1" lang="en-US" altLang="ja-JP" sz="1050">
                <a:solidFill>
                  <a:srgbClr val="005073"/>
                </a:solidFill>
                <a:ea typeface="MS PGothic" panose="020B0600070205080204" pitchFamily="34" charset="-128"/>
              </a:rPr>
              <a:t>VRF </a:t>
            </a:r>
            <a:r>
              <a:rPr kumimoji="1" lang="ja-JP" altLang="en-US" sz="1050">
                <a:solidFill>
                  <a:srgbClr val="005073"/>
                </a:solidFill>
                <a:ea typeface="MS PGothic" panose="020B0600070205080204" pitchFamily="34" charset="-128"/>
              </a:rPr>
              <a:t>を作成しています</a:t>
            </a:r>
          </a:p>
        </p:txBody>
      </p:sp>
      <p:cxnSp>
        <p:nvCxnSpPr>
          <p:cNvPr id="12" name="直線矢印コネクタ 56">
            <a:extLst>
              <a:ext uri="{FF2B5EF4-FFF2-40B4-BE49-F238E27FC236}">
                <a16:creationId xmlns:a16="http://schemas.microsoft.com/office/drawing/2014/main" id="{BC283552-A562-E442-A59A-782335E009EB}"/>
              </a:ext>
            </a:extLst>
          </p:cNvPr>
          <p:cNvCxnSpPr>
            <a:cxnSpLocks/>
            <a:stCxn id="9" idx="2"/>
          </p:cNvCxnSpPr>
          <p:nvPr/>
        </p:nvCxnSpPr>
        <p:spPr>
          <a:xfrm flipH="1">
            <a:off x="2286000" y="1897315"/>
            <a:ext cx="3529455" cy="370653"/>
          </a:xfrm>
          <a:prstGeom prst="straightConnector1">
            <a:avLst/>
          </a:prstGeom>
          <a:ln w="28575">
            <a:solidFill>
              <a:schemeClr val="accent1"/>
            </a:solidFill>
            <a:headEnd type="none" w="med" len="med"/>
            <a:tailEnd type="none" w="med" len="med"/>
          </a:ln>
        </p:spPr>
        <p:style>
          <a:lnRef idx="1">
            <a:schemeClr val="accent5"/>
          </a:lnRef>
          <a:fillRef idx="0">
            <a:schemeClr val="accent5"/>
          </a:fillRef>
          <a:effectRef idx="0">
            <a:schemeClr val="accent5"/>
          </a:effectRef>
          <a:fontRef idx="minor">
            <a:schemeClr val="tx1"/>
          </a:fontRef>
        </p:style>
      </p:cxnSp>
      <p:sp>
        <p:nvSpPr>
          <p:cNvPr id="13" name="吹き出し: 線 10">
            <a:extLst>
              <a:ext uri="{FF2B5EF4-FFF2-40B4-BE49-F238E27FC236}">
                <a16:creationId xmlns:a16="http://schemas.microsoft.com/office/drawing/2014/main" id="{96FCD110-20FB-324F-A0AD-1D83C69578A9}"/>
              </a:ext>
            </a:extLst>
          </p:cNvPr>
          <p:cNvSpPr/>
          <p:nvPr/>
        </p:nvSpPr>
        <p:spPr>
          <a:xfrm>
            <a:off x="5815455" y="2842621"/>
            <a:ext cx="3099945" cy="1040329"/>
          </a:xfrm>
          <a:prstGeom prst="callout1">
            <a:avLst>
              <a:gd name="adj1" fmla="val 50307"/>
              <a:gd name="adj2" fmla="val 238"/>
              <a:gd name="adj3" fmla="val 3811"/>
              <a:gd name="adj4" fmla="val -65065"/>
            </a:avLst>
          </a:prstGeom>
          <a:solidFill>
            <a:schemeClr val="accent1">
              <a:alpha val="15000"/>
            </a:schemeClr>
          </a:solidFill>
          <a:ln>
            <a:solidFill>
              <a:schemeClr val="accent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defTabSz="685800" fontAlgn="auto">
              <a:spcBef>
                <a:spcPts val="0"/>
              </a:spcBef>
              <a:spcAft>
                <a:spcPts val="0"/>
              </a:spcAft>
              <a:defRPr/>
            </a:pPr>
            <a:r>
              <a:rPr kumimoji="1" lang="en-US" altLang="ja-JP" sz="1050">
                <a:solidFill>
                  <a:srgbClr val="005073"/>
                </a:solidFill>
                <a:ea typeface="MS PGothic" panose="020B0600070205080204" pitchFamily="34" charset="-128"/>
              </a:rPr>
              <a:t>VRF </a:t>
            </a:r>
            <a:r>
              <a:rPr kumimoji="1" lang="ja-JP" altLang="en-US" sz="1050">
                <a:solidFill>
                  <a:srgbClr val="005073"/>
                </a:solidFill>
                <a:ea typeface="MS PGothic" panose="020B0600070205080204" pitchFamily="34" charset="-128"/>
              </a:rPr>
              <a:t>の設定をインターフェイスに適用します</a:t>
            </a:r>
          </a:p>
          <a:p>
            <a:pPr defTabSz="685800" fontAlgn="auto">
              <a:spcBef>
                <a:spcPts val="0"/>
              </a:spcBef>
              <a:spcAft>
                <a:spcPts val="0"/>
              </a:spcAft>
              <a:defRPr/>
            </a:pPr>
            <a:r>
              <a:rPr kumimoji="1" lang="ja-JP" altLang="en-US" sz="1050">
                <a:solidFill>
                  <a:srgbClr val="005073"/>
                </a:solidFill>
                <a:ea typeface="MS PGothic" panose="020B0600070205080204" pitchFamily="34" charset="-128"/>
              </a:rPr>
              <a:t>（</a:t>
            </a:r>
            <a:r>
              <a:rPr kumimoji="1" lang="en-US" altLang="ja-JP" sz="1050">
                <a:solidFill>
                  <a:srgbClr val="005073"/>
                </a:solidFill>
                <a:ea typeface="MS PGothic" panose="020B0600070205080204" pitchFamily="34" charset="-128"/>
              </a:rPr>
              <a:t>※ IP </a:t>
            </a:r>
            <a:r>
              <a:rPr kumimoji="1" lang="ja-JP" altLang="en-US" sz="1050">
                <a:solidFill>
                  <a:srgbClr val="005073"/>
                </a:solidFill>
                <a:ea typeface="MS PGothic" panose="020B0600070205080204" pitchFamily="34" charset="-128"/>
              </a:rPr>
              <a:t>アドレスがインターフェイスにもともと登録されている場合、</a:t>
            </a:r>
            <a:r>
              <a:rPr kumimoji="1" lang="en-US" altLang="ja-JP" sz="1050">
                <a:solidFill>
                  <a:srgbClr val="005073"/>
                </a:solidFill>
                <a:ea typeface="MS PGothic" panose="020B0600070205080204" pitchFamily="34" charset="-128"/>
              </a:rPr>
              <a:t>VRF </a:t>
            </a:r>
            <a:r>
              <a:rPr kumimoji="1" lang="ja-JP" altLang="en-US" sz="1050">
                <a:solidFill>
                  <a:srgbClr val="005073"/>
                </a:solidFill>
                <a:ea typeface="MS PGothic" panose="020B0600070205080204" pitchFamily="34" charset="-128"/>
              </a:rPr>
              <a:t>のコマンドにより初期化されるため再入力が必要です）</a:t>
            </a:r>
          </a:p>
        </p:txBody>
      </p:sp>
      <p:cxnSp>
        <p:nvCxnSpPr>
          <p:cNvPr id="14" name="直線矢印コネクタ 56">
            <a:extLst>
              <a:ext uri="{FF2B5EF4-FFF2-40B4-BE49-F238E27FC236}">
                <a16:creationId xmlns:a16="http://schemas.microsoft.com/office/drawing/2014/main" id="{5D0F8A78-8B5A-DB4C-A3F1-66617D18E992}"/>
              </a:ext>
            </a:extLst>
          </p:cNvPr>
          <p:cNvCxnSpPr>
            <a:cxnSpLocks/>
            <a:stCxn id="13" idx="2"/>
          </p:cNvCxnSpPr>
          <p:nvPr/>
        </p:nvCxnSpPr>
        <p:spPr>
          <a:xfrm flipH="1">
            <a:off x="3811509" y="3362786"/>
            <a:ext cx="2003946" cy="262619"/>
          </a:xfrm>
          <a:prstGeom prst="straightConnector1">
            <a:avLst/>
          </a:prstGeom>
          <a:ln w="28575">
            <a:solidFill>
              <a:schemeClr val="accent1"/>
            </a:solidFill>
            <a:headEnd type="none" w="med" len="med"/>
            <a:tailEnd type="none" w="med" len="med"/>
          </a:ln>
        </p:spPr>
        <p:style>
          <a:lnRef idx="1">
            <a:schemeClr val="accent5"/>
          </a:lnRef>
          <a:fillRef idx="0">
            <a:schemeClr val="accent5"/>
          </a:fillRef>
          <a:effectRef idx="0">
            <a:schemeClr val="accent5"/>
          </a:effectRef>
          <a:fontRef idx="minor">
            <a:schemeClr val="tx1"/>
          </a:fontRef>
        </p:style>
      </p:cxnSp>
      <p:sp>
        <p:nvSpPr>
          <p:cNvPr id="10" name="Slide Number Placeholder 4">
            <a:extLst>
              <a:ext uri="{FF2B5EF4-FFF2-40B4-BE49-F238E27FC236}">
                <a16:creationId xmlns:a16="http://schemas.microsoft.com/office/drawing/2014/main" id="{3FAE0957-A86B-FE48-9557-1D4A241A4ED2}"/>
              </a:ext>
            </a:extLst>
          </p:cNvPr>
          <p:cNvSpPr>
            <a:spLocks noGrp="1"/>
          </p:cNvSpPr>
          <p:nvPr>
            <p:ph type="sldNum" sz="quarter" idx="4294967295"/>
          </p:nvPr>
        </p:nvSpPr>
        <p:spPr>
          <a:xfrm>
            <a:off x="8648700" y="4884738"/>
            <a:ext cx="495300" cy="274637"/>
          </a:xfrm>
          <a:prstGeom prst="rect">
            <a:avLst/>
          </a:prstGeom>
        </p:spPr>
        <p:txBody>
          <a:bodyPr>
            <a:noAutofit/>
          </a:bodyPr>
          <a:lstStyle/>
          <a:p>
            <a:fld id="{3945D0FD-48F1-4D72-80C5-FFB60B92A834}" type="slidenum">
              <a:rPr lang="en-US" sz="900" smtClean="0">
                <a:latin typeface="+mn-lt"/>
                <a:ea typeface="MS PGothic" panose="020B0600070205080204" pitchFamily="34" charset="-128"/>
              </a:rPr>
              <a:pPr/>
              <a:t>233</a:t>
            </a:fld>
            <a:endParaRPr lang="en-US" sz="900">
              <a:latin typeface="+mn-lt"/>
              <a:ea typeface="MS PGothic" panose="020B0600070205080204" pitchFamily="34" charset="-128"/>
            </a:endParaRPr>
          </a:p>
        </p:txBody>
      </p:sp>
    </p:spTree>
    <p:extLst>
      <p:ext uri="{BB962C8B-B14F-4D97-AF65-F5344CB8AC3E}">
        <p14:creationId xmlns:p14="http://schemas.microsoft.com/office/powerpoint/2010/main" val="3344170292"/>
      </p:ext>
    </p:extLst>
  </p:cSld>
  <p:clrMapOvr>
    <a:masterClrMapping/>
  </p:clrMapOvr>
</p:sld>
</file>

<file path=ppt/slides/slide2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タイトル 3">
            <a:extLst>
              <a:ext uri="{FF2B5EF4-FFF2-40B4-BE49-F238E27FC236}">
                <a16:creationId xmlns:a16="http://schemas.microsoft.com/office/drawing/2014/main" id="{0E09C828-BA4C-4851-AA17-6230974D7879}"/>
              </a:ext>
            </a:extLst>
          </p:cNvPr>
          <p:cNvSpPr>
            <a:spLocks noGrp="1"/>
          </p:cNvSpPr>
          <p:nvPr>
            <p:ph type="title"/>
          </p:nvPr>
        </p:nvSpPr>
        <p:spPr/>
        <p:txBody>
          <a:bodyPr>
            <a:noAutofit/>
          </a:bodyPr>
          <a:lstStyle/>
          <a:p>
            <a:r>
              <a:rPr kumimoji="1" lang="en-US" altLang="ja-JP">
                <a:latin typeface="+mn-lt"/>
                <a:ea typeface="MS PGothic" panose="020B0600070205080204" pitchFamily="34" charset="-128"/>
              </a:rPr>
              <a:t>VRF </a:t>
            </a:r>
            <a:r>
              <a:rPr kumimoji="1" lang="ja-JP" altLang="en-US">
                <a:latin typeface="+mn-lt"/>
                <a:ea typeface="MS PGothic" panose="020B0600070205080204" pitchFamily="34" charset="-128"/>
              </a:rPr>
              <a:t>の設定確認</a:t>
            </a:r>
          </a:p>
        </p:txBody>
      </p:sp>
      <p:sp>
        <p:nvSpPr>
          <p:cNvPr id="43" name="Rectangle 5">
            <a:extLst>
              <a:ext uri="{FF2B5EF4-FFF2-40B4-BE49-F238E27FC236}">
                <a16:creationId xmlns:a16="http://schemas.microsoft.com/office/drawing/2014/main" id="{5A5837FA-A4C5-4532-822E-D92AFC1FB14D}"/>
              </a:ext>
            </a:extLst>
          </p:cNvPr>
          <p:cNvSpPr/>
          <p:nvPr/>
        </p:nvSpPr>
        <p:spPr>
          <a:xfrm>
            <a:off x="228600" y="971550"/>
            <a:ext cx="8686800" cy="3619500"/>
          </a:xfrm>
          <a:prstGeom prst="rect">
            <a:avLst/>
          </a:prstGeom>
          <a:solidFill>
            <a:schemeClr val="bg2">
              <a:lumMod val="95000"/>
            </a:schemeClr>
          </a:solidFill>
          <a:ln>
            <a:noFill/>
          </a:ln>
        </p:spPr>
        <p:style>
          <a:lnRef idx="0">
            <a:scrgbClr r="0" g="0" b="0"/>
          </a:lnRef>
          <a:fillRef idx="0">
            <a:scrgbClr r="0" g="0" b="0"/>
          </a:fillRef>
          <a:effectRef idx="0">
            <a:scrgbClr r="0" g="0" b="0"/>
          </a:effectRef>
          <a:fontRef idx="minor">
            <a:schemeClr val="accent4"/>
          </a:fontRef>
        </p:style>
        <p:txBody>
          <a:bodyPr rtlCol="0" anchor="ctr">
            <a:noAutofit/>
          </a:bodyPr>
          <a:lstStyle/>
          <a:p>
            <a:pPr marL="0" marR="0" lvl="1" indent="0" defTabSz="914400" eaLnBrk="1" fontAlgn="auto" latinLnBrk="0" hangingPunct="1">
              <a:lnSpc>
                <a:spcPct val="100000"/>
              </a:lnSpc>
              <a:spcBef>
                <a:spcPts val="0"/>
              </a:spcBef>
              <a:spcAft>
                <a:spcPts val="0"/>
              </a:spcAft>
              <a:buClrTx/>
              <a:buSzTx/>
              <a:buFontTx/>
              <a:buNone/>
              <a:tabLst/>
              <a:defRPr/>
            </a:pPr>
            <a:r>
              <a:rPr lang="en-US" altLang="ja-JP" sz="1000" b="1" kern="0">
                <a:solidFill>
                  <a:srgbClr val="546568"/>
                </a:solidFill>
                <a:ea typeface="MS PGothic" panose="020B0600070205080204" pitchFamily="34" charset="-128"/>
                <a:cs typeface="Courier"/>
                <a:sym typeface="Arial"/>
                <a:rtl val="0"/>
              </a:rPr>
              <a:t>C9500 VRF </a:t>
            </a:r>
            <a:r>
              <a:rPr lang="ja-JP" altLang="en-US" sz="1000" b="1" kern="0">
                <a:solidFill>
                  <a:srgbClr val="546568"/>
                </a:solidFill>
                <a:ea typeface="MS PGothic" panose="020B0600070205080204" pitchFamily="34" charset="-128"/>
                <a:cs typeface="Courier"/>
                <a:sym typeface="Arial"/>
                <a:rtl val="0"/>
              </a:rPr>
              <a:t>の設定確認</a:t>
            </a:r>
            <a:r>
              <a:rPr lang="en-US" altLang="ja-JP" sz="1000" b="1" kern="0">
                <a:solidFill>
                  <a:srgbClr val="546568"/>
                </a:solidFill>
                <a:ea typeface="MS PGothic" panose="020B0600070205080204" pitchFamily="34" charset="-128"/>
                <a:cs typeface="Courier"/>
                <a:sym typeface="Arial"/>
                <a:rtl val="0"/>
              </a:rPr>
              <a:t>:</a:t>
            </a:r>
            <a:endParaRPr kumimoji="0" lang="en-US" sz="1000" b="1" i="0" u="none" strike="noStrike" kern="0" cap="none" spc="0" normalizeH="0" baseline="0" noProof="0">
              <a:ln>
                <a:noFill/>
              </a:ln>
              <a:solidFill>
                <a:srgbClr val="546568"/>
              </a:solidFill>
              <a:effectLst/>
              <a:uLnTx/>
              <a:uFillTx/>
              <a:ea typeface="MS PGothic" panose="020B0600070205080204" pitchFamily="34" charset="-128"/>
              <a:cs typeface="Courier"/>
              <a:sym typeface="Arial"/>
              <a:rtl val="0"/>
            </a:endParaRPr>
          </a:p>
          <a:p>
            <a:pPr marL="0" marR="0" lvl="1" indent="0" defTabSz="914400" eaLnBrk="1" fontAlgn="auto" latinLnBrk="0" hangingPunct="1">
              <a:lnSpc>
                <a:spcPct val="100000"/>
              </a:lnSpc>
              <a:spcBef>
                <a:spcPts val="0"/>
              </a:spcBef>
              <a:spcAft>
                <a:spcPts val="0"/>
              </a:spcAft>
              <a:buClrTx/>
              <a:buSzTx/>
              <a:buFontTx/>
              <a:buNone/>
              <a:tabLst/>
              <a:defRPr/>
            </a:pPr>
            <a:r>
              <a:rPr lang="en-US" altLang="ja-JP" sz="1000" kern="0">
                <a:ea typeface="MS PGothic" panose="020B0600070205080204" pitchFamily="34" charset="-128"/>
                <a:cs typeface="Courier"/>
                <a:sym typeface="Arial"/>
                <a:rtl val="0"/>
              </a:rPr>
              <a:t>C9500-1# </a:t>
            </a:r>
            <a:r>
              <a:rPr lang="en-US" altLang="ja-JP" sz="1000" b="1" u="sng" kern="0">
                <a:solidFill>
                  <a:srgbClr val="FF0000"/>
                </a:solidFill>
                <a:ea typeface="MS PGothic" panose="020B0600070205080204" pitchFamily="34" charset="-128"/>
                <a:cs typeface="Courier"/>
                <a:sym typeface="Arial"/>
                <a:rtl val="0"/>
              </a:rPr>
              <a:t>show </a:t>
            </a:r>
            <a:r>
              <a:rPr lang="en-US" altLang="ja-JP" sz="1000" b="1" u="sng" kern="0" err="1">
                <a:solidFill>
                  <a:srgbClr val="FF0000"/>
                </a:solidFill>
                <a:ea typeface="MS PGothic" panose="020B0600070205080204" pitchFamily="34" charset="-128"/>
                <a:cs typeface="Courier"/>
                <a:sym typeface="Arial"/>
                <a:rtl val="0"/>
              </a:rPr>
              <a:t>ip</a:t>
            </a:r>
            <a:r>
              <a:rPr lang="en-US" altLang="ja-JP" sz="1000" b="1" u="sng" kern="0">
                <a:solidFill>
                  <a:srgbClr val="FF0000"/>
                </a:solidFill>
                <a:ea typeface="MS PGothic" panose="020B0600070205080204" pitchFamily="34" charset="-128"/>
                <a:cs typeface="Courier"/>
                <a:sym typeface="Arial"/>
                <a:rtl val="0"/>
              </a:rPr>
              <a:t> route </a:t>
            </a:r>
            <a:r>
              <a:rPr lang="en-US" altLang="ja-JP" sz="1000" b="1" u="sng" kern="0" err="1">
                <a:solidFill>
                  <a:srgbClr val="FF0000"/>
                </a:solidFill>
                <a:ea typeface="MS PGothic" panose="020B0600070205080204" pitchFamily="34" charset="-128"/>
                <a:cs typeface="Courier"/>
                <a:sym typeface="Arial"/>
                <a:rtl val="0"/>
              </a:rPr>
              <a:t>vrf</a:t>
            </a:r>
            <a:r>
              <a:rPr lang="en-US" altLang="ja-JP" sz="1000" b="1" u="sng" kern="0">
                <a:solidFill>
                  <a:srgbClr val="FF0000"/>
                </a:solidFill>
                <a:ea typeface="MS PGothic" panose="020B0600070205080204" pitchFamily="34" charset="-128"/>
                <a:cs typeface="Courier"/>
                <a:sym typeface="Arial"/>
                <a:rtl val="0"/>
              </a:rPr>
              <a:t> RED</a:t>
            </a:r>
          </a:p>
          <a:p>
            <a:pPr marL="0" marR="0" lvl="1" indent="0" defTabSz="914400" eaLnBrk="1" fontAlgn="auto" latinLnBrk="0" hangingPunct="1">
              <a:lnSpc>
                <a:spcPct val="100000"/>
              </a:lnSpc>
              <a:spcBef>
                <a:spcPts val="0"/>
              </a:spcBef>
              <a:spcAft>
                <a:spcPts val="0"/>
              </a:spcAft>
              <a:buClrTx/>
              <a:buSzTx/>
              <a:buFontTx/>
              <a:buNone/>
              <a:tabLst/>
              <a:defRPr/>
            </a:pPr>
            <a:endParaRPr lang="en-US" altLang="ja-JP" sz="1000" kern="0">
              <a:ea typeface="MS PGothic" panose="020B0600070205080204" pitchFamily="34" charset="-128"/>
              <a:cs typeface="Courier"/>
              <a:sym typeface="Arial"/>
              <a:rtl val="0"/>
            </a:endParaRPr>
          </a:p>
          <a:p>
            <a:pPr marL="0" marR="0" lvl="1" indent="0" defTabSz="914400" eaLnBrk="1" fontAlgn="auto" latinLnBrk="0" hangingPunct="1">
              <a:lnSpc>
                <a:spcPct val="100000"/>
              </a:lnSpc>
              <a:spcBef>
                <a:spcPts val="0"/>
              </a:spcBef>
              <a:spcAft>
                <a:spcPts val="0"/>
              </a:spcAft>
              <a:buClrTx/>
              <a:buSzTx/>
              <a:buFontTx/>
              <a:buNone/>
              <a:tabLst/>
              <a:defRPr/>
            </a:pPr>
            <a:r>
              <a:rPr lang="en-US" altLang="ja-JP" sz="1000" kern="0">
                <a:ea typeface="MS PGothic" panose="020B0600070205080204" pitchFamily="34" charset="-128"/>
                <a:cs typeface="Courier"/>
                <a:sym typeface="Arial"/>
                <a:rtl val="0"/>
              </a:rPr>
              <a:t>Routing Table: </a:t>
            </a:r>
            <a:r>
              <a:rPr lang="en-US" altLang="ja-JP" sz="1000" kern="0">
                <a:solidFill>
                  <a:srgbClr val="FF0000"/>
                </a:solidFill>
                <a:ea typeface="MS PGothic" panose="020B0600070205080204" pitchFamily="34" charset="-128"/>
                <a:cs typeface="Courier"/>
                <a:sym typeface="Arial"/>
                <a:rtl val="0"/>
              </a:rPr>
              <a:t>RED</a:t>
            </a:r>
          </a:p>
          <a:p>
            <a:pPr marL="0" marR="0" lvl="1" indent="0" defTabSz="914400" eaLnBrk="1" fontAlgn="auto" latinLnBrk="0" hangingPunct="1">
              <a:lnSpc>
                <a:spcPct val="100000"/>
              </a:lnSpc>
              <a:spcBef>
                <a:spcPts val="0"/>
              </a:spcBef>
              <a:spcAft>
                <a:spcPts val="0"/>
              </a:spcAft>
              <a:buClrTx/>
              <a:buSzTx/>
              <a:buFontTx/>
              <a:buNone/>
              <a:tabLst/>
              <a:defRPr/>
            </a:pPr>
            <a:r>
              <a:rPr lang="en-US" altLang="ja-JP" sz="1000" kern="0">
                <a:ea typeface="MS PGothic" panose="020B0600070205080204" pitchFamily="34" charset="-128"/>
                <a:cs typeface="Courier"/>
                <a:sym typeface="Arial"/>
                <a:rtl val="0"/>
              </a:rPr>
              <a:t>(</a:t>
            </a:r>
            <a:r>
              <a:rPr lang="ja-JP" altLang="en-US" sz="1000" kern="0">
                <a:ea typeface="MS PGothic" panose="020B0600070205080204" pitchFamily="34" charset="-128"/>
                <a:cs typeface="Courier"/>
                <a:sym typeface="Arial"/>
                <a:rtl val="0"/>
              </a:rPr>
              <a:t>中略</a:t>
            </a:r>
            <a:r>
              <a:rPr lang="en-US" altLang="ja-JP" sz="1000" kern="0">
                <a:ea typeface="MS PGothic" panose="020B0600070205080204" pitchFamily="34" charset="-128"/>
                <a:cs typeface="Courier"/>
                <a:sym typeface="Arial"/>
                <a:rtl val="0"/>
              </a:rPr>
              <a:t>)</a:t>
            </a:r>
          </a:p>
          <a:p>
            <a:pPr marL="0" marR="0" lvl="1" indent="0" defTabSz="914400" eaLnBrk="1" fontAlgn="auto" latinLnBrk="0" hangingPunct="1">
              <a:lnSpc>
                <a:spcPct val="100000"/>
              </a:lnSpc>
              <a:spcBef>
                <a:spcPts val="0"/>
              </a:spcBef>
              <a:spcAft>
                <a:spcPts val="0"/>
              </a:spcAft>
              <a:buClrTx/>
              <a:buSzTx/>
              <a:buFontTx/>
              <a:buNone/>
              <a:tabLst/>
              <a:defRPr/>
            </a:pPr>
            <a:r>
              <a:rPr lang="en-US" altLang="ja-JP" sz="1000" kern="0">
                <a:ea typeface="MS PGothic" panose="020B0600070205080204" pitchFamily="34" charset="-128"/>
                <a:cs typeface="Courier"/>
                <a:sym typeface="Arial"/>
                <a:rtl val="0"/>
              </a:rPr>
              <a:t>Gateway of last resort is not set</a:t>
            </a:r>
          </a:p>
          <a:p>
            <a:pPr marL="0" marR="0" lvl="1" indent="0" defTabSz="914400" eaLnBrk="1" fontAlgn="auto" latinLnBrk="0" hangingPunct="1">
              <a:lnSpc>
                <a:spcPct val="100000"/>
              </a:lnSpc>
              <a:spcBef>
                <a:spcPts val="0"/>
              </a:spcBef>
              <a:spcAft>
                <a:spcPts val="0"/>
              </a:spcAft>
              <a:buClrTx/>
              <a:buSzTx/>
              <a:buFontTx/>
              <a:buNone/>
              <a:tabLst/>
              <a:defRPr/>
            </a:pPr>
            <a:endParaRPr lang="en-US" altLang="ja-JP" sz="1000" kern="0">
              <a:ea typeface="MS PGothic" panose="020B0600070205080204" pitchFamily="34" charset="-128"/>
              <a:cs typeface="Courier"/>
              <a:sym typeface="Arial"/>
              <a:rtl val="0"/>
            </a:endParaRPr>
          </a:p>
          <a:p>
            <a:pPr marL="0" marR="0" lvl="1" indent="0" defTabSz="914400" eaLnBrk="1" fontAlgn="auto" latinLnBrk="0" hangingPunct="1">
              <a:lnSpc>
                <a:spcPct val="100000"/>
              </a:lnSpc>
              <a:spcBef>
                <a:spcPts val="0"/>
              </a:spcBef>
              <a:spcAft>
                <a:spcPts val="0"/>
              </a:spcAft>
              <a:buClrTx/>
              <a:buSzTx/>
              <a:buFontTx/>
              <a:buNone/>
              <a:tabLst/>
              <a:defRPr/>
            </a:pPr>
            <a:r>
              <a:rPr lang="en-US" altLang="ja-JP" sz="1000" kern="0">
                <a:ea typeface="MS PGothic" panose="020B0600070205080204" pitchFamily="34" charset="-128"/>
                <a:cs typeface="Courier"/>
                <a:sym typeface="Arial"/>
                <a:rtl val="0"/>
              </a:rPr>
              <a:t>      </a:t>
            </a:r>
            <a:r>
              <a:rPr lang="en-US" altLang="ja-JP" sz="1000" b="1" u="sng" kern="0">
                <a:solidFill>
                  <a:srgbClr val="FF0000"/>
                </a:solidFill>
                <a:ea typeface="MS PGothic" panose="020B0600070205080204" pitchFamily="34" charset="-128"/>
                <a:cs typeface="Courier"/>
                <a:sym typeface="Arial"/>
                <a:rtl val="0"/>
              </a:rPr>
              <a:t>192.168.1.0/24 is variably </a:t>
            </a:r>
            <a:r>
              <a:rPr lang="en-US" altLang="ja-JP" sz="1000" b="1" u="sng" kern="0" err="1">
                <a:solidFill>
                  <a:srgbClr val="FF0000"/>
                </a:solidFill>
                <a:ea typeface="MS PGothic" panose="020B0600070205080204" pitchFamily="34" charset="-128"/>
                <a:cs typeface="Courier"/>
                <a:sym typeface="Arial"/>
                <a:rtl val="0"/>
              </a:rPr>
              <a:t>subnetted</a:t>
            </a:r>
            <a:r>
              <a:rPr lang="en-US" altLang="ja-JP" sz="1000" b="1" u="sng" kern="0">
                <a:solidFill>
                  <a:srgbClr val="FF0000"/>
                </a:solidFill>
                <a:ea typeface="MS PGothic" panose="020B0600070205080204" pitchFamily="34" charset="-128"/>
                <a:cs typeface="Courier"/>
                <a:sym typeface="Arial"/>
                <a:rtl val="0"/>
              </a:rPr>
              <a:t>, 2 subnets, 2 masks</a:t>
            </a:r>
          </a:p>
          <a:p>
            <a:pPr marL="0" marR="0" lvl="1" indent="0" defTabSz="914400" eaLnBrk="1" fontAlgn="auto" latinLnBrk="0" hangingPunct="1">
              <a:lnSpc>
                <a:spcPct val="100000"/>
              </a:lnSpc>
              <a:spcBef>
                <a:spcPts val="0"/>
              </a:spcBef>
              <a:spcAft>
                <a:spcPts val="0"/>
              </a:spcAft>
              <a:buClrTx/>
              <a:buSzTx/>
              <a:buFontTx/>
              <a:buNone/>
              <a:tabLst/>
              <a:defRPr/>
            </a:pPr>
            <a:r>
              <a:rPr lang="en-US" altLang="ja-JP" sz="1000" kern="0">
                <a:ea typeface="MS PGothic" panose="020B0600070205080204" pitchFamily="34" charset="-128"/>
                <a:cs typeface="Courier"/>
                <a:sym typeface="Arial"/>
                <a:rtl val="0"/>
              </a:rPr>
              <a:t>C        192.168.1.0/24 is directly connected, Port-channel2</a:t>
            </a:r>
          </a:p>
          <a:p>
            <a:pPr marL="0" marR="0" lvl="1" indent="0" defTabSz="914400" eaLnBrk="1" fontAlgn="auto" latinLnBrk="0" hangingPunct="1">
              <a:lnSpc>
                <a:spcPct val="100000"/>
              </a:lnSpc>
              <a:spcBef>
                <a:spcPts val="0"/>
              </a:spcBef>
              <a:spcAft>
                <a:spcPts val="0"/>
              </a:spcAft>
              <a:buClrTx/>
              <a:buSzTx/>
              <a:buFontTx/>
              <a:buNone/>
              <a:tabLst/>
              <a:defRPr/>
            </a:pPr>
            <a:r>
              <a:rPr lang="en-US" altLang="ja-JP" sz="1000" kern="0">
                <a:ea typeface="MS PGothic" panose="020B0600070205080204" pitchFamily="34" charset="-128"/>
                <a:cs typeface="Courier"/>
                <a:sym typeface="Arial"/>
                <a:rtl val="0"/>
              </a:rPr>
              <a:t>L        192.168.1.2/32 is directly connected, Port-channel2</a:t>
            </a:r>
          </a:p>
          <a:p>
            <a:pPr marL="0" marR="0" lvl="1" indent="0" defTabSz="914400" eaLnBrk="1" fontAlgn="auto" latinLnBrk="0" hangingPunct="1">
              <a:lnSpc>
                <a:spcPct val="100000"/>
              </a:lnSpc>
              <a:spcBef>
                <a:spcPts val="0"/>
              </a:spcBef>
              <a:spcAft>
                <a:spcPts val="0"/>
              </a:spcAft>
              <a:buClrTx/>
              <a:buSzTx/>
              <a:buFontTx/>
              <a:buNone/>
              <a:tabLst/>
              <a:defRPr/>
            </a:pPr>
            <a:endParaRPr lang="en-US" altLang="ja-JP" sz="1000" kern="0">
              <a:ea typeface="MS PGothic" panose="020B0600070205080204" pitchFamily="34" charset="-128"/>
              <a:cs typeface="Courier"/>
              <a:sym typeface="Arial"/>
              <a:rtl val="0"/>
            </a:endParaRPr>
          </a:p>
          <a:p>
            <a:pPr marL="0" marR="0" lvl="1" indent="0" defTabSz="914400" eaLnBrk="1" fontAlgn="auto" latinLnBrk="0" hangingPunct="1">
              <a:lnSpc>
                <a:spcPct val="100000"/>
              </a:lnSpc>
              <a:spcBef>
                <a:spcPts val="0"/>
              </a:spcBef>
              <a:spcAft>
                <a:spcPts val="0"/>
              </a:spcAft>
              <a:buClrTx/>
              <a:buSzTx/>
              <a:buFontTx/>
              <a:buNone/>
              <a:tabLst/>
              <a:defRPr/>
            </a:pPr>
            <a:r>
              <a:rPr lang="en-US" altLang="ja-JP" sz="1000" kern="0">
                <a:ea typeface="MS PGothic" panose="020B0600070205080204" pitchFamily="34" charset="-128"/>
                <a:cs typeface="Courier"/>
                <a:sym typeface="Arial"/>
                <a:rtl val="0"/>
              </a:rPr>
              <a:t>C9500-1# </a:t>
            </a:r>
            <a:r>
              <a:rPr lang="en-US" altLang="ja-JP" sz="1000" b="1" u="sng" kern="0">
                <a:solidFill>
                  <a:schemeClr val="accent1"/>
                </a:solidFill>
                <a:ea typeface="MS PGothic" panose="020B0600070205080204" pitchFamily="34" charset="-128"/>
                <a:cs typeface="Courier"/>
                <a:sym typeface="Arial"/>
                <a:rtl val="0"/>
              </a:rPr>
              <a:t>show </a:t>
            </a:r>
            <a:r>
              <a:rPr lang="en-US" altLang="ja-JP" sz="1000" b="1" u="sng" kern="0" err="1">
                <a:solidFill>
                  <a:schemeClr val="accent1"/>
                </a:solidFill>
                <a:ea typeface="MS PGothic" panose="020B0600070205080204" pitchFamily="34" charset="-128"/>
                <a:cs typeface="Courier"/>
                <a:sym typeface="Arial"/>
                <a:rtl val="0"/>
              </a:rPr>
              <a:t>ip</a:t>
            </a:r>
            <a:r>
              <a:rPr lang="en-US" altLang="ja-JP" sz="1000" b="1" u="sng" kern="0">
                <a:solidFill>
                  <a:schemeClr val="accent1"/>
                </a:solidFill>
                <a:ea typeface="MS PGothic" panose="020B0600070205080204" pitchFamily="34" charset="-128"/>
                <a:cs typeface="Courier"/>
                <a:sym typeface="Arial"/>
                <a:rtl val="0"/>
              </a:rPr>
              <a:t> route </a:t>
            </a:r>
            <a:r>
              <a:rPr lang="en-US" altLang="ja-JP" sz="1000" b="1" u="sng" kern="0" err="1">
                <a:solidFill>
                  <a:schemeClr val="accent1"/>
                </a:solidFill>
                <a:ea typeface="MS PGothic" panose="020B0600070205080204" pitchFamily="34" charset="-128"/>
                <a:cs typeface="Courier"/>
                <a:sym typeface="Arial"/>
                <a:rtl val="0"/>
              </a:rPr>
              <a:t>vrf</a:t>
            </a:r>
            <a:r>
              <a:rPr lang="en-US" altLang="ja-JP" sz="1000" b="1" u="sng" kern="0">
                <a:solidFill>
                  <a:schemeClr val="accent1"/>
                </a:solidFill>
                <a:ea typeface="MS PGothic" panose="020B0600070205080204" pitchFamily="34" charset="-128"/>
                <a:cs typeface="Courier"/>
                <a:sym typeface="Arial"/>
                <a:rtl val="0"/>
              </a:rPr>
              <a:t> BLUE</a:t>
            </a:r>
          </a:p>
          <a:p>
            <a:pPr marL="0" marR="0" lvl="1" indent="0" defTabSz="914400" eaLnBrk="1" fontAlgn="auto" latinLnBrk="0" hangingPunct="1">
              <a:lnSpc>
                <a:spcPct val="100000"/>
              </a:lnSpc>
              <a:spcBef>
                <a:spcPts val="0"/>
              </a:spcBef>
              <a:spcAft>
                <a:spcPts val="0"/>
              </a:spcAft>
              <a:buClrTx/>
              <a:buSzTx/>
              <a:buFontTx/>
              <a:buNone/>
              <a:tabLst/>
              <a:defRPr/>
            </a:pPr>
            <a:endParaRPr lang="en-US" altLang="ja-JP" sz="1000" kern="0">
              <a:ea typeface="MS PGothic" panose="020B0600070205080204" pitchFamily="34" charset="-128"/>
              <a:cs typeface="Courier"/>
              <a:sym typeface="Arial"/>
              <a:rtl val="0"/>
            </a:endParaRPr>
          </a:p>
          <a:p>
            <a:pPr marL="0" marR="0" lvl="1" indent="0" defTabSz="914400" eaLnBrk="1" fontAlgn="auto" latinLnBrk="0" hangingPunct="1">
              <a:lnSpc>
                <a:spcPct val="100000"/>
              </a:lnSpc>
              <a:spcBef>
                <a:spcPts val="0"/>
              </a:spcBef>
              <a:spcAft>
                <a:spcPts val="0"/>
              </a:spcAft>
              <a:buClrTx/>
              <a:buSzTx/>
              <a:buFontTx/>
              <a:buNone/>
              <a:tabLst/>
              <a:defRPr/>
            </a:pPr>
            <a:r>
              <a:rPr lang="en-US" altLang="ja-JP" sz="1000" kern="0">
                <a:ea typeface="MS PGothic" panose="020B0600070205080204" pitchFamily="34" charset="-128"/>
                <a:cs typeface="Courier"/>
                <a:sym typeface="Arial"/>
                <a:rtl val="0"/>
              </a:rPr>
              <a:t>Routing Table: </a:t>
            </a:r>
            <a:r>
              <a:rPr lang="en-US" altLang="ja-JP" sz="1000" kern="0">
                <a:solidFill>
                  <a:schemeClr val="bg1">
                    <a:lumMod val="60000"/>
                    <a:lumOff val="40000"/>
                  </a:schemeClr>
                </a:solidFill>
                <a:ea typeface="MS PGothic" panose="020B0600070205080204" pitchFamily="34" charset="-128"/>
                <a:cs typeface="Courier"/>
                <a:sym typeface="Arial"/>
                <a:rtl val="0"/>
              </a:rPr>
              <a:t>BLUE</a:t>
            </a:r>
          </a:p>
          <a:p>
            <a:pPr marL="0" marR="0" lvl="1" indent="0" defTabSz="914400" eaLnBrk="1" fontAlgn="auto" latinLnBrk="0" hangingPunct="1">
              <a:lnSpc>
                <a:spcPct val="100000"/>
              </a:lnSpc>
              <a:spcBef>
                <a:spcPts val="0"/>
              </a:spcBef>
              <a:spcAft>
                <a:spcPts val="0"/>
              </a:spcAft>
              <a:buClrTx/>
              <a:buSzTx/>
              <a:buFontTx/>
              <a:buNone/>
              <a:tabLst/>
              <a:defRPr/>
            </a:pPr>
            <a:r>
              <a:rPr lang="en-US" altLang="ja-JP" sz="1000" kern="0">
                <a:ea typeface="MS PGothic" panose="020B0600070205080204" pitchFamily="34" charset="-128"/>
                <a:cs typeface="Courier"/>
                <a:sym typeface="Arial"/>
                <a:rtl val="0"/>
              </a:rPr>
              <a:t>(</a:t>
            </a:r>
            <a:r>
              <a:rPr lang="ja-JP" altLang="en-US" sz="1000" kern="0">
                <a:ea typeface="MS PGothic" panose="020B0600070205080204" pitchFamily="34" charset="-128"/>
                <a:cs typeface="Courier"/>
                <a:sym typeface="Arial"/>
                <a:rtl val="0"/>
              </a:rPr>
              <a:t>中略</a:t>
            </a:r>
            <a:r>
              <a:rPr lang="en-US" altLang="ja-JP" sz="1000" kern="0">
                <a:ea typeface="MS PGothic" panose="020B0600070205080204" pitchFamily="34" charset="-128"/>
                <a:cs typeface="Courier"/>
                <a:sym typeface="Arial"/>
                <a:rtl val="0"/>
              </a:rPr>
              <a:t>)</a:t>
            </a:r>
          </a:p>
          <a:p>
            <a:pPr marL="0" marR="0" lvl="1" indent="0" defTabSz="914400" eaLnBrk="1" fontAlgn="auto" latinLnBrk="0" hangingPunct="1">
              <a:lnSpc>
                <a:spcPct val="100000"/>
              </a:lnSpc>
              <a:spcBef>
                <a:spcPts val="0"/>
              </a:spcBef>
              <a:spcAft>
                <a:spcPts val="0"/>
              </a:spcAft>
              <a:buClrTx/>
              <a:buSzTx/>
              <a:buFontTx/>
              <a:buNone/>
              <a:tabLst/>
              <a:defRPr/>
            </a:pPr>
            <a:r>
              <a:rPr lang="en-US" altLang="ja-JP" sz="1000" kern="0">
                <a:ea typeface="MS PGothic" panose="020B0600070205080204" pitchFamily="34" charset="-128"/>
                <a:cs typeface="Courier"/>
                <a:sym typeface="Arial"/>
                <a:rtl val="0"/>
              </a:rPr>
              <a:t>Gateway of last resort is not set</a:t>
            </a:r>
          </a:p>
          <a:p>
            <a:pPr marL="0" marR="0" lvl="1" indent="0" defTabSz="914400" eaLnBrk="1" fontAlgn="auto" latinLnBrk="0" hangingPunct="1">
              <a:lnSpc>
                <a:spcPct val="100000"/>
              </a:lnSpc>
              <a:spcBef>
                <a:spcPts val="0"/>
              </a:spcBef>
              <a:spcAft>
                <a:spcPts val="0"/>
              </a:spcAft>
              <a:buClrTx/>
              <a:buSzTx/>
              <a:buFontTx/>
              <a:buNone/>
              <a:tabLst/>
              <a:defRPr/>
            </a:pPr>
            <a:endParaRPr lang="en-US" altLang="ja-JP" sz="1000" kern="0">
              <a:ea typeface="MS PGothic" panose="020B0600070205080204" pitchFamily="34" charset="-128"/>
              <a:cs typeface="Courier"/>
              <a:sym typeface="Arial"/>
              <a:rtl val="0"/>
            </a:endParaRPr>
          </a:p>
          <a:p>
            <a:pPr marL="0" marR="0" lvl="1" indent="0" defTabSz="914400" eaLnBrk="1" fontAlgn="auto" latinLnBrk="0" hangingPunct="1">
              <a:lnSpc>
                <a:spcPct val="100000"/>
              </a:lnSpc>
              <a:spcBef>
                <a:spcPts val="0"/>
              </a:spcBef>
              <a:spcAft>
                <a:spcPts val="0"/>
              </a:spcAft>
              <a:buClrTx/>
              <a:buSzTx/>
              <a:buFontTx/>
              <a:buNone/>
              <a:tabLst/>
              <a:defRPr/>
            </a:pPr>
            <a:r>
              <a:rPr lang="en-US" altLang="ja-JP" sz="1000" kern="0">
                <a:ea typeface="MS PGothic" panose="020B0600070205080204" pitchFamily="34" charset="-128"/>
                <a:cs typeface="Courier"/>
                <a:sym typeface="Arial"/>
                <a:rtl val="0"/>
              </a:rPr>
              <a:t>      </a:t>
            </a:r>
            <a:r>
              <a:rPr lang="en-US" altLang="ja-JP" sz="1000" b="1" u="sng" kern="0">
                <a:solidFill>
                  <a:schemeClr val="accent1"/>
                </a:solidFill>
                <a:ea typeface="MS PGothic" panose="020B0600070205080204" pitchFamily="34" charset="-128"/>
                <a:cs typeface="Courier"/>
                <a:sym typeface="Arial"/>
                <a:rtl val="0"/>
              </a:rPr>
              <a:t>192.168.2.0/24 is variably </a:t>
            </a:r>
            <a:r>
              <a:rPr lang="en-US" altLang="ja-JP" sz="1000" b="1" u="sng" kern="0" err="1">
                <a:solidFill>
                  <a:schemeClr val="accent1"/>
                </a:solidFill>
                <a:ea typeface="MS PGothic" panose="020B0600070205080204" pitchFamily="34" charset="-128"/>
                <a:cs typeface="Courier"/>
                <a:sym typeface="Arial"/>
                <a:rtl val="0"/>
              </a:rPr>
              <a:t>subnetted</a:t>
            </a:r>
            <a:r>
              <a:rPr lang="en-US" altLang="ja-JP" sz="1000" b="1" u="sng" kern="0">
                <a:solidFill>
                  <a:schemeClr val="accent1"/>
                </a:solidFill>
                <a:ea typeface="MS PGothic" panose="020B0600070205080204" pitchFamily="34" charset="-128"/>
                <a:cs typeface="Courier"/>
                <a:sym typeface="Arial"/>
                <a:rtl val="0"/>
              </a:rPr>
              <a:t>, 2 subnets, 2 masks</a:t>
            </a:r>
          </a:p>
          <a:p>
            <a:pPr marL="0" marR="0" lvl="1" indent="0" defTabSz="914400" eaLnBrk="1" fontAlgn="auto" latinLnBrk="0" hangingPunct="1">
              <a:lnSpc>
                <a:spcPct val="100000"/>
              </a:lnSpc>
              <a:spcBef>
                <a:spcPts val="0"/>
              </a:spcBef>
              <a:spcAft>
                <a:spcPts val="0"/>
              </a:spcAft>
              <a:buClrTx/>
              <a:buSzTx/>
              <a:buFontTx/>
              <a:buNone/>
              <a:tabLst/>
              <a:defRPr/>
            </a:pPr>
            <a:r>
              <a:rPr lang="en-US" altLang="ja-JP" sz="1000" kern="0">
                <a:ea typeface="MS PGothic" panose="020B0600070205080204" pitchFamily="34" charset="-128"/>
                <a:cs typeface="Courier"/>
                <a:sym typeface="Arial"/>
                <a:rtl val="0"/>
              </a:rPr>
              <a:t>C        192.168.2.0/24 is directly connected, Port-channel3</a:t>
            </a:r>
          </a:p>
          <a:p>
            <a:pPr marL="0" marR="0" lvl="1" indent="0" defTabSz="914400" eaLnBrk="1" fontAlgn="auto" latinLnBrk="0" hangingPunct="1">
              <a:lnSpc>
                <a:spcPct val="100000"/>
              </a:lnSpc>
              <a:spcBef>
                <a:spcPts val="0"/>
              </a:spcBef>
              <a:spcAft>
                <a:spcPts val="0"/>
              </a:spcAft>
              <a:buClrTx/>
              <a:buSzTx/>
              <a:buFontTx/>
              <a:buNone/>
              <a:tabLst/>
              <a:defRPr/>
            </a:pPr>
            <a:r>
              <a:rPr lang="en-US" altLang="ja-JP" sz="1000" kern="0">
                <a:ea typeface="MS PGothic" panose="020B0600070205080204" pitchFamily="34" charset="-128"/>
                <a:cs typeface="Courier"/>
                <a:sym typeface="Arial"/>
                <a:rtl val="0"/>
              </a:rPr>
              <a:t>L        192.168.2.2/32 is directly connected, Port-channel3</a:t>
            </a:r>
          </a:p>
        </p:txBody>
      </p:sp>
      <p:sp>
        <p:nvSpPr>
          <p:cNvPr id="13" name="Text Placeholder 7">
            <a:extLst>
              <a:ext uri="{FF2B5EF4-FFF2-40B4-BE49-F238E27FC236}">
                <a16:creationId xmlns:a16="http://schemas.microsoft.com/office/drawing/2014/main" id="{6287A4F1-971D-AE45-9FC2-20547A4344A7}"/>
              </a:ext>
            </a:extLst>
          </p:cNvPr>
          <p:cNvSpPr>
            <a:spLocks noGrp="1"/>
          </p:cNvSpPr>
          <p:nvPr>
            <p:ph type="body" sz="quarter" idx="12"/>
          </p:nvPr>
        </p:nvSpPr>
        <p:spPr>
          <a:xfrm>
            <a:off x="533400" y="60960"/>
            <a:ext cx="7084679" cy="326233"/>
          </a:xfrm>
        </p:spPr>
        <p:txBody>
          <a:bodyPr/>
          <a:lstStyle/>
          <a:p>
            <a:r>
              <a:rPr kumimoji="1" lang="en-US" altLang="ja-JP">
                <a:ea typeface="MS PGothic" panose="020B0600070205080204" pitchFamily="34" charset="-128"/>
              </a:rPr>
              <a:t>3.3  Basic L2</a:t>
            </a:r>
            <a:r>
              <a:rPr kumimoji="1" lang="ja-JP" altLang="en-US">
                <a:ea typeface="MS PGothic" panose="020B0600070205080204" pitchFamily="34" charset="-128"/>
              </a:rPr>
              <a:t> </a:t>
            </a:r>
            <a:r>
              <a:rPr kumimoji="1" lang="en-US" altLang="ja-JP">
                <a:ea typeface="MS PGothic" panose="020B0600070205080204" pitchFamily="34" charset="-128"/>
              </a:rPr>
              <a:t>/</a:t>
            </a:r>
            <a:r>
              <a:rPr kumimoji="1" lang="ja-JP" altLang="en-US">
                <a:ea typeface="MS PGothic" panose="020B0600070205080204" pitchFamily="34" charset="-128"/>
              </a:rPr>
              <a:t> </a:t>
            </a:r>
            <a:r>
              <a:rPr kumimoji="1" lang="en-US" altLang="ja-JP">
                <a:ea typeface="MS PGothic" panose="020B0600070205080204" pitchFamily="34" charset="-128"/>
              </a:rPr>
              <a:t>L3</a:t>
            </a:r>
            <a:endParaRPr lang="en-US">
              <a:ea typeface="MS PGothic" panose="020B0600070205080204" pitchFamily="34" charset="-128"/>
            </a:endParaRPr>
          </a:p>
        </p:txBody>
      </p:sp>
      <p:sp>
        <p:nvSpPr>
          <p:cNvPr id="7" name="吹き出し: 線 10">
            <a:extLst>
              <a:ext uri="{FF2B5EF4-FFF2-40B4-BE49-F238E27FC236}">
                <a16:creationId xmlns:a16="http://schemas.microsoft.com/office/drawing/2014/main" id="{CCB6F304-43A6-A247-9475-84B24E7D604D}"/>
              </a:ext>
            </a:extLst>
          </p:cNvPr>
          <p:cNvSpPr/>
          <p:nvPr/>
        </p:nvSpPr>
        <p:spPr>
          <a:xfrm>
            <a:off x="5815455" y="2915216"/>
            <a:ext cx="3099945" cy="578435"/>
          </a:xfrm>
          <a:prstGeom prst="callout1">
            <a:avLst>
              <a:gd name="adj1" fmla="val 50307"/>
              <a:gd name="adj2" fmla="val 238"/>
              <a:gd name="adj3" fmla="val -81266"/>
              <a:gd name="adj4" fmla="val -56595"/>
            </a:avLst>
          </a:prstGeom>
          <a:solidFill>
            <a:schemeClr val="accent1">
              <a:alpha val="15000"/>
            </a:schemeClr>
          </a:solidFill>
          <a:ln>
            <a:solidFill>
              <a:schemeClr val="accent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nSpc>
                <a:spcPct val="90000"/>
              </a:lnSpc>
              <a:spcBef>
                <a:spcPts val="450"/>
              </a:spcBef>
            </a:pPr>
            <a:r>
              <a:rPr lang="en-US" altLang="ja-JP" sz="1050">
                <a:solidFill>
                  <a:schemeClr val="tx2"/>
                </a:solidFill>
                <a:ea typeface="MS PGothic" panose="020B0600070205080204" pitchFamily="34" charset="-128"/>
              </a:rPr>
              <a:t>Cisco Catalyst 9500 </a:t>
            </a:r>
            <a:r>
              <a:rPr lang="ja-JP" altLang="en-US" sz="1050">
                <a:solidFill>
                  <a:schemeClr val="tx2"/>
                </a:solidFill>
                <a:ea typeface="MS PGothic" panose="020B0600070205080204" pitchFamily="34" charset="-128"/>
              </a:rPr>
              <a:t>の中に別々のルーティングテーブルを保持している状態が確認できます</a:t>
            </a:r>
            <a:endParaRPr lang="en-US" sz="1050">
              <a:solidFill>
                <a:schemeClr val="tx2"/>
              </a:solidFill>
              <a:ea typeface="MS PGothic" panose="020B0600070205080204" pitchFamily="34" charset="-128"/>
            </a:endParaRPr>
          </a:p>
        </p:txBody>
      </p:sp>
      <p:cxnSp>
        <p:nvCxnSpPr>
          <p:cNvPr id="8" name="直線矢印コネクタ 56">
            <a:extLst>
              <a:ext uri="{FF2B5EF4-FFF2-40B4-BE49-F238E27FC236}">
                <a16:creationId xmlns:a16="http://schemas.microsoft.com/office/drawing/2014/main" id="{17643CB6-5B37-5749-AE03-47EA2E553ADF}"/>
              </a:ext>
            </a:extLst>
          </p:cNvPr>
          <p:cNvCxnSpPr>
            <a:cxnSpLocks/>
            <a:stCxn id="7" idx="2"/>
          </p:cNvCxnSpPr>
          <p:nvPr/>
        </p:nvCxnSpPr>
        <p:spPr>
          <a:xfrm flipH="1">
            <a:off x="4101220" y="3204434"/>
            <a:ext cx="1714235" cy="664327"/>
          </a:xfrm>
          <a:prstGeom prst="straightConnector1">
            <a:avLst/>
          </a:prstGeom>
          <a:ln w="28575">
            <a:solidFill>
              <a:schemeClr val="accent1"/>
            </a:solidFill>
            <a:headEnd type="none" w="med" len="med"/>
            <a:tailEnd type="none" w="med" len="med"/>
          </a:ln>
        </p:spPr>
        <p:style>
          <a:lnRef idx="1">
            <a:schemeClr val="accent5"/>
          </a:lnRef>
          <a:fillRef idx="0">
            <a:schemeClr val="accent5"/>
          </a:fillRef>
          <a:effectRef idx="0">
            <a:schemeClr val="accent5"/>
          </a:effectRef>
          <a:fontRef idx="minor">
            <a:schemeClr val="tx1"/>
          </a:fontRef>
        </p:style>
      </p:cxnSp>
      <p:sp>
        <p:nvSpPr>
          <p:cNvPr id="9" name="Slide Number Placeholder 4">
            <a:extLst>
              <a:ext uri="{FF2B5EF4-FFF2-40B4-BE49-F238E27FC236}">
                <a16:creationId xmlns:a16="http://schemas.microsoft.com/office/drawing/2014/main" id="{2AD77838-F9DF-2B4B-90E8-8D9CE32B8BF2}"/>
              </a:ext>
            </a:extLst>
          </p:cNvPr>
          <p:cNvSpPr>
            <a:spLocks noGrp="1"/>
          </p:cNvSpPr>
          <p:nvPr>
            <p:ph type="sldNum" sz="quarter" idx="4294967295"/>
          </p:nvPr>
        </p:nvSpPr>
        <p:spPr>
          <a:xfrm>
            <a:off x="8648700" y="4884738"/>
            <a:ext cx="495300" cy="274637"/>
          </a:xfrm>
          <a:prstGeom prst="rect">
            <a:avLst/>
          </a:prstGeom>
        </p:spPr>
        <p:txBody>
          <a:bodyPr>
            <a:noAutofit/>
          </a:bodyPr>
          <a:lstStyle/>
          <a:p>
            <a:fld id="{3945D0FD-48F1-4D72-80C5-FFB60B92A834}" type="slidenum">
              <a:rPr lang="en-US" sz="900" smtClean="0">
                <a:latin typeface="+mn-lt"/>
                <a:ea typeface="MS PGothic" panose="020B0600070205080204" pitchFamily="34" charset="-128"/>
              </a:rPr>
              <a:pPr/>
              <a:t>234</a:t>
            </a:fld>
            <a:endParaRPr lang="en-US" sz="900">
              <a:latin typeface="+mn-lt"/>
              <a:ea typeface="MS PGothic" panose="020B0600070205080204" pitchFamily="34" charset="-128"/>
            </a:endParaRPr>
          </a:p>
        </p:txBody>
      </p:sp>
    </p:spTree>
    <p:extLst>
      <p:ext uri="{BB962C8B-B14F-4D97-AF65-F5344CB8AC3E}">
        <p14:creationId xmlns:p14="http://schemas.microsoft.com/office/powerpoint/2010/main" val="1346405434"/>
      </p:ext>
    </p:extLst>
  </p:cSld>
  <p:clrMapOvr>
    <a:masterClrMapping/>
  </p:clrMapOvr>
</p:sld>
</file>

<file path=ppt/slides/slide2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タイトル 3">
            <a:extLst>
              <a:ext uri="{FF2B5EF4-FFF2-40B4-BE49-F238E27FC236}">
                <a16:creationId xmlns:a16="http://schemas.microsoft.com/office/drawing/2014/main" id="{F24402E5-7422-5945-AFF5-469BC6B4B273}"/>
              </a:ext>
            </a:extLst>
          </p:cNvPr>
          <p:cNvSpPr>
            <a:spLocks noGrp="1"/>
          </p:cNvSpPr>
          <p:nvPr>
            <p:ph type="title"/>
          </p:nvPr>
        </p:nvSpPr>
        <p:spPr/>
        <p:txBody>
          <a:bodyPr/>
          <a:lstStyle/>
          <a:p>
            <a:r>
              <a:rPr kumimoji="1" lang="en-US" altLang="ja-JP">
                <a:latin typeface="+mn-lt"/>
                <a:ea typeface="MS PGothic" panose="020B0600070205080204" pitchFamily="34" charset="-128"/>
              </a:rPr>
              <a:t>Cisco Catalyst 9000 </a:t>
            </a:r>
            <a:r>
              <a:rPr kumimoji="1" lang="ja-JP" altLang="en-US">
                <a:latin typeface="+mn-lt"/>
                <a:ea typeface="MS PGothic" panose="020B0600070205080204" pitchFamily="34" charset="-128"/>
              </a:rPr>
              <a:t>シリーズの</a:t>
            </a:r>
            <a:r>
              <a:rPr kumimoji="1" lang="en-US" altLang="ja-JP">
                <a:latin typeface="+mn-lt"/>
                <a:ea typeface="MS PGothic" panose="020B0600070205080204" pitchFamily="34" charset="-128"/>
              </a:rPr>
              <a:t> VRF</a:t>
            </a:r>
            <a:endParaRPr kumimoji="1" lang="ja-JP" altLang="en-US">
              <a:latin typeface="+mn-lt"/>
              <a:ea typeface="MS PGothic" panose="020B0600070205080204" pitchFamily="34" charset="-128"/>
            </a:endParaRPr>
          </a:p>
        </p:txBody>
      </p:sp>
      <p:sp>
        <p:nvSpPr>
          <p:cNvPr id="12" name="Text Placeholder 7">
            <a:extLst>
              <a:ext uri="{FF2B5EF4-FFF2-40B4-BE49-F238E27FC236}">
                <a16:creationId xmlns:a16="http://schemas.microsoft.com/office/drawing/2014/main" id="{8C0458AD-0ACB-8F4D-BFD5-8EB0CA8D9BA2}"/>
              </a:ext>
            </a:extLst>
          </p:cNvPr>
          <p:cNvSpPr>
            <a:spLocks noGrp="1"/>
          </p:cNvSpPr>
          <p:nvPr>
            <p:ph type="body" sz="quarter" idx="12"/>
          </p:nvPr>
        </p:nvSpPr>
        <p:spPr>
          <a:xfrm>
            <a:off x="533400" y="60960"/>
            <a:ext cx="7084679" cy="326233"/>
          </a:xfrm>
        </p:spPr>
        <p:txBody>
          <a:bodyPr/>
          <a:lstStyle/>
          <a:p>
            <a:r>
              <a:rPr kumimoji="1" lang="en-US" altLang="ja-JP">
                <a:ea typeface="MS PGothic" panose="020B0600070205080204" pitchFamily="34" charset="-128"/>
              </a:rPr>
              <a:t>3.3  Basic L2</a:t>
            </a:r>
            <a:r>
              <a:rPr kumimoji="1" lang="ja-JP" altLang="en-US">
                <a:ea typeface="MS PGothic" panose="020B0600070205080204" pitchFamily="34" charset="-128"/>
              </a:rPr>
              <a:t> </a:t>
            </a:r>
            <a:r>
              <a:rPr kumimoji="1" lang="en-US" altLang="ja-JP">
                <a:ea typeface="MS PGothic" panose="020B0600070205080204" pitchFamily="34" charset="-128"/>
              </a:rPr>
              <a:t>/</a:t>
            </a:r>
            <a:r>
              <a:rPr kumimoji="1" lang="ja-JP" altLang="en-US">
                <a:ea typeface="MS PGothic" panose="020B0600070205080204" pitchFamily="34" charset="-128"/>
              </a:rPr>
              <a:t> </a:t>
            </a:r>
            <a:r>
              <a:rPr kumimoji="1" lang="en-US" altLang="ja-JP">
                <a:ea typeface="MS PGothic" panose="020B0600070205080204" pitchFamily="34" charset="-128"/>
              </a:rPr>
              <a:t>L3</a:t>
            </a:r>
            <a:endParaRPr lang="en-US">
              <a:ea typeface="MS PGothic" panose="020B0600070205080204" pitchFamily="34" charset="-128"/>
            </a:endParaRPr>
          </a:p>
        </p:txBody>
      </p:sp>
      <p:sp>
        <p:nvSpPr>
          <p:cNvPr id="7" name="Slide Number Placeholder 4">
            <a:extLst>
              <a:ext uri="{FF2B5EF4-FFF2-40B4-BE49-F238E27FC236}">
                <a16:creationId xmlns:a16="http://schemas.microsoft.com/office/drawing/2014/main" id="{B3F16577-BB6B-034F-AB1A-196263F22BDC}"/>
              </a:ext>
            </a:extLst>
          </p:cNvPr>
          <p:cNvSpPr>
            <a:spLocks noGrp="1"/>
          </p:cNvSpPr>
          <p:nvPr>
            <p:ph type="sldNum" sz="quarter" idx="4294967295"/>
          </p:nvPr>
        </p:nvSpPr>
        <p:spPr>
          <a:xfrm>
            <a:off x="8648700" y="4884738"/>
            <a:ext cx="495300" cy="274637"/>
          </a:xfrm>
          <a:prstGeom prst="rect">
            <a:avLst/>
          </a:prstGeom>
        </p:spPr>
        <p:txBody>
          <a:bodyPr>
            <a:noAutofit/>
          </a:bodyPr>
          <a:lstStyle/>
          <a:p>
            <a:fld id="{3945D0FD-48F1-4D72-80C5-FFB60B92A834}" type="slidenum">
              <a:rPr lang="en-US" sz="900" smtClean="0">
                <a:latin typeface="+mn-lt"/>
                <a:ea typeface="MS PGothic" panose="020B0600070205080204" pitchFamily="34" charset="-128"/>
              </a:rPr>
              <a:pPr/>
              <a:t>235</a:t>
            </a:fld>
            <a:endParaRPr lang="en-US" sz="900">
              <a:latin typeface="+mn-lt"/>
              <a:ea typeface="MS PGothic" panose="020B0600070205080204" pitchFamily="34" charset="-128"/>
            </a:endParaRPr>
          </a:p>
        </p:txBody>
      </p:sp>
      <p:graphicFrame>
        <p:nvGraphicFramePr>
          <p:cNvPr id="8" name="表 7">
            <a:extLst>
              <a:ext uri="{FF2B5EF4-FFF2-40B4-BE49-F238E27FC236}">
                <a16:creationId xmlns:a16="http://schemas.microsoft.com/office/drawing/2014/main" id="{4CFA573D-24A6-254C-926C-6582559A85B0}"/>
              </a:ext>
            </a:extLst>
          </p:cNvPr>
          <p:cNvGraphicFramePr>
            <a:graphicFrameLocks noGrp="1"/>
          </p:cNvGraphicFramePr>
          <p:nvPr/>
        </p:nvGraphicFramePr>
        <p:xfrm>
          <a:off x="533400" y="1209993"/>
          <a:ext cx="8077202" cy="3381056"/>
        </p:xfrm>
        <a:graphic>
          <a:graphicData uri="http://schemas.openxmlformats.org/drawingml/2006/table">
            <a:tbl>
              <a:tblPr firstRow="1" bandRow="1">
                <a:tableStyleId>{C083E6E3-FA7D-4D7B-A595-EF9225AFEA82}</a:tableStyleId>
              </a:tblPr>
              <a:tblGrid>
                <a:gridCol w="1072376">
                  <a:extLst>
                    <a:ext uri="{9D8B030D-6E8A-4147-A177-3AD203B41FA5}">
                      <a16:colId xmlns:a16="http://schemas.microsoft.com/office/drawing/2014/main" val="3812426724"/>
                    </a:ext>
                  </a:extLst>
                </a:gridCol>
                <a:gridCol w="1167471">
                  <a:extLst>
                    <a:ext uri="{9D8B030D-6E8A-4147-A177-3AD203B41FA5}">
                      <a16:colId xmlns:a16="http://schemas.microsoft.com/office/drawing/2014/main" val="4237010702"/>
                    </a:ext>
                  </a:extLst>
                </a:gridCol>
                <a:gridCol w="1167471">
                  <a:extLst>
                    <a:ext uri="{9D8B030D-6E8A-4147-A177-3AD203B41FA5}">
                      <a16:colId xmlns:a16="http://schemas.microsoft.com/office/drawing/2014/main" val="2166610980"/>
                    </a:ext>
                  </a:extLst>
                </a:gridCol>
                <a:gridCol w="1167471">
                  <a:extLst>
                    <a:ext uri="{9D8B030D-6E8A-4147-A177-3AD203B41FA5}">
                      <a16:colId xmlns:a16="http://schemas.microsoft.com/office/drawing/2014/main" val="2158474058"/>
                    </a:ext>
                  </a:extLst>
                </a:gridCol>
                <a:gridCol w="1167471">
                  <a:extLst>
                    <a:ext uri="{9D8B030D-6E8A-4147-A177-3AD203B41FA5}">
                      <a16:colId xmlns:a16="http://schemas.microsoft.com/office/drawing/2014/main" val="1157625887"/>
                    </a:ext>
                  </a:extLst>
                </a:gridCol>
                <a:gridCol w="1167471">
                  <a:extLst>
                    <a:ext uri="{9D8B030D-6E8A-4147-A177-3AD203B41FA5}">
                      <a16:colId xmlns:a16="http://schemas.microsoft.com/office/drawing/2014/main" val="4272050546"/>
                    </a:ext>
                  </a:extLst>
                </a:gridCol>
                <a:gridCol w="1167471">
                  <a:extLst>
                    <a:ext uri="{9D8B030D-6E8A-4147-A177-3AD203B41FA5}">
                      <a16:colId xmlns:a16="http://schemas.microsoft.com/office/drawing/2014/main" val="3043162403"/>
                    </a:ext>
                  </a:extLst>
                </a:gridCol>
              </a:tblGrid>
              <a:tr h="885359">
                <a:tc>
                  <a:txBody>
                    <a:bodyPr/>
                    <a:lstStyle/>
                    <a:p>
                      <a:pPr algn="ctr"/>
                      <a:endParaRPr kumimoji="1" lang="ja-JP" altLang="en-US">
                        <a:solidFill>
                          <a:schemeClr val="tx2"/>
                        </a:solidFill>
                        <a:latin typeface="+mn-lt"/>
                        <a:ea typeface="MS PGothic" panose="020B0600070205080204" pitchFamily="34" charset="-128"/>
                      </a:endParaRPr>
                    </a:p>
                  </a:txBody>
                  <a:tcPr anchor="ctr"/>
                </a:tc>
                <a:tc>
                  <a:txBody>
                    <a:bodyPr/>
                    <a:lstStyle/>
                    <a:p>
                      <a:pPr algn="ctr"/>
                      <a:r>
                        <a:rPr kumimoji="1" lang="en-US" altLang="ja-JP">
                          <a:solidFill>
                            <a:schemeClr val="tx2"/>
                          </a:solidFill>
                          <a:latin typeface="+mn-lt"/>
                          <a:ea typeface="MS PGothic" panose="020B0600070205080204" pitchFamily="34" charset="-128"/>
                        </a:rPr>
                        <a:t>9200L</a:t>
                      </a:r>
                    </a:p>
                  </a:txBody>
                  <a:tcPr anchor="ctr"/>
                </a:tc>
                <a:tc>
                  <a:txBody>
                    <a:bodyPr/>
                    <a:lstStyle/>
                    <a:p>
                      <a:pPr marL="0" marR="0" lvl="0" indent="0" algn="ctr" defTabSz="685777" rtl="0" eaLnBrk="1" fontAlgn="auto" latinLnBrk="0" hangingPunct="1">
                        <a:lnSpc>
                          <a:spcPct val="100000"/>
                        </a:lnSpc>
                        <a:spcBef>
                          <a:spcPts val="0"/>
                        </a:spcBef>
                        <a:spcAft>
                          <a:spcPts val="0"/>
                        </a:spcAft>
                        <a:buClrTx/>
                        <a:buSzTx/>
                        <a:buFontTx/>
                        <a:buNone/>
                        <a:tabLst/>
                        <a:defRPr/>
                      </a:pPr>
                      <a:r>
                        <a:rPr kumimoji="1" lang="en-US" altLang="ja-JP">
                          <a:solidFill>
                            <a:schemeClr val="tx2"/>
                          </a:solidFill>
                          <a:latin typeface="+mn-lt"/>
                          <a:ea typeface="MS PGothic" panose="020B0600070205080204" pitchFamily="34" charset="-128"/>
                        </a:rPr>
                        <a:t>9200</a:t>
                      </a:r>
                      <a:endParaRPr kumimoji="1" lang="ja-JP" altLang="en-US">
                        <a:solidFill>
                          <a:schemeClr val="tx2"/>
                        </a:solidFill>
                        <a:latin typeface="+mn-lt"/>
                        <a:ea typeface="MS PGothic" panose="020B0600070205080204" pitchFamily="34" charset="-128"/>
                      </a:endParaRPr>
                    </a:p>
                  </a:txBody>
                  <a:tcPr anchor="ctr"/>
                </a:tc>
                <a:tc>
                  <a:txBody>
                    <a:bodyPr/>
                    <a:lstStyle/>
                    <a:p>
                      <a:pPr algn="ctr"/>
                      <a:r>
                        <a:rPr kumimoji="1" lang="en-US" altLang="ja-JP">
                          <a:solidFill>
                            <a:schemeClr val="tx2"/>
                          </a:solidFill>
                          <a:latin typeface="+mn-lt"/>
                          <a:ea typeface="MS PGothic" panose="020B0600070205080204" pitchFamily="34" charset="-128"/>
                        </a:rPr>
                        <a:t>9300</a:t>
                      </a:r>
                    </a:p>
                    <a:p>
                      <a:pPr algn="ctr"/>
                      <a:r>
                        <a:rPr kumimoji="1" lang="en-US" altLang="ja-JP">
                          <a:solidFill>
                            <a:schemeClr val="tx2"/>
                          </a:solidFill>
                          <a:latin typeface="+mn-lt"/>
                          <a:ea typeface="MS PGothic" panose="020B0600070205080204" pitchFamily="34" charset="-128"/>
                        </a:rPr>
                        <a:t>9300L</a:t>
                      </a:r>
                      <a:endParaRPr kumimoji="1" lang="ja-JP" altLang="en-US">
                        <a:solidFill>
                          <a:schemeClr val="tx2"/>
                        </a:solidFill>
                        <a:latin typeface="+mn-lt"/>
                        <a:ea typeface="MS PGothic" panose="020B0600070205080204" pitchFamily="34" charset="-128"/>
                      </a:endParaRPr>
                    </a:p>
                  </a:txBody>
                  <a:tcPr anchor="ctr"/>
                </a:tc>
                <a:tc>
                  <a:txBody>
                    <a:bodyPr/>
                    <a:lstStyle/>
                    <a:p>
                      <a:pPr algn="ctr"/>
                      <a:r>
                        <a:rPr kumimoji="1" lang="en-US" altLang="ja-JP">
                          <a:solidFill>
                            <a:schemeClr val="tx2"/>
                          </a:solidFill>
                          <a:latin typeface="+mn-lt"/>
                          <a:ea typeface="MS PGothic" panose="020B0600070205080204" pitchFamily="34" charset="-128"/>
                        </a:rPr>
                        <a:t>9400</a:t>
                      </a:r>
                      <a:endParaRPr kumimoji="1" lang="ja-JP" altLang="en-US">
                        <a:solidFill>
                          <a:schemeClr val="tx2"/>
                        </a:solidFill>
                        <a:latin typeface="+mn-lt"/>
                        <a:ea typeface="MS PGothic" panose="020B0600070205080204" pitchFamily="34" charset="-128"/>
                      </a:endParaRPr>
                    </a:p>
                  </a:txBody>
                  <a:tcPr anchor="ctr"/>
                </a:tc>
                <a:tc>
                  <a:txBody>
                    <a:bodyPr/>
                    <a:lstStyle/>
                    <a:p>
                      <a:pPr algn="ctr"/>
                      <a:r>
                        <a:rPr kumimoji="1" lang="en-US" altLang="ja-JP">
                          <a:solidFill>
                            <a:schemeClr val="tx2"/>
                          </a:solidFill>
                          <a:latin typeface="+mn-lt"/>
                          <a:ea typeface="MS PGothic" panose="020B0600070205080204" pitchFamily="34" charset="-128"/>
                        </a:rPr>
                        <a:t>9500</a:t>
                      </a:r>
                    </a:p>
                    <a:p>
                      <a:pPr algn="ctr"/>
                      <a:r>
                        <a:rPr kumimoji="1" lang="en-US" altLang="ja-JP">
                          <a:solidFill>
                            <a:schemeClr val="tx2"/>
                          </a:solidFill>
                          <a:latin typeface="+mn-lt"/>
                          <a:ea typeface="MS PGothic" panose="020B0600070205080204" pitchFamily="34" charset="-128"/>
                        </a:rPr>
                        <a:t>9500-H</a:t>
                      </a:r>
                      <a:endParaRPr kumimoji="1" lang="ja-JP" altLang="en-US">
                        <a:solidFill>
                          <a:schemeClr val="tx2"/>
                        </a:solidFill>
                        <a:latin typeface="+mn-lt"/>
                        <a:ea typeface="MS PGothic" panose="020B0600070205080204" pitchFamily="34" charset="-128"/>
                      </a:endParaRPr>
                    </a:p>
                  </a:txBody>
                  <a:tcPr anchor="ctr"/>
                </a:tc>
                <a:tc>
                  <a:txBody>
                    <a:bodyPr/>
                    <a:lstStyle/>
                    <a:p>
                      <a:pPr algn="ctr"/>
                      <a:r>
                        <a:rPr kumimoji="1" lang="en-US" altLang="ja-JP">
                          <a:solidFill>
                            <a:schemeClr val="tx2"/>
                          </a:solidFill>
                          <a:latin typeface="+mn-lt"/>
                          <a:ea typeface="MS PGothic" panose="020B0600070205080204" pitchFamily="34" charset="-128"/>
                        </a:rPr>
                        <a:t>9600</a:t>
                      </a:r>
                      <a:endParaRPr kumimoji="1" lang="ja-JP" altLang="en-US">
                        <a:solidFill>
                          <a:schemeClr val="tx2"/>
                        </a:solidFill>
                        <a:latin typeface="+mn-lt"/>
                        <a:ea typeface="MS PGothic" panose="020B0600070205080204" pitchFamily="34" charset="-128"/>
                      </a:endParaRPr>
                    </a:p>
                  </a:txBody>
                  <a:tcPr anchor="ctr"/>
                </a:tc>
                <a:extLst>
                  <a:ext uri="{0D108BD9-81ED-4DB2-BD59-A6C34878D82A}">
                    <a16:rowId xmlns:a16="http://schemas.microsoft.com/office/drawing/2014/main" val="4048142928"/>
                  </a:ext>
                </a:extLst>
              </a:tr>
              <a:tr h="831899">
                <a:tc>
                  <a:txBody>
                    <a:bodyPr/>
                    <a:lstStyle/>
                    <a:p>
                      <a:pPr algn="ctr"/>
                      <a:r>
                        <a:rPr kumimoji="1" lang="ja-JP" altLang="en-US">
                          <a:latin typeface="+mn-lt"/>
                          <a:ea typeface="MS PGothic" panose="020B0600070205080204" pitchFamily="34" charset="-128"/>
                        </a:rPr>
                        <a:t>サポート</a:t>
                      </a:r>
                      <a:endParaRPr kumimoji="1" lang="en-US" altLang="ja-JP">
                        <a:latin typeface="+mn-lt"/>
                        <a:ea typeface="MS PGothic" panose="020B0600070205080204" pitchFamily="34" charset="-128"/>
                      </a:endParaRPr>
                    </a:p>
                  </a:txBody>
                  <a:tcPr anchor="ctr"/>
                </a:tc>
                <a:tc>
                  <a:txBody>
                    <a:bodyPr/>
                    <a:lstStyle/>
                    <a:p>
                      <a:pPr algn="ctr"/>
                      <a:r>
                        <a:rPr kumimoji="1" lang="ja-JP" altLang="en-US" sz="2000">
                          <a:latin typeface="+mn-lt"/>
                          <a:ea typeface="MS PGothic" panose="020B0600070205080204" pitchFamily="34" charset="-128"/>
                        </a:rPr>
                        <a:t>○</a:t>
                      </a:r>
                    </a:p>
                  </a:txBody>
                  <a:tcPr anchor="ctr"/>
                </a:tc>
                <a:tc>
                  <a:txBody>
                    <a:bodyPr/>
                    <a:lstStyle/>
                    <a:p>
                      <a:pPr algn="ctr"/>
                      <a:r>
                        <a:rPr kumimoji="1" lang="ja-JP" altLang="en-US" sz="2000">
                          <a:latin typeface="+mn-lt"/>
                          <a:ea typeface="MS PGothic" panose="020B0600070205080204" pitchFamily="34" charset="-128"/>
                        </a:rPr>
                        <a:t>○</a:t>
                      </a:r>
                    </a:p>
                  </a:txBody>
                  <a:tcPr anchor="ctr"/>
                </a:tc>
                <a:tc>
                  <a:txBody>
                    <a:bodyPr/>
                    <a:lstStyle/>
                    <a:p>
                      <a:pPr algn="ctr"/>
                      <a:r>
                        <a:rPr kumimoji="1" lang="ja-JP" altLang="en-US" sz="2000">
                          <a:latin typeface="+mn-lt"/>
                          <a:ea typeface="MS PGothic" panose="020B0600070205080204" pitchFamily="34" charset="-128"/>
                        </a:rPr>
                        <a:t>○</a:t>
                      </a:r>
                    </a:p>
                  </a:txBody>
                  <a:tcPr anchor="ctr"/>
                </a:tc>
                <a:tc>
                  <a:txBody>
                    <a:bodyPr/>
                    <a:lstStyle/>
                    <a:p>
                      <a:pPr algn="ctr"/>
                      <a:r>
                        <a:rPr kumimoji="1" lang="ja-JP" altLang="en-US" sz="2000">
                          <a:latin typeface="+mn-lt"/>
                          <a:ea typeface="MS PGothic" panose="020B0600070205080204" pitchFamily="34" charset="-128"/>
                        </a:rPr>
                        <a:t>○</a:t>
                      </a:r>
                    </a:p>
                  </a:txBody>
                  <a:tcPr anchor="ctr"/>
                </a:tc>
                <a:tc>
                  <a:txBody>
                    <a:bodyPr/>
                    <a:lstStyle/>
                    <a:p>
                      <a:pPr algn="ctr"/>
                      <a:r>
                        <a:rPr kumimoji="1" lang="ja-JP" altLang="en-US" sz="2000">
                          <a:latin typeface="+mn-lt"/>
                          <a:ea typeface="MS PGothic" panose="020B0600070205080204" pitchFamily="34" charset="-128"/>
                        </a:rPr>
                        <a:t>○</a:t>
                      </a:r>
                    </a:p>
                  </a:txBody>
                  <a:tcPr anchor="ctr"/>
                </a:tc>
                <a:tc>
                  <a:txBody>
                    <a:bodyPr/>
                    <a:lstStyle/>
                    <a:p>
                      <a:pPr algn="ctr"/>
                      <a:r>
                        <a:rPr kumimoji="1" lang="ja-JP" altLang="en-US" sz="2000">
                          <a:latin typeface="+mn-lt"/>
                          <a:ea typeface="MS PGothic" panose="020B0600070205080204" pitchFamily="34" charset="-128"/>
                        </a:rPr>
                        <a:t>○</a:t>
                      </a:r>
                    </a:p>
                  </a:txBody>
                  <a:tcPr anchor="ctr"/>
                </a:tc>
                <a:extLst>
                  <a:ext uri="{0D108BD9-81ED-4DB2-BD59-A6C34878D82A}">
                    <a16:rowId xmlns:a16="http://schemas.microsoft.com/office/drawing/2014/main" val="2581704566"/>
                  </a:ext>
                </a:extLst>
              </a:tr>
              <a:tr h="831899">
                <a:tc>
                  <a:txBody>
                    <a:bodyPr/>
                    <a:lstStyle/>
                    <a:p>
                      <a:pPr algn="ctr"/>
                      <a:r>
                        <a:rPr kumimoji="1" lang="ja-JP" altLang="en-US">
                          <a:latin typeface="+mn-lt"/>
                          <a:ea typeface="MS PGothic" panose="020B0600070205080204" pitchFamily="34" charset="-128"/>
                        </a:rPr>
                        <a:t>ライセンス</a:t>
                      </a:r>
                    </a:p>
                  </a:txBody>
                  <a:tcPr anchor="ctr"/>
                </a:tc>
                <a:tc gridSpan="6">
                  <a:txBody>
                    <a:bodyPr/>
                    <a:lstStyle/>
                    <a:p>
                      <a:pPr algn="ctr"/>
                      <a:r>
                        <a:rPr kumimoji="1" lang="en-US" altLang="ja-JP" sz="1200">
                          <a:latin typeface="+mn-lt"/>
                          <a:ea typeface="MS PGothic" panose="020B0600070205080204" pitchFamily="34" charset="-128"/>
                        </a:rPr>
                        <a:t>Network Advantage</a:t>
                      </a:r>
                      <a:endParaRPr kumimoji="1" lang="ja-JP" altLang="en-US" sz="1200">
                        <a:latin typeface="+mn-lt"/>
                        <a:ea typeface="MS PGothic" panose="020B0600070205080204" pitchFamily="34" charset="-128"/>
                      </a:endParaRPr>
                    </a:p>
                  </a:txBody>
                  <a:tcPr anchor="ctr"/>
                </a:tc>
                <a:tc hMerge="1">
                  <a:txBody>
                    <a:bodyPr/>
                    <a:lstStyle/>
                    <a:p>
                      <a:pPr marL="0" marR="0" lvl="0" indent="0" algn="ctr" defTabSz="685777" rtl="0" eaLnBrk="1" fontAlgn="auto" latinLnBrk="0" hangingPunct="1">
                        <a:lnSpc>
                          <a:spcPct val="100000"/>
                        </a:lnSpc>
                        <a:spcBef>
                          <a:spcPts val="0"/>
                        </a:spcBef>
                        <a:spcAft>
                          <a:spcPts val="0"/>
                        </a:spcAft>
                        <a:buClrTx/>
                        <a:buSzTx/>
                        <a:buFontTx/>
                        <a:buNone/>
                        <a:tabLst/>
                        <a:defRPr/>
                      </a:pPr>
                      <a:endParaRPr kumimoji="1" lang="ja-JP" altLang="en-US" sz="1200">
                        <a:latin typeface="+mn-lt"/>
                        <a:ea typeface="MS PGothic" panose="020B0600070205080204" pitchFamily="34" charset="-128"/>
                      </a:endParaRPr>
                    </a:p>
                  </a:txBody>
                  <a:tcPr anchor="ctr"/>
                </a:tc>
                <a:tc hMerge="1">
                  <a:txBody>
                    <a:bodyPr/>
                    <a:lstStyle/>
                    <a:p>
                      <a:pPr marL="0" marR="0" lvl="0" indent="0" algn="ctr" defTabSz="685777" rtl="0" eaLnBrk="1" fontAlgn="auto" latinLnBrk="0" hangingPunct="1">
                        <a:lnSpc>
                          <a:spcPct val="100000"/>
                        </a:lnSpc>
                        <a:spcBef>
                          <a:spcPts val="0"/>
                        </a:spcBef>
                        <a:spcAft>
                          <a:spcPts val="0"/>
                        </a:spcAft>
                        <a:buClrTx/>
                        <a:buSzTx/>
                        <a:buFontTx/>
                        <a:buNone/>
                        <a:tabLst/>
                        <a:defRPr/>
                      </a:pPr>
                      <a:endParaRPr kumimoji="1" lang="ja-JP" altLang="en-US" sz="1200">
                        <a:latin typeface="+mn-lt"/>
                        <a:ea typeface="MS PGothic" panose="020B0600070205080204" pitchFamily="34" charset="-128"/>
                      </a:endParaRPr>
                    </a:p>
                  </a:txBody>
                  <a:tcPr anchor="ctr"/>
                </a:tc>
                <a:tc hMerge="1">
                  <a:txBody>
                    <a:bodyPr/>
                    <a:lstStyle/>
                    <a:p>
                      <a:pPr marL="0" marR="0" lvl="0" indent="0" algn="ctr" defTabSz="685777" rtl="0" eaLnBrk="1" fontAlgn="auto" latinLnBrk="0" hangingPunct="1">
                        <a:lnSpc>
                          <a:spcPct val="100000"/>
                        </a:lnSpc>
                        <a:spcBef>
                          <a:spcPts val="0"/>
                        </a:spcBef>
                        <a:spcAft>
                          <a:spcPts val="0"/>
                        </a:spcAft>
                        <a:buClrTx/>
                        <a:buSzTx/>
                        <a:buFontTx/>
                        <a:buNone/>
                        <a:tabLst/>
                        <a:defRPr/>
                      </a:pPr>
                      <a:endParaRPr kumimoji="1" lang="ja-JP" altLang="en-US" sz="1200">
                        <a:latin typeface="+mn-lt"/>
                        <a:ea typeface="MS PGothic" panose="020B0600070205080204" pitchFamily="34" charset="-128"/>
                      </a:endParaRPr>
                    </a:p>
                  </a:txBody>
                  <a:tcPr anchor="ctr"/>
                </a:tc>
                <a:tc hMerge="1">
                  <a:txBody>
                    <a:bodyPr/>
                    <a:lstStyle/>
                    <a:p>
                      <a:pPr marL="0" marR="0" lvl="0" indent="0" algn="ctr" defTabSz="685777" rtl="0" eaLnBrk="1" fontAlgn="auto" latinLnBrk="0" hangingPunct="1">
                        <a:lnSpc>
                          <a:spcPct val="100000"/>
                        </a:lnSpc>
                        <a:spcBef>
                          <a:spcPts val="0"/>
                        </a:spcBef>
                        <a:spcAft>
                          <a:spcPts val="0"/>
                        </a:spcAft>
                        <a:buClrTx/>
                        <a:buSzTx/>
                        <a:buFontTx/>
                        <a:buNone/>
                        <a:tabLst/>
                        <a:defRPr/>
                      </a:pPr>
                      <a:endParaRPr kumimoji="1" lang="ja-JP" altLang="en-US" sz="1200">
                        <a:latin typeface="+mn-lt"/>
                        <a:ea typeface="MS PGothic" panose="020B0600070205080204" pitchFamily="34" charset="-128"/>
                      </a:endParaRPr>
                    </a:p>
                  </a:txBody>
                  <a:tcPr anchor="ctr"/>
                </a:tc>
                <a:tc hMerge="1">
                  <a:txBody>
                    <a:bodyPr/>
                    <a:lstStyle/>
                    <a:p>
                      <a:pPr marL="0" marR="0" lvl="0" indent="0" algn="ctr" defTabSz="685777" rtl="0" eaLnBrk="1" fontAlgn="auto" latinLnBrk="0" hangingPunct="1">
                        <a:lnSpc>
                          <a:spcPct val="100000"/>
                        </a:lnSpc>
                        <a:spcBef>
                          <a:spcPts val="0"/>
                        </a:spcBef>
                        <a:spcAft>
                          <a:spcPts val="0"/>
                        </a:spcAft>
                        <a:buClrTx/>
                        <a:buSzTx/>
                        <a:buFontTx/>
                        <a:buNone/>
                        <a:tabLst/>
                        <a:defRPr/>
                      </a:pPr>
                      <a:endParaRPr kumimoji="1" lang="ja-JP" altLang="en-US" sz="1200">
                        <a:latin typeface="+mn-lt"/>
                        <a:ea typeface="MS PGothic" panose="020B0600070205080204" pitchFamily="34" charset="-128"/>
                      </a:endParaRPr>
                    </a:p>
                  </a:txBody>
                  <a:tcPr anchor="ctr"/>
                </a:tc>
                <a:extLst>
                  <a:ext uri="{0D108BD9-81ED-4DB2-BD59-A6C34878D82A}">
                    <a16:rowId xmlns:a16="http://schemas.microsoft.com/office/drawing/2014/main" val="161515593"/>
                  </a:ext>
                </a:extLst>
              </a:tr>
              <a:tr h="831899">
                <a:tc>
                  <a:txBody>
                    <a:bodyPr/>
                    <a:lstStyle/>
                    <a:p>
                      <a:pPr algn="ctr"/>
                      <a:r>
                        <a:rPr kumimoji="1" lang="ja-JP" altLang="en-US">
                          <a:latin typeface="+mn-lt"/>
                          <a:ea typeface="MS PGothic" panose="020B0600070205080204" pitchFamily="34" charset="-128"/>
                        </a:rPr>
                        <a:t>最大</a:t>
                      </a:r>
                      <a:r>
                        <a:rPr kumimoji="1" lang="en-US" altLang="ja-JP">
                          <a:latin typeface="+mn-lt"/>
                          <a:ea typeface="MS PGothic" panose="020B0600070205080204" pitchFamily="34" charset="-128"/>
                        </a:rPr>
                        <a:t>VRF</a:t>
                      </a:r>
                      <a:r>
                        <a:rPr kumimoji="1" lang="ja-JP" altLang="en-US">
                          <a:latin typeface="+mn-lt"/>
                          <a:ea typeface="MS PGothic" panose="020B0600070205080204" pitchFamily="34" charset="-128"/>
                        </a:rPr>
                        <a:t>数</a:t>
                      </a:r>
                    </a:p>
                  </a:txBody>
                  <a:tcPr anchor="ctr"/>
                </a:tc>
                <a:tc>
                  <a:txBody>
                    <a:bodyPr/>
                    <a:lstStyle/>
                    <a:p>
                      <a:pPr algn="ctr"/>
                      <a:r>
                        <a:rPr kumimoji="1" lang="en-US" altLang="ja-JP" sz="1400">
                          <a:latin typeface="+mn-lt"/>
                          <a:ea typeface="MS PGothic" panose="020B0600070205080204" pitchFamily="34" charset="-128"/>
                        </a:rPr>
                        <a:t>1</a:t>
                      </a:r>
                      <a:endParaRPr kumimoji="1" lang="ja-JP" altLang="en-US" sz="1400">
                        <a:latin typeface="+mn-lt"/>
                        <a:ea typeface="MS PGothic" panose="020B0600070205080204" pitchFamily="34" charset="-128"/>
                      </a:endParaRPr>
                    </a:p>
                  </a:txBody>
                  <a:tcPr anchor="ctr"/>
                </a:tc>
                <a:tc>
                  <a:txBody>
                    <a:bodyPr/>
                    <a:lstStyle/>
                    <a:p>
                      <a:pPr algn="ctr"/>
                      <a:r>
                        <a:rPr kumimoji="1" lang="en-US" altLang="ja-JP" sz="1400">
                          <a:latin typeface="+mn-lt"/>
                          <a:ea typeface="MS PGothic" panose="020B0600070205080204" pitchFamily="34" charset="-128"/>
                        </a:rPr>
                        <a:t>4</a:t>
                      </a:r>
                      <a:endParaRPr kumimoji="1" lang="ja-JP" altLang="en-US" sz="1400">
                        <a:latin typeface="+mn-lt"/>
                        <a:ea typeface="MS PGothic" panose="020B0600070205080204" pitchFamily="34" charset="-128"/>
                      </a:endParaRPr>
                    </a:p>
                  </a:txBody>
                  <a:tcPr anchor="ctr"/>
                </a:tc>
                <a:tc>
                  <a:txBody>
                    <a:bodyPr/>
                    <a:lstStyle/>
                    <a:p>
                      <a:pPr algn="ctr"/>
                      <a:r>
                        <a:rPr kumimoji="1" lang="en-US" altLang="ja-JP" sz="1400">
                          <a:latin typeface="+mn-lt"/>
                          <a:ea typeface="MS PGothic" panose="020B0600070205080204" pitchFamily="34" charset="-128"/>
                        </a:rPr>
                        <a:t>256</a:t>
                      </a:r>
                      <a:endParaRPr kumimoji="1" lang="ja-JP" altLang="en-US" sz="1400">
                        <a:latin typeface="+mn-lt"/>
                        <a:ea typeface="MS PGothic" panose="020B0600070205080204" pitchFamily="34" charset="-128"/>
                      </a:endParaRPr>
                    </a:p>
                  </a:txBody>
                  <a:tcPr anchor="ctr"/>
                </a:tc>
                <a:tc>
                  <a:txBody>
                    <a:bodyPr/>
                    <a:lstStyle/>
                    <a:p>
                      <a:pPr algn="ctr"/>
                      <a:r>
                        <a:rPr kumimoji="1" lang="en-US" altLang="ja-JP" sz="1400">
                          <a:latin typeface="+mn-lt"/>
                          <a:ea typeface="MS PGothic" panose="020B0600070205080204" pitchFamily="34" charset="-128"/>
                        </a:rPr>
                        <a:t>256</a:t>
                      </a:r>
                      <a:endParaRPr kumimoji="1" lang="ja-JP" altLang="en-US" sz="1400">
                        <a:latin typeface="+mn-lt"/>
                        <a:ea typeface="MS PGothic" panose="020B0600070205080204" pitchFamily="34" charset="-128"/>
                      </a:endParaRPr>
                    </a:p>
                  </a:txBody>
                  <a:tcPr anchor="ctr"/>
                </a:tc>
                <a:tc>
                  <a:txBody>
                    <a:bodyPr/>
                    <a:lstStyle/>
                    <a:p>
                      <a:pPr algn="ctr"/>
                      <a:r>
                        <a:rPr kumimoji="1" lang="en-US" altLang="ja-JP" sz="1400">
                          <a:solidFill>
                            <a:schemeClr val="tx1"/>
                          </a:solidFill>
                          <a:latin typeface="+mn-lt"/>
                          <a:ea typeface="MS PGothic" panose="020B0600070205080204" pitchFamily="34" charset="-128"/>
                        </a:rPr>
                        <a:t>256</a:t>
                      </a:r>
                      <a:endParaRPr kumimoji="1" lang="ja-JP" altLang="en-US" sz="1400">
                        <a:solidFill>
                          <a:schemeClr val="tx1"/>
                        </a:solidFill>
                        <a:latin typeface="+mn-lt"/>
                        <a:ea typeface="MS PGothic" panose="020B0600070205080204" pitchFamily="34" charset="-128"/>
                      </a:endParaRPr>
                    </a:p>
                  </a:txBody>
                  <a:tcPr anchor="ctr"/>
                </a:tc>
                <a:tc>
                  <a:txBody>
                    <a:bodyPr/>
                    <a:lstStyle/>
                    <a:p>
                      <a:pPr algn="ctr"/>
                      <a:r>
                        <a:rPr kumimoji="1" lang="en-US" altLang="ja-JP" sz="1400">
                          <a:solidFill>
                            <a:schemeClr val="tx1"/>
                          </a:solidFill>
                          <a:latin typeface="+mn-lt"/>
                          <a:ea typeface="MS PGothic" panose="020B0600070205080204" pitchFamily="34" charset="-128"/>
                        </a:rPr>
                        <a:t>1024</a:t>
                      </a:r>
                      <a:endParaRPr kumimoji="1" lang="ja-JP" altLang="en-US" sz="1400">
                        <a:solidFill>
                          <a:schemeClr val="tx1"/>
                        </a:solidFill>
                        <a:latin typeface="+mn-lt"/>
                        <a:ea typeface="MS PGothic" panose="020B0600070205080204" pitchFamily="34" charset="-128"/>
                      </a:endParaRPr>
                    </a:p>
                  </a:txBody>
                  <a:tcPr anchor="ctr"/>
                </a:tc>
                <a:extLst>
                  <a:ext uri="{0D108BD9-81ED-4DB2-BD59-A6C34878D82A}">
                    <a16:rowId xmlns:a16="http://schemas.microsoft.com/office/drawing/2014/main" val="1076655676"/>
                  </a:ext>
                </a:extLst>
              </a:tr>
            </a:tbl>
          </a:graphicData>
        </a:graphic>
      </p:graphicFrame>
    </p:spTree>
    <p:extLst>
      <p:ext uri="{BB962C8B-B14F-4D97-AF65-F5344CB8AC3E}">
        <p14:creationId xmlns:p14="http://schemas.microsoft.com/office/powerpoint/2010/main" val="2438211393"/>
      </p:ext>
    </p:extLst>
  </p:cSld>
  <p:clrMapOvr>
    <a:masterClrMapping/>
  </p:clrMapOvr>
</p:sld>
</file>

<file path=ppt/slides/slide2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タイトル 3">
            <a:extLst>
              <a:ext uri="{FF2B5EF4-FFF2-40B4-BE49-F238E27FC236}">
                <a16:creationId xmlns:a16="http://schemas.microsoft.com/office/drawing/2014/main" id="{0D1C6D18-5C42-4BC7-8870-5BD4F5953C8C}"/>
              </a:ext>
            </a:extLst>
          </p:cNvPr>
          <p:cNvSpPr>
            <a:spLocks noGrp="1"/>
          </p:cNvSpPr>
          <p:nvPr>
            <p:ph type="title"/>
          </p:nvPr>
        </p:nvSpPr>
        <p:spPr/>
        <p:txBody>
          <a:bodyPr>
            <a:noAutofit/>
          </a:bodyPr>
          <a:lstStyle/>
          <a:p>
            <a:r>
              <a:rPr kumimoji="1" lang="en-US" altLang="ja-JP">
                <a:latin typeface="+mn-lt"/>
                <a:ea typeface="MS PGothic" panose="020B0600070205080204" pitchFamily="34" charset="-128"/>
              </a:rPr>
              <a:t>IGMP</a:t>
            </a:r>
            <a:r>
              <a:rPr lang="ja-JP" altLang="en-US">
                <a:latin typeface="+mn-lt"/>
                <a:ea typeface="MS PGothic" panose="020B0600070205080204" pitchFamily="34" charset="-128"/>
              </a:rPr>
              <a:t> </a:t>
            </a:r>
            <a:r>
              <a:rPr lang="en-US" altLang="ja-JP">
                <a:latin typeface="+mn-lt"/>
                <a:ea typeface="MS PGothic" panose="020B0600070205080204" pitchFamily="34" charset="-128"/>
              </a:rPr>
              <a:t>Snooping / MLD Snooping </a:t>
            </a:r>
            <a:endParaRPr kumimoji="1" lang="ja-JP" altLang="en-US">
              <a:latin typeface="+mn-lt"/>
              <a:ea typeface="MS PGothic" panose="020B0600070205080204" pitchFamily="34" charset="-128"/>
            </a:endParaRPr>
          </a:p>
        </p:txBody>
      </p:sp>
      <p:sp>
        <p:nvSpPr>
          <p:cNvPr id="3" name="テキスト プレースホルダー 2">
            <a:extLst>
              <a:ext uri="{FF2B5EF4-FFF2-40B4-BE49-F238E27FC236}">
                <a16:creationId xmlns:a16="http://schemas.microsoft.com/office/drawing/2014/main" id="{AB6E52CB-7F7D-483A-B50F-D30216C4C8E8}"/>
              </a:ext>
            </a:extLst>
          </p:cNvPr>
          <p:cNvSpPr>
            <a:spLocks noGrp="1"/>
          </p:cNvSpPr>
          <p:nvPr>
            <p:ph type="body" sz="quarter" idx="12"/>
          </p:nvPr>
        </p:nvSpPr>
        <p:spPr>
          <a:xfrm>
            <a:off x="5029199" y="1206275"/>
            <a:ext cx="3886201" cy="1626485"/>
          </a:xfrm>
          <a:prstGeom prst="rect">
            <a:avLst/>
          </a:prstGeom>
        </p:spPr>
        <p:txBody>
          <a:bodyPr anchor="t">
            <a:noAutofit/>
          </a:bodyPr>
          <a:lstStyle/>
          <a:p>
            <a:pPr marL="117475" indent="-117475">
              <a:buClrTx/>
              <a:buSzPct val="100000"/>
              <a:buFont typeface="Apple SD Gothic Neo Regular" panose="02000300000000000000" pitchFamily="2" charset="-127"/>
              <a:buChar char="◼"/>
            </a:pPr>
            <a:r>
              <a:rPr lang="en-US" altLang="ja-JP" sz="1200" b="1">
                <a:solidFill>
                  <a:schemeClr val="accent3"/>
                </a:solidFill>
                <a:ea typeface="MS PGothic" panose="020B0600070205080204" pitchFamily="34" charset="-128"/>
              </a:rPr>
              <a:t>IGMP Snooping</a:t>
            </a:r>
          </a:p>
          <a:p>
            <a:pPr marL="179387" lvl="1" indent="-171450">
              <a:buClrTx/>
              <a:buFont typeface="Arial" panose="020B0604020202020204" pitchFamily="34" charset="0"/>
              <a:buChar char="•"/>
            </a:pPr>
            <a:r>
              <a:rPr lang="en-US" altLang="ja-JP">
                <a:ea typeface="MS PGothic" panose="020B0600070205080204" pitchFamily="34" charset="-128"/>
              </a:rPr>
              <a:t>VLAN </a:t>
            </a:r>
            <a:r>
              <a:rPr lang="ja-JP" altLang="en-US">
                <a:ea typeface="MS PGothic" panose="020B0600070205080204" pitchFamily="34" charset="-128"/>
              </a:rPr>
              <a:t>環境で</a:t>
            </a:r>
            <a:r>
              <a:rPr lang="en-US" altLang="ja-JP">
                <a:ea typeface="MS PGothic" panose="020B0600070205080204" pitchFamily="34" charset="-128"/>
              </a:rPr>
              <a:t> </a:t>
            </a:r>
            <a:r>
              <a:rPr lang="en-US" altLang="ja-JP">
                <a:solidFill>
                  <a:schemeClr val="accent6"/>
                </a:solidFill>
                <a:ea typeface="MS PGothic" panose="020B0600070205080204" pitchFamily="34" charset="-128"/>
              </a:rPr>
              <a:t>IPv4 </a:t>
            </a:r>
            <a:r>
              <a:rPr lang="ja-JP" altLang="en-US">
                <a:ea typeface="MS PGothic" panose="020B0600070205080204" pitchFamily="34" charset="-128"/>
              </a:rPr>
              <a:t>マルチキャスト</a:t>
            </a:r>
            <a:r>
              <a:rPr lang="en-US" altLang="ja-JP">
                <a:ea typeface="MS PGothic" panose="020B0600070205080204" pitchFamily="34" charset="-128"/>
              </a:rPr>
              <a:t> </a:t>
            </a:r>
            <a:r>
              <a:rPr lang="ja-JP" altLang="en-US">
                <a:ea typeface="MS PGothic" panose="020B0600070205080204" pitchFamily="34" charset="-128"/>
              </a:rPr>
              <a:t>パケットを余分に転送させないように制御することで帯域幅の消費を抑える技術です。</a:t>
            </a:r>
            <a:endParaRPr lang="en-US" altLang="ja-JP">
              <a:ea typeface="MS PGothic" panose="020B0600070205080204" pitchFamily="34" charset="-128"/>
            </a:endParaRPr>
          </a:p>
          <a:p>
            <a:pPr marL="179387" lvl="1" indent="-171450">
              <a:buClrTx/>
              <a:buFont typeface="Arial" panose="020B0604020202020204" pitchFamily="34" charset="0"/>
              <a:buChar char="•"/>
            </a:pPr>
            <a:r>
              <a:rPr lang="en-US" altLang="ja-JP">
                <a:ea typeface="MS PGothic" panose="020B0600070205080204" pitchFamily="34" charset="-128"/>
              </a:rPr>
              <a:t>Catalyst </a:t>
            </a:r>
            <a:r>
              <a:rPr lang="ja-JP" altLang="en-US">
                <a:ea typeface="MS PGothic" panose="020B0600070205080204" pitchFamily="34" charset="-128"/>
              </a:rPr>
              <a:t>スイッチでは基本的に</a:t>
            </a:r>
            <a:r>
              <a:rPr lang="ja-JP" altLang="en-US">
                <a:solidFill>
                  <a:srgbClr val="FF0000"/>
                </a:solidFill>
                <a:ea typeface="MS PGothic" panose="020B0600070205080204" pitchFamily="34" charset="-128"/>
              </a:rPr>
              <a:t>有効化</a:t>
            </a:r>
            <a:r>
              <a:rPr lang="ja-JP" altLang="en-US">
                <a:ea typeface="MS PGothic" panose="020B0600070205080204" pitchFamily="34" charset="-128"/>
              </a:rPr>
              <a:t>されています。</a:t>
            </a:r>
            <a:endParaRPr lang="en-US" altLang="ja-JP">
              <a:ea typeface="MS PGothic" panose="020B0600070205080204" pitchFamily="34" charset="-128"/>
            </a:endParaRPr>
          </a:p>
          <a:p>
            <a:pPr marL="179387" lvl="1" indent="-171450">
              <a:buClrTx/>
              <a:buFont typeface="Arial" panose="020B0604020202020204" pitchFamily="34" charset="0"/>
              <a:buChar char="•"/>
            </a:pPr>
            <a:r>
              <a:rPr lang="ja-JP" altLang="en-US">
                <a:ea typeface="MS PGothic" panose="020B0600070205080204" pitchFamily="34" charset="-128"/>
              </a:rPr>
              <a:t>同一</a:t>
            </a:r>
            <a:r>
              <a:rPr lang="en-US" altLang="ja-JP">
                <a:ea typeface="MS PGothic" panose="020B0600070205080204" pitchFamily="34" charset="-128"/>
              </a:rPr>
              <a:t> VLAN </a:t>
            </a:r>
            <a:r>
              <a:rPr lang="ja-JP" altLang="en-US">
                <a:ea typeface="MS PGothic" panose="020B0600070205080204" pitchFamily="34" charset="-128"/>
              </a:rPr>
              <a:t>内にいるマルチキャスト</a:t>
            </a:r>
            <a:r>
              <a:rPr lang="en-US" altLang="ja-JP">
                <a:ea typeface="MS PGothic" panose="020B0600070205080204" pitchFamily="34" charset="-128"/>
              </a:rPr>
              <a:t> </a:t>
            </a:r>
            <a:r>
              <a:rPr lang="ja-JP" altLang="en-US">
                <a:ea typeface="MS PGothic" panose="020B0600070205080204" pitchFamily="34" charset="-128"/>
              </a:rPr>
              <a:t>パケットの</a:t>
            </a:r>
            <a:r>
              <a:rPr lang="en-US" altLang="ja-JP">
                <a:ea typeface="MS PGothic" panose="020B0600070205080204" pitchFamily="34" charset="-128"/>
              </a:rPr>
              <a:t> Receiver </a:t>
            </a:r>
            <a:r>
              <a:rPr lang="ja-JP" altLang="en-US">
                <a:ea typeface="MS PGothic" panose="020B0600070205080204" pitchFamily="34" charset="-128"/>
              </a:rPr>
              <a:t>をスイッチが認識することでフラッディングを行わないように動作します</a:t>
            </a:r>
            <a:endParaRPr lang="en-US" altLang="ja-JP">
              <a:ea typeface="MS PGothic" panose="020B0600070205080204" pitchFamily="34" charset="-128"/>
            </a:endParaRPr>
          </a:p>
        </p:txBody>
      </p:sp>
      <p:sp>
        <p:nvSpPr>
          <p:cNvPr id="61" name="Line 18">
            <a:extLst>
              <a:ext uri="{FF2B5EF4-FFF2-40B4-BE49-F238E27FC236}">
                <a16:creationId xmlns:a16="http://schemas.microsoft.com/office/drawing/2014/main" id="{EA95A411-A4AA-4D55-BC7F-C899DB69D87E}"/>
              </a:ext>
            </a:extLst>
          </p:cNvPr>
          <p:cNvSpPr>
            <a:spLocks noChangeShapeType="1"/>
          </p:cNvSpPr>
          <p:nvPr/>
        </p:nvSpPr>
        <p:spPr bwMode="auto">
          <a:xfrm rot="10800000" flipH="1" flipV="1">
            <a:off x="1544462" y="1902018"/>
            <a:ext cx="748525" cy="0"/>
          </a:xfrm>
          <a:prstGeom prst="line">
            <a:avLst/>
          </a:prstGeom>
          <a:noFill/>
          <a:ln w="28575" cmpd="sng">
            <a:solidFill>
              <a:srgbClr val="800000"/>
            </a:solidFill>
            <a:round/>
            <a:headEnd/>
            <a:tailEnd type="none" w="sm" len="sm"/>
          </a:ln>
        </p:spPr>
        <p:txBody>
          <a:bodyPr wrap="none" lIns="68565" tIns="34283" rIns="68565" bIns="34283" anchor="ctr">
            <a:noAutofit/>
          </a:bodyPr>
          <a:lstStyle/>
          <a:p>
            <a:endParaRPr lang="en-US">
              <a:solidFill>
                <a:prstClr val="black"/>
              </a:solidFill>
              <a:latin typeface="+mn-lt"/>
              <a:ea typeface="MS PGothic" panose="020B0600070205080204" pitchFamily="34" charset="-128"/>
            </a:endParaRPr>
          </a:p>
        </p:txBody>
      </p:sp>
      <p:sp>
        <p:nvSpPr>
          <p:cNvPr id="159" name="Rounded Rectangle 110">
            <a:extLst>
              <a:ext uri="{FF2B5EF4-FFF2-40B4-BE49-F238E27FC236}">
                <a16:creationId xmlns:a16="http://schemas.microsoft.com/office/drawing/2014/main" id="{004CFEE9-981F-4DDC-9328-DA0D18A57335}"/>
              </a:ext>
            </a:extLst>
          </p:cNvPr>
          <p:cNvSpPr/>
          <p:nvPr/>
        </p:nvSpPr>
        <p:spPr>
          <a:xfrm>
            <a:off x="228600" y="1215097"/>
            <a:ext cx="4651418" cy="3384775"/>
          </a:xfrm>
          <a:prstGeom prst="roundRect">
            <a:avLst>
              <a:gd name="adj" fmla="val 0"/>
            </a:avLst>
          </a:prstGeom>
          <a:solidFill>
            <a:schemeClr val="accent2">
              <a:lumMod val="20000"/>
              <a:lumOff val="8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5073"/>
              </a:solidFill>
              <a:effectLst/>
              <a:uLnTx/>
              <a:uFillTx/>
              <a:ea typeface="MS PGothic" panose="020B0600070205080204" pitchFamily="34" charset="-128"/>
            </a:endParaRPr>
          </a:p>
        </p:txBody>
      </p:sp>
      <p:grpSp>
        <p:nvGrpSpPr>
          <p:cNvPr id="8" name="グループ化 7">
            <a:extLst>
              <a:ext uri="{FF2B5EF4-FFF2-40B4-BE49-F238E27FC236}">
                <a16:creationId xmlns:a16="http://schemas.microsoft.com/office/drawing/2014/main" id="{1A63DF8E-B193-4760-A600-B69CDBD9698C}"/>
              </a:ext>
            </a:extLst>
          </p:cNvPr>
          <p:cNvGrpSpPr/>
          <p:nvPr/>
        </p:nvGrpSpPr>
        <p:grpSpPr>
          <a:xfrm>
            <a:off x="746013" y="1495623"/>
            <a:ext cx="3991340" cy="2373078"/>
            <a:chOff x="-302942" y="1448505"/>
            <a:chExt cx="3991340" cy="2373078"/>
          </a:xfrm>
        </p:grpSpPr>
        <p:grpSp>
          <p:nvGrpSpPr>
            <p:cNvPr id="7" name="グループ化 6">
              <a:extLst>
                <a:ext uri="{FF2B5EF4-FFF2-40B4-BE49-F238E27FC236}">
                  <a16:creationId xmlns:a16="http://schemas.microsoft.com/office/drawing/2014/main" id="{CC61836D-2441-446F-A017-6C13183C160B}"/>
                </a:ext>
              </a:extLst>
            </p:cNvPr>
            <p:cNvGrpSpPr/>
            <p:nvPr/>
          </p:nvGrpSpPr>
          <p:grpSpPr>
            <a:xfrm>
              <a:off x="-302942" y="1603310"/>
              <a:ext cx="3418853" cy="2218273"/>
              <a:chOff x="-726610" y="1500870"/>
              <a:chExt cx="3418853" cy="2218273"/>
            </a:xfrm>
          </p:grpSpPr>
          <p:sp>
            <p:nvSpPr>
              <p:cNvPr id="29" name="Line 6">
                <a:extLst>
                  <a:ext uri="{FF2B5EF4-FFF2-40B4-BE49-F238E27FC236}">
                    <a16:creationId xmlns:a16="http://schemas.microsoft.com/office/drawing/2014/main" id="{26C4FE60-ACF8-471B-A3D6-302E446FE2B0}"/>
                  </a:ext>
                </a:extLst>
              </p:cNvPr>
              <p:cNvSpPr>
                <a:spLocks noChangeShapeType="1"/>
              </p:cNvSpPr>
              <p:nvPr/>
            </p:nvSpPr>
            <p:spPr bwMode="auto">
              <a:xfrm rot="10800000" flipV="1">
                <a:off x="1065150" y="1630483"/>
                <a:ext cx="1063848" cy="707915"/>
              </a:xfrm>
              <a:prstGeom prst="line">
                <a:avLst/>
              </a:prstGeom>
              <a:noFill/>
              <a:ln w="28575" cmpd="sng">
                <a:solidFill>
                  <a:srgbClr val="800000"/>
                </a:solidFill>
                <a:round/>
                <a:headEnd/>
                <a:tailEnd type="none" w="sm" len="sm"/>
              </a:ln>
            </p:spPr>
            <p:txBody>
              <a:bodyPr wrap="none" lIns="68565" tIns="34283" rIns="68565" bIns="34283" anchor="ctr">
                <a:noAutofit/>
              </a:bodyPr>
              <a:lstStyle/>
              <a:p>
                <a:endParaRPr lang="en-US">
                  <a:solidFill>
                    <a:prstClr val="black"/>
                  </a:solidFill>
                  <a:latin typeface="+mn-lt"/>
                  <a:ea typeface="MS PGothic" panose="020B0600070205080204" pitchFamily="34" charset="-128"/>
                </a:endParaRPr>
              </a:p>
            </p:txBody>
          </p:sp>
          <p:grpSp>
            <p:nvGrpSpPr>
              <p:cNvPr id="24" name="Group 51">
                <a:extLst>
                  <a:ext uri="{FF2B5EF4-FFF2-40B4-BE49-F238E27FC236}">
                    <a16:creationId xmlns:a16="http://schemas.microsoft.com/office/drawing/2014/main" id="{B39960BE-0C1D-49D0-91C0-D64AC5F14D6C}"/>
                  </a:ext>
                </a:extLst>
              </p:cNvPr>
              <p:cNvGrpSpPr>
                <a:grpSpLocks/>
              </p:cNvGrpSpPr>
              <p:nvPr/>
            </p:nvGrpSpPr>
            <p:grpSpPr bwMode="auto">
              <a:xfrm>
                <a:off x="843695" y="2186451"/>
                <a:ext cx="1503760" cy="316706"/>
                <a:chOff x="3927" y="436"/>
                <a:chExt cx="1263" cy="266"/>
              </a:xfrm>
            </p:grpSpPr>
            <p:sp>
              <p:nvSpPr>
                <p:cNvPr id="25" name="Line 52">
                  <a:extLst>
                    <a:ext uri="{FF2B5EF4-FFF2-40B4-BE49-F238E27FC236}">
                      <a16:creationId xmlns:a16="http://schemas.microsoft.com/office/drawing/2014/main" id="{907756B0-F0C3-42B0-8C73-422394432BE6}"/>
                    </a:ext>
                  </a:extLst>
                </p:cNvPr>
                <p:cNvSpPr>
                  <a:spLocks noChangeShapeType="1"/>
                </p:cNvSpPr>
                <p:nvPr/>
              </p:nvSpPr>
              <p:spPr bwMode="auto">
                <a:xfrm>
                  <a:off x="3927" y="528"/>
                  <a:ext cx="1263" cy="0"/>
                </a:xfrm>
                <a:prstGeom prst="line">
                  <a:avLst/>
                </a:prstGeom>
                <a:noFill/>
                <a:ln w="25400">
                  <a:solidFill>
                    <a:srgbClr val="4B87C3"/>
                  </a:solidFill>
                  <a:round/>
                  <a:headEnd type="none" w="sm" len="sm"/>
                  <a:tailEnd type="none" w="sm" len="sm"/>
                </a:ln>
              </p:spPr>
              <p:txBody>
                <a:bodyPr wrap="none" anchor="ctr">
                  <a:noAutofit/>
                </a:bodyPr>
                <a:lstStyle/>
                <a:p>
                  <a:endParaRPr lang="en-US">
                    <a:solidFill>
                      <a:schemeClr val="accent5">
                        <a:lumMod val="50000"/>
                      </a:schemeClr>
                    </a:solidFill>
                    <a:latin typeface="+mn-lt"/>
                    <a:ea typeface="MS PGothic" panose="020B0600070205080204" pitchFamily="34" charset="-128"/>
                  </a:endParaRPr>
                </a:p>
              </p:txBody>
            </p:sp>
            <p:sp>
              <p:nvSpPr>
                <p:cNvPr id="26" name="Line 53">
                  <a:extLst>
                    <a:ext uri="{FF2B5EF4-FFF2-40B4-BE49-F238E27FC236}">
                      <a16:creationId xmlns:a16="http://schemas.microsoft.com/office/drawing/2014/main" id="{65A028F2-796C-4B5D-AE56-4257E4B43DB7}"/>
                    </a:ext>
                  </a:extLst>
                </p:cNvPr>
                <p:cNvSpPr>
                  <a:spLocks noChangeShapeType="1"/>
                </p:cNvSpPr>
                <p:nvPr/>
              </p:nvSpPr>
              <p:spPr bwMode="auto">
                <a:xfrm>
                  <a:off x="3927" y="587"/>
                  <a:ext cx="1263" cy="0"/>
                </a:xfrm>
                <a:prstGeom prst="line">
                  <a:avLst/>
                </a:prstGeom>
                <a:noFill/>
                <a:ln w="25400">
                  <a:solidFill>
                    <a:srgbClr val="4B87C3"/>
                  </a:solidFill>
                  <a:round/>
                  <a:headEnd type="none" w="sm" len="sm"/>
                  <a:tailEnd type="none" w="sm" len="sm"/>
                </a:ln>
              </p:spPr>
              <p:txBody>
                <a:bodyPr wrap="none" anchor="ctr">
                  <a:noAutofit/>
                </a:bodyPr>
                <a:lstStyle/>
                <a:p>
                  <a:endParaRPr lang="en-US">
                    <a:solidFill>
                      <a:schemeClr val="accent5">
                        <a:lumMod val="50000"/>
                      </a:schemeClr>
                    </a:solidFill>
                    <a:latin typeface="+mn-lt"/>
                    <a:ea typeface="MS PGothic" panose="020B0600070205080204" pitchFamily="34" charset="-128"/>
                  </a:endParaRPr>
                </a:p>
              </p:txBody>
            </p:sp>
            <p:sp>
              <p:nvSpPr>
                <p:cNvPr id="27" name="Oval 54">
                  <a:extLst>
                    <a:ext uri="{FF2B5EF4-FFF2-40B4-BE49-F238E27FC236}">
                      <a16:creationId xmlns:a16="http://schemas.microsoft.com/office/drawing/2014/main" id="{E368E22A-A3D5-4A5E-86B4-4A3C1B424F51}"/>
                    </a:ext>
                  </a:extLst>
                </p:cNvPr>
                <p:cNvSpPr>
                  <a:spLocks noChangeArrowheads="1"/>
                </p:cNvSpPr>
                <p:nvPr/>
              </p:nvSpPr>
              <p:spPr bwMode="auto">
                <a:xfrm>
                  <a:off x="4528" y="436"/>
                  <a:ext cx="55" cy="266"/>
                </a:xfrm>
                <a:prstGeom prst="ellipse">
                  <a:avLst/>
                </a:prstGeom>
                <a:noFill/>
                <a:ln w="25400">
                  <a:solidFill>
                    <a:srgbClr val="4B87C3"/>
                  </a:solidFill>
                  <a:round/>
                  <a:headEnd type="none" w="sm" len="sm"/>
                  <a:tailEnd type="none" w="sm" len="sm"/>
                </a:ln>
              </p:spPr>
              <p:txBody>
                <a:bodyPr wrap="none" anchor="ctr">
                  <a:noAutofit/>
                </a:bodyPr>
                <a:lstStyle/>
                <a:p>
                  <a:endParaRPr lang="en-US" baseline="-25000">
                    <a:solidFill>
                      <a:schemeClr val="accent5">
                        <a:lumMod val="50000"/>
                      </a:schemeClr>
                    </a:solidFill>
                    <a:latin typeface="+mn-lt"/>
                    <a:ea typeface="MS PGothic" panose="020B0600070205080204" pitchFamily="34" charset="-128"/>
                  </a:endParaRPr>
                </a:p>
              </p:txBody>
            </p:sp>
          </p:grpSp>
          <p:sp>
            <p:nvSpPr>
              <p:cNvPr id="28" name="Line 5">
                <a:extLst>
                  <a:ext uri="{FF2B5EF4-FFF2-40B4-BE49-F238E27FC236}">
                    <a16:creationId xmlns:a16="http://schemas.microsoft.com/office/drawing/2014/main" id="{F60DBFD3-A538-419B-B42C-6115A46A23E6}"/>
                  </a:ext>
                </a:extLst>
              </p:cNvPr>
              <p:cNvSpPr>
                <a:spLocks noChangeShapeType="1"/>
              </p:cNvSpPr>
              <p:nvPr/>
            </p:nvSpPr>
            <p:spPr bwMode="auto">
              <a:xfrm rot="10800000" flipV="1">
                <a:off x="1049674" y="1613760"/>
                <a:ext cx="1083469" cy="5953"/>
              </a:xfrm>
              <a:prstGeom prst="line">
                <a:avLst/>
              </a:prstGeom>
              <a:noFill/>
              <a:ln w="28575" cmpd="sng">
                <a:solidFill>
                  <a:srgbClr val="800000"/>
                </a:solidFill>
                <a:round/>
                <a:headEnd/>
                <a:tailEnd type="none" w="sm" len="sm"/>
              </a:ln>
            </p:spPr>
            <p:txBody>
              <a:bodyPr wrap="none" lIns="68565" tIns="34283" rIns="68565" bIns="34283" anchor="ctr">
                <a:noAutofit/>
              </a:bodyPr>
              <a:lstStyle/>
              <a:p>
                <a:endParaRPr lang="en-US">
                  <a:solidFill>
                    <a:prstClr val="black"/>
                  </a:solidFill>
                  <a:latin typeface="+mn-lt"/>
                  <a:ea typeface="MS PGothic" panose="020B0600070205080204" pitchFamily="34" charset="-128"/>
                </a:endParaRPr>
              </a:p>
            </p:txBody>
          </p:sp>
          <p:sp>
            <p:nvSpPr>
              <p:cNvPr id="30" name="Line 8">
                <a:extLst>
                  <a:ext uri="{FF2B5EF4-FFF2-40B4-BE49-F238E27FC236}">
                    <a16:creationId xmlns:a16="http://schemas.microsoft.com/office/drawing/2014/main" id="{19B5A5BC-F1DB-47A7-823E-D19BDBB88FDC}"/>
                  </a:ext>
                </a:extLst>
              </p:cNvPr>
              <p:cNvSpPr>
                <a:spLocks noChangeShapeType="1"/>
              </p:cNvSpPr>
              <p:nvPr/>
            </p:nvSpPr>
            <p:spPr bwMode="auto">
              <a:xfrm rot="10800000">
                <a:off x="1072730" y="2338399"/>
                <a:ext cx="5482" cy="730648"/>
              </a:xfrm>
              <a:prstGeom prst="line">
                <a:avLst/>
              </a:prstGeom>
              <a:noFill/>
              <a:ln w="25400">
                <a:solidFill>
                  <a:schemeClr val="accent1"/>
                </a:solidFill>
                <a:round/>
                <a:headEnd type="none" w="sm" len="sm"/>
                <a:tailEnd type="none" w="sm" len="sm"/>
              </a:ln>
            </p:spPr>
            <p:txBody>
              <a:bodyPr wrap="none" lIns="68565" tIns="34283" rIns="68565" bIns="34283" anchor="ctr">
                <a:noAutofit/>
              </a:bodyPr>
              <a:lstStyle/>
              <a:p>
                <a:endParaRPr lang="en-US">
                  <a:solidFill>
                    <a:prstClr val="black"/>
                  </a:solidFill>
                  <a:latin typeface="+mn-lt"/>
                  <a:ea typeface="MS PGothic" panose="020B0600070205080204" pitchFamily="34" charset="-128"/>
                </a:endParaRPr>
              </a:p>
            </p:txBody>
          </p:sp>
          <p:sp>
            <p:nvSpPr>
              <p:cNvPr id="31" name="Line 9">
                <a:extLst>
                  <a:ext uri="{FF2B5EF4-FFF2-40B4-BE49-F238E27FC236}">
                    <a16:creationId xmlns:a16="http://schemas.microsoft.com/office/drawing/2014/main" id="{3EAEC454-CCC4-44A4-9788-6D15966BB56D}"/>
                  </a:ext>
                </a:extLst>
              </p:cNvPr>
              <p:cNvSpPr>
                <a:spLocks noChangeShapeType="1"/>
              </p:cNvSpPr>
              <p:nvPr/>
            </p:nvSpPr>
            <p:spPr bwMode="auto">
              <a:xfrm rot="10800000">
                <a:off x="2128996" y="2349168"/>
                <a:ext cx="0" cy="719877"/>
              </a:xfrm>
              <a:prstGeom prst="line">
                <a:avLst/>
              </a:prstGeom>
              <a:noFill/>
              <a:ln w="25400">
                <a:solidFill>
                  <a:schemeClr val="accent1"/>
                </a:solidFill>
                <a:round/>
                <a:headEnd type="none" w="sm" len="sm"/>
                <a:tailEnd type="none" w="sm" len="sm"/>
              </a:ln>
            </p:spPr>
            <p:txBody>
              <a:bodyPr wrap="none" lIns="68565" tIns="34283" rIns="68565" bIns="34283" anchor="ctr">
                <a:noAutofit/>
              </a:bodyPr>
              <a:lstStyle/>
              <a:p>
                <a:endParaRPr lang="en-US">
                  <a:solidFill>
                    <a:prstClr val="black"/>
                  </a:solidFill>
                  <a:latin typeface="+mn-lt"/>
                  <a:ea typeface="MS PGothic" panose="020B0600070205080204" pitchFamily="34" charset="-128"/>
                </a:endParaRPr>
              </a:p>
            </p:txBody>
          </p:sp>
          <p:sp>
            <p:nvSpPr>
              <p:cNvPr id="32" name="Line 10">
                <a:extLst>
                  <a:ext uri="{FF2B5EF4-FFF2-40B4-BE49-F238E27FC236}">
                    <a16:creationId xmlns:a16="http://schemas.microsoft.com/office/drawing/2014/main" id="{1CA6C318-81EE-4AF9-9F9B-0C9E53A6E64C}"/>
                  </a:ext>
                </a:extLst>
              </p:cNvPr>
              <p:cNvSpPr>
                <a:spLocks noChangeShapeType="1"/>
              </p:cNvSpPr>
              <p:nvPr/>
            </p:nvSpPr>
            <p:spPr bwMode="auto">
              <a:xfrm rot="10800000">
                <a:off x="1072732" y="2328307"/>
                <a:ext cx="1069554" cy="710088"/>
              </a:xfrm>
              <a:prstGeom prst="line">
                <a:avLst/>
              </a:prstGeom>
              <a:noFill/>
              <a:ln w="28575">
                <a:solidFill>
                  <a:schemeClr val="accent1"/>
                </a:solidFill>
                <a:round/>
                <a:headEnd type="none" w="sm" len="sm"/>
                <a:tailEnd type="none" w="sm" len="sm"/>
              </a:ln>
            </p:spPr>
            <p:txBody>
              <a:bodyPr wrap="none" lIns="68565" tIns="34283" rIns="68565" bIns="34283" anchor="ctr">
                <a:noAutofit/>
              </a:bodyPr>
              <a:lstStyle/>
              <a:p>
                <a:endParaRPr lang="en-US">
                  <a:solidFill>
                    <a:prstClr val="black"/>
                  </a:solidFill>
                  <a:latin typeface="+mn-lt"/>
                  <a:ea typeface="MS PGothic" panose="020B0600070205080204" pitchFamily="34" charset="-128"/>
                </a:endParaRPr>
              </a:p>
            </p:txBody>
          </p:sp>
          <p:sp>
            <p:nvSpPr>
              <p:cNvPr id="37" name="Line 13">
                <a:extLst>
                  <a:ext uri="{FF2B5EF4-FFF2-40B4-BE49-F238E27FC236}">
                    <a16:creationId xmlns:a16="http://schemas.microsoft.com/office/drawing/2014/main" id="{5B8B9B17-C09F-468B-A0CB-797976704E0B}"/>
                  </a:ext>
                </a:extLst>
              </p:cNvPr>
              <p:cNvSpPr>
                <a:spLocks noChangeShapeType="1"/>
              </p:cNvSpPr>
              <p:nvPr/>
            </p:nvSpPr>
            <p:spPr bwMode="auto">
              <a:xfrm rot="10800000" flipH="1" flipV="1">
                <a:off x="2205483" y="3184088"/>
                <a:ext cx="486760" cy="509918"/>
              </a:xfrm>
              <a:prstGeom prst="line">
                <a:avLst/>
              </a:prstGeom>
              <a:noFill/>
              <a:ln w="25400">
                <a:solidFill>
                  <a:schemeClr val="tx1"/>
                </a:solidFill>
                <a:round/>
                <a:headEnd type="none" w="sm" len="sm"/>
                <a:tailEnd type="none" w="sm" len="sm"/>
              </a:ln>
            </p:spPr>
            <p:txBody>
              <a:bodyPr wrap="none" anchor="ctr">
                <a:noAutofit/>
              </a:bodyPr>
              <a:lstStyle/>
              <a:p>
                <a:endParaRPr lang="en-US">
                  <a:solidFill>
                    <a:prstClr val="black"/>
                  </a:solidFill>
                  <a:latin typeface="+mn-lt"/>
                  <a:ea typeface="MS PGothic" panose="020B0600070205080204" pitchFamily="34" charset="-128"/>
                </a:endParaRPr>
              </a:p>
            </p:txBody>
          </p:sp>
          <p:sp>
            <p:nvSpPr>
              <p:cNvPr id="41" name="Line 17">
                <a:extLst>
                  <a:ext uri="{FF2B5EF4-FFF2-40B4-BE49-F238E27FC236}">
                    <a16:creationId xmlns:a16="http://schemas.microsoft.com/office/drawing/2014/main" id="{729E41DE-31F9-4E13-915B-79D05B7E4783}"/>
                  </a:ext>
                </a:extLst>
              </p:cNvPr>
              <p:cNvSpPr>
                <a:spLocks noChangeShapeType="1"/>
              </p:cNvSpPr>
              <p:nvPr/>
            </p:nvSpPr>
            <p:spPr bwMode="auto">
              <a:xfrm rot="10800000" flipV="1">
                <a:off x="2128998" y="1803068"/>
                <a:ext cx="4143" cy="525239"/>
              </a:xfrm>
              <a:prstGeom prst="line">
                <a:avLst/>
              </a:prstGeom>
              <a:noFill/>
              <a:ln w="28575" cmpd="sng">
                <a:solidFill>
                  <a:srgbClr val="800000"/>
                </a:solidFill>
                <a:round/>
                <a:headEnd/>
                <a:tailEnd type="none" w="sm" len="sm"/>
              </a:ln>
            </p:spPr>
            <p:txBody>
              <a:bodyPr wrap="none" lIns="68565" tIns="34283" rIns="68565" bIns="34283" anchor="ctr">
                <a:noAutofit/>
              </a:bodyPr>
              <a:lstStyle/>
              <a:p>
                <a:endParaRPr lang="en-US">
                  <a:solidFill>
                    <a:prstClr val="black"/>
                  </a:solidFill>
                  <a:latin typeface="+mn-lt"/>
                  <a:ea typeface="MS PGothic" panose="020B0600070205080204" pitchFamily="34" charset="-128"/>
                </a:endParaRPr>
              </a:p>
            </p:txBody>
          </p:sp>
          <p:sp>
            <p:nvSpPr>
              <p:cNvPr id="42" name="Line 18">
                <a:extLst>
                  <a:ext uri="{FF2B5EF4-FFF2-40B4-BE49-F238E27FC236}">
                    <a16:creationId xmlns:a16="http://schemas.microsoft.com/office/drawing/2014/main" id="{7B751A09-F753-4EA9-9E1E-2611C7D23214}"/>
                  </a:ext>
                </a:extLst>
              </p:cNvPr>
              <p:cNvSpPr>
                <a:spLocks noChangeShapeType="1"/>
              </p:cNvSpPr>
              <p:nvPr/>
            </p:nvSpPr>
            <p:spPr bwMode="auto">
              <a:xfrm rot="10800000" flipH="1" flipV="1">
                <a:off x="1065151" y="1724488"/>
                <a:ext cx="0" cy="603818"/>
              </a:xfrm>
              <a:prstGeom prst="line">
                <a:avLst/>
              </a:prstGeom>
              <a:noFill/>
              <a:ln w="28575" cmpd="sng">
                <a:solidFill>
                  <a:srgbClr val="800000"/>
                </a:solidFill>
                <a:round/>
                <a:headEnd/>
                <a:tailEnd type="none" w="sm" len="sm"/>
              </a:ln>
            </p:spPr>
            <p:txBody>
              <a:bodyPr wrap="none" lIns="68565" tIns="34283" rIns="68565" bIns="34283" anchor="ctr">
                <a:noAutofit/>
              </a:bodyPr>
              <a:lstStyle/>
              <a:p>
                <a:endParaRPr lang="en-US">
                  <a:solidFill>
                    <a:prstClr val="black"/>
                  </a:solidFill>
                  <a:latin typeface="+mn-lt"/>
                  <a:ea typeface="MS PGothic" panose="020B0600070205080204" pitchFamily="34" charset="-128"/>
                </a:endParaRPr>
              </a:p>
            </p:txBody>
          </p:sp>
          <p:grpSp>
            <p:nvGrpSpPr>
              <p:cNvPr id="43" name="Group 19">
                <a:extLst>
                  <a:ext uri="{FF2B5EF4-FFF2-40B4-BE49-F238E27FC236}">
                    <a16:creationId xmlns:a16="http://schemas.microsoft.com/office/drawing/2014/main" id="{E7AA373F-213E-481A-8632-98E5E2DADB12}"/>
                  </a:ext>
                </a:extLst>
              </p:cNvPr>
              <p:cNvGrpSpPr>
                <a:grpSpLocks/>
              </p:cNvGrpSpPr>
              <p:nvPr/>
            </p:nvGrpSpPr>
            <p:grpSpPr bwMode="auto">
              <a:xfrm rot="10800000">
                <a:off x="-726610" y="3183797"/>
                <a:ext cx="2766862" cy="535346"/>
                <a:chOff x="1620" y="2085"/>
                <a:chExt cx="1404" cy="400"/>
              </a:xfrm>
            </p:grpSpPr>
            <p:sp>
              <p:nvSpPr>
                <p:cNvPr id="44" name="Line 20">
                  <a:extLst>
                    <a:ext uri="{FF2B5EF4-FFF2-40B4-BE49-F238E27FC236}">
                      <a16:creationId xmlns:a16="http://schemas.microsoft.com/office/drawing/2014/main" id="{34ADB601-D69C-4E69-86E5-6329C88CA9A0}"/>
                    </a:ext>
                  </a:extLst>
                </p:cNvPr>
                <p:cNvSpPr>
                  <a:spLocks noChangeShapeType="1"/>
                </p:cNvSpPr>
                <p:nvPr/>
              </p:nvSpPr>
              <p:spPr bwMode="auto">
                <a:xfrm flipV="1">
                  <a:off x="1620" y="2104"/>
                  <a:ext cx="71" cy="381"/>
                </a:xfrm>
                <a:prstGeom prst="line">
                  <a:avLst/>
                </a:prstGeom>
                <a:noFill/>
                <a:ln w="25400">
                  <a:solidFill>
                    <a:schemeClr val="tx1"/>
                  </a:solidFill>
                  <a:round/>
                  <a:headEnd type="none" w="sm" len="sm"/>
                  <a:tailEnd type="none" w="sm" len="sm"/>
                </a:ln>
              </p:spPr>
              <p:txBody>
                <a:bodyPr wrap="none" anchor="ctr">
                  <a:noAutofit/>
                </a:bodyPr>
                <a:lstStyle/>
                <a:p>
                  <a:endParaRPr lang="en-US">
                    <a:solidFill>
                      <a:prstClr val="black"/>
                    </a:solidFill>
                    <a:latin typeface="+mn-lt"/>
                    <a:ea typeface="MS PGothic" panose="020B0600070205080204" pitchFamily="34" charset="-128"/>
                  </a:endParaRPr>
                </a:p>
              </p:txBody>
            </p:sp>
            <p:sp>
              <p:nvSpPr>
                <p:cNvPr id="45" name="Line 21">
                  <a:extLst>
                    <a:ext uri="{FF2B5EF4-FFF2-40B4-BE49-F238E27FC236}">
                      <a16:creationId xmlns:a16="http://schemas.microsoft.com/office/drawing/2014/main" id="{4A40C90E-14AC-4D16-9DB1-EC03E41B8EBA}"/>
                    </a:ext>
                  </a:extLst>
                </p:cNvPr>
                <p:cNvSpPr>
                  <a:spLocks noChangeShapeType="1"/>
                </p:cNvSpPr>
                <p:nvPr/>
              </p:nvSpPr>
              <p:spPr bwMode="auto">
                <a:xfrm flipV="1">
                  <a:off x="2108" y="2104"/>
                  <a:ext cx="19" cy="364"/>
                </a:xfrm>
                <a:prstGeom prst="line">
                  <a:avLst/>
                </a:prstGeom>
                <a:noFill/>
                <a:ln w="25400">
                  <a:solidFill>
                    <a:schemeClr val="tx1"/>
                  </a:solidFill>
                  <a:round/>
                  <a:headEnd type="none" w="sm" len="sm"/>
                  <a:tailEnd type="none" w="sm" len="sm"/>
                </a:ln>
              </p:spPr>
              <p:txBody>
                <a:bodyPr wrap="none" anchor="ctr">
                  <a:noAutofit/>
                </a:bodyPr>
                <a:lstStyle/>
                <a:p>
                  <a:endParaRPr lang="en-US">
                    <a:solidFill>
                      <a:prstClr val="black"/>
                    </a:solidFill>
                    <a:latin typeface="+mn-lt"/>
                    <a:ea typeface="MS PGothic" panose="020B0600070205080204" pitchFamily="34" charset="-128"/>
                  </a:endParaRPr>
                </a:p>
              </p:txBody>
            </p:sp>
            <p:sp>
              <p:nvSpPr>
                <p:cNvPr id="46" name="Line 22">
                  <a:extLst>
                    <a:ext uri="{FF2B5EF4-FFF2-40B4-BE49-F238E27FC236}">
                      <a16:creationId xmlns:a16="http://schemas.microsoft.com/office/drawing/2014/main" id="{A2E9DA30-DF18-4B3E-9B7F-44E12373100E}"/>
                    </a:ext>
                  </a:extLst>
                </p:cNvPr>
                <p:cNvSpPr>
                  <a:spLocks noChangeShapeType="1"/>
                </p:cNvSpPr>
                <p:nvPr/>
              </p:nvSpPr>
              <p:spPr bwMode="auto">
                <a:xfrm flipV="1">
                  <a:off x="2157" y="2085"/>
                  <a:ext cx="410" cy="382"/>
                </a:xfrm>
                <a:prstGeom prst="line">
                  <a:avLst/>
                </a:prstGeom>
                <a:noFill/>
                <a:ln w="25400">
                  <a:solidFill>
                    <a:schemeClr val="tx1"/>
                  </a:solidFill>
                  <a:round/>
                  <a:headEnd type="none" w="sm" len="sm"/>
                  <a:tailEnd type="none" w="sm" len="sm"/>
                </a:ln>
              </p:spPr>
              <p:txBody>
                <a:bodyPr wrap="none" anchor="ctr">
                  <a:noAutofit/>
                </a:bodyPr>
                <a:lstStyle/>
                <a:p>
                  <a:endParaRPr lang="en-US">
                    <a:solidFill>
                      <a:prstClr val="black"/>
                    </a:solidFill>
                    <a:latin typeface="+mn-lt"/>
                    <a:ea typeface="MS PGothic" panose="020B0600070205080204" pitchFamily="34" charset="-128"/>
                  </a:endParaRPr>
                </a:p>
              </p:txBody>
            </p:sp>
            <p:sp>
              <p:nvSpPr>
                <p:cNvPr id="47" name="Line 23">
                  <a:extLst>
                    <a:ext uri="{FF2B5EF4-FFF2-40B4-BE49-F238E27FC236}">
                      <a16:creationId xmlns:a16="http://schemas.microsoft.com/office/drawing/2014/main" id="{B2CCFC4C-B1C3-4B95-8089-37F11C45B466}"/>
                    </a:ext>
                  </a:extLst>
                </p:cNvPr>
                <p:cNvSpPr>
                  <a:spLocks noChangeShapeType="1"/>
                </p:cNvSpPr>
                <p:nvPr/>
              </p:nvSpPr>
              <p:spPr bwMode="auto">
                <a:xfrm flipV="1">
                  <a:off x="2206" y="2103"/>
                  <a:ext cx="818" cy="359"/>
                </a:xfrm>
                <a:prstGeom prst="line">
                  <a:avLst/>
                </a:prstGeom>
                <a:noFill/>
                <a:ln w="25400">
                  <a:solidFill>
                    <a:schemeClr val="tx1"/>
                  </a:solidFill>
                  <a:round/>
                  <a:headEnd type="none" w="sm" len="sm"/>
                  <a:tailEnd type="none" w="sm" len="sm"/>
                </a:ln>
              </p:spPr>
              <p:txBody>
                <a:bodyPr wrap="none" anchor="ctr">
                  <a:noAutofit/>
                </a:bodyPr>
                <a:lstStyle/>
                <a:p>
                  <a:endParaRPr lang="en-US">
                    <a:solidFill>
                      <a:prstClr val="black"/>
                    </a:solidFill>
                    <a:latin typeface="+mn-lt"/>
                    <a:ea typeface="MS PGothic" panose="020B0600070205080204" pitchFamily="34" charset="-128"/>
                  </a:endParaRPr>
                </a:p>
              </p:txBody>
            </p:sp>
          </p:grpSp>
          <p:sp>
            <p:nvSpPr>
              <p:cNvPr id="48" name="Line 24">
                <a:extLst>
                  <a:ext uri="{FF2B5EF4-FFF2-40B4-BE49-F238E27FC236}">
                    <a16:creationId xmlns:a16="http://schemas.microsoft.com/office/drawing/2014/main" id="{64CADDC6-0F53-431A-A0D7-75B379147442}"/>
                  </a:ext>
                </a:extLst>
              </p:cNvPr>
              <p:cNvSpPr>
                <a:spLocks noChangeShapeType="1"/>
              </p:cNvSpPr>
              <p:nvPr/>
            </p:nvSpPr>
            <p:spPr bwMode="auto">
              <a:xfrm rot="10800000" flipH="1">
                <a:off x="1046097" y="2328308"/>
                <a:ext cx="1076251" cy="710086"/>
              </a:xfrm>
              <a:prstGeom prst="line">
                <a:avLst/>
              </a:prstGeom>
              <a:noFill/>
              <a:ln w="25400">
                <a:solidFill>
                  <a:schemeClr val="accent1"/>
                </a:solidFill>
                <a:round/>
                <a:headEnd type="none" w="sm" len="sm"/>
                <a:tailEnd type="none" w="sm" len="sm"/>
              </a:ln>
            </p:spPr>
            <p:txBody>
              <a:bodyPr wrap="none" lIns="68565" tIns="34283" rIns="68565" bIns="34283" anchor="ctr">
                <a:noAutofit/>
              </a:bodyPr>
              <a:lstStyle/>
              <a:p>
                <a:endParaRPr lang="en-US">
                  <a:solidFill>
                    <a:prstClr val="black"/>
                  </a:solidFill>
                  <a:latin typeface="+mn-lt"/>
                  <a:ea typeface="MS PGothic" panose="020B0600070205080204" pitchFamily="34" charset="-128"/>
                </a:endParaRPr>
              </a:p>
            </p:txBody>
          </p:sp>
          <p:sp>
            <p:nvSpPr>
              <p:cNvPr id="53" name="Line 27">
                <a:extLst>
                  <a:ext uri="{FF2B5EF4-FFF2-40B4-BE49-F238E27FC236}">
                    <a16:creationId xmlns:a16="http://schemas.microsoft.com/office/drawing/2014/main" id="{98071862-7B4D-4711-ADE3-4A76FFE1F068}"/>
                  </a:ext>
                </a:extLst>
              </p:cNvPr>
              <p:cNvSpPr>
                <a:spLocks noChangeShapeType="1"/>
              </p:cNvSpPr>
              <p:nvPr/>
            </p:nvSpPr>
            <p:spPr bwMode="auto">
              <a:xfrm rot="10800000" flipH="1" flipV="1">
                <a:off x="1046099" y="1630483"/>
                <a:ext cx="1089541" cy="697823"/>
              </a:xfrm>
              <a:prstGeom prst="line">
                <a:avLst/>
              </a:prstGeom>
              <a:noFill/>
              <a:ln w="28575" cmpd="sng">
                <a:solidFill>
                  <a:srgbClr val="800000"/>
                </a:solidFill>
                <a:round/>
                <a:headEnd/>
                <a:tailEnd type="none" w="sm" len="sm"/>
              </a:ln>
            </p:spPr>
            <p:txBody>
              <a:bodyPr wrap="none" lIns="68565" tIns="34283" rIns="68565" bIns="34283" anchor="ctr">
                <a:noAutofit/>
              </a:bodyPr>
              <a:lstStyle/>
              <a:p>
                <a:endParaRPr lang="en-US">
                  <a:solidFill>
                    <a:prstClr val="black"/>
                  </a:solidFill>
                  <a:latin typeface="+mn-lt"/>
                  <a:ea typeface="MS PGothic" panose="020B0600070205080204" pitchFamily="34" charset="-128"/>
                </a:endParaRPr>
              </a:p>
            </p:txBody>
          </p:sp>
          <p:sp>
            <p:nvSpPr>
              <p:cNvPr id="80" name="AutoShape 32">
                <a:extLst>
                  <a:ext uri="{FF2B5EF4-FFF2-40B4-BE49-F238E27FC236}">
                    <a16:creationId xmlns:a16="http://schemas.microsoft.com/office/drawing/2014/main" id="{45B36EBE-3EB6-4CAD-A3F4-57F5E2C36126}"/>
                  </a:ext>
                </a:extLst>
              </p:cNvPr>
              <p:cNvSpPr>
                <a:spLocks noChangeArrowheads="1"/>
              </p:cNvSpPr>
              <p:nvPr/>
            </p:nvSpPr>
            <p:spPr bwMode="auto">
              <a:xfrm rot="5400000">
                <a:off x="344357" y="1248008"/>
                <a:ext cx="227499" cy="733224"/>
              </a:xfrm>
              <a:prstGeom prst="upArrow">
                <a:avLst>
                  <a:gd name="adj1" fmla="val 50000"/>
                  <a:gd name="adj2" fmla="val 25000"/>
                </a:avLst>
              </a:prstGeom>
              <a:solidFill>
                <a:schemeClr val="bg1">
                  <a:lumMod val="75000"/>
                </a:schemeClr>
              </a:solidFill>
              <a:ln w="9525">
                <a:noFill/>
                <a:miter lim="800000"/>
                <a:headEnd/>
                <a:tailEnd/>
              </a:ln>
            </p:spPr>
            <p:txBody>
              <a:bodyPr wrap="none" lIns="61580" tIns="30790" rIns="61580" bIns="30790" anchor="ctr">
                <a:noAutofit/>
              </a:bodyPr>
              <a:lstStyle/>
              <a:p>
                <a:endParaRPr lang="en-US" baseline="-25000">
                  <a:solidFill>
                    <a:prstClr val="black"/>
                  </a:solidFill>
                  <a:latin typeface="+mn-lt"/>
                  <a:ea typeface="MS PGothic" panose="020B0600070205080204" pitchFamily="34" charset="-128"/>
                </a:endParaRPr>
              </a:p>
            </p:txBody>
          </p:sp>
        </p:grpSp>
        <p:pic>
          <p:nvPicPr>
            <p:cNvPr id="84" name="Picture 20" descr="C:\Users\ecoffey\AppData\Local\Temp\Rar$DRa0.160\30042_Device_layer3_switch_unknown_64.png">
              <a:extLst>
                <a:ext uri="{FF2B5EF4-FFF2-40B4-BE49-F238E27FC236}">
                  <a16:creationId xmlns:a16="http://schemas.microsoft.com/office/drawing/2014/main" id="{E78C324E-7C90-4E12-B51D-41C5D08D2EA0}"/>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244032" y="1448505"/>
              <a:ext cx="487680" cy="487680"/>
            </a:xfrm>
            <a:prstGeom prst="rect">
              <a:avLst/>
            </a:prstGeom>
            <a:noFill/>
            <a:extLst>
              <a:ext uri="{909E8E84-426E-40DD-AFC4-6F175D3DCCD1}">
                <a14:hiddenFill xmlns:a14="http://schemas.microsoft.com/office/drawing/2010/main">
                  <a:solidFill>
                    <a:srgbClr val="FFFFFF"/>
                  </a:solidFill>
                </a14:hiddenFill>
              </a:ext>
            </a:extLst>
          </p:spPr>
        </p:pic>
        <p:pic>
          <p:nvPicPr>
            <p:cNvPr id="85" name="Picture 20" descr="C:\Users\ecoffey\AppData\Local\Temp\Rar$DRa0.160\30042_Device_layer3_switch_unknown_64.png">
              <a:extLst>
                <a:ext uri="{FF2B5EF4-FFF2-40B4-BE49-F238E27FC236}">
                  <a16:creationId xmlns:a16="http://schemas.microsoft.com/office/drawing/2014/main" id="{41AF0BC6-DAF3-47B0-9539-3B6404ED2DC7}"/>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311430" y="1452902"/>
              <a:ext cx="487680" cy="487680"/>
            </a:xfrm>
            <a:prstGeom prst="rect">
              <a:avLst/>
            </a:prstGeom>
            <a:noFill/>
            <a:extLst>
              <a:ext uri="{909E8E84-426E-40DD-AFC4-6F175D3DCCD1}">
                <a14:hiddenFill xmlns:a14="http://schemas.microsoft.com/office/drawing/2010/main">
                  <a:solidFill>
                    <a:srgbClr val="FFFFFF"/>
                  </a:solidFill>
                </a14:hiddenFill>
              </a:ext>
            </a:extLst>
          </p:spPr>
        </p:pic>
        <p:pic>
          <p:nvPicPr>
            <p:cNvPr id="87" name="Picture 20" descr="C:\Users\ecoffey\AppData\Local\Temp\Rar$DRa0.160\30042_Device_layer3_switch_unknown_64.png">
              <a:extLst>
                <a:ext uri="{FF2B5EF4-FFF2-40B4-BE49-F238E27FC236}">
                  <a16:creationId xmlns:a16="http://schemas.microsoft.com/office/drawing/2014/main" id="{B565E831-85B2-4488-B86A-9C03379B4258}"/>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311430" y="2157321"/>
              <a:ext cx="487680" cy="487680"/>
            </a:xfrm>
            <a:prstGeom prst="rect">
              <a:avLst/>
            </a:prstGeom>
            <a:noFill/>
            <a:extLst>
              <a:ext uri="{909E8E84-426E-40DD-AFC4-6F175D3DCCD1}">
                <a14:hiddenFill xmlns:a14="http://schemas.microsoft.com/office/drawing/2010/main">
                  <a:solidFill>
                    <a:srgbClr val="FFFFFF"/>
                  </a:solidFill>
                </a14:hiddenFill>
              </a:ext>
            </a:extLst>
          </p:spPr>
        </p:pic>
        <p:pic>
          <p:nvPicPr>
            <p:cNvPr id="90" name="Picture 20" descr="C:\Users\ecoffey\AppData\Local\Temp\Rar$DRa0.608\30080_Device_switch_unknown_64.png">
              <a:extLst>
                <a:ext uri="{FF2B5EF4-FFF2-40B4-BE49-F238E27FC236}">
                  <a16:creationId xmlns:a16="http://schemas.microsoft.com/office/drawing/2014/main" id="{2EB4566E-7216-4B5D-8F1A-FECBF94F07F7}"/>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1248980" y="2912379"/>
              <a:ext cx="487680" cy="487680"/>
            </a:xfrm>
            <a:prstGeom prst="rect">
              <a:avLst/>
            </a:prstGeom>
            <a:noFill/>
            <a:extLst>
              <a:ext uri="{909E8E84-426E-40DD-AFC4-6F175D3DCCD1}">
                <a14:hiddenFill xmlns:a14="http://schemas.microsoft.com/office/drawing/2010/main">
                  <a:solidFill>
                    <a:srgbClr val="FFFFFF"/>
                  </a:solidFill>
                </a14:hiddenFill>
              </a:ext>
            </a:extLst>
          </p:spPr>
        </p:pic>
        <p:pic>
          <p:nvPicPr>
            <p:cNvPr id="91" name="Picture 20" descr="C:\Users\ecoffey\AppData\Local\Temp\Rar$DRa0.608\30080_Device_switch_unknown_64.png">
              <a:extLst>
                <a:ext uri="{FF2B5EF4-FFF2-40B4-BE49-F238E27FC236}">
                  <a16:creationId xmlns:a16="http://schemas.microsoft.com/office/drawing/2014/main" id="{64E113C3-1507-4906-974E-CFF456633DE8}"/>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2306726" y="2916537"/>
              <a:ext cx="487680" cy="487680"/>
            </a:xfrm>
            <a:prstGeom prst="rect">
              <a:avLst/>
            </a:prstGeom>
            <a:noFill/>
            <a:extLst>
              <a:ext uri="{909E8E84-426E-40DD-AFC4-6F175D3DCCD1}">
                <a14:hiddenFill xmlns:a14="http://schemas.microsoft.com/office/drawing/2010/main">
                  <a:solidFill>
                    <a:srgbClr val="FFFFFF"/>
                  </a:solidFill>
                </a14:hiddenFill>
              </a:ext>
            </a:extLst>
          </p:spPr>
        </p:pic>
        <p:sp>
          <p:nvSpPr>
            <p:cNvPr id="93" name="Text Box 67">
              <a:extLst>
                <a:ext uri="{FF2B5EF4-FFF2-40B4-BE49-F238E27FC236}">
                  <a16:creationId xmlns:a16="http://schemas.microsoft.com/office/drawing/2014/main" id="{FBD0DF6C-86B5-4A50-8733-58F2C93CAE35}"/>
                </a:ext>
              </a:extLst>
            </p:cNvPr>
            <p:cNvSpPr txBox="1">
              <a:spLocks noChangeArrowheads="1"/>
            </p:cNvSpPr>
            <p:nvPr/>
          </p:nvSpPr>
          <p:spPr bwMode="auto">
            <a:xfrm>
              <a:off x="2858714" y="3017211"/>
              <a:ext cx="829684" cy="200681"/>
            </a:xfrm>
            <a:prstGeom prst="rect">
              <a:avLst/>
            </a:prstGeom>
            <a:noFill/>
            <a:ln w="9525">
              <a:noFill/>
              <a:miter lim="800000"/>
              <a:headEnd/>
              <a:tailEnd/>
            </a:ln>
          </p:spPr>
          <p:txBody>
            <a:bodyPr wrap="none" lIns="61580" tIns="30790" rIns="61580" bIns="30790" anchor="ctr">
              <a:noAutofit/>
            </a:bodyPr>
            <a:lstStyle/>
            <a:p>
              <a:pPr algn="r">
                <a:spcBef>
                  <a:spcPct val="50000"/>
                </a:spcBef>
              </a:pPr>
              <a:r>
                <a:rPr lang="en-US" altLang="ja-JP" sz="900">
                  <a:solidFill>
                    <a:prstClr val="black"/>
                  </a:solidFill>
                  <a:latin typeface="+mn-lt"/>
                  <a:ea typeface="MS PGothic" panose="020B0600070205080204" pitchFamily="34" charset="-128"/>
                </a:rPr>
                <a:t>Catalyst 9200</a:t>
              </a:r>
              <a:endParaRPr lang="en-US" sz="900">
                <a:solidFill>
                  <a:prstClr val="black"/>
                </a:solidFill>
                <a:latin typeface="+mn-lt"/>
                <a:ea typeface="MS PGothic" panose="020B0600070205080204" pitchFamily="34" charset="-128"/>
              </a:endParaRPr>
            </a:p>
          </p:txBody>
        </p:sp>
        <p:sp>
          <p:nvSpPr>
            <p:cNvPr id="94" name="Text Box 67">
              <a:extLst>
                <a:ext uri="{FF2B5EF4-FFF2-40B4-BE49-F238E27FC236}">
                  <a16:creationId xmlns:a16="http://schemas.microsoft.com/office/drawing/2014/main" id="{98227B08-7C2B-4B32-B518-CE750E9BF9D4}"/>
                </a:ext>
              </a:extLst>
            </p:cNvPr>
            <p:cNvSpPr txBox="1">
              <a:spLocks noChangeArrowheads="1"/>
            </p:cNvSpPr>
            <p:nvPr/>
          </p:nvSpPr>
          <p:spPr bwMode="auto">
            <a:xfrm>
              <a:off x="2858714" y="2304621"/>
              <a:ext cx="829684" cy="200681"/>
            </a:xfrm>
            <a:prstGeom prst="rect">
              <a:avLst/>
            </a:prstGeom>
            <a:noFill/>
            <a:ln w="9525">
              <a:noFill/>
              <a:miter lim="800000"/>
              <a:headEnd/>
              <a:tailEnd/>
            </a:ln>
          </p:spPr>
          <p:txBody>
            <a:bodyPr wrap="none" lIns="61580" tIns="30790" rIns="61580" bIns="30790" anchor="ctr">
              <a:noAutofit/>
            </a:bodyPr>
            <a:lstStyle/>
            <a:p>
              <a:pPr algn="r">
                <a:spcBef>
                  <a:spcPct val="50000"/>
                </a:spcBef>
              </a:pPr>
              <a:r>
                <a:rPr lang="en-US" altLang="ja-JP" sz="900">
                  <a:solidFill>
                    <a:prstClr val="black"/>
                  </a:solidFill>
                  <a:latin typeface="+mn-lt"/>
                  <a:ea typeface="MS PGothic" panose="020B0600070205080204" pitchFamily="34" charset="-128"/>
                </a:rPr>
                <a:t>Catalyst 9300</a:t>
              </a:r>
              <a:endParaRPr lang="en-US" sz="900">
                <a:solidFill>
                  <a:prstClr val="black"/>
                </a:solidFill>
                <a:latin typeface="+mn-lt"/>
                <a:ea typeface="MS PGothic" panose="020B0600070205080204" pitchFamily="34" charset="-128"/>
              </a:endParaRPr>
            </a:p>
          </p:txBody>
        </p:sp>
        <p:pic>
          <p:nvPicPr>
            <p:cNvPr id="86" name="Picture 20" descr="C:\Users\ecoffey\AppData\Local\Temp\Rar$DRa0.160\30042_Device_layer3_switch_unknown_64.png">
              <a:extLst>
                <a:ext uri="{FF2B5EF4-FFF2-40B4-BE49-F238E27FC236}">
                  <a16:creationId xmlns:a16="http://schemas.microsoft.com/office/drawing/2014/main" id="{F049D3E0-10B1-49CC-BA2A-AEE4C45B1157}"/>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248388" y="2157284"/>
              <a:ext cx="487680" cy="487680"/>
            </a:xfrm>
            <a:prstGeom prst="rect">
              <a:avLst/>
            </a:prstGeom>
            <a:noFill/>
            <a:extLst>
              <a:ext uri="{909E8E84-426E-40DD-AFC4-6F175D3DCCD1}">
                <a14:hiddenFill xmlns:a14="http://schemas.microsoft.com/office/drawing/2010/main">
                  <a:solidFill>
                    <a:srgbClr val="FFFFFF"/>
                  </a:solidFill>
                </a14:hiddenFill>
              </a:ext>
            </a:extLst>
          </p:spPr>
        </p:pic>
      </p:grpSp>
      <p:sp>
        <p:nvSpPr>
          <p:cNvPr id="11" name="正方形/長方形 10">
            <a:extLst>
              <a:ext uri="{FF2B5EF4-FFF2-40B4-BE49-F238E27FC236}">
                <a16:creationId xmlns:a16="http://schemas.microsoft.com/office/drawing/2014/main" id="{CDF7F448-34E9-48FD-88C0-B956A264364A}"/>
              </a:ext>
            </a:extLst>
          </p:cNvPr>
          <p:cNvSpPr/>
          <p:nvPr/>
        </p:nvSpPr>
        <p:spPr>
          <a:xfrm>
            <a:off x="1544462" y="2812633"/>
            <a:ext cx="3283316" cy="779145"/>
          </a:xfrm>
          <a:prstGeom prst="rect">
            <a:avLst/>
          </a:prstGeom>
          <a:noFill/>
          <a:ln>
            <a:solidFill>
              <a:schemeClr val="accent6"/>
            </a:solidFill>
            <a:prstDash val="sysDash"/>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kumimoji="1" lang="ja-JP" altLang="en-US">
              <a:ea typeface="MS PGothic" panose="020B0600070205080204" pitchFamily="34" charset="-128"/>
            </a:endParaRPr>
          </a:p>
        </p:txBody>
      </p:sp>
      <p:pic>
        <p:nvPicPr>
          <p:cNvPr id="60" name="Picture 20" descr="C:\Users\ecoffey\AppData\Local\Temp\Rar$DRa0.324\30072_Device_server_unknown_64.png">
            <a:extLst>
              <a:ext uri="{FF2B5EF4-FFF2-40B4-BE49-F238E27FC236}">
                <a16:creationId xmlns:a16="http://schemas.microsoft.com/office/drawing/2014/main" id="{5FCC4435-01EE-43B0-872B-DB9574333788}"/>
              </a:ext>
            </a:extLst>
          </p:cNvPr>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1150162" y="1469215"/>
            <a:ext cx="487680" cy="487680"/>
          </a:xfrm>
          <a:prstGeom prst="rect">
            <a:avLst/>
          </a:prstGeom>
          <a:noFill/>
          <a:extLst>
            <a:ext uri="{909E8E84-426E-40DD-AFC4-6F175D3DCCD1}">
              <a14:hiddenFill xmlns:a14="http://schemas.microsoft.com/office/drawing/2010/main">
                <a:solidFill>
                  <a:srgbClr val="FFFFFF"/>
                </a:solidFill>
              </a14:hiddenFill>
            </a:ext>
          </a:extLst>
        </p:spPr>
      </p:pic>
      <p:sp>
        <p:nvSpPr>
          <p:cNvPr id="63" name="Text Box 67">
            <a:extLst>
              <a:ext uri="{FF2B5EF4-FFF2-40B4-BE49-F238E27FC236}">
                <a16:creationId xmlns:a16="http://schemas.microsoft.com/office/drawing/2014/main" id="{A0E23067-51E1-48C1-93FC-F95D20D7259B}"/>
              </a:ext>
            </a:extLst>
          </p:cNvPr>
          <p:cNvSpPr txBox="1">
            <a:spLocks noChangeArrowheads="1"/>
          </p:cNvSpPr>
          <p:nvPr/>
        </p:nvSpPr>
        <p:spPr bwMode="auto">
          <a:xfrm>
            <a:off x="3907669" y="1612714"/>
            <a:ext cx="829684" cy="200681"/>
          </a:xfrm>
          <a:prstGeom prst="rect">
            <a:avLst/>
          </a:prstGeom>
          <a:noFill/>
          <a:ln w="9525">
            <a:noFill/>
            <a:miter lim="800000"/>
            <a:headEnd/>
            <a:tailEnd/>
          </a:ln>
        </p:spPr>
        <p:txBody>
          <a:bodyPr wrap="none" lIns="61580" tIns="30790" rIns="61580" bIns="30790" anchor="ctr">
            <a:noAutofit/>
          </a:bodyPr>
          <a:lstStyle/>
          <a:p>
            <a:pPr algn="r">
              <a:spcBef>
                <a:spcPct val="50000"/>
              </a:spcBef>
            </a:pPr>
            <a:r>
              <a:rPr lang="en-US" altLang="ja-JP" sz="900">
                <a:solidFill>
                  <a:prstClr val="black"/>
                </a:solidFill>
                <a:latin typeface="+mn-lt"/>
                <a:ea typeface="MS PGothic" panose="020B0600070205080204" pitchFamily="34" charset="-128"/>
              </a:rPr>
              <a:t>Catalyst 9500</a:t>
            </a:r>
            <a:endParaRPr lang="en-US" sz="900">
              <a:solidFill>
                <a:prstClr val="black"/>
              </a:solidFill>
              <a:latin typeface="+mn-lt"/>
              <a:ea typeface="MS PGothic" panose="020B0600070205080204" pitchFamily="34" charset="-128"/>
            </a:endParaRPr>
          </a:p>
        </p:txBody>
      </p:sp>
      <p:sp>
        <p:nvSpPr>
          <p:cNvPr id="64" name="Text Box 67">
            <a:extLst>
              <a:ext uri="{FF2B5EF4-FFF2-40B4-BE49-F238E27FC236}">
                <a16:creationId xmlns:a16="http://schemas.microsoft.com/office/drawing/2014/main" id="{D291E265-75B0-468E-8941-538B7F3BDBD0}"/>
              </a:ext>
            </a:extLst>
          </p:cNvPr>
          <p:cNvSpPr txBox="1">
            <a:spLocks noChangeArrowheads="1"/>
          </p:cNvSpPr>
          <p:nvPr/>
        </p:nvSpPr>
        <p:spPr bwMode="auto">
          <a:xfrm>
            <a:off x="1161902" y="1940178"/>
            <a:ext cx="464199" cy="200681"/>
          </a:xfrm>
          <a:prstGeom prst="rect">
            <a:avLst/>
          </a:prstGeom>
          <a:noFill/>
          <a:ln w="9525">
            <a:noFill/>
            <a:miter lim="800000"/>
            <a:headEnd/>
            <a:tailEnd/>
          </a:ln>
        </p:spPr>
        <p:txBody>
          <a:bodyPr wrap="none" lIns="61580" tIns="30790" rIns="61580" bIns="30790" anchor="ctr">
            <a:noAutofit/>
          </a:bodyPr>
          <a:lstStyle/>
          <a:p>
            <a:pPr algn="r">
              <a:spcBef>
                <a:spcPct val="50000"/>
              </a:spcBef>
            </a:pPr>
            <a:r>
              <a:rPr lang="en-US" altLang="ja-JP" sz="900">
                <a:solidFill>
                  <a:prstClr val="black"/>
                </a:solidFill>
                <a:latin typeface="+mn-lt"/>
                <a:ea typeface="MS PGothic" panose="020B0600070205080204" pitchFamily="34" charset="-128"/>
              </a:rPr>
              <a:t>Server</a:t>
            </a:r>
            <a:endParaRPr lang="en-US" sz="900">
              <a:solidFill>
                <a:prstClr val="black"/>
              </a:solidFill>
              <a:latin typeface="+mn-lt"/>
              <a:ea typeface="MS PGothic" panose="020B0600070205080204" pitchFamily="34" charset="-128"/>
            </a:endParaRPr>
          </a:p>
        </p:txBody>
      </p:sp>
      <p:sp>
        <p:nvSpPr>
          <p:cNvPr id="65" name="AutoShape 32">
            <a:extLst>
              <a:ext uri="{FF2B5EF4-FFF2-40B4-BE49-F238E27FC236}">
                <a16:creationId xmlns:a16="http://schemas.microsoft.com/office/drawing/2014/main" id="{AC66A566-4333-45F2-A74F-32ED9E615122}"/>
              </a:ext>
            </a:extLst>
          </p:cNvPr>
          <p:cNvSpPr>
            <a:spLocks noChangeArrowheads="1"/>
          </p:cNvSpPr>
          <p:nvPr/>
        </p:nvSpPr>
        <p:spPr bwMode="auto">
          <a:xfrm rot="10800000">
            <a:off x="2424363" y="1962130"/>
            <a:ext cx="218532" cy="269384"/>
          </a:xfrm>
          <a:prstGeom prst="upArrow">
            <a:avLst>
              <a:gd name="adj1" fmla="val 50000"/>
              <a:gd name="adj2" fmla="val 25000"/>
            </a:avLst>
          </a:prstGeom>
          <a:solidFill>
            <a:schemeClr val="bg1">
              <a:lumMod val="75000"/>
            </a:schemeClr>
          </a:solidFill>
          <a:ln w="9525">
            <a:noFill/>
            <a:miter lim="800000"/>
            <a:headEnd/>
            <a:tailEnd/>
          </a:ln>
        </p:spPr>
        <p:txBody>
          <a:bodyPr wrap="none" lIns="61580" tIns="30790" rIns="61580" bIns="30790" anchor="ctr">
            <a:noAutofit/>
          </a:bodyPr>
          <a:lstStyle/>
          <a:p>
            <a:endParaRPr lang="en-US" baseline="-25000">
              <a:solidFill>
                <a:prstClr val="black"/>
              </a:solidFill>
              <a:latin typeface="+mn-lt"/>
              <a:ea typeface="MS PGothic" panose="020B0600070205080204" pitchFamily="34" charset="-128"/>
            </a:endParaRPr>
          </a:p>
        </p:txBody>
      </p:sp>
      <p:sp>
        <p:nvSpPr>
          <p:cNvPr id="66" name="AutoShape 32">
            <a:extLst>
              <a:ext uri="{FF2B5EF4-FFF2-40B4-BE49-F238E27FC236}">
                <a16:creationId xmlns:a16="http://schemas.microsoft.com/office/drawing/2014/main" id="{44BF5A84-1A2F-4BD7-B373-6327F6E92DA5}"/>
              </a:ext>
            </a:extLst>
          </p:cNvPr>
          <p:cNvSpPr>
            <a:spLocks noChangeArrowheads="1"/>
          </p:cNvSpPr>
          <p:nvPr/>
        </p:nvSpPr>
        <p:spPr bwMode="auto">
          <a:xfrm rot="15196372">
            <a:off x="1500918" y="2866237"/>
            <a:ext cx="169710" cy="1425920"/>
          </a:xfrm>
          <a:prstGeom prst="upArrow">
            <a:avLst>
              <a:gd name="adj1" fmla="val 50000"/>
              <a:gd name="adj2" fmla="val 25000"/>
            </a:avLst>
          </a:prstGeom>
          <a:solidFill>
            <a:schemeClr val="bg1">
              <a:lumMod val="75000"/>
            </a:schemeClr>
          </a:solidFill>
          <a:ln w="9525">
            <a:noFill/>
            <a:miter lim="800000"/>
            <a:headEnd/>
            <a:tailEnd/>
          </a:ln>
        </p:spPr>
        <p:txBody>
          <a:bodyPr wrap="none" lIns="61580" tIns="30790" rIns="61580" bIns="30790" anchor="ctr">
            <a:noAutofit/>
          </a:bodyPr>
          <a:lstStyle/>
          <a:p>
            <a:endParaRPr lang="en-US" baseline="-25000">
              <a:solidFill>
                <a:prstClr val="black"/>
              </a:solidFill>
              <a:latin typeface="+mn-lt"/>
              <a:ea typeface="MS PGothic" panose="020B0600070205080204" pitchFamily="34" charset="-128"/>
            </a:endParaRPr>
          </a:p>
        </p:txBody>
      </p:sp>
      <p:pic>
        <p:nvPicPr>
          <p:cNvPr id="68" name="Picture 20" descr="C:\Users\ecoffey\AppData\Local\Temp\Rar$DRa1.653\30059_Device_laptop_3145_unknown_64.png">
            <a:extLst>
              <a:ext uri="{FF2B5EF4-FFF2-40B4-BE49-F238E27FC236}">
                <a16:creationId xmlns:a16="http://schemas.microsoft.com/office/drawing/2014/main" id="{98E58A0E-960D-434D-A446-CCE98E8B3995}"/>
              </a:ext>
            </a:extLst>
          </p:cNvPr>
          <p:cNvPicPr>
            <a:picLocks noChangeAspect="1" noChangeArrowheads="1"/>
          </p:cNvPicPr>
          <p:nvPr/>
        </p:nvPicPr>
        <p:blipFill>
          <a:blip r:embed="rId6">
            <a:extLst>
              <a:ext uri="{28A0092B-C50C-407E-A947-70E740481C1C}">
                <a14:useLocalDpi xmlns:a14="http://schemas.microsoft.com/office/drawing/2010/main"/>
              </a:ext>
            </a:extLst>
          </a:blip>
          <a:srcRect/>
          <a:stretch>
            <a:fillRect/>
          </a:stretch>
        </p:blipFill>
        <p:spPr bwMode="auto">
          <a:xfrm>
            <a:off x="503416" y="3831037"/>
            <a:ext cx="487680" cy="487680"/>
          </a:xfrm>
          <a:prstGeom prst="rect">
            <a:avLst/>
          </a:prstGeom>
          <a:noFill/>
          <a:extLst>
            <a:ext uri="{909E8E84-426E-40DD-AFC4-6F175D3DCCD1}">
              <a14:hiddenFill xmlns:a14="http://schemas.microsoft.com/office/drawing/2010/main">
                <a:solidFill>
                  <a:srgbClr val="FFFFFF"/>
                </a:solidFill>
              </a14:hiddenFill>
            </a:ext>
          </a:extLst>
        </p:spPr>
      </p:pic>
      <p:pic>
        <p:nvPicPr>
          <p:cNvPr id="70" name="Picture 20" descr="C:\Users\ecoffey\AppData\Local\Temp\Rar$DRa1.653\30059_Device_laptop_3145_unknown_64.png">
            <a:extLst>
              <a:ext uri="{FF2B5EF4-FFF2-40B4-BE49-F238E27FC236}">
                <a16:creationId xmlns:a16="http://schemas.microsoft.com/office/drawing/2014/main" id="{7B8B3478-1500-4890-814F-B11C4A97BCD8}"/>
              </a:ext>
            </a:extLst>
          </p:cNvPr>
          <p:cNvPicPr>
            <a:picLocks noChangeAspect="1" noChangeArrowheads="1"/>
          </p:cNvPicPr>
          <p:nvPr/>
        </p:nvPicPr>
        <p:blipFill>
          <a:blip r:embed="rId6">
            <a:extLst>
              <a:ext uri="{28A0092B-C50C-407E-A947-70E740481C1C}">
                <a14:useLocalDpi xmlns:a14="http://schemas.microsoft.com/office/drawing/2010/main"/>
              </a:ext>
            </a:extLst>
          </a:blip>
          <a:srcRect/>
          <a:stretch>
            <a:fillRect/>
          </a:stretch>
        </p:blipFill>
        <p:spPr bwMode="auto">
          <a:xfrm>
            <a:off x="1382090" y="3831356"/>
            <a:ext cx="487680" cy="487680"/>
          </a:xfrm>
          <a:prstGeom prst="rect">
            <a:avLst/>
          </a:prstGeom>
          <a:noFill/>
          <a:extLst>
            <a:ext uri="{909E8E84-426E-40DD-AFC4-6F175D3DCCD1}">
              <a14:hiddenFill xmlns:a14="http://schemas.microsoft.com/office/drawing/2010/main">
                <a:solidFill>
                  <a:srgbClr val="FFFFFF"/>
                </a:solidFill>
              </a14:hiddenFill>
            </a:ext>
          </a:extLst>
        </p:spPr>
      </p:pic>
      <p:pic>
        <p:nvPicPr>
          <p:cNvPr id="71" name="Picture 20" descr="C:\Users\ecoffey\AppData\Local\Temp\Rar$DRa1.653\30059_Device_laptop_3145_unknown_64.png">
            <a:extLst>
              <a:ext uri="{FF2B5EF4-FFF2-40B4-BE49-F238E27FC236}">
                <a16:creationId xmlns:a16="http://schemas.microsoft.com/office/drawing/2014/main" id="{ABA63292-600E-41A9-98E8-AC3A31C24949}"/>
              </a:ext>
            </a:extLst>
          </p:cNvPr>
          <p:cNvPicPr>
            <a:picLocks noChangeAspect="1" noChangeArrowheads="1"/>
          </p:cNvPicPr>
          <p:nvPr/>
        </p:nvPicPr>
        <p:blipFill>
          <a:blip r:embed="rId6">
            <a:extLst>
              <a:ext uri="{28A0092B-C50C-407E-A947-70E740481C1C}">
                <a14:useLocalDpi xmlns:a14="http://schemas.microsoft.com/office/drawing/2010/main"/>
              </a:ext>
            </a:extLst>
          </a:blip>
          <a:srcRect/>
          <a:stretch>
            <a:fillRect/>
          </a:stretch>
        </p:blipFill>
        <p:spPr bwMode="auto">
          <a:xfrm>
            <a:off x="3907669" y="3817790"/>
            <a:ext cx="487680" cy="487680"/>
          </a:xfrm>
          <a:prstGeom prst="rect">
            <a:avLst/>
          </a:prstGeom>
          <a:noFill/>
          <a:extLst>
            <a:ext uri="{909E8E84-426E-40DD-AFC4-6F175D3DCCD1}">
              <a14:hiddenFill xmlns:a14="http://schemas.microsoft.com/office/drawing/2010/main">
                <a:solidFill>
                  <a:srgbClr val="FFFFFF"/>
                </a:solidFill>
              </a14:hiddenFill>
            </a:ext>
          </a:extLst>
        </p:spPr>
      </p:pic>
      <p:pic>
        <p:nvPicPr>
          <p:cNvPr id="72" name="Picture 20" descr="C:\Users\ecoffey\AppData\Local\Temp\Rar$DRa1.653\30059_Device_laptop_3145_unknown_64.png">
            <a:extLst>
              <a:ext uri="{FF2B5EF4-FFF2-40B4-BE49-F238E27FC236}">
                <a16:creationId xmlns:a16="http://schemas.microsoft.com/office/drawing/2014/main" id="{A6FA822F-6B57-4ACA-A504-8287B5152B01}"/>
              </a:ext>
            </a:extLst>
          </p:cNvPr>
          <p:cNvPicPr>
            <a:picLocks noChangeAspect="1" noChangeArrowheads="1"/>
          </p:cNvPicPr>
          <p:nvPr/>
        </p:nvPicPr>
        <p:blipFill>
          <a:blip r:embed="rId6">
            <a:extLst>
              <a:ext uri="{28A0092B-C50C-407E-A947-70E740481C1C}">
                <a14:useLocalDpi xmlns:a14="http://schemas.microsoft.com/office/drawing/2010/main"/>
              </a:ext>
            </a:extLst>
          </a:blip>
          <a:srcRect/>
          <a:stretch>
            <a:fillRect/>
          </a:stretch>
        </p:blipFill>
        <p:spPr bwMode="auto">
          <a:xfrm>
            <a:off x="3138842" y="3820362"/>
            <a:ext cx="487680" cy="487680"/>
          </a:xfrm>
          <a:prstGeom prst="rect">
            <a:avLst/>
          </a:prstGeom>
          <a:noFill/>
          <a:extLst>
            <a:ext uri="{909E8E84-426E-40DD-AFC4-6F175D3DCCD1}">
              <a14:hiddenFill xmlns:a14="http://schemas.microsoft.com/office/drawing/2010/main">
                <a:solidFill>
                  <a:srgbClr val="FFFFFF"/>
                </a:solidFill>
              </a14:hiddenFill>
            </a:ext>
          </a:extLst>
        </p:spPr>
      </p:pic>
      <p:pic>
        <p:nvPicPr>
          <p:cNvPr id="73" name="Picture 20" descr="C:\Users\ecoffey\AppData\Local\Temp\Rar$DRa1.653\30059_Device_laptop_3145_unknown_64.png">
            <a:extLst>
              <a:ext uri="{FF2B5EF4-FFF2-40B4-BE49-F238E27FC236}">
                <a16:creationId xmlns:a16="http://schemas.microsoft.com/office/drawing/2014/main" id="{1E43CC02-88EA-4647-AC23-0D9C48BC2F53}"/>
              </a:ext>
            </a:extLst>
          </p:cNvPr>
          <p:cNvPicPr>
            <a:picLocks noChangeAspect="1" noChangeArrowheads="1"/>
          </p:cNvPicPr>
          <p:nvPr/>
        </p:nvPicPr>
        <p:blipFill>
          <a:blip r:embed="rId6">
            <a:extLst>
              <a:ext uri="{28A0092B-C50C-407E-A947-70E740481C1C}">
                <a14:useLocalDpi xmlns:a14="http://schemas.microsoft.com/office/drawing/2010/main"/>
              </a:ext>
            </a:extLst>
          </a:blip>
          <a:srcRect/>
          <a:stretch>
            <a:fillRect/>
          </a:stretch>
        </p:blipFill>
        <p:spPr bwMode="auto">
          <a:xfrm>
            <a:off x="2262267" y="3826532"/>
            <a:ext cx="487680" cy="487680"/>
          </a:xfrm>
          <a:prstGeom prst="rect">
            <a:avLst/>
          </a:prstGeom>
          <a:noFill/>
          <a:extLst>
            <a:ext uri="{909E8E84-426E-40DD-AFC4-6F175D3DCCD1}">
              <a14:hiddenFill xmlns:a14="http://schemas.microsoft.com/office/drawing/2010/main">
                <a:solidFill>
                  <a:srgbClr val="FFFFFF"/>
                </a:solidFill>
              </a14:hiddenFill>
            </a:ext>
          </a:extLst>
        </p:spPr>
      </p:pic>
      <p:sp>
        <p:nvSpPr>
          <p:cNvPr id="82" name="AutoShape 32">
            <a:extLst>
              <a:ext uri="{FF2B5EF4-FFF2-40B4-BE49-F238E27FC236}">
                <a16:creationId xmlns:a16="http://schemas.microsoft.com/office/drawing/2014/main" id="{B2B5CE51-C2D8-4ECF-A670-172D3C276874}"/>
              </a:ext>
            </a:extLst>
          </p:cNvPr>
          <p:cNvSpPr>
            <a:spLocks noChangeArrowheads="1"/>
          </p:cNvSpPr>
          <p:nvPr/>
        </p:nvSpPr>
        <p:spPr bwMode="auto">
          <a:xfrm rot="10800000">
            <a:off x="2436086" y="2679625"/>
            <a:ext cx="218532" cy="343052"/>
          </a:xfrm>
          <a:prstGeom prst="upArrow">
            <a:avLst>
              <a:gd name="adj1" fmla="val 50000"/>
              <a:gd name="adj2" fmla="val 25000"/>
            </a:avLst>
          </a:prstGeom>
          <a:solidFill>
            <a:schemeClr val="bg1">
              <a:lumMod val="75000"/>
            </a:schemeClr>
          </a:solidFill>
          <a:ln w="9525">
            <a:noFill/>
            <a:miter lim="800000"/>
            <a:headEnd/>
            <a:tailEnd/>
          </a:ln>
        </p:spPr>
        <p:txBody>
          <a:bodyPr wrap="none" lIns="61580" tIns="30790" rIns="61580" bIns="30790" anchor="ctr">
            <a:noAutofit/>
          </a:bodyPr>
          <a:lstStyle/>
          <a:p>
            <a:endParaRPr lang="en-US" baseline="-25000">
              <a:solidFill>
                <a:prstClr val="black"/>
              </a:solidFill>
              <a:latin typeface="+mn-lt"/>
              <a:ea typeface="MS PGothic" panose="020B0600070205080204" pitchFamily="34" charset="-128"/>
            </a:endParaRPr>
          </a:p>
        </p:txBody>
      </p:sp>
      <p:sp>
        <p:nvSpPr>
          <p:cNvPr id="88" name="AutoShape 32">
            <a:extLst>
              <a:ext uri="{FF2B5EF4-FFF2-40B4-BE49-F238E27FC236}">
                <a16:creationId xmlns:a16="http://schemas.microsoft.com/office/drawing/2014/main" id="{A8A968F4-68C3-4926-B0EF-474E2F5A69DA}"/>
              </a:ext>
            </a:extLst>
          </p:cNvPr>
          <p:cNvSpPr>
            <a:spLocks noChangeArrowheads="1"/>
          </p:cNvSpPr>
          <p:nvPr/>
        </p:nvSpPr>
        <p:spPr bwMode="auto">
          <a:xfrm rot="14254694">
            <a:off x="1951301" y="3212981"/>
            <a:ext cx="162101" cy="814294"/>
          </a:xfrm>
          <a:prstGeom prst="upArrow">
            <a:avLst>
              <a:gd name="adj1" fmla="val 50000"/>
              <a:gd name="adj2" fmla="val 25000"/>
            </a:avLst>
          </a:prstGeom>
          <a:solidFill>
            <a:schemeClr val="bg1">
              <a:lumMod val="75000"/>
            </a:schemeClr>
          </a:solidFill>
          <a:ln w="9525">
            <a:noFill/>
            <a:miter lim="800000"/>
            <a:headEnd/>
            <a:tailEnd/>
          </a:ln>
        </p:spPr>
        <p:txBody>
          <a:bodyPr wrap="none" lIns="61580" tIns="30790" rIns="61580" bIns="30790" anchor="ctr">
            <a:noAutofit/>
          </a:bodyPr>
          <a:lstStyle/>
          <a:p>
            <a:endParaRPr lang="en-US" baseline="-25000">
              <a:solidFill>
                <a:prstClr val="black"/>
              </a:solidFill>
              <a:latin typeface="+mn-lt"/>
              <a:ea typeface="MS PGothic" panose="020B0600070205080204" pitchFamily="34" charset="-128"/>
            </a:endParaRPr>
          </a:p>
        </p:txBody>
      </p:sp>
      <p:sp>
        <p:nvSpPr>
          <p:cNvPr id="89" name="AutoShape 32">
            <a:extLst>
              <a:ext uri="{FF2B5EF4-FFF2-40B4-BE49-F238E27FC236}">
                <a16:creationId xmlns:a16="http://schemas.microsoft.com/office/drawing/2014/main" id="{CD4ACCA5-B197-4C87-A081-6FAC7F6A63AD}"/>
              </a:ext>
            </a:extLst>
          </p:cNvPr>
          <p:cNvSpPr>
            <a:spLocks noChangeArrowheads="1"/>
          </p:cNvSpPr>
          <p:nvPr/>
        </p:nvSpPr>
        <p:spPr bwMode="auto">
          <a:xfrm rot="11128473">
            <a:off x="2439481" y="3367196"/>
            <a:ext cx="158480" cy="468523"/>
          </a:xfrm>
          <a:prstGeom prst="upArrow">
            <a:avLst>
              <a:gd name="adj1" fmla="val 50000"/>
              <a:gd name="adj2" fmla="val 25000"/>
            </a:avLst>
          </a:prstGeom>
          <a:solidFill>
            <a:schemeClr val="bg1">
              <a:lumMod val="75000"/>
            </a:schemeClr>
          </a:solidFill>
          <a:ln w="9525">
            <a:noFill/>
            <a:miter lim="800000"/>
            <a:headEnd/>
            <a:tailEnd/>
          </a:ln>
        </p:spPr>
        <p:txBody>
          <a:bodyPr wrap="none" lIns="61580" tIns="30790" rIns="61580" bIns="30790" anchor="ctr">
            <a:noAutofit/>
          </a:bodyPr>
          <a:lstStyle/>
          <a:p>
            <a:endParaRPr lang="en-US" baseline="-25000">
              <a:solidFill>
                <a:prstClr val="black"/>
              </a:solidFill>
              <a:latin typeface="+mn-lt"/>
              <a:ea typeface="MS PGothic" panose="020B0600070205080204" pitchFamily="34" charset="-128"/>
            </a:endParaRPr>
          </a:p>
        </p:txBody>
      </p:sp>
      <p:sp>
        <p:nvSpPr>
          <p:cNvPr id="92" name="Text Box 67">
            <a:extLst>
              <a:ext uri="{FF2B5EF4-FFF2-40B4-BE49-F238E27FC236}">
                <a16:creationId xmlns:a16="http://schemas.microsoft.com/office/drawing/2014/main" id="{163A26B9-C67D-46B1-A758-3FB6555AD6FF}"/>
              </a:ext>
            </a:extLst>
          </p:cNvPr>
          <p:cNvSpPr txBox="1">
            <a:spLocks noChangeArrowheads="1"/>
          </p:cNvSpPr>
          <p:nvPr/>
        </p:nvSpPr>
        <p:spPr bwMode="auto">
          <a:xfrm>
            <a:off x="452030" y="4297522"/>
            <a:ext cx="579616" cy="200681"/>
          </a:xfrm>
          <a:prstGeom prst="rect">
            <a:avLst/>
          </a:prstGeom>
          <a:noFill/>
          <a:ln w="9525">
            <a:noFill/>
            <a:miter lim="800000"/>
            <a:headEnd/>
            <a:tailEnd/>
          </a:ln>
        </p:spPr>
        <p:txBody>
          <a:bodyPr wrap="none" lIns="61580" tIns="30790" rIns="61580" bIns="30790" anchor="ctr">
            <a:noAutofit/>
          </a:bodyPr>
          <a:lstStyle/>
          <a:p>
            <a:pPr algn="r">
              <a:spcBef>
                <a:spcPct val="50000"/>
              </a:spcBef>
            </a:pPr>
            <a:r>
              <a:rPr lang="en-US" altLang="ja-JP" sz="900">
                <a:solidFill>
                  <a:prstClr val="black"/>
                </a:solidFill>
                <a:latin typeface="+mn-lt"/>
                <a:ea typeface="MS PGothic" panose="020B0600070205080204" pitchFamily="34" charset="-128"/>
              </a:rPr>
              <a:t>Receiver</a:t>
            </a:r>
            <a:endParaRPr lang="en-US" sz="900">
              <a:solidFill>
                <a:prstClr val="black"/>
              </a:solidFill>
              <a:latin typeface="+mn-lt"/>
              <a:ea typeface="MS PGothic" panose="020B0600070205080204" pitchFamily="34" charset="-128"/>
            </a:endParaRPr>
          </a:p>
        </p:txBody>
      </p:sp>
      <p:sp>
        <p:nvSpPr>
          <p:cNvPr id="5" name="&quot;禁止&quot;マーク 4">
            <a:extLst>
              <a:ext uri="{FF2B5EF4-FFF2-40B4-BE49-F238E27FC236}">
                <a16:creationId xmlns:a16="http://schemas.microsoft.com/office/drawing/2014/main" id="{5018DF81-A702-4FFF-8EC2-588B45FAED80}"/>
              </a:ext>
            </a:extLst>
          </p:cNvPr>
          <p:cNvSpPr/>
          <p:nvPr/>
        </p:nvSpPr>
        <p:spPr>
          <a:xfrm>
            <a:off x="1768536" y="3499555"/>
            <a:ext cx="363668" cy="334330"/>
          </a:xfrm>
          <a:prstGeom prst="noSmoking">
            <a:avLst/>
          </a:prstGeom>
          <a:solidFill>
            <a:srgbClr val="FF00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kumimoji="1" lang="ja-JP" altLang="en-US">
              <a:solidFill>
                <a:schemeClr val="tx1"/>
              </a:solidFill>
              <a:ea typeface="MS PGothic" panose="020B0600070205080204" pitchFamily="34" charset="-128"/>
            </a:endParaRPr>
          </a:p>
        </p:txBody>
      </p:sp>
      <p:sp>
        <p:nvSpPr>
          <p:cNvPr id="96" name="Text Box 67">
            <a:extLst>
              <a:ext uri="{FF2B5EF4-FFF2-40B4-BE49-F238E27FC236}">
                <a16:creationId xmlns:a16="http://schemas.microsoft.com/office/drawing/2014/main" id="{29B3E493-205B-42F3-9B27-60D6B087682B}"/>
              </a:ext>
            </a:extLst>
          </p:cNvPr>
          <p:cNvSpPr txBox="1">
            <a:spLocks noChangeArrowheads="1"/>
          </p:cNvSpPr>
          <p:nvPr/>
        </p:nvSpPr>
        <p:spPr bwMode="auto">
          <a:xfrm>
            <a:off x="1185621" y="4297070"/>
            <a:ext cx="829685" cy="200681"/>
          </a:xfrm>
          <a:prstGeom prst="rect">
            <a:avLst/>
          </a:prstGeom>
          <a:noFill/>
          <a:ln w="9525">
            <a:noFill/>
            <a:miter lim="800000"/>
            <a:headEnd/>
            <a:tailEnd/>
          </a:ln>
        </p:spPr>
        <p:txBody>
          <a:bodyPr wrap="none" lIns="61580" tIns="30790" rIns="61580" bIns="30790" anchor="ctr">
            <a:noAutofit/>
          </a:bodyPr>
          <a:lstStyle/>
          <a:p>
            <a:pPr algn="r">
              <a:spcBef>
                <a:spcPct val="50000"/>
              </a:spcBef>
            </a:pPr>
            <a:r>
              <a:rPr lang="en-US" altLang="ja-JP" sz="900">
                <a:solidFill>
                  <a:prstClr val="black"/>
                </a:solidFill>
                <a:latin typeface="+mn-lt"/>
                <a:ea typeface="MS PGothic" panose="020B0600070205080204" pitchFamily="34" charset="-128"/>
              </a:rPr>
              <a:t>Non-Receiver</a:t>
            </a:r>
            <a:endParaRPr lang="en-US" sz="900">
              <a:solidFill>
                <a:prstClr val="black"/>
              </a:solidFill>
              <a:latin typeface="+mn-lt"/>
              <a:ea typeface="MS PGothic" panose="020B0600070205080204" pitchFamily="34" charset="-128"/>
            </a:endParaRPr>
          </a:p>
        </p:txBody>
      </p:sp>
      <p:sp>
        <p:nvSpPr>
          <p:cNvPr id="98" name="Text Box 67">
            <a:extLst>
              <a:ext uri="{FF2B5EF4-FFF2-40B4-BE49-F238E27FC236}">
                <a16:creationId xmlns:a16="http://schemas.microsoft.com/office/drawing/2014/main" id="{6C42E330-C399-4076-B8F2-88E2B0A1201B}"/>
              </a:ext>
            </a:extLst>
          </p:cNvPr>
          <p:cNvSpPr txBox="1">
            <a:spLocks noChangeArrowheads="1"/>
          </p:cNvSpPr>
          <p:nvPr/>
        </p:nvSpPr>
        <p:spPr bwMode="auto">
          <a:xfrm>
            <a:off x="2095858" y="4301361"/>
            <a:ext cx="829685" cy="200681"/>
          </a:xfrm>
          <a:prstGeom prst="rect">
            <a:avLst/>
          </a:prstGeom>
          <a:noFill/>
          <a:ln w="9525">
            <a:noFill/>
            <a:miter lim="800000"/>
            <a:headEnd/>
            <a:tailEnd/>
          </a:ln>
        </p:spPr>
        <p:txBody>
          <a:bodyPr wrap="none" lIns="61580" tIns="30790" rIns="61580" bIns="30790" anchor="ctr">
            <a:noAutofit/>
          </a:bodyPr>
          <a:lstStyle/>
          <a:p>
            <a:pPr algn="r">
              <a:spcBef>
                <a:spcPct val="50000"/>
              </a:spcBef>
            </a:pPr>
            <a:r>
              <a:rPr lang="en-US" altLang="ja-JP" sz="900">
                <a:solidFill>
                  <a:prstClr val="black"/>
                </a:solidFill>
                <a:latin typeface="+mn-lt"/>
                <a:ea typeface="MS PGothic" panose="020B0600070205080204" pitchFamily="34" charset="-128"/>
              </a:rPr>
              <a:t>Non-Receiver</a:t>
            </a:r>
            <a:endParaRPr lang="en-US" sz="900">
              <a:solidFill>
                <a:prstClr val="black"/>
              </a:solidFill>
              <a:latin typeface="+mn-lt"/>
              <a:ea typeface="MS PGothic" panose="020B0600070205080204" pitchFamily="34" charset="-128"/>
            </a:endParaRPr>
          </a:p>
        </p:txBody>
      </p:sp>
      <p:sp>
        <p:nvSpPr>
          <p:cNvPr id="102" name="&quot;禁止&quot;マーク 101">
            <a:extLst>
              <a:ext uri="{FF2B5EF4-FFF2-40B4-BE49-F238E27FC236}">
                <a16:creationId xmlns:a16="http://schemas.microsoft.com/office/drawing/2014/main" id="{2ADC726C-D8E6-492C-A751-3D2DAB3F3476}"/>
              </a:ext>
            </a:extLst>
          </p:cNvPr>
          <p:cNvSpPr/>
          <p:nvPr/>
        </p:nvSpPr>
        <p:spPr>
          <a:xfrm>
            <a:off x="2331895" y="3498472"/>
            <a:ext cx="363668" cy="334330"/>
          </a:xfrm>
          <a:prstGeom prst="noSmoking">
            <a:avLst/>
          </a:prstGeom>
          <a:solidFill>
            <a:srgbClr val="FF00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kumimoji="1" lang="ja-JP" altLang="en-US">
              <a:solidFill>
                <a:schemeClr val="tx1"/>
              </a:solidFill>
              <a:ea typeface="MS PGothic" panose="020B0600070205080204" pitchFamily="34" charset="-128"/>
            </a:endParaRPr>
          </a:p>
        </p:txBody>
      </p:sp>
      <p:sp>
        <p:nvSpPr>
          <p:cNvPr id="67" name="Text Box 67">
            <a:extLst>
              <a:ext uri="{FF2B5EF4-FFF2-40B4-BE49-F238E27FC236}">
                <a16:creationId xmlns:a16="http://schemas.microsoft.com/office/drawing/2014/main" id="{6A2A25E7-56A0-4DB3-85CD-C17B95B9BA9D}"/>
              </a:ext>
            </a:extLst>
          </p:cNvPr>
          <p:cNvSpPr txBox="1">
            <a:spLocks noChangeArrowheads="1"/>
          </p:cNvSpPr>
          <p:nvPr/>
        </p:nvSpPr>
        <p:spPr bwMode="auto">
          <a:xfrm>
            <a:off x="1849300" y="1278782"/>
            <a:ext cx="1248068" cy="200681"/>
          </a:xfrm>
          <a:prstGeom prst="rect">
            <a:avLst/>
          </a:prstGeom>
          <a:noFill/>
          <a:ln w="9525">
            <a:noFill/>
            <a:miter lim="800000"/>
            <a:headEnd/>
            <a:tailEnd/>
          </a:ln>
        </p:spPr>
        <p:txBody>
          <a:bodyPr wrap="none" lIns="61580" tIns="30790" rIns="61580" bIns="30790" anchor="ctr">
            <a:noAutofit/>
          </a:bodyPr>
          <a:lstStyle/>
          <a:p>
            <a:pPr algn="r">
              <a:spcBef>
                <a:spcPct val="50000"/>
              </a:spcBef>
            </a:pPr>
            <a:r>
              <a:rPr lang="ja-JP" altLang="en-US" sz="900">
                <a:solidFill>
                  <a:prstClr val="black"/>
                </a:solidFill>
                <a:latin typeface="+mn-lt"/>
                <a:ea typeface="MS PGothic" panose="020B0600070205080204" pitchFamily="34" charset="-128"/>
              </a:rPr>
              <a:t>マルチキャスト</a:t>
            </a:r>
            <a:r>
              <a:rPr lang="en-US" altLang="ja-JP" sz="900">
                <a:solidFill>
                  <a:prstClr val="black"/>
                </a:solidFill>
                <a:latin typeface="+mn-lt"/>
                <a:ea typeface="MS PGothic" panose="020B0600070205080204" pitchFamily="34" charset="-128"/>
              </a:rPr>
              <a:t> </a:t>
            </a:r>
            <a:r>
              <a:rPr lang="ja-JP" altLang="en-US" sz="900">
                <a:solidFill>
                  <a:prstClr val="black"/>
                </a:solidFill>
                <a:latin typeface="+mn-lt"/>
                <a:ea typeface="MS PGothic" panose="020B0600070205080204" pitchFamily="34" charset="-128"/>
              </a:rPr>
              <a:t>パケット</a:t>
            </a:r>
            <a:endParaRPr lang="en-US" sz="900">
              <a:solidFill>
                <a:prstClr val="black"/>
              </a:solidFill>
              <a:latin typeface="+mn-lt"/>
              <a:ea typeface="MS PGothic" panose="020B0600070205080204" pitchFamily="34" charset="-128"/>
            </a:endParaRPr>
          </a:p>
        </p:txBody>
      </p:sp>
      <p:cxnSp>
        <p:nvCxnSpPr>
          <p:cNvPr id="6" name="直線矢印コネクタ 5">
            <a:extLst>
              <a:ext uri="{FF2B5EF4-FFF2-40B4-BE49-F238E27FC236}">
                <a16:creationId xmlns:a16="http://schemas.microsoft.com/office/drawing/2014/main" id="{D983F455-05E0-4E72-8792-690C600E2370}"/>
              </a:ext>
            </a:extLst>
          </p:cNvPr>
          <p:cNvCxnSpPr>
            <a:cxnSpLocks/>
          </p:cNvCxnSpPr>
          <p:nvPr/>
        </p:nvCxnSpPr>
        <p:spPr>
          <a:xfrm flipH="1">
            <a:off x="1950370" y="1469215"/>
            <a:ext cx="181834" cy="238327"/>
          </a:xfrm>
          <a:prstGeom prst="straightConnector1">
            <a:avLst/>
          </a:prstGeom>
          <a:ln w="28575">
            <a:solidFill>
              <a:schemeClr val="accent6"/>
            </a:solidFill>
            <a:tailEnd type="triangle"/>
          </a:ln>
        </p:spPr>
        <p:style>
          <a:lnRef idx="1">
            <a:schemeClr val="accent1"/>
          </a:lnRef>
          <a:fillRef idx="0">
            <a:schemeClr val="accent1"/>
          </a:fillRef>
          <a:effectRef idx="0">
            <a:schemeClr val="accent1"/>
          </a:effectRef>
          <a:fontRef idx="minor">
            <a:schemeClr val="tx1"/>
          </a:fontRef>
        </p:style>
      </p:cxnSp>
      <p:sp>
        <p:nvSpPr>
          <p:cNvPr id="69" name="テキスト プレースホルダー 2">
            <a:extLst>
              <a:ext uri="{FF2B5EF4-FFF2-40B4-BE49-F238E27FC236}">
                <a16:creationId xmlns:a16="http://schemas.microsoft.com/office/drawing/2014/main" id="{7DA9B394-639D-B141-8196-7D017AF83803}"/>
              </a:ext>
            </a:extLst>
          </p:cNvPr>
          <p:cNvSpPr txBox="1">
            <a:spLocks/>
          </p:cNvSpPr>
          <p:nvPr/>
        </p:nvSpPr>
        <p:spPr>
          <a:xfrm>
            <a:off x="5033984" y="2937306"/>
            <a:ext cx="3881416" cy="1551623"/>
          </a:xfrm>
          <a:prstGeom prst="rect">
            <a:avLst/>
          </a:prstGeom>
        </p:spPr>
        <p:txBody>
          <a:bodyPr lIns="0" tIns="45710" rIns="0" bIns="45710">
            <a:noAutofit/>
          </a:bodyPr>
          <a:lstStyle>
            <a:lvl1pPr marL="174625" indent="-117475" algn="l" defTabSz="684213" rtl="0" eaLnBrk="1" fontAlgn="base" hangingPunct="1">
              <a:lnSpc>
                <a:spcPct val="95000"/>
              </a:lnSpc>
              <a:spcBef>
                <a:spcPts val="1110"/>
              </a:spcBef>
              <a:spcAft>
                <a:spcPct val="0"/>
              </a:spcAft>
              <a:buClr>
                <a:schemeClr val="tx1"/>
              </a:buClr>
              <a:buSzPct val="60000"/>
              <a:buFont typeface="Arial"/>
              <a:buChar char="•"/>
              <a:defRPr kumimoji="1" lang="en-US" sz="2000" b="0" i="0" kern="1200" baseline="0">
                <a:solidFill>
                  <a:schemeClr val="tx1"/>
                </a:solidFill>
                <a:latin typeface="+mn-lt"/>
                <a:ea typeface="ＭＳ Ｐゴシック" charset="0"/>
                <a:cs typeface="CiscoSans ExtraLight"/>
              </a:defRPr>
            </a:lvl1pPr>
            <a:lvl2pPr marL="288925" indent="-114300" algn="l" defTabSz="684213" rtl="0" eaLnBrk="1" fontAlgn="base" hangingPunct="1">
              <a:lnSpc>
                <a:spcPct val="95000"/>
              </a:lnSpc>
              <a:spcBef>
                <a:spcPts val="450"/>
              </a:spcBef>
              <a:spcAft>
                <a:spcPct val="0"/>
              </a:spcAft>
              <a:buClr>
                <a:schemeClr val="tx1"/>
              </a:buClr>
              <a:buSzPct val="60000"/>
              <a:buFont typeface="Arial"/>
              <a:buChar char="•"/>
              <a:defRPr kumimoji="1" lang="en-US" sz="1800" b="0" i="0" kern="1200">
                <a:solidFill>
                  <a:schemeClr val="tx1"/>
                </a:solidFill>
                <a:latin typeface="+mn-lt"/>
                <a:ea typeface="ＭＳ Ｐゴシック" charset="0"/>
                <a:cs typeface="CiscoSans ExtraLight"/>
              </a:defRPr>
            </a:lvl2pPr>
            <a:lvl3pPr marL="403225" indent="-114300" algn="l" defTabSz="684213" rtl="0" eaLnBrk="1" fontAlgn="base" hangingPunct="1">
              <a:lnSpc>
                <a:spcPct val="95000"/>
              </a:lnSpc>
              <a:spcBef>
                <a:spcPts val="625"/>
              </a:spcBef>
              <a:spcAft>
                <a:spcPct val="0"/>
              </a:spcAft>
              <a:buClr>
                <a:schemeClr val="tx1"/>
              </a:buClr>
              <a:buSzPct val="60000"/>
              <a:buFont typeface="Arial"/>
              <a:buChar char="•"/>
              <a:defRPr kumimoji="1" lang="en-US" sz="1600" b="0" i="0" kern="1200">
                <a:solidFill>
                  <a:schemeClr val="tx1"/>
                </a:solidFill>
                <a:latin typeface="+mn-lt"/>
                <a:ea typeface="ＭＳ Ｐゴシック" charset="0"/>
                <a:cs typeface="CiscoSans ExtraLight"/>
              </a:defRPr>
            </a:lvl3pPr>
            <a:lvl4pPr marL="517525" indent="-114300" algn="l" defTabSz="684213" rtl="0" eaLnBrk="1" fontAlgn="base" hangingPunct="1">
              <a:lnSpc>
                <a:spcPct val="95000"/>
              </a:lnSpc>
              <a:spcBef>
                <a:spcPts val="625"/>
              </a:spcBef>
              <a:spcAft>
                <a:spcPct val="0"/>
              </a:spcAft>
              <a:buClr>
                <a:schemeClr val="tx1"/>
              </a:buClr>
              <a:buSzPct val="60000"/>
              <a:buFont typeface="Arial"/>
              <a:buChar char="•"/>
              <a:defRPr kumimoji="1" lang="en-US" sz="1400" b="0" i="0" kern="1200">
                <a:solidFill>
                  <a:schemeClr val="tx1"/>
                </a:solidFill>
                <a:latin typeface="+mn-lt"/>
                <a:ea typeface="ＭＳ Ｐゴシック" charset="0"/>
                <a:cs typeface="CiscoSans ExtraLight"/>
              </a:defRPr>
            </a:lvl4pPr>
            <a:lvl5pPr marL="631825" indent="-114300" algn="l" defTabSz="684213" rtl="0" eaLnBrk="1" fontAlgn="base" hangingPunct="1">
              <a:lnSpc>
                <a:spcPct val="95000"/>
              </a:lnSpc>
              <a:spcBef>
                <a:spcPts val="625"/>
              </a:spcBef>
              <a:spcAft>
                <a:spcPct val="0"/>
              </a:spcAft>
              <a:buClr>
                <a:schemeClr val="tx1"/>
              </a:buClr>
              <a:buSzPct val="60000"/>
              <a:buFont typeface="Arial"/>
              <a:buChar char="•"/>
              <a:defRPr kumimoji="1" lang="en-US" sz="1200" b="0" i="0" kern="1200">
                <a:solidFill>
                  <a:schemeClr val="tx1"/>
                </a:solidFill>
                <a:latin typeface="+mn-lt"/>
                <a:ea typeface="ＭＳ Ｐゴシック" charset="0"/>
                <a:cs typeface="CiscoSans ExtraLight"/>
              </a:defRPr>
            </a:lvl5pPr>
            <a:lvl6pPr marL="863856" indent="-171445" algn="l" defTabSz="685777" rtl="0" eaLnBrk="1" latinLnBrk="0" hangingPunct="1">
              <a:spcBef>
                <a:spcPts val="600"/>
              </a:spcBef>
              <a:buFont typeface="Arial" pitchFamily="34" charset="0"/>
              <a:buChar char="•"/>
              <a:defRPr kumimoji="1" sz="900" kern="1200" baseline="0">
                <a:solidFill>
                  <a:schemeClr val="tx1"/>
                </a:solidFill>
                <a:latin typeface="+mn-lt"/>
                <a:ea typeface="+mn-ea"/>
                <a:cs typeface="+mn-cs"/>
              </a:defRPr>
            </a:lvl6pPr>
            <a:lvl7pPr marL="935844" indent="-171422" algn="l" defTabSz="685777" rtl="0" eaLnBrk="1" latinLnBrk="0" hangingPunct="1">
              <a:spcBef>
                <a:spcPts val="600"/>
              </a:spcBef>
              <a:buFont typeface="Arial" pitchFamily="34" charset="0"/>
              <a:buChar char="•"/>
              <a:defRPr kumimoji="1" sz="800" kern="1200" baseline="0">
                <a:solidFill>
                  <a:schemeClr val="tx1"/>
                </a:solidFill>
                <a:latin typeface="+mn-lt"/>
                <a:ea typeface="+mn-ea"/>
                <a:cs typeface="+mn-cs"/>
              </a:defRPr>
            </a:lvl7pPr>
            <a:lvl8pPr marL="2400220" indent="0" algn="l" defTabSz="685777" rtl="0" eaLnBrk="1" latinLnBrk="0" hangingPunct="1">
              <a:spcBef>
                <a:spcPct val="20000"/>
              </a:spcBef>
              <a:buFont typeface="Arial" pitchFamily="34" charset="0"/>
              <a:buNone/>
              <a:defRPr kumimoji="1" sz="1500" kern="1200">
                <a:solidFill>
                  <a:schemeClr val="tx1"/>
                </a:solidFill>
                <a:latin typeface="+mn-lt"/>
                <a:ea typeface="+mn-ea"/>
                <a:cs typeface="+mn-cs"/>
              </a:defRPr>
            </a:lvl8pPr>
            <a:lvl9pPr marL="2914553" indent="-171445" algn="l" defTabSz="685777" rtl="0" eaLnBrk="1" latinLnBrk="0" hangingPunct="1">
              <a:spcBef>
                <a:spcPct val="20000"/>
              </a:spcBef>
              <a:buFont typeface="Arial" pitchFamily="34" charset="0"/>
              <a:buChar char="•"/>
              <a:defRPr kumimoji="1" sz="1500" kern="1200">
                <a:solidFill>
                  <a:schemeClr val="tx1"/>
                </a:solidFill>
                <a:latin typeface="+mn-lt"/>
                <a:ea typeface="+mn-ea"/>
                <a:cs typeface="+mn-cs"/>
              </a:defRPr>
            </a:lvl9pPr>
          </a:lstStyle>
          <a:p>
            <a:pPr marL="236538" indent="-179388">
              <a:buClrTx/>
              <a:buSzPct val="100000"/>
              <a:buFont typeface="Apple SD Gothic Neo Regular" panose="02000300000000000000" pitchFamily="2" charset="-127"/>
              <a:buChar char="◼"/>
            </a:pPr>
            <a:r>
              <a:rPr lang="en-US" altLang="ja-JP" sz="1200" b="1">
                <a:solidFill>
                  <a:schemeClr val="accent3"/>
                </a:solidFill>
                <a:ea typeface="MS PGothic" panose="020B0600070205080204" pitchFamily="34" charset="-128"/>
              </a:rPr>
              <a:t>MLD Snooping</a:t>
            </a:r>
            <a:endParaRPr lang="ja-JP" altLang="en-US" sz="1200" b="1">
              <a:solidFill>
                <a:schemeClr val="accent3"/>
              </a:solidFill>
              <a:ea typeface="MS PGothic" panose="020B0600070205080204" pitchFamily="34" charset="-128"/>
            </a:endParaRPr>
          </a:p>
          <a:p>
            <a:pPr marL="236538" lvl="1" indent="-119063">
              <a:buClrTx/>
              <a:buSzPct val="100000"/>
              <a:buFont typeface="Arial" panose="020B0604020202020204" pitchFamily="34" charset="0"/>
              <a:buChar char="•"/>
            </a:pPr>
            <a:r>
              <a:rPr lang="en-US" altLang="ja-JP" sz="1100">
                <a:ea typeface="MS PGothic" panose="020B0600070205080204" pitchFamily="34" charset="-128"/>
              </a:rPr>
              <a:t>VLAN </a:t>
            </a:r>
            <a:r>
              <a:rPr lang="ja-JP" altLang="en-US" sz="1100">
                <a:ea typeface="MS PGothic" panose="020B0600070205080204" pitchFamily="34" charset="-128"/>
              </a:rPr>
              <a:t>環境で</a:t>
            </a:r>
            <a:r>
              <a:rPr lang="en-US" altLang="ja-JP" sz="1100">
                <a:ea typeface="MS PGothic" panose="020B0600070205080204" pitchFamily="34" charset="-128"/>
              </a:rPr>
              <a:t> </a:t>
            </a:r>
            <a:r>
              <a:rPr lang="en-US" altLang="ja-JP" sz="1100">
                <a:solidFill>
                  <a:schemeClr val="accent6"/>
                </a:solidFill>
                <a:ea typeface="MS PGothic" panose="020B0600070205080204" pitchFamily="34" charset="-128"/>
              </a:rPr>
              <a:t>IPv6 </a:t>
            </a:r>
            <a:r>
              <a:rPr lang="ja-JP" altLang="en-US" sz="1100">
                <a:ea typeface="MS PGothic" panose="020B0600070205080204" pitchFamily="34" charset="-128"/>
              </a:rPr>
              <a:t>マルチキャスト</a:t>
            </a:r>
            <a:r>
              <a:rPr lang="en-US" altLang="ja-JP" sz="1100">
                <a:ea typeface="MS PGothic" panose="020B0600070205080204" pitchFamily="34" charset="-128"/>
              </a:rPr>
              <a:t> </a:t>
            </a:r>
            <a:r>
              <a:rPr lang="ja-JP" altLang="en-US" sz="1100">
                <a:ea typeface="MS PGothic" panose="020B0600070205080204" pitchFamily="34" charset="-128"/>
              </a:rPr>
              <a:t>パケットを余分に転送させないように制御することで帯域幅の消費を抑える技術です。</a:t>
            </a:r>
          </a:p>
          <a:p>
            <a:pPr marL="236538" lvl="1" indent="-119063">
              <a:buClrTx/>
              <a:buSzPct val="100000"/>
              <a:buFont typeface="Arial" panose="020B0604020202020204" pitchFamily="34" charset="0"/>
              <a:buChar char="•"/>
            </a:pPr>
            <a:r>
              <a:rPr lang="en-US" altLang="ja-JP" sz="1100">
                <a:ea typeface="MS PGothic" panose="020B0600070205080204" pitchFamily="34" charset="-128"/>
              </a:rPr>
              <a:t>Catalyst </a:t>
            </a:r>
            <a:r>
              <a:rPr lang="ja-JP" altLang="en-US" sz="1100">
                <a:ea typeface="MS PGothic" panose="020B0600070205080204" pitchFamily="34" charset="-128"/>
              </a:rPr>
              <a:t>スイッチでは基本的に</a:t>
            </a:r>
            <a:r>
              <a:rPr lang="ja-JP" altLang="en-US" sz="1100">
                <a:solidFill>
                  <a:srgbClr val="FF0000"/>
                </a:solidFill>
                <a:ea typeface="MS PGothic" panose="020B0600070205080204" pitchFamily="34" charset="-128"/>
              </a:rPr>
              <a:t>無効化</a:t>
            </a:r>
            <a:r>
              <a:rPr lang="ja-JP" altLang="en-US" sz="1100">
                <a:ea typeface="MS PGothic" panose="020B0600070205080204" pitchFamily="34" charset="-128"/>
              </a:rPr>
              <a:t>されています。</a:t>
            </a:r>
          </a:p>
          <a:p>
            <a:pPr marL="236538" lvl="1" indent="-119063">
              <a:buClrTx/>
              <a:buSzPct val="100000"/>
              <a:buFont typeface="Arial" panose="020B0604020202020204" pitchFamily="34" charset="0"/>
              <a:buChar char="•"/>
            </a:pPr>
            <a:r>
              <a:rPr lang="ja-JP" altLang="en-US" sz="1100">
                <a:ea typeface="MS PGothic" panose="020B0600070205080204" pitchFamily="34" charset="-128"/>
              </a:rPr>
              <a:t>同一</a:t>
            </a:r>
            <a:r>
              <a:rPr lang="en-US" altLang="ja-JP" sz="1100">
                <a:ea typeface="MS PGothic" panose="020B0600070205080204" pitchFamily="34" charset="-128"/>
              </a:rPr>
              <a:t> VLAN </a:t>
            </a:r>
            <a:r>
              <a:rPr lang="ja-JP" altLang="en-US" sz="1100">
                <a:ea typeface="MS PGothic" panose="020B0600070205080204" pitchFamily="34" charset="-128"/>
              </a:rPr>
              <a:t>内にいるマルチキャストパケットの</a:t>
            </a:r>
            <a:r>
              <a:rPr lang="en-US" altLang="ja-JP" sz="1100">
                <a:ea typeface="MS PGothic" panose="020B0600070205080204" pitchFamily="34" charset="-128"/>
              </a:rPr>
              <a:t> Receiver </a:t>
            </a:r>
            <a:r>
              <a:rPr lang="ja-JP" altLang="en-US" sz="1100">
                <a:ea typeface="MS PGothic" panose="020B0600070205080204" pitchFamily="34" charset="-128"/>
              </a:rPr>
              <a:t>をスイッチが認識することでフラッディングを行わないように動作します</a:t>
            </a:r>
          </a:p>
        </p:txBody>
      </p:sp>
      <p:sp>
        <p:nvSpPr>
          <p:cNvPr id="74" name="Text Box 67">
            <a:extLst>
              <a:ext uri="{FF2B5EF4-FFF2-40B4-BE49-F238E27FC236}">
                <a16:creationId xmlns:a16="http://schemas.microsoft.com/office/drawing/2014/main" id="{FE4CA476-FDEC-D642-9E74-7E57887ADB5F}"/>
              </a:ext>
            </a:extLst>
          </p:cNvPr>
          <p:cNvSpPr txBox="1">
            <a:spLocks noChangeArrowheads="1"/>
          </p:cNvSpPr>
          <p:nvPr/>
        </p:nvSpPr>
        <p:spPr bwMode="auto">
          <a:xfrm>
            <a:off x="1600463" y="2841582"/>
            <a:ext cx="586028" cy="200681"/>
          </a:xfrm>
          <a:prstGeom prst="rect">
            <a:avLst/>
          </a:prstGeom>
          <a:noFill/>
          <a:ln w="9525">
            <a:noFill/>
            <a:miter lim="800000"/>
            <a:headEnd/>
            <a:tailEnd/>
          </a:ln>
        </p:spPr>
        <p:txBody>
          <a:bodyPr wrap="none" lIns="61580" tIns="30790" rIns="61580" bIns="30790" anchor="ctr">
            <a:noAutofit/>
          </a:bodyPr>
          <a:lstStyle/>
          <a:p>
            <a:pPr algn="r">
              <a:spcBef>
                <a:spcPct val="50000"/>
              </a:spcBef>
            </a:pPr>
            <a:r>
              <a:rPr lang="ja-JP" altLang="en-US" sz="900">
                <a:solidFill>
                  <a:prstClr val="black"/>
                </a:solidFill>
                <a:latin typeface="+mn-lt"/>
                <a:ea typeface="MS PGothic" panose="020B0600070205080204" pitchFamily="34" charset="-128"/>
              </a:rPr>
              <a:t>適用箇所</a:t>
            </a:r>
            <a:endParaRPr lang="en-US" sz="900">
              <a:solidFill>
                <a:prstClr val="black"/>
              </a:solidFill>
              <a:latin typeface="+mn-lt"/>
              <a:ea typeface="MS PGothic" panose="020B0600070205080204" pitchFamily="34" charset="-128"/>
            </a:endParaRPr>
          </a:p>
        </p:txBody>
      </p:sp>
      <p:sp>
        <p:nvSpPr>
          <p:cNvPr id="75" name="Text Placeholder 7">
            <a:extLst>
              <a:ext uri="{FF2B5EF4-FFF2-40B4-BE49-F238E27FC236}">
                <a16:creationId xmlns:a16="http://schemas.microsoft.com/office/drawing/2014/main" id="{5BA73440-34FB-0346-AAE5-E7526A49D27D}"/>
              </a:ext>
            </a:extLst>
          </p:cNvPr>
          <p:cNvSpPr txBox="1">
            <a:spLocks/>
          </p:cNvSpPr>
          <p:nvPr/>
        </p:nvSpPr>
        <p:spPr>
          <a:xfrm>
            <a:off x="533400" y="60960"/>
            <a:ext cx="7084679" cy="326233"/>
          </a:xfrm>
          <a:prstGeom prst="rect">
            <a:avLst/>
          </a:prstGeom>
        </p:spPr>
        <p:txBody>
          <a:bodyPr wrap="square" lIns="91420" tIns="45710" rIns="91420" bIns="45710" anchor="b" anchorCtr="0">
            <a:noAutofit/>
          </a:bodyPr>
          <a:lstStyle>
            <a:lvl1pPr marL="169863" indent="-169863" algn="l" defTabSz="603575" rtl="0" eaLnBrk="1" fontAlgn="base" hangingPunct="1">
              <a:lnSpc>
                <a:spcPct val="100000"/>
              </a:lnSpc>
              <a:spcBef>
                <a:spcPct val="50000"/>
              </a:spcBef>
              <a:spcAft>
                <a:spcPct val="0"/>
              </a:spcAft>
              <a:buClr>
                <a:schemeClr val="tx2"/>
              </a:buClr>
              <a:buSzPct val="90000"/>
              <a:buFont typeface="Arial" charset="0"/>
              <a:buNone/>
              <a:defRPr lang="en-US" sz="1400" b="0" i="0" kern="1200">
                <a:solidFill>
                  <a:schemeClr val="tx1"/>
                </a:solidFill>
                <a:latin typeface="+mn-lt"/>
                <a:ea typeface="ＭＳ Ｐゴシック" charset="0"/>
                <a:cs typeface="CiscoSans ExtraLight"/>
              </a:defRPr>
            </a:lvl1pPr>
            <a:lvl2pPr marL="358775" indent="-215900" algn="l" defTabSz="684213" rtl="0" eaLnBrk="1" fontAlgn="base" hangingPunct="1">
              <a:lnSpc>
                <a:spcPct val="95000"/>
              </a:lnSpc>
              <a:spcBef>
                <a:spcPts val="600"/>
              </a:spcBef>
              <a:spcAft>
                <a:spcPct val="0"/>
              </a:spcAft>
              <a:buClr>
                <a:schemeClr val="tx2"/>
              </a:buClr>
              <a:buFont typeface="Arial" pitchFamily="34" charset="0"/>
              <a:buNone/>
              <a:defRPr lang="en-US" sz="1100" kern="1200">
                <a:solidFill>
                  <a:schemeClr val="tx1"/>
                </a:solidFill>
                <a:latin typeface="+mn-lt"/>
                <a:ea typeface="ＭＳ Ｐゴシック" charset="0"/>
                <a:cs typeface="CiscoSans"/>
              </a:defRPr>
            </a:lvl2pPr>
            <a:lvl3pPr marL="431800" indent="-169863" algn="l" defTabSz="684213" rtl="0" eaLnBrk="1" fontAlgn="base" hangingPunct="1">
              <a:lnSpc>
                <a:spcPct val="95000"/>
              </a:lnSpc>
              <a:spcBef>
                <a:spcPts val="625"/>
              </a:spcBef>
              <a:spcAft>
                <a:spcPct val="0"/>
              </a:spcAft>
              <a:buFont typeface="Arial" pitchFamily="34" charset="0"/>
              <a:buNone/>
              <a:defRPr lang="en-US" sz="1100" kern="1200">
                <a:solidFill>
                  <a:schemeClr val="tx1"/>
                </a:solidFill>
                <a:latin typeface="+mn-lt"/>
                <a:ea typeface="ＭＳ Ｐゴシック" charset="0"/>
                <a:cs typeface="CiscoSans"/>
              </a:defRPr>
            </a:lvl3pPr>
            <a:lvl4pPr marL="503238" indent="-169863" algn="l" defTabSz="684213" rtl="0" eaLnBrk="1" fontAlgn="base" hangingPunct="1">
              <a:lnSpc>
                <a:spcPct val="95000"/>
              </a:lnSpc>
              <a:spcBef>
                <a:spcPts val="625"/>
              </a:spcBef>
              <a:spcAft>
                <a:spcPct val="0"/>
              </a:spcAft>
              <a:buFont typeface="Arial" pitchFamily="34" charset="0"/>
              <a:buNone/>
              <a:defRPr lang="en-US" sz="1100" kern="1200">
                <a:solidFill>
                  <a:schemeClr val="tx1"/>
                </a:solidFill>
                <a:latin typeface="+mn-lt"/>
                <a:ea typeface="ＭＳ Ｐゴシック" charset="0"/>
                <a:cs typeface="CiscoSans"/>
              </a:defRPr>
            </a:lvl4pPr>
            <a:lvl5pPr marL="574675" indent="-169863" algn="l" defTabSz="684213" rtl="0" eaLnBrk="1" fontAlgn="base" hangingPunct="1">
              <a:lnSpc>
                <a:spcPct val="95000"/>
              </a:lnSpc>
              <a:spcBef>
                <a:spcPts val="625"/>
              </a:spcBef>
              <a:spcAft>
                <a:spcPct val="0"/>
              </a:spcAft>
              <a:buFont typeface="Arial" pitchFamily="34" charset="0"/>
              <a:buNone/>
              <a:defRPr lang="en-US" sz="1100" kern="1200">
                <a:solidFill>
                  <a:schemeClr val="tx1"/>
                </a:solidFill>
                <a:latin typeface="+mn-lt"/>
                <a:ea typeface="ＭＳ Ｐゴシック" charset="0"/>
                <a:cs typeface="CiscoSans"/>
              </a:defRPr>
            </a:lvl5pPr>
            <a:lvl6pPr marL="863856" indent="-171445" algn="l" defTabSz="685777" rtl="0" eaLnBrk="1" latinLnBrk="0" hangingPunct="1">
              <a:spcBef>
                <a:spcPts val="600"/>
              </a:spcBef>
              <a:buFont typeface="Arial" pitchFamily="34" charset="0"/>
              <a:buChar char="•"/>
              <a:defRPr sz="900" kern="1200" baseline="0">
                <a:solidFill>
                  <a:schemeClr val="tx1"/>
                </a:solidFill>
                <a:latin typeface="+mn-lt"/>
                <a:ea typeface="+mn-ea"/>
                <a:cs typeface="+mn-cs"/>
              </a:defRPr>
            </a:lvl6pPr>
            <a:lvl7pPr marL="935844" indent="-171422" algn="l" defTabSz="685777" rtl="0" eaLnBrk="1" latinLnBrk="0" hangingPunct="1">
              <a:spcBef>
                <a:spcPts val="600"/>
              </a:spcBef>
              <a:buFont typeface="Arial" pitchFamily="34" charset="0"/>
              <a:buChar char="•"/>
              <a:defRPr sz="800" kern="1200" baseline="0">
                <a:solidFill>
                  <a:schemeClr val="tx1"/>
                </a:solidFill>
                <a:latin typeface="+mn-lt"/>
                <a:ea typeface="+mn-ea"/>
                <a:cs typeface="+mn-cs"/>
              </a:defRPr>
            </a:lvl7pPr>
            <a:lvl8pPr marL="2400220" indent="0" algn="l" defTabSz="685777" rtl="0" eaLnBrk="1" latinLnBrk="0" hangingPunct="1">
              <a:spcBef>
                <a:spcPct val="20000"/>
              </a:spcBef>
              <a:buFont typeface="Arial" pitchFamily="34" charset="0"/>
              <a:buNone/>
              <a:defRPr sz="1500" kern="1200">
                <a:solidFill>
                  <a:schemeClr val="tx1"/>
                </a:solidFill>
                <a:latin typeface="+mn-lt"/>
                <a:ea typeface="+mn-ea"/>
                <a:cs typeface="+mn-cs"/>
              </a:defRPr>
            </a:lvl8pPr>
            <a:lvl9pPr marL="2914553" indent="-171445" algn="l" defTabSz="685777" rtl="0" eaLnBrk="1" latinLnBrk="0" hangingPunct="1">
              <a:spcBef>
                <a:spcPct val="20000"/>
              </a:spcBef>
              <a:buFont typeface="Arial" pitchFamily="34" charset="0"/>
              <a:buChar char="•"/>
              <a:defRPr sz="1500" kern="1200">
                <a:solidFill>
                  <a:schemeClr val="tx1"/>
                </a:solidFill>
                <a:latin typeface="+mn-lt"/>
                <a:ea typeface="+mn-ea"/>
                <a:cs typeface="+mn-cs"/>
              </a:defRPr>
            </a:lvl9pPr>
          </a:lstStyle>
          <a:p>
            <a:r>
              <a:rPr kumimoji="1" lang="en-US" altLang="ja-JP" dirty="0">
                <a:ea typeface="MS PGothic" panose="020B0600070205080204" pitchFamily="34" charset="-128"/>
              </a:rPr>
              <a:t>3.3  Basic L2</a:t>
            </a:r>
            <a:r>
              <a:rPr kumimoji="1" lang="ja-JP" altLang="en-US" dirty="0">
                <a:ea typeface="MS PGothic" panose="020B0600070205080204" pitchFamily="34" charset="-128"/>
              </a:rPr>
              <a:t> </a:t>
            </a:r>
            <a:r>
              <a:rPr kumimoji="1" lang="en-US" altLang="ja-JP" dirty="0">
                <a:ea typeface="MS PGothic" panose="020B0600070205080204" pitchFamily="34" charset="-128"/>
              </a:rPr>
              <a:t>/</a:t>
            </a:r>
            <a:r>
              <a:rPr kumimoji="1" lang="ja-JP" altLang="en-US" dirty="0">
                <a:ea typeface="MS PGothic" panose="020B0600070205080204" pitchFamily="34" charset="-128"/>
              </a:rPr>
              <a:t> </a:t>
            </a:r>
            <a:r>
              <a:rPr kumimoji="1" lang="en-US" altLang="ja-JP" dirty="0">
                <a:ea typeface="MS PGothic" panose="020B0600070205080204" pitchFamily="34" charset="-128"/>
              </a:rPr>
              <a:t>L3</a:t>
            </a:r>
            <a:endParaRPr lang="en-US" dirty="0">
              <a:ea typeface="MS PGothic" panose="020B0600070205080204" pitchFamily="34" charset="-128"/>
            </a:endParaRPr>
          </a:p>
        </p:txBody>
      </p:sp>
      <p:sp>
        <p:nvSpPr>
          <p:cNvPr id="62" name="Slide Number Placeholder 4">
            <a:extLst>
              <a:ext uri="{FF2B5EF4-FFF2-40B4-BE49-F238E27FC236}">
                <a16:creationId xmlns:a16="http://schemas.microsoft.com/office/drawing/2014/main" id="{383025CB-C4CE-014E-81AE-995107C2E4A9}"/>
              </a:ext>
            </a:extLst>
          </p:cNvPr>
          <p:cNvSpPr>
            <a:spLocks noGrp="1"/>
          </p:cNvSpPr>
          <p:nvPr>
            <p:ph type="sldNum" sz="quarter" idx="4294967295"/>
          </p:nvPr>
        </p:nvSpPr>
        <p:spPr>
          <a:xfrm>
            <a:off x="8648700" y="4884738"/>
            <a:ext cx="495300" cy="274637"/>
          </a:xfrm>
          <a:prstGeom prst="rect">
            <a:avLst/>
          </a:prstGeom>
        </p:spPr>
        <p:txBody>
          <a:bodyPr>
            <a:noAutofit/>
          </a:bodyPr>
          <a:lstStyle/>
          <a:p>
            <a:fld id="{3945D0FD-48F1-4D72-80C5-FFB60B92A834}" type="slidenum">
              <a:rPr lang="en-US" sz="900" smtClean="0">
                <a:latin typeface="+mn-lt"/>
                <a:ea typeface="MS PGothic" panose="020B0600070205080204" pitchFamily="34" charset="-128"/>
              </a:rPr>
              <a:pPr/>
              <a:t>236</a:t>
            </a:fld>
            <a:endParaRPr lang="en-US" sz="900">
              <a:latin typeface="+mn-lt"/>
              <a:ea typeface="MS PGothic" panose="020B0600070205080204" pitchFamily="34" charset="-128"/>
            </a:endParaRPr>
          </a:p>
        </p:txBody>
      </p:sp>
    </p:spTree>
    <p:extLst>
      <p:ext uri="{BB962C8B-B14F-4D97-AF65-F5344CB8AC3E}">
        <p14:creationId xmlns:p14="http://schemas.microsoft.com/office/powerpoint/2010/main" val="4102351778"/>
      </p:ext>
    </p:extLst>
  </p:cSld>
  <p:clrMapOvr>
    <a:masterClrMapping/>
  </p:clrMapOvr>
</p:sld>
</file>

<file path=ppt/slides/slide2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タイトル 3">
            <a:extLst>
              <a:ext uri="{FF2B5EF4-FFF2-40B4-BE49-F238E27FC236}">
                <a16:creationId xmlns:a16="http://schemas.microsoft.com/office/drawing/2014/main" id="{0E09C828-BA4C-4851-AA17-6230974D7879}"/>
              </a:ext>
            </a:extLst>
          </p:cNvPr>
          <p:cNvSpPr>
            <a:spLocks noGrp="1"/>
          </p:cNvSpPr>
          <p:nvPr>
            <p:ph type="title"/>
          </p:nvPr>
        </p:nvSpPr>
        <p:spPr/>
        <p:txBody>
          <a:bodyPr>
            <a:noAutofit/>
          </a:bodyPr>
          <a:lstStyle/>
          <a:p>
            <a:r>
              <a:rPr kumimoji="1" lang="en-US" altLang="ja-JP">
                <a:latin typeface="+mn-lt"/>
                <a:ea typeface="MS PGothic" panose="020B0600070205080204" pitchFamily="34" charset="-128"/>
              </a:rPr>
              <a:t>IGMP Snooping </a:t>
            </a:r>
            <a:r>
              <a:rPr kumimoji="1" lang="ja-JP" altLang="en-US">
                <a:latin typeface="+mn-lt"/>
                <a:ea typeface="MS PGothic" panose="020B0600070205080204" pitchFamily="34" charset="-128"/>
              </a:rPr>
              <a:t>と</a:t>
            </a:r>
            <a:r>
              <a:rPr kumimoji="1" lang="en-US" altLang="ja-JP">
                <a:latin typeface="+mn-lt"/>
                <a:ea typeface="MS PGothic" panose="020B0600070205080204" pitchFamily="34" charset="-128"/>
              </a:rPr>
              <a:t> MLD Snooping </a:t>
            </a:r>
            <a:r>
              <a:rPr kumimoji="1" lang="ja-JP" altLang="en-US">
                <a:latin typeface="+mn-lt"/>
                <a:ea typeface="MS PGothic" panose="020B0600070205080204" pitchFamily="34" charset="-128"/>
              </a:rPr>
              <a:t>の設定と確認</a:t>
            </a:r>
          </a:p>
        </p:txBody>
      </p:sp>
      <p:sp>
        <p:nvSpPr>
          <p:cNvPr id="43" name="Rectangle 5">
            <a:extLst>
              <a:ext uri="{FF2B5EF4-FFF2-40B4-BE49-F238E27FC236}">
                <a16:creationId xmlns:a16="http://schemas.microsoft.com/office/drawing/2014/main" id="{5A5837FA-A4C5-4532-822E-D92AFC1FB14D}"/>
              </a:ext>
            </a:extLst>
          </p:cNvPr>
          <p:cNvSpPr/>
          <p:nvPr/>
        </p:nvSpPr>
        <p:spPr>
          <a:xfrm>
            <a:off x="4565650" y="1201739"/>
            <a:ext cx="3657600" cy="3389312"/>
          </a:xfrm>
          <a:prstGeom prst="rect">
            <a:avLst/>
          </a:prstGeom>
          <a:solidFill>
            <a:schemeClr val="bg2">
              <a:lumMod val="95000"/>
            </a:schemeClr>
          </a:solidFill>
          <a:ln>
            <a:noFill/>
          </a:ln>
        </p:spPr>
        <p:style>
          <a:lnRef idx="0">
            <a:scrgbClr r="0" g="0" b="0"/>
          </a:lnRef>
          <a:fillRef idx="0">
            <a:scrgbClr r="0" g="0" b="0"/>
          </a:fillRef>
          <a:effectRef idx="0">
            <a:scrgbClr r="0" g="0" b="0"/>
          </a:effectRef>
          <a:fontRef idx="minor">
            <a:schemeClr val="accent4"/>
          </a:fontRef>
        </p:style>
        <p:txBody>
          <a:bodyPr rtlCol="0" anchor="ctr">
            <a:noAutofit/>
          </a:bodyPr>
          <a:lstStyle/>
          <a:p>
            <a:pPr marL="0" marR="0" lvl="1" indent="0" defTabSz="914400" eaLnBrk="1" fontAlgn="auto" latinLnBrk="0" hangingPunct="1">
              <a:lnSpc>
                <a:spcPct val="100000"/>
              </a:lnSpc>
              <a:spcBef>
                <a:spcPts val="0"/>
              </a:spcBef>
              <a:spcAft>
                <a:spcPts val="0"/>
              </a:spcAft>
              <a:buClrTx/>
              <a:buSzTx/>
              <a:buFontTx/>
              <a:buNone/>
              <a:tabLst/>
              <a:defRPr/>
            </a:pPr>
            <a:r>
              <a:rPr lang="en-US" altLang="ja-JP" sz="1000" b="1" kern="0">
                <a:solidFill>
                  <a:srgbClr val="546568"/>
                </a:solidFill>
                <a:ea typeface="MS PGothic" panose="020B0600070205080204" pitchFamily="34" charset="-128"/>
                <a:cs typeface="Courier"/>
                <a:sym typeface="Arial"/>
                <a:rtl val="0"/>
              </a:rPr>
              <a:t>MLD Snooping </a:t>
            </a:r>
            <a:r>
              <a:rPr lang="ja-JP" altLang="en-US" sz="1000" b="1" kern="0">
                <a:solidFill>
                  <a:srgbClr val="546568"/>
                </a:solidFill>
                <a:ea typeface="MS PGothic" panose="020B0600070205080204" pitchFamily="34" charset="-128"/>
                <a:cs typeface="Courier"/>
                <a:sym typeface="Arial"/>
                <a:rtl val="0"/>
              </a:rPr>
              <a:t>の設定</a:t>
            </a:r>
            <a:r>
              <a:rPr lang="en-US" altLang="ja-JP" sz="1000" b="1" kern="0">
                <a:solidFill>
                  <a:srgbClr val="546568"/>
                </a:solidFill>
                <a:ea typeface="MS PGothic" panose="020B0600070205080204" pitchFamily="34" charset="-128"/>
                <a:cs typeface="Courier"/>
                <a:sym typeface="Arial"/>
                <a:rtl val="0"/>
              </a:rPr>
              <a:t>:</a:t>
            </a:r>
          </a:p>
          <a:p>
            <a:pPr marL="0" marR="0" lvl="1" indent="0" defTabSz="914400" eaLnBrk="1" fontAlgn="auto" latinLnBrk="0" hangingPunct="1">
              <a:lnSpc>
                <a:spcPct val="100000"/>
              </a:lnSpc>
              <a:spcBef>
                <a:spcPts val="0"/>
              </a:spcBef>
              <a:spcAft>
                <a:spcPts val="0"/>
              </a:spcAft>
              <a:buClrTx/>
              <a:buSzTx/>
              <a:buFontTx/>
              <a:buNone/>
              <a:tabLst/>
              <a:defRPr/>
            </a:pPr>
            <a:r>
              <a:rPr lang="en-US" altLang="ja-JP" sz="1000" kern="0">
                <a:ea typeface="MS PGothic" panose="020B0600070205080204" pitchFamily="34" charset="-128"/>
                <a:cs typeface="Courier"/>
                <a:sym typeface="Arial"/>
                <a:rtl val="0"/>
              </a:rPr>
              <a:t>C9300-1#conf t</a:t>
            </a:r>
          </a:p>
          <a:p>
            <a:pPr marL="0" marR="0" lvl="1" indent="0" defTabSz="914400" eaLnBrk="1" fontAlgn="auto" latinLnBrk="0" hangingPunct="1">
              <a:lnSpc>
                <a:spcPct val="100000"/>
              </a:lnSpc>
              <a:spcBef>
                <a:spcPts val="0"/>
              </a:spcBef>
              <a:spcAft>
                <a:spcPts val="0"/>
              </a:spcAft>
              <a:buClrTx/>
              <a:buSzTx/>
              <a:buFontTx/>
              <a:buNone/>
              <a:tabLst/>
              <a:defRPr/>
            </a:pPr>
            <a:r>
              <a:rPr lang="en-US" sz="1000" kern="0">
                <a:solidFill>
                  <a:srgbClr val="546568"/>
                </a:solidFill>
                <a:ea typeface="MS PGothic" panose="020B0600070205080204" pitchFamily="34" charset="-128"/>
                <a:cs typeface="Courier"/>
                <a:sym typeface="Arial"/>
                <a:rtl val="0"/>
              </a:rPr>
              <a:t>C9300-1(config)#</a:t>
            </a:r>
            <a:r>
              <a:rPr lang="en-US" sz="1000" b="1" u="sng" kern="0">
                <a:solidFill>
                  <a:schemeClr val="accent6"/>
                </a:solidFill>
                <a:ea typeface="MS PGothic" panose="020B0600070205080204" pitchFamily="34" charset="-128"/>
                <a:cs typeface="Courier"/>
                <a:sym typeface="Arial"/>
                <a:rtl val="0"/>
              </a:rPr>
              <a:t>ipv6 </a:t>
            </a:r>
            <a:r>
              <a:rPr lang="en-US" sz="1000" b="1" u="sng" kern="0" err="1">
                <a:solidFill>
                  <a:schemeClr val="accent6"/>
                </a:solidFill>
                <a:ea typeface="MS PGothic" panose="020B0600070205080204" pitchFamily="34" charset="-128"/>
                <a:cs typeface="Courier"/>
                <a:sym typeface="Arial"/>
                <a:rtl val="0"/>
              </a:rPr>
              <a:t>mld</a:t>
            </a:r>
            <a:r>
              <a:rPr lang="en-US" sz="1000" b="1" u="sng" kern="0">
                <a:solidFill>
                  <a:schemeClr val="accent6"/>
                </a:solidFill>
                <a:ea typeface="MS PGothic" panose="020B0600070205080204" pitchFamily="34" charset="-128"/>
                <a:cs typeface="Courier"/>
                <a:sym typeface="Arial"/>
                <a:rtl val="0"/>
              </a:rPr>
              <a:t> snooping</a:t>
            </a:r>
          </a:p>
          <a:p>
            <a:pPr marL="0" marR="0" lvl="1" indent="0" defTabSz="914400" eaLnBrk="1" fontAlgn="auto" latinLnBrk="0" hangingPunct="1">
              <a:lnSpc>
                <a:spcPct val="100000"/>
              </a:lnSpc>
              <a:spcBef>
                <a:spcPts val="0"/>
              </a:spcBef>
              <a:spcAft>
                <a:spcPts val="0"/>
              </a:spcAft>
              <a:buClrTx/>
              <a:buSzTx/>
              <a:buFontTx/>
              <a:buNone/>
              <a:tabLst/>
              <a:defRPr/>
            </a:pPr>
            <a:r>
              <a:rPr lang="en-US" altLang="ja-JP" sz="1000" kern="0">
                <a:solidFill>
                  <a:srgbClr val="546568"/>
                </a:solidFill>
                <a:ea typeface="MS PGothic" panose="020B0600070205080204" pitchFamily="34" charset="-128"/>
                <a:cs typeface="Courier"/>
                <a:sym typeface="Arial"/>
                <a:rtl val="0"/>
              </a:rPr>
              <a:t>(C9300-1(config)#</a:t>
            </a:r>
            <a:r>
              <a:rPr lang="en-US" altLang="ja-JP" sz="1000" b="1" u="sng" kern="0">
                <a:solidFill>
                  <a:schemeClr val="accent6"/>
                </a:solidFill>
                <a:ea typeface="MS PGothic" panose="020B0600070205080204" pitchFamily="34" charset="-128"/>
                <a:cs typeface="Courier"/>
                <a:sym typeface="Arial"/>
                <a:rtl val="0"/>
              </a:rPr>
              <a:t>ipv6 </a:t>
            </a:r>
            <a:r>
              <a:rPr lang="en-US" altLang="ja-JP" sz="1000" b="1" u="sng" kern="0" err="1">
                <a:solidFill>
                  <a:schemeClr val="accent6"/>
                </a:solidFill>
                <a:ea typeface="MS PGothic" panose="020B0600070205080204" pitchFamily="34" charset="-128"/>
                <a:cs typeface="Courier"/>
                <a:sym typeface="Arial"/>
                <a:rtl val="0"/>
              </a:rPr>
              <a:t>mld</a:t>
            </a:r>
            <a:r>
              <a:rPr lang="en-US" altLang="ja-JP" sz="1000" b="1" u="sng" kern="0">
                <a:solidFill>
                  <a:schemeClr val="accent6"/>
                </a:solidFill>
                <a:ea typeface="MS PGothic" panose="020B0600070205080204" pitchFamily="34" charset="-128"/>
                <a:cs typeface="Courier"/>
                <a:sym typeface="Arial"/>
                <a:rtl val="0"/>
              </a:rPr>
              <a:t> snooping </a:t>
            </a:r>
            <a:r>
              <a:rPr lang="en-US" altLang="ja-JP" sz="1000" b="1" u="sng" kern="0" err="1">
                <a:solidFill>
                  <a:schemeClr val="accent6"/>
                </a:solidFill>
                <a:ea typeface="MS PGothic" panose="020B0600070205080204" pitchFamily="34" charset="-128"/>
                <a:cs typeface="Courier"/>
                <a:sym typeface="Arial"/>
                <a:rtl val="0"/>
              </a:rPr>
              <a:t>vlan</a:t>
            </a:r>
            <a:r>
              <a:rPr lang="en-US" altLang="ja-JP" sz="1000" b="1" u="sng" kern="0">
                <a:solidFill>
                  <a:schemeClr val="accent6"/>
                </a:solidFill>
                <a:ea typeface="MS PGothic" panose="020B0600070205080204" pitchFamily="34" charset="-128"/>
                <a:cs typeface="Courier"/>
                <a:sym typeface="Arial"/>
                <a:rtl val="0"/>
              </a:rPr>
              <a:t> [</a:t>
            </a:r>
            <a:r>
              <a:rPr lang="en-US" altLang="ja-JP" sz="1000" b="1" u="sng" kern="0" err="1">
                <a:solidFill>
                  <a:schemeClr val="accent6"/>
                </a:solidFill>
                <a:ea typeface="MS PGothic" panose="020B0600070205080204" pitchFamily="34" charset="-128"/>
                <a:cs typeface="Courier"/>
                <a:sym typeface="Arial"/>
                <a:rtl val="0"/>
              </a:rPr>
              <a:t>vlan</a:t>
            </a:r>
            <a:r>
              <a:rPr lang="en-US" altLang="ja-JP" sz="1000" b="1" u="sng" kern="0">
                <a:solidFill>
                  <a:schemeClr val="accent6"/>
                </a:solidFill>
                <a:ea typeface="MS PGothic" panose="020B0600070205080204" pitchFamily="34" charset="-128"/>
                <a:cs typeface="Courier"/>
                <a:sym typeface="Arial"/>
                <a:rtl val="0"/>
              </a:rPr>
              <a:t>-id]</a:t>
            </a:r>
            <a:r>
              <a:rPr lang="en-US" altLang="ja-JP" sz="1000" kern="0">
                <a:ea typeface="MS PGothic" panose="020B0600070205080204" pitchFamily="34" charset="-128"/>
                <a:cs typeface="Courier"/>
                <a:sym typeface="Arial"/>
                <a:rtl val="0"/>
              </a:rPr>
              <a:t>)</a:t>
            </a:r>
            <a:endParaRPr lang="en-US" sz="1000" kern="0">
              <a:ea typeface="MS PGothic" panose="020B0600070205080204" pitchFamily="34" charset="-128"/>
              <a:cs typeface="Courier"/>
              <a:sym typeface="Arial"/>
              <a:rtl val="0"/>
            </a:endParaRPr>
          </a:p>
          <a:p>
            <a:pPr marL="0" marR="0" lvl="1" indent="0" defTabSz="914400" eaLnBrk="1" fontAlgn="auto" latinLnBrk="0" hangingPunct="1">
              <a:lnSpc>
                <a:spcPct val="100000"/>
              </a:lnSpc>
              <a:spcBef>
                <a:spcPts val="0"/>
              </a:spcBef>
              <a:spcAft>
                <a:spcPts val="0"/>
              </a:spcAft>
              <a:buClrTx/>
              <a:buSzTx/>
              <a:buFontTx/>
              <a:buNone/>
              <a:tabLst/>
              <a:defRPr/>
            </a:pPr>
            <a:r>
              <a:rPr lang="en-US" sz="1000" kern="0">
                <a:solidFill>
                  <a:srgbClr val="546568"/>
                </a:solidFill>
                <a:ea typeface="MS PGothic" panose="020B0600070205080204" pitchFamily="34" charset="-128"/>
                <a:cs typeface="Courier"/>
                <a:sym typeface="Arial"/>
                <a:rtl val="0"/>
              </a:rPr>
              <a:t>C9300-1(config)#end</a:t>
            </a:r>
          </a:p>
          <a:p>
            <a:pPr marL="0" marR="0" lvl="1" indent="0" defTabSz="914400" eaLnBrk="1" fontAlgn="auto" latinLnBrk="0" hangingPunct="1">
              <a:lnSpc>
                <a:spcPct val="100000"/>
              </a:lnSpc>
              <a:spcBef>
                <a:spcPts val="0"/>
              </a:spcBef>
              <a:spcAft>
                <a:spcPts val="0"/>
              </a:spcAft>
              <a:buClrTx/>
              <a:buSzTx/>
              <a:buFontTx/>
              <a:buNone/>
              <a:tabLst/>
              <a:defRPr/>
            </a:pPr>
            <a:endParaRPr lang="en-US" sz="1000" b="1" kern="0">
              <a:solidFill>
                <a:srgbClr val="546568"/>
              </a:solidFill>
              <a:ea typeface="MS PGothic" panose="020B0600070205080204" pitchFamily="34" charset="-128"/>
              <a:cs typeface="Courier"/>
              <a:sym typeface="Arial"/>
              <a:rtl val="0"/>
            </a:endParaRPr>
          </a:p>
          <a:p>
            <a:pPr marL="0" marR="0" lvl="1" indent="0" defTabSz="914400" eaLnBrk="1" fontAlgn="auto" latinLnBrk="0" hangingPunct="1">
              <a:lnSpc>
                <a:spcPct val="100000"/>
              </a:lnSpc>
              <a:spcBef>
                <a:spcPts val="0"/>
              </a:spcBef>
              <a:spcAft>
                <a:spcPts val="0"/>
              </a:spcAft>
              <a:buClrTx/>
              <a:buSzTx/>
              <a:buFontTx/>
              <a:buNone/>
              <a:tabLst/>
              <a:defRPr/>
            </a:pPr>
            <a:r>
              <a:rPr lang="en-US" altLang="ja-JP" sz="1000" b="1" kern="0">
                <a:solidFill>
                  <a:srgbClr val="546568"/>
                </a:solidFill>
                <a:ea typeface="MS PGothic" panose="020B0600070205080204" pitchFamily="34" charset="-128"/>
                <a:cs typeface="Courier"/>
                <a:sym typeface="Arial"/>
                <a:rtl val="0"/>
              </a:rPr>
              <a:t>MLD</a:t>
            </a:r>
            <a:r>
              <a:rPr lang="ja-JP" altLang="en-US" sz="1000" b="1" kern="0">
                <a:solidFill>
                  <a:srgbClr val="546568"/>
                </a:solidFill>
                <a:ea typeface="MS PGothic" panose="020B0600070205080204" pitchFamily="34" charset="-128"/>
                <a:cs typeface="Courier"/>
                <a:sym typeface="Arial"/>
                <a:rtl val="0"/>
              </a:rPr>
              <a:t> </a:t>
            </a:r>
            <a:r>
              <a:rPr lang="en-US" altLang="ja-JP" sz="1000" b="1" kern="0">
                <a:solidFill>
                  <a:srgbClr val="546568"/>
                </a:solidFill>
                <a:ea typeface="MS PGothic" panose="020B0600070205080204" pitchFamily="34" charset="-128"/>
                <a:cs typeface="Courier"/>
                <a:sym typeface="Arial"/>
                <a:rtl val="0"/>
              </a:rPr>
              <a:t>Snooping </a:t>
            </a:r>
            <a:r>
              <a:rPr lang="ja-JP" altLang="en-US" sz="1000" b="1" kern="0">
                <a:solidFill>
                  <a:srgbClr val="546568"/>
                </a:solidFill>
                <a:ea typeface="MS PGothic" panose="020B0600070205080204" pitchFamily="34" charset="-128"/>
                <a:cs typeface="Courier"/>
                <a:sym typeface="Arial"/>
                <a:rtl val="0"/>
              </a:rPr>
              <a:t>の設定確認</a:t>
            </a:r>
            <a:r>
              <a:rPr kumimoji="0" lang="en-US" sz="1000" b="1" i="0" u="none" strike="noStrike" kern="0" cap="none" spc="0" normalizeH="0" baseline="0" noProof="0">
                <a:ln>
                  <a:noFill/>
                </a:ln>
                <a:solidFill>
                  <a:srgbClr val="546568"/>
                </a:solidFill>
                <a:effectLst/>
                <a:uLnTx/>
                <a:uFillTx/>
                <a:ea typeface="MS PGothic" panose="020B0600070205080204" pitchFamily="34" charset="-128"/>
                <a:cs typeface="Courier"/>
                <a:sym typeface="Arial"/>
                <a:rtl val="0"/>
              </a:rPr>
              <a:t>:</a:t>
            </a:r>
          </a:p>
          <a:p>
            <a:pPr marL="0" marR="0" lvl="1" indent="0" defTabSz="914400" eaLnBrk="1" fontAlgn="auto" latinLnBrk="0" hangingPunct="1">
              <a:lnSpc>
                <a:spcPct val="100000"/>
              </a:lnSpc>
              <a:spcBef>
                <a:spcPts val="0"/>
              </a:spcBef>
              <a:spcAft>
                <a:spcPts val="0"/>
              </a:spcAft>
              <a:buClrTx/>
              <a:buSzTx/>
              <a:buFontTx/>
              <a:buNone/>
              <a:tabLst/>
              <a:defRPr/>
            </a:pPr>
            <a:r>
              <a:rPr lang="en-US" altLang="ja-JP" sz="1000" kern="0">
                <a:ea typeface="MS PGothic" panose="020B0600070205080204" pitchFamily="34" charset="-128"/>
                <a:cs typeface="Courier"/>
                <a:sym typeface="Arial"/>
                <a:rtl val="0"/>
              </a:rPr>
              <a:t>C9300-1#show ipv6 </a:t>
            </a:r>
            <a:r>
              <a:rPr lang="en-US" altLang="ja-JP" sz="1000" kern="0" err="1">
                <a:ea typeface="MS PGothic" panose="020B0600070205080204" pitchFamily="34" charset="-128"/>
                <a:cs typeface="Courier"/>
                <a:sym typeface="Arial"/>
                <a:rtl val="0"/>
              </a:rPr>
              <a:t>mld</a:t>
            </a:r>
            <a:r>
              <a:rPr lang="en-US" altLang="ja-JP" sz="1000" kern="0">
                <a:ea typeface="MS PGothic" panose="020B0600070205080204" pitchFamily="34" charset="-128"/>
                <a:cs typeface="Courier"/>
                <a:sym typeface="Arial"/>
                <a:rtl val="0"/>
              </a:rPr>
              <a:t> snooping </a:t>
            </a:r>
          </a:p>
          <a:p>
            <a:pPr marL="0" marR="0" lvl="1" indent="0" defTabSz="914400" eaLnBrk="1" fontAlgn="auto" latinLnBrk="0" hangingPunct="1">
              <a:lnSpc>
                <a:spcPct val="100000"/>
              </a:lnSpc>
              <a:spcBef>
                <a:spcPts val="0"/>
              </a:spcBef>
              <a:spcAft>
                <a:spcPts val="0"/>
              </a:spcAft>
              <a:buClrTx/>
              <a:buSzTx/>
              <a:buFontTx/>
              <a:buNone/>
              <a:tabLst/>
              <a:defRPr/>
            </a:pPr>
            <a:r>
              <a:rPr lang="en-US" altLang="ja-JP" sz="1000" kern="0">
                <a:ea typeface="MS PGothic" panose="020B0600070205080204" pitchFamily="34" charset="-128"/>
                <a:cs typeface="Courier"/>
                <a:sym typeface="Arial"/>
                <a:rtl val="0"/>
              </a:rPr>
              <a:t>Global MLD Snooping configuration:</a:t>
            </a:r>
          </a:p>
          <a:p>
            <a:pPr marL="0" marR="0" lvl="1" indent="0" defTabSz="914400" eaLnBrk="1" fontAlgn="auto" latinLnBrk="0" hangingPunct="1">
              <a:lnSpc>
                <a:spcPct val="100000"/>
              </a:lnSpc>
              <a:spcBef>
                <a:spcPts val="0"/>
              </a:spcBef>
              <a:spcAft>
                <a:spcPts val="0"/>
              </a:spcAft>
              <a:buClrTx/>
              <a:buSzTx/>
              <a:buFontTx/>
              <a:buNone/>
              <a:tabLst/>
              <a:defRPr/>
            </a:pPr>
            <a:r>
              <a:rPr lang="en-US" altLang="ja-JP" sz="1000" kern="0">
                <a:ea typeface="MS PGothic" panose="020B0600070205080204" pitchFamily="34" charset="-128"/>
                <a:cs typeface="Courier"/>
                <a:sym typeface="Arial"/>
                <a:rtl val="0"/>
              </a:rPr>
              <a:t>-------------------------------------------</a:t>
            </a:r>
          </a:p>
          <a:p>
            <a:pPr marL="0" marR="0" lvl="1" indent="0" defTabSz="914400" eaLnBrk="1" fontAlgn="auto" latinLnBrk="0" hangingPunct="1">
              <a:lnSpc>
                <a:spcPct val="100000"/>
              </a:lnSpc>
              <a:spcBef>
                <a:spcPts val="0"/>
              </a:spcBef>
              <a:spcAft>
                <a:spcPts val="0"/>
              </a:spcAft>
              <a:buClrTx/>
              <a:buSzTx/>
              <a:buFontTx/>
              <a:buNone/>
              <a:tabLst/>
              <a:defRPr/>
            </a:pPr>
            <a:r>
              <a:rPr lang="en-US" altLang="ja-JP" sz="1000" kern="0">
                <a:ea typeface="MS PGothic" panose="020B0600070205080204" pitchFamily="34" charset="-128"/>
                <a:cs typeface="Courier"/>
                <a:sym typeface="Arial"/>
                <a:rtl val="0"/>
              </a:rPr>
              <a:t>MLD snooping                 : </a:t>
            </a:r>
            <a:r>
              <a:rPr lang="en-US" altLang="ja-JP" sz="1000" b="1" u="sng" kern="0">
                <a:solidFill>
                  <a:schemeClr val="accent6"/>
                </a:solidFill>
                <a:ea typeface="MS PGothic" panose="020B0600070205080204" pitchFamily="34" charset="-128"/>
                <a:cs typeface="Courier"/>
                <a:sym typeface="Arial"/>
                <a:rtl val="0"/>
              </a:rPr>
              <a:t>Enabled</a:t>
            </a:r>
          </a:p>
          <a:p>
            <a:pPr marL="0" marR="0" lvl="1" indent="0" defTabSz="914400" eaLnBrk="1" fontAlgn="auto" latinLnBrk="0" hangingPunct="1">
              <a:lnSpc>
                <a:spcPct val="100000"/>
              </a:lnSpc>
              <a:spcBef>
                <a:spcPts val="0"/>
              </a:spcBef>
              <a:spcAft>
                <a:spcPts val="0"/>
              </a:spcAft>
              <a:buClrTx/>
              <a:buSzTx/>
              <a:buFontTx/>
              <a:buNone/>
              <a:tabLst/>
              <a:defRPr/>
            </a:pPr>
            <a:r>
              <a:rPr lang="en-US" altLang="ja-JP" sz="1000" kern="0">
                <a:ea typeface="MS PGothic" panose="020B0600070205080204" pitchFamily="34" charset="-128"/>
                <a:cs typeface="Courier"/>
                <a:sym typeface="Arial"/>
                <a:rtl val="0"/>
              </a:rPr>
              <a:t>Global PIM Snooping          : Disabled</a:t>
            </a:r>
          </a:p>
          <a:p>
            <a:pPr marL="0" marR="0" lvl="1" indent="0" defTabSz="914400" eaLnBrk="1" fontAlgn="auto" latinLnBrk="0" hangingPunct="1">
              <a:lnSpc>
                <a:spcPct val="100000"/>
              </a:lnSpc>
              <a:spcBef>
                <a:spcPts val="0"/>
              </a:spcBef>
              <a:spcAft>
                <a:spcPts val="0"/>
              </a:spcAft>
              <a:buClrTx/>
              <a:buSzTx/>
              <a:buFontTx/>
              <a:buNone/>
              <a:tabLst/>
              <a:defRPr/>
            </a:pPr>
            <a:r>
              <a:rPr lang="en-US" altLang="ja-JP" sz="1000" kern="0">
                <a:ea typeface="MS PGothic" panose="020B0600070205080204" pitchFamily="34" charset="-128"/>
                <a:cs typeface="Courier"/>
                <a:sym typeface="Arial"/>
                <a:rtl val="0"/>
              </a:rPr>
              <a:t>MLDv2 snooping               : Disabled</a:t>
            </a:r>
          </a:p>
          <a:p>
            <a:pPr marL="0" marR="0" lvl="1" indent="0" defTabSz="914400" eaLnBrk="1" fontAlgn="auto" latinLnBrk="0" hangingPunct="1">
              <a:lnSpc>
                <a:spcPct val="100000"/>
              </a:lnSpc>
              <a:spcBef>
                <a:spcPts val="0"/>
              </a:spcBef>
              <a:spcAft>
                <a:spcPts val="0"/>
              </a:spcAft>
              <a:buClrTx/>
              <a:buSzTx/>
              <a:buFontTx/>
              <a:buNone/>
              <a:tabLst/>
              <a:defRPr/>
            </a:pPr>
            <a:r>
              <a:rPr lang="en-US" altLang="ja-JP" sz="1000" kern="0">
                <a:ea typeface="MS PGothic" panose="020B0600070205080204" pitchFamily="34" charset="-128"/>
                <a:cs typeface="Courier"/>
                <a:sym typeface="Arial"/>
                <a:rtl val="0"/>
              </a:rPr>
              <a:t>Listener message suppression : Disabled</a:t>
            </a:r>
          </a:p>
          <a:p>
            <a:pPr marL="0" marR="0" lvl="1" indent="0" defTabSz="914400" eaLnBrk="1" fontAlgn="auto" latinLnBrk="0" hangingPunct="1">
              <a:lnSpc>
                <a:spcPct val="100000"/>
              </a:lnSpc>
              <a:spcBef>
                <a:spcPts val="0"/>
              </a:spcBef>
              <a:spcAft>
                <a:spcPts val="0"/>
              </a:spcAft>
              <a:buClrTx/>
              <a:buSzTx/>
              <a:buFontTx/>
              <a:buNone/>
              <a:tabLst/>
              <a:defRPr/>
            </a:pPr>
            <a:r>
              <a:rPr lang="en-US" altLang="ja-JP" sz="1000" kern="0">
                <a:ea typeface="MS PGothic" panose="020B0600070205080204" pitchFamily="34" charset="-128"/>
                <a:cs typeface="Courier"/>
                <a:sym typeface="Arial"/>
                <a:rtl val="0"/>
              </a:rPr>
              <a:t>TCN solicit query            : Disabled</a:t>
            </a:r>
          </a:p>
          <a:p>
            <a:pPr marL="0" marR="0" lvl="1" indent="0" defTabSz="914400" eaLnBrk="1" fontAlgn="auto" latinLnBrk="0" hangingPunct="1">
              <a:lnSpc>
                <a:spcPct val="100000"/>
              </a:lnSpc>
              <a:spcBef>
                <a:spcPts val="0"/>
              </a:spcBef>
              <a:spcAft>
                <a:spcPts val="0"/>
              </a:spcAft>
              <a:buClrTx/>
              <a:buSzTx/>
              <a:buFontTx/>
              <a:buNone/>
              <a:tabLst/>
              <a:defRPr/>
            </a:pPr>
            <a:r>
              <a:rPr lang="en-US" altLang="ja-JP" sz="1000" kern="0">
                <a:ea typeface="MS PGothic" panose="020B0600070205080204" pitchFamily="34" charset="-128"/>
                <a:cs typeface="Courier"/>
                <a:sym typeface="Arial"/>
                <a:rtl val="0"/>
              </a:rPr>
              <a:t>TCN flood query count        : 2</a:t>
            </a:r>
          </a:p>
          <a:p>
            <a:pPr marL="0" marR="0" lvl="1" indent="0" defTabSz="914400" eaLnBrk="1" fontAlgn="auto" latinLnBrk="0" hangingPunct="1">
              <a:lnSpc>
                <a:spcPct val="100000"/>
              </a:lnSpc>
              <a:spcBef>
                <a:spcPts val="0"/>
              </a:spcBef>
              <a:spcAft>
                <a:spcPts val="0"/>
              </a:spcAft>
              <a:buClrTx/>
              <a:buSzTx/>
              <a:buFontTx/>
              <a:buNone/>
              <a:tabLst/>
              <a:defRPr/>
            </a:pPr>
            <a:r>
              <a:rPr lang="en-US" altLang="ja-JP" sz="1000" kern="0">
                <a:ea typeface="MS PGothic" panose="020B0600070205080204" pitchFamily="34" charset="-128"/>
                <a:cs typeface="Courier"/>
                <a:sym typeface="Arial"/>
                <a:rtl val="0"/>
              </a:rPr>
              <a:t>Robustness variable          : 2</a:t>
            </a:r>
          </a:p>
          <a:p>
            <a:pPr marL="0" marR="0" lvl="1" indent="0" defTabSz="914400" eaLnBrk="1" fontAlgn="auto" latinLnBrk="0" hangingPunct="1">
              <a:lnSpc>
                <a:spcPct val="100000"/>
              </a:lnSpc>
              <a:spcBef>
                <a:spcPts val="0"/>
              </a:spcBef>
              <a:spcAft>
                <a:spcPts val="0"/>
              </a:spcAft>
              <a:buClrTx/>
              <a:buSzTx/>
              <a:buFontTx/>
              <a:buNone/>
              <a:tabLst/>
              <a:defRPr/>
            </a:pPr>
            <a:r>
              <a:rPr lang="en-US" altLang="ja-JP" sz="1000" kern="0">
                <a:ea typeface="MS PGothic" panose="020B0600070205080204" pitchFamily="34" charset="-128"/>
                <a:cs typeface="Courier"/>
                <a:sym typeface="Arial"/>
                <a:rtl val="0"/>
              </a:rPr>
              <a:t>Last listener query count    : 2</a:t>
            </a:r>
          </a:p>
          <a:p>
            <a:pPr marL="0" marR="0" lvl="1" indent="0" defTabSz="914400" eaLnBrk="1" fontAlgn="auto" latinLnBrk="0" hangingPunct="1">
              <a:lnSpc>
                <a:spcPct val="100000"/>
              </a:lnSpc>
              <a:spcBef>
                <a:spcPts val="0"/>
              </a:spcBef>
              <a:spcAft>
                <a:spcPts val="0"/>
              </a:spcAft>
              <a:buClrTx/>
              <a:buSzTx/>
              <a:buFontTx/>
              <a:buNone/>
              <a:tabLst/>
              <a:defRPr/>
            </a:pPr>
            <a:r>
              <a:rPr lang="en-US" altLang="ja-JP" sz="1000" kern="0">
                <a:ea typeface="MS PGothic" panose="020B0600070205080204" pitchFamily="34" charset="-128"/>
                <a:cs typeface="Courier"/>
                <a:sym typeface="Arial"/>
                <a:rtl val="0"/>
              </a:rPr>
              <a:t>Last listener query interval : 1000</a:t>
            </a:r>
          </a:p>
          <a:p>
            <a:pPr marL="0" marR="0" lvl="1" indent="0" defTabSz="914400" eaLnBrk="1" fontAlgn="auto" latinLnBrk="0" hangingPunct="1">
              <a:lnSpc>
                <a:spcPct val="100000"/>
              </a:lnSpc>
              <a:spcBef>
                <a:spcPts val="0"/>
              </a:spcBef>
              <a:spcAft>
                <a:spcPts val="0"/>
              </a:spcAft>
              <a:buClrTx/>
              <a:buSzTx/>
              <a:buFontTx/>
              <a:buNone/>
              <a:tabLst/>
              <a:defRPr/>
            </a:pPr>
            <a:r>
              <a:rPr lang="ja-JP" altLang="en-US" sz="1000" kern="0">
                <a:ea typeface="MS PGothic" panose="020B0600070205080204" pitchFamily="34" charset="-128"/>
                <a:cs typeface="Courier"/>
                <a:sym typeface="Arial"/>
                <a:rtl val="0"/>
              </a:rPr>
              <a:t>（以下略）</a:t>
            </a:r>
            <a:endParaRPr lang="en-US" altLang="ja-JP" sz="1000" kern="0">
              <a:ea typeface="MS PGothic" panose="020B0600070205080204" pitchFamily="34" charset="-128"/>
              <a:cs typeface="Courier"/>
              <a:sym typeface="Arial"/>
              <a:rtl val="0"/>
            </a:endParaRPr>
          </a:p>
        </p:txBody>
      </p:sp>
      <p:sp>
        <p:nvSpPr>
          <p:cNvPr id="8" name="Rectangle 5">
            <a:extLst>
              <a:ext uri="{FF2B5EF4-FFF2-40B4-BE49-F238E27FC236}">
                <a16:creationId xmlns:a16="http://schemas.microsoft.com/office/drawing/2014/main" id="{F9807E5C-18E2-314E-A603-69D64FEB991E}"/>
              </a:ext>
            </a:extLst>
          </p:cNvPr>
          <p:cNvSpPr/>
          <p:nvPr/>
        </p:nvSpPr>
        <p:spPr>
          <a:xfrm>
            <a:off x="228599" y="1201738"/>
            <a:ext cx="3657600" cy="3389312"/>
          </a:xfrm>
          <a:prstGeom prst="rect">
            <a:avLst/>
          </a:prstGeom>
          <a:solidFill>
            <a:schemeClr val="bg2">
              <a:lumMod val="95000"/>
            </a:schemeClr>
          </a:solidFill>
          <a:ln>
            <a:noFill/>
          </a:ln>
        </p:spPr>
        <p:style>
          <a:lnRef idx="0">
            <a:scrgbClr r="0" g="0" b="0"/>
          </a:lnRef>
          <a:fillRef idx="0">
            <a:scrgbClr r="0" g="0" b="0"/>
          </a:fillRef>
          <a:effectRef idx="0">
            <a:scrgbClr r="0" g="0" b="0"/>
          </a:effectRef>
          <a:fontRef idx="minor">
            <a:schemeClr val="accent4"/>
          </a:fontRef>
        </p:style>
        <p:txBody>
          <a:bodyPr rtlCol="0" anchor="ctr">
            <a:noAutofit/>
          </a:bodyPr>
          <a:lstStyle/>
          <a:p>
            <a:pPr marL="0" marR="0" lvl="1" indent="0" defTabSz="914400" eaLnBrk="1" fontAlgn="auto" latinLnBrk="0" hangingPunct="1">
              <a:lnSpc>
                <a:spcPct val="100000"/>
              </a:lnSpc>
              <a:spcBef>
                <a:spcPts val="0"/>
              </a:spcBef>
              <a:spcAft>
                <a:spcPts val="0"/>
              </a:spcAft>
              <a:buClrTx/>
              <a:buSzTx/>
              <a:buFontTx/>
              <a:buNone/>
              <a:tabLst/>
              <a:defRPr/>
            </a:pPr>
            <a:r>
              <a:rPr lang="en-US" sz="1000" b="1" kern="0">
                <a:solidFill>
                  <a:srgbClr val="546568"/>
                </a:solidFill>
                <a:ea typeface="MS PGothic" panose="020B0600070205080204" pitchFamily="34" charset="-128"/>
                <a:cs typeface="Courier"/>
                <a:sym typeface="Arial"/>
                <a:rtl val="0"/>
              </a:rPr>
              <a:t>IGMP</a:t>
            </a:r>
            <a:r>
              <a:rPr lang="ja-JP" altLang="en-US" sz="1000" b="1" kern="0">
                <a:solidFill>
                  <a:srgbClr val="546568"/>
                </a:solidFill>
                <a:ea typeface="MS PGothic" panose="020B0600070205080204" pitchFamily="34" charset="-128"/>
                <a:cs typeface="Courier"/>
                <a:sym typeface="Arial"/>
                <a:rtl val="0"/>
              </a:rPr>
              <a:t> </a:t>
            </a:r>
            <a:r>
              <a:rPr lang="en-US" altLang="ja-JP" sz="1000" b="1" kern="0">
                <a:solidFill>
                  <a:srgbClr val="546568"/>
                </a:solidFill>
                <a:ea typeface="MS PGothic" panose="020B0600070205080204" pitchFamily="34" charset="-128"/>
                <a:cs typeface="Courier"/>
                <a:sym typeface="Arial"/>
                <a:rtl val="0"/>
              </a:rPr>
              <a:t>Snooping </a:t>
            </a:r>
            <a:r>
              <a:rPr lang="ja-JP" altLang="en-US" sz="1000" b="1" kern="0">
                <a:solidFill>
                  <a:srgbClr val="546568"/>
                </a:solidFill>
                <a:ea typeface="MS PGothic" panose="020B0600070205080204" pitchFamily="34" charset="-128"/>
                <a:cs typeface="Courier"/>
                <a:sym typeface="Arial"/>
                <a:rtl val="0"/>
              </a:rPr>
              <a:t>の設定確認</a:t>
            </a:r>
            <a:r>
              <a:rPr kumimoji="0" lang="en-US" sz="1000" b="1" i="0" u="none" strike="noStrike" kern="0" cap="none" spc="0" normalizeH="0" baseline="0" noProof="0">
                <a:ln>
                  <a:noFill/>
                </a:ln>
                <a:solidFill>
                  <a:srgbClr val="546568"/>
                </a:solidFill>
                <a:effectLst/>
                <a:uLnTx/>
                <a:uFillTx/>
                <a:ea typeface="MS PGothic" panose="020B0600070205080204" pitchFamily="34" charset="-128"/>
                <a:cs typeface="Courier"/>
                <a:sym typeface="Arial"/>
                <a:rtl val="0"/>
              </a:rPr>
              <a:t>:</a:t>
            </a:r>
          </a:p>
          <a:p>
            <a:pPr marL="0" marR="0" lvl="1" indent="0" defTabSz="914400" eaLnBrk="1" fontAlgn="auto" latinLnBrk="0" hangingPunct="1">
              <a:lnSpc>
                <a:spcPct val="100000"/>
              </a:lnSpc>
              <a:spcBef>
                <a:spcPts val="0"/>
              </a:spcBef>
              <a:spcAft>
                <a:spcPts val="0"/>
              </a:spcAft>
              <a:buClrTx/>
              <a:buSzTx/>
              <a:buFontTx/>
              <a:buNone/>
              <a:tabLst/>
              <a:defRPr/>
            </a:pPr>
            <a:r>
              <a:rPr lang="en-US" altLang="ja-JP" sz="1000" kern="0">
                <a:ea typeface="MS PGothic" panose="020B0600070205080204" pitchFamily="34" charset="-128"/>
                <a:cs typeface="Courier"/>
                <a:sym typeface="Arial"/>
                <a:rtl val="0"/>
              </a:rPr>
              <a:t>C9300-1#show </a:t>
            </a:r>
            <a:r>
              <a:rPr lang="en-US" altLang="ja-JP" sz="1000" kern="0" err="1">
                <a:ea typeface="MS PGothic" panose="020B0600070205080204" pitchFamily="34" charset="-128"/>
                <a:cs typeface="Courier"/>
                <a:sym typeface="Arial"/>
                <a:rtl val="0"/>
              </a:rPr>
              <a:t>ip</a:t>
            </a:r>
            <a:r>
              <a:rPr lang="en-US" altLang="ja-JP" sz="1000" kern="0">
                <a:ea typeface="MS PGothic" panose="020B0600070205080204" pitchFamily="34" charset="-128"/>
                <a:cs typeface="Courier"/>
                <a:sym typeface="Arial"/>
                <a:rtl val="0"/>
              </a:rPr>
              <a:t> </a:t>
            </a:r>
            <a:r>
              <a:rPr lang="en-US" altLang="ja-JP" sz="1000" kern="0" err="1">
                <a:ea typeface="MS PGothic" panose="020B0600070205080204" pitchFamily="34" charset="-128"/>
                <a:cs typeface="Courier"/>
                <a:sym typeface="Arial"/>
                <a:rtl val="0"/>
              </a:rPr>
              <a:t>igmp</a:t>
            </a:r>
            <a:r>
              <a:rPr lang="en-US" altLang="ja-JP" sz="1000" kern="0">
                <a:ea typeface="MS PGothic" panose="020B0600070205080204" pitchFamily="34" charset="-128"/>
                <a:cs typeface="Courier"/>
                <a:sym typeface="Arial"/>
                <a:rtl val="0"/>
              </a:rPr>
              <a:t> snooping </a:t>
            </a:r>
          </a:p>
          <a:p>
            <a:pPr marL="0" marR="0" lvl="1" indent="0" defTabSz="914400" eaLnBrk="1" fontAlgn="auto" latinLnBrk="0" hangingPunct="1">
              <a:lnSpc>
                <a:spcPct val="100000"/>
              </a:lnSpc>
              <a:spcBef>
                <a:spcPts val="0"/>
              </a:spcBef>
              <a:spcAft>
                <a:spcPts val="0"/>
              </a:spcAft>
              <a:buClrTx/>
              <a:buSzTx/>
              <a:buFontTx/>
              <a:buNone/>
              <a:tabLst/>
              <a:defRPr/>
            </a:pPr>
            <a:r>
              <a:rPr lang="en-US" altLang="ja-JP" sz="1000" kern="0">
                <a:ea typeface="MS PGothic" panose="020B0600070205080204" pitchFamily="34" charset="-128"/>
                <a:cs typeface="Courier"/>
                <a:sym typeface="Arial"/>
                <a:rtl val="0"/>
              </a:rPr>
              <a:t>Global IGMP Snooping configuration:</a:t>
            </a:r>
          </a:p>
          <a:p>
            <a:pPr marL="0" marR="0" lvl="1" indent="0" defTabSz="914400" eaLnBrk="1" fontAlgn="auto" latinLnBrk="0" hangingPunct="1">
              <a:lnSpc>
                <a:spcPct val="100000"/>
              </a:lnSpc>
              <a:spcBef>
                <a:spcPts val="0"/>
              </a:spcBef>
              <a:spcAft>
                <a:spcPts val="0"/>
              </a:spcAft>
              <a:buClrTx/>
              <a:buSzTx/>
              <a:buFontTx/>
              <a:buNone/>
              <a:tabLst/>
              <a:defRPr/>
            </a:pPr>
            <a:r>
              <a:rPr lang="en-US" altLang="ja-JP" sz="1000" kern="0">
                <a:ea typeface="MS PGothic" panose="020B0600070205080204" pitchFamily="34" charset="-128"/>
                <a:cs typeface="Courier"/>
                <a:sym typeface="Arial"/>
                <a:rtl val="0"/>
              </a:rPr>
              <a:t>-------------------------------------------</a:t>
            </a:r>
          </a:p>
          <a:p>
            <a:pPr marL="0" marR="0" lvl="1" indent="0" defTabSz="914400" eaLnBrk="1" fontAlgn="auto" latinLnBrk="0" hangingPunct="1">
              <a:lnSpc>
                <a:spcPct val="100000"/>
              </a:lnSpc>
              <a:spcBef>
                <a:spcPts val="0"/>
              </a:spcBef>
              <a:spcAft>
                <a:spcPts val="0"/>
              </a:spcAft>
              <a:buClrTx/>
              <a:buSzTx/>
              <a:buFontTx/>
              <a:buNone/>
              <a:tabLst/>
              <a:defRPr/>
            </a:pPr>
            <a:r>
              <a:rPr lang="en-US" altLang="ja-JP" sz="1000" kern="0">
                <a:ea typeface="MS PGothic" panose="020B0600070205080204" pitchFamily="34" charset="-128"/>
                <a:cs typeface="Courier"/>
                <a:sym typeface="Arial"/>
                <a:rtl val="0"/>
              </a:rPr>
              <a:t>IGMP snooping                : </a:t>
            </a:r>
            <a:r>
              <a:rPr lang="en-US" altLang="ja-JP" sz="1000" b="1" u="sng" kern="0">
                <a:solidFill>
                  <a:schemeClr val="accent6"/>
                </a:solidFill>
                <a:ea typeface="MS PGothic" panose="020B0600070205080204" pitchFamily="34" charset="-128"/>
                <a:cs typeface="Courier"/>
                <a:sym typeface="Arial"/>
                <a:rtl val="0"/>
              </a:rPr>
              <a:t>Enabled</a:t>
            </a:r>
          </a:p>
          <a:p>
            <a:pPr marL="0" marR="0" lvl="1" indent="0" defTabSz="914400" eaLnBrk="1" fontAlgn="auto" latinLnBrk="0" hangingPunct="1">
              <a:lnSpc>
                <a:spcPct val="100000"/>
              </a:lnSpc>
              <a:spcBef>
                <a:spcPts val="0"/>
              </a:spcBef>
              <a:spcAft>
                <a:spcPts val="0"/>
              </a:spcAft>
              <a:buClrTx/>
              <a:buSzTx/>
              <a:buFontTx/>
              <a:buNone/>
              <a:tabLst/>
              <a:defRPr/>
            </a:pPr>
            <a:r>
              <a:rPr lang="en-US" altLang="ja-JP" sz="1000" kern="0">
                <a:ea typeface="MS PGothic" panose="020B0600070205080204" pitchFamily="34" charset="-128"/>
                <a:cs typeface="Courier"/>
                <a:sym typeface="Arial"/>
                <a:rtl val="0"/>
              </a:rPr>
              <a:t>Global PIM Snooping          : Disabled</a:t>
            </a:r>
          </a:p>
          <a:p>
            <a:pPr marL="0" marR="0" lvl="1" indent="0" defTabSz="914400" eaLnBrk="1" fontAlgn="auto" latinLnBrk="0" hangingPunct="1">
              <a:lnSpc>
                <a:spcPct val="100000"/>
              </a:lnSpc>
              <a:spcBef>
                <a:spcPts val="0"/>
              </a:spcBef>
              <a:spcAft>
                <a:spcPts val="0"/>
              </a:spcAft>
              <a:buClrTx/>
              <a:buSzTx/>
              <a:buFontTx/>
              <a:buNone/>
              <a:tabLst/>
              <a:defRPr/>
            </a:pPr>
            <a:r>
              <a:rPr lang="en-US" altLang="ja-JP" sz="1000" kern="0">
                <a:ea typeface="MS PGothic" panose="020B0600070205080204" pitchFamily="34" charset="-128"/>
                <a:cs typeface="Courier"/>
                <a:sym typeface="Arial"/>
                <a:rtl val="0"/>
              </a:rPr>
              <a:t>IGMPv3 snooping              : Enabled</a:t>
            </a:r>
          </a:p>
          <a:p>
            <a:pPr marL="0" marR="0" lvl="1" indent="0" defTabSz="914400" eaLnBrk="1" fontAlgn="auto" latinLnBrk="0" hangingPunct="1">
              <a:lnSpc>
                <a:spcPct val="100000"/>
              </a:lnSpc>
              <a:spcBef>
                <a:spcPts val="0"/>
              </a:spcBef>
              <a:spcAft>
                <a:spcPts val="0"/>
              </a:spcAft>
              <a:buClrTx/>
              <a:buSzTx/>
              <a:buFontTx/>
              <a:buNone/>
              <a:tabLst/>
              <a:defRPr/>
            </a:pPr>
            <a:r>
              <a:rPr lang="en-US" altLang="ja-JP" sz="1000" kern="0">
                <a:ea typeface="MS PGothic" panose="020B0600070205080204" pitchFamily="34" charset="-128"/>
                <a:cs typeface="Courier"/>
                <a:sym typeface="Arial"/>
                <a:rtl val="0"/>
              </a:rPr>
              <a:t>Report suppression           : Enabled</a:t>
            </a:r>
          </a:p>
          <a:p>
            <a:pPr marL="0" marR="0" lvl="1" indent="0" defTabSz="914400" eaLnBrk="1" fontAlgn="auto" latinLnBrk="0" hangingPunct="1">
              <a:lnSpc>
                <a:spcPct val="100000"/>
              </a:lnSpc>
              <a:spcBef>
                <a:spcPts val="0"/>
              </a:spcBef>
              <a:spcAft>
                <a:spcPts val="0"/>
              </a:spcAft>
              <a:buClrTx/>
              <a:buSzTx/>
              <a:buFontTx/>
              <a:buNone/>
              <a:tabLst/>
              <a:defRPr/>
            </a:pPr>
            <a:r>
              <a:rPr lang="en-US" altLang="ja-JP" sz="1000" kern="0">
                <a:ea typeface="MS PGothic" panose="020B0600070205080204" pitchFamily="34" charset="-128"/>
                <a:cs typeface="Courier"/>
                <a:sym typeface="Arial"/>
                <a:rtl val="0"/>
              </a:rPr>
              <a:t>TCN solicit query            : Disabled</a:t>
            </a:r>
          </a:p>
          <a:p>
            <a:pPr marL="0" marR="0" lvl="1" indent="0" defTabSz="914400" eaLnBrk="1" fontAlgn="auto" latinLnBrk="0" hangingPunct="1">
              <a:lnSpc>
                <a:spcPct val="100000"/>
              </a:lnSpc>
              <a:spcBef>
                <a:spcPts val="0"/>
              </a:spcBef>
              <a:spcAft>
                <a:spcPts val="0"/>
              </a:spcAft>
              <a:buClrTx/>
              <a:buSzTx/>
              <a:buFontTx/>
              <a:buNone/>
              <a:tabLst/>
              <a:defRPr/>
            </a:pPr>
            <a:r>
              <a:rPr lang="en-US" altLang="ja-JP" sz="1000" kern="0">
                <a:ea typeface="MS PGothic" panose="020B0600070205080204" pitchFamily="34" charset="-128"/>
                <a:cs typeface="Courier"/>
                <a:sym typeface="Arial"/>
                <a:rtl val="0"/>
              </a:rPr>
              <a:t>TCN flood query count        : 2</a:t>
            </a:r>
          </a:p>
          <a:p>
            <a:pPr marL="0" marR="0" lvl="1" indent="0" defTabSz="914400" eaLnBrk="1" fontAlgn="auto" latinLnBrk="0" hangingPunct="1">
              <a:lnSpc>
                <a:spcPct val="100000"/>
              </a:lnSpc>
              <a:spcBef>
                <a:spcPts val="0"/>
              </a:spcBef>
              <a:spcAft>
                <a:spcPts val="0"/>
              </a:spcAft>
              <a:buClrTx/>
              <a:buSzTx/>
              <a:buFontTx/>
              <a:buNone/>
              <a:tabLst/>
              <a:defRPr/>
            </a:pPr>
            <a:r>
              <a:rPr lang="en-US" altLang="ja-JP" sz="1000" kern="0">
                <a:ea typeface="MS PGothic" panose="020B0600070205080204" pitchFamily="34" charset="-128"/>
                <a:cs typeface="Courier"/>
                <a:sym typeface="Arial"/>
                <a:rtl val="0"/>
              </a:rPr>
              <a:t>Robustness variable          : 2</a:t>
            </a:r>
          </a:p>
          <a:p>
            <a:pPr marL="0" marR="0" lvl="1" indent="0" defTabSz="914400" eaLnBrk="1" fontAlgn="auto" latinLnBrk="0" hangingPunct="1">
              <a:lnSpc>
                <a:spcPct val="100000"/>
              </a:lnSpc>
              <a:spcBef>
                <a:spcPts val="0"/>
              </a:spcBef>
              <a:spcAft>
                <a:spcPts val="0"/>
              </a:spcAft>
              <a:buClrTx/>
              <a:buSzTx/>
              <a:buFontTx/>
              <a:buNone/>
              <a:tabLst/>
              <a:defRPr/>
            </a:pPr>
            <a:r>
              <a:rPr lang="en-US" altLang="ja-JP" sz="1000" kern="0">
                <a:ea typeface="MS PGothic" panose="020B0600070205080204" pitchFamily="34" charset="-128"/>
                <a:cs typeface="Courier"/>
                <a:sym typeface="Arial"/>
                <a:rtl val="0"/>
              </a:rPr>
              <a:t>Last member query count      : 2</a:t>
            </a:r>
          </a:p>
          <a:p>
            <a:pPr marL="0" marR="0" lvl="1" indent="0" defTabSz="914400" eaLnBrk="1" fontAlgn="auto" latinLnBrk="0" hangingPunct="1">
              <a:lnSpc>
                <a:spcPct val="100000"/>
              </a:lnSpc>
              <a:spcBef>
                <a:spcPts val="0"/>
              </a:spcBef>
              <a:spcAft>
                <a:spcPts val="0"/>
              </a:spcAft>
              <a:buClrTx/>
              <a:buSzTx/>
              <a:buFontTx/>
              <a:buNone/>
              <a:tabLst/>
              <a:defRPr/>
            </a:pPr>
            <a:r>
              <a:rPr lang="en-US" altLang="ja-JP" sz="1000" kern="0">
                <a:ea typeface="MS PGothic" panose="020B0600070205080204" pitchFamily="34" charset="-128"/>
                <a:cs typeface="Courier"/>
                <a:sym typeface="Arial"/>
                <a:rtl val="0"/>
              </a:rPr>
              <a:t>Last member query interval   : 1000</a:t>
            </a:r>
          </a:p>
          <a:p>
            <a:pPr marL="0" marR="0" lvl="1" indent="0" defTabSz="914400" eaLnBrk="1" fontAlgn="auto" latinLnBrk="0" hangingPunct="1">
              <a:lnSpc>
                <a:spcPct val="100000"/>
              </a:lnSpc>
              <a:spcBef>
                <a:spcPts val="0"/>
              </a:spcBef>
              <a:spcAft>
                <a:spcPts val="0"/>
              </a:spcAft>
              <a:buClrTx/>
              <a:buSzTx/>
              <a:buFontTx/>
              <a:buNone/>
              <a:tabLst/>
              <a:defRPr/>
            </a:pPr>
            <a:r>
              <a:rPr lang="ja-JP" altLang="en-US" sz="1000" kern="0">
                <a:ea typeface="MS PGothic" panose="020B0600070205080204" pitchFamily="34" charset="-128"/>
                <a:cs typeface="Courier"/>
                <a:sym typeface="Arial"/>
                <a:rtl val="0"/>
              </a:rPr>
              <a:t>（以下略）</a:t>
            </a:r>
            <a:endParaRPr lang="en-US" altLang="ja-JP" sz="1000" kern="0">
              <a:ea typeface="MS PGothic" panose="020B0600070205080204" pitchFamily="34" charset="-128"/>
              <a:cs typeface="Courier"/>
              <a:sym typeface="Arial"/>
              <a:rtl val="0"/>
            </a:endParaRPr>
          </a:p>
        </p:txBody>
      </p:sp>
      <p:sp>
        <p:nvSpPr>
          <p:cNvPr id="12" name="Text Placeholder 7">
            <a:extLst>
              <a:ext uri="{FF2B5EF4-FFF2-40B4-BE49-F238E27FC236}">
                <a16:creationId xmlns:a16="http://schemas.microsoft.com/office/drawing/2014/main" id="{779D3EB4-18C0-7043-851C-223B32F029CD}"/>
              </a:ext>
            </a:extLst>
          </p:cNvPr>
          <p:cNvSpPr>
            <a:spLocks noGrp="1"/>
          </p:cNvSpPr>
          <p:nvPr>
            <p:ph type="body" sz="quarter" idx="12"/>
          </p:nvPr>
        </p:nvSpPr>
        <p:spPr>
          <a:xfrm>
            <a:off x="533400" y="60960"/>
            <a:ext cx="7084679" cy="326233"/>
          </a:xfrm>
        </p:spPr>
        <p:txBody>
          <a:bodyPr/>
          <a:lstStyle/>
          <a:p>
            <a:r>
              <a:rPr kumimoji="1" lang="en-US" altLang="ja-JP">
                <a:ea typeface="MS PGothic" panose="020B0600070205080204" pitchFamily="34" charset="-128"/>
              </a:rPr>
              <a:t>3.3  Basic L2</a:t>
            </a:r>
            <a:r>
              <a:rPr kumimoji="1" lang="ja-JP" altLang="en-US">
                <a:ea typeface="MS PGothic" panose="020B0600070205080204" pitchFamily="34" charset="-128"/>
              </a:rPr>
              <a:t> </a:t>
            </a:r>
            <a:r>
              <a:rPr kumimoji="1" lang="en-US" altLang="ja-JP">
                <a:ea typeface="MS PGothic" panose="020B0600070205080204" pitchFamily="34" charset="-128"/>
              </a:rPr>
              <a:t>/</a:t>
            </a:r>
            <a:r>
              <a:rPr kumimoji="1" lang="ja-JP" altLang="en-US">
                <a:ea typeface="MS PGothic" panose="020B0600070205080204" pitchFamily="34" charset="-128"/>
              </a:rPr>
              <a:t> </a:t>
            </a:r>
            <a:r>
              <a:rPr kumimoji="1" lang="en-US" altLang="ja-JP">
                <a:ea typeface="MS PGothic" panose="020B0600070205080204" pitchFamily="34" charset="-128"/>
              </a:rPr>
              <a:t>L3</a:t>
            </a:r>
            <a:endParaRPr lang="en-US">
              <a:ea typeface="MS PGothic" panose="020B0600070205080204" pitchFamily="34" charset="-128"/>
            </a:endParaRPr>
          </a:p>
        </p:txBody>
      </p:sp>
      <p:sp>
        <p:nvSpPr>
          <p:cNvPr id="6" name="Slide Number Placeholder 4">
            <a:extLst>
              <a:ext uri="{FF2B5EF4-FFF2-40B4-BE49-F238E27FC236}">
                <a16:creationId xmlns:a16="http://schemas.microsoft.com/office/drawing/2014/main" id="{1DEEA5CE-2DEE-A545-80C3-F52A53BC3AC1}"/>
              </a:ext>
            </a:extLst>
          </p:cNvPr>
          <p:cNvSpPr>
            <a:spLocks noGrp="1"/>
          </p:cNvSpPr>
          <p:nvPr>
            <p:ph type="sldNum" sz="quarter" idx="4294967295"/>
          </p:nvPr>
        </p:nvSpPr>
        <p:spPr>
          <a:xfrm>
            <a:off x="8648700" y="4884738"/>
            <a:ext cx="495300" cy="274637"/>
          </a:xfrm>
          <a:prstGeom prst="rect">
            <a:avLst/>
          </a:prstGeom>
        </p:spPr>
        <p:txBody>
          <a:bodyPr>
            <a:noAutofit/>
          </a:bodyPr>
          <a:lstStyle/>
          <a:p>
            <a:fld id="{3945D0FD-48F1-4D72-80C5-FFB60B92A834}" type="slidenum">
              <a:rPr lang="en-US" sz="900" smtClean="0">
                <a:latin typeface="+mn-lt"/>
                <a:ea typeface="MS PGothic" panose="020B0600070205080204" pitchFamily="34" charset="-128"/>
              </a:rPr>
              <a:pPr/>
              <a:t>237</a:t>
            </a:fld>
            <a:endParaRPr lang="en-US" sz="900">
              <a:latin typeface="+mn-lt"/>
              <a:ea typeface="MS PGothic" panose="020B0600070205080204" pitchFamily="34" charset="-128"/>
            </a:endParaRPr>
          </a:p>
        </p:txBody>
      </p:sp>
    </p:spTree>
    <p:extLst>
      <p:ext uri="{BB962C8B-B14F-4D97-AF65-F5344CB8AC3E}">
        <p14:creationId xmlns:p14="http://schemas.microsoft.com/office/powerpoint/2010/main" val="58202647"/>
      </p:ext>
    </p:extLst>
  </p:cSld>
  <p:clrMapOvr>
    <a:masterClrMapping/>
  </p:clrMapOvr>
</p:sld>
</file>

<file path=ppt/slides/slide2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0" name="表 9">
            <a:extLst>
              <a:ext uri="{FF2B5EF4-FFF2-40B4-BE49-F238E27FC236}">
                <a16:creationId xmlns:a16="http://schemas.microsoft.com/office/drawing/2014/main" id="{BD399585-F1C3-D74A-AA67-00BDA19A12DB}"/>
              </a:ext>
            </a:extLst>
          </p:cNvPr>
          <p:cNvGraphicFramePr>
            <a:graphicFrameLocks noGrp="1"/>
          </p:cNvGraphicFramePr>
          <p:nvPr/>
        </p:nvGraphicFramePr>
        <p:xfrm>
          <a:off x="533399" y="975360"/>
          <a:ext cx="8456917" cy="3615688"/>
        </p:xfrm>
        <a:graphic>
          <a:graphicData uri="http://schemas.openxmlformats.org/drawingml/2006/table">
            <a:tbl>
              <a:tblPr firstRow="1" bandRow="1">
                <a:tableStyleId>{C083E6E3-FA7D-4D7B-A595-EF9225AFEA82}</a:tableStyleId>
              </a:tblPr>
              <a:tblGrid>
                <a:gridCol w="2240537">
                  <a:extLst>
                    <a:ext uri="{9D8B030D-6E8A-4147-A177-3AD203B41FA5}">
                      <a16:colId xmlns:a16="http://schemas.microsoft.com/office/drawing/2014/main" val="3812426724"/>
                    </a:ext>
                  </a:extLst>
                </a:gridCol>
                <a:gridCol w="1243276">
                  <a:extLst>
                    <a:ext uri="{9D8B030D-6E8A-4147-A177-3AD203B41FA5}">
                      <a16:colId xmlns:a16="http://schemas.microsoft.com/office/drawing/2014/main" val="4237010702"/>
                    </a:ext>
                  </a:extLst>
                </a:gridCol>
                <a:gridCol w="1243276">
                  <a:extLst>
                    <a:ext uri="{9D8B030D-6E8A-4147-A177-3AD203B41FA5}">
                      <a16:colId xmlns:a16="http://schemas.microsoft.com/office/drawing/2014/main" val="2158474058"/>
                    </a:ext>
                  </a:extLst>
                </a:gridCol>
                <a:gridCol w="1243276">
                  <a:extLst>
                    <a:ext uri="{9D8B030D-6E8A-4147-A177-3AD203B41FA5}">
                      <a16:colId xmlns:a16="http://schemas.microsoft.com/office/drawing/2014/main" val="1157625887"/>
                    </a:ext>
                  </a:extLst>
                </a:gridCol>
                <a:gridCol w="1243276">
                  <a:extLst>
                    <a:ext uri="{9D8B030D-6E8A-4147-A177-3AD203B41FA5}">
                      <a16:colId xmlns:a16="http://schemas.microsoft.com/office/drawing/2014/main" val="4272050546"/>
                    </a:ext>
                  </a:extLst>
                </a:gridCol>
                <a:gridCol w="1243276">
                  <a:extLst>
                    <a:ext uri="{9D8B030D-6E8A-4147-A177-3AD203B41FA5}">
                      <a16:colId xmlns:a16="http://schemas.microsoft.com/office/drawing/2014/main" val="914452711"/>
                    </a:ext>
                  </a:extLst>
                </a:gridCol>
              </a:tblGrid>
              <a:tr h="590769">
                <a:tc>
                  <a:txBody>
                    <a:bodyPr/>
                    <a:lstStyle/>
                    <a:p>
                      <a:endParaRPr kumimoji="1" lang="ja-JP" altLang="en-US">
                        <a:latin typeface="+mn-lt"/>
                        <a:ea typeface="MS PGothic" panose="020B0600070205080204" pitchFamily="34" charset="-128"/>
                      </a:endParaRPr>
                    </a:p>
                  </a:txBody>
                  <a:tcPr anchor="ctr"/>
                </a:tc>
                <a:tc>
                  <a:txBody>
                    <a:bodyPr/>
                    <a:lstStyle/>
                    <a:p>
                      <a:pPr algn="ctr"/>
                      <a:r>
                        <a:rPr kumimoji="1" lang="en-US" altLang="ja-JP">
                          <a:solidFill>
                            <a:schemeClr val="tx2"/>
                          </a:solidFill>
                          <a:latin typeface="+mn-lt"/>
                          <a:ea typeface="MS PGothic" panose="020B0600070205080204" pitchFamily="34" charset="-128"/>
                        </a:rPr>
                        <a:t>9200</a:t>
                      </a:r>
                    </a:p>
                    <a:p>
                      <a:pPr algn="ctr"/>
                      <a:r>
                        <a:rPr kumimoji="1" lang="en-US" altLang="ja-JP">
                          <a:solidFill>
                            <a:schemeClr val="tx2"/>
                          </a:solidFill>
                          <a:latin typeface="+mn-lt"/>
                          <a:ea typeface="MS PGothic" panose="020B0600070205080204" pitchFamily="34" charset="-128"/>
                        </a:rPr>
                        <a:t>9200L</a:t>
                      </a:r>
                      <a:endParaRPr kumimoji="1" lang="ja-JP" altLang="en-US">
                        <a:solidFill>
                          <a:schemeClr val="tx2"/>
                        </a:solidFill>
                        <a:latin typeface="+mn-lt"/>
                        <a:ea typeface="MS PGothic" panose="020B0600070205080204" pitchFamily="34" charset="-128"/>
                      </a:endParaRPr>
                    </a:p>
                  </a:txBody>
                  <a:tcPr anchor="ctr"/>
                </a:tc>
                <a:tc>
                  <a:txBody>
                    <a:bodyPr/>
                    <a:lstStyle/>
                    <a:p>
                      <a:pPr algn="ctr"/>
                      <a:r>
                        <a:rPr kumimoji="1" lang="en-US" altLang="ja-JP">
                          <a:solidFill>
                            <a:schemeClr val="tx2"/>
                          </a:solidFill>
                          <a:latin typeface="+mn-lt"/>
                          <a:ea typeface="MS PGothic" panose="020B0600070205080204" pitchFamily="34" charset="-128"/>
                        </a:rPr>
                        <a:t>9300</a:t>
                      </a:r>
                    </a:p>
                    <a:p>
                      <a:pPr algn="ctr"/>
                      <a:r>
                        <a:rPr kumimoji="1" lang="en-US" altLang="ja-JP">
                          <a:solidFill>
                            <a:schemeClr val="tx2"/>
                          </a:solidFill>
                          <a:latin typeface="+mn-lt"/>
                          <a:ea typeface="MS PGothic" panose="020B0600070205080204" pitchFamily="34" charset="-128"/>
                        </a:rPr>
                        <a:t>9300L</a:t>
                      </a:r>
                      <a:endParaRPr kumimoji="1" lang="ja-JP" altLang="en-US">
                        <a:solidFill>
                          <a:schemeClr val="tx2"/>
                        </a:solidFill>
                        <a:latin typeface="+mn-lt"/>
                        <a:ea typeface="MS PGothic" panose="020B0600070205080204" pitchFamily="34" charset="-128"/>
                      </a:endParaRPr>
                    </a:p>
                  </a:txBody>
                  <a:tcPr anchor="ctr"/>
                </a:tc>
                <a:tc>
                  <a:txBody>
                    <a:bodyPr/>
                    <a:lstStyle/>
                    <a:p>
                      <a:pPr algn="ctr"/>
                      <a:r>
                        <a:rPr kumimoji="1" lang="en-US" altLang="ja-JP">
                          <a:solidFill>
                            <a:schemeClr val="tx2"/>
                          </a:solidFill>
                          <a:latin typeface="+mn-lt"/>
                          <a:ea typeface="MS PGothic" panose="020B0600070205080204" pitchFamily="34" charset="-128"/>
                        </a:rPr>
                        <a:t>9400</a:t>
                      </a:r>
                      <a:endParaRPr kumimoji="1" lang="ja-JP" altLang="en-US">
                        <a:solidFill>
                          <a:schemeClr val="tx2"/>
                        </a:solidFill>
                        <a:latin typeface="+mn-lt"/>
                        <a:ea typeface="MS PGothic" panose="020B0600070205080204" pitchFamily="34" charset="-128"/>
                      </a:endParaRPr>
                    </a:p>
                  </a:txBody>
                  <a:tcPr anchor="ctr"/>
                </a:tc>
                <a:tc>
                  <a:txBody>
                    <a:bodyPr/>
                    <a:lstStyle/>
                    <a:p>
                      <a:pPr algn="ctr"/>
                      <a:r>
                        <a:rPr kumimoji="1" lang="en-US" altLang="ja-JP">
                          <a:solidFill>
                            <a:schemeClr val="tx2"/>
                          </a:solidFill>
                          <a:latin typeface="+mn-lt"/>
                          <a:ea typeface="MS PGothic" panose="020B0600070205080204" pitchFamily="34" charset="-128"/>
                        </a:rPr>
                        <a:t>9500</a:t>
                      </a:r>
                    </a:p>
                    <a:p>
                      <a:pPr algn="ctr"/>
                      <a:r>
                        <a:rPr kumimoji="1" lang="en-US" altLang="ja-JP">
                          <a:solidFill>
                            <a:schemeClr val="tx2"/>
                          </a:solidFill>
                          <a:latin typeface="+mn-lt"/>
                          <a:ea typeface="MS PGothic" panose="020B0600070205080204" pitchFamily="34" charset="-128"/>
                        </a:rPr>
                        <a:t>9500-H</a:t>
                      </a:r>
                      <a:endParaRPr kumimoji="1" lang="ja-JP" altLang="en-US">
                        <a:solidFill>
                          <a:schemeClr val="tx2"/>
                        </a:solidFill>
                        <a:latin typeface="+mn-lt"/>
                        <a:ea typeface="MS PGothic" panose="020B0600070205080204" pitchFamily="34" charset="-128"/>
                      </a:endParaRPr>
                    </a:p>
                  </a:txBody>
                  <a:tcPr anchor="ctr"/>
                </a:tc>
                <a:tc>
                  <a:txBody>
                    <a:bodyPr/>
                    <a:lstStyle/>
                    <a:p>
                      <a:pPr algn="ctr"/>
                      <a:r>
                        <a:rPr kumimoji="1" lang="en-US" altLang="ja-JP">
                          <a:solidFill>
                            <a:schemeClr val="tx2"/>
                          </a:solidFill>
                          <a:latin typeface="+mn-lt"/>
                          <a:ea typeface="MS PGothic" panose="020B0600070205080204" pitchFamily="34" charset="-128"/>
                        </a:rPr>
                        <a:t>9600</a:t>
                      </a:r>
                      <a:endParaRPr kumimoji="1" lang="ja-JP" altLang="en-US">
                        <a:solidFill>
                          <a:schemeClr val="tx2"/>
                        </a:solidFill>
                        <a:latin typeface="+mn-lt"/>
                        <a:ea typeface="MS PGothic" panose="020B0600070205080204" pitchFamily="34" charset="-128"/>
                      </a:endParaRPr>
                    </a:p>
                  </a:txBody>
                  <a:tcPr anchor="ctr"/>
                </a:tc>
                <a:extLst>
                  <a:ext uri="{0D108BD9-81ED-4DB2-BD59-A6C34878D82A}">
                    <a16:rowId xmlns:a16="http://schemas.microsoft.com/office/drawing/2014/main" val="4048142928"/>
                  </a:ext>
                </a:extLst>
              </a:tr>
              <a:tr h="503312">
                <a:tc>
                  <a:txBody>
                    <a:bodyPr/>
                    <a:lstStyle/>
                    <a:p>
                      <a:pPr marL="0" marR="0" lvl="0" indent="0" algn="l" defTabSz="814388" rtl="0" eaLnBrk="0" fontAlgn="base" latinLnBrk="0" hangingPunct="0">
                        <a:lnSpc>
                          <a:spcPct val="95000"/>
                        </a:lnSpc>
                        <a:spcBef>
                          <a:spcPct val="50000"/>
                        </a:spcBef>
                        <a:spcAft>
                          <a:spcPct val="0"/>
                        </a:spcAft>
                        <a:buClr>
                          <a:schemeClr val="tx2"/>
                        </a:buClr>
                        <a:buSzPct val="100000"/>
                        <a:buFont typeface="Wingdings" pitchFamily="2" charset="2"/>
                        <a:buNone/>
                        <a:tabLst/>
                      </a:pPr>
                      <a:r>
                        <a:rPr kumimoji="0" lang="en-US" sz="1200" b="0" i="0" u="none" strike="noStrike" cap="none" normalizeH="0" baseline="0">
                          <a:ln>
                            <a:noFill/>
                          </a:ln>
                          <a:solidFill>
                            <a:schemeClr val="tx1">
                              <a:lumMod val="75000"/>
                            </a:schemeClr>
                          </a:solidFill>
                          <a:effectLst/>
                          <a:latin typeface="+mn-lt"/>
                          <a:ea typeface="MS PGothic" panose="020B0600070205080204" pitchFamily="34" charset="-128"/>
                        </a:rPr>
                        <a:t>IGMP (v1, v2, v3)</a:t>
                      </a:r>
                    </a:p>
                  </a:txBody>
                  <a:tcPr marL="109499" marR="109499" marT="54740" marB="54740" anchor="ctr" horzOverflow="overflow"/>
                </a:tc>
                <a:tc>
                  <a:txBody>
                    <a:bodyPr/>
                    <a:lstStyle/>
                    <a:p>
                      <a:pPr marL="0" marR="0" lvl="0" indent="0" algn="ctr" defTabSz="685777" rtl="0" eaLnBrk="1" fontAlgn="auto" latinLnBrk="0" hangingPunct="1">
                        <a:lnSpc>
                          <a:spcPct val="100000"/>
                        </a:lnSpc>
                        <a:spcBef>
                          <a:spcPts val="0"/>
                        </a:spcBef>
                        <a:spcAft>
                          <a:spcPts val="0"/>
                        </a:spcAft>
                        <a:buClrTx/>
                        <a:buSzTx/>
                        <a:buFontTx/>
                        <a:buNone/>
                        <a:tabLst/>
                        <a:defRPr/>
                      </a:pPr>
                      <a:r>
                        <a:rPr kumimoji="1" lang="ja-JP" altLang="en-US" sz="2000">
                          <a:latin typeface="+mn-lt"/>
                          <a:ea typeface="MS PGothic" panose="020B0600070205080204" pitchFamily="34" charset="-128"/>
                        </a:rPr>
                        <a:t>○</a:t>
                      </a:r>
                    </a:p>
                  </a:txBody>
                  <a:tcPr anchor="ctr"/>
                </a:tc>
                <a:tc>
                  <a:txBody>
                    <a:bodyPr/>
                    <a:lstStyle/>
                    <a:p>
                      <a:pPr marL="0" marR="0" lvl="0" indent="0" algn="ctr" defTabSz="685777" rtl="0" eaLnBrk="1" fontAlgn="auto" latinLnBrk="0" hangingPunct="1">
                        <a:lnSpc>
                          <a:spcPct val="100000"/>
                        </a:lnSpc>
                        <a:spcBef>
                          <a:spcPts val="0"/>
                        </a:spcBef>
                        <a:spcAft>
                          <a:spcPts val="0"/>
                        </a:spcAft>
                        <a:buClrTx/>
                        <a:buSzTx/>
                        <a:buFontTx/>
                        <a:buNone/>
                        <a:tabLst/>
                        <a:defRPr/>
                      </a:pPr>
                      <a:r>
                        <a:rPr kumimoji="1" lang="ja-JP" altLang="en-US" sz="2000">
                          <a:latin typeface="+mn-lt"/>
                          <a:ea typeface="MS PGothic" panose="020B0600070205080204" pitchFamily="34" charset="-128"/>
                        </a:rPr>
                        <a:t>○</a:t>
                      </a:r>
                    </a:p>
                  </a:txBody>
                  <a:tcPr anchor="ctr"/>
                </a:tc>
                <a:tc>
                  <a:txBody>
                    <a:bodyPr/>
                    <a:lstStyle/>
                    <a:p>
                      <a:pPr marL="0" marR="0" lvl="0" indent="0" algn="ctr" defTabSz="685777" rtl="0" eaLnBrk="1" fontAlgn="auto" latinLnBrk="0" hangingPunct="1">
                        <a:lnSpc>
                          <a:spcPct val="100000"/>
                        </a:lnSpc>
                        <a:spcBef>
                          <a:spcPts val="0"/>
                        </a:spcBef>
                        <a:spcAft>
                          <a:spcPts val="0"/>
                        </a:spcAft>
                        <a:buClrTx/>
                        <a:buSzTx/>
                        <a:buFontTx/>
                        <a:buNone/>
                        <a:tabLst/>
                        <a:defRPr/>
                      </a:pPr>
                      <a:r>
                        <a:rPr kumimoji="1" lang="ja-JP" altLang="en-US" sz="2000">
                          <a:latin typeface="+mn-lt"/>
                          <a:ea typeface="MS PGothic" panose="020B0600070205080204" pitchFamily="34" charset="-128"/>
                        </a:rPr>
                        <a:t>○</a:t>
                      </a:r>
                    </a:p>
                  </a:txBody>
                  <a:tcPr anchor="ctr"/>
                </a:tc>
                <a:tc>
                  <a:txBody>
                    <a:bodyPr/>
                    <a:lstStyle/>
                    <a:p>
                      <a:pPr marL="0" marR="0" lvl="0" indent="0" algn="ctr" defTabSz="685777" rtl="0" eaLnBrk="1" fontAlgn="auto" latinLnBrk="0" hangingPunct="1">
                        <a:lnSpc>
                          <a:spcPct val="100000"/>
                        </a:lnSpc>
                        <a:spcBef>
                          <a:spcPts val="0"/>
                        </a:spcBef>
                        <a:spcAft>
                          <a:spcPts val="0"/>
                        </a:spcAft>
                        <a:buClrTx/>
                        <a:buSzTx/>
                        <a:buFontTx/>
                        <a:buNone/>
                        <a:tabLst/>
                        <a:defRPr/>
                      </a:pPr>
                      <a:r>
                        <a:rPr kumimoji="1" lang="ja-JP" altLang="en-US" sz="2000">
                          <a:latin typeface="+mn-lt"/>
                          <a:ea typeface="MS PGothic" panose="020B0600070205080204" pitchFamily="34" charset="-128"/>
                        </a:rPr>
                        <a:t>○</a:t>
                      </a:r>
                    </a:p>
                  </a:txBody>
                  <a:tcPr anchor="ctr"/>
                </a:tc>
                <a:tc>
                  <a:txBody>
                    <a:bodyPr/>
                    <a:lstStyle/>
                    <a:p>
                      <a:pPr marL="0" marR="0" lvl="0" indent="0" algn="ctr" defTabSz="685777" rtl="0" eaLnBrk="1" fontAlgn="auto" latinLnBrk="0" hangingPunct="1">
                        <a:lnSpc>
                          <a:spcPct val="100000"/>
                        </a:lnSpc>
                        <a:spcBef>
                          <a:spcPts val="0"/>
                        </a:spcBef>
                        <a:spcAft>
                          <a:spcPts val="0"/>
                        </a:spcAft>
                        <a:buClrTx/>
                        <a:buSzTx/>
                        <a:buFontTx/>
                        <a:buNone/>
                        <a:tabLst/>
                        <a:defRPr/>
                      </a:pPr>
                      <a:r>
                        <a:rPr kumimoji="1" lang="ja-JP" altLang="en-US" sz="2000">
                          <a:latin typeface="+mn-lt"/>
                          <a:ea typeface="MS PGothic" panose="020B0600070205080204" pitchFamily="34" charset="-128"/>
                        </a:rPr>
                        <a:t>○</a:t>
                      </a:r>
                    </a:p>
                  </a:txBody>
                  <a:tcPr anchor="ctr"/>
                </a:tc>
                <a:extLst>
                  <a:ext uri="{0D108BD9-81ED-4DB2-BD59-A6C34878D82A}">
                    <a16:rowId xmlns:a16="http://schemas.microsoft.com/office/drawing/2014/main" val="2581704566"/>
                  </a:ext>
                </a:extLst>
              </a:tr>
              <a:tr h="401535">
                <a:tc>
                  <a:txBody>
                    <a:bodyPr/>
                    <a:lstStyle/>
                    <a:p>
                      <a:pPr marL="0" marR="0" lvl="0" indent="0" algn="l" defTabSz="814388" rtl="0" eaLnBrk="0" fontAlgn="base" latinLnBrk="0" hangingPunct="0">
                        <a:lnSpc>
                          <a:spcPct val="95000"/>
                        </a:lnSpc>
                        <a:spcBef>
                          <a:spcPct val="50000"/>
                        </a:spcBef>
                        <a:spcAft>
                          <a:spcPct val="0"/>
                        </a:spcAft>
                        <a:buClr>
                          <a:schemeClr val="tx2"/>
                        </a:buClr>
                        <a:buSzPct val="100000"/>
                        <a:buFont typeface="Wingdings" pitchFamily="2" charset="2"/>
                        <a:buNone/>
                        <a:tabLst/>
                      </a:pPr>
                      <a:r>
                        <a:rPr kumimoji="0" lang="en-US" sz="1200" b="0" i="0" u="none" strike="noStrike" cap="none" normalizeH="0" baseline="0" err="1">
                          <a:ln>
                            <a:noFill/>
                          </a:ln>
                          <a:solidFill>
                            <a:schemeClr val="tx1">
                              <a:lumMod val="75000"/>
                            </a:schemeClr>
                          </a:solidFill>
                          <a:effectLst/>
                          <a:latin typeface="+mn-lt"/>
                          <a:ea typeface="MS PGothic" panose="020B0600070205080204" pitchFamily="34" charset="-128"/>
                        </a:rPr>
                        <a:t>IGMP</a:t>
                      </a:r>
                      <a:r>
                        <a:rPr kumimoji="0" lang="en-US" sz="1200" b="0" i="0" u="none" strike="noStrike" cap="none" normalizeH="0" baseline="0">
                          <a:ln>
                            <a:noFill/>
                          </a:ln>
                          <a:solidFill>
                            <a:schemeClr val="tx1">
                              <a:lumMod val="75000"/>
                            </a:schemeClr>
                          </a:solidFill>
                          <a:effectLst/>
                          <a:latin typeface="+mn-lt"/>
                          <a:ea typeface="MS PGothic" panose="020B0600070205080204" pitchFamily="34" charset="-128"/>
                        </a:rPr>
                        <a:t> snooping (</a:t>
                      </a:r>
                      <a:r>
                        <a:rPr kumimoji="0" lang="en-US" sz="1200" b="0" i="0" u="none" strike="noStrike" cap="none" normalizeH="0" baseline="0" err="1">
                          <a:ln>
                            <a:noFill/>
                          </a:ln>
                          <a:solidFill>
                            <a:schemeClr val="tx1">
                              <a:lumMod val="75000"/>
                            </a:schemeClr>
                          </a:solidFill>
                          <a:effectLst/>
                          <a:latin typeface="+mn-lt"/>
                          <a:ea typeface="MS PGothic" panose="020B0600070205080204" pitchFamily="34" charset="-128"/>
                        </a:rPr>
                        <a:t>v1</a:t>
                      </a:r>
                      <a:r>
                        <a:rPr kumimoji="0" lang="en-US" sz="1200" b="0" i="0" u="none" strike="noStrike" cap="none" normalizeH="0" baseline="0">
                          <a:ln>
                            <a:noFill/>
                          </a:ln>
                          <a:solidFill>
                            <a:schemeClr val="tx1">
                              <a:lumMod val="75000"/>
                            </a:schemeClr>
                          </a:solidFill>
                          <a:effectLst/>
                          <a:latin typeface="+mn-lt"/>
                          <a:ea typeface="MS PGothic" panose="020B0600070205080204" pitchFamily="34" charset="-128"/>
                        </a:rPr>
                        <a:t>, </a:t>
                      </a:r>
                      <a:r>
                        <a:rPr kumimoji="0" lang="en-US" sz="1200" b="0" i="0" u="none" strike="noStrike" cap="none" normalizeH="0" baseline="0" err="1">
                          <a:ln>
                            <a:noFill/>
                          </a:ln>
                          <a:solidFill>
                            <a:schemeClr val="tx1">
                              <a:lumMod val="75000"/>
                            </a:schemeClr>
                          </a:solidFill>
                          <a:effectLst/>
                          <a:latin typeface="+mn-lt"/>
                          <a:ea typeface="MS PGothic" panose="020B0600070205080204" pitchFamily="34" charset="-128"/>
                        </a:rPr>
                        <a:t>v2</a:t>
                      </a:r>
                      <a:r>
                        <a:rPr kumimoji="0" lang="en-US" sz="1200" b="0" i="0" u="none" strike="noStrike" cap="none" normalizeH="0" baseline="0">
                          <a:ln>
                            <a:noFill/>
                          </a:ln>
                          <a:solidFill>
                            <a:schemeClr val="tx1">
                              <a:lumMod val="75000"/>
                            </a:schemeClr>
                          </a:solidFill>
                          <a:effectLst/>
                          <a:latin typeface="+mn-lt"/>
                          <a:ea typeface="MS PGothic" panose="020B0600070205080204" pitchFamily="34" charset="-128"/>
                        </a:rPr>
                        <a:t>, </a:t>
                      </a:r>
                      <a:r>
                        <a:rPr kumimoji="0" lang="en-US" sz="1200" b="0" i="0" u="none" strike="noStrike" cap="none" normalizeH="0" baseline="0" err="1">
                          <a:ln>
                            <a:noFill/>
                          </a:ln>
                          <a:solidFill>
                            <a:schemeClr val="tx1">
                              <a:lumMod val="75000"/>
                            </a:schemeClr>
                          </a:solidFill>
                          <a:effectLst/>
                          <a:latin typeface="+mn-lt"/>
                          <a:ea typeface="MS PGothic" panose="020B0600070205080204" pitchFamily="34" charset="-128"/>
                        </a:rPr>
                        <a:t>v3</a:t>
                      </a:r>
                      <a:r>
                        <a:rPr kumimoji="0" lang="en-US" sz="1200" b="0" i="0" u="none" strike="noStrike" cap="none" normalizeH="0" baseline="0">
                          <a:ln>
                            <a:noFill/>
                          </a:ln>
                          <a:solidFill>
                            <a:schemeClr val="tx1">
                              <a:lumMod val="75000"/>
                            </a:schemeClr>
                          </a:solidFill>
                          <a:effectLst/>
                          <a:latin typeface="+mn-lt"/>
                          <a:ea typeface="MS PGothic" panose="020B0600070205080204" pitchFamily="34" charset="-128"/>
                        </a:rPr>
                        <a:t>)</a:t>
                      </a:r>
                    </a:p>
                  </a:txBody>
                  <a:tcPr marL="109499" marR="109499" marT="54740" marB="54740" anchor="ctr" horzOverflow="overflow"/>
                </a:tc>
                <a:tc>
                  <a:txBody>
                    <a:bodyPr/>
                    <a:lstStyle/>
                    <a:p>
                      <a:pPr algn="ctr"/>
                      <a:r>
                        <a:rPr kumimoji="1" lang="ja-JP" altLang="en-US" sz="2000">
                          <a:latin typeface="+mn-lt"/>
                          <a:ea typeface="MS PGothic" panose="020B0600070205080204" pitchFamily="34" charset="-128"/>
                        </a:rPr>
                        <a:t>○</a:t>
                      </a:r>
                    </a:p>
                  </a:txBody>
                  <a:tcPr anchor="ctr"/>
                </a:tc>
                <a:tc>
                  <a:txBody>
                    <a:bodyPr/>
                    <a:lstStyle/>
                    <a:p>
                      <a:pPr marL="0" marR="0" lvl="0" indent="0" algn="ctr" defTabSz="685777" rtl="0" eaLnBrk="1" fontAlgn="auto" latinLnBrk="0" hangingPunct="1">
                        <a:lnSpc>
                          <a:spcPct val="100000"/>
                        </a:lnSpc>
                        <a:spcBef>
                          <a:spcPts val="0"/>
                        </a:spcBef>
                        <a:spcAft>
                          <a:spcPts val="0"/>
                        </a:spcAft>
                        <a:buClrTx/>
                        <a:buSzTx/>
                        <a:buFontTx/>
                        <a:buNone/>
                        <a:tabLst/>
                        <a:defRPr/>
                      </a:pPr>
                      <a:r>
                        <a:rPr kumimoji="1" lang="ja-JP" altLang="en-US" sz="2000">
                          <a:latin typeface="+mn-lt"/>
                          <a:ea typeface="MS PGothic" panose="020B0600070205080204" pitchFamily="34" charset="-128"/>
                        </a:rPr>
                        <a:t>○</a:t>
                      </a:r>
                    </a:p>
                  </a:txBody>
                  <a:tcPr anchor="ctr"/>
                </a:tc>
                <a:tc>
                  <a:txBody>
                    <a:bodyPr/>
                    <a:lstStyle/>
                    <a:p>
                      <a:pPr marL="0" marR="0" lvl="0" indent="0" algn="ctr" defTabSz="685777" rtl="0" eaLnBrk="1" fontAlgn="auto" latinLnBrk="0" hangingPunct="1">
                        <a:lnSpc>
                          <a:spcPct val="100000"/>
                        </a:lnSpc>
                        <a:spcBef>
                          <a:spcPts val="0"/>
                        </a:spcBef>
                        <a:spcAft>
                          <a:spcPts val="0"/>
                        </a:spcAft>
                        <a:buClrTx/>
                        <a:buSzTx/>
                        <a:buFontTx/>
                        <a:buNone/>
                        <a:tabLst/>
                        <a:defRPr/>
                      </a:pPr>
                      <a:r>
                        <a:rPr kumimoji="1" lang="ja-JP" altLang="en-US" sz="2000">
                          <a:latin typeface="+mn-lt"/>
                          <a:ea typeface="MS PGothic" panose="020B0600070205080204" pitchFamily="34" charset="-128"/>
                        </a:rPr>
                        <a:t>○</a:t>
                      </a:r>
                    </a:p>
                  </a:txBody>
                  <a:tcPr anchor="ctr"/>
                </a:tc>
                <a:tc>
                  <a:txBody>
                    <a:bodyPr/>
                    <a:lstStyle/>
                    <a:p>
                      <a:pPr marL="0" marR="0" lvl="0" indent="0" algn="ctr" defTabSz="685777" rtl="0" eaLnBrk="1" fontAlgn="auto" latinLnBrk="0" hangingPunct="1">
                        <a:lnSpc>
                          <a:spcPct val="100000"/>
                        </a:lnSpc>
                        <a:spcBef>
                          <a:spcPts val="0"/>
                        </a:spcBef>
                        <a:spcAft>
                          <a:spcPts val="0"/>
                        </a:spcAft>
                        <a:buClrTx/>
                        <a:buSzTx/>
                        <a:buFontTx/>
                        <a:buNone/>
                        <a:tabLst/>
                        <a:defRPr/>
                      </a:pPr>
                      <a:r>
                        <a:rPr kumimoji="1" lang="ja-JP" altLang="en-US" sz="2000">
                          <a:latin typeface="+mn-lt"/>
                          <a:ea typeface="MS PGothic" panose="020B0600070205080204" pitchFamily="34" charset="-128"/>
                        </a:rPr>
                        <a:t>○</a:t>
                      </a:r>
                    </a:p>
                  </a:txBody>
                  <a:tcPr anchor="ctr"/>
                </a:tc>
                <a:tc>
                  <a:txBody>
                    <a:bodyPr/>
                    <a:lstStyle/>
                    <a:p>
                      <a:pPr marL="0" marR="0" lvl="0" indent="0" algn="ctr" defTabSz="685777" rtl="0" eaLnBrk="1" fontAlgn="auto" latinLnBrk="0" hangingPunct="1">
                        <a:lnSpc>
                          <a:spcPct val="100000"/>
                        </a:lnSpc>
                        <a:spcBef>
                          <a:spcPts val="0"/>
                        </a:spcBef>
                        <a:spcAft>
                          <a:spcPts val="0"/>
                        </a:spcAft>
                        <a:buClrTx/>
                        <a:buSzTx/>
                        <a:buFontTx/>
                        <a:buNone/>
                        <a:tabLst/>
                        <a:defRPr/>
                      </a:pPr>
                      <a:r>
                        <a:rPr kumimoji="1" lang="ja-JP" altLang="en-US" sz="2000">
                          <a:latin typeface="+mn-lt"/>
                          <a:ea typeface="MS PGothic" panose="020B0600070205080204" pitchFamily="34" charset="-128"/>
                        </a:rPr>
                        <a:t>○</a:t>
                      </a:r>
                    </a:p>
                  </a:txBody>
                  <a:tcPr anchor="ctr"/>
                </a:tc>
                <a:extLst>
                  <a:ext uri="{0D108BD9-81ED-4DB2-BD59-A6C34878D82A}">
                    <a16:rowId xmlns:a16="http://schemas.microsoft.com/office/drawing/2014/main" val="161515593"/>
                  </a:ext>
                </a:extLst>
              </a:tr>
              <a:tr h="412155">
                <a:tc>
                  <a:txBody>
                    <a:bodyPr/>
                    <a:lstStyle/>
                    <a:p>
                      <a:pPr marL="0" marR="0" lvl="0" indent="0" algn="l" defTabSz="814388" rtl="0" eaLnBrk="0" fontAlgn="base" latinLnBrk="0" hangingPunct="0">
                        <a:lnSpc>
                          <a:spcPct val="95000"/>
                        </a:lnSpc>
                        <a:spcBef>
                          <a:spcPct val="50000"/>
                        </a:spcBef>
                        <a:spcAft>
                          <a:spcPct val="0"/>
                        </a:spcAft>
                        <a:buClr>
                          <a:schemeClr val="tx2"/>
                        </a:buClr>
                        <a:buSzPct val="100000"/>
                        <a:buFont typeface="Wingdings" pitchFamily="2" charset="2"/>
                        <a:buNone/>
                        <a:tabLst/>
                      </a:pPr>
                      <a:r>
                        <a:rPr kumimoji="0" lang="en-US" sz="1200" b="0" i="0" u="none" strike="noStrike" cap="none" normalizeH="0" baseline="0">
                          <a:ln>
                            <a:noFill/>
                          </a:ln>
                          <a:solidFill>
                            <a:schemeClr val="tx1">
                              <a:lumMod val="75000"/>
                            </a:schemeClr>
                          </a:solidFill>
                          <a:effectLst/>
                          <a:latin typeface="+mn-lt"/>
                          <a:ea typeface="MS PGothic" panose="020B0600070205080204" pitchFamily="34" charset="-128"/>
                        </a:rPr>
                        <a:t>MLD (v1, v2)</a:t>
                      </a:r>
                    </a:p>
                  </a:txBody>
                  <a:tcPr marL="109499" marR="109499" marT="54740" marB="54740" anchor="ctr" horzOverflow="overflow"/>
                </a:tc>
                <a:tc>
                  <a:txBody>
                    <a:bodyPr/>
                    <a:lstStyle/>
                    <a:p>
                      <a:pPr algn="ctr"/>
                      <a:r>
                        <a:rPr kumimoji="1" lang="ja-JP" altLang="en-US" sz="2000">
                          <a:latin typeface="+mn-lt"/>
                          <a:ea typeface="MS PGothic" panose="020B0600070205080204" pitchFamily="34" charset="-128"/>
                        </a:rPr>
                        <a:t>○</a:t>
                      </a:r>
                    </a:p>
                  </a:txBody>
                  <a:tcPr anchor="ctr"/>
                </a:tc>
                <a:tc>
                  <a:txBody>
                    <a:bodyPr/>
                    <a:lstStyle/>
                    <a:p>
                      <a:pPr algn="ctr"/>
                      <a:r>
                        <a:rPr kumimoji="1" lang="ja-JP" altLang="en-US" sz="2000">
                          <a:latin typeface="+mn-lt"/>
                          <a:ea typeface="MS PGothic" panose="020B0600070205080204" pitchFamily="34" charset="-128"/>
                        </a:rPr>
                        <a:t>○</a:t>
                      </a:r>
                    </a:p>
                  </a:txBody>
                  <a:tcPr anchor="ctr"/>
                </a:tc>
                <a:tc>
                  <a:txBody>
                    <a:bodyPr/>
                    <a:lstStyle/>
                    <a:p>
                      <a:pPr algn="ctr"/>
                      <a:r>
                        <a:rPr kumimoji="1" lang="ja-JP" altLang="en-US" sz="2000">
                          <a:latin typeface="+mn-lt"/>
                          <a:ea typeface="MS PGothic" panose="020B0600070205080204" pitchFamily="34" charset="-128"/>
                        </a:rPr>
                        <a:t>○</a:t>
                      </a:r>
                    </a:p>
                  </a:txBody>
                  <a:tcPr anchor="ctr"/>
                </a:tc>
                <a:tc>
                  <a:txBody>
                    <a:bodyPr/>
                    <a:lstStyle/>
                    <a:p>
                      <a:pPr algn="ctr"/>
                      <a:r>
                        <a:rPr kumimoji="1" lang="ja-JP" altLang="en-US" sz="2000">
                          <a:latin typeface="+mn-lt"/>
                          <a:ea typeface="MS PGothic" panose="020B0600070205080204" pitchFamily="34" charset="-128"/>
                        </a:rPr>
                        <a:t>○</a:t>
                      </a:r>
                    </a:p>
                  </a:txBody>
                  <a:tcPr anchor="ctr"/>
                </a:tc>
                <a:tc>
                  <a:txBody>
                    <a:bodyPr/>
                    <a:lstStyle/>
                    <a:p>
                      <a:pPr algn="ctr"/>
                      <a:r>
                        <a:rPr kumimoji="1" lang="ja-JP" altLang="en-US" sz="2000">
                          <a:latin typeface="+mn-lt"/>
                          <a:ea typeface="MS PGothic" panose="020B0600070205080204" pitchFamily="34" charset="-128"/>
                        </a:rPr>
                        <a:t>○</a:t>
                      </a:r>
                    </a:p>
                  </a:txBody>
                  <a:tcPr anchor="ctr"/>
                </a:tc>
                <a:extLst>
                  <a:ext uri="{0D108BD9-81ED-4DB2-BD59-A6C34878D82A}">
                    <a16:rowId xmlns:a16="http://schemas.microsoft.com/office/drawing/2014/main" val="1076655676"/>
                  </a:ext>
                </a:extLst>
              </a:tr>
              <a:tr h="401535">
                <a:tc>
                  <a:txBody>
                    <a:bodyPr/>
                    <a:lstStyle/>
                    <a:p>
                      <a:pPr marL="0" marR="0" lvl="0" indent="0" algn="l" defTabSz="814388" rtl="0" eaLnBrk="0" fontAlgn="base" latinLnBrk="0" hangingPunct="0">
                        <a:lnSpc>
                          <a:spcPct val="95000"/>
                        </a:lnSpc>
                        <a:spcBef>
                          <a:spcPct val="50000"/>
                        </a:spcBef>
                        <a:spcAft>
                          <a:spcPct val="0"/>
                        </a:spcAft>
                        <a:buClr>
                          <a:schemeClr val="tx2"/>
                        </a:buClr>
                        <a:buSzPct val="100000"/>
                        <a:buFont typeface="Wingdings" pitchFamily="2" charset="2"/>
                        <a:buNone/>
                        <a:tabLst/>
                      </a:pPr>
                      <a:r>
                        <a:rPr kumimoji="0" lang="en-US" sz="1200" b="0" i="0" u="none" strike="noStrike" cap="none" normalizeH="0" baseline="0" err="1">
                          <a:ln>
                            <a:noFill/>
                          </a:ln>
                          <a:solidFill>
                            <a:schemeClr val="tx1">
                              <a:lumMod val="75000"/>
                            </a:schemeClr>
                          </a:solidFill>
                          <a:effectLst/>
                          <a:latin typeface="+mn-lt"/>
                          <a:ea typeface="MS PGothic" panose="020B0600070205080204" pitchFamily="34" charset="-128"/>
                        </a:rPr>
                        <a:t>MLD</a:t>
                      </a:r>
                      <a:r>
                        <a:rPr kumimoji="0" lang="en-US" sz="1200" b="0" i="0" u="none" strike="noStrike" cap="none" normalizeH="0" baseline="0">
                          <a:ln>
                            <a:noFill/>
                          </a:ln>
                          <a:solidFill>
                            <a:schemeClr val="tx1">
                              <a:lumMod val="75000"/>
                            </a:schemeClr>
                          </a:solidFill>
                          <a:effectLst/>
                          <a:latin typeface="+mn-lt"/>
                          <a:ea typeface="MS PGothic" panose="020B0600070205080204" pitchFamily="34" charset="-128"/>
                        </a:rPr>
                        <a:t> snooping (</a:t>
                      </a:r>
                      <a:r>
                        <a:rPr kumimoji="0" lang="en-US" sz="1200" b="0" i="0" u="none" strike="noStrike" cap="none" normalizeH="0" baseline="0" err="1">
                          <a:ln>
                            <a:noFill/>
                          </a:ln>
                          <a:solidFill>
                            <a:schemeClr val="tx1">
                              <a:lumMod val="75000"/>
                            </a:schemeClr>
                          </a:solidFill>
                          <a:effectLst/>
                          <a:latin typeface="+mn-lt"/>
                          <a:ea typeface="MS PGothic" panose="020B0600070205080204" pitchFamily="34" charset="-128"/>
                        </a:rPr>
                        <a:t>v1</a:t>
                      </a:r>
                      <a:r>
                        <a:rPr kumimoji="0" lang="en-US" sz="1200" b="0" i="0" u="none" strike="noStrike" cap="none" normalizeH="0" baseline="0">
                          <a:ln>
                            <a:noFill/>
                          </a:ln>
                          <a:solidFill>
                            <a:schemeClr val="tx1">
                              <a:lumMod val="75000"/>
                            </a:schemeClr>
                          </a:solidFill>
                          <a:effectLst/>
                          <a:latin typeface="+mn-lt"/>
                          <a:ea typeface="MS PGothic" panose="020B0600070205080204" pitchFamily="34" charset="-128"/>
                        </a:rPr>
                        <a:t>, </a:t>
                      </a:r>
                      <a:r>
                        <a:rPr kumimoji="0" lang="en-US" sz="1200" b="0" i="0" u="none" strike="noStrike" cap="none" normalizeH="0" baseline="0" err="1">
                          <a:ln>
                            <a:noFill/>
                          </a:ln>
                          <a:solidFill>
                            <a:schemeClr val="tx1">
                              <a:lumMod val="75000"/>
                            </a:schemeClr>
                          </a:solidFill>
                          <a:effectLst/>
                          <a:latin typeface="+mn-lt"/>
                          <a:ea typeface="MS PGothic" panose="020B0600070205080204" pitchFamily="34" charset="-128"/>
                        </a:rPr>
                        <a:t>v2</a:t>
                      </a:r>
                      <a:r>
                        <a:rPr kumimoji="0" lang="en-US" sz="1200" b="0" i="0" u="none" strike="noStrike" cap="none" normalizeH="0" baseline="0">
                          <a:ln>
                            <a:noFill/>
                          </a:ln>
                          <a:solidFill>
                            <a:schemeClr val="tx1">
                              <a:lumMod val="75000"/>
                            </a:schemeClr>
                          </a:solidFill>
                          <a:effectLst/>
                          <a:latin typeface="+mn-lt"/>
                          <a:ea typeface="MS PGothic" panose="020B0600070205080204" pitchFamily="34" charset="-128"/>
                        </a:rPr>
                        <a:t>)</a:t>
                      </a:r>
                    </a:p>
                  </a:txBody>
                  <a:tcPr marL="109499" marR="109499" marT="54740" marB="54740" anchor="ctr" horzOverflow="overflow"/>
                </a:tc>
                <a:tc>
                  <a:txBody>
                    <a:bodyPr/>
                    <a:lstStyle/>
                    <a:p>
                      <a:pPr algn="ctr"/>
                      <a:r>
                        <a:rPr kumimoji="1" lang="ja-JP" altLang="en-US" sz="2000">
                          <a:latin typeface="+mn-lt"/>
                          <a:ea typeface="MS PGothic" panose="020B0600070205080204" pitchFamily="34" charset="-128"/>
                        </a:rPr>
                        <a:t>○</a:t>
                      </a:r>
                    </a:p>
                  </a:txBody>
                  <a:tcPr anchor="ctr"/>
                </a:tc>
                <a:tc>
                  <a:txBody>
                    <a:bodyPr/>
                    <a:lstStyle/>
                    <a:p>
                      <a:pPr algn="ctr"/>
                      <a:r>
                        <a:rPr kumimoji="1" lang="ja-JP" altLang="en-US" sz="2000">
                          <a:latin typeface="+mn-lt"/>
                          <a:ea typeface="MS PGothic" panose="020B0600070205080204" pitchFamily="34" charset="-128"/>
                        </a:rPr>
                        <a:t>○</a:t>
                      </a:r>
                    </a:p>
                  </a:txBody>
                  <a:tcPr anchor="ctr"/>
                </a:tc>
                <a:tc>
                  <a:txBody>
                    <a:bodyPr/>
                    <a:lstStyle/>
                    <a:p>
                      <a:pPr algn="ctr"/>
                      <a:r>
                        <a:rPr kumimoji="1" lang="ja-JP" altLang="en-US" sz="2000">
                          <a:latin typeface="+mn-lt"/>
                          <a:ea typeface="MS PGothic" panose="020B0600070205080204" pitchFamily="34" charset="-128"/>
                        </a:rPr>
                        <a:t>○</a:t>
                      </a:r>
                    </a:p>
                  </a:txBody>
                  <a:tcPr anchor="ctr"/>
                </a:tc>
                <a:tc>
                  <a:txBody>
                    <a:bodyPr/>
                    <a:lstStyle/>
                    <a:p>
                      <a:pPr algn="ctr"/>
                      <a:r>
                        <a:rPr kumimoji="1" lang="ja-JP" altLang="en-US" sz="2000">
                          <a:latin typeface="+mn-lt"/>
                          <a:ea typeface="MS PGothic" panose="020B0600070205080204" pitchFamily="34" charset="-128"/>
                        </a:rPr>
                        <a:t>○</a:t>
                      </a:r>
                    </a:p>
                  </a:txBody>
                  <a:tcPr anchor="ctr"/>
                </a:tc>
                <a:tc>
                  <a:txBody>
                    <a:bodyPr/>
                    <a:lstStyle/>
                    <a:p>
                      <a:pPr algn="ctr"/>
                      <a:r>
                        <a:rPr kumimoji="1" lang="ja-JP" altLang="en-US" sz="2000">
                          <a:latin typeface="+mn-lt"/>
                          <a:ea typeface="MS PGothic" panose="020B0600070205080204" pitchFamily="34" charset="-128"/>
                        </a:rPr>
                        <a:t>○</a:t>
                      </a:r>
                    </a:p>
                  </a:txBody>
                  <a:tcPr anchor="ctr"/>
                </a:tc>
                <a:extLst>
                  <a:ext uri="{0D108BD9-81ED-4DB2-BD59-A6C34878D82A}">
                    <a16:rowId xmlns:a16="http://schemas.microsoft.com/office/drawing/2014/main" val="1678395771"/>
                  </a:ext>
                </a:extLst>
              </a:tr>
              <a:tr h="503312">
                <a:tc>
                  <a:txBody>
                    <a:bodyPr/>
                    <a:lstStyle/>
                    <a:p>
                      <a:pPr marL="0" marR="0" lvl="0" indent="0" algn="l" defTabSz="814388" rtl="0" eaLnBrk="0" fontAlgn="base" latinLnBrk="0" hangingPunct="0">
                        <a:lnSpc>
                          <a:spcPct val="95000"/>
                        </a:lnSpc>
                        <a:spcBef>
                          <a:spcPct val="50000"/>
                        </a:spcBef>
                        <a:spcAft>
                          <a:spcPct val="0"/>
                        </a:spcAft>
                        <a:buClr>
                          <a:schemeClr val="tx2"/>
                        </a:buClr>
                        <a:buSzPct val="100000"/>
                        <a:buFont typeface="Wingdings" pitchFamily="2" charset="2"/>
                        <a:buNone/>
                        <a:tabLst/>
                      </a:pPr>
                      <a:r>
                        <a:rPr kumimoji="0" lang="en-US" sz="1200" b="0" i="0" u="none" strike="noStrike" cap="none" normalizeH="0" baseline="0">
                          <a:ln>
                            <a:noFill/>
                          </a:ln>
                          <a:solidFill>
                            <a:schemeClr val="tx1">
                              <a:lumMod val="75000"/>
                            </a:schemeClr>
                          </a:solidFill>
                          <a:effectLst/>
                          <a:latin typeface="+mn-lt"/>
                          <a:ea typeface="MS PGothic" panose="020B0600070205080204" pitchFamily="34" charset="-128"/>
                        </a:rPr>
                        <a:t>PIM-SM</a:t>
                      </a:r>
                    </a:p>
                  </a:txBody>
                  <a:tcPr marL="109499" marR="109499" marT="54740" marB="54740" anchor="ctr" horzOverflow="overflow"/>
                </a:tc>
                <a:tc>
                  <a:txBody>
                    <a:bodyPr/>
                    <a:lstStyle/>
                    <a:p>
                      <a:pPr algn="ctr"/>
                      <a:r>
                        <a:rPr kumimoji="1" lang="ja-JP" altLang="en-US" sz="2000">
                          <a:latin typeface="+mn-lt"/>
                          <a:ea typeface="MS PGothic" panose="020B0600070205080204" pitchFamily="34" charset="-128"/>
                        </a:rPr>
                        <a:t>○</a:t>
                      </a:r>
                    </a:p>
                  </a:txBody>
                  <a:tcPr anchor="ctr"/>
                </a:tc>
                <a:tc>
                  <a:txBody>
                    <a:bodyPr/>
                    <a:lstStyle/>
                    <a:p>
                      <a:pPr algn="ctr"/>
                      <a:r>
                        <a:rPr kumimoji="1" lang="ja-JP" altLang="en-US" sz="2000">
                          <a:latin typeface="+mn-lt"/>
                          <a:ea typeface="MS PGothic" panose="020B0600070205080204" pitchFamily="34" charset="-128"/>
                        </a:rPr>
                        <a:t>○</a:t>
                      </a:r>
                    </a:p>
                  </a:txBody>
                  <a:tcPr anchor="ctr"/>
                </a:tc>
                <a:tc>
                  <a:txBody>
                    <a:bodyPr/>
                    <a:lstStyle/>
                    <a:p>
                      <a:pPr marL="0" marR="0" lvl="0" indent="0" algn="ctr" defTabSz="685777" rtl="0" eaLnBrk="1" fontAlgn="auto" latinLnBrk="0" hangingPunct="1">
                        <a:lnSpc>
                          <a:spcPct val="100000"/>
                        </a:lnSpc>
                        <a:spcBef>
                          <a:spcPts val="0"/>
                        </a:spcBef>
                        <a:spcAft>
                          <a:spcPts val="0"/>
                        </a:spcAft>
                        <a:buClrTx/>
                        <a:buSzTx/>
                        <a:buFontTx/>
                        <a:buNone/>
                        <a:tabLst/>
                        <a:defRPr/>
                      </a:pPr>
                      <a:r>
                        <a:rPr kumimoji="1" lang="ja-JP" altLang="en-US" sz="2000">
                          <a:latin typeface="+mn-lt"/>
                          <a:ea typeface="MS PGothic" panose="020B0600070205080204" pitchFamily="34" charset="-128"/>
                        </a:rPr>
                        <a:t>○</a:t>
                      </a:r>
                    </a:p>
                  </a:txBody>
                  <a:tcPr anchor="ctr"/>
                </a:tc>
                <a:tc>
                  <a:txBody>
                    <a:bodyPr/>
                    <a:lstStyle/>
                    <a:p>
                      <a:pPr algn="ctr"/>
                      <a:r>
                        <a:rPr kumimoji="1" lang="ja-JP" altLang="en-US" sz="2000">
                          <a:latin typeface="+mn-lt"/>
                          <a:ea typeface="MS PGothic" panose="020B0600070205080204" pitchFamily="34" charset="-128"/>
                        </a:rPr>
                        <a:t>○</a:t>
                      </a:r>
                    </a:p>
                  </a:txBody>
                  <a:tcPr anchor="ctr"/>
                </a:tc>
                <a:tc>
                  <a:txBody>
                    <a:bodyPr/>
                    <a:lstStyle/>
                    <a:p>
                      <a:pPr algn="ctr"/>
                      <a:r>
                        <a:rPr kumimoji="1" lang="ja-JP" altLang="en-US" sz="2000">
                          <a:latin typeface="+mn-lt"/>
                          <a:ea typeface="MS PGothic" panose="020B0600070205080204" pitchFamily="34" charset="-128"/>
                        </a:rPr>
                        <a:t>○</a:t>
                      </a:r>
                    </a:p>
                  </a:txBody>
                  <a:tcPr anchor="ctr"/>
                </a:tc>
                <a:extLst>
                  <a:ext uri="{0D108BD9-81ED-4DB2-BD59-A6C34878D82A}">
                    <a16:rowId xmlns:a16="http://schemas.microsoft.com/office/drawing/2014/main" val="442355246"/>
                  </a:ext>
                </a:extLst>
              </a:tr>
              <a:tr h="401535">
                <a:tc>
                  <a:txBody>
                    <a:bodyPr/>
                    <a:lstStyle/>
                    <a:p>
                      <a:pPr marL="0" marR="0" lvl="0" indent="0" algn="l" defTabSz="814388" rtl="0" eaLnBrk="0" fontAlgn="base" latinLnBrk="0" hangingPunct="0">
                        <a:lnSpc>
                          <a:spcPct val="95000"/>
                        </a:lnSpc>
                        <a:spcBef>
                          <a:spcPct val="50000"/>
                        </a:spcBef>
                        <a:spcAft>
                          <a:spcPct val="0"/>
                        </a:spcAft>
                        <a:buClr>
                          <a:schemeClr val="tx2"/>
                        </a:buClr>
                        <a:buSzPct val="100000"/>
                        <a:buFont typeface="Wingdings" pitchFamily="2" charset="2"/>
                        <a:buNone/>
                        <a:tabLst/>
                      </a:pPr>
                      <a:r>
                        <a:rPr kumimoji="0" lang="en-US" sz="1200" b="0" i="0" u="none" strike="noStrike" cap="none" normalizeH="0" baseline="0">
                          <a:ln>
                            <a:noFill/>
                          </a:ln>
                          <a:solidFill>
                            <a:schemeClr val="tx1">
                              <a:lumMod val="75000"/>
                            </a:schemeClr>
                          </a:solidFill>
                          <a:effectLst/>
                          <a:latin typeface="+mn-lt"/>
                          <a:ea typeface="MS PGothic" panose="020B0600070205080204" pitchFamily="34" charset="-128"/>
                        </a:rPr>
                        <a:t>PIM SSM</a:t>
                      </a:r>
                    </a:p>
                  </a:txBody>
                  <a:tcPr marL="109499" marR="109499" marT="54740" marB="54740" anchor="ctr" horzOverflow="overflow"/>
                </a:tc>
                <a:tc>
                  <a:txBody>
                    <a:bodyPr/>
                    <a:lstStyle/>
                    <a:p>
                      <a:pPr marL="0" marR="0" lvl="0" indent="0" algn="ctr" defTabSz="685777" rtl="0" eaLnBrk="1" fontAlgn="auto" latinLnBrk="0" hangingPunct="1">
                        <a:lnSpc>
                          <a:spcPct val="100000"/>
                        </a:lnSpc>
                        <a:spcBef>
                          <a:spcPts val="0"/>
                        </a:spcBef>
                        <a:spcAft>
                          <a:spcPts val="0"/>
                        </a:spcAft>
                        <a:buClrTx/>
                        <a:buSzTx/>
                        <a:buFontTx/>
                        <a:buNone/>
                        <a:tabLst/>
                        <a:defRPr/>
                      </a:pPr>
                      <a:r>
                        <a:rPr kumimoji="1" lang="ja-JP" altLang="en-US" sz="2000">
                          <a:latin typeface="+mn-lt"/>
                          <a:ea typeface="MS PGothic" panose="020B0600070205080204" pitchFamily="34" charset="-128"/>
                        </a:rPr>
                        <a:t>○</a:t>
                      </a:r>
                    </a:p>
                  </a:txBody>
                  <a:tcPr anchor="ctr"/>
                </a:tc>
                <a:tc>
                  <a:txBody>
                    <a:bodyPr/>
                    <a:lstStyle/>
                    <a:p>
                      <a:pPr marL="0" marR="0" lvl="0" indent="0" algn="ctr" defTabSz="685777" rtl="0" eaLnBrk="1" fontAlgn="auto" latinLnBrk="0" hangingPunct="1">
                        <a:lnSpc>
                          <a:spcPct val="100000"/>
                        </a:lnSpc>
                        <a:spcBef>
                          <a:spcPts val="0"/>
                        </a:spcBef>
                        <a:spcAft>
                          <a:spcPts val="0"/>
                        </a:spcAft>
                        <a:buClrTx/>
                        <a:buSzTx/>
                        <a:buFontTx/>
                        <a:buNone/>
                        <a:tabLst/>
                        <a:defRPr/>
                      </a:pPr>
                      <a:r>
                        <a:rPr kumimoji="1" lang="ja-JP" altLang="en-US" sz="2000">
                          <a:latin typeface="+mn-lt"/>
                          <a:ea typeface="MS PGothic" panose="020B0600070205080204" pitchFamily="34" charset="-128"/>
                        </a:rPr>
                        <a:t>○</a:t>
                      </a:r>
                    </a:p>
                  </a:txBody>
                  <a:tcPr anchor="ctr"/>
                </a:tc>
                <a:tc>
                  <a:txBody>
                    <a:bodyPr/>
                    <a:lstStyle/>
                    <a:p>
                      <a:pPr marL="0" marR="0" lvl="0" indent="0" algn="ctr" defTabSz="685777" rtl="0" eaLnBrk="1" fontAlgn="auto" latinLnBrk="0" hangingPunct="1">
                        <a:lnSpc>
                          <a:spcPct val="100000"/>
                        </a:lnSpc>
                        <a:spcBef>
                          <a:spcPts val="0"/>
                        </a:spcBef>
                        <a:spcAft>
                          <a:spcPts val="0"/>
                        </a:spcAft>
                        <a:buClrTx/>
                        <a:buSzTx/>
                        <a:buFontTx/>
                        <a:buNone/>
                        <a:tabLst/>
                        <a:defRPr/>
                      </a:pPr>
                      <a:r>
                        <a:rPr kumimoji="1" lang="ja-JP" altLang="en-US" sz="2000">
                          <a:latin typeface="+mn-lt"/>
                          <a:ea typeface="MS PGothic" panose="020B0600070205080204" pitchFamily="34" charset="-128"/>
                        </a:rPr>
                        <a:t>○</a:t>
                      </a:r>
                    </a:p>
                  </a:txBody>
                  <a:tcPr anchor="ctr"/>
                </a:tc>
                <a:tc>
                  <a:txBody>
                    <a:bodyPr/>
                    <a:lstStyle/>
                    <a:p>
                      <a:pPr marL="0" marR="0" lvl="0" indent="0" algn="ctr" defTabSz="685777" rtl="0" eaLnBrk="1" fontAlgn="auto" latinLnBrk="0" hangingPunct="1">
                        <a:lnSpc>
                          <a:spcPct val="100000"/>
                        </a:lnSpc>
                        <a:spcBef>
                          <a:spcPts val="0"/>
                        </a:spcBef>
                        <a:spcAft>
                          <a:spcPts val="0"/>
                        </a:spcAft>
                        <a:buClrTx/>
                        <a:buSzTx/>
                        <a:buFontTx/>
                        <a:buNone/>
                        <a:tabLst/>
                        <a:defRPr/>
                      </a:pPr>
                      <a:r>
                        <a:rPr kumimoji="1" lang="ja-JP" altLang="en-US" sz="2000">
                          <a:latin typeface="+mn-lt"/>
                          <a:ea typeface="MS PGothic" panose="020B0600070205080204" pitchFamily="34" charset="-128"/>
                        </a:rPr>
                        <a:t>○</a:t>
                      </a:r>
                    </a:p>
                  </a:txBody>
                  <a:tcPr anchor="ctr"/>
                </a:tc>
                <a:tc>
                  <a:txBody>
                    <a:bodyPr/>
                    <a:lstStyle/>
                    <a:p>
                      <a:pPr marL="0" marR="0" lvl="0" indent="0" algn="ctr" defTabSz="685777" rtl="0" eaLnBrk="1" fontAlgn="auto" latinLnBrk="0" hangingPunct="1">
                        <a:lnSpc>
                          <a:spcPct val="100000"/>
                        </a:lnSpc>
                        <a:spcBef>
                          <a:spcPts val="0"/>
                        </a:spcBef>
                        <a:spcAft>
                          <a:spcPts val="0"/>
                        </a:spcAft>
                        <a:buClrTx/>
                        <a:buSzTx/>
                        <a:buFontTx/>
                        <a:buNone/>
                        <a:tabLst/>
                        <a:defRPr/>
                      </a:pPr>
                      <a:r>
                        <a:rPr kumimoji="1" lang="ja-JP" altLang="en-US" sz="2000">
                          <a:latin typeface="+mn-lt"/>
                          <a:ea typeface="MS PGothic" panose="020B0600070205080204" pitchFamily="34" charset="-128"/>
                        </a:rPr>
                        <a:t>○</a:t>
                      </a:r>
                    </a:p>
                  </a:txBody>
                  <a:tcPr anchor="ctr"/>
                </a:tc>
                <a:extLst>
                  <a:ext uri="{0D108BD9-81ED-4DB2-BD59-A6C34878D82A}">
                    <a16:rowId xmlns:a16="http://schemas.microsoft.com/office/drawing/2014/main" val="4231730787"/>
                  </a:ext>
                </a:extLst>
              </a:tr>
              <a:tr h="401535">
                <a:tc>
                  <a:txBody>
                    <a:bodyPr/>
                    <a:lstStyle/>
                    <a:p>
                      <a:pPr marL="0" marR="0" lvl="0" indent="0" algn="l" defTabSz="814388" rtl="0" eaLnBrk="0" fontAlgn="base" latinLnBrk="0" hangingPunct="0">
                        <a:lnSpc>
                          <a:spcPct val="95000"/>
                        </a:lnSpc>
                        <a:spcBef>
                          <a:spcPct val="50000"/>
                        </a:spcBef>
                        <a:spcAft>
                          <a:spcPct val="0"/>
                        </a:spcAft>
                        <a:buClr>
                          <a:schemeClr val="tx2"/>
                        </a:buClr>
                        <a:buSzPct val="100000"/>
                        <a:buFont typeface="Wingdings" pitchFamily="2" charset="2"/>
                        <a:buNone/>
                        <a:tabLst/>
                      </a:pPr>
                      <a:r>
                        <a:rPr kumimoji="0" lang="en-US" sz="1200" b="0" i="0" u="none" strike="noStrike" cap="none" normalizeH="0" baseline="0">
                          <a:ln>
                            <a:noFill/>
                          </a:ln>
                          <a:solidFill>
                            <a:schemeClr val="tx1">
                              <a:lumMod val="75000"/>
                            </a:schemeClr>
                          </a:solidFill>
                          <a:effectLst/>
                          <a:latin typeface="+mn-lt"/>
                          <a:ea typeface="MS PGothic" panose="020B0600070205080204" pitchFamily="34" charset="-128"/>
                        </a:rPr>
                        <a:t>PIM Bi-Dir</a:t>
                      </a:r>
                    </a:p>
                  </a:txBody>
                  <a:tcPr marL="109499" marR="109499" marT="54740" marB="54740" anchor="ctr" horzOverflow="overflow"/>
                </a:tc>
                <a:tc>
                  <a:txBody>
                    <a:bodyPr/>
                    <a:lstStyle/>
                    <a:p>
                      <a:pPr algn="ctr"/>
                      <a:r>
                        <a:rPr kumimoji="1" lang="en-US" altLang="ja-JP" sz="2000">
                          <a:latin typeface="+mn-lt"/>
                          <a:ea typeface="MS PGothic" panose="020B0600070205080204" pitchFamily="34" charset="-128"/>
                        </a:rPr>
                        <a:t>×</a:t>
                      </a:r>
                      <a:endParaRPr kumimoji="1" lang="ja-JP" altLang="en-US" sz="2000">
                        <a:latin typeface="+mn-lt"/>
                        <a:ea typeface="MS PGothic" panose="020B0600070205080204" pitchFamily="34" charset="-128"/>
                      </a:endParaRPr>
                    </a:p>
                  </a:txBody>
                  <a:tcPr anchor="ctr"/>
                </a:tc>
                <a:tc>
                  <a:txBody>
                    <a:bodyPr/>
                    <a:lstStyle/>
                    <a:p>
                      <a:pPr marL="0" marR="0" lvl="0" indent="0" algn="ctr" defTabSz="685777" rtl="0" eaLnBrk="1" fontAlgn="auto" latinLnBrk="0" hangingPunct="1">
                        <a:lnSpc>
                          <a:spcPct val="100000"/>
                        </a:lnSpc>
                        <a:spcBef>
                          <a:spcPts val="0"/>
                        </a:spcBef>
                        <a:spcAft>
                          <a:spcPts val="0"/>
                        </a:spcAft>
                        <a:buClrTx/>
                        <a:buSzTx/>
                        <a:buFontTx/>
                        <a:buNone/>
                        <a:tabLst/>
                        <a:defRPr/>
                      </a:pPr>
                      <a:r>
                        <a:rPr kumimoji="1" lang="ja-JP" altLang="en-US" sz="2000">
                          <a:latin typeface="+mn-lt"/>
                          <a:ea typeface="MS PGothic" panose="020B0600070205080204" pitchFamily="34" charset="-128"/>
                        </a:rPr>
                        <a:t>○</a:t>
                      </a:r>
                      <a:r>
                        <a:rPr kumimoji="1" lang="ja-JP" altLang="en-US" sz="1800">
                          <a:latin typeface="+mn-lt"/>
                          <a:ea typeface="MS PGothic" panose="020B0600070205080204" pitchFamily="34" charset="-128"/>
                        </a:rPr>
                        <a:t>*</a:t>
                      </a:r>
                      <a:endParaRPr kumimoji="1" lang="ja-JP" altLang="en-US" sz="2000">
                        <a:latin typeface="+mn-lt"/>
                        <a:ea typeface="MS PGothic" panose="020B0600070205080204" pitchFamily="34" charset="-128"/>
                      </a:endParaRPr>
                    </a:p>
                  </a:txBody>
                  <a:tcPr anchor="ctr"/>
                </a:tc>
                <a:tc>
                  <a:txBody>
                    <a:bodyPr/>
                    <a:lstStyle/>
                    <a:p>
                      <a:pPr marL="0" marR="0" lvl="0" indent="0" algn="ctr" defTabSz="685777" rtl="0" eaLnBrk="1" fontAlgn="auto" latinLnBrk="0" hangingPunct="1">
                        <a:lnSpc>
                          <a:spcPct val="100000"/>
                        </a:lnSpc>
                        <a:spcBef>
                          <a:spcPts val="0"/>
                        </a:spcBef>
                        <a:spcAft>
                          <a:spcPts val="0"/>
                        </a:spcAft>
                        <a:buClrTx/>
                        <a:buSzTx/>
                        <a:buFontTx/>
                        <a:buNone/>
                        <a:tabLst/>
                        <a:defRPr/>
                      </a:pPr>
                      <a:r>
                        <a:rPr kumimoji="1" lang="ja-JP" altLang="en-US" sz="2000">
                          <a:latin typeface="+mn-lt"/>
                          <a:ea typeface="MS PGothic" panose="020B0600070205080204" pitchFamily="34" charset="-128"/>
                        </a:rPr>
                        <a:t>○*</a:t>
                      </a:r>
                    </a:p>
                  </a:txBody>
                  <a:tcPr anchor="ctr"/>
                </a:tc>
                <a:tc>
                  <a:txBody>
                    <a:bodyPr/>
                    <a:lstStyle/>
                    <a:p>
                      <a:pPr marL="0" marR="0" lvl="0" indent="0" algn="ctr" defTabSz="685777" rtl="0" eaLnBrk="1" fontAlgn="auto" latinLnBrk="0" hangingPunct="1">
                        <a:lnSpc>
                          <a:spcPct val="100000"/>
                        </a:lnSpc>
                        <a:spcBef>
                          <a:spcPts val="0"/>
                        </a:spcBef>
                        <a:spcAft>
                          <a:spcPts val="0"/>
                        </a:spcAft>
                        <a:buClrTx/>
                        <a:buSzTx/>
                        <a:buFontTx/>
                        <a:buNone/>
                        <a:tabLst/>
                        <a:defRPr/>
                      </a:pPr>
                      <a:r>
                        <a:rPr kumimoji="1" lang="ja-JP" altLang="en-US" sz="2000">
                          <a:latin typeface="+mn-lt"/>
                          <a:ea typeface="MS PGothic" panose="020B0600070205080204" pitchFamily="34" charset="-128"/>
                        </a:rPr>
                        <a:t>○*</a:t>
                      </a:r>
                    </a:p>
                  </a:txBody>
                  <a:tcPr anchor="ctr"/>
                </a:tc>
                <a:tc>
                  <a:txBody>
                    <a:bodyPr/>
                    <a:lstStyle/>
                    <a:p>
                      <a:pPr marL="0" marR="0" lvl="0" indent="0" algn="ctr" defTabSz="685777" rtl="0" eaLnBrk="1" fontAlgn="auto" latinLnBrk="0" hangingPunct="1">
                        <a:lnSpc>
                          <a:spcPct val="100000"/>
                        </a:lnSpc>
                        <a:spcBef>
                          <a:spcPts val="0"/>
                        </a:spcBef>
                        <a:spcAft>
                          <a:spcPts val="0"/>
                        </a:spcAft>
                        <a:buClrTx/>
                        <a:buSzTx/>
                        <a:buFontTx/>
                        <a:buNone/>
                        <a:tabLst/>
                        <a:defRPr/>
                      </a:pPr>
                      <a:r>
                        <a:rPr kumimoji="1" lang="ja-JP" altLang="en-US" sz="2000">
                          <a:latin typeface="+mn-lt"/>
                          <a:ea typeface="MS PGothic" panose="020B0600070205080204" pitchFamily="34" charset="-128"/>
                        </a:rPr>
                        <a:t>○*</a:t>
                      </a:r>
                    </a:p>
                  </a:txBody>
                  <a:tcPr anchor="ctr"/>
                </a:tc>
                <a:extLst>
                  <a:ext uri="{0D108BD9-81ED-4DB2-BD59-A6C34878D82A}">
                    <a16:rowId xmlns:a16="http://schemas.microsoft.com/office/drawing/2014/main" val="2581509753"/>
                  </a:ext>
                </a:extLst>
              </a:tr>
            </a:tbl>
          </a:graphicData>
        </a:graphic>
      </p:graphicFrame>
      <p:sp>
        <p:nvSpPr>
          <p:cNvPr id="4" name="タイトル 3">
            <a:extLst>
              <a:ext uri="{FF2B5EF4-FFF2-40B4-BE49-F238E27FC236}">
                <a16:creationId xmlns:a16="http://schemas.microsoft.com/office/drawing/2014/main" id="{F24402E5-7422-5945-AFF5-469BC6B4B273}"/>
              </a:ext>
            </a:extLst>
          </p:cNvPr>
          <p:cNvSpPr>
            <a:spLocks noGrp="1"/>
          </p:cNvSpPr>
          <p:nvPr>
            <p:ph type="title"/>
          </p:nvPr>
        </p:nvSpPr>
        <p:spPr>
          <a:xfrm>
            <a:off x="533400" y="400801"/>
            <a:ext cx="8610600" cy="372197"/>
          </a:xfrm>
        </p:spPr>
        <p:txBody>
          <a:bodyPr/>
          <a:lstStyle/>
          <a:p>
            <a:r>
              <a:rPr kumimoji="1" lang="en-US" altLang="ja-JP">
                <a:latin typeface="+mn-lt"/>
                <a:ea typeface="MS PGothic" panose="020B0600070205080204" pitchFamily="34" charset="-128"/>
              </a:rPr>
              <a:t>Cisco Catalyst 9000 </a:t>
            </a:r>
            <a:r>
              <a:rPr kumimoji="1" lang="ja-JP" altLang="en-US">
                <a:latin typeface="+mn-lt"/>
                <a:ea typeface="MS PGothic" panose="020B0600070205080204" pitchFamily="34" charset="-128"/>
              </a:rPr>
              <a:t>シリーズの</a:t>
            </a:r>
            <a:r>
              <a:rPr kumimoji="1" lang="en-US" altLang="ja-JP">
                <a:latin typeface="+mn-lt"/>
                <a:ea typeface="MS PGothic" panose="020B0600070205080204" pitchFamily="34" charset="-128"/>
              </a:rPr>
              <a:t> </a:t>
            </a:r>
            <a:r>
              <a:rPr lang="en-US" altLang="ja-JP">
                <a:latin typeface="+mn-lt"/>
                <a:ea typeface="MS PGothic" panose="020B0600070205080204" pitchFamily="34" charset="-128"/>
              </a:rPr>
              <a:t>Multicast Capability</a:t>
            </a:r>
            <a:endParaRPr kumimoji="1" lang="ja-JP" altLang="en-US">
              <a:latin typeface="+mn-lt"/>
              <a:ea typeface="MS PGothic" panose="020B0600070205080204" pitchFamily="34" charset="-128"/>
            </a:endParaRPr>
          </a:p>
        </p:txBody>
      </p:sp>
      <p:sp>
        <p:nvSpPr>
          <p:cNvPr id="12" name="Text Placeholder 7">
            <a:extLst>
              <a:ext uri="{FF2B5EF4-FFF2-40B4-BE49-F238E27FC236}">
                <a16:creationId xmlns:a16="http://schemas.microsoft.com/office/drawing/2014/main" id="{711BCE83-3044-D64C-A52A-A7E6804BAA5B}"/>
              </a:ext>
            </a:extLst>
          </p:cNvPr>
          <p:cNvSpPr>
            <a:spLocks noGrp="1"/>
          </p:cNvSpPr>
          <p:nvPr>
            <p:ph type="body" sz="quarter" idx="12"/>
          </p:nvPr>
        </p:nvSpPr>
        <p:spPr>
          <a:xfrm>
            <a:off x="533400" y="60960"/>
            <a:ext cx="7084679" cy="326233"/>
          </a:xfrm>
        </p:spPr>
        <p:txBody>
          <a:bodyPr/>
          <a:lstStyle/>
          <a:p>
            <a:r>
              <a:rPr kumimoji="1" lang="en-US" altLang="ja-JP">
                <a:ea typeface="MS PGothic" panose="020B0600070205080204" pitchFamily="34" charset="-128"/>
              </a:rPr>
              <a:t>3.3  Basic L2</a:t>
            </a:r>
            <a:r>
              <a:rPr kumimoji="1" lang="ja-JP" altLang="en-US">
                <a:ea typeface="MS PGothic" panose="020B0600070205080204" pitchFamily="34" charset="-128"/>
              </a:rPr>
              <a:t> </a:t>
            </a:r>
            <a:r>
              <a:rPr kumimoji="1" lang="en-US" altLang="ja-JP">
                <a:ea typeface="MS PGothic" panose="020B0600070205080204" pitchFamily="34" charset="-128"/>
              </a:rPr>
              <a:t>/</a:t>
            </a:r>
            <a:r>
              <a:rPr kumimoji="1" lang="ja-JP" altLang="en-US">
                <a:ea typeface="MS PGothic" panose="020B0600070205080204" pitchFamily="34" charset="-128"/>
              </a:rPr>
              <a:t> </a:t>
            </a:r>
            <a:r>
              <a:rPr kumimoji="1" lang="en-US" altLang="ja-JP">
                <a:ea typeface="MS PGothic" panose="020B0600070205080204" pitchFamily="34" charset="-128"/>
              </a:rPr>
              <a:t>L3</a:t>
            </a:r>
            <a:endParaRPr lang="en-US">
              <a:ea typeface="MS PGothic" panose="020B0600070205080204" pitchFamily="34" charset="-128"/>
            </a:endParaRPr>
          </a:p>
        </p:txBody>
      </p:sp>
      <p:sp>
        <p:nvSpPr>
          <p:cNvPr id="7" name="Slide Number Placeholder 4">
            <a:extLst>
              <a:ext uri="{FF2B5EF4-FFF2-40B4-BE49-F238E27FC236}">
                <a16:creationId xmlns:a16="http://schemas.microsoft.com/office/drawing/2014/main" id="{338B5797-7B91-334B-9BBA-8408878452F9}"/>
              </a:ext>
            </a:extLst>
          </p:cNvPr>
          <p:cNvSpPr>
            <a:spLocks noGrp="1"/>
          </p:cNvSpPr>
          <p:nvPr>
            <p:ph type="sldNum" sz="quarter" idx="4294967295"/>
          </p:nvPr>
        </p:nvSpPr>
        <p:spPr>
          <a:xfrm>
            <a:off x="8648700" y="4884738"/>
            <a:ext cx="495300" cy="274637"/>
          </a:xfrm>
          <a:prstGeom prst="rect">
            <a:avLst/>
          </a:prstGeom>
        </p:spPr>
        <p:txBody>
          <a:bodyPr>
            <a:noAutofit/>
          </a:bodyPr>
          <a:lstStyle/>
          <a:p>
            <a:fld id="{3945D0FD-48F1-4D72-80C5-FFB60B92A834}" type="slidenum">
              <a:rPr lang="en-US" sz="900" smtClean="0">
                <a:latin typeface="+mn-lt"/>
                <a:ea typeface="MS PGothic" panose="020B0600070205080204" pitchFamily="34" charset="-128"/>
              </a:rPr>
              <a:pPr/>
              <a:t>238</a:t>
            </a:fld>
            <a:endParaRPr lang="en-US" sz="900">
              <a:latin typeface="+mn-lt"/>
              <a:ea typeface="MS PGothic" panose="020B0600070205080204" pitchFamily="34" charset="-128"/>
            </a:endParaRPr>
          </a:p>
        </p:txBody>
      </p:sp>
      <p:sp>
        <p:nvSpPr>
          <p:cNvPr id="2" name="正方形/長方形 1">
            <a:extLst>
              <a:ext uri="{FF2B5EF4-FFF2-40B4-BE49-F238E27FC236}">
                <a16:creationId xmlns:a16="http://schemas.microsoft.com/office/drawing/2014/main" id="{CF8F45CB-B42D-4333-8C34-3ACE832F7441}"/>
              </a:ext>
            </a:extLst>
          </p:cNvPr>
          <p:cNvSpPr/>
          <p:nvPr/>
        </p:nvSpPr>
        <p:spPr>
          <a:xfrm>
            <a:off x="7267505" y="4591048"/>
            <a:ext cx="1794081" cy="276999"/>
          </a:xfrm>
          <a:prstGeom prst="rect">
            <a:avLst/>
          </a:prstGeom>
        </p:spPr>
        <p:txBody>
          <a:bodyPr wrap="none">
            <a:spAutoFit/>
          </a:bodyPr>
          <a:lstStyle/>
          <a:p>
            <a:r>
              <a:rPr kumimoji="1" lang="ja-JP" altLang="en-US" sz="1200">
                <a:ea typeface="MS PGothic" panose="020B0600070205080204" pitchFamily="34" charset="-128"/>
              </a:rPr>
              <a:t>* </a:t>
            </a:r>
            <a:r>
              <a:rPr kumimoji="1" lang="en-US" altLang="ja-JP" sz="1200">
                <a:ea typeface="MS PGothic" panose="020B0600070205080204" pitchFamily="34" charset="-128"/>
              </a:rPr>
              <a:t>16.12.1</a:t>
            </a:r>
            <a:r>
              <a:rPr kumimoji="1" lang="ja-JP" altLang="en-US" sz="1200">
                <a:ea typeface="MS PGothic" panose="020B0600070205080204" pitchFamily="34" charset="-128"/>
              </a:rPr>
              <a:t>以降でサポート</a:t>
            </a:r>
            <a:endParaRPr lang="ja-JP" altLang="en-US" sz="1200"/>
          </a:p>
        </p:txBody>
      </p:sp>
    </p:spTree>
    <p:extLst>
      <p:ext uri="{BB962C8B-B14F-4D97-AF65-F5344CB8AC3E}">
        <p14:creationId xmlns:p14="http://schemas.microsoft.com/office/powerpoint/2010/main" val="3219058007"/>
      </p:ext>
    </p:extLst>
  </p:cSld>
  <p:clrMapOvr>
    <a:masterClrMapping/>
  </p:clrMapOvr>
</p:sld>
</file>

<file path=ppt/slides/slide2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B4E46717-193D-964E-B331-2B7326FCC372}"/>
              </a:ext>
            </a:extLst>
          </p:cNvPr>
          <p:cNvSpPr>
            <a:spLocks noGrp="1"/>
          </p:cNvSpPr>
          <p:nvPr>
            <p:ph type="title"/>
          </p:nvPr>
        </p:nvSpPr>
        <p:spPr/>
        <p:txBody>
          <a:bodyPr anchor="t"/>
          <a:lstStyle/>
          <a:p>
            <a:r>
              <a:rPr lang="en-US" altLang="ja-JP" dirty="0" err="1">
                <a:latin typeface="+mn-lt"/>
                <a:ea typeface="MS PGothic" panose="020B0600070205080204" pitchFamily="34" charset="-128"/>
              </a:rPr>
              <a:t>FlexLink</a:t>
            </a:r>
            <a:r>
              <a:rPr lang="en-US" altLang="ja-JP" dirty="0">
                <a:latin typeface="+mn-lt"/>
                <a:ea typeface="MS PGothic" panose="020B0600070205080204" pitchFamily="34" charset="-128"/>
              </a:rPr>
              <a:t>+</a:t>
            </a:r>
            <a:endParaRPr lang="en-US" dirty="0">
              <a:latin typeface="+mn-lt"/>
              <a:ea typeface="MS PGothic" panose="020B0600070205080204" pitchFamily="34" charset="-128"/>
            </a:endParaRPr>
          </a:p>
        </p:txBody>
      </p:sp>
      <p:sp>
        <p:nvSpPr>
          <p:cNvPr id="5" name="Text Placeholder 4">
            <a:extLst>
              <a:ext uri="{FF2B5EF4-FFF2-40B4-BE49-F238E27FC236}">
                <a16:creationId xmlns:a16="http://schemas.microsoft.com/office/drawing/2014/main" id="{A9F797BE-25B5-8A46-B6B8-37C32BBAD93F}"/>
              </a:ext>
            </a:extLst>
          </p:cNvPr>
          <p:cNvSpPr>
            <a:spLocks noGrp="1"/>
          </p:cNvSpPr>
          <p:nvPr>
            <p:ph type="body" sz="quarter" idx="11"/>
          </p:nvPr>
        </p:nvSpPr>
        <p:spPr/>
        <p:txBody>
          <a:bodyPr anchor="b"/>
          <a:lstStyle/>
          <a:p>
            <a:r>
              <a:rPr lang="en-US" altLang="ja-JP" sz="1600" dirty="0" err="1">
                <a:ea typeface="MS PGothic" panose="020B0600070205080204" pitchFamily="34" charset="-128"/>
              </a:rPr>
              <a:t>FlexLink</a:t>
            </a:r>
            <a:r>
              <a:rPr lang="en-US" altLang="ja-JP" sz="1600" dirty="0">
                <a:ea typeface="MS PGothic" panose="020B0600070205080204" pitchFamily="34" charset="-128"/>
              </a:rPr>
              <a:t>+ </a:t>
            </a:r>
            <a:r>
              <a:rPr lang="ja-JP" altLang="en-US" sz="1600">
                <a:ea typeface="MS PGothic" panose="020B0600070205080204" pitchFamily="34" charset="-128"/>
              </a:rPr>
              <a:t>機能説明①</a:t>
            </a:r>
            <a:endParaRPr lang="en-US" sz="1600" dirty="0">
              <a:ea typeface="MS PGothic" panose="020B0600070205080204" pitchFamily="34" charset="-128"/>
            </a:endParaRPr>
          </a:p>
        </p:txBody>
      </p:sp>
      <p:sp>
        <p:nvSpPr>
          <p:cNvPr id="6" name="Text Placeholder 5">
            <a:extLst>
              <a:ext uri="{FF2B5EF4-FFF2-40B4-BE49-F238E27FC236}">
                <a16:creationId xmlns:a16="http://schemas.microsoft.com/office/drawing/2014/main" id="{AD0CEF74-413B-8F45-AD7F-1418652859F4}"/>
              </a:ext>
            </a:extLst>
          </p:cNvPr>
          <p:cNvSpPr>
            <a:spLocks noGrp="1"/>
          </p:cNvSpPr>
          <p:nvPr>
            <p:ph type="body" sz="quarter" idx="12"/>
          </p:nvPr>
        </p:nvSpPr>
        <p:spPr/>
        <p:txBody>
          <a:bodyPr/>
          <a:lstStyle/>
          <a:p>
            <a:r>
              <a:rPr kumimoji="1" lang="en-US" altLang="ja-JP" dirty="0">
                <a:ea typeface="MS PGothic" panose="020B0600070205080204" pitchFamily="34" charset="-128"/>
              </a:rPr>
              <a:t>3.3  Basic L2</a:t>
            </a:r>
            <a:r>
              <a:rPr kumimoji="1" lang="ja-JP" altLang="en-US" dirty="0">
                <a:ea typeface="MS PGothic" panose="020B0600070205080204" pitchFamily="34" charset="-128"/>
              </a:rPr>
              <a:t> </a:t>
            </a:r>
            <a:r>
              <a:rPr kumimoji="1" lang="en-US" altLang="ja-JP" dirty="0">
                <a:ea typeface="MS PGothic" panose="020B0600070205080204" pitchFamily="34" charset="-128"/>
              </a:rPr>
              <a:t>/</a:t>
            </a:r>
            <a:r>
              <a:rPr kumimoji="1" lang="ja-JP" altLang="en-US" dirty="0">
                <a:ea typeface="MS PGothic" panose="020B0600070205080204" pitchFamily="34" charset="-128"/>
              </a:rPr>
              <a:t> </a:t>
            </a:r>
            <a:r>
              <a:rPr kumimoji="1" lang="en-US" altLang="ja-JP" dirty="0">
                <a:ea typeface="MS PGothic" panose="020B0600070205080204" pitchFamily="34" charset="-128"/>
              </a:rPr>
              <a:t>L3</a:t>
            </a:r>
            <a:endParaRPr lang="en-US" altLang="ja-JP" dirty="0">
              <a:ea typeface="MS PGothic" panose="020B0600070205080204" pitchFamily="34" charset="-128"/>
            </a:endParaRPr>
          </a:p>
        </p:txBody>
      </p:sp>
      <p:sp>
        <p:nvSpPr>
          <p:cNvPr id="7" name="四角形: 角を丸くする 6">
            <a:extLst>
              <a:ext uri="{FF2B5EF4-FFF2-40B4-BE49-F238E27FC236}">
                <a16:creationId xmlns:a16="http://schemas.microsoft.com/office/drawing/2014/main" id="{29D6F3C6-AFC4-4CD5-B211-1F57CECDF717}"/>
              </a:ext>
            </a:extLst>
          </p:cNvPr>
          <p:cNvSpPr/>
          <p:nvPr/>
        </p:nvSpPr>
        <p:spPr>
          <a:xfrm>
            <a:off x="227413" y="1219709"/>
            <a:ext cx="8687987" cy="545632"/>
          </a:xfrm>
          <a:prstGeom prst="roundRect">
            <a:avLst/>
          </a:prstGeom>
          <a:solidFill>
            <a:schemeClr val="tx2"/>
          </a:solidFill>
          <a:ln w="9525" cap="flat" cmpd="sng" algn="ctr">
            <a:noFill/>
            <a:prstDash val="solid"/>
            <a:round/>
            <a:headEnd type="none" w="med" len="med"/>
            <a:tailEnd type="none" w="med" len="med"/>
          </a:ln>
        </p:spPr>
        <p:style>
          <a:lnRef idx="0">
            <a:scrgbClr r="0" g="0" b="0"/>
          </a:lnRef>
          <a:fillRef idx="0">
            <a:scrgbClr r="0" g="0" b="0"/>
          </a:fillRef>
          <a:effectRef idx="0">
            <a:scrgbClr r="0" g="0" b="0"/>
          </a:effectRef>
          <a:fontRef idx="minor">
            <a:schemeClr val="accent1"/>
          </a:fontRef>
        </p:style>
        <p:txBody>
          <a:bodyPr rtlCol="0" anchor="ctr"/>
          <a:lstStyle/>
          <a:p>
            <a:pPr marL="57150" indent="0"/>
            <a:r>
              <a:rPr kumimoji="1" lang="en-US" altLang="ja-JP" sz="1200" dirty="0" err="1">
                <a:solidFill>
                  <a:schemeClr val="accent1">
                    <a:lumMod val="20000"/>
                    <a:lumOff val="80000"/>
                  </a:schemeClr>
                </a:solidFill>
                <a:ea typeface="MS PGothic" panose="020B0600070205080204" pitchFamily="34" charset="-128"/>
              </a:rPr>
              <a:t>FlexLink</a:t>
            </a:r>
            <a:r>
              <a:rPr kumimoji="1" lang="en-US" altLang="ja-JP" sz="1200" dirty="0">
                <a:solidFill>
                  <a:schemeClr val="accent1">
                    <a:lumMod val="20000"/>
                    <a:lumOff val="80000"/>
                  </a:schemeClr>
                </a:solidFill>
                <a:ea typeface="MS PGothic" panose="020B0600070205080204" pitchFamily="34" charset="-128"/>
              </a:rPr>
              <a:t>+</a:t>
            </a:r>
            <a:r>
              <a:rPr kumimoji="1" lang="ja-JP" altLang="en-US" sz="1200" dirty="0">
                <a:solidFill>
                  <a:schemeClr val="accent1">
                    <a:lumMod val="20000"/>
                    <a:lumOff val="80000"/>
                  </a:schemeClr>
                </a:solidFill>
                <a:ea typeface="MS PGothic" panose="020B0600070205080204" pitchFamily="34" charset="-128"/>
              </a:rPr>
              <a:t>は、スイッチの</a:t>
            </a:r>
            <a:r>
              <a:rPr kumimoji="1" lang="en-US" altLang="ja-JP" sz="1200" dirty="0">
                <a:solidFill>
                  <a:schemeClr val="accent1">
                    <a:lumMod val="20000"/>
                    <a:lumOff val="80000"/>
                  </a:schemeClr>
                </a:solidFill>
                <a:ea typeface="MS PGothic" panose="020B0600070205080204" pitchFamily="34" charset="-128"/>
              </a:rPr>
              <a:t>2</a:t>
            </a:r>
            <a:r>
              <a:rPr kumimoji="1" lang="ja-JP" altLang="en-US" sz="1200" dirty="0">
                <a:solidFill>
                  <a:schemeClr val="accent1">
                    <a:lumMod val="20000"/>
                    <a:lumOff val="80000"/>
                  </a:schemeClr>
                </a:solidFill>
                <a:ea typeface="MS PGothic" panose="020B0600070205080204" pitchFamily="34" charset="-128"/>
              </a:rPr>
              <a:t>つのレイヤ</a:t>
            </a:r>
            <a:r>
              <a:rPr kumimoji="1" lang="en-US" altLang="ja-JP" sz="1200" dirty="0">
                <a:solidFill>
                  <a:schemeClr val="accent1">
                    <a:lumMod val="20000"/>
                    <a:lumOff val="80000"/>
                  </a:schemeClr>
                </a:solidFill>
                <a:ea typeface="MS PGothic" panose="020B0600070205080204" pitchFamily="34" charset="-128"/>
              </a:rPr>
              <a:t>2</a:t>
            </a:r>
            <a:r>
              <a:rPr kumimoji="1" lang="ja-JP" altLang="en-US" sz="1200" dirty="0">
                <a:solidFill>
                  <a:schemeClr val="accent1">
                    <a:lumMod val="20000"/>
                    <a:lumOff val="80000"/>
                  </a:schemeClr>
                </a:solidFill>
                <a:ea typeface="MS PGothic" panose="020B0600070205080204" pitchFamily="34" charset="-128"/>
              </a:rPr>
              <a:t>インターフェイス（トランクポートまたはポートチャンネル）のペアを構成し、一方のインターフェイスをもう一方のインターフェイスのバックアップとして機能させることができます。</a:t>
            </a:r>
            <a:endParaRPr kumimoji="1" lang="en-US" altLang="ja-JP" sz="1200" dirty="0">
              <a:solidFill>
                <a:schemeClr val="accent1">
                  <a:lumMod val="20000"/>
                  <a:lumOff val="80000"/>
                </a:schemeClr>
              </a:solidFill>
              <a:ea typeface="MS PGothic" panose="020B0600070205080204" pitchFamily="34" charset="-128"/>
            </a:endParaRPr>
          </a:p>
        </p:txBody>
      </p:sp>
      <p:sp>
        <p:nvSpPr>
          <p:cNvPr id="8" name="テキスト ボックス 7">
            <a:extLst>
              <a:ext uri="{FF2B5EF4-FFF2-40B4-BE49-F238E27FC236}">
                <a16:creationId xmlns:a16="http://schemas.microsoft.com/office/drawing/2014/main" id="{38E02654-AFC3-4319-B19F-7FA00842965E}"/>
              </a:ext>
            </a:extLst>
          </p:cNvPr>
          <p:cNvSpPr txBox="1"/>
          <p:nvPr/>
        </p:nvSpPr>
        <p:spPr>
          <a:xfrm>
            <a:off x="227413" y="1883229"/>
            <a:ext cx="4340405" cy="2677656"/>
          </a:xfrm>
          <a:prstGeom prst="rect">
            <a:avLst/>
          </a:prstGeom>
          <a:noFill/>
        </p:spPr>
        <p:txBody>
          <a:bodyPr wrap="square" rtlCol="0">
            <a:spAutoFit/>
          </a:bodyPr>
          <a:lstStyle/>
          <a:p>
            <a:pPr marL="171450" indent="-171450">
              <a:buFont typeface="Apple SD Gothic Neo Regular" panose="02000300000000000000" pitchFamily="2" charset="-127"/>
              <a:buChar char="◼"/>
            </a:pPr>
            <a:r>
              <a:rPr kumimoji="1" lang="ja-JP" altLang="en-US" sz="1200" b="1" dirty="0">
                <a:solidFill>
                  <a:schemeClr val="accent3"/>
                </a:solidFill>
                <a:latin typeface="+mn-lt"/>
                <a:ea typeface="MS PGothic" panose="020B0600070205080204" pitchFamily="34" charset="-128"/>
              </a:rPr>
              <a:t>特徴</a:t>
            </a:r>
            <a:endParaRPr kumimoji="1" lang="en-US" altLang="ja-JP" sz="1200" b="1" dirty="0">
              <a:solidFill>
                <a:schemeClr val="accent3"/>
              </a:solidFill>
              <a:latin typeface="+mn-lt"/>
              <a:ea typeface="MS PGothic" panose="020B0600070205080204" pitchFamily="34" charset="-128"/>
            </a:endParaRPr>
          </a:p>
          <a:p>
            <a:r>
              <a:rPr kumimoji="1" lang="en-US" altLang="ja-JP" sz="1100" dirty="0">
                <a:latin typeface="+mn-lt"/>
                <a:ea typeface="MS PGothic" panose="020B0600070205080204" pitchFamily="34" charset="-128"/>
              </a:rPr>
              <a:t>2</a:t>
            </a:r>
            <a:r>
              <a:rPr kumimoji="1" lang="ja-JP" altLang="en-US" sz="1100" dirty="0">
                <a:latin typeface="+mn-lt"/>
                <a:ea typeface="MS PGothic" panose="020B0600070205080204" pitchFamily="34" charset="-128"/>
              </a:rPr>
              <a:t>つのスイッチ間でシンプルなリンク冗長性が必要な場合に、スパニングツリープロトコル（</a:t>
            </a:r>
            <a:r>
              <a:rPr kumimoji="1" lang="en-US" altLang="ja-JP" sz="1100" dirty="0">
                <a:latin typeface="+mn-lt"/>
                <a:ea typeface="MS PGothic" panose="020B0600070205080204" pitchFamily="34" charset="-128"/>
              </a:rPr>
              <a:t>STP</a:t>
            </a:r>
            <a:r>
              <a:rPr kumimoji="1" lang="ja-JP" altLang="en-US" sz="1100" dirty="0">
                <a:latin typeface="+mn-lt"/>
                <a:ea typeface="MS PGothic" panose="020B0600070205080204" pitchFamily="34" charset="-128"/>
              </a:rPr>
              <a:t>）に代わるソリューションを提供します。高速なリンクの冗長性が必要な場合は、</a:t>
            </a:r>
            <a:r>
              <a:rPr kumimoji="1" lang="en-US" altLang="ja-JP" sz="1100" dirty="0" err="1">
                <a:latin typeface="+mn-lt"/>
                <a:ea typeface="MS PGothic" panose="020B0600070205080204" pitchFamily="34" charset="-128"/>
              </a:rPr>
              <a:t>FlexLink</a:t>
            </a:r>
            <a:r>
              <a:rPr kumimoji="1" lang="en-US" altLang="ja-JP" sz="1100" dirty="0">
                <a:latin typeface="+mn-lt"/>
                <a:ea typeface="MS PGothic" panose="020B0600070205080204" pitchFamily="34" charset="-128"/>
              </a:rPr>
              <a:t>+</a:t>
            </a:r>
            <a:r>
              <a:rPr kumimoji="1" lang="ja-JP" altLang="en-US" sz="1100" dirty="0">
                <a:latin typeface="+mn-lt"/>
                <a:ea typeface="MS PGothic" panose="020B0600070205080204" pitchFamily="34" charset="-128"/>
              </a:rPr>
              <a:t>を使用する方がシンプルで迅速です。</a:t>
            </a:r>
            <a:endParaRPr kumimoji="1" lang="en-US" altLang="ja-JP" sz="1100" dirty="0">
              <a:latin typeface="+mn-lt"/>
              <a:ea typeface="MS PGothic" panose="020B0600070205080204" pitchFamily="34" charset="-128"/>
            </a:endParaRPr>
          </a:p>
          <a:p>
            <a:endParaRPr kumimoji="1" lang="en-US" altLang="ja-JP" sz="1100" dirty="0">
              <a:latin typeface="+mn-lt"/>
              <a:ea typeface="MS PGothic" panose="020B0600070205080204" pitchFamily="34" charset="-128"/>
            </a:endParaRPr>
          </a:p>
          <a:p>
            <a:pPr marL="171450" indent="-171450">
              <a:buFont typeface="Wingdings" pitchFamily="2" charset="2"/>
              <a:buChar char="n"/>
            </a:pPr>
            <a:r>
              <a:rPr kumimoji="1" lang="ja-JP" altLang="en-US" sz="1200" b="1" dirty="0">
                <a:solidFill>
                  <a:schemeClr val="bg1"/>
                </a:solidFill>
                <a:latin typeface="+mn-lt"/>
                <a:ea typeface="MS PGothic" panose="020B0600070205080204" pitchFamily="34" charset="-128"/>
              </a:rPr>
              <a:t>補足</a:t>
            </a:r>
            <a:endParaRPr kumimoji="1" lang="en-US" altLang="ja-JP" sz="1200" b="1" dirty="0">
              <a:solidFill>
                <a:schemeClr val="bg1"/>
              </a:solidFill>
              <a:latin typeface="+mn-lt"/>
              <a:ea typeface="MS PGothic"/>
            </a:endParaRPr>
          </a:p>
          <a:p>
            <a:r>
              <a:rPr kumimoji="1" lang="ja-JP" altLang="en-US" sz="1100" dirty="0">
                <a:latin typeface="+mn-lt"/>
                <a:ea typeface="MS PGothic"/>
              </a:rPr>
              <a:t>レイヤ</a:t>
            </a:r>
            <a:r>
              <a:rPr kumimoji="1" lang="en-US" altLang="ja-JP" sz="1100" dirty="0">
                <a:latin typeface="+mn-lt"/>
                <a:ea typeface="MS PGothic"/>
              </a:rPr>
              <a:t>2</a:t>
            </a:r>
            <a:r>
              <a:rPr kumimoji="1" lang="ja-JP" altLang="en-US" sz="1100" dirty="0">
                <a:latin typeface="+mn-lt"/>
                <a:ea typeface="MS PGothic"/>
              </a:rPr>
              <a:t>のトランクポートおよびポートチャネルでのみサポートされており、レイヤ</a:t>
            </a:r>
            <a:r>
              <a:rPr kumimoji="1" lang="en-US" altLang="ja-JP" sz="1100" dirty="0">
                <a:latin typeface="+mn-lt"/>
                <a:ea typeface="MS PGothic"/>
              </a:rPr>
              <a:t>3</a:t>
            </a:r>
            <a:r>
              <a:rPr kumimoji="1" lang="ja-JP" altLang="en-US" sz="1100" dirty="0">
                <a:latin typeface="+mn-lt"/>
                <a:ea typeface="MS PGothic"/>
              </a:rPr>
              <a:t>のポート（</a:t>
            </a:r>
            <a:r>
              <a:rPr kumimoji="1" lang="en-US" altLang="ja-JP" sz="1100" dirty="0">
                <a:latin typeface="+mn-lt"/>
                <a:ea typeface="MS PGothic"/>
              </a:rPr>
              <a:t>SVI</a:t>
            </a:r>
            <a:r>
              <a:rPr kumimoji="1" lang="ja-JP" altLang="en-US" sz="1100" dirty="0">
                <a:latin typeface="+mn-lt"/>
                <a:ea typeface="MS PGothic"/>
              </a:rPr>
              <a:t>含む）ではサポートされません。</a:t>
            </a:r>
            <a:endParaRPr kumimoji="1" lang="en-US" altLang="ja-JP" sz="1100" dirty="0">
              <a:latin typeface="+mn-lt"/>
              <a:ea typeface="MS PGothic"/>
            </a:endParaRPr>
          </a:p>
          <a:p>
            <a:endParaRPr kumimoji="1" lang="en-US" altLang="ja-JP" sz="1100" dirty="0">
              <a:latin typeface="+mn-lt"/>
              <a:ea typeface="MS PGothic"/>
            </a:endParaRPr>
          </a:p>
          <a:p>
            <a:r>
              <a:rPr kumimoji="1" lang="en-US" altLang="ja-JP" sz="1100" dirty="0" err="1">
                <a:latin typeface="+mn-lt"/>
                <a:ea typeface="MS PGothic"/>
              </a:rPr>
              <a:t>FlexLink</a:t>
            </a:r>
            <a:r>
              <a:rPr kumimoji="1" lang="en-US" altLang="ja-JP" sz="1100" dirty="0">
                <a:latin typeface="+mn-lt"/>
                <a:ea typeface="MS PGothic"/>
              </a:rPr>
              <a:t>+</a:t>
            </a:r>
            <a:r>
              <a:rPr kumimoji="1" lang="ja-JP" altLang="en-US" sz="1100" dirty="0">
                <a:latin typeface="+mn-lt"/>
                <a:ea typeface="MS PGothic"/>
              </a:rPr>
              <a:t>をスイッチスタックに設定する場合、ペアとなる</a:t>
            </a:r>
            <a:r>
              <a:rPr kumimoji="1" lang="en-US" altLang="ja-JP" sz="1100" dirty="0">
                <a:latin typeface="+mn-lt"/>
                <a:ea typeface="MS PGothic"/>
              </a:rPr>
              <a:t>2</a:t>
            </a:r>
            <a:r>
              <a:rPr kumimoji="1" lang="ja-JP" altLang="en-US" sz="1100" dirty="0">
                <a:latin typeface="+mn-lt"/>
                <a:ea typeface="MS PGothic"/>
              </a:rPr>
              <a:t>つのレイヤ</a:t>
            </a:r>
            <a:r>
              <a:rPr kumimoji="1" lang="en-US" altLang="ja-JP" sz="1100" dirty="0">
                <a:latin typeface="+mn-lt"/>
                <a:ea typeface="MS PGothic"/>
              </a:rPr>
              <a:t>2</a:t>
            </a:r>
            <a:r>
              <a:rPr kumimoji="1" lang="ja-JP" altLang="en-US" sz="1100" dirty="0">
                <a:latin typeface="+mn-lt"/>
                <a:ea typeface="MS PGothic"/>
              </a:rPr>
              <a:t>インターフェースはそれぞれ同じスイッチ上、または異なるスイッチ上に構成可能です。</a:t>
            </a:r>
            <a:endParaRPr kumimoji="1" lang="en-US" altLang="ja-JP" sz="1100" dirty="0">
              <a:latin typeface="+mn-lt"/>
              <a:ea typeface="MS PGothic"/>
            </a:endParaRPr>
          </a:p>
          <a:p>
            <a:endParaRPr kumimoji="1" lang="en-US" altLang="ja-JP" sz="1100" dirty="0">
              <a:latin typeface="+mn-lt"/>
              <a:ea typeface="MS PGothic" panose="020B0600070205080204" pitchFamily="34" charset="-128"/>
            </a:endParaRPr>
          </a:p>
          <a:p>
            <a:pPr marL="228600" indent="-171450">
              <a:buFont typeface="Arial" panose="020B0604020202020204" pitchFamily="34" charset="0"/>
              <a:buChar char="•"/>
            </a:pPr>
            <a:endParaRPr kumimoji="1" lang="en-US" altLang="ja-JP" sz="1200" dirty="0">
              <a:latin typeface="+mn-lt"/>
              <a:ea typeface="MS PGothic" panose="020B0600070205080204" pitchFamily="34" charset="-128"/>
            </a:endParaRPr>
          </a:p>
        </p:txBody>
      </p:sp>
      <p:sp>
        <p:nvSpPr>
          <p:cNvPr id="12" name="Slide Number Placeholder 4">
            <a:extLst>
              <a:ext uri="{FF2B5EF4-FFF2-40B4-BE49-F238E27FC236}">
                <a16:creationId xmlns:a16="http://schemas.microsoft.com/office/drawing/2014/main" id="{B92F76B4-415A-5C4D-BC8C-A1B59E43932D}"/>
              </a:ext>
            </a:extLst>
          </p:cNvPr>
          <p:cNvSpPr>
            <a:spLocks noGrp="1"/>
          </p:cNvSpPr>
          <p:nvPr>
            <p:ph type="sldNum" sz="quarter" idx="4294967295"/>
          </p:nvPr>
        </p:nvSpPr>
        <p:spPr>
          <a:xfrm>
            <a:off x="8648700" y="4884738"/>
            <a:ext cx="495300" cy="274637"/>
          </a:xfrm>
          <a:prstGeom prst="rect">
            <a:avLst/>
          </a:prstGeom>
        </p:spPr>
        <p:txBody>
          <a:bodyPr>
            <a:noAutofit/>
          </a:bodyPr>
          <a:lstStyle/>
          <a:p>
            <a:fld id="{3945D0FD-48F1-4D72-80C5-FFB60B92A834}" type="slidenum">
              <a:rPr lang="en-US" sz="900" smtClean="0">
                <a:latin typeface="+mn-lt"/>
                <a:ea typeface="MS PGothic" panose="020B0600070205080204" pitchFamily="34" charset="-128"/>
              </a:rPr>
              <a:pPr/>
              <a:t>239</a:t>
            </a:fld>
            <a:endParaRPr lang="en-US" sz="900">
              <a:latin typeface="+mn-lt"/>
              <a:ea typeface="MS PGothic" panose="020B0600070205080204" pitchFamily="34" charset="-128"/>
            </a:endParaRPr>
          </a:p>
        </p:txBody>
      </p:sp>
      <p:cxnSp>
        <p:nvCxnSpPr>
          <p:cNvPr id="18" name="Straight Connector 16">
            <a:extLst>
              <a:ext uri="{FF2B5EF4-FFF2-40B4-BE49-F238E27FC236}">
                <a16:creationId xmlns:a16="http://schemas.microsoft.com/office/drawing/2014/main" id="{21C324E9-001D-9E4C-BA41-750887C31A0D}"/>
              </a:ext>
            </a:extLst>
          </p:cNvPr>
          <p:cNvCxnSpPr>
            <a:cxnSpLocks/>
            <a:stCxn id="22" idx="1"/>
            <a:endCxn id="21" idx="2"/>
          </p:cNvCxnSpPr>
          <p:nvPr/>
        </p:nvCxnSpPr>
        <p:spPr>
          <a:xfrm flipH="1" flipV="1">
            <a:off x="6151603" y="2893833"/>
            <a:ext cx="564372" cy="743320"/>
          </a:xfrm>
          <a:prstGeom prst="line">
            <a:avLst/>
          </a:prstGeom>
          <a:ln w="12700">
            <a:solidFill>
              <a:srgbClr val="92D050"/>
            </a:solidFill>
          </a:ln>
        </p:spPr>
        <p:style>
          <a:lnRef idx="1">
            <a:schemeClr val="accent1"/>
          </a:lnRef>
          <a:fillRef idx="0">
            <a:schemeClr val="accent1"/>
          </a:fillRef>
          <a:effectRef idx="0">
            <a:schemeClr val="accent1"/>
          </a:effectRef>
          <a:fontRef idx="minor">
            <a:schemeClr val="tx1"/>
          </a:fontRef>
        </p:style>
      </p:cxnSp>
      <p:cxnSp>
        <p:nvCxnSpPr>
          <p:cNvPr id="19" name="Straight Connector 17">
            <a:extLst>
              <a:ext uri="{FF2B5EF4-FFF2-40B4-BE49-F238E27FC236}">
                <a16:creationId xmlns:a16="http://schemas.microsoft.com/office/drawing/2014/main" id="{0FC98260-8749-7346-AFF8-2104C5DE2725}"/>
              </a:ext>
            </a:extLst>
          </p:cNvPr>
          <p:cNvCxnSpPr>
            <a:cxnSpLocks/>
            <a:stCxn id="22" idx="3"/>
            <a:endCxn id="23" idx="2"/>
          </p:cNvCxnSpPr>
          <p:nvPr/>
        </p:nvCxnSpPr>
        <p:spPr>
          <a:xfrm flipV="1">
            <a:off x="7126221" y="2893833"/>
            <a:ext cx="564372" cy="743320"/>
          </a:xfrm>
          <a:prstGeom prst="line">
            <a:avLst/>
          </a:prstGeom>
          <a:ln w="12700">
            <a:solidFill>
              <a:schemeClr val="bg2">
                <a:lumMod val="65000"/>
              </a:schemeClr>
            </a:solidFill>
          </a:ln>
        </p:spPr>
        <p:style>
          <a:lnRef idx="1">
            <a:schemeClr val="accent1"/>
          </a:lnRef>
          <a:fillRef idx="0">
            <a:schemeClr val="accent1"/>
          </a:fillRef>
          <a:effectRef idx="0">
            <a:schemeClr val="accent1"/>
          </a:effectRef>
          <a:fontRef idx="minor">
            <a:schemeClr val="tx1"/>
          </a:fontRef>
        </p:style>
      </p:cxnSp>
      <p:cxnSp>
        <p:nvCxnSpPr>
          <p:cNvPr id="20" name="Straight Connector 18">
            <a:extLst>
              <a:ext uri="{FF2B5EF4-FFF2-40B4-BE49-F238E27FC236}">
                <a16:creationId xmlns:a16="http://schemas.microsoft.com/office/drawing/2014/main" id="{36F79B7B-B000-EC40-B529-39936E63C53B}"/>
              </a:ext>
            </a:extLst>
          </p:cNvPr>
          <p:cNvCxnSpPr>
            <a:cxnSpLocks/>
            <a:stCxn id="21" idx="3"/>
            <a:endCxn id="23" idx="1"/>
          </p:cNvCxnSpPr>
          <p:nvPr/>
        </p:nvCxnSpPr>
        <p:spPr>
          <a:xfrm>
            <a:off x="6356726" y="2703256"/>
            <a:ext cx="1128744" cy="0"/>
          </a:xfrm>
          <a:prstGeom prst="line">
            <a:avLst/>
          </a:prstGeom>
          <a:ln w="12700">
            <a:solidFill>
              <a:srgbClr val="92D050"/>
            </a:solidFill>
          </a:ln>
        </p:spPr>
        <p:style>
          <a:lnRef idx="1">
            <a:schemeClr val="accent1"/>
          </a:lnRef>
          <a:fillRef idx="0">
            <a:schemeClr val="accent1"/>
          </a:fillRef>
          <a:effectRef idx="0">
            <a:schemeClr val="accent1"/>
          </a:effectRef>
          <a:fontRef idx="minor">
            <a:schemeClr val="tx1"/>
          </a:fontRef>
        </p:style>
      </p:cxnSp>
      <p:pic>
        <p:nvPicPr>
          <p:cNvPr id="21" name="Picture 6" descr="Picture 6">
            <a:extLst>
              <a:ext uri="{FF2B5EF4-FFF2-40B4-BE49-F238E27FC236}">
                <a16:creationId xmlns:a16="http://schemas.microsoft.com/office/drawing/2014/main" id="{A07AF616-6E41-3E47-816D-CE9FB0909BC8}"/>
              </a:ext>
            </a:extLst>
          </p:cNvPr>
          <p:cNvPicPr>
            <a:picLocks noChangeAspect="1"/>
          </p:cNvPicPr>
          <p:nvPr/>
        </p:nvPicPr>
        <p:blipFill>
          <a:blip r:embed="rId2"/>
          <a:stretch>
            <a:fillRect/>
          </a:stretch>
        </p:blipFill>
        <p:spPr>
          <a:xfrm>
            <a:off x="5946480" y="2512677"/>
            <a:ext cx="410246" cy="381156"/>
          </a:xfrm>
          <a:prstGeom prst="rect">
            <a:avLst/>
          </a:prstGeom>
          <a:ln w="12700">
            <a:miter lim="400000"/>
          </a:ln>
        </p:spPr>
      </p:pic>
      <p:pic>
        <p:nvPicPr>
          <p:cNvPr id="22" name="Picture 6" descr="Picture 6">
            <a:extLst>
              <a:ext uri="{FF2B5EF4-FFF2-40B4-BE49-F238E27FC236}">
                <a16:creationId xmlns:a16="http://schemas.microsoft.com/office/drawing/2014/main" id="{075642F9-0259-3840-81FB-B065D630F605}"/>
              </a:ext>
            </a:extLst>
          </p:cNvPr>
          <p:cNvPicPr>
            <a:picLocks noChangeAspect="1"/>
          </p:cNvPicPr>
          <p:nvPr/>
        </p:nvPicPr>
        <p:blipFill>
          <a:blip r:embed="rId2"/>
          <a:stretch>
            <a:fillRect/>
          </a:stretch>
        </p:blipFill>
        <p:spPr>
          <a:xfrm>
            <a:off x="6715975" y="3446575"/>
            <a:ext cx="410246" cy="381156"/>
          </a:xfrm>
          <a:prstGeom prst="rect">
            <a:avLst/>
          </a:prstGeom>
          <a:ln w="12700">
            <a:miter lim="400000"/>
          </a:ln>
        </p:spPr>
      </p:pic>
      <p:pic>
        <p:nvPicPr>
          <p:cNvPr id="23" name="Picture 6" descr="Picture 6">
            <a:extLst>
              <a:ext uri="{FF2B5EF4-FFF2-40B4-BE49-F238E27FC236}">
                <a16:creationId xmlns:a16="http://schemas.microsoft.com/office/drawing/2014/main" id="{77E2FB3A-DA54-9347-ACD4-F6D6BE3C9D48}"/>
              </a:ext>
            </a:extLst>
          </p:cNvPr>
          <p:cNvPicPr>
            <a:picLocks noChangeAspect="1"/>
          </p:cNvPicPr>
          <p:nvPr/>
        </p:nvPicPr>
        <p:blipFill>
          <a:blip r:embed="rId2"/>
          <a:stretch>
            <a:fillRect/>
          </a:stretch>
        </p:blipFill>
        <p:spPr>
          <a:xfrm>
            <a:off x="7485470" y="2512677"/>
            <a:ext cx="410246" cy="381156"/>
          </a:xfrm>
          <a:prstGeom prst="rect">
            <a:avLst/>
          </a:prstGeom>
          <a:ln w="12700">
            <a:miter lim="400000"/>
          </a:ln>
        </p:spPr>
      </p:pic>
      <p:cxnSp>
        <p:nvCxnSpPr>
          <p:cNvPr id="25" name="Straight Connector 4">
            <a:extLst>
              <a:ext uri="{FF2B5EF4-FFF2-40B4-BE49-F238E27FC236}">
                <a16:creationId xmlns:a16="http://schemas.microsoft.com/office/drawing/2014/main" id="{209ED55D-342D-8841-B773-C303872949DD}"/>
              </a:ext>
            </a:extLst>
          </p:cNvPr>
          <p:cNvCxnSpPr>
            <a:cxnSpLocks/>
          </p:cNvCxnSpPr>
          <p:nvPr/>
        </p:nvCxnSpPr>
        <p:spPr>
          <a:xfrm>
            <a:off x="7308901" y="3196312"/>
            <a:ext cx="189825" cy="157354"/>
          </a:xfrm>
          <a:prstGeom prst="line">
            <a:avLst/>
          </a:prstGeom>
          <a:ln w="28575">
            <a:solidFill>
              <a:schemeClr val="accent6"/>
            </a:solidFill>
          </a:ln>
        </p:spPr>
        <p:style>
          <a:lnRef idx="1">
            <a:schemeClr val="accent1"/>
          </a:lnRef>
          <a:fillRef idx="0">
            <a:schemeClr val="accent1"/>
          </a:fillRef>
          <a:effectRef idx="0">
            <a:schemeClr val="accent1"/>
          </a:effectRef>
          <a:fontRef idx="minor">
            <a:schemeClr val="tx1"/>
          </a:fontRef>
        </p:style>
      </p:cxnSp>
      <p:sp>
        <p:nvSpPr>
          <p:cNvPr id="2" name="テキスト ボックス 1">
            <a:extLst>
              <a:ext uri="{FF2B5EF4-FFF2-40B4-BE49-F238E27FC236}">
                <a16:creationId xmlns:a16="http://schemas.microsoft.com/office/drawing/2014/main" id="{80185077-BFBD-524F-AB8D-582CA33C9CB7}"/>
              </a:ext>
            </a:extLst>
          </p:cNvPr>
          <p:cNvSpPr txBox="1"/>
          <p:nvPr/>
        </p:nvSpPr>
        <p:spPr>
          <a:xfrm>
            <a:off x="6674075" y="3827731"/>
            <a:ext cx="494046" cy="215444"/>
          </a:xfrm>
          <a:prstGeom prst="rect">
            <a:avLst/>
          </a:prstGeom>
          <a:noFill/>
        </p:spPr>
        <p:txBody>
          <a:bodyPr wrap="none" rtlCol="0">
            <a:spAutoFit/>
          </a:bodyPr>
          <a:lstStyle/>
          <a:p>
            <a:r>
              <a:rPr kumimoji="1" lang="ja-JP" altLang="en-US" sz="800">
                <a:latin typeface="+mn-lt"/>
              </a:rPr>
              <a:t>アクセス</a:t>
            </a:r>
            <a:endParaRPr kumimoji="1" lang="ja-JP" altLang="en-US" sz="800" dirty="0">
              <a:latin typeface="+mn-lt"/>
            </a:endParaRPr>
          </a:p>
        </p:txBody>
      </p:sp>
      <p:sp>
        <p:nvSpPr>
          <p:cNvPr id="29" name="テキスト ボックス 28">
            <a:extLst>
              <a:ext uri="{FF2B5EF4-FFF2-40B4-BE49-F238E27FC236}">
                <a16:creationId xmlns:a16="http://schemas.microsoft.com/office/drawing/2014/main" id="{50380665-AB68-4B43-8980-0DA813E91F29}"/>
              </a:ext>
            </a:extLst>
          </p:cNvPr>
          <p:cNvSpPr txBox="1"/>
          <p:nvPr/>
        </p:nvSpPr>
        <p:spPr>
          <a:xfrm>
            <a:off x="5714779" y="2330242"/>
            <a:ext cx="1172116" cy="215444"/>
          </a:xfrm>
          <a:prstGeom prst="rect">
            <a:avLst/>
          </a:prstGeom>
          <a:noFill/>
        </p:spPr>
        <p:txBody>
          <a:bodyPr wrap="none" rtlCol="0">
            <a:spAutoFit/>
          </a:bodyPr>
          <a:lstStyle/>
          <a:p>
            <a:r>
              <a:rPr kumimoji="1" lang="ja-JP" altLang="en-US" sz="800">
                <a:latin typeface="+mn-lt"/>
              </a:rPr>
              <a:t>コア</a:t>
            </a:r>
            <a:r>
              <a:rPr kumimoji="1" lang="en-US" altLang="ja-JP" sz="800" dirty="0">
                <a:latin typeface="+mn-lt"/>
              </a:rPr>
              <a:t>/</a:t>
            </a:r>
            <a:r>
              <a:rPr kumimoji="1" lang="ja-JP" altLang="en-US" sz="800">
                <a:latin typeface="+mn-lt"/>
              </a:rPr>
              <a:t>ディストリビューション</a:t>
            </a:r>
            <a:endParaRPr kumimoji="1" lang="ja-JP" altLang="en-US" sz="800" dirty="0">
              <a:latin typeface="+mn-lt"/>
            </a:endParaRPr>
          </a:p>
        </p:txBody>
      </p:sp>
      <p:sp>
        <p:nvSpPr>
          <p:cNvPr id="30" name="テキスト ボックス 29">
            <a:extLst>
              <a:ext uri="{FF2B5EF4-FFF2-40B4-BE49-F238E27FC236}">
                <a16:creationId xmlns:a16="http://schemas.microsoft.com/office/drawing/2014/main" id="{97F718EF-B563-AF45-905D-24F3CD2D6265}"/>
              </a:ext>
            </a:extLst>
          </p:cNvPr>
          <p:cNvSpPr txBox="1"/>
          <p:nvPr/>
        </p:nvSpPr>
        <p:spPr>
          <a:xfrm>
            <a:off x="7278192" y="2330242"/>
            <a:ext cx="1172116" cy="215444"/>
          </a:xfrm>
          <a:prstGeom prst="rect">
            <a:avLst/>
          </a:prstGeom>
          <a:noFill/>
        </p:spPr>
        <p:txBody>
          <a:bodyPr wrap="none" rtlCol="0">
            <a:spAutoFit/>
          </a:bodyPr>
          <a:lstStyle/>
          <a:p>
            <a:r>
              <a:rPr kumimoji="1" lang="ja-JP" altLang="en-US" sz="800">
                <a:latin typeface="+mn-lt"/>
              </a:rPr>
              <a:t>コア</a:t>
            </a:r>
            <a:r>
              <a:rPr kumimoji="1" lang="en-US" altLang="ja-JP" sz="800" dirty="0">
                <a:latin typeface="+mn-lt"/>
              </a:rPr>
              <a:t>/</a:t>
            </a:r>
            <a:r>
              <a:rPr kumimoji="1" lang="ja-JP" altLang="en-US" sz="800">
                <a:latin typeface="+mn-lt"/>
              </a:rPr>
              <a:t>ディストリビューション</a:t>
            </a:r>
            <a:endParaRPr kumimoji="1" lang="ja-JP" altLang="en-US" sz="800" dirty="0">
              <a:latin typeface="+mn-lt"/>
            </a:endParaRPr>
          </a:p>
        </p:txBody>
      </p:sp>
      <p:sp>
        <p:nvSpPr>
          <p:cNvPr id="34" name="円/楕円 33">
            <a:extLst>
              <a:ext uri="{FF2B5EF4-FFF2-40B4-BE49-F238E27FC236}">
                <a16:creationId xmlns:a16="http://schemas.microsoft.com/office/drawing/2014/main" id="{62D87ADB-ABDB-3C40-8B28-1344DC53D316}"/>
              </a:ext>
            </a:extLst>
          </p:cNvPr>
          <p:cNvSpPr/>
          <p:nvPr/>
        </p:nvSpPr>
        <p:spPr>
          <a:xfrm>
            <a:off x="6667131" y="3580097"/>
            <a:ext cx="108698" cy="101563"/>
          </a:xfrm>
          <a:prstGeom prst="ellipse">
            <a:avLst/>
          </a:prstGeom>
          <a:solidFill>
            <a:srgbClr val="92D05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35" name="円/楕円 34">
            <a:extLst>
              <a:ext uri="{FF2B5EF4-FFF2-40B4-BE49-F238E27FC236}">
                <a16:creationId xmlns:a16="http://schemas.microsoft.com/office/drawing/2014/main" id="{EF36F190-0D7E-384D-95FE-BCAD166E540D}"/>
              </a:ext>
            </a:extLst>
          </p:cNvPr>
          <p:cNvSpPr/>
          <p:nvPr/>
        </p:nvSpPr>
        <p:spPr>
          <a:xfrm>
            <a:off x="7059423" y="3582702"/>
            <a:ext cx="108698" cy="101563"/>
          </a:xfrm>
          <a:prstGeom prst="ellipse">
            <a:avLst/>
          </a:prstGeom>
          <a:solidFill>
            <a:schemeClr val="bg2">
              <a:lumMod val="6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36" name="テキスト ボックス 35">
            <a:extLst>
              <a:ext uri="{FF2B5EF4-FFF2-40B4-BE49-F238E27FC236}">
                <a16:creationId xmlns:a16="http://schemas.microsoft.com/office/drawing/2014/main" id="{916396A8-C5C5-0743-9FCC-C32A0E16E650}"/>
              </a:ext>
            </a:extLst>
          </p:cNvPr>
          <p:cNvSpPr txBox="1"/>
          <p:nvPr/>
        </p:nvSpPr>
        <p:spPr>
          <a:xfrm>
            <a:off x="5863185" y="3524774"/>
            <a:ext cx="788999" cy="215444"/>
          </a:xfrm>
          <a:prstGeom prst="rect">
            <a:avLst/>
          </a:prstGeom>
          <a:noFill/>
        </p:spPr>
        <p:txBody>
          <a:bodyPr wrap="none" rtlCol="0">
            <a:spAutoFit/>
          </a:bodyPr>
          <a:lstStyle/>
          <a:p>
            <a:r>
              <a:rPr kumimoji="1" lang="ja-JP" altLang="en-US" sz="800">
                <a:latin typeface="+mn-lt"/>
              </a:rPr>
              <a:t>アクティブポート</a:t>
            </a:r>
            <a:endParaRPr kumimoji="1" lang="en-US" altLang="ja-JP" sz="800" dirty="0">
              <a:latin typeface="+mn-lt"/>
            </a:endParaRPr>
          </a:p>
        </p:txBody>
      </p:sp>
      <p:sp>
        <p:nvSpPr>
          <p:cNvPr id="37" name="テキスト ボックス 36">
            <a:extLst>
              <a:ext uri="{FF2B5EF4-FFF2-40B4-BE49-F238E27FC236}">
                <a16:creationId xmlns:a16="http://schemas.microsoft.com/office/drawing/2014/main" id="{6E6EAE2F-8D54-AA40-AC15-5E9E72294216}"/>
              </a:ext>
            </a:extLst>
          </p:cNvPr>
          <p:cNvSpPr txBox="1"/>
          <p:nvPr/>
        </p:nvSpPr>
        <p:spPr>
          <a:xfrm>
            <a:off x="7168121" y="3524774"/>
            <a:ext cx="809837" cy="215444"/>
          </a:xfrm>
          <a:prstGeom prst="rect">
            <a:avLst/>
          </a:prstGeom>
          <a:noFill/>
        </p:spPr>
        <p:txBody>
          <a:bodyPr wrap="none" rtlCol="0">
            <a:spAutoFit/>
          </a:bodyPr>
          <a:lstStyle/>
          <a:p>
            <a:r>
              <a:rPr kumimoji="1" lang="ja-JP" altLang="en-US" sz="800">
                <a:latin typeface="+mn-lt"/>
              </a:rPr>
              <a:t>スタンバイポート</a:t>
            </a:r>
            <a:endParaRPr kumimoji="1" lang="en-US" altLang="ja-JP" sz="800" dirty="0">
              <a:latin typeface="+mn-lt"/>
            </a:endParaRPr>
          </a:p>
        </p:txBody>
      </p:sp>
    </p:spTree>
    <p:extLst>
      <p:ext uri="{BB962C8B-B14F-4D97-AF65-F5344CB8AC3E}">
        <p14:creationId xmlns:p14="http://schemas.microsoft.com/office/powerpoint/2010/main" val="427964581"/>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B4E46717-193D-964E-B331-2B7326FCC372}"/>
              </a:ext>
            </a:extLst>
          </p:cNvPr>
          <p:cNvSpPr>
            <a:spLocks noGrp="1"/>
          </p:cNvSpPr>
          <p:nvPr>
            <p:ph type="title"/>
          </p:nvPr>
        </p:nvSpPr>
        <p:spPr/>
        <p:txBody>
          <a:bodyPr anchor="b"/>
          <a:lstStyle/>
          <a:p>
            <a:r>
              <a:rPr lang="en-US" altLang="ja-JP">
                <a:latin typeface="+mn-lt"/>
                <a:ea typeface="MS PGothic" panose="020B0600070205080204" pitchFamily="34" charset="-128"/>
              </a:rPr>
              <a:t>LAN </a:t>
            </a:r>
            <a:r>
              <a:rPr lang="ja-JP" altLang="en-US">
                <a:latin typeface="+mn-lt"/>
                <a:ea typeface="MS PGothic" panose="020B0600070205080204" pitchFamily="34" charset="-128"/>
              </a:rPr>
              <a:t>デザインのコンセプト</a:t>
            </a:r>
            <a:endParaRPr lang="en-US">
              <a:latin typeface="+mn-lt"/>
              <a:ea typeface="MS PGothic" panose="020B0600070205080204" pitchFamily="34" charset="-128"/>
            </a:endParaRPr>
          </a:p>
        </p:txBody>
      </p:sp>
      <p:sp>
        <p:nvSpPr>
          <p:cNvPr id="8" name="テキスト プレースホルダー 7">
            <a:extLst>
              <a:ext uri="{FF2B5EF4-FFF2-40B4-BE49-F238E27FC236}">
                <a16:creationId xmlns:a16="http://schemas.microsoft.com/office/drawing/2014/main" id="{ADCC67E2-FF1E-F141-8990-AB04E7E24956}"/>
              </a:ext>
            </a:extLst>
          </p:cNvPr>
          <p:cNvSpPr>
            <a:spLocks noGrp="1"/>
          </p:cNvSpPr>
          <p:nvPr>
            <p:ph type="body" sz="quarter" idx="11"/>
          </p:nvPr>
        </p:nvSpPr>
        <p:spPr/>
        <p:txBody>
          <a:bodyPr/>
          <a:lstStyle/>
          <a:p>
            <a:r>
              <a:rPr kumimoji="1" lang="ja-JP" altLang="en-US" sz="1600">
                <a:ea typeface="MS PGothic" panose="020B0600070205080204" pitchFamily="34" charset="-128"/>
              </a:rPr>
              <a:t>「デザイン」の重要性</a:t>
            </a:r>
          </a:p>
        </p:txBody>
      </p:sp>
      <p:sp>
        <p:nvSpPr>
          <p:cNvPr id="6" name="Text Placeholder 5">
            <a:extLst>
              <a:ext uri="{FF2B5EF4-FFF2-40B4-BE49-F238E27FC236}">
                <a16:creationId xmlns:a16="http://schemas.microsoft.com/office/drawing/2014/main" id="{AD0CEF74-413B-8F45-AD7F-1418652859F4}"/>
              </a:ext>
            </a:extLst>
          </p:cNvPr>
          <p:cNvSpPr>
            <a:spLocks noGrp="1"/>
          </p:cNvSpPr>
          <p:nvPr>
            <p:ph type="body" sz="quarter" idx="12"/>
          </p:nvPr>
        </p:nvSpPr>
        <p:spPr/>
        <p:txBody>
          <a:bodyPr/>
          <a:lstStyle/>
          <a:p>
            <a:r>
              <a:rPr lang="en-US">
                <a:ea typeface="MS PGothic" panose="020B0600070205080204" pitchFamily="34" charset="-128"/>
              </a:rPr>
              <a:t>2.1  </a:t>
            </a:r>
            <a:r>
              <a:rPr lang="ja-JP" altLang="en-US">
                <a:ea typeface="MS PGothic" panose="020B0600070205080204" pitchFamily="34" charset="-128"/>
              </a:rPr>
              <a:t>導入</a:t>
            </a:r>
            <a:endParaRPr lang="en-US">
              <a:ea typeface="MS PGothic" panose="020B0600070205080204" pitchFamily="34" charset="-128"/>
            </a:endParaRPr>
          </a:p>
        </p:txBody>
      </p:sp>
      <p:sp>
        <p:nvSpPr>
          <p:cNvPr id="7" name="コンテンツ プレースホルダー 3">
            <a:extLst>
              <a:ext uri="{FF2B5EF4-FFF2-40B4-BE49-F238E27FC236}">
                <a16:creationId xmlns:a16="http://schemas.microsoft.com/office/drawing/2014/main" id="{E31A74D2-49CF-AE46-9422-59C162E31A5A}"/>
              </a:ext>
            </a:extLst>
          </p:cNvPr>
          <p:cNvSpPr txBox="1">
            <a:spLocks/>
          </p:cNvSpPr>
          <p:nvPr/>
        </p:nvSpPr>
        <p:spPr>
          <a:xfrm>
            <a:off x="439270" y="1112839"/>
            <a:ext cx="8028556" cy="3990610"/>
          </a:xfrm>
          <a:prstGeom prst="rect">
            <a:avLst/>
          </a:prstGeom>
        </p:spPr>
        <p:txBody>
          <a:bodyPr/>
          <a:lstStyle>
            <a:lvl1pPr marL="169863" indent="-169863" algn="l" defTabSz="684213" rtl="0" eaLnBrk="1" fontAlgn="base" hangingPunct="1">
              <a:lnSpc>
                <a:spcPct val="95000"/>
              </a:lnSpc>
              <a:spcBef>
                <a:spcPts val="1075"/>
              </a:spcBef>
              <a:spcAft>
                <a:spcPct val="0"/>
              </a:spcAft>
              <a:buClr>
                <a:schemeClr val="tx2"/>
              </a:buClr>
              <a:buSzPct val="90000"/>
              <a:buFont typeface="Arial" charset="0"/>
              <a:buChar char="•"/>
              <a:defRPr lang="en-US" sz="1500" kern="1200" dirty="0">
                <a:solidFill>
                  <a:schemeClr val="tx1"/>
                </a:solidFill>
                <a:latin typeface="+mn-lt"/>
                <a:ea typeface="ＭＳ Ｐゴシック" charset="0"/>
                <a:cs typeface="CiscoSans"/>
              </a:defRPr>
            </a:lvl1pPr>
            <a:lvl2pPr marL="358775" indent="-215900" algn="l" defTabSz="684213" rtl="0" eaLnBrk="1" fontAlgn="base" hangingPunct="1">
              <a:lnSpc>
                <a:spcPct val="95000"/>
              </a:lnSpc>
              <a:spcBef>
                <a:spcPts val="600"/>
              </a:spcBef>
              <a:spcAft>
                <a:spcPct val="0"/>
              </a:spcAft>
              <a:buClr>
                <a:schemeClr val="tx2"/>
              </a:buClr>
              <a:buFont typeface="Arial" charset="0"/>
              <a:buChar char="•"/>
              <a:defRPr lang="en-US" sz="1400" kern="1200" dirty="0">
                <a:solidFill>
                  <a:schemeClr val="tx1"/>
                </a:solidFill>
                <a:latin typeface="+mn-lt"/>
                <a:ea typeface="ＭＳ Ｐゴシック" charset="0"/>
                <a:cs typeface="CiscoSans"/>
              </a:defRPr>
            </a:lvl2pPr>
            <a:lvl3pPr marL="431800" indent="-169863" algn="l" defTabSz="684213" rtl="0" eaLnBrk="1" fontAlgn="base" hangingPunct="1">
              <a:lnSpc>
                <a:spcPct val="95000"/>
              </a:lnSpc>
              <a:spcBef>
                <a:spcPts val="625"/>
              </a:spcBef>
              <a:spcAft>
                <a:spcPct val="0"/>
              </a:spcAft>
              <a:buFont typeface="Arial" charset="0"/>
              <a:buChar char="•"/>
              <a:defRPr lang="en-US" sz="1200" kern="1200" dirty="0">
                <a:solidFill>
                  <a:schemeClr val="tx1"/>
                </a:solidFill>
                <a:latin typeface="+mn-lt"/>
                <a:ea typeface="ＭＳ Ｐゴシック" charset="0"/>
                <a:cs typeface="CiscoSans"/>
              </a:defRPr>
            </a:lvl3pPr>
            <a:lvl4pPr marL="503238" indent="-169863" algn="l" defTabSz="684213" rtl="0" eaLnBrk="1" fontAlgn="base" hangingPunct="1">
              <a:lnSpc>
                <a:spcPct val="95000"/>
              </a:lnSpc>
              <a:spcBef>
                <a:spcPts val="625"/>
              </a:spcBef>
              <a:spcAft>
                <a:spcPct val="0"/>
              </a:spcAft>
              <a:buFont typeface="Arial" charset="0"/>
              <a:buChar char="•"/>
              <a:defRPr lang="en-US" sz="1100" kern="1200" dirty="0">
                <a:solidFill>
                  <a:schemeClr val="tx1"/>
                </a:solidFill>
                <a:latin typeface="+mn-lt"/>
                <a:ea typeface="ＭＳ Ｐゴシック" charset="0"/>
                <a:cs typeface="CiscoSans"/>
              </a:defRPr>
            </a:lvl4pPr>
            <a:lvl5pPr marL="574675" indent="-169863" algn="l" defTabSz="684213" rtl="0" eaLnBrk="1" fontAlgn="base" hangingPunct="1">
              <a:lnSpc>
                <a:spcPct val="95000"/>
              </a:lnSpc>
              <a:spcBef>
                <a:spcPts val="625"/>
              </a:spcBef>
              <a:spcAft>
                <a:spcPct val="0"/>
              </a:spcAft>
              <a:buFont typeface="Arial" charset="0"/>
              <a:buChar char="•"/>
              <a:defRPr lang="en-US" sz="1100" kern="1200" dirty="0">
                <a:solidFill>
                  <a:schemeClr val="tx1"/>
                </a:solidFill>
                <a:latin typeface="+mn-lt"/>
                <a:ea typeface="ＭＳ Ｐゴシック" charset="0"/>
                <a:cs typeface="CiscoSans"/>
              </a:defRPr>
            </a:lvl5pPr>
            <a:lvl6pPr marL="863856" indent="-171445" algn="l" defTabSz="685777" rtl="0" eaLnBrk="1" latinLnBrk="0" hangingPunct="1">
              <a:spcBef>
                <a:spcPts val="600"/>
              </a:spcBef>
              <a:buFont typeface="Arial" pitchFamily="34" charset="0"/>
              <a:buChar char="•"/>
              <a:defRPr sz="900" kern="1200" baseline="0">
                <a:solidFill>
                  <a:schemeClr val="tx1"/>
                </a:solidFill>
                <a:latin typeface="+mn-lt"/>
                <a:ea typeface="+mn-ea"/>
                <a:cs typeface="+mn-cs"/>
              </a:defRPr>
            </a:lvl6pPr>
            <a:lvl7pPr marL="935844" indent="-171422" algn="l" defTabSz="685777" rtl="0" eaLnBrk="1" latinLnBrk="0" hangingPunct="1">
              <a:spcBef>
                <a:spcPts val="600"/>
              </a:spcBef>
              <a:buFont typeface="Arial" pitchFamily="34" charset="0"/>
              <a:buChar char="•"/>
              <a:defRPr sz="800" kern="1200" baseline="0">
                <a:solidFill>
                  <a:schemeClr val="tx1"/>
                </a:solidFill>
                <a:latin typeface="+mn-lt"/>
                <a:ea typeface="+mn-ea"/>
                <a:cs typeface="+mn-cs"/>
              </a:defRPr>
            </a:lvl7pPr>
            <a:lvl8pPr marL="2400220" indent="0" algn="l" defTabSz="685777" rtl="0" eaLnBrk="1" latinLnBrk="0" hangingPunct="1">
              <a:spcBef>
                <a:spcPct val="20000"/>
              </a:spcBef>
              <a:buFont typeface="Arial" pitchFamily="34" charset="0"/>
              <a:buNone/>
              <a:defRPr sz="1500" kern="1200">
                <a:solidFill>
                  <a:schemeClr val="tx1"/>
                </a:solidFill>
                <a:latin typeface="+mn-lt"/>
                <a:ea typeface="+mn-ea"/>
                <a:cs typeface="+mn-cs"/>
              </a:defRPr>
            </a:lvl8pPr>
            <a:lvl9pPr marL="2914553" indent="-171445" algn="l" defTabSz="685777" rtl="0" eaLnBrk="1" latinLnBrk="0" hangingPunct="1">
              <a:spcBef>
                <a:spcPct val="20000"/>
              </a:spcBef>
              <a:buFont typeface="Arial" pitchFamily="34" charset="0"/>
              <a:buChar char="•"/>
              <a:defRPr sz="1500" kern="1200">
                <a:solidFill>
                  <a:schemeClr val="tx1"/>
                </a:solidFill>
                <a:latin typeface="+mn-lt"/>
                <a:ea typeface="+mn-ea"/>
                <a:cs typeface="+mn-cs"/>
              </a:defRPr>
            </a:lvl9pPr>
          </a:lstStyle>
          <a:p>
            <a:pPr marL="57150" indent="0">
              <a:buNone/>
            </a:pPr>
            <a:r>
              <a:rPr kumimoji="1" lang="ja-JP" altLang="en-US" sz="1100">
                <a:ea typeface="MS PGothic" panose="020B0600070205080204" pitchFamily="34" charset="-128"/>
              </a:rPr>
              <a:t>　</a:t>
            </a:r>
            <a:r>
              <a:rPr kumimoji="1" lang="en-US" altLang="ja-JP" sz="1100">
                <a:ea typeface="MS PGothic" panose="020B0600070205080204" pitchFamily="34" charset="-128"/>
              </a:rPr>
              <a:t>Cisco</a:t>
            </a:r>
            <a:r>
              <a:rPr kumimoji="1" lang="ja-JP" altLang="en-US" sz="1100">
                <a:ea typeface="MS PGothic" panose="020B0600070205080204" pitchFamily="34" charset="-128"/>
              </a:rPr>
              <a:t> </a:t>
            </a:r>
            <a:r>
              <a:rPr kumimoji="1" lang="en-US" altLang="ja-JP" sz="1100">
                <a:ea typeface="MS PGothic" panose="020B0600070205080204" pitchFamily="34" charset="-128"/>
              </a:rPr>
              <a:t>Catalyst</a:t>
            </a:r>
            <a:r>
              <a:rPr kumimoji="1" lang="ja-JP" altLang="en-US" sz="1100">
                <a:ea typeface="MS PGothic" panose="020B0600070205080204" pitchFamily="34" charset="-128"/>
              </a:rPr>
              <a:t> </a:t>
            </a:r>
            <a:r>
              <a:rPr kumimoji="1" lang="en-US" altLang="ja-JP" sz="1100">
                <a:ea typeface="MS PGothic" panose="020B0600070205080204" pitchFamily="34" charset="-128"/>
              </a:rPr>
              <a:t>9000</a:t>
            </a:r>
            <a:r>
              <a:rPr kumimoji="1" lang="ja-JP" altLang="en-US" sz="1100">
                <a:ea typeface="MS PGothic" panose="020B0600070205080204" pitchFamily="34" charset="-128"/>
              </a:rPr>
              <a:t> シリーズは、主に企業、組織内の </a:t>
            </a:r>
            <a:r>
              <a:rPr kumimoji="1" lang="en-US" altLang="ja-JP" sz="1100">
                <a:ea typeface="MS PGothic" panose="020B0600070205080204" pitchFamily="34" charset="-128"/>
              </a:rPr>
              <a:t>LAN</a:t>
            </a:r>
            <a:r>
              <a:rPr kumimoji="1" lang="ja-JP" altLang="en-US" sz="1100">
                <a:ea typeface="MS PGothic" panose="020B0600070205080204" pitchFamily="34" charset="-128"/>
              </a:rPr>
              <a:t> への導入を想定しています。 </a:t>
            </a:r>
            <a:r>
              <a:rPr kumimoji="1" lang="en-US" altLang="ja-JP" sz="1100">
                <a:ea typeface="MS PGothic" panose="020B0600070205080204" pitchFamily="34" charset="-128"/>
              </a:rPr>
              <a:t>LAN </a:t>
            </a:r>
            <a:r>
              <a:rPr kumimoji="1" lang="ja-JP" altLang="en-US" sz="1100">
                <a:ea typeface="MS PGothic" panose="020B0600070205080204" pitchFamily="34" charset="-128"/>
              </a:rPr>
              <a:t>（あるいはキャンパス </a:t>
            </a:r>
            <a:r>
              <a:rPr kumimoji="1" lang="en-US" altLang="ja-JP" sz="1100">
                <a:ea typeface="MS PGothic" panose="020B0600070205080204" pitchFamily="34" charset="-128"/>
              </a:rPr>
              <a:t>LAN</a:t>
            </a:r>
            <a:r>
              <a:rPr kumimoji="1" lang="ja-JP" altLang="en-US" sz="1100">
                <a:ea typeface="MS PGothic" panose="020B0600070205080204" pitchFamily="34" charset="-128"/>
              </a:rPr>
              <a:t> ）は、建物のフロアなど広がりのある空間に分散して配置されたコンピュータなどが接続され、その範囲内や外に対するデータ通信の環境を提供します。企業、組織のネットワークや</a:t>
            </a:r>
            <a:r>
              <a:rPr kumimoji="1" lang="en-US" altLang="ja-JP" sz="1100">
                <a:ea typeface="MS PGothic" panose="020B0600070205080204" pitchFamily="34" charset="-128"/>
              </a:rPr>
              <a:t>IT</a:t>
            </a:r>
            <a:r>
              <a:rPr kumimoji="1" lang="ja-JP" altLang="en-US" sz="1100">
                <a:ea typeface="MS PGothic" panose="020B0600070205080204" pitchFamily="34" charset="-128"/>
              </a:rPr>
              <a:t>全体の中でも非常に重要な位置づけにあります。</a:t>
            </a:r>
            <a:br>
              <a:rPr kumimoji="1" lang="en-US" altLang="ja-JP" sz="1100">
                <a:ea typeface="MS PGothic" panose="020B0600070205080204" pitchFamily="34" charset="-128"/>
              </a:rPr>
            </a:br>
            <a:r>
              <a:rPr kumimoji="1" lang="en-US" altLang="ja-JP" sz="1100">
                <a:ea typeface="MS PGothic" panose="020B0600070205080204" pitchFamily="34" charset="-128"/>
              </a:rPr>
              <a:t>LAN</a:t>
            </a:r>
            <a:r>
              <a:rPr kumimoji="1" lang="ja-JP" altLang="en-US" sz="1100">
                <a:ea typeface="MS PGothic" panose="020B0600070205080204" pitchFamily="34" charset="-128"/>
              </a:rPr>
              <a:t> が本来期待される機能、性能と費用対効果を十分に発揮するには、明確な意図と根拠に基づく構成の実施、いわゆるデザインのステップを適切に進めることが必要です。ここでいうデザインには、全体的な接続構成、機種選定と台数の確定、接続方式の選択、機能性能を活用するための共通化された設定の確定までを含みます。</a:t>
            </a:r>
            <a:endParaRPr kumimoji="1" lang="en-US" altLang="ja-JP" sz="1100">
              <a:ea typeface="MS PGothic" panose="020B0600070205080204" pitchFamily="34" charset="-128"/>
            </a:endParaRPr>
          </a:p>
          <a:p>
            <a:pPr marL="57150" indent="0">
              <a:buNone/>
            </a:pPr>
            <a:r>
              <a:rPr kumimoji="1" lang="ja-JP" altLang="en-US" sz="1100">
                <a:ea typeface="MS PGothic" panose="020B0600070205080204" pitchFamily="34" charset="-128"/>
              </a:rPr>
              <a:t>　これからご紹介するデザインの手法を応用することで、現在と将来の </a:t>
            </a:r>
            <a:r>
              <a:rPr kumimoji="1" lang="en-US" altLang="ja-JP" sz="1100">
                <a:ea typeface="MS PGothic" panose="020B0600070205080204" pitchFamily="34" charset="-128"/>
              </a:rPr>
              <a:t>LAN</a:t>
            </a:r>
            <a:r>
              <a:rPr kumimoji="1" lang="ja-JP" altLang="en-US" sz="1100">
                <a:ea typeface="MS PGothic" panose="020B0600070205080204" pitchFamily="34" charset="-128"/>
              </a:rPr>
              <a:t> に以下の利点をもたらすことができます。</a:t>
            </a:r>
            <a:endParaRPr kumimoji="1" lang="en-US" altLang="ja-JP" sz="1100">
              <a:ea typeface="MS PGothic" panose="020B0600070205080204" pitchFamily="34" charset="-128"/>
            </a:endParaRPr>
          </a:p>
          <a:p>
            <a:pPr marL="228600" indent="-171450">
              <a:buClrTx/>
              <a:buSzPct val="100000"/>
              <a:buFont typeface="Apple SD Gothic Neo Regular" panose="02000300000000000000" pitchFamily="2" charset="-127"/>
              <a:buChar char="◼"/>
            </a:pPr>
            <a:r>
              <a:rPr kumimoji="1" lang="ja-JP" altLang="en-US" sz="1100" b="1">
                <a:solidFill>
                  <a:schemeClr val="bg1"/>
                </a:solidFill>
                <a:ea typeface="MS PGothic" panose="020B0600070205080204" pitchFamily="34" charset="-128"/>
              </a:rPr>
              <a:t>利点：</a:t>
            </a:r>
            <a:endParaRPr kumimoji="1" lang="ja-JP" altLang="en-US" sz="1100">
              <a:ea typeface="MS PGothic" panose="020B0600070205080204" pitchFamily="34" charset="-128"/>
            </a:endParaRPr>
          </a:p>
          <a:p>
            <a:pPr marL="573088" indent="-115888">
              <a:buClrTx/>
              <a:buSzPct val="100000"/>
              <a:buFont typeface="Arial" panose="020B0604020202020204" pitchFamily="34" charset="0"/>
              <a:buChar char="•"/>
            </a:pPr>
            <a:r>
              <a:rPr kumimoji="1" lang="ja-JP" altLang="en-US" sz="1100">
                <a:ea typeface="MS PGothic" panose="020B0600070205080204" pitchFamily="34" charset="-128"/>
              </a:rPr>
              <a:t>構築や運用が容易になる</a:t>
            </a:r>
          </a:p>
          <a:p>
            <a:pPr marL="573088" indent="-115888">
              <a:buClrTx/>
              <a:buSzPct val="100000"/>
              <a:buFont typeface="Arial" panose="020B0604020202020204" pitchFamily="34" charset="0"/>
              <a:buChar char="•"/>
            </a:pPr>
            <a:r>
              <a:rPr kumimoji="1" lang="ja-JP" altLang="en-US" sz="1100">
                <a:ea typeface="MS PGothic" panose="020B0600070205080204" pitchFamily="34" charset="-128"/>
              </a:rPr>
              <a:t>将来のネットワーク拡張や更新に対応できる柔軟性があり、重点ポイントを明確化できる（柔軟性）</a:t>
            </a:r>
          </a:p>
          <a:p>
            <a:pPr marL="573088" indent="-115888">
              <a:buClrTx/>
              <a:buSzPct val="100000"/>
              <a:buFont typeface="Arial" panose="020B0604020202020204" pitchFamily="34" charset="0"/>
              <a:buChar char="•"/>
            </a:pPr>
            <a:r>
              <a:rPr kumimoji="1" lang="ja-JP" altLang="en-US" sz="1100">
                <a:ea typeface="MS PGothic" panose="020B0600070205080204" pitchFamily="34" charset="-128"/>
              </a:rPr>
              <a:t>障害発生においても稼働を継続しつつ、高速な回復を行う（高可用性、耐障害性）</a:t>
            </a:r>
          </a:p>
          <a:p>
            <a:pPr marL="573088" indent="-115888">
              <a:buClrTx/>
              <a:buSzPct val="100000"/>
              <a:buFont typeface="Arial" panose="020B0604020202020204" pitchFamily="34" charset="0"/>
              <a:buChar char="•"/>
            </a:pPr>
            <a:r>
              <a:rPr kumimoji="1" lang="en-US" altLang="ja-JP" sz="1100">
                <a:ea typeface="MS PGothic" panose="020B0600070205080204" pitchFamily="34" charset="-128"/>
              </a:rPr>
              <a:t>LAN</a:t>
            </a:r>
            <a:r>
              <a:rPr kumimoji="1" lang="ja-JP" altLang="en-US" sz="1100">
                <a:ea typeface="MS PGothic" panose="020B0600070205080204" pitchFamily="34" charset="-128"/>
              </a:rPr>
              <a:t> 全体の最大性能と最小コストのバランスを把握（費用対効果の明確化）</a:t>
            </a:r>
            <a:endParaRPr kumimoji="1" lang="en-US" altLang="ja-JP" sz="1100">
              <a:ea typeface="MS PGothic" panose="020B0600070205080204" pitchFamily="34" charset="-128"/>
            </a:endParaRPr>
          </a:p>
          <a:p>
            <a:pPr marL="57150" indent="0">
              <a:buNone/>
            </a:pPr>
            <a:r>
              <a:rPr lang="ja-JP" altLang="en-US" sz="1100">
                <a:ea typeface="MS PGothic" panose="020B0600070205080204" pitchFamily="34" charset="-128"/>
              </a:rPr>
              <a:t>　本資料では、デザインを行う際に必要となる検討項目の他、</a:t>
            </a:r>
            <a:r>
              <a:rPr lang="en-US" altLang="ja-JP" sz="1100">
                <a:ea typeface="MS PGothic" panose="020B0600070205080204" pitchFamily="34" charset="-128"/>
              </a:rPr>
              <a:t>Catalyst 9000</a:t>
            </a:r>
            <a:r>
              <a:rPr lang="ja-JP" altLang="en-US" sz="1100">
                <a:ea typeface="MS PGothic" panose="020B0600070205080204" pitchFamily="34" charset="-128"/>
              </a:rPr>
              <a:t> シリーズを設定する上で注意すべき点や推奨される設定の内容を、構築の手順に沿ってご紹介します。</a:t>
            </a:r>
            <a:endParaRPr lang="en-US" altLang="ja-JP" sz="1100">
              <a:ea typeface="MS PGothic" panose="020B0600070205080204" pitchFamily="34" charset="-128"/>
            </a:endParaRPr>
          </a:p>
        </p:txBody>
      </p:sp>
      <p:sp>
        <p:nvSpPr>
          <p:cNvPr id="10" name="Slide Number Placeholder 4">
            <a:extLst>
              <a:ext uri="{FF2B5EF4-FFF2-40B4-BE49-F238E27FC236}">
                <a16:creationId xmlns:a16="http://schemas.microsoft.com/office/drawing/2014/main" id="{8F79F902-9E2A-C246-89C2-4D27BF233930}"/>
              </a:ext>
            </a:extLst>
          </p:cNvPr>
          <p:cNvSpPr txBox="1">
            <a:spLocks/>
          </p:cNvSpPr>
          <p:nvPr/>
        </p:nvSpPr>
        <p:spPr>
          <a:xfrm>
            <a:off x="8648700" y="4884738"/>
            <a:ext cx="495300" cy="274637"/>
          </a:xfrm>
          <a:prstGeom prst="rect">
            <a:avLst/>
          </a:prstGeom>
        </p:spPr>
        <p:txBody>
          <a:bodyPr>
            <a:noAutofit/>
          </a:bodyPr>
          <a:lstStyle>
            <a:defPPr>
              <a:defRPr lang="en-US"/>
            </a:defPPr>
            <a:lvl1pPr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1pPr>
            <a:lvl2pPr marL="4572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2pPr>
            <a:lvl3pPr marL="9144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3pPr>
            <a:lvl4pPr marL="13716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4pPr>
            <a:lvl5pPr marL="18288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5pPr>
            <a:lvl6pPr marL="2286000" algn="l" defTabSz="457200" rtl="0" eaLnBrk="1" latinLnBrk="0" hangingPunct="1">
              <a:defRPr kern="1200">
                <a:solidFill>
                  <a:schemeClr val="tx1"/>
                </a:solidFill>
                <a:latin typeface="Arial" charset="0"/>
                <a:ea typeface="ＭＳ Ｐゴシック" charset="0"/>
                <a:cs typeface="ＭＳ Ｐゴシック" charset="0"/>
              </a:defRPr>
            </a:lvl6pPr>
            <a:lvl7pPr marL="2743200" algn="l" defTabSz="457200" rtl="0" eaLnBrk="1" latinLnBrk="0" hangingPunct="1">
              <a:defRPr kern="1200">
                <a:solidFill>
                  <a:schemeClr val="tx1"/>
                </a:solidFill>
                <a:latin typeface="Arial" charset="0"/>
                <a:ea typeface="ＭＳ Ｐゴシック" charset="0"/>
                <a:cs typeface="ＭＳ Ｐゴシック" charset="0"/>
              </a:defRPr>
            </a:lvl7pPr>
            <a:lvl8pPr marL="3200400" algn="l" defTabSz="457200" rtl="0" eaLnBrk="1" latinLnBrk="0" hangingPunct="1">
              <a:defRPr kern="1200">
                <a:solidFill>
                  <a:schemeClr val="tx1"/>
                </a:solidFill>
                <a:latin typeface="Arial" charset="0"/>
                <a:ea typeface="ＭＳ Ｐゴシック" charset="0"/>
                <a:cs typeface="ＭＳ Ｐゴシック" charset="0"/>
              </a:defRPr>
            </a:lvl8pPr>
            <a:lvl9pPr marL="3657600" algn="l" defTabSz="457200" rtl="0" eaLnBrk="1" latinLnBrk="0" hangingPunct="1">
              <a:defRPr kern="1200">
                <a:solidFill>
                  <a:schemeClr val="tx1"/>
                </a:solidFill>
                <a:latin typeface="Arial" charset="0"/>
                <a:ea typeface="ＭＳ Ｐゴシック" charset="0"/>
                <a:cs typeface="ＭＳ Ｐゴシック" charset="0"/>
              </a:defRPr>
            </a:lvl9pPr>
          </a:lstStyle>
          <a:p>
            <a:fld id="{3945D0FD-48F1-4D72-80C5-FFB60B92A834}" type="slidenum">
              <a:rPr lang="en-US" sz="900" smtClean="0">
                <a:latin typeface="+mn-lt"/>
                <a:ea typeface="MS PGothic" panose="020B0600070205080204" pitchFamily="34" charset="-128"/>
              </a:rPr>
              <a:pPr/>
              <a:t>24</a:t>
            </a:fld>
            <a:endParaRPr lang="en-US" sz="900">
              <a:latin typeface="+mn-lt"/>
              <a:ea typeface="MS PGothic" panose="020B0600070205080204" pitchFamily="34" charset="-128"/>
            </a:endParaRPr>
          </a:p>
        </p:txBody>
      </p:sp>
    </p:spTree>
    <p:extLst>
      <p:ext uri="{BB962C8B-B14F-4D97-AF65-F5344CB8AC3E}">
        <p14:creationId xmlns:p14="http://schemas.microsoft.com/office/powerpoint/2010/main" val="1359714825"/>
      </p:ext>
    </p:extLst>
  </p:cSld>
  <p:clrMapOvr>
    <a:masterClrMapping/>
  </p:clrMapOvr>
</p:sld>
</file>

<file path=ppt/slides/slide2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6" name="グループ化 135">
            <a:extLst>
              <a:ext uri="{FF2B5EF4-FFF2-40B4-BE49-F238E27FC236}">
                <a16:creationId xmlns:a16="http://schemas.microsoft.com/office/drawing/2014/main" id="{5D5D3208-4763-1B46-8F84-BF813DC4A218}"/>
              </a:ext>
            </a:extLst>
          </p:cNvPr>
          <p:cNvGrpSpPr/>
          <p:nvPr/>
        </p:nvGrpSpPr>
        <p:grpSpPr>
          <a:xfrm>
            <a:off x="5392804" y="2973059"/>
            <a:ext cx="2117979" cy="1530498"/>
            <a:chOff x="1538559" y="2973059"/>
            <a:chExt cx="2117979" cy="1530498"/>
          </a:xfrm>
        </p:grpSpPr>
        <p:cxnSp>
          <p:nvCxnSpPr>
            <p:cNvPr id="137" name="Straight Connector 16">
              <a:extLst>
                <a:ext uri="{FF2B5EF4-FFF2-40B4-BE49-F238E27FC236}">
                  <a16:creationId xmlns:a16="http://schemas.microsoft.com/office/drawing/2014/main" id="{264D7CDE-D951-EB45-AC8E-9B97EAD4C1AD}"/>
                </a:ext>
              </a:extLst>
            </p:cNvPr>
            <p:cNvCxnSpPr>
              <a:cxnSpLocks/>
              <a:stCxn id="141" idx="1"/>
              <a:endCxn id="140" idx="2"/>
            </p:cNvCxnSpPr>
            <p:nvPr/>
          </p:nvCxnSpPr>
          <p:spPr>
            <a:xfrm flipH="1" flipV="1">
              <a:off x="1826977" y="3354215"/>
              <a:ext cx="564372" cy="743320"/>
            </a:xfrm>
            <a:prstGeom prst="line">
              <a:avLst/>
            </a:prstGeom>
            <a:ln w="12700">
              <a:solidFill>
                <a:schemeClr val="bg2">
                  <a:lumMod val="65000"/>
                </a:schemeClr>
              </a:solidFill>
            </a:ln>
          </p:spPr>
          <p:style>
            <a:lnRef idx="1">
              <a:schemeClr val="accent1"/>
            </a:lnRef>
            <a:fillRef idx="0">
              <a:schemeClr val="accent1"/>
            </a:fillRef>
            <a:effectRef idx="0">
              <a:schemeClr val="accent1"/>
            </a:effectRef>
            <a:fontRef idx="minor">
              <a:schemeClr val="tx1"/>
            </a:fontRef>
          </p:style>
        </p:cxnSp>
        <p:cxnSp>
          <p:nvCxnSpPr>
            <p:cNvPr id="138" name="Straight Connector 17">
              <a:extLst>
                <a:ext uri="{FF2B5EF4-FFF2-40B4-BE49-F238E27FC236}">
                  <a16:creationId xmlns:a16="http://schemas.microsoft.com/office/drawing/2014/main" id="{E4F11309-8539-3542-B038-A1294E06BFCD}"/>
                </a:ext>
              </a:extLst>
            </p:cNvPr>
            <p:cNvCxnSpPr>
              <a:cxnSpLocks/>
              <a:stCxn id="141" idx="3"/>
              <a:endCxn id="142" idx="2"/>
            </p:cNvCxnSpPr>
            <p:nvPr/>
          </p:nvCxnSpPr>
          <p:spPr>
            <a:xfrm flipV="1">
              <a:off x="2801595" y="3354215"/>
              <a:ext cx="564372" cy="743320"/>
            </a:xfrm>
            <a:prstGeom prst="line">
              <a:avLst/>
            </a:prstGeom>
            <a:ln w="12700">
              <a:solidFill>
                <a:srgbClr val="92D050"/>
              </a:solidFill>
            </a:ln>
          </p:spPr>
          <p:style>
            <a:lnRef idx="1">
              <a:schemeClr val="accent1"/>
            </a:lnRef>
            <a:fillRef idx="0">
              <a:schemeClr val="accent1"/>
            </a:fillRef>
            <a:effectRef idx="0">
              <a:schemeClr val="accent1"/>
            </a:effectRef>
            <a:fontRef idx="minor">
              <a:schemeClr val="tx1"/>
            </a:fontRef>
          </p:style>
        </p:cxnSp>
        <p:cxnSp>
          <p:nvCxnSpPr>
            <p:cNvPr id="139" name="Straight Connector 18">
              <a:extLst>
                <a:ext uri="{FF2B5EF4-FFF2-40B4-BE49-F238E27FC236}">
                  <a16:creationId xmlns:a16="http://schemas.microsoft.com/office/drawing/2014/main" id="{7DC5BDDF-DE5B-3542-A019-4D00326E037B}"/>
                </a:ext>
              </a:extLst>
            </p:cNvPr>
            <p:cNvCxnSpPr>
              <a:cxnSpLocks/>
              <a:stCxn id="140" idx="3"/>
              <a:endCxn id="142" idx="1"/>
            </p:cNvCxnSpPr>
            <p:nvPr/>
          </p:nvCxnSpPr>
          <p:spPr>
            <a:xfrm>
              <a:off x="2032100" y="3163638"/>
              <a:ext cx="1128744" cy="0"/>
            </a:xfrm>
            <a:prstGeom prst="line">
              <a:avLst/>
            </a:prstGeom>
            <a:ln w="12700">
              <a:solidFill>
                <a:srgbClr val="92D050"/>
              </a:solidFill>
            </a:ln>
          </p:spPr>
          <p:style>
            <a:lnRef idx="1">
              <a:schemeClr val="accent1"/>
            </a:lnRef>
            <a:fillRef idx="0">
              <a:schemeClr val="accent1"/>
            </a:fillRef>
            <a:effectRef idx="0">
              <a:schemeClr val="accent1"/>
            </a:effectRef>
            <a:fontRef idx="minor">
              <a:schemeClr val="tx1"/>
            </a:fontRef>
          </p:style>
        </p:cxnSp>
        <p:pic>
          <p:nvPicPr>
            <p:cNvPr id="140" name="Picture 6" descr="Picture 6">
              <a:extLst>
                <a:ext uri="{FF2B5EF4-FFF2-40B4-BE49-F238E27FC236}">
                  <a16:creationId xmlns:a16="http://schemas.microsoft.com/office/drawing/2014/main" id="{43CBC8DE-C0AB-3D42-B3DF-2B7AD826D170}"/>
                </a:ext>
              </a:extLst>
            </p:cNvPr>
            <p:cNvPicPr>
              <a:picLocks noChangeAspect="1"/>
            </p:cNvPicPr>
            <p:nvPr/>
          </p:nvPicPr>
          <p:blipFill>
            <a:blip r:embed="rId2"/>
            <a:stretch>
              <a:fillRect/>
            </a:stretch>
          </p:blipFill>
          <p:spPr>
            <a:xfrm>
              <a:off x="1621854" y="2973059"/>
              <a:ext cx="410246" cy="381156"/>
            </a:xfrm>
            <a:prstGeom prst="rect">
              <a:avLst/>
            </a:prstGeom>
            <a:ln w="12700">
              <a:miter lim="400000"/>
            </a:ln>
          </p:spPr>
        </p:pic>
        <p:pic>
          <p:nvPicPr>
            <p:cNvPr id="141" name="Picture 6" descr="Picture 6">
              <a:extLst>
                <a:ext uri="{FF2B5EF4-FFF2-40B4-BE49-F238E27FC236}">
                  <a16:creationId xmlns:a16="http://schemas.microsoft.com/office/drawing/2014/main" id="{0FA193A3-429D-4744-965A-B079DD36DC6F}"/>
                </a:ext>
              </a:extLst>
            </p:cNvPr>
            <p:cNvPicPr>
              <a:picLocks noChangeAspect="1"/>
            </p:cNvPicPr>
            <p:nvPr/>
          </p:nvPicPr>
          <p:blipFill>
            <a:blip r:embed="rId2"/>
            <a:stretch>
              <a:fillRect/>
            </a:stretch>
          </p:blipFill>
          <p:spPr>
            <a:xfrm>
              <a:off x="2391349" y="3906957"/>
              <a:ext cx="410246" cy="381156"/>
            </a:xfrm>
            <a:prstGeom prst="rect">
              <a:avLst/>
            </a:prstGeom>
            <a:ln w="12700">
              <a:miter lim="400000"/>
            </a:ln>
          </p:spPr>
        </p:pic>
        <p:pic>
          <p:nvPicPr>
            <p:cNvPr id="142" name="Picture 6" descr="Picture 6">
              <a:extLst>
                <a:ext uri="{FF2B5EF4-FFF2-40B4-BE49-F238E27FC236}">
                  <a16:creationId xmlns:a16="http://schemas.microsoft.com/office/drawing/2014/main" id="{DB6B6F3F-AF2D-2342-9C62-8DAAB0829271}"/>
                </a:ext>
              </a:extLst>
            </p:cNvPr>
            <p:cNvPicPr>
              <a:picLocks noChangeAspect="1"/>
            </p:cNvPicPr>
            <p:nvPr/>
          </p:nvPicPr>
          <p:blipFill>
            <a:blip r:embed="rId2"/>
            <a:stretch>
              <a:fillRect/>
            </a:stretch>
          </p:blipFill>
          <p:spPr>
            <a:xfrm>
              <a:off x="3160844" y="2973059"/>
              <a:ext cx="410246" cy="381156"/>
            </a:xfrm>
            <a:prstGeom prst="rect">
              <a:avLst/>
            </a:prstGeom>
            <a:ln w="12700">
              <a:miter lim="400000"/>
            </a:ln>
          </p:spPr>
        </p:pic>
        <p:sp>
          <p:nvSpPr>
            <p:cNvPr id="144" name="テキスト ボックス 143">
              <a:extLst>
                <a:ext uri="{FF2B5EF4-FFF2-40B4-BE49-F238E27FC236}">
                  <a16:creationId xmlns:a16="http://schemas.microsoft.com/office/drawing/2014/main" id="{C1E0D33F-9F67-5743-B057-5B8AE17C0DBA}"/>
                </a:ext>
              </a:extLst>
            </p:cNvPr>
            <p:cNvSpPr txBox="1"/>
            <p:nvPr/>
          </p:nvSpPr>
          <p:spPr>
            <a:xfrm>
              <a:off x="2349449" y="4288113"/>
              <a:ext cx="494046" cy="215444"/>
            </a:xfrm>
            <a:prstGeom prst="rect">
              <a:avLst/>
            </a:prstGeom>
            <a:noFill/>
          </p:spPr>
          <p:txBody>
            <a:bodyPr wrap="none" rtlCol="0">
              <a:spAutoFit/>
            </a:bodyPr>
            <a:lstStyle/>
            <a:p>
              <a:r>
                <a:rPr kumimoji="1" lang="ja-JP" altLang="en-US" sz="800">
                  <a:latin typeface="+mn-lt"/>
                </a:rPr>
                <a:t>アクセス</a:t>
              </a:r>
              <a:endParaRPr kumimoji="1" lang="ja-JP" altLang="en-US" sz="800" dirty="0">
                <a:latin typeface="+mn-lt"/>
              </a:endParaRPr>
            </a:p>
          </p:txBody>
        </p:sp>
        <p:sp>
          <p:nvSpPr>
            <p:cNvPr id="145" name="円/楕円 144">
              <a:extLst>
                <a:ext uri="{FF2B5EF4-FFF2-40B4-BE49-F238E27FC236}">
                  <a16:creationId xmlns:a16="http://schemas.microsoft.com/office/drawing/2014/main" id="{C0E12165-FA78-9D4B-8A1F-57E8C23EE33D}"/>
                </a:ext>
              </a:extLst>
            </p:cNvPr>
            <p:cNvSpPr/>
            <p:nvPr/>
          </p:nvSpPr>
          <p:spPr>
            <a:xfrm>
              <a:off x="2342505" y="4040479"/>
              <a:ext cx="108698" cy="101563"/>
            </a:xfrm>
            <a:prstGeom prst="ellipse">
              <a:avLst/>
            </a:prstGeom>
            <a:solidFill>
              <a:schemeClr val="bg2">
                <a:lumMod val="6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146" name="円/楕円 145">
              <a:extLst>
                <a:ext uri="{FF2B5EF4-FFF2-40B4-BE49-F238E27FC236}">
                  <a16:creationId xmlns:a16="http://schemas.microsoft.com/office/drawing/2014/main" id="{B43E3090-8BF4-2146-B064-A332B1A00DCC}"/>
                </a:ext>
              </a:extLst>
            </p:cNvPr>
            <p:cNvSpPr/>
            <p:nvPr/>
          </p:nvSpPr>
          <p:spPr>
            <a:xfrm>
              <a:off x="2734797" y="4043084"/>
              <a:ext cx="108698" cy="101563"/>
            </a:xfrm>
            <a:prstGeom prst="ellipse">
              <a:avLst/>
            </a:prstGeom>
            <a:solidFill>
              <a:srgbClr val="92D05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147" name="テキスト ボックス 146">
              <a:extLst>
                <a:ext uri="{FF2B5EF4-FFF2-40B4-BE49-F238E27FC236}">
                  <a16:creationId xmlns:a16="http://schemas.microsoft.com/office/drawing/2014/main" id="{809DD04D-157A-F64F-BB51-5CF651FE92E0}"/>
                </a:ext>
              </a:extLst>
            </p:cNvPr>
            <p:cNvSpPr txBox="1"/>
            <p:nvPr/>
          </p:nvSpPr>
          <p:spPr>
            <a:xfrm>
              <a:off x="1538559" y="3985156"/>
              <a:ext cx="750526" cy="338554"/>
            </a:xfrm>
            <a:prstGeom prst="rect">
              <a:avLst/>
            </a:prstGeom>
            <a:noFill/>
          </p:spPr>
          <p:txBody>
            <a:bodyPr wrap="none" rtlCol="0">
              <a:spAutoFit/>
            </a:bodyPr>
            <a:lstStyle/>
            <a:p>
              <a:r>
                <a:rPr kumimoji="1" lang="ja-JP" altLang="en-US" sz="800">
                  <a:latin typeface="+mn-lt"/>
                </a:rPr>
                <a:t>ダウン</a:t>
              </a:r>
              <a:r>
                <a:rPr kumimoji="1" lang="en-US" altLang="ja-JP" sz="800" dirty="0">
                  <a:latin typeface="+mn-lt"/>
                </a:rPr>
                <a:t>/Fail</a:t>
              </a:r>
            </a:p>
            <a:p>
              <a:r>
                <a:rPr kumimoji="1" lang="ja-JP" altLang="en-US" sz="800">
                  <a:latin typeface="+mn-lt"/>
                </a:rPr>
                <a:t>（旧アクティブ）</a:t>
              </a:r>
              <a:endParaRPr kumimoji="1" lang="en-US" altLang="ja-JP" sz="800" dirty="0">
                <a:latin typeface="+mn-lt"/>
              </a:endParaRPr>
            </a:p>
          </p:txBody>
        </p:sp>
        <p:sp>
          <p:nvSpPr>
            <p:cNvPr id="148" name="テキスト ボックス 147">
              <a:extLst>
                <a:ext uri="{FF2B5EF4-FFF2-40B4-BE49-F238E27FC236}">
                  <a16:creationId xmlns:a16="http://schemas.microsoft.com/office/drawing/2014/main" id="{FA712A40-2CB6-6A4E-A1EB-CC9C9A1234A2}"/>
                </a:ext>
              </a:extLst>
            </p:cNvPr>
            <p:cNvSpPr txBox="1"/>
            <p:nvPr/>
          </p:nvSpPr>
          <p:spPr>
            <a:xfrm>
              <a:off x="2843495" y="3985156"/>
              <a:ext cx="813043" cy="461665"/>
            </a:xfrm>
            <a:prstGeom prst="rect">
              <a:avLst/>
            </a:prstGeom>
            <a:noFill/>
          </p:spPr>
          <p:txBody>
            <a:bodyPr wrap="none" rtlCol="0">
              <a:spAutoFit/>
            </a:bodyPr>
            <a:lstStyle/>
            <a:p>
              <a:r>
                <a:rPr kumimoji="1" lang="ja-JP" altLang="en-US" sz="800">
                  <a:latin typeface="+mn-lt"/>
                </a:rPr>
                <a:t>アクティブ</a:t>
              </a:r>
              <a:r>
                <a:rPr kumimoji="1" lang="en-US" altLang="ja-JP" sz="800" dirty="0">
                  <a:latin typeface="+mn-lt"/>
                </a:rPr>
                <a:t>/Open</a:t>
              </a:r>
            </a:p>
            <a:p>
              <a:r>
                <a:rPr kumimoji="1" lang="ja-JP" altLang="en-US" sz="800">
                  <a:latin typeface="+mn-lt"/>
                </a:rPr>
                <a:t>（旧スタンバイ）</a:t>
              </a:r>
              <a:endParaRPr kumimoji="1" lang="en-US" altLang="ja-JP" sz="800" dirty="0">
                <a:latin typeface="+mn-lt"/>
              </a:endParaRPr>
            </a:p>
            <a:p>
              <a:endParaRPr kumimoji="1" lang="ja-JP" altLang="en-US" sz="800" dirty="0">
                <a:latin typeface="+mn-lt"/>
              </a:endParaRPr>
            </a:p>
          </p:txBody>
        </p:sp>
      </p:grpSp>
      <p:sp>
        <p:nvSpPr>
          <p:cNvPr id="3" name="Title 2">
            <a:extLst>
              <a:ext uri="{FF2B5EF4-FFF2-40B4-BE49-F238E27FC236}">
                <a16:creationId xmlns:a16="http://schemas.microsoft.com/office/drawing/2014/main" id="{B4E46717-193D-964E-B331-2B7326FCC372}"/>
              </a:ext>
            </a:extLst>
          </p:cNvPr>
          <p:cNvSpPr>
            <a:spLocks noGrp="1"/>
          </p:cNvSpPr>
          <p:nvPr>
            <p:ph type="title"/>
          </p:nvPr>
        </p:nvSpPr>
        <p:spPr/>
        <p:txBody>
          <a:bodyPr anchor="t"/>
          <a:lstStyle/>
          <a:p>
            <a:r>
              <a:rPr lang="en-US" dirty="0" err="1">
                <a:latin typeface="+mn-lt"/>
                <a:ea typeface="MS PGothic" panose="020B0600070205080204" pitchFamily="34" charset="-128"/>
              </a:rPr>
              <a:t>FlexLink</a:t>
            </a:r>
            <a:r>
              <a:rPr lang="en-US" dirty="0">
                <a:latin typeface="+mn-lt"/>
                <a:ea typeface="MS PGothic" panose="020B0600070205080204" pitchFamily="34" charset="-128"/>
              </a:rPr>
              <a:t>+</a:t>
            </a:r>
          </a:p>
        </p:txBody>
      </p:sp>
      <p:sp>
        <p:nvSpPr>
          <p:cNvPr id="5" name="Text Placeholder 4">
            <a:extLst>
              <a:ext uri="{FF2B5EF4-FFF2-40B4-BE49-F238E27FC236}">
                <a16:creationId xmlns:a16="http://schemas.microsoft.com/office/drawing/2014/main" id="{A9F797BE-25B5-8A46-B6B8-37C32BBAD93F}"/>
              </a:ext>
            </a:extLst>
          </p:cNvPr>
          <p:cNvSpPr>
            <a:spLocks noGrp="1"/>
          </p:cNvSpPr>
          <p:nvPr>
            <p:ph type="body" sz="quarter" idx="11"/>
          </p:nvPr>
        </p:nvSpPr>
        <p:spPr/>
        <p:txBody>
          <a:bodyPr anchor="b"/>
          <a:lstStyle/>
          <a:p>
            <a:r>
              <a:rPr lang="en-US" altLang="ja-JP" sz="1600">
                <a:ea typeface="MS PGothic" panose="020B0600070205080204" pitchFamily="34" charset="-128"/>
              </a:rPr>
              <a:t>FlexLink+ </a:t>
            </a:r>
            <a:r>
              <a:rPr lang="ja-JP" altLang="en-US" sz="1600">
                <a:ea typeface="MS PGothic" panose="020B0600070205080204" pitchFamily="34" charset="-128"/>
              </a:rPr>
              <a:t>機能説明</a:t>
            </a:r>
            <a:r>
              <a:rPr lang="en-US" altLang="ja-JP" sz="1600" dirty="0">
                <a:ea typeface="MS PGothic" panose="020B0600070205080204" pitchFamily="34" charset="-128"/>
              </a:rPr>
              <a:t>②</a:t>
            </a:r>
            <a:endParaRPr lang="en-US" sz="1600" dirty="0">
              <a:ea typeface="MS PGothic" panose="020B0600070205080204" pitchFamily="34" charset="-128"/>
            </a:endParaRPr>
          </a:p>
        </p:txBody>
      </p:sp>
      <p:sp>
        <p:nvSpPr>
          <p:cNvPr id="6" name="Text Placeholder 5">
            <a:extLst>
              <a:ext uri="{FF2B5EF4-FFF2-40B4-BE49-F238E27FC236}">
                <a16:creationId xmlns:a16="http://schemas.microsoft.com/office/drawing/2014/main" id="{AD0CEF74-413B-8F45-AD7F-1418652859F4}"/>
              </a:ext>
            </a:extLst>
          </p:cNvPr>
          <p:cNvSpPr>
            <a:spLocks noGrp="1"/>
          </p:cNvSpPr>
          <p:nvPr>
            <p:ph type="body" sz="quarter" idx="12"/>
          </p:nvPr>
        </p:nvSpPr>
        <p:spPr/>
        <p:txBody>
          <a:bodyPr/>
          <a:lstStyle/>
          <a:p>
            <a:r>
              <a:rPr kumimoji="1" lang="en-US" altLang="ja-JP" dirty="0">
                <a:ea typeface="MS PGothic" panose="020B0600070205080204" pitchFamily="34" charset="-128"/>
              </a:rPr>
              <a:t>3.3  Basic L2</a:t>
            </a:r>
            <a:r>
              <a:rPr kumimoji="1" lang="ja-JP" altLang="en-US" dirty="0">
                <a:ea typeface="MS PGothic" panose="020B0600070205080204" pitchFamily="34" charset="-128"/>
              </a:rPr>
              <a:t> </a:t>
            </a:r>
            <a:r>
              <a:rPr kumimoji="1" lang="en-US" altLang="ja-JP" dirty="0">
                <a:ea typeface="MS PGothic" panose="020B0600070205080204" pitchFamily="34" charset="-128"/>
              </a:rPr>
              <a:t>/</a:t>
            </a:r>
            <a:r>
              <a:rPr kumimoji="1" lang="ja-JP" altLang="en-US" dirty="0">
                <a:ea typeface="MS PGothic" panose="020B0600070205080204" pitchFamily="34" charset="-128"/>
              </a:rPr>
              <a:t> </a:t>
            </a:r>
            <a:r>
              <a:rPr kumimoji="1" lang="en-US" altLang="ja-JP" dirty="0">
                <a:ea typeface="MS PGothic" panose="020B0600070205080204" pitchFamily="34" charset="-128"/>
              </a:rPr>
              <a:t>L3</a:t>
            </a:r>
            <a:endParaRPr lang="en-US" altLang="ja-JP" dirty="0">
              <a:ea typeface="MS PGothic" panose="020B0600070205080204" pitchFamily="34" charset="-128"/>
            </a:endParaRPr>
          </a:p>
        </p:txBody>
      </p:sp>
      <p:sp>
        <p:nvSpPr>
          <p:cNvPr id="27" name="Text Placeholder 1">
            <a:extLst>
              <a:ext uri="{FF2B5EF4-FFF2-40B4-BE49-F238E27FC236}">
                <a16:creationId xmlns:a16="http://schemas.microsoft.com/office/drawing/2014/main" id="{D34B98E2-238C-EA4A-A3B5-58B37E89859B}"/>
              </a:ext>
            </a:extLst>
          </p:cNvPr>
          <p:cNvSpPr txBox="1">
            <a:spLocks/>
          </p:cNvSpPr>
          <p:nvPr/>
        </p:nvSpPr>
        <p:spPr>
          <a:xfrm>
            <a:off x="533398" y="1168822"/>
            <a:ext cx="7877785" cy="1781263"/>
          </a:xfrm>
          <a:prstGeom prst="rect">
            <a:avLst/>
          </a:prstGeom>
        </p:spPr>
        <p:txBody>
          <a:bodyPr wrap="square" lIns="91420" tIns="45710" rIns="91420" bIns="45710" anchor="t" anchorCtr="0">
            <a:noAutofit/>
          </a:bodyPr>
          <a:lstStyle>
            <a:lvl1pPr marL="169863" indent="-169863" algn="l" defTabSz="603575" rtl="0" eaLnBrk="1" fontAlgn="base" hangingPunct="1">
              <a:lnSpc>
                <a:spcPct val="100000"/>
              </a:lnSpc>
              <a:spcBef>
                <a:spcPct val="50000"/>
              </a:spcBef>
              <a:spcAft>
                <a:spcPct val="0"/>
              </a:spcAft>
              <a:buClr>
                <a:schemeClr val="tx2"/>
              </a:buClr>
              <a:buSzPct val="90000"/>
              <a:buFont typeface="Arial" charset="0"/>
              <a:buNone/>
              <a:defRPr lang="en-US" sz="1400" b="0" i="0" kern="1200">
                <a:solidFill>
                  <a:schemeClr val="bg1"/>
                </a:solidFill>
                <a:latin typeface="+mn-lt"/>
                <a:ea typeface="ＭＳ Ｐゴシック" charset="0"/>
                <a:cs typeface="CiscoSans ExtraLight"/>
              </a:defRPr>
            </a:lvl1pPr>
            <a:lvl2pPr marL="358775" indent="-215900" algn="l" defTabSz="684213" rtl="0" eaLnBrk="1" fontAlgn="base" hangingPunct="1">
              <a:lnSpc>
                <a:spcPct val="95000"/>
              </a:lnSpc>
              <a:spcBef>
                <a:spcPts val="600"/>
              </a:spcBef>
              <a:spcAft>
                <a:spcPct val="0"/>
              </a:spcAft>
              <a:buClr>
                <a:schemeClr val="tx2"/>
              </a:buClr>
              <a:buFont typeface="Arial" pitchFamily="34" charset="0"/>
              <a:buNone/>
              <a:defRPr lang="en-US" sz="1100" kern="1200">
                <a:solidFill>
                  <a:schemeClr val="tx1"/>
                </a:solidFill>
                <a:latin typeface="+mn-lt"/>
                <a:ea typeface="ＭＳ Ｐゴシック" charset="0"/>
                <a:cs typeface="CiscoSans"/>
              </a:defRPr>
            </a:lvl2pPr>
            <a:lvl3pPr marL="431800" indent="-169863" algn="l" defTabSz="684213" rtl="0" eaLnBrk="1" fontAlgn="base" hangingPunct="1">
              <a:lnSpc>
                <a:spcPct val="95000"/>
              </a:lnSpc>
              <a:spcBef>
                <a:spcPts val="625"/>
              </a:spcBef>
              <a:spcAft>
                <a:spcPct val="0"/>
              </a:spcAft>
              <a:buFont typeface="Arial" pitchFamily="34" charset="0"/>
              <a:buNone/>
              <a:defRPr lang="en-US" sz="1100" kern="1200">
                <a:solidFill>
                  <a:schemeClr val="tx1"/>
                </a:solidFill>
                <a:latin typeface="+mn-lt"/>
                <a:ea typeface="ＭＳ Ｐゴシック" charset="0"/>
                <a:cs typeface="CiscoSans"/>
              </a:defRPr>
            </a:lvl3pPr>
            <a:lvl4pPr marL="503238" indent="-169863" algn="l" defTabSz="684213" rtl="0" eaLnBrk="1" fontAlgn="base" hangingPunct="1">
              <a:lnSpc>
                <a:spcPct val="95000"/>
              </a:lnSpc>
              <a:spcBef>
                <a:spcPts val="625"/>
              </a:spcBef>
              <a:spcAft>
                <a:spcPct val="0"/>
              </a:spcAft>
              <a:buFont typeface="Arial" pitchFamily="34" charset="0"/>
              <a:buNone/>
              <a:defRPr lang="en-US" sz="1100" kern="1200">
                <a:solidFill>
                  <a:schemeClr val="tx1"/>
                </a:solidFill>
                <a:latin typeface="+mn-lt"/>
                <a:ea typeface="ＭＳ Ｐゴシック" charset="0"/>
                <a:cs typeface="CiscoSans"/>
              </a:defRPr>
            </a:lvl4pPr>
            <a:lvl5pPr marL="574675" indent="-169863" algn="l" defTabSz="684213" rtl="0" eaLnBrk="1" fontAlgn="base" hangingPunct="1">
              <a:lnSpc>
                <a:spcPct val="95000"/>
              </a:lnSpc>
              <a:spcBef>
                <a:spcPts val="625"/>
              </a:spcBef>
              <a:spcAft>
                <a:spcPct val="0"/>
              </a:spcAft>
              <a:buFont typeface="Arial" pitchFamily="34" charset="0"/>
              <a:buNone/>
              <a:defRPr lang="en-US" sz="1100" kern="1200">
                <a:solidFill>
                  <a:schemeClr val="tx1"/>
                </a:solidFill>
                <a:latin typeface="+mn-lt"/>
                <a:ea typeface="ＭＳ Ｐゴシック" charset="0"/>
                <a:cs typeface="CiscoSans"/>
              </a:defRPr>
            </a:lvl5pPr>
            <a:lvl6pPr marL="863856" indent="-171445" algn="l" defTabSz="685777" rtl="0" eaLnBrk="1" latinLnBrk="0" hangingPunct="1">
              <a:spcBef>
                <a:spcPts val="600"/>
              </a:spcBef>
              <a:buFont typeface="Arial" pitchFamily="34" charset="0"/>
              <a:buChar char="•"/>
              <a:defRPr sz="900" kern="1200" baseline="0">
                <a:solidFill>
                  <a:schemeClr val="tx1"/>
                </a:solidFill>
                <a:latin typeface="+mn-lt"/>
                <a:ea typeface="+mn-ea"/>
                <a:cs typeface="+mn-cs"/>
              </a:defRPr>
            </a:lvl6pPr>
            <a:lvl7pPr marL="935844" indent="-171422" algn="l" defTabSz="685777" rtl="0" eaLnBrk="1" latinLnBrk="0" hangingPunct="1">
              <a:spcBef>
                <a:spcPts val="600"/>
              </a:spcBef>
              <a:buFont typeface="Arial" pitchFamily="34" charset="0"/>
              <a:buChar char="•"/>
              <a:defRPr sz="800" kern="1200" baseline="0">
                <a:solidFill>
                  <a:schemeClr val="tx1"/>
                </a:solidFill>
                <a:latin typeface="+mn-lt"/>
                <a:ea typeface="+mn-ea"/>
                <a:cs typeface="+mn-cs"/>
              </a:defRPr>
            </a:lvl7pPr>
            <a:lvl8pPr marL="2400220" indent="0" algn="l" defTabSz="685777" rtl="0" eaLnBrk="1" latinLnBrk="0" hangingPunct="1">
              <a:spcBef>
                <a:spcPct val="20000"/>
              </a:spcBef>
              <a:buFont typeface="Arial" pitchFamily="34" charset="0"/>
              <a:buNone/>
              <a:defRPr sz="1500" kern="1200">
                <a:solidFill>
                  <a:schemeClr val="tx1"/>
                </a:solidFill>
                <a:latin typeface="+mn-lt"/>
                <a:ea typeface="+mn-ea"/>
                <a:cs typeface="+mn-cs"/>
              </a:defRPr>
            </a:lvl8pPr>
            <a:lvl9pPr marL="2914553" indent="-171445" algn="l" defTabSz="685777" rtl="0" eaLnBrk="1" latinLnBrk="0" hangingPunct="1">
              <a:spcBef>
                <a:spcPct val="20000"/>
              </a:spcBef>
              <a:buFont typeface="Arial" pitchFamily="34" charset="0"/>
              <a:buChar char="•"/>
              <a:defRPr sz="1500" kern="1200">
                <a:solidFill>
                  <a:schemeClr val="tx1"/>
                </a:solidFill>
                <a:latin typeface="+mn-lt"/>
                <a:ea typeface="+mn-ea"/>
                <a:cs typeface="+mn-cs"/>
              </a:defRPr>
            </a:lvl9pPr>
          </a:lstStyle>
          <a:p>
            <a:pPr marL="236538" indent="-179388">
              <a:buFont typeface="Apple SD Gothic Neo Regular" panose="02000300000000000000" pitchFamily="2" charset="-127"/>
              <a:buChar char="◼"/>
            </a:pPr>
            <a:r>
              <a:rPr lang="en-US" altLang="ja-JP" sz="1200" b="1" dirty="0" err="1">
                <a:ea typeface="MS PGothic" panose="020B0600070205080204" pitchFamily="34" charset="-128"/>
              </a:rPr>
              <a:t>FlexLink</a:t>
            </a:r>
            <a:r>
              <a:rPr lang="en-US" altLang="ja-JP" sz="1200" b="1" dirty="0">
                <a:ea typeface="MS PGothic" panose="020B0600070205080204" pitchFamily="34" charset="-128"/>
              </a:rPr>
              <a:t>+</a:t>
            </a:r>
          </a:p>
          <a:p>
            <a:pPr marL="228600" indent="-171450">
              <a:buFont typeface="Arial" panose="020B0604020202020204" pitchFamily="34" charset="0"/>
              <a:buChar char="•"/>
            </a:pPr>
            <a:r>
              <a:rPr kumimoji="1" lang="ja-JP" altLang="en-US" sz="1100" dirty="0">
                <a:solidFill>
                  <a:schemeClr val="tx1"/>
                </a:solidFill>
                <a:ea typeface="MS PGothic"/>
              </a:rPr>
              <a:t>一方のポートが起動してトラフィックを転送しているとき、もう一方のポートはスタンバイモードになっており、アクティブポートがダウンしたときにトラフィックの転送を開始できるようになっています。</a:t>
            </a:r>
            <a:endParaRPr kumimoji="1" lang="en-US" altLang="ja-JP" sz="1100" dirty="0">
              <a:solidFill>
                <a:schemeClr val="tx1"/>
              </a:solidFill>
              <a:ea typeface="MS PGothic"/>
            </a:endParaRPr>
          </a:p>
          <a:p>
            <a:pPr marL="228600" indent="-171450">
              <a:buFont typeface="Arial" panose="020B0604020202020204" pitchFamily="34" charset="0"/>
              <a:buChar char="•"/>
            </a:pPr>
            <a:r>
              <a:rPr kumimoji="1" lang="ja-JP" altLang="en-US" sz="1100" dirty="0">
                <a:solidFill>
                  <a:schemeClr val="tx1"/>
                </a:solidFill>
                <a:ea typeface="MS PGothic"/>
              </a:rPr>
              <a:t>アクティブポートがダウンすると、スタンバイポートが起動しトラフィックの転送を開始します。</a:t>
            </a:r>
            <a:endParaRPr kumimoji="1" lang="en-US" altLang="ja-JP" sz="1100" dirty="0">
              <a:solidFill>
                <a:schemeClr val="tx1"/>
              </a:solidFill>
              <a:ea typeface="MS PGothic"/>
            </a:endParaRPr>
          </a:p>
          <a:p>
            <a:pPr marL="228600" indent="-171450">
              <a:buFont typeface="Arial" panose="020B0604020202020204" pitchFamily="34" charset="0"/>
              <a:buChar char="•"/>
            </a:pPr>
            <a:r>
              <a:rPr kumimoji="1" lang="ja-JP" altLang="en-US" sz="1100" dirty="0">
                <a:solidFill>
                  <a:schemeClr val="tx1"/>
                </a:solidFill>
                <a:ea typeface="MS PGothic"/>
              </a:rPr>
              <a:t>旧アクティブポートが復旧すると、そのポートはスタンバイモードになり、トラフィックを転送せず旧スタンバイポートがトラフィックの転送を継続する（デフォルト）。</a:t>
            </a:r>
            <a:endParaRPr kumimoji="1" lang="en-US" altLang="ja-JP" sz="1100" dirty="0">
              <a:solidFill>
                <a:schemeClr val="tx1"/>
              </a:solidFill>
              <a:ea typeface="MS PGothic" panose="020B0600070205080204" pitchFamily="34" charset="-128"/>
            </a:endParaRPr>
          </a:p>
          <a:p>
            <a:pPr marL="57150" indent="0"/>
            <a:endParaRPr lang="ja-JP" altLang="en-US" dirty="0">
              <a:ea typeface="MS PGothic" panose="020B0600070205080204" pitchFamily="34" charset="-128"/>
            </a:endParaRPr>
          </a:p>
        </p:txBody>
      </p:sp>
      <p:sp>
        <p:nvSpPr>
          <p:cNvPr id="84" name="AutoShape 353">
            <a:extLst>
              <a:ext uri="{FF2B5EF4-FFF2-40B4-BE49-F238E27FC236}">
                <a16:creationId xmlns:a16="http://schemas.microsoft.com/office/drawing/2014/main" id="{F140B8B2-AE4F-1A44-898C-BC817EBF5D2F}"/>
              </a:ext>
            </a:extLst>
          </p:cNvPr>
          <p:cNvSpPr>
            <a:spLocks noChangeArrowheads="1"/>
          </p:cNvSpPr>
          <p:nvPr/>
        </p:nvSpPr>
        <p:spPr bwMode="auto">
          <a:xfrm>
            <a:off x="5816694" y="3634722"/>
            <a:ext cx="199173" cy="119971"/>
          </a:xfrm>
          <a:prstGeom prst="irregularSeal1">
            <a:avLst/>
          </a:prstGeom>
          <a:solidFill>
            <a:srgbClr val="FF0000"/>
          </a:solidFill>
          <a:ln w="28575" algn="ctr">
            <a:solidFill>
              <a:schemeClr val="accent6"/>
            </a:solidFill>
            <a:miter lim="800000"/>
            <a:headEnd/>
            <a:tailEnd/>
          </a:ln>
          <a:effectLst/>
        </p:spPr>
        <p:txBody>
          <a:bodyPr wrap="none" lIns="61593" tIns="30796" rIns="61593" bIns="30796" anchor="ctr"/>
          <a:lstStyle/>
          <a:p>
            <a:endParaRPr lang="en-US"/>
          </a:p>
        </p:txBody>
      </p:sp>
      <p:grpSp>
        <p:nvGrpSpPr>
          <p:cNvPr id="7" name="グループ化 6">
            <a:extLst>
              <a:ext uri="{FF2B5EF4-FFF2-40B4-BE49-F238E27FC236}">
                <a16:creationId xmlns:a16="http://schemas.microsoft.com/office/drawing/2014/main" id="{811049C3-F414-0A45-AAEC-C8290F98B819}"/>
              </a:ext>
            </a:extLst>
          </p:cNvPr>
          <p:cNvGrpSpPr/>
          <p:nvPr/>
        </p:nvGrpSpPr>
        <p:grpSpPr>
          <a:xfrm>
            <a:off x="1538559" y="2973059"/>
            <a:ext cx="2033020" cy="1530498"/>
            <a:chOff x="1538559" y="2973059"/>
            <a:chExt cx="2033020" cy="1530498"/>
          </a:xfrm>
        </p:grpSpPr>
        <p:cxnSp>
          <p:nvCxnSpPr>
            <p:cNvPr id="113" name="Straight Connector 16">
              <a:extLst>
                <a:ext uri="{FF2B5EF4-FFF2-40B4-BE49-F238E27FC236}">
                  <a16:creationId xmlns:a16="http://schemas.microsoft.com/office/drawing/2014/main" id="{58A87FF9-3566-364A-9316-795C72A4195B}"/>
                </a:ext>
              </a:extLst>
            </p:cNvPr>
            <p:cNvCxnSpPr>
              <a:cxnSpLocks/>
              <a:stCxn id="125" idx="1"/>
              <a:endCxn id="124" idx="2"/>
            </p:cNvCxnSpPr>
            <p:nvPr/>
          </p:nvCxnSpPr>
          <p:spPr>
            <a:xfrm flipH="1" flipV="1">
              <a:off x="1826977" y="3354215"/>
              <a:ext cx="564372" cy="743320"/>
            </a:xfrm>
            <a:prstGeom prst="line">
              <a:avLst/>
            </a:prstGeom>
            <a:solidFill>
              <a:srgbClr val="92D050"/>
            </a:solidFill>
            <a:ln w="12700">
              <a:solidFill>
                <a:srgbClr val="92D050"/>
              </a:solidFill>
            </a:ln>
          </p:spPr>
          <p:style>
            <a:lnRef idx="1">
              <a:schemeClr val="accent1"/>
            </a:lnRef>
            <a:fillRef idx="0">
              <a:schemeClr val="accent1"/>
            </a:fillRef>
            <a:effectRef idx="0">
              <a:schemeClr val="accent1"/>
            </a:effectRef>
            <a:fontRef idx="minor">
              <a:schemeClr val="tx1"/>
            </a:fontRef>
          </p:style>
        </p:cxnSp>
        <p:cxnSp>
          <p:nvCxnSpPr>
            <p:cNvPr id="114" name="Straight Connector 17">
              <a:extLst>
                <a:ext uri="{FF2B5EF4-FFF2-40B4-BE49-F238E27FC236}">
                  <a16:creationId xmlns:a16="http://schemas.microsoft.com/office/drawing/2014/main" id="{8D09A621-20B0-F14E-8DBE-97312479EB4E}"/>
                </a:ext>
              </a:extLst>
            </p:cNvPr>
            <p:cNvCxnSpPr>
              <a:cxnSpLocks/>
              <a:stCxn id="125" idx="3"/>
              <a:endCxn id="126" idx="2"/>
            </p:cNvCxnSpPr>
            <p:nvPr/>
          </p:nvCxnSpPr>
          <p:spPr>
            <a:xfrm flipV="1">
              <a:off x="2801595" y="3354215"/>
              <a:ext cx="564372" cy="743320"/>
            </a:xfrm>
            <a:prstGeom prst="line">
              <a:avLst/>
            </a:prstGeom>
            <a:ln w="12700">
              <a:solidFill>
                <a:schemeClr val="bg2">
                  <a:lumMod val="65000"/>
                </a:schemeClr>
              </a:solidFill>
            </a:ln>
          </p:spPr>
          <p:style>
            <a:lnRef idx="1">
              <a:schemeClr val="accent1"/>
            </a:lnRef>
            <a:fillRef idx="0">
              <a:schemeClr val="accent1"/>
            </a:fillRef>
            <a:effectRef idx="0">
              <a:schemeClr val="accent1"/>
            </a:effectRef>
            <a:fontRef idx="minor">
              <a:schemeClr val="tx1"/>
            </a:fontRef>
          </p:style>
        </p:cxnSp>
        <p:cxnSp>
          <p:nvCxnSpPr>
            <p:cNvPr id="123" name="Straight Connector 18">
              <a:extLst>
                <a:ext uri="{FF2B5EF4-FFF2-40B4-BE49-F238E27FC236}">
                  <a16:creationId xmlns:a16="http://schemas.microsoft.com/office/drawing/2014/main" id="{27E62360-ECF5-B94E-B2E8-C3967DD1227F}"/>
                </a:ext>
              </a:extLst>
            </p:cNvPr>
            <p:cNvCxnSpPr>
              <a:cxnSpLocks/>
              <a:stCxn id="124" idx="3"/>
              <a:endCxn id="126" idx="1"/>
            </p:cNvCxnSpPr>
            <p:nvPr/>
          </p:nvCxnSpPr>
          <p:spPr>
            <a:xfrm>
              <a:off x="2032100" y="3163638"/>
              <a:ext cx="1128744" cy="0"/>
            </a:xfrm>
            <a:prstGeom prst="line">
              <a:avLst/>
            </a:prstGeom>
            <a:solidFill>
              <a:srgbClr val="92D050"/>
            </a:solidFill>
            <a:ln w="12700">
              <a:solidFill>
                <a:srgbClr val="92D050"/>
              </a:solidFill>
            </a:ln>
          </p:spPr>
          <p:style>
            <a:lnRef idx="1">
              <a:schemeClr val="accent1"/>
            </a:lnRef>
            <a:fillRef idx="0">
              <a:schemeClr val="accent1"/>
            </a:fillRef>
            <a:effectRef idx="0">
              <a:schemeClr val="accent1"/>
            </a:effectRef>
            <a:fontRef idx="minor">
              <a:schemeClr val="tx1"/>
            </a:fontRef>
          </p:style>
        </p:cxnSp>
        <p:pic>
          <p:nvPicPr>
            <p:cNvPr id="124" name="Picture 6" descr="Picture 6">
              <a:extLst>
                <a:ext uri="{FF2B5EF4-FFF2-40B4-BE49-F238E27FC236}">
                  <a16:creationId xmlns:a16="http://schemas.microsoft.com/office/drawing/2014/main" id="{1582972C-55AD-D648-A885-3E2D3AF2EC0A}"/>
                </a:ext>
              </a:extLst>
            </p:cNvPr>
            <p:cNvPicPr>
              <a:picLocks noChangeAspect="1"/>
            </p:cNvPicPr>
            <p:nvPr/>
          </p:nvPicPr>
          <p:blipFill>
            <a:blip r:embed="rId2"/>
            <a:stretch>
              <a:fillRect/>
            </a:stretch>
          </p:blipFill>
          <p:spPr>
            <a:xfrm>
              <a:off x="1621854" y="2973059"/>
              <a:ext cx="410246" cy="381156"/>
            </a:xfrm>
            <a:prstGeom prst="rect">
              <a:avLst/>
            </a:prstGeom>
            <a:ln w="12700">
              <a:miter lim="400000"/>
            </a:ln>
          </p:spPr>
        </p:pic>
        <p:pic>
          <p:nvPicPr>
            <p:cNvPr id="125" name="Picture 6" descr="Picture 6">
              <a:extLst>
                <a:ext uri="{FF2B5EF4-FFF2-40B4-BE49-F238E27FC236}">
                  <a16:creationId xmlns:a16="http://schemas.microsoft.com/office/drawing/2014/main" id="{2FF4F27E-4566-B540-84ED-5E34AEA55ED7}"/>
                </a:ext>
              </a:extLst>
            </p:cNvPr>
            <p:cNvPicPr>
              <a:picLocks noChangeAspect="1"/>
            </p:cNvPicPr>
            <p:nvPr/>
          </p:nvPicPr>
          <p:blipFill>
            <a:blip r:embed="rId2"/>
            <a:stretch>
              <a:fillRect/>
            </a:stretch>
          </p:blipFill>
          <p:spPr>
            <a:xfrm>
              <a:off x="2391349" y="3906957"/>
              <a:ext cx="410246" cy="381156"/>
            </a:xfrm>
            <a:prstGeom prst="rect">
              <a:avLst/>
            </a:prstGeom>
            <a:ln w="12700">
              <a:miter lim="400000"/>
            </a:ln>
          </p:spPr>
        </p:pic>
        <p:pic>
          <p:nvPicPr>
            <p:cNvPr id="126" name="Picture 6" descr="Picture 6">
              <a:extLst>
                <a:ext uri="{FF2B5EF4-FFF2-40B4-BE49-F238E27FC236}">
                  <a16:creationId xmlns:a16="http://schemas.microsoft.com/office/drawing/2014/main" id="{9C898D49-2821-D247-BA15-3A998FCC8CC8}"/>
                </a:ext>
              </a:extLst>
            </p:cNvPr>
            <p:cNvPicPr>
              <a:picLocks noChangeAspect="1"/>
            </p:cNvPicPr>
            <p:nvPr/>
          </p:nvPicPr>
          <p:blipFill>
            <a:blip r:embed="rId2"/>
            <a:stretch>
              <a:fillRect/>
            </a:stretch>
          </p:blipFill>
          <p:spPr>
            <a:xfrm>
              <a:off x="3160844" y="2973059"/>
              <a:ext cx="410246" cy="381156"/>
            </a:xfrm>
            <a:prstGeom prst="rect">
              <a:avLst/>
            </a:prstGeom>
            <a:ln w="12700">
              <a:miter lim="400000"/>
            </a:ln>
          </p:spPr>
        </p:pic>
        <p:cxnSp>
          <p:nvCxnSpPr>
            <p:cNvPr id="127" name="Straight Connector 4">
              <a:extLst>
                <a:ext uri="{FF2B5EF4-FFF2-40B4-BE49-F238E27FC236}">
                  <a16:creationId xmlns:a16="http://schemas.microsoft.com/office/drawing/2014/main" id="{87C79E28-235E-DF42-AB93-A2636D0DCF04}"/>
                </a:ext>
              </a:extLst>
            </p:cNvPr>
            <p:cNvCxnSpPr>
              <a:cxnSpLocks/>
            </p:cNvCxnSpPr>
            <p:nvPr/>
          </p:nvCxnSpPr>
          <p:spPr>
            <a:xfrm>
              <a:off x="2984275" y="3656694"/>
              <a:ext cx="189825" cy="157354"/>
            </a:xfrm>
            <a:prstGeom prst="line">
              <a:avLst/>
            </a:prstGeom>
            <a:ln w="28575">
              <a:solidFill>
                <a:schemeClr val="accent6"/>
              </a:solidFill>
            </a:ln>
          </p:spPr>
          <p:style>
            <a:lnRef idx="1">
              <a:schemeClr val="accent1"/>
            </a:lnRef>
            <a:fillRef idx="0">
              <a:schemeClr val="accent1"/>
            </a:fillRef>
            <a:effectRef idx="0">
              <a:schemeClr val="accent1"/>
            </a:effectRef>
            <a:fontRef idx="minor">
              <a:schemeClr val="tx1"/>
            </a:fontRef>
          </p:style>
        </p:cxnSp>
        <p:sp>
          <p:nvSpPr>
            <p:cNvPr id="128" name="テキスト ボックス 127">
              <a:extLst>
                <a:ext uri="{FF2B5EF4-FFF2-40B4-BE49-F238E27FC236}">
                  <a16:creationId xmlns:a16="http://schemas.microsoft.com/office/drawing/2014/main" id="{8E4BAF94-FF73-0D42-AE3D-F03F734E8507}"/>
                </a:ext>
              </a:extLst>
            </p:cNvPr>
            <p:cNvSpPr txBox="1"/>
            <p:nvPr/>
          </p:nvSpPr>
          <p:spPr>
            <a:xfrm>
              <a:off x="2349449" y="4288113"/>
              <a:ext cx="494046" cy="215444"/>
            </a:xfrm>
            <a:prstGeom prst="rect">
              <a:avLst/>
            </a:prstGeom>
            <a:noFill/>
          </p:spPr>
          <p:txBody>
            <a:bodyPr wrap="none" rtlCol="0">
              <a:spAutoFit/>
            </a:bodyPr>
            <a:lstStyle/>
            <a:p>
              <a:r>
                <a:rPr kumimoji="1" lang="ja-JP" altLang="en-US" sz="800">
                  <a:latin typeface="+mn-lt"/>
                </a:rPr>
                <a:t>アクセス</a:t>
              </a:r>
              <a:endParaRPr kumimoji="1" lang="ja-JP" altLang="en-US" sz="800" dirty="0">
                <a:latin typeface="+mn-lt"/>
              </a:endParaRPr>
            </a:p>
          </p:txBody>
        </p:sp>
        <p:sp>
          <p:nvSpPr>
            <p:cNvPr id="131" name="円/楕円 130">
              <a:extLst>
                <a:ext uri="{FF2B5EF4-FFF2-40B4-BE49-F238E27FC236}">
                  <a16:creationId xmlns:a16="http://schemas.microsoft.com/office/drawing/2014/main" id="{F4880733-2F99-064A-858B-1ADE1AFCBF85}"/>
                </a:ext>
              </a:extLst>
            </p:cNvPr>
            <p:cNvSpPr/>
            <p:nvPr/>
          </p:nvSpPr>
          <p:spPr>
            <a:xfrm>
              <a:off x="2342505" y="4040479"/>
              <a:ext cx="108698" cy="101563"/>
            </a:xfrm>
            <a:prstGeom prst="ellipse">
              <a:avLst/>
            </a:prstGeom>
            <a:solidFill>
              <a:srgbClr val="92D05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132" name="円/楕円 131">
              <a:extLst>
                <a:ext uri="{FF2B5EF4-FFF2-40B4-BE49-F238E27FC236}">
                  <a16:creationId xmlns:a16="http://schemas.microsoft.com/office/drawing/2014/main" id="{24528558-F987-4843-B649-23655BE5CED3}"/>
                </a:ext>
              </a:extLst>
            </p:cNvPr>
            <p:cNvSpPr/>
            <p:nvPr/>
          </p:nvSpPr>
          <p:spPr>
            <a:xfrm>
              <a:off x="2734797" y="4043084"/>
              <a:ext cx="108698" cy="101563"/>
            </a:xfrm>
            <a:prstGeom prst="ellipse">
              <a:avLst/>
            </a:prstGeom>
            <a:solidFill>
              <a:schemeClr val="bg2">
                <a:lumMod val="6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133" name="テキスト ボックス 132">
              <a:extLst>
                <a:ext uri="{FF2B5EF4-FFF2-40B4-BE49-F238E27FC236}">
                  <a16:creationId xmlns:a16="http://schemas.microsoft.com/office/drawing/2014/main" id="{1374B69D-C674-A34A-8D81-7B0A014BF375}"/>
                </a:ext>
              </a:extLst>
            </p:cNvPr>
            <p:cNvSpPr txBox="1"/>
            <p:nvPr/>
          </p:nvSpPr>
          <p:spPr>
            <a:xfrm>
              <a:off x="1538559" y="3985156"/>
              <a:ext cx="813043" cy="215444"/>
            </a:xfrm>
            <a:prstGeom prst="rect">
              <a:avLst/>
            </a:prstGeom>
            <a:noFill/>
          </p:spPr>
          <p:txBody>
            <a:bodyPr wrap="none" rtlCol="0">
              <a:spAutoFit/>
            </a:bodyPr>
            <a:lstStyle/>
            <a:p>
              <a:r>
                <a:rPr kumimoji="1" lang="ja-JP" altLang="en-US" sz="800">
                  <a:latin typeface="+mn-lt"/>
                </a:rPr>
                <a:t>アクティブ</a:t>
              </a:r>
              <a:r>
                <a:rPr kumimoji="1" lang="en-US" altLang="ja-JP" sz="800" dirty="0">
                  <a:latin typeface="+mn-lt"/>
                </a:rPr>
                <a:t>/Open</a:t>
              </a:r>
            </a:p>
          </p:txBody>
        </p:sp>
        <p:sp>
          <p:nvSpPr>
            <p:cNvPr id="134" name="テキスト ボックス 133">
              <a:extLst>
                <a:ext uri="{FF2B5EF4-FFF2-40B4-BE49-F238E27FC236}">
                  <a16:creationId xmlns:a16="http://schemas.microsoft.com/office/drawing/2014/main" id="{9917362F-B746-D54A-8DCB-C934EAC8214B}"/>
                </a:ext>
              </a:extLst>
            </p:cNvPr>
            <p:cNvSpPr txBox="1"/>
            <p:nvPr/>
          </p:nvSpPr>
          <p:spPr>
            <a:xfrm>
              <a:off x="2843495" y="3985156"/>
              <a:ext cx="728084" cy="338554"/>
            </a:xfrm>
            <a:prstGeom prst="rect">
              <a:avLst/>
            </a:prstGeom>
            <a:noFill/>
          </p:spPr>
          <p:txBody>
            <a:bodyPr wrap="none" rtlCol="0">
              <a:spAutoFit/>
            </a:bodyPr>
            <a:lstStyle/>
            <a:p>
              <a:r>
                <a:rPr kumimoji="1" lang="ja-JP" altLang="en-US" sz="800">
                  <a:latin typeface="+mn-lt"/>
                </a:rPr>
                <a:t>スタンバイ</a:t>
              </a:r>
              <a:r>
                <a:rPr kumimoji="1" lang="en-US" altLang="ja-JP" sz="800" dirty="0">
                  <a:latin typeface="+mn-lt"/>
                </a:rPr>
                <a:t>/Alt</a:t>
              </a:r>
            </a:p>
            <a:p>
              <a:endParaRPr kumimoji="1" lang="ja-JP" altLang="en-US" sz="800" dirty="0">
                <a:latin typeface="+mn-lt"/>
              </a:endParaRPr>
            </a:p>
          </p:txBody>
        </p:sp>
      </p:grpSp>
      <p:sp>
        <p:nvSpPr>
          <p:cNvPr id="9" name="右矢印 8">
            <a:extLst>
              <a:ext uri="{FF2B5EF4-FFF2-40B4-BE49-F238E27FC236}">
                <a16:creationId xmlns:a16="http://schemas.microsoft.com/office/drawing/2014/main" id="{80E75DB8-697F-C14C-991B-695FA6B96D0F}"/>
              </a:ext>
            </a:extLst>
          </p:cNvPr>
          <p:cNvSpPr/>
          <p:nvPr/>
        </p:nvSpPr>
        <p:spPr>
          <a:xfrm>
            <a:off x="4112881" y="3478272"/>
            <a:ext cx="992410" cy="396266"/>
          </a:xfrm>
          <a:prstGeom prst="rightArrow">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13" name="テキスト ボックス 12">
            <a:extLst>
              <a:ext uri="{FF2B5EF4-FFF2-40B4-BE49-F238E27FC236}">
                <a16:creationId xmlns:a16="http://schemas.microsoft.com/office/drawing/2014/main" id="{D9054333-809C-DE47-A4FF-CFD7128108D8}"/>
              </a:ext>
            </a:extLst>
          </p:cNvPr>
          <p:cNvSpPr txBox="1"/>
          <p:nvPr/>
        </p:nvSpPr>
        <p:spPr>
          <a:xfrm>
            <a:off x="4059990" y="3262828"/>
            <a:ext cx="1034257" cy="215444"/>
          </a:xfrm>
          <a:prstGeom prst="rect">
            <a:avLst/>
          </a:prstGeom>
          <a:noFill/>
        </p:spPr>
        <p:txBody>
          <a:bodyPr wrap="none" rtlCol="0">
            <a:spAutoFit/>
          </a:bodyPr>
          <a:lstStyle/>
          <a:p>
            <a:r>
              <a:rPr kumimoji="1" lang="ja-JP" altLang="en-US" sz="800">
                <a:latin typeface="+mn-lt"/>
              </a:rPr>
              <a:t>アクティブポート</a:t>
            </a:r>
            <a:r>
              <a:rPr kumimoji="1" lang="en-US" altLang="ja-JP" sz="800" dirty="0">
                <a:latin typeface="+mn-lt"/>
              </a:rPr>
              <a:t> </a:t>
            </a:r>
            <a:r>
              <a:rPr kumimoji="1" lang="ja-JP" altLang="en-US" sz="800">
                <a:latin typeface="+mn-lt"/>
              </a:rPr>
              <a:t>ダウン</a:t>
            </a:r>
            <a:endParaRPr kumimoji="1" lang="ja-JP" altLang="en-US" sz="800" dirty="0">
              <a:latin typeface="+mn-lt"/>
            </a:endParaRPr>
          </a:p>
        </p:txBody>
      </p:sp>
      <p:sp>
        <p:nvSpPr>
          <p:cNvPr id="34" name="Slide Number Placeholder 4">
            <a:extLst>
              <a:ext uri="{FF2B5EF4-FFF2-40B4-BE49-F238E27FC236}">
                <a16:creationId xmlns:a16="http://schemas.microsoft.com/office/drawing/2014/main" id="{C94AFEFF-6F31-4A09-88CD-9D4670267B8C}"/>
              </a:ext>
            </a:extLst>
          </p:cNvPr>
          <p:cNvSpPr>
            <a:spLocks noGrp="1"/>
          </p:cNvSpPr>
          <p:nvPr>
            <p:ph type="sldNum" sz="quarter" idx="4294967295"/>
          </p:nvPr>
        </p:nvSpPr>
        <p:spPr>
          <a:xfrm>
            <a:off x="8648700" y="4891613"/>
            <a:ext cx="495300" cy="274637"/>
          </a:xfrm>
          <a:prstGeom prst="rect">
            <a:avLst/>
          </a:prstGeom>
        </p:spPr>
        <p:txBody>
          <a:bodyPr>
            <a:noAutofit/>
          </a:bodyPr>
          <a:lstStyle/>
          <a:p>
            <a:fld id="{3945D0FD-48F1-4D72-80C5-FFB60B92A834}" type="slidenum">
              <a:rPr lang="en-US" sz="900" smtClean="0">
                <a:latin typeface="+mn-lt"/>
                <a:ea typeface="MS PGothic" panose="020B0600070205080204" pitchFamily="34" charset="-128"/>
              </a:rPr>
              <a:pPr/>
              <a:t>240</a:t>
            </a:fld>
            <a:endParaRPr lang="en-US" sz="900" dirty="0">
              <a:latin typeface="+mn-lt"/>
              <a:ea typeface="MS PGothic" panose="020B0600070205080204" pitchFamily="34" charset="-128"/>
            </a:endParaRPr>
          </a:p>
        </p:txBody>
      </p:sp>
    </p:spTree>
    <p:extLst>
      <p:ext uri="{BB962C8B-B14F-4D97-AF65-F5344CB8AC3E}">
        <p14:creationId xmlns:p14="http://schemas.microsoft.com/office/powerpoint/2010/main" val="1361623413"/>
      </p:ext>
    </p:extLst>
  </p:cSld>
  <p:clrMapOvr>
    <a:masterClrMapping/>
  </p:clrMapOvr>
</p:sld>
</file>

<file path=ppt/slides/slide2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B4E46717-193D-964E-B331-2B7326FCC372}"/>
              </a:ext>
            </a:extLst>
          </p:cNvPr>
          <p:cNvSpPr>
            <a:spLocks noGrp="1"/>
          </p:cNvSpPr>
          <p:nvPr>
            <p:ph type="title"/>
          </p:nvPr>
        </p:nvSpPr>
        <p:spPr/>
        <p:txBody>
          <a:bodyPr anchor="t"/>
          <a:lstStyle/>
          <a:p>
            <a:r>
              <a:rPr lang="en-US" dirty="0" err="1">
                <a:latin typeface="+mn-lt"/>
                <a:ea typeface="MS PGothic" panose="020B0600070205080204" pitchFamily="34" charset="-128"/>
              </a:rPr>
              <a:t>FlexLink</a:t>
            </a:r>
            <a:r>
              <a:rPr lang="en-US" dirty="0">
                <a:latin typeface="+mn-lt"/>
                <a:ea typeface="MS PGothic" panose="020B0600070205080204" pitchFamily="34" charset="-128"/>
              </a:rPr>
              <a:t>+</a:t>
            </a:r>
          </a:p>
        </p:txBody>
      </p:sp>
      <p:sp>
        <p:nvSpPr>
          <p:cNvPr id="5" name="Text Placeholder 4">
            <a:extLst>
              <a:ext uri="{FF2B5EF4-FFF2-40B4-BE49-F238E27FC236}">
                <a16:creationId xmlns:a16="http://schemas.microsoft.com/office/drawing/2014/main" id="{A9F797BE-25B5-8A46-B6B8-37C32BBAD93F}"/>
              </a:ext>
            </a:extLst>
          </p:cNvPr>
          <p:cNvSpPr>
            <a:spLocks noGrp="1"/>
          </p:cNvSpPr>
          <p:nvPr>
            <p:ph type="body" sz="quarter" idx="11"/>
          </p:nvPr>
        </p:nvSpPr>
        <p:spPr/>
        <p:txBody>
          <a:bodyPr anchor="b"/>
          <a:lstStyle/>
          <a:p>
            <a:r>
              <a:rPr lang="en-US" altLang="ja-JP" sz="1600" dirty="0" err="1">
                <a:ea typeface="MS PGothic" panose="020B0600070205080204" pitchFamily="34" charset="-128"/>
              </a:rPr>
              <a:t>FlexLink</a:t>
            </a:r>
            <a:r>
              <a:rPr lang="en-US" altLang="ja-JP" sz="1600" dirty="0">
                <a:ea typeface="MS PGothic" panose="020B0600070205080204" pitchFamily="34" charset="-128"/>
              </a:rPr>
              <a:t>+ </a:t>
            </a:r>
            <a:r>
              <a:rPr lang="ja-JP" altLang="en-US" sz="1600">
                <a:ea typeface="MS PGothic" panose="020B0600070205080204" pitchFamily="34" charset="-128"/>
              </a:rPr>
              <a:t>設定①</a:t>
            </a:r>
            <a:endParaRPr lang="en-US" altLang="ja-JP" sz="1600" dirty="0">
              <a:ea typeface="MS PGothic" panose="020B0600070205080204" pitchFamily="34" charset="-128"/>
            </a:endParaRPr>
          </a:p>
        </p:txBody>
      </p:sp>
      <p:sp>
        <p:nvSpPr>
          <p:cNvPr id="6" name="Text Placeholder 5">
            <a:extLst>
              <a:ext uri="{FF2B5EF4-FFF2-40B4-BE49-F238E27FC236}">
                <a16:creationId xmlns:a16="http://schemas.microsoft.com/office/drawing/2014/main" id="{AD0CEF74-413B-8F45-AD7F-1418652859F4}"/>
              </a:ext>
            </a:extLst>
          </p:cNvPr>
          <p:cNvSpPr>
            <a:spLocks noGrp="1"/>
          </p:cNvSpPr>
          <p:nvPr>
            <p:ph type="body" sz="quarter" idx="12"/>
          </p:nvPr>
        </p:nvSpPr>
        <p:spPr/>
        <p:txBody>
          <a:bodyPr/>
          <a:lstStyle/>
          <a:p>
            <a:r>
              <a:rPr kumimoji="1" lang="en-US" altLang="ja-JP" dirty="0">
                <a:ea typeface="MS PGothic" panose="020B0600070205080204" pitchFamily="34" charset="-128"/>
              </a:rPr>
              <a:t>3.3  Basic L2</a:t>
            </a:r>
            <a:r>
              <a:rPr kumimoji="1" lang="ja-JP" altLang="en-US" dirty="0">
                <a:ea typeface="MS PGothic" panose="020B0600070205080204" pitchFamily="34" charset="-128"/>
              </a:rPr>
              <a:t> </a:t>
            </a:r>
            <a:r>
              <a:rPr kumimoji="1" lang="en-US" altLang="ja-JP" dirty="0">
                <a:ea typeface="MS PGothic" panose="020B0600070205080204" pitchFamily="34" charset="-128"/>
              </a:rPr>
              <a:t>/</a:t>
            </a:r>
            <a:r>
              <a:rPr kumimoji="1" lang="ja-JP" altLang="en-US" dirty="0">
                <a:ea typeface="MS PGothic" panose="020B0600070205080204" pitchFamily="34" charset="-128"/>
              </a:rPr>
              <a:t> </a:t>
            </a:r>
            <a:r>
              <a:rPr kumimoji="1" lang="en-US" altLang="ja-JP" dirty="0">
                <a:ea typeface="MS PGothic" panose="020B0600070205080204" pitchFamily="34" charset="-128"/>
              </a:rPr>
              <a:t>L3</a:t>
            </a:r>
            <a:endParaRPr lang="en-US" altLang="ja-JP" dirty="0">
              <a:ea typeface="MS PGothic" panose="020B0600070205080204" pitchFamily="34" charset="-128"/>
            </a:endParaRPr>
          </a:p>
        </p:txBody>
      </p:sp>
      <p:sp>
        <p:nvSpPr>
          <p:cNvPr id="7" name="テキスト ボックス 6">
            <a:extLst>
              <a:ext uri="{FF2B5EF4-FFF2-40B4-BE49-F238E27FC236}">
                <a16:creationId xmlns:a16="http://schemas.microsoft.com/office/drawing/2014/main" id="{7B43415F-6B02-4462-940B-6A9BBD03AB82}"/>
              </a:ext>
            </a:extLst>
          </p:cNvPr>
          <p:cNvSpPr txBox="1"/>
          <p:nvPr/>
        </p:nvSpPr>
        <p:spPr>
          <a:xfrm>
            <a:off x="228601" y="1201739"/>
            <a:ext cx="5443154" cy="276999"/>
          </a:xfrm>
          <a:prstGeom prst="rect">
            <a:avLst/>
          </a:prstGeom>
          <a:noFill/>
        </p:spPr>
        <p:txBody>
          <a:bodyPr wrap="square" rtlCol="0">
            <a:spAutoFit/>
          </a:bodyPr>
          <a:lstStyle/>
          <a:p>
            <a:pPr marL="171446" indent="-171446">
              <a:buFont typeface="Apple SD Gothic Neo Regular" panose="02000300000000000000" pitchFamily="2" charset="-127"/>
              <a:buChar char="◼"/>
            </a:pPr>
            <a:r>
              <a:rPr lang="ja-JP" altLang="en-US" sz="1200" b="1" dirty="0">
                <a:solidFill>
                  <a:schemeClr val="accent3"/>
                </a:solidFill>
                <a:ea typeface="MS PGothic" panose="020B0600070205080204" pitchFamily="34" charset="-128"/>
              </a:rPr>
              <a:t>プライマリポート</a:t>
            </a:r>
            <a:r>
              <a:rPr lang="en-US" altLang="ja-JP" sz="1200" b="1" dirty="0">
                <a:solidFill>
                  <a:schemeClr val="accent3"/>
                </a:solidFill>
                <a:ea typeface="MS PGothic" panose="020B0600070205080204" pitchFamily="34" charset="-128"/>
              </a:rPr>
              <a:t> </a:t>
            </a:r>
            <a:r>
              <a:rPr lang="ja-JP" altLang="en-US" sz="1200" b="1" dirty="0">
                <a:solidFill>
                  <a:schemeClr val="accent3"/>
                </a:solidFill>
                <a:ea typeface="MS PGothic" panose="020B0600070205080204" pitchFamily="34" charset="-128"/>
              </a:rPr>
              <a:t>の設定</a:t>
            </a:r>
          </a:p>
        </p:txBody>
      </p:sp>
      <p:sp>
        <p:nvSpPr>
          <p:cNvPr id="8" name="テキスト ボックス 7">
            <a:extLst>
              <a:ext uri="{FF2B5EF4-FFF2-40B4-BE49-F238E27FC236}">
                <a16:creationId xmlns:a16="http://schemas.microsoft.com/office/drawing/2014/main" id="{90C023B6-3144-473D-A95B-DBCC2E34D331}"/>
              </a:ext>
            </a:extLst>
          </p:cNvPr>
          <p:cNvSpPr txBox="1"/>
          <p:nvPr/>
        </p:nvSpPr>
        <p:spPr>
          <a:xfrm>
            <a:off x="2304207" y="1245251"/>
            <a:ext cx="6629400" cy="626775"/>
          </a:xfrm>
          <a:prstGeom prst="rect">
            <a:avLst/>
          </a:prstGeom>
          <a:solidFill>
            <a:schemeClr val="bg2">
              <a:lumMod val="95000"/>
            </a:schemeClr>
          </a:solidFill>
          <a:ln>
            <a:noFill/>
          </a:ln>
        </p:spPr>
        <p:style>
          <a:lnRef idx="0">
            <a:scrgbClr r="0" g="0" b="0"/>
          </a:lnRef>
          <a:fillRef idx="0">
            <a:scrgbClr r="0" g="0" b="0"/>
          </a:fillRef>
          <a:effectRef idx="0">
            <a:scrgbClr r="0" g="0" b="0"/>
          </a:effectRef>
          <a:fontRef idx="minor">
            <a:schemeClr val="accent4"/>
          </a:fontRef>
        </p:style>
        <p:txBody>
          <a:bodyPr wrap="square" rtlCol="0" anchor="t">
            <a:noAutofit/>
          </a:bodyPr>
          <a:lstStyle/>
          <a:p>
            <a:r>
              <a:rPr lang="en-US" altLang="ja-JP" sz="800" dirty="0">
                <a:solidFill>
                  <a:schemeClr val="tx1"/>
                </a:solidFill>
                <a:cs typeface="Courier New" panose="02070309020205020404" pitchFamily="49" charset="0"/>
              </a:rPr>
              <a:t>Switch(config)# interface GigabitEthernet1/0/46</a:t>
            </a:r>
          </a:p>
          <a:p>
            <a:r>
              <a:rPr lang="en-US" altLang="ja-JP" sz="800" dirty="0">
                <a:solidFill>
                  <a:schemeClr val="tx1"/>
                </a:solidFill>
                <a:cs typeface="Courier New" panose="02070309020205020404" pitchFamily="49" charset="0"/>
              </a:rPr>
              <a:t>Switch(config-if)# switchport trunk allowed </a:t>
            </a:r>
            <a:r>
              <a:rPr lang="en-US" altLang="ja-JP" sz="800" dirty="0" err="1">
                <a:solidFill>
                  <a:schemeClr val="tx1"/>
                </a:solidFill>
                <a:cs typeface="Courier New" panose="02070309020205020404" pitchFamily="49" charset="0"/>
              </a:rPr>
              <a:t>vlan</a:t>
            </a:r>
            <a:r>
              <a:rPr lang="en-US" altLang="ja-JP" sz="800" dirty="0">
                <a:solidFill>
                  <a:schemeClr val="tx1"/>
                </a:solidFill>
                <a:cs typeface="Courier New" panose="02070309020205020404" pitchFamily="49" charset="0"/>
              </a:rPr>
              <a:t> 20-23,40,41 </a:t>
            </a:r>
          </a:p>
          <a:p>
            <a:r>
              <a:rPr lang="en-US" altLang="ja-JP" sz="800" dirty="0">
                <a:solidFill>
                  <a:schemeClr val="tx1"/>
                </a:solidFill>
                <a:cs typeface="Courier New" panose="02070309020205020404" pitchFamily="49" charset="0"/>
              </a:rPr>
              <a:t>Switch(config-if)# switchport mode trunk </a:t>
            </a:r>
          </a:p>
          <a:p>
            <a:r>
              <a:rPr lang="en-US" altLang="ja-JP" sz="800" dirty="0">
                <a:solidFill>
                  <a:schemeClr val="tx1"/>
                </a:solidFill>
                <a:cs typeface="Courier New" panose="02070309020205020404" pitchFamily="49" charset="0"/>
              </a:rPr>
              <a:t>Switch(config-if)# rep segment 1023 edge no-neighbor primary</a:t>
            </a:r>
            <a:endParaRPr lang="en-US" altLang="ja-JP" sz="800" dirty="0">
              <a:solidFill>
                <a:schemeClr val="tx1"/>
              </a:solidFill>
              <a:ea typeface="MS PGothic" panose="020B0600070205080204" pitchFamily="34" charset="-128"/>
              <a:cs typeface="Courier New" panose="02070309020205020404" pitchFamily="49" charset="0"/>
            </a:endParaRPr>
          </a:p>
        </p:txBody>
      </p:sp>
      <p:sp>
        <p:nvSpPr>
          <p:cNvPr id="10" name="Slide Number Placeholder 4">
            <a:extLst>
              <a:ext uri="{FF2B5EF4-FFF2-40B4-BE49-F238E27FC236}">
                <a16:creationId xmlns:a16="http://schemas.microsoft.com/office/drawing/2014/main" id="{E5150D44-B26F-6545-8859-744BF8A73F5A}"/>
              </a:ext>
            </a:extLst>
          </p:cNvPr>
          <p:cNvSpPr>
            <a:spLocks noGrp="1"/>
          </p:cNvSpPr>
          <p:nvPr>
            <p:ph type="sldNum" sz="quarter" idx="4294967295"/>
          </p:nvPr>
        </p:nvSpPr>
        <p:spPr>
          <a:xfrm>
            <a:off x="8648700" y="4884739"/>
            <a:ext cx="495300" cy="274637"/>
          </a:xfrm>
          <a:prstGeom prst="rect">
            <a:avLst/>
          </a:prstGeom>
        </p:spPr>
        <p:txBody>
          <a:bodyPr>
            <a:noAutofit/>
          </a:bodyPr>
          <a:lstStyle/>
          <a:p>
            <a:fld id="{3945D0FD-48F1-4D72-80C5-FFB60B92A834}" type="slidenum">
              <a:rPr lang="en-US" sz="900">
                <a:latin typeface="+mn-lt"/>
                <a:ea typeface="MS PGothic" panose="020B0600070205080204" pitchFamily="34" charset="-128"/>
              </a:rPr>
              <a:pPr/>
              <a:t>241</a:t>
            </a:fld>
            <a:endParaRPr lang="en-US" sz="900" dirty="0">
              <a:latin typeface="+mn-lt"/>
              <a:ea typeface="MS PGothic" panose="020B0600070205080204" pitchFamily="34" charset="-128"/>
            </a:endParaRPr>
          </a:p>
        </p:txBody>
      </p:sp>
      <p:sp>
        <p:nvSpPr>
          <p:cNvPr id="11" name="テキスト ボックス 10">
            <a:extLst>
              <a:ext uri="{FF2B5EF4-FFF2-40B4-BE49-F238E27FC236}">
                <a16:creationId xmlns:a16="http://schemas.microsoft.com/office/drawing/2014/main" id="{47E00B33-6A9A-E842-9FCE-C826A31CD0F0}"/>
              </a:ext>
            </a:extLst>
          </p:cNvPr>
          <p:cNvSpPr txBox="1"/>
          <p:nvPr/>
        </p:nvSpPr>
        <p:spPr>
          <a:xfrm>
            <a:off x="228601" y="1950992"/>
            <a:ext cx="5443154" cy="276999"/>
          </a:xfrm>
          <a:prstGeom prst="rect">
            <a:avLst/>
          </a:prstGeom>
          <a:noFill/>
        </p:spPr>
        <p:txBody>
          <a:bodyPr wrap="square" rtlCol="0">
            <a:spAutoFit/>
          </a:bodyPr>
          <a:lstStyle/>
          <a:p>
            <a:pPr marL="171446" indent="-171446">
              <a:buFont typeface="Apple SD Gothic Neo Regular" panose="02000300000000000000" pitchFamily="2" charset="-127"/>
              <a:buChar char="◼"/>
            </a:pPr>
            <a:r>
              <a:rPr lang="ja-JP" altLang="en-US" sz="1200" b="1">
                <a:solidFill>
                  <a:schemeClr val="accent3"/>
                </a:solidFill>
                <a:ea typeface="MS PGothic" panose="020B0600070205080204" pitchFamily="34" charset="-128"/>
              </a:rPr>
              <a:t>セカンダリポート</a:t>
            </a:r>
            <a:r>
              <a:rPr lang="en-US" altLang="ja-JP" sz="1200" b="1" dirty="0">
                <a:solidFill>
                  <a:schemeClr val="accent3"/>
                </a:solidFill>
                <a:ea typeface="MS PGothic" panose="020B0600070205080204" pitchFamily="34" charset="-128"/>
              </a:rPr>
              <a:t> </a:t>
            </a:r>
            <a:r>
              <a:rPr lang="ja-JP" altLang="en-US" sz="1200" b="1">
                <a:solidFill>
                  <a:schemeClr val="accent3"/>
                </a:solidFill>
                <a:ea typeface="MS PGothic" panose="020B0600070205080204" pitchFamily="34" charset="-128"/>
              </a:rPr>
              <a:t>の設定</a:t>
            </a:r>
          </a:p>
        </p:txBody>
      </p:sp>
      <p:sp>
        <p:nvSpPr>
          <p:cNvPr id="12" name="テキスト ボックス 11">
            <a:extLst>
              <a:ext uri="{FF2B5EF4-FFF2-40B4-BE49-F238E27FC236}">
                <a16:creationId xmlns:a16="http://schemas.microsoft.com/office/drawing/2014/main" id="{3F1C37B3-3492-5646-89C1-3FA456ECB156}"/>
              </a:ext>
            </a:extLst>
          </p:cNvPr>
          <p:cNvSpPr txBox="1"/>
          <p:nvPr/>
        </p:nvSpPr>
        <p:spPr>
          <a:xfrm>
            <a:off x="2304207" y="1994504"/>
            <a:ext cx="6629400" cy="626775"/>
          </a:xfrm>
          <a:prstGeom prst="rect">
            <a:avLst/>
          </a:prstGeom>
          <a:solidFill>
            <a:schemeClr val="bg2">
              <a:lumMod val="95000"/>
            </a:schemeClr>
          </a:solidFill>
          <a:ln>
            <a:noFill/>
          </a:ln>
        </p:spPr>
        <p:style>
          <a:lnRef idx="0">
            <a:scrgbClr r="0" g="0" b="0"/>
          </a:lnRef>
          <a:fillRef idx="0">
            <a:scrgbClr r="0" g="0" b="0"/>
          </a:fillRef>
          <a:effectRef idx="0">
            <a:scrgbClr r="0" g="0" b="0"/>
          </a:effectRef>
          <a:fontRef idx="minor">
            <a:schemeClr val="accent4"/>
          </a:fontRef>
        </p:style>
        <p:txBody>
          <a:bodyPr wrap="square" rtlCol="0" anchor="t">
            <a:noAutofit/>
          </a:bodyPr>
          <a:lstStyle/>
          <a:p>
            <a:r>
              <a:rPr lang="en-US" altLang="ja-JP" sz="800" dirty="0">
                <a:solidFill>
                  <a:schemeClr val="tx1"/>
                </a:solidFill>
                <a:cs typeface="Courier New" panose="02070309020205020404" pitchFamily="49" charset="0"/>
              </a:rPr>
              <a:t>Switch(config)# interface GigabitEthernet1/0/47</a:t>
            </a:r>
          </a:p>
          <a:p>
            <a:r>
              <a:rPr lang="en-US" altLang="ja-JP" sz="800" dirty="0">
                <a:solidFill>
                  <a:schemeClr val="tx1"/>
                </a:solidFill>
                <a:cs typeface="Courier New" panose="02070309020205020404" pitchFamily="49" charset="0"/>
              </a:rPr>
              <a:t>Switch(config-if)# switchport trunk allowed </a:t>
            </a:r>
            <a:r>
              <a:rPr lang="en-US" altLang="ja-JP" sz="800" dirty="0" err="1">
                <a:solidFill>
                  <a:schemeClr val="tx1"/>
                </a:solidFill>
                <a:cs typeface="Courier New" panose="02070309020205020404" pitchFamily="49" charset="0"/>
              </a:rPr>
              <a:t>vlan</a:t>
            </a:r>
            <a:r>
              <a:rPr lang="en-US" altLang="ja-JP" sz="800" dirty="0">
                <a:solidFill>
                  <a:schemeClr val="tx1"/>
                </a:solidFill>
                <a:cs typeface="Courier New" panose="02070309020205020404" pitchFamily="49" charset="0"/>
              </a:rPr>
              <a:t> 20-23,40,41 </a:t>
            </a:r>
          </a:p>
          <a:p>
            <a:r>
              <a:rPr lang="en-US" altLang="ja-JP" sz="800" dirty="0">
                <a:solidFill>
                  <a:schemeClr val="tx1"/>
                </a:solidFill>
                <a:cs typeface="Courier New" panose="02070309020205020404" pitchFamily="49" charset="0"/>
              </a:rPr>
              <a:t>Switch(config-if)# switchport mode trunk </a:t>
            </a:r>
          </a:p>
          <a:p>
            <a:r>
              <a:rPr lang="en-US" altLang="ja-JP" sz="800" dirty="0">
                <a:solidFill>
                  <a:schemeClr val="tx1"/>
                </a:solidFill>
                <a:cs typeface="Courier New" panose="02070309020205020404" pitchFamily="49" charset="0"/>
              </a:rPr>
              <a:t>Switch(config-if)# rep segment 1023 edge no-neighbor</a:t>
            </a:r>
            <a:endParaRPr lang="en-US" altLang="ja-JP" sz="800" dirty="0">
              <a:solidFill>
                <a:schemeClr val="tx1"/>
              </a:solidFill>
              <a:ea typeface="MS PGothic" panose="020B0600070205080204" pitchFamily="34" charset="-128"/>
              <a:cs typeface="Courier New" panose="02070309020205020404" pitchFamily="49" charset="0"/>
            </a:endParaRPr>
          </a:p>
        </p:txBody>
      </p:sp>
      <p:sp>
        <p:nvSpPr>
          <p:cNvPr id="14" name="テキスト ボックス 13">
            <a:extLst>
              <a:ext uri="{FF2B5EF4-FFF2-40B4-BE49-F238E27FC236}">
                <a16:creationId xmlns:a16="http://schemas.microsoft.com/office/drawing/2014/main" id="{0FDC82A6-06B9-104E-A1FB-22866395101F}"/>
              </a:ext>
            </a:extLst>
          </p:cNvPr>
          <p:cNvSpPr txBox="1"/>
          <p:nvPr/>
        </p:nvSpPr>
        <p:spPr>
          <a:xfrm>
            <a:off x="228601" y="2743757"/>
            <a:ext cx="8420099" cy="600164"/>
          </a:xfrm>
          <a:prstGeom prst="rect">
            <a:avLst/>
          </a:prstGeom>
          <a:noFill/>
        </p:spPr>
        <p:txBody>
          <a:bodyPr wrap="square" rtlCol="0">
            <a:spAutoFit/>
          </a:bodyPr>
          <a:lstStyle/>
          <a:p>
            <a:pPr marL="171446" indent="-171446">
              <a:buFont typeface="Apple SD Gothic Neo Regular" panose="02000300000000000000" pitchFamily="2" charset="-127"/>
              <a:buChar char="◼"/>
            </a:pPr>
            <a:r>
              <a:rPr lang="ja-JP" altLang="en-US" sz="1200" b="1" dirty="0">
                <a:solidFill>
                  <a:schemeClr val="accent3"/>
                </a:solidFill>
                <a:latin typeface="+mn-lt"/>
                <a:ea typeface="MS PGothic" panose="020B0600070205080204" pitchFamily="34" charset="-128"/>
              </a:rPr>
              <a:t>（オプション）トポロジ変更メッセージの伝搬</a:t>
            </a:r>
            <a:r>
              <a:rPr lang="en-US" altLang="ja-JP" sz="1200" b="1" dirty="0">
                <a:solidFill>
                  <a:schemeClr val="accent3"/>
                </a:solidFill>
                <a:latin typeface="+mn-lt"/>
                <a:ea typeface="MS PGothic" panose="020B0600070205080204" pitchFamily="34" charset="-128"/>
              </a:rPr>
              <a:t> </a:t>
            </a:r>
            <a:r>
              <a:rPr lang="ja-JP" altLang="en-US" sz="1200" b="1" dirty="0">
                <a:solidFill>
                  <a:schemeClr val="accent3"/>
                </a:solidFill>
                <a:latin typeface="+mn-lt"/>
                <a:ea typeface="MS PGothic" panose="020B0600070205080204" pitchFamily="34" charset="-128"/>
              </a:rPr>
              <a:t>の設定</a:t>
            </a:r>
            <a:endParaRPr lang="en-US" altLang="ja-JP" sz="1200" b="1" dirty="0">
              <a:solidFill>
                <a:schemeClr val="accent3"/>
              </a:solidFill>
              <a:latin typeface="+mn-lt"/>
              <a:ea typeface="MS PGothic" panose="020B0600070205080204" pitchFamily="34" charset="-128"/>
            </a:endParaRPr>
          </a:p>
          <a:p>
            <a:r>
              <a:rPr lang="en-US" altLang="ja-JP" sz="1050" dirty="0" err="1">
                <a:latin typeface="+mn-lt"/>
                <a:ea typeface="MS PGothic" panose="020B0600070205080204" pitchFamily="34" charset="-128"/>
              </a:rPr>
              <a:t>FlexLink</a:t>
            </a:r>
            <a:r>
              <a:rPr lang="en-US" altLang="ja-JP" sz="1050" dirty="0">
                <a:latin typeface="+mn-lt"/>
                <a:ea typeface="MS PGothic" panose="020B0600070205080204" pitchFamily="34" charset="-128"/>
              </a:rPr>
              <a:t>+ </a:t>
            </a:r>
            <a:r>
              <a:rPr lang="ja-JP" altLang="en-US" sz="1050" dirty="0">
                <a:latin typeface="+mn-lt"/>
                <a:ea typeface="MS PGothic" panose="020B0600070205080204" pitchFamily="34" charset="-128"/>
              </a:rPr>
              <a:t>がより大きなドメインの一部として展開されている場合、次の階層のデバイスへのトポロジ変更メッセージの伝搬を設定できます。</a:t>
            </a:r>
            <a:endParaRPr lang="en-US" altLang="ja-JP" sz="1050" dirty="0">
              <a:latin typeface="+mn-lt"/>
              <a:ea typeface="MS PGothic" panose="020B0600070205080204" pitchFamily="34" charset="-128"/>
            </a:endParaRPr>
          </a:p>
          <a:p>
            <a:r>
              <a:rPr lang="en-US" altLang="ja-JP" sz="1050" dirty="0" err="1">
                <a:latin typeface="+mn-lt"/>
                <a:ea typeface="MS PGothic" panose="020B0600070205080204" pitchFamily="34" charset="-128"/>
              </a:rPr>
              <a:t>FlexLink</a:t>
            </a:r>
            <a:r>
              <a:rPr lang="en-US" altLang="ja-JP" sz="1050" dirty="0">
                <a:latin typeface="+mn-lt"/>
                <a:ea typeface="MS PGothic" panose="020B0600070205080204" pitchFamily="34" charset="-128"/>
              </a:rPr>
              <a:t>+ </a:t>
            </a:r>
            <a:r>
              <a:rPr lang="ja-JP" altLang="en-US" sz="1050" dirty="0">
                <a:latin typeface="+mn-lt"/>
                <a:ea typeface="MS PGothic" panose="020B0600070205080204" pitchFamily="34" charset="-128"/>
              </a:rPr>
              <a:t>トポロジ変更メッセージの伝播</a:t>
            </a:r>
            <a:r>
              <a:rPr lang="ja-JP" altLang="en-US" sz="1050" dirty="0">
                <a:latin typeface="+mn-lt"/>
                <a:ea typeface="+mn-ea"/>
              </a:rPr>
              <a:t>を構成するには、</a:t>
            </a:r>
            <a:r>
              <a:rPr lang="en-US" altLang="ja-JP" sz="1050" dirty="0">
                <a:latin typeface="+mn-lt"/>
                <a:ea typeface="+mn-ea"/>
              </a:rPr>
              <a:t> </a:t>
            </a:r>
            <a:r>
              <a:rPr lang="en-US" altLang="ja-JP" sz="1050" dirty="0">
                <a:latin typeface="+mn-lt"/>
                <a:ea typeface="+mn-ea"/>
                <a:cs typeface="Courier New" panose="02070309020205020404" pitchFamily="49" charset="0"/>
              </a:rPr>
              <a:t>”</a:t>
            </a:r>
            <a:r>
              <a:rPr lang="en-US" altLang="ja-JP" sz="1050" b="1" dirty="0">
                <a:latin typeface="+mn-lt"/>
                <a:ea typeface="+mn-ea"/>
                <a:cs typeface="Courier New" panose="02070309020205020404" pitchFamily="49" charset="0"/>
              </a:rPr>
              <a:t>rep </a:t>
            </a:r>
            <a:r>
              <a:rPr lang="en-US" altLang="ja-JP" sz="1050" b="1" dirty="0" err="1">
                <a:latin typeface="+mn-lt"/>
                <a:ea typeface="+mn-ea"/>
                <a:cs typeface="Courier New" panose="02070309020205020404" pitchFamily="49" charset="0"/>
              </a:rPr>
              <a:t>stcn</a:t>
            </a:r>
            <a:r>
              <a:rPr lang="en-US" altLang="ja-JP" sz="1050" b="1" dirty="0">
                <a:latin typeface="+mn-lt"/>
                <a:ea typeface="+mn-ea"/>
                <a:cs typeface="Courier New" panose="02070309020205020404" pitchFamily="49" charset="0"/>
              </a:rPr>
              <a:t> </a:t>
            </a:r>
            <a:r>
              <a:rPr lang="en-US" altLang="ja-JP" sz="1050" b="1" dirty="0" err="1">
                <a:latin typeface="+mn-lt"/>
                <a:ea typeface="+mn-ea"/>
                <a:cs typeface="Courier New" panose="02070309020205020404" pitchFamily="49" charset="0"/>
              </a:rPr>
              <a:t>stp</a:t>
            </a:r>
            <a:r>
              <a:rPr lang="en-US" altLang="ja-JP" sz="1050" dirty="0">
                <a:latin typeface="+mn-lt"/>
                <a:ea typeface="+mn-ea"/>
                <a:cs typeface="Courier New" panose="02070309020205020404" pitchFamily="49" charset="0"/>
              </a:rPr>
              <a:t>” </a:t>
            </a:r>
            <a:r>
              <a:rPr lang="ja-JP" altLang="en-US" sz="1050" dirty="0">
                <a:latin typeface="+mn-lt"/>
                <a:ea typeface="+mn-ea"/>
                <a:cs typeface="Courier New" panose="02070309020205020404" pitchFamily="49" charset="0"/>
              </a:rPr>
              <a:t>コマンドを設定</a:t>
            </a:r>
            <a:r>
              <a:rPr lang="ja-JP" altLang="en-US" sz="1050" dirty="0">
                <a:latin typeface="+mn-lt"/>
                <a:ea typeface="+mn-ea"/>
              </a:rPr>
              <a:t>します。</a:t>
            </a:r>
          </a:p>
        </p:txBody>
      </p:sp>
      <p:sp>
        <p:nvSpPr>
          <p:cNvPr id="15" name="テキスト ボックス 14">
            <a:extLst>
              <a:ext uri="{FF2B5EF4-FFF2-40B4-BE49-F238E27FC236}">
                <a16:creationId xmlns:a16="http://schemas.microsoft.com/office/drawing/2014/main" id="{0134DA4B-241F-054E-A249-E102A6B1F94E}"/>
              </a:ext>
            </a:extLst>
          </p:cNvPr>
          <p:cNvSpPr txBox="1"/>
          <p:nvPr/>
        </p:nvSpPr>
        <p:spPr>
          <a:xfrm>
            <a:off x="2304207" y="3412844"/>
            <a:ext cx="6629400" cy="1270237"/>
          </a:xfrm>
          <a:prstGeom prst="rect">
            <a:avLst/>
          </a:prstGeom>
          <a:solidFill>
            <a:schemeClr val="bg2">
              <a:lumMod val="95000"/>
            </a:schemeClr>
          </a:solidFill>
          <a:ln>
            <a:noFill/>
          </a:ln>
        </p:spPr>
        <p:style>
          <a:lnRef idx="0">
            <a:scrgbClr r="0" g="0" b="0"/>
          </a:lnRef>
          <a:fillRef idx="0">
            <a:scrgbClr r="0" g="0" b="0"/>
          </a:fillRef>
          <a:effectRef idx="0">
            <a:scrgbClr r="0" g="0" b="0"/>
          </a:effectRef>
          <a:fontRef idx="minor">
            <a:schemeClr val="accent4"/>
          </a:fontRef>
        </p:style>
        <p:txBody>
          <a:bodyPr wrap="square" rtlCol="0" anchor="t">
            <a:noAutofit/>
          </a:bodyPr>
          <a:lstStyle/>
          <a:p>
            <a:r>
              <a:rPr lang="en-US" altLang="ja-JP" sz="800" dirty="0">
                <a:solidFill>
                  <a:schemeClr val="tx1"/>
                </a:solidFill>
                <a:cs typeface="Courier New" panose="02070309020205020404" pitchFamily="49" charset="0"/>
              </a:rPr>
              <a:t>Switch(config)# interface GigabitEthernet1/0/46</a:t>
            </a:r>
          </a:p>
          <a:p>
            <a:r>
              <a:rPr lang="en-US" altLang="ja-JP" sz="800" dirty="0">
                <a:solidFill>
                  <a:schemeClr val="tx1"/>
                </a:solidFill>
                <a:cs typeface="Courier New" panose="02070309020205020404" pitchFamily="49" charset="0"/>
              </a:rPr>
              <a:t>Switch(config-if)# switchport mode trunk </a:t>
            </a:r>
          </a:p>
          <a:p>
            <a:r>
              <a:rPr lang="en-US" altLang="ja-JP" sz="800" dirty="0">
                <a:solidFill>
                  <a:schemeClr val="tx1"/>
                </a:solidFill>
                <a:cs typeface="Courier New" panose="02070309020205020404" pitchFamily="49" charset="0"/>
              </a:rPr>
              <a:t>Switch(config-if)# rep segment 1023 edge no-neighbor</a:t>
            </a:r>
          </a:p>
          <a:p>
            <a:r>
              <a:rPr lang="en-US" altLang="ja-JP" sz="800" dirty="0">
                <a:solidFill>
                  <a:schemeClr val="tx1"/>
                </a:solidFill>
                <a:cs typeface="Courier New" panose="02070309020205020404" pitchFamily="49" charset="0"/>
              </a:rPr>
              <a:t>Switch(config-if)# </a:t>
            </a:r>
            <a:r>
              <a:rPr lang="en-US" altLang="ja-JP" sz="800" b="1" dirty="0">
                <a:cs typeface="Courier New" panose="02070309020205020404" pitchFamily="49" charset="0"/>
              </a:rPr>
              <a:t>rep </a:t>
            </a:r>
            <a:r>
              <a:rPr lang="en-US" altLang="ja-JP" sz="800" b="1" dirty="0" err="1">
                <a:cs typeface="Courier New" panose="02070309020205020404" pitchFamily="49" charset="0"/>
              </a:rPr>
              <a:t>stcn</a:t>
            </a:r>
            <a:r>
              <a:rPr lang="en-US" altLang="ja-JP" sz="800" b="1" dirty="0">
                <a:cs typeface="Courier New" panose="02070309020205020404" pitchFamily="49" charset="0"/>
              </a:rPr>
              <a:t> </a:t>
            </a:r>
            <a:r>
              <a:rPr lang="en-US" altLang="ja-JP" sz="800" b="1" dirty="0" err="1">
                <a:cs typeface="Courier New" panose="02070309020205020404" pitchFamily="49" charset="0"/>
              </a:rPr>
              <a:t>stp</a:t>
            </a:r>
            <a:endParaRPr lang="en-US" altLang="ja-JP" sz="800" b="1" dirty="0">
              <a:cs typeface="Courier New" panose="02070309020205020404" pitchFamily="49" charset="0"/>
            </a:endParaRPr>
          </a:p>
          <a:p>
            <a:r>
              <a:rPr lang="en-US" altLang="ja-JP" sz="800" dirty="0">
                <a:solidFill>
                  <a:schemeClr val="tx1"/>
                </a:solidFill>
                <a:cs typeface="Courier New" panose="02070309020205020404" pitchFamily="49" charset="0"/>
              </a:rPr>
              <a:t>Switch(config-if)# exit</a:t>
            </a:r>
            <a:endParaRPr lang="en-US" altLang="ja-JP" sz="800" b="1" dirty="0">
              <a:cs typeface="Courier New" panose="02070309020205020404" pitchFamily="49" charset="0"/>
            </a:endParaRPr>
          </a:p>
          <a:p>
            <a:r>
              <a:rPr lang="en-US" altLang="ja-JP" sz="800" dirty="0">
                <a:solidFill>
                  <a:schemeClr val="tx1"/>
                </a:solidFill>
                <a:cs typeface="Courier New" panose="02070309020205020404" pitchFamily="49" charset="0"/>
              </a:rPr>
              <a:t>Switch(config)# interface GigabitEthernet1/0/47</a:t>
            </a:r>
          </a:p>
          <a:p>
            <a:r>
              <a:rPr lang="en-US" altLang="ja-JP" sz="800" dirty="0">
                <a:solidFill>
                  <a:schemeClr val="tx1"/>
                </a:solidFill>
                <a:cs typeface="Courier New" panose="02070309020205020404" pitchFamily="49" charset="0"/>
              </a:rPr>
              <a:t>Switch(config-if)# switchport mode trunk </a:t>
            </a:r>
          </a:p>
          <a:p>
            <a:r>
              <a:rPr lang="en-US" altLang="ja-JP" sz="800" dirty="0">
                <a:solidFill>
                  <a:schemeClr val="tx1"/>
                </a:solidFill>
                <a:cs typeface="Courier New" panose="02070309020205020404" pitchFamily="49" charset="0"/>
              </a:rPr>
              <a:t>Switch(config-if)# rep segment 1023 edge no-neighbor</a:t>
            </a:r>
          </a:p>
          <a:p>
            <a:r>
              <a:rPr lang="en-US" altLang="ja-JP" sz="800" dirty="0">
                <a:solidFill>
                  <a:schemeClr val="tx1"/>
                </a:solidFill>
                <a:cs typeface="Courier New" panose="02070309020205020404" pitchFamily="49" charset="0"/>
              </a:rPr>
              <a:t>Switch(config-if)# </a:t>
            </a:r>
            <a:r>
              <a:rPr lang="en-US" altLang="ja-JP" sz="800" b="1" dirty="0">
                <a:cs typeface="Courier New" panose="02070309020205020404" pitchFamily="49" charset="0"/>
              </a:rPr>
              <a:t>rep </a:t>
            </a:r>
            <a:r>
              <a:rPr lang="en-US" altLang="ja-JP" sz="800" b="1" dirty="0" err="1">
                <a:cs typeface="Courier New" panose="02070309020205020404" pitchFamily="49" charset="0"/>
              </a:rPr>
              <a:t>stcn</a:t>
            </a:r>
            <a:r>
              <a:rPr lang="en-US" altLang="ja-JP" sz="800" b="1" dirty="0">
                <a:cs typeface="Courier New" panose="02070309020205020404" pitchFamily="49" charset="0"/>
              </a:rPr>
              <a:t> </a:t>
            </a:r>
            <a:r>
              <a:rPr lang="en-US" altLang="ja-JP" sz="800" b="1" dirty="0" err="1">
                <a:cs typeface="Courier New" panose="02070309020205020404" pitchFamily="49" charset="0"/>
              </a:rPr>
              <a:t>stp</a:t>
            </a:r>
            <a:endParaRPr lang="en-US" altLang="ja-JP" sz="800" dirty="0">
              <a:solidFill>
                <a:schemeClr val="tx1"/>
              </a:solidFill>
              <a:ea typeface="MS PGothic" panose="020B0600070205080204" pitchFamily="34" charset="-128"/>
              <a:cs typeface="Courier New" panose="02070309020205020404" pitchFamily="49" charset="0"/>
            </a:endParaRPr>
          </a:p>
          <a:p>
            <a:endParaRPr lang="en-US" altLang="ja-JP" sz="800" dirty="0">
              <a:solidFill>
                <a:schemeClr val="tx1"/>
              </a:solidFill>
              <a:ea typeface="MS PGothic" panose="020B0600070205080204" pitchFamily="34" charset="-128"/>
              <a:cs typeface="Courier New" panose="02070309020205020404" pitchFamily="49" charset="0"/>
            </a:endParaRPr>
          </a:p>
        </p:txBody>
      </p:sp>
    </p:spTree>
    <p:extLst>
      <p:ext uri="{BB962C8B-B14F-4D97-AF65-F5344CB8AC3E}">
        <p14:creationId xmlns:p14="http://schemas.microsoft.com/office/powerpoint/2010/main" val="469879524"/>
      </p:ext>
    </p:extLst>
  </p:cSld>
  <p:clrMapOvr>
    <a:masterClrMapping/>
  </p:clrMapOvr>
</p:sld>
</file>

<file path=ppt/slides/slide2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B4E46717-193D-964E-B331-2B7326FCC372}"/>
              </a:ext>
            </a:extLst>
          </p:cNvPr>
          <p:cNvSpPr>
            <a:spLocks noGrp="1"/>
          </p:cNvSpPr>
          <p:nvPr>
            <p:ph type="title"/>
          </p:nvPr>
        </p:nvSpPr>
        <p:spPr/>
        <p:txBody>
          <a:bodyPr anchor="t"/>
          <a:lstStyle/>
          <a:p>
            <a:r>
              <a:rPr lang="en-US" dirty="0" err="1">
                <a:latin typeface="+mn-lt"/>
                <a:ea typeface="MS PGothic" panose="020B0600070205080204" pitchFamily="34" charset="-128"/>
              </a:rPr>
              <a:t>FlexLink</a:t>
            </a:r>
            <a:r>
              <a:rPr lang="en-US" dirty="0">
                <a:latin typeface="+mn-lt"/>
                <a:ea typeface="MS PGothic" panose="020B0600070205080204" pitchFamily="34" charset="-128"/>
              </a:rPr>
              <a:t>+</a:t>
            </a:r>
          </a:p>
        </p:txBody>
      </p:sp>
      <p:sp>
        <p:nvSpPr>
          <p:cNvPr id="5" name="Text Placeholder 4">
            <a:extLst>
              <a:ext uri="{FF2B5EF4-FFF2-40B4-BE49-F238E27FC236}">
                <a16:creationId xmlns:a16="http://schemas.microsoft.com/office/drawing/2014/main" id="{A9F797BE-25B5-8A46-B6B8-37C32BBAD93F}"/>
              </a:ext>
            </a:extLst>
          </p:cNvPr>
          <p:cNvSpPr>
            <a:spLocks noGrp="1"/>
          </p:cNvSpPr>
          <p:nvPr>
            <p:ph type="body" sz="quarter" idx="11"/>
          </p:nvPr>
        </p:nvSpPr>
        <p:spPr/>
        <p:txBody>
          <a:bodyPr anchor="b"/>
          <a:lstStyle/>
          <a:p>
            <a:r>
              <a:rPr lang="en-US" altLang="ja-JP" sz="1600" dirty="0" err="1">
                <a:ea typeface="MS PGothic" panose="020B0600070205080204" pitchFamily="34" charset="-128"/>
              </a:rPr>
              <a:t>FlexLink</a:t>
            </a:r>
            <a:r>
              <a:rPr lang="en-US" altLang="ja-JP" sz="1600" dirty="0">
                <a:ea typeface="MS PGothic" panose="020B0600070205080204" pitchFamily="34" charset="-128"/>
              </a:rPr>
              <a:t>+ </a:t>
            </a:r>
            <a:r>
              <a:rPr lang="ja-JP" altLang="en-US" sz="1600">
                <a:ea typeface="MS PGothic" panose="020B0600070205080204" pitchFamily="34" charset="-128"/>
              </a:rPr>
              <a:t>設定</a:t>
            </a:r>
            <a:r>
              <a:rPr lang="en-US" altLang="ja-JP" sz="1600" dirty="0">
                <a:ea typeface="MS PGothic" panose="020B0600070205080204" pitchFamily="34" charset="-128"/>
              </a:rPr>
              <a:t>②</a:t>
            </a:r>
          </a:p>
        </p:txBody>
      </p:sp>
      <p:sp>
        <p:nvSpPr>
          <p:cNvPr id="6" name="Text Placeholder 5">
            <a:extLst>
              <a:ext uri="{FF2B5EF4-FFF2-40B4-BE49-F238E27FC236}">
                <a16:creationId xmlns:a16="http://schemas.microsoft.com/office/drawing/2014/main" id="{AD0CEF74-413B-8F45-AD7F-1418652859F4}"/>
              </a:ext>
            </a:extLst>
          </p:cNvPr>
          <p:cNvSpPr>
            <a:spLocks noGrp="1"/>
          </p:cNvSpPr>
          <p:nvPr>
            <p:ph type="body" sz="quarter" idx="12"/>
          </p:nvPr>
        </p:nvSpPr>
        <p:spPr/>
        <p:txBody>
          <a:bodyPr/>
          <a:lstStyle/>
          <a:p>
            <a:r>
              <a:rPr kumimoji="1" lang="en-US" altLang="ja-JP" dirty="0">
                <a:ea typeface="MS PGothic" panose="020B0600070205080204" pitchFamily="34" charset="-128"/>
              </a:rPr>
              <a:t>3.3  Basic L2</a:t>
            </a:r>
            <a:r>
              <a:rPr kumimoji="1" lang="ja-JP" altLang="en-US" dirty="0">
                <a:ea typeface="MS PGothic" panose="020B0600070205080204" pitchFamily="34" charset="-128"/>
              </a:rPr>
              <a:t> </a:t>
            </a:r>
            <a:r>
              <a:rPr kumimoji="1" lang="en-US" altLang="ja-JP" dirty="0">
                <a:ea typeface="MS PGothic" panose="020B0600070205080204" pitchFamily="34" charset="-128"/>
              </a:rPr>
              <a:t>/</a:t>
            </a:r>
            <a:r>
              <a:rPr kumimoji="1" lang="ja-JP" altLang="en-US" dirty="0">
                <a:ea typeface="MS PGothic" panose="020B0600070205080204" pitchFamily="34" charset="-128"/>
              </a:rPr>
              <a:t> </a:t>
            </a:r>
            <a:r>
              <a:rPr kumimoji="1" lang="en-US" altLang="ja-JP" dirty="0">
                <a:ea typeface="MS PGothic" panose="020B0600070205080204" pitchFamily="34" charset="-128"/>
              </a:rPr>
              <a:t>L3</a:t>
            </a:r>
            <a:endParaRPr lang="en-US" altLang="ja-JP" dirty="0">
              <a:ea typeface="MS PGothic" panose="020B0600070205080204" pitchFamily="34" charset="-128"/>
            </a:endParaRPr>
          </a:p>
        </p:txBody>
      </p:sp>
      <p:sp>
        <p:nvSpPr>
          <p:cNvPr id="7" name="テキスト ボックス 6">
            <a:extLst>
              <a:ext uri="{FF2B5EF4-FFF2-40B4-BE49-F238E27FC236}">
                <a16:creationId xmlns:a16="http://schemas.microsoft.com/office/drawing/2014/main" id="{7B43415F-6B02-4462-940B-6A9BBD03AB82}"/>
              </a:ext>
            </a:extLst>
          </p:cNvPr>
          <p:cNvSpPr txBox="1"/>
          <p:nvPr/>
        </p:nvSpPr>
        <p:spPr>
          <a:xfrm>
            <a:off x="228601" y="1201739"/>
            <a:ext cx="5443154" cy="276999"/>
          </a:xfrm>
          <a:prstGeom prst="rect">
            <a:avLst/>
          </a:prstGeom>
          <a:noFill/>
        </p:spPr>
        <p:txBody>
          <a:bodyPr wrap="square" rtlCol="0">
            <a:spAutoFit/>
          </a:bodyPr>
          <a:lstStyle/>
          <a:p>
            <a:pPr marL="171446" indent="-171446">
              <a:buFont typeface="Apple SD Gothic Neo Regular" panose="02000300000000000000" pitchFamily="2" charset="-127"/>
              <a:buChar char="◼"/>
            </a:pPr>
            <a:r>
              <a:rPr lang="ja-JP" altLang="en-US" sz="1200" b="1">
                <a:solidFill>
                  <a:schemeClr val="accent3"/>
                </a:solidFill>
                <a:ea typeface="MS PGothic" panose="020B0600070205080204" pitchFamily="34" charset="-128"/>
              </a:rPr>
              <a:t>設定の確認</a:t>
            </a:r>
            <a:r>
              <a:rPr lang="en-US" altLang="ja-JP" sz="1200" b="1" dirty="0">
                <a:solidFill>
                  <a:schemeClr val="accent3"/>
                </a:solidFill>
                <a:ea typeface="MS PGothic" panose="020B0600070205080204" pitchFamily="34" charset="-128"/>
              </a:rPr>
              <a:t>①</a:t>
            </a:r>
            <a:endParaRPr lang="ja-JP" altLang="en-US" sz="1200" b="1">
              <a:solidFill>
                <a:schemeClr val="accent3"/>
              </a:solidFill>
              <a:ea typeface="MS PGothic" panose="020B0600070205080204" pitchFamily="34" charset="-128"/>
            </a:endParaRPr>
          </a:p>
        </p:txBody>
      </p:sp>
      <p:sp>
        <p:nvSpPr>
          <p:cNvPr id="8" name="テキスト ボックス 7">
            <a:extLst>
              <a:ext uri="{FF2B5EF4-FFF2-40B4-BE49-F238E27FC236}">
                <a16:creationId xmlns:a16="http://schemas.microsoft.com/office/drawing/2014/main" id="{90C023B6-3144-473D-A95B-DBCC2E34D331}"/>
              </a:ext>
            </a:extLst>
          </p:cNvPr>
          <p:cNvSpPr txBox="1"/>
          <p:nvPr/>
        </p:nvSpPr>
        <p:spPr>
          <a:xfrm>
            <a:off x="2304207" y="1245252"/>
            <a:ext cx="6629400" cy="885890"/>
          </a:xfrm>
          <a:prstGeom prst="rect">
            <a:avLst/>
          </a:prstGeom>
          <a:solidFill>
            <a:schemeClr val="bg2">
              <a:lumMod val="95000"/>
            </a:schemeClr>
          </a:solidFill>
          <a:ln>
            <a:noFill/>
          </a:ln>
        </p:spPr>
        <p:style>
          <a:lnRef idx="0">
            <a:scrgbClr r="0" g="0" b="0"/>
          </a:lnRef>
          <a:fillRef idx="0">
            <a:scrgbClr r="0" g="0" b="0"/>
          </a:fillRef>
          <a:effectRef idx="0">
            <a:scrgbClr r="0" g="0" b="0"/>
          </a:effectRef>
          <a:fontRef idx="minor">
            <a:schemeClr val="accent4"/>
          </a:fontRef>
        </p:style>
        <p:txBody>
          <a:bodyPr wrap="square" rtlCol="0" anchor="t">
            <a:noAutofit/>
          </a:bodyPr>
          <a:lstStyle/>
          <a:p>
            <a:r>
              <a:rPr lang="en-US" altLang="ja-JP" sz="700" dirty="0">
                <a:solidFill>
                  <a:schemeClr val="tx1"/>
                </a:solidFill>
                <a:cs typeface="Courier New" panose="02070309020205020404" pitchFamily="49" charset="0"/>
              </a:rPr>
              <a:t>Switch</a:t>
            </a:r>
            <a:r>
              <a:rPr lang="ja-JP" altLang="en-US" sz="700" dirty="0">
                <a:solidFill>
                  <a:schemeClr val="tx1"/>
                </a:solidFill>
                <a:cs typeface="Courier New" panose="02070309020205020404" pitchFamily="49" charset="0"/>
              </a:rPr>
              <a:t>#</a:t>
            </a:r>
            <a:r>
              <a:rPr lang="en-US" altLang="ja-JP" sz="700" dirty="0">
                <a:solidFill>
                  <a:schemeClr val="tx1"/>
                </a:solidFill>
                <a:cs typeface="Courier New" panose="02070309020205020404" pitchFamily="49" charset="0"/>
              </a:rPr>
              <a:t> </a:t>
            </a:r>
            <a:r>
              <a:rPr lang="ja-JP" altLang="en-US" sz="700" dirty="0">
                <a:solidFill>
                  <a:schemeClr val="tx1"/>
                </a:solidFill>
                <a:cs typeface="Courier New" panose="02070309020205020404" pitchFamily="49" charset="0"/>
              </a:rPr>
              <a:t>sh</a:t>
            </a:r>
            <a:r>
              <a:rPr lang="en-US" altLang="ja-JP" sz="700" dirty="0">
                <a:solidFill>
                  <a:schemeClr val="tx1"/>
                </a:solidFill>
                <a:cs typeface="Courier New" panose="02070309020205020404" pitchFamily="49" charset="0"/>
              </a:rPr>
              <a:t>ow</a:t>
            </a:r>
            <a:r>
              <a:rPr lang="ja-JP" altLang="en-US" sz="700" dirty="0">
                <a:solidFill>
                  <a:schemeClr val="tx1"/>
                </a:solidFill>
                <a:cs typeface="Courier New" panose="02070309020205020404" pitchFamily="49" charset="0"/>
              </a:rPr>
              <a:t> rep topo</a:t>
            </a:r>
            <a:r>
              <a:rPr lang="en-US" altLang="ja-JP" sz="700" dirty="0">
                <a:solidFill>
                  <a:schemeClr val="tx1"/>
                </a:solidFill>
                <a:cs typeface="Courier New" panose="02070309020205020404" pitchFamily="49" charset="0"/>
              </a:rPr>
              <a:t>logy</a:t>
            </a:r>
            <a:endParaRPr lang="ja-JP" altLang="en-US" sz="700" dirty="0">
              <a:solidFill>
                <a:schemeClr val="tx1"/>
              </a:solidFill>
              <a:cs typeface="Courier New" panose="02070309020205020404" pitchFamily="49" charset="0"/>
            </a:endParaRPr>
          </a:p>
          <a:p>
            <a:r>
              <a:rPr lang="ja-JP" altLang="en-US" sz="700" dirty="0">
                <a:solidFill>
                  <a:schemeClr val="tx1"/>
                </a:solidFill>
                <a:cs typeface="Courier New" panose="02070309020205020404" pitchFamily="49" charset="0"/>
              </a:rPr>
              <a:t>REP Segment 100</a:t>
            </a:r>
          </a:p>
          <a:p>
            <a:r>
              <a:rPr lang="ja-JP" altLang="en-US" sz="700" dirty="0">
                <a:solidFill>
                  <a:schemeClr val="tx1"/>
                </a:solidFill>
                <a:cs typeface="Courier New" panose="02070309020205020404" pitchFamily="49" charset="0"/>
              </a:rPr>
              <a:t>BridgeName                       PortName   Edge Role</a:t>
            </a:r>
          </a:p>
          <a:p>
            <a:r>
              <a:rPr lang="ja-JP" altLang="en-US" sz="700" dirty="0">
                <a:solidFill>
                  <a:schemeClr val="tx1"/>
                </a:solidFill>
                <a:cs typeface="Courier New" panose="02070309020205020404" pitchFamily="49" charset="0"/>
              </a:rPr>
              <a:t>-------------------------------- ---------- ---- ----</a:t>
            </a:r>
          </a:p>
          <a:p>
            <a:r>
              <a:rPr lang="ja-JP" altLang="en-US" sz="700" dirty="0">
                <a:solidFill>
                  <a:schemeClr val="tx1"/>
                </a:solidFill>
                <a:cs typeface="Courier New" panose="02070309020205020404" pitchFamily="49" charset="0"/>
              </a:rPr>
              <a:t>C9200L-24T-4X                    </a:t>
            </a:r>
            <a:r>
              <a:rPr lang="en-US" altLang="ja-JP" sz="700" dirty="0">
                <a:solidFill>
                  <a:schemeClr val="tx1"/>
                </a:solidFill>
                <a:cs typeface="Courier New" panose="02070309020205020404" pitchFamily="49" charset="0"/>
              </a:rPr>
              <a:t>Gi1/0/46</a:t>
            </a:r>
            <a:r>
              <a:rPr lang="ja-JP" altLang="en-US" sz="700" dirty="0">
                <a:solidFill>
                  <a:schemeClr val="tx1"/>
                </a:solidFill>
                <a:cs typeface="Courier New" panose="02070309020205020404" pitchFamily="49" charset="0"/>
              </a:rPr>
              <a:t>    Pri* </a:t>
            </a:r>
            <a:r>
              <a:rPr lang="en-US" altLang="ja-JP" sz="700" dirty="0">
                <a:solidFill>
                  <a:schemeClr val="tx1"/>
                </a:solidFill>
                <a:cs typeface="Courier New" panose="02070309020205020404" pitchFamily="49" charset="0"/>
              </a:rPr>
              <a:t>Open</a:t>
            </a:r>
            <a:endParaRPr lang="ja-JP" altLang="en-US" sz="700" dirty="0">
              <a:solidFill>
                <a:schemeClr val="tx1"/>
              </a:solidFill>
              <a:cs typeface="Courier New" panose="02070309020205020404" pitchFamily="49" charset="0"/>
            </a:endParaRPr>
          </a:p>
          <a:p>
            <a:r>
              <a:rPr lang="ja-JP" altLang="en-US" sz="700" dirty="0">
                <a:solidFill>
                  <a:schemeClr val="tx1"/>
                </a:solidFill>
                <a:cs typeface="Courier New" panose="02070309020205020404" pitchFamily="49" charset="0"/>
              </a:rPr>
              <a:t>C9200L-24T-4X                    </a:t>
            </a:r>
            <a:r>
              <a:rPr lang="en-US" altLang="ja-JP" sz="700" dirty="0">
                <a:solidFill>
                  <a:schemeClr val="tx1"/>
                </a:solidFill>
                <a:cs typeface="Courier New" panose="02070309020205020404" pitchFamily="49" charset="0"/>
              </a:rPr>
              <a:t>Gi1/0/47</a:t>
            </a:r>
            <a:r>
              <a:rPr lang="ja-JP" altLang="en-US" sz="700" dirty="0">
                <a:solidFill>
                  <a:schemeClr val="tx1"/>
                </a:solidFill>
                <a:cs typeface="Courier New" panose="02070309020205020404" pitchFamily="49" charset="0"/>
              </a:rPr>
              <a:t>    Sec* Alt</a:t>
            </a:r>
            <a:endParaRPr lang="en-US" altLang="ja-JP" sz="700" dirty="0">
              <a:solidFill>
                <a:schemeClr val="tx1"/>
              </a:solidFill>
              <a:cs typeface="Courier New" panose="02070309020205020404" pitchFamily="49" charset="0"/>
            </a:endParaRPr>
          </a:p>
        </p:txBody>
      </p:sp>
      <p:sp>
        <p:nvSpPr>
          <p:cNvPr id="17" name="テキスト ボックス 6">
            <a:extLst>
              <a:ext uri="{FF2B5EF4-FFF2-40B4-BE49-F238E27FC236}">
                <a16:creationId xmlns:a16="http://schemas.microsoft.com/office/drawing/2014/main" id="{1782ED70-E2AF-9645-89FA-3137E8402DEE}"/>
              </a:ext>
            </a:extLst>
          </p:cNvPr>
          <p:cNvSpPr txBox="1"/>
          <p:nvPr/>
        </p:nvSpPr>
        <p:spPr>
          <a:xfrm>
            <a:off x="228601" y="2644040"/>
            <a:ext cx="5443154" cy="276999"/>
          </a:xfrm>
          <a:prstGeom prst="rect">
            <a:avLst/>
          </a:prstGeom>
          <a:noFill/>
        </p:spPr>
        <p:txBody>
          <a:bodyPr wrap="square" rtlCol="0">
            <a:spAutoFit/>
          </a:bodyPr>
          <a:lstStyle/>
          <a:p>
            <a:pPr marL="171446" indent="-171446">
              <a:buFont typeface="Apple SD Gothic Neo Regular" panose="02000300000000000000" pitchFamily="2" charset="-127"/>
              <a:buChar char="◼"/>
            </a:pPr>
            <a:r>
              <a:rPr lang="ja-JP" altLang="en-US" sz="1200" b="1">
                <a:solidFill>
                  <a:schemeClr val="accent3"/>
                </a:solidFill>
                <a:ea typeface="MS PGothic" panose="020B0600070205080204" pitchFamily="34" charset="-128"/>
              </a:rPr>
              <a:t>設定の確認</a:t>
            </a:r>
            <a:r>
              <a:rPr lang="en-US" altLang="ja-JP" sz="1200" b="1" dirty="0">
                <a:solidFill>
                  <a:schemeClr val="accent3"/>
                </a:solidFill>
                <a:ea typeface="MS PGothic" panose="020B0600070205080204" pitchFamily="34" charset="-128"/>
              </a:rPr>
              <a:t>②</a:t>
            </a:r>
            <a:endParaRPr lang="ja-JP" altLang="en-US" sz="1200" b="1">
              <a:solidFill>
                <a:schemeClr val="accent3"/>
              </a:solidFill>
              <a:ea typeface="MS PGothic" panose="020B0600070205080204" pitchFamily="34" charset="-128"/>
            </a:endParaRPr>
          </a:p>
        </p:txBody>
      </p:sp>
      <p:sp>
        <p:nvSpPr>
          <p:cNvPr id="16" name="テキスト ボックス 7">
            <a:extLst>
              <a:ext uri="{FF2B5EF4-FFF2-40B4-BE49-F238E27FC236}">
                <a16:creationId xmlns:a16="http://schemas.microsoft.com/office/drawing/2014/main" id="{91698B46-CCCF-E24D-9589-8EB2A83F9DDE}"/>
              </a:ext>
            </a:extLst>
          </p:cNvPr>
          <p:cNvSpPr txBox="1"/>
          <p:nvPr/>
        </p:nvSpPr>
        <p:spPr>
          <a:xfrm>
            <a:off x="2304207" y="2659272"/>
            <a:ext cx="6629400" cy="2065128"/>
          </a:xfrm>
          <a:prstGeom prst="rect">
            <a:avLst/>
          </a:prstGeom>
          <a:solidFill>
            <a:schemeClr val="bg2">
              <a:lumMod val="95000"/>
            </a:schemeClr>
          </a:solidFill>
          <a:ln>
            <a:noFill/>
          </a:ln>
        </p:spPr>
        <p:style>
          <a:lnRef idx="0">
            <a:scrgbClr r="0" g="0" b="0"/>
          </a:lnRef>
          <a:fillRef idx="0">
            <a:scrgbClr r="0" g="0" b="0"/>
          </a:fillRef>
          <a:effectRef idx="0">
            <a:scrgbClr r="0" g="0" b="0"/>
          </a:effectRef>
          <a:fontRef idx="minor">
            <a:schemeClr val="accent4"/>
          </a:fontRef>
        </p:style>
        <p:txBody>
          <a:bodyPr wrap="square" rtlCol="0" anchor="t">
            <a:noAutofit/>
          </a:bodyPr>
          <a:lstStyle/>
          <a:p>
            <a:r>
              <a:rPr lang="en-US" altLang="ja-JP" sz="800" dirty="0" err="1">
                <a:solidFill>
                  <a:schemeClr val="tx1"/>
                </a:solidFill>
                <a:cs typeface="Courier New" panose="02070309020205020404" pitchFamily="49" charset="0"/>
              </a:rPr>
              <a:t>Switch#sh</a:t>
            </a:r>
            <a:r>
              <a:rPr lang="en-US" altLang="ja-JP" sz="800" dirty="0">
                <a:solidFill>
                  <a:schemeClr val="tx1"/>
                </a:solidFill>
                <a:cs typeface="Courier New" panose="02070309020205020404" pitchFamily="49" charset="0"/>
              </a:rPr>
              <a:t> </a:t>
            </a:r>
            <a:r>
              <a:rPr lang="en-US" altLang="ja-JP" sz="800" dirty="0" err="1">
                <a:solidFill>
                  <a:schemeClr val="tx1"/>
                </a:solidFill>
                <a:cs typeface="Courier New" panose="02070309020205020404" pitchFamily="49" charset="0"/>
              </a:rPr>
              <a:t>int</a:t>
            </a:r>
            <a:r>
              <a:rPr lang="en-US" altLang="ja-JP" sz="800" dirty="0">
                <a:solidFill>
                  <a:schemeClr val="tx1"/>
                </a:solidFill>
                <a:cs typeface="Courier New" panose="02070309020205020404" pitchFamily="49" charset="0"/>
              </a:rPr>
              <a:t> </a:t>
            </a:r>
            <a:r>
              <a:rPr lang="en-US" altLang="ja-JP" sz="800" dirty="0" err="1">
                <a:solidFill>
                  <a:schemeClr val="tx1"/>
                </a:solidFill>
                <a:cs typeface="Courier New" panose="02070309020205020404" pitchFamily="49" charset="0"/>
              </a:rPr>
              <a:t>GigabitEthernet</a:t>
            </a:r>
            <a:r>
              <a:rPr lang="en-US" altLang="ja-JP" sz="800" dirty="0">
                <a:solidFill>
                  <a:schemeClr val="tx1"/>
                </a:solidFill>
                <a:cs typeface="Courier New" panose="02070309020205020404" pitchFamily="49" charset="0"/>
              </a:rPr>
              <a:t> 1/0/46 rep detail </a:t>
            </a:r>
          </a:p>
          <a:p>
            <a:r>
              <a:rPr lang="en-US" altLang="ja-JP" sz="800" dirty="0">
                <a:solidFill>
                  <a:schemeClr val="tx1"/>
                </a:solidFill>
                <a:cs typeface="Courier New" panose="02070309020205020404" pitchFamily="49" charset="0"/>
              </a:rPr>
              <a:t>GigabitEthernet1/0/46   REP enabled</a:t>
            </a:r>
          </a:p>
          <a:p>
            <a:r>
              <a:rPr lang="en-US" altLang="ja-JP" sz="800" dirty="0">
                <a:solidFill>
                  <a:schemeClr val="tx1"/>
                </a:solidFill>
                <a:cs typeface="Courier New" panose="02070309020205020404" pitchFamily="49" charset="0"/>
              </a:rPr>
              <a:t>Segment-id: 1023 (Edge No-Neighbor)</a:t>
            </a:r>
          </a:p>
          <a:p>
            <a:r>
              <a:rPr lang="en-US" altLang="ja-JP" sz="800" dirty="0" err="1">
                <a:solidFill>
                  <a:schemeClr val="tx1"/>
                </a:solidFill>
                <a:cs typeface="Courier New" panose="02070309020205020404" pitchFamily="49" charset="0"/>
              </a:rPr>
              <a:t>PortID</a:t>
            </a:r>
            <a:r>
              <a:rPr lang="en-US" altLang="ja-JP" sz="800" dirty="0">
                <a:solidFill>
                  <a:schemeClr val="tx1"/>
                </a:solidFill>
                <a:cs typeface="Courier New" panose="02070309020205020404" pitchFamily="49" charset="0"/>
              </a:rPr>
              <a:t>: 002E6C8BD39FC880</a:t>
            </a:r>
          </a:p>
          <a:p>
            <a:r>
              <a:rPr lang="en-US" altLang="ja-JP" sz="800" dirty="0">
                <a:solidFill>
                  <a:schemeClr val="tx1"/>
                </a:solidFill>
                <a:cs typeface="Courier New" panose="02070309020205020404" pitchFamily="49" charset="0"/>
              </a:rPr>
              <a:t>Preferred flag: No</a:t>
            </a:r>
          </a:p>
          <a:p>
            <a:r>
              <a:rPr lang="en-US" altLang="ja-JP" sz="800" dirty="0">
                <a:solidFill>
                  <a:schemeClr val="tx1"/>
                </a:solidFill>
                <a:cs typeface="Courier New" panose="02070309020205020404" pitchFamily="49" charset="0"/>
              </a:rPr>
              <a:t>Operational Link Status: NO_NEIGHBOR</a:t>
            </a:r>
          </a:p>
          <a:p>
            <a:r>
              <a:rPr lang="en-US" altLang="ja-JP" sz="800" dirty="0">
                <a:solidFill>
                  <a:schemeClr val="tx1"/>
                </a:solidFill>
                <a:cs typeface="Courier New" panose="02070309020205020404" pitchFamily="49" charset="0"/>
              </a:rPr>
              <a:t>Current Key: 002F6C8BD39FC8804DFB</a:t>
            </a:r>
          </a:p>
          <a:p>
            <a:r>
              <a:rPr lang="en-US" altLang="ja-JP" sz="800" dirty="0">
                <a:solidFill>
                  <a:schemeClr val="tx1"/>
                </a:solidFill>
                <a:cs typeface="Courier New" panose="02070309020205020404" pitchFamily="49" charset="0"/>
              </a:rPr>
              <a:t>Port Role: Open</a:t>
            </a:r>
          </a:p>
          <a:p>
            <a:r>
              <a:rPr lang="en-US" altLang="ja-JP" sz="800" dirty="0">
                <a:solidFill>
                  <a:schemeClr val="tx1"/>
                </a:solidFill>
                <a:cs typeface="Courier New" panose="02070309020205020404" pitchFamily="49" charset="0"/>
              </a:rPr>
              <a:t>Blocked VLAN: &lt;empty&gt;</a:t>
            </a:r>
          </a:p>
          <a:p>
            <a:r>
              <a:rPr lang="en-US" altLang="ja-JP" sz="800" dirty="0">
                <a:solidFill>
                  <a:schemeClr val="tx1"/>
                </a:solidFill>
                <a:cs typeface="Courier New" panose="02070309020205020404" pitchFamily="49" charset="0"/>
              </a:rPr>
              <a:t>Admin-</a:t>
            </a:r>
            <a:r>
              <a:rPr lang="en-US" altLang="ja-JP" sz="800" dirty="0" err="1">
                <a:solidFill>
                  <a:schemeClr val="tx1"/>
                </a:solidFill>
                <a:cs typeface="Courier New" panose="02070309020205020404" pitchFamily="49" charset="0"/>
              </a:rPr>
              <a:t>vlan</a:t>
            </a:r>
            <a:r>
              <a:rPr lang="en-US" altLang="ja-JP" sz="800" dirty="0">
                <a:solidFill>
                  <a:schemeClr val="tx1"/>
                </a:solidFill>
                <a:cs typeface="Courier New" panose="02070309020205020404" pitchFamily="49" charset="0"/>
              </a:rPr>
              <a:t>: 1</a:t>
            </a:r>
          </a:p>
          <a:p>
            <a:r>
              <a:rPr lang="en-US" altLang="ja-JP" sz="800" dirty="0">
                <a:solidFill>
                  <a:schemeClr val="tx1"/>
                </a:solidFill>
                <a:cs typeface="Courier New" panose="02070309020205020404" pitchFamily="49" charset="0"/>
              </a:rPr>
              <a:t>Preempt Delay Timer: disabled</a:t>
            </a:r>
          </a:p>
          <a:p>
            <a:r>
              <a:rPr lang="en-US" altLang="ja-JP" sz="800" dirty="0">
                <a:solidFill>
                  <a:schemeClr val="tx1"/>
                </a:solidFill>
                <a:cs typeface="Courier New" panose="02070309020205020404" pitchFamily="49" charset="0"/>
              </a:rPr>
              <a:t>LSL </a:t>
            </a:r>
            <a:r>
              <a:rPr lang="en-US" altLang="ja-JP" sz="800" dirty="0" err="1">
                <a:solidFill>
                  <a:schemeClr val="tx1"/>
                </a:solidFill>
                <a:cs typeface="Courier New" panose="02070309020205020404" pitchFamily="49" charset="0"/>
              </a:rPr>
              <a:t>Ageout</a:t>
            </a:r>
            <a:r>
              <a:rPr lang="en-US" altLang="ja-JP" sz="800" dirty="0">
                <a:solidFill>
                  <a:schemeClr val="tx1"/>
                </a:solidFill>
                <a:cs typeface="Courier New" panose="02070309020205020404" pitchFamily="49" charset="0"/>
              </a:rPr>
              <a:t> Timer: 5000 </a:t>
            </a:r>
            <a:r>
              <a:rPr lang="en-US" altLang="ja-JP" sz="800" dirty="0" err="1">
                <a:solidFill>
                  <a:schemeClr val="tx1"/>
                </a:solidFill>
                <a:cs typeface="Courier New" panose="02070309020205020404" pitchFamily="49" charset="0"/>
              </a:rPr>
              <a:t>ms</a:t>
            </a:r>
            <a:endParaRPr lang="en-US" altLang="ja-JP" sz="800" dirty="0">
              <a:solidFill>
                <a:schemeClr val="tx1"/>
              </a:solidFill>
              <a:cs typeface="Courier New" panose="02070309020205020404" pitchFamily="49" charset="0"/>
            </a:endParaRPr>
          </a:p>
          <a:p>
            <a:r>
              <a:rPr lang="en-US" altLang="ja-JP" sz="800" dirty="0">
                <a:solidFill>
                  <a:schemeClr val="tx1"/>
                </a:solidFill>
                <a:cs typeface="Courier New" panose="02070309020205020404" pitchFamily="49" charset="0"/>
              </a:rPr>
              <a:t>LSL </a:t>
            </a:r>
            <a:r>
              <a:rPr lang="en-US" altLang="ja-JP" sz="800" dirty="0" err="1">
                <a:solidFill>
                  <a:schemeClr val="tx1"/>
                </a:solidFill>
                <a:cs typeface="Courier New" panose="02070309020205020404" pitchFamily="49" charset="0"/>
              </a:rPr>
              <a:t>Ageout</a:t>
            </a:r>
            <a:r>
              <a:rPr lang="en-US" altLang="ja-JP" sz="800" dirty="0">
                <a:solidFill>
                  <a:schemeClr val="tx1"/>
                </a:solidFill>
                <a:cs typeface="Courier New" panose="02070309020205020404" pitchFamily="49" charset="0"/>
              </a:rPr>
              <a:t> Retries: 5</a:t>
            </a:r>
          </a:p>
          <a:p>
            <a:r>
              <a:rPr lang="en-US" altLang="ja-JP" sz="800" dirty="0">
                <a:solidFill>
                  <a:schemeClr val="tx1"/>
                </a:solidFill>
                <a:cs typeface="Courier New" panose="02070309020205020404" pitchFamily="49" charset="0"/>
              </a:rPr>
              <a:t>Configured Load-balancing Block Port: none</a:t>
            </a:r>
          </a:p>
          <a:p>
            <a:r>
              <a:rPr lang="en-US" altLang="ja-JP" sz="800" dirty="0">
                <a:solidFill>
                  <a:schemeClr val="tx1"/>
                </a:solidFill>
                <a:cs typeface="Courier New" panose="02070309020205020404" pitchFamily="49" charset="0"/>
              </a:rPr>
              <a:t>Configured Load-balancing Block VLAN: none</a:t>
            </a:r>
          </a:p>
          <a:p>
            <a:r>
              <a:rPr lang="en-US" altLang="ja-JP" sz="800" dirty="0">
                <a:solidFill>
                  <a:schemeClr val="tx1"/>
                </a:solidFill>
                <a:cs typeface="Courier New" panose="02070309020205020404" pitchFamily="49" charset="0"/>
              </a:rPr>
              <a:t>--snip--</a:t>
            </a:r>
          </a:p>
          <a:p>
            <a:endParaRPr lang="en-US" altLang="ja-JP" sz="800" dirty="0">
              <a:solidFill>
                <a:schemeClr val="tx1"/>
              </a:solidFill>
              <a:cs typeface="Courier New" panose="02070309020205020404" pitchFamily="49" charset="0"/>
            </a:endParaRPr>
          </a:p>
        </p:txBody>
      </p:sp>
      <p:sp>
        <p:nvSpPr>
          <p:cNvPr id="9" name="Slide Number Placeholder 4">
            <a:extLst>
              <a:ext uri="{FF2B5EF4-FFF2-40B4-BE49-F238E27FC236}">
                <a16:creationId xmlns:a16="http://schemas.microsoft.com/office/drawing/2014/main" id="{DFCDB1E1-BC26-4F09-91FB-30A2C5A39BA5}"/>
              </a:ext>
            </a:extLst>
          </p:cNvPr>
          <p:cNvSpPr>
            <a:spLocks noGrp="1"/>
          </p:cNvSpPr>
          <p:nvPr>
            <p:ph type="sldNum" sz="quarter" idx="4294967295"/>
          </p:nvPr>
        </p:nvSpPr>
        <p:spPr>
          <a:xfrm>
            <a:off x="8648700" y="4884738"/>
            <a:ext cx="495300" cy="274637"/>
          </a:xfrm>
          <a:prstGeom prst="rect">
            <a:avLst/>
          </a:prstGeom>
        </p:spPr>
        <p:txBody>
          <a:bodyPr>
            <a:noAutofit/>
          </a:bodyPr>
          <a:lstStyle/>
          <a:p>
            <a:fld id="{3945D0FD-48F1-4D72-80C5-FFB60B92A834}" type="slidenum">
              <a:rPr lang="en-US" sz="900" smtClean="0">
                <a:latin typeface="+mn-lt"/>
                <a:ea typeface="MS PGothic" panose="020B0600070205080204" pitchFamily="34" charset="-128"/>
              </a:rPr>
              <a:pPr/>
              <a:t>242</a:t>
            </a:fld>
            <a:endParaRPr lang="en-US" sz="900" dirty="0">
              <a:latin typeface="+mn-lt"/>
              <a:ea typeface="MS PGothic" panose="020B0600070205080204" pitchFamily="34" charset="-128"/>
            </a:endParaRPr>
          </a:p>
        </p:txBody>
      </p:sp>
    </p:spTree>
    <p:extLst>
      <p:ext uri="{BB962C8B-B14F-4D97-AF65-F5344CB8AC3E}">
        <p14:creationId xmlns:p14="http://schemas.microsoft.com/office/powerpoint/2010/main" val="2534165699"/>
      </p:ext>
    </p:extLst>
  </p:cSld>
  <p:clrMapOvr>
    <a:masterClrMapping/>
  </p:clrMapOvr>
</p:sld>
</file>

<file path=ppt/slides/slide2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テキスト ボックス 11">
            <a:extLst>
              <a:ext uri="{FF2B5EF4-FFF2-40B4-BE49-F238E27FC236}">
                <a16:creationId xmlns:a16="http://schemas.microsoft.com/office/drawing/2014/main" id="{A09DAE84-1850-2C4E-A942-1918CC1E0090}"/>
              </a:ext>
            </a:extLst>
          </p:cNvPr>
          <p:cNvSpPr txBox="1"/>
          <p:nvPr/>
        </p:nvSpPr>
        <p:spPr>
          <a:xfrm>
            <a:off x="228600" y="1207152"/>
            <a:ext cx="7741920" cy="1461939"/>
          </a:xfrm>
          <a:prstGeom prst="rect">
            <a:avLst/>
          </a:prstGeom>
          <a:noFill/>
        </p:spPr>
        <p:txBody>
          <a:bodyPr wrap="square" rtlCol="0">
            <a:spAutoFit/>
          </a:bodyPr>
          <a:lstStyle/>
          <a:p>
            <a:pPr marL="171446" indent="-171446">
              <a:buFont typeface="Apple SD Gothic Neo Regular" panose="02000300000000000000" pitchFamily="2" charset="-127"/>
              <a:buChar char="◼"/>
            </a:pPr>
            <a:r>
              <a:rPr lang="ja-JP" altLang="en-US" sz="1200" b="1" dirty="0">
                <a:solidFill>
                  <a:schemeClr val="accent3"/>
                </a:solidFill>
                <a:latin typeface="+mn-lt"/>
                <a:ea typeface="MS PGothic" panose="020B0600070205080204" pitchFamily="34" charset="-128"/>
              </a:rPr>
              <a:t>アクティブ（</a:t>
            </a:r>
            <a:r>
              <a:rPr lang="en-US" altLang="ja-JP" sz="1200" b="1" dirty="0">
                <a:solidFill>
                  <a:schemeClr val="accent3"/>
                </a:solidFill>
                <a:latin typeface="+mn-lt"/>
                <a:ea typeface="MS PGothic" panose="020B0600070205080204" pitchFamily="34" charset="-128"/>
              </a:rPr>
              <a:t>Role: Open</a:t>
            </a:r>
            <a:r>
              <a:rPr lang="ja-JP" altLang="en-US" sz="1200" b="1" dirty="0">
                <a:solidFill>
                  <a:schemeClr val="accent3"/>
                </a:solidFill>
                <a:latin typeface="+mn-lt"/>
                <a:ea typeface="MS PGothic" panose="020B0600070205080204" pitchFamily="34" charset="-128"/>
              </a:rPr>
              <a:t>）、スタンバイ（</a:t>
            </a:r>
            <a:r>
              <a:rPr lang="en-US" altLang="ja-JP" sz="1200" b="1" dirty="0">
                <a:solidFill>
                  <a:schemeClr val="accent3"/>
                </a:solidFill>
                <a:latin typeface="+mn-lt"/>
                <a:ea typeface="MS PGothic" panose="020B0600070205080204" pitchFamily="34" charset="-128"/>
              </a:rPr>
              <a:t>Role: Alternate</a:t>
            </a:r>
            <a:r>
              <a:rPr lang="ja-JP" altLang="en-US" sz="1200" b="1" dirty="0">
                <a:solidFill>
                  <a:schemeClr val="accent3"/>
                </a:solidFill>
                <a:latin typeface="+mn-lt"/>
                <a:ea typeface="MS PGothic" panose="020B0600070205080204" pitchFamily="34" charset="-128"/>
              </a:rPr>
              <a:t>）の決定について</a:t>
            </a:r>
            <a:endParaRPr lang="en-US" altLang="ja-JP" sz="1200" b="1" dirty="0">
              <a:solidFill>
                <a:schemeClr val="accent3"/>
              </a:solidFill>
              <a:latin typeface="+mn-lt"/>
              <a:ea typeface="MS PGothic" panose="020B0600070205080204" pitchFamily="34" charset="-128"/>
            </a:endParaRPr>
          </a:p>
          <a:p>
            <a:r>
              <a:rPr lang="en-US" altLang="ja-JP" sz="1100" dirty="0" err="1">
                <a:latin typeface="+mn-lt"/>
                <a:ea typeface="MS PGothic" panose="020B0600070205080204" pitchFamily="34" charset="-128"/>
              </a:rPr>
              <a:t>FlexLink</a:t>
            </a:r>
            <a:r>
              <a:rPr lang="en-US" altLang="ja-JP" sz="1100" dirty="0">
                <a:latin typeface="+mn-lt"/>
                <a:ea typeface="MS PGothic" panose="020B0600070205080204" pitchFamily="34" charset="-128"/>
              </a:rPr>
              <a:t>+</a:t>
            </a:r>
            <a:r>
              <a:rPr lang="ja-JP" altLang="en-US" sz="1100" dirty="0">
                <a:latin typeface="+mn-lt"/>
                <a:ea typeface="MS PGothic" panose="020B0600070205080204" pitchFamily="34" charset="-128"/>
              </a:rPr>
              <a:t>ではインターフェイスの設定時、プライマリポート </a:t>
            </a:r>
            <a:r>
              <a:rPr lang="en-US" altLang="ja-JP" sz="1100" dirty="0">
                <a:latin typeface="+mn-lt"/>
                <a:ea typeface="MS PGothic" panose="020B0600070205080204" pitchFamily="34" charset="-128"/>
              </a:rPr>
              <a:t>= Open</a:t>
            </a:r>
            <a:r>
              <a:rPr lang="ja-JP" altLang="en-US" sz="1100" dirty="0">
                <a:latin typeface="+mn-lt"/>
                <a:ea typeface="MS PGothic" panose="020B0600070205080204" pitchFamily="34" charset="-128"/>
              </a:rPr>
              <a:t>、セカンダリポート</a:t>
            </a:r>
            <a:r>
              <a:rPr lang="en-US" altLang="ja-JP" sz="1100" dirty="0">
                <a:latin typeface="+mn-lt"/>
                <a:ea typeface="MS PGothic" panose="020B0600070205080204" pitchFamily="34" charset="-128"/>
              </a:rPr>
              <a:t> = Alt </a:t>
            </a:r>
            <a:r>
              <a:rPr lang="ja-JP" altLang="en-US" sz="1100" dirty="0">
                <a:latin typeface="+mn-lt"/>
                <a:ea typeface="MS PGothic" panose="020B0600070205080204" pitchFamily="34" charset="-128"/>
              </a:rPr>
              <a:t>になるとは限りません。</a:t>
            </a:r>
            <a:endParaRPr lang="en-US" altLang="ja-JP" sz="1100" dirty="0">
              <a:latin typeface="+mn-lt"/>
              <a:ea typeface="MS PGothic" panose="020B0600070205080204" pitchFamily="34" charset="-128"/>
            </a:endParaRPr>
          </a:p>
          <a:p>
            <a:endParaRPr lang="en-US" altLang="ja-JP" sz="1100" dirty="0">
              <a:latin typeface="+mn-lt"/>
              <a:ea typeface="MS PGothic" panose="020B0600070205080204" pitchFamily="34" charset="-128"/>
            </a:endParaRPr>
          </a:p>
          <a:p>
            <a:pPr marL="171450" indent="-171450">
              <a:buFont typeface="Arial" panose="020B0604020202020204" pitchFamily="34" charset="0"/>
              <a:buChar char="•"/>
            </a:pPr>
            <a:r>
              <a:rPr lang="ja-JP" altLang="en-US" sz="1100" dirty="0">
                <a:latin typeface="+mn-lt"/>
              </a:rPr>
              <a:t>プライマリ</a:t>
            </a:r>
            <a:r>
              <a:rPr lang="en-US" altLang="ja-JP" sz="1100" dirty="0">
                <a:latin typeface="+mn-lt"/>
              </a:rPr>
              <a:t> </a:t>
            </a:r>
            <a:r>
              <a:rPr lang="ja-JP" altLang="en-US" sz="1100" dirty="0">
                <a:latin typeface="+mn-lt"/>
              </a:rPr>
              <a:t>ポートの決定：</a:t>
            </a:r>
            <a:r>
              <a:rPr lang="en-US" altLang="ja-JP" sz="1100" dirty="0">
                <a:latin typeface="+mn-lt"/>
              </a:rPr>
              <a:t> </a:t>
            </a:r>
          </a:p>
          <a:p>
            <a:r>
              <a:rPr lang="en-US" altLang="ja-JP" sz="1100" dirty="0">
                <a:solidFill>
                  <a:srgbClr val="FF0000"/>
                </a:solidFill>
                <a:latin typeface="+mn-lt"/>
              </a:rPr>
              <a:t>interface ID </a:t>
            </a:r>
            <a:r>
              <a:rPr lang="ja-JP" altLang="en-US" sz="1100" dirty="0">
                <a:latin typeface="+mn-lt"/>
              </a:rPr>
              <a:t>の数値が高い、もしくは</a:t>
            </a:r>
            <a:r>
              <a:rPr lang="en-US" altLang="ja-JP" sz="1100" dirty="0">
                <a:latin typeface="+mn-lt"/>
              </a:rPr>
              <a:t> </a:t>
            </a:r>
            <a:r>
              <a:rPr lang="en-US" altLang="ja-JP" sz="1100" dirty="0">
                <a:solidFill>
                  <a:srgbClr val="FF0000"/>
                </a:solidFill>
                <a:latin typeface="+mn-lt"/>
              </a:rPr>
              <a:t>“primary” </a:t>
            </a:r>
            <a:r>
              <a:rPr lang="ja-JP" altLang="en-US" sz="1100" dirty="0">
                <a:solidFill>
                  <a:srgbClr val="FF0000"/>
                </a:solidFill>
                <a:latin typeface="+mn-lt"/>
              </a:rPr>
              <a:t>コマンド</a:t>
            </a:r>
            <a:r>
              <a:rPr lang="ja-JP" altLang="en-US" sz="1100" dirty="0">
                <a:latin typeface="+mn-lt"/>
              </a:rPr>
              <a:t>で指定したインターフェイス</a:t>
            </a:r>
            <a:endParaRPr lang="en-US" altLang="ja-JP" sz="1100" dirty="0">
              <a:latin typeface="+mn-lt"/>
            </a:endParaRPr>
          </a:p>
          <a:p>
            <a:endParaRPr lang="en-US" altLang="ja-JP" sz="1100" dirty="0">
              <a:latin typeface="+mn-lt"/>
            </a:endParaRPr>
          </a:p>
          <a:p>
            <a:pPr marL="171450" indent="-171450">
              <a:buFont typeface="Arial" panose="020B0604020202020204" pitchFamily="34" charset="0"/>
              <a:buChar char="•"/>
            </a:pPr>
            <a:r>
              <a:rPr lang="en-US" altLang="ja-JP" sz="1100" dirty="0">
                <a:latin typeface="+mn-lt"/>
              </a:rPr>
              <a:t>Role: Open </a:t>
            </a:r>
            <a:r>
              <a:rPr lang="ja-JP" altLang="en-US" sz="1100" dirty="0">
                <a:latin typeface="+mn-lt"/>
              </a:rPr>
              <a:t>となるポートの決定：</a:t>
            </a:r>
            <a:endParaRPr lang="en-US" altLang="ja-JP" sz="1100" dirty="0">
              <a:latin typeface="+mn-lt"/>
            </a:endParaRPr>
          </a:p>
          <a:p>
            <a:r>
              <a:rPr lang="ja-JP" altLang="en-US" sz="1100" dirty="0">
                <a:solidFill>
                  <a:srgbClr val="0070C0"/>
                </a:solidFill>
                <a:latin typeface="+mn-lt"/>
              </a:rPr>
              <a:t>先に</a:t>
            </a:r>
            <a:r>
              <a:rPr lang="en-US" altLang="ja-JP" sz="1100" dirty="0">
                <a:solidFill>
                  <a:srgbClr val="0070C0"/>
                </a:solidFill>
                <a:latin typeface="+mn-lt"/>
              </a:rPr>
              <a:t>Enable </a:t>
            </a:r>
            <a:r>
              <a:rPr lang="ja-JP" altLang="en-US" sz="1100" dirty="0">
                <a:latin typeface="+mn-lt"/>
              </a:rPr>
              <a:t>になったインターフェイス（先に”</a:t>
            </a:r>
            <a:r>
              <a:rPr lang="en-US" altLang="ja-JP" sz="1100" dirty="0">
                <a:latin typeface="+mn-lt"/>
              </a:rPr>
              <a:t>no shut”</a:t>
            </a:r>
            <a:r>
              <a:rPr lang="ja-JP" altLang="en-US" sz="1100" dirty="0">
                <a:latin typeface="+mn-lt"/>
              </a:rPr>
              <a:t>で起動した方</a:t>
            </a:r>
            <a:r>
              <a:rPr lang="en-US" altLang="ja-JP" sz="1100" dirty="0">
                <a:latin typeface="+mn-lt"/>
              </a:rPr>
              <a:t> / </a:t>
            </a:r>
            <a:r>
              <a:rPr lang="ja-JP" altLang="en-US" sz="1100" dirty="0">
                <a:latin typeface="+mn-lt"/>
              </a:rPr>
              <a:t>両方</a:t>
            </a:r>
            <a:r>
              <a:rPr lang="en-US" altLang="ja-JP" sz="1100" dirty="0">
                <a:latin typeface="+mn-lt"/>
              </a:rPr>
              <a:t>up</a:t>
            </a:r>
            <a:r>
              <a:rPr lang="ja-JP" altLang="en-US" sz="1100" dirty="0">
                <a:latin typeface="+mn-lt"/>
              </a:rPr>
              <a:t>なら先に設定した方）</a:t>
            </a:r>
            <a:endParaRPr lang="en-US" altLang="ja-JP" sz="1100" dirty="0">
              <a:latin typeface="+mn-lt"/>
              <a:ea typeface="MS PGothic" panose="020B0600070205080204" pitchFamily="34" charset="-128"/>
            </a:endParaRPr>
          </a:p>
        </p:txBody>
      </p:sp>
      <p:sp>
        <p:nvSpPr>
          <p:cNvPr id="15" name="テキスト ボックス 14">
            <a:extLst>
              <a:ext uri="{FF2B5EF4-FFF2-40B4-BE49-F238E27FC236}">
                <a16:creationId xmlns:a16="http://schemas.microsoft.com/office/drawing/2014/main" id="{9011A190-3A21-A148-BFC3-7E1093B56036}"/>
              </a:ext>
            </a:extLst>
          </p:cNvPr>
          <p:cNvSpPr txBox="1"/>
          <p:nvPr/>
        </p:nvSpPr>
        <p:spPr>
          <a:xfrm>
            <a:off x="533399" y="2772437"/>
            <a:ext cx="3863341" cy="878847"/>
          </a:xfrm>
          <a:prstGeom prst="rect">
            <a:avLst/>
          </a:prstGeom>
          <a:solidFill>
            <a:schemeClr val="bg2">
              <a:lumMod val="95000"/>
            </a:schemeClr>
          </a:solidFill>
          <a:ln>
            <a:noFill/>
          </a:ln>
        </p:spPr>
        <p:style>
          <a:lnRef idx="0">
            <a:scrgbClr r="0" g="0" b="0"/>
          </a:lnRef>
          <a:fillRef idx="0">
            <a:scrgbClr r="0" g="0" b="0"/>
          </a:fillRef>
          <a:effectRef idx="0">
            <a:scrgbClr r="0" g="0" b="0"/>
          </a:effectRef>
          <a:fontRef idx="minor">
            <a:schemeClr val="accent4"/>
          </a:fontRef>
        </p:style>
        <p:txBody>
          <a:bodyPr wrap="square" rtlCol="0" anchor="t">
            <a:noAutofit/>
          </a:bodyPr>
          <a:lstStyle/>
          <a:p>
            <a:r>
              <a:rPr lang="en-US" altLang="ja-JP" sz="800" dirty="0">
                <a:solidFill>
                  <a:schemeClr val="tx1"/>
                </a:solidFill>
                <a:cs typeface="Courier New" panose="02070309020205020404" pitchFamily="49" charset="0"/>
              </a:rPr>
              <a:t>Switch(config)# </a:t>
            </a:r>
            <a:r>
              <a:rPr lang="en-US" altLang="ja-JP" sz="800" b="1" dirty="0">
                <a:solidFill>
                  <a:srgbClr val="0070C0"/>
                </a:solidFill>
                <a:cs typeface="Courier New" panose="02070309020205020404" pitchFamily="49" charset="0"/>
              </a:rPr>
              <a:t>interface GigabitEthernet1/0/46</a:t>
            </a:r>
          </a:p>
          <a:p>
            <a:r>
              <a:rPr lang="en-US" altLang="ja-JP" sz="800" dirty="0">
                <a:solidFill>
                  <a:schemeClr val="tx1"/>
                </a:solidFill>
                <a:cs typeface="Courier New" panose="02070309020205020404" pitchFamily="49" charset="0"/>
              </a:rPr>
              <a:t>Switch(config-if)# rep segment 1023 edge no-neighbor</a:t>
            </a:r>
          </a:p>
          <a:p>
            <a:r>
              <a:rPr lang="en-US" altLang="ja-JP" sz="800" dirty="0">
                <a:solidFill>
                  <a:schemeClr val="tx1"/>
                </a:solidFill>
                <a:cs typeface="Courier New" panose="02070309020205020404" pitchFamily="49" charset="0"/>
              </a:rPr>
              <a:t>Switch(config-if)# </a:t>
            </a:r>
            <a:r>
              <a:rPr lang="en-US" altLang="ja-JP" sz="800" b="1" dirty="0">
                <a:solidFill>
                  <a:srgbClr val="0070C0"/>
                </a:solidFill>
                <a:cs typeface="Courier New" panose="02070309020205020404" pitchFamily="49" charset="0"/>
              </a:rPr>
              <a:t>no shutdown </a:t>
            </a:r>
          </a:p>
          <a:p>
            <a:r>
              <a:rPr lang="en-US" altLang="ja-JP" sz="800" dirty="0">
                <a:solidFill>
                  <a:schemeClr val="tx1"/>
                </a:solidFill>
                <a:cs typeface="Courier New" panose="02070309020205020404" pitchFamily="49" charset="0"/>
              </a:rPr>
              <a:t>--snip--</a:t>
            </a:r>
          </a:p>
          <a:p>
            <a:r>
              <a:rPr lang="en-US" altLang="ja-JP" sz="800" dirty="0">
                <a:solidFill>
                  <a:schemeClr val="tx1"/>
                </a:solidFill>
                <a:cs typeface="Courier New" panose="02070309020205020404" pitchFamily="49" charset="0"/>
              </a:rPr>
              <a:t>Switch(config)# interface GigabitEthernet</a:t>
            </a:r>
            <a:r>
              <a:rPr lang="en-US" altLang="ja-JP" sz="800" b="1" dirty="0">
                <a:solidFill>
                  <a:srgbClr val="FF0000"/>
                </a:solidFill>
                <a:cs typeface="Courier New" panose="02070309020205020404" pitchFamily="49" charset="0"/>
              </a:rPr>
              <a:t>1/0/47</a:t>
            </a:r>
          </a:p>
          <a:p>
            <a:r>
              <a:rPr lang="en-US" altLang="ja-JP" sz="800" dirty="0">
                <a:solidFill>
                  <a:schemeClr val="tx1"/>
                </a:solidFill>
                <a:cs typeface="Courier New" panose="02070309020205020404" pitchFamily="49" charset="0"/>
              </a:rPr>
              <a:t>Switch(config-if)# rep segment 1023 edge no-neighbor</a:t>
            </a:r>
            <a:endParaRPr lang="en-US" altLang="ja-JP" sz="800" dirty="0">
              <a:solidFill>
                <a:schemeClr val="tx1"/>
              </a:solidFill>
              <a:ea typeface="MS PGothic" panose="020B0600070205080204" pitchFamily="34" charset="-128"/>
              <a:cs typeface="Courier New" panose="02070309020205020404" pitchFamily="49" charset="0"/>
            </a:endParaRPr>
          </a:p>
        </p:txBody>
      </p:sp>
      <p:sp>
        <p:nvSpPr>
          <p:cNvPr id="3" name="Title 2">
            <a:extLst>
              <a:ext uri="{FF2B5EF4-FFF2-40B4-BE49-F238E27FC236}">
                <a16:creationId xmlns:a16="http://schemas.microsoft.com/office/drawing/2014/main" id="{B4E46717-193D-964E-B331-2B7326FCC372}"/>
              </a:ext>
            </a:extLst>
          </p:cNvPr>
          <p:cNvSpPr>
            <a:spLocks noGrp="1"/>
          </p:cNvSpPr>
          <p:nvPr>
            <p:ph type="title"/>
          </p:nvPr>
        </p:nvSpPr>
        <p:spPr/>
        <p:txBody>
          <a:bodyPr anchor="t"/>
          <a:lstStyle/>
          <a:p>
            <a:r>
              <a:rPr lang="en-US" dirty="0" err="1">
                <a:latin typeface="+mn-lt"/>
                <a:ea typeface="MS PGothic" panose="020B0600070205080204" pitchFamily="34" charset="-128"/>
              </a:rPr>
              <a:t>FlexLink</a:t>
            </a:r>
            <a:r>
              <a:rPr lang="en-US" dirty="0">
                <a:latin typeface="+mn-lt"/>
                <a:ea typeface="MS PGothic" panose="020B0600070205080204" pitchFamily="34" charset="-128"/>
              </a:rPr>
              <a:t>+</a:t>
            </a:r>
          </a:p>
        </p:txBody>
      </p:sp>
      <p:sp>
        <p:nvSpPr>
          <p:cNvPr id="5" name="Text Placeholder 4">
            <a:extLst>
              <a:ext uri="{FF2B5EF4-FFF2-40B4-BE49-F238E27FC236}">
                <a16:creationId xmlns:a16="http://schemas.microsoft.com/office/drawing/2014/main" id="{A9F797BE-25B5-8A46-B6B8-37C32BBAD93F}"/>
              </a:ext>
            </a:extLst>
          </p:cNvPr>
          <p:cNvSpPr>
            <a:spLocks noGrp="1"/>
          </p:cNvSpPr>
          <p:nvPr>
            <p:ph type="body" sz="quarter" idx="11"/>
          </p:nvPr>
        </p:nvSpPr>
        <p:spPr/>
        <p:txBody>
          <a:bodyPr anchor="b"/>
          <a:lstStyle/>
          <a:p>
            <a:r>
              <a:rPr lang="en-US" altLang="ja-JP" sz="1600" dirty="0" err="1">
                <a:ea typeface="MS PGothic" panose="020B0600070205080204" pitchFamily="34" charset="-128"/>
              </a:rPr>
              <a:t>FlexLink</a:t>
            </a:r>
            <a:r>
              <a:rPr lang="en-US" altLang="ja-JP" sz="1600" dirty="0">
                <a:ea typeface="MS PGothic" panose="020B0600070205080204" pitchFamily="34" charset="-128"/>
              </a:rPr>
              <a:t>+ </a:t>
            </a:r>
            <a:r>
              <a:rPr lang="ja-JP" altLang="en-US" sz="1600">
                <a:ea typeface="MS PGothic" panose="020B0600070205080204" pitchFamily="34" charset="-128"/>
              </a:rPr>
              <a:t>設定</a:t>
            </a:r>
            <a:r>
              <a:rPr lang="en-US" altLang="ja-JP" sz="1600" dirty="0">
                <a:ea typeface="MS PGothic" panose="020B0600070205080204" pitchFamily="34" charset="-128"/>
              </a:rPr>
              <a:t>③</a:t>
            </a:r>
          </a:p>
        </p:txBody>
      </p:sp>
      <p:sp>
        <p:nvSpPr>
          <p:cNvPr id="6" name="Text Placeholder 5">
            <a:extLst>
              <a:ext uri="{FF2B5EF4-FFF2-40B4-BE49-F238E27FC236}">
                <a16:creationId xmlns:a16="http://schemas.microsoft.com/office/drawing/2014/main" id="{AD0CEF74-413B-8F45-AD7F-1418652859F4}"/>
              </a:ext>
            </a:extLst>
          </p:cNvPr>
          <p:cNvSpPr>
            <a:spLocks noGrp="1"/>
          </p:cNvSpPr>
          <p:nvPr>
            <p:ph type="body" sz="quarter" idx="12"/>
          </p:nvPr>
        </p:nvSpPr>
        <p:spPr/>
        <p:txBody>
          <a:bodyPr/>
          <a:lstStyle/>
          <a:p>
            <a:r>
              <a:rPr kumimoji="1" lang="en-US" altLang="ja-JP" dirty="0">
                <a:ea typeface="MS PGothic" panose="020B0600070205080204" pitchFamily="34" charset="-128"/>
              </a:rPr>
              <a:t>3.3  Basic L2</a:t>
            </a:r>
            <a:r>
              <a:rPr kumimoji="1" lang="ja-JP" altLang="en-US" dirty="0">
                <a:ea typeface="MS PGothic" panose="020B0600070205080204" pitchFamily="34" charset="-128"/>
              </a:rPr>
              <a:t> </a:t>
            </a:r>
            <a:r>
              <a:rPr kumimoji="1" lang="en-US" altLang="ja-JP" dirty="0">
                <a:ea typeface="MS PGothic" panose="020B0600070205080204" pitchFamily="34" charset="-128"/>
              </a:rPr>
              <a:t>/</a:t>
            </a:r>
            <a:r>
              <a:rPr kumimoji="1" lang="ja-JP" altLang="en-US" dirty="0">
                <a:ea typeface="MS PGothic" panose="020B0600070205080204" pitchFamily="34" charset="-128"/>
              </a:rPr>
              <a:t> </a:t>
            </a:r>
            <a:r>
              <a:rPr kumimoji="1" lang="en-US" altLang="ja-JP" dirty="0">
                <a:ea typeface="MS PGothic" panose="020B0600070205080204" pitchFamily="34" charset="-128"/>
              </a:rPr>
              <a:t>L3</a:t>
            </a:r>
            <a:endParaRPr lang="en-US" altLang="ja-JP" dirty="0">
              <a:ea typeface="MS PGothic" panose="020B0600070205080204" pitchFamily="34" charset="-128"/>
            </a:endParaRPr>
          </a:p>
        </p:txBody>
      </p:sp>
      <p:sp>
        <p:nvSpPr>
          <p:cNvPr id="10" name="Slide Number Placeholder 4">
            <a:extLst>
              <a:ext uri="{FF2B5EF4-FFF2-40B4-BE49-F238E27FC236}">
                <a16:creationId xmlns:a16="http://schemas.microsoft.com/office/drawing/2014/main" id="{E5150D44-B26F-6545-8859-744BF8A73F5A}"/>
              </a:ext>
            </a:extLst>
          </p:cNvPr>
          <p:cNvSpPr>
            <a:spLocks noGrp="1"/>
          </p:cNvSpPr>
          <p:nvPr>
            <p:ph type="sldNum" sz="quarter" idx="4294967295"/>
          </p:nvPr>
        </p:nvSpPr>
        <p:spPr>
          <a:xfrm>
            <a:off x="8648700" y="4884739"/>
            <a:ext cx="495300" cy="274637"/>
          </a:xfrm>
          <a:prstGeom prst="rect">
            <a:avLst/>
          </a:prstGeom>
        </p:spPr>
        <p:txBody>
          <a:bodyPr>
            <a:noAutofit/>
          </a:bodyPr>
          <a:lstStyle/>
          <a:p>
            <a:fld id="{3945D0FD-48F1-4D72-80C5-FFB60B92A834}" type="slidenum">
              <a:rPr lang="en-US" sz="900">
                <a:ea typeface="MS PGothic" panose="020B0600070205080204" pitchFamily="34" charset="-128"/>
              </a:rPr>
              <a:pPr/>
              <a:t>243</a:t>
            </a:fld>
            <a:endParaRPr lang="en-US" sz="900">
              <a:ea typeface="MS PGothic" panose="020B0600070205080204" pitchFamily="34" charset="-128"/>
            </a:endParaRPr>
          </a:p>
        </p:txBody>
      </p:sp>
      <p:sp>
        <p:nvSpPr>
          <p:cNvPr id="14" name="テキスト ボックス 13">
            <a:extLst>
              <a:ext uri="{FF2B5EF4-FFF2-40B4-BE49-F238E27FC236}">
                <a16:creationId xmlns:a16="http://schemas.microsoft.com/office/drawing/2014/main" id="{69857DD0-88CC-7543-941C-504A044F0DEB}"/>
              </a:ext>
            </a:extLst>
          </p:cNvPr>
          <p:cNvSpPr txBox="1"/>
          <p:nvPr/>
        </p:nvSpPr>
        <p:spPr>
          <a:xfrm>
            <a:off x="4723556" y="2772437"/>
            <a:ext cx="3166953" cy="878847"/>
          </a:xfrm>
          <a:prstGeom prst="rect">
            <a:avLst/>
          </a:prstGeom>
          <a:solidFill>
            <a:schemeClr val="bg2">
              <a:lumMod val="95000"/>
            </a:schemeClr>
          </a:solidFill>
          <a:ln>
            <a:noFill/>
          </a:ln>
        </p:spPr>
        <p:style>
          <a:lnRef idx="0">
            <a:scrgbClr r="0" g="0" b="0"/>
          </a:lnRef>
          <a:fillRef idx="0">
            <a:scrgbClr r="0" g="0" b="0"/>
          </a:fillRef>
          <a:effectRef idx="0">
            <a:scrgbClr r="0" g="0" b="0"/>
          </a:effectRef>
          <a:fontRef idx="minor">
            <a:schemeClr val="accent4"/>
          </a:fontRef>
        </p:style>
        <p:txBody>
          <a:bodyPr wrap="square" rtlCol="0" anchor="t">
            <a:noAutofit/>
          </a:bodyPr>
          <a:lstStyle/>
          <a:p>
            <a:r>
              <a:rPr lang="en-US" altLang="ja-JP" sz="700" dirty="0">
                <a:solidFill>
                  <a:schemeClr val="tx1"/>
                </a:solidFill>
                <a:cs typeface="Courier New" panose="02070309020205020404" pitchFamily="49" charset="0"/>
              </a:rPr>
              <a:t>Switch</a:t>
            </a:r>
            <a:r>
              <a:rPr lang="ja-JP" altLang="en-US" sz="700">
                <a:solidFill>
                  <a:schemeClr val="tx1"/>
                </a:solidFill>
                <a:cs typeface="Courier New" panose="02070309020205020404" pitchFamily="49" charset="0"/>
              </a:rPr>
              <a:t>#</a:t>
            </a:r>
            <a:r>
              <a:rPr lang="en-US" altLang="ja-JP" sz="700" dirty="0">
                <a:solidFill>
                  <a:schemeClr val="tx1"/>
                </a:solidFill>
                <a:cs typeface="Courier New" panose="02070309020205020404" pitchFamily="49" charset="0"/>
              </a:rPr>
              <a:t> </a:t>
            </a:r>
            <a:r>
              <a:rPr lang="ja-JP" altLang="en-US" sz="700">
                <a:solidFill>
                  <a:schemeClr val="tx1"/>
                </a:solidFill>
                <a:cs typeface="Courier New" panose="02070309020205020404" pitchFamily="49" charset="0"/>
              </a:rPr>
              <a:t>sh</a:t>
            </a:r>
            <a:r>
              <a:rPr lang="en-US" altLang="ja-JP" sz="700" dirty="0">
                <a:solidFill>
                  <a:schemeClr val="tx1"/>
                </a:solidFill>
                <a:cs typeface="Courier New" panose="02070309020205020404" pitchFamily="49" charset="0"/>
              </a:rPr>
              <a:t>ow</a:t>
            </a:r>
            <a:r>
              <a:rPr lang="ja-JP" altLang="en-US" sz="700">
                <a:solidFill>
                  <a:schemeClr val="tx1"/>
                </a:solidFill>
                <a:cs typeface="Courier New" panose="02070309020205020404" pitchFamily="49" charset="0"/>
              </a:rPr>
              <a:t> rep topo</a:t>
            </a:r>
            <a:r>
              <a:rPr lang="en-US" altLang="ja-JP" sz="700" dirty="0">
                <a:solidFill>
                  <a:schemeClr val="tx1"/>
                </a:solidFill>
                <a:cs typeface="Courier New" panose="02070309020205020404" pitchFamily="49" charset="0"/>
              </a:rPr>
              <a:t>logy</a:t>
            </a:r>
            <a:endParaRPr lang="ja-JP" altLang="en-US" sz="700">
              <a:solidFill>
                <a:schemeClr val="tx1"/>
              </a:solidFill>
              <a:cs typeface="Courier New" panose="02070309020205020404" pitchFamily="49" charset="0"/>
            </a:endParaRPr>
          </a:p>
          <a:p>
            <a:r>
              <a:rPr lang="ja-JP" altLang="en-US" sz="700">
                <a:solidFill>
                  <a:schemeClr val="tx1"/>
                </a:solidFill>
                <a:cs typeface="Courier New" panose="02070309020205020404" pitchFamily="49" charset="0"/>
              </a:rPr>
              <a:t>REP Segment 100</a:t>
            </a:r>
          </a:p>
          <a:p>
            <a:r>
              <a:rPr lang="ja-JP" altLang="en-US" sz="700">
                <a:solidFill>
                  <a:schemeClr val="tx1"/>
                </a:solidFill>
                <a:cs typeface="Courier New" panose="02070309020205020404" pitchFamily="49" charset="0"/>
              </a:rPr>
              <a:t>BridgeName                       PortName   Edge Role</a:t>
            </a:r>
          </a:p>
          <a:p>
            <a:r>
              <a:rPr lang="ja-JP" altLang="en-US" sz="700">
                <a:solidFill>
                  <a:schemeClr val="tx1"/>
                </a:solidFill>
                <a:cs typeface="Courier New" panose="02070309020205020404" pitchFamily="49" charset="0"/>
              </a:rPr>
              <a:t>-------------------------------- ---------- ---- ----</a:t>
            </a:r>
          </a:p>
          <a:p>
            <a:r>
              <a:rPr lang="ja-JP" altLang="en-US" sz="700">
                <a:solidFill>
                  <a:schemeClr val="tx1"/>
                </a:solidFill>
                <a:cs typeface="Courier New" panose="02070309020205020404" pitchFamily="49" charset="0"/>
              </a:rPr>
              <a:t>C9200L-24T-4X                    </a:t>
            </a:r>
            <a:r>
              <a:rPr lang="en-US" altLang="ja-JP" sz="700" dirty="0">
                <a:solidFill>
                  <a:schemeClr val="tx1"/>
                </a:solidFill>
                <a:cs typeface="Courier New" panose="02070309020205020404" pitchFamily="49" charset="0"/>
              </a:rPr>
              <a:t>Gi1/0/47</a:t>
            </a:r>
            <a:r>
              <a:rPr lang="ja-JP" altLang="en-US" sz="700">
                <a:solidFill>
                  <a:schemeClr val="tx1"/>
                </a:solidFill>
                <a:cs typeface="Courier New" panose="02070309020205020404" pitchFamily="49" charset="0"/>
              </a:rPr>
              <a:t>    </a:t>
            </a:r>
            <a:r>
              <a:rPr lang="ja-JP" altLang="en-US" sz="700" b="1">
                <a:solidFill>
                  <a:srgbClr val="FF0000"/>
                </a:solidFill>
                <a:cs typeface="Courier New" panose="02070309020205020404" pitchFamily="49" charset="0"/>
              </a:rPr>
              <a:t>Pri*</a:t>
            </a:r>
            <a:r>
              <a:rPr lang="ja-JP" altLang="en-US" sz="700">
                <a:solidFill>
                  <a:schemeClr val="tx1"/>
                </a:solidFill>
                <a:cs typeface="Courier New" panose="02070309020205020404" pitchFamily="49" charset="0"/>
              </a:rPr>
              <a:t> </a:t>
            </a:r>
            <a:r>
              <a:rPr lang="en-US" altLang="ja-JP" sz="700" dirty="0">
                <a:solidFill>
                  <a:schemeClr val="tx1"/>
                </a:solidFill>
                <a:cs typeface="Courier New" panose="02070309020205020404" pitchFamily="49" charset="0"/>
              </a:rPr>
              <a:t>Alt</a:t>
            </a:r>
            <a:endParaRPr lang="ja-JP" altLang="en-US" sz="700">
              <a:solidFill>
                <a:schemeClr val="tx1"/>
              </a:solidFill>
              <a:cs typeface="Courier New" panose="02070309020205020404" pitchFamily="49" charset="0"/>
            </a:endParaRPr>
          </a:p>
          <a:p>
            <a:r>
              <a:rPr lang="ja-JP" altLang="en-US" sz="700">
                <a:solidFill>
                  <a:schemeClr val="tx1"/>
                </a:solidFill>
                <a:cs typeface="Courier New" panose="02070309020205020404" pitchFamily="49" charset="0"/>
              </a:rPr>
              <a:t>C9200L-24T-4X                    </a:t>
            </a:r>
            <a:r>
              <a:rPr lang="en-US" altLang="ja-JP" sz="700" dirty="0">
                <a:solidFill>
                  <a:schemeClr val="tx1"/>
                </a:solidFill>
                <a:cs typeface="Courier New" panose="02070309020205020404" pitchFamily="49" charset="0"/>
              </a:rPr>
              <a:t>Gi1/0/46</a:t>
            </a:r>
            <a:r>
              <a:rPr lang="ja-JP" altLang="en-US" sz="700">
                <a:solidFill>
                  <a:schemeClr val="tx1"/>
                </a:solidFill>
                <a:cs typeface="Courier New" panose="02070309020205020404" pitchFamily="49" charset="0"/>
              </a:rPr>
              <a:t>    Sec* </a:t>
            </a:r>
            <a:r>
              <a:rPr lang="en-US" altLang="ja-JP" sz="700" b="1" dirty="0">
                <a:solidFill>
                  <a:srgbClr val="0070C0"/>
                </a:solidFill>
                <a:cs typeface="Courier New" panose="02070309020205020404" pitchFamily="49" charset="0"/>
              </a:rPr>
              <a:t>Open</a:t>
            </a:r>
          </a:p>
        </p:txBody>
      </p:sp>
      <p:sp>
        <p:nvSpPr>
          <p:cNvPr id="18" name="テキスト ボックス 17">
            <a:extLst>
              <a:ext uri="{FF2B5EF4-FFF2-40B4-BE49-F238E27FC236}">
                <a16:creationId xmlns:a16="http://schemas.microsoft.com/office/drawing/2014/main" id="{3AE25AF9-C294-464D-8E6F-17DF65BCECD8}"/>
              </a:ext>
            </a:extLst>
          </p:cNvPr>
          <p:cNvSpPr txBox="1"/>
          <p:nvPr/>
        </p:nvSpPr>
        <p:spPr>
          <a:xfrm>
            <a:off x="533399" y="3831617"/>
            <a:ext cx="3863341" cy="878847"/>
          </a:xfrm>
          <a:prstGeom prst="rect">
            <a:avLst/>
          </a:prstGeom>
          <a:solidFill>
            <a:schemeClr val="bg2">
              <a:lumMod val="95000"/>
            </a:schemeClr>
          </a:solidFill>
          <a:ln>
            <a:noFill/>
          </a:ln>
        </p:spPr>
        <p:style>
          <a:lnRef idx="0">
            <a:scrgbClr r="0" g="0" b="0"/>
          </a:lnRef>
          <a:fillRef idx="0">
            <a:scrgbClr r="0" g="0" b="0"/>
          </a:fillRef>
          <a:effectRef idx="0">
            <a:scrgbClr r="0" g="0" b="0"/>
          </a:effectRef>
          <a:fontRef idx="minor">
            <a:schemeClr val="accent4"/>
          </a:fontRef>
        </p:style>
        <p:txBody>
          <a:bodyPr wrap="square" rtlCol="0" anchor="t">
            <a:noAutofit/>
          </a:bodyPr>
          <a:lstStyle/>
          <a:p>
            <a:r>
              <a:rPr lang="en-US" altLang="ja-JP" sz="800" dirty="0">
                <a:solidFill>
                  <a:schemeClr val="tx1"/>
                </a:solidFill>
                <a:cs typeface="Courier New" panose="02070309020205020404" pitchFamily="49" charset="0"/>
              </a:rPr>
              <a:t>Switch(config)# </a:t>
            </a:r>
            <a:r>
              <a:rPr lang="en-US" altLang="ja-JP" sz="800" b="1" dirty="0">
                <a:solidFill>
                  <a:srgbClr val="0070C0"/>
                </a:solidFill>
                <a:cs typeface="Courier New" panose="02070309020205020404" pitchFamily="49" charset="0"/>
              </a:rPr>
              <a:t>interface GigabitEthernet1/0/46</a:t>
            </a:r>
          </a:p>
          <a:p>
            <a:r>
              <a:rPr lang="en-US" altLang="ja-JP" sz="800" dirty="0">
                <a:solidFill>
                  <a:schemeClr val="tx1"/>
                </a:solidFill>
                <a:cs typeface="Courier New" panose="02070309020205020404" pitchFamily="49" charset="0"/>
              </a:rPr>
              <a:t>Switch(config-if)# rep segment 1023 edge no-neighbor </a:t>
            </a:r>
            <a:r>
              <a:rPr lang="en-US" altLang="ja-JP" sz="800" b="1" dirty="0">
                <a:solidFill>
                  <a:srgbClr val="FF0000"/>
                </a:solidFill>
                <a:cs typeface="Courier New" panose="02070309020205020404" pitchFamily="49" charset="0"/>
              </a:rPr>
              <a:t>primary</a:t>
            </a:r>
          </a:p>
          <a:p>
            <a:r>
              <a:rPr lang="en-US" altLang="ja-JP" sz="800" dirty="0">
                <a:solidFill>
                  <a:schemeClr val="tx1"/>
                </a:solidFill>
                <a:cs typeface="Courier New" panose="02070309020205020404" pitchFamily="49" charset="0"/>
              </a:rPr>
              <a:t>Switch(config-if)# </a:t>
            </a:r>
            <a:r>
              <a:rPr lang="en-US" altLang="ja-JP" sz="800" b="1" dirty="0">
                <a:solidFill>
                  <a:srgbClr val="0070C0"/>
                </a:solidFill>
                <a:cs typeface="Courier New" panose="02070309020205020404" pitchFamily="49" charset="0"/>
              </a:rPr>
              <a:t>no shutdown </a:t>
            </a:r>
            <a:endParaRPr lang="en-US" altLang="ja-JP" sz="800" b="1" dirty="0">
              <a:solidFill>
                <a:srgbClr val="FF0000"/>
              </a:solidFill>
              <a:cs typeface="Courier New" panose="02070309020205020404" pitchFamily="49" charset="0"/>
            </a:endParaRPr>
          </a:p>
          <a:p>
            <a:r>
              <a:rPr lang="en-US" altLang="ja-JP" sz="800" dirty="0">
                <a:solidFill>
                  <a:schemeClr val="tx1"/>
                </a:solidFill>
                <a:cs typeface="Courier New" panose="02070309020205020404" pitchFamily="49" charset="0"/>
              </a:rPr>
              <a:t>--snip--</a:t>
            </a:r>
          </a:p>
          <a:p>
            <a:r>
              <a:rPr lang="en-US" altLang="ja-JP" sz="800" dirty="0">
                <a:solidFill>
                  <a:schemeClr val="tx1"/>
                </a:solidFill>
                <a:cs typeface="Courier New" panose="02070309020205020404" pitchFamily="49" charset="0"/>
              </a:rPr>
              <a:t>Switch(config)# interface GigabitEthernet1/0/47</a:t>
            </a:r>
          </a:p>
          <a:p>
            <a:r>
              <a:rPr lang="en-US" altLang="ja-JP" sz="800" dirty="0">
                <a:solidFill>
                  <a:schemeClr val="tx1"/>
                </a:solidFill>
                <a:cs typeface="Courier New" panose="02070309020205020404" pitchFamily="49" charset="0"/>
              </a:rPr>
              <a:t>Switch(config-if)# rep segment 1023 edge no-neighbor</a:t>
            </a:r>
            <a:endParaRPr lang="en-US" altLang="ja-JP" sz="800" dirty="0">
              <a:solidFill>
                <a:schemeClr val="tx1"/>
              </a:solidFill>
              <a:ea typeface="MS PGothic" panose="020B0600070205080204" pitchFamily="34" charset="-128"/>
              <a:cs typeface="Courier New" panose="02070309020205020404" pitchFamily="49" charset="0"/>
            </a:endParaRPr>
          </a:p>
        </p:txBody>
      </p:sp>
      <p:sp>
        <p:nvSpPr>
          <p:cNvPr id="19" name="テキスト ボックス 18">
            <a:extLst>
              <a:ext uri="{FF2B5EF4-FFF2-40B4-BE49-F238E27FC236}">
                <a16:creationId xmlns:a16="http://schemas.microsoft.com/office/drawing/2014/main" id="{A7045359-E3B7-D14A-8A14-5D657E2EAE37}"/>
              </a:ext>
            </a:extLst>
          </p:cNvPr>
          <p:cNvSpPr txBox="1"/>
          <p:nvPr/>
        </p:nvSpPr>
        <p:spPr>
          <a:xfrm>
            <a:off x="4723556" y="3831617"/>
            <a:ext cx="3166953" cy="878847"/>
          </a:xfrm>
          <a:prstGeom prst="rect">
            <a:avLst/>
          </a:prstGeom>
          <a:solidFill>
            <a:schemeClr val="bg2">
              <a:lumMod val="95000"/>
            </a:schemeClr>
          </a:solidFill>
          <a:ln>
            <a:noFill/>
          </a:ln>
        </p:spPr>
        <p:style>
          <a:lnRef idx="0">
            <a:scrgbClr r="0" g="0" b="0"/>
          </a:lnRef>
          <a:fillRef idx="0">
            <a:scrgbClr r="0" g="0" b="0"/>
          </a:fillRef>
          <a:effectRef idx="0">
            <a:scrgbClr r="0" g="0" b="0"/>
          </a:effectRef>
          <a:fontRef idx="minor">
            <a:schemeClr val="accent4"/>
          </a:fontRef>
        </p:style>
        <p:txBody>
          <a:bodyPr wrap="square" rtlCol="0" anchor="t">
            <a:noAutofit/>
          </a:bodyPr>
          <a:lstStyle/>
          <a:p>
            <a:r>
              <a:rPr lang="en-US" altLang="ja-JP" sz="700" dirty="0">
                <a:solidFill>
                  <a:schemeClr val="tx1"/>
                </a:solidFill>
                <a:cs typeface="Courier New" panose="02070309020205020404" pitchFamily="49" charset="0"/>
              </a:rPr>
              <a:t>Switch</a:t>
            </a:r>
            <a:r>
              <a:rPr lang="ja-JP" altLang="en-US" sz="700">
                <a:solidFill>
                  <a:schemeClr val="tx1"/>
                </a:solidFill>
                <a:cs typeface="Courier New" panose="02070309020205020404" pitchFamily="49" charset="0"/>
              </a:rPr>
              <a:t>#</a:t>
            </a:r>
            <a:r>
              <a:rPr lang="en-US" altLang="ja-JP" sz="700" dirty="0">
                <a:solidFill>
                  <a:schemeClr val="tx1"/>
                </a:solidFill>
                <a:cs typeface="Courier New" panose="02070309020205020404" pitchFamily="49" charset="0"/>
              </a:rPr>
              <a:t> </a:t>
            </a:r>
            <a:r>
              <a:rPr lang="ja-JP" altLang="en-US" sz="700">
                <a:solidFill>
                  <a:schemeClr val="tx1"/>
                </a:solidFill>
                <a:cs typeface="Courier New" panose="02070309020205020404" pitchFamily="49" charset="0"/>
              </a:rPr>
              <a:t>sh</a:t>
            </a:r>
            <a:r>
              <a:rPr lang="en-US" altLang="ja-JP" sz="700" dirty="0">
                <a:solidFill>
                  <a:schemeClr val="tx1"/>
                </a:solidFill>
                <a:cs typeface="Courier New" panose="02070309020205020404" pitchFamily="49" charset="0"/>
              </a:rPr>
              <a:t>ow</a:t>
            </a:r>
            <a:r>
              <a:rPr lang="ja-JP" altLang="en-US" sz="700">
                <a:solidFill>
                  <a:schemeClr val="tx1"/>
                </a:solidFill>
                <a:cs typeface="Courier New" panose="02070309020205020404" pitchFamily="49" charset="0"/>
              </a:rPr>
              <a:t> rep topo</a:t>
            </a:r>
            <a:r>
              <a:rPr lang="en-US" altLang="ja-JP" sz="700" dirty="0">
                <a:solidFill>
                  <a:schemeClr val="tx1"/>
                </a:solidFill>
                <a:cs typeface="Courier New" panose="02070309020205020404" pitchFamily="49" charset="0"/>
              </a:rPr>
              <a:t>logy</a:t>
            </a:r>
            <a:endParaRPr lang="ja-JP" altLang="en-US" sz="700">
              <a:solidFill>
                <a:schemeClr val="tx1"/>
              </a:solidFill>
              <a:cs typeface="Courier New" panose="02070309020205020404" pitchFamily="49" charset="0"/>
            </a:endParaRPr>
          </a:p>
          <a:p>
            <a:r>
              <a:rPr lang="ja-JP" altLang="en-US" sz="700">
                <a:solidFill>
                  <a:schemeClr val="tx1"/>
                </a:solidFill>
                <a:cs typeface="Courier New" panose="02070309020205020404" pitchFamily="49" charset="0"/>
              </a:rPr>
              <a:t>REP Segment 100</a:t>
            </a:r>
          </a:p>
          <a:p>
            <a:r>
              <a:rPr lang="ja-JP" altLang="en-US" sz="700">
                <a:solidFill>
                  <a:schemeClr val="tx1"/>
                </a:solidFill>
                <a:cs typeface="Courier New" panose="02070309020205020404" pitchFamily="49" charset="0"/>
              </a:rPr>
              <a:t>BridgeName                       PortName   Edge Role</a:t>
            </a:r>
          </a:p>
          <a:p>
            <a:r>
              <a:rPr lang="ja-JP" altLang="en-US" sz="700">
                <a:solidFill>
                  <a:schemeClr val="tx1"/>
                </a:solidFill>
                <a:cs typeface="Courier New" panose="02070309020205020404" pitchFamily="49" charset="0"/>
              </a:rPr>
              <a:t>-------------------------------- ---------- ---- ----</a:t>
            </a:r>
          </a:p>
          <a:p>
            <a:r>
              <a:rPr lang="ja-JP" altLang="en-US" sz="700">
                <a:solidFill>
                  <a:schemeClr val="tx1"/>
                </a:solidFill>
                <a:cs typeface="Courier New" panose="02070309020205020404" pitchFamily="49" charset="0"/>
              </a:rPr>
              <a:t>C9200L-24T-4X                    </a:t>
            </a:r>
            <a:r>
              <a:rPr lang="en-US" altLang="ja-JP" sz="700" dirty="0">
                <a:solidFill>
                  <a:schemeClr val="tx1"/>
                </a:solidFill>
                <a:cs typeface="Courier New" panose="02070309020205020404" pitchFamily="49" charset="0"/>
              </a:rPr>
              <a:t>Gi1/0/46</a:t>
            </a:r>
            <a:r>
              <a:rPr lang="ja-JP" altLang="en-US" sz="700">
                <a:solidFill>
                  <a:schemeClr val="tx1"/>
                </a:solidFill>
                <a:cs typeface="Courier New" panose="02070309020205020404" pitchFamily="49" charset="0"/>
              </a:rPr>
              <a:t>    </a:t>
            </a:r>
            <a:r>
              <a:rPr lang="ja-JP" altLang="en-US" sz="700" b="1">
                <a:solidFill>
                  <a:srgbClr val="FF0000"/>
                </a:solidFill>
                <a:cs typeface="Courier New" panose="02070309020205020404" pitchFamily="49" charset="0"/>
              </a:rPr>
              <a:t>Pri*</a:t>
            </a:r>
            <a:r>
              <a:rPr lang="ja-JP" altLang="en-US" sz="700">
                <a:solidFill>
                  <a:schemeClr val="tx1"/>
                </a:solidFill>
                <a:cs typeface="Courier New" panose="02070309020205020404" pitchFamily="49" charset="0"/>
              </a:rPr>
              <a:t> </a:t>
            </a:r>
            <a:r>
              <a:rPr lang="en-US" altLang="ja-JP" sz="700" b="1" dirty="0">
                <a:solidFill>
                  <a:srgbClr val="0070C0"/>
                </a:solidFill>
                <a:cs typeface="Courier New" panose="02070309020205020404" pitchFamily="49" charset="0"/>
              </a:rPr>
              <a:t>Open</a:t>
            </a:r>
            <a:endParaRPr lang="ja-JP" altLang="en-US" sz="700" b="1">
              <a:solidFill>
                <a:srgbClr val="0070C0"/>
              </a:solidFill>
              <a:cs typeface="Courier New" panose="02070309020205020404" pitchFamily="49" charset="0"/>
            </a:endParaRPr>
          </a:p>
          <a:p>
            <a:r>
              <a:rPr lang="ja-JP" altLang="en-US" sz="700">
                <a:solidFill>
                  <a:schemeClr val="tx1"/>
                </a:solidFill>
                <a:cs typeface="Courier New" panose="02070309020205020404" pitchFamily="49" charset="0"/>
              </a:rPr>
              <a:t>C9200L-24T-4X                    </a:t>
            </a:r>
            <a:r>
              <a:rPr lang="en-US" altLang="ja-JP" sz="700" dirty="0">
                <a:solidFill>
                  <a:schemeClr val="tx1"/>
                </a:solidFill>
                <a:cs typeface="Courier New" panose="02070309020205020404" pitchFamily="49" charset="0"/>
              </a:rPr>
              <a:t>Gi1/0/47</a:t>
            </a:r>
            <a:r>
              <a:rPr lang="ja-JP" altLang="en-US" sz="700">
                <a:solidFill>
                  <a:schemeClr val="tx1"/>
                </a:solidFill>
                <a:cs typeface="Courier New" panose="02070309020205020404" pitchFamily="49" charset="0"/>
              </a:rPr>
              <a:t>    Sec* Alt</a:t>
            </a:r>
            <a:endParaRPr lang="en-US" altLang="ja-JP" sz="700" dirty="0">
              <a:solidFill>
                <a:schemeClr val="tx1"/>
              </a:solidFill>
              <a:cs typeface="Courier New" panose="02070309020205020404" pitchFamily="49" charset="0"/>
            </a:endParaRPr>
          </a:p>
        </p:txBody>
      </p:sp>
      <p:sp>
        <p:nvSpPr>
          <p:cNvPr id="2" name="右矢印 1">
            <a:extLst>
              <a:ext uri="{FF2B5EF4-FFF2-40B4-BE49-F238E27FC236}">
                <a16:creationId xmlns:a16="http://schemas.microsoft.com/office/drawing/2014/main" id="{DAE80554-C75E-9C41-8F8D-FC8B3D1735E2}"/>
              </a:ext>
            </a:extLst>
          </p:cNvPr>
          <p:cNvSpPr/>
          <p:nvPr/>
        </p:nvSpPr>
        <p:spPr>
          <a:xfrm>
            <a:off x="4457278" y="3101370"/>
            <a:ext cx="205740" cy="220980"/>
          </a:xfrm>
          <a:prstGeom prst="rightArrow">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20" name="右矢印 19">
            <a:extLst>
              <a:ext uri="{FF2B5EF4-FFF2-40B4-BE49-F238E27FC236}">
                <a16:creationId xmlns:a16="http://schemas.microsoft.com/office/drawing/2014/main" id="{70324C17-7850-1A40-9F59-C30A97146424}"/>
              </a:ext>
            </a:extLst>
          </p:cNvPr>
          <p:cNvSpPr/>
          <p:nvPr/>
        </p:nvSpPr>
        <p:spPr>
          <a:xfrm>
            <a:off x="4456434" y="4160550"/>
            <a:ext cx="205740" cy="220980"/>
          </a:xfrm>
          <a:prstGeom prst="rightArrow">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Tree>
    <p:extLst>
      <p:ext uri="{BB962C8B-B14F-4D97-AF65-F5344CB8AC3E}">
        <p14:creationId xmlns:p14="http://schemas.microsoft.com/office/powerpoint/2010/main" val="3728968581"/>
      </p:ext>
    </p:extLst>
  </p:cSld>
  <p:clrMapOvr>
    <a:masterClrMapping/>
  </p:clrMapOvr>
</p:sld>
</file>

<file path=ppt/slides/slide2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B4E46717-193D-964E-B331-2B7326FCC372}"/>
              </a:ext>
            </a:extLst>
          </p:cNvPr>
          <p:cNvSpPr>
            <a:spLocks noGrp="1"/>
          </p:cNvSpPr>
          <p:nvPr>
            <p:ph type="title"/>
          </p:nvPr>
        </p:nvSpPr>
        <p:spPr/>
        <p:txBody>
          <a:bodyPr anchor="t"/>
          <a:lstStyle/>
          <a:p>
            <a:r>
              <a:rPr lang="en-US" dirty="0" err="1">
                <a:latin typeface="+mn-lt"/>
                <a:ea typeface="MS PGothic" panose="020B0600070205080204" pitchFamily="34" charset="-128"/>
              </a:rPr>
              <a:t>FlexLink</a:t>
            </a:r>
            <a:r>
              <a:rPr lang="en-US" dirty="0">
                <a:latin typeface="+mn-lt"/>
                <a:ea typeface="MS PGothic" panose="020B0600070205080204" pitchFamily="34" charset="-128"/>
              </a:rPr>
              <a:t>+</a:t>
            </a:r>
          </a:p>
        </p:txBody>
      </p:sp>
      <p:sp>
        <p:nvSpPr>
          <p:cNvPr id="5" name="Text Placeholder 4">
            <a:extLst>
              <a:ext uri="{FF2B5EF4-FFF2-40B4-BE49-F238E27FC236}">
                <a16:creationId xmlns:a16="http://schemas.microsoft.com/office/drawing/2014/main" id="{A9F797BE-25B5-8A46-B6B8-37C32BBAD93F}"/>
              </a:ext>
            </a:extLst>
          </p:cNvPr>
          <p:cNvSpPr>
            <a:spLocks noGrp="1"/>
          </p:cNvSpPr>
          <p:nvPr>
            <p:ph type="body" sz="quarter" idx="11"/>
          </p:nvPr>
        </p:nvSpPr>
        <p:spPr/>
        <p:txBody>
          <a:bodyPr anchor="b"/>
          <a:lstStyle/>
          <a:p>
            <a:r>
              <a:rPr lang="en-US" altLang="ja-JP" sz="1600" dirty="0" err="1">
                <a:ea typeface="MS PGothic" panose="020B0600070205080204" pitchFamily="34" charset="-128"/>
              </a:rPr>
              <a:t>FlexLink</a:t>
            </a:r>
            <a:r>
              <a:rPr lang="en-US" altLang="ja-JP" sz="1600" dirty="0">
                <a:ea typeface="MS PGothic" panose="020B0600070205080204" pitchFamily="34" charset="-128"/>
              </a:rPr>
              <a:t>+ </a:t>
            </a:r>
            <a:r>
              <a:rPr lang="ja-JP" altLang="en-US" sz="1600">
                <a:ea typeface="MS PGothic" panose="020B0600070205080204" pitchFamily="34" charset="-128"/>
              </a:rPr>
              <a:t>動作確認</a:t>
            </a:r>
            <a:endParaRPr lang="en-US" altLang="ja-JP" sz="1600" dirty="0">
              <a:ea typeface="MS PGothic" panose="020B0600070205080204" pitchFamily="34" charset="-128"/>
            </a:endParaRPr>
          </a:p>
        </p:txBody>
      </p:sp>
      <p:sp>
        <p:nvSpPr>
          <p:cNvPr id="6" name="Text Placeholder 5">
            <a:extLst>
              <a:ext uri="{FF2B5EF4-FFF2-40B4-BE49-F238E27FC236}">
                <a16:creationId xmlns:a16="http://schemas.microsoft.com/office/drawing/2014/main" id="{AD0CEF74-413B-8F45-AD7F-1418652859F4}"/>
              </a:ext>
            </a:extLst>
          </p:cNvPr>
          <p:cNvSpPr>
            <a:spLocks noGrp="1"/>
          </p:cNvSpPr>
          <p:nvPr>
            <p:ph type="body" sz="quarter" idx="12"/>
          </p:nvPr>
        </p:nvSpPr>
        <p:spPr/>
        <p:txBody>
          <a:bodyPr/>
          <a:lstStyle/>
          <a:p>
            <a:r>
              <a:rPr kumimoji="1" lang="en-US" altLang="ja-JP" dirty="0">
                <a:ea typeface="MS PGothic" panose="020B0600070205080204" pitchFamily="34" charset="-128"/>
              </a:rPr>
              <a:t>3.3  Basic L2</a:t>
            </a:r>
            <a:r>
              <a:rPr kumimoji="1" lang="ja-JP" altLang="en-US" dirty="0">
                <a:ea typeface="MS PGothic" panose="020B0600070205080204" pitchFamily="34" charset="-128"/>
              </a:rPr>
              <a:t> </a:t>
            </a:r>
            <a:r>
              <a:rPr kumimoji="1" lang="en-US" altLang="ja-JP" dirty="0">
                <a:ea typeface="MS PGothic" panose="020B0600070205080204" pitchFamily="34" charset="-128"/>
              </a:rPr>
              <a:t>/</a:t>
            </a:r>
            <a:r>
              <a:rPr kumimoji="1" lang="ja-JP" altLang="en-US" dirty="0">
                <a:ea typeface="MS PGothic" panose="020B0600070205080204" pitchFamily="34" charset="-128"/>
              </a:rPr>
              <a:t> </a:t>
            </a:r>
            <a:r>
              <a:rPr kumimoji="1" lang="en-US" altLang="ja-JP" dirty="0">
                <a:ea typeface="MS PGothic" panose="020B0600070205080204" pitchFamily="34" charset="-128"/>
              </a:rPr>
              <a:t>L3</a:t>
            </a:r>
            <a:endParaRPr lang="en-US" altLang="ja-JP" dirty="0">
              <a:ea typeface="MS PGothic" panose="020B0600070205080204" pitchFamily="34" charset="-128"/>
            </a:endParaRPr>
          </a:p>
        </p:txBody>
      </p:sp>
      <p:sp>
        <p:nvSpPr>
          <p:cNvPr id="7" name="テキスト ボックス 6">
            <a:extLst>
              <a:ext uri="{FF2B5EF4-FFF2-40B4-BE49-F238E27FC236}">
                <a16:creationId xmlns:a16="http://schemas.microsoft.com/office/drawing/2014/main" id="{7B43415F-6B02-4462-940B-6A9BBD03AB82}"/>
              </a:ext>
            </a:extLst>
          </p:cNvPr>
          <p:cNvSpPr txBox="1"/>
          <p:nvPr/>
        </p:nvSpPr>
        <p:spPr>
          <a:xfrm>
            <a:off x="228601" y="1201739"/>
            <a:ext cx="5443154" cy="276999"/>
          </a:xfrm>
          <a:prstGeom prst="rect">
            <a:avLst/>
          </a:prstGeom>
          <a:noFill/>
        </p:spPr>
        <p:txBody>
          <a:bodyPr wrap="square" rtlCol="0">
            <a:spAutoFit/>
          </a:bodyPr>
          <a:lstStyle/>
          <a:p>
            <a:pPr marL="171446" indent="-171446">
              <a:buFont typeface="Apple SD Gothic Neo Regular" panose="02000300000000000000" pitchFamily="2" charset="-127"/>
              <a:buChar char="◼"/>
            </a:pPr>
            <a:r>
              <a:rPr lang="ja-JP" altLang="en-US" sz="1200" b="1">
                <a:solidFill>
                  <a:schemeClr val="accent3"/>
                </a:solidFill>
                <a:ea typeface="MS PGothic" panose="020B0600070205080204" pitchFamily="34" charset="-128"/>
              </a:rPr>
              <a:t>リンクの切り替わり動作と確認</a:t>
            </a:r>
          </a:p>
        </p:txBody>
      </p:sp>
      <p:sp>
        <p:nvSpPr>
          <p:cNvPr id="8" name="テキスト ボックス 7">
            <a:extLst>
              <a:ext uri="{FF2B5EF4-FFF2-40B4-BE49-F238E27FC236}">
                <a16:creationId xmlns:a16="http://schemas.microsoft.com/office/drawing/2014/main" id="{90C023B6-3144-473D-A95B-DBCC2E34D331}"/>
              </a:ext>
            </a:extLst>
          </p:cNvPr>
          <p:cNvSpPr txBox="1"/>
          <p:nvPr/>
        </p:nvSpPr>
        <p:spPr>
          <a:xfrm>
            <a:off x="533399" y="3538472"/>
            <a:ext cx="3484078" cy="885890"/>
          </a:xfrm>
          <a:prstGeom prst="rect">
            <a:avLst/>
          </a:prstGeom>
          <a:solidFill>
            <a:schemeClr val="bg2">
              <a:lumMod val="95000"/>
            </a:schemeClr>
          </a:solidFill>
          <a:ln>
            <a:noFill/>
          </a:ln>
        </p:spPr>
        <p:style>
          <a:lnRef idx="0">
            <a:scrgbClr r="0" g="0" b="0"/>
          </a:lnRef>
          <a:fillRef idx="0">
            <a:scrgbClr r="0" g="0" b="0"/>
          </a:fillRef>
          <a:effectRef idx="0">
            <a:scrgbClr r="0" g="0" b="0"/>
          </a:effectRef>
          <a:fontRef idx="minor">
            <a:schemeClr val="accent4"/>
          </a:fontRef>
        </p:style>
        <p:txBody>
          <a:bodyPr wrap="square" rtlCol="0" anchor="t">
            <a:noAutofit/>
          </a:bodyPr>
          <a:lstStyle/>
          <a:p>
            <a:r>
              <a:rPr lang="en-US" altLang="ja-JP" sz="800" dirty="0">
                <a:solidFill>
                  <a:schemeClr val="tx1"/>
                </a:solidFill>
                <a:cs typeface="Courier New" panose="02070309020205020404" pitchFamily="49" charset="0"/>
              </a:rPr>
              <a:t>Switch</a:t>
            </a:r>
            <a:r>
              <a:rPr lang="ja-JP" altLang="en-US" sz="800">
                <a:solidFill>
                  <a:schemeClr val="tx1"/>
                </a:solidFill>
                <a:cs typeface="Courier New" panose="02070309020205020404" pitchFamily="49" charset="0"/>
              </a:rPr>
              <a:t>#</a:t>
            </a:r>
            <a:r>
              <a:rPr lang="en-US" altLang="ja-JP" sz="800" dirty="0">
                <a:solidFill>
                  <a:schemeClr val="tx1"/>
                </a:solidFill>
                <a:cs typeface="Courier New" panose="02070309020205020404" pitchFamily="49" charset="0"/>
              </a:rPr>
              <a:t> </a:t>
            </a:r>
            <a:r>
              <a:rPr lang="ja-JP" altLang="en-US" sz="800">
                <a:solidFill>
                  <a:schemeClr val="tx1"/>
                </a:solidFill>
                <a:cs typeface="Courier New" panose="02070309020205020404" pitchFamily="49" charset="0"/>
              </a:rPr>
              <a:t>sh</a:t>
            </a:r>
            <a:r>
              <a:rPr lang="en-US" altLang="ja-JP" sz="800" dirty="0">
                <a:solidFill>
                  <a:schemeClr val="tx1"/>
                </a:solidFill>
                <a:cs typeface="Courier New" panose="02070309020205020404" pitchFamily="49" charset="0"/>
              </a:rPr>
              <a:t>ow</a:t>
            </a:r>
            <a:r>
              <a:rPr lang="ja-JP" altLang="en-US" sz="800">
                <a:solidFill>
                  <a:schemeClr val="tx1"/>
                </a:solidFill>
                <a:cs typeface="Courier New" panose="02070309020205020404" pitchFamily="49" charset="0"/>
              </a:rPr>
              <a:t> rep topo</a:t>
            </a:r>
            <a:r>
              <a:rPr lang="en-US" altLang="ja-JP" sz="800" dirty="0">
                <a:solidFill>
                  <a:schemeClr val="tx1"/>
                </a:solidFill>
                <a:cs typeface="Courier New" panose="02070309020205020404" pitchFamily="49" charset="0"/>
              </a:rPr>
              <a:t>logy</a:t>
            </a:r>
            <a:endParaRPr lang="ja-JP" altLang="en-US" sz="800">
              <a:solidFill>
                <a:schemeClr val="tx1"/>
              </a:solidFill>
              <a:cs typeface="Courier New" panose="02070309020205020404" pitchFamily="49" charset="0"/>
            </a:endParaRPr>
          </a:p>
          <a:p>
            <a:r>
              <a:rPr lang="ja-JP" altLang="en-US" sz="800">
                <a:solidFill>
                  <a:schemeClr val="tx1"/>
                </a:solidFill>
                <a:cs typeface="Courier New" panose="02070309020205020404" pitchFamily="49" charset="0"/>
              </a:rPr>
              <a:t>REP Segment 100</a:t>
            </a:r>
          </a:p>
          <a:p>
            <a:r>
              <a:rPr lang="ja-JP" altLang="en-US" sz="800">
                <a:solidFill>
                  <a:schemeClr val="tx1"/>
                </a:solidFill>
                <a:cs typeface="Courier New" panose="02070309020205020404" pitchFamily="49" charset="0"/>
              </a:rPr>
              <a:t>BridgeName                       PortName   Edge Role</a:t>
            </a:r>
          </a:p>
          <a:p>
            <a:r>
              <a:rPr lang="ja-JP" altLang="en-US" sz="800">
                <a:solidFill>
                  <a:schemeClr val="tx1"/>
                </a:solidFill>
                <a:cs typeface="Courier New" panose="02070309020205020404" pitchFamily="49" charset="0"/>
              </a:rPr>
              <a:t>-------------------------------- ---------- ---- ----</a:t>
            </a:r>
          </a:p>
          <a:p>
            <a:r>
              <a:rPr lang="ja-JP" altLang="en-US" sz="800">
                <a:solidFill>
                  <a:schemeClr val="tx1"/>
                </a:solidFill>
                <a:cs typeface="Courier New" panose="02070309020205020404" pitchFamily="49" charset="0"/>
              </a:rPr>
              <a:t>C9200L-24T-4X                    </a:t>
            </a:r>
            <a:r>
              <a:rPr lang="en-US" altLang="ja-JP" sz="800" dirty="0">
                <a:solidFill>
                  <a:schemeClr val="tx1"/>
                </a:solidFill>
                <a:cs typeface="Courier New" panose="02070309020205020404" pitchFamily="49" charset="0"/>
              </a:rPr>
              <a:t>Gi1/0/46</a:t>
            </a:r>
            <a:r>
              <a:rPr lang="ja-JP" altLang="en-US" sz="800">
                <a:solidFill>
                  <a:schemeClr val="tx1"/>
                </a:solidFill>
                <a:cs typeface="Courier New" panose="02070309020205020404" pitchFamily="49" charset="0"/>
              </a:rPr>
              <a:t>    Pri* </a:t>
            </a:r>
            <a:r>
              <a:rPr lang="en-US" altLang="ja-JP" sz="800" dirty="0">
                <a:solidFill>
                  <a:schemeClr val="tx1"/>
                </a:solidFill>
                <a:cs typeface="Courier New" panose="02070309020205020404" pitchFamily="49" charset="0"/>
              </a:rPr>
              <a:t>Open</a:t>
            </a:r>
            <a:endParaRPr lang="ja-JP" altLang="en-US" sz="800">
              <a:solidFill>
                <a:schemeClr val="tx1"/>
              </a:solidFill>
              <a:cs typeface="Courier New" panose="02070309020205020404" pitchFamily="49" charset="0"/>
            </a:endParaRPr>
          </a:p>
          <a:p>
            <a:r>
              <a:rPr lang="ja-JP" altLang="en-US" sz="800">
                <a:solidFill>
                  <a:schemeClr val="tx1"/>
                </a:solidFill>
                <a:cs typeface="Courier New" panose="02070309020205020404" pitchFamily="49" charset="0"/>
              </a:rPr>
              <a:t>C9200L-24T-4X                    </a:t>
            </a:r>
            <a:r>
              <a:rPr lang="en-US" altLang="ja-JP" sz="800" dirty="0">
                <a:solidFill>
                  <a:schemeClr val="tx1"/>
                </a:solidFill>
                <a:cs typeface="Courier New" panose="02070309020205020404" pitchFamily="49" charset="0"/>
              </a:rPr>
              <a:t>Gi1/0/47</a:t>
            </a:r>
            <a:r>
              <a:rPr lang="ja-JP" altLang="en-US" sz="800">
                <a:solidFill>
                  <a:schemeClr val="tx1"/>
                </a:solidFill>
                <a:cs typeface="Courier New" panose="02070309020205020404" pitchFamily="49" charset="0"/>
              </a:rPr>
              <a:t>    Sec* Alt</a:t>
            </a:r>
            <a:endParaRPr lang="en-US" altLang="ja-JP" sz="800" dirty="0">
              <a:solidFill>
                <a:schemeClr val="tx1"/>
              </a:solidFill>
              <a:cs typeface="Courier New" panose="02070309020205020404" pitchFamily="49" charset="0"/>
            </a:endParaRPr>
          </a:p>
        </p:txBody>
      </p:sp>
      <p:sp>
        <p:nvSpPr>
          <p:cNvPr id="10" name="Slide Number Placeholder 4">
            <a:extLst>
              <a:ext uri="{FF2B5EF4-FFF2-40B4-BE49-F238E27FC236}">
                <a16:creationId xmlns:a16="http://schemas.microsoft.com/office/drawing/2014/main" id="{E5150D44-B26F-6545-8859-744BF8A73F5A}"/>
              </a:ext>
            </a:extLst>
          </p:cNvPr>
          <p:cNvSpPr>
            <a:spLocks noGrp="1"/>
          </p:cNvSpPr>
          <p:nvPr>
            <p:ph type="sldNum" sz="quarter" idx="4294967295"/>
          </p:nvPr>
        </p:nvSpPr>
        <p:spPr>
          <a:xfrm>
            <a:off x="8648700" y="4884739"/>
            <a:ext cx="495300" cy="274637"/>
          </a:xfrm>
          <a:prstGeom prst="rect">
            <a:avLst/>
          </a:prstGeom>
        </p:spPr>
        <p:txBody>
          <a:bodyPr>
            <a:noAutofit/>
          </a:bodyPr>
          <a:lstStyle/>
          <a:p>
            <a:fld id="{3945D0FD-48F1-4D72-80C5-FFB60B92A834}" type="slidenum">
              <a:rPr lang="en-US" sz="900">
                <a:ea typeface="MS PGothic" panose="020B0600070205080204" pitchFamily="34" charset="-128"/>
              </a:rPr>
              <a:pPr/>
              <a:t>244</a:t>
            </a:fld>
            <a:endParaRPr lang="en-US" sz="900">
              <a:ea typeface="MS PGothic" panose="020B0600070205080204" pitchFamily="34" charset="-128"/>
            </a:endParaRPr>
          </a:p>
        </p:txBody>
      </p:sp>
      <p:sp>
        <p:nvSpPr>
          <p:cNvPr id="15" name="テキスト ボックス 14">
            <a:extLst>
              <a:ext uri="{FF2B5EF4-FFF2-40B4-BE49-F238E27FC236}">
                <a16:creationId xmlns:a16="http://schemas.microsoft.com/office/drawing/2014/main" id="{9011A190-3A21-A148-BFC3-7E1093B56036}"/>
              </a:ext>
            </a:extLst>
          </p:cNvPr>
          <p:cNvSpPr txBox="1"/>
          <p:nvPr/>
        </p:nvSpPr>
        <p:spPr>
          <a:xfrm>
            <a:off x="5449529" y="3538473"/>
            <a:ext cx="3484078" cy="885890"/>
          </a:xfrm>
          <a:prstGeom prst="rect">
            <a:avLst/>
          </a:prstGeom>
          <a:solidFill>
            <a:schemeClr val="bg2">
              <a:lumMod val="95000"/>
            </a:schemeClr>
          </a:solidFill>
          <a:ln>
            <a:noFill/>
          </a:ln>
        </p:spPr>
        <p:style>
          <a:lnRef idx="0">
            <a:scrgbClr r="0" g="0" b="0"/>
          </a:lnRef>
          <a:fillRef idx="0">
            <a:scrgbClr r="0" g="0" b="0"/>
          </a:fillRef>
          <a:effectRef idx="0">
            <a:scrgbClr r="0" g="0" b="0"/>
          </a:effectRef>
          <a:fontRef idx="minor">
            <a:schemeClr val="accent4"/>
          </a:fontRef>
        </p:style>
        <p:txBody>
          <a:bodyPr wrap="square" rtlCol="0" anchor="t">
            <a:noAutofit/>
          </a:bodyPr>
          <a:lstStyle/>
          <a:p>
            <a:r>
              <a:rPr lang="en-US" altLang="ja-JP" sz="800" dirty="0">
                <a:solidFill>
                  <a:schemeClr val="tx1"/>
                </a:solidFill>
                <a:cs typeface="Courier New" panose="02070309020205020404" pitchFamily="49" charset="0"/>
              </a:rPr>
              <a:t>Switch</a:t>
            </a:r>
            <a:r>
              <a:rPr lang="ja-JP" altLang="en-US" sz="800">
                <a:solidFill>
                  <a:schemeClr val="tx1"/>
                </a:solidFill>
                <a:cs typeface="Courier New" panose="02070309020205020404" pitchFamily="49" charset="0"/>
              </a:rPr>
              <a:t>#</a:t>
            </a:r>
            <a:r>
              <a:rPr lang="en-US" altLang="ja-JP" sz="800" dirty="0">
                <a:solidFill>
                  <a:schemeClr val="tx1"/>
                </a:solidFill>
                <a:cs typeface="Courier New" panose="02070309020205020404" pitchFamily="49" charset="0"/>
              </a:rPr>
              <a:t> </a:t>
            </a:r>
            <a:r>
              <a:rPr lang="ja-JP" altLang="en-US" sz="800">
                <a:solidFill>
                  <a:schemeClr val="tx1"/>
                </a:solidFill>
                <a:cs typeface="Courier New" panose="02070309020205020404" pitchFamily="49" charset="0"/>
              </a:rPr>
              <a:t>sh</a:t>
            </a:r>
            <a:r>
              <a:rPr lang="en-US" altLang="ja-JP" sz="800" dirty="0">
                <a:solidFill>
                  <a:schemeClr val="tx1"/>
                </a:solidFill>
                <a:cs typeface="Courier New" panose="02070309020205020404" pitchFamily="49" charset="0"/>
              </a:rPr>
              <a:t>ow</a:t>
            </a:r>
            <a:r>
              <a:rPr lang="ja-JP" altLang="en-US" sz="800">
                <a:solidFill>
                  <a:schemeClr val="tx1"/>
                </a:solidFill>
                <a:cs typeface="Courier New" panose="02070309020205020404" pitchFamily="49" charset="0"/>
              </a:rPr>
              <a:t> rep topo</a:t>
            </a:r>
            <a:r>
              <a:rPr lang="en-US" altLang="ja-JP" sz="800" dirty="0">
                <a:solidFill>
                  <a:schemeClr val="tx1"/>
                </a:solidFill>
                <a:cs typeface="Courier New" panose="02070309020205020404" pitchFamily="49" charset="0"/>
              </a:rPr>
              <a:t>logy</a:t>
            </a:r>
            <a:endParaRPr lang="ja-JP" altLang="en-US" sz="800">
              <a:solidFill>
                <a:schemeClr val="tx1"/>
              </a:solidFill>
              <a:cs typeface="Courier New" panose="02070309020205020404" pitchFamily="49" charset="0"/>
            </a:endParaRPr>
          </a:p>
          <a:p>
            <a:r>
              <a:rPr lang="ja-JP" altLang="en-US" sz="800">
                <a:solidFill>
                  <a:schemeClr val="tx1"/>
                </a:solidFill>
                <a:cs typeface="Courier New" panose="02070309020205020404" pitchFamily="49" charset="0"/>
              </a:rPr>
              <a:t>REP Segment 100</a:t>
            </a:r>
          </a:p>
          <a:p>
            <a:r>
              <a:rPr lang="ja-JP" altLang="en-US" sz="800">
                <a:solidFill>
                  <a:schemeClr val="tx1"/>
                </a:solidFill>
                <a:cs typeface="Courier New" panose="02070309020205020404" pitchFamily="49" charset="0"/>
              </a:rPr>
              <a:t>BridgeName                       PortName   Edge Role</a:t>
            </a:r>
          </a:p>
          <a:p>
            <a:r>
              <a:rPr lang="ja-JP" altLang="en-US" sz="800">
                <a:solidFill>
                  <a:schemeClr val="tx1"/>
                </a:solidFill>
                <a:cs typeface="Courier New" panose="02070309020205020404" pitchFamily="49" charset="0"/>
              </a:rPr>
              <a:t>-------------------------------- ---------- ---- ----</a:t>
            </a:r>
          </a:p>
          <a:p>
            <a:r>
              <a:rPr lang="ja-JP" altLang="en-US" sz="800">
                <a:solidFill>
                  <a:schemeClr val="tx1"/>
                </a:solidFill>
                <a:cs typeface="Courier New" panose="02070309020205020404" pitchFamily="49" charset="0"/>
              </a:rPr>
              <a:t>C9200L-24T-4X                    </a:t>
            </a:r>
            <a:r>
              <a:rPr lang="en-US" altLang="ja-JP" sz="800" dirty="0">
                <a:solidFill>
                  <a:schemeClr val="tx1"/>
                </a:solidFill>
                <a:cs typeface="Courier New" panose="02070309020205020404" pitchFamily="49" charset="0"/>
              </a:rPr>
              <a:t>Gi1/0/46</a:t>
            </a:r>
            <a:r>
              <a:rPr lang="ja-JP" altLang="en-US" sz="800">
                <a:solidFill>
                  <a:schemeClr val="tx1"/>
                </a:solidFill>
                <a:cs typeface="Courier New" panose="02070309020205020404" pitchFamily="49" charset="0"/>
              </a:rPr>
              <a:t>    Pri* </a:t>
            </a:r>
            <a:r>
              <a:rPr lang="en-US" altLang="ja-JP" sz="800" dirty="0">
                <a:solidFill>
                  <a:schemeClr val="tx1"/>
                </a:solidFill>
                <a:cs typeface="Courier New" panose="02070309020205020404" pitchFamily="49" charset="0"/>
              </a:rPr>
              <a:t>Fail</a:t>
            </a:r>
            <a:endParaRPr lang="ja-JP" altLang="en-US" sz="800">
              <a:solidFill>
                <a:schemeClr val="tx1"/>
              </a:solidFill>
              <a:cs typeface="Courier New" panose="02070309020205020404" pitchFamily="49" charset="0"/>
            </a:endParaRPr>
          </a:p>
          <a:p>
            <a:r>
              <a:rPr lang="ja-JP" altLang="en-US" sz="800">
                <a:solidFill>
                  <a:schemeClr val="tx1"/>
                </a:solidFill>
                <a:cs typeface="Courier New" panose="02070309020205020404" pitchFamily="49" charset="0"/>
              </a:rPr>
              <a:t>C9200L-24T-4X                    </a:t>
            </a:r>
            <a:r>
              <a:rPr lang="en-US" altLang="ja-JP" sz="800" dirty="0">
                <a:solidFill>
                  <a:schemeClr val="tx1"/>
                </a:solidFill>
                <a:cs typeface="Courier New" panose="02070309020205020404" pitchFamily="49" charset="0"/>
              </a:rPr>
              <a:t>Gi1/0/47</a:t>
            </a:r>
            <a:r>
              <a:rPr lang="ja-JP" altLang="en-US" sz="800">
                <a:solidFill>
                  <a:schemeClr val="tx1"/>
                </a:solidFill>
                <a:cs typeface="Courier New" panose="02070309020205020404" pitchFamily="49" charset="0"/>
              </a:rPr>
              <a:t>    Sec* </a:t>
            </a:r>
            <a:r>
              <a:rPr lang="en-US" altLang="ja-JP" sz="800" dirty="0">
                <a:solidFill>
                  <a:schemeClr val="tx1"/>
                </a:solidFill>
                <a:cs typeface="Courier New" panose="02070309020205020404" pitchFamily="49" charset="0"/>
              </a:rPr>
              <a:t>Open</a:t>
            </a:r>
          </a:p>
        </p:txBody>
      </p:sp>
      <p:grpSp>
        <p:nvGrpSpPr>
          <p:cNvPr id="12" name="グループ化 11">
            <a:extLst>
              <a:ext uri="{FF2B5EF4-FFF2-40B4-BE49-F238E27FC236}">
                <a16:creationId xmlns:a16="http://schemas.microsoft.com/office/drawing/2014/main" id="{C1EEBBE5-2AD1-994F-BABA-1B91201F3E31}"/>
              </a:ext>
            </a:extLst>
          </p:cNvPr>
          <p:cNvGrpSpPr/>
          <p:nvPr/>
        </p:nvGrpSpPr>
        <p:grpSpPr>
          <a:xfrm>
            <a:off x="5505596" y="1743356"/>
            <a:ext cx="2048312" cy="1584698"/>
            <a:chOff x="1621854" y="2973059"/>
            <a:chExt cx="2048312" cy="1584698"/>
          </a:xfrm>
        </p:grpSpPr>
        <p:cxnSp>
          <p:nvCxnSpPr>
            <p:cNvPr id="14" name="Straight Connector 16">
              <a:extLst>
                <a:ext uri="{FF2B5EF4-FFF2-40B4-BE49-F238E27FC236}">
                  <a16:creationId xmlns:a16="http://schemas.microsoft.com/office/drawing/2014/main" id="{B06B5CF0-C672-4642-948E-AB6C1140ABDA}"/>
                </a:ext>
              </a:extLst>
            </p:cNvPr>
            <p:cNvCxnSpPr>
              <a:cxnSpLocks/>
              <a:stCxn id="19" idx="1"/>
              <a:endCxn id="18" idx="2"/>
            </p:cNvCxnSpPr>
            <p:nvPr/>
          </p:nvCxnSpPr>
          <p:spPr>
            <a:xfrm flipH="1" flipV="1">
              <a:off x="1826977" y="3354215"/>
              <a:ext cx="564372" cy="743320"/>
            </a:xfrm>
            <a:prstGeom prst="line">
              <a:avLst/>
            </a:prstGeom>
            <a:ln w="12700">
              <a:solidFill>
                <a:schemeClr val="bg2">
                  <a:lumMod val="65000"/>
                </a:schemeClr>
              </a:solidFill>
            </a:ln>
          </p:spPr>
          <p:style>
            <a:lnRef idx="1">
              <a:schemeClr val="accent1"/>
            </a:lnRef>
            <a:fillRef idx="0">
              <a:schemeClr val="accent1"/>
            </a:fillRef>
            <a:effectRef idx="0">
              <a:schemeClr val="accent1"/>
            </a:effectRef>
            <a:fontRef idx="minor">
              <a:schemeClr val="tx1"/>
            </a:fontRef>
          </p:style>
        </p:cxnSp>
        <p:cxnSp>
          <p:nvCxnSpPr>
            <p:cNvPr id="16" name="Straight Connector 17">
              <a:extLst>
                <a:ext uri="{FF2B5EF4-FFF2-40B4-BE49-F238E27FC236}">
                  <a16:creationId xmlns:a16="http://schemas.microsoft.com/office/drawing/2014/main" id="{20C62087-77A1-AD46-86C1-CB8A70F96B72}"/>
                </a:ext>
              </a:extLst>
            </p:cNvPr>
            <p:cNvCxnSpPr>
              <a:cxnSpLocks/>
              <a:stCxn id="19" idx="3"/>
              <a:endCxn id="20" idx="2"/>
            </p:cNvCxnSpPr>
            <p:nvPr/>
          </p:nvCxnSpPr>
          <p:spPr>
            <a:xfrm flipV="1">
              <a:off x="2801595" y="3354215"/>
              <a:ext cx="564372" cy="743320"/>
            </a:xfrm>
            <a:prstGeom prst="line">
              <a:avLst/>
            </a:prstGeom>
            <a:ln w="12700">
              <a:solidFill>
                <a:srgbClr val="92D050"/>
              </a:solidFill>
            </a:ln>
          </p:spPr>
          <p:style>
            <a:lnRef idx="1">
              <a:schemeClr val="accent1"/>
            </a:lnRef>
            <a:fillRef idx="0">
              <a:schemeClr val="accent1"/>
            </a:fillRef>
            <a:effectRef idx="0">
              <a:schemeClr val="accent1"/>
            </a:effectRef>
            <a:fontRef idx="minor">
              <a:schemeClr val="tx1"/>
            </a:fontRef>
          </p:style>
        </p:cxnSp>
        <p:cxnSp>
          <p:nvCxnSpPr>
            <p:cNvPr id="17" name="Straight Connector 18">
              <a:extLst>
                <a:ext uri="{FF2B5EF4-FFF2-40B4-BE49-F238E27FC236}">
                  <a16:creationId xmlns:a16="http://schemas.microsoft.com/office/drawing/2014/main" id="{BD649E28-189F-DF4E-97E6-08C3D1430931}"/>
                </a:ext>
              </a:extLst>
            </p:cNvPr>
            <p:cNvCxnSpPr>
              <a:cxnSpLocks/>
              <a:stCxn id="18" idx="3"/>
              <a:endCxn id="20" idx="1"/>
            </p:cNvCxnSpPr>
            <p:nvPr/>
          </p:nvCxnSpPr>
          <p:spPr>
            <a:xfrm>
              <a:off x="2032100" y="3163638"/>
              <a:ext cx="1128744" cy="0"/>
            </a:xfrm>
            <a:prstGeom prst="line">
              <a:avLst/>
            </a:prstGeom>
            <a:ln w="12700">
              <a:solidFill>
                <a:srgbClr val="92D050"/>
              </a:solidFill>
            </a:ln>
          </p:spPr>
          <p:style>
            <a:lnRef idx="1">
              <a:schemeClr val="accent1"/>
            </a:lnRef>
            <a:fillRef idx="0">
              <a:schemeClr val="accent1"/>
            </a:fillRef>
            <a:effectRef idx="0">
              <a:schemeClr val="accent1"/>
            </a:effectRef>
            <a:fontRef idx="minor">
              <a:schemeClr val="tx1"/>
            </a:fontRef>
          </p:style>
        </p:cxnSp>
        <p:pic>
          <p:nvPicPr>
            <p:cNvPr id="18" name="Picture 6" descr="Picture 6">
              <a:extLst>
                <a:ext uri="{FF2B5EF4-FFF2-40B4-BE49-F238E27FC236}">
                  <a16:creationId xmlns:a16="http://schemas.microsoft.com/office/drawing/2014/main" id="{E61DAF68-4321-504C-8314-454C3532FEA0}"/>
                </a:ext>
              </a:extLst>
            </p:cNvPr>
            <p:cNvPicPr>
              <a:picLocks noChangeAspect="1"/>
            </p:cNvPicPr>
            <p:nvPr/>
          </p:nvPicPr>
          <p:blipFill>
            <a:blip r:embed="rId2"/>
            <a:stretch>
              <a:fillRect/>
            </a:stretch>
          </p:blipFill>
          <p:spPr>
            <a:xfrm>
              <a:off x="1621854" y="2973059"/>
              <a:ext cx="410246" cy="381156"/>
            </a:xfrm>
            <a:prstGeom prst="rect">
              <a:avLst/>
            </a:prstGeom>
            <a:ln w="12700">
              <a:miter lim="400000"/>
            </a:ln>
          </p:spPr>
        </p:pic>
        <p:pic>
          <p:nvPicPr>
            <p:cNvPr id="19" name="Picture 6" descr="Picture 6">
              <a:extLst>
                <a:ext uri="{FF2B5EF4-FFF2-40B4-BE49-F238E27FC236}">
                  <a16:creationId xmlns:a16="http://schemas.microsoft.com/office/drawing/2014/main" id="{14666608-5515-2344-8BDA-6E26A24C5B80}"/>
                </a:ext>
              </a:extLst>
            </p:cNvPr>
            <p:cNvPicPr>
              <a:picLocks noChangeAspect="1"/>
            </p:cNvPicPr>
            <p:nvPr/>
          </p:nvPicPr>
          <p:blipFill>
            <a:blip r:embed="rId2"/>
            <a:stretch>
              <a:fillRect/>
            </a:stretch>
          </p:blipFill>
          <p:spPr>
            <a:xfrm>
              <a:off x="2391349" y="3906957"/>
              <a:ext cx="410246" cy="381156"/>
            </a:xfrm>
            <a:prstGeom prst="rect">
              <a:avLst/>
            </a:prstGeom>
            <a:ln w="12700">
              <a:miter lim="400000"/>
            </a:ln>
          </p:spPr>
        </p:pic>
        <p:pic>
          <p:nvPicPr>
            <p:cNvPr id="20" name="Picture 6" descr="Picture 6">
              <a:extLst>
                <a:ext uri="{FF2B5EF4-FFF2-40B4-BE49-F238E27FC236}">
                  <a16:creationId xmlns:a16="http://schemas.microsoft.com/office/drawing/2014/main" id="{901E5E03-B95D-FB43-9639-6982082CBE88}"/>
                </a:ext>
              </a:extLst>
            </p:cNvPr>
            <p:cNvPicPr>
              <a:picLocks noChangeAspect="1"/>
            </p:cNvPicPr>
            <p:nvPr/>
          </p:nvPicPr>
          <p:blipFill>
            <a:blip r:embed="rId2"/>
            <a:stretch>
              <a:fillRect/>
            </a:stretch>
          </p:blipFill>
          <p:spPr>
            <a:xfrm>
              <a:off x="3160844" y="2973059"/>
              <a:ext cx="410246" cy="381156"/>
            </a:xfrm>
            <a:prstGeom prst="rect">
              <a:avLst/>
            </a:prstGeom>
            <a:ln w="12700">
              <a:miter lim="400000"/>
            </a:ln>
          </p:spPr>
        </p:pic>
        <p:sp>
          <p:nvSpPr>
            <p:cNvPr id="21" name="テキスト ボックス 20">
              <a:extLst>
                <a:ext uri="{FF2B5EF4-FFF2-40B4-BE49-F238E27FC236}">
                  <a16:creationId xmlns:a16="http://schemas.microsoft.com/office/drawing/2014/main" id="{4CAB772C-3692-0847-9CCD-2150CE1E2CB5}"/>
                </a:ext>
              </a:extLst>
            </p:cNvPr>
            <p:cNvSpPr txBox="1"/>
            <p:nvPr/>
          </p:nvSpPr>
          <p:spPr>
            <a:xfrm>
              <a:off x="2349449" y="4288113"/>
              <a:ext cx="494046" cy="215444"/>
            </a:xfrm>
            <a:prstGeom prst="rect">
              <a:avLst/>
            </a:prstGeom>
            <a:noFill/>
          </p:spPr>
          <p:txBody>
            <a:bodyPr wrap="none" rtlCol="0">
              <a:spAutoFit/>
            </a:bodyPr>
            <a:lstStyle/>
            <a:p>
              <a:r>
                <a:rPr kumimoji="1" lang="ja-JP" altLang="en-US" sz="800">
                  <a:latin typeface="+mn-lt"/>
                </a:rPr>
                <a:t>アクセス</a:t>
              </a:r>
              <a:endParaRPr kumimoji="1" lang="ja-JP" altLang="en-US" sz="800" dirty="0">
                <a:latin typeface="+mn-lt"/>
              </a:endParaRPr>
            </a:p>
          </p:txBody>
        </p:sp>
        <p:sp>
          <p:nvSpPr>
            <p:cNvPr id="22" name="円/楕円 21">
              <a:extLst>
                <a:ext uri="{FF2B5EF4-FFF2-40B4-BE49-F238E27FC236}">
                  <a16:creationId xmlns:a16="http://schemas.microsoft.com/office/drawing/2014/main" id="{B06C5349-F620-F542-A499-B225A8D30A22}"/>
                </a:ext>
              </a:extLst>
            </p:cNvPr>
            <p:cNvSpPr/>
            <p:nvPr/>
          </p:nvSpPr>
          <p:spPr>
            <a:xfrm>
              <a:off x="2342505" y="4040479"/>
              <a:ext cx="108698" cy="101563"/>
            </a:xfrm>
            <a:prstGeom prst="ellipse">
              <a:avLst/>
            </a:prstGeom>
            <a:solidFill>
              <a:schemeClr val="bg2">
                <a:lumMod val="6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23" name="円/楕円 22">
              <a:extLst>
                <a:ext uri="{FF2B5EF4-FFF2-40B4-BE49-F238E27FC236}">
                  <a16:creationId xmlns:a16="http://schemas.microsoft.com/office/drawing/2014/main" id="{C68BA8AF-AB39-AE44-806E-1EC08CCC9E20}"/>
                </a:ext>
              </a:extLst>
            </p:cNvPr>
            <p:cNvSpPr/>
            <p:nvPr/>
          </p:nvSpPr>
          <p:spPr>
            <a:xfrm>
              <a:off x="2734797" y="4043084"/>
              <a:ext cx="108698" cy="101563"/>
            </a:xfrm>
            <a:prstGeom prst="ellipse">
              <a:avLst/>
            </a:prstGeom>
            <a:solidFill>
              <a:srgbClr val="92D05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24" name="テキスト ボックス 23">
              <a:extLst>
                <a:ext uri="{FF2B5EF4-FFF2-40B4-BE49-F238E27FC236}">
                  <a16:creationId xmlns:a16="http://schemas.microsoft.com/office/drawing/2014/main" id="{A3E186F7-A50D-3C4E-AD27-2DC74D9C0BF7}"/>
                </a:ext>
              </a:extLst>
            </p:cNvPr>
            <p:cNvSpPr txBox="1"/>
            <p:nvPr/>
          </p:nvSpPr>
          <p:spPr>
            <a:xfrm>
              <a:off x="1699641" y="4088890"/>
              <a:ext cx="755335" cy="338554"/>
            </a:xfrm>
            <a:prstGeom prst="rect">
              <a:avLst/>
            </a:prstGeom>
            <a:noFill/>
          </p:spPr>
          <p:txBody>
            <a:bodyPr wrap="none" rtlCol="0">
              <a:spAutoFit/>
            </a:bodyPr>
            <a:lstStyle/>
            <a:p>
              <a:r>
                <a:rPr kumimoji="1" lang="ja-JP" altLang="en-US" sz="800">
                  <a:latin typeface="+mn-lt"/>
                </a:rPr>
                <a:t>ダウン</a:t>
              </a:r>
              <a:r>
                <a:rPr kumimoji="1" lang="en-US" altLang="ja-JP" sz="800" dirty="0">
                  <a:latin typeface="+mn-lt"/>
                </a:rPr>
                <a:t>/Fail</a:t>
              </a:r>
            </a:p>
            <a:p>
              <a:r>
                <a:rPr kumimoji="1" lang="ja-JP" altLang="en-US" sz="800">
                  <a:latin typeface="+mn-lt"/>
                </a:rPr>
                <a:t>（旧アクティブ）</a:t>
              </a:r>
              <a:endParaRPr kumimoji="1" lang="en-US" altLang="ja-JP" sz="800" dirty="0">
                <a:latin typeface="+mn-lt"/>
              </a:endParaRPr>
            </a:p>
          </p:txBody>
        </p:sp>
        <p:sp>
          <p:nvSpPr>
            <p:cNvPr id="25" name="テキスト ボックス 24">
              <a:extLst>
                <a:ext uri="{FF2B5EF4-FFF2-40B4-BE49-F238E27FC236}">
                  <a16:creationId xmlns:a16="http://schemas.microsoft.com/office/drawing/2014/main" id="{D734D602-D832-5847-BA87-328DF1372B17}"/>
                </a:ext>
              </a:extLst>
            </p:cNvPr>
            <p:cNvSpPr txBox="1"/>
            <p:nvPr/>
          </p:nvSpPr>
          <p:spPr>
            <a:xfrm>
              <a:off x="2857123" y="4096092"/>
              <a:ext cx="813043" cy="461665"/>
            </a:xfrm>
            <a:prstGeom prst="rect">
              <a:avLst/>
            </a:prstGeom>
            <a:noFill/>
          </p:spPr>
          <p:txBody>
            <a:bodyPr wrap="none" rtlCol="0">
              <a:spAutoFit/>
            </a:bodyPr>
            <a:lstStyle/>
            <a:p>
              <a:r>
                <a:rPr kumimoji="1" lang="ja-JP" altLang="en-US" sz="800">
                  <a:latin typeface="+mn-lt"/>
                </a:rPr>
                <a:t>アクティブ</a:t>
              </a:r>
              <a:r>
                <a:rPr kumimoji="1" lang="en-US" altLang="ja-JP" sz="800" dirty="0">
                  <a:latin typeface="+mn-lt"/>
                </a:rPr>
                <a:t>/Open</a:t>
              </a:r>
            </a:p>
            <a:p>
              <a:r>
                <a:rPr kumimoji="1" lang="ja-JP" altLang="en-US" sz="800">
                  <a:latin typeface="+mn-lt"/>
                </a:rPr>
                <a:t>（旧スタンバイ）</a:t>
              </a:r>
              <a:endParaRPr kumimoji="1" lang="en-US" altLang="ja-JP" sz="800" dirty="0">
                <a:latin typeface="+mn-lt"/>
              </a:endParaRPr>
            </a:p>
            <a:p>
              <a:endParaRPr kumimoji="1" lang="ja-JP" altLang="en-US" sz="800" dirty="0">
                <a:latin typeface="+mn-lt"/>
              </a:endParaRPr>
            </a:p>
          </p:txBody>
        </p:sp>
      </p:grpSp>
      <p:grpSp>
        <p:nvGrpSpPr>
          <p:cNvPr id="26" name="グループ化 25">
            <a:extLst>
              <a:ext uri="{FF2B5EF4-FFF2-40B4-BE49-F238E27FC236}">
                <a16:creationId xmlns:a16="http://schemas.microsoft.com/office/drawing/2014/main" id="{63E29DE5-77D1-904B-9BC8-684EB7A2171E}"/>
              </a:ext>
            </a:extLst>
          </p:cNvPr>
          <p:cNvGrpSpPr/>
          <p:nvPr/>
        </p:nvGrpSpPr>
        <p:grpSpPr>
          <a:xfrm>
            <a:off x="1568056" y="1743356"/>
            <a:ext cx="2033020" cy="1530498"/>
            <a:chOff x="1538559" y="2973059"/>
            <a:chExt cx="2033020" cy="1530498"/>
          </a:xfrm>
        </p:grpSpPr>
        <p:cxnSp>
          <p:nvCxnSpPr>
            <p:cNvPr id="27" name="Straight Connector 16">
              <a:extLst>
                <a:ext uri="{FF2B5EF4-FFF2-40B4-BE49-F238E27FC236}">
                  <a16:creationId xmlns:a16="http://schemas.microsoft.com/office/drawing/2014/main" id="{EB8102CF-EA65-D14D-B869-C45DB3753A78}"/>
                </a:ext>
              </a:extLst>
            </p:cNvPr>
            <p:cNvCxnSpPr>
              <a:cxnSpLocks/>
              <a:stCxn id="31" idx="1"/>
              <a:endCxn id="30" idx="2"/>
            </p:cNvCxnSpPr>
            <p:nvPr/>
          </p:nvCxnSpPr>
          <p:spPr>
            <a:xfrm flipH="1" flipV="1">
              <a:off x="1826977" y="3354215"/>
              <a:ext cx="564372" cy="743320"/>
            </a:xfrm>
            <a:prstGeom prst="line">
              <a:avLst/>
            </a:prstGeom>
            <a:solidFill>
              <a:srgbClr val="92D050"/>
            </a:solidFill>
            <a:ln w="12700">
              <a:solidFill>
                <a:srgbClr val="92D050"/>
              </a:solidFill>
            </a:ln>
          </p:spPr>
          <p:style>
            <a:lnRef idx="1">
              <a:schemeClr val="accent1"/>
            </a:lnRef>
            <a:fillRef idx="0">
              <a:schemeClr val="accent1"/>
            </a:fillRef>
            <a:effectRef idx="0">
              <a:schemeClr val="accent1"/>
            </a:effectRef>
            <a:fontRef idx="minor">
              <a:schemeClr val="tx1"/>
            </a:fontRef>
          </p:style>
        </p:cxnSp>
        <p:cxnSp>
          <p:nvCxnSpPr>
            <p:cNvPr id="28" name="Straight Connector 17">
              <a:extLst>
                <a:ext uri="{FF2B5EF4-FFF2-40B4-BE49-F238E27FC236}">
                  <a16:creationId xmlns:a16="http://schemas.microsoft.com/office/drawing/2014/main" id="{9EB405DA-570D-F949-8428-33A862A19302}"/>
                </a:ext>
              </a:extLst>
            </p:cNvPr>
            <p:cNvCxnSpPr>
              <a:cxnSpLocks/>
              <a:stCxn id="31" idx="3"/>
              <a:endCxn id="32" idx="2"/>
            </p:cNvCxnSpPr>
            <p:nvPr/>
          </p:nvCxnSpPr>
          <p:spPr>
            <a:xfrm flipV="1">
              <a:off x="2801595" y="3354215"/>
              <a:ext cx="564372" cy="743320"/>
            </a:xfrm>
            <a:prstGeom prst="line">
              <a:avLst/>
            </a:prstGeom>
            <a:ln w="12700">
              <a:solidFill>
                <a:schemeClr val="bg2">
                  <a:lumMod val="65000"/>
                </a:schemeClr>
              </a:solidFill>
            </a:ln>
          </p:spPr>
          <p:style>
            <a:lnRef idx="1">
              <a:schemeClr val="accent1"/>
            </a:lnRef>
            <a:fillRef idx="0">
              <a:schemeClr val="accent1"/>
            </a:fillRef>
            <a:effectRef idx="0">
              <a:schemeClr val="accent1"/>
            </a:effectRef>
            <a:fontRef idx="minor">
              <a:schemeClr val="tx1"/>
            </a:fontRef>
          </p:style>
        </p:cxnSp>
        <p:cxnSp>
          <p:nvCxnSpPr>
            <p:cNvPr id="29" name="Straight Connector 18">
              <a:extLst>
                <a:ext uri="{FF2B5EF4-FFF2-40B4-BE49-F238E27FC236}">
                  <a16:creationId xmlns:a16="http://schemas.microsoft.com/office/drawing/2014/main" id="{D45748FB-D9E7-594D-9B1D-82F0BA6709C0}"/>
                </a:ext>
              </a:extLst>
            </p:cNvPr>
            <p:cNvCxnSpPr>
              <a:cxnSpLocks/>
              <a:stCxn id="30" idx="3"/>
              <a:endCxn id="32" idx="1"/>
            </p:cNvCxnSpPr>
            <p:nvPr/>
          </p:nvCxnSpPr>
          <p:spPr>
            <a:xfrm>
              <a:off x="2032100" y="3163638"/>
              <a:ext cx="1128744" cy="0"/>
            </a:xfrm>
            <a:prstGeom prst="line">
              <a:avLst/>
            </a:prstGeom>
            <a:solidFill>
              <a:srgbClr val="92D050"/>
            </a:solidFill>
            <a:ln w="12700">
              <a:solidFill>
                <a:srgbClr val="92D050"/>
              </a:solidFill>
            </a:ln>
          </p:spPr>
          <p:style>
            <a:lnRef idx="1">
              <a:schemeClr val="accent1"/>
            </a:lnRef>
            <a:fillRef idx="0">
              <a:schemeClr val="accent1"/>
            </a:fillRef>
            <a:effectRef idx="0">
              <a:schemeClr val="accent1"/>
            </a:effectRef>
            <a:fontRef idx="minor">
              <a:schemeClr val="tx1"/>
            </a:fontRef>
          </p:style>
        </p:cxnSp>
        <p:pic>
          <p:nvPicPr>
            <p:cNvPr id="30" name="Picture 6" descr="Picture 6">
              <a:extLst>
                <a:ext uri="{FF2B5EF4-FFF2-40B4-BE49-F238E27FC236}">
                  <a16:creationId xmlns:a16="http://schemas.microsoft.com/office/drawing/2014/main" id="{AF9577A8-F102-4040-B9CB-E87C46441B2C}"/>
                </a:ext>
              </a:extLst>
            </p:cNvPr>
            <p:cNvPicPr>
              <a:picLocks noChangeAspect="1"/>
            </p:cNvPicPr>
            <p:nvPr/>
          </p:nvPicPr>
          <p:blipFill>
            <a:blip r:embed="rId2"/>
            <a:stretch>
              <a:fillRect/>
            </a:stretch>
          </p:blipFill>
          <p:spPr>
            <a:xfrm>
              <a:off x="1621854" y="2973059"/>
              <a:ext cx="410246" cy="381156"/>
            </a:xfrm>
            <a:prstGeom prst="rect">
              <a:avLst/>
            </a:prstGeom>
            <a:ln w="12700">
              <a:miter lim="400000"/>
            </a:ln>
          </p:spPr>
        </p:pic>
        <p:pic>
          <p:nvPicPr>
            <p:cNvPr id="31" name="Picture 6" descr="Picture 6">
              <a:extLst>
                <a:ext uri="{FF2B5EF4-FFF2-40B4-BE49-F238E27FC236}">
                  <a16:creationId xmlns:a16="http://schemas.microsoft.com/office/drawing/2014/main" id="{92CF6C5E-8C29-6149-A577-3D4040A5A2EE}"/>
                </a:ext>
              </a:extLst>
            </p:cNvPr>
            <p:cNvPicPr>
              <a:picLocks noChangeAspect="1"/>
            </p:cNvPicPr>
            <p:nvPr/>
          </p:nvPicPr>
          <p:blipFill>
            <a:blip r:embed="rId2"/>
            <a:stretch>
              <a:fillRect/>
            </a:stretch>
          </p:blipFill>
          <p:spPr>
            <a:xfrm>
              <a:off x="2391349" y="3906957"/>
              <a:ext cx="410246" cy="381156"/>
            </a:xfrm>
            <a:prstGeom prst="rect">
              <a:avLst/>
            </a:prstGeom>
            <a:ln w="12700">
              <a:miter lim="400000"/>
            </a:ln>
          </p:spPr>
        </p:pic>
        <p:pic>
          <p:nvPicPr>
            <p:cNvPr id="32" name="Picture 6" descr="Picture 6">
              <a:extLst>
                <a:ext uri="{FF2B5EF4-FFF2-40B4-BE49-F238E27FC236}">
                  <a16:creationId xmlns:a16="http://schemas.microsoft.com/office/drawing/2014/main" id="{37A16196-1271-2E4A-85DD-66681F88DA04}"/>
                </a:ext>
              </a:extLst>
            </p:cNvPr>
            <p:cNvPicPr>
              <a:picLocks noChangeAspect="1"/>
            </p:cNvPicPr>
            <p:nvPr/>
          </p:nvPicPr>
          <p:blipFill>
            <a:blip r:embed="rId2"/>
            <a:stretch>
              <a:fillRect/>
            </a:stretch>
          </p:blipFill>
          <p:spPr>
            <a:xfrm>
              <a:off x="3160844" y="2973059"/>
              <a:ext cx="410246" cy="381156"/>
            </a:xfrm>
            <a:prstGeom prst="rect">
              <a:avLst/>
            </a:prstGeom>
            <a:ln w="12700">
              <a:miter lim="400000"/>
            </a:ln>
          </p:spPr>
        </p:pic>
        <p:cxnSp>
          <p:nvCxnSpPr>
            <p:cNvPr id="33" name="Straight Connector 4">
              <a:extLst>
                <a:ext uri="{FF2B5EF4-FFF2-40B4-BE49-F238E27FC236}">
                  <a16:creationId xmlns:a16="http://schemas.microsoft.com/office/drawing/2014/main" id="{FB92A47A-5673-984F-B5B0-7A1D388285C9}"/>
                </a:ext>
              </a:extLst>
            </p:cNvPr>
            <p:cNvCxnSpPr>
              <a:cxnSpLocks/>
            </p:cNvCxnSpPr>
            <p:nvPr/>
          </p:nvCxnSpPr>
          <p:spPr>
            <a:xfrm>
              <a:off x="2984275" y="3656694"/>
              <a:ext cx="189825" cy="157354"/>
            </a:xfrm>
            <a:prstGeom prst="line">
              <a:avLst/>
            </a:prstGeom>
            <a:ln w="28575">
              <a:solidFill>
                <a:schemeClr val="accent6"/>
              </a:solidFill>
            </a:ln>
          </p:spPr>
          <p:style>
            <a:lnRef idx="1">
              <a:schemeClr val="accent1"/>
            </a:lnRef>
            <a:fillRef idx="0">
              <a:schemeClr val="accent1"/>
            </a:fillRef>
            <a:effectRef idx="0">
              <a:schemeClr val="accent1"/>
            </a:effectRef>
            <a:fontRef idx="minor">
              <a:schemeClr val="tx1"/>
            </a:fontRef>
          </p:style>
        </p:cxnSp>
        <p:sp>
          <p:nvSpPr>
            <p:cNvPr id="34" name="テキスト ボックス 33">
              <a:extLst>
                <a:ext uri="{FF2B5EF4-FFF2-40B4-BE49-F238E27FC236}">
                  <a16:creationId xmlns:a16="http://schemas.microsoft.com/office/drawing/2014/main" id="{4E4F4E33-45D4-F445-A47D-E303C10D6397}"/>
                </a:ext>
              </a:extLst>
            </p:cNvPr>
            <p:cNvSpPr txBox="1"/>
            <p:nvPr/>
          </p:nvSpPr>
          <p:spPr>
            <a:xfrm>
              <a:off x="2349449" y="4288113"/>
              <a:ext cx="494046" cy="215444"/>
            </a:xfrm>
            <a:prstGeom prst="rect">
              <a:avLst/>
            </a:prstGeom>
            <a:noFill/>
          </p:spPr>
          <p:txBody>
            <a:bodyPr wrap="none" rtlCol="0">
              <a:spAutoFit/>
            </a:bodyPr>
            <a:lstStyle/>
            <a:p>
              <a:r>
                <a:rPr kumimoji="1" lang="ja-JP" altLang="en-US" sz="800">
                  <a:latin typeface="+mn-lt"/>
                </a:rPr>
                <a:t>アクセス</a:t>
              </a:r>
              <a:endParaRPr kumimoji="1" lang="ja-JP" altLang="en-US" sz="800" dirty="0">
                <a:latin typeface="+mn-lt"/>
              </a:endParaRPr>
            </a:p>
          </p:txBody>
        </p:sp>
        <p:sp>
          <p:nvSpPr>
            <p:cNvPr id="35" name="円/楕円 34">
              <a:extLst>
                <a:ext uri="{FF2B5EF4-FFF2-40B4-BE49-F238E27FC236}">
                  <a16:creationId xmlns:a16="http://schemas.microsoft.com/office/drawing/2014/main" id="{3E338B60-E781-8540-AF13-2BAAC1F7A2E3}"/>
                </a:ext>
              </a:extLst>
            </p:cNvPr>
            <p:cNvSpPr/>
            <p:nvPr/>
          </p:nvSpPr>
          <p:spPr>
            <a:xfrm>
              <a:off x="2342505" y="4040479"/>
              <a:ext cx="108698" cy="101563"/>
            </a:xfrm>
            <a:prstGeom prst="ellipse">
              <a:avLst/>
            </a:prstGeom>
            <a:solidFill>
              <a:srgbClr val="92D05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36" name="円/楕円 35">
              <a:extLst>
                <a:ext uri="{FF2B5EF4-FFF2-40B4-BE49-F238E27FC236}">
                  <a16:creationId xmlns:a16="http://schemas.microsoft.com/office/drawing/2014/main" id="{AA7960C2-72E1-E34A-97CE-7E111034DA20}"/>
                </a:ext>
              </a:extLst>
            </p:cNvPr>
            <p:cNvSpPr/>
            <p:nvPr/>
          </p:nvSpPr>
          <p:spPr>
            <a:xfrm>
              <a:off x="2734797" y="4043084"/>
              <a:ext cx="108698" cy="101563"/>
            </a:xfrm>
            <a:prstGeom prst="ellipse">
              <a:avLst/>
            </a:prstGeom>
            <a:solidFill>
              <a:schemeClr val="bg2">
                <a:lumMod val="6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37" name="テキスト ボックス 36">
              <a:extLst>
                <a:ext uri="{FF2B5EF4-FFF2-40B4-BE49-F238E27FC236}">
                  <a16:creationId xmlns:a16="http://schemas.microsoft.com/office/drawing/2014/main" id="{DD8BF3FB-2BBE-3E4B-881E-429D0FB46124}"/>
                </a:ext>
              </a:extLst>
            </p:cNvPr>
            <p:cNvSpPr txBox="1"/>
            <p:nvPr/>
          </p:nvSpPr>
          <p:spPr>
            <a:xfrm>
              <a:off x="1538559" y="4128035"/>
              <a:ext cx="813043" cy="215444"/>
            </a:xfrm>
            <a:prstGeom prst="rect">
              <a:avLst/>
            </a:prstGeom>
            <a:noFill/>
          </p:spPr>
          <p:txBody>
            <a:bodyPr wrap="none" rtlCol="0">
              <a:spAutoFit/>
            </a:bodyPr>
            <a:lstStyle/>
            <a:p>
              <a:r>
                <a:rPr kumimoji="1" lang="ja-JP" altLang="en-US" sz="800">
                  <a:latin typeface="+mn-lt"/>
                </a:rPr>
                <a:t>アクティブ</a:t>
              </a:r>
              <a:r>
                <a:rPr kumimoji="1" lang="en-US" altLang="ja-JP" sz="800" dirty="0">
                  <a:latin typeface="+mn-lt"/>
                </a:rPr>
                <a:t>/Open</a:t>
              </a:r>
            </a:p>
          </p:txBody>
        </p:sp>
        <p:sp>
          <p:nvSpPr>
            <p:cNvPr id="38" name="テキスト ボックス 37">
              <a:extLst>
                <a:ext uri="{FF2B5EF4-FFF2-40B4-BE49-F238E27FC236}">
                  <a16:creationId xmlns:a16="http://schemas.microsoft.com/office/drawing/2014/main" id="{6A8278CE-9CAB-4443-BD10-73315724099F}"/>
                </a:ext>
              </a:extLst>
            </p:cNvPr>
            <p:cNvSpPr txBox="1"/>
            <p:nvPr/>
          </p:nvSpPr>
          <p:spPr>
            <a:xfrm>
              <a:off x="2843495" y="4128035"/>
              <a:ext cx="728084" cy="338554"/>
            </a:xfrm>
            <a:prstGeom prst="rect">
              <a:avLst/>
            </a:prstGeom>
            <a:noFill/>
          </p:spPr>
          <p:txBody>
            <a:bodyPr wrap="none" rtlCol="0">
              <a:spAutoFit/>
            </a:bodyPr>
            <a:lstStyle/>
            <a:p>
              <a:r>
                <a:rPr kumimoji="1" lang="ja-JP" altLang="en-US" sz="800">
                  <a:latin typeface="+mn-lt"/>
                </a:rPr>
                <a:t>スタンバイ</a:t>
              </a:r>
              <a:r>
                <a:rPr kumimoji="1" lang="en-US" altLang="ja-JP" sz="800" dirty="0">
                  <a:latin typeface="+mn-lt"/>
                </a:rPr>
                <a:t>/Alt</a:t>
              </a:r>
            </a:p>
            <a:p>
              <a:endParaRPr kumimoji="1" lang="ja-JP" altLang="en-US" sz="800" dirty="0">
                <a:latin typeface="+mn-lt"/>
              </a:endParaRPr>
            </a:p>
          </p:txBody>
        </p:sp>
      </p:grpSp>
      <p:sp>
        <p:nvSpPr>
          <p:cNvPr id="39" name="右矢印 38">
            <a:extLst>
              <a:ext uri="{FF2B5EF4-FFF2-40B4-BE49-F238E27FC236}">
                <a16:creationId xmlns:a16="http://schemas.microsoft.com/office/drawing/2014/main" id="{5314EA78-FF86-BE4C-8352-A7220F343DA5}"/>
              </a:ext>
            </a:extLst>
          </p:cNvPr>
          <p:cNvSpPr/>
          <p:nvPr/>
        </p:nvSpPr>
        <p:spPr>
          <a:xfrm>
            <a:off x="4142378" y="2248569"/>
            <a:ext cx="992410" cy="396266"/>
          </a:xfrm>
          <a:prstGeom prst="rightArrow">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40" name="テキスト ボックス 39">
            <a:extLst>
              <a:ext uri="{FF2B5EF4-FFF2-40B4-BE49-F238E27FC236}">
                <a16:creationId xmlns:a16="http://schemas.microsoft.com/office/drawing/2014/main" id="{69BA37BF-663B-944A-A2C2-2E060CD458BC}"/>
              </a:ext>
            </a:extLst>
          </p:cNvPr>
          <p:cNvSpPr txBox="1"/>
          <p:nvPr/>
        </p:nvSpPr>
        <p:spPr>
          <a:xfrm>
            <a:off x="4089487" y="2033125"/>
            <a:ext cx="1034257" cy="215444"/>
          </a:xfrm>
          <a:prstGeom prst="rect">
            <a:avLst/>
          </a:prstGeom>
          <a:noFill/>
        </p:spPr>
        <p:txBody>
          <a:bodyPr wrap="none" rtlCol="0">
            <a:spAutoFit/>
          </a:bodyPr>
          <a:lstStyle/>
          <a:p>
            <a:r>
              <a:rPr kumimoji="1" lang="ja-JP" altLang="en-US" sz="800">
                <a:latin typeface="+mn-lt"/>
              </a:rPr>
              <a:t>アクティブポート</a:t>
            </a:r>
            <a:r>
              <a:rPr kumimoji="1" lang="en-US" altLang="ja-JP" sz="800" dirty="0">
                <a:latin typeface="+mn-lt"/>
              </a:rPr>
              <a:t> </a:t>
            </a:r>
            <a:r>
              <a:rPr kumimoji="1" lang="ja-JP" altLang="en-US" sz="800">
                <a:latin typeface="+mn-lt"/>
              </a:rPr>
              <a:t>ダウン</a:t>
            </a:r>
            <a:endParaRPr kumimoji="1" lang="ja-JP" altLang="en-US" sz="800" dirty="0">
              <a:latin typeface="+mn-lt"/>
            </a:endParaRPr>
          </a:p>
        </p:txBody>
      </p:sp>
      <p:sp>
        <p:nvSpPr>
          <p:cNvPr id="41" name="AutoShape 353">
            <a:extLst>
              <a:ext uri="{FF2B5EF4-FFF2-40B4-BE49-F238E27FC236}">
                <a16:creationId xmlns:a16="http://schemas.microsoft.com/office/drawing/2014/main" id="{92E0ED68-84BA-F440-A338-48FE79C1911F}"/>
              </a:ext>
            </a:extLst>
          </p:cNvPr>
          <p:cNvSpPr>
            <a:spLocks noChangeArrowheads="1"/>
          </p:cNvSpPr>
          <p:nvPr/>
        </p:nvSpPr>
        <p:spPr bwMode="auto">
          <a:xfrm>
            <a:off x="5881702" y="2413249"/>
            <a:ext cx="199173" cy="119971"/>
          </a:xfrm>
          <a:prstGeom prst="irregularSeal1">
            <a:avLst/>
          </a:prstGeom>
          <a:solidFill>
            <a:srgbClr val="FF0000"/>
          </a:solidFill>
          <a:ln w="28575" algn="ctr">
            <a:solidFill>
              <a:schemeClr val="accent6"/>
            </a:solidFill>
            <a:miter lim="800000"/>
            <a:headEnd/>
            <a:tailEnd/>
          </a:ln>
          <a:effectLst/>
        </p:spPr>
        <p:txBody>
          <a:bodyPr wrap="none" lIns="61593" tIns="30796" rIns="61593" bIns="30796" anchor="ctr"/>
          <a:lstStyle/>
          <a:p>
            <a:endParaRPr lang="en-US"/>
          </a:p>
        </p:txBody>
      </p:sp>
      <p:sp>
        <p:nvSpPr>
          <p:cNvPr id="42" name="TextBox 8">
            <a:extLst>
              <a:ext uri="{FF2B5EF4-FFF2-40B4-BE49-F238E27FC236}">
                <a16:creationId xmlns:a16="http://schemas.microsoft.com/office/drawing/2014/main" id="{4BB3117D-DA54-9544-9586-9E4BA49FB2FC}"/>
              </a:ext>
            </a:extLst>
          </p:cNvPr>
          <p:cNvSpPr txBox="1"/>
          <p:nvPr/>
        </p:nvSpPr>
        <p:spPr>
          <a:xfrm>
            <a:off x="1842712" y="2710657"/>
            <a:ext cx="598241" cy="215444"/>
          </a:xfrm>
          <a:prstGeom prst="rect">
            <a:avLst/>
          </a:prstGeom>
          <a:noFill/>
        </p:spPr>
        <p:txBody>
          <a:bodyPr wrap="none" rtlCol="0">
            <a:spAutoFit/>
          </a:bodyPr>
          <a:lstStyle/>
          <a:p>
            <a:r>
              <a:rPr lang="en-JP" sz="800" dirty="0">
                <a:latin typeface="Arial" panose="020B0604020202020204" pitchFamily="34" charset="0"/>
                <a:cs typeface="Arial" panose="020B0604020202020204" pitchFamily="34" charset="0"/>
              </a:rPr>
              <a:t>Gi1/0/46</a:t>
            </a:r>
          </a:p>
        </p:txBody>
      </p:sp>
      <p:sp>
        <p:nvSpPr>
          <p:cNvPr id="43" name="TextBox 63">
            <a:extLst>
              <a:ext uri="{FF2B5EF4-FFF2-40B4-BE49-F238E27FC236}">
                <a16:creationId xmlns:a16="http://schemas.microsoft.com/office/drawing/2014/main" id="{6528EF2F-3588-314C-A150-AB4AF1628589}"/>
              </a:ext>
            </a:extLst>
          </p:cNvPr>
          <p:cNvSpPr txBox="1"/>
          <p:nvPr/>
        </p:nvSpPr>
        <p:spPr>
          <a:xfrm>
            <a:off x="2841953" y="2710657"/>
            <a:ext cx="575799" cy="215444"/>
          </a:xfrm>
          <a:prstGeom prst="rect">
            <a:avLst/>
          </a:prstGeom>
          <a:noFill/>
        </p:spPr>
        <p:txBody>
          <a:bodyPr wrap="none" rtlCol="0">
            <a:spAutoFit/>
          </a:bodyPr>
          <a:lstStyle/>
          <a:p>
            <a:r>
              <a:rPr lang="en-JP" sz="800" dirty="0">
                <a:latin typeface="Arial" panose="020B0604020202020204" pitchFamily="34" charset="0"/>
                <a:cs typeface="Arial" panose="020B0604020202020204" pitchFamily="34" charset="0"/>
              </a:rPr>
              <a:t>Gi1/0/47</a:t>
            </a:r>
          </a:p>
        </p:txBody>
      </p:sp>
      <p:sp>
        <p:nvSpPr>
          <p:cNvPr id="44" name="TextBox 8">
            <a:extLst>
              <a:ext uri="{FF2B5EF4-FFF2-40B4-BE49-F238E27FC236}">
                <a16:creationId xmlns:a16="http://schemas.microsoft.com/office/drawing/2014/main" id="{674340CA-5673-5241-B4BB-474BBA01EBAB}"/>
              </a:ext>
            </a:extLst>
          </p:cNvPr>
          <p:cNvSpPr txBox="1"/>
          <p:nvPr/>
        </p:nvSpPr>
        <p:spPr>
          <a:xfrm>
            <a:off x="5691109" y="2707649"/>
            <a:ext cx="598241" cy="215444"/>
          </a:xfrm>
          <a:prstGeom prst="rect">
            <a:avLst/>
          </a:prstGeom>
          <a:noFill/>
        </p:spPr>
        <p:txBody>
          <a:bodyPr wrap="none" rtlCol="0">
            <a:spAutoFit/>
          </a:bodyPr>
          <a:lstStyle/>
          <a:p>
            <a:r>
              <a:rPr lang="en-JP" sz="800" dirty="0">
                <a:latin typeface="Arial" panose="020B0604020202020204" pitchFamily="34" charset="0"/>
                <a:cs typeface="Arial" panose="020B0604020202020204" pitchFamily="34" charset="0"/>
              </a:rPr>
              <a:t>Gi1/0/46</a:t>
            </a:r>
          </a:p>
        </p:txBody>
      </p:sp>
      <p:sp>
        <p:nvSpPr>
          <p:cNvPr id="45" name="TextBox 63">
            <a:extLst>
              <a:ext uri="{FF2B5EF4-FFF2-40B4-BE49-F238E27FC236}">
                <a16:creationId xmlns:a16="http://schemas.microsoft.com/office/drawing/2014/main" id="{93F58291-0AA1-A54B-800E-0051FC98DBAA}"/>
              </a:ext>
            </a:extLst>
          </p:cNvPr>
          <p:cNvSpPr txBox="1"/>
          <p:nvPr/>
        </p:nvSpPr>
        <p:spPr>
          <a:xfrm>
            <a:off x="6690350" y="2707649"/>
            <a:ext cx="575799" cy="215444"/>
          </a:xfrm>
          <a:prstGeom prst="rect">
            <a:avLst/>
          </a:prstGeom>
          <a:noFill/>
        </p:spPr>
        <p:txBody>
          <a:bodyPr wrap="none" rtlCol="0">
            <a:spAutoFit/>
          </a:bodyPr>
          <a:lstStyle/>
          <a:p>
            <a:r>
              <a:rPr lang="en-JP" sz="800" dirty="0">
                <a:latin typeface="Arial" panose="020B0604020202020204" pitchFamily="34" charset="0"/>
                <a:cs typeface="Arial" panose="020B0604020202020204" pitchFamily="34" charset="0"/>
              </a:rPr>
              <a:t>Gi1/0/47</a:t>
            </a:r>
          </a:p>
        </p:txBody>
      </p:sp>
    </p:spTree>
    <p:extLst>
      <p:ext uri="{BB962C8B-B14F-4D97-AF65-F5344CB8AC3E}">
        <p14:creationId xmlns:p14="http://schemas.microsoft.com/office/powerpoint/2010/main" val="2991022873"/>
      </p:ext>
    </p:extLst>
  </p:cSld>
  <p:clrMapOvr>
    <a:masterClrMapping/>
  </p:clrMapOvr>
</p:sld>
</file>

<file path=ppt/slides/slide2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6" name="グループ化 135">
            <a:extLst>
              <a:ext uri="{FF2B5EF4-FFF2-40B4-BE49-F238E27FC236}">
                <a16:creationId xmlns:a16="http://schemas.microsoft.com/office/drawing/2014/main" id="{5D5D3208-4763-1B46-8F84-BF813DC4A218}"/>
              </a:ext>
            </a:extLst>
          </p:cNvPr>
          <p:cNvGrpSpPr/>
          <p:nvPr/>
        </p:nvGrpSpPr>
        <p:grpSpPr>
          <a:xfrm>
            <a:off x="6157974" y="2978695"/>
            <a:ext cx="2033020" cy="1530498"/>
            <a:chOff x="1538559" y="2973059"/>
            <a:chExt cx="2033020" cy="1530498"/>
          </a:xfrm>
        </p:grpSpPr>
        <p:cxnSp>
          <p:nvCxnSpPr>
            <p:cNvPr id="137" name="Straight Connector 16">
              <a:extLst>
                <a:ext uri="{FF2B5EF4-FFF2-40B4-BE49-F238E27FC236}">
                  <a16:creationId xmlns:a16="http://schemas.microsoft.com/office/drawing/2014/main" id="{264D7CDE-D951-EB45-AC8E-9B97EAD4C1AD}"/>
                </a:ext>
              </a:extLst>
            </p:cNvPr>
            <p:cNvCxnSpPr>
              <a:cxnSpLocks/>
              <a:stCxn id="141" idx="1"/>
              <a:endCxn id="140" idx="2"/>
            </p:cNvCxnSpPr>
            <p:nvPr/>
          </p:nvCxnSpPr>
          <p:spPr>
            <a:xfrm flipH="1" flipV="1">
              <a:off x="1826977" y="3354215"/>
              <a:ext cx="564372" cy="743320"/>
            </a:xfrm>
            <a:prstGeom prst="line">
              <a:avLst/>
            </a:prstGeom>
            <a:ln w="12700">
              <a:solidFill>
                <a:srgbClr val="92D050"/>
              </a:solidFill>
            </a:ln>
          </p:spPr>
          <p:style>
            <a:lnRef idx="1">
              <a:schemeClr val="accent1"/>
            </a:lnRef>
            <a:fillRef idx="0">
              <a:schemeClr val="accent1"/>
            </a:fillRef>
            <a:effectRef idx="0">
              <a:schemeClr val="accent1"/>
            </a:effectRef>
            <a:fontRef idx="minor">
              <a:schemeClr val="tx1"/>
            </a:fontRef>
          </p:style>
        </p:cxnSp>
        <p:cxnSp>
          <p:nvCxnSpPr>
            <p:cNvPr id="138" name="Straight Connector 17">
              <a:extLst>
                <a:ext uri="{FF2B5EF4-FFF2-40B4-BE49-F238E27FC236}">
                  <a16:creationId xmlns:a16="http://schemas.microsoft.com/office/drawing/2014/main" id="{E4F11309-8539-3542-B038-A1294E06BFCD}"/>
                </a:ext>
              </a:extLst>
            </p:cNvPr>
            <p:cNvCxnSpPr>
              <a:cxnSpLocks/>
              <a:stCxn id="141" idx="3"/>
              <a:endCxn id="142" idx="2"/>
            </p:cNvCxnSpPr>
            <p:nvPr/>
          </p:nvCxnSpPr>
          <p:spPr>
            <a:xfrm flipV="1">
              <a:off x="2801595" y="3354215"/>
              <a:ext cx="564372" cy="743320"/>
            </a:xfrm>
            <a:prstGeom prst="line">
              <a:avLst/>
            </a:prstGeom>
            <a:solidFill>
              <a:srgbClr val="A6A6A6"/>
            </a:solidFill>
            <a:ln w="12700">
              <a:solidFill>
                <a:srgbClr val="A6A6A6"/>
              </a:solidFill>
            </a:ln>
          </p:spPr>
          <p:style>
            <a:lnRef idx="1">
              <a:schemeClr val="accent1"/>
            </a:lnRef>
            <a:fillRef idx="0">
              <a:schemeClr val="accent1"/>
            </a:fillRef>
            <a:effectRef idx="0">
              <a:schemeClr val="accent1"/>
            </a:effectRef>
            <a:fontRef idx="minor">
              <a:schemeClr val="tx1"/>
            </a:fontRef>
          </p:style>
        </p:cxnSp>
        <p:cxnSp>
          <p:nvCxnSpPr>
            <p:cNvPr id="139" name="Straight Connector 18">
              <a:extLst>
                <a:ext uri="{FF2B5EF4-FFF2-40B4-BE49-F238E27FC236}">
                  <a16:creationId xmlns:a16="http://schemas.microsoft.com/office/drawing/2014/main" id="{7DC5BDDF-DE5B-3542-A019-4D00326E037B}"/>
                </a:ext>
              </a:extLst>
            </p:cNvPr>
            <p:cNvCxnSpPr>
              <a:cxnSpLocks/>
              <a:stCxn id="140" idx="3"/>
              <a:endCxn id="142" idx="1"/>
            </p:cNvCxnSpPr>
            <p:nvPr/>
          </p:nvCxnSpPr>
          <p:spPr>
            <a:xfrm>
              <a:off x="2032100" y="3163638"/>
              <a:ext cx="1128744" cy="0"/>
            </a:xfrm>
            <a:prstGeom prst="line">
              <a:avLst/>
            </a:prstGeom>
            <a:ln w="12700">
              <a:solidFill>
                <a:srgbClr val="92D050"/>
              </a:solidFill>
            </a:ln>
          </p:spPr>
          <p:style>
            <a:lnRef idx="1">
              <a:schemeClr val="accent1"/>
            </a:lnRef>
            <a:fillRef idx="0">
              <a:schemeClr val="accent1"/>
            </a:fillRef>
            <a:effectRef idx="0">
              <a:schemeClr val="accent1"/>
            </a:effectRef>
            <a:fontRef idx="minor">
              <a:schemeClr val="tx1"/>
            </a:fontRef>
          </p:style>
        </p:cxnSp>
        <p:pic>
          <p:nvPicPr>
            <p:cNvPr id="140" name="Picture 6" descr="Picture 6">
              <a:extLst>
                <a:ext uri="{FF2B5EF4-FFF2-40B4-BE49-F238E27FC236}">
                  <a16:creationId xmlns:a16="http://schemas.microsoft.com/office/drawing/2014/main" id="{43CBC8DE-C0AB-3D42-B3DF-2B7AD826D170}"/>
                </a:ext>
              </a:extLst>
            </p:cNvPr>
            <p:cNvPicPr>
              <a:picLocks noChangeAspect="1"/>
            </p:cNvPicPr>
            <p:nvPr/>
          </p:nvPicPr>
          <p:blipFill>
            <a:blip r:embed="rId2"/>
            <a:stretch>
              <a:fillRect/>
            </a:stretch>
          </p:blipFill>
          <p:spPr>
            <a:xfrm>
              <a:off x="1621854" y="2973059"/>
              <a:ext cx="410246" cy="381156"/>
            </a:xfrm>
            <a:prstGeom prst="rect">
              <a:avLst/>
            </a:prstGeom>
            <a:ln w="12700">
              <a:miter lim="400000"/>
            </a:ln>
          </p:spPr>
        </p:pic>
        <p:pic>
          <p:nvPicPr>
            <p:cNvPr id="141" name="Picture 6" descr="Picture 6">
              <a:extLst>
                <a:ext uri="{FF2B5EF4-FFF2-40B4-BE49-F238E27FC236}">
                  <a16:creationId xmlns:a16="http://schemas.microsoft.com/office/drawing/2014/main" id="{0FA193A3-429D-4744-965A-B079DD36DC6F}"/>
                </a:ext>
              </a:extLst>
            </p:cNvPr>
            <p:cNvPicPr>
              <a:picLocks noChangeAspect="1"/>
            </p:cNvPicPr>
            <p:nvPr/>
          </p:nvPicPr>
          <p:blipFill>
            <a:blip r:embed="rId2"/>
            <a:stretch>
              <a:fillRect/>
            </a:stretch>
          </p:blipFill>
          <p:spPr>
            <a:xfrm>
              <a:off x="2391349" y="3906957"/>
              <a:ext cx="410246" cy="381156"/>
            </a:xfrm>
            <a:prstGeom prst="rect">
              <a:avLst/>
            </a:prstGeom>
            <a:ln w="12700">
              <a:miter lim="400000"/>
            </a:ln>
          </p:spPr>
        </p:pic>
        <p:pic>
          <p:nvPicPr>
            <p:cNvPr id="142" name="Picture 6" descr="Picture 6">
              <a:extLst>
                <a:ext uri="{FF2B5EF4-FFF2-40B4-BE49-F238E27FC236}">
                  <a16:creationId xmlns:a16="http://schemas.microsoft.com/office/drawing/2014/main" id="{DB6B6F3F-AF2D-2342-9C62-8DAAB0829271}"/>
                </a:ext>
              </a:extLst>
            </p:cNvPr>
            <p:cNvPicPr>
              <a:picLocks noChangeAspect="1"/>
            </p:cNvPicPr>
            <p:nvPr/>
          </p:nvPicPr>
          <p:blipFill>
            <a:blip r:embed="rId2"/>
            <a:stretch>
              <a:fillRect/>
            </a:stretch>
          </p:blipFill>
          <p:spPr>
            <a:xfrm>
              <a:off x="3160844" y="2973059"/>
              <a:ext cx="410246" cy="381156"/>
            </a:xfrm>
            <a:prstGeom prst="rect">
              <a:avLst/>
            </a:prstGeom>
            <a:ln w="12700">
              <a:miter lim="400000"/>
            </a:ln>
          </p:spPr>
        </p:pic>
        <p:sp>
          <p:nvSpPr>
            <p:cNvPr id="144" name="テキスト ボックス 143">
              <a:extLst>
                <a:ext uri="{FF2B5EF4-FFF2-40B4-BE49-F238E27FC236}">
                  <a16:creationId xmlns:a16="http://schemas.microsoft.com/office/drawing/2014/main" id="{C1E0D33F-9F67-5743-B057-5B8AE17C0DBA}"/>
                </a:ext>
              </a:extLst>
            </p:cNvPr>
            <p:cNvSpPr txBox="1"/>
            <p:nvPr/>
          </p:nvSpPr>
          <p:spPr>
            <a:xfrm>
              <a:off x="2349449" y="4288113"/>
              <a:ext cx="494046" cy="215444"/>
            </a:xfrm>
            <a:prstGeom prst="rect">
              <a:avLst/>
            </a:prstGeom>
            <a:noFill/>
          </p:spPr>
          <p:txBody>
            <a:bodyPr wrap="none" rtlCol="0">
              <a:spAutoFit/>
            </a:bodyPr>
            <a:lstStyle/>
            <a:p>
              <a:r>
                <a:rPr kumimoji="1" lang="ja-JP" altLang="en-US" sz="800">
                  <a:latin typeface="+mn-lt"/>
                </a:rPr>
                <a:t>アクセス</a:t>
              </a:r>
              <a:endParaRPr kumimoji="1" lang="ja-JP" altLang="en-US" sz="800" dirty="0">
                <a:latin typeface="+mn-lt"/>
              </a:endParaRPr>
            </a:p>
          </p:txBody>
        </p:sp>
        <p:sp>
          <p:nvSpPr>
            <p:cNvPr id="145" name="円/楕円 144">
              <a:extLst>
                <a:ext uri="{FF2B5EF4-FFF2-40B4-BE49-F238E27FC236}">
                  <a16:creationId xmlns:a16="http://schemas.microsoft.com/office/drawing/2014/main" id="{C0E12165-FA78-9D4B-8A1F-57E8C23EE33D}"/>
                </a:ext>
              </a:extLst>
            </p:cNvPr>
            <p:cNvSpPr/>
            <p:nvPr/>
          </p:nvSpPr>
          <p:spPr>
            <a:xfrm>
              <a:off x="2342505" y="4040479"/>
              <a:ext cx="108698" cy="101563"/>
            </a:xfrm>
            <a:prstGeom prst="ellipse">
              <a:avLst/>
            </a:prstGeom>
            <a:solidFill>
              <a:srgbClr val="92D05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146" name="円/楕円 145">
              <a:extLst>
                <a:ext uri="{FF2B5EF4-FFF2-40B4-BE49-F238E27FC236}">
                  <a16:creationId xmlns:a16="http://schemas.microsoft.com/office/drawing/2014/main" id="{B43E3090-8BF4-2146-B064-A332B1A00DCC}"/>
                </a:ext>
              </a:extLst>
            </p:cNvPr>
            <p:cNvSpPr/>
            <p:nvPr/>
          </p:nvSpPr>
          <p:spPr>
            <a:xfrm>
              <a:off x="2734797" y="4043084"/>
              <a:ext cx="108698" cy="101563"/>
            </a:xfrm>
            <a:prstGeom prst="ellipse">
              <a:avLst/>
            </a:prstGeom>
            <a:solidFill>
              <a:srgbClr val="A6A6A6"/>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147" name="テキスト ボックス 146">
              <a:extLst>
                <a:ext uri="{FF2B5EF4-FFF2-40B4-BE49-F238E27FC236}">
                  <a16:creationId xmlns:a16="http://schemas.microsoft.com/office/drawing/2014/main" id="{809DD04D-157A-F64F-BB51-5CF651FE92E0}"/>
                </a:ext>
              </a:extLst>
            </p:cNvPr>
            <p:cNvSpPr txBox="1"/>
            <p:nvPr/>
          </p:nvSpPr>
          <p:spPr>
            <a:xfrm>
              <a:off x="1538559" y="3985156"/>
              <a:ext cx="813043" cy="215444"/>
            </a:xfrm>
            <a:prstGeom prst="rect">
              <a:avLst/>
            </a:prstGeom>
            <a:noFill/>
          </p:spPr>
          <p:txBody>
            <a:bodyPr wrap="none" rtlCol="0">
              <a:spAutoFit/>
            </a:bodyPr>
            <a:lstStyle/>
            <a:p>
              <a:r>
                <a:rPr kumimoji="1" lang="ja-JP" altLang="en-US" sz="800">
                  <a:latin typeface="+mn-lt"/>
                </a:rPr>
                <a:t>アクティブ</a:t>
              </a:r>
              <a:r>
                <a:rPr kumimoji="1" lang="en-US" altLang="ja-JP" sz="800" dirty="0">
                  <a:latin typeface="+mn-lt"/>
                </a:rPr>
                <a:t>/Open</a:t>
              </a:r>
            </a:p>
          </p:txBody>
        </p:sp>
        <p:sp>
          <p:nvSpPr>
            <p:cNvPr id="148" name="テキスト ボックス 147">
              <a:extLst>
                <a:ext uri="{FF2B5EF4-FFF2-40B4-BE49-F238E27FC236}">
                  <a16:creationId xmlns:a16="http://schemas.microsoft.com/office/drawing/2014/main" id="{FA712A40-2CB6-6A4E-A1EB-CC9C9A1234A2}"/>
                </a:ext>
              </a:extLst>
            </p:cNvPr>
            <p:cNvSpPr txBox="1"/>
            <p:nvPr/>
          </p:nvSpPr>
          <p:spPr>
            <a:xfrm>
              <a:off x="2843495" y="3985156"/>
              <a:ext cx="728084" cy="338554"/>
            </a:xfrm>
            <a:prstGeom prst="rect">
              <a:avLst/>
            </a:prstGeom>
            <a:noFill/>
          </p:spPr>
          <p:txBody>
            <a:bodyPr wrap="none" rtlCol="0">
              <a:spAutoFit/>
            </a:bodyPr>
            <a:lstStyle/>
            <a:p>
              <a:r>
                <a:rPr kumimoji="1" lang="ja-JP" altLang="en-US" sz="800">
                  <a:latin typeface="+mn-lt"/>
                </a:rPr>
                <a:t>スタンバイ</a:t>
              </a:r>
              <a:r>
                <a:rPr kumimoji="1" lang="en-US" altLang="ja-JP" sz="800" dirty="0">
                  <a:latin typeface="+mn-lt"/>
                </a:rPr>
                <a:t>/Alt</a:t>
              </a:r>
            </a:p>
            <a:p>
              <a:endParaRPr kumimoji="1" lang="ja-JP" altLang="en-US" sz="800" dirty="0">
                <a:latin typeface="+mn-lt"/>
              </a:endParaRPr>
            </a:p>
          </p:txBody>
        </p:sp>
      </p:grpSp>
      <p:sp>
        <p:nvSpPr>
          <p:cNvPr id="3" name="Title 2">
            <a:extLst>
              <a:ext uri="{FF2B5EF4-FFF2-40B4-BE49-F238E27FC236}">
                <a16:creationId xmlns:a16="http://schemas.microsoft.com/office/drawing/2014/main" id="{B4E46717-193D-964E-B331-2B7326FCC372}"/>
              </a:ext>
            </a:extLst>
          </p:cNvPr>
          <p:cNvSpPr>
            <a:spLocks noGrp="1"/>
          </p:cNvSpPr>
          <p:nvPr>
            <p:ph type="title"/>
          </p:nvPr>
        </p:nvSpPr>
        <p:spPr/>
        <p:txBody>
          <a:bodyPr anchor="t"/>
          <a:lstStyle/>
          <a:p>
            <a:r>
              <a:rPr lang="en-US" dirty="0" err="1">
                <a:latin typeface="+mn-lt"/>
                <a:ea typeface="MS PGothic" panose="020B0600070205080204" pitchFamily="34" charset="-128"/>
              </a:rPr>
              <a:t>FlexLink</a:t>
            </a:r>
            <a:r>
              <a:rPr lang="en-US" dirty="0">
                <a:latin typeface="+mn-lt"/>
                <a:ea typeface="MS PGothic" panose="020B0600070205080204" pitchFamily="34" charset="-128"/>
              </a:rPr>
              <a:t>+</a:t>
            </a:r>
          </a:p>
        </p:txBody>
      </p:sp>
      <p:sp>
        <p:nvSpPr>
          <p:cNvPr id="5" name="Text Placeholder 4">
            <a:extLst>
              <a:ext uri="{FF2B5EF4-FFF2-40B4-BE49-F238E27FC236}">
                <a16:creationId xmlns:a16="http://schemas.microsoft.com/office/drawing/2014/main" id="{A9F797BE-25B5-8A46-B6B8-37C32BBAD93F}"/>
              </a:ext>
            </a:extLst>
          </p:cNvPr>
          <p:cNvSpPr>
            <a:spLocks noGrp="1"/>
          </p:cNvSpPr>
          <p:nvPr>
            <p:ph type="body" sz="quarter" idx="11"/>
          </p:nvPr>
        </p:nvSpPr>
        <p:spPr/>
        <p:txBody>
          <a:bodyPr anchor="b"/>
          <a:lstStyle/>
          <a:p>
            <a:r>
              <a:rPr lang="en-US" altLang="ja-JP" sz="1600" dirty="0" err="1">
                <a:ea typeface="MS PGothic" panose="020B0600070205080204" pitchFamily="34" charset="-128"/>
              </a:rPr>
              <a:t>FlexLink</a:t>
            </a:r>
            <a:r>
              <a:rPr lang="en-US" altLang="ja-JP" sz="1600" dirty="0">
                <a:ea typeface="MS PGothic" panose="020B0600070205080204" pitchFamily="34" charset="-128"/>
              </a:rPr>
              <a:t>+ Preemption </a:t>
            </a:r>
            <a:r>
              <a:rPr lang="ja-JP" altLang="en-US" sz="1600" dirty="0">
                <a:ea typeface="MS PGothic" panose="020B0600070205080204" pitchFamily="34" charset="-128"/>
              </a:rPr>
              <a:t>機能説明</a:t>
            </a:r>
            <a:endParaRPr lang="en-US" altLang="ja-JP" sz="1600" dirty="0">
              <a:ea typeface="MS PGothic" panose="020B0600070205080204" pitchFamily="34" charset="-128"/>
            </a:endParaRPr>
          </a:p>
        </p:txBody>
      </p:sp>
      <p:sp>
        <p:nvSpPr>
          <p:cNvPr id="6" name="Text Placeholder 5">
            <a:extLst>
              <a:ext uri="{FF2B5EF4-FFF2-40B4-BE49-F238E27FC236}">
                <a16:creationId xmlns:a16="http://schemas.microsoft.com/office/drawing/2014/main" id="{AD0CEF74-413B-8F45-AD7F-1418652859F4}"/>
              </a:ext>
            </a:extLst>
          </p:cNvPr>
          <p:cNvSpPr>
            <a:spLocks noGrp="1"/>
          </p:cNvSpPr>
          <p:nvPr>
            <p:ph type="body" sz="quarter" idx="12"/>
          </p:nvPr>
        </p:nvSpPr>
        <p:spPr>
          <a:xfrm>
            <a:off x="533400" y="60960"/>
            <a:ext cx="7084679" cy="326233"/>
          </a:xfrm>
        </p:spPr>
        <p:txBody>
          <a:bodyPr/>
          <a:lstStyle/>
          <a:p>
            <a:r>
              <a:rPr kumimoji="1" lang="en-US" altLang="ja-JP" dirty="0">
                <a:ea typeface="MS PGothic" panose="020B0600070205080204" pitchFamily="34" charset="-128"/>
              </a:rPr>
              <a:t>3.3  Basic L2</a:t>
            </a:r>
            <a:r>
              <a:rPr kumimoji="1" lang="ja-JP" altLang="en-US" dirty="0">
                <a:ea typeface="MS PGothic" panose="020B0600070205080204" pitchFamily="34" charset="-128"/>
              </a:rPr>
              <a:t> </a:t>
            </a:r>
            <a:r>
              <a:rPr kumimoji="1" lang="en-US" altLang="ja-JP" dirty="0">
                <a:ea typeface="MS PGothic" panose="020B0600070205080204" pitchFamily="34" charset="-128"/>
              </a:rPr>
              <a:t>/</a:t>
            </a:r>
            <a:r>
              <a:rPr kumimoji="1" lang="ja-JP" altLang="en-US" dirty="0">
                <a:ea typeface="MS PGothic" panose="020B0600070205080204" pitchFamily="34" charset="-128"/>
              </a:rPr>
              <a:t> </a:t>
            </a:r>
            <a:r>
              <a:rPr kumimoji="1" lang="en-US" altLang="ja-JP" dirty="0">
                <a:ea typeface="MS PGothic" panose="020B0600070205080204" pitchFamily="34" charset="-128"/>
              </a:rPr>
              <a:t>L3</a:t>
            </a:r>
            <a:endParaRPr lang="en-US" altLang="ja-JP" dirty="0">
              <a:ea typeface="MS PGothic" panose="020B0600070205080204" pitchFamily="34" charset="-128"/>
            </a:endParaRPr>
          </a:p>
        </p:txBody>
      </p:sp>
      <p:sp>
        <p:nvSpPr>
          <p:cNvPr id="27" name="Text Placeholder 1">
            <a:extLst>
              <a:ext uri="{FF2B5EF4-FFF2-40B4-BE49-F238E27FC236}">
                <a16:creationId xmlns:a16="http://schemas.microsoft.com/office/drawing/2014/main" id="{D34B98E2-238C-EA4A-A3B5-58B37E89859B}"/>
              </a:ext>
            </a:extLst>
          </p:cNvPr>
          <p:cNvSpPr txBox="1">
            <a:spLocks/>
          </p:cNvSpPr>
          <p:nvPr/>
        </p:nvSpPr>
        <p:spPr>
          <a:xfrm>
            <a:off x="533398" y="1168822"/>
            <a:ext cx="7877785" cy="1781263"/>
          </a:xfrm>
          <a:prstGeom prst="rect">
            <a:avLst/>
          </a:prstGeom>
        </p:spPr>
        <p:txBody>
          <a:bodyPr wrap="square" lIns="91420" tIns="45710" rIns="91420" bIns="45710" anchor="t" anchorCtr="0">
            <a:noAutofit/>
          </a:bodyPr>
          <a:lstStyle>
            <a:lvl1pPr marL="169863" indent="-169863" algn="l" defTabSz="603575" rtl="0" eaLnBrk="1" fontAlgn="base" hangingPunct="1">
              <a:lnSpc>
                <a:spcPct val="100000"/>
              </a:lnSpc>
              <a:spcBef>
                <a:spcPct val="50000"/>
              </a:spcBef>
              <a:spcAft>
                <a:spcPct val="0"/>
              </a:spcAft>
              <a:buClr>
                <a:schemeClr val="tx2"/>
              </a:buClr>
              <a:buSzPct val="90000"/>
              <a:buFont typeface="Arial" charset="0"/>
              <a:buNone/>
              <a:defRPr lang="en-US" sz="1400" b="0" i="0" kern="1200">
                <a:solidFill>
                  <a:schemeClr val="bg1"/>
                </a:solidFill>
                <a:latin typeface="+mn-lt"/>
                <a:ea typeface="ＭＳ Ｐゴシック" charset="0"/>
                <a:cs typeface="CiscoSans ExtraLight"/>
              </a:defRPr>
            </a:lvl1pPr>
            <a:lvl2pPr marL="358775" indent="-215900" algn="l" defTabSz="684213" rtl="0" eaLnBrk="1" fontAlgn="base" hangingPunct="1">
              <a:lnSpc>
                <a:spcPct val="95000"/>
              </a:lnSpc>
              <a:spcBef>
                <a:spcPts val="600"/>
              </a:spcBef>
              <a:spcAft>
                <a:spcPct val="0"/>
              </a:spcAft>
              <a:buClr>
                <a:schemeClr val="tx2"/>
              </a:buClr>
              <a:buFont typeface="Arial" pitchFamily="34" charset="0"/>
              <a:buNone/>
              <a:defRPr lang="en-US" sz="1100" kern="1200">
                <a:solidFill>
                  <a:schemeClr val="tx1"/>
                </a:solidFill>
                <a:latin typeface="+mn-lt"/>
                <a:ea typeface="ＭＳ Ｐゴシック" charset="0"/>
                <a:cs typeface="CiscoSans"/>
              </a:defRPr>
            </a:lvl2pPr>
            <a:lvl3pPr marL="431800" indent="-169863" algn="l" defTabSz="684213" rtl="0" eaLnBrk="1" fontAlgn="base" hangingPunct="1">
              <a:lnSpc>
                <a:spcPct val="95000"/>
              </a:lnSpc>
              <a:spcBef>
                <a:spcPts val="625"/>
              </a:spcBef>
              <a:spcAft>
                <a:spcPct val="0"/>
              </a:spcAft>
              <a:buFont typeface="Arial" pitchFamily="34" charset="0"/>
              <a:buNone/>
              <a:defRPr lang="en-US" sz="1100" kern="1200">
                <a:solidFill>
                  <a:schemeClr val="tx1"/>
                </a:solidFill>
                <a:latin typeface="+mn-lt"/>
                <a:ea typeface="ＭＳ Ｐゴシック" charset="0"/>
                <a:cs typeface="CiscoSans"/>
              </a:defRPr>
            </a:lvl3pPr>
            <a:lvl4pPr marL="503238" indent="-169863" algn="l" defTabSz="684213" rtl="0" eaLnBrk="1" fontAlgn="base" hangingPunct="1">
              <a:lnSpc>
                <a:spcPct val="95000"/>
              </a:lnSpc>
              <a:spcBef>
                <a:spcPts val="625"/>
              </a:spcBef>
              <a:spcAft>
                <a:spcPct val="0"/>
              </a:spcAft>
              <a:buFont typeface="Arial" pitchFamily="34" charset="0"/>
              <a:buNone/>
              <a:defRPr lang="en-US" sz="1100" kern="1200">
                <a:solidFill>
                  <a:schemeClr val="tx1"/>
                </a:solidFill>
                <a:latin typeface="+mn-lt"/>
                <a:ea typeface="ＭＳ Ｐゴシック" charset="0"/>
                <a:cs typeface="CiscoSans"/>
              </a:defRPr>
            </a:lvl4pPr>
            <a:lvl5pPr marL="574675" indent="-169863" algn="l" defTabSz="684213" rtl="0" eaLnBrk="1" fontAlgn="base" hangingPunct="1">
              <a:lnSpc>
                <a:spcPct val="95000"/>
              </a:lnSpc>
              <a:spcBef>
                <a:spcPts val="625"/>
              </a:spcBef>
              <a:spcAft>
                <a:spcPct val="0"/>
              </a:spcAft>
              <a:buFont typeface="Arial" pitchFamily="34" charset="0"/>
              <a:buNone/>
              <a:defRPr lang="en-US" sz="1100" kern="1200">
                <a:solidFill>
                  <a:schemeClr val="tx1"/>
                </a:solidFill>
                <a:latin typeface="+mn-lt"/>
                <a:ea typeface="ＭＳ Ｐゴシック" charset="0"/>
                <a:cs typeface="CiscoSans"/>
              </a:defRPr>
            </a:lvl5pPr>
            <a:lvl6pPr marL="863856" indent="-171445" algn="l" defTabSz="685777" rtl="0" eaLnBrk="1" latinLnBrk="0" hangingPunct="1">
              <a:spcBef>
                <a:spcPts val="600"/>
              </a:spcBef>
              <a:buFont typeface="Arial" pitchFamily="34" charset="0"/>
              <a:buChar char="•"/>
              <a:defRPr sz="900" kern="1200" baseline="0">
                <a:solidFill>
                  <a:schemeClr val="tx1"/>
                </a:solidFill>
                <a:latin typeface="+mn-lt"/>
                <a:ea typeface="+mn-ea"/>
                <a:cs typeface="+mn-cs"/>
              </a:defRPr>
            </a:lvl6pPr>
            <a:lvl7pPr marL="935844" indent="-171422" algn="l" defTabSz="685777" rtl="0" eaLnBrk="1" latinLnBrk="0" hangingPunct="1">
              <a:spcBef>
                <a:spcPts val="600"/>
              </a:spcBef>
              <a:buFont typeface="Arial" pitchFamily="34" charset="0"/>
              <a:buChar char="•"/>
              <a:defRPr sz="800" kern="1200" baseline="0">
                <a:solidFill>
                  <a:schemeClr val="tx1"/>
                </a:solidFill>
                <a:latin typeface="+mn-lt"/>
                <a:ea typeface="+mn-ea"/>
                <a:cs typeface="+mn-cs"/>
              </a:defRPr>
            </a:lvl7pPr>
            <a:lvl8pPr marL="2400220" indent="0" algn="l" defTabSz="685777" rtl="0" eaLnBrk="1" latinLnBrk="0" hangingPunct="1">
              <a:spcBef>
                <a:spcPct val="20000"/>
              </a:spcBef>
              <a:buFont typeface="Arial" pitchFamily="34" charset="0"/>
              <a:buNone/>
              <a:defRPr sz="1500" kern="1200">
                <a:solidFill>
                  <a:schemeClr val="tx1"/>
                </a:solidFill>
                <a:latin typeface="+mn-lt"/>
                <a:ea typeface="+mn-ea"/>
                <a:cs typeface="+mn-cs"/>
              </a:defRPr>
            </a:lvl8pPr>
            <a:lvl9pPr marL="2914553" indent="-171445" algn="l" defTabSz="685777" rtl="0" eaLnBrk="1" latinLnBrk="0" hangingPunct="1">
              <a:spcBef>
                <a:spcPct val="20000"/>
              </a:spcBef>
              <a:buFont typeface="Arial" pitchFamily="34" charset="0"/>
              <a:buChar char="•"/>
              <a:defRPr sz="1500" kern="1200">
                <a:solidFill>
                  <a:schemeClr val="tx1"/>
                </a:solidFill>
                <a:latin typeface="+mn-lt"/>
                <a:ea typeface="+mn-ea"/>
                <a:cs typeface="+mn-cs"/>
              </a:defRPr>
            </a:lvl9pPr>
          </a:lstStyle>
          <a:p>
            <a:pPr marL="236538" indent="-179388">
              <a:buFont typeface="Apple SD Gothic Neo Regular" panose="02000300000000000000" pitchFamily="2" charset="-127"/>
              <a:buChar char="◼"/>
            </a:pPr>
            <a:r>
              <a:rPr lang="en-US" altLang="ja-JP" sz="1200" b="1" dirty="0" err="1">
                <a:ea typeface="MS PGothic" panose="020B0600070205080204" pitchFamily="34" charset="-128"/>
              </a:rPr>
              <a:t>FlexLink</a:t>
            </a:r>
            <a:r>
              <a:rPr lang="en-US" altLang="ja-JP" sz="1200" b="1" dirty="0">
                <a:ea typeface="MS PGothic" panose="020B0600070205080204" pitchFamily="34" charset="-128"/>
              </a:rPr>
              <a:t>+ Preemption</a:t>
            </a:r>
          </a:p>
          <a:p>
            <a:pPr marL="228600" indent="-171450">
              <a:buFont typeface="Arial" panose="020B0604020202020204" pitchFamily="34" charset="0"/>
              <a:buChar char="•"/>
            </a:pPr>
            <a:r>
              <a:rPr kumimoji="1" lang="ja-JP" altLang="en-US" sz="1100" dirty="0">
                <a:solidFill>
                  <a:schemeClr val="tx1"/>
                </a:solidFill>
                <a:ea typeface="MS PGothic"/>
              </a:rPr>
              <a:t>旧アクティブポートが復旧すると、そのポートが起動しトラフィックの転送を再開し、旧スタンバイポートはスタンバイモードになる。</a:t>
            </a:r>
            <a:endParaRPr kumimoji="1" lang="en-US" altLang="ja-JP" sz="1100" dirty="0">
              <a:solidFill>
                <a:schemeClr val="tx1"/>
              </a:solidFill>
              <a:ea typeface="MS PGothic"/>
            </a:endParaRPr>
          </a:p>
          <a:p>
            <a:pPr marL="228600" indent="-171450">
              <a:buFont typeface="Arial" panose="020B0604020202020204" pitchFamily="34" charset="0"/>
              <a:buChar char="•"/>
            </a:pPr>
            <a:r>
              <a:rPr kumimoji="1" lang="ja-JP" altLang="en-US" sz="1100" dirty="0">
                <a:solidFill>
                  <a:schemeClr val="tx1"/>
                </a:solidFill>
                <a:ea typeface="MS PGothic"/>
              </a:rPr>
              <a:t>コマンド入力による手動で実行する方法と、</a:t>
            </a:r>
            <a:r>
              <a:rPr kumimoji="1" lang="en-US" altLang="ja-JP" sz="1100" dirty="0">
                <a:solidFill>
                  <a:schemeClr val="tx1"/>
                </a:solidFill>
                <a:ea typeface="MS PGothic"/>
              </a:rPr>
              <a:t>Delay</a:t>
            </a:r>
            <a:r>
              <a:rPr kumimoji="1" lang="ja-JP" altLang="en-US" sz="1100" dirty="0">
                <a:solidFill>
                  <a:schemeClr val="tx1"/>
                </a:solidFill>
                <a:ea typeface="MS PGothic"/>
              </a:rPr>
              <a:t>時間（最小</a:t>
            </a:r>
            <a:r>
              <a:rPr kumimoji="1" lang="en-US" altLang="ja-JP" sz="1100" dirty="0">
                <a:solidFill>
                  <a:schemeClr val="tx1"/>
                </a:solidFill>
                <a:ea typeface="MS PGothic"/>
              </a:rPr>
              <a:t>15</a:t>
            </a:r>
            <a:r>
              <a:rPr kumimoji="1" lang="ja-JP" altLang="en-US" sz="1100" dirty="0">
                <a:solidFill>
                  <a:schemeClr val="tx1"/>
                </a:solidFill>
                <a:ea typeface="MS PGothic"/>
              </a:rPr>
              <a:t>秒）経過後に自動で実行する方法がある。</a:t>
            </a:r>
            <a:endParaRPr kumimoji="1" lang="en-US" altLang="ja-JP" sz="1100" dirty="0">
              <a:solidFill>
                <a:schemeClr val="tx1"/>
              </a:solidFill>
              <a:ea typeface="MS PGothic"/>
            </a:endParaRPr>
          </a:p>
          <a:p>
            <a:pPr marL="228600" indent="-171450">
              <a:buFont typeface="Arial" panose="020B0604020202020204" pitchFamily="34" charset="0"/>
              <a:buChar char="•"/>
            </a:pPr>
            <a:r>
              <a:rPr kumimoji="1" lang="ja-JP" altLang="en-US" sz="1100" dirty="0">
                <a:solidFill>
                  <a:schemeClr val="tx1"/>
                </a:solidFill>
                <a:ea typeface="MS PGothic"/>
              </a:rPr>
              <a:t>デフォルトでは、プライマリポート</a:t>
            </a:r>
            <a:r>
              <a:rPr kumimoji="1" lang="en-US" altLang="ja-JP" sz="1100" dirty="0">
                <a:solidFill>
                  <a:schemeClr val="tx1"/>
                </a:solidFill>
                <a:ea typeface="MS PGothic"/>
              </a:rPr>
              <a:t> =&gt; </a:t>
            </a:r>
            <a:r>
              <a:rPr kumimoji="1" lang="ja-JP" altLang="en-US" sz="1100" dirty="0">
                <a:solidFill>
                  <a:schemeClr val="tx1"/>
                </a:solidFill>
                <a:ea typeface="MS PGothic"/>
              </a:rPr>
              <a:t>スタンバイ</a:t>
            </a:r>
            <a:r>
              <a:rPr kumimoji="1" lang="en-US" altLang="ja-JP" sz="1100" dirty="0">
                <a:solidFill>
                  <a:schemeClr val="tx1"/>
                </a:solidFill>
                <a:ea typeface="MS PGothic"/>
              </a:rPr>
              <a:t>/Alt</a:t>
            </a:r>
            <a:r>
              <a:rPr kumimoji="1" lang="ja-JP" altLang="en-US" sz="1100" dirty="0">
                <a:solidFill>
                  <a:schemeClr val="tx1"/>
                </a:solidFill>
                <a:ea typeface="MS PGothic"/>
              </a:rPr>
              <a:t>、セカンダリポート</a:t>
            </a:r>
            <a:r>
              <a:rPr kumimoji="1" lang="en-US" altLang="ja-JP" sz="1100" dirty="0">
                <a:solidFill>
                  <a:schemeClr val="tx1"/>
                </a:solidFill>
                <a:ea typeface="MS PGothic"/>
              </a:rPr>
              <a:t> =&gt; </a:t>
            </a:r>
            <a:r>
              <a:rPr kumimoji="1" lang="ja-JP" altLang="en-US" sz="1100" dirty="0">
                <a:solidFill>
                  <a:schemeClr val="tx1"/>
                </a:solidFill>
                <a:ea typeface="MS PGothic"/>
              </a:rPr>
              <a:t>アクティブ</a:t>
            </a:r>
            <a:r>
              <a:rPr kumimoji="1" lang="en-US" altLang="ja-JP" sz="1100" dirty="0">
                <a:solidFill>
                  <a:schemeClr val="tx1"/>
                </a:solidFill>
                <a:ea typeface="MS PGothic"/>
              </a:rPr>
              <a:t>/Open </a:t>
            </a:r>
            <a:r>
              <a:rPr kumimoji="1" lang="ja-JP" altLang="en-US" sz="1100" dirty="0">
                <a:solidFill>
                  <a:schemeClr val="tx1"/>
                </a:solidFill>
                <a:ea typeface="MS PGothic"/>
              </a:rPr>
              <a:t>に収束する。</a:t>
            </a:r>
            <a:endParaRPr lang="ja-JP" altLang="en-US" dirty="0">
              <a:ea typeface="MS PGothic" panose="020B0600070205080204" pitchFamily="34" charset="-128"/>
            </a:endParaRPr>
          </a:p>
        </p:txBody>
      </p:sp>
      <p:grpSp>
        <p:nvGrpSpPr>
          <p:cNvPr id="7" name="グループ化 6">
            <a:extLst>
              <a:ext uri="{FF2B5EF4-FFF2-40B4-BE49-F238E27FC236}">
                <a16:creationId xmlns:a16="http://schemas.microsoft.com/office/drawing/2014/main" id="{811049C3-F414-0A45-AAEC-C8290F98B819}"/>
              </a:ext>
            </a:extLst>
          </p:cNvPr>
          <p:cNvGrpSpPr/>
          <p:nvPr/>
        </p:nvGrpSpPr>
        <p:grpSpPr>
          <a:xfrm>
            <a:off x="1145937" y="2529577"/>
            <a:ext cx="1257954" cy="869627"/>
            <a:chOff x="1621854" y="2973059"/>
            <a:chExt cx="1949236" cy="1315054"/>
          </a:xfrm>
        </p:grpSpPr>
        <p:cxnSp>
          <p:nvCxnSpPr>
            <p:cNvPr id="113" name="Straight Connector 16">
              <a:extLst>
                <a:ext uri="{FF2B5EF4-FFF2-40B4-BE49-F238E27FC236}">
                  <a16:creationId xmlns:a16="http://schemas.microsoft.com/office/drawing/2014/main" id="{58A87FF9-3566-364A-9316-795C72A4195B}"/>
                </a:ext>
              </a:extLst>
            </p:cNvPr>
            <p:cNvCxnSpPr>
              <a:cxnSpLocks/>
              <a:stCxn id="125" idx="1"/>
              <a:endCxn id="124" idx="2"/>
            </p:cNvCxnSpPr>
            <p:nvPr/>
          </p:nvCxnSpPr>
          <p:spPr>
            <a:xfrm flipH="1" flipV="1">
              <a:off x="1826977" y="3354215"/>
              <a:ext cx="564372" cy="743320"/>
            </a:xfrm>
            <a:prstGeom prst="line">
              <a:avLst/>
            </a:prstGeom>
            <a:solidFill>
              <a:srgbClr val="92D050"/>
            </a:solidFill>
            <a:ln w="12700">
              <a:solidFill>
                <a:srgbClr val="92D050"/>
              </a:solidFill>
            </a:ln>
          </p:spPr>
          <p:style>
            <a:lnRef idx="1">
              <a:schemeClr val="accent1"/>
            </a:lnRef>
            <a:fillRef idx="0">
              <a:schemeClr val="accent1"/>
            </a:fillRef>
            <a:effectRef idx="0">
              <a:schemeClr val="accent1"/>
            </a:effectRef>
            <a:fontRef idx="minor">
              <a:schemeClr val="tx1"/>
            </a:fontRef>
          </p:style>
        </p:cxnSp>
        <p:cxnSp>
          <p:nvCxnSpPr>
            <p:cNvPr id="114" name="Straight Connector 17">
              <a:extLst>
                <a:ext uri="{FF2B5EF4-FFF2-40B4-BE49-F238E27FC236}">
                  <a16:creationId xmlns:a16="http://schemas.microsoft.com/office/drawing/2014/main" id="{8D09A621-20B0-F14E-8DBE-97312479EB4E}"/>
                </a:ext>
              </a:extLst>
            </p:cNvPr>
            <p:cNvCxnSpPr>
              <a:cxnSpLocks/>
              <a:stCxn id="125" idx="3"/>
              <a:endCxn id="126" idx="2"/>
            </p:cNvCxnSpPr>
            <p:nvPr/>
          </p:nvCxnSpPr>
          <p:spPr>
            <a:xfrm flipV="1">
              <a:off x="2801595" y="3354215"/>
              <a:ext cx="564372" cy="743320"/>
            </a:xfrm>
            <a:prstGeom prst="line">
              <a:avLst/>
            </a:prstGeom>
            <a:ln w="12700">
              <a:solidFill>
                <a:schemeClr val="bg2">
                  <a:lumMod val="65000"/>
                </a:schemeClr>
              </a:solidFill>
            </a:ln>
          </p:spPr>
          <p:style>
            <a:lnRef idx="1">
              <a:schemeClr val="accent1"/>
            </a:lnRef>
            <a:fillRef idx="0">
              <a:schemeClr val="accent1"/>
            </a:fillRef>
            <a:effectRef idx="0">
              <a:schemeClr val="accent1"/>
            </a:effectRef>
            <a:fontRef idx="minor">
              <a:schemeClr val="tx1"/>
            </a:fontRef>
          </p:style>
        </p:cxnSp>
        <p:cxnSp>
          <p:nvCxnSpPr>
            <p:cNvPr id="123" name="Straight Connector 18">
              <a:extLst>
                <a:ext uri="{FF2B5EF4-FFF2-40B4-BE49-F238E27FC236}">
                  <a16:creationId xmlns:a16="http://schemas.microsoft.com/office/drawing/2014/main" id="{27E62360-ECF5-B94E-B2E8-C3967DD1227F}"/>
                </a:ext>
              </a:extLst>
            </p:cNvPr>
            <p:cNvCxnSpPr>
              <a:cxnSpLocks/>
              <a:stCxn id="124" idx="3"/>
              <a:endCxn id="126" idx="1"/>
            </p:cNvCxnSpPr>
            <p:nvPr/>
          </p:nvCxnSpPr>
          <p:spPr>
            <a:xfrm>
              <a:off x="2032100" y="3163638"/>
              <a:ext cx="1128744" cy="0"/>
            </a:xfrm>
            <a:prstGeom prst="line">
              <a:avLst/>
            </a:prstGeom>
            <a:solidFill>
              <a:srgbClr val="92D050"/>
            </a:solidFill>
            <a:ln w="12700">
              <a:solidFill>
                <a:srgbClr val="92D050"/>
              </a:solidFill>
            </a:ln>
          </p:spPr>
          <p:style>
            <a:lnRef idx="1">
              <a:schemeClr val="accent1"/>
            </a:lnRef>
            <a:fillRef idx="0">
              <a:schemeClr val="accent1"/>
            </a:fillRef>
            <a:effectRef idx="0">
              <a:schemeClr val="accent1"/>
            </a:effectRef>
            <a:fontRef idx="minor">
              <a:schemeClr val="tx1"/>
            </a:fontRef>
          </p:style>
        </p:cxnSp>
        <p:pic>
          <p:nvPicPr>
            <p:cNvPr id="124" name="Picture 6" descr="Picture 6">
              <a:extLst>
                <a:ext uri="{FF2B5EF4-FFF2-40B4-BE49-F238E27FC236}">
                  <a16:creationId xmlns:a16="http://schemas.microsoft.com/office/drawing/2014/main" id="{1582972C-55AD-D648-A885-3E2D3AF2EC0A}"/>
                </a:ext>
              </a:extLst>
            </p:cNvPr>
            <p:cNvPicPr>
              <a:picLocks noChangeAspect="1"/>
            </p:cNvPicPr>
            <p:nvPr/>
          </p:nvPicPr>
          <p:blipFill>
            <a:blip r:embed="rId2"/>
            <a:stretch>
              <a:fillRect/>
            </a:stretch>
          </p:blipFill>
          <p:spPr>
            <a:xfrm>
              <a:off x="1621854" y="2973059"/>
              <a:ext cx="410246" cy="381156"/>
            </a:xfrm>
            <a:prstGeom prst="rect">
              <a:avLst/>
            </a:prstGeom>
            <a:ln w="12700">
              <a:miter lim="400000"/>
            </a:ln>
          </p:spPr>
        </p:pic>
        <p:pic>
          <p:nvPicPr>
            <p:cNvPr id="125" name="Picture 6" descr="Picture 6">
              <a:extLst>
                <a:ext uri="{FF2B5EF4-FFF2-40B4-BE49-F238E27FC236}">
                  <a16:creationId xmlns:a16="http://schemas.microsoft.com/office/drawing/2014/main" id="{2FF4F27E-4566-B540-84ED-5E34AEA55ED7}"/>
                </a:ext>
              </a:extLst>
            </p:cNvPr>
            <p:cNvPicPr>
              <a:picLocks noChangeAspect="1"/>
            </p:cNvPicPr>
            <p:nvPr/>
          </p:nvPicPr>
          <p:blipFill>
            <a:blip r:embed="rId2"/>
            <a:stretch>
              <a:fillRect/>
            </a:stretch>
          </p:blipFill>
          <p:spPr>
            <a:xfrm>
              <a:off x="2391349" y="3906957"/>
              <a:ext cx="410246" cy="381156"/>
            </a:xfrm>
            <a:prstGeom prst="rect">
              <a:avLst/>
            </a:prstGeom>
            <a:ln w="12700">
              <a:miter lim="400000"/>
            </a:ln>
          </p:spPr>
        </p:pic>
        <p:pic>
          <p:nvPicPr>
            <p:cNvPr id="126" name="Picture 6" descr="Picture 6">
              <a:extLst>
                <a:ext uri="{FF2B5EF4-FFF2-40B4-BE49-F238E27FC236}">
                  <a16:creationId xmlns:a16="http://schemas.microsoft.com/office/drawing/2014/main" id="{9C898D49-2821-D247-BA15-3A998FCC8CC8}"/>
                </a:ext>
              </a:extLst>
            </p:cNvPr>
            <p:cNvPicPr>
              <a:picLocks noChangeAspect="1"/>
            </p:cNvPicPr>
            <p:nvPr/>
          </p:nvPicPr>
          <p:blipFill>
            <a:blip r:embed="rId2"/>
            <a:stretch>
              <a:fillRect/>
            </a:stretch>
          </p:blipFill>
          <p:spPr>
            <a:xfrm>
              <a:off x="3160844" y="2973059"/>
              <a:ext cx="410246" cy="381156"/>
            </a:xfrm>
            <a:prstGeom prst="rect">
              <a:avLst/>
            </a:prstGeom>
            <a:ln w="12700">
              <a:miter lim="400000"/>
            </a:ln>
          </p:spPr>
        </p:pic>
        <p:cxnSp>
          <p:nvCxnSpPr>
            <p:cNvPr id="127" name="Straight Connector 4">
              <a:extLst>
                <a:ext uri="{FF2B5EF4-FFF2-40B4-BE49-F238E27FC236}">
                  <a16:creationId xmlns:a16="http://schemas.microsoft.com/office/drawing/2014/main" id="{87C79E28-235E-DF42-AB93-A2636D0DCF04}"/>
                </a:ext>
              </a:extLst>
            </p:cNvPr>
            <p:cNvCxnSpPr>
              <a:cxnSpLocks/>
            </p:cNvCxnSpPr>
            <p:nvPr/>
          </p:nvCxnSpPr>
          <p:spPr>
            <a:xfrm>
              <a:off x="2984275" y="3656694"/>
              <a:ext cx="189825" cy="157354"/>
            </a:xfrm>
            <a:prstGeom prst="line">
              <a:avLst/>
            </a:prstGeom>
            <a:ln w="28575">
              <a:solidFill>
                <a:schemeClr val="accent6"/>
              </a:solidFill>
            </a:ln>
          </p:spPr>
          <p:style>
            <a:lnRef idx="1">
              <a:schemeClr val="accent1"/>
            </a:lnRef>
            <a:fillRef idx="0">
              <a:schemeClr val="accent1"/>
            </a:fillRef>
            <a:effectRef idx="0">
              <a:schemeClr val="accent1"/>
            </a:effectRef>
            <a:fontRef idx="minor">
              <a:schemeClr val="tx1"/>
            </a:fontRef>
          </p:style>
        </p:cxnSp>
        <p:sp>
          <p:nvSpPr>
            <p:cNvPr id="131" name="円/楕円 130">
              <a:extLst>
                <a:ext uri="{FF2B5EF4-FFF2-40B4-BE49-F238E27FC236}">
                  <a16:creationId xmlns:a16="http://schemas.microsoft.com/office/drawing/2014/main" id="{F4880733-2F99-064A-858B-1ADE1AFCBF85}"/>
                </a:ext>
              </a:extLst>
            </p:cNvPr>
            <p:cNvSpPr/>
            <p:nvPr/>
          </p:nvSpPr>
          <p:spPr>
            <a:xfrm>
              <a:off x="2342505" y="4040479"/>
              <a:ext cx="108698" cy="101563"/>
            </a:xfrm>
            <a:prstGeom prst="ellipse">
              <a:avLst/>
            </a:prstGeom>
            <a:solidFill>
              <a:srgbClr val="92D05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132" name="円/楕円 131">
              <a:extLst>
                <a:ext uri="{FF2B5EF4-FFF2-40B4-BE49-F238E27FC236}">
                  <a16:creationId xmlns:a16="http://schemas.microsoft.com/office/drawing/2014/main" id="{24528558-F987-4843-B649-23655BE5CED3}"/>
                </a:ext>
              </a:extLst>
            </p:cNvPr>
            <p:cNvSpPr/>
            <p:nvPr/>
          </p:nvSpPr>
          <p:spPr>
            <a:xfrm>
              <a:off x="2734797" y="4043084"/>
              <a:ext cx="108698" cy="101563"/>
            </a:xfrm>
            <a:prstGeom prst="ellipse">
              <a:avLst/>
            </a:prstGeom>
            <a:solidFill>
              <a:schemeClr val="bg2">
                <a:lumMod val="6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grpSp>
      <p:sp>
        <p:nvSpPr>
          <p:cNvPr id="9" name="右矢印 8">
            <a:extLst>
              <a:ext uri="{FF2B5EF4-FFF2-40B4-BE49-F238E27FC236}">
                <a16:creationId xmlns:a16="http://schemas.microsoft.com/office/drawing/2014/main" id="{80E75DB8-697F-C14C-991B-695FA6B96D0F}"/>
              </a:ext>
            </a:extLst>
          </p:cNvPr>
          <p:cNvSpPr/>
          <p:nvPr/>
        </p:nvSpPr>
        <p:spPr>
          <a:xfrm>
            <a:off x="5215249" y="3483908"/>
            <a:ext cx="655211" cy="396266"/>
          </a:xfrm>
          <a:prstGeom prst="rightArrow">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13" name="テキスト ボックス 12">
            <a:extLst>
              <a:ext uri="{FF2B5EF4-FFF2-40B4-BE49-F238E27FC236}">
                <a16:creationId xmlns:a16="http://schemas.microsoft.com/office/drawing/2014/main" id="{D9054333-809C-DE47-A4FF-CFD7128108D8}"/>
              </a:ext>
            </a:extLst>
          </p:cNvPr>
          <p:cNvSpPr txBox="1"/>
          <p:nvPr/>
        </p:nvSpPr>
        <p:spPr>
          <a:xfrm>
            <a:off x="1858848" y="3438298"/>
            <a:ext cx="1034257" cy="215444"/>
          </a:xfrm>
          <a:prstGeom prst="rect">
            <a:avLst/>
          </a:prstGeom>
          <a:noFill/>
        </p:spPr>
        <p:txBody>
          <a:bodyPr wrap="none" rtlCol="0">
            <a:spAutoFit/>
          </a:bodyPr>
          <a:lstStyle/>
          <a:p>
            <a:r>
              <a:rPr kumimoji="1" lang="ja-JP" altLang="en-US" sz="800">
                <a:latin typeface="+mn-lt"/>
              </a:rPr>
              <a:t>アクティブポート</a:t>
            </a:r>
            <a:r>
              <a:rPr kumimoji="1" lang="en-US" altLang="ja-JP" sz="800" dirty="0">
                <a:latin typeface="+mn-lt"/>
              </a:rPr>
              <a:t> </a:t>
            </a:r>
            <a:r>
              <a:rPr kumimoji="1" lang="ja-JP" altLang="en-US" sz="800">
                <a:latin typeface="+mn-lt"/>
              </a:rPr>
              <a:t>ダウン</a:t>
            </a:r>
            <a:endParaRPr kumimoji="1" lang="ja-JP" altLang="en-US" sz="800" dirty="0">
              <a:latin typeface="+mn-lt"/>
            </a:endParaRPr>
          </a:p>
        </p:txBody>
      </p:sp>
      <p:grpSp>
        <p:nvGrpSpPr>
          <p:cNvPr id="37" name="グループ化 36">
            <a:extLst>
              <a:ext uri="{FF2B5EF4-FFF2-40B4-BE49-F238E27FC236}">
                <a16:creationId xmlns:a16="http://schemas.microsoft.com/office/drawing/2014/main" id="{1323EEF0-F044-DA4A-AE58-189623E288A2}"/>
              </a:ext>
            </a:extLst>
          </p:cNvPr>
          <p:cNvGrpSpPr/>
          <p:nvPr/>
        </p:nvGrpSpPr>
        <p:grpSpPr>
          <a:xfrm>
            <a:off x="3018351" y="2979840"/>
            <a:ext cx="2117979" cy="1530498"/>
            <a:chOff x="1538559" y="2973059"/>
            <a:chExt cx="2117979" cy="1530498"/>
          </a:xfrm>
        </p:grpSpPr>
        <p:cxnSp>
          <p:nvCxnSpPr>
            <p:cNvPr id="38" name="Straight Connector 16">
              <a:extLst>
                <a:ext uri="{FF2B5EF4-FFF2-40B4-BE49-F238E27FC236}">
                  <a16:creationId xmlns:a16="http://schemas.microsoft.com/office/drawing/2014/main" id="{06BBB174-7613-2F4E-A74F-8753944B2992}"/>
                </a:ext>
              </a:extLst>
            </p:cNvPr>
            <p:cNvCxnSpPr>
              <a:cxnSpLocks/>
              <a:stCxn id="42" idx="1"/>
              <a:endCxn id="41" idx="2"/>
            </p:cNvCxnSpPr>
            <p:nvPr/>
          </p:nvCxnSpPr>
          <p:spPr>
            <a:xfrm flipH="1" flipV="1">
              <a:off x="1826977" y="3354215"/>
              <a:ext cx="564372" cy="743320"/>
            </a:xfrm>
            <a:prstGeom prst="line">
              <a:avLst/>
            </a:prstGeom>
            <a:ln w="12700">
              <a:solidFill>
                <a:schemeClr val="bg2">
                  <a:lumMod val="65000"/>
                </a:schemeClr>
              </a:solidFill>
            </a:ln>
          </p:spPr>
          <p:style>
            <a:lnRef idx="1">
              <a:schemeClr val="accent1"/>
            </a:lnRef>
            <a:fillRef idx="0">
              <a:schemeClr val="accent1"/>
            </a:fillRef>
            <a:effectRef idx="0">
              <a:schemeClr val="accent1"/>
            </a:effectRef>
            <a:fontRef idx="minor">
              <a:schemeClr val="tx1"/>
            </a:fontRef>
          </p:style>
        </p:cxnSp>
        <p:cxnSp>
          <p:nvCxnSpPr>
            <p:cNvPr id="39" name="Straight Connector 17">
              <a:extLst>
                <a:ext uri="{FF2B5EF4-FFF2-40B4-BE49-F238E27FC236}">
                  <a16:creationId xmlns:a16="http://schemas.microsoft.com/office/drawing/2014/main" id="{5A93E782-327B-8D46-AFEE-85CC86658E07}"/>
                </a:ext>
              </a:extLst>
            </p:cNvPr>
            <p:cNvCxnSpPr>
              <a:cxnSpLocks/>
              <a:stCxn id="42" idx="3"/>
              <a:endCxn id="43" idx="2"/>
            </p:cNvCxnSpPr>
            <p:nvPr/>
          </p:nvCxnSpPr>
          <p:spPr>
            <a:xfrm flipV="1">
              <a:off x="2801595" y="3354215"/>
              <a:ext cx="564372" cy="743320"/>
            </a:xfrm>
            <a:prstGeom prst="line">
              <a:avLst/>
            </a:prstGeom>
            <a:ln w="12700">
              <a:solidFill>
                <a:srgbClr val="92D050"/>
              </a:solidFill>
            </a:ln>
          </p:spPr>
          <p:style>
            <a:lnRef idx="1">
              <a:schemeClr val="accent1"/>
            </a:lnRef>
            <a:fillRef idx="0">
              <a:schemeClr val="accent1"/>
            </a:fillRef>
            <a:effectRef idx="0">
              <a:schemeClr val="accent1"/>
            </a:effectRef>
            <a:fontRef idx="minor">
              <a:schemeClr val="tx1"/>
            </a:fontRef>
          </p:style>
        </p:cxnSp>
        <p:cxnSp>
          <p:nvCxnSpPr>
            <p:cNvPr id="40" name="Straight Connector 18">
              <a:extLst>
                <a:ext uri="{FF2B5EF4-FFF2-40B4-BE49-F238E27FC236}">
                  <a16:creationId xmlns:a16="http://schemas.microsoft.com/office/drawing/2014/main" id="{D2CB82AA-8D99-4249-8C5F-AA2D00FB2A90}"/>
                </a:ext>
              </a:extLst>
            </p:cNvPr>
            <p:cNvCxnSpPr>
              <a:cxnSpLocks/>
              <a:stCxn id="41" idx="3"/>
              <a:endCxn id="43" idx="1"/>
            </p:cNvCxnSpPr>
            <p:nvPr/>
          </p:nvCxnSpPr>
          <p:spPr>
            <a:xfrm>
              <a:off x="2032100" y="3163638"/>
              <a:ext cx="1128744" cy="0"/>
            </a:xfrm>
            <a:prstGeom prst="line">
              <a:avLst/>
            </a:prstGeom>
            <a:ln w="12700">
              <a:solidFill>
                <a:srgbClr val="92D050"/>
              </a:solidFill>
            </a:ln>
          </p:spPr>
          <p:style>
            <a:lnRef idx="1">
              <a:schemeClr val="accent1"/>
            </a:lnRef>
            <a:fillRef idx="0">
              <a:schemeClr val="accent1"/>
            </a:fillRef>
            <a:effectRef idx="0">
              <a:schemeClr val="accent1"/>
            </a:effectRef>
            <a:fontRef idx="minor">
              <a:schemeClr val="tx1"/>
            </a:fontRef>
          </p:style>
        </p:cxnSp>
        <p:pic>
          <p:nvPicPr>
            <p:cNvPr id="41" name="Picture 6" descr="Picture 6">
              <a:extLst>
                <a:ext uri="{FF2B5EF4-FFF2-40B4-BE49-F238E27FC236}">
                  <a16:creationId xmlns:a16="http://schemas.microsoft.com/office/drawing/2014/main" id="{79104BAA-1BD3-4A4E-A969-060AA65836A2}"/>
                </a:ext>
              </a:extLst>
            </p:cNvPr>
            <p:cNvPicPr>
              <a:picLocks noChangeAspect="1"/>
            </p:cNvPicPr>
            <p:nvPr/>
          </p:nvPicPr>
          <p:blipFill>
            <a:blip r:embed="rId2"/>
            <a:stretch>
              <a:fillRect/>
            </a:stretch>
          </p:blipFill>
          <p:spPr>
            <a:xfrm>
              <a:off x="1621854" y="2973059"/>
              <a:ext cx="410246" cy="381156"/>
            </a:xfrm>
            <a:prstGeom prst="rect">
              <a:avLst/>
            </a:prstGeom>
            <a:ln w="12700">
              <a:miter lim="400000"/>
            </a:ln>
          </p:spPr>
        </p:pic>
        <p:pic>
          <p:nvPicPr>
            <p:cNvPr id="42" name="Picture 6" descr="Picture 6">
              <a:extLst>
                <a:ext uri="{FF2B5EF4-FFF2-40B4-BE49-F238E27FC236}">
                  <a16:creationId xmlns:a16="http://schemas.microsoft.com/office/drawing/2014/main" id="{1018A4ED-220C-1342-A7A7-8AFF2A044272}"/>
                </a:ext>
              </a:extLst>
            </p:cNvPr>
            <p:cNvPicPr>
              <a:picLocks noChangeAspect="1"/>
            </p:cNvPicPr>
            <p:nvPr/>
          </p:nvPicPr>
          <p:blipFill>
            <a:blip r:embed="rId2"/>
            <a:stretch>
              <a:fillRect/>
            </a:stretch>
          </p:blipFill>
          <p:spPr>
            <a:xfrm>
              <a:off x="2391349" y="3906957"/>
              <a:ext cx="410246" cy="381156"/>
            </a:xfrm>
            <a:prstGeom prst="rect">
              <a:avLst/>
            </a:prstGeom>
            <a:ln w="12700">
              <a:miter lim="400000"/>
            </a:ln>
          </p:spPr>
        </p:pic>
        <p:pic>
          <p:nvPicPr>
            <p:cNvPr id="43" name="Picture 6" descr="Picture 6">
              <a:extLst>
                <a:ext uri="{FF2B5EF4-FFF2-40B4-BE49-F238E27FC236}">
                  <a16:creationId xmlns:a16="http://schemas.microsoft.com/office/drawing/2014/main" id="{EB003F85-A313-4846-AEFD-04AF044E19C4}"/>
                </a:ext>
              </a:extLst>
            </p:cNvPr>
            <p:cNvPicPr>
              <a:picLocks noChangeAspect="1"/>
            </p:cNvPicPr>
            <p:nvPr/>
          </p:nvPicPr>
          <p:blipFill>
            <a:blip r:embed="rId2"/>
            <a:stretch>
              <a:fillRect/>
            </a:stretch>
          </p:blipFill>
          <p:spPr>
            <a:xfrm>
              <a:off x="3160844" y="2973059"/>
              <a:ext cx="410246" cy="381156"/>
            </a:xfrm>
            <a:prstGeom prst="rect">
              <a:avLst/>
            </a:prstGeom>
            <a:ln w="12700">
              <a:miter lim="400000"/>
            </a:ln>
          </p:spPr>
        </p:pic>
        <p:sp>
          <p:nvSpPr>
            <p:cNvPr id="44" name="テキスト ボックス 43">
              <a:extLst>
                <a:ext uri="{FF2B5EF4-FFF2-40B4-BE49-F238E27FC236}">
                  <a16:creationId xmlns:a16="http://schemas.microsoft.com/office/drawing/2014/main" id="{0B9DBD29-BE45-8E41-B48D-9CEBCFC2D2D9}"/>
                </a:ext>
              </a:extLst>
            </p:cNvPr>
            <p:cNvSpPr txBox="1"/>
            <p:nvPr/>
          </p:nvSpPr>
          <p:spPr>
            <a:xfrm>
              <a:off x="2349449" y="4288113"/>
              <a:ext cx="494046" cy="215444"/>
            </a:xfrm>
            <a:prstGeom prst="rect">
              <a:avLst/>
            </a:prstGeom>
            <a:noFill/>
          </p:spPr>
          <p:txBody>
            <a:bodyPr wrap="none" rtlCol="0">
              <a:spAutoFit/>
            </a:bodyPr>
            <a:lstStyle/>
            <a:p>
              <a:r>
                <a:rPr kumimoji="1" lang="ja-JP" altLang="en-US" sz="800">
                  <a:latin typeface="+mn-lt"/>
                </a:rPr>
                <a:t>アクセス</a:t>
              </a:r>
              <a:endParaRPr kumimoji="1" lang="ja-JP" altLang="en-US" sz="800" dirty="0">
                <a:latin typeface="+mn-lt"/>
              </a:endParaRPr>
            </a:p>
          </p:txBody>
        </p:sp>
        <p:sp>
          <p:nvSpPr>
            <p:cNvPr id="45" name="円/楕円 44">
              <a:extLst>
                <a:ext uri="{FF2B5EF4-FFF2-40B4-BE49-F238E27FC236}">
                  <a16:creationId xmlns:a16="http://schemas.microsoft.com/office/drawing/2014/main" id="{9AD263AB-2EF4-AD40-8C0E-F9F6A8F37CF7}"/>
                </a:ext>
              </a:extLst>
            </p:cNvPr>
            <p:cNvSpPr/>
            <p:nvPr/>
          </p:nvSpPr>
          <p:spPr>
            <a:xfrm>
              <a:off x="2342505" y="4040479"/>
              <a:ext cx="108698" cy="101563"/>
            </a:xfrm>
            <a:prstGeom prst="ellipse">
              <a:avLst/>
            </a:prstGeom>
            <a:solidFill>
              <a:schemeClr val="bg2">
                <a:lumMod val="6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46" name="円/楕円 45">
              <a:extLst>
                <a:ext uri="{FF2B5EF4-FFF2-40B4-BE49-F238E27FC236}">
                  <a16:creationId xmlns:a16="http://schemas.microsoft.com/office/drawing/2014/main" id="{12C6E87A-D1D9-B648-83FC-564BC67B17AE}"/>
                </a:ext>
              </a:extLst>
            </p:cNvPr>
            <p:cNvSpPr/>
            <p:nvPr/>
          </p:nvSpPr>
          <p:spPr>
            <a:xfrm>
              <a:off x="2734797" y="4043084"/>
              <a:ext cx="108698" cy="101563"/>
            </a:xfrm>
            <a:prstGeom prst="ellipse">
              <a:avLst/>
            </a:prstGeom>
            <a:solidFill>
              <a:srgbClr val="92D05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47" name="テキスト ボックス 46">
              <a:extLst>
                <a:ext uri="{FF2B5EF4-FFF2-40B4-BE49-F238E27FC236}">
                  <a16:creationId xmlns:a16="http://schemas.microsoft.com/office/drawing/2014/main" id="{D35A0CB0-53FE-A84B-880F-6FE19ECB6895}"/>
                </a:ext>
              </a:extLst>
            </p:cNvPr>
            <p:cNvSpPr txBox="1"/>
            <p:nvPr/>
          </p:nvSpPr>
          <p:spPr>
            <a:xfrm>
              <a:off x="1538559" y="3985156"/>
              <a:ext cx="750526" cy="338554"/>
            </a:xfrm>
            <a:prstGeom prst="rect">
              <a:avLst/>
            </a:prstGeom>
            <a:noFill/>
          </p:spPr>
          <p:txBody>
            <a:bodyPr wrap="none" rtlCol="0">
              <a:spAutoFit/>
            </a:bodyPr>
            <a:lstStyle/>
            <a:p>
              <a:r>
                <a:rPr kumimoji="1" lang="ja-JP" altLang="en-US" sz="800">
                  <a:latin typeface="+mn-lt"/>
                </a:rPr>
                <a:t>ダウン</a:t>
              </a:r>
              <a:r>
                <a:rPr kumimoji="1" lang="en-US" altLang="ja-JP" sz="800" dirty="0">
                  <a:latin typeface="+mn-lt"/>
                </a:rPr>
                <a:t>/Fail</a:t>
              </a:r>
            </a:p>
            <a:p>
              <a:r>
                <a:rPr kumimoji="1" lang="ja-JP" altLang="en-US" sz="800">
                  <a:latin typeface="+mn-lt"/>
                </a:rPr>
                <a:t>（旧アクティブ）</a:t>
              </a:r>
              <a:endParaRPr kumimoji="1" lang="en-US" altLang="ja-JP" sz="800" dirty="0">
                <a:latin typeface="+mn-lt"/>
              </a:endParaRPr>
            </a:p>
          </p:txBody>
        </p:sp>
        <p:sp>
          <p:nvSpPr>
            <p:cNvPr id="48" name="テキスト ボックス 47">
              <a:extLst>
                <a:ext uri="{FF2B5EF4-FFF2-40B4-BE49-F238E27FC236}">
                  <a16:creationId xmlns:a16="http://schemas.microsoft.com/office/drawing/2014/main" id="{90E33A59-F72A-5D45-9930-7EB2459DEA7C}"/>
                </a:ext>
              </a:extLst>
            </p:cNvPr>
            <p:cNvSpPr txBox="1"/>
            <p:nvPr/>
          </p:nvSpPr>
          <p:spPr>
            <a:xfrm>
              <a:off x="2843495" y="3985156"/>
              <a:ext cx="813043" cy="461665"/>
            </a:xfrm>
            <a:prstGeom prst="rect">
              <a:avLst/>
            </a:prstGeom>
            <a:noFill/>
          </p:spPr>
          <p:txBody>
            <a:bodyPr wrap="none" rtlCol="0">
              <a:spAutoFit/>
            </a:bodyPr>
            <a:lstStyle/>
            <a:p>
              <a:r>
                <a:rPr kumimoji="1" lang="ja-JP" altLang="en-US" sz="800">
                  <a:latin typeface="+mn-lt"/>
                </a:rPr>
                <a:t>アクティブ</a:t>
              </a:r>
              <a:r>
                <a:rPr kumimoji="1" lang="en-US" altLang="ja-JP" sz="800" dirty="0">
                  <a:latin typeface="+mn-lt"/>
                </a:rPr>
                <a:t>/Open</a:t>
              </a:r>
            </a:p>
            <a:p>
              <a:r>
                <a:rPr kumimoji="1" lang="ja-JP" altLang="en-US" sz="800">
                  <a:latin typeface="+mn-lt"/>
                </a:rPr>
                <a:t>（旧スタンバイ）</a:t>
              </a:r>
              <a:endParaRPr kumimoji="1" lang="en-US" altLang="ja-JP" sz="800" dirty="0">
                <a:latin typeface="+mn-lt"/>
              </a:endParaRPr>
            </a:p>
            <a:p>
              <a:endParaRPr kumimoji="1" lang="ja-JP" altLang="en-US" sz="800" dirty="0">
                <a:latin typeface="+mn-lt"/>
              </a:endParaRPr>
            </a:p>
          </p:txBody>
        </p:sp>
      </p:grpSp>
      <p:sp>
        <p:nvSpPr>
          <p:cNvPr id="4" name="曲折矢印 3">
            <a:extLst>
              <a:ext uri="{FF2B5EF4-FFF2-40B4-BE49-F238E27FC236}">
                <a16:creationId xmlns:a16="http://schemas.microsoft.com/office/drawing/2014/main" id="{14A08877-F04E-3348-A6A2-725EE8FC8607}"/>
              </a:ext>
            </a:extLst>
          </p:cNvPr>
          <p:cNvSpPr/>
          <p:nvPr/>
        </p:nvSpPr>
        <p:spPr>
          <a:xfrm rot="10800000" flipH="1">
            <a:off x="1733367" y="3505918"/>
            <a:ext cx="974182" cy="352695"/>
          </a:xfrm>
          <a:prstGeom prst="bentArrow">
            <a:avLst>
              <a:gd name="adj1" fmla="val 26862"/>
              <a:gd name="adj2" fmla="val 30680"/>
              <a:gd name="adj3" fmla="val 32808"/>
              <a:gd name="adj4" fmla="val 43750"/>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solidFill>
                <a:schemeClr val="tx1"/>
              </a:solidFill>
            </a:endParaRPr>
          </a:p>
        </p:txBody>
      </p:sp>
      <p:sp>
        <p:nvSpPr>
          <p:cNvPr id="50" name="テキスト ボックス 49">
            <a:extLst>
              <a:ext uri="{FF2B5EF4-FFF2-40B4-BE49-F238E27FC236}">
                <a16:creationId xmlns:a16="http://schemas.microsoft.com/office/drawing/2014/main" id="{C5ACC925-D74E-A64C-B8DE-DA5D4944C0B8}"/>
              </a:ext>
            </a:extLst>
          </p:cNvPr>
          <p:cNvSpPr txBox="1"/>
          <p:nvPr/>
        </p:nvSpPr>
        <p:spPr>
          <a:xfrm>
            <a:off x="5025725" y="3302609"/>
            <a:ext cx="1091966" cy="215444"/>
          </a:xfrm>
          <a:prstGeom prst="rect">
            <a:avLst/>
          </a:prstGeom>
          <a:noFill/>
        </p:spPr>
        <p:txBody>
          <a:bodyPr wrap="none" rtlCol="0">
            <a:spAutoFit/>
          </a:bodyPr>
          <a:lstStyle/>
          <a:p>
            <a:r>
              <a:rPr kumimoji="1" lang="ja-JP" altLang="en-US" sz="800">
                <a:latin typeface="+mn-lt"/>
              </a:rPr>
              <a:t>旧アクティブポート復旧</a:t>
            </a:r>
            <a:endParaRPr kumimoji="1" lang="ja-JP" altLang="en-US" sz="800" dirty="0">
              <a:latin typeface="+mn-lt"/>
            </a:endParaRPr>
          </a:p>
        </p:txBody>
      </p:sp>
      <p:sp>
        <p:nvSpPr>
          <p:cNvPr id="84" name="AutoShape 353">
            <a:extLst>
              <a:ext uri="{FF2B5EF4-FFF2-40B4-BE49-F238E27FC236}">
                <a16:creationId xmlns:a16="http://schemas.microsoft.com/office/drawing/2014/main" id="{F140B8B2-AE4F-1A44-898C-BC817EBF5D2F}"/>
              </a:ext>
            </a:extLst>
          </p:cNvPr>
          <p:cNvSpPr>
            <a:spLocks noChangeArrowheads="1"/>
          </p:cNvSpPr>
          <p:nvPr/>
        </p:nvSpPr>
        <p:spPr bwMode="auto">
          <a:xfrm>
            <a:off x="3476876" y="3653742"/>
            <a:ext cx="199173" cy="119971"/>
          </a:xfrm>
          <a:prstGeom prst="irregularSeal1">
            <a:avLst/>
          </a:prstGeom>
          <a:solidFill>
            <a:srgbClr val="FF0000"/>
          </a:solidFill>
          <a:ln w="28575" algn="ctr">
            <a:solidFill>
              <a:schemeClr val="accent6"/>
            </a:solidFill>
            <a:miter lim="800000"/>
            <a:headEnd/>
            <a:tailEnd/>
          </a:ln>
          <a:effectLst/>
        </p:spPr>
        <p:txBody>
          <a:bodyPr wrap="none" lIns="61593" tIns="30796" rIns="61593" bIns="30796" anchor="ctr"/>
          <a:lstStyle/>
          <a:p>
            <a:endParaRPr lang="en-US"/>
          </a:p>
        </p:txBody>
      </p:sp>
      <p:sp>
        <p:nvSpPr>
          <p:cNvPr id="10" name="円弧 9">
            <a:extLst>
              <a:ext uri="{FF2B5EF4-FFF2-40B4-BE49-F238E27FC236}">
                <a16:creationId xmlns:a16="http://schemas.microsoft.com/office/drawing/2014/main" id="{692B440D-D70F-B748-9566-33C507A7F148}"/>
              </a:ext>
            </a:extLst>
          </p:cNvPr>
          <p:cNvSpPr/>
          <p:nvPr/>
        </p:nvSpPr>
        <p:spPr>
          <a:xfrm>
            <a:off x="6968864" y="3736217"/>
            <a:ext cx="502474" cy="436897"/>
          </a:xfrm>
          <a:prstGeom prst="arc">
            <a:avLst>
              <a:gd name="adj1" fmla="val 12149330"/>
              <a:gd name="adj2" fmla="val 20006288"/>
            </a:avLst>
          </a:prstGeom>
          <a:ln w="12700">
            <a:solidFill>
              <a:schemeClr val="bg1"/>
            </a:solidFill>
            <a:headEnd type="triangle"/>
          </a:ln>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a:p>
        </p:txBody>
      </p:sp>
      <p:cxnSp>
        <p:nvCxnSpPr>
          <p:cNvPr id="53" name="Straight Connector 4">
            <a:extLst>
              <a:ext uri="{FF2B5EF4-FFF2-40B4-BE49-F238E27FC236}">
                <a16:creationId xmlns:a16="http://schemas.microsoft.com/office/drawing/2014/main" id="{B5066AE6-DB49-1348-AEA9-7014F77218A0}"/>
              </a:ext>
            </a:extLst>
          </p:cNvPr>
          <p:cNvCxnSpPr>
            <a:cxnSpLocks/>
          </p:cNvCxnSpPr>
          <p:nvPr/>
        </p:nvCxnSpPr>
        <p:spPr>
          <a:xfrm>
            <a:off x="7618078" y="3627474"/>
            <a:ext cx="189825" cy="157354"/>
          </a:xfrm>
          <a:prstGeom prst="line">
            <a:avLst/>
          </a:prstGeom>
          <a:ln w="28575">
            <a:solidFill>
              <a:schemeClr val="accent6"/>
            </a:solidFill>
          </a:ln>
        </p:spPr>
        <p:style>
          <a:lnRef idx="1">
            <a:schemeClr val="accent1"/>
          </a:lnRef>
          <a:fillRef idx="0">
            <a:schemeClr val="accent1"/>
          </a:fillRef>
          <a:effectRef idx="0">
            <a:schemeClr val="accent1"/>
          </a:effectRef>
          <a:fontRef idx="minor">
            <a:schemeClr val="tx1"/>
          </a:fontRef>
        </p:style>
      </p:cxnSp>
      <p:sp>
        <p:nvSpPr>
          <p:cNvPr id="11" name="テキスト ボックス 10">
            <a:extLst>
              <a:ext uri="{FF2B5EF4-FFF2-40B4-BE49-F238E27FC236}">
                <a16:creationId xmlns:a16="http://schemas.microsoft.com/office/drawing/2014/main" id="{9EE3F758-4396-B54D-8185-ED72C1231EFE}"/>
              </a:ext>
            </a:extLst>
          </p:cNvPr>
          <p:cNvSpPr txBox="1"/>
          <p:nvPr/>
        </p:nvSpPr>
        <p:spPr>
          <a:xfrm>
            <a:off x="6859537" y="3540898"/>
            <a:ext cx="758541" cy="215444"/>
          </a:xfrm>
          <a:prstGeom prst="rect">
            <a:avLst/>
          </a:prstGeom>
          <a:noFill/>
        </p:spPr>
        <p:txBody>
          <a:bodyPr wrap="none" rtlCol="0">
            <a:spAutoFit/>
          </a:bodyPr>
          <a:lstStyle/>
          <a:p>
            <a:r>
              <a:rPr kumimoji="1" lang="ja-JP" altLang="en-US" sz="800">
                <a:latin typeface="+mn-lt"/>
              </a:rPr>
              <a:t>手動</a:t>
            </a:r>
            <a:r>
              <a:rPr kumimoji="1" lang="en-US" altLang="ja-JP" sz="800" dirty="0">
                <a:latin typeface="+mn-lt"/>
              </a:rPr>
              <a:t> or Delay</a:t>
            </a:r>
            <a:endParaRPr kumimoji="1" lang="ja-JP" altLang="en-US" sz="800" dirty="0">
              <a:latin typeface="+mn-lt"/>
            </a:endParaRPr>
          </a:p>
        </p:txBody>
      </p:sp>
      <p:sp>
        <p:nvSpPr>
          <p:cNvPr id="49" name="Slide Number Placeholder 4">
            <a:extLst>
              <a:ext uri="{FF2B5EF4-FFF2-40B4-BE49-F238E27FC236}">
                <a16:creationId xmlns:a16="http://schemas.microsoft.com/office/drawing/2014/main" id="{B66E314D-9DDB-4005-B779-1A69ED33AB82}"/>
              </a:ext>
            </a:extLst>
          </p:cNvPr>
          <p:cNvSpPr>
            <a:spLocks noGrp="1"/>
          </p:cNvSpPr>
          <p:nvPr>
            <p:ph type="sldNum" sz="quarter" idx="4294967295"/>
          </p:nvPr>
        </p:nvSpPr>
        <p:spPr>
          <a:xfrm>
            <a:off x="8648700" y="4884738"/>
            <a:ext cx="495300" cy="274637"/>
          </a:xfrm>
          <a:prstGeom prst="rect">
            <a:avLst/>
          </a:prstGeom>
        </p:spPr>
        <p:txBody>
          <a:bodyPr>
            <a:noAutofit/>
          </a:bodyPr>
          <a:lstStyle/>
          <a:p>
            <a:fld id="{3945D0FD-48F1-4D72-80C5-FFB60B92A834}" type="slidenum">
              <a:rPr lang="en-US" sz="900" smtClean="0">
                <a:latin typeface="+mn-lt"/>
                <a:ea typeface="MS PGothic" panose="020B0600070205080204" pitchFamily="34" charset="-128"/>
              </a:rPr>
              <a:pPr/>
              <a:t>245</a:t>
            </a:fld>
            <a:endParaRPr lang="en-US" sz="900" dirty="0">
              <a:latin typeface="+mn-lt"/>
              <a:ea typeface="MS PGothic" panose="020B0600070205080204" pitchFamily="34" charset="-128"/>
            </a:endParaRPr>
          </a:p>
        </p:txBody>
      </p:sp>
    </p:spTree>
    <p:extLst>
      <p:ext uri="{BB962C8B-B14F-4D97-AF65-F5344CB8AC3E}">
        <p14:creationId xmlns:p14="http://schemas.microsoft.com/office/powerpoint/2010/main" val="4285111866"/>
      </p:ext>
    </p:extLst>
  </p:cSld>
  <p:clrMapOvr>
    <a:masterClrMapping/>
  </p:clrMapOvr>
</p:sld>
</file>

<file path=ppt/slides/slide2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B4E46717-193D-964E-B331-2B7326FCC372}"/>
              </a:ext>
            </a:extLst>
          </p:cNvPr>
          <p:cNvSpPr>
            <a:spLocks noGrp="1"/>
          </p:cNvSpPr>
          <p:nvPr>
            <p:ph type="title"/>
          </p:nvPr>
        </p:nvSpPr>
        <p:spPr/>
        <p:txBody>
          <a:bodyPr anchor="t"/>
          <a:lstStyle/>
          <a:p>
            <a:r>
              <a:rPr lang="en-US" dirty="0" err="1">
                <a:latin typeface="+mn-lt"/>
                <a:ea typeface="MS PGothic" panose="020B0600070205080204" pitchFamily="34" charset="-128"/>
              </a:rPr>
              <a:t>FlexLink</a:t>
            </a:r>
            <a:r>
              <a:rPr lang="en-US" dirty="0">
                <a:latin typeface="+mn-lt"/>
                <a:ea typeface="MS PGothic" panose="020B0600070205080204" pitchFamily="34" charset="-128"/>
              </a:rPr>
              <a:t>+</a:t>
            </a:r>
          </a:p>
        </p:txBody>
      </p:sp>
      <p:sp>
        <p:nvSpPr>
          <p:cNvPr id="5" name="Text Placeholder 4">
            <a:extLst>
              <a:ext uri="{FF2B5EF4-FFF2-40B4-BE49-F238E27FC236}">
                <a16:creationId xmlns:a16="http://schemas.microsoft.com/office/drawing/2014/main" id="{A9F797BE-25B5-8A46-B6B8-37C32BBAD93F}"/>
              </a:ext>
            </a:extLst>
          </p:cNvPr>
          <p:cNvSpPr>
            <a:spLocks noGrp="1"/>
          </p:cNvSpPr>
          <p:nvPr>
            <p:ph type="body" sz="quarter" idx="11"/>
          </p:nvPr>
        </p:nvSpPr>
        <p:spPr/>
        <p:txBody>
          <a:bodyPr anchor="b"/>
          <a:lstStyle/>
          <a:p>
            <a:r>
              <a:rPr lang="en-US" altLang="ja-JP" sz="1600" dirty="0" err="1">
                <a:ea typeface="MS PGothic" panose="020B0600070205080204" pitchFamily="34" charset="-128"/>
              </a:rPr>
              <a:t>FlexLink</a:t>
            </a:r>
            <a:r>
              <a:rPr lang="en-US" altLang="ja-JP" sz="1600" dirty="0">
                <a:ea typeface="MS PGothic" panose="020B0600070205080204" pitchFamily="34" charset="-128"/>
              </a:rPr>
              <a:t>+ Preemption </a:t>
            </a:r>
            <a:r>
              <a:rPr lang="ja-JP" altLang="en-US" sz="1600">
                <a:ea typeface="MS PGothic" panose="020B0600070205080204" pitchFamily="34" charset="-128"/>
              </a:rPr>
              <a:t>設定①</a:t>
            </a:r>
            <a:endParaRPr lang="en-US" altLang="ja-JP" sz="1600" dirty="0">
              <a:ea typeface="MS PGothic" panose="020B0600070205080204" pitchFamily="34" charset="-128"/>
            </a:endParaRPr>
          </a:p>
        </p:txBody>
      </p:sp>
      <p:sp>
        <p:nvSpPr>
          <p:cNvPr id="6" name="Text Placeholder 5">
            <a:extLst>
              <a:ext uri="{FF2B5EF4-FFF2-40B4-BE49-F238E27FC236}">
                <a16:creationId xmlns:a16="http://schemas.microsoft.com/office/drawing/2014/main" id="{AD0CEF74-413B-8F45-AD7F-1418652859F4}"/>
              </a:ext>
            </a:extLst>
          </p:cNvPr>
          <p:cNvSpPr>
            <a:spLocks noGrp="1"/>
          </p:cNvSpPr>
          <p:nvPr>
            <p:ph type="body" sz="quarter" idx="12"/>
          </p:nvPr>
        </p:nvSpPr>
        <p:spPr/>
        <p:txBody>
          <a:bodyPr/>
          <a:lstStyle/>
          <a:p>
            <a:r>
              <a:rPr kumimoji="1" lang="en-US" altLang="ja-JP" dirty="0">
                <a:ea typeface="MS PGothic" panose="020B0600070205080204" pitchFamily="34" charset="-128"/>
              </a:rPr>
              <a:t>3.3  Basic L2</a:t>
            </a:r>
            <a:r>
              <a:rPr kumimoji="1" lang="ja-JP" altLang="en-US" dirty="0">
                <a:ea typeface="MS PGothic" panose="020B0600070205080204" pitchFamily="34" charset="-128"/>
              </a:rPr>
              <a:t> </a:t>
            </a:r>
            <a:r>
              <a:rPr kumimoji="1" lang="en-US" altLang="ja-JP" dirty="0">
                <a:ea typeface="MS PGothic" panose="020B0600070205080204" pitchFamily="34" charset="-128"/>
              </a:rPr>
              <a:t>/</a:t>
            </a:r>
            <a:r>
              <a:rPr kumimoji="1" lang="ja-JP" altLang="en-US" dirty="0">
                <a:ea typeface="MS PGothic" panose="020B0600070205080204" pitchFamily="34" charset="-128"/>
              </a:rPr>
              <a:t> </a:t>
            </a:r>
            <a:r>
              <a:rPr kumimoji="1" lang="en-US" altLang="ja-JP" dirty="0">
                <a:ea typeface="MS PGothic" panose="020B0600070205080204" pitchFamily="34" charset="-128"/>
              </a:rPr>
              <a:t>L3</a:t>
            </a:r>
            <a:endParaRPr lang="en-US" altLang="ja-JP" dirty="0">
              <a:ea typeface="MS PGothic" panose="020B0600070205080204" pitchFamily="34" charset="-128"/>
            </a:endParaRPr>
          </a:p>
        </p:txBody>
      </p:sp>
      <p:sp>
        <p:nvSpPr>
          <p:cNvPr id="7" name="テキスト ボックス 6">
            <a:extLst>
              <a:ext uri="{FF2B5EF4-FFF2-40B4-BE49-F238E27FC236}">
                <a16:creationId xmlns:a16="http://schemas.microsoft.com/office/drawing/2014/main" id="{7B43415F-6B02-4462-940B-6A9BBD03AB82}"/>
              </a:ext>
            </a:extLst>
          </p:cNvPr>
          <p:cNvSpPr txBox="1"/>
          <p:nvPr/>
        </p:nvSpPr>
        <p:spPr>
          <a:xfrm>
            <a:off x="228601" y="1201739"/>
            <a:ext cx="5443154" cy="446276"/>
          </a:xfrm>
          <a:prstGeom prst="rect">
            <a:avLst/>
          </a:prstGeom>
          <a:noFill/>
        </p:spPr>
        <p:txBody>
          <a:bodyPr wrap="square" rtlCol="0">
            <a:spAutoFit/>
          </a:bodyPr>
          <a:lstStyle/>
          <a:p>
            <a:pPr marL="171446" indent="-171446">
              <a:buFont typeface="Apple SD Gothic Neo Regular" panose="02000300000000000000" pitchFamily="2" charset="-127"/>
              <a:buChar char="◼"/>
            </a:pPr>
            <a:r>
              <a:rPr lang="ja-JP" altLang="en-US" sz="1200" b="1" dirty="0">
                <a:solidFill>
                  <a:schemeClr val="accent3"/>
                </a:solidFill>
                <a:latin typeface="+mn-lt"/>
                <a:ea typeface="+mj-ea"/>
              </a:rPr>
              <a:t>コマンド投入による手動</a:t>
            </a:r>
            <a:r>
              <a:rPr lang="en-US" altLang="ja-JP" sz="1200" b="1" dirty="0">
                <a:solidFill>
                  <a:schemeClr val="accent3"/>
                </a:solidFill>
                <a:latin typeface="+mn-lt"/>
                <a:ea typeface="+mj-ea"/>
              </a:rPr>
              <a:t> Preemption</a:t>
            </a:r>
          </a:p>
          <a:p>
            <a:r>
              <a:rPr lang="ja-JP" altLang="en-US" sz="1100" dirty="0">
                <a:latin typeface="+mn-lt"/>
                <a:ea typeface="MS PGothic" panose="020B0600070205080204" pitchFamily="34" charset="-128"/>
              </a:rPr>
              <a:t>特権モードにてコマンドを投入</a:t>
            </a:r>
            <a:endParaRPr lang="en-US" altLang="ja-JP" sz="1100" dirty="0">
              <a:latin typeface="+mn-lt"/>
              <a:ea typeface="+mj-ea"/>
            </a:endParaRPr>
          </a:p>
        </p:txBody>
      </p:sp>
      <p:sp>
        <p:nvSpPr>
          <p:cNvPr id="8" name="テキスト ボックス 7">
            <a:extLst>
              <a:ext uri="{FF2B5EF4-FFF2-40B4-BE49-F238E27FC236}">
                <a16:creationId xmlns:a16="http://schemas.microsoft.com/office/drawing/2014/main" id="{90C023B6-3144-473D-A95B-DBCC2E34D331}"/>
              </a:ext>
            </a:extLst>
          </p:cNvPr>
          <p:cNvSpPr txBox="1"/>
          <p:nvPr/>
        </p:nvSpPr>
        <p:spPr>
          <a:xfrm>
            <a:off x="3299460" y="2213655"/>
            <a:ext cx="5579428" cy="725646"/>
          </a:xfrm>
          <a:prstGeom prst="rect">
            <a:avLst/>
          </a:prstGeom>
          <a:solidFill>
            <a:schemeClr val="bg2">
              <a:lumMod val="95000"/>
            </a:schemeClr>
          </a:solidFill>
          <a:ln>
            <a:noFill/>
          </a:ln>
        </p:spPr>
        <p:style>
          <a:lnRef idx="0">
            <a:scrgbClr r="0" g="0" b="0"/>
          </a:lnRef>
          <a:fillRef idx="0">
            <a:scrgbClr r="0" g="0" b="0"/>
          </a:fillRef>
          <a:effectRef idx="0">
            <a:scrgbClr r="0" g="0" b="0"/>
          </a:effectRef>
          <a:fontRef idx="minor">
            <a:schemeClr val="accent4"/>
          </a:fontRef>
        </p:style>
        <p:txBody>
          <a:bodyPr wrap="square" rtlCol="0" anchor="t">
            <a:noAutofit/>
          </a:bodyPr>
          <a:lstStyle/>
          <a:p>
            <a:r>
              <a:rPr lang="en-US" altLang="ja-JP" sz="900" dirty="0">
                <a:solidFill>
                  <a:schemeClr val="tx1"/>
                </a:solidFill>
                <a:cs typeface="Courier New" panose="02070309020205020404" pitchFamily="49" charset="0"/>
              </a:rPr>
              <a:t>Switch(config)# interface GigabitEthernet1/0/46</a:t>
            </a:r>
          </a:p>
          <a:p>
            <a:r>
              <a:rPr lang="en-US" altLang="ja-JP" sz="900" dirty="0">
                <a:solidFill>
                  <a:schemeClr val="tx1"/>
                </a:solidFill>
                <a:cs typeface="Courier New" panose="02070309020205020404" pitchFamily="49" charset="0"/>
              </a:rPr>
              <a:t>Switch(config-if)# switchport trunk allowed </a:t>
            </a:r>
            <a:r>
              <a:rPr lang="en-US" altLang="ja-JP" sz="900" dirty="0" err="1">
                <a:solidFill>
                  <a:schemeClr val="tx1"/>
                </a:solidFill>
                <a:cs typeface="Courier New" panose="02070309020205020404" pitchFamily="49" charset="0"/>
              </a:rPr>
              <a:t>vlan</a:t>
            </a:r>
            <a:r>
              <a:rPr lang="en-US" altLang="ja-JP" sz="900" dirty="0">
                <a:solidFill>
                  <a:schemeClr val="tx1"/>
                </a:solidFill>
                <a:cs typeface="Courier New" panose="02070309020205020404" pitchFamily="49" charset="0"/>
              </a:rPr>
              <a:t> 20-23,40,41 </a:t>
            </a:r>
          </a:p>
          <a:p>
            <a:r>
              <a:rPr lang="en-US" altLang="ja-JP" sz="900" dirty="0">
                <a:solidFill>
                  <a:schemeClr val="tx1"/>
                </a:solidFill>
                <a:cs typeface="Courier New" panose="02070309020205020404" pitchFamily="49" charset="0"/>
              </a:rPr>
              <a:t>Switch(config-if)# switchport mode trunk </a:t>
            </a:r>
          </a:p>
          <a:p>
            <a:r>
              <a:rPr lang="en-US" altLang="ja-JP" sz="900" dirty="0">
                <a:solidFill>
                  <a:schemeClr val="tx1"/>
                </a:solidFill>
                <a:cs typeface="Courier New" panose="02070309020205020404" pitchFamily="49" charset="0"/>
              </a:rPr>
              <a:t>Switch(config-if)# rep segment 1023 edge no-neighbor primary</a:t>
            </a:r>
          </a:p>
          <a:p>
            <a:r>
              <a:rPr lang="en-US" altLang="ja-JP" sz="900" dirty="0">
                <a:solidFill>
                  <a:schemeClr val="tx1"/>
                </a:solidFill>
                <a:cs typeface="Courier New" panose="02070309020205020404" pitchFamily="49" charset="0"/>
              </a:rPr>
              <a:t>Switch(config-if)# </a:t>
            </a:r>
            <a:r>
              <a:rPr lang="en-US" altLang="ja-JP" sz="900" b="1" dirty="0">
                <a:solidFill>
                  <a:schemeClr val="tx1"/>
                </a:solidFill>
                <a:cs typeface="Courier New" panose="02070309020205020404" pitchFamily="49" charset="0"/>
              </a:rPr>
              <a:t>rep preempt delay 15</a:t>
            </a:r>
            <a:endParaRPr lang="en-US" altLang="ja-JP" sz="900" b="1" dirty="0">
              <a:solidFill>
                <a:schemeClr val="tx1"/>
              </a:solidFill>
              <a:ea typeface="MS PGothic" panose="020B0600070205080204" pitchFamily="34" charset="-128"/>
              <a:cs typeface="Courier New" panose="02070309020205020404" pitchFamily="49" charset="0"/>
            </a:endParaRPr>
          </a:p>
        </p:txBody>
      </p:sp>
      <p:sp>
        <p:nvSpPr>
          <p:cNvPr id="13" name="テキスト ボックス 12">
            <a:extLst>
              <a:ext uri="{FF2B5EF4-FFF2-40B4-BE49-F238E27FC236}">
                <a16:creationId xmlns:a16="http://schemas.microsoft.com/office/drawing/2014/main" id="{F1F8734E-9FD2-1049-A90D-09253C6AFC86}"/>
              </a:ext>
            </a:extLst>
          </p:cNvPr>
          <p:cNvSpPr txBox="1"/>
          <p:nvPr/>
        </p:nvSpPr>
        <p:spPr>
          <a:xfrm>
            <a:off x="3299460" y="1256921"/>
            <a:ext cx="5579428" cy="510662"/>
          </a:xfrm>
          <a:prstGeom prst="rect">
            <a:avLst/>
          </a:prstGeom>
          <a:solidFill>
            <a:schemeClr val="bg2">
              <a:lumMod val="95000"/>
            </a:schemeClr>
          </a:solidFill>
          <a:ln>
            <a:noFill/>
          </a:ln>
        </p:spPr>
        <p:style>
          <a:lnRef idx="0">
            <a:scrgbClr r="0" g="0" b="0"/>
          </a:lnRef>
          <a:fillRef idx="0">
            <a:scrgbClr r="0" g="0" b="0"/>
          </a:fillRef>
          <a:effectRef idx="0">
            <a:scrgbClr r="0" g="0" b="0"/>
          </a:effectRef>
          <a:fontRef idx="minor">
            <a:schemeClr val="accent4"/>
          </a:fontRef>
        </p:style>
        <p:txBody>
          <a:bodyPr wrap="square" rtlCol="0" anchor="t">
            <a:noAutofit/>
          </a:bodyPr>
          <a:lstStyle/>
          <a:p>
            <a:r>
              <a:rPr lang="en-US" altLang="ja-JP" sz="900" dirty="0">
                <a:solidFill>
                  <a:schemeClr val="tx1"/>
                </a:solidFill>
                <a:cs typeface="Courier New" panose="02070309020205020404" pitchFamily="49" charset="0"/>
              </a:rPr>
              <a:t>Switch</a:t>
            </a:r>
            <a:r>
              <a:rPr lang="ja-JP" altLang="en-US" sz="900" dirty="0">
                <a:solidFill>
                  <a:schemeClr val="tx1"/>
                </a:solidFill>
                <a:cs typeface="Courier New" panose="02070309020205020404" pitchFamily="49" charset="0"/>
              </a:rPr>
              <a:t>#</a:t>
            </a:r>
            <a:r>
              <a:rPr lang="en-US" altLang="ja-JP" sz="900" dirty="0">
                <a:solidFill>
                  <a:schemeClr val="tx1"/>
                </a:solidFill>
                <a:cs typeface="Courier New" panose="02070309020205020404" pitchFamily="49" charset="0"/>
              </a:rPr>
              <a:t> </a:t>
            </a:r>
            <a:r>
              <a:rPr lang="en-US" altLang="ja-JP" sz="900" b="1" dirty="0">
                <a:solidFill>
                  <a:schemeClr val="tx1"/>
                </a:solidFill>
                <a:cs typeface="Courier New" panose="02070309020205020404" pitchFamily="49" charset="0"/>
              </a:rPr>
              <a:t>rep preempt segment 1023</a:t>
            </a:r>
          </a:p>
          <a:p>
            <a:r>
              <a:rPr lang="en-US" altLang="ja-JP" sz="900" dirty="0">
                <a:solidFill>
                  <a:schemeClr val="tx1"/>
                </a:solidFill>
                <a:cs typeface="Courier New" panose="02070309020205020404" pitchFamily="49" charset="0"/>
              </a:rPr>
              <a:t>The command will cause a momentary traffic disruption.</a:t>
            </a:r>
          </a:p>
          <a:p>
            <a:r>
              <a:rPr lang="en-US" altLang="ja-JP" sz="900" dirty="0">
                <a:solidFill>
                  <a:schemeClr val="tx1"/>
                </a:solidFill>
                <a:cs typeface="Courier New" panose="02070309020205020404" pitchFamily="49" charset="0"/>
              </a:rPr>
              <a:t>Do you still want to continue? [confirm]</a:t>
            </a:r>
          </a:p>
          <a:p>
            <a:endParaRPr lang="en-US" altLang="ja-JP" sz="900" dirty="0">
              <a:solidFill>
                <a:schemeClr val="tx1"/>
              </a:solidFill>
              <a:cs typeface="Courier New" panose="02070309020205020404" pitchFamily="49" charset="0"/>
            </a:endParaRPr>
          </a:p>
        </p:txBody>
      </p:sp>
      <p:sp>
        <p:nvSpPr>
          <p:cNvPr id="15" name="テキスト ボックス 14">
            <a:extLst>
              <a:ext uri="{FF2B5EF4-FFF2-40B4-BE49-F238E27FC236}">
                <a16:creationId xmlns:a16="http://schemas.microsoft.com/office/drawing/2014/main" id="{6B77CFA3-9DDE-864A-A368-677307D083DC}"/>
              </a:ext>
            </a:extLst>
          </p:cNvPr>
          <p:cNvSpPr txBox="1"/>
          <p:nvPr/>
        </p:nvSpPr>
        <p:spPr>
          <a:xfrm>
            <a:off x="228601" y="2201352"/>
            <a:ext cx="5443154" cy="461665"/>
          </a:xfrm>
          <a:prstGeom prst="rect">
            <a:avLst/>
          </a:prstGeom>
          <a:noFill/>
        </p:spPr>
        <p:txBody>
          <a:bodyPr wrap="square" rtlCol="0">
            <a:spAutoFit/>
          </a:bodyPr>
          <a:lstStyle/>
          <a:p>
            <a:pPr marL="171446" indent="-171446">
              <a:buFont typeface="Apple SD Gothic Neo Regular" panose="02000300000000000000" pitchFamily="2" charset="-127"/>
              <a:buChar char="◼"/>
            </a:pPr>
            <a:r>
              <a:rPr lang="en-US" altLang="ja-JP" sz="1200" b="1" dirty="0">
                <a:solidFill>
                  <a:schemeClr val="accent3"/>
                </a:solidFill>
                <a:latin typeface="+mn-lt"/>
                <a:ea typeface="MS PGothic" panose="020B0600070205080204" pitchFamily="34" charset="-128"/>
              </a:rPr>
              <a:t>Delay </a:t>
            </a:r>
            <a:r>
              <a:rPr lang="ja-JP" altLang="en-US" sz="1200" b="1" dirty="0">
                <a:solidFill>
                  <a:schemeClr val="accent3"/>
                </a:solidFill>
                <a:latin typeface="+mn-lt"/>
                <a:ea typeface="MS PGothic" panose="020B0600070205080204" pitchFamily="34" charset="-128"/>
              </a:rPr>
              <a:t>設定による自動</a:t>
            </a:r>
            <a:r>
              <a:rPr lang="en-US" altLang="ja-JP" sz="1200" b="1" dirty="0">
                <a:solidFill>
                  <a:schemeClr val="accent3"/>
                </a:solidFill>
                <a:latin typeface="+mn-lt"/>
                <a:ea typeface="MS PGothic" panose="020B0600070205080204" pitchFamily="34" charset="-128"/>
              </a:rPr>
              <a:t> Preemption</a:t>
            </a:r>
          </a:p>
          <a:p>
            <a:r>
              <a:rPr lang="ja-JP" altLang="en-US" sz="1100" dirty="0">
                <a:latin typeface="+mn-lt"/>
                <a:ea typeface="MS PGothic" panose="020B0600070205080204" pitchFamily="34" charset="-128"/>
              </a:rPr>
              <a:t>プライマリポートに</a:t>
            </a:r>
            <a:r>
              <a:rPr lang="en-US" altLang="ja-JP" sz="1100" dirty="0">
                <a:latin typeface="+mn-lt"/>
                <a:ea typeface="MS PGothic" panose="020B0600070205080204" pitchFamily="34" charset="-128"/>
              </a:rPr>
              <a:t> Preempt Delay </a:t>
            </a:r>
            <a:r>
              <a:rPr lang="ja-JP" altLang="en-US" sz="1100" dirty="0">
                <a:latin typeface="+mn-lt"/>
                <a:ea typeface="MS PGothic" panose="020B0600070205080204" pitchFamily="34" charset="-128"/>
              </a:rPr>
              <a:t>を設定</a:t>
            </a:r>
            <a:endParaRPr lang="en-US" altLang="ja-JP" sz="1100" dirty="0">
              <a:latin typeface="+mn-lt"/>
            </a:endParaRPr>
          </a:p>
        </p:txBody>
      </p:sp>
      <p:sp>
        <p:nvSpPr>
          <p:cNvPr id="18" name="テキスト ボックス 17">
            <a:extLst>
              <a:ext uri="{FF2B5EF4-FFF2-40B4-BE49-F238E27FC236}">
                <a16:creationId xmlns:a16="http://schemas.microsoft.com/office/drawing/2014/main" id="{42976076-44FA-E943-A989-6FF5E8AD66AB}"/>
              </a:ext>
            </a:extLst>
          </p:cNvPr>
          <p:cNvSpPr txBox="1"/>
          <p:nvPr/>
        </p:nvSpPr>
        <p:spPr>
          <a:xfrm>
            <a:off x="220980" y="3109089"/>
            <a:ext cx="7223760" cy="615553"/>
          </a:xfrm>
          <a:prstGeom prst="rect">
            <a:avLst/>
          </a:prstGeom>
          <a:noFill/>
        </p:spPr>
        <p:txBody>
          <a:bodyPr wrap="square" rtlCol="0">
            <a:spAutoFit/>
          </a:bodyPr>
          <a:lstStyle/>
          <a:p>
            <a:pPr marL="171446" indent="-171446">
              <a:buFont typeface="Apple SD Gothic Neo Regular" panose="02000300000000000000" pitchFamily="2" charset="-127"/>
              <a:buChar char="◼"/>
            </a:pPr>
            <a:r>
              <a:rPr lang="ja-JP" altLang="en-US" sz="1200" b="1" dirty="0">
                <a:solidFill>
                  <a:schemeClr val="accent3"/>
                </a:solidFill>
                <a:latin typeface="+mn-lt"/>
                <a:ea typeface="MS PGothic" panose="020B0600070205080204" pitchFamily="34" charset="-128"/>
              </a:rPr>
              <a:t>（オプション）</a:t>
            </a:r>
            <a:r>
              <a:rPr lang="en-US" altLang="ja-JP" sz="1200" b="1" dirty="0">
                <a:solidFill>
                  <a:schemeClr val="accent3"/>
                </a:solidFill>
                <a:latin typeface="+mn-lt"/>
                <a:ea typeface="MS PGothic" panose="020B0600070205080204" pitchFamily="34" charset="-128"/>
              </a:rPr>
              <a:t>Preferred </a:t>
            </a:r>
            <a:r>
              <a:rPr lang="ja-JP" altLang="en-US" sz="1200" b="1" dirty="0">
                <a:solidFill>
                  <a:schemeClr val="accent3"/>
                </a:solidFill>
                <a:latin typeface="+mn-lt"/>
                <a:ea typeface="MS PGothic" panose="020B0600070205080204" pitchFamily="34" charset="-128"/>
              </a:rPr>
              <a:t>設定</a:t>
            </a:r>
            <a:endParaRPr lang="en-US" altLang="ja-JP" sz="1200" b="1" dirty="0">
              <a:solidFill>
                <a:schemeClr val="accent3"/>
              </a:solidFill>
              <a:latin typeface="+mn-lt"/>
              <a:ea typeface="MS PGothic" panose="020B0600070205080204" pitchFamily="34" charset="-128"/>
            </a:endParaRPr>
          </a:p>
          <a:p>
            <a:r>
              <a:rPr lang="ja-JP" altLang="en-US" sz="1100" dirty="0">
                <a:latin typeface="+mn-lt"/>
                <a:ea typeface="MS PGothic" panose="020B0600070205080204" pitchFamily="34" charset="-128"/>
              </a:rPr>
              <a:t>デフォルトでは</a:t>
            </a:r>
            <a:r>
              <a:rPr lang="en-US" altLang="ja-JP" sz="1100" dirty="0">
                <a:latin typeface="+mn-lt"/>
                <a:ea typeface="MS PGothic" panose="020B0600070205080204" pitchFamily="34" charset="-128"/>
              </a:rPr>
              <a:t> </a:t>
            </a:r>
            <a:r>
              <a:rPr lang="ja-JP" altLang="en-US" sz="1100" dirty="0">
                <a:latin typeface="+mn-lt"/>
                <a:ea typeface="MS PGothic" panose="020B0600070205080204" pitchFamily="34" charset="-128"/>
              </a:rPr>
              <a:t>プライマリポート</a:t>
            </a:r>
            <a:r>
              <a:rPr lang="en-US" altLang="ja-JP" sz="1100" dirty="0">
                <a:latin typeface="+mn-lt"/>
                <a:ea typeface="MS PGothic" panose="020B0600070205080204" pitchFamily="34" charset="-128"/>
              </a:rPr>
              <a:t> =&gt; Alt</a:t>
            </a:r>
            <a:r>
              <a:rPr lang="ja-JP" altLang="en-US" sz="1100" dirty="0">
                <a:latin typeface="+mn-lt"/>
                <a:ea typeface="MS PGothic" panose="020B0600070205080204" pitchFamily="34" charset="-128"/>
              </a:rPr>
              <a:t>、セカンダリポート</a:t>
            </a:r>
            <a:r>
              <a:rPr lang="en-US" altLang="ja-JP" sz="1100" dirty="0">
                <a:latin typeface="+mn-lt"/>
                <a:ea typeface="MS PGothic" panose="020B0600070205080204" pitchFamily="34" charset="-128"/>
              </a:rPr>
              <a:t> =&gt; Open </a:t>
            </a:r>
            <a:r>
              <a:rPr lang="ja-JP" altLang="en-US" sz="1100" dirty="0">
                <a:latin typeface="+mn-lt"/>
                <a:ea typeface="MS PGothic" panose="020B0600070205080204" pitchFamily="34" charset="-128"/>
              </a:rPr>
              <a:t>に収束するが、</a:t>
            </a:r>
            <a:endParaRPr lang="en-US" altLang="ja-JP" sz="1100" dirty="0">
              <a:latin typeface="+mn-lt"/>
              <a:ea typeface="MS PGothic" panose="020B0600070205080204" pitchFamily="34" charset="-128"/>
            </a:endParaRPr>
          </a:p>
          <a:p>
            <a:r>
              <a:rPr lang="ja-JP" altLang="en-US" sz="1100" dirty="0">
                <a:latin typeface="+mn-lt"/>
                <a:ea typeface="MS PGothic" panose="020B0600070205080204" pitchFamily="34" charset="-128"/>
              </a:rPr>
              <a:t>プライマリポート</a:t>
            </a:r>
            <a:r>
              <a:rPr lang="en-US" altLang="ja-JP" sz="1100" dirty="0">
                <a:latin typeface="+mn-lt"/>
                <a:ea typeface="MS PGothic" panose="020B0600070205080204" pitchFamily="34" charset="-128"/>
              </a:rPr>
              <a:t> =&gt; Open</a:t>
            </a:r>
            <a:r>
              <a:rPr lang="ja-JP" altLang="en-US" sz="1100" dirty="0">
                <a:latin typeface="+mn-lt"/>
                <a:ea typeface="MS PGothic" panose="020B0600070205080204" pitchFamily="34" charset="-128"/>
              </a:rPr>
              <a:t>、セカンダリポート</a:t>
            </a:r>
            <a:r>
              <a:rPr lang="en-US" altLang="ja-JP" sz="1100" dirty="0">
                <a:latin typeface="+mn-lt"/>
                <a:ea typeface="MS PGothic" panose="020B0600070205080204" pitchFamily="34" charset="-128"/>
              </a:rPr>
              <a:t> =&gt; Alt </a:t>
            </a:r>
            <a:r>
              <a:rPr lang="ja-JP" altLang="en-US" sz="1100" dirty="0">
                <a:latin typeface="+mn-lt"/>
                <a:ea typeface="MS PGothic" panose="020B0600070205080204" pitchFamily="34" charset="-128"/>
              </a:rPr>
              <a:t>に収束させたい場合、この</a:t>
            </a:r>
            <a:r>
              <a:rPr lang="en-US" altLang="ja-JP" sz="1100" dirty="0">
                <a:latin typeface="+mn-lt"/>
                <a:ea typeface="MS PGothic" panose="020B0600070205080204" pitchFamily="34" charset="-128"/>
              </a:rPr>
              <a:t>Preferred </a:t>
            </a:r>
            <a:r>
              <a:rPr lang="ja-JP" altLang="en-US" sz="1100" dirty="0">
                <a:latin typeface="+mn-lt"/>
                <a:ea typeface="MS PGothic" panose="020B0600070205080204" pitchFamily="34" charset="-128"/>
              </a:rPr>
              <a:t>オプションを設定</a:t>
            </a:r>
            <a:endParaRPr lang="en-US" altLang="ja-JP" sz="1100" dirty="0">
              <a:latin typeface="+mn-lt"/>
              <a:ea typeface="MS PGothic" panose="020B0600070205080204" pitchFamily="34" charset="-128"/>
            </a:endParaRPr>
          </a:p>
        </p:txBody>
      </p:sp>
      <p:sp>
        <p:nvSpPr>
          <p:cNvPr id="19" name="テキスト ボックス 18">
            <a:extLst>
              <a:ext uri="{FF2B5EF4-FFF2-40B4-BE49-F238E27FC236}">
                <a16:creationId xmlns:a16="http://schemas.microsoft.com/office/drawing/2014/main" id="{2D17478D-16ED-B843-B613-D6D247177A18}"/>
              </a:ext>
            </a:extLst>
          </p:cNvPr>
          <p:cNvSpPr txBox="1"/>
          <p:nvPr/>
        </p:nvSpPr>
        <p:spPr>
          <a:xfrm>
            <a:off x="3299460" y="3767936"/>
            <a:ext cx="5579428" cy="632439"/>
          </a:xfrm>
          <a:prstGeom prst="rect">
            <a:avLst/>
          </a:prstGeom>
          <a:solidFill>
            <a:schemeClr val="bg2">
              <a:lumMod val="95000"/>
            </a:schemeClr>
          </a:solidFill>
          <a:ln>
            <a:noFill/>
          </a:ln>
        </p:spPr>
        <p:style>
          <a:lnRef idx="0">
            <a:scrgbClr r="0" g="0" b="0"/>
          </a:lnRef>
          <a:fillRef idx="0">
            <a:scrgbClr r="0" g="0" b="0"/>
          </a:fillRef>
          <a:effectRef idx="0">
            <a:scrgbClr r="0" g="0" b="0"/>
          </a:effectRef>
          <a:fontRef idx="minor">
            <a:schemeClr val="accent4"/>
          </a:fontRef>
        </p:style>
        <p:txBody>
          <a:bodyPr wrap="square" rtlCol="0" anchor="t">
            <a:noAutofit/>
          </a:bodyPr>
          <a:lstStyle/>
          <a:p>
            <a:r>
              <a:rPr lang="en-US" altLang="ja-JP" sz="900" dirty="0">
                <a:solidFill>
                  <a:schemeClr val="tx1"/>
                </a:solidFill>
                <a:cs typeface="Courier New" panose="02070309020205020404" pitchFamily="49" charset="0"/>
              </a:rPr>
              <a:t>Switch(config)# interface GigabitEthernet1/0/46</a:t>
            </a:r>
          </a:p>
          <a:p>
            <a:r>
              <a:rPr lang="en-US" altLang="ja-JP" sz="900" dirty="0">
                <a:solidFill>
                  <a:schemeClr val="tx1"/>
                </a:solidFill>
                <a:cs typeface="Courier New" panose="02070309020205020404" pitchFamily="49" charset="0"/>
              </a:rPr>
              <a:t>Switch(config-if)# </a:t>
            </a:r>
            <a:r>
              <a:rPr lang="en-US" altLang="ja-JP" sz="900" b="1" dirty="0">
                <a:solidFill>
                  <a:schemeClr val="tx1"/>
                </a:solidFill>
                <a:cs typeface="Courier New" panose="02070309020205020404" pitchFamily="49" charset="0"/>
              </a:rPr>
              <a:t>rep segment 1023 edge no-neighbor primary</a:t>
            </a:r>
          </a:p>
          <a:p>
            <a:r>
              <a:rPr lang="en-US" altLang="ja-JP" sz="900" dirty="0">
                <a:solidFill>
                  <a:schemeClr val="tx1"/>
                </a:solidFill>
                <a:cs typeface="Courier New" panose="02070309020205020404" pitchFamily="49" charset="0"/>
              </a:rPr>
              <a:t>Switch(config-if)# rep preempt delay 15</a:t>
            </a:r>
          </a:p>
          <a:p>
            <a:r>
              <a:rPr lang="en-US" altLang="ja-JP" sz="900" dirty="0">
                <a:solidFill>
                  <a:schemeClr val="tx1"/>
                </a:solidFill>
                <a:cs typeface="Courier New" panose="02070309020205020404" pitchFamily="49" charset="0"/>
              </a:rPr>
              <a:t>Switch(config-if)# </a:t>
            </a:r>
            <a:r>
              <a:rPr lang="en-US" altLang="ja-JP" sz="900" b="1" dirty="0">
                <a:solidFill>
                  <a:schemeClr val="tx1"/>
                </a:solidFill>
                <a:cs typeface="Courier New" panose="02070309020205020404" pitchFamily="49" charset="0"/>
              </a:rPr>
              <a:t>rep block port preferred </a:t>
            </a:r>
            <a:r>
              <a:rPr lang="en-US" altLang="ja-JP" sz="900" b="1" dirty="0" err="1">
                <a:solidFill>
                  <a:schemeClr val="tx1"/>
                </a:solidFill>
                <a:cs typeface="Courier New" panose="02070309020205020404" pitchFamily="49" charset="0"/>
              </a:rPr>
              <a:t>vlan</a:t>
            </a:r>
            <a:r>
              <a:rPr lang="en-US" altLang="ja-JP" sz="900" b="1" dirty="0">
                <a:solidFill>
                  <a:schemeClr val="tx1"/>
                </a:solidFill>
                <a:cs typeface="Courier New" panose="02070309020205020404" pitchFamily="49" charset="0"/>
              </a:rPr>
              <a:t> all</a:t>
            </a:r>
          </a:p>
          <a:p>
            <a:endParaRPr lang="en-US" altLang="ja-JP" sz="900" b="1" dirty="0">
              <a:solidFill>
                <a:schemeClr val="tx1"/>
              </a:solidFill>
              <a:ea typeface="MS PGothic" panose="020B0600070205080204" pitchFamily="34" charset="-128"/>
              <a:cs typeface="Courier New" panose="02070309020205020404" pitchFamily="49" charset="0"/>
            </a:endParaRPr>
          </a:p>
        </p:txBody>
      </p:sp>
      <p:sp>
        <p:nvSpPr>
          <p:cNvPr id="20" name="テキスト ボックス 19">
            <a:extLst>
              <a:ext uri="{FF2B5EF4-FFF2-40B4-BE49-F238E27FC236}">
                <a16:creationId xmlns:a16="http://schemas.microsoft.com/office/drawing/2014/main" id="{6AA70523-2A65-6448-8DA7-C82A677C66A5}"/>
              </a:ext>
            </a:extLst>
          </p:cNvPr>
          <p:cNvSpPr txBox="1"/>
          <p:nvPr/>
        </p:nvSpPr>
        <p:spPr>
          <a:xfrm>
            <a:off x="3299460" y="4487728"/>
            <a:ext cx="5579428" cy="335732"/>
          </a:xfrm>
          <a:prstGeom prst="rect">
            <a:avLst/>
          </a:prstGeom>
          <a:solidFill>
            <a:schemeClr val="bg2">
              <a:lumMod val="95000"/>
            </a:schemeClr>
          </a:solidFill>
          <a:ln>
            <a:noFill/>
          </a:ln>
        </p:spPr>
        <p:style>
          <a:lnRef idx="0">
            <a:scrgbClr r="0" g="0" b="0"/>
          </a:lnRef>
          <a:fillRef idx="0">
            <a:scrgbClr r="0" g="0" b="0"/>
          </a:fillRef>
          <a:effectRef idx="0">
            <a:scrgbClr r="0" g="0" b="0"/>
          </a:effectRef>
          <a:fontRef idx="minor">
            <a:schemeClr val="accent4"/>
          </a:fontRef>
        </p:style>
        <p:txBody>
          <a:bodyPr wrap="square" rtlCol="0" anchor="t">
            <a:noAutofit/>
          </a:bodyPr>
          <a:lstStyle/>
          <a:p>
            <a:r>
              <a:rPr lang="en-US" altLang="ja-JP" sz="900" dirty="0">
                <a:solidFill>
                  <a:schemeClr val="tx1"/>
                </a:solidFill>
                <a:cs typeface="Courier New" panose="02070309020205020404" pitchFamily="49" charset="0"/>
              </a:rPr>
              <a:t>Switch(config)# interface GigabitEthernet1/0/47</a:t>
            </a:r>
          </a:p>
          <a:p>
            <a:r>
              <a:rPr lang="en-US" altLang="ja-JP" sz="900" dirty="0">
                <a:solidFill>
                  <a:schemeClr val="tx1"/>
                </a:solidFill>
                <a:cs typeface="Courier New" panose="02070309020205020404" pitchFamily="49" charset="0"/>
              </a:rPr>
              <a:t>Switch(config-if)# </a:t>
            </a:r>
            <a:r>
              <a:rPr lang="en-US" altLang="ja-JP" sz="900" b="1" dirty="0">
                <a:solidFill>
                  <a:schemeClr val="tx1"/>
                </a:solidFill>
                <a:cs typeface="Courier New" panose="02070309020205020404" pitchFamily="49" charset="0"/>
              </a:rPr>
              <a:t>rep segment 1023 edge no-neighbor preferred</a:t>
            </a:r>
          </a:p>
        </p:txBody>
      </p:sp>
      <p:sp>
        <p:nvSpPr>
          <p:cNvPr id="4" name="テキスト ボックス 3">
            <a:extLst>
              <a:ext uri="{FF2B5EF4-FFF2-40B4-BE49-F238E27FC236}">
                <a16:creationId xmlns:a16="http://schemas.microsoft.com/office/drawing/2014/main" id="{5377BCCD-67FC-F840-9781-A0CF6D57AA2C}"/>
              </a:ext>
            </a:extLst>
          </p:cNvPr>
          <p:cNvSpPr txBox="1"/>
          <p:nvPr/>
        </p:nvSpPr>
        <p:spPr>
          <a:xfrm>
            <a:off x="2439929" y="3968739"/>
            <a:ext cx="859531" cy="230832"/>
          </a:xfrm>
          <a:prstGeom prst="rect">
            <a:avLst/>
          </a:prstGeom>
          <a:noFill/>
        </p:spPr>
        <p:txBody>
          <a:bodyPr wrap="none" rtlCol="0">
            <a:spAutoFit/>
          </a:bodyPr>
          <a:lstStyle/>
          <a:p>
            <a:r>
              <a:rPr kumimoji="1" lang="ja-JP" altLang="en-US" sz="900">
                <a:latin typeface="+mn-lt"/>
              </a:rPr>
              <a:t>プライマリポート</a:t>
            </a:r>
            <a:endParaRPr kumimoji="1" lang="ja-JP" altLang="en-US" sz="900" dirty="0">
              <a:latin typeface="+mn-lt"/>
            </a:endParaRPr>
          </a:p>
        </p:txBody>
      </p:sp>
      <p:sp>
        <p:nvSpPr>
          <p:cNvPr id="21" name="テキスト ボックス 20">
            <a:extLst>
              <a:ext uri="{FF2B5EF4-FFF2-40B4-BE49-F238E27FC236}">
                <a16:creationId xmlns:a16="http://schemas.microsoft.com/office/drawing/2014/main" id="{0F53CDF3-22A3-7441-A98E-7E80929A2347}"/>
              </a:ext>
            </a:extLst>
          </p:cNvPr>
          <p:cNvSpPr txBox="1"/>
          <p:nvPr/>
        </p:nvSpPr>
        <p:spPr>
          <a:xfrm>
            <a:off x="2439929" y="4540178"/>
            <a:ext cx="869149" cy="230832"/>
          </a:xfrm>
          <a:prstGeom prst="rect">
            <a:avLst/>
          </a:prstGeom>
          <a:noFill/>
        </p:spPr>
        <p:txBody>
          <a:bodyPr wrap="none" rtlCol="0">
            <a:spAutoFit/>
          </a:bodyPr>
          <a:lstStyle/>
          <a:p>
            <a:r>
              <a:rPr kumimoji="1" lang="ja-JP" altLang="en-US" sz="900">
                <a:latin typeface="+mn-lt"/>
              </a:rPr>
              <a:t>セカンダリポート</a:t>
            </a:r>
            <a:endParaRPr kumimoji="1" lang="ja-JP" altLang="en-US" sz="900" dirty="0">
              <a:latin typeface="+mn-lt"/>
            </a:endParaRPr>
          </a:p>
        </p:txBody>
      </p:sp>
      <p:sp>
        <p:nvSpPr>
          <p:cNvPr id="16" name="Slide Number Placeholder 4">
            <a:extLst>
              <a:ext uri="{FF2B5EF4-FFF2-40B4-BE49-F238E27FC236}">
                <a16:creationId xmlns:a16="http://schemas.microsoft.com/office/drawing/2014/main" id="{06A5FC43-DB3C-4D43-9E86-8E99731D2B34}"/>
              </a:ext>
            </a:extLst>
          </p:cNvPr>
          <p:cNvSpPr>
            <a:spLocks noGrp="1"/>
          </p:cNvSpPr>
          <p:nvPr>
            <p:ph type="sldNum" sz="quarter" idx="4294967295"/>
          </p:nvPr>
        </p:nvSpPr>
        <p:spPr>
          <a:xfrm>
            <a:off x="8648700" y="4884738"/>
            <a:ext cx="495300" cy="274637"/>
          </a:xfrm>
          <a:prstGeom prst="rect">
            <a:avLst/>
          </a:prstGeom>
        </p:spPr>
        <p:txBody>
          <a:bodyPr>
            <a:noAutofit/>
          </a:bodyPr>
          <a:lstStyle/>
          <a:p>
            <a:fld id="{3945D0FD-48F1-4D72-80C5-FFB60B92A834}" type="slidenum">
              <a:rPr lang="en-US" sz="900" smtClean="0">
                <a:latin typeface="+mn-lt"/>
                <a:ea typeface="MS PGothic" panose="020B0600070205080204" pitchFamily="34" charset="-128"/>
              </a:rPr>
              <a:pPr/>
              <a:t>246</a:t>
            </a:fld>
            <a:endParaRPr lang="en-US" sz="900" dirty="0">
              <a:latin typeface="+mn-lt"/>
              <a:ea typeface="MS PGothic" panose="020B0600070205080204" pitchFamily="34" charset="-128"/>
            </a:endParaRPr>
          </a:p>
        </p:txBody>
      </p:sp>
    </p:spTree>
    <p:extLst>
      <p:ext uri="{BB962C8B-B14F-4D97-AF65-F5344CB8AC3E}">
        <p14:creationId xmlns:p14="http://schemas.microsoft.com/office/powerpoint/2010/main" val="2761567478"/>
      </p:ext>
    </p:extLst>
  </p:cSld>
  <p:clrMapOvr>
    <a:masterClrMapping/>
  </p:clrMapOvr>
</p:sld>
</file>

<file path=ppt/slides/slide2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B4E46717-193D-964E-B331-2B7326FCC372}"/>
              </a:ext>
            </a:extLst>
          </p:cNvPr>
          <p:cNvSpPr>
            <a:spLocks noGrp="1"/>
          </p:cNvSpPr>
          <p:nvPr>
            <p:ph type="title"/>
          </p:nvPr>
        </p:nvSpPr>
        <p:spPr/>
        <p:txBody>
          <a:bodyPr anchor="t"/>
          <a:lstStyle/>
          <a:p>
            <a:r>
              <a:rPr lang="en-US" dirty="0" err="1">
                <a:latin typeface="+mn-lt"/>
                <a:ea typeface="MS PGothic" panose="020B0600070205080204" pitchFamily="34" charset="-128"/>
              </a:rPr>
              <a:t>FlexLink</a:t>
            </a:r>
            <a:r>
              <a:rPr lang="en-US" dirty="0">
                <a:latin typeface="+mn-lt"/>
                <a:ea typeface="MS PGothic" panose="020B0600070205080204" pitchFamily="34" charset="-128"/>
              </a:rPr>
              <a:t>+</a:t>
            </a:r>
          </a:p>
        </p:txBody>
      </p:sp>
      <p:sp>
        <p:nvSpPr>
          <p:cNvPr id="5" name="Text Placeholder 4">
            <a:extLst>
              <a:ext uri="{FF2B5EF4-FFF2-40B4-BE49-F238E27FC236}">
                <a16:creationId xmlns:a16="http://schemas.microsoft.com/office/drawing/2014/main" id="{A9F797BE-25B5-8A46-B6B8-37C32BBAD93F}"/>
              </a:ext>
            </a:extLst>
          </p:cNvPr>
          <p:cNvSpPr>
            <a:spLocks noGrp="1"/>
          </p:cNvSpPr>
          <p:nvPr>
            <p:ph type="body" sz="quarter" idx="11"/>
          </p:nvPr>
        </p:nvSpPr>
        <p:spPr/>
        <p:txBody>
          <a:bodyPr anchor="b"/>
          <a:lstStyle/>
          <a:p>
            <a:r>
              <a:rPr lang="en-US" altLang="ja-JP" sz="1600" dirty="0" err="1">
                <a:ea typeface="MS PGothic" panose="020B0600070205080204" pitchFamily="34" charset="-128"/>
              </a:rPr>
              <a:t>FlexLink</a:t>
            </a:r>
            <a:r>
              <a:rPr lang="en-US" altLang="ja-JP" sz="1600" dirty="0">
                <a:ea typeface="MS PGothic" panose="020B0600070205080204" pitchFamily="34" charset="-128"/>
              </a:rPr>
              <a:t>+ Preemption </a:t>
            </a:r>
            <a:r>
              <a:rPr lang="ja-JP" altLang="en-US" sz="1600">
                <a:ea typeface="MS PGothic" panose="020B0600070205080204" pitchFamily="34" charset="-128"/>
              </a:rPr>
              <a:t>設定</a:t>
            </a:r>
            <a:r>
              <a:rPr lang="en-US" altLang="ja-JP" sz="1600" dirty="0">
                <a:ea typeface="MS PGothic" panose="020B0600070205080204" pitchFamily="34" charset="-128"/>
              </a:rPr>
              <a:t>②</a:t>
            </a:r>
          </a:p>
        </p:txBody>
      </p:sp>
      <p:sp>
        <p:nvSpPr>
          <p:cNvPr id="6" name="Text Placeholder 5">
            <a:extLst>
              <a:ext uri="{FF2B5EF4-FFF2-40B4-BE49-F238E27FC236}">
                <a16:creationId xmlns:a16="http://schemas.microsoft.com/office/drawing/2014/main" id="{AD0CEF74-413B-8F45-AD7F-1418652859F4}"/>
              </a:ext>
            </a:extLst>
          </p:cNvPr>
          <p:cNvSpPr>
            <a:spLocks noGrp="1"/>
          </p:cNvSpPr>
          <p:nvPr>
            <p:ph type="body" sz="quarter" idx="12"/>
          </p:nvPr>
        </p:nvSpPr>
        <p:spPr/>
        <p:txBody>
          <a:bodyPr/>
          <a:lstStyle/>
          <a:p>
            <a:r>
              <a:rPr kumimoji="1" lang="en-US" altLang="ja-JP" dirty="0">
                <a:ea typeface="MS PGothic" panose="020B0600070205080204" pitchFamily="34" charset="-128"/>
              </a:rPr>
              <a:t>3.3  Basic L2</a:t>
            </a:r>
            <a:r>
              <a:rPr kumimoji="1" lang="ja-JP" altLang="en-US" dirty="0">
                <a:ea typeface="MS PGothic" panose="020B0600070205080204" pitchFamily="34" charset="-128"/>
              </a:rPr>
              <a:t> </a:t>
            </a:r>
            <a:r>
              <a:rPr kumimoji="1" lang="en-US" altLang="ja-JP" dirty="0">
                <a:ea typeface="MS PGothic" panose="020B0600070205080204" pitchFamily="34" charset="-128"/>
              </a:rPr>
              <a:t>/</a:t>
            </a:r>
            <a:r>
              <a:rPr kumimoji="1" lang="ja-JP" altLang="en-US" dirty="0">
                <a:ea typeface="MS PGothic" panose="020B0600070205080204" pitchFamily="34" charset="-128"/>
              </a:rPr>
              <a:t> </a:t>
            </a:r>
            <a:r>
              <a:rPr kumimoji="1" lang="en-US" altLang="ja-JP" dirty="0">
                <a:ea typeface="MS PGothic" panose="020B0600070205080204" pitchFamily="34" charset="-128"/>
              </a:rPr>
              <a:t>L3</a:t>
            </a:r>
            <a:endParaRPr lang="en-US" altLang="ja-JP" dirty="0">
              <a:ea typeface="MS PGothic" panose="020B0600070205080204" pitchFamily="34" charset="-128"/>
            </a:endParaRPr>
          </a:p>
        </p:txBody>
      </p:sp>
      <p:sp>
        <p:nvSpPr>
          <p:cNvPr id="10" name="Slide Number Placeholder 4">
            <a:extLst>
              <a:ext uri="{FF2B5EF4-FFF2-40B4-BE49-F238E27FC236}">
                <a16:creationId xmlns:a16="http://schemas.microsoft.com/office/drawing/2014/main" id="{E5150D44-B26F-6545-8859-744BF8A73F5A}"/>
              </a:ext>
            </a:extLst>
          </p:cNvPr>
          <p:cNvSpPr>
            <a:spLocks noGrp="1"/>
          </p:cNvSpPr>
          <p:nvPr>
            <p:ph type="sldNum" sz="quarter" idx="4294967295"/>
          </p:nvPr>
        </p:nvSpPr>
        <p:spPr>
          <a:xfrm>
            <a:off x="8648700" y="4884739"/>
            <a:ext cx="495300" cy="274637"/>
          </a:xfrm>
          <a:prstGeom prst="rect">
            <a:avLst/>
          </a:prstGeom>
        </p:spPr>
        <p:txBody>
          <a:bodyPr>
            <a:noAutofit/>
          </a:bodyPr>
          <a:lstStyle/>
          <a:p>
            <a:fld id="{3945D0FD-48F1-4D72-80C5-FFB60B92A834}" type="slidenum">
              <a:rPr lang="en-US" sz="900">
                <a:ea typeface="MS PGothic" panose="020B0600070205080204" pitchFamily="34" charset="-128"/>
              </a:rPr>
              <a:pPr/>
              <a:t>247</a:t>
            </a:fld>
            <a:endParaRPr lang="en-US" sz="900">
              <a:ea typeface="MS PGothic" panose="020B0600070205080204" pitchFamily="34" charset="-128"/>
            </a:endParaRPr>
          </a:p>
        </p:txBody>
      </p:sp>
      <p:sp>
        <p:nvSpPr>
          <p:cNvPr id="13" name="テキスト ボックス 12">
            <a:extLst>
              <a:ext uri="{FF2B5EF4-FFF2-40B4-BE49-F238E27FC236}">
                <a16:creationId xmlns:a16="http://schemas.microsoft.com/office/drawing/2014/main" id="{54C0B973-4CA0-6B44-85D7-921678EEC22B}"/>
              </a:ext>
            </a:extLst>
          </p:cNvPr>
          <p:cNvSpPr txBox="1"/>
          <p:nvPr/>
        </p:nvSpPr>
        <p:spPr>
          <a:xfrm>
            <a:off x="228601" y="1201739"/>
            <a:ext cx="5443154" cy="461665"/>
          </a:xfrm>
          <a:prstGeom prst="rect">
            <a:avLst/>
          </a:prstGeom>
          <a:noFill/>
        </p:spPr>
        <p:txBody>
          <a:bodyPr wrap="square" rtlCol="0">
            <a:spAutoFit/>
          </a:bodyPr>
          <a:lstStyle/>
          <a:p>
            <a:pPr marL="171446" indent="-171446">
              <a:buFont typeface="Apple SD Gothic Neo Regular" panose="02000300000000000000" pitchFamily="2" charset="-127"/>
              <a:buChar char="◼"/>
            </a:pPr>
            <a:r>
              <a:rPr lang="ja-JP" altLang="en-US" sz="1200" b="1" dirty="0">
                <a:solidFill>
                  <a:schemeClr val="accent3"/>
                </a:solidFill>
                <a:latin typeface="+mn-lt"/>
                <a:ea typeface="MS PGothic" panose="020B0600070205080204" pitchFamily="34" charset="-128"/>
              </a:rPr>
              <a:t>設定の確認</a:t>
            </a:r>
            <a:endParaRPr lang="en-US" altLang="ja-JP" sz="1200" b="1" dirty="0">
              <a:solidFill>
                <a:schemeClr val="accent3"/>
              </a:solidFill>
              <a:latin typeface="+mn-lt"/>
              <a:ea typeface="MS PGothic" panose="020B0600070205080204" pitchFamily="34" charset="-128"/>
            </a:endParaRPr>
          </a:p>
          <a:p>
            <a:r>
              <a:rPr lang="ja-JP" altLang="en-US" sz="1100" dirty="0">
                <a:latin typeface="+mn-lt"/>
                <a:ea typeface="MS PGothic" panose="020B0600070205080204" pitchFamily="34" charset="-128"/>
              </a:rPr>
              <a:t>（</a:t>
            </a:r>
            <a:r>
              <a:rPr lang="en-US" altLang="ja-JP" sz="1100" dirty="0">
                <a:latin typeface="+mn-lt"/>
                <a:ea typeface="MS PGothic" panose="020B0600070205080204" pitchFamily="34" charset="-128"/>
              </a:rPr>
              <a:t>“rep preempt delay 15” </a:t>
            </a:r>
            <a:r>
              <a:rPr lang="ja-JP" altLang="en-US" sz="1100" dirty="0">
                <a:latin typeface="+mn-lt"/>
                <a:ea typeface="MS PGothic" panose="020B0600070205080204" pitchFamily="34" charset="-128"/>
              </a:rPr>
              <a:t>設定時）</a:t>
            </a:r>
          </a:p>
        </p:txBody>
      </p:sp>
      <p:sp>
        <p:nvSpPr>
          <p:cNvPr id="17" name="テキスト ボックス 7">
            <a:extLst>
              <a:ext uri="{FF2B5EF4-FFF2-40B4-BE49-F238E27FC236}">
                <a16:creationId xmlns:a16="http://schemas.microsoft.com/office/drawing/2014/main" id="{2E45EA5B-1053-A44B-9C0F-653161A6836C}"/>
              </a:ext>
            </a:extLst>
          </p:cNvPr>
          <p:cNvSpPr txBox="1"/>
          <p:nvPr/>
        </p:nvSpPr>
        <p:spPr>
          <a:xfrm>
            <a:off x="2804160" y="1432571"/>
            <a:ext cx="6074728" cy="2386755"/>
          </a:xfrm>
          <a:prstGeom prst="rect">
            <a:avLst/>
          </a:prstGeom>
          <a:solidFill>
            <a:schemeClr val="bg2">
              <a:lumMod val="95000"/>
            </a:schemeClr>
          </a:solidFill>
          <a:ln>
            <a:noFill/>
          </a:ln>
        </p:spPr>
        <p:style>
          <a:lnRef idx="0">
            <a:scrgbClr r="0" g="0" b="0"/>
          </a:lnRef>
          <a:fillRef idx="0">
            <a:scrgbClr r="0" g="0" b="0"/>
          </a:fillRef>
          <a:effectRef idx="0">
            <a:scrgbClr r="0" g="0" b="0"/>
          </a:effectRef>
          <a:fontRef idx="minor">
            <a:schemeClr val="accent4"/>
          </a:fontRef>
        </p:style>
        <p:txBody>
          <a:bodyPr wrap="square" rtlCol="0" anchor="t">
            <a:noAutofit/>
          </a:bodyPr>
          <a:lstStyle/>
          <a:p>
            <a:r>
              <a:rPr lang="en-US" altLang="ja-JP" sz="900" dirty="0" err="1">
                <a:solidFill>
                  <a:schemeClr val="tx1"/>
                </a:solidFill>
                <a:cs typeface="Courier New" panose="02070309020205020404" pitchFamily="49" charset="0"/>
              </a:rPr>
              <a:t>Switch#sh</a:t>
            </a:r>
            <a:r>
              <a:rPr lang="en-US" altLang="ja-JP" sz="900" dirty="0">
                <a:solidFill>
                  <a:schemeClr val="tx1"/>
                </a:solidFill>
                <a:cs typeface="Courier New" panose="02070309020205020404" pitchFamily="49" charset="0"/>
              </a:rPr>
              <a:t> </a:t>
            </a:r>
            <a:r>
              <a:rPr lang="en-US" altLang="ja-JP" sz="900" dirty="0" err="1">
                <a:solidFill>
                  <a:schemeClr val="tx1"/>
                </a:solidFill>
                <a:cs typeface="Courier New" panose="02070309020205020404" pitchFamily="49" charset="0"/>
              </a:rPr>
              <a:t>int</a:t>
            </a:r>
            <a:r>
              <a:rPr lang="en-US" altLang="ja-JP" sz="900" dirty="0">
                <a:solidFill>
                  <a:schemeClr val="tx1"/>
                </a:solidFill>
                <a:cs typeface="Courier New" panose="02070309020205020404" pitchFamily="49" charset="0"/>
              </a:rPr>
              <a:t> </a:t>
            </a:r>
            <a:r>
              <a:rPr lang="en-US" altLang="ja-JP" sz="900" dirty="0" err="1">
                <a:solidFill>
                  <a:schemeClr val="tx1"/>
                </a:solidFill>
                <a:cs typeface="Courier New" panose="02070309020205020404" pitchFamily="49" charset="0"/>
              </a:rPr>
              <a:t>GigabitEthernet</a:t>
            </a:r>
            <a:r>
              <a:rPr lang="en-US" altLang="ja-JP" sz="900" dirty="0">
                <a:solidFill>
                  <a:schemeClr val="tx1"/>
                </a:solidFill>
                <a:cs typeface="Courier New" panose="02070309020205020404" pitchFamily="49" charset="0"/>
              </a:rPr>
              <a:t> 1/0/46 rep detail </a:t>
            </a:r>
          </a:p>
          <a:p>
            <a:r>
              <a:rPr lang="en-US" altLang="ja-JP" sz="900" dirty="0">
                <a:solidFill>
                  <a:schemeClr val="tx1"/>
                </a:solidFill>
                <a:cs typeface="Courier New" panose="02070309020205020404" pitchFamily="49" charset="0"/>
              </a:rPr>
              <a:t>GigabitEthernet1/0/46   REP enabled</a:t>
            </a:r>
          </a:p>
          <a:p>
            <a:r>
              <a:rPr lang="en-US" altLang="ja-JP" sz="900" dirty="0">
                <a:solidFill>
                  <a:schemeClr val="tx1"/>
                </a:solidFill>
                <a:cs typeface="Courier New" panose="02070309020205020404" pitchFamily="49" charset="0"/>
              </a:rPr>
              <a:t>Segment-id: 1023 (Edge No-Neighbor)</a:t>
            </a:r>
          </a:p>
          <a:p>
            <a:r>
              <a:rPr lang="en-US" altLang="ja-JP" sz="900" dirty="0" err="1">
                <a:solidFill>
                  <a:schemeClr val="tx1"/>
                </a:solidFill>
                <a:cs typeface="Courier New" panose="02070309020205020404" pitchFamily="49" charset="0"/>
              </a:rPr>
              <a:t>PortID</a:t>
            </a:r>
            <a:r>
              <a:rPr lang="en-US" altLang="ja-JP" sz="900" dirty="0">
                <a:solidFill>
                  <a:schemeClr val="tx1"/>
                </a:solidFill>
                <a:cs typeface="Courier New" panose="02070309020205020404" pitchFamily="49" charset="0"/>
              </a:rPr>
              <a:t>: 002E6C8BD39FC880</a:t>
            </a:r>
          </a:p>
          <a:p>
            <a:r>
              <a:rPr lang="en-US" altLang="ja-JP" sz="900" dirty="0">
                <a:solidFill>
                  <a:schemeClr val="tx1"/>
                </a:solidFill>
                <a:cs typeface="Courier New" panose="02070309020205020404" pitchFamily="49" charset="0"/>
              </a:rPr>
              <a:t>Preferred flag: No</a:t>
            </a:r>
          </a:p>
          <a:p>
            <a:r>
              <a:rPr lang="en-US" altLang="ja-JP" sz="900" dirty="0">
                <a:solidFill>
                  <a:schemeClr val="tx1"/>
                </a:solidFill>
                <a:cs typeface="Courier New" panose="02070309020205020404" pitchFamily="49" charset="0"/>
              </a:rPr>
              <a:t>Operational Link Status: NO_NEIGHBOR</a:t>
            </a:r>
          </a:p>
          <a:p>
            <a:r>
              <a:rPr lang="en-US" altLang="ja-JP" sz="900" dirty="0">
                <a:solidFill>
                  <a:schemeClr val="tx1"/>
                </a:solidFill>
                <a:cs typeface="Courier New" panose="02070309020205020404" pitchFamily="49" charset="0"/>
              </a:rPr>
              <a:t>Current Key: 002F6C8BD39FC8804DFB</a:t>
            </a:r>
          </a:p>
          <a:p>
            <a:r>
              <a:rPr lang="en-US" altLang="ja-JP" sz="900" dirty="0">
                <a:solidFill>
                  <a:schemeClr val="tx1"/>
                </a:solidFill>
                <a:cs typeface="Courier New" panose="02070309020205020404" pitchFamily="49" charset="0"/>
              </a:rPr>
              <a:t>Port Role: Open</a:t>
            </a:r>
          </a:p>
          <a:p>
            <a:r>
              <a:rPr lang="en-US" altLang="ja-JP" sz="900" dirty="0">
                <a:solidFill>
                  <a:schemeClr val="tx1"/>
                </a:solidFill>
                <a:cs typeface="Courier New" panose="02070309020205020404" pitchFamily="49" charset="0"/>
              </a:rPr>
              <a:t>Blocked VLAN: &lt;empty&gt;</a:t>
            </a:r>
          </a:p>
          <a:p>
            <a:r>
              <a:rPr lang="en-US" altLang="ja-JP" sz="900" dirty="0">
                <a:solidFill>
                  <a:schemeClr val="tx1"/>
                </a:solidFill>
                <a:cs typeface="Courier New" panose="02070309020205020404" pitchFamily="49" charset="0"/>
              </a:rPr>
              <a:t>Admin-</a:t>
            </a:r>
            <a:r>
              <a:rPr lang="en-US" altLang="ja-JP" sz="900" dirty="0" err="1">
                <a:solidFill>
                  <a:schemeClr val="tx1"/>
                </a:solidFill>
                <a:cs typeface="Courier New" panose="02070309020205020404" pitchFamily="49" charset="0"/>
              </a:rPr>
              <a:t>vlan</a:t>
            </a:r>
            <a:r>
              <a:rPr lang="en-US" altLang="ja-JP" sz="900" dirty="0">
                <a:solidFill>
                  <a:schemeClr val="tx1"/>
                </a:solidFill>
                <a:cs typeface="Courier New" panose="02070309020205020404" pitchFamily="49" charset="0"/>
              </a:rPr>
              <a:t>: 1</a:t>
            </a:r>
          </a:p>
          <a:p>
            <a:r>
              <a:rPr lang="en-US" altLang="ja-JP" sz="900" b="1" dirty="0">
                <a:solidFill>
                  <a:schemeClr val="tx1"/>
                </a:solidFill>
                <a:cs typeface="Courier New" panose="02070309020205020404" pitchFamily="49" charset="0"/>
              </a:rPr>
              <a:t>Preempt Delay Timer: 15 sec</a:t>
            </a:r>
          </a:p>
          <a:p>
            <a:r>
              <a:rPr lang="en-US" altLang="ja-JP" sz="900" dirty="0">
                <a:solidFill>
                  <a:schemeClr val="tx1"/>
                </a:solidFill>
                <a:cs typeface="Courier New" panose="02070309020205020404" pitchFamily="49" charset="0"/>
              </a:rPr>
              <a:t>LSL </a:t>
            </a:r>
            <a:r>
              <a:rPr lang="en-US" altLang="ja-JP" sz="900" dirty="0" err="1">
                <a:solidFill>
                  <a:schemeClr val="tx1"/>
                </a:solidFill>
                <a:cs typeface="Courier New" panose="02070309020205020404" pitchFamily="49" charset="0"/>
              </a:rPr>
              <a:t>Ageout</a:t>
            </a:r>
            <a:r>
              <a:rPr lang="en-US" altLang="ja-JP" sz="900" dirty="0">
                <a:solidFill>
                  <a:schemeClr val="tx1"/>
                </a:solidFill>
                <a:cs typeface="Courier New" panose="02070309020205020404" pitchFamily="49" charset="0"/>
              </a:rPr>
              <a:t> Timer: 5000 </a:t>
            </a:r>
            <a:r>
              <a:rPr lang="en-US" altLang="ja-JP" sz="900" dirty="0" err="1">
                <a:solidFill>
                  <a:schemeClr val="tx1"/>
                </a:solidFill>
                <a:cs typeface="Courier New" panose="02070309020205020404" pitchFamily="49" charset="0"/>
              </a:rPr>
              <a:t>ms</a:t>
            </a:r>
            <a:endParaRPr lang="en-US" altLang="ja-JP" sz="900" dirty="0">
              <a:solidFill>
                <a:schemeClr val="tx1"/>
              </a:solidFill>
              <a:cs typeface="Courier New" panose="02070309020205020404" pitchFamily="49" charset="0"/>
            </a:endParaRPr>
          </a:p>
          <a:p>
            <a:r>
              <a:rPr lang="en-US" altLang="ja-JP" sz="900" dirty="0">
                <a:solidFill>
                  <a:schemeClr val="tx1"/>
                </a:solidFill>
                <a:cs typeface="Courier New" panose="02070309020205020404" pitchFamily="49" charset="0"/>
              </a:rPr>
              <a:t>LSL </a:t>
            </a:r>
            <a:r>
              <a:rPr lang="en-US" altLang="ja-JP" sz="900" dirty="0" err="1">
                <a:solidFill>
                  <a:schemeClr val="tx1"/>
                </a:solidFill>
                <a:cs typeface="Courier New" panose="02070309020205020404" pitchFamily="49" charset="0"/>
              </a:rPr>
              <a:t>Ageout</a:t>
            </a:r>
            <a:r>
              <a:rPr lang="en-US" altLang="ja-JP" sz="900" dirty="0">
                <a:solidFill>
                  <a:schemeClr val="tx1"/>
                </a:solidFill>
                <a:cs typeface="Courier New" panose="02070309020205020404" pitchFamily="49" charset="0"/>
              </a:rPr>
              <a:t> Retries: 5</a:t>
            </a:r>
          </a:p>
          <a:p>
            <a:r>
              <a:rPr lang="en-US" altLang="ja-JP" sz="900" dirty="0">
                <a:solidFill>
                  <a:schemeClr val="tx1"/>
                </a:solidFill>
                <a:cs typeface="Courier New" panose="02070309020205020404" pitchFamily="49" charset="0"/>
              </a:rPr>
              <a:t>Configured Load-balancing Block Port: none</a:t>
            </a:r>
          </a:p>
          <a:p>
            <a:r>
              <a:rPr lang="en-US" altLang="ja-JP" sz="900" dirty="0">
                <a:solidFill>
                  <a:schemeClr val="tx1"/>
                </a:solidFill>
                <a:cs typeface="Courier New" panose="02070309020205020404" pitchFamily="49" charset="0"/>
              </a:rPr>
              <a:t>Configured Load-balancing Block VLAN: none</a:t>
            </a:r>
          </a:p>
          <a:p>
            <a:r>
              <a:rPr lang="en-US" altLang="ja-JP" sz="900" dirty="0">
                <a:solidFill>
                  <a:schemeClr val="tx1"/>
                </a:solidFill>
                <a:cs typeface="Courier New" panose="02070309020205020404" pitchFamily="49" charset="0"/>
              </a:rPr>
              <a:t>--snip--</a:t>
            </a:r>
          </a:p>
          <a:p>
            <a:endParaRPr lang="en-US" altLang="ja-JP" sz="900" dirty="0">
              <a:solidFill>
                <a:schemeClr val="tx1"/>
              </a:solidFill>
              <a:cs typeface="Courier New" panose="02070309020205020404" pitchFamily="49" charset="0"/>
            </a:endParaRPr>
          </a:p>
        </p:txBody>
      </p:sp>
    </p:spTree>
    <p:extLst>
      <p:ext uri="{BB962C8B-B14F-4D97-AF65-F5344CB8AC3E}">
        <p14:creationId xmlns:p14="http://schemas.microsoft.com/office/powerpoint/2010/main" val="344370303"/>
      </p:ext>
    </p:extLst>
  </p:cSld>
  <p:clrMapOvr>
    <a:masterClrMapping/>
  </p:clrMapOvr>
</p:sld>
</file>

<file path=ppt/slides/slide2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B4E46717-193D-964E-B331-2B7326FCC372}"/>
              </a:ext>
            </a:extLst>
          </p:cNvPr>
          <p:cNvSpPr>
            <a:spLocks noGrp="1"/>
          </p:cNvSpPr>
          <p:nvPr>
            <p:ph type="title"/>
          </p:nvPr>
        </p:nvSpPr>
        <p:spPr/>
        <p:txBody>
          <a:bodyPr anchor="t"/>
          <a:lstStyle/>
          <a:p>
            <a:r>
              <a:rPr lang="en-US" dirty="0" err="1">
                <a:latin typeface="+mn-lt"/>
                <a:ea typeface="MS PGothic" panose="020B0600070205080204" pitchFamily="34" charset="-128"/>
              </a:rPr>
              <a:t>FlexLink</a:t>
            </a:r>
            <a:r>
              <a:rPr lang="en-US" dirty="0">
                <a:latin typeface="+mn-lt"/>
                <a:ea typeface="MS PGothic" panose="020B0600070205080204" pitchFamily="34" charset="-128"/>
              </a:rPr>
              <a:t>+</a:t>
            </a:r>
          </a:p>
        </p:txBody>
      </p:sp>
      <p:sp>
        <p:nvSpPr>
          <p:cNvPr id="5" name="Text Placeholder 4">
            <a:extLst>
              <a:ext uri="{FF2B5EF4-FFF2-40B4-BE49-F238E27FC236}">
                <a16:creationId xmlns:a16="http://schemas.microsoft.com/office/drawing/2014/main" id="{A9F797BE-25B5-8A46-B6B8-37C32BBAD93F}"/>
              </a:ext>
            </a:extLst>
          </p:cNvPr>
          <p:cNvSpPr>
            <a:spLocks noGrp="1"/>
          </p:cNvSpPr>
          <p:nvPr>
            <p:ph type="body" sz="quarter" idx="11"/>
          </p:nvPr>
        </p:nvSpPr>
        <p:spPr/>
        <p:txBody>
          <a:bodyPr anchor="b"/>
          <a:lstStyle/>
          <a:p>
            <a:r>
              <a:rPr lang="en-US" altLang="ja-JP" sz="1600" dirty="0" err="1">
                <a:ea typeface="MS PGothic" panose="020B0600070205080204" pitchFamily="34" charset="-128"/>
              </a:rPr>
              <a:t>FlexLink</a:t>
            </a:r>
            <a:r>
              <a:rPr lang="en-US" altLang="ja-JP" sz="1600" dirty="0">
                <a:ea typeface="MS PGothic" panose="020B0600070205080204" pitchFamily="34" charset="-128"/>
              </a:rPr>
              <a:t>+ Preemption </a:t>
            </a:r>
            <a:r>
              <a:rPr lang="ja-JP" altLang="en-US" sz="1600">
                <a:ea typeface="MS PGothic" panose="020B0600070205080204" pitchFamily="34" charset="-128"/>
              </a:rPr>
              <a:t>動作確認</a:t>
            </a:r>
            <a:endParaRPr lang="en-US" altLang="ja-JP" sz="1600" dirty="0">
              <a:ea typeface="MS PGothic" panose="020B0600070205080204" pitchFamily="34" charset="-128"/>
            </a:endParaRPr>
          </a:p>
        </p:txBody>
      </p:sp>
      <p:sp>
        <p:nvSpPr>
          <p:cNvPr id="6" name="Text Placeholder 5">
            <a:extLst>
              <a:ext uri="{FF2B5EF4-FFF2-40B4-BE49-F238E27FC236}">
                <a16:creationId xmlns:a16="http://schemas.microsoft.com/office/drawing/2014/main" id="{AD0CEF74-413B-8F45-AD7F-1418652859F4}"/>
              </a:ext>
            </a:extLst>
          </p:cNvPr>
          <p:cNvSpPr>
            <a:spLocks noGrp="1"/>
          </p:cNvSpPr>
          <p:nvPr>
            <p:ph type="body" sz="quarter" idx="12"/>
          </p:nvPr>
        </p:nvSpPr>
        <p:spPr/>
        <p:txBody>
          <a:bodyPr/>
          <a:lstStyle/>
          <a:p>
            <a:r>
              <a:rPr kumimoji="1" lang="en-US" altLang="ja-JP" dirty="0">
                <a:ea typeface="MS PGothic" panose="020B0600070205080204" pitchFamily="34" charset="-128"/>
              </a:rPr>
              <a:t>3.3  Basic L2</a:t>
            </a:r>
            <a:r>
              <a:rPr kumimoji="1" lang="ja-JP" altLang="en-US" dirty="0">
                <a:ea typeface="MS PGothic" panose="020B0600070205080204" pitchFamily="34" charset="-128"/>
              </a:rPr>
              <a:t> </a:t>
            </a:r>
            <a:r>
              <a:rPr kumimoji="1" lang="en-US" altLang="ja-JP" dirty="0">
                <a:ea typeface="MS PGothic" panose="020B0600070205080204" pitchFamily="34" charset="-128"/>
              </a:rPr>
              <a:t>/</a:t>
            </a:r>
            <a:r>
              <a:rPr kumimoji="1" lang="ja-JP" altLang="en-US" dirty="0">
                <a:ea typeface="MS PGothic" panose="020B0600070205080204" pitchFamily="34" charset="-128"/>
              </a:rPr>
              <a:t> </a:t>
            </a:r>
            <a:r>
              <a:rPr kumimoji="1" lang="en-US" altLang="ja-JP" dirty="0">
                <a:ea typeface="MS PGothic" panose="020B0600070205080204" pitchFamily="34" charset="-128"/>
              </a:rPr>
              <a:t>L3</a:t>
            </a:r>
            <a:endParaRPr lang="en-US" altLang="ja-JP" dirty="0">
              <a:ea typeface="MS PGothic" panose="020B0600070205080204" pitchFamily="34" charset="-128"/>
            </a:endParaRPr>
          </a:p>
        </p:txBody>
      </p:sp>
      <p:sp>
        <p:nvSpPr>
          <p:cNvPr id="7" name="テキスト ボックス 6">
            <a:extLst>
              <a:ext uri="{FF2B5EF4-FFF2-40B4-BE49-F238E27FC236}">
                <a16:creationId xmlns:a16="http://schemas.microsoft.com/office/drawing/2014/main" id="{7B43415F-6B02-4462-940B-6A9BBD03AB82}"/>
              </a:ext>
            </a:extLst>
          </p:cNvPr>
          <p:cNvSpPr txBox="1"/>
          <p:nvPr/>
        </p:nvSpPr>
        <p:spPr>
          <a:xfrm>
            <a:off x="228601" y="1201739"/>
            <a:ext cx="5443154" cy="276999"/>
          </a:xfrm>
          <a:prstGeom prst="rect">
            <a:avLst/>
          </a:prstGeom>
          <a:noFill/>
        </p:spPr>
        <p:txBody>
          <a:bodyPr wrap="square" rtlCol="0">
            <a:spAutoFit/>
          </a:bodyPr>
          <a:lstStyle/>
          <a:p>
            <a:pPr marL="171446" indent="-171446">
              <a:buFont typeface="Apple SD Gothic Neo Regular" panose="02000300000000000000" pitchFamily="2" charset="-127"/>
              <a:buChar char="◼"/>
            </a:pPr>
            <a:r>
              <a:rPr lang="ja-JP" altLang="en-US" sz="1200" b="1" dirty="0">
                <a:solidFill>
                  <a:schemeClr val="accent3"/>
                </a:solidFill>
                <a:latin typeface="+mn-lt"/>
                <a:ea typeface="MS PGothic" panose="020B0600070205080204" pitchFamily="34" charset="-128"/>
              </a:rPr>
              <a:t>リンクの切り替わり動作と確認（</a:t>
            </a:r>
            <a:r>
              <a:rPr lang="en-US" altLang="ja-JP" sz="1200" b="1" dirty="0">
                <a:solidFill>
                  <a:schemeClr val="accent3"/>
                </a:solidFill>
                <a:latin typeface="+mn-lt"/>
                <a:ea typeface="MS PGothic" panose="020B0600070205080204" pitchFamily="34" charset="-128"/>
              </a:rPr>
              <a:t>Preferred </a:t>
            </a:r>
            <a:r>
              <a:rPr lang="ja-JP" altLang="en-US" sz="1200" b="1" dirty="0">
                <a:solidFill>
                  <a:schemeClr val="accent3"/>
                </a:solidFill>
                <a:latin typeface="+mn-lt"/>
                <a:ea typeface="MS PGothic" panose="020B0600070205080204" pitchFamily="34" charset="-128"/>
              </a:rPr>
              <a:t>オプション設定時）</a:t>
            </a:r>
          </a:p>
        </p:txBody>
      </p:sp>
      <p:sp>
        <p:nvSpPr>
          <p:cNvPr id="8" name="テキスト ボックス 7">
            <a:extLst>
              <a:ext uri="{FF2B5EF4-FFF2-40B4-BE49-F238E27FC236}">
                <a16:creationId xmlns:a16="http://schemas.microsoft.com/office/drawing/2014/main" id="{90C023B6-3144-473D-A95B-DBCC2E34D331}"/>
              </a:ext>
            </a:extLst>
          </p:cNvPr>
          <p:cNvSpPr txBox="1"/>
          <p:nvPr/>
        </p:nvSpPr>
        <p:spPr>
          <a:xfrm>
            <a:off x="55981" y="3267865"/>
            <a:ext cx="2940237" cy="796653"/>
          </a:xfrm>
          <a:prstGeom prst="rect">
            <a:avLst/>
          </a:prstGeom>
          <a:solidFill>
            <a:schemeClr val="bg2">
              <a:lumMod val="95000"/>
            </a:schemeClr>
          </a:solidFill>
          <a:ln>
            <a:noFill/>
          </a:ln>
        </p:spPr>
        <p:style>
          <a:lnRef idx="0">
            <a:scrgbClr r="0" g="0" b="0"/>
          </a:lnRef>
          <a:fillRef idx="0">
            <a:scrgbClr r="0" g="0" b="0"/>
          </a:fillRef>
          <a:effectRef idx="0">
            <a:scrgbClr r="0" g="0" b="0"/>
          </a:effectRef>
          <a:fontRef idx="minor">
            <a:schemeClr val="accent4"/>
          </a:fontRef>
        </p:style>
        <p:txBody>
          <a:bodyPr wrap="square" lIns="36000" tIns="36000" rIns="36000" bIns="36000" rtlCol="0" anchor="t">
            <a:noAutofit/>
          </a:bodyPr>
          <a:lstStyle/>
          <a:p>
            <a:r>
              <a:rPr lang="en-US" altLang="ja-JP" sz="700" dirty="0">
                <a:solidFill>
                  <a:schemeClr val="tx1"/>
                </a:solidFill>
                <a:cs typeface="Courier New" panose="02070309020205020404" pitchFamily="49" charset="0"/>
              </a:rPr>
              <a:t>Switch</a:t>
            </a:r>
            <a:r>
              <a:rPr lang="ja-JP" altLang="en-US" sz="700" dirty="0">
                <a:solidFill>
                  <a:schemeClr val="tx1"/>
                </a:solidFill>
                <a:cs typeface="Courier New" panose="02070309020205020404" pitchFamily="49" charset="0"/>
              </a:rPr>
              <a:t>#</a:t>
            </a:r>
            <a:r>
              <a:rPr lang="en-US" altLang="ja-JP" sz="700" dirty="0">
                <a:solidFill>
                  <a:schemeClr val="tx1"/>
                </a:solidFill>
                <a:cs typeface="Courier New" panose="02070309020205020404" pitchFamily="49" charset="0"/>
              </a:rPr>
              <a:t> </a:t>
            </a:r>
            <a:r>
              <a:rPr lang="ja-JP" altLang="en-US" sz="700" dirty="0">
                <a:solidFill>
                  <a:schemeClr val="tx1"/>
                </a:solidFill>
                <a:cs typeface="Courier New" panose="02070309020205020404" pitchFamily="49" charset="0"/>
              </a:rPr>
              <a:t>sh</a:t>
            </a:r>
            <a:r>
              <a:rPr lang="en-US" altLang="ja-JP" sz="700" dirty="0">
                <a:solidFill>
                  <a:schemeClr val="tx1"/>
                </a:solidFill>
                <a:cs typeface="Courier New" panose="02070309020205020404" pitchFamily="49" charset="0"/>
              </a:rPr>
              <a:t>ow</a:t>
            </a:r>
            <a:r>
              <a:rPr lang="ja-JP" altLang="en-US" sz="700" dirty="0">
                <a:solidFill>
                  <a:schemeClr val="tx1"/>
                </a:solidFill>
                <a:cs typeface="Courier New" panose="02070309020205020404" pitchFamily="49" charset="0"/>
              </a:rPr>
              <a:t> rep topo</a:t>
            </a:r>
            <a:r>
              <a:rPr lang="en-US" altLang="ja-JP" sz="700" dirty="0">
                <a:solidFill>
                  <a:schemeClr val="tx1"/>
                </a:solidFill>
                <a:cs typeface="Courier New" panose="02070309020205020404" pitchFamily="49" charset="0"/>
              </a:rPr>
              <a:t>logy</a:t>
            </a:r>
            <a:endParaRPr lang="ja-JP" altLang="en-US" sz="700" dirty="0">
              <a:solidFill>
                <a:schemeClr val="tx1"/>
              </a:solidFill>
              <a:cs typeface="Courier New" panose="02070309020205020404" pitchFamily="49" charset="0"/>
            </a:endParaRPr>
          </a:p>
          <a:p>
            <a:r>
              <a:rPr lang="ja-JP" altLang="en-US" sz="700" dirty="0">
                <a:solidFill>
                  <a:schemeClr val="tx1"/>
                </a:solidFill>
                <a:cs typeface="Courier New" panose="02070309020205020404" pitchFamily="49" charset="0"/>
              </a:rPr>
              <a:t>REP Segment 10</a:t>
            </a:r>
            <a:r>
              <a:rPr lang="en-US" altLang="ja-JP" sz="700" dirty="0">
                <a:solidFill>
                  <a:schemeClr val="tx1"/>
                </a:solidFill>
                <a:cs typeface="Courier New" panose="02070309020205020404" pitchFamily="49" charset="0"/>
              </a:rPr>
              <a:t>23</a:t>
            </a:r>
            <a:endParaRPr lang="ja-JP" altLang="en-US" sz="700" dirty="0">
              <a:solidFill>
                <a:schemeClr val="tx1"/>
              </a:solidFill>
              <a:cs typeface="Courier New" panose="02070309020205020404" pitchFamily="49" charset="0"/>
            </a:endParaRPr>
          </a:p>
          <a:p>
            <a:r>
              <a:rPr lang="ja-JP" altLang="en-US" sz="700" dirty="0">
                <a:solidFill>
                  <a:schemeClr val="tx1"/>
                </a:solidFill>
                <a:cs typeface="Courier New" panose="02070309020205020404" pitchFamily="49" charset="0"/>
              </a:rPr>
              <a:t>BridgeName                       PortName   Edge Role</a:t>
            </a:r>
          </a:p>
          <a:p>
            <a:r>
              <a:rPr lang="ja-JP" altLang="en-US" sz="700" dirty="0">
                <a:solidFill>
                  <a:schemeClr val="tx1"/>
                </a:solidFill>
                <a:cs typeface="Courier New" panose="02070309020205020404" pitchFamily="49" charset="0"/>
              </a:rPr>
              <a:t>-------------------------------- ---------- ---- ----</a:t>
            </a:r>
          </a:p>
          <a:p>
            <a:r>
              <a:rPr lang="ja-JP" altLang="en-US" sz="700" dirty="0">
                <a:solidFill>
                  <a:schemeClr val="tx1"/>
                </a:solidFill>
                <a:cs typeface="Courier New" panose="02070309020205020404" pitchFamily="49" charset="0"/>
              </a:rPr>
              <a:t>C9200L-24T-4X                    </a:t>
            </a:r>
            <a:r>
              <a:rPr lang="en-US" altLang="ja-JP" sz="700" dirty="0">
                <a:solidFill>
                  <a:schemeClr val="tx1"/>
                </a:solidFill>
                <a:cs typeface="Courier New" panose="02070309020205020404" pitchFamily="49" charset="0"/>
              </a:rPr>
              <a:t>Gi1/0/46</a:t>
            </a:r>
            <a:r>
              <a:rPr lang="ja-JP" altLang="en-US" sz="700" dirty="0">
                <a:solidFill>
                  <a:schemeClr val="tx1"/>
                </a:solidFill>
                <a:cs typeface="Courier New" panose="02070309020205020404" pitchFamily="49" charset="0"/>
              </a:rPr>
              <a:t>   Pri* </a:t>
            </a:r>
            <a:r>
              <a:rPr lang="en-US" altLang="ja-JP" sz="700" dirty="0">
                <a:solidFill>
                  <a:schemeClr val="tx1"/>
                </a:solidFill>
                <a:cs typeface="Courier New" panose="02070309020205020404" pitchFamily="49" charset="0"/>
              </a:rPr>
              <a:t>Open</a:t>
            </a:r>
            <a:endParaRPr lang="ja-JP" altLang="en-US" sz="700" dirty="0">
              <a:solidFill>
                <a:schemeClr val="tx1"/>
              </a:solidFill>
              <a:cs typeface="Courier New" panose="02070309020205020404" pitchFamily="49" charset="0"/>
            </a:endParaRPr>
          </a:p>
          <a:p>
            <a:r>
              <a:rPr lang="ja-JP" altLang="en-US" sz="700" dirty="0">
                <a:solidFill>
                  <a:schemeClr val="tx1"/>
                </a:solidFill>
                <a:cs typeface="Courier New" panose="02070309020205020404" pitchFamily="49" charset="0"/>
              </a:rPr>
              <a:t>C9200L-24T-4X                    </a:t>
            </a:r>
            <a:r>
              <a:rPr lang="en-US" altLang="ja-JP" sz="700" dirty="0">
                <a:solidFill>
                  <a:schemeClr val="tx1"/>
                </a:solidFill>
                <a:cs typeface="Courier New" panose="02070309020205020404" pitchFamily="49" charset="0"/>
              </a:rPr>
              <a:t>Gi1/0/47</a:t>
            </a:r>
            <a:r>
              <a:rPr lang="ja-JP" altLang="en-US" sz="700" dirty="0">
                <a:solidFill>
                  <a:schemeClr val="tx1"/>
                </a:solidFill>
                <a:cs typeface="Courier New" panose="02070309020205020404" pitchFamily="49" charset="0"/>
              </a:rPr>
              <a:t>   Sec* Alt</a:t>
            </a:r>
            <a:endParaRPr lang="en-US" altLang="ja-JP" sz="700" dirty="0">
              <a:solidFill>
                <a:schemeClr val="tx1"/>
              </a:solidFill>
              <a:cs typeface="Courier New" panose="02070309020205020404" pitchFamily="49" charset="0"/>
            </a:endParaRPr>
          </a:p>
        </p:txBody>
      </p:sp>
      <p:sp>
        <p:nvSpPr>
          <p:cNvPr id="10" name="Slide Number Placeholder 4">
            <a:extLst>
              <a:ext uri="{FF2B5EF4-FFF2-40B4-BE49-F238E27FC236}">
                <a16:creationId xmlns:a16="http://schemas.microsoft.com/office/drawing/2014/main" id="{E5150D44-B26F-6545-8859-744BF8A73F5A}"/>
              </a:ext>
            </a:extLst>
          </p:cNvPr>
          <p:cNvSpPr>
            <a:spLocks noGrp="1"/>
          </p:cNvSpPr>
          <p:nvPr>
            <p:ph type="sldNum" sz="quarter" idx="4294967295"/>
          </p:nvPr>
        </p:nvSpPr>
        <p:spPr>
          <a:xfrm>
            <a:off x="8648700" y="4884739"/>
            <a:ext cx="495300" cy="274637"/>
          </a:xfrm>
          <a:prstGeom prst="rect">
            <a:avLst/>
          </a:prstGeom>
        </p:spPr>
        <p:txBody>
          <a:bodyPr>
            <a:noAutofit/>
          </a:bodyPr>
          <a:lstStyle/>
          <a:p>
            <a:fld id="{3945D0FD-48F1-4D72-80C5-FFB60B92A834}" type="slidenum">
              <a:rPr lang="en-US" sz="900">
                <a:ea typeface="MS PGothic" panose="020B0600070205080204" pitchFamily="34" charset="-128"/>
              </a:rPr>
              <a:pPr/>
              <a:t>248</a:t>
            </a:fld>
            <a:endParaRPr lang="en-US" sz="900">
              <a:ea typeface="MS PGothic" panose="020B0600070205080204" pitchFamily="34" charset="-128"/>
            </a:endParaRPr>
          </a:p>
        </p:txBody>
      </p:sp>
      <p:sp>
        <p:nvSpPr>
          <p:cNvPr id="15" name="テキスト ボックス 14">
            <a:extLst>
              <a:ext uri="{FF2B5EF4-FFF2-40B4-BE49-F238E27FC236}">
                <a16:creationId xmlns:a16="http://schemas.microsoft.com/office/drawing/2014/main" id="{9011A190-3A21-A148-BFC3-7E1093B56036}"/>
              </a:ext>
            </a:extLst>
          </p:cNvPr>
          <p:cNvSpPr txBox="1"/>
          <p:nvPr/>
        </p:nvSpPr>
        <p:spPr>
          <a:xfrm>
            <a:off x="3101882" y="3267865"/>
            <a:ext cx="2940237" cy="796653"/>
          </a:xfrm>
          <a:prstGeom prst="rect">
            <a:avLst/>
          </a:prstGeom>
          <a:solidFill>
            <a:schemeClr val="bg2">
              <a:lumMod val="95000"/>
            </a:schemeClr>
          </a:solidFill>
          <a:ln>
            <a:noFill/>
          </a:ln>
        </p:spPr>
        <p:style>
          <a:lnRef idx="0">
            <a:scrgbClr r="0" g="0" b="0"/>
          </a:lnRef>
          <a:fillRef idx="0">
            <a:scrgbClr r="0" g="0" b="0"/>
          </a:fillRef>
          <a:effectRef idx="0">
            <a:scrgbClr r="0" g="0" b="0"/>
          </a:effectRef>
          <a:fontRef idx="minor">
            <a:schemeClr val="accent4"/>
          </a:fontRef>
        </p:style>
        <p:txBody>
          <a:bodyPr wrap="square" lIns="36000" tIns="36000" rIns="36000" bIns="36000" rtlCol="0" anchor="t">
            <a:noAutofit/>
          </a:bodyPr>
          <a:lstStyle/>
          <a:p>
            <a:r>
              <a:rPr lang="en-US" altLang="ja-JP" sz="700" dirty="0">
                <a:solidFill>
                  <a:schemeClr val="tx1"/>
                </a:solidFill>
                <a:cs typeface="Courier New" panose="02070309020205020404" pitchFamily="49" charset="0"/>
              </a:rPr>
              <a:t>Switch</a:t>
            </a:r>
            <a:r>
              <a:rPr lang="ja-JP" altLang="en-US" sz="700">
                <a:solidFill>
                  <a:schemeClr val="tx1"/>
                </a:solidFill>
                <a:cs typeface="Courier New" panose="02070309020205020404" pitchFamily="49" charset="0"/>
              </a:rPr>
              <a:t>#</a:t>
            </a:r>
            <a:r>
              <a:rPr lang="en-US" altLang="ja-JP" sz="700" dirty="0">
                <a:solidFill>
                  <a:schemeClr val="tx1"/>
                </a:solidFill>
                <a:cs typeface="Courier New" panose="02070309020205020404" pitchFamily="49" charset="0"/>
              </a:rPr>
              <a:t> </a:t>
            </a:r>
            <a:r>
              <a:rPr lang="ja-JP" altLang="en-US" sz="700">
                <a:solidFill>
                  <a:schemeClr val="tx1"/>
                </a:solidFill>
                <a:cs typeface="Courier New" panose="02070309020205020404" pitchFamily="49" charset="0"/>
              </a:rPr>
              <a:t>sh</a:t>
            </a:r>
            <a:r>
              <a:rPr lang="en-US" altLang="ja-JP" sz="700" dirty="0">
                <a:solidFill>
                  <a:schemeClr val="tx1"/>
                </a:solidFill>
                <a:cs typeface="Courier New" panose="02070309020205020404" pitchFamily="49" charset="0"/>
              </a:rPr>
              <a:t>ow</a:t>
            </a:r>
            <a:r>
              <a:rPr lang="ja-JP" altLang="en-US" sz="700">
                <a:solidFill>
                  <a:schemeClr val="tx1"/>
                </a:solidFill>
                <a:cs typeface="Courier New" panose="02070309020205020404" pitchFamily="49" charset="0"/>
              </a:rPr>
              <a:t> rep topo</a:t>
            </a:r>
            <a:r>
              <a:rPr lang="en-US" altLang="ja-JP" sz="700" dirty="0">
                <a:solidFill>
                  <a:schemeClr val="tx1"/>
                </a:solidFill>
                <a:cs typeface="Courier New" panose="02070309020205020404" pitchFamily="49" charset="0"/>
              </a:rPr>
              <a:t>logy</a:t>
            </a:r>
            <a:endParaRPr lang="ja-JP" altLang="en-US" sz="700">
              <a:solidFill>
                <a:schemeClr val="tx1"/>
              </a:solidFill>
              <a:cs typeface="Courier New" panose="02070309020205020404" pitchFamily="49" charset="0"/>
            </a:endParaRPr>
          </a:p>
          <a:p>
            <a:r>
              <a:rPr lang="ja-JP" altLang="en-US" sz="700">
                <a:solidFill>
                  <a:schemeClr val="tx1"/>
                </a:solidFill>
                <a:cs typeface="Courier New" panose="02070309020205020404" pitchFamily="49" charset="0"/>
              </a:rPr>
              <a:t>REP Segment 10</a:t>
            </a:r>
            <a:r>
              <a:rPr lang="en-US" altLang="ja-JP" sz="700" dirty="0">
                <a:solidFill>
                  <a:schemeClr val="tx1"/>
                </a:solidFill>
                <a:cs typeface="Courier New" panose="02070309020205020404" pitchFamily="49" charset="0"/>
              </a:rPr>
              <a:t>23</a:t>
            </a:r>
            <a:endParaRPr lang="ja-JP" altLang="en-US" sz="700">
              <a:solidFill>
                <a:schemeClr val="tx1"/>
              </a:solidFill>
              <a:cs typeface="Courier New" panose="02070309020205020404" pitchFamily="49" charset="0"/>
            </a:endParaRPr>
          </a:p>
          <a:p>
            <a:r>
              <a:rPr lang="ja-JP" altLang="en-US" sz="700">
                <a:solidFill>
                  <a:schemeClr val="tx1"/>
                </a:solidFill>
                <a:cs typeface="Courier New" panose="02070309020205020404" pitchFamily="49" charset="0"/>
              </a:rPr>
              <a:t>BridgeName                       PortName   Edge Role</a:t>
            </a:r>
          </a:p>
          <a:p>
            <a:r>
              <a:rPr lang="ja-JP" altLang="en-US" sz="700">
                <a:solidFill>
                  <a:schemeClr val="tx1"/>
                </a:solidFill>
                <a:cs typeface="Courier New" panose="02070309020205020404" pitchFamily="49" charset="0"/>
              </a:rPr>
              <a:t>-------------------------------- ---------- ---- ----</a:t>
            </a:r>
          </a:p>
          <a:p>
            <a:r>
              <a:rPr lang="ja-JP" altLang="en-US" sz="700">
                <a:solidFill>
                  <a:schemeClr val="tx1"/>
                </a:solidFill>
                <a:cs typeface="Courier New" panose="02070309020205020404" pitchFamily="49" charset="0"/>
              </a:rPr>
              <a:t>C9200L-24T-4X                    </a:t>
            </a:r>
            <a:r>
              <a:rPr lang="en-US" altLang="ja-JP" sz="700" dirty="0">
                <a:solidFill>
                  <a:schemeClr val="tx1"/>
                </a:solidFill>
                <a:cs typeface="Courier New" panose="02070309020205020404" pitchFamily="49" charset="0"/>
              </a:rPr>
              <a:t>Gi1/0/47</a:t>
            </a:r>
            <a:r>
              <a:rPr lang="ja-JP" altLang="en-US" sz="700">
                <a:solidFill>
                  <a:schemeClr val="tx1"/>
                </a:solidFill>
                <a:cs typeface="Courier New" panose="02070309020205020404" pitchFamily="49" charset="0"/>
              </a:rPr>
              <a:t>   </a:t>
            </a:r>
            <a:r>
              <a:rPr lang="en-US" altLang="ja-JP" sz="700" dirty="0">
                <a:solidFill>
                  <a:schemeClr val="tx1"/>
                </a:solidFill>
                <a:cs typeface="Courier New" panose="02070309020205020404" pitchFamily="49" charset="0"/>
              </a:rPr>
              <a:t>Sec*</a:t>
            </a:r>
            <a:r>
              <a:rPr lang="ja-JP" altLang="en-US" sz="700">
                <a:solidFill>
                  <a:schemeClr val="tx1"/>
                </a:solidFill>
                <a:cs typeface="Courier New" panose="02070309020205020404" pitchFamily="49" charset="0"/>
              </a:rPr>
              <a:t> </a:t>
            </a:r>
            <a:r>
              <a:rPr lang="en-US" altLang="ja-JP" sz="700" dirty="0">
                <a:solidFill>
                  <a:schemeClr val="tx1"/>
                </a:solidFill>
                <a:cs typeface="Courier New" panose="02070309020205020404" pitchFamily="49" charset="0"/>
              </a:rPr>
              <a:t>Open</a:t>
            </a:r>
            <a:endParaRPr lang="ja-JP" altLang="en-US" sz="700">
              <a:solidFill>
                <a:schemeClr val="tx1"/>
              </a:solidFill>
              <a:cs typeface="Courier New" panose="02070309020205020404" pitchFamily="49" charset="0"/>
            </a:endParaRPr>
          </a:p>
          <a:p>
            <a:r>
              <a:rPr lang="ja-JP" altLang="en-US" sz="700">
                <a:solidFill>
                  <a:schemeClr val="tx1"/>
                </a:solidFill>
                <a:cs typeface="Courier New" panose="02070309020205020404" pitchFamily="49" charset="0"/>
              </a:rPr>
              <a:t>C9200L-24T-4X                    </a:t>
            </a:r>
            <a:r>
              <a:rPr lang="en-US" altLang="ja-JP" sz="700" dirty="0">
                <a:solidFill>
                  <a:schemeClr val="tx1"/>
                </a:solidFill>
                <a:cs typeface="Courier New" panose="02070309020205020404" pitchFamily="49" charset="0"/>
              </a:rPr>
              <a:t>Gi1/0/46</a:t>
            </a:r>
            <a:r>
              <a:rPr lang="ja-JP" altLang="en-US" sz="700">
                <a:solidFill>
                  <a:schemeClr val="tx1"/>
                </a:solidFill>
                <a:cs typeface="Courier New" panose="02070309020205020404" pitchFamily="49" charset="0"/>
              </a:rPr>
              <a:t>   Sec* </a:t>
            </a:r>
            <a:r>
              <a:rPr lang="en-US" altLang="ja-JP" sz="700" dirty="0">
                <a:solidFill>
                  <a:schemeClr val="tx1"/>
                </a:solidFill>
                <a:cs typeface="Courier New" panose="02070309020205020404" pitchFamily="49" charset="0"/>
              </a:rPr>
              <a:t>Fail</a:t>
            </a:r>
          </a:p>
        </p:txBody>
      </p:sp>
      <p:cxnSp>
        <p:nvCxnSpPr>
          <p:cNvPr id="14" name="Straight Connector 16">
            <a:extLst>
              <a:ext uri="{FF2B5EF4-FFF2-40B4-BE49-F238E27FC236}">
                <a16:creationId xmlns:a16="http://schemas.microsoft.com/office/drawing/2014/main" id="{B06B5CF0-C672-4642-948E-AB6C1140ABDA}"/>
              </a:ext>
            </a:extLst>
          </p:cNvPr>
          <p:cNvCxnSpPr>
            <a:cxnSpLocks/>
            <a:stCxn id="19" idx="1"/>
            <a:endCxn id="18" idx="2"/>
          </p:cNvCxnSpPr>
          <p:nvPr/>
        </p:nvCxnSpPr>
        <p:spPr>
          <a:xfrm flipH="1" flipV="1">
            <a:off x="3803120" y="1968700"/>
            <a:ext cx="564372" cy="743320"/>
          </a:xfrm>
          <a:prstGeom prst="line">
            <a:avLst/>
          </a:prstGeom>
          <a:ln w="12700">
            <a:solidFill>
              <a:schemeClr val="bg2">
                <a:lumMod val="65000"/>
              </a:schemeClr>
            </a:solidFill>
          </a:ln>
        </p:spPr>
        <p:style>
          <a:lnRef idx="1">
            <a:schemeClr val="accent1"/>
          </a:lnRef>
          <a:fillRef idx="0">
            <a:schemeClr val="accent1"/>
          </a:fillRef>
          <a:effectRef idx="0">
            <a:schemeClr val="accent1"/>
          </a:effectRef>
          <a:fontRef idx="minor">
            <a:schemeClr val="tx1"/>
          </a:fontRef>
        </p:style>
      </p:cxnSp>
      <p:cxnSp>
        <p:nvCxnSpPr>
          <p:cNvPr id="16" name="Straight Connector 17">
            <a:extLst>
              <a:ext uri="{FF2B5EF4-FFF2-40B4-BE49-F238E27FC236}">
                <a16:creationId xmlns:a16="http://schemas.microsoft.com/office/drawing/2014/main" id="{20C62087-77A1-AD46-86C1-CB8A70F96B72}"/>
              </a:ext>
            </a:extLst>
          </p:cNvPr>
          <p:cNvCxnSpPr>
            <a:cxnSpLocks/>
            <a:stCxn id="19" idx="3"/>
            <a:endCxn id="20" idx="2"/>
          </p:cNvCxnSpPr>
          <p:nvPr/>
        </p:nvCxnSpPr>
        <p:spPr>
          <a:xfrm flipV="1">
            <a:off x="4777738" y="1968700"/>
            <a:ext cx="564372" cy="743320"/>
          </a:xfrm>
          <a:prstGeom prst="line">
            <a:avLst/>
          </a:prstGeom>
          <a:ln w="12700">
            <a:solidFill>
              <a:srgbClr val="92D050"/>
            </a:solidFill>
          </a:ln>
        </p:spPr>
        <p:style>
          <a:lnRef idx="1">
            <a:schemeClr val="accent1"/>
          </a:lnRef>
          <a:fillRef idx="0">
            <a:schemeClr val="accent1"/>
          </a:fillRef>
          <a:effectRef idx="0">
            <a:schemeClr val="accent1"/>
          </a:effectRef>
          <a:fontRef idx="minor">
            <a:schemeClr val="tx1"/>
          </a:fontRef>
        </p:style>
      </p:cxnSp>
      <p:cxnSp>
        <p:nvCxnSpPr>
          <p:cNvPr id="17" name="Straight Connector 18">
            <a:extLst>
              <a:ext uri="{FF2B5EF4-FFF2-40B4-BE49-F238E27FC236}">
                <a16:creationId xmlns:a16="http://schemas.microsoft.com/office/drawing/2014/main" id="{BD649E28-189F-DF4E-97E6-08C3D1430931}"/>
              </a:ext>
            </a:extLst>
          </p:cNvPr>
          <p:cNvCxnSpPr>
            <a:cxnSpLocks/>
            <a:stCxn id="18" idx="3"/>
            <a:endCxn id="20" idx="1"/>
          </p:cNvCxnSpPr>
          <p:nvPr/>
        </p:nvCxnSpPr>
        <p:spPr>
          <a:xfrm>
            <a:off x="4008243" y="1778123"/>
            <a:ext cx="1128744" cy="0"/>
          </a:xfrm>
          <a:prstGeom prst="line">
            <a:avLst/>
          </a:prstGeom>
          <a:ln w="12700">
            <a:solidFill>
              <a:srgbClr val="92D050"/>
            </a:solidFill>
          </a:ln>
        </p:spPr>
        <p:style>
          <a:lnRef idx="1">
            <a:schemeClr val="accent1"/>
          </a:lnRef>
          <a:fillRef idx="0">
            <a:schemeClr val="accent1"/>
          </a:fillRef>
          <a:effectRef idx="0">
            <a:schemeClr val="accent1"/>
          </a:effectRef>
          <a:fontRef idx="minor">
            <a:schemeClr val="tx1"/>
          </a:fontRef>
        </p:style>
      </p:cxnSp>
      <p:pic>
        <p:nvPicPr>
          <p:cNvPr id="18" name="Picture 6" descr="Picture 6">
            <a:extLst>
              <a:ext uri="{FF2B5EF4-FFF2-40B4-BE49-F238E27FC236}">
                <a16:creationId xmlns:a16="http://schemas.microsoft.com/office/drawing/2014/main" id="{E61DAF68-4321-504C-8314-454C3532FEA0}"/>
              </a:ext>
            </a:extLst>
          </p:cNvPr>
          <p:cNvPicPr>
            <a:picLocks noChangeAspect="1"/>
          </p:cNvPicPr>
          <p:nvPr/>
        </p:nvPicPr>
        <p:blipFill>
          <a:blip r:embed="rId3"/>
          <a:stretch>
            <a:fillRect/>
          </a:stretch>
        </p:blipFill>
        <p:spPr>
          <a:xfrm>
            <a:off x="3597997" y="1587544"/>
            <a:ext cx="410246" cy="381156"/>
          </a:xfrm>
          <a:prstGeom prst="rect">
            <a:avLst/>
          </a:prstGeom>
          <a:ln w="12700">
            <a:miter lim="400000"/>
          </a:ln>
        </p:spPr>
      </p:pic>
      <p:pic>
        <p:nvPicPr>
          <p:cNvPr id="19" name="Picture 6" descr="Picture 6">
            <a:extLst>
              <a:ext uri="{FF2B5EF4-FFF2-40B4-BE49-F238E27FC236}">
                <a16:creationId xmlns:a16="http://schemas.microsoft.com/office/drawing/2014/main" id="{14666608-5515-2344-8BDA-6E26A24C5B80}"/>
              </a:ext>
            </a:extLst>
          </p:cNvPr>
          <p:cNvPicPr>
            <a:picLocks noChangeAspect="1"/>
          </p:cNvPicPr>
          <p:nvPr/>
        </p:nvPicPr>
        <p:blipFill>
          <a:blip r:embed="rId3"/>
          <a:stretch>
            <a:fillRect/>
          </a:stretch>
        </p:blipFill>
        <p:spPr>
          <a:xfrm>
            <a:off x="4367492" y="2521442"/>
            <a:ext cx="410246" cy="381156"/>
          </a:xfrm>
          <a:prstGeom prst="rect">
            <a:avLst/>
          </a:prstGeom>
          <a:ln w="12700">
            <a:miter lim="400000"/>
          </a:ln>
        </p:spPr>
      </p:pic>
      <p:pic>
        <p:nvPicPr>
          <p:cNvPr id="20" name="Picture 6" descr="Picture 6">
            <a:extLst>
              <a:ext uri="{FF2B5EF4-FFF2-40B4-BE49-F238E27FC236}">
                <a16:creationId xmlns:a16="http://schemas.microsoft.com/office/drawing/2014/main" id="{901E5E03-B95D-FB43-9639-6982082CBE88}"/>
              </a:ext>
            </a:extLst>
          </p:cNvPr>
          <p:cNvPicPr>
            <a:picLocks noChangeAspect="1"/>
          </p:cNvPicPr>
          <p:nvPr/>
        </p:nvPicPr>
        <p:blipFill>
          <a:blip r:embed="rId3"/>
          <a:stretch>
            <a:fillRect/>
          </a:stretch>
        </p:blipFill>
        <p:spPr>
          <a:xfrm>
            <a:off x="5136987" y="1587544"/>
            <a:ext cx="410246" cy="381156"/>
          </a:xfrm>
          <a:prstGeom prst="rect">
            <a:avLst/>
          </a:prstGeom>
          <a:ln w="12700">
            <a:miter lim="400000"/>
          </a:ln>
        </p:spPr>
      </p:pic>
      <p:sp>
        <p:nvSpPr>
          <p:cNvPr id="21" name="テキスト ボックス 20">
            <a:extLst>
              <a:ext uri="{FF2B5EF4-FFF2-40B4-BE49-F238E27FC236}">
                <a16:creationId xmlns:a16="http://schemas.microsoft.com/office/drawing/2014/main" id="{4CAB772C-3692-0847-9CCD-2150CE1E2CB5}"/>
              </a:ext>
            </a:extLst>
          </p:cNvPr>
          <p:cNvSpPr txBox="1"/>
          <p:nvPr/>
        </p:nvSpPr>
        <p:spPr>
          <a:xfrm>
            <a:off x="4325592" y="2902598"/>
            <a:ext cx="548548" cy="215444"/>
          </a:xfrm>
          <a:prstGeom prst="rect">
            <a:avLst/>
          </a:prstGeom>
          <a:noFill/>
        </p:spPr>
        <p:txBody>
          <a:bodyPr wrap="none" rtlCol="0">
            <a:spAutoFit/>
          </a:bodyPr>
          <a:lstStyle/>
          <a:p>
            <a:r>
              <a:rPr kumimoji="1" lang="ja-JP" altLang="en-US" sz="800">
                <a:latin typeface="+mn-lt"/>
              </a:rPr>
              <a:t>アクセス</a:t>
            </a:r>
            <a:endParaRPr kumimoji="1" lang="ja-JP" altLang="en-US" sz="800" dirty="0">
              <a:latin typeface="+mn-lt"/>
            </a:endParaRPr>
          </a:p>
        </p:txBody>
      </p:sp>
      <p:sp>
        <p:nvSpPr>
          <p:cNvPr id="22" name="円/楕円 21">
            <a:extLst>
              <a:ext uri="{FF2B5EF4-FFF2-40B4-BE49-F238E27FC236}">
                <a16:creationId xmlns:a16="http://schemas.microsoft.com/office/drawing/2014/main" id="{B06C5349-F620-F542-A499-B225A8D30A22}"/>
              </a:ext>
            </a:extLst>
          </p:cNvPr>
          <p:cNvSpPr/>
          <p:nvPr/>
        </p:nvSpPr>
        <p:spPr>
          <a:xfrm>
            <a:off x="4318648" y="2654964"/>
            <a:ext cx="108698" cy="101563"/>
          </a:xfrm>
          <a:prstGeom prst="ellipse">
            <a:avLst/>
          </a:prstGeom>
          <a:solidFill>
            <a:schemeClr val="bg2">
              <a:lumMod val="6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23" name="円/楕円 22">
            <a:extLst>
              <a:ext uri="{FF2B5EF4-FFF2-40B4-BE49-F238E27FC236}">
                <a16:creationId xmlns:a16="http://schemas.microsoft.com/office/drawing/2014/main" id="{C68BA8AF-AB39-AE44-806E-1EC08CCC9E20}"/>
              </a:ext>
            </a:extLst>
          </p:cNvPr>
          <p:cNvSpPr/>
          <p:nvPr/>
        </p:nvSpPr>
        <p:spPr>
          <a:xfrm>
            <a:off x="4710940" y="2657569"/>
            <a:ext cx="108698" cy="101563"/>
          </a:xfrm>
          <a:prstGeom prst="ellipse">
            <a:avLst/>
          </a:prstGeom>
          <a:solidFill>
            <a:srgbClr val="92D05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cxnSp>
        <p:nvCxnSpPr>
          <p:cNvPr id="27" name="Straight Connector 16">
            <a:extLst>
              <a:ext uri="{FF2B5EF4-FFF2-40B4-BE49-F238E27FC236}">
                <a16:creationId xmlns:a16="http://schemas.microsoft.com/office/drawing/2014/main" id="{EB8102CF-EA65-D14D-B869-C45DB3753A78}"/>
              </a:ext>
            </a:extLst>
          </p:cNvPr>
          <p:cNvCxnSpPr>
            <a:cxnSpLocks/>
            <a:stCxn id="31" idx="1"/>
            <a:endCxn id="30" idx="2"/>
          </p:cNvCxnSpPr>
          <p:nvPr/>
        </p:nvCxnSpPr>
        <p:spPr>
          <a:xfrm flipH="1" flipV="1">
            <a:off x="757131" y="1968700"/>
            <a:ext cx="564372" cy="743320"/>
          </a:xfrm>
          <a:prstGeom prst="line">
            <a:avLst/>
          </a:prstGeom>
          <a:solidFill>
            <a:srgbClr val="92D050"/>
          </a:solidFill>
          <a:ln w="12700">
            <a:solidFill>
              <a:srgbClr val="92D050"/>
            </a:solidFill>
          </a:ln>
        </p:spPr>
        <p:style>
          <a:lnRef idx="1">
            <a:schemeClr val="accent1"/>
          </a:lnRef>
          <a:fillRef idx="0">
            <a:schemeClr val="accent1"/>
          </a:fillRef>
          <a:effectRef idx="0">
            <a:schemeClr val="accent1"/>
          </a:effectRef>
          <a:fontRef idx="minor">
            <a:schemeClr val="tx1"/>
          </a:fontRef>
        </p:style>
      </p:cxnSp>
      <p:cxnSp>
        <p:nvCxnSpPr>
          <p:cNvPr id="28" name="Straight Connector 17">
            <a:extLst>
              <a:ext uri="{FF2B5EF4-FFF2-40B4-BE49-F238E27FC236}">
                <a16:creationId xmlns:a16="http://schemas.microsoft.com/office/drawing/2014/main" id="{9EB405DA-570D-F949-8428-33A862A19302}"/>
              </a:ext>
            </a:extLst>
          </p:cNvPr>
          <p:cNvCxnSpPr>
            <a:cxnSpLocks/>
            <a:stCxn id="31" idx="3"/>
            <a:endCxn id="32" idx="2"/>
          </p:cNvCxnSpPr>
          <p:nvPr/>
        </p:nvCxnSpPr>
        <p:spPr>
          <a:xfrm flipV="1">
            <a:off x="1731749" y="1968700"/>
            <a:ext cx="564372" cy="743320"/>
          </a:xfrm>
          <a:prstGeom prst="line">
            <a:avLst/>
          </a:prstGeom>
          <a:ln w="12700">
            <a:solidFill>
              <a:srgbClr val="A6A6A6"/>
            </a:solidFill>
          </a:ln>
        </p:spPr>
        <p:style>
          <a:lnRef idx="1">
            <a:schemeClr val="accent1"/>
          </a:lnRef>
          <a:fillRef idx="0">
            <a:schemeClr val="accent1"/>
          </a:fillRef>
          <a:effectRef idx="0">
            <a:schemeClr val="accent1"/>
          </a:effectRef>
          <a:fontRef idx="minor">
            <a:schemeClr val="tx1"/>
          </a:fontRef>
        </p:style>
      </p:cxnSp>
      <p:cxnSp>
        <p:nvCxnSpPr>
          <p:cNvPr id="29" name="Straight Connector 18">
            <a:extLst>
              <a:ext uri="{FF2B5EF4-FFF2-40B4-BE49-F238E27FC236}">
                <a16:creationId xmlns:a16="http://schemas.microsoft.com/office/drawing/2014/main" id="{D45748FB-D9E7-594D-9B1D-82F0BA6709C0}"/>
              </a:ext>
            </a:extLst>
          </p:cNvPr>
          <p:cNvCxnSpPr>
            <a:cxnSpLocks/>
            <a:stCxn id="30" idx="3"/>
            <a:endCxn id="32" idx="1"/>
          </p:cNvCxnSpPr>
          <p:nvPr/>
        </p:nvCxnSpPr>
        <p:spPr>
          <a:xfrm>
            <a:off x="962254" y="1778123"/>
            <a:ext cx="1128744" cy="0"/>
          </a:xfrm>
          <a:prstGeom prst="line">
            <a:avLst/>
          </a:prstGeom>
          <a:solidFill>
            <a:srgbClr val="92D050"/>
          </a:solidFill>
          <a:ln w="12700">
            <a:solidFill>
              <a:srgbClr val="92D050"/>
            </a:solidFill>
          </a:ln>
        </p:spPr>
        <p:style>
          <a:lnRef idx="1">
            <a:schemeClr val="accent1"/>
          </a:lnRef>
          <a:fillRef idx="0">
            <a:schemeClr val="accent1"/>
          </a:fillRef>
          <a:effectRef idx="0">
            <a:schemeClr val="accent1"/>
          </a:effectRef>
          <a:fontRef idx="minor">
            <a:schemeClr val="tx1"/>
          </a:fontRef>
        </p:style>
      </p:cxnSp>
      <p:pic>
        <p:nvPicPr>
          <p:cNvPr id="30" name="Picture 6" descr="Picture 6">
            <a:extLst>
              <a:ext uri="{FF2B5EF4-FFF2-40B4-BE49-F238E27FC236}">
                <a16:creationId xmlns:a16="http://schemas.microsoft.com/office/drawing/2014/main" id="{AF9577A8-F102-4040-B9CB-E87C46441B2C}"/>
              </a:ext>
            </a:extLst>
          </p:cNvPr>
          <p:cNvPicPr>
            <a:picLocks noChangeAspect="1"/>
          </p:cNvPicPr>
          <p:nvPr/>
        </p:nvPicPr>
        <p:blipFill>
          <a:blip r:embed="rId3"/>
          <a:stretch>
            <a:fillRect/>
          </a:stretch>
        </p:blipFill>
        <p:spPr>
          <a:xfrm>
            <a:off x="552008" y="1587544"/>
            <a:ext cx="410246" cy="381156"/>
          </a:xfrm>
          <a:prstGeom prst="rect">
            <a:avLst/>
          </a:prstGeom>
          <a:ln w="12700">
            <a:miter lim="400000"/>
          </a:ln>
        </p:spPr>
      </p:pic>
      <p:pic>
        <p:nvPicPr>
          <p:cNvPr id="31" name="Picture 6" descr="Picture 6">
            <a:extLst>
              <a:ext uri="{FF2B5EF4-FFF2-40B4-BE49-F238E27FC236}">
                <a16:creationId xmlns:a16="http://schemas.microsoft.com/office/drawing/2014/main" id="{92CF6C5E-8C29-6149-A577-3D4040A5A2EE}"/>
              </a:ext>
            </a:extLst>
          </p:cNvPr>
          <p:cNvPicPr>
            <a:picLocks noChangeAspect="1"/>
          </p:cNvPicPr>
          <p:nvPr/>
        </p:nvPicPr>
        <p:blipFill>
          <a:blip r:embed="rId3"/>
          <a:stretch>
            <a:fillRect/>
          </a:stretch>
        </p:blipFill>
        <p:spPr>
          <a:xfrm>
            <a:off x="1321503" y="2521442"/>
            <a:ext cx="410246" cy="381156"/>
          </a:xfrm>
          <a:prstGeom prst="rect">
            <a:avLst/>
          </a:prstGeom>
          <a:ln w="12700">
            <a:miter lim="400000"/>
          </a:ln>
        </p:spPr>
      </p:pic>
      <p:pic>
        <p:nvPicPr>
          <p:cNvPr id="32" name="Picture 6" descr="Picture 6">
            <a:extLst>
              <a:ext uri="{FF2B5EF4-FFF2-40B4-BE49-F238E27FC236}">
                <a16:creationId xmlns:a16="http://schemas.microsoft.com/office/drawing/2014/main" id="{37A16196-1271-2E4A-85DD-66681F88DA04}"/>
              </a:ext>
            </a:extLst>
          </p:cNvPr>
          <p:cNvPicPr>
            <a:picLocks noChangeAspect="1"/>
          </p:cNvPicPr>
          <p:nvPr/>
        </p:nvPicPr>
        <p:blipFill>
          <a:blip r:embed="rId3"/>
          <a:stretch>
            <a:fillRect/>
          </a:stretch>
        </p:blipFill>
        <p:spPr>
          <a:xfrm>
            <a:off x="2090998" y="1587544"/>
            <a:ext cx="410246" cy="381156"/>
          </a:xfrm>
          <a:prstGeom prst="rect">
            <a:avLst/>
          </a:prstGeom>
          <a:ln w="12700">
            <a:miter lim="400000"/>
          </a:ln>
        </p:spPr>
      </p:pic>
      <p:sp>
        <p:nvSpPr>
          <p:cNvPr id="34" name="テキスト ボックス 33">
            <a:extLst>
              <a:ext uri="{FF2B5EF4-FFF2-40B4-BE49-F238E27FC236}">
                <a16:creationId xmlns:a16="http://schemas.microsoft.com/office/drawing/2014/main" id="{4E4F4E33-45D4-F445-A47D-E303C10D6397}"/>
              </a:ext>
            </a:extLst>
          </p:cNvPr>
          <p:cNvSpPr txBox="1"/>
          <p:nvPr/>
        </p:nvSpPr>
        <p:spPr>
          <a:xfrm>
            <a:off x="1279603" y="2902598"/>
            <a:ext cx="548548" cy="215444"/>
          </a:xfrm>
          <a:prstGeom prst="rect">
            <a:avLst/>
          </a:prstGeom>
          <a:noFill/>
        </p:spPr>
        <p:txBody>
          <a:bodyPr wrap="none" rtlCol="0">
            <a:spAutoFit/>
          </a:bodyPr>
          <a:lstStyle/>
          <a:p>
            <a:r>
              <a:rPr kumimoji="1" lang="ja-JP" altLang="en-US" sz="800">
                <a:latin typeface="+mn-lt"/>
              </a:rPr>
              <a:t>アクセス</a:t>
            </a:r>
            <a:endParaRPr kumimoji="1" lang="ja-JP" altLang="en-US" sz="800" dirty="0">
              <a:latin typeface="+mn-lt"/>
            </a:endParaRPr>
          </a:p>
        </p:txBody>
      </p:sp>
      <p:sp>
        <p:nvSpPr>
          <p:cNvPr id="35" name="円/楕円 34">
            <a:extLst>
              <a:ext uri="{FF2B5EF4-FFF2-40B4-BE49-F238E27FC236}">
                <a16:creationId xmlns:a16="http://schemas.microsoft.com/office/drawing/2014/main" id="{3E338B60-E781-8540-AF13-2BAAC1F7A2E3}"/>
              </a:ext>
            </a:extLst>
          </p:cNvPr>
          <p:cNvSpPr/>
          <p:nvPr/>
        </p:nvSpPr>
        <p:spPr>
          <a:xfrm>
            <a:off x="1272659" y="2654964"/>
            <a:ext cx="108698" cy="101563"/>
          </a:xfrm>
          <a:prstGeom prst="ellipse">
            <a:avLst/>
          </a:prstGeom>
          <a:solidFill>
            <a:srgbClr val="92D05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36" name="円/楕円 35">
            <a:extLst>
              <a:ext uri="{FF2B5EF4-FFF2-40B4-BE49-F238E27FC236}">
                <a16:creationId xmlns:a16="http://schemas.microsoft.com/office/drawing/2014/main" id="{AA7960C2-72E1-E34A-97CE-7E111034DA20}"/>
              </a:ext>
            </a:extLst>
          </p:cNvPr>
          <p:cNvSpPr/>
          <p:nvPr/>
        </p:nvSpPr>
        <p:spPr>
          <a:xfrm>
            <a:off x="1664951" y="2657569"/>
            <a:ext cx="108698" cy="101563"/>
          </a:xfrm>
          <a:prstGeom prst="ellipse">
            <a:avLst/>
          </a:prstGeom>
          <a:solidFill>
            <a:srgbClr val="A6A6A6"/>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39" name="右矢印 38">
            <a:extLst>
              <a:ext uri="{FF2B5EF4-FFF2-40B4-BE49-F238E27FC236}">
                <a16:creationId xmlns:a16="http://schemas.microsoft.com/office/drawing/2014/main" id="{5314EA78-FF86-BE4C-8352-A7220F343DA5}"/>
              </a:ext>
            </a:extLst>
          </p:cNvPr>
          <p:cNvSpPr/>
          <p:nvPr/>
        </p:nvSpPr>
        <p:spPr>
          <a:xfrm>
            <a:off x="2719653" y="2092757"/>
            <a:ext cx="658881" cy="323181"/>
          </a:xfrm>
          <a:prstGeom prst="rightArrow">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40" name="テキスト ボックス 39">
            <a:extLst>
              <a:ext uri="{FF2B5EF4-FFF2-40B4-BE49-F238E27FC236}">
                <a16:creationId xmlns:a16="http://schemas.microsoft.com/office/drawing/2014/main" id="{69BA37BF-663B-944A-A2C2-2E060CD458BC}"/>
              </a:ext>
            </a:extLst>
          </p:cNvPr>
          <p:cNvSpPr txBox="1"/>
          <p:nvPr/>
        </p:nvSpPr>
        <p:spPr>
          <a:xfrm>
            <a:off x="2480445" y="1898481"/>
            <a:ext cx="1034257" cy="215444"/>
          </a:xfrm>
          <a:prstGeom prst="rect">
            <a:avLst/>
          </a:prstGeom>
          <a:noFill/>
        </p:spPr>
        <p:txBody>
          <a:bodyPr wrap="none" rtlCol="0">
            <a:spAutoFit/>
          </a:bodyPr>
          <a:lstStyle/>
          <a:p>
            <a:r>
              <a:rPr kumimoji="1" lang="ja-JP" altLang="en-US" sz="800">
                <a:latin typeface="+mn-lt"/>
              </a:rPr>
              <a:t>アクティブポート</a:t>
            </a:r>
            <a:r>
              <a:rPr kumimoji="1" lang="en-US" altLang="ja-JP" sz="800" dirty="0">
                <a:latin typeface="+mn-lt"/>
              </a:rPr>
              <a:t> </a:t>
            </a:r>
            <a:r>
              <a:rPr kumimoji="1" lang="ja-JP" altLang="en-US" sz="800">
                <a:latin typeface="+mn-lt"/>
              </a:rPr>
              <a:t>ダウン</a:t>
            </a:r>
            <a:endParaRPr kumimoji="1" lang="ja-JP" altLang="en-US" sz="800" dirty="0">
              <a:latin typeface="+mn-lt"/>
            </a:endParaRPr>
          </a:p>
        </p:txBody>
      </p:sp>
      <p:sp>
        <p:nvSpPr>
          <p:cNvPr id="41" name="テキスト ボックス 14">
            <a:extLst>
              <a:ext uri="{FF2B5EF4-FFF2-40B4-BE49-F238E27FC236}">
                <a16:creationId xmlns:a16="http://schemas.microsoft.com/office/drawing/2014/main" id="{32EA7E57-0FC5-2F47-9EA4-C9EEFD65B53A}"/>
              </a:ext>
            </a:extLst>
          </p:cNvPr>
          <p:cNvSpPr txBox="1"/>
          <p:nvPr/>
        </p:nvSpPr>
        <p:spPr>
          <a:xfrm>
            <a:off x="6147959" y="3267865"/>
            <a:ext cx="2940237" cy="796653"/>
          </a:xfrm>
          <a:prstGeom prst="rect">
            <a:avLst/>
          </a:prstGeom>
          <a:solidFill>
            <a:schemeClr val="bg2">
              <a:lumMod val="95000"/>
            </a:schemeClr>
          </a:solidFill>
          <a:ln>
            <a:noFill/>
          </a:ln>
        </p:spPr>
        <p:style>
          <a:lnRef idx="0">
            <a:scrgbClr r="0" g="0" b="0"/>
          </a:lnRef>
          <a:fillRef idx="0">
            <a:scrgbClr r="0" g="0" b="0"/>
          </a:fillRef>
          <a:effectRef idx="0">
            <a:scrgbClr r="0" g="0" b="0"/>
          </a:effectRef>
          <a:fontRef idx="minor">
            <a:schemeClr val="accent4"/>
          </a:fontRef>
        </p:style>
        <p:txBody>
          <a:bodyPr wrap="square" lIns="36000" tIns="36000" rIns="36000" bIns="36000" rtlCol="0" anchor="t">
            <a:noAutofit/>
          </a:bodyPr>
          <a:lstStyle/>
          <a:p>
            <a:r>
              <a:rPr lang="en-US" altLang="ja-JP" sz="700" dirty="0">
                <a:solidFill>
                  <a:schemeClr val="tx1"/>
                </a:solidFill>
                <a:cs typeface="Courier New" panose="02070309020205020404" pitchFamily="49" charset="0"/>
              </a:rPr>
              <a:t>Switch</a:t>
            </a:r>
            <a:r>
              <a:rPr lang="ja-JP" altLang="en-US" sz="700">
                <a:solidFill>
                  <a:schemeClr val="tx1"/>
                </a:solidFill>
                <a:cs typeface="Courier New" panose="02070309020205020404" pitchFamily="49" charset="0"/>
              </a:rPr>
              <a:t>#</a:t>
            </a:r>
            <a:r>
              <a:rPr lang="en-US" altLang="ja-JP" sz="700" dirty="0">
                <a:solidFill>
                  <a:schemeClr val="tx1"/>
                </a:solidFill>
                <a:cs typeface="Courier New" panose="02070309020205020404" pitchFamily="49" charset="0"/>
              </a:rPr>
              <a:t> </a:t>
            </a:r>
            <a:r>
              <a:rPr lang="ja-JP" altLang="en-US" sz="700">
                <a:solidFill>
                  <a:schemeClr val="tx1"/>
                </a:solidFill>
                <a:cs typeface="Courier New" panose="02070309020205020404" pitchFamily="49" charset="0"/>
              </a:rPr>
              <a:t>sh</a:t>
            </a:r>
            <a:r>
              <a:rPr lang="en-US" altLang="ja-JP" sz="700" dirty="0">
                <a:solidFill>
                  <a:schemeClr val="tx1"/>
                </a:solidFill>
                <a:cs typeface="Courier New" panose="02070309020205020404" pitchFamily="49" charset="0"/>
              </a:rPr>
              <a:t>ow</a:t>
            </a:r>
            <a:r>
              <a:rPr lang="ja-JP" altLang="en-US" sz="700">
                <a:solidFill>
                  <a:schemeClr val="tx1"/>
                </a:solidFill>
                <a:cs typeface="Courier New" panose="02070309020205020404" pitchFamily="49" charset="0"/>
              </a:rPr>
              <a:t> rep topo</a:t>
            </a:r>
            <a:r>
              <a:rPr lang="en-US" altLang="ja-JP" sz="700" dirty="0">
                <a:solidFill>
                  <a:schemeClr val="tx1"/>
                </a:solidFill>
                <a:cs typeface="Courier New" panose="02070309020205020404" pitchFamily="49" charset="0"/>
              </a:rPr>
              <a:t>logy</a:t>
            </a:r>
            <a:endParaRPr lang="ja-JP" altLang="en-US" sz="700">
              <a:solidFill>
                <a:schemeClr val="tx1"/>
              </a:solidFill>
              <a:cs typeface="Courier New" panose="02070309020205020404" pitchFamily="49" charset="0"/>
            </a:endParaRPr>
          </a:p>
          <a:p>
            <a:r>
              <a:rPr lang="ja-JP" altLang="en-US" sz="700">
                <a:solidFill>
                  <a:schemeClr val="tx1"/>
                </a:solidFill>
                <a:cs typeface="Courier New" panose="02070309020205020404" pitchFamily="49" charset="0"/>
              </a:rPr>
              <a:t>REP Segment 10</a:t>
            </a:r>
            <a:r>
              <a:rPr lang="en-US" altLang="ja-JP" sz="700" dirty="0">
                <a:solidFill>
                  <a:schemeClr val="tx1"/>
                </a:solidFill>
                <a:cs typeface="Courier New" panose="02070309020205020404" pitchFamily="49" charset="0"/>
              </a:rPr>
              <a:t>23</a:t>
            </a:r>
            <a:endParaRPr lang="ja-JP" altLang="en-US" sz="700">
              <a:solidFill>
                <a:schemeClr val="tx1"/>
              </a:solidFill>
              <a:cs typeface="Courier New" panose="02070309020205020404" pitchFamily="49" charset="0"/>
            </a:endParaRPr>
          </a:p>
          <a:p>
            <a:r>
              <a:rPr lang="ja-JP" altLang="en-US" sz="700">
                <a:solidFill>
                  <a:schemeClr val="tx1"/>
                </a:solidFill>
                <a:cs typeface="Courier New" panose="02070309020205020404" pitchFamily="49" charset="0"/>
              </a:rPr>
              <a:t>BridgeName                       PortName   Edge Role</a:t>
            </a:r>
          </a:p>
          <a:p>
            <a:r>
              <a:rPr lang="ja-JP" altLang="en-US" sz="700">
                <a:solidFill>
                  <a:schemeClr val="tx1"/>
                </a:solidFill>
                <a:cs typeface="Courier New" panose="02070309020205020404" pitchFamily="49" charset="0"/>
              </a:rPr>
              <a:t>-------------------------------- ---------- ---- ----</a:t>
            </a:r>
          </a:p>
          <a:p>
            <a:r>
              <a:rPr lang="ja-JP" altLang="en-US" sz="700">
                <a:solidFill>
                  <a:schemeClr val="tx1"/>
                </a:solidFill>
                <a:cs typeface="Courier New" panose="02070309020205020404" pitchFamily="49" charset="0"/>
              </a:rPr>
              <a:t>C9200L-24T-4X                    </a:t>
            </a:r>
            <a:r>
              <a:rPr lang="en-US" altLang="ja-JP" sz="700" dirty="0">
                <a:solidFill>
                  <a:schemeClr val="tx1"/>
                </a:solidFill>
                <a:cs typeface="Courier New" panose="02070309020205020404" pitchFamily="49" charset="0"/>
              </a:rPr>
              <a:t>Gi1/0/46</a:t>
            </a:r>
            <a:r>
              <a:rPr lang="ja-JP" altLang="en-US" sz="700">
                <a:solidFill>
                  <a:schemeClr val="tx1"/>
                </a:solidFill>
                <a:cs typeface="Courier New" panose="02070309020205020404" pitchFamily="49" charset="0"/>
              </a:rPr>
              <a:t>   Pri* </a:t>
            </a:r>
            <a:r>
              <a:rPr lang="en-US" altLang="ja-JP" sz="700" dirty="0">
                <a:solidFill>
                  <a:schemeClr val="tx1"/>
                </a:solidFill>
                <a:cs typeface="Courier New" panose="02070309020205020404" pitchFamily="49" charset="0"/>
              </a:rPr>
              <a:t>Alt</a:t>
            </a:r>
            <a:endParaRPr lang="ja-JP" altLang="en-US" sz="700">
              <a:solidFill>
                <a:schemeClr val="tx1"/>
              </a:solidFill>
              <a:cs typeface="Courier New" panose="02070309020205020404" pitchFamily="49" charset="0"/>
            </a:endParaRPr>
          </a:p>
          <a:p>
            <a:r>
              <a:rPr lang="ja-JP" altLang="en-US" sz="700">
                <a:solidFill>
                  <a:schemeClr val="tx1"/>
                </a:solidFill>
                <a:cs typeface="Courier New" panose="02070309020205020404" pitchFamily="49" charset="0"/>
              </a:rPr>
              <a:t>C9200L-24T-4X                    </a:t>
            </a:r>
            <a:r>
              <a:rPr lang="en-US" altLang="ja-JP" sz="700" dirty="0">
                <a:solidFill>
                  <a:schemeClr val="tx1"/>
                </a:solidFill>
                <a:cs typeface="Courier New" panose="02070309020205020404" pitchFamily="49" charset="0"/>
              </a:rPr>
              <a:t>Gi1/0/47</a:t>
            </a:r>
            <a:r>
              <a:rPr lang="ja-JP" altLang="en-US" sz="700">
                <a:solidFill>
                  <a:schemeClr val="tx1"/>
                </a:solidFill>
                <a:cs typeface="Courier New" panose="02070309020205020404" pitchFamily="49" charset="0"/>
              </a:rPr>
              <a:t>   Sec* </a:t>
            </a:r>
            <a:r>
              <a:rPr lang="en-US" altLang="ja-JP" sz="700" dirty="0">
                <a:solidFill>
                  <a:schemeClr val="tx1"/>
                </a:solidFill>
                <a:cs typeface="Courier New" panose="02070309020205020404" pitchFamily="49" charset="0"/>
              </a:rPr>
              <a:t>Open</a:t>
            </a:r>
          </a:p>
        </p:txBody>
      </p:sp>
      <p:cxnSp>
        <p:nvCxnSpPr>
          <p:cNvPr id="44" name="Straight Connector 16">
            <a:extLst>
              <a:ext uri="{FF2B5EF4-FFF2-40B4-BE49-F238E27FC236}">
                <a16:creationId xmlns:a16="http://schemas.microsoft.com/office/drawing/2014/main" id="{A4AC8994-FE13-1948-88A4-9E11EBB877EC}"/>
              </a:ext>
            </a:extLst>
          </p:cNvPr>
          <p:cNvCxnSpPr>
            <a:cxnSpLocks/>
            <a:stCxn id="48" idx="1"/>
            <a:endCxn id="47" idx="2"/>
          </p:cNvCxnSpPr>
          <p:nvPr/>
        </p:nvCxnSpPr>
        <p:spPr>
          <a:xfrm flipH="1" flipV="1">
            <a:off x="6849109" y="1968700"/>
            <a:ext cx="564372" cy="743320"/>
          </a:xfrm>
          <a:prstGeom prst="line">
            <a:avLst/>
          </a:prstGeom>
          <a:solidFill>
            <a:srgbClr val="92D050"/>
          </a:solidFill>
          <a:ln w="12700">
            <a:solidFill>
              <a:schemeClr val="bg2">
                <a:lumMod val="65000"/>
              </a:schemeClr>
            </a:solidFill>
          </a:ln>
        </p:spPr>
        <p:style>
          <a:lnRef idx="1">
            <a:schemeClr val="accent1"/>
          </a:lnRef>
          <a:fillRef idx="0">
            <a:schemeClr val="accent1"/>
          </a:fillRef>
          <a:effectRef idx="0">
            <a:schemeClr val="accent1"/>
          </a:effectRef>
          <a:fontRef idx="minor">
            <a:schemeClr val="tx1"/>
          </a:fontRef>
        </p:style>
      </p:cxnSp>
      <p:cxnSp>
        <p:nvCxnSpPr>
          <p:cNvPr id="45" name="Straight Connector 17">
            <a:extLst>
              <a:ext uri="{FF2B5EF4-FFF2-40B4-BE49-F238E27FC236}">
                <a16:creationId xmlns:a16="http://schemas.microsoft.com/office/drawing/2014/main" id="{66726314-5832-C348-81B7-1ADF3F5312AE}"/>
              </a:ext>
            </a:extLst>
          </p:cNvPr>
          <p:cNvCxnSpPr>
            <a:cxnSpLocks/>
            <a:stCxn id="48" idx="3"/>
            <a:endCxn id="49" idx="2"/>
          </p:cNvCxnSpPr>
          <p:nvPr/>
        </p:nvCxnSpPr>
        <p:spPr>
          <a:xfrm flipV="1">
            <a:off x="7823727" y="1968700"/>
            <a:ext cx="564372" cy="743320"/>
          </a:xfrm>
          <a:prstGeom prst="line">
            <a:avLst/>
          </a:prstGeom>
          <a:ln w="12700">
            <a:solidFill>
              <a:srgbClr val="92D050"/>
            </a:solidFill>
          </a:ln>
        </p:spPr>
        <p:style>
          <a:lnRef idx="1">
            <a:schemeClr val="accent1"/>
          </a:lnRef>
          <a:fillRef idx="0">
            <a:schemeClr val="accent1"/>
          </a:fillRef>
          <a:effectRef idx="0">
            <a:schemeClr val="accent1"/>
          </a:effectRef>
          <a:fontRef idx="minor">
            <a:schemeClr val="tx1"/>
          </a:fontRef>
        </p:style>
      </p:cxnSp>
      <p:cxnSp>
        <p:nvCxnSpPr>
          <p:cNvPr id="46" name="Straight Connector 18">
            <a:extLst>
              <a:ext uri="{FF2B5EF4-FFF2-40B4-BE49-F238E27FC236}">
                <a16:creationId xmlns:a16="http://schemas.microsoft.com/office/drawing/2014/main" id="{3BCE7BFF-7D65-F644-A3EF-548A4024FE86}"/>
              </a:ext>
            </a:extLst>
          </p:cNvPr>
          <p:cNvCxnSpPr>
            <a:cxnSpLocks/>
            <a:stCxn id="47" idx="3"/>
            <a:endCxn id="49" idx="1"/>
          </p:cNvCxnSpPr>
          <p:nvPr/>
        </p:nvCxnSpPr>
        <p:spPr>
          <a:xfrm>
            <a:off x="7054232" y="1778123"/>
            <a:ext cx="1128744" cy="0"/>
          </a:xfrm>
          <a:prstGeom prst="line">
            <a:avLst/>
          </a:prstGeom>
          <a:solidFill>
            <a:srgbClr val="92D050"/>
          </a:solidFill>
          <a:ln w="12700">
            <a:solidFill>
              <a:srgbClr val="92D050"/>
            </a:solidFill>
          </a:ln>
        </p:spPr>
        <p:style>
          <a:lnRef idx="1">
            <a:schemeClr val="accent1"/>
          </a:lnRef>
          <a:fillRef idx="0">
            <a:schemeClr val="accent1"/>
          </a:fillRef>
          <a:effectRef idx="0">
            <a:schemeClr val="accent1"/>
          </a:effectRef>
          <a:fontRef idx="minor">
            <a:schemeClr val="tx1"/>
          </a:fontRef>
        </p:style>
      </p:cxnSp>
      <p:pic>
        <p:nvPicPr>
          <p:cNvPr id="47" name="Picture 6" descr="Picture 6">
            <a:extLst>
              <a:ext uri="{FF2B5EF4-FFF2-40B4-BE49-F238E27FC236}">
                <a16:creationId xmlns:a16="http://schemas.microsoft.com/office/drawing/2014/main" id="{41509BD9-5E46-9144-BF48-CBF10D22C0DC}"/>
              </a:ext>
            </a:extLst>
          </p:cNvPr>
          <p:cNvPicPr>
            <a:picLocks noChangeAspect="1"/>
          </p:cNvPicPr>
          <p:nvPr/>
        </p:nvPicPr>
        <p:blipFill>
          <a:blip r:embed="rId3"/>
          <a:stretch>
            <a:fillRect/>
          </a:stretch>
        </p:blipFill>
        <p:spPr>
          <a:xfrm>
            <a:off x="6643986" y="1587544"/>
            <a:ext cx="410246" cy="381156"/>
          </a:xfrm>
          <a:prstGeom prst="rect">
            <a:avLst/>
          </a:prstGeom>
          <a:ln w="12700">
            <a:miter lim="400000"/>
          </a:ln>
        </p:spPr>
      </p:pic>
      <p:pic>
        <p:nvPicPr>
          <p:cNvPr id="48" name="Picture 6" descr="Picture 6">
            <a:extLst>
              <a:ext uri="{FF2B5EF4-FFF2-40B4-BE49-F238E27FC236}">
                <a16:creationId xmlns:a16="http://schemas.microsoft.com/office/drawing/2014/main" id="{8A81333F-7829-EE49-AC4A-F5DB31FDC266}"/>
              </a:ext>
            </a:extLst>
          </p:cNvPr>
          <p:cNvPicPr>
            <a:picLocks noChangeAspect="1"/>
          </p:cNvPicPr>
          <p:nvPr/>
        </p:nvPicPr>
        <p:blipFill>
          <a:blip r:embed="rId3"/>
          <a:stretch>
            <a:fillRect/>
          </a:stretch>
        </p:blipFill>
        <p:spPr>
          <a:xfrm>
            <a:off x="7413481" y="2521442"/>
            <a:ext cx="410246" cy="381156"/>
          </a:xfrm>
          <a:prstGeom prst="rect">
            <a:avLst/>
          </a:prstGeom>
          <a:ln w="12700">
            <a:miter lim="400000"/>
          </a:ln>
        </p:spPr>
      </p:pic>
      <p:pic>
        <p:nvPicPr>
          <p:cNvPr id="49" name="Picture 6" descr="Picture 6">
            <a:extLst>
              <a:ext uri="{FF2B5EF4-FFF2-40B4-BE49-F238E27FC236}">
                <a16:creationId xmlns:a16="http://schemas.microsoft.com/office/drawing/2014/main" id="{132737A5-215A-A347-9363-43C17655D86E}"/>
              </a:ext>
            </a:extLst>
          </p:cNvPr>
          <p:cNvPicPr>
            <a:picLocks noChangeAspect="1"/>
          </p:cNvPicPr>
          <p:nvPr/>
        </p:nvPicPr>
        <p:blipFill>
          <a:blip r:embed="rId3"/>
          <a:stretch>
            <a:fillRect/>
          </a:stretch>
        </p:blipFill>
        <p:spPr>
          <a:xfrm>
            <a:off x="8182976" y="1587544"/>
            <a:ext cx="410246" cy="381156"/>
          </a:xfrm>
          <a:prstGeom prst="rect">
            <a:avLst/>
          </a:prstGeom>
          <a:ln w="12700">
            <a:miter lim="400000"/>
          </a:ln>
        </p:spPr>
      </p:pic>
      <p:sp>
        <p:nvSpPr>
          <p:cNvPr id="51" name="テキスト ボックス 33">
            <a:extLst>
              <a:ext uri="{FF2B5EF4-FFF2-40B4-BE49-F238E27FC236}">
                <a16:creationId xmlns:a16="http://schemas.microsoft.com/office/drawing/2014/main" id="{D14E6A4F-8296-2145-A1E2-12184F3FA5B2}"/>
              </a:ext>
            </a:extLst>
          </p:cNvPr>
          <p:cNvSpPr txBox="1"/>
          <p:nvPr/>
        </p:nvSpPr>
        <p:spPr>
          <a:xfrm>
            <a:off x="7371581" y="2902598"/>
            <a:ext cx="548548" cy="215444"/>
          </a:xfrm>
          <a:prstGeom prst="rect">
            <a:avLst/>
          </a:prstGeom>
          <a:noFill/>
        </p:spPr>
        <p:txBody>
          <a:bodyPr wrap="none" rtlCol="0">
            <a:spAutoFit/>
          </a:bodyPr>
          <a:lstStyle/>
          <a:p>
            <a:r>
              <a:rPr kumimoji="1" lang="ja-JP" altLang="en-US" sz="800">
                <a:latin typeface="+mn-lt"/>
              </a:rPr>
              <a:t>アクセス</a:t>
            </a:r>
            <a:endParaRPr kumimoji="1" lang="ja-JP" altLang="en-US" sz="800" dirty="0">
              <a:latin typeface="+mn-lt"/>
            </a:endParaRPr>
          </a:p>
        </p:txBody>
      </p:sp>
      <p:sp>
        <p:nvSpPr>
          <p:cNvPr id="52" name="円/楕円 34">
            <a:extLst>
              <a:ext uri="{FF2B5EF4-FFF2-40B4-BE49-F238E27FC236}">
                <a16:creationId xmlns:a16="http://schemas.microsoft.com/office/drawing/2014/main" id="{0858A33B-4DCB-0342-AD8B-E987F09F898C}"/>
              </a:ext>
            </a:extLst>
          </p:cNvPr>
          <p:cNvSpPr/>
          <p:nvPr/>
        </p:nvSpPr>
        <p:spPr>
          <a:xfrm>
            <a:off x="7364637" y="2654964"/>
            <a:ext cx="108698" cy="101563"/>
          </a:xfrm>
          <a:prstGeom prst="ellipse">
            <a:avLst/>
          </a:prstGeom>
          <a:solidFill>
            <a:srgbClr val="A6A6A6"/>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solidFill>
                <a:schemeClr val="tx1">
                  <a:lumMod val="25000"/>
                  <a:lumOff val="75000"/>
                </a:schemeClr>
              </a:solidFill>
            </a:endParaRPr>
          </a:p>
        </p:txBody>
      </p:sp>
      <p:sp>
        <p:nvSpPr>
          <p:cNvPr id="53" name="円/楕円 35">
            <a:extLst>
              <a:ext uri="{FF2B5EF4-FFF2-40B4-BE49-F238E27FC236}">
                <a16:creationId xmlns:a16="http://schemas.microsoft.com/office/drawing/2014/main" id="{FDADF2DE-9292-3B43-9509-E650DB121BA5}"/>
              </a:ext>
            </a:extLst>
          </p:cNvPr>
          <p:cNvSpPr/>
          <p:nvPr/>
        </p:nvSpPr>
        <p:spPr>
          <a:xfrm>
            <a:off x="7756929" y="2657569"/>
            <a:ext cx="108698" cy="101563"/>
          </a:xfrm>
          <a:prstGeom prst="ellipse">
            <a:avLst/>
          </a:prstGeom>
          <a:solidFill>
            <a:srgbClr val="92D05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56" name="右矢印 38">
            <a:extLst>
              <a:ext uri="{FF2B5EF4-FFF2-40B4-BE49-F238E27FC236}">
                <a16:creationId xmlns:a16="http://schemas.microsoft.com/office/drawing/2014/main" id="{2CE38DAF-300D-4F49-B773-253C03F3744C}"/>
              </a:ext>
            </a:extLst>
          </p:cNvPr>
          <p:cNvSpPr/>
          <p:nvPr/>
        </p:nvSpPr>
        <p:spPr>
          <a:xfrm>
            <a:off x="5765642" y="2092757"/>
            <a:ext cx="658881" cy="323181"/>
          </a:xfrm>
          <a:prstGeom prst="rightArrow">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57" name="テキスト ボックス 39">
            <a:extLst>
              <a:ext uri="{FF2B5EF4-FFF2-40B4-BE49-F238E27FC236}">
                <a16:creationId xmlns:a16="http://schemas.microsoft.com/office/drawing/2014/main" id="{E467B7F8-F0BA-964E-9E29-695F2DAA5C59}"/>
              </a:ext>
            </a:extLst>
          </p:cNvPr>
          <p:cNvSpPr txBox="1"/>
          <p:nvPr/>
        </p:nvSpPr>
        <p:spPr>
          <a:xfrm>
            <a:off x="5538956" y="1898481"/>
            <a:ext cx="1091966" cy="215444"/>
          </a:xfrm>
          <a:prstGeom prst="rect">
            <a:avLst/>
          </a:prstGeom>
          <a:noFill/>
        </p:spPr>
        <p:txBody>
          <a:bodyPr wrap="none" rtlCol="0">
            <a:spAutoFit/>
          </a:bodyPr>
          <a:lstStyle/>
          <a:p>
            <a:r>
              <a:rPr kumimoji="1" lang="ja-JP" altLang="en-US" sz="800">
                <a:latin typeface="+mn-lt"/>
              </a:rPr>
              <a:t>旧アクティブポート復旧</a:t>
            </a:r>
            <a:endParaRPr kumimoji="1" lang="ja-JP" altLang="en-US" sz="800" dirty="0">
              <a:latin typeface="+mn-lt"/>
            </a:endParaRPr>
          </a:p>
        </p:txBody>
      </p:sp>
      <p:sp>
        <p:nvSpPr>
          <p:cNvPr id="4" name="U-Turn Arrow 3">
            <a:extLst>
              <a:ext uri="{FF2B5EF4-FFF2-40B4-BE49-F238E27FC236}">
                <a16:creationId xmlns:a16="http://schemas.microsoft.com/office/drawing/2014/main" id="{AC5ECA4F-19D7-2A42-B965-3A966A43D695}"/>
              </a:ext>
            </a:extLst>
          </p:cNvPr>
          <p:cNvSpPr/>
          <p:nvPr/>
        </p:nvSpPr>
        <p:spPr>
          <a:xfrm rot="10800000">
            <a:off x="1321503" y="4064517"/>
            <a:ext cx="6435426" cy="471215"/>
          </a:xfrm>
          <a:prstGeom prst="uturnArrow">
            <a:avLst>
              <a:gd name="adj1" fmla="val 29846"/>
              <a:gd name="adj2" fmla="val 25000"/>
              <a:gd name="adj3" fmla="val 26038"/>
              <a:gd name="adj4" fmla="val 43750"/>
              <a:gd name="adj5" fmla="val 100000"/>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JP" dirty="0">
              <a:solidFill>
                <a:schemeClr val="tx1"/>
              </a:solidFill>
            </a:endParaRPr>
          </a:p>
        </p:txBody>
      </p:sp>
      <p:sp>
        <p:nvSpPr>
          <p:cNvPr id="58" name="テキスト ボックス 39">
            <a:extLst>
              <a:ext uri="{FF2B5EF4-FFF2-40B4-BE49-F238E27FC236}">
                <a16:creationId xmlns:a16="http://schemas.microsoft.com/office/drawing/2014/main" id="{23C74BD7-08E1-BB45-B668-4981FB133859}"/>
              </a:ext>
            </a:extLst>
          </p:cNvPr>
          <p:cNvSpPr txBox="1"/>
          <p:nvPr/>
        </p:nvSpPr>
        <p:spPr>
          <a:xfrm>
            <a:off x="2355895" y="4179768"/>
            <a:ext cx="3886000" cy="215444"/>
          </a:xfrm>
          <a:prstGeom prst="rect">
            <a:avLst/>
          </a:prstGeom>
          <a:noFill/>
        </p:spPr>
        <p:txBody>
          <a:bodyPr wrap="none" rtlCol="0">
            <a:spAutoFit/>
          </a:bodyPr>
          <a:lstStyle/>
          <a:p>
            <a:pPr algn="ctr"/>
            <a:r>
              <a:rPr kumimoji="1" lang="en-JP" altLang="ja-JP" sz="800" dirty="0">
                <a:latin typeface="+mn-lt"/>
              </a:rPr>
              <a:t>15</a:t>
            </a:r>
            <a:r>
              <a:rPr kumimoji="1" lang="ja-JP" altLang="en-US" sz="800" dirty="0">
                <a:latin typeface="+mn-lt"/>
              </a:rPr>
              <a:t>秒後</a:t>
            </a:r>
            <a:r>
              <a:rPr kumimoji="1" lang="en-US" altLang="ja-JP" sz="800" dirty="0">
                <a:latin typeface="+mn-lt"/>
              </a:rPr>
              <a:t> </a:t>
            </a:r>
            <a:r>
              <a:rPr kumimoji="1" lang="ja-JP" altLang="en-US" sz="800" dirty="0">
                <a:latin typeface="+mn-lt"/>
              </a:rPr>
              <a:t>（</a:t>
            </a:r>
            <a:r>
              <a:rPr kumimoji="1" lang="en-US" altLang="ja-JP" sz="800" dirty="0">
                <a:latin typeface="+mn-lt"/>
              </a:rPr>
              <a:t>rep preempt delay 15</a:t>
            </a:r>
            <a:r>
              <a:rPr kumimoji="1" lang="ja-JP" altLang="en-US" sz="800" dirty="0">
                <a:latin typeface="+mn-lt"/>
              </a:rPr>
              <a:t> 設定時）　</a:t>
            </a:r>
            <a:r>
              <a:rPr kumimoji="1" lang="en-US" altLang="ja-JP" sz="800" dirty="0">
                <a:latin typeface="+mn-lt"/>
              </a:rPr>
              <a:t>or </a:t>
            </a:r>
            <a:r>
              <a:rPr kumimoji="1" lang="ja-JP" altLang="en-US" sz="800" dirty="0">
                <a:latin typeface="+mn-lt"/>
              </a:rPr>
              <a:t>手動で</a:t>
            </a:r>
            <a:r>
              <a:rPr kumimoji="1" lang="en-US" altLang="ja-JP" sz="800" dirty="0">
                <a:latin typeface="+mn-lt"/>
              </a:rPr>
              <a:t>”rep preempt segment 1023”</a:t>
            </a:r>
            <a:r>
              <a:rPr kumimoji="1" lang="ja-JP" altLang="en-US" sz="800" dirty="0">
                <a:latin typeface="+mn-lt"/>
              </a:rPr>
              <a:t>を実行</a:t>
            </a:r>
            <a:endParaRPr kumimoji="1" lang="en-US" altLang="ja-JP" sz="800" dirty="0">
              <a:latin typeface="+mn-lt"/>
            </a:endParaRPr>
          </a:p>
        </p:txBody>
      </p:sp>
      <p:sp>
        <p:nvSpPr>
          <p:cNvPr id="61" name="AutoShape 353">
            <a:extLst>
              <a:ext uri="{FF2B5EF4-FFF2-40B4-BE49-F238E27FC236}">
                <a16:creationId xmlns:a16="http://schemas.microsoft.com/office/drawing/2014/main" id="{29ECE768-EEF3-7444-A07C-5AAF8A1B35D3}"/>
              </a:ext>
            </a:extLst>
          </p:cNvPr>
          <p:cNvSpPr>
            <a:spLocks noChangeArrowheads="1"/>
          </p:cNvSpPr>
          <p:nvPr/>
        </p:nvSpPr>
        <p:spPr bwMode="auto">
          <a:xfrm>
            <a:off x="3976151" y="2324397"/>
            <a:ext cx="199173" cy="119971"/>
          </a:xfrm>
          <a:prstGeom prst="irregularSeal1">
            <a:avLst/>
          </a:prstGeom>
          <a:solidFill>
            <a:srgbClr val="FF0000"/>
          </a:solidFill>
          <a:ln w="28575" algn="ctr">
            <a:solidFill>
              <a:schemeClr val="accent6"/>
            </a:solidFill>
            <a:miter lim="800000"/>
            <a:headEnd/>
            <a:tailEnd/>
          </a:ln>
          <a:effectLst/>
        </p:spPr>
        <p:txBody>
          <a:bodyPr wrap="none" lIns="61593" tIns="30796" rIns="61593" bIns="30796" anchor="ctr"/>
          <a:lstStyle/>
          <a:p>
            <a:endParaRPr lang="en-US">
              <a:latin typeface="+mn-lt"/>
            </a:endParaRPr>
          </a:p>
        </p:txBody>
      </p:sp>
      <p:sp>
        <p:nvSpPr>
          <p:cNvPr id="9" name="TextBox 8">
            <a:extLst>
              <a:ext uri="{FF2B5EF4-FFF2-40B4-BE49-F238E27FC236}">
                <a16:creationId xmlns:a16="http://schemas.microsoft.com/office/drawing/2014/main" id="{905D30E3-82ED-054B-9E1C-BCA8C9502357}"/>
              </a:ext>
            </a:extLst>
          </p:cNvPr>
          <p:cNvSpPr txBox="1"/>
          <p:nvPr/>
        </p:nvSpPr>
        <p:spPr>
          <a:xfrm>
            <a:off x="753804" y="2522329"/>
            <a:ext cx="598241" cy="215444"/>
          </a:xfrm>
          <a:prstGeom prst="rect">
            <a:avLst/>
          </a:prstGeom>
          <a:noFill/>
        </p:spPr>
        <p:txBody>
          <a:bodyPr wrap="none" rtlCol="0">
            <a:spAutoFit/>
          </a:bodyPr>
          <a:lstStyle/>
          <a:p>
            <a:r>
              <a:rPr lang="en-JP" sz="800" dirty="0">
                <a:latin typeface="+mn-lt"/>
                <a:cs typeface="Arial" panose="020B0604020202020204" pitchFamily="34" charset="0"/>
              </a:rPr>
              <a:t>Gi1/0/46</a:t>
            </a:r>
          </a:p>
        </p:txBody>
      </p:sp>
      <p:sp>
        <p:nvSpPr>
          <p:cNvPr id="64" name="TextBox 63">
            <a:extLst>
              <a:ext uri="{FF2B5EF4-FFF2-40B4-BE49-F238E27FC236}">
                <a16:creationId xmlns:a16="http://schemas.microsoft.com/office/drawing/2014/main" id="{77C460F9-D543-504F-A965-35A1E304681F}"/>
              </a:ext>
            </a:extLst>
          </p:cNvPr>
          <p:cNvSpPr txBox="1"/>
          <p:nvPr/>
        </p:nvSpPr>
        <p:spPr>
          <a:xfrm>
            <a:off x="1753045" y="2522329"/>
            <a:ext cx="598241" cy="215444"/>
          </a:xfrm>
          <a:prstGeom prst="rect">
            <a:avLst/>
          </a:prstGeom>
          <a:noFill/>
        </p:spPr>
        <p:txBody>
          <a:bodyPr wrap="none" rtlCol="0">
            <a:spAutoFit/>
          </a:bodyPr>
          <a:lstStyle/>
          <a:p>
            <a:r>
              <a:rPr lang="en-JP" sz="800" dirty="0">
                <a:latin typeface="+mn-lt"/>
                <a:cs typeface="Arial" panose="020B0604020202020204" pitchFamily="34" charset="0"/>
              </a:rPr>
              <a:t>Gi1/0/47</a:t>
            </a:r>
          </a:p>
        </p:txBody>
      </p:sp>
      <p:sp>
        <p:nvSpPr>
          <p:cNvPr id="65" name="TextBox 64">
            <a:extLst>
              <a:ext uri="{FF2B5EF4-FFF2-40B4-BE49-F238E27FC236}">
                <a16:creationId xmlns:a16="http://schemas.microsoft.com/office/drawing/2014/main" id="{B787813B-7F9F-F84E-A6D5-F77141C13305}"/>
              </a:ext>
            </a:extLst>
          </p:cNvPr>
          <p:cNvSpPr txBox="1"/>
          <p:nvPr/>
        </p:nvSpPr>
        <p:spPr>
          <a:xfrm>
            <a:off x="3817516" y="2522329"/>
            <a:ext cx="598241" cy="215444"/>
          </a:xfrm>
          <a:prstGeom prst="rect">
            <a:avLst/>
          </a:prstGeom>
          <a:noFill/>
        </p:spPr>
        <p:txBody>
          <a:bodyPr wrap="none" rtlCol="0">
            <a:spAutoFit/>
          </a:bodyPr>
          <a:lstStyle/>
          <a:p>
            <a:r>
              <a:rPr lang="en-JP" sz="800" dirty="0">
                <a:latin typeface="+mn-lt"/>
                <a:cs typeface="Arial" panose="020B0604020202020204" pitchFamily="34" charset="0"/>
              </a:rPr>
              <a:t>Gi1/0/46</a:t>
            </a:r>
          </a:p>
        </p:txBody>
      </p:sp>
      <p:sp>
        <p:nvSpPr>
          <p:cNvPr id="66" name="TextBox 65">
            <a:extLst>
              <a:ext uri="{FF2B5EF4-FFF2-40B4-BE49-F238E27FC236}">
                <a16:creationId xmlns:a16="http://schemas.microsoft.com/office/drawing/2014/main" id="{F78B7B11-7BB9-5543-9C86-506C786A169E}"/>
              </a:ext>
            </a:extLst>
          </p:cNvPr>
          <p:cNvSpPr txBox="1"/>
          <p:nvPr/>
        </p:nvSpPr>
        <p:spPr>
          <a:xfrm>
            <a:off x="4816757" y="2522329"/>
            <a:ext cx="598241" cy="215444"/>
          </a:xfrm>
          <a:prstGeom prst="rect">
            <a:avLst/>
          </a:prstGeom>
          <a:noFill/>
        </p:spPr>
        <p:txBody>
          <a:bodyPr wrap="none" rtlCol="0">
            <a:spAutoFit/>
          </a:bodyPr>
          <a:lstStyle/>
          <a:p>
            <a:r>
              <a:rPr lang="en-JP" sz="800" dirty="0">
                <a:latin typeface="+mn-lt"/>
                <a:cs typeface="Arial" panose="020B0604020202020204" pitchFamily="34" charset="0"/>
              </a:rPr>
              <a:t>Gi1/0/47</a:t>
            </a:r>
          </a:p>
        </p:txBody>
      </p:sp>
      <p:sp>
        <p:nvSpPr>
          <p:cNvPr id="67" name="TextBox 66">
            <a:extLst>
              <a:ext uri="{FF2B5EF4-FFF2-40B4-BE49-F238E27FC236}">
                <a16:creationId xmlns:a16="http://schemas.microsoft.com/office/drawing/2014/main" id="{F7FA245F-B0C7-C94C-AA3D-333839F10D76}"/>
              </a:ext>
            </a:extLst>
          </p:cNvPr>
          <p:cNvSpPr txBox="1"/>
          <p:nvPr/>
        </p:nvSpPr>
        <p:spPr>
          <a:xfrm>
            <a:off x="6815240" y="2522329"/>
            <a:ext cx="598241" cy="215444"/>
          </a:xfrm>
          <a:prstGeom prst="rect">
            <a:avLst/>
          </a:prstGeom>
          <a:noFill/>
        </p:spPr>
        <p:txBody>
          <a:bodyPr wrap="none" rtlCol="0">
            <a:spAutoFit/>
          </a:bodyPr>
          <a:lstStyle/>
          <a:p>
            <a:r>
              <a:rPr lang="en-JP" sz="800" dirty="0">
                <a:latin typeface="+mn-lt"/>
                <a:cs typeface="Arial" panose="020B0604020202020204" pitchFamily="34" charset="0"/>
              </a:rPr>
              <a:t>Gi1/0/46</a:t>
            </a:r>
          </a:p>
        </p:txBody>
      </p:sp>
      <p:sp>
        <p:nvSpPr>
          <p:cNvPr id="68" name="TextBox 67">
            <a:extLst>
              <a:ext uri="{FF2B5EF4-FFF2-40B4-BE49-F238E27FC236}">
                <a16:creationId xmlns:a16="http://schemas.microsoft.com/office/drawing/2014/main" id="{25AA5BD3-9119-1E48-A2C5-C459A47E0985}"/>
              </a:ext>
            </a:extLst>
          </p:cNvPr>
          <p:cNvSpPr txBox="1"/>
          <p:nvPr/>
        </p:nvSpPr>
        <p:spPr>
          <a:xfrm>
            <a:off x="7814481" y="2522329"/>
            <a:ext cx="598241" cy="215444"/>
          </a:xfrm>
          <a:prstGeom prst="rect">
            <a:avLst/>
          </a:prstGeom>
          <a:noFill/>
        </p:spPr>
        <p:txBody>
          <a:bodyPr wrap="none" rtlCol="0">
            <a:spAutoFit/>
          </a:bodyPr>
          <a:lstStyle/>
          <a:p>
            <a:r>
              <a:rPr lang="en-JP" sz="800" dirty="0">
                <a:latin typeface="+mn-lt"/>
                <a:cs typeface="Arial" panose="020B0604020202020204" pitchFamily="34" charset="0"/>
              </a:rPr>
              <a:t>Gi1/0/47</a:t>
            </a:r>
          </a:p>
        </p:txBody>
      </p:sp>
      <p:sp>
        <p:nvSpPr>
          <p:cNvPr id="50" name="テキスト ボックス 49">
            <a:extLst>
              <a:ext uri="{FF2B5EF4-FFF2-40B4-BE49-F238E27FC236}">
                <a16:creationId xmlns:a16="http://schemas.microsoft.com/office/drawing/2014/main" id="{AA38E32E-17CB-D243-9A35-BCBF6D8D14E7}"/>
              </a:ext>
            </a:extLst>
          </p:cNvPr>
          <p:cNvSpPr txBox="1"/>
          <p:nvPr/>
        </p:nvSpPr>
        <p:spPr>
          <a:xfrm>
            <a:off x="515047" y="2696679"/>
            <a:ext cx="899605" cy="215444"/>
          </a:xfrm>
          <a:prstGeom prst="rect">
            <a:avLst/>
          </a:prstGeom>
          <a:noFill/>
        </p:spPr>
        <p:txBody>
          <a:bodyPr wrap="none" rtlCol="0">
            <a:spAutoFit/>
          </a:bodyPr>
          <a:lstStyle/>
          <a:p>
            <a:r>
              <a:rPr kumimoji="1" lang="ja-JP" altLang="en-US" sz="800">
                <a:latin typeface="+mn-lt"/>
              </a:rPr>
              <a:t>アクティブ</a:t>
            </a:r>
            <a:r>
              <a:rPr kumimoji="1" lang="en-US" altLang="ja-JP" sz="800" dirty="0">
                <a:latin typeface="+mn-lt"/>
              </a:rPr>
              <a:t>/Open</a:t>
            </a:r>
          </a:p>
        </p:txBody>
      </p:sp>
      <p:sp>
        <p:nvSpPr>
          <p:cNvPr id="54" name="テキスト ボックス 53">
            <a:extLst>
              <a:ext uri="{FF2B5EF4-FFF2-40B4-BE49-F238E27FC236}">
                <a16:creationId xmlns:a16="http://schemas.microsoft.com/office/drawing/2014/main" id="{6620BEF4-AD5A-4E43-8B0F-37CABCB41A76}"/>
              </a:ext>
            </a:extLst>
          </p:cNvPr>
          <p:cNvSpPr txBox="1"/>
          <p:nvPr/>
        </p:nvSpPr>
        <p:spPr>
          <a:xfrm>
            <a:off x="1819983" y="2696679"/>
            <a:ext cx="787395" cy="215444"/>
          </a:xfrm>
          <a:prstGeom prst="rect">
            <a:avLst/>
          </a:prstGeom>
          <a:noFill/>
        </p:spPr>
        <p:txBody>
          <a:bodyPr wrap="none" rtlCol="0">
            <a:spAutoFit/>
          </a:bodyPr>
          <a:lstStyle/>
          <a:p>
            <a:r>
              <a:rPr kumimoji="1" lang="ja-JP" altLang="en-US" sz="800">
                <a:latin typeface="+mn-lt"/>
              </a:rPr>
              <a:t>スタンバイ</a:t>
            </a:r>
            <a:r>
              <a:rPr kumimoji="1" lang="en-US" altLang="ja-JP" sz="800" dirty="0">
                <a:latin typeface="+mn-lt"/>
              </a:rPr>
              <a:t>/Alt</a:t>
            </a:r>
            <a:endParaRPr kumimoji="1" lang="ja-JP" altLang="en-US" sz="800" dirty="0">
              <a:latin typeface="+mn-lt"/>
            </a:endParaRPr>
          </a:p>
        </p:txBody>
      </p:sp>
      <p:sp>
        <p:nvSpPr>
          <p:cNvPr id="55" name="テキスト ボックス 54">
            <a:extLst>
              <a:ext uri="{FF2B5EF4-FFF2-40B4-BE49-F238E27FC236}">
                <a16:creationId xmlns:a16="http://schemas.microsoft.com/office/drawing/2014/main" id="{7BA889A6-555D-9443-835D-56A83406506A}"/>
              </a:ext>
            </a:extLst>
          </p:cNvPr>
          <p:cNvSpPr txBox="1"/>
          <p:nvPr/>
        </p:nvSpPr>
        <p:spPr>
          <a:xfrm>
            <a:off x="3629357" y="2694958"/>
            <a:ext cx="816249" cy="338554"/>
          </a:xfrm>
          <a:prstGeom prst="rect">
            <a:avLst/>
          </a:prstGeom>
          <a:noFill/>
        </p:spPr>
        <p:txBody>
          <a:bodyPr wrap="none" rtlCol="0">
            <a:spAutoFit/>
          </a:bodyPr>
          <a:lstStyle/>
          <a:p>
            <a:r>
              <a:rPr kumimoji="1" lang="ja-JP" altLang="en-US" sz="800">
                <a:latin typeface="+mn-lt"/>
              </a:rPr>
              <a:t>ダウン</a:t>
            </a:r>
            <a:r>
              <a:rPr kumimoji="1" lang="en-US" altLang="ja-JP" sz="800" dirty="0">
                <a:latin typeface="+mn-lt"/>
              </a:rPr>
              <a:t>/Fail</a:t>
            </a:r>
          </a:p>
          <a:p>
            <a:r>
              <a:rPr kumimoji="1" lang="ja-JP" altLang="en-US" sz="800">
                <a:latin typeface="+mn-lt"/>
              </a:rPr>
              <a:t>（旧アクティブ）</a:t>
            </a:r>
            <a:endParaRPr kumimoji="1" lang="en-US" altLang="ja-JP" sz="800" dirty="0">
              <a:latin typeface="+mn-lt"/>
            </a:endParaRPr>
          </a:p>
        </p:txBody>
      </p:sp>
      <p:sp>
        <p:nvSpPr>
          <p:cNvPr id="59" name="テキスト ボックス 58">
            <a:extLst>
              <a:ext uri="{FF2B5EF4-FFF2-40B4-BE49-F238E27FC236}">
                <a16:creationId xmlns:a16="http://schemas.microsoft.com/office/drawing/2014/main" id="{DC9C6572-BD0F-EF42-8465-94E47FFD7079}"/>
              </a:ext>
            </a:extLst>
          </p:cNvPr>
          <p:cNvSpPr txBox="1"/>
          <p:nvPr/>
        </p:nvSpPr>
        <p:spPr>
          <a:xfrm>
            <a:off x="4934293" y="2694958"/>
            <a:ext cx="899605" cy="461665"/>
          </a:xfrm>
          <a:prstGeom prst="rect">
            <a:avLst/>
          </a:prstGeom>
          <a:noFill/>
        </p:spPr>
        <p:txBody>
          <a:bodyPr wrap="none" rtlCol="0">
            <a:spAutoFit/>
          </a:bodyPr>
          <a:lstStyle/>
          <a:p>
            <a:r>
              <a:rPr kumimoji="1" lang="ja-JP" altLang="en-US" sz="800">
                <a:latin typeface="+mn-lt"/>
              </a:rPr>
              <a:t>アクティブ</a:t>
            </a:r>
            <a:r>
              <a:rPr kumimoji="1" lang="en-US" altLang="ja-JP" sz="800" dirty="0">
                <a:latin typeface="+mn-lt"/>
              </a:rPr>
              <a:t>/Open</a:t>
            </a:r>
          </a:p>
          <a:p>
            <a:r>
              <a:rPr kumimoji="1" lang="ja-JP" altLang="en-US" sz="800">
                <a:latin typeface="+mn-lt"/>
              </a:rPr>
              <a:t>（旧スタンバイ）</a:t>
            </a:r>
            <a:endParaRPr kumimoji="1" lang="en-US" altLang="ja-JP" sz="800" dirty="0">
              <a:latin typeface="+mn-lt"/>
            </a:endParaRPr>
          </a:p>
          <a:p>
            <a:endParaRPr kumimoji="1" lang="ja-JP" altLang="en-US" sz="800" dirty="0">
              <a:latin typeface="+mn-lt"/>
            </a:endParaRPr>
          </a:p>
        </p:txBody>
      </p:sp>
      <p:sp>
        <p:nvSpPr>
          <p:cNvPr id="63" name="テキスト ボックス 62">
            <a:extLst>
              <a:ext uri="{FF2B5EF4-FFF2-40B4-BE49-F238E27FC236}">
                <a16:creationId xmlns:a16="http://schemas.microsoft.com/office/drawing/2014/main" id="{2AEB5FE2-9887-8D4B-8454-E5A36D8123D0}"/>
              </a:ext>
            </a:extLst>
          </p:cNvPr>
          <p:cNvSpPr txBox="1"/>
          <p:nvPr/>
        </p:nvSpPr>
        <p:spPr>
          <a:xfrm>
            <a:off x="6615680" y="2699848"/>
            <a:ext cx="816249" cy="338554"/>
          </a:xfrm>
          <a:prstGeom prst="rect">
            <a:avLst/>
          </a:prstGeom>
          <a:noFill/>
        </p:spPr>
        <p:txBody>
          <a:bodyPr wrap="none" rtlCol="0">
            <a:spAutoFit/>
          </a:bodyPr>
          <a:lstStyle/>
          <a:p>
            <a:r>
              <a:rPr kumimoji="1" lang="ja-JP" altLang="en-US" sz="800">
                <a:latin typeface="+mn-lt"/>
              </a:rPr>
              <a:t>スタンバイ</a:t>
            </a:r>
            <a:r>
              <a:rPr kumimoji="1" lang="en-US" altLang="ja-JP" sz="800" dirty="0">
                <a:latin typeface="+mn-lt"/>
              </a:rPr>
              <a:t>/Alt</a:t>
            </a:r>
          </a:p>
          <a:p>
            <a:r>
              <a:rPr kumimoji="1" lang="ja-JP" altLang="en-US" sz="800">
                <a:latin typeface="+mn-lt"/>
              </a:rPr>
              <a:t>（旧アクティブ）</a:t>
            </a:r>
            <a:endParaRPr kumimoji="1" lang="en-US" altLang="ja-JP" sz="800" dirty="0">
              <a:latin typeface="+mn-lt"/>
            </a:endParaRPr>
          </a:p>
        </p:txBody>
      </p:sp>
      <p:sp>
        <p:nvSpPr>
          <p:cNvPr id="69" name="テキスト ボックス 68">
            <a:extLst>
              <a:ext uri="{FF2B5EF4-FFF2-40B4-BE49-F238E27FC236}">
                <a16:creationId xmlns:a16="http://schemas.microsoft.com/office/drawing/2014/main" id="{84A9EED2-FB11-194A-BFBD-5A26E332010A}"/>
              </a:ext>
            </a:extLst>
          </p:cNvPr>
          <p:cNvSpPr txBox="1"/>
          <p:nvPr/>
        </p:nvSpPr>
        <p:spPr>
          <a:xfrm>
            <a:off x="7920616" y="2699848"/>
            <a:ext cx="899605" cy="338554"/>
          </a:xfrm>
          <a:prstGeom prst="rect">
            <a:avLst/>
          </a:prstGeom>
          <a:noFill/>
        </p:spPr>
        <p:txBody>
          <a:bodyPr wrap="none" rtlCol="0">
            <a:spAutoFit/>
          </a:bodyPr>
          <a:lstStyle/>
          <a:p>
            <a:r>
              <a:rPr kumimoji="1" lang="ja-JP" altLang="en-US" sz="800">
                <a:latin typeface="+mn-lt"/>
              </a:rPr>
              <a:t>アクティブ</a:t>
            </a:r>
            <a:r>
              <a:rPr kumimoji="1" lang="en-US" altLang="ja-JP" sz="800" dirty="0">
                <a:latin typeface="+mn-lt"/>
              </a:rPr>
              <a:t>/Open</a:t>
            </a:r>
          </a:p>
          <a:p>
            <a:r>
              <a:rPr kumimoji="1" lang="ja-JP" altLang="en-US" sz="800">
                <a:latin typeface="+mn-lt"/>
              </a:rPr>
              <a:t>（旧スタンバイ）</a:t>
            </a:r>
            <a:endParaRPr kumimoji="1" lang="ja-JP" altLang="en-US" sz="800" dirty="0">
              <a:latin typeface="+mn-lt"/>
            </a:endParaRPr>
          </a:p>
        </p:txBody>
      </p:sp>
      <p:cxnSp>
        <p:nvCxnSpPr>
          <p:cNvPr id="70" name="Straight Connector 4">
            <a:extLst>
              <a:ext uri="{FF2B5EF4-FFF2-40B4-BE49-F238E27FC236}">
                <a16:creationId xmlns:a16="http://schemas.microsoft.com/office/drawing/2014/main" id="{F7CF08D5-20B5-0C49-9BAA-AD4B634FBA1D}"/>
              </a:ext>
            </a:extLst>
          </p:cNvPr>
          <p:cNvCxnSpPr>
            <a:cxnSpLocks/>
          </p:cNvCxnSpPr>
          <p:nvPr/>
        </p:nvCxnSpPr>
        <p:spPr>
          <a:xfrm>
            <a:off x="1946031" y="2231793"/>
            <a:ext cx="189825" cy="157354"/>
          </a:xfrm>
          <a:prstGeom prst="line">
            <a:avLst/>
          </a:prstGeom>
          <a:ln w="28575">
            <a:solidFill>
              <a:schemeClr val="accent6"/>
            </a:solidFill>
          </a:ln>
        </p:spPr>
        <p:style>
          <a:lnRef idx="1">
            <a:schemeClr val="accent1"/>
          </a:lnRef>
          <a:fillRef idx="0">
            <a:schemeClr val="accent1"/>
          </a:fillRef>
          <a:effectRef idx="0">
            <a:schemeClr val="accent1"/>
          </a:effectRef>
          <a:fontRef idx="minor">
            <a:schemeClr val="tx1"/>
          </a:fontRef>
        </p:style>
      </p:cxnSp>
      <p:cxnSp>
        <p:nvCxnSpPr>
          <p:cNvPr id="71" name="Straight Connector 4">
            <a:extLst>
              <a:ext uri="{FF2B5EF4-FFF2-40B4-BE49-F238E27FC236}">
                <a16:creationId xmlns:a16="http://schemas.microsoft.com/office/drawing/2014/main" id="{C71E7302-D0E1-EC42-9019-79F518EA3D1F}"/>
              </a:ext>
            </a:extLst>
          </p:cNvPr>
          <p:cNvCxnSpPr>
            <a:cxnSpLocks/>
          </p:cNvCxnSpPr>
          <p:nvPr/>
        </p:nvCxnSpPr>
        <p:spPr>
          <a:xfrm flipH="1">
            <a:off x="7021279" y="2227366"/>
            <a:ext cx="186162" cy="159249"/>
          </a:xfrm>
          <a:prstGeom prst="line">
            <a:avLst/>
          </a:prstGeom>
          <a:ln w="28575">
            <a:solidFill>
              <a:schemeClr val="accent6"/>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073331781"/>
      </p:ext>
    </p:extLst>
  </p:cSld>
  <p:clrMapOvr>
    <a:masterClrMapping/>
  </p:clrMapOvr>
</p:sld>
</file>

<file path=ppt/slides/slide2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B4E46717-193D-964E-B331-2B7326FCC372}"/>
              </a:ext>
            </a:extLst>
          </p:cNvPr>
          <p:cNvSpPr>
            <a:spLocks noGrp="1"/>
          </p:cNvSpPr>
          <p:nvPr>
            <p:ph type="title"/>
          </p:nvPr>
        </p:nvSpPr>
        <p:spPr/>
        <p:txBody>
          <a:bodyPr anchor="t"/>
          <a:lstStyle/>
          <a:p>
            <a:r>
              <a:rPr lang="en-US" dirty="0" err="1">
                <a:latin typeface="+mn-lt"/>
                <a:ea typeface="MS PGothic" panose="020B0600070205080204" pitchFamily="34" charset="-128"/>
              </a:rPr>
              <a:t>FlexLink</a:t>
            </a:r>
            <a:r>
              <a:rPr lang="en-US" dirty="0">
                <a:latin typeface="+mn-lt"/>
                <a:ea typeface="MS PGothic" panose="020B0600070205080204" pitchFamily="34" charset="-128"/>
              </a:rPr>
              <a:t>+</a:t>
            </a:r>
          </a:p>
        </p:txBody>
      </p:sp>
      <p:sp>
        <p:nvSpPr>
          <p:cNvPr id="5" name="Text Placeholder 4">
            <a:extLst>
              <a:ext uri="{FF2B5EF4-FFF2-40B4-BE49-F238E27FC236}">
                <a16:creationId xmlns:a16="http://schemas.microsoft.com/office/drawing/2014/main" id="{A9F797BE-25B5-8A46-B6B8-37C32BBAD93F}"/>
              </a:ext>
            </a:extLst>
          </p:cNvPr>
          <p:cNvSpPr>
            <a:spLocks noGrp="1"/>
          </p:cNvSpPr>
          <p:nvPr>
            <p:ph type="body" sz="quarter" idx="11"/>
          </p:nvPr>
        </p:nvSpPr>
        <p:spPr/>
        <p:txBody>
          <a:bodyPr anchor="b"/>
          <a:lstStyle/>
          <a:p>
            <a:r>
              <a:rPr lang="en-US" altLang="ja-JP" sz="1600" dirty="0" err="1">
                <a:ea typeface="MS PGothic" panose="020B0600070205080204" pitchFamily="34" charset="-128"/>
              </a:rPr>
              <a:t>FlexLink</a:t>
            </a:r>
            <a:r>
              <a:rPr lang="en-US" altLang="ja-JP" sz="1600" dirty="0">
                <a:ea typeface="MS PGothic" panose="020B0600070205080204" pitchFamily="34" charset="-128"/>
              </a:rPr>
              <a:t>+ VLAN Load Balancing </a:t>
            </a:r>
            <a:r>
              <a:rPr lang="ja-JP" altLang="en-US" sz="1600">
                <a:ea typeface="MS PGothic" panose="020B0600070205080204" pitchFamily="34" charset="-128"/>
              </a:rPr>
              <a:t>機能説明</a:t>
            </a:r>
            <a:endParaRPr lang="en-US" sz="1600" dirty="0">
              <a:ea typeface="MS PGothic" panose="020B0600070205080204" pitchFamily="34" charset="-128"/>
            </a:endParaRPr>
          </a:p>
        </p:txBody>
      </p:sp>
      <p:sp>
        <p:nvSpPr>
          <p:cNvPr id="6" name="Text Placeholder 5">
            <a:extLst>
              <a:ext uri="{FF2B5EF4-FFF2-40B4-BE49-F238E27FC236}">
                <a16:creationId xmlns:a16="http://schemas.microsoft.com/office/drawing/2014/main" id="{AD0CEF74-413B-8F45-AD7F-1418652859F4}"/>
              </a:ext>
            </a:extLst>
          </p:cNvPr>
          <p:cNvSpPr>
            <a:spLocks noGrp="1"/>
          </p:cNvSpPr>
          <p:nvPr>
            <p:ph type="body" sz="quarter" idx="12"/>
          </p:nvPr>
        </p:nvSpPr>
        <p:spPr/>
        <p:txBody>
          <a:bodyPr/>
          <a:lstStyle/>
          <a:p>
            <a:r>
              <a:rPr kumimoji="1" lang="en-US" altLang="ja-JP" dirty="0">
                <a:ea typeface="MS PGothic" panose="020B0600070205080204" pitchFamily="34" charset="-128"/>
              </a:rPr>
              <a:t>3.3  Basic L2</a:t>
            </a:r>
            <a:r>
              <a:rPr kumimoji="1" lang="ja-JP" altLang="en-US" dirty="0">
                <a:ea typeface="MS PGothic" panose="020B0600070205080204" pitchFamily="34" charset="-128"/>
              </a:rPr>
              <a:t> </a:t>
            </a:r>
            <a:r>
              <a:rPr kumimoji="1" lang="en-US" altLang="ja-JP" dirty="0">
                <a:ea typeface="MS PGothic" panose="020B0600070205080204" pitchFamily="34" charset="-128"/>
              </a:rPr>
              <a:t>/</a:t>
            </a:r>
            <a:r>
              <a:rPr kumimoji="1" lang="ja-JP" altLang="en-US" dirty="0">
                <a:ea typeface="MS PGothic" panose="020B0600070205080204" pitchFamily="34" charset="-128"/>
              </a:rPr>
              <a:t> </a:t>
            </a:r>
            <a:r>
              <a:rPr kumimoji="1" lang="en-US" altLang="ja-JP" dirty="0">
                <a:ea typeface="MS PGothic" panose="020B0600070205080204" pitchFamily="34" charset="-128"/>
              </a:rPr>
              <a:t>L3</a:t>
            </a:r>
            <a:endParaRPr lang="en-US" altLang="ja-JP" dirty="0">
              <a:ea typeface="MS PGothic" panose="020B0600070205080204" pitchFamily="34" charset="-128"/>
            </a:endParaRPr>
          </a:p>
        </p:txBody>
      </p:sp>
      <p:sp>
        <p:nvSpPr>
          <p:cNvPr id="27" name="Text Placeholder 1">
            <a:extLst>
              <a:ext uri="{FF2B5EF4-FFF2-40B4-BE49-F238E27FC236}">
                <a16:creationId xmlns:a16="http://schemas.microsoft.com/office/drawing/2014/main" id="{D34B98E2-238C-EA4A-A3B5-58B37E89859B}"/>
              </a:ext>
            </a:extLst>
          </p:cNvPr>
          <p:cNvSpPr txBox="1">
            <a:spLocks/>
          </p:cNvSpPr>
          <p:nvPr/>
        </p:nvSpPr>
        <p:spPr>
          <a:xfrm>
            <a:off x="533398" y="1168822"/>
            <a:ext cx="7877785" cy="1781263"/>
          </a:xfrm>
          <a:prstGeom prst="rect">
            <a:avLst/>
          </a:prstGeom>
        </p:spPr>
        <p:txBody>
          <a:bodyPr wrap="square" lIns="91420" tIns="45710" rIns="91420" bIns="45710" anchor="t" anchorCtr="0">
            <a:noAutofit/>
          </a:bodyPr>
          <a:lstStyle>
            <a:lvl1pPr marL="169863" indent="-169863" algn="l" defTabSz="603575" rtl="0" eaLnBrk="1" fontAlgn="base" hangingPunct="1">
              <a:lnSpc>
                <a:spcPct val="100000"/>
              </a:lnSpc>
              <a:spcBef>
                <a:spcPct val="50000"/>
              </a:spcBef>
              <a:spcAft>
                <a:spcPct val="0"/>
              </a:spcAft>
              <a:buClr>
                <a:schemeClr val="tx2"/>
              </a:buClr>
              <a:buSzPct val="90000"/>
              <a:buFont typeface="Arial" charset="0"/>
              <a:buNone/>
              <a:defRPr lang="en-US" sz="1400" b="0" i="0" kern="1200">
                <a:solidFill>
                  <a:schemeClr val="bg1"/>
                </a:solidFill>
                <a:latin typeface="+mn-lt"/>
                <a:ea typeface="ＭＳ Ｐゴシック" charset="0"/>
                <a:cs typeface="CiscoSans ExtraLight"/>
              </a:defRPr>
            </a:lvl1pPr>
            <a:lvl2pPr marL="358775" indent="-215900" algn="l" defTabSz="684213" rtl="0" eaLnBrk="1" fontAlgn="base" hangingPunct="1">
              <a:lnSpc>
                <a:spcPct val="95000"/>
              </a:lnSpc>
              <a:spcBef>
                <a:spcPts val="600"/>
              </a:spcBef>
              <a:spcAft>
                <a:spcPct val="0"/>
              </a:spcAft>
              <a:buClr>
                <a:schemeClr val="tx2"/>
              </a:buClr>
              <a:buFont typeface="Arial" pitchFamily="34" charset="0"/>
              <a:buNone/>
              <a:defRPr lang="en-US" sz="1100" kern="1200">
                <a:solidFill>
                  <a:schemeClr val="tx1"/>
                </a:solidFill>
                <a:latin typeface="+mn-lt"/>
                <a:ea typeface="ＭＳ Ｐゴシック" charset="0"/>
                <a:cs typeface="CiscoSans"/>
              </a:defRPr>
            </a:lvl2pPr>
            <a:lvl3pPr marL="431800" indent="-169863" algn="l" defTabSz="684213" rtl="0" eaLnBrk="1" fontAlgn="base" hangingPunct="1">
              <a:lnSpc>
                <a:spcPct val="95000"/>
              </a:lnSpc>
              <a:spcBef>
                <a:spcPts val="625"/>
              </a:spcBef>
              <a:spcAft>
                <a:spcPct val="0"/>
              </a:spcAft>
              <a:buFont typeface="Arial" pitchFamily="34" charset="0"/>
              <a:buNone/>
              <a:defRPr lang="en-US" sz="1100" kern="1200">
                <a:solidFill>
                  <a:schemeClr val="tx1"/>
                </a:solidFill>
                <a:latin typeface="+mn-lt"/>
                <a:ea typeface="ＭＳ Ｐゴシック" charset="0"/>
                <a:cs typeface="CiscoSans"/>
              </a:defRPr>
            </a:lvl3pPr>
            <a:lvl4pPr marL="503238" indent="-169863" algn="l" defTabSz="684213" rtl="0" eaLnBrk="1" fontAlgn="base" hangingPunct="1">
              <a:lnSpc>
                <a:spcPct val="95000"/>
              </a:lnSpc>
              <a:spcBef>
                <a:spcPts val="625"/>
              </a:spcBef>
              <a:spcAft>
                <a:spcPct val="0"/>
              </a:spcAft>
              <a:buFont typeface="Arial" pitchFamily="34" charset="0"/>
              <a:buNone/>
              <a:defRPr lang="en-US" sz="1100" kern="1200">
                <a:solidFill>
                  <a:schemeClr val="tx1"/>
                </a:solidFill>
                <a:latin typeface="+mn-lt"/>
                <a:ea typeface="ＭＳ Ｐゴシック" charset="0"/>
                <a:cs typeface="CiscoSans"/>
              </a:defRPr>
            </a:lvl4pPr>
            <a:lvl5pPr marL="574675" indent="-169863" algn="l" defTabSz="684213" rtl="0" eaLnBrk="1" fontAlgn="base" hangingPunct="1">
              <a:lnSpc>
                <a:spcPct val="95000"/>
              </a:lnSpc>
              <a:spcBef>
                <a:spcPts val="625"/>
              </a:spcBef>
              <a:spcAft>
                <a:spcPct val="0"/>
              </a:spcAft>
              <a:buFont typeface="Arial" pitchFamily="34" charset="0"/>
              <a:buNone/>
              <a:defRPr lang="en-US" sz="1100" kern="1200">
                <a:solidFill>
                  <a:schemeClr val="tx1"/>
                </a:solidFill>
                <a:latin typeface="+mn-lt"/>
                <a:ea typeface="ＭＳ Ｐゴシック" charset="0"/>
                <a:cs typeface="CiscoSans"/>
              </a:defRPr>
            </a:lvl5pPr>
            <a:lvl6pPr marL="863856" indent="-171445" algn="l" defTabSz="685777" rtl="0" eaLnBrk="1" latinLnBrk="0" hangingPunct="1">
              <a:spcBef>
                <a:spcPts val="600"/>
              </a:spcBef>
              <a:buFont typeface="Arial" pitchFamily="34" charset="0"/>
              <a:buChar char="•"/>
              <a:defRPr sz="900" kern="1200" baseline="0">
                <a:solidFill>
                  <a:schemeClr val="tx1"/>
                </a:solidFill>
                <a:latin typeface="+mn-lt"/>
                <a:ea typeface="+mn-ea"/>
                <a:cs typeface="+mn-cs"/>
              </a:defRPr>
            </a:lvl6pPr>
            <a:lvl7pPr marL="935844" indent="-171422" algn="l" defTabSz="685777" rtl="0" eaLnBrk="1" latinLnBrk="0" hangingPunct="1">
              <a:spcBef>
                <a:spcPts val="600"/>
              </a:spcBef>
              <a:buFont typeface="Arial" pitchFamily="34" charset="0"/>
              <a:buChar char="•"/>
              <a:defRPr sz="800" kern="1200" baseline="0">
                <a:solidFill>
                  <a:schemeClr val="tx1"/>
                </a:solidFill>
                <a:latin typeface="+mn-lt"/>
                <a:ea typeface="+mn-ea"/>
                <a:cs typeface="+mn-cs"/>
              </a:defRPr>
            </a:lvl7pPr>
            <a:lvl8pPr marL="2400220" indent="0" algn="l" defTabSz="685777" rtl="0" eaLnBrk="1" latinLnBrk="0" hangingPunct="1">
              <a:spcBef>
                <a:spcPct val="20000"/>
              </a:spcBef>
              <a:buFont typeface="Arial" pitchFamily="34" charset="0"/>
              <a:buNone/>
              <a:defRPr sz="1500" kern="1200">
                <a:solidFill>
                  <a:schemeClr val="tx1"/>
                </a:solidFill>
                <a:latin typeface="+mn-lt"/>
                <a:ea typeface="+mn-ea"/>
                <a:cs typeface="+mn-cs"/>
              </a:defRPr>
            </a:lvl8pPr>
            <a:lvl9pPr marL="2914553" indent="-171445" algn="l" defTabSz="685777" rtl="0" eaLnBrk="1" latinLnBrk="0" hangingPunct="1">
              <a:spcBef>
                <a:spcPct val="20000"/>
              </a:spcBef>
              <a:buFont typeface="Arial" pitchFamily="34" charset="0"/>
              <a:buChar char="•"/>
              <a:defRPr sz="1500" kern="1200">
                <a:solidFill>
                  <a:schemeClr val="tx1"/>
                </a:solidFill>
                <a:latin typeface="+mn-lt"/>
                <a:ea typeface="+mn-ea"/>
                <a:cs typeface="+mn-cs"/>
              </a:defRPr>
            </a:lvl9pPr>
          </a:lstStyle>
          <a:p>
            <a:pPr marL="236538" indent="-179388">
              <a:buFont typeface="Apple SD Gothic Neo Regular" panose="02000300000000000000" pitchFamily="2" charset="-127"/>
              <a:buChar char="◼"/>
            </a:pPr>
            <a:r>
              <a:rPr lang="en-US" altLang="ja-JP" sz="1200" b="1" dirty="0" err="1">
                <a:ea typeface="MS PGothic" panose="020B0600070205080204" pitchFamily="34" charset="-128"/>
              </a:rPr>
              <a:t>FlexLink</a:t>
            </a:r>
            <a:r>
              <a:rPr lang="en-US" altLang="ja-JP" sz="1200" b="1" dirty="0">
                <a:ea typeface="MS PGothic" panose="020B0600070205080204" pitchFamily="34" charset="-128"/>
              </a:rPr>
              <a:t>+ VLAN Load Balancing</a:t>
            </a:r>
          </a:p>
          <a:p>
            <a:pPr marL="228600" indent="-171450">
              <a:buFont typeface="Arial" panose="020B0604020202020204" pitchFamily="34" charset="0"/>
              <a:buChar char="•"/>
            </a:pPr>
            <a:r>
              <a:rPr kumimoji="1" lang="en-US" altLang="ja-JP" sz="1100" dirty="0">
                <a:solidFill>
                  <a:schemeClr val="tx1"/>
                </a:solidFill>
                <a:ea typeface="MS PGothic"/>
              </a:rPr>
              <a:t>VLAN</a:t>
            </a:r>
            <a:r>
              <a:rPr kumimoji="1" lang="ja-JP" altLang="en-US" sz="1100" dirty="0">
                <a:solidFill>
                  <a:schemeClr val="tx1"/>
                </a:solidFill>
                <a:ea typeface="MS PGothic"/>
              </a:rPr>
              <a:t> ロードバランシングを使用すると、</a:t>
            </a:r>
            <a:r>
              <a:rPr kumimoji="1" lang="en-US" altLang="ja-JP" sz="1100" dirty="0" err="1">
                <a:solidFill>
                  <a:schemeClr val="tx1"/>
                </a:solidFill>
                <a:ea typeface="MS PGothic"/>
              </a:rPr>
              <a:t>Flexlink</a:t>
            </a:r>
            <a:r>
              <a:rPr kumimoji="1" lang="en-US" altLang="ja-JP" sz="1100" dirty="0">
                <a:solidFill>
                  <a:schemeClr val="tx1"/>
                </a:solidFill>
                <a:ea typeface="MS PGothic"/>
              </a:rPr>
              <a:t>+</a:t>
            </a:r>
            <a:r>
              <a:rPr kumimoji="1" lang="ja-JP" altLang="en-US" sz="1100" dirty="0">
                <a:solidFill>
                  <a:schemeClr val="tx1"/>
                </a:solidFill>
                <a:ea typeface="MS PGothic"/>
              </a:rPr>
              <a:t> インターフェイスのペアで、異なる</a:t>
            </a:r>
            <a:r>
              <a:rPr kumimoji="1" lang="en-US" altLang="ja-JP" sz="1100" dirty="0">
                <a:solidFill>
                  <a:schemeClr val="tx1"/>
                </a:solidFill>
                <a:ea typeface="MS PGothic"/>
              </a:rPr>
              <a:t>VLAN</a:t>
            </a:r>
            <a:r>
              <a:rPr kumimoji="1" lang="ja-JP" altLang="en-US" sz="1100" dirty="0">
                <a:solidFill>
                  <a:schemeClr val="tx1"/>
                </a:solidFill>
                <a:ea typeface="MS PGothic"/>
              </a:rPr>
              <a:t>トラフィックを同時に転送することができます。</a:t>
            </a:r>
            <a:endParaRPr kumimoji="1" lang="en-US" altLang="ja-JP" sz="1100" dirty="0">
              <a:solidFill>
                <a:schemeClr val="tx1"/>
              </a:solidFill>
              <a:ea typeface="MS PGothic"/>
            </a:endParaRPr>
          </a:p>
          <a:p>
            <a:pPr marL="228600" indent="-171450">
              <a:buFont typeface="Arial" panose="020B0604020202020204" pitchFamily="34" charset="0"/>
              <a:buChar char="•"/>
            </a:pPr>
            <a:r>
              <a:rPr kumimoji="1" lang="ja-JP" altLang="en-US" sz="1100" dirty="0">
                <a:solidFill>
                  <a:schemeClr val="tx1"/>
                </a:solidFill>
                <a:ea typeface="MS PGothic"/>
              </a:rPr>
              <a:t>ポートの</a:t>
            </a:r>
            <a:r>
              <a:rPr kumimoji="1" lang="en-JP" altLang="ja-JP" sz="1100" dirty="0">
                <a:solidFill>
                  <a:schemeClr val="tx1"/>
                </a:solidFill>
                <a:ea typeface="MS PGothic"/>
              </a:rPr>
              <a:t>1</a:t>
            </a:r>
            <a:r>
              <a:rPr kumimoji="1" lang="ja-JP" altLang="en-JP" sz="1100" dirty="0">
                <a:solidFill>
                  <a:schemeClr val="tx1"/>
                </a:solidFill>
                <a:ea typeface="MS PGothic"/>
              </a:rPr>
              <a:t>つ</a:t>
            </a:r>
            <a:r>
              <a:rPr kumimoji="1" lang="ja-JP" altLang="en-US" sz="1100" dirty="0">
                <a:solidFill>
                  <a:schemeClr val="tx1"/>
                </a:solidFill>
                <a:ea typeface="MS PGothic"/>
              </a:rPr>
              <a:t>がダウンした場合、もう一方</a:t>
            </a:r>
            <a:r>
              <a:rPr kumimoji="1" lang="ja-JP" altLang="en-JP" sz="1100" dirty="0">
                <a:solidFill>
                  <a:schemeClr val="tx1"/>
                </a:solidFill>
                <a:ea typeface="MS PGothic"/>
              </a:rPr>
              <a:t>の</a:t>
            </a:r>
            <a:r>
              <a:rPr kumimoji="1" lang="ja-JP" altLang="en-US" sz="1100" dirty="0">
                <a:solidFill>
                  <a:schemeClr val="tx1"/>
                </a:solidFill>
                <a:ea typeface="MS PGothic"/>
              </a:rPr>
              <a:t>ポートがすべての</a:t>
            </a:r>
            <a:r>
              <a:rPr kumimoji="1" lang="en-US" altLang="ja-JP" sz="1100" dirty="0">
                <a:solidFill>
                  <a:schemeClr val="tx1"/>
                </a:solidFill>
                <a:ea typeface="MS PGothic"/>
              </a:rPr>
              <a:t>VLAN</a:t>
            </a:r>
            <a:r>
              <a:rPr kumimoji="1" lang="ja-JP" altLang="en-US" sz="1100" dirty="0">
                <a:solidFill>
                  <a:schemeClr val="tx1"/>
                </a:solidFill>
                <a:ea typeface="MS PGothic"/>
              </a:rPr>
              <a:t>トラフィックを転送します。</a:t>
            </a:r>
            <a:endParaRPr kumimoji="1" lang="en-US" altLang="ja-JP" sz="1100" dirty="0">
              <a:solidFill>
                <a:schemeClr val="tx1"/>
              </a:solidFill>
              <a:ea typeface="MS PGothic"/>
            </a:endParaRPr>
          </a:p>
          <a:p>
            <a:pPr marL="228600" indent="-171450">
              <a:buFont typeface="Arial" panose="020B0604020202020204" pitchFamily="34" charset="0"/>
              <a:buChar char="•"/>
            </a:pPr>
            <a:r>
              <a:rPr kumimoji="1" lang="ja-JP" altLang="en-US" sz="1100" dirty="0">
                <a:solidFill>
                  <a:schemeClr val="tx1"/>
                </a:solidFill>
                <a:ea typeface="MS PGothic"/>
              </a:rPr>
              <a:t>ダウンしたポートが復旧すると、トラフィックは優先</a:t>
            </a:r>
            <a:r>
              <a:rPr kumimoji="1" lang="en-US" altLang="ja-JP" sz="1100" dirty="0">
                <a:solidFill>
                  <a:schemeClr val="tx1"/>
                </a:solidFill>
                <a:ea typeface="MS PGothic"/>
              </a:rPr>
              <a:t>VLAN</a:t>
            </a:r>
            <a:r>
              <a:rPr kumimoji="1" lang="ja-JP" altLang="en-US" sz="1100" dirty="0">
                <a:solidFill>
                  <a:schemeClr val="tx1"/>
                </a:solidFill>
                <a:ea typeface="MS PGothic"/>
              </a:rPr>
              <a:t>を設定したポートに戻ります（</a:t>
            </a:r>
            <a:r>
              <a:rPr kumimoji="1" lang="en-US" altLang="ja-JP" sz="1100" dirty="0">
                <a:solidFill>
                  <a:schemeClr val="tx1"/>
                </a:solidFill>
                <a:ea typeface="MS PGothic"/>
              </a:rPr>
              <a:t>Preemption</a:t>
            </a:r>
            <a:r>
              <a:rPr kumimoji="1" lang="ja-JP" altLang="en-US" sz="1100" dirty="0">
                <a:solidFill>
                  <a:schemeClr val="tx1"/>
                </a:solidFill>
                <a:ea typeface="MS PGothic"/>
              </a:rPr>
              <a:t>）。</a:t>
            </a:r>
            <a:endParaRPr kumimoji="1" lang="en-US" altLang="ja-JP" sz="1100" dirty="0">
              <a:solidFill>
                <a:schemeClr val="tx1"/>
              </a:solidFill>
              <a:ea typeface="MS PGothic" panose="020B0600070205080204" pitchFamily="34" charset="-128"/>
            </a:endParaRPr>
          </a:p>
          <a:p>
            <a:pPr marL="228600" indent="-171450">
              <a:buFont typeface="Arial" panose="020B0604020202020204" pitchFamily="34" charset="0"/>
              <a:buChar char="•"/>
            </a:pPr>
            <a:r>
              <a:rPr kumimoji="1" lang="en-US" altLang="ja-JP" sz="1100" dirty="0">
                <a:solidFill>
                  <a:schemeClr val="tx1"/>
                </a:solidFill>
                <a:ea typeface="MS PGothic" panose="020B0600070205080204" pitchFamily="34" charset="-128"/>
              </a:rPr>
              <a:t>VLAN</a:t>
            </a:r>
            <a:r>
              <a:rPr kumimoji="1" lang="ja-JP" altLang="en-US" sz="1100" dirty="0">
                <a:solidFill>
                  <a:schemeClr val="tx1"/>
                </a:solidFill>
                <a:ea typeface="MS PGothic" panose="020B0600070205080204" pitchFamily="34" charset="-128"/>
              </a:rPr>
              <a:t>ロードバランシングは、</a:t>
            </a:r>
            <a:r>
              <a:rPr kumimoji="1" lang="en-US" altLang="ja-JP" sz="1100" dirty="0">
                <a:solidFill>
                  <a:schemeClr val="tx1"/>
                </a:solidFill>
                <a:ea typeface="MS PGothic" panose="020B0600070205080204" pitchFamily="34" charset="-128"/>
              </a:rPr>
              <a:t>Preemption </a:t>
            </a:r>
            <a:r>
              <a:rPr kumimoji="1" lang="ja-JP" altLang="en-US" sz="1100" dirty="0">
                <a:solidFill>
                  <a:schemeClr val="tx1"/>
                </a:solidFill>
                <a:ea typeface="MS PGothic" panose="020B0600070205080204" pitchFamily="34" charset="-128"/>
              </a:rPr>
              <a:t>がトリガーとなります。（手動で</a:t>
            </a:r>
            <a:r>
              <a:rPr kumimoji="1" lang="en-US" altLang="ja-JP" sz="1100" dirty="0">
                <a:solidFill>
                  <a:schemeClr val="tx1"/>
                </a:solidFill>
                <a:ea typeface="MS PGothic" panose="020B0600070205080204" pitchFamily="34" charset="-128"/>
              </a:rPr>
              <a:t> “rep preempt segment” </a:t>
            </a:r>
            <a:r>
              <a:rPr kumimoji="1" lang="ja-JP" altLang="en-US" sz="1100" dirty="0">
                <a:solidFill>
                  <a:schemeClr val="tx1"/>
                </a:solidFill>
                <a:ea typeface="MS PGothic" panose="020B0600070205080204" pitchFamily="34" charset="-128"/>
              </a:rPr>
              <a:t>コマンドを実行する、もしくは、リンク障害</a:t>
            </a:r>
            <a:r>
              <a:rPr kumimoji="1" lang="en-US" altLang="ja-JP" sz="1100" dirty="0">
                <a:solidFill>
                  <a:schemeClr val="tx1"/>
                </a:solidFill>
                <a:ea typeface="MS PGothic" panose="020B0600070205080204" pitchFamily="34" charset="-128"/>
              </a:rPr>
              <a:t>/</a:t>
            </a:r>
            <a:r>
              <a:rPr kumimoji="1" lang="ja-JP" altLang="en-US" sz="1100" dirty="0">
                <a:solidFill>
                  <a:schemeClr val="tx1"/>
                </a:solidFill>
                <a:ea typeface="MS PGothic" panose="020B0600070205080204" pitchFamily="34" charset="-128"/>
              </a:rPr>
              <a:t>復旧し</a:t>
            </a:r>
            <a:r>
              <a:rPr kumimoji="1" lang="en-US" altLang="ja-JP" sz="1100" dirty="0">
                <a:solidFill>
                  <a:schemeClr val="tx1"/>
                </a:solidFill>
                <a:ea typeface="MS PGothic" panose="020B0600070205080204" pitchFamily="34" charset="-128"/>
              </a:rPr>
              <a:t> Preempt Delay </a:t>
            </a:r>
            <a:r>
              <a:rPr kumimoji="1" lang="ja-JP" altLang="en-US" sz="1100" dirty="0">
                <a:solidFill>
                  <a:schemeClr val="tx1"/>
                </a:solidFill>
                <a:ea typeface="MS PGothic" panose="020B0600070205080204" pitchFamily="34" charset="-128"/>
              </a:rPr>
              <a:t>が発動するまで</a:t>
            </a:r>
            <a:r>
              <a:rPr kumimoji="1" lang="en-US" altLang="ja-JP" sz="1100" dirty="0">
                <a:solidFill>
                  <a:schemeClr val="tx1"/>
                </a:solidFill>
                <a:ea typeface="MS PGothic" panose="020B0600070205080204" pitchFamily="34" charset="-128"/>
              </a:rPr>
              <a:t> VLAN</a:t>
            </a:r>
            <a:r>
              <a:rPr kumimoji="1" lang="ja-JP" altLang="en-US" sz="1100" dirty="0">
                <a:solidFill>
                  <a:schemeClr val="tx1"/>
                </a:solidFill>
                <a:ea typeface="MS PGothic" panose="020B0600070205080204" pitchFamily="34" charset="-128"/>
              </a:rPr>
              <a:t>ロードバランシング機能は開始しません。なお</a:t>
            </a:r>
            <a:r>
              <a:rPr kumimoji="1" lang="en-US" altLang="ja-JP" sz="1100" dirty="0">
                <a:solidFill>
                  <a:schemeClr val="tx1"/>
                </a:solidFill>
                <a:ea typeface="MS PGothic" panose="020B0600070205080204" pitchFamily="34" charset="-128"/>
              </a:rPr>
              <a:t>shutdown</a:t>
            </a:r>
            <a:r>
              <a:rPr kumimoji="1" lang="ja-JP" altLang="en-US" sz="1100" dirty="0">
                <a:solidFill>
                  <a:schemeClr val="tx1"/>
                </a:solidFill>
                <a:ea typeface="MS PGothic" panose="020B0600070205080204" pitchFamily="34" charset="-128"/>
              </a:rPr>
              <a:t>コマンドではリンク障害とはみなされず</a:t>
            </a:r>
            <a:r>
              <a:rPr kumimoji="1" lang="en-US" altLang="ja-JP" sz="1100" dirty="0">
                <a:solidFill>
                  <a:schemeClr val="tx1"/>
                </a:solidFill>
                <a:ea typeface="MS PGothic" panose="020B0600070205080204" pitchFamily="34" charset="-128"/>
              </a:rPr>
              <a:t>VLAN</a:t>
            </a:r>
            <a:r>
              <a:rPr kumimoji="1" lang="ja-JP" altLang="en-US" sz="1100" dirty="0">
                <a:solidFill>
                  <a:schemeClr val="tx1"/>
                </a:solidFill>
                <a:ea typeface="MS PGothic" panose="020B0600070205080204" pitchFamily="34" charset="-128"/>
              </a:rPr>
              <a:t>ロードバランシングは開始しません。）</a:t>
            </a:r>
            <a:endParaRPr kumimoji="1" lang="en-US" altLang="ja-JP" sz="1100" dirty="0">
              <a:solidFill>
                <a:schemeClr val="tx1"/>
              </a:solidFill>
              <a:ea typeface="MS PGothic"/>
            </a:endParaRPr>
          </a:p>
        </p:txBody>
      </p:sp>
      <p:sp>
        <p:nvSpPr>
          <p:cNvPr id="37" name="AutoShape 353">
            <a:extLst>
              <a:ext uri="{FF2B5EF4-FFF2-40B4-BE49-F238E27FC236}">
                <a16:creationId xmlns:a16="http://schemas.microsoft.com/office/drawing/2014/main" id="{5C08416C-17A9-5341-B092-51F875452343}"/>
              </a:ext>
            </a:extLst>
          </p:cNvPr>
          <p:cNvSpPr>
            <a:spLocks noChangeArrowheads="1"/>
          </p:cNvSpPr>
          <p:nvPr/>
        </p:nvSpPr>
        <p:spPr bwMode="auto">
          <a:xfrm>
            <a:off x="6651125" y="3760995"/>
            <a:ext cx="199173" cy="119971"/>
          </a:xfrm>
          <a:prstGeom prst="irregularSeal1">
            <a:avLst/>
          </a:prstGeom>
          <a:solidFill>
            <a:srgbClr val="FF0000"/>
          </a:solidFill>
          <a:ln w="28575" algn="ctr">
            <a:solidFill>
              <a:schemeClr val="accent6"/>
            </a:solidFill>
            <a:miter lim="800000"/>
            <a:headEnd/>
            <a:tailEnd/>
          </a:ln>
          <a:effectLst/>
        </p:spPr>
        <p:txBody>
          <a:bodyPr wrap="none" lIns="61593" tIns="30796" rIns="61593" bIns="30796" anchor="ctr"/>
          <a:lstStyle/>
          <a:p>
            <a:endParaRPr lang="en-US"/>
          </a:p>
        </p:txBody>
      </p:sp>
      <p:grpSp>
        <p:nvGrpSpPr>
          <p:cNvPr id="84" name="グループ化 83">
            <a:extLst>
              <a:ext uri="{FF2B5EF4-FFF2-40B4-BE49-F238E27FC236}">
                <a16:creationId xmlns:a16="http://schemas.microsoft.com/office/drawing/2014/main" id="{1A792285-34C8-BE4D-93FD-7F3252BB85BC}"/>
              </a:ext>
            </a:extLst>
          </p:cNvPr>
          <p:cNvGrpSpPr/>
          <p:nvPr/>
        </p:nvGrpSpPr>
        <p:grpSpPr>
          <a:xfrm>
            <a:off x="6193514" y="3059096"/>
            <a:ext cx="2389421" cy="1530498"/>
            <a:chOff x="1538559" y="2973059"/>
            <a:chExt cx="2389421" cy="1530498"/>
          </a:xfrm>
        </p:grpSpPr>
        <p:cxnSp>
          <p:nvCxnSpPr>
            <p:cNvPr id="117" name="Straight Connector 16">
              <a:extLst>
                <a:ext uri="{FF2B5EF4-FFF2-40B4-BE49-F238E27FC236}">
                  <a16:creationId xmlns:a16="http://schemas.microsoft.com/office/drawing/2014/main" id="{BC1DF989-2CC6-EA41-AF3C-EED34823CA28}"/>
                </a:ext>
              </a:extLst>
            </p:cNvPr>
            <p:cNvCxnSpPr>
              <a:cxnSpLocks/>
              <a:stCxn id="121" idx="1"/>
              <a:endCxn id="120" idx="2"/>
            </p:cNvCxnSpPr>
            <p:nvPr/>
          </p:nvCxnSpPr>
          <p:spPr>
            <a:xfrm flipH="1" flipV="1">
              <a:off x="1826977" y="3354215"/>
              <a:ext cx="564372" cy="743320"/>
            </a:xfrm>
            <a:prstGeom prst="line">
              <a:avLst/>
            </a:prstGeom>
            <a:ln w="12700">
              <a:solidFill>
                <a:srgbClr val="A6A6A6"/>
              </a:solidFill>
            </a:ln>
          </p:spPr>
          <p:style>
            <a:lnRef idx="1">
              <a:schemeClr val="accent1"/>
            </a:lnRef>
            <a:fillRef idx="0">
              <a:schemeClr val="accent1"/>
            </a:fillRef>
            <a:effectRef idx="0">
              <a:schemeClr val="accent1"/>
            </a:effectRef>
            <a:fontRef idx="minor">
              <a:schemeClr val="tx1"/>
            </a:fontRef>
          </p:style>
        </p:cxnSp>
        <p:cxnSp>
          <p:nvCxnSpPr>
            <p:cNvPr id="118" name="Straight Connector 17">
              <a:extLst>
                <a:ext uri="{FF2B5EF4-FFF2-40B4-BE49-F238E27FC236}">
                  <a16:creationId xmlns:a16="http://schemas.microsoft.com/office/drawing/2014/main" id="{B77526EF-7058-964A-B3CA-195554122B8B}"/>
                </a:ext>
              </a:extLst>
            </p:cNvPr>
            <p:cNvCxnSpPr>
              <a:cxnSpLocks/>
              <a:stCxn id="121" idx="3"/>
              <a:endCxn id="122" idx="2"/>
            </p:cNvCxnSpPr>
            <p:nvPr/>
          </p:nvCxnSpPr>
          <p:spPr>
            <a:xfrm flipV="1">
              <a:off x="2801595" y="3354215"/>
              <a:ext cx="564372" cy="743320"/>
            </a:xfrm>
            <a:prstGeom prst="line">
              <a:avLst/>
            </a:prstGeom>
            <a:solidFill>
              <a:srgbClr val="A6A6A6"/>
            </a:solidFill>
            <a:ln w="12700">
              <a:solidFill>
                <a:srgbClr val="92D050"/>
              </a:solidFill>
            </a:ln>
          </p:spPr>
          <p:style>
            <a:lnRef idx="1">
              <a:schemeClr val="accent1"/>
            </a:lnRef>
            <a:fillRef idx="0">
              <a:schemeClr val="accent1"/>
            </a:fillRef>
            <a:effectRef idx="0">
              <a:schemeClr val="accent1"/>
            </a:effectRef>
            <a:fontRef idx="minor">
              <a:schemeClr val="tx1"/>
            </a:fontRef>
          </p:style>
        </p:cxnSp>
        <p:cxnSp>
          <p:nvCxnSpPr>
            <p:cNvPr id="119" name="Straight Connector 18">
              <a:extLst>
                <a:ext uri="{FF2B5EF4-FFF2-40B4-BE49-F238E27FC236}">
                  <a16:creationId xmlns:a16="http://schemas.microsoft.com/office/drawing/2014/main" id="{A9972010-29D8-9941-AE65-9A82D1FBA5F9}"/>
                </a:ext>
              </a:extLst>
            </p:cNvPr>
            <p:cNvCxnSpPr>
              <a:cxnSpLocks/>
              <a:stCxn id="120" idx="3"/>
              <a:endCxn id="122" idx="1"/>
            </p:cNvCxnSpPr>
            <p:nvPr/>
          </p:nvCxnSpPr>
          <p:spPr>
            <a:xfrm>
              <a:off x="2032100" y="3163638"/>
              <a:ext cx="1128744" cy="0"/>
            </a:xfrm>
            <a:prstGeom prst="line">
              <a:avLst/>
            </a:prstGeom>
            <a:ln w="12700">
              <a:solidFill>
                <a:srgbClr val="92D050"/>
              </a:solidFill>
            </a:ln>
          </p:spPr>
          <p:style>
            <a:lnRef idx="1">
              <a:schemeClr val="accent1"/>
            </a:lnRef>
            <a:fillRef idx="0">
              <a:schemeClr val="accent1"/>
            </a:fillRef>
            <a:effectRef idx="0">
              <a:schemeClr val="accent1"/>
            </a:effectRef>
            <a:fontRef idx="minor">
              <a:schemeClr val="tx1"/>
            </a:fontRef>
          </p:style>
        </p:cxnSp>
        <p:pic>
          <p:nvPicPr>
            <p:cNvPr id="120" name="Picture 6" descr="Picture 6">
              <a:extLst>
                <a:ext uri="{FF2B5EF4-FFF2-40B4-BE49-F238E27FC236}">
                  <a16:creationId xmlns:a16="http://schemas.microsoft.com/office/drawing/2014/main" id="{4E0FC5AB-DE97-454C-81C3-5149B7E7602C}"/>
                </a:ext>
              </a:extLst>
            </p:cNvPr>
            <p:cNvPicPr>
              <a:picLocks noChangeAspect="1"/>
            </p:cNvPicPr>
            <p:nvPr/>
          </p:nvPicPr>
          <p:blipFill>
            <a:blip r:embed="rId2"/>
            <a:stretch>
              <a:fillRect/>
            </a:stretch>
          </p:blipFill>
          <p:spPr>
            <a:xfrm>
              <a:off x="1621854" y="2973059"/>
              <a:ext cx="410246" cy="381156"/>
            </a:xfrm>
            <a:prstGeom prst="rect">
              <a:avLst/>
            </a:prstGeom>
            <a:ln w="12700">
              <a:miter lim="400000"/>
            </a:ln>
          </p:spPr>
        </p:pic>
        <p:pic>
          <p:nvPicPr>
            <p:cNvPr id="121" name="Picture 6" descr="Picture 6">
              <a:extLst>
                <a:ext uri="{FF2B5EF4-FFF2-40B4-BE49-F238E27FC236}">
                  <a16:creationId xmlns:a16="http://schemas.microsoft.com/office/drawing/2014/main" id="{F9A14317-5FAF-E149-83D8-A8BD2B72393A}"/>
                </a:ext>
              </a:extLst>
            </p:cNvPr>
            <p:cNvPicPr>
              <a:picLocks noChangeAspect="1"/>
            </p:cNvPicPr>
            <p:nvPr/>
          </p:nvPicPr>
          <p:blipFill>
            <a:blip r:embed="rId2"/>
            <a:stretch>
              <a:fillRect/>
            </a:stretch>
          </p:blipFill>
          <p:spPr>
            <a:xfrm>
              <a:off x="2391349" y="3906957"/>
              <a:ext cx="410246" cy="381156"/>
            </a:xfrm>
            <a:prstGeom prst="rect">
              <a:avLst/>
            </a:prstGeom>
            <a:ln w="12700">
              <a:miter lim="400000"/>
            </a:ln>
          </p:spPr>
        </p:pic>
        <p:pic>
          <p:nvPicPr>
            <p:cNvPr id="122" name="Picture 6" descr="Picture 6">
              <a:extLst>
                <a:ext uri="{FF2B5EF4-FFF2-40B4-BE49-F238E27FC236}">
                  <a16:creationId xmlns:a16="http://schemas.microsoft.com/office/drawing/2014/main" id="{FFF03AD9-8D94-314A-AA7D-16C3E4BD1B27}"/>
                </a:ext>
              </a:extLst>
            </p:cNvPr>
            <p:cNvPicPr>
              <a:picLocks noChangeAspect="1"/>
            </p:cNvPicPr>
            <p:nvPr/>
          </p:nvPicPr>
          <p:blipFill>
            <a:blip r:embed="rId2"/>
            <a:stretch>
              <a:fillRect/>
            </a:stretch>
          </p:blipFill>
          <p:spPr>
            <a:xfrm>
              <a:off x="3160844" y="2973059"/>
              <a:ext cx="410246" cy="381156"/>
            </a:xfrm>
            <a:prstGeom prst="rect">
              <a:avLst/>
            </a:prstGeom>
            <a:ln w="12700">
              <a:miter lim="400000"/>
            </a:ln>
          </p:spPr>
        </p:pic>
        <p:sp>
          <p:nvSpPr>
            <p:cNvPr id="127" name="テキスト ボックス 126">
              <a:extLst>
                <a:ext uri="{FF2B5EF4-FFF2-40B4-BE49-F238E27FC236}">
                  <a16:creationId xmlns:a16="http://schemas.microsoft.com/office/drawing/2014/main" id="{DBAF53A9-8062-A94E-AA08-04860F43582F}"/>
                </a:ext>
              </a:extLst>
            </p:cNvPr>
            <p:cNvSpPr txBox="1"/>
            <p:nvPr/>
          </p:nvSpPr>
          <p:spPr>
            <a:xfrm>
              <a:off x="2349449" y="4288113"/>
              <a:ext cx="548548" cy="215444"/>
            </a:xfrm>
            <a:prstGeom prst="rect">
              <a:avLst/>
            </a:prstGeom>
            <a:noFill/>
          </p:spPr>
          <p:txBody>
            <a:bodyPr wrap="none" rtlCol="0">
              <a:spAutoFit/>
            </a:bodyPr>
            <a:lstStyle/>
            <a:p>
              <a:r>
                <a:rPr kumimoji="1" lang="ja-JP" altLang="en-US" sz="800">
                  <a:latin typeface="+mn-lt"/>
                </a:rPr>
                <a:t>アクセス</a:t>
              </a:r>
              <a:endParaRPr kumimoji="1" lang="ja-JP" altLang="en-US" sz="800" dirty="0">
                <a:latin typeface="+mn-lt"/>
              </a:endParaRPr>
            </a:p>
          </p:txBody>
        </p:sp>
        <p:sp>
          <p:nvSpPr>
            <p:cNvPr id="129" name="円/楕円 128">
              <a:extLst>
                <a:ext uri="{FF2B5EF4-FFF2-40B4-BE49-F238E27FC236}">
                  <a16:creationId xmlns:a16="http://schemas.microsoft.com/office/drawing/2014/main" id="{926BE2A4-93E7-AE4C-BCF1-84AE931F8D5F}"/>
                </a:ext>
              </a:extLst>
            </p:cNvPr>
            <p:cNvSpPr/>
            <p:nvPr/>
          </p:nvSpPr>
          <p:spPr>
            <a:xfrm>
              <a:off x="2342505" y="4040479"/>
              <a:ext cx="108698" cy="101563"/>
            </a:xfrm>
            <a:prstGeom prst="ellipse">
              <a:avLst/>
            </a:prstGeom>
            <a:solidFill>
              <a:srgbClr val="A6A6A6"/>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solidFill>
                  <a:schemeClr val="tx1"/>
                </a:solidFill>
              </a:endParaRPr>
            </a:p>
          </p:txBody>
        </p:sp>
        <p:sp>
          <p:nvSpPr>
            <p:cNvPr id="130" name="円/楕円 129">
              <a:extLst>
                <a:ext uri="{FF2B5EF4-FFF2-40B4-BE49-F238E27FC236}">
                  <a16:creationId xmlns:a16="http://schemas.microsoft.com/office/drawing/2014/main" id="{BC03497A-75EC-9741-9A98-F4679868C178}"/>
                </a:ext>
              </a:extLst>
            </p:cNvPr>
            <p:cNvSpPr/>
            <p:nvPr/>
          </p:nvSpPr>
          <p:spPr>
            <a:xfrm>
              <a:off x="2734797" y="4043084"/>
              <a:ext cx="108698" cy="101563"/>
            </a:xfrm>
            <a:prstGeom prst="ellipse">
              <a:avLst/>
            </a:prstGeom>
            <a:solidFill>
              <a:srgbClr val="92D05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solidFill>
                  <a:schemeClr val="tx1"/>
                </a:solidFill>
              </a:endParaRPr>
            </a:p>
          </p:txBody>
        </p:sp>
        <p:sp>
          <p:nvSpPr>
            <p:cNvPr id="133" name="テキスト ボックス 132">
              <a:extLst>
                <a:ext uri="{FF2B5EF4-FFF2-40B4-BE49-F238E27FC236}">
                  <a16:creationId xmlns:a16="http://schemas.microsoft.com/office/drawing/2014/main" id="{20033399-1CAD-5748-9FDC-EADF90502295}"/>
                </a:ext>
              </a:extLst>
            </p:cNvPr>
            <p:cNvSpPr txBox="1"/>
            <p:nvPr/>
          </p:nvSpPr>
          <p:spPr>
            <a:xfrm>
              <a:off x="1538559" y="3985156"/>
              <a:ext cx="652743" cy="215444"/>
            </a:xfrm>
            <a:prstGeom prst="rect">
              <a:avLst/>
            </a:prstGeom>
            <a:noFill/>
          </p:spPr>
          <p:txBody>
            <a:bodyPr wrap="none" rtlCol="0">
              <a:spAutoFit/>
            </a:bodyPr>
            <a:lstStyle/>
            <a:p>
              <a:r>
                <a:rPr kumimoji="1" lang="ja-JP" altLang="en-US" sz="800">
                  <a:latin typeface="+mn-lt"/>
                </a:rPr>
                <a:t>ダウン</a:t>
              </a:r>
              <a:r>
                <a:rPr kumimoji="1" lang="en-US" altLang="ja-JP" sz="800" dirty="0">
                  <a:latin typeface="+mn-lt"/>
                </a:rPr>
                <a:t>/Fail</a:t>
              </a:r>
            </a:p>
          </p:txBody>
        </p:sp>
        <p:sp>
          <p:nvSpPr>
            <p:cNvPr id="134" name="テキスト ボックス 133">
              <a:extLst>
                <a:ext uri="{FF2B5EF4-FFF2-40B4-BE49-F238E27FC236}">
                  <a16:creationId xmlns:a16="http://schemas.microsoft.com/office/drawing/2014/main" id="{87B0D6E3-3F34-9C48-87D5-3726A6AC9939}"/>
                </a:ext>
              </a:extLst>
            </p:cNvPr>
            <p:cNvSpPr txBox="1"/>
            <p:nvPr/>
          </p:nvSpPr>
          <p:spPr>
            <a:xfrm>
              <a:off x="2803953" y="3979976"/>
              <a:ext cx="1124027" cy="338554"/>
            </a:xfrm>
            <a:prstGeom prst="rect">
              <a:avLst/>
            </a:prstGeom>
            <a:noFill/>
          </p:spPr>
          <p:txBody>
            <a:bodyPr wrap="none" rtlCol="0">
              <a:spAutoFit/>
            </a:bodyPr>
            <a:lstStyle/>
            <a:p>
              <a:pPr algn="ctr" defTabSz="610791"/>
              <a:r>
                <a:rPr lang="en-US" altLang="ja-JP" sz="800" dirty="0" err="1">
                  <a:latin typeface="+mn-lt"/>
                </a:rPr>
                <a:t>フォワーディングVlan</a:t>
              </a:r>
              <a:r>
                <a:rPr lang="en-US" altLang="ja-JP" sz="800" dirty="0">
                  <a:latin typeface="+mn-lt"/>
                </a:rPr>
                <a:t> </a:t>
              </a:r>
            </a:p>
            <a:p>
              <a:pPr algn="ctr" defTabSz="610791"/>
              <a:r>
                <a:rPr lang="en-US" altLang="ja-JP" sz="800" dirty="0">
                  <a:latin typeface="+mn-lt"/>
                </a:rPr>
                <a:t>1-100/Open</a:t>
              </a:r>
            </a:p>
          </p:txBody>
        </p:sp>
      </p:grpSp>
      <p:grpSp>
        <p:nvGrpSpPr>
          <p:cNvPr id="85" name="グループ化 84">
            <a:extLst>
              <a:ext uri="{FF2B5EF4-FFF2-40B4-BE49-F238E27FC236}">
                <a16:creationId xmlns:a16="http://schemas.microsoft.com/office/drawing/2014/main" id="{FCA4E7D8-988A-7F47-895D-B03D4FFB59DD}"/>
              </a:ext>
            </a:extLst>
          </p:cNvPr>
          <p:cNvGrpSpPr/>
          <p:nvPr/>
        </p:nvGrpSpPr>
        <p:grpSpPr>
          <a:xfrm>
            <a:off x="872654" y="3256889"/>
            <a:ext cx="1257954" cy="869627"/>
            <a:chOff x="1621854" y="2973059"/>
            <a:chExt cx="1949236" cy="1315054"/>
          </a:xfrm>
        </p:grpSpPr>
        <p:cxnSp>
          <p:nvCxnSpPr>
            <p:cNvPr id="106" name="Straight Connector 16">
              <a:extLst>
                <a:ext uri="{FF2B5EF4-FFF2-40B4-BE49-F238E27FC236}">
                  <a16:creationId xmlns:a16="http://schemas.microsoft.com/office/drawing/2014/main" id="{77AD6197-C047-3641-BFEA-50273A6EC505}"/>
                </a:ext>
              </a:extLst>
            </p:cNvPr>
            <p:cNvCxnSpPr>
              <a:cxnSpLocks/>
              <a:stCxn id="110" idx="1"/>
              <a:endCxn id="109" idx="2"/>
            </p:cNvCxnSpPr>
            <p:nvPr/>
          </p:nvCxnSpPr>
          <p:spPr>
            <a:xfrm flipH="1" flipV="1">
              <a:off x="1826977" y="3354215"/>
              <a:ext cx="564372" cy="743320"/>
            </a:xfrm>
            <a:prstGeom prst="line">
              <a:avLst/>
            </a:prstGeom>
            <a:solidFill>
              <a:srgbClr val="92D050"/>
            </a:solidFill>
            <a:ln w="12700">
              <a:solidFill>
                <a:srgbClr val="92D050"/>
              </a:solidFill>
            </a:ln>
          </p:spPr>
          <p:style>
            <a:lnRef idx="1">
              <a:schemeClr val="accent1"/>
            </a:lnRef>
            <a:fillRef idx="0">
              <a:schemeClr val="accent1"/>
            </a:fillRef>
            <a:effectRef idx="0">
              <a:schemeClr val="accent1"/>
            </a:effectRef>
            <a:fontRef idx="minor">
              <a:schemeClr val="tx1"/>
            </a:fontRef>
          </p:style>
        </p:cxnSp>
        <p:cxnSp>
          <p:nvCxnSpPr>
            <p:cNvPr id="107" name="Straight Connector 17">
              <a:extLst>
                <a:ext uri="{FF2B5EF4-FFF2-40B4-BE49-F238E27FC236}">
                  <a16:creationId xmlns:a16="http://schemas.microsoft.com/office/drawing/2014/main" id="{1CD3A46B-5820-464C-8FB1-E5FDF869B4B5}"/>
                </a:ext>
              </a:extLst>
            </p:cNvPr>
            <p:cNvCxnSpPr>
              <a:cxnSpLocks/>
              <a:stCxn id="110" idx="3"/>
              <a:endCxn id="111" idx="2"/>
            </p:cNvCxnSpPr>
            <p:nvPr/>
          </p:nvCxnSpPr>
          <p:spPr>
            <a:xfrm flipV="1">
              <a:off x="2801595" y="3354215"/>
              <a:ext cx="564372" cy="743320"/>
            </a:xfrm>
            <a:prstGeom prst="line">
              <a:avLst/>
            </a:prstGeom>
            <a:ln w="12700">
              <a:solidFill>
                <a:schemeClr val="bg2">
                  <a:lumMod val="65000"/>
                </a:schemeClr>
              </a:solidFill>
            </a:ln>
          </p:spPr>
          <p:style>
            <a:lnRef idx="1">
              <a:schemeClr val="accent1"/>
            </a:lnRef>
            <a:fillRef idx="0">
              <a:schemeClr val="accent1"/>
            </a:fillRef>
            <a:effectRef idx="0">
              <a:schemeClr val="accent1"/>
            </a:effectRef>
            <a:fontRef idx="minor">
              <a:schemeClr val="tx1"/>
            </a:fontRef>
          </p:style>
        </p:cxnSp>
        <p:cxnSp>
          <p:nvCxnSpPr>
            <p:cNvPr id="108" name="Straight Connector 18">
              <a:extLst>
                <a:ext uri="{FF2B5EF4-FFF2-40B4-BE49-F238E27FC236}">
                  <a16:creationId xmlns:a16="http://schemas.microsoft.com/office/drawing/2014/main" id="{6ECE7113-B330-0449-9579-2110318E4A05}"/>
                </a:ext>
              </a:extLst>
            </p:cNvPr>
            <p:cNvCxnSpPr>
              <a:cxnSpLocks/>
              <a:stCxn id="109" idx="3"/>
              <a:endCxn id="111" idx="1"/>
            </p:cNvCxnSpPr>
            <p:nvPr/>
          </p:nvCxnSpPr>
          <p:spPr>
            <a:xfrm>
              <a:off x="2032100" y="3163638"/>
              <a:ext cx="1128744" cy="0"/>
            </a:xfrm>
            <a:prstGeom prst="line">
              <a:avLst/>
            </a:prstGeom>
            <a:solidFill>
              <a:srgbClr val="92D050"/>
            </a:solidFill>
            <a:ln w="12700">
              <a:solidFill>
                <a:srgbClr val="92D050"/>
              </a:solidFill>
            </a:ln>
          </p:spPr>
          <p:style>
            <a:lnRef idx="1">
              <a:schemeClr val="accent1"/>
            </a:lnRef>
            <a:fillRef idx="0">
              <a:schemeClr val="accent1"/>
            </a:fillRef>
            <a:effectRef idx="0">
              <a:schemeClr val="accent1"/>
            </a:effectRef>
            <a:fontRef idx="minor">
              <a:schemeClr val="tx1"/>
            </a:fontRef>
          </p:style>
        </p:cxnSp>
        <p:pic>
          <p:nvPicPr>
            <p:cNvPr id="109" name="Picture 6" descr="Picture 6">
              <a:extLst>
                <a:ext uri="{FF2B5EF4-FFF2-40B4-BE49-F238E27FC236}">
                  <a16:creationId xmlns:a16="http://schemas.microsoft.com/office/drawing/2014/main" id="{775C9499-FE32-6745-AC30-ECCA5C0B55AD}"/>
                </a:ext>
              </a:extLst>
            </p:cNvPr>
            <p:cNvPicPr>
              <a:picLocks noChangeAspect="1"/>
            </p:cNvPicPr>
            <p:nvPr/>
          </p:nvPicPr>
          <p:blipFill>
            <a:blip r:embed="rId2"/>
            <a:stretch>
              <a:fillRect/>
            </a:stretch>
          </p:blipFill>
          <p:spPr>
            <a:xfrm>
              <a:off x="1621854" y="2973059"/>
              <a:ext cx="410246" cy="381156"/>
            </a:xfrm>
            <a:prstGeom prst="rect">
              <a:avLst/>
            </a:prstGeom>
            <a:ln w="12700">
              <a:miter lim="400000"/>
            </a:ln>
          </p:spPr>
        </p:pic>
        <p:pic>
          <p:nvPicPr>
            <p:cNvPr id="110" name="Picture 6" descr="Picture 6">
              <a:extLst>
                <a:ext uri="{FF2B5EF4-FFF2-40B4-BE49-F238E27FC236}">
                  <a16:creationId xmlns:a16="http://schemas.microsoft.com/office/drawing/2014/main" id="{57B6098B-28B3-624F-A99B-7AD1E375809A}"/>
                </a:ext>
              </a:extLst>
            </p:cNvPr>
            <p:cNvPicPr>
              <a:picLocks noChangeAspect="1"/>
            </p:cNvPicPr>
            <p:nvPr/>
          </p:nvPicPr>
          <p:blipFill>
            <a:blip r:embed="rId2"/>
            <a:stretch>
              <a:fillRect/>
            </a:stretch>
          </p:blipFill>
          <p:spPr>
            <a:xfrm>
              <a:off x="2391349" y="3906957"/>
              <a:ext cx="410246" cy="381156"/>
            </a:xfrm>
            <a:prstGeom prst="rect">
              <a:avLst/>
            </a:prstGeom>
            <a:ln w="12700">
              <a:miter lim="400000"/>
            </a:ln>
          </p:spPr>
        </p:pic>
        <p:pic>
          <p:nvPicPr>
            <p:cNvPr id="111" name="Picture 6" descr="Picture 6">
              <a:extLst>
                <a:ext uri="{FF2B5EF4-FFF2-40B4-BE49-F238E27FC236}">
                  <a16:creationId xmlns:a16="http://schemas.microsoft.com/office/drawing/2014/main" id="{7A1B29B6-63BE-F540-8E92-A28E5B70BB78}"/>
                </a:ext>
              </a:extLst>
            </p:cNvPr>
            <p:cNvPicPr>
              <a:picLocks noChangeAspect="1"/>
            </p:cNvPicPr>
            <p:nvPr/>
          </p:nvPicPr>
          <p:blipFill>
            <a:blip r:embed="rId2"/>
            <a:stretch>
              <a:fillRect/>
            </a:stretch>
          </p:blipFill>
          <p:spPr>
            <a:xfrm>
              <a:off x="3160844" y="2973059"/>
              <a:ext cx="410246" cy="381156"/>
            </a:xfrm>
            <a:prstGeom prst="rect">
              <a:avLst/>
            </a:prstGeom>
            <a:ln w="12700">
              <a:miter lim="400000"/>
            </a:ln>
          </p:spPr>
        </p:pic>
        <p:cxnSp>
          <p:nvCxnSpPr>
            <p:cNvPr id="112" name="Straight Connector 4">
              <a:extLst>
                <a:ext uri="{FF2B5EF4-FFF2-40B4-BE49-F238E27FC236}">
                  <a16:creationId xmlns:a16="http://schemas.microsoft.com/office/drawing/2014/main" id="{4EE83010-9B9B-7545-A3B9-97C5C4D00CFE}"/>
                </a:ext>
              </a:extLst>
            </p:cNvPr>
            <p:cNvCxnSpPr>
              <a:cxnSpLocks/>
            </p:cNvCxnSpPr>
            <p:nvPr/>
          </p:nvCxnSpPr>
          <p:spPr>
            <a:xfrm>
              <a:off x="2984275" y="3656694"/>
              <a:ext cx="189825" cy="157354"/>
            </a:xfrm>
            <a:prstGeom prst="line">
              <a:avLst/>
            </a:prstGeom>
            <a:ln w="28575">
              <a:solidFill>
                <a:schemeClr val="accent6"/>
              </a:solidFill>
            </a:ln>
          </p:spPr>
          <p:style>
            <a:lnRef idx="1">
              <a:schemeClr val="accent1"/>
            </a:lnRef>
            <a:fillRef idx="0">
              <a:schemeClr val="accent1"/>
            </a:fillRef>
            <a:effectRef idx="0">
              <a:schemeClr val="accent1"/>
            </a:effectRef>
            <a:fontRef idx="minor">
              <a:schemeClr val="tx1"/>
            </a:fontRef>
          </p:style>
        </p:cxnSp>
        <p:sp>
          <p:nvSpPr>
            <p:cNvPr id="115" name="円/楕円 114">
              <a:extLst>
                <a:ext uri="{FF2B5EF4-FFF2-40B4-BE49-F238E27FC236}">
                  <a16:creationId xmlns:a16="http://schemas.microsoft.com/office/drawing/2014/main" id="{E897F1DF-5153-3C4F-B9CD-4ACA56774C55}"/>
                </a:ext>
              </a:extLst>
            </p:cNvPr>
            <p:cNvSpPr/>
            <p:nvPr/>
          </p:nvSpPr>
          <p:spPr>
            <a:xfrm>
              <a:off x="2342505" y="4040479"/>
              <a:ext cx="108698" cy="101563"/>
            </a:xfrm>
            <a:prstGeom prst="ellipse">
              <a:avLst/>
            </a:prstGeom>
            <a:solidFill>
              <a:srgbClr val="92D05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116" name="円/楕円 115">
              <a:extLst>
                <a:ext uri="{FF2B5EF4-FFF2-40B4-BE49-F238E27FC236}">
                  <a16:creationId xmlns:a16="http://schemas.microsoft.com/office/drawing/2014/main" id="{C8654140-8B22-2F40-99BA-BCE2E0C2CEBA}"/>
                </a:ext>
              </a:extLst>
            </p:cNvPr>
            <p:cNvSpPr/>
            <p:nvPr/>
          </p:nvSpPr>
          <p:spPr>
            <a:xfrm>
              <a:off x="2734797" y="4043084"/>
              <a:ext cx="108698" cy="101563"/>
            </a:xfrm>
            <a:prstGeom prst="ellipse">
              <a:avLst/>
            </a:prstGeom>
            <a:solidFill>
              <a:schemeClr val="bg2">
                <a:lumMod val="6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grpSp>
      <p:sp>
        <p:nvSpPr>
          <p:cNvPr id="86" name="右矢印 85">
            <a:extLst>
              <a:ext uri="{FF2B5EF4-FFF2-40B4-BE49-F238E27FC236}">
                <a16:creationId xmlns:a16="http://schemas.microsoft.com/office/drawing/2014/main" id="{3EC82E11-BB01-3345-A8A1-4584364AA1CF}"/>
              </a:ext>
            </a:extLst>
          </p:cNvPr>
          <p:cNvSpPr/>
          <p:nvPr/>
        </p:nvSpPr>
        <p:spPr>
          <a:xfrm>
            <a:off x="5250789" y="3564309"/>
            <a:ext cx="655211" cy="396266"/>
          </a:xfrm>
          <a:prstGeom prst="rightArrow">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87" name="テキスト ボックス 86">
            <a:extLst>
              <a:ext uri="{FF2B5EF4-FFF2-40B4-BE49-F238E27FC236}">
                <a16:creationId xmlns:a16="http://schemas.microsoft.com/office/drawing/2014/main" id="{7247C0B6-2096-0544-96ED-B612E71F8345}"/>
              </a:ext>
            </a:extLst>
          </p:cNvPr>
          <p:cNvSpPr txBox="1"/>
          <p:nvPr/>
        </p:nvSpPr>
        <p:spPr>
          <a:xfrm>
            <a:off x="1978024" y="3501233"/>
            <a:ext cx="906017" cy="215444"/>
          </a:xfrm>
          <a:prstGeom prst="rect">
            <a:avLst/>
          </a:prstGeom>
          <a:noFill/>
        </p:spPr>
        <p:txBody>
          <a:bodyPr wrap="none" rtlCol="0">
            <a:spAutoFit/>
          </a:bodyPr>
          <a:lstStyle/>
          <a:p>
            <a:r>
              <a:rPr kumimoji="1" lang="en-US" altLang="ja-JP" sz="800" dirty="0">
                <a:latin typeface="+mn-lt"/>
              </a:rPr>
              <a:t>Preemption </a:t>
            </a:r>
            <a:r>
              <a:rPr kumimoji="1" lang="ja-JP" altLang="en-US" sz="800">
                <a:latin typeface="+mn-lt"/>
              </a:rPr>
              <a:t>発動</a:t>
            </a:r>
            <a:endParaRPr kumimoji="1" lang="ja-JP" altLang="en-US" sz="800" dirty="0">
              <a:latin typeface="+mn-lt"/>
            </a:endParaRPr>
          </a:p>
        </p:txBody>
      </p:sp>
      <p:grpSp>
        <p:nvGrpSpPr>
          <p:cNvPr id="88" name="グループ化 87">
            <a:extLst>
              <a:ext uri="{FF2B5EF4-FFF2-40B4-BE49-F238E27FC236}">
                <a16:creationId xmlns:a16="http://schemas.microsoft.com/office/drawing/2014/main" id="{211616E5-DB22-2B43-8091-EFFD4369B7BF}"/>
              </a:ext>
            </a:extLst>
          </p:cNvPr>
          <p:cNvGrpSpPr/>
          <p:nvPr/>
        </p:nvGrpSpPr>
        <p:grpSpPr>
          <a:xfrm>
            <a:off x="2834216" y="3060241"/>
            <a:ext cx="2577142" cy="1530498"/>
            <a:chOff x="1318884" y="2973059"/>
            <a:chExt cx="2577142" cy="1530498"/>
          </a:xfrm>
        </p:grpSpPr>
        <p:cxnSp>
          <p:nvCxnSpPr>
            <p:cNvPr id="95" name="Straight Connector 16">
              <a:extLst>
                <a:ext uri="{FF2B5EF4-FFF2-40B4-BE49-F238E27FC236}">
                  <a16:creationId xmlns:a16="http://schemas.microsoft.com/office/drawing/2014/main" id="{E230AE82-158F-454B-A5D1-2E0551B42886}"/>
                </a:ext>
              </a:extLst>
            </p:cNvPr>
            <p:cNvCxnSpPr>
              <a:cxnSpLocks/>
              <a:stCxn id="99" idx="1"/>
              <a:endCxn id="98" idx="2"/>
            </p:cNvCxnSpPr>
            <p:nvPr/>
          </p:nvCxnSpPr>
          <p:spPr>
            <a:xfrm flipH="1" flipV="1">
              <a:off x="1826977" y="3354215"/>
              <a:ext cx="564372" cy="743320"/>
            </a:xfrm>
            <a:prstGeom prst="line">
              <a:avLst/>
            </a:prstGeom>
            <a:ln w="12700">
              <a:solidFill>
                <a:srgbClr val="92D050"/>
              </a:solidFill>
            </a:ln>
          </p:spPr>
          <p:style>
            <a:lnRef idx="1">
              <a:schemeClr val="accent1"/>
            </a:lnRef>
            <a:fillRef idx="0">
              <a:schemeClr val="accent1"/>
            </a:fillRef>
            <a:effectRef idx="0">
              <a:schemeClr val="accent1"/>
            </a:effectRef>
            <a:fontRef idx="minor">
              <a:schemeClr val="tx1"/>
            </a:fontRef>
          </p:style>
        </p:cxnSp>
        <p:cxnSp>
          <p:nvCxnSpPr>
            <p:cNvPr id="96" name="Straight Connector 17">
              <a:extLst>
                <a:ext uri="{FF2B5EF4-FFF2-40B4-BE49-F238E27FC236}">
                  <a16:creationId xmlns:a16="http://schemas.microsoft.com/office/drawing/2014/main" id="{3DEE210B-FA0D-6247-880E-3A5A53D8DB53}"/>
                </a:ext>
              </a:extLst>
            </p:cNvPr>
            <p:cNvCxnSpPr>
              <a:cxnSpLocks/>
              <a:stCxn id="99" idx="3"/>
              <a:endCxn id="100" idx="2"/>
            </p:cNvCxnSpPr>
            <p:nvPr/>
          </p:nvCxnSpPr>
          <p:spPr>
            <a:xfrm flipV="1">
              <a:off x="2801595" y="3354215"/>
              <a:ext cx="564372" cy="743320"/>
            </a:xfrm>
            <a:prstGeom prst="line">
              <a:avLst/>
            </a:prstGeom>
            <a:ln w="12700">
              <a:solidFill>
                <a:srgbClr val="92D050"/>
              </a:solidFill>
            </a:ln>
          </p:spPr>
          <p:style>
            <a:lnRef idx="1">
              <a:schemeClr val="accent1"/>
            </a:lnRef>
            <a:fillRef idx="0">
              <a:schemeClr val="accent1"/>
            </a:fillRef>
            <a:effectRef idx="0">
              <a:schemeClr val="accent1"/>
            </a:effectRef>
            <a:fontRef idx="minor">
              <a:schemeClr val="tx1"/>
            </a:fontRef>
          </p:style>
        </p:cxnSp>
        <p:cxnSp>
          <p:nvCxnSpPr>
            <p:cNvPr id="97" name="Straight Connector 18">
              <a:extLst>
                <a:ext uri="{FF2B5EF4-FFF2-40B4-BE49-F238E27FC236}">
                  <a16:creationId xmlns:a16="http://schemas.microsoft.com/office/drawing/2014/main" id="{70F949C1-4104-4043-89C4-95EF7FEA1C17}"/>
                </a:ext>
              </a:extLst>
            </p:cNvPr>
            <p:cNvCxnSpPr>
              <a:cxnSpLocks/>
              <a:stCxn id="98" idx="3"/>
              <a:endCxn id="100" idx="1"/>
            </p:cNvCxnSpPr>
            <p:nvPr/>
          </p:nvCxnSpPr>
          <p:spPr>
            <a:xfrm>
              <a:off x="2032100" y="3163638"/>
              <a:ext cx="1128744" cy="0"/>
            </a:xfrm>
            <a:prstGeom prst="line">
              <a:avLst/>
            </a:prstGeom>
            <a:ln w="12700">
              <a:solidFill>
                <a:srgbClr val="92D050"/>
              </a:solidFill>
            </a:ln>
          </p:spPr>
          <p:style>
            <a:lnRef idx="1">
              <a:schemeClr val="accent1"/>
            </a:lnRef>
            <a:fillRef idx="0">
              <a:schemeClr val="accent1"/>
            </a:fillRef>
            <a:effectRef idx="0">
              <a:schemeClr val="accent1"/>
            </a:effectRef>
            <a:fontRef idx="minor">
              <a:schemeClr val="tx1"/>
            </a:fontRef>
          </p:style>
        </p:cxnSp>
        <p:pic>
          <p:nvPicPr>
            <p:cNvPr id="98" name="Picture 6" descr="Picture 6">
              <a:extLst>
                <a:ext uri="{FF2B5EF4-FFF2-40B4-BE49-F238E27FC236}">
                  <a16:creationId xmlns:a16="http://schemas.microsoft.com/office/drawing/2014/main" id="{4368165E-1B7C-114A-BB2D-C04EAB389D0F}"/>
                </a:ext>
              </a:extLst>
            </p:cNvPr>
            <p:cNvPicPr>
              <a:picLocks noChangeAspect="1"/>
            </p:cNvPicPr>
            <p:nvPr/>
          </p:nvPicPr>
          <p:blipFill>
            <a:blip r:embed="rId2"/>
            <a:stretch>
              <a:fillRect/>
            </a:stretch>
          </p:blipFill>
          <p:spPr>
            <a:xfrm>
              <a:off x="1621854" y="2973059"/>
              <a:ext cx="410246" cy="381156"/>
            </a:xfrm>
            <a:prstGeom prst="rect">
              <a:avLst/>
            </a:prstGeom>
            <a:ln w="12700">
              <a:miter lim="400000"/>
            </a:ln>
          </p:spPr>
        </p:pic>
        <p:pic>
          <p:nvPicPr>
            <p:cNvPr id="99" name="Picture 6" descr="Picture 6">
              <a:extLst>
                <a:ext uri="{FF2B5EF4-FFF2-40B4-BE49-F238E27FC236}">
                  <a16:creationId xmlns:a16="http://schemas.microsoft.com/office/drawing/2014/main" id="{CF7FC6AB-3F1D-954A-8CDF-2FEAC8AA6ED7}"/>
                </a:ext>
              </a:extLst>
            </p:cNvPr>
            <p:cNvPicPr>
              <a:picLocks noChangeAspect="1"/>
            </p:cNvPicPr>
            <p:nvPr/>
          </p:nvPicPr>
          <p:blipFill>
            <a:blip r:embed="rId2"/>
            <a:stretch>
              <a:fillRect/>
            </a:stretch>
          </p:blipFill>
          <p:spPr>
            <a:xfrm>
              <a:off x="2391349" y="3906957"/>
              <a:ext cx="410246" cy="381156"/>
            </a:xfrm>
            <a:prstGeom prst="rect">
              <a:avLst/>
            </a:prstGeom>
            <a:ln w="12700">
              <a:miter lim="400000"/>
            </a:ln>
          </p:spPr>
        </p:pic>
        <p:pic>
          <p:nvPicPr>
            <p:cNvPr id="100" name="Picture 6" descr="Picture 6">
              <a:extLst>
                <a:ext uri="{FF2B5EF4-FFF2-40B4-BE49-F238E27FC236}">
                  <a16:creationId xmlns:a16="http://schemas.microsoft.com/office/drawing/2014/main" id="{DB8C24C6-E459-C744-A56A-3886F08C0A02}"/>
                </a:ext>
              </a:extLst>
            </p:cNvPr>
            <p:cNvPicPr>
              <a:picLocks noChangeAspect="1"/>
            </p:cNvPicPr>
            <p:nvPr/>
          </p:nvPicPr>
          <p:blipFill>
            <a:blip r:embed="rId2"/>
            <a:stretch>
              <a:fillRect/>
            </a:stretch>
          </p:blipFill>
          <p:spPr>
            <a:xfrm>
              <a:off x="3160844" y="2973059"/>
              <a:ext cx="410246" cy="381156"/>
            </a:xfrm>
            <a:prstGeom prst="rect">
              <a:avLst/>
            </a:prstGeom>
            <a:ln w="12700">
              <a:miter lim="400000"/>
            </a:ln>
          </p:spPr>
        </p:pic>
        <p:sp>
          <p:nvSpPr>
            <p:cNvPr id="101" name="テキスト ボックス 100">
              <a:extLst>
                <a:ext uri="{FF2B5EF4-FFF2-40B4-BE49-F238E27FC236}">
                  <a16:creationId xmlns:a16="http://schemas.microsoft.com/office/drawing/2014/main" id="{C6C7E366-41AE-344C-A372-77123DDFFE80}"/>
                </a:ext>
              </a:extLst>
            </p:cNvPr>
            <p:cNvSpPr txBox="1"/>
            <p:nvPr/>
          </p:nvSpPr>
          <p:spPr>
            <a:xfrm>
              <a:off x="2349449" y="4288113"/>
              <a:ext cx="548548" cy="215444"/>
            </a:xfrm>
            <a:prstGeom prst="rect">
              <a:avLst/>
            </a:prstGeom>
            <a:noFill/>
          </p:spPr>
          <p:txBody>
            <a:bodyPr wrap="none" rtlCol="0">
              <a:spAutoFit/>
            </a:bodyPr>
            <a:lstStyle/>
            <a:p>
              <a:r>
                <a:rPr kumimoji="1" lang="ja-JP" altLang="en-US" sz="800">
                  <a:latin typeface="+mn-lt"/>
                </a:rPr>
                <a:t>アクセス</a:t>
              </a:r>
              <a:endParaRPr kumimoji="1" lang="ja-JP" altLang="en-US" sz="800" dirty="0">
                <a:latin typeface="+mn-lt"/>
              </a:endParaRPr>
            </a:p>
          </p:txBody>
        </p:sp>
        <p:sp>
          <p:nvSpPr>
            <p:cNvPr id="102" name="円/楕円 101">
              <a:extLst>
                <a:ext uri="{FF2B5EF4-FFF2-40B4-BE49-F238E27FC236}">
                  <a16:creationId xmlns:a16="http://schemas.microsoft.com/office/drawing/2014/main" id="{7C566509-2230-7148-BDCD-0D317B941676}"/>
                </a:ext>
              </a:extLst>
            </p:cNvPr>
            <p:cNvSpPr/>
            <p:nvPr/>
          </p:nvSpPr>
          <p:spPr>
            <a:xfrm>
              <a:off x="2342505" y="4040479"/>
              <a:ext cx="108698" cy="101563"/>
            </a:xfrm>
            <a:prstGeom prst="ellipse">
              <a:avLst/>
            </a:prstGeom>
            <a:solidFill>
              <a:srgbClr val="92D05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solidFill>
                  <a:schemeClr val="tx1"/>
                </a:solidFill>
              </a:endParaRPr>
            </a:p>
          </p:txBody>
        </p:sp>
        <p:sp>
          <p:nvSpPr>
            <p:cNvPr id="103" name="円/楕円 102">
              <a:extLst>
                <a:ext uri="{FF2B5EF4-FFF2-40B4-BE49-F238E27FC236}">
                  <a16:creationId xmlns:a16="http://schemas.microsoft.com/office/drawing/2014/main" id="{C890C95F-57A9-1949-809F-9941D9EBA62E}"/>
                </a:ext>
              </a:extLst>
            </p:cNvPr>
            <p:cNvSpPr/>
            <p:nvPr/>
          </p:nvSpPr>
          <p:spPr>
            <a:xfrm>
              <a:off x="2734797" y="4043084"/>
              <a:ext cx="108698" cy="101563"/>
            </a:xfrm>
            <a:prstGeom prst="ellipse">
              <a:avLst/>
            </a:prstGeom>
            <a:solidFill>
              <a:srgbClr val="92D05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solidFill>
                  <a:schemeClr val="tx1"/>
                </a:solidFill>
              </a:endParaRPr>
            </a:p>
          </p:txBody>
        </p:sp>
        <p:sp>
          <p:nvSpPr>
            <p:cNvPr id="104" name="テキスト ボックス 103">
              <a:extLst>
                <a:ext uri="{FF2B5EF4-FFF2-40B4-BE49-F238E27FC236}">
                  <a16:creationId xmlns:a16="http://schemas.microsoft.com/office/drawing/2014/main" id="{DD12575D-AB4F-9642-B42F-D2B6F9F3AD68}"/>
                </a:ext>
              </a:extLst>
            </p:cNvPr>
            <p:cNvSpPr txBox="1"/>
            <p:nvPr/>
          </p:nvSpPr>
          <p:spPr>
            <a:xfrm>
              <a:off x="1318884" y="3986128"/>
              <a:ext cx="1093569" cy="338554"/>
            </a:xfrm>
            <a:prstGeom prst="rect">
              <a:avLst/>
            </a:prstGeom>
            <a:noFill/>
          </p:spPr>
          <p:txBody>
            <a:bodyPr wrap="none" rtlCol="0">
              <a:spAutoFit/>
            </a:bodyPr>
            <a:lstStyle/>
            <a:p>
              <a:pPr algn="ctr" defTabSz="610791"/>
              <a:r>
                <a:rPr lang="en-US" altLang="ja-JP" sz="800" dirty="0" err="1">
                  <a:latin typeface="+mn-lt"/>
                  <a:ea typeface="+mn-ea"/>
                </a:rPr>
                <a:t>フォワーディングVlan</a:t>
              </a:r>
              <a:endParaRPr lang="en-US" altLang="ja-JP" sz="800" dirty="0">
                <a:latin typeface="+mn-lt"/>
                <a:ea typeface="+mn-ea"/>
              </a:endParaRPr>
            </a:p>
            <a:p>
              <a:pPr algn="ctr" defTabSz="610791"/>
              <a:r>
                <a:rPr lang="en-US" altLang="ja-JP" sz="800" dirty="0">
                  <a:latin typeface="+mn-lt"/>
                  <a:ea typeface="+mn-ea"/>
                </a:rPr>
                <a:t>1-50/Alt</a:t>
              </a:r>
            </a:p>
          </p:txBody>
        </p:sp>
        <p:sp>
          <p:nvSpPr>
            <p:cNvPr id="105" name="テキスト ボックス 104">
              <a:extLst>
                <a:ext uri="{FF2B5EF4-FFF2-40B4-BE49-F238E27FC236}">
                  <a16:creationId xmlns:a16="http://schemas.microsoft.com/office/drawing/2014/main" id="{DC28C55E-CA22-334F-BF1B-309C8491F579}"/>
                </a:ext>
              </a:extLst>
            </p:cNvPr>
            <p:cNvSpPr txBox="1"/>
            <p:nvPr/>
          </p:nvSpPr>
          <p:spPr>
            <a:xfrm>
              <a:off x="2771999" y="3981968"/>
              <a:ext cx="1124027" cy="338554"/>
            </a:xfrm>
            <a:prstGeom prst="rect">
              <a:avLst/>
            </a:prstGeom>
            <a:noFill/>
          </p:spPr>
          <p:txBody>
            <a:bodyPr wrap="none" rtlCol="0">
              <a:spAutoFit/>
            </a:bodyPr>
            <a:lstStyle/>
            <a:p>
              <a:pPr algn="ctr" defTabSz="610791"/>
              <a:r>
                <a:rPr lang="en-US" altLang="ja-JP" sz="800" dirty="0" err="1">
                  <a:latin typeface="+mn-lt"/>
                  <a:ea typeface="+mn-ea"/>
                </a:rPr>
                <a:t>フォワーディングVlan</a:t>
              </a:r>
              <a:r>
                <a:rPr lang="en-US" altLang="ja-JP" sz="800" dirty="0">
                  <a:latin typeface="+mn-lt"/>
                  <a:ea typeface="+mn-ea"/>
                </a:rPr>
                <a:t> </a:t>
              </a:r>
            </a:p>
            <a:p>
              <a:pPr algn="ctr" defTabSz="610791"/>
              <a:r>
                <a:rPr lang="en-US" altLang="ja-JP" sz="800" dirty="0">
                  <a:latin typeface="+mn-lt"/>
                  <a:ea typeface="+mn-ea"/>
                </a:rPr>
                <a:t>51-100/Alt</a:t>
              </a:r>
            </a:p>
          </p:txBody>
        </p:sp>
      </p:grpSp>
      <p:sp>
        <p:nvSpPr>
          <p:cNvPr id="90" name="テキスト ボックス 89">
            <a:extLst>
              <a:ext uri="{FF2B5EF4-FFF2-40B4-BE49-F238E27FC236}">
                <a16:creationId xmlns:a16="http://schemas.microsoft.com/office/drawing/2014/main" id="{CFFFFF42-E6FE-B744-9330-827DD0B14541}"/>
              </a:ext>
            </a:extLst>
          </p:cNvPr>
          <p:cNvSpPr txBox="1"/>
          <p:nvPr/>
        </p:nvSpPr>
        <p:spPr>
          <a:xfrm>
            <a:off x="5061265" y="3383010"/>
            <a:ext cx="1091966" cy="215444"/>
          </a:xfrm>
          <a:prstGeom prst="rect">
            <a:avLst/>
          </a:prstGeom>
          <a:noFill/>
        </p:spPr>
        <p:txBody>
          <a:bodyPr wrap="none" rtlCol="0">
            <a:spAutoFit/>
          </a:bodyPr>
          <a:lstStyle/>
          <a:p>
            <a:r>
              <a:rPr kumimoji="1" lang="ja-JP" altLang="en-US" sz="800">
                <a:latin typeface="+mn-lt"/>
              </a:rPr>
              <a:t>旧アクティブポート復旧</a:t>
            </a:r>
            <a:endParaRPr kumimoji="1" lang="ja-JP" altLang="en-US" sz="800" dirty="0">
              <a:latin typeface="+mn-lt"/>
            </a:endParaRPr>
          </a:p>
        </p:txBody>
      </p:sp>
      <p:sp>
        <p:nvSpPr>
          <p:cNvPr id="4" name="右矢印 3">
            <a:extLst>
              <a:ext uri="{FF2B5EF4-FFF2-40B4-BE49-F238E27FC236}">
                <a16:creationId xmlns:a16="http://schemas.microsoft.com/office/drawing/2014/main" id="{76DDD71A-BF5D-1844-81A1-8008817DE1D8}"/>
              </a:ext>
            </a:extLst>
          </p:cNvPr>
          <p:cNvSpPr/>
          <p:nvPr/>
        </p:nvSpPr>
        <p:spPr>
          <a:xfrm>
            <a:off x="2056864" y="3679188"/>
            <a:ext cx="792065" cy="166508"/>
          </a:xfrm>
          <a:prstGeom prst="rightArrow">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45" name="Slide Number Placeholder 4">
            <a:extLst>
              <a:ext uri="{FF2B5EF4-FFF2-40B4-BE49-F238E27FC236}">
                <a16:creationId xmlns:a16="http://schemas.microsoft.com/office/drawing/2014/main" id="{A426C458-B1F8-4170-B1AD-25E44C37EFF7}"/>
              </a:ext>
            </a:extLst>
          </p:cNvPr>
          <p:cNvSpPr>
            <a:spLocks noGrp="1"/>
          </p:cNvSpPr>
          <p:nvPr>
            <p:ph type="sldNum" sz="quarter" idx="4294967295"/>
          </p:nvPr>
        </p:nvSpPr>
        <p:spPr>
          <a:xfrm>
            <a:off x="8648700" y="4884738"/>
            <a:ext cx="495300" cy="274637"/>
          </a:xfrm>
          <a:prstGeom prst="rect">
            <a:avLst/>
          </a:prstGeom>
        </p:spPr>
        <p:txBody>
          <a:bodyPr>
            <a:noAutofit/>
          </a:bodyPr>
          <a:lstStyle/>
          <a:p>
            <a:fld id="{3945D0FD-48F1-4D72-80C5-FFB60B92A834}" type="slidenum">
              <a:rPr lang="en-US" sz="900" smtClean="0">
                <a:latin typeface="+mn-lt"/>
                <a:ea typeface="MS PGothic" panose="020B0600070205080204" pitchFamily="34" charset="-128"/>
              </a:rPr>
              <a:pPr/>
              <a:t>249</a:t>
            </a:fld>
            <a:endParaRPr lang="en-US" sz="900" dirty="0">
              <a:latin typeface="+mn-lt"/>
              <a:ea typeface="MS PGothic" panose="020B0600070205080204" pitchFamily="34" charset="-128"/>
            </a:endParaRPr>
          </a:p>
        </p:txBody>
      </p:sp>
    </p:spTree>
    <p:extLst>
      <p:ext uri="{BB962C8B-B14F-4D97-AF65-F5344CB8AC3E}">
        <p14:creationId xmlns:p14="http://schemas.microsoft.com/office/powerpoint/2010/main" val="1104295584"/>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B4E46717-193D-964E-B331-2B7326FCC372}"/>
              </a:ext>
            </a:extLst>
          </p:cNvPr>
          <p:cNvSpPr>
            <a:spLocks noGrp="1"/>
          </p:cNvSpPr>
          <p:nvPr>
            <p:ph type="title"/>
          </p:nvPr>
        </p:nvSpPr>
        <p:spPr>
          <a:xfrm>
            <a:off x="533400" y="400801"/>
            <a:ext cx="8345488" cy="372197"/>
          </a:xfrm>
        </p:spPr>
        <p:txBody>
          <a:bodyPr anchor="b"/>
          <a:lstStyle/>
          <a:p>
            <a:r>
              <a:rPr lang="en-US" altLang="ja-JP">
                <a:latin typeface="+mn-lt"/>
              </a:rPr>
              <a:t>LAN </a:t>
            </a:r>
            <a:r>
              <a:rPr lang="ja-JP" altLang="en-US">
                <a:latin typeface="+mn-lt"/>
              </a:rPr>
              <a:t>デザインの方針</a:t>
            </a:r>
            <a:endParaRPr lang="en-US">
              <a:latin typeface="+mn-lt"/>
            </a:endParaRPr>
          </a:p>
        </p:txBody>
      </p:sp>
      <p:sp>
        <p:nvSpPr>
          <p:cNvPr id="8" name="テキスト プレースホルダー 7">
            <a:extLst>
              <a:ext uri="{FF2B5EF4-FFF2-40B4-BE49-F238E27FC236}">
                <a16:creationId xmlns:a16="http://schemas.microsoft.com/office/drawing/2014/main" id="{ADCC67E2-FF1E-F141-8990-AB04E7E24956}"/>
              </a:ext>
            </a:extLst>
          </p:cNvPr>
          <p:cNvSpPr>
            <a:spLocks noGrp="1"/>
          </p:cNvSpPr>
          <p:nvPr>
            <p:ph type="body" sz="quarter" idx="11"/>
          </p:nvPr>
        </p:nvSpPr>
        <p:spPr>
          <a:xfrm>
            <a:off x="533399" y="786606"/>
            <a:ext cx="7084679" cy="326233"/>
          </a:xfrm>
        </p:spPr>
        <p:txBody>
          <a:bodyPr/>
          <a:lstStyle/>
          <a:p>
            <a:r>
              <a:rPr kumimoji="1" lang="ja-JP" altLang="en-US"/>
              <a:t>「デザイン」の手法</a:t>
            </a:r>
            <a:endParaRPr kumimoji="1" lang="en-US" altLang="ja-JP"/>
          </a:p>
        </p:txBody>
      </p:sp>
      <p:sp>
        <p:nvSpPr>
          <p:cNvPr id="6" name="Text Placeholder 5">
            <a:extLst>
              <a:ext uri="{FF2B5EF4-FFF2-40B4-BE49-F238E27FC236}">
                <a16:creationId xmlns:a16="http://schemas.microsoft.com/office/drawing/2014/main" id="{AD0CEF74-413B-8F45-AD7F-1418652859F4}"/>
              </a:ext>
            </a:extLst>
          </p:cNvPr>
          <p:cNvSpPr>
            <a:spLocks noGrp="1"/>
          </p:cNvSpPr>
          <p:nvPr>
            <p:ph type="body" sz="quarter" idx="12"/>
          </p:nvPr>
        </p:nvSpPr>
        <p:spPr>
          <a:xfrm>
            <a:off x="533400" y="60960"/>
            <a:ext cx="7084679" cy="326233"/>
          </a:xfrm>
        </p:spPr>
        <p:txBody>
          <a:bodyPr/>
          <a:lstStyle/>
          <a:p>
            <a:r>
              <a:rPr lang="en-US"/>
              <a:t>2.1  </a:t>
            </a:r>
            <a:r>
              <a:rPr lang="ja-JP" altLang="en-US"/>
              <a:t>導入</a:t>
            </a:r>
            <a:endParaRPr lang="en-US"/>
          </a:p>
        </p:txBody>
      </p:sp>
      <p:sp>
        <p:nvSpPr>
          <p:cNvPr id="9" name="テキスト プレースホルダー 6">
            <a:extLst>
              <a:ext uri="{FF2B5EF4-FFF2-40B4-BE49-F238E27FC236}">
                <a16:creationId xmlns:a16="http://schemas.microsoft.com/office/drawing/2014/main" id="{6AC6C655-BBD1-EA4A-868C-5B6293E843DB}"/>
              </a:ext>
            </a:extLst>
          </p:cNvPr>
          <p:cNvSpPr txBox="1">
            <a:spLocks/>
          </p:cNvSpPr>
          <p:nvPr/>
        </p:nvSpPr>
        <p:spPr>
          <a:xfrm>
            <a:off x="228600" y="1201738"/>
            <a:ext cx="4800599" cy="2751953"/>
          </a:xfrm>
          <a:prstGeom prst="rect">
            <a:avLst/>
          </a:prstGeom>
        </p:spPr>
        <p:txBody>
          <a:bodyPr/>
          <a:lstStyle>
            <a:lvl1pPr marL="169863" indent="-169863" algn="l" defTabSz="684213" rtl="0" eaLnBrk="1" fontAlgn="base" hangingPunct="1">
              <a:lnSpc>
                <a:spcPct val="95000"/>
              </a:lnSpc>
              <a:spcBef>
                <a:spcPts val="1075"/>
              </a:spcBef>
              <a:spcAft>
                <a:spcPct val="0"/>
              </a:spcAft>
              <a:buClr>
                <a:schemeClr val="tx2"/>
              </a:buClr>
              <a:buSzPct val="90000"/>
              <a:buFont typeface="Arial" charset="0"/>
              <a:buChar char="•"/>
              <a:defRPr lang="en-US" sz="1500" kern="1200" dirty="0">
                <a:solidFill>
                  <a:schemeClr val="tx1"/>
                </a:solidFill>
                <a:latin typeface="+mn-lt"/>
                <a:ea typeface="ＭＳ Ｐゴシック" charset="0"/>
                <a:cs typeface="CiscoSans"/>
              </a:defRPr>
            </a:lvl1pPr>
            <a:lvl2pPr marL="358775" indent="-215900" algn="l" defTabSz="684213" rtl="0" eaLnBrk="1" fontAlgn="base" hangingPunct="1">
              <a:lnSpc>
                <a:spcPct val="95000"/>
              </a:lnSpc>
              <a:spcBef>
                <a:spcPts val="600"/>
              </a:spcBef>
              <a:spcAft>
                <a:spcPct val="0"/>
              </a:spcAft>
              <a:buClr>
                <a:schemeClr val="tx2"/>
              </a:buClr>
              <a:buFont typeface="Arial" charset="0"/>
              <a:buChar char="•"/>
              <a:defRPr lang="en-US" sz="1400" kern="1200" dirty="0">
                <a:solidFill>
                  <a:schemeClr val="tx1"/>
                </a:solidFill>
                <a:latin typeface="+mn-lt"/>
                <a:ea typeface="ＭＳ Ｐゴシック" charset="0"/>
                <a:cs typeface="CiscoSans"/>
              </a:defRPr>
            </a:lvl2pPr>
            <a:lvl3pPr marL="431800" indent="-169863" algn="l" defTabSz="684213" rtl="0" eaLnBrk="1" fontAlgn="base" hangingPunct="1">
              <a:lnSpc>
                <a:spcPct val="95000"/>
              </a:lnSpc>
              <a:spcBef>
                <a:spcPts val="625"/>
              </a:spcBef>
              <a:spcAft>
                <a:spcPct val="0"/>
              </a:spcAft>
              <a:buFont typeface="Arial" charset="0"/>
              <a:buChar char="•"/>
              <a:defRPr lang="en-US" sz="1200" kern="1200" dirty="0">
                <a:solidFill>
                  <a:schemeClr val="tx1"/>
                </a:solidFill>
                <a:latin typeface="+mn-lt"/>
                <a:ea typeface="ＭＳ Ｐゴシック" charset="0"/>
                <a:cs typeface="CiscoSans"/>
              </a:defRPr>
            </a:lvl3pPr>
            <a:lvl4pPr marL="503238" indent="-169863" algn="l" defTabSz="684213" rtl="0" eaLnBrk="1" fontAlgn="base" hangingPunct="1">
              <a:lnSpc>
                <a:spcPct val="95000"/>
              </a:lnSpc>
              <a:spcBef>
                <a:spcPts val="625"/>
              </a:spcBef>
              <a:spcAft>
                <a:spcPct val="0"/>
              </a:spcAft>
              <a:buFont typeface="Arial" charset="0"/>
              <a:buChar char="•"/>
              <a:defRPr lang="en-US" sz="1100" kern="1200" dirty="0">
                <a:solidFill>
                  <a:schemeClr val="tx1"/>
                </a:solidFill>
                <a:latin typeface="+mn-lt"/>
                <a:ea typeface="ＭＳ Ｐゴシック" charset="0"/>
                <a:cs typeface="CiscoSans"/>
              </a:defRPr>
            </a:lvl4pPr>
            <a:lvl5pPr marL="574675" indent="-169863" algn="l" defTabSz="684213" rtl="0" eaLnBrk="1" fontAlgn="base" hangingPunct="1">
              <a:lnSpc>
                <a:spcPct val="95000"/>
              </a:lnSpc>
              <a:spcBef>
                <a:spcPts val="625"/>
              </a:spcBef>
              <a:spcAft>
                <a:spcPct val="0"/>
              </a:spcAft>
              <a:buFont typeface="Arial" charset="0"/>
              <a:buChar char="•"/>
              <a:defRPr lang="en-US" sz="1100" kern="1200" dirty="0">
                <a:solidFill>
                  <a:schemeClr val="tx1"/>
                </a:solidFill>
                <a:latin typeface="+mn-lt"/>
                <a:ea typeface="ＭＳ Ｐゴシック" charset="0"/>
                <a:cs typeface="CiscoSans"/>
              </a:defRPr>
            </a:lvl5pPr>
            <a:lvl6pPr marL="863856" indent="-171445" algn="l" defTabSz="685777" rtl="0" eaLnBrk="1" latinLnBrk="0" hangingPunct="1">
              <a:spcBef>
                <a:spcPts val="600"/>
              </a:spcBef>
              <a:buFont typeface="Arial" pitchFamily="34" charset="0"/>
              <a:buChar char="•"/>
              <a:defRPr sz="900" kern="1200" baseline="0">
                <a:solidFill>
                  <a:schemeClr val="tx1"/>
                </a:solidFill>
                <a:latin typeface="+mn-lt"/>
                <a:ea typeface="+mn-ea"/>
                <a:cs typeface="+mn-cs"/>
              </a:defRPr>
            </a:lvl6pPr>
            <a:lvl7pPr marL="935844" indent="-171422" algn="l" defTabSz="685777" rtl="0" eaLnBrk="1" latinLnBrk="0" hangingPunct="1">
              <a:spcBef>
                <a:spcPts val="600"/>
              </a:spcBef>
              <a:buFont typeface="Arial" pitchFamily="34" charset="0"/>
              <a:buChar char="•"/>
              <a:defRPr sz="800" kern="1200" baseline="0">
                <a:solidFill>
                  <a:schemeClr val="tx1"/>
                </a:solidFill>
                <a:latin typeface="+mn-lt"/>
                <a:ea typeface="+mn-ea"/>
                <a:cs typeface="+mn-cs"/>
              </a:defRPr>
            </a:lvl7pPr>
            <a:lvl8pPr marL="2400220" indent="0" algn="l" defTabSz="685777" rtl="0" eaLnBrk="1" latinLnBrk="0" hangingPunct="1">
              <a:spcBef>
                <a:spcPct val="20000"/>
              </a:spcBef>
              <a:buFont typeface="Arial" pitchFamily="34" charset="0"/>
              <a:buNone/>
              <a:defRPr sz="1500" kern="1200">
                <a:solidFill>
                  <a:schemeClr val="tx1"/>
                </a:solidFill>
                <a:latin typeface="+mn-lt"/>
                <a:ea typeface="+mn-ea"/>
                <a:cs typeface="+mn-cs"/>
              </a:defRPr>
            </a:lvl8pPr>
            <a:lvl9pPr marL="2914553" indent="-171445" algn="l" defTabSz="685777" rtl="0" eaLnBrk="1" latinLnBrk="0" hangingPunct="1">
              <a:spcBef>
                <a:spcPct val="20000"/>
              </a:spcBef>
              <a:buFont typeface="Arial" pitchFamily="34" charset="0"/>
              <a:buChar char="•"/>
              <a:defRPr sz="1500" kern="1200">
                <a:solidFill>
                  <a:schemeClr val="tx1"/>
                </a:solidFill>
                <a:latin typeface="+mn-lt"/>
                <a:ea typeface="+mn-ea"/>
                <a:cs typeface="+mn-cs"/>
              </a:defRPr>
            </a:lvl9pPr>
          </a:lstStyle>
          <a:p>
            <a:pPr marL="57150" indent="0">
              <a:lnSpc>
                <a:spcPct val="100000"/>
              </a:lnSpc>
              <a:buNone/>
            </a:pPr>
            <a:r>
              <a:rPr lang="ja-JP" altLang="en-US" sz="1100"/>
              <a:t>　本文書では</a:t>
            </a:r>
            <a:r>
              <a:rPr lang="en-US" altLang="ja-JP" sz="1100"/>
              <a:t> LAN</a:t>
            </a:r>
            <a:r>
              <a:rPr lang="ja-JP" altLang="en-US" sz="1100"/>
              <a:t> でにおいて必ず基本要件となる「接続される端末（エンドポイント）の種類と数」を起点とし、直接接続されるスイッチの側から構成を順次決定していく、ボトムアップの手順を採用しています。</a:t>
            </a:r>
            <a:br>
              <a:rPr lang="en-US" altLang="ja-JP" sz="1100"/>
            </a:br>
            <a:r>
              <a:rPr lang="ja-JP" altLang="en-US" sz="1100"/>
              <a:t>その理由は、具体的な要件がボトム側、つまり </a:t>
            </a:r>
            <a:r>
              <a:rPr lang="en-US" altLang="ja-JP" sz="1100"/>
              <a:t>LAN</a:t>
            </a:r>
            <a:r>
              <a:rPr lang="ja-JP" altLang="en-US" sz="1100"/>
              <a:t> に接続されるエンドポイント側に存在し、エンドポイントに提供するネットワーク</a:t>
            </a:r>
            <a:r>
              <a:rPr lang="en-US" altLang="ja-JP" sz="1100"/>
              <a:t> </a:t>
            </a:r>
            <a:r>
              <a:rPr lang="ja-JP" altLang="en-US" sz="1100"/>
              <a:t>サービスという観点から、明確な根拠に基づいたデザインに着手できるためです。また、必然的にスイッチの台数の多くなるボトム側で、必要最低限の機能に絞った機種と台数をいち早く確定できるため、全体コストの抑制のプランが立てやすくなります。</a:t>
            </a:r>
          </a:p>
          <a:p>
            <a:pPr marL="57150" indent="0">
              <a:lnSpc>
                <a:spcPct val="100000"/>
              </a:lnSpc>
              <a:buNone/>
            </a:pPr>
            <a:r>
              <a:rPr lang="ja-JP" altLang="en-US" sz="1100"/>
              <a:t>　シスコでは、</a:t>
            </a:r>
            <a:r>
              <a:rPr lang="en-US" altLang="ja-JP" sz="1100"/>
              <a:t>LAN </a:t>
            </a:r>
            <a:r>
              <a:rPr lang="ja-JP" altLang="en-US" sz="1100"/>
              <a:t>を設計する際に、コア</a:t>
            </a:r>
            <a:r>
              <a:rPr lang="en-US" altLang="ja-JP" sz="1100"/>
              <a:t> / </a:t>
            </a:r>
            <a:r>
              <a:rPr lang="ja-JP" altLang="en-US" sz="1100"/>
              <a:t>ディストリビューション</a:t>
            </a:r>
            <a:r>
              <a:rPr lang="en-US" altLang="ja-JP" sz="1100"/>
              <a:t> / </a:t>
            </a:r>
            <a:r>
              <a:rPr lang="ja-JP" altLang="en-US" sz="1100"/>
              <a:t>アクセスという</a:t>
            </a:r>
            <a:r>
              <a:rPr lang="en-US" altLang="ja-JP" sz="1100"/>
              <a:t> 3 </a:t>
            </a:r>
            <a:r>
              <a:rPr lang="ja-JP" altLang="en-US" sz="1100"/>
              <a:t>つのレイヤを定義し、そのレイヤごとに特定の機能や役割を持たせて、</a:t>
            </a:r>
            <a:r>
              <a:rPr lang="en-US" altLang="ja-JP" sz="1100"/>
              <a:t> LAN </a:t>
            </a:r>
            <a:r>
              <a:rPr lang="ja-JP" altLang="en-US" sz="1100"/>
              <a:t>ネットワーク</a:t>
            </a:r>
            <a:r>
              <a:rPr lang="en-US" altLang="ja-JP" sz="1100"/>
              <a:t> </a:t>
            </a:r>
            <a:r>
              <a:rPr lang="ja-JP" altLang="en-US" sz="1100"/>
              <a:t>デザインをする「 </a:t>
            </a:r>
            <a:r>
              <a:rPr lang="en-US" altLang="ja-JP" sz="1100"/>
              <a:t>3</a:t>
            </a:r>
            <a:r>
              <a:rPr lang="ja-JP" altLang="en-US" sz="1100"/>
              <a:t> 階層モデル」を推奨しています。ボトムアップの手順は、まずアクセス レイヤから順にデザインを検討することを意味しています。</a:t>
            </a:r>
            <a:endParaRPr lang="en-US" altLang="ja-JP" sz="1100"/>
          </a:p>
          <a:p>
            <a:pPr marL="57150" indent="0">
              <a:lnSpc>
                <a:spcPct val="100000"/>
              </a:lnSpc>
              <a:buNone/>
            </a:pPr>
            <a:r>
              <a:rPr lang="ja-JP" altLang="en-US" sz="1100"/>
              <a:t>　次頁で</a:t>
            </a:r>
            <a:r>
              <a:rPr lang="en-US" altLang="ja-JP" sz="1100"/>
              <a:t> 3 </a:t>
            </a:r>
            <a:r>
              <a:rPr lang="ja-JP" altLang="en-US" sz="1100"/>
              <a:t>階層モデルのご紹介をします</a:t>
            </a:r>
            <a:endParaRPr lang="en-US" altLang="ja-JP" sz="1100"/>
          </a:p>
          <a:p>
            <a:pPr marL="57150" indent="0">
              <a:lnSpc>
                <a:spcPct val="100000"/>
              </a:lnSpc>
              <a:buNone/>
            </a:pPr>
            <a:br>
              <a:rPr lang="ja-JP" altLang="en-US" sz="1100"/>
            </a:br>
            <a:r>
              <a:rPr lang="en-US" altLang="ja-JP" sz="800"/>
              <a:t>(</a:t>
            </a:r>
            <a:r>
              <a:rPr kumimoji="1" lang="ja-JP" altLang="en-US" sz="800"/>
              <a:t>注）今回は、エンド</a:t>
            </a:r>
            <a:r>
              <a:rPr kumimoji="1" lang="en-US" altLang="ja-JP" sz="800"/>
              <a:t> </a:t>
            </a:r>
            <a:r>
              <a:rPr kumimoji="1" lang="ja-JP" altLang="en-US" sz="800"/>
              <a:t>ポイントは全て有線接続</a:t>
            </a:r>
            <a:r>
              <a:rPr kumimoji="1" lang="en-US" altLang="ja-JP" sz="800"/>
              <a:t> </a:t>
            </a:r>
            <a:r>
              <a:rPr kumimoji="1" lang="ja-JP" altLang="en-US" sz="800"/>
              <a:t>（イーサネット </a:t>
            </a:r>
            <a:r>
              <a:rPr kumimoji="1" lang="en-US" altLang="ja-JP" sz="800"/>
              <a:t>1000BASE-T</a:t>
            </a:r>
            <a:r>
              <a:rPr kumimoji="1" lang="ja-JP" altLang="en-US" sz="800"/>
              <a:t>）</a:t>
            </a:r>
            <a:r>
              <a:rPr kumimoji="1" lang="en-US" altLang="ja-JP" sz="800"/>
              <a:t> </a:t>
            </a:r>
            <a:r>
              <a:rPr kumimoji="1" lang="ja-JP" altLang="en-US" sz="800"/>
              <a:t>とします。無線</a:t>
            </a:r>
            <a:r>
              <a:rPr kumimoji="1" lang="en-US" altLang="ja-JP" sz="800"/>
              <a:t> LAN </a:t>
            </a:r>
            <a:r>
              <a:rPr kumimoji="1" lang="ja-JP" altLang="en-US" sz="800"/>
              <a:t>を含むネットワークについては、本文書のデザインを応用しながら無線 </a:t>
            </a:r>
            <a:r>
              <a:rPr kumimoji="1" lang="en-US" altLang="ja-JP" sz="800"/>
              <a:t>LAN</a:t>
            </a:r>
            <a:r>
              <a:rPr kumimoji="1" lang="ja-JP" altLang="en-US" sz="800"/>
              <a:t> デザインの原則に基づいて検討する必要があります。</a:t>
            </a:r>
          </a:p>
        </p:txBody>
      </p:sp>
      <p:cxnSp>
        <p:nvCxnSpPr>
          <p:cNvPr id="11" name="直線矢印コネクタ 10">
            <a:extLst>
              <a:ext uri="{FF2B5EF4-FFF2-40B4-BE49-F238E27FC236}">
                <a16:creationId xmlns:a16="http://schemas.microsoft.com/office/drawing/2014/main" id="{3463CCA7-A547-434D-B233-195B4703BC98}"/>
              </a:ext>
            </a:extLst>
          </p:cNvPr>
          <p:cNvCxnSpPr>
            <a:cxnSpLocks/>
          </p:cNvCxnSpPr>
          <p:nvPr/>
        </p:nvCxnSpPr>
        <p:spPr>
          <a:xfrm flipV="1">
            <a:off x="5948913" y="1419469"/>
            <a:ext cx="709846" cy="1678635"/>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2" name="正方形/長方形 1">
            <a:extLst>
              <a:ext uri="{FF2B5EF4-FFF2-40B4-BE49-F238E27FC236}">
                <a16:creationId xmlns:a16="http://schemas.microsoft.com/office/drawing/2014/main" id="{AD1FD6A6-0FBE-D749-8986-58105E24EF64}"/>
              </a:ext>
            </a:extLst>
          </p:cNvPr>
          <p:cNvSpPr/>
          <p:nvPr/>
        </p:nvSpPr>
        <p:spPr>
          <a:xfrm>
            <a:off x="6159615" y="1392319"/>
            <a:ext cx="380232" cy="230832"/>
          </a:xfrm>
          <a:prstGeom prst="rect">
            <a:avLst/>
          </a:prstGeom>
        </p:spPr>
        <p:txBody>
          <a:bodyPr wrap="none">
            <a:spAutoFit/>
          </a:bodyPr>
          <a:lstStyle/>
          <a:p>
            <a:r>
              <a:rPr kumimoji="1" lang="ja-JP" altLang="en-US" sz="900">
                <a:latin typeface="+mn-lt"/>
              </a:rPr>
              <a:t>コア</a:t>
            </a:r>
          </a:p>
        </p:txBody>
      </p:sp>
      <p:sp>
        <p:nvSpPr>
          <p:cNvPr id="71" name="正方形/長方形 70">
            <a:extLst>
              <a:ext uri="{FF2B5EF4-FFF2-40B4-BE49-F238E27FC236}">
                <a16:creationId xmlns:a16="http://schemas.microsoft.com/office/drawing/2014/main" id="{EB77A26F-50C4-0C4B-8A38-7FB7933F4729}"/>
              </a:ext>
            </a:extLst>
          </p:cNvPr>
          <p:cNvSpPr/>
          <p:nvPr/>
        </p:nvSpPr>
        <p:spPr>
          <a:xfrm>
            <a:off x="5485049" y="2144597"/>
            <a:ext cx="764953" cy="369332"/>
          </a:xfrm>
          <a:prstGeom prst="rect">
            <a:avLst/>
          </a:prstGeom>
        </p:spPr>
        <p:txBody>
          <a:bodyPr wrap="none">
            <a:spAutoFit/>
          </a:bodyPr>
          <a:lstStyle/>
          <a:p>
            <a:r>
              <a:rPr kumimoji="1" lang="ja-JP" altLang="en-US" sz="900">
                <a:latin typeface="+mn-lt"/>
              </a:rPr>
              <a:t>ディストリ</a:t>
            </a:r>
            <a:br>
              <a:rPr kumimoji="1" lang="en-US" altLang="ja-JP" sz="900">
                <a:latin typeface="+mn-lt"/>
              </a:rPr>
            </a:br>
            <a:r>
              <a:rPr kumimoji="1" lang="ja-JP" altLang="en-US" sz="900">
                <a:latin typeface="+mn-lt"/>
              </a:rPr>
              <a:t>ビューション</a:t>
            </a:r>
          </a:p>
        </p:txBody>
      </p:sp>
      <p:sp>
        <p:nvSpPr>
          <p:cNvPr id="72" name="正方形/長方形 71">
            <a:extLst>
              <a:ext uri="{FF2B5EF4-FFF2-40B4-BE49-F238E27FC236}">
                <a16:creationId xmlns:a16="http://schemas.microsoft.com/office/drawing/2014/main" id="{C69ABD4B-4C2F-934E-8399-F49FA004EA66}"/>
              </a:ext>
            </a:extLst>
          </p:cNvPr>
          <p:cNvSpPr/>
          <p:nvPr/>
        </p:nvSpPr>
        <p:spPr>
          <a:xfrm>
            <a:off x="5427954" y="3060236"/>
            <a:ext cx="591829" cy="230832"/>
          </a:xfrm>
          <a:prstGeom prst="rect">
            <a:avLst/>
          </a:prstGeom>
        </p:spPr>
        <p:txBody>
          <a:bodyPr wrap="none">
            <a:spAutoFit/>
          </a:bodyPr>
          <a:lstStyle/>
          <a:p>
            <a:r>
              <a:rPr kumimoji="1" lang="ja-JP" altLang="en-US" sz="900">
                <a:latin typeface="+mn-lt"/>
              </a:rPr>
              <a:t>アクセス</a:t>
            </a:r>
          </a:p>
        </p:txBody>
      </p:sp>
      <p:cxnSp>
        <p:nvCxnSpPr>
          <p:cNvPr id="101" name="直線コネクタ 100">
            <a:extLst>
              <a:ext uri="{FF2B5EF4-FFF2-40B4-BE49-F238E27FC236}">
                <a16:creationId xmlns:a16="http://schemas.microsoft.com/office/drawing/2014/main" id="{17410730-B13A-C440-9720-0E4CC0A3E54A}"/>
              </a:ext>
            </a:extLst>
          </p:cNvPr>
          <p:cNvCxnSpPr>
            <a:cxnSpLocks/>
          </p:cNvCxnSpPr>
          <p:nvPr/>
        </p:nvCxnSpPr>
        <p:spPr>
          <a:xfrm flipH="1">
            <a:off x="6417296" y="1490333"/>
            <a:ext cx="678267" cy="88690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2" name="直線コネクタ 101">
            <a:extLst>
              <a:ext uri="{FF2B5EF4-FFF2-40B4-BE49-F238E27FC236}">
                <a16:creationId xmlns:a16="http://schemas.microsoft.com/office/drawing/2014/main" id="{8455E6A7-6DB5-B241-BB7E-143A378BB8BB}"/>
              </a:ext>
            </a:extLst>
          </p:cNvPr>
          <p:cNvCxnSpPr>
            <a:cxnSpLocks/>
          </p:cNvCxnSpPr>
          <p:nvPr/>
        </p:nvCxnSpPr>
        <p:spPr>
          <a:xfrm flipH="1">
            <a:off x="6834613" y="1507735"/>
            <a:ext cx="650190" cy="869499"/>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3" name="直線コネクタ 102">
            <a:extLst>
              <a:ext uri="{FF2B5EF4-FFF2-40B4-BE49-F238E27FC236}">
                <a16:creationId xmlns:a16="http://schemas.microsoft.com/office/drawing/2014/main" id="{0BE6B160-58BE-084B-932F-2C36F30561E4}"/>
              </a:ext>
            </a:extLst>
          </p:cNvPr>
          <p:cNvCxnSpPr>
            <a:cxnSpLocks/>
          </p:cNvCxnSpPr>
          <p:nvPr/>
        </p:nvCxnSpPr>
        <p:spPr>
          <a:xfrm flipH="1">
            <a:off x="6678573" y="2366523"/>
            <a:ext cx="5288" cy="0"/>
          </a:xfrm>
          <a:prstGeom prst="line">
            <a:avLst/>
          </a:prstGeom>
          <a:ln w="3175" cmpd="dbl">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4" name="直線コネクタ 103">
            <a:extLst>
              <a:ext uri="{FF2B5EF4-FFF2-40B4-BE49-F238E27FC236}">
                <a16:creationId xmlns:a16="http://schemas.microsoft.com/office/drawing/2014/main" id="{A933C7A1-DCED-3C49-A2AB-35FA2AB8184F}"/>
              </a:ext>
            </a:extLst>
          </p:cNvPr>
          <p:cNvCxnSpPr>
            <a:cxnSpLocks/>
          </p:cNvCxnSpPr>
          <p:nvPr/>
        </p:nvCxnSpPr>
        <p:spPr>
          <a:xfrm flipH="1">
            <a:off x="6421918" y="1500644"/>
            <a:ext cx="1053059" cy="876589"/>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5" name="直線コネクタ 104">
            <a:extLst>
              <a:ext uri="{FF2B5EF4-FFF2-40B4-BE49-F238E27FC236}">
                <a16:creationId xmlns:a16="http://schemas.microsoft.com/office/drawing/2014/main" id="{CF80B460-2560-4948-832F-5C6ADCEBA859}"/>
              </a:ext>
            </a:extLst>
          </p:cNvPr>
          <p:cNvCxnSpPr>
            <a:cxnSpLocks/>
          </p:cNvCxnSpPr>
          <p:nvPr/>
        </p:nvCxnSpPr>
        <p:spPr>
          <a:xfrm flipH="1">
            <a:off x="6834613" y="1513338"/>
            <a:ext cx="225172" cy="861822"/>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06" name="テキスト ボックス 105">
            <a:extLst>
              <a:ext uri="{FF2B5EF4-FFF2-40B4-BE49-F238E27FC236}">
                <a16:creationId xmlns:a16="http://schemas.microsoft.com/office/drawing/2014/main" id="{36EF1F02-7F8B-0D40-8F25-0E4CA778CB65}"/>
              </a:ext>
            </a:extLst>
          </p:cNvPr>
          <p:cNvSpPr txBox="1"/>
          <p:nvPr/>
        </p:nvSpPr>
        <p:spPr>
          <a:xfrm>
            <a:off x="6505016" y="3091677"/>
            <a:ext cx="319318" cy="200055"/>
          </a:xfrm>
          <a:prstGeom prst="rect">
            <a:avLst/>
          </a:prstGeom>
          <a:noFill/>
        </p:spPr>
        <p:txBody>
          <a:bodyPr wrap="none" rtlCol="0">
            <a:spAutoFit/>
          </a:bodyPr>
          <a:lstStyle/>
          <a:p>
            <a:r>
              <a:rPr lang="ja-JP" altLang="en-US" sz="700">
                <a:latin typeface="+mn-lt"/>
              </a:rPr>
              <a:t>・・・</a:t>
            </a:r>
            <a:endParaRPr kumimoji="1" lang="ja-JP" altLang="en-US" sz="700">
              <a:latin typeface="+mn-lt"/>
            </a:endParaRPr>
          </a:p>
        </p:txBody>
      </p:sp>
      <p:cxnSp>
        <p:nvCxnSpPr>
          <p:cNvPr id="107" name="直線コネクタ 106">
            <a:extLst>
              <a:ext uri="{FF2B5EF4-FFF2-40B4-BE49-F238E27FC236}">
                <a16:creationId xmlns:a16="http://schemas.microsoft.com/office/drawing/2014/main" id="{D9D79311-71F4-4C41-A835-F9742E9B9129}"/>
              </a:ext>
            </a:extLst>
          </p:cNvPr>
          <p:cNvCxnSpPr>
            <a:cxnSpLocks/>
          </p:cNvCxnSpPr>
          <p:nvPr/>
        </p:nvCxnSpPr>
        <p:spPr>
          <a:xfrm flipV="1">
            <a:off x="6325119" y="2400983"/>
            <a:ext cx="188572" cy="715805"/>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8" name="直線コネクタ 107">
            <a:extLst>
              <a:ext uri="{FF2B5EF4-FFF2-40B4-BE49-F238E27FC236}">
                <a16:creationId xmlns:a16="http://schemas.microsoft.com/office/drawing/2014/main" id="{248BEE08-B10A-C44D-98A0-DAEB3388E2FB}"/>
              </a:ext>
            </a:extLst>
          </p:cNvPr>
          <p:cNvCxnSpPr>
            <a:cxnSpLocks/>
          </p:cNvCxnSpPr>
          <p:nvPr/>
        </p:nvCxnSpPr>
        <p:spPr>
          <a:xfrm flipV="1">
            <a:off x="6322040" y="2392096"/>
            <a:ext cx="553123" cy="759902"/>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9" name="直線コネクタ 108">
            <a:extLst>
              <a:ext uri="{FF2B5EF4-FFF2-40B4-BE49-F238E27FC236}">
                <a16:creationId xmlns:a16="http://schemas.microsoft.com/office/drawing/2014/main" id="{8B0BA671-21AD-0743-B26B-1BD2D2FC2A94}"/>
              </a:ext>
            </a:extLst>
          </p:cNvPr>
          <p:cNvCxnSpPr>
            <a:cxnSpLocks/>
          </p:cNvCxnSpPr>
          <p:nvPr/>
        </p:nvCxnSpPr>
        <p:spPr>
          <a:xfrm flipH="1" flipV="1">
            <a:off x="6532534" y="2400453"/>
            <a:ext cx="498085" cy="751546"/>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0" name="直線コネクタ 109">
            <a:extLst>
              <a:ext uri="{FF2B5EF4-FFF2-40B4-BE49-F238E27FC236}">
                <a16:creationId xmlns:a16="http://schemas.microsoft.com/office/drawing/2014/main" id="{8465143B-A538-3D4D-A0BF-6A6BD428AF9B}"/>
              </a:ext>
            </a:extLst>
          </p:cNvPr>
          <p:cNvCxnSpPr>
            <a:cxnSpLocks/>
          </p:cNvCxnSpPr>
          <p:nvPr/>
        </p:nvCxnSpPr>
        <p:spPr>
          <a:xfrm flipH="1" flipV="1">
            <a:off x="6870370" y="2392096"/>
            <a:ext cx="183049" cy="774614"/>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pic>
        <p:nvPicPr>
          <p:cNvPr id="111" name="Picture 28">
            <a:extLst>
              <a:ext uri="{FF2B5EF4-FFF2-40B4-BE49-F238E27FC236}">
                <a16:creationId xmlns:a16="http://schemas.microsoft.com/office/drawing/2014/main" id="{258C76A6-B7FC-364D-90F5-8D8D11A09AFF}"/>
              </a:ext>
            </a:extLst>
          </p:cNvPr>
          <p:cNvPicPr>
            <a:picLocks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6361485" y="2201501"/>
            <a:ext cx="353428" cy="3464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2" name="Picture 28">
            <a:extLst>
              <a:ext uri="{FF2B5EF4-FFF2-40B4-BE49-F238E27FC236}">
                <a16:creationId xmlns:a16="http://schemas.microsoft.com/office/drawing/2014/main" id="{DCA6EF5D-59BF-7140-B3A2-4145438D1A10}"/>
              </a:ext>
            </a:extLst>
          </p:cNvPr>
          <p:cNvPicPr>
            <a:picLocks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6727516" y="2196154"/>
            <a:ext cx="353428" cy="3464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3" name="Picture 41">
            <a:extLst>
              <a:ext uri="{FF2B5EF4-FFF2-40B4-BE49-F238E27FC236}">
                <a16:creationId xmlns:a16="http://schemas.microsoft.com/office/drawing/2014/main" id="{028C46BE-5562-8B4D-B3E2-854D7286336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131142" y="3086768"/>
            <a:ext cx="373874" cy="159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4" name="Picture 41">
            <a:extLst>
              <a:ext uri="{FF2B5EF4-FFF2-40B4-BE49-F238E27FC236}">
                <a16:creationId xmlns:a16="http://schemas.microsoft.com/office/drawing/2014/main" id="{73ACA631-DAC5-6A40-9E7D-E974B7CC439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828347" y="3086768"/>
            <a:ext cx="373874" cy="159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cxnSp>
        <p:nvCxnSpPr>
          <p:cNvPr id="115" name="直線コネクタ 114">
            <a:extLst>
              <a:ext uri="{FF2B5EF4-FFF2-40B4-BE49-F238E27FC236}">
                <a16:creationId xmlns:a16="http://schemas.microsoft.com/office/drawing/2014/main" id="{BB6099EC-C288-9840-B397-8A5089A0387B}"/>
              </a:ext>
            </a:extLst>
          </p:cNvPr>
          <p:cNvCxnSpPr>
            <a:cxnSpLocks/>
          </p:cNvCxnSpPr>
          <p:nvPr/>
        </p:nvCxnSpPr>
        <p:spPr>
          <a:xfrm flipH="1">
            <a:off x="7824851" y="2363687"/>
            <a:ext cx="5288" cy="0"/>
          </a:xfrm>
          <a:prstGeom prst="line">
            <a:avLst/>
          </a:prstGeom>
          <a:ln w="3175" cmpd="dbl">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6" name="直線コネクタ 115">
            <a:extLst>
              <a:ext uri="{FF2B5EF4-FFF2-40B4-BE49-F238E27FC236}">
                <a16:creationId xmlns:a16="http://schemas.microsoft.com/office/drawing/2014/main" id="{A7350BE2-CF92-B349-BC2B-D436ACA750B0}"/>
              </a:ext>
            </a:extLst>
          </p:cNvPr>
          <p:cNvCxnSpPr>
            <a:cxnSpLocks/>
            <a:stCxn id="120" idx="0"/>
          </p:cNvCxnSpPr>
          <p:nvPr/>
        </p:nvCxnSpPr>
        <p:spPr>
          <a:xfrm flipV="1">
            <a:off x="7557105" y="2398148"/>
            <a:ext cx="102862" cy="685784"/>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7" name="直線コネクタ 116">
            <a:extLst>
              <a:ext uri="{FF2B5EF4-FFF2-40B4-BE49-F238E27FC236}">
                <a16:creationId xmlns:a16="http://schemas.microsoft.com/office/drawing/2014/main" id="{B2B23F8A-B3BC-954D-B438-F507BEA1CC42}"/>
              </a:ext>
            </a:extLst>
          </p:cNvPr>
          <p:cNvCxnSpPr>
            <a:cxnSpLocks/>
            <a:stCxn id="120" idx="0"/>
          </p:cNvCxnSpPr>
          <p:nvPr/>
        </p:nvCxnSpPr>
        <p:spPr>
          <a:xfrm flipV="1">
            <a:off x="7557105" y="2389261"/>
            <a:ext cx="464335" cy="694671"/>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8" name="直線コネクタ 117">
            <a:extLst>
              <a:ext uri="{FF2B5EF4-FFF2-40B4-BE49-F238E27FC236}">
                <a16:creationId xmlns:a16="http://schemas.microsoft.com/office/drawing/2014/main" id="{3A24CF0A-5576-4E41-9D48-F2128952A26B}"/>
              </a:ext>
            </a:extLst>
          </p:cNvPr>
          <p:cNvCxnSpPr>
            <a:cxnSpLocks/>
          </p:cNvCxnSpPr>
          <p:nvPr/>
        </p:nvCxnSpPr>
        <p:spPr>
          <a:xfrm flipH="1" flipV="1">
            <a:off x="7678811" y="2397617"/>
            <a:ext cx="511060" cy="766258"/>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9" name="直線コネクタ 118">
            <a:extLst>
              <a:ext uri="{FF2B5EF4-FFF2-40B4-BE49-F238E27FC236}">
                <a16:creationId xmlns:a16="http://schemas.microsoft.com/office/drawing/2014/main" id="{6A724033-D24B-FA41-AC36-344E5AE43462}"/>
              </a:ext>
            </a:extLst>
          </p:cNvPr>
          <p:cNvCxnSpPr>
            <a:cxnSpLocks/>
          </p:cNvCxnSpPr>
          <p:nvPr/>
        </p:nvCxnSpPr>
        <p:spPr>
          <a:xfrm flipH="1" flipV="1">
            <a:off x="8016647" y="2389261"/>
            <a:ext cx="183049" cy="774614"/>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pic>
        <p:nvPicPr>
          <p:cNvPr id="120" name="Picture 41">
            <a:extLst>
              <a:ext uri="{FF2B5EF4-FFF2-40B4-BE49-F238E27FC236}">
                <a16:creationId xmlns:a16="http://schemas.microsoft.com/office/drawing/2014/main" id="{FE507EEE-D82E-B34E-B6F9-0FAEBE53704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370168" y="3083932"/>
            <a:ext cx="373874" cy="159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1" name="Picture 41">
            <a:extLst>
              <a:ext uri="{FF2B5EF4-FFF2-40B4-BE49-F238E27FC236}">
                <a16:creationId xmlns:a16="http://schemas.microsoft.com/office/drawing/2014/main" id="{4AFC4A1A-1656-6E4C-A2F3-8374E585CA8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040284" y="3083932"/>
            <a:ext cx="373874" cy="159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cxnSp>
        <p:nvCxnSpPr>
          <p:cNvPr id="122" name="直線コネクタ 121">
            <a:extLst>
              <a:ext uri="{FF2B5EF4-FFF2-40B4-BE49-F238E27FC236}">
                <a16:creationId xmlns:a16="http://schemas.microsoft.com/office/drawing/2014/main" id="{F18282DD-55C1-504E-AF85-EC2B54A9F5DF}"/>
              </a:ext>
            </a:extLst>
          </p:cNvPr>
          <p:cNvCxnSpPr>
            <a:cxnSpLocks/>
          </p:cNvCxnSpPr>
          <p:nvPr/>
        </p:nvCxnSpPr>
        <p:spPr>
          <a:xfrm>
            <a:off x="7365112" y="1502361"/>
            <a:ext cx="732362" cy="88690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3" name="直線コネクタ 122">
            <a:extLst>
              <a:ext uri="{FF2B5EF4-FFF2-40B4-BE49-F238E27FC236}">
                <a16:creationId xmlns:a16="http://schemas.microsoft.com/office/drawing/2014/main" id="{AB888580-C147-4E41-BC23-F097BE794240}"/>
              </a:ext>
            </a:extLst>
          </p:cNvPr>
          <p:cNvCxnSpPr>
            <a:cxnSpLocks/>
          </p:cNvCxnSpPr>
          <p:nvPr/>
        </p:nvCxnSpPr>
        <p:spPr>
          <a:xfrm>
            <a:off x="6944828" y="1519762"/>
            <a:ext cx="702045" cy="869499"/>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4" name="直線コネクタ 123">
            <a:extLst>
              <a:ext uri="{FF2B5EF4-FFF2-40B4-BE49-F238E27FC236}">
                <a16:creationId xmlns:a16="http://schemas.microsoft.com/office/drawing/2014/main" id="{A801B21E-55FE-BE45-B04D-D853D98D97D0}"/>
              </a:ext>
            </a:extLst>
          </p:cNvPr>
          <p:cNvCxnSpPr>
            <a:cxnSpLocks/>
          </p:cNvCxnSpPr>
          <p:nvPr/>
        </p:nvCxnSpPr>
        <p:spPr>
          <a:xfrm>
            <a:off x="7809649" y="2378550"/>
            <a:ext cx="5709" cy="0"/>
          </a:xfrm>
          <a:prstGeom prst="line">
            <a:avLst/>
          </a:prstGeom>
          <a:ln w="3175" cmpd="dbl">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5" name="直線コネクタ 124">
            <a:extLst>
              <a:ext uri="{FF2B5EF4-FFF2-40B4-BE49-F238E27FC236}">
                <a16:creationId xmlns:a16="http://schemas.microsoft.com/office/drawing/2014/main" id="{2E887F93-52A9-B945-A233-8D8F2F1BDBA8}"/>
              </a:ext>
            </a:extLst>
          </p:cNvPr>
          <p:cNvCxnSpPr>
            <a:cxnSpLocks/>
          </p:cNvCxnSpPr>
          <p:nvPr/>
        </p:nvCxnSpPr>
        <p:spPr>
          <a:xfrm>
            <a:off x="6955437" y="1512672"/>
            <a:ext cx="1137045" cy="876589"/>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6" name="直線コネクタ 125">
            <a:extLst>
              <a:ext uri="{FF2B5EF4-FFF2-40B4-BE49-F238E27FC236}">
                <a16:creationId xmlns:a16="http://schemas.microsoft.com/office/drawing/2014/main" id="{E7B78338-C946-B34E-BADD-002CAE3524FB}"/>
              </a:ext>
            </a:extLst>
          </p:cNvPr>
          <p:cNvCxnSpPr>
            <a:cxnSpLocks/>
          </p:cNvCxnSpPr>
          <p:nvPr/>
        </p:nvCxnSpPr>
        <p:spPr>
          <a:xfrm>
            <a:off x="7403743" y="1525366"/>
            <a:ext cx="243130" cy="861822"/>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7" name="直線コネクタ 126">
            <a:extLst>
              <a:ext uri="{FF2B5EF4-FFF2-40B4-BE49-F238E27FC236}">
                <a16:creationId xmlns:a16="http://schemas.microsoft.com/office/drawing/2014/main" id="{6A42766B-B69E-074E-979D-26ECE148FC9B}"/>
              </a:ext>
            </a:extLst>
          </p:cNvPr>
          <p:cNvCxnSpPr>
            <a:cxnSpLocks/>
          </p:cNvCxnSpPr>
          <p:nvPr/>
        </p:nvCxnSpPr>
        <p:spPr>
          <a:xfrm>
            <a:off x="6571951" y="2375715"/>
            <a:ext cx="5709" cy="0"/>
          </a:xfrm>
          <a:prstGeom prst="line">
            <a:avLst/>
          </a:prstGeom>
          <a:ln w="3175" cmpd="dbl">
            <a:solidFill>
              <a:schemeClr val="tx1"/>
            </a:solidFill>
          </a:ln>
        </p:spPr>
        <p:style>
          <a:lnRef idx="1">
            <a:schemeClr val="accent1"/>
          </a:lnRef>
          <a:fillRef idx="0">
            <a:schemeClr val="accent1"/>
          </a:fillRef>
          <a:effectRef idx="0">
            <a:schemeClr val="accent1"/>
          </a:effectRef>
          <a:fontRef idx="minor">
            <a:schemeClr val="tx1"/>
          </a:fontRef>
        </p:style>
      </p:cxnSp>
      <p:pic>
        <p:nvPicPr>
          <p:cNvPr id="128" name="Picture 28">
            <a:extLst>
              <a:ext uri="{FF2B5EF4-FFF2-40B4-BE49-F238E27FC236}">
                <a16:creationId xmlns:a16="http://schemas.microsoft.com/office/drawing/2014/main" id="{5ABF4D54-2890-C341-8C8F-26F3702FA0B7}"/>
              </a:ext>
            </a:extLst>
          </p:cNvPr>
          <p:cNvPicPr>
            <a:picLocks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6883071" y="1319731"/>
            <a:ext cx="353428" cy="3464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9" name="Picture 28">
            <a:extLst>
              <a:ext uri="{FF2B5EF4-FFF2-40B4-BE49-F238E27FC236}">
                <a16:creationId xmlns:a16="http://schemas.microsoft.com/office/drawing/2014/main" id="{BEE55578-30FE-A246-AE34-FC2EC7CBAF1E}"/>
              </a:ext>
            </a:extLst>
          </p:cNvPr>
          <p:cNvPicPr>
            <a:picLocks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7300694" y="1319731"/>
            <a:ext cx="353428" cy="3464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0" name="Picture 28">
            <a:extLst>
              <a:ext uri="{FF2B5EF4-FFF2-40B4-BE49-F238E27FC236}">
                <a16:creationId xmlns:a16="http://schemas.microsoft.com/office/drawing/2014/main" id="{6C735A74-C883-504A-99B8-960FF56035F4}"/>
              </a:ext>
            </a:extLst>
          </p:cNvPr>
          <p:cNvPicPr>
            <a:picLocks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7507763" y="2198665"/>
            <a:ext cx="353428" cy="3464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1" name="Picture 28">
            <a:extLst>
              <a:ext uri="{FF2B5EF4-FFF2-40B4-BE49-F238E27FC236}">
                <a16:creationId xmlns:a16="http://schemas.microsoft.com/office/drawing/2014/main" id="{CF488388-FEB2-9E4A-B9E0-90E67A36ADCB}"/>
              </a:ext>
            </a:extLst>
          </p:cNvPr>
          <p:cNvPicPr>
            <a:picLocks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7873793" y="2193319"/>
            <a:ext cx="353428" cy="3464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2" name="テキスト ボックス 131">
            <a:extLst>
              <a:ext uri="{FF2B5EF4-FFF2-40B4-BE49-F238E27FC236}">
                <a16:creationId xmlns:a16="http://schemas.microsoft.com/office/drawing/2014/main" id="{318C7A73-F8FF-6E41-B767-35631897D7A8}"/>
              </a:ext>
            </a:extLst>
          </p:cNvPr>
          <p:cNvSpPr txBox="1"/>
          <p:nvPr/>
        </p:nvSpPr>
        <p:spPr>
          <a:xfrm>
            <a:off x="7742987" y="3089278"/>
            <a:ext cx="319318" cy="200055"/>
          </a:xfrm>
          <a:prstGeom prst="rect">
            <a:avLst/>
          </a:prstGeom>
          <a:noFill/>
        </p:spPr>
        <p:txBody>
          <a:bodyPr wrap="none" rtlCol="0">
            <a:spAutoFit/>
          </a:bodyPr>
          <a:lstStyle/>
          <a:p>
            <a:r>
              <a:rPr lang="ja-JP" altLang="en-US" sz="700">
                <a:latin typeface="+mn-lt"/>
              </a:rPr>
              <a:t>・・・</a:t>
            </a:r>
            <a:endParaRPr kumimoji="1" lang="ja-JP" altLang="en-US" sz="700">
              <a:latin typeface="+mn-lt"/>
            </a:endParaRPr>
          </a:p>
        </p:txBody>
      </p:sp>
      <p:sp>
        <p:nvSpPr>
          <p:cNvPr id="133" name="テキスト ボックス 132">
            <a:extLst>
              <a:ext uri="{FF2B5EF4-FFF2-40B4-BE49-F238E27FC236}">
                <a16:creationId xmlns:a16="http://schemas.microsoft.com/office/drawing/2014/main" id="{4F51E049-3557-C049-89DA-5514EF93266F}"/>
              </a:ext>
            </a:extLst>
          </p:cNvPr>
          <p:cNvSpPr txBox="1"/>
          <p:nvPr/>
        </p:nvSpPr>
        <p:spPr>
          <a:xfrm>
            <a:off x="6658759" y="3856212"/>
            <a:ext cx="1099459" cy="261610"/>
          </a:xfrm>
          <a:prstGeom prst="rect">
            <a:avLst/>
          </a:prstGeom>
          <a:noFill/>
        </p:spPr>
        <p:txBody>
          <a:bodyPr wrap="square" rtlCol="0">
            <a:spAutoFit/>
          </a:bodyPr>
          <a:lstStyle/>
          <a:p>
            <a:r>
              <a:rPr kumimoji="1" lang="en-US" altLang="ja-JP" sz="1100">
                <a:latin typeface="+mn-lt"/>
              </a:rPr>
              <a:t>3 </a:t>
            </a:r>
            <a:r>
              <a:rPr kumimoji="1" lang="ja-JP" altLang="en-US" sz="1100">
                <a:latin typeface="+mn-lt"/>
              </a:rPr>
              <a:t>階層モデル</a:t>
            </a:r>
          </a:p>
        </p:txBody>
      </p:sp>
      <p:sp>
        <p:nvSpPr>
          <p:cNvPr id="45" name="Slide Number Placeholder 4">
            <a:extLst>
              <a:ext uri="{FF2B5EF4-FFF2-40B4-BE49-F238E27FC236}">
                <a16:creationId xmlns:a16="http://schemas.microsoft.com/office/drawing/2014/main" id="{D93F0C71-0F82-7744-9CF1-ED21345353D1}"/>
              </a:ext>
            </a:extLst>
          </p:cNvPr>
          <p:cNvSpPr txBox="1">
            <a:spLocks/>
          </p:cNvSpPr>
          <p:nvPr/>
        </p:nvSpPr>
        <p:spPr>
          <a:xfrm>
            <a:off x="8648700" y="4884738"/>
            <a:ext cx="495300" cy="274637"/>
          </a:xfrm>
          <a:prstGeom prst="rect">
            <a:avLst/>
          </a:prstGeom>
        </p:spPr>
        <p:txBody>
          <a:bodyPr>
            <a:noAutofit/>
          </a:bodyPr>
          <a:lstStyle>
            <a:defPPr>
              <a:defRPr lang="en-US"/>
            </a:defPPr>
            <a:lvl1pPr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1pPr>
            <a:lvl2pPr marL="4572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2pPr>
            <a:lvl3pPr marL="9144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3pPr>
            <a:lvl4pPr marL="13716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4pPr>
            <a:lvl5pPr marL="18288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5pPr>
            <a:lvl6pPr marL="2286000" algn="l" defTabSz="457200" rtl="0" eaLnBrk="1" latinLnBrk="0" hangingPunct="1">
              <a:defRPr kern="1200">
                <a:solidFill>
                  <a:schemeClr val="tx1"/>
                </a:solidFill>
                <a:latin typeface="Arial" charset="0"/>
                <a:ea typeface="ＭＳ Ｐゴシック" charset="0"/>
                <a:cs typeface="ＭＳ Ｐゴシック" charset="0"/>
              </a:defRPr>
            </a:lvl6pPr>
            <a:lvl7pPr marL="2743200" algn="l" defTabSz="457200" rtl="0" eaLnBrk="1" latinLnBrk="0" hangingPunct="1">
              <a:defRPr kern="1200">
                <a:solidFill>
                  <a:schemeClr val="tx1"/>
                </a:solidFill>
                <a:latin typeface="Arial" charset="0"/>
                <a:ea typeface="ＭＳ Ｐゴシック" charset="0"/>
                <a:cs typeface="ＭＳ Ｐゴシック" charset="0"/>
              </a:defRPr>
            </a:lvl7pPr>
            <a:lvl8pPr marL="3200400" algn="l" defTabSz="457200" rtl="0" eaLnBrk="1" latinLnBrk="0" hangingPunct="1">
              <a:defRPr kern="1200">
                <a:solidFill>
                  <a:schemeClr val="tx1"/>
                </a:solidFill>
                <a:latin typeface="Arial" charset="0"/>
                <a:ea typeface="ＭＳ Ｐゴシック" charset="0"/>
                <a:cs typeface="ＭＳ Ｐゴシック" charset="0"/>
              </a:defRPr>
            </a:lvl8pPr>
            <a:lvl9pPr marL="3657600" algn="l" defTabSz="457200" rtl="0" eaLnBrk="1" latinLnBrk="0" hangingPunct="1">
              <a:defRPr kern="1200">
                <a:solidFill>
                  <a:schemeClr val="tx1"/>
                </a:solidFill>
                <a:latin typeface="Arial" charset="0"/>
                <a:ea typeface="ＭＳ Ｐゴシック" charset="0"/>
                <a:cs typeface="ＭＳ Ｐゴシック" charset="0"/>
              </a:defRPr>
            </a:lvl9pPr>
          </a:lstStyle>
          <a:p>
            <a:fld id="{3945D0FD-48F1-4D72-80C5-FFB60B92A834}" type="slidenum">
              <a:rPr lang="en-US" sz="900" smtClean="0">
                <a:latin typeface="+mn-lt"/>
              </a:rPr>
              <a:pPr/>
              <a:t>25</a:t>
            </a:fld>
            <a:endParaRPr lang="en-US" sz="900">
              <a:latin typeface="+mn-lt"/>
            </a:endParaRPr>
          </a:p>
        </p:txBody>
      </p:sp>
      <p:sp>
        <p:nvSpPr>
          <p:cNvPr id="48" name="テキスト ボックス 47">
            <a:extLst>
              <a:ext uri="{FF2B5EF4-FFF2-40B4-BE49-F238E27FC236}">
                <a16:creationId xmlns:a16="http://schemas.microsoft.com/office/drawing/2014/main" id="{E9516DC9-87D6-0E41-BD37-EAC773C8C16F}"/>
              </a:ext>
            </a:extLst>
          </p:cNvPr>
          <p:cNvSpPr txBox="1"/>
          <p:nvPr/>
        </p:nvSpPr>
        <p:spPr>
          <a:xfrm>
            <a:off x="5029200" y="4140254"/>
            <a:ext cx="3996267" cy="400110"/>
          </a:xfrm>
          <a:prstGeom prst="rect">
            <a:avLst/>
          </a:prstGeom>
          <a:noFill/>
        </p:spPr>
        <p:txBody>
          <a:bodyPr wrap="square" rtlCol="0">
            <a:spAutoFit/>
          </a:bodyPr>
          <a:lstStyle/>
          <a:p>
            <a:r>
              <a:rPr kumimoji="1" lang="ja-JP" altLang="en-US" sz="1000">
                <a:latin typeface="+mn-lt"/>
                <a:ea typeface="MS PGothic" panose="020B0600070205080204" pitchFamily="34" charset="-128"/>
              </a:rPr>
              <a:t>ネットワーク</a:t>
            </a:r>
            <a:r>
              <a:rPr kumimoji="1" lang="en-US" altLang="ja-JP" sz="1000">
                <a:latin typeface="+mn-lt"/>
                <a:ea typeface="MS PGothic" panose="020B0600070205080204" pitchFamily="34" charset="-128"/>
              </a:rPr>
              <a:t> </a:t>
            </a:r>
            <a:r>
              <a:rPr kumimoji="1" lang="ja-JP" altLang="en-US" sz="1000">
                <a:latin typeface="+mn-lt"/>
                <a:ea typeface="MS PGothic" panose="020B0600070205080204" pitchFamily="34" charset="-128"/>
              </a:rPr>
              <a:t>サービスを提供するエンド</a:t>
            </a:r>
            <a:r>
              <a:rPr kumimoji="1" lang="en-US" altLang="ja-JP" sz="1000">
                <a:latin typeface="+mn-lt"/>
                <a:ea typeface="MS PGothic" panose="020B0600070205080204" pitchFamily="34" charset="-128"/>
              </a:rPr>
              <a:t> </a:t>
            </a:r>
            <a:r>
              <a:rPr kumimoji="1" lang="ja-JP" altLang="en-US" sz="1000">
                <a:latin typeface="+mn-lt"/>
                <a:ea typeface="MS PGothic" panose="020B0600070205080204" pitchFamily="34" charset="-128"/>
              </a:rPr>
              <a:t>ポイントに近いアクセス</a:t>
            </a:r>
            <a:r>
              <a:rPr kumimoji="1" lang="en-US" altLang="ja-JP" sz="1000">
                <a:latin typeface="+mn-lt"/>
                <a:ea typeface="MS PGothic" panose="020B0600070205080204" pitchFamily="34" charset="-128"/>
              </a:rPr>
              <a:t> </a:t>
            </a:r>
            <a:r>
              <a:rPr kumimoji="1" lang="ja-JP" altLang="en-US" sz="1000">
                <a:latin typeface="+mn-lt"/>
                <a:ea typeface="MS PGothic" panose="020B0600070205080204" pitchFamily="34" charset="-128"/>
              </a:rPr>
              <a:t>レイヤから、要件に基づいて機器やデザインを決定していくボトムアップの手順</a:t>
            </a:r>
          </a:p>
        </p:txBody>
      </p:sp>
      <p:pic>
        <p:nvPicPr>
          <p:cNvPr id="49" name="Picture 27" descr="C:\Users\ecoffey\AppData\Local\Temp\Rar$DRa1.653\30059_Device_laptop_3145_unreachable_64.png">
            <a:extLst>
              <a:ext uri="{FF2B5EF4-FFF2-40B4-BE49-F238E27FC236}">
                <a16:creationId xmlns:a16="http://schemas.microsoft.com/office/drawing/2014/main" id="{9A1D1F6A-9D2E-3C4D-96F3-AE83630E8A6E}"/>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120899" y="3383331"/>
            <a:ext cx="240136" cy="229970"/>
          </a:xfrm>
          <a:prstGeom prst="rect">
            <a:avLst/>
          </a:prstGeom>
          <a:noFill/>
          <a:extLst>
            <a:ext uri="{909E8E84-426E-40DD-AFC4-6F175D3DCCD1}">
              <a14:hiddenFill xmlns:a14="http://schemas.microsoft.com/office/drawing/2010/main">
                <a:solidFill>
                  <a:srgbClr val="FFFFFF"/>
                </a:solidFill>
              </a14:hiddenFill>
            </a:ext>
          </a:extLst>
        </p:spPr>
      </p:pic>
      <p:pic>
        <p:nvPicPr>
          <p:cNvPr id="50" name="Picture 27" descr="C:\Users\ecoffey\AppData\Local\Temp\Rar$DRa1.653\30059_Device_laptop_3145_unreachable_64.png">
            <a:extLst>
              <a:ext uri="{FF2B5EF4-FFF2-40B4-BE49-F238E27FC236}">
                <a16:creationId xmlns:a16="http://schemas.microsoft.com/office/drawing/2014/main" id="{7CBF42F5-774C-E040-8F54-E892CEF3888D}"/>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810376" y="3384045"/>
            <a:ext cx="240136" cy="229970"/>
          </a:xfrm>
          <a:prstGeom prst="rect">
            <a:avLst/>
          </a:prstGeom>
          <a:noFill/>
          <a:extLst>
            <a:ext uri="{909E8E84-426E-40DD-AFC4-6F175D3DCCD1}">
              <a14:hiddenFill xmlns:a14="http://schemas.microsoft.com/office/drawing/2010/main">
                <a:solidFill>
                  <a:srgbClr val="FFFFFF"/>
                </a:solidFill>
              </a14:hiddenFill>
            </a:ext>
          </a:extLst>
        </p:spPr>
      </p:pic>
      <p:sp>
        <p:nvSpPr>
          <p:cNvPr id="52" name="正方形/長方形 51">
            <a:extLst>
              <a:ext uri="{FF2B5EF4-FFF2-40B4-BE49-F238E27FC236}">
                <a16:creationId xmlns:a16="http://schemas.microsoft.com/office/drawing/2014/main" id="{8D2599A0-901E-E149-AB7B-3B132A4D3353}"/>
              </a:ext>
            </a:extLst>
          </p:cNvPr>
          <p:cNvSpPr/>
          <p:nvPr/>
        </p:nvSpPr>
        <p:spPr>
          <a:xfrm>
            <a:off x="5325000" y="3430271"/>
            <a:ext cx="848309" cy="230832"/>
          </a:xfrm>
          <a:prstGeom prst="rect">
            <a:avLst/>
          </a:prstGeom>
        </p:spPr>
        <p:txBody>
          <a:bodyPr wrap="none">
            <a:spAutoFit/>
          </a:bodyPr>
          <a:lstStyle/>
          <a:p>
            <a:r>
              <a:rPr kumimoji="1" lang="ja-JP" altLang="en-US" sz="900">
                <a:latin typeface="+mn-lt"/>
              </a:rPr>
              <a:t>エンド</a:t>
            </a:r>
            <a:r>
              <a:rPr kumimoji="1" lang="en-US" altLang="ja-JP" sz="900">
                <a:latin typeface="+mn-lt"/>
              </a:rPr>
              <a:t> </a:t>
            </a:r>
            <a:r>
              <a:rPr kumimoji="1" lang="ja-JP" altLang="en-US" sz="900">
                <a:latin typeface="+mn-lt"/>
              </a:rPr>
              <a:t>ポイント</a:t>
            </a:r>
          </a:p>
        </p:txBody>
      </p:sp>
      <p:pic>
        <p:nvPicPr>
          <p:cNvPr id="53" name="Picture 27" descr="C:\Users\ecoffey\AppData\Local\Temp\Rar$DRa1.653\30059_Device_laptop_3145_unreachable_64.png">
            <a:extLst>
              <a:ext uri="{FF2B5EF4-FFF2-40B4-BE49-F238E27FC236}">
                <a16:creationId xmlns:a16="http://schemas.microsoft.com/office/drawing/2014/main" id="{23970ABC-273C-BB44-93E2-A3B903197401}"/>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304596" y="3424150"/>
            <a:ext cx="240136" cy="229970"/>
          </a:xfrm>
          <a:prstGeom prst="rect">
            <a:avLst/>
          </a:prstGeom>
          <a:noFill/>
          <a:extLst>
            <a:ext uri="{909E8E84-426E-40DD-AFC4-6F175D3DCCD1}">
              <a14:hiddenFill xmlns:a14="http://schemas.microsoft.com/office/drawing/2010/main">
                <a:solidFill>
                  <a:srgbClr val="FFFFFF"/>
                </a:solidFill>
              </a14:hiddenFill>
            </a:ext>
          </a:extLst>
        </p:spPr>
      </p:pic>
      <p:pic>
        <p:nvPicPr>
          <p:cNvPr id="54" name="Picture 27" descr="C:\Users\ecoffey\AppData\Local\Temp\Rar$DRa1.653\30059_Device_laptop_3145_unreachable_64.png">
            <a:extLst>
              <a:ext uri="{FF2B5EF4-FFF2-40B4-BE49-F238E27FC236}">
                <a16:creationId xmlns:a16="http://schemas.microsoft.com/office/drawing/2014/main" id="{C8955F3C-27D5-B84D-961D-CD960ACEBAF6}"/>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954507" y="3424150"/>
            <a:ext cx="240136" cy="229970"/>
          </a:xfrm>
          <a:prstGeom prst="rect">
            <a:avLst/>
          </a:prstGeom>
          <a:noFill/>
          <a:extLst>
            <a:ext uri="{909E8E84-426E-40DD-AFC4-6F175D3DCCD1}">
              <a14:hiddenFill xmlns:a14="http://schemas.microsoft.com/office/drawing/2010/main">
                <a:solidFill>
                  <a:srgbClr val="FFFFFF"/>
                </a:solidFill>
              </a14:hiddenFill>
            </a:ext>
          </a:extLst>
        </p:spPr>
      </p:pic>
      <p:pic>
        <p:nvPicPr>
          <p:cNvPr id="55" name="Picture 27" descr="C:\Users\ecoffey\AppData\Local\Temp\Rar$DRa1.653\30059_Device_laptop_3145_unreachable_64.png">
            <a:extLst>
              <a:ext uri="{FF2B5EF4-FFF2-40B4-BE49-F238E27FC236}">
                <a16:creationId xmlns:a16="http://schemas.microsoft.com/office/drawing/2014/main" id="{75CB1728-C37E-1D48-B6EB-12EEA71F2955}"/>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7380326" y="3383331"/>
            <a:ext cx="240136" cy="229970"/>
          </a:xfrm>
          <a:prstGeom prst="rect">
            <a:avLst/>
          </a:prstGeom>
          <a:noFill/>
          <a:extLst>
            <a:ext uri="{909E8E84-426E-40DD-AFC4-6F175D3DCCD1}">
              <a14:hiddenFill xmlns:a14="http://schemas.microsoft.com/office/drawing/2010/main">
                <a:solidFill>
                  <a:srgbClr val="FFFFFF"/>
                </a:solidFill>
              </a14:hiddenFill>
            </a:ext>
          </a:extLst>
        </p:spPr>
      </p:pic>
      <p:pic>
        <p:nvPicPr>
          <p:cNvPr id="56" name="Picture 27" descr="C:\Users\ecoffey\AppData\Local\Temp\Rar$DRa1.653\30059_Device_laptop_3145_unreachable_64.png">
            <a:extLst>
              <a:ext uri="{FF2B5EF4-FFF2-40B4-BE49-F238E27FC236}">
                <a16:creationId xmlns:a16="http://schemas.microsoft.com/office/drawing/2014/main" id="{C0CB1319-73F9-F449-A207-11A4AFAABD7F}"/>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8069803" y="3384045"/>
            <a:ext cx="240136" cy="229970"/>
          </a:xfrm>
          <a:prstGeom prst="rect">
            <a:avLst/>
          </a:prstGeom>
          <a:noFill/>
          <a:extLst>
            <a:ext uri="{909E8E84-426E-40DD-AFC4-6F175D3DCCD1}">
              <a14:hiddenFill xmlns:a14="http://schemas.microsoft.com/office/drawing/2010/main">
                <a:solidFill>
                  <a:srgbClr val="FFFFFF"/>
                </a:solidFill>
              </a14:hiddenFill>
            </a:ext>
          </a:extLst>
        </p:spPr>
      </p:pic>
      <p:pic>
        <p:nvPicPr>
          <p:cNvPr id="57" name="Picture 27" descr="C:\Users\ecoffey\AppData\Local\Temp\Rar$DRa1.653\30059_Device_laptop_3145_unreachable_64.png">
            <a:extLst>
              <a:ext uri="{FF2B5EF4-FFF2-40B4-BE49-F238E27FC236}">
                <a16:creationId xmlns:a16="http://schemas.microsoft.com/office/drawing/2014/main" id="{1447373A-550E-4C4C-B958-6BAA1CBA7CA6}"/>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7564023" y="3424150"/>
            <a:ext cx="240136" cy="229970"/>
          </a:xfrm>
          <a:prstGeom prst="rect">
            <a:avLst/>
          </a:prstGeom>
          <a:noFill/>
          <a:extLst>
            <a:ext uri="{909E8E84-426E-40DD-AFC4-6F175D3DCCD1}">
              <a14:hiddenFill xmlns:a14="http://schemas.microsoft.com/office/drawing/2010/main">
                <a:solidFill>
                  <a:srgbClr val="FFFFFF"/>
                </a:solidFill>
              </a14:hiddenFill>
            </a:ext>
          </a:extLst>
        </p:spPr>
      </p:pic>
      <p:pic>
        <p:nvPicPr>
          <p:cNvPr id="58" name="Picture 27" descr="C:\Users\ecoffey\AppData\Local\Temp\Rar$DRa1.653\30059_Device_laptop_3145_unreachable_64.png">
            <a:extLst>
              <a:ext uri="{FF2B5EF4-FFF2-40B4-BE49-F238E27FC236}">
                <a16:creationId xmlns:a16="http://schemas.microsoft.com/office/drawing/2014/main" id="{188738D6-68BD-A745-9598-419D69763526}"/>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8213934" y="3424150"/>
            <a:ext cx="240136" cy="22997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709442000"/>
      </p:ext>
    </p:extLst>
  </p:cSld>
  <p:clrMapOvr>
    <a:masterClrMapping/>
  </p:clrMapOvr>
</p:sld>
</file>

<file path=ppt/slides/slide2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B4E46717-193D-964E-B331-2B7326FCC372}"/>
              </a:ext>
            </a:extLst>
          </p:cNvPr>
          <p:cNvSpPr>
            <a:spLocks noGrp="1"/>
          </p:cNvSpPr>
          <p:nvPr>
            <p:ph type="title"/>
          </p:nvPr>
        </p:nvSpPr>
        <p:spPr/>
        <p:txBody>
          <a:bodyPr anchor="t"/>
          <a:lstStyle/>
          <a:p>
            <a:r>
              <a:rPr lang="en-US" dirty="0" err="1">
                <a:latin typeface="+mn-lt"/>
                <a:ea typeface="MS PGothic" panose="020B0600070205080204" pitchFamily="34" charset="-128"/>
              </a:rPr>
              <a:t>FlexLink</a:t>
            </a:r>
            <a:r>
              <a:rPr lang="en-US" dirty="0">
                <a:latin typeface="+mn-lt"/>
                <a:ea typeface="MS PGothic" panose="020B0600070205080204" pitchFamily="34" charset="-128"/>
              </a:rPr>
              <a:t>+</a:t>
            </a:r>
          </a:p>
        </p:txBody>
      </p:sp>
      <p:sp>
        <p:nvSpPr>
          <p:cNvPr id="5" name="Text Placeholder 4">
            <a:extLst>
              <a:ext uri="{FF2B5EF4-FFF2-40B4-BE49-F238E27FC236}">
                <a16:creationId xmlns:a16="http://schemas.microsoft.com/office/drawing/2014/main" id="{A9F797BE-25B5-8A46-B6B8-37C32BBAD93F}"/>
              </a:ext>
            </a:extLst>
          </p:cNvPr>
          <p:cNvSpPr>
            <a:spLocks noGrp="1"/>
          </p:cNvSpPr>
          <p:nvPr>
            <p:ph type="body" sz="quarter" idx="11"/>
          </p:nvPr>
        </p:nvSpPr>
        <p:spPr/>
        <p:txBody>
          <a:bodyPr anchor="b"/>
          <a:lstStyle/>
          <a:p>
            <a:r>
              <a:rPr lang="en-US" altLang="ja-JP" sz="1600" dirty="0" err="1">
                <a:ea typeface="MS PGothic" panose="020B0600070205080204" pitchFamily="34" charset="-128"/>
              </a:rPr>
              <a:t>FlexLink</a:t>
            </a:r>
            <a:r>
              <a:rPr lang="en-US" altLang="ja-JP" sz="1600" dirty="0">
                <a:ea typeface="MS PGothic" panose="020B0600070205080204" pitchFamily="34" charset="-128"/>
              </a:rPr>
              <a:t>+ VLAN Load Balancing </a:t>
            </a:r>
            <a:r>
              <a:rPr lang="ja-JP" altLang="en-US" sz="1600">
                <a:ea typeface="MS PGothic" panose="020B0600070205080204" pitchFamily="34" charset="-128"/>
              </a:rPr>
              <a:t>設定①</a:t>
            </a:r>
            <a:endParaRPr lang="en-US" altLang="ja-JP" sz="1600" dirty="0">
              <a:ea typeface="MS PGothic" panose="020B0600070205080204" pitchFamily="34" charset="-128"/>
            </a:endParaRPr>
          </a:p>
        </p:txBody>
      </p:sp>
      <p:sp>
        <p:nvSpPr>
          <p:cNvPr id="6" name="Text Placeholder 5">
            <a:extLst>
              <a:ext uri="{FF2B5EF4-FFF2-40B4-BE49-F238E27FC236}">
                <a16:creationId xmlns:a16="http://schemas.microsoft.com/office/drawing/2014/main" id="{AD0CEF74-413B-8F45-AD7F-1418652859F4}"/>
              </a:ext>
            </a:extLst>
          </p:cNvPr>
          <p:cNvSpPr>
            <a:spLocks noGrp="1"/>
          </p:cNvSpPr>
          <p:nvPr>
            <p:ph type="body" sz="quarter" idx="12"/>
          </p:nvPr>
        </p:nvSpPr>
        <p:spPr/>
        <p:txBody>
          <a:bodyPr/>
          <a:lstStyle/>
          <a:p>
            <a:r>
              <a:rPr kumimoji="1" lang="en-US" altLang="ja-JP" dirty="0">
                <a:ea typeface="MS PGothic" panose="020B0600070205080204" pitchFamily="34" charset="-128"/>
              </a:rPr>
              <a:t>3.3  Basic L2</a:t>
            </a:r>
            <a:r>
              <a:rPr kumimoji="1" lang="ja-JP" altLang="en-US" dirty="0">
                <a:ea typeface="MS PGothic" panose="020B0600070205080204" pitchFamily="34" charset="-128"/>
              </a:rPr>
              <a:t> </a:t>
            </a:r>
            <a:r>
              <a:rPr kumimoji="1" lang="en-US" altLang="ja-JP" dirty="0">
                <a:ea typeface="MS PGothic" panose="020B0600070205080204" pitchFamily="34" charset="-128"/>
              </a:rPr>
              <a:t>/</a:t>
            </a:r>
            <a:r>
              <a:rPr kumimoji="1" lang="ja-JP" altLang="en-US" dirty="0">
                <a:ea typeface="MS PGothic" panose="020B0600070205080204" pitchFamily="34" charset="-128"/>
              </a:rPr>
              <a:t> </a:t>
            </a:r>
            <a:r>
              <a:rPr kumimoji="1" lang="en-US" altLang="ja-JP" dirty="0">
                <a:ea typeface="MS PGothic" panose="020B0600070205080204" pitchFamily="34" charset="-128"/>
              </a:rPr>
              <a:t>L3</a:t>
            </a:r>
            <a:endParaRPr lang="en-US" altLang="ja-JP" dirty="0">
              <a:ea typeface="MS PGothic" panose="020B0600070205080204" pitchFamily="34" charset="-128"/>
            </a:endParaRPr>
          </a:p>
        </p:txBody>
      </p:sp>
      <p:sp>
        <p:nvSpPr>
          <p:cNvPr id="7" name="テキスト ボックス 6">
            <a:extLst>
              <a:ext uri="{FF2B5EF4-FFF2-40B4-BE49-F238E27FC236}">
                <a16:creationId xmlns:a16="http://schemas.microsoft.com/office/drawing/2014/main" id="{7B43415F-6B02-4462-940B-6A9BBD03AB82}"/>
              </a:ext>
            </a:extLst>
          </p:cNvPr>
          <p:cNvSpPr txBox="1"/>
          <p:nvPr/>
        </p:nvSpPr>
        <p:spPr>
          <a:xfrm>
            <a:off x="228601" y="1201739"/>
            <a:ext cx="8537264" cy="1523494"/>
          </a:xfrm>
          <a:prstGeom prst="rect">
            <a:avLst/>
          </a:prstGeom>
          <a:noFill/>
        </p:spPr>
        <p:txBody>
          <a:bodyPr wrap="square" rtlCol="0">
            <a:spAutoFit/>
          </a:bodyPr>
          <a:lstStyle/>
          <a:p>
            <a:pPr marL="171446" indent="-171446">
              <a:buFont typeface="Apple SD Gothic Neo Regular" panose="02000300000000000000" pitchFamily="2" charset="-127"/>
              <a:buChar char="◼"/>
            </a:pPr>
            <a:r>
              <a:rPr lang="ja-JP" altLang="en-US" sz="1200" b="1" dirty="0">
                <a:solidFill>
                  <a:schemeClr val="accent3"/>
                </a:solidFill>
                <a:latin typeface="+mn-lt"/>
                <a:ea typeface="MS PGothic" panose="020B0600070205080204" pitchFamily="34" charset="-128"/>
              </a:rPr>
              <a:t>プライマリポート</a:t>
            </a:r>
            <a:r>
              <a:rPr lang="en-US" altLang="ja-JP" sz="1200" b="1" dirty="0">
                <a:solidFill>
                  <a:schemeClr val="accent3"/>
                </a:solidFill>
                <a:latin typeface="+mn-lt"/>
                <a:ea typeface="MS PGothic" panose="020B0600070205080204" pitchFamily="34" charset="-128"/>
              </a:rPr>
              <a:t> </a:t>
            </a:r>
            <a:r>
              <a:rPr lang="ja-JP" altLang="en-US" sz="1200" b="1" dirty="0">
                <a:solidFill>
                  <a:schemeClr val="accent3"/>
                </a:solidFill>
                <a:latin typeface="+mn-lt"/>
                <a:ea typeface="MS PGothic" panose="020B0600070205080204" pitchFamily="34" charset="-128"/>
              </a:rPr>
              <a:t>の設定</a:t>
            </a:r>
            <a:endParaRPr lang="en-US" altLang="ja-JP" sz="1200" b="1" dirty="0">
              <a:solidFill>
                <a:schemeClr val="accent3"/>
              </a:solidFill>
              <a:latin typeface="+mn-lt"/>
              <a:ea typeface="MS PGothic" panose="020B0600070205080204" pitchFamily="34" charset="-128"/>
            </a:endParaRPr>
          </a:p>
          <a:p>
            <a:pPr marL="171446" indent="-171446">
              <a:buFont typeface="Apple SD Gothic Neo Regular" panose="02000300000000000000" pitchFamily="2" charset="-127"/>
              <a:buChar char="◼"/>
            </a:pPr>
            <a:endParaRPr lang="en-US" altLang="ja-JP" sz="1200" b="1" dirty="0">
              <a:solidFill>
                <a:schemeClr val="accent3"/>
              </a:solidFill>
              <a:latin typeface="+mn-lt"/>
              <a:ea typeface="MS PGothic" panose="020B0600070205080204" pitchFamily="34" charset="-128"/>
            </a:endParaRPr>
          </a:p>
          <a:p>
            <a:pPr marL="171446" indent="-171446">
              <a:buFont typeface="Apple SD Gothic Neo Regular" panose="02000300000000000000" pitchFamily="2" charset="-127"/>
              <a:buChar char="◼"/>
            </a:pPr>
            <a:endParaRPr lang="en-US" altLang="ja-JP" sz="1200" b="1" dirty="0">
              <a:solidFill>
                <a:schemeClr val="accent3"/>
              </a:solidFill>
              <a:latin typeface="+mn-lt"/>
              <a:ea typeface="MS PGothic" panose="020B0600070205080204" pitchFamily="34" charset="-128"/>
            </a:endParaRPr>
          </a:p>
          <a:p>
            <a:pPr marL="171446" indent="-171446">
              <a:buFont typeface="Apple SD Gothic Neo Regular" panose="02000300000000000000" pitchFamily="2" charset="-127"/>
              <a:buChar char="◼"/>
            </a:pPr>
            <a:endParaRPr lang="en-US" altLang="ja-JP" sz="1200" b="1" dirty="0">
              <a:solidFill>
                <a:schemeClr val="accent3"/>
              </a:solidFill>
              <a:latin typeface="+mn-lt"/>
              <a:ea typeface="MS PGothic" panose="020B0600070205080204" pitchFamily="34" charset="-128"/>
            </a:endParaRPr>
          </a:p>
          <a:p>
            <a:endParaRPr lang="en-US" altLang="ja-JP" sz="1200" b="1" dirty="0">
              <a:solidFill>
                <a:schemeClr val="accent3"/>
              </a:solidFill>
              <a:latin typeface="+mn-lt"/>
              <a:ea typeface="MS PGothic" panose="020B0600070205080204" pitchFamily="34" charset="-128"/>
            </a:endParaRPr>
          </a:p>
          <a:p>
            <a:endParaRPr lang="en-US" altLang="ja-JP" sz="1100" dirty="0">
              <a:latin typeface="+mn-lt"/>
              <a:ea typeface="MS PGothic" panose="020B0600070205080204" pitchFamily="34" charset="-128"/>
            </a:endParaRPr>
          </a:p>
          <a:p>
            <a:r>
              <a:rPr lang="en-US" altLang="ja-JP" sz="1100" dirty="0">
                <a:latin typeface="+mn-lt"/>
                <a:ea typeface="MS PGothic" panose="020B0600070205080204" pitchFamily="34" charset="-128"/>
              </a:rPr>
              <a:t>port </a:t>
            </a:r>
            <a:r>
              <a:rPr lang="ja-JP" altLang="en-US" sz="1100" dirty="0">
                <a:latin typeface="+mn-lt"/>
                <a:ea typeface="MS PGothic" panose="020B0600070205080204" pitchFamily="34" charset="-128"/>
              </a:rPr>
              <a:t>番号</a:t>
            </a:r>
            <a:r>
              <a:rPr lang="en-US" altLang="ja-JP" sz="1100" dirty="0">
                <a:latin typeface="+mn-lt"/>
                <a:ea typeface="MS PGothic" panose="020B0600070205080204" pitchFamily="34" charset="-128"/>
              </a:rPr>
              <a:t>/port ID </a:t>
            </a:r>
            <a:r>
              <a:rPr lang="ja-JP" altLang="en-US" sz="1100" dirty="0">
                <a:latin typeface="+mn-lt"/>
                <a:ea typeface="MS PGothic" panose="020B0600070205080204" pitchFamily="34" charset="-128"/>
              </a:rPr>
              <a:t>の確認方法は以下です。</a:t>
            </a:r>
            <a:endParaRPr lang="en-US" altLang="ja-JP" sz="1100" dirty="0">
              <a:latin typeface="+mn-lt"/>
              <a:ea typeface="MS PGothic" panose="020B0600070205080204" pitchFamily="34" charset="-128"/>
            </a:endParaRPr>
          </a:p>
          <a:p>
            <a:r>
              <a:rPr lang="en-US" altLang="ja-JP" sz="1100" dirty="0">
                <a:latin typeface="+mn-lt"/>
                <a:ea typeface="MS PGothic" panose="020B0600070205080204" pitchFamily="34" charset="-128"/>
              </a:rPr>
              <a:t>●</a:t>
            </a:r>
            <a:r>
              <a:rPr lang="ja-JP" altLang="en-US" sz="1100" dirty="0">
                <a:latin typeface="+mn-lt"/>
                <a:ea typeface="MS PGothic" panose="020B0600070205080204" pitchFamily="34" charset="-128"/>
              </a:rPr>
              <a:t> </a:t>
            </a:r>
            <a:r>
              <a:rPr lang="en-US" altLang="ja-JP" sz="1100" dirty="0">
                <a:latin typeface="+mn-lt"/>
                <a:ea typeface="MS PGothic" panose="020B0600070205080204" pitchFamily="34" charset="-128"/>
              </a:rPr>
              <a:t>“rep block port </a:t>
            </a:r>
            <a:r>
              <a:rPr lang="en-US" altLang="ja-JP" sz="1100" b="1" dirty="0">
                <a:latin typeface="+mn-lt"/>
                <a:ea typeface="MS PGothic" panose="020B0600070205080204" pitchFamily="34" charset="-128"/>
              </a:rPr>
              <a:t>X</a:t>
            </a:r>
            <a:r>
              <a:rPr lang="en-US" altLang="ja-JP" sz="1100" dirty="0">
                <a:latin typeface="+mn-lt"/>
                <a:ea typeface="MS PGothic" panose="020B0600070205080204" pitchFamily="34" charset="-128"/>
              </a:rPr>
              <a:t> </a:t>
            </a:r>
            <a:r>
              <a:rPr lang="en-US" altLang="ja-JP" sz="1100" dirty="0" err="1">
                <a:latin typeface="+mn-lt"/>
                <a:ea typeface="MS PGothic" panose="020B0600070205080204" pitchFamily="34" charset="-128"/>
              </a:rPr>
              <a:t>vlan</a:t>
            </a:r>
            <a:r>
              <a:rPr lang="en-US" altLang="ja-JP" sz="1100" dirty="0">
                <a:latin typeface="+mn-lt"/>
                <a:ea typeface="MS PGothic" panose="020B0600070205080204" pitchFamily="34" charset="-128"/>
              </a:rPr>
              <a:t> 1-50”</a:t>
            </a:r>
            <a:r>
              <a:rPr lang="ja-JP" altLang="en-US" sz="1100" dirty="0">
                <a:latin typeface="+mn-lt"/>
                <a:ea typeface="MS PGothic" panose="020B0600070205080204" pitchFamily="34" charset="-128"/>
              </a:rPr>
              <a:t>コマンドで設定する場合</a:t>
            </a:r>
            <a:r>
              <a:rPr lang="en-US" altLang="ja-JP" sz="1100" dirty="0">
                <a:latin typeface="+mn-lt"/>
                <a:ea typeface="MS PGothic" panose="020B0600070205080204" pitchFamily="34" charset="-128"/>
              </a:rPr>
              <a:t>			</a:t>
            </a:r>
            <a:r>
              <a:rPr lang="ja-JP" altLang="en-US" sz="1100" dirty="0">
                <a:latin typeface="+mn-lt"/>
                <a:ea typeface="MS PGothic" panose="020B0600070205080204" pitchFamily="34" charset="-128"/>
              </a:rPr>
              <a:t>●</a:t>
            </a:r>
            <a:r>
              <a:rPr lang="en-US" altLang="ja-JP" sz="1100" dirty="0">
                <a:latin typeface="+mn-lt"/>
                <a:ea typeface="MS PGothic" panose="020B0600070205080204" pitchFamily="34" charset="-128"/>
              </a:rPr>
              <a:t>“rep block port id </a:t>
            </a:r>
            <a:r>
              <a:rPr lang="en-US" altLang="ja-JP" sz="1100" b="1" dirty="0">
                <a:latin typeface="+mn-lt"/>
                <a:ea typeface="MS PGothic" panose="020B0600070205080204" pitchFamily="34" charset="-128"/>
              </a:rPr>
              <a:t>YYY</a:t>
            </a:r>
            <a:r>
              <a:rPr lang="en-US" altLang="ja-JP" sz="1100" dirty="0">
                <a:latin typeface="+mn-lt"/>
                <a:ea typeface="MS PGothic" panose="020B0600070205080204" pitchFamily="34" charset="-128"/>
              </a:rPr>
              <a:t> </a:t>
            </a:r>
            <a:r>
              <a:rPr lang="en-US" altLang="ja-JP" sz="1100" dirty="0" err="1">
                <a:latin typeface="+mn-lt"/>
                <a:ea typeface="MS PGothic" panose="020B0600070205080204" pitchFamily="34" charset="-128"/>
              </a:rPr>
              <a:t>vlan</a:t>
            </a:r>
            <a:r>
              <a:rPr lang="en-US" altLang="ja-JP" sz="1100" dirty="0">
                <a:latin typeface="+mn-lt"/>
                <a:ea typeface="MS PGothic" panose="020B0600070205080204" pitchFamily="34" charset="-128"/>
              </a:rPr>
              <a:t> 1-50” </a:t>
            </a:r>
            <a:r>
              <a:rPr lang="ja-JP" altLang="en-US" sz="1100" dirty="0">
                <a:latin typeface="+mn-lt"/>
                <a:ea typeface="MS PGothic" panose="020B0600070205080204" pitchFamily="34" charset="-128"/>
              </a:rPr>
              <a:t>コマンドで設定する場合</a:t>
            </a:r>
            <a:r>
              <a:rPr lang="en-US" altLang="ja-JP" sz="1100" dirty="0">
                <a:latin typeface="+mn-lt"/>
                <a:ea typeface="MS PGothic" panose="020B0600070205080204" pitchFamily="34" charset="-128"/>
              </a:rPr>
              <a:t> </a:t>
            </a:r>
            <a:endParaRPr lang="en-US" altLang="ja-JP" sz="1100" dirty="0">
              <a:latin typeface="+mn-lt"/>
            </a:endParaRPr>
          </a:p>
        </p:txBody>
      </p:sp>
      <p:sp>
        <p:nvSpPr>
          <p:cNvPr id="8" name="テキスト ボックス 7">
            <a:extLst>
              <a:ext uri="{FF2B5EF4-FFF2-40B4-BE49-F238E27FC236}">
                <a16:creationId xmlns:a16="http://schemas.microsoft.com/office/drawing/2014/main" id="{90C023B6-3144-473D-A95B-DBCC2E34D331}"/>
              </a:ext>
            </a:extLst>
          </p:cNvPr>
          <p:cNvSpPr txBox="1"/>
          <p:nvPr/>
        </p:nvSpPr>
        <p:spPr>
          <a:xfrm>
            <a:off x="2304207" y="1245252"/>
            <a:ext cx="6629400" cy="1061552"/>
          </a:xfrm>
          <a:prstGeom prst="rect">
            <a:avLst/>
          </a:prstGeom>
          <a:solidFill>
            <a:schemeClr val="bg2">
              <a:lumMod val="95000"/>
            </a:schemeClr>
          </a:solidFill>
          <a:ln>
            <a:noFill/>
          </a:ln>
        </p:spPr>
        <p:style>
          <a:lnRef idx="0">
            <a:scrgbClr r="0" g="0" b="0"/>
          </a:lnRef>
          <a:fillRef idx="0">
            <a:scrgbClr r="0" g="0" b="0"/>
          </a:fillRef>
          <a:effectRef idx="0">
            <a:scrgbClr r="0" g="0" b="0"/>
          </a:effectRef>
          <a:fontRef idx="minor">
            <a:schemeClr val="accent4"/>
          </a:fontRef>
        </p:style>
        <p:txBody>
          <a:bodyPr wrap="square" rtlCol="0" anchor="t">
            <a:noAutofit/>
          </a:bodyPr>
          <a:lstStyle/>
          <a:p>
            <a:r>
              <a:rPr lang="en-US" altLang="ja-JP" sz="900" dirty="0">
                <a:solidFill>
                  <a:schemeClr val="tx1"/>
                </a:solidFill>
                <a:cs typeface="Courier New" panose="02070309020205020404" pitchFamily="49" charset="0"/>
              </a:rPr>
              <a:t>Switch(config)# interface GigabitEthernet1/0/46</a:t>
            </a:r>
          </a:p>
          <a:p>
            <a:r>
              <a:rPr lang="en-US" altLang="ja-JP" sz="900" dirty="0">
                <a:solidFill>
                  <a:schemeClr val="tx1"/>
                </a:solidFill>
                <a:cs typeface="Courier New" panose="02070309020205020404" pitchFamily="49" charset="0"/>
              </a:rPr>
              <a:t>Switch(config-if)# switchport trunk allowed </a:t>
            </a:r>
            <a:r>
              <a:rPr lang="en-US" altLang="ja-JP" sz="900" dirty="0" err="1">
                <a:solidFill>
                  <a:schemeClr val="tx1"/>
                </a:solidFill>
                <a:cs typeface="Courier New" panose="02070309020205020404" pitchFamily="49" charset="0"/>
              </a:rPr>
              <a:t>vlan</a:t>
            </a:r>
            <a:r>
              <a:rPr lang="en-US" altLang="ja-JP" sz="900" dirty="0">
                <a:solidFill>
                  <a:schemeClr val="tx1"/>
                </a:solidFill>
                <a:cs typeface="Courier New" panose="02070309020205020404" pitchFamily="49" charset="0"/>
              </a:rPr>
              <a:t> 1-100 </a:t>
            </a:r>
          </a:p>
          <a:p>
            <a:r>
              <a:rPr lang="en-US" altLang="ja-JP" sz="900" dirty="0">
                <a:solidFill>
                  <a:schemeClr val="tx1"/>
                </a:solidFill>
                <a:cs typeface="Courier New" panose="02070309020205020404" pitchFamily="49" charset="0"/>
              </a:rPr>
              <a:t>Switch(config-if)# switchport mode trunk </a:t>
            </a:r>
          </a:p>
          <a:p>
            <a:r>
              <a:rPr lang="en-US" altLang="ja-JP" sz="900" dirty="0">
                <a:solidFill>
                  <a:schemeClr val="tx1"/>
                </a:solidFill>
                <a:cs typeface="Courier New" panose="02070309020205020404" pitchFamily="49" charset="0"/>
              </a:rPr>
              <a:t>Switch(config-if)# rep segment 1023 edge no-neighbor primary</a:t>
            </a:r>
          </a:p>
          <a:p>
            <a:r>
              <a:rPr lang="en-US" altLang="ja-JP" sz="900" dirty="0">
                <a:solidFill>
                  <a:schemeClr val="tx1"/>
                </a:solidFill>
                <a:cs typeface="Courier New" panose="02070309020205020404" pitchFamily="49" charset="0"/>
              </a:rPr>
              <a:t>Switch(config-if)# </a:t>
            </a:r>
            <a:r>
              <a:rPr lang="en-US" altLang="ja-JP" sz="900" b="1" dirty="0">
                <a:solidFill>
                  <a:schemeClr val="tx1"/>
                </a:solidFill>
                <a:cs typeface="Courier New" panose="02070309020205020404" pitchFamily="49" charset="0"/>
              </a:rPr>
              <a:t>rep block port 2 </a:t>
            </a:r>
            <a:r>
              <a:rPr lang="en-US" altLang="ja-JP" sz="900" b="1" dirty="0" err="1">
                <a:solidFill>
                  <a:schemeClr val="tx1"/>
                </a:solidFill>
                <a:cs typeface="Courier New" panose="02070309020205020404" pitchFamily="49" charset="0"/>
              </a:rPr>
              <a:t>vlan</a:t>
            </a:r>
            <a:r>
              <a:rPr lang="en-US" altLang="ja-JP" sz="900" b="1" dirty="0">
                <a:solidFill>
                  <a:schemeClr val="tx1"/>
                </a:solidFill>
                <a:cs typeface="Courier New" panose="02070309020205020404" pitchFamily="49" charset="0"/>
              </a:rPr>
              <a:t> 1-50</a:t>
            </a:r>
            <a:endParaRPr lang="en-US" altLang="ja-JP" sz="900" b="1" dirty="0">
              <a:solidFill>
                <a:schemeClr val="tx1"/>
              </a:solidFill>
              <a:ea typeface="MS PGothic" panose="020B0600070205080204" pitchFamily="34" charset="-128"/>
              <a:cs typeface="Courier New" panose="02070309020205020404" pitchFamily="49" charset="0"/>
            </a:endParaRPr>
          </a:p>
          <a:p>
            <a:pPr lvl="2"/>
            <a:r>
              <a:rPr lang="en-US" altLang="ja-JP" sz="900" dirty="0">
                <a:solidFill>
                  <a:schemeClr val="tx1"/>
                </a:solidFill>
                <a:cs typeface="Courier New" panose="02070309020205020404" pitchFamily="49" charset="0"/>
              </a:rPr>
              <a:t>or</a:t>
            </a:r>
            <a:r>
              <a:rPr lang="ja-JP" altLang="en-US" sz="900" dirty="0">
                <a:solidFill>
                  <a:schemeClr val="tx1"/>
                </a:solidFill>
                <a:cs typeface="Courier New" panose="02070309020205020404" pitchFamily="49" charset="0"/>
              </a:rPr>
              <a:t>（</a:t>
            </a:r>
            <a:r>
              <a:rPr lang="en-US" altLang="ja-JP" sz="900" b="1" dirty="0">
                <a:solidFill>
                  <a:schemeClr val="tx1"/>
                </a:solidFill>
                <a:cs typeface="Courier New" panose="02070309020205020404" pitchFamily="49" charset="0"/>
              </a:rPr>
              <a:t>rep block port id 002F6C8BD39FC880 </a:t>
            </a:r>
            <a:r>
              <a:rPr lang="en-US" altLang="ja-JP" sz="900" b="1" dirty="0" err="1">
                <a:solidFill>
                  <a:schemeClr val="tx1"/>
                </a:solidFill>
                <a:cs typeface="Courier New" panose="02070309020205020404" pitchFamily="49" charset="0"/>
              </a:rPr>
              <a:t>vlan</a:t>
            </a:r>
            <a:r>
              <a:rPr lang="en-US" altLang="ja-JP" sz="900" b="1" dirty="0">
                <a:solidFill>
                  <a:schemeClr val="tx1"/>
                </a:solidFill>
                <a:cs typeface="Courier New" panose="02070309020205020404" pitchFamily="49" charset="0"/>
              </a:rPr>
              <a:t> 1-50</a:t>
            </a:r>
            <a:r>
              <a:rPr lang="ja-JP" altLang="en-US" sz="900" dirty="0">
                <a:solidFill>
                  <a:schemeClr val="tx1"/>
                </a:solidFill>
                <a:cs typeface="Courier New" panose="02070309020205020404" pitchFamily="49" charset="0"/>
              </a:rPr>
              <a:t>）</a:t>
            </a:r>
            <a:endParaRPr lang="en-US" altLang="ja-JP" sz="900" dirty="0">
              <a:solidFill>
                <a:schemeClr val="tx1"/>
              </a:solidFill>
              <a:ea typeface="MS PGothic" panose="020B0600070205080204" pitchFamily="34" charset="-128"/>
              <a:cs typeface="Courier New" panose="02070309020205020404" pitchFamily="49" charset="0"/>
            </a:endParaRPr>
          </a:p>
          <a:p>
            <a:r>
              <a:rPr lang="en-US" altLang="ja-JP" sz="900" dirty="0">
                <a:solidFill>
                  <a:schemeClr val="tx1"/>
                </a:solidFill>
                <a:cs typeface="Courier New" panose="02070309020205020404" pitchFamily="49" charset="0"/>
              </a:rPr>
              <a:t>Switch(config-if)# rep preempt delay 15</a:t>
            </a:r>
            <a:endParaRPr lang="en-US" altLang="ja-JP" sz="900" dirty="0">
              <a:solidFill>
                <a:schemeClr val="tx1"/>
              </a:solidFill>
              <a:ea typeface="MS PGothic" panose="020B0600070205080204" pitchFamily="34" charset="-128"/>
              <a:cs typeface="Courier New" panose="02070309020205020404" pitchFamily="49" charset="0"/>
            </a:endParaRPr>
          </a:p>
        </p:txBody>
      </p:sp>
      <p:sp>
        <p:nvSpPr>
          <p:cNvPr id="11" name="テキスト ボックス 10">
            <a:extLst>
              <a:ext uri="{FF2B5EF4-FFF2-40B4-BE49-F238E27FC236}">
                <a16:creationId xmlns:a16="http://schemas.microsoft.com/office/drawing/2014/main" id="{47E00B33-6A9A-E842-9FCE-C826A31CD0F0}"/>
              </a:ext>
            </a:extLst>
          </p:cNvPr>
          <p:cNvSpPr txBox="1"/>
          <p:nvPr/>
        </p:nvSpPr>
        <p:spPr>
          <a:xfrm>
            <a:off x="228601" y="3635256"/>
            <a:ext cx="5443154" cy="276999"/>
          </a:xfrm>
          <a:prstGeom prst="rect">
            <a:avLst/>
          </a:prstGeom>
          <a:noFill/>
        </p:spPr>
        <p:txBody>
          <a:bodyPr wrap="square" rtlCol="0">
            <a:spAutoFit/>
          </a:bodyPr>
          <a:lstStyle/>
          <a:p>
            <a:pPr marL="171446" indent="-171446">
              <a:buFont typeface="Apple SD Gothic Neo Regular" panose="02000300000000000000" pitchFamily="2" charset="-127"/>
              <a:buChar char="◼"/>
            </a:pPr>
            <a:r>
              <a:rPr lang="ja-JP" altLang="en-US" sz="1200" b="1">
                <a:solidFill>
                  <a:schemeClr val="accent3"/>
                </a:solidFill>
                <a:ea typeface="MS PGothic" panose="020B0600070205080204" pitchFamily="34" charset="-128"/>
              </a:rPr>
              <a:t>セカンダリポート</a:t>
            </a:r>
            <a:r>
              <a:rPr lang="en-US" altLang="ja-JP" sz="1200" b="1" dirty="0">
                <a:solidFill>
                  <a:schemeClr val="accent3"/>
                </a:solidFill>
                <a:ea typeface="MS PGothic" panose="020B0600070205080204" pitchFamily="34" charset="-128"/>
              </a:rPr>
              <a:t> </a:t>
            </a:r>
            <a:r>
              <a:rPr lang="ja-JP" altLang="en-US" sz="1200" b="1">
                <a:solidFill>
                  <a:schemeClr val="accent3"/>
                </a:solidFill>
                <a:ea typeface="MS PGothic" panose="020B0600070205080204" pitchFamily="34" charset="-128"/>
              </a:rPr>
              <a:t>の設定</a:t>
            </a:r>
          </a:p>
        </p:txBody>
      </p:sp>
      <p:sp>
        <p:nvSpPr>
          <p:cNvPr id="12" name="テキスト ボックス 11">
            <a:extLst>
              <a:ext uri="{FF2B5EF4-FFF2-40B4-BE49-F238E27FC236}">
                <a16:creationId xmlns:a16="http://schemas.microsoft.com/office/drawing/2014/main" id="{3F1C37B3-3492-5646-89C1-3FA456ECB156}"/>
              </a:ext>
            </a:extLst>
          </p:cNvPr>
          <p:cNvSpPr txBox="1"/>
          <p:nvPr/>
        </p:nvSpPr>
        <p:spPr>
          <a:xfrm>
            <a:off x="2304207" y="3678769"/>
            <a:ext cx="6629400" cy="650766"/>
          </a:xfrm>
          <a:prstGeom prst="rect">
            <a:avLst/>
          </a:prstGeom>
          <a:solidFill>
            <a:schemeClr val="bg2">
              <a:lumMod val="95000"/>
            </a:schemeClr>
          </a:solidFill>
          <a:ln>
            <a:noFill/>
          </a:ln>
        </p:spPr>
        <p:style>
          <a:lnRef idx="0">
            <a:scrgbClr r="0" g="0" b="0"/>
          </a:lnRef>
          <a:fillRef idx="0">
            <a:scrgbClr r="0" g="0" b="0"/>
          </a:fillRef>
          <a:effectRef idx="0">
            <a:scrgbClr r="0" g="0" b="0"/>
          </a:effectRef>
          <a:fontRef idx="minor">
            <a:schemeClr val="accent4"/>
          </a:fontRef>
        </p:style>
        <p:txBody>
          <a:bodyPr wrap="square" rtlCol="0" anchor="t">
            <a:noAutofit/>
          </a:bodyPr>
          <a:lstStyle/>
          <a:p>
            <a:r>
              <a:rPr lang="en-US" altLang="ja-JP" sz="900" dirty="0">
                <a:solidFill>
                  <a:schemeClr val="tx1"/>
                </a:solidFill>
                <a:cs typeface="Courier New" panose="02070309020205020404" pitchFamily="49" charset="0"/>
              </a:rPr>
              <a:t>Switch(config)# interface GigabitEthernet1/0/47</a:t>
            </a:r>
          </a:p>
          <a:p>
            <a:r>
              <a:rPr lang="en-US" altLang="ja-JP" sz="900" dirty="0">
                <a:solidFill>
                  <a:schemeClr val="tx1"/>
                </a:solidFill>
                <a:cs typeface="Courier New" panose="02070309020205020404" pitchFamily="49" charset="0"/>
              </a:rPr>
              <a:t>Switch(config-if)# switchport trunk allowed </a:t>
            </a:r>
            <a:r>
              <a:rPr lang="en-US" altLang="ja-JP" sz="900" dirty="0" err="1">
                <a:solidFill>
                  <a:schemeClr val="tx1"/>
                </a:solidFill>
                <a:cs typeface="Courier New" panose="02070309020205020404" pitchFamily="49" charset="0"/>
              </a:rPr>
              <a:t>vlan</a:t>
            </a:r>
            <a:r>
              <a:rPr lang="en-US" altLang="ja-JP" sz="900" dirty="0">
                <a:solidFill>
                  <a:schemeClr val="tx1"/>
                </a:solidFill>
                <a:cs typeface="Courier New" panose="02070309020205020404" pitchFamily="49" charset="0"/>
              </a:rPr>
              <a:t> 1-100 </a:t>
            </a:r>
          </a:p>
          <a:p>
            <a:r>
              <a:rPr lang="en-US" altLang="ja-JP" sz="900" dirty="0">
                <a:solidFill>
                  <a:schemeClr val="tx1"/>
                </a:solidFill>
                <a:cs typeface="Courier New" panose="02070309020205020404" pitchFamily="49" charset="0"/>
              </a:rPr>
              <a:t>Switch(config-if)# switchport mode trunk </a:t>
            </a:r>
          </a:p>
          <a:p>
            <a:r>
              <a:rPr lang="en-US" altLang="ja-JP" sz="900" dirty="0">
                <a:solidFill>
                  <a:schemeClr val="tx1"/>
                </a:solidFill>
                <a:cs typeface="Courier New" panose="02070309020205020404" pitchFamily="49" charset="0"/>
              </a:rPr>
              <a:t>Switch(config-if)# rep segment 1023 edge no-neighbor</a:t>
            </a:r>
            <a:endParaRPr lang="en-US" altLang="ja-JP" sz="900" dirty="0">
              <a:solidFill>
                <a:schemeClr val="tx1"/>
              </a:solidFill>
              <a:ea typeface="MS PGothic" panose="020B0600070205080204" pitchFamily="34" charset="-128"/>
              <a:cs typeface="Courier New" panose="02070309020205020404" pitchFamily="49" charset="0"/>
            </a:endParaRPr>
          </a:p>
        </p:txBody>
      </p:sp>
      <p:sp>
        <p:nvSpPr>
          <p:cNvPr id="13" name="テキスト ボックス 7">
            <a:extLst>
              <a:ext uri="{FF2B5EF4-FFF2-40B4-BE49-F238E27FC236}">
                <a16:creationId xmlns:a16="http://schemas.microsoft.com/office/drawing/2014/main" id="{630AE5B3-B149-CC40-931B-CE58FD703EF0}"/>
              </a:ext>
            </a:extLst>
          </p:cNvPr>
          <p:cNvSpPr txBox="1"/>
          <p:nvPr/>
        </p:nvSpPr>
        <p:spPr>
          <a:xfrm>
            <a:off x="4451088" y="2724084"/>
            <a:ext cx="3748284" cy="815695"/>
          </a:xfrm>
          <a:prstGeom prst="rect">
            <a:avLst/>
          </a:prstGeom>
          <a:solidFill>
            <a:schemeClr val="bg2">
              <a:lumMod val="95000"/>
            </a:schemeClr>
          </a:solidFill>
          <a:ln>
            <a:noFill/>
          </a:ln>
        </p:spPr>
        <p:style>
          <a:lnRef idx="0">
            <a:scrgbClr r="0" g="0" b="0"/>
          </a:lnRef>
          <a:fillRef idx="0">
            <a:scrgbClr r="0" g="0" b="0"/>
          </a:fillRef>
          <a:effectRef idx="0">
            <a:scrgbClr r="0" g="0" b="0"/>
          </a:effectRef>
          <a:fontRef idx="minor">
            <a:schemeClr val="accent4"/>
          </a:fontRef>
        </p:style>
        <p:txBody>
          <a:bodyPr wrap="square" rtlCol="0" anchor="t">
            <a:noAutofit/>
          </a:bodyPr>
          <a:lstStyle/>
          <a:p>
            <a:r>
              <a:rPr lang="en-US" altLang="ja-JP" sz="900" dirty="0">
                <a:solidFill>
                  <a:schemeClr val="tx1"/>
                </a:solidFill>
                <a:cs typeface="Courier New" panose="02070309020205020404" pitchFamily="49" charset="0"/>
              </a:rPr>
              <a:t>Switch# show interface </a:t>
            </a:r>
            <a:r>
              <a:rPr lang="en-US" altLang="ja-JP" sz="900" b="1" dirty="0">
                <a:solidFill>
                  <a:schemeClr val="tx1"/>
                </a:solidFill>
                <a:cs typeface="Courier New" panose="02070309020205020404" pitchFamily="49" charset="0"/>
              </a:rPr>
              <a:t>Gi1/0/47</a:t>
            </a:r>
            <a:r>
              <a:rPr lang="en-US" altLang="ja-JP" sz="900" dirty="0">
                <a:solidFill>
                  <a:schemeClr val="tx1"/>
                </a:solidFill>
                <a:cs typeface="Courier New" panose="02070309020205020404" pitchFamily="49" charset="0"/>
              </a:rPr>
              <a:t> rep detail</a:t>
            </a:r>
          </a:p>
          <a:p>
            <a:r>
              <a:rPr lang="en-US" altLang="ja-JP" sz="900" dirty="0">
                <a:solidFill>
                  <a:schemeClr val="tx1"/>
                </a:solidFill>
                <a:cs typeface="Courier New" panose="02070309020205020404" pitchFamily="49" charset="0"/>
              </a:rPr>
              <a:t>GigabitEthernet1/0/47 REP enabled</a:t>
            </a:r>
          </a:p>
          <a:p>
            <a:r>
              <a:rPr lang="en-US" altLang="ja-JP" sz="900" dirty="0">
                <a:solidFill>
                  <a:schemeClr val="tx1"/>
                </a:solidFill>
                <a:cs typeface="Courier New" panose="02070309020205020404" pitchFamily="49" charset="0"/>
              </a:rPr>
              <a:t>Segment-id: 1023 (Secondary Edge No-Neighbor)</a:t>
            </a:r>
          </a:p>
          <a:p>
            <a:r>
              <a:rPr lang="en-US" altLang="ja-JP" sz="900" dirty="0" err="1">
                <a:solidFill>
                  <a:schemeClr val="tx1"/>
                </a:solidFill>
                <a:cs typeface="Courier New" panose="02070309020205020404" pitchFamily="49" charset="0"/>
              </a:rPr>
              <a:t>PortID</a:t>
            </a:r>
            <a:r>
              <a:rPr lang="en-US" altLang="ja-JP" sz="900" dirty="0">
                <a:solidFill>
                  <a:schemeClr val="tx1"/>
                </a:solidFill>
                <a:cs typeface="Courier New" panose="02070309020205020404" pitchFamily="49" charset="0"/>
              </a:rPr>
              <a:t>: </a:t>
            </a:r>
            <a:r>
              <a:rPr lang="en-US" altLang="ja-JP" sz="900" b="1" dirty="0">
                <a:solidFill>
                  <a:schemeClr val="tx1"/>
                </a:solidFill>
                <a:cs typeface="Courier New" panose="02070309020205020404" pitchFamily="49" charset="0"/>
              </a:rPr>
              <a:t>002F6C8BD39FC880</a:t>
            </a:r>
          </a:p>
          <a:p>
            <a:r>
              <a:rPr lang="en-US" altLang="ja-JP" sz="900" dirty="0">
                <a:solidFill>
                  <a:schemeClr val="tx1"/>
                </a:solidFill>
                <a:cs typeface="Courier New" panose="02070309020205020404" pitchFamily="49" charset="0"/>
              </a:rPr>
              <a:t>--snip--</a:t>
            </a:r>
          </a:p>
        </p:txBody>
      </p:sp>
      <p:sp>
        <p:nvSpPr>
          <p:cNvPr id="14" name="テキスト ボックス 7">
            <a:extLst>
              <a:ext uri="{FF2B5EF4-FFF2-40B4-BE49-F238E27FC236}">
                <a16:creationId xmlns:a16="http://schemas.microsoft.com/office/drawing/2014/main" id="{97B1C397-AC3C-FA4D-849E-A432300C60FF}"/>
              </a:ext>
            </a:extLst>
          </p:cNvPr>
          <p:cNvSpPr txBox="1"/>
          <p:nvPr/>
        </p:nvSpPr>
        <p:spPr>
          <a:xfrm>
            <a:off x="327454" y="2724085"/>
            <a:ext cx="3748284" cy="815694"/>
          </a:xfrm>
          <a:prstGeom prst="rect">
            <a:avLst/>
          </a:prstGeom>
          <a:solidFill>
            <a:schemeClr val="bg2">
              <a:lumMod val="95000"/>
            </a:schemeClr>
          </a:solidFill>
          <a:ln>
            <a:noFill/>
          </a:ln>
        </p:spPr>
        <p:style>
          <a:lnRef idx="0">
            <a:scrgbClr r="0" g="0" b="0"/>
          </a:lnRef>
          <a:fillRef idx="0">
            <a:scrgbClr r="0" g="0" b="0"/>
          </a:fillRef>
          <a:effectRef idx="0">
            <a:scrgbClr r="0" g="0" b="0"/>
          </a:effectRef>
          <a:fontRef idx="minor">
            <a:schemeClr val="accent4"/>
          </a:fontRef>
        </p:style>
        <p:txBody>
          <a:bodyPr wrap="square" rtlCol="0" anchor="t">
            <a:noAutofit/>
          </a:bodyPr>
          <a:lstStyle/>
          <a:p>
            <a:r>
              <a:rPr lang="en-US" altLang="ja-JP" sz="900" dirty="0">
                <a:solidFill>
                  <a:schemeClr val="tx1"/>
                </a:solidFill>
                <a:cs typeface="Courier New" panose="02070309020205020404" pitchFamily="49" charset="0"/>
              </a:rPr>
              <a:t>Switch# show rep topology detail</a:t>
            </a:r>
          </a:p>
          <a:p>
            <a:r>
              <a:rPr lang="en-US" altLang="ja-JP" sz="900" dirty="0">
                <a:solidFill>
                  <a:schemeClr val="tx1"/>
                </a:solidFill>
                <a:cs typeface="Courier New" panose="02070309020205020404" pitchFamily="49" charset="0"/>
              </a:rPr>
              <a:t>--snip--</a:t>
            </a:r>
          </a:p>
          <a:p>
            <a:r>
              <a:rPr lang="en-US" altLang="ja-JP" sz="900" dirty="0">
                <a:solidFill>
                  <a:schemeClr val="tx1"/>
                </a:solidFill>
                <a:cs typeface="Courier New" panose="02070309020205020404" pitchFamily="49" charset="0"/>
              </a:rPr>
              <a:t>C9200L-1, </a:t>
            </a:r>
            <a:r>
              <a:rPr lang="en-US" altLang="ja-JP" sz="900" b="1" dirty="0">
                <a:solidFill>
                  <a:schemeClr val="tx1"/>
                </a:solidFill>
                <a:cs typeface="Courier New" panose="02070309020205020404" pitchFamily="49" charset="0"/>
              </a:rPr>
              <a:t>Gi1/0/47</a:t>
            </a:r>
            <a:r>
              <a:rPr lang="en-US" altLang="ja-JP" sz="900" dirty="0">
                <a:solidFill>
                  <a:schemeClr val="tx1"/>
                </a:solidFill>
                <a:cs typeface="Courier New" panose="02070309020205020404" pitchFamily="49" charset="0"/>
              </a:rPr>
              <a:t> (Secondary Edge No-Neighbor)</a:t>
            </a:r>
          </a:p>
          <a:p>
            <a:r>
              <a:rPr lang="en-US" altLang="ja-JP" sz="900" dirty="0">
                <a:solidFill>
                  <a:schemeClr val="tx1"/>
                </a:solidFill>
                <a:cs typeface="Courier New" panose="02070309020205020404" pitchFamily="49" charset="0"/>
              </a:rPr>
              <a:t>--snip--</a:t>
            </a:r>
          </a:p>
          <a:p>
            <a:r>
              <a:rPr lang="en-US" altLang="ja-JP" sz="900" dirty="0">
                <a:solidFill>
                  <a:schemeClr val="tx1"/>
                </a:solidFill>
                <a:cs typeface="Courier New" panose="02070309020205020404" pitchFamily="49" charset="0"/>
              </a:rPr>
              <a:t>  Neighbor Number: </a:t>
            </a:r>
            <a:r>
              <a:rPr lang="en-US" altLang="ja-JP" sz="900" b="1" dirty="0">
                <a:solidFill>
                  <a:schemeClr val="tx1"/>
                </a:solidFill>
                <a:cs typeface="Courier New" panose="02070309020205020404" pitchFamily="49" charset="0"/>
              </a:rPr>
              <a:t>2</a:t>
            </a:r>
            <a:r>
              <a:rPr lang="en-US" altLang="ja-JP" sz="900" dirty="0">
                <a:solidFill>
                  <a:schemeClr val="tx1"/>
                </a:solidFill>
                <a:cs typeface="Courier New" panose="02070309020205020404" pitchFamily="49" charset="0"/>
              </a:rPr>
              <a:t> / [-1]</a:t>
            </a:r>
          </a:p>
        </p:txBody>
      </p:sp>
      <p:sp>
        <p:nvSpPr>
          <p:cNvPr id="15" name="Slide Number Placeholder 4">
            <a:extLst>
              <a:ext uri="{FF2B5EF4-FFF2-40B4-BE49-F238E27FC236}">
                <a16:creationId xmlns:a16="http://schemas.microsoft.com/office/drawing/2014/main" id="{864B2657-D6C6-4D73-9EF1-228975350B99}"/>
              </a:ext>
            </a:extLst>
          </p:cNvPr>
          <p:cNvSpPr>
            <a:spLocks noGrp="1"/>
          </p:cNvSpPr>
          <p:nvPr>
            <p:ph type="sldNum" sz="quarter" idx="4294967295"/>
          </p:nvPr>
        </p:nvSpPr>
        <p:spPr>
          <a:xfrm>
            <a:off x="8648700" y="4884738"/>
            <a:ext cx="495300" cy="274637"/>
          </a:xfrm>
          <a:prstGeom prst="rect">
            <a:avLst/>
          </a:prstGeom>
        </p:spPr>
        <p:txBody>
          <a:bodyPr>
            <a:noAutofit/>
          </a:bodyPr>
          <a:lstStyle/>
          <a:p>
            <a:fld id="{3945D0FD-48F1-4D72-80C5-FFB60B92A834}" type="slidenum">
              <a:rPr lang="en-US" sz="900" smtClean="0">
                <a:latin typeface="+mn-lt"/>
                <a:ea typeface="MS PGothic" panose="020B0600070205080204" pitchFamily="34" charset="-128"/>
              </a:rPr>
              <a:pPr/>
              <a:t>250</a:t>
            </a:fld>
            <a:endParaRPr lang="en-US" sz="900" dirty="0">
              <a:latin typeface="+mn-lt"/>
              <a:ea typeface="MS PGothic" panose="020B0600070205080204" pitchFamily="34" charset="-128"/>
            </a:endParaRPr>
          </a:p>
        </p:txBody>
      </p:sp>
    </p:spTree>
    <p:extLst>
      <p:ext uri="{BB962C8B-B14F-4D97-AF65-F5344CB8AC3E}">
        <p14:creationId xmlns:p14="http://schemas.microsoft.com/office/powerpoint/2010/main" val="3655784073"/>
      </p:ext>
    </p:extLst>
  </p:cSld>
  <p:clrMapOvr>
    <a:masterClrMapping/>
  </p:clrMapOvr>
</p:sld>
</file>

<file path=ppt/slides/slide2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B4E46717-193D-964E-B331-2B7326FCC372}"/>
              </a:ext>
            </a:extLst>
          </p:cNvPr>
          <p:cNvSpPr>
            <a:spLocks noGrp="1"/>
          </p:cNvSpPr>
          <p:nvPr>
            <p:ph type="title"/>
          </p:nvPr>
        </p:nvSpPr>
        <p:spPr/>
        <p:txBody>
          <a:bodyPr anchor="t"/>
          <a:lstStyle/>
          <a:p>
            <a:r>
              <a:rPr lang="en-US" dirty="0" err="1">
                <a:latin typeface="+mn-lt"/>
                <a:ea typeface="MS PGothic" panose="020B0600070205080204" pitchFamily="34" charset="-128"/>
              </a:rPr>
              <a:t>FlexLink</a:t>
            </a:r>
            <a:r>
              <a:rPr lang="en-US" dirty="0">
                <a:latin typeface="+mn-lt"/>
                <a:ea typeface="MS PGothic" panose="020B0600070205080204" pitchFamily="34" charset="-128"/>
              </a:rPr>
              <a:t>+</a:t>
            </a:r>
          </a:p>
        </p:txBody>
      </p:sp>
      <p:sp>
        <p:nvSpPr>
          <p:cNvPr id="5" name="Text Placeholder 4">
            <a:extLst>
              <a:ext uri="{FF2B5EF4-FFF2-40B4-BE49-F238E27FC236}">
                <a16:creationId xmlns:a16="http://schemas.microsoft.com/office/drawing/2014/main" id="{A9F797BE-25B5-8A46-B6B8-37C32BBAD93F}"/>
              </a:ext>
            </a:extLst>
          </p:cNvPr>
          <p:cNvSpPr>
            <a:spLocks noGrp="1"/>
          </p:cNvSpPr>
          <p:nvPr>
            <p:ph type="body" sz="quarter" idx="11"/>
          </p:nvPr>
        </p:nvSpPr>
        <p:spPr/>
        <p:txBody>
          <a:bodyPr anchor="b"/>
          <a:lstStyle/>
          <a:p>
            <a:r>
              <a:rPr lang="en-US" altLang="ja-JP" sz="1600" dirty="0" err="1">
                <a:ea typeface="MS PGothic" panose="020B0600070205080204" pitchFamily="34" charset="-128"/>
              </a:rPr>
              <a:t>FlexLink</a:t>
            </a:r>
            <a:r>
              <a:rPr lang="en-US" altLang="ja-JP" sz="1600" dirty="0">
                <a:ea typeface="MS PGothic" panose="020B0600070205080204" pitchFamily="34" charset="-128"/>
              </a:rPr>
              <a:t>+ VLAN Load Balancing </a:t>
            </a:r>
            <a:r>
              <a:rPr lang="ja-JP" altLang="en-US" sz="1600">
                <a:ea typeface="MS PGothic" panose="020B0600070205080204" pitchFamily="34" charset="-128"/>
              </a:rPr>
              <a:t>設定</a:t>
            </a:r>
            <a:r>
              <a:rPr lang="en-US" altLang="ja-JP" sz="1600" dirty="0">
                <a:ea typeface="MS PGothic" panose="020B0600070205080204" pitchFamily="34" charset="-128"/>
              </a:rPr>
              <a:t>②</a:t>
            </a:r>
          </a:p>
        </p:txBody>
      </p:sp>
      <p:sp>
        <p:nvSpPr>
          <p:cNvPr id="6" name="Text Placeholder 5">
            <a:extLst>
              <a:ext uri="{FF2B5EF4-FFF2-40B4-BE49-F238E27FC236}">
                <a16:creationId xmlns:a16="http://schemas.microsoft.com/office/drawing/2014/main" id="{AD0CEF74-413B-8F45-AD7F-1418652859F4}"/>
              </a:ext>
            </a:extLst>
          </p:cNvPr>
          <p:cNvSpPr>
            <a:spLocks noGrp="1"/>
          </p:cNvSpPr>
          <p:nvPr>
            <p:ph type="body" sz="quarter" idx="12"/>
          </p:nvPr>
        </p:nvSpPr>
        <p:spPr/>
        <p:txBody>
          <a:bodyPr/>
          <a:lstStyle/>
          <a:p>
            <a:r>
              <a:rPr kumimoji="1" lang="en-US" altLang="ja-JP" dirty="0">
                <a:ea typeface="MS PGothic" panose="020B0600070205080204" pitchFamily="34" charset="-128"/>
              </a:rPr>
              <a:t>3.3  Basic L2</a:t>
            </a:r>
            <a:r>
              <a:rPr kumimoji="1" lang="ja-JP" altLang="en-US" dirty="0">
                <a:ea typeface="MS PGothic" panose="020B0600070205080204" pitchFamily="34" charset="-128"/>
              </a:rPr>
              <a:t> </a:t>
            </a:r>
            <a:r>
              <a:rPr kumimoji="1" lang="en-US" altLang="ja-JP" dirty="0">
                <a:ea typeface="MS PGothic" panose="020B0600070205080204" pitchFamily="34" charset="-128"/>
              </a:rPr>
              <a:t>/</a:t>
            </a:r>
            <a:r>
              <a:rPr kumimoji="1" lang="ja-JP" altLang="en-US" dirty="0">
                <a:ea typeface="MS PGothic" panose="020B0600070205080204" pitchFamily="34" charset="-128"/>
              </a:rPr>
              <a:t> </a:t>
            </a:r>
            <a:r>
              <a:rPr kumimoji="1" lang="en-US" altLang="ja-JP" dirty="0">
                <a:ea typeface="MS PGothic" panose="020B0600070205080204" pitchFamily="34" charset="-128"/>
              </a:rPr>
              <a:t>L3</a:t>
            </a:r>
            <a:endParaRPr lang="en-US" altLang="ja-JP" dirty="0">
              <a:ea typeface="MS PGothic" panose="020B0600070205080204" pitchFamily="34" charset="-128"/>
            </a:endParaRPr>
          </a:p>
        </p:txBody>
      </p:sp>
      <p:sp>
        <p:nvSpPr>
          <p:cNvPr id="7" name="テキスト ボックス 6">
            <a:extLst>
              <a:ext uri="{FF2B5EF4-FFF2-40B4-BE49-F238E27FC236}">
                <a16:creationId xmlns:a16="http://schemas.microsoft.com/office/drawing/2014/main" id="{7B43415F-6B02-4462-940B-6A9BBD03AB82}"/>
              </a:ext>
            </a:extLst>
          </p:cNvPr>
          <p:cNvSpPr txBox="1"/>
          <p:nvPr/>
        </p:nvSpPr>
        <p:spPr>
          <a:xfrm>
            <a:off x="228601" y="1201739"/>
            <a:ext cx="5443154" cy="646331"/>
          </a:xfrm>
          <a:prstGeom prst="rect">
            <a:avLst/>
          </a:prstGeom>
          <a:noFill/>
        </p:spPr>
        <p:txBody>
          <a:bodyPr wrap="square" rtlCol="0">
            <a:spAutoFit/>
          </a:bodyPr>
          <a:lstStyle/>
          <a:p>
            <a:pPr marL="171446" indent="-171446">
              <a:buFont typeface="Apple SD Gothic Neo Regular" panose="02000300000000000000" pitchFamily="2" charset="-127"/>
              <a:buChar char="◼"/>
            </a:pPr>
            <a:r>
              <a:rPr lang="ja-JP" altLang="en-US" sz="1200" b="1" dirty="0">
                <a:solidFill>
                  <a:schemeClr val="accent3"/>
                </a:solidFill>
                <a:latin typeface="+mn-lt"/>
                <a:ea typeface="MS PGothic" panose="020B0600070205080204" pitchFamily="34" charset="-128"/>
              </a:rPr>
              <a:t>設定の確認</a:t>
            </a:r>
            <a:r>
              <a:rPr lang="en-US" altLang="ja-JP" sz="1200" b="1" dirty="0">
                <a:solidFill>
                  <a:schemeClr val="accent3"/>
                </a:solidFill>
                <a:latin typeface="+mn-lt"/>
                <a:ea typeface="MS PGothic" panose="020B0600070205080204" pitchFamily="34" charset="-128"/>
              </a:rPr>
              <a:t>①</a:t>
            </a:r>
          </a:p>
          <a:p>
            <a:r>
              <a:rPr lang="ja-JP" altLang="en-US" sz="1100" dirty="0">
                <a:latin typeface="+mn-lt"/>
                <a:ea typeface="MS PGothic" panose="020B0600070205080204" pitchFamily="34" charset="-128"/>
              </a:rPr>
              <a:t>（</a:t>
            </a:r>
            <a:r>
              <a:rPr lang="en-US" altLang="ja-JP" sz="1100" dirty="0">
                <a:latin typeface="+mn-lt"/>
                <a:ea typeface="MS PGothic" panose="020B0600070205080204" pitchFamily="34" charset="-128"/>
              </a:rPr>
              <a:t>Preemption</a:t>
            </a:r>
            <a:r>
              <a:rPr lang="ja-JP" altLang="en-US" sz="1100" dirty="0">
                <a:latin typeface="+mn-lt"/>
                <a:ea typeface="MS PGothic" panose="020B0600070205080204" pitchFamily="34" charset="-128"/>
              </a:rPr>
              <a:t>発動後、</a:t>
            </a:r>
            <a:r>
              <a:rPr lang="en-US" altLang="ja-JP" sz="1100" dirty="0">
                <a:latin typeface="+mn-lt"/>
                <a:ea typeface="MS PGothic" panose="020B0600070205080204" pitchFamily="34" charset="-128"/>
              </a:rPr>
              <a:t>VLAN</a:t>
            </a:r>
            <a:r>
              <a:rPr lang="ja-JP" altLang="en-US" sz="1100" dirty="0">
                <a:latin typeface="+mn-lt"/>
                <a:ea typeface="MS PGothic" panose="020B0600070205080204" pitchFamily="34" charset="-128"/>
              </a:rPr>
              <a:t>ロードバランシング開始）</a:t>
            </a:r>
          </a:p>
          <a:p>
            <a:pPr marL="171446" indent="-171446">
              <a:buFont typeface="Apple SD Gothic Neo Regular" panose="02000300000000000000" pitchFamily="2" charset="-127"/>
              <a:buChar char="◼"/>
            </a:pPr>
            <a:endParaRPr lang="ja-JP" altLang="en-US" sz="1200" b="1" dirty="0">
              <a:solidFill>
                <a:schemeClr val="accent3"/>
              </a:solidFill>
              <a:latin typeface="+mn-lt"/>
              <a:ea typeface="MS PGothic" panose="020B0600070205080204" pitchFamily="34" charset="-128"/>
            </a:endParaRPr>
          </a:p>
        </p:txBody>
      </p:sp>
      <p:sp>
        <p:nvSpPr>
          <p:cNvPr id="8" name="テキスト ボックス 7">
            <a:extLst>
              <a:ext uri="{FF2B5EF4-FFF2-40B4-BE49-F238E27FC236}">
                <a16:creationId xmlns:a16="http://schemas.microsoft.com/office/drawing/2014/main" id="{90C023B6-3144-473D-A95B-DBCC2E34D331}"/>
              </a:ext>
            </a:extLst>
          </p:cNvPr>
          <p:cNvSpPr txBox="1"/>
          <p:nvPr/>
        </p:nvSpPr>
        <p:spPr>
          <a:xfrm>
            <a:off x="3555123" y="1245251"/>
            <a:ext cx="5378483" cy="1074179"/>
          </a:xfrm>
          <a:prstGeom prst="rect">
            <a:avLst/>
          </a:prstGeom>
          <a:solidFill>
            <a:schemeClr val="bg2">
              <a:lumMod val="95000"/>
            </a:schemeClr>
          </a:solidFill>
          <a:ln>
            <a:noFill/>
          </a:ln>
        </p:spPr>
        <p:style>
          <a:lnRef idx="0">
            <a:scrgbClr r="0" g="0" b="0"/>
          </a:lnRef>
          <a:fillRef idx="0">
            <a:scrgbClr r="0" g="0" b="0"/>
          </a:fillRef>
          <a:effectRef idx="0">
            <a:scrgbClr r="0" g="0" b="0"/>
          </a:effectRef>
          <a:fontRef idx="minor">
            <a:schemeClr val="accent4"/>
          </a:fontRef>
        </p:style>
        <p:txBody>
          <a:bodyPr wrap="square" rtlCol="0" anchor="t">
            <a:noAutofit/>
          </a:bodyPr>
          <a:lstStyle/>
          <a:p>
            <a:r>
              <a:rPr lang="en-US" altLang="ja-JP" sz="900" dirty="0">
                <a:solidFill>
                  <a:schemeClr val="tx1"/>
                </a:solidFill>
                <a:cs typeface="Courier New" panose="02070309020205020404" pitchFamily="49" charset="0"/>
              </a:rPr>
              <a:t>Switch</a:t>
            </a:r>
            <a:r>
              <a:rPr lang="ja-JP" altLang="en-US" sz="900" dirty="0">
                <a:solidFill>
                  <a:schemeClr val="tx1"/>
                </a:solidFill>
                <a:cs typeface="Courier New" panose="02070309020205020404" pitchFamily="49" charset="0"/>
              </a:rPr>
              <a:t>#</a:t>
            </a:r>
            <a:r>
              <a:rPr lang="en-US" altLang="ja-JP" sz="900" dirty="0">
                <a:solidFill>
                  <a:schemeClr val="tx1"/>
                </a:solidFill>
                <a:cs typeface="Courier New" panose="02070309020205020404" pitchFamily="49" charset="0"/>
              </a:rPr>
              <a:t> </a:t>
            </a:r>
            <a:r>
              <a:rPr lang="ja-JP" altLang="en-US" sz="900" dirty="0">
                <a:solidFill>
                  <a:schemeClr val="tx1"/>
                </a:solidFill>
                <a:cs typeface="Courier New" panose="02070309020205020404" pitchFamily="49" charset="0"/>
              </a:rPr>
              <a:t>sh</a:t>
            </a:r>
            <a:r>
              <a:rPr lang="en-US" altLang="ja-JP" sz="900" dirty="0">
                <a:solidFill>
                  <a:schemeClr val="tx1"/>
                </a:solidFill>
                <a:cs typeface="Courier New" panose="02070309020205020404" pitchFamily="49" charset="0"/>
              </a:rPr>
              <a:t>ow</a:t>
            </a:r>
            <a:r>
              <a:rPr lang="ja-JP" altLang="en-US" sz="900" dirty="0">
                <a:solidFill>
                  <a:schemeClr val="tx1"/>
                </a:solidFill>
                <a:cs typeface="Courier New" panose="02070309020205020404" pitchFamily="49" charset="0"/>
              </a:rPr>
              <a:t> rep topo</a:t>
            </a:r>
            <a:r>
              <a:rPr lang="en-US" altLang="ja-JP" sz="900" dirty="0">
                <a:solidFill>
                  <a:schemeClr val="tx1"/>
                </a:solidFill>
                <a:cs typeface="Courier New" panose="02070309020205020404" pitchFamily="49" charset="0"/>
              </a:rPr>
              <a:t>logy</a:t>
            </a:r>
            <a:endParaRPr lang="ja-JP" altLang="en-US" sz="900" dirty="0">
              <a:solidFill>
                <a:schemeClr val="tx1"/>
              </a:solidFill>
              <a:cs typeface="Courier New" panose="02070309020205020404" pitchFamily="49" charset="0"/>
            </a:endParaRPr>
          </a:p>
          <a:p>
            <a:r>
              <a:rPr lang="ja-JP" altLang="en-US" sz="900" dirty="0">
                <a:solidFill>
                  <a:schemeClr val="tx1"/>
                </a:solidFill>
                <a:cs typeface="Courier New" panose="02070309020205020404" pitchFamily="49" charset="0"/>
              </a:rPr>
              <a:t>REP Segment 10</a:t>
            </a:r>
            <a:r>
              <a:rPr lang="en-US" altLang="ja-JP" sz="900" dirty="0">
                <a:solidFill>
                  <a:schemeClr val="tx1"/>
                </a:solidFill>
                <a:cs typeface="Courier New" panose="02070309020205020404" pitchFamily="49" charset="0"/>
              </a:rPr>
              <a:t>23</a:t>
            </a:r>
            <a:endParaRPr lang="ja-JP" altLang="en-US" sz="900" dirty="0">
              <a:solidFill>
                <a:schemeClr val="tx1"/>
              </a:solidFill>
              <a:cs typeface="Courier New" panose="02070309020205020404" pitchFamily="49" charset="0"/>
            </a:endParaRPr>
          </a:p>
          <a:p>
            <a:r>
              <a:rPr lang="ja-JP" altLang="en-US" sz="900" dirty="0">
                <a:solidFill>
                  <a:schemeClr val="tx1"/>
                </a:solidFill>
                <a:cs typeface="Courier New" panose="02070309020205020404" pitchFamily="49" charset="0"/>
              </a:rPr>
              <a:t>BridgeName</a:t>
            </a:r>
            <a:r>
              <a:rPr lang="en-US" altLang="ja-JP" sz="900" dirty="0">
                <a:solidFill>
                  <a:schemeClr val="tx1"/>
                </a:solidFill>
                <a:cs typeface="Courier New" panose="02070309020205020404" pitchFamily="49" charset="0"/>
              </a:rPr>
              <a:t>			      </a:t>
            </a:r>
            <a:r>
              <a:rPr lang="ja-JP" altLang="en-US" sz="900" dirty="0">
                <a:solidFill>
                  <a:schemeClr val="tx1"/>
                </a:solidFill>
                <a:cs typeface="Courier New" panose="02070309020205020404" pitchFamily="49" charset="0"/>
              </a:rPr>
              <a:t>PortName   Edge Role</a:t>
            </a:r>
          </a:p>
          <a:p>
            <a:r>
              <a:rPr lang="ja-JP" altLang="en-US" sz="900" dirty="0">
                <a:solidFill>
                  <a:schemeClr val="tx1"/>
                </a:solidFill>
                <a:cs typeface="Courier New" panose="02070309020205020404" pitchFamily="49" charset="0"/>
              </a:rPr>
              <a:t>-------------------------------- ---------- ---- ----</a:t>
            </a:r>
          </a:p>
          <a:p>
            <a:r>
              <a:rPr lang="ja-JP" altLang="en-US" sz="900" dirty="0">
                <a:solidFill>
                  <a:schemeClr val="tx1"/>
                </a:solidFill>
                <a:cs typeface="Courier New" panose="02070309020205020404" pitchFamily="49" charset="0"/>
              </a:rPr>
              <a:t>C9200L-24T-4X                    </a:t>
            </a:r>
            <a:r>
              <a:rPr lang="en-US" altLang="ja-JP" sz="900" dirty="0">
                <a:solidFill>
                  <a:schemeClr val="tx1"/>
                </a:solidFill>
                <a:cs typeface="Courier New" panose="02070309020205020404" pitchFamily="49" charset="0"/>
              </a:rPr>
              <a:t>	       Gi1/0/46</a:t>
            </a:r>
            <a:r>
              <a:rPr lang="ja-JP" altLang="en-US" sz="900" dirty="0">
                <a:solidFill>
                  <a:schemeClr val="tx1"/>
                </a:solidFill>
                <a:cs typeface="Courier New" panose="02070309020205020404" pitchFamily="49" charset="0"/>
              </a:rPr>
              <a:t>    Pri*    </a:t>
            </a:r>
            <a:r>
              <a:rPr lang="ja-JP" altLang="en-US" sz="900" b="1" dirty="0">
                <a:solidFill>
                  <a:schemeClr val="tx1"/>
                </a:solidFill>
                <a:cs typeface="Courier New" panose="02070309020205020404" pitchFamily="49" charset="0"/>
              </a:rPr>
              <a:t>Alt</a:t>
            </a:r>
          </a:p>
          <a:p>
            <a:r>
              <a:rPr lang="ja-JP" altLang="en-US" sz="900" dirty="0">
                <a:solidFill>
                  <a:schemeClr val="tx1"/>
                </a:solidFill>
                <a:cs typeface="Courier New" panose="02070309020205020404" pitchFamily="49" charset="0"/>
              </a:rPr>
              <a:t>C9200L-24T-4X                                  </a:t>
            </a:r>
            <a:r>
              <a:rPr lang="en-US" altLang="ja-JP" sz="900" dirty="0">
                <a:solidFill>
                  <a:schemeClr val="tx1"/>
                </a:solidFill>
                <a:cs typeface="Courier New" panose="02070309020205020404" pitchFamily="49" charset="0"/>
              </a:rPr>
              <a:t>Gi1/0/47</a:t>
            </a:r>
            <a:r>
              <a:rPr lang="ja-JP" altLang="en-US" sz="900" dirty="0">
                <a:solidFill>
                  <a:schemeClr val="tx1"/>
                </a:solidFill>
                <a:cs typeface="Courier New" panose="02070309020205020404" pitchFamily="49" charset="0"/>
              </a:rPr>
              <a:t>    Sec*  </a:t>
            </a:r>
            <a:r>
              <a:rPr lang="ja-JP" altLang="en-US" sz="900" b="1" dirty="0">
                <a:solidFill>
                  <a:schemeClr val="tx1"/>
                </a:solidFill>
                <a:cs typeface="Courier New" panose="02070309020205020404" pitchFamily="49" charset="0"/>
              </a:rPr>
              <a:t>Alt</a:t>
            </a:r>
            <a:endParaRPr lang="en-US" altLang="ja-JP" sz="900" b="1" dirty="0">
              <a:solidFill>
                <a:schemeClr val="tx1"/>
              </a:solidFill>
              <a:cs typeface="Courier New" panose="02070309020205020404" pitchFamily="49" charset="0"/>
            </a:endParaRPr>
          </a:p>
        </p:txBody>
      </p:sp>
      <p:sp>
        <p:nvSpPr>
          <p:cNvPr id="11" name="テキスト ボックス 7">
            <a:extLst>
              <a:ext uri="{FF2B5EF4-FFF2-40B4-BE49-F238E27FC236}">
                <a16:creationId xmlns:a16="http://schemas.microsoft.com/office/drawing/2014/main" id="{832C47A6-F8B5-F346-954D-D8A12AFBBB8C}"/>
              </a:ext>
            </a:extLst>
          </p:cNvPr>
          <p:cNvSpPr txBox="1"/>
          <p:nvPr/>
        </p:nvSpPr>
        <p:spPr>
          <a:xfrm>
            <a:off x="1624760" y="2659272"/>
            <a:ext cx="3574473" cy="1912728"/>
          </a:xfrm>
          <a:prstGeom prst="rect">
            <a:avLst/>
          </a:prstGeom>
          <a:solidFill>
            <a:schemeClr val="bg2">
              <a:lumMod val="95000"/>
            </a:schemeClr>
          </a:solidFill>
          <a:ln>
            <a:noFill/>
          </a:ln>
        </p:spPr>
        <p:style>
          <a:lnRef idx="0">
            <a:scrgbClr r="0" g="0" b="0"/>
          </a:lnRef>
          <a:fillRef idx="0">
            <a:scrgbClr r="0" g="0" b="0"/>
          </a:fillRef>
          <a:effectRef idx="0">
            <a:scrgbClr r="0" g="0" b="0"/>
          </a:effectRef>
          <a:fontRef idx="minor">
            <a:schemeClr val="accent4"/>
          </a:fontRef>
        </p:style>
        <p:txBody>
          <a:bodyPr wrap="square" rtlCol="0" anchor="t">
            <a:noAutofit/>
          </a:bodyPr>
          <a:lstStyle/>
          <a:p>
            <a:r>
              <a:rPr lang="en-US" altLang="ja-JP" sz="900" dirty="0">
                <a:solidFill>
                  <a:schemeClr val="tx1"/>
                </a:solidFill>
                <a:cs typeface="Courier New" panose="02070309020205020404" pitchFamily="49" charset="0"/>
              </a:rPr>
              <a:t>Switch# show interface Gi1/0/46 rep detail</a:t>
            </a:r>
          </a:p>
          <a:p>
            <a:r>
              <a:rPr lang="en-US" altLang="ja-JP" sz="900" dirty="0">
                <a:solidFill>
                  <a:schemeClr val="tx1"/>
                </a:solidFill>
                <a:cs typeface="Courier New" panose="02070309020205020404" pitchFamily="49" charset="0"/>
              </a:rPr>
              <a:t>GigabitEthernet1/0/46 REP enabled</a:t>
            </a:r>
          </a:p>
          <a:p>
            <a:r>
              <a:rPr lang="en-US" altLang="ja-JP" sz="900" dirty="0">
                <a:solidFill>
                  <a:schemeClr val="tx1"/>
                </a:solidFill>
                <a:cs typeface="Courier New" panose="02070309020205020404" pitchFamily="49" charset="0"/>
              </a:rPr>
              <a:t>Segment-id: 1023 (Edge No-Neighbor)</a:t>
            </a:r>
          </a:p>
          <a:p>
            <a:r>
              <a:rPr lang="en-US" altLang="ja-JP" sz="900" dirty="0" err="1">
                <a:solidFill>
                  <a:schemeClr val="tx1"/>
                </a:solidFill>
                <a:cs typeface="Courier New" panose="02070309020205020404" pitchFamily="49" charset="0"/>
              </a:rPr>
              <a:t>PortID</a:t>
            </a:r>
            <a:r>
              <a:rPr lang="en-US" altLang="ja-JP" sz="900" dirty="0">
                <a:solidFill>
                  <a:schemeClr val="tx1"/>
                </a:solidFill>
                <a:cs typeface="Courier New" panose="02070309020205020404" pitchFamily="49" charset="0"/>
              </a:rPr>
              <a:t>: 002E6C8BD39FC880</a:t>
            </a:r>
          </a:p>
          <a:p>
            <a:r>
              <a:rPr lang="en-US" altLang="ja-JP" sz="900" dirty="0">
                <a:solidFill>
                  <a:schemeClr val="tx1"/>
                </a:solidFill>
                <a:cs typeface="Courier New" panose="02070309020205020404" pitchFamily="49" charset="0"/>
              </a:rPr>
              <a:t>Preferred flag: No</a:t>
            </a:r>
          </a:p>
          <a:p>
            <a:r>
              <a:rPr lang="en-US" altLang="ja-JP" sz="900" dirty="0">
                <a:solidFill>
                  <a:schemeClr val="tx1"/>
                </a:solidFill>
                <a:cs typeface="Courier New" panose="02070309020205020404" pitchFamily="49" charset="0"/>
              </a:rPr>
              <a:t>Operational Link Status: NO_NEIGHBOR</a:t>
            </a:r>
          </a:p>
          <a:p>
            <a:r>
              <a:rPr lang="en-US" altLang="ja-JP" sz="900" dirty="0">
                <a:solidFill>
                  <a:schemeClr val="tx1"/>
                </a:solidFill>
                <a:cs typeface="Courier New" panose="02070309020205020404" pitchFamily="49" charset="0"/>
              </a:rPr>
              <a:t>Current Key: 002F6C8BD39FC8803B75</a:t>
            </a:r>
          </a:p>
          <a:p>
            <a:r>
              <a:rPr lang="en-US" altLang="ja-JP" sz="900" b="1" dirty="0">
                <a:solidFill>
                  <a:schemeClr val="tx1"/>
                </a:solidFill>
                <a:cs typeface="Courier New" panose="02070309020205020404" pitchFamily="49" charset="0"/>
              </a:rPr>
              <a:t>Port Role: Alternate</a:t>
            </a:r>
          </a:p>
          <a:p>
            <a:r>
              <a:rPr lang="en-US" altLang="ja-JP" sz="900" b="1" dirty="0">
                <a:solidFill>
                  <a:schemeClr val="tx1"/>
                </a:solidFill>
                <a:cs typeface="Courier New" panose="02070309020205020404" pitchFamily="49" charset="0"/>
              </a:rPr>
              <a:t>Blocked VLAN: 51-100</a:t>
            </a:r>
          </a:p>
          <a:p>
            <a:r>
              <a:rPr lang="en-US" altLang="ja-JP" sz="900" dirty="0">
                <a:solidFill>
                  <a:schemeClr val="tx1"/>
                </a:solidFill>
                <a:cs typeface="Courier New" panose="02070309020205020404" pitchFamily="49" charset="0"/>
              </a:rPr>
              <a:t>--snip--</a:t>
            </a:r>
          </a:p>
          <a:p>
            <a:r>
              <a:rPr lang="en-US" altLang="ja-JP" sz="900" b="1" dirty="0">
                <a:solidFill>
                  <a:schemeClr val="tx1"/>
                </a:solidFill>
                <a:cs typeface="Courier New" panose="02070309020205020404" pitchFamily="49" charset="0"/>
              </a:rPr>
              <a:t>Configured Load-balancing Block Port: 002F6C8BD39FC880</a:t>
            </a:r>
          </a:p>
          <a:p>
            <a:r>
              <a:rPr lang="en-US" altLang="ja-JP" sz="900" b="1" dirty="0">
                <a:solidFill>
                  <a:schemeClr val="tx1"/>
                </a:solidFill>
                <a:cs typeface="Courier New" panose="02070309020205020404" pitchFamily="49" charset="0"/>
              </a:rPr>
              <a:t>Configured Load-balancing Block VLAN: 1-50</a:t>
            </a:r>
          </a:p>
          <a:p>
            <a:r>
              <a:rPr lang="en-US" altLang="ja-JP" sz="900" dirty="0">
                <a:solidFill>
                  <a:schemeClr val="tx1"/>
                </a:solidFill>
                <a:cs typeface="Courier New" panose="02070309020205020404" pitchFamily="49" charset="0"/>
              </a:rPr>
              <a:t>--snip--</a:t>
            </a:r>
          </a:p>
        </p:txBody>
      </p:sp>
      <p:sp>
        <p:nvSpPr>
          <p:cNvPr id="14" name="テキスト ボックス 6">
            <a:extLst>
              <a:ext uri="{FF2B5EF4-FFF2-40B4-BE49-F238E27FC236}">
                <a16:creationId xmlns:a16="http://schemas.microsoft.com/office/drawing/2014/main" id="{C860FC7A-9449-5C45-A80E-55E3E8A8129B}"/>
              </a:ext>
            </a:extLst>
          </p:cNvPr>
          <p:cNvSpPr txBox="1"/>
          <p:nvPr/>
        </p:nvSpPr>
        <p:spPr>
          <a:xfrm>
            <a:off x="228601" y="2644040"/>
            <a:ext cx="5443154" cy="276999"/>
          </a:xfrm>
          <a:prstGeom prst="rect">
            <a:avLst/>
          </a:prstGeom>
          <a:noFill/>
        </p:spPr>
        <p:txBody>
          <a:bodyPr wrap="square" rtlCol="0">
            <a:spAutoFit/>
          </a:bodyPr>
          <a:lstStyle/>
          <a:p>
            <a:pPr marL="171446" indent="-171446">
              <a:buFont typeface="Apple SD Gothic Neo Regular" panose="02000300000000000000" pitchFamily="2" charset="-127"/>
              <a:buChar char="◼"/>
            </a:pPr>
            <a:r>
              <a:rPr lang="ja-JP" altLang="en-US" sz="1200" b="1">
                <a:solidFill>
                  <a:schemeClr val="accent3"/>
                </a:solidFill>
                <a:ea typeface="MS PGothic" panose="020B0600070205080204" pitchFamily="34" charset="-128"/>
              </a:rPr>
              <a:t>設定の確認</a:t>
            </a:r>
            <a:r>
              <a:rPr lang="en-US" altLang="ja-JP" sz="1200" b="1" dirty="0">
                <a:solidFill>
                  <a:schemeClr val="accent3"/>
                </a:solidFill>
                <a:ea typeface="MS PGothic" panose="020B0600070205080204" pitchFamily="34" charset="-128"/>
              </a:rPr>
              <a:t>②</a:t>
            </a:r>
            <a:endParaRPr lang="ja-JP" altLang="en-US" sz="1200" b="1">
              <a:solidFill>
                <a:schemeClr val="accent3"/>
              </a:solidFill>
              <a:ea typeface="MS PGothic" panose="020B0600070205080204" pitchFamily="34" charset="-128"/>
            </a:endParaRPr>
          </a:p>
        </p:txBody>
      </p:sp>
      <p:sp>
        <p:nvSpPr>
          <p:cNvPr id="12" name="テキスト ボックス 7">
            <a:extLst>
              <a:ext uri="{FF2B5EF4-FFF2-40B4-BE49-F238E27FC236}">
                <a16:creationId xmlns:a16="http://schemas.microsoft.com/office/drawing/2014/main" id="{3936E793-6351-4849-8E49-89A90A9B85DE}"/>
              </a:ext>
            </a:extLst>
          </p:cNvPr>
          <p:cNvSpPr txBox="1"/>
          <p:nvPr/>
        </p:nvSpPr>
        <p:spPr>
          <a:xfrm>
            <a:off x="5359662" y="2659272"/>
            <a:ext cx="3574473" cy="1912728"/>
          </a:xfrm>
          <a:prstGeom prst="rect">
            <a:avLst/>
          </a:prstGeom>
          <a:solidFill>
            <a:schemeClr val="bg2">
              <a:lumMod val="95000"/>
            </a:schemeClr>
          </a:solidFill>
          <a:ln>
            <a:noFill/>
          </a:ln>
        </p:spPr>
        <p:style>
          <a:lnRef idx="0">
            <a:scrgbClr r="0" g="0" b="0"/>
          </a:lnRef>
          <a:fillRef idx="0">
            <a:scrgbClr r="0" g="0" b="0"/>
          </a:fillRef>
          <a:effectRef idx="0">
            <a:scrgbClr r="0" g="0" b="0"/>
          </a:effectRef>
          <a:fontRef idx="minor">
            <a:schemeClr val="accent4"/>
          </a:fontRef>
        </p:style>
        <p:txBody>
          <a:bodyPr wrap="square" rtlCol="0" anchor="t">
            <a:noAutofit/>
          </a:bodyPr>
          <a:lstStyle/>
          <a:p>
            <a:r>
              <a:rPr lang="en-US" altLang="ja-JP" sz="900" dirty="0">
                <a:solidFill>
                  <a:schemeClr val="tx1"/>
                </a:solidFill>
                <a:cs typeface="Courier New" panose="02070309020205020404" pitchFamily="49" charset="0"/>
              </a:rPr>
              <a:t>Switch# show interface Gi1/0/47 rep detail</a:t>
            </a:r>
          </a:p>
          <a:p>
            <a:r>
              <a:rPr lang="en-US" altLang="ja-JP" sz="900" dirty="0">
                <a:solidFill>
                  <a:schemeClr val="tx1"/>
                </a:solidFill>
                <a:cs typeface="Courier New" panose="02070309020205020404" pitchFamily="49" charset="0"/>
              </a:rPr>
              <a:t>GigabitEthernet1/0/47 REP enabled</a:t>
            </a:r>
          </a:p>
          <a:p>
            <a:r>
              <a:rPr lang="en-US" altLang="ja-JP" sz="900" dirty="0">
                <a:solidFill>
                  <a:schemeClr val="tx1"/>
                </a:solidFill>
                <a:cs typeface="Courier New" panose="02070309020205020404" pitchFamily="49" charset="0"/>
              </a:rPr>
              <a:t>Segment-id: 1023 (Edge No-Neighbor)</a:t>
            </a:r>
          </a:p>
          <a:p>
            <a:r>
              <a:rPr lang="en-US" altLang="ja-JP" sz="900" dirty="0" err="1">
                <a:solidFill>
                  <a:schemeClr val="tx1"/>
                </a:solidFill>
                <a:cs typeface="Courier New" panose="02070309020205020404" pitchFamily="49" charset="0"/>
              </a:rPr>
              <a:t>PortID</a:t>
            </a:r>
            <a:r>
              <a:rPr lang="en-US" altLang="ja-JP" sz="900" dirty="0">
                <a:solidFill>
                  <a:schemeClr val="tx1"/>
                </a:solidFill>
                <a:cs typeface="Courier New" panose="02070309020205020404" pitchFamily="49" charset="0"/>
              </a:rPr>
              <a:t>: 002F6C8BD39FC880</a:t>
            </a:r>
          </a:p>
          <a:p>
            <a:r>
              <a:rPr lang="en-US" altLang="ja-JP" sz="900" dirty="0">
                <a:solidFill>
                  <a:schemeClr val="tx1"/>
                </a:solidFill>
                <a:cs typeface="Courier New" panose="02070309020205020404" pitchFamily="49" charset="0"/>
              </a:rPr>
              <a:t>Preferred flag: No</a:t>
            </a:r>
          </a:p>
          <a:p>
            <a:r>
              <a:rPr lang="en-US" altLang="ja-JP" sz="900" dirty="0">
                <a:solidFill>
                  <a:schemeClr val="tx1"/>
                </a:solidFill>
                <a:cs typeface="Courier New" panose="02070309020205020404" pitchFamily="49" charset="0"/>
              </a:rPr>
              <a:t>Operational Link Status: NO_NEIGHBOR</a:t>
            </a:r>
          </a:p>
          <a:p>
            <a:r>
              <a:rPr lang="en-US" altLang="ja-JP" sz="900" dirty="0">
                <a:solidFill>
                  <a:schemeClr val="tx1"/>
                </a:solidFill>
                <a:cs typeface="Courier New" panose="02070309020205020404" pitchFamily="49" charset="0"/>
              </a:rPr>
              <a:t>Current Key: 002F6C8BD39FC8803B75 </a:t>
            </a:r>
          </a:p>
          <a:p>
            <a:r>
              <a:rPr lang="en-US" altLang="ja-JP" sz="900" b="1" dirty="0">
                <a:solidFill>
                  <a:schemeClr val="tx1"/>
                </a:solidFill>
                <a:cs typeface="Courier New" panose="02070309020205020404" pitchFamily="49" charset="0"/>
              </a:rPr>
              <a:t>Port Role: Alternate</a:t>
            </a:r>
          </a:p>
          <a:p>
            <a:r>
              <a:rPr lang="en-US" altLang="ja-JP" sz="900" b="1" dirty="0">
                <a:solidFill>
                  <a:schemeClr val="tx1"/>
                </a:solidFill>
                <a:cs typeface="Courier New" panose="02070309020205020404" pitchFamily="49" charset="0"/>
              </a:rPr>
              <a:t>Blocked VLAN: 1-50</a:t>
            </a:r>
          </a:p>
          <a:p>
            <a:r>
              <a:rPr lang="en-US" altLang="ja-JP" sz="900" dirty="0">
                <a:solidFill>
                  <a:schemeClr val="tx1"/>
                </a:solidFill>
                <a:cs typeface="Courier New" panose="02070309020205020404" pitchFamily="49" charset="0"/>
              </a:rPr>
              <a:t>--snip--</a:t>
            </a:r>
          </a:p>
          <a:p>
            <a:r>
              <a:rPr lang="en-US" altLang="ja-JP" sz="900" dirty="0">
                <a:solidFill>
                  <a:schemeClr val="tx1"/>
                </a:solidFill>
                <a:cs typeface="Courier New" panose="02070309020205020404" pitchFamily="49" charset="0"/>
              </a:rPr>
              <a:t>Configured Load-balancing Block Port: none</a:t>
            </a:r>
          </a:p>
          <a:p>
            <a:r>
              <a:rPr lang="en-US" altLang="ja-JP" sz="900" dirty="0">
                <a:solidFill>
                  <a:schemeClr val="tx1"/>
                </a:solidFill>
                <a:cs typeface="Courier New" panose="02070309020205020404" pitchFamily="49" charset="0"/>
              </a:rPr>
              <a:t>Configured Load-balancing Block VLAN: none</a:t>
            </a:r>
          </a:p>
          <a:p>
            <a:r>
              <a:rPr lang="en-US" altLang="ja-JP" sz="900" dirty="0">
                <a:solidFill>
                  <a:schemeClr val="tx1"/>
                </a:solidFill>
                <a:cs typeface="Courier New" panose="02070309020205020404" pitchFamily="49" charset="0"/>
              </a:rPr>
              <a:t>--snip--</a:t>
            </a:r>
          </a:p>
        </p:txBody>
      </p:sp>
      <p:sp>
        <p:nvSpPr>
          <p:cNvPr id="13" name="Slide Number Placeholder 4">
            <a:extLst>
              <a:ext uri="{FF2B5EF4-FFF2-40B4-BE49-F238E27FC236}">
                <a16:creationId xmlns:a16="http://schemas.microsoft.com/office/drawing/2014/main" id="{CB55F85F-21AF-4D02-8093-1AEBA6D9EBB0}"/>
              </a:ext>
            </a:extLst>
          </p:cNvPr>
          <p:cNvSpPr>
            <a:spLocks noGrp="1"/>
          </p:cNvSpPr>
          <p:nvPr>
            <p:ph type="sldNum" sz="quarter" idx="4294967295"/>
          </p:nvPr>
        </p:nvSpPr>
        <p:spPr>
          <a:xfrm>
            <a:off x="8648700" y="4884738"/>
            <a:ext cx="495300" cy="274637"/>
          </a:xfrm>
          <a:prstGeom prst="rect">
            <a:avLst/>
          </a:prstGeom>
        </p:spPr>
        <p:txBody>
          <a:bodyPr>
            <a:noAutofit/>
          </a:bodyPr>
          <a:lstStyle/>
          <a:p>
            <a:fld id="{3945D0FD-48F1-4D72-80C5-FFB60B92A834}" type="slidenum">
              <a:rPr lang="en-US" sz="900" smtClean="0">
                <a:latin typeface="+mn-lt"/>
                <a:ea typeface="MS PGothic" panose="020B0600070205080204" pitchFamily="34" charset="-128"/>
              </a:rPr>
              <a:pPr/>
              <a:t>251</a:t>
            </a:fld>
            <a:endParaRPr lang="en-US" sz="900" dirty="0">
              <a:latin typeface="+mn-lt"/>
              <a:ea typeface="MS PGothic" panose="020B0600070205080204" pitchFamily="34" charset="-128"/>
            </a:endParaRPr>
          </a:p>
        </p:txBody>
      </p:sp>
    </p:spTree>
    <p:extLst>
      <p:ext uri="{BB962C8B-B14F-4D97-AF65-F5344CB8AC3E}">
        <p14:creationId xmlns:p14="http://schemas.microsoft.com/office/powerpoint/2010/main" val="2629692560"/>
      </p:ext>
    </p:extLst>
  </p:cSld>
  <p:clrMapOvr>
    <a:masterClrMapping/>
  </p:clrMapOvr>
</p:sld>
</file>

<file path=ppt/slides/slide2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B4E46717-193D-964E-B331-2B7326FCC372}"/>
              </a:ext>
            </a:extLst>
          </p:cNvPr>
          <p:cNvSpPr>
            <a:spLocks noGrp="1"/>
          </p:cNvSpPr>
          <p:nvPr>
            <p:ph type="title"/>
          </p:nvPr>
        </p:nvSpPr>
        <p:spPr/>
        <p:txBody>
          <a:bodyPr anchor="t"/>
          <a:lstStyle/>
          <a:p>
            <a:r>
              <a:rPr lang="en-US" dirty="0" err="1">
                <a:latin typeface="+mn-lt"/>
                <a:ea typeface="MS PGothic" panose="020B0600070205080204" pitchFamily="34" charset="-128"/>
              </a:rPr>
              <a:t>FlexLink</a:t>
            </a:r>
            <a:r>
              <a:rPr lang="en-US" dirty="0">
                <a:latin typeface="+mn-lt"/>
                <a:ea typeface="MS PGothic" panose="020B0600070205080204" pitchFamily="34" charset="-128"/>
              </a:rPr>
              <a:t>+</a:t>
            </a:r>
          </a:p>
        </p:txBody>
      </p:sp>
      <p:sp>
        <p:nvSpPr>
          <p:cNvPr id="5" name="Text Placeholder 4">
            <a:extLst>
              <a:ext uri="{FF2B5EF4-FFF2-40B4-BE49-F238E27FC236}">
                <a16:creationId xmlns:a16="http://schemas.microsoft.com/office/drawing/2014/main" id="{A9F797BE-25B5-8A46-B6B8-37C32BBAD93F}"/>
              </a:ext>
            </a:extLst>
          </p:cNvPr>
          <p:cNvSpPr>
            <a:spLocks noGrp="1"/>
          </p:cNvSpPr>
          <p:nvPr>
            <p:ph type="body" sz="quarter" idx="11"/>
          </p:nvPr>
        </p:nvSpPr>
        <p:spPr/>
        <p:txBody>
          <a:bodyPr anchor="b"/>
          <a:lstStyle/>
          <a:p>
            <a:r>
              <a:rPr lang="en-US" altLang="ja-JP" sz="1600" dirty="0" err="1">
                <a:ea typeface="MS PGothic" panose="020B0600070205080204" pitchFamily="34" charset="-128"/>
              </a:rPr>
              <a:t>FlexLink</a:t>
            </a:r>
            <a:r>
              <a:rPr lang="en-US" altLang="ja-JP" sz="1600" dirty="0">
                <a:ea typeface="MS PGothic" panose="020B0600070205080204" pitchFamily="34" charset="-128"/>
              </a:rPr>
              <a:t>+ VLAN Load Balancing </a:t>
            </a:r>
            <a:r>
              <a:rPr lang="ja-JP" altLang="en-US" sz="1600">
                <a:ea typeface="MS PGothic" panose="020B0600070205080204" pitchFamily="34" charset="-128"/>
              </a:rPr>
              <a:t>動作確認</a:t>
            </a:r>
            <a:endParaRPr lang="en-US" altLang="ja-JP" sz="1600" dirty="0">
              <a:ea typeface="MS PGothic" panose="020B0600070205080204" pitchFamily="34" charset="-128"/>
            </a:endParaRPr>
          </a:p>
        </p:txBody>
      </p:sp>
      <p:sp>
        <p:nvSpPr>
          <p:cNvPr id="6" name="Text Placeholder 5">
            <a:extLst>
              <a:ext uri="{FF2B5EF4-FFF2-40B4-BE49-F238E27FC236}">
                <a16:creationId xmlns:a16="http://schemas.microsoft.com/office/drawing/2014/main" id="{AD0CEF74-413B-8F45-AD7F-1418652859F4}"/>
              </a:ext>
            </a:extLst>
          </p:cNvPr>
          <p:cNvSpPr>
            <a:spLocks noGrp="1"/>
          </p:cNvSpPr>
          <p:nvPr>
            <p:ph type="body" sz="quarter" idx="12"/>
          </p:nvPr>
        </p:nvSpPr>
        <p:spPr/>
        <p:txBody>
          <a:bodyPr/>
          <a:lstStyle/>
          <a:p>
            <a:r>
              <a:rPr kumimoji="1" lang="en-US" altLang="ja-JP" dirty="0">
                <a:ea typeface="MS PGothic" panose="020B0600070205080204" pitchFamily="34" charset="-128"/>
              </a:rPr>
              <a:t>3.3  Basic L2</a:t>
            </a:r>
            <a:r>
              <a:rPr kumimoji="1" lang="ja-JP" altLang="en-US" dirty="0">
                <a:ea typeface="MS PGothic" panose="020B0600070205080204" pitchFamily="34" charset="-128"/>
              </a:rPr>
              <a:t> </a:t>
            </a:r>
            <a:r>
              <a:rPr kumimoji="1" lang="en-US" altLang="ja-JP" dirty="0">
                <a:ea typeface="MS PGothic" panose="020B0600070205080204" pitchFamily="34" charset="-128"/>
              </a:rPr>
              <a:t>/</a:t>
            </a:r>
            <a:r>
              <a:rPr kumimoji="1" lang="ja-JP" altLang="en-US" dirty="0">
                <a:ea typeface="MS PGothic" panose="020B0600070205080204" pitchFamily="34" charset="-128"/>
              </a:rPr>
              <a:t> </a:t>
            </a:r>
            <a:r>
              <a:rPr kumimoji="1" lang="en-US" altLang="ja-JP" dirty="0">
                <a:ea typeface="MS PGothic" panose="020B0600070205080204" pitchFamily="34" charset="-128"/>
              </a:rPr>
              <a:t>L3</a:t>
            </a:r>
            <a:endParaRPr lang="en-US" altLang="ja-JP" dirty="0">
              <a:ea typeface="MS PGothic" panose="020B0600070205080204" pitchFamily="34" charset="-128"/>
            </a:endParaRPr>
          </a:p>
        </p:txBody>
      </p:sp>
      <p:sp>
        <p:nvSpPr>
          <p:cNvPr id="7" name="テキスト ボックス 6">
            <a:extLst>
              <a:ext uri="{FF2B5EF4-FFF2-40B4-BE49-F238E27FC236}">
                <a16:creationId xmlns:a16="http://schemas.microsoft.com/office/drawing/2014/main" id="{7B43415F-6B02-4462-940B-6A9BBD03AB82}"/>
              </a:ext>
            </a:extLst>
          </p:cNvPr>
          <p:cNvSpPr txBox="1"/>
          <p:nvPr/>
        </p:nvSpPr>
        <p:spPr>
          <a:xfrm>
            <a:off x="228601" y="1201739"/>
            <a:ext cx="5443154" cy="276999"/>
          </a:xfrm>
          <a:prstGeom prst="rect">
            <a:avLst/>
          </a:prstGeom>
          <a:noFill/>
        </p:spPr>
        <p:txBody>
          <a:bodyPr wrap="square" rtlCol="0">
            <a:spAutoFit/>
          </a:bodyPr>
          <a:lstStyle/>
          <a:p>
            <a:pPr marL="171446" indent="-171446">
              <a:buFont typeface="Apple SD Gothic Neo Regular" panose="02000300000000000000" pitchFamily="2" charset="-127"/>
              <a:buChar char="◼"/>
            </a:pPr>
            <a:r>
              <a:rPr lang="ja-JP" altLang="en-US" sz="1200" b="1">
                <a:solidFill>
                  <a:schemeClr val="accent3"/>
                </a:solidFill>
                <a:ea typeface="MS PGothic" panose="020B0600070205080204" pitchFamily="34" charset="-128"/>
              </a:rPr>
              <a:t>リンクの切り替わり動作と確認</a:t>
            </a:r>
          </a:p>
        </p:txBody>
      </p:sp>
      <p:sp>
        <p:nvSpPr>
          <p:cNvPr id="8" name="テキスト ボックス 7">
            <a:extLst>
              <a:ext uri="{FF2B5EF4-FFF2-40B4-BE49-F238E27FC236}">
                <a16:creationId xmlns:a16="http://schemas.microsoft.com/office/drawing/2014/main" id="{90C023B6-3144-473D-A95B-DBCC2E34D331}"/>
              </a:ext>
            </a:extLst>
          </p:cNvPr>
          <p:cNvSpPr txBox="1"/>
          <p:nvPr/>
        </p:nvSpPr>
        <p:spPr>
          <a:xfrm>
            <a:off x="55981" y="3267865"/>
            <a:ext cx="2940237" cy="796653"/>
          </a:xfrm>
          <a:prstGeom prst="rect">
            <a:avLst/>
          </a:prstGeom>
          <a:solidFill>
            <a:schemeClr val="bg2">
              <a:lumMod val="95000"/>
            </a:schemeClr>
          </a:solidFill>
          <a:ln>
            <a:noFill/>
          </a:ln>
        </p:spPr>
        <p:style>
          <a:lnRef idx="0">
            <a:scrgbClr r="0" g="0" b="0"/>
          </a:lnRef>
          <a:fillRef idx="0">
            <a:scrgbClr r="0" g="0" b="0"/>
          </a:fillRef>
          <a:effectRef idx="0">
            <a:scrgbClr r="0" g="0" b="0"/>
          </a:effectRef>
          <a:fontRef idx="minor">
            <a:schemeClr val="accent4"/>
          </a:fontRef>
        </p:style>
        <p:txBody>
          <a:bodyPr wrap="square" lIns="36000" tIns="36000" rIns="36000" bIns="36000" rtlCol="0" anchor="t">
            <a:noAutofit/>
          </a:bodyPr>
          <a:lstStyle/>
          <a:p>
            <a:r>
              <a:rPr lang="en-US" altLang="ja-JP" sz="700" dirty="0">
                <a:solidFill>
                  <a:schemeClr val="tx1"/>
                </a:solidFill>
                <a:cs typeface="Courier New" panose="02070309020205020404" pitchFamily="49" charset="0"/>
              </a:rPr>
              <a:t>Switch</a:t>
            </a:r>
            <a:r>
              <a:rPr lang="ja-JP" altLang="en-US" sz="700" dirty="0">
                <a:solidFill>
                  <a:schemeClr val="tx1"/>
                </a:solidFill>
                <a:cs typeface="Courier New" panose="02070309020205020404" pitchFamily="49" charset="0"/>
              </a:rPr>
              <a:t>#</a:t>
            </a:r>
            <a:r>
              <a:rPr lang="en-US" altLang="ja-JP" sz="700" dirty="0">
                <a:solidFill>
                  <a:schemeClr val="tx1"/>
                </a:solidFill>
                <a:cs typeface="Courier New" panose="02070309020205020404" pitchFamily="49" charset="0"/>
              </a:rPr>
              <a:t> </a:t>
            </a:r>
            <a:r>
              <a:rPr lang="ja-JP" altLang="en-US" sz="700" dirty="0">
                <a:solidFill>
                  <a:schemeClr val="tx1"/>
                </a:solidFill>
                <a:cs typeface="Courier New" panose="02070309020205020404" pitchFamily="49" charset="0"/>
              </a:rPr>
              <a:t>sh</a:t>
            </a:r>
            <a:r>
              <a:rPr lang="en-US" altLang="ja-JP" sz="700" dirty="0">
                <a:solidFill>
                  <a:schemeClr val="tx1"/>
                </a:solidFill>
                <a:cs typeface="Courier New" panose="02070309020205020404" pitchFamily="49" charset="0"/>
              </a:rPr>
              <a:t>ow</a:t>
            </a:r>
            <a:r>
              <a:rPr lang="ja-JP" altLang="en-US" sz="700" dirty="0">
                <a:solidFill>
                  <a:schemeClr val="tx1"/>
                </a:solidFill>
                <a:cs typeface="Courier New" panose="02070309020205020404" pitchFamily="49" charset="0"/>
              </a:rPr>
              <a:t> rep topo</a:t>
            </a:r>
            <a:r>
              <a:rPr lang="en-US" altLang="ja-JP" sz="700" dirty="0">
                <a:solidFill>
                  <a:schemeClr val="tx1"/>
                </a:solidFill>
                <a:cs typeface="Courier New" panose="02070309020205020404" pitchFamily="49" charset="0"/>
              </a:rPr>
              <a:t>logy</a:t>
            </a:r>
            <a:endParaRPr lang="ja-JP" altLang="en-US" sz="700" dirty="0">
              <a:solidFill>
                <a:schemeClr val="tx1"/>
              </a:solidFill>
              <a:cs typeface="Courier New" panose="02070309020205020404" pitchFamily="49" charset="0"/>
            </a:endParaRPr>
          </a:p>
          <a:p>
            <a:r>
              <a:rPr lang="ja-JP" altLang="en-US" sz="700" dirty="0">
                <a:solidFill>
                  <a:schemeClr val="tx1"/>
                </a:solidFill>
                <a:cs typeface="Courier New" panose="02070309020205020404" pitchFamily="49" charset="0"/>
              </a:rPr>
              <a:t>REP Segment 10</a:t>
            </a:r>
            <a:r>
              <a:rPr lang="en-US" altLang="ja-JP" sz="700" dirty="0">
                <a:solidFill>
                  <a:schemeClr val="tx1"/>
                </a:solidFill>
                <a:cs typeface="Courier New" panose="02070309020205020404" pitchFamily="49" charset="0"/>
              </a:rPr>
              <a:t>23</a:t>
            </a:r>
            <a:endParaRPr lang="ja-JP" altLang="en-US" sz="700" dirty="0">
              <a:solidFill>
                <a:schemeClr val="tx1"/>
              </a:solidFill>
              <a:cs typeface="Courier New" panose="02070309020205020404" pitchFamily="49" charset="0"/>
            </a:endParaRPr>
          </a:p>
          <a:p>
            <a:r>
              <a:rPr lang="ja-JP" altLang="en-US" sz="700" dirty="0">
                <a:solidFill>
                  <a:schemeClr val="tx1"/>
                </a:solidFill>
                <a:cs typeface="Courier New" panose="02070309020205020404" pitchFamily="49" charset="0"/>
              </a:rPr>
              <a:t>BridgeName                       PortName   Edge Role</a:t>
            </a:r>
          </a:p>
          <a:p>
            <a:r>
              <a:rPr lang="ja-JP" altLang="en-US" sz="700" dirty="0">
                <a:solidFill>
                  <a:schemeClr val="tx1"/>
                </a:solidFill>
                <a:cs typeface="Courier New" panose="02070309020205020404" pitchFamily="49" charset="0"/>
              </a:rPr>
              <a:t>-------------------------------- ---------- ---- ----</a:t>
            </a:r>
          </a:p>
          <a:p>
            <a:r>
              <a:rPr lang="ja-JP" altLang="en-US" sz="700" dirty="0">
                <a:solidFill>
                  <a:schemeClr val="tx1"/>
                </a:solidFill>
                <a:cs typeface="Courier New" panose="02070309020205020404" pitchFamily="49" charset="0"/>
              </a:rPr>
              <a:t>C9200L-24T-4X                    </a:t>
            </a:r>
            <a:r>
              <a:rPr lang="en-US" altLang="ja-JP" sz="700" dirty="0">
                <a:solidFill>
                  <a:schemeClr val="tx1"/>
                </a:solidFill>
                <a:cs typeface="Courier New" panose="02070309020205020404" pitchFamily="49" charset="0"/>
              </a:rPr>
              <a:t>Gi1/0/46</a:t>
            </a:r>
            <a:r>
              <a:rPr lang="ja-JP" altLang="en-US" sz="700" dirty="0">
                <a:solidFill>
                  <a:schemeClr val="tx1"/>
                </a:solidFill>
                <a:cs typeface="Courier New" panose="02070309020205020404" pitchFamily="49" charset="0"/>
              </a:rPr>
              <a:t>   Pri* </a:t>
            </a:r>
            <a:r>
              <a:rPr lang="en-US" altLang="ja-JP" sz="700" dirty="0">
                <a:solidFill>
                  <a:schemeClr val="tx1"/>
                </a:solidFill>
                <a:cs typeface="Courier New" panose="02070309020205020404" pitchFamily="49" charset="0"/>
              </a:rPr>
              <a:t>Alt</a:t>
            </a:r>
            <a:endParaRPr lang="ja-JP" altLang="en-US" sz="700" dirty="0">
              <a:solidFill>
                <a:schemeClr val="tx1"/>
              </a:solidFill>
              <a:cs typeface="Courier New" panose="02070309020205020404" pitchFamily="49" charset="0"/>
            </a:endParaRPr>
          </a:p>
          <a:p>
            <a:r>
              <a:rPr lang="ja-JP" altLang="en-US" sz="700" dirty="0">
                <a:solidFill>
                  <a:schemeClr val="tx1"/>
                </a:solidFill>
                <a:cs typeface="Courier New" panose="02070309020205020404" pitchFamily="49" charset="0"/>
              </a:rPr>
              <a:t>C9200L-24T-4X                    </a:t>
            </a:r>
            <a:r>
              <a:rPr lang="en-US" altLang="ja-JP" sz="700" dirty="0">
                <a:solidFill>
                  <a:schemeClr val="tx1"/>
                </a:solidFill>
                <a:cs typeface="Courier New" panose="02070309020205020404" pitchFamily="49" charset="0"/>
              </a:rPr>
              <a:t>Gi1/0/47</a:t>
            </a:r>
            <a:r>
              <a:rPr lang="ja-JP" altLang="en-US" sz="700" dirty="0">
                <a:solidFill>
                  <a:schemeClr val="tx1"/>
                </a:solidFill>
                <a:cs typeface="Courier New" panose="02070309020205020404" pitchFamily="49" charset="0"/>
              </a:rPr>
              <a:t>   Sec* Alt</a:t>
            </a:r>
            <a:endParaRPr lang="en-US" altLang="ja-JP" sz="700" dirty="0">
              <a:solidFill>
                <a:schemeClr val="tx1"/>
              </a:solidFill>
              <a:cs typeface="Courier New" panose="02070309020205020404" pitchFamily="49" charset="0"/>
            </a:endParaRPr>
          </a:p>
        </p:txBody>
      </p:sp>
      <p:sp>
        <p:nvSpPr>
          <p:cNvPr id="15" name="テキスト ボックス 14">
            <a:extLst>
              <a:ext uri="{FF2B5EF4-FFF2-40B4-BE49-F238E27FC236}">
                <a16:creationId xmlns:a16="http://schemas.microsoft.com/office/drawing/2014/main" id="{9011A190-3A21-A148-BFC3-7E1093B56036}"/>
              </a:ext>
            </a:extLst>
          </p:cNvPr>
          <p:cNvSpPr txBox="1"/>
          <p:nvPr/>
        </p:nvSpPr>
        <p:spPr>
          <a:xfrm>
            <a:off x="3101882" y="3267865"/>
            <a:ext cx="2940237" cy="796653"/>
          </a:xfrm>
          <a:prstGeom prst="rect">
            <a:avLst/>
          </a:prstGeom>
          <a:solidFill>
            <a:schemeClr val="bg2">
              <a:lumMod val="95000"/>
            </a:schemeClr>
          </a:solidFill>
          <a:ln>
            <a:noFill/>
          </a:ln>
        </p:spPr>
        <p:style>
          <a:lnRef idx="0">
            <a:scrgbClr r="0" g="0" b="0"/>
          </a:lnRef>
          <a:fillRef idx="0">
            <a:scrgbClr r="0" g="0" b="0"/>
          </a:fillRef>
          <a:effectRef idx="0">
            <a:scrgbClr r="0" g="0" b="0"/>
          </a:effectRef>
          <a:fontRef idx="minor">
            <a:schemeClr val="accent4"/>
          </a:fontRef>
        </p:style>
        <p:txBody>
          <a:bodyPr wrap="square" lIns="36000" tIns="36000" rIns="36000" bIns="36000" rtlCol="0" anchor="t">
            <a:noAutofit/>
          </a:bodyPr>
          <a:lstStyle/>
          <a:p>
            <a:r>
              <a:rPr lang="en-US" altLang="ja-JP" sz="700" dirty="0">
                <a:solidFill>
                  <a:schemeClr val="tx1"/>
                </a:solidFill>
                <a:cs typeface="Courier New" panose="02070309020205020404" pitchFamily="49" charset="0"/>
              </a:rPr>
              <a:t>Switch</a:t>
            </a:r>
            <a:r>
              <a:rPr lang="ja-JP" altLang="en-US" sz="700">
                <a:solidFill>
                  <a:schemeClr val="tx1"/>
                </a:solidFill>
                <a:cs typeface="Courier New" panose="02070309020205020404" pitchFamily="49" charset="0"/>
              </a:rPr>
              <a:t>#</a:t>
            </a:r>
            <a:r>
              <a:rPr lang="en-US" altLang="ja-JP" sz="700" dirty="0">
                <a:solidFill>
                  <a:schemeClr val="tx1"/>
                </a:solidFill>
                <a:cs typeface="Courier New" panose="02070309020205020404" pitchFamily="49" charset="0"/>
              </a:rPr>
              <a:t> </a:t>
            </a:r>
            <a:r>
              <a:rPr lang="ja-JP" altLang="en-US" sz="700">
                <a:solidFill>
                  <a:schemeClr val="tx1"/>
                </a:solidFill>
                <a:cs typeface="Courier New" panose="02070309020205020404" pitchFamily="49" charset="0"/>
              </a:rPr>
              <a:t>sh</a:t>
            </a:r>
            <a:r>
              <a:rPr lang="en-US" altLang="ja-JP" sz="700" dirty="0">
                <a:solidFill>
                  <a:schemeClr val="tx1"/>
                </a:solidFill>
                <a:cs typeface="Courier New" panose="02070309020205020404" pitchFamily="49" charset="0"/>
              </a:rPr>
              <a:t>ow</a:t>
            </a:r>
            <a:r>
              <a:rPr lang="ja-JP" altLang="en-US" sz="700">
                <a:solidFill>
                  <a:schemeClr val="tx1"/>
                </a:solidFill>
                <a:cs typeface="Courier New" panose="02070309020205020404" pitchFamily="49" charset="0"/>
              </a:rPr>
              <a:t> rep topo</a:t>
            </a:r>
            <a:r>
              <a:rPr lang="en-US" altLang="ja-JP" sz="700" dirty="0">
                <a:solidFill>
                  <a:schemeClr val="tx1"/>
                </a:solidFill>
                <a:cs typeface="Courier New" panose="02070309020205020404" pitchFamily="49" charset="0"/>
              </a:rPr>
              <a:t>logy</a:t>
            </a:r>
            <a:endParaRPr lang="ja-JP" altLang="en-US" sz="700">
              <a:solidFill>
                <a:schemeClr val="tx1"/>
              </a:solidFill>
              <a:cs typeface="Courier New" panose="02070309020205020404" pitchFamily="49" charset="0"/>
            </a:endParaRPr>
          </a:p>
          <a:p>
            <a:r>
              <a:rPr lang="ja-JP" altLang="en-US" sz="700">
                <a:solidFill>
                  <a:schemeClr val="tx1"/>
                </a:solidFill>
                <a:cs typeface="Courier New" panose="02070309020205020404" pitchFamily="49" charset="0"/>
              </a:rPr>
              <a:t>REP Segment 10</a:t>
            </a:r>
            <a:r>
              <a:rPr lang="en-US" altLang="ja-JP" sz="700" dirty="0">
                <a:solidFill>
                  <a:schemeClr val="tx1"/>
                </a:solidFill>
                <a:cs typeface="Courier New" panose="02070309020205020404" pitchFamily="49" charset="0"/>
              </a:rPr>
              <a:t>23</a:t>
            </a:r>
            <a:endParaRPr lang="ja-JP" altLang="en-US" sz="700">
              <a:solidFill>
                <a:schemeClr val="tx1"/>
              </a:solidFill>
              <a:cs typeface="Courier New" panose="02070309020205020404" pitchFamily="49" charset="0"/>
            </a:endParaRPr>
          </a:p>
          <a:p>
            <a:r>
              <a:rPr lang="ja-JP" altLang="en-US" sz="700">
                <a:solidFill>
                  <a:schemeClr val="tx1"/>
                </a:solidFill>
                <a:cs typeface="Courier New" panose="02070309020205020404" pitchFamily="49" charset="0"/>
              </a:rPr>
              <a:t>BridgeName                       PortName   Edge Role</a:t>
            </a:r>
          </a:p>
          <a:p>
            <a:r>
              <a:rPr lang="ja-JP" altLang="en-US" sz="700">
                <a:solidFill>
                  <a:schemeClr val="tx1"/>
                </a:solidFill>
                <a:cs typeface="Courier New" panose="02070309020205020404" pitchFamily="49" charset="0"/>
              </a:rPr>
              <a:t>-------------------------------- ---------- ---- ----</a:t>
            </a:r>
          </a:p>
          <a:p>
            <a:r>
              <a:rPr lang="ja-JP" altLang="en-US" sz="700">
                <a:solidFill>
                  <a:schemeClr val="tx1"/>
                </a:solidFill>
                <a:cs typeface="Courier New" panose="02070309020205020404" pitchFamily="49" charset="0"/>
              </a:rPr>
              <a:t>C9200L-24T-4X                    </a:t>
            </a:r>
            <a:r>
              <a:rPr lang="en-US" altLang="ja-JP" sz="700" dirty="0">
                <a:solidFill>
                  <a:schemeClr val="tx1"/>
                </a:solidFill>
                <a:cs typeface="Courier New" panose="02070309020205020404" pitchFamily="49" charset="0"/>
              </a:rPr>
              <a:t>Gi1/0/46</a:t>
            </a:r>
            <a:r>
              <a:rPr lang="ja-JP" altLang="en-US" sz="700">
                <a:solidFill>
                  <a:schemeClr val="tx1"/>
                </a:solidFill>
                <a:cs typeface="Courier New" panose="02070309020205020404" pitchFamily="49" charset="0"/>
              </a:rPr>
              <a:t>   </a:t>
            </a:r>
            <a:r>
              <a:rPr lang="en-US" altLang="ja-JP" sz="700" dirty="0">
                <a:solidFill>
                  <a:schemeClr val="tx1"/>
                </a:solidFill>
                <a:cs typeface="Courier New" panose="02070309020205020404" pitchFamily="49" charset="0"/>
              </a:rPr>
              <a:t>Sec*</a:t>
            </a:r>
            <a:r>
              <a:rPr lang="ja-JP" altLang="en-US" sz="700">
                <a:solidFill>
                  <a:schemeClr val="tx1"/>
                </a:solidFill>
                <a:cs typeface="Courier New" panose="02070309020205020404" pitchFamily="49" charset="0"/>
              </a:rPr>
              <a:t> </a:t>
            </a:r>
            <a:r>
              <a:rPr lang="en-US" altLang="ja-JP" sz="700" dirty="0">
                <a:solidFill>
                  <a:schemeClr val="tx1"/>
                </a:solidFill>
                <a:cs typeface="Courier New" panose="02070309020205020404" pitchFamily="49" charset="0"/>
              </a:rPr>
              <a:t>Fail</a:t>
            </a:r>
            <a:endParaRPr lang="ja-JP" altLang="en-US" sz="700">
              <a:solidFill>
                <a:schemeClr val="tx1"/>
              </a:solidFill>
              <a:cs typeface="Courier New" panose="02070309020205020404" pitchFamily="49" charset="0"/>
            </a:endParaRPr>
          </a:p>
          <a:p>
            <a:r>
              <a:rPr lang="ja-JP" altLang="en-US" sz="700">
                <a:solidFill>
                  <a:schemeClr val="tx1"/>
                </a:solidFill>
                <a:cs typeface="Courier New" panose="02070309020205020404" pitchFamily="49" charset="0"/>
              </a:rPr>
              <a:t>C9200L-24T-4X                    </a:t>
            </a:r>
            <a:r>
              <a:rPr lang="en-US" altLang="ja-JP" sz="700" dirty="0">
                <a:solidFill>
                  <a:schemeClr val="tx1"/>
                </a:solidFill>
                <a:cs typeface="Courier New" panose="02070309020205020404" pitchFamily="49" charset="0"/>
              </a:rPr>
              <a:t>Gi1/0/47</a:t>
            </a:r>
            <a:r>
              <a:rPr lang="ja-JP" altLang="en-US" sz="700">
                <a:solidFill>
                  <a:schemeClr val="tx1"/>
                </a:solidFill>
                <a:cs typeface="Courier New" panose="02070309020205020404" pitchFamily="49" charset="0"/>
              </a:rPr>
              <a:t>   Sec* </a:t>
            </a:r>
            <a:r>
              <a:rPr lang="en-US" altLang="ja-JP" sz="700" dirty="0">
                <a:solidFill>
                  <a:schemeClr val="tx1"/>
                </a:solidFill>
                <a:cs typeface="Courier New" panose="02070309020205020404" pitchFamily="49" charset="0"/>
              </a:rPr>
              <a:t>Open</a:t>
            </a:r>
          </a:p>
        </p:txBody>
      </p:sp>
      <p:cxnSp>
        <p:nvCxnSpPr>
          <p:cNvPr id="14" name="Straight Connector 16">
            <a:extLst>
              <a:ext uri="{FF2B5EF4-FFF2-40B4-BE49-F238E27FC236}">
                <a16:creationId xmlns:a16="http://schemas.microsoft.com/office/drawing/2014/main" id="{B06B5CF0-C672-4642-948E-AB6C1140ABDA}"/>
              </a:ext>
            </a:extLst>
          </p:cNvPr>
          <p:cNvCxnSpPr>
            <a:cxnSpLocks/>
            <a:stCxn id="19" idx="1"/>
            <a:endCxn id="18" idx="2"/>
          </p:cNvCxnSpPr>
          <p:nvPr/>
        </p:nvCxnSpPr>
        <p:spPr>
          <a:xfrm flipH="1" flipV="1">
            <a:off x="3803120" y="1968700"/>
            <a:ext cx="564372" cy="743320"/>
          </a:xfrm>
          <a:prstGeom prst="line">
            <a:avLst/>
          </a:prstGeom>
          <a:ln w="12700">
            <a:solidFill>
              <a:schemeClr val="bg2">
                <a:lumMod val="65000"/>
              </a:schemeClr>
            </a:solidFill>
          </a:ln>
        </p:spPr>
        <p:style>
          <a:lnRef idx="1">
            <a:schemeClr val="accent1"/>
          </a:lnRef>
          <a:fillRef idx="0">
            <a:schemeClr val="accent1"/>
          </a:fillRef>
          <a:effectRef idx="0">
            <a:schemeClr val="accent1"/>
          </a:effectRef>
          <a:fontRef idx="minor">
            <a:schemeClr val="tx1"/>
          </a:fontRef>
        </p:style>
      </p:cxnSp>
      <p:cxnSp>
        <p:nvCxnSpPr>
          <p:cNvPr id="16" name="Straight Connector 17">
            <a:extLst>
              <a:ext uri="{FF2B5EF4-FFF2-40B4-BE49-F238E27FC236}">
                <a16:creationId xmlns:a16="http://schemas.microsoft.com/office/drawing/2014/main" id="{20C62087-77A1-AD46-86C1-CB8A70F96B72}"/>
              </a:ext>
            </a:extLst>
          </p:cNvPr>
          <p:cNvCxnSpPr>
            <a:cxnSpLocks/>
            <a:stCxn id="19" idx="3"/>
            <a:endCxn id="20" idx="2"/>
          </p:cNvCxnSpPr>
          <p:nvPr/>
        </p:nvCxnSpPr>
        <p:spPr>
          <a:xfrm flipV="1">
            <a:off x="4777738" y="1968700"/>
            <a:ext cx="564372" cy="743320"/>
          </a:xfrm>
          <a:prstGeom prst="line">
            <a:avLst/>
          </a:prstGeom>
          <a:ln w="12700">
            <a:solidFill>
              <a:srgbClr val="92D050"/>
            </a:solidFill>
          </a:ln>
        </p:spPr>
        <p:style>
          <a:lnRef idx="1">
            <a:schemeClr val="accent1"/>
          </a:lnRef>
          <a:fillRef idx="0">
            <a:schemeClr val="accent1"/>
          </a:fillRef>
          <a:effectRef idx="0">
            <a:schemeClr val="accent1"/>
          </a:effectRef>
          <a:fontRef idx="minor">
            <a:schemeClr val="tx1"/>
          </a:fontRef>
        </p:style>
      </p:cxnSp>
      <p:cxnSp>
        <p:nvCxnSpPr>
          <p:cNvPr id="17" name="Straight Connector 18">
            <a:extLst>
              <a:ext uri="{FF2B5EF4-FFF2-40B4-BE49-F238E27FC236}">
                <a16:creationId xmlns:a16="http://schemas.microsoft.com/office/drawing/2014/main" id="{BD649E28-189F-DF4E-97E6-08C3D1430931}"/>
              </a:ext>
            </a:extLst>
          </p:cNvPr>
          <p:cNvCxnSpPr>
            <a:cxnSpLocks/>
            <a:stCxn id="18" idx="3"/>
            <a:endCxn id="20" idx="1"/>
          </p:cNvCxnSpPr>
          <p:nvPr/>
        </p:nvCxnSpPr>
        <p:spPr>
          <a:xfrm>
            <a:off x="4008243" y="1778123"/>
            <a:ext cx="1128744" cy="0"/>
          </a:xfrm>
          <a:prstGeom prst="line">
            <a:avLst/>
          </a:prstGeom>
          <a:ln w="12700">
            <a:solidFill>
              <a:srgbClr val="92D050"/>
            </a:solidFill>
          </a:ln>
        </p:spPr>
        <p:style>
          <a:lnRef idx="1">
            <a:schemeClr val="accent1"/>
          </a:lnRef>
          <a:fillRef idx="0">
            <a:schemeClr val="accent1"/>
          </a:fillRef>
          <a:effectRef idx="0">
            <a:schemeClr val="accent1"/>
          </a:effectRef>
          <a:fontRef idx="minor">
            <a:schemeClr val="tx1"/>
          </a:fontRef>
        </p:style>
      </p:cxnSp>
      <p:pic>
        <p:nvPicPr>
          <p:cNvPr id="18" name="Picture 6" descr="Picture 6">
            <a:extLst>
              <a:ext uri="{FF2B5EF4-FFF2-40B4-BE49-F238E27FC236}">
                <a16:creationId xmlns:a16="http://schemas.microsoft.com/office/drawing/2014/main" id="{E61DAF68-4321-504C-8314-454C3532FEA0}"/>
              </a:ext>
            </a:extLst>
          </p:cNvPr>
          <p:cNvPicPr>
            <a:picLocks noChangeAspect="1"/>
          </p:cNvPicPr>
          <p:nvPr/>
        </p:nvPicPr>
        <p:blipFill>
          <a:blip r:embed="rId3"/>
          <a:stretch>
            <a:fillRect/>
          </a:stretch>
        </p:blipFill>
        <p:spPr>
          <a:xfrm>
            <a:off x="3597997" y="1587544"/>
            <a:ext cx="410246" cy="381156"/>
          </a:xfrm>
          <a:prstGeom prst="rect">
            <a:avLst/>
          </a:prstGeom>
          <a:ln w="12700">
            <a:miter lim="400000"/>
          </a:ln>
        </p:spPr>
      </p:pic>
      <p:pic>
        <p:nvPicPr>
          <p:cNvPr id="19" name="Picture 6" descr="Picture 6">
            <a:extLst>
              <a:ext uri="{FF2B5EF4-FFF2-40B4-BE49-F238E27FC236}">
                <a16:creationId xmlns:a16="http://schemas.microsoft.com/office/drawing/2014/main" id="{14666608-5515-2344-8BDA-6E26A24C5B80}"/>
              </a:ext>
            </a:extLst>
          </p:cNvPr>
          <p:cNvPicPr>
            <a:picLocks noChangeAspect="1"/>
          </p:cNvPicPr>
          <p:nvPr/>
        </p:nvPicPr>
        <p:blipFill>
          <a:blip r:embed="rId3"/>
          <a:stretch>
            <a:fillRect/>
          </a:stretch>
        </p:blipFill>
        <p:spPr>
          <a:xfrm>
            <a:off x="4367492" y="2521442"/>
            <a:ext cx="410246" cy="381156"/>
          </a:xfrm>
          <a:prstGeom prst="rect">
            <a:avLst/>
          </a:prstGeom>
          <a:ln w="12700">
            <a:miter lim="400000"/>
          </a:ln>
        </p:spPr>
      </p:pic>
      <p:pic>
        <p:nvPicPr>
          <p:cNvPr id="20" name="Picture 6" descr="Picture 6">
            <a:extLst>
              <a:ext uri="{FF2B5EF4-FFF2-40B4-BE49-F238E27FC236}">
                <a16:creationId xmlns:a16="http://schemas.microsoft.com/office/drawing/2014/main" id="{901E5E03-B95D-FB43-9639-6982082CBE88}"/>
              </a:ext>
            </a:extLst>
          </p:cNvPr>
          <p:cNvPicPr>
            <a:picLocks noChangeAspect="1"/>
          </p:cNvPicPr>
          <p:nvPr/>
        </p:nvPicPr>
        <p:blipFill>
          <a:blip r:embed="rId3"/>
          <a:stretch>
            <a:fillRect/>
          </a:stretch>
        </p:blipFill>
        <p:spPr>
          <a:xfrm>
            <a:off x="5136987" y="1587544"/>
            <a:ext cx="410246" cy="381156"/>
          </a:xfrm>
          <a:prstGeom prst="rect">
            <a:avLst/>
          </a:prstGeom>
          <a:ln w="12700">
            <a:miter lim="400000"/>
          </a:ln>
        </p:spPr>
      </p:pic>
      <p:sp>
        <p:nvSpPr>
          <p:cNvPr id="21" name="テキスト ボックス 20">
            <a:extLst>
              <a:ext uri="{FF2B5EF4-FFF2-40B4-BE49-F238E27FC236}">
                <a16:creationId xmlns:a16="http://schemas.microsoft.com/office/drawing/2014/main" id="{4CAB772C-3692-0847-9CCD-2150CE1E2CB5}"/>
              </a:ext>
            </a:extLst>
          </p:cNvPr>
          <p:cNvSpPr txBox="1"/>
          <p:nvPr/>
        </p:nvSpPr>
        <p:spPr>
          <a:xfrm>
            <a:off x="4325592" y="2902598"/>
            <a:ext cx="494046" cy="215444"/>
          </a:xfrm>
          <a:prstGeom prst="rect">
            <a:avLst/>
          </a:prstGeom>
          <a:noFill/>
        </p:spPr>
        <p:txBody>
          <a:bodyPr wrap="none" rtlCol="0">
            <a:spAutoFit/>
          </a:bodyPr>
          <a:lstStyle/>
          <a:p>
            <a:r>
              <a:rPr kumimoji="1" lang="ja-JP" altLang="en-US" sz="800">
                <a:latin typeface="+mn-lt"/>
              </a:rPr>
              <a:t>アクセス</a:t>
            </a:r>
            <a:endParaRPr kumimoji="1" lang="ja-JP" altLang="en-US" sz="800" dirty="0">
              <a:latin typeface="+mn-lt"/>
            </a:endParaRPr>
          </a:p>
        </p:txBody>
      </p:sp>
      <p:sp>
        <p:nvSpPr>
          <p:cNvPr id="22" name="円/楕円 21">
            <a:extLst>
              <a:ext uri="{FF2B5EF4-FFF2-40B4-BE49-F238E27FC236}">
                <a16:creationId xmlns:a16="http://schemas.microsoft.com/office/drawing/2014/main" id="{B06C5349-F620-F542-A499-B225A8D30A22}"/>
              </a:ext>
            </a:extLst>
          </p:cNvPr>
          <p:cNvSpPr/>
          <p:nvPr/>
        </p:nvSpPr>
        <p:spPr>
          <a:xfrm>
            <a:off x="4318648" y="2654964"/>
            <a:ext cx="108698" cy="101563"/>
          </a:xfrm>
          <a:prstGeom prst="ellipse">
            <a:avLst/>
          </a:prstGeom>
          <a:solidFill>
            <a:schemeClr val="bg2">
              <a:lumMod val="6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23" name="円/楕円 22">
            <a:extLst>
              <a:ext uri="{FF2B5EF4-FFF2-40B4-BE49-F238E27FC236}">
                <a16:creationId xmlns:a16="http://schemas.microsoft.com/office/drawing/2014/main" id="{C68BA8AF-AB39-AE44-806E-1EC08CCC9E20}"/>
              </a:ext>
            </a:extLst>
          </p:cNvPr>
          <p:cNvSpPr/>
          <p:nvPr/>
        </p:nvSpPr>
        <p:spPr>
          <a:xfrm>
            <a:off x="4710940" y="2657569"/>
            <a:ext cx="108698" cy="101563"/>
          </a:xfrm>
          <a:prstGeom prst="ellipse">
            <a:avLst/>
          </a:prstGeom>
          <a:solidFill>
            <a:srgbClr val="92D05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cxnSp>
        <p:nvCxnSpPr>
          <p:cNvPr id="27" name="Straight Connector 16">
            <a:extLst>
              <a:ext uri="{FF2B5EF4-FFF2-40B4-BE49-F238E27FC236}">
                <a16:creationId xmlns:a16="http://schemas.microsoft.com/office/drawing/2014/main" id="{EB8102CF-EA65-D14D-B869-C45DB3753A78}"/>
              </a:ext>
            </a:extLst>
          </p:cNvPr>
          <p:cNvCxnSpPr>
            <a:cxnSpLocks/>
            <a:stCxn id="31" idx="1"/>
            <a:endCxn id="30" idx="2"/>
          </p:cNvCxnSpPr>
          <p:nvPr/>
        </p:nvCxnSpPr>
        <p:spPr>
          <a:xfrm flipH="1" flipV="1">
            <a:off x="757131" y="1968700"/>
            <a:ext cx="564372" cy="743320"/>
          </a:xfrm>
          <a:prstGeom prst="line">
            <a:avLst/>
          </a:prstGeom>
          <a:solidFill>
            <a:srgbClr val="92D050"/>
          </a:solidFill>
          <a:ln w="12700">
            <a:solidFill>
              <a:srgbClr val="92D050"/>
            </a:solidFill>
          </a:ln>
        </p:spPr>
        <p:style>
          <a:lnRef idx="1">
            <a:schemeClr val="accent1"/>
          </a:lnRef>
          <a:fillRef idx="0">
            <a:schemeClr val="accent1"/>
          </a:fillRef>
          <a:effectRef idx="0">
            <a:schemeClr val="accent1"/>
          </a:effectRef>
          <a:fontRef idx="minor">
            <a:schemeClr val="tx1"/>
          </a:fontRef>
        </p:style>
      </p:cxnSp>
      <p:cxnSp>
        <p:nvCxnSpPr>
          <p:cNvPr id="28" name="Straight Connector 17">
            <a:extLst>
              <a:ext uri="{FF2B5EF4-FFF2-40B4-BE49-F238E27FC236}">
                <a16:creationId xmlns:a16="http://schemas.microsoft.com/office/drawing/2014/main" id="{9EB405DA-570D-F949-8428-33A862A19302}"/>
              </a:ext>
            </a:extLst>
          </p:cNvPr>
          <p:cNvCxnSpPr>
            <a:cxnSpLocks/>
            <a:stCxn id="31" idx="3"/>
            <a:endCxn id="32" idx="2"/>
          </p:cNvCxnSpPr>
          <p:nvPr/>
        </p:nvCxnSpPr>
        <p:spPr>
          <a:xfrm flipV="1">
            <a:off x="1731749" y="1968700"/>
            <a:ext cx="564372" cy="743320"/>
          </a:xfrm>
          <a:prstGeom prst="line">
            <a:avLst/>
          </a:prstGeom>
          <a:ln w="12700">
            <a:solidFill>
              <a:srgbClr val="92D050"/>
            </a:solidFill>
          </a:ln>
        </p:spPr>
        <p:style>
          <a:lnRef idx="1">
            <a:schemeClr val="accent1"/>
          </a:lnRef>
          <a:fillRef idx="0">
            <a:schemeClr val="accent1"/>
          </a:fillRef>
          <a:effectRef idx="0">
            <a:schemeClr val="accent1"/>
          </a:effectRef>
          <a:fontRef idx="minor">
            <a:schemeClr val="tx1"/>
          </a:fontRef>
        </p:style>
      </p:cxnSp>
      <p:cxnSp>
        <p:nvCxnSpPr>
          <p:cNvPr id="29" name="Straight Connector 18">
            <a:extLst>
              <a:ext uri="{FF2B5EF4-FFF2-40B4-BE49-F238E27FC236}">
                <a16:creationId xmlns:a16="http://schemas.microsoft.com/office/drawing/2014/main" id="{D45748FB-D9E7-594D-9B1D-82F0BA6709C0}"/>
              </a:ext>
            </a:extLst>
          </p:cNvPr>
          <p:cNvCxnSpPr>
            <a:cxnSpLocks/>
            <a:stCxn id="30" idx="3"/>
            <a:endCxn id="32" idx="1"/>
          </p:cNvCxnSpPr>
          <p:nvPr/>
        </p:nvCxnSpPr>
        <p:spPr>
          <a:xfrm>
            <a:off x="962254" y="1778123"/>
            <a:ext cx="1128744" cy="0"/>
          </a:xfrm>
          <a:prstGeom prst="line">
            <a:avLst/>
          </a:prstGeom>
          <a:solidFill>
            <a:srgbClr val="92D050"/>
          </a:solidFill>
          <a:ln w="12700">
            <a:solidFill>
              <a:srgbClr val="92D050"/>
            </a:solidFill>
          </a:ln>
        </p:spPr>
        <p:style>
          <a:lnRef idx="1">
            <a:schemeClr val="accent1"/>
          </a:lnRef>
          <a:fillRef idx="0">
            <a:schemeClr val="accent1"/>
          </a:fillRef>
          <a:effectRef idx="0">
            <a:schemeClr val="accent1"/>
          </a:effectRef>
          <a:fontRef idx="minor">
            <a:schemeClr val="tx1"/>
          </a:fontRef>
        </p:style>
      </p:cxnSp>
      <p:pic>
        <p:nvPicPr>
          <p:cNvPr id="30" name="Picture 6" descr="Picture 6">
            <a:extLst>
              <a:ext uri="{FF2B5EF4-FFF2-40B4-BE49-F238E27FC236}">
                <a16:creationId xmlns:a16="http://schemas.microsoft.com/office/drawing/2014/main" id="{AF9577A8-F102-4040-B9CB-E87C46441B2C}"/>
              </a:ext>
            </a:extLst>
          </p:cNvPr>
          <p:cNvPicPr>
            <a:picLocks noChangeAspect="1"/>
          </p:cNvPicPr>
          <p:nvPr/>
        </p:nvPicPr>
        <p:blipFill>
          <a:blip r:embed="rId3"/>
          <a:stretch>
            <a:fillRect/>
          </a:stretch>
        </p:blipFill>
        <p:spPr>
          <a:xfrm>
            <a:off x="552008" y="1587544"/>
            <a:ext cx="410246" cy="381156"/>
          </a:xfrm>
          <a:prstGeom prst="rect">
            <a:avLst/>
          </a:prstGeom>
          <a:ln w="12700">
            <a:miter lim="400000"/>
          </a:ln>
        </p:spPr>
      </p:pic>
      <p:pic>
        <p:nvPicPr>
          <p:cNvPr id="31" name="Picture 6" descr="Picture 6">
            <a:extLst>
              <a:ext uri="{FF2B5EF4-FFF2-40B4-BE49-F238E27FC236}">
                <a16:creationId xmlns:a16="http://schemas.microsoft.com/office/drawing/2014/main" id="{92CF6C5E-8C29-6149-A577-3D4040A5A2EE}"/>
              </a:ext>
            </a:extLst>
          </p:cNvPr>
          <p:cNvPicPr>
            <a:picLocks noChangeAspect="1"/>
          </p:cNvPicPr>
          <p:nvPr/>
        </p:nvPicPr>
        <p:blipFill>
          <a:blip r:embed="rId3"/>
          <a:stretch>
            <a:fillRect/>
          </a:stretch>
        </p:blipFill>
        <p:spPr>
          <a:xfrm>
            <a:off x="1321503" y="2521442"/>
            <a:ext cx="410246" cy="381156"/>
          </a:xfrm>
          <a:prstGeom prst="rect">
            <a:avLst/>
          </a:prstGeom>
          <a:ln w="12700">
            <a:miter lim="400000"/>
          </a:ln>
        </p:spPr>
      </p:pic>
      <p:pic>
        <p:nvPicPr>
          <p:cNvPr id="32" name="Picture 6" descr="Picture 6">
            <a:extLst>
              <a:ext uri="{FF2B5EF4-FFF2-40B4-BE49-F238E27FC236}">
                <a16:creationId xmlns:a16="http://schemas.microsoft.com/office/drawing/2014/main" id="{37A16196-1271-2E4A-85DD-66681F88DA04}"/>
              </a:ext>
            </a:extLst>
          </p:cNvPr>
          <p:cNvPicPr>
            <a:picLocks noChangeAspect="1"/>
          </p:cNvPicPr>
          <p:nvPr/>
        </p:nvPicPr>
        <p:blipFill>
          <a:blip r:embed="rId3"/>
          <a:stretch>
            <a:fillRect/>
          </a:stretch>
        </p:blipFill>
        <p:spPr>
          <a:xfrm>
            <a:off x="2090998" y="1587544"/>
            <a:ext cx="410246" cy="381156"/>
          </a:xfrm>
          <a:prstGeom prst="rect">
            <a:avLst/>
          </a:prstGeom>
          <a:ln w="12700">
            <a:miter lim="400000"/>
          </a:ln>
        </p:spPr>
      </p:pic>
      <p:sp>
        <p:nvSpPr>
          <p:cNvPr id="35" name="円/楕円 34">
            <a:extLst>
              <a:ext uri="{FF2B5EF4-FFF2-40B4-BE49-F238E27FC236}">
                <a16:creationId xmlns:a16="http://schemas.microsoft.com/office/drawing/2014/main" id="{3E338B60-E781-8540-AF13-2BAAC1F7A2E3}"/>
              </a:ext>
            </a:extLst>
          </p:cNvPr>
          <p:cNvSpPr/>
          <p:nvPr/>
        </p:nvSpPr>
        <p:spPr>
          <a:xfrm>
            <a:off x="1272659" y="2654964"/>
            <a:ext cx="108698" cy="101563"/>
          </a:xfrm>
          <a:prstGeom prst="ellipse">
            <a:avLst/>
          </a:prstGeom>
          <a:solidFill>
            <a:srgbClr val="92D05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36" name="円/楕円 35">
            <a:extLst>
              <a:ext uri="{FF2B5EF4-FFF2-40B4-BE49-F238E27FC236}">
                <a16:creationId xmlns:a16="http://schemas.microsoft.com/office/drawing/2014/main" id="{AA7960C2-72E1-E34A-97CE-7E111034DA20}"/>
              </a:ext>
            </a:extLst>
          </p:cNvPr>
          <p:cNvSpPr/>
          <p:nvPr/>
        </p:nvSpPr>
        <p:spPr>
          <a:xfrm>
            <a:off x="1664951" y="2657569"/>
            <a:ext cx="108698" cy="101563"/>
          </a:xfrm>
          <a:prstGeom prst="ellipse">
            <a:avLst/>
          </a:prstGeom>
          <a:solidFill>
            <a:srgbClr val="92D05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39" name="右矢印 38">
            <a:extLst>
              <a:ext uri="{FF2B5EF4-FFF2-40B4-BE49-F238E27FC236}">
                <a16:creationId xmlns:a16="http://schemas.microsoft.com/office/drawing/2014/main" id="{5314EA78-FF86-BE4C-8352-A7220F343DA5}"/>
              </a:ext>
            </a:extLst>
          </p:cNvPr>
          <p:cNvSpPr/>
          <p:nvPr/>
        </p:nvSpPr>
        <p:spPr>
          <a:xfrm>
            <a:off x="2719653" y="2092757"/>
            <a:ext cx="658881" cy="323181"/>
          </a:xfrm>
          <a:prstGeom prst="rightArrow">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40" name="テキスト ボックス 39">
            <a:extLst>
              <a:ext uri="{FF2B5EF4-FFF2-40B4-BE49-F238E27FC236}">
                <a16:creationId xmlns:a16="http://schemas.microsoft.com/office/drawing/2014/main" id="{69BA37BF-663B-944A-A2C2-2E060CD458BC}"/>
              </a:ext>
            </a:extLst>
          </p:cNvPr>
          <p:cNvSpPr txBox="1"/>
          <p:nvPr/>
        </p:nvSpPr>
        <p:spPr>
          <a:xfrm>
            <a:off x="2716087" y="1898481"/>
            <a:ext cx="673582" cy="215444"/>
          </a:xfrm>
          <a:prstGeom prst="rect">
            <a:avLst/>
          </a:prstGeom>
          <a:noFill/>
        </p:spPr>
        <p:txBody>
          <a:bodyPr wrap="none" rtlCol="0">
            <a:spAutoFit/>
          </a:bodyPr>
          <a:lstStyle/>
          <a:p>
            <a:r>
              <a:rPr kumimoji="1" lang="ja-JP" altLang="en-US" sz="800">
                <a:latin typeface="+mn-lt"/>
              </a:rPr>
              <a:t>ポート</a:t>
            </a:r>
            <a:r>
              <a:rPr kumimoji="1" lang="en-US" altLang="ja-JP" sz="800" dirty="0">
                <a:latin typeface="+mn-lt"/>
              </a:rPr>
              <a:t> </a:t>
            </a:r>
            <a:r>
              <a:rPr kumimoji="1" lang="ja-JP" altLang="en-US" sz="800">
                <a:latin typeface="+mn-lt"/>
              </a:rPr>
              <a:t>ダウン</a:t>
            </a:r>
            <a:endParaRPr kumimoji="1" lang="ja-JP" altLang="en-US" sz="800" dirty="0">
              <a:latin typeface="+mn-lt"/>
            </a:endParaRPr>
          </a:p>
        </p:txBody>
      </p:sp>
      <p:sp>
        <p:nvSpPr>
          <p:cNvPr id="41" name="テキスト ボックス 14">
            <a:extLst>
              <a:ext uri="{FF2B5EF4-FFF2-40B4-BE49-F238E27FC236}">
                <a16:creationId xmlns:a16="http://schemas.microsoft.com/office/drawing/2014/main" id="{32EA7E57-0FC5-2F47-9EA4-C9EEFD65B53A}"/>
              </a:ext>
            </a:extLst>
          </p:cNvPr>
          <p:cNvSpPr txBox="1"/>
          <p:nvPr/>
        </p:nvSpPr>
        <p:spPr>
          <a:xfrm>
            <a:off x="6147959" y="3267865"/>
            <a:ext cx="2940237" cy="796653"/>
          </a:xfrm>
          <a:prstGeom prst="rect">
            <a:avLst/>
          </a:prstGeom>
          <a:solidFill>
            <a:schemeClr val="bg2">
              <a:lumMod val="95000"/>
            </a:schemeClr>
          </a:solidFill>
          <a:ln>
            <a:noFill/>
          </a:ln>
        </p:spPr>
        <p:style>
          <a:lnRef idx="0">
            <a:scrgbClr r="0" g="0" b="0"/>
          </a:lnRef>
          <a:fillRef idx="0">
            <a:scrgbClr r="0" g="0" b="0"/>
          </a:fillRef>
          <a:effectRef idx="0">
            <a:scrgbClr r="0" g="0" b="0"/>
          </a:effectRef>
          <a:fontRef idx="minor">
            <a:schemeClr val="accent4"/>
          </a:fontRef>
        </p:style>
        <p:txBody>
          <a:bodyPr wrap="square" lIns="36000" tIns="36000" rIns="36000" bIns="36000" rtlCol="0" anchor="t">
            <a:noAutofit/>
          </a:bodyPr>
          <a:lstStyle/>
          <a:p>
            <a:r>
              <a:rPr lang="en-US" altLang="ja-JP" sz="700" dirty="0">
                <a:solidFill>
                  <a:schemeClr val="tx1"/>
                </a:solidFill>
                <a:cs typeface="Courier New" panose="02070309020205020404" pitchFamily="49" charset="0"/>
              </a:rPr>
              <a:t>Switch</a:t>
            </a:r>
            <a:r>
              <a:rPr lang="ja-JP" altLang="en-US" sz="700" dirty="0">
                <a:solidFill>
                  <a:schemeClr val="tx1"/>
                </a:solidFill>
                <a:cs typeface="Courier New" panose="02070309020205020404" pitchFamily="49" charset="0"/>
              </a:rPr>
              <a:t>#</a:t>
            </a:r>
            <a:r>
              <a:rPr lang="en-US" altLang="ja-JP" sz="700" dirty="0">
                <a:solidFill>
                  <a:schemeClr val="tx1"/>
                </a:solidFill>
                <a:cs typeface="Courier New" panose="02070309020205020404" pitchFamily="49" charset="0"/>
              </a:rPr>
              <a:t> </a:t>
            </a:r>
            <a:r>
              <a:rPr lang="ja-JP" altLang="en-US" sz="700" dirty="0">
                <a:solidFill>
                  <a:schemeClr val="tx1"/>
                </a:solidFill>
                <a:cs typeface="Courier New" panose="02070309020205020404" pitchFamily="49" charset="0"/>
              </a:rPr>
              <a:t>sh</a:t>
            </a:r>
            <a:r>
              <a:rPr lang="en-US" altLang="ja-JP" sz="700" dirty="0">
                <a:solidFill>
                  <a:schemeClr val="tx1"/>
                </a:solidFill>
                <a:cs typeface="Courier New" panose="02070309020205020404" pitchFamily="49" charset="0"/>
              </a:rPr>
              <a:t>ow</a:t>
            </a:r>
            <a:r>
              <a:rPr lang="ja-JP" altLang="en-US" sz="700" dirty="0">
                <a:solidFill>
                  <a:schemeClr val="tx1"/>
                </a:solidFill>
                <a:cs typeface="Courier New" panose="02070309020205020404" pitchFamily="49" charset="0"/>
              </a:rPr>
              <a:t> rep topo</a:t>
            </a:r>
            <a:r>
              <a:rPr lang="en-US" altLang="ja-JP" sz="700" dirty="0">
                <a:solidFill>
                  <a:schemeClr val="tx1"/>
                </a:solidFill>
                <a:cs typeface="Courier New" panose="02070309020205020404" pitchFamily="49" charset="0"/>
              </a:rPr>
              <a:t>logy</a:t>
            </a:r>
            <a:endParaRPr lang="ja-JP" altLang="en-US" sz="700" dirty="0">
              <a:solidFill>
                <a:schemeClr val="tx1"/>
              </a:solidFill>
              <a:cs typeface="Courier New" panose="02070309020205020404" pitchFamily="49" charset="0"/>
            </a:endParaRPr>
          </a:p>
          <a:p>
            <a:r>
              <a:rPr lang="ja-JP" altLang="en-US" sz="700" dirty="0">
                <a:solidFill>
                  <a:schemeClr val="tx1"/>
                </a:solidFill>
                <a:cs typeface="Courier New" panose="02070309020205020404" pitchFamily="49" charset="0"/>
              </a:rPr>
              <a:t>REP Segment 10</a:t>
            </a:r>
            <a:r>
              <a:rPr lang="en-US" altLang="ja-JP" sz="700" dirty="0">
                <a:solidFill>
                  <a:schemeClr val="tx1"/>
                </a:solidFill>
                <a:cs typeface="Courier New" panose="02070309020205020404" pitchFamily="49" charset="0"/>
              </a:rPr>
              <a:t>23</a:t>
            </a:r>
            <a:endParaRPr lang="ja-JP" altLang="en-US" sz="700" dirty="0">
              <a:solidFill>
                <a:schemeClr val="tx1"/>
              </a:solidFill>
              <a:cs typeface="Courier New" panose="02070309020205020404" pitchFamily="49" charset="0"/>
            </a:endParaRPr>
          </a:p>
          <a:p>
            <a:r>
              <a:rPr lang="ja-JP" altLang="en-US" sz="700" dirty="0">
                <a:solidFill>
                  <a:schemeClr val="tx1"/>
                </a:solidFill>
                <a:cs typeface="Courier New" panose="02070309020205020404" pitchFamily="49" charset="0"/>
              </a:rPr>
              <a:t>BridgeName                       PortName   Edge Role</a:t>
            </a:r>
          </a:p>
          <a:p>
            <a:r>
              <a:rPr lang="ja-JP" altLang="en-US" sz="700" dirty="0">
                <a:solidFill>
                  <a:schemeClr val="tx1"/>
                </a:solidFill>
                <a:cs typeface="Courier New" panose="02070309020205020404" pitchFamily="49" charset="0"/>
              </a:rPr>
              <a:t>-------------------------------- ---------- ---- ----</a:t>
            </a:r>
          </a:p>
          <a:p>
            <a:r>
              <a:rPr lang="ja-JP" altLang="en-US" sz="700" dirty="0">
                <a:solidFill>
                  <a:schemeClr val="tx1"/>
                </a:solidFill>
                <a:cs typeface="Courier New" panose="02070309020205020404" pitchFamily="49" charset="0"/>
              </a:rPr>
              <a:t>C9200L-24T-4X                    </a:t>
            </a:r>
            <a:r>
              <a:rPr lang="en-US" altLang="ja-JP" sz="700" dirty="0">
                <a:solidFill>
                  <a:schemeClr val="tx1"/>
                </a:solidFill>
                <a:cs typeface="Courier New" panose="02070309020205020404" pitchFamily="49" charset="0"/>
              </a:rPr>
              <a:t>Gi1/0/46</a:t>
            </a:r>
            <a:r>
              <a:rPr lang="ja-JP" altLang="en-US" sz="700" dirty="0">
                <a:solidFill>
                  <a:schemeClr val="tx1"/>
                </a:solidFill>
                <a:cs typeface="Courier New" panose="02070309020205020404" pitchFamily="49" charset="0"/>
              </a:rPr>
              <a:t>   Pri* </a:t>
            </a:r>
            <a:r>
              <a:rPr lang="en-US" altLang="ja-JP" sz="700" dirty="0">
                <a:solidFill>
                  <a:schemeClr val="tx1"/>
                </a:solidFill>
                <a:cs typeface="Courier New" panose="02070309020205020404" pitchFamily="49" charset="0"/>
              </a:rPr>
              <a:t>Alt</a:t>
            </a:r>
            <a:endParaRPr lang="ja-JP" altLang="en-US" sz="700" dirty="0">
              <a:solidFill>
                <a:schemeClr val="tx1"/>
              </a:solidFill>
              <a:cs typeface="Courier New" panose="02070309020205020404" pitchFamily="49" charset="0"/>
            </a:endParaRPr>
          </a:p>
          <a:p>
            <a:r>
              <a:rPr lang="ja-JP" altLang="en-US" sz="700" dirty="0">
                <a:solidFill>
                  <a:schemeClr val="tx1"/>
                </a:solidFill>
                <a:cs typeface="Courier New" panose="02070309020205020404" pitchFamily="49" charset="0"/>
              </a:rPr>
              <a:t>C9200L-24T-4X                    </a:t>
            </a:r>
            <a:r>
              <a:rPr lang="en-US" altLang="ja-JP" sz="700" dirty="0">
                <a:solidFill>
                  <a:schemeClr val="tx1"/>
                </a:solidFill>
                <a:cs typeface="Courier New" panose="02070309020205020404" pitchFamily="49" charset="0"/>
              </a:rPr>
              <a:t>Gi1/0/47</a:t>
            </a:r>
            <a:r>
              <a:rPr lang="ja-JP" altLang="en-US" sz="700" dirty="0">
                <a:solidFill>
                  <a:schemeClr val="tx1"/>
                </a:solidFill>
                <a:cs typeface="Courier New" panose="02070309020205020404" pitchFamily="49" charset="0"/>
              </a:rPr>
              <a:t>   Sec* </a:t>
            </a:r>
            <a:r>
              <a:rPr lang="en-US" altLang="ja-JP" sz="700" dirty="0">
                <a:solidFill>
                  <a:schemeClr val="tx1"/>
                </a:solidFill>
                <a:cs typeface="Courier New" panose="02070309020205020404" pitchFamily="49" charset="0"/>
              </a:rPr>
              <a:t>Open</a:t>
            </a:r>
          </a:p>
        </p:txBody>
      </p:sp>
      <p:cxnSp>
        <p:nvCxnSpPr>
          <p:cNvPr id="44" name="Straight Connector 16">
            <a:extLst>
              <a:ext uri="{FF2B5EF4-FFF2-40B4-BE49-F238E27FC236}">
                <a16:creationId xmlns:a16="http://schemas.microsoft.com/office/drawing/2014/main" id="{A4AC8994-FE13-1948-88A4-9E11EBB877EC}"/>
              </a:ext>
            </a:extLst>
          </p:cNvPr>
          <p:cNvCxnSpPr>
            <a:cxnSpLocks/>
            <a:stCxn id="48" idx="1"/>
            <a:endCxn id="47" idx="2"/>
          </p:cNvCxnSpPr>
          <p:nvPr/>
        </p:nvCxnSpPr>
        <p:spPr>
          <a:xfrm flipH="1" flipV="1">
            <a:off x="6849109" y="1968700"/>
            <a:ext cx="564372" cy="743320"/>
          </a:xfrm>
          <a:prstGeom prst="line">
            <a:avLst/>
          </a:prstGeom>
          <a:solidFill>
            <a:srgbClr val="92D050"/>
          </a:solidFill>
          <a:ln w="12700">
            <a:solidFill>
              <a:schemeClr val="bg2">
                <a:lumMod val="65000"/>
              </a:schemeClr>
            </a:solidFill>
          </a:ln>
        </p:spPr>
        <p:style>
          <a:lnRef idx="1">
            <a:schemeClr val="accent1"/>
          </a:lnRef>
          <a:fillRef idx="0">
            <a:schemeClr val="accent1"/>
          </a:fillRef>
          <a:effectRef idx="0">
            <a:schemeClr val="accent1"/>
          </a:effectRef>
          <a:fontRef idx="minor">
            <a:schemeClr val="tx1"/>
          </a:fontRef>
        </p:style>
      </p:cxnSp>
      <p:cxnSp>
        <p:nvCxnSpPr>
          <p:cNvPr id="45" name="Straight Connector 17">
            <a:extLst>
              <a:ext uri="{FF2B5EF4-FFF2-40B4-BE49-F238E27FC236}">
                <a16:creationId xmlns:a16="http://schemas.microsoft.com/office/drawing/2014/main" id="{66726314-5832-C348-81B7-1ADF3F5312AE}"/>
              </a:ext>
            </a:extLst>
          </p:cNvPr>
          <p:cNvCxnSpPr>
            <a:cxnSpLocks/>
            <a:stCxn id="48" idx="3"/>
            <a:endCxn id="49" idx="2"/>
          </p:cNvCxnSpPr>
          <p:nvPr/>
        </p:nvCxnSpPr>
        <p:spPr>
          <a:xfrm flipV="1">
            <a:off x="7823727" y="1968700"/>
            <a:ext cx="564372" cy="743320"/>
          </a:xfrm>
          <a:prstGeom prst="line">
            <a:avLst/>
          </a:prstGeom>
          <a:ln w="12700">
            <a:solidFill>
              <a:srgbClr val="92D050"/>
            </a:solidFill>
          </a:ln>
        </p:spPr>
        <p:style>
          <a:lnRef idx="1">
            <a:schemeClr val="accent1"/>
          </a:lnRef>
          <a:fillRef idx="0">
            <a:schemeClr val="accent1"/>
          </a:fillRef>
          <a:effectRef idx="0">
            <a:schemeClr val="accent1"/>
          </a:effectRef>
          <a:fontRef idx="minor">
            <a:schemeClr val="tx1"/>
          </a:fontRef>
        </p:style>
      </p:cxnSp>
      <p:cxnSp>
        <p:nvCxnSpPr>
          <p:cNvPr id="46" name="Straight Connector 18">
            <a:extLst>
              <a:ext uri="{FF2B5EF4-FFF2-40B4-BE49-F238E27FC236}">
                <a16:creationId xmlns:a16="http://schemas.microsoft.com/office/drawing/2014/main" id="{3BCE7BFF-7D65-F644-A3EF-548A4024FE86}"/>
              </a:ext>
            </a:extLst>
          </p:cNvPr>
          <p:cNvCxnSpPr>
            <a:cxnSpLocks/>
            <a:stCxn id="47" idx="3"/>
            <a:endCxn id="49" idx="1"/>
          </p:cNvCxnSpPr>
          <p:nvPr/>
        </p:nvCxnSpPr>
        <p:spPr>
          <a:xfrm>
            <a:off x="7054232" y="1778123"/>
            <a:ext cx="1128744" cy="0"/>
          </a:xfrm>
          <a:prstGeom prst="line">
            <a:avLst/>
          </a:prstGeom>
          <a:solidFill>
            <a:srgbClr val="92D050"/>
          </a:solidFill>
          <a:ln w="12700">
            <a:solidFill>
              <a:srgbClr val="92D050"/>
            </a:solidFill>
          </a:ln>
        </p:spPr>
        <p:style>
          <a:lnRef idx="1">
            <a:schemeClr val="accent1"/>
          </a:lnRef>
          <a:fillRef idx="0">
            <a:schemeClr val="accent1"/>
          </a:fillRef>
          <a:effectRef idx="0">
            <a:schemeClr val="accent1"/>
          </a:effectRef>
          <a:fontRef idx="minor">
            <a:schemeClr val="tx1"/>
          </a:fontRef>
        </p:style>
      </p:cxnSp>
      <p:pic>
        <p:nvPicPr>
          <p:cNvPr id="47" name="Picture 6" descr="Picture 6">
            <a:extLst>
              <a:ext uri="{FF2B5EF4-FFF2-40B4-BE49-F238E27FC236}">
                <a16:creationId xmlns:a16="http://schemas.microsoft.com/office/drawing/2014/main" id="{41509BD9-5E46-9144-BF48-CBF10D22C0DC}"/>
              </a:ext>
            </a:extLst>
          </p:cNvPr>
          <p:cNvPicPr>
            <a:picLocks noChangeAspect="1"/>
          </p:cNvPicPr>
          <p:nvPr/>
        </p:nvPicPr>
        <p:blipFill>
          <a:blip r:embed="rId3"/>
          <a:stretch>
            <a:fillRect/>
          </a:stretch>
        </p:blipFill>
        <p:spPr>
          <a:xfrm>
            <a:off x="6643986" y="1587544"/>
            <a:ext cx="410246" cy="381156"/>
          </a:xfrm>
          <a:prstGeom prst="rect">
            <a:avLst/>
          </a:prstGeom>
          <a:ln w="12700">
            <a:miter lim="400000"/>
          </a:ln>
        </p:spPr>
      </p:pic>
      <p:pic>
        <p:nvPicPr>
          <p:cNvPr id="48" name="Picture 6" descr="Picture 6">
            <a:extLst>
              <a:ext uri="{FF2B5EF4-FFF2-40B4-BE49-F238E27FC236}">
                <a16:creationId xmlns:a16="http://schemas.microsoft.com/office/drawing/2014/main" id="{8A81333F-7829-EE49-AC4A-F5DB31FDC266}"/>
              </a:ext>
            </a:extLst>
          </p:cNvPr>
          <p:cNvPicPr>
            <a:picLocks noChangeAspect="1"/>
          </p:cNvPicPr>
          <p:nvPr/>
        </p:nvPicPr>
        <p:blipFill>
          <a:blip r:embed="rId3"/>
          <a:stretch>
            <a:fillRect/>
          </a:stretch>
        </p:blipFill>
        <p:spPr>
          <a:xfrm>
            <a:off x="7413481" y="2521442"/>
            <a:ext cx="410246" cy="381156"/>
          </a:xfrm>
          <a:prstGeom prst="rect">
            <a:avLst/>
          </a:prstGeom>
          <a:ln w="12700">
            <a:miter lim="400000"/>
          </a:ln>
        </p:spPr>
      </p:pic>
      <p:pic>
        <p:nvPicPr>
          <p:cNvPr id="49" name="Picture 6" descr="Picture 6">
            <a:extLst>
              <a:ext uri="{FF2B5EF4-FFF2-40B4-BE49-F238E27FC236}">
                <a16:creationId xmlns:a16="http://schemas.microsoft.com/office/drawing/2014/main" id="{132737A5-215A-A347-9363-43C17655D86E}"/>
              </a:ext>
            </a:extLst>
          </p:cNvPr>
          <p:cNvPicPr>
            <a:picLocks noChangeAspect="1"/>
          </p:cNvPicPr>
          <p:nvPr/>
        </p:nvPicPr>
        <p:blipFill>
          <a:blip r:embed="rId3"/>
          <a:stretch>
            <a:fillRect/>
          </a:stretch>
        </p:blipFill>
        <p:spPr>
          <a:xfrm>
            <a:off x="8182976" y="1587544"/>
            <a:ext cx="410246" cy="381156"/>
          </a:xfrm>
          <a:prstGeom prst="rect">
            <a:avLst/>
          </a:prstGeom>
          <a:ln w="12700">
            <a:miter lim="400000"/>
          </a:ln>
        </p:spPr>
      </p:pic>
      <p:sp>
        <p:nvSpPr>
          <p:cNvPr id="51" name="テキスト ボックス 33">
            <a:extLst>
              <a:ext uri="{FF2B5EF4-FFF2-40B4-BE49-F238E27FC236}">
                <a16:creationId xmlns:a16="http://schemas.microsoft.com/office/drawing/2014/main" id="{D14E6A4F-8296-2145-A1E2-12184F3FA5B2}"/>
              </a:ext>
            </a:extLst>
          </p:cNvPr>
          <p:cNvSpPr txBox="1"/>
          <p:nvPr/>
        </p:nvSpPr>
        <p:spPr>
          <a:xfrm>
            <a:off x="7371581" y="2902598"/>
            <a:ext cx="494046" cy="215444"/>
          </a:xfrm>
          <a:prstGeom prst="rect">
            <a:avLst/>
          </a:prstGeom>
          <a:noFill/>
        </p:spPr>
        <p:txBody>
          <a:bodyPr wrap="none" rtlCol="0">
            <a:spAutoFit/>
          </a:bodyPr>
          <a:lstStyle/>
          <a:p>
            <a:r>
              <a:rPr kumimoji="1" lang="ja-JP" altLang="en-US" sz="800">
                <a:latin typeface="+mn-lt"/>
              </a:rPr>
              <a:t>アクセス</a:t>
            </a:r>
            <a:endParaRPr kumimoji="1" lang="ja-JP" altLang="en-US" sz="800" dirty="0">
              <a:latin typeface="+mn-lt"/>
            </a:endParaRPr>
          </a:p>
        </p:txBody>
      </p:sp>
      <p:sp>
        <p:nvSpPr>
          <p:cNvPr id="52" name="円/楕円 34">
            <a:extLst>
              <a:ext uri="{FF2B5EF4-FFF2-40B4-BE49-F238E27FC236}">
                <a16:creationId xmlns:a16="http://schemas.microsoft.com/office/drawing/2014/main" id="{0858A33B-4DCB-0342-AD8B-E987F09F898C}"/>
              </a:ext>
            </a:extLst>
          </p:cNvPr>
          <p:cNvSpPr/>
          <p:nvPr/>
        </p:nvSpPr>
        <p:spPr>
          <a:xfrm>
            <a:off x="7364637" y="2654964"/>
            <a:ext cx="108698" cy="101563"/>
          </a:xfrm>
          <a:prstGeom prst="ellipse">
            <a:avLst/>
          </a:prstGeom>
          <a:solidFill>
            <a:srgbClr val="A6A6A6"/>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solidFill>
                <a:schemeClr val="tx1">
                  <a:lumMod val="25000"/>
                  <a:lumOff val="75000"/>
                </a:schemeClr>
              </a:solidFill>
            </a:endParaRPr>
          </a:p>
        </p:txBody>
      </p:sp>
      <p:sp>
        <p:nvSpPr>
          <p:cNvPr id="53" name="円/楕円 35">
            <a:extLst>
              <a:ext uri="{FF2B5EF4-FFF2-40B4-BE49-F238E27FC236}">
                <a16:creationId xmlns:a16="http://schemas.microsoft.com/office/drawing/2014/main" id="{FDADF2DE-9292-3B43-9509-E650DB121BA5}"/>
              </a:ext>
            </a:extLst>
          </p:cNvPr>
          <p:cNvSpPr/>
          <p:nvPr/>
        </p:nvSpPr>
        <p:spPr>
          <a:xfrm>
            <a:off x="7756929" y="2657569"/>
            <a:ext cx="108698" cy="101563"/>
          </a:xfrm>
          <a:prstGeom prst="ellipse">
            <a:avLst/>
          </a:prstGeom>
          <a:solidFill>
            <a:srgbClr val="92D05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56" name="右矢印 38">
            <a:extLst>
              <a:ext uri="{FF2B5EF4-FFF2-40B4-BE49-F238E27FC236}">
                <a16:creationId xmlns:a16="http://schemas.microsoft.com/office/drawing/2014/main" id="{2CE38DAF-300D-4F49-B773-253C03F3744C}"/>
              </a:ext>
            </a:extLst>
          </p:cNvPr>
          <p:cNvSpPr/>
          <p:nvPr/>
        </p:nvSpPr>
        <p:spPr>
          <a:xfrm>
            <a:off x="5765642" y="2092757"/>
            <a:ext cx="658881" cy="323181"/>
          </a:xfrm>
          <a:prstGeom prst="rightArrow">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57" name="テキスト ボックス 39">
            <a:extLst>
              <a:ext uri="{FF2B5EF4-FFF2-40B4-BE49-F238E27FC236}">
                <a16:creationId xmlns:a16="http://schemas.microsoft.com/office/drawing/2014/main" id="{E467B7F8-F0BA-964E-9E29-695F2DAA5C59}"/>
              </a:ext>
            </a:extLst>
          </p:cNvPr>
          <p:cNvSpPr txBox="1"/>
          <p:nvPr/>
        </p:nvSpPr>
        <p:spPr>
          <a:xfrm>
            <a:off x="5735643" y="1898481"/>
            <a:ext cx="628698" cy="215444"/>
          </a:xfrm>
          <a:prstGeom prst="rect">
            <a:avLst/>
          </a:prstGeom>
          <a:noFill/>
        </p:spPr>
        <p:txBody>
          <a:bodyPr wrap="none" rtlCol="0">
            <a:spAutoFit/>
          </a:bodyPr>
          <a:lstStyle/>
          <a:p>
            <a:r>
              <a:rPr kumimoji="1" lang="ja-JP" altLang="en-US" sz="800">
                <a:latin typeface="+mn-lt"/>
              </a:rPr>
              <a:t>ポート復旧</a:t>
            </a:r>
            <a:endParaRPr kumimoji="1" lang="ja-JP" altLang="en-US" sz="800" dirty="0">
              <a:latin typeface="+mn-lt"/>
            </a:endParaRPr>
          </a:p>
        </p:txBody>
      </p:sp>
      <p:sp>
        <p:nvSpPr>
          <p:cNvPr id="4" name="U-Turn Arrow 3">
            <a:extLst>
              <a:ext uri="{FF2B5EF4-FFF2-40B4-BE49-F238E27FC236}">
                <a16:creationId xmlns:a16="http://schemas.microsoft.com/office/drawing/2014/main" id="{AC5ECA4F-19D7-2A42-B965-3A966A43D695}"/>
              </a:ext>
            </a:extLst>
          </p:cNvPr>
          <p:cNvSpPr/>
          <p:nvPr/>
        </p:nvSpPr>
        <p:spPr>
          <a:xfrm rot="10800000">
            <a:off x="1321503" y="4064517"/>
            <a:ext cx="6435426" cy="471215"/>
          </a:xfrm>
          <a:prstGeom prst="uturnArrow">
            <a:avLst>
              <a:gd name="adj1" fmla="val 29846"/>
              <a:gd name="adj2" fmla="val 25000"/>
              <a:gd name="adj3" fmla="val 26038"/>
              <a:gd name="adj4" fmla="val 43750"/>
              <a:gd name="adj5" fmla="val 100000"/>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JP" dirty="0">
              <a:solidFill>
                <a:schemeClr val="tx1"/>
              </a:solidFill>
            </a:endParaRPr>
          </a:p>
        </p:txBody>
      </p:sp>
      <p:sp>
        <p:nvSpPr>
          <p:cNvPr id="61" name="AutoShape 353">
            <a:extLst>
              <a:ext uri="{FF2B5EF4-FFF2-40B4-BE49-F238E27FC236}">
                <a16:creationId xmlns:a16="http://schemas.microsoft.com/office/drawing/2014/main" id="{29ECE768-EEF3-7444-A07C-5AAF8A1B35D3}"/>
              </a:ext>
            </a:extLst>
          </p:cNvPr>
          <p:cNvSpPr>
            <a:spLocks noChangeArrowheads="1"/>
          </p:cNvSpPr>
          <p:nvPr/>
        </p:nvSpPr>
        <p:spPr bwMode="auto">
          <a:xfrm>
            <a:off x="3976151" y="2324397"/>
            <a:ext cx="199173" cy="119971"/>
          </a:xfrm>
          <a:prstGeom prst="irregularSeal1">
            <a:avLst/>
          </a:prstGeom>
          <a:solidFill>
            <a:srgbClr val="FF0000"/>
          </a:solidFill>
          <a:ln w="28575" algn="ctr">
            <a:solidFill>
              <a:schemeClr val="accent6"/>
            </a:solidFill>
            <a:miter lim="800000"/>
            <a:headEnd/>
            <a:tailEnd/>
          </a:ln>
          <a:effectLst/>
        </p:spPr>
        <p:txBody>
          <a:bodyPr wrap="none" lIns="61593" tIns="30796" rIns="61593" bIns="30796" anchor="ctr"/>
          <a:lstStyle/>
          <a:p>
            <a:endParaRPr lang="en-US">
              <a:latin typeface="+mn-lt"/>
            </a:endParaRPr>
          </a:p>
        </p:txBody>
      </p:sp>
      <p:sp>
        <p:nvSpPr>
          <p:cNvPr id="54" name="TextBox 8">
            <a:extLst>
              <a:ext uri="{FF2B5EF4-FFF2-40B4-BE49-F238E27FC236}">
                <a16:creationId xmlns:a16="http://schemas.microsoft.com/office/drawing/2014/main" id="{6EF2DD97-107D-C247-A3B3-2282B2CA6FF3}"/>
              </a:ext>
            </a:extLst>
          </p:cNvPr>
          <p:cNvSpPr txBox="1"/>
          <p:nvPr/>
        </p:nvSpPr>
        <p:spPr>
          <a:xfrm>
            <a:off x="753804" y="2522329"/>
            <a:ext cx="598241" cy="215444"/>
          </a:xfrm>
          <a:prstGeom prst="rect">
            <a:avLst/>
          </a:prstGeom>
          <a:noFill/>
        </p:spPr>
        <p:txBody>
          <a:bodyPr wrap="none" rtlCol="0">
            <a:spAutoFit/>
          </a:bodyPr>
          <a:lstStyle/>
          <a:p>
            <a:r>
              <a:rPr lang="en-JP" sz="800" dirty="0">
                <a:latin typeface="+mn-lt"/>
                <a:cs typeface="Arial" panose="020B0604020202020204" pitchFamily="34" charset="0"/>
              </a:rPr>
              <a:t>Gi1/0/46</a:t>
            </a:r>
          </a:p>
        </p:txBody>
      </p:sp>
      <p:sp>
        <p:nvSpPr>
          <p:cNvPr id="55" name="TextBox 63">
            <a:extLst>
              <a:ext uri="{FF2B5EF4-FFF2-40B4-BE49-F238E27FC236}">
                <a16:creationId xmlns:a16="http://schemas.microsoft.com/office/drawing/2014/main" id="{D1F673AF-C41B-8649-B18A-FA354D363E87}"/>
              </a:ext>
            </a:extLst>
          </p:cNvPr>
          <p:cNvSpPr txBox="1"/>
          <p:nvPr/>
        </p:nvSpPr>
        <p:spPr>
          <a:xfrm>
            <a:off x="1753045" y="2522329"/>
            <a:ext cx="598241" cy="215444"/>
          </a:xfrm>
          <a:prstGeom prst="rect">
            <a:avLst/>
          </a:prstGeom>
          <a:noFill/>
        </p:spPr>
        <p:txBody>
          <a:bodyPr wrap="none" rtlCol="0">
            <a:spAutoFit/>
          </a:bodyPr>
          <a:lstStyle/>
          <a:p>
            <a:r>
              <a:rPr lang="en-JP" sz="800" dirty="0">
                <a:latin typeface="+mn-lt"/>
                <a:cs typeface="Arial" panose="020B0604020202020204" pitchFamily="34" charset="0"/>
              </a:rPr>
              <a:t>Gi1/0/47</a:t>
            </a:r>
          </a:p>
        </p:txBody>
      </p:sp>
      <p:sp>
        <p:nvSpPr>
          <p:cNvPr id="69" name="TextBox 64">
            <a:extLst>
              <a:ext uri="{FF2B5EF4-FFF2-40B4-BE49-F238E27FC236}">
                <a16:creationId xmlns:a16="http://schemas.microsoft.com/office/drawing/2014/main" id="{694F89F2-2F83-8E4C-96C8-B171974CF408}"/>
              </a:ext>
            </a:extLst>
          </p:cNvPr>
          <p:cNvSpPr txBox="1"/>
          <p:nvPr/>
        </p:nvSpPr>
        <p:spPr>
          <a:xfrm>
            <a:off x="3817516" y="2522329"/>
            <a:ext cx="598241" cy="215444"/>
          </a:xfrm>
          <a:prstGeom prst="rect">
            <a:avLst/>
          </a:prstGeom>
          <a:noFill/>
        </p:spPr>
        <p:txBody>
          <a:bodyPr wrap="none" rtlCol="0">
            <a:spAutoFit/>
          </a:bodyPr>
          <a:lstStyle/>
          <a:p>
            <a:r>
              <a:rPr lang="en-JP" sz="800" dirty="0">
                <a:latin typeface="+mn-lt"/>
                <a:cs typeface="Arial" panose="020B0604020202020204" pitchFamily="34" charset="0"/>
              </a:rPr>
              <a:t>Gi1/0/46</a:t>
            </a:r>
          </a:p>
        </p:txBody>
      </p:sp>
      <p:sp>
        <p:nvSpPr>
          <p:cNvPr id="70" name="TextBox 65">
            <a:extLst>
              <a:ext uri="{FF2B5EF4-FFF2-40B4-BE49-F238E27FC236}">
                <a16:creationId xmlns:a16="http://schemas.microsoft.com/office/drawing/2014/main" id="{52FD572A-9322-1747-9A6B-8823C8D8CE31}"/>
              </a:ext>
            </a:extLst>
          </p:cNvPr>
          <p:cNvSpPr txBox="1"/>
          <p:nvPr/>
        </p:nvSpPr>
        <p:spPr>
          <a:xfrm>
            <a:off x="4816757" y="2522329"/>
            <a:ext cx="598241" cy="215444"/>
          </a:xfrm>
          <a:prstGeom prst="rect">
            <a:avLst/>
          </a:prstGeom>
          <a:noFill/>
        </p:spPr>
        <p:txBody>
          <a:bodyPr wrap="none" rtlCol="0">
            <a:spAutoFit/>
          </a:bodyPr>
          <a:lstStyle/>
          <a:p>
            <a:r>
              <a:rPr lang="en-JP" sz="800" dirty="0">
                <a:latin typeface="+mn-lt"/>
                <a:cs typeface="Arial" panose="020B0604020202020204" pitchFamily="34" charset="0"/>
              </a:rPr>
              <a:t>Gi1/0/47</a:t>
            </a:r>
          </a:p>
        </p:txBody>
      </p:sp>
      <p:sp>
        <p:nvSpPr>
          <p:cNvPr id="71" name="TextBox 66">
            <a:extLst>
              <a:ext uri="{FF2B5EF4-FFF2-40B4-BE49-F238E27FC236}">
                <a16:creationId xmlns:a16="http://schemas.microsoft.com/office/drawing/2014/main" id="{C2E938B9-DAA1-7846-99FA-1E8CF934AE65}"/>
              </a:ext>
            </a:extLst>
          </p:cNvPr>
          <p:cNvSpPr txBox="1"/>
          <p:nvPr/>
        </p:nvSpPr>
        <p:spPr>
          <a:xfrm>
            <a:off x="6815240" y="2522329"/>
            <a:ext cx="598241" cy="215444"/>
          </a:xfrm>
          <a:prstGeom prst="rect">
            <a:avLst/>
          </a:prstGeom>
          <a:noFill/>
        </p:spPr>
        <p:txBody>
          <a:bodyPr wrap="none" rtlCol="0">
            <a:spAutoFit/>
          </a:bodyPr>
          <a:lstStyle/>
          <a:p>
            <a:r>
              <a:rPr lang="en-JP" sz="800" dirty="0">
                <a:latin typeface="+mn-lt"/>
                <a:cs typeface="Arial" panose="020B0604020202020204" pitchFamily="34" charset="0"/>
              </a:rPr>
              <a:t>Gi1/0/46</a:t>
            </a:r>
          </a:p>
        </p:txBody>
      </p:sp>
      <p:sp>
        <p:nvSpPr>
          <p:cNvPr id="72" name="TextBox 67">
            <a:extLst>
              <a:ext uri="{FF2B5EF4-FFF2-40B4-BE49-F238E27FC236}">
                <a16:creationId xmlns:a16="http://schemas.microsoft.com/office/drawing/2014/main" id="{E16CC0CF-5FB4-9C44-904C-1D1C2838F3B8}"/>
              </a:ext>
            </a:extLst>
          </p:cNvPr>
          <p:cNvSpPr txBox="1"/>
          <p:nvPr/>
        </p:nvSpPr>
        <p:spPr>
          <a:xfrm>
            <a:off x="7814481" y="2522329"/>
            <a:ext cx="598241" cy="215444"/>
          </a:xfrm>
          <a:prstGeom prst="rect">
            <a:avLst/>
          </a:prstGeom>
          <a:noFill/>
        </p:spPr>
        <p:txBody>
          <a:bodyPr wrap="none" rtlCol="0">
            <a:spAutoFit/>
          </a:bodyPr>
          <a:lstStyle/>
          <a:p>
            <a:r>
              <a:rPr lang="en-JP" sz="800" dirty="0">
                <a:latin typeface="+mn-lt"/>
                <a:cs typeface="Arial" panose="020B0604020202020204" pitchFamily="34" charset="0"/>
              </a:rPr>
              <a:t>Gi1/0/47</a:t>
            </a:r>
          </a:p>
        </p:txBody>
      </p:sp>
      <p:sp>
        <p:nvSpPr>
          <p:cNvPr id="73" name="テキスト ボックス 72">
            <a:extLst>
              <a:ext uri="{FF2B5EF4-FFF2-40B4-BE49-F238E27FC236}">
                <a16:creationId xmlns:a16="http://schemas.microsoft.com/office/drawing/2014/main" id="{B4E0DE33-61CE-7546-AF8B-DFE319E3093C}"/>
              </a:ext>
            </a:extLst>
          </p:cNvPr>
          <p:cNvSpPr txBox="1"/>
          <p:nvPr/>
        </p:nvSpPr>
        <p:spPr>
          <a:xfrm>
            <a:off x="281206" y="2696512"/>
            <a:ext cx="1093569" cy="338554"/>
          </a:xfrm>
          <a:prstGeom prst="rect">
            <a:avLst/>
          </a:prstGeom>
          <a:noFill/>
        </p:spPr>
        <p:txBody>
          <a:bodyPr wrap="none" rtlCol="0">
            <a:spAutoFit/>
          </a:bodyPr>
          <a:lstStyle/>
          <a:p>
            <a:pPr algn="ctr" defTabSz="610791"/>
            <a:r>
              <a:rPr lang="en-US" altLang="ja-JP" sz="800" dirty="0" err="1">
                <a:latin typeface="+mn-lt"/>
              </a:rPr>
              <a:t>フォワーディングVlan</a:t>
            </a:r>
            <a:endParaRPr lang="en-US" altLang="ja-JP" sz="800" dirty="0">
              <a:latin typeface="+mn-lt"/>
            </a:endParaRPr>
          </a:p>
          <a:p>
            <a:pPr algn="ctr" defTabSz="610791"/>
            <a:r>
              <a:rPr lang="en-US" altLang="ja-JP" sz="800" dirty="0">
                <a:latin typeface="+mn-lt"/>
              </a:rPr>
              <a:t>1-50/Alt</a:t>
            </a:r>
          </a:p>
        </p:txBody>
      </p:sp>
      <p:sp>
        <p:nvSpPr>
          <p:cNvPr id="74" name="テキスト ボックス 73">
            <a:extLst>
              <a:ext uri="{FF2B5EF4-FFF2-40B4-BE49-F238E27FC236}">
                <a16:creationId xmlns:a16="http://schemas.microsoft.com/office/drawing/2014/main" id="{FF589C59-21C0-1D4F-A11B-52CB9296B27C}"/>
              </a:ext>
            </a:extLst>
          </p:cNvPr>
          <p:cNvSpPr txBox="1"/>
          <p:nvPr/>
        </p:nvSpPr>
        <p:spPr>
          <a:xfrm>
            <a:off x="1685076" y="2696679"/>
            <a:ext cx="1124027" cy="338554"/>
          </a:xfrm>
          <a:prstGeom prst="rect">
            <a:avLst/>
          </a:prstGeom>
          <a:noFill/>
        </p:spPr>
        <p:txBody>
          <a:bodyPr wrap="none" rtlCol="0">
            <a:spAutoFit/>
          </a:bodyPr>
          <a:lstStyle/>
          <a:p>
            <a:pPr algn="ctr" defTabSz="610791"/>
            <a:r>
              <a:rPr lang="en-US" altLang="ja-JP" sz="800" dirty="0" err="1">
                <a:latin typeface="+mn-lt"/>
              </a:rPr>
              <a:t>フォワーディングVlan</a:t>
            </a:r>
            <a:r>
              <a:rPr lang="en-US" altLang="ja-JP" sz="800" dirty="0">
                <a:latin typeface="+mn-lt"/>
              </a:rPr>
              <a:t> </a:t>
            </a:r>
          </a:p>
          <a:p>
            <a:pPr algn="ctr" defTabSz="610791"/>
            <a:r>
              <a:rPr lang="en-US" altLang="ja-JP" sz="800" dirty="0">
                <a:latin typeface="+mn-lt"/>
              </a:rPr>
              <a:t>51-100/Alt</a:t>
            </a:r>
          </a:p>
        </p:txBody>
      </p:sp>
      <p:sp>
        <p:nvSpPr>
          <p:cNvPr id="75" name="テキスト ボックス 74">
            <a:extLst>
              <a:ext uri="{FF2B5EF4-FFF2-40B4-BE49-F238E27FC236}">
                <a16:creationId xmlns:a16="http://schemas.microsoft.com/office/drawing/2014/main" id="{B7465296-61D4-1C4C-8F7C-D9889C81ADC3}"/>
              </a:ext>
            </a:extLst>
          </p:cNvPr>
          <p:cNvSpPr txBox="1"/>
          <p:nvPr/>
        </p:nvSpPr>
        <p:spPr>
          <a:xfrm>
            <a:off x="3629357" y="2694958"/>
            <a:ext cx="652743" cy="215444"/>
          </a:xfrm>
          <a:prstGeom prst="rect">
            <a:avLst/>
          </a:prstGeom>
          <a:noFill/>
        </p:spPr>
        <p:txBody>
          <a:bodyPr wrap="none" rtlCol="0">
            <a:spAutoFit/>
          </a:bodyPr>
          <a:lstStyle/>
          <a:p>
            <a:r>
              <a:rPr kumimoji="1" lang="ja-JP" altLang="en-US" sz="800">
                <a:latin typeface="+mn-lt"/>
              </a:rPr>
              <a:t>ダウン</a:t>
            </a:r>
            <a:r>
              <a:rPr kumimoji="1" lang="en-US" altLang="ja-JP" sz="800" dirty="0">
                <a:latin typeface="+mn-lt"/>
              </a:rPr>
              <a:t>/Fail</a:t>
            </a:r>
          </a:p>
        </p:txBody>
      </p:sp>
      <p:sp>
        <p:nvSpPr>
          <p:cNvPr id="76" name="テキスト ボックス 75">
            <a:extLst>
              <a:ext uri="{FF2B5EF4-FFF2-40B4-BE49-F238E27FC236}">
                <a16:creationId xmlns:a16="http://schemas.microsoft.com/office/drawing/2014/main" id="{F24E010B-A92D-874B-8A20-17A3E9995008}"/>
              </a:ext>
            </a:extLst>
          </p:cNvPr>
          <p:cNvSpPr txBox="1"/>
          <p:nvPr/>
        </p:nvSpPr>
        <p:spPr>
          <a:xfrm>
            <a:off x="4778801" y="2694958"/>
            <a:ext cx="1124027" cy="338554"/>
          </a:xfrm>
          <a:prstGeom prst="rect">
            <a:avLst/>
          </a:prstGeom>
          <a:noFill/>
        </p:spPr>
        <p:txBody>
          <a:bodyPr wrap="none" rtlCol="0">
            <a:spAutoFit/>
          </a:bodyPr>
          <a:lstStyle/>
          <a:p>
            <a:pPr algn="ctr" defTabSz="610791"/>
            <a:r>
              <a:rPr lang="en-US" altLang="ja-JP" sz="800" dirty="0" err="1">
                <a:latin typeface="+mn-lt"/>
              </a:rPr>
              <a:t>フォワーディングVlan</a:t>
            </a:r>
            <a:r>
              <a:rPr lang="en-US" altLang="ja-JP" sz="800" dirty="0">
                <a:latin typeface="+mn-lt"/>
              </a:rPr>
              <a:t> </a:t>
            </a:r>
          </a:p>
          <a:p>
            <a:pPr algn="ctr" defTabSz="610791"/>
            <a:r>
              <a:rPr lang="en-US" altLang="ja-JP" sz="800" dirty="0">
                <a:latin typeface="+mn-lt"/>
              </a:rPr>
              <a:t>1-100/Open</a:t>
            </a:r>
          </a:p>
        </p:txBody>
      </p:sp>
      <p:sp>
        <p:nvSpPr>
          <p:cNvPr id="77" name="テキスト ボックス 76">
            <a:extLst>
              <a:ext uri="{FF2B5EF4-FFF2-40B4-BE49-F238E27FC236}">
                <a16:creationId xmlns:a16="http://schemas.microsoft.com/office/drawing/2014/main" id="{2D10AEAC-1825-8240-A1CA-C3FA8C8A9E8A}"/>
              </a:ext>
            </a:extLst>
          </p:cNvPr>
          <p:cNvSpPr txBox="1"/>
          <p:nvPr/>
        </p:nvSpPr>
        <p:spPr>
          <a:xfrm>
            <a:off x="6615680" y="2699848"/>
            <a:ext cx="787395" cy="215444"/>
          </a:xfrm>
          <a:prstGeom prst="rect">
            <a:avLst/>
          </a:prstGeom>
          <a:noFill/>
        </p:spPr>
        <p:txBody>
          <a:bodyPr wrap="none" rtlCol="0">
            <a:spAutoFit/>
          </a:bodyPr>
          <a:lstStyle/>
          <a:p>
            <a:r>
              <a:rPr kumimoji="1" lang="ja-JP" altLang="en-US" sz="800">
                <a:latin typeface="+mn-lt"/>
              </a:rPr>
              <a:t>スタンバイ</a:t>
            </a:r>
            <a:r>
              <a:rPr kumimoji="1" lang="en-US" altLang="ja-JP" sz="800" dirty="0">
                <a:latin typeface="+mn-lt"/>
              </a:rPr>
              <a:t>/Alt</a:t>
            </a:r>
          </a:p>
        </p:txBody>
      </p:sp>
      <p:sp>
        <p:nvSpPr>
          <p:cNvPr id="78" name="テキスト ボックス 77">
            <a:extLst>
              <a:ext uri="{FF2B5EF4-FFF2-40B4-BE49-F238E27FC236}">
                <a16:creationId xmlns:a16="http://schemas.microsoft.com/office/drawing/2014/main" id="{3237C900-3928-B145-88A0-27D5030F78FC}"/>
              </a:ext>
            </a:extLst>
          </p:cNvPr>
          <p:cNvSpPr txBox="1"/>
          <p:nvPr/>
        </p:nvSpPr>
        <p:spPr>
          <a:xfrm>
            <a:off x="7765124" y="2699848"/>
            <a:ext cx="1124027" cy="338554"/>
          </a:xfrm>
          <a:prstGeom prst="rect">
            <a:avLst/>
          </a:prstGeom>
          <a:noFill/>
        </p:spPr>
        <p:txBody>
          <a:bodyPr wrap="none" rtlCol="0">
            <a:spAutoFit/>
          </a:bodyPr>
          <a:lstStyle/>
          <a:p>
            <a:pPr algn="ctr" defTabSz="610791"/>
            <a:r>
              <a:rPr lang="en-US" altLang="ja-JP" sz="800" dirty="0" err="1">
                <a:latin typeface="+mn-lt"/>
              </a:rPr>
              <a:t>フォワーディングVlan</a:t>
            </a:r>
            <a:r>
              <a:rPr lang="en-US" altLang="ja-JP" sz="800" dirty="0">
                <a:latin typeface="+mn-lt"/>
              </a:rPr>
              <a:t> </a:t>
            </a:r>
          </a:p>
          <a:p>
            <a:pPr algn="ctr" defTabSz="610791"/>
            <a:r>
              <a:rPr lang="en-US" altLang="ja-JP" sz="800" dirty="0">
                <a:latin typeface="+mn-lt"/>
              </a:rPr>
              <a:t>1-100/Open</a:t>
            </a:r>
          </a:p>
        </p:txBody>
      </p:sp>
      <p:sp>
        <p:nvSpPr>
          <p:cNvPr id="81" name="テキスト ボックス 39">
            <a:extLst>
              <a:ext uri="{FF2B5EF4-FFF2-40B4-BE49-F238E27FC236}">
                <a16:creationId xmlns:a16="http://schemas.microsoft.com/office/drawing/2014/main" id="{1F9D3A86-666A-AA4C-833E-B4E7A807BD60}"/>
              </a:ext>
            </a:extLst>
          </p:cNvPr>
          <p:cNvSpPr txBox="1"/>
          <p:nvPr/>
        </p:nvSpPr>
        <p:spPr>
          <a:xfrm>
            <a:off x="2355895" y="4179768"/>
            <a:ext cx="3886000" cy="215444"/>
          </a:xfrm>
          <a:prstGeom prst="rect">
            <a:avLst/>
          </a:prstGeom>
          <a:noFill/>
        </p:spPr>
        <p:txBody>
          <a:bodyPr wrap="none" rtlCol="0">
            <a:spAutoFit/>
          </a:bodyPr>
          <a:lstStyle/>
          <a:p>
            <a:pPr algn="ctr"/>
            <a:r>
              <a:rPr kumimoji="1" lang="en-JP" altLang="ja-JP" sz="800" dirty="0">
                <a:latin typeface="+mn-lt"/>
              </a:rPr>
              <a:t>15</a:t>
            </a:r>
            <a:r>
              <a:rPr kumimoji="1" lang="ja-JP" altLang="en-US" sz="800">
                <a:latin typeface="+mn-lt"/>
              </a:rPr>
              <a:t>秒後</a:t>
            </a:r>
            <a:r>
              <a:rPr kumimoji="1" lang="en-US" altLang="ja-JP" sz="800" dirty="0">
                <a:latin typeface="+mn-lt"/>
              </a:rPr>
              <a:t> </a:t>
            </a:r>
            <a:r>
              <a:rPr kumimoji="1" lang="ja-JP" altLang="en-US" sz="800">
                <a:latin typeface="+mn-lt"/>
              </a:rPr>
              <a:t>（</a:t>
            </a:r>
            <a:r>
              <a:rPr kumimoji="1" lang="en-US" altLang="ja-JP" sz="800" dirty="0">
                <a:latin typeface="+mn-lt"/>
              </a:rPr>
              <a:t>rep preempt delay 15</a:t>
            </a:r>
            <a:r>
              <a:rPr kumimoji="1" lang="ja-JP" altLang="en-US" sz="800">
                <a:latin typeface="+mn-lt"/>
              </a:rPr>
              <a:t> 設定時）　</a:t>
            </a:r>
            <a:r>
              <a:rPr kumimoji="1" lang="en-US" altLang="ja-JP" sz="800" dirty="0">
                <a:latin typeface="+mn-lt"/>
              </a:rPr>
              <a:t>or </a:t>
            </a:r>
            <a:r>
              <a:rPr kumimoji="1" lang="ja-JP" altLang="en-US" sz="800">
                <a:latin typeface="+mn-lt"/>
              </a:rPr>
              <a:t>手動で</a:t>
            </a:r>
            <a:r>
              <a:rPr kumimoji="1" lang="en-US" altLang="ja-JP" sz="800" dirty="0">
                <a:latin typeface="+mn-lt"/>
              </a:rPr>
              <a:t>”rep preempt segment 1023”</a:t>
            </a:r>
            <a:r>
              <a:rPr kumimoji="1" lang="ja-JP" altLang="en-US" sz="800">
                <a:latin typeface="+mn-lt"/>
              </a:rPr>
              <a:t>を実行</a:t>
            </a:r>
            <a:endParaRPr kumimoji="1" lang="en-US" altLang="ja-JP" sz="800" dirty="0">
              <a:latin typeface="+mn-lt"/>
            </a:endParaRPr>
          </a:p>
        </p:txBody>
      </p:sp>
      <p:sp>
        <p:nvSpPr>
          <p:cNvPr id="58" name="Slide Number Placeholder 4">
            <a:extLst>
              <a:ext uri="{FF2B5EF4-FFF2-40B4-BE49-F238E27FC236}">
                <a16:creationId xmlns:a16="http://schemas.microsoft.com/office/drawing/2014/main" id="{CEF93C73-D25C-47A3-BD9E-11C699A71ED0}"/>
              </a:ext>
            </a:extLst>
          </p:cNvPr>
          <p:cNvSpPr>
            <a:spLocks noGrp="1"/>
          </p:cNvSpPr>
          <p:nvPr>
            <p:ph type="sldNum" sz="quarter" idx="4294967295"/>
          </p:nvPr>
        </p:nvSpPr>
        <p:spPr>
          <a:xfrm>
            <a:off x="8648700" y="4884738"/>
            <a:ext cx="495300" cy="274637"/>
          </a:xfrm>
          <a:prstGeom prst="rect">
            <a:avLst/>
          </a:prstGeom>
        </p:spPr>
        <p:txBody>
          <a:bodyPr>
            <a:noAutofit/>
          </a:bodyPr>
          <a:lstStyle/>
          <a:p>
            <a:fld id="{3945D0FD-48F1-4D72-80C5-FFB60B92A834}" type="slidenum">
              <a:rPr lang="en-US" sz="900" smtClean="0">
                <a:latin typeface="+mn-lt"/>
                <a:ea typeface="MS PGothic" panose="020B0600070205080204" pitchFamily="34" charset="-128"/>
              </a:rPr>
              <a:pPr/>
              <a:t>252</a:t>
            </a:fld>
            <a:endParaRPr lang="en-US" sz="900" dirty="0">
              <a:latin typeface="+mn-lt"/>
              <a:ea typeface="MS PGothic" panose="020B0600070205080204" pitchFamily="34" charset="-128"/>
            </a:endParaRPr>
          </a:p>
        </p:txBody>
      </p:sp>
    </p:spTree>
    <p:extLst>
      <p:ext uri="{BB962C8B-B14F-4D97-AF65-F5344CB8AC3E}">
        <p14:creationId xmlns:p14="http://schemas.microsoft.com/office/powerpoint/2010/main" val="829417047"/>
      </p:ext>
    </p:extLst>
  </p:cSld>
  <p:clrMapOvr>
    <a:masterClrMapping/>
  </p:clrMapOvr>
</p:sld>
</file>

<file path=ppt/slides/slide2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 name="フローチャート: 代替処理 39">
            <a:extLst>
              <a:ext uri="{FF2B5EF4-FFF2-40B4-BE49-F238E27FC236}">
                <a16:creationId xmlns:a16="http://schemas.microsoft.com/office/drawing/2014/main" id="{54A45EED-F921-4434-A9FC-1676765AC4E6}"/>
              </a:ext>
            </a:extLst>
          </p:cNvPr>
          <p:cNvSpPr/>
          <p:nvPr/>
        </p:nvSpPr>
        <p:spPr>
          <a:xfrm>
            <a:off x="321086" y="1014774"/>
            <a:ext cx="3978687" cy="3634008"/>
          </a:xfrm>
          <a:prstGeom prst="flowChartAlternateProcess">
            <a:avLst/>
          </a:prstGeom>
          <a:solidFill>
            <a:schemeClr val="tx1">
              <a:lumMod val="10000"/>
              <a:lumOff val="9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r"/>
            <a:r>
              <a:rPr lang="en-US" sz="1050" dirty="0">
                <a:solidFill>
                  <a:schemeClr val="tx1"/>
                </a:solidFill>
              </a:rPr>
              <a:t>No STP</a:t>
            </a:r>
          </a:p>
        </p:txBody>
      </p:sp>
      <p:sp>
        <p:nvSpPr>
          <p:cNvPr id="140" name="Rounded Rectangle 110">
            <a:extLst>
              <a:ext uri="{FF2B5EF4-FFF2-40B4-BE49-F238E27FC236}">
                <a16:creationId xmlns:a16="http://schemas.microsoft.com/office/drawing/2014/main" id="{104419E8-2905-4444-85CB-ACBFDCF9C2EE}"/>
              </a:ext>
            </a:extLst>
          </p:cNvPr>
          <p:cNvSpPr/>
          <p:nvPr/>
        </p:nvSpPr>
        <p:spPr>
          <a:xfrm>
            <a:off x="643069" y="3136331"/>
            <a:ext cx="3348317" cy="1121251"/>
          </a:xfrm>
          <a:prstGeom prst="roundRect">
            <a:avLst>
              <a:gd name="adj" fmla="val 0"/>
            </a:avLst>
          </a:prstGeom>
          <a:solidFill>
            <a:schemeClr val="bg2"/>
          </a:solidFill>
          <a:ln w="6350">
            <a:solidFill>
              <a:schemeClr val="tx1"/>
            </a:solidFill>
            <a:prstDash val="dash"/>
          </a:ln>
          <a:effectLst/>
        </p:spPr>
        <p:style>
          <a:lnRef idx="2">
            <a:schemeClr val="accent1">
              <a:shade val="50000"/>
            </a:schemeClr>
          </a:lnRef>
          <a:fillRef idx="1">
            <a:schemeClr val="accent1"/>
          </a:fillRef>
          <a:effectRef idx="0">
            <a:schemeClr val="accent1"/>
          </a:effectRef>
          <a:fontRef idx="minor">
            <a:schemeClr val="lt1"/>
          </a:fontRef>
        </p:style>
        <p:txBody>
          <a:bodyPr rtlCol="0" anchor="b">
            <a:noAutofit/>
          </a:bodyPr>
          <a:lstStyle/>
          <a:p>
            <a:pPr marL="0" marR="0" lvl="0" indent="0" algn="r" defTabSz="457200" rtl="0" eaLnBrk="1" fontAlgn="base" latinLnBrk="0" hangingPunct="1">
              <a:lnSpc>
                <a:spcPct val="100000"/>
              </a:lnSpc>
              <a:spcBef>
                <a:spcPct val="0"/>
              </a:spcBef>
              <a:spcAft>
                <a:spcPct val="0"/>
              </a:spcAft>
              <a:buClrTx/>
              <a:buSzTx/>
              <a:buFontTx/>
              <a:buNone/>
              <a:tabLst/>
              <a:defRPr/>
            </a:pPr>
            <a:r>
              <a:rPr lang="en-US" altLang="ja-JP" sz="1000" dirty="0">
                <a:solidFill>
                  <a:schemeClr val="tx1"/>
                </a:solidFill>
                <a:ea typeface="MS PGothic" panose="020B0600070205080204" pitchFamily="34" charset="-128"/>
              </a:rPr>
              <a:t>Unmanaged Switch (Hub)</a:t>
            </a:r>
            <a:endParaRPr kumimoji="0" lang="en-US" sz="1000" b="0" i="0" u="none" strike="noStrike" kern="1200" cap="none" spc="0" normalizeH="0" baseline="0" noProof="0" dirty="0">
              <a:ln>
                <a:noFill/>
              </a:ln>
              <a:solidFill>
                <a:schemeClr val="tx1"/>
              </a:solidFill>
              <a:effectLst/>
              <a:uLnTx/>
              <a:uFillTx/>
              <a:ea typeface="MS PGothic" panose="020B0600070205080204" pitchFamily="34" charset="-128"/>
            </a:endParaRPr>
          </a:p>
        </p:txBody>
      </p:sp>
      <p:sp>
        <p:nvSpPr>
          <p:cNvPr id="138" name="Rounded Rectangle 110">
            <a:extLst>
              <a:ext uri="{FF2B5EF4-FFF2-40B4-BE49-F238E27FC236}">
                <a16:creationId xmlns:a16="http://schemas.microsoft.com/office/drawing/2014/main" id="{B8E6990B-AE42-440C-99EF-ADAFD84F410C}"/>
              </a:ext>
            </a:extLst>
          </p:cNvPr>
          <p:cNvSpPr/>
          <p:nvPr/>
        </p:nvSpPr>
        <p:spPr>
          <a:xfrm>
            <a:off x="634321" y="1535633"/>
            <a:ext cx="3348317" cy="1064971"/>
          </a:xfrm>
          <a:prstGeom prst="roundRect">
            <a:avLst>
              <a:gd name="adj" fmla="val 0"/>
            </a:avLst>
          </a:prstGeom>
          <a:solidFill>
            <a:schemeClr val="accent1">
              <a:lumMod val="20000"/>
              <a:lumOff val="80000"/>
            </a:schemeClr>
          </a:solidFill>
          <a:ln w="6350">
            <a:solidFill>
              <a:schemeClr val="tx1"/>
            </a:solidFill>
            <a:prstDash val="dash"/>
          </a:ln>
          <a:effectLst/>
        </p:spPr>
        <p:style>
          <a:lnRef idx="2">
            <a:schemeClr val="accent1">
              <a:shade val="50000"/>
            </a:schemeClr>
          </a:lnRef>
          <a:fillRef idx="1">
            <a:schemeClr val="accent1"/>
          </a:fillRef>
          <a:effectRef idx="0">
            <a:schemeClr val="accent1"/>
          </a:effectRef>
          <a:fontRef idx="minor">
            <a:schemeClr val="lt1"/>
          </a:fontRef>
        </p:style>
        <p:txBody>
          <a:bodyPr rtlCol="0" anchor="t">
            <a:noAutofit/>
          </a:bodyPr>
          <a:lstStyle/>
          <a:p>
            <a:pPr marL="0" marR="0" lvl="0" indent="0" algn="r" defTabSz="457200" rtl="0" eaLnBrk="1" fontAlgn="base" latinLnBrk="0" hangingPunct="1">
              <a:lnSpc>
                <a:spcPct val="100000"/>
              </a:lnSpc>
              <a:spcBef>
                <a:spcPct val="0"/>
              </a:spcBef>
              <a:spcAft>
                <a:spcPct val="0"/>
              </a:spcAft>
              <a:buClrTx/>
              <a:buSzTx/>
              <a:buFontTx/>
              <a:buNone/>
              <a:tabLst/>
              <a:defRPr/>
            </a:pPr>
            <a:r>
              <a:rPr lang="en-US" sz="1000" dirty="0">
                <a:solidFill>
                  <a:schemeClr val="tx1"/>
                </a:solidFill>
                <a:ea typeface="MS PGothic" panose="020B0600070205080204" pitchFamily="34" charset="-128"/>
              </a:rPr>
              <a:t>Cisco Catalyst 9k</a:t>
            </a:r>
            <a:endParaRPr kumimoji="0" lang="en-US" sz="1000" b="0" i="0" u="none" strike="noStrike" kern="1200" cap="none" spc="0" normalizeH="0" baseline="0" noProof="0" dirty="0">
              <a:ln>
                <a:noFill/>
              </a:ln>
              <a:solidFill>
                <a:schemeClr val="tx1"/>
              </a:solidFill>
              <a:effectLst/>
              <a:uLnTx/>
              <a:uFillTx/>
              <a:ea typeface="MS PGothic" panose="020B0600070205080204" pitchFamily="34" charset="-128"/>
            </a:endParaRPr>
          </a:p>
        </p:txBody>
      </p:sp>
      <p:sp>
        <p:nvSpPr>
          <p:cNvPr id="4" name="タイトル 3">
            <a:extLst>
              <a:ext uri="{FF2B5EF4-FFF2-40B4-BE49-F238E27FC236}">
                <a16:creationId xmlns:a16="http://schemas.microsoft.com/office/drawing/2014/main" id="{0D1C6D18-5C42-4BC7-8870-5BD4F5953C8C}"/>
              </a:ext>
            </a:extLst>
          </p:cNvPr>
          <p:cNvSpPr>
            <a:spLocks noGrp="1"/>
          </p:cNvSpPr>
          <p:nvPr>
            <p:ph type="title"/>
          </p:nvPr>
        </p:nvSpPr>
        <p:spPr/>
        <p:txBody>
          <a:bodyPr>
            <a:noAutofit/>
          </a:bodyPr>
          <a:lstStyle/>
          <a:p>
            <a:r>
              <a:rPr kumimoji="1" lang="en-US" altLang="ja-JP" dirty="0">
                <a:latin typeface="+mn-lt"/>
                <a:ea typeface="MS PGothic" panose="020B0600070205080204" pitchFamily="34" charset="-128"/>
              </a:rPr>
              <a:t>Loop Detection Guard</a:t>
            </a:r>
            <a:endParaRPr kumimoji="1" lang="ja-JP" altLang="en-US" dirty="0">
              <a:latin typeface="+mn-lt"/>
              <a:ea typeface="MS PGothic" panose="020B0600070205080204" pitchFamily="34" charset="-128"/>
            </a:endParaRPr>
          </a:p>
        </p:txBody>
      </p:sp>
      <p:sp>
        <p:nvSpPr>
          <p:cNvPr id="75" name="Text Placeholder 7">
            <a:extLst>
              <a:ext uri="{FF2B5EF4-FFF2-40B4-BE49-F238E27FC236}">
                <a16:creationId xmlns:a16="http://schemas.microsoft.com/office/drawing/2014/main" id="{5BA73440-34FB-0346-AAE5-E7526A49D27D}"/>
              </a:ext>
            </a:extLst>
          </p:cNvPr>
          <p:cNvSpPr txBox="1">
            <a:spLocks/>
          </p:cNvSpPr>
          <p:nvPr/>
        </p:nvSpPr>
        <p:spPr>
          <a:xfrm>
            <a:off x="533400" y="60960"/>
            <a:ext cx="7084679" cy="326233"/>
          </a:xfrm>
          <a:prstGeom prst="rect">
            <a:avLst/>
          </a:prstGeom>
        </p:spPr>
        <p:txBody>
          <a:bodyPr wrap="square" lIns="91420" tIns="45710" rIns="91420" bIns="45710" anchor="b" anchorCtr="0">
            <a:noAutofit/>
          </a:bodyPr>
          <a:lstStyle>
            <a:lvl1pPr marL="169863" indent="-169863" algn="l" defTabSz="603575" rtl="0" eaLnBrk="1" fontAlgn="base" hangingPunct="1">
              <a:lnSpc>
                <a:spcPct val="100000"/>
              </a:lnSpc>
              <a:spcBef>
                <a:spcPct val="50000"/>
              </a:spcBef>
              <a:spcAft>
                <a:spcPct val="0"/>
              </a:spcAft>
              <a:buClr>
                <a:schemeClr val="tx2"/>
              </a:buClr>
              <a:buSzPct val="90000"/>
              <a:buFont typeface="Arial" charset="0"/>
              <a:buNone/>
              <a:defRPr lang="en-US" sz="1400" b="0" i="0" kern="1200">
                <a:solidFill>
                  <a:schemeClr val="tx1"/>
                </a:solidFill>
                <a:latin typeface="+mn-lt"/>
                <a:ea typeface="ＭＳ Ｐゴシック" charset="0"/>
                <a:cs typeface="CiscoSans ExtraLight"/>
              </a:defRPr>
            </a:lvl1pPr>
            <a:lvl2pPr marL="358775" indent="-215900" algn="l" defTabSz="684213" rtl="0" eaLnBrk="1" fontAlgn="base" hangingPunct="1">
              <a:lnSpc>
                <a:spcPct val="95000"/>
              </a:lnSpc>
              <a:spcBef>
                <a:spcPts val="600"/>
              </a:spcBef>
              <a:spcAft>
                <a:spcPct val="0"/>
              </a:spcAft>
              <a:buClr>
                <a:schemeClr val="tx2"/>
              </a:buClr>
              <a:buFont typeface="Arial" pitchFamily="34" charset="0"/>
              <a:buNone/>
              <a:defRPr lang="en-US" sz="1100" kern="1200">
                <a:solidFill>
                  <a:schemeClr val="tx1"/>
                </a:solidFill>
                <a:latin typeface="+mn-lt"/>
                <a:ea typeface="ＭＳ Ｐゴシック" charset="0"/>
                <a:cs typeface="CiscoSans"/>
              </a:defRPr>
            </a:lvl2pPr>
            <a:lvl3pPr marL="431800" indent="-169863" algn="l" defTabSz="684213" rtl="0" eaLnBrk="1" fontAlgn="base" hangingPunct="1">
              <a:lnSpc>
                <a:spcPct val="95000"/>
              </a:lnSpc>
              <a:spcBef>
                <a:spcPts val="625"/>
              </a:spcBef>
              <a:spcAft>
                <a:spcPct val="0"/>
              </a:spcAft>
              <a:buFont typeface="Arial" pitchFamily="34" charset="0"/>
              <a:buNone/>
              <a:defRPr lang="en-US" sz="1100" kern="1200">
                <a:solidFill>
                  <a:schemeClr val="tx1"/>
                </a:solidFill>
                <a:latin typeface="+mn-lt"/>
                <a:ea typeface="ＭＳ Ｐゴシック" charset="0"/>
                <a:cs typeface="CiscoSans"/>
              </a:defRPr>
            </a:lvl3pPr>
            <a:lvl4pPr marL="503238" indent="-169863" algn="l" defTabSz="684213" rtl="0" eaLnBrk="1" fontAlgn="base" hangingPunct="1">
              <a:lnSpc>
                <a:spcPct val="95000"/>
              </a:lnSpc>
              <a:spcBef>
                <a:spcPts val="625"/>
              </a:spcBef>
              <a:spcAft>
                <a:spcPct val="0"/>
              </a:spcAft>
              <a:buFont typeface="Arial" pitchFamily="34" charset="0"/>
              <a:buNone/>
              <a:defRPr lang="en-US" sz="1100" kern="1200">
                <a:solidFill>
                  <a:schemeClr val="tx1"/>
                </a:solidFill>
                <a:latin typeface="+mn-lt"/>
                <a:ea typeface="ＭＳ Ｐゴシック" charset="0"/>
                <a:cs typeface="CiscoSans"/>
              </a:defRPr>
            </a:lvl4pPr>
            <a:lvl5pPr marL="574675" indent="-169863" algn="l" defTabSz="684213" rtl="0" eaLnBrk="1" fontAlgn="base" hangingPunct="1">
              <a:lnSpc>
                <a:spcPct val="95000"/>
              </a:lnSpc>
              <a:spcBef>
                <a:spcPts val="625"/>
              </a:spcBef>
              <a:spcAft>
                <a:spcPct val="0"/>
              </a:spcAft>
              <a:buFont typeface="Arial" pitchFamily="34" charset="0"/>
              <a:buNone/>
              <a:defRPr lang="en-US" sz="1100" kern="1200">
                <a:solidFill>
                  <a:schemeClr val="tx1"/>
                </a:solidFill>
                <a:latin typeface="+mn-lt"/>
                <a:ea typeface="ＭＳ Ｐゴシック" charset="0"/>
                <a:cs typeface="CiscoSans"/>
              </a:defRPr>
            </a:lvl5pPr>
            <a:lvl6pPr marL="863856" indent="-171445" algn="l" defTabSz="685777" rtl="0" eaLnBrk="1" latinLnBrk="0" hangingPunct="1">
              <a:spcBef>
                <a:spcPts val="600"/>
              </a:spcBef>
              <a:buFont typeface="Arial" pitchFamily="34" charset="0"/>
              <a:buChar char="•"/>
              <a:defRPr sz="900" kern="1200" baseline="0">
                <a:solidFill>
                  <a:schemeClr val="tx1"/>
                </a:solidFill>
                <a:latin typeface="+mn-lt"/>
                <a:ea typeface="+mn-ea"/>
                <a:cs typeface="+mn-cs"/>
              </a:defRPr>
            </a:lvl6pPr>
            <a:lvl7pPr marL="935844" indent="-171422" algn="l" defTabSz="685777" rtl="0" eaLnBrk="1" latinLnBrk="0" hangingPunct="1">
              <a:spcBef>
                <a:spcPts val="600"/>
              </a:spcBef>
              <a:buFont typeface="Arial" pitchFamily="34" charset="0"/>
              <a:buChar char="•"/>
              <a:defRPr sz="800" kern="1200" baseline="0">
                <a:solidFill>
                  <a:schemeClr val="tx1"/>
                </a:solidFill>
                <a:latin typeface="+mn-lt"/>
                <a:ea typeface="+mn-ea"/>
                <a:cs typeface="+mn-cs"/>
              </a:defRPr>
            </a:lvl7pPr>
            <a:lvl8pPr marL="2400220" indent="0" algn="l" defTabSz="685777" rtl="0" eaLnBrk="1" latinLnBrk="0" hangingPunct="1">
              <a:spcBef>
                <a:spcPct val="20000"/>
              </a:spcBef>
              <a:buFont typeface="Arial" pitchFamily="34" charset="0"/>
              <a:buNone/>
              <a:defRPr sz="1500" kern="1200">
                <a:solidFill>
                  <a:schemeClr val="tx1"/>
                </a:solidFill>
                <a:latin typeface="+mn-lt"/>
                <a:ea typeface="+mn-ea"/>
                <a:cs typeface="+mn-cs"/>
              </a:defRPr>
            </a:lvl8pPr>
            <a:lvl9pPr marL="2914553" indent="-171445" algn="l" defTabSz="685777" rtl="0" eaLnBrk="1" latinLnBrk="0" hangingPunct="1">
              <a:spcBef>
                <a:spcPct val="20000"/>
              </a:spcBef>
              <a:buFont typeface="Arial" pitchFamily="34" charset="0"/>
              <a:buChar char="•"/>
              <a:defRPr sz="1500" kern="1200">
                <a:solidFill>
                  <a:schemeClr val="tx1"/>
                </a:solidFill>
                <a:latin typeface="+mn-lt"/>
                <a:ea typeface="+mn-ea"/>
                <a:cs typeface="+mn-cs"/>
              </a:defRPr>
            </a:lvl9pPr>
          </a:lstStyle>
          <a:p>
            <a:r>
              <a:rPr kumimoji="1" lang="en-US" altLang="ja-JP" dirty="0">
                <a:ea typeface="MS PGothic" panose="020B0600070205080204" pitchFamily="34" charset="-128"/>
              </a:rPr>
              <a:t>3.3  Basic L2</a:t>
            </a:r>
            <a:r>
              <a:rPr kumimoji="1" lang="ja-JP" altLang="en-US" dirty="0">
                <a:ea typeface="MS PGothic" panose="020B0600070205080204" pitchFamily="34" charset="-128"/>
              </a:rPr>
              <a:t> </a:t>
            </a:r>
            <a:r>
              <a:rPr kumimoji="1" lang="en-US" altLang="ja-JP" dirty="0">
                <a:ea typeface="MS PGothic" panose="020B0600070205080204" pitchFamily="34" charset="-128"/>
              </a:rPr>
              <a:t>/</a:t>
            </a:r>
            <a:r>
              <a:rPr kumimoji="1" lang="ja-JP" altLang="en-US" dirty="0">
                <a:ea typeface="MS PGothic" panose="020B0600070205080204" pitchFamily="34" charset="-128"/>
              </a:rPr>
              <a:t> </a:t>
            </a:r>
            <a:r>
              <a:rPr kumimoji="1" lang="en-US" altLang="ja-JP" dirty="0">
                <a:ea typeface="MS PGothic" panose="020B0600070205080204" pitchFamily="34" charset="-128"/>
              </a:rPr>
              <a:t>L3</a:t>
            </a:r>
            <a:endParaRPr lang="en-US" dirty="0">
              <a:ea typeface="MS PGothic" panose="020B0600070205080204" pitchFamily="34" charset="-128"/>
            </a:endParaRPr>
          </a:p>
        </p:txBody>
      </p:sp>
      <p:sp>
        <p:nvSpPr>
          <p:cNvPr id="62" name="Slide Number Placeholder 4">
            <a:extLst>
              <a:ext uri="{FF2B5EF4-FFF2-40B4-BE49-F238E27FC236}">
                <a16:creationId xmlns:a16="http://schemas.microsoft.com/office/drawing/2014/main" id="{383025CB-C4CE-014E-81AE-995107C2E4A9}"/>
              </a:ext>
            </a:extLst>
          </p:cNvPr>
          <p:cNvSpPr>
            <a:spLocks noGrp="1"/>
          </p:cNvSpPr>
          <p:nvPr>
            <p:ph type="sldNum" sz="quarter" idx="4294967295"/>
          </p:nvPr>
        </p:nvSpPr>
        <p:spPr>
          <a:xfrm>
            <a:off x="8648700" y="4884738"/>
            <a:ext cx="495300" cy="274637"/>
          </a:xfrm>
          <a:prstGeom prst="rect">
            <a:avLst/>
          </a:prstGeom>
        </p:spPr>
        <p:txBody>
          <a:bodyPr>
            <a:noAutofit/>
          </a:bodyPr>
          <a:lstStyle/>
          <a:p>
            <a:fld id="{3945D0FD-48F1-4D72-80C5-FFB60B92A834}" type="slidenum">
              <a:rPr lang="en-US" sz="900" smtClean="0">
                <a:latin typeface="+mn-lt"/>
                <a:ea typeface="MS PGothic" panose="020B0600070205080204" pitchFamily="34" charset="-128"/>
              </a:rPr>
              <a:pPr/>
              <a:t>253</a:t>
            </a:fld>
            <a:endParaRPr lang="en-US" sz="900">
              <a:latin typeface="+mn-lt"/>
              <a:ea typeface="MS PGothic" panose="020B0600070205080204" pitchFamily="34" charset="-128"/>
            </a:endParaRPr>
          </a:p>
        </p:txBody>
      </p:sp>
      <p:pic>
        <p:nvPicPr>
          <p:cNvPr id="59" name="Picture 41">
            <a:extLst>
              <a:ext uri="{FF2B5EF4-FFF2-40B4-BE49-F238E27FC236}">
                <a16:creationId xmlns:a16="http://schemas.microsoft.com/office/drawing/2014/main" id="{B6EAC998-7894-4D3B-81D2-3B2E0D1F3B16}"/>
              </a:ext>
            </a:extLst>
          </p:cNvPr>
          <p:cNvPicPr>
            <a:picLocks noChangeAspect="1" noChangeArrowheads="1"/>
          </p:cNvPicPr>
          <p:nvPr/>
        </p:nvPicPr>
        <p:blipFill>
          <a:blip r:embed="rId3"/>
          <a:srcRect/>
          <a:stretch>
            <a:fillRect/>
          </a:stretch>
        </p:blipFill>
        <p:spPr bwMode="auto">
          <a:xfrm>
            <a:off x="3046266" y="1937236"/>
            <a:ext cx="612489" cy="261928"/>
          </a:xfrm>
          <a:prstGeom prst="rect">
            <a:avLst/>
          </a:prstGeom>
          <a:noFill/>
          <a:ln w="9525">
            <a:noFill/>
            <a:miter lim="800000"/>
            <a:headEnd/>
            <a:tailEnd/>
          </a:ln>
          <a:effectLst/>
        </p:spPr>
      </p:pic>
      <p:pic>
        <p:nvPicPr>
          <p:cNvPr id="60" name="Picture 41">
            <a:extLst>
              <a:ext uri="{FF2B5EF4-FFF2-40B4-BE49-F238E27FC236}">
                <a16:creationId xmlns:a16="http://schemas.microsoft.com/office/drawing/2014/main" id="{8F9A9CD8-D3A8-4360-AD1F-2833F364A534}"/>
              </a:ext>
            </a:extLst>
          </p:cNvPr>
          <p:cNvPicPr>
            <a:picLocks noChangeAspect="1" noChangeArrowheads="1"/>
          </p:cNvPicPr>
          <p:nvPr/>
        </p:nvPicPr>
        <p:blipFill>
          <a:blip r:embed="rId3"/>
          <a:srcRect/>
          <a:stretch>
            <a:fillRect/>
          </a:stretch>
        </p:blipFill>
        <p:spPr bwMode="auto">
          <a:xfrm>
            <a:off x="2103938" y="1937236"/>
            <a:ext cx="612489" cy="261928"/>
          </a:xfrm>
          <a:prstGeom prst="rect">
            <a:avLst/>
          </a:prstGeom>
          <a:noFill/>
          <a:ln w="9525">
            <a:noFill/>
            <a:miter lim="800000"/>
            <a:headEnd/>
            <a:tailEnd/>
          </a:ln>
          <a:effectLst/>
        </p:spPr>
      </p:pic>
      <p:cxnSp>
        <p:nvCxnSpPr>
          <p:cNvPr id="64" name="Straight Connector 9">
            <a:extLst>
              <a:ext uri="{FF2B5EF4-FFF2-40B4-BE49-F238E27FC236}">
                <a16:creationId xmlns:a16="http://schemas.microsoft.com/office/drawing/2014/main" id="{2A829E99-5EB6-44B1-B8C7-E2C26DFFE259}"/>
              </a:ext>
            </a:extLst>
          </p:cNvPr>
          <p:cNvCxnSpPr>
            <a:stCxn id="60" idx="3"/>
            <a:endCxn id="59" idx="1"/>
          </p:cNvCxnSpPr>
          <p:nvPr/>
        </p:nvCxnSpPr>
        <p:spPr>
          <a:xfrm>
            <a:off x="2716427" y="2068200"/>
            <a:ext cx="329839" cy="0"/>
          </a:xfrm>
          <a:prstGeom prst="line">
            <a:avLst/>
          </a:prstGeom>
          <a:ln w="12700"/>
        </p:spPr>
        <p:style>
          <a:lnRef idx="1">
            <a:schemeClr val="accent1"/>
          </a:lnRef>
          <a:fillRef idx="0">
            <a:schemeClr val="accent1"/>
          </a:fillRef>
          <a:effectRef idx="0">
            <a:schemeClr val="accent1"/>
          </a:effectRef>
          <a:fontRef idx="minor">
            <a:schemeClr val="tx1"/>
          </a:fontRef>
        </p:style>
      </p:cxnSp>
      <p:cxnSp>
        <p:nvCxnSpPr>
          <p:cNvPr id="65" name="Straight Connector 10">
            <a:extLst>
              <a:ext uri="{FF2B5EF4-FFF2-40B4-BE49-F238E27FC236}">
                <a16:creationId xmlns:a16="http://schemas.microsoft.com/office/drawing/2014/main" id="{56FA2623-9293-40C7-9AEF-A1CC2F5CCB89}"/>
              </a:ext>
            </a:extLst>
          </p:cNvPr>
          <p:cNvCxnSpPr>
            <a:cxnSpLocks/>
            <a:stCxn id="60" idx="2"/>
            <a:endCxn id="61" idx="0"/>
          </p:cNvCxnSpPr>
          <p:nvPr/>
        </p:nvCxnSpPr>
        <p:spPr>
          <a:xfrm>
            <a:off x="2410183" y="2199164"/>
            <a:ext cx="1633" cy="1288109"/>
          </a:xfrm>
          <a:prstGeom prst="line">
            <a:avLst/>
          </a:prstGeom>
          <a:ln w="12700"/>
        </p:spPr>
        <p:style>
          <a:lnRef idx="1">
            <a:schemeClr val="accent1"/>
          </a:lnRef>
          <a:fillRef idx="0">
            <a:schemeClr val="accent1"/>
          </a:fillRef>
          <a:effectRef idx="0">
            <a:schemeClr val="accent1"/>
          </a:effectRef>
          <a:fontRef idx="minor">
            <a:schemeClr val="tx1"/>
          </a:fontRef>
        </p:style>
      </p:cxnSp>
      <p:cxnSp>
        <p:nvCxnSpPr>
          <p:cNvPr id="66" name="Straight Connector 13">
            <a:extLst>
              <a:ext uri="{FF2B5EF4-FFF2-40B4-BE49-F238E27FC236}">
                <a16:creationId xmlns:a16="http://schemas.microsoft.com/office/drawing/2014/main" id="{4D7E0068-185A-456C-9936-31F06840EFD3}"/>
              </a:ext>
            </a:extLst>
          </p:cNvPr>
          <p:cNvCxnSpPr>
            <a:cxnSpLocks/>
            <a:stCxn id="59" idx="2"/>
            <a:endCxn id="63" idx="0"/>
          </p:cNvCxnSpPr>
          <p:nvPr/>
        </p:nvCxnSpPr>
        <p:spPr>
          <a:xfrm>
            <a:off x="3352511" y="2199164"/>
            <a:ext cx="1633" cy="1296244"/>
          </a:xfrm>
          <a:prstGeom prst="line">
            <a:avLst/>
          </a:prstGeom>
          <a:ln w="12700"/>
        </p:spPr>
        <p:style>
          <a:lnRef idx="1">
            <a:schemeClr val="accent1"/>
          </a:lnRef>
          <a:fillRef idx="0">
            <a:schemeClr val="accent1"/>
          </a:fillRef>
          <a:effectRef idx="0">
            <a:schemeClr val="accent1"/>
          </a:effectRef>
          <a:fontRef idx="minor">
            <a:schemeClr val="tx1"/>
          </a:fontRef>
        </p:style>
      </p:cxnSp>
      <p:cxnSp>
        <p:nvCxnSpPr>
          <p:cNvPr id="67" name="Straight Connector 16">
            <a:extLst>
              <a:ext uri="{FF2B5EF4-FFF2-40B4-BE49-F238E27FC236}">
                <a16:creationId xmlns:a16="http://schemas.microsoft.com/office/drawing/2014/main" id="{075224C5-2CAC-4F61-B57B-FCCCD42A85E4}"/>
              </a:ext>
            </a:extLst>
          </p:cNvPr>
          <p:cNvCxnSpPr>
            <a:cxnSpLocks/>
            <a:stCxn id="63" idx="2"/>
            <a:endCxn id="61" idx="2"/>
          </p:cNvCxnSpPr>
          <p:nvPr/>
        </p:nvCxnSpPr>
        <p:spPr>
          <a:xfrm rot="5400000" flipH="1">
            <a:off x="2878912" y="3282105"/>
            <a:ext cx="8135" cy="942328"/>
          </a:xfrm>
          <a:prstGeom prst="bentConnector3">
            <a:avLst>
              <a:gd name="adj1" fmla="val -2810080"/>
            </a:avLst>
          </a:prstGeom>
          <a:ln w="12700"/>
        </p:spPr>
        <p:style>
          <a:lnRef idx="1">
            <a:schemeClr val="accent1"/>
          </a:lnRef>
          <a:fillRef idx="0">
            <a:schemeClr val="accent1"/>
          </a:fillRef>
          <a:effectRef idx="0">
            <a:schemeClr val="accent1"/>
          </a:effectRef>
          <a:fontRef idx="minor">
            <a:schemeClr val="tx1"/>
          </a:fontRef>
        </p:style>
      </p:cxnSp>
      <p:pic>
        <p:nvPicPr>
          <p:cNvPr id="87" name="Picture 41">
            <a:extLst>
              <a:ext uri="{FF2B5EF4-FFF2-40B4-BE49-F238E27FC236}">
                <a16:creationId xmlns:a16="http://schemas.microsoft.com/office/drawing/2014/main" id="{2203898D-0106-4499-B747-BF94531D6EA9}"/>
              </a:ext>
            </a:extLst>
          </p:cNvPr>
          <p:cNvPicPr>
            <a:picLocks noChangeAspect="1" noChangeArrowheads="1"/>
          </p:cNvPicPr>
          <p:nvPr/>
        </p:nvPicPr>
        <p:blipFill>
          <a:blip r:embed="rId3"/>
          <a:srcRect/>
          <a:stretch>
            <a:fillRect/>
          </a:stretch>
        </p:blipFill>
        <p:spPr bwMode="auto">
          <a:xfrm>
            <a:off x="868243" y="1937236"/>
            <a:ext cx="612489" cy="261928"/>
          </a:xfrm>
          <a:prstGeom prst="rect">
            <a:avLst/>
          </a:prstGeom>
          <a:noFill/>
          <a:ln w="9525">
            <a:noFill/>
            <a:miter lim="800000"/>
            <a:headEnd/>
            <a:tailEnd/>
          </a:ln>
          <a:effectLst/>
        </p:spPr>
      </p:pic>
      <p:cxnSp>
        <p:nvCxnSpPr>
          <p:cNvPr id="91" name="Straight Connector 31">
            <a:extLst>
              <a:ext uri="{FF2B5EF4-FFF2-40B4-BE49-F238E27FC236}">
                <a16:creationId xmlns:a16="http://schemas.microsoft.com/office/drawing/2014/main" id="{1D272E5F-0629-421F-A69A-A2875593A26B}"/>
              </a:ext>
            </a:extLst>
          </p:cNvPr>
          <p:cNvCxnSpPr>
            <a:cxnSpLocks/>
          </p:cNvCxnSpPr>
          <p:nvPr/>
        </p:nvCxnSpPr>
        <p:spPr>
          <a:xfrm>
            <a:off x="1002536" y="2185482"/>
            <a:ext cx="0" cy="1301790"/>
          </a:xfrm>
          <a:prstGeom prst="line">
            <a:avLst/>
          </a:prstGeom>
          <a:ln w="12700"/>
        </p:spPr>
        <p:style>
          <a:lnRef idx="1">
            <a:schemeClr val="accent1"/>
          </a:lnRef>
          <a:fillRef idx="0">
            <a:schemeClr val="accent1"/>
          </a:fillRef>
          <a:effectRef idx="0">
            <a:schemeClr val="accent1"/>
          </a:effectRef>
          <a:fontRef idx="minor">
            <a:schemeClr val="tx1"/>
          </a:fontRef>
        </p:style>
      </p:cxnSp>
      <p:sp>
        <p:nvSpPr>
          <p:cNvPr id="94" name="&quot;禁止&quot;マーク 4">
            <a:extLst>
              <a:ext uri="{FF2B5EF4-FFF2-40B4-BE49-F238E27FC236}">
                <a16:creationId xmlns:a16="http://schemas.microsoft.com/office/drawing/2014/main" id="{9261EB2E-2516-4B8F-ABDD-1A2D28364CB6}"/>
              </a:ext>
            </a:extLst>
          </p:cNvPr>
          <p:cNvSpPr/>
          <p:nvPr/>
        </p:nvSpPr>
        <p:spPr>
          <a:xfrm>
            <a:off x="909582" y="2191563"/>
            <a:ext cx="185907" cy="172005"/>
          </a:xfrm>
          <a:prstGeom prst="noSmoking">
            <a:avLst/>
          </a:prstGeom>
          <a:solidFill>
            <a:srgbClr val="FF00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kumimoji="1" lang="ja-JP" altLang="en-US">
              <a:solidFill>
                <a:schemeClr val="tx1"/>
              </a:solidFill>
              <a:ea typeface="MS PGothic" panose="020B0600070205080204" pitchFamily="34" charset="-128"/>
            </a:endParaRPr>
          </a:p>
        </p:txBody>
      </p:sp>
      <p:sp>
        <p:nvSpPr>
          <p:cNvPr id="96" name="Arc 17">
            <a:extLst>
              <a:ext uri="{FF2B5EF4-FFF2-40B4-BE49-F238E27FC236}">
                <a16:creationId xmlns:a16="http://schemas.microsoft.com/office/drawing/2014/main" id="{17362264-7F48-4B2A-91E4-F68F6822B175}"/>
              </a:ext>
            </a:extLst>
          </p:cNvPr>
          <p:cNvSpPr/>
          <p:nvPr/>
        </p:nvSpPr>
        <p:spPr>
          <a:xfrm>
            <a:off x="902602" y="3714497"/>
            <a:ext cx="491937" cy="270083"/>
          </a:xfrm>
          <a:prstGeom prst="arc">
            <a:avLst>
              <a:gd name="adj1" fmla="val 18276287"/>
              <a:gd name="adj2" fmla="val 14101180"/>
            </a:avLst>
          </a:prstGeom>
          <a:ln w="12700"/>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98" name="Straight Connector 21">
            <a:extLst>
              <a:ext uri="{FF2B5EF4-FFF2-40B4-BE49-F238E27FC236}">
                <a16:creationId xmlns:a16="http://schemas.microsoft.com/office/drawing/2014/main" id="{E41814CE-87D8-437C-B485-424CE6FEEB51}"/>
              </a:ext>
            </a:extLst>
          </p:cNvPr>
          <p:cNvCxnSpPr>
            <a:cxnSpLocks/>
          </p:cNvCxnSpPr>
          <p:nvPr/>
        </p:nvCxnSpPr>
        <p:spPr>
          <a:xfrm>
            <a:off x="1310230" y="2185482"/>
            <a:ext cx="0" cy="1377989"/>
          </a:xfrm>
          <a:prstGeom prst="line">
            <a:avLst/>
          </a:prstGeom>
          <a:ln w="12700"/>
        </p:spPr>
        <p:style>
          <a:lnRef idx="1">
            <a:schemeClr val="accent1"/>
          </a:lnRef>
          <a:fillRef idx="0">
            <a:schemeClr val="accent1"/>
          </a:fillRef>
          <a:effectRef idx="0">
            <a:schemeClr val="accent1"/>
          </a:effectRef>
          <a:fontRef idx="minor">
            <a:schemeClr val="tx1"/>
          </a:fontRef>
        </p:style>
      </p:cxnSp>
      <p:sp>
        <p:nvSpPr>
          <p:cNvPr id="99" name="&quot;禁止&quot;マーク 4">
            <a:extLst>
              <a:ext uri="{FF2B5EF4-FFF2-40B4-BE49-F238E27FC236}">
                <a16:creationId xmlns:a16="http://schemas.microsoft.com/office/drawing/2014/main" id="{2E8945FC-1B96-446E-A293-7A28FCE548E5}"/>
              </a:ext>
            </a:extLst>
          </p:cNvPr>
          <p:cNvSpPr/>
          <p:nvPr/>
        </p:nvSpPr>
        <p:spPr>
          <a:xfrm>
            <a:off x="2317228" y="2190611"/>
            <a:ext cx="185907" cy="172005"/>
          </a:xfrm>
          <a:prstGeom prst="noSmoking">
            <a:avLst/>
          </a:prstGeom>
          <a:solidFill>
            <a:srgbClr val="FF00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kumimoji="1" lang="ja-JP" altLang="en-US">
              <a:solidFill>
                <a:schemeClr val="tx1"/>
              </a:solidFill>
              <a:ea typeface="MS PGothic" panose="020B0600070205080204" pitchFamily="34" charset="-128"/>
            </a:endParaRPr>
          </a:p>
        </p:txBody>
      </p:sp>
      <p:cxnSp>
        <p:nvCxnSpPr>
          <p:cNvPr id="143" name="Straight Connector 77">
            <a:extLst>
              <a:ext uri="{FF2B5EF4-FFF2-40B4-BE49-F238E27FC236}">
                <a16:creationId xmlns:a16="http://schemas.microsoft.com/office/drawing/2014/main" id="{5DD5B422-E0B4-4EB1-AA0D-3FA08F5B97F0}"/>
              </a:ext>
            </a:extLst>
          </p:cNvPr>
          <p:cNvCxnSpPr>
            <a:cxnSpLocks/>
          </p:cNvCxnSpPr>
          <p:nvPr/>
        </p:nvCxnSpPr>
        <p:spPr>
          <a:xfrm flipV="1">
            <a:off x="3290940" y="2198259"/>
            <a:ext cx="0" cy="1282033"/>
          </a:xfrm>
          <a:prstGeom prst="line">
            <a:avLst/>
          </a:prstGeom>
          <a:ln w="19050">
            <a:solidFill>
              <a:schemeClr val="accent6"/>
            </a:solidFill>
            <a:prstDash val="sysDot"/>
          </a:ln>
        </p:spPr>
        <p:style>
          <a:lnRef idx="1">
            <a:schemeClr val="accent1"/>
          </a:lnRef>
          <a:fillRef idx="0">
            <a:schemeClr val="accent1"/>
          </a:fillRef>
          <a:effectRef idx="0">
            <a:schemeClr val="accent1"/>
          </a:effectRef>
          <a:fontRef idx="minor">
            <a:schemeClr val="tx1"/>
          </a:fontRef>
        </p:style>
      </p:cxnSp>
      <p:cxnSp>
        <p:nvCxnSpPr>
          <p:cNvPr id="144" name="Straight Connector 77">
            <a:extLst>
              <a:ext uri="{FF2B5EF4-FFF2-40B4-BE49-F238E27FC236}">
                <a16:creationId xmlns:a16="http://schemas.microsoft.com/office/drawing/2014/main" id="{FB13F534-0A69-4C6E-8047-0718800BAC42}"/>
              </a:ext>
            </a:extLst>
          </p:cNvPr>
          <p:cNvCxnSpPr>
            <a:cxnSpLocks/>
          </p:cNvCxnSpPr>
          <p:nvPr/>
        </p:nvCxnSpPr>
        <p:spPr>
          <a:xfrm flipV="1">
            <a:off x="2454951" y="2326807"/>
            <a:ext cx="0" cy="1160465"/>
          </a:xfrm>
          <a:prstGeom prst="line">
            <a:avLst/>
          </a:prstGeom>
          <a:ln w="19050">
            <a:solidFill>
              <a:schemeClr val="accent6"/>
            </a:solidFill>
            <a:prstDash val="sysDot"/>
          </a:ln>
        </p:spPr>
        <p:style>
          <a:lnRef idx="1">
            <a:schemeClr val="accent1"/>
          </a:lnRef>
          <a:fillRef idx="0">
            <a:schemeClr val="accent1"/>
          </a:fillRef>
          <a:effectRef idx="0">
            <a:schemeClr val="accent1"/>
          </a:effectRef>
          <a:fontRef idx="minor">
            <a:schemeClr val="tx1"/>
          </a:fontRef>
        </p:style>
      </p:cxnSp>
      <p:cxnSp>
        <p:nvCxnSpPr>
          <p:cNvPr id="145" name="Straight Connector 77">
            <a:extLst>
              <a:ext uri="{FF2B5EF4-FFF2-40B4-BE49-F238E27FC236}">
                <a16:creationId xmlns:a16="http://schemas.microsoft.com/office/drawing/2014/main" id="{6DD82528-53E5-4D14-9DE2-06383D736621}"/>
              </a:ext>
            </a:extLst>
          </p:cNvPr>
          <p:cNvCxnSpPr>
            <a:cxnSpLocks/>
          </p:cNvCxnSpPr>
          <p:nvPr/>
        </p:nvCxnSpPr>
        <p:spPr>
          <a:xfrm flipH="1">
            <a:off x="2663854" y="2116576"/>
            <a:ext cx="361472" cy="0"/>
          </a:xfrm>
          <a:prstGeom prst="line">
            <a:avLst/>
          </a:prstGeom>
          <a:ln w="19050">
            <a:solidFill>
              <a:schemeClr val="accent6"/>
            </a:solidFill>
            <a:prstDash val="sysDot"/>
          </a:ln>
        </p:spPr>
        <p:style>
          <a:lnRef idx="1">
            <a:schemeClr val="accent1"/>
          </a:lnRef>
          <a:fillRef idx="0">
            <a:schemeClr val="accent1"/>
          </a:fillRef>
          <a:effectRef idx="0">
            <a:schemeClr val="accent1"/>
          </a:effectRef>
          <a:fontRef idx="minor">
            <a:schemeClr val="tx1"/>
          </a:fontRef>
        </p:style>
      </p:cxnSp>
      <p:cxnSp>
        <p:nvCxnSpPr>
          <p:cNvPr id="149" name="Straight Connector 16">
            <a:extLst>
              <a:ext uri="{FF2B5EF4-FFF2-40B4-BE49-F238E27FC236}">
                <a16:creationId xmlns:a16="http://schemas.microsoft.com/office/drawing/2014/main" id="{FC2A0000-CF24-4A9E-8B98-4DBD5BC0689D}"/>
              </a:ext>
            </a:extLst>
          </p:cNvPr>
          <p:cNvCxnSpPr>
            <a:cxnSpLocks/>
          </p:cNvCxnSpPr>
          <p:nvPr/>
        </p:nvCxnSpPr>
        <p:spPr>
          <a:xfrm rot="5400000" flipH="1">
            <a:off x="2874665" y="3286219"/>
            <a:ext cx="1" cy="822569"/>
          </a:xfrm>
          <a:prstGeom prst="bentConnector3">
            <a:avLst>
              <a:gd name="adj1" fmla="val -22860000000"/>
            </a:avLst>
          </a:prstGeom>
          <a:ln w="19050" cmpd="sng">
            <a:solidFill>
              <a:schemeClr val="accent6"/>
            </a:solidFill>
            <a:prstDash val="sysDot"/>
          </a:ln>
        </p:spPr>
        <p:style>
          <a:lnRef idx="1">
            <a:schemeClr val="accent1"/>
          </a:lnRef>
          <a:fillRef idx="0">
            <a:schemeClr val="accent1"/>
          </a:fillRef>
          <a:effectRef idx="0">
            <a:schemeClr val="accent1"/>
          </a:effectRef>
          <a:fontRef idx="minor">
            <a:schemeClr val="tx1"/>
          </a:fontRef>
        </p:style>
      </p:cxnSp>
      <p:pic>
        <p:nvPicPr>
          <p:cNvPr id="61" name="Picture 6" descr="A picture containing table, drawing&#10;&#10;Description automatically generated">
            <a:extLst>
              <a:ext uri="{FF2B5EF4-FFF2-40B4-BE49-F238E27FC236}">
                <a16:creationId xmlns:a16="http://schemas.microsoft.com/office/drawing/2014/main" id="{7F625492-CE48-4835-BAA2-5E9AB7F964BB}"/>
              </a:ext>
            </a:extLst>
          </p:cNvPr>
          <p:cNvPicPr>
            <a:picLocks noChangeAspect="1"/>
          </p:cNvPicPr>
          <p:nvPr/>
        </p:nvPicPr>
        <p:blipFill>
          <a:blip r:embed="rId4"/>
          <a:stretch>
            <a:fillRect/>
          </a:stretch>
        </p:blipFill>
        <p:spPr>
          <a:xfrm>
            <a:off x="2152798" y="3487273"/>
            <a:ext cx="518036" cy="261928"/>
          </a:xfrm>
          <a:prstGeom prst="rect">
            <a:avLst/>
          </a:prstGeom>
        </p:spPr>
      </p:pic>
      <p:pic>
        <p:nvPicPr>
          <p:cNvPr id="63" name="Picture 7" descr="A picture containing table, drawing&#10;&#10;Description automatically generated">
            <a:extLst>
              <a:ext uri="{FF2B5EF4-FFF2-40B4-BE49-F238E27FC236}">
                <a16:creationId xmlns:a16="http://schemas.microsoft.com/office/drawing/2014/main" id="{010EDDE2-CD62-4BFF-A714-434604AB4891}"/>
              </a:ext>
            </a:extLst>
          </p:cNvPr>
          <p:cNvPicPr>
            <a:picLocks noChangeAspect="1"/>
          </p:cNvPicPr>
          <p:nvPr/>
        </p:nvPicPr>
        <p:blipFill>
          <a:blip r:embed="rId4"/>
          <a:stretch>
            <a:fillRect/>
          </a:stretch>
        </p:blipFill>
        <p:spPr>
          <a:xfrm>
            <a:off x="3095126" y="3495408"/>
            <a:ext cx="518036" cy="261928"/>
          </a:xfrm>
          <a:prstGeom prst="rect">
            <a:avLst/>
          </a:prstGeom>
        </p:spPr>
      </p:pic>
      <p:cxnSp>
        <p:nvCxnSpPr>
          <p:cNvPr id="150" name="Straight Connector 77">
            <a:extLst>
              <a:ext uri="{FF2B5EF4-FFF2-40B4-BE49-F238E27FC236}">
                <a16:creationId xmlns:a16="http://schemas.microsoft.com/office/drawing/2014/main" id="{E7DC1B34-63F3-4429-AA90-4BAFCE584EF5}"/>
              </a:ext>
            </a:extLst>
          </p:cNvPr>
          <p:cNvCxnSpPr>
            <a:cxnSpLocks/>
          </p:cNvCxnSpPr>
          <p:nvPr/>
        </p:nvCxnSpPr>
        <p:spPr>
          <a:xfrm flipV="1">
            <a:off x="1258247" y="2188520"/>
            <a:ext cx="0" cy="1282033"/>
          </a:xfrm>
          <a:prstGeom prst="line">
            <a:avLst/>
          </a:prstGeom>
          <a:ln w="19050">
            <a:solidFill>
              <a:schemeClr val="accent6"/>
            </a:solidFill>
            <a:prstDash val="sysDot"/>
          </a:ln>
        </p:spPr>
        <p:style>
          <a:lnRef idx="1">
            <a:schemeClr val="accent1"/>
          </a:lnRef>
          <a:fillRef idx="0">
            <a:schemeClr val="accent1"/>
          </a:fillRef>
          <a:effectRef idx="0">
            <a:schemeClr val="accent1"/>
          </a:effectRef>
          <a:fontRef idx="minor">
            <a:schemeClr val="tx1"/>
          </a:fontRef>
        </p:style>
      </p:cxnSp>
      <p:sp>
        <p:nvSpPr>
          <p:cNvPr id="153" name="Arc 17">
            <a:extLst>
              <a:ext uri="{FF2B5EF4-FFF2-40B4-BE49-F238E27FC236}">
                <a16:creationId xmlns:a16="http://schemas.microsoft.com/office/drawing/2014/main" id="{FF3595E5-A12B-4E19-A7E6-22B569ACA559}"/>
              </a:ext>
            </a:extLst>
          </p:cNvPr>
          <p:cNvSpPr/>
          <p:nvPr/>
        </p:nvSpPr>
        <p:spPr>
          <a:xfrm>
            <a:off x="951463" y="3721837"/>
            <a:ext cx="383203" cy="221551"/>
          </a:xfrm>
          <a:prstGeom prst="arc">
            <a:avLst>
              <a:gd name="adj1" fmla="val 18276287"/>
              <a:gd name="adj2" fmla="val 14101180"/>
            </a:avLst>
          </a:prstGeom>
          <a:ln w="19050">
            <a:solidFill>
              <a:schemeClr val="accent6"/>
            </a:solidFill>
            <a:prstDash val="sysDot"/>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54" name="Triangle 81">
            <a:extLst>
              <a:ext uri="{FF2B5EF4-FFF2-40B4-BE49-F238E27FC236}">
                <a16:creationId xmlns:a16="http://schemas.microsoft.com/office/drawing/2014/main" id="{01B4C2A3-45BB-4AAA-9C74-4B4FF8414BD5}"/>
              </a:ext>
            </a:extLst>
          </p:cNvPr>
          <p:cNvSpPr/>
          <p:nvPr/>
        </p:nvSpPr>
        <p:spPr>
          <a:xfrm rot="16200000">
            <a:off x="2822041" y="2084235"/>
            <a:ext cx="84070" cy="79920"/>
          </a:xfrm>
          <a:prstGeom prst="triangle">
            <a:avLst/>
          </a:prstGeom>
          <a:solidFill>
            <a:srgbClr val="FF00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5" name="Triangle 81">
            <a:extLst>
              <a:ext uri="{FF2B5EF4-FFF2-40B4-BE49-F238E27FC236}">
                <a16:creationId xmlns:a16="http://schemas.microsoft.com/office/drawing/2014/main" id="{59C7FD49-12F7-4F0A-8E18-B3545FC85B31}"/>
              </a:ext>
            </a:extLst>
          </p:cNvPr>
          <p:cNvSpPr/>
          <p:nvPr/>
        </p:nvSpPr>
        <p:spPr>
          <a:xfrm rot="5400000">
            <a:off x="2852059" y="3888895"/>
            <a:ext cx="84070" cy="79920"/>
          </a:xfrm>
          <a:prstGeom prst="triangle">
            <a:avLst/>
          </a:prstGeom>
          <a:solidFill>
            <a:srgbClr val="FF00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6" name="Triangle 81">
            <a:extLst>
              <a:ext uri="{FF2B5EF4-FFF2-40B4-BE49-F238E27FC236}">
                <a16:creationId xmlns:a16="http://schemas.microsoft.com/office/drawing/2014/main" id="{8D9BC9ED-DF5E-4DAB-B190-B0E59C39B4B4}"/>
              </a:ext>
            </a:extLst>
          </p:cNvPr>
          <p:cNvSpPr/>
          <p:nvPr/>
        </p:nvSpPr>
        <p:spPr>
          <a:xfrm>
            <a:off x="3247189" y="2818854"/>
            <a:ext cx="84070" cy="79920"/>
          </a:xfrm>
          <a:prstGeom prst="triangle">
            <a:avLst/>
          </a:prstGeom>
          <a:solidFill>
            <a:srgbClr val="FF00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7" name="Triangle 81">
            <a:extLst>
              <a:ext uri="{FF2B5EF4-FFF2-40B4-BE49-F238E27FC236}">
                <a16:creationId xmlns:a16="http://schemas.microsoft.com/office/drawing/2014/main" id="{6D66EDDB-A654-4E0E-AFB3-0C4BB6306FD7}"/>
              </a:ext>
            </a:extLst>
          </p:cNvPr>
          <p:cNvSpPr/>
          <p:nvPr/>
        </p:nvSpPr>
        <p:spPr>
          <a:xfrm rot="10623095">
            <a:off x="2423270" y="2877322"/>
            <a:ext cx="84070" cy="79920"/>
          </a:xfrm>
          <a:prstGeom prst="triangle">
            <a:avLst/>
          </a:prstGeom>
          <a:solidFill>
            <a:srgbClr val="FF00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8" name="Triangle 81">
            <a:extLst>
              <a:ext uri="{FF2B5EF4-FFF2-40B4-BE49-F238E27FC236}">
                <a16:creationId xmlns:a16="http://schemas.microsoft.com/office/drawing/2014/main" id="{F181EF0A-FF7C-4670-B896-44536BADD0AF}"/>
              </a:ext>
            </a:extLst>
          </p:cNvPr>
          <p:cNvSpPr/>
          <p:nvPr/>
        </p:nvSpPr>
        <p:spPr>
          <a:xfrm>
            <a:off x="1212965" y="2789414"/>
            <a:ext cx="84070" cy="79920"/>
          </a:xfrm>
          <a:prstGeom prst="triangle">
            <a:avLst/>
          </a:prstGeom>
          <a:solidFill>
            <a:srgbClr val="FF00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1" name="Triangle 81">
            <a:extLst>
              <a:ext uri="{FF2B5EF4-FFF2-40B4-BE49-F238E27FC236}">
                <a16:creationId xmlns:a16="http://schemas.microsoft.com/office/drawing/2014/main" id="{AA34B764-9AEC-4092-BA76-6C1C52542C1D}"/>
              </a:ext>
            </a:extLst>
          </p:cNvPr>
          <p:cNvSpPr/>
          <p:nvPr/>
        </p:nvSpPr>
        <p:spPr>
          <a:xfrm rot="5400000">
            <a:off x="1114426" y="3902302"/>
            <a:ext cx="84070" cy="79920"/>
          </a:xfrm>
          <a:prstGeom prst="triangle">
            <a:avLst/>
          </a:prstGeom>
          <a:solidFill>
            <a:srgbClr val="FF00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cxnSp>
        <p:nvCxnSpPr>
          <p:cNvPr id="162" name="Straight Connector 77">
            <a:extLst>
              <a:ext uri="{FF2B5EF4-FFF2-40B4-BE49-F238E27FC236}">
                <a16:creationId xmlns:a16="http://schemas.microsoft.com/office/drawing/2014/main" id="{CA1A4A17-6E1C-41AF-BCC5-47D54592967A}"/>
              </a:ext>
            </a:extLst>
          </p:cNvPr>
          <p:cNvCxnSpPr>
            <a:cxnSpLocks/>
          </p:cNvCxnSpPr>
          <p:nvPr/>
        </p:nvCxnSpPr>
        <p:spPr>
          <a:xfrm flipV="1">
            <a:off x="1054227" y="2350881"/>
            <a:ext cx="0" cy="1160465"/>
          </a:xfrm>
          <a:prstGeom prst="line">
            <a:avLst/>
          </a:prstGeom>
          <a:ln w="19050">
            <a:solidFill>
              <a:schemeClr val="accent6"/>
            </a:solidFill>
            <a:prstDash val="sysDot"/>
          </a:ln>
        </p:spPr>
        <p:style>
          <a:lnRef idx="1">
            <a:schemeClr val="accent1"/>
          </a:lnRef>
          <a:fillRef idx="0">
            <a:schemeClr val="accent1"/>
          </a:fillRef>
          <a:effectRef idx="0">
            <a:schemeClr val="accent1"/>
          </a:effectRef>
          <a:fontRef idx="minor">
            <a:schemeClr val="tx1"/>
          </a:fontRef>
        </p:style>
      </p:cxnSp>
      <p:pic>
        <p:nvPicPr>
          <p:cNvPr id="88" name="Picture 6" descr="A picture containing table, drawing&#10;&#10;Description automatically generated">
            <a:extLst>
              <a:ext uri="{FF2B5EF4-FFF2-40B4-BE49-F238E27FC236}">
                <a16:creationId xmlns:a16="http://schemas.microsoft.com/office/drawing/2014/main" id="{DA2A7841-189F-497C-90E2-DEF67900E948}"/>
              </a:ext>
            </a:extLst>
          </p:cNvPr>
          <p:cNvPicPr>
            <a:picLocks noChangeAspect="1"/>
          </p:cNvPicPr>
          <p:nvPr/>
        </p:nvPicPr>
        <p:blipFill>
          <a:blip r:embed="rId4"/>
          <a:stretch>
            <a:fillRect/>
          </a:stretch>
        </p:blipFill>
        <p:spPr>
          <a:xfrm>
            <a:off x="883483" y="3487273"/>
            <a:ext cx="518036" cy="261928"/>
          </a:xfrm>
          <a:prstGeom prst="rect">
            <a:avLst/>
          </a:prstGeom>
        </p:spPr>
      </p:pic>
      <p:sp>
        <p:nvSpPr>
          <p:cNvPr id="160" name="Triangle 81">
            <a:extLst>
              <a:ext uri="{FF2B5EF4-FFF2-40B4-BE49-F238E27FC236}">
                <a16:creationId xmlns:a16="http://schemas.microsoft.com/office/drawing/2014/main" id="{D4C8FB9B-0515-422F-98DC-669598D15875}"/>
              </a:ext>
            </a:extLst>
          </p:cNvPr>
          <p:cNvSpPr/>
          <p:nvPr/>
        </p:nvSpPr>
        <p:spPr>
          <a:xfrm rot="10800000">
            <a:off x="1019172" y="2889234"/>
            <a:ext cx="84070" cy="79920"/>
          </a:xfrm>
          <a:prstGeom prst="triangle">
            <a:avLst/>
          </a:prstGeom>
          <a:solidFill>
            <a:srgbClr val="FF00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3" name="TextBox 26">
            <a:extLst>
              <a:ext uri="{FF2B5EF4-FFF2-40B4-BE49-F238E27FC236}">
                <a16:creationId xmlns:a16="http://schemas.microsoft.com/office/drawing/2014/main" id="{1CF7AD9B-425F-4D1B-9889-0416566B2967}"/>
              </a:ext>
            </a:extLst>
          </p:cNvPr>
          <p:cNvSpPr txBox="1"/>
          <p:nvPr/>
        </p:nvSpPr>
        <p:spPr>
          <a:xfrm>
            <a:off x="634321" y="1718981"/>
            <a:ext cx="717948" cy="215444"/>
          </a:xfrm>
          <a:prstGeom prst="rect">
            <a:avLst/>
          </a:prstGeom>
          <a:noFill/>
        </p:spPr>
        <p:txBody>
          <a:bodyPr wrap="square">
            <a:spAutoFit/>
          </a:bodyPr>
          <a:lstStyle/>
          <a:p>
            <a:r>
              <a:rPr lang="en-US" altLang="ja-JP" sz="800" kern="0" dirty="0">
                <a:ea typeface="MS PGothic" panose="020B0600070205080204" pitchFamily="34" charset="-128"/>
                <a:cs typeface="Courier"/>
                <a:sym typeface="Arial"/>
                <a:rtl val="0"/>
              </a:rPr>
              <a:t>Example 1</a:t>
            </a:r>
            <a:endParaRPr lang="en-US" sz="800" dirty="0"/>
          </a:p>
        </p:txBody>
      </p:sp>
      <p:sp>
        <p:nvSpPr>
          <p:cNvPr id="164" name="TextBox 26">
            <a:extLst>
              <a:ext uri="{FF2B5EF4-FFF2-40B4-BE49-F238E27FC236}">
                <a16:creationId xmlns:a16="http://schemas.microsoft.com/office/drawing/2014/main" id="{C0E71BD7-FE40-4977-876A-95007B953880}"/>
              </a:ext>
            </a:extLst>
          </p:cNvPr>
          <p:cNvSpPr txBox="1"/>
          <p:nvPr/>
        </p:nvSpPr>
        <p:spPr>
          <a:xfrm>
            <a:off x="1859980" y="1717188"/>
            <a:ext cx="717948" cy="215444"/>
          </a:xfrm>
          <a:prstGeom prst="rect">
            <a:avLst/>
          </a:prstGeom>
          <a:noFill/>
        </p:spPr>
        <p:txBody>
          <a:bodyPr wrap="square">
            <a:spAutoFit/>
          </a:bodyPr>
          <a:lstStyle/>
          <a:p>
            <a:r>
              <a:rPr lang="en-US" altLang="ja-JP" sz="800" kern="0" dirty="0">
                <a:ea typeface="MS PGothic" panose="020B0600070205080204" pitchFamily="34" charset="-128"/>
                <a:cs typeface="Courier"/>
                <a:sym typeface="Arial"/>
                <a:rtl val="0"/>
              </a:rPr>
              <a:t>Example 2</a:t>
            </a:r>
            <a:endParaRPr lang="en-US" sz="800" dirty="0"/>
          </a:p>
        </p:txBody>
      </p:sp>
      <p:sp>
        <p:nvSpPr>
          <p:cNvPr id="167" name="Rounded Rectangular Callout 14">
            <a:extLst>
              <a:ext uri="{FF2B5EF4-FFF2-40B4-BE49-F238E27FC236}">
                <a16:creationId xmlns:a16="http://schemas.microsoft.com/office/drawing/2014/main" id="{83008B44-ECFB-459D-BA1E-FCA27C79A52F}"/>
              </a:ext>
            </a:extLst>
          </p:cNvPr>
          <p:cNvSpPr/>
          <p:nvPr/>
        </p:nvSpPr>
        <p:spPr>
          <a:xfrm>
            <a:off x="811271" y="919633"/>
            <a:ext cx="2397600" cy="461627"/>
          </a:xfrm>
          <a:prstGeom prst="wedgeRoundRectCallout">
            <a:avLst>
              <a:gd name="adj1" fmla="val -30585"/>
              <a:gd name="adj2" fmla="val 125485"/>
              <a:gd name="adj3" fmla="val 16667"/>
            </a:avLst>
          </a:prstGeom>
          <a:solidFill>
            <a:schemeClr val="accent2">
              <a:lumMod val="40000"/>
              <a:lumOff val="6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ja-JP" altLang="en-US" sz="700" b="1" dirty="0">
                <a:solidFill>
                  <a:schemeClr val="tx2"/>
                </a:solidFill>
              </a:rPr>
              <a:t>① </a:t>
            </a:r>
            <a:r>
              <a:rPr lang="en-US" altLang="ja-JP" sz="700" b="1" dirty="0">
                <a:solidFill>
                  <a:schemeClr val="tx2"/>
                </a:solidFill>
              </a:rPr>
              <a:t>loop detection </a:t>
            </a:r>
            <a:r>
              <a:rPr lang="ja-JP" altLang="en-US" sz="700" b="1" dirty="0">
                <a:solidFill>
                  <a:schemeClr val="tx2"/>
                </a:solidFill>
              </a:rPr>
              <a:t>フレームを一定間隔で送信</a:t>
            </a:r>
            <a:endParaRPr lang="en-US" altLang="ja-JP" sz="700" b="1" dirty="0">
              <a:solidFill>
                <a:schemeClr val="tx2"/>
              </a:solidFill>
            </a:endParaRPr>
          </a:p>
          <a:p>
            <a:r>
              <a:rPr lang="ja-JP" altLang="en-US" sz="700" b="1" dirty="0">
                <a:solidFill>
                  <a:schemeClr val="tx2"/>
                </a:solidFill>
              </a:rPr>
              <a:t>② </a:t>
            </a:r>
            <a:r>
              <a:rPr lang="en-US" altLang="ja-JP" sz="700" b="1" dirty="0">
                <a:solidFill>
                  <a:schemeClr val="tx2"/>
                </a:solidFill>
              </a:rPr>
              <a:t>L2</a:t>
            </a:r>
            <a:r>
              <a:rPr lang="ja-JP" altLang="en-US" sz="700" b="1" dirty="0">
                <a:solidFill>
                  <a:schemeClr val="tx2"/>
                </a:solidFill>
              </a:rPr>
              <a:t>ループを検出（</a:t>
            </a:r>
            <a:r>
              <a:rPr lang="en-US" altLang="ja-JP" sz="700" b="1" dirty="0">
                <a:solidFill>
                  <a:schemeClr val="tx2"/>
                </a:solidFill>
              </a:rPr>
              <a:t>loop detection </a:t>
            </a:r>
            <a:r>
              <a:rPr lang="ja-JP" altLang="en-US" sz="700" b="1" dirty="0">
                <a:solidFill>
                  <a:schemeClr val="tx2"/>
                </a:solidFill>
              </a:rPr>
              <a:t>フレームを検知）</a:t>
            </a:r>
            <a:endParaRPr lang="en-US" altLang="ja-JP" sz="700" b="1" dirty="0">
              <a:solidFill>
                <a:schemeClr val="tx2"/>
              </a:solidFill>
            </a:endParaRPr>
          </a:p>
          <a:p>
            <a:r>
              <a:rPr lang="ja-JP" altLang="en-US" sz="700" b="1" dirty="0">
                <a:solidFill>
                  <a:schemeClr val="tx2"/>
                </a:solidFill>
              </a:rPr>
              <a:t>③ 送信元ポートを </a:t>
            </a:r>
            <a:r>
              <a:rPr lang="en-US" sz="700" b="1" dirty="0">
                <a:solidFill>
                  <a:schemeClr val="tx2"/>
                </a:solidFill>
              </a:rPr>
              <a:t>error-disabled </a:t>
            </a:r>
            <a:r>
              <a:rPr lang="ja-JP" altLang="en-US" sz="700" b="1" dirty="0">
                <a:solidFill>
                  <a:schemeClr val="tx2"/>
                </a:solidFill>
              </a:rPr>
              <a:t>にしてループ回避</a:t>
            </a:r>
            <a:endParaRPr lang="en-US" sz="700" b="1" dirty="0"/>
          </a:p>
        </p:txBody>
      </p:sp>
      <p:cxnSp>
        <p:nvCxnSpPr>
          <p:cNvPr id="168" name="Straight Connector 77">
            <a:extLst>
              <a:ext uri="{FF2B5EF4-FFF2-40B4-BE49-F238E27FC236}">
                <a16:creationId xmlns:a16="http://schemas.microsoft.com/office/drawing/2014/main" id="{FDF518FC-B07A-4FD7-89B8-6F16E44264F9}"/>
              </a:ext>
            </a:extLst>
          </p:cNvPr>
          <p:cNvCxnSpPr>
            <a:cxnSpLocks/>
          </p:cNvCxnSpPr>
          <p:nvPr/>
        </p:nvCxnSpPr>
        <p:spPr>
          <a:xfrm flipH="1">
            <a:off x="2560099" y="4467427"/>
            <a:ext cx="361472" cy="0"/>
          </a:xfrm>
          <a:prstGeom prst="line">
            <a:avLst/>
          </a:prstGeom>
          <a:ln w="19050">
            <a:solidFill>
              <a:schemeClr val="accent6"/>
            </a:solidFill>
            <a:prstDash val="sysDot"/>
          </a:ln>
        </p:spPr>
        <p:style>
          <a:lnRef idx="1">
            <a:schemeClr val="accent1"/>
          </a:lnRef>
          <a:fillRef idx="0">
            <a:schemeClr val="accent1"/>
          </a:fillRef>
          <a:effectRef idx="0">
            <a:schemeClr val="accent1"/>
          </a:effectRef>
          <a:fontRef idx="minor">
            <a:schemeClr val="tx1"/>
          </a:fontRef>
        </p:style>
      </p:cxnSp>
      <p:sp>
        <p:nvSpPr>
          <p:cNvPr id="169" name="Triangle 81">
            <a:extLst>
              <a:ext uri="{FF2B5EF4-FFF2-40B4-BE49-F238E27FC236}">
                <a16:creationId xmlns:a16="http://schemas.microsoft.com/office/drawing/2014/main" id="{139F2CBF-73F8-4704-9EC8-2D68D7D6CB09}"/>
              </a:ext>
            </a:extLst>
          </p:cNvPr>
          <p:cNvSpPr/>
          <p:nvPr/>
        </p:nvSpPr>
        <p:spPr>
          <a:xfrm rot="16200000">
            <a:off x="2697346" y="4435086"/>
            <a:ext cx="84070" cy="79920"/>
          </a:xfrm>
          <a:prstGeom prst="triangle">
            <a:avLst/>
          </a:prstGeom>
          <a:solidFill>
            <a:srgbClr val="FF00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0" name="TextBox 26">
            <a:extLst>
              <a:ext uri="{FF2B5EF4-FFF2-40B4-BE49-F238E27FC236}">
                <a16:creationId xmlns:a16="http://schemas.microsoft.com/office/drawing/2014/main" id="{4F93DB83-B4A1-4591-A94C-A9CDAD4A7A6D}"/>
              </a:ext>
            </a:extLst>
          </p:cNvPr>
          <p:cNvSpPr txBox="1"/>
          <p:nvPr/>
        </p:nvSpPr>
        <p:spPr>
          <a:xfrm>
            <a:off x="2918774" y="4370696"/>
            <a:ext cx="1087831" cy="215444"/>
          </a:xfrm>
          <a:prstGeom prst="rect">
            <a:avLst/>
          </a:prstGeom>
          <a:noFill/>
        </p:spPr>
        <p:txBody>
          <a:bodyPr wrap="square">
            <a:spAutoFit/>
          </a:bodyPr>
          <a:lstStyle/>
          <a:p>
            <a:r>
              <a:rPr lang="ja-JP" altLang="en-US" sz="800" kern="0" dirty="0">
                <a:ea typeface="MS PGothic" panose="020B0600070205080204" pitchFamily="34" charset="-128"/>
                <a:cs typeface="Courier"/>
                <a:sym typeface="Arial"/>
                <a:rtl val="0"/>
              </a:rPr>
              <a:t>ループ検出フレーム</a:t>
            </a:r>
            <a:endParaRPr lang="en-US" sz="800" dirty="0"/>
          </a:p>
        </p:txBody>
      </p:sp>
      <p:sp>
        <p:nvSpPr>
          <p:cNvPr id="46" name="Rounded Rectangular Callout 14">
            <a:extLst>
              <a:ext uri="{FF2B5EF4-FFF2-40B4-BE49-F238E27FC236}">
                <a16:creationId xmlns:a16="http://schemas.microsoft.com/office/drawing/2014/main" id="{692A5423-C09A-4153-A849-50797115FF3C}"/>
              </a:ext>
            </a:extLst>
          </p:cNvPr>
          <p:cNvSpPr/>
          <p:nvPr/>
        </p:nvSpPr>
        <p:spPr>
          <a:xfrm>
            <a:off x="811271" y="921038"/>
            <a:ext cx="2397600" cy="461627"/>
          </a:xfrm>
          <a:prstGeom prst="wedgeRoundRectCallout">
            <a:avLst>
              <a:gd name="adj1" fmla="val 22568"/>
              <a:gd name="adj2" fmla="val 125485"/>
              <a:gd name="adj3" fmla="val 16667"/>
            </a:avLst>
          </a:prstGeom>
          <a:solidFill>
            <a:schemeClr val="accent2">
              <a:lumMod val="40000"/>
              <a:lumOff val="6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ja-JP" altLang="en-US" sz="700" b="1" dirty="0">
                <a:solidFill>
                  <a:schemeClr val="tx2"/>
                </a:solidFill>
              </a:rPr>
              <a:t>① </a:t>
            </a:r>
            <a:r>
              <a:rPr lang="en-US" altLang="ja-JP" sz="700" b="1" dirty="0">
                <a:solidFill>
                  <a:schemeClr val="tx2"/>
                </a:solidFill>
              </a:rPr>
              <a:t>loop detection </a:t>
            </a:r>
            <a:r>
              <a:rPr lang="ja-JP" altLang="en-US" sz="700" b="1" dirty="0">
                <a:solidFill>
                  <a:schemeClr val="tx2"/>
                </a:solidFill>
              </a:rPr>
              <a:t>フレームを一定間隔で送信</a:t>
            </a:r>
            <a:endParaRPr lang="en-US" altLang="ja-JP" sz="700" b="1" dirty="0">
              <a:solidFill>
                <a:schemeClr val="tx2"/>
              </a:solidFill>
            </a:endParaRPr>
          </a:p>
          <a:p>
            <a:r>
              <a:rPr lang="ja-JP" altLang="en-US" sz="700" b="1" dirty="0">
                <a:solidFill>
                  <a:schemeClr val="tx2"/>
                </a:solidFill>
              </a:rPr>
              <a:t>② </a:t>
            </a:r>
            <a:r>
              <a:rPr lang="en-US" altLang="ja-JP" sz="700" b="1" dirty="0">
                <a:solidFill>
                  <a:schemeClr val="tx2"/>
                </a:solidFill>
              </a:rPr>
              <a:t>L2</a:t>
            </a:r>
            <a:r>
              <a:rPr lang="ja-JP" altLang="en-US" sz="700" b="1" dirty="0">
                <a:solidFill>
                  <a:schemeClr val="tx2"/>
                </a:solidFill>
              </a:rPr>
              <a:t>ループを検出（</a:t>
            </a:r>
            <a:r>
              <a:rPr lang="en-US" altLang="ja-JP" sz="700" b="1" dirty="0">
                <a:solidFill>
                  <a:schemeClr val="tx2"/>
                </a:solidFill>
              </a:rPr>
              <a:t>loop detection </a:t>
            </a:r>
            <a:r>
              <a:rPr lang="ja-JP" altLang="en-US" sz="700" b="1" dirty="0">
                <a:solidFill>
                  <a:schemeClr val="tx2"/>
                </a:solidFill>
              </a:rPr>
              <a:t>フレームを検知）</a:t>
            </a:r>
            <a:endParaRPr lang="en-US" altLang="ja-JP" sz="700" b="1" dirty="0">
              <a:solidFill>
                <a:schemeClr val="tx2"/>
              </a:solidFill>
            </a:endParaRPr>
          </a:p>
          <a:p>
            <a:r>
              <a:rPr lang="ja-JP" altLang="en-US" sz="700" b="1" dirty="0">
                <a:solidFill>
                  <a:schemeClr val="tx2"/>
                </a:solidFill>
              </a:rPr>
              <a:t>③ 送信元ポートを </a:t>
            </a:r>
            <a:r>
              <a:rPr lang="en-US" sz="700" b="1" dirty="0">
                <a:solidFill>
                  <a:schemeClr val="tx2"/>
                </a:solidFill>
              </a:rPr>
              <a:t>err-disabled </a:t>
            </a:r>
            <a:r>
              <a:rPr lang="ja-JP" altLang="en-US" sz="700" b="1" dirty="0">
                <a:solidFill>
                  <a:schemeClr val="tx2"/>
                </a:solidFill>
              </a:rPr>
              <a:t>にしてループ回避</a:t>
            </a:r>
            <a:endParaRPr lang="en-US" sz="700" b="1" dirty="0"/>
          </a:p>
        </p:txBody>
      </p:sp>
      <p:sp>
        <p:nvSpPr>
          <p:cNvPr id="49" name="テキスト プレースホルダー 2">
            <a:extLst>
              <a:ext uri="{FF2B5EF4-FFF2-40B4-BE49-F238E27FC236}">
                <a16:creationId xmlns:a16="http://schemas.microsoft.com/office/drawing/2014/main" id="{99D7ADC3-66D5-4590-831D-BF0EEC562862}"/>
              </a:ext>
            </a:extLst>
          </p:cNvPr>
          <p:cNvSpPr>
            <a:spLocks noGrp="1"/>
          </p:cNvSpPr>
          <p:nvPr>
            <p:ph type="body" sz="quarter" idx="11"/>
          </p:nvPr>
        </p:nvSpPr>
        <p:spPr>
          <a:xfrm>
            <a:off x="4515568" y="399688"/>
            <a:ext cx="4432569" cy="2200915"/>
          </a:xfrm>
          <a:prstGeom prst="rect">
            <a:avLst/>
          </a:prstGeom>
        </p:spPr>
        <p:txBody>
          <a:bodyPr anchor="t">
            <a:noAutofit/>
          </a:bodyPr>
          <a:lstStyle/>
          <a:p>
            <a:pPr marL="171450" indent="-171450">
              <a:lnSpc>
                <a:spcPct val="150000"/>
              </a:lnSpc>
              <a:buClrTx/>
              <a:buSzPct val="100000"/>
              <a:buFont typeface="ＭＳ Ｐゴシック" panose="020B0600070205080204" pitchFamily="50" charset="-128"/>
              <a:buChar char="■"/>
            </a:pPr>
            <a:r>
              <a:rPr lang="ja-JP" altLang="en-US" sz="1000" b="1" dirty="0">
                <a:solidFill>
                  <a:schemeClr val="tx1"/>
                </a:solidFill>
                <a:ea typeface="ＭＳ Ｐゴシック" panose="020B0600070205080204" pitchFamily="50" charset="-128"/>
              </a:rPr>
              <a:t>機能概要</a:t>
            </a:r>
            <a:endParaRPr lang="en-US" altLang="ja-JP" sz="1000" b="1" dirty="0">
              <a:solidFill>
                <a:schemeClr val="tx1"/>
              </a:solidFill>
              <a:ea typeface="ＭＳ Ｐゴシック" panose="020B0600070205080204" pitchFamily="50" charset="-128"/>
            </a:endParaRPr>
          </a:p>
          <a:p>
            <a:pPr marL="171450" indent="-171450">
              <a:buClrTx/>
              <a:buSzPct val="100000"/>
              <a:buFont typeface="Arial" panose="020B0604020202020204" pitchFamily="34" charset="0"/>
              <a:buChar char="•"/>
            </a:pPr>
            <a:r>
              <a:rPr lang="en-US" altLang="ja-JP" sz="1000" dirty="0">
                <a:solidFill>
                  <a:schemeClr val="tx1"/>
                </a:solidFill>
                <a:ea typeface="+mn-ea"/>
              </a:rPr>
              <a:t>STP</a:t>
            </a:r>
            <a:r>
              <a:rPr lang="ja-JP" altLang="en-US" sz="1000" dirty="0">
                <a:solidFill>
                  <a:schemeClr val="tx1"/>
                </a:solidFill>
                <a:ea typeface="+mn-ea"/>
              </a:rPr>
              <a:t> </a:t>
            </a:r>
            <a:r>
              <a:rPr lang="ja-JP" altLang="en-US" sz="1000" dirty="0">
                <a:solidFill>
                  <a:schemeClr val="tx1"/>
                </a:solidFill>
                <a:ea typeface="ＭＳ Ｐゴシック" panose="020B0600070205080204" pitchFamily="50" charset="-128"/>
              </a:rPr>
              <a:t>無効環境での、オリジナルフレーム（ループ検出フレーム）を利用した</a:t>
            </a:r>
            <a:br>
              <a:rPr lang="en-US" altLang="ja-JP" sz="1000" dirty="0">
                <a:solidFill>
                  <a:schemeClr val="tx1"/>
                </a:solidFill>
                <a:ea typeface="ＭＳ Ｐゴシック" panose="020B0600070205080204" pitchFamily="50" charset="-128"/>
              </a:rPr>
            </a:br>
            <a:r>
              <a:rPr lang="en-US" altLang="ja-JP" sz="1000" dirty="0">
                <a:solidFill>
                  <a:schemeClr val="tx1"/>
                </a:solidFill>
                <a:ea typeface="+mn-ea"/>
              </a:rPr>
              <a:t>L2 </a:t>
            </a:r>
            <a:r>
              <a:rPr lang="ja-JP" altLang="en-US" sz="1000" dirty="0">
                <a:solidFill>
                  <a:schemeClr val="tx1"/>
                </a:solidFill>
                <a:ea typeface="ＭＳ Ｐゴシック" panose="020B0600070205080204" pitchFamily="50" charset="-128"/>
              </a:rPr>
              <a:t>ループ検知／回避機能です。</a:t>
            </a:r>
          </a:p>
          <a:p>
            <a:pPr marL="171450" indent="-171450">
              <a:spcBef>
                <a:spcPct val="40000"/>
              </a:spcBef>
              <a:buClrTx/>
              <a:buSzPct val="100000"/>
              <a:buFont typeface="Arial" panose="020B0604020202020204" pitchFamily="34" charset="0"/>
              <a:buChar char="•"/>
            </a:pPr>
            <a:r>
              <a:rPr lang="en-US" altLang="ja-JP" sz="1000" dirty="0">
                <a:solidFill>
                  <a:schemeClr val="tx1"/>
                </a:solidFill>
                <a:ea typeface="+mn-ea"/>
              </a:rPr>
              <a:t>L2</a:t>
            </a:r>
            <a:r>
              <a:rPr lang="en-US" altLang="ja-JP" sz="1000" dirty="0">
                <a:solidFill>
                  <a:schemeClr val="tx1"/>
                </a:solidFill>
                <a:ea typeface="ＭＳ Ｐゴシック" panose="020B0600070205080204" pitchFamily="50" charset="-128"/>
              </a:rPr>
              <a:t> </a:t>
            </a:r>
            <a:r>
              <a:rPr lang="ja-JP" altLang="en-US" sz="1000" dirty="0">
                <a:solidFill>
                  <a:schemeClr val="tx1"/>
                </a:solidFill>
                <a:ea typeface="ＭＳ Ｐゴシック" panose="020B0600070205080204" pitchFamily="50" charset="-128"/>
              </a:rPr>
              <a:t>にて、</a:t>
            </a:r>
            <a:r>
              <a:rPr lang="en-US" altLang="ja-JP" sz="1000" dirty="0">
                <a:solidFill>
                  <a:schemeClr val="tx1"/>
                </a:solidFill>
                <a:ea typeface="+mn-ea"/>
              </a:rPr>
              <a:t>loop detect</a:t>
            </a:r>
            <a:r>
              <a:rPr lang="en-US" altLang="ja-JP" sz="1000" dirty="0">
                <a:solidFill>
                  <a:schemeClr val="tx1"/>
                </a:solidFill>
                <a:ea typeface="ＭＳ Ｐゴシック" panose="020B0600070205080204" pitchFamily="50" charset="-128"/>
              </a:rPr>
              <a:t> </a:t>
            </a:r>
            <a:r>
              <a:rPr lang="ja-JP" altLang="en-US" sz="1000" dirty="0">
                <a:solidFill>
                  <a:schemeClr val="tx1"/>
                </a:solidFill>
                <a:ea typeface="ＭＳ Ｐゴシック" panose="020B0600070205080204" pitchFamily="50" charset="-128"/>
              </a:rPr>
              <a:t>フレーム </a:t>
            </a:r>
            <a:r>
              <a:rPr lang="en-US" altLang="ja-JP" sz="1000" dirty="0">
                <a:solidFill>
                  <a:schemeClr val="tx1"/>
                </a:solidFill>
                <a:ea typeface="ＭＳ Ｐゴシック" panose="020B0600070205080204" pitchFamily="50" charset="-128"/>
              </a:rPr>
              <a:t>【</a:t>
            </a:r>
            <a:r>
              <a:rPr lang="en-US" altLang="ja-JP" sz="1000" dirty="0" err="1">
                <a:solidFill>
                  <a:schemeClr val="tx1"/>
                </a:solidFill>
                <a:ea typeface="+mn-ea"/>
              </a:rPr>
              <a:t>Ethertype</a:t>
            </a:r>
            <a:r>
              <a:rPr lang="en-US" altLang="ja-JP" sz="1000" dirty="0">
                <a:solidFill>
                  <a:schemeClr val="tx1"/>
                </a:solidFill>
                <a:ea typeface="+mn-ea"/>
              </a:rPr>
              <a:t> (LINK_LOOP) </a:t>
            </a:r>
            <a:r>
              <a:rPr lang="en-US" altLang="ja-JP" sz="1000" dirty="0">
                <a:solidFill>
                  <a:schemeClr val="tx1"/>
                </a:solidFill>
                <a:ea typeface="ＭＳ Ｐゴシック" panose="020B0600070205080204" pitchFamily="50" charset="-128"/>
              </a:rPr>
              <a:t>+ </a:t>
            </a:r>
            <a:br>
              <a:rPr lang="en-US" altLang="ja-JP" sz="1000" dirty="0">
                <a:solidFill>
                  <a:schemeClr val="tx1"/>
                </a:solidFill>
                <a:ea typeface="ＭＳ Ｐゴシック" panose="020B0600070205080204" pitchFamily="50" charset="-128"/>
              </a:rPr>
            </a:br>
            <a:r>
              <a:rPr lang="en-US" altLang="ja-JP" sz="1000" dirty="0">
                <a:solidFill>
                  <a:schemeClr val="tx1"/>
                </a:solidFill>
                <a:ea typeface="+mn-ea"/>
              </a:rPr>
              <a:t>interface mac</a:t>
            </a:r>
            <a:r>
              <a:rPr lang="en-US" altLang="ja-JP" sz="1000" dirty="0">
                <a:solidFill>
                  <a:schemeClr val="tx1"/>
                </a:solidFill>
                <a:ea typeface="ＭＳ Ｐゴシック" panose="020B0600070205080204" pitchFamily="50" charset="-128"/>
              </a:rPr>
              <a:t> (</a:t>
            </a:r>
            <a:r>
              <a:rPr lang="ja-JP" altLang="en-US" sz="1000" dirty="0">
                <a:solidFill>
                  <a:schemeClr val="tx1"/>
                </a:solidFill>
                <a:ea typeface="ＭＳ Ｐゴシック" panose="020B0600070205080204" pitchFamily="50" charset="-128"/>
              </a:rPr>
              <a:t>送信元</a:t>
            </a:r>
            <a:r>
              <a:rPr lang="en-US" altLang="ja-JP" sz="1000" dirty="0">
                <a:solidFill>
                  <a:schemeClr val="tx1"/>
                </a:solidFill>
                <a:ea typeface="ＭＳ Ｐゴシック" panose="020B0600070205080204" pitchFamily="50" charset="-128"/>
              </a:rPr>
              <a:t>) + </a:t>
            </a:r>
            <a:r>
              <a:rPr lang="en-US" altLang="ja-JP" sz="1000" dirty="0">
                <a:solidFill>
                  <a:schemeClr val="tx1"/>
                </a:solidFill>
                <a:ea typeface="+mn-ea"/>
              </a:rPr>
              <a:t>switch base mac</a:t>
            </a:r>
            <a:r>
              <a:rPr lang="en-US" altLang="ja-JP" sz="1000" dirty="0">
                <a:solidFill>
                  <a:schemeClr val="tx1"/>
                </a:solidFill>
                <a:ea typeface="ＭＳ Ｐゴシック" panose="020B0600070205080204" pitchFamily="50" charset="-128"/>
              </a:rPr>
              <a:t> (</a:t>
            </a:r>
            <a:r>
              <a:rPr lang="ja-JP" altLang="en-US" sz="1000" dirty="0">
                <a:solidFill>
                  <a:schemeClr val="tx1"/>
                </a:solidFill>
                <a:ea typeface="ＭＳ Ｐゴシック" panose="020B0600070205080204" pitchFamily="50" charset="-128"/>
              </a:rPr>
              <a:t>送信先</a:t>
            </a:r>
            <a:r>
              <a:rPr lang="en-US" altLang="ja-JP" sz="1000" dirty="0">
                <a:solidFill>
                  <a:schemeClr val="tx1"/>
                </a:solidFill>
                <a:ea typeface="ＭＳ Ｐゴシック" panose="020B0600070205080204" pitchFamily="50" charset="-128"/>
              </a:rPr>
              <a:t>)】 </a:t>
            </a:r>
            <a:r>
              <a:rPr lang="ja-JP" altLang="en-US" sz="1000" dirty="0">
                <a:solidFill>
                  <a:schemeClr val="tx1"/>
                </a:solidFill>
                <a:ea typeface="ＭＳ Ｐゴシック" panose="020B0600070205080204" pitchFamily="50" charset="-128"/>
              </a:rPr>
              <a:t>を送受信します。</a:t>
            </a:r>
            <a:endParaRPr lang="en-US" altLang="ja-JP" sz="1000" dirty="0">
              <a:solidFill>
                <a:schemeClr val="tx1"/>
              </a:solidFill>
              <a:ea typeface="ＭＳ Ｐゴシック" panose="020B0600070205080204" pitchFamily="50" charset="-128"/>
            </a:endParaRPr>
          </a:p>
          <a:p>
            <a:pPr marL="171450" indent="-171450">
              <a:spcBef>
                <a:spcPct val="40000"/>
              </a:spcBef>
              <a:buClrTx/>
              <a:buSzPct val="100000"/>
              <a:buFont typeface="Arial" panose="020B0604020202020204" pitchFamily="34" charset="0"/>
              <a:buChar char="•"/>
            </a:pPr>
            <a:r>
              <a:rPr lang="ja-JP" altLang="en-US" sz="1000" dirty="0">
                <a:solidFill>
                  <a:schemeClr val="tx1"/>
                </a:solidFill>
                <a:ea typeface="ＭＳ Ｐゴシック" panose="020B0600070205080204" pitchFamily="50" charset="-128"/>
              </a:rPr>
              <a:t>有効時、ループを検出すると、フレームを送信するポートを </a:t>
            </a:r>
            <a:br>
              <a:rPr lang="en-US" altLang="ja-JP" sz="1000" dirty="0">
                <a:solidFill>
                  <a:schemeClr val="tx1"/>
                </a:solidFill>
                <a:ea typeface="ＭＳ Ｐゴシック" panose="020B0600070205080204" pitchFamily="50" charset="-128"/>
              </a:rPr>
            </a:br>
            <a:r>
              <a:rPr lang="en-US" altLang="ja-JP" sz="1000" dirty="0">
                <a:solidFill>
                  <a:schemeClr val="tx1"/>
                </a:solidFill>
                <a:ea typeface="+mn-ea"/>
              </a:rPr>
              <a:t>err-disabled</a:t>
            </a:r>
            <a:r>
              <a:rPr lang="en-US" altLang="ja-JP" sz="1000" dirty="0">
                <a:solidFill>
                  <a:schemeClr val="tx1"/>
                </a:solidFill>
                <a:ea typeface="ＭＳ Ｐゴシック" panose="020B0600070205080204" pitchFamily="50" charset="-128"/>
              </a:rPr>
              <a:t> </a:t>
            </a:r>
            <a:r>
              <a:rPr lang="ja-JP" altLang="en-US" sz="1000" dirty="0">
                <a:solidFill>
                  <a:schemeClr val="tx1"/>
                </a:solidFill>
                <a:ea typeface="ＭＳ Ｐゴシック" panose="020B0600070205080204" pitchFamily="50" charset="-128"/>
              </a:rPr>
              <a:t>（デフォルト）にします。（ポート単位であり、</a:t>
            </a:r>
            <a:r>
              <a:rPr lang="en-US" altLang="ja-JP" sz="1000" dirty="0">
                <a:solidFill>
                  <a:schemeClr val="tx1"/>
                </a:solidFill>
                <a:ea typeface="ＭＳ Ｐゴシック" panose="020B0600070205080204" pitchFamily="50" charset="-128"/>
              </a:rPr>
              <a:t>VLAN</a:t>
            </a:r>
            <a:r>
              <a:rPr lang="ja-JP" altLang="en-US" sz="1000" dirty="0">
                <a:solidFill>
                  <a:schemeClr val="tx1"/>
                </a:solidFill>
                <a:ea typeface="ＭＳ Ｐゴシック" panose="020B0600070205080204" pitchFamily="50" charset="-128"/>
              </a:rPr>
              <a:t>単位ではありません）</a:t>
            </a:r>
            <a:endParaRPr lang="en-US" altLang="ja-JP" sz="1000" dirty="0">
              <a:solidFill>
                <a:schemeClr val="tx1"/>
              </a:solidFill>
              <a:ea typeface="ＭＳ Ｐゴシック" panose="020B0600070205080204" pitchFamily="50" charset="-128"/>
            </a:endParaRPr>
          </a:p>
          <a:p>
            <a:pPr marL="171450" indent="-171450">
              <a:spcBef>
                <a:spcPct val="40000"/>
              </a:spcBef>
              <a:buClrTx/>
              <a:buSzPct val="100000"/>
              <a:buFont typeface="Arial" panose="020B0604020202020204" pitchFamily="34" charset="0"/>
              <a:buChar char="•"/>
            </a:pPr>
            <a:r>
              <a:rPr lang="ja-JP" altLang="en-US" sz="1000" dirty="0">
                <a:solidFill>
                  <a:schemeClr val="tx1"/>
                </a:solidFill>
                <a:ea typeface="ＭＳ Ｐゴシック" panose="020B0600070205080204" pitchFamily="50" charset="-128"/>
              </a:rPr>
              <a:t>ループ検出フレームの送信間隔は変更可能です。（デフォルトは</a:t>
            </a:r>
            <a:r>
              <a:rPr lang="en-US" altLang="ja-JP" sz="1000" dirty="0">
                <a:solidFill>
                  <a:schemeClr val="tx1"/>
                </a:solidFill>
                <a:ea typeface="+mn-ea"/>
              </a:rPr>
              <a:t>5</a:t>
            </a:r>
            <a:r>
              <a:rPr lang="ja-JP" altLang="en-US" sz="1000" dirty="0">
                <a:solidFill>
                  <a:schemeClr val="tx1"/>
                </a:solidFill>
                <a:ea typeface="ＭＳ Ｐゴシック" panose="020B0600070205080204" pitchFamily="50" charset="-128"/>
              </a:rPr>
              <a:t>秒）</a:t>
            </a:r>
            <a:endParaRPr lang="en-US" altLang="ja-JP" sz="1000" dirty="0">
              <a:solidFill>
                <a:schemeClr val="tx1"/>
              </a:solidFill>
              <a:ea typeface="ＭＳ Ｐゴシック" panose="020B0600070205080204" pitchFamily="50" charset="-128"/>
            </a:endParaRPr>
          </a:p>
          <a:p>
            <a:pPr marL="171450" indent="-171450">
              <a:spcBef>
                <a:spcPct val="40000"/>
              </a:spcBef>
              <a:buClrTx/>
              <a:buSzPct val="100000"/>
              <a:buFont typeface="Arial" panose="020B0604020202020204" pitchFamily="34" charset="0"/>
              <a:buChar char="•"/>
            </a:pPr>
            <a:r>
              <a:rPr lang="ja-JP" altLang="en-US" sz="1000" dirty="0">
                <a:solidFill>
                  <a:schemeClr val="tx1"/>
                </a:solidFill>
                <a:ea typeface="ＭＳ Ｐゴシック" panose="020B0600070205080204" pitchFamily="50" charset="-128"/>
              </a:rPr>
              <a:t>ループ検出時の </a:t>
            </a:r>
            <a:r>
              <a:rPr lang="en-US" altLang="ja-JP" sz="1000" dirty="0">
                <a:solidFill>
                  <a:schemeClr val="tx1"/>
                </a:solidFill>
                <a:ea typeface="+mn-ea"/>
              </a:rPr>
              <a:t>action </a:t>
            </a:r>
            <a:r>
              <a:rPr lang="ja-JP" altLang="en-US" sz="1000" dirty="0">
                <a:solidFill>
                  <a:schemeClr val="tx1"/>
                </a:solidFill>
                <a:ea typeface="ＭＳ Ｐゴシック" panose="020B0600070205080204" pitchFamily="50" charset="-128"/>
              </a:rPr>
              <a:t>は </a:t>
            </a:r>
            <a:r>
              <a:rPr lang="en-US" altLang="ja-JP" sz="1000" dirty="0">
                <a:solidFill>
                  <a:schemeClr val="tx1"/>
                </a:solidFill>
                <a:ea typeface="+mn-ea"/>
              </a:rPr>
              <a:t>syslog</a:t>
            </a:r>
            <a:r>
              <a:rPr lang="en-US" altLang="ja-JP" sz="1000" dirty="0">
                <a:solidFill>
                  <a:schemeClr val="tx1"/>
                </a:solidFill>
                <a:ea typeface="ＭＳ Ｐゴシック" panose="020B0600070205080204" pitchFamily="50" charset="-128"/>
              </a:rPr>
              <a:t> </a:t>
            </a:r>
            <a:r>
              <a:rPr lang="ja-JP" altLang="en-US" sz="1000" dirty="0">
                <a:solidFill>
                  <a:schemeClr val="tx1"/>
                </a:solidFill>
                <a:ea typeface="ＭＳ Ｐゴシック" panose="020B0600070205080204" pitchFamily="50" charset="-128"/>
              </a:rPr>
              <a:t>（メッセージのみ表示し、設定されたポートを </a:t>
            </a:r>
            <a:r>
              <a:rPr lang="en-US" altLang="ja-JP" sz="1000" dirty="0">
                <a:solidFill>
                  <a:schemeClr val="tx1"/>
                </a:solidFill>
                <a:ea typeface="+mn-ea"/>
              </a:rPr>
              <a:t>err-disable</a:t>
            </a:r>
            <a:r>
              <a:rPr lang="en-US" altLang="ja-JP" sz="1000" dirty="0">
                <a:solidFill>
                  <a:schemeClr val="tx1"/>
                </a:solidFill>
                <a:ea typeface="ＭＳ Ｐゴシック" panose="020B0600070205080204" pitchFamily="50" charset="-128"/>
              </a:rPr>
              <a:t> </a:t>
            </a:r>
            <a:r>
              <a:rPr lang="ja-JP" altLang="en-US" sz="1000" dirty="0">
                <a:solidFill>
                  <a:schemeClr val="tx1"/>
                </a:solidFill>
                <a:ea typeface="ＭＳ Ｐゴシック" panose="020B0600070205080204" pitchFamily="50" charset="-128"/>
              </a:rPr>
              <a:t>にしない） に変更可能です。</a:t>
            </a:r>
            <a:endParaRPr lang="en-US" altLang="ja-JP" sz="1000" dirty="0">
              <a:solidFill>
                <a:schemeClr val="tx1"/>
              </a:solidFill>
              <a:ea typeface="ＭＳ Ｐゴシック" panose="020B0600070205080204" pitchFamily="50" charset="-128"/>
            </a:endParaRPr>
          </a:p>
        </p:txBody>
      </p:sp>
      <p:sp>
        <p:nvSpPr>
          <p:cNvPr id="50" name="テキスト プレースホルダー 2">
            <a:extLst>
              <a:ext uri="{FF2B5EF4-FFF2-40B4-BE49-F238E27FC236}">
                <a16:creationId xmlns:a16="http://schemas.microsoft.com/office/drawing/2014/main" id="{FA2637C2-CD3B-496C-A21B-93BD591DE207}"/>
              </a:ext>
            </a:extLst>
          </p:cNvPr>
          <p:cNvSpPr txBox="1">
            <a:spLocks/>
          </p:cNvSpPr>
          <p:nvPr/>
        </p:nvSpPr>
        <p:spPr>
          <a:xfrm>
            <a:off x="4515987" y="2613098"/>
            <a:ext cx="4368167" cy="2271640"/>
          </a:xfrm>
          <a:prstGeom prst="rect">
            <a:avLst/>
          </a:prstGeom>
          <a:solidFill>
            <a:srgbClr val="FFE5E5"/>
          </a:solidFill>
        </p:spPr>
        <p:txBody>
          <a:bodyPr wrap="square" lIns="91420" tIns="45710" rIns="91420" bIns="45710" anchor="ctr" anchorCtr="0">
            <a:noAutofit/>
          </a:bodyPr>
          <a:lstStyle>
            <a:lvl1pPr marL="169863" indent="-169863" algn="l" defTabSz="603575" rtl="0" eaLnBrk="1" fontAlgn="base" hangingPunct="1">
              <a:lnSpc>
                <a:spcPct val="100000"/>
              </a:lnSpc>
              <a:spcBef>
                <a:spcPct val="50000"/>
              </a:spcBef>
              <a:spcAft>
                <a:spcPct val="0"/>
              </a:spcAft>
              <a:buClr>
                <a:schemeClr val="tx2"/>
              </a:buClr>
              <a:buSzPct val="90000"/>
              <a:buFont typeface="Arial" charset="0"/>
              <a:buNone/>
              <a:defRPr lang="en-US" sz="1400" b="0" i="0" kern="1200">
                <a:solidFill>
                  <a:schemeClr val="bg1"/>
                </a:solidFill>
                <a:latin typeface="+mn-lt"/>
                <a:ea typeface="ＭＳ Ｐゴシック" charset="0"/>
                <a:cs typeface="CiscoSans ExtraLight"/>
              </a:defRPr>
            </a:lvl1pPr>
            <a:lvl2pPr marL="358775" indent="-215900" algn="l" defTabSz="684213" rtl="0" eaLnBrk="1" fontAlgn="base" hangingPunct="1">
              <a:lnSpc>
                <a:spcPct val="95000"/>
              </a:lnSpc>
              <a:spcBef>
                <a:spcPts val="600"/>
              </a:spcBef>
              <a:spcAft>
                <a:spcPct val="0"/>
              </a:spcAft>
              <a:buClr>
                <a:schemeClr val="tx2"/>
              </a:buClr>
              <a:buFont typeface="Arial" pitchFamily="34" charset="0"/>
              <a:buNone/>
              <a:defRPr lang="en-US" sz="1100" kern="1200">
                <a:solidFill>
                  <a:schemeClr val="tx1"/>
                </a:solidFill>
                <a:latin typeface="+mn-lt"/>
                <a:ea typeface="ＭＳ Ｐゴシック" charset="0"/>
                <a:cs typeface="CiscoSans"/>
              </a:defRPr>
            </a:lvl2pPr>
            <a:lvl3pPr marL="431800" indent="-169863" algn="l" defTabSz="684213" rtl="0" eaLnBrk="1" fontAlgn="base" hangingPunct="1">
              <a:lnSpc>
                <a:spcPct val="95000"/>
              </a:lnSpc>
              <a:spcBef>
                <a:spcPts val="625"/>
              </a:spcBef>
              <a:spcAft>
                <a:spcPct val="0"/>
              </a:spcAft>
              <a:buFont typeface="Arial" pitchFamily="34" charset="0"/>
              <a:buNone/>
              <a:defRPr lang="en-US" sz="1100" kern="1200">
                <a:solidFill>
                  <a:schemeClr val="tx1"/>
                </a:solidFill>
                <a:latin typeface="+mn-lt"/>
                <a:ea typeface="ＭＳ Ｐゴシック" charset="0"/>
                <a:cs typeface="CiscoSans"/>
              </a:defRPr>
            </a:lvl3pPr>
            <a:lvl4pPr marL="503238" indent="-169863" algn="l" defTabSz="684213" rtl="0" eaLnBrk="1" fontAlgn="base" hangingPunct="1">
              <a:lnSpc>
                <a:spcPct val="95000"/>
              </a:lnSpc>
              <a:spcBef>
                <a:spcPts val="625"/>
              </a:spcBef>
              <a:spcAft>
                <a:spcPct val="0"/>
              </a:spcAft>
              <a:buFont typeface="Arial" pitchFamily="34" charset="0"/>
              <a:buNone/>
              <a:defRPr lang="en-US" sz="1100" kern="1200">
                <a:solidFill>
                  <a:schemeClr val="tx1"/>
                </a:solidFill>
                <a:latin typeface="+mn-lt"/>
                <a:ea typeface="ＭＳ Ｐゴシック" charset="0"/>
                <a:cs typeface="CiscoSans"/>
              </a:defRPr>
            </a:lvl4pPr>
            <a:lvl5pPr marL="574675" indent="-169863" algn="l" defTabSz="684213" rtl="0" eaLnBrk="1" fontAlgn="base" hangingPunct="1">
              <a:lnSpc>
                <a:spcPct val="95000"/>
              </a:lnSpc>
              <a:spcBef>
                <a:spcPts val="625"/>
              </a:spcBef>
              <a:spcAft>
                <a:spcPct val="0"/>
              </a:spcAft>
              <a:buFont typeface="Arial" pitchFamily="34" charset="0"/>
              <a:buNone/>
              <a:defRPr lang="en-US" sz="1100" kern="1200">
                <a:solidFill>
                  <a:schemeClr val="tx1"/>
                </a:solidFill>
                <a:latin typeface="+mn-lt"/>
                <a:ea typeface="ＭＳ Ｐゴシック" charset="0"/>
                <a:cs typeface="CiscoSans"/>
              </a:defRPr>
            </a:lvl5pPr>
            <a:lvl6pPr marL="863856" indent="-171445" algn="l" defTabSz="685777" rtl="0" eaLnBrk="1" latinLnBrk="0" hangingPunct="1">
              <a:spcBef>
                <a:spcPts val="600"/>
              </a:spcBef>
              <a:buFont typeface="Arial" pitchFamily="34" charset="0"/>
              <a:buChar char="•"/>
              <a:defRPr sz="900" kern="1200" baseline="0">
                <a:solidFill>
                  <a:schemeClr val="tx1"/>
                </a:solidFill>
                <a:latin typeface="+mn-lt"/>
                <a:ea typeface="+mn-ea"/>
                <a:cs typeface="+mn-cs"/>
              </a:defRPr>
            </a:lvl6pPr>
            <a:lvl7pPr marL="935844" indent="-171422" algn="l" defTabSz="685777" rtl="0" eaLnBrk="1" latinLnBrk="0" hangingPunct="1">
              <a:spcBef>
                <a:spcPts val="600"/>
              </a:spcBef>
              <a:buFont typeface="Arial" pitchFamily="34" charset="0"/>
              <a:buChar char="•"/>
              <a:defRPr sz="800" kern="1200" baseline="0">
                <a:solidFill>
                  <a:schemeClr val="tx1"/>
                </a:solidFill>
                <a:latin typeface="+mn-lt"/>
                <a:ea typeface="+mn-ea"/>
                <a:cs typeface="+mn-cs"/>
              </a:defRPr>
            </a:lvl7pPr>
            <a:lvl8pPr marL="2400220" indent="0" algn="l" defTabSz="685777" rtl="0" eaLnBrk="1" latinLnBrk="0" hangingPunct="1">
              <a:spcBef>
                <a:spcPct val="20000"/>
              </a:spcBef>
              <a:buFont typeface="Arial" pitchFamily="34" charset="0"/>
              <a:buNone/>
              <a:defRPr sz="1500" kern="1200">
                <a:solidFill>
                  <a:schemeClr val="tx1"/>
                </a:solidFill>
                <a:latin typeface="+mn-lt"/>
                <a:ea typeface="+mn-ea"/>
                <a:cs typeface="+mn-cs"/>
              </a:defRPr>
            </a:lvl8pPr>
            <a:lvl9pPr marL="2914553" indent="-171445" algn="l" defTabSz="685777" rtl="0" eaLnBrk="1" latinLnBrk="0" hangingPunct="1">
              <a:spcBef>
                <a:spcPct val="20000"/>
              </a:spcBef>
              <a:buFont typeface="Arial" pitchFamily="34" charset="0"/>
              <a:buChar char="•"/>
              <a:defRPr sz="1500" kern="1200">
                <a:solidFill>
                  <a:schemeClr val="tx1"/>
                </a:solidFill>
                <a:latin typeface="+mn-lt"/>
                <a:ea typeface="+mn-ea"/>
                <a:cs typeface="+mn-cs"/>
              </a:defRPr>
            </a:lvl9pPr>
          </a:lstStyle>
          <a:p>
            <a:pPr marL="171450" indent="-171450">
              <a:buClrTx/>
              <a:buSzPct val="100000"/>
              <a:buFont typeface="ＭＳ Ｐゴシック" panose="020B0600070205080204" pitchFamily="50" charset="-128"/>
              <a:buChar char="■"/>
            </a:pPr>
            <a:r>
              <a:rPr lang="ja-JP" altLang="en-US" sz="1000" b="1" dirty="0">
                <a:solidFill>
                  <a:schemeClr val="tx1"/>
                </a:solidFill>
                <a:ea typeface="ＭＳ Ｐゴシック" panose="020B0600070205080204" pitchFamily="50" charset="-128"/>
              </a:rPr>
              <a:t>注意事項</a:t>
            </a:r>
            <a:endParaRPr lang="en-US" altLang="ja-JP" sz="1000" b="1" dirty="0">
              <a:solidFill>
                <a:schemeClr val="tx1"/>
              </a:solidFill>
              <a:ea typeface="ＭＳ Ｐゴシック" panose="020B0600070205080204" pitchFamily="50" charset="-128"/>
            </a:endParaRPr>
          </a:p>
          <a:p>
            <a:pPr marL="171450" indent="-171450">
              <a:buClrTx/>
              <a:buSzPct val="100000"/>
              <a:buFont typeface="Arial" panose="020B0604020202020204" pitchFamily="34" charset="0"/>
              <a:buChar char="•"/>
            </a:pPr>
            <a:r>
              <a:rPr lang="ja-JP" altLang="en-US" sz="1000" dirty="0">
                <a:solidFill>
                  <a:schemeClr val="tx1"/>
                </a:solidFill>
                <a:ea typeface="ＭＳ Ｐゴシック" panose="020B0600070205080204" pitchFamily="50" charset="-128"/>
              </a:rPr>
              <a:t>レイヤ</a:t>
            </a:r>
            <a:r>
              <a:rPr lang="en-US" altLang="ja-JP" sz="1000" dirty="0">
                <a:solidFill>
                  <a:schemeClr val="tx1"/>
                </a:solidFill>
                <a:ea typeface="+mn-ea"/>
              </a:rPr>
              <a:t>2</a:t>
            </a:r>
            <a:r>
              <a:rPr lang="ja-JP" altLang="en-US" sz="1000" dirty="0">
                <a:solidFill>
                  <a:schemeClr val="tx1"/>
                </a:solidFill>
                <a:ea typeface="ＭＳ Ｐゴシック" panose="020B0600070205080204" pitchFamily="50" charset="-128"/>
              </a:rPr>
              <a:t>の物理インタフェースでのみ使用可能です。（</a:t>
            </a:r>
            <a:r>
              <a:rPr lang="ja-JP" altLang="en-US" sz="1000" b="1" dirty="0">
                <a:solidFill>
                  <a:schemeClr val="tx1"/>
                </a:solidFill>
                <a:ea typeface="ＭＳ Ｐゴシック" panose="020B0600070205080204" pitchFamily="50" charset="-128"/>
              </a:rPr>
              <a:t>レイヤ</a:t>
            </a:r>
            <a:r>
              <a:rPr lang="en-US" altLang="ja-JP" sz="1000" b="1" dirty="0">
                <a:solidFill>
                  <a:schemeClr val="tx1"/>
                </a:solidFill>
                <a:ea typeface="+mn-ea"/>
              </a:rPr>
              <a:t>3</a:t>
            </a:r>
            <a:r>
              <a:rPr lang="ja-JP" altLang="en-US" sz="1000" b="1" dirty="0">
                <a:solidFill>
                  <a:schemeClr val="tx1"/>
                </a:solidFill>
                <a:ea typeface="ＭＳ Ｐゴシック" panose="020B0600070205080204" pitchFamily="50" charset="-128"/>
              </a:rPr>
              <a:t>では設定不可</a:t>
            </a:r>
            <a:r>
              <a:rPr lang="ja-JP" altLang="en-US" sz="1000" dirty="0">
                <a:solidFill>
                  <a:schemeClr val="tx1"/>
                </a:solidFill>
                <a:ea typeface="ＭＳ Ｐゴシック" panose="020B0600070205080204" pitchFamily="50" charset="-128"/>
              </a:rPr>
              <a:t>）</a:t>
            </a:r>
          </a:p>
          <a:p>
            <a:pPr marL="171450" indent="-171450">
              <a:buClrTx/>
              <a:buSzPct val="100000"/>
              <a:buFont typeface="Arial" panose="020B0604020202020204" pitchFamily="34" charset="0"/>
              <a:buChar char="•"/>
            </a:pPr>
            <a:r>
              <a:rPr lang="ja-JP" altLang="en-US" sz="1000" b="1" dirty="0">
                <a:solidFill>
                  <a:schemeClr val="tx1"/>
                </a:solidFill>
                <a:ea typeface="ＭＳ Ｐゴシック" panose="020B0600070205080204" pitchFamily="50" charset="-128"/>
              </a:rPr>
              <a:t>デフォルトは無効</a:t>
            </a:r>
            <a:r>
              <a:rPr lang="ja-JP" altLang="en-US" sz="1000" dirty="0">
                <a:solidFill>
                  <a:schemeClr val="tx1"/>
                </a:solidFill>
                <a:ea typeface="ＭＳ Ｐゴシック" panose="020B0600070205080204" pitchFamily="50" charset="-128"/>
              </a:rPr>
              <a:t>です。</a:t>
            </a:r>
            <a:endParaRPr lang="en-US" altLang="ja-JP" sz="1000" dirty="0">
              <a:solidFill>
                <a:schemeClr val="tx1"/>
              </a:solidFill>
              <a:ea typeface="ＭＳ Ｐゴシック" panose="020B0600070205080204" pitchFamily="50" charset="-128"/>
            </a:endParaRPr>
          </a:p>
          <a:p>
            <a:pPr marL="171450" indent="-171450">
              <a:buClrTx/>
              <a:buSzPct val="100000"/>
              <a:buFont typeface="Arial" panose="020B0604020202020204" pitchFamily="34" charset="0"/>
              <a:buChar char="•"/>
            </a:pPr>
            <a:r>
              <a:rPr lang="en-US" altLang="ja-JP" sz="1000" dirty="0">
                <a:solidFill>
                  <a:schemeClr val="tx1"/>
                </a:solidFill>
                <a:ea typeface="+mn-ea"/>
              </a:rPr>
              <a:t>STP</a:t>
            </a:r>
            <a:r>
              <a:rPr lang="ja-JP" altLang="en-US" sz="1000" dirty="0">
                <a:solidFill>
                  <a:schemeClr val="tx1"/>
                </a:solidFill>
                <a:ea typeface="ＭＳ Ｐゴシック" panose="020B0600070205080204" pitchFamily="50" charset="-128"/>
              </a:rPr>
              <a:t>が有効な場合は</a:t>
            </a:r>
            <a:r>
              <a:rPr lang="en-US" altLang="ja-JP" sz="1000" b="1" dirty="0">
                <a:solidFill>
                  <a:schemeClr val="tx1"/>
                </a:solidFill>
                <a:ea typeface="+mn-ea"/>
              </a:rPr>
              <a:t>STP</a:t>
            </a:r>
            <a:r>
              <a:rPr lang="ja-JP" altLang="en-US" sz="1000" b="1" dirty="0">
                <a:solidFill>
                  <a:schemeClr val="tx1"/>
                </a:solidFill>
                <a:ea typeface="ＭＳ Ｐゴシック" panose="020B0600070205080204" pitchFamily="50" charset="-128"/>
              </a:rPr>
              <a:t>の動作が優先</a:t>
            </a:r>
            <a:r>
              <a:rPr lang="ja-JP" altLang="en-US" sz="1000" dirty="0">
                <a:solidFill>
                  <a:schemeClr val="tx1"/>
                </a:solidFill>
                <a:ea typeface="ＭＳ Ｐゴシック" panose="020B0600070205080204" pitchFamily="50" charset="-128"/>
              </a:rPr>
              <a:t>されます。</a:t>
            </a:r>
            <a:endParaRPr lang="en-US" altLang="ja-JP" sz="1000" dirty="0">
              <a:solidFill>
                <a:schemeClr val="tx1"/>
              </a:solidFill>
              <a:ea typeface="ＭＳ Ｐゴシック" panose="020B0600070205080204" pitchFamily="50" charset="-128"/>
            </a:endParaRPr>
          </a:p>
          <a:p>
            <a:pPr marL="171450" indent="-171450">
              <a:buClrTx/>
              <a:buSzPct val="100000"/>
              <a:buFont typeface="Arial" panose="020B0604020202020204" pitchFamily="34" charset="0"/>
              <a:buChar char="•"/>
            </a:pPr>
            <a:r>
              <a:rPr lang="en-US" altLang="ja-JP" sz="1000" b="1" dirty="0">
                <a:solidFill>
                  <a:schemeClr val="tx1"/>
                </a:solidFill>
                <a:ea typeface="+mn-ea"/>
              </a:rPr>
              <a:t>Trunk</a:t>
            </a:r>
            <a:r>
              <a:rPr lang="en-US" altLang="ja-JP" sz="1000" b="1" dirty="0">
                <a:solidFill>
                  <a:schemeClr val="tx1"/>
                </a:solidFill>
                <a:ea typeface="ＭＳ Ｐゴシック" panose="020B0600070205080204" pitchFamily="50" charset="-128"/>
              </a:rPr>
              <a:t> </a:t>
            </a:r>
            <a:r>
              <a:rPr lang="ja-JP" altLang="en-US" sz="1000" b="1" dirty="0">
                <a:solidFill>
                  <a:schemeClr val="tx1"/>
                </a:solidFill>
                <a:ea typeface="ＭＳ Ｐゴシック" panose="020B0600070205080204" pitchFamily="50" charset="-128"/>
              </a:rPr>
              <a:t>ポート</a:t>
            </a:r>
            <a:r>
              <a:rPr lang="ja-JP" altLang="en-US" sz="1000" dirty="0">
                <a:solidFill>
                  <a:schemeClr val="tx1"/>
                </a:solidFill>
                <a:ea typeface="ＭＳ Ｐゴシック" panose="020B0600070205080204" pitchFamily="50" charset="-128"/>
              </a:rPr>
              <a:t>での設定は</a:t>
            </a:r>
            <a:r>
              <a:rPr lang="ja-JP" altLang="en-US" sz="1000" b="1" dirty="0">
                <a:solidFill>
                  <a:schemeClr val="tx1"/>
                </a:solidFill>
                <a:ea typeface="ＭＳ Ｐゴシック" panose="020B0600070205080204" pitchFamily="50" charset="-128"/>
              </a:rPr>
              <a:t>推奨されません</a:t>
            </a:r>
            <a:r>
              <a:rPr lang="ja-JP" altLang="en-US" sz="1000" dirty="0">
                <a:solidFill>
                  <a:schemeClr val="tx1"/>
                </a:solidFill>
                <a:ea typeface="ＭＳ Ｐゴシック" panose="020B0600070205080204" pitchFamily="50" charset="-128"/>
              </a:rPr>
              <a:t>。（設定時に </a:t>
            </a:r>
            <a:r>
              <a:rPr lang="en-US" altLang="ja-JP" sz="1000" dirty="0">
                <a:solidFill>
                  <a:schemeClr val="tx1"/>
                </a:solidFill>
                <a:ea typeface="+mn-ea"/>
              </a:rPr>
              <a:t>Warning</a:t>
            </a:r>
            <a:r>
              <a:rPr lang="en-US" altLang="ja-JP" sz="1000" dirty="0">
                <a:solidFill>
                  <a:schemeClr val="tx1"/>
                </a:solidFill>
                <a:ea typeface="ＭＳ Ｐゴシック" panose="020B0600070205080204" pitchFamily="50" charset="-128"/>
              </a:rPr>
              <a:t> </a:t>
            </a:r>
            <a:r>
              <a:rPr lang="ja-JP" altLang="en-US" sz="1000" dirty="0">
                <a:solidFill>
                  <a:schemeClr val="tx1"/>
                </a:solidFill>
                <a:ea typeface="ＭＳ Ｐゴシック" panose="020B0600070205080204" pitchFamily="50" charset="-128"/>
              </a:rPr>
              <a:t>となります）</a:t>
            </a:r>
          </a:p>
          <a:p>
            <a:pPr marL="171450" indent="-171450">
              <a:spcBef>
                <a:spcPct val="40000"/>
              </a:spcBef>
              <a:buClrTx/>
              <a:buSzPct val="100000"/>
              <a:buFont typeface="Arial" panose="020B0604020202020204" pitchFamily="34" charset="0"/>
              <a:buChar char="•"/>
            </a:pPr>
            <a:r>
              <a:rPr lang="ja-JP" altLang="en-US" sz="1000" dirty="0">
                <a:solidFill>
                  <a:schemeClr val="tx1"/>
                </a:solidFill>
                <a:ea typeface="ＭＳ Ｐゴシック" panose="020B0600070205080204" pitchFamily="50" charset="-128"/>
              </a:rPr>
              <a:t>ポートチャネルへの設定はできません。</a:t>
            </a:r>
          </a:p>
          <a:p>
            <a:pPr marL="171450" indent="-171450">
              <a:spcBef>
                <a:spcPct val="40000"/>
              </a:spcBef>
              <a:buClrTx/>
              <a:buSzPct val="100000"/>
              <a:buFont typeface="Arial" panose="020B0604020202020204" pitchFamily="34" charset="0"/>
              <a:buChar char="•"/>
            </a:pPr>
            <a:r>
              <a:rPr lang="ja-JP" altLang="en-US" sz="1000" dirty="0">
                <a:solidFill>
                  <a:schemeClr val="tx1"/>
                </a:solidFill>
                <a:ea typeface="ＭＳ Ｐゴシック" panose="020B0600070205080204" pitchFamily="50" charset="-128"/>
              </a:rPr>
              <a:t>バーチャルインタフェースへの設定はできません。</a:t>
            </a:r>
            <a:endParaRPr lang="en-US" altLang="ja-JP" sz="1000" dirty="0">
              <a:solidFill>
                <a:schemeClr val="tx1"/>
              </a:solidFill>
              <a:ea typeface="ＭＳ Ｐゴシック" panose="020B0600070205080204" pitchFamily="50" charset="-128"/>
            </a:endParaRPr>
          </a:p>
          <a:p>
            <a:pPr marL="171450" indent="-171450">
              <a:spcBef>
                <a:spcPct val="40000"/>
              </a:spcBef>
              <a:buClrTx/>
              <a:buSzPct val="100000"/>
              <a:buFont typeface="Arial" panose="020B0604020202020204" pitchFamily="34" charset="0"/>
              <a:buChar char="•"/>
            </a:pPr>
            <a:r>
              <a:rPr lang="ja-JP" altLang="en-US" sz="1000" dirty="0">
                <a:solidFill>
                  <a:schemeClr val="tx1"/>
                </a:solidFill>
                <a:ea typeface="ＭＳ Ｐゴシック" panose="020B0600070205080204" pitchFamily="50" charset="-128"/>
              </a:rPr>
              <a:t>トンネルへの設定はできません。</a:t>
            </a:r>
            <a:endParaRPr lang="en-US" altLang="ja-JP" sz="1000" dirty="0">
              <a:solidFill>
                <a:schemeClr val="tx1"/>
              </a:solidFill>
              <a:ea typeface="ＭＳ Ｐゴシック" panose="020B0600070205080204" pitchFamily="50" charset="-128"/>
            </a:endParaRPr>
          </a:p>
          <a:p>
            <a:pPr marL="171450" indent="-171450">
              <a:spcBef>
                <a:spcPct val="40000"/>
              </a:spcBef>
              <a:buClrTx/>
              <a:buSzPct val="100000"/>
              <a:buFont typeface="Arial" panose="020B0604020202020204" pitchFamily="34" charset="0"/>
              <a:buChar char="•"/>
            </a:pPr>
            <a:r>
              <a:rPr lang="en-US" altLang="ja-JP" sz="1000" dirty="0">
                <a:solidFill>
                  <a:schemeClr val="tx1"/>
                </a:solidFill>
                <a:ea typeface="+mn-ea"/>
              </a:rPr>
              <a:t>err-disable</a:t>
            </a:r>
            <a:r>
              <a:rPr lang="ja-JP" altLang="en-US" sz="1000" dirty="0">
                <a:solidFill>
                  <a:schemeClr val="tx1"/>
                </a:solidFill>
                <a:ea typeface="ＭＳ Ｐゴシック" panose="020B0600070205080204" pitchFamily="50" charset="-128"/>
              </a:rPr>
              <a:t>となった後は</a:t>
            </a:r>
            <a:r>
              <a:rPr lang="en-US" altLang="ja-JP" sz="1000" dirty="0">
                <a:solidFill>
                  <a:schemeClr val="tx1"/>
                </a:solidFill>
                <a:ea typeface="+mn-ea"/>
              </a:rPr>
              <a:t>shut </a:t>
            </a:r>
            <a:r>
              <a:rPr lang="ja-JP" altLang="en-US" sz="1000" dirty="0">
                <a:solidFill>
                  <a:schemeClr val="tx1"/>
                </a:solidFill>
                <a:ea typeface="+mn-ea"/>
              </a:rPr>
              <a:t>→</a:t>
            </a:r>
            <a:r>
              <a:rPr lang="en-US" altLang="ja-JP" sz="1000" dirty="0">
                <a:solidFill>
                  <a:schemeClr val="tx1"/>
                </a:solidFill>
                <a:ea typeface="+mn-ea"/>
              </a:rPr>
              <a:t> no</a:t>
            </a:r>
            <a:r>
              <a:rPr lang="ja-JP" altLang="en-US" sz="1000" dirty="0">
                <a:solidFill>
                  <a:schemeClr val="tx1"/>
                </a:solidFill>
                <a:ea typeface="+mn-ea"/>
              </a:rPr>
              <a:t> </a:t>
            </a:r>
            <a:r>
              <a:rPr lang="en-US" altLang="ja-JP" sz="1000" dirty="0">
                <a:solidFill>
                  <a:schemeClr val="tx1"/>
                </a:solidFill>
                <a:ea typeface="+mn-ea"/>
              </a:rPr>
              <a:t>shut</a:t>
            </a:r>
            <a:r>
              <a:rPr lang="ja-JP" altLang="en-US" sz="1000" dirty="0">
                <a:solidFill>
                  <a:schemeClr val="tx1"/>
                </a:solidFill>
                <a:ea typeface="ＭＳ Ｐゴシック" panose="020B0600070205080204" pitchFamily="50" charset="-128"/>
              </a:rPr>
              <a:t>での復旧または</a:t>
            </a:r>
            <a:r>
              <a:rPr lang="en-US" altLang="ja-JP" sz="1000" dirty="0">
                <a:solidFill>
                  <a:schemeClr val="tx1"/>
                </a:solidFill>
                <a:ea typeface="+mn-ea"/>
              </a:rPr>
              <a:t>err-disable</a:t>
            </a:r>
            <a:r>
              <a:rPr lang="ja-JP" altLang="en-US" sz="1000" dirty="0">
                <a:solidFill>
                  <a:schemeClr val="tx1"/>
                </a:solidFill>
                <a:ea typeface="ＭＳ Ｐゴシック" panose="020B0600070205080204" pitchFamily="50" charset="-128"/>
              </a:rPr>
              <a:t>リカバリが必要となります。</a:t>
            </a:r>
          </a:p>
        </p:txBody>
      </p:sp>
    </p:spTree>
    <p:extLst>
      <p:ext uri="{BB962C8B-B14F-4D97-AF65-F5344CB8AC3E}">
        <p14:creationId xmlns:p14="http://schemas.microsoft.com/office/powerpoint/2010/main" val="3038700159"/>
      </p:ext>
    </p:extLst>
  </p:cSld>
  <p:clrMapOvr>
    <a:masterClrMapping/>
  </p:clrMapOvr>
</p:sld>
</file>

<file path=ppt/slides/slide2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タイトル 2">
            <a:extLst>
              <a:ext uri="{FF2B5EF4-FFF2-40B4-BE49-F238E27FC236}">
                <a16:creationId xmlns:a16="http://schemas.microsoft.com/office/drawing/2014/main" id="{1D861241-6BE6-384D-AD98-8F791D34951C}"/>
              </a:ext>
            </a:extLst>
          </p:cNvPr>
          <p:cNvSpPr>
            <a:spLocks noGrp="1"/>
          </p:cNvSpPr>
          <p:nvPr>
            <p:ph type="title"/>
          </p:nvPr>
        </p:nvSpPr>
        <p:spPr/>
        <p:txBody>
          <a:bodyPr/>
          <a:lstStyle/>
          <a:p>
            <a:r>
              <a:rPr lang="en-US" altLang="ja-JP" dirty="0">
                <a:latin typeface="+mn-lt"/>
                <a:ea typeface="MS PGothic" panose="020B0600070205080204" pitchFamily="34" charset="-128"/>
              </a:rPr>
              <a:t>Cisco Catalyst 9000 </a:t>
            </a:r>
            <a:r>
              <a:rPr lang="ja-JP" altLang="en-US" dirty="0">
                <a:latin typeface="+mn-lt"/>
                <a:ea typeface="MS PGothic" panose="020B0600070205080204" pitchFamily="34" charset="-128"/>
              </a:rPr>
              <a:t>の</a:t>
            </a:r>
            <a:r>
              <a:rPr lang="en-US" altLang="ja-JP" dirty="0">
                <a:latin typeface="+mn-lt"/>
                <a:ea typeface="MS PGothic" panose="020B0600070205080204" pitchFamily="34" charset="-128"/>
              </a:rPr>
              <a:t> Loop Detection Guard</a:t>
            </a:r>
            <a:endParaRPr kumimoji="1" lang="ja-JP" altLang="en-US" dirty="0">
              <a:latin typeface="+mn-lt"/>
              <a:ea typeface="MS PGothic" panose="020B0600070205080204" pitchFamily="34" charset="-128"/>
            </a:endParaRPr>
          </a:p>
        </p:txBody>
      </p:sp>
      <p:sp>
        <p:nvSpPr>
          <p:cNvPr id="11" name="Text Placeholder 7">
            <a:extLst>
              <a:ext uri="{FF2B5EF4-FFF2-40B4-BE49-F238E27FC236}">
                <a16:creationId xmlns:a16="http://schemas.microsoft.com/office/drawing/2014/main" id="{934C12B9-A732-3049-B1E7-DD1B06E2FC81}"/>
              </a:ext>
            </a:extLst>
          </p:cNvPr>
          <p:cNvSpPr txBox="1">
            <a:spLocks/>
          </p:cNvSpPr>
          <p:nvPr/>
        </p:nvSpPr>
        <p:spPr>
          <a:xfrm>
            <a:off x="533400" y="60960"/>
            <a:ext cx="7084679" cy="326233"/>
          </a:xfrm>
          <a:prstGeom prst="rect">
            <a:avLst/>
          </a:prstGeom>
        </p:spPr>
        <p:txBody>
          <a:bodyPr wrap="square" lIns="91420" tIns="45710" rIns="91420" bIns="45710" anchor="b" anchorCtr="0">
            <a:noAutofit/>
          </a:bodyPr>
          <a:lstStyle>
            <a:lvl1pPr marL="169863" indent="-169863" algn="l" defTabSz="603575" rtl="0" eaLnBrk="1" fontAlgn="base" hangingPunct="1">
              <a:lnSpc>
                <a:spcPct val="100000"/>
              </a:lnSpc>
              <a:spcBef>
                <a:spcPct val="50000"/>
              </a:spcBef>
              <a:spcAft>
                <a:spcPct val="0"/>
              </a:spcAft>
              <a:buClr>
                <a:schemeClr val="tx2"/>
              </a:buClr>
              <a:buSzPct val="90000"/>
              <a:buFont typeface="Arial" charset="0"/>
              <a:buNone/>
              <a:defRPr lang="en-US" sz="1400" b="0" i="0" kern="1200">
                <a:solidFill>
                  <a:schemeClr val="tx1"/>
                </a:solidFill>
                <a:latin typeface="+mn-lt"/>
                <a:ea typeface="ＭＳ Ｐゴシック" charset="0"/>
                <a:cs typeface="CiscoSans ExtraLight"/>
              </a:defRPr>
            </a:lvl1pPr>
            <a:lvl2pPr marL="358775" indent="-215900" algn="l" defTabSz="684213" rtl="0" eaLnBrk="1" fontAlgn="base" hangingPunct="1">
              <a:lnSpc>
                <a:spcPct val="95000"/>
              </a:lnSpc>
              <a:spcBef>
                <a:spcPts val="600"/>
              </a:spcBef>
              <a:spcAft>
                <a:spcPct val="0"/>
              </a:spcAft>
              <a:buClr>
                <a:schemeClr val="tx2"/>
              </a:buClr>
              <a:buFont typeface="Arial" pitchFamily="34" charset="0"/>
              <a:buNone/>
              <a:defRPr lang="en-US" sz="1100" kern="1200">
                <a:solidFill>
                  <a:schemeClr val="tx1"/>
                </a:solidFill>
                <a:latin typeface="+mn-lt"/>
                <a:ea typeface="ＭＳ Ｐゴシック" charset="0"/>
                <a:cs typeface="CiscoSans"/>
              </a:defRPr>
            </a:lvl2pPr>
            <a:lvl3pPr marL="431800" indent="-169863" algn="l" defTabSz="684213" rtl="0" eaLnBrk="1" fontAlgn="base" hangingPunct="1">
              <a:lnSpc>
                <a:spcPct val="95000"/>
              </a:lnSpc>
              <a:spcBef>
                <a:spcPts val="625"/>
              </a:spcBef>
              <a:spcAft>
                <a:spcPct val="0"/>
              </a:spcAft>
              <a:buFont typeface="Arial" pitchFamily="34" charset="0"/>
              <a:buNone/>
              <a:defRPr lang="en-US" sz="1100" kern="1200">
                <a:solidFill>
                  <a:schemeClr val="tx1"/>
                </a:solidFill>
                <a:latin typeface="+mn-lt"/>
                <a:ea typeface="ＭＳ Ｐゴシック" charset="0"/>
                <a:cs typeface="CiscoSans"/>
              </a:defRPr>
            </a:lvl3pPr>
            <a:lvl4pPr marL="503238" indent="-169863" algn="l" defTabSz="684213" rtl="0" eaLnBrk="1" fontAlgn="base" hangingPunct="1">
              <a:lnSpc>
                <a:spcPct val="95000"/>
              </a:lnSpc>
              <a:spcBef>
                <a:spcPts val="625"/>
              </a:spcBef>
              <a:spcAft>
                <a:spcPct val="0"/>
              </a:spcAft>
              <a:buFont typeface="Arial" pitchFamily="34" charset="0"/>
              <a:buNone/>
              <a:defRPr lang="en-US" sz="1100" kern="1200">
                <a:solidFill>
                  <a:schemeClr val="tx1"/>
                </a:solidFill>
                <a:latin typeface="+mn-lt"/>
                <a:ea typeface="ＭＳ Ｐゴシック" charset="0"/>
                <a:cs typeface="CiscoSans"/>
              </a:defRPr>
            </a:lvl4pPr>
            <a:lvl5pPr marL="574675" indent="-169863" algn="l" defTabSz="684213" rtl="0" eaLnBrk="1" fontAlgn="base" hangingPunct="1">
              <a:lnSpc>
                <a:spcPct val="95000"/>
              </a:lnSpc>
              <a:spcBef>
                <a:spcPts val="625"/>
              </a:spcBef>
              <a:spcAft>
                <a:spcPct val="0"/>
              </a:spcAft>
              <a:buFont typeface="Arial" pitchFamily="34" charset="0"/>
              <a:buNone/>
              <a:defRPr lang="en-US" sz="1100" kern="1200">
                <a:solidFill>
                  <a:schemeClr val="tx1"/>
                </a:solidFill>
                <a:latin typeface="+mn-lt"/>
                <a:ea typeface="ＭＳ Ｐゴシック" charset="0"/>
                <a:cs typeface="CiscoSans"/>
              </a:defRPr>
            </a:lvl5pPr>
            <a:lvl6pPr marL="863856" indent="-171445" algn="l" defTabSz="685777" rtl="0" eaLnBrk="1" latinLnBrk="0" hangingPunct="1">
              <a:spcBef>
                <a:spcPts val="600"/>
              </a:spcBef>
              <a:buFont typeface="Arial" pitchFamily="34" charset="0"/>
              <a:buChar char="•"/>
              <a:defRPr sz="900" kern="1200" baseline="0">
                <a:solidFill>
                  <a:schemeClr val="tx1"/>
                </a:solidFill>
                <a:latin typeface="+mn-lt"/>
                <a:ea typeface="+mn-ea"/>
                <a:cs typeface="+mn-cs"/>
              </a:defRPr>
            </a:lvl6pPr>
            <a:lvl7pPr marL="935844" indent="-171422" algn="l" defTabSz="685777" rtl="0" eaLnBrk="1" latinLnBrk="0" hangingPunct="1">
              <a:spcBef>
                <a:spcPts val="600"/>
              </a:spcBef>
              <a:buFont typeface="Arial" pitchFamily="34" charset="0"/>
              <a:buChar char="•"/>
              <a:defRPr sz="800" kern="1200" baseline="0">
                <a:solidFill>
                  <a:schemeClr val="tx1"/>
                </a:solidFill>
                <a:latin typeface="+mn-lt"/>
                <a:ea typeface="+mn-ea"/>
                <a:cs typeface="+mn-cs"/>
              </a:defRPr>
            </a:lvl7pPr>
            <a:lvl8pPr marL="2400220" indent="0" algn="l" defTabSz="685777" rtl="0" eaLnBrk="1" latinLnBrk="0" hangingPunct="1">
              <a:spcBef>
                <a:spcPct val="20000"/>
              </a:spcBef>
              <a:buFont typeface="Arial" pitchFamily="34" charset="0"/>
              <a:buNone/>
              <a:defRPr sz="1500" kern="1200">
                <a:solidFill>
                  <a:schemeClr val="tx1"/>
                </a:solidFill>
                <a:latin typeface="+mn-lt"/>
                <a:ea typeface="+mn-ea"/>
                <a:cs typeface="+mn-cs"/>
              </a:defRPr>
            </a:lvl8pPr>
            <a:lvl9pPr marL="2914553" indent="-171445" algn="l" defTabSz="685777" rtl="0" eaLnBrk="1" latinLnBrk="0" hangingPunct="1">
              <a:spcBef>
                <a:spcPct val="20000"/>
              </a:spcBef>
              <a:buFont typeface="Arial" pitchFamily="34" charset="0"/>
              <a:buChar char="•"/>
              <a:defRPr sz="1500" kern="1200">
                <a:solidFill>
                  <a:schemeClr val="tx1"/>
                </a:solidFill>
                <a:latin typeface="+mn-lt"/>
                <a:ea typeface="+mn-ea"/>
                <a:cs typeface="+mn-cs"/>
              </a:defRPr>
            </a:lvl9pPr>
          </a:lstStyle>
          <a:p>
            <a:r>
              <a:rPr kumimoji="1" lang="en-US" altLang="ja-JP" dirty="0">
                <a:ea typeface="MS PGothic" panose="020B0600070205080204" pitchFamily="34" charset="-128"/>
              </a:rPr>
              <a:t>3.3  Basic L2 / L3</a:t>
            </a:r>
            <a:endParaRPr lang="en-US" dirty="0">
              <a:ea typeface="MS PGothic" panose="020B0600070205080204" pitchFamily="34" charset="-128"/>
            </a:endParaRPr>
          </a:p>
        </p:txBody>
      </p:sp>
      <p:sp>
        <p:nvSpPr>
          <p:cNvPr id="6" name="Slide Number Placeholder 4">
            <a:extLst>
              <a:ext uri="{FF2B5EF4-FFF2-40B4-BE49-F238E27FC236}">
                <a16:creationId xmlns:a16="http://schemas.microsoft.com/office/drawing/2014/main" id="{D0371558-16B4-2842-BE2D-D830289DD70C}"/>
              </a:ext>
            </a:extLst>
          </p:cNvPr>
          <p:cNvSpPr>
            <a:spLocks noGrp="1"/>
          </p:cNvSpPr>
          <p:nvPr>
            <p:ph type="sldNum" sz="quarter" idx="4294967295"/>
          </p:nvPr>
        </p:nvSpPr>
        <p:spPr>
          <a:xfrm>
            <a:off x="8648700" y="4884738"/>
            <a:ext cx="495300" cy="274637"/>
          </a:xfrm>
          <a:prstGeom prst="rect">
            <a:avLst/>
          </a:prstGeom>
        </p:spPr>
        <p:txBody>
          <a:bodyPr>
            <a:noAutofit/>
          </a:bodyPr>
          <a:lstStyle/>
          <a:p>
            <a:fld id="{3945D0FD-48F1-4D72-80C5-FFB60B92A834}" type="slidenum">
              <a:rPr lang="en-US" sz="900" smtClean="0">
                <a:latin typeface="+mn-lt"/>
                <a:ea typeface="MS PGothic" panose="020B0600070205080204" pitchFamily="34" charset="-128"/>
              </a:rPr>
              <a:pPr/>
              <a:t>254</a:t>
            </a:fld>
            <a:endParaRPr lang="en-US" sz="900">
              <a:latin typeface="+mn-lt"/>
              <a:ea typeface="MS PGothic" panose="020B0600070205080204" pitchFamily="34" charset="-128"/>
            </a:endParaRPr>
          </a:p>
        </p:txBody>
      </p:sp>
      <p:graphicFrame>
        <p:nvGraphicFramePr>
          <p:cNvPr id="8" name="表 7">
            <a:extLst>
              <a:ext uri="{FF2B5EF4-FFF2-40B4-BE49-F238E27FC236}">
                <a16:creationId xmlns:a16="http://schemas.microsoft.com/office/drawing/2014/main" id="{408B2FFF-A93D-4D11-9848-41A21989CCC2}"/>
              </a:ext>
            </a:extLst>
          </p:cNvPr>
          <p:cNvGraphicFramePr>
            <a:graphicFrameLocks noGrp="1"/>
          </p:cNvGraphicFramePr>
          <p:nvPr/>
        </p:nvGraphicFramePr>
        <p:xfrm>
          <a:off x="341298" y="1446040"/>
          <a:ext cx="8456922" cy="2378711"/>
        </p:xfrm>
        <a:graphic>
          <a:graphicData uri="http://schemas.openxmlformats.org/drawingml/2006/table">
            <a:tbl>
              <a:tblPr firstRow="1" bandRow="1">
                <a:tableStyleId>{C083E6E3-FA7D-4D7B-A595-EF9225AFEA82}</a:tableStyleId>
              </a:tblPr>
              <a:tblGrid>
                <a:gridCol w="1480522">
                  <a:extLst>
                    <a:ext uri="{9D8B030D-6E8A-4147-A177-3AD203B41FA5}">
                      <a16:colId xmlns:a16="http://schemas.microsoft.com/office/drawing/2014/main" val="349520211"/>
                    </a:ext>
                  </a:extLst>
                </a:gridCol>
                <a:gridCol w="1375090">
                  <a:extLst>
                    <a:ext uri="{9D8B030D-6E8A-4147-A177-3AD203B41FA5}">
                      <a16:colId xmlns:a16="http://schemas.microsoft.com/office/drawing/2014/main" val="1893130090"/>
                    </a:ext>
                  </a:extLst>
                </a:gridCol>
                <a:gridCol w="1396030">
                  <a:extLst>
                    <a:ext uri="{9D8B030D-6E8A-4147-A177-3AD203B41FA5}">
                      <a16:colId xmlns:a16="http://schemas.microsoft.com/office/drawing/2014/main" val="1264670197"/>
                    </a:ext>
                  </a:extLst>
                </a:gridCol>
                <a:gridCol w="1396031">
                  <a:extLst>
                    <a:ext uri="{9D8B030D-6E8A-4147-A177-3AD203B41FA5}">
                      <a16:colId xmlns:a16="http://schemas.microsoft.com/office/drawing/2014/main" val="2900861697"/>
                    </a:ext>
                  </a:extLst>
                </a:gridCol>
                <a:gridCol w="1396031">
                  <a:extLst>
                    <a:ext uri="{9D8B030D-6E8A-4147-A177-3AD203B41FA5}">
                      <a16:colId xmlns:a16="http://schemas.microsoft.com/office/drawing/2014/main" val="2953196704"/>
                    </a:ext>
                  </a:extLst>
                </a:gridCol>
                <a:gridCol w="1413218">
                  <a:extLst>
                    <a:ext uri="{9D8B030D-6E8A-4147-A177-3AD203B41FA5}">
                      <a16:colId xmlns:a16="http://schemas.microsoft.com/office/drawing/2014/main" val="669583455"/>
                    </a:ext>
                  </a:extLst>
                </a:gridCol>
              </a:tblGrid>
              <a:tr h="755852">
                <a:tc>
                  <a:txBody>
                    <a:bodyPr/>
                    <a:lstStyle/>
                    <a:p>
                      <a:pPr algn="ctr"/>
                      <a:endParaRPr kumimoji="1" lang="ja-JP" altLang="en-US">
                        <a:latin typeface="+mn-lt"/>
                        <a:ea typeface="MS PGothic" panose="020B0600070205080204" pitchFamily="34" charset="-128"/>
                      </a:endParaRPr>
                    </a:p>
                  </a:txBody>
                  <a:tcPr anchor="ctr"/>
                </a:tc>
                <a:tc>
                  <a:txBody>
                    <a:bodyPr/>
                    <a:lstStyle/>
                    <a:p>
                      <a:pPr algn="ctr"/>
                      <a:r>
                        <a:rPr kumimoji="1" lang="en-US" altLang="ja-JP" b="1">
                          <a:solidFill>
                            <a:schemeClr val="tx2"/>
                          </a:solidFill>
                          <a:latin typeface="+mn-lt"/>
                          <a:ea typeface="MS PGothic" panose="020B0600070205080204" pitchFamily="34" charset="-128"/>
                        </a:rPr>
                        <a:t>9200</a:t>
                      </a:r>
                    </a:p>
                    <a:p>
                      <a:pPr algn="ctr"/>
                      <a:r>
                        <a:rPr kumimoji="1" lang="en-US" altLang="ja-JP" b="1">
                          <a:solidFill>
                            <a:schemeClr val="tx2"/>
                          </a:solidFill>
                          <a:latin typeface="+mn-lt"/>
                          <a:ea typeface="MS PGothic" panose="020B0600070205080204" pitchFamily="34" charset="-128"/>
                        </a:rPr>
                        <a:t>9200L</a:t>
                      </a:r>
                      <a:endParaRPr kumimoji="1" lang="ja-JP" altLang="en-US" b="1">
                        <a:solidFill>
                          <a:schemeClr val="tx2"/>
                        </a:solidFill>
                        <a:latin typeface="+mn-lt"/>
                        <a:ea typeface="MS PGothic" panose="020B0600070205080204" pitchFamily="34" charset="-128"/>
                      </a:endParaRPr>
                    </a:p>
                  </a:txBody>
                  <a:tcPr anchor="ctr"/>
                </a:tc>
                <a:tc>
                  <a:txBody>
                    <a:bodyPr/>
                    <a:lstStyle/>
                    <a:p>
                      <a:pPr algn="ctr"/>
                      <a:r>
                        <a:rPr kumimoji="1" lang="en-US" altLang="ja-JP" b="1">
                          <a:solidFill>
                            <a:schemeClr val="tx2"/>
                          </a:solidFill>
                          <a:latin typeface="+mn-lt"/>
                          <a:ea typeface="MS PGothic" panose="020B0600070205080204" pitchFamily="34" charset="-128"/>
                        </a:rPr>
                        <a:t>9300</a:t>
                      </a:r>
                    </a:p>
                    <a:p>
                      <a:pPr algn="ctr"/>
                      <a:r>
                        <a:rPr kumimoji="1" lang="en-US" altLang="ja-JP" b="1">
                          <a:solidFill>
                            <a:schemeClr val="tx2"/>
                          </a:solidFill>
                          <a:latin typeface="+mn-lt"/>
                          <a:ea typeface="MS PGothic" panose="020B0600070205080204" pitchFamily="34" charset="-128"/>
                        </a:rPr>
                        <a:t>9300L</a:t>
                      </a:r>
                      <a:endParaRPr kumimoji="1" lang="ja-JP" altLang="en-US" b="1">
                        <a:solidFill>
                          <a:schemeClr val="tx2"/>
                        </a:solidFill>
                        <a:latin typeface="+mn-lt"/>
                        <a:ea typeface="MS PGothic" panose="020B0600070205080204" pitchFamily="34" charset="-128"/>
                      </a:endParaRPr>
                    </a:p>
                  </a:txBody>
                  <a:tcPr anchor="ctr"/>
                </a:tc>
                <a:tc>
                  <a:txBody>
                    <a:bodyPr/>
                    <a:lstStyle/>
                    <a:p>
                      <a:pPr algn="ctr"/>
                      <a:r>
                        <a:rPr kumimoji="1" lang="en-US" altLang="ja-JP" b="1">
                          <a:solidFill>
                            <a:schemeClr val="tx2"/>
                          </a:solidFill>
                          <a:latin typeface="+mn-lt"/>
                          <a:ea typeface="MS PGothic" panose="020B0600070205080204" pitchFamily="34" charset="-128"/>
                        </a:rPr>
                        <a:t>9400</a:t>
                      </a:r>
                      <a:endParaRPr kumimoji="1" lang="ja-JP" altLang="en-US" b="1">
                        <a:solidFill>
                          <a:schemeClr val="tx2"/>
                        </a:solidFill>
                        <a:latin typeface="+mn-lt"/>
                        <a:ea typeface="MS PGothic" panose="020B0600070205080204" pitchFamily="34" charset="-128"/>
                      </a:endParaRPr>
                    </a:p>
                  </a:txBody>
                  <a:tcPr anchor="ctr"/>
                </a:tc>
                <a:tc>
                  <a:txBody>
                    <a:bodyPr/>
                    <a:lstStyle/>
                    <a:p>
                      <a:pPr algn="ctr"/>
                      <a:r>
                        <a:rPr kumimoji="1" lang="en-US" altLang="ja-JP" b="1" dirty="0">
                          <a:solidFill>
                            <a:schemeClr val="tx2"/>
                          </a:solidFill>
                          <a:latin typeface="+mn-lt"/>
                          <a:ea typeface="MS PGothic" panose="020B0600070205080204" pitchFamily="34" charset="-128"/>
                        </a:rPr>
                        <a:t>9500</a:t>
                      </a:r>
                    </a:p>
                    <a:p>
                      <a:pPr algn="ctr"/>
                      <a:r>
                        <a:rPr kumimoji="1" lang="en-US" altLang="ja-JP" b="1" dirty="0">
                          <a:solidFill>
                            <a:schemeClr val="tx2"/>
                          </a:solidFill>
                          <a:latin typeface="+mn-lt"/>
                          <a:ea typeface="MS PGothic" panose="020B0600070205080204" pitchFamily="34" charset="-128"/>
                        </a:rPr>
                        <a:t>9500-H</a:t>
                      </a:r>
                      <a:endParaRPr kumimoji="1" lang="ja-JP" altLang="en-US" b="1" dirty="0">
                        <a:solidFill>
                          <a:schemeClr val="tx2"/>
                        </a:solidFill>
                        <a:latin typeface="+mn-lt"/>
                        <a:ea typeface="MS PGothic" panose="020B0600070205080204" pitchFamily="34" charset="-128"/>
                      </a:endParaRPr>
                    </a:p>
                  </a:txBody>
                  <a:tcPr anchor="ctr"/>
                </a:tc>
                <a:tc>
                  <a:txBody>
                    <a:bodyPr/>
                    <a:lstStyle/>
                    <a:p>
                      <a:pPr algn="ctr"/>
                      <a:r>
                        <a:rPr kumimoji="1" lang="en-US" altLang="ja-JP" b="1">
                          <a:solidFill>
                            <a:schemeClr val="tx2"/>
                          </a:solidFill>
                          <a:latin typeface="+mn-lt"/>
                          <a:ea typeface="MS PGothic" panose="020B0600070205080204" pitchFamily="34" charset="-128"/>
                        </a:rPr>
                        <a:t>9600</a:t>
                      </a:r>
                    </a:p>
                  </a:txBody>
                  <a:tcPr anchor="ctr"/>
                </a:tc>
                <a:extLst>
                  <a:ext uri="{0D108BD9-81ED-4DB2-BD59-A6C34878D82A}">
                    <a16:rowId xmlns:a16="http://schemas.microsoft.com/office/drawing/2014/main" val="2062533254"/>
                  </a:ext>
                </a:extLst>
              </a:tr>
              <a:tr h="540953">
                <a:tc>
                  <a:txBody>
                    <a:bodyPr/>
                    <a:lstStyle/>
                    <a:p>
                      <a:r>
                        <a:rPr kumimoji="1" lang="ja-JP" altLang="en-US">
                          <a:latin typeface="+mn-lt"/>
                          <a:ea typeface="MS PGothic" panose="020B0600070205080204" pitchFamily="34" charset="-128"/>
                        </a:rPr>
                        <a:t>サポート</a:t>
                      </a:r>
                    </a:p>
                  </a:txBody>
                  <a:tcPr anchor="ctr"/>
                </a:tc>
                <a:tc>
                  <a:txBody>
                    <a:bodyPr/>
                    <a:lstStyle/>
                    <a:p>
                      <a:pPr marL="0" marR="0" lvl="0" indent="0" algn="ctr" defTabSz="685777" rtl="0" eaLnBrk="1" fontAlgn="auto" latinLnBrk="0" hangingPunct="1">
                        <a:lnSpc>
                          <a:spcPct val="100000"/>
                        </a:lnSpc>
                        <a:spcBef>
                          <a:spcPts val="0"/>
                        </a:spcBef>
                        <a:spcAft>
                          <a:spcPts val="0"/>
                        </a:spcAft>
                        <a:buClrTx/>
                        <a:buSzTx/>
                        <a:buFontTx/>
                        <a:buNone/>
                        <a:tabLst/>
                        <a:defRPr/>
                      </a:pPr>
                      <a:r>
                        <a:rPr kumimoji="1" lang="ja-JP" altLang="en-US" sz="1800" dirty="0">
                          <a:latin typeface="+mn-lt"/>
                          <a:ea typeface="MS PGothic" panose="020B0600070205080204" pitchFamily="34" charset="-128"/>
                        </a:rPr>
                        <a:t>○</a:t>
                      </a:r>
                      <a:endParaRPr kumimoji="1" lang="en-US" altLang="ja-JP" sz="1800" dirty="0">
                        <a:latin typeface="+mn-lt"/>
                        <a:ea typeface="MS PGothic" panose="020B0600070205080204" pitchFamily="34" charset="-128"/>
                      </a:endParaRPr>
                    </a:p>
                  </a:txBody>
                  <a:tcPr anchor="ctr"/>
                </a:tc>
                <a:tc>
                  <a:txBody>
                    <a:bodyPr/>
                    <a:lstStyle/>
                    <a:p>
                      <a:pPr marL="0" marR="0" lvl="0" indent="0" algn="ctr" defTabSz="685777"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srgbClr val="282828"/>
                          </a:solidFill>
                          <a:effectLst/>
                          <a:uLnTx/>
                          <a:uFillTx/>
                          <a:latin typeface="+mn-lt"/>
                          <a:ea typeface="MS PGothic" panose="020B0600070205080204" pitchFamily="34" charset="-128"/>
                          <a:cs typeface="+mn-cs"/>
                        </a:rPr>
                        <a:t>○</a:t>
                      </a:r>
                      <a:endParaRPr kumimoji="1" lang="en-US" altLang="ja-JP" sz="1800" b="0" i="0" u="none" strike="noStrike" kern="1200" cap="none" spc="0" normalizeH="0" baseline="0" noProof="0" dirty="0">
                        <a:ln>
                          <a:noFill/>
                        </a:ln>
                        <a:solidFill>
                          <a:srgbClr val="282828"/>
                        </a:solidFill>
                        <a:effectLst/>
                        <a:uLnTx/>
                        <a:uFillTx/>
                        <a:latin typeface="+mn-lt"/>
                        <a:ea typeface="MS PGothic" panose="020B0600070205080204" pitchFamily="34" charset="-128"/>
                        <a:cs typeface="+mn-cs"/>
                      </a:endParaRPr>
                    </a:p>
                  </a:txBody>
                  <a:tcPr anchor="ctr"/>
                </a:tc>
                <a:tc>
                  <a:txBody>
                    <a:bodyPr/>
                    <a:lstStyle/>
                    <a:p>
                      <a:pPr marL="0" marR="0" lvl="0" indent="0" algn="ctr" defTabSz="685777"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srgbClr val="282828"/>
                          </a:solidFill>
                          <a:effectLst/>
                          <a:uLnTx/>
                          <a:uFillTx/>
                          <a:latin typeface="+mn-lt"/>
                          <a:ea typeface="MS PGothic" panose="020B0600070205080204" pitchFamily="34" charset="-128"/>
                          <a:cs typeface="+mn-cs"/>
                        </a:rPr>
                        <a:t>○</a:t>
                      </a:r>
                      <a:endParaRPr kumimoji="1" lang="en-US" altLang="ja-JP" sz="1800" b="0" i="0" u="none" strike="noStrike" kern="1200" cap="none" spc="0" normalizeH="0" baseline="0" noProof="0" dirty="0">
                        <a:ln>
                          <a:noFill/>
                        </a:ln>
                        <a:solidFill>
                          <a:srgbClr val="282828"/>
                        </a:solidFill>
                        <a:effectLst/>
                        <a:uLnTx/>
                        <a:uFillTx/>
                        <a:latin typeface="+mn-lt"/>
                        <a:ea typeface="MS PGothic" panose="020B0600070205080204" pitchFamily="34" charset="-128"/>
                        <a:cs typeface="+mn-cs"/>
                      </a:endParaRPr>
                    </a:p>
                  </a:txBody>
                  <a:tcPr anchor="ctr"/>
                </a:tc>
                <a:tc>
                  <a:txBody>
                    <a:bodyPr/>
                    <a:lstStyle/>
                    <a:p>
                      <a:pPr marL="0" marR="0" lvl="0" indent="0" algn="ctr" defTabSz="685777"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srgbClr val="282828"/>
                          </a:solidFill>
                          <a:effectLst/>
                          <a:uLnTx/>
                          <a:uFillTx/>
                          <a:latin typeface="+mn-lt"/>
                          <a:ea typeface="MS PGothic" panose="020B0600070205080204" pitchFamily="34" charset="-128"/>
                          <a:cs typeface="+mn-cs"/>
                        </a:rPr>
                        <a:t>○</a:t>
                      </a:r>
                      <a:endParaRPr kumimoji="1" lang="en-US" altLang="ja-JP" sz="1800" b="0" i="0" u="none" strike="noStrike" kern="1200" cap="none" spc="0" normalizeH="0" baseline="0" noProof="0" dirty="0">
                        <a:ln>
                          <a:noFill/>
                        </a:ln>
                        <a:solidFill>
                          <a:srgbClr val="282828"/>
                        </a:solidFill>
                        <a:effectLst/>
                        <a:uLnTx/>
                        <a:uFillTx/>
                        <a:latin typeface="+mn-lt"/>
                        <a:ea typeface="MS PGothic" panose="020B0600070205080204" pitchFamily="34" charset="-128"/>
                        <a:cs typeface="+mn-cs"/>
                      </a:endParaRPr>
                    </a:p>
                  </a:txBody>
                  <a:tcPr anchor="ctr"/>
                </a:tc>
                <a:tc>
                  <a:txBody>
                    <a:bodyPr/>
                    <a:lstStyle/>
                    <a:p>
                      <a:pPr marL="0" marR="0" lvl="0" indent="0" algn="ctr" defTabSz="685777"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srgbClr val="282828"/>
                          </a:solidFill>
                          <a:effectLst/>
                          <a:uLnTx/>
                          <a:uFillTx/>
                          <a:latin typeface="+mn-lt"/>
                          <a:ea typeface="MS PGothic" panose="020B0600070205080204" pitchFamily="34" charset="-128"/>
                          <a:cs typeface="+mn-cs"/>
                        </a:rPr>
                        <a:t>○</a:t>
                      </a:r>
                      <a:endParaRPr kumimoji="1" lang="en-US" altLang="ja-JP" sz="1800" b="0" i="0" u="none" strike="noStrike" kern="1200" cap="none" spc="0" normalizeH="0" baseline="0" noProof="0" dirty="0">
                        <a:ln>
                          <a:noFill/>
                        </a:ln>
                        <a:solidFill>
                          <a:srgbClr val="282828"/>
                        </a:solidFill>
                        <a:effectLst/>
                        <a:uLnTx/>
                        <a:uFillTx/>
                        <a:latin typeface="+mn-lt"/>
                        <a:ea typeface="MS PGothic" panose="020B0600070205080204" pitchFamily="34" charset="-128"/>
                        <a:cs typeface="+mn-cs"/>
                      </a:endParaRPr>
                    </a:p>
                  </a:txBody>
                  <a:tcPr anchor="ctr"/>
                </a:tc>
                <a:extLst>
                  <a:ext uri="{0D108BD9-81ED-4DB2-BD59-A6C34878D82A}">
                    <a16:rowId xmlns:a16="http://schemas.microsoft.com/office/drawing/2014/main" val="3681902262"/>
                  </a:ext>
                </a:extLst>
              </a:tr>
              <a:tr h="540953">
                <a:tc>
                  <a:txBody>
                    <a:bodyPr/>
                    <a:lstStyle/>
                    <a:p>
                      <a:r>
                        <a:rPr kumimoji="1" lang="en-US" altLang="ja-JP" dirty="0">
                          <a:latin typeface="+mn-lt"/>
                          <a:ea typeface="MS PGothic" panose="020B0600070205080204" pitchFamily="34" charset="-128"/>
                        </a:rPr>
                        <a:t>IOS-XE</a:t>
                      </a:r>
                      <a:r>
                        <a:rPr kumimoji="1" lang="ja-JP" altLang="en-US" dirty="0">
                          <a:latin typeface="+mn-lt"/>
                          <a:ea typeface="MS PGothic" panose="020B0600070205080204" pitchFamily="34" charset="-128"/>
                        </a:rPr>
                        <a:t> バージョン</a:t>
                      </a:r>
                    </a:p>
                  </a:txBody>
                  <a:tcPr anchor="ctr"/>
                </a:tc>
                <a:tc>
                  <a:txBody>
                    <a:bodyPr/>
                    <a:lstStyle/>
                    <a:p>
                      <a:pPr marL="0" marR="0" lvl="0" indent="0" algn="ctr" defTabSz="685777" rtl="0" eaLnBrk="1" fontAlgn="auto" latinLnBrk="0" hangingPunct="1">
                        <a:lnSpc>
                          <a:spcPct val="100000"/>
                        </a:lnSpc>
                        <a:spcBef>
                          <a:spcPts val="0"/>
                        </a:spcBef>
                        <a:spcAft>
                          <a:spcPts val="0"/>
                        </a:spcAft>
                        <a:buClrTx/>
                        <a:buSzTx/>
                        <a:buFontTx/>
                        <a:buNone/>
                        <a:tabLst/>
                        <a:defRPr/>
                      </a:pPr>
                      <a:r>
                        <a:rPr kumimoji="1" lang="en-US" altLang="ja-JP" sz="1200" dirty="0">
                          <a:latin typeface="+mn-lt"/>
                          <a:ea typeface="MS PGothic" panose="020B0600070205080204" pitchFamily="34" charset="-128"/>
                        </a:rPr>
                        <a:t>17.2.1</a:t>
                      </a:r>
                      <a:r>
                        <a:rPr kumimoji="1" lang="ja-JP" altLang="en-US" sz="1200" dirty="0">
                          <a:latin typeface="+mn-lt"/>
                          <a:ea typeface="MS PGothic" panose="020B0600070205080204" pitchFamily="34" charset="-128"/>
                        </a:rPr>
                        <a:t> 以上</a:t>
                      </a:r>
                      <a:endParaRPr kumimoji="1" lang="en-US" altLang="ja-JP" sz="1200" dirty="0">
                        <a:latin typeface="+mn-lt"/>
                        <a:ea typeface="MS PGothic" panose="020B0600070205080204" pitchFamily="34" charset="-128"/>
                      </a:endParaRPr>
                    </a:p>
                  </a:txBody>
                  <a:tcPr anchor="ctr"/>
                </a:tc>
                <a:tc>
                  <a:txBody>
                    <a:bodyPr/>
                    <a:lstStyle/>
                    <a:p>
                      <a:pPr marL="0" marR="0" lvl="0" indent="0" algn="ctr" defTabSz="685777" rtl="0" eaLnBrk="1" fontAlgn="auto" latinLnBrk="0" hangingPunct="1">
                        <a:lnSpc>
                          <a:spcPct val="100000"/>
                        </a:lnSpc>
                        <a:spcBef>
                          <a:spcPts val="0"/>
                        </a:spcBef>
                        <a:spcAft>
                          <a:spcPts val="0"/>
                        </a:spcAft>
                        <a:buClrTx/>
                        <a:buSzTx/>
                        <a:buFontTx/>
                        <a:buNone/>
                        <a:tabLst/>
                        <a:defRPr/>
                      </a:pPr>
                      <a:r>
                        <a:rPr kumimoji="1" lang="en-US" altLang="ja-JP" sz="1200" dirty="0">
                          <a:latin typeface="+mn-lt"/>
                          <a:ea typeface="MS PGothic" panose="020B0600070205080204" pitchFamily="34" charset="-128"/>
                        </a:rPr>
                        <a:t>17.2.1</a:t>
                      </a:r>
                      <a:r>
                        <a:rPr kumimoji="1" lang="ja-JP" altLang="en-US" sz="1200" dirty="0">
                          <a:latin typeface="+mn-lt"/>
                          <a:ea typeface="MS PGothic" panose="020B0600070205080204" pitchFamily="34" charset="-128"/>
                        </a:rPr>
                        <a:t> 以上</a:t>
                      </a:r>
                      <a:endParaRPr kumimoji="1" lang="en-US" altLang="ja-JP" sz="1200" dirty="0">
                        <a:latin typeface="+mn-lt"/>
                        <a:ea typeface="MS PGothic" panose="020B0600070205080204" pitchFamily="34" charset="-128"/>
                      </a:endParaRPr>
                    </a:p>
                  </a:txBody>
                  <a:tcPr anchor="ctr"/>
                </a:tc>
                <a:tc>
                  <a:txBody>
                    <a:bodyPr/>
                    <a:lstStyle/>
                    <a:p>
                      <a:pPr marL="0" marR="0" lvl="0" indent="0" algn="ctr" defTabSz="685777" rtl="0" eaLnBrk="1" fontAlgn="auto" latinLnBrk="0" hangingPunct="1">
                        <a:lnSpc>
                          <a:spcPct val="100000"/>
                        </a:lnSpc>
                        <a:spcBef>
                          <a:spcPts val="0"/>
                        </a:spcBef>
                        <a:spcAft>
                          <a:spcPts val="0"/>
                        </a:spcAft>
                        <a:buClrTx/>
                        <a:buSzTx/>
                        <a:buFontTx/>
                        <a:buNone/>
                        <a:tabLst/>
                        <a:defRPr/>
                      </a:pPr>
                      <a:r>
                        <a:rPr kumimoji="1" lang="en-US" altLang="ja-JP" sz="1200" dirty="0">
                          <a:latin typeface="+mn-lt"/>
                          <a:ea typeface="MS PGothic" panose="020B0600070205080204" pitchFamily="34" charset="-128"/>
                        </a:rPr>
                        <a:t>17.2.1</a:t>
                      </a:r>
                      <a:r>
                        <a:rPr kumimoji="1" lang="ja-JP" altLang="en-US" sz="1200" dirty="0">
                          <a:latin typeface="+mn-lt"/>
                          <a:ea typeface="MS PGothic" panose="020B0600070205080204" pitchFamily="34" charset="-128"/>
                        </a:rPr>
                        <a:t> 以上</a:t>
                      </a:r>
                      <a:endParaRPr kumimoji="1" lang="en-US" altLang="ja-JP" sz="1200" dirty="0">
                        <a:latin typeface="+mn-lt"/>
                        <a:ea typeface="MS PGothic" panose="020B0600070205080204" pitchFamily="34" charset="-128"/>
                      </a:endParaRPr>
                    </a:p>
                  </a:txBody>
                  <a:tcPr anchor="ctr"/>
                </a:tc>
                <a:tc>
                  <a:txBody>
                    <a:bodyPr/>
                    <a:lstStyle/>
                    <a:p>
                      <a:pPr marL="0" marR="0" lvl="0" indent="0" algn="ctr" defTabSz="685777" rtl="0" eaLnBrk="1" fontAlgn="auto" latinLnBrk="0" hangingPunct="1">
                        <a:lnSpc>
                          <a:spcPct val="100000"/>
                        </a:lnSpc>
                        <a:spcBef>
                          <a:spcPts val="0"/>
                        </a:spcBef>
                        <a:spcAft>
                          <a:spcPts val="0"/>
                        </a:spcAft>
                        <a:buClrTx/>
                        <a:buSzTx/>
                        <a:buFontTx/>
                        <a:buNone/>
                        <a:tabLst/>
                        <a:defRPr/>
                      </a:pPr>
                      <a:r>
                        <a:rPr kumimoji="1" lang="en-US" altLang="ja-JP" sz="1200" dirty="0">
                          <a:latin typeface="+mn-lt"/>
                          <a:ea typeface="MS PGothic" panose="020B0600070205080204" pitchFamily="34" charset="-128"/>
                        </a:rPr>
                        <a:t>17.2.1</a:t>
                      </a:r>
                      <a:r>
                        <a:rPr kumimoji="1" lang="ja-JP" altLang="en-US" sz="1200" dirty="0">
                          <a:latin typeface="+mn-lt"/>
                          <a:ea typeface="MS PGothic" panose="020B0600070205080204" pitchFamily="34" charset="-128"/>
                        </a:rPr>
                        <a:t> 以上</a:t>
                      </a:r>
                      <a:endParaRPr kumimoji="1" lang="en-US" altLang="ja-JP" sz="1200" dirty="0">
                        <a:latin typeface="+mn-lt"/>
                        <a:ea typeface="MS PGothic" panose="020B0600070205080204" pitchFamily="34" charset="-128"/>
                      </a:endParaRPr>
                    </a:p>
                  </a:txBody>
                  <a:tcPr anchor="ctr"/>
                </a:tc>
                <a:tc>
                  <a:txBody>
                    <a:bodyPr/>
                    <a:lstStyle/>
                    <a:p>
                      <a:pPr marL="0" marR="0" lvl="0" indent="0" algn="ctr" defTabSz="685777" rtl="0" eaLnBrk="1" fontAlgn="auto" latinLnBrk="0" hangingPunct="1">
                        <a:lnSpc>
                          <a:spcPct val="100000"/>
                        </a:lnSpc>
                        <a:spcBef>
                          <a:spcPts val="0"/>
                        </a:spcBef>
                        <a:spcAft>
                          <a:spcPts val="0"/>
                        </a:spcAft>
                        <a:buClrTx/>
                        <a:buSzTx/>
                        <a:buFontTx/>
                        <a:buNone/>
                        <a:tabLst/>
                        <a:defRPr/>
                      </a:pPr>
                      <a:r>
                        <a:rPr kumimoji="1" lang="en-US" altLang="ja-JP" sz="1200" dirty="0">
                          <a:latin typeface="+mn-lt"/>
                          <a:ea typeface="MS PGothic" panose="020B0600070205080204" pitchFamily="34" charset="-128"/>
                        </a:rPr>
                        <a:t>17.2.1</a:t>
                      </a:r>
                      <a:r>
                        <a:rPr kumimoji="1" lang="ja-JP" altLang="en-US" sz="1200" dirty="0">
                          <a:latin typeface="+mn-lt"/>
                          <a:ea typeface="MS PGothic" panose="020B0600070205080204" pitchFamily="34" charset="-128"/>
                        </a:rPr>
                        <a:t> 以上</a:t>
                      </a:r>
                      <a:endParaRPr kumimoji="1" lang="en-US" altLang="ja-JP" sz="1200" dirty="0">
                        <a:latin typeface="+mn-lt"/>
                        <a:ea typeface="MS PGothic" panose="020B0600070205080204" pitchFamily="34" charset="-128"/>
                      </a:endParaRPr>
                    </a:p>
                  </a:txBody>
                  <a:tcPr anchor="ctr"/>
                </a:tc>
                <a:extLst>
                  <a:ext uri="{0D108BD9-81ED-4DB2-BD59-A6C34878D82A}">
                    <a16:rowId xmlns:a16="http://schemas.microsoft.com/office/drawing/2014/main" val="1243367261"/>
                  </a:ext>
                </a:extLst>
              </a:tr>
              <a:tr h="540953">
                <a:tc>
                  <a:txBody>
                    <a:bodyPr/>
                    <a:lstStyle/>
                    <a:p>
                      <a:r>
                        <a:rPr kumimoji="1" lang="ja-JP" altLang="en-US" dirty="0">
                          <a:latin typeface="+mn-lt"/>
                          <a:ea typeface="MS PGothic" panose="020B0600070205080204" pitchFamily="34" charset="-128"/>
                        </a:rPr>
                        <a:t>ライセンス</a:t>
                      </a:r>
                    </a:p>
                  </a:txBody>
                  <a:tcPr anchor="ctr"/>
                </a:tc>
                <a:tc>
                  <a:txBody>
                    <a:bodyPr/>
                    <a:lstStyle/>
                    <a:p>
                      <a:pPr marL="0" marR="0" lvl="0" indent="0" algn="ctr" defTabSz="685777" rtl="0" eaLnBrk="1" fontAlgn="auto" latinLnBrk="0" hangingPunct="1">
                        <a:lnSpc>
                          <a:spcPct val="100000"/>
                        </a:lnSpc>
                        <a:spcBef>
                          <a:spcPts val="0"/>
                        </a:spcBef>
                        <a:spcAft>
                          <a:spcPts val="0"/>
                        </a:spcAft>
                        <a:buClrTx/>
                        <a:buSzTx/>
                        <a:buFontTx/>
                        <a:buNone/>
                        <a:tabLst/>
                        <a:defRPr/>
                      </a:pPr>
                      <a:r>
                        <a:rPr kumimoji="1" lang="en-US" altLang="ja-JP" sz="1200" dirty="0">
                          <a:latin typeface="+mn-lt"/>
                          <a:ea typeface="MS PGothic" panose="020B0600070205080204" pitchFamily="34" charset="-128"/>
                        </a:rPr>
                        <a:t>Network</a:t>
                      </a:r>
                      <a:br>
                        <a:rPr kumimoji="1" lang="en-US" altLang="ja-JP" sz="1200" dirty="0">
                          <a:latin typeface="+mn-lt"/>
                          <a:ea typeface="MS PGothic" panose="020B0600070205080204" pitchFamily="34" charset="-128"/>
                        </a:rPr>
                      </a:br>
                      <a:r>
                        <a:rPr kumimoji="1" lang="en-US" altLang="ja-JP" sz="1200" dirty="0">
                          <a:latin typeface="+mn-lt"/>
                          <a:ea typeface="MS PGothic" panose="020B0600070205080204" pitchFamily="34" charset="-128"/>
                        </a:rPr>
                        <a:t>Essentials</a:t>
                      </a:r>
                    </a:p>
                  </a:txBody>
                  <a:tcPr anchor="ctr"/>
                </a:tc>
                <a:tc>
                  <a:txBody>
                    <a:bodyPr/>
                    <a:lstStyle/>
                    <a:p>
                      <a:pPr marL="0" marR="0" lvl="0" indent="0" algn="ctr" defTabSz="685777"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srgbClr val="282828"/>
                          </a:solidFill>
                          <a:effectLst/>
                          <a:uLnTx/>
                          <a:uFillTx/>
                          <a:latin typeface="+mn-lt"/>
                          <a:ea typeface="MS PGothic" panose="020B0600070205080204" pitchFamily="34" charset="-128"/>
                          <a:cs typeface="+mn-cs"/>
                        </a:rPr>
                        <a:t>Network</a:t>
                      </a:r>
                      <a:br>
                        <a:rPr kumimoji="1" lang="en-US" altLang="ja-JP" sz="1200" b="0" i="0" u="none" strike="noStrike" kern="1200" cap="none" spc="0" normalizeH="0" baseline="0" noProof="0" dirty="0">
                          <a:ln>
                            <a:noFill/>
                          </a:ln>
                          <a:solidFill>
                            <a:srgbClr val="282828"/>
                          </a:solidFill>
                          <a:effectLst/>
                          <a:uLnTx/>
                          <a:uFillTx/>
                          <a:latin typeface="+mn-lt"/>
                          <a:ea typeface="MS PGothic" panose="020B0600070205080204" pitchFamily="34" charset="-128"/>
                          <a:cs typeface="+mn-cs"/>
                        </a:rPr>
                      </a:br>
                      <a:r>
                        <a:rPr kumimoji="1" lang="en-US" altLang="ja-JP" sz="1200" b="0" i="0" u="none" strike="noStrike" kern="1200" cap="none" spc="0" normalizeH="0" baseline="0" noProof="0" dirty="0">
                          <a:ln>
                            <a:noFill/>
                          </a:ln>
                          <a:solidFill>
                            <a:srgbClr val="282828"/>
                          </a:solidFill>
                          <a:effectLst/>
                          <a:uLnTx/>
                          <a:uFillTx/>
                          <a:latin typeface="+mn-lt"/>
                          <a:ea typeface="MS PGothic" panose="020B0600070205080204" pitchFamily="34" charset="-128"/>
                          <a:cs typeface="+mn-cs"/>
                        </a:rPr>
                        <a:t>Advantage*</a:t>
                      </a:r>
                    </a:p>
                  </a:txBody>
                  <a:tcPr anchor="ctr"/>
                </a:tc>
                <a:tc>
                  <a:txBody>
                    <a:bodyPr/>
                    <a:lstStyle/>
                    <a:p>
                      <a:pPr marL="0" marR="0" lvl="0" indent="0" algn="ctr" defTabSz="685777"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srgbClr val="282828"/>
                          </a:solidFill>
                          <a:effectLst/>
                          <a:uLnTx/>
                          <a:uFillTx/>
                          <a:latin typeface="+mn-lt"/>
                          <a:ea typeface="MS PGothic" panose="020B0600070205080204" pitchFamily="34" charset="-128"/>
                          <a:cs typeface="+mn-cs"/>
                        </a:rPr>
                        <a:t>Network</a:t>
                      </a:r>
                      <a:br>
                        <a:rPr kumimoji="1" lang="en-US" altLang="ja-JP" sz="1200" b="0" i="0" u="none" strike="noStrike" kern="1200" cap="none" spc="0" normalizeH="0" baseline="0" noProof="0" dirty="0">
                          <a:ln>
                            <a:noFill/>
                          </a:ln>
                          <a:solidFill>
                            <a:srgbClr val="282828"/>
                          </a:solidFill>
                          <a:effectLst/>
                          <a:uLnTx/>
                          <a:uFillTx/>
                          <a:latin typeface="+mn-lt"/>
                          <a:ea typeface="MS PGothic" panose="020B0600070205080204" pitchFamily="34" charset="-128"/>
                          <a:cs typeface="+mn-cs"/>
                        </a:rPr>
                      </a:br>
                      <a:r>
                        <a:rPr kumimoji="1" lang="en-US" altLang="ja-JP" sz="1200" b="0" i="0" u="none" strike="noStrike" kern="1200" cap="none" spc="0" normalizeH="0" baseline="0" noProof="0" dirty="0">
                          <a:ln>
                            <a:noFill/>
                          </a:ln>
                          <a:solidFill>
                            <a:srgbClr val="282828"/>
                          </a:solidFill>
                          <a:effectLst/>
                          <a:uLnTx/>
                          <a:uFillTx/>
                          <a:latin typeface="+mn-lt"/>
                          <a:ea typeface="MS PGothic" panose="020B0600070205080204" pitchFamily="34" charset="-128"/>
                          <a:cs typeface="+mn-cs"/>
                        </a:rPr>
                        <a:t>Advantage*</a:t>
                      </a:r>
                    </a:p>
                  </a:txBody>
                  <a:tcPr anchor="ctr"/>
                </a:tc>
                <a:tc>
                  <a:txBody>
                    <a:bodyPr/>
                    <a:lstStyle/>
                    <a:p>
                      <a:pPr marL="0" marR="0" lvl="0" indent="0" algn="ctr" defTabSz="685777"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srgbClr val="282828"/>
                          </a:solidFill>
                          <a:effectLst/>
                          <a:uLnTx/>
                          <a:uFillTx/>
                          <a:latin typeface="+mn-lt"/>
                          <a:ea typeface="MS PGothic" panose="020B0600070205080204" pitchFamily="34" charset="-128"/>
                          <a:cs typeface="+mn-cs"/>
                        </a:rPr>
                        <a:t>Network</a:t>
                      </a:r>
                      <a:br>
                        <a:rPr kumimoji="1" lang="en-US" altLang="ja-JP" sz="1200" b="0" i="0" u="none" strike="noStrike" kern="1200" cap="none" spc="0" normalizeH="0" baseline="0" noProof="0" dirty="0">
                          <a:ln>
                            <a:noFill/>
                          </a:ln>
                          <a:solidFill>
                            <a:srgbClr val="282828"/>
                          </a:solidFill>
                          <a:effectLst/>
                          <a:uLnTx/>
                          <a:uFillTx/>
                          <a:latin typeface="+mn-lt"/>
                          <a:ea typeface="MS PGothic" panose="020B0600070205080204" pitchFamily="34" charset="-128"/>
                          <a:cs typeface="+mn-cs"/>
                        </a:rPr>
                      </a:br>
                      <a:r>
                        <a:rPr kumimoji="1" lang="en-US" altLang="ja-JP" sz="1200" b="0" i="0" u="none" strike="noStrike" kern="1200" cap="none" spc="0" normalizeH="0" baseline="0" noProof="0" dirty="0">
                          <a:ln>
                            <a:noFill/>
                          </a:ln>
                          <a:solidFill>
                            <a:srgbClr val="282828"/>
                          </a:solidFill>
                          <a:effectLst/>
                          <a:uLnTx/>
                          <a:uFillTx/>
                          <a:latin typeface="+mn-lt"/>
                          <a:ea typeface="MS PGothic" panose="020B0600070205080204" pitchFamily="34" charset="-128"/>
                          <a:cs typeface="+mn-cs"/>
                        </a:rPr>
                        <a:t>Advantage*</a:t>
                      </a:r>
                    </a:p>
                  </a:txBody>
                  <a:tcPr anchor="ctr"/>
                </a:tc>
                <a:tc>
                  <a:txBody>
                    <a:bodyPr/>
                    <a:lstStyle/>
                    <a:p>
                      <a:pPr marL="0" marR="0" lvl="0" indent="0" algn="ctr" defTabSz="685777"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srgbClr val="282828"/>
                          </a:solidFill>
                          <a:effectLst/>
                          <a:uLnTx/>
                          <a:uFillTx/>
                          <a:latin typeface="+mn-lt"/>
                          <a:ea typeface="MS PGothic" panose="020B0600070205080204" pitchFamily="34" charset="-128"/>
                          <a:cs typeface="+mn-cs"/>
                        </a:rPr>
                        <a:t>Network</a:t>
                      </a:r>
                    </a:p>
                    <a:p>
                      <a:pPr marL="0" marR="0" lvl="0" indent="0" algn="ctr" defTabSz="685777"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srgbClr val="282828"/>
                          </a:solidFill>
                          <a:effectLst/>
                          <a:uLnTx/>
                          <a:uFillTx/>
                          <a:latin typeface="+mn-lt"/>
                          <a:ea typeface="MS PGothic" panose="020B0600070205080204" pitchFamily="34" charset="-128"/>
                          <a:cs typeface="+mn-cs"/>
                        </a:rPr>
                        <a:t>Advantage*</a:t>
                      </a:r>
                    </a:p>
                  </a:txBody>
                  <a:tcPr anchor="ctr"/>
                </a:tc>
                <a:extLst>
                  <a:ext uri="{0D108BD9-81ED-4DB2-BD59-A6C34878D82A}">
                    <a16:rowId xmlns:a16="http://schemas.microsoft.com/office/drawing/2014/main" val="401106239"/>
                  </a:ext>
                </a:extLst>
              </a:tr>
            </a:tbl>
          </a:graphicData>
        </a:graphic>
      </p:graphicFrame>
      <p:sp>
        <p:nvSpPr>
          <p:cNvPr id="12" name="テキスト プレースホルダー 2">
            <a:extLst>
              <a:ext uri="{FF2B5EF4-FFF2-40B4-BE49-F238E27FC236}">
                <a16:creationId xmlns:a16="http://schemas.microsoft.com/office/drawing/2014/main" id="{F681D4B4-8968-4165-8A99-D43F62829BD9}"/>
              </a:ext>
            </a:extLst>
          </p:cNvPr>
          <p:cNvSpPr txBox="1">
            <a:spLocks/>
          </p:cNvSpPr>
          <p:nvPr/>
        </p:nvSpPr>
        <p:spPr>
          <a:xfrm>
            <a:off x="5115140" y="3916800"/>
            <a:ext cx="3683080" cy="679938"/>
          </a:xfrm>
          <a:prstGeom prst="rect">
            <a:avLst/>
          </a:prstGeom>
          <a:solidFill>
            <a:srgbClr val="FFE5E5"/>
          </a:solidFill>
        </p:spPr>
        <p:txBody>
          <a:bodyPr wrap="square" lIns="91420" tIns="45710" rIns="91420" bIns="45710" anchor="ctr" anchorCtr="0">
            <a:noAutofit/>
          </a:bodyPr>
          <a:lstStyle>
            <a:lvl1pPr marL="169863" indent="-169863" algn="l" defTabSz="603575" rtl="0" eaLnBrk="1" fontAlgn="base" hangingPunct="1">
              <a:lnSpc>
                <a:spcPct val="100000"/>
              </a:lnSpc>
              <a:spcBef>
                <a:spcPct val="50000"/>
              </a:spcBef>
              <a:spcAft>
                <a:spcPct val="0"/>
              </a:spcAft>
              <a:buClr>
                <a:schemeClr val="tx2"/>
              </a:buClr>
              <a:buSzPct val="90000"/>
              <a:buFont typeface="Arial" charset="0"/>
              <a:buNone/>
              <a:defRPr lang="en-US" sz="1400" b="0" i="0" kern="1200">
                <a:solidFill>
                  <a:schemeClr val="bg1"/>
                </a:solidFill>
                <a:latin typeface="+mn-lt"/>
                <a:ea typeface="ＭＳ Ｐゴシック" charset="0"/>
                <a:cs typeface="CiscoSans ExtraLight"/>
              </a:defRPr>
            </a:lvl1pPr>
            <a:lvl2pPr marL="358775" indent="-215900" algn="l" defTabSz="684213" rtl="0" eaLnBrk="1" fontAlgn="base" hangingPunct="1">
              <a:lnSpc>
                <a:spcPct val="95000"/>
              </a:lnSpc>
              <a:spcBef>
                <a:spcPts val="600"/>
              </a:spcBef>
              <a:spcAft>
                <a:spcPct val="0"/>
              </a:spcAft>
              <a:buClr>
                <a:schemeClr val="tx2"/>
              </a:buClr>
              <a:buFont typeface="Arial" pitchFamily="34" charset="0"/>
              <a:buNone/>
              <a:defRPr lang="en-US" sz="1100" kern="1200">
                <a:solidFill>
                  <a:schemeClr val="tx1"/>
                </a:solidFill>
                <a:latin typeface="+mn-lt"/>
                <a:ea typeface="ＭＳ Ｐゴシック" charset="0"/>
                <a:cs typeface="CiscoSans"/>
              </a:defRPr>
            </a:lvl2pPr>
            <a:lvl3pPr marL="431800" indent="-169863" algn="l" defTabSz="684213" rtl="0" eaLnBrk="1" fontAlgn="base" hangingPunct="1">
              <a:lnSpc>
                <a:spcPct val="95000"/>
              </a:lnSpc>
              <a:spcBef>
                <a:spcPts val="625"/>
              </a:spcBef>
              <a:spcAft>
                <a:spcPct val="0"/>
              </a:spcAft>
              <a:buFont typeface="Arial" pitchFamily="34" charset="0"/>
              <a:buNone/>
              <a:defRPr lang="en-US" sz="1100" kern="1200">
                <a:solidFill>
                  <a:schemeClr val="tx1"/>
                </a:solidFill>
                <a:latin typeface="+mn-lt"/>
                <a:ea typeface="ＭＳ Ｐゴシック" charset="0"/>
                <a:cs typeface="CiscoSans"/>
              </a:defRPr>
            </a:lvl3pPr>
            <a:lvl4pPr marL="503238" indent="-169863" algn="l" defTabSz="684213" rtl="0" eaLnBrk="1" fontAlgn="base" hangingPunct="1">
              <a:lnSpc>
                <a:spcPct val="95000"/>
              </a:lnSpc>
              <a:spcBef>
                <a:spcPts val="625"/>
              </a:spcBef>
              <a:spcAft>
                <a:spcPct val="0"/>
              </a:spcAft>
              <a:buFont typeface="Arial" pitchFamily="34" charset="0"/>
              <a:buNone/>
              <a:defRPr lang="en-US" sz="1100" kern="1200">
                <a:solidFill>
                  <a:schemeClr val="tx1"/>
                </a:solidFill>
                <a:latin typeface="+mn-lt"/>
                <a:ea typeface="ＭＳ Ｐゴシック" charset="0"/>
                <a:cs typeface="CiscoSans"/>
              </a:defRPr>
            </a:lvl4pPr>
            <a:lvl5pPr marL="574675" indent="-169863" algn="l" defTabSz="684213" rtl="0" eaLnBrk="1" fontAlgn="base" hangingPunct="1">
              <a:lnSpc>
                <a:spcPct val="95000"/>
              </a:lnSpc>
              <a:spcBef>
                <a:spcPts val="625"/>
              </a:spcBef>
              <a:spcAft>
                <a:spcPct val="0"/>
              </a:spcAft>
              <a:buFont typeface="Arial" pitchFamily="34" charset="0"/>
              <a:buNone/>
              <a:defRPr lang="en-US" sz="1100" kern="1200">
                <a:solidFill>
                  <a:schemeClr val="tx1"/>
                </a:solidFill>
                <a:latin typeface="+mn-lt"/>
                <a:ea typeface="ＭＳ Ｐゴシック" charset="0"/>
                <a:cs typeface="CiscoSans"/>
              </a:defRPr>
            </a:lvl5pPr>
            <a:lvl6pPr marL="863856" indent="-171445" algn="l" defTabSz="685777" rtl="0" eaLnBrk="1" latinLnBrk="0" hangingPunct="1">
              <a:spcBef>
                <a:spcPts val="600"/>
              </a:spcBef>
              <a:buFont typeface="Arial" pitchFamily="34" charset="0"/>
              <a:buChar char="•"/>
              <a:defRPr sz="900" kern="1200" baseline="0">
                <a:solidFill>
                  <a:schemeClr val="tx1"/>
                </a:solidFill>
                <a:latin typeface="+mn-lt"/>
                <a:ea typeface="+mn-ea"/>
                <a:cs typeface="+mn-cs"/>
              </a:defRPr>
            </a:lvl6pPr>
            <a:lvl7pPr marL="935844" indent="-171422" algn="l" defTabSz="685777" rtl="0" eaLnBrk="1" latinLnBrk="0" hangingPunct="1">
              <a:spcBef>
                <a:spcPts val="600"/>
              </a:spcBef>
              <a:buFont typeface="Arial" pitchFamily="34" charset="0"/>
              <a:buChar char="•"/>
              <a:defRPr sz="800" kern="1200" baseline="0">
                <a:solidFill>
                  <a:schemeClr val="tx1"/>
                </a:solidFill>
                <a:latin typeface="+mn-lt"/>
                <a:ea typeface="+mn-ea"/>
                <a:cs typeface="+mn-cs"/>
              </a:defRPr>
            </a:lvl7pPr>
            <a:lvl8pPr marL="2400220" indent="0" algn="l" defTabSz="685777" rtl="0" eaLnBrk="1" latinLnBrk="0" hangingPunct="1">
              <a:spcBef>
                <a:spcPct val="20000"/>
              </a:spcBef>
              <a:buFont typeface="Arial" pitchFamily="34" charset="0"/>
              <a:buNone/>
              <a:defRPr sz="1500" kern="1200">
                <a:solidFill>
                  <a:schemeClr val="tx1"/>
                </a:solidFill>
                <a:latin typeface="+mn-lt"/>
                <a:ea typeface="+mn-ea"/>
                <a:cs typeface="+mn-cs"/>
              </a:defRPr>
            </a:lvl8pPr>
            <a:lvl9pPr marL="2914553" indent="-171445" algn="l" defTabSz="685777" rtl="0" eaLnBrk="1" latinLnBrk="0" hangingPunct="1">
              <a:spcBef>
                <a:spcPct val="20000"/>
              </a:spcBef>
              <a:buFont typeface="Arial" pitchFamily="34" charset="0"/>
              <a:buChar char="•"/>
              <a:defRPr sz="1500" kern="1200">
                <a:solidFill>
                  <a:schemeClr val="tx1"/>
                </a:solidFill>
                <a:latin typeface="+mn-lt"/>
                <a:ea typeface="+mn-ea"/>
                <a:cs typeface="+mn-cs"/>
              </a:defRPr>
            </a:lvl9pPr>
          </a:lstStyle>
          <a:p>
            <a:pPr marL="171450" indent="-171450">
              <a:buClrTx/>
              <a:buSzPct val="100000"/>
              <a:buFont typeface="Arial" panose="020B0604020202020204" pitchFamily="34" charset="0"/>
              <a:buChar char="•"/>
            </a:pPr>
            <a:r>
              <a:rPr lang="en-US" altLang="ja-JP" sz="1000" dirty="0">
                <a:solidFill>
                  <a:schemeClr val="tx1"/>
                </a:solidFill>
                <a:latin typeface="+mn-ea"/>
                <a:ea typeface="+mn-ea"/>
              </a:rPr>
              <a:t>IOS-XE </a:t>
            </a:r>
            <a:r>
              <a:rPr lang="ja-JP" altLang="en-US" sz="1000" dirty="0">
                <a:solidFill>
                  <a:schemeClr val="tx1"/>
                </a:solidFill>
                <a:latin typeface="+mn-ea"/>
                <a:ea typeface="+mn-ea"/>
              </a:rPr>
              <a:t>バージョン </a:t>
            </a:r>
            <a:r>
              <a:rPr lang="en-US" altLang="ja-JP" sz="1000" dirty="0">
                <a:solidFill>
                  <a:schemeClr val="tx1"/>
                </a:solidFill>
                <a:latin typeface="+mn-ea"/>
                <a:ea typeface="+mn-ea"/>
              </a:rPr>
              <a:t>17.2.1, 17.3.1, 17.3.2, 17.3.2a </a:t>
            </a:r>
            <a:r>
              <a:rPr lang="ja-JP" altLang="en-US" sz="1000" dirty="0">
                <a:solidFill>
                  <a:schemeClr val="tx1"/>
                </a:solidFill>
                <a:latin typeface="+mn-ea"/>
                <a:ea typeface="+mn-ea"/>
              </a:rPr>
              <a:t>の場合</a:t>
            </a:r>
            <a:br>
              <a:rPr lang="en-US" altLang="ja-JP" sz="1000" dirty="0">
                <a:solidFill>
                  <a:schemeClr val="tx1"/>
                </a:solidFill>
                <a:latin typeface="+mn-ea"/>
                <a:ea typeface="+mn-ea"/>
              </a:rPr>
            </a:br>
            <a:r>
              <a:rPr lang="en-US" altLang="ja-JP" sz="1000" dirty="0">
                <a:solidFill>
                  <a:schemeClr val="tx1"/>
                </a:solidFill>
                <a:latin typeface="+mn-ea"/>
                <a:ea typeface="+mn-ea"/>
              </a:rPr>
              <a:t>IOS-XE 17.4.1 </a:t>
            </a:r>
            <a:r>
              <a:rPr lang="ja-JP" altLang="en-US" sz="1000" dirty="0">
                <a:solidFill>
                  <a:schemeClr val="tx1"/>
                </a:solidFill>
                <a:latin typeface="+mn-ea"/>
                <a:ea typeface="+mn-ea"/>
              </a:rPr>
              <a:t>以降は </a:t>
            </a:r>
            <a:r>
              <a:rPr lang="en-US" altLang="ja-JP" sz="1000" dirty="0">
                <a:solidFill>
                  <a:schemeClr val="tx1"/>
                </a:solidFill>
                <a:latin typeface="+mn-ea"/>
                <a:ea typeface="+mn-ea"/>
              </a:rPr>
              <a:t>Network Essentials </a:t>
            </a:r>
            <a:r>
              <a:rPr lang="ja-JP" altLang="en-US" sz="1000" dirty="0">
                <a:solidFill>
                  <a:schemeClr val="tx1"/>
                </a:solidFill>
                <a:latin typeface="+mn-ea"/>
                <a:ea typeface="+mn-ea"/>
              </a:rPr>
              <a:t>でサポート</a:t>
            </a:r>
          </a:p>
        </p:txBody>
      </p:sp>
    </p:spTree>
    <p:extLst>
      <p:ext uri="{BB962C8B-B14F-4D97-AF65-F5344CB8AC3E}">
        <p14:creationId xmlns:p14="http://schemas.microsoft.com/office/powerpoint/2010/main" val="311502353"/>
      </p:ext>
    </p:extLst>
  </p:cSld>
  <p:clrMapOvr>
    <a:masterClrMapping/>
  </p:clrMapOvr>
</p:sld>
</file>

<file path=ppt/slides/slide2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49327" name="Rectangle 15"/>
          <p:cNvSpPr>
            <a:spLocks noGrp="1" noChangeArrowheads="1"/>
          </p:cNvSpPr>
          <p:nvPr>
            <p:ph type="title"/>
          </p:nvPr>
        </p:nvSpPr>
        <p:spPr/>
        <p:txBody>
          <a:bodyPr>
            <a:noAutofit/>
          </a:bodyPr>
          <a:lstStyle/>
          <a:p>
            <a:r>
              <a:rPr lang="en-US" altLang="ja-JP" dirty="0">
                <a:latin typeface="+mn-lt"/>
                <a:ea typeface="MS PGothic"/>
                <a:cs typeface="メイリオ"/>
              </a:rPr>
              <a:t>Loop Detection Guard</a:t>
            </a:r>
          </a:p>
        </p:txBody>
      </p:sp>
      <p:sp>
        <p:nvSpPr>
          <p:cNvPr id="58" name="Text Placeholder 7">
            <a:extLst>
              <a:ext uri="{FF2B5EF4-FFF2-40B4-BE49-F238E27FC236}">
                <a16:creationId xmlns:a16="http://schemas.microsoft.com/office/drawing/2014/main" id="{ECB81820-65B2-7446-8EA2-39562EC92538}"/>
              </a:ext>
            </a:extLst>
          </p:cNvPr>
          <p:cNvSpPr>
            <a:spLocks noGrp="1"/>
          </p:cNvSpPr>
          <p:nvPr>
            <p:ph type="body" sz="quarter" idx="12"/>
          </p:nvPr>
        </p:nvSpPr>
        <p:spPr>
          <a:xfrm>
            <a:off x="533403" y="60962"/>
            <a:ext cx="3811126" cy="326233"/>
          </a:xfrm>
        </p:spPr>
        <p:txBody>
          <a:bodyPr/>
          <a:lstStyle/>
          <a:p>
            <a:r>
              <a:rPr kumimoji="1" lang="en-US" altLang="ja-JP" dirty="0">
                <a:ea typeface="MS PGothic" panose="020B0600070205080204" pitchFamily="34" charset="-128"/>
              </a:rPr>
              <a:t>3.3  Basic L2</a:t>
            </a:r>
            <a:r>
              <a:rPr kumimoji="1" lang="ja-JP" altLang="en-US" dirty="0">
                <a:ea typeface="MS PGothic" panose="020B0600070205080204" pitchFamily="34" charset="-128"/>
              </a:rPr>
              <a:t> </a:t>
            </a:r>
            <a:r>
              <a:rPr kumimoji="1" lang="en-US" altLang="ja-JP" dirty="0">
                <a:ea typeface="MS PGothic" panose="020B0600070205080204" pitchFamily="34" charset="-128"/>
              </a:rPr>
              <a:t>/</a:t>
            </a:r>
            <a:r>
              <a:rPr kumimoji="1" lang="ja-JP" altLang="en-US" dirty="0">
                <a:ea typeface="MS PGothic" panose="020B0600070205080204" pitchFamily="34" charset="-128"/>
              </a:rPr>
              <a:t> </a:t>
            </a:r>
            <a:r>
              <a:rPr kumimoji="1" lang="en-US" altLang="ja-JP" dirty="0">
                <a:ea typeface="MS PGothic" panose="020B0600070205080204" pitchFamily="34" charset="-128"/>
              </a:rPr>
              <a:t>L3</a:t>
            </a:r>
            <a:endParaRPr lang="en-US" altLang="ja-JP" dirty="0">
              <a:ea typeface="MS PGothic" panose="020B0600070205080204" pitchFamily="34" charset="-128"/>
            </a:endParaRPr>
          </a:p>
        </p:txBody>
      </p:sp>
      <p:sp>
        <p:nvSpPr>
          <p:cNvPr id="52" name="Slide Number Placeholder 4">
            <a:extLst>
              <a:ext uri="{FF2B5EF4-FFF2-40B4-BE49-F238E27FC236}">
                <a16:creationId xmlns:a16="http://schemas.microsoft.com/office/drawing/2014/main" id="{AB2481BE-FE46-6E41-81C5-1B7AF22C7C0B}"/>
              </a:ext>
            </a:extLst>
          </p:cNvPr>
          <p:cNvSpPr>
            <a:spLocks noGrp="1"/>
          </p:cNvSpPr>
          <p:nvPr>
            <p:ph type="sldNum" sz="quarter" idx="4294967295"/>
          </p:nvPr>
        </p:nvSpPr>
        <p:spPr>
          <a:xfrm>
            <a:off x="8648700" y="4884740"/>
            <a:ext cx="495300" cy="274637"/>
          </a:xfrm>
          <a:prstGeom prst="rect">
            <a:avLst/>
          </a:prstGeom>
        </p:spPr>
        <p:txBody>
          <a:bodyPr>
            <a:noAutofit/>
          </a:bodyPr>
          <a:lstStyle/>
          <a:p>
            <a:pPr defTabSz="457189"/>
            <a:fld id="{3945D0FD-48F1-4D72-80C5-FFB60B92A834}" type="slidenum">
              <a:rPr lang="en-US" sz="900">
                <a:solidFill>
                  <a:srgbClr val="282828"/>
                </a:solidFill>
                <a:ea typeface="MS PGothic" panose="020B0600070205080204" pitchFamily="34" charset="-128"/>
              </a:rPr>
              <a:pPr defTabSz="457189"/>
              <a:t>255</a:t>
            </a:fld>
            <a:endParaRPr lang="en-US" sz="900">
              <a:solidFill>
                <a:srgbClr val="282828"/>
              </a:solidFill>
              <a:ea typeface="MS PGothic" panose="020B0600070205080204" pitchFamily="34" charset="-128"/>
            </a:endParaRPr>
          </a:p>
        </p:txBody>
      </p:sp>
      <p:sp>
        <p:nvSpPr>
          <p:cNvPr id="34" name="Rectangle 5">
            <a:extLst>
              <a:ext uri="{FF2B5EF4-FFF2-40B4-BE49-F238E27FC236}">
                <a16:creationId xmlns:a16="http://schemas.microsoft.com/office/drawing/2014/main" id="{FC62BDA7-9647-4429-88D5-AA06E64180E1}"/>
              </a:ext>
            </a:extLst>
          </p:cNvPr>
          <p:cNvSpPr/>
          <p:nvPr/>
        </p:nvSpPr>
        <p:spPr>
          <a:xfrm>
            <a:off x="3881328" y="4601239"/>
            <a:ext cx="4400549" cy="396358"/>
          </a:xfrm>
          <a:prstGeom prst="rect">
            <a:avLst/>
          </a:prstGeom>
          <a:solidFill>
            <a:schemeClr val="bg2">
              <a:lumMod val="95000"/>
            </a:schemeClr>
          </a:solidFill>
          <a:ln>
            <a:noFill/>
          </a:ln>
        </p:spPr>
        <p:style>
          <a:lnRef idx="0">
            <a:scrgbClr r="0" g="0" b="0"/>
          </a:lnRef>
          <a:fillRef idx="0">
            <a:scrgbClr r="0" g="0" b="0"/>
          </a:fillRef>
          <a:effectRef idx="0">
            <a:scrgbClr r="0" g="0" b="0"/>
          </a:effectRef>
          <a:fontRef idx="minor">
            <a:schemeClr val="accent4"/>
          </a:fontRef>
        </p:style>
        <p:txBody>
          <a:bodyPr rtlCol="0" anchor="ctr">
            <a:noAutofit/>
          </a:bodyPr>
          <a:lstStyle/>
          <a:p>
            <a:r>
              <a:rPr lang="en-US" altLang="ja-JP" sz="825" dirty="0"/>
              <a:t>C9200L-1#sh int </a:t>
            </a:r>
            <a:r>
              <a:rPr lang="en-US" altLang="ja-JP" sz="825" dirty="0" err="1"/>
              <a:t>gi</a:t>
            </a:r>
            <a:r>
              <a:rPr lang="en-US" altLang="ja-JP" sz="825" dirty="0"/>
              <a:t> 1/0/1</a:t>
            </a:r>
          </a:p>
          <a:p>
            <a:r>
              <a:rPr lang="en-US" altLang="ja-JP" sz="825" dirty="0"/>
              <a:t>GigabitEthernet1/0/1 is down, line protocol is down (err-disabled)</a:t>
            </a:r>
          </a:p>
        </p:txBody>
      </p:sp>
      <p:sp>
        <p:nvSpPr>
          <p:cNvPr id="35" name="Rectangle 5">
            <a:extLst>
              <a:ext uri="{FF2B5EF4-FFF2-40B4-BE49-F238E27FC236}">
                <a16:creationId xmlns:a16="http://schemas.microsoft.com/office/drawing/2014/main" id="{F3DFD6D8-46E3-4F11-9EE1-EEE2DDFAA80B}"/>
              </a:ext>
            </a:extLst>
          </p:cNvPr>
          <p:cNvSpPr/>
          <p:nvPr/>
        </p:nvSpPr>
        <p:spPr>
          <a:xfrm>
            <a:off x="3881326" y="3324656"/>
            <a:ext cx="4924934" cy="976733"/>
          </a:xfrm>
          <a:prstGeom prst="rect">
            <a:avLst/>
          </a:prstGeom>
          <a:solidFill>
            <a:schemeClr val="bg2">
              <a:lumMod val="95000"/>
            </a:schemeClr>
          </a:solidFill>
          <a:ln>
            <a:noFill/>
          </a:ln>
        </p:spPr>
        <p:style>
          <a:lnRef idx="0">
            <a:scrgbClr r="0" g="0" b="0"/>
          </a:lnRef>
          <a:fillRef idx="0">
            <a:scrgbClr r="0" g="0" b="0"/>
          </a:fillRef>
          <a:effectRef idx="0">
            <a:scrgbClr r="0" g="0" b="0"/>
          </a:effectRef>
          <a:fontRef idx="minor">
            <a:schemeClr val="accent4"/>
          </a:fontRef>
        </p:style>
        <p:txBody>
          <a:bodyPr rtlCol="0" anchor="ctr">
            <a:noAutofit/>
          </a:bodyPr>
          <a:lstStyle/>
          <a:p>
            <a:r>
              <a:rPr lang="en-US" altLang="ja-JP" sz="825" dirty="0"/>
              <a:t>*Jan 27 03:03:25.558: %PM-4-ERR_DISABLE: </a:t>
            </a:r>
            <a:r>
              <a:rPr lang="en-US" altLang="ja-JP" sz="825" dirty="0" err="1"/>
              <a:t>loopdetect</a:t>
            </a:r>
            <a:r>
              <a:rPr lang="en-US" altLang="ja-JP" sz="825" dirty="0"/>
              <a:t> error detected on Gi1/0/1, putting Gi1/0/1 in err-disable state</a:t>
            </a:r>
          </a:p>
          <a:p>
            <a:r>
              <a:rPr lang="en-US" altLang="ja-JP" sz="825" dirty="0"/>
              <a:t>*Jan 27 03:03:25.570: %LOOPDETECT-4-ERR_DISABLE: </a:t>
            </a:r>
            <a:r>
              <a:rPr lang="en-US" altLang="ja-JP" sz="825" dirty="0" err="1"/>
              <a:t>loopdetect</a:t>
            </a:r>
            <a:r>
              <a:rPr lang="en-US" altLang="ja-JP" sz="825" dirty="0"/>
              <a:t> frame sent on Gi1/0/1 is received on Gi1/0/1, err-disabling Gi1/0/1</a:t>
            </a:r>
          </a:p>
          <a:p>
            <a:r>
              <a:rPr lang="en-US" altLang="ja-JP" sz="825" dirty="0"/>
              <a:t>*Jan 27 03:03:26.558: %LINEPROTO-5-UPDOWN: Line protocol on Interface GigabitEthernet1/0/1, changed state to down</a:t>
            </a:r>
          </a:p>
          <a:p>
            <a:r>
              <a:rPr lang="en-US" altLang="ja-JP" sz="825" dirty="0"/>
              <a:t>*Jan 27 03:03:27.559: %LINK-3-UPDOWN: Interface GigabitEthernet1/0/1, changed state to down</a:t>
            </a:r>
          </a:p>
        </p:txBody>
      </p:sp>
      <p:sp>
        <p:nvSpPr>
          <p:cNvPr id="38" name="テキスト ボックス 37">
            <a:extLst>
              <a:ext uri="{FF2B5EF4-FFF2-40B4-BE49-F238E27FC236}">
                <a16:creationId xmlns:a16="http://schemas.microsoft.com/office/drawing/2014/main" id="{81D7B67E-C80D-48F4-8861-2B8B30A494C4}"/>
              </a:ext>
            </a:extLst>
          </p:cNvPr>
          <p:cNvSpPr txBox="1"/>
          <p:nvPr/>
        </p:nvSpPr>
        <p:spPr>
          <a:xfrm>
            <a:off x="3850106" y="3064805"/>
            <a:ext cx="1543050" cy="209405"/>
          </a:xfrm>
          <a:prstGeom prst="rect">
            <a:avLst/>
          </a:prstGeom>
          <a:noFill/>
        </p:spPr>
        <p:txBody>
          <a:bodyPr wrap="none" rtlCol="0">
            <a:noAutofit/>
          </a:bodyPr>
          <a:lstStyle/>
          <a:p>
            <a:pPr marL="128585" indent="-128585" defTabSz="457189">
              <a:buFont typeface="Apple SD Gothic Neo Regular" panose="02000300000000000000" pitchFamily="2" charset="-127"/>
              <a:buChar char="◼"/>
            </a:pPr>
            <a:r>
              <a:rPr lang="ja-JP" altLang="en-US" sz="900" b="1" dirty="0">
                <a:solidFill>
                  <a:srgbClr val="005073"/>
                </a:solidFill>
                <a:ea typeface="MS PGothic" panose="020B0600070205080204" pitchFamily="34" charset="-128"/>
              </a:rPr>
              <a:t>ループ検知ログ</a:t>
            </a:r>
            <a:endParaRPr lang="en-US" altLang="ja-JP" sz="900" b="1" dirty="0">
              <a:solidFill>
                <a:srgbClr val="005073"/>
              </a:solidFill>
              <a:ea typeface="MS PGothic" panose="020B0600070205080204" pitchFamily="34" charset="-128"/>
            </a:endParaRPr>
          </a:p>
        </p:txBody>
      </p:sp>
      <p:sp>
        <p:nvSpPr>
          <p:cNvPr id="39" name="テキスト ボックス 38">
            <a:extLst>
              <a:ext uri="{FF2B5EF4-FFF2-40B4-BE49-F238E27FC236}">
                <a16:creationId xmlns:a16="http://schemas.microsoft.com/office/drawing/2014/main" id="{0F303BA9-823C-4688-95CC-8EBB9172F97E}"/>
              </a:ext>
            </a:extLst>
          </p:cNvPr>
          <p:cNvSpPr txBox="1"/>
          <p:nvPr/>
        </p:nvSpPr>
        <p:spPr>
          <a:xfrm>
            <a:off x="3850106" y="4365574"/>
            <a:ext cx="1543050" cy="209405"/>
          </a:xfrm>
          <a:prstGeom prst="rect">
            <a:avLst/>
          </a:prstGeom>
          <a:noFill/>
        </p:spPr>
        <p:txBody>
          <a:bodyPr wrap="none" rtlCol="0">
            <a:noAutofit/>
          </a:bodyPr>
          <a:lstStyle/>
          <a:p>
            <a:pPr marL="128585" indent="-128585" defTabSz="457189">
              <a:buFont typeface="Apple SD Gothic Neo Regular" panose="02000300000000000000" pitchFamily="2" charset="-127"/>
              <a:buChar char="◼"/>
            </a:pPr>
            <a:r>
              <a:rPr lang="ja-JP" altLang="en-US" sz="900" b="1" dirty="0">
                <a:solidFill>
                  <a:srgbClr val="005073"/>
                </a:solidFill>
                <a:ea typeface="MS PGothic" panose="020B0600070205080204" pitchFamily="34" charset="-128"/>
              </a:rPr>
              <a:t>動作確認</a:t>
            </a:r>
            <a:endParaRPr lang="en-US" altLang="ja-JP" sz="900" b="1" dirty="0">
              <a:solidFill>
                <a:srgbClr val="005073"/>
              </a:solidFill>
              <a:ea typeface="MS PGothic" panose="020B0600070205080204" pitchFamily="34" charset="-128"/>
            </a:endParaRPr>
          </a:p>
        </p:txBody>
      </p:sp>
      <p:sp>
        <p:nvSpPr>
          <p:cNvPr id="4" name="Text Placeholder 2">
            <a:extLst>
              <a:ext uri="{FF2B5EF4-FFF2-40B4-BE49-F238E27FC236}">
                <a16:creationId xmlns:a16="http://schemas.microsoft.com/office/drawing/2014/main" id="{E6FED11E-F741-4DEA-9AD0-93A771FC453D}"/>
              </a:ext>
            </a:extLst>
          </p:cNvPr>
          <p:cNvSpPr>
            <a:spLocks noGrp="1"/>
          </p:cNvSpPr>
          <p:nvPr>
            <p:ph type="body" sz="quarter" idx="11"/>
          </p:nvPr>
        </p:nvSpPr>
        <p:spPr>
          <a:xfrm>
            <a:off x="533401" y="1101880"/>
            <a:ext cx="7084679" cy="326233"/>
          </a:xfrm>
        </p:spPr>
        <p:txBody>
          <a:bodyPr/>
          <a:lstStyle/>
          <a:p>
            <a:pPr marL="169541" indent="-169541"/>
            <a:r>
              <a:rPr lang="ja-JP" dirty="0">
                <a:latin typeface="MS PGothic"/>
                <a:ea typeface="MS PGothic"/>
              </a:rPr>
              <a:t>スイッチ</a:t>
            </a:r>
            <a:r>
              <a:rPr lang="ja-JP" altLang="en-US" dirty="0">
                <a:latin typeface="MS PGothic"/>
                <a:ea typeface="MS PGothic"/>
              </a:rPr>
              <a:t>単体</a:t>
            </a:r>
            <a:r>
              <a:rPr lang="en-US" altLang="ja-JP" dirty="0">
                <a:latin typeface="MS PGothic"/>
                <a:ea typeface="+mn-lt"/>
              </a:rPr>
              <a:t>-</a:t>
            </a:r>
            <a:r>
              <a:rPr lang="en-US" altLang="ja-JP" dirty="0">
                <a:ea typeface="+mn-lt"/>
              </a:rPr>
              <a:t>HUB</a:t>
            </a:r>
            <a:r>
              <a:rPr lang="ja-JP" dirty="0">
                <a:latin typeface="MS PGothic"/>
                <a:ea typeface="MS PGothic"/>
              </a:rPr>
              <a:t>で</a:t>
            </a:r>
            <a:r>
              <a:rPr lang="en-US" altLang="ja-JP" dirty="0">
                <a:ea typeface="+mn-lt"/>
              </a:rPr>
              <a:t>Loop detect</a:t>
            </a:r>
            <a:r>
              <a:rPr lang="en-US" altLang="ja-JP" dirty="0">
                <a:solidFill>
                  <a:srgbClr val="005073"/>
                </a:solidFill>
                <a:ea typeface="+mn-lt"/>
              </a:rPr>
              <a:t>ion</a:t>
            </a:r>
          </a:p>
          <a:p>
            <a:pPr marL="169541" indent="-169541"/>
            <a:r>
              <a:rPr lang="ja-JP" dirty="0">
                <a:solidFill>
                  <a:srgbClr val="005073"/>
                </a:solidFill>
                <a:latin typeface="MS PGothic"/>
                <a:ea typeface="MS PGothic"/>
              </a:rPr>
              <a:t> (</a:t>
            </a:r>
            <a:r>
              <a:rPr lang="ja-JP" altLang="en-US" dirty="0">
                <a:solidFill>
                  <a:srgbClr val="005073"/>
                </a:solidFill>
                <a:ea typeface="+mn-lt"/>
              </a:rPr>
              <a:t>同一リンクでのループ検知</a:t>
            </a:r>
            <a:r>
              <a:rPr lang="ja-JP" dirty="0">
                <a:solidFill>
                  <a:srgbClr val="005073"/>
                </a:solidFill>
                <a:latin typeface="MS PGothic"/>
                <a:ea typeface="MS PGothic"/>
              </a:rPr>
              <a:t>)</a:t>
            </a:r>
            <a:endParaRPr lang="ja-JP" dirty="0">
              <a:solidFill>
                <a:srgbClr val="005073"/>
              </a:solidFill>
              <a:ea typeface="+mn-lt"/>
              <a:cs typeface="+mn-lt"/>
            </a:endParaRPr>
          </a:p>
        </p:txBody>
      </p:sp>
      <p:pic>
        <p:nvPicPr>
          <p:cNvPr id="29" name="Picture 41">
            <a:extLst>
              <a:ext uri="{FF2B5EF4-FFF2-40B4-BE49-F238E27FC236}">
                <a16:creationId xmlns:a16="http://schemas.microsoft.com/office/drawing/2014/main" id="{4548B33F-6A60-4823-83CE-51EEC54E889B}"/>
              </a:ext>
            </a:extLst>
          </p:cNvPr>
          <p:cNvPicPr>
            <a:picLocks noChangeAspect="1" noChangeArrowheads="1"/>
          </p:cNvPicPr>
          <p:nvPr/>
        </p:nvPicPr>
        <p:blipFill>
          <a:blip r:embed="rId2"/>
          <a:srcRect/>
          <a:stretch>
            <a:fillRect/>
          </a:stretch>
        </p:blipFill>
        <p:spPr bwMode="auto">
          <a:xfrm>
            <a:off x="1456101" y="1946397"/>
            <a:ext cx="612489" cy="261928"/>
          </a:xfrm>
          <a:prstGeom prst="rect">
            <a:avLst/>
          </a:prstGeom>
          <a:noFill/>
          <a:ln w="9525">
            <a:noFill/>
            <a:miter lim="800000"/>
            <a:headEnd/>
            <a:tailEnd/>
          </a:ln>
          <a:effectLst/>
        </p:spPr>
      </p:pic>
      <p:pic>
        <p:nvPicPr>
          <p:cNvPr id="30" name="Picture 6" descr="A picture containing table, drawing&#10;&#10;Description automatically generated">
            <a:extLst>
              <a:ext uri="{FF2B5EF4-FFF2-40B4-BE49-F238E27FC236}">
                <a16:creationId xmlns:a16="http://schemas.microsoft.com/office/drawing/2014/main" id="{FE16C93F-510C-48F1-B7B4-5E876D369C4C}"/>
              </a:ext>
            </a:extLst>
          </p:cNvPr>
          <p:cNvPicPr>
            <a:picLocks noChangeAspect="1"/>
          </p:cNvPicPr>
          <p:nvPr/>
        </p:nvPicPr>
        <p:blipFill>
          <a:blip r:embed="rId3"/>
          <a:stretch>
            <a:fillRect/>
          </a:stretch>
        </p:blipFill>
        <p:spPr>
          <a:xfrm>
            <a:off x="1504961" y="3496434"/>
            <a:ext cx="518036" cy="261928"/>
          </a:xfrm>
          <a:prstGeom prst="rect">
            <a:avLst/>
          </a:prstGeom>
        </p:spPr>
      </p:pic>
      <p:sp>
        <p:nvSpPr>
          <p:cNvPr id="31" name="AutoShape 99">
            <a:extLst>
              <a:ext uri="{FF2B5EF4-FFF2-40B4-BE49-F238E27FC236}">
                <a16:creationId xmlns:a16="http://schemas.microsoft.com/office/drawing/2014/main" id="{244DBED7-97E3-4949-9808-CB722BB09E6B}"/>
              </a:ext>
            </a:extLst>
          </p:cNvPr>
          <p:cNvSpPr>
            <a:spLocks noChangeArrowheads="1"/>
          </p:cNvSpPr>
          <p:nvPr/>
        </p:nvSpPr>
        <p:spPr bwMode="auto">
          <a:xfrm>
            <a:off x="1844416" y="2506528"/>
            <a:ext cx="1949399" cy="753571"/>
          </a:xfrm>
          <a:prstGeom prst="wedgeRoundRectCallout">
            <a:avLst>
              <a:gd name="adj1" fmla="val -60786"/>
              <a:gd name="adj2" fmla="val -75473"/>
              <a:gd name="adj3" fmla="val 16667"/>
            </a:avLst>
          </a:prstGeom>
          <a:solidFill>
            <a:schemeClr val="accent2">
              <a:lumMod val="20000"/>
              <a:lumOff val="80000"/>
            </a:schemeClr>
          </a:solidFill>
          <a:ln>
            <a:solidFill>
              <a:schemeClr val="bg2">
                <a:lumMod val="50000"/>
              </a:schemeClr>
            </a:solidFill>
            <a:headEnd/>
            <a:tailEnd/>
          </a:ln>
          <a:effectLst/>
        </p:spPr>
        <p:style>
          <a:lnRef idx="1">
            <a:schemeClr val="accent3"/>
          </a:lnRef>
          <a:fillRef idx="2">
            <a:schemeClr val="accent3"/>
          </a:fillRef>
          <a:effectRef idx="1">
            <a:schemeClr val="accent3"/>
          </a:effectRef>
          <a:fontRef idx="minor">
            <a:schemeClr val="dk1"/>
          </a:fontRef>
        </p:style>
        <p:txBody>
          <a:bodyPr lIns="82124" tIns="41061" rIns="82124" bIns="41061" anchor="ctr">
            <a:noAutofit/>
          </a:bodyPr>
          <a:lstStyle/>
          <a:p>
            <a:pPr defTabSz="814368"/>
            <a:r>
              <a:rPr lang="en-US" altLang="ja-JP" sz="900" dirty="0">
                <a:solidFill>
                  <a:srgbClr val="005073"/>
                </a:solidFill>
                <a:latin typeface="CiscoSansTT ExtraLight"/>
                <a:ea typeface="MS PGothic" panose="020B0600070205080204" pitchFamily="34" charset="-128"/>
                <a:cs typeface="メイリオ"/>
              </a:rPr>
              <a:t>interface GigabitEthernet1/0/1 </a:t>
            </a:r>
          </a:p>
          <a:p>
            <a:pPr defTabSz="814368"/>
            <a:r>
              <a:rPr lang="en-US" altLang="ja-JP" sz="900" dirty="0" err="1">
                <a:solidFill>
                  <a:srgbClr val="FF0000"/>
                </a:solidFill>
                <a:latin typeface="CiscoSansTT ExtraLight"/>
                <a:ea typeface="MS PGothic" panose="020B0600070205080204" pitchFamily="34" charset="-128"/>
                <a:cs typeface="メイリオ"/>
              </a:rPr>
              <a:t>loopdetect</a:t>
            </a:r>
            <a:endParaRPr lang="en-US" altLang="ja-JP" sz="900" dirty="0">
              <a:solidFill>
                <a:srgbClr val="FF0000"/>
              </a:solidFill>
              <a:latin typeface="CiscoSansTT ExtraLight"/>
              <a:ea typeface="MS PGothic" panose="020B0600070205080204" pitchFamily="34" charset="-128"/>
              <a:cs typeface="メイリオ"/>
            </a:endParaRPr>
          </a:p>
          <a:p>
            <a:pPr defTabSz="814368"/>
            <a:r>
              <a:rPr lang="en-US" altLang="ja-JP" sz="900" dirty="0" err="1">
                <a:solidFill>
                  <a:srgbClr val="FF0000"/>
                </a:solidFill>
                <a:latin typeface="CiscoSansTT ExtraLight"/>
                <a:ea typeface="MS PGothic" panose="020B0600070205080204" pitchFamily="34" charset="-128"/>
                <a:cs typeface="メイリオ"/>
              </a:rPr>
              <a:t>loopdetect</a:t>
            </a:r>
            <a:r>
              <a:rPr lang="en-US" altLang="ja-JP" sz="900" dirty="0">
                <a:solidFill>
                  <a:srgbClr val="FF0000"/>
                </a:solidFill>
                <a:latin typeface="CiscoSansTT ExtraLight"/>
                <a:ea typeface="MS PGothic" panose="020B0600070205080204" pitchFamily="34" charset="-128"/>
                <a:cs typeface="メイリオ"/>
              </a:rPr>
              <a:t> 5</a:t>
            </a:r>
          </a:p>
          <a:p>
            <a:pPr defTabSz="814368"/>
            <a:r>
              <a:rPr lang="en-US" altLang="ja-JP" sz="900" dirty="0">
                <a:solidFill>
                  <a:srgbClr val="005073"/>
                </a:solidFill>
                <a:latin typeface="CiscoSansTT ExtraLight"/>
                <a:ea typeface="MS PGothic" panose="020B0600070205080204" pitchFamily="34" charset="-128"/>
                <a:cs typeface="メイリオ"/>
              </a:rPr>
              <a:t>spanning-tree portfast</a:t>
            </a:r>
          </a:p>
          <a:p>
            <a:pPr defTabSz="814368"/>
            <a:r>
              <a:rPr lang="en-US" altLang="ja-JP" sz="900" dirty="0">
                <a:solidFill>
                  <a:srgbClr val="005073"/>
                </a:solidFill>
                <a:latin typeface="CiscoSansTT ExtraLight"/>
                <a:ea typeface="MS PGothic" panose="020B0600070205080204" pitchFamily="34" charset="-128"/>
                <a:cs typeface="メイリオ"/>
              </a:rPr>
              <a:t> spanning-tree bpdufilter enable</a:t>
            </a:r>
            <a:endParaRPr lang="en-US" altLang="ja-JP" sz="900" dirty="0">
              <a:solidFill>
                <a:srgbClr val="FF0000"/>
              </a:solidFill>
              <a:latin typeface="CiscoSansTT ExtraLight"/>
              <a:ea typeface="MS PGothic" panose="020B0600070205080204" pitchFamily="34" charset="-128"/>
              <a:cs typeface="メイリオ"/>
            </a:endParaRPr>
          </a:p>
        </p:txBody>
      </p:sp>
      <p:sp>
        <p:nvSpPr>
          <p:cNvPr id="32" name="TextBox 26">
            <a:extLst>
              <a:ext uri="{FF2B5EF4-FFF2-40B4-BE49-F238E27FC236}">
                <a16:creationId xmlns:a16="http://schemas.microsoft.com/office/drawing/2014/main" id="{F8AB4F52-F407-45EC-ADA9-6606ADD69038}"/>
              </a:ext>
            </a:extLst>
          </p:cNvPr>
          <p:cNvSpPr txBox="1"/>
          <p:nvPr/>
        </p:nvSpPr>
        <p:spPr>
          <a:xfrm>
            <a:off x="999138" y="2270984"/>
            <a:ext cx="737881" cy="230832"/>
          </a:xfrm>
          <a:prstGeom prst="rect">
            <a:avLst/>
          </a:prstGeom>
          <a:noFill/>
        </p:spPr>
        <p:txBody>
          <a:bodyPr wrap="square">
            <a:spAutoFit/>
          </a:bodyPr>
          <a:lstStyle/>
          <a:p>
            <a:pPr defTabSz="457189"/>
            <a:r>
              <a:rPr lang="en-US" altLang="ja-JP" sz="900" kern="0" dirty="0">
                <a:solidFill>
                  <a:srgbClr val="282828"/>
                </a:solidFill>
                <a:ea typeface="MS PGothic" panose="020B0600070205080204" pitchFamily="34" charset="-128"/>
                <a:cs typeface="Courier"/>
                <a:sym typeface="Arial"/>
                <a:rtl val="0"/>
              </a:rPr>
              <a:t>C9200L-1</a:t>
            </a:r>
            <a:endParaRPr lang="en-US" sz="900" dirty="0">
              <a:solidFill>
                <a:srgbClr val="282828"/>
              </a:solidFill>
            </a:endParaRPr>
          </a:p>
        </p:txBody>
      </p:sp>
      <p:sp>
        <p:nvSpPr>
          <p:cNvPr id="40" name="TextBox 32">
            <a:extLst>
              <a:ext uri="{FF2B5EF4-FFF2-40B4-BE49-F238E27FC236}">
                <a16:creationId xmlns:a16="http://schemas.microsoft.com/office/drawing/2014/main" id="{50FBFEF7-9980-4979-AF6D-DED681E1CE72}"/>
              </a:ext>
            </a:extLst>
          </p:cNvPr>
          <p:cNvSpPr txBox="1"/>
          <p:nvPr/>
        </p:nvSpPr>
        <p:spPr>
          <a:xfrm>
            <a:off x="1340807" y="2160075"/>
            <a:ext cx="440486" cy="169277"/>
          </a:xfrm>
          <a:prstGeom prst="rect">
            <a:avLst/>
          </a:prstGeom>
          <a:noFill/>
        </p:spPr>
        <p:txBody>
          <a:bodyPr wrap="square">
            <a:spAutoFit/>
          </a:bodyPr>
          <a:lstStyle/>
          <a:p>
            <a:pPr defTabSz="457189"/>
            <a:r>
              <a:rPr lang="en-US" sz="500" kern="0" dirty="0">
                <a:solidFill>
                  <a:srgbClr val="282828"/>
                </a:solidFill>
                <a:ea typeface="MS PGothic" panose="020B0600070205080204" pitchFamily="34" charset="-128"/>
                <a:sym typeface="Arial"/>
                <a:rtl val="0"/>
              </a:rPr>
              <a:t>G1/0/1</a:t>
            </a:r>
            <a:endParaRPr lang="en-US" sz="500" dirty="0">
              <a:solidFill>
                <a:srgbClr val="282828"/>
              </a:solidFill>
            </a:endParaRPr>
          </a:p>
        </p:txBody>
      </p:sp>
      <p:cxnSp>
        <p:nvCxnSpPr>
          <p:cNvPr id="41" name="Straight Connector 31">
            <a:extLst>
              <a:ext uri="{FF2B5EF4-FFF2-40B4-BE49-F238E27FC236}">
                <a16:creationId xmlns:a16="http://schemas.microsoft.com/office/drawing/2014/main" id="{361FE767-E8E1-4322-8070-F8315C474BCE}"/>
              </a:ext>
            </a:extLst>
          </p:cNvPr>
          <p:cNvCxnSpPr>
            <a:cxnSpLocks/>
          </p:cNvCxnSpPr>
          <p:nvPr/>
        </p:nvCxnSpPr>
        <p:spPr>
          <a:xfrm>
            <a:off x="1669677" y="2208324"/>
            <a:ext cx="1633" cy="1288109"/>
          </a:xfrm>
          <a:prstGeom prst="line">
            <a:avLst/>
          </a:prstGeom>
        </p:spPr>
        <p:style>
          <a:lnRef idx="1">
            <a:schemeClr val="accent1"/>
          </a:lnRef>
          <a:fillRef idx="0">
            <a:schemeClr val="accent1"/>
          </a:fillRef>
          <a:effectRef idx="0">
            <a:schemeClr val="accent1"/>
          </a:effectRef>
          <a:fontRef idx="minor">
            <a:schemeClr val="tx1"/>
          </a:fontRef>
        </p:style>
      </p:cxnSp>
      <p:sp>
        <p:nvSpPr>
          <p:cNvPr id="42" name="&quot;禁止&quot;マーク 4">
            <a:extLst>
              <a:ext uri="{FF2B5EF4-FFF2-40B4-BE49-F238E27FC236}">
                <a16:creationId xmlns:a16="http://schemas.microsoft.com/office/drawing/2014/main" id="{A7A1624A-DE34-4C9F-A9C8-4E79694B4864}"/>
              </a:ext>
            </a:extLst>
          </p:cNvPr>
          <p:cNvSpPr/>
          <p:nvPr/>
        </p:nvSpPr>
        <p:spPr>
          <a:xfrm>
            <a:off x="1595386" y="2415813"/>
            <a:ext cx="185907" cy="172005"/>
          </a:xfrm>
          <a:prstGeom prst="noSmoking">
            <a:avLst/>
          </a:prstGeom>
          <a:solidFill>
            <a:srgbClr val="FF00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defTabSz="457189"/>
            <a:endParaRPr lang="ja-JP" altLang="en-US">
              <a:solidFill>
                <a:srgbClr val="282828"/>
              </a:solidFill>
              <a:latin typeface="CiscoSansTT ExtraLight"/>
              <a:ea typeface="MS PGothic" panose="020B0600070205080204" pitchFamily="34" charset="-128"/>
            </a:endParaRPr>
          </a:p>
        </p:txBody>
      </p:sp>
      <p:sp>
        <p:nvSpPr>
          <p:cNvPr id="43" name="Arc 17">
            <a:extLst>
              <a:ext uri="{FF2B5EF4-FFF2-40B4-BE49-F238E27FC236}">
                <a16:creationId xmlns:a16="http://schemas.microsoft.com/office/drawing/2014/main" id="{3B3A2C78-7C07-437B-8F5B-8231A3E20DF0}"/>
              </a:ext>
            </a:extLst>
          </p:cNvPr>
          <p:cNvSpPr/>
          <p:nvPr/>
        </p:nvSpPr>
        <p:spPr>
          <a:xfrm>
            <a:off x="1591187" y="3731812"/>
            <a:ext cx="291660" cy="261928"/>
          </a:xfrm>
          <a:prstGeom prst="arc">
            <a:avLst>
              <a:gd name="adj1" fmla="val 18276287"/>
              <a:gd name="adj2" fmla="val 14101180"/>
            </a:avLst>
          </a:prstGeom>
        </p:spPr>
        <p:style>
          <a:lnRef idx="1">
            <a:schemeClr val="accent1"/>
          </a:lnRef>
          <a:fillRef idx="0">
            <a:schemeClr val="accent1"/>
          </a:fillRef>
          <a:effectRef idx="0">
            <a:schemeClr val="accent1"/>
          </a:effectRef>
          <a:fontRef idx="minor">
            <a:schemeClr val="tx1"/>
          </a:fontRef>
        </p:style>
        <p:txBody>
          <a:bodyPr rtlCol="0" anchor="ctr"/>
          <a:lstStyle/>
          <a:p>
            <a:pPr algn="ctr" defTabSz="457189"/>
            <a:endParaRPr lang="en-US">
              <a:solidFill>
                <a:srgbClr val="282828"/>
              </a:solidFill>
              <a:latin typeface="CiscoSansTT ExtraLight"/>
            </a:endParaRPr>
          </a:p>
        </p:txBody>
      </p:sp>
      <p:sp>
        <p:nvSpPr>
          <p:cNvPr id="44" name="Rectangle 5">
            <a:extLst>
              <a:ext uri="{FF2B5EF4-FFF2-40B4-BE49-F238E27FC236}">
                <a16:creationId xmlns:a16="http://schemas.microsoft.com/office/drawing/2014/main" id="{197E26FD-58E0-47B1-BFF8-F3FFE64CB67D}"/>
              </a:ext>
            </a:extLst>
          </p:cNvPr>
          <p:cNvSpPr/>
          <p:nvPr/>
        </p:nvSpPr>
        <p:spPr>
          <a:xfrm>
            <a:off x="749806" y="4163623"/>
            <a:ext cx="2053745" cy="482849"/>
          </a:xfrm>
          <a:prstGeom prst="rect">
            <a:avLst/>
          </a:prstGeom>
          <a:solidFill>
            <a:schemeClr val="bg2">
              <a:lumMod val="95000"/>
            </a:schemeClr>
          </a:solidFill>
          <a:ln>
            <a:noFill/>
          </a:ln>
        </p:spPr>
        <p:style>
          <a:lnRef idx="0">
            <a:scrgbClr r="0" g="0" b="0"/>
          </a:lnRef>
          <a:fillRef idx="0">
            <a:scrgbClr r="0" g="0" b="0"/>
          </a:fillRef>
          <a:effectRef idx="0">
            <a:scrgbClr r="0" g="0" b="0"/>
          </a:effectRef>
          <a:fontRef idx="minor">
            <a:schemeClr val="accent4"/>
          </a:fontRef>
        </p:style>
        <p:txBody>
          <a:bodyPr rtlCol="0" anchor="ctr">
            <a:noAutofit/>
          </a:bodyPr>
          <a:lstStyle/>
          <a:p>
            <a:r>
              <a:rPr lang="ja-JP" altLang="en-US" sz="825" dirty="0"/>
              <a:t>配下の</a:t>
            </a:r>
            <a:r>
              <a:rPr lang="en-US" altLang="ja-JP" sz="825" dirty="0"/>
              <a:t>HUB</a:t>
            </a:r>
            <a:r>
              <a:rPr lang="ja-JP" altLang="en-US" sz="825" dirty="0"/>
              <a:t>によるループで発出した検知パケットを同一インターフェースで受信すると</a:t>
            </a:r>
            <a:r>
              <a:rPr lang="en-US" altLang="ja-JP" sz="825" dirty="0"/>
              <a:t>err-disable</a:t>
            </a:r>
            <a:r>
              <a:rPr lang="ja-JP" altLang="en-US" sz="825" dirty="0"/>
              <a:t>となる</a:t>
            </a:r>
            <a:endParaRPr lang="en-US" altLang="ja-JP" sz="825" dirty="0"/>
          </a:p>
        </p:txBody>
      </p:sp>
      <p:sp>
        <p:nvSpPr>
          <p:cNvPr id="49" name="Rectangle 5">
            <a:extLst>
              <a:ext uri="{FF2B5EF4-FFF2-40B4-BE49-F238E27FC236}">
                <a16:creationId xmlns:a16="http://schemas.microsoft.com/office/drawing/2014/main" id="{9B581586-13C4-44B0-B8EF-1F3FA2884E55}"/>
              </a:ext>
            </a:extLst>
          </p:cNvPr>
          <p:cNvSpPr/>
          <p:nvPr/>
        </p:nvSpPr>
        <p:spPr>
          <a:xfrm>
            <a:off x="3881326" y="1413184"/>
            <a:ext cx="4407294" cy="1638491"/>
          </a:xfrm>
          <a:prstGeom prst="rect">
            <a:avLst/>
          </a:prstGeom>
          <a:solidFill>
            <a:schemeClr val="bg2">
              <a:lumMod val="95000"/>
            </a:schemeClr>
          </a:solidFill>
          <a:ln>
            <a:noFill/>
          </a:ln>
        </p:spPr>
        <p:style>
          <a:lnRef idx="0">
            <a:scrgbClr r="0" g="0" b="0"/>
          </a:lnRef>
          <a:fillRef idx="0">
            <a:scrgbClr r="0" g="0" b="0"/>
          </a:fillRef>
          <a:effectRef idx="0">
            <a:scrgbClr r="0" g="0" b="0"/>
          </a:effectRef>
          <a:fontRef idx="minor">
            <a:schemeClr val="accent4"/>
          </a:fontRef>
        </p:style>
        <p:txBody>
          <a:bodyPr rtlCol="0" anchor="ctr">
            <a:noAutofit/>
          </a:bodyPr>
          <a:lstStyle/>
          <a:p>
            <a:r>
              <a:rPr lang="en-US" altLang="ja-JP" sz="825" dirty="0"/>
              <a:t>C9200L-1(config)#int </a:t>
            </a:r>
            <a:r>
              <a:rPr lang="en-US" altLang="ja-JP" sz="825" dirty="0" err="1"/>
              <a:t>gi</a:t>
            </a:r>
            <a:r>
              <a:rPr lang="en-US" altLang="ja-JP" sz="825" dirty="0"/>
              <a:t> 1/0/1</a:t>
            </a:r>
          </a:p>
          <a:p>
            <a:r>
              <a:rPr lang="en-US" altLang="ja-JP" sz="825" dirty="0"/>
              <a:t>C9200L-1(config-if)#loopdetect</a:t>
            </a:r>
          </a:p>
          <a:p>
            <a:r>
              <a:rPr lang="en-US" altLang="ja-JP" sz="825" dirty="0"/>
              <a:t>Warning: Enabling this feature might put the port(s) of switch to err-disable if </a:t>
            </a:r>
            <a:r>
              <a:rPr lang="en-US" altLang="ja-JP" sz="825" dirty="0" err="1"/>
              <a:t>loopdetect</a:t>
            </a:r>
            <a:r>
              <a:rPr lang="en-US" altLang="ja-JP" sz="825" dirty="0"/>
              <a:t> frame is received on it.</a:t>
            </a:r>
          </a:p>
          <a:p>
            <a:r>
              <a:rPr lang="en-US" altLang="ja-JP" sz="825" dirty="0"/>
              <a:t>It is not recommended to enable this when STP is already enabled and on trunk ports as it is VLAN un-aware.</a:t>
            </a:r>
          </a:p>
          <a:p>
            <a:r>
              <a:rPr lang="en-US" altLang="ja-JP" sz="825" dirty="0"/>
              <a:t>C9200L-1#</a:t>
            </a:r>
            <a:r>
              <a:rPr lang="en-US" altLang="ja-JP" sz="825" dirty="0">
                <a:solidFill>
                  <a:srgbClr val="FF0000"/>
                </a:solidFill>
              </a:rPr>
              <a:t>show </a:t>
            </a:r>
            <a:r>
              <a:rPr lang="en-US" altLang="ja-JP" sz="825" dirty="0" err="1">
                <a:solidFill>
                  <a:srgbClr val="FF0000"/>
                </a:solidFill>
              </a:rPr>
              <a:t>loopdetect</a:t>
            </a:r>
            <a:endParaRPr lang="en-US" altLang="ja-JP" sz="825" dirty="0">
              <a:solidFill>
                <a:srgbClr val="FF0000"/>
              </a:solidFill>
            </a:endParaRPr>
          </a:p>
          <a:p>
            <a:r>
              <a:rPr lang="en-US" altLang="ja-JP" sz="825" dirty="0" err="1"/>
              <a:t>Loopdetect</a:t>
            </a:r>
            <a:r>
              <a:rPr lang="en-US" altLang="ja-JP" sz="825" dirty="0"/>
              <a:t> is enabled</a:t>
            </a:r>
          </a:p>
          <a:p>
            <a:endParaRPr lang="en-US" altLang="ja-JP" sz="825" dirty="0"/>
          </a:p>
          <a:p>
            <a:r>
              <a:rPr lang="en-US" altLang="ja-JP" sz="825" dirty="0"/>
              <a:t>Interface      Interval Elapsed-Time Port-to-</a:t>
            </a:r>
            <a:r>
              <a:rPr lang="en-US" altLang="ja-JP" sz="825" dirty="0" err="1"/>
              <a:t>Errdisbale</a:t>
            </a:r>
            <a:r>
              <a:rPr lang="en-US" altLang="ja-JP" sz="825" dirty="0"/>
              <a:t>     ACTION</a:t>
            </a:r>
          </a:p>
          <a:p>
            <a:r>
              <a:rPr lang="en-US" altLang="ja-JP" sz="825" dirty="0"/>
              <a:t>-------------- -------- ------------ ---------------------  ---------</a:t>
            </a:r>
          </a:p>
          <a:p>
            <a:r>
              <a:rPr lang="en-US" altLang="ja-JP" sz="825" dirty="0"/>
              <a:t>Gi1/0/1         5        3            </a:t>
            </a:r>
            <a:r>
              <a:rPr lang="en-US" altLang="ja-JP" sz="825" dirty="0" err="1"/>
              <a:t>errdisable</a:t>
            </a:r>
            <a:r>
              <a:rPr lang="en-US" altLang="ja-JP" sz="825" dirty="0"/>
              <a:t> </a:t>
            </a:r>
            <a:r>
              <a:rPr lang="en-US" altLang="ja-JP" sz="825" dirty="0" err="1"/>
              <a:t>Dest</a:t>
            </a:r>
            <a:r>
              <a:rPr lang="en-US" altLang="ja-JP" sz="825" dirty="0"/>
              <a:t> Port   ERRDISABLE</a:t>
            </a:r>
          </a:p>
        </p:txBody>
      </p:sp>
      <p:sp>
        <p:nvSpPr>
          <p:cNvPr id="54" name="テキスト ボックス 53">
            <a:extLst>
              <a:ext uri="{FF2B5EF4-FFF2-40B4-BE49-F238E27FC236}">
                <a16:creationId xmlns:a16="http://schemas.microsoft.com/office/drawing/2014/main" id="{F8800FC2-9A93-413C-875A-79640E5086D5}"/>
              </a:ext>
            </a:extLst>
          </p:cNvPr>
          <p:cNvSpPr txBox="1"/>
          <p:nvPr/>
        </p:nvSpPr>
        <p:spPr>
          <a:xfrm>
            <a:off x="3881325" y="1159180"/>
            <a:ext cx="1543050" cy="209405"/>
          </a:xfrm>
          <a:prstGeom prst="rect">
            <a:avLst/>
          </a:prstGeom>
          <a:noFill/>
        </p:spPr>
        <p:txBody>
          <a:bodyPr wrap="none" rtlCol="0">
            <a:noAutofit/>
          </a:bodyPr>
          <a:lstStyle/>
          <a:p>
            <a:pPr marL="128585" indent="-128585" defTabSz="457189">
              <a:buFont typeface="Apple SD Gothic Neo Regular" panose="02000300000000000000" pitchFamily="2" charset="-127"/>
              <a:buChar char="◼"/>
            </a:pPr>
            <a:r>
              <a:rPr lang="ja-JP" altLang="en-US" sz="900" b="1" dirty="0">
                <a:solidFill>
                  <a:srgbClr val="005073"/>
                </a:solidFill>
                <a:ea typeface="MS PGothic" panose="020B0600070205080204" pitchFamily="34" charset="-128"/>
              </a:rPr>
              <a:t>設定と設定確認</a:t>
            </a:r>
            <a:endParaRPr lang="en-US" altLang="ja-JP" sz="900" b="1" dirty="0">
              <a:solidFill>
                <a:srgbClr val="005073"/>
              </a:solidFill>
              <a:ea typeface="MS PGothic" panose="020B0600070205080204" pitchFamily="34" charset="-128"/>
            </a:endParaRPr>
          </a:p>
        </p:txBody>
      </p:sp>
      <p:sp>
        <p:nvSpPr>
          <p:cNvPr id="56" name="正方形/長方形 2">
            <a:extLst>
              <a:ext uri="{FF2B5EF4-FFF2-40B4-BE49-F238E27FC236}">
                <a16:creationId xmlns:a16="http://schemas.microsoft.com/office/drawing/2014/main" id="{898EF251-B4C1-4E06-B501-FC9AB708D573}"/>
              </a:ext>
            </a:extLst>
          </p:cNvPr>
          <p:cNvSpPr/>
          <p:nvPr/>
        </p:nvSpPr>
        <p:spPr>
          <a:xfrm>
            <a:off x="4480339" y="368187"/>
            <a:ext cx="5029048" cy="1033069"/>
          </a:xfrm>
          <a:prstGeom prst="rect">
            <a:avLst/>
          </a:prstGeom>
        </p:spPr>
        <p:txBody>
          <a:bodyPr wrap="square">
            <a:noAutofit/>
          </a:bodyPr>
          <a:lstStyle/>
          <a:p>
            <a:pPr marL="171446" indent="-171446" defTabSz="814368">
              <a:buFont typeface="Arial" panose="020B0604020202020204" pitchFamily="34" charset="0"/>
              <a:buChar char="•"/>
            </a:pPr>
            <a:r>
              <a:rPr lang="en-US" altLang="ja-JP" sz="1000" dirty="0">
                <a:solidFill>
                  <a:srgbClr val="FF0000"/>
                </a:solidFill>
                <a:latin typeface="CiscoSansTT ExtraLight"/>
                <a:cs typeface="メイリオ"/>
              </a:rPr>
              <a:t>loopdetect</a:t>
            </a:r>
            <a:r>
              <a:rPr lang="en-US" altLang="ja-JP" sz="1000" dirty="0">
                <a:solidFill>
                  <a:srgbClr val="005073"/>
                </a:solidFill>
                <a:latin typeface="CiscoSansTT ExtraLight"/>
                <a:cs typeface="メイリオ"/>
              </a:rPr>
              <a:t>: Loopdetect</a:t>
            </a:r>
            <a:r>
              <a:rPr lang="ja-JP" altLang="en-US" sz="1000" dirty="0">
                <a:solidFill>
                  <a:srgbClr val="005073"/>
                </a:solidFill>
                <a:latin typeface="CiscoSansTT ExtraLight"/>
                <a:cs typeface="メイリオ"/>
              </a:rPr>
              <a:t>の有効化</a:t>
            </a:r>
            <a:endParaRPr lang="en-US" altLang="ja-JP" sz="1000" dirty="0">
              <a:solidFill>
                <a:srgbClr val="005073"/>
              </a:solidFill>
              <a:latin typeface="CiscoSansTT ExtraLight"/>
              <a:cs typeface="メイリオ"/>
            </a:endParaRPr>
          </a:p>
          <a:p>
            <a:pPr marL="171446" indent="-171446" defTabSz="814368">
              <a:buFont typeface="Arial" panose="020B0604020202020204" pitchFamily="34" charset="0"/>
              <a:buChar char="•"/>
            </a:pPr>
            <a:r>
              <a:rPr lang="en-US" altLang="ja-JP" sz="1000" dirty="0">
                <a:solidFill>
                  <a:srgbClr val="FF0000"/>
                </a:solidFill>
                <a:latin typeface="CiscoSansTT ExtraLight"/>
                <a:cs typeface="メイリオ"/>
              </a:rPr>
              <a:t>loopdetect 5</a:t>
            </a:r>
            <a:r>
              <a:rPr lang="en-US" altLang="ja-JP" sz="1000" dirty="0">
                <a:solidFill>
                  <a:srgbClr val="005073"/>
                </a:solidFill>
                <a:latin typeface="CiscoSansTT ExtraLight"/>
                <a:cs typeface="メイリオ"/>
              </a:rPr>
              <a:t>: loop-detect</a:t>
            </a:r>
            <a:r>
              <a:rPr lang="ja-JP" altLang="en-US" sz="1000" dirty="0">
                <a:solidFill>
                  <a:srgbClr val="005073"/>
                </a:solidFill>
                <a:latin typeface="CiscoSansTT ExtraLight"/>
                <a:cs typeface="メイリオ"/>
              </a:rPr>
              <a:t>フレームの送信間隔（</a:t>
            </a:r>
            <a:r>
              <a:rPr lang="en-US" altLang="ja-JP" sz="1000" dirty="0">
                <a:solidFill>
                  <a:srgbClr val="005073"/>
                </a:solidFill>
                <a:latin typeface="CiscoSansTT ExtraLight"/>
                <a:cs typeface="メイリオ"/>
              </a:rPr>
              <a:t>default 5</a:t>
            </a:r>
            <a:r>
              <a:rPr lang="ja-JP" altLang="en-US" sz="1000" dirty="0">
                <a:solidFill>
                  <a:srgbClr val="005073"/>
                </a:solidFill>
                <a:latin typeface="CiscoSansTT ExtraLight"/>
                <a:cs typeface="メイリオ"/>
              </a:rPr>
              <a:t>秒</a:t>
            </a:r>
            <a:r>
              <a:rPr lang="en-US" altLang="ja-JP" sz="1000" dirty="0">
                <a:solidFill>
                  <a:srgbClr val="005073"/>
                </a:solidFill>
                <a:latin typeface="CiscoSansTT ExtraLight"/>
                <a:cs typeface="メイリオ"/>
              </a:rPr>
              <a:t>)</a:t>
            </a:r>
          </a:p>
        </p:txBody>
      </p:sp>
      <p:sp>
        <p:nvSpPr>
          <p:cNvPr id="2" name="テキスト ボックス 61">
            <a:extLst>
              <a:ext uri="{FF2B5EF4-FFF2-40B4-BE49-F238E27FC236}">
                <a16:creationId xmlns:a16="http://schemas.microsoft.com/office/drawing/2014/main" id="{C346395D-701C-4620-8C22-B488D68D577F}"/>
              </a:ext>
            </a:extLst>
          </p:cNvPr>
          <p:cNvSpPr txBox="1"/>
          <p:nvPr/>
        </p:nvSpPr>
        <p:spPr>
          <a:xfrm>
            <a:off x="798371" y="3516437"/>
            <a:ext cx="845056" cy="338554"/>
          </a:xfrm>
          <a:prstGeom prst="rect">
            <a:avLst/>
          </a:prstGeom>
          <a:noFill/>
        </p:spPr>
        <p:txBody>
          <a:bodyPr wrap="square" lIns="91440" tIns="45720" rIns="91440" bIns="45720" anchor="t">
            <a:spAutoFit/>
          </a:bodyPr>
          <a:lstStyle/>
          <a:p>
            <a:r>
              <a:rPr lang="en-US" sz="800" dirty="0">
                <a:solidFill>
                  <a:srgbClr val="000000"/>
                </a:solidFill>
                <a:latin typeface="Arial"/>
                <a:ea typeface="ＭＳ Ｐゴシック"/>
              </a:rPr>
              <a:t>STP</a:t>
            </a:r>
            <a:r>
              <a:rPr lang="ja-JP" altLang="en-US" sz="800">
                <a:solidFill>
                  <a:srgbClr val="000000"/>
                </a:solidFill>
                <a:latin typeface="Arial"/>
                <a:ea typeface="ＭＳ Ｐゴシック"/>
              </a:rPr>
              <a:t>非対応</a:t>
            </a:r>
            <a:endParaRPr lang="en-US" altLang="ja-JP">
              <a:latin typeface="Arial"/>
              <a:ea typeface="ＭＳ Ｐゴシック"/>
            </a:endParaRPr>
          </a:p>
          <a:p>
            <a:r>
              <a:rPr lang="ja-JP" altLang="en-US" sz="800">
                <a:solidFill>
                  <a:srgbClr val="000000"/>
                </a:solidFill>
                <a:latin typeface="Arial"/>
                <a:ea typeface="ＭＳ Ｐゴシック"/>
              </a:rPr>
              <a:t>スイッチ</a:t>
            </a:r>
            <a:r>
              <a:rPr lang="en-US" altLang="ja-JP" sz="800" dirty="0">
                <a:solidFill>
                  <a:srgbClr val="000000"/>
                </a:solidFill>
                <a:latin typeface="Arial"/>
                <a:ea typeface="ＭＳ Ｐゴシック"/>
              </a:rPr>
              <a:t>/</a:t>
            </a:r>
            <a:r>
              <a:rPr lang="ja-JP" altLang="en-US" sz="800">
                <a:solidFill>
                  <a:srgbClr val="000000"/>
                </a:solidFill>
                <a:latin typeface="Arial"/>
                <a:ea typeface="ＭＳ Ｐゴシック"/>
              </a:rPr>
              <a:t>ハブ</a:t>
            </a:r>
            <a:endParaRPr lang="en-US" sz="800">
              <a:latin typeface="Arial"/>
              <a:ea typeface="ＭＳ Ｐゴシック"/>
            </a:endParaRPr>
          </a:p>
        </p:txBody>
      </p:sp>
    </p:spTree>
    <p:extLst>
      <p:ext uri="{BB962C8B-B14F-4D97-AF65-F5344CB8AC3E}">
        <p14:creationId xmlns:p14="http://schemas.microsoft.com/office/powerpoint/2010/main" val="903803947"/>
      </p:ext>
    </p:extLst>
  </p:cSld>
  <p:clrMapOvr>
    <a:masterClrMapping/>
  </p:clrMapOvr>
</p:sld>
</file>

<file path=ppt/slides/slide2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49327" name="Rectangle 15"/>
          <p:cNvSpPr>
            <a:spLocks noGrp="1" noChangeArrowheads="1"/>
          </p:cNvSpPr>
          <p:nvPr>
            <p:ph type="title"/>
          </p:nvPr>
        </p:nvSpPr>
        <p:spPr/>
        <p:txBody>
          <a:bodyPr>
            <a:noAutofit/>
          </a:bodyPr>
          <a:lstStyle/>
          <a:p>
            <a:r>
              <a:rPr lang="en-US" altLang="ja-JP" dirty="0">
                <a:latin typeface="+mn-lt"/>
                <a:ea typeface="MS PGothic"/>
                <a:cs typeface="メイリオ"/>
              </a:rPr>
              <a:t>Loop Detection Guard</a:t>
            </a:r>
          </a:p>
        </p:txBody>
      </p:sp>
      <p:sp>
        <p:nvSpPr>
          <p:cNvPr id="58" name="Text Placeholder 7">
            <a:extLst>
              <a:ext uri="{FF2B5EF4-FFF2-40B4-BE49-F238E27FC236}">
                <a16:creationId xmlns:a16="http://schemas.microsoft.com/office/drawing/2014/main" id="{ECB81820-65B2-7446-8EA2-39562EC92538}"/>
              </a:ext>
            </a:extLst>
          </p:cNvPr>
          <p:cNvSpPr>
            <a:spLocks noGrp="1"/>
          </p:cNvSpPr>
          <p:nvPr>
            <p:ph type="body" sz="quarter" idx="12"/>
          </p:nvPr>
        </p:nvSpPr>
        <p:spPr>
          <a:xfrm>
            <a:off x="533403" y="60962"/>
            <a:ext cx="3811126" cy="326233"/>
          </a:xfrm>
        </p:spPr>
        <p:txBody>
          <a:bodyPr/>
          <a:lstStyle/>
          <a:p>
            <a:r>
              <a:rPr kumimoji="1" lang="en-US" altLang="ja-JP" dirty="0">
                <a:ea typeface="MS PGothic" panose="020B0600070205080204" pitchFamily="34" charset="-128"/>
              </a:rPr>
              <a:t>3.3  Basic L2</a:t>
            </a:r>
            <a:r>
              <a:rPr kumimoji="1" lang="ja-JP" altLang="en-US" dirty="0">
                <a:ea typeface="MS PGothic" panose="020B0600070205080204" pitchFamily="34" charset="-128"/>
              </a:rPr>
              <a:t> </a:t>
            </a:r>
            <a:r>
              <a:rPr kumimoji="1" lang="en-US" altLang="ja-JP" dirty="0">
                <a:ea typeface="MS PGothic" panose="020B0600070205080204" pitchFamily="34" charset="-128"/>
              </a:rPr>
              <a:t>/</a:t>
            </a:r>
            <a:r>
              <a:rPr kumimoji="1" lang="ja-JP" altLang="en-US" dirty="0">
                <a:ea typeface="MS PGothic" panose="020B0600070205080204" pitchFamily="34" charset="-128"/>
              </a:rPr>
              <a:t> </a:t>
            </a:r>
            <a:r>
              <a:rPr kumimoji="1" lang="en-US" altLang="ja-JP" dirty="0">
                <a:ea typeface="MS PGothic" panose="020B0600070205080204" pitchFamily="34" charset="-128"/>
              </a:rPr>
              <a:t>L3</a:t>
            </a:r>
            <a:endParaRPr lang="en-US" altLang="ja-JP" dirty="0">
              <a:ea typeface="MS PGothic" panose="020B0600070205080204" pitchFamily="34" charset="-128"/>
            </a:endParaRPr>
          </a:p>
        </p:txBody>
      </p:sp>
      <p:sp>
        <p:nvSpPr>
          <p:cNvPr id="52" name="Slide Number Placeholder 4">
            <a:extLst>
              <a:ext uri="{FF2B5EF4-FFF2-40B4-BE49-F238E27FC236}">
                <a16:creationId xmlns:a16="http://schemas.microsoft.com/office/drawing/2014/main" id="{AB2481BE-FE46-6E41-81C5-1B7AF22C7C0B}"/>
              </a:ext>
            </a:extLst>
          </p:cNvPr>
          <p:cNvSpPr>
            <a:spLocks noGrp="1"/>
          </p:cNvSpPr>
          <p:nvPr>
            <p:ph type="sldNum" sz="quarter" idx="4294967295"/>
          </p:nvPr>
        </p:nvSpPr>
        <p:spPr>
          <a:xfrm>
            <a:off x="8648700" y="4884740"/>
            <a:ext cx="495300" cy="274637"/>
          </a:xfrm>
          <a:prstGeom prst="rect">
            <a:avLst/>
          </a:prstGeom>
        </p:spPr>
        <p:txBody>
          <a:bodyPr>
            <a:noAutofit/>
          </a:bodyPr>
          <a:lstStyle/>
          <a:p>
            <a:pPr defTabSz="457189"/>
            <a:fld id="{3945D0FD-48F1-4D72-80C5-FFB60B92A834}" type="slidenum">
              <a:rPr lang="en-US" sz="900">
                <a:solidFill>
                  <a:srgbClr val="282828"/>
                </a:solidFill>
                <a:ea typeface="MS PGothic" panose="020B0600070205080204" pitchFamily="34" charset="-128"/>
              </a:rPr>
              <a:pPr defTabSz="457189"/>
              <a:t>256</a:t>
            </a:fld>
            <a:endParaRPr lang="en-US" sz="900">
              <a:solidFill>
                <a:srgbClr val="282828"/>
              </a:solidFill>
              <a:ea typeface="MS PGothic" panose="020B0600070205080204" pitchFamily="34" charset="-128"/>
            </a:endParaRPr>
          </a:p>
        </p:txBody>
      </p:sp>
      <p:sp>
        <p:nvSpPr>
          <p:cNvPr id="34" name="Rectangle 5">
            <a:extLst>
              <a:ext uri="{FF2B5EF4-FFF2-40B4-BE49-F238E27FC236}">
                <a16:creationId xmlns:a16="http://schemas.microsoft.com/office/drawing/2014/main" id="{FC62BDA7-9647-4429-88D5-AA06E64180E1}"/>
              </a:ext>
            </a:extLst>
          </p:cNvPr>
          <p:cNvSpPr/>
          <p:nvPr/>
        </p:nvSpPr>
        <p:spPr>
          <a:xfrm>
            <a:off x="3993646" y="4425680"/>
            <a:ext cx="4400549" cy="482849"/>
          </a:xfrm>
          <a:prstGeom prst="rect">
            <a:avLst/>
          </a:prstGeom>
          <a:solidFill>
            <a:schemeClr val="bg2">
              <a:lumMod val="95000"/>
            </a:schemeClr>
          </a:solidFill>
          <a:ln>
            <a:noFill/>
          </a:ln>
        </p:spPr>
        <p:style>
          <a:lnRef idx="0">
            <a:scrgbClr r="0" g="0" b="0"/>
          </a:lnRef>
          <a:fillRef idx="0">
            <a:scrgbClr r="0" g="0" b="0"/>
          </a:fillRef>
          <a:effectRef idx="0">
            <a:scrgbClr r="0" g="0" b="0"/>
          </a:effectRef>
          <a:fontRef idx="minor">
            <a:schemeClr val="accent4"/>
          </a:fontRef>
        </p:style>
        <p:txBody>
          <a:bodyPr rtlCol="0" anchor="ctr">
            <a:noAutofit/>
          </a:bodyPr>
          <a:lstStyle/>
          <a:p>
            <a:r>
              <a:rPr lang="en-US" altLang="ja-JP" sz="825" dirty="0"/>
              <a:t>C9200L-1#sh int </a:t>
            </a:r>
            <a:r>
              <a:rPr lang="en-US" altLang="ja-JP" sz="825" dirty="0" err="1"/>
              <a:t>gi</a:t>
            </a:r>
            <a:r>
              <a:rPr lang="en-US" altLang="ja-JP" sz="825" dirty="0"/>
              <a:t> 1/0/1</a:t>
            </a:r>
          </a:p>
          <a:p>
            <a:r>
              <a:rPr lang="en-US" altLang="ja-JP" sz="825" dirty="0"/>
              <a:t>GigabitEthernet1/0/1 is down, line protocol is down (err-disabled)</a:t>
            </a:r>
          </a:p>
          <a:p>
            <a:r>
              <a:rPr lang="en-US" altLang="ja-JP" sz="825" dirty="0">
                <a:solidFill>
                  <a:srgbClr val="FF0000"/>
                </a:solidFill>
              </a:rPr>
              <a:t> Keepalive set (10 sec)</a:t>
            </a:r>
          </a:p>
        </p:txBody>
      </p:sp>
      <p:sp>
        <p:nvSpPr>
          <p:cNvPr id="35" name="Rectangle 5">
            <a:extLst>
              <a:ext uri="{FF2B5EF4-FFF2-40B4-BE49-F238E27FC236}">
                <a16:creationId xmlns:a16="http://schemas.microsoft.com/office/drawing/2014/main" id="{F3DFD6D8-46E3-4F11-9EE1-EEE2DDFAA80B}"/>
              </a:ext>
            </a:extLst>
          </p:cNvPr>
          <p:cNvSpPr/>
          <p:nvPr/>
        </p:nvSpPr>
        <p:spPr>
          <a:xfrm>
            <a:off x="3932089" y="1399672"/>
            <a:ext cx="4839167" cy="2428820"/>
          </a:xfrm>
          <a:prstGeom prst="rect">
            <a:avLst/>
          </a:prstGeom>
          <a:solidFill>
            <a:schemeClr val="bg2">
              <a:lumMod val="95000"/>
            </a:schemeClr>
          </a:solidFill>
          <a:ln>
            <a:noFill/>
          </a:ln>
        </p:spPr>
        <p:style>
          <a:lnRef idx="0">
            <a:scrgbClr r="0" g="0" b="0"/>
          </a:lnRef>
          <a:fillRef idx="0">
            <a:scrgbClr r="0" g="0" b="0"/>
          </a:fillRef>
          <a:effectRef idx="0">
            <a:scrgbClr r="0" g="0" b="0"/>
          </a:effectRef>
          <a:fontRef idx="minor">
            <a:schemeClr val="accent4"/>
          </a:fontRef>
        </p:style>
        <p:txBody>
          <a:bodyPr rtlCol="0" anchor="ctr">
            <a:noAutofit/>
          </a:bodyPr>
          <a:lstStyle/>
          <a:p>
            <a:r>
              <a:rPr lang="en-US" altLang="ja-JP" sz="825" dirty="0"/>
              <a:t>C9200L-1#</a:t>
            </a:r>
          </a:p>
          <a:p>
            <a:r>
              <a:rPr lang="en-US" altLang="ja-JP" sz="825" dirty="0"/>
              <a:t>*Feb  4 05:49:39.139: %LOOPDETECT-4-SYSLOG: </a:t>
            </a:r>
            <a:r>
              <a:rPr lang="en-US" altLang="ja-JP" sz="825" dirty="0" err="1"/>
              <a:t>loopdetect</a:t>
            </a:r>
            <a:r>
              <a:rPr lang="en-US" altLang="ja-JP" sz="825" dirty="0"/>
              <a:t> frame sent on Gi1/0/1 is received on Gi1/0/1, </a:t>
            </a:r>
            <a:r>
              <a:rPr lang="en-US" altLang="ja-JP" sz="825" dirty="0" err="1"/>
              <a:t>loopdetection</a:t>
            </a:r>
            <a:r>
              <a:rPr lang="en-US" altLang="ja-JP" sz="825" dirty="0"/>
              <a:t> on port Gi1/0/1</a:t>
            </a:r>
          </a:p>
          <a:p>
            <a:r>
              <a:rPr lang="en-US" altLang="ja-JP" sz="825" dirty="0"/>
              <a:t>*Feb  4 05:49:40.141: %LOOPDETECT-4-SYSLOG: </a:t>
            </a:r>
            <a:r>
              <a:rPr lang="en-US" altLang="ja-JP" sz="825" dirty="0" err="1"/>
              <a:t>loopdetect</a:t>
            </a:r>
            <a:r>
              <a:rPr lang="en-US" altLang="ja-JP" sz="825" dirty="0"/>
              <a:t> frame sent on Gi1/0/1 is received on Gi1/0/1, </a:t>
            </a:r>
            <a:r>
              <a:rPr lang="en-US" altLang="ja-JP" sz="825" dirty="0" err="1"/>
              <a:t>loopdetection</a:t>
            </a:r>
            <a:r>
              <a:rPr lang="en-US" altLang="ja-JP" sz="825" dirty="0"/>
              <a:t> on port Gi1/0/1</a:t>
            </a:r>
          </a:p>
          <a:p>
            <a:r>
              <a:rPr lang="en-US" altLang="ja-JP" sz="825" dirty="0"/>
              <a:t>*Feb  4 05:49:41.141: %LOOPDETECT-4-SYSLOG: </a:t>
            </a:r>
            <a:r>
              <a:rPr lang="en-US" altLang="ja-JP" sz="825" dirty="0" err="1"/>
              <a:t>loopdetect</a:t>
            </a:r>
            <a:r>
              <a:rPr lang="en-US" altLang="ja-JP" sz="825" dirty="0"/>
              <a:t> frame sent on Gi1/0/1 is received on Gi1/0/1, </a:t>
            </a:r>
            <a:r>
              <a:rPr lang="en-US" altLang="ja-JP" sz="825" dirty="0" err="1"/>
              <a:t>loopdetection</a:t>
            </a:r>
            <a:r>
              <a:rPr lang="en-US" altLang="ja-JP" sz="825" dirty="0"/>
              <a:t> on port Gi1/0/1</a:t>
            </a:r>
          </a:p>
          <a:p>
            <a:r>
              <a:rPr lang="en-US" altLang="ja-JP" sz="825" dirty="0"/>
              <a:t>*Feb  4 05:49:42.143: %LOOPDETECT-4-SYSLOG: </a:t>
            </a:r>
            <a:r>
              <a:rPr lang="en-US" altLang="ja-JP" sz="825" dirty="0" err="1"/>
              <a:t>loopdetect</a:t>
            </a:r>
            <a:r>
              <a:rPr lang="en-US" altLang="ja-JP" sz="825" dirty="0"/>
              <a:t> frame sent on Gi1/0/1 is received on Gi1/0/1, </a:t>
            </a:r>
            <a:r>
              <a:rPr lang="en-US" altLang="ja-JP" sz="825" dirty="0" err="1"/>
              <a:t>loopdetection</a:t>
            </a:r>
            <a:r>
              <a:rPr lang="en-US" altLang="ja-JP" sz="825" dirty="0"/>
              <a:t> on port Gi1/0/1</a:t>
            </a:r>
          </a:p>
          <a:p>
            <a:r>
              <a:rPr lang="en-US" altLang="ja-JP" sz="825" dirty="0"/>
              <a:t>*Feb  4 05:49:44.140: %LOOPDETECT-4-SYSLOG: </a:t>
            </a:r>
            <a:r>
              <a:rPr lang="en-US" altLang="ja-JP" sz="825" dirty="0" err="1"/>
              <a:t>loopdetect</a:t>
            </a:r>
            <a:r>
              <a:rPr lang="en-US" altLang="ja-JP" sz="825" dirty="0"/>
              <a:t> frame sent on Gi1/0/1 is received on Gi1/0/1, </a:t>
            </a:r>
            <a:r>
              <a:rPr lang="en-US" altLang="ja-JP" sz="825" dirty="0" err="1"/>
              <a:t>loopdetection</a:t>
            </a:r>
            <a:r>
              <a:rPr lang="en-US" altLang="ja-JP" sz="825" dirty="0"/>
              <a:t> on port Gi1/0/1</a:t>
            </a:r>
          </a:p>
          <a:p>
            <a:r>
              <a:rPr lang="en-US" altLang="ja-JP" sz="825" dirty="0"/>
              <a:t>*Feb  4 05:49:49.932: %PLATFORM_PM-3-LOOP_BACK_DETECTED: Loop-back detected on GigabitEthernet1/0/1.</a:t>
            </a:r>
          </a:p>
          <a:p>
            <a:r>
              <a:rPr lang="en-US" altLang="ja-JP" sz="825" dirty="0"/>
              <a:t>*Feb  4 05:49:49.932: </a:t>
            </a:r>
            <a:r>
              <a:rPr lang="en-US" altLang="ja-JP" sz="825" dirty="0">
                <a:solidFill>
                  <a:srgbClr val="FF0000"/>
                </a:solidFill>
              </a:rPr>
              <a:t>%PM-4-ERR_DISABLE: loopback error detected on Gi1/0/1, putting Gi1/0/1 in err-disable state</a:t>
            </a:r>
          </a:p>
          <a:p>
            <a:r>
              <a:rPr lang="en-US" altLang="ja-JP" sz="825" dirty="0"/>
              <a:t>*Feb  4 05:49:50.931: %LINEPROTO-5-UPDOWN: Line protocol on Interface GigabitEthernet1/0/1, changed state to down</a:t>
            </a:r>
          </a:p>
          <a:p>
            <a:r>
              <a:rPr lang="en-US" altLang="ja-JP" sz="825" dirty="0"/>
              <a:t>*Feb  4 05:49:51.934: %LINK-3-UPDOWN: Interface GigabitEthernet1/0/1, changed state to down</a:t>
            </a:r>
          </a:p>
        </p:txBody>
      </p:sp>
      <p:sp>
        <p:nvSpPr>
          <p:cNvPr id="38" name="テキスト ボックス 37">
            <a:extLst>
              <a:ext uri="{FF2B5EF4-FFF2-40B4-BE49-F238E27FC236}">
                <a16:creationId xmlns:a16="http://schemas.microsoft.com/office/drawing/2014/main" id="{81D7B67E-C80D-48F4-8861-2B8B30A494C4}"/>
              </a:ext>
            </a:extLst>
          </p:cNvPr>
          <p:cNvSpPr txBox="1"/>
          <p:nvPr/>
        </p:nvSpPr>
        <p:spPr>
          <a:xfrm>
            <a:off x="4032050" y="1216627"/>
            <a:ext cx="1543050" cy="209405"/>
          </a:xfrm>
          <a:prstGeom prst="rect">
            <a:avLst/>
          </a:prstGeom>
          <a:noFill/>
        </p:spPr>
        <p:txBody>
          <a:bodyPr wrap="none" rtlCol="0">
            <a:noAutofit/>
          </a:bodyPr>
          <a:lstStyle/>
          <a:p>
            <a:pPr marL="128585" indent="-128585" defTabSz="457189">
              <a:buFont typeface="Apple SD Gothic Neo Regular" panose="02000300000000000000" pitchFamily="2" charset="-127"/>
              <a:buChar char="◼"/>
            </a:pPr>
            <a:r>
              <a:rPr lang="ja-JP" altLang="en-US" sz="900" b="1" dirty="0">
                <a:solidFill>
                  <a:srgbClr val="005073"/>
                </a:solidFill>
                <a:ea typeface="MS PGothic" panose="020B0600070205080204" pitchFamily="34" charset="-128"/>
              </a:rPr>
              <a:t>ループ検知ログ</a:t>
            </a:r>
            <a:endParaRPr lang="en-US" altLang="ja-JP" sz="900" b="1" dirty="0">
              <a:solidFill>
                <a:srgbClr val="005073"/>
              </a:solidFill>
              <a:ea typeface="MS PGothic" panose="020B0600070205080204" pitchFamily="34" charset="-128"/>
            </a:endParaRPr>
          </a:p>
        </p:txBody>
      </p:sp>
      <p:sp>
        <p:nvSpPr>
          <p:cNvPr id="39" name="テキスト ボックス 38">
            <a:extLst>
              <a:ext uri="{FF2B5EF4-FFF2-40B4-BE49-F238E27FC236}">
                <a16:creationId xmlns:a16="http://schemas.microsoft.com/office/drawing/2014/main" id="{0F303BA9-823C-4688-95CC-8EBB9172F97E}"/>
              </a:ext>
            </a:extLst>
          </p:cNvPr>
          <p:cNvSpPr txBox="1"/>
          <p:nvPr/>
        </p:nvSpPr>
        <p:spPr>
          <a:xfrm>
            <a:off x="3934619" y="4132748"/>
            <a:ext cx="1543050" cy="209405"/>
          </a:xfrm>
          <a:prstGeom prst="rect">
            <a:avLst/>
          </a:prstGeom>
          <a:noFill/>
        </p:spPr>
        <p:txBody>
          <a:bodyPr wrap="none" rtlCol="0">
            <a:noAutofit/>
          </a:bodyPr>
          <a:lstStyle/>
          <a:p>
            <a:pPr marL="128585" indent="-128585" defTabSz="457189">
              <a:buFont typeface="Apple SD Gothic Neo Regular" panose="02000300000000000000" pitchFamily="2" charset="-127"/>
              <a:buChar char="◼"/>
            </a:pPr>
            <a:r>
              <a:rPr lang="ja-JP" altLang="en-US" sz="900" b="1" dirty="0">
                <a:solidFill>
                  <a:srgbClr val="005073"/>
                </a:solidFill>
                <a:ea typeface="MS PGothic" panose="020B0600070205080204" pitchFamily="34" charset="-128"/>
              </a:rPr>
              <a:t>動作確認</a:t>
            </a:r>
            <a:endParaRPr lang="en-US" altLang="ja-JP" sz="900" b="1" dirty="0">
              <a:solidFill>
                <a:srgbClr val="005073"/>
              </a:solidFill>
              <a:ea typeface="MS PGothic" panose="020B0600070205080204" pitchFamily="34" charset="-128"/>
            </a:endParaRPr>
          </a:p>
        </p:txBody>
      </p:sp>
      <p:sp>
        <p:nvSpPr>
          <p:cNvPr id="4" name="Text Placeholder 2">
            <a:extLst>
              <a:ext uri="{FF2B5EF4-FFF2-40B4-BE49-F238E27FC236}">
                <a16:creationId xmlns:a16="http://schemas.microsoft.com/office/drawing/2014/main" id="{E6FED11E-F741-4DEA-9AD0-93A771FC453D}"/>
              </a:ext>
            </a:extLst>
          </p:cNvPr>
          <p:cNvSpPr>
            <a:spLocks noGrp="1"/>
          </p:cNvSpPr>
          <p:nvPr>
            <p:ph type="body" sz="quarter" idx="11"/>
          </p:nvPr>
        </p:nvSpPr>
        <p:spPr>
          <a:xfrm>
            <a:off x="533401" y="1101880"/>
            <a:ext cx="7084679" cy="326233"/>
          </a:xfrm>
        </p:spPr>
        <p:txBody>
          <a:bodyPr/>
          <a:lstStyle/>
          <a:p>
            <a:pPr marL="169541" indent="-169541"/>
            <a:r>
              <a:rPr lang="ja-JP" dirty="0">
                <a:latin typeface="MS PGothic"/>
                <a:ea typeface="MS PGothic"/>
              </a:rPr>
              <a:t>スイッチ</a:t>
            </a:r>
            <a:r>
              <a:rPr lang="ja-JP" altLang="en-US" dirty="0">
                <a:latin typeface="MS PGothic"/>
                <a:ea typeface="MS PGothic"/>
              </a:rPr>
              <a:t>単体</a:t>
            </a:r>
            <a:r>
              <a:rPr lang="en-US" altLang="ja-JP" dirty="0">
                <a:latin typeface="MS PGothic"/>
                <a:ea typeface="+mn-lt"/>
              </a:rPr>
              <a:t>-</a:t>
            </a:r>
            <a:r>
              <a:rPr lang="en-US" altLang="ja-JP" dirty="0">
                <a:ea typeface="+mn-lt"/>
              </a:rPr>
              <a:t>HUB</a:t>
            </a:r>
            <a:r>
              <a:rPr lang="ja-JP" dirty="0">
                <a:latin typeface="MS PGothic"/>
                <a:ea typeface="MS PGothic"/>
              </a:rPr>
              <a:t>で</a:t>
            </a:r>
            <a:r>
              <a:rPr lang="en-US" altLang="ja-JP" dirty="0">
                <a:ea typeface="+mn-lt"/>
              </a:rPr>
              <a:t>Loop detect</a:t>
            </a:r>
            <a:r>
              <a:rPr lang="en-US" altLang="ja-JP" dirty="0">
                <a:solidFill>
                  <a:srgbClr val="005073"/>
                </a:solidFill>
                <a:ea typeface="+mn-lt"/>
              </a:rPr>
              <a:t>ion</a:t>
            </a:r>
          </a:p>
          <a:p>
            <a:pPr marL="169541" indent="-169541"/>
            <a:r>
              <a:rPr lang="ja-JP" dirty="0">
                <a:solidFill>
                  <a:srgbClr val="005073"/>
                </a:solidFill>
                <a:latin typeface="MS PGothic"/>
                <a:ea typeface="MS PGothic"/>
              </a:rPr>
              <a:t> (</a:t>
            </a:r>
            <a:r>
              <a:rPr lang="ja-JP" altLang="en-US" dirty="0">
                <a:solidFill>
                  <a:srgbClr val="005073"/>
                </a:solidFill>
                <a:ea typeface="+mn-lt"/>
              </a:rPr>
              <a:t>同一リンクでのループ検知：</a:t>
            </a:r>
            <a:r>
              <a:rPr lang="en-US" altLang="ja-JP" dirty="0">
                <a:solidFill>
                  <a:srgbClr val="005073"/>
                </a:solidFill>
                <a:ea typeface="+mn-lt"/>
              </a:rPr>
              <a:t>Syslog</a:t>
            </a:r>
            <a:r>
              <a:rPr lang="ja-JP" altLang="en-US" dirty="0">
                <a:solidFill>
                  <a:srgbClr val="005073"/>
                </a:solidFill>
                <a:ea typeface="+mn-lt"/>
              </a:rPr>
              <a:t>のみ</a:t>
            </a:r>
            <a:r>
              <a:rPr lang="ja-JP" dirty="0">
                <a:solidFill>
                  <a:srgbClr val="005073"/>
                </a:solidFill>
                <a:latin typeface="MS PGothic"/>
                <a:ea typeface="MS PGothic"/>
              </a:rPr>
              <a:t>)</a:t>
            </a:r>
            <a:endParaRPr lang="ja-JP" dirty="0">
              <a:solidFill>
                <a:srgbClr val="005073"/>
              </a:solidFill>
              <a:ea typeface="+mn-lt"/>
              <a:cs typeface="+mn-lt"/>
            </a:endParaRPr>
          </a:p>
        </p:txBody>
      </p:sp>
      <p:sp>
        <p:nvSpPr>
          <p:cNvPr id="37" name="正方形/長方形 2">
            <a:extLst>
              <a:ext uri="{FF2B5EF4-FFF2-40B4-BE49-F238E27FC236}">
                <a16:creationId xmlns:a16="http://schemas.microsoft.com/office/drawing/2014/main" id="{1BE8A3F7-D56E-4FD0-BBFA-E655D3AFAA96}"/>
              </a:ext>
            </a:extLst>
          </p:cNvPr>
          <p:cNvSpPr/>
          <p:nvPr/>
        </p:nvSpPr>
        <p:spPr>
          <a:xfrm>
            <a:off x="4569308" y="443497"/>
            <a:ext cx="4041292" cy="1033069"/>
          </a:xfrm>
          <a:prstGeom prst="rect">
            <a:avLst/>
          </a:prstGeom>
        </p:spPr>
        <p:txBody>
          <a:bodyPr wrap="square">
            <a:noAutofit/>
          </a:bodyPr>
          <a:lstStyle/>
          <a:p>
            <a:pPr marL="171446" indent="-171446" defTabSz="814368">
              <a:buFont typeface="Arial" panose="020B0604020202020204" pitchFamily="34" charset="0"/>
              <a:buChar char="•"/>
            </a:pPr>
            <a:r>
              <a:rPr lang="en-US" altLang="ja-JP" sz="1000" dirty="0" err="1">
                <a:solidFill>
                  <a:srgbClr val="FF0000"/>
                </a:solidFill>
                <a:latin typeface="CiscoSansTT ExtraLight"/>
                <a:cs typeface="メイリオ"/>
              </a:rPr>
              <a:t>loopdetect</a:t>
            </a:r>
            <a:r>
              <a:rPr lang="en-US" altLang="ja-JP" sz="1000" dirty="0">
                <a:solidFill>
                  <a:srgbClr val="FF0000"/>
                </a:solidFill>
                <a:latin typeface="CiscoSansTT ExtraLight"/>
                <a:cs typeface="メイリオ"/>
              </a:rPr>
              <a:t> action syslog:</a:t>
            </a:r>
            <a:r>
              <a:rPr lang="ja-JP" altLang="en-US" sz="1000" dirty="0">
                <a:solidFill>
                  <a:srgbClr val="FF0000"/>
                </a:solidFill>
                <a:latin typeface="CiscoSansTT ExtraLight"/>
                <a:cs typeface="メイリオ"/>
              </a:rPr>
              <a:t> </a:t>
            </a:r>
            <a:r>
              <a:rPr lang="en-US" altLang="ja-JP" sz="1000" dirty="0">
                <a:solidFill>
                  <a:srgbClr val="005073"/>
                </a:solidFill>
                <a:latin typeface="CiscoSansTT ExtraLight"/>
                <a:cs typeface="メイリオ"/>
              </a:rPr>
              <a:t>loop-detect</a:t>
            </a:r>
            <a:r>
              <a:rPr lang="ja-JP" altLang="en-US" sz="1000" dirty="0">
                <a:solidFill>
                  <a:srgbClr val="005073"/>
                </a:solidFill>
                <a:latin typeface="CiscoSansTT ExtraLight"/>
                <a:cs typeface="メイリオ"/>
              </a:rPr>
              <a:t>フレーム検知したシスログのみ表示する場合に設定</a:t>
            </a:r>
            <a:endParaRPr lang="en-US" altLang="ja-JP" sz="1000" dirty="0">
              <a:solidFill>
                <a:srgbClr val="005073"/>
              </a:solidFill>
              <a:latin typeface="CiscoSansTT ExtraLight"/>
              <a:cs typeface="メイリオ"/>
            </a:endParaRPr>
          </a:p>
        </p:txBody>
      </p:sp>
      <p:pic>
        <p:nvPicPr>
          <p:cNvPr id="29" name="Picture 41">
            <a:extLst>
              <a:ext uri="{FF2B5EF4-FFF2-40B4-BE49-F238E27FC236}">
                <a16:creationId xmlns:a16="http://schemas.microsoft.com/office/drawing/2014/main" id="{4548B33F-6A60-4823-83CE-51EEC54E889B}"/>
              </a:ext>
            </a:extLst>
          </p:cNvPr>
          <p:cNvPicPr>
            <a:picLocks noChangeAspect="1" noChangeArrowheads="1"/>
          </p:cNvPicPr>
          <p:nvPr/>
        </p:nvPicPr>
        <p:blipFill>
          <a:blip r:embed="rId2"/>
          <a:srcRect/>
          <a:stretch>
            <a:fillRect/>
          </a:stretch>
        </p:blipFill>
        <p:spPr bwMode="auto">
          <a:xfrm>
            <a:off x="1456101" y="1946397"/>
            <a:ext cx="612489" cy="261928"/>
          </a:xfrm>
          <a:prstGeom prst="rect">
            <a:avLst/>
          </a:prstGeom>
          <a:noFill/>
          <a:ln w="9525">
            <a:noFill/>
            <a:miter lim="800000"/>
            <a:headEnd/>
            <a:tailEnd/>
          </a:ln>
          <a:effectLst/>
        </p:spPr>
      </p:pic>
      <p:pic>
        <p:nvPicPr>
          <p:cNvPr id="30" name="Picture 6" descr="A picture containing table, drawing&#10;&#10;Description automatically generated">
            <a:extLst>
              <a:ext uri="{FF2B5EF4-FFF2-40B4-BE49-F238E27FC236}">
                <a16:creationId xmlns:a16="http://schemas.microsoft.com/office/drawing/2014/main" id="{FE16C93F-510C-48F1-B7B4-5E876D369C4C}"/>
              </a:ext>
            </a:extLst>
          </p:cNvPr>
          <p:cNvPicPr>
            <a:picLocks noChangeAspect="1"/>
          </p:cNvPicPr>
          <p:nvPr/>
        </p:nvPicPr>
        <p:blipFill>
          <a:blip r:embed="rId3"/>
          <a:stretch>
            <a:fillRect/>
          </a:stretch>
        </p:blipFill>
        <p:spPr>
          <a:xfrm>
            <a:off x="1504961" y="3496434"/>
            <a:ext cx="518036" cy="261928"/>
          </a:xfrm>
          <a:prstGeom prst="rect">
            <a:avLst/>
          </a:prstGeom>
        </p:spPr>
      </p:pic>
      <p:sp>
        <p:nvSpPr>
          <p:cNvPr id="31" name="AutoShape 99">
            <a:extLst>
              <a:ext uri="{FF2B5EF4-FFF2-40B4-BE49-F238E27FC236}">
                <a16:creationId xmlns:a16="http://schemas.microsoft.com/office/drawing/2014/main" id="{244DBED7-97E3-4949-9808-CB722BB09E6B}"/>
              </a:ext>
            </a:extLst>
          </p:cNvPr>
          <p:cNvSpPr>
            <a:spLocks noChangeArrowheads="1"/>
          </p:cNvSpPr>
          <p:nvPr/>
        </p:nvSpPr>
        <p:spPr bwMode="auto">
          <a:xfrm>
            <a:off x="1844416" y="2506528"/>
            <a:ext cx="1949399" cy="891912"/>
          </a:xfrm>
          <a:prstGeom prst="wedgeRoundRectCallout">
            <a:avLst>
              <a:gd name="adj1" fmla="val -50091"/>
              <a:gd name="adj2" fmla="val -83470"/>
              <a:gd name="adj3" fmla="val 16667"/>
            </a:avLst>
          </a:prstGeom>
          <a:solidFill>
            <a:schemeClr val="accent2">
              <a:lumMod val="20000"/>
              <a:lumOff val="80000"/>
            </a:schemeClr>
          </a:solidFill>
          <a:ln>
            <a:solidFill>
              <a:schemeClr val="bg2">
                <a:lumMod val="50000"/>
              </a:schemeClr>
            </a:solidFill>
            <a:headEnd/>
            <a:tailEnd/>
          </a:ln>
          <a:effectLst/>
        </p:spPr>
        <p:style>
          <a:lnRef idx="1">
            <a:schemeClr val="accent3"/>
          </a:lnRef>
          <a:fillRef idx="2">
            <a:schemeClr val="accent3"/>
          </a:fillRef>
          <a:effectRef idx="1">
            <a:schemeClr val="accent3"/>
          </a:effectRef>
          <a:fontRef idx="minor">
            <a:schemeClr val="dk1"/>
          </a:fontRef>
        </p:style>
        <p:txBody>
          <a:bodyPr lIns="82124" tIns="41061" rIns="82124" bIns="41061" anchor="ctr">
            <a:noAutofit/>
          </a:bodyPr>
          <a:lstStyle/>
          <a:p>
            <a:pPr defTabSz="814368"/>
            <a:r>
              <a:rPr lang="en-US" altLang="ja-JP" sz="900" dirty="0">
                <a:solidFill>
                  <a:srgbClr val="005073"/>
                </a:solidFill>
                <a:latin typeface="CiscoSansTT ExtraLight"/>
                <a:ea typeface="MS PGothic" panose="020B0600070205080204" pitchFamily="34" charset="-128"/>
                <a:cs typeface="メイリオ"/>
              </a:rPr>
              <a:t>interface GigabitEthernet1/0/1 </a:t>
            </a:r>
          </a:p>
          <a:p>
            <a:pPr defTabSz="814368"/>
            <a:r>
              <a:rPr lang="en-US" altLang="ja-JP" sz="900" dirty="0" err="1">
                <a:solidFill>
                  <a:srgbClr val="005073"/>
                </a:solidFill>
                <a:latin typeface="CiscoSansTT ExtraLight"/>
                <a:ea typeface="MS PGothic" panose="020B0600070205080204" pitchFamily="34" charset="-128"/>
                <a:cs typeface="メイリオ"/>
              </a:rPr>
              <a:t>loopdetect</a:t>
            </a:r>
            <a:endParaRPr lang="en-US" altLang="ja-JP" sz="900" dirty="0">
              <a:solidFill>
                <a:srgbClr val="005073"/>
              </a:solidFill>
              <a:latin typeface="CiscoSansTT ExtraLight"/>
              <a:ea typeface="MS PGothic" panose="020B0600070205080204" pitchFamily="34" charset="-128"/>
              <a:cs typeface="メイリオ"/>
            </a:endParaRPr>
          </a:p>
          <a:p>
            <a:pPr defTabSz="814368"/>
            <a:r>
              <a:rPr lang="en-US" altLang="ja-JP" sz="900" dirty="0" err="1">
                <a:solidFill>
                  <a:srgbClr val="005073"/>
                </a:solidFill>
                <a:latin typeface="CiscoSansTT ExtraLight"/>
                <a:ea typeface="MS PGothic" panose="020B0600070205080204" pitchFamily="34" charset="-128"/>
                <a:cs typeface="メイリオ"/>
              </a:rPr>
              <a:t>loopdetect</a:t>
            </a:r>
            <a:r>
              <a:rPr lang="en-US" altLang="ja-JP" sz="900" dirty="0">
                <a:solidFill>
                  <a:srgbClr val="005073"/>
                </a:solidFill>
                <a:latin typeface="CiscoSansTT ExtraLight"/>
                <a:ea typeface="MS PGothic" panose="020B0600070205080204" pitchFamily="34" charset="-128"/>
                <a:cs typeface="メイリオ"/>
              </a:rPr>
              <a:t> 5</a:t>
            </a:r>
          </a:p>
          <a:p>
            <a:pPr defTabSz="814368"/>
            <a:r>
              <a:rPr lang="en-US" altLang="ja-JP" sz="900" dirty="0" err="1">
                <a:solidFill>
                  <a:srgbClr val="FF0000"/>
                </a:solidFill>
                <a:latin typeface="CiscoSansTT ExtraLight"/>
                <a:ea typeface="MS PGothic" panose="020B0600070205080204" pitchFamily="34" charset="-128"/>
                <a:cs typeface="メイリオ"/>
              </a:rPr>
              <a:t>loopdetect</a:t>
            </a:r>
            <a:r>
              <a:rPr lang="en-US" altLang="ja-JP" sz="900" dirty="0">
                <a:solidFill>
                  <a:srgbClr val="FF0000"/>
                </a:solidFill>
                <a:latin typeface="CiscoSansTT ExtraLight"/>
                <a:ea typeface="MS PGothic" panose="020B0600070205080204" pitchFamily="34" charset="-128"/>
                <a:cs typeface="メイリオ"/>
              </a:rPr>
              <a:t> action syslog</a:t>
            </a:r>
          </a:p>
          <a:p>
            <a:pPr defTabSz="814368"/>
            <a:r>
              <a:rPr lang="en-US" altLang="ja-JP" sz="900" dirty="0">
                <a:solidFill>
                  <a:srgbClr val="005073"/>
                </a:solidFill>
                <a:latin typeface="CiscoSansTT ExtraLight"/>
                <a:ea typeface="MS PGothic" panose="020B0600070205080204" pitchFamily="34" charset="-128"/>
                <a:cs typeface="メイリオ"/>
              </a:rPr>
              <a:t>spanning-tree portfast</a:t>
            </a:r>
          </a:p>
          <a:p>
            <a:pPr defTabSz="814368"/>
            <a:r>
              <a:rPr lang="en-US" altLang="ja-JP" sz="900" dirty="0">
                <a:solidFill>
                  <a:srgbClr val="005073"/>
                </a:solidFill>
                <a:latin typeface="CiscoSansTT ExtraLight"/>
                <a:ea typeface="MS PGothic" panose="020B0600070205080204" pitchFamily="34" charset="-128"/>
                <a:cs typeface="メイリオ"/>
              </a:rPr>
              <a:t> spanning-tree bpdufilter enable</a:t>
            </a:r>
            <a:endParaRPr lang="en-US" altLang="ja-JP" sz="900" dirty="0">
              <a:solidFill>
                <a:srgbClr val="FF0000"/>
              </a:solidFill>
              <a:latin typeface="CiscoSansTT ExtraLight"/>
              <a:ea typeface="MS PGothic" panose="020B0600070205080204" pitchFamily="34" charset="-128"/>
              <a:cs typeface="メイリオ"/>
            </a:endParaRPr>
          </a:p>
        </p:txBody>
      </p:sp>
      <p:sp>
        <p:nvSpPr>
          <p:cNvPr id="32" name="TextBox 26">
            <a:extLst>
              <a:ext uri="{FF2B5EF4-FFF2-40B4-BE49-F238E27FC236}">
                <a16:creationId xmlns:a16="http://schemas.microsoft.com/office/drawing/2014/main" id="{F8AB4F52-F407-45EC-ADA9-6606ADD69038}"/>
              </a:ext>
            </a:extLst>
          </p:cNvPr>
          <p:cNvSpPr txBox="1"/>
          <p:nvPr/>
        </p:nvSpPr>
        <p:spPr>
          <a:xfrm>
            <a:off x="999138" y="2270984"/>
            <a:ext cx="737881" cy="230832"/>
          </a:xfrm>
          <a:prstGeom prst="rect">
            <a:avLst/>
          </a:prstGeom>
          <a:noFill/>
        </p:spPr>
        <p:txBody>
          <a:bodyPr wrap="square">
            <a:spAutoFit/>
          </a:bodyPr>
          <a:lstStyle/>
          <a:p>
            <a:pPr defTabSz="457189"/>
            <a:r>
              <a:rPr lang="en-US" altLang="ja-JP" sz="900" kern="0" dirty="0">
                <a:solidFill>
                  <a:srgbClr val="282828"/>
                </a:solidFill>
                <a:ea typeface="MS PGothic" panose="020B0600070205080204" pitchFamily="34" charset="-128"/>
                <a:cs typeface="Courier"/>
                <a:sym typeface="Arial"/>
                <a:rtl val="0"/>
              </a:rPr>
              <a:t>C9200L-1</a:t>
            </a:r>
            <a:endParaRPr lang="en-US" sz="900" dirty="0">
              <a:solidFill>
                <a:srgbClr val="282828"/>
              </a:solidFill>
            </a:endParaRPr>
          </a:p>
        </p:txBody>
      </p:sp>
      <p:sp>
        <p:nvSpPr>
          <p:cNvPr id="40" name="TextBox 32">
            <a:extLst>
              <a:ext uri="{FF2B5EF4-FFF2-40B4-BE49-F238E27FC236}">
                <a16:creationId xmlns:a16="http://schemas.microsoft.com/office/drawing/2014/main" id="{50FBFEF7-9980-4979-AF6D-DED681E1CE72}"/>
              </a:ext>
            </a:extLst>
          </p:cNvPr>
          <p:cNvSpPr txBox="1"/>
          <p:nvPr/>
        </p:nvSpPr>
        <p:spPr>
          <a:xfrm>
            <a:off x="1340807" y="2160075"/>
            <a:ext cx="440486" cy="169277"/>
          </a:xfrm>
          <a:prstGeom prst="rect">
            <a:avLst/>
          </a:prstGeom>
          <a:noFill/>
        </p:spPr>
        <p:txBody>
          <a:bodyPr wrap="square">
            <a:spAutoFit/>
          </a:bodyPr>
          <a:lstStyle/>
          <a:p>
            <a:pPr defTabSz="457189"/>
            <a:r>
              <a:rPr lang="en-US" sz="500" kern="0" dirty="0">
                <a:solidFill>
                  <a:srgbClr val="282828"/>
                </a:solidFill>
                <a:ea typeface="MS PGothic" panose="020B0600070205080204" pitchFamily="34" charset="-128"/>
                <a:sym typeface="Arial"/>
                <a:rtl val="0"/>
              </a:rPr>
              <a:t>G1/0/1</a:t>
            </a:r>
            <a:endParaRPr lang="en-US" sz="500" dirty="0">
              <a:solidFill>
                <a:srgbClr val="282828"/>
              </a:solidFill>
            </a:endParaRPr>
          </a:p>
        </p:txBody>
      </p:sp>
      <p:cxnSp>
        <p:nvCxnSpPr>
          <p:cNvPr id="41" name="Straight Connector 31">
            <a:extLst>
              <a:ext uri="{FF2B5EF4-FFF2-40B4-BE49-F238E27FC236}">
                <a16:creationId xmlns:a16="http://schemas.microsoft.com/office/drawing/2014/main" id="{361FE767-E8E1-4322-8070-F8315C474BCE}"/>
              </a:ext>
            </a:extLst>
          </p:cNvPr>
          <p:cNvCxnSpPr>
            <a:cxnSpLocks/>
          </p:cNvCxnSpPr>
          <p:nvPr/>
        </p:nvCxnSpPr>
        <p:spPr>
          <a:xfrm>
            <a:off x="1669677" y="2208324"/>
            <a:ext cx="1633" cy="1288109"/>
          </a:xfrm>
          <a:prstGeom prst="line">
            <a:avLst/>
          </a:prstGeom>
        </p:spPr>
        <p:style>
          <a:lnRef idx="1">
            <a:schemeClr val="accent1"/>
          </a:lnRef>
          <a:fillRef idx="0">
            <a:schemeClr val="accent1"/>
          </a:fillRef>
          <a:effectRef idx="0">
            <a:schemeClr val="accent1"/>
          </a:effectRef>
          <a:fontRef idx="minor">
            <a:schemeClr val="tx1"/>
          </a:fontRef>
        </p:style>
      </p:cxnSp>
      <p:sp>
        <p:nvSpPr>
          <p:cNvPr id="42" name="&quot;禁止&quot;マーク 4">
            <a:extLst>
              <a:ext uri="{FF2B5EF4-FFF2-40B4-BE49-F238E27FC236}">
                <a16:creationId xmlns:a16="http://schemas.microsoft.com/office/drawing/2014/main" id="{A7A1624A-DE34-4C9F-A9C8-4E79694B4864}"/>
              </a:ext>
            </a:extLst>
          </p:cNvPr>
          <p:cNvSpPr/>
          <p:nvPr/>
        </p:nvSpPr>
        <p:spPr>
          <a:xfrm>
            <a:off x="1595386" y="2415813"/>
            <a:ext cx="185907" cy="172005"/>
          </a:xfrm>
          <a:prstGeom prst="noSmoking">
            <a:avLst/>
          </a:prstGeom>
          <a:solidFill>
            <a:srgbClr val="FF00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defTabSz="457189"/>
            <a:endParaRPr lang="ja-JP" altLang="en-US">
              <a:solidFill>
                <a:srgbClr val="282828"/>
              </a:solidFill>
              <a:latin typeface="CiscoSansTT ExtraLight"/>
              <a:ea typeface="MS PGothic" panose="020B0600070205080204" pitchFamily="34" charset="-128"/>
            </a:endParaRPr>
          </a:p>
        </p:txBody>
      </p:sp>
      <p:sp>
        <p:nvSpPr>
          <p:cNvPr id="43" name="Arc 17">
            <a:extLst>
              <a:ext uri="{FF2B5EF4-FFF2-40B4-BE49-F238E27FC236}">
                <a16:creationId xmlns:a16="http://schemas.microsoft.com/office/drawing/2014/main" id="{3B3A2C78-7C07-437B-8F5B-8231A3E20DF0}"/>
              </a:ext>
            </a:extLst>
          </p:cNvPr>
          <p:cNvSpPr/>
          <p:nvPr/>
        </p:nvSpPr>
        <p:spPr>
          <a:xfrm>
            <a:off x="1591187" y="3731812"/>
            <a:ext cx="291660" cy="261928"/>
          </a:xfrm>
          <a:prstGeom prst="arc">
            <a:avLst>
              <a:gd name="adj1" fmla="val 18276287"/>
              <a:gd name="adj2" fmla="val 14101180"/>
            </a:avLst>
          </a:prstGeom>
        </p:spPr>
        <p:style>
          <a:lnRef idx="1">
            <a:schemeClr val="accent1"/>
          </a:lnRef>
          <a:fillRef idx="0">
            <a:schemeClr val="accent1"/>
          </a:fillRef>
          <a:effectRef idx="0">
            <a:schemeClr val="accent1"/>
          </a:effectRef>
          <a:fontRef idx="minor">
            <a:schemeClr val="tx1"/>
          </a:fontRef>
        </p:style>
        <p:txBody>
          <a:bodyPr rtlCol="0" anchor="ctr"/>
          <a:lstStyle/>
          <a:p>
            <a:pPr algn="ctr" defTabSz="457189"/>
            <a:endParaRPr lang="en-US">
              <a:solidFill>
                <a:srgbClr val="282828"/>
              </a:solidFill>
              <a:latin typeface="CiscoSansTT ExtraLight"/>
            </a:endParaRPr>
          </a:p>
        </p:txBody>
      </p:sp>
      <p:sp>
        <p:nvSpPr>
          <p:cNvPr id="44" name="Rectangle 5">
            <a:extLst>
              <a:ext uri="{FF2B5EF4-FFF2-40B4-BE49-F238E27FC236}">
                <a16:creationId xmlns:a16="http://schemas.microsoft.com/office/drawing/2014/main" id="{197E26FD-58E0-47B1-BFF8-F3FFE64CB67D}"/>
              </a:ext>
            </a:extLst>
          </p:cNvPr>
          <p:cNvSpPr/>
          <p:nvPr/>
        </p:nvSpPr>
        <p:spPr>
          <a:xfrm>
            <a:off x="431855" y="4065631"/>
            <a:ext cx="3182284" cy="482849"/>
          </a:xfrm>
          <a:prstGeom prst="rect">
            <a:avLst/>
          </a:prstGeom>
          <a:solidFill>
            <a:schemeClr val="bg2">
              <a:lumMod val="95000"/>
            </a:schemeClr>
          </a:solidFill>
          <a:ln>
            <a:noFill/>
          </a:ln>
        </p:spPr>
        <p:style>
          <a:lnRef idx="0">
            <a:scrgbClr r="0" g="0" b="0"/>
          </a:lnRef>
          <a:fillRef idx="0">
            <a:scrgbClr r="0" g="0" b="0"/>
          </a:fillRef>
          <a:effectRef idx="0">
            <a:scrgbClr r="0" g="0" b="0"/>
          </a:effectRef>
          <a:fontRef idx="minor">
            <a:schemeClr val="accent4"/>
          </a:fontRef>
        </p:style>
        <p:txBody>
          <a:bodyPr rtlCol="0" anchor="ctr">
            <a:noAutofit/>
          </a:bodyPr>
          <a:lstStyle/>
          <a:p>
            <a:r>
              <a:rPr lang="en-US" altLang="ja-JP" sz="825" dirty="0"/>
              <a:t>Syslog</a:t>
            </a:r>
            <a:r>
              <a:rPr lang="ja-JP" altLang="en-US" sz="825" dirty="0"/>
              <a:t>のみ表示されて</a:t>
            </a:r>
            <a:r>
              <a:rPr lang="en-US" altLang="ja-JP" sz="825" dirty="0" err="1"/>
              <a:t>loopdetect</a:t>
            </a:r>
            <a:r>
              <a:rPr lang="ja-JP" altLang="en-US" sz="825" dirty="0"/>
              <a:t>では</a:t>
            </a:r>
            <a:r>
              <a:rPr lang="en-US" altLang="ja-JP" sz="825" dirty="0"/>
              <a:t>err-disable</a:t>
            </a:r>
            <a:r>
              <a:rPr lang="ja-JP" altLang="en-US" sz="825" dirty="0"/>
              <a:t>にはならない。</a:t>
            </a:r>
            <a:r>
              <a:rPr lang="en-US" altLang="ja-JP" sz="825" dirty="0"/>
              <a:t>Keepalive</a:t>
            </a:r>
            <a:r>
              <a:rPr lang="ja-JP" altLang="en-US" sz="825" dirty="0"/>
              <a:t>が有効な場合は</a:t>
            </a:r>
            <a:r>
              <a:rPr lang="en-US" altLang="ja-JP" sz="825" dirty="0" err="1"/>
              <a:t>Keepavlie</a:t>
            </a:r>
            <a:r>
              <a:rPr lang="ja-JP" altLang="en-US" sz="825" dirty="0"/>
              <a:t>の検知により、</a:t>
            </a:r>
            <a:r>
              <a:rPr lang="en-US" altLang="ja-JP" sz="825" dirty="0"/>
              <a:t>loopback error</a:t>
            </a:r>
            <a:r>
              <a:rPr lang="ja-JP" altLang="en-US" sz="825" dirty="0"/>
              <a:t>により</a:t>
            </a:r>
            <a:r>
              <a:rPr lang="en-US" altLang="ja-JP" sz="825" dirty="0"/>
              <a:t>err-disable</a:t>
            </a:r>
            <a:r>
              <a:rPr lang="ja-JP" altLang="en-US" sz="825" dirty="0"/>
              <a:t>になる</a:t>
            </a:r>
            <a:endParaRPr lang="en-US" altLang="ja-JP" sz="825" dirty="0"/>
          </a:p>
        </p:txBody>
      </p:sp>
      <p:sp>
        <p:nvSpPr>
          <p:cNvPr id="2" name="テキスト ボックス 61">
            <a:extLst>
              <a:ext uri="{FF2B5EF4-FFF2-40B4-BE49-F238E27FC236}">
                <a16:creationId xmlns:a16="http://schemas.microsoft.com/office/drawing/2014/main" id="{85DBC09A-A6DD-457A-9907-552E11F4F00A}"/>
              </a:ext>
            </a:extLst>
          </p:cNvPr>
          <p:cNvSpPr txBox="1"/>
          <p:nvPr/>
        </p:nvSpPr>
        <p:spPr>
          <a:xfrm>
            <a:off x="798371" y="3516437"/>
            <a:ext cx="845056" cy="338554"/>
          </a:xfrm>
          <a:prstGeom prst="rect">
            <a:avLst/>
          </a:prstGeom>
          <a:noFill/>
        </p:spPr>
        <p:txBody>
          <a:bodyPr wrap="square" lIns="91440" tIns="45720" rIns="91440" bIns="45720" anchor="t">
            <a:spAutoFit/>
          </a:bodyPr>
          <a:lstStyle/>
          <a:p>
            <a:r>
              <a:rPr lang="en-US" sz="800" dirty="0">
                <a:solidFill>
                  <a:srgbClr val="000000"/>
                </a:solidFill>
                <a:latin typeface="Arial"/>
                <a:ea typeface="ＭＳ Ｐゴシック"/>
              </a:rPr>
              <a:t>STP</a:t>
            </a:r>
            <a:r>
              <a:rPr lang="ja-JP" altLang="en-US" sz="800">
                <a:solidFill>
                  <a:srgbClr val="000000"/>
                </a:solidFill>
                <a:latin typeface="Arial"/>
                <a:ea typeface="ＭＳ Ｐゴシック"/>
              </a:rPr>
              <a:t>非対応</a:t>
            </a:r>
            <a:endParaRPr lang="en-US" altLang="ja-JP">
              <a:latin typeface="Arial"/>
              <a:ea typeface="ＭＳ Ｐゴシック"/>
            </a:endParaRPr>
          </a:p>
          <a:p>
            <a:r>
              <a:rPr lang="ja-JP" altLang="en-US" sz="800">
                <a:solidFill>
                  <a:srgbClr val="000000"/>
                </a:solidFill>
                <a:latin typeface="Arial"/>
                <a:ea typeface="ＭＳ Ｐゴシック"/>
              </a:rPr>
              <a:t>スイッチ</a:t>
            </a:r>
            <a:r>
              <a:rPr lang="en-US" altLang="ja-JP" sz="800" dirty="0">
                <a:solidFill>
                  <a:srgbClr val="000000"/>
                </a:solidFill>
                <a:latin typeface="Arial"/>
                <a:ea typeface="ＭＳ Ｐゴシック"/>
              </a:rPr>
              <a:t>/</a:t>
            </a:r>
            <a:r>
              <a:rPr lang="ja-JP" altLang="en-US" sz="800">
                <a:solidFill>
                  <a:srgbClr val="000000"/>
                </a:solidFill>
                <a:latin typeface="Arial"/>
                <a:ea typeface="ＭＳ Ｐゴシック"/>
              </a:rPr>
              <a:t>ハブ</a:t>
            </a:r>
            <a:endParaRPr lang="en-US" sz="800">
              <a:latin typeface="Arial"/>
              <a:ea typeface="ＭＳ Ｐゴシック"/>
            </a:endParaRPr>
          </a:p>
        </p:txBody>
      </p:sp>
    </p:spTree>
    <p:extLst>
      <p:ext uri="{BB962C8B-B14F-4D97-AF65-F5344CB8AC3E}">
        <p14:creationId xmlns:p14="http://schemas.microsoft.com/office/powerpoint/2010/main" val="3234002779"/>
      </p:ext>
    </p:extLst>
  </p:cSld>
  <p:clrMapOvr>
    <a:masterClrMapping/>
  </p:clrMapOvr>
</p:sld>
</file>

<file path=ppt/slides/slide2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49327" name="Rectangle 15"/>
          <p:cNvSpPr>
            <a:spLocks noGrp="1" noChangeArrowheads="1"/>
          </p:cNvSpPr>
          <p:nvPr>
            <p:ph type="title"/>
          </p:nvPr>
        </p:nvSpPr>
        <p:spPr/>
        <p:txBody>
          <a:bodyPr>
            <a:noAutofit/>
          </a:bodyPr>
          <a:lstStyle/>
          <a:p>
            <a:r>
              <a:rPr lang="en-US" altLang="ja-JP" dirty="0">
                <a:latin typeface="+mn-lt"/>
                <a:ea typeface="MS PGothic"/>
                <a:cs typeface="メイリオ"/>
              </a:rPr>
              <a:t>Loop Detection Guard</a:t>
            </a:r>
          </a:p>
        </p:txBody>
      </p:sp>
      <p:sp>
        <p:nvSpPr>
          <p:cNvPr id="58" name="Text Placeholder 7">
            <a:extLst>
              <a:ext uri="{FF2B5EF4-FFF2-40B4-BE49-F238E27FC236}">
                <a16:creationId xmlns:a16="http://schemas.microsoft.com/office/drawing/2014/main" id="{ECB81820-65B2-7446-8EA2-39562EC92538}"/>
              </a:ext>
            </a:extLst>
          </p:cNvPr>
          <p:cNvSpPr>
            <a:spLocks noGrp="1"/>
          </p:cNvSpPr>
          <p:nvPr>
            <p:ph type="body" sz="quarter" idx="12"/>
          </p:nvPr>
        </p:nvSpPr>
        <p:spPr>
          <a:xfrm>
            <a:off x="533403" y="60962"/>
            <a:ext cx="3811126" cy="326233"/>
          </a:xfrm>
        </p:spPr>
        <p:txBody>
          <a:bodyPr/>
          <a:lstStyle/>
          <a:p>
            <a:r>
              <a:rPr kumimoji="1" lang="en-US" altLang="ja-JP" dirty="0">
                <a:ea typeface="MS PGothic" panose="020B0600070205080204" pitchFamily="34" charset="-128"/>
              </a:rPr>
              <a:t>3.3  Basic L2</a:t>
            </a:r>
            <a:r>
              <a:rPr kumimoji="1" lang="ja-JP" altLang="en-US" dirty="0">
                <a:ea typeface="MS PGothic" panose="020B0600070205080204" pitchFamily="34" charset="-128"/>
              </a:rPr>
              <a:t> </a:t>
            </a:r>
            <a:r>
              <a:rPr kumimoji="1" lang="en-US" altLang="ja-JP" dirty="0">
                <a:ea typeface="MS PGothic" panose="020B0600070205080204" pitchFamily="34" charset="-128"/>
              </a:rPr>
              <a:t>/</a:t>
            </a:r>
            <a:r>
              <a:rPr kumimoji="1" lang="ja-JP" altLang="en-US" dirty="0">
                <a:ea typeface="MS PGothic" panose="020B0600070205080204" pitchFamily="34" charset="-128"/>
              </a:rPr>
              <a:t> </a:t>
            </a:r>
            <a:r>
              <a:rPr kumimoji="1" lang="en-US" altLang="ja-JP" dirty="0">
                <a:ea typeface="MS PGothic" panose="020B0600070205080204" pitchFamily="34" charset="-128"/>
              </a:rPr>
              <a:t>L3</a:t>
            </a:r>
            <a:endParaRPr lang="en-US" altLang="ja-JP" dirty="0">
              <a:ea typeface="MS PGothic" panose="020B0600070205080204" pitchFamily="34" charset="-128"/>
            </a:endParaRPr>
          </a:p>
        </p:txBody>
      </p:sp>
      <p:sp>
        <p:nvSpPr>
          <p:cNvPr id="52" name="Slide Number Placeholder 4">
            <a:extLst>
              <a:ext uri="{FF2B5EF4-FFF2-40B4-BE49-F238E27FC236}">
                <a16:creationId xmlns:a16="http://schemas.microsoft.com/office/drawing/2014/main" id="{AB2481BE-FE46-6E41-81C5-1B7AF22C7C0B}"/>
              </a:ext>
            </a:extLst>
          </p:cNvPr>
          <p:cNvSpPr>
            <a:spLocks noGrp="1"/>
          </p:cNvSpPr>
          <p:nvPr>
            <p:ph type="sldNum" sz="quarter" idx="4294967295"/>
          </p:nvPr>
        </p:nvSpPr>
        <p:spPr>
          <a:xfrm>
            <a:off x="8648700" y="4884740"/>
            <a:ext cx="495300" cy="274637"/>
          </a:xfrm>
          <a:prstGeom prst="rect">
            <a:avLst/>
          </a:prstGeom>
        </p:spPr>
        <p:txBody>
          <a:bodyPr>
            <a:noAutofit/>
          </a:bodyPr>
          <a:lstStyle/>
          <a:p>
            <a:pPr defTabSz="457189"/>
            <a:fld id="{3945D0FD-48F1-4D72-80C5-FFB60B92A834}" type="slidenum">
              <a:rPr lang="en-US" sz="900">
                <a:solidFill>
                  <a:srgbClr val="282828"/>
                </a:solidFill>
                <a:ea typeface="MS PGothic" panose="020B0600070205080204" pitchFamily="34" charset="-128"/>
              </a:rPr>
              <a:pPr defTabSz="457189"/>
              <a:t>257</a:t>
            </a:fld>
            <a:endParaRPr lang="en-US" sz="900">
              <a:solidFill>
                <a:srgbClr val="282828"/>
              </a:solidFill>
              <a:ea typeface="MS PGothic" panose="020B0600070205080204" pitchFamily="34" charset="-128"/>
            </a:endParaRPr>
          </a:p>
        </p:txBody>
      </p:sp>
      <p:sp>
        <p:nvSpPr>
          <p:cNvPr id="35" name="Rectangle 5">
            <a:extLst>
              <a:ext uri="{FF2B5EF4-FFF2-40B4-BE49-F238E27FC236}">
                <a16:creationId xmlns:a16="http://schemas.microsoft.com/office/drawing/2014/main" id="{F3DFD6D8-46E3-4F11-9EE1-EEE2DDFAA80B}"/>
              </a:ext>
            </a:extLst>
          </p:cNvPr>
          <p:cNvSpPr/>
          <p:nvPr/>
        </p:nvSpPr>
        <p:spPr>
          <a:xfrm>
            <a:off x="4402914" y="1597453"/>
            <a:ext cx="4400549" cy="1081661"/>
          </a:xfrm>
          <a:prstGeom prst="rect">
            <a:avLst/>
          </a:prstGeom>
          <a:solidFill>
            <a:schemeClr val="bg2">
              <a:lumMod val="95000"/>
            </a:schemeClr>
          </a:solidFill>
          <a:ln>
            <a:noFill/>
          </a:ln>
        </p:spPr>
        <p:style>
          <a:lnRef idx="0">
            <a:scrgbClr r="0" g="0" b="0"/>
          </a:lnRef>
          <a:fillRef idx="0">
            <a:scrgbClr r="0" g="0" b="0"/>
          </a:fillRef>
          <a:effectRef idx="0">
            <a:scrgbClr r="0" g="0" b="0"/>
          </a:effectRef>
          <a:fontRef idx="minor">
            <a:schemeClr val="accent4"/>
          </a:fontRef>
        </p:style>
        <p:txBody>
          <a:bodyPr rtlCol="0" anchor="ctr">
            <a:noAutofit/>
          </a:bodyPr>
          <a:lstStyle/>
          <a:p>
            <a:r>
              <a:rPr lang="en-US" altLang="ja-JP" sz="825" dirty="0"/>
              <a:t>C9200L-1(config)#int </a:t>
            </a:r>
            <a:r>
              <a:rPr lang="en-US" altLang="ja-JP" sz="825" dirty="0" err="1"/>
              <a:t>gi</a:t>
            </a:r>
            <a:r>
              <a:rPr lang="en-US" altLang="ja-JP" sz="825" dirty="0"/>
              <a:t> 1/0/2</a:t>
            </a:r>
          </a:p>
          <a:p>
            <a:r>
              <a:rPr lang="en-US" altLang="ja-JP" sz="825" dirty="0"/>
              <a:t>C9200L-1(config-if)#no shut</a:t>
            </a:r>
            <a:r>
              <a:rPr lang="ja-JP" altLang="en-US" sz="825" dirty="0"/>
              <a:t>　（ループとなっているインタフェースを</a:t>
            </a:r>
            <a:r>
              <a:rPr lang="en-US" altLang="ja-JP" sz="825" dirty="0"/>
              <a:t>up)</a:t>
            </a:r>
          </a:p>
          <a:p>
            <a:r>
              <a:rPr lang="en-US" altLang="ja-JP" sz="825" dirty="0"/>
              <a:t>*Feb  4 05:26:12.046: %LINK-3-UPDOWN: Interface GigabitEthernet1/0/2, changed state to down</a:t>
            </a:r>
          </a:p>
          <a:p>
            <a:r>
              <a:rPr lang="en-US" altLang="ja-JP" sz="825" dirty="0"/>
              <a:t>*Feb  4 05:26:14.140: %PM-4-ERR_DISABLE: </a:t>
            </a:r>
            <a:r>
              <a:rPr lang="en-US" altLang="ja-JP" sz="825" dirty="0" err="1"/>
              <a:t>loopdetect</a:t>
            </a:r>
            <a:r>
              <a:rPr lang="en-US" altLang="ja-JP" sz="825" dirty="0"/>
              <a:t> error detected on Gi1/0/2, putting Gi1/0/2 in err-disable state</a:t>
            </a:r>
          </a:p>
          <a:p>
            <a:r>
              <a:rPr lang="en-US" altLang="ja-JP" sz="825" dirty="0"/>
              <a:t>*Feb  4 05:26:14.151: %LOOPDETECT-4-ERR_DISABLE: </a:t>
            </a:r>
            <a:r>
              <a:rPr lang="en-US" altLang="ja-JP" sz="825" dirty="0" err="1"/>
              <a:t>loopdetect</a:t>
            </a:r>
            <a:r>
              <a:rPr lang="en-US" altLang="ja-JP" sz="825" dirty="0"/>
              <a:t> frame sent on Gi1/0/1 is received on Gi1/0/2, err-disabling Gi1/0/2</a:t>
            </a:r>
          </a:p>
        </p:txBody>
      </p:sp>
      <p:sp>
        <p:nvSpPr>
          <p:cNvPr id="38" name="テキスト ボックス 37">
            <a:extLst>
              <a:ext uri="{FF2B5EF4-FFF2-40B4-BE49-F238E27FC236}">
                <a16:creationId xmlns:a16="http://schemas.microsoft.com/office/drawing/2014/main" id="{81D7B67E-C80D-48F4-8861-2B8B30A494C4}"/>
              </a:ext>
            </a:extLst>
          </p:cNvPr>
          <p:cNvSpPr txBox="1"/>
          <p:nvPr/>
        </p:nvSpPr>
        <p:spPr>
          <a:xfrm>
            <a:off x="4386210" y="1398484"/>
            <a:ext cx="1543050" cy="209405"/>
          </a:xfrm>
          <a:prstGeom prst="rect">
            <a:avLst/>
          </a:prstGeom>
          <a:noFill/>
        </p:spPr>
        <p:txBody>
          <a:bodyPr wrap="none" rtlCol="0">
            <a:noAutofit/>
          </a:bodyPr>
          <a:lstStyle/>
          <a:p>
            <a:pPr marL="128585" indent="-128585" defTabSz="457189">
              <a:buFont typeface="Apple SD Gothic Neo Regular" panose="02000300000000000000" pitchFamily="2" charset="-127"/>
              <a:buChar char="◼"/>
            </a:pPr>
            <a:r>
              <a:rPr lang="ja-JP" altLang="en-US" sz="900" b="1" dirty="0">
                <a:solidFill>
                  <a:srgbClr val="005073"/>
                </a:solidFill>
                <a:ea typeface="MS PGothic" panose="020B0600070205080204" pitchFamily="34" charset="-128"/>
              </a:rPr>
              <a:t>ループ検知ログ</a:t>
            </a:r>
            <a:endParaRPr lang="en-US" altLang="ja-JP" sz="900" b="1" dirty="0">
              <a:solidFill>
                <a:srgbClr val="005073"/>
              </a:solidFill>
              <a:ea typeface="MS PGothic" panose="020B0600070205080204" pitchFamily="34" charset="-128"/>
            </a:endParaRPr>
          </a:p>
        </p:txBody>
      </p:sp>
      <p:sp>
        <p:nvSpPr>
          <p:cNvPr id="39" name="テキスト ボックス 38">
            <a:extLst>
              <a:ext uri="{FF2B5EF4-FFF2-40B4-BE49-F238E27FC236}">
                <a16:creationId xmlns:a16="http://schemas.microsoft.com/office/drawing/2014/main" id="{0F303BA9-823C-4688-95CC-8EBB9172F97E}"/>
              </a:ext>
            </a:extLst>
          </p:cNvPr>
          <p:cNvSpPr txBox="1"/>
          <p:nvPr/>
        </p:nvSpPr>
        <p:spPr>
          <a:xfrm>
            <a:off x="4386210" y="2920009"/>
            <a:ext cx="1543050" cy="209405"/>
          </a:xfrm>
          <a:prstGeom prst="rect">
            <a:avLst/>
          </a:prstGeom>
          <a:noFill/>
        </p:spPr>
        <p:txBody>
          <a:bodyPr wrap="none" rtlCol="0">
            <a:noAutofit/>
          </a:bodyPr>
          <a:lstStyle/>
          <a:p>
            <a:pPr marL="128585" indent="-128585" defTabSz="457189">
              <a:buFont typeface="Apple SD Gothic Neo Regular" panose="02000300000000000000" pitchFamily="2" charset="-127"/>
              <a:buChar char="◼"/>
            </a:pPr>
            <a:r>
              <a:rPr lang="ja-JP" altLang="en-US" sz="900" b="1" dirty="0">
                <a:solidFill>
                  <a:srgbClr val="005073"/>
                </a:solidFill>
                <a:ea typeface="MS PGothic" panose="020B0600070205080204" pitchFamily="34" charset="-128"/>
              </a:rPr>
              <a:t>動作確認</a:t>
            </a:r>
            <a:endParaRPr lang="en-US" altLang="ja-JP" sz="900" b="1" dirty="0">
              <a:solidFill>
                <a:srgbClr val="005073"/>
              </a:solidFill>
              <a:ea typeface="MS PGothic" panose="020B0600070205080204" pitchFamily="34" charset="-128"/>
            </a:endParaRPr>
          </a:p>
        </p:txBody>
      </p:sp>
      <p:sp>
        <p:nvSpPr>
          <p:cNvPr id="4" name="Text Placeholder 2">
            <a:extLst>
              <a:ext uri="{FF2B5EF4-FFF2-40B4-BE49-F238E27FC236}">
                <a16:creationId xmlns:a16="http://schemas.microsoft.com/office/drawing/2014/main" id="{E6FED11E-F741-4DEA-9AD0-93A771FC453D}"/>
              </a:ext>
            </a:extLst>
          </p:cNvPr>
          <p:cNvSpPr>
            <a:spLocks noGrp="1"/>
          </p:cNvSpPr>
          <p:nvPr>
            <p:ph type="body" sz="quarter" idx="11"/>
          </p:nvPr>
        </p:nvSpPr>
        <p:spPr>
          <a:xfrm>
            <a:off x="533401" y="1101880"/>
            <a:ext cx="7084679" cy="326233"/>
          </a:xfrm>
        </p:spPr>
        <p:txBody>
          <a:bodyPr/>
          <a:lstStyle/>
          <a:p>
            <a:pPr marL="169541" indent="-169541"/>
            <a:r>
              <a:rPr lang="ja-JP" dirty="0">
                <a:latin typeface="MS PGothic"/>
                <a:ea typeface="MS PGothic"/>
              </a:rPr>
              <a:t>スイッチ</a:t>
            </a:r>
            <a:r>
              <a:rPr lang="ja-JP" altLang="en-US" dirty="0">
                <a:latin typeface="MS PGothic"/>
                <a:ea typeface="MS PGothic"/>
              </a:rPr>
              <a:t>単体</a:t>
            </a:r>
            <a:r>
              <a:rPr lang="en-US" altLang="ja-JP" dirty="0">
                <a:latin typeface="MS PGothic"/>
                <a:ea typeface="+mn-lt"/>
              </a:rPr>
              <a:t>-</a:t>
            </a:r>
            <a:r>
              <a:rPr lang="en-US" altLang="ja-JP" dirty="0">
                <a:ea typeface="+mn-lt"/>
              </a:rPr>
              <a:t>HUB</a:t>
            </a:r>
            <a:r>
              <a:rPr lang="ja-JP" dirty="0">
                <a:latin typeface="MS PGothic"/>
                <a:ea typeface="MS PGothic"/>
              </a:rPr>
              <a:t>で</a:t>
            </a:r>
            <a:r>
              <a:rPr lang="en-US" altLang="ja-JP" dirty="0">
                <a:ea typeface="+mn-lt"/>
              </a:rPr>
              <a:t>Loop detect</a:t>
            </a:r>
            <a:r>
              <a:rPr lang="en-US" altLang="ja-JP" dirty="0">
                <a:solidFill>
                  <a:srgbClr val="005073"/>
                </a:solidFill>
                <a:ea typeface="+mn-lt"/>
              </a:rPr>
              <a:t>ion</a:t>
            </a:r>
          </a:p>
          <a:p>
            <a:pPr marL="169541" indent="-169541"/>
            <a:r>
              <a:rPr lang="ja-JP" dirty="0">
                <a:solidFill>
                  <a:srgbClr val="005073"/>
                </a:solidFill>
                <a:latin typeface="MS PGothic"/>
                <a:ea typeface="MS PGothic"/>
              </a:rPr>
              <a:t> (</a:t>
            </a:r>
            <a:r>
              <a:rPr lang="ja-JP" altLang="en-US" dirty="0">
                <a:solidFill>
                  <a:srgbClr val="005073"/>
                </a:solidFill>
                <a:latin typeface="MS PGothic"/>
                <a:ea typeface="MS PGothic"/>
              </a:rPr>
              <a:t>異なるインターフェース</a:t>
            </a:r>
            <a:r>
              <a:rPr lang="ja-JP" altLang="en-US" dirty="0">
                <a:solidFill>
                  <a:srgbClr val="005073"/>
                </a:solidFill>
                <a:ea typeface="+mn-lt"/>
              </a:rPr>
              <a:t>でのループ検知</a:t>
            </a:r>
            <a:r>
              <a:rPr lang="ja-JP" dirty="0">
                <a:solidFill>
                  <a:srgbClr val="005073"/>
                </a:solidFill>
                <a:latin typeface="MS PGothic"/>
                <a:ea typeface="MS PGothic"/>
              </a:rPr>
              <a:t>)</a:t>
            </a:r>
            <a:endParaRPr lang="ja-JP" dirty="0">
              <a:solidFill>
                <a:srgbClr val="005073"/>
              </a:solidFill>
              <a:ea typeface="+mn-lt"/>
              <a:cs typeface="+mn-lt"/>
            </a:endParaRPr>
          </a:p>
        </p:txBody>
      </p:sp>
      <p:pic>
        <p:nvPicPr>
          <p:cNvPr id="19" name="Picture 41">
            <a:extLst>
              <a:ext uri="{FF2B5EF4-FFF2-40B4-BE49-F238E27FC236}">
                <a16:creationId xmlns:a16="http://schemas.microsoft.com/office/drawing/2014/main" id="{6B43C25A-89F9-42FE-A1EC-B2F3B1D4914B}"/>
              </a:ext>
            </a:extLst>
          </p:cNvPr>
          <p:cNvPicPr>
            <a:picLocks noChangeAspect="1" noChangeArrowheads="1"/>
          </p:cNvPicPr>
          <p:nvPr/>
        </p:nvPicPr>
        <p:blipFill>
          <a:blip r:embed="rId2"/>
          <a:srcRect/>
          <a:stretch>
            <a:fillRect/>
          </a:stretch>
        </p:blipFill>
        <p:spPr bwMode="auto">
          <a:xfrm>
            <a:off x="1758989" y="1827446"/>
            <a:ext cx="612489" cy="261928"/>
          </a:xfrm>
          <a:prstGeom prst="rect">
            <a:avLst/>
          </a:prstGeom>
          <a:noFill/>
          <a:ln w="9525">
            <a:noFill/>
            <a:miter lim="800000"/>
            <a:headEnd/>
            <a:tailEnd/>
          </a:ln>
          <a:effectLst/>
        </p:spPr>
      </p:pic>
      <p:pic>
        <p:nvPicPr>
          <p:cNvPr id="20" name="Picture 6" descr="A picture containing table, drawing&#10;&#10;Description automatically generated">
            <a:extLst>
              <a:ext uri="{FF2B5EF4-FFF2-40B4-BE49-F238E27FC236}">
                <a16:creationId xmlns:a16="http://schemas.microsoft.com/office/drawing/2014/main" id="{50CDBCFF-551E-4324-9337-21E23AE0298B}"/>
              </a:ext>
            </a:extLst>
          </p:cNvPr>
          <p:cNvPicPr>
            <a:picLocks noChangeAspect="1"/>
          </p:cNvPicPr>
          <p:nvPr/>
        </p:nvPicPr>
        <p:blipFill>
          <a:blip r:embed="rId3"/>
          <a:stretch>
            <a:fillRect/>
          </a:stretch>
        </p:blipFill>
        <p:spPr>
          <a:xfrm>
            <a:off x="1807849" y="3377483"/>
            <a:ext cx="518036" cy="261928"/>
          </a:xfrm>
          <a:prstGeom prst="rect">
            <a:avLst/>
          </a:prstGeom>
        </p:spPr>
      </p:pic>
      <p:sp>
        <p:nvSpPr>
          <p:cNvPr id="22" name="AutoShape 99">
            <a:extLst>
              <a:ext uri="{FF2B5EF4-FFF2-40B4-BE49-F238E27FC236}">
                <a16:creationId xmlns:a16="http://schemas.microsoft.com/office/drawing/2014/main" id="{96AEAFA4-8B3C-483C-BA65-1810109F6D59}"/>
              </a:ext>
            </a:extLst>
          </p:cNvPr>
          <p:cNvSpPr>
            <a:spLocks noChangeArrowheads="1"/>
          </p:cNvSpPr>
          <p:nvPr/>
        </p:nvSpPr>
        <p:spPr bwMode="auto">
          <a:xfrm>
            <a:off x="2212276" y="2356066"/>
            <a:ext cx="1949399" cy="923423"/>
          </a:xfrm>
          <a:prstGeom prst="wedgeRoundRectCallout">
            <a:avLst>
              <a:gd name="adj1" fmla="val -52905"/>
              <a:gd name="adj2" fmla="val -72845"/>
              <a:gd name="adj3" fmla="val 16667"/>
            </a:avLst>
          </a:prstGeom>
          <a:solidFill>
            <a:schemeClr val="accent2">
              <a:lumMod val="20000"/>
              <a:lumOff val="80000"/>
            </a:schemeClr>
          </a:solidFill>
          <a:ln>
            <a:solidFill>
              <a:schemeClr val="bg2">
                <a:lumMod val="50000"/>
              </a:schemeClr>
            </a:solidFill>
            <a:headEnd/>
            <a:tailEnd/>
          </a:ln>
          <a:effectLst/>
        </p:spPr>
        <p:style>
          <a:lnRef idx="1">
            <a:schemeClr val="accent3"/>
          </a:lnRef>
          <a:fillRef idx="2">
            <a:schemeClr val="accent3"/>
          </a:fillRef>
          <a:effectRef idx="1">
            <a:schemeClr val="accent3"/>
          </a:effectRef>
          <a:fontRef idx="minor">
            <a:schemeClr val="dk1"/>
          </a:fontRef>
        </p:style>
        <p:txBody>
          <a:bodyPr lIns="82124" tIns="41061" rIns="82124" bIns="41061" anchor="ctr">
            <a:noAutofit/>
          </a:bodyPr>
          <a:lstStyle/>
          <a:p>
            <a:pPr defTabSz="814368"/>
            <a:r>
              <a:rPr lang="en-US" altLang="ja-JP" sz="900" dirty="0">
                <a:solidFill>
                  <a:srgbClr val="005073"/>
                </a:solidFill>
                <a:latin typeface="CiscoSansTT ExtraLight"/>
                <a:ea typeface="MS PGothic" panose="020B0600070205080204" pitchFamily="34" charset="-128"/>
                <a:cs typeface="メイリオ"/>
              </a:rPr>
              <a:t>interface GigabitEthernet1/0/2 </a:t>
            </a:r>
          </a:p>
          <a:p>
            <a:pPr defTabSz="814368"/>
            <a:r>
              <a:rPr lang="en-US" altLang="ja-JP" sz="900" dirty="0">
                <a:solidFill>
                  <a:srgbClr val="005073"/>
                </a:solidFill>
                <a:latin typeface="CiscoSansTT ExtraLight"/>
                <a:ea typeface="MS PGothic" panose="020B0600070205080204" pitchFamily="34" charset="-128"/>
                <a:cs typeface="メイリオ"/>
              </a:rPr>
              <a:t>switchport access </a:t>
            </a:r>
            <a:r>
              <a:rPr lang="en-US" altLang="ja-JP" sz="900" dirty="0">
                <a:solidFill>
                  <a:srgbClr val="FF0000"/>
                </a:solidFill>
                <a:latin typeface="CiscoSansTT ExtraLight"/>
                <a:ea typeface="MS PGothic" panose="020B0600070205080204" pitchFamily="34" charset="-128"/>
                <a:cs typeface="メイリオ"/>
              </a:rPr>
              <a:t>vlan 2 </a:t>
            </a:r>
          </a:p>
          <a:p>
            <a:pPr defTabSz="814368"/>
            <a:r>
              <a:rPr lang="en-US" altLang="ja-JP" sz="900" dirty="0" err="1">
                <a:solidFill>
                  <a:srgbClr val="FF0000"/>
                </a:solidFill>
                <a:latin typeface="CiscoSansTT ExtraLight"/>
                <a:ea typeface="MS PGothic" panose="020B0600070205080204" pitchFamily="34" charset="-128"/>
                <a:cs typeface="メイリオ"/>
              </a:rPr>
              <a:t>loopdetect</a:t>
            </a:r>
            <a:endParaRPr lang="en-US" altLang="ja-JP" sz="900" dirty="0">
              <a:solidFill>
                <a:srgbClr val="FF0000"/>
              </a:solidFill>
              <a:latin typeface="CiscoSansTT ExtraLight"/>
              <a:ea typeface="MS PGothic" panose="020B0600070205080204" pitchFamily="34" charset="-128"/>
              <a:cs typeface="メイリオ"/>
            </a:endParaRPr>
          </a:p>
          <a:p>
            <a:pPr defTabSz="814368"/>
            <a:r>
              <a:rPr lang="en-US" altLang="ja-JP" sz="900" dirty="0">
                <a:solidFill>
                  <a:srgbClr val="FF0000"/>
                </a:solidFill>
                <a:latin typeface="CiscoSansTT ExtraLight"/>
                <a:ea typeface="MS PGothic" panose="020B0600070205080204" pitchFamily="34" charset="-128"/>
                <a:cs typeface="メイリオ"/>
              </a:rPr>
              <a:t> loopdetect 5</a:t>
            </a:r>
          </a:p>
          <a:p>
            <a:pPr defTabSz="814368"/>
            <a:r>
              <a:rPr lang="en-US" altLang="ja-JP" sz="900" dirty="0">
                <a:solidFill>
                  <a:srgbClr val="005073"/>
                </a:solidFill>
                <a:latin typeface="CiscoSansTT ExtraLight"/>
                <a:ea typeface="MS PGothic" panose="020B0600070205080204" pitchFamily="34" charset="-128"/>
                <a:cs typeface="メイリオ"/>
              </a:rPr>
              <a:t>spanning-tree portfast</a:t>
            </a:r>
          </a:p>
          <a:p>
            <a:pPr defTabSz="814368"/>
            <a:r>
              <a:rPr lang="en-US" altLang="ja-JP" sz="900" dirty="0">
                <a:solidFill>
                  <a:srgbClr val="005073"/>
                </a:solidFill>
                <a:latin typeface="CiscoSansTT ExtraLight"/>
                <a:ea typeface="MS PGothic" panose="020B0600070205080204" pitchFamily="34" charset="-128"/>
                <a:cs typeface="メイリオ"/>
              </a:rPr>
              <a:t>spanning-tree bpdufilter enable</a:t>
            </a:r>
            <a:endParaRPr lang="en-US" altLang="ja-JP" sz="900" dirty="0">
              <a:solidFill>
                <a:srgbClr val="FF0000"/>
              </a:solidFill>
              <a:latin typeface="CiscoSansTT ExtraLight"/>
              <a:ea typeface="MS PGothic" panose="020B0600070205080204" pitchFamily="34" charset="-128"/>
              <a:cs typeface="メイリオ"/>
            </a:endParaRPr>
          </a:p>
        </p:txBody>
      </p:sp>
      <p:sp>
        <p:nvSpPr>
          <p:cNvPr id="23" name="TextBox 26">
            <a:extLst>
              <a:ext uri="{FF2B5EF4-FFF2-40B4-BE49-F238E27FC236}">
                <a16:creationId xmlns:a16="http://schemas.microsoft.com/office/drawing/2014/main" id="{D27147EC-3FF4-4CE8-BDAC-D7503C7E1D71}"/>
              </a:ext>
            </a:extLst>
          </p:cNvPr>
          <p:cNvSpPr txBox="1"/>
          <p:nvPr/>
        </p:nvSpPr>
        <p:spPr>
          <a:xfrm>
            <a:off x="1021109" y="1641855"/>
            <a:ext cx="737881" cy="230832"/>
          </a:xfrm>
          <a:prstGeom prst="rect">
            <a:avLst/>
          </a:prstGeom>
          <a:noFill/>
        </p:spPr>
        <p:txBody>
          <a:bodyPr wrap="square">
            <a:spAutoFit/>
          </a:bodyPr>
          <a:lstStyle/>
          <a:p>
            <a:pPr defTabSz="457189"/>
            <a:r>
              <a:rPr lang="en-US" altLang="ja-JP" sz="900" kern="0" dirty="0">
                <a:solidFill>
                  <a:srgbClr val="282828"/>
                </a:solidFill>
                <a:ea typeface="MS PGothic" panose="020B0600070205080204" pitchFamily="34" charset="-128"/>
                <a:cs typeface="Courier"/>
                <a:sym typeface="Arial"/>
                <a:rtl val="0"/>
              </a:rPr>
              <a:t>C9200L-1</a:t>
            </a:r>
            <a:endParaRPr lang="en-US" sz="900" dirty="0">
              <a:solidFill>
                <a:srgbClr val="282828"/>
              </a:solidFill>
            </a:endParaRPr>
          </a:p>
        </p:txBody>
      </p:sp>
      <p:sp>
        <p:nvSpPr>
          <p:cNvPr id="24" name="TextBox 32">
            <a:extLst>
              <a:ext uri="{FF2B5EF4-FFF2-40B4-BE49-F238E27FC236}">
                <a16:creationId xmlns:a16="http://schemas.microsoft.com/office/drawing/2014/main" id="{0D5C778E-D9C6-4B81-85D6-206F3501CE86}"/>
              </a:ext>
            </a:extLst>
          </p:cNvPr>
          <p:cNvSpPr txBox="1"/>
          <p:nvPr/>
        </p:nvSpPr>
        <p:spPr>
          <a:xfrm>
            <a:off x="1643695" y="2041125"/>
            <a:ext cx="440486" cy="169277"/>
          </a:xfrm>
          <a:prstGeom prst="rect">
            <a:avLst/>
          </a:prstGeom>
          <a:noFill/>
        </p:spPr>
        <p:txBody>
          <a:bodyPr wrap="square">
            <a:spAutoFit/>
          </a:bodyPr>
          <a:lstStyle/>
          <a:p>
            <a:pPr defTabSz="457189"/>
            <a:r>
              <a:rPr lang="en-US" sz="500" kern="0" dirty="0">
                <a:solidFill>
                  <a:srgbClr val="282828"/>
                </a:solidFill>
                <a:ea typeface="MS PGothic" panose="020B0600070205080204" pitchFamily="34" charset="-128"/>
                <a:sym typeface="Arial"/>
                <a:rtl val="0"/>
              </a:rPr>
              <a:t>G1/0/1</a:t>
            </a:r>
            <a:endParaRPr lang="en-US" sz="500" dirty="0">
              <a:solidFill>
                <a:srgbClr val="282828"/>
              </a:solidFill>
            </a:endParaRPr>
          </a:p>
        </p:txBody>
      </p:sp>
      <p:cxnSp>
        <p:nvCxnSpPr>
          <p:cNvPr id="25" name="Straight Connector 31">
            <a:extLst>
              <a:ext uri="{FF2B5EF4-FFF2-40B4-BE49-F238E27FC236}">
                <a16:creationId xmlns:a16="http://schemas.microsoft.com/office/drawing/2014/main" id="{B9B81F2A-492F-4B21-8886-0A0B7CA50FCC}"/>
              </a:ext>
            </a:extLst>
          </p:cNvPr>
          <p:cNvCxnSpPr>
            <a:cxnSpLocks/>
          </p:cNvCxnSpPr>
          <p:nvPr/>
        </p:nvCxnSpPr>
        <p:spPr>
          <a:xfrm>
            <a:off x="1972565" y="2089373"/>
            <a:ext cx="1633" cy="1288109"/>
          </a:xfrm>
          <a:prstGeom prst="line">
            <a:avLst/>
          </a:prstGeom>
        </p:spPr>
        <p:style>
          <a:lnRef idx="1">
            <a:schemeClr val="accent1"/>
          </a:lnRef>
          <a:fillRef idx="0">
            <a:schemeClr val="accent1"/>
          </a:fillRef>
          <a:effectRef idx="0">
            <a:schemeClr val="accent1"/>
          </a:effectRef>
          <a:fontRef idx="minor">
            <a:schemeClr val="tx1"/>
          </a:fontRef>
        </p:style>
      </p:cxnSp>
      <p:sp>
        <p:nvSpPr>
          <p:cNvPr id="26" name="TextBox 35">
            <a:extLst>
              <a:ext uri="{FF2B5EF4-FFF2-40B4-BE49-F238E27FC236}">
                <a16:creationId xmlns:a16="http://schemas.microsoft.com/office/drawing/2014/main" id="{AF72E88D-70BB-4EEE-B5B8-6B4ECE4D84AB}"/>
              </a:ext>
            </a:extLst>
          </p:cNvPr>
          <p:cNvSpPr txBox="1"/>
          <p:nvPr/>
        </p:nvSpPr>
        <p:spPr>
          <a:xfrm>
            <a:off x="1985365" y="2040549"/>
            <a:ext cx="440486" cy="169277"/>
          </a:xfrm>
          <a:prstGeom prst="rect">
            <a:avLst/>
          </a:prstGeom>
          <a:noFill/>
        </p:spPr>
        <p:txBody>
          <a:bodyPr wrap="square">
            <a:spAutoFit/>
          </a:bodyPr>
          <a:lstStyle/>
          <a:p>
            <a:pPr defTabSz="457189"/>
            <a:r>
              <a:rPr lang="en-US" sz="500" kern="0" dirty="0">
                <a:solidFill>
                  <a:srgbClr val="282828"/>
                </a:solidFill>
                <a:ea typeface="MS PGothic" panose="020B0600070205080204" pitchFamily="34" charset="-128"/>
                <a:sym typeface="Arial"/>
                <a:rtl val="0"/>
              </a:rPr>
              <a:t>G1/0/</a:t>
            </a:r>
            <a:r>
              <a:rPr lang="en-US" altLang="ja-JP" sz="500" kern="0" dirty="0">
                <a:solidFill>
                  <a:srgbClr val="282828"/>
                </a:solidFill>
                <a:ea typeface="MS PGothic" panose="020B0600070205080204" pitchFamily="34" charset="-128"/>
                <a:sym typeface="Arial"/>
                <a:rtl val="0"/>
              </a:rPr>
              <a:t>2</a:t>
            </a:r>
            <a:endParaRPr lang="en-US" sz="500" dirty="0">
              <a:solidFill>
                <a:srgbClr val="282828"/>
              </a:solidFill>
            </a:endParaRPr>
          </a:p>
        </p:txBody>
      </p:sp>
      <p:sp>
        <p:nvSpPr>
          <p:cNvPr id="27" name="&quot;禁止&quot;マーク 4">
            <a:extLst>
              <a:ext uri="{FF2B5EF4-FFF2-40B4-BE49-F238E27FC236}">
                <a16:creationId xmlns:a16="http://schemas.microsoft.com/office/drawing/2014/main" id="{497E4BCF-AA72-4A75-8CF9-67FF518EE677}"/>
              </a:ext>
            </a:extLst>
          </p:cNvPr>
          <p:cNvSpPr/>
          <p:nvPr/>
        </p:nvSpPr>
        <p:spPr>
          <a:xfrm>
            <a:off x="2041425" y="2297701"/>
            <a:ext cx="185907" cy="172005"/>
          </a:xfrm>
          <a:prstGeom prst="noSmoking">
            <a:avLst/>
          </a:prstGeom>
          <a:solidFill>
            <a:srgbClr val="FF00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defTabSz="457189"/>
            <a:endParaRPr lang="ja-JP" altLang="en-US">
              <a:solidFill>
                <a:srgbClr val="282828"/>
              </a:solidFill>
              <a:latin typeface="CiscoSansTT ExtraLight"/>
              <a:ea typeface="MS PGothic" panose="020B0600070205080204" pitchFamily="34" charset="-128"/>
            </a:endParaRPr>
          </a:p>
        </p:txBody>
      </p:sp>
      <p:cxnSp>
        <p:nvCxnSpPr>
          <p:cNvPr id="28" name="Straight Connector 31">
            <a:extLst>
              <a:ext uri="{FF2B5EF4-FFF2-40B4-BE49-F238E27FC236}">
                <a16:creationId xmlns:a16="http://schemas.microsoft.com/office/drawing/2014/main" id="{CF1A0262-767C-44BF-94CF-866A9E3D644C}"/>
              </a:ext>
            </a:extLst>
          </p:cNvPr>
          <p:cNvCxnSpPr>
            <a:cxnSpLocks/>
          </p:cNvCxnSpPr>
          <p:nvPr/>
        </p:nvCxnSpPr>
        <p:spPr>
          <a:xfrm>
            <a:off x="2125644" y="2088799"/>
            <a:ext cx="1633" cy="1288109"/>
          </a:xfrm>
          <a:prstGeom prst="line">
            <a:avLst/>
          </a:prstGeom>
        </p:spPr>
        <p:style>
          <a:lnRef idx="1">
            <a:schemeClr val="accent1"/>
          </a:lnRef>
          <a:fillRef idx="0">
            <a:schemeClr val="accent1"/>
          </a:fillRef>
          <a:effectRef idx="0">
            <a:schemeClr val="accent1"/>
          </a:effectRef>
          <a:fontRef idx="minor">
            <a:schemeClr val="tx1"/>
          </a:fontRef>
        </p:style>
      </p:cxnSp>
      <p:sp>
        <p:nvSpPr>
          <p:cNvPr id="33" name="AutoShape 99">
            <a:extLst>
              <a:ext uri="{FF2B5EF4-FFF2-40B4-BE49-F238E27FC236}">
                <a16:creationId xmlns:a16="http://schemas.microsoft.com/office/drawing/2014/main" id="{FD2936B5-B105-4F3C-98B9-D5F9CECC67B3}"/>
              </a:ext>
            </a:extLst>
          </p:cNvPr>
          <p:cNvSpPr>
            <a:spLocks noChangeArrowheads="1"/>
          </p:cNvSpPr>
          <p:nvPr/>
        </p:nvSpPr>
        <p:spPr bwMode="auto">
          <a:xfrm>
            <a:off x="27758" y="2377736"/>
            <a:ext cx="1949399" cy="753571"/>
          </a:xfrm>
          <a:prstGeom prst="wedgeRoundRectCallout">
            <a:avLst>
              <a:gd name="adj1" fmla="val 47006"/>
              <a:gd name="adj2" fmla="val -84209"/>
              <a:gd name="adj3" fmla="val 16667"/>
            </a:avLst>
          </a:prstGeom>
          <a:solidFill>
            <a:schemeClr val="accent2">
              <a:lumMod val="20000"/>
              <a:lumOff val="80000"/>
            </a:schemeClr>
          </a:solidFill>
          <a:ln>
            <a:solidFill>
              <a:schemeClr val="bg2">
                <a:lumMod val="50000"/>
              </a:schemeClr>
            </a:solidFill>
            <a:headEnd/>
            <a:tailEnd/>
          </a:ln>
          <a:effectLst/>
        </p:spPr>
        <p:style>
          <a:lnRef idx="1">
            <a:schemeClr val="accent3"/>
          </a:lnRef>
          <a:fillRef idx="2">
            <a:schemeClr val="accent3"/>
          </a:fillRef>
          <a:effectRef idx="1">
            <a:schemeClr val="accent3"/>
          </a:effectRef>
          <a:fontRef idx="minor">
            <a:schemeClr val="dk1"/>
          </a:fontRef>
        </p:style>
        <p:txBody>
          <a:bodyPr lIns="82124" tIns="41061" rIns="82124" bIns="41061" anchor="ctr">
            <a:noAutofit/>
          </a:bodyPr>
          <a:lstStyle/>
          <a:p>
            <a:pPr defTabSz="814368"/>
            <a:r>
              <a:rPr lang="en-US" altLang="ja-JP" sz="900" dirty="0">
                <a:solidFill>
                  <a:srgbClr val="005073"/>
                </a:solidFill>
                <a:latin typeface="CiscoSansTT ExtraLight"/>
                <a:ea typeface="MS PGothic" panose="020B0600070205080204" pitchFamily="34" charset="-128"/>
                <a:cs typeface="メイリオ"/>
              </a:rPr>
              <a:t>interface GigabitEthernet1/0/1 </a:t>
            </a:r>
          </a:p>
          <a:p>
            <a:pPr defTabSz="814368"/>
            <a:r>
              <a:rPr lang="en-US" altLang="ja-JP" sz="900" dirty="0" err="1">
                <a:solidFill>
                  <a:srgbClr val="FF0000"/>
                </a:solidFill>
                <a:latin typeface="CiscoSansTT ExtraLight"/>
                <a:ea typeface="MS PGothic" panose="020B0600070205080204" pitchFamily="34" charset="-128"/>
                <a:cs typeface="メイリオ"/>
              </a:rPr>
              <a:t>loopdetect</a:t>
            </a:r>
            <a:endParaRPr lang="en-US" altLang="ja-JP" sz="900" dirty="0">
              <a:solidFill>
                <a:srgbClr val="FF0000"/>
              </a:solidFill>
              <a:latin typeface="CiscoSansTT ExtraLight"/>
              <a:ea typeface="MS PGothic" panose="020B0600070205080204" pitchFamily="34" charset="-128"/>
              <a:cs typeface="メイリオ"/>
            </a:endParaRPr>
          </a:p>
          <a:p>
            <a:pPr defTabSz="814368"/>
            <a:r>
              <a:rPr lang="en-US" altLang="ja-JP" sz="900" dirty="0">
                <a:solidFill>
                  <a:srgbClr val="FF0000"/>
                </a:solidFill>
                <a:latin typeface="CiscoSansTT ExtraLight"/>
                <a:ea typeface="MS PGothic" panose="020B0600070205080204" pitchFamily="34" charset="-128"/>
                <a:cs typeface="メイリオ"/>
              </a:rPr>
              <a:t> loopdetect 5</a:t>
            </a:r>
          </a:p>
          <a:p>
            <a:pPr defTabSz="814368"/>
            <a:r>
              <a:rPr lang="en-US" altLang="ja-JP" sz="900" dirty="0">
                <a:solidFill>
                  <a:srgbClr val="005073"/>
                </a:solidFill>
                <a:latin typeface="CiscoSansTT ExtraLight"/>
                <a:ea typeface="MS PGothic" panose="020B0600070205080204" pitchFamily="34" charset="-128"/>
                <a:cs typeface="メイリオ"/>
              </a:rPr>
              <a:t>spanning-tree portfast</a:t>
            </a:r>
          </a:p>
          <a:p>
            <a:pPr defTabSz="814368"/>
            <a:r>
              <a:rPr lang="en-US" altLang="ja-JP" sz="900" dirty="0">
                <a:solidFill>
                  <a:srgbClr val="005073"/>
                </a:solidFill>
                <a:latin typeface="CiscoSansTT ExtraLight"/>
                <a:ea typeface="MS PGothic" panose="020B0600070205080204" pitchFamily="34" charset="-128"/>
                <a:cs typeface="メイリオ"/>
              </a:rPr>
              <a:t> spanning-tree bpdufilter enable</a:t>
            </a:r>
            <a:endParaRPr lang="en-US" altLang="ja-JP" sz="900" dirty="0">
              <a:solidFill>
                <a:srgbClr val="FF0000"/>
              </a:solidFill>
              <a:latin typeface="CiscoSansTT ExtraLight"/>
              <a:ea typeface="MS PGothic" panose="020B0600070205080204" pitchFamily="34" charset="-128"/>
              <a:cs typeface="メイリオ"/>
            </a:endParaRPr>
          </a:p>
        </p:txBody>
      </p:sp>
      <p:sp>
        <p:nvSpPr>
          <p:cNvPr id="36" name="Rectangle 5">
            <a:extLst>
              <a:ext uri="{FF2B5EF4-FFF2-40B4-BE49-F238E27FC236}">
                <a16:creationId xmlns:a16="http://schemas.microsoft.com/office/drawing/2014/main" id="{2743D73A-8D14-48DB-AF92-E468EAD95E87}"/>
              </a:ext>
            </a:extLst>
          </p:cNvPr>
          <p:cNvSpPr/>
          <p:nvPr/>
        </p:nvSpPr>
        <p:spPr>
          <a:xfrm>
            <a:off x="289769" y="3907899"/>
            <a:ext cx="4021584" cy="753571"/>
          </a:xfrm>
          <a:prstGeom prst="rect">
            <a:avLst/>
          </a:prstGeom>
          <a:solidFill>
            <a:schemeClr val="bg2">
              <a:lumMod val="95000"/>
            </a:schemeClr>
          </a:solidFill>
          <a:ln>
            <a:noFill/>
          </a:ln>
        </p:spPr>
        <p:style>
          <a:lnRef idx="0">
            <a:scrgbClr r="0" g="0" b="0"/>
          </a:lnRef>
          <a:fillRef idx="0">
            <a:scrgbClr r="0" g="0" b="0"/>
          </a:fillRef>
          <a:effectRef idx="0">
            <a:scrgbClr r="0" g="0" b="0"/>
          </a:effectRef>
          <a:fontRef idx="minor">
            <a:schemeClr val="accent4"/>
          </a:fontRef>
        </p:style>
        <p:txBody>
          <a:bodyPr rtlCol="0" anchor="ctr">
            <a:noAutofit/>
          </a:bodyPr>
          <a:lstStyle/>
          <a:p>
            <a:r>
              <a:rPr lang="ja-JP" altLang="en-US" sz="825" dirty="0"/>
              <a:t>インターフェース間で</a:t>
            </a:r>
            <a:r>
              <a:rPr lang="en-US" altLang="ja-JP" sz="825" dirty="0"/>
              <a:t>VLAN</a:t>
            </a:r>
            <a:r>
              <a:rPr lang="ja-JP" altLang="en-US" sz="825" dirty="0"/>
              <a:t>が異なっていても、</a:t>
            </a:r>
            <a:r>
              <a:rPr lang="en-US" altLang="ja-JP" sz="825" dirty="0"/>
              <a:t>loop-detect</a:t>
            </a:r>
            <a:r>
              <a:rPr lang="ja-JP" altLang="en-US" sz="825" dirty="0"/>
              <a:t>フレームは</a:t>
            </a:r>
            <a:r>
              <a:rPr lang="en-US" altLang="ja-JP" sz="825" dirty="0"/>
              <a:t>un-tag</a:t>
            </a:r>
            <a:r>
              <a:rPr lang="ja-JP" altLang="en-US" sz="825" dirty="0"/>
              <a:t>で送信されるため、同じ筐体から送信された</a:t>
            </a:r>
            <a:r>
              <a:rPr lang="en-US" altLang="ja-JP" sz="825" dirty="0"/>
              <a:t>loop-detect</a:t>
            </a:r>
            <a:r>
              <a:rPr lang="ja-JP" altLang="en-US" sz="825" dirty="0"/>
              <a:t>フレームを異なる</a:t>
            </a:r>
            <a:r>
              <a:rPr lang="en-US" altLang="ja-JP" sz="825" dirty="0"/>
              <a:t>VLAN</a:t>
            </a:r>
            <a:r>
              <a:rPr lang="ja-JP" altLang="en-US" sz="825" dirty="0"/>
              <a:t>で受信した場合も</a:t>
            </a:r>
            <a:r>
              <a:rPr lang="en-US" altLang="ja-JP" sz="825" dirty="0"/>
              <a:t>err-disable</a:t>
            </a:r>
            <a:r>
              <a:rPr lang="ja-JP" altLang="en-US" sz="825" dirty="0"/>
              <a:t>となる。</a:t>
            </a:r>
            <a:endParaRPr lang="en-US" altLang="ja-JP" sz="825" dirty="0"/>
          </a:p>
          <a:p>
            <a:endParaRPr lang="en-US" altLang="ja-JP" sz="825" dirty="0"/>
          </a:p>
          <a:p>
            <a:r>
              <a:rPr lang="ja-JP" altLang="en-US" sz="825" dirty="0"/>
              <a:t>インターフェース間で</a:t>
            </a:r>
            <a:r>
              <a:rPr lang="en-US" altLang="ja-JP" sz="825" dirty="0"/>
              <a:t>VLAN</a:t>
            </a:r>
            <a:r>
              <a:rPr lang="ja-JP" altLang="en-US" sz="825" dirty="0"/>
              <a:t>が同じ場合も同様の動作をする。</a:t>
            </a:r>
            <a:endParaRPr lang="en-US" altLang="ja-JP" sz="825" dirty="0"/>
          </a:p>
        </p:txBody>
      </p:sp>
      <p:sp>
        <p:nvSpPr>
          <p:cNvPr id="45" name="Rectangle 5">
            <a:extLst>
              <a:ext uri="{FF2B5EF4-FFF2-40B4-BE49-F238E27FC236}">
                <a16:creationId xmlns:a16="http://schemas.microsoft.com/office/drawing/2014/main" id="{C7D6811C-F980-49E7-8C07-37EED218AADF}"/>
              </a:ext>
            </a:extLst>
          </p:cNvPr>
          <p:cNvSpPr/>
          <p:nvPr/>
        </p:nvSpPr>
        <p:spPr>
          <a:xfrm>
            <a:off x="4418892" y="3129415"/>
            <a:ext cx="4477458" cy="912206"/>
          </a:xfrm>
          <a:prstGeom prst="rect">
            <a:avLst/>
          </a:prstGeom>
          <a:solidFill>
            <a:schemeClr val="bg2">
              <a:lumMod val="95000"/>
            </a:schemeClr>
          </a:solidFill>
          <a:ln>
            <a:noFill/>
          </a:ln>
        </p:spPr>
        <p:style>
          <a:lnRef idx="0">
            <a:scrgbClr r="0" g="0" b="0"/>
          </a:lnRef>
          <a:fillRef idx="0">
            <a:scrgbClr r="0" g="0" b="0"/>
          </a:fillRef>
          <a:effectRef idx="0">
            <a:scrgbClr r="0" g="0" b="0"/>
          </a:effectRef>
          <a:fontRef idx="minor">
            <a:schemeClr val="accent4"/>
          </a:fontRef>
        </p:style>
        <p:txBody>
          <a:bodyPr rtlCol="0" anchor="ctr">
            <a:noAutofit/>
          </a:bodyPr>
          <a:lstStyle/>
          <a:p>
            <a:pPr marL="0" lvl="1" defTabSz="685800" fontAlgn="auto">
              <a:spcBef>
                <a:spcPts val="0"/>
              </a:spcBef>
              <a:spcAft>
                <a:spcPts val="0"/>
              </a:spcAft>
              <a:defRPr/>
            </a:pPr>
            <a:r>
              <a:rPr lang="en-US" altLang="ja-JP" sz="825" kern="0" dirty="0">
                <a:ea typeface="MS PGothic" panose="020B0600070205080204" pitchFamily="34" charset="-128"/>
                <a:cs typeface="Courier"/>
                <a:sym typeface="Arial"/>
                <a:rtl val="0"/>
              </a:rPr>
              <a:t>C9200L-1#show interfaces status</a:t>
            </a:r>
          </a:p>
          <a:p>
            <a:pPr marL="0" lvl="1" defTabSz="685800" fontAlgn="auto">
              <a:spcBef>
                <a:spcPts val="0"/>
              </a:spcBef>
              <a:spcAft>
                <a:spcPts val="0"/>
              </a:spcAft>
              <a:defRPr/>
            </a:pPr>
            <a:endParaRPr lang="en-US" altLang="ja-JP" sz="825" kern="0" dirty="0">
              <a:ea typeface="MS PGothic" panose="020B0600070205080204" pitchFamily="34" charset="-128"/>
              <a:cs typeface="Courier"/>
              <a:sym typeface="Arial"/>
              <a:rtl val="0"/>
            </a:endParaRPr>
          </a:p>
          <a:p>
            <a:pPr marL="0" lvl="1" defTabSz="685800" fontAlgn="auto">
              <a:spcBef>
                <a:spcPts val="0"/>
              </a:spcBef>
              <a:spcAft>
                <a:spcPts val="0"/>
              </a:spcAft>
              <a:defRPr/>
            </a:pPr>
            <a:r>
              <a:rPr lang="en-US" altLang="ja-JP" sz="825" kern="0" dirty="0">
                <a:ea typeface="MS PGothic" panose="020B0600070205080204" pitchFamily="34" charset="-128"/>
                <a:cs typeface="Courier"/>
                <a:sym typeface="Arial"/>
                <a:rtl val="0"/>
              </a:rPr>
              <a:t>Port         Name               Status       Vlan       Duplex  Speed Type</a:t>
            </a:r>
          </a:p>
          <a:p>
            <a:pPr marL="0" lvl="1" defTabSz="685800" fontAlgn="auto">
              <a:spcBef>
                <a:spcPts val="0"/>
              </a:spcBef>
              <a:spcAft>
                <a:spcPts val="0"/>
              </a:spcAft>
              <a:defRPr/>
            </a:pPr>
            <a:r>
              <a:rPr lang="en-US" altLang="ja-JP" sz="825" kern="0" dirty="0">
                <a:ea typeface="MS PGothic" panose="020B0600070205080204" pitchFamily="34" charset="-128"/>
                <a:cs typeface="Courier"/>
                <a:sym typeface="Arial"/>
                <a:rtl val="0"/>
              </a:rPr>
              <a:t>Gi1/0/1                         connected    1          a-full a-1000 10/100/1000BaseTX</a:t>
            </a:r>
          </a:p>
          <a:p>
            <a:pPr marL="0" lvl="1" defTabSz="685800" fontAlgn="auto">
              <a:spcBef>
                <a:spcPts val="0"/>
              </a:spcBef>
              <a:spcAft>
                <a:spcPts val="0"/>
              </a:spcAft>
              <a:defRPr/>
            </a:pPr>
            <a:r>
              <a:rPr lang="en-US" altLang="ja-JP" sz="825" kern="0" dirty="0">
                <a:ea typeface="MS PGothic" panose="020B0600070205080204" pitchFamily="34" charset="-128"/>
                <a:cs typeface="Courier"/>
                <a:sym typeface="Arial"/>
                <a:rtl val="0"/>
              </a:rPr>
              <a:t>Gi1/0/2                         err-disabled 2            auto   </a:t>
            </a:r>
            <a:r>
              <a:rPr lang="en-US" altLang="ja-JP" sz="825" kern="0" dirty="0" err="1">
                <a:ea typeface="MS PGothic" panose="020B0600070205080204" pitchFamily="34" charset="-128"/>
                <a:cs typeface="Courier"/>
                <a:sym typeface="Arial"/>
                <a:rtl val="0"/>
              </a:rPr>
              <a:t>auto</a:t>
            </a:r>
            <a:r>
              <a:rPr lang="en-US" altLang="ja-JP" sz="825" kern="0" dirty="0">
                <a:ea typeface="MS PGothic" panose="020B0600070205080204" pitchFamily="34" charset="-128"/>
                <a:cs typeface="Courier"/>
                <a:sym typeface="Arial"/>
                <a:rtl val="0"/>
              </a:rPr>
              <a:t> 10/100/1000BaseTX</a:t>
            </a:r>
          </a:p>
          <a:p>
            <a:pPr marL="0" lvl="1" defTabSz="685800" fontAlgn="auto">
              <a:spcBef>
                <a:spcPts val="0"/>
              </a:spcBef>
              <a:spcAft>
                <a:spcPts val="0"/>
              </a:spcAft>
              <a:defRPr/>
            </a:pPr>
            <a:r>
              <a:rPr lang="en-US" altLang="ja-JP" sz="825" kern="0" dirty="0">
                <a:ea typeface="MS PGothic" panose="020B0600070205080204" pitchFamily="34" charset="-128"/>
                <a:cs typeface="Courier"/>
                <a:sym typeface="Arial"/>
                <a:rtl val="0"/>
              </a:rPr>
              <a:t>(Gi1/0/1</a:t>
            </a:r>
            <a:r>
              <a:rPr lang="ja-JP" altLang="en-US" sz="825" kern="0" dirty="0">
                <a:ea typeface="MS PGothic" panose="020B0600070205080204" pitchFamily="34" charset="-128"/>
                <a:cs typeface="Courier"/>
                <a:sym typeface="Arial"/>
                <a:rtl val="0"/>
              </a:rPr>
              <a:t>で送信した</a:t>
            </a:r>
            <a:r>
              <a:rPr lang="en-US" altLang="ja-JP" sz="825" kern="0" dirty="0">
                <a:ea typeface="MS PGothic" panose="020B0600070205080204" pitchFamily="34" charset="-128"/>
                <a:cs typeface="Courier"/>
                <a:sym typeface="Arial"/>
                <a:rtl val="0"/>
              </a:rPr>
              <a:t>loop-detect</a:t>
            </a:r>
            <a:r>
              <a:rPr lang="ja-JP" altLang="en-US" sz="825" kern="0" dirty="0">
                <a:ea typeface="MS PGothic" panose="020B0600070205080204" pitchFamily="34" charset="-128"/>
                <a:cs typeface="Courier"/>
                <a:sym typeface="Arial"/>
                <a:rtl val="0"/>
              </a:rPr>
              <a:t>フレームを</a:t>
            </a:r>
            <a:r>
              <a:rPr lang="en-US" altLang="ja-JP" sz="825" kern="0" dirty="0">
                <a:ea typeface="MS PGothic" panose="020B0600070205080204" pitchFamily="34" charset="-128"/>
                <a:cs typeface="Courier"/>
                <a:sym typeface="Arial"/>
                <a:rtl val="0"/>
              </a:rPr>
              <a:t>G1/0/2</a:t>
            </a:r>
            <a:r>
              <a:rPr lang="ja-JP" altLang="en-US" sz="825" kern="0" dirty="0">
                <a:ea typeface="MS PGothic" panose="020B0600070205080204" pitchFamily="34" charset="-128"/>
                <a:cs typeface="Courier"/>
                <a:sym typeface="Arial"/>
                <a:rtl val="0"/>
              </a:rPr>
              <a:t>で検知して</a:t>
            </a:r>
            <a:r>
              <a:rPr lang="en-US" altLang="ja-JP" sz="825" kern="0" dirty="0">
                <a:ea typeface="MS PGothic" panose="020B0600070205080204" pitchFamily="34" charset="-128"/>
                <a:cs typeface="Courier"/>
                <a:sym typeface="Arial"/>
                <a:rtl val="0"/>
              </a:rPr>
              <a:t>err-disable</a:t>
            </a:r>
            <a:r>
              <a:rPr lang="ja-JP" altLang="en-US" sz="825" kern="0" dirty="0">
                <a:ea typeface="MS PGothic" panose="020B0600070205080204" pitchFamily="34" charset="-128"/>
                <a:cs typeface="Courier"/>
                <a:sym typeface="Arial"/>
                <a:rtl val="0"/>
              </a:rPr>
              <a:t>になる）</a:t>
            </a:r>
            <a:endParaRPr lang="en-US" altLang="ja-JP" sz="825" kern="0" dirty="0">
              <a:ea typeface="MS PGothic" panose="020B0600070205080204" pitchFamily="34" charset="-128"/>
              <a:cs typeface="Courier"/>
              <a:sym typeface="Arial"/>
              <a:rtl val="0"/>
            </a:endParaRPr>
          </a:p>
        </p:txBody>
      </p:sp>
      <p:sp>
        <p:nvSpPr>
          <p:cNvPr id="2" name="テキスト ボックス 61">
            <a:extLst>
              <a:ext uri="{FF2B5EF4-FFF2-40B4-BE49-F238E27FC236}">
                <a16:creationId xmlns:a16="http://schemas.microsoft.com/office/drawing/2014/main" id="{680AC790-E6F4-4022-80BD-99C997802544}"/>
              </a:ext>
            </a:extLst>
          </p:cNvPr>
          <p:cNvSpPr txBox="1"/>
          <p:nvPr/>
        </p:nvSpPr>
        <p:spPr>
          <a:xfrm>
            <a:off x="1088386" y="3328780"/>
            <a:ext cx="845056" cy="338554"/>
          </a:xfrm>
          <a:prstGeom prst="rect">
            <a:avLst/>
          </a:prstGeom>
          <a:noFill/>
        </p:spPr>
        <p:txBody>
          <a:bodyPr wrap="square" lIns="91440" tIns="45720" rIns="91440" bIns="45720" anchor="t">
            <a:spAutoFit/>
          </a:bodyPr>
          <a:lstStyle/>
          <a:p>
            <a:r>
              <a:rPr lang="en-US" sz="800" dirty="0">
                <a:solidFill>
                  <a:srgbClr val="000000"/>
                </a:solidFill>
                <a:latin typeface="Arial"/>
                <a:ea typeface="ＭＳ Ｐゴシック"/>
              </a:rPr>
              <a:t>STP</a:t>
            </a:r>
            <a:r>
              <a:rPr lang="ja-JP" altLang="en-US" sz="800">
                <a:solidFill>
                  <a:srgbClr val="000000"/>
                </a:solidFill>
                <a:latin typeface="Arial"/>
                <a:ea typeface="ＭＳ Ｐゴシック"/>
              </a:rPr>
              <a:t>非対応</a:t>
            </a:r>
            <a:endParaRPr lang="en-US" altLang="ja-JP">
              <a:latin typeface="Arial"/>
              <a:ea typeface="ＭＳ Ｐゴシック"/>
            </a:endParaRPr>
          </a:p>
          <a:p>
            <a:r>
              <a:rPr lang="ja-JP" altLang="en-US" sz="800">
                <a:solidFill>
                  <a:srgbClr val="000000"/>
                </a:solidFill>
                <a:latin typeface="Arial"/>
                <a:ea typeface="ＭＳ Ｐゴシック"/>
              </a:rPr>
              <a:t>スイッチ</a:t>
            </a:r>
            <a:r>
              <a:rPr lang="en-US" altLang="ja-JP" sz="800" dirty="0">
                <a:solidFill>
                  <a:srgbClr val="000000"/>
                </a:solidFill>
                <a:latin typeface="Arial"/>
                <a:ea typeface="ＭＳ Ｐゴシック"/>
              </a:rPr>
              <a:t>/</a:t>
            </a:r>
            <a:r>
              <a:rPr lang="ja-JP" altLang="en-US" sz="800">
                <a:solidFill>
                  <a:srgbClr val="000000"/>
                </a:solidFill>
                <a:latin typeface="Arial"/>
                <a:ea typeface="ＭＳ Ｐゴシック"/>
              </a:rPr>
              <a:t>ハブ</a:t>
            </a:r>
            <a:endParaRPr lang="en-US" sz="800">
              <a:latin typeface="Arial"/>
              <a:ea typeface="ＭＳ Ｐゴシック"/>
            </a:endParaRPr>
          </a:p>
        </p:txBody>
      </p:sp>
    </p:spTree>
    <p:extLst>
      <p:ext uri="{BB962C8B-B14F-4D97-AF65-F5344CB8AC3E}">
        <p14:creationId xmlns:p14="http://schemas.microsoft.com/office/powerpoint/2010/main" val="3870277774"/>
      </p:ext>
    </p:extLst>
  </p:cSld>
  <p:clrMapOvr>
    <a:masterClrMapping/>
  </p:clrMapOvr>
</p:sld>
</file>

<file path=ppt/slides/slide2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49327" name="Rectangle 15"/>
          <p:cNvSpPr>
            <a:spLocks noGrp="1" noChangeArrowheads="1"/>
          </p:cNvSpPr>
          <p:nvPr>
            <p:ph type="title"/>
          </p:nvPr>
        </p:nvSpPr>
        <p:spPr/>
        <p:txBody>
          <a:bodyPr>
            <a:noAutofit/>
          </a:bodyPr>
          <a:lstStyle/>
          <a:p>
            <a:r>
              <a:rPr lang="en-US" altLang="ja-JP">
                <a:latin typeface="+mn-lt"/>
                <a:ea typeface="MS PGothic"/>
                <a:cs typeface="メイリオ"/>
              </a:rPr>
              <a:t>Loop Detection Guard</a:t>
            </a:r>
            <a:endParaRPr lang="en-US" altLang="ja-JP" dirty="0">
              <a:latin typeface="+mn-lt"/>
              <a:ea typeface="MS PGothic"/>
              <a:cs typeface="メイリオ"/>
            </a:endParaRPr>
          </a:p>
        </p:txBody>
      </p:sp>
      <p:sp>
        <p:nvSpPr>
          <p:cNvPr id="58" name="Text Placeholder 7">
            <a:extLst>
              <a:ext uri="{FF2B5EF4-FFF2-40B4-BE49-F238E27FC236}">
                <a16:creationId xmlns:a16="http://schemas.microsoft.com/office/drawing/2014/main" id="{ECB81820-65B2-7446-8EA2-39562EC92538}"/>
              </a:ext>
            </a:extLst>
          </p:cNvPr>
          <p:cNvSpPr>
            <a:spLocks noGrp="1"/>
          </p:cNvSpPr>
          <p:nvPr>
            <p:ph type="body" sz="quarter" idx="12"/>
          </p:nvPr>
        </p:nvSpPr>
        <p:spPr>
          <a:xfrm>
            <a:off x="533402" y="60961"/>
            <a:ext cx="3811126" cy="326233"/>
          </a:xfrm>
        </p:spPr>
        <p:txBody>
          <a:bodyPr/>
          <a:lstStyle/>
          <a:p>
            <a:r>
              <a:rPr kumimoji="1" lang="en-US" altLang="ja-JP" dirty="0">
                <a:ea typeface="MS PGothic" panose="020B0600070205080204" pitchFamily="34" charset="-128"/>
              </a:rPr>
              <a:t>3.3  Basic L2</a:t>
            </a:r>
            <a:r>
              <a:rPr kumimoji="1" lang="ja-JP" altLang="en-US" dirty="0">
                <a:ea typeface="MS PGothic" panose="020B0600070205080204" pitchFamily="34" charset="-128"/>
              </a:rPr>
              <a:t> </a:t>
            </a:r>
            <a:r>
              <a:rPr kumimoji="1" lang="en-US" altLang="ja-JP" dirty="0">
                <a:ea typeface="MS PGothic" panose="020B0600070205080204" pitchFamily="34" charset="-128"/>
              </a:rPr>
              <a:t>/</a:t>
            </a:r>
            <a:r>
              <a:rPr kumimoji="1" lang="ja-JP" altLang="en-US" dirty="0">
                <a:ea typeface="MS PGothic" panose="020B0600070205080204" pitchFamily="34" charset="-128"/>
              </a:rPr>
              <a:t> </a:t>
            </a:r>
            <a:r>
              <a:rPr kumimoji="1" lang="en-US" altLang="ja-JP" dirty="0">
                <a:ea typeface="MS PGothic" panose="020B0600070205080204" pitchFamily="34" charset="-128"/>
              </a:rPr>
              <a:t>L3</a:t>
            </a:r>
            <a:endParaRPr lang="en-US" altLang="ja-JP" dirty="0">
              <a:ea typeface="MS PGothic" panose="020B0600070205080204" pitchFamily="34" charset="-128"/>
            </a:endParaRPr>
          </a:p>
        </p:txBody>
      </p:sp>
      <p:sp>
        <p:nvSpPr>
          <p:cNvPr id="52" name="Slide Number Placeholder 4">
            <a:extLst>
              <a:ext uri="{FF2B5EF4-FFF2-40B4-BE49-F238E27FC236}">
                <a16:creationId xmlns:a16="http://schemas.microsoft.com/office/drawing/2014/main" id="{AB2481BE-FE46-6E41-81C5-1B7AF22C7C0B}"/>
              </a:ext>
            </a:extLst>
          </p:cNvPr>
          <p:cNvSpPr>
            <a:spLocks noGrp="1"/>
          </p:cNvSpPr>
          <p:nvPr>
            <p:ph type="sldNum" sz="quarter" idx="4294967295"/>
          </p:nvPr>
        </p:nvSpPr>
        <p:spPr>
          <a:xfrm>
            <a:off x="8648700" y="4884739"/>
            <a:ext cx="495300" cy="274637"/>
          </a:xfrm>
          <a:prstGeom prst="rect">
            <a:avLst/>
          </a:prstGeom>
        </p:spPr>
        <p:txBody>
          <a:bodyPr>
            <a:noAutofit/>
          </a:bodyPr>
          <a:lstStyle/>
          <a:p>
            <a:fld id="{3945D0FD-48F1-4D72-80C5-FFB60B92A834}" type="slidenum">
              <a:rPr lang="en-US" sz="900">
                <a:ea typeface="MS PGothic" panose="020B0600070205080204" pitchFamily="34" charset="-128"/>
              </a:rPr>
              <a:pPr/>
              <a:t>258</a:t>
            </a:fld>
            <a:endParaRPr lang="en-US" sz="900">
              <a:ea typeface="MS PGothic" panose="020B0600070205080204" pitchFamily="34" charset="-128"/>
            </a:endParaRPr>
          </a:p>
        </p:txBody>
      </p:sp>
      <p:sp>
        <p:nvSpPr>
          <p:cNvPr id="34" name="Rectangle 5">
            <a:extLst>
              <a:ext uri="{FF2B5EF4-FFF2-40B4-BE49-F238E27FC236}">
                <a16:creationId xmlns:a16="http://schemas.microsoft.com/office/drawing/2014/main" id="{FC62BDA7-9647-4429-88D5-AA06E64180E1}"/>
              </a:ext>
            </a:extLst>
          </p:cNvPr>
          <p:cNvSpPr/>
          <p:nvPr/>
        </p:nvSpPr>
        <p:spPr>
          <a:xfrm>
            <a:off x="4400320" y="3013583"/>
            <a:ext cx="4400549" cy="1298326"/>
          </a:xfrm>
          <a:prstGeom prst="rect">
            <a:avLst/>
          </a:prstGeom>
          <a:solidFill>
            <a:schemeClr val="bg2">
              <a:lumMod val="95000"/>
            </a:schemeClr>
          </a:solidFill>
          <a:ln>
            <a:noFill/>
          </a:ln>
        </p:spPr>
        <p:style>
          <a:lnRef idx="0">
            <a:scrgbClr r="0" g="0" b="0"/>
          </a:lnRef>
          <a:fillRef idx="0">
            <a:scrgbClr r="0" g="0" b="0"/>
          </a:fillRef>
          <a:effectRef idx="0">
            <a:scrgbClr r="0" g="0" b="0"/>
          </a:effectRef>
          <a:fontRef idx="minor">
            <a:schemeClr val="accent4"/>
          </a:fontRef>
        </p:style>
        <p:txBody>
          <a:bodyPr rtlCol="0" anchor="ctr">
            <a:noAutofit/>
          </a:bodyPr>
          <a:lstStyle/>
          <a:p>
            <a:pPr algn="l" rtl="0" fontAlgn="base"/>
            <a:r>
              <a:rPr lang="en-US" sz="800" dirty="0">
                <a:solidFill>
                  <a:srgbClr val="546568"/>
                </a:solidFill>
                <a:latin typeface="+mj-lt"/>
              </a:rPr>
              <a:t>C9200L-1#</a:t>
            </a:r>
            <a:r>
              <a:rPr lang="en-US" sz="800" b="1" u="sng" dirty="0">
                <a:solidFill>
                  <a:srgbClr val="FF0000"/>
                </a:solidFill>
                <a:latin typeface="+mj-lt"/>
              </a:rPr>
              <a:t>show int </a:t>
            </a:r>
            <a:r>
              <a:rPr lang="en-US" sz="800" b="1" u="sng" dirty="0" err="1">
                <a:solidFill>
                  <a:srgbClr val="FF0000"/>
                </a:solidFill>
                <a:latin typeface="+mj-lt"/>
              </a:rPr>
              <a:t>gi</a:t>
            </a:r>
            <a:r>
              <a:rPr lang="en-US" sz="800" b="1" u="sng" dirty="0">
                <a:solidFill>
                  <a:srgbClr val="FF0000"/>
                </a:solidFill>
                <a:latin typeface="+mj-lt"/>
              </a:rPr>
              <a:t> 1/0/48 | </a:t>
            </a:r>
            <a:r>
              <a:rPr lang="en-US" sz="800" b="1" u="sng" dirty="0" err="1">
                <a:solidFill>
                  <a:srgbClr val="FF0000"/>
                </a:solidFill>
                <a:latin typeface="+mj-lt"/>
              </a:rPr>
              <a:t>inc</a:t>
            </a:r>
            <a:r>
              <a:rPr lang="en-US" sz="800" b="1" u="sng" dirty="0">
                <a:solidFill>
                  <a:srgbClr val="FF0000"/>
                </a:solidFill>
                <a:latin typeface="+mj-lt"/>
              </a:rPr>
              <a:t> down​</a:t>
            </a:r>
          </a:p>
          <a:p>
            <a:pPr algn="l" rtl="0" fontAlgn="base"/>
            <a:r>
              <a:rPr lang="en-US" sz="800" dirty="0">
                <a:solidFill>
                  <a:srgbClr val="546568"/>
                </a:solidFill>
                <a:latin typeface="+mj-lt"/>
              </a:rPr>
              <a:t>GigabitEthernet1/0/1 is down, line protocol is down (err-disabled)​</a:t>
            </a:r>
          </a:p>
          <a:p>
            <a:pPr algn="l" rtl="0" fontAlgn="base"/>
            <a:r>
              <a:rPr lang="en-US" sz="800" dirty="0">
                <a:solidFill>
                  <a:srgbClr val="546568"/>
                </a:solidFill>
                <a:latin typeface="+mj-lt"/>
              </a:rPr>
              <a:t>C9200L-1#</a:t>
            </a:r>
            <a:r>
              <a:rPr lang="en-US" sz="800" b="1" u="sng" dirty="0">
                <a:solidFill>
                  <a:srgbClr val="FF0000"/>
                </a:solidFill>
                <a:latin typeface="+mj-lt"/>
              </a:rPr>
              <a:t>show </a:t>
            </a:r>
            <a:r>
              <a:rPr lang="en-US" sz="800" b="1" u="sng" dirty="0" err="1">
                <a:solidFill>
                  <a:srgbClr val="FF0000"/>
                </a:solidFill>
                <a:latin typeface="+mj-lt"/>
              </a:rPr>
              <a:t>loopdetect</a:t>
            </a:r>
            <a:r>
              <a:rPr lang="en-US" sz="800" b="1" u="sng" dirty="0">
                <a:solidFill>
                  <a:srgbClr val="FF0000"/>
                </a:solidFill>
                <a:latin typeface="+mj-lt"/>
              </a:rPr>
              <a:t>​</a:t>
            </a:r>
          </a:p>
          <a:p>
            <a:pPr algn="l" rtl="0" fontAlgn="base"/>
            <a:r>
              <a:rPr lang="en-US" sz="800" dirty="0">
                <a:solidFill>
                  <a:srgbClr val="546568"/>
                </a:solidFill>
                <a:latin typeface="+mj-lt"/>
              </a:rPr>
              <a:t>​</a:t>
            </a:r>
          </a:p>
          <a:p>
            <a:pPr algn="l" rtl="0" fontAlgn="base"/>
            <a:r>
              <a:rPr lang="en-US" sz="800" dirty="0" err="1">
                <a:solidFill>
                  <a:srgbClr val="546568"/>
                </a:solidFill>
                <a:latin typeface="+mj-lt"/>
              </a:rPr>
              <a:t>Loopdetect</a:t>
            </a:r>
            <a:r>
              <a:rPr lang="en-US" sz="800" dirty="0">
                <a:solidFill>
                  <a:srgbClr val="546568"/>
                </a:solidFill>
                <a:latin typeface="+mj-lt"/>
              </a:rPr>
              <a:t> is enabled​</a:t>
            </a:r>
          </a:p>
          <a:p>
            <a:pPr algn="l" rtl="0" fontAlgn="base"/>
            <a:r>
              <a:rPr lang="en-US" sz="800" dirty="0">
                <a:solidFill>
                  <a:srgbClr val="546568"/>
                </a:solidFill>
                <a:latin typeface="+mj-lt"/>
              </a:rPr>
              <a:t>​</a:t>
            </a:r>
          </a:p>
          <a:p>
            <a:pPr algn="l" rtl="0" fontAlgn="base"/>
            <a:r>
              <a:rPr lang="en-US" sz="800" dirty="0">
                <a:solidFill>
                  <a:srgbClr val="546568"/>
                </a:solidFill>
                <a:latin typeface="+mj-lt"/>
              </a:rPr>
              <a:t>Interface      Interval Elapsed-Time Port-to-</a:t>
            </a:r>
            <a:r>
              <a:rPr lang="en-US" sz="800" dirty="0" err="1">
                <a:solidFill>
                  <a:srgbClr val="546568"/>
                </a:solidFill>
                <a:latin typeface="+mj-lt"/>
              </a:rPr>
              <a:t>Errdisbale</a:t>
            </a:r>
            <a:r>
              <a:rPr lang="en-US" sz="800" dirty="0">
                <a:solidFill>
                  <a:srgbClr val="546568"/>
                </a:solidFill>
                <a:latin typeface="+mj-lt"/>
              </a:rPr>
              <a:t>     ACTION​</a:t>
            </a:r>
          </a:p>
          <a:p>
            <a:pPr algn="l" rtl="0" fontAlgn="base"/>
            <a:r>
              <a:rPr lang="en-US" sz="800" dirty="0">
                <a:solidFill>
                  <a:srgbClr val="546568"/>
                </a:solidFill>
                <a:latin typeface="+mj-lt"/>
              </a:rPr>
              <a:t>-------------- -------- ------------ ---------------------  ---------​</a:t>
            </a:r>
          </a:p>
          <a:p>
            <a:pPr algn="l" rtl="0" fontAlgn="base"/>
            <a:r>
              <a:rPr lang="en-US" sz="800" dirty="0">
                <a:solidFill>
                  <a:srgbClr val="546568"/>
                </a:solidFill>
                <a:latin typeface="+mj-lt"/>
              </a:rPr>
              <a:t>Gi1/0/48         5        1            </a:t>
            </a:r>
            <a:r>
              <a:rPr lang="en-US" sz="800" dirty="0" err="1">
                <a:solidFill>
                  <a:srgbClr val="546568"/>
                </a:solidFill>
                <a:latin typeface="+mj-lt"/>
              </a:rPr>
              <a:t>errdisable</a:t>
            </a:r>
            <a:r>
              <a:rPr lang="en-US" sz="800" dirty="0">
                <a:solidFill>
                  <a:srgbClr val="546568"/>
                </a:solidFill>
                <a:latin typeface="+mj-lt"/>
              </a:rPr>
              <a:t> </a:t>
            </a:r>
            <a:r>
              <a:rPr lang="en-US" sz="800" dirty="0" err="1">
                <a:solidFill>
                  <a:srgbClr val="546568"/>
                </a:solidFill>
                <a:latin typeface="+mj-lt"/>
              </a:rPr>
              <a:t>Dest</a:t>
            </a:r>
            <a:r>
              <a:rPr lang="en-US" sz="800" dirty="0">
                <a:solidFill>
                  <a:srgbClr val="546568"/>
                </a:solidFill>
                <a:latin typeface="+mj-lt"/>
              </a:rPr>
              <a:t> Port   ERRDISABLE​</a:t>
            </a:r>
            <a:endParaRPr lang="en-US" altLang="ja-JP" sz="800" kern="0" dirty="0">
              <a:solidFill>
                <a:srgbClr val="546568"/>
              </a:solidFill>
              <a:latin typeface="+mj-lt"/>
              <a:ea typeface="MS PGothic" panose="020B0600070205080204" pitchFamily="34" charset="-128"/>
              <a:cs typeface="Courier"/>
              <a:sym typeface="Arial"/>
              <a:rtl val="0"/>
            </a:endParaRPr>
          </a:p>
        </p:txBody>
      </p:sp>
      <p:sp>
        <p:nvSpPr>
          <p:cNvPr id="35" name="Rectangle 5">
            <a:extLst>
              <a:ext uri="{FF2B5EF4-FFF2-40B4-BE49-F238E27FC236}">
                <a16:creationId xmlns:a16="http://schemas.microsoft.com/office/drawing/2014/main" id="{F3DFD6D8-46E3-4F11-9EE1-EEE2DDFAA80B}"/>
              </a:ext>
            </a:extLst>
          </p:cNvPr>
          <p:cNvSpPr/>
          <p:nvPr/>
        </p:nvSpPr>
        <p:spPr>
          <a:xfrm>
            <a:off x="4400320" y="1827445"/>
            <a:ext cx="4400549" cy="976733"/>
          </a:xfrm>
          <a:prstGeom prst="rect">
            <a:avLst/>
          </a:prstGeom>
          <a:solidFill>
            <a:schemeClr val="bg2">
              <a:lumMod val="95000"/>
            </a:schemeClr>
          </a:solidFill>
          <a:ln>
            <a:noFill/>
          </a:ln>
        </p:spPr>
        <p:style>
          <a:lnRef idx="0">
            <a:scrgbClr r="0" g="0" b="0"/>
          </a:lnRef>
          <a:fillRef idx="0">
            <a:scrgbClr r="0" g="0" b="0"/>
          </a:fillRef>
          <a:effectRef idx="0">
            <a:scrgbClr r="0" g="0" b="0"/>
          </a:effectRef>
          <a:fontRef idx="minor">
            <a:schemeClr val="accent4"/>
          </a:fontRef>
        </p:style>
        <p:txBody>
          <a:bodyPr rtlCol="0" anchor="ctr">
            <a:noAutofit/>
          </a:bodyPr>
          <a:lstStyle/>
          <a:p>
            <a:pPr algn="l" rtl="0" fontAlgn="base"/>
            <a:r>
              <a:rPr lang="en-US" sz="800" dirty="0">
                <a:solidFill>
                  <a:srgbClr val="FF0000"/>
                </a:solidFill>
                <a:latin typeface="+mj-lt"/>
              </a:rPr>
              <a:t>*Jan 27 03:11:48.576: %PM-4-ERR_DISABLE: </a:t>
            </a:r>
            <a:r>
              <a:rPr lang="en-US" sz="800" dirty="0" err="1">
                <a:solidFill>
                  <a:srgbClr val="FF0000"/>
                </a:solidFill>
                <a:latin typeface="+mj-lt"/>
              </a:rPr>
              <a:t>loopdetect</a:t>
            </a:r>
            <a:r>
              <a:rPr lang="en-US" sz="800" dirty="0">
                <a:solidFill>
                  <a:srgbClr val="FF0000"/>
                </a:solidFill>
                <a:latin typeface="+mj-lt"/>
              </a:rPr>
              <a:t> error detected on Gi1/0/48, putting Gi1/0/48 in err-disable state​</a:t>
            </a:r>
          </a:p>
          <a:p>
            <a:pPr algn="l" rtl="0" fontAlgn="base"/>
            <a:r>
              <a:rPr lang="en-US" sz="800" dirty="0">
                <a:solidFill>
                  <a:srgbClr val="FF0000"/>
                </a:solidFill>
                <a:latin typeface="+mj-lt"/>
              </a:rPr>
              <a:t>*Jan 27 03:11:48.588: %LOOPDETECT-4-ERR_DISABLE: </a:t>
            </a:r>
            <a:r>
              <a:rPr lang="en-US" sz="800" dirty="0" err="1">
                <a:solidFill>
                  <a:srgbClr val="FF0000"/>
                </a:solidFill>
                <a:latin typeface="+mj-lt"/>
              </a:rPr>
              <a:t>loopdetect</a:t>
            </a:r>
            <a:r>
              <a:rPr lang="en-US" sz="800" dirty="0">
                <a:solidFill>
                  <a:srgbClr val="FF0000"/>
                </a:solidFill>
                <a:latin typeface="+mj-lt"/>
              </a:rPr>
              <a:t> frame sent on Gi1/0/1 is received on Gi1/0/48, err-disabling Gi1/0/48​</a:t>
            </a:r>
          </a:p>
          <a:p>
            <a:pPr algn="l" rtl="0" fontAlgn="base"/>
            <a:r>
              <a:rPr lang="en-US" sz="800" dirty="0">
                <a:solidFill>
                  <a:srgbClr val="546568"/>
                </a:solidFill>
                <a:latin typeface="+mj-lt"/>
              </a:rPr>
              <a:t>*Jan 27 03:11:49.575: %LINEPROTO-5-UPDOWN: Line protocol on Interface GigabitEthernet1/0/48, changed state to down​</a:t>
            </a:r>
          </a:p>
          <a:p>
            <a:pPr algn="l" rtl="0" fontAlgn="base"/>
            <a:r>
              <a:rPr lang="en-US" sz="800" dirty="0">
                <a:solidFill>
                  <a:srgbClr val="546568"/>
                </a:solidFill>
                <a:latin typeface="+mj-lt"/>
              </a:rPr>
              <a:t>*Jan 27 03:11:50.578: %LINK-3-UPDOWN: Interface GigabitEthernet1/0/48, changed state to down​</a:t>
            </a:r>
            <a:endParaRPr lang="en-US" altLang="ja-JP" sz="800" kern="0" dirty="0">
              <a:solidFill>
                <a:srgbClr val="546568"/>
              </a:solidFill>
              <a:latin typeface="+mj-lt"/>
              <a:ea typeface="MS PGothic" panose="020B0600070205080204" pitchFamily="34" charset="-128"/>
              <a:cs typeface="Courier"/>
              <a:sym typeface="Arial"/>
              <a:rtl val="0"/>
            </a:endParaRPr>
          </a:p>
        </p:txBody>
      </p:sp>
      <p:sp>
        <p:nvSpPr>
          <p:cNvPr id="38" name="テキスト ボックス 37">
            <a:extLst>
              <a:ext uri="{FF2B5EF4-FFF2-40B4-BE49-F238E27FC236}">
                <a16:creationId xmlns:a16="http://schemas.microsoft.com/office/drawing/2014/main" id="{81D7B67E-C80D-48F4-8861-2B8B30A494C4}"/>
              </a:ext>
            </a:extLst>
          </p:cNvPr>
          <p:cNvSpPr txBox="1"/>
          <p:nvPr/>
        </p:nvSpPr>
        <p:spPr>
          <a:xfrm>
            <a:off x="4392873" y="1627314"/>
            <a:ext cx="1543050" cy="209405"/>
          </a:xfrm>
          <a:prstGeom prst="rect">
            <a:avLst/>
          </a:prstGeom>
          <a:noFill/>
        </p:spPr>
        <p:txBody>
          <a:bodyPr wrap="none" rtlCol="0">
            <a:noAutofit/>
          </a:bodyPr>
          <a:lstStyle/>
          <a:p>
            <a:pPr marL="128588" indent="-128588">
              <a:buFont typeface="Apple SD Gothic Neo Regular" panose="02000300000000000000" pitchFamily="2" charset="-127"/>
              <a:buChar char="◼"/>
            </a:pPr>
            <a:r>
              <a:rPr kumimoji="1" lang="ja-JP" altLang="en-US" sz="900" b="1">
                <a:solidFill>
                  <a:schemeClr val="tx2"/>
                </a:solidFill>
                <a:ea typeface="MS PGothic" panose="020B0600070205080204" pitchFamily="34" charset="-128"/>
              </a:rPr>
              <a:t>ループ検知ログ</a:t>
            </a:r>
            <a:endParaRPr kumimoji="1" lang="en-US" altLang="ja-JP" sz="900" b="1">
              <a:solidFill>
                <a:schemeClr val="tx2"/>
              </a:solidFill>
              <a:ea typeface="MS PGothic" panose="020B0600070205080204" pitchFamily="34" charset="-128"/>
            </a:endParaRPr>
          </a:p>
        </p:txBody>
      </p:sp>
      <p:sp>
        <p:nvSpPr>
          <p:cNvPr id="39" name="テキスト ボックス 38">
            <a:extLst>
              <a:ext uri="{FF2B5EF4-FFF2-40B4-BE49-F238E27FC236}">
                <a16:creationId xmlns:a16="http://schemas.microsoft.com/office/drawing/2014/main" id="{0F303BA9-823C-4688-95CC-8EBB9172F97E}"/>
              </a:ext>
            </a:extLst>
          </p:cNvPr>
          <p:cNvSpPr txBox="1"/>
          <p:nvPr/>
        </p:nvSpPr>
        <p:spPr>
          <a:xfrm>
            <a:off x="4402913" y="2804178"/>
            <a:ext cx="1543050" cy="209405"/>
          </a:xfrm>
          <a:prstGeom prst="rect">
            <a:avLst/>
          </a:prstGeom>
          <a:noFill/>
        </p:spPr>
        <p:txBody>
          <a:bodyPr wrap="none" rtlCol="0">
            <a:noAutofit/>
          </a:bodyPr>
          <a:lstStyle/>
          <a:p>
            <a:pPr marL="128588" indent="-128588">
              <a:buFont typeface="Apple SD Gothic Neo Regular" panose="02000300000000000000" pitchFamily="2" charset="-127"/>
              <a:buChar char="◼"/>
            </a:pPr>
            <a:r>
              <a:rPr kumimoji="1" lang="ja-JP" altLang="en-US" sz="900" b="1">
                <a:solidFill>
                  <a:schemeClr val="tx2"/>
                </a:solidFill>
                <a:ea typeface="MS PGothic" panose="020B0600070205080204" pitchFamily="34" charset="-128"/>
              </a:rPr>
              <a:t>動作確認</a:t>
            </a:r>
            <a:endParaRPr kumimoji="1" lang="en-US" altLang="ja-JP" sz="900" b="1">
              <a:solidFill>
                <a:schemeClr val="tx2"/>
              </a:solidFill>
              <a:ea typeface="MS PGothic" panose="020B0600070205080204" pitchFamily="34" charset="-128"/>
            </a:endParaRPr>
          </a:p>
        </p:txBody>
      </p:sp>
      <p:sp>
        <p:nvSpPr>
          <p:cNvPr id="4" name="Text Placeholder 2">
            <a:extLst>
              <a:ext uri="{FF2B5EF4-FFF2-40B4-BE49-F238E27FC236}">
                <a16:creationId xmlns:a16="http://schemas.microsoft.com/office/drawing/2014/main" id="{E6FED11E-F741-4DEA-9AD0-93A771FC453D}"/>
              </a:ext>
            </a:extLst>
          </p:cNvPr>
          <p:cNvSpPr>
            <a:spLocks noGrp="1"/>
          </p:cNvSpPr>
          <p:nvPr>
            <p:ph type="body" sz="quarter" idx="11"/>
          </p:nvPr>
        </p:nvSpPr>
        <p:spPr>
          <a:xfrm>
            <a:off x="533400" y="1101879"/>
            <a:ext cx="7084679" cy="326233"/>
          </a:xfrm>
        </p:spPr>
        <p:txBody>
          <a:bodyPr/>
          <a:lstStyle/>
          <a:p>
            <a:pPr marL="169545" indent="-169545"/>
            <a:r>
              <a:rPr lang="ja-JP">
                <a:latin typeface="MS PGothic"/>
                <a:ea typeface="MS PGothic"/>
              </a:rPr>
              <a:t>スイッチ複数台</a:t>
            </a:r>
            <a:r>
              <a:rPr lang="en-US" altLang="ja-JP">
                <a:latin typeface="MS PGothic"/>
                <a:ea typeface="+mn-lt"/>
              </a:rPr>
              <a:t>-</a:t>
            </a:r>
            <a:r>
              <a:rPr lang="en-US" altLang="ja-JP">
                <a:ea typeface="+mn-lt"/>
              </a:rPr>
              <a:t>HUB</a:t>
            </a:r>
            <a:r>
              <a:rPr lang="ja-JP">
                <a:latin typeface="MS PGothic"/>
                <a:ea typeface="MS PGothic"/>
              </a:rPr>
              <a:t>で</a:t>
            </a:r>
            <a:r>
              <a:rPr lang="en-US" altLang="ja-JP">
                <a:ea typeface="+mn-lt"/>
              </a:rPr>
              <a:t>Loop detect</a:t>
            </a:r>
            <a:r>
              <a:rPr lang="en-US" altLang="ja-JP" dirty="0">
                <a:solidFill>
                  <a:srgbClr val="005073"/>
                </a:solidFill>
                <a:ea typeface="+mn-lt"/>
              </a:rPr>
              <a:t>ion</a:t>
            </a:r>
          </a:p>
          <a:p>
            <a:pPr marL="169545" indent="-169545"/>
            <a:r>
              <a:rPr lang="ja-JP">
                <a:solidFill>
                  <a:srgbClr val="005073"/>
                </a:solidFill>
                <a:latin typeface="MS PGothic"/>
                <a:ea typeface="MS PGothic"/>
              </a:rPr>
              <a:t> (</a:t>
            </a:r>
            <a:r>
              <a:rPr lang="en-US" altLang="ja-JP" err="1">
                <a:solidFill>
                  <a:srgbClr val="005073"/>
                </a:solidFill>
                <a:ea typeface="+mn-lt"/>
              </a:rPr>
              <a:t>loopdetect</a:t>
            </a:r>
            <a:r>
              <a:rPr lang="ja-JP" dirty="0">
                <a:solidFill>
                  <a:srgbClr val="005073"/>
                </a:solidFill>
                <a:ea typeface="ＭＳ Ｐゴシック"/>
              </a:rPr>
              <a:t> </a:t>
            </a:r>
            <a:r>
              <a:rPr lang="en-US" altLang="ja-JP" dirty="0">
                <a:solidFill>
                  <a:srgbClr val="005073"/>
                </a:solidFill>
                <a:ea typeface="+mn-lt"/>
              </a:rPr>
              <a:t>source-</a:t>
            </a:r>
            <a:r>
              <a:rPr lang="en-US" altLang="ja-JP" err="1">
                <a:solidFill>
                  <a:srgbClr val="005073"/>
                </a:solidFill>
                <a:ea typeface="+mn-lt"/>
              </a:rPr>
              <a:t>port</a:t>
            </a:r>
            <a:r>
              <a:rPr lang="en-US" altLang="ja-JP" err="1">
                <a:solidFill>
                  <a:srgbClr val="005073"/>
                </a:solidFill>
                <a:latin typeface="MS PGothic"/>
                <a:ea typeface="MS PGothic"/>
              </a:rPr>
              <a:t>無し</a:t>
            </a:r>
            <a:r>
              <a:rPr lang="ja-JP">
                <a:solidFill>
                  <a:srgbClr val="005073"/>
                </a:solidFill>
                <a:latin typeface="MS PGothic"/>
                <a:ea typeface="MS PGothic"/>
              </a:rPr>
              <a:t>)</a:t>
            </a:r>
            <a:endParaRPr lang="ja-JP">
              <a:solidFill>
                <a:srgbClr val="005073"/>
              </a:solidFill>
              <a:ea typeface="+mn-lt"/>
              <a:cs typeface="+mn-lt"/>
            </a:endParaRPr>
          </a:p>
        </p:txBody>
      </p:sp>
      <p:grpSp>
        <p:nvGrpSpPr>
          <p:cNvPr id="5" name="グループ化 4">
            <a:extLst>
              <a:ext uri="{FF2B5EF4-FFF2-40B4-BE49-F238E27FC236}">
                <a16:creationId xmlns:a16="http://schemas.microsoft.com/office/drawing/2014/main" id="{708FFEE2-9959-4657-B1E3-04C8CB2D2B85}"/>
              </a:ext>
            </a:extLst>
          </p:cNvPr>
          <p:cNvGrpSpPr/>
          <p:nvPr/>
        </p:nvGrpSpPr>
        <p:grpSpPr>
          <a:xfrm>
            <a:off x="278049" y="1559075"/>
            <a:ext cx="2892984" cy="3038016"/>
            <a:chOff x="5798458" y="703469"/>
            <a:chExt cx="2892984" cy="3038016"/>
          </a:xfrm>
        </p:grpSpPr>
        <p:sp>
          <p:nvSpPr>
            <p:cNvPr id="72" name="AutoShape 99">
              <a:extLst>
                <a:ext uri="{FF2B5EF4-FFF2-40B4-BE49-F238E27FC236}">
                  <a16:creationId xmlns:a16="http://schemas.microsoft.com/office/drawing/2014/main" id="{29A3CF17-E369-4CB4-9E57-70AF3F034BC9}"/>
                </a:ext>
              </a:extLst>
            </p:cNvPr>
            <p:cNvSpPr>
              <a:spLocks noChangeArrowheads="1"/>
            </p:cNvSpPr>
            <p:nvPr/>
          </p:nvSpPr>
          <p:spPr bwMode="auto">
            <a:xfrm>
              <a:off x="6641017" y="703469"/>
              <a:ext cx="2050425" cy="1098476"/>
            </a:xfrm>
            <a:prstGeom prst="wedgeRoundRectCallout">
              <a:avLst>
                <a:gd name="adj1" fmla="val -59186"/>
                <a:gd name="adj2" fmla="val 53903"/>
                <a:gd name="adj3" fmla="val 16667"/>
              </a:avLst>
            </a:prstGeom>
            <a:solidFill>
              <a:schemeClr val="accent2">
                <a:lumMod val="20000"/>
                <a:lumOff val="80000"/>
              </a:schemeClr>
            </a:solidFill>
            <a:ln>
              <a:solidFill>
                <a:schemeClr val="bg2">
                  <a:lumMod val="50000"/>
                </a:schemeClr>
              </a:solidFill>
              <a:headEnd/>
              <a:tailEnd/>
            </a:ln>
            <a:effectLst/>
          </p:spPr>
          <p:style>
            <a:lnRef idx="1">
              <a:schemeClr val="accent3"/>
            </a:lnRef>
            <a:fillRef idx="2">
              <a:schemeClr val="accent3"/>
            </a:fillRef>
            <a:effectRef idx="1">
              <a:schemeClr val="accent3"/>
            </a:effectRef>
            <a:fontRef idx="minor">
              <a:schemeClr val="dk1"/>
            </a:fontRef>
          </p:style>
          <p:txBody>
            <a:bodyPr lIns="82124" tIns="41061" rIns="82124" bIns="41061" anchor="ctr">
              <a:noAutofit/>
            </a:bodyPr>
            <a:lstStyle/>
            <a:p>
              <a:pPr defTabSz="814368"/>
              <a:r>
                <a:rPr lang="en-US" altLang="ja-JP" sz="900" dirty="0">
                  <a:solidFill>
                    <a:srgbClr val="546568"/>
                  </a:solidFill>
                  <a:ea typeface="+mn-lt"/>
                  <a:cs typeface="+mn-lt"/>
                </a:rPr>
                <a:t>Interface GigabitEthernet1/0/1 </a:t>
              </a:r>
              <a:endParaRPr lang="en-US" altLang="ja-JP" sz="900" dirty="0">
                <a:ea typeface="+mn-lt"/>
                <a:cs typeface="+mn-lt"/>
              </a:endParaRPr>
            </a:p>
            <a:p>
              <a:pPr defTabSz="814368"/>
              <a:r>
                <a:rPr lang="en-US" altLang="ja-JP" sz="900" b="1" dirty="0">
                  <a:solidFill>
                    <a:srgbClr val="FF0000"/>
                  </a:solidFill>
                  <a:ea typeface="+mn-lt"/>
                  <a:cs typeface="+mn-lt"/>
                </a:rPr>
                <a:t> </a:t>
              </a:r>
              <a:r>
                <a:rPr lang="en-US" altLang="ja-JP" sz="900" dirty="0" err="1">
                  <a:solidFill>
                    <a:srgbClr val="FF0000"/>
                  </a:solidFill>
                  <a:ea typeface="+mn-lt"/>
                  <a:cs typeface="+mn-lt"/>
                </a:rPr>
                <a:t>loopdetect</a:t>
              </a:r>
              <a:r>
                <a:rPr lang="en-US" altLang="ja-JP" sz="900" dirty="0">
                  <a:solidFill>
                    <a:srgbClr val="FF0000"/>
                  </a:solidFill>
                  <a:ea typeface="+mn-lt"/>
                  <a:cs typeface="+mn-lt"/>
                </a:rPr>
                <a:t> </a:t>
              </a:r>
              <a:endParaRPr lang="en-US" altLang="ja-JP" sz="900" dirty="0">
                <a:ea typeface="+mn-lt"/>
                <a:cs typeface="+mn-lt"/>
              </a:endParaRPr>
            </a:p>
            <a:p>
              <a:pPr defTabSz="814368"/>
              <a:r>
                <a:rPr lang="en-US" altLang="ja-JP" sz="900" dirty="0">
                  <a:solidFill>
                    <a:srgbClr val="FF0000"/>
                  </a:solidFill>
                  <a:ea typeface="+mn-lt"/>
                  <a:cs typeface="メイリオ"/>
                </a:rPr>
                <a:t> </a:t>
              </a:r>
              <a:r>
                <a:rPr lang="en-US" altLang="ja-JP" sz="900" dirty="0" err="1">
                  <a:solidFill>
                    <a:srgbClr val="FF0000"/>
                  </a:solidFill>
                  <a:ea typeface="+mn-lt"/>
                  <a:cs typeface="メイリオ"/>
                </a:rPr>
                <a:t>loopdetect</a:t>
              </a:r>
              <a:r>
                <a:rPr lang="en-US" altLang="ja-JP" sz="900" dirty="0">
                  <a:solidFill>
                    <a:srgbClr val="FF0000"/>
                  </a:solidFill>
                  <a:ea typeface="+mn-lt"/>
                  <a:cs typeface="メイリオ"/>
                </a:rPr>
                <a:t> </a:t>
              </a:r>
              <a:r>
                <a:rPr lang="en-US" sz="900" dirty="0">
                  <a:solidFill>
                    <a:srgbClr val="FF0000"/>
                  </a:solidFill>
                  <a:ea typeface="+mn-lt"/>
                  <a:cs typeface="メイリオ"/>
                </a:rPr>
                <a:t>5</a:t>
              </a:r>
              <a:r>
                <a:rPr lang="en-US" altLang="ja-JP" sz="900" dirty="0">
                  <a:solidFill>
                    <a:srgbClr val="FF0000"/>
                  </a:solidFill>
                  <a:ea typeface="+mn-lt"/>
                  <a:cs typeface="メイリオ"/>
                </a:rPr>
                <a:t> </a:t>
              </a:r>
              <a:endParaRPr lang="en-US" altLang="ja-JP" sz="900" dirty="0">
                <a:ea typeface="+mn-lt"/>
                <a:cs typeface="+mn-lt"/>
              </a:endParaRPr>
            </a:p>
            <a:p>
              <a:pPr defTabSz="814368"/>
              <a:r>
                <a:rPr lang="en-US" altLang="ja-JP" sz="900" dirty="0">
                  <a:solidFill>
                    <a:srgbClr val="546568"/>
                  </a:solidFill>
                  <a:ea typeface="+mn-lt"/>
                  <a:cs typeface="メイリオ"/>
                </a:rPr>
                <a:t> spanning-tree </a:t>
              </a:r>
              <a:r>
                <a:rPr lang="en-US" altLang="ja-JP" sz="900" dirty="0" err="1">
                  <a:solidFill>
                    <a:srgbClr val="546568"/>
                  </a:solidFill>
                  <a:ea typeface="+mn-lt"/>
                  <a:cs typeface="メイリオ"/>
                </a:rPr>
                <a:t>portfast</a:t>
              </a:r>
              <a:r>
                <a:rPr lang="en-US" altLang="ja-JP" sz="900" dirty="0">
                  <a:solidFill>
                    <a:srgbClr val="546568"/>
                  </a:solidFill>
                  <a:ea typeface="+mn-lt"/>
                  <a:cs typeface="メイリオ"/>
                </a:rPr>
                <a:t> </a:t>
              </a:r>
              <a:endParaRPr lang="en-US" altLang="ja-JP" sz="900" dirty="0">
                <a:ea typeface="+mn-lt"/>
                <a:cs typeface="+mn-lt"/>
              </a:endParaRPr>
            </a:p>
            <a:p>
              <a:pPr defTabSz="814368"/>
              <a:r>
                <a:rPr lang="en-US" altLang="ja-JP" sz="900" dirty="0">
                  <a:solidFill>
                    <a:srgbClr val="546568"/>
                  </a:solidFill>
                  <a:ea typeface="+mn-lt"/>
                  <a:cs typeface="メイリオ"/>
                </a:rPr>
                <a:t> spanning-tree </a:t>
              </a:r>
              <a:r>
                <a:rPr lang="en-US" altLang="ja-JP" sz="900" dirty="0" err="1">
                  <a:solidFill>
                    <a:srgbClr val="546568"/>
                  </a:solidFill>
                  <a:ea typeface="+mn-lt"/>
                  <a:cs typeface="メイリオ"/>
                </a:rPr>
                <a:t>bpdufilter</a:t>
              </a:r>
              <a:r>
                <a:rPr lang="en-US" altLang="ja-JP" sz="900" dirty="0">
                  <a:solidFill>
                    <a:srgbClr val="546568"/>
                  </a:solidFill>
                  <a:ea typeface="+mn-lt"/>
                  <a:cs typeface="メイリオ"/>
                </a:rPr>
                <a:t> enable </a:t>
              </a:r>
              <a:endParaRPr lang="en-US" altLang="ja-JP" sz="900" dirty="0">
                <a:ea typeface="+mn-lt"/>
                <a:cs typeface="+mn-lt"/>
              </a:endParaRPr>
            </a:p>
          </p:txBody>
        </p:sp>
        <p:pic>
          <p:nvPicPr>
            <p:cNvPr id="2" name="Picture 3">
              <a:extLst>
                <a:ext uri="{FF2B5EF4-FFF2-40B4-BE49-F238E27FC236}">
                  <a16:creationId xmlns:a16="http://schemas.microsoft.com/office/drawing/2014/main" id="{18FF2781-48B5-4B20-AEA9-C95E6C47CA6A}"/>
                </a:ext>
              </a:extLst>
            </p:cNvPr>
            <p:cNvPicPr>
              <a:picLocks noChangeAspect="1"/>
            </p:cNvPicPr>
            <p:nvPr/>
          </p:nvPicPr>
          <p:blipFill>
            <a:blip r:embed="rId2"/>
            <a:stretch>
              <a:fillRect/>
            </a:stretch>
          </p:blipFill>
          <p:spPr>
            <a:xfrm>
              <a:off x="6051219" y="3042613"/>
              <a:ext cx="612491" cy="309686"/>
            </a:xfrm>
            <a:prstGeom prst="rect">
              <a:avLst/>
            </a:prstGeom>
          </p:spPr>
        </p:pic>
        <p:pic>
          <p:nvPicPr>
            <p:cNvPr id="36" name="Picture 3">
              <a:extLst>
                <a:ext uri="{FF2B5EF4-FFF2-40B4-BE49-F238E27FC236}">
                  <a16:creationId xmlns:a16="http://schemas.microsoft.com/office/drawing/2014/main" id="{7E436C2F-0ABD-461A-AE64-3F71C02E684F}"/>
                </a:ext>
              </a:extLst>
            </p:cNvPr>
            <p:cNvPicPr>
              <a:picLocks noChangeAspect="1"/>
            </p:cNvPicPr>
            <p:nvPr/>
          </p:nvPicPr>
          <p:blipFill>
            <a:blip r:embed="rId2"/>
            <a:stretch>
              <a:fillRect/>
            </a:stretch>
          </p:blipFill>
          <p:spPr>
            <a:xfrm>
              <a:off x="8032520" y="3039098"/>
              <a:ext cx="612489" cy="309686"/>
            </a:xfrm>
            <a:prstGeom prst="rect">
              <a:avLst/>
            </a:prstGeom>
          </p:spPr>
        </p:pic>
        <p:grpSp>
          <p:nvGrpSpPr>
            <p:cNvPr id="3" name="グループ化 2">
              <a:extLst>
                <a:ext uri="{FF2B5EF4-FFF2-40B4-BE49-F238E27FC236}">
                  <a16:creationId xmlns:a16="http://schemas.microsoft.com/office/drawing/2014/main" id="{CD67CC94-11A7-4640-9DB0-59271B36ED0D}"/>
                </a:ext>
              </a:extLst>
            </p:cNvPr>
            <p:cNvGrpSpPr/>
            <p:nvPr/>
          </p:nvGrpSpPr>
          <p:grpSpPr>
            <a:xfrm>
              <a:off x="5798458" y="1873110"/>
              <a:ext cx="2846551" cy="1868375"/>
              <a:chOff x="5798458" y="1873110"/>
              <a:chExt cx="2846551" cy="1868375"/>
            </a:xfrm>
          </p:grpSpPr>
          <p:grpSp>
            <p:nvGrpSpPr>
              <p:cNvPr id="46" name="グループ化 45">
                <a:extLst>
                  <a:ext uri="{FF2B5EF4-FFF2-40B4-BE49-F238E27FC236}">
                    <a16:creationId xmlns:a16="http://schemas.microsoft.com/office/drawing/2014/main" id="{F63EEC98-27D2-4135-B46D-FDBB9D49B8AB}"/>
                  </a:ext>
                </a:extLst>
              </p:cNvPr>
              <p:cNvGrpSpPr/>
              <p:nvPr/>
            </p:nvGrpSpPr>
            <p:grpSpPr>
              <a:xfrm>
                <a:off x="5798458" y="1873110"/>
                <a:ext cx="2846551" cy="1868375"/>
                <a:chOff x="3688611" y="2431467"/>
                <a:chExt cx="3795401" cy="2491164"/>
              </a:xfrm>
            </p:grpSpPr>
            <p:pic>
              <p:nvPicPr>
                <p:cNvPr id="50" name="Picture 41">
                  <a:extLst>
                    <a:ext uri="{FF2B5EF4-FFF2-40B4-BE49-F238E27FC236}">
                      <a16:creationId xmlns:a16="http://schemas.microsoft.com/office/drawing/2014/main" id="{09FFFEF2-8F9B-4686-A718-C950CF68379C}"/>
                    </a:ext>
                  </a:extLst>
                </p:cNvPr>
                <p:cNvPicPr>
                  <a:picLocks noChangeAspect="1" noChangeArrowheads="1"/>
                </p:cNvPicPr>
                <p:nvPr/>
              </p:nvPicPr>
              <p:blipFill>
                <a:blip r:embed="rId3"/>
                <a:srcRect/>
                <a:stretch>
                  <a:fillRect/>
                </a:stretch>
              </p:blipFill>
              <p:spPr bwMode="auto">
                <a:xfrm>
                  <a:off x="6667360" y="2494311"/>
                  <a:ext cx="816652" cy="349237"/>
                </a:xfrm>
                <a:prstGeom prst="rect">
                  <a:avLst/>
                </a:prstGeom>
                <a:noFill/>
                <a:ln w="9525">
                  <a:noFill/>
                  <a:miter lim="800000"/>
                  <a:headEnd/>
                  <a:tailEnd/>
                </a:ln>
                <a:effectLst/>
              </p:spPr>
            </p:pic>
            <p:pic>
              <p:nvPicPr>
                <p:cNvPr id="51" name="Picture 41">
                  <a:extLst>
                    <a:ext uri="{FF2B5EF4-FFF2-40B4-BE49-F238E27FC236}">
                      <a16:creationId xmlns:a16="http://schemas.microsoft.com/office/drawing/2014/main" id="{7AA82373-3F9E-441F-BA28-DBB69411DD7B}"/>
                    </a:ext>
                  </a:extLst>
                </p:cNvPr>
                <p:cNvPicPr>
                  <a:picLocks noChangeAspect="1" noChangeArrowheads="1"/>
                </p:cNvPicPr>
                <p:nvPr/>
              </p:nvPicPr>
              <p:blipFill>
                <a:blip r:embed="rId3"/>
                <a:srcRect/>
                <a:stretch>
                  <a:fillRect/>
                </a:stretch>
              </p:blipFill>
              <p:spPr bwMode="auto">
                <a:xfrm>
                  <a:off x="4025626" y="2494311"/>
                  <a:ext cx="816652" cy="349237"/>
                </a:xfrm>
                <a:prstGeom prst="rect">
                  <a:avLst/>
                </a:prstGeom>
                <a:noFill/>
                <a:ln w="9525">
                  <a:noFill/>
                  <a:miter lim="800000"/>
                  <a:headEnd/>
                  <a:tailEnd/>
                </a:ln>
                <a:effectLst/>
              </p:spPr>
            </p:pic>
            <p:cxnSp>
              <p:nvCxnSpPr>
                <p:cNvPr id="55" name="直線コネクタ 54">
                  <a:extLst>
                    <a:ext uri="{FF2B5EF4-FFF2-40B4-BE49-F238E27FC236}">
                      <a16:creationId xmlns:a16="http://schemas.microsoft.com/office/drawing/2014/main" id="{FB32B9E6-5464-49C4-803B-005329846FE2}"/>
                    </a:ext>
                  </a:extLst>
                </p:cNvPr>
                <p:cNvCxnSpPr>
                  <a:stCxn id="50" idx="1"/>
                  <a:endCxn id="51" idx="3"/>
                </p:cNvCxnSpPr>
                <p:nvPr/>
              </p:nvCxnSpPr>
              <p:spPr>
                <a:xfrm flipH="1">
                  <a:off x="4842279" y="2668929"/>
                  <a:ext cx="1825081" cy="0"/>
                </a:xfrm>
                <a:prstGeom prst="line">
                  <a:avLst/>
                </a:prstGeom>
                <a:ln>
                  <a:headEnd type="none"/>
                  <a:tailEnd type="none"/>
                </a:ln>
              </p:spPr>
              <p:style>
                <a:lnRef idx="1">
                  <a:schemeClr val="accent1"/>
                </a:lnRef>
                <a:fillRef idx="0">
                  <a:schemeClr val="accent1"/>
                </a:fillRef>
                <a:effectRef idx="0">
                  <a:schemeClr val="accent1"/>
                </a:effectRef>
                <a:fontRef idx="minor">
                  <a:schemeClr val="tx1"/>
                </a:fontRef>
              </p:style>
            </p:cxnSp>
            <p:cxnSp>
              <p:nvCxnSpPr>
                <p:cNvPr id="59" name="直線コネクタ 58">
                  <a:extLst>
                    <a:ext uri="{FF2B5EF4-FFF2-40B4-BE49-F238E27FC236}">
                      <a16:creationId xmlns:a16="http://schemas.microsoft.com/office/drawing/2014/main" id="{AFD90D39-77F3-464F-93FA-9E829FDC394F}"/>
                    </a:ext>
                  </a:extLst>
                </p:cNvPr>
                <p:cNvCxnSpPr>
                  <a:cxnSpLocks/>
                  <a:stCxn id="51" idx="2"/>
                  <a:endCxn id="2" idx="0"/>
                </p:cNvCxnSpPr>
                <p:nvPr/>
              </p:nvCxnSpPr>
              <p:spPr>
                <a:xfrm>
                  <a:off x="4433952" y="2843548"/>
                  <a:ext cx="1" cy="1147259"/>
                </a:xfrm>
                <a:prstGeom prst="line">
                  <a:avLst/>
                </a:prstGeom>
              </p:spPr>
              <p:style>
                <a:lnRef idx="1">
                  <a:schemeClr val="accent1"/>
                </a:lnRef>
                <a:fillRef idx="0">
                  <a:schemeClr val="accent1"/>
                </a:fillRef>
                <a:effectRef idx="0">
                  <a:schemeClr val="accent1"/>
                </a:effectRef>
                <a:fontRef idx="minor">
                  <a:schemeClr val="tx1"/>
                </a:fontRef>
              </p:style>
            </p:cxnSp>
            <p:cxnSp>
              <p:nvCxnSpPr>
                <p:cNvPr id="60" name="直線コネクタ 59">
                  <a:extLst>
                    <a:ext uri="{FF2B5EF4-FFF2-40B4-BE49-F238E27FC236}">
                      <a16:creationId xmlns:a16="http://schemas.microsoft.com/office/drawing/2014/main" id="{A87B261B-27CA-42A7-AADA-6C490A7309F5}"/>
                    </a:ext>
                  </a:extLst>
                </p:cNvPr>
                <p:cNvCxnSpPr>
                  <a:cxnSpLocks/>
                  <a:stCxn id="36" idx="1"/>
                  <a:endCxn id="2" idx="3"/>
                </p:cNvCxnSpPr>
                <p:nvPr/>
              </p:nvCxnSpPr>
              <p:spPr>
                <a:xfrm flipH="1">
                  <a:off x="4842280" y="4192579"/>
                  <a:ext cx="1825080" cy="4686"/>
                </a:xfrm>
                <a:prstGeom prst="line">
                  <a:avLst/>
                </a:prstGeom>
              </p:spPr>
              <p:style>
                <a:lnRef idx="1">
                  <a:schemeClr val="accent1"/>
                </a:lnRef>
                <a:fillRef idx="0">
                  <a:schemeClr val="accent1"/>
                </a:fillRef>
                <a:effectRef idx="0">
                  <a:schemeClr val="accent1"/>
                </a:effectRef>
                <a:fontRef idx="minor">
                  <a:schemeClr val="tx1"/>
                </a:fontRef>
              </p:style>
            </p:cxnSp>
            <p:cxnSp>
              <p:nvCxnSpPr>
                <p:cNvPr id="61" name="直線コネクタ 60">
                  <a:extLst>
                    <a:ext uri="{FF2B5EF4-FFF2-40B4-BE49-F238E27FC236}">
                      <a16:creationId xmlns:a16="http://schemas.microsoft.com/office/drawing/2014/main" id="{9B509579-EACC-4AD2-9CC6-D0034570C8A5}"/>
                    </a:ext>
                  </a:extLst>
                </p:cNvPr>
                <p:cNvCxnSpPr>
                  <a:cxnSpLocks/>
                  <a:stCxn id="50" idx="2"/>
                  <a:endCxn id="36" idx="0"/>
                </p:cNvCxnSpPr>
                <p:nvPr/>
              </p:nvCxnSpPr>
              <p:spPr>
                <a:xfrm>
                  <a:off x="7075686" y="2843548"/>
                  <a:ext cx="0" cy="1142574"/>
                </a:xfrm>
                <a:prstGeom prst="line">
                  <a:avLst/>
                </a:prstGeom>
              </p:spPr>
              <p:style>
                <a:lnRef idx="1">
                  <a:schemeClr val="accent1"/>
                </a:lnRef>
                <a:fillRef idx="0">
                  <a:schemeClr val="accent1"/>
                </a:fillRef>
                <a:effectRef idx="0">
                  <a:schemeClr val="accent1"/>
                </a:effectRef>
                <a:fontRef idx="minor">
                  <a:schemeClr val="tx1"/>
                </a:fontRef>
              </p:style>
            </p:cxnSp>
            <p:sp>
              <p:nvSpPr>
                <p:cNvPr id="62" name="テキスト ボックス 61">
                  <a:extLst>
                    <a:ext uri="{FF2B5EF4-FFF2-40B4-BE49-F238E27FC236}">
                      <a16:creationId xmlns:a16="http://schemas.microsoft.com/office/drawing/2014/main" id="{FA8CF9EC-4C66-4543-BC89-78E78D40FB11}"/>
                    </a:ext>
                  </a:extLst>
                </p:cNvPr>
                <p:cNvSpPr txBox="1"/>
                <p:nvPr/>
              </p:nvSpPr>
              <p:spPr>
                <a:xfrm>
                  <a:off x="3688611" y="4459854"/>
                  <a:ext cx="1001637" cy="462777"/>
                </a:xfrm>
                <a:prstGeom prst="rect">
                  <a:avLst/>
                </a:prstGeom>
                <a:noFill/>
              </p:spPr>
              <p:txBody>
                <a:bodyPr wrap="square" lIns="91440" tIns="45720" rIns="91440" bIns="45720" anchor="t">
                  <a:spAutoFit/>
                </a:bodyPr>
                <a:lstStyle/>
                <a:p>
                  <a:r>
                    <a:rPr lang="en-US" sz="800" dirty="0">
                      <a:solidFill>
                        <a:srgbClr val="000000"/>
                      </a:solidFill>
                      <a:latin typeface="Arial"/>
                      <a:ea typeface="ＭＳ Ｐゴシック"/>
                    </a:rPr>
                    <a:t>STP</a:t>
                  </a:r>
                  <a:r>
                    <a:rPr lang="ja-JP" altLang="en-US" sz="800">
                      <a:solidFill>
                        <a:srgbClr val="000000"/>
                      </a:solidFill>
                      <a:latin typeface="Arial"/>
                      <a:ea typeface="ＭＳ Ｐゴシック"/>
                    </a:rPr>
                    <a:t>非対応</a:t>
                  </a:r>
                  <a:endParaRPr lang="en-US" altLang="ja-JP">
                    <a:latin typeface="Arial"/>
                    <a:ea typeface="ＭＳ Ｐゴシック"/>
                  </a:endParaRPr>
                </a:p>
                <a:p>
                  <a:r>
                    <a:rPr lang="ja-JP" altLang="en-US" sz="800">
                      <a:solidFill>
                        <a:srgbClr val="000000"/>
                      </a:solidFill>
                      <a:latin typeface="Arial"/>
                      <a:ea typeface="ＭＳ Ｐゴシック"/>
                    </a:rPr>
                    <a:t>スイッチ</a:t>
                  </a:r>
                  <a:r>
                    <a:rPr lang="en-US" altLang="ja-JP" sz="800" dirty="0">
                      <a:solidFill>
                        <a:srgbClr val="000000"/>
                      </a:solidFill>
                      <a:latin typeface="Arial"/>
                      <a:ea typeface="ＭＳ Ｐゴシック"/>
                    </a:rPr>
                    <a:t>/</a:t>
                  </a:r>
                  <a:r>
                    <a:rPr lang="ja-JP" altLang="en-US" sz="800">
                      <a:solidFill>
                        <a:srgbClr val="000000"/>
                      </a:solidFill>
                      <a:latin typeface="Arial"/>
                      <a:ea typeface="ＭＳ Ｐゴシック"/>
                    </a:rPr>
                    <a:t>ハブ</a:t>
                  </a:r>
                  <a:endParaRPr lang="en-US" sz="800">
                    <a:latin typeface="Arial"/>
                    <a:ea typeface="ＭＳ Ｐゴシック"/>
                  </a:endParaRPr>
                </a:p>
              </p:txBody>
            </p:sp>
            <p:sp>
              <p:nvSpPr>
                <p:cNvPr id="68" name="テキスト ボックス 67">
                  <a:extLst>
                    <a:ext uri="{FF2B5EF4-FFF2-40B4-BE49-F238E27FC236}">
                      <a16:creationId xmlns:a16="http://schemas.microsoft.com/office/drawing/2014/main" id="{1C102C44-C608-4A1B-8369-921D0D6769B7}"/>
                    </a:ext>
                  </a:extLst>
                </p:cNvPr>
                <p:cNvSpPr txBox="1"/>
                <p:nvPr/>
              </p:nvSpPr>
              <p:spPr>
                <a:xfrm>
                  <a:off x="4757054" y="2431467"/>
                  <a:ext cx="778783" cy="287259"/>
                </a:xfrm>
                <a:prstGeom prst="rect">
                  <a:avLst/>
                </a:prstGeom>
                <a:noFill/>
              </p:spPr>
              <p:txBody>
                <a:bodyPr wrap="square">
                  <a:spAutoFit/>
                </a:bodyPr>
                <a:lstStyle/>
                <a:p>
                  <a:r>
                    <a:rPr lang="en-US" sz="800"/>
                    <a:t>1/0/48</a:t>
                  </a:r>
                </a:p>
              </p:txBody>
            </p:sp>
            <p:sp>
              <p:nvSpPr>
                <p:cNvPr id="69" name="テキスト ボックス 68">
                  <a:extLst>
                    <a:ext uri="{FF2B5EF4-FFF2-40B4-BE49-F238E27FC236}">
                      <a16:creationId xmlns:a16="http://schemas.microsoft.com/office/drawing/2014/main" id="{3D09711F-A6A8-450D-9B3A-0F21961A92DA}"/>
                    </a:ext>
                  </a:extLst>
                </p:cNvPr>
                <p:cNvSpPr txBox="1"/>
                <p:nvPr/>
              </p:nvSpPr>
              <p:spPr>
                <a:xfrm>
                  <a:off x="4424586" y="2811784"/>
                  <a:ext cx="600263" cy="287259"/>
                </a:xfrm>
                <a:prstGeom prst="rect">
                  <a:avLst/>
                </a:prstGeom>
                <a:noFill/>
              </p:spPr>
              <p:txBody>
                <a:bodyPr wrap="square">
                  <a:spAutoFit/>
                </a:bodyPr>
                <a:lstStyle/>
                <a:p>
                  <a:r>
                    <a:rPr lang="en-US" sz="800"/>
                    <a:t>1/0/1</a:t>
                  </a:r>
                </a:p>
              </p:txBody>
            </p:sp>
          </p:grpSp>
          <p:sp>
            <p:nvSpPr>
              <p:cNvPr id="33" name="&quot;禁止&quot;マーク 4">
                <a:extLst>
                  <a:ext uri="{FF2B5EF4-FFF2-40B4-BE49-F238E27FC236}">
                    <a16:creationId xmlns:a16="http://schemas.microsoft.com/office/drawing/2014/main" id="{3FA7DFB9-115B-44C5-957A-8D9491461D0A}"/>
                  </a:ext>
                </a:extLst>
              </p:cNvPr>
              <p:cNvSpPr/>
              <p:nvPr/>
            </p:nvSpPr>
            <p:spPr>
              <a:xfrm>
                <a:off x="7050332" y="1952607"/>
                <a:ext cx="185907" cy="172005"/>
              </a:xfrm>
              <a:prstGeom prst="noSmoking">
                <a:avLst/>
              </a:prstGeom>
              <a:solidFill>
                <a:srgbClr val="FF00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kumimoji="1" lang="ja-JP" altLang="en-US">
                  <a:solidFill>
                    <a:schemeClr val="tx1"/>
                  </a:solidFill>
                  <a:ea typeface="MS PGothic" panose="020B0600070205080204" pitchFamily="34" charset="-128"/>
                </a:endParaRPr>
              </a:p>
            </p:txBody>
          </p:sp>
        </p:grpSp>
      </p:grpSp>
      <p:sp>
        <p:nvSpPr>
          <p:cNvPr id="6" name="TextBox 5">
            <a:extLst>
              <a:ext uri="{FF2B5EF4-FFF2-40B4-BE49-F238E27FC236}">
                <a16:creationId xmlns:a16="http://schemas.microsoft.com/office/drawing/2014/main" id="{CB6B3CB1-E10C-43E4-B399-4E75E7FF81A0}"/>
              </a:ext>
            </a:extLst>
          </p:cNvPr>
          <p:cNvSpPr txBox="1"/>
          <p:nvPr/>
        </p:nvSpPr>
        <p:spPr>
          <a:xfrm>
            <a:off x="222626" y="2572525"/>
            <a:ext cx="737881" cy="230832"/>
          </a:xfrm>
          <a:prstGeom prst="rect">
            <a:avLst/>
          </a:prstGeom>
          <a:noFill/>
        </p:spPr>
        <p:txBody>
          <a:bodyPr wrap="square">
            <a:spAutoFit/>
          </a:bodyPr>
          <a:lstStyle/>
          <a:p>
            <a:r>
              <a:rPr lang="en-US" altLang="ja-JP" sz="900" kern="0" dirty="0">
                <a:ea typeface="MS PGothic" panose="020B0600070205080204" pitchFamily="34" charset="-128"/>
                <a:cs typeface="Courier"/>
                <a:sym typeface="Arial"/>
                <a:rtl val="0"/>
              </a:rPr>
              <a:t>C9200L-1</a:t>
            </a:r>
            <a:endParaRPr lang="en-US" sz="900" dirty="0"/>
          </a:p>
        </p:txBody>
      </p:sp>
      <p:sp>
        <p:nvSpPr>
          <p:cNvPr id="7" name="TextBox 6">
            <a:extLst>
              <a:ext uri="{FF2B5EF4-FFF2-40B4-BE49-F238E27FC236}">
                <a16:creationId xmlns:a16="http://schemas.microsoft.com/office/drawing/2014/main" id="{8802390F-2996-4737-A949-B63D7D6F6A94}"/>
              </a:ext>
            </a:extLst>
          </p:cNvPr>
          <p:cNvSpPr txBox="1"/>
          <p:nvPr/>
        </p:nvSpPr>
        <p:spPr>
          <a:xfrm>
            <a:off x="3074860" y="2572525"/>
            <a:ext cx="737881" cy="230832"/>
          </a:xfrm>
          <a:prstGeom prst="rect">
            <a:avLst/>
          </a:prstGeom>
          <a:noFill/>
        </p:spPr>
        <p:txBody>
          <a:bodyPr wrap="square">
            <a:spAutoFit/>
          </a:bodyPr>
          <a:lstStyle/>
          <a:p>
            <a:r>
              <a:rPr lang="en-US" altLang="ja-JP" sz="900" kern="0" dirty="0">
                <a:ea typeface="MS PGothic" panose="020B0600070205080204" pitchFamily="34" charset="-128"/>
                <a:cs typeface="Courier"/>
                <a:sym typeface="Arial"/>
                <a:rtl val="0"/>
              </a:rPr>
              <a:t>C9200L-2</a:t>
            </a:r>
            <a:endParaRPr lang="en-US" sz="900" dirty="0"/>
          </a:p>
        </p:txBody>
      </p:sp>
      <p:sp>
        <p:nvSpPr>
          <p:cNvPr id="8" name="テキスト ボックス 61">
            <a:extLst>
              <a:ext uri="{FF2B5EF4-FFF2-40B4-BE49-F238E27FC236}">
                <a16:creationId xmlns:a16="http://schemas.microsoft.com/office/drawing/2014/main" id="{ACC2654B-27FB-4424-AD5F-FDAC58373DE7}"/>
              </a:ext>
            </a:extLst>
          </p:cNvPr>
          <p:cNvSpPr txBox="1"/>
          <p:nvPr/>
        </p:nvSpPr>
        <p:spPr>
          <a:xfrm>
            <a:off x="2487281" y="4250004"/>
            <a:ext cx="845056" cy="338554"/>
          </a:xfrm>
          <a:prstGeom prst="rect">
            <a:avLst/>
          </a:prstGeom>
          <a:noFill/>
        </p:spPr>
        <p:txBody>
          <a:bodyPr wrap="square" lIns="91440" tIns="45720" rIns="91440" bIns="45720" anchor="t">
            <a:spAutoFit/>
          </a:bodyPr>
          <a:lstStyle/>
          <a:p>
            <a:r>
              <a:rPr lang="en-US" sz="800" dirty="0">
                <a:solidFill>
                  <a:srgbClr val="000000"/>
                </a:solidFill>
                <a:latin typeface="Arial"/>
                <a:ea typeface="ＭＳ Ｐゴシック"/>
              </a:rPr>
              <a:t>STP</a:t>
            </a:r>
            <a:r>
              <a:rPr lang="ja-JP" altLang="en-US" sz="800">
                <a:solidFill>
                  <a:srgbClr val="000000"/>
                </a:solidFill>
                <a:latin typeface="Arial"/>
                <a:ea typeface="ＭＳ Ｐゴシック"/>
              </a:rPr>
              <a:t>非対応</a:t>
            </a:r>
            <a:endParaRPr lang="en-US" altLang="ja-JP">
              <a:latin typeface="Arial"/>
              <a:ea typeface="ＭＳ Ｐゴシック"/>
            </a:endParaRPr>
          </a:p>
          <a:p>
            <a:r>
              <a:rPr lang="ja-JP" altLang="en-US" sz="800">
                <a:solidFill>
                  <a:srgbClr val="000000"/>
                </a:solidFill>
                <a:latin typeface="Arial"/>
                <a:ea typeface="ＭＳ Ｐゴシック"/>
              </a:rPr>
              <a:t>スイッチ</a:t>
            </a:r>
            <a:r>
              <a:rPr lang="en-US" altLang="ja-JP" sz="800" dirty="0">
                <a:solidFill>
                  <a:srgbClr val="000000"/>
                </a:solidFill>
                <a:latin typeface="Arial"/>
                <a:ea typeface="ＭＳ Ｐゴシック"/>
              </a:rPr>
              <a:t>/</a:t>
            </a:r>
            <a:r>
              <a:rPr lang="ja-JP" altLang="en-US" sz="800">
                <a:solidFill>
                  <a:srgbClr val="000000"/>
                </a:solidFill>
                <a:latin typeface="Arial"/>
                <a:ea typeface="ＭＳ Ｐゴシック"/>
              </a:rPr>
              <a:t>ハブ</a:t>
            </a:r>
            <a:endParaRPr lang="en-US" sz="800">
              <a:latin typeface="Arial"/>
              <a:ea typeface="ＭＳ Ｐゴシック"/>
            </a:endParaRPr>
          </a:p>
        </p:txBody>
      </p:sp>
    </p:spTree>
    <p:extLst>
      <p:ext uri="{BB962C8B-B14F-4D97-AF65-F5344CB8AC3E}">
        <p14:creationId xmlns:p14="http://schemas.microsoft.com/office/powerpoint/2010/main" val="1879793186"/>
      </p:ext>
    </p:extLst>
  </p:cSld>
  <p:clrMapOvr>
    <a:masterClrMapping/>
  </p:clrMapOvr>
</p:sld>
</file>

<file path=ppt/slides/slide2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49327" name="Rectangle 15"/>
          <p:cNvSpPr>
            <a:spLocks noGrp="1" noChangeArrowheads="1"/>
          </p:cNvSpPr>
          <p:nvPr>
            <p:ph type="title"/>
          </p:nvPr>
        </p:nvSpPr>
        <p:spPr/>
        <p:txBody>
          <a:bodyPr>
            <a:noAutofit/>
          </a:bodyPr>
          <a:lstStyle/>
          <a:p>
            <a:r>
              <a:rPr lang="en-US" altLang="ja-JP">
                <a:latin typeface="+mn-lt"/>
                <a:ea typeface="MS PGothic"/>
                <a:cs typeface="メイリオ"/>
              </a:rPr>
              <a:t>Loop Detection Guard</a:t>
            </a:r>
            <a:endParaRPr lang="en-US" altLang="ja-JP" dirty="0">
              <a:latin typeface="+mn-lt"/>
              <a:ea typeface="MS PGothic"/>
              <a:cs typeface="メイリオ"/>
            </a:endParaRPr>
          </a:p>
        </p:txBody>
      </p:sp>
      <p:sp>
        <p:nvSpPr>
          <p:cNvPr id="58" name="Text Placeholder 7">
            <a:extLst>
              <a:ext uri="{FF2B5EF4-FFF2-40B4-BE49-F238E27FC236}">
                <a16:creationId xmlns:a16="http://schemas.microsoft.com/office/drawing/2014/main" id="{ECB81820-65B2-7446-8EA2-39562EC92538}"/>
              </a:ext>
            </a:extLst>
          </p:cNvPr>
          <p:cNvSpPr>
            <a:spLocks noGrp="1"/>
          </p:cNvSpPr>
          <p:nvPr>
            <p:ph type="body" sz="quarter" idx="12"/>
          </p:nvPr>
        </p:nvSpPr>
        <p:spPr>
          <a:xfrm>
            <a:off x="533402" y="60961"/>
            <a:ext cx="3811126" cy="326233"/>
          </a:xfrm>
        </p:spPr>
        <p:txBody>
          <a:bodyPr/>
          <a:lstStyle/>
          <a:p>
            <a:r>
              <a:rPr kumimoji="1" lang="en-US" altLang="ja-JP" dirty="0">
                <a:ea typeface="MS PGothic" panose="020B0600070205080204" pitchFamily="34" charset="-128"/>
              </a:rPr>
              <a:t>3.3  Basic L2</a:t>
            </a:r>
            <a:r>
              <a:rPr kumimoji="1" lang="ja-JP" altLang="en-US" dirty="0">
                <a:ea typeface="MS PGothic" panose="020B0600070205080204" pitchFamily="34" charset="-128"/>
              </a:rPr>
              <a:t> </a:t>
            </a:r>
            <a:r>
              <a:rPr kumimoji="1" lang="en-US" altLang="ja-JP" dirty="0">
                <a:ea typeface="MS PGothic" panose="020B0600070205080204" pitchFamily="34" charset="-128"/>
              </a:rPr>
              <a:t>/</a:t>
            </a:r>
            <a:r>
              <a:rPr kumimoji="1" lang="ja-JP" altLang="en-US" dirty="0">
                <a:ea typeface="MS PGothic" panose="020B0600070205080204" pitchFamily="34" charset="-128"/>
              </a:rPr>
              <a:t> </a:t>
            </a:r>
            <a:r>
              <a:rPr kumimoji="1" lang="en-US" altLang="ja-JP" dirty="0">
                <a:ea typeface="MS PGothic" panose="020B0600070205080204" pitchFamily="34" charset="-128"/>
              </a:rPr>
              <a:t>L3</a:t>
            </a:r>
            <a:endParaRPr lang="en-US" altLang="ja-JP" dirty="0">
              <a:ea typeface="MS PGothic" panose="020B0600070205080204" pitchFamily="34" charset="-128"/>
            </a:endParaRPr>
          </a:p>
        </p:txBody>
      </p:sp>
      <p:sp>
        <p:nvSpPr>
          <p:cNvPr id="52" name="Slide Number Placeholder 4">
            <a:extLst>
              <a:ext uri="{FF2B5EF4-FFF2-40B4-BE49-F238E27FC236}">
                <a16:creationId xmlns:a16="http://schemas.microsoft.com/office/drawing/2014/main" id="{AB2481BE-FE46-6E41-81C5-1B7AF22C7C0B}"/>
              </a:ext>
            </a:extLst>
          </p:cNvPr>
          <p:cNvSpPr>
            <a:spLocks noGrp="1"/>
          </p:cNvSpPr>
          <p:nvPr>
            <p:ph type="sldNum" sz="quarter" idx="4294967295"/>
          </p:nvPr>
        </p:nvSpPr>
        <p:spPr>
          <a:xfrm>
            <a:off x="8648700" y="4884739"/>
            <a:ext cx="495300" cy="274637"/>
          </a:xfrm>
          <a:prstGeom prst="rect">
            <a:avLst/>
          </a:prstGeom>
        </p:spPr>
        <p:txBody>
          <a:bodyPr>
            <a:noAutofit/>
          </a:bodyPr>
          <a:lstStyle/>
          <a:p>
            <a:fld id="{3945D0FD-48F1-4D72-80C5-FFB60B92A834}" type="slidenum">
              <a:rPr lang="en-US" sz="900">
                <a:ea typeface="MS PGothic" panose="020B0600070205080204" pitchFamily="34" charset="-128"/>
              </a:rPr>
              <a:pPr/>
              <a:t>259</a:t>
            </a:fld>
            <a:endParaRPr lang="en-US" sz="900">
              <a:ea typeface="MS PGothic" panose="020B0600070205080204" pitchFamily="34" charset="-128"/>
            </a:endParaRPr>
          </a:p>
        </p:txBody>
      </p:sp>
      <p:sp>
        <p:nvSpPr>
          <p:cNvPr id="4" name="Text Placeholder 2">
            <a:extLst>
              <a:ext uri="{FF2B5EF4-FFF2-40B4-BE49-F238E27FC236}">
                <a16:creationId xmlns:a16="http://schemas.microsoft.com/office/drawing/2014/main" id="{E6FED11E-F741-4DEA-9AD0-93A771FC453D}"/>
              </a:ext>
            </a:extLst>
          </p:cNvPr>
          <p:cNvSpPr>
            <a:spLocks noGrp="1"/>
          </p:cNvSpPr>
          <p:nvPr>
            <p:ph type="body" sz="quarter" idx="11"/>
          </p:nvPr>
        </p:nvSpPr>
        <p:spPr>
          <a:xfrm>
            <a:off x="533400" y="1101879"/>
            <a:ext cx="7084679" cy="326233"/>
          </a:xfrm>
        </p:spPr>
        <p:txBody>
          <a:bodyPr/>
          <a:lstStyle/>
          <a:p>
            <a:pPr marL="169545" indent="-169545"/>
            <a:r>
              <a:rPr lang="ja-JP">
                <a:latin typeface="MS PGothic"/>
                <a:ea typeface="MS PGothic"/>
              </a:rPr>
              <a:t>スイッチ複数台</a:t>
            </a:r>
            <a:r>
              <a:rPr lang="en-US" altLang="ja-JP">
                <a:latin typeface="MS PGothic"/>
                <a:ea typeface="+mn-lt"/>
              </a:rPr>
              <a:t>-</a:t>
            </a:r>
            <a:r>
              <a:rPr lang="en-US" altLang="ja-JP">
                <a:ea typeface="+mn-lt"/>
              </a:rPr>
              <a:t>HUB</a:t>
            </a:r>
            <a:r>
              <a:rPr lang="ja-JP">
                <a:latin typeface="MS PGothic"/>
                <a:ea typeface="MS PGothic"/>
              </a:rPr>
              <a:t>で</a:t>
            </a:r>
            <a:r>
              <a:rPr lang="en-US" altLang="ja-JP">
                <a:ea typeface="+mn-lt"/>
              </a:rPr>
              <a:t>Loop detect</a:t>
            </a:r>
            <a:r>
              <a:rPr lang="en-US" altLang="ja-JP" dirty="0">
                <a:solidFill>
                  <a:srgbClr val="005073"/>
                </a:solidFill>
                <a:ea typeface="+mn-lt"/>
              </a:rPr>
              <a:t>ion</a:t>
            </a:r>
          </a:p>
          <a:p>
            <a:pPr marL="169545" indent="-169545"/>
            <a:r>
              <a:rPr lang="ja-JP">
                <a:solidFill>
                  <a:srgbClr val="005073"/>
                </a:solidFill>
                <a:latin typeface="MS PGothic"/>
                <a:ea typeface="MS PGothic"/>
              </a:rPr>
              <a:t> (</a:t>
            </a:r>
            <a:r>
              <a:rPr lang="en-US" altLang="ja-JP" err="1">
                <a:solidFill>
                  <a:srgbClr val="005073"/>
                </a:solidFill>
                <a:ea typeface="+mn-lt"/>
              </a:rPr>
              <a:t>loopdetect</a:t>
            </a:r>
            <a:r>
              <a:rPr lang="ja-JP" dirty="0">
                <a:solidFill>
                  <a:srgbClr val="005073"/>
                </a:solidFill>
                <a:ea typeface="ＭＳ Ｐゴシック"/>
              </a:rPr>
              <a:t> </a:t>
            </a:r>
            <a:r>
              <a:rPr lang="en-US" altLang="ja-JP" dirty="0">
                <a:solidFill>
                  <a:srgbClr val="005073"/>
                </a:solidFill>
                <a:ea typeface="+mn-lt"/>
              </a:rPr>
              <a:t>source-port</a:t>
            </a:r>
            <a:r>
              <a:rPr lang="ja-JP" altLang="en-US">
                <a:solidFill>
                  <a:srgbClr val="005073"/>
                </a:solidFill>
                <a:latin typeface="MS PGothic"/>
                <a:ea typeface="MS PGothic"/>
              </a:rPr>
              <a:t>有り</a:t>
            </a:r>
            <a:r>
              <a:rPr lang="ja-JP">
                <a:solidFill>
                  <a:srgbClr val="005073"/>
                </a:solidFill>
                <a:latin typeface="MS PGothic"/>
                <a:ea typeface="MS PGothic"/>
              </a:rPr>
              <a:t>)</a:t>
            </a:r>
            <a:endParaRPr lang="ja-JP" dirty="0">
              <a:solidFill>
                <a:srgbClr val="005073"/>
              </a:solidFill>
              <a:ea typeface="+mn-lt"/>
              <a:cs typeface="+mn-lt"/>
            </a:endParaRPr>
          </a:p>
        </p:txBody>
      </p:sp>
      <p:grpSp>
        <p:nvGrpSpPr>
          <p:cNvPr id="5" name="グループ化 4">
            <a:extLst>
              <a:ext uri="{FF2B5EF4-FFF2-40B4-BE49-F238E27FC236}">
                <a16:creationId xmlns:a16="http://schemas.microsoft.com/office/drawing/2014/main" id="{708FFEE2-9959-4657-B1E3-04C8CB2D2B85}"/>
              </a:ext>
            </a:extLst>
          </p:cNvPr>
          <p:cNvGrpSpPr/>
          <p:nvPr/>
        </p:nvGrpSpPr>
        <p:grpSpPr>
          <a:xfrm>
            <a:off x="278049" y="1559075"/>
            <a:ext cx="2892984" cy="3029482"/>
            <a:chOff x="5798458" y="703469"/>
            <a:chExt cx="2892984" cy="3029482"/>
          </a:xfrm>
        </p:grpSpPr>
        <p:sp>
          <p:nvSpPr>
            <p:cNvPr id="72" name="AutoShape 99">
              <a:extLst>
                <a:ext uri="{FF2B5EF4-FFF2-40B4-BE49-F238E27FC236}">
                  <a16:creationId xmlns:a16="http://schemas.microsoft.com/office/drawing/2014/main" id="{29A3CF17-E369-4CB4-9E57-70AF3F034BC9}"/>
                </a:ext>
              </a:extLst>
            </p:cNvPr>
            <p:cNvSpPr>
              <a:spLocks noChangeArrowheads="1"/>
            </p:cNvSpPr>
            <p:nvPr/>
          </p:nvSpPr>
          <p:spPr bwMode="auto">
            <a:xfrm>
              <a:off x="6641017" y="703469"/>
              <a:ext cx="2050425" cy="1098476"/>
            </a:xfrm>
            <a:prstGeom prst="wedgeRoundRectCallout">
              <a:avLst>
                <a:gd name="adj1" fmla="val -59186"/>
                <a:gd name="adj2" fmla="val 53903"/>
                <a:gd name="adj3" fmla="val 16667"/>
              </a:avLst>
            </a:prstGeom>
            <a:solidFill>
              <a:schemeClr val="accent2">
                <a:lumMod val="20000"/>
                <a:lumOff val="80000"/>
              </a:schemeClr>
            </a:solidFill>
            <a:ln>
              <a:solidFill>
                <a:schemeClr val="bg2">
                  <a:lumMod val="50000"/>
                </a:schemeClr>
              </a:solidFill>
              <a:headEnd/>
              <a:tailEnd/>
            </a:ln>
            <a:effectLst/>
          </p:spPr>
          <p:style>
            <a:lnRef idx="1">
              <a:schemeClr val="accent3"/>
            </a:lnRef>
            <a:fillRef idx="2">
              <a:schemeClr val="accent3"/>
            </a:fillRef>
            <a:effectRef idx="1">
              <a:schemeClr val="accent3"/>
            </a:effectRef>
            <a:fontRef idx="minor">
              <a:schemeClr val="dk1"/>
            </a:fontRef>
          </p:style>
          <p:txBody>
            <a:bodyPr lIns="82124" tIns="41061" rIns="82124" bIns="41061" anchor="ctr">
              <a:noAutofit/>
            </a:bodyPr>
            <a:lstStyle/>
            <a:p>
              <a:pPr defTabSz="814368"/>
              <a:r>
                <a:rPr lang="en-US" altLang="ja-JP" sz="900" dirty="0">
                  <a:solidFill>
                    <a:srgbClr val="546568"/>
                  </a:solidFill>
                  <a:ea typeface="+mn-lt"/>
                  <a:cs typeface="+mn-lt"/>
                </a:rPr>
                <a:t>Interface GigabitEthernet1/0/1 </a:t>
              </a:r>
              <a:endParaRPr lang="en-US" altLang="ja-JP" sz="900" dirty="0">
                <a:ea typeface="+mn-lt"/>
                <a:cs typeface="+mn-lt"/>
              </a:endParaRPr>
            </a:p>
            <a:p>
              <a:pPr defTabSz="814368"/>
              <a:r>
                <a:rPr lang="en-US" altLang="ja-JP" sz="900" dirty="0">
                  <a:solidFill>
                    <a:srgbClr val="FF0000"/>
                  </a:solidFill>
                  <a:ea typeface="+mn-lt"/>
                  <a:cs typeface="+mn-lt"/>
                </a:rPr>
                <a:t> </a:t>
              </a:r>
              <a:r>
                <a:rPr lang="en-US" altLang="ja-JP" sz="900" dirty="0" err="1">
                  <a:solidFill>
                    <a:srgbClr val="FF0000"/>
                  </a:solidFill>
                  <a:ea typeface="+mn-lt"/>
                  <a:cs typeface="+mn-lt"/>
                </a:rPr>
                <a:t>loopdetect</a:t>
              </a:r>
              <a:r>
                <a:rPr lang="en-US" altLang="ja-JP" sz="900" dirty="0">
                  <a:solidFill>
                    <a:srgbClr val="FF0000"/>
                  </a:solidFill>
                  <a:ea typeface="+mn-lt"/>
                  <a:cs typeface="+mn-lt"/>
                </a:rPr>
                <a:t> </a:t>
              </a:r>
              <a:endParaRPr lang="en-US" altLang="ja-JP" sz="900" dirty="0">
                <a:ea typeface="+mn-lt"/>
                <a:cs typeface="+mn-lt"/>
              </a:endParaRPr>
            </a:p>
            <a:p>
              <a:pPr defTabSz="814368"/>
              <a:r>
                <a:rPr lang="en-US" altLang="ja-JP" sz="900" dirty="0">
                  <a:solidFill>
                    <a:srgbClr val="FF0000"/>
                  </a:solidFill>
                  <a:ea typeface="+mn-lt"/>
                  <a:cs typeface="メイリオ"/>
                </a:rPr>
                <a:t> </a:t>
              </a:r>
              <a:r>
                <a:rPr lang="en-US" altLang="ja-JP" sz="900" dirty="0" err="1">
                  <a:solidFill>
                    <a:srgbClr val="FF0000"/>
                  </a:solidFill>
                  <a:ea typeface="+mn-lt"/>
                  <a:cs typeface="メイリオ"/>
                </a:rPr>
                <a:t>loopdetect</a:t>
              </a:r>
              <a:r>
                <a:rPr lang="en-US" altLang="ja-JP" sz="900" dirty="0">
                  <a:solidFill>
                    <a:srgbClr val="FF0000"/>
                  </a:solidFill>
                  <a:ea typeface="+mn-lt"/>
                  <a:cs typeface="メイリオ"/>
                </a:rPr>
                <a:t> </a:t>
              </a:r>
              <a:r>
                <a:rPr lang="en-US" sz="900" dirty="0">
                  <a:solidFill>
                    <a:srgbClr val="FF0000"/>
                  </a:solidFill>
                  <a:ea typeface="+mn-lt"/>
                  <a:cs typeface="メイリオ"/>
                </a:rPr>
                <a:t>5</a:t>
              </a:r>
              <a:r>
                <a:rPr lang="en-US" altLang="ja-JP" sz="900" dirty="0">
                  <a:solidFill>
                    <a:srgbClr val="FF0000"/>
                  </a:solidFill>
                  <a:ea typeface="+mn-lt"/>
                  <a:cs typeface="メイリオ"/>
                </a:rPr>
                <a:t> </a:t>
              </a:r>
            </a:p>
            <a:p>
              <a:pPr defTabSz="814368"/>
              <a:r>
                <a:rPr lang="ja-JP" altLang="en-US" sz="900" dirty="0">
                  <a:solidFill>
                    <a:srgbClr val="FF0000"/>
                  </a:solidFill>
                  <a:latin typeface="+mj-lt"/>
                </a:rPr>
                <a:t> </a:t>
              </a:r>
              <a:r>
                <a:rPr lang="en-US" sz="900" dirty="0" err="1">
                  <a:solidFill>
                    <a:srgbClr val="FF0000"/>
                  </a:solidFill>
                  <a:latin typeface="+mj-lt"/>
                </a:rPr>
                <a:t>loopdetect</a:t>
              </a:r>
              <a:r>
                <a:rPr lang="en-US" sz="900" dirty="0">
                  <a:solidFill>
                    <a:srgbClr val="FF0000"/>
                  </a:solidFill>
                  <a:latin typeface="+mj-lt"/>
                </a:rPr>
                <a:t> source-port</a:t>
              </a:r>
            </a:p>
            <a:p>
              <a:pPr defTabSz="814368"/>
              <a:r>
                <a:rPr lang="en-US" altLang="ja-JP" sz="900" dirty="0">
                  <a:solidFill>
                    <a:srgbClr val="546568"/>
                  </a:solidFill>
                  <a:ea typeface="+mn-lt"/>
                  <a:cs typeface="メイリオ"/>
                </a:rPr>
                <a:t> spanning-tree </a:t>
              </a:r>
              <a:r>
                <a:rPr lang="en-US" altLang="ja-JP" sz="900" dirty="0" err="1">
                  <a:solidFill>
                    <a:srgbClr val="546568"/>
                  </a:solidFill>
                  <a:ea typeface="+mn-lt"/>
                  <a:cs typeface="メイリオ"/>
                </a:rPr>
                <a:t>portfast</a:t>
              </a:r>
              <a:r>
                <a:rPr lang="en-US" altLang="ja-JP" sz="900" dirty="0">
                  <a:solidFill>
                    <a:srgbClr val="546568"/>
                  </a:solidFill>
                  <a:ea typeface="+mn-lt"/>
                  <a:cs typeface="メイリオ"/>
                </a:rPr>
                <a:t> </a:t>
              </a:r>
              <a:endParaRPr lang="en-US" altLang="ja-JP" sz="900" dirty="0">
                <a:ea typeface="+mn-lt"/>
                <a:cs typeface="+mn-lt"/>
              </a:endParaRPr>
            </a:p>
            <a:p>
              <a:pPr defTabSz="814368"/>
              <a:r>
                <a:rPr lang="en-US" altLang="ja-JP" sz="900" dirty="0">
                  <a:solidFill>
                    <a:srgbClr val="546568"/>
                  </a:solidFill>
                  <a:ea typeface="+mn-lt"/>
                  <a:cs typeface="メイリオ"/>
                </a:rPr>
                <a:t> spanning-tree </a:t>
              </a:r>
              <a:r>
                <a:rPr lang="en-US" altLang="ja-JP" sz="900" dirty="0" err="1">
                  <a:solidFill>
                    <a:srgbClr val="546568"/>
                  </a:solidFill>
                  <a:ea typeface="+mn-lt"/>
                  <a:cs typeface="メイリオ"/>
                </a:rPr>
                <a:t>bpdufilter</a:t>
              </a:r>
              <a:r>
                <a:rPr lang="en-US" altLang="ja-JP" sz="900" dirty="0">
                  <a:solidFill>
                    <a:srgbClr val="546568"/>
                  </a:solidFill>
                  <a:ea typeface="+mn-lt"/>
                  <a:cs typeface="メイリオ"/>
                </a:rPr>
                <a:t> enable </a:t>
              </a:r>
              <a:endParaRPr lang="en-US" altLang="ja-JP" sz="900" dirty="0">
                <a:ea typeface="+mn-lt"/>
                <a:cs typeface="+mn-lt"/>
              </a:endParaRPr>
            </a:p>
          </p:txBody>
        </p:sp>
        <p:pic>
          <p:nvPicPr>
            <p:cNvPr id="2" name="Picture 3">
              <a:extLst>
                <a:ext uri="{FF2B5EF4-FFF2-40B4-BE49-F238E27FC236}">
                  <a16:creationId xmlns:a16="http://schemas.microsoft.com/office/drawing/2014/main" id="{18FF2781-48B5-4B20-AEA9-C95E6C47CA6A}"/>
                </a:ext>
              </a:extLst>
            </p:cNvPr>
            <p:cNvPicPr>
              <a:picLocks noChangeAspect="1"/>
            </p:cNvPicPr>
            <p:nvPr/>
          </p:nvPicPr>
          <p:blipFill>
            <a:blip r:embed="rId2"/>
            <a:stretch>
              <a:fillRect/>
            </a:stretch>
          </p:blipFill>
          <p:spPr>
            <a:xfrm>
              <a:off x="6051219" y="3042613"/>
              <a:ext cx="612491" cy="309686"/>
            </a:xfrm>
            <a:prstGeom prst="rect">
              <a:avLst/>
            </a:prstGeom>
          </p:spPr>
        </p:pic>
        <p:pic>
          <p:nvPicPr>
            <p:cNvPr id="36" name="Picture 3">
              <a:extLst>
                <a:ext uri="{FF2B5EF4-FFF2-40B4-BE49-F238E27FC236}">
                  <a16:creationId xmlns:a16="http://schemas.microsoft.com/office/drawing/2014/main" id="{7E436C2F-0ABD-461A-AE64-3F71C02E684F}"/>
                </a:ext>
              </a:extLst>
            </p:cNvPr>
            <p:cNvPicPr>
              <a:picLocks noChangeAspect="1"/>
            </p:cNvPicPr>
            <p:nvPr/>
          </p:nvPicPr>
          <p:blipFill>
            <a:blip r:embed="rId2"/>
            <a:stretch>
              <a:fillRect/>
            </a:stretch>
          </p:blipFill>
          <p:spPr>
            <a:xfrm>
              <a:off x="8032520" y="3039098"/>
              <a:ext cx="612489" cy="309686"/>
            </a:xfrm>
            <a:prstGeom prst="rect">
              <a:avLst/>
            </a:prstGeom>
          </p:spPr>
        </p:pic>
        <p:grpSp>
          <p:nvGrpSpPr>
            <p:cNvPr id="3" name="グループ化 2">
              <a:extLst>
                <a:ext uri="{FF2B5EF4-FFF2-40B4-BE49-F238E27FC236}">
                  <a16:creationId xmlns:a16="http://schemas.microsoft.com/office/drawing/2014/main" id="{CD67CC94-11A7-4640-9DB0-59271B36ED0D}"/>
                </a:ext>
              </a:extLst>
            </p:cNvPr>
            <p:cNvGrpSpPr/>
            <p:nvPr/>
          </p:nvGrpSpPr>
          <p:grpSpPr>
            <a:xfrm>
              <a:off x="5798458" y="1873107"/>
              <a:ext cx="2846551" cy="1859844"/>
              <a:chOff x="5798458" y="1873107"/>
              <a:chExt cx="2846551" cy="1859844"/>
            </a:xfrm>
          </p:grpSpPr>
          <p:grpSp>
            <p:nvGrpSpPr>
              <p:cNvPr id="46" name="グループ化 45">
                <a:extLst>
                  <a:ext uri="{FF2B5EF4-FFF2-40B4-BE49-F238E27FC236}">
                    <a16:creationId xmlns:a16="http://schemas.microsoft.com/office/drawing/2014/main" id="{F63EEC98-27D2-4135-B46D-FDBB9D49B8AB}"/>
                  </a:ext>
                </a:extLst>
              </p:cNvPr>
              <p:cNvGrpSpPr/>
              <p:nvPr/>
            </p:nvGrpSpPr>
            <p:grpSpPr>
              <a:xfrm>
                <a:off x="5798458" y="1873107"/>
                <a:ext cx="2846551" cy="1859844"/>
                <a:chOff x="3688611" y="2431467"/>
                <a:chExt cx="3795401" cy="2479792"/>
              </a:xfrm>
            </p:grpSpPr>
            <p:pic>
              <p:nvPicPr>
                <p:cNvPr id="50" name="Picture 41">
                  <a:extLst>
                    <a:ext uri="{FF2B5EF4-FFF2-40B4-BE49-F238E27FC236}">
                      <a16:creationId xmlns:a16="http://schemas.microsoft.com/office/drawing/2014/main" id="{09FFFEF2-8F9B-4686-A718-C950CF68379C}"/>
                    </a:ext>
                  </a:extLst>
                </p:cNvPr>
                <p:cNvPicPr>
                  <a:picLocks noChangeAspect="1" noChangeArrowheads="1"/>
                </p:cNvPicPr>
                <p:nvPr/>
              </p:nvPicPr>
              <p:blipFill>
                <a:blip r:embed="rId3"/>
                <a:srcRect/>
                <a:stretch>
                  <a:fillRect/>
                </a:stretch>
              </p:blipFill>
              <p:spPr bwMode="auto">
                <a:xfrm>
                  <a:off x="6667360" y="2494311"/>
                  <a:ext cx="816652" cy="349237"/>
                </a:xfrm>
                <a:prstGeom prst="rect">
                  <a:avLst/>
                </a:prstGeom>
                <a:noFill/>
                <a:ln w="9525">
                  <a:noFill/>
                  <a:miter lim="800000"/>
                  <a:headEnd/>
                  <a:tailEnd/>
                </a:ln>
                <a:effectLst/>
              </p:spPr>
            </p:pic>
            <p:pic>
              <p:nvPicPr>
                <p:cNvPr id="51" name="Picture 41">
                  <a:extLst>
                    <a:ext uri="{FF2B5EF4-FFF2-40B4-BE49-F238E27FC236}">
                      <a16:creationId xmlns:a16="http://schemas.microsoft.com/office/drawing/2014/main" id="{7AA82373-3F9E-441F-BA28-DBB69411DD7B}"/>
                    </a:ext>
                  </a:extLst>
                </p:cNvPr>
                <p:cNvPicPr>
                  <a:picLocks noChangeAspect="1" noChangeArrowheads="1"/>
                </p:cNvPicPr>
                <p:nvPr/>
              </p:nvPicPr>
              <p:blipFill>
                <a:blip r:embed="rId3"/>
                <a:srcRect/>
                <a:stretch>
                  <a:fillRect/>
                </a:stretch>
              </p:blipFill>
              <p:spPr bwMode="auto">
                <a:xfrm>
                  <a:off x="4025626" y="2494311"/>
                  <a:ext cx="816652" cy="349237"/>
                </a:xfrm>
                <a:prstGeom prst="rect">
                  <a:avLst/>
                </a:prstGeom>
                <a:noFill/>
                <a:ln w="9525">
                  <a:noFill/>
                  <a:miter lim="800000"/>
                  <a:headEnd/>
                  <a:tailEnd/>
                </a:ln>
                <a:effectLst/>
              </p:spPr>
            </p:pic>
            <p:cxnSp>
              <p:nvCxnSpPr>
                <p:cNvPr id="55" name="直線コネクタ 54">
                  <a:extLst>
                    <a:ext uri="{FF2B5EF4-FFF2-40B4-BE49-F238E27FC236}">
                      <a16:creationId xmlns:a16="http://schemas.microsoft.com/office/drawing/2014/main" id="{FB32B9E6-5464-49C4-803B-005329846FE2}"/>
                    </a:ext>
                  </a:extLst>
                </p:cNvPr>
                <p:cNvCxnSpPr>
                  <a:stCxn id="50" idx="1"/>
                  <a:endCxn id="51" idx="3"/>
                </p:cNvCxnSpPr>
                <p:nvPr/>
              </p:nvCxnSpPr>
              <p:spPr>
                <a:xfrm flipH="1">
                  <a:off x="4842279" y="2668929"/>
                  <a:ext cx="1825081" cy="0"/>
                </a:xfrm>
                <a:prstGeom prst="line">
                  <a:avLst/>
                </a:prstGeom>
                <a:ln>
                  <a:headEnd type="none"/>
                  <a:tailEnd type="none"/>
                </a:ln>
              </p:spPr>
              <p:style>
                <a:lnRef idx="1">
                  <a:schemeClr val="accent1"/>
                </a:lnRef>
                <a:fillRef idx="0">
                  <a:schemeClr val="accent1"/>
                </a:fillRef>
                <a:effectRef idx="0">
                  <a:schemeClr val="accent1"/>
                </a:effectRef>
                <a:fontRef idx="minor">
                  <a:schemeClr val="tx1"/>
                </a:fontRef>
              </p:style>
            </p:cxnSp>
            <p:cxnSp>
              <p:nvCxnSpPr>
                <p:cNvPr id="59" name="直線コネクタ 58">
                  <a:extLst>
                    <a:ext uri="{FF2B5EF4-FFF2-40B4-BE49-F238E27FC236}">
                      <a16:creationId xmlns:a16="http://schemas.microsoft.com/office/drawing/2014/main" id="{AFD90D39-77F3-464F-93FA-9E829FDC394F}"/>
                    </a:ext>
                  </a:extLst>
                </p:cNvPr>
                <p:cNvCxnSpPr>
                  <a:cxnSpLocks/>
                  <a:stCxn id="51" idx="2"/>
                  <a:endCxn id="2" idx="0"/>
                </p:cNvCxnSpPr>
                <p:nvPr/>
              </p:nvCxnSpPr>
              <p:spPr>
                <a:xfrm>
                  <a:off x="4433952" y="2843548"/>
                  <a:ext cx="1" cy="1147259"/>
                </a:xfrm>
                <a:prstGeom prst="line">
                  <a:avLst/>
                </a:prstGeom>
              </p:spPr>
              <p:style>
                <a:lnRef idx="1">
                  <a:schemeClr val="accent1"/>
                </a:lnRef>
                <a:fillRef idx="0">
                  <a:schemeClr val="accent1"/>
                </a:fillRef>
                <a:effectRef idx="0">
                  <a:schemeClr val="accent1"/>
                </a:effectRef>
                <a:fontRef idx="minor">
                  <a:schemeClr val="tx1"/>
                </a:fontRef>
              </p:style>
            </p:cxnSp>
            <p:cxnSp>
              <p:nvCxnSpPr>
                <p:cNvPr id="60" name="直線コネクタ 59">
                  <a:extLst>
                    <a:ext uri="{FF2B5EF4-FFF2-40B4-BE49-F238E27FC236}">
                      <a16:creationId xmlns:a16="http://schemas.microsoft.com/office/drawing/2014/main" id="{A87B261B-27CA-42A7-AADA-6C490A7309F5}"/>
                    </a:ext>
                  </a:extLst>
                </p:cNvPr>
                <p:cNvCxnSpPr>
                  <a:cxnSpLocks/>
                  <a:stCxn id="36" idx="1"/>
                  <a:endCxn id="2" idx="3"/>
                </p:cNvCxnSpPr>
                <p:nvPr/>
              </p:nvCxnSpPr>
              <p:spPr>
                <a:xfrm flipH="1">
                  <a:off x="4842280" y="4192579"/>
                  <a:ext cx="1825080" cy="4686"/>
                </a:xfrm>
                <a:prstGeom prst="line">
                  <a:avLst/>
                </a:prstGeom>
              </p:spPr>
              <p:style>
                <a:lnRef idx="1">
                  <a:schemeClr val="accent1"/>
                </a:lnRef>
                <a:fillRef idx="0">
                  <a:schemeClr val="accent1"/>
                </a:fillRef>
                <a:effectRef idx="0">
                  <a:schemeClr val="accent1"/>
                </a:effectRef>
                <a:fontRef idx="minor">
                  <a:schemeClr val="tx1"/>
                </a:fontRef>
              </p:style>
            </p:cxnSp>
            <p:cxnSp>
              <p:nvCxnSpPr>
                <p:cNvPr id="61" name="直線コネクタ 60">
                  <a:extLst>
                    <a:ext uri="{FF2B5EF4-FFF2-40B4-BE49-F238E27FC236}">
                      <a16:creationId xmlns:a16="http://schemas.microsoft.com/office/drawing/2014/main" id="{9B509579-EACC-4AD2-9CC6-D0034570C8A5}"/>
                    </a:ext>
                  </a:extLst>
                </p:cNvPr>
                <p:cNvCxnSpPr>
                  <a:cxnSpLocks/>
                  <a:stCxn id="50" idx="2"/>
                  <a:endCxn id="36" idx="0"/>
                </p:cNvCxnSpPr>
                <p:nvPr/>
              </p:nvCxnSpPr>
              <p:spPr>
                <a:xfrm>
                  <a:off x="7075686" y="2843548"/>
                  <a:ext cx="0" cy="1142574"/>
                </a:xfrm>
                <a:prstGeom prst="line">
                  <a:avLst/>
                </a:prstGeom>
              </p:spPr>
              <p:style>
                <a:lnRef idx="1">
                  <a:schemeClr val="accent1"/>
                </a:lnRef>
                <a:fillRef idx="0">
                  <a:schemeClr val="accent1"/>
                </a:fillRef>
                <a:effectRef idx="0">
                  <a:schemeClr val="accent1"/>
                </a:effectRef>
                <a:fontRef idx="minor">
                  <a:schemeClr val="tx1"/>
                </a:fontRef>
              </p:style>
            </p:cxnSp>
            <p:sp>
              <p:nvSpPr>
                <p:cNvPr id="62" name="テキスト ボックス 61">
                  <a:extLst>
                    <a:ext uri="{FF2B5EF4-FFF2-40B4-BE49-F238E27FC236}">
                      <a16:creationId xmlns:a16="http://schemas.microsoft.com/office/drawing/2014/main" id="{FA8CF9EC-4C66-4543-BC89-78E78D40FB11}"/>
                    </a:ext>
                  </a:extLst>
                </p:cNvPr>
                <p:cNvSpPr txBox="1"/>
                <p:nvPr/>
              </p:nvSpPr>
              <p:spPr>
                <a:xfrm>
                  <a:off x="3688611" y="4459854"/>
                  <a:ext cx="1490681" cy="451405"/>
                </a:xfrm>
                <a:prstGeom prst="rect">
                  <a:avLst/>
                </a:prstGeom>
                <a:noFill/>
              </p:spPr>
              <p:txBody>
                <a:bodyPr wrap="square">
                  <a:spAutoFit/>
                </a:bodyPr>
                <a:lstStyle/>
                <a:p>
                  <a:r>
                    <a:rPr lang="en-US" sz="800">
                      <a:solidFill>
                        <a:srgbClr val="000000"/>
                      </a:solidFill>
                    </a:rPr>
                    <a:t>STP</a:t>
                  </a:r>
                  <a:r>
                    <a:rPr lang="ja-JP" altLang="en-US" sz="800">
                      <a:solidFill>
                        <a:srgbClr val="000000"/>
                      </a:solidFill>
                    </a:rPr>
                    <a:t>非対応スイッチ</a:t>
                  </a:r>
                  <a:r>
                    <a:rPr lang="en-US" altLang="ja-JP" sz="800">
                      <a:solidFill>
                        <a:srgbClr val="000000"/>
                      </a:solidFill>
                    </a:rPr>
                    <a:t>/</a:t>
                  </a:r>
                </a:p>
                <a:p>
                  <a:r>
                    <a:rPr lang="ja-JP" altLang="en-US" sz="800">
                      <a:solidFill>
                        <a:srgbClr val="000000"/>
                      </a:solidFill>
                    </a:rPr>
                    <a:t>ハブ</a:t>
                  </a:r>
                  <a:endParaRPr lang="en-US" sz="800"/>
                </a:p>
              </p:txBody>
            </p:sp>
            <p:sp>
              <p:nvSpPr>
                <p:cNvPr id="68" name="テキスト ボックス 67">
                  <a:extLst>
                    <a:ext uri="{FF2B5EF4-FFF2-40B4-BE49-F238E27FC236}">
                      <a16:creationId xmlns:a16="http://schemas.microsoft.com/office/drawing/2014/main" id="{1C102C44-C608-4A1B-8369-921D0D6769B7}"/>
                    </a:ext>
                  </a:extLst>
                </p:cNvPr>
                <p:cNvSpPr txBox="1"/>
                <p:nvPr/>
              </p:nvSpPr>
              <p:spPr>
                <a:xfrm>
                  <a:off x="4757054" y="2431467"/>
                  <a:ext cx="778783" cy="287259"/>
                </a:xfrm>
                <a:prstGeom prst="rect">
                  <a:avLst/>
                </a:prstGeom>
                <a:noFill/>
              </p:spPr>
              <p:txBody>
                <a:bodyPr wrap="square">
                  <a:spAutoFit/>
                </a:bodyPr>
                <a:lstStyle/>
                <a:p>
                  <a:r>
                    <a:rPr lang="en-US" sz="800"/>
                    <a:t>1/0/48</a:t>
                  </a:r>
                </a:p>
              </p:txBody>
            </p:sp>
            <p:sp>
              <p:nvSpPr>
                <p:cNvPr id="69" name="テキスト ボックス 68">
                  <a:extLst>
                    <a:ext uri="{FF2B5EF4-FFF2-40B4-BE49-F238E27FC236}">
                      <a16:creationId xmlns:a16="http://schemas.microsoft.com/office/drawing/2014/main" id="{3D09711F-A6A8-450D-9B3A-0F21961A92DA}"/>
                    </a:ext>
                  </a:extLst>
                </p:cNvPr>
                <p:cNvSpPr txBox="1"/>
                <p:nvPr/>
              </p:nvSpPr>
              <p:spPr>
                <a:xfrm>
                  <a:off x="4424586" y="2811784"/>
                  <a:ext cx="600263" cy="287259"/>
                </a:xfrm>
                <a:prstGeom prst="rect">
                  <a:avLst/>
                </a:prstGeom>
                <a:noFill/>
              </p:spPr>
              <p:txBody>
                <a:bodyPr wrap="square">
                  <a:spAutoFit/>
                </a:bodyPr>
                <a:lstStyle/>
                <a:p>
                  <a:r>
                    <a:rPr lang="en-US" sz="800"/>
                    <a:t>1/0/1</a:t>
                  </a:r>
                </a:p>
              </p:txBody>
            </p:sp>
          </p:grpSp>
          <p:sp>
            <p:nvSpPr>
              <p:cNvPr id="33" name="&quot;禁止&quot;マーク 4">
                <a:extLst>
                  <a:ext uri="{FF2B5EF4-FFF2-40B4-BE49-F238E27FC236}">
                    <a16:creationId xmlns:a16="http://schemas.microsoft.com/office/drawing/2014/main" id="{3FA7DFB9-115B-44C5-957A-8D9491461D0A}"/>
                  </a:ext>
                </a:extLst>
              </p:cNvPr>
              <p:cNvSpPr/>
              <p:nvPr/>
            </p:nvSpPr>
            <p:spPr>
              <a:xfrm>
                <a:off x="6264509" y="2306045"/>
                <a:ext cx="185907" cy="172005"/>
              </a:xfrm>
              <a:prstGeom prst="noSmoking">
                <a:avLst/>
              </a:prstGeom>
              <a:solidFill>
                <a:srgbClr val="FF00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kumimoji="1" lang="ja-JP" altLang="en-US">
                  <a:solidFill>
                    <a:schemeClr val="tx1"/>
                  </a:solidFill>
                  <a:ea typeface="MS PGothic" panose="020B0600070205080204" pitchFamily="34" charset="-128"/>
                </a:endParaRPr>
              </a:p>
            </p:txBody>
          </p:sp>
        </p:grpSp>
      </p:grpSp>
      <p:sp>
        <p:nvSpPr>
          <p:cNvPr id="37" name="正方形/長方形 2">
            <a:extLst>
              <a:ext uri="{FF2B5EF4-FFF2-40B4-BE49-F238E27FC236}">
                <a16:creationId xmlns:a16="http://schemas.microsoft.com/office/drawing/2014/main" id="{1BE8A3F7-D56E-4FD0-BBFA-E655D3AFAA96}"/>
              </a:ext>
            </a:extLst>
          </p:cNvPr>
          <p:cNvSpPr/>
          <p:nvPr/>
        </p:nvSpPr>
        <p:spPr>
          <a:xfrm>
            <a:off x="4284820" y="1097861"/>
            <a:ext cx="4525786" cy="388878"/>
          </a:xfrm>
          <a:prstGeom prst="rect">
            <a:avLst/>
          </a:prstGeom>
        </p:spPr>
        <p:txBody>
          <a:bodyPr wrap="square" lIns="91440" tIns="45720" rIns="91440" bIns="45720" anchor="t">
            <a:noAutofit/>
          </a:bodyPr>
          <a:lstStyle/>
          <a:p>
            <a:pPr marL="171450" indent="-171450" defTabSz="814388">
              <a:buFont typeface="Arial" panose="020B0604020202020204" pitchFamily="34" charset="0"/>
              <a:buChar char="•"/>
            </a:pPr>
            <a:r>
              <a:rPr lang="en-US" altLang="ja-JP" sz="1000" err="1">
                <a:solidFill>
                  <a:srgbClr val="FF0000"/>
                </a:solidFill>
                <a:latin typeface="+mn-lt"/>
                <a:ea typeface="MS PGothic"/>
                <a:cs typeface="メイリオ"/>
              </a:rPr>
              <a:t>loopdetect</a:t>
            </a:r>
            <a:r>
              <a:rPr lang="en-US" altLang="ja-JP" sz="1000" dirty="0">
                <a:solidFill>
                  <a:srgbClr val="FF0000"/>
                </a:solidFill>
                <a:latin typeface="+mn-lt"/>
                <a:ea typeface="MS PGothic"/>
                <a:cs typeface="メイリオ"/>
              </a:rPr>
              <a:t> source-port</a:t>
            </a:r>
            <a:r>
              <a:rPr lang="en-US" altLang="ja-JP" sz="1000" dirty="0">
                <a:solidFill>
                  <a:schemeClr val="bg1"/>
                </a:solidFill>
                <a:latin typeface="+mn-lt"/>
                <a:ea typeface="MS PGothic"/>
                <a:cs typeface="メイリオ"/>
              </a:rPr>
              <a:t>: loop</a:t>
            </a:r>
            <a:r>
              <a:rPr lang="ja-JP" altLang="en-US" sz="1000" dirty="0">
                <a:solidFill>
                  <a:schemeClr val="bg1"/>
                </a:solidFill>
                <a:latin typeface="+mn-lt"/>
                <a:ea typeface="MS PGothic"/>
                <a:cs typeface="メイリオ"/>
              </a:rPr>
              <a:t> </a:t>
            </a:r>
            <a:r>
              <a:rPr lang="en-US" altLang="ja-JP" sz="1000">
                <a:solidFill>
                  <a:schemeClr val="bg1"/>
                </a:solidFill>
                <a:latin typeface="+mn-lt"/>
                <a:ea typeface="MS PGothic"/>
                <a:cs typeface="メイリオ"/>
              </a:rPr>
              <a:t>detectフレーム</a:t>
            </a:r>
            <a:r>
              <a:rPr lang="ja-JP" altLang="en-US" sz="1000">
                <a:solidFill>
                  <a:schemeClr val="bg1"/>
                </a:solidFill>
                <a:latin typeface="+mn-lt"/>
                <a:ea typeface="MS PGothic"/>
                <a:cs typeface="メイリオ"/>
              </a:rPr>
              <a:t>を検知した際に、フレーム送信元ポートを</a:t>
            </a:r>
            <a:r>
              <a:rPr lang="en-US" altLang="ja-JP" sz="1000">
                <a:solidFill>
                  <a:schemeClr val="bg1"/>
                </a:solidFill>
                <a:latin typeface="+mn-lt"/>
                <a:ea typeface="MS PGothic"/>
                <a:cs typeface="メイリオ"/>
              </a:rPr>
              <a:t>err-disable</a:t>
            </a:r>
            <a:r>
              <a:rPr lang="ja-JP" altLang="en-US" sz="1000">
                <a:solidFill>
                  <a:schemeClr val="bg1"/>
                </a:solidFill>
                <a:latin typeface="+mn-lt"/>
                <a:ea typeface="MS PGothic"/>
                <a:cs typeface="メイリオ"/>
              </a:rPr>
              <a:t>にする（</a:t>
            </a:r>
            <a:r>
              <a:rPr lang="en-US" altLang="ja-JP" sz="1000">
                <a:solidFill>
                  <a:schemeClr val="bg1"/>
                </a:solidFill>
                <a:latin typeface="+mn-lt"/>
                <a:ea typeface="MS PGothic"/>
                <a:cs typeface="メイリオ"/>
              </a:rPr>
              <a:t>Uplink</a:t>
            </a:r>
            <a:r>
              <a:rPr lang="ja-JP" altLang="en-US" sz="1000">
                <a:solidFill>
                  <a:schemeClr val="bg1"/>
                </a:solidFill>
                <a:latin typeface="+mn-lt"/>
                <a:ea typeface="MS PGothic"/>
                <a:cs typeface="メイリオ"/>
              </a:rPr>
              <a:t>ポートでの</a:t>
            </a:r>
            <a:r>
              <a:rPr lang="en-US" altLang="ja-JP" sz="1000">
                <a:solidFill>
                  <a:schemeClr val="bg1"/>
                </a:solidFill>
                <a:latin typeface="+mn-lt"/>
                <a:ea typeface="MS PGothic"/>
                <a:cs typeface="メイリオ"/>
              </a:rPr>
              <a:t>err-disable</a:t>
            </a:r>
            <a:r>
              <a:rPr lang="ja-JP" altLang="en-US" sz="1000">
                <a:solidFill>
                  <a:schemeClr val="bg1"/>
                </a:solidFill>
                <a:latin typeface="+mn-lt"/>
                <a:ea typeface="MS PGothic"/>
                <a:cs typeface="メイリオ"/>
              </a:rPr>
              <a:t>によるインパクトを回避する）</a:t>
            </a:r>
            <a:endParaRPr lang="en-US" altLang="ja-JP" sz="1000">
              <a:solidFill>
                <a:schemeClr val="bg1"/>
              </a:solidFill>
              <a:latin typeface="+mn-lt"/>
              <a:ea typeface="MS PGothic"/>
              <a:cs typeface="メイリオ"/>
            </a:endParaRPr>
          </a:p>
          <a:p>
            <a:pPr marL="171450" indent="-171450" defTabSz="814388">
              <a:buFont typeface="Arial" panose="020B0604020202020204" pitchFamily="34" charset="0"/>
              <a:buChar char="•"/>
            </a:pPr>
            <a:endParaRPr lang="ja-JP" altLang="en-US" sz="1000" dirty="0">
              <a:solidFill>
                <a:srgbClr val="005073"/>
              </a:solidFill>
              <a:latin typeface="+mn-lt"/>
              <a:ea typeface="+mj-ea"/>
            </a:endParaRPr>
          </a:p>
        </p:txBody>
      </p:sp>
      <p:sp>
        <p:nvSpPr>
          <p:cNvPr id="31" name="Rectangle 5">
            <a:extLst>
              <a:ext uri="{FF2B5EF4-FFF2-40B4-BE49-F238E27FC236}">
                <a16:creationId xmlns:a16="http://schemas.microsoft.com/office/drawing/2014/main" id="{BC261730-D06C-43E8-90A1-FEF956AC38F9}"/>
              </a:ext>
            </a:extLst>
          </p:cNvPr>
          <p:cNvSpPr/>
          <p:nvPr/>
        </p:nvSpPr>
        <p:spPr>
          <a:xfrm>
            <a:off x="4402917" y="3139312"/>
            <a:ext cx="4409078" cy="1261264"/>
          </a:xfrm>
          <a:prstGeom prst="rect">
            <a:avLst/>
          </a:prstGeom>
          <a:solidFill>
            <a:schemeClr val="bg2">
              <a:lumMod val="95000"/>
            </a:schemeClr>
          </a:solidFill>
          <a:ln>
            <a:noFill/>
          </a:ln>
        </p:spPr>
        <p:style>
          <a:lnRef idx="0">
            <a:scrgbClr r="0" g="0" b="0"/>
          </a:lnRef>
          <a:fillRef idx="0">
            <a:scrgbClr r="0" g="0" b="0"/>
          </a:fillRef>
          <a:effectRef idx="0">
            <a:scrgbClr r="0" g="0" b="0"/>
          </a:effectRef>
          <a:fontRef idx="minor">
            <a:schemeClr val="accent4"/>
          </a:fontRef>
        </p:style>
        <p:txBody>
          <a:bodyPr rtlCol="0" anchor="ctr">
            <a:noAutofit/>
          </a:bodyPr>
          <a:lstStyle/>
          <a:p>
            <a:pPr algn="l" rtl="0" fontAlgn="base"/>
            <a:r>
              <a:rPr lang="en-US" sz="800" dirty="0">
                <a:solidFill>
                  <a:srgbClr val="546568"/>
                </a:solidFill>
              </a:rPr>
              <a:t>C9200L-1#</a:t>
            </a:r>
            <a:r>
              <a:rPr lang="en-US" sz="800" b="1" u="sng" dirty="0">
                <a:solidFill>
                  <a:srgbClr val="FF0000"/>
                </a:solidFill>
              </a:rPr>
              <a:t>show int </a:t>
            </a:r>
            <a:r>
              <a:rPr lang="en-US" sz="800" b="1" u="sng" dirty="0" err="1">
                <a:solidFill>
                  <a:srgbClr val="FF0000"/>
                </a:solidFill>
              </a:rPr>
              <a:t>gi</a:t>
            </a:r>
            <a:r>
              <a:rPr lang="en-US" sz="800" b="1" u="sng" dirty="0">
                <a:solidFill>
                  <a:srgbClr val="FF0000"/>
                </a:solidFill>
              </a:rPr>
              <a:t> 1/0/1 | </a:t>
            </a:r>
            <a:r>
              <a:rPr lang="en-US" sz="800" b="1" u="sng" dirty="0" err="1">
                <a:solidFill>
                  <a:srgbClr val="FF0000"/>
                </a:solidFill>
              </a:rPr>
              <a:t>inc</a:t>
            </a:r>
            <a:r>
              <a:rPr lang="en-US" sz="800" b="1" u="sng" dirty="0">
                <a:solidFill>
                  <a:srgbClr val="FF0000"/>
                </a:solidFill>
              </a:rPr>
              <a:t> down</a:t>
            </a:r>
            <a:r>
              <a:rPr lang="en-US" sz="800" dirty="0">
                <a:solidFill>
                  <a:srgbClr val="546568"/>
                </a:solidFill>
              </a:rPr>
              <a:t>​</a:t>
            </a:r>
          </a:p>
          <a:p>
            <a:pPr algn="l" rtl="0" fontAlgn="base"/>
            <a:r>
              <a:rPr lang="en-US" sz="800" dirty="0">
                <a:solidFill>
                  <a:srgbClr val="546568"/>
                </a:solidFill>
              </a:rPr>
              <a:t>GigabitEthernet1/0/1 is down, line protocol is down (err-disabled)​</a:t>
            </a:r>
          </a:p>
          <a:p>
            <a:pPr algn="l" rtl="0" fontAlgn="base"/>
            <a:r>
              <a:rPr lang="en-US" sz="800" dirty="0">
                <a:solidFill>
                  <a:srgbClr val="546568"/>
                </a:solidFill>
              </a:rPr>
              <a:t>C9200L-1#</a:t>
            </a:r>
            <a:r>
              <a:rPr lang="en-US" sz="800" b="1" u="sng" dirty="0">
                <a:solidFill>
                  <a:srgbClr val="FF0000"/>
                </a:solidFill>
              </a:rPr>
              <a:t>show </a:t>
            </a:r>
            <a:r>
              <a:rPr lang="en-US" sz="800" b="1" u="sng" dirty="0" err="1">
                <a:solidFill>
                  <a:srgbClr val="FF0000"/>
                </a:solidFill>
              </a:rPr>
              <a:t>loopdetect</a:t>
            </a:r>
            <a:r>
              <a:rPr lang="en-US" sz="800" b="1" u="sng" dirty="0">
                <a:solidFill>
                  <a:srgbClr val="FF0000"/>
                </a:solidFill>
              </a:rPr>
              <a:t>​</a:t>
            </a:r>
          </a:p>
          <a:p>
            <a:pPr algn="l" rtl="0" fontAlgn="base"/>
            <a:r>
              <a:rPr lang="en-US" sz="800" dirty="0">
                <a:solidFill>
                  <a:srgbClr val="546568"/>
                </a:solidFill>
              </a:rPr>
              <a:t>​</a:t>
            </a:r>
          </a:p>
          <a:p>
            <a:pPr algn="l" rtl="0" fontAlgn="base"/>
            <a:r>
              <a:rPr lang="en-US" sz="800" dirty="0" err="1">
                <a:solidFill>
                  <a:srgbClr val="546568"/>
                </a:solidFill>
              </a:rPr>
              <a:t>Loopdetect</a:t>
            </a:r>
            <a:r>
              <a:rPr lang="en-US" sz="800" dirty="0">
                <a:solidFill>
                  <a:srgbClr val="546568"/>
                </a:solidFill>
              </a:rPr>
              <a:t> is enabled​</a:t>
            </a:r>
          </a:p>
          <a:p>
            <a:pPr algn="l" rtl="0" fontAlgn="base"/>
            <a:r>
              <a:rPr lang="en-US" sz="800" dirty="0">
                <a:solidFill>
                  <a:srgbClr val="546568"/>
                </a:solidFill>
              </a:rPr>
              <a:t>​</a:t>
            </a:r>
          </a:p>
          <a:p>
            <a:pPr algn="l" rtl="0" fontAlgn="base"/>
            <a:r>
              <a:rPr lang="en-US" sz="800" dirty="0">
                <a:solidFill>
                  <a:srgbClr val="546568"/>
                </a:solidFill>
              </a:rPr>
              <a:t>Interface      Interval Elapsed-Time Port-to-</a:t>
            </a:r>
            <a:r>
              <a:rPr lang="en-US" sz="800" dirty="0" err="1">
                <a:solidFill>
                  <a:srgbClr val="546568"/>
                </a:solidFill>
              </a:rPr>
              <a:t>Errdisbale</a:t>
            </a:r>
            <a:r>
              <a:rPr lang="en-US" sz="800" dirty="0">
                <a:solidFill>
                  <a:srgbClr val="546568"/>
                </a:solidFill>
              </a:rPr>
              <a:t>     ACTION​</a:t>
            </a:r>
          </a:p>
          <a:p>
            <a:pPr algn="l" rtl="0" fontAlgn="base"/>
            <a:r>
              <a:rPr lang="en-US" sz="800" dirty="0">
                <a:solidFill>
                  <a:srgbClr val="546568"/>
                </a:solidFill>
              </a:rPr>
              <a:t>-------------- -------- ------------ ---------------------  ---------​</a:t>
            </a:r>
          </a:p>
          <a:p>
            <a:pPr algn="l" rtl="0" fontAlgn="base"/>
            <a:r>
              <a:rPr lang="en-US" sz="800" dirty="0">
                <a:solidFill>
                  <a:srgbClr val="546568"/>
                </a:solidFill>
              </a:rPr>
              <a:t>Gi1/0/1         5        1            </a:t>
            </a:r>
            <a:r>
              <a:rPr lang="en-US" sz="800" dirty="0" err="1">
                <a:solidFill>
                  <a:srgbClr val="546568"/>
                </a:solidFill>
              </a:rPr>
              <a:t>errdisable</a:t>
            </a:r>
            <a:r>
              <a:rPr lang="en-US" sz="800" dirty="0">
                <a:solidFill>
                  <a:srgbClr val="546568"/>
                </a:solidFill>
              </a:rPr>
              <a:t> </a:t>
            </a:r>
            <a:r>
              <a:rPr lang="en-US" sz="800" dirty="0" err="1">
                <a:solidFill>
                  <a:srgbClr val="546568"/>
                </a:solidFill>
              </a:rPr>
              <a:t>Dest</a:t>
            </a:r>
            <a:r>
              <a:rPr lang="en-US" sz="800" dirty="0">
                <a:solidFill>
                  <a:srgbClr val="546568"/>
                </a:solidFill>
              </a:rPr>
              <a:t> Port   ERRDISABLE​</a:t>
            </a:r>
            <a:endParaRPr lang="en-US" altLang="ja-JP" sz="900" kern="0" dirty="0">
              <a:solidFill>
                <a:srgbClr val="546568"/>
              </a:solidFill>
              <a:ea typeface="MS PGothic" panose="020B0600070205080204" pitchFamily="34" charset="-128"/>
              <a:cs typeface="Courier"/>
              <a:sym typeface="Arial"/>
              <a:rtl val="0"/>
            </a:endParaRPr>
          </a:p>
        </p:txBody>
      </p:sp>
      <p:sp>
        <p:nvSpPr>
          <p:cNvPr id="32" name="Rectangle 5">
            <a:extLst>
              <a:ext uri="{FF2B5EF4-FFF2-40B4-BE49-F238E27FC236}">
                <a16:creationId xmlns:a16="http://schemas.microsoft.com/office/drawing/2014/main" id="{1E884919-53E6-47E9-87BD-3AD53B6DE123}"/>
              </a:ext>
            </a:extLst>
          </p:cNvPr>
          <p:cNvSpPr/>
          <p:nvPr/>
        </p:nvSpPr>
        <p:spPr>
          <a:xfrm>
            <a:off x="4402917" y="1963577"/>
            <a:ext cx="4400549" cy="976733"/>
          </a:xfrm>
          <a:prstGeom prst="rect">
            <a:avLst/>
          </a:prstGeom>
          <a:solidFill>
            <a:schemeClr val="bg2">
              <a:lumMod val="95000"/>
            </a:schemeClr>
          </a:solidFill>
          <a:ln>
            <a:noFill/>
          </a:ln>
        </p:spPr>
        <p:style>
          <a:lnRef idx="0">
            <a:scrgbClr r="0" g="0" b="0"/>
          </a:lnRef>
          <a:fillRef idx="0">
            <a:scrgbClr r="0" g="0" b="0"/>
          </a:fillRef>
          <a:effectRef idx="0">
            <a:scrgbClr r="0" g="0" b="0"/>
          </a:effectRef>
          <a:fontRef idx="minor">
            <a:schemeClr val="accent4"/>
          </a:fontRef>
        </p:style>
        <p:txBody>
          <a:bodyPr rtlCol="0" anchor="ctr">
            <a:noAutofit/>
          </a:bodyPr>
          <a:lstStyle/>
          <a:p>
            <a:pPr algn="l" rtl="0" fontAlgn="base"/>
            <a:r>
              <a:rPr lang="en-US" sz="800" dirty="0">
                <a:solidFill>
                  <a:srgbClr val="FF0000"/>
                </a:solidFill>
              </a:rPr>
              <a:t>*Jan 27 03:19:28.574: %PM-4-ERR_DISABLE: </a:t>
            </a:r>
            <a:r>
              <a:rPr lang="en-US" sz="800" dirty="0" err="1">
                <a:solidFill>
                  <a:srgbClr val="FF0000"/>
                </a:solidFill>
              </a:rPr>
              <a:t>loopdetect</a:t>
            </a:r>
            <a:r>
              <a:rPr lang="en-US" sz="800" dirty="0">
                <a:solidFill>
                  <a:srgbClr val="FF0000"/>
                </a:solidFill>
              </a:rPr>
              <a:t> error detected on Gi1/0/1, putting Gi1/0/1 in err-disable state​</a:t>
            </a:r>
          </a:p>
          <a:p>
            <a:pPr algn="l" rtl="0" fontAlgn="base"/>
            <a:r>
              <a:rPr lang="en-US" sz="800" dirty="0">
                <a:solidFill>
                  <a:srgbClr val="FF0000"/>
                </a:solidFill>
              </a:rPr>
              <a:t>*Jan 27 03:19:28.585: %LOOPDETECT-4-ERR_DISABLE: </a:t>
            </a:r>
            <a:r>
              <a:rPr lang="en-US" sz="800" dirty="0" err="1">
                <a:solidFill>
                  <a:srgbClr val="FF0000"/>
                </a:solidFill>
              </a:rPr>
              <a:t>loopdetect</a:t>
            </a:r>
            <a:r>
              <a:rPr lang="en-US" sz="800" dirty="0">
                <a:solidFill>
                  <a:srgbClr val="FF0000"/>
                </a:solidFill>
              </a:rPr>
              <a:t> frame sent on Gi1/0/1 is received on Gi1/0/47, err-disabling Gi1/0/1​</a:t>
            </a:r>
          </a:p>
          <a:p>
            <a:pPr algn="l" rtl="0" fontAlgn="base"/>
            <a:r>
              <a:rPr lang="en-US" sz="800" dirty="0">
                <a:solidFill>
                  <a:srgbClr val="546568"/>
                </a:solidFill>
              </a:rPr>
              <a:t>*Jan 27 03:19:29.575: %LINEPROTO-5-UPDOWN: Line protocol on Interface GigabitEthernet1/0/1, changed state to down​</a:t>
            </a:r>
          </a:p>
          <a:p>
            <a:pPr algn="l" rtl="0" fontAlgn="base"/>
            <a:r>
              <a:rPr lang="en-US" sz="800" dirty="0">
                <a:solidFill>
                  <a:srgbClr val="546568"/>
                </a:solidFill>
              </a:rPr>
              <a:t>*Jan 27 03:19:30.574: %LINK-3-UPDOWN: Interface GigabitEthernet1/0/1, changed state to down</a:t>
            </a:r>
            <a:endParaRPr lang="en-US" altLang="ja-JP" sz="800" kern="0" dirty="0">
              <a:solidFill>
                <a:srgbClr val="546568"/>
              </a:solidFill>
              <a:ea typeface="MS PGothic" panose="020B0600070205080204" pitchFamily="34" charset="-128"/>
              <a:cs typeface="Courier"/>
              <a:sym typeface="Arial"/>
              <a:rtl val="0"/>
            </a:endParaRPr>
          </a:p>
        </p:txBody>
      </p:sp>
      <p:sp>
        <p:nvSpPr>
          <p:cNvPr id="40" name="テキスト ボックス 39">
            <a:extLst>
              <a:ext uri="{FF2B5EF4-FFF2-40B4-BE49-F238E27FC236}">
                <a16:creationId xmlns:a16="http://schemas.microsoft.com/office/drawing/2014/main" id="{3424B6D7-0006-48DA-B043-C67845D31E48}"/>
              </a:ext>
            </a:extLst>
          </p:cNvPr>
          <p:cNvSpPr txBox="1"/>
          <p:nvPr/>
        </p:nvSpPr>
        <p:spPr>
          <a:xfrm>
            <a:off x="4402917" y="2940310"/>
            <a:ext cx="1543050" cy="209405"/>
          </a:xfrm>
          <a:prstGeom prst="rect">
            <a:avLst/>
          </a:prstGeom>
          <a:noFill/>
        </p:spPr>
        <p:txBody>
          <a:bodyPr wrap="none" rtlCol="0">
            <a:noAutofit/>
          </a:bodyPr>
          <a:lstStyle/>
          <a:p>
            <a:pPr marL="128588" indent="-128588">
              <a:buFont typeface="Apple SD Gothic Neo Regular" panose="02000300000000000000" pitchFamily="2" charset="-127"/>
              <a:buChar char="◼"/>
            </a:pPr>
            <a:r>
              <a:rPr kumimoji="1" lang="ja-JP" altLang="en-US" sz="900" b="1" dirty="0">
                <a:solidFill>
                  <a:schemeClr val="tx2"/>
                </a:solidFill>
                <a:ea typeface="MS PGothic" panose="020B0600070205080204" pitchFamily="34" charset="-128"/>
              </a:rPr>
              <a:t>動作確認</a:t>
            </a:r>
            <a:endParaRPr kumimoji="1" lang="en-US" altLang="ja-JP" sz="900" b="1" dirty="0">
              <a:solidFill>
                <a:schemeClr val="tx2"/>
              </a:solidFill>
              <a:ea typeface="MS PGothic" panose="020B0600070205080204" pitchFamily="34" charset="-128"/>
            </a:endParaRPr>
          </a:p>
        </p:txBody>
      </p:sp>
      <p:sp>
        <p:nvSpPr>
          <p:cNvPr id="41" name="テキスト ボックス 40">
            <a:extLst>
              <a:ext uri="{FF2B5EF4-FFF2-40B4-BE49-F238E27FC236}">
                <a16:creationId xmlns:a16="http://schemas.microsoft.com/office/drawing/2014/main" id="{791ADF8B-5775-4BCF-A8C5-888190DA11AA}"/>
              </a:ext>
            </a:extLst>
          </p:cNvPr>
          <p:cNvSpPr txBox="1"/>
          <p:nvPr/>
        </p:nvSpPr>
        <p:spPr>
          <a:xfrm>
            <a:off x="4402917" y="1754173"/>
            <a:ext cx="1543050" cy="209405"/>
          </a:xfrm>
          <a:prstGeom prst="rect">
            <a:avLst/>
          </a:prstGeom>
          <a:noFill/>
        </p:spPr>
        <p:txBody>
          <a:bodyPr wrap="none" rtlCol="0">
            <a:noAutofit/>
          </a:bodyPr>
          <a:lstStyle/>
          <a:p>
            <a:pPr marL="128588" indent="-128588">
              <a:buFont typeface="Apple SD Gothic Neo Regular" panose="02000300000000000000" pitchFamily="2" charset="-127"/>
              <a:buChar char="◼"/>
            </a:pPr>
            <a:r>
              <a:rPr kumimoji="1" lang="ja-JP" altLang="en-US" sz="900" b="1" dirty="0">
                <a:solidFill>
                  <a:schemeClr val="tx2"/>
                </a:solidFill>
                <a:ea typeface="MS PGothic" panose="020B0600070205080204" pitchFamily="34" charset="-128"/>
              </a:rPr>
              <a:t>ループ検知ログ</a:t>
            </a:r>
            <a:endParaRPr kumimoji="1" lang="en-US" altLang="ja-JP" sz="900" b="1" dirty="0">
              <a:solidFill>
                <a:schemeClr val="tx2"/>
              </a:solidFill>
              <a:ea typeface="MS PGothic" panose="020B0600070205080204" pitchFamily="34" charset="-128"/>
            </a:endParaRPr>
          </a:p>
        </p:txBody>
      </p:sp>
      <p:sp>
        <p:nvSpPr>
          <p:cNvPr id="6" name="TextBox 5">
            <a:extLst>
              <a:ext uri="{FF2B5EF4-FFF2-40B4-BE49-F238E27FC236}">
                <a16:creationId xmlns:a16="http://schemas.microsoft.com/office/drawing/2014/main" id="{78933F15-41F6-4E54-8718-BFB3CFF86577}"/>
              </a:ext>
            </a:extLst>
          </p:cNvPr>
          <p:cNvSpPr txBox="1"/>
          <p:nvPr/>
        </p:nvSpPr>
        <p:spPr>
          <a:xfrm>
            <a:off x="222626" y="2589585"/>
            <a:ext cx="737881" cy="230832"/>
          </a:xfrm>
          <a:prstGeom prst="rect">
            <a:avLst/>
          </a:prstGeom>
          <a:noFill/>
        </p:spPr>
        <p:txBody>
          <a:bodyPr wrap="square">
            <a:spAutoFit/>
          </a:bodyPr>
          <a:lstStyle/>
          <a:p>
            <a:r>
              <a:rPr lang="en-US" altLang="ja-JP" sz="900" kern="0" dirty="0">
                <a:ea typeface="MS PGothic" panose="020B0600070205080204" pitchFamily="34" charset="-128"/>
                <a:cs typeface="Courier"/>
                <a:sym typeface="Arial"/>
                <a:rtl val="0"/>
              </a:rPr>
              <a:t>C9200L-1</a:t>
            </a:r>
            <a:endParaRPr lang="en-US" sz="900" dirty="0"/>
          </a:p>
        </p:txBody>
      </p:sp>
      <p:sp>
        <p:nvSpPr>
          <p:cNvPr id="7" name="TextBox 6">
            <a:extLst>
              <a:ext uri="{FF2B5EF4-FFF2-40B4-BE49-F238E27FC236}">
                <a16:creationId xmlns:a16="http://schemas.microsoft.com/office/drawing/2014/main" id="{8388D586-8513-4D6D-85EE-35065E5F7C05}"/>
              </a:ext>
            </a:extLst>
          </p:cNvPr>
          <p:cNvSpPr txBox="1"/>
          <p:nvPr/>
        </p:nvSpPr>
        <p:spPr>
          <a:xfrm>
            <a:off x="3074860" y="2589585"/>
            <a:ext cx="737881" cy="230832"/>
          </a:xfrm>
          <a:prstGeom prst="rect">
            <a:avLst/>
          </a:prstGeom>
          <a:noFill/>
        </p:spPr>
        <p:txBody>
          <a:bodyPr wrap="square">
            <a:spAutoFit/>
          </a:bodyPr>
          <a:lstStyle/>
          <a:p>
            <a:r>
              <a:rPr lang="en-US" altLang="ja-JP" sz="900" kern="0" dirty="0">
                <a:ea typeface="MS PGothic" panose="020B0600070205080204" pitchFamily="34" charset="-128"/>
                <a:cs typeface="Courier"/>
                <a:sym typeface="Arial"/>
                <a:rtl val="0"/>
              </a:rPr>
              <a:t>C9200L-2</a:t>
            </a:r>
            <a:endParaRPr lang="en-US" sz="900" dirty="0"/>
          </a:p>
        </p:txBody>
      </p:sp>
      <p:sp>
        <p:nvSpPr>
          <p:cNvPr id="8" name="テキスト ボックス 61">
            <a:extLst>
              <a:ext uri="{FF2B5EF4-FFF2-40B4-BE49-F238E27FC236}">
                <a16:creationId xmlns:a16="http://schemas.microsoft.com/office/drawing/2014/main" id="{E1B4AFD3-C21F-4203-8A70-E8E0331D8367}"/>
              </a:ext>
            </a:extLst>
          </p:cNvPr>
          <p:cNvSpPr txBox="1"/>
          <p:nvPr/>
        </p:nvSpPr>
        <p:spPr>
          <a:xfrm>
            <a:off x="278049" y="4250003"/>
            <a:ext cx="751228" cy="347083"/>
          </a:xfrm>
          <a:prstGeom prst="rect">
            <a:avLst/>
          </a:prstGeom>
          <a:noFill/>
        </p:spPr>
        <p:txBody>
          <a:bodyPr wrap="square" lIns="91440" tIns="45720" rIns="91440" bIns="45720" anchor="t">
            <a:spAutoFit/>
          </a:bodyPr>
          <a:lstStyle/>
          <a:p>
            <a:r>
              <a:rPr lang="en-US" sz="800" dirty="0">
                <a:solidFill>
                  <a:srgbClr val="000000"/>
                </a:solidFill>
                <a:latin typeface="Arial"/>
                <a:ea typeface="ＭＳ Ｐゴシック"/>
              </a:rPr>
              <a:t>STP</a:t>
            </a:r>
            <a:r>
              <a:rPr lang="ja-JP" altLang="en-US" sz="800">
                <a:solidFill>
                  <a:srgbClr val="000000"/>
                </a:solidFill>
                <a:latin typeface="Arial"/>
                <a:ea typeface="ＭＳ Ｐゴシック"/>
              </a:rPr>
              <a:t>非対応</a:t>
            </a:r>
            <a:endParaRPr lang="en-US" altLang="ja-JP">
              <a:latin typeface="Arial"/>
              <a:ea typeface="ＭＳ Ｐゴシック"/>
            </a:endParaRPr>
          </a:p>
          <a:p>
            <a:r>
              <a:rPr lang="ja-JP" altLang="en-US" sz="800">
                <a:solidFill>
                  <a:srgbClr val="000000"/>
                </a:solidFill>
                <a:latin typeface="Arial"/>
                <a:ea typeface="ＭＳ Ｐゴシック"/>
              </a:rPr>
              <a:t>スイッチ</a:t>
            </a:r>
            <a:r>
              <a:rPr lang="en-US" altLang="ja-JP" sz="800" dirty="0">
                <a:solidFill>
                  <a:srgbClr val="000000"/>
                </a:solidFill>
                <a:latin typeface="Arial"/>
                <a:ea typeface="ＭＳ Ｐゴシック"/>
              </a:rPr>
              <a:t>/</a:t>
            </a:r>
            <a:r>
              <a:rPr lang="ja-JP" altLang="en-US" sz="800">
                <a:solidFill>
                  <a:srgbClr val="000000"/>
                </a:solidFill>
                <a:latin typeface="Arial"/>
                <a:ea typeface="ＭＳ Ｐゴシック"/>
              </a:rPr>
              <a:t>ハブ</a:t>
            </a:r>
            <a:endParaRPr lang="en-US" sz="800">
              <a:latin typeface="Arial"/>
              <a:ea typeface="ＭＳ Ｐゴシック"/>
            </a:endParaRPr>
          </a:p>
        </p:txBody>
      </p:sp>
      <p:sp>
        <p:nvSpPr>
          <p:cNvPr id="9" name="テキスト ボックス 61">
            <a:extLst>
              <a:ext uri="{FF2B5EF4-FFF2-40B4-BE49-F238E27FC236}">
                <a16:creationId xmlns:a16="http://schemas.microsoft.com/office/drawing/2014/main" id="{09DC0E33-D36B-464E-AA9F-1A09421533B3}"/>
              </a:ext>
            </a:extLst>
          </p:cNvPr>
          <p:cNvSpPr txBox="1"/>
          <p:nvPr/>
        </p:nvSpPr>
        <p:spPr>
          <a:xfrm>
            <a:off x="2487281" y="4250004"/>
            <a:ext cx="845056" cy="338554"/>
          </a:xfrm>
          <a:prstGeom prst="rect">
            <a:avLst/>
          </a:prstGeom>
          <a:noFill/>
        </p:spPr>
        <p:txBody>
          <a:bodyPr wrap="square" lIns="91440" tIns="45720" rIns="91440" bIns="45720" anchor="t">
            <a:spAutoFit/>
          </a:bodyPr>
          <a:lstStyle/>
          <a:p>
            <a:r>
              <a:rPr lang="en-US" sz="800" dirty="0">
                <a:solidFill>
                  <a:srgbClr val="000000"/>
                </a:solidFill>
                <a:latin typeface="Arial"/>
                <a:ea typeface="ＭＳ Ｐゴシック"/>
              </a:rPr>
              <a:t>STP</a:t>
            </a:r>
            <a:r>
              <a:rPr lang="ja-JP" altLang="en-US" sz="800">
                <a:solidFill>
                  <a:srgbClr val="000000"/>
                </a:solidFill>
                <a:latin typeface="Arial"/>
                <a:ea typeface="ＭＳ Ｐゴシック"/>
              </a:rPr>
              <a:t>非対応</a:t>
            </a:r>
            <a:endParaRPr lang="en-US" altLang="ja-JP">
              <a:latin typeface="Arial"/>
              <a:ea typeface="ＭＳ Ｐゴシック"/>
            </a:endParaRPr>
          </a:p>
          <a:p>
            <a:r>
              <a:rPr lang="ja-JP" altLang="en-US" sz="800">
                <a:solidFill>
                  <a:srgbClr val="000000"/>
                </a:solidFill>
                <a:latin typeface="Arial"/>
                <a:ea typeface="ＭＳ Ｐゴシック"/>
              </a:rPr>
              <a:t>スイッチ</a:t>
            </a:r>
            <a:r>
              <a:rPr lang="en-US" altLang="ja-JP" sz="800" dirty="0">
                <a:solidFill>
                  <a:srgbClr val="000000"/>
                </a:solidFill>
                <a:latin typeface="Arial"/>
                <a:ea typeface="ＭＳ Ｐゴシック"/>
              </a:rPr>
              <a:t>/</a:t>
            </a:r>
            <a:r>
              <a:rPr lang="ja-JP" altLang="en-US" sz="800">
                <a:solidFill>
                  <a:srgbClr val="000000"/>
                </a:solidFill>
                <a:latin typeface="Arial"/>
                <a:ea typeface="ＭＳ Ｐゴシック"/>
              </a:rPr>
              <a:t>ハブ</a:t>
            </a:r>
            <a:endParaRPr lang="en-US" sz="800">
              <a:latin typeface="Arial"/>
              <a:ea typeface="ＭＳ Ｐゴシック"/>
            </a:endParaRPr>
          </a:p>
        </p:txBody>
      </p:sp>
    </p:spTree>
    <p:extLst>
      <p:ext uri="{BB962C8B-B14F-4D97-AF65-F5344CB8AC3E}">
        <p14:creationId xmlns:p14="http://schemas.microsoft.com/office/powerpoint/2010/main" val="1499490256"/>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B4E46717-193D-964E-B331-2B7326FCC372}"/>
              </a:ext>
            </a:extLst>
          </p:cNvPr>
          <p:cNvSpPr>
            <a:spLocks noGrp="1"/>
          </p:cNvSpPr>
          <p:nvPr>
            <p:ph type="title"/>
          </p:nvPr>
        </p:nvSpPr>
        <p:spPr/>
        <p:txBody>
          <a:bodyPr anchor="b"/>
          <a:lstStyle/>
          <a:p>
            <a:r>
              <a:rPr kumimoji="1" lang="en-US" altLang="ja-JP">
                <a:latin typeface="+mn-lt"/>
              </a:rPr>
              <a:t>3 </a:t>
            </a:r>
            <a:r>
              <a:rPr kumimoji="1" lang="ja-JP" altLang="en-US">
                <a:latin typeface="+mn-lt"/>
              </a:rPr>
              <a:t>階層モデルとは</a:t>
            </a:r>
            <a:endParaRPr lang="en-US">
              <a:latin typeface="+mn-lt"/>
            </a:endParaRPr>
          </a:p>
        </p:txBody>
      </p:sp>
      <p:sp>
        <p:nvSpPr>
          <p:cNvPr id="2" name="Text Placeholder 1">
            <a:extLst>
              <a:ext uri="{FF2B5EF4-FFF2-40B4-BE49-F238E27FC236}">
                <a16:creationId xmlns:a16="http://schemas.microsoft.com/office/drawing/2014/main" id="{2B8A8F01-D943-7A45-8C24-90E646B6AF10}"/>
              </a:ext>
            </a:extLst>
          </p:cNvPr>
          <p:cNvSpPr>
            <a:spLocks noGrp="1"/>
          </p:cNvSpPr>
          <p:nvPr>
            <p:ph type="body" sz="quarter" idx="12"/>
          </p:nvPr>
        </p:nvSpPr>
        <p:spPr/>
        <p:txBody>
          <a:bodyPr/>
          <a:lstStyle/>
          <a:p>
            <a:r>
              <a:rPr lang="en-US"/>
              <a:t>2.1  </a:t>
            </a:r>
            <a:r>
              <a:rPr lang="ja-JP" altLang="en-US"/>
              <a:t>導入</a:t>
            </a:r>
            <a:endParaRPr lang="en-US"/>
          </a:p>
        </p:txBody>
      </p:sp>
      <p:sp>
        <p:nvSpPr>
          <p:cNvPr id="71" name="テキスト プレースホルダー 4">
            <a:extLst>
              <a:ext uri="{FF2B5EF4-FFF2-40B4-BE49-F238E27FC236}">
                <a16:creationId xmlns:a16="http://schemas.microsoft.com/office/drawing/2014/main" id="{664C2829-E128-1F46-A08C-7BB39F7D3DEA}"/>
              </a:ext>
            </a:extLst>
          </p:cNvPr>
          <p:cNvSpPr txBox="1">
            <a:spLocks/>
          </p:cNvSpPr>
          <p:nvPr/>
        </p:nvSpPr>
        <p:spPr>
          <a:xfrm>
            <a:off x="228599" y="772997"/>
            <a:ext cx="5272398" cy="4234431"/>
          </a:xfrm>
          <a:prstGeom prst="rect">
            <a:avLst/>
          </a:prstGeom>
          <a:solidFill>
            <a:schemeClr val="bg2"/>
          </a:solidFill>
        </p:spPr>
        <p:txBody>
          <a:bodyPr/>
          <a:lstStyle>
            <a:lvl1pPr marL="169863" indent="-169863" algn="l" defTabSz="684213" rtl="0" eaLnBrk="1" fontAlgn="base" hangingPunct="1">
              <a:lnSpc>
                <a:spcPct val="95000"/>
              </a:lnSpc>
              <a:spcBef>
                <a:spcPts val="1075"/>
              </a:spcBef>
              <a:spcAft>
                <a:spcPct val="0"/>
              </a:spcAft>
              <a:buClr>
                <a:schemeClr val="tx2"/>
              </a:buClr>
              <a:buSzPct val="90000"/>
              <a:buFont typeface="Arial" charset="0"/>
              <a:buChar char="•"/>
              <a:defRPr lang="en-US" sz="1500" kern="1200" dirty="0">
                <a:solidFill>
                  <a:schemeClr val="tx1"/>
                </a:solidFill>
                <a:latin typeface="+mn-lt"/>
                <a:ea typeface="ＭＳ Ｐゴシック" charset="0"/>
                <a:cs typeface="CiscoSans"/>
              </a:defRPr>
            </a:lvl1pPr>
            <a:lvl2pPr marL="358775" indent="-215900" algn="l" defTabSz="684213" rtl="0" eaLnBrk="1" fontAlgn="base" hangingPunct="1">
              <a:lnSpc>
                <a:spcPct val="95000"/>
              </a:lnSpc>
              <a:spcBef>
                <a:spcPts val="600"/>
              </a:spcBef>
              <a:spcAft>
                <a:spcPct val="0"/>
              </a:spcAft>
              <a:buClr>
                <a:schemeClr val="tx2"/>
              </a:buClr>
              <a:buFont typeface="Arial" charset="0"/>
              <a:buChar char="•"/>
              <a:defRPr lang="en-US" sz="1400" kern="1200" dirty="0">
                <a:solidFill>
                  <a:schemeClr val="tx1"/>
                </a:solidFill>
                <a:latin typeface="+mn-lt"/>
                <a:ea typeface="ＭＳ Ｐゴシック" charset="0"/>
                <a:cs typeface="CiscoSans"/>
              </a:defRPr>
            </a:lvl2pPr>
            <a:lvl3pPr marL="431800" indent="-169863" algn="l" defTabSz="684213" rtl="0" eaLnBrk="1" fontAlgn="base" hangingPunct="1">
              <a:lnSpc>
                <a:spcPct val="95000"/>
              </a:lnSpc>
              <a:spcBef>
                <a:spcPts val="625"/>
              </a:spcBef>
              <a:spcAft>
                <a:spcPct val="0"/>
              </a:spcAft>
              <a:buFont typeface="Arial" charset="0"/>
              <a:buChar char="•"/>
              <a:defRPr lang="en-US" sz="1200" kern="1200" dirty="0">
                <a:solidFill>
                  <a:schemeClr val="tx1"/>
                </a:solidFill>
                <a:latin typeface="+mn-lt"/>
                <a:ea typeface="ＭＳ Ｐゴシック" charset="0"/>
                <a:cs typeface="CiscoSans"/>
              </a:defRPr>
            </a:lvl3pPr>
            <a:lvl4pPr marL="503238" indent="-169863" algn="l" defTabSz="684213" rtl="0" eaLnBrk="1" fontAlgn="base" hangingPunct="1">
              <a:lnSpc>
                <a:spcPct val="95000"/>
              </a:lnSpc>
              <a:spcBef>
                <a:spcPts val="625"/>
              </a:spcBef>
              <a:spcAft>
                <a:spcPct val="0"/>
              </a:spcAft>
              <a:buFont typeface="Arial" charset="0"/>
              <a:buChar char="•"/>
              <a:defRPr lang="en-US" sz="1100" kern="1200" dirty="0">
                <a:solidFill>
                  <a:schemeClr val="tx1"/>
                </a:solidFill>
                <a:latin typeface="+mn-lt"/>
                <a:ea typeface="ＭＳ Ｐゴシック" charset="0"/>
                <a:cs typeface="CiscoSans"/>
              </a:defRPr>
            </a:lvl4pPr>
            <a:lvl5pPr marL="574675" indent="-169863" algn="l" defTabSz="684213" rtl="0" eaLnBrk="1" fontAlgn="base" hangingPunct="1">
              <a:lnSpc>
                <a:spcPct val="95000"/>
              </a:lnSpc>
              <a:spcBef>
                <a:spcPts val="625"/>
              </a:spcBef>
              <a:spcAft>
                <a:spcPct val="0"/>
              </a:spcAft>
              <a:buFont typeface="Arial" charset="0"/>
              <a:buChar char="•"/>
              <a:defRPr lang="en-US" sz="1100" kern="1200" dirty="0">
                <a:solidFill>
                  <a:schemeClr val="tx1"/>
                </a:solidFill>
                <a:latin typeface="+mn-lt"/>
                <a:ea typeface="ＭＳ Ｐゴシック" charset="0"/>
                <a:cs typeface="CiscoSans"/>
              </a:defRPr>
            </a:lvl5pPr>
            <a:lvl6pPr marL="863856" indent="-171445" algn="l" defTabSz="685777" rtl="0" eaLnBrk="1" latinLnBrk="0" hangingPunct="1">
              <a:spcBef>
                <a:spcPts val="600"/>
              </a:spcBef>
              <a:buFont typeface="Arial" pitchFamily="34" charset="0"/>
              <a:buChar char="•"/>
              <a:defRPr sz="900" kern="1200" baseline="0">
                <a:solidFill>
                  <a:schemeClr val="tx1"/>
                </a:solidFill>
                <a:latin typeface="+mn-lt"/>
                <a:ea typeface="+mn-ea"/>
                <a:cs typeface="+mn-cs"/>
              </a:defRPr>
            </a:lvl6pPr>
            <a:lvl7pPr marL="935844" indent="-171422" algn="l" defTabSz="685777" rtl="0" eaLnBrk="1" latinLnBrk="0" hangingPunct="1">
              <a:spcBef>
                <a:spcPts val="600"/>
              </a:spcBef>
              <a:buFont typeface="Arial" pitchFamily="34" charset="0"/>
              <a:buChar char="•"/>
              <a:defRPr sz="800" kern="1200" baseline="0">
                <a:solidFill>
                  <a:schemeClr val="tx1"/>
                </a:solidFill>
                <a:latin typeface="+mn-lt"/>
                <a:ea typeface="+mn-ea"/>
                <a:cs typeface="+mn-cs"/>
              </a:defRPr>
            </a:lvl7pPr>
            <a:lvl8pPr marL="2400220" indent="0" algn="l" defTabSz="685777" rtl="0" eaLnBrk="1" latinLnBrk="0" hangingPunct="1">
              <a:spcBef>
                <a:spcPct val="20000"/>
              </a:spcBef>
              <a:buFont typeface="Arial" pitchFamily="34" charset="0"/>
              <a:buNone/>
              <a:defRPr sz="1500" kern="1200">
                <a:solidFill>
                  <a:schemeClr val="tx1"/>
                </a:solidFill>
                <a:latin typeface="+mn-lt"/>
                <a:ea typeface="+mn-ea"/>
                <a:cs typeface="+mn-cs"/>
              </a:defRPr>
            </a:lvl8pPr>
            <a:lvl9pPr marL="2914553" indent="-171445" algn="l" defTabSz="685777" rtl="0" eaLnBrk="1" latinLnBrk="0" hangingPunct="1">
              <a:spcBef>
                <a:spcPct val="20000"/>
              </a:spcBef>
              <a:buFont typeface="Arial" pitchFamily="34" charset="0"/>
              <a:buChar char="•"/>
              <a:defRPr sz="1500" kern="1200">
                <a:solidFill>
                  <a:schemeClr val="tx1"/>
                </a:solidFill>
                <a:latin typeface="+mn-lt"/>
                <a:ea typeface="+mn-ea"/>
                <a:cs typeface="+mn-cs"/>
              </a:defRPr>
            </a:lvl9pPr>
          </a:lstStyle>
          <a:p>
            <a:pPr>
              <a:lnSpc>
                <a:spcPts val="1440"/>
              </a:lnSpc>
              <a:spcBef>
                <a:spcPts val="0"/>
              </a:spcBef>
              <a:spcAft>
                <a:spcPts val="0"/>
              </a:spcAft>
              <a:buClrTx/>
              <a:buSzPct val="100000"/>
              <a:buFont typeface="Apple SD Gothic Neo Regular" panose="02000300000000000000" pitchFamily="2" charset="-127"/>
              <a:buChar char="◼"/>
            </a:pPr>
            <a:r>
              <a:rPr kumimoji="1" lang="en-US" altLang="ja-JP" sz="1050" b="1">
                <a:solidFill>
                  <a:schemeClr val="bg1"/>
                </a:solidFill>
              </a:rPr>
              <a:t>LAN</a:t>
            </a:r>
            <a:r>
              <a:rPr kumimoji="1" lang="ja-JP" altLang="en-US" sz="1050" b="1">
                <a:solidFill>
                  <a:schemeClr val="bg1"/>
                </a:solidFill>
              </a:rPr>
              <a:t> を「収容・集約・中継」という役割に従って区分し階層（レイヤ）の概念で整理</a:t>
            </a:r>
          </a:p>
          <a:p>
            <a:pPr marL="460375" lvl="1" indent="-114300">
              <a:lnSpc>
                <a:spcPts val="1440"/>
              </a:lnSpc>
              <a:spcBef>
                <a:spcPts val="0"/>
              </a:spcBef>
              <a:spcAft>
                <a:spcPts val="0"/>
              </a:spcAft>
              <a:buClrTx/>
              <a:buFont typeface="Arial" panose="020B0604020202020204" pitchFamily="34" charset="0"/>
              <a:buChar char="•"/>
            </a:pPr>
            <a:r>
              <a:rPr kumimoji="1" lang="ja-JP" altLang="en-US" sz="1050" b="1"/>
              <a:t>収容　</a:t>
            </a:r>
            <a:r>
              <a:rPr kumimoji="1" lang="en-US" altLang="ja-JP" sz="1050" b="1"/>
              <a:t>-</a:t>
            </a:r>
            <a:r>
              <a:rPr kumimoji="1" lang="ja-JP" altLang="en-US" sz="1050" b="1"/>
              <a:t>　アクセス レイヤ：多数のスイッチで構成</a:t>
            </a:r>
          </a:p>
          <a:p>
            <a:pPr marL="685800" lvl="2" indent="0">
              <a:lnSpc>
                <a:spcPts val="1440"/>
              </a:lnSpc>
              <a:spcBef>
                <a:spcPts val="0"/>
              </a:spcBef>
              <a:spcAft>
                <a:spcPts val="0"/>
              </a:spcAft>
              <a:buNone/>
            </a:pPr>
            <a:r>
              <a:rPr kumimoji="1" lang="ja-JP" altLang="en-US" sz="1050"/>
              <a:t>エンド</a:t>
            </a:r>
            <a:r>
              <a:rPr kumimoji="1" lang="en-US" altLang="ja-JP" sz="1050"/>
              <a:t> </a:t>
            </a:r>
            <a:r>
              <a:rPr kumimoji="1" lang="ja-JP" altLang="en-US" sz="1050"/>
              <a:t>ポイントが直接接続するインターフェースを提供する。エンド ポイント個別の制御等を行う。</a:t>
            </a:r>
            <a:br>
              <a:rPr kumimoji="1" lang="en-US" altLang="ja-JP" sz="1050"/>
            </a:br>
            <a:r>
              <a:rPr kumimoji="1" lang="ja-JP" altLang="en-US" sz="1050"/>
              <a:t>このレイヤに属するスイッチを「アクセス</a:t>
            </a:r>
            <a:r>
              <a:rPr kumimoji="1" lang="en-US" altLang="ja-JP" sz="1050"/>
              <a:t> </a:t>
            </a:r>
            <a:r>
              <a:rPr kumimoji="1" lang="ja-JP" altLang="en-US" sz="1050"/>
              <a:t>スイッチ」と呼ぶ。</a:t>
            </a:r>
          </a:p>
          <a:p>
            <a:pPr marL="460375" lvl="1" indent="-114300">
              <a:lnSpc>
                <a:spcPts val="1440"/>
              </a:lnSpc>
              <a:spcBef>
                <a:spcPts val="0"/>
              </a:spcBef>
              <a:spcAft>
                <a:spcPts val="0"/>
              </a:spcAft>
              <a:buClrTx/>
              <a:buFont typeface="Arial" panose="020B0604020202020204" pitchFamily="34" charset="0"/>
              <a:buChar char="•"/>
            </a:pPr>
            <a:r>
              <a:rPr kumimoji="1" lang="ja-JP" altLang="en-US" sz="1050" b="1"/>
              <a:t>集約　</a:t>
            </a:r>
            <a:r>
              <a:rPr kumimoji="1" lang="en-US" altLang="ja-JP" sz="1050" b="1"/>
              <a:t>–</a:t>
            </a:r>
            <a:r>
              <a:rPr kumimoji="1" lang="ja-JP" altLang="en-US" sz="1050" b="1"/>
              <a:t>　ディストリビューション レイヤ：冗長化された</a:t>
            </a:r>
            <a:r>
              <a:rPr kumimoji="1" lang="en-US" altLang="ja-JP" sz="1050" b="1"/>
              <a:t> 2</a:t>
            </a:r>
            <a:r>
              <a:rPr kumimoji="1" lang="ja-JP" altLang="en-US" sz="1050" b="1"/>
              <a:t>台</a:t>
            </a:r>
            <a:r>
              <a:rPr kumimoji="1" lang="en-US" altLang="ja-JP" sz="1050" b="1"/>
              <a:t>1</a:t>
            </a:r>
            <a:r>
              <a:rPr kumimoji="1" lang="ja-JP" altLang="en-US" sz="1050" b="1"/>
              <a:t>組で構成、複数を配置</a:t>
            </a:r>
          </a:p>
          <a:p>
            <a:pPr marL="685800" lvl="2" indent="0">
              <a:lnSpc>
                <a:spcPts val="1440"/>
              </a:lnSpc>
              <a:spcBef>
                <a:spcPts val="0"/>
              </a:spcBef>
              <a:spcAft>
                <a:spcPts val="0"/>
              </a:spcAft>
              <a:buNone/>
            </a:pPr>
            <a:r>
              <a:rPr kumimoji="1" lang="ja-JP" altLang="en-US" sz="1050"/>
              <a:t>アクセス レイヤからのリンクを集め、まとまった単位（ディストリビューション ブロック）を形成する。ブロック内のアクセス レイヤに対し </a:t>
            </a:r>
            <a:r>
              <a:rPr kumimoji="1" lang="en-US" altLang="ja-JP" sz="1050"/>
              <a:t>IP</a:t>
            </a:r>
            <a:r>
              <a:rPr kumimoji="1" lang="ja-JP" altLang="en-US" sz="1050"/>
              <a:t> ルーティングやセキュリティポリシーなどの高度な機能を提供する。</a:t>
            </a:r>
            <a:br>
              <a:rPr kumimoji="1" lang="en-US" altLang="ja-JP" sz="1050"/>
            </a:br>
            <a:r>
              <a:rPr kumimoji="1" lang="ja-JP" altLang="en-US" sz="1050"/>
              <a:t>このレイヤに属するスイッチを「ディストリビューション</a:t>
            </a:r>
            <a:r>
              <a:rPr kumimoji="1" lang="en-US" altLang="ja-JP" sz="1050"/>
              <a:t> </a:t>
            </a:r>
            <a:r>
              <a:rPr kumimoji="1" lang="ja-JP" altLang="en-US" sz="1050"/>
              <a:t>スイッチ」と呼ぶ。</a:t>
            </a:r>
          </a:p>
          <a:p>
            <a:pPr marL="460375" lvl="1" indent="-114300">
              <a:lnSpc>
                <a:spcPts val="1440"/>
              </a:lnSpc>
              <a:spcBef>
                <a:spcPts val="0"/>
              </a:spcBef>
              <a:spcAft>
                <a:spcPts val="0"/>
              </a:spcAft>
              <a:buClrTx/>
              <a:buFont typeface="Arial" panose="020B0604020202020204" pitchFamily="34" charset="0"/>
              <a:buChar char="•"/>
            </a:pPr>
            <a:r>
              <a:rPr kumimoji="1" lang="ja-JP" altLang="en-US" sz="1050" b="1"/>
              <a:t>中継　</a:t>
            </a:r>
            <a:r>
              <a:rPr kumimoji="1" lang="en-US" altLang="ja-JP" sz="1050" b="1"/>
              <a:t>-</a:t>
            </a:r>
            <a:r>
              <a:rPr kumimoji="1" lang="ja-JP" altLang="en-US" sz="1050" b="1"/>
              <a:t>　コア レイヤ：</a:t>
            </a:r>
            <a:r>
              <a:rPr kumimoji="1" lang="en-US" altLang="ja-JP" sz="1050" b="1"/>
              <a:t> LAN </a:t>
            </a:r>
            <a:r>
              <a:rPr kumimoji="1" lang="ja-JP" altLang="en-US" sz="1050" b="1"/>
              <a:t>内に</a:t>
            </a:r>
            <a:r>
              <a:rPr kumimoji="1" lang="en-US" altLang="ja-JP" sz="1050" b="1"/>
              <a:t> 2 </a:t>
            </a:r>
            <a:r>
              <a:rPr kumimoji="1" lang="ja-JP" altLang="en-US" sz="1050" b="1"/>
              <a:t>台</a:t>
            </a:r>
          </a:p>
          <a:p>
            <a:pPr marL="685800" lvl="2" indent="0">
              <a:lnSpc>
                <a:spcPts val="1440"/>
              </a:lnSpc>
              <a:spcBef>
                <a:spcPts val="0"/>
              </a:spcBef>
              <a:spcAft>
                <a:spcPts val="0"/>
              </a:spcAft>
              <a:buNone/>
            </a:pPr>
            <a:r>
              <a:rPr kumimoji="1" lang="ja-JP" altLang="en-US" sz="1050"/>
              <a:t>ディストリビューション レイヤを相互接続する。</a:t>
            </a:r>
            <a:r>
              <a:rPr kumimoji="1" lang="en-US" altLang="ja-JP" sz="1050"/>
              <a:t>LAN</a:t>
            </a:r>
            <a:r>
              <a:rPr kumimoji="1" lang="ja-JP" altLang="en-US" sz="1050"/>
              <a:t> 内外へ転送を高速に行う。</a:t>
            </a:r>
            <a:br>
              <a:rPr kumimoji="1" lang="en-US" altLang="ja-JP" sz="1050"/>
            </a:br>
            <a:r>
              <a:rPr kumimoji="1" lang="ja-JP" altLang="en-US" sz="1050"/>
              <a:t>このレイヤに属するスイッチを「コア</a:t>
            </a:r>
            <a:r>
              <a:rPr kumimoji="1" lang="en-US" altLang="ja-JP" sz="1050"/>
              <a:t> </a:t>
            </a:r>
            <a:r>
              <a:rPr kumimoji="1" lang="ja-JP" altLang="en-US" sz="1050"/>
              <a:t>スイッチ」と呼ぶ。</a:t>
            </a:r>
            <a:endParaRPr kumimoji="1" lang="en-US" altLang="ja-JP" sz="1050"/>
          </a:p>
          <a:p>
            <a:pPr marL="685800" lvl="2" indent="0">
              <a:lnSpc>
                <a:spcPts val="1440"/>
              </a:lnSpc>
              <a:spcBef>
                <a:spcPts val="0"/>
              </a:spcBef>
              <a:spcAft>
                <a:spcPts val="0"/>
              </a:spcAft>
              <a:buNone/>
            </a:pPr>
            <a:endParaRPr kumimoji="1" lang="en-US" altLang="ja-JP" sz="1050" b="1">
              <a:solidFill>
                <a:schemeClr val="bg1"/>
              </a:solidFill>
            </a:endParaRPr>
          </a:p>
          <a:p>
            <a:pPr>
              <a:lnSpc>
                <a:spcPts val="1440"/>
              </a:lnSpc>
              <a:spcBef>
                <a:spcPts val="0"/>
              </a:spcBef>
              <a:spcAft>
                <a:spcPts val="0"/>
              </a:spcAft>
              <a:buClrTx/>
              <a:buSzPct val="100000"/>
              <a:buFont typeface="Apple SD Gothic Neo Regular" panose="02000300000000000000" pitchFamily="2" charset="-127"/>
              <a:buChar char="◼"/>
            </a:pPr>
            <a:r>
              <a:rPr kumimoji="1" lang="en-US" altLang="ja-JP" sz="1050" b="1">
                <a:solidFill>
                  <a:schemeClr val="bg1"/>
                </a:solidFill>
              </a:rPr>
              <a:t>3 </a:t>
            </a:r>
            <a:r>
              <a:rPr kumimoji="1" lang="ja-JP" altLang="en-US" sz="1050" b="1">
                <a:solidFill>
                  <a:schemeClr val="bg1"/>
                </a:solidFill>
              </a:rPr>
              <a:t>階層モデルの特徴</a:t>
            </a:r>
            <a:endParaRPr kumimoji="1" lang="en-US" altLang="ja-JP" sz="1050"/>
          </a:p>
          <a:p>
            <a:pPr marL="460375" lvl="1" indent="-114300">
              <a:lnSpc>
                <a:spcPts val="1440"/>
              </a:lnSpc>
              <a:spcBef>
                <a:spcPts val="0"/>
              </a:spcBef>
              <a:spcAft>
                <a:spcPts val="0"/>
              </a:spcAft>
              <a:buClrTx/>
              <a:buFont typeface="Arial" panose="020B0604020202020204" pitchFamily="34" charset="0"/>
              <a:buChar char="•"/>
            </a:pPr>
            <a:r>
              <a:rPr kumimoji="1" lang="ja-JP" altLang="en-US" sz="1050"/>
              <a:t>各階層に特定の機能と役割がある</a:t>
            </a:r>
          </a:p>
          <a:p>
            <a:pPr marL="460375" lvl="1" indent="-114300">
              <a:lnSpc>
                <a:spcPts val="1440"/>
              </a:lnSpc>
              <a:spcBef>
                <a:spcPts val="0"/>
              </a:spcBef>
              <a:spcAft>
                <a:spcPts val="0"/>
              </a:spcAft>
              <a:buClrTx/>
              <a:buFont typeface="Arial" panose="020B0604020202020204" pitchFamily="34" charset="0"/>
              <a:buChar char="•"/>
            </a:pPr>
            <a:r>
              <a:rPr kumimoji="1" lang="ja-JP" altLang="en-US" sz="1050"/>
              <a:t>各レイヤごとに設計を行うことで、機能や役割に焦点を当てることができ、設計手順が簡素化される</a:t>
            </a:r>
            <a:endParaRPr kumimoji="1" lang="en-US" altLang="ja-JP" sz="1050"/>
          </a:p>
          <a:p>
            <a:pPr marL="460375" lvl="1" indent="-114300">
              <a:lnSpc>
                <a:spcPts val="1440"/>
              </a:lnSpc>
              <a:spcBef>
                <a:spcPts val="0"/>
              </a:spcBef>
              <a:spcAft>
                <a:spcPts val="0"/>
              </a:spcAft>
              <a:buClrTx/>
              <a:buFont typeface="Arial" panose="020B0604020202020204" pitchFamily="34" charset="0"/>
              <a:buChar char="•"/>
            </a:pPr>
            <a:r>
              <a:rPr kumimoji="1" lang="ja-JP" altLang="en-US" sz="1050"/>
              <a:t>運用、拡張、および管理が容易になる</a:t>
            </a:r>
            <a:endParaRPr kumimoji="1" lang="en-US" altLang="ja-JP" sz="1050"/>
          </a:p>
          <a:p>
            <a:pPr marL="460375" lvl="1" indent="-114300">
              <a:lnSpc>
                <a:spcPts val="1440"/>
              </a:lnSpc>
              <a:spcBef>
                <a:spcPts val="0"/>
              </a:spcBef>
              <a:spcAft>
                <a:spcPts val="0"/>
              </a:spcAft>
              <a:buClrTx/>
              <a:buFont typeface="Arial" panose="020B0604020202020204" pitchFamily="34" charset="0"/>
              <a:buChar char="•"/>
            </a:pPr>
            <a:r>
              <a:rPr kumimoji="1" lang="ja-JP" altLang="en-US" sz="1050"/>
              <a:t>大規模な </a:t>
            </a:r>
            <a:r>
              <a:rPr kumimoji="1" lang="en-US" altLang="ja-JP" sz="1050"/>
              <a:t>LAN</a:t>
            </a:r>
            <a:r>
              <a:rPr kumimoji="1" lang="ja-JP" altLang="en-US" sz="1050"/>
              <a:t> 環境でも、</a:t>
            </a:r>
            <a:r>
              <a:rPr kumimoji="1" lang="en-US" altLang="ja-JP" sz="1050"/>
              <a:t>3</a:t>
            </a:r>
            <a:r>
              <a:rPr kumimoji="1" lang="ja-JP" altLang="en-US" sz="1050"/>
              <a:t>階層モデルに収束が可能</a:t>
            </a:r>
            <a:br>
              <a:rPr kumimoji="1" lang="en-US" altLang="ja-JP" sz="1050"/>
            </a:br>
            <a:endParaRPr kumimoji="1" lang="ja-JP" altLang="en-US" sz="1050"/>
          </a:p>
          <a:p>
            <a:pPr marL="0" indent="0">
              <a:lnSpc>
                <a:spcPts val="1440"/>
              </a:lnSpc>
              <a:spcBef>
                <a:spcPts val="0"/>
              </a:spcBef>
              <a:spcAft>
                <a:spcPts val="0"/>
              </a:spcAft>
              <a:buNone/>
            </a:pPr>
            <a:r>
              <a:rPr kumimoji="1" lang="ja-JP" altLang="en-US" sz="1050"/>
              <a:t>ただし、小規模な </a:t>
            </a:r>
            <a:r>
              <a:rPr kumimoji="1" lang="en-US" altLang="ja-JP" sz="1050"/>
              <a:t>LAN</a:t>
            </a:r>
            <a:r>
              <a:rPr kumimoji="1" lang="ja-JP" altLang="en-US" sz="1050"/>
              <a:t> や物理的制限がある場合は、単一のディストリビューション ブロックのみで</a:t>
            </a:r>
            <a:br>
              <a:rPr kumimoji="1" lang="en-US" altLang="ja-JP" sz="1050"/>
            </a:br>
            <a:r>
              <a:rPr kumimoji="1" lang="ja-JP" altLang="en-US" sz="1050"/>
              <a:t>コア レイヤがない</a:t>
            </a:r>
            <a:r>
              <a:rPr kumimoji="1" lang="en-US" altLang="ja-JP" sz="1050"/>
              <a:t>2 </a:t>
            </a:r>
            <a:r>
              <a:rPr kumimoji="1" lang="ja-JP" altLang="en-US" sz="1050"/>
              <a:t>階層となることもあります。</a:t>
            </a:r>
          </a:p>
        </p:txBody>
      </p:sp>
      <p:sp>
        <p:nvSpPr>
          <p:cNvPr id="72" name="テキスト ボックス 71">
            <a:extLst>
              <a:ext uri="{FF2B5EF4-FFF2-40B4-BE49-F238E27FC236}">
                <a16:creationId xmlns:a16="http://schemas.microsoft.com/office/drawing/2014/main" id="{BC450846-061F-594A-BDA6-18A585F05288}"/>
              </a:ext>
            </a:extLst>
          </p:cNvPr>
          <p:cNvSpPr txBox="1"/>
          <p:nvPr/>
        </p:nvSpPr>
        <p:spPr>
          <a:xfrm>
            <a:off x="7208472" y="4421319"/>
            <a:ext cx="1099956" cy="261610"/>
          </a:xfrm>
          <a:prstGeom prst="rect">
            <a:avLst/>
          </a:prstGeom>
          <a:noFill/>
        </p:spPr>
        <p:txBody>
          <a:bodyPr wrap="square" rtlCol="0">
            <a:spAutoFit/>
          </a:bodyPr>
          <a:lstStyle/>
          <a:p>
            <a:r>
              <a:rPr kumimoji="1" lang="en-US" altLang="ja-JP" sz="1100">
                <a:latin typeface="+mn-lt"/>
              </a:rPr>
              <a:t>3 </a:t>
            </a:r>
            <a:r>
              <a:rPr kumimoji="1" lang="ja-JP" altLang="en-US" sz="1100">
                <a:latin typeface="+mn-lt"/>
              </a:rPr>
              <a:t>階層モデル</a:t>
            </a:r>
          </a:p>
        </p:txBody>
      </p:sp>
      <p:sp>
        <p:nvSpPr>
          <p:cNvPr id="73" name="テキスト ボックス 72">
            <a:extLst>
              <a:ext uri="{FF2B5EF4-FFF2-40B4-BE49-F238E27FC236}">
                <a16:creationId xmlns:a16="http://schemas.microsoft.com/office/drawing/2014/main" id="{ED7AF0B8-43B3-B144-AAF8-8FE8BB8EF7F1}"/>
              </a:ext>
            </a:extLst>
          </p:cNvPr>
          <p:cNvSpPr txBox="1"/>
          <p:nvPr/>
        </p:nvSpPr>
        <p:spPr>
          <a:xfrm>
            <a:off x="6113080" y="3276571"/>
            <a:ext cx="980216" cy="261610"/>
          </a:xfrm>
          <a:prstGeom prst="rect">
            <a:avLst/>
          </a:prstGeom>
          <a:noFill/>
        </p:spPr>
        <p:txBody>
          <a:bodyPr wrap="square" rtlCol="0">
            <a:spAutoFit/>
          </a:bodyPr>
          <a:lstStyle/>
          <a:p>
            <a:r>
              <a:rPr kumimoji="1" lang="ja-JP" altLang="en-US" sz="1100">
                <a:latin typeface="+mn-lt"/>
              </a:rPr>
              <a:t>収容</a:t>
            </a:r>
          </a:p>
        </p:txBody>
      </p:sp>
      <p:sp>
        <p:nvSpPr>
          <p:cNvPr id="74" name="テキスト ボックス 73">
            <a:extLst>
              <a:ext uri="{FF2B5EF4-FFF2-40B4-BE49-F238E27FC236}">
                <a16:creationId xmlns:a16="http://schemas.microsoft.com/office/drawing/2014/main" id="{5B317B10-E061-CB48-B9BB-CDE98708B1FC}"/>
              </a:ext>
            </a:extLst>
          </p:cNvPr>
          <p:cNvSpPr txBox="1"/>
          <p:nvPr/>
        </p:nvSpPr>
        <p:spPr>
          <a:xfrm>
            <a:off x="6591119" y="1739649"/>
            <a:ext cx="980216" cy="261610"/>
          </a:xfrm>
          <a:prstGeom prst="rect">
            <a:avLst/>
          </a:prstGeom>
          <a:noFill/>
        </p:spPr>
        <p:txBody>
          <a:bodyPr wrap="square" rtlCol="0">
            <a:spAutoFit/>
          </a:bodyPr>
          <a:lstStyle/>
          <a:p>
            <a:r>
              <a:rPr kumimoji="1" lang="ja-JP" altLang="en-US" sz="1100">
                <a:latin typeface="+mn-lt"/>
              </a:rPr>
              <a:t>中継</a:t>
            </a:r>
          </a:p>
        </p:txBody>
      </p:sp>
      <p:sp>
        <p:nvSpPr>
          <p:cNvPr id="134" name="テキスト ボックス 133">
            <a:extLst>
              <a:ext uri="{FF2B5EF4-FFF2-40B4-BE49-F238E27FC236}">
                <a16:creationId xmlns:a16="http://schemas.microsoft.com/office/drawing/2014/main" id="{A9FFFE18-A023-FD4D-A4A5-6D6CDD201145}"/>
              </a:ext>
            </a:extLst>
          </p:cNvPr>
          <p:cNvSpPr txBox="1"/>
          <p:nvPr/>
        </p:nvSpPr>
        <p:spPr>
          <a:xfrm>
            <a:off x="6447520" y="2481944"/>
            <a:ext cx="980216" cy="261610"/>
          </a:xfrm>
          <a:prstGeom prst="rect">
            <a:avLst/>
          </a:prstGeom>
          <a:noFill/>
        </p:spPr>
        <p:txBody>
          <a:bodyPr wrap="square" rtlCol="0">
            <a:spAutoFit/>
          </a:bodyPr>
          <a:lstStyle/>
          <a:p>
            <a:r>
              <a:rPr kumimoji="1" lang="ja-JP" altLang="en-US" sz="1100">
                <a:latin typeface="+mn-lt"/>
              </a:rPr>
              <a:t>集約</a:t>
            </a:r>
          </a:p>
        </p:txBody>
      </p:sp>
      <p:sp>
        <p:nvSpPr>
          <p:cNvPr id="191" name="角丸四角形 190">
            <a:extLst>
              <a:ext uri="{FF2B5EF4-FFF2-40B4-BE49-F238E27FC236}">
                <a16:creationId xmlns:a16="http://schemas.microsoft.com/office/drawing/2014/main" id="{25DD33DA-FDB6-3B4D-8661-F52853CAB6C4}"/>
              </a:ext>
            </a:extLst>
          </p:cNvPr>
          <p:cNvSpPr/>
          <p:nvPr/>
        </p:nvSpPr>
        <p:spPr>
          <a:xfrm>
            <a:off x="6455103" y="2510191"/>
            <a:ext cx="2306142" cy="602511"/>
          </a:xfrm>
          <a:prstGeom prst="roundRect">
            <a:avLst/>
          </a:prstGeom>
          <a:noFill/>
          <a:ln w="6350">
            <a:solidFill>
              <a:srgbClr val="0070C0"/>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92" name="角丸四角形 191">
            <a:extLst>
              <a:ext uri="{FF2B5EF4-FFF2-40B4-BE49-F238E27FC236}">
                <a16:creationId xmlns:a16="http://schemas.microsoft.com/office/drawing/2014/main" id="{902C1B53-B72A-6344-9BD0-B4FC959E4342}"/>
              </a:ext>
            </a:extLst>
          </p:cNvPr>
          <p:cNvSpPr/>
          <p:nvPr/>
        </p:nvSpPr>
        <p:spPr>
          <a:xfrm>
            <a:off x="6617551" y="1747355"/>
            <a:ext cx="1668754" cy="464099"/>
          </a:xfrm>
          <a:prstGeom prst="roundRect">
            <a:avLst/>
          </a:prstGeom>
          <a:noFill/>
          <a:ln w="6350">
            <a:solidFill>
              <a:srgbClr val="0070C0"/>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93" name="角丸四角形 192">
            <a:extLst>
              <a:ext uri="{FF2B5EF4-FFF2-40B4-BE49-F238E27FC236}">
                <a16:creationId xmlns:a16="http://schemas.microsoft.com/office/drawing/2014/main" id="{EBDA2DF6-81F1-DE40-A1DD-54B9A0C6EE2F}"/>
              </a:ext>
            </a:extLst>
          </p:cNvPr>
          <p:cNvSpPr/>
          <p:nvPr/>
        </p:nvSpPr>
        <p:spPr>
          <a:xfrm>
            <a:off x="6144045" y="3299011"/>
            <a:ext cx="2776998" cy="500519"/>
          </a:xfrm>
          <a:prstGeom prst="roundRect">
            <a:avLst/>
          </a:prstGeom>
          <a:noFill/>
          <a:ln w="6350">
            <a:solidFill>
              <a:srgbClr val="0070C0"/>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cxnSp>
        <p:nvCxnSpPr>
          <p:cNvPr id="194" name="直線コネクタ 193">
            <a:extLst>
              <a:ext uri="{FF2B5EF4-FFF2-40B4-BE49-F238E27FC236}">
                <a16:creationId xmlns:a16="http://schemas.microsoft.com/office/drawing/2014/main" id="{C3835821-498C-1640-BBDC-9DA8918AD86F}"/>
              </a:ext>
            </a:extLst>
          </p:cNvPr>
          <p:cNvCxnSpPr>
            <a:cxnSpLocks/>
          </p:cNvCxnSpPr>
          <p:nvPr/>
        </p:nvCxnSpPr>
        <p:spPr>
          <a:xfrm flipH="1">
            <a:off x="6842409" y="1995656"/>
            <a:ext cx="678267" cy="88690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5" name="直線コネクタ 194">
            <a:extLst>
              <a:ext uri="{FF2B5EF4-FFF2-40B4-BE49-F238E27FC236}">
                <a16:creationId xmlns:a16="http://schemas.microsoft.com/office/drawing/2014/main" id="{EA60B109-ABBE-D448-8AAF-7D99B6978617}"/>
              </a:ext>
            </a:extLst>
          </p:cNvPr>
          <p:cNvCxnSpPr>
            <a:cxnSpLocks/>
          </p:cNvCxnSpPr>
          <p:nvPr/>
        </p:nvCxnSpPr>
        <p:spPr>
          <a:xfrm flipH="1">
            <a:off x="7259726" y="2013058"/>
            <a:ext cx="650190" cy="869499"/>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6" name="直線コネクタ 195">
            <a:extLst>
              <a:ext uri="{FF2B5EF4-FFF2-40B4-BE49-F238E27FC236}">
                <a16:creationId xmlns:a16="http://schemas.microsoft.com/office/drawing/2014/main" id="{CC134440-C809-8C4D-9D1F-E46E9BCBEEF8}"/>
              </a:ext>
            </a:extLst>
          </p:cNvPr>
          <p:cNvCxnSpPr>
            <a:cxnSpLocks/>
          </p:cNvCxnSpPr>
          <p:nvPr/>
        </p:nvCxnSpPr>
        <p:spPr>
          <a:xfrm flipH="1">
            <a:off x="7103686" y="2871846"/>
            <a:ext cx="5288" cy="0"/>
          </a:xfrm>
          <a:prstGeom prst="line">
            <a:avLst/>
          </a:prstGeom>
          <a:ln w="3175" cmpd="dbl">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7" name="直線コネクタ 196">
            <a:extLst>
              <a:ext uri="{FF2B5EF4-FFF2-40B4-BE49-F238E27FC236}">
                <a16:creationId xmlns:a16="http://schemas.microsoft.com/office/drawing/2014/main" id="{B89A961C-94FB-9449-AEEF-7EB1896B59F8}"/>
              </a:ext>
            </a:extLst>
          </p:cNvPr>
          <p:cNvCxnSpPr>
            <a:cxnSpLocks/>
          </p:cNvCxnSpPr>
          <p:nvPr/>
        </p:nvCxnSpPr>
        <p:spPr>
          <a:xfrm flipH="1">
            <a:off x="6847031" y="2005967"/>
            <a:ext cx="1053059" cy="876589"/>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8" name="直線コネクタ 197">
            <a:extLst>
              <a:ext uri="{FF2B5EF4-FFF2-40B4-BE49-F238E27FC236}">
                <a16:creationId xmlns:a16="http://schemas.microsoft.com/office/drawing/2014/main" id="{350ADB4E-A3C1-F64C-B4A2-6B984E253F5F}"/>
              </a:ext>
            </a:extLst>
          </p:cNvPr>
          <p:cNvCxnSpPr>
            <a:cxnSpLocks/>
          </p:cNvCxnSpPr>
          <p:nvPr/>
        </p:nvCxnSpPr>
        <p:spPr>
          <a:xfrm flipH="1">
            <a:off x="7259726" y="2018661"/>
            <a:ext cx="225172" cy="861822"/>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99" name="テキスト ボックス 198">
            <a:extLst>
              <a:ext uri="{FF2B5EF4-FFF2-40B4-BE49-F238E27FC236}">
                <a16:creationId xmlns:a16="http://schemas.microsoft.com/office/drawing/2014/main" id="{5C543C78-9CC5-D744-8E55-03A18816E373}"/>
              </a:ext>
            </a:extLst>
          </p:cNvPr>
          <p:cNvSpPr txBox="1"/>
          <p:nvPr/>
        </p:nvSpPr>
        <p:spPr>
          <a:xfrm>
            <a:off x="6930129" y="3597000"/>
            <a:ext cx="319318" cy="200055"/>
          </a:xfrm>
          <a:prstGeom prst="rect">
            <a:avLst/>
          </a:prstGeom>
          <a:noFill/>
        </p:spPr>
        <p:txBody>
          <a:bodyPr wrap="none" rtlCol="0">
            <a:spAutoFit/>
          </a:bodyPr>
          <a:lstStyle/>
          <a:p>
            <a:r>
              <a:rPr lang="ja-JP" altLang="en-US" sz="700">
                <a:latin typeface="+mn-lt"/>
              </a:rPr>
              <a:t>・・・</a:t>
            </a:r>
            <a:endParaRPr kumimoji="1" lang="ja-JP" altLang="en-US" sz="700">
              <a:latin typeface="+mn-lt"/>
            </a:endParaRPr>
          </a:p>
        </p:txBody>
      </p:sp>
      <p:cxnSp>
        <p:nvCxnSpPr>
          <p:cNvPr id="200" name="直線コネクタ 199">
            <a:extLst>
              <a:ext uri="{FF2B5EF4-FFF2-40B4-BE49-F238E27FC236}">
                <a16:creationId xmlns:a16="http://schemas.microsoft.com/office/drawing/2014/main" id="{51742078-5993-6749-894B-E40D7BB74F1B}"/>
              </a:ext>
            </a:extLst>
          </p:cNvPr>
          <p:cNvCxnSpPr>
            <a:cxnSpLocks/>
          </p:cNvCxnSpPr>
          <p:nvPr/>
        </p:nvCxnSpPr>
        <p:spPr>
          <a:xfrm flipV="1">
            <a:off x="6750232" y="2906306"/>
            <a:ext cx="188572" cy="715805"/>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1" name="直線コネクタ 200">
            <a:extLst>
              <a:ext uri="{FF2B5EF4-FFF2-40B4-BE49-F238E27FC236}">
                <a16:creationId xmlns:a16="http://schemas.microsoft.com/office/drawing/2014/main" id="{C0BBB037-6218-AD41-9C8A-F04E7BA8554A}"/>
              </a:ext>
            </a:extLst>
          </p:cNvPr>
          <p:cNvCxnSpPr>
            <a:cxnSpLocks/>
          </p:cNvCxnSpPr>
          <p:nvPr/>
        </p:nvCxnSpPr>
        <p:spPr>
          <a:xfrm flipV="1">
            <a:off x="6747153" y="2897419"/>
            <a:ext cx="553123" cy="759902"/>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2" name="直線コネクタ 201">
            <a:extLst>
              <a:ext uri="{FF2B5EF4-FFF2-40B4-BE49-F238E27FC236}">
                <a16:creationId xmlns:a16="http://schemas.microsoft.com/office/drawing/2014/main" id="{E06CA296-E526-E54F-ADEF-C55819685007}"/>
              </a:ext>
            </a:extLst>
          </p:cNvPr>
          <p:cNvCxnSpPr>
            <a:cxnSpLocks/>
          </p:cNvCxnSpPr>
          <p:nvPr/>
        </p:nvCxnSpPr>
        <p:spPr>
          <a:xfrm flipH="1" flipV="1">
            <a:off x="6957647" y="2905776"/>
            <a:ext cx="498085" cy="751546"/>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3" name="直線コネクタ 202">
            <a:extLst>
              <a:ext uri="{FF2B5EF4-FFF2-40B4-BE49-F238E27FC236}">
                <a16:creationId xmlns:a16="http://schemas.microsoft.com/office/drawing/2014/main" id="{D74B821C-D104-0F46-ADBE-4F6A0F5F8B00}"/>
              </a:ext>
            </a:extLst>
          </p:cNvPr>
          <p:cNvCxnSpPr>
            <a:cxnSpLocks/>
          </p:cNvCxnSpPr>
          <p:nvPr/>
        </p:nvCxnSpPr>
        <p:spPr>
          <a:xfrm flipH="1" flipV="1">
            <a:off x="7295483" y="2897419"/>
            <a:ext cx="183049" cy="774614"/>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pic>
        <p:nvPicPr>
          <p:cNvPr id="204" name="Picture 28">
            <a:extLst>
              <a:ext uri="{FF2B5EF4-FFF2-40B4-BE49-F238E27FC236}">
                <a16:creationId xmlns:a16="http://schemas.microsoft.com/office/drawing/2014/main" id="{1FADDFD7-45C2-8940-BEB4-380166BABB62}"/>
              </a:ext>
            </a:extLst>
          </p:cNvPr>
          <p:cNvPicPr>
            <a:picLocks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6786598" y="2706824"/>
            <a:ext cx="353428" cy="3464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05" name="Picture 28">
            <a:extLst>
              <a:ext uri="{FF2B5EF4-FFF2-40B4-BE49-F238E27FC236}">
                <a16:creationId xmlns:a16="http://schemas.microsoft.com/office/drawing/2014/main" id="{5CC177AA-761C-E848-8FDE-D4B6C7AC64BE}"/>
              </a:ext>
            </a:extLst>
          </p:cNvPr>
          <p:cNvPicPr>
            <a:picLocks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7152629" y="2701477"/>
            <a:ext cx="353428" cy="3464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06" name="Picture 41">
            <a:extLst>
              <a:ext uri="{FF2B5EF4-FFF2-40B4-BE49-F238E27FC236}">
                <a16:creationId xmlns:a16="http://schemas.microsoft.com/office/drawing/2014/main" id="{2D1AB8C2-B880-C34B-9715-25B7529F98E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556255" y="3592091"/>
            <a:ext cx="373874" cy="159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07" name="Picture 41">
            <a:extLst>
              <a:ext uri="{FF2B5EF4-FFF2-40B4-BE49-F238E27FC236}">
                <a16:creationId xmlns:a16="http://schemas.microsoft.com/office/drawing/2014/main" id="{0D65D861-C802-4D41-A2E4-183C40B3290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253460" y="3592091"/>
            <a:ext cx="373874" cy="159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cxnSp>
        <p:nvCxnSpPr>
          <p:cNvPr id="208" name="直線コネクタ 207">
            <a:extLst>
              <a:ext uri="{FF2B5EF4-FFF2-40B4-BE49-F238E27FC236}">
                <a16:creationId xmlns:a16="http://schemas.microsoft.com/office/drawing/2014/main" id="{E8258B62-6534-9749-8DAC-4C263FD4ADBF}"/>
              </a:ext>
            </a:extLst>
          </p:cNvPr>
          <p:cNvCxnSpPr>
            <a:cxnSpLocks/>
          </p:cNvCxnSpPr>
          <p:nvPr/>
        </p:nvCxnSpPr>
        <p:spPr>
          <a:xfrm flipH="1">
            <a:off x="8249964" y="2869010"/>
            <a:ext cx="5288" cy="0"/>
          </a:xfrm>
          <a:prstGeom prst="line">
            <a:avLst/>
          </a:prstGeom>
          <a:ln w="3175" cmpd="dbl">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9" name="直線コネクタ 208">
            <a:extLst>
              <a:ext uri="{FF2B5EF4-FFF2-40B4-BE49-F238E27FC236}">
                <a16:creationId xmlns:a16="http://schemas.microsoft.com/office/drawing/2014/main" id="{10BB8EC3-FA13-344D-B13C-AE7F42897830}"/>
              </a:ext>
            </a:extLst>
          </p:cNvPr>
          <p:cNvCxnSpPr>
            <a:cxnSpLocks/>
            <a:stCxn id="213" idx="0"/>
          </p:cNvCxnSpPr>
          <p:nvPr/>
        </p:nvCxnSpPr>
        <p:spPr>
          <a:xfrm flipV="1">
            <a:off x="7982218" y="2903471"/>
            <a:ext cx="102862" cy="685784"/>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0" name="直線コネクタ 209">
            <a:extLst>
              <a:ext uri="{FF2B5EF4-FFF2-40B4-BE49-F238E27FC236}">
                <a16:creationId xmlns:a16="http://schemas.microsoft.com/office/drawing/2014/main" id="{F030692A-9E02-AD4C-91AE-0AA47BCBA4E9}"/>
              </a:ext>
            </a:extLst>
          </p:cNvPr>
          <p:cNvCxnSpPr>
            <a:cxnSpLocks/>
            <a:stCxn id="213" idx="0"/>
          </p:cNvCxnSpPr>
          <p:nvPr/>
        </p:nvCxnSpPr>
        <p:spPr>
          <a:xfrm flipV="1">
            <a:off x="7982218" y="2894584"/>
            <a:ext cx="464335" cy="694671"/>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1" name="直線コネクタ 210">
            <a:extLst>
              <a:ext uri="{FF2B5EF4-FFF2-40B4-BE49-F238E27FC236}">
                <a16:creationId xmlns:a16="http://schemas.microsoft.com/office/drawing/2014/main" id="{E536BFEC-5F69-2545-A4A8-C0552315741C}"/>
              </a:ext>
            </a:extLst>
          </p:cNvPr>
          <p:cNvCxnSpPr>
            <a:cxnSpLocks/>
          </p:cNvCxnSpPr>
          <p:nvPr/>
        </p:nvCxnSpPr>
        <p:spPr>
          <a:xfrm flipH="1" flipV="1">
            <a:off x="8103924" y="2902940"/>
            <a:ext cx="511060" cy="766258"/>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2" name="直線コネクタ 211">
            <a:extLst>
              <a:ext uri="{FF2B5EF4-FFF2-40B4-BE49-F238E27FC236}">
                <a16:creationId xmlns:a16="http://schemas.microsoft.com/office/drawing/2014/main" id="{43472288-A184-A24B-98DB-C656AF9F4FAF}"/>
              </a:ext>
            </a:extLst>
          </p:cNvPr>
          <p:cNvCxnSpPr>
            <a:cxnSpLocks/>
          </p:cNvCxnSpPr>
          <p:nvPr/>
        </p:nvCxnSpPr>
        <p:spPr>
          <a:xfrm flipH="1" flipV="1">
            <a:off x="8441760" y="2894584"/>
            <a:ext cx="183049" cy="774614"/>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pic>
        <p:nvPicPr>
          <p:cNvPr id="213" name="Picture 41">
            <a:extLst>
              <a:ext uri="{FF2B5EF4-FFF2-40B4-BE49-F238E27FC236}">
                <a16:creationId xmlns:a16="http://schemas.microsoft.com/office/drawing/2014/main" id="{202D13BD-3C09-8A41-9928-11580C9EE9E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795281" y="3589255"/>
            <a:ext cx="373874" cy="159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4" name="Picture 41">
            <a:extLst>
              <a:ext uri="{FF2B5EF4-FFF2-40B4-BE49-F238E27FC236}">
                <a16:creationId xmlns:a16="http://schemas.microsoft.com/office/drawing/2014/main" id="{D2BD89CA-D477-4C4D-8E1C-427FF3730D2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465397" y="3589255"/>
            <a:ext cx="373874" cy="159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cxnSp>
        <p:nvCxnSpPr>
          <p:cNvPr id="215" name="直線コネクタ 214">
            <a:extLst>
              <a:ext uri="{FF2B5EF4-FFF2-40B4-BE49-F238E27FC236}">
                <a16:creationId xmlns:a16="http://schemas.microsoft.com/office/drawing/2014/main" id="{0196B52D-9511-C044-B651-16A57DEBA4A0}"/>
              </a:ext>
            </a:extLst>
          </p:cNvPr>
          <p:cNvCxnSpPr>
            <a:cxnSpLocks/>
          </p:cNvCxnSpPr>
          <p:nvPr/>
        </p:nvCxnSpPr>
        <p:spPr>
          <a:xfrm>
            <a:off x="7790225" y="2007684"/>
            <a:ext cx="732362" cy="88690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6" name="直線コネクタ 215">
            <a:extLst>
              <a:ext uri="{FF2B5EF4-FFF2-40B4-BE49-F238E27FC236}">
                <a16:creationId xmlns:a16="http://schemas.microsoft.com/office/drawing/2014/main" id="{64E63CA9-ED6B-2440-8633-B3633BA58567}"/>
              </a:ext>
            </a:extLst>
          </p:cNvPr>
          <p:cNvCxnSpPr>
            <a:cxnSpLocks/>
          </p:cNvCxnSpPr>
          <p:nvPr/>
        </p:nvCxnSpPr>
        <p:spPr>
          <a:xfrm>
            <a:off x="7369941" y="2025085"/>
            <a:ext cx="702045" cy="869499"/>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7" name="直線コネクタ 216">
            <a:extLst>
              <a:ext uri="{FF2B5EF4-FFF2-40B4-BE49-F238E27FC236}">
                <a16:creationId xmlns:a16="http://schemas.microsoft.com/office/drawing/2014/main" id="{6EE98803-6516-034B-9E80-457BDEA18D3E}"/>
              </a:ext>
            </a:extLst>
          </p:cNvPr>
          <p:cNvCxnSpPr>
            <a:cxnSpLocks/>
          </p:cNvCxnSpPr>
          <p:nvPr/>
        </p:nvCxnSpPr>
        <p:spPr>
          <a:xfrm>
            <a:off x="8234762" y="2883873"/>
            <a:ext cx="5709" cy="0"/>
          </a:xfrm>
          <a:prstGeom prst="line">
            <a:avLst/>
          </a:prstGeom>
          <a:ln w="3175" cmpd="dbl">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8" name="直線コネクタ 217">
            <a:extLst>
              <a:ext uri="{FF2B5EF4-FFF2-40B4-BE49-F238E27FC236}">
                <a16:creationId xmlns:a16="http://schemas.microsoft.com/office/drawing/2014/main" id="{07B584B9-34F7-0747-B6CD-C1A92104A5CD}"/>
              </a:ext>
            </a:extLst>
          </p:cNvPr>
          <p:cNvCxnSpPr>
            <a:cxnSpLocks/>
          </p:cNvCxnSpPr>
          <p:nvPr/>
        </p:nvCxnSpPr>
        <p:spPr>
          <a:xfrm>
            <a:off x="7380550" y="2017995"/>
            <a:ext cx="1137045" cy="876589"/>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9" name="直線コネクタ 218">
            <a:extLst>
              <a:ext uri="{FF2B5EF4-FFF2-40B4-BE49-F238E27FC236}">
                <a16:creationId xmlns:a16="http://schemas.microsoft.com/office/drawing/2014/main" id="{3BED00F8-A601-B347-A0AA-8A17A5662A94}"/>
              </a:ext>
            </a:extLst>
          </p:cNvPr>
          <p:cNvCxnSpPr>
            <a:cxnSpLocks/>
          </p:cNvCxnSpPr>
          <p:nvPr/>
        </p:nvCxnSpPr>
        <p:spPr>
          <a:xfrm>
            <a:off x="7828856" y="2030689"/>
            <a:ext cx="243130" cy="861822"/>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0" name="直線コネクタ 219">
            <a:extLst>
              <a:ext uri="{FF2B5EF4-FFF2-40B4-BE49-F238E27FC236}">
                <a16:creationId xmlns:a16="http://schemas.microsoft.com/office/drawing/2014/main" id="{416766BF-E80E-1640-89DB-80697DF7B816}"/>
              </a:ext>
            </a:extLst>
          </p:cNvPr>
          <p:cNvCxnSpPr>
            <a:cxnSpLocks/>
          </p:cNvCxnSpPr>
          <p:nvPr/>
        </p:nvCxnSpPr>
        <p:spPr>
          <a:xfrm>
            <a:off x="6997064" y="2881038"/>
            <a:ext cx="5709" cy="0"/>
          </a:xfrm>
          <a:prstGeom prst="line">
            <a:avLst/>
          </a:prstGeom>
          <a:ln w="3175" cmpd="dbl">
            <a:solidFill>
              <a:schemeClr val="tx1"/>
            </a:solidFill>
          </a:ln>
        </p:spPr>
        <p:style>
          <a:lnRef idx="1">
            <a:schemeClr val="accent1"/>
          </a:lnRef>
          <a:fillRef idx="0">
            <a:schemeClr val="accent1"/>
          </a:fillRef>
          <a:effectRef idx="0">
            <a:schemeClr val="accent1"/>
          </a:effectRef>
          <a:fontRef idx="minor">
            <a:schemeClr val="tx1"/>
          </a:fontRef>
        </p:style>
      </p:cxnSp>
      <p:pic>
        <p:nvPicPr>
          <p:cNvPr id="221" name="Picture 28">
            <a:extLst>
              <a:ext uri="{FF2B5EF4-FFF2-40B4-BE49-F238E27FC236}">
                <a16:creationId xmlns:a16="http://schemas.microsoft.com/office/drawing/2014/main" id="{E7E8D0AA-AB9C-C74C-A622-018B43985269}"/>
              </a:ext>
            </a:extLst>
          </p:cNvPr>
          <p:cNvPicPr>
            <a:picLocks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7308184" y="1825054"/>
            <a:ext cx="353428" cy="3464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22" name="Picture 28">
            <a:extLst>
              <a:ext uri="{FF2B5EF4-FFF2-40B4-BE49-F238E27FC236}">
                <a16:creationId xmlns:a16="http://schemas.microsoft.com/office/drawing/2014/main" id="{D6431488-567B-784C-AF02-30383D068A9B}"/>
              </a:ext>
            </a:extLst>
          </p:cNvPr>
          <p:cNvPicPr>
            <a:picLocks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7725807" y="1825054"/>
            <a:ext cx="353428" cy="3464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23" name="Picture 28">
            <a:extLst>
              <a:ext uri="{FF2B5EF4-FFF2-40B4-BE49-F238E27FC236}">
                <a16:creationId xmlns:a16="http://schemas.microsoft.com/office/drawing/2014/main" id="{21D6B795-39DA-B044-AF36-7A4B973E2195}"/>
              </a:ext>
            </a:extLst>
          </p:cNvPr>
          <p:cNvPicPr>
            <a:picLocks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7932876" y="2703988"/>
            <a:ext cx="353428" cy="3464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24" name="Picture 28">
            <a:extLst>
              <a:ext uri="{FF2B5EF4-FFF2-40B4-BE49-F238E27FC236}">
                <a16:creationId xmlns:a16="http://schemas.microsoft.com/office/drawing/2014/main" id="{0801B81E-C700-414A-A86F-850B680A9C10}"/>
              </a:ext>
            </a:extLst>
          </p:cNvPr>
          <p:cNvPicPr>
            <a:picLocks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8298906" y="2698642"/>
            <a:ext cx="353428" cy="3464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25" name="テキスト ボックス 224">
            <a:extLst>
              <a:ext uri="{FF2B5EF4-FFF2-40B4-BE49-F238E27FC236}">
                <a16:creationId xmlns:a16="http://schemas.microsoft.com/office/drawing/2014/main" id="{D688D1D2-F2BB-6C4A-BD34-86E194B787FD}"/>
              </a:ext>
            </a:extLst>
          </p:cNvPr>
          <p:cNvSpPr txBox="1"/>
          <p:nvPr/>
        </p:nvSpPr>
        <p:spPr>
          <a:xfrm>
            <a:off x="8168100" y="3594601"/>
            <a:ext cx="319318" cy="200055"/>
          </a:xfrm>
          <a:prstGeom prst="rect">
            <a:avLst/>
          </a:prstGeom>
          <a:noFill/>
        </p:spPr>
        <p:txBody>
          <a:bodyPr wrap="none" rtlCol="0">
            <a:spAutoFit/>
          </a:bodyPr>
          <a:lstStyle/>
          <a:p>
            <a:r>
              <a:rPr lang="ja-JP" altLang="en-US" sz="700">
                <a:latin typeface="+mn-lt"/>
              </a:rPr>
              <a:t>・・・</a:t>
            </a:r>
            <a:endParaRPr kumimoji="1" lang="ja-JP" altLang="en-US" sz="700">
              <a:latin typeface="+mn-lt"/>
            </a:endParaRPr>
          </a:p>
        </p:txBody>
      </p:sp>
      <p:sp>
        <p:nvSpPr>
          <p:cNvPr id="48" name="Slide Number Placeholder 4">
            <a:extLst>
              <a:ext uri="{FF2B5EF4-FFF2-40B4-BE49-F238E27FC236}">
                <a16:creationId xmlns:a16="http://schemas.microsoft.com/office/drawing/2014/main" id="{F02BE891-ADC7-AD44-89EB-CF2F02D033DF}"/>
              </a:ext>
            </a:extLst>
          </p:cNvPr>
          <p:cNvSpPr txBox="1">
            <a:spLocks/>
          </p:cNvSpPr>
          <p:nvPr/>
        </p:nvSpPr>
        <p:spPr>
          <a:xfrm>
            <a:off x="8648700" y="4884738"/>
            <a:ext cx="495300" cy="274637"/>
          </a:xfrm>
          <a:prstGeom prst="rect">
            <a:avLst/>
          </a:prstGeom>
        </p:spPr>
        <p:txBody>
          <a:bodyPr>
            <a:noAutofit/>
          </a:bodyPr>
          <a:lstStyle>
            <a:defPPr>
              <a:defRPr lang="en-US"/>
            </a:defPPr>
            <a:lvl1pPr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1pPr>
            <a:lvl2pPr marL="4572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2pPr>
            <a:lvl3pPr marL="9144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3pPr>
            <a:lvl4pPr marL="13716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4pPr>
            <a:lvl5pPr marL="18288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5pPr>
            <a:lvl6pPr marL="2286000" algn="l" defTabSz="457200" rtl="0" eaLnBrk="1" latinLnBrk="0" hangingPunct="1">
              <a:defRPr kern="1200">
                <a:solidFill>
                  <a:schemeClr val="tx1"/>
                </a:solidFill>
                <a:latin typeface="Arial" charset="0"/>
                <a:ea typeface="ＭＳ Ｐゴシック" charset="0"/>
                <a:cs typeface="ＭＳ Ｐゴシック" charset="0"/>
              </a:defRPr>
            </a:lvl6pPr>
            <a:lvl7pPr marL="2743200" algn="l" defTabSz="457200" rtl="0" eaLnBrk="1" latinLnBrk="0" hangingPunct="1">
              <a:defRPr kern="1200">
                <a:solidFill>
                  <a:schemeClr val="tx1"/>
                </a:solidFill>
                <a:latin typeface="Arial" charset="0"/>
                <a:ea typeface="ＭＳ Ｐゴシック" charset="0"/>
                <a:cs typeface="ＭＳ Ｐゴシック" charset="0"/>
              </a:defRPr>
            </a:lvl7pPr>
            <a:lvl8pPr marL="3200400" algn="l" defTabSz="457200" rtl="0" eaLnBrk="1" latinLnBrk="0" hangingPunct="1">
              <a:defRPr kern="1200">
                <a:solidFill>
                  <a:schemeClr val="tx1"/>
                </a:solidFill>
                <a:latin typeface="Arial" charset="0"/>
                <a:ea typeface="ＭＳ Ｐゴシック" charset="0"/>
                <a:cs typeface="ＭＳ Ｐゴシック" charset="0"/>
              </a:defRPr>
            </a:lvl8pPr>
            <a:lvl9pPr marL="3657600" algn="l" defTabSz="457200" rtl="0" eaLnBrk="1" latinLnBrk="0" hangingPunct="1">
              <a:defRPr kern="1200">
                <a:solidFill>
                  <a:schemeClr val="tx1"/>
                </a:solidFill>
                <a:latin typeface="Arial" charset="0"/>
                <a:ea typeface="ＭＳ Ｐゴシック" charset="0"/>
                <a:cs typeface="ＭＳ Ｐゴシック" charset="0"/>
              </a:defRPr>
            </a:lvl9pPr>
          </a:lstStyle>
          <a:p>
            <a:fld id="{3945D0FD-48F1-4D72-80C5-FFB60B92A834}" type="slidenum">
              <a:rPr lang="en-US" sz="900" smtClean="0">
                <a:latin typeface="+mn-lt"/>
              </a:rPr>
              <a:pPr/>
              <a:t>26</a:t>
            </a:fld>
            <a:endParaRPr lang="en-US" sz="900">
              <a:latin typeface="+mn-lt"/>
            </a:endParaRPr>
          </a:p>
        </p:txBody>
      </p:sp>
      <p:sp>
        <p:nvSpPr>
          <p:cNvPr id="47" name="角丸四角形 46">
            <a:extLst>
              <a:ext uri="{FF2B5EF4-FFF2-40B4-BE49-F238E27FC236}">
                <a16:creationId xmlns:a16="http://schemas.microsoft.com/office/drawing/2014/main" id="{4EDF8317-3660-0C4E-8688-14D2057B7410}"/>
              </a:ext>
            </a:extLst>
          </p:cNvPr>
          <p:cNvSpPr/>
          <p:nvPr/>
        </p:nvSpPr>
        <p:spPr>
          <a:xfrm>
            <a:off x="6495178" y="2673967"/>
            <a:ext cx="1138884" cy="1293797"/>
          </a:xfrm>
          <a:prstGeom prst="roundRect">
            <a:avLst/>
          </a:prstGeom>
          <a:noFill/>
          <a:ln w="6350">
            <a:solidFill>
              <a:schemeClr val="tx1"/>
            </a:solidFill>
            <a:prstDash val="dash"/>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9" name="正方形/長方形 48">
            <a:extLst>
              <a:ext uri="{FF2B5EF4-FFF2-40B4-BE49-F238E27FC236}">
                <a16:creationId xmlns:a16="http://schemas.microsoft.com/office/drawing/2014/main" id="{B110D029-D8D1-124F-ACB2-95587CDEC3DE}"/>
              </a:ext>
            </a:extLst>
          </p:cNvPr>
          <p:cNvSpPr/>
          <p:nvPr/>
        </p:nvSpPr>
        <p:spPr>
          <a:xfrm>
            <a:off x="6310726" y="1905672"/>
            <a:ext cx="380232" cy="230832"/>
          </a:xfrm>
          <a:prstGeom prst="rect">
            <a:avLst/>
          </a:prstGeom>
        </p:spPr>
        <p:txBody>
          <a:bodyPr wrap="none">
            <a:spAutoFit/>
          </a:bodyPr>
          <a:lstStyle/>
          <a:p>
            <a:r>
              <a:rPr kumimoji="1" lang="ja-JP" altLang="en-US" sz="900">
                <a:latin typeface="+mn-lt"/>
              </a:rPr>
              <a:t>コア</a:t>
            </a:r>
          </a:p>
        </p:txBody>
      </p:sp>
      <p:sp>
        <p:nvSpPr>
          <p:cNvPr id="50" name="正方形/長方形 49">
            <a:extLst>
              <a:ext uri="{FF2B5EF4-FFF2-40B4-BE49-F238E27FC236}">
                <a16:creationId xmlns:a16="http://schemas.microsoft.com/office/drawing/2014/main" id="{075E88E0-7B6B-B541-9750-FA30159E3D70}"/>
              </a:ext>
            </a:extLst>
          </p:cNvPr>
          <p:cNvSpPr/>
          <p:nvPr/>
        </p:nvSpPr>
        <p:spPr>
          <a:xfrm>
            <a:off x="5692996" y="2602261"/>
            <a:ext cx="764953" cy="369332"/>
          </a:xfrm>
          <a:prstGeom prst="rect">
            <a:avLst/>
          </a:prstGeom>
        </p:spPr>
        <p:txBody>
          <a:bodyPr wrap="none">
            <a:spAutoFit/>
          </a:bodyPr>
          <a:lstStyle/>
          <a:p>
            <a:r>
              <a:rPr kumimoji="1" lang="ja-JP" altLang="en-US" sz="900">
                <a:latin typeface="+mn-lt"/>
              </a:rPr>
              <a:t>ディストリ</a:t>
            </a:r>
            <a:br>
              <a:rPr kumimoji="1" lang="en-US" altLang="ja-JP" sz="900">
                <a:latin typeface="+mn-lt"/>
              </a:rPr>
            </a:br>
            <a:r>
              <a:rPr kumimoji="1" lang="ja-JP" altLang="en-US" sz="900">
                <a:latin typeface="+mn-lt"/>
              </a:rPr>
              <a:t>ビューション</a:t>
            </a:r>
          </a:p>
        </p:txBody>
      </p:sp>
      <p:sp>
        <p:nvSpPr>
          <p:cNvPr id="51" name="正方形/長方形 50">
            <a:extLst>
              <a:ext uri="{FF2B5EF4-FFF2-40B4-BE49-F238E27FC236}">
                <a16:creationId xmlns:a16="http://schemas.microsoft.com/office/drawing/2014/main" id="{F01FD28A-A6F3-D34E-B1EB-83735D21EEB5}"/>
              </a:ext>
            </a:extLst>
          </p:cNvPr>
          <p:cNvSpPr/>
          <p:nvPr/>
        </p:nvSpPr>
        <p:spPr>
          <a:xfrm>
            <a:off x="5630744" y="3481584"/>
            <a:ext cx="591829" cy="230832"/>
          </a:xfrm>
          <a:prstGeom prst="rect">
            <a:avLst/>
          </a:prstGeom>
        </p:spPr>
        <p:txBody>
          <a:bodyPr wrap="none">
            <a:spAutoFit/>
          </a:bodyPr>
          <a:lstStyle/>
          <a:p>
            <a:r>
              <a:rPr kumimoji="1" lang="ja-JP" altLang="en-US" sz="900">
                <a:latin typeface="+mn-lt"/>
              </a:rPr>
              <a:t>アクセス</a:t>
            </a:r>
          </a:p>
        </p:txBody>
      </p:sp>
      <p:sp>
        <p:nvSpPr>
          <p:cNvPr id="52" name="正方形/長方形 51">
            <a:extLst>
              <a:ext uri="{FF2B5EF4-FFF2-40B4-BE49-F238E27FC236}">
                <a16:creationId xmlns:a16="http://schemas.microsoft.com/office/drawing/2014/main" id="{C19D96D9-4F08-F448-A231-ED1B354A7153}"/>
              </a:ext>
            </a:extLst>
          </p:cNvPr>
          <p:cNvSpPr/>
          <p:nvPr/>
        </p:nvSpPr>
        <p:spPr>
          <a:xfrm>
            <a:off x="5804732" y="4202930"/>
            <a:ext cx="1426994" cy="230832"/>
          </a:xfrm>
          <a:prstGeom prst="rect">
            <a:avLst/>
          </a:prstGeom>
        </p:spPr>
        <p:txBody>
          <a:bodyPr wrap="none">
            <a:spAutoFit/>
          </a:bodyPr>
          <a:lstStyle/>
          <a:p>
            <a:r>
              <a:rPr kumimoji="1" lang="ja-JP" altLang="en-US" sz="900">
                <a:latin typeface="+mn-lt"/>
              </a:rPr>
              <a:t>ディストリビューション</a:t>
            </a:r>
            <a:r>
              <a:rPr kumimoji="1" lang="en-US" altLang="ja-JP" sz="900">
                <a:latin typeface="+mn-lt"/>
              </a:rPr>
              <a:t> </a:t>
            </a:r>
            <a:r>
              <a:rPr kumimoji="1" lang="ja-JP" altLang="en-US" sz="900">
                <a:latin typeface="+mn-lt"/>
              </a:rPr>
              <a:t>ブロック</a:t>
            </a:r>
          </a:p>
        </p:txBody>
      </p:sp>
      <p:sp>
        <p:nvSpPr>
          <p:cNvPr id="53" name="角丸四角形 52">
            <a:extLst>
              <a:ext uri="{FF2B5EF4-FFF2-40B4-BE49-F238E27FC236}">
                <a16:creationId xmlns:a16="http://schemas.microsoft.com/office/drawing/2014/main" id="{CE7B8BC0-DA9F-5641-B1F3-8BA7F54BDE82}"/>
              </a:ext>
            </a:extLst>
          </p:cNvPr>
          <p:cNvSpPr/>
          <p:nvPr/>
        </p:nvSpPr>
        <p:spPr>
          <a:xfrm>
            <a:off x="7738986" y="2673967"/>
            <a:ext cx="1138884" cy="1293797"/>
          </a:xfrm>
          <a:prstGeom prst="roundRect">
            <a:avLst/>
          </a:prstGeom>
          <a:noFill/>
          <a:ln w="6350">
            <a:solidFill>
              <a:schemeClr val="tx1"/>
            </a:solidFill>
            <a:prstDash val="dash"/>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cxnSp>
        <p:nvCxnSpPr>
          <p:cNvPr id="54" name="直線コネクタ 53">
            <a:extLst>
              <a:ext uri="{FF2B5EF4-FFF2-40B4-BE49-F238E27FC236}">
                <a16:creationId xmlns:a16="http://schemas.microsoft.com/office/drawing/2014/main" id="{79C7DA1E-E386-C34F-AD74-E74725C757EE}"/>
              </a:ext>
            </a:extLst>
          </p:cNvPr>
          <p:cNvCxnSpPr>
            <a:cxnSpLocks/>
            <a:endCxn id="47" idx="2"/>
          </p:cNvCxnSpPr>
          <p:nvPr/>
        </p:nvCxnSpPr>
        <p:spPr>
          <a:xfrm flipV="1">
            <a:off x="6957647" y="3967764"/>
            <a:ext cx="106973" cy="182932"/>
          </a:xfrm>
          <a:prstGeom prst="line">
            <a:avLst/>
          </a:prstGeom>
          <a:ln w="3175">
            <a:solidFill>
              <a:schemeClr val="tx1"/>
            </a:solidFill>
            <a:prstDash val="sysDash"/>
          </a:ln>
        </p:spPr>
        <p:style>
          <a:lnRef idx="1">
            <a:schemeClr val="accent1"/>
          </a:lnRef>
          <a:fillRef idx="0">
            <a:schemeClr val="accent1"/>
          </a:fillRef>
          <a:effectRef idx="0">
            <a:schemeClr val="accent1"/>
          </a:effectRef>
          <a:fontRef idx="minor">
            <a:schemeClr val="tx1"/>
          </a:fontRef>
        </p:style>
      </p:cxnSp>
      <p:cxnSp>
        <p:nvCxnSpPr>
          <p:cNvPr id="56" name="直線コネクタ 55">
            <a:extLst>
              <a:ext uri="{FF2B5EF4-FFF2-40B4-BE49-F238E27FC236}">
                <a16:creationId xmlns:a16="http://schemas.microsoft.com/office/drawing/2014/main" id="{1559EE89-04DC-0C46-8553-F6D837817634}"/>
              </a:ext>
            </a:extLst>
          </p:cNvPr>
          <p:cNvCxnSpPr>
            <a:cxnSpLocks/>
            <a:endCxn id="53" idx="2"/>
          </p:cNvCxnSpPr>
          <p:nvPr/>
        </p:nvCxnSpPr>
        <p:spPr>
          <a:xfrm flipV="1">
            <a:off x="6930129" y="3967764"/>
            <a:ext cx="1378299" cy="182932"/>
          </a:xfrm>
          <a:prstGeom prst="line">
            <a:avLst/>
          </a:prstGeom>
          <a:ln w="3175">
            <a:solidFill>
              <a:schemeClr val="tx1"/>
            </a:solidFill>
            <a:prstDash val="sysDash"/>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637364368"/>
      </p:ext>
    </p:extLst>
  </p:cSld>
  <p:clrMapOvr>
    <a:masterClrMapping/>
  </p:clrMapOvr>
</p:sld>
</file>

<file path=ppt/slides/slide2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 name="Rectangle 5">
            <a:extLst>
              <a:ext uri="{FF2B5EF4-FFF2-40B4-BE49-F238E27FC236}">
                <a16:creationId xmlns:a16="http://schemas.microsoft.com/office/drawing/2014/main" id="{BA7DA386-52E2-4E5C-9C4B-62BDF9A2AA52}"/>
              </a:ext>
            </a:extLst>
          </p:cNvPr>
          <p:cNvSpPr/>
          <p:nvPr/>
        </p:nvSpPr>
        <p:spPr>
          <a:xfrm>
            <a:off x="4461876" y="912757"/>
            <a:ext cx="4590709" cy="4190204"/>
          </a:xfrm>
          <a:prstGeom prst="rect">
            <a:avLst/>
          </a:prstGeom>
          <a:solidFill>
            <a:schemeClr val="bg2">
              <a:lumMod val="95000"/>
            </a:schemeClr>
          </a:solidFill>
          <a:ln>
            <a:noFill/>
          </a:ln>
        </p:spPr>
        <p:style>
          <a:lnRef idx="0">
            <a:scrgbClr r="0" g="0" b="0"/>
          </a:lnRef>
          <a:fillRef idx="0">
            <a:scrgbClr r="0" g="0" b="0"/>
          </a:fillRef>
          <a:effectRef idx="0">
            <a:scrgbClr r="0" g="0" b="0"/>
          </a:effectRef>
          <a:fontRef idx="minor">
            <a:schemeClr val="accent4"/>
          </a:fontRef>
        </p:style>
        <p:txBody>
          <a:bodyPr rtlCol="0" anchor="ctr">
            <a:noAutofit/>
          </a:bodyPr>
          <a:lstStyle/>
          <a:p>
            <a:pPr marL="0" marR="0" lvl="1" indent="0" defTabSz="914400" eaLnBrk="1" fontAlgn="auto" latinLnBrk="0" hangingPunct="1">
              <a:lnSpc>
                <a:spcPct val="100000"/>
              </a:lnSpc>
              <a:spcBef>
                <a:spcPts val="0"/>
              </a:spcBef>
              <a:spcAft>
                <a:spcPts val="0"/>
              </a:spcAft>
              <a:buClrTx/>
              <a:buSzTx/>
              <a:buFontTx/>
              <a:buNone/>
              <a:tabLst/>
              <a:defRPr/>
            </a:pPr>
            <a:r>
              <a:rPr lang="en-US" altLang="ja-JP" sz="800" b="1" kern="0" dirty="0">
                <a:solidFill>
                  <a:srgbClr val="546568"/>
                </a:solidFill>
                <a:ea typeface="MS PGothic" panose="020B0600070205080204" pitchFamily="34" charset="-128"/>
                <a:cs typeface="Courier"/>
                <a:sym typeface="Arial"/>
                <a:rtl val="0"/>
              </a:rPr>
              <a:t>STP</a:t>
            </a:r>
            <a:r>
              <a:rPr lang="ja-JP" altLang="en-US" sz="800" b="1" kern="0" dirty="0">
                <a:solidFill>
                  <a:srgbClr val="546568"/>
                </a:solidFill>
                <a:ea typeface="MS PGothic" panose="020B0600070205080204" pitchFamily="34" charset="-128"/>
                <a:cs typeface="Courier"/>
                <a:sym typeface="Arial"/>
                <a:rtl val="0"/>
              </a:rPr>
              <a:t>と</a:t>
            </a:r>
            <a:r>
              <a:rPr lang="en-US" altLang="ja-JP" sz="800" b="1" kern="0" dirty="0">
                <a:solidFill>
                  <a:srgbClr val="546568"/>
                </a:solidFill>
                <a:ea typeface="MS PGothic" panose="020B0600070205080204" pitchFamily="34" charset="-128"/>
                <a:cs typeface="Courier"/>
                <a:sym typeface="Arial"/>
                <a:rtl val="0"/>
              </a:rPr>
              <a:t> (STP</a:t>
            </a:r>
            <a:r>
              <a:rPr lang="ja-JP" altLang="en-US" sz="800" b="1" kern="0" dirty="0">
                <a:solidFill>
                  <a:srgbClr val="546568"/>
                </a:solidFill>
                <a:ea typeface="MS PGothic" panose="020B0600070205080204" pitchFamily="34" charset="-128"/>
                <a:cs typeface="Courier"/>
                <a:sym typeface="Arial"/>
                <a:rtl val="0"/>
              </a:rPr>
              <a:t>で</a:t>
            </a:r>
            <a:r>
              <a:rPr lang="en-US" altLang="ja-JP" sz="800" b="1" kern="0" dirty="0">
                <a:solidFill>
                  <a:srgbClr val="546568"/>
                </a:solidFill>
                <a:ea typeface="MS PGothic" panose="020B0600070205080204" pitchFamily="34" charset="-128"/>
                <a:cs typeface="Courier"/>
                <a:sym typeface="Arial"/>
                <a:rtl val="0"/>
              </a:rPr>
              <a:t>L2</a:t>
            </a:r>
            <a:r>
              <a:rPr lang="ja-JP" altLang="en-US" sz="800" b="1" kern="0" dirty="0">
                <a:solidFill>
                  <a:srgbClr val="546568"/>
                </a:solidFill>
                <a:ea typeface="MS PGothic" panose="020B0600070205080204" pitchFamily="34" charset="-128"/>
                <a:cs typeface="Courier"/>
                <a:sym typeface="Arial"/>
                <a:rtl val="0"/>
              </a:rPr>
              <a:t>ループは制御される、下記は</a:t>
            </a:r>
            <a:r>
              <a:rPr lang="en-US" altLang="ja-JP" sz="800" b="1" kern="0" dirty="0">
                <a:solidFill>
                  <a:srgbClr val="546568"/>
                </a:solidFill>
                <a:ea typeface="MS PGothic" panose="020B0600070205080204" pitchFamily="34" charset="-128"/>
                <a:cs typeface="Courier"/>
                <a:sym typeface="Arial"/>
                <a:rtl val="0"/>
              </a:rPr>
              <a:t>STP)</a:t>
            </a:r>
            <a:r>
              <a:rPr kumimoji="0" lang="en-US" sz="800" b="1" i="0" u="none" strike="noStrike" kern="0" cap="none" spc="0" normalizeH="0" baseline="0" noProof="0" dirty="0">
                <a:ln>
                  <a:noFill/>
                </a:ln>
                <a:solidFill>
                  <a:srgbClr val="546568"/>
                </a:solidFill>
                <a:effectLst/>
                <a:uLnTx/>
                <a:uFillTx/>
                <a:ea typeface="MS PGothic" panose="020B0600070205080204" pitchFamily="34" charset="-128"/>
                <a:cs typeface="Courier"/>
                <a:sym typeface="Arial"/>
                <a:rtl val="0"/>
              </a:rPr>
              <a:t>:</a:t>
            </a:r>
            <a:endParaRPr lang="en-US" altLang="ja-JP" sz="800" kern="0" dirty="0">
              <a:ea typeface="MS PGothic" panose="020B0600070205080204" pitchFamily="34" charset="-128"/>
              <a:cs typeface="Courier"/>
              <a:sym typeface="Arial"/>
              <a:rtl val="0"/>
            </a:endParaRPr>
          </a:p>
          <a:p>
            <a:pPr marL="0" marR="0" lvl="1" indent="0" defTabSz="914400" eaLnBrk="1" fontAlgn="auto" latinLnBrk="0" hangingPunct="1">
              <a:lnSpc>
                <a:spcPct val="100000"/>
              </a:lnSpc>
              <a:spcBef>
                <a:spcPts val="0"/>
              </a:spcBef>
              <a:spcAft>
                <a:spcPts val="0"/>
              </a:spcAft>
              <a:buClrTx/>
              <a:buSzTx/>
              <a:buFontTx/>
              <a:buNone/>
              <a:tabLst/>
              <a:defRPr/>
            </a:pPr>
            <a:r>
              <a:rPr lang="en-US" altLang="ja-JP" sz="800" kern="0" dirty="0">
                <a:ea typeface="MS PGothic" panose="020B0600070205080204" pitchFamily="34" charset="-128"/>
                <a:cs typeface="Courier"/>
                <a:sym typeface="Arial"/>
                <a:rtl val="0"/>
              </a:rPr>
              <a:t>VLAN0010</a:t>
            </a:r>
          </a:p>
          <a:p>
            <a:pPr marL="0" marR="0" lvl="1" indent="0" defTabSz="914400" eaLnBrk="1" fontAlgn="auto" latinLnBrk="0" hangingPunct="1">
              <a:lnSpc>
                <a:spcPct val="100000"/>
              </a:lnSpc>
              <a:spcBef>
                <a:spcPts val="0"/>
              </a:spcBef>
              <a:spcAft>
                <a:spcPts val="0"/>
              </a:spcAft>
              <a:buClrTx/>
              <a:buSzTx/>
              <a:buFontTx/>
              <a:buNone/>
              <a:tabLst/>
              <a:defRPr/>
            </a:pPr>
            <a:r>
              <a:rPr lang="en-US" altLang="ja-JP" sz="800" kern="0" dirty="0">
                <a:ea typeface="MS PGothic" panose="020B0600070205080204" pitchFamily="34" charset="-128"/>
                <a:cs typeface="Courier"/>
                <a:sym typeface="Arial"/>
                <a:rtl val="0"/>
              </a:rPr>
              <a:t>  Spanning tree enabled protocol </a:t>
            </a:r>
            <a:r>
              <a:rPr lang="en-US" altLang="ja-JP" sz="800" kern="0" dirty="0" err="1">
                <a:ea typeface="MS PGothic" panose="020B0600070205080204" pitchFamily="34" charset="-128"/>
                <a:cs typeface="Courier"/>
                <a:sym typeface="Arial"/>
                <a:rtl val="0"/>
              </a:rPr>
              <a:t>ieee</a:t>
            </a:r>
            <a:endParaRPr lang="en-US" altLang="ja-JP" sz="800" kern="0" dirty="0">
              <a:ea typeface="MS PGothic" panose="020B0600070205080204" pitchFamily="34" charset="-128"/>
              <a:cs typeface="Courier"/>
              <a:sym typeface="Arial"/>
              <a:rtl val="0"/>
            </a:endParaRPr>
          </a:p>
          <a:p>
            <a:pPr marL="0" marR="0" lvl="1" indent="0" defTabSz="914400" eaLnBrk="1" fontAlgn="auto" latinLnBrk="0" hangingPunct="1">
              <a:lnSpc>
                <a:spcPct val="100000"/>
              </a:lnSpc>
              <a:spcBef>
                <a:spcPts val="0"/>
              </a:spcBef>
              <a:spcAft>
                <a:spcPts val="0"/>
              </a:spcAft>
              <a:buClrTx/>
              <a:buSzTx/>
              <a:buFontTx/>
              <a:buNone/>
              <a:tabLst/>
              <a:defRPr/>
            </a:pPr>
            <a:r>
              <a:rPr lang="en-US" altLang="ja-JP" sz="800" kern="0" dirty="0">
                <a:ea typeface="MS PGothic" panose="020B0600070205080204" pitchFamily="34" charset="-128"/>
                <a:cs typeface="Courier"/>
                <a:sym typeface="Arial"/>
                <a:rtl val="0"/>
              </a:rPr>
              <a:t>  Root ID    Priority    32778</a:t>
            </a:r>
          </a:p>
          <a:p>
            <a:pPr marL="0" marR="0" lvl="1" indent="0" defTabSz="914400" eaLnBrk="1" fontAlgn="auto" latinLnBrk="0" hangingPunct="1">
              <a:lnSpc>
                <a:spcPct val="100000"/>
              </a:lnSpc>
              <a:spcBef>
                <a:spcPts val="0"/>
              </a:spcBef>
              <a:spcAft>
                <a:spcPts val="0"/>
              </a:spcAft>
              <a:buClrTx/>
              <a:buSzTx/>
              <a:buFontTx/>
              <a:buNone/>
              <a:tabLst/>
              <a:defRPr/>
            </a:pPr>
            <a:r>
              <a:rPr lang="en-US" altLang="ja-JP" sz="800" kern="0" dirty="0">
                <a:ea typeface="MS PGothic" panose="020B0600070205080204" pitchFamily="34" charset="-128"/>
                <a:cs typeface="Courier"/>
                <a:sym typeface="Arial"/>
                <a:rtl val="0"/>
              </a:rPr>
              <a:t>             Address     6c8b.d39f.c880</a:t>
            </a:r>
          </a:p>
          <a:p>
            <a:pPr marL="0" marR="0" lvl="1" indent="0" defTabSz="914400" eaLnBrk="1" fontAlgn="auto" latinLnBrk="0" hangingPunct="1">
              <a:lnSpc>
                <a:spcPct val="100000"/>
              </a:lnSpc>
              <a:spcBef>
                <a:spcPts val="0"/>
              </a:spcBef>
              <a:spcAft>
                <a:spcPts val="0"/>
              </a:spcAft>
              <a:buClrTx/>
              <a:buSzTx/>
              <a:buFontTx/>
              <a:buNone/>
              <a:tabLst/>
              <a:defRPr/>
            </a:pPr>
            <a:r>
              <a:rPr lang="en-US" altLang="ja-JP" sz="800" kern="0" dirty="0">
                <a:ea typeface="MS PGothic" panose="020B0600070205080204" pitchFamily="34" charset="-128"/>
                <a:cs typeface="Courier"/>
                <a:sym typeface="Arial"/>
                <a:rtl val="0"/>
              </a:rPr>
              <a:t>             This bridge is the root</a:t>
            </a:r>
          </a:p>
          <a:p>
            <a:pPr marL="0" marR="0" lvl="1" indent="0" defTabSz="914400" eaLnBrk="1" fontAlgn="auto" latinLnBrk="0" hangingPunct="1">
              <a:lnSpc>
                <a:spcPct val="100000"/>
              </a:lnSpc>
              <a:spcBef>
                <a:spcPts val="0"/>
              </a:spcBef>
              <a:spcAft>
                <a:spcPts val="0"/>
              </a:spcAft>
              <a:buClrTx/>
              <a:buSzTx/>
              <a:buFontTx/>
              <a:buNone/>
              <a:tabLst/>
              <a:defRPr/>
            </a:pPr>
            <a:r>
              <a:rPr lang="en-US" altLang="ja-JP" sz="800" kern="0" dirty="0">
                <a:ea typeface="MS PGothic" panose="020B0600070205080204" pitchFamily="34" charset="-128"/>
                <a:cs typeface="Courier"/>
                <a:sym typeface="Arial"/>
                <a:rtl val="0"/>
              </a:rPr>
              <a:t>             Hello Time   2 sec  Max Age 20 sec  Forward Delay 15 sec</a:t>
            </a:r>
          </a:p>
          <a:p>
            <a:pPr marL="0" marR="0" lvl="1" indent="0" defTabSz="914400" eaLnBrk="1" fontAlgn="auto" latinLnBrk="0" hangingPunct="1">
              <a:lnSpc>
                <a:spcPct val="100000"/>
              </a:lnSpc>
              <a:spcBef>
                <a:spcPts val="0"/>
              </a:spcBef>
              <a:spcAft>
                <a:spcPts val="0"/>
              </a:spcAft>
              <a:buClrTx/>
              <a:buSzTx/>
              <a:buFontTx/>
              <a:buNone/>
              <a:tabLst/>
              <a:defRPr/>
            </a:pPr>
            <a:endParaRPr lang="en-US" altLang="ja-JP" sz="800" kern="0" dirty="0">
              <a:ea typeface="MS PGothic" panose="020B0600070205080204" pitchFamily="34" charset="-128"/>
              <a:cs typeface="Courier"/>
              <a:sym typeface="Arial"/>
              <a:rtl val="0"/>
            </a:endParaRPr>
          </a:p>
          <a:p>
            <a:pPr marL="0" marR="0" lvl="1" indent="0" defTabSz="914400" eaLnBrk="1" fontAlgn="auto" latinLnBrk="0" hangingPunct="1">
              <a:lnSpc>
                <a:spcPct val="100000"/>
              </a:lnSpc>
              <a:spcBef>
                <a:spcPts val="0"/>
              </a:spcBef>
              <a:spcAft>
                <a:spcPts val="0"/>
              </a:spcAft>
              <a:buClrTx/>
              <a:buSzTx/>
              <a:buFontTx/>
              <a:buNone/>
              <a:tabLst/>
              <a:defRPr/>
            </a:pPr>
            <a:r>
              <a:rPr lang="en-US" altLang="ja-JP" sz="800" kern="0" dirty="0">
                <a:ea typeface="MS PGothic" panose="020B0600070205080204" pitchFamily="34" charset="-128"/>
                <a:cs typeface="Courier"/>
                <a:sym typeface="Arial"/>
                <a:rtl val="0"/>
              </a:rPr>
              <a:t>  Bridge ID  Priority    32778  (priority 32768 sys-id-</a:t>
            </a:r>
            <a:r>
              <a:rPr lang="en-US" altLang="ja-JP" sz="800" kern="0" dirty="0" err="1">
                <a:ea typeface="MS PGothic" panose="020B0600070205080204" pitchFamily="34" charset="-128"/>
                <a:cs typeface="Courier"/>
                <a:sym typeface="Arial"/>
                <a:rtl val="0"/>
              </a:rPr>
              <a:t>ext</a:t>
            </a:r>
            <a:r>
              <a:rPr lang="en-US" altLang="ja-JP" sz="800" kern="0" dirty="0">
                <a:ea typeface="MS PGothic" panose="020B0600070205080204" pitchFamily="34" charset="-128"/>
                <a:cs typeface="Courier"/>
                <a:sym typeface="Arial"/>
                <a:rtl val="0"/>
              </a:rPr>
              <a:t> 10)</a:t>
            </a:r>
          </a:p>
          <a:p>
            <a:pPr marL="0" marR="0" lvl="1" indent="0" defTabSz="914400" eaLnBrk="1" fontAlgn="auto" latinLnBrk="0" hangingPunct="1">
              <a:lnSpc>
                <a:spcPct val="100000"/>
              </a:lnSpc>
              <a:spcBef>
                <a:spcPts val="0"/>
              </a:spcBef>
              <a:spcAft>
                <a:spcPts val="0"/>
              </a:spcAft>
              <a:buClrTx/>
              <a:buSzTx/>
              <a:buFontTx/>
              <a:buNone/>
              <a:tabLst/>
              <a:defRPr/>
            </a:pPr>
            <a:r>
              <a:rPr lang="en-US" altLang="ja-JP" sz="800" kern="0" dirty="0">
                <a:ea typeface="MS PGothic" panose="020B0600070205080204" pitchFamily="34" charset="-128"/>
                <a:cs typeface="Courier"/>
                <a:sym typeface="Arial"/>
                <a:rtl val="0"/>
              </a:rPr>
              <a:t>             Address     6c8b.d39f.c880</a:t>
            </a:r>
          </a:p>
          <a:p>
            <a:pPr marL="0" marR="0" lvl="1" indent="0" defTabSz="914400" eaLnBrk="1" fontAlgn="auto" latinLnBrk="0" hangingPunct="1">
              <a:lnSpc>
                <a:spcPct val="100000"/>
              </a:lnSpc>
              <a:spcBef>
                <a:spcPts val="0"/>
              </a:spcBef>
              <a:spcAft>
                <a:spcPts val="0"/>
              </a:spcAft>
              <a:buClrTx/>
              <a:buSzTx/>
              <a:buFontTx/>
              <a:buNone/>
              <a:tabLst/>
              <a:defRPr/>
            </a:pPr>
            <a:r>
              <a:rPr lang="en-US" altLang="ja-JP" sz="800" kern="0" dirty="0">
                <a:ea typeface="MS PGothic" panose="020B0600070205080204" pitchFamily="34" charset="-128"/>
                <a:cs typeface="Courier"/>
                <a:sym typeface="Arial"/>
                <a:rtl val="0"/>
              </a:rPr>
              <a:t>             Hello Time   2 sec  Max Age 20 sec  Forward Delay 15 sec</a:t>
            </a:r>
          </a:p>
          <a:p>
            <a:pPr marL="0" marR="0" lvl="1" indent="0" defTabSz="914400" eaLnBrk="1" fontAlgn="auto" latinLnBrk="0" hangingPunct="1">
              <a:lnSpc>
                <a:spcPct val="100000"/>
              </a:lnSpc>
              <a:spcBef>
                <a:spcPts val="0"/>
              </a:spcBef>
              <a:spcAft>
                <a:spcPts val="0"/>
              </a:spcAft>
              <a:buClrTx/>
              <a:buSzTx/>
              <a:buFontTx/>
              <a:buNone/>
              <a:tabLst/>
              <a:defRPr/>
            </a:pPr>
            <a:r>
              <a:rPr lang="en-US" altLang="ja-JP" sz="800" kern="0" dirty="0">
                <a:ea typeface="MS PGothic" panose="020B0600070205080204" pitchFamily="34" charset="-128"/>
                <a:cs typeface="Courier"/>
                <a:sym typeface="Arial"/>
                <a:rtl val="0"/>
              </a:rPr>
              <a:t>             Aging Time  15  sec</a:t>
            </a:r>
          </a:p>
          <a:p>
            <a:pPr marL="0" marR="0" lvl="1" indent="0" defTabSz="914400" eaLnBrk="1" fontAlgn="auto" latinLnBrk="0" hangingPunct="1">
              <a:lnSpc>
                <a:spcPct val="100000"/>
              </a:lnSpc>
              <a:spcBef>
                <a:spcPts val="0"/>
              </a:spcBef>
              <a:spcAft>
                <a:spcPts val="0"/>
              </a:spcAft>
              <a:buClrTx/>
              <a:buSzTx/>
              <a:buFontTx/>
              <a:buNone/>
              <a:tabLst/>
              <a:defRPr/>
            </a:pPr>
            <a:endParaRPr lang="en-US" altLang="ja-JP" sz="800" kern="0" dirty="0">
              <a:ea typeface="MS PGothic" panose="020B0600070205080204" pitchFamily="34" charset="-128"/>
              <a:cs typeface="Courier"/>
              <a:sym typeface="Arial"/>
              <a:rtl val="0"/>
            </a:endParaRPr>
          </a:p>
          <a:p>
            <a:pPr marL="0" marR="0" lvl="1" indent="0" defTabSz="914400" eaLnBrk="1" fontAlgn="auto" latinLnBrk="0" hangingPunct="1">
              <a:lnSpc>
                <a:spcPct val="100000"/>
              </a:lnSpc>
              <a:spcBef>
                <a:spcPts val="0"/>
              </a:spcBef>
              <a:spcAft>
                <a:spcPts val="0"/>
              </a:spcAft>
              <a:buClrTx/>
              <a:buSzTx/>
              <a:buFontTx/>
              <a:buNone/>
              <a:tabLst/>
              <a:defRPr/>
            </a:pPr>
            <a:r>
              <a:rPr lang="en-US" altLang="ja-JP" sz="800" kern="0" dirty="0">
                <a:ea typeface="MS PGothic" panose="020B0600070205080204" pitchFamily="34" charset="-128"/>
                <a:cs typeface="Courier"/>
                <a:sym typeface="Arial"/>
                <a:rtl val="0"/>
              </a:rPr>
              <a:t>Interface           Role </a:t>
            </a:r>
            <a:r>
              <a:rPr lang="en-US" altLang="ja-JP" sz="800" kern="0" dirty="0" err="1">
                <a:ea typeface="MS PGothic" panose="020B0600070205080204" pitchFamily="34" charset="-128"/>
                <a:cs typeface="Courier"/>
                <a:sym typeface="Arial"/>
                <a:rtl val="0"/>
              </a:rPr>
              <a:t>Sts</a:t>
            </a:r>
            <a:r>
              <a:rPr lang="en-US" altLang="ja-JP" sz="800" kern="0" dirty="0">
                <a:ea typeface="MS PGothic" panose="020B0600070205080204" pitchFamily="34" charset="-128"/>
                <a:cs typeface="Courier"/>
                <a:sym typeface="Arial"/>
                <a:rtl val="0"/>
              </a:rPr>
              <a:t> Cost      </a:t>
            </a:r>
            <a:r>
              <a:rPr lang="en-US" altLang="ja-JP" sz="800" kern="0" dirty="0" err="1">
                <a:ea typeface="MS PGothic" panose="020B0600070205080204" pitchFamily="34" charset="-128"/>
                <a:cs typeface="Courier"/>
                <a:sym typeface="Arial"/>
                <a:rtl val="0"/>
              </a:rPr>
              <a:t>Prio.Nbr</a:t>
            </a:r>
            <a:r>
              <a:rPr lang="en-US" altLang="ja-JP" sz="800" kern="0" dirty="0">
                <a:ea typeface="MS PGothic" panose="020B0600070205080204" pitchFamily="34" charset="-128"/>
                <a:cs typeface="Courier"/>
                <a:sym typeface="Arial"/>
                <a:rtl val="0"/>
              </a:rPr>
              <a:t> Type</a:t>
            </a:r>
          </a:p>
          <a:p>
            <a:pPr marL="0" marR="0" lvl="1" indent="0" defTabSz="914400" eaLnBrk="1" fontAlgn="auto" latinLnBrk="0" hangingPunct="1">
              <a:lnSpc>
                <a:spcPct val="100000"/>
              </a:lnSpc>
              <a:spcBef>
                <a:spcPts val="0"/>
              </a:spcBef>
              <a:spcAft>
                <a:spcPts val="0"/>
              </a:spcAft>
              <a:buClrTx/>
              <a:buSzTx/>
              <a:buFontTx/>
              <a:buNone/>
              <a:tabLst/>
              <a:defRPr/>
            </a:pPr>
            <a:r>
              <a:rPr lang="en-US" altLang="ja-JP" sz="800" kern="0" dirty="0">
                <a:ea typeface="MS PGothic" panose="020B0600070205080204" pitchFamily="34" charset="-128"/>
                <a:cs typeface="Courier"/>
                <a:sym typeface="Arial"/>
                <a:rtl val="0"/>
              </a:rPr>
              <a:t>------------------- ---- --- --------- -------- --------------------------------</a:t>
            </a:r>
          </a:p>
          <a:p>
            <a:pPr marL="0" marR="0" lvl="1" indent="0" defTabSz="914400" eaLnBrk="1" fontAlgn="auto" latinLnBrk="0" hangingPunct="1">
              <a:lnSpc>
                <a:spcPct val="100000"/>
              </a:lnSpc>
              <a:spcBef>
                <a:spcPts val="0"/>
              </a:spcBef>
              <a:spcAft>
                <a:spcPts val="0"/>
              </a:spcAft>
              <a:buClrTx/>
              <a:buSzTx/>
              <a:buFontTx/>
              <a:buNone/>
              <a:tabLst/>
              <a:defRPr/>
            </a:pPr>
            <a:r>
              <a:rPr lang="en-US" altLang="ja-JP" sz="800" kern="0" dirty="0">
                <a:solidFill>
                  <a:schemeClr val="tx1">
                    <a:lumMod val="75000"/>
                    <a:lumOff val="25000"/>
                  </a:schemeClr>
                </a:solidFill>
                <a:ea typeface="MS PGothic" panose="020B0600070205080204" pitchFamily="34" charset="-128"/>
                <a:cs typeface="Courier"/>
                <a:sym typeface="Arial"/>
                <a:rtl val="0"/>
              </a:rPr>
              <a:t>Gi1/0/1             </a:t>
            </a:r>
            <a:r>
              <a:rPr lang="en-US" altLang="ja-JP" sz="800" kern="0" dirty="0" err="1">
                <a:solidFill>
                  <a:schemeClr val="tx1">
                    <a:lumMod val="75000"/>
                    <a:lumOff val="25000"/>
                  </a:schemeClr>
                </a:solidFill>
                <a:ea typeface="MS PGothic" panose="020B0600070205080204" pitchFamily="34" charset="-128"/>
                <a:cs typeface="Courier"/>
                <a:sym typeface="Arial"/>
                <a:rtl val="0"/>
              </a:rPr>
              <a:t>Desg</a:t>
            </a:r>
            <a:r>
              <a:rPr lang="en-US" altLang="ja-JP" sz="800" kern="0" dirty="0">
                <a:solidFill>
                  <a:schemeClr val="tx1">
                    <a:lumMod val="75000"/>
                    <a:lumOff val="25000"/>
                  </a:schemeClr>
                </a:solidFill>
                <a:ea typeface="MS PGothic" panose="020B0600070205080204" pitchFamily="34" charset="-128"/>
                <a:cs typeface="Courier"/>
                <a:sym typeface="Arial"/>
                <a:rtl val="0"/>
              </a:rPr>
              <a:t> FWD 4         128.1    P2p </a:t>
            </a:r>
          </a:p>
          <a:p>
            <a:pPr marL="0" marR="0" lvl="1" indent="0" defTabSz="914400" eaLnBrk="1" fontAlgn="auto" latinLnBrk="0" hangingPunct="1">
              <a:lnSpc>
                <a:spcPct val="100000"/>
              </a:lnSpc>
              <a:spcBef>
                <a:spcPts val="0"/>
              </a:spcBef>
              <a:spcAft>
                <a:spcPts val="0"/>
              </a:spcAft>
              <a:buClrTx/>
              <a:buSzTx/>
              <a:buFontTx/>
              <a:buNone/>
              <a:tabLst/>
              <a:defRPr/>
            </a:pPr>
            <a:r>
              <a:rPr lang="en-US" altLang="ja-JP" sz="800" kern="0" dirty="0">
                <a:solidFill>
                  <a:srgbClr val="FF0000"/>
                </a:solidFill>
                <a:ea typeface="MS PGothic" panose="020B0600070205080204" pitchFamily="34" charset="-128"/>
                <a:cs typeface="Courier"/>
                <a:sym typeface="Arial"/>
                <a:rtl val="0"/>
              </a:rPr>
              <a:t>Gi1/0/2             Back BLK 4         </a:t>
            </a:r>
            <a:r>
              <a:rPr lang="ja-JP" altLang="en-US" sz="800" kern="0" dirty="0">
                <a:solidFill>
                  <a:srgbClr val="FF0000"/>
                </a:solidFill>
                <a:ea typeface="MS PGothic" panose="020B0600070205080204" pitchFamily="34" charset="-128"/>
                <a:cs typeface="Courier"/>
                <a:sym typeface="Arial"/>
                <a:rtl val="0"/>
              </a:rPr>
              <a:t>　</a:t>
            </a:r>
            <a:r>
              <a:rPr lang="en-US" altLang="ja-JP" sz="800" kern="0" dirty="0">
                <a:solidFill>
                  <a:srgbClr val="FF0000"/>
                </a:solidFill>
                <a:ea typeface="MS PGothic" panose="020B0600070205080204" pitchFamily="34" charset="-128"/>
                <a:cs typeface="Courier"/>
                <a:sym typeface="Arial"/>
                <a:rtl val="0"/>
              </a:rPr>
              <a:t>128.2    P2p</a:t>
            </a:r>
          </a:p>
          <a:p>
            <a:pPr marL="0" marR="0" lvl="1" indent="0" defTabSz="914400" eaLnBrk="1" fontAlgn="auto" latinLnBrk="0" hangingPunct="1">
              <a:lnSpc>
                <a:spcPct val="100000"/>
              </a:lnSpc>
              <a:spcBef>
                <a:spcPts val="0"/>
              </a:spcBef>
              <a:spcAft>
                <a:spcPts val="0"/>
              </a:spcAft>
              <a:buClrTx/>
              <a:buSzTx/>
              <a:buFontTx/>
              <a:buNone/>
              <a:tabLst/>
              <a:defRPr/>
            </a:pPr>
            <a:endParaRPr lang="en-US" altLang="ja-JP" sz="800" kern="0" dirty="0">
              <a:ea typeface="MS PGothic" panose="020B0600070205080204" pitchFamily="34" charset="-128"/>
              <a:cs typeface="Courier"/>
              <a:sym typeface="Arial"/>
              <a:rtl val="0"/>
            </a:endParaRPr>
          </a:p>
          <a:p>
            <a:pPr marL="0" marR="0" lvl="1" indent="0" defTabSz="914400" eaLnBrk="1" fontAlgn="auto" latinLnBrk="0" hangingPunct="1">
              <a:lnSpc>
                <a:spcPct val="100000"/>
              </a:lnSpc>
              <a:spcBef>
                <a:spcPts val="0"/>
              </a:spcBef>
              <a:spcAft>
                <a:spcPts val="0"/>
              </a:spcAft>
              <a:buClrTx/>
              <a:buSzTx/>
              <a:buFontTx/>
              <a:buNone/>
              <a:tabLst/>
              <a:defRPr/>
            </a:pPr>
            <a:r>
              <a:rPr lang="en-US" altLang="ja-JP" sz="800" b="1" kern="0" dirty="0" err="1">
                <a:solidFill>
                  <a:srgbClr val="546568"/>
                </a:solidFill>
                <a:ea typeface="MS PGothic" panose="020B0600070205080204" pitchFamily="34" charset="-128"/>
                <a:cs typeface="Courier"/>
                <a:sym typeface="Arial"/>
                <a:rtl val="0"/>
              </a:rPr>
              <a:t>Loopdetect</a:t>
            </a:r>
            <a:r>
              <a:rPr lang="ja-JP" altLang="en-US" sz="800" b="1" kern="0" dirty="0">
                <a:solidFill>
                  <a:srgbClr val="546568"/>
                </a:solidFill>
                <a:ea typeface="MS PGothic" panose="020B0600070205080204" pitchFamily="34" charset="-128"/>
                <a:cs typeface="Courier"/>
                <a:sym typeface="Arial"/>
                <a:rtl val="0"/>
              </a:rPr>
              <a:t>のログ（</a:t>
            </a:r>
            <a:r>
              <a:rPr lang="en-US" altLang="ja-JP" sz="800" b="1" kern="0" dirty="0" err="1">
                <a:solidFill>
                  <a:srgbClr val="546568"/>
                </a:solidFill>
                <a:ea typeface="MS PGothic" panose="020B0600070205080204" pitchFamily="34" charset="-128"/>
                <a:cs typeface="Courier"/>
                <a:sym typeface="Arial"/>
                <a:rtl val="0"/>
              </a:rPr>
              <a:t>Loopdetect</a:t>
            </a:r>
            <a:r>
              <a:rPr lang="ja-JP" altLang="en-US" sz="800" b="1" kern="0" dirty="0">
                <a:solidFill>
                  <a:srgbClr val="546568"/>
                </a:solidFill>
                <a:ea typeface="MS PGothic" panose="020B0600070205080204" pitchFamily="34" charset="-128"/>
                <a:cs typeface="Courier"/>
                <a:sym typeface="Arial"/>
                <a:rtl val="0"/>
              </a:rPr>
              <a:t>の設定あり）</a:t>
            </a:r>
            <a:endParaRPr lang="en-US" altLang="ja-JP" sz="800" kern="0" dirty="0">
              <a:ea typeface="MS PGothic" panose="020B0600070205080204" pitchFamily="34" charset="-128"/>
              <a:cs typeface="Courier"/>
              <a:sym typeface="Arial"/>
              <a:rtl val="0"/>
            </a:endParaRPr>
          </a:p>
          <a:p>
            <a:pPr marL="0" marR="0" lvl="1" indent="0" defTabSz="914400" eaLnBrk="1" fontAlgn="auto" latinLnBrk="0" hangingPunct="1">
              <a:lnSpc>
                <a:spcPct val="100000"/>
              </a:lnSpc>
              <a:spcBef>
                <a:spcPts val="0"/>
              </a:spcBef>
              <a:spcAft>
                <a:spcPts val="0"/>
              </a:spcAft>
              <a:buClrTx/>
              <a:buSzTx/>
              <a:buFontTx/>
              <a:buNone/>
              <a:tabLst/>
              <a:defRPr/>
            </a:pPr>
            <a:r>
              <a:rPr lang="en-US" altLang="ja-JP" sz="800" kern="0" dirty="0">
                <a:ea typeface="MS PGothic" panose="020B0600070205080204" pitchFamily="34" charset="-128"/>
                <a:cs typeface="Courier"/>
                <a:sym typeface="Arial"/>
                <a:rtl val="0"/>
              </a:rPr>
              <a:t>C9200L-1#sh </a:t>
            </a:r>
            <a:r>
              <a:rPr lang="en-US" altLang="ja-JP" sz="800" kern="0" dirty="0" err="1">
                <a:ea typeface="MS PGothic" panose="020B0600070205080204" pitchFamily="34" charset="-128"/>
                <a:cs typeface="Courier"/>
                <a:sym typeface="Arial"/>
                <a:rtl val="0"/>
              </a:rPr>
              <a:t>loopdetect</a:t>
            </a:r>
            <a:r>
              <a:rPr lang="en-US" altLang="ja-JP" sz="800" kern="0" dirty="0">
                <a:ea typeface="MS PGothic" panose="020B0600070205080204" pitchFamily="34" charset="-128"/>
                <a:cs typeface="Courier"/>
                <a:sym typeface="Arial"/>
                <a:rtl val="0"/>
              </a:rPr>
              <a:t> </a:t>
            </a:r>
          </a:p>
          <a:p>
            <a:pPr marL="0" marR="0" lvl="1" indent="0" defTabSz="914400" eaLnBrk="1" fontAlgn="auto" latinLnBrk="0" hangingPunct="1">
              <a:lnSpc>
                <a:spcPct val="100000"/>
              </a:lnSpc>
              <a:spcBef>
                <a:spcPts val="0"/>
              </a:spcBef>
              <a:spcAft>
                <a:spcPts val="0"/>
              </a:spcAft>
              <a:buClrTx/>
              <a:buSzTx/>
              <a:buFontTx/>
              <a:buNone/>
              <a:tabLst/>
              <a:defRPr/>
            </a:pPr>
            <a:endParaRPr lang="en-US" altLang="ja-JP" sz="800" kern="0" dirty="0">
              <a:ea typeface="MS PGothic" panose="020B0600070205080204" pitchFamily="34" charset="-128"/>
              <a:cs typeface="Courier"/>
              <a:sym typeface="Arial"/>
              <a:rtl val="0"/>
            </a:endParaRPr>
          </a:p>
          <a:p>
            <a:pPr marL="0" marR="0" lvl="1" indent="0" defTabSz="914400" eaLnBrk="1" fontAlgn="auto" latinLnBrk="0" hangingPunct="1">
              <a:lnSpc>
                <a:spcPct val="100000"/>
              </a:lnSpc>
              <a:spcBef>
                <a:spcPts val="0"/>
              </a:spcBef>
              <a:spcAft>
                <a:spcPts val="0"/>
              </a:spcAft>
              <a:buClrTx/>
              <a:buSzTx/>
              <a:buFontTx/>
              <a:buNone/>
              <a:tabLst/>
              <a:defRPr/>
            </a:pPr>
            <a:r>
              <a:rPr lang="en-US" altLang="ja-JP" sz="800" kern="0" dirty="0" err="1">
                <a:ea typeface="MS PGothic" panose="020B0600070205080204" pitchFamily="34" charset="-128"/>
                <a:cs typeface="Courier"/>
                <a:sym typeface="Arial"/>
                <a:rtl val="0"/>
              </a:rPr>
              <a:t>Loopdetect</a:t>
            </a:r>
            <a:r>
              <a:rPr lang="en-US" altLang="ja-JP" sz="800" kern="0" dirty="0">
                <a:ea typeface="MS PGothic" panose="020B0600070205080204" pitchFamily="34" charset="-128"/>
                <a:cs typeface="Courier"/>
                <a:sym typeface="Arial"/>
                <a:rtl val="0"/>
              </a:rPr>
              <a:t> is enabled</a:t>
            </a:r>
          </a:p>
          <a:p>
            <a:pPr marL="0" marR="0" lvl="1" indent="0" defTabSz="914400" eaLnBrk="1" fontAlgn="auto" latinLnBrk="0" hangingPunct="1">
              <a:lnSpc>
                <a:spcPct val="100000"/>
              </a:lnSpc>
              <a:spcBef>
                <a:spcPts val="0"/>
              </a:spcBef>
              <a:spcAft>
                <a:spcPts val="0"/>
              </a:spcAft>
              <a:buClrTx/>
              <a:buSzTx/>
              <a:buFontTx/>
              <a:buNone/>
              <a:tabLst/>
              <a:defRPr/>
            </a:pPr>
            <a:endParaRPr lang="en-US" altLang="ja-JP" sz="800" kern="0" dirty="0">
              <a:ea typeface="MS PGothic" panose="020B0600070205080204" pitchFamily="34" charset="-128"/>
              <a:cs typeface="Courier"/>
              <a:sym typeface="Arial"/>
              <a:rtl val="0"/>
            </a:endParaRPr>
          </a:p>
          <a:p>
            <a:pPr marL="0" marR="0" lvl="1" indent="0" defTabSz="914400" eaLnBrk="1" fontAlgn="auto" latinLnBrk="0" hangingPunct="1">
              <a:lnSpc>
                <a:spcPct val="100000"/>
              </a:lnSpc>
              <a:spcBef>
                <a:spcPts val="0"/>
              </a:spcBef>
              <a:spcAft>
                <a:spcPts val="0"/>
              </a:spcAft>
              <a:buClrTx/>
              <a:buSzTx/>
              <a:buFontTx/>
              <a:buNone/>
              <a:tabLst/>
              <a:defRPr/>
            </a:pPr>
            <a:r>
              <a:rPr lang="en-US" altLang="ja-JP" sz="800" kern="0" dirty="0">
                <a:ea typeface="MS PGothic" panose="020B0600070205080204" pitchFamily="34" charset="-128"/>
                <a:cs typeface="Courier"/>
                <a:sym typeface="Arial"/>
                <a:rtl val="0"/>
              </a:rPr>
              <a:t>Interface      Interval Elapsed-Time Port-to-</a:t>
            </a:r>
            <a:r>
              <a:rPr lang="en-US" altLang="ja-JP" sz="800" kern="0" dirty="0" err="1">
                <a:ea typeface="MS PGothic" panose="020B0600070205080204" pitchFamily="34" charset="-128"/>
                <a:cs typeface="Courier"/>
                <a:sym typeface="Arial"/>
                <a:rtl val="0"/>
              </a:rPr>
              <a:t>Errdisbale</a:t>
            </a:r>
            <a:r>
              <a:rPr lang="en-US" altLang="ja-JP" sz="800" kern="0" dirty="0">
                <a:ea typeface="MS PGothic" panose="020B0600070205080204" pitchFamily="34" charset="-128"/>
                <a:cs typeface="Courier"/>
                <a:sym typeface="Arial"/>
                <a:rtl val="0"/>
              </a:rPr>
              <a:t>     ACTION</a:t>
            </a:r>
          </a:p>
          <a:p>
            <a:pPr marL="0" marR="0" lvl="1" indent="0" defTabSz="914400" eaLnBrk="1" fontAlgn="auto" latinLnBrk="0" hangingPunct="1">
              <a:lnSpc>
                <a:spcPct val="100000"/>
              </a:lnSpc>
              <a:spcBef>
                <a:spcPts val="0"/>
              </a:spcBef>
              <a:spcAft>
                <a:spcPts val="0"/>
              </a:spcAft>
              <a:buClrTx/>
              <a:buSzTx/>
              <a:buFontTx/>
              <a:buNone/>
              <a:tabLst/>
              <a:defRPr/>
            </a:pPr>
            <a:r>
              <a:rPr lang="en-US" altLang="ja-JP" sz="800" kern="0" dirty="0">
                <a:ea typeface="MS PGothic" panose="020B0600070205080204" pitchFamily="34" charset="-128"/>
                <a:cs typeface="Courier"/>
                <a:sym typeface="Arial"/>
                <a:rtl val="0"/>
              </a:rPr>
              <a:t>-------------- -------- ------------ ---------------------  ---------</a:t>
            </a:r>
          </a:p>
          <a:p>
            <a:pPr marL="0" marR="0" lvl="1" indent="0" defTabSz="914400" eaLnBrk="1" fontAlgn="auto" latinLnBrk="0" hangingPunct="1">
              <a:lnSpc>
                <a:spcPct val="100000"/>
              </a:lnSpc>
              <a:spcBef>
                <a:spcPts val="0"/>
              </a:spcBef>
              <a:spcAft>
                <a:spcPts val="0"/>
              </a:spcAft>
              <a:buClrTx/>
              <a:buSzTx/>
              <a:buFontTx/>
              <a:buNone/>
              <a:tabLst/>
              <a:defRPr/>
            </a:pPr>
            <a:r>
              <a:rPr lang="en-US" altLang="ja-JP" sz="800" kern="0" dirty="0">
                <a:ea typeface="MS PGothic" panose="020B0600070205080204" pitchFamily="34" charset="-128"/>
                <a:cs typeface="Courier"/>
                <a:sym typeface="Arial"/>
                <a:rtl val="0"/>
              </a:rPr>
              <a:t>Gi1/0/1         5        5            </a:t>
            </a:r>
            <a:r>
              <a:rPr lang="en-US" altLang="ja-JP" sz="800" kern="0" dirty="0" err="1">
                <a:ea typeface="MS PGothic" panose="020B0600070205080204" pitchFamily="34" charset="-128"/>
                <a:cs typeface="Courier"/>
                <a:sym typeface="Arial"/>
                <a:rtl val="0"/>
              </a:rPr>
              <a:t>errdisable</a:t>
            </a:r>
            <a:r>
              <a:rPr lang="en-US" altLang="ja-JP" sz="800" kern="0" dirty="0">
                <a:ea typeface="MS PGothic" panose="020B0600070205080204" pitchFamily="34" charset="-128"/>
                <a:cs typeface="Courier"/>
                <a:sym typeface="Arial"/>
                <a:rtl val="0"/>
              </a:rPr>
              <a:t> Source Port ERRDISABLE</a:t>
            </a:r>
          </a:p>
          <a:p>
            <a:pPr marL="0" marR="0" lvl="1" indent="0" defTabSz="914400" eaLnBrk="1" fontAlgn="auto" latinLnBrk="0" hangingPunct="1">
              <a:lnSpc>
                <a:spcPct val="100000"/>
              </a:lnSpc>
              <a:spcBef>
                <a:spcPts val="0"/>
              </a:spcBef>
              <a:spcAft>
                <a:spcPts val="0"/>
              </a:spcAft>
              <a:buClrTx/>
              <a:buSzTx/>
              <a:buFontTx/>
              <a:buNone/>
              <a:tabLst/>
              <a:defRPr/>
            </a:pPr>
            <a:r>
              <a:rPr lang="en-US" altLang="ja-JP" sz="800" kern="0" dirty="0">
                <a:ea typeface="MS PGothic" panose="020B0600070205080204" pitchFamily="34" charset="-128"/>
                <a:cs typeface="Courier"/>
                <a:sym typeface="Arial"/>
                <a:rtl val="0"/>
              </a:rPr>
              <a:t>Gi1/0/2         5        5            </a:t>
            </a:r>
            <a:r>
              <a:rPr lang="en-US" altLang="ja-JP" sz="800" kern="0" dirty="0" err="1">
                <a:ea typeface="MS PGothic" panose="020B0600070205080204" pitchFamily="34" charset="-128"/>
                <a:cs typeface="Courier"/>
                <a:sym typeface="Arial"/>
                <a:rtl val="0"/>
              </a:rPr>
              <a:t>errdisable</a:t>
            </a:r>
            <a:r>
              <a:rPr lang="en-US" altLang="ja-JP" sz="800" kern="0" dirty="0">
                <a:ea typeface="MS PGothic" panose="020B0600070205080204" pitchFamily="34" charset="-128"/>
                <a:cs typeface="Courier"/>
                <a:sym typeface="Arial"/>
                <a:rtl val="0"/>
              </a:rPr>
              <a:t> Source Port ERRDISABLE </a:t>
            </a:r>
          </a:p>
          <a:p>
            <a:pPr marL="0" marR="0" lvl="1" indent="0" defTabSz="914400" eaLnBrk="1" fontAlgn="auto" latinLnBrk="0" hangingPunct="1">
              <a:lnSpc>
                <a:spcPct val="100000"/>
              </a:lnSpc>
              <a:spcBef>
                <a:spcPts val="0"/>
              </a:spcBef>
              <a:spcAft>
                <a:spcPts val="0"/>
              </a:spcAft>
              <a:buClrTx/>
              <a:buSzTx/>
              <a:buFontTx/>
              <a:buNone/>
              <a:tabLst/>
              <a:defRPr/>
            </a:pPr>
            <a:endParaRPr lang="en-US" altLang="ja-JP" sz="800" b="1" kern="0" dirty="0">
              <a:solidFill>
                <a:srgbClr val="546568"/>
              </a:solidFill>
              <a:ea typeface="MS PGothic" panose="020B0600070205080204" pitchFamily="34" charset="-128"/>
              <a:cs typeface="Courier"/>
              <a:sym typeface="Arial"/>
              <a:rtl val="0"/>
            </a:endParaRPr>
          </a:p>
          <a:p>
            <a:pPr marL="0" marR="0" lvl="1" indent="0" defTabSz="914400" eaLnBrk="1" fontAlgn="auto" latinLnBrk="0" hangingPunct="1">
              <a:lnSpc>
                <a:spcPct val="100000"/>
              </a:lnSpc>
              <a:spcBef>
                <a:spcPts val="0"/>
              </a:spcBef>
              <a:spcAft>
                <a:spcPts val="0"/>
              </a:spcAft>
              <a:buClrTx/>
              <a:buSzTx/>
              <a:buFontTx/>
              <a:buNone/>
              <a:tabLst/>
              <a:defRPr/>
            </a:pPr>
            <a:r>
              <a:rPr lang="en-US" altLang="ja-JP" sz="800" b="1" kern="0" dirty="0">
                <a:solidFill>
                  <a:srgbClr val="546568"/>
                </a:solidFill>
                <a:ea typeface="MS PGothic" panose="020B0600070205080204" pitchFamily="34" charset="-128"/>
                <a:cs typeface="Courier"/>
                <a:sym typeface="Arial"/>
                <a:rtl val="0"/>
              </a:rPr>
              <a:t>Interface</a:t>
            </a:r>
            <a:r>
              <a:rPr lang="ja-JP" altLang="en-US" sz="800" b="1" kern="0" dirty="0">
                <a:solidFill>
                  <a:srgbClr val="546568"/>
                </a:solidFill>
                <a:ea typeface="MS PGothic" panose="020B0600070205080204" pitchFamily="34" charset="-128"/>
                <a:cs typeface="Courier"/>
                <a:sym typeface="Arial"/>
                <a:rtl val="0"/>
              </a:rPr>
              <a:t>のステータス（すべて</a:t>
            </a:r>
            <a:r>
              <a:rPr lang="en-US" altLang="ja-JP" sz="800" b="1" kern="0" dirty="0" err="1">
                <a:solidFill>
                  <a:srgbClr val="546568"/>
                </a:solidFill>
                <a:ea typeface="MS PGothic" panose="020B0600070205080204" pitchFamily="34" charset="-128"/>
                <a:cs typeface="Courier"/>
                <a:sym typeface="Arial"/>
                <a:rtl val="0"/>
              </a:rPr>
              <a:t>LinkUp</a:t>
            </a:r>
            <a:r>
              <a:rPr lang="ja-JP" altLang="en-US" sz="800" b="1" kern="0" dirty="0">
                <a:solidFill>
                  <a:srgbClr val="546568"/>
                </a:solidFill>
                <a:ea typeface="MS PGothic" panose="020B0600070205080204" pitchFamily="34" charset="-128"/>
                <a:cs typeface="Courier"/>
                <a:sym typeface="Arial"/>
                <a:rtl val="0"/>
              </a:rPr>
              <a:t>）</a:t>
            </a:r>
            <a:endParaRPr lang="en-US" altLang="ja-JP" sz="800" b="1" kern="0" dirty="0">
              <a:solidFill>
                <a:srgbClr val="546568"/>
              </a:solidFill>
              <a:ea typeface="MS PGothic" panose="020B0600070205080204" pitchFamily="34" charset="-128"/>
              <a:cs typeface="Courier"/>
              <a:sym typeface="Arial"/>
              <a:rtl val="0"/>
            </a:endParaRPr>
          </a:p>
          <a:p>
            <a:pPr marL="0" lvl="1" defTabSz="914400" fontAlgn="auto">
              <a:spcBef>
                <a:spcPts val="0"/>
              </a:spcBef>
              <a:spcAft>
                <a:spcPts val="0"/>
              </a:spcAft>
              <a:defRPr/>
            </a:pPr>
            <a:r>
              <a:rPr lang="en-US" altLang="ja-JP" sz="800" kern="0" dirty="0">
                <a:ea typeface="MS PGothic" panose="020B0600070205080204" pitchFamily="34" charset="-128"/>
                <a:cs typeface="Courier"/>
                <a:sym typeface="Arial"/>
                <a:rtl val="0"/>
              </a:rPr>
              <a:t>C9200L-1#sh int status</a:t>
            </a:r>
          </a:p>
          <a:p>
            <a:pPr marL="0" lvl="1" defTabSz="914400" fontAlgn="auto">
              <a:spcBef>
                <a:spcPts val="0"/>
              </a:spcBef>
              <a:spcAft>
                <a:spcPts val="0"/>
              </a:spcAft>
              <a:defRPr/>
            </a:pPr>
            <a:endParaRPr lang="en-US" altLang="ja-JP" sz="800" kern="0" dirty="0">
              <a:ea typeface="MS PGothic" panose="020B0600070205080204" pitchFamily="34" charset="-128"/>
              <a:cs typeface="Courier"/>
              <a:sym typeface="Arial"/>
              <a:rtl val="0"/>
            </a:endParaRPr>
          </a:p>
          <a:p>
            <a:pPr marL="0" lvl="1" defTabSz="914400" fontAlgn="auto">
              <a:spcBef>
                <a:spcPts val="0"/>
              </a:spcBef>
              <a:spcAft>
                <a:spcPts val="0"/>
              </a:spcAft>
              <a:defRPr/>
            </a:pPr>
            <a:r>
              <a:rPr lang="en-US" altLang="ja-JP" sz="800" kern="0" dirty="0">
                <a:ea typeface="MS PGothic" panose="020B0600070205080204" pitchFamily="34" charset="-128"/>
                <a:cs typeface="Courier"/>
                <a:sym typeface="Arial"/>
                <a:rtl val="0"/>
              </a:rPr>
              <a:t>Port         Name               Status       </a:t>
            </a:r>
            <a:r>
              <a:rPr lang="en-US" altLang="ja-JP" sz="800" kern="0" dirty="0" err="1">
                <a:ea typeface="MS PGothic" panose="020B0600070205080204" pitchFamily="34" charset="-128"/>
                <a:cs typeface="Courier"/>
                <a:sym typeface="Arial"/>
                <a:rtl val="0"/>
              </a:rPr>
              <a:t>Vlan</a:t>
            </a:r>
            <a:r>
              <a:rPr lang="en-US" altLang="ja-JP" sz="800" kern="0" dirty="0">
                <a:ea typeface="MS PGothic" panose="020B0600070205080204" pitchFamily="34" charset="-128"/>
                <a:cs typeface="Courier"/>
                <a:sym typeface="Arial"/>
                <a:rtl val="0"/>
              </a:rPr>
              <a:t>       Duplex  Speed Type</a:t>
            </a:r>
          </a:p>
          <a:p>
            <a:pPr marL="0" lvl="1" defTabSz="914400" fontAlgn="auto">
              <a:spcBef>
                <a:spcPts val="0"/>
              </a:spcBef>
              <a:spcAft>
                <a:spcPts val="0"/>
              </a:spcAft>
              <a:defRPr/>
            </a:pPr>
            <a:r>
              <a:rPr lang="en-US" altLang="ja-JP" sz="800" kern="0" dirty="0">
                <a:ea typeface="MS PGothic" panose="020B0600070205080204" pitchFamily="34" charset="-128"/>
                <a:cs typeface="Courier"/>
                <a:sym typeface="Arial"/>
                <a:rtl val="0"/>
              </a:rPr>
              <a:t>Gi1/0/1                         connected    10         a-full a-1000 10/100/1000BaseTX</a:t>
            </a:r>
          </a:p>
          <a:p>
            <a:pPr marL="0" lvl="1" defTabSz="914400" fontAlgn="auto">
              <a:spcBef>
                <a:spcPts val="0"/>
              </a:spcBef>
              <a:spcAft>
                <a:spcPts val="0"/>
              </a:spcAft>
              <a:defRPr/>
            </a:pPr>
            <a:r>
              <a:rPr lang="en-US" altLang="ja-JP" sz="800" kern="0" dirty="0">
                <a:ea typeface="MS PGothic" panose="020B0600070205080204" pitchFamily="34" charset="-128"/>
                <a:cs typeface="Courier"/>
                <a:sym typeface="Arial"/>
                <a:rtl val="0"/>
              </a:rPr>
              <a:t>Gi1/0/2                         connected    10     </a:t>
            </a:r>
            <a:r>
              <a:rPr lang="ja-JP" altLang="en-US" sz="800" kern="0" dirty="0">
                <a:ea typeface="MS PGothic" panose="020B0600070205080204" pitchFamily="34" charset="-128"/>
                <a:cs typeface="Courier"/>
                <a:sym typeface="Arial"/>
                <a:rtl val="0"/>
              </a:rPr>
              <a:t>　　</a:t>
            </a:r>
            <a:r>
              <a:rPr lang="en-US" altLang="ja-JP" sz="800" kern="0" dirty="0">
                <a:ea typeface="MS PGothic" panose="020B0600070205080204" pitchFamily="34" charset="-128"/>
                <a:cs typeface="Courier"/>
                <a:sym typeface="Arial"/>
                <a:rtl val="0"/>
              </a:rPr>
              <a:t>a-full a-1000 10/100/1000BaseTX</a:t>
            </a:r>
          </a:p>
        </p:txBody>
      </p:sp>
      <p:sp>
        <p:nvSpPr>
          <p:cNvPr id="2" name="Title 1">
            <a:extLst>
              <a:ext uri="{FF2B5EF4-FFF2-40B4-BE49-F238E27FC236}">
                <a16:creationId xmlns:a16="http://schemas.microsoft.com/office/drawing/2014/main" id="{6B391DA8-F6C1-48BC-995D-5723C0A5DD1C}"/>
              </a:ext>
            </a:extLst>
          </p:cNvPr>
          <p:cNvSpPr>
            <a:spLocks noGrp="1"/>
          </p:cNvSpPr>
          <p:nvPr>
            <p:ph type="title"/>
          </p:nvPr>
        </p:nvSpPr>
        <p:spPr/>
        <p:txBody>
          <a:bodyPr/>
          <a:lstStyle/>
          <a:p>
            <a:r>
              <a:rPr lang="en-US" altLang="ja-JP" dirty="0" err="1"/>
              <a:t>Loopdetect</a:t>
            </a:r>
            <a:endParaRPr lang="en-US" dirty="0"/>
          </a:p>
        </p:txBody>
      </p:sp>
      <p:sp>
        <p:nvSpPr>
          <p:cNvPr id="3" name="Text Placeholder 2">
            <a:extLst>
              <a:ext uri="{FF2B5EF4-FFF2-40B4-BE49-F238E27FC236}">
                <a16:creationId xmlns:a16="http://schemas.microsoft.com/office/drawing/2014/main" id="{665D7601-0592-40B0-822E-5B668BB0BD06}"/>
              </a:ext>
            </a:extLst>
          </p:cNvPr>
          <p:cNvSpPr>
            <a:spLocks noGrp="1"/>
          </p:cNvSpPr>
          <p:nvPr>
            <p:ph type="body" sz="quarter" idx="11"/>
          </p:nvPr>
        </p:nvSpPr>
        <p:spPr/>
        <p:txBody>
          <a:bodyPr/>
          <a:lstStyle/>
          <a:p>
            <a:r>
              <a:rPr lang="en-US" altLang="ja-JP" dirty="0"/>
              <a:t>STP</a:t>
            </a:r>
            <a:r>
              <a:rPr lang="ja-JP" altLang="en-US" dirty="0"/>
              <a:t>有効時の場合</a:t>
            </a:r>
            <a:r>
              <a:rPr lang="en-US" altLang="ja-JP" dirty="0"/>
              <a:t>(</a:t>
            </a:r>
            <a:r>
              <a:rPr lang="ja-JP" altLang="en-US" dirty="0"/>
              <a:t>スイッチ単体</a:t>
            </a:r>
            <a:r>
              <a:rPr lang="en-US" altLang="ja-JP" dirty="0"/>
              <a:t>-HUB</a:t>
            </a:r>
            <a:r>
              <a:rPr lang="ja-JP" altLang="en-US" dirty="0"/>
              <a:t>構成</a:t>
            </a:r>
            <a:r>
              <a:rPr lang="en-US" altLang="ja-JP" dirty="0"/>
              <a:t>)</a:t>
            </a:r>
            <a:endParaRPr lang="en-US" dirty="0"/>
          </a:p>
        </p:txBody>
      </p:sp>
      <p:sp>
        <p:nvSpPr>
          <p:cNvPr id="4" name="Text Placeholder 3">
            <a:extLst>
              <a:ext uri="{FF2B5EF4-FFF2-40B4-BE49-F238E27FC236}">
                <a16:creationId xmlns:a16="http://schemas.microsoft.com/office/drawing/2014/main" id="{F40853C8-8409-4CB1-AFB4-4A32E2ECEBAC}"/>
              </a:ext>
            </a:extLst>
          </p:cNvPr>
          <p:cNvSpPr>
            <a:spLocks noGrp="1"/>
          </p:cNvSpPr>
          <p:nvPr>
            <p:ph type="body" sz="quarter" idx="12"/>
          </p:nvPr>
        </p:nvSpPr>
        <p:spPr/>
        <p:txBody>
          <a:bodyPr/>
          <a:lstStyle/>
          <a:p>
            <a:r>
              <a:rPr kumimoji="1" lang="en-US" altLang="ja-JP" dirty="0">
                <a:ea typeface="MS PGothic" panose="020B0600070205080204" pitchFamily="34" charset="-128"/>
              </a:rPr>
              <a:t>3.3  Basic L2</a:t>
            </a:r>
            <a:r>
              <a:rPr kumimoji="1" lang="ja-JP" altLang="en-US" dirty="0">
                <a:ea typeface="MS PGothic" panose="020B0600070205080204" pitchFamily="34" charset="-128"/>
              </a:rPr>
              <a:t> </a:t>
            </a:r>
            <a:r>
              <a:rPr kumimoji="1" lang="en-US" altLang="ja-JP" dirty="0">
                <a:ea typeface="MS PGothic" panose="020B0600070205080204" pitchFamily="34" charset="-128"/>
              </a:rPr>
              <a:t>/</a:t>
            </a:r>
            <a:r>
              <a:rPr kumimoji="1" lang="ja-JP" altLang="en-US" dirty="0">
                <a:ea typeface="MS PGothic" panose="020B0600070205080204" pitchFamily="34" charset="-128"/>
              </a:rPr>
              <a:t> </a:t>
            </a:r>
            <a:r>
              <a:rPr kumimoji="1" lang="en-US" altLang="ja-JP" dirty="0">
                <a:ea typeface="MS PGothic" panose="020B0600070205080204" pitchFamily="34" charset="-128"/>
              </a:rPr>
              <a:t>L3</a:t>
            </a:r>
            <a:endParaRPr lang="en-US" altLang="ja-JP" dirty="0">
              <a:ea typeface="MS PGothic" panose="020B0600070205080204" pitchFamily="34" charset="-128"/>
            </a:endParaRPr>
          </a:p>
        </p:txBody>
      </p:sp>
      <p:pic>
        <p:nvPicPr>
          <p:cNvPr id="6" name="Picture 41">
            <a:extLst>
              <a:ext uri="{FF2B5EF4-FFF2-40B4-BE49-F238E27FC236}">
                <a16:creationId xmlns:a16="http://schemas.microsoft.com/office/drawing/2014/main" id="{E4154065-3B59-48FD-82B1-AC9C29A2FCFE}"/>
              </a:ext>
            </a:extLst>
          </p:cNvPr>
          <p:cNvPicPr>
            <a:picLocks noChangeAspect="1" noChangeArrowheads="1"/>
          </p:cNvPicPr>
          <p:nvPr/>
        </p:nvPicPr>
        <p:blipFill>
          <a:blip r:embed="rId3"/>
          <a:srcRect/>
          <a:stretch>
            <a:fillRect/>
          </a:stretch>
        </p:blipFill>
        <p:spPr bwMode="auto">
          <a:xfrm>
            <a:off x="1512003" y="1862346"/>
            <a:ext cx="612489" cy="261928"/>
          </a:xfrm>
          <a:prstGeom prst="rect">
            <a:avLst/>
          </a:prstGeom>
          <a:noFill/>
          <a:ln w="9525">
            <a:noFill/>
            <a:miter lim="800000"/>
            <a:headEnd/>
            <a:tailEnd/>
          </a:ln>
          <a:effectLst/>
        </p:spPr>
      </p:pic>
      <p:pic>
        <p:nvPicPr>
          <p:cNvPr id="7" name="Picture 6" descr="A picture containing table, drawing&#10;&#10;Description automatically generated">
            <a:extLst>
              <a:ext uri="{FF2B5EF4-FFF2-40B4-BE49-F238E27FC236}">
                <a16:creationId xmlns:a16="http://schemas.microsoft.com/office/drawing/2014/main" id="{1E8C1D5C-03E9-4DD1-9579-D83A3A8A02F7}"/>
              </a:ext>
            </a:extLst>
          </p:cNvPr>
          <p:cNvPicPr>
            <a:picLocks noChangeAspect="1"/>
          </p:cNvPicPr>
          <p:nvPr/>
        </p:nvPicPr>
        <p:blipFill>
          <a:blip r:embed="rId4"/>
          <a:stretch>
            <a:fillRect/>
          </a:stretch>
        </p:blipFill>
        <p:spPr>
          <a:xfrm>
            <a:off x="1560863" y="3412383"/>
            <a:ext cx="518036" cy="261928"/>
          </a:xfrm>
          <a:prstGeom prst="rect">
            <a:avLst/>
          </a:prstGeom>
        </p:spPr>
      </p:pic>
      <p:sp>
        <p:nvSpPr>
          <p:cNvPr id="21" name="AutoShape 99">
            <a:extLst>
              <a:ext uri="{FF2B5EF4-FFF2-40B4-BE49-F238E27FC236}">
                <a16:creationId xmlns:a16="http://schemas.microsoft.com/office/drawing/2014/main" id="{46FA7992-3891-4270-A61B-1EA27929CD03}"/>
              </a:ext>
            </a:extLst>
          </p:cNvPr>
          <p:cNvSpPr>
            <a:spLocks noChangeArrowheads="1"/>
          </p:cNvSpPr>
          <p:nvPr/>
        </p:nvSpPr>
        <p:spPr bwMode="auto">
          <a:xfrm>
            <a:off x="1100509" y="1267094"/>
            <a:ext cx="1949399" cy="326234"/>
          </a:xfrm>
          <a:prstGeom prst="wedgeRoundRectCallout">
            <a:avLst>
              <a:gd name="adj1" fmla="val -21757"/>
              <a:gd name="adj2" fmla="val 107003"/>
              <a:gd name="adj3" fmla="val 16667"/>
            </a:avLst>
          </a:prstGeom>
          <a:solidFill>
            <a:schemeClr val="accent2">
              <a:lumMod val="20000"/>
              <a:lumOff val="80000"/>
            </a:schemeClr>
          </a:solidFill>
          <a:ln>
            <a:solidFill>
              <a:schemeClr val="bg2">
                <a:lumMod val="50000"/>
              </a:schemeClr>
            </a:solidFill>
            <a:headEnd/>
            <a:tailEnd/>
          </a:ln>
          <a:effectLst/>
        </p:spPr>
        <p:style>
          <a:lnRef idx="1">
            <a:schemeClr val="accent3"/>
          </a:lnRef>
          <a:fillRef idx="2">
            <a:schemeClr val="accent3"/>
          </a:fillRef>
          <a:effectRef idx="1">
            <a:schemeClr val="accent3"/>
          </a:effectRef>
          <a:fontRef idx="minor">
            <a:schemeClr val="dk1"/>
          </a:fontRef>
        </p:style>
        <p:txBody>
          <a:bodyPr lIns="82124" tIns="41061" rIns="82124" bIns="41061" anchor="ctr">
            <a:noAutofit/>
          </a:bodyPr>
          <a:lstStyle/>
          <a:p>
            <a:pPr algn="l" defTabSz="814388"/>
            <a:r>
              <a:rPr lang="en-US" altLang="ja-JP" sz="900" dirty="0">
                <a:solidFill>
                  <a:schemeClr val="bg1"/>
                </a:solidFill>
                <a:ea typeface="MS PGothic" panose="020B0600070205080204" pitchFamily="34" charset="-128"/>
                <a:cs typeface="メイリオ"/>
              </a:rPr>
              <a:t>spanning-tree mode rapid-</a:t>
            </a:r>
            <a:r>
              <a:rPr lang="en-US" altLang="ja-JP" sz="900" dirty="0" err="1">
                <a:solidFill>
                  <a:schemeClr val="bg1"/>
                </a:solidFill>
                <a:ea typeface="MS PGothic" panose="020B0600070205080204" pitchFamily="34" charset="-128"/>
                <a:cs typeface="メイリオ"/>
              </a:rPr>
              <a:t>pvst</a:t>
            </a:r>
            <a:endParaRPr lang="en-US" altLang="ja-JP" sz="900" dirty="0">
              <a:solidFill>
                <a:srgbClr val="FF0000"/>
              </a:solidFill>
              <a:ea typeface="MS PGothic" panose="020B0600070205080204" pitchFamily="34" charset="-128"/>
              <a:cs typeface="メイリオ"/>
            </a:endParaRPr>
          </a:p>
        </p:txBody>
      </p:sp>
      <p:sp>
        <p:nvSpPr>
          <p:cNvPr id="23" name="AutoShape 99">
            <a:extLst>
              <a:ext uri="{FF2B5EF4-FFF2-40B4-BE49-F238E27FC236}">
                <a16:creationId xmlns:a16="http://schemas.microsoft.com/office/drawing/2014/main" id="{8518FBDA-6BFA-4050-806E-3C2FA0E97434}"/>
              </a:ext>
            </a:extLst>
          </p:cNvPr>
          <p:cNvSpPr>
            <a:spLocks noChangeArrowheads="1"/>
          </p:cNvSpPr>
          <p:nvPr/>
        </p:nvSpPr>
        <p:spPr bwMode="auto">
          <a:xfrm>
            <a:off x="1900319" y="2419948"/>
            <a:ext cx="1949399" cy="753571"/>
          </a:xfrm>
          <a:prstGeom prst="wedgeRoundRectCallout">
            <a:avLst>
              <a:gd name="adj1" fmla="val -51118"/>
              <a:gd name="adj2" fmla="val -79179"/>
              <a:gd name="adj3" fmla="val 16667"/>
            </a:avLst>
          </a:prstGeom>
          <a:solidFill>
            <a:schemeClr val="accent2">
              <a:lumMod val="20000"/>
              <a:lumOff val="80000"/>
            </a:schemeClr>
          </a:solidFill>
          <a:ln>
            <a:solidFill>
              <a:schemeClr val="bg2">
                <a:lumMod val="50000"/>
              </a:schemeClr>
            </a:solidFill>
            <a:headEnd/>
            <a:tailEnd/>
          </a:ln>
          <a:effectLst/>
        </p:spPr>
        <p:style>
          <a:lnRef idx="1">
            <a:schemeClr val="accent3"/>
          </a:lnRef>
          <a:fillRef idx="2">
            <a:schemeClr val="accent3"/>
          </a:fillRef>
          <a:effectRef idx="1">
            <a:schemeClr val="accent3"/>
          </a:effectRef>
          <a:fontRef idx="minor">
            <a:schemeClr val="dk1"/>
          </a:fontRef>
        </p:style>
        <p:txBody>
          <a:bodyPr lIns="82124" tIns="41061" rIns="82124" bIns="41061" anchor="ctr">
            <a:noAutofit/>
          </a:bodyPr>
          <a:lstStyle/>
          <a:p>
            <a:pPr algn="l" defTabSz="814388"/>
            <a:r>
              <a:rPr lang="en-US" altLang="ja-JP" sz="900" dirty="0">
                <a:solidFill>
                  <a:schemeClr val="bg1"/>
                </a:solidFill>
                <a:ea typeface="MS PGothic" panose="020B0600070205080204" pitchFamily="34" charset="-128"/>
                <a:cs typeface="メイリオ"/>
              </a:rPr>
              <a:t> </a:t>
            </a:r>
            <a:r>
              <a:rPr lang="en-US" altLang="ja-JP" sz="900" dirty="0">
                <a:solidFill>
                  <a:srgbClr val="FF0000"/>
                </a:solidFill>
                <a:ea typeface="MS PGothic" panose="020B0600070205080204" pitchFamily="34" charset="-128"/>
                <a:cs typeface="メイリオ"/>
              </a:rPr>
              <a:t>loopdetect</a:t>
            </a:r>
          </a:p>
          <a:p>
            <a:pPr algn="l" defTabSz="814388"/>
            <a:r>
              <a:rPr lang="en-US" altLang="ja-JP" sz="900" dirty="0">
                <a:solidFill>
                  <a:srgbClr val="FF0000"/>
                </a:solidFill>
                <a:ea typeface="MS PGothic" panose="020B0600070205080204" pitchFamily="34" charset="-128"/>
                <a:cs typeface="メイリオ"/>
              </a:rPr>
              <a:t> loopdetect 5</a:t>
            </a:r>
          </a:p>
          <a:p>
            <a:pPr algn="l" defTabSz="814388"/>
            <a:r>
              <a:rPr lang="en-US" altLang="ja-JP" sz="900" dirty="0">
                <a:solidFill>
                  <a:srgbClr val="FF0000"/>
                </a:solidFill>
                <a:ea typeface="MS PGothic" panose="020B0600070205080204" pitchFamily="34" charset="-128"/>
                <a:cs typeface="メイリオ"/>
              </a:rPr>
              <a:t> loopdetect source-port</a:t>
            </a:r>
          </a:p>
          <a:p>
            <a:pPr algn="l" defTabSz="814388"/>
            <a:r>
              <a:rPr lang="en-US" altLang="ja-JP" sz="900" dirty="0">
                <a:solidFill>
                  <a:schemeClr val="bg1"/>
                </a:solidFill>
                <a:ea typeface="MS PGothic" panose="020B0600070205080204" pitchFamily="34" charset="-128"/>
                <a:cs typeface="メイリオ"/>
              </a:rPr>
              <a:t> spanning-tree portfast</a:t>
            </a:r>
          </a:p>
          <a:p>
            <a:pPr algn="l" defTabSz="814388"/>
            <a:r>
              <a:rPr lang="en-US" altLang="ja-JP" sz="900" dirty="0">
                <a:solidFill>
                  <a:schemeClr val="bg1"/>
                </a:solidFill>
                <a:ea typeface="MS PGothic" panose="020B0600070205080204" pitchFamily="34" charset="-128"/>
                <a:cs typeface="メイリオ"/>
              </a:rPr>
              <a:t> spanning-tree bpdufilter enable</a:t>
            </a:r>
            <a:endParaRPr lang="en-US" altLang="ja-JP" sz="900" dirty="0">
              <a:solidFill>
                <a:srgbClr val="FF0000"/>
              </a:solidFill>
              <a:ea typeface="MS PGothic" panose="020B0600070205080204" pitchFamily="34" charset="-128"/>
              <a:cs typeface="メイリオ"/>
            </a:endParaRPr>
          </a:p>
        </p:txBody>
      </p:sp>
      <p:sp>
        <p:nvSpPr>
          <p:cNvPr id="24" name="AutoShape 99">
            <a:extLst>
              <a:ext uri="{FF2B5EF4-FFF2-40B4-BE49-F238E27FC236}">
                <a16:creationId xmlns:a16="http://schemas.microsoft.com/office/drawing/2014/main" id="{33FC6568-B9C3-4D50-A347-86E7BC6D6370}"/>
              </a:ext>
            </a:extLst>
          </p:cNvPr>
          <p:cNvSpPr>
            <a:spLocks noChangeArrowheads="1"/>
          </p:cNvSpPr>
          <p:nvPr/>
        </p:nvSpPr>
        <p:spPr bwMode="auto">
          <a:xfrm>
            <a:off x="1900318" y="2422477"/>
            <a:ext cx="1949399" cy="753571"/>
          </a:xfrm>
          <a:prstGeom prst="wedgeRoundRectCallout">
            <a:avLst>
              <a:gd name="adj1" fmla="val -60786"/>
              <a:gd name="adj2" fmla="val -75473"/>
              <a:gd name="adj3" fmla="val 16667"/>
            </a:avLst>
          </a:prstGeom>
          <a:solidFill>
            <a:schemeClr val="accent2">
              <a:lumMod val="20000"/>
              <a:lumOff val="80000"/>
            </a:schemeClr>
          </a:solidFill>
          <a:ln>
            <a:solidFill>
              <a:schemeClr val="bg2">
                <a:lumMod val="50000"/>
              </a:schemeClr>
            </a:solidFill>
            <a:headEnd/>
            <a:tailEnd/>
          </a:ln>
          <a:effectLst/>
        </p:spPr>
        <p:style>
          <a:lnRef idx="1">
            <a:schemeClr val="accent3"/>
          </a:lnRef>
          <a:fillRef idx="2">
            <a:schemeClr val="accent3"/>
          </a:fillRef>
          <a:effectRef idx="1">
            <a:schemeClr val="accent3"/>
          </a:effectRef>
          <a:fontRef idx="minor">
            <a:schemeClr val="dk1"/>
          </a:fontRef>
        </p:style>
        <p:txBody>
          <a:bodyPr lIns="82124" tIns="41061" rIns="82124" bIns="41061" anchor="ctr">
            <a:noAutofit/>
          </a:bodyPr>
          <a:lstStyle/>
          <a:p>
            <a:pPr algn="l" defTabSz="814388"/>
            <a:r>
              <a:rPr lang="en-US" altLang="ja-JP" sz="900" dirty="0">
                <a:solidFill>
                  <a:schemeClr val="bg1"/>
                </a:solidFill>
                <a:ea typeface="MS PGothic" panose="020B0600070205080204" pitchFamily="34" charset="-128"/>
                <a:cs typeface="メイリオ"/>
              </a:rPr>
              <a:t> </a:t>
            </a:r>
            <a:r>
              <a:rPr lang="en-US" altLang="ja-JP" sz="900" dirty="0">
                <a:solidFill>
                  <a:srgbClr val="FF0000"/>
                </a:solidFill>
                <a:ea typeface="MS PGothic" panose="020B0600070205080204" pitchFamily="34" charset="-128"/>
                <a:cs typeface="メイリオ"/>
              </a:rPr>
              <a:t>loopdetect</a:t>
            </a:r>
          </a:p>
          <a:p>
            <a:pPr algn="l" defTabSz="814388"/>
            <a:r>
              <a:rPr lang="en-US" altLang="ja-JP" sz="900" dirty="0">
                <a:solidFill>
                  <a:srgbClr val="FF0000"/>
                </a:solidFill>
                <a:ea typeface="MS PGothic" panose="020B0600070205080204" pitchFamily="34" charset="-128"/>
                <a:cs typeface="メイリオ"/>
              </a:rPr>
              <a:t> loopdetect 5</a:t>
            </a:r>
          </a:p>
          <a:p>
            <a:pPr algn="l" defTabSz="814388"/>
            <a:r>
              <a:rPr lang="en-US" altLang="ja-JP" sz="900" dirty="0">
                <a:solidFill>
                  <a:srgbClr val="FF0000"/>
                </a:solidFill>
                <a:ea typeface="MS PGothic" panose="020B0600070205080204" pitchFamily="34" charset="-128"/>
                <a:cs typeface="メイリオ"/>
              </a:rPr>
              <a:t> </a:t>
            </a:r>
            <a:r>
              <a:rPr lang="en-US" altLang="ja-JP" sz="900" dirty="0" err="1">
                <a:solidFill>
                  <a:srgbClr val="FF0000"/>
                </a:solidFill>
                <a:ea typeface="MS PGothic" panose="020B0600070205080204" pitchFamily="34" charset="-128"/>
                <a:cs typeface="メイリオ"/>
              </a:rPr>
              <a:t>loopdetect</a:t>
            </a:r>
            <a:r>
              <a:rPr lang="en-US" altLang="ja-JP" sz="900" dirty="0">
                <a:solidFill>
                  <a:srgbClr val="FF0000"/>
                </a:solidFill>
                <a:ea typeface="MS PGothic" panose="020B0600070205080204" pitchFamily="34" charset="-128"/>
                <a:cs typeface="メイリオ"/>
              </a:rPr>
              <a:t> source-port</a:t>
            </a:r>
          </a:p>
        </p:txBody>
      </p:sp>
      <p:sp>
        <p:nvSpPr>
          <p:cNvPr id="27" name="TextBox 26">
            <a:extLst>
              <a:ext uri="{FF2B5EF4-FFF2-40B4-BE49-F238E27FC236}">
                <a16:creationId xmlns:a16="http://schemas.microsoft.com/office/drawing/2014/main" id="{224F9765-1981-49E2-B8D0-3643BE978DC7}"/>
              </a:ext>
            </a:extLst>
          </p:cNvPr>
          <p:cNvSpPr txBox="1"/>
          <p:nvPr/>
        </p:nvSpPr>
        <p:spPr>
          <a:xfrm>
            <a:off x="1055039" y="2186934"/>
            <a:ext cx="737881" cy="230832"/>
          </a:xfrm>
          <a:prstGeom prst="rect">
            <a:avLst/>
          </a:prstGeom>
          <a:noFill/>
        </p:spPr>
        <p:txBody>
          <a:bodyPr wrap="square">
            <a:spAutoFit/>
          </a:bodyPr>
          <a:lstStyle/>
          <a:p>
            <a:r>
              <a:rPr lang="en-US" altLang="ja-JP" sz="900" kern="0" dirty="0">
                <a:ea typeface="MS PGothic" panose="020B0600070205080204" pitchFamily="34" charset="-128"/>
                <a:cs typeface="Courier"/>
                <a:sym typeface="Arial"/>
                <a:rtl val="0"/>
              </a:rPr>
              <a:t>C9200L-1</a:t>
            </a:r>
            <a:endParaRPr lang="en-US" sz="900" dirty="0"/>
          </a:p>
        </p:txBody>
      </p:sp>
      <p:sp>
        <p:nvSpPr>
          <p:cNvPr id="33" name="TextBox 32">
            <a:extLst>
              <a:ext uri="{FF2B5EF4-FFF2-40B4-BE49-F238E27FC236}">
                <a16:creationId xmlns:a16="http://schemas.microsoft.com/office/drawing/2014/main" id="{D877EAFE-8B43-4C3D-AD82-4D96AC9FB14B}"/>
              </a:ext>
            </a:extLst>
          </p:cNvPr>
          <p:cNvSpPr txBox="1"/>
          <p:nvPr/>
        </p:nvSpPr>
        <p:spPr>
          <a:xfrm>
            <a:off x="1396709" y="2076025"/>
            <a:ext cx="440486" cy="169277"/>
          </a:xfrm>
          <a:prstGeom prst="rect">
            <a:avLst/>
          </a:prstGeom>
          <a:noFill/>
        </p:spPr>
        <p:txBody>
          <a:bodyPr wrap="square">
            <a:spAutoFit/>
          </a:bodyPr>
          <a:lstStyle/>
          <a:p>
            <a:r>
              <a:rPr lang="en-US" sz="500" kern="0" dirty="0">
                <a:ea typeface="MS PGothic" panose="020B0600070205080204" pitchFamily="34" charset="-128"/>
                <a:sym typeface="Arial"/>
                <a:rtl val="0"/>
              </a:rPr>
              <a:t>G1/0/1</a:t>
            </a:r>
            <a:endParaRPr lang="en-US" sz="500" dirty="0"/>
          </a:p>
        </p:txBody>
      </p:sp>
      <p:cxnSp>
        <p:nvCxnSpPr>
          <p:cNvPr id="32" name="Straight Connector 31">
            <a:extLst>
              <a:ext uri="{FF2B5EF4-FFF2-40B4-BE49-F238E27FC236}">
                <a16:creationId xmlns:a16="http://schemas.microsoft.com/office/drawing/2014/main" id="{31F27F47-FFCD-4F0C-9F8B-191FDCF45933}"/>
              </a:ext>
            </a:extLst>
          </p:cNvPr>
          <p:cNvCxnSpPr>
            <a:cxnSpLocks/>
          </p:cNvCxnSpPr>
          <p:nvPr/>
        </p:nvCxnSpPr>
        <p:spPr>
          <a:xfrm>
            <a:off x="1725578" y="2124273"/>
            <a:ext cx="1633" cy="1288109"/>
          </a:xfrm>
          <a:prstGeom prst="line">
            <a:avLst/>
          </a:prstGeom>
        </p:spPr>
        <p:style>
          <a:lnRef idx="1">
            <a:schemeClr val="accent1"/>
          </a:lnRef>
          <a:fillRef idx="0">
            <a:schemeClr val="accent1"/>
          </a:fillRef>
          <a:effectRef idx="0">
            <a:schemeClr val="accent1"/>
          </a:effectRef>
          <a:fontRef idx="minor">
            <a:schemeClr val="tx1"/>
          </a:fontRef>
        </p:style>
      </p:cxnSp>
      <p:sp>
        <p:nvSpPr>
          <p:cNvPr id="36" name="TextBox 35">
            <a:extLst>
              <a:ext uri="{FF2B5EF4-FFF2-40B4-BE49-F238E27FC236}">
                <a16:creationId xmlns:a16="http://schemas.microsoft.com/office/drawing/2014/main" id="{1719817A-3A98-449A-9AB2-B29A5D2B44A1}"/>
              </a:ext>
            </a:extLst>
          </p:cNvPr>
          <p:cNvSpPr txBox="1"/>
          <p:nvPr/>
        </p:nvSpPr>
        <p:spPr>
          <a:xfrm>
            <a:off x="1738379" y="2075450"/>
            <a:ext cx="440486" cy="169277"/>
          </a:xfrm>
          <a:prstGeom prst="rect">
            <a:avLst/>
          </a:prstGeom>
          <a:noFill/>
        </p:spPr>
        <p:txBody>
          <a:bodyPr wrap="square">
            <a:spAutoFit/>
          </a:bodyPr>
          <a:lstStyle/>
          <a:p>
            <a:r>
              <a:rPr lang="en-US" sz="500" kern="0" dirty="0">
                <a:ea typeface="MS PGothic" panose="020B0600070205080204" pitchFamily="34" charset="-128"/>
                <a:sym typeface="Arial"/>
                <a:rtl val="0"/>
              </a:rPr>
              <a:t>G1/0/</a:t>
            </a:r>
            <a:r>
              <a:rPr lang="en-US" altLang="ja-JP" sz="500" kern="0" dirty="0">
                <a:ea typeface="MS PGothic" panose="020B0600070205080204" pitchFamily="34" charset="-128"/>
                <a:sym typeface="Arial"/>
                <a:rtl val="0"/>
              </a:rPr>
              <a:t>2</a:t>
            </a:r>
            <a:endParaRPr lang="en-US" sz="500" dirty="0"/>
          </a:p>
        </p:txBody>
      </p:sp>
      <p:sp>
        <p:nvSpPr>
          <p:cNvPr id="18" name="Arc 17">
            <a:extLst>
              <a:ext uri="{FF2B5EF4-FFF2-40B4-BE49-F238E27FC236}">
                <a16:creationId xmlns:a16="http://schemas.microsoft.com/office/drawing/2014/main" id="{06FB547E-0114-42BC-968A-7ACB5288E30D}"/>
              </a:ext>
            </a:extLst>
          </p:cNvPr>
          <p:cNvSpPr/>
          <p:nvPr/>
        </p:nvSpPr>
        <p:spPr>
          <a:xfrm>
            <a:off x="1647090" y="3647762"/>
            <a:ext cx="291660" cy="261928"/>
          </a:xfrm>
          <a:prstGeom prst="arc">
            <a:avLst>
              <a:gd name="adj1" fmla="val 18276287"/>
              <a:gd name="adj2" fmla="val 14101180"/>
            </a:avLst>
          </a:prstGeom>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5" name="Rectangle 5">
            <a:extLst>
              <a:ext uri="{FF2B5EF4-FFF2-40B4-BE49-F238E27FC236}">
                <a16:creationId xmlns:a16="http://schemas.microsoft.com/office/drawing/2014/main" id="{666F837B-0A3A-4D91-AB06-48C7EF0606EE}"/>
              </a:ext>
            </a:extLst>
          </p:cNvPr>
          <p:cNvSpPr/>
          <p:nvPr/>
        </p:nvSpPr>
        <p:spPr>
          <a:xfrm>
            <a:off x="756716" y="4063945"/>
            <a:ext cx="3515345" cy="719572"/>
          </a:xfrm>
          <a:prstGeom prst="rect">
            <a:avLst/>
          </a:prstGeom>
          <a:solidFill>
            <a:schemeClr val="bg2">
              <a:lumMod val="95000"/>
            </a:schemeClr>
          </a:solidFill>
          <a:ln>
            <a:noFill/>
          </a:ln>
        </p:spPr>
        <p:style>
          <a:lnRef idx="0">
            <a:scrgbClr r="0" g="0" b="0"/>
          </a:lnRef>
          <a:fillRef idx="0">
            <a:scrgbClr r="0" g="0" b="0"/>
          </a:fillRef>
          <a:effectRef idx="0">
            <a:scrgbClr r="0" g="0" b="0"/>
          </a:effectRef>
          <a:fontRef idx="minor">
            <a:schemeClr val="accent4"/>
          </a:fontRef>
        </p:style>
        <p:txBody>
          <a:bodyPr lIns="91440" tIns="45720" rIns="91440" bIns="45720" rtlCol="0" anchor="ctr">
            <a:noAutofit/>
          </a:bodyPr>
          <a:lstStyle/>
          <a:p>
            <a:pPr marL="0" lvl="1" defTabSz="914400" fontAlgn="auto">
              <a:spcBef>
                <a:spcPts val="0"/>
              </a:spcBef>
              <a:spcAft>
                <a:spcPts val="0"/>
              </a:spcAft>
              <a:defRPr/>
            </a:pPr>
            <a:r>
              <a:rPr lang="en-US" altLang="ja-JP" sz="1000" kern="0" dirty="0">
                <a:ea typeface="MS PGothic"/>
                <a:cs typeface="Courier"/>
                <a:sym typeface="Arial"/>
              </a:rPr>
              <a:t>Unmanaged Switch</a:t>
            </a:r>
            <a:r>
              <a:rPr lang="ja-JP" altLang="en-US" sz="1000" kern="0">
                <a:ea typeface="MS PGothic"/>
                <a:cs typeface="Courier"/>
                <a:sym typeface="Arial"/>
              </a:rPr>
              <a:t>（</a:t>
            </a:r>
            <a:r>
              <a:rPr lang="en-US" altLang="ja-JP" sz="1000" kern="0" dirty="0">
                <a:ea typeface="MS PGothic"/>
                <a:cs typeface="Courier"/>
                <a:sym typeface="Arial"/>
              </a:rPr>
              <a:t>HUB</a:t>
            </a:r>
            <a:r>
              <a:rPr lang="ja-JP" altLang="en-US" sz="1000" kern="0">
                <a:ea typeface="MS PGothic"/>
                <a:cs typeface="Courier"/>
                <a:sym typeface="Arial"/>
              </a:rPr>
              <a:t>）との</a:t>
            </a:r>
            <a:r>
              <a:rPr lang="en-US" altLang="ja-JP" sz="1000" kern="0" dirty="0">
                <a:ea typeface="MS PGothic"/>
                <a:cs typeface="Courier"/>
                <a:sym typeface="Arial"/>
              </a:rPr>
              <a:t>Downlink</a:t>
            </a:r>
            <a:r>
              <a:rPr lang="ja-JP" altLang="en-US" sz="1000" kern="0">
                <a:ea typeface="MS PGothic"/>
                <a:cs typeface="Courier"/>
                <a:sym typeface="Arial"/>
              </a:rPr>
              <a:t>ポートがSTP/RSTP/MST有効であれば、そのポートから</a:t>
            </a:r>
            <a:r>
              <a:rPr lang="en-US" altLang="ja-JP" sz="1000" kern="0" dirty="0">
                <a:ea typeface="MS PGothic"/>
                <a:cs typeface="Courier"/>
                <a:sym typeface="Arial"/>
              </a:rPr>
              <a:t>BPDU</a:t>
            </a:r>
            <a:r>
              <a:rPr lang="ja-JP" altLang="en-US" sz="1000" kern="0">
                <a:ea typeface="MS PGothic"/>
                <a:cs typeface="Courier"/>
                <a:sym typeface="Arial"/>
              </a:rPr>
              <a:t>を送受信するため</a:t>
            </a:r>
            <a:r>
              <a:rPr lang="en-US" altLang="ja-JP" sz="1000" kern="0" dirty="0" err="1">
                <a:ea typeface="MS PGothic"/>
                <a:cs typeface="Courier"/>
                <a:sym typeface="Arial"/>
              </a:rPr>
              <a:t>Loopdetect</a:t>
            </a:r>
            <a:r>
              <a:rPr lang="ja-JP" altLang="en-US" sz="1000" kern="0">
                <a:ea typeface="MS PGothic"/>
                <a:cs typeface="Courier"/>
                <a:sym typeface="Arial"/>
              </a:rPr>
              <a:t>ではなく</a:t>
            </a:r>
            <a:r>
              <a:rPr lang="en-US" altLang="ja-JP" sz="1000" kern="0" dirty="0">
                <a:ea typeface="MS PGothic"/>
                <a:cs typeface="Courier"/>
                <a:sym typeface="Arial"/>
              </a:rPr>
              <a:t>STP</a:t>
            </a:r>
            <a:r>
              <a:rPr lang="ja-JP" altLang="en-US" sz="1000" kern="0">
                <a:ea typeface="MS PGothic"/>
                <a:cs typeface="Courier"/>
                <a:sym typeface="Arial"/>
              </a:rPr>
              <a:t>での</a:t>
            </a:r>
            <a:r>
              <a:rPr lang="en-US" altLang="ja-JP" sz="1000" kern="0" dirty="0">
                <a:ea typeface="MS PGothic"/>
                <a:cs typeface="Courier"/>
                <a:sym typeface="Arial"/>
              </a:rPr>
              <a:t>BLK/FWD</a:t>
            </a:r>
            <a:r>
              <a:rPr lang="ja-JP" altLang="en-US" sz="1000" kern="0">
                <a:ea typeface="MS PGothic"/>
                <a:cs typeface="Courier"/>
                <a:sym typeface="Arial"/>
              </a:rPr>
              <a:t>となる</a:t>
            </a:r>
            <a:endParaRPr lang="en-US" altLang="ja-JP" sz="1000" kern="0">
              <a:ea typeface="MS PGothic"/>
              <a:cs typeface="Courier"/>
            </a:endParaRPr>
          </a:p>
        </p:txBody>
      </p:sp>
      <p:cxnSp>
        <p:nvCxnSpPr>
          <p:cNvPr id="22" name="Straight Connector 21">
            <a:extLst>
              <a:ext uri="{FF2B5EF4-FFF2-40B4-BE49-F238E27FC236}">
                <a16:creationId xmlns:a16="http://schemas.microsoft.com/office/drawing/2014/main" id="{3686008B-EDA4-4177-8453-CEDA6DC00992}"/>
              </a:ext>
            </a:extLst>
          </p:cNvPr>
          <p:cNvCxnSpPr>
            <a:cxnSpLocks/>
          </p:cNvCxnSpPr>
          <p:nvPr/>
        </p:nvCxnSpPr>
        <p:spPr>
          <a:xfrm>
            <a:off x="1844640" y="2148086"/>
            <a:ext cx="1633" cy="1288109"/>
          </a:xfrm>
          <a:prstGeom prst="line">
            <a:avLst/>
          </a:prstGeom>
        </p:spPr>
        <p:style>
          <a:lnRef idx="1">
            <a:schemeClr val="accent1"/>
          </a:lnRef>
          <a:fillRef idx="0">
            <a:schemeClr val="accent1"/>
          </a:fillRef>
          <a:effectRef idx="0">
            <a:schemeClr val="accent1"/>
          </a:effectRef>
          <a:fontRef idx="minor">
            <a:schemeClr val="tx1"/>
          </a:fontRef>
        </p:style>
      </p:cxnSp>
      <p:sp>
        <p:nvSpPr>
          <p:cNvPr id="8" name="TextBox 7">
            <a:extLst>
              <a:ext uri="{FF2B5EF4-FFF2-40B4-BE49-F238E27FC236}">
                <a16:creationId xmlns:a16="http://schemas.microsoft.com/office/drawing/2014/main" id="{9C8ED88E-D9E7-43C0-9D0D-1A5D65C9ECE5}"/>
              </a:ext>
            </a:extLst>
          </p:cNvPr>
          <p:cNvSpPr txBox="1"/>
          <p:nvPr/>
        </p:nvSpPr>
        <p:spPr>
          <a:xfrm>
            <a:off x="1248097" y="2427947"/>
            <a:ext cx="654346" cy="307777"/>
          </a:xfrm>
          <a:prstGeom prst="rect">
            <a:avLst/>
          </a:prstGeom>
          <a:noFill/>
        </p:spPr>
        <p:txBody>
          <a:bodyPr wrap="none" rtlCol="0">
            <a:spAutoFit/>
          </a:bodyPr>
          <a:lstStyle/>
          <a:p>
            <a:r>
              <a:rPr lang="en-US" altLang="ja-JP" sz="700" b="1" dirty="0">
                <a:solidFill>
                  <a:srgbClr val="FF0000"/>
                </a:solidFill>
                <a:latin typeface="+mn-lt"/>
              </a:rPr>
              <a:t>STP</a:t>
            </a:r>
            <a:r>
              <a:rPr lang="ja-JP" altLang="en-US" sz="700" b="1" dirty="0">
                <a:solidFill>
                  <a:srgbClr val="FF0000"/>
                </a:solidFill>
                <a:latin typeface="+mn-lt"/>
              </a:rPr>
              <a:t>による</a:t>
            </a:r>
            <a:endParaRPr lang="en-US" altLang="ja-JP" sz="700" b="1" dirty="0">
              <a:solidFill>
                <a:srgbClr val="FF0000"/>
              </a:solidFill>
              <a:latin typeface="+mn-lt"/>
            </a:endParaRPr>
          </a:p>
          <a:p>
            <a:r>
              <a:rPr lang="ja-JP" altLang="en-US" sz="700" b="1" dirty="0">
                <a:solidFill>
                  <a:srgbClr val="FF0000"/>
                </a:solidFill>
                <a:latin typeface="+mn-lt"/>
              </a:rPr>
              <a:t>ブロッキング</a:t>
            </a:r>
            <a:endParaRPr lang="en-US" altLang="ja-JP" sz="700" b="1" dirty="0">
              <a:solidFill>
                <a:srgbClr val="FF0000"/>
              </a:solidFill>
              <a:latin typeface="+mn-lt"/>
            </a:endParaRPr>
          </a:p>
        </p:txBody>
      </p:sp>
      <p:sp>
        <p:nvSpPr>
          <p:cNvPr id="34" name="&quot;禁止&quot;マーク 4">
            <a:extLst>
              <a:ext uri="{FF2B5EF4-FFF2-40B4-BE49-F238E27FC236}">
                <a16:creationId xmlns:a16="http://schemas.microsoft.com/office/drawing/2014/main" id="{949B60C2-2CB6-47D3-9BFA-EBF33A32D775}"/>
              </a:ext>
            </a:extLst>
          </p:cNvPr>
          <p:cNvSpPr/>
          <p:nvPr/>
        </p:nvSpPr>
        <p:spPr>
          <a:xfrm>
            <a:off x="1750167" y="2324855"/>
            <a:ext cx="185907" cy="172005"/>
          </a:xfrm>
          <a:prstGeom prst="noSmoking">
            <a:avLst/>
          </a:prstGeom>
          <a:solidFill>
            <a:srgbClr val="FF00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kumimoji="1" lang="ja-JP" altLang="en-US">
              <a:solidFill>
                <a:schemeClr val="tx1"/>
              </a:solidFill>
              <a:ea typeface="MS PGothic" panose="020B0600070205080204" pitchFamily="34" charset="-128"/>
            </a:endParaRPr>
          </a:p>
        </p:txBody>
      </p:sp>
      <p:sp>
        <p:nvSpPr>
          <p:cNvPr id="9" name="テキスト ボックス 61">
            <a:extLst>
              <a:ext uri="{FF2B5EF4-FFF2-40B4-BE49-F238E27FC236}">
                <a16:creationId xmlns:a16="http://schemas.microsoft.com/office/drawing/2014/main" id="{CD573083-321E-4056-9FBA-160803772036}"/>
              </a:ext>
            </a:extLst>
          </p:cNvPr>
          <p:cNvSpPr txBox="1"/>
          <p:nvPr/>
        </p:nvSpPr>
        <p:spPr>
          <a:xfrm>
            <a:off x="865817" y="3475666"/>
            <a:ext cx="845056" cy="338554"/>
          </a:xfrm>
          <a:prstGeom prst="rect">
            <a:avLst/>
          </a:prstGeom>
          <a:noFill/>
        </p:spPr>
        <p:txBody>
          <a:bodyPr wrap="square" lIns="91440" tIns="45720" rIns="91440" bIns="45720" anchor="t">
            <a:spAutoFit/>
          </a:bodyPr>
          <a:lstStyle/>
          <a:p>
            <a:r>
              <a:rPr lang="en-US" sz="800" dirty="0">
                <a:solidFill>
                  <a:srgbClr val="000000"/>
                </a:solidFill>
                <a:latin typeface="Arial"/>
                <a:ea typeface="ＭＳ Ｐゴシック"/>
              </a:rPr>
              <a:t>STP</a:t>
            </a:r>
            <a:r>
              <a:rPr lang="ja-JP" altLang="en-US" sz="800">
                <a:solidFill>
                  <a:srgbClr val="000000"/>
                </a:solidFill>
                <a:latin typeface="Arial"/>
                <a:ea typeface="ＭＳ Ｐゴシック"/>
              </a:rPr>
              <a:t>非対応</a:t>
            </a:r>
            <a:endParaRPr lang="en-US" altLang="ja-JP">
              <a:latin typeface="Arial"/>
              <a:ea typeface="ＭＳ Ｐゴシック"/>
            </a:endParaRPr>
          </a:p>
          <a:p>
            <a:r>
              <a:rPr lang="ja-JP" altLang="en-US" sz="800">
                <a:solidFill>
                  <a:srgbClr val="000000"/>
                </a:solidFill>
                <a:latin typeface="Arial"/>
                <a:ea typeface="ＭＳ Ｐゴシック"/>
              </a:rPr>
              <a:t>スイッチ</a:t>
            </a:r>
            <a:r>
              <a:rPr lang="en-US" altLang="ja-JP" sz="800" dirty="0">
                <a:solidFill>
                  <a:srgbClr val="000000"/>
                </a:solidFill>
                <a:latin typeface="Arial"/>
                <a:ea typeface="ＭＳ Ｐゴシック"/>
              </a:rPr>
              <a:t>/</a:t>
            </a:r>
            <a:r>
              <a:rPr lang="ja-JP" altLang="en-US" sz="800">
                <a:solidFill>
                  <a:srgbClr val="000000"/>
                </a:solidFill>
                <a:latin typeface="Arial"/>
                <a:ea typeface="ＭＳ Ｐゴシック"/>
              </a:rPr>
              <a:t>ハブ</a:t>
            </a:r>
            <a:endParaRPr lang="en-US" sz="800">
              <a:latin typeface="Arial"/>
              <a:ea typeface="ＭＳ Ｐゴシック"/>
            </a:endParaRPr>
          </a:p>
        </p:txBody>
      </p:sp>
    </p:spTree>
    <p:extLst>
      <p:ext uri="{BB962C8B-B14F-4D97-AF65-F5344CB8AC3E}">
        <p14:creationId xmlns:p14="http://schemas.microsoft.com/office/powerpoint/2010/main" val="1262506507"/>
      </p:ext>
    </p:extLst>
  </p:cSld>
  <p:clrMapOvr>
    <a:masterClrMapping/>
  </p:clrMapOvr>
</p:sld>
</file>

<file path=ppt/slides/slide2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B391DA8-F6C1-48BC-995D-5723C0A5DD1C}"/>
              </a:ext>
            </a:extLst>
          </p:cNvPr>
          <p:cNvSpPr>
            <a:spLocks noGrp="1"/>
          </p:cNvSpPr>
          <p:nvPr>
            <p:ph type="title"/>
          </p:nvPr>
        </p:nvSpPr>
        <p:spPr/>
        <p:txBody>
          <a:bodyPr/>
          <a:lstStyle/>
          <a:p>
            <a:r>
              <a:rPr lang="en-US" altLang="ja-JP" dirty="0" err="1"/>
              <a:t>Loopdetect</a:t>
            </a:r>
            <a:endParaRPr lang="en-US" dirty="0"/>
          </a:p>
        </p:txBody>
      </p:sp>
      <p:sp>
        <p:nvSpPr>
          <p:cNvPr id="3" name="Text Placeholder 2">
            <a:extLst>
              <a:ext uri="{FF2B5EF4-FFF2-40B4-BE49-F238E27FC236}">
                <a16:creationId xmlns:a16="http://schemas.microsoft.com/office/drawing/2014/main" id="{665D7601-0592-40B0-822E-5B668BB0BD06}"/>
              </a:ext>
            </a:extLst>
          </p:cNvPr>
          <p:cNvSpPr>
            <a:spLocks noGrp="1"/>
          </p:cNvSpPr>
          <p:nvPr>
            <p:ph type="body" sz="quarter" idx="11"/>
          </p:nvPr>
        </p:nvSpPr>
        <p:spPr/>
        <p:txBody>
          <a:bodyPr/>
          <a:lstStyle/>
          <a:p>
            <a:r>
              <a:rPr lang="en-US" altLang="ja-JP" dirty="0"/>
              <a:t>STP</a:t>
            </a:r>
            <a:r>
              <a:rPr lang="ja-JP" altLang="en-US" dirty="0"/>
              <a:t>有効時の場合</a:t>
            </a:r>
            <a:r>
              <a:rPr lang="en-US" altLang="ja-JP" dirty="0"/>
              <a:t>(</a:t>
            </a:r>
            <a:r>
              <a:rPr lang="ja-JP" altLang="en-US" dirty="0"/>
              <a:t>スイッチ複数</a:t>
            </a:r>
            <a:r>
              <a:rPr lang="en-US" altLang="ja-JP" dirty="0"/>
              <a:t>-HUB</a:t>
            </a:r>
            <a:r>
              <a:rPr lang="ja-JP" altLang="en-US" dirty="0"/>
              <a:t>複数構成</a:t>
            </a:r>
            <a:r>
              <a:rPr lang="en-US" altLang="ja-JP" dirty="0"/>
              <a:t>)</a:t>
            </a:r>
            <a:endParaRPr lang="en-US" dirty="0"/>
          </a:p>
        </p:txBody>
      </p:sp>
      <p:sp>
        <p:nvSpPr>
          <p:cNvPr id="4" name="Text Placeholder 3">
            <a:extLst>
              <a:ext uri="{FF2B5EF4-FFF2-40B4-BE49-F238E27FC236}">
                <a16:creationId xmlns:a16="http://schemas.microsoft.com/office/drawing/2014/main" id="{F40853C8-8409-4CB1-AFB4-4A32E2ECEBAC}"/>
              </a:ext>
            </a:extLst>
          </p:cNvPr>
          <p:cNvSpPr>
            <a:spLocks noGrp="1"/>
          </p:cNvSpPr>
          <p:nvPr>
            <p:ph type="body" sz="quarter" idx="12"/>
          </p:nvPr>
        </p:nvSpPr>
        <p:spPr/>
        <p:txBody>
          <a:bodyPr/>
          <a:lstStyle/>
          <a:p>
            <a:r>
              <a:rPr kumimoji="1" lang="en-US" altLang="ja-JP" dirty="0">
                <a:ea typeface="MS PGothic" panose="020B0600070205080204" pitchFamily="34" charset="-128"/>
              </a:rPr>
              <a:t>3.3  Basic L2</a:t>
            </a:r>
            <a:r>
              <a:rPr kumimoji="1" lang="ja-JP" altLang="en-US" dirty="0">
                <a:ea typeface="MS PGothic" panose="020B0600070205080204" pitchFamily="34" charset="-128"/>
              </a:rPr>
              <a:t> </a:t>
            </a:r>
            <a:r>
              <a:rPr kumimoji="1" lang="en-US" altLang="ja-JP" dirty="0">
                <a:ea typeface="MS PGothic" panose="020B0600070205080204" pitchFamily="34" charset="-128"/>
              </a:rPr>
              <a:t>/</a:t>
            </a:r>
            <a:r>
              <a:rPr kumimoji="1" lang="ja-JP" altLang="en-US" dirty="0">
                <a:ea typeface="MS PGothic" panose="020B0600070205080204" pitchFamily="34" charset="-128"/>
              </a:rPr>
              <a:t> </a:t>
            </a:r>
            <a:r>
              <a:rPr kumimoji="1" lang="en-US" altLang="ja-JP" dirty="0">
                <a:ea typeface="MS PGothic" panose="020B0600070205080204" pitchFamily="34" charset="-128"/>
              </a:rPr>
              <a:t>L3</a:t>
            </a:r>
            <a:endParaRPr lang="en-US" altLang="ja-JP" dirty="0">
              <a:ea typeface="MS PGothic" panose="020B0600070205080204" pitchFamily="34" charset="-128"/>
            </a:endParaRPr>
          </a:p>
        </p:txBody>
      </p:sp>
      <p:pic>
        <p:nvPicPr>
          <p:cNvPr id="5" name="Picture 41">
            <a:extLst>
              <a:ext uri="{FF2B5EF4-FFF2-40B4-BE49-F238E27FC236}">
                <a16:creationId xmlns:a16="http://schemas.microsoft.com/office/drawing/2014/main" id="{C30C7C82-B914-400C-8CBD-504216C63471}"/>
              </a:ext>
            </a:extLst>
          </p:cNvPr>
          <p:cNvPicPr>
            <a:picLocks noChangeAspect="1" noChangeArrowheads="1"/>
          </p:cNvPicPr>
          <p:nvPr/>
        </p:nvPicPr>
        <p:blipFill>
          <a:blip r:embed="rId3"/>
          <a:srcRect/>
          <a:stretch>
            <a:fillRect/>
          </a:stretch>
        </p:blipFill>
        <p:spPr bwMode="auto">
          <a:xfrm>
            <a:off x="2828804" y="1937236"/>
            <a:ext cx="612489" cy="261928"/>
          </a:xfrm>
          <a:prstGeom prst="rect">
            <a:avLst/>
          </a:prstGeom>
          <a:noFill/>
          <a:ln w="9525">
            <a:noFill/>
            <a:miter lim="800000"/>
            <a:headEnd/>
            <a:tailEnd/>
          </a:ln>
          <a:effectLst/>
        </p:spPr>
      </p:pic>
      <p:pic>
        <p:nvPicPr>
          <p:cNvPr id="6" name="Picture 41">
            <a:extLst>
              <a:ext uri="{FF2B5EF4-FFF2-40B4-BE49-F238E27FC236}">
                <a16:creationId xmlns:a16="http://schemas.microsoft.com/office/drawing/2014/main" id="{E4154065-3B59-48FD-82B1-AC9C29A2FCFE}"/>
              </a:ext>
            </a:extLst>
          </p:cNvPr>
          <p:cNvPicPr>
            <a:picLocks noChangeAspect="1" noChangeArrowheads="1"/>
          </p:cNvPicPr>
          <p:nvPr/>
        </p:nvPicPr>
        <p:blipFill>
          <a:blip r:embed="rId3"/>
          <a:srcRect/>
          <a:stretch>
            <a:fillRect/>
          </a:stretch>
        </p:blipFill>
        <p:spPr bwMode="auto">
          <a:xfrm>
            <a:off x="617161" y="1937236"/>
            <a:ext cx="612489" cy="261928"/>
          </a:xfrm>
          <a:prstGeom prst="rect">
            <a:avLst/>
          </a:prstGeom>
          <a:noFill/>
          <a:ln w="9525">
            <a:noFill/>
            <a:miter lim="800000"/>
            <a:headEnd/>
            <a:tailEnd/>
          </a:ln>
          <a:effectLst/>
        </p:spPr>
      </p:pic>
      <p:pic>
        <p:nvPicPr>
          <p:cNvPr id="7" name="Picture 6" descr="A picture containing table, drawing&#10;&#10;Description automatically generated">
            <a:extLst>
              <a:ext uri="{FF2B5EF4-FFF2-40B4-BE49-F238E27FC236}">
                <a16:creationId xmlns:a16="http://schemas.microsoft.com/office/drawing/2014/main" id="{1E8C1D5C-03E9-4DD1-9579-D83A3A8A02F7}"/>
              </a:ext>
            </a:extLst>
          </p:cNvPr>
          <p:cNvPicPr>
            <a:picLocks noChangeAspect="1"/>
          </p:cNvPicPr>
          <p:nvPr/>
        </p:nvPicPr>
        <p:blipFill>
          <a:blip r:embed="rId4"/>
          <a:stretch>
            <a:fillRect/>
          </a:stretch>
        </p:blipFill>
        <p:spPr>
          <a:xfrm>
            <a:off x="666021" y="3487273"/>
            <a:ext cx="518036" cy="261928"/>
          </a:xfrm>
          <a:prstGeom prst="rect">
            <a:avLst/>
          </a:prstGeom>
        </p:spPr>
      </p:pic>
      <p:pic>
        <p:nvPicPr>
          <p:cNvPr id="8" name="Picture 7" descr="A picture containing table, drawing&#10;&#10;Description automatically generated">
            <a:extLst>
              <a:ext uri="{FF2B5EF4-FFF2-40B4-BE49-F238E27FC236}">
                <a16:creationId xmlns:a16="http://schemas.microsoft.com/office/drawing/2014/main" id="{67FB9C69-9900-462D-AA76-8A346493E901}"/>
              </a:ext>
            </a:extLst>
          </p:cNvPr>
          <p:cNvPicPr>
            <a:picLocks noChangeAspect="1"/>
          </p:cNvPicPr>
          <p:nvPr/>
        </p:nvPicPr>
        <p:blipFill>
          <a:blip r:embed="rId4"/>
          <a:stretch>
            <a:fillRect/>
          </a:stretch>
        </p:blipFill>
        <p:spPr>
          <a:xfrm>
            <a:off x="2877664" y="3495408"/>
            <a:ext cx="518036" cy="261928"/>
          </a:xfrm>
          <a:prstGeom prst="rect">
            <a:avLst/>
          </a:prstGeom>
        </p:spPr>
      </p:pic>
      <p:cxnSp>
        <p:nvCxnSpPr>
          <p:cNvPr id="10" name="Straight Connector 9">
            <a:extLst>
              <a:ext uri="{FF2B5EF4-FFF2-40B4-BE49-F238E27FC236}">
                <a16:creationId xmlns:a16="http://schemas.microsoft.com/office/drawing/2014/main" id="{122D4259-1A58-48D7-B16D-3EF3EC02C8FF}"/>
              </a:ext>
            </a:extLst>
          </p:cNvPr>
          <p:cNvCxnSpPr>
            <a:stCxn id="6" idx="3"/>
            <a:endCxn id="5" idx="1"/>
          </p:cNvCxnSpPr>
          <p:nvPr/>
        </p:nvCxnSpPr>
        <p:spPr>
          <a:xfrm>
            <a:off x="1229650" y="2068200"/>
            <a:ext cx="1599154"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11" name="Straight Connector 10">
            <a:extLst>
              <a:ext uri="{FF2B5EF4-FFF2-40B4-BE49-F238E27FC236}">
                <a16:creationId xmlns:a16="http://schemas.microsoft.com/office/drawing/2014/main" id="{0339D917-1919-4558-8946-58797CBC4CD9}"/>
              </a:ext>
            </a:extLst>
          </p:cNvPr>
          <p:cNvCxnSpPr>
            <a:cxnSpLocks/>
            <a:stCxn id="6" idx="2"/>
            <a:endCxn id="7" idx="0"/>
          </p:cNvCxnSpPr>
          <p:nvPr/>
        </p:nvCxnSpPr>
        <p:spPr>
          <a:xfrm>
            <a:off x="923406" y="2199164"/>
            <a:ext cx="1633" cy="1288109"/>
          </a:xfrm>
          <a:prstGeom prst="line">
            <a:avLst/>
          </a:prstGeom>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9AE358BA-A8FC-40DC-8B31-34041A5D2556}"/>
              </a:ext>
            </a:extLst>
          </p:cNvPr>
          <p:cNvCxnSpPr>
            <a:cxnSpLocks/>
            <a:stCxn id="5" idx="2"/>
            <a:endCxn id="8" idx="0"/>
          </p:cNvCxnSpPr>
          <p:nvPr/>
        </p:nvCxnSpPr>
        <p:spPr>
          <a:xfrm>
            <a:off x="3135049" y="2199164"/>
            <a:ext cx="1633" cy="1296244"/>
          </a:xfrm>
          <a:prstGeom prst="line">
            <a:avLst/>
          </a:prstGeom>
        </p:spPr>
        <p:style>
          <a:lnRef idx="1">
            <a:schemeClr val="accent1"/>
          </a:lnRef>
          <a:fillRef idx="0">
            <a:schemeClr val="accent1"/>
          </a:fillRef>
          <a:effectRef idx="0">
            <a:schemeClr val="accent1"/>
          </a:effectRef>
          <a:fontRef idx="minor">
            <a:schemeClr val="tx1"/>
          </a:fontRef>
        </p:style>
      </p:cxnSp>
      <p:cxnSp>
        <p:nvCxnSpPr>
          <p:cNvPr id="17" name="Straight Connector 16">
            <a:extLst>
              <a:ext uri="{FF2B5EF4-FFF2-40B4-BE49-F238E27FC236}">
                <a16:creationId xmlns:a16="http://schemas.microsoft.com/office/drawing/2014/main" id="{7CCEF9B1-87CB-444D-B98F-125AB391B79F}"/>
              </a:ext>
            </a:extLst>
          </p:cNvPr>
          <p:cNvCxnSpPr>
            <a:cxnSpLocks/>
            <a:stCxn id="8" idx="2"/>
            <a:endCxn id="7" idx="2"/>
          </p:cNvCxnSpPr>
          <p:nvPr/>
        </p:nvCxnSpPr>
        <p:spPr>
          <a:xfrm rot="5400000" flipH="1">
            <a:off x="2026793" y="2647448"/>
            <a:ext cx="8135" cy="2211643"/>
          </a:xfrm>
          <a:prstGeom prst="bentConnector3">
            <a:avLst>
              <a:gd name="adj1" fmla="val -2810080"/>
            </a:avLst>
          </a:prstGeom>
        </p:spPr>
        <p:style>
          <a:lnRef idx="1">
            <a:schemeClr val="accent1"/>
          </a:lnRef>
          <a:fillRef idx="0">
            <a:schemeClr val="accent1"/>
          </a:fillRef>
          <a:effectRef idx="0">
            <a:schemeClr val="accent1"/>
          </a:effectRef>
          <a:fontRef idx="minor">
            <a:schemeClr val="tx1"/>
          </a:fontRef>
        </p:style>
      </p:cxnSp>
      <p:sp>
        <p:nvSpPr>
          <p:cNvPr id="20" name="Rectangle 5">
            <a:extLst>
              <a:ext uri="{FF2B5EF4-FFF2-40B4-BE49-F238E27FC236}">
                <a16:creationId xmlns:a16="http://schemas.microsoft.com/office/drawing/2014/main" id="{57AC2A8A-91B6-4FA8-BC4C-34A1CD5AD162}"/>
              </a:ext>
            </a:extLst>
          </p:cNvPr>
          <p:cNvSpPr/>
          <p:nvPr/>
        </p:nvSpPr>
        <p:spPr>
          <a:xfrm>
            <a:off x="4452234" y="13960"/>
            <a:ext cx="4590709" cy="5119095"/>
          </a:xfrm>
          <a:prstGeom prst="rect">
            <a:avLst/>
          </a:prstGeom>
          <a:solidFill>
            <a:schemeClr val="bg2">
              <a:lumMod val="95000"/>
            </a:schemeClr>
          </a:solidFill>
          <a:ln>
            <a:noFill/>
          </a:ln>
        </p:spPr>
        <p:style>
          <a:lnRef idx="0">
            <a:scrgbClr r="0" g="0" b="0"/>
          </a:lnRef>
          <a:fillRef idx="0">
            <a:scrgbClr r="0" g="0" b="0"/>
          </a:fillRef>
          <a:effectRef idx="0">
            <a:scrgbClr r="0" g="0" b="0"/>
          </a:effectRef>
          <a:fontRef idx="minor">
            <a:schemeClr val="accent4"/>
          </a:fontRef>
        </p:style>
        <p:txBody>
          <a:bodyPr rtlCol="0" anchor="ctr">
            <a:noAutofit/>
          </a:bodyPr>
          <a:lstStyle/>
          <a:p>
            <a:pPr marL="0" marR="0" lvl="1" indent="0" defTabSz="914400" eaLnBrk="1" fontAlgn="auto" latinLnBrk="0" hangingPunct="1">
              <a:lnSpc>
                <a:spcPct val="100000"/>
              </a:lnSpc>
              <a:spcBef>
                <a:spcPts val="0"/>
              </a:spcBef>
              <a:spcAft>
                <a:spcPts val="0"/>
              </a:spcAft>
              <a:buClrTx/>
              <a:buSzTx/>
              <a:buFontTx/>
              <a:buNone/>
              <a:tabLst/>
              <a:defRPr/>
            </a:pPr>
            <a:r>
              <a:rPr lang="en-US" altLang="ja-JP" sz="800" b="1" kern="0" dirty="0">
                <a:solidFill>
                  <a:srgbClr val="546568"/>
                </a:solidFill>
                <a:ea typeface="MS PGothic" panose="020B0600070205080204" pitchFamily="34" charset="-128"/>
                <a:cs typeface="Courier"/>
                <a:sym typeface="Arial"/>
                <a:rtl val="0"/>
              </a:rPr>
              <a:t>STP</a:t>
            </a:r>
            <a:r>
              <a:rPr lang="ja-JP" altLang="en-US" sz="800" b="1" kern="0" dirty="0">
                <a:solidFill>
                  <a:srgbClr val="546568"/>
                </a:solidFill>
                <a:ea typeface="MS PGothic" panose="020B0600070205080204" pitchFamily="34" charset="-128"/>
                <a:cs typeface="Courier"/>
                <a:sym typeface="Arial"/>
                <a:rtl val="0"/>
              </a:rPr>
              <a:t>と</a:t>
            </a:r>
            <a:r>
              <a:rPr lang="en-US" altLang="ja-JP" sz="800" b="1" kern="0" dirty="0">
                <a:solidFill>
                  <a:srgbClr val="546568"/>
                </a:solidFill>
                <a:ea typeface="MS PGothic" panose="020B0600070205080204" pitchFamily="34" charset="-128"/>
                <a:cs typeface="Courier"/>
                <a:sym typeface="Arial"/>
                <a:rtl val="0"/>
              </a:rPr>
              <a:t> (STP</a:t>
            </a:r>
            <a:r>
              <a:rPr lang="ja-JP" altLang="en-US" sz="800" b="1" kern="0" dirty="0">
                <a:solidFill>
                  <a:srgbClr val="546568"/>
                </a:solidFill>
                <a:ea typeface="MS PGothic" panose="020B0600070205080204" pitchFamily="34" charset="-128"/>
                <a:cs typeface="Courier"/>
                <a:sym typeface="Arial"/>
                <a:rtl val="0"/>
              </a:rPr>
              <a:t>で</a:t>
            </a:r>
            <a:r>
              <a:rPr lang="en-US" altLang="ja-JP" sz="800" b="1" kern="0" dirty="0">
                <a:solidFill>
                  <a:srgbClr val="546568"/>
                </a:solidFill>
                <a:ea typeface="MS PGothic" panose="020B0600070205080204" pitchFamily="34" charset="-128"/>
                <a:cs typeface="Courier"/>
                <a:sym typeface="Arial"/>
                <a:rtl val="0"/>
              </a:rPr>
              <a:t>L2</a:t>
            </a:r>
            <a:r>
              <a:rPr lang="ja-JP" altLang="en-US" sz="800" b="1" kern="0" dirty="0">
                <a:solidFill>
                  <a:srgbClr val="546568"/>
                </a:solidFill>
                <a:ea typeface="MS PGothic" panose="020B0600070205080204" pitchFamily="34" charset="-128"/>
                <a:cs typeface="Courier"/>
                <a:sym typeface="Arial"/>
                <a:rtl val="0"/>
              </a:rPr>
              <a:t>ループは制御される、下記は</a:t>
            </a:r>
            <a:r>
              <a:rPr lang="en-US" altLang="ja-JP" sz="800" b="1" kern="0" dirty="0">
                <a:solidFill>
                  <a:srgbClr val="546568"/>
                </a:solidFill>
                <a:ea typeface="MS PGothic" panose="020B0600070205080204" pitchFamily="34" charset="-128"/>
                <a:cs typeface="Courier"/>
                <a:sym typeface="Arial"/>
                <a:rtl val="0"/>
              </a:rPr>
              <a:t>RSTP)</a:t>
            </a:r>
            <a:r>
              <a:rPr kumimoji="0" lang="en-US" sz="800" b="1" i="0" u="none" strike="noStrike" kern="0" cap="none" spc="0" normalizeH="0" baseline="0" noProof="0" dirty="0">
                <a:ln>
                  <a:noFill/>
                </a:ln>
                <a:solidFill>
                  <a:srgbClr val="546568"/>
                </a:solidFill>
                <a:effectLst/>
                <a:uLnTx/>
                <a:uFillTx/>
                <a:ea typeface="MS PGothic" panose="020B0600070205080204" pitchFamily="34" charset="-128"/>
                <a:cs typeface="Courier"/>
                <a:sym typeface="Arial"/>
                <a:rtl val="0"/>
              </a:rPr>
              <a:t>:</a:t>
            </a:r>
            <a:endParaRPr lang="en-US" altLang="ja-JP" sz="800" kern="0" dirty="0">
              <a:ea typeface="MS PGothic" panose="020B0600070205080204" pitchFamily="34" charset="-128"/>
              <a:cs typeface="Courier"/>
              <a:sym typeface="Arial"/>
              <a:rtl val="0"/>
            </a:endParaRPr>
          </a:p>
          <a:p>
            <a:pPr marL="0" marR="0" lvl="1" indent="0" defTabSz="914400" eaLnBrk="1" fontAlgn="auto" latinLnBrk="0" hangingPunct="1">
              <a:lnSpc>
                <a:spcPct val="100000"/>
              </a:lnSpc>
              <a:spcBef>
                <a:spcPts val="0"/>
              </a:spcBef>
              <a:spcAft>
                <a:spcPts val="0"/>
              </a:spcAft>
              <a:buClrTx/>
              <a:buSzTx/>
              <a:buFontTx/>
              <a:buNone/>
              <a:tabLst/>
              <a:defRPr/>
            </a:pPr>
            <a:r>
              <a:rPr lang="en-US" altLang="ja-JP" sz="800" kern="0" dirty="0">
                <a:ea typeface="MS PGothic" panose="020B0600070205080204" pitchFamily="34" charset="-128"/>
                <a:cs typeface="Courier"/>
                <a:sym typeface="Arial"/>
                <a:rtl val="0"/>
              </a:rPr>
              <a:t>C9200L-1#sh span</a:t>
            </a:r>
          </a:p>
          <a:p>
            <a:pPr marL="0" marR="0" lvl="1" indent="0" defTabSz="914400" eaLnBrk="1" fontAlgn="auto" latinLnBrk="0" hangingPunct="1">
              <a:lnSpc>
                <a:spcPct val="100000"/>
              </a:lnSpc>
              <a:spcBef>
                <a:spcPts val="0"/>
              </a:spcBef>
              <a:spcAft>
                <a:spcPts val="0"/>
              </a:spcAft>
              <a:buClrTx/>
              <a:buSzTx/>
              <a:buFontTx/>
              <a:buNone/>
              <a:tabLst/>
              <a:defRPr/>
            </a:pPr>
            <a:r>
              <a:rPr lang="en-US" altLang="ja-JP" sz="800" kern="0" dirty="0">
                <a:ea typeface="MS PGothic" panose="020B0600070205080204" pitchFamily="34" charset="-128"/>
                <a:cs typeface="Courier"/>
                <a:sym typeface="Arial"/>
                <a:rtl val="0"/>
              </a:rPr>
              <a:t>(</a:t>
            </a:r>
            <a:r>
              <a:rPr lang="ja-JP" altLang="en-US" sz="800" kern="0" dirty="0">
                <a:ea typeface="MS PGothic" panose="020B0600070205080204" pitchFamily="34" charset="-128"/>
                <a:cs typeface="Courier"/>
                <a:sym typeface="Arial"/>
                <a:rtl val="0"/>
              </a:rPr>
              <a:t>略</a:t>
            </a:r>
            <a:r>
              <a:rPr lang="en-US" altLang="ja-JP" sz="800" kern="0" dirty="0">
                <a:ea typeface="MS PGothic" panose="020B0600070205080204" pitchFamily="34" charset="-128"/>
                <a:cs typeface="Courier"/>
                <a:sym typeface="Arial"/>
                <a:rtl val="0"/>
              </a:rPr>
              <a:t>)</a:t>
            </a:r>
          </a:p>
          <a:p>
            <a:pPr marL="0" marR="0" lvl="1" indent="0" defTabSz="914400" eaLnBrk="1" fontAlgn="auto" latinLnBrk="0" hangingPunct="1">
              <a:lnSpc>
                <a:spcPct val="100000"/>
              </a:lnSpc>
              <a:spcBef>
                <a:spcPts val="0"/>
              </a:spcBef>
              <a:spcAft>
                <a:spcPts val="0"/>
              </a:spcAft>
              <a:buClrTx/>
              <a:buSzTx/>
              <a:buFontTx/>
              <a:buNone/>
              <a:tabLst/>
              <a:defRPr/>
            </a:pPr>
            <a:r>
              <a:rPr lang="en-US" altLang="ja-JP" sz="800" kern="0" dirty="0">
                <a:ea typeface="MS PGothic" panose="020B0600070205080204" pitchFamily="34" charset="-128"/>
                <a:cs typeface="Courier"/>
                <a:sym typeface="Arial"/>
                <a:rtl val="0"/>
              </a:rPr>
              <a:t>Interface           Role </a:t>
            </a:r>
            <a:r>
              <a:rPr lang="en-US" altLang="ja-JP" sz="800" kern="0" dirty="0" err="1">
                <a:ea typeface="MS PGothic" panose="020B0600070205080204" pitchFamily="34" charset="-128"/>
                <a:cs typeface="Courier"/>
                <a:sym typeface="Arial"/>
                <a:rtl val="0"/>
              </a:rPr>
              <a:t>Sts</a:t>
            </a:r>
            <a:r>
              <a:rPr lang="en-US" altLang="ja-JP" sz="800" kern="0" dirty="0">
                <a:ea typeface="MS PGothic" panose="020B0600070205080204" pitchFamily="34" charset="-128"/>
                <a:cs typeface="Courier"/>
                <a:sym typeface="Arial"/>
                <a:rtl val="0"/>
              </a:rPr>
              <a:t> Cost      </a:t>
            </a:r>
            <a:r>
              <a:rPr lang="en-US" altLang="ja-JP" sz="800" kern="0" dirty="0" err="1">
                <a:ea typeface="MS PGothic" panose="020B0600070205080204" pitchFamily="34" charset="-128"/>
                <a:cs typeface="Courier"/>
                <a:sym typeface="Arial"/>
                <a:rtl val="0"/>
              </a:rPr>
              <a:t>Prio.Nbr</a:t>
            </a:r>
            <a:r>
              <a:rPr lang="en-US" altLang="ja-JP" sz="800" kern="0" dirty="0">
                <a:ea typeface="MS PGothic" panose="020B0600070205080204" pitchFamily="34" charset="-128"/>
                <a:cs typeface="Courier"/>
                <a:sym typeface="Arial"/>
                <a:rtl val="0"/>
              </a:rPr>
              <a:t> Type</a:t>
            </a:r>
          </a:p>
          <a:p>
            <a:pPr marL="0" marR="0" lvl="1" indent="0" defTabSz="914400" eaLnBrk="1" fontAlgn="auto" latinLnBrk="0" hangingPunct="1">
              <a:lnSpc>
                <a:spcPct val="100000"/>
              </a:lnSpc>
              <a:spcBef>
                <a:spcPts val="0"/>
              </a:spcBef>
              <a:spcAft>
                <a:spcPts val="0"/>
              </a:spcAft>
              <a:buClrTx/>
              <a:buSzTx/>
              <a:buFontTx/>
              <a:buNone/>
              <a:tabLst/>
              <a:defRPr/>
            </a:pPr>
            <a:r>
              <a:rPr lang="en-US" altLang="ja-JP" sz="800" kern="0" dirty="0">
                <a:ea typeface="MS PGothic" panose="020B0600070205080204" pitchFamily="34" charset="-128"/>
                <a:cs typeface="Courier"/>
                <a:sym typeface="Arial"/>
                <a:rtl val="0"/>
              </a:rPr>
              <a:t>------------------- ---- --- --------- -------- --------------------------------</a:t>
            </a:r>
          </a:p>
          <a:p>
            <a:pPr marL="0" marR="0" lvl="1" indent="0" defTabSz="914400" eaLnBrk="1" fontAlgn="auto" latinLnBrk="0" hangingPunct="1">
              <a:lnSpc>
                <a:spcPct val="100000"/>
              </a:lnSpc>
              <a:spcBef>
                <a:spcPts val="0"/>
              </a:spcBef>
              <a:spcAft>
                <a:spcPts val="0"/>
              </a:spcAft>
              <a:buClrTx/>
              <a:buSzTx/>
              <a:buFontTx/>
              <a:buNone/>
              <a:tabLst/>
              <a:defRPr/>
            </a:pPr>
            <a:r>
              <a:rPr lang="en-US" altLang="ja-JP" sz="800" kern="0" dirty="0">
                <a:ea typeface="MS PGothic" panose="020B0600070205080204" pitchFamily="34" charset="-128"/>
                <a:cs typeface="Courier"/>
                <a:sym typeface="Arial"/>
                <a:rtl val="0"/>
              </a:rPr>
              <a:t>Gi1/0/1             </a:t>
            </a:r>
            <a:r>
              <a:rPr lang="en-US" altLang="ja-JP" sz="800" kern="0" dirty="0" err="1">
                <a:solidFill>
                  <a:srgbClr val="FF0000"/>
                </a:solidFill>
                <a:ea typeface="MS PGothic" panose="020B0600070205080204" pitchFamily="34" charset="-128"/>
                <a:cs typeface="Courier"/>
                <a:sym typeface="Arial"/>
                <a:rtl val="0"/>
              </a:rPr>
              <a:t>Altn</a:t>
            </a:r>
            <a:r>
              <a:rPr lang="en-US" altLang="ja-JP" sz="800" kern="0" dirty="0">
                <a:solidFill>
                  <a:srgbClr val="FF0000"/>
                </a:solidFill>
                <a:ea typeface="MS PGothic" panose="020B0600070205080204" pitchFamily="34" charset="-128"/>
                <a:cs typeface="Courier"/>
                <a:sym typeface="Arial"/>
                <a:rtl val="0"/>
              </a:rPr>
              <a:t> BLK 4         </a:t>
            </a:r>
            <a:r>
              <a:rPr lang="en-US" altLang="ja-JP" sz="800" kern="0" dirty="0">
                <a:ea typeface="MS PGothic" panose="020B0600070205080204" pitchFamily="34" charset="-128"/>
                <a:cs typeface="Courier"/>
                <a:sym typeface="Arial"/>
                <a:rtl val="0"/>
              </a:rPr>
              <a:t>128.1   P2p </a:t>
            </a:r>
          </a:p>
          <a:p>
            <a:pPr marL="0" marR="0" lvl="1" indent="0" defTabSz="914400" eaLnBrk="1" fontAlgn="auto" latinLnBrk="0" hangingPunct="1">
              <a:lnSpc>
                <a:spcPct val="100000"/>
              </a:lnSpc>
              <a:spcBef>
                <a:spcPts val="0"/>
              </a:spcBef>
              <a:spcAft>
                <a:spcPts val="0"/>
              </a:spcAft>
              <a:buClrTx/>
              <a:buSzTx/>
              <a:buFontTx/>
              <a:buNone/>
              <a:tabLst/>
              <a:defRPr/>
            </a:pPr>
            <a:r>
              <a:rPr lang="en-US" altLang="ja-JP" sz="800" kern="0" dirty="0">
                <a:ea typeface="MS PGothic" panose="020B0600070205080204" pitchFamily="34" charset="-128"/>
                <a:cs typeface="Courier"/>
                <a:sym typeface="Arial"/>
                <a:rtl val="0"/>
              </a:rPr>
              <a:t>Gi1/0/48            </a:t>
            </a:r>
            <a:r>
              <a:rPr lang="en-US" altLang="ja-JP" sz="800" kern="0" dirty="0" err="1">
                <a:ea typeface="MS PGothic" panose="020B0600070205080204" pitchFamily="34" charset="-128"/>
                <a:cs typeface="Courier"/>
                <a:sym typeface="Arial"/>
                <a:rtl val="0"/>
              </a:rPr>
              <a:t>Desg</a:t>
            </a:r>
            <a:r>
              <a:rPr lang="en-US" altLang="ja-JP" sz="800" kern="0" dirty="0">
                <a:ea typeface="MS PGothic" panose="020B0600070205080204" pitchFamily="34" charset="-128"/>
                <a:cs typeface="Courier"/>
                <a:sym typeface="Arial"/>
                <a:rtl val="0"/>
              </a:rPr>
              <a:t> FWD 4         128.48   P2p </a:t>
            </a:r>
          </a:p>
          <a:p>
            <a:pPr marL="0" marR="0" lvl="1" indent="0" defTabSz="914400" eaLnBrk="1" fontAlgn="auto" latinLnBrk="0" hangingPunct="1">
              <a:lnSpc>
                <a:spcPct val="100000"/>
              </a:lnSpc>
              <a:spcBef>
                <a:spcPts val="0"/>
              </a:spcBef>
              <a:spcAft>
                <a:spcPts val="0"/>
              </a:spcAft>
              <a:buClrTx/>
              <a:buSzTx/>
              <a:buFontTx/>
              <a:buNone/>
              <a:tabLst/>
              <a:defRPr/>
            </a:pPr>
            <a:endParaRPr lang="en-US" altLang="ja-JP" sz="800" kern="0" dirty="0">
              <a:ea typeface="MS PGothic" panose="020B0600070205080204" pitchFamily="34" charset="-128"/>
              <a:cs typeface="Courier"/>
              <a:sym typeface="Arial"/>
              <a:rtl val="0"/>
            </a:endParaRPr>
          </a:p>
          <a:p>
            <a:pPr marL="0" marR="0" lvl="1" indent="0" defTabSz="914400" eaLnBrk="1" fontAlgn="auto" latinLnBrk="0" hangingPunct="1">
              <a:lnSpc>
                <a:spcPct val="100000"/>
              </a:lnSpc>
              <a:spcBef>
                <a:spcPts val="0"/>
              </a:spcBef>
              <a:spcAft>
                <a:spcPts val="0"/>
              </a:spcAft>
              <a:buClrTx/>
              <a:buSzTx/>
              <a:buFontTx/>
              <a:buNone/>
              <a:tabLst/>
              <a:defRPr/>
            </a:pPr>
            <a:r>
              <a:rPr lang="en-US" altLang="ja-JP" sz="800" kern="0" dirty="0">
                <a:ea typeface="MS PGothic" panose="020B0600070205080204" pitchFamily="34" charset="-128"/>
                <a:cs typeface="Courier"/>
                <a:sym typeface="Arial"/>
                <a:rtl val="0"/>
              </a:rPr>
              <a:t>C9200L-2#sh span</a:t>
            </a:r>
          </a:p>
          <a:p>
            <a:pPr marL="0" marR="0" lvl="1" indent="0" defTabSz="914400" eaLnBrk="1" fontAlgn="auto" latinLnBrk="0" hangingPunct="1">
              <a:lnSpc>
                <a:spcPct val="100000"/>
              </a:lnSpc>
              <a:spcBef>
                <a:spcPts val="0"/>
              </a:spcBef>
              <a:spcAft>
                <a:spcPts val="0"/>
              </a:spcAft>
              <a:buClrTx/>
              <a:buSzTx/>
              <a:buFontTx/>
              <a:buNone/>
              <a:tabLst/>
              <a:defRPr/>
            </a:pPr>
            <a:r>
              <a:rPr lang="en-US" altLang="ja-JP" sz="800" kern="0" dirty="0">
                <a:ea typeface="MS PGothic" panose="020B0600070205080204" pitchFamily="34" charset="-128"/>
                <a:cs typeface="Courier"/>
                <a:sym typeface="Arial"/>
                <a:rtl val="0"/>
              </a:rPr>
              <a:t>(</a:t>
            </a:r>
            <a:r>
              <a:rPr lang="ja-JP" altLang="en-US" sz="800" kern="0" dirty="0">
                <a:ea typeface="MS PGothic" panose="020B0600070205080204" pitchFamily="34" charset="-128"/>
                <a:cs typeface="Courier"/>
                <a:sym typeface="Arial"/>
                <a:rtl val="0"/>
              </a:rPr>
              <a:t>略</a:t>
            </a:r>
            <a:r>
              <a:rPr lang="en-US" altLang="ja-JP" sz="800" kern="0" dirty="0">
                <a:ea typeface="MS PGothic" panose="020B0600070205080204" pitchFamily="34" charset="-128"/>
                <a:cs typeface="Courier"/>
                <a:sym typeface="Arial"/>
                <a:rtl val="0"/>
              </a:rPr>
              <a:t>)</a:t>
            </a:r>
          </a:p>
          <a:p>
            <a:pPr marL="0" marR="0" lvl="1" indent="0" defTabSz="914400" eaLnBrk="1" fontAlgn="auto" latinLnBrk="0" hangingPunct="1">
              <a:lnSpc>
                <a:spcPct val="100000"/>
              </a:lnSpc>
              <a:spcBef>
                <a:spcPts val="0"/>
              </a:spcBef>
              <a:spcAft>
                <a:spcPts val="0"/>
              </a:spcAft>
              <a:buClrTx/>
              <a:buSzTx/>
              <a:buFontTx/>
              <a:buNone/>
              <a:tabLst/>
              <a:defRPr/>
            </a:pPr>
            <a:r>
              <a:rPr lang="en-US" altLang="ja-JP" sz="800" kern="0" dirty="0">
                <a:ea typeface="MS PGothic" panose="020B0600070205080204" pitchFamily="34" charset="-128"/>
                <a:cs typeface="Courier"/>
                <a:sym typeface="Arial"/>
                <a:rtl val="0"/>
              </a:rPr>
              <a:t>Interface           Role </a:t>
            </a:r>
            <a:r>
              <a:rPr lang="en-US" altLang="ja-JP" sz="800" kern="0" dirty="0" err="1">
                <a:ea typeface="MS PGothic" panose="020B0600070205080204" pitchFamily="34" charset="-128"/>
                <a:cs typeface="Courier"/>
                <a:sym typeface="Arial"/>
                <a:rtl val="0"/>
              </a:rPr>
              <a:t>Sts</a:t>
            </a:r>
            <a:r>
              <a:rPr lang="en-US" altLang="ja-JP" sz="800" kern="0" dirty="0">
                <a:ea typeface="MS PGothic" panose="020B0600070205080204" pitchFamily="34" charset="-128"/>
                <a:cs typeface="Courier"/>
                <a:sym typeface="Arial"/>
                <a:rtl val="0"/>
              </a:rPr>
              <a:t> Cost      </a:t>
            </a:r>
            <a:r>
              <a:rPr lang="en-US" altLang="ja-JP" sz="800" kern="0" dirty="0" err="1">
                <a:ea typeface="MS PGothic" panose="020B0600070205080204" pitchFamily="34" charset="-128"/>
                <a:cs typeface="Courier"/>
                <a:sym typeface="Arial"/>
                <a:rtl val="0"/>
              </a:rPr>
              <a:t>Prio.Nbr</a:t>
            </a:r>
            <a:r>
              <a:rPr lang="en-US" altLang="ja-JP" sz="800" kern="0" dirty="0">
                <a:ea typeface="MS PGothic" panose="020B0600070205080204" pitchFamily="34" charset="-128"/>
                <a:cs typeface="Courier"/>
                <a:sym typeface="Arial"/>
                <a:rtl val="0"/>
              </a:rPr>
              <a:t> Type</a:t>
            </a:r>
          </a:p>
          <a:p>
            <a:pPr marL="0" marR="0" lvl="1" indent="0" defTabSz="914400" eaLnBrk="1" fontAlgn="auto" latinLnBrk="0" hangingPunct="1">
              <a:lnSpc>
                <a:spcPct val="100000"/>
              </a:lnSpc>
              <a:spcBef>
                <a:spcPts val="0"/>
              </a:spcBef>
              <a:spcAft>
                <a:spcPts val="0"/>
              </a:spcAft>
              <a:buClrTx/>
              <a:buSzTx/>
              <a:buFontTx/>
              <a:buNone/>
              <a:tabLst/>
              <a:defRPr/>
            </a:pPr>
            <a:r>
              <a:rPr lang="en-US" altLang="ja-JP" sz="800" kern="0" dirty="0">
                <a:ea typeface="MS PGothic" panose="020B0600070205080204" pitchFamily="34" charset="-128"/>
                <a:cs typeface="Courier"/>
                <a:sym typeface="Arial"/>
                <a:rtl val="0"/>
              </a:rPr>
              <a:t>------------------- ---- --- --------- -------- --------------------------------</a:t>
            </a:r>
          </a:p>
          <a:p>
            <a:pPr marL="0" marR="0" lvl="1" indent="0" defTabSz="914400" eaLnBrk="1" fontAlgn="auto" latinLnBrk="0" hangingPunct="1">
              <a:lnSpc>
                <a:spcPct val="100000"/>
              </a:lnSpc>
              <a:spcBef>
                <a:spcPts val="0"/>
              </a:spcBef>
              <a:spcAft>
                <a:spcPts val="0"/>
              </a:spcAft>
              <a:buClrTx/>
              <a:buSzTx/>
              <a:buFontTx/>
              <a:buNone/>
              <a:tabLst/>
              <a:defRPr/>
            </a:pPr>
            <a:r>
              <a:rPr lang="en-US" altLang="ja-JP" sz="800" kern="0" dirty="0">
                <a:ea typeface="MS PGothic" panose="020B0600070205080204" pitchFamily="34" charset="-128"/>
                <a:cs typeface="Courier"/>
                <a:sym typeface="Arial"/>
                <a:rtl val="0"/>
              </a:rPr>
              <a:t>Gi1/0/1             </a:t>
            </a:r>
            <a:r>
              <a:rPr lang="en-US" altLang="ja-JP" sz="800" kern="0" dirty="0" err="1">
                <a:ea typeface="MS PGothic" panose="020B0600070205080204" pitchFamily="34" charset="-128"/>
                <a:cs typeface="Courier"/>
                <a:sym typeface="Arial"/>
                <a:rtl val="0"/>
              </a:rPr>
              <a:t>Desg</a:t>
            </a:r>
            <a:r>
              <a:rPr lang="en-US" altLang="ja-JP" sz="800" kern="0" dirty="0">
                <a:ea typeface="MS PGothic" panose="020B0600070205080204" pitchFamily="34" charset="-128"/>
                <a:cs typeface="Courier"/>
                <a:sym typeface="Arial"/>
                <a:rtl val="0"/>
              </a:rPr>
              <a:t> FWD 4         128.1    P2p</a:t>
            </a:r>
          </a:p>
          <a:p>
            <a:pPr marL="0" marR="0" lvl="1" indent="0" defTabSz="914400" eaLnBrk="1" fontAlgn="auto" latinLnBrk="0" hangingPunct="1">
              <a:lnSpc>
                <a:spcPct val="100000"/>
              </a:lnSpc>
              <a:spcBef>
                <a:spcPts val="0"/>
              </a:spcBef>
              <a:spcAft>
                <a:spcPts val="0"/>
              </a:spcAft>
              <a:buClrTx/>
              <a:buSzTx/>
              <a:buFontTx/>
              <a:buNone/>
              <a:tabLst/>
              <a:defRPr/>
            </a:pPr>
            <a:r>
              <a:rPr lang="en-US" altLang="ja-JP" sz="800" kern="0" dirty="0">
                <a:ea typeface="MS PGothic" panose="020B0600070205080204" pitchFamily="34" charset="-128"/>
                <a:cs typeface="Courier"/>
                <a:sym typeface="Arial"/>
                <a:rtl val="0"/>
              </a:rPr>
              <a:t>Gi1/0/48            </a:t>
            </a:r>
            <a:r>
              <a:rPr lang="en-US" altLang="ja-JP" sz="800" kern="0" dirty="0" err="1">
                <a:ea typeface="MS PGothic" panose="020B0600070205080204" pitchFamily="34" charset="-128"/>
                <a:cs typeface="Courier"/>
                <a:sym typeface="Arial"/>
                <a:rtl val="0"/>
              </a:rPr>
              <a:t>Desg</a:t>
            </a:r>
            <a:r>
              <a:rPr lang="en-US" altLang="ja-JP" sz="800" kern="0" dirty="0">
                <a:ea typeface="MS PGothic" panose="020B0600070205080204" pitchFamily="34" charset="-128"/>
                <a:cs typeface="Courier"/>
                <a:sym typeface="Arial"/>
                <a:rtl val="0"/>
              </a:rPr>
              <a:t> FWD 4         128.48   P2p</a:t>
            </a:r>
          </a:p>
          <a:p>
            <a:pPr marL="0" marR="0" lvl="1" indent="0" defTabSz="914400" eaLnBrk="1" fontAlgn="auto" latinLnBrk="0" hangingPunct="1">
              <a:lnSpc>
                <a:spcPct val="100000"/>
              </a:lnSpc>
              <a:spcBef>
                <a:spcPts val="0"/>
              </a:spcBef>
              <a:spcAft>
                <a:spcPts val="0"/>
              </a:spcAft>
              <a:buClrTx/>
              <a:buSzTx/>
              <a:buFontTx/>
              <a:buNone/>
              <a:tabLst/>
              <a:defRPr/>
            </a:pPr>
            <a:endParaRPr lang="en-US" altLang="ja-JP" sz="800" kern="0" dirty="0">
              <a:ea typeface="MS PGothic" panose="020B0600070205080204" pitchFamily="34" charset="-128"/>
              <a:cs typeface="Courier"/>
              <a:sym typeface="Arial"/>
              <a:rtl val="0"/>
            </a:endParaRPr>
          </a:p>
          <a:p>
            <a:pPr marL="0" marR="0" lvl="1" indent="0" defTabSz="914400" eaLnBrk="1" fontAlgn="auto" latinLnBrk="0" hangingPunct="1">
              <a:lnSpc>
                <a:spcPct val="100000"/>
              </a:lnSpc>
              <a:spcBef>
                <a:spcPts val="0"/>
              </a:spcBef>
              <a:spcAft>
                <a:spcPts val="0"/>
              </a:spcAft>
              <a:buClrTx/>
              <a:buSzTx/>
              <a:buFontTx/>
              <a:buNone/>
              <a:tabLst/>
              <a:defRPr/>
            </a:pPr>
            <a:r>
              <a:rPr lang="en-US" altLang="ja-JP" sz="800" b="1" kern="0" dirty="0" err="1">
                <a:solidFill>
                  <a:srgbClr val="546568"/>
                </a:solidFill>
                <a:ea typeface="MS PGothic" panose="020B0600070205080204" pitchFamily="34" charset="-128"/>
                <a:cs typeface="Courier"/>
                <a:sym typeface="Arial"/>
                <a:rtl val="0"/>
              </a:rPr>
              <a:t>Loopdetect</a:t>
            </a:r>
            <a:r>
              <a:rPr lang="ja-JP" altLang="en-US" sz="800" b="1" kern="0" dirty="0">
                <a:solidFill>
                  <a:srgbClr val="546568"/>
                </a:solidFill>
                <a:ea typeface="MS PGothic" panose="020B0600070205080204" pitchFamily="34" charset="-128"/>
                <a:cs typeface="Courier"/>
                <a:sym typeface="Arial"/>
                <a:rtl val="0"/>
              </a:rPr>
              <a:t>のログ（</a:t>
            </a:r>
            <a:r>
              <a:rPr lang="en-US" altLang="ja-JP" sz="800" b="1" kern="0" dirty="0" err="1">
                <a:solidFill>
                  <a:srgbClr val="546568"/>
                </a:solidFill>
                <a:ea typeface="MS PGothic" panose="020B0600070205080204" pitchFamily="34" charset="-128"/>
                <a:cs typeface="Courier"/>
                <a:sym typeface="Arial"/>
                <a:rtl val="0"/>
              </a:rPr>
              <a:t>Loopdetect</a:t>
            </a:r>
            <a:r>
              <a:rPr lang="ja-JP" altLang="en-US" sz="800" b="1" kern="0" dirty="0">
                <a:solidFill>
                  <a:srgbClr val="546568"/>
                </a:solidFill>
                <a:ea typeface="MS PGothic" panose="020B0600070205080204" pitchFamily="34" charset="-128"/>
                <a:cs typeface="Courier"/>
                <a:sym typeface="Arial"/>
                <a:rtl val="0"/>
              </a:rPr>
              <a:t>の設定あり）</a:t>
            </a:r>
            <a:endParaRPr lang="en-US" altLang="ja-JP" sz="800" kern="0" dirty="0">
              <a:ea typeface="MS PGothic" panose="020B0600070205080204" pitchFamily="34" charset="-128"/>
              <a:cs typeface="Courier"/>
              <a:sym typeface="Arial"/>
              <a:rtl val="0"/>
            </a:endParaRPr>
          </a:p>
          <a:p>
            <a:pPr marL="0" marR="0" lvl="1" indent="0" defTabSz="914400" eaLnBrk="1" fontAlgn="auto" latinLnBrk="0" hangingPunct="1">
              <a:lnSpc>
                <a:spcPct val="100000"/>
              </a:lnSpc>
              <a:spcBef>
                <a:spcPts val="0"/>
              </a:spcBef>
              <a:spcAft>
                <a:spcPts val="0"/>
              </a:spcAft>
              <a:buClrTx/>
              <a:buSzTx/>
              <a:buFontTx/>
              <a:buNone/>
              <a:tabLst/>
              <a:defRPr/>
            </a:pPr>
            <a:r>
              <a:rPr lang="en-US" altLang="ja-JP" sz="800" kern="0" dirty="0">
                <a:ea typeface="MS PGothic" panose="020B0600070205080204" pitchFamily="34" charset="-128"/>
                <a:cs typeface="Courier"/>
                <a:sym typeface="Arial"/>
                <a:rtl val="0"/>
              </a:rPr>
              <a:t>C9200L-1#sh </a:t>
            </a:r>
            <a:r>
              <a:rPr lang="en-US" altLang="ja-JP" sz="800" kern="0" dirty="0" err="1">
                <a:ea typeface="MS PGothic" panose="020B0600070205080204" pitchFamily="34" charset="-128"/>
                <a:cs typeface="Courier"/>
                <a:sym typeface="Arial"/>
                <a:rtl val="0"/>
              </a:rPr>
              <a:t>loopdetect</a:t>
            </a:r>
            <a:endParaRPr lang="en-US" altLang="ja-JP" sz="800" kern="0" dirty="0">
              <a:ea typeface="MS PGothic" panose="020B0600070205080204" pitchFamily="34" charset="-128"/>
              <a:cs typeface="Courier"/>
              <a:sym typeface="Arial"/>
              <a:rtl val="0"/>
            </a:endParaRPr>
          </a:p>
          <a:p>
            <a:pPr marL="0" marR="0" lvl="1" indent="0" defTabSz="914400" eaLnBrk="1" fontAlgn="auto" latinLnBrk="0" hangingPunct="1">
              <a:lnSpc>
                <a:spcPct val="100000"/>
              </a:lnSpc>
              <a:spcBef>
                <a:spcPts val="0"/>
              </a:spcBef>
              <a:spcAft>
                <a:spcPts val="0"/>
              </a:spcAft>
              <a:buClrTx/>
              <a:buSzTx/>
              <a:buFontTx/>
              <a:buNone/>
              <a:tabLst/>
              <a:defRPr/>
            </a:pPr>
            <a:r>
              <a:rPr lang="en-US" altLang="ja-JP" sz="800" kern="0" dirty="0" err="1">
                <a:ea typeface="MS PGothic" panose="020B0600070205080204" pitchFamily="34" charset="-128"/>
                <a:cs typeface="Courier"/>
                <a:sym typeface="Arial"/>
                <a:rtl val="0"/>
              </a:rPr>
              <a:t>Loopdetect</a:t>
            </a:r>
            <a:r>
              <a:rPr lang="en-US" altLang="ja-JP" sz="800" kern="0" dirty="0">
                <a:ea typeface="MS PGothic" panose="020B0600070205080204" pitchFamily="34" charset="-128"/>
                <a:cs typeface="Courier"/>
                <a:sym typeface="Arial"/>
                <a:rtl val="0"/>
              </a:rPr>
              <a:t> is enabled</a:t>
            </a:r>
          </a:p>
          <a:p>
            <a:pPr marL="0" marR="0" lvl="1" indent="0" defTabSz="914400" eaLnBrk="1" fontAlgn="auto" latinLnBrk="0" hangingPunct="1">
              <a:lnSpc>
                <a:spcPct val="100000"/>
              </a:lnSpc>
              <a:spcBef>
                <a:spcPts val="0"/>
              </a:spcBef>
              <a:spcAft>
                <a:spcPts val="0"/>
              </a:spcAft>
              <a:buClrTx/>
              <a:buSzTx/>
              <a:buFontTx/>
              <a:buNone/>
              <a:tabLst/>
              <a:defRPr/>
            </a:pPr>
            <a:endParaRPr lang="en-US" altLang="ja-JP" sz="800" kern="0" dirty="0">
              <a:ea typeface="MS PGothic" panose="020B0600070205080204" pitchFamily="34" charset="-128"/>
              <a:cs typeface="Courier"/>
              <a:sym typeface="Arial"/>
              <a:rtl val="0"/>
            </a:endParaRPr>
          </a:p>
          <a:p>
            <a:pPr marL="0" marR="0" lvl="1" indent="0" defTabSz="914400" eaLnBrk="1" fontAlgn="auto" latinLnBrk="0" hangingPunct="1">
              <a:lnSpc>
                <a:spcPct val="100000"/>
              </a:lnSpc>
              <a:spcBef>
                <a:spcPts val="0"/>
              </a:spcBef>
              <a:spcAft>
                <a:spcPts val="0"/>
              </a:spcAft>
              <a:buClrTx/>
              <a:buSzTx/>
              <a:buFontTx/>
              <a:buNone/>
              <a:tabLst/>
              <a:defRPr/>
            </a:pPr>
            <a:r>
              <a:rPr lang="en-US" altLang="ja-JP" sz="800" kern="0" dirty="0">
                <a:ea typeface="MS PGothic" panose="020B0600070205080204" pitchFamily="34" charset="-128"/>
                <a:cs typeface="Courier"/>
                <a:sym typeface="Arial"/>
                <a:rtl val="0"/>
              </a:rPr>
              <a:t>Interface      Interval Elapsed-Time Port-to-</a:t>
            </a:r>
            <a:r>
              <a:rPr lang="en-US" altLang="ja-JP" sz="800" kern="0" dirty="0" err="1">
                <a:ea typeface="MS PGothic" panose="020B0600070205080204" pitchFamily="34" charset="-128"/>
                <a:cs typeface="Courier"/>
                <a:sym typeface="Arial"/>
                <a:rtl val="0"/>
              </a:rPr>
              <a:t>Errdisbale</a:t>
            </a:r>
            <a:r>
              <a:rPr lang="en-US" altLang="ja-JP" sz="800" kern="0" dirty="0">
                <a:ea typeface="MS PGothic" panose="020B0600070205080204" pitchFamily="34" charset="-128"/>
                <a:cs typeface="Courier"/>
                <a:sym typeface="Arial"/>
                <a:rtl val="0"/>
              </a:rPr>
              <a:t>     ACTION</a:t>
            </a:r>
          </a:p>
          <a:p>
            <a:pPr marL="0" marR="0" lvl="1" indent="0" defTabSz="914400" eaLnBrk="1" fontAlgn="auto" latinLnBrk="0" hangingPunct="1">
              <a:lnSpc>
                <a:spcPct val="100000"/>
              </a:lnSpc>
              <a:spcBef>
                <a:spcPts val="0"/>
              </a:spcBef>
              <a:spcAft>
                <a:spcPts val="0"/>
              </a:spcAft>
              <a:buClrTx/>
              <a:buSzTx/>
              <a:buFontTx/>
              <a:buNone/>
              <a:tabLst/>
              <a:defRPr/>
            </a:pPr>
            <a:r>
              <a:rPr lang="en-US" altLang="ja-JP" sz="800" kern="0" dirty="0">
                <a:ea typeface="MS PGothic" panose="020B0600070205080204" pitchFamily="34" charset="-128"/>
                <a:cs typeface="Courier"/>
                <a:sym typeface="Arial"/>
                <a:rtl val="0"/>
              </a:rPr>
              <a:t>-------------- -------- ------------ ---------------------  ---------</a:t>
            </a:r>
          </a:p>
          <a:p>
            <a:pPr marL="0" marR="0" lvl="1" indent="0" defTabSz="914400" eaLnBrk="1" fontAlgn="auto" latinLnBrk="0" hangingPunct="1">
              <a:lnSpc>
                <a:spcPct val="100000"/>
              </a:lnSpc>
              <a:spcBef>
                <a:spcPts val="0"/>
              </a:spcBef>
              <a:spcAft>
                <a:spcPts val="0"/>
              </a:spcAft>
              <a:buClrTx/>
              <a:buSzTx/>
              <a:buFontTx/>
              <a:buNone/>
              <a:tabLst/>
              <a:defRPr/>
            </a:pPr>
            <a:r>
              <a:rPr lang="en-US" altLang="ja-JP" sz="800" kern="0" dirty="0">
                <a:ea typeface="MS PGothic" panose="020B0600070205080204" pitchFamily="34" charset="-128"/>
                <a:cs typeface="Courier"/>
                <a:sym typeface="Arial"/>
                <a:rtl val="0"/>
              </a:rPr>
              <a:t>Gi1/0/1         5        5            </a:t>
            </a:r>
            <a:r>
              <a:rPr lang="en-US" altLang="ja-JP" sz="800" kern="0" dirty="0" err="1">
                <a:ea typeface="MS PGothic" panose="020B0600070205080204" pitchFamily="34" charset="-128"/>
                <a:cs typeface="Courier"/>
                <a:sym typeface="Arial"/>
                <a:rtl val="0"/>
              </a:rPr>
              <a:t>errdisable</a:t>
            </a:r>
            <a:r>
              <a:rPr lang="en-US" altLang="ja-JP" sz="800" kern="0" dirty="0">
                <a:ea typeface="MS PGothic" panose="020B0600070205080204" pitchFamily="34" charset="-128"/>
                <a:cs typeface="Courier"/>
                <a:sym typeface="Arial"/>
                <a:rtl val="0"/>
              </a:rPr>
              <a:t> Source Port ERRDISABLE</a:t>
            </a:r>
          </a:p>
          <a:p>
            <a:pPr marL="0" marR="0" lvl="1" indent="0" defTabSz="914400" eaLnBrk="1" fontAlgn="auto" latinLnBrk="0" hangingPunct="1">
              <a:lnSpc>
                <a:spcPct val="100000"/>
              </a:lnSpc>
              <a:spcBef>
                <a:spcPts val="0"/>
              </a:spcBef>
              <a:spcAft>
                <a:spcPts val="0"/>
              </a:spcAft>
              <a:buClrTx/>
              <a:buSzTx/>
              <a:buFontTx/>
              <a:buNone/>
              <a:tabLst/>
              <a:defRPr/>
            </a:pPr>
            <a:endParaRPr lang="en-US" altLang="ja-JP" sz="800" kern="0" dirty="0">
              <a:ea typeface="MS PGothic" panose="020B0600070205080204" pitchFamily="34" charset="-128"/>
              <a:cs typeface="Courier"/>
              <a:sym typeface="Arial"/>
              <a:rtl val="0"/>
            </a:endParaRPr>
          </a:p>
          <a:p>
            <a:pPr marL="0" marR="0" lvl="1" indent="0" defTabSz="914400" eaLnBrk="1" fontAlgn="auto" latinLnBrk="0" hangingPunct="1">
              <a:lnSpc>
                <a:spcPct val="100000"/>
              </a:lnSpc>
              <a:spcBef>
                <a:spcPts val="0"/>
              </a:spcBef>
              <a:spcAft>
                <a:spcPts val="0"/>
              </a:spcAft>
              <a:buClrTx/>
              <a:buSzTx/>
              <a:buFontTx/>
              <a:buNone/>
              <a:tabLst/>
              <a:defRPr/>
            </a:pPr>
            <a:r>
              <a:rPr lang="en-US" altLang="ja-JP" sz="800" kern="0" dirty="0">
                <a:ea typeface="MS PGothic" panose="020B0600070205080204" pitchFamily="34" charset="-128"/>
                <a:cs typeface="Courier"/>
                <a:sym typeface="Arial"/>
                <a:rtl val="0"/>
              </a:rPr>
              <a:t>C9200L-2#sh </a:t>
            </a:r>
            <a:r>
              <a:rPr lang="en-US" altLang="ja-JP" sz="800" kern="0" dirty="0" err="1">
                <a:ea typeface="MS PGothic" panose="020B0600070205080204" pitchFamily="34" charset="-128"/>
                <a:cs typeface="Courier"/>
                <a:sym typeface="Arial"/>
                <a:rtl val="0"/>
              </a:rPr>
              <a:t>loopdetect</a:t>
            </a:r>
            <a:endParaRPr lang="en-US" altLang="ja-JP" sz="800" kern="0" dirty="0">
              <a:ea typeface="MS PGothic" panose="020B0600070205080204" pitchFamily="34" charset="-128"/>
              <a:cs typeface="Courier"/>
              <a:sym typeface="Arial"/>
              <a:rtl val="0"/>
            </a:endParaRPr>
          </a:p>
          <a:p>
            <a:pPr marL="0" marR="0" lvl="1" indent="0" defTabSz="914400" eaLnBrk="1" fontAlgn="auto" latinLnBrk="0" hangingPunct="1">
              <a:lnSpc>
                <a:spcPct val="100000"/>
              </a:lnSpc>
              <a:spcBef>
                <a:spcPts val="0"/>
              </a:spcBef>
              <a:spcAft>
                <a:spcPts val="0"/>
              </a:spcAft>
              <a:buClrTx/>
              <a:buSzTx/>
              <a:buFontTx/>
              <a:buNone/>
              <a:tabLst/>
              <a:defRPr/>
            </a:pPr>
            <a:r>
              <a:rPr lang="en-US" altLang="ja-JP" sz="800" kern="0" dirty="0" err="1">
                <a:ea typeface="MS PGothic" panose="020B0600070205080204" pitchFamily="34" charset="-128"/>
                <a:cs typeface="Courier"/>
                <a:sym typeface="Arial"/>
                <a:rtl val="0"/>
              </a:rPr>
              <a:t>Loopdetect</a:t>
            </a:r>
            <a:r>
              <a:rPr lang="en-US" altLang="ja-JP" sz="800" kern="0" dirty="0">
                <a:ea typeface="MS PGothic" panose="020B0600070205080204" pitchFamily="34" charset="-128"/>
                <a:cs typeface="Courier"/>
                <a:sym typeface="Arial"/>
                <a:rtl val="0"/>
              </a:rPr>
              <a:t> is enabled</a:t>
            </a:r>
          </a:p>
          <a:p>
            <a:pPr marL="0" marR="0" lvl="1" indent="0" defTabSz="914400" eaLnBrk="1" fontAlgn="auto" latinLnBrk="0" hangingPunct="1">
              <a:lnSpc>
                <a:spcPct val="100000"/>
              </a:lnSpc>
              <a:spcBef>
                <a:spcPts val="0"/>
              </a:spcBef>
              <a:spcAft>
                <a:spcPts val="0"/>
              </a:spcAft>
              <a:buClrTx/>
              <a:buSzTx/>
              <a:buFontTx/>
              <a:buNone/>
              <a:tabLst/>
              <a:defRPr/>
            </a:pPr>
            <a:endParaRPr lang="en-US" altLang="ja-JP" sz="800" kern="0" dirty="0">
              <a:ea typeface="MS PGothic" panose="020B0600070205080204" pitchFamily="34" charset="-128"/>
              <a:cs typeface="Courier"/>
              <a:sym typeface="Arial"/>
              <a:rtl val="0"/>
            </a:endParaRPr>
          </a:p>
          <a:p>
            <a:pPr marL="0" marR="0" lvl="1" indent="0" defTabSz="914400" eaLnBrk="1" fontAlgn="auto" latinLnBrk="0" hangingPunct="1">
              <a:lnSpc>
                <a:spcPct val="100000"/>
              </a:lnSpc>
              <a:spcBef>
                <a:spcPts val="0"/>
              </a:spcBef>
              <a:spcAft>
                <a:spcPts val="0"/>
              </a:spcAft>
              <a:buClrTx/>
              <a:buSzTx/>
              <a:buFontTx/>
              <a:buNone/>
              <a:tabLst/>
              <a:defRPr/>
            </a:pPr>
            <a:r>
              <a:rPr lang="en-US" altLang="ja-JP" sz="800" kern="0" dirty="0">
                <a:ea typeface="MS PGothic" panose="020B0600070205080204" pitchFamily="34" charset="-128"/>
                <a:cs typeface="Courier"/>
                <a:sym typeface="Arial"/>
                <a:rtl val="0"/>
              </a:rPr>
              <a:t>Interface      Interval Elapsed-Time Port-to-</a:t>
            </a:r>
            <a:r>
              <a:rPr lang="en-US" altLang="ja-JP" sz="800" kern="0" dirty="0" err="1">
                <a:ea typeface="MS PGothic" panose="020B0600070205080204" pitchFamily="34" charset="-128"/>
                <a:cs typeface="Courier"/>
                <a:sym typeface="Arial"/>
                <a:rtl val="0"/>
              </a:rPr>
              <a:t>Errdisbale</a:t>
            </a:r>
            <a:r>
              <a:rPr lang="en-US" altLang="ja-JP" sz="800" kern="0" dirty="0">
                <a:ea typeface="MS PGothic" panose="020B0600070205080204" pitchFamily="34" charset="-128"/>
                <a:cs typeface="Courier"/>
                <a:sym typeface="Arial"/>
                <a:rtl val="0"/>
              </a:rPr>
              <a:t>     ACTION</a:t>
            </a:r>
          </a:p>
          <a:p>
            <a:pPr marL="0" marR="0" lvl="1" indent="0" defTabSz="914400" eaLnBrk="1" fontAlgn="auto" latinLnBrk="0" hangingPunct="1">
              <a:lnSpc>
                <a:spcPct val="100000"/>
              </a:lnSpc>
              <a:spcBef>
                <a:spcPts val="0"/>
              </a:spcBef>
              <a:spcAft>
                <a:spcPts val="0"/>
              </a:spcAft>
              <a:buClrTx/>
              <a:buSzTx/>
              <a:buFontTx/>
              <a:buNone/>
              <a:tabLst/>
              <a:defRPr/>
            </a:pPr>
            <a:r>
              <a:rPr lang="en-US" altLang="ja-JP" sz="800" kern="0" dirty="0">
                <a:ea typeface="MS PGothic" panose="020B0600070205080204" pitchFamily="34" charset="-128"/>
                <a:cs typeface="Courier"/>
                <a:sym typeface="Arial"/>
                <a:rtl val="0"/>
              </a:rPr>
              <a:t>-------------- -------- ------------ ---------------------  ---------</a:t>
            </a:r>
          </a:p>
          <a:p>
            <a:pPr marL="0" marR="0" lvl="1" indent="0" defTabSz="914400" eaLnBrk="1" fontAlgn="auto" latinLnBrk="0" hangingPunct="1">
              <a:lnSpc>
                <a:spcPct val="100000"/>
              </a:lnSpc>
              <a:spcBef>
                <a:spcPts val="0"/>
              </a:spcBef>
              <a:spcAft>
                <a:spcPts val="0"/>
              </a:spcAft>
              <a:buClrTx/>
              <a:buSzTx/>
              <a:buFontTx/>
              <a:buNone/>
              <a:tabLst/>
              <a:defRPr/>
            </a:pPr>
            <a:r>
              <a:rPr lang="en-US" altLang="ja-JP" sz="800" kern="0" dirty="0">
                <a:ea typeface="MS PGothic" panose="020B0600070205080204" pitchFamily="34" charset="-128"/>
                <a:cs typeface="Courier"/>
                <a:sym typeface="Arial"/>
                <a:rtl val="0"/>
              </a:rPr>
              <a:t>Gi1/0/1         5        5            </a:t>
            </a:r>
            <a:r>
              <a:rPr lang="en-US" altLang="ja-JP" sz="800" kern="0" dirty="0" err="1">
                <a:ea typeface="MS PGothic" panose="020B0600070205080204" pitchFamily="34" charset="-128"/>
                <a:cs typeface="Courier"/>
                <a:sym typeface="Arial"/>
                <a:rtl val="0"/>
              </a:rPr>
              <a:t>errdisable</a:t>
            </a:r>
            <a:r>
              <a:rPr lang="en-US" altLang="ja-JP" sz="800" kern="0" dirty="0">
                <a:ea typeface="MS PGothic" panose="020B0600070205080204" pitchFamily="34" charset="-128"/>
                <a:cs typeface="Courier"/>
                <a:sym typeface="Arial"/>
                <a:rtl val="0"/>
              </a:rPr>
              <a:t> Source Port ERRDISABLE</a:t>
            </a:r>
          </a:p>
          <a:p>
            <a:pPr marL="0" lvl="1" defTabSz="914400" fontAlgn="auto">
              <a:spcBef>
                <a:spcPts val="0"/>
              </a:spcBef>
              <a:spcAft>
                <a:spcPts val="0"/>
              </a:spcAft>
              <a:defRPr/>
            </a:pPr>
            <a:r>
              <a:rPr lang="en-US" altLang="ja-JP" sz="800" b="1" kern="0" dirty="0">
                <a:solidFill>
                  <a:srgbClr val="546568"/>
                </a:solidFill>
                <a:ea typeface="MS PGothic" panose="020B0600070205080204" pitchFamily="34" charset="-128"/>
                <a:cs typeface="Courier"/>
                <a:sym typeface="Arial"/>
                <a:rtl val="0"/>
              </a:rPr>
              <a:t>Interface</a:t>
            </a:r>
            <a:r>
              <a:rPr lang="ja-JP" altLang="en-US" sz="800" b="1" kern="0" dirty="0">
                <a:solidFill>
                  <a:srgbClr val="546568"/>
                </a:solidFill>
                <a:ea typeface="MS PGothic" panose="020B0600070205080204" pitchFamily="34" charset="-128"/>
                <a:cs typeface="Courier"/>
                <a:sym typeface="Arial"/>
                <a:rtl val="0"/>
              </a:rPr>
              <a:t>のステータス（すべて</a:t>
            </a:r>
            <a:r>
              <a:rPr lang="en-US" altLang="ja-JP" sz="800" b="1" kern="0" dirty="0" err="1">
                <a:solidFill>
                  <a:srgbClr val="546568"/>
                </a:solidFill>
                <a:ea typeface="MS PGothic" panose="020B0600070205080204" pitchFamily="34" charset="-128"/>
                <a:cs typeface="Courier"/>
                <a:sym typeface="Arial"/>
                <a:rtl val="0"/>
              </a:rPr>
              <a:t>LinkUp</a:t>
            </a:r>
            <a:r>
              <a:rPr lang="ja-JP" altLang="en-US" sz="800" b="1" kern="0" dirty="0">
                <a:solidFill>
                  <a:srgbClr val="546568"/>
                </a:solidFill>
                <a:ea typeface="MS PGothic" panose="020B0600070205080204" pitchFamily="34" charset="-128"/>
                <a:cs typeface="Courier"/>
                <a:sym typeface="Arial"/>
                <a:rtl val="0"/>
              </a:rPr>
              <a:t>）</a:t>
            </a:r>
            <a:endParaRPr lang="en-US" altLang="ja-JP" sz="800" b="1" kern="0" dirty="0">
              <a:solidFill>
                <a:srgbClr val="546568"/>
              </a:solidFill>
              <a:ea typeface="MS PGothic" panose="020B0600070205080204" pitchFamily="34" charset="-128"/>
              <a:cs typeface="Courier"/>
              <a:sym typeface="Arial"/>
              <a:rtl val="0"/>
            </a:endParaRPr>
          </a:p>
          <a:p>
            <a:pPr marL="0" lvl="1" defTabSz="914400" fontAlgn="auto">
              <a:spcBef>
                <a:spcPts val="0"/>
              </a:spcBef>
              <a:spcAft>
                <a:spcPts val="0"/>
              </a:spcAft>
              <a:defRPr/>
            </a:pPr>
            <a:r>
              <a:rPr lang="en-US" altLang="ja-JP" sz="800" kern="0" dirty="0">
                <a:ea typeface="MS PGothic" panose="020B0600070205080204" pitchFamily="34" charset="-128"/>
                <a:cs typeface="Courier"/>
                <a:sym typeface="Arial"/>
                <a:rtl val="0"/>
              </a:rPr>
              <a:t>C9200L-1#sh int status</a:t>
            </a:r>
          </a:p>
          <a:p>
            <a:pPr marL="0" marR="0" lvl="1" indent="0" defTabSz="914400" eaLnBrk="1" fontAlgn="auto" latinLnBrk="0" hangingPunct="1">
              <a:lnSpc>
                <a:spcPct val="100000"/>
              </a:lnSpc>
              <a:spcBef>
                <a:spcPts val="0"/>
              </a:spcBef>
              <a:spcAft>
                <a:spcPts val="0"/>
              </a:spcAft>
              <a:buClrTx/>
              <a:buSzTx/>
              <a:buFontTx/>
              <a:buNone/>
              <a:tabLst/>
              <a:defRPr/>
            </a:pPr>
            <a:endParaRPr lang="en-US" altLang="ja-JP" sz="800" kern="0" dirty="0">
              <a:ea typeface="MS PGothic" panose="020B0600070205080204" pitchFamily="34" charset="-128"/>
              <a:cs typeface="Courier"/>
              <a:sym typeface="Arial"/>
              <a:rtl val="0"/>
            </a:endParaRPr>
          </a:p>
          <a:p>
            <a:pPr marL="0" marR="0" lvl="1" indent="0" defTabSz="914400" eaLnBrk="1" fontAlgn="auto" latinLnBrk="0" hangingPunct="1">
              <a:lnSpc>
                <a:spcPct val="100000"/>
              </a:lnSpc>
              <a:spcBef>
                <a:spcPts val="0"/>
              </a:spcBef>
              <a:spcAft>
                <a:spcPts val="0"/>
              </a:spcAft>
              <a:buClrTx/>
              <a:buSzTx/>
              <a:buFontTx/>
              <a:buNone/>
              <a:tabLst/>
              <a:defRPr/>
            </a:pPr>
            <a:r>
              <a:rPr lang="en-US" altLang="ja-JP" sz="800" kern="0" dirty="0">
                <a:ea typeface="MS PGothic" panose="020B0600070205080204" pitchFamily="34" charset="-128"/>
                <a:cs typeface="Courier"/>
                <a:sym typeface="Arial"/>
                <a:rtl val="0"/>
              </a:rPr>
              <a:t>Port         Name               Status       </a:t>
            </a:r>
            <a:r>
              <a:rPr lang="en-US" altLang="ja-JP" sz="800" kern="0" dirty="0" err="1">
                <a:ea typeface="MS PGothic" panose="020B0600070205080204" pitchFamily="34" charset="-128"/>
                <a:cs typeface="Courier"/>
                <a:sym typeface="Arial"/>
                <a:rtl val="0"/>
              </a:rPr>
              <a:t>Vlan</a:t>
            </a:r>
            <a:r>
              <a:rPr lang="en-US" altLang="ja-JP" sz="800" kern="0" dirty="0">
                <a:ea typeface="MS PGothic" panose="020B0600070205080204" pitchFamily="34" charset="-128"/>
                <a:cs typeface="Courier"/>
                <a:sym typeface="Arial"/>
                <a:rtl val="0"/>
              </a:rPr>
              <a:t>       Duplex  Speed Type</a:t>
            </a:r>
          </a:p>
          <a:p>
            <a:pPr marL="0" marR="0" lvl="1" indent="0" defTabSz="914400" eaLnBrk="1" fontAlgn="auto" latinLnBrk="0" hangingPunct="1">
              <a:lnSpc>
                <a:spcPct val="100000"/>
              </a:lnSpc>
              <a:spcBef>
                <a:spcPts val="0"/>
              </a:spcBef>
              <a:spcAft>
                <a:spcPts val="0"/>
              </a:spcAft>
              <a:buClrTx/>
              <a:buSzTx/>
              <a:buFontTx/>
              <a:buNone/>
              <a:tabLst/>
              <a:defRPr/>
            </a:pPr>
            <a:r>
              <a:rPr lang="en-US" altLang="ja-JP" sz="800" kern="0" dirty="0">
                <a:ea typeface="MS PGothic" panose="020B0600070205080204" pitchFamily="34" charset="-128"/>
                <a:cs typeface="Courier"/>
                <a:sym typeface="Arial"/>
                <a:rtl val="0"/>
              </a:rPr>
              <a:t>Gi1/0/1                         connected    10         a-full a-1000 10/100/1000BaseTX</a:t>
            </a:r>
          </a:p>
          <a:p>
            <a:pPr marL="0" marR="0" lvl="1" indent="0" defTabSz="914400" eaLnBrk="1" fontAlgn="auto" latinLnBrk="0" hangingPunct="1">
              <a:lnSpc>
                <a:spcPct val="100000"/>
              </a:lnSpc>
              <a:spcBef>
                <a:spcPts val="0"/>
              </a:spcBef>
              <a:spcAft>
                <a:spcPts val="0"/>
              </a:spcAft>
              <a:buClrTx/>
              <a:buSzTx/>
              <a:buFontTx/>
              <a:buNone/>
              <a:tabLst/>
              <a:defRPr/>
            </a:pPr>
            <a:r>
              <a:rPr lang="en-US" altLang="ja-JP" sz="800" kern="0" dirty="0">
                <a:ea typeface="MS PGothic" panose="020B0600070205080204" pitchFamily="34" charset="-128"/>
                <a:cs typeface="Courier"/>
                <a:sym typeface="Arial"/>
                <a:rtl val="0"/>
              </a:rPr>
              <a:t>(</a:t>
            </a:r>
            <a:r>
              <a:rPr lang="ja-JP" altLang="en-US" sz="800" kern="0" dirty="0">
                <a:ea typeface="MS PGothic" panose="020B0600070205080204" pitchFamily="34" charset="-128"/>
                <a:cs typeface="Courier"/>
                <a:sym typeface="Arial"/>
                <a:rtl val="0"/>
              </a:rPr>
              <a:t>略</a:t>
            </a:r>
            <a:r>
              <a:rPr lang="en-US" altLang="ja-JP" sz="800" kern="0" dirty="0">
                <a:ea typeface="MS PGothic" panose="020B0600070205080204" pitchFamily="34" charset="-128"/>
                <a:cs typeface="Courier"/>
                <a:sym typeface="Arial"/>
                <a:rtl val="0"/>
              </a:rPr>
              <a:t>)</a:t>
            </a:r>
          </a:p>
          <a:p>
            <a:pPr marL="0" marR="0" lvl="1" indent="0" defTabSz="914400" eaLnBrk="1" fontAlgn="auto" latinLnBrk="0" hangingPunct="1">
              <a:lnSpc>
                <a:spcPct val="100000"/>
              </a:lnSpc>
              <a:spcBef>
                <a:spcPts val="0"/>
              </a:spcBef>
              <a:spcAft>
                <a:spcPts val="0"/>
              </a:spcAft>
              <a:buClrTx/>
              <a:buSzTx/>
              <a:buFontTx/>
              <a:buNone/>
              <a:tabLst/>
              <a:defRPr/>
            </a:pPr>
            <a:r>
              <a:rPr lang="en-US" altLang="ja-JP" sz="800" kern="0" dirty="0">
                <a:ea typeface="MS PGothic" panose="020B0600070205080204" pitchFamily="34" charset="-128"/>
                <a:cs typeface="Courier"/>
                <a:sym typeface="Arial"/>
                <a:rtl val="0"/>
              </a:rPr>
              <a:t>Gi1/0/48                        connected    10         a-full a-1000 10/100/1000BaseTX</a:t>
            </a:r>
          </a:p>
          <a:p>
            <a:pPr marL="0" marR="0" lvl="1" indent="0" defTabSz="914400" eaLnBrk="1" fontAlgn="auto" latinLnBrk="0" hangingPunct="1">
              <a:lnSpc>
                <a:spcPct val="100000"/>
              </a:lnSpc>
              <a:spcBef>
                <a:spcPts val="0"/>
              </a:spcBef>
              <a:spcAft>
                <a:spcPts val="0"/>
              </a:spcAft>
              <a:buClrTx/>
              <a:buSzTx/>
              <a:buFontTx/>
              <a:buNone/>
              <a:tabLst/>
              <a:defRPr/>
            </a:pPr>
            <a:r>
              <a:rPr lang="en-US" altLang="ja-JP" sz="800" kern="0" dirty="0">
                <a:ea typeface="MS PGothic" panose="020B0600070205080204" pitchFamily="34" charset="-128"/>
                <a:cs typeface="Courier"/>
                <a:sym typeface="Arial"/>
                <a:rtl val="0"/>
              </a:rPr>
              <a:t>C9200L-2#sh int status</a:t>
            </a:r>
          </a:p>
          <a:p>
            <a:pPr marL="0" marR="0" lvl="1" indent="0" defTabSz="914400" eaLnBrk="1" fontAlgn="auto" latinLnBrk="0" hangingPunct="1">
              <a:lnSpc>
                <a:spcPct val="100000"/>
              </a:lnSpc>
              <a:spcBef>
                <a:spcPts val="0"/>
              </a:spcBef>
              <a:spcAft>
                <a:spcPts val="0"/>
              </a:spcAft>
              <a:buClrTx/>
              <a:buSzTx/>
              <a:buFontTx/>
              <a:buNone/>
              <a:tabLst/>
              <a:defRPr/>
            </a:pPr>
            <a:endParaRPr lang="en-US" altLang="ja-JP" sz="800" kern="0" dirty="0">
              <a:ea typeface="MS PGothic" panose="020B0600070205080204" pitchFamily="34" charset="-128"/>
              <a:cs typeface="Courier"/>
              <a:sym typeface="Arial"/>
              <a:rtl val="0"/>
            </a:endParaRPr>
          </a:p>
          <a:p>
            <a:pPr marL="0" marR="0" lvl="1" indent="0" defTabSz="914400" eaLnBrk="1" fontAlgn="auto" latinLnBrk="0" hangingPunct="1">
              <a:lnSpc>
                <a:spcPct val="100000"/>
              </a:lnSpc>
              <a:spcBef>
                <a:spcPts val="0"/>
              </a:spcBef>
              <a:spcAft>
                <a:spcPts val="0"/>
              </a:spcAft>
              <a:buClrTx/>
              <a:buSzTx/>
              <a:buFontTx/>
              <a:buNone/>
              <a:tabLst/>
              <a:defRPr/>
            </a:pPr>
            <a:r>
              <a:rPr lang="en-US" altLang="ja-JP" sz="800" kern="0" dirty="0">
                <a:ea typeface="MS PGothic" panose="020B0600070205080204" pitchFamily="34" charset="-128"/>
                <a:cs typeface="Courier"/>
                <a:sym typeface="Arial"/>
                <a:rtl val="0"/>
              </a:rPr>
              <a:t>Port         Name               Status       </a:t>
            </a:r>
            <a:r>
              <a:rPr lang="en-US" altLang="ja-JP" sz="800" kern="0" dirty="0" err="1">
                <a:ea typeface="MS PGothic" panose="020B0600070205080204" pitchFamily="34" charset="-128"/>
                <a:cs typeface="Courier"/>
                <a:sym typeface="Arial"/>
                <a:rtl val="0"/>
              </a:rPr>
              <a:t>Vlan</a:t>
            </a:r>
            <a:r>
              <a:rPr lang="en-US" altLang="ja-JP" sz="800" kern="0" dirty="0">
                <a:ea typeface="MS PGothic" panose="020B0600070205080204" pitchFamily="34" charset="-128"/>
                <a:cs typeface="Courier"/>
                <a:sym typeface="Arial"/>
                <a:rtl val="0"/>
              </a:rPr>
              <a:t>       Duplex  Speed Type</a:t>
            </a:r>
          </a:p>
          <a:p>
            <a:pPr marL="0" marR="0" lvl="1" indent="0" defTabSz="914400" eaLnBrk="1" fontAlgn="auto" latinLnBrk="0" hangingPunct="1">
              <a:lnSpc>
                <a:spcPct val="100000"/>
              </a:lnSpc>
              <a:spcBef>
                <a:spcPts val="0"/>
              </a:spcBef>
              <a:spcAft>
                <a:spcPts val="0"/>
              </a:spcAft>
              <a:buClrTx/>
              <a:buSzTx/>
              <a:buFontTx/>
              <a:buNone/>
              <a:tabLst/>
              <a:defRPr/>
            </a:pPr>
            <a:r>
              <a:rPr lang="en-US" altLang="ja-JP" sz="800" kern="0" dirty="0">
                <a:ea typeface="MS PGothic" panose="020B0600070205080204" pitchFamily="34" charset="-128"/>
                <a:cs typeface="Courier"/>
                <a:sym typeface="Arial"/>
                <a:rtl val="0"/>
              </a:rPr>
              <a:t>Gi1/0/1                         connected    10         a-full a-1000 10/100/1000BaseTX</a:t>
            </a:r>
          </a:p>
          <a:p>
            <a:pPr marL="0" marR="0" lvl="1" indent="0" defTabSz="914400" eaLnBrk="1" fontAlgn="auto" latinLnBrk="0" hangingPunct="1">
              <a:lnSpc>
                <a:spcPct val="100000"/>
              </a:lnSpc>
              <a:spcBef>
                <a:spcPts val="0"/>
              </a:spcBef>
              <a:spcAft>
                <a:spcPts val="0"/>
              </a:spcAft>
              <a:buClrTx/>
              <a:buSzTx/>
              <a:buFontTx/>
              <a:buNone/>
              <a:tabLst/>
              <a:defRPr/>
            </a:pPr>
            <a:r>
              <a:rPr lang="en-US" altLang="ja-JP" sz="800" kern="0" dirty="0">
                <a:ea typeface="MS PGothic" panose="020B0600070205080204" pitchFamily="34" charset="-128"/>
                <a:cs typeface="Courier"/>
                <a:sym typeface="Arial"/>
                <a:rtl val="0"/>
              </a:rPr>
              <a:t>(</a:t>
            </a:r>
            <a:r>
              <a:rPr lang="ja-JP" altLang="en-US" sz="800" kern="0" dirty="0">
                <a:ea typeface="MS PGothic" panose="020B0600070205080204" pitchFamily="34" charset="-128"/>
                <a:cs typeface="Courier"/>
                <a:sym typeface="Arial"/>
                <a:rtl val="0"/>
              </a:rPr>
              <a:t>略</a:t>
            </a:r>
            <a:r>
              <a:rPr lang="en-US" altLang="ja-JP" sz="800" kern="0" dirty="0">
                <a:ea typeface="MS PGothic" panose="020B0600070205080204" pitchFamily="34" charset="-128"/>
                <a:cs typeface="Courier"/>
                <a:sym typeface="Arial"/>
                <a:rtl val="0"/>
              </a:rPr>
              <a:t>)</a:t>
            </a:r>
          </a:p>
          <a:p>
            <a:pPr marL="0" marR="0" lvl="1" indent="0" defTabSz="914400" eaLnBrk="1" fontAlgn="auto" latinLnBrk="0" hangingPunct="1">
              <a:lnSpc>
                <a:spcPct val="100000"/>
              </a:lnSpc>
              <a:spcBef>
                <a:spcPts val="0"/>
              </a:spcBef>
              <a:spcAft>
                <a:spcPts val="0"/>
              </a:spcAft>
              <a:buClrTx/>
              <a:buSzTx/>
              <a:buFontTx/>
              <a:buNone/>
              <a:tabLst/>
              <a:defRPr/>
            </a:pPr>
            <a:r>
              <a:rPr lang="en-US" altLang="ja-JP" sz="800" kern="0" dirty="0">
                <a:ea typeface="MS PGothic" panose="020B0600070205080204" pitchFamily="34" charset="-128"/>
                <a:cs typeface="Courier"/>
                <a:sym typeface="Arial"/>
                <a:rtl val="0"/>
              </a:rPr>
              <a:t>Gi1/0/48                        connected    10         a-full a-1000 10/100/1000BaseTX</a:t>
            </a:r>
          </a:p>
        </p:txBody>
      </p:sp>
      <p:sp>
        <p:nvSpPr>
          <p:cNvPr id="21" name="AutoShape 99">
            <a:extLst>
              <a:ext uri="{FF2B5EF4-FFF2-40B4-BE49-F238E27FC236}">
                <a16:creationId xmlns:a16="http://schemas.microsoft.com/office/drawing/2014/main" id="{46FA7992-3891-4270-A61B-1EA27929CD03}"/>
              </a:ext>
            </a:extLst>
          </p:cNvPr>
          <p:cNvSpPr>
            <a:spLocks noChangeArrowheads="1"/>
          </p:cNvSpPr>
          <p:nvPr/>
        </p:nvSpPr>
        <p:spPr bwMode="auto">
          <a:xfrm>
            <a:off x="205667" y="1341984"/>
            <a:ext cx="1949399" cy="326234"/>
          </a:xfrm>
          <a:prstGeom prst="wedgeRoundRectCallout">
            <a:avLst>
              <a:gd name="adj1" fmla="val -21757"/>
              <a:gd name="adj2" fmla="val 107003"/>
              <a:gd name="adj3" fmla="val 16667"/>
            </a:avLst>
          </a:prstGeom>
          <a:solidFill>
            <a:schemeClr val="accent2">
              <a:lumMod val="20000"/>
              <a:lumOff val="80000"/>
            </a:schemeClr>
          </a:solidFill>
          <a:ln>
            <a:solidFill>
              <a:schemeClr val="bg2">
                <a:lumMod val="50000"/>
              </a:schemeClr>
            </a:solidFill>
            <a:headEnd/>
            <a:tailEnd/>
          </a:ln>
          <a:effectLst/>
        </p:spPr>
        <p:style>
          <a:lnRef idx="1">
            <a:schemeClr val="accent3"/>
          </a:lnRef>
          <a:fillRef idx="2">
            <a:schemeClr val="accent3"/>
          </a:fillRef>
          <a:effectRef idx="1">
            <a:schemeClr val="accent3"/>
          </a:effectRef>
          <a:fontRef idx="minor">
            <a:schemeClr val="dk1"/>
          </a:fontRef>
        </p:style>
        <p:txBody>
          <a:bodyPr lIns="82124" tIns="41061" rIns="82124" bIns="41061" anchor="ctr">
            <a:noAutofit/>
          </a:bodyPr>
          <a:lstStyle/>
          <a:p>
            <a:pPr algn="l" defTabSz="814388"/>
            <a:r>
              <a:rPr lang="en-US" altLang="ja-JP" sz="900" dirty="0">
                <a:solidFill>
                  <a:schemeClr val="bg1"/>
                </a:solidFill>
                <a:ea typeface="MS PGothic" panose="020B0600070205080204" pitchFamily="34" charset="-128"/>
                <a:cs typeface="メイリオ"/>
              </a:rPr>
              <a:t>spanning-tree mode rapid-</a:t>
            </a:r>
            <a:r>
              <a:rPr lang="en-US" altLang="ja-JP" sz="900" dirty="0" err="1">
                <a:solidFill>
                  <a:schemeClr val="bg1"/>
                </a:solidFill>
                <a:ea typeface="MS PGothic" panose="020B0600070205080204" pitchFamily="34" charset="-128"/>
                <a:cs typeface="メイリオ"/>
              </a:rPr>
              <a:t>pvst</a:t>
            </a:r>
            <a:endParaRPr lang="en-US" altLang="ja-JP" sz="900" dirty="0">
              <a:solidFill>
                <a:srgbClr val="FF0000"/>
              </a:solidFill>
              <a:ea typeface="MS PGothic" panose="020B0600070205080204" pitchFamily="34" charset="-128"/>
              <a:cs typeface="メイリオ"/>
            </a:endParaRPr>
          </a:p>
        </p:txBody>
      </p:sp>
      <p:sp>
        <p:nvSpPr>
          <p:cNvPr id="22" name="AutoShape 99">
            <a:extLst>
              <a:ext uri="{FF2B5EF4-FFF2-40B4-BE49-F238E27FC236}">
                <a16:creationId xmlns:a16="http://schemas.microsoft.com/office/drawing/2014/main" id="{CB98E35E-603E-42BC-A430-88347A69E787}"/>
              </a:ext>
            </a:extLst>
          </p:cNvPr>
          <p:cNvSpPr>
            <a:spLocks noChangeArrowheads="1"/>
          </p:cNvSpPr>
          <p:nvPr/>
        </p:nvSpPr>
        <p:spPr bwMode="auto">
          <a:xfrm>
            <a:off x="2207807" y="1340287"/>
            <a:ext cx="1949399" cy="326234"/>
          </a:xfrm>
          <a:prstGeom prst="wedgeRoundRectCallout">
            <a:avLst>
              <a:gd name="adj1" fmla="val -4212"/>
              <a:gd name="adj2" fmla="val 124120"/>
              <a:gd name="adj3" fmla="val 16667"/>
            </a:avLst>
          </a:prstGeom>
          <a:solidFill>
            <a:schemeClr val="accent2">
              <a:lumMod val="20000"/>
              <a:lumOff val="80000"/>
            </a:schemeClr>
          </a:solidFill>
          <a:ln>
            <a:solidFill>
              <a:schemeClr val="bg2">
                <a:lumMod val="50000"/>
              </a:schemeClr>
            </a:solidFill>
            <a:headEnd/>
            <a:tailEnd/>
          </a:ln>
          <a:effectLst/>
        </p:spPr>
        <p:style>
          <a:lnRef idx="1">
            <a:schemeClr val="accent3"/>
          </a:lnRef>
          <a:fillRef idx="2">
            <a:schemeClr val="accent3"/>
          </a:fillRef>
          <a:effectRef idx="1">
            <a:schemeClr val="accent3"/>
          </a:effectRef>
          <a:fontRef idx="minor">
            <a:schemeClr val="dk1"/>
          </a:fontRef>
        </p:style>
        <p:txBody>
          <a:bodyPr lIns="82124" tIns="41061" rIns="82124" bIns="41061" anchor="ctr">
            <a:noAutofit/>
          </a:bodyPr>
          <a:lstStyle/>
          <a:p>
            <a:pPr algn="l" defTabSz="814388"/>
            <a:r>
              <a:rPr lang="en-US" altLang="ja-JP" sz="900" dirty="0">
                <a:solidFill>
                  <a:schemeClr val="bg1"/>
                </a:solidFill>
                <a:ea typeface="MS PGothic" panose="020B0600070205080204" pitchFamily="34" charset="-128"/>
                <a:cs typeface="メイリオ"/>
              </a:rPr>
              <a:t>spanning-tree mode rapid-</a:t>
            </a:r>
            <a:r>
              <a:rPr lang="en-US" altLang="ja-JP" sz="900" dirty="0" err="1">
                <a:solidFill>
                  <a:schemeClr val="bg1"/>
                </a:solidFill>
                <a:ea typeface="MS PGothic" panose="020B0600070205080204" pitchFamily="34" charset="-128"/>
                <a:cs typeface="メイリオ"/>
              </a:rPr>
              <a:t>pvst</a:t>
            </a:r>
            <a:endParaRPr lang="en-US" altLang="ja-JP" sz="900" dirty="0">
              <a:solidFill>
                <a:srgbClr val="FF0000"/>
              </a:solidFill>
              <a:ea typeface="MS PGothic" panose="020B0600070205080204" pitchFamily="34" charset="-128"/>
              <a:cs typeface="メイリオ"/>
            </a:endParaRPr>
          </a:p>
        </p:txBody>
      </p:sp>
      <p:sp>
        <p:nvSpPr>
          <p:cNvPr id="24" name="AutoShape 99">
            <a:extLst>
              <a:ext uri="{FF2B5EF4-FFF2-40B4-BE49-F238E27FC236}">
                <a16:creationId xmlns:a16="http://schemas.microsoft.com/office/drawing/2014/main" id="{33FC6568-B9C3-4D50-A347-86E7BC6D6370}"/>
              </a:ext>
            </a:extLst>
          </p:cNvPr>
          <p:cNvSpPr>
            <a:spLocks noChangeArrowheads="1"/>
          </p:cNvSpPr>
          <p:nvPr/>
        </p:nvSpPr>
        <p:spPr bwMode="auto">
          <a:xfrm>
            <a:off x="1005476" y="2455487"/>
            <a:ext cx="1949399" cy="753571"/>
          </a:xfrm>
          <a:prstGeom prst="wedgeRoundRectCallout">
            <a:avLst>
              <a:gd name="adj1" fmla="val 57734"/>
              <a:gd name="adj2" fmla="val -81031"/>
              <a:gd name="adj3" fmla="val 16667"/>
            </a:avLst>
          </a:prstGeom>
          <a:solidFill>
            <a:schemeClr val="accent2">
              <a:lumMod val="20000"/>
              <a:lumOff val="80000"/>
            </a:schemeClr>
          </a:solidFill>
          <a:ln>
            <a:solidFill>
              <a:schemeClr val="bg2">
                <a:lumMod val="50000"/>
              </a:schemeClr>
            </a:solidFill>
            <a:headEnd/>
            <a:tailEnd/>
          </a:ln>
          <a:effectLst/>
        </p:spPr>
        <p:style>
          <a:lnRef idx="1">
            <a:schemeClr val="accent3"/>
          </a:lnRef>
          <a:fillRef idx="2">
            <a:schemeClr val="accent3"/>
          </a:fillRef>
          <a:effectRef idx="1">
            <a:schemeClr val="accent3"/>
          </a:effectRef>
          <a:fontRef idx="minor">
            <a:schemeClr val="dk1"/>
          </a:fontRef>
        </p:style>
        <p:txBody>
          <a:bodyPr lIns="82124" tIns="41061" rIns="82124" bIns="41061" anchor="ctr">
            <a:noAutofit/>
          </a:bodyPr>
          <a:lstStyle/>
          <a:p>
            <a:pPr algn="l" defTabSz="814388"/>
            <a:r>
              <a:rPr lang="en-US" altLang="ja-JP" sz="900" dirty="0">
                <a:solidFill>
                  <a:schemeClr val="bg1"/>
                </a:solidFill>
                <a:ea typeface="MS PGothic" panose="020B0600070205080204" pitchFamily="34" charset="-128"/>
                <a:cs typeface="メイリオ"/>
              </a:rPr>
              <a:t> </a:t>
            </a:r>
            <a:r>
              <a:rPr lang="en-US" altLang="ja-JP" sz="900" dirty="0">
                <a:solidFill>
                  <a:srgbClr val="FF0000"/>
                </a:solidFill>
                <a:ea typeface="MS PGothic" panose="020B0600070205080204" pitchFamily="34" charset="-128"/>
                <a:cs typeface="メイリオ"/>
              </a:rPr>
              <a:t>loopdetect</a:t>
            </a:r>
          </a:p>
          <a:p>
            <a:pPr algn="l" defTabSz="814388"/>
            <a:r>
              <a:rPr lang="en-US" altLang="ja-JP" sz="900" dirty="0">
                <a:solidFill>
                  <a:srgbClr val="FF0000"/>
                </a:solidFill>
                <a:ea typeface="MS PGothic" panose="020B0600070205080204" pitchFamily="34" charset="-128"/>
                <a:cs typeface="メイリオ"/>
              </a:rPr>
              <a:t> loopdetect 5</a:t>
            </a:r>
          </a:p>
          <a:p>
            <a:pPr algn="l" defTabSz="814388"/>
            <a:r>
              <a:rPr lang="en-US" altLang="ja-JP" sz="900" dirty="0">
                <a:solidFill>
                  <a:srgbClr val="FF0000"/>
                </a:solidFill>
                <a:ea typeface="MS PGothic" panose="020B0600070205080204" pitchFamily="34" charset="-128"/>
                <a:cs typeface="メイリオ"/>
              </a:rPr>
              <a:t> </a:t>
            </a:r>
            <a:r>
              <a:rPr lang="en-US" altLang="ja-JP" sz="900" dirty="0" err="1">
                <a:solidFill>
                  <a:srgbClr val="FF0000"/>
                </a:solidFill>
                <a:ea typeface="MS PGothic" panose="020B0600070205080204" pitchFamily="34" charset="-128"/>
                <a:cs typeface="メイリオ"/>
              </a:rPr>
              <a:t>loopdetect</a:t>
            </a:r>
            <a:r>
              <a:rPr lang="en-US" altLang="ja-JP" sz="900" dirty="0">
                <a:solidFill>
                  <a:srgbClr val="FF0000"/>
                </a:solidFill>
                <a:ea typeface="MS PGothic" panose="020B0600070205080204" pitchFamily="34" charset="-128"/>
                <a:cs typeface="メイリオ"/>
              </a:rPr>
              <a:t> source-port</a:t>
            </a:r>
          </a:p>
        </p:txBody>
      </p:sp>
      <p:sp>
        <p:nvSpPr>
          <p:cNvPr id="27" name="TextBox 26">
            <a:extLst>
              <a:ext uri="{FF2B5EF4-FFF2-40B4-BE49-F238E27FC236}">
                <a16:creationId xmlns:a16="http://schemas.microsoft.com/office/drawing/2014/main" id="{224F9765-1981-49E2-B8D0-3643BE978DC7}"/>
              </a:ext>
            </a:extLst>
          </p:cNvPr>
          <p:cNvSpPr txBox="1"/>
          <p:nvPr/>
        </p:nvSpPr>
        <p:spPr>
          <a:xfrm>
            <a:off x="222626" y="2282510"/>
            <a:ext cx="737881" cy="230832"/>
          </a:xfrm>
          <a:prstGeom prst="rect">
            <a:avLst/>
          </a:prstGeom>
          <a:noFill/>
        </p:spPr>
        <p:txBody>
          <a:bodyPr wrap="square">
            <a:spAutoFit/>
          </a:bodyPr>
          <a:lstStyle/>
          <a:p>
            <a:r>
              <a:rPr lang="en-US" altLang="ja-JP" sz="900" kern="0" dirty="0">
                <a:ea typeface="MS PGothic" panose="020B0600070205080204" pitchFamily="34" charset="-128"/>
                <a:cs typeface="Courier"/>
                <a:sym typeface="Arial"/>
                <a:rtl val="0"/>
              </a:rPr>
              <a:t>C9200L-1</a:t>
            </a:r>
            <a:endParaRPr lang="en-US" sz="900" dirty="0"/>
          </a:p>
        </p:txBody>
      </p:sp>
      <p:sp>
        <p:nvSpPr>
          <p:cNvPr id="28" name="TextBox 27">
            <a:extLst>
              <a:ext uri="{FF2B5EF4-FFF2-40B4-BE49-F238E27FC236}">
                <a16:creationId xmlns:a16="http://schemas.microsoft.com/office/drawing/2014/main" id="{0C142086-4D51-4DBB-9FFD-4DC5FD6971BD}"/>
              </a:ext>
            </a:extLst>
          </p:cNvPr>
          <p:cNvSpPr txBox="1"/>
          <p:nvPr/>
        </p:nvSpPr>
        <p:spPr>
          <a:xfrm>
            <a:off x="3074860" y="2282510"/>
            <a:ext cx="737881" cy="230832"/>
          </a:xfrm>
          <a:prstGeom prst="rect">
            <a:avLst/>
          </a:prstGeom>
          <a:noFill/>
        </p:spPr>
        <p:txBody>
          <a:bodyPr wrap="square">
            <a:spAutoFit/>
          </a:bodyPr>
          <a:lstStyle/>
          <a:p>
            <a:r>
              <a:rPr lang="en-US" altLang="ja-JP" sz="900" kern="0" dirty="0">
                <a:ea typeface="MS PGothic" panose="020B0600070205080204" pitchFamily="34" charset="-128"/>
                <a:cs typeface="Courier"/>
                <a:sym typeface="Arial"/>
                <a:rtl val="0"/>
              </a:rPr>
              <a:t>C9200L-2</a:t>
            </a:r>
            <a:endParaRPr lang="en-US" sz="900" dirty="0"/>
          </a:p>
        </p:txBody>
      </p:sp>
      <p:sp>
        <p:nvSpPr>
          <p:cNvPr id="29" name="TextBox 28">
            <a:extLst>
              <a:ext uri="{FF2B5EF4-FFF2-40B4-BE49-F238E27FC236}">
                <a16:creationId xmlns:a16="http://schemas.microsoft.com/office/drawing/2014/main" id="{5E0A7487-B93B-49F5-BA94-71A40B014221}"/>
              </a:ext>
            </a:extLst>
          </p:cNvPr>
          <p:cNvSpPr txBox="1"/>
          <p:nvPr/>
        </p:nvSpPr>
        <p:spPr>
          <a:xfrm>
            <a:off x="1180366" y="1891830"/>
            <a:ext cx="440486" cy="169277"/>
          </a:xfrm>
          <a:prstGeom prst="rect">
            <a:avLst/>
          </a:prstGeom>
          <a:noFill/>
        </p:spPr>
        <p:txBody>
          <a:bodyPr wrap="square">
            <a:spAutoFit/>
          </a:bodyPr>
          <a:lstStyle/>
          <a:p>
            <a:r>
              <a:rPr lang="en-US" sz="500" kern="0" dirty="0">
                <a:ea typeface="MS PGothic" panose="020B0600070205080204" pitchFamily="34" charset="-128"/>
                <a:sym typeface="Arial"/>
                <a:rtl val="0"/>
              </a:rPr>
              <a:t>G1/0/48</a:t>
            </a:r>
            <a:endParaRPr lang="en-US" sz="500" dirty="0"/>
          </a:p>
        </p:txBody>
      </p:sp>
      <p:sp>
        <p:nvSpPr>
          <p:cNvPr id="30" name="TextBox 29">
            <a:extLst>
              <a:ext uri="{FF2B5EF4-FFF2-40B4-BE49-F238E27FC236}">
                <a16:creationId xmlns:a16="http://schemas.microsoft.com/office/drawing/2014/main" id="{AE441FA9-5C67-4E5C-8061-C70DA868027A}"/>
              </a:ext>
            </a:extLst>
          </p:cNvPr>
          <p:cNvSpPr txBox="1"/>
          <p:nvPr/>
        </p:nvSpPr>
        <p:spPr>
          <a:xfrm>
            <a:off x="2514389" y="1898923"/>
            <a:ext cx="440486" cy="169277"/>
          </a:xfrm>
          <a:prstGeom prst="rect">
            <a:avLst/>
          </a:prstGeom>
          <a:noFill/>
        </p:spPr>
        <p:txBody>
          <a:bodyPr wrap="square">
            <a:spAutoFit/>
          </a:bodyPr>
          <a:lstStyle/>
          <a:p>
            <a:r>
              <a:rPr lang="en-US" sz="500" kern="0" dirty="0">
                <a:ea typeface="MS PGothic" panose="020B0600070205080204" pitchFamily="34" charset="-128"/>
                <a:sym typeface="Arial"/>
                <a:rtl val="0"/>
              </a:rPr>
              <a:t>G1/0/48</a:t>
            </a:r>
            <a:endParaRPr lang="en-US" sz="500" dirty="0"/>
          </a:p>
        </p:txBody>
      </p:sp>
      <p:sp>
        <p:nvSpPr>
          <p:cNvPr id="31" name="TextBox 30">
            <a:extLst>
              <a:ext uri="{FF2B5EF4-FFF2-40B4-BE49-F238E27FC236}">
                <a16:creationId xmlns:a16="http://schemas.microsoft.com/office/drawing/2014/main" id="{96BD7EB1-5ABF-42B1-A0B0-820F41F93A8C}"/>
              </a:ext>
            </a:extLst>
          </p:cNvPr>
          <p:cNvSpPr txBox="1"/>
          <p:nvPr/>
        </p:nvSpPr>
        <p:spPr>
          <a:xfrm>
            <a:off x="3045112" y="2145365"/>
            <a:ext cx="440486" cy="169277"/>
          </a:xfrm>
          <a:prstGeom prst="rect">
            <a:avLst/>
          </a:prstGeom>
          <a:noFill/>
        </p:spPr>
        <p:txBody>
          <a:bodyPr wrap="square">
            <a:spAutoFit/>
          </a:bodyPr>
          <a:lstStyle/>
          <a:p>
            <a:r>
              <a:rPr lang="en-US" sz="500" kern="0" dirty="0">
                <a:ea typeface="MS PGothic" panose="020B0600070205080204" pitchFamily="34" charset="-128"/>
                <a:sym typeface="Arial"/>
                <a:rtl val="0"/>
              </a:rPr>
              <a:t>G1/0/1</a:t>
            </a:r>
            <a:endParaRPr lang="en-US" sz="500" dirty="0"/>
          </a:p>
        </p:txBody>
      </p:sp>
      <p:sp>
        <p:nvSpPr>
          <p:cNvPr id="33" name="TextBox 32">
            <a:extLst>
              <a:ext uri="{FF2B5EF4-FFF2-40B4-BE49-F238E27FC236}">
                <a16:creationId xmlns:a16="http://schemas.microsoft.com/office/drawing/2014/main" id="{D877EAFE-8B43-4C3D-AD82-4D96AC9FB14B}"/>
              </a:ext>
            </a:extLst>
          </p:cNvPr>
          <p:cNvSpPr txBox="1"/>
          <p:nvPr/>
        </p:nvSpPr>
        <p:spPr>
          <a:xfrm>
            <a:off x="626829" y="2145365"/>
            <a:ext cx="440486" cy="169277"/>
          </a:xfrm>
          <a:prstGeom prst="rect">
            <a:avLst/>
          </a:prstGeom>
          <a:noFill/>
        </p:spPr>
        <p:txBody>
          <a:bodyPr wrap="square">
            <a:spAutoFit/>
          </a:bodyPr>
          <a:lstStyle/>
          <a:p>
            <a:r>
              <a:rPr lang="en-US" sz="500" kern="0" dirty="0">
                <a:ea typeface="MS PGothic" panose="020B0600070205080204" pitchFamily="34" charset="-128"/>
                <a:sym typeface="Arial"/>
                <a:rtl val="0"/>
              </a:rPr>
              <a:t>G1/0/1</a:t>
            </a:r>
            <a:endParaRPr lang="en-US" sz="500" dirty="0"/>
          </a:p>
        </p:txBody>
      </p:sp>
      <p:sp>
        <p:nvSpPr>
          <p:cNvPr id="34" name="&quot;禁止&quot;マーク 4">
            <a:extLst>
              <a:ext uri="{FF2B5EF4-FFF2-40B4-BE49-F238E27FC236}">
                <a16:creationId xmlns:a16="http://schemas.microsoft.com/office/drawing/2014/main" id="{949B60C2-2CB6-47D3-9BFA-EBF33A32D775}"/>
              </a:ext>
            </a:extLst>
          </p:cNvPr>
          <p:cNvSpPr/>
          <p:nvPr/>
        </p:nvSpPr>
        <p:spPr>
          <a:xfrm>
            <a:off x="819568" y="2361865"/>
            <a:ext cx="185907" cy="172005"/>
          </a:xfrm>
          <a:prstGeom prst="noSmoking">
            <a:avLst/>
          </a:prstGeom>
          <a:solidFill>
            <a:srgbClr val="FF00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kumimoji="1" lang="ja-JP" altLang="en-US">
              <a:solidFill>
                <a:schemeClr val="tx1"/>
              </a:solidFill>
              <a:ea typeface="MS PGothic" panose="020B0600070205080204" pitchFamily="34" charset="-128"/>
            </a:endParaRPr>
          </a:p>
        </p:txBody>
      </p:sp>
      <p:sp>
        <p:nvSpPr>
          <p:cNvPr id="9" name="Rectangle 5">
            <a:extLst>
              <a:ext uri="{FF2B5EF4-FFF2-40B4-BE49-F238E27FC236}">
                <a16:creationId xmlns:a16="http://schemas.microsoft.com/office/drawing/2014/main" id="{BAE8E970-2DC2-464D-9B2E-EAEAC2AFFF80}"/>
              </a:ext>
            </a:extLst>
          </p:cNvPr>
          <p:cNvSpPr/>
          <p:nvPr/>
        </p:nvSpPr>
        <p:spPr>
          <a:xfrm>
            <a:off x="756716" y="4063945"/>
            <a:ext cx="3515345" cy="719572"/>
          </a:xfrm>
          <a:prstGeom prst="rect">
            <a:avLst/>
          </a:prstGeom>
          <a:solidFill>
            <a:schemeClr val="bg2">
              <a:lumMod val="95000"/>
            </a:schemeClr>
          </a:solidFill>
          <a:ln>
            <a:noFill/>
          </a:ln>
        </p:spPr>
        <p:style>
          <a:lnRef idx="0">
            <a:scrgbClr r="0" g="0" b="0"/>
          </a:lnRef>
          <a:fillRef idx="0">
            <a:scrgbClr r="0" g="0" b="0"/>
          </a:fillRef>
          <a:effectRef idx="0">
            <a:scrgbClr r="0" g="0" b="0"/>
          </a:effectRef>
          <a:fontRef idx="minor">
            <a:schemeClr val="accent4"/>
          </a:fontRef>
        </p:style>
        <p:txBody>
          <a:bodyPr lIns="91440" tIns="45720" rIns="91440" bIns="45720" rtlCol="0" anchor="ctr">
            <a:noAutofit/>
          </a:bodyPr>
          <a:lstStyle/>
          <a:p>
            <a:pPr marL="0" lvl="1" defTabSz="914400" fontAlgn="auto">
              <a:spcBef>
                <a:spcPts val="0"/>
              </a:spcBef>
              <a:spcAft>
                <a:spcPts val="0"/>
              </a:spcAft>
              <a:defRPr/>
            </a:pPr>
            <a:r>
              <a:rPr lang="en-US" altLang="ja-JP" sz="1000" kern="0" dirty="0">
                <a:ea typeface="MS PGothic"/>
                <a:cs typeface="Courier"/>
                <a:sym typeface="Arial"/>
              </a:rPr>
              <a:t>Unmanaged Switch</a:t>
            </a:r>
            <a:r>
              <a:rPr lang="ja-JP" altLang="en-US" sz="1000" kern="0" dirty="0">
                <a:ea typeface="MS PGothic"/>
                <a:cs typeface="Courier"/>
                <a:sym typeface="Arial"/>
              </a:rPr>
              <a:t>（</a:t>
            </a:r>
            <a:r>
              <a:rPr lang="en-US" altLang="ja-JP" sz="1000" kern="0" dirty="0">
                <a:ea typeface="MS PGothic"/>
                <a:cs typeface="Courier"/>
                <a:sym typeface="Arial"/>
              </a:rPr>
              <a:t>HUB</a:t>
            </a:r>
            <a:r>
              <a:rPr lang="ja-JP" altLang="en-US" sz="1000" kern="0" dirty="0">
                <a:ea typeface="MS PGothic"/>
                <a:cs typeface="Courier"/>
                <a:sym typeface="Arial"/>
              </a:rPr>
              <a:t>）との</a:t>
            </a:r>
            <a:r>
              <a:rPr lang="en-US" altLang="ja-JP" sz="1000" kern="0" dirty="0">
                <a:ea typeface="MS PGothic"/>
                <a:cs typeface="Courier"/>
                <a:sym typeface="Arial"/>
              </a:rPr>
              <a:t>Downlink</a:t>
            </a:r>
            <a:r>
              <a:rPr lang="ja-JP" altLang="en-US" sz="1000" kern="0" dirty="0">
                <a:ea typeface="MS PGothic"/>
                <a:cs typeface="Courier"/>
                <a:sym typeface="Arial"/>
              </a:rPr>
              <a:t>ポートがSTP/RSTP/MST有効であれば、そのポートから</a:t>
            </a:r>
            <a:r>
              <a:rPr lang="en-US" altLang="ja-JP" sz="1000" kern="0" dirty="0">
                <a:ea typeface="MS PGothic"/>
                <a:cs typeface="Courier"/>
                <a:sym typeface="Arial"/>
              </a:rPr>
              <a:t>BPDU</a:t>
            </a:r>
            <a:r>
              <a:rPr lang="ja-JP" altLang="en-US" sz="1000" kern="0" dirty="0">
                <a:ea typeface="MS PGothic"/>
                <a:cs typeface="Courier"/>
                <a:sym typeface="Arial"/>
              </a:rPr>
              <a:t>を送受信するため</a:t>
            </a:r>
            <a:r>
              <a:rPr lang="en-US" altLang="ja-JP" sz="1000" kern="0" dirty="0" err="1">
                <a:ea typeface="MS PGothic"/>
                <a:cs typeface="Courier"/>
                <a:sym typeface="Arial"/>
              </a:rPr>
              <a:t>Loopdetect</a:t>
            </a:r>
            <a:r>
              <a:rPr lang="ja-JP" altLang="en-US" sz="1000" kern="0" dirty="0">
                <a:ea typeface="MS PGothic"/>
                <a:cs typeface="Courier"/>
                <a:sym typeface="Arial"/>
              </a:rPr>
              <a:t>ではなく</a:t>
            </a:r>
            <a:r>
              <a:rPr lang="en-US" altLang="ja-JP" sz="1000" kern="0" dirty="0">
                <a:ea typeface="MS PGothic"/>
                <a:cs typeface="Courier"/>
                <a:sym typeface="Arial"/>
              </a:rPr>
              <a:t>STP</a:t>
            </a:r>
            <a:r>
              <a:rPr lang="ja-JP" altLang="en-US" sz="1000" kern="0" dirty="0">
                <a:ea typeface="MS PGothic"/>
                <a:cs typeface="Courier"/>
                <a:sym typeface="Arial"/>
              </a:rPr>
              <a:t>での</a:t>
            </a:r>
            <a:r>
              <a:rPr lang="en-US" altLang="ja-JP" sz="1000" kern="0" dirty="0">
                <a:ea typeface="MS PGothic"/>
                <a:cs typeface="Courier"/>
                <a:sym typeface="Arial"/>
              </a:rPr>
              <a:t>BLK/FWD</a:t>
            </a:r>
            <a:r>
              <a:rPr lang="ja-JP" altLang="en-US" sz="1000" kern="0" dirty="0">
                <a:ea typeface="MS PGothic"/>
                <a:cs typeface="Courier"/>
                <a:sym typeface="Arial"/>
              </a:rPr>
              <a:t>となる</a:t>
            </a:r>
            <a:endParaRPr lang="en-US" altLang="ja-JP" sz="1000" kern="0" dirty="0">
              <a:ea typeface="MS PGothic"/>
              <a:cs typeface="Courier"/>
            </a:endParaRPr>
          </a:p>
        </p:txBody>
      </p:sp>
      <p:sp>
        <p:nvSpPr>
          <p:cNvPr id="23" name="AutoShape 99">
            <a:extLst>
              <a:ext uri="{FF2B5EF4-FFF2-40B4-BE49-F238E27FC236}">
                <a16:creationId xmlns:a16="http://schemas.microsoft.com/office/drawing/2014/main" id="{8518FBDA-6BFA-4050-806E-3C2FA0E97434}"/>
              </a:ext>
            </a:extLst>
          </p:cNvPr>
          <p:cNvSpPr>
            <a:spLocks noChangeArrowheads="1"/>
          </p:cNvSpPr>
          <p:nvPr/>
        </p:nvSpPr>
        <p:spPr bwMode="auto">
          <a:xfrm>
            <a:off x="1005477" y="2452958"/>
            <a:ext cx="1949399" cy="753571"/>
          </a:xfrm>
          <a:prstGeom prst="wedgeRoundRectCallout">
            <a:avLst>
              <a:gd name="adj1" fmla="val -51118"/>
              <a:gd name="adj2" fmla="val -79179"/>
              <a:gd name="adj3" fmla="val 16667"/>
            </a:avLst>
          </a:prstGeom>
          <a:solidFill>
            <a:schemeClr val="accent2">
              <a:lumMod val="20000"/>
              <a:lumOff val="80000"/>
            </a:schemeClr>
          </a:solidFill>
          <a:ln>
            <a:solidFill>
              <a:schemeClr val="bg2">
                <a:lumMod val="50000"/>
              </a:schemeClr>
            </a:solidFill>
            <a:headEnd/>
            <a:tailEnd/>
          </a:ln>
          <a:effectLst/>
        </p:spPr>
        <p:style>
          <a:lnRef idx="1">
            <a:schemeClr val="accent3"/>
          </a:lnRef>
          <a:fillRef idx="2">
            <a:schemeClr val="accent3"/>
          </a:fillRef>
          <a:effectRef idx="1">
            <a:schemeClr val="accent3"/>
          </a:effectRef>
          <a:fontRef idx="minor">
            <a:schemeClr val="dk1"/>
          </a:fontRef>
        </p:style>
        <p:txBody>
          <a:bodyPr lIns="82124" tIns="41061" rIns="82124" bIns="41061" anchor="ctr">
            <a:noAutofit/>
          </a:bodyPr>
          <a:lstStyle/>
          <a:p>
            <a:pPr algn="l" defTabSz="814388"/>
            <a:r>
              <a:rPr lang="en-US" altLang="ja-JP" sz="900" dirty="0">
                <a:solidFill>
                  <a:schemeClr val="bg1"/>
                </a:solidFill>
                <a:ea typeface="MS PGothic" panose="020B0600070205080204" pitchFamily="34" charset="-128"/>
                <a:cs typeface="メイリオ"/>
              </a:rPr>
              <a:t> </a:t>
            </a:r>
            <a:r>
              <a:rPr lang="en-US" altLang="ja-JP" sz="900" dirty="0">
                <a:solidFill>
                  <a:srgbClr val="FF0000"/>
                </a:solidFill>
                <a:ea typeface="MS PGothic" panose="020B0600070205080204" pitchFamily="34" charset="-128"/>
                <a:cs typeface="メイリオ"/>
              </a:rPr>
              <a:t>loopdetect</a:t>
            </a:r>
          </a:p>
          <a:p>
            <a:pPr algn="l" defTabSz="814388"/>
            <a:r>
              <a:rPr lang="en-US" altLang="ja-JP" sz="900" dirty="0">
                <a:solidFill>
                  <a:srgbClr val="FF0000"/>
                </a:solidFill>
                <a:ea typeface="MS PGothic" panose="020B0600070205080204" pitchFamily="34" charset="-128"/>
                <a:cs typeface="メイリオ"/>
              </a:rPr>
              <a:t> loopdetect 5</a:t>
            </a:r>
          </a:p>
          <a:p>
            <a:pPr algn="l" defTabSz="814388"/>
            <a:r>
              <a:rPr lang="en-US" altLang="ja-JP" sz="900" dirty="0">
                <a:solidFill>
                  <a:srgbClr val="FF0000"/>
                </a:solidFill>
                <a:ea typeface="MS PGothic" panose="020B0600070205080204" pitchFamily="34" charset="-128"/>
                <a:cs typeface="メイリオ"/>
              </a:rPr>
              <a:t> </a:t>
            </a:r>
            <a:r>
              <a:rPr lang="en-US" altLang="ja-JP" sz="900" dirty="0" err="1">
                <a:solidFill>
                  <a:srgbClr val="FF0000"/>
                </a:solidFill>
                <a:ea typeface="MS PGothic" panose="020B0600070205080204" pitchFamily="34" charset="-128"/>
                <a:cs typeface="メイリオ"/>
              </a:rPr>
              <a:t>loopdetect</a:t>
            </a:r>
            <a:r>
              <a:rPr lang="en-US" altLang="ja-JP" sz="900" dirty="0">
                <a:solidFill>
                  <a:srgbClr val="FF0000"/>
                </a:solidFill>
                <a:ea typeface="MS PGothic" panose="020B0600070205080204" pitchFamily="34" charset="-128"/>
                <a:cs typeface="メイリオ"/>
              </a:rPr>
              <a:t> source-port</a:t>
            </a:r>
          </a:p>
        </p:txBody>
      </p:sp>
      <p:sp>
        <p:nvSpPr>
          <p:cNvPr id="32" name="TextBox 31">
            <a:extLst>
              <a:ext uri="{FF2B5EF4-FFF2-40B4-BE49-F238E27FC236}">
                <a16:creationId xmlns:a16="http://schemas.microsoft.com/office/drawing/2014/main" id="{476FC3F4-B729-4F39-B563-D09173180230}"/>
              </a:ext>
            </a:extLst>
          </p:cNvPr>
          <p:cNvSpPr txBox="1"/>
          <p:nvPr/>
        </p:nvSpPr>
        <p:spPr>
          <a:xfrm>
            <a:off x="353255" y="2502837"/>
            <a:ext cx="654346" cy="307777"/>
          </a:xfrm>
          <a:prstGeom prst="rect">
            <a:avLst/>
          </a:prstGeom>
          <a:noFill/>
        </p:spPr>
        <p:txBody>
          <a:bodyPr wrap="none" rtlCol="0">
            <a:spAutoFit/>
          </a:bodyPr>
          <a:lstStyle/>
          <a:p>
            <a:r>
              <a:rPr lang="en-US" altLang="ja-JP" sz="700" b="1" dirty="0">
                <a:solidFill>
                  <a:srgbClr val="FF0000"/>
                </a:solidFill>
                <a:latin typeface="+mn-lt"/>
              </a:rPr>
              <a:t>STP</a:t>
            </a:r>
            <a:r>
              <a:rPr lang="ja-JP" altLang="en-US" sz="700" b="1" dirty="0">
                <a:solidFill>
                  <a:srgbClr val="FF0000"/>
                </a:solidFill>
                <a:latin typeface="+mn-lt"/>
              </a:rPr>
              <a:t>による</a:t>
            </a:r>
            <a:endParaRPr lang="en-US" altLang="ja-JP" sz="700" b="1" dirty="0">
              <a:solidFill>
                <a:srgbClr val="FF0000"/>
              </a:solidFill>
              <a:latin typeface="+mn-lt"/>
            </a:endParaRPr>
          </a:p>
          <a:p>
            <a:r>
              <a:rPr lang="ja-JP" altLang="en-US" sz="700" b="1" dirty="0">
                <a:solidFill>
                  <a:srgbClr val="FF0000"/>
                </a:solidFill>
                <a:latin typeface="+mn-lt"/>
              </a:rPr>
              <a:t>ブロッキング</a:t>
            </a:r>
            <a:endParaRPr lang="en-US" altLang="ja-JP" sz="700" b="1" dirty="0">
              <a:solidFill>
                <a:srgbClr val="FF0000"/>
              </a:solidFill>
              <a:latin typeface="+mn-lt"/>
            </a:endParaRPr>
          </a:p>
        </p:txBody>
      </p:sp>
      <p:sp>
        <p:nvSpPr>
          <p:cNvPr id="12" name="テキスト ボックス 61">
            <a:extLst>
              <a:ext uri="{FF2B5EF4-FFF2-40B4-BE49-F238E27FC236}">
                <a16:creationId xmlns:a16="http://schemas.microsoft.com/office/drawing/2014/main" id="{A58C7E10-2C4E-4AC9-95B3-2854B41291B8}"/>
              </a:ext>
            </a:extLst>
          </p:cNvPr>
          <p:cNvSpPr txBox="1"/>
          <p:nvPr/>
        </p:nvSpPr>
        <p:spPr>
          <a:xfrm>
            <a:off x="133042" y="3704093"/>
            <a:ext cx="751228" cy="347083"/>
          </a:xfrm>
          <a:prstGeom prst="rect">
            <a:avLst/>
          </a:prstGeom>
          <a:noFill/>
        </p:spPr>
        <p:txBody>
          <a:bodyPr wrap="square" lIns="91440" tIns="45720" rIns="91440" bIns="45720" anchor="t">
            <a:spAutoFit/>
          </a:bodyPr>
          <a:lstStyle/>
          <a:p>
            <a:r>
              <a:rPr lang="en-US" sz="800" dirty="0">
                <a:solidFill>
                  <a:srgbClr val="000000"/>
                </a:solidFill>
                <a:latin typeface="Arial"/>
                <a:ea typeface="ＭＳ Ｐゴシック"/>
              </a:rPr>
              <a:t>STP</a:t>
            </a:r>
            <a:r>
              <a:rPr lang="ja-JP" altLang="en-US" sz="800">
                <a:solidFill>
                  <a:srgbClr val="000000"/>
                </a:solidFill>
                <a:latin typeface="Arial"/>
                <a:ea typeface="ＭＳ Ｐゴシック"/>
              </a:rPr>
              <a:t>非対応</a:t>
            </a:r>
            <a:endParaRPr lang="en-US" altLang="ja-JP">
              <a:latin typeface="Arial"/>
              <a:ea typeface="ＭＳ Ｐゴシック"/>
            </a:endParaRPr>
          </a:p>
          <a:p>
            <a:r>
              <a:rPr lang="ja-JP" altLang="en-US" sz="800">
                <a:solidFill>
                  <a:srgbClr val="000000"/>
                </a:solidFill>
                <a:latin typeface="Arial"/>
                <a:ea typeface="ＭＳ Ｐゴシック"/>
              </a:rPr>
              <a:t>スイッチ</a:t>
            </a:r>
            <a:r>
              <a:rPr lang="en-US" altLang="ja-JP" sz="800" dirty="0">
                <a:solidFill>
                  <a:srgbClr val="000000"/>
                </a:solidFill>
                <a:latin typeface="Arial"/>
                <a:ea typeface="ＭＳ Ｐゴシック"/>
              </a:rPr>
              <a:t>/</a:t>
            </a:r>
            <a:r>
              <a:rPr lang="ja-JP" altLang="en-US" sz="800">
                <a:solidFill>
                  <a:srgbClr val="000000"/>
                </a:solidFill>
                <a:latin typeface="Arial"/>
                <a:ea typeface="ＭＳ Ｐゴシック"/>
              </a:rPr>
              <a:t>ハブ</a:t>
            </a:r>
            <a:endParaRPr lang="en-US" sz="800">
              <a:latin typeface="Arial"/>
              <a:ea typeface="ＭＳ Ｐゴシック"/>
            </a:endParaRPr>
          </a:p>
        </p:txBody>
      </p:sp>
      <p:sp>
        <p:nvSpPr>
          <p:cNvPr id="13" name="テキスト ボックス 61">
            <a:extLst>
              <a:ext uri="{FF2B5EF4-FFF2-40B4-BE49-F238E27FC236}">
                <a16:creationId xmlns:a16="http://schemas.microsoft.com/office/drawing/2014/main" id="{023FEDEB-1656-41A4-AF90-99E57A816981}"/>
              </a:ext>
            </a:extLst>
          </p:cNvPr>
          <p:cNvSpPr txBox="1"/>
          <p:nvPr/>
        </p:nvSpPr>
        <p:spPr>
          <a:xfrm>
            <a:off x="3178199" y="3704094"/>
            <a:ext cx="845056" cy="338554"/>
          </a:xfrm>
          <a:prstGeom prst="rect">
            <a:avLst/>
          </a:prstGeom>
          <a:noFill/>
        </p:spPr>
        <p:txBody>
          <a:bodyPr wrap="square" lIns="91440" tIns="45720" rIns="91440" bIns="45720" anchor="t">
            <a:spAutoFit/>
          </a:bodyPr>
          <a:lstStyle/>
          <a:p>
            <a:r>
              <a:rPr lang="en-US" sz="800" dirty="0">
                <a:solidFill>
                  <a:srgbClr val="000000"/>
                </a:solidFill>
                <a:latin typeface="Arial"/>
                <a:ea typeface="ＭＳ Ｐゴシック"/>
              </a:rPr>
              <a:t>STP</a:t>
            </a:r>
            <a:r>
              <a:rPr lang="ja-JP" altLang="en-US" sz="800">
                <a:solidFill>
                  <a:srgbClr val="000000"/>
                </a:solidFill>
                <a:latin typeface="Arial"/>
                <a:ea typeface="ＭＳ Ｐゴシック"/>
              </a:rPr>
              <a:t>非対応</a:t>
            </a:r>
            <a:endParaRPr lang="en-US" altLang="ja-JP">
              <a:latin typeface="Arial"/>
              <a:ea typeface="ＭＳ Ｐゴシック"/>
            </a:endParaRPr>
          </a:p>
          <a:p>
            <a:r>
              <a:rPr lang="ja-JP" altLang="en-US" sz="800">
                <a:solidFill>
                  <a:srgbClr val="000000"/>
                </a:solidFill>
                <a:latin typeface="Arial"/>
                <a:ea typeface="ＭＳ Ｐゴシック"/>
              </a:rPr>
              <a:t>スイッチ</a:t>
            </a:r>
            <a:r>
              <a:rPr lang="en-US" altLang="ja-JP" sz="800" dirty="0">
                <a:solidFill>
                  <a:srgbClr val="000000"/>
                </a:solidFill>
                <a:latin typeface="Arial"/>
                <a:ea typeface="ＭＳ Ｐゴシック"/>
              </a:rPr>
              <a:t>/</a:t>
            </a:r>
            <a:r>
              <a:rPr lang="ja-JP" altLang="en-US" sz="800">
                <a:solidFill>
                  <a:srgbClr val="000000"/>
                </a:solidFill>
                <a:latin typeface="Arial"/>
                <a:ea typeface="ＭＳ Ｐゴシック"/>
              </a:rPr>
              <a:t>ハブ</a:t>
            </a:r>
            <a:endParaRPr lang="en-US" sz="800">
              <a:latin typeface="Arial"/>
              <a:ea typeface="ＭＳ Ｐゴシック"/>
            </a:endParaRPr>
          </a:p>
        </p:txBody>
      </p:sp>
    </p:spTree>
    <p:extLst>
      <p:ext uri="{BB962C8B-B14F-4D97-AF65-F5344CB8AC3E}">
        <p14:creationId xmlns:p14="http://schemas.microsoft.com/office/powerpoint/2010/main" val="4282936763"/>
      </p:ext>
    </p:extLst>
  </p:cSld>
  <p:clrMapOvr>
    <a:masterClrMapping/>
  </p:clrMapOvr>
</p:sld>
</file>

<file path=ppt/slides/slide2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角丸四角形 1">
            <a:extLst>
              <a:ext uri="{FF2B5EF4-FFF2-40B4-BE49-F238E27FC236}">
                <a16:creationId xmlns:a16="http://schemas.microsoft.com/office/drawing/2014/main" id="{71612697-9150-8A4B-BAB6-2011D11F34B4}"/>
              </a:ext>
            </a:extLst>
          </p:cNvPr>
          <p:cNvSpPr/>
          <p:nvPr/>
        </p:nvSpPr>
        <p:spPr>
          <a:xfrm>
            <a:off x="329685" y="1513697"/>
            <a:ext cx="4238362" cy="3050680"/>
          </a:xfrm>
          <a:prstGeom prst="roundRect">
            <a:avLst>
              <a:gd name="adj" fmla="val 6157"/>
            </a:avLst>
          </a:prstGeom>
          <a:solidFill>
            <a:schemeClr val="accent2">
              <a:lumMod val="20000"/>
              <a:lumOff val="80000"/>
            </a:schemeClr>
          </a:solidFill>
          <a:ln w="12700">
            <a:solidFill>
              <a:schemeClr val="accent2">
                <a:lumMod val="7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60" name="角丸四角形 59">
            <a:extLst>
              <a:ext uri="{FF2B5EF4-FFF2-40B4-BE49-F238E27FC236}">
                <a16:creationId xmlns:a16="http://schemas.microsoft.com/office/drawing/2014/main" id="{34671185-BC69-3240-B28F-917A70315476}"/>
              </a:ext>
            </a:extLst>
          </p:cNvPr>
          <p:cNvSpPr/>
          <p:nvPr/>
        </p:nvSpPr>
        <p:spPr>
          <a:xfrm>
            <a:off x="2135386" y="3024714"/>
            <a:ext cx="1544812" cy="1440886"/>
          </a:xfrm>
          <a:prstGeom prst="roundRect">
            <a:avLst>
              <a:gd name="adj" fmla="val 10798"/>
            </a:avLst>
          </a:prstGeom>
          <a:solidFill>
            <a:schemeClr val="accent5">
              <a:lumMod val="20000"/>
              <a:lumOff val="80000"/>
            </a:schemeClr>
          </a:solidFill>
          <a:ln w="12700">
            <a:solidFill>
              <a:schemeClr val="accent5">
                <a:lumMod val="7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63" name="角丸四角形 62">
            <a:extLst>
              <a:ext uri="{FF2B5EF4-FFF2-40B4-BE49-F238E27FC236}">
                <a16:creationId xmlns:a16="http://schemas.microsoft.com/office/drawing/2014/main" id="{58553CEB-1686-A64A-BF6E-3DA9EFC88024}"/>
              </a:ext>
            </a:extLst>
          </p:cNvPr>
          <p:cNvSpPr/>
          <p:nvPr/>
        </p:nvSpPr>
        <p:spPr>
          <a:xfrm>
            <a:off x="485889" y="3012129"/>
            <a:ext cx="1564950" cy="1440885"/>
          </a:xfrm>
          <a:prstGeom prst="roundRect">
            <a:avLst/>
          </a:prstGeom>
          <a:solidFill>
            <a:schemeClr val="accent6">
              <a:lumMod val="20000"/>
              <a:lumOff val="80000"/>
            </a:schemeClr>
          </a:solidFill>
          <a:ln w="12700">
            <a:solidFill>
              <a:schemeClr val="accent6">
                <a:lumMod val="7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4" name="タイトル 3">
            <a:extLst>
              <a:ext uri="{FF2B5EF4-FFF2-40B4-BE49-F238E27FC236}">
                <a16:creationId xmlns:a16="http://schemas.microsoft.com/office/drawing/2014/main" id="{0D1C6D18-5C42-4BC7-8870-5BD4F5953C8C}"/>
              </a:ext>
            </a:extLst>
          </p:cNvPr>
          <p:cNvSpPr>
            <a:spLocks noGrp="1"/>
          </p:cNvSpPr>
          <p:nvPr>
            <p:ph type="title"/>
          </p:nvPr>
        </p:nvSpPr>
        <p:spPr/>
        <p:txBody>
          <a:bodyPr>
            <a:noAutofit/>
          </a:bodyPr>
          <a:lstStyle/>
          <a:p>
            <a:r>
              <a:rPr kumimoji="1" lang="en-US" altLang="ja-JP" dirty="0">
                <a:latin typeface="+mn-lt"/>
                <a:ea typeface="MS PGothic" panose="020B0600070205080204" pitchFamily="34" charset="-128"/>
              </a:rPr>
              <a:t>Private VLAN (PVLAN)</a:t>
            </a:r>
            <a:endParaRPr kumimoji="1" lang="ja-JP" altLang="en-US" dirty="0">
              <a:latin typeface="+mn-lt"/>
              <a:ea typeface="MS PGothic" panose="020B0600070205080204" pitchFamily="34" charset="-128"/>
            </a:endParaRPr>
          </a:p>
        </p:txBody>
      </p:sp>
      <p:sp>
        <p:nvSpPr>
          <p:cNvPr id="92" name="Text Box 67">
            <a:extLst>
              <a:ext uri="{FF2B5EF4-FFF2-40B4-BE49-F238E27FC236}">
                <a16:creationId xmlns:a16="http://schemas.microsoft.com/office/drawing/2014/main" id="{163A26B9-C67D-46B1-A758-3FB6555AD6FF}"/>
              </a:ext>
            </a:extLst>
          </p:cNvPr>
          <p:cNvSpPr txBox="1">
            <a:spLocks noChangeArrowheads="1"/>
          </p:cNvSpPr>
          <p:nvPr/>
        </p:nvSpPr>
        <p:spPr bwMode="auto">
          <a:xfrm>
            <a:off x="428262" y="3915798"/>
            <a:ext cx="908519" cy="538311"/>
          </a:xfrm>
          <a:prstGeom prst="rect">
            <a:avLst/>
          </a:prstGeom>
          <a:noFill/>
          <a:ln w="9525">
            <a:noFill/>
            <a:miter lim="800000"/>
            <a:headEnd/>
            <a:tailEnd/>
          </a:ln>
        </p:spPr>
        <p:txBody>
          <a:bodyPr wrap="none" lIns="61580" tIns="30790" rIns="61580" bIns="30790" anchor="ctr">
            <a:noAutofit/>
          </a:bodyPr>
          <a:lstStyle/>
          <a:p>
            <a:pPr algn="ctr">
              <a:lnSpc>
                <a:spcPts val="700"/>
              </a:lnSpc>
              <a:spcBef>
                <a:spcPct val="50000"/>
              </a:spcBef>
            </a:pPr>
            <a:r>
              <a:rPr lang="ja-JP" altLang="en-US" sz="900" dirty="0">
                <a:solidFill>
                  <a:prstClr val="black"/>
                </a:solidFill>
                <a:latin typeface="+mn-lt"/>
                <a:ea typeface="MS PGothic" panose="020B0600070205080204" pitchFamily="34" charset="-128"/>
              </a:rPr>
              <a:t>セカンダリ</a:t>
            </a:r>
            <a:endParaRPr lang="en-US" altLang="ja-JP" sz="900" dirty="0">
              <a:solidFill>
                <a:prstClr val="black"/>
              </a:solidFill>
              <a:latin typeface="+mn-lt"/>
              <a:ea typeface="MS PGothic" panose="020B0600070205080204" pitchFamily="34" charset="-128"/>
            </a:endParaRPr>
          </a:p>
          <a:p>
            <a:pPr algn="ctr">
              <a:lnSpc>
                <a:spcPts val="700"/>
              </a:lnSpc>
              <a:spcBef>
                <a:spcPct val="50000"/>
              </a:spcBef>
            </a:pPr>
            <a:r>
              <a:rPr lang="ja-JP" altLang="en-US" sz="900" dirty="0">
                <a:solidFill>
                  <a:prstClr val="black"/>
                </a:solidFill>
                <a:latin typeface="+mn-lt"/>
                <a:ea typeface="MS PGothic" panose="020B0600070205080204" pitchFamily="34" charset="-128"/>
              </a:rPr>
              <a:t>隔離</a:t>
            </a:r>
            <a:r>
              <a:rPr lang="en-US" altLang="ja-JP" sz="900" dirty="0">
                <a:solidFill>
                  <a:prstClr val="black"/>
                </a:solidFill>
                <a:latin typeface="+mn-lt"/>
                <a:ea typeface="MS PGothic" panose="020B0600070205080204" pitchFamily="34" charset="-128"/>
              </a:rPr>
              <a:t>VLAN</a:t>
            </a:r>
          </a:p>
          <a:p>
            <a:pPr algn="ctr">
              <a:lnSpc>
                <a:spcPts val="700"/>
              </a:lnSpc>
              <a:spcBef>
                <a:spcPct val="50000"/>
              </a:spcBef>
            </a:pPr>
            <a:r>
              <a:rPr lang="ja-JP" altLang="en-US" sz="900" dirty="0">
                <a:solidFill>
                  <a:prstClr val="black"/>
                </a:solidFill>
                <a:latin typeface="+mn-lt"/>
                <a:ea typeface="MS PGothic" panose="020B0600070205080204" pitchFamily="34" charset="-128"/>
              </a:rPr>
              <a:t>（</a:t>
            </a:r>
            <a:r>
              <a:rPr lang="en-US" altLang="ja-JP" sz="900" dirty="0">
                <a:solidFill>
                  <a:prstClr val="black"/>
                </a:solidFill>
                <a:latin typeface="+mn-lt"/>
                <a:ea typeface="MS PGothic" panose="020B0600070205080204" pitchFamily="34" charset="-128"/>
              </a:rPr>
              <a:t>VLAN 101</a:t>
            </a:r>
            <a:r>
              <a:rPr lang="ja-JP" altLang="en-US" sz="900" dirty="0">
                <a:solidFill>
                  <a:prstClr val="black"/>
                </a:solidFill>
                <a:latin typeface="+mn-lt"/>
                <a:ea typeface="MS PGothic" panose="020B0600070205080204" pitchFamily="34" charset="-128"/>
              </a:rPr>
              <a:t>）</a:t>
            </a:r>
            <a:endParaRPr lang="en-US" sz="900" dirty="0">
              <a:solidFill>
                <a:prstClr val="black"/>
              </a:solidFill>
              <a:latin typeface="+mn-lt"/>
              <a:ea typeface="MS PGothic" panose="020B0600070205080204" pitchFamily="34" charset="-128"/>
            </a:endParaRPr>
          </a:p>
        </p:txBody>
      </p:sp>
      <p:sp>
        <p:nvSpPr>
          <p:cNvPr id="74" name="Text Box 67">
            <a:extLst>
              <a:ext uri="{FF2B5EF4-FFF2-40B4-BE49-F238E27FC236}">
                <a16:creationId xmlns:a16="http://schemas.microsoft.com/office/drawing/2014/main" id="{FE4CA476-FDEC-D642-9E74-7E57887ADB5F}"/>
              </a:ext>
            </a:extLst>
          </p:cNvPr>
          <p:cNvSpPr txBox="1">
            <a:spLocks noChangeArrowheads="1"/>
          </p:cNvSpPr>
          <p:nvPr/>
        </p:nvSpPr>
        <p:spPr bwMode="auto">
          <a:xfrm>
            <a:off x="655164" y="1916077"/>
            <a:ext cx="897636" cy="200681"/>
          </a:xfrm>
          <a:prstGeom prst="rect">
            <a:avLst/>
          </a:prstGeom>
          <a:noFill/>
          <a:ln w="9525">
            <a:noFill/>
            <a:miter lim="800000"/>
            <a:headEnd/>
            <a:tailEnd/>
          </a:ln>
        </p:spPr>
        <p:txBody>
          <a:bodyPr wrap="none" lIns="61580" tIns="30790" rIns="61580" bIns="30790" anchor="ctr">
            <a:noAutofit/>
          </a:bodyPr>
          <a:lstStyle/>
          <a:p>
            <a:pPr>
              <a:spcBef>
                <a:spcPct val="50000"/>
              </a:spcBef>
            </a:pPr>
            <a:r>
              <a:rPr lang="ja-JP" altLang="en-US" sz="900" dirty="0">
                <a:solidFill>
                  <a:prstClr val="black"/>
                </a:solidFill>
                <a:latin typeface="+mn-lt"/>
                <a:ea typeface="MS PGothic" panose="020B0600070205080204" pitchFamily="34" charset="-128"/>
              </a:rPr>
              <a:t>混合ポート</a:t>
            </a:r>
            <a:endParaRPr lang="en-US" sz="900" dirty="0">
              <a:solidFill>
                <a:prstClr val="black"/>
              </a:solidFill>
              <a:latin typeface="+mn-lt"/>
              <a:ea typeface="MS PGothic" panose="020B0600070205080204" pitchFamily="34" charset="-128"/>
            </a:endParaRPr>
          </a:p>
        </p:txBody>
      </p:sp>
      <p:sp>
        <p:nvSpPr>
          <p:cNvPr id="75" name="Text Placeholder 7">
            <a:extLst>
              <a:ext uri="{FF2B5EF4-FFF2-40B4-BE49-F238E27FC236}">
                <a16:creationId xmlns:a16="http://schemas.microsoft.com/office/drawing/2014/main" id="{5BA73440-34FB-0346-AAE5-E7526A49D27D}"/>
              </a:ext>
            </a:extLst>
          </p:cNvPr>
          <p:cNvSpPr txBox="1">
            <a:spLocks/>
          </p:cNvSpPr>
          <p:nvPr/>
        </p:nvSpPr>
        <p:spPr>
          <a:xfrm>
            <a:off x="533400" y="60960"/>
            <a:ext cx="7084679" cy="326233"/>
          </a:xfrm>
          <a:prstGeom prst="rect">
            <a:avLst/>
          </a:prstGeom>
        </p:spPr>
        <p:txBody>
          <a:bodyPr wrap="square" lIns="91420" tIns="45710" rIns="91420" bIns="45710" anchor="b" anchorCtr="0">
            <a:noAutofit/>
          </a:bodyPr>
          <a:lstStyle>
            <a:lvl1pPr marL="169863" indent="-169863" algn="l" defTabSz="603575" rtl="0" eaLnBrk="1" fontAlgn="base" hangingPunct="1">
              <a:lnSpc>
                <a:spcPct val="100000"/>
              </a:lnSpc>
              <a:spcBef>
                <a:spcPct val="50000"/>
              </a:spcBef>
              <a:spcAft>
                <a:spcPct val="0"/>
              </a:spcAft>
              <a:buClr>
                <a:schemeClr val="tx2"/>
              </a:buClr>
              <a:buSzPct val="90000"/>
              <a:buFont typeface="Arial" charset="0"/>
              <a:buNone/>
              <a:defRPr lang="en-US" sz="1400" b="0" i="0" kern="1200">
                <a:solidFill>
                  <a:schemeClr val="tx1"/>
                </a:solidFill>
                <a:latin typeface="+mn-lt"/>
                <a:ea typeface="ＭＳ Ｐゴシック" charset="0"/>
                <a:cs typeface="CiscoSans ExtraLight"/>
              </a:defRPr>
            </a:lvl1pPr>
            <a:lvl2pPr marL="358775" indent="-215900" algn="l" defTabSz="684213" rtl="0" eaLnBrk="1" fontAlgn="base" hangingPunct="1">
              <a:lnSpc>
                <a:spcPct val="95000"/>
              </a:lnSpc>
              <a:spcBef>
                <a:spcPts val="600"/>
              </a:spcBef>
              <a:spcAft>
                <a:spcPct val="0"/>
              </a:spcAft>
              <a:buClr>
                <a:schemeClr val="tx2"/>
              </a:buClr>
              <a:buFont typeface="Arial" pitchFamily="34" charset="0"/>
              <a:buNone/>
              <a:defRPr lang="en-US" sz="1100" kern="1200">
                <a:solidFill>
                  <a:schemeClr val="tx1"/>
                </a:solidFill>
                <a:latin typeface="+mn-lt"/>
                <a:ea typeface="ＭＳ Ｐゴシック" charset="0"/>
                <a:cs typeface="CiscoSans"/>
              </a:defRPr>
            </a:lvl2pPr>
            <a:lvl3pPr marL="431800" indent="-169863" algn="l" defTabSz="684213" rtl="0" eaLnBrk="1" fontAlgn="base" hangingPunct="1">
              <a:lnSpc>
                <a:spcPct val="95000"/>
              </a:lnSpc>
              <a:spcBef>
                <a:spcPts val="625"/>
              </a:spcBef>
              <a:spcAft>
                <a:spcPct val="0"/>
              </a:spcAft>
              <a:buFont typeface="Arial" pitchFamily="34" charset="0"/>
              <a:buNone/>
              <a:defRPr lang="en-US" sz="1100" kern="1200">
                <a:solidFill>
                  <a:schemeClr val="tx1"/>
                </a:solidFill>
                <a:latin typeface="+mn-lt"/>
                <a:ea typeface="ＭＳ Ｐゴシック" charset="0"/>
                <a:cs typeface="CiscoSans"/>
              </a:defRPr>
            </a:lvl3pPr>
            <a:lvl4pPr marL="503238" indent="-169863" algn="l" defTabSz="684213" rtl="0" eaLnBrk="1" fontAlgn="base" hangingPunct="1">
              <a:lnSpc>
                <a:spcPct val="95000"/>
              </a:lnSpc>
              <a:spcBef>
                <a:spcPts val="625"/>
              </a:spcBef>
              <a:spcAft>
                <a:spcPct val="0"/>
              </a:spcAft>
              <a:buFont typeface="Arial" pitchFamily="34" charset="0"/>
              <a:buNone/>
              <a:defRPr lang="en-US" sz="1100" kern="1200">
                <a:solidFill>
                  <a:schemeClr val="tx1"/>
                </a:solidFill>
                <a:latin typeface="+mn-lt"/>
                <a:ea typeface="ＭＳ Ｐゴシック" charset="0"/>
                <a:cs typeface="CiscoSans"/>
              </a:defRPr>
            </a:lvl4pPr>
            <a:lvl5pPr marL="574675" indent="-169863" algn="l" defTabSz="684213" rtl="0" eaLnBrk="1" fontAlgn="base" hangingPunct="1">
              <a:lnSpc>
                <a:spcPct val="95000"/>
              </a:lnSpc>
              <a:spcBef>
                <a:spcPts val="625"/>
              </a:spcBef>
              <a:spcAft>
                <a:spcPct val="0"/>
              </a:spcAft>
              <a:buFont typeface="Arial" pitchFamily="34" charset="0"/>
              <a:buNone/>
              <a:defRPr lang="en-US" sz="1100" kern="1200">
                <a:solidFill>
                  <a:schemeClr val="tx1"/>
                </a:solidFill>
                <a:latin typeface="+mn-lt"/>
                <a:ea typeface="ＭＳ Ｐゴシック" charset="0"/>
                <a:cs typeface="CiscoSans"/>
              </a:defRPr>
            </a:lvl5pPr>
            <a:lvl6pPr marL="863856" indent="-171445" algn="l" defTabSz="685777" rtl="0" eaLnBrk="1" latinLnBrk="0" hangingPunct="1">
              <a:spcBef>
                <a:spcPts val="600"/>
              </a:spcBef>
              <a:buFont typeface="Arial" pitchFamily="34" charset="0"/>
              <a:buChar char="•"/>
              <a:defRPr sz="900" kern="1200" baseline="0">
                <a:solidFill>
                  <a:schemeClr val="tx1"/>
                </a:solidFill>
                <a:latin typeface="+mn-lt"/>
                <a:ea typeface="+mn-ea"/>
                <a:cs typeface="+mn-cs"/>
              </a:defRPr>
            </a:lvl6pPr>
            <a:lvl7pPr marL="935844" indent="-171422" algn="l" defTabSz="685777" rtl="0" eaLnBrk="1" latinLnBrk="0" hangingPunct="1">
              <a:spcBef>
                <a:spcPts val="600"/>
              </a:spcBef>
              <a:buFont typeface="Arial" pitchFamily="34" charset="0"/>
              <a:buChar char="•"/>
              <a:defRPr sz="800" kern="1200" baseline="0">
                <a:solidFill>
                  <a:schemeClr val="tx1"/>
                </a:solidFill>
                <a:latin typeface="+mn-lt"/>
                <a:ea typeface="+mn-ea"/>
                <a:cs typeface="+mn-cs"/>
              </a:defRPr>
            </a:lvl7pPr>
            <a:lvl8pPr marL="2400220" indent="0" algn="l" defTabSz="685777" rtl="0" eaLnBrk="1" latinLnBrk="0" hangingPunct="1">
              <a:spcBef>
                <a:spcPct val="20000"/>
              </a:spcBef>
              <a:buFont typeface="Arial" pitchFamily="34" charset="0"/>
              <a:buNone/>
              <a:defRPr sz="1500" kern="1200">
                <a:solidFill>
                  <a:schemeClr val="tx1"/>
                </a:solidFill>
                <a:latin typeface="+mn-lt"/>
                <a:ea typeface="+mn-ea"/>
                <a:cs typeface="+mn-cs"/>
              </a:defRPr>
            </a:lvl8pPr>
            <a:lvl9pPr marL="2914553" indent="-171445" algn="l" defTabSz="685777" rtl="0" eaLnBrk="1" latinLnBrk="0" hangingPunct="1">
              <a:spcBef>
                <a:spcPct val="20000"/>
              </a:spcBef>
              <a:buFont typeface="Arial" pitchFamily="34" charset="0"/>
              <a:buChar char="•"/>
              <a:defRPr sz="1500" kern="1200">
                <a:solidFill>
                  <a:schemeClr val="tx1"/>
                </a:solidFill>
                <a:latin typeface="+mn-lt"/>
                <a:ea typeface="+mn-ea"/>
                <a:cs typeface="+mn-cs"/>
              </a:defRPr>
            </a:lvl9pPr>
          </a:lstStyle>
          <a:p>
            <a:r>
              <a:rPr kumimoji="1" lang="en-US" altLang="ja-JP" dirty="0">
                <a:ea typeface="MS PGothic" panose="020B0600070205080204" pitchFamily="34" charset="-128"/>
              </a:rPr>
              <a:t>3.3  Basic L2</a:t>
            </a:r>
            <a:r>
              <a:rPr kumimoji="1" lang="ja-JP" altLang="en-US" dirty="0">
                <a:ea typeface="MS PGothic" panose="020B0600070205080204" pitchFamily="34" charset="-128"/>
              </a:rPr>
              <a:t> </a:t>
            </a:r>
            <a:r>
              <a:rPr kumimoji="1" lang="en-US" altLang="ja-JP" dirty="0">
                <a:ea typeface="MS PGothic" panose="020B0600070205080204" pitchFamily="34" charset="-128"/>
              </a:rPr>
              <a:t>/</a:t>
            </a:r>
            <a:r>
              <a:rPr kumimoji="1" lang="ja-JP" altLang="en-US" dirty="0">
                <a:ea typeface="MS PGothic" panose="020B0600070205080204" pitchFamily="34" charset="-128"/>
              </a:rPr>
              <a:t> </a:t>
            </a:r>
            <a:r>
              <a:rPr kumimoji="1" lang="en-US" altLang="ja-JP" dirty="0">
                <a:ea typeface="MS PGothic" panose="020B0600070205080204" pitchFamily="34" charset="-128"/>
              </a:rPr>
              <a:t>L3</a:t>
            </a:r>
            <a:endParaRPr lang="en-US" dirty="0">
              <a:ea typeface="MS PGothic" panose="020B0600070205080204" pitchFamily="34" charset="-128"/>
            </a:endParaRPr>
          </a:p>
        </p:txBody>
      </p:sp>
      <p:sp>
        <p:nvSpPr>
          <p:cNvPr id="62" name="Slide Number Placeholder 4">
            <a:extLst>
              <a:ext uri="{FF2B5EF4-FFF2-40B4-BE49-F238E27FC236}">
                <a16:creationId xmlns:a16="http://schemas.microsoft.com/office/drawing/2014/main" id="{383025CB-C4CE-014E-81AE-995107C2E4A9}"/>
              </a:ext>
            </a:extLst>
          </p:cNvPr>
          <p:cNvSpPr>
            <a:spLocks noGrp="1"/>
          </p:cNvSpPr>
          <p:nvPr>
            <p:ph type="sldNum" sz="quarter" idx="4294967295"/>
          </p:nvPr>
        </p:nvSpPr>
        <p:spPr>
          <a:xfrm>
            <a:off x="8648700" y="4884738"/>
            <a:ext cx="495300" cy="274637"/>
          </a:xfrm>
          <a:prstGeom prst="rect">
            <a:avLst/>
          </a:prstGeom>
        </p:spPr>
        <p:txBody>
          <a:bodyPr>
            <a:noAutofit/>
          </a:bodyPr>
          <a:lstStyle/>
          <a:p>
            <a:fld id="{3945D0FD-48F1-4D72-80C5-FFB60B92A834}" type="slidenum">
              <a:rPr lang="en-US" sz="900" smtClean="0">
                <a:latin typeface="+mn-lt"/>
                <a:ea typeface="MS PGothic" panose="020B0600070205080204" pitchFamily="34" charset="-128"/>
              </a:rPr>
              <a:pPr/>
              <a:t>262</a:t>
            </a:fld>
            <a:endParaRPr lang="en-US" sz="900">
              <a:latin typeface="+mn-lt"/>
              <a:ea typeface="MS PGothic" panose="020B0600070205080204" pitchFamily="34" charset="-128"/>
            </a:endParaRPr>
          </a:p>
        </p:txBody>
      </p:sp>
      <p:sp>
        <p:nvSpPr>
          <p:cNvPr id="76" name="テキスト プレースホルダー 2">
            <a:extLst>
              <a:ext uri="{FF2B5EF4-FFF2-40B4-BE49-F238E27FC236}">
                <a16:creationId xmlns:a16="http://schemas.microsoft.com/office/drawing/2014/main" id="{7339E1C2-094F-4938-883D-ABF71AAB72C4}"/>
              </a:ext>
            </a:extLst>
          </p:cNvPr>
          <p:cNvSpPr>
            <a:spLocks noGrp="1"/>
          </p:cNvSpPr>
          <p:nvPr>
            <p:ph type="body" sz="quarter" idx="11"/>
          </p:nvPr>
        </p:nvSpPr>
        <p:spPr>
          <a:xfrm>
            <a:off x="4678351" y="786606"/>
            <a:ext cx="4287289" cy="3996201"/>
          </a:xfrm>
          <a:prstGeom prst="rect">
            <a:avLst/>
          </a:prstGeom>
        </p:spPr>
        <p:txBody>
          <a:bodyPr anchor="t">
            <a:noAutofit/>
          </a:bodyPr>
          <a:lstStyle/>
          <a:p>
            <a:pPr marL="171450" indent="-171450">
              <a:lnSpc>
                <a:spcPct val="150000"/>
              </a:lnSpc>
              <a:buClrTx/>
              <a:buSzPct val="100000"/>
              <a:buFont typeface="Arial" panose="020B0604020202020204" pitchFamily="34" charset="0"/>
              <a:buChar char="•"/>
            </a:pPr>
            <a:r>
              <a:rPr lang="ja-JP" altLang="en-US" sz="1100" dirty="0">
                <a:solidFill>
                  <a:schemeClr val="tx1"/>
                </a:solidFill>
                <a:ea typeface="MS PGothic" panose="020B0600070205080204" pitchFamily="34" charset="-128"/>
              </a:rPr>
              <a:t>同じ</a:t>
            </a:r>
            <a:r>
              <a:rPr lang="en-US" altLang="ja-JP" sz="1100" dirty="0">
                <a:solidFill>
                  <a:schemeClr val="tx1"/>
                </a:solidFill>
                <a:ea typeface="MS PGothic" panose="020B0600070205080204" pitchFamily="34" charset="-128"/>
              </a:rPr>
              <a:t>VLAN</a:t>
            </a:r>
            <a:r>
              <a:rPr lang="ja-JP" altLang="en-US" sz="1100" dirty="0">
                <a:solidFill>
                  <a:schemeClr val="tx1"/>
                </a:solidFill>
                <a:ea typeface="MS PGothic" panose="020B0600070205080204" pitchFamily="34" charset="-128"/>
              </a:rPr>
              <a:t>内のポートのブロードキャストドメインを</a:t>
            </a:r>
            <a:r>
              <a:rPr lang="en-US" altLang="ja-JP" sz="1100" dirty="0">
                <a:solidFill>
                  <a:schemeClr val="tx1"/>
                </a:solidFill>
                <a:ea typeface="MS PGothic" panose="020B0600070205080204" pitchFamily="34" charset="-128"/>
              </a:rPr>
              <a:t>L2</a:t>
            </a:r>
            <a:r>
              <a:rPr lang="ja-JP" altLang="en-US" sz="1100" dirty="0">
                <a:solidFill>
                  <a:schemeClr val="tx1"/>
                </a:solidFill>
                <a:ea typeface="MS PGothic" panose="020B0600070205080204" pitchFamily="34" charset="-128"/>
              </a:rPr>
              <a:t>で分割することのできる</a:t>
            </a:r>
            <a:r>
              <a:rPr lang="en-US" altLang="ja-JP" sz="1100" dirty="0">
                <a:solidFill>
                  <a:schemeClr val="tx1"/>
                </a:solidFill>
                <a:ea typeface="MS PGothic" panose="020B0600070205080204" pitchFamily="34" charset="-128"/>
              </a:rPr>
              <a:t>VLAN </a:t>
            </a:r>
            <a:r>
              <a:rPr lang="ja-JP" altLang="en-US" sz="1100" dirty="0">
                <a:solidFill>
                  <a:schemeClr val="tx1"/>
                </a:solidFill>
                <a:ea typeface="MS PGothic" panose="020B0600070205080204" pitchFamily="34" charset="-128"/>
              </a:rPr>
              <a:t>です。</a:t>
            </a:r>
            <a:endParaRPr lang="en-US" altLang="ja-JP" sz="1100" dirty="0">
              <a:solidFill>
                <a:schemeClr val="tx1"/>
              </a:solidFill>
              <a:ea typeface="MS PGothic" panose="020B0600070205080204" pitchFamily="34" charset="-128"/>
            </a:endParaRPr>
          </a:p>
          <a:p>
            <a:pPr marL="171450" indent="-171450">
              <a:lnSpc>
                <a:spcPct val="150000"/>
              </a:lnSpc>
              <a:spcBef>
                <a:spcPct val="40000"/>
              </a:spcBef>
              <a:buClrTx/>
              <a:buSzPct val="100000"/>
              <a:buFont typeface="Arial" panose="020B0604020202020204" pitchFamily="34" charset="0"/>
              <a:buChar char="•"/>
            </a:pPr>
            <a:r>
              <a:rPr lang="en-US" altLang="ja-JP" sz="1100" dirty="0">
                <a:solidFill>
                  <a:schemeClr val="tx1"/>
                </a:solidFill>
                <a:ea typeface="MS PGothic" panose="020B0600070205080204" pitchFamily="34" charset="-128"/>
              </a:rPr>
              <a:t>PVLAN</a:t>
            </a:r>
            <a:r>
              <a:rPr lang="ja-JP" altLang="en-US" sz="1100" dirty="0">
                <a:solidFill>
                  <a:schemeClr val="tx1"/>
                </a:solidFill>
                <a:ea typeface="MS PGothic" panose="020B0600070205080204" pitchFamily="34" charset="-128"/>
              </a:rPr>
              <a:t>は、</a:t>
            </a:r>
            <a:r>
              <a:rPr lang="en-US" altLang="ja-JP" sz="1100" dirty="0">
                <a:solidFill>
                  <a:schemeClr val="tx1"/>
                </a:solidFill>
                <a:ea typeface="MS PGothic" panose="020B0600070205080204" pitchFamily="34" charset="-128"/>
              </a:rPr>
              <a:t>1 </a:t>
            </a:r>
            <a:r>
              <a:rPr lang="ja-JP" altLang="en-US" sz="1100" dirty="0">
                <a:solidFill>
                  <a:schemeClr val="tx1"/>
                </a:solidFill>
                <a:ea typeface="MS PGothic" panose="020B0600070205080204" pitchFamily="34" charset="-128"/>
              </a:rPr>
              <a:t>つのプライマリ</a:t>
            </a:r>
            <a:r>
              <a:rPr lang="en-US" altLang="ja-JP" sz="1100" dirty="0">
                <a:solidFill>
                  <a:schemeClr val="tx1"/>
                </a:solidFill>
                <a:ea typeface="MS PGothic" panose="020B0600070205080204" pitchFamily="34" charset="-128"/>
              </a:rPr>
              <a:t>VLAN</a:t>
            </a:r>
            <a:r>
              <a:rPr lang="ja-JP" altLang="en-US" sz="1100" dirty="0">
                <a:solidFill>
                  <a:schemeClr val="tx1"/>
                </a:solidFill>
                <a:ea typeface="MS PGothic" panose="020B0600070205080204" pitchFamily="34" charset="-128"/>
              </a:rPr>
              <a:t>とそれに紐付く複数のセカンダリ</a:t>
            </a:r>
            <a:r>
              <a:rPr lang="en-US" altLang="ja-JP" sz="1100" dirty="0">
                <a:solidFill>
                  <a:schemeClr val="tx1"/>
                </a:solidFill>
                <a:ea typeface="MS PGothic" panose="020B0600070205080204" pitchFamily="34" charset="-128"/>
              </a:rPr>
              <a:t>VLAN</a:t>
            </a:r>
            <a:r>
              <a:rPr lang="ja-JP" altLang="en-US" sz="1100" dirty="0">
                <a:solidFill>
                  <a:schemeClr val="tx1"/>
                </a:solidFill>
                <a:ea typeface="MS PGothic" panose="020B0600070205080204" pitchFamily="34" charset="-128"/>
              </a:rPr>
              <a:t>で構成されます。</a:t>
            </a:r>
            <a:endParaRPr lang="en-US" altLang="ja-JP" sz="1100" dirty="0">
              <a:solidFill>
                <a:schemeClr val="tx1"/>
              </a:solidFill>
              <a:ea typeface="MS PGothic" panose="020B0600070205080204" pitchFamily="34" charset="-128"/>
            </a:endParaRPr>
          </a:p>
          <a:p>
            <a:pPr marL="171450" indent="-171450">
              <a:lnSpc>
                <a:spcPct val="150000"/>
              </a:lnSpc>
              <a:spcBef>
                <a:spcPct val="40000"/>
              </a:spcBef>
              <a:buClrTx/>
              <a:buSzPct val="100000"/>
              <a:buFont typeface="Arial" panose="020B0604020202020204" pitchFamily="34" charset="0"/>
              <a:buChar char="•"/>
            </a:pPr>
            <a:r>
              <a:rPr lang="en-US" altLang="ja-JP" sz="1100" dirty="0">
                <a:solidFill>
                  <a:schemeClr val="tx1"/>
                </a:solidFill>
                <a:ea typeface="MS PGothic" panose="020B0600070205080204" pitchFamily="34" charset="-128"/>
              </a:rPr>
              <a:t>PVLAN </a:t>
            </a:r>
            <a:r>
              <a:rPr lang="ja-JP" altLang="en-US" sz="1100" dirty="0">
                <a:solidFill>
                  <a:schemeClr val="tx1"/>
                </a:solidFill>
                <a:ea typeface="MS PGothic" panose="020B0600070205080204" pitchFamily="34" charset="-128"/>
              </a:rPr>
              <a:t>ポートには、混合（</a:t>
            </a:r>
            <a:r>
              <a:rPr lang="en-US" altLang="ja-JP" sz="1100" dirty="0">
                <a:solidFill>
                  <a:schemeClr val="tx1"/>
                </a:solidFill>
                <a:ea typeface="MS PGothic" panose="020B0600070205080204" pitchFamily="34" charset="-128"/>
              </a:rPr>
              <a:t>Promiscuous</a:t>
            </a:r>
            <a:r>
              <a:rPr lang="ja-JP" altLang="en-US" sz="1100" dirty="0">
                <a:solidFill>
                  <a:schemeClr val="tx1"/>
                </a:solidFill>
                <a:ea typeface="MS PGothic" panose="020B0600070205080204" pitchFamily="34" charset="-128"/>
              </a:rPr>
              <a:t>）ポート、コミュニティ （</a:t>
            </a:r>
            <a:r>
              <a:rPr lang="en-US" altLang="ja-JP" sz="1100" dirty="0">
                <a:solidFill>
                  <a:schemeClr val="tx1"/>
                </a:solidFill>
                <a:ea typeface="MS PGothic" panose="020B0600070205080204" pitchFamily="34" charset="-128"/>
              </a:rPr>
              <a:t>Community</a:t>
            </a:r>
            <a:r>
              <a:rPr lang="ja-JP" altLang="en-US" sz="1100" dirty="0">
                <a:solidFill>
                  <a:schemeClr val="tx1"/>
                </a:solidFill>
                <a:ea typeface="MS PGothic" panose="020B0600070205080204" pitchFamily="34" charset="-128"/>
              </a:rPr>
              <a:t>）ポート、隔離（</a:t>
            </a:r>
            <a:r>
              <a:rPr lang="en-US" altLang="ja-JP" sz="1100" dirty="0">
                <a:solidFill>
                  <a:schemeClr val="tx1"/>
                </a:solidFill>
                <a:ea typeface="MS PGothic" panose="020B0600070205080204" pitchFamily="34" charset="-128"/>
              </a:rPr>
              <a:t>Isolated</a:t>
            </a:r>
            <a:r>
              <a:rPr lang="ja-JP" altLang="en-US" sz="1100" dirty="0">
                <a:solidFill>
                  <a:schemeClr val="tx1"/>
                </a:solidFill>
                <a:ea typeface="MS PGothic" panose="020B0600070205080204" pitchFamily="34" charset="-128"/>
              </a:rPr>
              <a:t>）ポートがあります。</a:t>
            </a:r>
            <a:endParaRPr lang="en-US" altLang="ja-JP" sz="1100" dirty="0">
              <a:solidFill>
                <a:schemeClr val="tx1"/>
              </a:solidFill>
              <a:ea typeface="MS PGothic" panose="020B0600070205080204" pitchFamily="34" charset="-128"/>
            </a:endParaRPr>
          </a:p>
          <a:p>
            <a:pPr marL="171450" indent="-171450">
              <a:lnSpc>
                <a:spcPct val="150000"/>
              </a:lnSpc>
              <a:spcBef>
                <a:spcPct val="40000"/>
              </a:spcBef>
              <a:buClrTx/>
              <a:buSzPct val="100000"/>
              <a:buFont typeface="Arial" panose="020B0604020202020204" pitchFamily="34" charset="0"/>
              <a:buChar char="•"/>
            </a:pPr>
            <a:r>
              <a:rPr lang="ja-JP" altLang="en-US" sz="1100" dirty="0">
                <a:solidFill>
                  <a:schemeClr val="tx1"/>
                </a:solidFill>
                <a:ea typeface="MS PGothic" panose="020B0600070205080204" pitchFamily="34" charset="-128"/>
              </a:rPr>
              <a:t>各種ポート間の通信可否</a:t>
            </a:r>
            <a:r>
              <a:rPr lang="en-US" altLang="ja-JP" sz="1100" dirty="0">
                <a:solidFill>
                  <a:schemeClr val="tx1"/>
                </a:solidFill>
                <a:ea typeface="MS PGothic" panose="020B0600070205080204" pitchFamily="34" charset="-128"/>
              </a:rPr>
              <a:t>:</a:t>
            </a:r>
          </a:p>
        </p:txBody>
      </p:sp>
      <p:sp>
        <p:nvSpPr>
          <p:cNvPr id="81" name="Text Box 67">
            <a:extLst>
              <a:ext uri="{FF2B5EF4-FFF2-40B4-BE49-F238E27FC236}">
                <a16:creationId xmlns:a16="http://schemas.microsoft.com/office/drawing/2014/main" id="{2230E4A0-3076-465D-81EC-21CE4BBA00AB}"/>
              </a:ext>
            </a:extLst>
          </p:cNvPr>
          <p:cNvSpPr txBox="1">
            <a:spLocks noChangeArrowheads="1"/>
          </p:cNvSpPr>
          <p:nvPr/>
        </p:nvSpPr>
        <p:spPr bwMode="auto">
          <a:xfrm>
            <a:off x="3062694" y="1553301"/>
            <a:ext cx="1444886" cy="200681"/>
          </a:xfrm>
          <a:prstGeom prst="rect">
            <a:avLst/>
          </a:prstGeom>
          <a:noFill/>
          <a:ln w="9525">
            <a:noFill/>
            <a:miter lim="800000"/>
            <a:headEnd/>
            <a:tailEnd/>
          </a:ln>
        </p:spPr>
        <p:txBody>
          <a:bodyPr wrap="none" lIns="61580" tIns="30790" rIns="61580" bIns="30790" anchor="ctr">
            <a:noAutofit/>
          </a:bodyPr>
          <a:lstStyle/>
          <a:p>
            <a:pPr algn="ctr">
              <a:spcBef>
                <a:spcPct val="50000"/>
              </a:spcBef>
            </a:pPr>
            <a:r>
              <a:rPr lang="ja-JP" altLang="en-US" sz="900" dirty="0">
                <a:solidFill>
                  <a:prstClr val="black"/>
                </a:solidFill>
                <a:latin typeface="+mn-lt"/>
                <a:ea typeface="MS PGothic" panose="020B0600070205080204" pitchFamily="34" charset="-128"/>
              </a:rPr>
              <a:t>プライマリ</a:t>
            </a:r>
            <a:r>
              <a:rPr lang="en-US" altLang="ja-JP" sz="900" dirty="0">
                <a:solidFill>
                  <a:prstClr val="black"/>
                </a:solidFill>
                <a:latin typeface="+mn-lt"/>
                <a:ea typeface="MS PGothic" panose="020B0600070205080204" pitchFamily="34" charset="-128"/>
              </a:rPr>
              <a:t> VLAN </a:t>
            </a:r>
            <a:r>
              <a:rPr lang="ja-JP" altLang="en-US" sz="900" dirty="0">
                <a:solidFill>
                  <a:prstClr val="black"/>
                </a:solidFill>
                <a:latin typeface="+mn-lt"/>
                <a:ea typeface="MS PGothic" panose="020B0600070205080204" pitchFamily="34" charset="-128"/>
              </a:rPr>
              <a:t>（</a:t>
            </a:r>
            <a:r>
              <a:rPr lang="en-US" altLang="ja-JP" sz="900" dirty="0">
                <a:solidFill>
                  <a:prstClr val="black"/>
                </a:solidFill>
                <a:latin typeface="+mn-lt"/>
                <a:ea typeface="MS PGothic" panose="020B0600070205080204" pitchFamily="34" charset="-128"/>
              </a:rPr>
              <a:t>VLAN100</a:t>
            </a:r>
            <a:r>
              <a:rPr lang="ja-JP" altLang="en-US" sz="900" dirty="0">
                <a:solidFill>
                  <a:prstClr val="black"/>
                </a:solidFill>
                <a:latin typeface="+mn-lt"/>
                <a:ea typeface="MS PGothic" panose="020B0600070205080204" pitchFamily="34" charset="-128"/>
              </a:rPr>
              <a:t>）</a:t>
            </a:r>
            <a:endParaRPr lang="en-US" sz="900" dirty="0">
              <a:solidFill>
                <a:prstClr val="black"/>
              </a:solidFill>
              <a:latin typeface="+mn-lt"/>
              <a:ea typeface="MS PGothic" panose="020B0600070205080204" pitchFamily="34" charset="-128"/>
            </a:endParaRPr>
          </a:p>
        </p:txBody>
      </p:sp>
      <p:sp>
        <p:nvSpPr>
          <p:cNvPr id="97" name="Line 7">
            <a:extLst>
              <a:ext uri="{FF2B5EF4-FFF2-40B4-BE49-F238E27FC236}">
                <a16:creationId xmlns:a16="http://schemas.microsoft.com/office/drawing/2014/main" id="{A6558460-1EE8-46B3-BAAE-BB33506DF3D0}"/>
              </a:ext>
            </a:extLst>
          </p:cNvPr>
          <p:cNvSpPr>
            <a:spLocks noChangeShapeType="1"/>
          </p:cNvSpPr>
          <p:nvPr/>
        </p:nvSpPr>
        <p:spPr bwMode="auto">
          <a:xfrm flipH="1">
            <a:off x="1087433" y="2217501"/>
            <a:ext cx="770431" cy="1239553"/>
          </a:xfrm>
          <a:prstGeom prst="line">
            <a:avLst/>
          </a:prstGeom>
          <a:noFill/>
          <a:ln w="28575">
            <a:solidFill>
              <a:schemeClr val="tx2"/>
            </a:solidFill>
            <a:round/>
            <a:headEnd/>
            <a:tailEnd type="none" w="lg" len="med"/>
          </a:ln>
          <a:effectLst/>
        </p:spPr>
        <p:txBody>
          <a:bodyPr lIns="41072" tIns="20536" rIns="41072" bIns="20536">
            <a:noAutofit/>
          </a:bodyPr>
          <a:lstStyle/>
          <a:p>
            <a:pPr>
              <a:defRPr/>
            </a:pPr>
            <a:endParaRPr lang="en-US" sz="1013">
              <a:latin typeface="+mn-lt"/>
              <a:ea typeface="MS PGothic" panose="020B0600070205080204" pitchFamily="34" charset="-128"/>
            </a:endParaRPr>
          </a:p>
        </p:txBody>
      </p:sp>
      <p:sp>
        <p:nvSpPr>
          <p:cNvPr id="101" name="Line 7">
            <a:extLst>
              <a:ext uri="{FF2B5EF4-FFF2-40B4-BE49-F238E27FC236}">
                <a16:creationId xmlns:a16="http://schemas.microsoft.com/office/drawing/2014/main" id="{F2DD16D2-A81D-4ED9-9204-9231D00825DB}"/>
              </a:ext>
            </a:extLst>
          </p:cNvPr>
          <p:cNvSpPr>
            <a:spLocks noChangeShapeType="1"/>
          </p:cNvSpPr>
          <p:nvPr/>
        </p:nvSpPr>
        <p:spPr bwMode="auto">
          <a:xfrm flipH="1">
            <a:off x="1589088" y="2217500"/>
            <a:ext cx="481067" cy="1398542"/>
          </a:xfrm>
          <a:prstGeom prst="line">
            <a:avLst/>
          </a:prstGeom>
          <a:noFill/>
          <a:ln w="28575">
            <a:solidFill>
              <a:schemeClr val="tx2"/>
            </a:solidFill>
            <a:round/>
            <a:headEnd/>
            <a:tailEnd type="none" w="lg" len="med"/>
          </a:ln>
          <a:effectLst/>
        </p:spPr>
        <p:txBody>
          <a:bodyPr lIns="41072" tIns="20536" rIns="41072" bIns="20536">
            <a:noAutofit/>
          </a:bodyPr>
          <a:lstStyle/>
          <a:p>
            <a:pPr>
              <a:defRPr/>
            </a:pPr>
            <a:endParaRPr lang="en-US" sz="1013">
              <a:latin typeface="+mn-lt"/>
              <a:ea typeface="MS PGothic" panose="020B0600070205080204" pitchFamily="34" charset="-128"/>
            </a:endParaRPr>
          </a:p>
        </p:txBody>
      </p:sp>
      <p:sp>
        <p:nvSpPr>
          <p:cNvPr id="103" name="Line 7">
            <a:extLst>
              <a:ext uri="{FF2B5EF4-FFF2-40B4-BE49-F238E27FC236}">
                <a16:creationId xmlns:a16="http://schemas.microsoft.com/office/drawing/2014/main" id="{E467B638-6B82-4B3C-806F-2226C2268B3C}"/>
              </a:ext>
            </a:extLst>
          </p:cNvPr>
          <p:cNvSpPr>
            <a:spLocks noChangeShapeType="1"/>
          </p:cNvSpPr>
          <p:nvPr/>
        </p:nvSpPr>
        <p:spPr bwMode="auto">
          <a:xfrm>
            <a:off x="2285809" y="2216627"/>
            <a:ext cx="317601" cy="1409107"/>
          </a:xfrm>
          <a:prstGeom prst="line">
            <a:avLst/>
          </a:prstGeom>
          <a:noFill/>
          <a:ln w="28575">
            <a:solidFill>
              <a:schemeClr val="tx2"/>
            </a:solidFill>
            <a:round/>
            <a:headEnd/>
            <a:tailEnd type="none" w="lg" len="med"/>
          </a:ln>
          <a:effectLst/>
        </p:spPr>
        <p:txBody>
          <a:bodyPr lIns="41072" tIns="20536" rIns="41072" bIns="20536">
            <a:noAutofit/>
          </a:bodyPr>
          <a:lstStyle/>
          <a:p>
            <a:pPr>
              <a:defRPr/>
            </a:pPr>
            <a:endParaRPr lang="en-US" sz="1013">
              <a:latin typeface="+mn-lt"/>
              <a:ea typeface="MS PGothic" panose="020B0600070205080204" pitchFamily="34" charset="-128"/>
            </a:endParaRPr>
          </a:p>
        </p:txBody>
      </p:sp>
      <p:sp>
        <p:nvSpPr>
          <p:cNvPr id="104" name="Line 7">
            <a:extLst>
              <a:ext uri="{FF2B5EF4-FFF2-40B4-BE49-F238E27FC236}">
                <a16:creationId xmlns:a16="http://schemas.microsoft.com/office/drawing/2014/main" id="{380B598D-9380-4D67-AB82-B9D0E19A44C2}"/>
              </a:ext>
            </a:extLst>
          </p:cNvPr>
          <p:cNvSpPr>
            <a:spLocks noChangeShapeType="1"/>
          </p:cNvSpPr>
          <p:nvPr/>
        </p:nvSpPr>
        <p:spPr bwMode="auto">
          <a:xfrm>
            <a:off x="2476626" y="2216627"/>
            <a:ext cx="698640" cy="1409107"/>
          </a:xfrm>
          <a:prstGeom prst="line">
            <a:avLst/>
          </a:prstGeom>
          <a:noFill/>
          <a:ln w="28575">
            <a:solidFill>
              <a:schemeClr val="tx2"/>
            </a:solidFill>
            <a:round/>
            <a:headEnd/>
            <a:tailEnd type="none" w="lg" len="med"/>
          </a:ln>
          <a:effectLst/>
        </p:spPr>
        <p:txBody>
          <a:bodyPr lIns="41072" tIns="20536" rIns="41072" bIns="20536">
            <a:noAutofit/>
          </a:bodyPr>
          <a:lstStyle/>
          <a:p>
            <a:pPr>
              <a:defRPr/>
            </a:pPr>
            <a:endParaRPr lang="en-US" sz="1013">
              <a:latin typeface="+mn-lt"/>
              <a:ea typeface="MS PGothic" panose="020B0600070205080204" pitchFamily="34" charset="-128"/>
            </a:endParaRPr>
          </a:p>
        </p:txBody>
      </p:sp>
      <p:pic>
        <p:nvPicPr>
          <p:cNvPr id="68" name="Picture 20" descr="C:\Users\ecoffey\AppData\Local\Temp\Rar$DRa1.653\30059_Device_laptop_3145_unknown_64.png">
            <a:extLst>
              <a:ext uri="{FF2B5EF4-FFF2-40B4-BE49-F238E27FC236}">
                <a16:creationId xmlns:a16="http://schemas.microsoft.com/office/drawing/2014/main" id="{98E58A0E-960D-434D-A446-CCE98E8B3995}"/>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47193" y="3388587"/>
            <a:ext cx="487680" cy="487680"/>
          </a:xfrm>
          <a:prstGeom prst="rect">
            <a:avLst/>
          </a:prstGeom>
          <a:noFill/>
          <a:extLst>
            <a:ext uri="{909E8E84-426E-40DD-AFC4-6F175D3DCCD1}">
              <a14:hiddenFill xmlns:a14="http://schemas.microsoft.com/office/drawing/2010/main">
                <a:solidFill>
                  <a:srgbClr val="FFFFFF"/>
                </a:solidFill>
              </a14:hiddenFill>
            </a:ext>
          </a:extLst>
        </p:spPr>
      </p:pic>
      <p:sp>
        <p:nvSpPr>
          <p:cNvPr id="107" name="Line 7">
            <a:extLst>
              <a:ext uri="{FF2B5EF4-FFF2-40B4-BE49-F238E27FC236}">
                <a16:creationId xmlns:a16="http://schemas.microsoft.com/office/drawing/2014/main" id="{1AD2FCA3-FFFA-4BC8-88F6-50E25E93440B}"/>
              </a:ext>
            </a:extLst>
          </p:cNvPr>
          <p:cNvSpPr>
            <a:spLocks noChangeShapeType="1"/>
          </p:cNvSpPr>
          <p:nvPr/>
        </p:nvSpPr>
        <p:spPr bwMode="auto">
          <a:xfrm flipH="1">
            <a:off x="2403731" y="1513696"/>
            <a:ext cx="0" cy="373539"/>
          </a:xfrm>
          <a:prstGeom prst="line">
            <a:avLst/>
          </a:prstGeom>
          <a:noFill/>
          <a:ln w="28575">
            <a:solidFill>
              <a:schemeClr val="tx2"/>
            </a:solidFill>
            <a:round/>
            <a:headEnd/>
            <a:tailEnd type="none" w="lg" len="med"/>
          </a:ln>
          <a:effectLst/>
        </p:spPr>
        <p:txBody>
          <a:bodyPr lIns="41072" tIns="20536" rIns="41072" bIns="20536">
            <a:noAutofit/>
          </a:bodyPr>
          <a:lstStyle/>
          <a:p>
            <a:pPr>
              <a:defRPr/>
            </a:pPr>
            <a:endParaRPr lang="en-US" sz="1013">
              <a:latin typeface="+mn-lt"/>
              <a:ea typeface="MS PGothic" panose="020B0600070205080204" pitchFamily="34" charset="-128"/>
            </a:endParaRPr>
          </a:p>
        </p:txBody>
      </p:sp>
      <p:pic>
        <p:nvPicPr>
          <p:cNvPr id="70" name="Picture 20" descr="C:\Users\ecoffey\AppData\Local\Temp\Rar$DRa1.653\30059_Device_laptop_3145_unknown_64.png">
            <a:extLst>
              <a:ext uri="{FF2B5EF4-FFF2-40B4-BE49-F238E27FC236}">
                <a16:creationId xmlns:a16="http://schemas.microsoft.com/office/drawing/2014/main" id="{7B8B3478-1500-4890-814F-B11C4A97BCD8}"/>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425978" y="3384082"/>
            <a:ext cx="487680" cy="487680"/>
          </a:xfrm>
          <a:prstGeom prst="rect">
            <a:avLst/>
          </a:prstGeom>
          <a:noFill/>
          <a:extLst>
            <a:ext uri="{909E8E84-426E-40DD-AFC4-6F175D3DCCD1}">
              <a14:hiddenFill xmlns:a14="http://schemas.microsoft.com/office/drawing/2010/main">
                <a:solidFill>
                  <a:srgbClr val="FFFFFF"/>
                </a:solidFill>
              </a14:hiddenFill>
            </a:ext>
          </a:extLst>
        </p:spPr>
      </p:pic>
      <p:pic>
        <p:nvPicPr>
          <p:cNvPr id="72" name="Picture 20" descr="C:\Users\ecoffey\AppData\Local\Temp\Rar$DRa1.653\30059_Device_laptop_3145_unknown_64.png">
            <a:extLst>
              <a:ext uri="{FF2B5EF4-FFF2-40B4-BE49-F238E27FC236}">
                <a16:creationId xmlns:a16="http://schemas.microsoft.com/office/drawing/2014/main" id="{A6FA822F-6B57-4ACA-A504-8287B5152B01}"/>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973701" y="3384082"/>
            <a:ext cx="487680" cy="487680"/>
          </a:xfrm>
          <a:prstGeom prst="rect">
            <a:avLst/>
          </a:prstGeom>
          <a:noFill/>
          <a:extLst>
            <a:ext uri="{909E8E84-426E-40DD-AFC4-6F175D3DCCD1}">
              <a14:hiddenFill xmlns:a14="http://schemas.microsoft.com/office/drawing/2010/main">
                <a:solidFill>
                  <a:srgbClr val="FFFFFF"/>
                </a:solidFill>
              </a14:hiddenFill>
            </a:ext>
          </a:extLst>
        </p:spPr>
      </p:pic>
      <p:pic>
        <p:nvPicPr>
          <p:cNvPr id="73" name="Picture 20" descr="C:\Users\ecoffey\AppData\Local\Temp\Rar$DRa1.653\30059_Device_laptop_3145_unknown_64.png">
            <a:extLst>
              <a:ext uri="{FF2B5EF4-FFF2-40B4-BE49-F238E27FC236}">
                <a16:creationId xmlns:a16="http://schemas.microsoft.com/office/drawing/2014/main" id="{1E43CC02-88EA-4647-AC23-0D9C48BC2F53}"/>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319134" y="3390091"/>
            <a:ext cx="487680" cy="487680"/>
          </a:xfrm>
          <a:prstGeom prst="rect">
            <a:avLst/>
          </a:prstGeom>
          <a:noFill/>
          <a:extLst>
            <a:ext uri="{909E8E84-426E-40DD-AFC4-6F175D3DCCD1}">
              <a14:hiddenFill xmlns:a14="http://schemas.microsoft.com/office/drawing/2010/main">
                <a:solidFill>
                  <a:srgbClr val="FFFFFF"/>
                </a:solidFill>
              </a14:hiddenFill>
            </a:ext>
          </a:extLst>
        </p:spPr>
      </p:pic>
      <p:pic>
        <p:nvPicPr>
          <p:cNvPr id="79" name="Picture 45">
            <a:extLst>
              <a:ext uri="{FF2B5EF4-FFF2-40B4-BE49-F238E27FC236}">
                <a16:creationId xmlns:a16="http://schemas.microsoft.com/office/drawing/2014/main" id="{8896FFDB-7165-43BB-8AED-860F2B476029}"/>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1749386" y="1857051"/>
            <a:ext cx="1124540" cy="3735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8" name="Text Box 67">
            <a:extLst>
              <a:ext uri="{FF2B5EF4-FFF2-40B4-BE49-F238E27FC236}">
                <a16:creationId xmlns:a16="http://schemas.microsoft.com/office/drawing/2014/main" id="{AFCBBF9E-BA3C-4696-9C77-C880AF8C0F36}"/>
              </a:ext>
            </a:extLst>
          </p:cNvPr>
          <p:cNvSpPr txBox="1">
            <a:spLocks noChangeArrowheads="1"/>
          </p:cNvSpPr>
          <p:nvPr/>
        </p:nvSpPr>
        <p:spPr bwMode="auto">
          <a:xfrm>
            <a:off x="455469" y="1679383"/>
            <a:ext cx="1314523" cy="250493"/>
          </a:xfrm>
          <a:prstGeom prst="rect">
            <a:avLst/>
          </a:prstGeom>
          <a:noFill/>
          <a:ln w="9525">
            <a:noFill/>
            <a:miter lim="800000"/>
            <a:headEnd/>
            <a:tailEnd/>
          </a:ln>
        </p:spPr>
        <p:txBody>
          <a:bodyPr wrap="none" lIns="61580" tIns="30790" rIns="61580" bIns="30790" anchor="ctr">
            <a:noAutofit/>
          </a:bodyPr>
          <a:lstStyle/>
          <a:p>
            <a:pPr algn="ctr">
              <a:spcBef>
                <a:spcPct val="50000"/>
              </a:spcBef>
            </a:pPr>
            <a:r>
              <a:rPr lang="ja-JP" altLang="en-US" sz="900" dirty="0">
                <a:solidFill>
                  <a:prstClr val="black"/>
                </a:solidFill>
                <a:latin typeface="+mn-lt"/>
                <a:ea typeface="MS PGothic" panose="020B0600070205080204" pitchFamily="34" charset="-128"/>
              </a:rPr>
              <a:t>プライベート</a:t>
            </a:r>
            <a:r>
              <a:rPr lang="en-US" altLang="ja-JP" sz="900" dirty="0">
                <a:solidFill>
                  <a:prstClr val="black"/>
                </a:solidFill>
                <a:latin typeface="+mn-lt"/>
                <a:ea typeface="MS PGothic" panose="020B0600070205080204" pitchFamily="34" charset="-128"/>
              </a:rPr>
              <a:t> VLAN</a:t>
            </a:r>
            <a:r>
              <a:rPr lang="ja-JP" altLang="en-US" sz="900" dirty="0">
                <a:solidFill>
                  <a:prstClr val="black"/>
                </a:solidFill>
                <a:latin typeface="+mn-lt"/>
                <a:ea typeface="MS PGothic" panose="020B0600070205080204" pitchFamily="34" charset="-128"/>
              </a:rPr>
              <a:t> ドメイン</a:t>
            </a:r>
            <a:endParaRPr lang="en-US" sz="900" dirty="0">
              <a:solidFill>
                <a:prstClr val="black"/>
              </a:solidFill>
              <a:latin typeface="+mn-lt"/>
              <a:ea typeface="MS PGothic" panose="020B0600070205080204" pitchFamily="34" charset="-128"/>
            </a:endParaRPr>
          </a:p>
        </p:txBody>
      </p:sp>
      <p:sp>
        <p:nvSpPr>
          <p:cNvPr id="109" name="Text Box 67">
            <a:extLst>
              <a:ext uri="{FF2B5EF4-FFF2-40B4-BE49-F238E27FC236}">
                <a16:creationId xmlns:a16="http://schemas.microsoft.com/office/drawing/2014/main" id="{B6CED1E9-32B4-4174-B394-690E93A44F66}"/>
              </a:ext>
            </a:extLst>
          </p:cNvPr>
          <p:cNvSpPr txBox="1">
            <a:spLocks noChangeArrowheads="1"/>
          </p:cNvSpPr>
          <p:nvPr/>
        </p:nvSpPr>
        <p:spPr bwMode="auto">
          <a:xfrm>
            <a:off x="466180" y="3040492"/>
            <a:ext cx="748954" cy="250493"/>
          </a:xfrm>
          <a:prstGeom prst="rect">
            <a:avLst/>
          </a:prstGeom>
          <a:noFill/>
          <a:ln w="9525">
            <a:noFill/>
            <a:miter lim="800000"/>
            <a:headEnd/>
            <a:tailEnd/>
          </a:ln>
        </p:spPr>
        <p:txBody>
          <a:bodyPr wrap="none" lIns="61580" tIns="30790" rIns="61580" bIns="30790" anchor="ctr">
            <a:noAutofit/>
          </a:bodyPr>
          <a:lstStyle/>
          <a:p>
            <a:pPr algn="ctr">
              <a:spcBef>
                <a:spcPct val="50000"/>
              </a:spcBef>
            </a:pPr>
            <a:r>
              <a:rPr lang="ja-JP" altLang="en-US" sz="800" dirty="0">
                <a:solidFill>
                  <a:prstClr val="black"/>
                </a:solidFill>
                <a:latin typeface="+mn-lt"/>
                <a:ea typeface="MS PGothic" panose="020B0600070205080204" pitchFamily="34" charset="-128"/>
              </a:rPr>
              <a:t>サブドメイン</a:t>
            </a:r>
            <a:endParaRPr lang="en-US" sz="800" dirty="0">
              <a:solidFill>
                <a:prstClr val="black"/>
              </a:solidFill>
              <a:latin typeface="+mn-lt"/>
              <a:ea typeface="MS PGothic" panose="020B0600070205080204" pitchFamily="34" charset="-128"/>
            </a:endParaRPr>
          </a:p>
        </p:txBody>
      </p:sp>
      <p:sp>
        <p:nvSpPr>
          <p:cNvPr id="110" name="Text Box 67">
            <a:extLst>
              <a:ext uri="{FF2B5EF4-FFF2-40B4-BE49-F238E27FC236}">
                <a16:creationId xmlns:a16="http://schemas.microsoft.com/office/drawing/2014/main" id="{6620DDEC-B34F-4826-BF02-145FC87861A2}"/>
              </a:ext>
            </a:extLst>
          </p:cNvPr>
          <p:cNvSpPr txBox="1">
            <a:spLocks noChangeArrowheads="1"/>
          </p:cNvSpPr>
          <p:nvPr/>
        </p:nvSpPr>
        <p:spPr bwMode="auto">
          <a:xfrm>
            <a:off x="2955343" y="3024714"/>
            <a:ext cx="763903" cy="250493"/>
          </a:xfrm>
          <a:prstGeom prst="rect">
            <a:avLst/>
          </a:prstGeom>
          <a:noFill/>
          <a:ln w="9525">
            <a:noFill/>
            <a:miter lim="800000"/>
            <a:headEnd/>
            <a:tailEnd/>
          </a:ln>
        </p:spPr>
        <p:txBody>
          <a:bodyPr wrap="none" lIns="61580" tIns="30790" rIns="61580" bIns="30790" anchor="ctr">
            <a:noAutofit/>
          </a:bodyPr>
          <a:lstStyle/>
          <a:p>
            <a:pPr algn="ctr">
              <a:spcBef>
                <a:spcPct val="50000"/>
              </a:spcBef>
            </a:pPr>
            <a:r>
              <a:rPr lang="ja-JP" altLang="en-US" sz="800" dirty="0">
                <a:solidFill>
                  <a:prstClr val="black"/>
                </a:solidFill>
                <a:latin typeface="+mn-lt"/>
                <a:ea typeface="MS PGothic" panose="020B0600070205080204" pitchFamily="34" charset="-128"/>
              </a:rPr>
              <a:t>サブドメイン</a:t>
            </a:r>
            <a:endParaRPr lang="en-US" sz="800" dirty="0">
              <a:solidFill>
                <a:prstClr val="black"/>
              </a:solidFill>
              <a:latin typeface="+mn-lt"/>
              <a:ea typeface="MS PGothic" panose="020B0600070205080204" pitchFamily="34" charset="-128"/>
            </a:endParaRPr>
          </a:p>
        </p:txBody>
      </p:sp>
      <p:sp>
        <p:nvSpPr>
          <p:cNvPr id="111" name="Text Box 67">
            <a:extLst>
              <a:ext uri="{FF2B5EF4-FFF2-40B4-BE49-F238E27FC236}">
                <a16:creationId xmlns:a16="http://schemas.microsoft.com/office/drawing/2014/main" id="{C6CD636A-FCC2-466A-8EC3-0EADA6C6D0BF}"/>
              </a:ext>
            </a:extLst>
          </p:cNvPr>
          <p:cNvSpPr txBox="1">
            <a:spLocks noChangeArrowheads="1"/>
          </p:cNvSpPr>
          <p:nvPr/>
        </p:nvSpPr>
        <p:spPr bwMode="auto">
          <a:xfrm>
            <a:off x="2445466" y="3899682"/>
            <a:ext cx="908519" cy="553332"/>
          </a:xfrm>
          <a:prstGeom prst="rect">
            <a:avLst/>
          </a:prstGeom>
          <a:noFill/>
          <a:ln w="9525">
            <a:noFill/>
            <a:miter lim="800000"/>
            <a:headEnd/>
            <a:tailEnd/>
          </a:ln>
        </p:spPr>
        <p:txBody>
          <a:bodyPr wrap="none" lIns="61580" tIns="30790" rIns="61580" bIns="30790" anchor="ctr">
            <a:noAutofit/>
          </a:bodyPr>
          <a:lstStyle/>
          <a:p>
            <a:pPr algn="ctr">
              <a:lnSpc>
                <a:spcPts val="700"/>
              </a:lnSpc>
              <a:spcBef>
                <a:spcPct val="50000"/>
              </a:spcBef>
            </a:pPr>
            <a:r>
              <a:rPr lang="ja-JP" altLang="en-US" sz="900" dirty="0">
                <a:solidFill>
                  <a:prstClr val="black"/>
                </a:solidFill>
                <a:latin typeface="+mn-lt"/>
                <a:ea typeface="MS PGothic" panose="020B0600070205080204" pitchFamily="34" charset="-128"/>
              </a:rPr>
              <a:t>セカンダリ</a:t>
            </a:r>
            <a:endParaRPr lang="en-US" altLang="ja-JP" sz="900" dirty="0">
              <a:solidFill>
                <a:prstClr val="black"/>
              </a:solidFill>
              <a:latin typeface="+mn-lt"/>
              <a:ea typeface="MS PGothic" panose="020B0600070205080204" pitchFamily="34" charset="-128"/>
            </a:endParaRPr>
          </a:p>
          <a:p>
            <a:pPr algn="ctr">
              <a:lnSpc>
                <a:spcPts val="700"/>
              </a:lnSpc>
              <a:spcBef>
                <a:spcPct val="50000"/>
              </a:spcBef>
            </a:pPr>
            <a:r>
              <a:rPr lang="ja-JP" altLang="en-US" sz="900" dirty="0">
                <a:solidFill>
                  <a:prstClr val="black"/>
                </a:solidFill>
                <a:latin typeface="+mn-lt"/>
                <a:ea typeface="MS PGothic" panose="020B0600070205080204" pitchFamily="34" charset="-128"/>
              </a:rPr>
              <a:t>コミュニティ</a:t>
            </a:r>
            <a:r>
              <a:rPr lang="en-US" altLang="ja-JP" sz="900" dirty="0">
                <a:solidFill>
                  <a:prstClr val="black"/>
                </a:solidFill>
                <a:latin typeface="+mn-lt"/>
                <a:ea typeface="MS PGothic" panose="020B0600070205080204" pitchFamily="34" charset="-128"/>
              </a:rPr>
              <a:t>VLAN</a:t>
            </a:r>
          </a:p>
          <a:p>
            <a:pPr algn="ctr">
              <a:lnSpc>
                <a:spcPts val="700"/>
              </a:lnSpc>
              <a:spcBef>
                <a:spcPct val="50000"/>
              </a:spcBef>
            </a:pPr>
            <a:r>
              <a:rPr lang="ja-JP" altLang="en-US" sz="900" dirty="0">
                <a:solidFill>
                  <a:prstClr val="black"/>
                </a:solidFill>
                <a:latin typeface="+mn-lt"/>
                <a:ea typeface="MS PGothic" panose="020B0600070205080204" pitchFamily="34" charset="-128"/>
              </a:rPr>
              <a:t>（</a:t>
            </a:r>
            <a:r>
              <a:rPr lang="en-US" altLang="ja-JP" sz="900" dirty="0">
                <a:solidFill>
                  <a:prstClr val="black"/>
                </a:solidFill>
                <a:latin typeface="+mn-lt"/>
                <a:ea typeface="MS PGothic" panose="020B0600070205080204" pitchFamily="34" charset="-128"/>
              </a:rPr>
              <a:t>VLAN 102</a:t>
            </a:r>
            <a:r>
              <a:rPr lang="ja-JP" altLang="en-US" sz="900" dirty="0">
                <a:solidFill>
                  <a:prstClr val="black"/>
                </a:solidFill>
                <a:latin typeface="+mn-lt"/>
                <a:ea typeface="MS PGothic" panose="020B0600070205080204" pitchFamily="34" charset="-128"/>
              </a:rPr>
              <a:t>）</a:t>
            </a:r>
            <a:endParaRPr lang="en-US" sz="900" dirty="0">
              <a:solidFill>
                <a:prstClr val="black"/>
              </a:solidFill>
              <a:latin typeface="+mn-lt"/>
              <a:ea typeface="MS PGothic" panose="020B0600070205080204" pitchFamily="34" charset="-128"/>
            </a:endParaRPr>
          </a:p>
        </p:txBody>
      </p:sp>
      <p:sp>
        <p:nvSpPr>
          <p:cNvPr id="10" name="フローチャート: 結合子 9">
            <a:extLst>
              <a:ext uri="{FF2B5EF4-FFF2-40B4-BE49-F238E27FC236}">
                <a16:creationId xmlns:a16="http://schemas.microsoft.com/office/drawing/2014/main" id="{BA52662D-17CD-41D6-AAE7-A7A2168C5C92}"/>
              </a:ext>
            </a:extLst>
          </p:cNvPr>
          <p:cNvSpPr/>
          <p:nvPr/>
        </p:nvSpPr>
        <p:spPr>
          <a:xfrm>
            <a:off x="2007673" y="2152018"/>
            <a:ext cx="138386" cy="130967"/>
          </a:xfrm>
          <a:prstGeom prst="flowChartConnector">
            <a:avLst/>
          </a:prstGeom>
          <a:solidFill>
            <a:schemeClr val="accent6"/>
          </a:solidFill>
          <a:ln>
            <a:noFill/>
          </a:ln>
        </p:spPr>
        <p:style>
          <a:lnRef idx="0">
            <a:scrgbClr r="0" g="0" b="0"/>
          </a:lnRef>
          <a:fillRef idx="0">
            <a:scrgbClr r="0" g="0" b="0"/>
          </a:fillRef>
          <a:effectRef idx="0">
            <a:scrgbClr r="0" g="0" b="0"/>
          </a:effectRef>
          <a:fontRef idx="minor">
            <a:schemeClr val="lt1"/>
          </a:fontRef>
        </p:style>
        <p:txBody>
          <a:bodyPr rtlCol="0" anchor="ctr"/>
          <a:lstStyle/>
          <a:p>
            <a:pPr algn="ctr"/>
            <a:endParaRPr lang="en-US" dirty="0"/>
          </a:p>
        </p:txBody>
      </p:sp>
      <p:sp>
        <p:nvSpPr>
          <p:cNvPr id="112" name="フローチャート: 結合子 111">
            <a:extLst>
              <a:ext uri="{FF2B5EF4-FFF2-40B4-BE49-F238E27FC236}">
                <a16:creationId xmlns:a16="http://schemas.microsoft.com/office/drawing/2014/main" id="{0512B3F1-312D-41CD-AA9A-C35648A80E0B}"/>
              </a:ext>
            </a:extLst>
          </p:cNvPr>
          <p:cNvSpPr/>
          <p:nvPr/>
        </p:nvSpPr>
        <p:spPr>
          <a:xfrm>
            <a:off x="1799671" y="2147589"/>
            <a:ext cx="138386" cy="130967"/>
          </a:xfrm>
          <a:prstGeom prst="flowChartConnector">
            <a:avLst/>
          </a:prstGeom>
          <a:solidFill>
            <a:schemeClr val="accent6"/>
          </a:solidFill>
          <a:ln>
            <a:noFill/>
          </a:ln>
        </p:spPr>
        <p:style>
          <a:lnRef idx="0">
            <a:scrgbClr r="0" g="0" b="0"/>
          </a:lnRef>
          <a:fillRef idx="0">
            <a:scrgbClr r="0" g="0" b="0"/>
          </a:fillRef>
          <a:effectRef idx="0">
            <a:scrgbClr r="0" g="0" b="0"/>
          </a:effectRef>
          <a:fontRef idx="minor">
            <a:schemeClr val="lt1"/>
          </a:fontRef>
        </p:style>
        <p:txBody>
          <a:bodyPr rtlCol="0" anchor="ctr"/>
          <a:lstStyle/>
          <a:p>
            <a:pPr algn="ctr"/>
            <a:endParaRPr lang="en-US" dirty="0"/>
          </a:p>
        </p:txBody>
      </p:sp>
      <p:sp>
        <p:nvSpPr>
          <p:cNvPr id="113" name="フローチャート: 結合子 112">
            <a:extLst>
              <a:ext uri="{FF2B5EF4-FFF2-40B4-BE49-F238E27FC236}">
                <a16:creationId xmlns:a16="http://schemas.microsoft.com/office/drawing/2014/main" id="{A4D4BF6E-E1D0-4BFA-B66E-668DCF44611C}"/>
              </a:ext>
            </a:extLst>
          </p:cNvPr>
          <p:cNvSpPr/>
          <p:nvPr/>
        </p:nvSpPr>
        <p:spPr>
          <a:xfrm>
            <a:off x="2210345" y="2152017"/>
            <a:ext cx="138386" cy="130967"/>
          </a:xfrm>
          <a:prstGeom prst="flowChartConnector">
            <a:avLst/>
          </a:prstGeom>
          <a:solidFill>
            <a:schemeClr val="accent5">
              <a:lumMod val="75000"/>
            </a:schemeClr>
          </a:solidFill>
          <a:ln>
            <a:noFill/>
          </a:ln>
        </p:spPr>
        <p:style>
          <a:lnRef idx="0">
            <a:scrgbClr r="0" g="0" b="0"/>
          </a:lnRef>
          <a:fillRef idx="0">
            <a:scrgbClr r="0" g="0" b="0"/>
          </a:fillRef>
          <a:effectRef idx="0">
            <a:scrgbClr r="0" g="0" b="0"/>
          </a:effectRef>
          <a:fontRef idx="minor">
            <a:schemeClr val="lt1"/>
          </a:fontRef>
        </p:style>
        <p:txBody>
          <a:bodyPr rtlCol="0" anchor="ctr"/>
          <a:lstStyle/>
          <a:p>
            <a:pPr algn="ctr"/>
            <a:endParaRPr lang="en-US" dirty="0"/>
          </a:p>
        </p:txBody>
      </p:sp>
      <p:sp>
        <p:nvSpPr>
          <p:cNvPr id="114" name="フローチャート: 結合子 113">
            <a:extLst>
              <a:ext uri="{FF2B5EF4-FFF2-40B4-BE49-F238E27FC236}">
                <a16:creationId xmlns:a16="http://schemas.microsoft.com/office/drawing/2014/main" id="{5FE4D735-C2E0-4DD8-9A93-CC52A4BABA83}"/>
              </a:ext>
            </a:extLst>
          </p:cNvPr>
          <p:cNvSpPr/>
          <p:nvPr/>
        </p:nvSpPr>
        <p:spPr>
          <a:xfrm>
            <a:off x="2413017" y="2152016"/>
            <a:ext cx="138386" cy="130967"/>
          </a:xfrm>
          <a:prstGeom prst="flowChartConnector">
            <a:avLst/>
          </a:prstGeom>
          <a:solidFill>
            <a:schemeClr val="accent5">
              <a:lumMod val="75000"/>
            </a:schemeClr>
          </a:solidFill>
          <a:ln>
            <a:noFill/>
          </a:ln>
        </p:spPr>
        <p:style>
          <a:lnRef idx="0">
            <a:scrgbClr r="0" g="0" b="0"/>
          </a:lnRef>
          <a:fillRef idx="0">
            <a:scrgbClr r="0" g="0" b="0"/>
          </a:fillRef>
          <a:effectRef idx="0">
            <a:scrgbClr r="0" g="0" b="0"/>
          </a:effectRef>
          <a:fontRef idx="minor">
            <a:schemeClr val="lt1"/>
          </a:fontRef>
        </p:style>
        <p:txBody>
          <a:bodyPr rtlCol="0" anchor="ctr"/>
          <a:lstStyle/>
          <a:p>
            <a:pPr algn="ctr"/>
            <a:endParaRPr lang="en-US" dirty="0"/>
          </a:p>
        </p:txBody>
      </p:sp>
      <p:sp>
        <p:nvSpPr>
          <p:cNvPr id="117" name="フローチャート: 結合子 116">
            <a:extLst>
              <a:ext uri="{FF2B5EF4-FFF2-40B4-BE49-F238E27FC236}">
                <a16:creationId xmlns:a16="http://schemas.microsoft.com/office/drawing/2014/main" id="{E315E68C-DD2F-4322-9DB3-A791BB5FEAA3}"/>
              </a:ext>
            </a:extLst>
          </p:cNvPr>
          <p:cNvSpPr/>
          <p:nvPr/>
        </p:nvSpPr>
        <p:spPr>
          <a:xfrm>
            <a:off x="2327562" y="1790696"/>
            <a:ext cx="138386" cy="130967"/>
          </a:xfrm>
          <a:prstGeom prst="flowChartConnector">
            <a:avLst/>
          </a:prstGeom>
          <a:solidFill>
            <a:srgbClr val="00854F"/>
          </a:solidFill>
          <a:ln>
            <a:noFill/>
          </a:ln>
        </p:spPr>
        <p:style>
          <a:lnRef idx="0">
            <a:scrgbClr r="0" g="0" b="0"/>
          </a:lnRef>
          <a:fillRef idx="0">
            <a:scrgbClr r="0" g="0" b="0"/>
          </a:fillRef>
          <a:effectRef idx="0">
            <a:scrgbClr r="0" g="0" b="0"/>
          </a:effectRef>
          <a:fontRef idx="minor">
            <a:schemeClr val="lt1"/>
          </a:fontRef>
        </p:style>
        <p:txBody>
          <a:bodyPr rtlCol="0" anchor="ctr"/>
          <a:lstStyle/>
          <a:p>
            <a:pPr algn="ctr"/>
            <a:endParaRPr lang="en-US" dirty="0"/>
          </a:p>
        </p:txBody>
      </p:sp>
      <p:sp>
        <p:nvSpPr>
          <p:cNvPr id="118" name="フローチャート: 結合子 117">
            <a:extLst>
              <a:ext uri="{FF2B5EF4-FFF2-40B4-BE49-F238E27FC236}">
                <a16:creationId xmlns:a16="http://schemas.microsoft.com/office/drawing/2014/main" id="{0D5DA64A-C818-4A36-878C-78428F3EFB36}"/>
              </a:ext>
            </a:extLst>
          </p:cNvPr>
          <p:cNvSpPr/>
          <p:nvPr/>
        </p:nvSpPr>
        <p:spPr>
          <a:xfrm>
            <a:off x="538375" y="2366821"/>
            <a:ext cx="138386" cy="130967"/>
          </a:xfrm>
          <a:prstGeom prst="flowChartConnector">
            <a:avLst/>
          </a:prstGeom>
          <a:solidFill>
            <a:schemeClr val="accent6"/>
          </a:solidFill>
          <a:ln>
            <a:noFill/>
          </a:ln>
        </p:spPr>
        <p:style>
          <a:lnRef idx="0">
            <a:scrgbClr r="0" g="0" b="0"/>
          </a:lnRef>
          <a:fillRef idx="0">
            <a:scrgbClr r="0" g="0" b="0"/>
          </a:fillRef>
          <a:effectRef idx="0">
            <a:scrgbClr r="0" g="0" b="0"/>
          </a:effectRef>
          <a:fontRef idx="minor">
            <a:schemeClr val="lt1"/>
          </a:fontRef>
        </p:style>
        <p:txBody>
          <a:bodyPr rtlCol="0" anchor="ctr"/>
          <a:lstStyle/>
          <a:p>
            <a:pPr algn="ctr"/>
            <a:endParaRPr lang="en-US" dirty="0"/>
          </a:p>
        </p:txBody>
      </p:sp>
      <p:sp>
        <p:nvSpPr>
          <p:cNvPr id="119" name="フローチャート: 結合子 118">
            <a:extLst>
              <a:ext uri="{FF2B5EF4-FFF2-40B4-BE49-F238E27FC236}">
                <a16:creationId xmlns:a16="http://schemas.microsoft.com/office/drawing/2014/main" id="{C4BA0869-9CAA-471C-B918-A8A644EFE1FF}"/>
              </a:ext>
            </a:extLst>
          </p:cNvPr>
          <p:cNvSpPr/>
          <p:nvPr/>
        </p:nvSpPr>
        <p:spPr>
          <a:xfrm>
            <a:off x="538375" y="2158878"/>
            <a:ext cx="138386" cy="130967"/>
          </a:xfrm>
          <a:prstGeom prst="flowChartConnector">
            <a:avLst/>
          </a:prstGeom>
          <a:solidFill>
            <a:schemeClr val="accent5">
              <a:lumMod val="75000"/>
            </a:schemeClr>
          </a:solidFill>
          <a:ln>
            <a:noFill/>
          </a:ln>
        </p:spPr>
        <p:style>
          <a:lnRef idx="0">
            <a:scrgbClr r="0" g="0" b="0"/>
          </a:lnRef>
          <a:fillRef idx="0">
            <a:scrgbClr r="0" g="0" b="0"/>
          </a:fillRef>
          <a:effectRef idx="0">
            <a:scrgbClr r="0" g="0" b="0"/>
          </a:effectRef>
          <a:fontRef idx="minor">
            <a:schemeClr val="lt1"/>
          </a:fontRef>
        </p:style>
        <p:txBody>
          <a:bodyPr rtlCol="0" anchor="ctr"/>
          <a:lstStyle/>
          <a:p>
            <a:pPr algn="ctr"/>
            <a:endParaRPr lang="en-US" dirty="0"/>
          </a:p>
        </p:txBody>
      </p:sp>
      <p:sp>
        <p:nvSpPr>
          <p:cNvPr id="120" name="フローチャート: 結合子 119">
            <a:extLst>
              <a:ext uri="{FF2B5EF4-FFF2-40B4-BE49-F238E27FC236}">
                <a16:creationId xmlns:a16="http://schemas.microsoft.com/office/drawing/2014/main" id="{D0441E19-32EE-4377-B6CA-C75B8FAF1587}"/>
              </a:ext>
            </a:extLst>
          </p:cNvPr>
          <p:cNvSpPr/>
          <p:nvPr/>
        </p:nvSpPr>
        <p:spPr>
          <a:xfrm>
            <a:off x="538375" y="1950935"/>
            <a:ext cx="138386" cy="130967"/>
          </a:xfrm>
          <a:prstGeom prst="flowChartConnector">
            <a:avLst/>
          </a:prstGeom>
          <a:solidFill>
            <a:srgbClr val="00854F"/>
          </a:solidFill>
          <a:ln>
            <a:noFill/>
          </a:ln>
        </p:spPr>
        <p:style>
          <a:lnRef idx="0">
            <a:scrgbClr r="0" g="0" b="0"/>
          </a:lnRef>
          <a:fillRef idx="0">
            <a:scrgbClr r="0" g="0" b="0"/>
          </a:fillRef>
          <a:effectRef idx="0">
            <a:scrgbClr r="0" g="0" b="0"/>
          </a:effectRef>
          <a:fontRef idx="minor">
            <a:schemeClr val="lt1"/>
          </a:fontRef>
        </p:style>
        <p:txBody>
          <a:bodyPr rtlCol="0" anchor="ctr"/>
          <a:lstStyle/>
          <a:p>
            <a:pPr algn="ctr"/>
            <a:endParaRPr lang="en-US" dirty="0"/>
          </a:p>
        </p:txBody>
      </p:sp>
      <p:sp>
        <p:nvSpPr>
          <p:cNvPr id="121" name="Text Box 67">
            <a:extLst>
              <a:ext uri="{FF2B5EF4-FFF2-40B4-BE49-F238E27FC236}">
                <a16:creationId xmlns:a16="http://schemas.microsoft.com/office/drawing/2014/main" id="{40AE162B-033D-459A-A028-5B5648CD96D5}"/>
              </a:ext>
            </a:extLst>
          </p:cNvPr>
          <p:cNvSpPr txBox="1">
            <a:spLocks noChangeArrowheads="1"/>
          </p:cNvSpPr>
          <p:nvPr/>
        </p:nvSpPr>
        <p:spPr bwMode="auto">
          <a:xfrm>
            <a:off x="664234" y="2117026"/>
            <a:ext cx="897636" cy="200681"/>
          </a:xfrm>
          <a:prstGeom prst="rect">
            <a:avLst/>
          </a:prstGeom>
          <a:noFill/>
          <a:ln w="9525">
            <a:noFill/>
            <a:miter lim="800000"/>
            <a:headEnd/>
            <a:tailEnd/>
          </a:ln>
        </p:spPr>
        <p:txBody>
          <a:bodyPr wrap="none" lIns="61580" tIns="30790" rIns="61580" bIns="30790" anchor="ctr">
            <a:noAutofit/>
          </a:bodyPr>
          <a:lstStyle/>
          <a:p>
            <a:pPr>
              <a:spcBef>
                <a:spcPct val="50000"/>
              </a:spcBef>
            </a:pPr>
            <a:r>
              <a:rPr lang="ja-JP" altLang="en-US" sz="900" dirty="0">
                <a:solidFill>
                  <a:prstClr val="black"/>
                </a:solidFill>
                <a:latin typeface="+mn-lt"/>
                <a:ea typeface="MS PGothic" panose="020B0600070205080204" pitchFamily="34" charset="-128"/>
              </a:rPr>
              <a:t>コミュニティポート</a:t>
            </a:r>
            <a:endParaRPr lang="en-US" sz="900" dirty="0">
              <a:solidFill>
                <a:prstClr val="black"/>
              </a:solidFill>
              <a:latin typeface="+mn-lt"/>
              <a:ea typeface="MS PGothic" panose="020B0600070205080204" pitchFamily="34" charset="-128"/>
            </a:endParaRPr>
          </a:p>
        </p:txBody>
      </p:sp>
      <p:sp>
        <p:nvSpPr>
          <p:cNvPr id="122" name="Text Box 67">
            <a:extLst>
              <a:ext uri="{FF2B5EF4-FFF2-40B4-BE49-F238E27FC236}">
                <a16:creationId xmlns:a16="http://schemas.microsoft.com/office/drawing/2014/main" id="{8FD25EFA-0604-441C-BB5A-842C604CD6A3}"/>
              </a:ext>
            </a:extLst>
          </p:cNvPr>
          <p:cNvSpPr txBox="1">
            <a:spLocks noChangeArrowheads="1"/>
          </p:cNvSpPr>
          <p:nvPr/>
        </p:nvSpPr>
        <p:spPr bwMode="auto">
          <a:xfrm>
            <a:off x="653291" y="2333319"/>
            <a:ext cx="897636" cy="200681"/>
          </a:xfrm>
          <a:prstGeom prst="rect">
            <a:avLst/>
          </a:prstGeom>
          <a:noFill/>
          <a:ln w="9525">
            <a:noFill/>
            <a:miter lim="800000"/>
            <a:headEnd/>
            <a:tailEnd/>
          </a:ln>
        </p:spPr>
        <p:txBody>
          <a:bodyPr wrap="none" lIns="61580" tIns="30790" rIns="61580" bIns="30790" anchor="ctr">
            <a:noAutofit/>
          </a:bodyPr>
          <a:lstStyle/>
          <a:p>
            <a:pPr>
              <a:spcBef>
                <a:spcPct val="50000"/>
              </a:spcBef>
            </a:pPr>
            <a:r>
              <a:rPr lang="ja-JP" altLang="en-US" sz="900" dirty="0">
                <a:solidFill>
                  <a:prstClr val="black"/>
                </a:solidFill>
                <a:latin typeface="+mn-lt"/>
                <a:ea typeface="MS PGothic" panose="020B0600070205080204" pitchFamily="34" charset="-128"/>
              </a:rPr>
              <a:t>隔離ポート</a:t>
            </a:r>
            <a:endParaRPr lang="en-US" sz="900" dirty="0">
              <a:solidFill>
                <a:prstClr val="black"/>
              </a:solidFill>
              <a:latin typeface="+mn-lt"/>
              <a:ea typeface="MS PGothic" panose="020B0600070205080204" pitchFamily="34" charset="-128"/>
            </a:endParaRPr>
          </a:p>
        </p:txBody>
      </p:sp>
      <p:sp>
        <p:nvSpPr>
          <p:cNvPr id="132" name="吹き出し: 角を丸めた四角形 131">
            <a:extLst>
              <a:ext uri="{FF2B5EF4-FFF2-40B4-BE49-F238E27FC236}">
                <a16:creationId xmlns:a16="http://schemas.microsoft.com/office/drawing/2014/main" id="{4C5EF7F0-BDAF-473C-BBA7-EEC184EEF7A9}"/>
              </a:ext>
            </a:extLst>
          </p:cNvPr>
          <p:cNvSpPr/>
          <p:nvPr/>
        </p:nvSpPr>
        <p:spPr>
          <a:xfrm>
            <a:off x="3414454" y="3906172"/>
            <a:ext cx="1016942" cy="312360"/>
          </a:xfrm>
          <a:prstGeom prst="wedgeRoundRectCallout">
            <a:avLst>
              <a:gd name="adj1" fmla="val -90247"/>
              <a:gd name="adj2" fmla="val -219207"/>
              <a:gd name="adj3" fmla="val 16667"/>
            </a:avLst>
          </a:prstGeom>
          <a:solidFill>
            <a:schemeClr val="bg2"/>
          </a:solidFill>
          <a:ln w="952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700" dirty="0">
                <a:solidFill>
                  <a:schemeClr val="tx1"/>
                </a:solidFill>
              </a:rPr>
              <a:t>コミュニティポート</a:t>
            </a:r>
            <a:endParaRPr lang="en-US" altLang="ja-JP" sz="700" dirty="0">
              <a:solidFill>
                <a:schemeClr val="tx1"/>
              </a:solidFill>
            </a:endParaRPr>
          </a:p>
          <a:p>
            <a:pPr algn="ctr"/>
            <a:r>
              <a:rPr lang="ja-JP" altLang="en-US" sz="700" dirty="0">
                <a:solidFill>
                  <a:schemeClr val="tx1"/>
                </a:solidFill>
              </a:rPr>
              <a:t>同士は通信可</a:t>
            </a:r>
            <a:endParaRPr lang="en-US" sz="700" dirty="0">
              <a:solidFill>
                <a:schemeClr val="tx1"/>
              </a:solidFill>
            </a:endParaRPr>
          </a:p>
        </p:txBody>
      </p:sp>
      <p:sp>
        <p:nvSpPr>
          <p:cNvPr id="133" name="吹き出し: 角を丸めた四角形 132">
            <a:extLst>
              <a:ext uri="{FF2B5EF4-FFF2-40B4-BE49-F238E27FC236}">
                <a16:creationId xmlns:a16="http://schemas.microsoft.com/office/drawing/2014/main" id="{7F01ED76-CB01-4CFA-93EC-F6468B32BD71}"/>
              </a:ext>
            </a:extLst>
          </p:cNvPr>
          <p:cNvSpPr/>
          <p:nvPr/>
        </p:nvSpPr>
        <p:spPr>
          <a:xfrm>
            <a:off x="3129394" y="2012436"/>
            <a:ext cx="1139917" cy="337055"/>
          </a:xfrm>
          <a:prstGeom prst="wedgeRoundRectCallout">
            <a:avLst>
              <a:gd name="adj1" fmla="val -87873"/>
              <a:gd name="adj2" fmla="val -51638"/>
              <a:gd name="adj3" fmla="val 16667"/>
            </a:avLst>
          </a:prstGeom>
          <a:solidFill>
            <a:schemeClr val="bg2"/>
          </a:solidFill>
          <a:ln w="952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700" dirty="0">
                <a:solidFill>
                  <a:schemeClr val="tx1"/>
                </a:solidFill>
              </a:rPr>
              <a:t>セカンダリ</a:t>
            </a:r>
            <a:r>
              <a:rPr lang="en-US" altLang="ja-JP" sz="700" dirty="0">
                <a:solidFill>
                  <a:schemeClr val="tx1"/>
                </a:solidFill>
              </a:rPr>
              <a:t>VLAN</a:t>
            </a:r>
            <a:r>
              <a:rPr lang="ja-JP" altLang="en-US" sz="700" dirty="0">
                <a:solidFill>
                  <a:schemeClr val="tx1"/>
                </a:solidFill>
              </a:rPr>
              <a:t>と</a:t>
            </a:r>
            <a:endParaRPr lang="en-US" altLang="ja-JP" sz="700" dirty="0">
              <a:solidFill>
                <a:schemeClr val="tx1"/>
              </a:solidFill>
            </a:endParaRPr>
          </a:p>
          <a:p>
            <a:pPr algn="ctr"/>
            <a:r>
              <a:rPr lang="ja-JP" altLang="en-US" sz="700" dirty="0">
                <a:solidFill>
                  <a:schemeClr val="tx1"/>
                </a:solidFill>
              </a:rPr>
              <a:t>混合ポート間は通信可</a:t>
            </a:r>
            <a:endParaRPr lang="en-US" sz="700" dirty="0">
              <a:solidFill>
                <a:schemeClr val="tx1"/>
              </a:solidFill>
            </a:endParaRPr>
          </a:p>
        </p:txBody>
      </p:sp>
      <p:graphicFrame>
        <p:nvGraphicFramePr>
          <p:cNvPr id="14" name="表 14">
            <a:extLst>
              <a:ext uri="{FF2B5EF4-FFF2-40B4-BE49-F238E27FC236}">
                <a16:creationId xmlns:a16="http://schemas.microsoft.com/office/drawing/2014/main" id="{5FA10ED5-18C1-4F9A-A8EC-1A7593938D69}"/>
              </a:ext>
            </a:extLst>
          </p:cNvPr>
          <p:cNvGraphicFramePr>
            <a:graphicFrameLocks noGrp="1"/>
          </p:cNvGraphicFramePr>
          <p:nvPr/>
        </p:nvGraphicFramePr>
        <p:xfrm>
          <a:off x="4738820" y="2829537"/>
          <a:ext cx="4226820" cy="1734840"/>
        </p:xfrm>
        <a:graphic>
          <a:graphicData uri="http://schemas.openxmlformats.org/drawingml/2006/table">
            <a:tbl>
              <a:tblPr firstRow="1" bandRow="1">
                <a:tableStyleId>{C083E6E3-FA7D-4D7B-A595-EF9225AFEA82}</a:tableStyleId>
              </a:tblPr>
              <a:tblGrid>
                <a:gridCol w="706468">
                  <a:extLst>
                    <a:ext uri="{9D8B030D-6E8A-4147-A177-3AD203B41FA5}">
                      <a16:colId xmlns:a16="http://schemas.microsoft.com/office/drawing/2014/main" val="2167522071"/>
                    </a:ext>
                  </a:extLst>
                </a:gridCol>
                <a:gridCol w="809697">
                  <a:extLst>
                    <a:ext uri="{9D8B030D-6E8A-4147-A177-3AD203B41FA5}">
                      <a16:colId xmlns:a16="http://schemas.microsoft.com/office/drawing/2014/main" val="651787227"/>
                    </a:ext>
                  </a:extLst>
                </a:gridCol>
                <a:gridCol w="1193606">
                  <a:extLst>
                    <a:ext uri="{9D8B030D-6E8A-4147-A177-3AD203B41FA5}">
                      <a16:colId xmlns:a16="http://schemas.microsoft.com/office/drawing/2014/main" val="1130959518"/>
                    </a:ext>
                  </a:extLst>
                </a:gridCol>
                <a:gridCol w="1517049">
                  <a:extLst>
                    <a:ext uri="{9D8B030D-6E8A-4147-A177-3AD203B41FA5}">
                      <a16:colId xmlns:a16="http://schemas.microsoft.com/office/drawing/2014/main" val="171786669"/>
                    </a:ext>
                  </a:extLst>
                </a:gridCol>
              </a:tblGrid>
              <a:tr h="367373">
                <a:tc gridSpan="2">
                  <a:txBody>
                    <a:bodyPr/>
                    <a:lstStyle/>
                    <a:p>
                      <a:pPr algn="ctr"/>
                      <a:r>
                        <a:rPr lang="en-US" sz="900" dirty="0">
                          <a:solidFill>
                            <a:schemeClr val="bg2"/>
                          </a:solidFill>
                        </a:rPr>
                        <a:t>VLAN </a:t>
                      </a:r>
                      <a:r>
                        <a:rPr lang="ja-JP" altLang="en-US" sz="900" dirty="0">
                          <a:solidFill>
                            <a:schemeClr val="bg2"/>
                          </a:solidFill>
                        </a:rPr>
                        <a:t>の種類</a:t>
                      </a:r>
                      <a:endParaRPr lang="en-US" sz="900" dirty="0">
                        <a:solidFill>
                          <a:schemeClr val="bg2"/>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hMerge="1">
                  <a:txBody>
                    <a:bodyPr/>
                    <a:lstStyle/>
                    <a:p>
                      <a:endParaRPr lang="en-US" dirty="0"/>
                    </a:p>
                  </a:txBody>
                  <a:tcPr/>
                </a:tc>
                <a:tc>
                  <a:txBody>
                    <a:bodyPr/>
                    <a:lstStyle/>
                    <a:p>
                      <a:pPr algn="ctr"/>
                      <a:r>
                        <a:rPr lang="ja-JP" altLang="en-US" sz="900" dirty="0">
                          <a:solidFill>
                            <a:schemeClr val="bg2"/>
                          </a:solidFill>
                        </a:rPr>
                        <a:t>ポートの種類</a:t>
                      </a:r>
                      <a:endParaRPr lang="en-US" sz="900" dirty="0">
                        <a:solidFill>
                          <a:schemeClr val="bg2"/>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gn="ctr"/>
                      <a:r>
                        <a:rPr lang="ja-JP" altLang="en-US" sz="900" dirty="0">
                          <a:solidFill>
                            <a:schemeClr val="bg2"/>
                          </a:solidFill>
                        </a:rPr>
                        <a:t>通信可否</a:t>
                      </a:r>
                      <a:endParaRPr lang="en-US" sz="900" dirty="0">
                        <a:solidFill>
                          <a:schemeClr val="bg2"/>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366450373"/>
                  </a:ext>
                </a:extLst>
              </a:tr>
              <a:tr h="453067">
                <a:tc gridSpan="2">
                  <a:txBody>
                    <a:bodyPr/>
                    <a:lstStyle/>
                    <a:p>
                      <a:r>
                        <a:rPr lang="ja-JP" altLang="en-US" sz="800" dirty="0"/>
                        <a:t>プライマリ </a:t>
                      </a:r>
                      <a:r>
                        <a:rPr lang="en-US" altLang="ja-JP" sz="800" dirty="0"/>
                        <a:t>VLAN</a:t>
                      </a:r>
                      <a:endParaRPr lang="en-US" sz="800"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hMerge="1">
                  <a:txBody>
                    <a:bodyPr/>
                    <a:lstStyle/>
                    <a:p>
                      <a:endParaRPr lang="en-US" dirty="0"/>
                    </a:p>
                  </a:txBody>
                  <a:tcPr/>
                </a:tc>
                <a:tc>
                  <a:txBody>
                    <a:bodyPr/>
                    <a:lstStyle/>
                    <a:p>
                      <a:r>
                        <a:rPr lang="ja-JP" altLang="en-US" sz="800" dirty="0"/>
                        <a:t>混合ポート</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r>
                        <a:rPr lang="ja-JP" altLang="en-US" sz="800" dirty="0"/>
                        <a:t>混合ポート、</a:t>
                      </a:r>
                    </a:p>
                    <a:p>
                      <a:r>
                        <a:rPr lang="ja-JP" altLang="en-US" sz="800" dirty="0"/>
                        <a:t>隔離ポート、コミュニティ</a:t>
                      </a:r>
                    </a:p>
                    <a:p>
                      <a:r>
                        <a:rPr lang="ja-JP" altLang="en-US" sz="800" dirty="0"/>
                        <a:t>ポートの全てと通信可</a:t>
                      </a:r>
                      <a:endParaRPr lang="en-US" sz="800"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3144761720"/>
                  </a:ext>
                </a:extLst>
              </a:tr>
              <a:tr h="453067">
                <a:tc rowSpan="2">
                  <a:txBody>
                    <a:bodyPr/>
                    <a:lstStyle/>
                    <a:p>
                      <a:r>
                        <a:rPr lang="ja-JP" altLang="en-US" sz="800" dirty="0"/>
                        <a:t>セカンダリ</a:t>
                      </a:r>
                    </a:p>
                    <a:p>
                      <a:r>
                        <a:rPr lang="en-US" sz="800" dirty="0"/>
                        <a:t>VLAN</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r>
                        <a:rPr lang="ja-JP" altLang="en-US" sz="800" dirty="0"/>
                        <a:t>隔離</a:t>
                      </a:r>
                      <a:r>
                        <a:rPr lang="en-US" sz="800" dirty="0"/>
                        <a:t>VLAN</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r>
                        <a:rPr lang="ja-JP" altLang="en-US" sz="800" dirty="0"/>
                        <a:t>隔離ポート</a:t>
                      </a:r>
                      <a:endParaRPr lang="en-US" sz="800"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r>
                        <a:rPr lang="ja-JP" altLang="en-US" sz="800" dirty="0"/>
                        <a:t>混合ポートのみと通信可</a:t>
                      </a:r>
                      <a:endParaRPr lang="en-US" sz="800"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54856734"/>
                  </a:ext>
                </a:extLst>
              </a:tr>
              <a:tr h="453067">
                <a:tc vMerge="1">
                  <a:txBody>
                    <a:bodyPr/>
                    <a:lstStyle/>
                    <a:p>
                      <a:endParaRPr lang="en-US" dirty="0"/>
                    </a:p>
                  </a:txBody>
                  <a:tcPr/>
                </a:tc>
                <a:tc>
                  <a:txBody>
                    <a:bodyPr/>
                    <a:lstStyle/>
                    <a:p>
                      <a:r>
                        <a:rPr lang="ja-JP" altLang="en-US" sz="800" dirty="0"/>
                        <a:t>コミュニティ</a:t>
                      </a:r>
                      <a:r>
                        <a:rPr lang="en-US" altLang="ja-JP" sz="800" dirty="0"/>
                        <a:t>VLAN</a:t>
                      </a:r>
                      <a:endParaRPr lang="en-US" sz="800"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r>
                        <a:rPr lang="ja-JP" altLang="en-US" sz="800" dirty="0"/>
                        <a:t>コミュニティポート</a:t>
                      </a:r>
                      <a:endParaRPr lang="en-US" sz="800"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r>
                        <a:rPr lang="ja-JP" altLang="en-US" sz="800" dirty="0"/>
                        <a:t>混合ポート 及び</a:t>
                      </a:r>
                      <a:endParaRPr lang="en-US" altLang="ja-JP" sz="800" dirty="0"/>
                    </a:p>
                    <a:p>
                      <a:r>
                        <a:rPr lang="ja-JP" altLang="en-US" sz="800" dirty="0"/>
                        <a:t>同一コミュニティ</a:t>
                      </a:r>
                      <a:r>
                        <a:rPr lang="en-US" altLang="ja-JP" sz="800" dirty="0"/>
                        <a:t>VLAN ID </a:t>
                      </a:r>
                      <a:r>
                        <a:rPr lang="ja-JP" altLang="en-US" sz="800" dirty="0"/>
                        <a:t>のポートと通信可</a:t>
                      </a:r>
                      <a:endParaRPr lang="en-US" sz="800"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6568670"/>
                  </a:ext>
                </a:extLst>
              </a:tr>
            </a:tbl>
          </a:graphicData>
        </a:graphic>
      </p:graphicFrame>
      <p:sp>
        <p:nvSpPr>
          <p:cNvPr id="135" name="Text Box 67">
            <a:extLst>
              <a:ext uri="{FF2B5EF4-FFF2-40B4-BE49-F238E27FC236}">
                <a16:creationId xmlns:a16="http://schemas.microsoft.com/office/drawing/2014/main" id="{25049A57-F34A-4C8F-B18A-891347EA8F3D}"/>
              </a:ext>
            </a:extLst>
          </p:cNvPr>
          <p:cNvSpPr txBox="1">
            <a:spLocks noChangeArrowheads="1"/>
          </p:cNvSpPr>
          <p:nvPr/>
        </p:nvSpPr>
        <p:spPr bwMode="auto">
          <a:xfrm>
            <a:off x="1206790" y="3920691"/>
            <a:ext cx="908519" cy="533417"/>
          </a:xfrm>
          <a:prstGeom prst="rect">
            <a:avLst/>
          </a:prstGeom>
          <a:noFill/>
          <a:ln w="9525">
            <a:noFill/>
            <a:miter lim="800000"/>
            <a:headEnd/>
            <a:tailEnd/>
          </a:ln>
        </p:spPr>
        <p:txBody>
          <a:bodyPr wrap="none" lIns="61580" tIns="30790" rIns="61580" bIns="30790" anchor="ctr">
            <a:noAutofit/>
          </a:bodyPr>
          <a:lstStyle/>
          <a:p>
            <a:pPr algn="ctr">
              <a:lnSpc>
                <a:spcPts val="700"/>
              </a:lnSpc>
              <a:spcBef>
                <a:spcPct val="50000"/>
              </a:spcBef>
            </a:pPr>
            <a:r>
              <a:rPr lang="ja-JP" altLang="en-US" sz="900" dirty="0">
                <a:solidFill>
                  <a:prstClr val="black"/>
                </a:solidFill>
                <a:latin typeface="+mn-lt"/>
                <a:ea typeface="MS PGothic" panose="020B0600070205080204" pitchFamily="34" charset="-128"/>
              </a:rPr>
              <a:t>セカンダリ</a:t>
            </a:r>
            <a:endParaRPr lang="en-US" altLang="ja-JP" sz="900" dirty="0">
              <a:solidFill>
                <a:prstClr val="black"/>
              </a:solidFill>
              <a:latin typeface="+mn-lt"/>
              <a:ea typeface="MS PGothic" panose="020B0600070205080204" pitchFamily="34" charset="-128"/>
            </a:endParaRPr>
          </a:p>
          <a:p>
            <a:pPr algn="ctr">
              <a:lnSpc>
                <a:spcPts val="700"/>
              </a:lnSpc>
              <a:spcBef>
                <a:spcPct val="50000"/>
              </a:spcBef>
            </a:pPr>
            <a:r>
              <a:rPr lang="ja-JP" altLang="en-US" sz="900" dirty="0">
                <a:solidFill>
                  <a:prstClr val="black"/>
                </a:solidFill>
                <a:latin typeface="+mn-lt"/>
                <a:ea typeface="MS PGothic" panose="020B0600070205080204" pitchFamily="34" charset="-128"/>
              </a:rPr>
              <a:t>隔離</a:t>
            </a:r>
            <a:r>
              <a:rPr lang="en-US" altLang="ja-JP" sz="900" dirty="0">
                <a:solidFill>
                  <a:prstClr val="black"/>
                </a:solidFill>
                <a:latin typeface="+mn-lt"/>
                <a:ea typeface="MS PGothic" panose="020B0600070205080204" pitchFamily="34" charset="-128"/>
              </a:rPr>
              <a:t>VLAN</a:t>
            </a:r>
          </a:p>
          <a:p>
            <a:pPr algn="ctr">
              <a:lnSpc>
                <a:spcPts val="700"/>
              </a:lnSpc>
              <a:spcBef>
                <a:spcPct val="50000"/>
              </a:spcBef>
            </a:pPr>
            <a:r>
              <a:rPr lang="ja-JP" altLang="en-US" sz="900" dirty="0">
                <a:solidFill>
                  <a:prstClr val="black"/>
                </a:solidFill>
                <a:latin typeface="+mn-lt"/>
                <a:ea typeface="MS PGothic" panose="020B0600070205080204" pitchFamily="34" charset="-128"/>
              </a:rPr>
              <a:t>（</a:t>
            </a:r>
            <a:r>
              <a:rPr lang="en-US" altLang="ja-JP" sz="900" dirty="0">
                <a:solidFill>
                  <a:prstClr val="black"/>
                </a:solidFill>
                <a:latin typeface="+mn-lt"/>
                <a:ea typeface="MS PGothic" panose="020B0600070205080204" pitchFamily="34" charset="-128"/>
              </a:rPr>
              <a:t>VLAN 101</a:t>
            </a:r>
            <a:r>
              <a:rPr lang="ja-JP" altLang="en-US" sz="900" dirty="0">
                <a:solidFill>
                  <a:prstClr val="black"/>
                </a:solidFill>
                <a:latin typeface="+mn-lt"/>
                <a:ea typeface="MS PGothic" panose="020B0600070205080204" pitchFamily="34" charset="-128"/>
              </a:rPr>
              <a:t>）</a:t>
            </a:r>
            <a:endParaRPr lang="en-US" sz="900" dirty="0">
              <a:solidFill>
                <a:prstClr val="black"/>
              </a:solidFill>
              <a:latin typeface="+mn-lt"/>
              <a:ea typeface="MS PGothic" panose="020B0600070205080204" pitchFamily="34" charset="-128"/>
            </a:endParaRPr>
          </a:p>
        </p:txBody>
      </p:sp>
      <p:pic>
        <p:nvPicPr>
          <p:cNvPr id="137" name="Picture 28">
            <a:extLst>
              <a:ext uri="{FF2B5EF4-FFF2-40B4-BE49-F238E27FC236}">
                <a16:creationId xmlns:a16="http://schemas.microsoft.com/office/drawing/2014/main" id="{6E9AA02F-ACA5-451B-8F86-56011C8BFB61}"/>
              </a:ext>
            </a:extLst>
          </p:cNvPr>
          <p:cNvPicPr>
            <a:picLocks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80249" y="1075728"/>
            <a:ext cx="501498" cy="457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フリーフォーム 7">
            <a:extLst>
              <a:ext uri="{FF2B5EF4-FFF2-40B4-BE49-F238E27FC236}">
                <a16:creationId xmlns:a16="http://schemas.microsoft.com/office/drawing/2014/main" id="{8BFBF55A-CF29-0D40-811B-6637F0B8AD31}"/>
              </a:ext>
            </a:extLst>
          </p:cNvPr>
          <p:cNvSpPr/>
          <p:nvPr/>
        </p:nvSpPr>
        <p:spPr>
          <a:xfrm>
            <a:off x="1044391" y="1479359"/>
            <a:ext cx="1188405" cy="1905144"/>
          </a:xfrm>
          <a:custGeom>
            <a:avLst/>
            <a:gdLst>
              <a:gd name="connsiteX0" fmla="*/ 0 w 1569396"/>
              <a:gd name="connsiteY0" fmla="*/ 2081720 h 2081720"/>
              <a:gd name="connsiteX1" fmla="*/ 836579 w 1569396"/>
              <a:gd name="connsiteY1" fmla="*/ 901430 h 2081720"/>
              <a:gd name="connsiteX2" fmla="*/ 1316477 w 1569396"/>
              <a:gd name="connsiteY2" fmla="*/ 680937 h 2081720"/>
              <a:gd name="connsiteX3" fmla="*/ 1569396 w 1569396"/>
              <a:gd name="connsiteY3" fmla="*/ 0 h 2081720"/>
            </a:gdLst>
            <a:ahLst/>
            <a:cxnLst>
              <a:cxn ang="0">
                <a:pos x="connsiteX0" y="connsiteY0"/>
              </a:cxn>
              <a:cxn ang="0">
                <a:pos x="connsiteX1" y="connsiteY1"/>
              </a:cxn>
              <a:cxn ang="0">
                <a:pos x="connsiteX2" y="connsiteY2"/>
              </a:cxn>
              <a:cxn ang="0">
                <a:pos x="connsiteX3" y="connsiteY3"/>
              </a:cxn>
            </a:cxnLst>
            <a:rect l="l" t="t" r="r" b="b"/>
            <a:pathLst>
              <a:path w="1569396" h="2081720">
                <a:moveTo>
                  <a:pt x="0" y="2081720"/>
                </a:moveTo>
                <a:cubicBezTo>
                  <a:pt x="308583" y="1608307"/>
                  <a:pt x="617166" y="1134894"/>
                  <a:pt x="836579" y="901430"/>
                </a:cubicBezTo>
                <a:cubicBezTo>
                  <a:pt x="1055992" y="667966"/>
                  <a:pt x="1194341" y="831175"/>
                  <a:pt x="1316477" y="680937"/>
                </a:cubicBezTo>
                <a:cubicBezTo>
                  <a:pt x="1438613" y="530699"/>
                  <a:pt x="1504004" y="265349"/>
                  <a:pt x="1569396" y="0"/>
                </a:cubicBezTo>
              </a:path>
            </a:pathLst>
          </a:custGeom>
          <a:ln w="19050">
            <a:solidFill>
              <a:srgbClr val="00B050"/>
            </a:solidFill>
            <a:prstDash val="solid"/>
            <a:headEnd type="arrow"/>
            <a:tailEnd type="arrow"/>
          </a:ln>
        </p:spPr>
        <p:style>
          <a:lnRef idx="1">
            <a:schemeClr val="accent2"/>
          </a:lnRef>
          <a:fillRef idx="0">
            <a:schemeClr val="accent2"/>
          </a:fillRef>
          <a:effectRef idx="0">
            <a:schemeClr val="accent2"/>
          </a:effectRef>
          <a:fontRef idx="minor">
            <a:schemeClr val="tx1"/>
          </a:fontRef>
        </p:style>
        <p:txBody>
          <a:bodyPr rtlCol="0" anchor="ctr"/>
          <a:lstStyle/>
          <a:p>
            <a:pPr algn="ctr"/>
            <a:endParaRPr kumimoji="1" lang="ja-JP" altLang="en-US"/>
          </a:p>
        </p:txBody>
      </p:sp>
      <p:sp>
        <p:nvSpPr>
          <p:cNvPr id="11" name="フリーフォーム 10">
            <a:extLst>
              <a:ext uri="{FF2B5EF4-FFF2-40B4-BE49-F238E27FC236}">
                <a16:creationId xmlns:a16="http://schemas.microsoft.com/office/drawing/2014/main" id="{1C5FC6A8-D4AB-6944-9C8C-F49F4D76E6E1}"/>
              </a:ext>
            </a:extLst>
          </p:cNvPr>
          <p:cNvSpPr/>
          <p:nvPr/>
        </p:nvSpPr>
        <p:spPr>
          <a:xfrm rot="20915314">
            <a:off x="2625827" y="1452056"/>
            <a:ext cx="343023" cy="1971788"/>
          </a:xfrm>
          <a:custGeom>
            <a:avLst/>
            <a:gdLst>
              <a:gd name="connsiteX0" fmla="*/ 772893 w 772893"/>
              <a:gd name="connsiteY0" fmla="*/ 2146571 h 2146571"/>
              <a:gd name="connsiteX1" fmla="*/ 27106 w 772893"/>
              <a:gd name="connsiteY1" fmla="*/ 875490 h 2146571"/>
              <a:gd name="connsiteX2" fmla="*/ 163293 w 772893"/>
              <a:gd name="connsiteY2" fmla="*/ 505839 h 2146571"/>
              <a:gd name="connsiteX3" fmla="*/ 163293 w 772893"/>
              <a:gd name="connsiteY3" fmla="*/ 0 h 2146571"/>
            </a:gdLst>
            <a:ahLst/>
            <a:cxnLst>
              <a:cxn ang="0">
                <a:pos x="connsiteX0" y="connsiteY0"/>
              </a:cxn>
              <a:cxn ang="0">
                <a:pos x="connsiteX1" y="connsiteY1"/>
              </a:cxn>
              <a:cxn ang="0">
                <a:pos x="connsiteX2" y="connsiteY2"/>
              </a:cxn>
              <a:cxn ang="0">
                <a:pos x="connsiteX3" y="connsiteY3"/>
              </a:cxn>
            </a:cxnLst>
            <a:rect l="l" t="t" r="r" b="b"/>
            <a:pathLst>
              <a:path w="772893" h="2146571">
                <a:moveTo>
                  <a:pt x="772893" y="2146571"/>
                </a:moveTo>
                <a:cubicBezTo>
                  <a:pt x="450799" y="1647758"/>
                  <a:pt x="128706" y="1148945"/>
                  <a:pt x="27106" y="875490"/>
                </a:cubicBezTo>
                <a:cubicBezTo>
                  <a:pt x="-74494" y="602035"/>
                  <a:pt x="140595" y="651754"/>
                  <a:pt x="163293" y="505839"/>
                </a:cubicBezTo>
                <a:cubicBezTo>
                  <a:pt x="185991" y="359924"/>
                  <a:pt x="174642" y="179962"/>
                  <a:pt x="163293" y="0"/>
                </a:cubicBezTo>
              </a:path>
            </a:pathLst>
          </a:custGeom>
          <a:ln w="19050">
            <a:solidFill>
              <a:srgbClr val="00B050"/>
            </a:solidFill>
            <a:prstDash val="solid"/>
            <a:headEnd type="arrow"/>
            <a:tailEnd type="arrow"/>
          </a:ln>
        </p:spPr>
        <p:style>
          <a:lnRef idx="1">
            <a:schemeClr val="accent2"/>
          </a:lnRef>
          <a:fillRef idx="0">
            <a:schemeClr val="accent2"/>
          </a:fillRef>
          <a:effectRef idx="0">
            <a:schemeClr val="accent2"/>
          </a:effectRef>
          <a:fontRef idx="minor">
            <a:schemeClr val="tx1"/>
          </a:fontRef>
        </p:style>
        <p:txBody>
          <a:bodyPr rtlCol="0" anchor="ctr"/>
          <a:lstStyle/>
          <a:p>
            <a:pPr algn="ctr"/>
            <a:endParaRPr kumimoji="1" lang="ja-JP" altLang="en-US" dirty="0"/>
          </a:p>
        </p:txBody>
      </p:sp>
      <p:sp>
        <p:nvSpPr>
          <p:cNvPr id="15" name="フリーフォーム 14">
            <a:extLst>
              <a:ext uri="{FF2B5EF4-FFF2-40B4-BE49-F238E27FC236}">
                <a16:creationId xmlns:a16="http://schemas.microsoft.com/office/drawing/2014/main" id="{4D595D95-AD22-504A-8AA5-6CD55DF8F7B1}"/>
              </a:ext>
            </a:extLst>
          </p:cNvPr>
          <p:cNvSpPr/>
          <p:nvPr/>
        </p:nvSpPr>
        <p:spPr>
          <a:xfrm>
            <a:off x="1170421" y="2918238"/>
            <a:ext cx="453957" cy="479958"/>
          </a:xfrm>
          <a:custGeom>
            <a:avLst/>
            <a:gdLst>
              <a:gd name="connsiteX0" fmla="*/ 0 w 453957"/>
              <a:gd name="connsiteY0" fmla="*/ 479958 h 479958"/>
              <a:gd name="connsiteX1" fmla="*/ 376136 w 453957"/>
              <a:gd name="connsiteY1" fmla="*/ 60 h 479958"/>
              <a:gd name="connsiteX2" fmla="*/ 453957 w 453957"/>
              <a:gd name="connsiteY2" fmla="*/ 454017 h 479958"/>
            </a:gdLst>
            <a:ahLst/>
            <a:cxnLst>
              <a:cxn ang="0">
                <a:pos x="connsiteX0" y="connsiteY0"/>
              </a:cxn>
              <a:cxn ang="0">
                <a:pos x="connsiteX1" y="connsiteY1"/>
              </a:cxn>
              <a:cxn ang="0">
                <a:pos x="connsiteX2" y="connsiteY2"/>
              </a:cxn>
            </a:cxnLst>
            <a:rect l="l" t="t" r="r" b="b"/>
            <a:pathLst>
              <a:path w="453957" h="479958">
                <a:moveTo>
                  <a:pt x="0" y="479958"/>
                </a:moveTo>
                <a:cubicBezTo>
                  <a:pt x="150238" y="242170"/>
                  <a:pt x="300477" y="4383"/>
                  <a:pt x="376136" y="60"/>
                </a:cubicBezTo>
                <a:cubicBezTo>
                  <a:pt x="451795" y="-4263"/>
                  <a:pt x="452876" y="224877"/>
                  <a:pt x="453957" y="454017"/>
                </a:cubicBezTo>
              </a:path>
            </a:pathLst>
          </a:custGeom>
          <a:ln w="19050">
            <a:solidFill>
              <a:srgbClr val="FF0000"/>
            </a:solidFill>
            <a:headEnd type="arrow"/>
            <a:tailEnd type="arrow"/>
          </a:ln>
          <a:effectLst/>
        </p:spPr>
        <p:style>
          <a:lnRef idx="2">
            <a:schemeClr val="accent6"/>
          </a:lnRef>
          <a:fillRef idx="0">
            <a:schemeClr val="accent6"/>
          </a:fillRef>
          <a:effectRef idx="1">
            <a:schemeClr val="accent6"/>
          </a:effectRef>
          <a:fontRef idx="minor">
            <a:schemeClr val="tx1"/>
          </a:fontRef>
        </p:style>
        <p:txBody>
          <a:bodyPr rtlCol="0" anchor="ctr"/>
          <a:lstStyle/>
          <a:p>
            <a:pPr algn="ctr"/>
            <a:endParaRPr kumimoji="1" lang="ja-JP" altLang="en-US"/>
          </a:p>
        </p:txBody>
      </p:sp>
      <p:sp>
        <p:nvSpPr>
          <p:cNvPr id="16" name="フリーフォーム 15">
            <a:extLst>
              <a:ext uri="{FF2B5EF4-FFF2-40B4-BE49-F238E27FC236}">
                <a16:creationId xmlns:a16="http://schemas.microsoft.com/office/drawing/2014/main" id="{0FCDB160-CC86-5945-B6E4-1E12223A2A6B}"/>
              </a:ext>
            </a:extLst>
          </p:cNvPr>
          <p:cNvSpPr/>
          <p:nvPr/>
        </p:nvSpPr>
        <p:spPr>
          <a:xfrm>
            <a:off x="1765914" y="2885851"/>
            <a:ext cx="667966" cy="512379"/>
          </a:xfrm>
          <a:custGeom>
            <a:avLst/>
            <a:gdLst>
              <a:gd name="connsiteX0" fmla="*/ 0 w 667966"/>
              <a:gd name="connsiteY0" fmla="*/ 486439 h 512379"/>
              <a:gd name="connsiteX1" fmla="*/ 285344 w 667966"/>
              <a:gd name="connsiteY1" fmla="*/ 56 h 512379"/>
              <a:gd name="connsiteX2" fmla="*/ 667966 w 667966"/>
              <a:gd name="connsiteY2" fmla="*/ 512379 h 512379"/>
            </a:gdLst>
            <a:ahLst/>
            <a:cxnLst>
              <a:cxn ang="0">
                <a:pos x="connsiteX0" y="connsiteY0"/>
              </a:cxn>
              <a:cxn ang="0">
                <a:pos x="connsiteX1" y="connsiteY1"/>
              </a:cxn>
              <a:cxn ang="0">
                <a:pos x="connsiteX2" y="connsiteY2"/>
              </a:cxn>
            </a:cxnLst>
            <a:rect l="l" t="t" r="r" b="b"/>
            <a:pathLst>
              <a:path w="667966" h="512379">
                <a:moveTo>
                  <a:pt x="0" y="486439"/>
                </a:moveTo>
                <a:cubicBezTo>
                  <a:pt x="87008" y="241086"/>
                  <a:pt x="174016" y="-4267"/>
                  <a:pt x="285344" y="56"/>
                </a:cubicBezTo>
                <a:cubicBezTo>
                  <a:pt x="396672" y="4379"/>
                  <a:pt x="532319" y="258379"/>
                  <a:pt x="667966" y="512379"/>
                </a:cubicBezTo>
              </a:path>
            </a:pathLst>
          </a:custGeom>
          <a:ln w="19050">
            <a:solidFill>
              <a:srgbClr val="FF0000"/>
            </a:solidFill>
            <a:headEnd type="arrow"/>
            <a:tailEnd type="arrow"/>
          </a:ln>
        </p:spPr>
        <p:style>
          <a:lnRef idx="1">
            <a:schemeClr val="accent2"/>
          </a:lnRef>
          <a:fillRef idx="0">
            <a:schemeClr val="accent2"/>
          </a:fillRef>
          <a:effectRef idx="0">
            <a:schemeClr val="accent2"/>
          </a:effectRef>
          <a:fontRef idx="minor">
            <a:schemeClr val="tx1"/>
          </a:fontRef>
        </p:style>
        <p:txBody>
          <a:bodyPr rtlCol="0" anchor="ctr"/>
          <a:lstStyle/>
          <a:p>
            <a:pPr algn="ctr"/>
            <a:endParaRPr kumimoji="1" lang="ja-JP" altLang="en-US"/>
          </a:p>
        </p:txBody>
      </p:sp>
      <p:sp>
        <p:nvSpPr>
          <p:cNvPr id="17" name="フリーフォーム 16">
            <a:extLst>
              <a:ext uri="{FF2B5EF4-FFF2-40B4-BE49-F238E27FC236}">
                <a16:creationId xmlns:a16="http://schemas.microsoft.com/office/drawing/2014/main" id="{7335680D-1AC1-5641-BFA8-4661DBC1D694}"/>
              </a:ext>
            </a:extLst>
          </p:cNvPr>
          <p:cNvSpPr/>
          <p:nvPr/>
        </p:nvSpPr>
        <p:spPr>
          <a:xfrm>
            <a:off x="2496093" y="2820692"/>
            <a:ext cx="497247" cy="550189"/>
          </a:xfrm>
          <a:custGeom>
            <a:avLst/>
            <a:gdLst>
              <a:gd name="connsiteX0" fmla="*/ 109790 w 497247"/>
              <a:gd name="connsiteY0" fmla="*/ 550189 h 550189"/>
              <a:gd name="connsiteX1" fmla="*/ 24549 w 497247"/>
              <a:gd name="connsiteY1" fmla="*/ 0 h 550189"/>
              <a:gd name="connsiteX2" fmla="*/ 497247 w 497247"/>
              <a:gd name="connsiteY2" fmla="*/ 550189 h 550189"/>
            </a:gdLst>
            <a:ahLst/>
            <a:cxnLst>
              <a:cxn ang="0">
                <a:pos x="connsiteX0" y="connsiteY0"/>
              </a:cxn>
              <a:cxn ang="0">
                <a:pos x="connsiteX1" y="connsiteY1"/>
              </a:cxn>
              <a:cxn ang="0">
                <a:pos x="connsiteX2" y="connsiteY2"/>
              </a:cxn>
            </a:cxnLst>
            <a:rect l="l" t="t" r="r" b="b"/>
            <a:pathLst>
              <a:path w="497247" h="550189">
                <a:moveTo>
                  <a:pt x="109790" y="550189"/>
                </a:moveTo>
                <a:cubicBezTo>
                  <a:pt x="34881" y="275094"/>
                  <a:pt x="-40027" y="0"/>
                  <a:pt x="24549" y="0"/>
                </a:cubicBezTo>
                <a:cubicBezTo>
                  <a:pt x="89125" y="0"/>
                  <a:pt x="293186" y="275094"/>
                  <a:pt x="497247" y="550189"/>
                </a:cubicBezTo>
              </a:path>
            </a:pathLst>
          </a:custGeom>
          <a:noFill/>
          <a:ln w="19050">
            <a:solidFill>
              <a:srgbClr val="00B050"/>
            </a:solidFill>
            <a:headEnd type="arrow"/>
            <a:tailEnd type="arrow"/>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3" name="吹き出し: 角を丸めた四角形 12">
            <a:extLst>
              <a:ext uri="{FF2B5EF4-FFF2-40B4-BE49-F238E27FC236}">
                <a16:creationId xmlns:a16="http://schemas.microsoft.com/office/drawing/2014/main" id="{A7E105C1-8D0F-4494-BFD3-2E36F7775E2D}"/>
              </a:ext>
            </a:extLst>
          </p:cNvPr>
          <p:cNvSpPr/>
          <p:nvPr/>
        </p:nvSpPr>
        <p:spPr>
          <a:xfrm>
            <a:off x="189756" y="2566480"/>
            <a:ext cx="1101132" cy="415886"/>
          </a:xfrm>
          <a:prstGeom prst="wedgeRoundRectCallout">
            <a:avLst>
              <a:gd name="adj1" fmla="val 68722"/>
              <a:gd name="adj2" fmla="val 34548"/>
              <a:gd name="adj3" fmla="val 16667"/>
            </a:avLst>
          </a:prstGeom>
          <a:solidFill>
            <a:schemeClr val="bg2"/>
          </a:solidFill>
          <a:ln w="952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700" dirty="0">
                <a:solidFill>
                  <a:schemeClr val="tx1"/>
                </a:solidFill>
              </a:rPr>
              <a:t>セカンダリ</a:t>
            </a:r>
            <a:r>
              <a:rPr lang="en-US" altLang="ja-JP" sz="700" dirty="0">
                <a:solidFill>
                  <a:schemeClr val="tx1"/>
                </a:solidFill>
              </a:rPr>
              <a:t>VLAN</a:t>
            </a:r>
            <a:r>
              <a:rPr lang="ja-JP" altLang="en-US" sz="700" dirty="0">
                <a:solidFill>
                  <a:schemeClr val="tx1"/>
                </a:solidFill>
              </a:rPr>
              <a:t>間と</a:t>
            </a:r>
            <a:endParaRPr lang="en-US" altLang="ja-JP" sz="700" dirty="0">
              <a:solidFill>
                <a:schemeClr val="tx1"/>
              </a:solidFill>
            </a:endParaRPr>
          </a:p>
          <a:p>
            <a:pPr algn="ctr"/>
            <a:r>
              <a:rPr lang="ja-JP" altLang="en-US" sz="700" dirty="0">
                <a:solidFill>
                  <a:schemeClr val="tx1"/>
                </a:solidFill>
              </a:rPr>
              <a:t>隔離ポート同士は</a:t>
            </a:r>
            <a:endParaRPr lang="en-US" altLang="ja-JP" sz="700" dirty="0">
              <a:solidFill>
                <a:schemeClr val="tx1"/>
              </a:solidFill>
            </a:endParaRPr>
          </a:p>
          <a:p>
            <a:pPr algn="ctr"/>
            <a:r>
              <a:rPr lang="ja-JP" altLang="en-US" sz="700" dirty="0">
                <a:solidFill>
                  <a:schemeClr val="tx1"/>
                </a:solidFill>
              </a:rPr>
              <a:t>通信不可</a:t>
            </a:r>
            <a:endParaRPr lang="en-US" sz="700" dirty="0">
              <a:solidFill>
                <a:schemeClr val="tx1"/>
              </a:solidFill>
            </a:endParaRPr>
          </a:p>
        </p:txBody>
      </p:sp>
      <p:grpSp>
        <p:nvGrpSpPr>
          <p:cNvPr id="3" name="グループ化 2">
            <a:extLst>
              <a:ext uri="{FF2B5EF4-FFF2-40B4-BE49-F238E27FC236}">
                <a16:creationId xmlns:a16="http://schemas.microsoft.com/office/drawing/2014/main" id="{F79CAC30-BB44-A84C-880F-EC74EE429E67}"/>
              </a:ext>
            </a:extLst>
          </p:cNvPr>
          <p:cNvGrpSpPr/>
          <p:nvPr/>
        </p:nvGrpSpPr>
        <p:grpSpPr>
          <a:xfrm>
            <a:off x="2008404" y="2829320"/>
            <a:ext cx="128016" cy="128016"/>
            <a:chOff x="4156162" y="962388"/>
            <a:chExt cx="128016" cy="128016"/>
          </a:xfrm>
        </p:grpSpPr>
        <p:sp>
          <p:nvSpPr>
            <p:cNvPr id="50" name="Oval 454">
              <a:extLst>
                <a:ext uri="{FF2B5EF4-FFF2-40B4-BE49-F238E27FC236}">
                  <a16:creationId xmlns:a16="http://schemas.microsoft.com/office/drawing/2014/main" id="{33D4D487-DF4B-9241-AD68-91579127A703}"/>
                </a:ext>
              </a:extLst>
            </p:cNvPr>
            <p:cNvSpPr/>
            <p:nvPr/>
          </p:nvSpPr>
          <p:spPr>
            <a:xfrm>
              <a:off x="4156162" y="962388"/>
              <a:ext cx="128016" cy="128016"/>
            </a:xfrm>
            <a:prstGeom prst="ellipse">
              <a:avLst/>
            </a:prstGeom>
            <a:solidFill>
              <a:srgbClr val="FF0000"/>
            </a:solidFill>
            <a:ln w="12700" cap="rnd"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u="none" strike="noStrike" kern="0" cap="none" spc="0" normalizeH="0" baseline="0" noProof="0" dirty="0">
                <a:ln>
                  <a:noFill/>
                </a:ln>
                <a:solidFill>
                  <a:srgbClr val="FFFFFF"/>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2" name="Freeform 664">
              <a:extLst>
                <a:ext uri="{FF2B5EF4-FFF2-40B4-BE49-F238E27FC236}">
                  <a16:creationId xmlns:a16="http://schemas.microsoft.com/office/drawing/2014/main" id="{B4EA1B07-C077-4D49-B5D7-8C914DFE5695}"/>
                </a:ext>
              </a:extLst>
            </p:cNvPr>
            <p:cNvSpPr>
              <a:spLocks noChangeAspect="1"/>
            </p:cNvSpPr>
            <p:nvPr/>
          </p:nvSpPr>
          <p:spPr bwMode="auto">
            <a:xfrm rot="18900000">
              <a:off x="4208314" y="983584"/>
              <a:ext cx="23467" cy="85871"/>
            </a:xfrm>
            <a:custGeom>
              <a:avLst/>
              <a:gdLst>
                <a:gd name="T0" fmla="*/ 29 w 57"/>
                <a:gd name="T1" fmla="*/ 209 h 209"/>
                <a:gd name="T2" fmla="*/ 29 w 57"/>
                <a:gd name="T3" fmla="*/ 209 h 209"/>
                <a:gd name="T4" fmla="*/ 0 w 57"/>
                <a:gd name="T5" fmla="*/ 181 h 209"/>
                <a:gd name="T6" fmla="*/ 0 w 57"/>
                <a:gd name="T7" fmla="*/ 28 h 209"/>
                <a:gd name="T8" fmla="*/ 29 w 57"/>
                <a:gd name="T9" fmla="*/ 0 h 209"/>
                <a:gd name="T10" fmla="*/ 57 w 57"/>
                <a:gd name="T11" fmla="*/ 28 h 209"/>
                <a:gd name="T12" fmla="*/ 57 w 57"/>
                <a:gd name="T13" fmla="*/ 181 h 209"/>
                <a:gd name="T14" fmla="*/ 29 w 57"/>
                <a:gd name="T15" fmla="*/ 209 h 20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 h="209">
                  <a:moveTo>
                    <a:pt x="29" y="209"/>
                  </a:moveTo>
                  <a:cubicBezTo>
                    <a:pt x="29" y="209"/>
                    <a:pt x="29" y="209"/>
                    <a:pt x="29" y="209"/>
                  </a:cubicBezTo>
                  <a:cubicBezTo>
                    <a:pt x="13" y="209"/>
                    <a:pt x="0" y="196"/>
                    <a:pt x="0" y="181"/>
                  </a:cubicBezTo>
                  <a:cubicBezTo>
                    <a:pt x="0" y="28"/>
                    <a:pt x="0" y="28"/>
                    <a:pt x="0" y="28"/>
                  </a:cubicBezTo>
                  <a:cubicBezTo>
                    <a:pt x="0" y="13"/>
                    <a:pt x="13" y="0"/>
                    <a:pt x="29" y="0"/>
                  </a:cubicBezTo>
                  <a:cubicBezTo>
                    <a:pt x="45" y="0"/>
                    <a:pt x="57" y="13"/>
                    <a:pt x="57" y="28"/>
                  </a:cubicBezTo>
                  <a:cubicBezTo>
                    <a:pt x="57" y="181"/>
                    <a:pt x="57" y="181"/>
                    <a:pt x="57" y="181"/>
                  </a:cubicBezTo>
                  <a:cubicBezTo>
                    <a:pt x="57" y="196"/>
                    <a:pt x="45" y="209"/>
                    <a:pt x="29" y="209"/>
                  </a:cubicBezTo>
                </a:path>
              </a:pathLst>
            </a:custGeom>
            <a:solidFill>
              <a:schemeClr val="bg2"/>
            </a:solidFill>
            <a:ln>
              <a:noFill/>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ea typeface="MS PGothic" panose="020B0600070205080204" pitchFamily="34" charset="-128"/>
                <a:cs typeface="Arial" panose="020B0604020202020204" pitchFamily="34" charset="0"/>
              </a:endParaRPr>
            </a:p>
          </p:txBody>
        </p:sp>
        <p:sp>
          <p:nvSpPr>
            <p:cNvPr id="53" name="Freeform 665">
              <a:extLst>
                <a:ext uri="{FF2B5EF4-FFF2-40B4-BE49-F238E27FC236}">
                  <a16:creationId xmlns:a16="http://schemas.microsoft.com/office/drawing/2014/main" id="{B213065E-83FE-FB4B-A002-BD35E5A38DB8}"/>
                </a:ext>
              </a:extLst>
            </p:cNvPr>
            <p:cNvSpPr>
              <a:spLocks noChangeAspect="1"/>
            </p:cNvSpPr>
            <p:nvPr/>
          </p:nvSpPr>
          <p:spPr bwMode="auto">
            <a:xfrm rot="18900000">
              <a:off x="4176550" y="1014239"/>
              <a:ext cx="86393" cy="23467"/>
            </a:xfrm>
            <a:custGeom>
              <a:avLst/>
              <a:gdLst>
                <a:gd name="T0" fmla="*/ 0 w 210"/>
                <a:gd name="T1" fmla="*/ 28 h 57"/>
                <a:gd name="T2" fmla="*/ 0 w 210"/>
                <a:gd name="T3" fmla="*/ 28 h 57"/>
                <a:gd name="T4" fmla="*/ 29 w 210"/>
                <a:gd name="T5" fmla="*/ 0 h 57"/>
                <a:gd name="T6" fmla="*/ 181 w 210"/>
                <a:gd name="T7" fmla="*/ 0 h 57"/>
                <a:gd name="T8" fmla="*/ 210 w 210"/>
                <a:gd name="T9" fmla="*/ 28 h 57"/>
                <a:gd name="T10" fmla="*/ 181 w 210"/>
                <a:gd name="T11" fmla="*/ 57 h 57"/>
                <a:gd name="T12" fmla="*/ 29 w 210"/>
                <a:gd name="T13" fmla="*/ 57 h 57"/>
                <a:gd name="T14" fmla="*/ 0 w 210"/>
                <a:gd name="T15" fmla="*/ 28 h 5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0" h="57">
                  <a:moveTo>
                    <a:pt x="0" y="28"/>
                  </a:moveTo>
                  <a:cubicBezTo>
                    <a:pt x="0" y="28"/>
                    <a:pt x="0" y="28"/>
                    <a:pt x="0" y="28"/>
                  </a:cubicBezTo>
                  <a:cubicBezTo>
                    <a:pt x="0" y="13"/>
                    <a:pt x="13" y="0"/>
                    <a:pt x="29" y="0"/>
                  </a:cubicBezTo>
                  <a:cubicBezTo>
                    <a:pt x="181" y="0"/>
                    <a:pt x="181" y="0"/>
                    <a:pt x="181" y="0"/>
                  </a:cubicBezTo>
                  <a:cubicBezTo>
                    <a:pt x="197" y="0"/>
                    <a:pt x="210" y="13"/>
                    <a:pt x="210" y="28"/>
                  </a:cubicBezTo>
                  <a:cubicBezTo>
                    <a:pt x="210" y="44"/>
                    <a:pt x="197" y="57"/>
                    <a:pt x="181" y="57"/>
                  </a:cubicBezTo>
                  <a:cubicBezTo>
                    <a:pt x="29" y="57"/>
                    <a:pt x="29" y="57"/>
                    <a:pt x="29" y="57"/>
                  </a:cubicBezTo>
                  <a:cubicBezTo>
                    <a:pt x="13" y="57"/>
                    <a:pt x="0" y="44"/>
                    <a:pt x="0" y="28"/>
                  </a:cubicBezTo>
                </a:path>
              </a:pathLst>
            </a:custGeom>
            <a:solidFill>
              <a:schemeClr val="bg2"/>
            </a:solidFill>
            <a:ln>
              <a:noFill/>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ea typeface="MS PGothic" panose="020B0600070205080204" pitchFamily="34" charset="-128"/>
                <a:cs typeface="Arial" panose="020B0604020202020204" pitchFamily="34" charset="0"/>
              </a:endParaRPr>
            </a:p>
          </p:txBody>
        </p:sp>
        <p:sp>
          <p:nvSpPr>
            <p:cNvPr id="54" name="Rectangle 458">
              <a:extLst>
                <a:ext uri="{FF2B5EF4-FFF2-40B4-BE49-F238E27FC236}">
                  <a16:creationId xmlns:a16="http://schemas.microsoft.com/office/drawing/2014/main" id="{814B7265-B483-444E-93F7-D98B8FEDF61F}"/>
                </a:ext>
              </a:extLst>
            </p:cNvPr>
            <p:cNvSpPr/>
            <p:nvPr/>
          </p:nvSpPr>
          <p:spPr>
            <a:xfrm rot="18900000">
              <a:off x="4207823" y="1014051"/>
              <a:ext cx="23843" cy="23843"/>
            </a:xfrm>
            <a:prstGeom prst="rect">
              <a:avLst/>
            </a:prstGeom>
            <a:solidFill>
              <a:schemeClr val="bg2"/>
            </a:solidFill>
            <a:ln w="3175">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panose="020B0604020202020204" pitchFamily="34" charset="0"/>
                <a:ea typeface="MS PGothic" panose="020B0600070205080204" pitchFamily="34" charset="-128"/>
                <a:cs typeface="Arial" panose="020B0604020202020204" pitchFamily="34" charset="0"/>
              </a:endParaRPr>
            </a:p>
          </p:txBody>
        </p:sp>
      </p:grpSp>
      <p:grpSp>
        <p:nvGrpSpPr>
          <p:cNvPr id="5" name="グループ化 4">
            <a:extLst>
              <a:ext uri="{FF2B5EF4-FFF2-40B4-BE49-F238E27FC236}">
                <a16:creationId xmlns:a16="http://schemas.microsoft.com/office/drawing/2014/main" id="{13438AB1-E7D1-6A45-B61E-EE435ED82BB4}"/>
              </a:ext>
            </a:extLst>
          </p:cNvPr>
          <p:cNvGrpSpPr/>
          <p:nvPr/>
        </p:nvGrpSpPr>
        <p:grpSpPr>
          <a:xfrm>
            <a:off x="2645881" y="2405692"/>
            <a:ext cx="131959" cy="131959"/>
            <a:chOff x="3348474" y="958697"/>
            <a:chExt cx="131959" cy="131959"/>
          </a:xfrm>
        </p:grpSpPr>
        <p:sp>
          <p:nvSpPr>
            <p:cNvPr id="56" name="Oval 502">
              <a:extLst>
                <a:ext uri="{FF2B5EF4-FFF2-40B4-BE49-F238E27FC236}">
                  <a16:creationId xmlns:a16="http://schemas.microsoft.com/office/drawing/2014/main" id="{31DBBEE2-71A2-3145-B169-A640315DC052}"/>
                </a:ext>
              </a:extLst>
            </p:cNvPr>
            <p:cNvSpPr/>
            <p:nvPr/>
          </p:nvSpPr>
          <p:spPr>
            <a:xfrm>
              <a:off x="3348474" y="958697"/>
              <a:ext cx="131959" cy="131959"/>
            </a:xfrm>
            <a:prstGeom prst="ellipse">
              <a:avLst/>
            </a:prstGeom>
            <a:solidFill>
              <a:srgbClr val="00B050"/>
            </a:solidFill>
            <a:ln w="12700" cap="rnd"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u="none" strike="noStrike" kern="0" cap="none" spc="0" normalizeH="0" baseline="0" noProof="0" dirty="0">
                <a:ln>
                  <a:noFill/>
                </a:ln>
                <a:solidFill>
                  <a:srgbClr val="FFFFFF"/>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7" name="Freeform 690">
              <a:extLst>
                <a:ext uri="{FF2B5EF4-FFF2-40B4-BE49-F238E27FC236}">
                  <a16:creationId xmlns:a16="http://schemas.microsoft.com/office/drawing/2014/main" id="{72ED2679-4334-B348-B02F-D01CAFF539C3}"/>
                </a:ext>
              </a:extLst>
            </p:cNvPr>
            <p:cNvSpPr>
              <a:spLocks noChangeAspect="1"/>
            </p:cNvSpPr>
            <p:nvPr/>
          </p:nvSpPr>
          <p:spPr bwMode="auto">
            <a:xfrm>
              <a:off x="3370379" y="984741"/>
              <a:ext cx="86350" cy="82296"/>
            </a:xfrm>
            <a:custGeom>
              <a:avLst/>
              <a:gdLst>
                <a:gd name="T0" fmla="*/ 83 w 90"/>
                <a:gd name="T1" fmla="*/ 4 h 86"/>
                <a:gd name="T2" fmla="*/ 83 w 90"/>
                <a:gd name="T3" fmla="*/ 4 h 86"/>
                <a:gd name="T4" fmla="*/ 66 w 90"/>
                <a:gd name="T5" fmla="*/ 7 h 86"/>
                <a:gd name="T6" fmla="*/ 37 w 90"/>
                <a:gd name="T7" fmla="*/ 52 h 86"/>
                <a:gd name="T8" fmla="*/ 25 w 90"/>
                <a:gd name="T9" fmla="*/ 34 h 86"/>
                <a:gd name="T10" fmla="*/ 8 w 90"/>
                <a:gd name="T11" fmla="*/ 30 h 86"/>
                <a:gd name="T12" fmla="*/ 4 w 90"/>
                <a:gd name="T13" fmla="*/ 48 h 86"/>
                <a:gd name="T14" fmla="*/ 26 w 90"/>
                <a:gd name="T15" fmla="*/ 81 h 86"/>
                <a:gd name="T16" fmla="*/ 31 w 90"/>
                <a:gd name="T17" fmla="*/ 85 h 86"/>
                <a:gd name="T18" fmla="*/ 36 w 90"/>
                <a:gd name="T19" fmla="*/ 86 h 86"/>
                <a:gd name="T20" fmla="*/ 36 w 90"/>
                <a:gd name="T21" fmla="*/ 86 h 86"/>
                <a:gd name="T22" fmla="*/ 36 w 90"/>
                <a:gd name="T23" fmla="*/ 86 h 86"/>
                <a:gd name="T24" fmla="*/ 37 w 90"/>
                <a:gd name="T25" fmla="*/ 86 h 86"/>
                <a:gd name="T26" fmla="*/ 37 w 90"/>
                <a:gd name="T27" fmla="*/ 86 h 86"/>
                <a:gd name="T28" fmla="*/ 37 w 90"/>
                <a:gd name="T29" fmla="*/ 86 h 86"/>
                <a:gd name="T30" fmla="*/ 37 w 90"/>
                <a:gd name="T31" fmla="*/ 86 h 86"/>
                <a:gd name="T32" fmla="*/ 42 w 90"/>
                <a:gd name="T33" fmla="*/ 85 h 86"/>
                <a:gd name="T34" fmla="*/ 47 w 90"/>
                <a:gd name="T35" fmla="*/ 81 h 86"/>
                <a:gd name="T36" fmla="*/ 87 w 90"/>
                <a:gd name="T37" fmla="*/ 21 h 86"/>
                <a:gd name="T38" fmla="*/ 83 w 90"/>
                <a:gd name="T39" fmla="*/ 4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0" h="86">
                  <a:moveTo>
                    <a:pt x="83" y="4"/>
                  </a:moveTo>
                  <a:cubicBezTo>
                    <a:pt x="83" y="4"/>
                    <a:pt x="83" y="4"/>
                    <a:pt x="83" y="4"/>
                  </a:cubicBezTo>
                  <a:cubicBezTo>
                    <a:pt x="78" y="0"/>
                    <a:pt x="70" y="2"/>
                    <a:pt x="66" y="7"/>
                  </a:cubicBezTo>
                  <a:cubicBezTo>
                    <a:pt x="37" y="52"/>
                    <a:pt x="37" y="52"/>
                    <a:pt x="37" y="52"/>
                  </a:cubicBezTo>
                  <a:cubicBezTo>
                    <a:pt x="25" y="34"/>
                    <a:pt x="25" y="34"/>
                    <a:pt x="25" y="34"/>
                  </a:cubicBezTo>
                  <a:cubicBezTo>
                    <a:pt x="21" y="28"/>
                    <a:pt x="13" y="27"/>
                    <a:pt x="8" y="30"/>
                  </a:cubicBezTo>
                  <a:cubicBezTo>
                    <a:pt x="2" y="34"/>
                    <a:pt x="0" y="42"/>
                    <a:pt x="4" y="48"/>
                  </a:cubicBezTo>
                  <a:cubicBezTo>
                    <a:pt x="26" y="81"/>
                    <a:pt x="26" y="81"/>
                    <a:pt x="26" y="81"/>
                  </a:cubicBezTo>
                  <a:cubicBezTo>
                    <a:pt x="27" y="83"/>
                    <a:pt x="29" y="84"/>
                    <a:pt x="31" y="85"/>
                  </a:cubicBezTo>
                  <a:cubicBezTo>
                    <a:pt x="33" y="86"/>
                    <a:pt x="34" y="86"/>
                    <a:pt x="36" y="86"/>
                  </a:cubicBezTo>
                  <a:cubicBezTo>
                    <a:pt x="36" y="86"/>
                    <a:pt x="36" y="86"/>
                    <a:pt x="36" y="86"/>
                  </a:cubicBezTo>
                  <a:cubicBezTo>
                    <a:pt x="36" y="86"/>
                    <a:pt x="36" y="86"/>
                    <a:pt x="36" y="86"/>
                  </a:cubicBezTo>
                  <a:cubicBezTo>
                    <a:pt x="37" y="86"/>
                    <a:pt x="37" y="86"/>
                    <a:pt x="37" y="86"/>
                  </a:cubicBezTo>
                  <a:cubicBezTo>
                    <a:pt x="37" y="86"/>
                    <a:pt x="37" y="86"/>
                    <a:pt x="37" y="86"/>
                  </a:cubicBezTo>
                  <a:cubicBezTo>
                    <a:pt x="37" y="86"/>
                    <a:pt x="37" y="86"/>
                    <a:pt x="37" y="86"/>
                  </a:cubicBezTo>
                  <a:cubicBezTo>
                    <a:pt x="37" y="86"/>
                    <a:pt x="37" y="86"/>
                    <a:pt x="37" y="86"/>
                  </a:cubicBezTo>
                  <a:cubicBezTo>
                    <a:pt x="39" y="86"/>
                    <a:pt x="40" y="86"/>
                    <a:pt x="42" y="85"/>
                  </a:cubicBezTo>
                  <a:cubicBezTo>
                    <a:pt x="44" y="84"/>
                    <a:pt x="46" y="83"/>
                    <a:pt x="47" y="81"/>
                  </a:cubicBezTo>
                  <a:cubicBezTo>
                    <a:pt x="87" y="21"/>
                    <a:pt x="87" y="21"/>
                    <a:pt x="87" y="21"/>
                  </a:cubicBezTo>
                  <a:cubicBezTo>
                    <a:pt x="90" y="15"/>
                    <a:pt x="89" y="8"/>
                    <a:pt x="83" y="4"/>
                  </a:cubicBezTo>
                </a:path>
              </a:pathLst>
            </a:custGeom>
            <a:solidFill>
              <a:schemeClr val="bg2"/>
            </a:solidFill>
            <a:ln>
              <a:noFill/>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ea typeface="MS PGothic" panose="020B0600070205080204" pitchFamily="34" charset="-128"/>
                <a:cs typeface="Arial" panose="020B0604020202020204" pitchFamily="34" charset="0"/>
              </a:endParaRPr>
            </a:p>
          </p:txBody>
        </p:sp>
      </p:grpSp>
      <p:grpSp>
        <p:nvGrpSpPr>
          <p:cNvPr id="61" name="グループ化 60">
            <a:extLst>
              <a:ext uri="{FF2B5EF4-FFF2-40B4-BE49-F238E27FC236}">
                <a16:creationId xmlns:a16="http://schemas.microsoft.com/office/drawing/2014/main" id="{6D1175A8-C04F-5E48-8F48-08EBFD5105B5}"/>
              </a:ext>
            </a:extLst>
          </p:cNvPr>
          <p:cNvGrpSpPr/>
          <p:nvPr/>
        </p:nvGrpSpPr>
        <p:grpSpPr>
          <a:xfrm>
            <a:off x="1517500" y="2869360"/>
            <a:ext cx="128016" cy="128016"/>
            <a:chOff x="4156162" y="962388"/>
            <a:chExt cx="128016" cy="128016"/>
          </a:xfrm>
        </p:grpSpPr>
        <p:sp>
          <p:nvSpPr>
            <p:cNvPr id="64" name="Oval 454">
              <a:extLst>
                <a:ext uri="{FF2B5EF4-FFF2-40B4-BE49-F238E27FC236}">
                  <a16:creationId xmlns:a16="http://schemas.microsoft.com/office/drawing/2014/main" id="{574046E8-DB0C-964E-B045-1BB2BC4E2F06}"/>
                </a:ext>
              </a:extLst>
            </p:cNvPr>
            <p:cNvSpPr/>
            <p:nvPr/>
          </p:nvSpPr>
          <p:spPr>
            <a:xfrm>
              <a:off x="4156162" y="962388"/>
              <a:ext cx="128016" cy="128016"/>
            </a:xfrm>
            <a:prstGeom prst="ellipse">
              <a:avLst/>
            </a:prstGeom>
            <a:solidFill>
              <a:srgbClr val="FF0000"/>
            </a:solidFill>
            <a:ln w="12700" cap="rnd"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u="none" strike="noStrike" kern="0" cap="none" spc="0" normalizeH="0" baseline="0" noProof="0" dirty="0">
                <a:ln>
                  <a:noFill/>
                </a:ln>
                <a:solidFill>
                  <a:srgbClr val="FFFFFF"/>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5" name="Freeform 664">
              <a:extLst>
                <a:ext uri="{FF2B5EF4-FFF2-40B4-BE49-F238E27FC236}">
                  <a16:creationId xmlns:a16="http://schemas.microsoft.com/office/drawing/2014/main" id="{78F96217-C797-F34C-9C66-F61024E97D5C}"/>
                </a:ext>
              </a:extLst>
            </p:cNvPr>
            <p:cNvSpPr>
              <a:spLocks noChangeAspect="1"/>
            </p:cNvSpPr>
            <p:nvPr/>
          </p:nvSpPr>
          <p:spPr bwMode="auto">
            <a:xfrm rot="18900000">
              <a:off x="4208314" y="983584"/>
              <a:ext cx="23467" cy="85871"/>
            </a:xfrm>
            <a:custGeom>
              <a:avLst/>
              <a:gdLst>
                <a:gd name="T0" fmla="*/ 29 w 57"/>
                <a:gd name="T1" fmla="*/ 209 h 209"/>
                <a:gd name="T2" fmla="*/ 29 w 57"/>
                <a:gd name="T3" fmla="*/ 209 h 209"/>
                <a:gd name="T4" fmla="*/ 0 w 57"/>
                <a:gd name="T5" fmla="*/ 181 h 209"/>
                <a:gd name="T6" fmla="*/ 0 w 57"/>
                <a:gd name="T7" fmla="*/ 28 h 209"/>
                <a:gd name="T8" fmla="*/ 29 w 57"/>
                <a:gd name="T9" fmla="*/ 0 h 209"/>
                <a:gd name="T10" fmla="*/ 57 w 57"/>
                <a:gd name="T11" fmla="*/ 28 h 209"/>
                <a:gd name="T12" fmla="*/ 57 w 57"/>
                <a:gd name="T13" fmla="*/ 181 h 209"/>
                <a:gd name="T14" fmla="*/ 29 w 57"/>
                <a:gd name="T15" fmla="*/ 209 h 20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 h="209">
                  <a:moveTo>
                    <a:pt x="29" y="209"/>
                  </a:moveTo>
                  <a:cubicBezTo>
                    <a:pt x="29" y="209"/>
                    <a:pt x="29" y="209"/>
                    <a:pt x="29" y="209"/>
                  </a:cubicBezTo>
                  <a:cubicBezTo>
                    <a:pt x="13" y="209"/>
                    <a:pt x="0" y="196"/>
                    <a:pt x="0" y="181"/>
                  </a:cubicBezTo>
                  <a:cubicBezTo>
                    <a:pt x="0" y="28"/>
                    <a:pt x="0" y="28"/>
                    <a:pt x="0" y="28"/>
                  </a:cubicBezTo>
                  <a:cubicBezTo>
                    <a:pt x="0" y="13"/>
                    <a:pt x="13" y="0"/>
                    <a:pt x="29" y="0"/>
                  </a:cubicBezTo>
                  <a:cubicBezTo>
                    <a:pt x="45" y="0"/>
                    <a:pt x="57" y="13"/>
                    <a:pt x="57" y="28"/>
                  </a:cubicBezTo>
                  <a:cubicBezTo>
                    <a:pt x="57" y="181"/>
                    <a:pt x="57" y="181"/>
                    <a:pt x="57" y="181"/>
                  </a:cubicBezTo>
                  <a:cubicBezTo>
                    <a:pt x="57" y="196"/>
                    <a:pt x="45" y="209"/>
                    <a:pt x="29" y="209"/>
                  </a:cubicBezTo>
                </a:path>
              </a:pathLst>
            </a:custGeom>
            <a:solidFill>
              <a:schemeClr val="bg2"/>
            </a:solidFill>
            <a:ln>
              <a:noFill/>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ea typeface="MS PGothic" panose="020B0600070205080204" pitchFamily="34" charset="-128"/>
                <a:cs typeface="Arial" panose="020B0604020202020204" pitchFamily="34" charset="0"/>
              </a:endParaRPr>
            </a:p>
          </p:txBody>
        </p:sp>
        <p:sp>
          <p:nvSpPr>
            <p:cNvPr id="66" name="Freeform 665">
              <a:extLst>
                <a:ext uri="{FF2B5EF4-FFF2-40B4-BE49-F238E27FC236}">
                  <a16:creationId xmlns:a16="http://schemas.microsoft.com/office/drawing/2014/main" id="{9B6FC5E4-E9F3-0E41-99C5-DBC58CC9FBB6}"/>
                </a:ext>
              </a:extLst>
            </p:cNvPr>
            <p:cNvSpPr>
              <a:spLocks noChangeAspect="1"/>
            </p:cNvSpPr>
            <p:nvPr/>
          </p:nvSpPr>
          <p:spPr bwMode="auto">
            <a:xfrm rot="18900000">
              <a:off x="4176550" y="1014239"/>
              <a:ext cx="86393" cy="23467"/>
            </a:xfrm>
            <a:custGeom>
              <a:avLst/>
              <a:gdLst>
                <a:gd name="T0" fmla="*/ 0 w 210"/>
                <a:gd name="T1" fmla="*/ 28 h 57"/>
                <a:gd name="T2" fmla="*/ 0 w 210"/>
                <a:gd name="T3" fmla="*/ 28 h 57"/>
                <a:gd name="T4" fmla="*/ 29 w 210"/>
                <a:gd name="T5" fmla="*/ 0 h 57"/>
                <a:gd name="T6" fmla="*/ 181 w 210"/>
                <a:gd name="T7" fmla="*/ 0 h 57"/>
                <a:gd name="T8" fmla="*/ 210 w 210"/>
                <a:gd name="T9" fmla="*/ 28 h 57"/>
                <a:gd name="T10" fmla="*/ 181 w 210"/>
                <a:gd name="T11" fmla="*/ 57 h 57"/>
                <a:gd name="T12" fmla="*/ 29 w 210"/>
                <a:gd name="T13" fmla="*/ 57 h 57"/>
                <a:gd name="T14" fmla="*/ 0 w 210"/>
                <a:gd name="T15" fmla="*/ 28 h 5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0" h="57">
                  <a:moveTo>
                    <a:pt x="0" y="28"/>
                  </a:moveTo>
                  <a:cubicBezTo>
                    <a:pt x="0" y="28"/>
                    <a:pt x="0" y="28"/>
                    <a:pt x="0" y="28"/>
                  </a:cubicBezTo>
                  <a:cubicBezTo>
                    <a:pt x="0" y="13"/>
                    <a:pt x="13" y="0"/>
                    <a:pt x="29" y="0"/>
                  </a:cubicBezTo>
                  <a:cubicBezTo>
                    <a:pt x="181" y="0"/>
                    <a:pt x="181" y="0"/>
                    <a:pt x="181" y="0"/>
                  </a:cubicBezTo>
                  <a:cubicBezTo>
                    <a:pt x="197" y="0"/>
                    <a:pt x="210" y="13"/>
                    <a:pt x="210" y="28"/>
                  </a:cubicBezTo>
                  <a:cubicBezTo>
                    <a:pt x="210" y="44"/>
                    <a:pt x="197" y="57"/>
                    <a:pt x="181" y="57"/>
                  </a:cubicBezTo>
                  <a:cubicBezTo>
                    <a:pt x="29" y="57"/>
                    <a:pt x="29" y="57"/>
                    <a:pt x="29" y="57"/>
                  </a:cubicBezTo>
                  <a:cubicBezTo>
                    <a:pt x="13" y="57"/>
                    <a:pt x="0" y="44"/>
                    <a:pt x="0" y="28"/>
                  </a:cubicBezTo>
                </a:path>
              </a:pathLst>
            </a:custGeom>
            <a:solidFill>
              <a:schemeClr val="bg2"/>
            </a:solidFill>
            <a:ln>
              <a:noFill/>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ea typeface="MS PGothic" panose="020B0600070205080204" pitchFamily="34" charset="-128"/>
                <a:cs typeface="Arial" panose="020B0604020202020204" pitchFamily="34" charset="0"/>
              </a:endParaRPr>
            </a:p>
          </p:txBody>
        </p:sp>
        <p:sp>
          <p:nvSpPr>
            <p:cNvPr id="67" name="Rectangle 458">
              <a:extLst>
                <a:ext uri="{FF2B5EF4-FFF2-40B4-BE49-F238E27FC236}">
                  <a16:creationId xmlns:a16="http://schemas.microsoft.com/office/drawing/2014/main" id="{192DD11B-1917-FE49-84E2-AEF588FFAA29}"/>
                </a:ext>
              </a:extLst>
            </p:cNvPr>
            <p:cNvSpPr/>
            <p:nvPr/>
          </p:nvSpPr>
          <p:spPr>
            <a:xfrm rot="18900000">
              <a:off x="4207823" y="1014051"/>
              <a:ext cx="23843" cy="23843"/>
            </a:xfrm>
            <a:prstGeom prst="rect">
              <a:avLst/>
            </a:prstGeom>
            <a:solidFill>
              <a:schemeClr val="bg2"/>
            </a:solidFill>
            <a:ln w="3175">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Arial" panose="020B0604020202020204" pitchFamily="34" charset="0"/>
                <a:ea typeface="MS PGothic" panose="020B0600070205080204" pitchFamily="34" charset="-128"/>
                <a:cs typeface="Arial" panose="020B0604020202020204" pitchFamily="34" charset="0"/>
              </a:endParaRPr>
            </a:p>
          </p:txBody>
        </p:sp>
      </p:grpSp>
      <p:grpSp>
        <p:nvGrpSpPr>
          <p:cNvPr id="69" name="グループ化 68">
            <a:extLst>
              <a:ext uri="{FF2B5EF4-FFF2-40B4-BE49-F238E27FC236}">
                <a16:creationId xmlns:a16="http://schemas.microsoft.com/office/drawing/2014/main" id="{543891E4-81D6-CD4C-AC81-1E925A67CC56}"/>
              </a:ext>
            </a:extLst>
          </p:cNvPr>
          <p:cNvGrpSpPr/>
          <p:nvPr/>
        </p:nvGrpSpPr>
        <p:grpSpPr>
          <a:xfrm>
            <a:off x="2465490" y="2761259"/>
            <a:ext cx="131959" cy="131959"/>
            <a:chOff x="3348474" y="958697"/>
            <a:chExt cx="131959" cy="131959"/>
          </a:xfrm>
        </p:grpSpPr>
        <p:sp>
          <p:nvSpPr>
            <p:cNvPr id="71" name="Oval 502">
              <a:extLst>
                <a:ext uri="{FF2B5EF4-FFF2-40B4-BE49-F238E27FC236}">
                  <a16:creationId xmlns:a16="http://schemas.microsoft.com/office/drawing/2014/main" id="{B5A7B2BC-E02C-ED47-8541-6AFEC379E10F}"/>
                </a:ext>
              </a:extLst>
            </p:cNvPr>
            <p:cNvSpPr/>
            <p:nvPr/>
          </p:nvSpPr>
          <p:spPr>
            <a:xfrm>
              <a:off x="3348474" y="958697"/>
              <a:ext cx="131959" cy="131959"/>
            </a:xfrm>
            <a:prstGeom prst="ellipse">
              <a:avLst/>
            </a:prstGeom>
            <a:solidFill>
              <a:srgbClr val="00B050"/>
            </a:solidFill>
            <a:ln w="12700" cap="rnd"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u="none" strike="noStrike" kern="0" cap="none" spc="0" normalizeH="0" baseline="0" noProof="0" dirty="0">
                <a:ln>
                  <a:noFill/>
                </a:ln>
                <a:solidFill>
                  <a:srgbClr val="FFFFFF"/>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77" name="Freeform 690">
              <a:extLst>
                <a:ext uri="{FF2B5EF4-FFF2-40B4-BE49-F238E27FC236}">
                  <a16:creationId xmlns:a16="http://schemas.microsoft.com/office/drawing/2014/main" id="{80ED2B22-5CFC-0845-98B3-5FDC010B19CA}"/>
                </a:ext>
              </a:extLst>
            </p:cNvPr>
            <p:cNvSpPr>
              <a:spLocks noChangeAspect="1"/>
            </p:cNvSpPr>
            <p:nvPr/>
          </p:nvSpPr>
          <p:spPr bwMode="auto">
            <a:xfrm>
              <a:off x="3370379" y="984741"/>
              <a:ext cx="86350" cy="82296"/>
            </a:xfrm>
            <a:custGeom>
              <a:avLst/>
              <a:gdLst>
                <a:gd name="T0" fmla="*/ 83 w 90"/>
                <a:gd name="T1" fmla="*/ 4 h 86"/>
                <a:gd name="T2" fmla="*/ 83 w 90"/>
                <a:gd name="T3" fmla="*/ 4 h 86"/>
                <a:gd name="T4" fmla="*/ 66 w 90"/>
                <a:gd name="T5" fmla="*/ 7 h 86"/>
                <a:gd name="T6" fmla="*/ 37 w 90"/>
                <a:gd name="T7" fmla="*/ 52 h 86"/>
                <a:gd name="T8" fmla="*/ 25 w 90"/>
                <a:gd name="T9" fmla="*/ 34 h 86"/>
                <a:gd name="T10" fmla="*/ 8 w 90"/>
                <a:gd name="T11" fmla="*/ 30 h 86"/>
                <a:gd name="T12" fmla="*/ 4 w 90"/>
                <a:gd name="T13" fmla="*/ 48 h 86"/>
                <a:gd name="T14" fmla="*/ 26 w 90"/>
                <a:gd name="T15" fmla="*/ 81 h 86"/>
                <a:gd name="T16" fmla="*/ 31 w 90"/>
                <a:gd name="T17" fmla="*/ 85 h 86"/>
                <a:gd name="T18" fmla="*/ 36 w 90"/>
                <a:gd name="T19" fmla="*/ 86 h 86"/>
                <a:gd name="T20" fmla="*/ 36 w 90"/>
                <a:gd name="T21" fmla="*/ 86 h 86"/>
                <a:gd name="T22" fmla="*/ 36 w 90"/>
                <a:gd name="T23" fmla="*/ 86 h 86"/>
                <a:gd name="T24" fmla="*/ 37 w 90"/>
                <a:gd name="T25" fmla="*/ 86 h 86"/>
                <a:gd name="T26" fmla="*/ 37 w 90"/>
                <a:gd name="T27" fmla="*/ 86 h 86"/>
                <a:gd name="T28" fmla="*/ 37 w 90"/>
                <a:gd name="T29" fmla="*/ 86 h 86"/>
                <a:gd name="T30" fmla="*/ 37 w 90"/>
                <a:gd name="T31" fmla="*/ 86 h 86"/>
                <a:gd name="T32" fmla="*/ 42 w 90"/>
                <a:gd name="T33" fmla="*/ 85 h 86"/>
                <a:gd name="T34" fmla="*/ 47 w 90"/>
                <a:gd name="T35" fmla="*/ 81 h 86"/>
                <a:gd name="T36" fmla="*/ 87 w 90"/>
                <a:gd name="T37" fmla="*/ 21 h 86"/>
                <a:gd name="T38" fmla="*/ 83 w 90"/>
                <a:gd name="T39" fmla="*/ 4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0" h="86">
                  <a:moveTo>
                    <a:pt x="83" y="4"/>
                  </a:moveTo>
                  <a:cubicBezTo>
                    <a:pt x="83" y="4"/>
                    <a:pt x="83" y="4"/>
                    <a:pt x="83" y="4"/>
                  </a:cubicBezTo>
                  <a:cubicBezTo>
                    <a:pt x="78" y="0"/>
                    <a:pt x="70" y="2"/>
                    <a:pt x="66" y="7"/>
                  </a:cubicBezTo>
                  <a:cubicBezTo>
                    <a:pt x="37" y="52"/>
                    <a:pt x="37" y="52"/>
                    <a:pt x="37" y="52"/>
                  </a:cubicBezTo>
                  <a:cubicBezTo>
                    <a:pt x="25" y="34"/>
                    <a:pt x="25" y="34"/>
                    <a:pt x="25" y="34"/>
                  </a:cubicBezTo>
                  <a:cubicBezTo>
                    <a:pt x="21" y="28"/>
                    <a:pt x="13" y="27"/>
                    <a:pt x="8" y="30"/>
                  </a:cubicBezTo>
                  <a:cubicBezTo>
                    <a:pt x="2" y="34"/>
                    <a:pt x="0" y="42"/>
                    <a:pt x="4" y="48"/>
                  </a:cubicBezTo>
                  <a:cubicBezTo>
                    <a:pt x="26" y="81"/>
                    <a:pt x="26" y="81"/>
                    <a:pt x="26" y="81"/>
                  </a:cubicBezTo>
                  <a:cubicBezTo>
                    <a:pt x="27" y="83"/>
                    <a:pt x="29" y="84"/>
                    <a:pt x="31" y="85"/>
                  </a:cubicBezTo>
                  <a:cubicBezTo>
                    <a:pt x="33" y="86"/>
                    <a:pt x="34" y="86"/>
                    <a:pt x="36" y="86"/>
                  </a:cubicBezTo>
                  <a:cubicBezTo>
                    <a:pt x="36" y="86"/>
                    <a:pt x="36" y="86"/>
                    <a:pt x="36" y="86"/>
                  </a:cubicBezTo>
                  <a:cubicBezTo>
                    <a:pt x="36" y="86"/>
                    <a:pt x="36" y="86"/>
                    <a:pt x="36" y="86"/>
                  </a:cubicBezTo>
                  <a:cubicBezTo>
                    <a:pt x="37" y="86"/>
                    <a:pt x="37" y="86"/>
                    <a:pt x="37" y="86"/>
                  </a:cubicBezTo>
                  <a:cubicBezTo>
                    <a:pt x="37" y="86"/>
                    <a:pt x="37" y="86"/>
                    <a:pt x="37" y="86"/>
                  </a:cubicBezTo>
                  <a:cubicBezTo>
                    <a:pt x="37" y="86"/>
                    <a:pt x="37" y="86"/>
                    <a:pt x="37" y="86"/>
                  </a:cubicBezTo>
                  <a:cubicBezTo>
                    <a:pt x="37" y="86"/>
                    <a:pt x="37" y="86"/>
                    <a:pt x="37" y="86"/>
                  </a:cubicBezTo>
                  <a:cubicBezTo>
                    <a:pt x="39" y="86"/>
                    <a:pt x="40" y="86"/>
                    <a:pt x="42" y="85"/>
                  </a:cubicBezTo>
                  <a:cubicBezTo>
                    <a:pt x="44" y="84"/>
                    <a:pt x="46" y="83"/>
                    <a:pt x="47" y="81"/>
                  </a:cubicBezTo>
                  <a:cubicBezTo>
                    <a:pt x="87" y="21"/>
                    <a:pt x="87" y="21"/>
                    <a:pt x="87" y="21"/>
                  </a:cubicBezTo>
                  <a:cubicBezTo>
                    <a:pt x="90" y="15"/>
                    <a:pt x="89" y="8"/>
                    <a:pt x="83" y="4"/>
                  </a:cubicBezTo>
                </a:path>
              </a:pathLst>
            </a:custGeom>
            <a:solidFill>
              <a:schemeClr val="bg2"/>
            </a:solidFill>
            <a:ln>
              <a:noFill/>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ea typeface="MS PGothic" panose="020B0600070205080204" pitchFamily="34" charset="-128"/>
                <a:cs typeface="Arial" panose="020B0604020202020204" pitchFamily="34" charset="0"/>
              </a:endParaRPr>
            </a:p>
          </p:txBody>
        </p:sp>
      </p:grpSp>
      <p:grpSp>
        <p:nvGrpSpPr>
          <p:cNvPr id="78" name="グループ化 77">
            <a:extLst>
              <a:ext uri="{FF2B5EF4-FFF2-40B4-BE49-F238E27FC236}">
                <a16:creationId xmlns:a16="http://schemas.microsoft.com/office/drawing/2014/main" id="{E2B11BD1-6372-0541-A8D7-DDEF37BAB943}"/>
              </a:ext>
            </a:extLst>
          </p:cNvPr>
          <p:cNvGrpSpPr/>
          <p:nvPr/>
        </p:nvGrpSpPr>
        <p:grpSpPr>
          <a:xfrm>
            <a:off x="1414924" y="2505582"/>
            <a:ext cx="131959" cy="131959"/>
            <a:chOff x="3348474" y="958697"/>
            <a:chExt cx="131959" cy="131959"/>
          </a:xfrm>
        </p:grpSpPr>
        <p:sp>
          <p:nvSpPr>
            <p:cNvPr id="80" name="Oval 502">
              <a:extLst>
                <a:ext uri="{FF2B5EF4-FFF2-40B4-BE49-F238E27FC236}">
                  <a16:creationId xmlns:a16="http://schemas.microsoft.com/office/drawing/2014/main" id="{62121D8D-BA61-1844-80E4-EC75E98B8903}"/>
                </a:ext>
              </a:extLst>
            </p:cNvPr>
            <p:cNvSpPr/>
            <p:nvPr/>
          </p:nvSpPr>
          <p:spPr>
            <a:xfrm>
              <a:off x="3348474" y="958697"/>
              <a:ext cx="131959" cy="131959"/>
            </a:xfrm>
            <a:prstGeom prst="ellipse">
              <a:avLst/>
            </a:prstGeom>
            <a:solidFill>
              <a:srgbClr val="00B050"/>
            </a:solidFill>
            <a:ln w="12700" cap="rnd"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u="none" strike="noStrike" kern="0" cap="none" spc="0" normalizeH="0" baseline="0" noProof="0" dirty="0">
                <a:ln>
                  <a:noFill/>
                </a:ln>
                <a:solidFill>
                  <a:srgbClr val="FFFFFF"/>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84" name="Freeform 690">
              <a:extLst>
                <a:ext uri="{FF2B5EF4-FFF2-40B4-BE49-F238E27FC236}">
                  <a16:creationId xmlns:a16="http://schemas.microsoft.com/office/drawing/2014/main" id="{269709B6-D6C1-1540-AFE1-B1F1F9D19AC7}"/>
                </a:ext>
              </a:extLst>
            </p:cNvPr>
            <p:cNvSpPr>
              <a:spLocks noChangeAspect="1"/>
            </p:cNvSpPr>
            <p:nvPr/>
          </p:nvSpPr>
          <p:spPr bwMode="auto">
            <a:xfrm>
              <a:off x="3370379" y="984741"/>
              <a:ext cx="86350" cy="82296"/>
            </a:xfrm>
            <a:custGeom>
              <a:avLst/>
              <a:gdLst>
                <a:gd name="T0" fmla="*/ 83 w 90"/>
                <a:gd name="T1" fmla="*/ 4 h 86"/>
                <a:gd name="T2" fmla="*/ 83 w 90"/>
                <a:gd name="T3" fmla="*/ 4 h 86"/>
                <a:gd name="T4" fmla="*/ 66 w 90"/>
                <a:gd name="T5" fmla="*/ 7 h 86"/>
                <a:gd name="T6" fmla="*/ 37 w 90"/>
                <a:gd name="T7" fmla="*/ 52 h 86"/>
                <a:gd name="T8" fmla="*/ 25 w 90"/>
                <a:gd name="T9" fmla="*/ 34 h 86"/>
                <a:gd name="T10" fmla="*/ 8 w 90"/>
                <a:gd name="T11" fmla="*/ 30 h 86"/>
                <a:gd name="T12" fmla="*/ 4 w 90"/>
                <a:gd name="T13" fmla="*/ 48 h 86"/>
                <a:gd name="T14" fmla="*/ 26 w 90"/>
                <a:gd name="T15" fmla="*/ 81 h 86"/>
                <a:gd name="T16" fmla="*/ 31 w 90"/>
                <a:gd name="T17" fmla="*/ 85 h 86"/>
                <a:gd name="T18" fmla="*/ 36 w 90"/>
                <a:gd name="T19" fmla="*/ 86 h 86"/>
                <a:gd name="T20" fmla="*/ 36 w 90"/>
                <a:gd name="T21" fmla="*/ 86 h 86"/>
                <a:gd name="T22" fmla="*/ 36 w 90"/>
                <a:gd name="T23" fmla="*/ 86 h 86"/>
                <a:gd name="T24" fmla="*/ 37 w 90"/>
                <a:gd name="T25" fmla="*/ 86 h 86"/>
                <a:gd name="T26" fmla="*/ 37 w 90"/>
                <a:gd name="T27" fmla="*/ 86 h 86"/>
                <a:gd name="T28" fmla="*/ 37 w 90"/>
                <a:gd name="T29" fmla="*/ 86 h 86"/>
                <a:gd name="T30" fmla="*/ 37 w 90"/>
                <a:gd name="T31" fmla="*/ 86 h 86"/>
                <a:gd name="T32" fmla="*/ 42 w 90"/>
                <a:gd name="T33" fmla="*/ 85 h 86"/>
                <a:gd name="T34" fmla="*/ 47 w 90"/>
                <a:gd name="T35" fmla="*/ 81 h 86"/>
                <a:gd name="T36" fmla="*/ 87 w 90"/>
                <a:gd name="T37" fmla="*/ 21 h 86"/>
                <a:gd name="T38" fmla="*/ 83 w 90"/>
                <a:gd name="T39" fmla="*/ 4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0" h="86">
                  <a:moveTo>
                    <a:pt x="83" y="4"/>
                  </a:moveTo>
                  <a:cubicBezTo>
                    <a:pt x="83" y="4"/>
                    <a:pt x="83" y="4"/>
                    <a:pt x="83" y="4"/>
                  </a:cubicBezTo>
                  <a:cubicBezTo>
                    <a:pt x="78" y="0"/>
                    <a:pt x="70" y="2"/>
                    <a:pt x="66" y="7"/>
                  </a:cubicBezTo>
                  <a:cubicBezTo>
                    <a:pt x="37" y="52"/>
                    <a:pt x="37" y="52"/>
                    <a:pt x="37" y="52"/>
                  </a:cubicBezTo>
                  <a:cubicBezTo>
                    <a:pt x="25" y="34"/>
                    <a:pt x="25" y="34"/>
                    <a:pt x="25" y="34"/>
                  </a:cubicBezTo>
                  <a:cubicBezTo>
                    <a:pt x="21" y="28"/>
                    <a:pt x="13" y="27"/>
                    <a:pt x="8" y="30"/>
                  </a:cubicBezTo>
                  <a:cubicBezTo>
                    <a:pt x="2" y="34"/>
                    <a:pt x="0" y="42"/>
                    <a:pt x="4" y="48"/>
                  </a:cubicBezTo>
                  <a:cubicBezTo>
                    <a:pt x="26" y="81"/>
                    <a:pt x="26" y="81"/>
                    <a:pt x="26" y="81"/>
                  </a:cubicBezTo>
                  <a:cubicBezTo>
                    <a:pt x="27" y="83"/>
                    <a:pt x="29" y="84"/>
                    <a:pt x="31" y="85"/>
                  </a:cubicBezTo>
                  <a:cubicBezTo>
                    <a:pt x="33" y="86"/>
                    <a:pt x="34" y="86"/>
                    <a:pt x="36" y="86"/>
                  </a:cubicBezTo>
                  <a:cubicBezTo>
                    <a:pt x="36" y="86"/>
                    <a:pt x="36" y="86"/>
                    <a:pt x="36" y="86"/>
                  </a:cubicBezTo>
                  <a:cubicBezTo>
                    <a:pt x="36" y="86"/>
                    <a:pt x="36" y="86"/>
                    <a:pt x="36" y="86"/>
                  </a:cubicBezTo>
                  <a:cubicBezTo>
                    <a:pt x="37" y="86"/>
                    <a:pt x="37" y="86"/>
                    <a:pt x="37" y="86"/>
                  </a:cubicBezTo>
                  <a:cubicBezTo>
                    <a:pt x="37" y="86"/>
                    <a:pt x="37" y="86"/>
                    <a:pt x="37" y="86"/>
                  </a:cubicBezTo>
                  <a:cubicBezTo>
                    <a:pt x="37" y="86"/>
                    <a:pt x="37" y="86"/>
                    <a:pt x="37" y="86"/>
                  </a:cubicBezTo>
                  <a:cubicBezTo>
                    <a:pt x="37" y="86"/>
                    <a:pt x="37" y="86"/>
                    <a:pt x="37" y="86"/>
                  </a:cubicBezTo>
                  <a:cubicBezTo>
                    <a:pt x="39" y="86"/>
                    <a:pt x="40" y="86"/>
                    <a:pt x="42" y="85"/>
                  </a:cubicBezTo>
                  <a:cubicBezTo>
                    <a:pt x="44" y="84"/>
                    <a:pt x="46" y="83"/>
                    <a:pt x="47" y="81"/>
                  </a:cubicBezTo>
                  <a:cubicBezTo>
                    <a:pt x="87" y="21"/>
                    <a:pt x="87" y="21"/>
                    <a:pt x="87" y="21"/>
                  </a:cubicBezTo>
                  <a:cubicBezTo>
                    <a:pt x="90" y="15"/>
                    <a:pt x="89" y="8"/>
                    <a:pt x="83" y="4"/>
                  </a:cubicBezTo>
                </a:path>
              </a:pathLst>
            </a:custGeom>
            <a:solidFill>
              <a:schemeClr val="bg2"/>
            </a:solidFill>
            <a:ln>
              <a:noFill/>
            </a:ln>
          </p:spPr>
          <p:txBody>
            <a:bodyPr vert="horz" wrap="square" lIns="91440" tIns="45720" rIns="91440" bIns="45720" numCol="1" anchor="t" anchorCtr="0" compatLnSpc="1">
              <a:prstTxWarp prst="textNoShape">
                <a:avLst/>
              </a:prstTxWarp>
            </a:bodyPr>
            <a:lstStyle/>
            <a:p>
              <a:endParaRPr lang="en-US" dirty="0">
                <a:latin typeface="Arial" panose="020B0604020202020204" pitchFamily="34" charset="0"/>
                <a:ea typeface="MS PGothic" panose="020B0600070205080204" pitchFamily="34" charset="-128"/>
                <a:cs typeface="Arial" panose="020B0604020202020204" pitchFamily="34" charset="0"/>
              </a:endParaRPr>
            </a:p>
          </p:txBody>
        </p:sp>
      </p:grpSp>
    </p:spTree>
    <p:extLst>
      <p:ext uri="{BB962C8B-B14F-4D97-AF65-F5344CB8AC3E}">
        <p14:creationId xmlns:p14="http://schemas.microsoft.com/office/powerpoint/2010/main" val="3571567423"/>
      </p:ext>
    </p:extLst>
  </p:cSld>
  <p:clrMapOvr>
    <a:masterClrMapping/>
  </p:clrMapOvr>
</p:sld>
</file>

<file path=ppt/slides/slide2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A9F797BE-25B5-8A46-B6B8-37C32BBAD93F}"/>
              </a:ext>
            </a:extLst>
          </p:cNvPr>
          <p:cNvSpPr>
            <a:spLocks noGrp="1"/>
          </p:cNvSpPr>
          <p:nvPr>
            <p:ph type="body" sz="quarter" idx="11"/>
          </p:nvPr>
        </p:nvSpPr>
        <p:spPr/>
        <p:txBody>
          <a:bodyPr anchor="b"/>
          <a:lstStyle/>
          <a:p>
            <a:r>
              <a:rPr lang="ja-JP" altLang="en-US"/>
              <a:t>複数のスイッチで構成されるプライベート</a:t>
            </a:r>
            <a:r>
              <a:rPr lang="en-US" altLang="ja-JP" dirty="0"/>
              <a:t>VLAN</a:t>
            </a:r>
            <a:r>
              <a:rPr lang="ja-JP" altLang="en-US"/>
              <a:t>①</a:t>
            </a:r>
            <a:endParaRPr lang="en-US" altLang="ja-JP" dirty="0"/>
          </a:p>
        </p:txBody>
      </p:sp>
      <p:sp>
        <p:nvSpPr>
          <p:cNvPr id="7" name="テキスト ボックス 6">
            <a:extLst>
              <a:ext uri="{FF2B5EF4-FFF2-40B4-BE49-F238E27FC236}">
                <a16:creationId xmlns:a16="http://schemas.microsoft.com/office/drawing/2014/main" id="{84FD5AB6-B042-A842-9B4F-5F5C35367272}"/>
              </a:ext>
            </a:extLst>
          </p:cNvPr>
          <p:cNvSpPr txBox="1"/>
          <p:nvPr/>
        </p:nvSpPr>
        <p:spPr>
          <a:xfrm>
            <a:off x="228600" y="1201739"/>
            <a:ext cx="8650287" cy="761747"/>
          </a:xfrm>
          <a:prstGeom prst="rect">
            <a:avLst/>
          </a:prstGeom>
          <a:noFill/>
        </p:spPr>
        <p:txBody>
          <a:bodyPr wrap="square" rtlCol="0">
            <a:spAutoFit/>
          </a:bodyPr>
          <a:lstStyle/>
          <a:p>
            <a:pPr marL="171446" indent="-171446">
              <a:buFont typeface="Apple SD Gothic Neo Regular" panose="02000300000000000000" pitchFamily="2" charset="-127"/>
              <a:buChar char="◼"/>
            </a:pPr>
            <a:r>
              <a:rPr lang="ja-JP" altLang="en-US" sz="1200" b="1">
                <a:solidFill>
                  <a:schemeClr val="accent3"/>
                </a:solidFill>
                <a:ea typeface="MS PGothic" panose="020B0600070205080204" pitchFamily="34" charset="-128"/>
              </a:rPr>
              <a:t>通常のトランクポート</a:t>
            </a:r>
            <a:endParaRPr lang="en-US" altLang="ja-JP" sz="1200" b="1" dirty="0">
              <a:solidFill>
                <a:schemeClr val="accent3"/>
              </a:solidFill>
              <a:ea typeface="MS PGothic" panose="020B0600070205080204" pitchFamily="34" charset="-128"/>
            </a:endParaRPr>
          </a:p>
          <a:p>
            <a:r>
              <a:rPr lang="ja-JP" altLang="en-US" sz="1050"/>
              <a:t>プライベート</a:t>
            </a:r>
            <a:r>
              <a:rPr lang="en-US" altLang="ja-JP" sz="1050" dirty="0"/>
              <a:t>VLAN</a:t>
            </a:r>
            <a:r>
              <a:rPr lang="ja-JP" altLang="en-US" sz="1050"/>
              <a:t>は、通常の</a:t>
            </a:r>
            <a:r>
              <a:rPr lang="en-US" altLang="ja-JP" sz="1050" dirty="0"/>
              <a:t>VLAN</a:t>
            </a:r>
            <a:r>
              <a:rPr lang="ja-JP" altLang="en-US" sz="1050"/>
              <a:t>と同様に、複数のスイッチにまたがることができます。トランクポートは、プライベート</a:t>
            </a:r>
            <a:r>
              <a:rPr lang="en-US" altLang="ja-JP" sz="1050" dirty="0"/>
              <a:t>VLAN</a:t>
            </a:r>
            <a:r>
              <a:rPr lang="ja-JP" altLang="en-US" sz="1050"/>
              <a:t>を他の</a:t>
            </a:r>
            <a:r>
              <a:rPr lang="en-US" altLang="ja-JP" sz="1050" dirty="0"/>
              <a:t>VLAN</a:t>
            </a:r>
            <a:r>
              <a:rPr lang="ja-JP" altLang="en-US" sz="1050"/>
              <a:t>と同様に扱い、プライマリ</a:t>
            </a:r>
            <a:r>
              <a:rPr lang="en-US" altLang="ja-JP" sz="1050" dirty="0"/>
              <a:t>VLAN</a:t>
            </a:r>
            <a:r>
              <a:rPr lang="ja-JP" altLang="en-US" sz="1050"/>
              <a:t>とセカンダリ</a:t>
            </a:r>
            <a:r>
              <a:rPr lang="en-US" altLang="ja-JP" sz="1050" dirty="0"/>
              <a:t>VLAN</a:t>
            </a:r>
            <a:r>
              <a:rPr lang="ja-JP" altLang="en-US" sz="1050"/>
              <a:t>を隣接するスイッチに伝送します。</a:t>
            </a:r>
            <a:endParaRPr lang="en-US" altLang="ja-JP" sz="1050" dirty="0"/>
          </a:p>
          <a:p>
            <a:r>
              <a:rPr lang="ja-JP" altLang="en-US" sz="1050"/>
              <a:t>複数のスイッチでプライベート</a:t>
            </a:r>
            <a:r>
              <a:rPr lang="en-US" altLang="ja-JP" sz="1050" dirty="0"/>
              <a:t>VLAN</a:t>
            </a:r>
            <a:r>
              <a:rPr lang="ja-JP" altLang="en-US" sz="1050"/>
              <a:t>を構成した場合、スイッチ</a:t>
            </a:r>
            <a:r>
              <a:rPr lang="en-US" altLang="ja-JP" sz="1050" dirty="0"/>
              <a:t>A</a:t>
            </a:r>
            <a:r>
              <a:rPr lang="ja-JP" altLang="en-US" sz="1050"/>
              <a:t>（下図）の隔離ポートからのトラフィックが、スイッチ</a:t>
            </a:r>
            <a:r>
              <a:rPr lang="en-US" altLang="ja-JP" sz="1050" dirty="0"/>
              <a:t>B</a:t>
            </a:r>
            <a:r>
              <a:rPr lang="ja-JP" altLang="en-US" sz="1050"/>
              <a:t>（下図）の隔離ポートに到達しません。</a:t>
            </a:r>
          </a:p>
        </p:txBody>
      </p:sp>
      <p:grpSp>
        <p:nvGrpSpPr>
          <p:cNvPr id="2" name="グループ化 1">
            <a:extLst>
              <a:ext uri="{FF2B5EF4-FFF2-40B4-BE49-F238E27FC236}">
                <a16:creationId xmlns:a16="http://schemas.microsoft.com/office/drawing/2014/main" id="{E9B96BFA-278B-4442-BAC0-A54F550B5230}"/>
              </a:ext>
            </a:extLst>
          </p:cNvPr>
          <p:cNvGrpSpPr/>
          <p:nvPr/>
        </p:nvGrpSpPr>
        <p:grpSpPr>
          <a:xfrm>
            <a:off x="360554" y="2679872"/>
            <a:ext cx="584159" cy="394029"/>
            <a:chOff x="866345" y="3023040"/>
            <a:chExt cx="782092" cy="461376"/>
          </a:xfrm>
        </p:grpSpPr>
        <p:sp>
          <p:nvSpPr>
            <p:cNvPr id="22" name="Text Box 67">
              <a:extLst>
                <a:ext uri="{FF2B5EF4-FFF2-40B4-BE49-F238E27FC236}">
                  <a16:creationId xmlns:a16="http://schemas.microsoft.com/office/drawing/2014/main" id="{809EF976-2FE1-A042-A70F-3AC08068F2FC}"/>
                </a:ext>
              </a:extLst>
            </p:cNvPr>
            <p:cNvSpPr txBox="1">
              <a:spLocks noChangeArrowheads="1"/>
            </p:cNvSpPr>
            <p:nvPr/>
          </p:nvSpPr>
          <p:spPr bwMode="auto">
            <a:xfrm>
              <a:off x="955588" y="3023040"/>
              <a:ext cx="685918" cy="149840"/>
            </a:xfrm>
            <a:prstGeom prst="rect">
              <a:avLst/>
            </a:prstGeom>
            <a:noFill/>
            <a:ln w="9525">
              <a:noFill/>
              <a:miter lim="800000"/>
              <a:headEnd/>
              <a:tailEnd/>
            </a:ln>
          </p:spPr>
          <p:txBody>
            <a:bodyPr wrap="none" lIns="61580" tIns="30790" rIns="61580" bIns="30790" anchor="ctr">
              <a:noAutofit/>
            </a:bodyPr>
            <a:lstStyle/>
            <a:p>
              <a:pPr>
                <a:spcBef>
                  <a:spcPct val="50000"/>
                </a:spcBef>
              </a:pPr>
              <a:r>
                <a:rPr lang="ja-JP" altLang="en-US" sz="700" dirty="0">
                  <a:solidFill>
                    <a:prstClr val="black"/>
                  </a:solidFill>
                  <a:latin typeface="+mn-lt"/>
                  <a:ea typeface="MS PGothic" panose="020B0600070205080204" pitchFamily="34" charset="-128"/>
                </a:rPr>
                <a:t>混合ポート</a:t>
              </a:r>
              <a:endParaRPr lang="en-US" sz="700" dirty="0">
                <a:solidFill>
                  <a:prstClr val="black"/>
                </a:solidFill>
                <a:latin typeface="+mn-lt"/>
                <a:ea typeface="MS PGothic" panose="020B0600070205080204" pitchFamily="34" charset="-128"/>
              </a:endParaRPr>
            </a:p>
          </p:txBody>
        </p:sp>
        <p:sp>
          <p:nvSpPr>
            <p:cNvPr id="42" name="フローチャート: 結合子 41">
              <a:extLst>
                <a:ext uri="{FF2B5EF4-FFF2-40B4-BE49-F238E27FC236}">
                  <a16:creationId xmlns:a16="http://schemas.microsoft.com/office/drawing/2014/main" id="{79E2FDAD-BD29-974E-8129-5CD90F0F690D}"/>
                </a:ext>
              </a:extLst>
            </p:cNvPr>
            <p:cNvSpPr/>
            <p:nvPr/>
          </p:nvSpPr>
          <p:spPr>
            <a:xfrm>
              <a:off x="866345" y="3359590"/>
              <a:ext cx="105746" cy="97787"/>
            </a:xfrm>
            <a:prstGeom prst="flowChartConnector">
              <a:avLst/>
            </a:prstGeom>
            <a:solidFill>
              <a:schemeClr val="accent6"/>
            </a:solidFill>
            <a:ln>
              <a:noFill/>
            </a:ln>
          </p:spPr>
          <p:style>
            <a:lnRef idx="0">
              <a:scrgbClr r="0" g="0" b="0"/>
            </a:lnRef>
            <a:fillRef idx="0">
              <a:scrgbClr r="0" g="0" b="0"/>
            </a:fillRef>
            <a:effectRef idx="0">
              <a:scrgbClr r="0" g="0" b="0"/>
            </a:effectRef>
            <a:fontRef idx="minor">
              <a:schemeClr val="lt1"/>
            </a:fontRef>
          </p:style>
          <p:txBody>
            <a:bodyPr rtlCol="0" anchor="ctr"/>
            <a:lstStyle/>
            <a:p>
              <a:pPr algn="ctr"/>
              <a:endParaRPr lang="en-US" sz="700" dirty="0"/>
            </a:p>
          </p:txBody>
        </p:sp>
        <p:sp>
          <p:nvSpPr>
            <p:cNvPr id="43" name="フローチャート: 結合子 42">
              <a:extLst>
                <a:ext uri="{FF2B5EF4-FFF2-40B4-BE49-F238E27FC236}">
                  <a16:creationId xmlns:a16="http://schemas.microsoft.com/office/drawing/2014/main" id="{5FC357C1-1AE5-414E-A974-D83FFF47EF7C}"/>
                </a:ext>
              </a:extLst>
            </p:cNvPr>
            <p:cNvSpPr/>
            <p:nvPr/>
          </p:nvSpPr>
          <p:spPr>
            <a:xfrm>
              <a:off x="866345" y="3204328"/>
              <a:ext cx="105746" cy="97787"/>
            </a:xfrm>
            <a:prstGeom prst="flowChartConnector">
              <a:avLst/>
            </a:prstGeom>
            <a:solidFill>
              <a:schemeClr val="accent5">
                <a:lumMod val="75000"/>
              </a:schemeClr>
            </a:solidFill>
            <a:ln>
              <a:noFill/>
            </a:ln>
          </p:spPr>
          <p:style>
            <a:lnRef idx="0">
              <a:scrgbClr r="0" g="0" b="0"/>
            </a:lnRef>
            <a:fillRef idx="0">
              <a:scrgbClr r="0" g="0" b="0"/>
            </a:fillRef>
            <a:effectRef idx="0">
              <a:scrgbClr r="0" g="0" b="0"/>
            </a:effectRef>
            <a:fontRef idx="minor">
              <a:schemeClr val="lt1"/>
            </a:fontRef>
          </p:style>
          <p:txBody>
            <a:bodyPr rtlCol="0" anchor="ctr"/>
            <a:lstStyle/>
            <a:p>
              <a:pPr algn="ctr"/>
              <a:endParaRPr lang="en-US" sz="700" dirty="0"/>
            </a:p>
          </p:txBody>
        </p:sp>
        <p:sp>
          <p:nvSpPr>
            <p:cNvPr id="44" name="フローチャート: 結合子 43">
              <a:extLst>
                <a:ext uri="{FF2B5EF4-FFF2-40B4-BE49-F238E27FC236}">
                  <a16:creationId xmlns:a16="http://schemas.microsoft.com/office/drawing/2014/main" id="{E3E25F71-DB39-CF4A-A57F-B95EE63BC562}"/>
                </a:ext>
              </a:extLst>
            </p:cNvPr>
            <p:cNvSpPr/>
            <p:nvPr/>
          </p:nvSpPr>
          <p:spPr>
            <a:xfrm>
              <a:off x="866345" y="3049067"/>
              <a:ext cx="105746" cy="97787"/>
            </a:xfrm>
            <a:prstGeom prst="flowChartConnector">
              <a:avLst/>
            </a:prstGeom>
            <a:solidFill>
              <a:srgbClr val="00854F"/>
            </a:solidFill>
            <a:ln>
              <a:noFill/>
            </a:ln>
          </p:spPr>
          <p:style>
            <a:lnRef idx="0">
              <a:scrgbClr r="0" g="0" b="0"/>
            </a:lnRef>
            <a:fillRef idx="0">
              <a:scrgbClr r="0" g="0" b="0"/>
            </a:fillRef>
            <a:effectRef idx="0">
              <a:scrgbClr r="0" g="0" b="0"/>
            </a:effectRef>
            <a:fontRef idx="minor">
              <a:schemeClr val="lt1"/>
            </a:fontRef>
          </p:style>
          <p:txBody>
            <a:bodyPr rtlCol="0" anchor="ctr"/>
            <a:lstStyle/>
            <a:p>
              <a:pPr algn="ctr"/>
              <a:endParaRPr lang="en-US" sz="700" dirty="0"/>
            </a:p>
          </p:txBody>
        </p:sp>
        <p:sp>
          <p:nvSpPr>
            <p:cNvPr id="45" name="Text Box 67">
              <a:extLst>
                <a:ext uri="{FF2B5EF4-FFF2-40B4-BE49-F238E27FC236}">
                  <a16:creationId xmlns:a16="http://schemas.microsoft.com/office/drawing/2014/main" id="{1CE9BEB0-9C32-1546-8915-CE7143167FAC}"/>
                </a:ext>
              </a:extLst>
            </p:cNvPr>
            <p:cNvSpPr txBox="1">
              <a:spLocks noChangeArrowheads="1"/>
            </p:cNvSpPr>
            <p:nvPr/>
          </p:nvSpPr>
          <p:spPr bwMode="auto">
            <a:xfrm>
              <a:off x="962519" y="3173079"/>
              <a:ext cx="685918" cy="149840"/>
            </a:xfrm>
            <a:prstGeom prst="rect">
              <a:avLst/>
            </a:prstGeom>
            <a:noFill/>
            <a:ln w="9525">
              <a:noFill/>
              <a:miter lim="800000"/>
              <a:headEnd/>
              <a:tailEnd/>
            </a:ln>
          </p:spPr>
          <p:txBody>
            <a:bodyPr wrap="none" lIns="61580" tIns="30790" rIns="61580" bIns="30790" anchor="ctr">
              <a:noAutofit/>
            </a:bodyPr>
            <a:lstStyle/>
            <a:p>
              <a:pPr>
                <a:spcBef>
                  <a:spcPct val="50000"/>
                </a:spcBef>
              </a:pPr>
              <a:r>
                <a:rPr lang="ja-JP" altLang="en-US" sz="700" dirty="0">
                  <a:solidFill>
                    <a:prstClr val="black"/>
                  </a:solidFill>
                  <a:latin typeface="+mn-lt"/>
                  <a:ea typeface="MS PGothic" panose="020B0600070205080204" pitchFamily="34" charset="-128"/>
                </a:rPr>
                <a:t>コミュニティポート</a:t>
              </a:r>
              <a:endParaRPr lang="en-US" sz="700" dirty="0">
                <a:solidFill>
                  <a:prstClr val="black"/>
                </a:solidFill>
                <a:latin typeface="+mn-lt"/>
                <a:ea typeface="MS PGothic" panose="020B0600070205080204" pitchFamily="34" charset="-128"/>
              </a:endParaRPr>
            </a:p>
          </p:txBody>
        </p:sp>
        <p:sp>
          <p:nvSpPr>
            <p:cNvPr id="46" name="Text Box 67">
              <a:extLst>
                <a:ext uri="{FF2B5EF4-FFF2-40B4-BE49-F238E27FC236}">
                  <a16:creationId xmlns:a16="http://schemas.microsoft.com/office/drawing/2014/main" id="{EC53AF11-F0CE-A24C-B3DB-AA9AA49D75DE}"/>
                </a:ext>
              </a:extLst>
            </p:cNvPr>
            <p:cNvSpPr txBox="1">
              <a:spLocks noChangeArrowheads="1"/>
            </p:cNvSpPr>
            <p:nvPr/>
          </p:nvSpPr>
          <p:spPr bwMode="auto">
            <a:xfrm>
              <a:off x="954157" y="3334576"/>
              <a:ext cx="685918" cy="149840"/>
            </a:xfrm>
            <a:prstGeom prst="rect">
              <a:avLst/>
            </a:prstGeom>
            <a:noFill/>
            <a:ln w="9525">
              <a:noFill/>
              <a:miter lim="800000"/>
              <a:headEnd/>
              <a:tailEnd/>
            </a:ln>
          </p:spPr>
          <p:txBody>
            <a:bodyPr wrap="none" lIns="61580" tIns="30790" rIns="61580" bIns="30790" anchor="ctr">
              <a:noAutofit/>
            </a:bodyPr>
            <a:lstStyle/>
            <a:p>
              <a:pPr>
                <a:spcBef>
                  <a:spcPct val="50000"/>
                </a:spcBef>
              </a:pPr>
              <a:r>
                <a:rPr lang="ja-JP" altLang="en-US" sz="700" dirty="0">
                  <a:solidFill>
                    <a:prstClr val="black"/>
                  </a:solidFill>
                  <a:latin typeface="+mn-lt"/>
                  <a:ea typeface="MS PGothic" panose="020B0600070205080204" pitchFamily="34" charset="-128"/>
                </a:rPr>
                <a:t>隔離ポート</a:t>
              </a:r>
              <a:endParaRPr lang="en-US" sz="700" dirty="0">
                <a:solidFill>
                  <a:prstClr val="black"/>
                </a:solidFill>
                <a:latin typeface="+mn-lt"/>
                <a:ea typeface="MS PGothic" panose="020B0600070205080204" pitchFamily="34" charset="-128"/>
              </a:endParaRPr>
            </a:p>
          </p:txBody>
        </p:sp>
      </p:grpSp>
      <p:sp>
        <p:nvSpPr>
          <p:cNvPr id="72" name="角丸四角形 71">
            <a:extLst>
              <a:ext uri="{FF2B5EF4-FFF2-40B4-BE49-F238E27FC236}">
                <a16:creationId xmlns:a16="http://schemas.microsoft.com/office/drawing/2014/main" id="{F1FC3655-B034-F746-BED8-EBEA15B82602}"/>
              </a:ext>
            </a:extLst>
          </p:cNvPr>
          <p:cNvSpPr/>
          <p:nvPr/>
        </p:nvSpPr>
        <p:spPr>
          <a:xfrm>
            <a:off x="2854186" y="3140746"/>
            <a:ext cx="1968612" cy="1648611"/>
          </a:xfrm>
          <a:prstGeom prst="roundRect">
            <a:avLst>
              <a:gd name="adj" fmla="val 6157"/>
            </a:avLst>
          </a:prstGeom>
          <a:solidFill>
            <a:schemeClr val="accent2">
              <a:lumMod val="20000"/>
              <a:lumOff val="80000"/>
            </a:schemeClr>
          </a:solidFill>
          <a:ln w="25400">
            <a:solidFill>
              <a:srgbClr val="00B050"/>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700" dirty="0"/>
          </a:p>
        </p:txBody>
      </p:sp>
      <p:sp>
        <p:nvSpPr>
          <p:cNvPr id="82" name="角丸四角形 81">
            <a:extLst>
              <a:ext uri="{FF2B5EF4-FFF2-40B4-BE49-F238E27FC236}">
                <a16:creationId xmlns:a16="http://schemas.microsoft.com/office/drawing/2014/main" id="{B68B5476-C24E-7C46-AC9C-07F4641B2D3D}"/>
              </a:ext>
            </a:extLst>
          </p:cNvPr>
          <p:cNvSpPr/>
          <p:nvPr/>
        </p:nvSpPr>
        <p:spPr>
          <a:xfrm>
            <a:off x="2923090" y="3956547"/>
            <a:ext cx="415861" cy="776725"/>
          </a:xfrm>
          <a:prstGeom prst="roundRect">
            <a:avLst/>
          </a:prstGeom>
          <a:solidFill>
            <a:schemeClr val="accent6">
              <a:lumMod val="20000"/>
              <a:lumOff val="80000"/>
            </a:schemeClr>
          </a:solidFill>
          <a:ln w="25400">
            <a:solidFill>
              <a:schemeClr val="accent6"/>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700" dirty="0"/>
          </a:p>
        </p:txBody>
      </p:sp>
      <p:sp>
        <p:nvSpPr>
          <p:cNvPr id="83" name="角丸四角形 82">
            <a:extLst>
              <a:ext uri="{FF2B5EF4-FFF2-40B4-BE49-F238E27FC236}">
                <a16:creationId xmlns:a16="http://schemas.microsoft.com/office/drawing/2014/main" id="{EA6B6B7F-1F87-4F47-B2E6-CB6F7BD80AFF}"/>
              </a:ext>
            </a:extLst>
          </p:cNvPr>
          <p:cNvSpPr/>
          <p:nvPr/>
        </p:nvSpPr>
        <p:spPr>
          <a:xfrm>
            <a:off x="3419361" y="3956423"/>
            <a:ext cx="415861" cy="776725"/>
          </a:xfrm>
          <a:prstGeom prst="roundRect">
            <a:avLst/>
          </a:prstGeom>
          <a:solidFill>
            <a:schemeClr val="accent5">
              <a:lumMod val="20000"/>
              <a:lumOff val="80000"/>
            </a:schemeClr>
          </a:solidFill>
          <a:ln w="25400">
            <a:solidFill>
              <a:schemeClr val="accent5"/>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700" dirty="0"/>
          </a:p>
        </p:txBody>
      </p:sp>
      <p:sp>
        <p:nvSpPr>
          <p:cNvPr id="85" name="角丸四角形 84">
            <a:extLst>
              <a:ext uri="{FF2B5EF4-FFF2-40B4-BE49-F238E27FC236}">
                <a16:creationId xmlns:a16="http://schemas.microsoft.com/office/drawing/2014/main" id="{8E8E5194-E567-1948-9F05-5CB53EC2184C}"/>
              </a:ext>
            </a:extLst>
          </p:cNvPr>
          <p:cNvSpPr/>
          <p:nvPr/>
        </p:nvSpPr>
        <p:spPr>
          <a:xfrm>
            <a:off x="3919010" y="3956423"/>
            <a:ext cx="415861" cy="776725"/>
          </a:xfrm>
          <a:prstGeom prst="roundRect">
            <a:avLst/>
          </a:prstGeom>
          <a:solidFill>
            <a:srgbClr val="D2A3FF">
              <a:alpha val="31765"/>
            </a:srgbClr>
          </a:solidFill>
          <a:ln w="25400">
            <a:solidFill>
              <a:srgbClr val="7030A0"/>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700" dirty="0"/>
          </a:p>
        </p:txBody>
      </p:sp>
      <p:sp>
        <p:nvSpPr>
          <p:cNvPr id="81" name="Text Box 67">
            <a:extLst>
              <a:ext uri="{FF2B5EF4-FFF2-40B4-BE49-F238E27FC236}">
                <a16:creationId xmlns:a16="http://schemas.microsoft.com/office/drawing/2014/main" id="{6948BEF8-C2C6-0547-94F9-2AA7499F1BC2}"/>
              </a:ext>
            </a:extLst>
          </p:cNvPr>
          <p:cNvSpPr txBox="1">
            <a:spLocks noChangeArrowheads="1"/>
          </p:cNvSpPr>
          <p:nvPr/>
        </p:nvSpPr>
        <p:spPr bwMode="auto">
          <a:xfrm>
            <a:off x="3872168" y="4421242"/>
            <a:ext cx="510951" cy="298279"/>
          </a:xfrm>
          <a:prstGeom prst="rect">
            <a:avLst/>
          </a:prstGeom>
          <a:noFill/>
          <a:ln w="9525">
            <a:noFill/>
            <a:miter lim="800000"/>
            <a:headEnd/>
            <a:tailEnd/>
          </a:ln>
        </p:spPr>
        <p:txBody>
          <a:bodyPr wrap="none" lIns="61580" tIns="30790" rIns="61580" bIns="30790" anchor="ctr">
            <a:noAutofit/>
          </a:bodyPr>
          <a:lstStyle/>
          <a:p>
            <a:pPr algn="ctr">
              <a:lnSpc>
                <a:spcPts val="700"/>
              </a:lnSpc>
              <a:spcBef>
                <a:spcPct val="50000"/>
              </a:spcBef>
            </a:pPr>
            <a:r>
              <a:rPr lang="ja-JP" altLang="en-US" sz="700">
                <a:solidFill>
                  <a:prstClr val="black"/>
                </a:solidFill>
                <a:latin typeface="+mn-lt"/>
                <a:ea typeface="MS PGothic" panose="020B0600070205080204" pitchFamily="34" charset="-128"/>
              </a:rPr>
              <a:t>ホスト</a:t>
            </a:r>
            <a:r>
              <a:rPr lang="en-US" altLang="ja-JP" sz="700" dirty="0">
                <a:solidFill>
                  <a:prstClr val="black"/>
                </a:solidFill>
                <a:latin typeface="+mn-lt"/>
                <a:ea typeface="MS PGothic" panose="020B0600070205080204" pitchFamily="34" charset="-128"/>
              </a:rPr>
              <a:t>G</a:t>
            </a:r>
          </a:p>
          <a:p>
            <a:pPr algn="ctr">
              <a:lnSpc>
                <a:spcPts val="700"/>
              </a:lnSpc>
              <a:spcBef>
                <a:spcPct val="50000"/>
              </a:spcBef>
            </a:pPr>
            <a:r>
              <a:rPr lang="en-US" altLang="ja-JP" sz="700" dirty="0">
                <a:solidFill>
                  <a:prstClr val="black"/>
                </a:solidFill>
                <a:latin typeface="+mn-lt"/>
                <a:ea typeface="MS PGothic" panose="020B0600070205080204" pitchFamily="34" charset="-128"/>
              </a:rPr>
              <a:t>VLAN 103</a:t>
            </a:r>
            <a:endParaRPr lang="en-US" sz="700" dirty="0">
              <a:solidFill>
                <a:prstClr val="black"/>
              </a:solidFill>
              <a:latin typeface="+mn-lt"/>
              <a:ea typeface="MS PGothic" panose="020B0600070205080204" pitchFamily="34" charset="-128"/>
            </a:endParaRPr>
          </a:p>
        </p:txBody>
      </p:sp>
      <p:sp>
        <p:nvSpPr>
          <p:cNvPr id="12" name="角丸四角形 11">
            <a:extLst>
              <a:ext uri="{FF2B5EF4-FFF2-40B4-BE49-F238E27FC236}">
                <a16:creationId xmlns:a16="http://schemas.microsoft.com/office/drawing/2014/main" id="{AFDED517-216F-9247-A505-58A398E485DA}"/>
              </a:ext>
            </a:extLst>
          </p:cNvPr>
          <p:cNvSpPr/>
          <p:nvPr/>
        </p:nvSpPr>
        <p:spPr>
          <a:xfrm>
            <a:off x="633799" y="3142017"/>
            <a:ext cx="1968612" cy="1648611"/>
          </a:xfrm>
          <a:prstGeom prst="roundRect">
            <a:avLst>
              <a:gd name="adj" fmla="val 6157"/>
            </a:avLst>
          </a:prstGeom>
          <a:solidFill>
            <a:schemeClr val="accent2">
              <a:lumMod val="20000"/>
              <a:lumOff val="80000"/>
            </a:schemeClr>
          </a:solidFill>
          <a:ln w="25400">
            <a:solidFill>
              <a:srgbClr val="00B050"/>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700" dirty="0"/>
          </a:p>
        </p:txBody>
      </p:sp>
      <p:pic>
        <p:nvPicPr>
          <p:cNvPr id="13" name="Picture 24">
            <a:extLst>
              <a:ext uri="{FF2B5EF4-FFF2-40B4-BE49-F238E27FC236}">
                <a16:creationId xmlns:a16="http://schemas.microsoft.com/office/drawing/2014/main" id="{50A803F8-6228-A540-84BD-077A96615979}"/>
              </a:ext>
            </a:extLst>
          </p:cNvPr>
          <p:cNvPicPr>
            <a:picLocks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312984" y="3258117"/>
            <a:ext cx="573061" cy="2619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 name="Line 7">
            <a:extLst>
              <a:ext uri="{FF2B5EF4-FFF2-40B4-BE49-F238E27FC236}">
                <a16:creationId xmlns:a16="http://schemas.microsoft.com/office/drawing/2014/main" id="{69047B63-9259-334C-A164-8EE2DDAC88B2}"/>
              </a:ext>
            </a:extLst>
          </p:cNvPr>
          <p:cNvSpPr>
            <a:spLocks noChangeShapeType="1"/>
          </p:cNvSpPr>
          <p:nvPr/>
        </p:nvSpPr>
        <p:spPr bwMode="auto">
          <a:xfrm flipH="1">
            <a:off x="3643560" y="3045476"/>
            <a:ext cx="0" cy="201361"/>
          </a:xfrm>
          <a:prstGeom prst="line">
            <a:avLst/>
          </a:prstGeom>
          <a:noFill/>
          <a:ln w="19050">
            <a:solidFill>
              <a:schemeClr val="tx2"/>
            </a:solidFill>
            <a:round/>
            <a:headEnd/>
            <a:tailEnd type="none" w="lg" len="med"/>
          </a:ln>
          <a:effectLst/>
        </p:spPr>
        <p:txBody>
          <a:bodyPr lIns="41072" tIns="20536" rIns="41072" bIns="20536">
            <a:noAutofit/>
          </a:bodyPr>
          <a:lstStyle/>
          <a:p>
            <a:pPr>
              <a:defRPr/>
            </a:pPr>
            <a:endParaRPr lang="en-US" sz="700">
              <a:latin typeface="+mn-lt"/>
              <a:ea typeface="MS PGothic" panose="020B0600070205080204" pitchFamily="34" charset="-128"/>
            </a:endParaRPr>
          </a:p>
        </p:txBody>
      </p:sp>
      <p:sp>
        <p:nvSpPr>
          <p:cNvPr id="15" name="フローチャート: 結合子 14">
            <a:extLst>
              <a:ext uri="{FF2B5EF4-FFF2-40B4-BE49-F238E27FC236}">
                <a16:creationId xmlns:a16="http://schemas.microsoft.com/office/drawing/2014/main" id="{AF597FB4-AB54-E543-82A5-C7BF7FF5C53A}"/>
              </a:ext>
            </a:extLst>
          </p:cNvPr>
          <p:cNvSpPr/>
          <p:nvPr/>
        </p:nvSpPr>
        <p:spPr>
          <a:xfrm>
            <a:off x="3599514" y="3236373"/>
            <a:ext cx="77828" cy="70599"/>
          </a:xfrm>
          <a:prstGeom prst="flowChartConnector">
            <a:avLst/>
          </a:prstGeom>
          <a:solidFill>
            <a:srgbClr val="00854F"/>
          </a:solidFill>
          <a:ln>
            <a:noFill/>
          </a:ln>
        </p:spPr>
        <p:style>
          <a:lnRef idx="0">
            <a:scrgbClr r="0" g="0" b="0"/>
          </a:lnRef>
          <a:fillRef idx="0">
            <a:scrgbClr r="0" g="0" b="0"/>
          </a:fillRef>
          <a:effectRef idx="0">
            <a:scrgbClr r="0" g="0" b="0"/>
          </a:effectRef>
          <a:fontRef idx="minor">
            <a:schemeClr val="lt1"/>
          </a:fontRef>
        </p:style>
        <p:txBody>
          <a:bodyPr rtlCol="0" anchor="ctr"/>
          <a:lstStyle/>
          <a:p>
            <a:pPr algn="ctr"/>
            <a:endParaRPr lang="en-US" sz="700" dirty="0"/>
          </a:p>
        </p:txBody>
      </p:sp>
      <p:pic>
        <p:nvPicPr>
          <p:cNvPr id="16" name="Picture 28">
            <a:extLst>
              <a:ext uri="{FF2B5EF4-FFF2-40B4-BE49-F238E27FC236}">
                <a16:creationId xmlns:a16="http://schemas.microsoft.com/office/drawing/2014/main" id="{912CCE22-54CD-1348-9AD5-1406F9AE46C1}"/>
              </a:ext>
            </a:extLst>
          </p:cNvPr>
          <p:cNvPicPr>
            <a:picLocks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518856" y="2800764"/>
            <a:ext cx="282043" cy="2465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7" name="Picture 24">
            <a:extLst>
              <a:ext uri="{FF2B5EF4-FFF2-40B4-BE49-F238E27FC236}">
                <a16:creationId xmlns:a16="http://schemas.microsoft.com/office/drawing/2014/main" id="{482D433C-CA77-2D40-8A43-D5978E781F36}"/>
              </a:ext>
            </a:extLst>
          </p:cNvPr>
          <p:cNvPicPr>
            <a:picLocks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452432" y="3261924"/>
            <a:ext cx="573061" cy="2619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8" name="角丸四角形 17">
            <a:extLst>
              <a:ext uri="{FF2B5EF4-FFF2-40B4-BE49-F238E27FC236}">
                <a16:creationId xmlns:a16="http://schemas.microsoft.com/office/drawing/2014/main" id="{65A844C9-7E8C-FF47-915E-CF59F2A4EC16}"/>
              </a:ext>
            </a:extLst>
          </p:cNvPr>
          <p:cNvSpPr/>
          <p:nvPr/>
        </p:nvSpPr>
        <p:spPr>
          <a:xfrm>
            <a:off x="1649325" y="3956547"/>
            <a:ext cx="868802" cy="776725"/>
          </a:xfrm>
          <a:prstGeom prst="roundRect">
            <a:avLst>
              <a:gd name="adj" fmla="val 10798"/>
            </a:avLst>
          </a:prstGeom>
          <a:solidFill>
            <a:schemeClr val="accent5">
              <a:lumMod val="20000"/>
              <a:lumOff val="80000"/>
            </a:schemeClr>
          </a:solidFill>
          <a:ln w="25400">
            <a:solidFill>
              <a:srgbClr val="FFC000"/>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700" dirty="0"/>
          </a:p>
        </p:txBody>
      </p:sp>
      <p:sp>
        <p:nvSpPr>
          <p:cNvPr id="19" name="角丸四角形 18">
            <a:extLst>
              <a:ext uri="{FF2B5EF4-FFF2-40B4-BE49-F238E27FC236}">
                <a16:creationId xmlns:a16="http://schemas.microsoft.com/office/drawing/2014/main" id="{9E7FC58D-F0AD-F44E-A755-544E1BD9C102}"/>
              </a:ext>
            </a:extLst>
          </p:cNvPr>
          <p:cNvSpPr/>
          <p:nvPr/>
        </p:nvSpPr>
        <p:spPr>
          <a:xfrm>
            <a:off x="722110" y="3949763"/>
            <a:ext cx="874017" cy="776725"/>
          </a:xfrm>
          <a:prstGeom prst="roundRect">
            <a:avLst/>
          </a:prstGeom>
          <a:solidFill>
            <a:schemeClr val="accent6">
              <a:lumMod val="20000"/>
              <a:lumOff val="80000"/>
            </a:schemeClr>
          </a:solidFill>
          <a:ln w="25400">
            <a:solidFill>
              <a:schemeClr val="accent6"/>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700" dirty="0"/>
          </a:p>
        </p:txBody>
      </p:sp>
      <p:sp>
        <p:nvSpPr>
          <p:cNvPr id="23" name="Text Box 67">
            <a:extLst>
              <a:ext uri="{FF2B5EF4-FFF2-40B4-BE49-F238E27FC236}">
                <a16:creationId xmlns:a16="http://schemas.microsoft.com/office/drawing/2014/main" id="{D814C841-B57A-8843-BA83-795422646048}"/>
              </a:ext>
            </a:extLst>
          </p:cNvPr>
          <p:cNvSpPr txBox="1">
            <a:spLocks noChangeArrowheads="1"/>
          </p:cNvSpPr>
          <p:nvPr/>
        </p:nvSpPr>
        <p:spPr bwMode="auto">
          <a:xfrm>
            <a:off x="4193508" y="3163492"/>
            <a:ext cx="812605" cy="108180"/>
          </a:xfrm>
          <a:prstGeom prst="rect">
            <a:avLst/>
          </a:prstGeom>
          <a:noFill/>
          <a:ln w="9525">
            <a:noFill/>
            <a:miter lim="800000"/>
            <a:headEnd/>
            <a:tailEnd/>
          </a:ln>
        </p:spPr>
        <p:txBody>
          <a:bodyPr wrap="none" lIns="61580" tIns="30790" rIns="61580" bIns="30790" anchor="ctr">
            <a:noAutofit/>
          </a:bodyPr>
          <a:lstStyle/>
          <a:p>
            <a:pPr algn="ctr">
              <a:spcBef>
                <a:spcPct val="50000"/>
              </a:spcBef>
            </a:pPr>
            <a:r>
              <a:rPr lang="en-US" altLang="ja-JP" sz="700" dirty="0">
                <a:solidFill>
                  <a:prstClr val="black"/>
                </a:solidFill>
                <a:latin typeface="+mn-lt"/>
                <a:ea typeface="MS PGothic" panose="020B0600070205080204" pitchFamily="34" charset="-128"/>
              </a:rPr>
              <a:t>VLAN100</a:t>
            </a:r>
            <a:endParaRPr lang="en-US" sz="700" dirty="0">
              <a:solidFill>
                <a:prstClr val="black"/>
              </a:solidFill>
              <a:latin typeface="+mn-lt"/>
              <a:ea typeface="MS PGothic" panose="020B0600070205080204" pitchFamily="34" charset="-128"/>
            </a:endParaRPr>
          </a:p>
        </p:txBody>
      </p:sp>
      <p:sp>
        <p:nvSpPr>
          <p:cNvPr id="24" name="Line 7">
            <a:extLst>
              <a:ext uri="{FF2B5EF4-FFF2-40B4-BE49-F238E27FC236}">
                <a16:creationId xmlns:a16="http://schemas.microsoft.com/office/drawing/2014/main" id="{CCC67A00-249D-5345-9090-304F84D77386}"/>
              </a:ext>
            </a:extLst>
          </p:cNvPr>
          <p:cNvSpPr>
            <a:spLocks noChangeShapeType="1"/>
          </p:cNvSpPr>
          <p:nvPr/>
        </p:nvSpPr>
        <p:spPr bwMode="auto">
          <a:xfrm flipH="1">
            <a:off x="1059956" y="3521410"/>
            <a:ext cx="433290" cy="668195"/>
          </a:xfrm>
          <a:prstGeom prst="line">
            <a:avLst/>
          </a:prstGeom>
          <a:noFill/>
          <a:ln w="19050">
            <a:solidFill>
              <a:schemeClr val="tx2"/>
            </a:solidFill>
            <a:round/>
            <a:headEnd/>
            <a:tailEnd type="none" w="lg" len="med"/>
          </a:ln>
          <a:effectLst/>
        </p:spPr>
        <p:txBody>
          <a:bodyPr lIns="41072" tIns="20536" rIns="41072" bIns="20536">
            <a:noAutofit/>
          </a:bodyPr>
          <a:lstStyle/>
          <a:p>
            <a:pPr>
              <a:defRPr/>
            </a:pPr>
            <a:endParaRPr lang="en-US" sz="700">
              <a:latin typeface="+mn-lt"/>
              <a:ea typeface="MS PGothic" panose="020B0600070205080204" pitchFamily="34" charset="-128"/>
            </a:endParaRPr>
          </a:p>
        </p:txBody>
      </p:sp>
      <p:sp>
        <p:nvSpPr>
          <p:cNvPr id="25" name="Line 7">
            <a:extLst>
              <a:ext uri="{FF2B5EF4-FFF2-40B4-BE49-F238E27FC236}">
                <a16:creationId xmlns:a16="http://schemas.microsoft.com/office/drawing/2014/main" id="{6DDA60B9-8BF4-8C4F-8F13-C9B6F5013BF7}"/>
              </a:ext>
            </a:extLst>
          </p:cNvPr>
          <p:cNvSpPr>
            <a:spLocks noChangeShapeType="1"/>
          </p:cNvSpPr>
          <p:nvPr/>
        </p:nvSpPr>
        <p:spPr bwMode="auto">
          <a:xfrm flipH="1">
            <a:off x="1342087" y="3521410"/>
            <a:ext cx="270552" cy="753899"/>
          </a:xfrm>
          <a:prstGeom prst="line">
            <a:avLst/>
          </a:prstGeom>
          <a:noFill/>
          <a:ln w="19050">
            <a:solidFill>
              <a:schemeClr val="tx2"/>
            </a:solidFill>
            <a:round/>
            <a:headEnd/>
            <a:tailEnd type="none" w="lg" len="med"/>
          </a:ln>
          <a:effectLst/>
        </p:spPr>
        <p:txBody>
          <a:bodyPr lIns="41072" tIns="20536" rIns="41072" bIns="20536">
            <a:noAutofit/>
          </a:bodyPr>
          <a:lstStyle/>
          <a:p>
            <a:pPr>
              <a:defRPr/>
            </a:pPr>
            <a:endParaRPr lang="en-US" sz="700">
              <a:latin typeface="+mn-lt"/>
              <a:ea typeface="MS PGothic" panose="020B0600070205080204" pitchFamily="34" charset="-128"/>
            </a:endParaRPr>
          </a:p>
        </p:txBody>
      </p:sp>
      <p:sp>
        <p:nvSpPr>
          <p:cNvPr id="26" name="Line 7">
            <a:extLst>
              <a:ext uri="{FF2B5EF4-FFF2-40B4-BE49-F238E27FC236}">
                <a16:creationId xmlns:a16="http://schemas.microsoft.com/office/drawing/2014/main" id="{70649F7C-5298-634E-A1D0-552ADCD787C6}"/>
              </a:ext>
            </a:extLst>
          </p:cNvPr>
          <p:cNvSpPr>
            <a:spLocks noChangeShapeType="1"/>
          </p:cNvSpPr>
          <p:nvPr/>
        </p:nvSpPr>
        <p:spPr bwMode="auto">
          <a:xfrm>
            <a:off x="1733923" y="3520939"/>
            <a:ext cx="178619" cy="759595"/>
          </a:xfrm>
          <a:prstGeom prst="line">
            <a:avLst/>
          </a:prstGeom>
          <a:noFill/>
          <a:ln w="19050">
            <a:solidFill>
              <a:schemeClr val="tx2"/>
            </a:solidFill>
            <a:round/>
            <a:headEnd/>
            <a:tailEnd type="none" w="lg" len="med"/>
          </a:ln>
          <a:effectLst/>
        </p:spPr>
        <p:txBody>
          <a:bodyPr lIns="41072" tIns="20536" rIns="41072" bIns="20536">
            <a:noAutofit/>
          </a:bodyPr>
          <a:lstStyle/>
          <a:p>
            <a:pPr>
              <a:defRPr/>
            </a:pPr>
            <a:endParaRPr lang="en-US" sz="700">
              <a:latin typeface="+mn-lt"/>
              <a:ea typeface="MS PGothic" panose="020B0600070205080204" pitchFamily="34" charset="-128"/>
            </a:endParaRPr>
          </a:p>
        </p:txBody>
      </p:sp>
      <p:sp>
        <p:nvSpPr>
          <p:cNvPr id="27" name="Line 7">
            <a:extLst>
              <a:ext uri="{FF2B5EF4-FFF2-40B4-BE49-F238E27FC236}">
                <a16:creationId xmlns:a16="http://schemas.microsoft.com/office/drawing/2014/main" id="{9A18E350-F9E0-134C-AB1E-A2B0F8DA5569}"/>
              </a:ext>
            </a:extLst>
          </p:cNvPr>
          <p:cNvSpPr>
            <a:spLocks noChangeShapeType="1"/>
          </p:cNvSpPr>
          <p:nvPr/>
        </p:nvSpPr>
        <p:spPr bwMode="auto">
          <a:xfrm>
            <a:off x="1841239" y="3520939"/>
            <a:ext cx="392916" cy="759595"/>
          </a:xfrm>
          <a:prstGeom prst="line">
            <a:avLst/>
          </a:prstGeom>
          <a:noFill/>
          <a:ln w="19050">
            <a:solidFill>
              <a:schemeClr val="tx2"/>
            </a:solidFill>
            <a:round/>
            <a:headEnd/>
            <a:tailEnd type="none" w="lg" len="med"/>
          </a:ln>
          <a:effectLst/>
        </p:spPr>
        <p:txBody>
          <a:bodyPr lIns="41072" tIns="20536" rIns="41072" bIns="20536">
            <a:noAutofit/>
          </a:bodyPr>
          <a:lstStyle/>
          <a:p>
            <a:pPr>
              <a:defRPr/>
            </a:pPr>
            <a:endParaRPr lang="en-US" sz="700">
              <a:latin typeface="+mn-lt"/>
              <a:ea typeface="MS PGothic" panose="020B0600070205080204" pitchFamily="34" charset="-128"/>
            </a:endParaRPr>
          </a:p>
        </p:txBody>
      </p:sp>
      <p:pic>
        <p:nvPicPr>
          <p:cNvPr id="28" name="Picture 20" descr="C:\Users\ecoffey\AppData\Local\Temp\Rar$DRa1.653\30059_Device_laptop_3145_unknown_64.png">
            <a:extLst>
              <a:ext uri="{FF2B5EF4-FFF2-40B4-BE49-F238E27FC236}">
                <a16:creationId xmlns:a16="http://schemas.microsoft.com/office/drawing/2014/main" id="{8C2EEB7E-E797-D846-BC09-E194197E8B2E}"/>
              </a:ext>
            </a:extLst>
          </p:cNvPr>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812365" y="4152697"/>
            <a:ext cx="274272" cy="262889"/>
          </a:xfrm>
          <a:prstGeom prst="rect">
            <a:avLst/>
          </a:prstGeom>
          <a:noFill/>
          <a:extLst>
            <a:ext uri="{909E8E84-426E-40DD-AFC4-6F175D3DCCD1}">
              <a14:hiddenFill xmlns:a14="http://schemas.microsoft.com/office/drawing/2010/main">
                <a:solidFill>
                  <a:srgbClr val="FFFFFF"/>
                </a:solidFill>
              </a14:hiddenFill>
            </a:ext>
          </a:extLst>
        </p:spPr>
      </p:pic>
      <p:sp>
        <p:nvSpPr>
          <p:cNvPr id="29" name="Line 7">
            <a:extLst>
              <a:ext uri="{FF2B5EF4-FFF2-40B4-BE49-F238E27FC236}">
                <a16:creationId xmlns:a16="http://schemas.microsoft.com/office/drawing/2014/main" id="{597B8F45-2DC8-6846-A6D3-8F1CB05AF129}"/>
              </a:ext>
            </a:extLst>
          </p:cNvPr>
          <p:cNvSpPr>
            <a:spLocks noChangeShapeType="1"/>
          </p:cNvSpPr>
          <p:nvPr/>
        </p:nvSpPr>
        <p:spPr bwMode="auto">
          <a:xfrm flipH="1">
            <a:off x="1778133" y="3045476"/>
            <a:ext cx="0" cy="201361"/>
          </a:xfrm>
          <a:prstGeom prst="line">
            <a:avLst/>
          </a:prstGeom>
          <a:noFill/>
          <a:ln w="19050">
            <a:solidFill>
              <a:schemeClr val="tx2"/>
            </a:solidFill>
            <a:round/>
            <a:headEnd/>
            <a:tailEnd type="none" w="lg" len="med"/>
          </a:ln>
          <a:effectLst/>
        </p:spPr>
        <p:txBody>
          <a:bodyPr lIns="41072" tIns="20536" rIns="41072" bIns="20536">
            <a:noAutofit/>
          </a:bodyPr>
          <a:lstStyle/>
          <a:p>
            <a:pPr>
              <a:defRPr/>
            </a:pPr>
            <a:endParaRPr lang="en-US" sz="700">
              <a:latin typeface="+mn-lt"/>
              <a:ea typeface="MS PGothic" panose="020B0600070205080204" pitchFamily="34" charset="-128"/>
            </a:endParaRPr>
          </a:p>
        </p:txBody>
      </p:sp>
      <p:pic>
        <p:nvPicPr>
          <p:cNvPr id="30" name="Picture 20" descr="C:\Users\ecoffey\AppData\Local\Temp\Rar$DRa1.653\30059_Device_laptop_3145_unknown_64.png">
            <a:extLst>
              <a:ext uri="{FF2B5EF4-FFF2-40B4-BE49-F238E27FC236}">
                <a16:creationId xmlns:a16="http://schemas.microsoft.com/office/drawing/2014/main" id="{76F80F7E-74B3-2F4E-8B66-E299B28DD5B8}"/>
              </a:ext>
            </a:extLst>
          </p:cNvPr>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1250354" y="4150268"/>
            <a:ext cx="274272" cy="262889"/>
          </a:xfrm>
          <a:prstGeom prst="rect">
            <a:avLst/>
          </a:prstGeom>
          <a:noFill/>
          <a:extLst>
            <a:ext uri="{909E8E84-426E-40DD-AFC4-6F175D3DCCD1}">
              <a14:hiddenFill xmlns:a14="http://schemas.microsoft.com/office/drawing/2010/main">
                <a:solidFill>
                  <a:srgbClr val="FFFFFF"/>
                </a:solidFill>
              </a14:hiddenFill>
            </a:ext>
          </a:extLst>
        </p:spPr>
      </p:pic>
      <p:pic>
        <p:nvPicPr>
          <p:cNvPr id="31" name="Picture 20" descr="C:\Users\ecoffey\AppData\Local\Temp\Rar$DRa1.653\30059_Device_laptop_3145_unknown_64.png">
            <a:extLst>
              <a:ext uri="{FF2B5EF4-FFF2-40B4-BE49-F238E27FC236}">
                <a16:creationId xmlns:a16="http://schemas.microsoft.com/office/drawing/2014/main" id="{B5DA4E4C-DD5E-A546-82BB-050FC9B0102F}"/>
              </a:ext>
            </a:extLst>
          </p:cNvPr>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2120793" y="4150268"/>
            <a:ext cx="274272" cy="262889"/>
          </a:xfrm>
          <a:prstGeom prst="rect">
            <a:avLst/>
          </a:prstGeom>
          <a:noFill/>
          <a:extLst>
            <a:ext uri="{909E8E84-426E-40DD-AFC4-6F175D3DCCD1}">
              <a14:hiddenFill xmlns:a14="http://schemas.microsoft.com/office/drawing/2010/main">
                <a:solidFill>
                  <a:srgbClr val="FFFFFF"/>
                </a:solidFill>
              </a14:hiddenFill>
            </a:ext>
          </a:extLst>
        </p:spPr>
      </p:pic>
      <p:pic>
        <p:nvPicPr>
          <p:cNvPr id="32" name="Picture 20" descr="C:\Users\ecoffey\AppData\Local\Temp\Rar$DRa1.653\30059_Device_laptop_3145_unknown_64.png">
            <a:extLst>
              <a:ext uri="{FF2B5EF4-FFF2-40B4-BE49-F238E27FC236}">
                <a16:creationId xmlns:a16="http://schemas.microsoft.com/office/drawing/2014/main" id="{A32AF4B6-0439-8649-ADB7-72E1555857BE}"/>
              </a:ext>
            </a:extLst>
          </p:cNvPr>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1752665" y="4153508"/>
            <a:ext cx="274272" cy="262889"/>
          </a:xfrm>
          <a:prstGeom prst="rect">
            <a:avLst/>
          </a:prstGeom>
          <a:noFill/>
          <a:extLst>
            <a:ext uri="{909E8E84-426E-40DD-AFC4-6F175D3DCCD1}">
              <a14:hiddenFill xmlns:a14="http://schemas.microsoft.com/office/drawing/2010/main">
                <a:solidFill>
                  <a:srgbClr val="FFFFFF"/>
                </a:solidFill>
              </a14:hiddenFill>
            </a:ext>
          </a:extLst>
        </p:spPr>
      </p:pic>
      <p:sp>
        <p:nvSpPr>
          <p:cNvPr id="37" name="フローチャート: 結合子 36">
            <a:extLst>
              <a:ext uri="{FF2B5EF4-FFF2-40B4-BE49-F238E27FC236}">
                <a16:creationId xmlns:a16="http://schemas.microsoft.com/office/drawing/2014/main" id="{CB424C59-F7DE-084C-9BA2-861AF233557D}"/>
              </a:ext>
            </a:extLst>
          </p:cNvPr>
          <p:cNvSpPr/>
          <p:nvPr/>
        </p:nvSpPr>
        <p:spPr>
          <a:xfrm>
            <a:off x="1577499" y="3486110"/>
            <a:ext cx="77828" cy="70599"/>
          </a:xfrm>
          <a:prstGeom prst="flowChartConnector">
            <a:avLst/>
          </a:prstGeom>
          <a:solidFill>
            <a:schemeClr val="accent6"/>
          </a:solidFill>
          <a:ln>
            <a:noFill/>
          </a:ln>
        </p:spPr>
        <p:style>
          <a:lnRef idx="0">
            <a:scrgbClr r="0" g="0" b="0"/>
          </a:lnRef>
          <a:fillRef idx="0">
            <a:scrgbClr r="0" g="0" b="0"/>
          </a:fillRef>
          <a:effectRef idx="0">
            <a:scrgbClr r="0" g="0" b="0"/>
          </a:effectRef>
          <a:fontRef idx="minor">
            <a:schemeClr val="lt1"/>
          </a:fontRef>
        </p:style>
        <p:txBody>
          <a:bodyPr rtlCol="0" anchor="ctr"/>
          <a:lstStyle/>
          <a:p>
            <a:pPr algn="ctr"/>
            <a:endParaRPr lang="en-US" sz="700" dirty="0"/>
          </a:p>
        </p:txBody>
      </p:sp>
      <p:sp>
        <p:nvSpPr>
          <p:cNvPr id="38" name="フローチャート: 結合子 37">
            <a:extLst>
              <a:ext uri="{FF2B5EF4-FFF2-40B4-BE49-F238E27FC236}">
                <a16:creationId xmlns:a16="http://schemas.microsoft.com/office/drawing/2014/main" id="{314BEF05-100B-BC4B-8600-4BD7D3E50F50}"/>
              </a:ext>
            </a:extLst>
          </p:cNvPr>
          <p:cNvSpPr/>
          <p:nvPr/>
        </p:nvSpPr>
        <p:spPr>
          <a:xfrm>
            <a:off x="1460520" y="3483723"/>
            <a:ext cx="77828" cy="70599"/>
          </a:xfrm>
          <a:prstGeom prst="flowChartConnector">
            <a:avLst/>
          </a:prstGeom>
          <a:solidFill>
            <a:schemeClr val="accent6"/>
          </a:solidFill>
          <a:ln>
            <a:noFill/>
          </a:ln>
        </p:spPr>
        <p:style>
          <a:lnRef idx="0">
            <a:scrgbClr r="0" g="0" b="0"/>
          </a:lnRef>
          <a:fillRef idx="0">
            <a:scrgbClr r="0" g="0" b="0"/>
          </a:fillRef>
          <a:effectRef idx="0">
            <a:scrgbClr r="0" g="0" b="0"/>
          </a:effectRef>
          <a:fontRef idx="minor">
            <a:schemeClr val="lt1"/>
          </a:fontRef>
        </p:style>
        <p:txBody>
          <a:bodyPr rtlCol="0" anchor="ctr"/>
          <a:lstStyle/>
          <a:p>
            <a:pPr algn="ctr"/>
            <a:endParaRPr lang="en-US" sz="700" dirty="0"/>
          </a:p>
        </p:txBody>
      </p:sp>
      <p:sp>
        <p:nvSpPr>
          <p:cNvPr id="39" name="フローチャート: 結合子 38">
            <a:extLst>
              <a:ext uri="{FF2B5EF4-FFF2-40B4-BE49-F238E27FC236}">
                <a16:creationId xmlns:a16="http://schemas.microsoft.com/office/drawing/2014/main" id="{A6818497-92FF-7749-A3EA-AB3B7A9D4E3C}"/>
              </a:ext>
            </a:extLst>
          </p:cNvPr>
          <p:cNvSpPr/>
          <p:nvPr/>
        </p:nvSpPr>
        <p:spPr>
          <a:xfrm>
            <a:off x="1691482" y="3486110"/>
            <a:ext cx="77828" cy="70599"/>
          </a:xfrm>
          <a:prstGeom prst="flowChartConnector">
            <a:avLst/>
          </a:prstGeom>
          <a:solidFill>
            <a:schemeClr val="accent5">
              <a:lumMod val="75000"/>
            </a:schemeClr>
          </a:solidFill>
          <a:ln>
            <a:noFill/>
          </a:ln>
        </p:spPr>
        <p:style>
          <a:lnRef idx="0">
            <a:scrgbClr r="0" g="0" b="0"/>
          </a:lnRef>
          <a:fillRef idx="0">
            <a:scrgbClr r="0" g="0" b="0"/>
          </a:fillRef>
          <a:effectRef idx="0">
            <a:scrgbClr r="0" g="0" b="0"/>
          </a:effectRef>
          <a:fontRef idx="minor">
            <a:schemeClr val="lt1"/>
          </a:fontRef>
        </p:style>
        <p:txBody>
          <a:bodyPr rtlCol="0" anchor="ctr"/>
          <a:lstStyle/>
          <a:p>
            <a:pPr algn="ctr"/>
            <a:endParaRPr lang="en-US" sz="700" dirty="0"/>
          </a:p>
        </p:txBody>
      </p:sp>
      <p:sp>
        <p:nvSpPr>
          <p:cNvPr id="40" name="フローチャート: 結合子 39">
            <a:extLst>
              <a:ext uri="{FF2B5EF4-FFF2-40B4-BE49-F238E27FC236}">
                <a16:creationId xmlns:a16="http://schemas.microsoft.com/office/drawing/2014/main" id="{B9359F89-71DD-004A-9A07-F52B4686ACCB}"/>
              </a:ext>
            </a:extLst>
          </p:cNvPr>
          <p:cNvSpPr/>
          <p:nvPr/>
        </p:nvSpPr>
        <p:spPr>
          <a:xfrm>
            <a:off x="1805465" y="3486109"/>
            <a:ext cx="77828" cy="70599"/>
          </a:xfrm>
          <a:prstGeom prst="flowChartConnector">
            <a:avLst/>
          </a:prstGeom>
          <a:solidFill>
            <a:schemeClr val="accent5">
              <a:lumMod val="75000"/>
            </a:schemeClr>
          </a:solidFill>
          <a:ln>
            <a:noFill/>
          </a:ln>
        </p:spPr>
        <p:style>
          <a:lnRef idx="0">
            <a:scrgbClr r="0" g="0" b="0"/>
          </a:lnRef>
          <a:fillRef idx="0">
            <a:scrgbClr r="0" g="0" b="0"/>
          </a:fillRef>
          <a:effectRef idx="0">
            <a:scrgbClr r="0" g="0" b="0"/>
          </a:effectRef>
          <a:fontRef idx="minor">
            <a:schemeClr val="lt1"/>
          </a:fontRef>
        </p:style>
        <p:txBody>
          <a:bodyPr rtlCol="0" anchor="ctr"/>
          <a:lstStyle/>
          <a:p>
            <a:pPr algn="ctr"/>
            <a:endParaRPr lang="en-US" sz="700" dirty="0"/>
          </a:p>
        </p:txBody>
      </p:sp>
      <p:sp>
        <p:nvSpPr>
          <p:cNvPr id="41" name="フローチャート: 結合子 40">
            <a:extLst>
              <a:ext uri="{FF2B5EF4-FFF2-40B4-BE49-F238E27FC236}">
                <a16:creationId xmlns:a16="http://schemas.microsoft.com/office/drawing/2014/main" id="{C9592CC5-42CF-0541-B7BA-C3BB4A30841E}"/>
              </a:ext>
            </a:extLst>
          </p:cNvPr>
          <p:cNvSpPr/>
          <p:nvPr/>
        </p:nvSpPr>
        <p:spPr>
          <a:xfrm>
            <a:off x="1734087" y="3236373"/>
            <a:ext cx="77828" cy="70599"/>
          </a:xfrm>
          <a:prstGeom prst="flowChartConnector">
            <a:avLst/>
          </a:prstGeom>
          <a:solidFill>
            <a:srgbClr val="00854F"/>
          </a:solidFill>
          <a:ln>
            <a:noFill/>
          </a:ln>
        </p:spPr>
        <p:style>
          <a:lnRef idx="0">
            <a:scrgbClr r="0" g="0" b="0"/>
          </a:lnRef>
          <a:fillRef idx="0">
            <a:scrgbClr r="0" g="0" b="0"/>
          </a:fillRef>
          <a:effectRef idx="0">
            <a:scrgbClr r="0" g="0" b="0"/>
          </a:effectRef>
          <a:fontRef idx="minor">
            <a:schemeClr val="lt1"/>
          </a:fontRef>
        </p:style>
        <p:txBody>
          <a:bodyPr rtlCol="0" anchor="ctr"/>
          <a:lstStyle/>
          <a:p>
            <a:pPr algn="ctr"/>
            <a:endParaRPr lang="en-US" sz="700" dirty="0"/>
          </a:p>
        </p:txBody>
      </p:sp>
      <p:pic>
        <p:nvPicPr>
          <p:cNvPr id="50" name="Picture 28">
            <a:extLst>
              <a:ext uri="{FF2B5EF4-FFF2-40B4-BE49-F238E27FC236}">
                <a16:creationId xmlns:a16="http://schemas.microsoft.com/office/drawing/2014/main" id="{048DF416-4461-9F40-925B-C428CCE590EF}"/>
              </a:ext>
            </a:extLst>
          </p:cNvPr>
          <p:cNvPicPr>
            <a:picLocks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653429" y="2800764"/>
            <a:ext cx="282043" cy="2465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3" name="Line 7">
            <a:extLst>
              <a:ext uri="{FF2B5EF4-FFF2-40B4-BE49-F238E27FC236}">
                <a16:creationId xmlns:a16="http://schemas.microsoft.com/office/drawing/2014/main" id="{B35F8FA8-8ED3-8F41-B7AD-EEEB23A137A7}"/>
              </a:ext>
            </a:extLst>
          </p:cNvPr>
          <p:cNvSpPr>
            <a:spLocks noChangeShapeType="1"/>
          </p:cNvSpPr>
          <p:nvPr/>
        </p:nvSpPr>
        <p:spPr bwMode="auto">
          <a:xfrm flipH="1">
            <a:off x="3101388" y="3509531"/>
            <a:ext cx="270552" cy="753899"/>
          </a:xfrm>
          <a:prstGeom prst="line">
            <a:avLst/>
          </a:prstGeom>
          <a:noFill/>
          <a:ln w="19050">
            <a:solidFill>
              <a:schemeClr val="tx2"/>
            </a:solidFill>
            <a:round/>
            <a:headEnd/>
            <a:tailEnd type="none" w="lg" len="med"/>
          </a:ln>
          <a:effectLst/>
        </p:spPr>
        <p:txBody>
          <a:bodyPr lIns="41072" tIns="20536" rIns="41072" bIns="20536">
            <a:noAutofit/>
          </a:bodyPr>
          <a:lstStyle/>
          <a:p>
            <a:pPr>
              <a:defRPr/>
            </a:pPr>
            <a:endParaRPr lang="en-US" sz="700">
              <a:latin typeface="+mn-lt"/>
              <a:ea typeface="MS PGothic" panose="020B0600070205080204" pitchFamily="34" charset="-128"/>
            </a:endParaRPr>
          </a:p>
        </p:txBody>
      </p:sp>
      <p:sp>
        <p:nvSpPr>
          <p:cNvPr id="54" name="Line 7">
            <a:extLst>
              <a:ext uri="{FF2B5EF4-FFF2-40B4-BE49-F238E27FC236}">
                <a16:creationId xmlns:a16="http://schemas.microsoft.com/office/drawing/2014/main" id="{3AD4CF97-246A-6345-95B3-57B6C61C3AD5}"/>
              </a:ext>
            </a:extLst>
          </p:cNvPr>
          <p:cNvSpPr>
            <a:spLocks noChangeShapeType="1"/>
          </p:cNvSpPr>
          <p:nvPr/>
        </p:nvSpPr>
        <p:spPr bwMode="auto">
          <a:xfrm>
            <a:off x="3493224" y="3509060"/>
            <a:ext cx="178619" cy="759595"/>
          </a:xfrm>
          <a:prstGeom prst="line">
            <a:avLst/>
          </a:prstGeom>
          <a:noFill/>
          <a:ln w="19050">
            <a:solidFill>
              <a:schemeClr val="tx2"/>
            </a:solidFill>
            <a:round/>
            <a:headEnd/>
            <a:tailEnd type="none" w="lg" len="med"/>
          </a:ln>
          <a:effectLst/>
        </p:spPr>
        <p:txBody>
          <a:bodyPr lIns="41072" tIns="20536" rIns="41072" bIns="20536">
            <a:noAutofit/>
          </a:bodyPr>
          <a:lstStyle/>
          <a:p>
            <a:pPr>
              <a:defRPr/>
            </a:pPr>
            <a:endParaRPr lang="en-US" sz="700">
              <a:latin typeface="+mn-lt"/>
              <a:ea typeface="MS PGothic" panose="020B0600070205080204" pitchFamily="34" charset="-128"/>
            </a:endParaRPr>
          </a:p>
        </p:txBody>
      </p:sp>
      <p:sp>
        <p:nvSpPr>
          <p:cNvPr id="55" name="Line 7">
            <a:extLst>
              <a:ext uri="{FF2B5EF4-FFF2-40B4-BE49-F238E27FC236}">
                <a16:creationId xmlns:a16="http://schemas.microsoft.com/office/drawing/2014/main" id="{6BEBE75D-7253-4340-A19F-EABE23CB7CD3}"/>
              </a:ext>
            </a:extLst>
          </p:cNvPr>
          <p:cNvSpPr>
            <a:spLocks noChangeShapeType="1"/>
          </p:cNvSpPr>
          <p:nvPr/>
        </p:nvSpPr>
        <p:spPr bwMode="auto">
          <a:xfrm>
            <a:off x="3600540" y="3509060"/>
            <a:ext cx="526403" cy="694191"/>
          </a:xfrm>
          <a:prstGeom prst="line">
            <a:avLst/>
          </a:prstGeom>
          <a:noFill/>
          <a:ln w="19050">
            <a:solidFill>
              <a:schemeClr val="tx2"/>
            </a:solidFill>
            <a:round/>
            <a:headEnd/>
            <a:tailEnd type="none" w="lg" len="med"/>
          </a:ln>
          <a:effectLst/>
        </p:spPr>
        <p:txBody>
          <a:bodyPr lIns="41072" tIns="20536" rIns="41072" bIns="20536">
            <a:noAutofit/>
          </a:bodyPr>
          <a:lstStyle/>
          <a:p>
            <a:pPr>
              <a:defRPr/>
            </a:pPr>
            <a:endParaRPr lang="en-US" sz="700">
              <a:latin typeface="+mn-lt"/>
              <a:ea typeface="MS PGothic" panose="020B0600070205080204" pitchFamily="34" charset="-128"/>
            </a:endParaRPr>
          </a:p>
        </p:txBody>
      </p:sp>
      <p:sp>
        <p:nvSpPr>
          <p:cNvPr id="56" name="Line 7">
            <a:extLst>
              <a:ext uri="{FF2B5EF4-FFF2-40B4-BE49-F238E27FC236}">
                <a16:creationId xmlns:a16="http://schemas.microsoft.com/office/drawing/2014/main" id="{E5CD92FE-EBB1-F546-98EA-D48A07A336A0}"/>
              </a:ext>
            </a:extLst>
          </p:cNvPr>
          <p:cNvSpPr>
            <a:spLocks noChangeShapeType="1"/>
          </p:cNvSpPr>
          <p:nvPr/>
        </p:nvSpPr>
        <p:spPr bwMode="auto">
          <a:xfrm>
            <a:off x="3845195" y="3426629"/>
            <a:ext cx="602642" cy="214290"/>
          </a:xfrm>
          <a:prstGeom prst="line">
            <a:avLst/>
          </a:prstGeom>
          <a:noFill/>
          <a:ln w="19050">
            <a:solidFill>
              <a:schemeClr val="tx2"/>
            </a:solidFill>
            <a:round/>
            <a:headEnd/>
            <a:tailEnd type="none" w="lg" len="med"/>
          </a:ln>
          <a:effectLst/>
        </p:spPr>
        <p:txBody>
          <a:bodyPr lIns="41072" tIns="20536" rIns="41072" bIns="20536">
            <a:noAutofit/>
          </a:bodyPr>
          <a:lstStyle/>
          <a:p>
            <a:pPr>
              <a:defRPr/>
            </a:pPr>
            <a:endParaRPr lang="en-US" sz="700">
              <a:latin typeface="+mn-lt"/>
              <a:ea typeface="MS PGothic" panose="020B0600070205080204" pitchFamily="34" charset="-128"/>
            </a:endParaRPr>
          </a:p>
        </p:txBody>
      </p:sp>
      <p:pic>
        <p:nvPicPr>
          <p:cNvPr id="57" name="Picture 20" descr="C:\Users\ecoffey\AppData\Local\Temp\Rar$DRa1.653\30059_Device_laptop_3145_unknown_64.png">
            <a:extLst>
              <a:ext uri="{FF2B5EF4-FFF2-40B4-BE49-F238E27FC236}">
                <a16:creationId xmlns:a16="http://schemas.microsoft.com/office/drawing/2014/main" id="{DC7A85EE-F40E-2547-A5F9-32EC108B2CA4}"/>
              </a:ext>
            </a:extLst>
          </p:cNvPr>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3009656" y="4138390"/>
            <a:ext cx="274272" cy="262889"/>
          </a:xfrm>
          <a:prstGeom prst="rect">
            <a:avLst/>
          </a:prstGeom>
          <a:noFill/>
          <a:extLst>
            <a:ext uri="{909E8E84-426E-40DD-AFC4-6F175D3DCCD1}">
              <a14:hiddenFill xmlns:a14="http://schemas.microsoft.com/office/drawing/2010/main">
                <a:solidFill>
                  <a:srgbClr val="FFFFFF"/>
                </a:solidFill>
              </a14:hiddenFill>
            </a:ext>
          </a:extLst>
        </p:spPr>
      </p:pic>
      <p:pic>
        <p:nvPicPr>
          <p:cNvPr id="58" name="Picture 20" descr="C:\Users\ecoffey\AppData\Local\Temp\Rar$DRa1.653\30059_Device_laptop_3145_unknown_64.png">
            <a:extLst>
              <a:ext uri="{FF2B5EF4-FFF2-40B4-BE49-F238E27FC236}">
                <a16:creationId xmlns:a16="http://schemas.microsoft.com/office/drawing/2014/main" id="{C7D9457B-A84D-1448-8090-18969C4F5A12}"/>
              </a:ext>
            </a:extLst>
          </p:cNvPr>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3989806" y="4137210"/>
            <a:ext cx="274272" cy="262889"/>
          </a:xfrm>
          <a:prstGeom prst="rect">
            <a:avLst/>
          </a:prstGeom>
          <a:noFill/>
          <a:extLst>
            <a:ext uri="{909E8E84-426E-40DD-AFC4-6F175D3DCCD1}">
              <a14:hiddenFill xmlns:a14="http://schemas.microsoft.com/office/drawing/2010/main">
                <a:solidFill>
                  <a:srgbClr val="FFFFFF"/>
                </a:solidFill>
              </a14:hiddenFill>
            </a:ext>
          </a:extLst>
        </p:spPr>
      </p:pic>
      <p:pic>
        <p:nvPicPr>
          <p:cNvPr id="59" name="Picture 20" descr="C:\Users\ecoffey\AppData\Local\Temp\Rar$DRa1.653\30059_Device_laptop_3145_unknown_64.png">
            <a:extLst>
              <a:ext uri="{FF2B5EF4-FFF2-40B4-BE49-F238E27FC236}">
                <a16:creationId xmlns:a16="http://schemas.microsoft.com/office/drawing/2014/main" id="{C1E55B52-BEA9-0E49-A42B-BEF4C5C5EC0C}"/>
              </a:ext>
            </a:extLst>
          </p:cNvPr>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3501292" y="4135610"/>
            <a:ext cx="274272" cy="262889"/>
          </a:xfrm>
          <a:prstGeom prst="rect">
            <a:avLst/>
          </a:prstGeom>
          <a:noFill/>
          <a:extLst>
            <a:ext uri="{909E8E84-426E-40DD-AFC4-6F175D3DCCD1}">
              <a14:hiddenFill xmlns:a14="http://schemas.microsoft.com/office/drawing/2010/main">
                <a:solidFill>
                  <a:srgbClr val="FFFFFF"/>
                </a:solidFill>
              </a14:hiddenFill>
            </a:ext>
          </a:extLst>
        </p:spPr>
      </p:pic>
      <p:pic>
        <p:nvPicPr>
          <p:cNvPr id="60" name="Picture 20" descr="C:\Users\ecoffey\AppData\Local\Temp\Rar$DRa0.324\30072_Device_server_unknown_64.png">
            <a:extLst>
              <a:ext uri="{FF2B5EF4-FFF2-40B4-BE49-F238E27FC236}">
                <a16:creationId xmlns:a16="http://schemas.microsoft.com/office/drawing/2014/main" id="{4506804D-E0D5-7348-A285-26BFA28DDADB}"/>
              </a:ext>
            </a:extLst>
          </p:cNvPr>
          <p:cNvPicPr>
            <a:picLocks noChangeAspect="1" noChangeArrowheads="1"/>
          </p:cNvPicPr>
          <p:nvPr/>
        </p:nvPicPr>
        <p:blipFill>
          <a:blip r:embed="rId6">
            <a:extLst>
              <a:ext uri="{28A0092B-C50C-407E-A947-70E740481C1C}">
                <a14:useLocalDpi xmlns:a14="http://schemas.microsoft.com/office/drawing/2010/main"/>
              </a:ext>
            </a:extLst>
          </a:blip>
          <a:srcRect/>
          <a:stretch>
            <a:fillRect/>
          </a:stretch>
        </p:blipFill>
        <p:spPr bwMode="auto">
          <a:xfrm>
            <a:off x="4370393" y="3483809"/>
            <a:ext cx="274272" cy="262889"/>
          </a:xfrm>
          <a:prstGeom prst="rect">
            <a:avLst/>
          </a:prstGeom>
          <a:noFill/>
          <a:extLst>
            <a:ext uri="{909E8E84-426E-40DD-AFC4-6F175D3DCCD1}">
              <a14:hiddenFill xmlns:a14="http://schemas.microsoft.com/office/drawing/2010/main">
                <a:solidFill>
                  <a:srgbClr val="FFFFFF"/>
                </a:solidFill>
              </a14:hiddenFill>
            </a:ext>
          </a:extLst>
        </p:spPr>
      </p:pic>
      <p:sp>
        <p:nvSpPr>
          <p:cNvPr id="62" name="Text Box 67">
            <a:extLst>
              <a:ext uri="{FF2B5EF4-FFF2-40B4-BE49-F238E27FC236}">
                <a16:creationId xmlns:a16="http://schemas.microsoft.com/office/drawing/2014/main" id="{C3551020-D68D-F84B-B762-1FBFD043E7A3}"/>
              </a:ext>
            </a:extLst>
          </p:cNvPr>
          <p:cNvSpPr txBox="1">
            <a:spLocks noChangeArrowheads="1"/>
          </p:cNvSpPr>
          <p:nvPr/>
        </p:nvSpPr>
        <p:spPr bwMode="auto">
          <a:xfrm>
            <a:off x="3382952" y="4421242"/>
            <a:ext cx="510951" cy="298279"/>
          </a:xfrm>
          <a:prstGeom prst="rect">
            <a:avLst/>
          </a:prstGeom>
          <a:noFill/>
          <a:ln w="9525">
            <a:noFill/>
            <a:miter lim="800000"/>
            <a:headEnd/>
            <a:tailEnd/>
          </a:ln>
        </p:spPr>
        <p:txBody>
          <a:bodyPr wrap="none" lIns="61580" tIns="30790" rIns="61580" bIns="30790" anchor="ctr">
            <a:noAutofit/>
          </a:bodyPr>
          <a:lstStyle/>
          <a:p>
            <a:pPr algn="ctr">
              <a:lnSpc>
                <a:spcPts val="700"/>
              </a:lnSpc>
              <a:spcBef>
                <a:spcPct val="50000"/>
              </a:spcBef>
            </a:pPr>
            <a:r>
              <a:rPr lang="ja-JP" altLang="en-US" sz="700">
                <a:solidFill>
                  <a:prstClr val="black"/>
                </a:solidFill>
                <a:latin typeface="+mn-lt"/>
                <a:ea typeface="MS PGothic" panose="020B0600070205080204" pitchFamily="34" charset="-128"/>
              </a:rPr>
              <a:t>ホスト</a:t>
            </a:r>
            <a:r>
              <a:rPr lang="en-US" altLang="ja-JP" sz="700" dirty="0">
                <a:solidFill>
                  <a:prstClr val="black"/>
                </a:solidFill>
                <a:latin typeface="+mn-lt"/>
                <a:ea typeface="MS PGothic" panose="020B0600070205080204" pitchFamily="34" charset="-128"/>
              </a:rPr>
              <a:t>F</a:t>
            </a:r>
          </a:p>
          <a:p>
            <a:pPr algn="ctr">
              <a:lnSpc>
                <a:spcPts val="700"/>
              </a:lnSpc>
              <a:spcBef>
                <a:spcPct val="50000"/>
              </a:spcBef>
            </a:pPr>
            <a:r>
              <a:rPr lang="en-US" altLang="ja-JP" sz="700" dirty="0">
                <a:solidFill>
                  <a:prstClr val="black"/>
                </a:solidFill>
                <a:latin typeface="+mn-lt"/>
                <a:ea typeface="MS PGothic" panose="020B0600070205080204" pitchFamily="34" charset="-128"/>
              </a:rPr>
              <a:t>VLAN 102</a:t>
            </a:r>
            <a:endParaRPr lang="en-US" sz="700" dirty="0">
              <a:solidFill>
                <a:prstClr val="black"/>
              </a:solidFill>
              <a:latin typeface="+mn-lt"/>
              <a:ea typeface="MS PGothic" panose="020B0600070205080204" pitchFamily="34" charset="-128"/>
            </a:endParaRPr>
          </a:p>
        </p:txBody>
      </p:sp>
      <p:sp>
        <p:nvSpPr>
          <p:cNvPr id="63" name="フローチャート: 結合子 62">
            <a:extLst>
              <a:ext uri="{FF2B5EF4-FFF2-40B4-BE49-F238E27FC236}">
                <a16:creationId xmlns:a16="http://schemas.microsoft.com/office/drawing/2014/main" id="{94865228-E998-774E-8F38-0533102B793F}"/>
              </a:ext>
            </a:extLst>
          </p:cNvPr>
          <p:cNvSpPr/>
          <p:nvPr/>
        </p:nvSpPr>
        <p:spPr>
          <a:xfrm>
            <a:off x="3336800" y="3474231"/>
            <a:ext cx="77828" cy="70599"/>
          </a:xfrm>
          <a:prstGeom prst="flowChartConnector">
            <a:avLst/>
          </a:prstGeom>
          <a:solidFill>
            <a:schemeClr val="accent6"/>
          </a:solidFill>
          <a:ln>
            <a:noFill/>
          </a:ln>
        </p:spPr>
        <p:style>
          <a:lnRef idx="0">
            <a:scrgbClr r="0" g="0" b="0"/>
          </a:lnRef>
          <a:fillRef idx="0">
            <a:scrgbClr r="0" g="0" b="0"/>
          </a:fillRef>
          <a:effectRef idx="0">
            <a:scrgbClr r="0" g="0" b="0"/>
          </a:effectRef>
          <a:fontRef idx="minor">
            <a:schemeClr val="lt1"/>
          </a:fontRef>
        </p:style>
        <p:txBody>
          <a:bodyPr rtlCol="0" anchor="ctr"/>
          <a:lstStyle/>
          <a:p>
            <a:pPr algn="ctr"/>
            <a:endParaRPr lang="en-US" sz="700" dirty="0"/>
          </a:p>
        </p:txBody>
      </p:sp>
      <p:sp>
        <p:nvSpPr>
          <p:cNvPr id="64" name="フローチャート: 結合子 63">
            <a:extLst>
              <a:ext uri="{FF2B5EF4-FFF2-40B4-BE49-F238E27FC236}">
                <a16:creationId xmlns:a16="http://schemas.microsoft.com/office/drawing/2014/main" id="{587FC137-4837-164E-80CF-994581BB0D5D}"/>
              </a:ext>
            </a:extLst>
          </p:cNvPr>
          <p:cNvSpPr/>
          <p:nvPr/>
        </p:nvSpPr>
        <p:spPr>
          <a:xfrm>
            <a:off x="3450784" y="3474231"/>
            <a:ext cx="77828" cy="70599"/>
          </a:xfrm>
          <a:prstGeom prst="flowChartConnector">
            <a:avLst/>
          </a:prstGeom>
          <a:solidFill>
            <a:schemeClr val="accent5">
              <a:lumMod val="75000"/>
            </a:schemeClr>
          </a:solidFill>
          <a:ln>
            <a:noFill/>
          </a:ln>
        </p:spPr>
        <p:style>
          <a:lnRef idx="0">
            <a:scrgbClr r="0" g="0" b="0"/>
          </a:lnRef>
          <a:fillRef idx="0">
            <a:scrgbClr r="0" g="0" b="0"/>
          </a:fillRef>
          <a:effectRef idx="0">
            <a:scrgbClr r="0" g="0" b="0"/>
          </a:effectRef>
          <a:fontRef idx="minor">
            <a:schemeClr val="lt1"/>
          </a:fontRef>
        </p:style>
        <p:txBody>
          <a:bodyPr rtlCol="0" anchor="ctr"/>
          <a:lstStyle/>
          <a:p>
            <a:pPr algn="ctr"/>
            <a:endParaRPr lang="en-US" sz="700" dirty="0"/>
          </a:p>
        </p:txBody>
      </p:sp>
      <p:sp>
        <p:nvSpPr>
          <p:cNvPr id="65" name="フローチャート: 結合子 64">
            <a:extLst>
              <a:ext uri="{FF2B5EF4-FFF2-40B4-BE49-F238E27FC236}">
                <a16:creationId xmlns:a16="http://schemas.microsoft.com/office/drawing/2014/main" id="{0C93A7C4-5D2E-CB40-B212-18C650BEC201}"/>
              </a:ext>
            </a:extLst>
          </p:cNvPr>
          <p:cNvSpPr/>
          <p:nvPr/>
        </p:nvSpPr>
        <p:spPr>
          <a:xfrm>
            <a:off x="3564766" y="3474231"/>
            <a:ext cx="77828" cy="70599"/>
          </a:xfrm>
          <a:prstGeom prst="flowChartConnector">
            <a:avLst/>
          </a:prstGeom>
          <a:solidFill>
            <a:schemeClr val="accent5">
              <a:lumMod val="75000"/>
            </a:schemeClr>
          </a:solidFill>
          <a:ln>
            <a:noFill/>
          </a:ln>
        </p:spPr>
        <p:style>
          <a:lnRef idx="0">
            <a:scrgbClr r="0" g="0" b="0"/>
          </a:lnRef>
          <a:fillRef idx="0">
            <a:scrgbClr r="0" g="0" b="0"/>
          </a:fillRef>
          <a:effectRef idx="0">
            <a:scrgbClr r="0" g="0" b="0"/>
          </a:effectRef>
          <a:fontRef idx="minor">
            <a:schemeClr val="lt1"/>
          </a:fontRef>
        </p:style>
        <p:txBody>
          <a:bodyPr rtlCol="0" anchor="ctr"/>
          <a:lstStyle/>
          <a:p>
            <a:pPr algn="ctr"/>
            <a:endParaRPr lang="en-US" sz="700" dirty="0"/>
          </a:p>
        </p:txBody>
      </p:sp>
      <p:sp>
        <p:nvSpPr>
          <p:cNvPr id="66" name="フローチャート: 結合子 65">
            <a:extLst>
              <a:ext uri="{FF2B5EF4-FFF2-40B4-BE49-F238E27FC236}">
                <a16:creationId xmlns:a16="http://schemas.microsoft.com/office/drawing/2014/main" id="{E759825D-F6E3-954F-8E2B-780FFA938075}"/>
              </a:ext>
            </a:extLst>
          </p:cNvPr>
          <p:cNvSpPr/>
          <p:nvPr/>
        </p:nvSpPr>
        <p:spPr>
          <a:xfrm>
            <a:off x="3786238" y="3378987"/>
            <a:ext cx="77828" cy="70599"/>
          </a:xfrm>
          <a:prstGeom prst="flowChartConnector">
            <a:avLst/>
          </a:prstGeom>
          <a:solidFill>
            <a:srgbClr val="00854F"/>
          </a:solidFill>
          <a:ln>
            <a:noFill/>
          </a:ln>
        </p:spPr>
        <p:style>
          <a:lnRef idx="0">
            <a:scrgbClr r="0" g="0" b="0"/>
          </a:lnRef>
          <a:fillRef idx="0">
            <a:scrgbClr r="0" g="0" b="0"/>
          </a:fillRef>
          <a:effectRef idx="0">
            <a:scrgbClr r="0" g="0" b="0"/>
          </a:effectRef>
          <a:fontRef idx="minor">
            <a:schemeClr val="lt1"/>
          </a:fontRef>
        </p:style>
        <p:txBody>
          <a:bodyPr rtlCol="0" anchor="ctr"/>
          <a:lstStyle/>
          <a:p>
            <a:pPr algn="ctr"/>
            <a:endParaRPr lang="en-US" sz="700" dirty="0"/>
          </a:p>
        </p:txBody>
      </p:sp>
      <p:sp>
        <p:nvSpPr>
          <p:cNvPr id="68" name="Text Box 67">
            <a:extLst>
              <a:ext uri="{FF2B5EF4-FFF2-40B4-BE49-F238E27FC236}">
                <a16:creationId xmlns:a16="http://schemas.microsoft.com/office/drawing/2014/main" id="{D19205AD-E8C4-3345-AC1D-3E15C22C03C2}"/>
              </a:ext>
            </a:extLst>
          </p:cNvPr>
          <p:cNvSpPr txBox="1">
            <a:spLocks noChangeArrowheads="1"/>
          </p:cNvSpPr>
          <p:nvPr/>
        </p:nvSpPr>
        <p:spPr bwMode="auto">
          <a:xfrm>
            <a:off x="2886384" y="4427655"/>
            <a:ext cx="510951" cy="287544"/>
          </a:xfrm>
          <a:prstGeom prst="rect">
            <a:avLst/>
          </a:prstGeom>
          <a:noFill/>
          <a:ln w="9525">
            <a:noFill/>
            <a:miter lim="800000"/>
            <a:headEnd/>
            <a:tailEnd/>
          </a:ln>
        </p:spPr>
        <p:txBody>
          <a:bodyPr wrap="none" lIns="61580" tIns="30790" rIns="61580" bIns="30790" anchor="ctr">
            <a:noAutofit/>
          </a:bodyPr>
          <a:lstStyle/>
          <a:p>
            <a:pPr algn="ctr">
              <a:lnSpc>
                <a:spcPts val="700"/>
              </a:lnSpc>
              <a:spcBef>
                <a:spcPct val="50000"/>
              </a:spcBef>
            </a:pPr>
            <a:r>
              <a:rPr lang="ja-JP" altLang="en-US" sz="700">
                <a:solidFill>
                  <a:prstClr val="black"/>
                </a:solidFill>
                <a:latin typeface="+mn-lt"/>
                <a:ea typeface="MS PGothic" panose="020B0600070205080204" pitchFamily="34" charset="-128"/>
              </a:rPr>
              <a:t>ホスト</a:t>
            </a:r>
            <a:r>
              <a:rPr lang="en-US" altLang="ja-JP" sz="700" dirty="0">
                <a:solidFill>
                  <a:prstClr val="black"/>
                </a:solidFill>
                <a:latin typeface="+mn-lt"/>
                <a:ea typeface="MS PGothic" panose="020B0600070205080204" pitchFamily="34" charset="-128"/>
              </a:rPr>
              <a:t>E</a:t>
            </a:r>
          </a:p>
          <a:p>
            <a:pPr algn="ctr">
              <a:lnSpc>
                <a:spcPts val="700"/>
              </a:lnSpc>
              <a:spcBef>
                <a:spcPct val="50000"/>
              </a:spcBef>
            </a:pPr>
            <a:r>
              <a:rPr lang="en-US" altLang="ja-JP" sz="700" dirty="0">
                <a:solidFill>
                  <a:prstClr val="black"/>
                </a:solidFill>
                <a:latin typeface="+mn-lt"/>
                <a:ea typeface="MS PGothic" panose="020B0600070205080204" pitchFamily="34" charset="-128"/>
              </a:rPr>
              <a:t>VLAN 101</a:t>
            </a:r>
            <a:endParaRPr lang="en-US" sz="700" dirty="0">
              <a:solidFill>
                <a:prstClr val="black"/>
              </a:solidFill>
              <a:latin typeface="+mn-lt"/>
              <a:ea typeface="MS PGothic" panose="020B0600070205080204" pitchFamily="34" charset="-128"/>
            </a:endParaRPr>
          </a:p>
        </p:txBody>
      </p:sp>
      <p:cxnSp>
        <p:nvCxnSpPr>
          <p:cNvPr id="69" name="直線コネクタ 68">
            <a:extLst>
              <a:ext uri="{FF2B5EF4-FFF2-40B4-BE49-F238E27FC236}">
                <a16:creationId xmlns:a16="http://schemas.microsoft.com/office/drawing/2014/main" id="{1CA3C004-F2D6-C340-ADFF-81101DBAA9CD}"/>
              </a:ext>
            </a:extLst>
          </p:cNvPr>
          <p:cNvCxnSpPr>
            <a:cxnSpLocks/>
          </p:cNvCxnSpPr>
          <p:nvPr/>
        </p:nvCxnSpPr>
        <p:spPr>
          <a:xfrm>
            <a:off x="2025492" y="3332965"/>
            <a:ext cx="1346449" cy="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sp>
        <p:nvSpPr>
          <p:cNvPr id="73" name="Text Box 67">
            <a:extLst>
              <a:ext uri="{FF2B5EF4-FFF2-40B4-BE49-F238E27FC236}">
                <a16:creationId xmlns:a16="http://schemas.microsoft.com/office/drawing/2014/main" id="{908D10EF-93F7-1B49-8145-237D13DC0F6B}"/>
              </a:ext>
            </a:extLst>
          </p:cNvPr>
          <p:cNvSpPr txBox="1">
            <a:spLocks noChangeArrowheads="1"/>
          </p:cNvSpPr>
          <p:nvPr/>
        </p:nvSpPr>
        <p:spPr bwMode="auto">
          <a:xfrm>
            <a:off x="451113" y="3175218"/>
            <a:ext cx="812605" cy="108180"/>
          </a:xfrm>
          <a:prstGeom prst="rect">
            <a:avLst/>
          </a:prstGeom>
          <a:noFill/>
          <a:ln w="9525">
            <a:noFill/>
            <a:miter lim="800000"/>
            <a:headEnd/>
            <a:tailEnd/>
          </a:ln>
        </p:spPr>
        <p:txBody>
          <a:bodyPr wrap="none" lIns="61580" tIns="30790" rIns="61580" bIns="30790" anchor="ctr">
            <a:noAutofit/>
          </a:bodyPr>
          <a:lstStyle/>
          <a:p>
            <a:pPr algn="ctr">
              <a:spcBef>
                <a:spcPct val="50000"/>
              </a:spcBef>
            </a:pPr>
            <a:r>
              <a:rPr lang="en-US" altLang="ja-JP" sz="700" dirty="0">
                <a:solidFill>
                  <a:prstClr val="black"/>
                </a:solidFill>
                <a:latin typeface="+mn-lt"/>
                <a:ea typeface="MS PGothic" panose="020B0600070205080204" pitchFamily="34" charset="-128"/>
              </a:rPr>
              <a:t>VLAN100</a:t>
            </a:r>
            <a:endParaRPr lang="en-US" sz="700" dirty="0">
              <a:solidFill>
                <a:prstClr val="black"/>
              </a:solidFill>
              <a:latin typeface="+mn-lt"/>
              <a:ea typeface="MS PGothic" panose="020B0600070205080204" pitchFamily="34" charset="-128"/>
            </a:endParaRPr>
          </a:p>
        </p:txBody>
      </p:sp>
      <p:sp>
        <p:nvSpPr>
          <p:cNvPr id="74" name="テキスト ボックス 73">
            <a:extLst>
              <a:ext uri="{FF2B5EF4-FFF2-40B4-BE49-F238E27FC236}">
                <a16:creationId xmlns:a16="http://schemas.microsoft.com/office/drawing/2014/main" id="{7901B924-4158-FD40-854F-F50516787575}"/>
              </a:ext>
            </a:extLst>
          </p:cNvPr>
          <p:cNvSpPr txBox="1"/>
          <p:nvPr/>
        </p:nvSpPr>
        <p:spPr>
          <a:xfrm>
            <a:off x="2422550" y="2913777"/>
            <a:ext cx="652743" cy="200055"/>
          </a:xfrm>
          <a:prstGeom prst="rect">
            <a:avLst/>
          </a:prstGeom>
          <a:noFill/>
        </p:spPr>
        <p:txBody>
          <a:bodyPr wrap="none" rtlCol="0">
            <a:spAutoFit/>
          </a:bodyPr>
          <a:lstStyle/>
          <a:p>
            <a:r>
              <a:rPr kumimoji="1" lang="ja-JP" altLang="en-US" sz="700">
                <a:latin typeface="+mn-lt"/>
              </a:rPr>
              <a:t>トランクポート</a:t>
            </a:r>
            <a:endParaRPr kumimoji="1" lang="ja-JP" altLang="en-US" sz="700" dirty="0">
              <a:latin typeface="+mn-lt"/>
            </a:endParaRPr>
          </a:p>
        </p:txBody>
      </p:sp>
      <p:cxnSp>
        <p:nvCxnSpPr>
          <p:cNvPr id="76" name="直線矢印コネクタ 75">
            <a:extLst>
              <a:ext uri="{FF2B5EF4-FFF2-40B4-BE49-F238E27FC236}">
                <a16:creationId xmlns:a16="http://schemas.microsoft.com/office/drawing/2014/main" id="{AC6EBF47-032D-E64C-965B-DBE7A22C898C}"/>
              </a:ext>
            </a:extLst>
          </p:cNvPr>
          <p:cNvCxnSpPr>
            <a:stCxn id="74" idx="1"/>
          </p:cNvCxnSpPr>
          <p:nvPr/>
        </p:nvCxnSpPr>
        <p:spPr>
          <a:xfrm flipH="1">
            <a:off x="2074200" y="3013805"/>
            <a:ext cx="348350" cy="286932"/>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cxnSp>
        <p:nvCxnSpPr>
          <p:cNvPr id="77" name="直線矢印コネクタ 76">
            <a:extLst>
              <a:ext uri="{FF2B5EF4-FFF2-40B4-BE49-F238E27FC236}">
                <a16:creationId xmlns:a16="http://schemas.microsoft.com/office/drawing/2014/main" id="{48E77385-D686-DE41-97C0-657E8435A543}"/>
              </a:ext>
            </a:extLst>
          </p:cNvPr>
          <p:cNvCxnSpPr>
            <a:cxnSpLocks/>
            <a:stCxn id="74" idx="3"/>
          </p:cNvCxnSpPr>
          <p:nvPr/>
        </p:nvCxnSpPr>
        <p:spPr>
          <a:xfrm>
            <a:off x="3075293" y="3013805"/>
            <a:ext cx="272446" cy="286932"/>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graphicFrame>
        <p:nvGraphicFramePr>
          <p:cNvPr id="87" name="表 86">
            <a:extLst>
              <a:ext uri="{FF2B5EF4-FFF2-40B4-BE49-F238E27FC236}">
                <a16:creationId xmlns:a16="http://schemas.microsoft.com/office/drawing/2014/main" id="{05FB6673-59AD-A94A-A137-DB994C3CB42B}"/>
              </a:ext>
            </a:extLst>
          </p:cNvPr>
          <p:cNvGraphicFramePr>
            <a:graphicFrameLocks noGrp="1"/>
          </p:cNvGraphicFramePr>
          <p:nvPr/>
        </p:nvGraphicFramePr>
        <p:xfrm>
          <a:off x="5227771" y="3019607"/>
          <a:ext cx="3221128" cy="1706880"/>
        </p:xfrm>
        <a:graphic>
          <a:graphicData uri="http://schemas.openxmlformats.org/drawingml/2006/table">
            <a:tbl>
              <a:tblPr firstRow="1" bandRow="1">
                <a:tableStyleId>{3B4B98B0-60AC-42C2-AFA5-B58CD77FA1E5}</a:tableStyleId>
              </a:tblPr>
              <a:tblGrid>
                <a:gridCol w="914932">
                  <a:extLst>
                    <a:ext uri="{9D8B030D-6E8A-4147-A177-3AD203B41FA5}">
                      <a16:colId xmlns:a16="http://schemas.microsoft.com/office/drawing/2014/main" val="977736276"/>
                    </a:ext>
                  </a:extLst>
                </a:gridCol>
                <a:gridCol w="1490267">
                  <a:extLst>
                    <a:ext uri="{9D8B030D-6E8A-4147-A177-3AD203B41FA5}">
                      <a16:colId xmlns:a16="http://schemas.microsoft.com/office/drawing/2014/main" val="2032782209"/>
                    </a:ext>
                  </a:extLst>
                </a:gridCol>
                <a:gridCol w="815929">
                  <a:extLst>
                    <a:ext uri="{9D8B030D-6E8A-4147-A177-3AD203B41FA5}">
                      <a16:colId xmlns:a16="http://schemas.microsoft.com/office/drawing/2014/main" val="258206021"/>
                    </a:ext>
                  </a:extLst>
                </a:gridCol>
              </a:tblGrid>
              <a:tr h="121298">
                <a:tc>
                  <a:txBody>
                    <a:bodyPr/>
                    <a:lstStyle/>
                    <a:p>
                      <a:r>
                        <a:rPr kumimoji="1" lang="ja-JP" altLang="en-US" sz="800" dirty="0"/>
                        <a:t>スイッチ</a:t>
                      </a:r>
                      <a:r>
                        <a:rPr kumimoji="1" lang="en-US" altLang="ja-JP" sz="800" dirty="0"/>
                        <a:t>A</a:t>
                      </a:r>
                      <a:endParaRPr kumimoji="1" lang="ja-JP" altLang="en-US" sz="800" dirty="0"/>
                    </a:p>
                  </a:txBody>
                  <a:tcPr/>
                </a:tc>
                <a:tc>
                  <a:txBody>
                    <a:bodyPr/>
                    <a:lstStyle/>
                    <a:p>
                      <a:r>
                        <a:rPr kumimoji="1" lang="ja-JP" altLang="en-US" sz="800"/>
                        <a:t>スイッチ</a:t>
                      </a:r>
                      <a:r>
                        <a:rPr kumimoji="1" lang="en-US" altLang="ja-JP" sz="800" dirty="0"/>
                        <a:t>B</a:t>
                      </a:r>
                      <a:endParaRPr kumimoji="1" lang="ja-JP" altLang="en-US" sz="800"/>
                    </a:p>
                  </a:txBody>
                  <a:tcPr/>
                </a:tc>
                <a:tc>
                  <a:txBody>
                    <a:bodyPr/>
                    <a:lstStyle/>
                    <a:p>
                      <a:r>
                        <a:rPr kumimoji="1" lang="ja-JP" altLang="en-US" sz="800" dirty="0"/>
                        <a:t>疎通性</a:t>
                      </a:r>
                    </a:p>
                  </a:txBody>
                  <a:tcPr/>
                </a:tc>
                <a:extLst>
                  <a:ext uri="{0D108BD9-81ED-4DB2-BD59-A6C34878D82A}">
                    <a16:rowId xmlns:a16="http://schemas.microsoft.com/office/drawing/2014/main" val="1709917802"/>
                  </a:ext>
                </a:extLst>
              </a:tr>
              <a:tr h="121298">
                <a:tc rowSpan="4">
                  <a:txBody>
                    <a:bodyPr/>
                    <a:lstStyle/>
                    <a:p>
                      <a:r>
                        <a:rPr kumimoji="1" lang="en-US" altLang="ja-JP" sz="800" dirty="0"/>
                        <a:t>VLAN 101</a:t>
                      </a:r>
                    </a:p>
                    <a:p>
                      <a:r>
                        <a:rPr kumimoji="1" lang="ja-JP" altLang="en-US" sz="800" dirty="0"/>
                        <a:t>（ホスト</a:t>
                      </a:r>
                      <a:r>
                        <a:rPr kumimoji="1" lang="en-US" altLang="ja-JP" sz="800" dirty="0"/>
                        <a:t>A,B</a:t>
                      </a:r>
                      <a:r>
                        <a:rPr kumimoji="1" lang="ja-JP" altLang="en-US" sz="800" dirty="0"/>
                        <a:t>）</a:t>
                      </a:r>
                    </a:p>
                  </a:txBody>
                  <a:tcPr>
                    <a:lnB w="3175" cap="flat" cmpd="sng" algn="ctr">
                      <a:solidFill>
                        <a:schemeClr val="tx1"/>
                      </a:solidFill>
                      <a:prstDash val="solid"/>
                      <a:round/>
                      <a:headEnd type="none" w="med" len="med"/>
                      <a:tailEnd type="none" w="med" len="med"/>
                    </a:lnB>
                  </a:tcPr>
                </a:tc>
                <a:tc>
                  <a:txBody>
                    <a:bodyPr/>
                    <a:lstStyle/>
                    <a:p>
                      <a:r>
                        <a:rPr kumimoji="1" lang="en-US" altLang="ja-JP" sz="800" dirty="0"/>
                        <a:t>VLAN 100</a:t>
                      </a:r>
                      <a:endParaRPr kumimoji="1" lang="ja-JP" altLang="en-US" sz="800"/>
                    </a:p>
                  </a:txBody>
                  <a:tcPr/>
                </a:tc>
                <a:tc>
                  <a:txBody>
                    <a:bodyPr/>
                    <a:lstStyle/>
                    <a:p>
                      <a:r>
                        <a:rPr kumimoji="1" lang="ja-JP" altLang="en-US" sz="800"/>
                        <a:t>あり</a:t>
                      </a:r>
                    </a:p>
                  </a:txBody>
                  <a:tcPr/>
                </a:tc>
                <a:extLst>
                  <a:ext uri="{0D108BD9-81ED-4DB2-BD59-A6C34878D82A}">
                    <a16:rowId xmlns:a16="http://schemas.microsoft.com/office/drawing/2014/main" val="1824763692"/>
                  </a:ext>
                </a:extLst>
              </a:tr>
              <a:tr h="121298">
                <a:tc vMerge="1">
                  <a:txBody>
                    <a:bodyPr/>
                    <a:lstStyle/>
                    <a:p>
                      <a:endParaRPr kumimoji="1" lang="ja-JP" altLang="en-US" sz="800"/>
                    </a:p>
                  </a:txBody>
                  <a:tcPr/>
                </a:tc>
                <a:tc>
                  <a:txBody>
                    <a:bodyPr/>
                    <a:lstStyle/>
                    <a:p>
                      <a:r>
                        <a:rPr kumimoji="1" lang="en-US" altLang="ja-JP" sz="800" dirty="0"/>
                        <a:t>VLAN 101</a:t>
                      </a:r>
                      <a:r>
                        <a:rPr kumimoji="1" lang="ja-JP" altLang="en-US" sz="800"/>
                        <a:t>（ホスト</a:t>
                      </a:r>
                      <a:r>
                        <a:rPr kumimoji="1" lang="en-US" altLang="ja-JP" sz="800" dirty="0"/>
                        <a:t>E</a:t>
                      </a:r>
                      <a:r>
                        <a:rPr kumimoji="1" lang="ja-JP" altLang="en-US" sz="800"/>
                        <a:t>）</a:t>
                      </a:r>
                    </a:p>
                  </a:txBody>
                  <a:tcPr/>
                </a:tc>
                <a:tc>
                  <a:txBody>
                    <a:bodyPr/>
                    <a:lstStyle/>
                    <a:p>
                      <a:r>
                        <a:rPr kumimoji="1" lang="ja-JP" altLang="en-US" sz="800"/>
                        <a:t>なし</a:t>
                      </a:r>
                    </a:p>
                  </a:txBody>
                  <a:tcPr/>
                </a:tc>
                <a:extLst>
                  <a:ext uri="{0D108BD9-81ED-4DB2-BD59-A6C34878D82A}">
                    <a16:rowId xmlns:a16="http://schemas.microsoft.com/office/drawing/2014/main" val="3202567766"/>
                  </a:ext>
                </a:extLst>
              </a:tr>
              <a:tr h="121298">
                <a:tc vMerge="1">
                  <a:txBody>
                    <a:bodyPr/>
                    <a:lstStyle/>
                    <a:p>
                      <a:endParaRPr kumimoji="1" lang="ja-JP" altLang="en-US" sz="800"/>
                    </a:p>
                  </a:txBody>
                  <a:tcPr/>
                </a:tc>
                <a:tc>
                  <a:txBody>
                    <a:bodyPr/>
                    <a:lstStyle/>
                    <a:p>
                      <a:r>
                        <a:rPr kumimoji="1" lang="en-US" altLang="ja-JP" sz="800" dirty="0"/>
                        <a:t>VLAN 102</a:t>
                      </a:r>
                      <a:r>
                        <a:rPr kumimoji="1" lang="ja-JP" altLang="en-US" sz="800"/>
                        <a:t>（ホスト</a:t>
                      </a:r>
                      <a:r>
                        <a:rPr kumimoji="1" lang="en-US" altLang="ja-JP" sz="800" dirty="0"/>
                        <a:t>F</a:t>
                      </a:r>
                      <a:r>
                        <a:rPr kumimoji="1" lang="ja-JP" altLang="en-US" sz="800"/>
                        <a:t>）</a:t>
                      </a:r>
                    </a:p>
                  </a:txBody>
                  <a:tcPr/>
                </a:tc>
                <a:tc>
                  <a:txBody>
                    <a:bodyPr/>
                    <a:lstStyle/>
                    <a:p>
                      <a:r>
                        <a:rPr kumimoji="1" lang="ja-JP" altLang="en-US" sz="800"/>
                        <a:t>なし</a:t>
                      </a:r>
                    </a:p>
                  </a:txBody>
                  <a:tcPr/>
                </a:tc>
                <a:extLst>
                  <a:ext uri="{0D108BD9-81ED-4DB2-BD59-A6C34878D82A}">
                    <a16:rowId xmlns:a16="http://schemas.microsoft.com/office/drawing/2014/main" val="2220929471"/>
                  </a:ext>
                </a:extLst>
              </a:tr>
              <a:tr h="121298">
                <a:tc vMerge="1">
                  <a:txBody>
                    <a:bodyPr/>
                    <a:lstStyle/>
                    <a:p>
                      <a:endParaRPr kumimoji="1" lang="ja-JP" altLang="en-US" sz="800"/>
                    </a:p>
                  </a:txBody>
                  <a:tcPr/>
                </a:tc>
                <a:tc>
                  <a:txBody>
                    <a:bodyPr/>
                    <a:lstStyle/>
                    <a:p>
                      <a:r>
                        <a:rPr kumimoji="1" lang="en-US" altLang="ja-JP" sz="800" dirty="0"/>
                        <a:t>VLAN 103</a:t>
                      </a:r>
                      <a:r>
                        <a:rPr kumimoji="1" lang="ja-JP" altLang="en-US" sz="800" dirty="0"/>
                        <a:t>（ホスト</a:t>
                      </a:r>
                      <a:r>
                        <a:rPr kumimoji="1" lang="en-US" altLang="ja-JP" sz="800" dirty="0"/>
                        <a:t>G</a:t>
                      </a:r>
                      <a:r>
                        <a:rPr kumimoji="1" lang="ja-JP" altLang="en-US" sz="800" dirty="0"/>
                        <a:t>）</a:t>
                      </a:r>
                      <a:endParaRPr kumimoji="1" lang="en-US" altLang="ja-JP" sz="800" dirty="0"/>
                    </a:p>
                  </a:txBody>
                  <a:tcPr>
                    <a:lnB w="3175" cap="flat" cmpd="sng" algn="ctr">
                      <a:solidFill>
                        <a:schemeClr val="tx1"/>
                      </a:solidFill>
                      <a:prstDash val="solid"/>
                      <a:round/>
                      <a:headEnd type="none" w="med" len="med"/>
                      <a:tailEnd type="none" w="med" len="med"/>
                    </a:lnB>
                  </a:tcPr>
                </a:tc>
                <a:tc>
                  <a:txBody>
                    <a:bodyPr/>
                    <a:lstStyle/>
                    <a:p>
                      <a:r>
                        <a:rPr kumimoji="1" lang="ja-JP" altLang="en-US" sz="800" dirty="0"/>
                        <a:t>なし</a:t>
                      </a:r>
                    </a:p>
                  </a:txBody>
                  <a:tcPr>
                    <a:lnB w="3175"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711362166"/>
                  </a:ext>
                </a:extLst>
              </a:tr>
              <a:tr h="121298">
                <a:tc rowSpan="3">
                  <a:txBody>
                    <a:bodyPr/>
                    <a:lstStyle/>
                    <a:p>
                      <a:r>
                        <a:rPr kumimoji="1" lang="en-US" altLang="ja-JP" sz="800" dirty="0"/>
                        <a:t>VLAN 102</a:t>
                      </a:r>
                    </a:p>
                    <a:p>
                      <a:r>
                        <a:rPr kumimoji="1" lang="ja-JP" altLang="en-US" sz="800"/>
                        <a:t>（ホスト</a:t>
                      </a:r>
                      <a:r>
                        <a:rPr kumimoji="1" lang="en-US" altLang="ja-JP" sz="800" dirty="0"/>
                        <a:t>C,D</a:t>
                      </a:r>
                      <a:r>
                        <a:rPr kumimoji="1" lang="ja-JP" altLang="en-US" sz="800"/>
                        <a:t>）</a:t>
                      </a:r>
                    </a:p>
                  </a:txBody>
                  <a:tcPr>
                    <a:lnT w="3175" cap="flat" cmpd="sng" algn="ctr">
                      <a:solidFill>
                        <a:schemeClr val="tx1"/>
                      </a:solidFill>
                      <a:prstDash val="solid"/>
                      <a:round/>
                      <a:headEnd type="none" w="med" len="med"/>
                      <a:tailEnd type="none" w="med" len="med"/>
                    </a:lnT>
                  </a:tcPr>
                </a:tc>
                <a:tc>
                  <a:txBody>
                    <a:bodyPr/>
                    <a:lstStyle/>
                    <a:p>
                      <a:r>
                        <a:rPr kumimoji="1" lang="en-US" altLang="ja-JP" sz="800" dirty="0"/>
                        <a:t>VLAN 100</a:t>
                      </a:r>
                      <a:endParaRPr kumimoji="1" lang="ja-JP" altLang="en-US" sz="800"/>
                    </a:p>
                  </a:txBody>
                  <a:tcPr>
                    <a:lnT w="3175" cap="flat" cmpd="sng" algn="ctr">
                      <a:solidFill>
                        <a:schemeClr val="tx1"/>
                      </a:solidFill>
                      <a:prstDash val="solid"/>
                      <a:round/>
                      <a:headEnd type="none" w="med" len="med"/>
                      <a:tailEnd type="none" w="med" len="med"/>
                    </a:lnT>
                  </a:tcPr>
                </a:tc>
                <a:tc>
                  <a:txBody>
                    <a:bodyPr/>
                    <a:lstStyle/>
                    <a:p>
                      <a:r>
                        <a:rPr kumimoji="1" lang="ja-JP" altLang="en-US" sz="800"/>
                        <a:t>あり</a:t>
                      </a:r>
                    </a:p>
                  </a:txBody>
                  <a:tcPr>
                    <a:lnT w="3175" cap="flat" cmpd="sng" algn="ctr">
                      <a:solidFill>
                        <a:schemeClr val="tx1"/>
                      </a:solidFill>
                      <a:prstDash val="solid"/>
                      <a:round/>
                      <a:headEnd type="none" w="med" len="med"/>
                      <a:tailEnd type="none" w="med" len="med"/>
                    </a:lnT>
                  </a:tcPr>
                </a:tc>
                <a:extLst>
                  <a:ext uri="{0D108BD9-81ED-4DB2-BD59-A6C34878D82A}">
                    <a16:rowId xmlns:a16="http://schemas.microsoft.com/office/drawing/2014/main" val="660400433"/>
                  </a:ext>
                </a:extLst>
              </a:tr>
              <a:tr h="121298">
                <a:tc vMerge="1">
                  <a:txBody>
                    <a:bodyPr/>
                    <a:lstStyle/>
                    <a:p>
                      <a:endParaRPr kumimoji="1" lang="ja-JP" altLang="en-US" sz="800"/>
                    </a:p>
                  </a:txBody>
                  <a:tcPr/>
                </a:tc>
                <a:tc>
                  <a:txBody>
                    <a:bodyPr/>
                    <a:lstStyle/>
                    <a:p>
                      <a:r>
                        <a:rPr kumimoji="1" lang="en-US" altLang="ja-JP" sz="800" dirty="0"/>
                        <a:t>VLAN 102</a:t>
                      </a:r>
                      <a:r>
                        <a:rPr kumimoji="1" lang="ja-JP" altLang="en-US" sz="800"/>
                        <a:t>（ホスト</a:t>
                      </a:r>
                      <a:r>
                        <a:rPr kumimoji="1" lang="en-US" altLang="ja-JP" sz="800" dirty="0"/>
                        <a:t>F</a:t>
                      </a:r>
                      <a:r>
                        <a:rPr kumimoji="1" lang="ja-JP" altLang="en-US" sz="800"/>
                        <a:t>）</a:t>
                      </a:r>
                    </a:p>
                  </a:txBody>
                  <a:tcPr/>
                </a:tc>
                <a:tc>
                  <a:txBody>
                    <a:bodyPr/>
                    <a:lstStyle/>
                    <a:p>
                      <a:r>
                        <a:rPr kumimoji="1" lang="ja-JP" altLang="en-US" sz="800"/>
                        <a:t>あり</a:t>
                      </a:r>
                    </a:p>
                  </a:txBody>
                  <a:tcPr/>
                </a:tc>
                <a:extLst>
                  <a:ext uri="{0D108BD9-81ED-4DB2-BD59-A6C34878D82A}">
                    <a16:rowId xmlns:a16="http://schemas.microsoft.com/office/drawing/2014/main" val="120159157"/>
                  </a:ext>
                </a:extLst>
              </a:tr>
              <a:tr h="121298">
                <a:tc vMerge="1">
                  <a:txBody>
                    <a:bodyPr/>
                    <a:lstStyle/>
                    <a:p>
                      <a:endParaRPr kumimoji="1" lang="ja-JP" altLang="en-US" sz="800"/>
                    </a:p>
                  </a:txBody>
                  <a:tcPr/>
                </a:tc>
                <a:tc>
                  <a:txBody>
                    <a:bodyPr/>
                    <a:lstStyle/>
                    <a:p>
                      <a:r>
                        <a:rPr kumimoji="1" lang="en-US" altLang="ja-JP" sz="800" dirty="0"/>
                        <a:t>VLAN 103</a:t>
                      </a:r>
                      <a:r>
                        <a:rPr kumimoji="1" lang="ja-JP" altLang="en-US" sz="800"/>
                        <a:t>（ホスト</a:t>
                      </a:r>
                      <a:r>
                        <a:rPr kumimoji="1" lang="en-US" altLang="ja-JP" sz="800" dirty="0"/>
                        <a:t>G</a:t>
                      </a:r>
                      <a:r>
                        <a:rPr kumimoji="1" lang="ja-JP" altLang="en-US" sz="800"/>
                        <a:t>）</a:t>
                      </a:r>
                    </a:p>
                  </a:txBody>
                  <a:tcPr/>
                </a:tc>
                <a:tc>
                  <a:txBody>
                    <a:bodyPr/>
                    <a:lstStyle/>
                    <a:p>
                      <a:r>
                        <a:rPr kumimoji="1" lang="ja-JP" altLang="en-US" sz="800" dirty="0"/>
                        <a:t>なし</a:t>
                      </a:r>
                    </a:p>
                  </a:txBody>
                  <a:tcPr/>
                </a:tc>
                <a:extLst>
                  <a:ext uri="{0D108BD9-81ED-4DB2-BD59-A6C34878D82A}">
                    <a16:rowId xmlns:a16="http://schemas.microsoft.com/office/drawing/2014/main" val="1674254685"/>
                  </a:ext>
                </a:extLst>
              </a:tr>
            </a:tbl>
          </a:graphicData>
        </a:graphic>
      </p:graphicFrame>
      <p:sp>
        <p:nvSpPr>
          <p:cNvPr id="88" name="テキスト ボックス 87">
            <a:extLst>
              <a:ext uri="{FF2B5EF4-FFF2-40B4-BE49-F238E27FC236}">
                <a16:creationId xmlns:a16="http://schemas.microsoft.com/office/drawing/2014/main" id="{CF9AC11F-1800-9D49-AAB8-EF890A940C1D}"/>
              </a:ext>
            </a:extLst>
          </p:cNvPr>
          <p:cNvSpPr txBox="1"/>
          <p:nvPr/>
        </p:nvSpPr>
        <p:spPr>
          <a:xfrm>
            <a:off x="897779" y="3338878"/>
            <a:ext cx="542136" cy="215444"/>
          </a:xfrm>
          <a:prstGeom prst="rect">
            <a:avLst/>
          </a:prstGeom>
          <a:noFill/>
        </p:spPr>
        <p:txBody>
          <a:bodyPr wrap="none" rtlCol="0">
            <a:spAutoFit/>
          </a:bodyPr>
          <a:lstStyle/>
          <a:p>
            <a:r>
              <a:rPr kumimoji="1" lang="ja-JP" altLang="en-US" sz="800" b="1" dirty="0">
                <a:latin typeface="+mn-lt"/>
              </a:rPr>
              <a:t>スイッチ</a:t>
            </a:r>
            <a:r>
              <a:rPr kumimoji="1" lang="en-US" altLang="ja-JP" sz="800" b="1" dirty="0">
                <a:latin typeface="+mn-lt"/>
              </a:rPr>
              <a:t>A</a:t>
            </a:r>
            <a:endParaRPr kumimoji="1" lang="ja-JP" altLang="en-US" sz="800" b="1" dirty="0">
              <a:latin typeface="+mn-lt"/>
            </a:endParaRPr>
          </a:p>
        </p:txBody>
      </p:sp>
      <p:sp>
        <p:nvSpPr>
          <p:cNvPr id="89" name="テキスト ボックス 88">
            <a:extLst>
              <a:ext uri="{FF2B5EF4-FFF2-40B4-BE49-F238E27FC236}">
                <a16:creationId xmlns:a16="http://schemas.microsoft.com/office/drawing/2014/main" id="{2F015016-5101-C242-9B0F-4DD06018E53B}"/>
              </a:ext>
            </a:extLst>
          </p:cNvPr>
          <p:cNvSpPr txBox="1"/>
          <p:nvPr/>
        </p:nvSpPr>
        <p:spPr>
          <a:xfrm>
            <a:off x="3833925" y="3269795"/>
            <a:ext cx="537327" cy="215444"/>
          </a:xfrm>
          <a:prstGeom prst="rect">
            <a:avLst/>
          </a:prstGeom>
          <a:noFill/>
        </p:spPr>
        <p:txBody>
          <a:bodyPr wrap="none" rtlCol="0">
            <a:spAutoFit/>
          </a:bodyPr>
          <a:lstStyle/>
          <a:p>
            <a:r>
              <a:rPr kumimoji="1" lang="ja-JP" altLang="en-US" sz="800" b="1">
                <a:latin typeface="+mn-lt"/>
              </a:rPr>
              <a:t>スイッチ</a:t>
            </a:r>
            <a:r>
              <a:rPr kumimoji="1" lang="en-US" altLang="ja-JP" sz="800" b="1" dirty="0">
                <a:latin typeface="+mn-lt"/>
              </a:rPr>
              <a:t>B</a:t>
            </a:r>
            <a:endParaRPr kumimoji="1" lang="ja-JP" altLang="en-US" sz="800" b="1" dirty="0">
              <a:latin typeface="+mn-lt"/>
            </a:endParaRPr>
          </a:p>
        </p:txBody>
      </p:sp>
      <p:sp>
        <p:nvSpPr>
          <p:cNvPr id="75" name="Text Box 67">
            <a:extLst>
              <a:ext uri="{FF2B5EF4-FFF2-40B4-BE49-F238E27FC236}">
                <a16:creationId xmlns:a16="http://schemas.microsoft.com/office/drawing/2014/main" id="{611AA3ED-54EB-D347-A65C-E960683CCA7D}"/>
              </a:ext>
            </a:extLst>
          </p:cNvPr>
          <p:cNvSpPr txBox="1">
            <a:spLocks noChangeArrowheads="1"/>
          </p:cNvSpPr>
          <p:nvPr/>
        </p:nvSpPr>
        <p:spPr bwMode="auto">
          <a:xfrm>
            <a:off x="766507" y="4436896"/>
            <a:ext cx="810992" cy="290182"/>
          </a:xfrm>
          <a:prstGeom prst="rect">
            <a:avLst/>
          </a:prstGeom>
          <a:noFill/>
          <a:ln w="9525">
            <a:noFill/>
            <a:miter lim="800000"/>
            <a:headEnd/>
            <a:tailEnd/>
          </a:ln>
        </p:spPr>
        <p:txBody>
          <a:bodyPr wrap="none" lIns="61580" tIns="30790" rIns="61580" bIns="30790" anchor="ctr">
            <a:noAutofit/>
          </a:bodyPr>
          <a:lstStyle/>
          <a:p>
            <a:pPr algn="ctr">
              <a:lnSpc>
                <a:spcPts val="700"/>
              </a:lnSpc>
              <a:spcBef>
                <a:spcPct val="50000"/>
              </a:spcBef>
            </a:pPr>
            <a:r>
              <a:rPr lang="ja-JP" altLang="en-US" sz="700">
                <a:solidFill>
                  <a:prstClr val="black"/>
                </a:solidFill>
                <a:latin typeface="+mn-lt"/>
                <a:ea typeface="MS PGothic" panose="020B0600070205080204" pitchFamily="34" charset="-128"/>
              </a:rPr>
              <a:t>ホスト</a:t>
            </a:r>
            <a:r>
              <a:rPr lang="en-US" altLang="ja-JP" sz="700" dirty="0">
                <a:solidFill>
                  <a:prstClr val="black"/>
                </a:solidFill>
                <a:latin typeface="+mn-lt"/>
                <a:ea typeface="MS PGothic" panose="020B0600070205080204" pitchFamily="34" charset="-128"/>
              </a:rPr>
              <a:t>A	</a:t>
            </a:r>
            <a:r>
              <a:rPr lang="ja-JP" altLang="en-US" sz="700">
                <a:solidFill>
                  <a:prstClr val="black"/>
                </a:solidFill>
                <a:latin typeface="+mn-lt"/>
                <a:ea typeface="MS PGothic" panose="020B0600070205080204" pitchFamily="34" charset="-128"/>
              </a:rPr>
              <a:t>ホスト</a:t>
            </a:r>
            <a:r>
              <a:rPr lang="en-US" altLang="ja-JP" sz="700" dirty="0">
                <a:solidFill>
                  <a:prstClr val="black"/>
                </a:solidFill>
                <a:latin typeface="+mn-lt"/>
                <a:ea typeface="MS PGothic" panose="020B0600070205080204" pitchFamily="34" charset="-128"/>
              </a:rPr>
              <a:t>B</a:t>
            </a:r>
          </a:p>
          <a:p>
            <a:pPr algn="ctr">
              <a:lnSpc>
                <a:spcPts val="700"/>
              </a:lnSpc>
              <a:spcBef>
                <a:spcPct val="50000"/>
              </a:spcBef>
            </a:pPr>
            <a:r>
              <a:rPr lang="en-US" altLang="ja-JP" sz="700" dirty="0">
                <a:solidFill>
                  <a:prstClr val="black"/>
                </a:solidFill>
                <a:latin typeface="+mn-lt"/>
                <a:ea typeface="MS PGothic" panose="020B0600070205080204" pitchFamily="34" charset="-128"/>
              </a:rPr>
              <a:t>VLAN 101</a:t>
            </a:r>
            <a:endParaRPr lang="en-US" sz="700" dirty="0">
              <a:solidFill>
                <a:prstClr val="black"/>
              </a:solidFill>
              <a:latin typeface="+mn-lt"/>
              <a:ea typeface="MS PGothic" panose="020B0600070205080204" pitchFamily="34" charset="-128"/>
            </a:endParaRPr>
          </a:p>
        </p:txBody>
      </p:sp>
      <p:sp>
        <p:nvSpPr>
          <p:cNvPr id="78" name="Text Box 67">
            <a:extLst>
              <a:ext uri="{FF2B5EF4-FFF2-40B4-BE49-F238E27FC236}">
                <a16:creationId xmlns:a16="http://schemas.microsoft.com/office/drawing/2014/main" id="{A7DBAE7F-5BAF-5A43-B660-7F37D323D2EB}"/>
              </a:ext>
            </a:extLst>
          </p:cNvPr>
          <p:cNvSpPr txBox="1">
            <a:spLocks noChangeArrowheads="1"/>
          </p:cNvSpPr>
          <p:nvPr/>
        </p:nvSpPr>
        <p:spPr bwMode="auto">
          <a:xfrm>
            <a:off x="1675789" y="4434993"/>
            <a:ext cx="747821" cy="298279"/>
          </a:xfrm>
          <a:prstGeom prst="rect">
            <a:avLst/>
          </a:prstGeom>
          <a:noFill/>
          <a:ln w="9525">
            <a:noFill/>
            <a:miter lim="800000"/>
            <a:headEnd/>
            <a:tailEnd/>
          </a:ln>
        </p:spPr>
        <p:txBody>
          <a:bodyPr wrap="none" lIns="61580" tIns="30790" rIns="61580" bIns="30790" anchor="ctr">
            <a:noAutofit/>
          </a:bodyPr>
          <a:lstStyle/>
          <a:p>
            <a:pPr algn="ctr">
              <a:lnSpc>
                <a:spcPts val="700"/>
              </a:lnSpc>
              <a:spcBef>
                <a:spcPct val="50000"/>
              </a:spcBef>
            </a:pPr>
            <a:r>
              <a:rPr lang="ja-JP" altLang="en-US" sz="700">
                <a:solidFill>
                  <a:prstClr val="black"/>
                </a:solidFill>
                <a:latin typeface="+mn-lt"/>
                <a:ea typeface="MS PGothic" panose="020B0600070205080204" pitchFamily="34" charset="-128"/>
              </a:rPr>
              <a:t>ホスト</a:t>
            </a:r>
            <a:r>
              <a:rPr lang="en-US" altLang="ja-JP" sz="700" dirty="0">
                <a:solidFill>
                  <a:prstClr val="black"/>
                </a:solidFill>
                <a:latin typeface="+mn-lt"/>
                <a:ea typeface="MS PGothic" panose="020B0600070205080204" pitchFamily="34" charset="-128"/>
              </a:rPr>
              <a:t>C	</a:t>
            </a:r>
            <a:r>
              <a:rPr lang="ja-JP" altLang="en-US" sz="700">
                <a:solidFill>
                  <a:prstClr val="black"/>
                </a:solidFill>
                <a:latin typeface="+mn-lt"/>
                <a:ea typeface="MS PGothic" panose="020B0600070205080204" pitchFamily="34" charset="-128"/>
              </a:rPr>
              <a:t>ホスト</a:t>
            </a:r>
            <a:r>
              <a:rPr lang="en-US" altLang="ja-JP" sz="700" dirty="0">
                <a:solidFill>
                  <a:prstClr val="black"/>
                </a:solidFill>
                <a:latin typeface="+mn-lt"/>
                <a:ea typeface="MS PGothic" panose="020B0600070205080204" pitchFamily="34" charset="-128"/>
              </a:rPr>
              <a:t>D</a:t>
            </a:r>
          </a:p>
          <a:p>
            <a:pPr algn="ctr">
              <a:lnSpc>
                <a:spcPts val="700"/>
              </a:lnSpc>
              <a:spcBef>
                <a:spcPct val="50000"/>
              </a:spcBef>
            </a:pPr>
            <a:r>
              <a:rPr lang="en-US" altLang="ja-JP" sz="700" dirty="0">
                <a:solidFill>
                  <a:prstClr val="black"/>
                </a:solidFill>
                <a:latin typeface="+mn-lt"/>
                <a:ea typeface="MS PGothic" panose="020B0600070205080204" pitchFamily="34" charset="-128"/>
              </a:rPr>
              <a:t>VLAN 102</a:t>
            </a:r>
            <a:endParaRPr lang="en-US" sz="700" dirty="0">
              <a:solidFill>
                <a:prstClr val="black"/>
              </a:solidFill>
              <a:latin typeface="+mn-lt"/>
              <a:ea typeface="MS PGothic" panose="020B0600070205080204" pitchFamily="34" charset="-128"/>
            </a:endParaRPr>
          </a:p>
        </p:txBody>
      </p:sp>
      <p:sp>
        <p:nvSpPr>
          <p:cNvPr id="79" name="タイトル 3">
            <a:extLst>
              <a:ext uri="{FF2B5EF4-FFF2-40B4-BE49-F238E27FC236}">
                <a16:creationId xmlns:a16="http://schemas.microsoft.com/office/drawing/2014/main" id="{A198F0BD-3801-4393-8F79-9968AD0416BD}"/>
              </a:ext>
            </a:extLst>
          </p:cNvPr>
          <p:cNvSpPr>
            <a:spLocks noGrp="1"/>
          </p:cNvSpPr>
          <p:nvPr>
            <p:ph type="title"/>
          </p:nvPr>
        </p:nvSpPr>
        <p:spPr>
          <a:xfrm>
            <a:off x="533400" y="400801"/>
            <a:ext cx="8345488" cy="372197"/>
          </a:xfrm>
        </p:spPr>
        <p:txBody>
          <a:bodyPr>
            <a:noAutofit/>
          </a:bodyPr>
          <a:lstStyle/>
          <a:p>
            <a:r>
              <a:rPr kumimoji="1" lang="en-US" altLang="ja-JP" dirty="0">
                <a:latin typeface="+mn-lt"/>
                <a:ea typeface="MS PGothic" panose="020B0600070205080204" pitchFamily="34" charset="-128"/>
              </a:rPr>
              <a:t>Private VLAN (PVLAN)</a:t>
            </a:r>
            <a:endParaRPr kumimoji="1" lang="ja-JP" altLang="en-US" dirty="0">
              <a:latin typeface="+mn-lt"/>
              <a:ea typeface="MS PGothic" panose="020B0600070205080204" pitchFamily="34" charset="-128"/>
            </a:endParaRPr>
          </a:p>
        </p:txBody>
      </p:sp>
      <p:sp>
        <p:nvSpPr>
          <p:cNvPr id="80" name="Text Placeholder 7">
            <a:extLst>
              <a:ext uri="{FF2B5EF4-FFF2-40B4-BE49-F238E27FC236}">
                <a16:creationId xmlns:a16="http://schemas.microsoft.com/office/drawing/2014/main" id="{57427E99-8FCD-4470-8EAD-FA0E43BA6A62}"/>
              </a:ext>
            </a:extLst>
          </p:cNvPr>
          <p:cNvSpPr txBox="1">
            <a:spLocks/>
          </p:cNvSpPr>
          <p:nvPr/>
        </p:nvSpPr>
        <p:spPr>
          <a:xfrm>
            <a:off x="533400" y="60960"/>
            <a:ext cx="7084679" cy="326233"/>
          </a:xfrm>
          <a:prstGeom prst="rect">
            <a:avLst/>
          </a:prstGeom>
        </p:spPr>
        <p:txBody>
          <a:bodyPr wrap="square" lIns="91420" tIns="45710" rIns="91420" bIns="45710" anchor="b" anchorCtr="0">
            <a:noAutofit/>
          </a:bodyPr>
          <a:lstStyle>
            <a:lvl1pPr marL="169863" indent="-169863" algn="l" defTabSz="603575" rtl="0" eaLnBrk="1" fontAlgn="base" hangingPunct="1">
              <a:lnSpc>
                <a:spcPct val="100000"/>
              </a:lnSpc>
              <a:spcBef>
                <a:spcPct val="50000"/>
              </a:spcBef>
              <a:spcAft>
                <a:spcPct val="0"/>
              </a:spcAft>
              <a:buClr>
                <a:schemeClr val="tx2"/>
              </a:buClr>
              <a:buSzPct val="90000"/>
              <a:buFont typeface="Arial" charset="0"/>
              <a:buNone/>
              <a:defRPr lang="en-US" sz="1400" b="0" i="0" kern="1200">
                <a:solidFill>
                  <a:schemeClr val="tx1"/>
                </a:solidFill>
                <a:latin typeface="+mn-lt"/>
                <a:ea typeface="ＭＳ Ｐゴシック" charset="0"/>
                <a:cs typeface="CiscoSans ExtraLight"/>
              </a:defRPr>
            </a:lvl1pPr>
            <a:lvl2pPr marL="358775" indent="-215900" algn="l" defTabSz="684213" rtl="0" eaLnBrk="1" fontAlgn="base" hangingPunct="1">
              <a:lnSpc>
                <a:spcPct val="95000"/>
              </a:lnSpc>
              <a:spcBef>
                <a:spcPts val="600"/>
              </a:spcBef>
              <a:spcAft>
                <a:spcPct val="0"/>
              </a:spcAft>
              <a:buClr>
                <a:schemeClr val="tx2"/>
              </a:buClr>
              <a:buFont typeface="Arial" pitchFamily="34" charset="0"/>
              <a:buNone/>
              <a:defRPr lang="en-US" sz="1100" kern="1200">
                <a:solidFill>
                  <a:schemeClr val="tx1"/>
                </a:solidFill>
                <a:latin typeface="+mn-lt"/>
                <a:ea typeface="ＭＳ Ｐゴシック" charset="0"/>
                <a:cs typeface="CiscoSans"/>
              </a:defRPr>
            </a:lvl2pPr>
            <a:lvl3pPr marL="431800" indent="-169863" algn="l" defTabSz="684213" rtl="0" eaLnBrk="1" fontAlgn="base" hangingPunct="1">
              <a:lnSpc>
                <a:spcPct val="95000"/>
              </a:lnSpc>
              <a:spcBef>
                <a:spcPts val="625"/>
              </a:spcBef>
              <a:spcAft>
                <a:spcPct val="0"/>
              </a:spcAft>
              <a:buFont typeface="Arial" pitchFamily="34" charset="0"/>
              <a:buNone/>
              <a:defRPr lang="en-US" sz="1100" kern="1200">
                <a:solidFill>
                  <a:schemeClr val="tx1"/>
                </a:solidFill>
                <a:latin typeface="+mn-lt"/>
                <a:ea typeface="ＭＳ Ｐゴシック" charset="0"/>
                <a:cs typeface="CiscoSans"/>
              </a:defRPr>
            </a:lvl3pPr>
            <a:lvl4pPr marL="503238" indent="-169863" algn="l" defTabSz="684213" rtl="0" eaLnBrk="1" fontAlgn="base" hangingPunct="1">
              <a:lnSpc>
                <a:spcPct val="95000"/>
              </a:lnSpc>
              <a:spcBef>
                <a:spcPts val="625"/>
              </a:spcBef>
              <a:spcAft>
                <a:spcPct val="0"/>
              </a:spcAft>
              <a:buFont typeface="Arial" pitchFamily="34" charset="0"/>
              <a:buNone/>
              <a:defRPr lang="en-US" sz="1100" kern="1200">
                <a:solidFill>
                  <a:schemeClr val="tx1"/>
                </a:solidFill>
                <a:latin typeface="+mn-lt"/>
                <a:ea typeface="ＭＳ Ｐゴシック" charset="0"/>
                <a:cs typeface="CiscoSans"/>
              </a:defRPr>
            </a:lvl4pPr>
            <a:lvl5pPr marL="574675" indent="-169863" algn="l" defTabSz="684213" rtl="0" eaLnBrk="1" fontAlgn="base" hangingPunct="1">
              <a:lnSpc>
                <a:spcPct val="95000"/>
              </a:lnSpc>
              <a:spcBef>
                <a:spcPts val="625"/>
              </a:spcBef>
              <a:spcAft>
                <a:spcPct val="0"/>
              </a:spcAft>
              <a:buFont typeface="Arial" pitchFamily="34" charset="0"/>
              <a:buNone/>
              <a:defRPr lang="en-US" sz="1100" kern="1200">
                <a:solidFill>
                  <a:schemeClr val="tx1"/>
                </a:solidFill>
                <a:latin typeface="+mn-lt"/>
                <a:ea typeface="ＭＳ Ｐゴシック" charset="0"/>
                <a:cs typeface="CiscoSans"/>
              </a:defRPr>
            </a:lvl5pPr>
            <a:lvl6pPr marL="863856" indent="-171445" algn="l" defTabSz="685777" rtl="0" eaLnBrk="1" latinLnBrk="0" hangingPunct="1">
              <a:spcBef>
                <a:spcPts val="600"/>
              </a:spcBef>
              <a:buFont typeface="Arial" pitchFamily="34" charset="0"/>
              <a:buChar char="•"/>
              <a:defRPr sz="900" kern="1200" baseline="0">
                <a:solidFill>
                  <a:schemeClr val="tx1"/>
                </a:solidFill>
                <a:latin typeface="+mn-lt"/>
                <a:ea typeface="+mn-ea"/>
                <a:cs typeface="+mn-cs"/>
              </a:defRPr>
            </a:lvl6pPr>
            <a:lvl7pPr marL="935844" indent="-171422" algn="l" defTabSz="685777" rtl="0" eaLnBrk="1" latinLnBrk="0" hangingPunct="1">
              <a:spcBef>
                <a:spcPts val="600"/>
              </a:spcBef>
              <a:buFont typeface="Arial" pitchFamily="34" charset="0"/>
              <a:buChar char="•"/>
              <a:defRPr sz="800" kern="1200" baseline="0">
                <a:solidFill>
                  <a:schemeClr val="tx1"/>
                </a:solidFill>
                <a:latin typeface="+mn-lt"/>
                <a:ea typeface="+mn-ea"/>
                <a:cs typeface="+mn-cs"/>
              </a:defRPr>
            </a:lvl7pPr>
            <a:lvl8pPr marL="2400220" indent="0" algn="l" defTabSz="685777" rtl="0" eaLnBrk="1" latinLnBrk="0" hangingPunct="1">
              <a:spcBef>
                <a:spcPct val="20000"/>
              </a:spcBef>
              <a:buFont typeface="Arial" pitchFamily="34" charset="0"/>
              <a:buNone/>
              <a:defRPr sz="1500" kern="1200">
                <a:solidFill>
                  <a:schemeClr val="tx1"/>
                </a:solidFill>
                <a:latin typeface="+mn-lt"/>
                <a:ea typeface="+mn-ea"/>
                <a:cs typeface="+mn-cs"/>
              </a:defRPr>
            </a:lvl8pPr>
            <a:lvl9pPr marL="2914553" indent="-171445" algn="l" defTabSz="685777" rtl="0" eaLnBrk="1" latinLnBrk="0" hangingPunct="1">
              <a:spcBef>
                <a:spcPct val="20000"/>
              </a:spcBef>
              <a:buFont typeface="Arial" pitchFamily="34" charset="0"/>
              <a:buChar char="•"/>
              <a:defRPr sz="1500" kern="1200">
                <a:solidFill>
                  <a:schemeClr val="tx1"/>
                </a:solidFill>
                <a:latin typeface="+mn-lt"/>
                <a:ea typeface="+mn-ea"/>
                <a:cs typeface="+mn-cs"/>
              </a:defRPr>
            </a:lvl9pPr>
          </a:lstStyle>
          <a:p>
            <a:r>
              <a:rPr kumimoji="1" lang="en-US" altLang="ja-JP" dirty="0">
                <a:ea typeface="MS PGothic" panose="020B0600070205080204" pitchFamily="34" charset="-128"/>
              </a:rPr>
              <a:t>3.3  Basic L2</a:t>
            </a:r>
            <a:r>
              <a:rPr kumimoji="1" lang="ja-JP" altLang="en-US" dirty="0">
                <a:ea typeface="MS PGothic" panose="020B0600070205080204" pitchFamily="34" charset="-128"/>
              </a:rPr>
              <a:t> </a:t>
            </a:r>
            <a:r>
              <a:rPr kumimoji="1" lang="en-US" altLang="ja-JP" dirty="0">
                <a:ea typeface="MS PGothic" panose="020B0600070205080204" pitchFamily="34" charset="-128"/>
              </a:rPr>
              <a:t>/</a:t>
            </a:r>
            <a:r>
              <a:rPr kumimoji="1" lang="ja-JP" altLang="en-US" dirty="0">
                <a:ea typeface="MS PGothic" panose="020B0600070205080204" pitchFamily="34" charset="-128"/>
              </a:rPr>
              <a:t> </a:t>
            </a:r>
            <a:r>
              <a:rPr kumimoji="1" lang="en-US" altLang="ja-JP" dirty="0">
                <a:ea typeface="MS PGothic" panose="020B0600070205080204" pitchFamily="34" charset="-128"/>
              </a:rPr>
              <a:t>L3</a:t>
            </a:r>
            <a:endParaRPr lang="en-US" dirty="0">
              <a:ea typeface="MS PGothic" panose="020B0600070205080204" pitchFamily="34" charset="-128"/>
            </a:endParaRPr>
          </a:p>
        </p:txBody>
      </p:sp>
      <p:sp>
        <p:nvSpPr>
          <p:cNvPr id="84" name="TextBox 52">
            <a:extLst>
              <a:ext uri="{FF2B5EF4-FFF2-40B4-BE49-F238E27FC236}">
                <a16:creationId xmlns:a16="http://schemas.microsoft.com/office/drawing/2014/main" id="{3555B046-51A3-47D8-9D8E-9CB7AE9D204E}"/>
              </a:ext>
            </a:extLst>
          </p:cNvPr>
          <p:cNvSpPr txBox="1"/>
          <p:nvPr/>
        </p:nvSpPr>
        <p:spPr>
          <a:xfrm>
            <a:off x="258559" y="2148220"/>
            <a:ext cx="7084679" cy="338554"/>
          </a:xfrm>
          <a:prstGeom prst="rect">
            <a:avLst/>
          </a:prstGeom>
          <a:noFill/>
        </p:spPr>
        <p:txBody>
          <a:bodyPr wrap="square" rtlCol="0">
            <a:spAutoFit/>
          </a:bodyPr>
          <a:lstStyle/>
          <a:p>
            <a:pPr marL="139700" indent="-139700"/>
            <a:r>
              <a:rPr lang="en-JP" sz="800" dirty="0">
                <a:latin typeface="MS PGothic" panose="020B0600070205080204" pitchFamily="34" charset="-128"/>
                <a:ea typeface="MS PGothic" panose="020B0600070205080204" pitchFamily="34" charset="-128"/>
              </a:rPr>
              <a:t>※</a:t>
            </a:r>
            <a:r>
              <a:rPr lang="ja-JP" altLang="en-US" sz="800" dirty="0"/>
              <a:t>プライベート</a:t>
            </a:r>
            <a:r>
              <a:rPr lang="en-US" altLang="ja-JP" sz="800" dirty="0"/>
              <a:t>VLAN</a:t>
            </a:r>
            <a:r>
              <a:rPr lang="ja-JP" altLang="en-US" sz="800" dirty="0"/>
              <a:t>は、</a:t>
            </a:r>
            <a:r>
              <a:rPr lang="en-US" altLang="ja-JP" sz="800" dirty="0"/>
              <a:t>VTP 1</a:t>
            </a:r>
            <a:r>
              <a:rPr lang="ja-JP" altLang="en-US" sz="800" dirty="0"/>
              <a:t>、</a:t>
            </a:r>
            <a:r>
              <a:rPr lang="en-US" altLang="ja-JP" sz="800" dirty="0"/>
              <a:t>2</a:t>
            </a:r>
            <a:r>
              <a:rPr lang="ja-JP" altLang="en-US" sz="800" dirty="0"/>
              <a:t>、</a:t>
            </a:r>
            <a:r>
              <a:rPr lang="en-US" altLang="ja-JP" sz="800" dirty="0"/>
              <a:t>3</a:t>
            </a:r>
            <a:r>
              <a:rPr lang="ja-JP" altLang="en-US" sz="800" dirty="0"/>
              <a:t>のトランスペアレントモードでサポートされています。</a:t>
            </a:r>
            <a:r>
              <a:rPr lang="en-US" altLang="ja-JP" sz="800" dirty="0"/>
              <a:t>VTP 3</a:t>
            </a:r>
            <a:r>
              <a:rPr lang="ja-JP" altLang="en-US" sz="800" dirty="0"/>
              <a:t>ではサーバモードでもプライベート</a:t>
            </a:r>
            <a:r>
              <a:rPr lang="en-US" altLang="ja-JP" sz="800" dirty="0"/>
              <a:t>VLAN</a:t>
            </a:r>
            <a:r>
              <a:rPr lang="ja-JP" altLang="en-US" sz="800" dirty="0"/>
              <a:t>がサポートされています。</a:t>
            </a:r>
            <a:br>
              <a:rPr lang="en-US" altLang="ja-JP" sz="800" dirty="0"/>
            </a:br>
            <a:r>
              <a:rPr lang="en-US" altLang="ja-JP" sz="800" dirty="0"/>
              <a:t>VTP 3</a:t>
            </a:r>
            <a:r>
              <a:rPr lang="ja-JP" altLang="en-US" sz="800" dirty="0"/>
              <a:t>を使用してサーバ・クライアントを設定した場合、サーバで設定したプライベート</a:t>
            </a:r>
            <a:r>
              <a:rPr lang="en-US" altLang="ja-JP" sz="800" dirty="0"/>
              <a:t>VLAN</a:t>
            </a:r>
            <a:r>
              <a:rPr lang="ja-JP" altLang="en-US" sz="800" dirty="0"/>
              <a:t>はクライアントにも反映されます。</a:t>
            </a:r>
            <a:endParaRPr lang="en-JP" sz="800" dirty="0">
              <a:latin typeface="MS PGothic" panose="020B0600070205080204" pitchFamily="34" charset="-128"/>
              <a:ea typeface="MS PGothic" panose="020B0600070205080204" pitchFamily="34" charset="-128"/>
            </a:endParaRPr>
          </a:p>
        </p:txBody>
      </p:sp>
      <p:sp>
        <p:nvSpPr>
          <p:cNvPr id="96" name="Rounded Rectangle 16">
            <a:extLst>
              <a:ext uri="{FF2B5EF4-FFF2-40B4-BE49-F238E27FC236}">
                <a16:creationId xmlns:a16="http://schemas.microsoft.com/office/drawing/2014/main" id="{992399CD-0A00-C043-8E4B-FDEED3F00E84}"/>
              </a:ext>
            </a:extLst>
          </p:cNvPr>
          <p:cNvSpPr/>
          <p:nvPr/>
        </p:nvSpPr>
        <p:spPr>
          <a:xfrm>
            <a:off x="6304077" y="696471"/>
            <a:ext cx="2574808" cy="378790"/>
          </a:xfrm>
          <a:prstGeom prst="roundRect">
            <a:avLst/>
          </a:prstGeom>
          <a:solidFill>
            <a:schemeClr val="tx1">
              <a:lumMod val="25000"/>
              <a:lumOff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r>
              <a:rPr lang="ja-JP" altLang="en-US" sz="900">
                <a:latin typeface="MS UI Gothic" panose="020B0600070205080204" pitchFamily="34" charset="-128"/>
                <a:ea typeface="MS UI Gothic" panose="020B0600070205080204" pitchFamily="34" charset="-128"/>
              </a:rPr>
              <a:t>プライベート</a:t>
            </a:r>
            <a:r>
              <a:rPr lang="en-US" altLang="ja-JP" sz="900" dirty="0">
                <a:latin typeface="MS UI Gothic" panose="020B0600070205080204" pitchFamily="34" charset="-128"/>
                <a:ea typeface="MS UI Gothic" panose="020B0600070205080204" pitchFamily="34" charset="-128"/>
              </a:rPr>
              <a:t>VLAN</a:t>
            </a:r>
            <a:r>
              <a:rPr lang="ja-JP" altLang="en-US" sz="900">
                <a:latin typeface="MS UI Gothic" panose="020B0600070205080204" pitchFamily="34" charset="-128"/>
                <a:ea typeface="MS UI Gothic" panose="020B0600070205080204" pitchFamily="34" charset="-128"/>
              </a:rPr>
              <a:t>で使用している</a:t>
            </a:r>
            <a:r>
              <a:rPr lang="en-US" altLang="ja-JP" sz="900" dirty="0">
                <a:latin typeface="MS UI Gothic" panose="020B0600070205080204" pitchFamily="34" charset="-128"/>
                <a:ea typeface="MS UI Gothic" panose="020B0600070205080204" pitchFamily="34" charset="-128"/>
              </a:rPr>
              <a:t>VLAN ID</a:t>
            </a:r>
            <a:r>
              <a:rPr lang="ja-JP" altLang="en-US" sz="900">
                <a:latin typeface="MS UI Gothic" panose="020B0600070205080204" pitchFamily="34" charset="-128"/>
                <a:ea typeface="MS UI Gothic" panose="020B0600070205080204" pitchFamily="34" charset="-128"/>
              </a:rPr>
              <a:t>はその他、通常の</a:t>
            </a:r>
            <a:r>
              <a:rPr lang="en-US" altLang="ja-JP" sz="900" dirty="0">
                <a:latin typeface="MS UI Gothic" panose="020B0600070205080204" pitchFamily="34" charset="-128"/>
                <a:ea typeface="MS UI Gothic" panose="020B0600070205080204" pitchFamily="34" charset="-128"/>
              </a:rPr>
              <a:t>VLAN</a:t>
            </a:r>
            <a:r>
              <a:rPr lang="ja-JP" altLang="en-US" sz="900">
                <a:latin typeface="MS UI Gothic" panose="020B0600070205080204" pitchFamily="34" charset="-128"/>
                <a:ea typeface="MS UI Gothic" panose="020B0600070205080204" pitchFamily="34" charset="-128"/>
              </a:rPr>
              <a:t>などで使用不可</a:t>
            </a:r>
            <a:endParaRPr lang="en-JP" sz="900" dirty="0">
              <a:latin typeface="MS UI Gothic" panose="020B0600070205080204" pitchFamily="34" charset="-128"/>
              <a:ea typeface="MS UI Gothic" panose="020B0600070205080204" pitchFamily="34" charset="-128"/>
            </a:endParaRPr>
          </a:p>
        </p:txBody>
      </p:sp>
      <p:grpSp>
        <p:nvGrpSpPr>
          <p:cNvPr id="97" name="Group 17">
            <a:extLst>
              <a:ext uri="{FF2B5EF4-FFF2-40B4-BE49-F238E27FC236}">
                <a16:creationId xmlns:a16="http://schemas.microsoft.com/office/drawing/2014/main" id="{940064E6-50AC-814E-BFF2-4BEC5599662B}"/>
              </a:ext>
            </a:extLst>
          </p:cNvPr>
          <p:cNvGrpSpPr>
            <a:grpSpLocks noChangeAspect="1"/>
          </p:cNvGrpSpPr>
          <p:nvPr/>
        </p:nvGrpSpPr>
        <p:grpSpPr>
          <a:xfrm>
            <a:off x="6079390" y="731047"/>
            <a:ext cx="316389" cy="316389"/>
            <a:chOff x="3086100" y="1073149"/>
            <a:chExt cx="3251200" cy="3251201"/>
          </a:xfrm>
        </p:grpSpPr>
        <p:sp>
          <p:nvSpPr>
            <p:cNvPr id="98" name="Oval 5">
              <a:extLst>
                <a:ext uri="{FF2B5EF4-FFF2-40B4-BE49-F238E27FC236}">
                  <a16:creationId xmlns:a16="http://schemas.microsoft.com/office/drawing/2014/main" id="{4A4CF1ED-DBB5-4D45-AE7E-6853D71DAD47}"/>
                </a:ext>
              </a:extLst>
            </p:cNvPr>
            <p:cNvSpPr>
              <a:spLocks noChangeArrowheads="1"/>
            </p:cNvSpPr>
            <p:nvPr/>
          </p:nvSpPr>
          <p:spPr bwMode="auto">
            <a:xfrm>
              <a:off x="3086100" y="1073149"/>
              <a:ext cx="3251200" cy="3251201"/>
            </a:xfrm>
            <a:prstGeom prst="ellipse">
              <a:avLst/>
            </a:pr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9" name="Freeform 19">
              <a:extLst>
                <a:ext uri="{FF2B5EF4-FFF2-40B4-BE49-F238E27FC236}">
                  <a16:creationId xmlns:a16="http://schemas.microsoft.com/office/drawing/2014/main" id="{19D8D42E-27EE-704F-A1F2-8F85FA09C486}"/>
                </a:ext>
              </a:extLst>
            </p:cNvPr>
            <p:cNvSpPr>
              <a:spLocks/>
            </p:cNvSpPr>
            <p:nvPr/>
          </p:nvSpPr>
          <p:spPr bwMode="auto">
            <a:xfrm>
              <a:off x="3690937" y="1443038"/>
              <a:ext cx="2020888" cy="2005013"/>
            </a:xfrm>
            <a:custGeom>
              <a:avLst/>
              <a:gdLst>
                <a:gd name="connsiteX0" fmla="*/ 1399705 w 2020888"/>
                <a:gd name="connsiteY0" fmla="*/ 1944688 h 2005013"/>
                <a:gd name="connsiteX1" fmla="*/ 1399945 w 2020888"/>
                <a:gd name="connsiteY1" fmla="*/ 1944825 h 2005013"/>
                <a:gd name="connsiteX2" fmla="*/ 1399945 w 2020888"/>
                <a:gd name="connsiteY2" fmla="*/ 1944688 h 2005013"/>
                <a:gd name="connsiteX3" fmla="*/ 620943 w 2020888"/>
                <a:gd name="connsiteY3" fmla="*/ 1943298 h 2005013"/>
                <a:gd name="connsiteX4" fmla="*/ 620943 w 2020888"/>
                <a:gd name="connsiteY4" fmla="*/ 1943826 h 2005013"/>
                <a:gd name="connsiteX5" fmla="*/ 620943 w 2020888"/>
                <a:gd name="connsiteY5" fmla="*/ 1944825 h 2005013"/>
                <a:gd name="connsiteX6" fmla="*/ 621584 w 2020888"/>
                <a:gd name="connsiteY6" fmla="*/ 1944483 h 2005013"/>
                <a:gd name="connsiteX7" fmla="*/ 621584 w 2020888"/>
                <a:gd name="connsiteY7" fmla="*/ 1944483 h 2005013"/>
                <a:gd name="connsiteX8" fmla="*/ 1012326 w 2020888"/>
                <a:gd name="connsiteY8" fmla="*/ 0 h 2005013"/>
                <a:gd name="connsiteX9" fmla="*/ 1727351 w 2020888"/>
                <a:gd name="connsiteY9" fmla="*/ 293417 h 2005013"/>
                <a:gd name="connsiteX10" fmla="*/ 2020888 w 2020888"/>
                <a:gd name="connsiteY10" fmla="*/ 1008149 h 2005013"/>
                <a:gd name="connsiteX11" fmla="*/ 1960676 w 2020888"/>
                <a:gd name="connsiteY11" fmla="*/ 1309089 h 2005013"/>
                <a:gd name="connsiteX12" fmla="*/ 1825197 w 2020888"/>
                <a:gd name="connsiteY12" fmla="*/ 1546080 h 2005013"/>
                <a:gd name="connsiteX13" fmla="*/ 1614453 w 2020888"/>
                <a:gd name="connsiteY13" fmla="*/ 1768023 h 2005013"/>
                <a:gd name="connsiteX14" fmla="*/ 1505317 w 2020888"/>
                <a:gd name="connsiteY14" fmla="*/ 1895922 h 2005013"/>
                <a:gd name="connsiteX15" fmla="*/ 1456394 w 2020888"/>
                <a:gd name="connsiteY15" fmla="*/ 1971157 h 2005013"/>
                <a:gd name="connsiteX16" fmla="*/ 1399945 w 2020888"/>
                <a:gd name="connsiteY16" fmla="*/ 2005013 h 2005013"/>
                <a:gd name="connsiteX17" fmla="*/ 620943 w 2020888"/>
                <a:gd name="connsiteY17" fmla="*/ 2005013 h 2005013"/>
                <a:gd name="connsiteX18" fmla="*/ 568257 w 2020888"/>
                <a:gd name="connsiteY18" fmla="*/ 1974919 h 2005013"/>
                <a:gd name="connsiteX19" fmla="*/ 568257 w 2020888"/>
                <a:gd name="connsiteY19" fmla="*/ 1971157 h 2005013"/>
                <a:gd name="connsiteX20" fmla="*/ 564494 w 2020888"/>
                <a:gd name="connsiteY20" fmla="*/ 1971157 h 2005013"/>
                <a:gd name="connsiteX21" fmla="*/ 560731 w 2020888"/>
                <a:gd name="connsiteY21" fmla="*/ 1959872 h 2005013"/>
                <a:gd name="connsiteX22" fmla="*/ 538151 w 2020888"/>
                <a:gd name="connsiteY22" fmla="*/ 1926016 h 2005013"/>
                <a:gd name="connsiteX23" fmla="*/ 466648 w 2020888"/>
                <a:gd name="connsiteY23" fmla="*/ 1828211 h 2005013"/>
                <a:gd name="connsiteX24" fmla="*/ 406436 w 2020888"/>
                <a:gd name="connsiteY24" fmla="*/ 1768023 h 2005013"/>
                <a:gd name="connsiteX25" fmla="*/ 270957 w 2020888"/>
                <a:gd name="connsiteY25" fmla="*/ 1636362 h 2005013"/>
                <a:gd name="connsiteX26" fmla="*/ 63976 w 2020888"/>
                <a:gd name="connsiteY26" fmla="*/ 1309089 h 2005013"/>
                <a:gd name="connsiteX27" fmla="*/ 0 w 2020888"/>
                <a:gd name="connsiteY27" fmla="*/ 1008149 h 2005013"/>
                <a:gd name="connsiteX28" fmla="*/ 297300 w 2020888"/>
                <a:gd name="connsiteY28" fmla="*/ 293417 h 2005013"/>
                <a:gd name="connsiteX29" fmla="*/ 1012326 w 2020888"/>
                <a:gd name="connsiteY29" fmla="*/ 0 h 2005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020888" h="2005013">
                  <a:moveTo>
                    <a:pt x="1399705" y="1944688"/>
                  </a:moveTo>
                  <a:lnTo>
                    <a:pt x="1399945" y="1944825"/>
                  </a:lnTo>
                  <a:lnTo>
                    <a:pt x="1399945" y="1944688"/>
                  </a:lnTo>
                  <a:close/>
                  <a:moveTo>
                    <a:pt x="620943" y="1943298"/>
                  </a:moveTo>
                  <a:lnTo>
                    <a:pt x="620943" y="1943826"/>
                  </a:lnTo>
                  <a:cubicBezTo>
                    <a:pt x="620943" y="1944825"/>
                    <a:pt x="620943" y="1944825"/>
                    <a:pt x="620943" y="1944825"/>
                  </a:cubicBezTo>
                  <a:lnTo>
                    <a:pt x="621584" y="1944483"/>
                  </a:lnTo>
                  <a:lnTo>
                    <a:pt x="621584" y="1944483"/>
                  </a:lnTo>
                  <a:close/>
                  <a:moveTo>
                    <a:pt x="1012326" y="0"/>
                  </a:moveTo>
                  <a:cubicBezTo>
                    <a:pt x="1290809" y="0"/>
                    <a:pt x="1542950" y="112853"/>
                    <a:pt x="1727351" y="293417"/>
                  </a:cubicBezTo>
                  <a:cubicBezTo>
                    <a:pt x="1907989" y="477742"/>
                    <a:pt x="2020888" y="729780"/>
                    <a:pt x="2020888" y="1008149"/>
                  </a:cubicBezTo>
                  <a:cubicBezTo>
                    <a:pt x="2020888" y="1117240"/>
                    <a:pt x="1998308" y="1218807"/>
                    <a:pt x="1960676" y="1309089"/>
                  </a:cubicBezTo>
                  <a:cubicBezTo>
                    <a:pt x="1923043" y="1399371"/>
                    <a:pt x="1874120" y="1482130"/>
                    <a:pt x="1825197" y="1546080"/>
                  </a:cubicBezTo>
                  <a:cubicBezTo>
                    <a:pt x="1727351" y="1677741"/>
                    <a:pt x="1625742" y="1760499"/>
                    <a:pt x="1614453" y="1768023"/>
                  </a:cubicBezTo>
                  <a:cubicBezTo>
                    <a:pt x="1573056" y="1801879"/>
                    <a:pt x="1531660" y="1850781"/>
                    <a:pt x="1505317" y="1895922"/>
                  </a:cubicBezTo>
                  <a:cubicBezTo>
                    <a:pt x="1475211" y="1937302"/>
                    <a:pt x="1456394" y="1971157"/>
                    <a:pt x="1456394" y="1971157"/>
                  </a:cubicBezTo>
                  <a:cubicBezTo>
                    <a:pt x="1445104" y="1993728"/>
                    <a:pt x="1426288" y="2005013"/>
                    <a:pt x="1399945" y="2005013"/>
                  </a:cubicBezTo>
                  <a:cubicBezTo>
                    <a:pt x="1399945" y="2005013"/>
                    <a:pt x="1399945" y="2005013"/>
                    <a:pt x="620943" y="2005013"/>
                  </a:cubicBezTo>
                  <a:cubicBezTo>
                    <a:pt x="598364" y="2005013"/>
                    <a:pt x="579547" y="1993728"/>
                    <a:pt x="568257" y="1974919"/>
                  </a:cubicBezTo>
                  <a:cubicBezTo>
                    <a:pt x="568257" y="1974919"/>
                    <a:pt x="568257" y="1974919"/>
                    <a:pt x="568257" y="1971157"/>
                  </a:cubicBezTo>
                  <a:cubicBezTo>
                    <a:pt x="568257" y="1971157"/>
                    <a:pt x="568257" y="1971157"/>
                    <a:pt x="564494" y="1971157"/>
                  </a:cubicBezTo>
                  <a:cubicBezTo>
                    <a:pt x="564494" y="1967396"/>
                    <a:pt x="560731" y="1963634"/>
                    <a:pt x="560731" y="1959872"/>
                  </a:cubicBezTo>
                  <a:cubicBezTo>
                    <a:pt x="553204" y="1952349"/>
                    <a:pt x="549441" y="1941063"/>
                    <a:pt x="538151" y="1926016"/>
                  </a:cubicBezTo>
                  <a:cubicBezTo>
                    <a:pt x="519335" y="1895922"/>
                    <a:pt x="496755" y="1862067"/>
                    <a:pt x="466648" y="1828211"/>
                  </a:cubicBezTo>
                  <a:cubicBezTo>
                    <a:pt x="447832" y="1805640"/>
                    <a:pt x="425252" y="1783070"/>
                    <a:pt x="406436" y="1768023"/>
                  </a:cubicBezTo>
                  <a:cubicBezTo>
                    <a:pt x="398909" y="1760499"/>
                    <a:pt x="342460" y="1715358"/>
                    <a:pt x="270957" y="1636362"/>
                  </a:cubicBezTo>
                  <a:cubicBezTo>
                    <a:pt x="203218" y="1557365"/>
                    <a:pt x="120425" y="1444512"/>
                    <a:pt x="63976" y="1309089"/>
                  </a:cubicBezTo>
                  <a:cubicBezTo>
                    <a:pt x="26343" y="1218807"/>
                    <a:pt x="0" y="1117240"/>
                    <a:pt x="0" y="1008149"/>
                  </a:cubicBezTo>
                  <a:cubicBezTo>
                    <a:pt x="0" y="729780"/>
                    <a:pt x="116662" y="477742"/>
                    <a:pt x="297300" y="293417"/>
                  </a:cubicBezTo>
                  <a:cubicBezTo>
                    <a:pt x="481702" y="112853"/>
                    <a:pt x="733842" y="0"/>
                    <a:pt x="1012326" y="0"/>
                  </a:cubicBezTo>
                  <a:close/>
                </a:path>
              </a:pathLst>
            </a:custGeom>
            <a:solidFill>
              <a:srgbClr val="FFFFFF"/>
            </a:solidFill>
            <a:ln>
              <a:noFill/>
            </a:ln>
          </p:spPr>
          <p:txBody>
            <a:bodyPr vert="horz" wrap="square" lIns="91440" tIns="45720" rIns="91440" bIns="45720" numCol="1" anchor="t" anchorCtr="0" compatLnSpc="1">
              <a:prstTxWarp prst="textNoShape">
                <a:avLst/>
              </a:prstTxWarp>
              <a:noAutofit/>
            </a:bodyPr>
            <a:lstStyle/>
            <a:p>
              <a:endParaRPr lang="en-US"/>
            </a:p>
          </p:txBody>
        </p:sp>
        <p:sp>
          <p:nvSpPr>
            <p:cNvPr id="100" name="Freeform 8">
              <a:extLst>
                <a:ext uri="{FF2B5EF4-FFF2-40B4-BE49-F238E27FC236}">
                  <a16:creationId xmlns:a16="http://schemas.microsoft.com/office/drawing/2014/main" id="{7FD1C2F5-5E41-D84C-88CC-8D717849E4F4}"/>
                </a:ext>
              </a:extLst>
            </p:cNvPr>
            <p:cNvSpPr>
              <a:spLocks/>
            </p:cNvSpPr>
            <p:nvPr/>
          </p:nvSpPr>
          <p:spPr bwMode="auto">
            <a:xfrm>
              <a:off x="4264025" y="3602038"/>
              <a:ext cx="879475" cy="117475"/>
            </a:xfrm>
            <a:custGeom>
              <a:avLst/>
              <a:gdLst>
                <a:gd name="T0" fmla="*/ 15 w 234"/>
                <a:gd name="T1" fmla="*/ 31 h 31"/>
                <a:gd name="T2" fmla="*/ 218 w 234"/>
                <a:gd name="T3" fmla="*/ 31 h 31"/>
                <a:gd name="T4" fmla="*/ 234 w 234"/>
                <a:gd name="T5" fmla="*/ 15 h 31"/>
                <a:gd name="T6" fmla="*/ 218 w 234"/>
                <a:gd name="T7" fmla="*/ 0 h 31"/>
                <a:gd name="T8" fmla="*/ 15 w 234"/>
                <a:gd name="T9" fmla="*/ 0 h 31"/>
                <a:gd name="T10" fmla="*/ 0 w 234"/>
                <a:gd name="T11" fmla="*/ 15 h 31"/>
                <a:gd name="T12" fmla="*/ 15 w 234"/>
                <a:gd name="T13" fmla="*/ 31 h 31"/>
              </a:gdLst>
              <a:ahLst/>
              <a:cxnLst>
                <a:cxn ang="0">
                  <a:pos x="T0" y="T1"/>
                </a:cxn>
                <a:cxn ang="0">
                  <a:pos x="T2" y="T3"/>
                </a:cxn>
                <a:cxn ang="0">
                  <a:pos x="T4" y="T5"/>
                </a:cxn>
                <a:cxn ang="0">
                  <a:pos x="T6" y="T7"/>
                </a:cxn>
                <a:cxn ang="0">
                  <a:pos x="T8" y="T9"/>
                </a:cxn>
                <a:cxn ang="0">
                  <a:pos x="T10" y="T11"/>
                </a:cxn>
                <a:cxn ang="0">
                  <a:pos x="T12" y="T13"/>
                </a:cxn>
              </a:cxnLst>
              <a:rect l="0" t="0" r="r" b="b"/>
              <a:pathLst>
                <a:path w="234" h="31">
                  <a:moveTo>
                    <a:pt x="15" y="31"/>
                  </a:moveTo>
                  <a:cubicBezTo>
                    <a:pt x="218" y="31"/>
                    <a:pt x="218" y="31"/>
                    <a:pt x="218" y="31"/>
                  </a:cubicBezTo>
                  <a:cubicBezTo>
                    <a:pt x="227" y="31"/>
                    <a:pt x="234" y="24"/>
                    <a:pt x="234" y="15"/>
                  </a:cubicBezTo>
                  <a:cubicBezTo>
                    <a:pt x="234" y="7"/>
                    <a:pt x="227" y="0"/>
                    <a:pt x="218" y="0"/>
                  </a:cubicBezTo>
                  <a:cubicBezTo>
                    <a:pt x="15" y="0"/>
                    <a:pt x="15" y="0"/>
                    <a:pt x="15" y="0"/>
                  </a:cubicBezTo>
                  <a:cubicBezTo>
                    <a:pt x="7" y="0"/>
                    <a:pt x="0" y="7"/>
                    <a:pt x="0" y="15"/>
                  </a:cubicBezTo>
                  <a:cubicBezTo>
                    <a:pt x="0" y="24"/>
                    <a:pt x="7" y="31"/>
                    <a:pt x="15" y="31"/>
                  </a:cubicBezTo>
                </a:path>
              </a:pathLst>
            </a:custGeom>
            <a:solidFill>
              <a:schemeClr val="accent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1" name="Freeform 9">
              <a:extLst>
                <a:ext uri="{FF2B5EF4-FFF2-40B4-BE49-F238E27FC236}">
                  <a16:creationId xmlns:a16="http://schemas.microsoft.com/office/drawing/2014/main" id="{E4E9B0A1-60F4-1249-9A1B-0FF6FC414BDC}"/>
                </a:ext>
              </a:extLst>
            </p:cNvPr>
            <p:cNvSpPr>
              <a:spLocks/>
            </p:cNvSpPr>
            <p:nvPr/>
          </p:nvSpPr>
          <p:spPr bwMode="auto">
            <a:xfrm>
              <a:off x="4395788" y="3854450"/>
              <a:ext cx="615950" cy="117475"/>
            </a:xfrm>
            <a:custGeom>
              <a:avLst/>
              <a:gdLst>
                <a:gd name="T0" fmla="*/ 15 w 164"/>
                <a:gd name="T1" fmla="*/ 31 h 31"/>
                <a:gd name="T2" fmla="*/ 149 w 164"/>
                <a:gd name="T3" fmla="*/ 31 h 31"/>
                <a:gd name="T4" fmla="*/ 164 w 164"/>
                <a:gd name="T5" fmla="*/ 15 h 31"/>
                <a:gd name="T6" fmla="*/ 149 w 164"/>
                <a:gd name="T7" fmla="*/ 0 h 31"/>
                <a:gd name="T8" fmla="*/ 15 w 164"/>
                <a:gd name="T9" fmla="*/ 0 h 31"/>
                <a:gd name="T10" fmla="*/ 0 w 164"/>
                <a:gd name="T11" fmla="*/ 15 h 31"/>
                <a:gd name="T12" fmla="*/ 15 w 164"/>
                <a:gd name="T13" fmla="*/ 31 h 31"/>
              </a:gdLst>
              <a:ahLst/>
              <a:cxnLst>
                <a:cxn ang="0">
                  <a:pos x="T0" y="T1"/>
                </a:cxn>
                <a:cxn ang="0">
                  <a:pos x="T2" y="T3"/>
                </a:cxn>
                <a:cxn ang="0">
                  <a:pos x="T4" y="T5"/>
                </a:cxn>
                <a:cxn ang="0">
                  <a:pos x="T6" y="T7"/>
                </a:cxn>
                <a:cxn ang="0">
                  <a:pos x="T8" y="T9"/>
                </a:cxn>
                <a:cxn ang="0">
                  <a:pos x="T10" y="T11"/>
                </a:cxn>
                <a:cxn ang="0">
                  <a:pos x="T12" y="T13"/>
                </a:cxn>
              </a:cxnLst>
              <a:rect l="0" t="0" r="r" b="b"/>
              <a:pathLst>
                <a:path w="164" h="31">
                  <a:moveTo>
                    <a:pt x="15" y="31"/>
                  </a:moveTo>
                  <a:cubicBezTo>
                    <a:pt x="149" y="31"/>
                    <a:pt x="149" y="31"/>
                    <a:pt x="149" y="31"/>
                  </a:cubicBezTo>
                  <a:cubicBezTo>
                    <a:pt x="157" y="31"/>
                    <a:pt x="164" y="24"/>
                    <a:pt x="164" y="15"/>
                  </a:cubicBezTo>
                  <a:cubicBezTo>
                    <a:pt x="164" y="7"/>
                    <a:pt x="157" y="0"/>
                    <a:pt x="149" y="0"/>
                  </a:cubicBezTo>
                  <a:cubicBezTo>
                    <a:pt x="15" y="0"/>
                    <a:pt x="15" y="0"/>
                    <a:pt x="15" y="0"/>
                  </a:cubicBezTo>
                  <a:cubicBezTo>
                    <a:pt x="7" y="0"/>
                    <a:pt x="0" y="7"/>
                    <a:pt x="0" y="15"/>
                  </a:cubicBezTo>
                  <a:cubicBezTo>
                    <a:pt x="0" y="24"/>
                    <a:pt x="7" y="31"/>
                    <a:pt x="15" y="31"/>
                  </a:cubicBezTo>
                </a:path>
              </a:pathLst>
            </a:custGeom>
            <a:solidFill>
              <a:schemeClr val="accent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86" name="Slide Number Placeholder 4">
            <a:extLst>
              <a:ext uri="{FF2B5EF4-FFF2-40B4-BE49-F238E27FC236}">
                <a16:creationId xmlns:a16="http://schemas.microsoft.com/office/drawing/2014/main" id="{8237EED8-424A-4506-BD6A-800FCB315C31}"/>
              </a:ext>
            </a:extLst>
          </p:cNvPr>
          <p:cNvSpPr>
            <a:spLocks noGrp="1"/>
          </p:cNvSpPr>
          <p:nvPr>
            <p:ph type="sldNum" sz="quarter" idx="4294967295"/>
          </p:nvPr>
        </p:nvSpPr>
        <p:spPr>
          <a:xfrm>
            <a:off x="8648700" y="4884738"/>
            <a:ext cx="495300" cy="274637"/>
          </a:xfrm>
          <a:prstGeom prst="rect">
            <a:avLst/>
          </a:prstGeom>
        </p:spPr>
        <p:txBody>
          <a:bodyPr>
            <a:noAutofit/>
          </a:bodyPr>
          <a:lstStyle/>
          <a:p>
            <a:fld id="{3945D0FD-48F1-4D72-80C5-FFB60B92A834}" type="slidenum">
              <a:rPr lang="en-US" sz="900" smtClean="0">
                <a:latin typeface="+mn-lt"/>
                <a:ea typeface="MS PGothic" panose="020B0600070205080204" pitchFamily="34" charset="-128"/>
              </a:rPr>
              <a:pPr/>
              <a:t>263</a:t>
            </a:fld>
            <a:endParaRPr lang="en-US" sz="900" dirty="0">
              <a:latin typeface="+mn-lt"/>
              <a:ea typeface="MS PGothic" panose="020B0600070205080204" pitchFamily="34" charset="-128"/>
            </a:endParaRPr>
          </a:p>
        </p:txBody>
      </p:sp>
    </p:spTree>
    <p:extLst>
      <p:ext uri="{BB962C8B-B14F-4D97-AF65-F5344CB8AC3E}">
        <p14:creationId xmlns:p14="http://schemas.microsoft.com/office/powerpoint/2010/main" val="3587253337"/>
      </p:ext>
    </p:extLst>
  </p:cSld>
  <p:clrMapOvr>
    <a:masterClrMapping/>
  </p:clrMapOvr>
</p:sld>
</file>

<file path=ppt/slides/slide2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角丸四角形 24">
            <a:extLst>
              <a:ext uri="{FF2B5EF4-FFF2-40B4-BE49-F238E27FC236}">
                <a16:creationId xmlns:a16="http://schemas.microsoft.com/office/drawing/2014/main" id="{635997E3-E49C-EE4E-AADE-8A3CD0941AE0}"/>
              </a:ext>
            </a:extLst>
          </p:cNvPr>
          <p:cNvSpPr/>
          <p:nvPr/>
        </p:nvSpPr>
        <p:spPr>
          <a:xfrm>
            <a:off x="1046379" y="3117455"/>
            <a:ext cx="1968612" cy="1648611"/>
          </a:xfrm>
          <a:prstGeom prst="roundRect">
            <a:avLst>
              <a:gd name="adj" fmla="val 6157"/>
            </a:avLst>
          </a:prstGeom>
          <a:solidFill>
            <a:schemeClr val="accent2">
              <a:lumMod val="20000"/>
              <a:lumOff val="80000"/>
            </a:schemeClr>
          </a:solidFill>
          <a:ln w="25400">
            <a:solidFill>
              <a:srgbClr val="00B050"/>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700" dirty="0"/>
          </a:p>
        </p:txBody>
      </p:sp>
      <p:sp>
        <p:nvSpPr>
          <p:cNvPr id="56" name="角丸四角形 55">
            <a:extLst>
              <a:ext uri="{FF2B5EF4-FFF2-40B4-BE49-F238E27FC236}">
                <a16:creationId xmlns:a16="http://schemas.microsoft.com/office/drawing/2014/main" id="{8AA99976-4DC9-5B47-9285-1807292A5681}"/>
              </a:ext>
            </a:extLst>
          </p:cNvPr>
          <p:cNvSpPr/>
          <p:nvPr/>
        </p:nvSpPr>
        <p:spPr>
          <a:xfrm>
            <a:off x="1134690" y="3925201"/>
            <a:ext cx="874017" cy="776725"/>
          </a:xfrm>
          <a:prstGeom prst="roundRect">
            <a:avLst/>
          </a:prstGeom>
          <a:solidFill>
            <a:schemeClr val="accent6">
              <a:lumMod val="20000"/>
              <a:lumOff val="80000"/>
            </a:schemeClr>
          </a:solidFill>
          <a:ln w="25400">
            <a:solidFill>
              <a:schemeClr val="accent6"/>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700" dirty="0"/>
          </a:p>
        </p:txBody>
      </p:sp>
      <p:sp>
        <p:nvSpPr>
          <p:cNvPr id="99" name="角丸四角形 98">
            <a:extLst>
              <a:ext uri="{FF2B5EF4-FFF2-40B4-BE49-F238E27FC236}">
                <a16:creationId xmlns:a16="http://schemas.microsoft.com/office/drawing/2014/main" id="{3A6A8966-A0DD-7049-AEF5-7136A03DF3BD}"/>
              </a:ext>
            </a:extLst>
          </p:cNvPr>
          <p:cNvSpPr/>
          <p:nvPr/>
        </p:nvSpPr>
        <p:spPr>
          <a:xfrm>
            <a:off x="4521312" y="3989341"/>
            <a:ext cx="415861" cy="776725"/>
          </a:xfrm>
          <a:prstGeom prst="roundRect">
            <a:avLst/>
          </a:prstGeom>
          <a:solidFill>
            <a:schemeClr val="accent4">
              <a:lumMod val="40000"/>
              <a:lumOff val="60000"/>
            </a:schemeClr>
          </a:solidFill>
          <a:ln w="25400">
            <a:solidFill>
              <a:schemeClr val="accent4">
                <a:lumMod val="7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700" dirty="0"/>
          </a:p>
        </p:txBody>
      </p:sp>
      <p:sp>
        <p:nvSpPr>
          <p:cNvPr id="98" name="角丸四角形 97">
            <a:extLst>
              <a:ext uri="{FF2B5EF4-FFF2-40B4-BE49-F238E27FC236}">
                <a16:creationId xmlns:a16="http://schemas.microsoft.com/office/drawing/2014/main" id="{4BC66C60-7D3E-B74E-A062-0C3E0600D654}"/>
              </a:ext>
            </a:extLst>
          </p:cNvPr>
          <p:cNvSpPr/>
          <p:nvPr/>
        </p:nvSpPr>
        <p:spPr>
          <a:xfrm>
            <a:off x="4408760" y="3945308"/>
            <a:ext cx="415861" cy="776725"/>
          </a:xfrm>
          <a:prstGeom prst="roundRect">
            <a:avLst/>
          </a:prstGeom>
          <a:solidFill>
            <a:schemeClr val="accent3">
              <a:lumMod val="20000"/>
              <a:lumOff val="80000"/>
            </a:schemeClr>
          </a:solidFill>
          <a:ln w="25400">
            <a:solidFill>
              <a:schemeClr val="bg1">
                <a:lumMod val="60000"/>
                <a:lumOff val="4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700" dirty="0"/>
          </a:p>
        </p:txBody>
      </p:sp>
      <p:sp>
        <p:nvSpPr>
          <p:cNvPr id="5" name="Text Placeholder 4">
            <a:extLst>
              <a:ext uri="{FF2B5EF4-FFF2-40B4-BE49-F238E27FC236}">
                <a16:creationId xmlns:a16="http://schemas.microsoft.com/office/drawing/2014/main" id="{A9F797BE-25B5-8A46-B6B8-37C32BBAD93F}"/>
              </a:ext>
            </a:extLst>
          </p:cNvPr>
          <p:cNvSpPr>
            <a:spLocks noGrp="1"/>
          </p:cNvSpPr>
          <p:nvPr>
            <p:ph type="body" sz="quarter" idx="11"/>
          </p:nvPr>
        </p:nvSpPr>
        <p:spPr/>
        <p:txBody>
          <a:bodyPr anchor="b"/>
          <a:lstStyle/>
          <a:p>
            <a:r>
              <a:rPr lang="ja-JP" altLang="en-US"/>
              <a:t>複数のスイッチで構成されるプライベート</a:t>
            </a:r>
            <a:r>
              <a:rPr lang="en-US" altLang="ja-JP" dirty="0"/>
              <a:t>VLAN</a:t>
            </a:r>
            <a:r>
              <a:rPr lang="ja-JP" altLang="en-US"/>
              <a:t>②</a:t>
            </a:r>
            <a:endParaRPr lang="en-US" altLang="ja-JP" dirty="0"/>
          </a:p>
        </p:txBody>
      </p:sp>
      <p:sp>
        <p:nvSpPr>
          <p:cNvPr id="8" name="テキスト ボックス 7">
            <a:extLst>
              <a:ext uri="{FF2B5EF4-FFF2-40B4-BE49-F238E27FC236}">
                <a16:creationId xmlns:a16="http://schemas.microsoft.com/office/drawing/2014/main" id="{7AFEF8F7-8C95-6243-9B2A-12BA7C4AFCA4}"/>
              </a:ext>
            </a:extLst>
          </p:cNvPr>
          <p:cNvSpPr txBox="1"/>
          <p:nvPr/>
        </p:nvSpPr>
        <p:spPr>
          <a:xfrm>
            <a:off x="228599" y="1201739"/>
            <a:ext cx="8650287" cy="600164"/>
          </a:xfrm>
          <a:prstGeom prst="rect">
            <a:avLst/>
          </a:prstGeom>
          <a:noFill/>
        </p:spPr>
        <p:txBody>
          <a:bodyPr wrap="square" rtlCol="0">
            <a:spAutoFit/>
          </a:bodyPr>
          <a:lstStyle/>
          <a:p>
            <a:pPr marL="171446" indent="-171446">
              <a:buFont typeface="Apple SD Gothic Neo Regular" panose="02000300000000000000" pitchFamily="2" charset="-127"/>
              <a:buChar char="◼"/>
            </a:pPr>
            <a:r>
              <a:rPr lang="ja-JP" altLang="en-US" sz="1200" b="1" dirty="0">
                <a:solidFill>
                  <a:schemeClr val="accent3"/>
                </a:solidFill>
                <a:latin typeface="+mn-lt"/>
                <a:ea typeface="MS PGothic" panose="020B0600070205080204" pitchFamily="34" charset="-128"/>
              </a:rPr>
              <a:t>隔離</a:t>
            </a:r>
            <a:r>
              <a:rPr lang="en-US" altLang="ja-JP" sz="1200" b="1" dirty="0">
                <a:solidFill>
                  <a:schemeClr val="accent3"/>
                </a:solidFill>
                <a:latin typeface="+mn-lt"/>
                <a:ea typeface="MS PGothic" panose="020B0600070205080204" pitchFamily="34" charset="-128"/>
              </a:rPr>
              <a:t>PVLAN</a:t>
            </a:r>
            <a:r>
              <a:rPr lang="ja-JP" altLang="en-US" sz="1200" b="1" dirty="0">
                <a:solidFill>
                  <a:schemeClr val="accent3"/>
                </a:solidFill>
                <a:latin typeface="+mn-lt"/>
                <a:ea typeface="MS PGothic" panose="020B0600070205080204" pitchFamily="34" charset="-128"/>
              </a:rPr>
              <a:t>トランクポート</a:t>
            </a:r>
            <a:endParaRPr lang="en-US" altLang="ja-JP" sz="1200" b="1" dirty="0">
              <a:solidFill>
                <a:schemeClr val="accent3"/>
              </a:solidFill>
              <a:latin typeface="+mn-lt"/>
              <a:ea typeface="MS PGothic" panose="020B0600070205080204" pitchFamily="34" charset="-128"/>
            </a:endParaRPr>
          </a:p>
          <a:p>
            <a:r>
              <a:rPr lang="ja-JP" altLang="en-US" sz="1050" dirty="0">
                <a:latin typeface="+mn-lt"/>
              </a:rPr>
              <a:t>隔離</a:t>
            </a:r>
            <a:r>
              <a:rPr lang="en-US" altLang="ja-JP" sz="1050" dirty="0">
                <a:latin typeface="+mn-lt"/>
              </a:rPr>
              <a:t>PVLAN</a:t>
            </a:r>
            <a:r>
              <a:rPr lang="ja-JP" altLang="en-US" sz="1050" dirty="0">
                <a:latin typeface="+mn-lt"/>
              </a:rPr>
              <a:t>トランクポートを使用して、</a:t>
            </a:r>
            <a:r>
              <a:rPr lang="en-US" altLang="ja-JP" sz="1050" dirty="0">
                <a:latin typeface="+mn-lt"/>
              </a:rPr>
              <a:t>PVLAN</a:t>
            </a:r>
            <a:r>
              <a:rPr lang="ja-JP" altLang="en-US" sz="1050" dirty="0">
                <a:latin typeface="+mn-lt"/>
              </a:rPr>
              <a:t>をサポートしていないスイッチを接続することができます。</a:t>
            </a:r>
            <a:endParaRPr lang="en-US" altLang="ja-JP" sz="1050" dirty="0">
              <a:latin typeface="+mn-lt"/>
            </a:endParaRPr>
          </a:p>
          <a:p>
            <a:r>
              <a:rPr lang="en-US" altLang="ja-JP" sz="1050" dirty="0">
                <a:latin typeface="+mn-lt"/>
              </a:rPr>
              <a:t>PVLAN</a:t>
            </a:r>
            <a:r>
              <a:rPr lang="ja-JP" altLang="en-US" sz="1050" dirty="0">
                <a:latin typeface="+mn-lt"/>
              </a:rPr>
              <a:t>をサポートしていないスイッチの</a:t>
            </a:r>
            <a:r>
              <a:rPr lang="en-US" altLang="ja-JP" sz="1050" dirty="0">
                <a:latin typeface="+mn-lt"/>
              </a:rPr>
              <a:t>VLAN</a:t>
            </a:r>
            <a:r>
              <a:rPr lang="ja-JP" altLang="en-US" sz="1050" dirty="0">
                <a:latin typeface="+mn-lt"/>
              </a:rPr>
              <a:t>を、隔離</a:t>
            </a:r>
            <a:r>
              <a:rPr lang="en-US" altLang="ja-JP" sz="1050" dirty="0">
                <a:latin typeface="+mn-lt"/>
              </a:rPr>
              <a:t>VLAN</a:t>
            </a:r>
            <a:r>
              <a:rPr lang="ja-JP" altLang="en-US" sz="1050" dirty="0">
                <a:latin typeface="+mn-lt"/>
              </a:rPr>
              <a:t>として扱うことができます。</a:t>
            </a:r>
            <a:endParaRPr lang="en-US" altLang="ja-JP" sz="1050" dirty="0">
              <a:latin typeface="+mn-lt"/>
            </a:endParaRPr>
          </a:p>
        </p:txBody>
      </p:sp>
      <p:grpSp>
        <p:nvGrpSpPr>
          <p:cNvPr id="12" name="グループ化 11">
            <a:extLst>
              <a:ext uri="{FF2B5EF4-FFF2-40B4-BE49-F238E27FC236}">
                <a16:creationId xmlns:a16="http://schemas.microsoft.com/office/drawing/2014/main" id="{D314B1BA-4765-0043-94F3-AF799B7A2A1B}"/>
              </a:ext>
            </a:extLst>
          </p:cNvPr>
          <p:cNvGrpSpPr/>
          <p:nvPr/>
        </p:nvGrpSpPr>
        <p:grpSpPr>
          <a:xfrm>
            <a:off x="360554" y="2679872"/>
            <a:ext cx="584159" cy="394029"/>
            <a:chOff x="866345" y="3023040"/>
            <a:chExt cx="782092" cy="461376"/>
          </a:xfrm>
        </p:grpSpPr>
        <p:sp>
          <p:nvSpPr>
            <p:cNvPr id="13" name="Text Box 67">
              <a:extLst>
                <a:ext uri="{FF2B5EF4-FFF2-40B4-BE49-F238E27FC236}">
                  <a16:creationId xmlns:a16="http://schemas.microsoft.com/office/drawing/2014/main" id="{A9A57C14-1C6F-3644-8D88-BFDE2887BAA6}"/>
                </a:ext>
              </a:extLst>
            </p:cNvPr>
            <p:cNvSpPr txBox="1">
              <a:spLocks noChangeArrowheads="1"/>
            </p:cNvSpPr>
            <p:nvPr/>
          </p:nvSpPr>
          <p:spPr bwMode="auto">
            <a:xfrm>
              <a:off x="955588" y="3023040"/>
              <a:ext cx="685918" cy="149840"/>
            </a:xfrm>
            <a:prstGeom prst="rect">
              <a:avLst/>
            </a:prstGeom>
            <a:noFill/>
            <a:ln w="9525">
              <a:noFill/>
              <a:miter lim="800000"/>
              <a:headEnd/>
              <a:tailEnd/>
            </a:ln>
          </p:spPr>
          <p:txBody>
            <a:bodyPr wrap="none" lIns="61580" tIns="30790" rIns="61580" bIns="30790" anchor="ctr">
              <a:noAutofit/>
            </a:bodyPr>
            <a:lstStyle/>
            <a:p>
              <a:pPr>
                <a:spcBef>
                  <a:spcPct val="50000"/>
                </a:spcBef>
              </a:pPr>
              <a:r>
                <a:rPr lang="ja-JP" altLang="en-US" sz="700" dirty="0">
                  <a:solidFill>
                    <a:prstClr val="black"/>
                  </a:solidFill>
                  <a:latin typeface="+mn-lt"/>
                  <a:ea typeface="MS PGothic" panose="020B0600070205080204" pitchFamily="34" charset="-128"/>
                </a:rPr>
                <a:t>混合ポート</a:t>
              </a:r>
              <a:endParaRPr lang="en-US" sz="700" dirty="0">
                <a:solidFill>
                  <a:prstClr val="black"/>
                </a:solidFill>
                <a:latin typeface="+mn-lt"/>
                <a:ea typeface="MS PGothic" panose="020B0600070205080204" pitchFamily="34" charset="-128"/>
              </a:endParaRPr>
            </a:p>
          </p:txBody>
        </p:sp>
        <p:sp>
          <p:nvSpPr>
            <p:cNvPr id="14" name="フローチャート: 結合子 13">
              <a:extLst>
                <a:ext uri="{FF2B5EF4-FFF2-40B4-BE49-F238E27FC236}">
                  <a16:creationId xmlns:a16="http://schemas.microsoft.com/office/drawing/2014/main" id="{CCB9BDC1-91E3-FD42-B4B8-7294876CA483}"/>
                </a:ext>
              </a:extLst>
            </p:cNvPr>
            <p:cNvSpPr/>
            <p:nvPr/>
          </p:nvSpPr>
          <p:spPr>
            <a:xfrm>
              <a:off x="866345" y="3359590"/>
              <a:ext cx="105746" cy="97787"/>
            </a:xfrm>
            <a:prstGeom prst="flowChartConnector">
              <a:avLst/>
            </a:prstGeom>
            <a:solidFill>
              <a:schemeClr val="accent6"/>
            </a:solidFill>
            <a:ln>
              <a:noFill/>
            </a:ln>
          </p:spPr>
          <p:style>
            <a:lnRef idx="0">
              <a:scrgbClr r="0" g="0" b="0"/>
            </a:lnRef>
            <a:fillRef idx="0">
              <a:scrgbClr r="0" g="0" b="0"/>
            </a:fillRef>
            <a:effectRef idx="0">
              <a:scrgbClr r="0" g="0" b="0"/>
            </a:effectRef>
            <a:fontRef idx="minor">
              <a:schemeClr val="lt1"/>
            </a:fontRef>
          </p:style>
          <p:txBody>
            <a:bodyPr rtlCol="0" anchor="ctr"/>
            <a:lstStyle/>
            <a:p>
              <a:pPr algn="ctr"/>
              <a:endParaRPr lang="en-US" sz="700" dirty="0"/>
            </a:p>
          </p:txBody>
        </p:sp>
        <p:sp>
          <p:nvSpPr>
            <p:cNvPr id="15" name="フローチャート: 結合子 14">
              <a:extLst>
                <a:ext uri="{FF2B5EF4-FFF2-40B4-BE49-F238E27FC236}">
                  <a16:creationId xmlns:a16="http://schemas.microsoft.com/office/drawing/2014/main" id="{6AC30FC5-923F-AD45-8A60-E8CF582918BD}"/>
                </a:ext>
              </a:extLst>
            </p:cNvPr>
            <p:cNvSpPr/>
            <p:nvPr/>
          </p:nvSpPr>
          <p:spPr>
            <a:xfrm>
              <a:off x="866345" y="3204328"/>
              <a:ext cx="105746" cy="97787"/>
            </a:xfrm>
            <a:prstGeom prst="flowChartConnector">
              <a:avLst/>
            </a:prstGeom>
            <a:solidFill>
              <a:schemeClr val="accent5">
                <a:lumMod val="75000"/>
              </a:schemeClr>
            </a:solidFill>
            <a:ln>
              <a:noFill/>
            </a:ln>
          </p:spPr>
          <p:style>
            <a:lnRef idx="0">
              <a:scrgbClr r="0" g="0" b="0"/>
            </a:lnRef>
            <a:fillRef idx="0">
              <a:scrgbClr r="0" g="0" b="0"/>
            </a:fillRef>
            <a:effectRef idx="0">
              <a:scrgbClr r="0" g="0" b="0"/>
            </a:effectRef>
            <a:fontRef idx="minor">
              <a:schemeClr val="lt1"/>
            </a:fontRef>
          </p:style>
          <p:txBody>
            <a:bodyPr rtlCol="0" anchor="ctr"/>
            <a:lstStyle/>
            <a:p>
              <a:pPr algn="ctr"/>
              <a:endParaRPr lang="en-US" sz="700" dirty="0"/>
            </a:p>
          </p:txBody>
        </p:sp>
        <p:sp>
          <p:nvSpPr>
            <p:cNvPr id="16" name="フローチャート: 結合子 15">
              <a:extLst>
                <a:ext uri="{FF2B5EF4-FFF2-40B4-BE49-F238E27FC236}">
                  <a16:creationId xmlns:a16="http://schemas.microsoft.com/office/drawing/2014/main" id="{7423CFB7-2EF5-F646-9C98-083C19DA426E}"/>
                </a:ext>
              </a:extLst>
            </p:cNvPr>
            <p:cNvSpPr/>
            <p:nvPr/>
          </p:nvSpPr>
          <p:spPr>
            <a:xfrm>
              <a:off x="866345" y="3049067"/>
              <a:ext cx="105746" cy="97787"/>
            </a:xfrm>
            <a:prstGeom prst="flowChartConnector">
              <a:avLst/>
            </a:prstGeom>
            <a:solidFill>
              <a:srgbClr val="00854F"/>
            </a:solidFill>
            <a:ln>
              <a:noFill/>
            </a:ln>
          </p:spPr>
          <p:style>
            <a:lnRef idx="0">
              <a:scrgbClr r="0" g="0" b="0"/>
            </a:lnRef>
            <a:fillRef idx="0">
              <a:scrgbClr r="0" g="0" b="0"/>
            </a:fillRef>
            <a:effectRef idx="0">
              <a:scrgbClr r="0" g="0" b="0"/>
            </a:effectRef>
            <a:fontRef idx="minor">
              <a:schemeClr val="lt1"/>
            </a:fontRef>
          </p:style>
          <p:txBody>
            <a:bodyPr rtlCol="0" anchor="ctr"/>
            <a:lstStyle/>
            <a:p>
              <a:pPr algn="ctr"/>
              <a:endParaRPr lang="en-US" sz="700" dirty="0"/>
            </a:p>
          </p:txBody>
        </p:sp>
        <p:sp>
          <p:nvSpPr>
            <p:cNvPr id="17" name="Text Box 67">
              <a:extLst>
                <a:ext uri="{FF2B5EF4-FFF2-40B4-BE49-F238E27FC236}">
                  <a16:creationId xmlns:a16="http://schemas.microsoft.com/office/drawing/2014/main" id="{63FCA5FF-914B-F042-B983-C30AF1F940B3}"/>
                </a:ext>
              </a:extLst>
            </p:cNvPr>
            <p:cNvSpPr txBox="1">
              <a:spLocks noChangeArrowheads="1"/>
            </p:cNvSpPr>
            <p:nvPr/>
          </p:nvSpPr>
          <p:spPr bwMode="auto">
            <a:xfrm>
              <a:off x="962519" y="3173079"/>
              <a:ext cx="685918" cy="149840"/>
            </a:xfrm>
            <a:prstGeom prst="rect">
              <a:avLst/>
            </a:prstGeom>
            <a:noFill/>
            <a:ln w="9525">
              <a:noFill/>
              <a:miter lim="800000"/>
              <a:headEnd/>
              <a:tailEnd/>
            </a:ln>
          </p:spPr>
          <p:txBody>
            <a:bodyPr wrap="none" lIns="61580" tIns="30790" rIns="61580" bIns="30790" anchor="ctr">
              <a:noAutofit/>
            </a:bodyPr>
            <a:lstStyle/>
            <a:p>
              <a:pPr>
                <a:spcBef>
                  <a:spcPct val="50000"/>
                </a:spcBef>
              </a:pPr>
              <a:r>
                <a:rPr lang="ja-JP" altLang="en-US" sz="700" dirty="0">
                  <a:solidFill>
                    <a:prstClr val="black"/>
                  </a:solidFill>
                  <a:latin typeface="+mn-lt"/>
                  <a:ea typeface="MS PGothic" panose="020B0600070205080204" pitchFamily="34" charset="-128"/>
                </a:rPr>
                <a:t>コミュニティポート</a:t>
              </a:r>
              <a:endParaRPr lang="en-US" sz="700" dirty="0">
                <a:solidFill>
                  <a:prstClr val="black"/>
                </a:solidFill>
                <a:latin typeface="+mn-lt"/>
                <a:ea typeface="MS PGothic" panose="020B0600070205080204" pitchFamily="34" charset="-128"/>
              </a:endParaRPr>
            </a:p>
          </p:txBody>
        </p:sp>
        <p:sp>
          <p:nvSpPr>
            <p:cNvPr id="18" name="Text Box 67">
              <a:extLst>
                <a:ext uri="{FF2B5EF4-FFF2-40B4-BE49-F238E27FC236}">
                  <a16:creationId xmlns:a16="http://schemas.microsoft.com/office/drawing/2014/main" id="{178BE44F-3312-3542-B432-232BF7D81CAF}"/>
                </a:ext>
              </a:extLst>
            </p:cNvPr>
            <p:cNvSpPr txBox="1">
              <a:spLocks noChangeArrowheads="1"/>
            </p:cNvSpPr>
            <p:nvPr/>
          </p:nvSpPr>
          <p:spPr bwMode="auto">
            <a:xfrm>
              <a:off x="954157" y="3334576"/>
              <a:ext cx="685918" cy="149840"/>
            </a:xfrm>
            <a:prstGeom prst="rect">
              <a:avLst/>
            </a:prstGeom>
            <a:noFill/>
            <a:ln w="9525">
              <a:noFill/>
              <a:miter lim="800000"/>
              <a:headEnd/>
              <a:tailEnd/>
            </a:ln>
          </p:spPr>
          <p:txBody>
            <a:bodyPr wrap="none" lIns="61580" tIns="30790" rIns="61580" bIns="30790" anchor="ctr">
              <a:noAutofit/>
            </a:bodyPr>
            <a:lstStyle/>
            <a:p>
              <a:pPr>
                <a:spcBef>
                  <a:spcPct val="50000"/>
                </a:spcBef>
              </a:pPr>
              <a:r>
                <a:rPr lang="ja-JP" altLang="en-US" sz="700" dirty="0">
                  <a:solidFill>
                    <a:prstClr val="black"/>
                  </a:solidFill>
                  <a:latin typeface="+mn-lt"/>
                  <a:ea typeface="MS PGothic" panose="020B0600070205080204" pitchFamily="34" charset="-128"/>
                </a:rPr>
                <a:t>隔離ポート</a:t>
              </a:r>
              <a:endParaRPr lang="en-US" sz="700" dirty="0">
                <a:solidFill>
                  <a:prstClr val="black"/>
                </a:solidFill>
                <a:latin typeface="+mn-lt"/>
                <a:ea typeface="MS PGothic" panose="020B0600070205080204" pitchFamily="34" charset="-128"/>
              </a:endParaRPr>
            </a:p>
          </p:txBody>
        </p:sp>
      </p:grpSp>
      <p:sp>
        <p:nvSpPr>
          <p:cNvPr id="21" name="角丸四角形 20">
            <a:extLst>
              <a:ext uri="{FF2B5EF4-FFF2-40B4-BE49-F238E27FC236}">
                <a16:creationId xmlns:a16="http://schemas.microsoft.com/office/drawing/2014/main" id="{ACCC8463-07D6-5146-AFC3-81674952E1DA}"/>
              </a:ext>
            </a:extLst>
          </p:cNvPr>
          <p:cNvSpPr/>
          <p:nvPr/>
        </p:nvSpPr>
        <p:spPr>
          <a:xfrm>
            <a:off x="3897809" y="3945308"/>
            <a:ext cx="415861" cy="776725"/>
          </a:xfrm>
          <a:prstGeom prst="roundRect">
            <a:avLst/>
          </a:prstGeom>
          <a:solidFill>
            <a:schemeClr val="accent6">
              <a:lumMod val="20000"/>
              <a:lumOff val="80000"/>
            </a:schemeClr>
          </a:solidFill>
          <a:ln w="25400">
            <a:solidFill>
              <a:schemeClr val="accent6"/>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700" dirty="0"/>
          </a:p>
        </p:txBody>
      </p:sp>
      <p:pic>
        <p:nvPicPr>
          <p:cNvPr id="30" name="Picture 24">
            <a:extLst>
              <a:ext uri="{FF2B5EF4-FFF2-40B4-BE49-F238E27FC236}">
                <a16:creationId xmlns:a16="http://schemas.microsoft.com/office/drawing/2014/main" id="{348DF35E-3C71-BD40-97EB-E34C96A07856}"/>
              </a:ext>
            </a:extLst>
          </p:cNvPr>
          <p:cNvPicPr>
            <a:picLocks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1865012" y="3237362"/>
            <a:ext cx="573061" cy="2619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1" name="角丸四角形 30">
            <a:extLst>
              <a:ext uri="{FF2B5EF4-FFF2-40B4-BE49-F238E27FC236}">
                <a16:creationId xmlns:a16="http://schemas.microsoft.com/office/drawing/2014/main" id="{7C032213-B856-CB4D-970E-7F43C4BD64B6}"/>
              </a:ext>
            </a:extLst>
          </p:cNvPr>
          <p:cNvSpPr/>
          <p:nvPr/>
        </p:nvSpPr>
        <p:spPr>
          <a:xfrm>
            <a:off x="2061905" y="3931985"/>
            <a:ext cx="868802" cy="776725"/>
          </a:xfrm>
          <a:prstGeom prst="roundRect">
            <a:avLst>
              <a:gd name="adj" fmla="val 10798"/>
            </a:avLst>
          </a:prstGeom>
          <a:solidFill>
            <a:schemeClr val="accent5">
              <a:lumMod val="20000"/>
              <a:lumOff val="80000"/>
            </a:schemeClr>
          </a:solidFill>
          <a:ln w="25400">
            <a:solidFill>
              <a:srgbClr val="FFC000"/>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700" dirty="0"/>
          </a:p>
        </p:txBody>
      </p:sp>
      <p:sp>
        <p:nvSpPr>
          <p:cNvPr id="34" name="Text Box 67">
            <a:extLst>
              <a:ext uri="{FF2B5EF4-FFF2-40B4-BE49-F238E27FC236}">
                <a16:creationId xmlns:a16="http://schemas.microsoft.com/office/drawing/2014/main" id="{6E8A8051-8735-7B46-831C-520201A706C4}"/>
              </a:ext>
            </a:extLst>
          </p:cNvPr>
          <p:cNvSpPr txBox="1">
            <a:spLocks noChangeArrowheads="1"/>
          </p:cNvSpPr>
          <p:nvPr/>
        </p:nvSpPr>
        <p:spPr bwMode="auto">
          <a:xfrm>
            <a:off x="1179087" y="4412334"/>
            <a:ext cx="810992" cy="290182"/>
          </a:xfrm>
          <a:prstGeom prst="rect">
            <a:avLst/>
          </a:prstGeom>
          <a:noFill/>
          <a:ln w="9525">
            <a:noFill/>
            <a:miter lim="800000"/>
            <a:headEnd/>
            <a:tailEnd/>
          </a:ln>
        </p:spPr>
        <p:txBody>
          <a:bodyPr wrap="none" lIns="61580" tIns="30790" rIns="61580" bIns="30790" anchor="ctr">
            <a:noAutofit/>
          </a:bodyPr>
          <a:lstStyle/>
          <a:p>
            <a:pPr algn="ctr">
              <a:lnSpc>
                <a:spcPts val="700"/>
              </a:lnSpc>
              <a:spcBef>
                <a:spcPct val="50000"/>
              </a:spcBef>
            </a:pPr>
            <a:r>
              <a:rPr lang="ja-JP" altLang="en-US" sz="700">
                <a:solidFill>
                  <a:prstClr val="black"/>
                </a:solidFill>
                <a:latin typeface="+mn-lt"/>
                <a:ea typeface="MS PGothic" panose="020B0600070205080204" pitchFamily="34" charset="-128"/>
              </a:rPr>
              <a:t>ホスト</a:t>
            </a:r>
            <a:r>
              <a:rPr lang="en-US" altLang="ja-JP" sz="700" dirty="0">
                <a:solidFill>
                  <a:prstClr val="black"/>
                </a:solidFill>
                <a:latin typeface="+mn-lt"/>
                <a:ea typeface="MS PGothic" panose="020B0600070205080204" pitchFamily="34" charset="-128"/>
              </a:rPr>
              <a:t>A	</a:t>
            </a:r>
            <a:r>
              <a:rPr lang="ja-JP" altLang="en-US" sz="700">
                <a:solidFill>
                  <a:prstClr val="black"/>
                </a:solidFill>
                <a:latin typeface="+mn-lt"/>
                <a:ea typeface="MS PGothic" panose="020B0600070205080204" pitchFamily="34" charset="-128"/>
              </a:rPr>
              <a:t>ホスト</a:t>
            </a:r>
            <a:r>
              <a:rPr lang="en-US" altLang="ja-JP" sz="700" dirty="0">
                <a:solidFill>
                  <a:prstClr val="black"/>
                </a:solidFill>
                <a:latin typeface="+mn-lt"/>
                <a:ea typeface="MS PGothic" panose="020B0600070205080204" pitchFamily="34" charset="-128"/>
              </a:rPr>
              <a:t>B</a:t>
            </a:r>
          </a:p>
          <a:p>
            <a:pPr algn="ctr">
              <a:lnSpc>
                <a:spcPts val="700"/>
              </a:lnSpc>
              <a:spcBef>
                <a:spcPct val="50000"/>
              </a:spcBef>
            </a:pPr>
            <a:r>
              <a:rPr lang="en-US" altLang="ja-JP" sz="700" dirty="0">
                <a:solidFill>
                  <a:prstClr val="black"/>
                </a:solidFill>
                <a:latin typeface="+mn-lt"/>
                <a:ea typeface="MS PGothic" panose="020B0600070205080204" pitchFamily="34" charset="-128"/>
              </a:rPr>
              <a:t>VLAN 101</a:t>
            </a:r>
            <a:endParaRPr lang="en-US" sz="700" dirty="0">
              <a:solidFill>
                <a:prstClr val="black"/>
              </a:solidFill>
              <a:latin typeface="+mn-lt"/>
              <a:ea typeface="MS PGothic" panose="020B0600070205080204" pitchFamily="34" charset="-128"/>
            </a:endParaRPr>
          </a:p>
        </p:txBody>
      </p:sp>
      <p:sp>
        <p:nvSpPr>
          <p:cNvPr id="36" name="Line 7">
            <a:extLst>
              <a:ext uri="{FF2B5EF4-FFF2-40B4-BE49-F238E27FC236}">
                <a16:creationId xmlns:a16="http://schemas.microsoft.com/office/drawing/2014/main" id="{7F430E9B-EFCE-C74B-9866-EB7BF6748E2C}"/>
              </a:ext>
            </a:extLst>
          </p:cNvPr>
          <p:cNvSpPr>
            <a:spLocks noChangeShapeType="1"/>
          </p:cNvSpPr>
          <p:nvPr/>
        </p:nvSpPr>
        <p:spPr bwMode="auto">
          <a:xfrm flipH="1">
            <a:off x="1472536" y="3496848"/>
            <a:ext cx="433290" cy="668195"/>
          </a:xfrm>
          <a:prstGeom prst="line">
            <a:avLst/>
          </a:prstGeom>
          <a:noFill/>
          <a:ln w="19050">
            <a:solidFill>
              <a:schemeClr val="tx2"/>
            </a:solidFill>
            <a:round/>
            <a:headEnd/>
            <a:tailEnd type="none" w="lg" len="med"/>
          </a:ln>
          <a:effectLst/>
        </p:spPr>
        <p:txBody>
          <a:bodyPr lIns="41072" tIns="20536" rIns="41072" bIns="20536">
            <a:noAutofit/>
          </a:bodyPr>
          <a:lstStyle/>
          <a:p>
            <a:pPr>
              <a:defRPr/>
            </a:pPr>
            <a:endParaRPr lang="en-US" sz="700">
              <a:latin typeface="+mn-lt"/>
              <a:ea typeface="MS PGothic" panose="020B0600070205080204" pitchFamily="34" charset="-128"/>
            </a:endParaRPr>
          </a:p>
        </p:txBody>
      </p:sp>
      <p:sp>
        <p:nvSpPr>
          <p:cNvPr id="37" name="Line 7">
            <a:extLst>
              <a:ext uri="{FF2B5EF4-FFF2-40B4-BE49-F238E27FC236}">
                <a16:creationId xmlns:a16="http://schemas.microsoft.com/office/drawing/2014/main" id="{1D63370F-4759-C649-8F15-72CBC578DBD9}"/>
              </a:ext>
            </a:extLst>
          </p:cNvPr>
          <p:cNvSpPr>
            <a:spLocks noChangeShapeType="1"/>
          </p:cNvSpPr>
          <p:nvPr/>
        </p:nvSpPr>
        <p:spPr bwMode="auto">
          <a:xfrm flipH="1">
            <a:off x="1754667" y="3496848"/>
            <a:ext cx="270552" cy="753899"/>
          </a:xfrm>
          <a:prstGeom prst="line">
            <a:avLst/>
          </a:prstGeom>
          <a:noFill/>
          <a:ln w="19050">
            <a:solidFill>
              <a:schemeClr val="tx2"/>
            </a:solidFill>
            <a:round/>
            <a:headEnd/>
            <a:tailEnd type="none" w="lg" len="med"/>
          </a:ln>
          <a:effectLst/>
        </p:spPr>
        <p:txBody>
          <a:bodyPr lIns="41072" tIns="20536" rIns="41072" bIns="20536">
            <a:noAutofit/>
          </a:bodyPr>
          <a:lstStyle/>
          <a:p>
            <a:pPr>
              <a:defRPr/>
            </a:pPr>
            <a:endParaRPr lang="en-US" sz="700">
              <a:latin typeface="+mn-lt"/>
              <a:ea typeface="MS PGothic" panose="020B0600070205080204" pitchFamily="34" charset="-128"/>
            </a:endParaRPr>
          </a:p>
        </p:txBody>
      </p:sp>
      <p:sp>
        <p:nvSpPr>
          <p:cNvPr id="38" name="Line 7">
            <a:extLst>
              <a:ext uri="{FF2B5EF4-FFF2-40B4-BE49-F238E27FC236}">
                <a16:creationId xmlns:a16="http://schemas.microsoft.com/office/drawing/2014/main" id="{810DEBD1-648D-9F4B-AC26-BAF6BA027357}"/>
              </a:ext>
            </a:extLst>
          </p:cNvPr>
          <p:cNvSpPr>
            <a:spLocks noChangeShapeType="1"/>
          </p:cNvSpPr>
          <p:nvPr/>
        </p:nvSpPr>
        <p:spPr bwMode="auto">
          <a:xfrm>
            <a:off x="2146503" y="3496377"/>
            <a:ext cx="178619" cy="759595"/>
          </a:xfrm>
          <a:prstGeom prst="line">
            <a:avLst/>
          </a:prstGeom>
          <a:noFill/>
          <a:ln w="19050">
            <a:solidFill>
              <a:schemeClr val="tx2"/>
            </a:solidFill>
            <a:round/>
            <a:headEnd/>
            <a:tailEnd type="none" w="lg" len="med"/>
          </a:ln>
          <a:effectLst/>
        </p:spPr>
        <p:txBody>
          <a:bodyPr lIns="41072" tIns="20536" rIns="41072" bIns="20536">
            <a:noAutofit/>
          </a:bodyPr>
          <a:lstStyle/>
          <a:p>
            <a:pPr>
              <a:defRPr/>
            </a:pPr>
            <a:endParaRPr lang="en-US" sz="700">
              <a:latin typeface="+mn-lt"/>
              <a:ea typeface="MS PGothic" panose="020B0600070205080204" pitchFamily="34" charset="-128"/>
            </a:endParaRPr>
          </a:p>
        </p:txBody>
      </p:sp>
      <p:sp>
        <p:nvSpPr>
          <p:cNvPr id="39" name="Line 7">
            <a:extLst>
              <a:ext uri="{FF2B5EF4-FFF2-40B4-BE49-F238E27FC236}">
                <a16:creationId xmlns:a16="http://schemas.microsoft.com/office/drawing/2014/main" id="{06EE3703-7074-6E41-A9C8-0EDC0175E6FA}"/>
              </a:ext>
            </a:extLst>
          </p:cNvPr>
          <p:cNvSpPr>
            <a:spLocks noChangeShapeType="1"/>
          </p:cNvSpPr>
          <p:nvPr/>
        </p:nvSpPr>
        <p:spPr bwMode="auto">
          <a:xfrm>
            <a:off x="2253819" y="3496377"/>
            <a:ext cx="392916" cy="759595"/>
          </a:xfrm>
          <a:prstGeom prst="line">
            <a:avLst/>
          </a:prstGeom>
          <a:noFill/>
          <a:ln w="19050">
            <a:solidFill>
              <a:schemeClr val="tx2"/>
            </a:solidFill>
            <a:round/>
            <a:headEnd/>
            <a:tailEnd type="none" w="lg" len="med"/>
          </a:ln>
          <a:effectLst/>
        </p:spPr>
        <p:txBody>
          <a:bodyPr lIns="41072" tIns="20536" rIns="41072" bIns="20536">
            <a:noAutofit/>
          </a:bodyPr>
          <a:lstStyle/>
          <a:p>
            <a:pPr>
              <a:defRPr/>
            </a:pPr>
            <a:endParaRPr lang="en-US" sz="700">
              <a:latin typeface="+mn-lt"/>
              <a:ea typeface="MS PGothic" panose="020B0600070205080204" pitchFamily="34" charset="-128"/>
            </a:endParaRPr>
          </a:p>
        </p:txBody>
      </p:sp>
      <p:pic>
        <p:nvPicPr>
          <p:cNvPr id="40" name="Picture 20" descr="C:\Users\ecoffey\AppData\Local\Temp\Rar$DRa1.653\30059_Device_laptop_3145_unknown_64.png">
            <a:extLst>
              <a:ext uri="{FF2B5EF4-FFF2-40B4-BE49-F238E27FC236}">
                <a16:creationId xmlns:a16="http://schemas.microsoft.com/office/drawing/2014/main" id="{CBA954A4-5631-CA45-B5F1-72B1139EB9E9}"/>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224945" y="4128135"/>
            <a:ext cx="274272" cy="262889"/>
          </a:xfrm>
          <a:prstGeom prst="rect">
            <a:avLst/>
          </a:prstGeom>
          <a:noFill/>
          <a:extLst>
            <a:ext uri="{909E8E84-426E-40DD-AFC4-6F175D3DCCD1}">
              <a14:hiddenFill xmlns:a14="http://schemas.microsoft.com/office/drawing/2010/main">
                <a:solidFill>
                  <a:srgbClr val="FFFFFF"/>
                </a:solidFill>
              </a14:hiddenFill>
            </a:ext>
          </a:extLst>
        </p:spPr>
      </p:pic>
      <p:sp>
        <p:nvSpPr>
          <p:cNvPr id="41" name="Line 7">
            <a:extLst>
              <a:ext uri="{FF2B5EF4-FFF2-40B4-BE49-F238E27FC236}">
                <a16:creationId xmlns:a16="http://schemas.microsoft.com/office/drawing/2014/main" id="{A7643231-0E72-534D-8400-420420EE446B}"/>
              </a:ext>
            </a:extLst>
          </p:cNvPr>
          <p:cNvSpPr>
            <a:spLocks noChangeShapeType="1"/>
          </p:cNvSpPr>
          <p:nvPr/>
        </p:nvSpPr>
        <p:spPr bwMode="auto">
          <a:xfrm flipH="1">
            <a:off x="2190713" y="3020914"/>
            <a:ext cx="0" cy="201361"/>
          </a:xfrm>
          <a:prstGeom prst="line">
            <a:avLst/>
          </a:prstGeom>
          <a:noFill/>
          <a:ln w="19050">
            <a:solidFill>
              <a:schemeClr val="tx2"/>
            </a:solidFill>
            <a:round/>
            <a:headEnd/>
            <a:tailEnd type="none" w="lg" len="med"/>
          </a:ln>
          <a:effectLst/>
        </p:spPr>
        <p:txBody>
          <a:bodyPr lIns="41072" tIns="20536" rIns="41072" bIns="20536">
            <a:noAutofit/>
          </a:bodyPr>
          <a:lstStyle/>
          <a:p>
            <a:pPr>
              <a:defRPr/>
            </a:pPr>
            <a:endParaRPr lang="en-US" sz="700">
              <a:latin typeface="+mn-lt"/>
              <a:ea typeface="MS PGothic" panose="020B0600070205080204" pitchFamily="34" charset="-128"/>
            </a:endParaRPr>
          </a:p>
        </p:txBody>
      </p:sp>
      <p:pic>
        <p:nvPicPr>
          <p:cNvPr id="42" name="Picture 20" descr="C:\Users\ecoffey\AppData\Local\Temp\Rar$DRa1.653\30059_Device_laptop_3145_unknown_64.png">
            <a:extLst>
              <a:ext uri="{FF2B5EF4-FFF2-40B4-BE49-F238E27FC236}">
                <a16:creationId xmlns:a16="http://schemas.microsoft.com/office/drawing/2014/main" id="{8C3268A5-0C83-9F48-AE1B-9DD53F5CD2D3}"/>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662934" y="4125706"/>
            <a:ext cx="274272" cy="262889"/>
          </a:xfrm>
          <a:prstGeom prst="rect">
            <a:avLst/>
          </a:prstGeom>
          <a:noFill/>
          <a:extLst>
            <a:ext uri="{909E8E84-426E-40DD-AFC4-6F175D3DCCD1}">
              <a14:hiddenFill xmlns:a14="http://schemas.microsoft.com/office/drawing/2010/main">
                <a:solidFill>
                  <a:srgbClr val="FFFFFF"/>
                </a:solidFill>
              </a14:hiddenFill>
            </a:ext>
          </a:extLst>
        </p:spPr>
      </p:pic>
      <p:pic>
        <p:nvPicPr>
          <p:cNvPr id="43" name="Picture 20" descr="C:\Users\ecoffey\AppData\Local\Temp\Rar$DRa1.653\30059_Device_laptop_3145_unknown_64.png">
            <a:extLst>
              <a:ext uri="{FF2B5EF4-FFF2-40B4-BE49-F238E27FC236}">
                <a16:creationId xmlns:a16="http://schemas.microsoft.com/office/drawing/2014/main" id="{F245FAE1-FE04-CB42-B9EE-E75F3A0DC2FB}"/>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533373" y="4125706"/>
            <a:ext cx="274272" cy="262889"/>
          </a:xfrm>
          <a:prstGeom prst="rect">
            <a:avLst/>
          </a:prstGeom>
          <a:noFill/>
          <a:extLst>
            <a:ext uri="{909E8E84-426E-40DD-AFC4-6F175D3DCCD1}">
              <a14:hiddenFill xmlns:a14="http://schemas.microsoft.com/office/drawing/2010/main">
                <a:solidFill>
                  <a:srgbClr val="FFFFFF"/>
                </a:solidFill>
              </a14:hiddenFill>
            </a:ext>
          </a:extLst>
        </p:spPr>
      </p:pic>
      <p:pic>
        <p:nvPicPr>
          <p:cNvPr id="44" name="Picture 20" descr="C:\Users\ecoffey\AppData\Local\Temp\Rar$DRa1.653\30059_Device_laptop_3145_unknown_64.png">
            <a:extLst>
              <a:ext uri="{FF2B5EF4-FFF2-40B4-BE49-F238E27FC236}">
                <a16:creationId xmlns:a16="http://schemas.microsoft.com/office/drawing/2014/main" id="{3DCF257B-DBC0-8447-84AA-114BB41F77AB}"/>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165245" y="4128946"/>
            <a:ext cx="274272" cy="262889"/>
          </a:xfrm>
          <a:prstGeom prst="rect">
            <a:avLst/>
          </a:prstGeom>
          <a:noFill/>
          <a:extLst>
            <a:ext uri="{909E8E84-426E-40DD-AFC4-6F175D3DCCD1}">
              <a14:hiddenFill xmlns:a14="http://schemas.microsoft.com/office/drawing/2010/main">
                <a:solidFill>
                  <a:srgbClr val="FFFFFF"/>
                </a:solidFill>
              </a14:hiddenFill>
            </a:ext>
          </a:extLst>
        </p:spPr>
      </p:pic>
      <p:sp>
        <p:nvSpPr>
          <p:cNvPr id="45" name="Text Box 67">
            <a:extLst>
              <a:ext uri="{FF2B5EF4-FFF2-40B4-BE49-F238E27FC236}">
                <a16:creationId xmlns:a16="http://schemas.microsoft.com/office/drawing/2014/main" id="{F624CC30-5154-334A-93B8-7358DC8D68DB}"/>
              </a:ext>
            </a:extLst>
          </p:cNvPr>
          <p:cNvSpPr txBox="1">
            <a:spLocks noChangeArrowheads="1"/>
          </p:cNvSpPr>
          <p:nvPr/>
        </p:nvSpPr>
        <p:spPr bwMode="auto">
          <a:xfrm>
            <a:off x="2088369" y="4410431"/>
            <a:ext cx="747821" cy="298279"/>
          </a:xfrm>
          <a:prstGeom prst="rect">
            <a:avLst/>
          </a:prstGeom>
          <a:noFill/>
          <a:ln w="9525">
            <a:noFill/>
            <a:miter lim="800000"/>
            <a:headEnd/>
            <a:tailEnd/>
          </a:ln>
        </p:spPr>
        <p:txBody>
          <a:bodyPr wrap="none" lIns="61580" tIns="30790" rIns="61580" bIns="30790" anchor="ctr">
            <a:noAutofit/>
          </a:bodyPr>
          <a:lstStyle/>
          <a:p>
            <a:pPr algn="ctr">
              <a:lnSpc>
                <a:spcPts val="700"/>
              </a:lnSpc>
              <a:spcBef>
                <a:spcPct val="50000"/>
              </a:spcBef>
            </a:pPr>
            <a:r>
              <a:rPr lang="ja-JP" altLang="en-US" sz="700">
                <a:solidFill>
                  <a:prstClr val="black"/>
                </a:solidFill>
                <a:latin typeface="+mn-lt"/>
                <a:ea typeface="MS PGothic" panose="020B0600070205080204" pitchFamily="34" charset="-128"/>
              </a:rPr>
              <a:t>ホスト</a:t>
            </a:r>
            <a:r>
              <a:rPr lang="en-US" altLang="ja-JP" sz="700" dirty="0">
                <a:solidFill>
                  <a:prstClr val="black"/>
                </a:solidFill>
                <a:latin typeface="+mn-lt"/>
                <a:ea typeface="MS PGothic" panose="020B0600070205080204" pitchFamily="34" charset="-128"/>
              </a:rPr>
              <a:t>C	</a:t>
            </a:r>
            <a:r>
              <a:rPr lang="ja-JP" altLang="en-US" sz="700">
                <a:solidFill>
                  <a:prstClr val="black"/>
                </a:solidFill>
                <a:latin typeface="+mn-lt"/>
                <a:ea typeface="MS PGothic" panose="020B0600070205080204" pitchFamily="34" charset="-128"/>
              </a:rPr>
              <a:t>ホスト</a:t>
            </a:r>
            <a:r>
              <a:rPr lang="en-US" altLang="ja-JP" sz="700" dirty="0">
                <a:solidFill>
                  <a:prstClr val="black"/>
                </a:solidFill>
                <a:latin typeface="+mn-lt"/>
                <a:ea typeface="MS PGothic" panose="020B0600070205080204" pitchFamily="34" charset="-128"/>
              </a:rPr>
              <a:t>D</a:t>
            </a:r>
          </a:p>
          <a:p>
            <a:pPr algn="ctr">
              <a:lnSpc>
                <a:spcPts val="700"/>
              </a:lnSpc>
              <a:spcBef>
                <a:spcPct val="50000"/>
              </a:spcBef>
            </a:pPr>
            <a:r>
              <a:rPr lang="en-US" altLang="ja-JP" sz="700" dirty="0">
                <a:solidFill>
                  <a:prstClr val="black"/>
                </a:solidFill>
                <a:latin typeface="+mn-lt"/>
                <a:ea typeface="MS PGothic" panose="020B0600070205080204" pitchFamily="34" charset="-128"/>
              </a:rPr>
              <a:t>VLAN 102</a:t>
            </a:r>
            <a:endParaRPr lang="en-US" sz="700" dirty="0">
              <a:solidFill>
                <a:prstClr val="black"/>
              </a:solidFill>
              <a:latin typeface="+mn-lt"/>
              <a:ea typeface="MS PGothic" panose="020B0600070205080204" pitchFamily="34" charset="-128"/>
            </a:endParaRPr>
          </a:p>
        </p:txBody>
      </p:sp>
      <p:sp>
        <p:nvSpPr>
          <p:cNvPr id="46" name="フローチャート: 結合子 45">
            <a:extLst>
              <a:ext uri="{FF2B5EF4-FFF2-40B4-BE49-F238E27FC236}">
                <a16:creationId xmlns:a16="http://schemas.microsoft.com/office/drawing/2014/main" id="{F934C7EB-8DF7-2944-82C5-9EF1C3F09D0B}"/>
              </a:ext>
            </a:extLst>
          </p:cNvPr>
          <p:cNvSpPr/>
          <p:nvPr/>
        </p:nvSpPr>
        <p:spPr>
          <a:xfrm>
            <a:off x="1990079" y="3461548"/>
            <a:ext cx="77828" cy="70599"/>
          </a:xfrm>
          <a:prstGeom prst="flowChartConnector">
            <a:avLst/>
          </a:prstGeom>
          <a:solidFill>
            <a:schemeClr val="accent6"/>
          </a:solidFill>
          <a:ln>
            <a:noFill/>
          </a:ln>
        </p:spPr>
        <p:style>
          <a:lnRef idx="0">
            <a:scrgbClr r="0" g="0" b="0"/>
          </a:lnRef>
          <a:fillRef idx="0">
            <a:scrgbClr r="0" g="0" b="0"/>
          </a:fillRef>
          <a:effectRef idx="0">
            <a:scrgbClr r="0" g="0" b="0"/>
          </a:effectRef>
          <a:fontRef idx="minor">
            <a:schemeClr val="lt1"/>
          </a:fontRef>
        </p:style>
        <p:txBody>
          <a:bodyPr rtlCol="0" anchor="ctr"/>
          <a:lstStyle/>
          <a:p>
            <a:pPr algn="ctr"/>
            <a:endParaRPr lang="en-US" sz="700" dirty="0"/>
          </a:p>
        </p:txBody>
      </p:sp>
      <p:sp>
        <p:nvSpPr>
          <p:cNvPr id="47" name="フローチャート: 結合子 46">
            <a:extLst>
              <a:ext uri="{FF2B5EF4-FFF2-40B4-BE49-F238E27FC236}">
                <a16:creationId xmlns:a16="http://schemas.microsoft.com/office/drawing/2014/main" id="{A0C026CE-94DD-2C44-92CD-7000FEDF7123}"/>
              </a:ext>
            </a:extLst>
          </p:cNvPr>
          <p:cNvSpPr/>
          <p:nvPr/>
        </p:nvSpPr>
        <p:spPr>
          <a:xfrm>
            <a:off x="1873100" y="3459161"/>
            <a:ext cx="77828" cy="70599"/>
          </a:xfrm>
          <a:prstGeom prst="flowChartConnector">
            <a:avLst/>
          </a:prstGeom>
          <a:solidFill>
            <a:schemeClr val="accent6"/>
          </a:solidFill>
          <a:ln>
            <a:noFill/>
          </a:ln>
        </p:spPr>
        <p:style>
          <a:lnRef idx="0">
            <a:scrgbClr r="0" g="0" b="0"/>
          </a:lnRef>
          <a:fillRef idx="0">
            <a:scrgbClr r="0" g="0" b="0"/>
          </a:fillRef>
          <a:effectRef idx="0">
            <a:scrgbClr r="0" g="0" b="0"/>
          </a:effectRef>
          <a:fontRef idx="minor">
            <a:schemeClr val="lt1"/>
          </a:fontRef>
        </p:style>
        <p:txBody>
          <a:bodyPr rtlCol="0" anchor="ctr"/>
          <a:lstStyle/>
          <a:p>
            <a:pPr algn="ctr"/>
            <a:endParaRPr lang="en-US" sz="700" dirty="0"/>
          </a:p>
        </p:txBody>
      </p:sp>
      <p:sp>
        <p:nvSpPr>
          <p:cNvPr id="48" name="フローチャート: 結合子 47">
            <a:extLst>
              <a:ext uri="{FF2B5EF4-FFF2-40B4-BE49-F238E27FC236}">
                <a16:creationId xmlns:a16="http://schemas.microsoft.com/office/drawing/2014/main" id="{BCDE86F0-DEEC-D145-9BE7-4F7D25A40A67}"/>
              </a:ext>
            </a:extLst>
          </p:cNvPr>
          <p:cNvSpPr/>
          <p:nvPr/>
        </p:nvSpPr>
        <p:spPr>
          <a:xfrm>
            <a:off x="2104062" y="3461548"/>
            <a:ext cx="77828" cy="70599"/>
          </a:xfrm>
          <a:prstGeom prst="flowChartConnector">
            <a:avLst/>
          </a:prstGeom>
          <a:solidFill>
            <a:schemeClr val="accent5">
              <a:lumMod val="75000"/>
            </a:schemeClr>
          </a:solidFill>
          <a:ln>
            <a:noFill/>
          </a:ln>
        </p:spPr>
        <p:style>
          <a:lnRef idx="0">
            <a:scrgbClr r="0" g="0" b="0"/>
          </a:lnRef>
          <a:fillRef idx="0">
            <a:scrgbClr r="0" g="0" b="0"/>
          </a:fillRef>
          <a:effectRef idx="0">
            <a:scrgbClr r="0" g="0" b="0"/>
          </a:effectRef>
          <a:fontRef idx="minor">
            <a:schemeClr val="lt1"/>
          </a:fontRef>
        </p:style>
        <p:txBody>
          <a:bodyPr rtlCol="0" anchor="ctr"/>
          <a:lstStyle/>
          <a:p>
            <a:pPr algn="ctr"/>
            <a:endParaRPr lang="en-US" sz="700" dirty="0"/>
          </a:p>
        </p:txBody>
      </p:sp>
      <p:sp>
        <p:nvSpPr>
          <p:cNvPr id="49" name="フローチャート: 結合子 48">
            <a:extLst>
              <a:ext uri="{FF2B5EF4-FFF2-40B4-BE49-F238E27FC236}">
                <a16:creationId xmlns:a16="http://schemas.microsoft.com/office/drawing/2014/main" id="{B9C89BCB-F41A-AB43-B1E5-7AB489F1987A}"/>
              </a:ext>
            </a:extLst>
          </p:cNvPr>
          <p:cNvSpPr/>
          <p:nvPr/>
        </p:nvSpPr>
        <p:spPr>
          <a:xfrm>
            <a:off x="2218045" y="3461547"/>
            <a:ext cx="77828" cy="70599"/>
          </a:xfrm>
          <a:prstGeom prst="flowChartConnector">
            <a:avLst/>
          </a:prstGeom>
          <a:solidFill>
            <a:schemeClr val="accent5">
              <a:lumMod val="75000"/>
            </a:schemeClr>
          </a:solidFill>
          <a:ln>
            <a:noFill/>
          </a:ln>
        </p:spPr>
        <p:style>
          <a:lnRef idx="0">
            <a:scrgbClr r="0" g="0" b="0"/>
          </a:lnRef>
          <a:fillRef idx="0">
            <a:scrgbClr r="0" g="0" b="0"/>
          </a:fillRef>
          <a:effectRef idx="0">
            <a:scrgbClr r="0" g="0" b="0"/>
          </a:effectRef>
          <a:fontRef idx="minor">
            <a:schemeClr val="lt1"/>
          </a:fontRef>
        </p:style>
        <p:txBody>
          <a:bodyPr rtlCol="0" anchor="ctr"/>
          <a:lstStyle/>
          <a:p>
            <a:pPr algn="ctr"/>
            <a:endParaRPr lang="en-US" sz="700" dirty="0"/>
          </a:p>
        </p:txBody>
      </p:sp>
      <p:sp>
        <p:nvSpPr>
          <p:cNvPr id="50" name="フローチャート: 結合子 49">
            <a:extLst>
              <a:ext uri="{FF2B5EF4-FFF2-40B4-BE49-F238E27FC236}">
                <a16:creationId xmlns:a16="http://schemas.microsoft.com/office/drawing/2014/main" id="{BC418770-5F26-B84E-B957-BB2DAB6739A7}"/>
              </a:ext>
            </a:extLst>
          </p:cNvPr>
          <p:cNvSpPr/>
          <p:nvPr/>
        </p:nvSpPr>
        <p:spPr>
          <a:xfrm>
            <a:off x="2146667" y="3211811"/>
            <a:ext cx="77828" cy="70599"/>
          </a:xfrm>
          <a:prstGeom prst="flowChartConnector">
            <a:avLst/>
          </a:prstGeom>
          <a:solidFill>
            <a:srgbClr val="00854F"/>
          </a:solidFill>
          <a:ln>
            <a:noFill/>
          </a:ln>
        </p:spPr>
        <p:style>
          <a:lnRef idx="0">
            <a:scrgbClr r="0" g="0" b="0"/>
          </a:lnRef>
          <a:fillRef idx="0">
            <a:scrgbClr r="0" g="0" b="0"/>
          </a:fillRef>
          <a:effectRef idx="0">
            <a:scrgbClr r="0" g="0" b="0"/>
          </a:effectRef>
          <a:fontRef idx="minor">
            <a:schemeClr val="lt1"/>
          </a:fontRef>
        </p:style>
        <p:txBody>
          <a:bodyPr rtlCol="0" anchor="ctr"/>
          <a:lstStyle/>
          <a:p>
            <a:pPr algn="ctr"/>
            <a:endParaRPr lang="en-US" sz="700" dirty="0"/>
          </a:p>
        </p:txBody>
      </p:sp>
      <p:pic>
        <p:nvPicPr>
          <p:cNvPr id="52" name="Picture 28">
            <a:extLst>
              <a:ext uri="{FF2B5EF4-FFF2-40B4-BE49-F238E27FC236}">
                <a16:creationId xmlns:a16="http://schemas.microsoft.com/office/drawing/2014/main" id="{E21D0F22-5EE0-B249-B4F6-30D738736ED6}"/>
              </a:ext>
            </a:extLst>
          </p:cNvPr>
          <p:cNvPicPr>
            <a:picLocks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066009" y="2776202"/>
            <a:ext cx="282043" cy="2465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3" name="Line 7">
            <a:extLst>
              <a:ext uri="{FF2B5EF4-FFF2-40B4-BE49-F238E27FC236}">
                <a16:creationId xmlns:a16="http://schemas.microsoft.com/office/drawing/2014/main" id="{FBC74473-7952-BB41-A085-FA7023958757}"/>
              </a:ext>
            </a:extLst>
          </p:cNvPr>
          <p:cNvSpPr>
            <a:spLocks noChangeShapeType="1"/>
          </p:cNvSpPr>
          <p:nvPr/>
        </p:nvSpPr>
        <p:spPr bwMode="auto">
          <a:xfrm flipH="1">
            <a:off x="4076105" y="3815826"/>
            <a:ext cx="182541" cy="436365"/>
          </a:xfrm>
          <a:prstGeom prst="line">
            <a:avLst/>
          </a:prstGeom>
          <a:noFill/>
          <a:ln w="19050">
            <a:solidFill>
              <a:schemeClr val="tx2"/>
            </a:solidFill>
            <a:round/>
            <a:headEnd/>
            <a:tailEnd type="none" w="lg" len="med"/>
          </a:ln>
          <a:effectLst/>
        </p:spPr>
        <p:txBody>
          <a:bodyPr lIns="41072" tIns="20536" rIns="41072" bIns="20536">
            <a:noAutofit/>
          </a:bodyPr>
          <a:lstStyle/>
          <a:p>
            <a:pPr>
              <a:defRPr/>
            </a:pPr>
            <a:endParaRPr lang="en-US" sz="700">
              <a:latin typeface="+mn-lt"/>
              <a:ea typeface="MS PGothic" panose="020B0600070205080204" pitchFamily="34" charset="-128"/>
            </a:endParaRPr>
          </a:p>
        </p:txBody>
      </p:sp>
      <p:pic>
        <p:nvPicPr>
          <p:cNvPr id="57" name="Picture 20" descr="C:\Users\ecoffey\AppData\Local\Temp\Rar$DRa1.653\30059_Device_laptop_3145_unknown_64.png">
            <a:extLst>
              <a:ext uri="{FF2B5EF4-FFF2-40B4-BE49-F238E27FC236}">
                <a16:creationId xmlns:a16="http://schemas.microsoft.com/office/drawing/2014/main" id="{05F20A80-2D6C-AB4F-B11F-5BC2B692F7B5}"/>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984375" y="4127151"/>
            <a:ext cx="274272" cy="262889"/>
          </a:xfrm>
          <a:prstGeom prst="rect">
            <a:avLst/>
          </a:prstGeom>
          <a:noFill/>
          <a:extLst>
            <a:ext uri="{909E8E84-426E-40DD-AFC4-6F175D3DCCD1}">
              <a14:hiddenFill xmlns:a14="http://schemas.microsoft.com/office/drawing/2010/main">
                <a:solidFill>
                  <a:srgbClr val="FFFFFF"/>
                </a:solidFill>
              </a14:hiddenFill>
            </a:ext>
          </a:extLst>
        </p:spPr>
      </p:pic>
      <p:sp>
        <p:nvSpPr>
          <p:cNvPr id="66" name="Text Box 67">
            <a:extLst>
              <a:ext uri="{FF2B5EF4-FFF2-40B4-BE49-F238E27FC236}">
                <a16:creationId xmlns:a16="http://schemas.microsoft.com/office/drawing/2014/main" id="{E5482590-3718-C747-A760-918EC2D88BA3}"/>
              </a:ext>
            </a:extLst>
          </p:cNvPr>
          <p:cNvSpPr txBox="1">
            <a:spLocks noChangeArrowheads="1"/>
          </p:cNvSpPr>
          <p:nvPr/>
        </p:nvSpPr>
        <p:spPr bwMode="auto">
          <a:xfrm>
            <a:off x="3863379" y="4413653"/>
            <a:ext cx="510951" cy="287544"/>
          </a:xfrm>
          <a:prstGeom prst="rect">
            <a:avLst/>
          </a:prstGeom>
          <a:noFill/>
          <a:ln w="9525">
            <a:noFill/>
            <a:miter lim="800000"/>
            <a:headEnd/>
            <a:tailEnd/>
          </a:ln>
        </p:spPr>
        <p:txBody>
          <a:bodyPr wrap="none" lIns="61580" tIns="30790" rIns="61580" bIns="30790" anchor="ctr">
            <a:noAutofit/>
          </a:bodyPr>
          <a:lstStyle/>
          <a:p>
            <a:pPr algn="ctr">
              <a:lnSpc>
                <a:spcPts val="700"/>
              </a:lnSpc>
              <a:spcBef>
                <a:spcPct val="50000"/>
              </a:spcBef>
            </a:pPr>
            <a:r>
              <a:rPr lang="ja-JP" altLang="en-US" sz="700">
                <a:solidFill>
                  <a:prstClr val="black"/>
                </a:solidFill>
                <a:latin typeface="+mn-lt"/>
                <a:ea typeface="MS PGothic" panose="020B0600070205080204" pitchFamily="34" charset="-128"/>
              </a:rPr>
              <a:t>ホスト</a:t>
            </a:r>
            <a:r>
              <a:rPr lang="en-US" altLang="ja-JP" sz="700" dirty="0">
                <a:solidFill>
                  <a:prstClr val="black"/>
                </a:solidFill>
                <a:latin typeface="+mn-lt"/>
                <a:ea typeface="MS PGothic" panose="020B0600070205080204" pitchFamily="34" charset="-128"/>
              </a:rPr>
              <a:t>E</a:t>
            </a:r>
          </a:p>
          <a:p>
            <a:pPr algn="ctr">
              <a:lnSpc>
                <a:spcPts val="700"/>
              </a:lnSpc>
              <a:spcBef>
                <a:spcPct val="50000"/>
              </a:spcBef>
            </a:pPr>
            <a:r>
              <a:rPr lang="en-US" altLang="ja-JP" sz="700" dirty="0">
                <a:solidFill>
                  <a:prstClr val="black"/>
                </a:solidFill>
                <a:latin typeface="+mn-lt"/>
                <a:ea typeface="MS PGothic" panose="020B0600070205080204" pitchFamily="34" charset="-128"/>
              </a:rPr>
              <a:t>VLAN 101</a:t>
            </a:r>
            <a:endParaRPr lang="en-US" sz="700" dirty="0">
              <a:solidFill>
                <a:prstClr val="black"/>
              </a:solidFill>
              <a:latin typeface="+mn-lt"/>
              <a:ea typeface="MS PGothic" panose="020B0600070205080204" pitchFamily="34" charset="-128"/>
            </a:endParaRPr>
          </a:p>
        </p:txBody>
      </p:sp>
      <p:sp>
        <p:nvSpPr>
          <p:cNvPr id="68" name="Text Box 67">
            <a:extLst>
              <a:ext uri="{FF2B5EF4-FFF2-40B4-BE49-F238E27FC236}">
                <a16:creationId xmlns:a16="http://schemas.microsoft.com/office/drawing/2014/main" id="{3BDDEE0E-220D-4E48-A485-B3DF97E78A4D}"/>
              </a:ext>
            </a:extLst>
          </p:cNvPr>
          <p:cNvSpPr txBox="1">
            <a:spLocks noChangeArrowheads="1"/>
          </p:cNvSpPr>
          <p:nvPr/>
        </p:nvSpPr>
        <p:spPr bwMode="auto">
          <a:xfrm>
            <a:off x="863693" y="3150656"/>
            <a:ext cx="812605" cy="108180"/>
          </a:xfrm>
          <a:prstGeom prst="rect">
            <a:avLst/>
          </a:prstGeom>
          <a:noFill/>
          <a:ln w="9525">
            <a:noFill/>
            <a:miter lim="800000"/>
            <a:headEnd/>
            <a:tailEnd/>
          </a:ln>
        </p:spPr>
        <p:txBody>
          <a:bodyPr wrap="none" lIns="61580" tIns="30790" rIns="61580" bIns="30790" anchor="ctr">
            <a:noAutofit/>
          </a:bodyPr>
          <a:lstStyle/>
          <a:p>
            <a:pPr algn="ctr">
              <a:spcBef>
                <a:spcPct val="50000"/>
              </a:spcBef>
            </a:pPr>
            <a:r>
              <a:rPr lang="en-US" altLang="ja-JP" sz="700" dirty="0">
                <a:solidFill>
                  <a:prstClr val="black"/>
                </a:solidFill>
                <a:latin typeface="+mn-lt"/>
                <a:ea typeface="MS PGothic" panose="020B0600070205080204" pitchFamily="34" charset="-128"/>
              </a:rPr>
              <a:t>VLAN100</a:t>
            </a:r>
            <a:endParaRPr lang="en-US" sz="700" dirty="0">
              <a:solidFill>
                <a:prstClr val="black"/>
              </a:solidFill>
              <a:latin typeface="+mn-lt"/>
              <a:ea typeface="MS PGothic" panose="020B0600070205080204" pitchFamily="34" charset="-128"/>
            </a:endParaRPr>
          </a:p>
        </p:txBody>
      </p:sp>
      <p:sp>
        <p:nvSpPr>
          <p:cNvPr id="69" name="テキスト ボックス 68">
            <a:extLst>
              <a:ext uri="{FF2B5EF4-FFF2-40B4-BE49-F238E27FC236}">
                <a16:creationId xmlns:a16="http://schemas.microsoft.com/office/drawing/2014/main" id="{3D17CC5B-85A5-8D4D-8249-862DCFD9C9CB}"/>
              </a:ext>
            </a:extLst>
          </p:cNvPr>
          <p:cNvSpPr txBox="1"/>
          <p:nvPr/>
        </p:nvSpPr>
        <p:spPr>
          <a:xfrm>
            <a:off x="2569067" y="2829365"/>
            <a:ext cx="1077539" cy="200055"/>
          </a:xfrm>
          <a:prstGeom prst="rect">
            <a:avLst/>
          </a:prstGeom>
          <a:noFill/>
        </p:spPr>
        <p:txBody>
          <a:bodyPr wrap="none" rtlCol="0">
            <a:spAutoFit/>
          </a:bodyPr>
          <a:lstStyle/>
          <a:p>
            <a:r>
              <a:rPr kumimoji="1" lang="ja-JP" altLang="en-US" sz="700">
                <a:latin typeface="+mn-lt"/>
              </a:rPr>
              <a:t>隔離</a:t>
            </a:r>
            <a:r>
              <a:rPr kumimoji="1" lang="en-US" altLang="ja-JP" sz="700" dirty="0">
                <a:latin typeface="+mn-lt"/>
              </a:rPr>
              <a:t>PVLAN</a:t>
            </a:r>
            <a:r>
              <a:rPr kumimoji="1" lang="ja-JP" altLang="en-US" sz="700">
                <a:latin typeface="+mn-lt"/>
              </a:rPr>
              <a:t>トランクポート</a:t>
            </a:r>
            <a:endParaRPr kumimoji="1" lang="ja-JP" altLang="en-US" sz="700" dirty="0">
              <a:latin typeface="+mn-lt"/>
            </a:endParaRPr>
          </a:p>
        </p:txBody>
      </p:sp>
      <p:cxnSp>
        <p:nvCxnSpPr>
          <p:cNvPr id="70" name="直線矢印コネクタ 69">
            <a:extLst>
              <a:ext uri="{FF2B5EF4-FFF2-40B4-BE49-F238E27FC236}">
                <a16:creationId xmlns:a16="http://schemas.microsoft.com/office/drawing/2014/main" id="{CECB138F-C09E-2944-B96F-30F82D074FFD}"/>
              </a:ext>
            </a:extLst>
          </p:cNvPr>
          <p:cNvCxnSpPr>
            <a:cxnSpLocks/>
            <a:stCxn id="69" idx="2"/>
          </p:cNvCxnSpPr>
          <p:nvPr/>
        </p:nvCxnSpPr>
        <p:spPr>
          <a:xfrm flipH="1">
            <a:off x="2472757" y="3029420"/>
            <a:ext cx="635080" cy="220472"/>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sp>
        <p:nvSpPr>
          <p:cNvPr id="73" name="正方形/長方形 72">
            <a:extLst>
              <a:ext uri="{FF2B5EF4-FFF2-40B4-BE49-F238E27FC236}">
                <a16:creationId xmlns:a16="http://schemas.microsoft.com/office/drawing/2014/main" id="{CE4618AC-0914-164F-B588-423EFAC15716}"/>
              </a:ext>
            </a:extLst>
          </p:cNvPr>
          <p:cNvSpPr/>
          <p:nvPr/>
        </p:nvSpPr>
        <p:spPr>
          <a:xfrm>
            <a:off x="2389653" y="3261021"/>
            <a:ext cx="82193" cy="84755"/>
          </a:xfrm>
          <a:prstGeom prst="rect">
            <a:avLst/>
          </a:prstGeom>
          <a:solidFill>
            <a:schemeClr val="accent6"/>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74" name="Line 7">
            <a:extLst>
              <a:ext uri="{FF2B5EF4-FFF2-40B4-BE49-F238E27FC236}">
                <a16:creationId xmlns:a16="http://schemas.microsoft.com/office/drawing/2014/main" id="{E4C5CB60-F75B-BD41-8295-90A4592B20D6}"/>
              </a:ext>
            </a:extLst>
          </p:cNvPr>
          <p:cNvSpPr>
            <a:spLocks noChangeShapeType="1"/>
          </p:cNvSpPr>
          <p:nvPr/>
        </p:nvSpPr>
        <p:spPr bwMode="auto">
          <a:xfrm>
            <a:off x="4436942" y="3815826"/>
            <a:ext cx="71430" cy="323203"/>
          </a:xfrm>
          <a:prstGeom prst="line">
            <a:avLst/>
          </a:prstGeom>
          <a:noFill/>
          <a:ln w="19050">
            <a:solidFill>
              <a:schemeClr val="tx2"/>
            </a:solidFill>
            <a:round/>
            <a:headEnd/>
            <a:tailEnd type="none" w="lg" len="med"/>
          </a:ln>
          <a:effectLst/>
        </p:spPr>
        <p:txBody>
          <a:bodyPr lIns="41072" tIns="20536" rIns="41072" bIns="20536">
            <a:noAutofit/>
          </a:bodyPr>
          <a:lstStyle/>
          <a:p>
            <a:pPr>
              <a:defRPr/>
            </a:pPr>
            <a:endParaRPr lang="en-US" sz="700">
              <a:latin typeface="+mn-lt"/>
              <a:ea typeface="MS PGothic" panose="020B0600070205080204" pitchFamily="34" charset="-128"/>
            </a:endParaRPr>
          </a:p>
        </p:txBody>
      </p:sp>
      <p:pic>
        <p:nvPicPr>
          <p:cNvPr id="75" name="Picture 20" descr="C:\Users\ecoffey\AppData\Local\Temp\Rar$DRa1.653\30059_Device_laptop_3145_unknown_64.png">
            <a:extLst>
              <a:ext uri="{FF2B5EF4-FFF2-40B4-BE49-F238E27FC236}">
                <a16:creationId xmlns:a16="http://schemas.microsoft.com/office/drawing/2014/main" id="{BDADD75B-430B-A146-ADC4-18305CC6DFBA}"/>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4436942" y="4127151"/>
            <a:ext cx="274272" cy="262889"/>
          </a:xfrm>
          <a:prstGeom prst="rect">
            <a:avLst/>
          </a:prstGeom>
          <a:noFill/>
          <a:extLst>
            <a:ext uri="{909E8E84-426E-40DD-AFC4-6F175D3DCCD1}">
              <a14:hiddenFill xmlns:a14="http://schemas.microsoft.com/office/drawing/2010/main">
                <a:solidFill>
                  <a:srgbClr val="FFFFFF"/>
                </a:solidFill>
              </a14:hiddenFill>
            </a:ext>
          </a:extLst>
        </p:spPr>
      </p:pic>
      <p:cxnSp>
        <p:nvCxnSpPr>
          <p:cNvPr id="88" name="直線コネクタ 87">
            <a:extLst>
              <a:ext uri="{FF2B5EF4-FFF2-40B4-BE49-F238E27FC236}">
                <a16:creationId xmlns:a16="http://schemas.microsoft.com/office/drawing/2014/main" id="{CBE8EE2C-A86D-6B46-A3D9-3B5CD06FB121}"/>
              </a:ext>
            </a:extLst>
          </p:cNvPr>
          <p:cNvCxnSpPr>
            <a:cxnSpLocks/>
            <a:stCxn id="73" idx="3"/>
            <a:endCxn id="26" idx="1"/>
          </p:cNvCxnSpPr>
          <p:nvPr/>
        </p:nvCxnSpPr>
        <p:spPr>
          <a:xfrm>
            <a:off x="2471846" y="3303399"/>
            <a:ext cx="1633893" cy="399899"/>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pic>
        <p:nvPicPr>
          <p:cNvPr id="26" name="Picture 24">
            <a:extLst>
              <a:ext uri="{FF2B5EF4-FFF2-40B4-BE49-F238E27FC236}">
                <a16:creationId xmlns:a16="http://schemas.microsoft.com/office/drawing/2014/main" id="{3A0C44C1-8FF9-9944-996A-295B0D1F08AD}"/>
              </a:ext>
            </a:extLst>
          </p:cNvPr>
          <p:cNvPicPr>
            <a:picLocks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4105739" y="3572331"/>
            <a:ext cx="573061" cy="2619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2" name="テキスト ボックス 91">
            <a:extLst>
              <a:ext uri="{FF2B5EF4-FFF2-40B4-BE49-F238E27FC236}">
                <a16:creationId xmlns:a16="http://schemas.microsoft.com/office/drawing/2014/main" id="{7CA98EC2-DC23-BC4C-B3E1-2FF25DFD1288}"/>
              </a:ext>
            </a:extLst>
          </p:cNvPr>
          <p:cNvSpPr txBox="1"/>
          <p:nvPr/>
        </p:nvSpPr>
        <p:spPr>
          <a:xfrm>
            <a:off x="1319459" y="3314316"/>
            <a:ext cx="542136" cy="215444"/>
          </a:xfrm>
          <a:prstGeom prst="rect">
            <a:avLst/>
          </a:prstGeom>
          <a:noFill/>
        </p:spPr>
        <p:txBody>
          <a:bodyPr wrap="none" rtlCol="0">
            <a:spAutoFit/>
          </a:bodyPr>
          <a:lstStyle/>
          <a:p>
            <a:r>
              <a:rPr kumimoji="1" lang="ja-JP" altLang="en-US" sz="800" b="1" dirty="0">
                <a:latin typeface="+mn-lt"/>
              </a:rPr>
              <a:t>スイッチ</a:t>
            </a:r>
            <a:r>
              <a:rPr kumimoji="1" lang="en-US" altLang="ja-JP" sz="800" b="1" dirty="0">
                <a:latin typeface="+mn-lt"/>
              </a:rPr>
              <a:t>A</a:t>
            </a:r>
            <a:endParaRPr kumimoji="1" lang="ja-JP" altLang="en-US" sz="800" b="1" dirty="0">
              <a:latin typeface="+mn-lt"/>
            </a:endParaRPr>
          </a:p>
        </p:txBody>
      </p:sp>
      <p:graphicFrame>
        <p:nvGraphicFramePr>
          <p:cNvPr id="96" name="表 95">
            <a:extLst>
              <a:ext uri="{FF2B5EF4-FFF2-40B4-BE49-F238E27FC236}">
                <a16:creationId xmlns:a16="http://schemas.microsoft.com/office/drawing/2014/main" id="{4C8D9588-FBC7-F948-AAA5-CFD0E5155DCA}"/>
              </a:ext>
            </a:extLst>
          </p:cNvPr>
          <p:cNvGraphicFramePr>
            <a:graphicFrameLocks noGrp="1"/>
          </p:cNvGraphicFramePr>
          <p:nvPr/>
        </p:nvGraphicFramePr>
        <p:xfrm>
          <a:off x="5227771" y="3019607"/>
          <a:ext cx="3221128" cy="1066800"/>
        </p:xfrm>
        <a:graphic>
          <a:graphicData uri="http://schemas.openxmlformats.org/drawingml/2006/table">
            <a:tbl>
              <a:tblPr firstRow="1" bandRow="1">
                <a:tableStyleId>{3B4B98B0-60AC-42C2-AFA5-B58CD77FA1E5}</a:tableStyleId>
              </a:tblPr>
              <a:tblGrid>
                <a:gridCol w="914932">
                  <a:extLst>
                    <a:ext uri="{9D8B030D-6E8A-4147-A177-3AD203B41FA5}">
                      <a16:colId xmlns:a16="http://schemas.microsoft.com/office/drawing/2014/main" val="977736276"/>
                    </a:ext>
                  </a:extLst>
                </a:gridCol>
                <a:gridCol w="1425416">
                  <a:extLst>
                    <a:ext uri="{9D8B030D-6E8A-4147-A177-3AD203B41FA5}">
                      <a16:colId xmlns:a16="http://schemas.microsoft.com/office/drawing/2014/main" val="2032782209"/>
                    </a:ext>
                  </a:extLst>
                </a:gridCol>
                <a:gridCol w="880780">
                  <a:extLst>
                    <a:ext uri="{9D8B030D-6E8A-4147-A177-3AD203B41FA5}">
                      <a16:colId xmlns:a16="http://schemas.microsoft.com/office/drawing/2014/main" val="258206021"/>
                    </a:ext>
                  </a:extLst>
                </a:gridCol>
              </a:tblGrid>
              <a:tr h="121298">
                <a:tc>
                  <a:txBody>
                    <a:bodyPr/>
                    <a:lstStyle/>
                    <a:p>
                      <a:r>
                        <a:rPr kumimoji="1" lang="ja-JP" altLang="en-US" sz="800"/>
                        <a:t>スイッチ</a:t>
                      </a:r>
                      <a:r>
                        <a:rPr kumimoji="1" lang="en-US" altLang="ja-JP" sz="800" dirty="0"/>
                        <a:t>A</a:t>
                      </a:r>
                      <a:endParaRPr kumimoji="1" lang="ja-JP" altLang="en-US" sz="800"/>
                    </a:p>
                  </a:txBody>
                  <a:tcPr/>
                </a:tc>
                <a:tc>
                  <a:txBody>
                    <a:bodyPr/>
                    <a:lstStyle/>
                    <a:p>
                      <a:r>
                        <a:rPr kumimoji="1" lang="ja-JP" altLang="en-US" sz="800"/>
                        <a:t>スイッチ</a:t>
                      </a:r>
                      <a:r>
                        <a:rPr kumimoji="1" lang="en-US" altLang="ja-JP" sz="800" dirty="0"/>
                        <a:t>B</a:t>
                      </a:r>
                      <a:endParaRPr kumimoji="1" lang="ja-JP" altLang="en-US" sz="800"/>
                    </a:p>
                  </a:txBody>
                  <a:tcPr/>
                </a:tc>
                <a:tc>
                  <a:txBody>
                    <a:bodyPr/>
                    <a:lstStyle/>
                    <a:p>
                      <a:r>
                        <a:rPr kumimoji="1" lang="ja-JP" altLang="en-US" sz="800"/>
                        <a:t>疎通性</a:t>
                      </a:r>
                    </a:p>
                  </a:txBody>
                  <a:tcPr/>
                </a:tc>
                <a:extLst>
                  <a:ext uri="{0D108BD9-81ED-4DB2-BD59-A6C34878D82A}">
                    <a16:rowId xmlns:a16="http://schemas.microsoft.com/office/drawing/2014/main" val="1709917802"/>
                  </a:ext>
                </a:extLst>
              </a:tr>
              <a:tr h="121298">
                <a:tc rowSpan="2">
                  <a:txBody>
                    <a:bodyPr/>
                    <a:lstStyle/>
                    <a:p>
                      <a:r>
                        <a:rPr kumimoji="1" lang="en-US" altLang="ja-JP" sz="800" dirty="0"/>
                        <a:t>VLAN 101</a:t>
                      </a:r>
                    </a:p>
                    <a:p>
                      <a:r>
                        <a:rPr kumimoji="1" lang="ja-JP" altLang="en-US" sz="800" dirty="0"/>
                        <a:t>（ホスト</a:t>
                      </a:r>
                      <a:r>
                        <a:rPr kumimoji="1" lang="en-US" altLang="ja-JP" sz="800" dirty="0"/>
                        <a:t>A,B</a:t>
                      </a:r>
                      <a:r>
                        <a:rPr kumimoji="1" lang="ja-JP" altLang="en-US" sz="800" dirty="0"/>
                        <a:t>）</a:t>
                      </a:r>
                    </a:p>
                  </a:txBody>
                  <a:tcPr>
                    <a:lnB w="3175" cap="flat" cmpd="sng" algn="ctr">
                      <a:solidFill>
                        <a:schemeClr val="tx1"/>
                      </a:solidFill>
                      <a:prstDash val="solid"/>
                      <a:round/>
                      <a:headEnd type="none" w="med" len="med"/>
                      <a:tailEnd type="none" w="med" len="med"/>
                    </a:lnB>
                  </a:tcPr>
                </a:tc>
                <a:tc>
                  <a:txBody>
                    <a:bodyPr/>
                    <a:lstStyle/>
                    <a:p>
                      <a:r>
                        <a:rPr kumimoji="1" lang="en-US" altLang="ja-JP" sz="800" dirty="0"/>
                        <a:t>VLAN 101</a:t>
                      </a:r>
                      <a:r>
                        <a:rPr kumimoji="1" lang="ja-JP" altLang="en-US" sz="800"/>
                        <a:t>（ホスト</a:t>
                      </a:r>
                      <a:r>
                        <a:rPr kumimoji="1" lang="en-US" altLang="ja-JP" sz="800" dirty="0"/>
                        <a:t>E</a:t>
                      </a:r>
                      <a:r>
                        <a:rPr kumimoji="1" lang="ja-JP" altLang="en-US" sz="800"/>
                        <a:t>）</a:t>
                      </a:r>
                    </a:p>
                  </a:txBody>
                  <a:tcPr/>
                </a:tc>
                <a:tc>
                  <a:txBody>
                    <a:bodyPr/>
                    <a:lstStyle/>
                    <a:p>
                      <a:r>
                        <a:rPr kumimoji="1" lang="ja-JP" altLang="en-US" sz="800"/>
                        <a:t>なし</a:t>
                      </a:r>
                    </a:p>
                  </a:txBody>
                  <a:tcPr/>
                </a:tc>
                <a:extLst>
                  <a:ext uri="{0D108BD9-81ED-4DB2-BD59-A6C34878D82A}">
                    <a16:rowId xmlns:a16="http://schemas.microsoft.com/office/drawing/2014/main" val="1824763692"/>
                  </a:ext>
                </a:extLst>
              </a:tr>
              <a:tr h="121298">
                <a:tc vMerge="1">
                  <a:txBody>
                    <a:bodyPr/>
                    <a:lstStyle/>
                    <a:p>
                      <a:endParaRPr kumimoji="1" lang="ja-JP" altLang="en-US" sz="800"/>
                    </a:p>
                  </a:txBody>
                  <a:tcPr/>
                </a:tc>
                <a:tc>
                  <a:txBody>
                    <a:bodyPr/>
                    <a:lstStyle/>
                    <a:p>
                      <a:r>
                        <a:rPr kumimoji="1" lang="ja-JP" altLang="en-US" sz="800" dirty="0"/>
                        <a:t>その他の</a:t>
                      </a:r>
                      <a:r>
                        <a:rPr kumimoji="1" lang="en-US" altLang="ja-JP" sz="800" dirty="0"/>
                        <a:t>VLAN</a:t>
                      </a:r>
                      <a:r>
                        <a:rPr kumimoji="1" lang="ja-JP" altLang="en-US" sz="800" dirty="0"/>
                        <a:t>（ホスト</a:t>
                      </a:r>
                      <a:r>
                        <a:rPr kumimoji="1" lang="en-US" altLang="ja-JP" sz="800" dirty="0"/>
                        <a:t>X</a:t>
                      </a:r>
                      <a:r>
                        <a:rPr kumimoji="1" lang="ja-JP" altLang="en-US" sz="800" dirty="0"/>
                        <a:t>）</a:t>
                      </a:r>
                      <a:endParaRPr kumimoji="1" lang="en-US" altLang="ja-JP" sz="800" dirty="0"/>
                    </a:p>
                  </a:txBody>
                  <a:tcPr>
                    <a:lnB w="3175" cap="flat" cmpd="sng" algn="ctr">
                      <a:solidFill>
                        <a:schemeClr val="tx1"/>
                      </a:solidFill>
                      <a:prstDash val="solid"/>
                      <a:round/>
                      <a:headEnd type="none" w="med" len="med"/>
                      <a:tailEnd type="none" w="med" len="med"/>
                    </a:lnB>
                  </a:tcPr>
                </a:tc>
                <a:tc>
                  <a:txBody>
                    <a:bodyPr/>
                    <a:lstStyle/>
                    <a:p>
                      <a:r>
                        <a:rPr kumimoji="1" lang="ja-JP" altLang="en-US" sz="800" dirty="0"/>
                        <a:t>なし</a:t>
                      </a:r>
                    </a:p>
                  </a:txBody>
                  <a:tcPr>
                    <a:lnB w="3175"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3202567766"/>
                  </a:ext>
                </a:extLst>
              </a:tr>
              <a:tr h="121298">
                <a:tc rowSpan="2">
                  <a:txBody>
                    <a:bodyPr/>
                    <a:lstStyle/>
                    <a:p>
                      <a:r>
                        <a:rPr kumimoji="1" lang="en-US" altLang="ja-JP" sz="800" dirty="0"/>
                        <a:t>VLAN 102</a:t>
                      </a:r>
                    </a:p>
                    <a:p>
                      <a:r>
                        <a:rPr kumimoji="1" lang="ja-JP" altLang="en-US" sz="800"/>
                        <a:t>（ホスト</a:t>
                      </a:r>
                      <a:r>
                        <a:rPr kumimoji="1" lang="en-US" altLang="ja-JP" sz="800" dirty="0"/>
                        <a:t>C,D</a:t>
                      </a:r>
                      <a:r>
                        <a:rPr kumimoji="1" lang="ja-JP" altLang="en-US" sz="800"/>
                        <a:t>）</a:t>
                      </a:r>
                      <a:endParaRPr kumimoji="1" lang="en-US" altLang="ja-JP" sz="800" dirty="0"/>
                    </a:p>
                  </a:txBody>
                  <a:tcPr>
                    <a:lnT w="3175" cap="flat" cmpd="sng" algn="ctr">
                      <a:solidFill>
                        <a:schemeClr val="tx1"/>
                      </a:solidFill>
                      <a:prstDash val="solid"/>
                      <a:round/>
                      <a:headEnd type="none" w="med" len="med"/>
                      <a:tailEnd type="none" w="med" len="med"/>
                    </a:lnT>
                  </a:tcPr>
                </a:tc>
                <a:tc>
                  <a:txBody>
                    <a:bodyPr/>
                    <a:lstStyle/>
                    <a:p>
                      <a:r>
                        <a:rPr kumimoji="1" lang="en-US" altLang="ja-JP" sz="800" dirty="0"/>
                        <a:t>VLAN 101</a:t>
                      </a:r>
                      <a:r>
                        <a:rPr kumimoji="1" lang="ja-JP" altLang="en-US" sz="800"/>
                        <a:t>（ホスト</a:t>
                      </a:r>
                      <a:r>
                        <a:rPr kumimoji="1" lang="en-US" altLang="ja-JP" sz="800" dirty="0"/>
                        <a:t>E</a:t>
                      </a:r>
                      <a:r>
                        <a:rPr kumimoji="1" lang="ja-JP" altLang="en-US" sz="800"/>
                        <a:t>）</a:t>
                      </a:r>
                    </a:p>
                  </a:txBody>
                  <a:tcPr>
                    <a:lnT w="3175" cap="flat" cmpd="sng" algn="ctr">
                      <a:solidFill>
                        <a:schemeClr val="tx1"/>
                      </a:solidFill>
                      <a:prstDash val="solid"/>
                      <a:round/>
                      <a:headEnd type="none" w="med" len="med"/>
                      <a:tailEnd type="none" w="med" len="med"/>
                    </a:lnT>
                  </a:tcPr>
                </a:tc>
                <a:tc>
                  <a:txBody>
                    <a:bodyPr/>
                    <a:lstStyle/>
                    <a:p>
                      <a:r>
                        <a:rPr kumimoji="1" lang="ja-JP" altLang="en-US" sz="800"/>
                        <a:t>なし</a:t>
                      </a:r>
                    </a:p>
                  </a:txBody>
                  <a:tcPr>
                    <a:lnT w="3175" cap="flat" cmpd="sng" algn="ctr">
                      <a:solidFill>
                        <a:schemeClr val="tx1"/>
                      </a:solidFill>
                      <a:prstDash val="solid"/>
                      <a:round/>
                      <a:headEnd type="none" w="med" len="med"/>
                      <a:tailEnd type="none" w="med" len="med"/>
                    </a:lnT>
                  </a:tcPr>
                </a:tc>
                <a:extLst>
                  <a:ext uri="{0D108BD9-81ED-4DB2-BD59-A6C34878D82A}">
                    <a16:rowId xmlns:a16="http://schemas.microsoft.com/office/drawing/2014/main" val="660400433"/>
                  </a:ext>
                </a:extLst>
              </a:tr>
              <a:tr h="121298">
                <a:tc vMerge="1">
                  <a:txBody>
                    <a:bodyPr/>
                    <a:lstStyle/>
                    <a:p>
                      <a:endParaRPr kumimoji="1" lang="ja-JP" altLang="en-US" sz="800"/>
                    </a:p>
                  </a:txBody>
                  <a:tcPr/>
                </a:tc>
                <a:tc>
                  <a:txBody>
                    <a:bodyPr/>
                    <a:lstStyle/>
                    <a:p>
                      <a:r>
                        <a:rPr kumimoji="1" lang="ja-JP" altLang="en-US" sz="800"/>
                        <a:t>その他の</a:t>
                      </a:r>
                      <a:r>
                        <a:rPr kumimoji="1" lang="en-US" altLang="ja-JP" sz="800" dirty="0"/>
                        <a:t>VLAN</a:t>
                      </a:r>
                      <a:r>
                        <a:rPr kumimoji="1" lang="ja-JP" altLang="en-US" sz="800"/>
                        <a:t>（ホスト</a:t>
                      </a:r>
                      <a:r>
                        <a:rPr kumimoji="1" lang="en-US" altLang="ja-JP" sz="800" dirty="0"/>
                        <a:t>X</a:t>
                      </a:r>
                      <a:r>
                        <a:rPr kumimoji="1" lang="ja-JP" altLang="en-US" sz="800"/>
                        <a:t>）</a:t>
                      </a:r>
                      <a:endParaRPr kumimoji="1" lang="en-US" altLang="ja-JP" sz="800" dirty="0"/>
                    </a:p>
                  </a:txBody>
                  <a:tcPr/>
                </a:tc>
                <a:tc>
                  <a:txBody>
                    <a:bodyPr/>
                    <a:lstStyle/>
                    <a:p>
                      <a:r>
                        <a:rPr kumimoji="1" lang="ja-JP" altLang="en-US" sz="800" dirty="0"/>
                        <a:t>なし</a:t>
                      </a:r>
                    </a:p>
                  </a:txBody>
                  <a:tcPr/>
                </a:tc>
                <a:extLst>
                  <a:ext uri="{0D108BD9-81ED-4DB2-BD59-A6C34878D82A}">
                    <a16:rowId xmlns:a16="http://schemas.microsoft.com/office/drawing/2014/main" val="120159157"/>
                  </a:ext>
                </a:extLst>
              </a:tr>
            </a:tbl>
          </a:graphicData>
        </a:graphic>
      </p:graphicFrame>
      <p:sp>
        <p:nvSpPr>
          <p:cNvPr id="97" name="テキスト ボックス 96">
            <a:extLst>
              <a:ext uri="{FF2B5EF4-FFF2-40B4-BE49-F238E27FC236}">
                <a16:creationId xmlns:a16="http://schemas.microsoft.com/office/drawing/2014/main" id="{38D7A135-71A5-BB49-A10C-918E4F6CD11C}"/>
              </a:ext>
            </a:extLst>
          </p:cNvPr>
          <p:cNvSpPr txBox="1"/>
          <p:nvPr/>
        </p:nvSpPr>
        <p:spPr>
          <a:xfrm>
            <a:off x="4168278" y="3386738"/>
            <a:ext cx="537327" cy="215444"/>
          </a:xfrm>
          <a:prstGeom prst="rect">
            <a:avLst/>
          </a:prstGeom>
          <a:noFill/>
        </p:spPr>
        <p:txBody>
          <a:bodyPr wrap="none" rtlCol="0">
            <a:spAutoFit/>
          </a:bodyPr>
          <a:lstStyle/>
          <a:p>
            <a:r>
              <a:rPr kumimoji="1" lang="ja-JP" altLang="en-US" sz="800" b="1">
                <a:latin typeface="+mn-lt"/>
              </a:rPr>
              <a:t>スイッチ</a:t>
            </a:r>
            <a:r>
              <a:rPr kumimoji="1" lang="en-US" altLang="ja-JP" sz="800" b="1" dirty="0">
                <a:latin typeface="+mn-lt"/>
              </a:rPr>
              <a:t>B</a:t>
            </a:r>
            <a:endParaRPr kumimoji="1" lang="ja-JP" altLang="en-US" sz="800" b="1" dirty="0">
              <a:latin typeface="+mn-lt"/>
            </a:endParaRPr>
          </a:p>
        </p:txBody>
      </p:sp>
      <p:sp>
        <p:nvSpPr>
          <p:cNvPr id="100" name="Text Box 67">
            <a:extLst>
              <a:ext uri="{FF2B5EF4-FFF2-40B4-BE49-F238E27FC236}">
                <a16:creationId xmlns:a16="http://schemas.microsoft.com/office/drawing/2014/main" id="{B51E8B9E-6D7F-674A-B666-7D93EF441B3C}"/>
              </a:ext>
            </a:extLst>
          </p:cNvPr>
          <p:cNvSpPr txBox="1">
            <a:spLocks noChangeArrowheads="1"/>
          </p:cNvSpPr>
          <p:nvPr/>
        </p:nvSpPr>
        <p:spPr bwMode="auto">
          <a:xfrm>
            <a:off x="4361214" y="4410431"/>
            <a:ext cx="510951" cy="287544"/>
          </a:xfrm>
          <a:prstGeom prst="rect">
            <a:avLst/>
          </a:prstGeom>
          <a:noFill/>
          <a:ln w="9525">
            <a:noFill/>
            <a:miter lim="800000"/>
            <a:headEnd/>
            <a:tailEnd/>
          </a:ln>
        </p:spPr>
        <p:txBody>
          <a:bodyPr wrap="none" lIns="61580" tIns="30790" rIns="61580" bIns="30790" anchor="ctr">
            <a:noAutofit/>
          </a:bodyPr>
          <a:lstStyle/>
          <a:p>
            <a:pPr algn="ctr">
              <a:lnSpc>
                <a:spcPts val="700"/>
              </a:lnSpc>
              <a:spcBef>
                <a:spcPct val="50000"/>
              </a:spcBef>
            </a:pPr>
            <a:r>
              <a:rPr lang="ja-JP" altLang="en-US" sz="700">
                <a:solidFill>
                  <a:prstClr val="black"/>
                </a:solidFill>
                <a:latin typeface="+mn-lt"/>
                <a:ea typeface="MS PGothic" panose="020B0600070205080204" pitchFamily="34" charset="-128"/>
              </a:rPr>
              <a:t>ホスト</a:t>
            </a:r>
            <a:r>
              <a:rPr lang="en-US" altLang="ja-JP" sz="700" dirty="0">
                <a:solidFill>
                  <a:prstClr val="black"/>
                </a:solidFill>
                <a:latin typeface="+mn-lt"/>
                <a:ea typeface="MS PGothic" panose="020B0600070205080204" pitchFamily="34" charset="-128"/>
              </a:rPr>
              <a:t>X</a:t>
            </a:r>
          </a:p>
          <a:p>
            <a:pPr algn="ctr">
              <a:lnSpc>
                <a:spcPts val="700"/>
              </a:lnSpc>
              <a:spcBef>
                <a:spcPct val="50000"/>
              </a:spcBef>
            </a:pPr>
            <a:r>
              <a:rPr lang="ja-JP" altLang="en-US" sz="700">
                <a:solidFill>
                  <a:prstClr val="black"/>
                </a:solidFill>
                <a:latin typeface="+mn-lt"/>
                <a:ea typeface="MS PGothic" panose="020B0600070205080204" pitchFamily="34" charset="-128"/>
              </a:rPr>
              <a:t>その他</a:t>
            </a:r>
            <a:r>
              <a:rPr lang="en-US" altLang="ja-JP" sz="700" dirty="0">
                <a:solidFill>
                  <a:prstClr val="black"/>
                </a:solidFill>
                <a:latin typeface="+mn-lt"/>
                <a:ea typeface="MS PGothic" panose="020B0600070205080204" pitchFamily="34" charset="-128"/>
              </a:rPr>
              <a:t> VLAN</a:t>
            </a:r>
            <a:endParaRPr lang="en-US" sz="700" dirty="0">
              <a:solidFill>
                <a:prstClr val="black"/>
              </a:solidFill>
              <a:latin typeface="+mn-lt"/>
              <a:ea typeface="MS PGothic" panose="020B0600070205080204" pitchFamily="34" charset="-128"/>
            </a:endParaRPr>
          </a:p>
        </p:txBody>
      </p:sp>
      <p:sp>
        <p:nvSpPr>
          <p:cNvPr id="55" name="Text Placeholder 7">
            <a:extLst>
              <a:ext uri="{FF2B5EF4-FFF2-40B4-BE49-F238E27FC236}">
                <a16:creationId xmlns:a16="http://schemas.microsoft.com/office/drawing/2014/main" id="{F2109B6E-5AB7-42D0-99D9-3BF7049456C2}"/>
              </a:ext>
            </a:extLst>
          </p:cNvPr>
          <p:cNvSpPr txBox="1">
            <a:spLocks/>
          </p:cNvSpPr>
          <p:nvPr/>
        </p:nvSpPr>
        <p:spPr>
          <a:xfrm>
            <a:off x="533400" y="60960"/>
            <a:ext cx="7084679" cy="326233"/>
          </a:xfrm>
          <a:prstGeom prst="rect">
            <a:avLst/>
          </a:prstGeom>
        </p:spPr>
        <p:txBody>
          <a:bodyPr wrap="square" lIns="91420" tIns="45710" rIns="91420" bIns="45710" anchor="b" anchorCtr="0">
            <a:noAutofit/>
          </a:bodyPr>
          <a:lstStyle>
            <a:lvl1pPr marL="169863" indent="-169863" algn="l" defTabSz="603575" rtl="0" eaLnBrk="1" fontAlgn="base" hangingPunct="1">
              <a:lnSpc>
                <a:spcPct val="100000"/>
              </a:lnSpc>
              <a:spcBef>
                <a:spcPct val="50000"/>
              </a:spcBef>
              <a:spcAft>
                <a:spcPct val="0"/>
              </a:spcAft>
              <a:buClr>
                <a:schemeClr val="tx2"/>
              </a:buClr>
              <a:buSzPct val="90000"/>
              <a:buFont typeface="Arial" charset="0"/>
              <a:buNone/>
              <a:defRPr lang="en-US" sz="1400" b="0" i="0" kern="1200">
                <a:solidFill>
                  <a:schemeClr val="tx1"/>
                </a:solidFill>
                <a:latin typeface="+mn-lt"/>
                <a:ea typeface="ＭＳ Ｐゴシック" charset="0"/>
                <a:cs typeface="CiscoSans ExtraLight"/>
              </a:defRPr>
            </a:lvl1pPr>
            <a:lvl2pPr marL="358775" indent="-215900" algn="l" defTabSz="684213" rtl="0" eaLnBrk="1" fontAlgn="base" hangingPunct="1">
              <a:lnSpc>
                <a:spcPct val="95000"/>
              </a:lnSpc>
              <a:spcBef>
                <a:spcPts val="600"/>
              </a:spcBef>
              <a:spcAft>
                <a:spcPct val="0"/>
              </a:spcAft>
              <a:buClr>
                <a:schemeClr val="tx2"/>
              </a:buClr>
              <a:buFont typeface="Arial" pitchFamily="34" charset="0"/>
              <a:buNone/>
              <a:defRPr lang="en-US" sz="1100" kern="1200">
                <a:solidFill>
                  <a:schemeClr val="tx1"/>
                </a:solidFill>
                <a:latin typeface="+mn-lt"/>
                <a:ea typeface="ＭＳ Ｐゴシック" charset="0"/>
                <a:cs typeface="CiscoSans"/>
              </a:defRPr>
            </a:lvl2pPr>
            <a:lvl3pPr marL="431800" indent="-169863" algn="l" defTabSz="684213" rtl="0" eaLnBrk="1" fontAlgn="base" hangingPunct="1">
              <a:lnSpc>
                <a:spcPct val="95000"/>
              </a:lnSpc>
              <a:spcBef>
                <a:spcPts val="625"/>
              </a:spcBef>
              <a:spcAft>
                <a:spcPct val="0"/>
              </a:spcAft>
              <a:buFont typeface="Arial" pitchFamily="34" charset="0"/>
              <a:buNone/>
              <a:defRPr lang="en-US" sz="1100" kern="1200">
                <a:solidFill>
                  <a:schemeClr val="tx1"/>
                </a:solidFill>
                <a:latin typeface="+mn-lt"/>
                <a:ea typeface="ＭＳ Ｐゴシック" charset="0"/>
                <a:cs typeface="CiscoSans"/>
              </a:defRPr>
            </a:lvl3pPr>
            <a:lvl4pPr marL="503238" indent="-169863" algn="l" defTabSz="684213" rtl="0" eaLnBrk="1" fontAlgn="base" hangingPunct="1">
              <a:lnSpc>
                <a:spcPct val="95000"/>
              </a:lnSpc>
              <a:spcBef>
                <a:spcPts val="625"/>
              </a:spcBef>
              <a:spcAft>
                <a:spcPct val="0"/>
              </a:spcAft>
              <a:buFont typeface="Arial" pitchFamily="34" charset="0"/>
              <a:buNone/>
              <a:defRPr lang="en-US" sz="1100" kern="1200">
                <a:solidFill>
                  <a:schemeClr val="tx1"/>
                </a:solidFill>
                <a:latin typeface="+mn-lt"/>
                <a:ea typeface="ＭＳ Ｐゴシック" charset="0"/>
                <a:cs typeface="CiscoSans"/>
              </a:defRPr>
            </a:lvl4pPr>
            <a:lvl5pPr marL="574675" indent="-169863" algn="l" defTabSz="684213" rtl="0" eaLnBrk="1" fontAlgn="base" hangingPunct="1">
              <a:lnSpc>
                <a:spcPct val="95000"/>
              </a:lnSpc>
              <a:spcBef>
                <a:spcPts val="625"/>
              </a:spcBef>
              <a:spcAft>
                <a:spcPct val="0"/>
              </a:spcAft>
              <a:buFont typeface="Arial" pitchFamily="34" charset="0"/>
              <a:buNone/>
              <a:defRPr lang="en-US" sz="1100" kern="1200">
                <a:solidFill>
                  <a:schemeClr val="tx1"/>
                </a:solidFill>
                <a:latin typeface="+mn-lt"/>
                <a:ea typeface="ＭＳ Ｐゴシック" charset="0"/>
                <a:cs typeface="CiscoSans"/>
              </a:defRPr>
            </a:lvl5pPr>
            <a:lvl6pPr marL="863856" indent="-171445" algn="l" defTabSz="685777" rtl="0" eaLnBrk="1" latinLnBrk="0" hangingPunct="1">
              <a:spcBef>
                <a:spcPts val="600"/>
              </a:spcBef>
              <a:buFont typeface="Arial" pitchFamily="34" charset="0"/>
              <a:buChar char="•"/>
              <a:defRPr sz="900" kern="1200" baseline="0">
                <a:solidFill>
                  <a:schemeClr val="tx1"/>
                </a:solidFill>
                <a:latin typeface="+mn-lt"/>
                <a:ea typeface="+mn-ea"/>
                <a:cs typeface="+mn-cs"/>
              </a:defRPr>
            </a:lvl6pPr>
            <a:lvl7pPr marL="935844" indent="-171422" algn="l" defTabSz="685777" rtl="0" eaLnBrk="1" latinLnBrk="0" hangingPunct="1">
              <a:spcBef>
                <a:spcPts val="600"/>
              </a:spcBef>
              <a:buFont typeface="Arial" pitchFamily="34" charset="0"/>
              <a:buChar char="•"/>
              <a:defRPr sz="800" kern="1200" baseline="0">
                <a:solidFill>
                  <a:schemeClr val="tx1"/>
                </a:solidFill>
                <a:latin typeface="+mn-lt"/>
                <a:ea typeface="+mn-ea"/>
                <a:cs typeface="+mn-cs"/>
              </a:defRPr>
            </a:lvl7pPr>
            <a:lvl8pPr marL="2400220" indent="0" algn="l" defTabSz="685777" rtl="0" eaLnBrk="1" latinLnBrk="0" hangingPunct="1">
              <a:spcBef>
                <a:spcPct val="20000"/>
              </a:spcBef>
              <a:buFont typeface="Arial" pitchFamily="34" charset="0"/>
              <a:buNone/>
              <a:defRPr sz="1500" kern="1200">
                <a:solidFill>
                  <a:schemeClr val="tx1"/>
                </a:solidFill>
                <a:latin typeface="+mn-lt"/>
                <a:ea typeface="+mn-ea"/>
                <a:cs typeface="+mn-cs"/>
              </a:defRPr>
            </a:lvl8pPr>
            <a:lvl9pPr marL="2914553" indent="-171445" algn="l" defTabSz="685777" rtl="0" eaLnBrk="1" latinLnBrk="0" hangingPunct="1">
              <a:spcBef>
                <a:spcPct val="20000"/>
              </a:spcBef>
              <a:buFont typeface="Arial" pitchFamily="34" charset="0"/>
              <a:buChar char="•"/>
              <a:defRPr sz="1500" kern="1200">
                <a:solidFill>
                  <a:schemeClr val="tx1"/>
                </a:solidFill>
                <a:latin typeface="+mn-lt"/>
                <a:ea typeface="+mn-ea"/>
                <a:cs typeface="+mn-cs"/>
              </a:defRPr>
            </a:lvl9pPr>
          </a:lstStyle>
          <a:p>
            <a:r>
              <a:rPr kumimoji="1" lang="en-US" altLang="ja-JP" dirty="0">
                <a:ea typeface="MS PGothic" panose="020B0600070205080204" pitchFamily="34" charset="-128"/>
              </a:rPr>
              <a:t>3.3  Basic L2</a:t>
            </a:r>
            <a:r>
              <a:rPr kumimoji="1" lang="ja-JP" altLang="en-US" dirty="0">
                <a:ea typeface="MS PGothic" panose="020B0600070205080204" pitchFamily="34" charset="-128"/>
              </a:rPr>
              <a:t> </a:t>
            </a:r>
            <a:r>
              <a:rPr kumimoji="1" lang="en-US" altLang="ja-JP" dirty="0">
                <a:ea typeface="MS PGothic" panose="020B0600070205080204" pitchFamily="34" charset="-128"/>
              </a:rPr>
              <a:t>/</a:t>
            </a:r>
            <a:r>
              <a:rPr kumimoji="1" lang="ja-JP" altLang="en-US" dirty="0">
                <a:ea typeface="MS PGothic" panose="020B0600070205080204" pitchFamily="34" charset="-128"/>
              </a:rPr>
              <a:t> </a:t>
            </a:r>
            <a:r>
              <a:rPr kumimoji="1" lang="en-US" altLang="ja-JP" dirty="0">
                <a:ea typeface="MS PGothic" panose="020B0600070205080204" pitchFamily="34" charset="-128"/>
              </a:rPr>
              <a:t>L3</a:t>
            </a:r>
            <a:endParaRPr lang="en-US" dirty="0">
              <a:ea typeface="MS PGothic" panose="020B0600070205080204" pitchFamily="34" charset="-128"/>
            </a:endParaRPr>
          </a:p>
        </p:txBody>
      </p:sp>
      <p:sp>
        <p:nvSpPr>
          <p:cNvPr id="58" name="タイトル 3">
            <a:extLst>
              <a:ext uri="{FF2B5EF4-FFF2-40B4-BE49-F238E27FC236}">
                <a16:creationId xmlns:a16="http://schemas.microsoft.com/office/drawing/2014/main" id="{EB294E9E-731F-4BB6-A417-1129DB8825EA}"/>
              </a:ext>
            </a:extLst>
          </p:cNvPr>
          <p:cNvSpPr>
            <a:spLocks noGrp="1"/>
          </p:cNvSpPr>
          <p:nvPr>
            <p:ph type="title"/>
          </p:nvPr>
        </p:nvSpPr>
        <p:spPr>
          <a:xfrm>
            <a:off x="533400" y="400801"/>
            <a:ext cx="8345488" cy="372197"/>
          </a:xfrm>
        </p:spPr>
        <p:txBody>
          <a:bodyPr>
            <a:noAutofit/>
          </a:bodyPr>
          <a:lstStyle/>
          <a:p>
            <a:r>
              <a:rPr kumimoji="1" lang="en-US" altLang="ja-JP" dirty="0">
                <a:latin typeface="+mn-lt"/>
                <a:ea typeface="MS PGothic" panose="020B0600070205080204" pitchFamily="34" charset="-128"/>
              </a:rPr>
              <a:t>Private VLAN (PVLAN)</a:t>
            </a:r>
            <a:endParaRPr kumimoji="1" lang="ja-JP" altLang="en-US" dirty="0">
              <a:latin typeface="+mn-lt"/>
              <a:ea typeface="MS PGothic" panose="020B0600070205080204" pitchFamily="34" charset="-128"/>
            </a:endParaRPr>
          </a:p>
        </p:txBody>
      </p:sp>
      <p:sp>
        <p:nvSpPr>
          <p:cNvPr id="61" name="TextBox 45">
            <a:extLst>
              <a:ext uri="{FF2B5EF4-FFF2-40B4-BE49-F238E27FC236}">
                <a16:creationId xmlns:a16="http://schemas.microsoft.com/office/drawing/2014/main" id="{2A8F78AC-713A-4D9D-8D33-C14D42842247}"/>
              </a:ext>
            </a:extLst>
          </p:cNvPr>
          <p:cNvSpPr txBox="1"/>
          <p:nvPr/>
        </p:nvSpPr>
        <p:spPr>
          <a:xfrm>
            <a:off x="228599" y="1844281"/>
            <a:ext cx="8420101" cy="707886"/>
          </a:xfrm>
          <a:prstGeom prst="rect">
            <a:avLst/>
          </a:prstGeom>
          <a:noFill/>
        </p:spPr>
        <p:txBody>
          <a:bodyPr wrap="square" rtlCol="0">
            <a:spAutoFit/>
          </a:bodyPr>
          <a:lstStyle/>
          <a:p>
            <a:pPr marL="139700" indent="-139700"/>
            <a:r>
              <a:rPr lang="en-JP" sz="800" dirty="0">
                <a:latin typeface="+mn-lt"/>
                <a:ea typeface="MS PGothic" panose="020B0600070205080204" pitchFamily="34" charset="-128"/>
              </a:rPr>
              <a:t>※ </a:t>
            </a:r>
            <a:r>
              <a:rPr lang="en-US" altLang="ja-JP" sz="800" dirty="0">
                <a:latin typeface="+mn-lt"/>
              </a:rPr>
              <a:t>Catalyst 9k</a:t>
            </a:r>
            <a:r>
              <a:rPr lang="ja-JP" altLang="en-US" sz="800" dirty="0">
                <a:latin typeface="+mn-lt"/>
              </a:rPr>
              <a:t>シリーズスイッチ（スイッチ</a:t>
            </a:r>
            <a:r>
              <a:rPr lang="en-US" altLang="ja-JP" sz="800" dirty="0">
                <a:latin typeface="+mn-lt"/>
              </a:rPr>
              <a:t>A</a:t>
            </a:r>
            <a:r>
              <a:rPr lang="ja-JP" altLang="en-US" sz="800" dirty="0">
                <a:latin typeface="+mn-lt"/>
              </a:rPr>
              <a:t>）は、（混合ポートに着信した）パケットを隔離トランクポートへ転送する際、プライマリ</a:t>
            </a:r>
            <a:r>
              <a:rPr lang="en-US" altLang="ja-JP" sz="800" dirty="0">
                <a:latin typeface="+mn-lt"/>
              </a:rPr>
              <a:t>VLAN(VLAN100)</a:t>
            </a:r>
            <a:r>
              <a:rPr lang="ja-JP" altLang="en-US" sz="800" dirty="0">
                <a:latin typeface="+mn-lt"/>
              </a:rPr>
              <a:t>のタグではなく、隔離</a:t>
            </a:r>
            <a:r>
              <a:rPr lang="en-US" altLang="ja-JP" sz="800" dirty="0">
                <a:latin typeface="+mn-lt"/>
              </a:rPr>
              <a:t>VLAN</a:t>
            </a:r>
            <a:r>
              <a:rPr lang="ja-JP" altLang="en-US" sz="800" dirty="0">
                <a:latin typeface="+mn-lt"/>
              </a:rPr>
              <a:t>のタグ</a:t>
            </a:r>
            <a:r>
              <a:rPr lang="en-US" altLang="ja-JP" sz="800" dirty="0">
                <a:latin typeface="+mn-lt"/>
              </a:rPr>
              <a:t>(VLAN101)</a:t>
            </a:r>
            <a:r>
              <a:rPr lang="ja-JP" altLang="en-US" sz="800" dirty="0">
                <a:latin typeface="+mn-lt"/>
              </a:rPr>
              <a:t>で伝送されます。</a:t>
            </a:r>
            <a:br>
              <a:rPr lang="en-US" sz="800" dirty="0">
                <a:latin typeface="+mn-lt"/>
                <a:ea typeface="MS PGothic" panose="020B0600070205080204" pitchFamily="34" charset="-128"/>
              </a:rPr>
            </a:br>
            <a:r>
              <a:rPr lang="ja-JP" altLang="en-US" sz="800" dirty="0">
                <a:latin typeface="+mn-lt"/>
              </a:rPr>
              <a:t>パケットが</a:t>
            </a:r>
            <a:r>
              <a:rPr lang="en-US" altLang="ja-JP" sz="800" dirty="0">
                <a:latin typeface="+mn-lt"/>
              </a:rPr>
              <a:t>PVLAN</a:t>
            </a:r>
            <a:r>
              <a:rPr lang="ja-JP" altLang="en-US" sz="800" dirty="0">
                <a:latin typeface="+mn-lt"/>
              </a:rPr>
              <a:t>非対応スイッチに着信すると、宛先ホストのアクセスポートにブリッジすることができます。</a:t>
            </a:r>
            <a:br>
              <a:rPr lang="en-US" sz="800" dirty="0">
                <a:latin typeface="+mn-lt"/>
                <a:ea typeface="MS PGothic" panose="020B0600070205080204" pitchFamily="34" charset="-128"/>
              </a:rPr>
            </a:br>
            <a:r>
              <a:rPr lang="ja-JP" altLang="en-US" sz="800" dirty="0">
                <a:latin typeface="+mn-lt"/>
              </a:rPr>
              <a:t>ホスト</a:t>
            </a:r>
            <a:r>
              <a:rPr lang="en-US" altLang="ja-JP" sz="800" dirty="0">
                <a:latin typeface="+mn-lt"/>
              </a:rPr>
              <a:t>E</a:t>
            </a:r>
            <a:r>
              <a:rPr lang="ja-JP" altLang="en-US" sz="800" dirty="0">
                <a:latin typeface="+mn-lt"/>
              </a:rPr>
              <a:t>から送信される上流方向のパケットは、非</a:t>
            </a:r>
            <a:r>
              <a:rPr lang="en-US" altLang="ja-JP" sz="800" dirty="0">
                <a:latin typeface="+mn-lt"/>
              </a:rPr>
              <a:t>PVLAN</a:t>
            </a:r>
            <a:r>
              <a:rPr lang="ja-JP" altLang="en-US" sz="800" dirty="0">
                <a:latin typeface="+mn-lt"/>
              </a:rPr>
              <a:t>スイッチに送信され、</a:t>
            </a:r>
            <a:r>
              <a:rPr lang="en-US" altLang="ja-JP" sz="800" dirty="0">
                <a:latin typeface="+mn-lt"/>
              </a:rPr>
              <a:t>VLAN101</a:t>
            </a:r>
            <a:r>
              <a:rPr lang="ja-JP" altLang="en-US" sz="800" dirty="0">
                <a:latin typeface="+mn-lt"/>
              </a:rPr>
              <a:t>で着信します。そして、その</a:t>
            </a:r>
            <a:r>
              <a:rPr lang="en-US" altLang="ja-JP" sz="800" dirty="0">
                <a:latin typeface="+mn-lt"/>
              </a:rPr>
              <a:t>VLAN</a:t>
            </a:r>
            <a:r>
              <a:rPr lang="ja-JP" altLang="en-US" sz="800" dirty="0">
                <a:latin typeface="+mn-lt"/>
              </a:rPr>
              <a:t>タグ（</a:t>
            </a:r>
            <a:r>
              <a:rPr lang="en-US" altLang="ja-JP" sz="800" dirty="0">
                <a:latin typeface="+mn-lt"/>
              </a:rPr>
              <a:t>VLAN101</a:t>
            </a:r>
            <a:r>
              <a:rPr lang="ja-JP" altLang="en-US" sz="800" dirty="0">
                <a:latin typeface="+mn-lt"/>
              </a:rPr>
              <a:t>）でタグ付けされたパケットがトランクポートを介してスイッチ</a:t>
            </a:r>
            <a:r>
              <a:rPr lang="en-US" altLang="ja-JP" sz="800" dirty="0">
                <a:latin typeface="+mn-lt"/>
              </a:rPr>
              <a:t>A</a:t>
            </a:r>
            <a:r>
              <a:rPr lang="ja-JP" altLang="en-US" sz="800" dirty="0">
                <a:latin typeface="+mn-lt"/>
              </a:rPr>
              <a:t>に伝送されます。スイッチ</a:t>
            </a:r>
            <a:r>
              <a:rPr lang="en-US" altLang="ja-JP" sz="800" dirty="0">
                <a:latin typeface="+mn-lt"/>
              </a:rPr>
              <a:t>A</a:t>
            </a:r>
            <a:r>
              <a:rPr lang="ja-JP" altLang="en-US" sz="800" dirty="0">
                <a:latin typeface="+mn-lt"/>
              </a:rPr>
              <a:t>では、</a:t>
            </a:r>
            <a:r>
              <a:rPr lang="en-US" altLang="ja-JP" sz="800" dirty="0">
                <a:latin typeface="+mn-lt"/>
              </a:rPr>
              <a:t>VLAN101</a:t>
            </a:r>
            <a:r>
              <a:rPr lang="ja-JP" altLang="en-US" sz="800" dirty="0">
                <a:latin typeface="+mn-lt"/>
              </a:rPr>
              <a:t>が隔離</a:t>
            </a:r>
            <a:r>
              <a:rPr lang="en-US" altLang="ja-JP" sz="800" dirty="0">
                <a:latin typeface="+mn-lt"/>
              </a:rPr>
              <a:t>VLAN</a:t>
            </a:r>
            <a:r>
              <a:rPr lang="ja-JP" altLang="en-US" sz="800" dirty="0">
                <a:latin typeface="+mn-lt"/>
              </a:rPr>
              <a:t>として設定されており、パケットは隔離ホストポートから来たかのように処理されます。</a:t>
            </a:r>
            <a:endParaRPr lang="en-US" sz="800" dirty="0">
              <a:latin typeface="+mn-lt"/>
              <a:ea typeface="MS PGothic" panose="020B0600070205080204" pitchFamily="34" charset="-128"/>
            </a:endParaRPr>
          </a:p>
        </p:txBody>
      </p:sp>
      <p:sp>
        <p:nvSpPr>
          <p:cNvPr id="67" name="Rounded Rectangle 16">
            <a:extLst>
              <a:ext uri="{FF2B5EF4-FFF2-40B4-BE49-F238E27FC236}">
                <a16:creationId xmlns:a16="http://schemas.microsoft.com/office/drawing/2014/main" id="{77BA10AD-3D0D-0044-ADCA-51349C64FA0A}"/>
              </a:ext>
            </a:extLst>
          </p:cNvPr>
          <p:cNvSpPr/>
          <p:nvPr/>
        </p:nvSpPr>
        <p:spPr>
          <a:xfrm>
            <a:off x="6304077" y="696471"/>
            <a:ext cx="2574808" cy="378790"/>
          </a:xfrm>
          <a:prstGeom prst="roundRect">
            <a:avLst/>
          </a:prstGeom>
          <a:solidFill>
            <a:schemeClr val="tx1">
              <a:lumMod val="25000"/>
              <a:lumOff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r>
              <a:rPr lang="ja-JP" altLang="en-US" sz="900">
                <a:latin typeface="MS UI Gothic" panose="020B0600070205080204" pitchFamily="34" charset="-128"/>
                <a:ea typeface="MS UI Gothic" panose="020B0600070205080204" pitchFamily="34" charset="-128"/>
              </a:rPr>
              <a:t>プライベート</a:t>
            </a:r>
            <a:r>
              <a:rPr lang="en-US" altLang="ja-JP" sz="900" dirty="0">
                <a:latin typeface="MS UI Gothic" panose="020B0600070205080204" pitchFamily="34" charset="-128"/>
                <a:ea typeface="MS UI Gothic" panose="020B0600070205080204" pitchFamily="34" charset="-128"/>
              </a:rPr>
              <a:t>VLAN</a:t>
            </a:r>
            <a:r>
              <a:rPr lang="ja-JP" altLang="en-US" sz="900">
                <a:latin typeface="MS UI Gothic" panose="020B0600070205080204" pitchFamily="34" charset="-128"/>
                <a:ea typeface="MS UI Gothic" panose="020B0600070205080204" pitchFamily="34" charset="-128"/>
              </a:rPr>
              <a:t>で使用している</a:t>
            </a:r>
            <a:r>
              <a:rPr lang="en-US" altLang="ja-JP" sz="900" dirty="0">
                <a:latin typeface="MS UI Gothic" panose="020B0600070205080204" pitchFamily="34" charset="-128"/>
                <a:ea typeface="MS UI Gothic" panose="020B0600070205080204" pitchFamily="34" charset="-128"/>
              </a:rPr>
              <a:t>VLAN ID</a:t>
            </a:r>
            <a:r>
              <a:rPr lang="ja-JP" altLang="en-US" sz="900">
                <a:latin typeface="MS UI Gothic" panose="020B0600070205080204" pitchFamily="34" charset="-128"/>
                <a:ea typeface="MS UI Gothic" panose="020B0600070205080204" pitchFamily="34" charset="-128"/>
              </a:rPr>
              <a:t>はその他、通常の</a:t>
            </a:r>
            <a:r>
              <a:rPr lang="en-US" altLang="ja-JP" sz="900" dirty="0">
                <a:latin typeface="MS UI Gothic" panose="020B0600070205080204" pitchFamily="34" charset="-128"/>
                <a:ea typeface="MS UI Gothic" panose="020B0600070205080204" pitchFamily="34" charset="-128"/>
              </a:rPr>
              <a:t>VLAN</a:t>
            </a:r>
            <a:r>
              <a:rPr lang="ja-JP" altLang="en-US" sz="900">
                <a:latin typeface="MS UI Gothic" panose="020B0600070205080204" pitchFamily="34" charset="-128"/>
                <a:ea typeface="MS UI Gothic" panose="020B0600070205080204" pitchFamily="34" charset="-128"/>
              </a:rPr>
              <a:t>などで使用不可</a:t>
            </a:r>
            <a:endParaRPr lang="en-JP" sz="900" dirty="0">
              <a:latin typeface="MS UI Gothic" panose="020B0600070205080204" pitchFamily="34" charset="-128"/>
              <a:ea typeface="MS UI Gothic" panose="020B0600070205080204" pitchFamily="34" charset="-128"/>
            </a:endParaRPr>
          </a:p>
        </p:txBody>
      </p:sp>
      <p:grpSp>
        <p:nvGrpSpPr>
          <p:cNvPr id="71" name="Group 17">
            <a:extLst>
              <a:ext uri="{FF2B5EF4-FFF2-40B4-BE49-F238E27FC236}">
                <a16:creationId xmlns:a16="http://schemas.microsoft.com/office/drawing/2014/main" id="{F53CCF6F-FA80-594F-B389-300B5E2D5768}"/>
              </a:ext>
            </a:extLst>
          </p:cNvPr>
          <p:cNvGrpSpPr>
            <a:grpSpLocks noChangeAspect="1"/>
          </p:cNvGrpSpPr>
          <p:nvPr/>
        </p:nvGrpSpPr>
        <p:grpSpPr>
          <a:xfrm>
            <a:off x="6079390" y="731047"/>
            <a:ext cx="316389" cy="316389"/>
            <a:chOff x="3086100" y="1073149"/>
            <a:chExt cx="3251200" cy="3251201"/>
          </a:xfrm>
        </p:grpSpPr>
        <p:sp>
          <p:nvSpPr>
            <p:cNvPr id="72" name="Oval 5">
              <a:extLst>
                <a:ext uri="{FF2B5EF4-FFF2-40B4-BE49-F238E27FC236}">
                  <a16:creationId xmlns:a16="http://schemas.microsoft.com/office/drawing/2014/main" id="{FF9F3CDB-9D87-5B45-9759-E6D1D6F08389}"/>
                </a:ext>
              </a:extLst>
            </p:cNvPr>
            <p:cNvSpPr>
              <a:spLocks noChangeArrowheads="1"/>
            </p:cNvSpPr>
            <p:nvPr/>
          </p:nvSpPr>
          <p:spPr bwMode="auto">
            <a:xfrm>
              <a:off x="3086100" y="1073149"/>
              <a:ext cx="3251200" cy="3251201"/>
            </a:xfrm>
            <a:prstGeom prst="ellipse">
              <a:avLst/>
            </a:pr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 name="Freeform 19">
              <a:extLst>
                <a:ext uri="{FF2B5EF4-FFF2-40B4-BE49-F238E27FC236}">
                  <a16:creationId xmlns:a16="http://schemas.microsoft.com/office/drawing/2014/main" id="{8F523F5A-6568-FB4C-A782-A536B084515B}"/>
                </a:ext>
              </a:extLst>
            </p:cNvPr>
            <p:cNvSpPr>
              <a:spLocks/>
            </p:cNvSpPr>
            <p:nvPr/>
          </p:nvSpPr>
          <p:spPr bwMode="auto">
            <a:xfrm>
              <a:off x="3690937" y="1443038"/>
              <a:ext cx="2020888" cy="2005013"/>
            </a:xfrm>
            <a:custGeom>
              <a:avLst/>
              <a:gdLst>
                <a:gd name="connsiteX0" fmla="*/ 1399705 w 2020888"/>
                <a:gd name="connsiteY0" fmla="*/ 1944688 h 2005013"/>
                <a:gd name="connsiteX1" fmla="*/ 1399945 w 2020888"/>
                <a:gd name="connsiteY1" fmla="*/ 1944825 h 2005013"/>
                <a:gd name="connsiteX2" fmla="*/ 1399945 w 2020888"/>
                <a:gd name="connsiteY2" fmla="*/ 1944688 h 2005013"/>
                <a:gd name="connsiteX3" fmla="*/ 620943 w 2020888"/>
                <a:gd name="connsiteY3" fmla="*/ 1943298 h 2005013"/>
                <a:gd name="connsiteX4" fmla="*/ 620943 w 2020888"/>
                <a:gd name="connsiteY4" fmla="*/ 1943826 h 2005013"/>
                <a:gd name="connsiteX5" fmla="*/ 620943 w 2020888"/>
                <a:gd name="connsiteY5" fmla="*/ 1944825 h 2005013"/>
                <a:gd name="connsiteX6" fmla="*/ 621584 w 2020888"/>
                <a:gd name="connsiteY6" fmla="*/ 1944483 h 2005013"/>
                <a:gd name="connsiteX7" fmla="*/ 621584 w 2020888"/>
                <a:gd name="connsiteY7" fmla="*/ 1944483 h 2005013"/>
                <a:gd name="connsiteX8" fmla="*/ 1012326 w 2020888"/>
                <a:gd name="connsiteY8" fmla="*/ 0 h 2005013"/>
                <a:gd name="connsiteX9" fmla="*/ 1727351 w 2020888"/>
                <a:gd name="connsiteY9" fmla="*/ 293417 h 2005013"/>
                <a:gd name="connsiteX10" fmla="*/ 2020888 w 2020888"/>
                <a:gd name="connsiteY10" fmla="*/ 1008149 h 2005013"/>
                <a:gd name="connsiteX11" fmla="*/ 1960676 w 2020888"/>
                <a:gd name="connsiteY11" fmla="*/ 1309089 h 2005013"/>
                <a:gd name="connsiteX12" fmla="*/ 1825197 w 2020888"/>
                <a:gd name="connsiteY12" fmla="*/ 1546080 h 2005013"/>
                <a:gd name="connsiteX13" fmla="*/ 1614453 w 2020888"/>
                <a:gd name="connsiteY13" fmla="*/ 1768023 h 2005013"/>
                <a:gd name="connsiteX14" fmla="*/ 1505317 w 2020888"/>
                <a:gd name="connsiteY14" fmla="*/ 1895922 h 2005013"/>
                <a:gd name="connsiteX15" fmla="*/ 1456394 w 2020888"/>
                <a:gd name="connsiteY15" fmla="*/ 1971157 h 2005013"/>
                <a:gd name="connsiteX16" fmla="*/ 1399945 w 2020888"/>
                <a:gd name="connsiteY16" fmla="*/ 2005013 h 2005013"/>
                <a:gd name="connsiteX17" fmla="*/ 620943 w 2020888"/>
                <a:gd name="connsiteY17" fmla="*/ 2005013 h 2005013"/>
                <a:gd name="connsiteX18" fmla="*/ 568257 w 2020888"/>
                <a:gd name="connsiteY18" fmla="*/ 1974919 h 2005013"/>
                <a:gd name="connsiteX19" fmla="*/ 568257 w 2020888"/>
                <a:gd name="connsiteY19" fmla="*/ 1971157 h 2005013"/>
                <a:gd name="connsiteX20" fmla="*/ 564494 w 2020888"/>
                <a:gd name="connsiteY20" fmla="*/ 1971157 h 2005013"/>
                <a:gd name="connsiteX21" fmla="*/ 560731 w 2020888"/>
                <a:gd name="connsiteY21" fmla="*/ 1959872 h 2005013"/>
                <a:gd name="connsiteX22" fmla="*/ 538151 w 2020888"/>
                <a:gd name="connsiteY22" fmla="*/ 1926016 h 2005013"/>
                <a:gd name="connsiteX23" fmla="*/ 466648 w 2020888"/>
                <a:gd name="connsiteY23" fmla="*/ 1828211 h 2005013"/>
                <a:gd name="connsiteX24" fmla="*/ 406436 w 2020888"/>
                <a:gd name="connsiteY24" fmla="*/ 1768023 h 2005013"/>
                <a:gd name="connsiteX25" fmla="*/ 270957 w 2020888"/>
                <a:gd name="connsiteY25" fmla="*/ 1636362 h 2005013"/>
                <a:gd name="connsiteX26" fmla="*/ 63976 w 2020888"/>
                <a:gd name="connsiteY26" fmla="*/ 1309089 h 2005013"/>
                <a:gd name="connsiteX27" fmla="*/ 0 w 2020888"/>
                <a:gd name="connsiteY27" fmla="*/ 1008149 h 2005013"/>
                <a:gd name="connsiteX28" fmla="*/ 297300 w 2020888"/>
                <a:gd name="connsiteY28" fmla="*/ 293417 h 2005013"/>
                <a:gd name="connsiteX29" fmla="*/ 1012326 w 2020888"/>
                <a:gd name="connsiteY29" fmla="*/ 0 h 2005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020888" h="2005013">
                  <a:moveTo>
                    <a:pt x="1399705" y="1944688"/>
                  </a:moveTo>
                  <a:lnTo>
                    <a:pt x="1399945" y="1944825"/>
                  </a:lnTo>
                  <a:lnTo>
                    <a:pt x="1399945" y="1944688"/>
                  </a:lnTo>
                  <a:close/>
                  <a:moveTo>
                    <a:pt x="620943" y="1943298"/>
                  </a:moveTo>
                  <a:lnTo>
                    <a:pt x="620943" y="1943826"/>
                  </a:lnTo>
                  <a:cubicBezTo>
                    <a:pt x="620943" y="1944825"/>
                    <a:pt x="620943" y="1944825"/>
                    <a:pt x="620943" y="1944825"/>
                  </a:cubicBezTo>
                  <a:lnTo>
                    <a:pt x="621584" y="1944483"/>
                  </a:lnTo>
                  <a:lnTo>
                    <a:pt x="621584" y="1944483"/>
                  </a:lnTo>
                  <a:close/>
                  <a:moveTo>
                    <a:pt x="1012326" y="0"/>
                  </a:moveTo>
                  <a:cubicBezTo>
                    <a:pt x="1290809" y="0"/>
                    <a:pt x="1542950" y="112853"/>
                    <a:pt x="1727351" y="293417"/>
                  </a:cubicBezTo>
                  <a:cubicBezTo>
                    <a:pt x="1907989" y="477742"/>
                    <a:pt x="2020888" y="729780"/>
                    <a:pt x="2020888" y="1008149"/>
                  </a:cubicBezTo>
                  <a:cubicBezTo>
                    <a:pt x="2020888" y="1117240"/>
                    <a:pt x="1998308" y="1218807"/>
                    <a:pt x="1960676" y="1309089"/>
                  </a:cubicBezTo>
                  <a:cubicBezTo>
                    <a:pt x="1923043" y="1399371"/>
                    <a:pt x="1874120" y="1482130"/>
                    <a:pt x="1825197" y="1546080"/>
                  </a:cubicBezTo>
                  <a:cubicBezTo>
                    <a:pt x="1727351" y="1677741"/>
                    <a:pt x="1625742" y="1760499"/>
                    <a:pt x="1614453" y="1768023"/>
                  </a:cubicBezTo>
                  <a:cubicBezTo>
                    <a:pt x="1573056" y="1801879"/>
                    <a:pt x="1531660" y="1850781"/>
                    <a:pt x="1505317" y="1895922"/>
                  </a:cubicBezTo>
                  <a:cubicBezTo>
                    <a:pt x="1475211" y="1937302"/>
                    <a:pt x="1456394" y="1971157"/>
                    <a:pt x="1456394" y="1971157"/>
                  </a:cubicBezTo>
                  <a:cubicBezTo>
                    <a:pt x="1445104" y="1993728"/>
                    <a:pt x="1426288" y="2005013"/>
                    <a:pt x="1399945" y="2005013"/>
                  </a:cubicBezTo>
                  <a:cubicBezTo>
                    <a:pt x="1399945" y="2005013"/>
                    <a:pt x="1399945" y="2005013"/>
                    <a:pt x="620943" y="2005013"/>
                  </a:cubicBezTo>
                  <a:cubicBezTo>
                    <a:pt x="598364" y="2005013"/>
                    <a:pt x="579547" y="1993728"/>
                    <a:pt x="568257" y="1974919"/>
                  </a:cubicBezTo>
                  <a:cubicBezTo>
                    <a:pt x="568257" y="1974919"/>
                    <a:pt x="568257" y="1974919"/>
                    <a:pt x="568257" y="1971157"/>
                  </a:cubicBezTo>
                  <a:cubicBezTo>
                    <a:pt x="568257" y="1971157"/>
                    <a:pt x="568257" y="1971157"/>
                    <a:pt x="564494" y="1971157"/>
                  </a:cubicBezTo>
                  <a:cubicBezTo>
                    <a:pt x="564494" y="1967396"/>
                    <a:pt x="560731" y="1963634"/>
                    <a:pt x="560731" y="1959872"/>
                  </a:cubicBezTo>
                  <a:cubicBezTo>
                    <a:pt x="553204" y="1952349"/>
                    <a:pt x="549441" y="1941063"/>
                    <a:pt x="538151" y="1926016"/>
                  </a:cubicBezTo>
                  <a:cubicBezTo>
                    <a:pt x="519335" y="1895922"/>
                    <a:pt x="496755" y="1862067"/>
                    <a:pt x="466648" y="1828211"/>
                  </a:cubicBezTo>
                  <a:cubicBezTo>
                    <a:pt x="447832" y="1805640"/>
                    <a:pt x="425252" y="1783070"/>
                    <a:pt x="406436" y="1768023"/>
                  </a:cubicBezTo>
                  <a:cubicBezTo>
                    <a:pt x="398909" y="1760499"/>
                    <a:pt x="342460" y="1715358"/>
                    <a:pt x="270957" y="1636362"/>
                  </a:cubicBezTo>
                  <a:cubicBezTo>
                    <a:pt x="203218" y="1557365"/>
                    <a:pt x="120425" y="1444512"/>
                    <a:pt x="63976" y="1309089"/>
                  </a:cubicBezTo>
                  <a:cubicBezTo>
                    <a:pt x="26343" y="1218807"/>
                    <a:pt x="0" y="1117240"/>
                    <a:pt x="0" y="1008149"/>
                  </a:cubicBezTo>
                  <a:cubicBezTo>
                    <a:pt x="0" y="729780"/>
                    <a:pt x="116662" y="477742"/>
                    <a:pt x="297300" y="293417"/>
                  </a:cubicBezTo>
                  <a:cubicBezTo>
                    <a:pt x="481702" y="112853"/>
                    <a:pt x="733842" y="0"/>
                    <a:pt x="1012326" y="0"/>
                  </a:cubicBezTo>
                  <a:close/>
                </a:path>
              </a:pathLst>
            </a:custGeom>
            <a:solidFill>
              <a:srgbClr val="FFFFFF"/>
            </a:solidFill>
            <a:ln>
              <a:noFill/>
            </a:ln>
          </p:spPr>
          <p:txBody>
            <a:bodyPr vert="horz" wrap="square" lIns="91440" tIns="45720" rIns="91440" bIns="45720" numCol="1" anchor="t" anchorCtr="0" compatLnSpc="1">
              <a:prstTxWarp prst="textNoShape">
                <a:avLst/>
              </a:prstTxWarp>
              <a:noAutofit/>
            </a:bodyPr>
            <a:lstStyle/>
            <a:p>
              <a:endParaRPr lang="en-US"/>
            </a:p>
          </p:txBody>
        </p:sp>
        <p:sp>
          <p:nvSpPr>
            <p:cNvPr id="77" name="Freeform 8">
              <a:extLst>
                <a:ext uri="{FF2B5EF4-FFF2-40B4-BE49-F238E27FC236}">
                  <a16:creationId xmlns:a16="http://schemas.microsoft.com/office/drawing/2014/main" id="{C4819A36-8EC0-094F-96EF-72B8A0CF7A2E}"/>
                </a:ext>
              </a:extLst>
            </p:cNvPr>
            <p:cNvSpPr>
              <a:spLocks/>
            </p:cNvSpPr>
            <p:nvPr/>
          </p:nvSpPr>
          <p:spPr bwMode="auto">
            <a:xfrm>
              <a:off x="4264025" y="3602038"/>
              <a:ext cx="879475" cy="117475"/>
            </a:xfrm>
            <a:custGeom>
              <a:avLst/>
              <a:gdLst>
                <a:gd name="T0" fmla="*/ 15 w 234"/>
                <a:gd name="T1" fmla="*/ 31 h 31"/>
                <a:gd name="T2" fmla="*/ 218 w 234"/>
                <a:gd name="T3" fmla="*/ 31 h 31"/>
                <a:gd name="T4" fmla="*/ 234 w 234"/>
                <a:gd name="T5" fmla="*/ 15 h 31"/>
                <a:gd name="T6" fmla="*/ 218 w 234"/>
                <a:gd name="T7" fmla="*/ 0 h 31"/>
                <a:gd name="T8" fmla="*/ 15 w 234"/>
                <a:gd name="T9" fmla="*/ 0 h 31"/>
                <a:gd name="T10" fmla="*/ 0 w 234"/>
                <a:gd name="T11" fmla="*/ 15 h 31"/>
                <a:gd name="T12" fmla="*/ 15 w 234"/>
                <a:gd name="T13" fmla="*/ 31 h 31"/>
              </a:gdLst>
              <a:ahLst/>
              <a:cxnLst>
                <a:cxn ang="0">
                  <a:pos x="T0" y="T1"/>
                </a:cxn>
                <a:cxn ang="0">
                  <a:pos x="T2" y="T3"/>
                </a:cxn>
                <a:cxn ang="0">
                  <a:pos x="T4" y="T5"/>
                </a:cxn>
                <a:cxn ang="0">
                  <a:pos x="T6" y="T7"/>
                </a:cxn>
                <a:cxn ang="0">
                  <a:pos x="T8" y="T9"/>
                </a:cxn>
                <a:cxn ang="0">
                  <a:pos x="T10" y="T11"/>
                </a:cxn>
                <a:cxn ang="0">
                  <a:pos x="T12" y="T13"/>
                </a:cxn>
              </a:cxnLst>
              <a:rect l="0" t="0" r="r" b="b"/>
              <a:pathLst>
                <a:path w="234" h="31">
                  <a:moveTo>
                    <a:pt x="15" y="31"/>
                  </a:moveTo>
                  <a:cubicBezTo>
                    <a:pt x="218" y="31"/>
                    <a:pt x="218" y="31"/>
                    <a:pt x="218" y="31"/>
                  </a:cubicBezTo>
                  <a:cubicBezTo>
                    <a:pt x="227" y="31"/>
                    <a:pt x="234" y="24"/>
                    <a:pt x="234" y="15"/>
                  </a:cubicBezTo>
                  <a:cubicBezTo>
                    <a:pt x="234" y="7"/>
                    <a:pt x="227" y="0"/>
                    <a:pt x="218" y="0"/>
                  </a:cubicBezTo>
                  <a:cubicBezTo>
                    <a:pt x="15" y="0"/>
                    <a:pt x="15" y="0"/>
                    <a:pt x="15" y="0"/>
                  </a:cubicBezTo>
                  <a:cubicBezTo>
                    <a:pt x="7" y="0"/>
                    <a:pt x="0" y="7"/>
                    <a:pt x="0" y="15"/>
                  </a:cubicBezTo>
                  <a:cubicBezTo>
                    <a:pt x="0" y="24"/>
                    <a:pt x="7" y="31"/>
                    <a:pt x="15" y="31"/>
                  </a:cubicBezTo>
                </a:path>
              </a:pathLst>
            </a:custGeom>
            <a:solidFill>
              <a:schemeClr val="accent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 name="Freeform 9">
              <a:extLst>
                <a:ext uri="{FF2B5EF4-FFF2-40B4-BE49-F238E27FC236}">
                  <a16:creationId xmlns:a16="http://schemas.microsoft.com/office/drawing/2014/main" id="{E982D6C1-B5B3-3748-9BF6-76AF01C1468B}"/>
                </a:ext>
              </a:extLst>
            </p:cNvPr>
            <p:cNvSpPr>
              <a:spLocks/>
            </p:cNvSpPr>
            <p:nvPr/>
          </p:nvSpPr>
          <p:spPr bwMode="auto">
            <a:xfrm>
              <a:off x="4395788" y="3854450"/>
              <a:ext cx="615950" cy="117475"/>
            </a:xfrm>
            <a:custGeom>
              <a:avLst/>
              <a:gdLst>
                <a:gd name="T0" fmla="*/ 15 w 164"/>
                <a:gd name="T1" fmla="*/ 31 h 31"/>
                <a:gd name="T2" fmla="*/ 149 w 164"/>
                <a:gd name="T3" fmla="*/ 31 h 31"/>
                <a:gd name="T4" fmla="*/ 164 w 164"/>
                <a:gd name="T5" fmla="*/ 15 h 31"/>
                <a:gd name="T6" fmla="*/ 149 w 164"/>
                <a:gd name="T7" fmla="*/ 0 h 31"/>
                <a:gd name="T8" fmla="*/ 15 w 164"/>
                <a:gd name="T9" fmla="*/ 0 h 31"/>
                <a:gd name="T10" fmla="*/ 0 w 164"/>
                <a:gd name="T11" fmla="*/ 15 h 31"/>
                <a:gd name="T12" fmla="*/ 15 w 164"/>
                <a:gd name="T13" fmla="*/ 31 h 31"/>
              </a:gdLst>
              <a:ahLst/>
              <a:cxnLst>
                <a:cxn ang="0">
                  <a:pos x="T0" y="T1"/>
                </a:cxn>
                <a:cxn ang="0">
                  <a:pos x="T2" y="T3"/>
                </a:cxn>
                <a:cxn ang="0">
                  <a:pos x="T4" y="T5"/>
                </a:cxn>
                <a:cxn ang="0">
                  <a:pos x="T6" y="T7"/>
                </a:cxn>
                <a:cxn ang="0">
                  <a:pos x="T8" y="T9"/>
                </a:cxn>
                <a:cxn ang="0">
                  <a:pos x="T10" y="T11"/>
                </a:cxn>
                <a:cxn ang="0">
                  <a:pos x="T12" y="T13"/>
                </a:cxn>
              </a:cxnLst>
              <a:rect l="0" t="0" r="r" b="b"/>
              <a:pathLst>
                <a:path w="164" h="31">
                  <a:moveTo>
                    <a:pt x="15" y="31"/>
                  </a:moveTo>
                  <a:cubicBezTo>
                    <a:pt x="149" y="31"/>
                    <a:pt x="149" y="31"/>
                    <a:pt x="149" y="31"/>
                  </a:cubicBezTo>
                  <a:cubicBezTo>
                    <a:pt x="157" y="31"/>
                    <a:pt x="164" y="24"/>
                    <a:pt x="164" y="15"/>
                  </a:cubicBezTo>
                  <a:cubicBezTo>
                    <a:pt x="164" y="7"/>
                    <a:pt x="157" y="0"/>
                    <a:pt x="149" y="0"/>
                  </a:cubicBezTo>
                  <a:cubicBezTo>
                    <a:pt x="15" y="0"/>
                    <a:pt x="15" y="0"/>
                    <a:pt x="15" y="0"/>
                  </a:cubicBezTo>
                  <a:cubicBezTo>
                    <a:pt x="7" y="0"/>
                    <a:pt x="0" y="7"/>
                    <a:pt x="0" y="15"/>
                  </a:cubicBezTo>
                  <a:cubicBezTo>
                    <a:pt x="0" y="24"/>
                    <a:pt x="7" y="31"/>
                    <a:pt x="15" y="31"/>
                  </a:cubicBezTo>
                </a:path>
              </a:pathLst>
            </a:custGeom>
            <a:solidFill>
              <a:schemeClr val="accent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60" name="Slide Number Placeholder 4">
            <a:extLst>
              <a:ext uri="{FF2B5EF4-FFF2-40B4-BE49-F238E27FC236}">
                <a16:creationId xmlns:a16="http://schemas.microsoft.com/office/drawing/2014/main" id="{3CD3ABA2-C387-45EB-AE09-B4D1D5463198}"/>
              </a:ext>
            </a:extLst>
          </p:cNvPr>
          <p:cNvSpPr>
            <a:spLocks noGrp="1"/>
          </p:cNvSpPr>
          <p:nvPr>
            <p:ph type="sldNum" sz="quarter" idx="4294967295"/>
          </p:nvPr>
        </p:nvSpPr>
        <p:spPr>
          <a:xfrm>
            <a:off x="8648700" y="4884738"/>
            <a:ext cx="495300" cy="274637"/>
          </a:xfrm>
          <a:prstGeom prst="rect">
            <a:avLst/>
          </a:prstGeom>
        </p:spPr>
        <p:txBody>
          <a:bodyPr>
            <a:noAutofit/>
          </a:bodyPr>
          <a:lstStyle/>
          <a:p>
            <a:fld id="{3945D0FD-48F1-4D72-80C5-FFB60B92A834}" type="slidenum">
              <a:rPr lang="en-US" sz="900" smtClean="0">
                <a:latin typeface="+mn-lt"/>
                <a:ea typeface="MS PGothic" panose="020B0600070205080204" pitchFamily="34" charset="-128"/>
              </a:rPr>
              <a:pPr/>
              <a:t>264</a:t>
            </a:fld>
            <a:endParaRPr lang="en-US" sz="900" dirty="0">
              <a:latin typeface="+mn-lt"/>
              <a:ea typeface="MS PGothic" panose="020B0600070205080204" pitchFamily="34" charset="-128"/>
            </a:endParaRPr>
          </a:p>
        </p:txBody>
      </p:sp>
    </p:spTree>
    <p:extLst>
      <p:ext uri="{BB962C8B-B14F-4D97-AF65-F5344CB8AC3E}">
        <p14:creationId xmlns:p14="http://schemas.microsoft.com/office/powerpoint/2010/main" val="4119017121"/>
      </p:ext>
    </p:extLst>
  </p:cSld>
  <p:clrMapOvr>
    <a:masterClrMapping/>
  </p:clrMapOvr>
</p:sld>
</file>

<file path=ppt/slides/slide2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A9F797BE-25B5-8A46-B6B8-37C32BBAD93F}"/>
              </a:ext>
            </a:extLst>
          </p:cNvPr>
          <p:cNvSpPr>
            <a:spLocks noGrp="1"/>
          </p:cNvSpPr>
          <p:nvPr>
            <p:ph type="body" sz="quarter" idx="11"/>
          </p:nvPr>
        </p:nvSpPr>
        <p:spPr/>
        <p:txBody>
          <a:bodyPr anchor="b"/>
          <a:lstStyle/>
          <a:p>
            <a:r>
              <a:rPr lang="ja-JP" altLang="en-US"/>
              <a:t>複数のスイッチで構成されるプライベート</a:t>
            </a:r>
            <a:r>
              <a:rPr lang="en-US" altLang="ja-JP" dirty="0"/>
              <a:t>VLAN</a:t>
            </a:r>
            <a:r>
              <a:rPr lang="ja-JP" altLang="en-US"/>
              <a:t>③</a:t>
            </a:r>
            <a:endParaRPr lang="en-US" altLang="ja-JP" dirty="0"/>
          </a:p>
        </p:txBody>
      </p:sp>
      <p:sp>
        <p:nvSpPr>
          <p:cNvPr id="7" name="テキスト ボックス 6">
            <a:extLst>
              <a:ext uri="{FF2B5EF4-FFF2-40B4-BE49-F238E27FC236}">
                <a16:creationId xmlns:a16="http://schemas.microsoft.com/office/drawing/2014/main" id="{7B43415F-6B02-4462-940B-6A9BBD03AB82}"/>
              </a:ext>
            </a:extLst>
          </p:cNvPr>
          <p:cNvSpPr txBox="1"/>
          <p:nvPr/>
        </p:nvSpPr>
        <p:spPr>
          <a:xfrm>
            <a:off x="228601" y="1201739"/>
            <a:ext cx="2602005" cy="276999"/>
          </a:xfrm>
          <a:prstGeom prst="rect">
            <a:avLst/>
          </a:prstGeom>
          <a:noFill/>
        </p:spPr>
        <p:txBody>
          <a:bodyPr wrap="square" rtlCol="0">
            <a:spAutoFit/>
          </a:bodyPr>
          <a:lstStyle/>
          <a:p>
            <a:pPr marL="171446" indent="-171446">
              <a:buFont typeface="Apple SD Gothic Neo Regular" panose="02000300000000000000" pitchFamily="2" charset="-127"/>
              <a:buChar char="◼"/>
            </a:pPr>
            <a:r>
              <a:rPr lang="ja-JP" altLang="en-US" sz="1200" b="1" dirty="0">
                <a:solidFill>
                  <a:schemeClr val="accent3"/>
                </a:solidFill>
                <a:latin typeface="+mn-lt"/>
                <a:ea typeface="MS PGothic" panose="020B0600070205080204" pitchFamily="34" charset="-128"/>
              </a:rPr>
              <a:t>隔離</a:t>
            </a:r>
            <a:r>
              <a:rPr lang="en-US" altLang="ja-JP" sz="1200" b="1" dirty="0">
                <a:solidFill>
                  <a:schemeClr val="accent3"/>
                </a:solidFill>
                <a:latin typeface="+mn-lt"/>
                <a:ea typeface="MS PGothic" panose="020B0600070205080204" pitchFamily="34" charset="-128"/>
              </a:rPr>
              <a:t>PVLAN</a:t>
            </a:r>
            <a:r>
              <a:rPr lang="ja-JP" altLang="en-US" sz="1200" b="1" dirty="0">
                <a:solidFill>
                  <a:schemeClr val="accent3"/>
                </a:solidFill>
                <a:latin typeface="+mn-lt"/>
                <a:ea typeface="MS PGothic" panose="020B0600070205080204" pitchFamily="34" charset="-128"/>
              </a:rPr>
              <a:t>トランクポートの設定</a:t>
            </a:r>
          </a:p>
        </p:txBody>
      </p:sp>
      <p:sp>
        <p:nvSpPr>
          <p:cNvPr id="8" name="テキスト ボックス 7">
            <a:extLst>
              <a:ext uri="{FF2B5EF4-FFF2-40B4-BE49-F238E27FC236}">
                <a16:creationId xmlns:a16="http://schemas.microsoft.com/office/drawing/2014/main" id="{90C023B6-3144-473D-A95B-DBCC2E34D331}"/>
              </a:ext>
            </a:extLst>
          </p:cNvPr>
          <p:cNvSpPr txBox="1"/>
          <p:nvPr/>
        </p:nvSpPr>
        <p:spPr>
          <a:xfrm>
            <a:off x="2944907" y="1230331"/>
            <a:ext cx="5933982" cy="622497"/>
          </a:xfrm>
          <a:prstGeom prst="rect">
            <a:avLst/>
          </a:prstGeom>
          <a:solidFill>
            <a:schemeClr val="bg2">
              <a:lumMod val="95000"/>
            </a:schemeClr>
          </a:solidFill>
          <a:ln>
            <a:noFill/>
          </a:ln>
        </p:spPr>
        <p:style>
          <a:lnRef idx="0">
            <a:scrgbClr r="0" g="0" b="0"/>
          </a:lnRef>
          <a:fillRef idx="0">
            <a:scrgbClr r="0" g="0" b="0"/>
          </a:fillRef>
          <a:effectRef idx="0">
            <a:scrgbClr r="0" g="0" b="0"/>
          </a:effectRef>
          <a:fontRef idx="minor">
            <a:schemeClr val="accent4"/>
          </a:fontRef>
        </p:style>
        <p:txBody>
          <a:bodyPr wrap="square" rtlCol="0" anchor="t">
            <a:noAutofit/>
          </a:bodyPr>
          <a:lstStyle/>
          <a:p>
            <a:r>
              <a:rPr lang="en-US" altLang="ja-JP" sz="680" dirty="0">
                <a:solidFill>
                  <a:schemeClr val="tx1"/>
                </a:solidFill>
                <a:cs typeface="Courier New" panose="02070309020205020404" pitchFamily="49" charset="0"/>
              </a:rPr>
              <a:t>Switch(config)# interface GigabitEthernet1/0/2</a:t>
            </a:r>
          </a:p>
          <a:p>
            <a:r>
              <a:rPr lang="en-US" altLang="ja-JP" sz="680" dirty="0">
                <a:solidFill>
                  <a:schemeClr val="tx1"/>
                </a:solidFill>
                <a:cs typeface="Courier New" panose="02070309020205020404" pitchFamily="49" charset="0"/>
              </a:rPr>
              <a:t>Switch(config-if)# switchport mode private-</a:t>
            </a:r>
            <a:r>
              <a:rPr lang="en-US" altLang="ja-JP" sz="680" dirty="0" err="1">
                <a:solidFill>
                  <a:schemeClr val="tx1"/>
                </a:solidFill>
                <a:cs typeface="Courier New" panose="02070309020205020404" pitchFamily="49" charset="0"/>
              </a:rPr>
              <a:t>vlan</a:t>
            </a:r>
            <a:r>
              <a:rPr lang="en-US" altLang="ja-JP" sz="680" dirty="0">
                <a:solidFill>
                  <a:schemeClr val="tx1"/>
                </a:solidFill>
                <a:cs typeface="Courier New" panose="02070309020205020404" pitchFamily="49" charset="0"/>
              </a:rPr>
              <a:t> trunk secondary </a:t>
            </a:r>
          </a:p>
          <a:p>
            <a:r>
              <a:rPr lang="en-US" altLang="ja-JP" sz="680" dirty="0">
                <a:solidFill>
                  <a:schemeClr val="tx1"/>
                </a:solidFill>
                <a:cs typeface="Courier New" panose="02070309020205020404" pitchFamily="49" charset="0"/>
              </a:rPr>
              <a:t>Switch(config-if)# switchport private-</a:t>
            </a:r>
            <a:r>
              <a:rPr lang="en-US" altLang="ja-JP" sz="680" dirty="0" err="1">
                <a:solidFill>
                  <a:schemeClr val="tx1"/>
                </a:solidFill>
                <a:cs typeface="Courier New" panose="02070309020205020404" pitchFamily="49" charset="0"/>
              </a:rPr>
              <a:t>vlan</a:t>
            </a:r>
            <a:r>
              <a:rPr lang="en-US" altLang="ja-JP" sz="680" dirty="0">
                <a:solidFill>
                  <a:schemeClr val="tx1"/>
                </a:solidFill>
                <a:cs typeface="Courier New" panose="02070309020205020404" pitchFamily="49" charset="0"/>
              </a:rPr>
              <a:t> association trunk 100 101</a:t>
            </a:r>
          </a:p>
          <a:p>
            <a:r>
              <a:rPr lang="en-US" altLang="ja-JP" sz="680" dirty="0">
                <a:solidFill>
                  <a:schemeClr val="tx1"/>
                </a:solidFill>
                <a:cs typeface="Courier New" panose="02070309020205020404" pitchFamily="49" charset="0"/>
              </a:rPr>
              <a:t>Switch(config-if)# switchport private-</a:t>
            </a:r>
            <a:r>
              <a:rPr lang="en-US" altLang="ja-JP" sz="680" dirty="0" err="1">
                <a:solidFill>
                  <a:schemeClr val="tx1"/>
                </a:solidFill>
                <a:cs typeface="Courier New" panose="02070309020205020404" pitchFamily="49" charset="0"/>
              </a:rPr>
              <a:t>vlan</a:t>
            </a:r>
            <a:r>
              <a:rPr lang="en-US" altLang="ja-JP" sz="680" dirty="0">
                <a:solidFill>
                  <a:schemeClr val="tx1"/>
                </a:solidFill>
                <a:cs typeface="Courier New" panose="02070309020205020404" pitchFamily="49" charset="0"/>
              </a:rPr>
              <a:t> trunk allowed </a:t>
            </a:r>
            <a:r>
              <a:rPr lang="en-US" altLang="ja-JP" sz="680" dirty="0" err="1">
                <a:solidFill>
                  <a:schemeClr val="tx1"/>
                </a:solidFill>
                <a:cs typeface="Courier New" panose="02070309020205020404" pitchFamily="49" charset="0"/>
              </a:rPr>
              <a:t>vlan</a:t>
            </a:r>
            <a:r>
              <a:rPr lang="en-US" altLang="ja-JP" sz="680" dirty="0">
                <a:solidFill>
                  <a:schemeClr val="tx1"/>
                </a:solidFill>
                <a:cs typeface="Courier New" panose="02070309020205020404" pitchFamily="49" charset="0"/>
              </a:rPr>
              <a:t> 1,100,104,105</a:t>
            </a:r>
          </a:p>
          <a:p>
            <a:r>
              <a:rPr lang="en-US" altLang="ja-JP" sz="680" dirty="0">
                <a:solidFill>
                  <a:schemeClr val="tx1"/>
                </a:solidFill>
                <a:cs typeface="Courier New" panose="02070309020205020404" pitchFamily="49" charset="0"/>
              </a:rPr>
              <a:t>(Switch(config-if)# switchport private-</a:t>
            </a:r>
            <a:r>
              <a:rPr lang="en-US" altLang="ja-JP" sz="680" dirty="0" err="1">
                <a:solidFill>
                  <a:schemeClr val="tx1"/>
                </a:solidFill>
                <a:cs typeface="Courier New" panose="02070309020205020404" pitchFamily="49" charset="0"/>
              </a:rPr>
              <a:t>vlan</a:t>
            </a:r>
            <a:r>
              <a:rPr lang="en-US" altLang="ja-JP" sz="680" dirty="0">
                <a:solidFill>
                  <a:schemeClr val="tx1"/>
                </a:solidFill>
                <a:cs typeface="Courier New" panose="02070309020205020404" pitchFamily="49" charset="0"/>
              </a:rPr>
              <a:t> trunk native </a:t>
            </a:r>
            <a:r>
              <a:rPr lang="en-US" altLang="ja-JP" sz="680" dirty="0" err="1">
                <a:solidFill>
                  <a:schemeClr val="tx1"/>
                </a:solidFill>
                <a:cs typeface="Courier New" panose="02070309020205020404" pitchFamily="49" charset="0"/>
              </a:rPr>
              <a:t>vlan</a:t>
            </a:r>
            <a:r>
              <a:rPr lang="en-US" altLang="ja-JP" sz="680" dirty="0">
                <a:solidFill>
                  <a:schemeClr val="tx1"/>
                </a:solidFill>
                <a:cs typeface="Courier New" panose="02070309020205020404" pitchFamily="49" charset="0"/>
              </a:rPr>
              <a:t> xxx)</a:t>
            </a:r>
            <a:br>
              <a:rPr lang="en-US" altLang="ja-JP" sz="680" dirty="0">
                <a:solidFill>
                  <a:schemeClr val="tx1"/>
                </a:solidFill>
                <a:cs typeface="Courier New" panose="02070309020205020404" pitchFamily="49" charset="0"/>
              </a:rPr>
            </a:br>
            <a:br>
              <a:rPr lang="en-US" altLang="ja-JP" sz="680" dirty="0">
                <a:solidFill>
                  <a:schemeClr val="tx1"/>
                </a:solidFill>
                <a:cs typeface="Courier New" panose="02070309020205020404" pitchFamily="49" charset="0"/>
              </a:rPr>
            </a:br>
            <a:endParaRPr lang="en-US" altLang="ja-JP" sz="680" dirty="0">
              <a:solidFill>
                <a:schemeClr val="tx1"/>
              </a:solidFill>
              <a:ea typeface="MS PGothic" panose="020B0600070205080204" pitchFamily="34" charset="-128"/>
              <a:cs typeface="Courier New" panose="02070309020205020404" pitchFamily="49" charset="0"/>
            </a:endParaRPr>
          </a:p>
        </p:txBody>
      </p:sp>
      <p:sp>
        <p:nvSpPr>
          <p:cNvPr id="15" name="テキスト ボックス 14">
            <a:extLst>
              <a:ext uri="{FF2B5EF4-FFF2-40B4-BE49-F238E27FC236}">
                <a16:creationId xmlns:a16="http://schemas.microsoft.com/office/drawing/2014/main" id="{9011A190-3A21-A148-BFC3-7E1093B56036}"/>
              </a:ext>
            </a:extLst>
          </p:cNvPr>
          <p:cNvSpPr txBox="1"/>
          <p:nvPr/>
        </p:nvSpPr>
        <p:spPr>
          <a:xfrm>
            <a:off x="2944907" y="1918536"/>
            <a:ext cx="6175659" cy="2900495"/>
          </a:xfrm>
          <a:prstGeom prst="rect">
            <a:avLst/>
          </a:prstGeom>
          <a:solidFill>
            <a:schemeClr val="bg2">
              <a:lumMod val="95000"/>
            </a:schemeClr>
          </a:solidFill>
          <a:ln>
            <a:noFill/>
          </a:ln>
        </p:spPr>
        <p:style>
          <a:lnRef idx="0">
            <a:scrgbClr r="0" g="0" b="0"/>
          </a:lnRef>
          <a:fillRef idx="0">
            <a:scrgbClr r="0" g="0" b="0"/>
          </a:fillRef>
          <a:effectRef idx="0">
            <a:scrgbClr r="0" g="0" b="0"/>
          </a:effectRef>
          <a:fontRef idx="minor">
            <a:schemeClr val="accent4"/>
          </a:fontRef>
        </p:style>
        <p:txBody>
          <a:bodyPr wrap="square" rtlCol="0" anchor="t">
            <a:noAutofit/>
          </a:bodyPr>
          <a:lstStyle/>
          <a:p>
            <a:r>
              <a:rPr lang="en-US" altLang="ja-JP" sz="680" dirty="0">
                <a:solidFill>
                  <a:schemeClr val="tx1"/>
                </a:solidFill>
                <a:cs typeface="Courier New" panose="02070309020205020404" pitchFamily="49" charset="0"/>
              </a:rPr>
              <a:t>Switch# show interface GigabitEthernet1/0/2 switchport</a:t>
            </a:r>
          </a:p>
          <a:p>
            <a:r>
              <a:rPr lang="en-US" altLang="ja-JP" sz="680" dirty="0">
                <a:solidFill>
                  <a:schemeClr val="tx1"/>
                </a:solidFill>
                <a:cs typeface="Courier New" panose="02070309020205020404" pitchFamily="49" charset="0"/>
              </a:rPr>
              <a:t>&lt;&lt;</a:t>
            </a:r>
            <a:r>
              <a:rPr lang="en-US" altLang="ja-JP" sz="680" dirty="0">
                <a:solidFill>
                  <a:schemeClr val="tx1"/>
                </a:solidFill>
                <a:cs typeface="Courier New" panose="02070309020205020404" pitchFamily="49" charset="0"/>
                <a:sym typeface="Wingdings" pitchFamily="2" charset="2"/>
              </a:rPr>
              <a:t>&lt;</a:t>
            </a:r>
            <a:r>
              <a:rPr lang="en-US" altLang="ja-JP" sz="680" dirty="0">
                <a:solidFill>
                  <a:schemeClr val="tx1"/>
                </a:solidFill>
                <a:cs typeface="Courier New" panose="02070309020205020404" pitchFamily="49" charset="0"/>
              </a:rPr>
              <a:t>snip&gt;&gt;&gt;</a:t>
            </a:r>
          </a:p>
          <a:p>
            <a:r>
              <a:rPr lang="en-US" altLang="ja-JP" sz="680" dirty="0">
                <a:solidFill>
                  <a:schemeClr val="tx1"/>
                </a:solidFill>
                <a:cs typeface="Courier New" panose="02070309020205020404" pitchFamily="49" charset="0"/>
              </a:rPr>
              <a:t>Name: Gi1/0/2</a:t>
            </a:r>
          </a:p>
          <a:p>
            <a:r>
              <a:rPr lang="en-US" altLang="ja-JP" sz="680" dirty="0">
                <a:solidFill>
                  <a:schemeClr val="tx1"/>
                </a:solidFill>
                <a:cs typeface="Courier New" panose="02070309020205020404" pitchFamily="49" charset="0"/>
              </a:rPr>
              <a:t>Switchport: Enabled</a:t>
            </a:r>
          </a:p>
          <a:p>
            <a:r>
              <a:rPr lang="en-US" altLang="ja-JP" sz="680" dirty="0">
                <a:solidFill>
                  <a:schemeClr val="tx1"/>
                </a:solidFill>
                <a:cs typeface="Courier New" panose="02070309020205020404" pitchFamily="49" charset="0"/>
              </a:rPr>
              <a:t>Administrative Mode: private-</a:t>
            </a:r>
            <a:r>
              <a:rPr lang="en-US" altLang="ja-JP" sz="680" dirty="0" err="1">
                <a:solidFill>
                  <a:schemeClr val="tx1"/>
                </a:solidFill>
                <a:cs typeface="Courier New" panose="02070309020205020404" pitchFamily="49" charset="0"/>
              </a:rPr>
              <a:t>vlan</a:t>
            </a:r>
            <a:r>
              <a:rPr lang="en-US" altLang="ja-JP" sz="680" dirty="0">
                <a:solidFill>
                  <a:schemeClr val="tx1"/>
                </a:solidFill>
                <a:cs typeface="Courier New" panose="02070309020205020404" pitchFamily="49" charset="0"/>
              </a:rPr>
              <a:t> trunk secondary</a:t>
            </a:r>
          </a:p>
          <a:p>
            <a:r>
              <a:rPr lang="en-US" altLang="ja-JP" sz="680" dirty="0">
                <a:solidFill>
                  <a:schemeClr val="tx1"/>
                </a:solidFill>
                <a:cs typeface="Courier New" panose="02070309020205020404" pitchFamily="49" charset="0"/>
              </a:rPr>
              <a:t>Operational Mode: private-</a:t>
            </a:r>
            <a:r>
              <a:rPr lang="en-US" altLang="ja-JP" sz="680" dirty="0" err="1">
                <a:solidFill>
                  <a:schemeClr val="tx1"/>
                </a:solidFill>
                <a:cs typeface="Courier New" panose="02070309020205020404" pitchFamily="49" charset="0"/>
              </a:rPr>
              <a:t>vlan</a:t>
            </a:r>
            <a:r>
              <a:rPr lang="en-US" altLang="ja-JP" sz="680" dirty="0">
                <a:solidFill>
                  <a:schemeClr val="tx1"/>
                </a:solidFill>
                <a:cs typeface="Courier New" panose="02070309020205020404" pitchFamily="49" charset="0"/>
              </a:rPr>
              <a:t> trunk secondary</a:t>
            </a:r>
          </a:p>
          <a:p>
            <a:r>
              <a:rPr lang="en-US" altLang="ja-JP" sz="680" dirty="0">
                <a:solidFill>
                  <a:schemeClr val="tx1"/>
                </a:solidFill>
                <a:cs typeface="Courier New" panose="02070309020205020404" pitchFamily="49" charset="0"/>
              </a:rPr>
              <a:t>Administrative </a:t>
            </a:r>
            <a:r>
              <a:rPr lang="en-US" altLang="ja-JP" sz="680" dirty="0" err="1">
                <a:solidFill>
                  <a:schemeClr val="tx1"/>
                </a:solidFill>
                <a:cs typeface="Courier New" panose="02070309020205020404" pitchFamily="49" charset="0"/>
              </a:rPr>
              <a:t>Trunking</a:t>
            </a:r>
            <a:r>
              <a:rPr lang="en-US" altLang="ja-JP" sz="680" dirty="0">
                <a:solidFill>
                  <a:schemeClr val="tx1"/>
                </a:solidFill>
                <a:cs typeface="Courier New" panose="02070309020205020404" pitchFamily="49" charset="0"/>
              </a:rPr>
              <a:t> Encapsulation: dot1q</a:t>
            </a:r>
          </a:p>
          <a:p>
            <a:r>
              <a:rPr lang="en-US" altLang="ja-JP" sz="680" dirty="0">
                <a:solidFill>
                  <a:schemeClr val="tx1"/>
                </a:solidFill>
                <a:cs typeface="Courier New" panose="02070309020205020404" pitchFamily="49" charset="0"/>
              </a:rPr>
              <a:t>Operational </a:t>
            </a:r>
            <a:r>
              <a:rPr lang="en-US" altLang="ja-JP" sz="680" dirty="0" err="1">
                <a:solidFill>
                  <a:schemeClr val="tx1"/>
                </a:solidFill>
                <a:cs typeface="Courier New" panose="02070309020205020404" pitchFamily="49" charset="0"/>
              </a:rPr>
              <a:t>Trunking</a:t>
            </a:r>
            <a:r>
              <a:rPr lang="en-US" altLang="ja-JP" sz="680" dirty="0">
                <a:solidFill>
                  <a:schemeClr val="tx1"/>
                </a:solidFill>
                <a:cs typeface="Courier New" panose="02070309020205020404" pitchFamily="49" charset="0"/>
              </a:rPr>
              <a:t> Encapsulation: dot1q</a:t>
            </a:r>
          </a:p>
          <a:p>
            <a:r>
              <a:rPr lang="en-US" altLang="ja-JP" sz="680" dirty="0">
                <a:solidFill>
                  <a:schemeClr val="tx1"/>
                </a:solidFill>
                <a:cs typeface="Courier New" panose="02070309020205020404" pitchFamily="49" charset="0"/>
              </a:rPr>
              <a:t>Negotiation of </a:t>
            </a:r>
            <a:r>
              <a:rPr lang="en-US" altLang="ja-JP" sz="680" dirty="0" err="1">
                <a:solidFill>
                  <a:schemeClr val="tx1"/>
                </a:solidFill>
                <a:cs typeface="Courier New" panose="02070309020205020404" pitchFamily="49" charset="0"/>
              </a:rPr>
              <a:t>Trunking</a:t>
            </a:r>
            <a:r>
              <a:rPr lang="en-US" altLang="ja-JP" sz="680" dirty="0">
                <a:solidFill>
                  <a:schemeClr val="tx1"/>
                </a:solidFill>
                <a:cs typeface="Courier New" panose="02070309020205020404" pitchFamily="49" charset="0"/>
              </a:rPr>
              <a:t>: On</a:t>
            </a:r>
          </a:p>
          <a:p>
            <a:r>
              <a:rPr lang="en-US" altLang="ja-JP" sz="680" dirty="0">
                <a:solidFill>
                  <a:schemeClr val="tx1"/>
                </a:solidFill>
                <a:cs typeface="Courier New" panose="02070309020205020404" pitchFamily="49" charset="0"/>
              </a:rPr>
              <a:t>Access Mode VLAN: 1 (default)</a:t>
            </a:r>
          </a:p>
          <a:p>
            <a:r>
              <a:rPr lang="en-US" altLang="ja-JP" sz="680" dirty="0" err="1">
                <a:solidFill>
                  <a:schemeClr val="tx1"/>
                </a:solidFill>
                <a:cs typeface="Courier New" panose="02070309020205020404" pitchFamily="49" charset="0"/>
              </a:rPr>
              <a:t>Trunking</a:t>
            </a:r>
            <a:r>
              <a:rPr lang="en-US" altLang="ja-JP" sz="680" dirty="0">
                <a:solidFill>
                  <a:schemeClr val="tx1"/>
                </a:solidFill>
                <a:cs typeface="Courier New" panose="02070309020205020404" pitchFamily="49" charset="0"/>
              </a:rPr>
              <a:t> Native Mode VLAN: 1 (default)</a:t>
            </a:r>
          </a:p>
          <a:p>
            <a:r>
              <a:rPr lang="en-US" altLang="ja-JP" sz="680" dirty="0">
                <a:solidFill>
                  <a:schemeClr val="tx1"/>
                </a:solidFill>
                <a:cs typeface="Courier New" panose="02070309020205020404" pitchFamily="49" charset="0"/>
              </a:rPr>
              <a:t>Administrative Native VLAN tagging: enabled</a:t>
            </a:r>
          </a:p>
          <a:p>
            <a:r>
              <a:rPr lang="en-US" altLang="ja-JP" sz="680" dirty="0">
                <a:solidFill>
                  <a:schemeClr val="tx1"/>
                </a:solidFill>
                <a:cs typeface="Courier New" panose="02070309020205020404" pitchFamily="49" charset="0"/>
              </a:rPr>
              <a:t>Voice VLAN: none</a:t>
            </a:r>
          </a:p>
          <a:p>
            <a:r>
              <a:rPr lang="en-US" altLang="ja-JP" sz="680" dirty="0">
                <a:solidFill>
                  <a:schemeClr val="tx1"/>
                </a:solidFill>
                <a:cs typeface="Courier New" panose="02070309020205020404" pitchFamily="49" charset="0"/>
              </a:rPr>
              <a:t>Administrative private-</a:t>
            </a:r>
            <a:r>
              <a:rPr lang="en-US" altLang="ja-JP" sz="680" dirty="0" err="1">
                <a:solidFill>
                  <a:schemeClr val="tx1"/>
                </a:solidFill>
                <a:cs typeface="Courier New" panose="02070309020205020404" pitchFamily="49" charset="0"/>
              </a:rPr>
              <a:t>vlan</a:t>
            </a:r>
            <a:r>
              <a:rPr lang="en-US" altLang="ja-JP" sz="680" dirty="0">
                <a:solidFill>
                  <a:schemeClr val="tx1"/>
                </a:solidFill>
                <a:cs typeface="Courier New" panose="02070309020205020404" pitchFamily="49" charset="0"/>
              </a:rPr>
              <a:t> host-association: none</a:t>
            </a:r>
          </a:p>
          <a:p>
            <a:r>
              <a:rPr lang="en-US" altLang="ja-JP" sz="680" dirty="0">
                <a:solidFill>
                  <a:schemeClr val="tx1"/>
                </a:solidFill>
                <a:cs typeface="Courier New" panose="02070309020205020404" pitchFamily="49" charset="0"/>
              </a:rPr>
              <a:t>Administrative private-</a:t>
            </a:r>
            <a:r>
              <a:rPr lang="en-US" altLang="ja-JP" sz="680" dirty="0" err="1">
                <a:solidFill>
                  <a:schemeClr val="tx1"/>
                </a:solidFill>
                <a:cs typeface="Courier New" panose="02070309020205020404" pitchFamily="49" charset="0"/>
              </a:rPr>
              <a:t>vlan</a:t>
            </a:r>
            <a:r>
              <a:rPr lang="en-US" altLang="ja-JP" sz="680" dirty="0">
                <a:solidFill>
                  <a:schemeClr val="tx1"/>
                </a:solidFill>
                <a:cs typeface="Courier New" panose="02070309020205020404" pitchFamily="49" charset="0"/>
              </a:rPr>
              <a:t> mapping: none</a:t>
            </a:r>
          </a:p>
          <a:p>
            <a:r>
              <a:rPr lang="en-US" altLang="ja-JP" sz="680" dirty="0">
                <a:solidFill>
                  <a:schemeClr val="tx1"/>
                </a:solidFill>
                <a:cs typeface="Courier New" panose="02070309020205020404" pitchFamily="49" charset="0"/>
              </a:rPr>
              <a:t>Administrative private-</a:t>
            </a:r>
            <a:r>
              <a:rPr lang="en-US" altLang="ja-JP" sz="680" dirty="0" err="1">
                <a:solidFill>
                  <a:schemeClr val="tx1"/>
                </a:solidFill>
                <a:cs typeface="Courier New" panose="02070309020205020404" pitchFamily="49" charset="0"/>
              </a:rPr>
              <a:t>vlan</a:t>
            </a:r>
            <a:r>
              <a:rPr lang="en-US" altLang="ja-JP" sz="680" dirty="0">
                <a:solidFill>
                  <a:schemeClr val="tx1"/>
                </a:solidFill>
                <a:cs typeface="Courier New" panose="02070309020205020404" pitchFamily="49" charset="0"/>
              </a:rPr>
              <a:t> trunk native VLAN: none</a:t>
            </a:r>
          </a:p>
          <a:p>
            <a:r>
              <a:rPr lang="en-US" altLang="ja-JP" sz="680" dirty="0">
                <a:solidFill>
                  <a:schemeClr val="tx1"/>
                </a:solidFill>
                <a:cs typeface="Courier New" panose="02070309020205020404" pitchFamily="49" charset="0"/>
              </a:rPr>
              <a:t>Administrative private-</a:t>
            </a:r>
            <a:r>
              <a:rPr lang="en-US" altLang="ja-JP" sz="680" dirty="0" err="1">
                <a:solidFill>
                  <a:schemeClr val="tx1"/>
                </a:solidFill>
                <a:cs typeface="Courier New" panose="02070309020205020404" pitchFamily="49" charset="0"/>
              </a:rPr>
              <a:t>vlan</a:t>
            </a:r>
            <a:r>
              <a:rPr lang="en-US" altLang="ja-JP" sz="680" dirty="0">
                <a:solidFill>
                  <a:schemeClr val="tx1"/>
                </a:solidFill>
                <a:cs typeface="Courier New" panose="02070309020205020404" pitchFamily="49" charset="0"/>
              </a:rPr>
              <a:t> trunk Native VLAN tagging: enabled</a:t>
            </a:r>
          </a:p>
          <a:p>
            <a:r>
              <a:rPr lang="en-US" altLang="ja-JP" sz="680" dirty="0">
                <a:solidFill>
                  <a:schemeClr val="tx1"/>
                </a:solidFill>
                <a:cs typeface="Courier New" panose="02070309020205020404" pitchFamily="49" charset="0"/>
              </a:rPr>
              <a:t>Administrative private-</a:t>
            </a:r>
            <a:r>
              <a:rPr lang="en-US" altLang="ja-JP" sz="680" dirty="0" err="1">
                <a:solidFill>
                  <a:schemeClr val="tx1"/>
                </a:solidFill>
                <a:cs typeface="Courier New" panose="02070309020205020404" pitchFamily="49" charset="0"/>
              </a:rPr>
              <a:t>vlan</a:t>
            </a:r>
            <a:r>
              <a:rPr lang="en-US" altLang="ja-JP" sz="680" dirty="0">
                <a:solidFill>
                  <a:schemeClr val="tx1"/>
                </a:solidFill>
                <a:cs typeface="Courier New" panose="02070309020205020404" pitchFamily="49" charset="0"/>
              </a:rPr>
              <a:t> trunk encapsulation: dot1q</a:t>
            </a:r>
          </a:p>
          <a:p>
            <a:r>
              <a:rPr lang="en-US" altLang="ja-JP" sz="680" dirty="0">
                <a:solidFill>
                  <a:schemeClr val="tx1"/>
                </a:solidFill>
                <a:cs typeface="Courier New" panose="02070309020205020404" pitchFamily="49" charset="0"/>
              </a:rPr>
              <a:t>Administrative private-</a:t>
            </a:r>
            <a:r>
              <a:rPr lang="en-US" altLang="ja-JP" sz="680" dirty="0" err="1">
                <a:solidFill>
                  <a:schemeClr val="tx1"/>
                </a:solidFill>
                <a:cs typeface="Courier New" panose="02070309020205020404" pitchFamily="49" charset="0"/>
              </a:rPr>
              <a:t>vlan</a:t>
            </a:r>
            <a:r>
              <a:rPr lang="en-US" altLang="ja-JP" sz="680" dirty="0">
                <a:solidFill>
                  <a:schemeClr val="tx1"/>
                </a:solidFill>
                <a:cs typeface="Courier New" panose="02070309020205020404" pitchFamily="49" charset="0"/>
              </a:rPr>
              <a:t> trunk normal VLANs: 1,100,104-105</a:t>
            </a:r>
          </a:p>
          <a:p>
            <a:r>
              <a:rPr lang="en-US" altLang="ja-JP" sz="680" dirty="0">
                <a:solidFill>
                  <a:schemeClr val="tx1"/>
                </a:solidFill>
                <a:cs typeface="Courier New" panose="02070309020205020404" pitchFamily="49" charset="0"/>
              </a:rPr>
              <a:t>Administrative private-</a:t>
            </a:r>
            <a:r>
              <a:rPr lang="en-US" altLang="ja-JP" sz="680" dirty="0" err="1">
                <a:solidFill>
                  <a:schemeClr val="tx1"/>
                </a:solidFill>
                <a:cs typeface="Courier New" panose="02070309020205020404" pitchFamily="49" charset="0"/>
              </a:rPr>
              <a:t>vlan</a:t>
            </a:r>
            <a:r>
              <a:rPr lang="en-US" altLang="ja-JP" sz="680" dirty="0">
                <a:solidFill>
                  <a:schemeClr val="tx1"/>
                </a:solidFill>
                <a:cs typeface="Courier New" panose="02070309020205020404" pitchFamily="49" charset="0"/>
              </a:rPr>
              <a:t> trunk associations:</a:t>
            </a:r>
          </a:p>
          <a:p>
            <a:r>
              <a:rPr lang="en-US" altLang="ja-JP" sz="680" dirty="0">
                <a:solidFill>
                  <a:schemeClr val="tx1"/>
                </a:solidFill>
                <a:cs typeface="Courier New" panose="02070309020205020404" pitchFamily="49" charset="0"/>
              </a:rPr>
              <a:t>    100 (VLAN0100) 101 (VLAN0101)</a:t>
            </a:r>
          </a:p>
          <a:p>
            <a:r>
              <a:rPr lang="en-US" altLang="ja-JP" sz="680" dirty="0">
                <a:solidFill>
                  <a:schemeClr val="tx1"/>
                </a:solidFill>
                <a:cs typeface="Courier New" panose="02070309020205020404" pitchFamily="49" charset="0"/>
              </a:rPr>
              <a:t>Administrative private-</a:t>
            </a:r>
            <a:r>
              <a:rPr lang="en-US" altLang="ja-JP" sz="680" dirty="0" err="1">
                <a:solidFill>
                  <a:schemeClr val="tx1"/>
                </a:solidFill>
                <a:cs typeface="Courier New" panose="02070309020205020404" pitchFamily="49" charset="0"/>
              </a:rPr>
              <a:t>vlan</a:t>
            </a:r>
            <a:r>
              <a:rPr lang="en-US" altLang="ja-JP" sz="680" dirty="0">
                <a:solidFill>
                  <a:schemeClr val="tx1"/>
                </a:solidFill>
                <a:cs typeface="Courier New" panose="02070309020205020404" pitchFamily="49" charset="0"/>
              </a:rPr>
              <a:t> trunk mappings: none</a:t>
            </a:r>
          </a:p>
          <a:p>
            <a:r>
              <a:rPr lang="en-US" altLang="ja-JP" sz="680" dirty="0">
                <a:solidFill>
                  <a:schemeClr val="tx1"/>
                </a:solidFill>
                <a:cs typeface="Courier New" panose="02070309020205020404" pitchFamily="49" charset="0"/>
              </a:rPr>
              <a:t>Operational private-</a:t>
            </a:r>
            <a:r>
              <a:rPr lang="en-US" altLang="ja-JP" sz="680" dirty="0" err="1">
                <a:solidFill>
                  <a:schemeClr val="tx1"/>
                </a:solidFill>
                <a:cs typeface="Courier New" panose="02070309020205020404" pitchFamily="49" charset="0"/>
              </a:rPr>
              <a:t>vlan</a:t>
            </a:r>
            <a:r>
              <a:rPr lang="en-US" altLang="ja-JP" sz="680" dirty="0">
                <a:solidFill>
                  <a:schemeClr val="tx1"/>
                </a:solidFill>
                <a:cs typeface="Courier New" panose="02070309020205020404" pitchFamily="49" charset="0"/>
              </a:rPr>
              <a:t>:</a:t>
            </a:r>
          </a:p>
          <a:p>
            <a:r>
              <a:rPr lang="en-US" altLang="ja-JP" sz="680" dirty="0">
                <a:solidFill>
                  <a:schemeClr val="tx1"/>
                </a:solidFill>
                <a:cs typeface="Courier New" panose="02070309020205020404" pitchFamily="49" charset="0"/>
              </a:rPr>
              <a:t>    100 (VLAN0100) 101 (VLAN0101)</a:t>
            </a:r>
          </a:p>
          <a:p>
            <a:r>
              <a:rPr lang="en-US" altLang="ja-JP" sz="680" dirty="0">
                <a:solidFill>
                  <a:schemeClr val="tx1"/>
                </a:solidFill>
                <a:cs typeface="Courier New" panose="02070309020205020404" pitchFamily="49" charset="0"/>
              </a:rPr>
              <a:t>Operational Normal VLANs: 1,104-105</a:t>
            </a:r>
          </a:p>
          <a:p>
            <a:r>
              <a:rPr lang="en-US" altLang="ja-JP" sz="680" dirty="0" err="1">
                <a:solidFill>
                  <a:schemeClr val="tx1"/>
                </a:solidFill>
                <a:cs typeface="Courier New" panose="02070309020205020404" pitchFamily="49" charset="0"/>
              </a:rPr>
              <a:t>Trunking</a:t>
            </a:r>
            <a:r>
              <a:rPr lang="en-US" altLang="ja-JP" sz="680" dirty="0">
                <a:solidFill>
                  <a:schemeClr val="tx1"/>
                </a:solidFill>
                <a:cs typeface="Courier New" panose="02070309020205020404" pitchFamily="49" charset="0"/>
              </a:rPr>
              <a:t> VLANs Enabled: ALL</a:t>
            </a:r>
          </a:p>
          <a:p>
            <a:r>
              <a:rPr lang="en-US" altLang="ja-JP" sz="680" dirty="0">
                <a:solidFill>
                  <a:schemeClr val="tx1"/>
                </a:solidFill>
                <a:cs typeface="Courier New" panose="02070309020205020404" pitchFamily="49" charset="0"/>
              </a:rPr>
              <a:t>&lt;&lt;&lt;snip&gt;&gt;&gt;</a:t>
            </a:r>
          </a:p>
        </p:txBody>
      </p:sp>
      <p:sp>
        <p:nvSpPr>
          <p:cNvPr id="14" name="テキスト ボックス 13">
            <a:extLst>
              <a:ext uri="{FF2B5EF4-FFF2-40B4-BE49-F238E27FC236}">
                <a16:creationId xmlns:a16="http://schemas.microsoft.com/office/drawing/2014/main" id="{E537EE5D-A164-F040-9F91-83A881EF08C1}"/>
              </a:ext>
            </a:extLst>
          </p:cNvPr>
          <p:cNvSpPr txBox="1"/>
          <p:nvPr/>
        </p:nvSpPr>
        <p:spPr>
          <a:xfrm>
            <a:off x="228600" y="1881420"/>
            <a:ext cx="2602005" cy="461665"/>
          </a:xfrm>
          <a:prstGeom prst="rect">
            <a:avLst/>
          </a:prstGeom>
          <a:noFill/>
        </p:spPr>
        <p:txBody>
          <a:bodyPr wrap="square" rtlCol="0">
            <a:spAutoFit/>
          </a:bodyPr>
          <a:lstStyle/>
          <a:p>
            <a:pPr marL="171446" indent="-171446">
              <a:buFont typeface="Apple SD Gothic Neo Regular" panose="02000300000000000000" pitchFamily="2" charset="-127"/>
              <a:buChar char="◼"/>
            </a:pPr>
            <a:r>
              <a:rPr lang="ja-JP" altLang="en-US" sz="1200" b="1" dirty="0">
                <a:solidFill>
                  <a:schemeClr val="accent3"/>
                </a:solidFill>
                <a:latin typeface="+mn-lt"/>
                <a:ea typeface="MS PGothic" panose="020B0600070205080204" pitchFamily="34" charset="-128"/>
              </a:rPr>
              <a:t>隔離</a:t>
            </a:r>
            <a:r>
              <a:rPr lang="en-US" altLang="ja-JP" sz="1200" b="1" dirty="0">
                <a:solidFill>
                  <a:schemeClr val="accent3"/>
                </a:solidFill>
                <a:latin typeface="+mn-lt"/>
                <a:ea typeface="MS PGothic" panose="020B0600070205080204" pitchFamily="34" charset="-128"/>
              </a:rPr>
              <a:t>PVLAN</a:t>
            </a:r>
            <a:r>
              <a:rPr lang="ja-JP" altLang="en-US" sz="1200" b="1" dirty="0">
                <a:solidFill>
                  <a:schemeClr val="accent3"/>
                </a:solidFill>
                <a:latin typeface="+mn-lt"/>
                <a:ea typeface="MS PGothic" panose="020B0600070205080204" pitchFamily="34" charset="-128"/>
              </a:rPr>
              <a:t>トランクポートの</a:t>
            </a:r>
            <a:br>
              <a:rPr lang="en-US" altLang="ja-JP" sz="1200" b="1" dirty="0">
                <a:solidFill>
                  <a:schemeClr val="accent3"/>
                </a:solidFill>
                <a:latin typeface="+mn-lt"/>
                <a:ea typeface="MS PGothic" panose="020B0600070205080204" pitchFamily="34" charset="-128"/>
              </a:rPr>
            </a:br>
            <a:r>
              <a:rPr lang="ja-JP" altLang="en-US" sz="1200" b="1" dirty="0">
                <a:solidFill>
                  <a:schemeClr val="accent3"/>
                </a:solidFill>
                <a:latin typeface="+mn-lt"/>
                <a:ea typeface="MS PGothic" panose="020B0600070205080204" pitchFamily="34" charset="-128"/>
              </a:rPr>
              <a:t>設定確認</a:t>
            </a:r>
          </a:p>
        </p:txBody>
      </p:sp>
      <p:sp>
        <p:nvSpPr>
          <p:cNvPr id="13" name="Text Placeholder 7">
            <a:extLst>
              <a:ext uri="{FF2B5EF4-FFF2-40B4-BE49-F238E27FC236}">
                <a16:creationId xmlns:a16="http://schemas.microsoft.com/office/drawing/2014/main" id="{08105DD5-B108-4930-AB28-D5286B93EA40}"/>
              </a:ext>
            </a:extLst>
          </p:cNvPr>
          <p:cNvSpPr txBox="1">
            <a:spLocks/>
          </p:cNvSpPr>
          <p:nvPr/>
        </p:nvSpPr>
        <p:spPr>
          <a:xfrm>
            <a:off x="533400" y="60960"/>
            <a:ext cx="7084679" cy="326233"/>
          </a:xfrm>
          <a:prstGeom prst="rect">
            <a:avLst/>
          </a:prstGeom>
        </p:spPr>
        <p:txBody>
          <a:bodyPr wrap="square" lIns="91420" tIns="45710" rIns="91420" bIns="45710" anchor="b" anchorCtr="0">
            <a:noAutofit/>
          </a:bodyPr>
          <a:lstStyle>
            <a:lvl1pPr marL="169863" indent="-169863" algn="l" defTabSz="603575" rtl="0" eaLnBrk="1" fontAlgn="base" hangingPunct="1">
              <a:lnSpc>
                <a:spcPct val="100000"/>
              </a:lnSpc>
              <a:spcBef>
                <a:spcPct val="50000"/>
              </a:spcBef>
              <a:spcAft>
                <a:spcPct val="0"/>
              </a:spcAft>
              <a:buClr>
                <a:schemeClr val="tx2"/>
              </a:buClr>
              <a:buSzPct val="90000"/>
              <a:buFont typeface="Arial" charset="0"/>
              <a:buNone/>
              <a:defRPr lang="en-US" sz="1400" b="0" i="0" kern="1200">
                <a:solidFill>
                  <a:schemeClr val="tx1"/>
                </a:solidFill>
                <a:latin typeface="+mn-lt"/>
                <a:ea typeface="ＭＳ Ｐゴシック" charset="0"/>
                <a:cs typeface="CiscoSans ExtraLight"/>
              </a:defRPr>
            </a:lvl1pPr>
            <a:lvl2pPr marL="358775" indent="-215900" algn="l" defTabSz="684213" rtl="0" eaLnBrk="1" fontAlgn="base" hangingPunct="1">
              <a:lnSpc>
                <a:spcPct val="95000"/>
              </a:lnSpc>
              <a:spcBef>
                <a:spcPts val="600"/>
              </a:spcBef>
              <a:spcAft>
                <a:spcPct val="0"/>
              </a:spcAft>
              <a:buClr>
                <a:schemeClr val="tx2"/>
              </a:buClr>
              <a:buFont typeface="Arial" pitchFamily="34" charset="0"/>
              <a:buNone/>
              <a:defRPr lang="en-US" sz="1100" kern="1200">
                <a:solidFill>
                  <a:schemeClr val="tx1"/>
                </a:solidFill>
                <a:latin typeface="+mn-lt"/>
                <a:ea typeface="ＭＳ Ｐゴシック" charset="0"/>
                <a:cs typeface="CiscoSans"/>
              </a:defRPr>
            </a:lvl2pPr>
            <a:lvl3pPr marL="431800" indent="-169863" algn="l" defTabSz="684213" rtl="0" eaLnBrk="1" fontAlgn="base" hangingPunct="1">
              <a:lnSpc>
                <a:spcPct val="95000"/>
              </a:lnSpc>
              <a:spcBef>
                <a:spcPts val="625"/>
              </a:spcBef>
              <a:spcAft>
                <a:spcPct val="0"/>
              </a:spcAft>
              <a:buFont typeface="Arial" pitchFamily="34" charset="0"/>
              <a:buNone/>
              <a:defRPr lang="en-US" sz="1100" kern="1200">
                <a:solidFill>
                  <a:schemeClr val="tx1"/>
                </a:solidFill>
                <a:latin typeface="+mn-lt"/>
                <a:ea typeface="ＭＳ Ｐゴシック" charset="0"/>
                <a:cs typeface="CiscoSans"/>
              </a:defRPr>
            </a:lvl3pPr>
            <a:lvl4pPr marL="503238" indent="-169863" algn="l" defTabSz="684213" rtl="0" eaLnBrk="1" fontAlgn="base" hangingPunct="1">
              <a:lnSpc>
                <a:spcPct val="95000"/>
              </a:lnSpc>
              <a:spcBef>
                <a:spcPts val="625"/>
              </a:spcBef>
              <a:spcAft>
                <a:spcPct val="0"/>
              </a:spcAft>
              <a:buFont typeface="Arial" pitchFamily="34" charset="0"/>
              <a:buNone/>
              <a:defRPr lang="en-US" sz="1100" kern="1200">
                <a:solidFill>
                  <a:schemeClr val="tx1"/>
                </a:solidFill>
                <a:latin typeface="+mn-lt"/>
                <a:ea typeface="ＭＳ Ｐゴシック" charset="0"/>
                <a:cs typeface="CiscoSans"/>
              </a:defRPr>
            </a:lvl4pPr>
            <a:lvl5pPr marL="574675" indent="-169863" algn="l" defTabSz="684213" rtl="0" eaLnBrk="1" fontAlgn="base" hangingPunct="1">
              <a:lnSpc>
                <a:spcPct val="95000"/>
              </a:lnSpc>
              <a:spcBef>
                <a:spcPts val="625"/>
              </a:spcBef>
              <a:spcAft>
                <a:spcPct val="0"/>
              </a:spcAft>
              <a:buFont typeface="Arial" pitchFamily="34" charset="0"/>
              <a:buNone/>
              <a:defRPr lang="en-US" sz="1100" kern="1200">
                <a:solidFill>
                  <a:schemeClr val="tx1"/>
                </a:solidFill>
                <a:latin typeface="+mn-lt"/>
                <a:ea typeface="ＭＳ Ｐゴシック" charset="0"/>
                <a:cs typeface="CiscoSans"/>
              </a:defRPr>
            </a:lvl5pPr>
            <a:lvl6pPr marL="863856" indent="-171445" algn="l" defTabSz="685777" rtl="0" eaLnBrk="1" latinLnBrk="0" hangingPunct="1">
              <a:spcBef>
                <a:spcPts val="600"/>
              </a:spcBef>
              <a:buFont typeface="Arial" pitchFamily="34" charset="0"/>
              <a:buChar char="•"/>
              <a:defRPr sz="900" kern="1200" baseline="0">
                <a:solidFill>
                  <a:schemeClr val="tx1"/>
                </a:solidFill>
                <a:latin typeface="+mn-lt"/>
                <a:ea typeface="+mn-ea"/>
                <a:cs typeface="+mn-cs"/>
              </a:defRPr>
            </a:lvl6pPr>
            <a:lvl7pPr marL="935844" indent="-171422" algn="l" defTabSz="685777" rtl="0" eaLnBrk="1" latinLnBrk="0" hangingPunct="1">
              <a:spcBef>
                <a:spcPts val="600"/>
              </a:spcBef>
              <a:buFont typeface="Arial" pitchFamily="34" charset="0"/>
              <a:buChar char="•"/>
              <a:defRPr sz="800" kern="1200" baseline="0">
                <a:solidFill>
                  <a:schemeClr val="tx1"/>
                </a:solidFill>
                <a:latin typeface="+mn-lt"/>
                <a:ea typeface="+mn-ea"/>
                <a:cs typeface="+mn-cs"/>
              </a:defRPr>
            </a:lvl7pPr>
            <a:lvl8pPr marL="2400220" indent="0" algn="l" defTabSz="685777" rtl="0" eaLnBrk="1" latinLnBrk="0" hangingPunct="1">
              <a:spcBef>
                <a:spcPct val="20000"/>
              </a:spcBef>
              <a:buFont typeface="Arial" pitchFamily="34" charset="0"/>
              <a:buNone/>
              <a:defRPr sz="1500" kern="1200">
                <a:solidFill>
                  <a:schemeClr val="tx1"/>
                </a:solidFill>
                <a:latin typeface="+mn-lt"/>
                <a:ea typeface="+mn-ea"/>
                <a:cs typeface="+mn-cs"/>
              </a:defRPr>
            </a:lvl8pPr>
            <a:lvl9pPr marL="2914553" indent="-171445" algn="l" defTabSz="685777" rtl="0" eaLnBrk="1" latinLnBrk="0" hangingPunct="1">
              <a:spcBef>
                <a:spcPct val="20000"/>
              </a:spcBef>
              <a:buFont typeface="Arial" pitchFamily="34" charset="0"/>
              <a:buChar char="•"/>
              <a:defRPr sz="1500" kern="1200">
                <a:solidFill>
                  <a:schemeClr val="tx1"/>
                </a:solidFill>
                <a:latin typeface="+mn-lt"/>
                <a:ea typeface="+mn-ea"/>
                <a:cs typeface="+mn-cs"/>
              </a:defRPr>
            </a:lvl9pPr>
          </a:lstStyle>
          <a:p>
            <a:r>
              <a:rPr kumimoji="1" lang="en-US" altLang="ja-JP" dirty="0">
                <a:ea typeface="MS PGothic" panose="020B0600070205080204" pitchFamily="34" charset="-128"/>
              </a:rPr>
              <a:t>3.3  Basic L2</a:t>
            </a:r>
            <a:r>
              <a:rPr kumimoji="1" lang="ja-JP" altLang="en-US" dirty="0">
                <a:ea typeface="MS PGothic" panose="020B0600070205080204" pitchFamily="34" charset="-128"/>
              </a:rPr>
              <a:t> </a:t>
            </a:r>
            <a:r>
              <a:rPr kumimoji="1" lang="en-US" altLang="ja-JP" dirty="0">
                <a:ea typeface="MS PGothic" panose="020B0600070205080204" pitchFamily="34" charset="-128"/>
              </a:rPr>
              <a:t>/</a:t>
            </a:r>
            <a:r>
              <a:rPr kumimoji="1" lang="ja-JP" altLang="en-US" dirty="0">
                <a:ea typeface="MS PGothic" panose="020B0600070205080204" pitchFamily="34" charset="-128"/>
              </a:rPr>
              <a:t> </a:t>
            </a:r>
            <a:r>
              <a:rPr kumimoji="1" lang="en-US" altLang="ja-JP" dirty="0">
                <a:ea typeface="MS PGothic" panose="020B0600070205080204" pitchFamily="34" charset="-128"/>
              </a:rPr>
              <a:t>L3</a:t>
            </a:r>
            <a:endParaRPr lang="en-US" dirty="0">
              <a:ea typeface="MS PGothic" panose="020B0600070205080204" pitchFamily="34" charset="-128"/>
            </a:endParaRPr>
          </a:p>
        </p:txBody>
      </p:sp>
      <p:sp>
        <p:nvSpPr>
          <p:cNvPr id="17" name="タイトル 3">
            <a:extLst>
              <a:ext uri="{FF2B5EF4-FFF2-40B4-BE49-F238E27FC236}">
                <a16:creationId xmlns:a16="http://schemas.microsoft.com/office/drawing/2014/main" id="{7C382991-8D9F-4D2A-9E19-7691C34FBD61}"/>
              </a:ext>
            </a:extLst>
          </p:cNvPr>
          <p:cNvSpPr>
            <a:spLocks noGrp="1"/>
          </p:cNvSpPr>
          <p:nvPr>
            <p:ph type="title"/>
          </p:nvPr>
        </p:nvSpPr>
        <p:spPr>
          <a:xfrm>
            <a:off x="533400" y="400801"/>
            <a:ext cx="8345488" cy="372197"/>
          </a:xfrm>
        </p:spPr>
        <p:txBody>
          <a:bodyPr>
            <a:noAutofit/>
          </a:bodyPr>
          <a:lstStyle/>
          <a:p>
            <a:r>
              <a:rPr kumimoji="1" lang="en-US" altLang="ja-JP" dirty="0">
                <a:latin typeface="+mn-lt"/>
                <a:ea typeface="MS PGothic" panose="020B0600070205080204" pitchFamily="34" charset="-128"/>
              </a:rPr>
              <a:t>Private VLAN (PVLAN)</a:t>
            </a:r>
            <a:endParaRPr kumimoji="1" lang="ja-JP" altLang="en-US" dirty="0">
              <a:latin typeface="+mn-lt"/>
              <a:ea typeface="MS PGothic" panose="020B0600070205080204" pitchFamily="34" charset="-128"/>
            </a:endParaRPr>
          </a:p>
        </p:txBody>
      </p:sp>
      <p:sp>
        <p:nvSpPr>
          <p:cNvPr id="18" name="TextBox 45">
            <a:extLst>
              <a:ext uri="{FF2B5EF4-FFF2-40B4-BE49-F238E27FC236}">
                <a16:creationId xmlns:a16="http://schemas.microsoft.com/office/drawing/2014/main" id="{67B4E776-0955-48C9-8475-6611E46B242D}"/>
              </a:ext>
            </a:extLst>
          </p:cNvPr>
          <p:cNvSpPr txBox="1"/>
          <p:nvPr/>
        </p:nvSpPr>
        <p:spPr>
          <a:xfrm>
            <a:off x="401496" y="1405459"/>
            <a:ext cx="2034712" cy="461665"/>
          </a:xfrm>
          <a:prstGeom prst="rect">
            <a:avLst/>
          </a:prstGeom>
          <a:noFill/>
        </p:spPr>
        <p:txBody>
          <a:bodyPr wrap="square" rtlCol="0">
            <a:spAutoFit/>
          </a:bodyPr>
          <a:lstStyle/>
          <a:p>
            <a:pPr marL="139700" indent="-139700"/>
            <a:r>
              <a:rPr lang="en-JP" sz="800" dirty="0">
                <a:latin typeface="+mn-lt"/>
                <a:ea typeface="MS PGothic" panose="020B0600070205080204" pitchFamily="34" charset="-128"/>
              </a:rPr>
              <a:t>※ </a:t>
            </a:r>
            <a:r>
              <a:rPr lang="en-US" sz="800" dirty="0">
                <a:latin typeface="+mn-lt"/>
                <a:ea typeface="MS PGothic" panose="020B0600070205080204" pitchFamily="34" charset="-128"/>
              </a:rPr>
              <a:t>VLAN100 (</a:t>
            </a:r>
            <a:r>
              <a:rPr lang="ja-JP" altLang="en-US" sz="800" dirty="0">
                <a:latin typeface="+mn-lt"/>
                <a:ea typeface="MS PGothic" panose="020B0600070205080204" pitchFamily="34" charset="-128"/>
              </a:rPr>
              <a:t>プライマリ</a:t>
            </a:r>
            <a:r>
              <a:rPr lang="en-US" altLang="ja-JP" sz="800" dirty="0">
                <a:latin typeface="+mn-lt"/>
                <a:ea typeface="MS PGothic" panose="020B0600070205080204" pitchFamily="34" charset="-128"/>
              </a:rPr>
              <a:t>VLAN</a:t>
            </a:r>
            <a:r>
              <a:rPr lang="en-US" sz="800" dirty="0">
                <a:latin typeface="+mn-lt"/>
                <a:ea typeface="MS PGothic" panose="020B0600070205080204" pitchFamily="34" charset="-128"/>
              </a:rPr>
              <a:t>),</a:t>
            </a:r>
            <a:br>
              <a:rPr lang="en-US" sz="800" dirty="0">
                <a:latin typeface="+mn-lt"/>
                <a:ea typeface="MS PGothic" panose="020B0600070205080204" pitchFamily="34" charset="-128"/>
              </a:rPr>
            </a:br>
            <a:r>
              <a:rPr lang="en-US" sz="800" dirty="0">
                <a:latin typeface="+mn-lt"/>
                <a:ea typeface="MS PGothic" panose="020B0600070205080204" pitchFamily="34" charset="-128"/>
              </a:rPr>
              <a:t>VLAN101 (</a:t>
            </a:r>
            <a:r>
              <a:rPr lang="ja-JP" altLang="en-US" sz="800" dirty="0">
                <a:latin typeface="+mn-lt"/>
                <a:ea typeface="MS PGothic" panose="020B0600070205080204" pitchFamily="34" charset="-128"/>
              </a:rPr>
              <a:t>セカンダリ</a:t>
            </a:r>
            <a:r>
              <a:rPr lang="en-US" altLang="ja-JP" sz="800" dirty="0">
                <a:latin typeface="+mn-lt"/>
                <a:ea typeface="MS PGothic" panose="020B0600070205080204" pitchFamily="34" charset="-128"/>
              </a:rPr>
              <a:t>, </a:t>
            </a:r>
            <a:r>
              <a:rPr lang="ja-JP" altLang="en-US" sz="800" dirty="0">
                <a:latin typeface="+mn-lt"/>
                <a:ea typeface="MS PGothic" panose="020B0600070205080204" pitchFamily="34" charset="-128"/>
              </a:rPr>
              <a:t>隔離</a:t>
            </a:r>
            <a:r>
              <a:rPr lang="en-US" altLang="ja-JP" sz="800" dirty="0">
                <a:latin typeface="+mn-lt"/>
                <a:ea typeface="MS PGothic" panose="020B0600070205080204" pitchFamily="34" charset="-128"/>
              </a:rPr>
              <a:t>VLAN</a:t>
            </a:r>
            <a:r>
              <a:rPr lang="en-US" sz="800" dirty="0">
                <a:latin typeface="+mn-lt"/>
                <a:ea typeface="MS PGothic" panose="020B0600070205080204" pitchFamily="34" charset="-128"/>
              </a:rPr>
              <a:t>)</a:t>
            </a:r>
            <a:br>
              <a:rPr lang="en-US" sz="800" dirty="0">
                <a:latin typeface="+mn-lt"/>
                <a:ea typeface="MS PGothic" panose="020B0600070205080204" pitchFamily="34" charset="-128"/>
              </a:rPr>
            </a:br>
            <a:r>
              <a:rPr lang="en-US" altLang="ja-JP" sz="800" dirty="0">
                <a:latin typeface="+mn-lt"/>
                <a:ea typeface="MS PGothic" panose="020B0600070205080204" pitchFamily="34" charset="-128"/>
              </a:rPr>
              <a:t>VLAN1, 104, 105 (</a:t>
            </a:r>
            <a:r>
              <a:rPr lang="ja-JP" altLang="en-US" sz="800" dirty="0">
                <a:latin typeface="+mn-lt"/>
                <a:ea typeface="MS PGothic" panose="020B0600070205080204" pitchFamily="34" charset="-128"/>
              </a:rPr>
              <a:t>通常の</a:t>
            </a:r>
            <a:r>
              <a:rPr lang="en-US" altLang="ja-JP" sz="800" dirty="0">
                <a:latin typeface="+mn-lt"/>
                <a:ea typeface="MS PGothic" panose="020B0600070205080204" pitchFamily="34" charset="-128"/>
              </a:rPr>
              <a:t>VLAN)</a:t>
            </a:r>
            <a:endParaRPr lang="en-US" sz="800" dirty="0">
              <a:latin typeface="+mn-lt"/>
              <a:ea typeface="MS PGothic" panose="020B0600070205080204" pitchFamily="34" charset="-128"/>
            </a:endParaRPr>
          </a:p>
        </p:txBody>
      </p:sp>
      <p:sp>
        <p:nvSpPr>
          <p:cNvPr id="11" name="Slide Number Placeholder 4">
            <a:extLst>
              <a:ext uri="{FF2B5EF4-FFF2-40B4-BE49-F238E27FC236}">
                <a16:creationId xmlns:a16="http://schemas.microsoft.com/office/drawing/2014/main" id="{692A83BC-5BE6-4AB3-B6AB-0D9F909D2EB9}"/>
              </a:ext>
            </a:extLst>
          </p:cNvPr>
          <p:cNvSpPr>
            <a:spLocks noGrp="1"/>
          </p:cNvSpPr>
          <p:nvPr>
            <p:ph type="sldNum" sz="quarter" idx="4294967295"/>
          </p:nvPr>
        </p:nvSpPr>
        <p:spPr>
          <a:xfrm>
            <a:off x="8648700" y="4884738"/>
            <a:ext cx="495300" cy="274637"/>
          </a:xfrm>
          <a:prstGeom prst="rect">
            <a:avLst/>
          </a:prstGeom>
        </p:spPr>
        <p:txBody>
          <a:bodyPr>
            <a:noAutofit/>
          </a:bodyPr>
          <a:lstStyle/>
          <a:p>
            <a:fld id="{3945D0FD-48F1-4D72-80C5-FFB60B92A834}" type="slidenum">
              <a:rPr lang="en-US" sz="900" smtClean="0">
                <a:latin typeface="+mn-lt"/>
                <a:ea typeface="MS PGothic" panose="020B0600070205080204" pitchFamily="34" charset="-128"/>
              </a:rPr>
              <a:pPr/>
              <a:t>265</a:t>
            </a:fld>
            <a:endParaRPr lang="en-US" sz="900" dirty="0">
              <a:latin typeface="+mn-lt"/>
              <a:ea typeface="MS PGothic" panose="020B0600070205080204" pitchFamily="34" charset="-128"/>
            </a:endParaRPr>
          </a:p>
        </p:txBody>
      </p:sp>
    </p:spTree>
    <p:extLst>
      <p:ext uri="{BB962C8B-B14F-4D97-AF65-F5344CB8AC3E}">
        <p14:creationId xmlns:p14="http://schemas.microsoft.com/office/powerpoint/2010/main" val="1946604568"/>
      </p:ext>
    </p:extLst>
  </p:cSld>
  <p:clrMapOvr>
    <a:masterClrMapping/>
  </p:clrMapOvr>
</p:sld>
</file>

<file path=ppt/slides/slide2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 name="角丸四角形 19">
            <a:extLst>
              <a:ext uri="{FF2B5EF4-FFF2-40B4-BE49-F238E27FC236}">
                <a16:creationId xmlns:a16="http://schemas.microsoft.com/office/drawing/2014/main" id="{0C0AE3FF-81BE-BB47-89FD-6492808A73D2}"/>
              </a:ext>
            </a:extLst>
          </p:cNvPr>
          <p:cNvSpPr/>
          <p:nvPr/>
        </p:nvSpPr>
        <p:spPr>
          <a:xfrm>
            <a:off x="1240531" y="3145575"/>
            <a:ext cx="1968612" cy="1648611"/>
          </a:xfrm>
          <a:prstGeom prst="roundRect">
            <a:avLst>
              <a:gd name="adj" fmla="val 6157"/>
            </a:avLst>
          </a:prstGeom>
          <a:solidFill>
            <a:schemeClr val="accent2">
              <a:lumMod val="20000"/>
              <a:lumOff val="80000"/>
            </a:schemeClr>
          </a:solidFill>
          <a:ln w="25400">
            <a:solidFill>
              <a:srgbClr val="00B050"/>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700" dirty="0"/>
          </a:p>
        </p:txBody>
      </p:sp>
      <p:sp>
        <p:nvSpPr>
          <p:cNvPr id="43" name="角丸四角形 42">
            <a:extLst>
              <a:ext uri="{FF2B5EF4-FFF2-40B4-BE49-F238E27FC236}">
                <a16:creationId xmlns:a16="http://schemas.microsoft.com/office/drawing/2014/main" id="{D318048F-0156-324B-B1E4-E9A76EE23676}"/>
              </a:ext>
            </a:extLst>
          </p:cNvPr>
          <p:cNvSpPr/>
          <p:nvPr/>
        </p:nvSpPr>
        <p:spPr>
          <a:xfrm>
            <a:off x="1328842" y="3953321"/>
            <a:ext cx="874017" cy="776725"/>
          </a:xfrm>
          <a:prstGeom prst="roundRect">
            <a:avLst/>
          </a:prstGeom>
          <a:solidFill>
            <a:schemeClr val="accent6">
              <a:lumMod val="20000"/>
              <a:lumOff val="80000"/>
            </a:schemeClr>
          </a:solidFill>
          <a:ln w="25400">
            <a:solidFill>
              <a:schemeClr val="accent6"/>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700" dirty="0"/>
          </a:p>
        </p:txBody>
      </p:sp>
      <p:sp>
        <p:nvSpPr>
          <p:cNvPr id="5" name="Text Placeholder 4">
            <a:extLst>
              <a:ext uri="{FF2B5EF4-FFF2-40B4-BE49-F238E27FC236}">
                <a16:creationId xmlns:a16="http://schemas.microsoft.com/office/drawing/2014/main" id="{A9F797BE-25B5-8A46-B6B8-37C32BBAD93F}"/>
              </a:ext>
            </a:extLst>
          </p:cNvPr>
          <p:cNvSpPr>
            <a:spLocks noGrp="1"/>
          </p:cNvSpPr>
          <p:nvPr>
            <p:ph type="body" sz="quarter" idx="11"/>
          </p:nvPr>
        </p:nvSpPr>
        <p:spPr/>
        <p:txBody>
          <a:bodyPr anchor="b"/>
          <a:lstStyle/>
          <a:p>
            <a:r>
              <a:rPr lang="ja-JP" altLang="en-US"/>
              <a:t>複数のスイッチで構成されるプライベート</a:t>
            </a:r>
            <a:r>
              <a:rPr lang="en-US" altLang="ja-JP" dirty="0"/>
              <a:t>VLAN</a:t>
            </a:r>
            <a:r>
              <a:rPr lang="ja-JP" altLang="en-US"/>
              <a:t>④</a:t>
            </a:r>
            <a:endParaRPr lang="en-US" altLang="ja-JP" dirty="0"/>
          </a:p>
        </p:txBody>
      </p:sp>
      <p:sp>
        <p:nvSpPr>
          <p:cNvPr id="9" name="テキスト ボックス 8">
            <a:extLst>
              <a:ext uri="{FF2B5EF4-FFF2-40B4-BE49-F238E27FC236}">
                <a16:creationId xmlns:a16="http://schemas.microsoft.com/office/drawing/2014/main" id="{E244ED01-82B1-1345-A330-3E24EF015C03}"/>
              </a:ext>
            </a:extLst>
          </p:cNvPr>
          <p:cNvSpPr txBox="1"/>
          <p:nvPr/>
        </p:nvSpPr>
        <p:spPr>
          <a:xfrm>
            <a:off x="228598" y="1201739"/>
            <a:ext cx="8650287" cy="761747"/>
          </a:xfrm>
          <a:prstGeom prst="rect">
            <a:avLst/>
          </a:prstGeom>
          <a:noFill/>
        </p:spPr>
        <p:txBody>
          <a:bodyPr wrap="square" rtlCol="0">
            <a:spAutoFit/>
          </a:bodyPr>
          <a:lstStyle/>
          <a:p>
            <a:pPr marL="171446" indent="-171446">
              <a:buFont typeface="Apple SD Gothic Neo Regular" panose="02000300000000000000" pitchFamily="2" charset="-127"/>
              <a:buChar char="◼"/>
            </a:pPr>
            <a:r>
              <a:rPr lang="ja-JP" altLang="en-US" sz="1200" b="1" dirty="0">
                <a:solidFill>
                  <a:schemeClr val="accent3"/>
                </a:solidFill>
                <a:latin typeface="+mn-lt"/>
                <a:ea typeface="MS PGothic" panose="020B0600070205080204" pitchFamily="34" charset="-128"/>
              </a:rPr>
              <a:t>混合</a:t>
            </a:r>
            <a:r>
              <a:rPr lang="en-US" altLang="ja-JP" sz="1200" b="1" dirty="0">
                <a:solidFill>
                  <a:schemeClr val="accent3"/>
                </a:solidFill>
                <a:latin typeface="+mn-lt"/>
                <a:ea typeface="MS PGothic" panose="020B0600070205080204" pitchFamily="34" charset="-128"/>
              </a:rPr>
              <a:t>PVLAN</a:t>
            </a:r>
            <a:r>
              <a:rPr lang="ja-JP" altLang="en-US" sz="1200" b="1" dirty="0">
                <a:solidFill>
                  <a:schemeClr val="accent3"/>
                </a:solidFill>
                <a:latin typeface="+mn-lt"/>
                <a:ea typeface="MS PGothic" panose="020B0600070205080204" pitchFamily="34" charset="-128"/>
              </a:rPr>
              <a:t>トランクポート</a:t>
            </a:r>
            <a:endParaRPr lang="en-US" altLang="ja-JP" sz="1200" b="1" dirty="0">
              <a:solidFill>
                <a:schemeClr val="accent3"/>
              </a:solidFill>
              <a:latin typeface="+mn-lt"/>
              <a:ea typeface="MS PGothic" panose="020B0600070205080204" pitchFamily="34" charset="-128"/>
            </a:endParaRPr>
          </a:p>
          <a:p>
            <a:r>
              <a:rPr lang="ja-JP" altLang="en-US" sz="1050" dirty="0">
                <a:latin typeface="+mn-lt"/>
              </a:rPr>
              <a:t>混合</a:t>
            </a:r>
            <a:r>
              <a:rPr lang="en-US" altLang="ja-JP" sz="1050" dirty="0">
                <a:latin typeface="+mn-lt"/>
              </a:rPr>
              <a:t>PVLAN</a:t>
            </a:r>
            <a:r>
              <a:rPr lang="ja-JP" altLang="en-US" sz="1050" dirty="0">
                <a:latin typeface="+mn-lt"/>
              </a:rPr>
              <a:t>トランクポートは、通常は混合ポートを使用しているが、通常の</a:t>
            </a:r>
            <a:r>
              <a:rPr lang="en-US" altLang="ja-JP" sz="1050" dirty="0">
                <a:latin typeface="+mn-lt"/>
              </a:rPr>
              <a:t>VLAN</a:t>
            </a:r>
            <a:r>
              <a:rPr lang="ja-JP" altLang="en-US" sz="1050" dirty="0">
                <a:latin typeface="+mn-lt"/>
              </a:rPr>
              <a:t>や複数の</a:t>
            </a:r>
            <a:r>
              <a:rPr lang="en-US" altLang="ja-JP" sz="1050" dirty="0">
                <a:latin typeface="+mn-lt"/>
              </a:rPr>
              <a:t>PVLAN</a:t>
            </a:r>
            <a:r>
              <a:rPr lang="ja-JP" altLang="en-US" sz="1050" dirty="0">
                <a:latin typeface="+mn-lt"/>
              </a:rPr>
              <a:t>ドメインなど、複数の</a:t>
            </a:r>
            <a:r>
              <a:rPr lang="en-US" altLang="ja-JP" sz="1050" dirty="0">
                <a:latin typeface="+mn-lt"/>
              </a:rPr>
              <a:t>VLAN</a:t>
            </a:r>
            <a:r>
              <a:rPr lang="ja-JP" altLang="en-US" sz="1050" dirty="0">
                <a:latin typeface="+mn-lt"/>
              </a:rPr>
              <a:t>を伝送する必要がある</a:t>
            </a:r>
            <a:endParaRPr lang="en-US" altLang="ja-JP" sz="1050" dirty="0">
              <a:latin typeface="+mn-lt"/>
            </a:endParaRPr>
          </a:p>
          <a:p>
            <a:r>
              <a:rPr lang="ja-JP" altLang="en-US" sz="1050" dirty="0">
                <a:latin typeface="+mn-lt"/>
              </a:rPr>
              <a:t>場合に使用します。</a:t>
            </a:r>
            <a:r>
              <a:rPr lang="en-US" altLang="ja-JP" sz="1050" dirty="0">
                <a:latin typeface="+mn-lt"/>
              </a:rPr>
              <a:t>PVLAN </a:t>
            </a:r>
            <a:r>
              <a:rPr lang="ja-JP" altLang="en-US" sz="1050" dirty="0">
                <a:latin typeface="+mn-lt"/>
              </a:rPr>
              <a:t>をサポートしていないルータを接続することができます。</a:t>
            </a:r>
            <a:endParaRPr lang="en-US" altLang="ja-JP" sz="1050" dirty="0">
              <a:latin typeface="+mn-lt"/>
            </a:endParaRPr>
          </a:p>
          <a:p>
            <a:r>
              <a:rPr lang="ja-JP" altLang="en-US" sz="1050" dirty="0">
                <a:latin typeface="+mn-lt"/>
              </a:rPr>
              <a:t>この図では、</a:t>
            </a:r>
            <a:r>
              <a:rPr lang="en-US" altLang="ja-JP" sz="1050" dirty="0">
                <a:latin typeface="+mn-lt"/>
              </a:rPr>
              <a:t>Catalyst 9k</a:t>
            </a:r>
            <a:r>
              <a:rPr lang="ja-JP" altLang="en-US" sz="1050" dirty="0">
                <a:latin typeface="+mn-lt"/>
              </a:rPr>
              <a:t>シリーズスイッチが、</a:t>
            </a:r>
            <a:r>
              <a:rPr lang="en-US" altLang="ja-JP" sz="1050" dirty="0">
                <a:latin typeface="+mn-lt"/>
              </a:rPr>
              <a:t>PVLAN</a:t>
            </a:r>
            <a:r>
              <a:rPr lang="ja-JP" altLang="en-US" sz="1050" dirty="0">
                <a:latin typeface="+mn-lt"/>
              </a:rPr>
              <a:t>ドメインを、</a:t>
            </a:r>
            <a:r>
              <a:rPr lang="en-US" altLang="ja-JP" sz="1050" dirty="0">
                <a:latin typeface="+mn-lt"/>
              </a:rPr>
              <a:t>PVLAN</a:t>
            </a:r>
            <a:r>
              <a:rPr lang="ja-JP" altLang="en-US" sz="1050" dirty="0">
                <a:latin typeface="+mn-lt"/>
              </a:rPr>
              <a:t>をサポートしていないアップストリームルータに接続しています。</a:t>
            </a:r>
            <a:endParaRPr lang="en-US" altLang="ja-JP" sz="1050" dirty="0">
              <a:latin typeface="+mn-lt"/>
            </a:endParaRPr>
          </a:p>
        </p:txBody>
      </p:sp>
      <p:grpSp>
        <p:nvGrpSpPr>
          <p:cNvPr id="12" name="グループ化 11">
            <a:extLst>
              <a:ext uri="{FF2B5EF4-FFF2-40B4-BE49-F238E27FC236}">
                <a16:creationId xmlns:a16="http://schemas.microsoft.com/office/drawing/2014/main" id="{5BCA3370-DF38-784E-B356-4A4FD375B691}"/>
              </a:ext>
            </a:extLst>
          </p:cNvPr>
          <p:cNvGrpSpPr/>
          <p:nvPr/>
        </p:nvGrpSpPr>
        <p:grpSpPr>
          <a:xfrm>
            <a:off x="360554" y="2827794"/>
            <a:ext cx="584159" cy="394029"/>
            <a:chOff x="866345" y="3023040"/>
            <a:chExt cx="782092" cy="461376"/>
          </a:xfrm>
        </p:grpSpPr>
        <p:sp>
          <p:nvSpPr>
            <p:cNvPr id="13" name="Text Box 67">
              <a:extLst>
                <a:ext uri="{FF2B5EF4-FFF2-40B4-BE49-F238E27FC236}">
                  <a16:creationId xmlns:a16="http://schemas.microsoft.com/office/drawing/2014/main" id="{9A15996A-9F69-F443-8C95-AB63971F40CA}"/>
                </a:ext>
              </a:extLst>
            </p:cNvPr>
            <p:cNvSpPr txBox="1">
              <a:spLocks noChangeArrowheads="1"/>
            </p:cNvSpPr>
            <p:nvPr/>
          </p:nvSpPr>
          <p:spPr bwMode="auto">
            <a:xfrm>
              <a:off x="955588" y="3023040"/>
              <a:ext cx="685918" cy="149840"/>
            </a:xfrm>
            <a:prstGeom prst="rect">
              <a:avLst/>
            </a:prstGeom>
            <a:noFill/>
            <a:ln w="9525">
              <a:noFill/>
              <a:miter lim="800000"/>
              <a:headEnd/>
              <a:tailEnd/>
            </a:ln>
          </p:spPr>
          <p:txBody>
            <a:bodyPr wrap="none" lIns="61580" tIns="30790" rIns="61580" bIns="30790" anchor="ctr">
              <a:noAutofit/>
            </a:bodyPr>
            <a:lstStyle/>
            <a:p>
              <a:pPr>
                <a:spcBef>
                  <a:spcPct val="50000"/>
                </a:spcBef>
              </a:pPr>
              <a:r>
                <a:rPr lang="ja-JP" altLang="en-US" sz="700" dirty="0">
                  <a:solidFill>
                    <a:prstClr val="black"/>
                  </a:solidFill>
                  <a:latin typeface="+mn-lt"/>
                  <a:ea typeface="MS PGothic" panose="020B0600070205080204" pitchFamily="34" charset="-128"/>
                </a:rPr>
                <a:t>混合ポート</a:t>
              </a:r>
              <a:endParaRPr lang="en-US" sz="700" dirty="0">
                <a:solidFill>
                  <a:prstClr val="black"/>
                </a:solidFill>
                <a:latin typeface="+mn-lt"/>
                <a:ea typeface="MS PGothic" panose="020B0600070205080204" pitchFamily="34" charset="-128"/>
              </a:endParaRPr>
            </a:p>
          </p:txBody>
        </p:sp>
        <p:sp>
          <p:nvSpPr>
            <p:cNvPr id="14" name="フローチャート: 結合子 13">
              <a:extLst>
                <a:ext uri="{FF2B5EF4-FFF2-40B4-BE49-F238E27FC236}">
                  <a16:creationId xmlns:a16="http://schemas.microsoft.com/office/drawing/2014/main" id="{24FCA23E-ED6B-9647-AD6E-6F929CC6306A}"/>
                </a:ext>
              </a:extLst>
            </p:cNvPr>
            <p:cNvSpPr/>
            <p:nvPr/>
          </p:nvSpPr>
          <p:spPr>
            <a:xfrm>
              <a:off x="866345" y="3359590"/>
              <a:ext cx="105746" cy="97787"/>
            </a:xfrm>
            <a:prstGeom prst="flowChartConnector">
              <a:avLst/>
            </a:prstGeom>
            <a:solidFill>
              <a:schemeClr val="accent6"/>
            </a:solidFill>
            <a:ln>
              <a:noFill/>
            </a:ln>
          </p:spPr>
          <p:style>
            <a:lnRef idx="0">
              <a:scrgbClr r="0" g="0" b="0"/>
            </a:lnRef>
            <a:fillRef idx="0">
              <a:scrgbClr r="0" g="0" b="0"/>
            </a:fillRef>
            <a:effectRef idx="0">
              <a:scrgbClr r="0" g="0" b="0"/>
            </a:effectRef>
            <a:fontRef idx="minor">
              <a:schemeClr val="lt1"/>
            </a:fontRef>
          </p:style>
          <p:txBody>
            <a:bodyPr rtlCol="0" anchor="ctr"/>
            <a:lstStyle/>
            <a:p>
              <a:pPr algn="ctr"/>
              <a:endParaRPr lang="en-US" sz="700" dirty="0"/>
            </a:p>
          </p:txBody>
        </p:sp>
        <p:sp>
          <p:nvSpPr>
            <p:cNvPr id="15" name="フローチャート: 結合子 14">
              <a:extLst>
                <a:ext uri="{FF2B5EF4-FFF2-40B4-BE49-F238E27FC236}">
                  <a16:creationId xmlns:a16="http://schemas.microsoft.com/office/drawing/2014/main" id="{75FF2253-1558-0545-8B47-62B5F4EE78C5}"/>
                </a:ext>
              </a:extLst>
            </p:cNvPr>
            <p:cNvSpPr/>
            <p:nvPr/>
          </p:nvSpPr>
          <p:spPr>
            <a:xfrm>
              <a:off x="866345" y="3204328"/>
              <a:ext cx="105746" cy="97787"/>
            </a:xfrm>
            <a:prstGeom prst="flowChartConnector">
              <a:avLst/>
            </a:prstGeom>
            <a:solidFill>
              <a:schemeClr val="accent5">
                <a:lumMod val="75000"/>
              </a:schemeClr>
            </a:solidFill>
            <a:ln>
              <a:noFill/>
            </a:ln>
          </p:spPr>
          <p:style>
            <a:lnRef idx="0">
              <a:scrgbClr r="0" g="0" b="0"/>
            </a:lnRef>
            <a:fillRef idx="0">
              <a:scrgbClr r="0" g="0" b="0"/>
            </a:fillRef>
            <a:effectRef idx="0">
              <a:scrgbClr r="0" g="0" b="0"/>
            </a:effectRef>
            <a:fontRef idx="minor">
              <a:schemeClr val="lt1"/>
            </a:fontRef>
          </p:style>
          <p:txBody>
            <a:bodyPr rtlCol="0" anchor="ctr"/>
            <a:lstStyle/>
            <a:p>
              <a:pPr algn="ctr"/>
              <a:endParaRPr lang="en-US" sz="700" dirty="0"/>
            </a:p>
          </p:txBody>
        </p:sp>
        <p:sp>
          <p:nvSpPr>
            <p:cNvPr id="16" name="フローチャート: 結合子 15">
              <a:extLst>
                <a:ext uri="{FF2B5EF4-FFF2-40B4-BE49-F238E27FC236}">
                  <a16:creationId xmlns:a16="http://schemas.microsoft.com/office/drawing/2014/main" id="{E61DC7CA-E442-E949-B9A6-3AAB715B274A}"/>
                </a:ext>
              </a:extLst>
            </p:cNvPr>
            <p:cNvSpPr/>
            <p:nvPr/>
          </p:nvSpPr>
          <p:spPr>
            <a:xfrm>
              <a:off x="866345" y="3049067"/>
              <a:ext cx="105746" cy="97787"/>
            </a:xfrm>
            <a:prstGeom prst="flowChartConnector">
              <a:avLst/>
            </a:prstGeom>
            <a:solidFill>
              <a:srgbClr val="00854F"/>
            </a:solidFill>
            <a:ln>
              <a:noFill/>
            </a:ln>
          </p:spPr>
          <p:style>
            <a:lnRef idx="0">
              <a:scrgbClr r="0" g="0" b="0"/>
            </a:lnRef>
            <a:fillRef idx="0">
              <a:scrgbClr r="0" g="0" b="0"/>
            </a:fillRef>
            <a:effectRef idx="0">
              <a:scrgbClr r="0" g="0" b="0"/>
            </a:effectRef>
            <a:fontRef idx="minor">
              <a:schemeClr val="lt1"/>
            </a:fontRef>
          </p:style>
          <p:txBody>
            <a:bodyPr rtlCol="0" anchor="ctr"/>
            <a:lstStyle/>
            <a:p>
              <a:pPr algn="ctr"/>
              <a:endParaRPr lang="en-US" sz="700" dirty="0"/>
            </a:p>
          </p:txBody>
        </p:sp>
        <p:sp>
          <p:nvSpPr>
            <p:cNvPr id="17" name="Text Box 67">
              <a:extLst>
                <a:ext uri="{FF2B5EF4-FFF2-40B4-BE49-F238E27FC236}">
                  <a16:creationId xmlns:a16="http://schemas.microsoft.com/office/drawing/2014/main" id="{5F4DC1DE-4AD1-B843-8B1C-EAE182EB86AA}"/>
                </a:ext>
              </a:extLst>
            </p:cNvPr>
            <p:cNvSpPr txBox="1">
              <a:spLocks noChangeArrowheads="1"/>
            </p:cNvSpPr>
            <p:nvPr/>
          </p:nvSpPr>
          <p:spPr bwMode="auto">
            <a:xfrm>
              <a:off x="962519" y="3173079"/>
              <a:ext cx="685918" cy="149840"/>
            </a:xfrm>
            <a:prstGeom prst="rect">
              <a:avLst/>
            </a:prstGeom>
            <a:noFill/>
            <a:ln w="9525">
              <a:noFill/>
              <a:miter lim="800000"/>
              <a:headEnd/>
              <a:tailEnd/>
            </a:ln>
          </p:spPr>
          <p:txBody>
            <a:bodyPr wrap="none" lIns="61580" tIns="30790" rIns="61580" bIns="30790" anchor="ctr">
              <a:noAutofit/>
            </a:bodyPr>
            <a:lstStyle/>
            <a:p>
              <a:pPr>
                <a:spcBef>
                  <a:spcPct val="50000"/>
                </a:spcBef>
              </a:pPr>
              <a:r>
                <a:rPr lang="ja-JP" altLang="en-US" sz="700" dirty="0">
                  <a:solidFill>
                    <a:prstClr val="black"/>
                  </a:solidFill>
                  <a:latin typeface="+mn-lt"/>
                  <a:ea typeface="MS PGothic" panose="020B0600070205080204" pitchFamily="34" charset="-128"/>
                </a:rPr>
                <a:t>コミュニティポート</a:t>
              </a:r>
              <a:endParaRPr lang="en-US" sz="700" dirty="0">
                <a:solidFill>
                  <a:prstClr val="black"/>
                </a:solidFill>
                <a:latin typeface="+mn-lt"/>
                <a:ea typeface="MS PGothic" panose="020B0600070205080204" pitchFamily="34" charset="-128"/>
              </a:endParaRPr>
            </a:p>
          </p:txBody>
        </p:sp>
        <p:sp>
          <p:nvSpPr>
            <p:cNvPr id="18" name="Text Box 67">
              <a:extLst>
                <a:ext uri="{FF2B5EF4-FFF2-40B4-BE49-F238E27FC236}">
                  <a16:creationId xmlns:a16="http://schemas.microsoft.com/office/drawing/2014/main" id="{E51E415C-F384-5844-BABE-E9C65D9C1075}"/>
                </a:ext>
              </a:extLst>
            </p:cNvPr>
            <p:cNvSpPr txBox="1">
              <a:spLocks noChangeArrowheads="1"/>
            </p:cNvSpPr>
            <p:nvPr/>
          </p:nvSpPr>
          <p:spPr bwMode="auto">
            <a:xfrm>
              <a:off x="954157" y="3334576"/>
              <a:ext cx="685918" cy="149840"/>
            </a:xfrm>
            <a:prstGeom prst="rect">
              <a:avLst/>
            </a:prstGeom>
            <a:noFill/>
            <a:ln w="9525">
              <a:noFill/>
              <a:miter lim="800000"/>
              <a:headEnd/>
              <a:tailEnd/>
            </a:ln>
          </p:spPr>
          <p:txBody>
            <a:bodyPr wrap="none" lIns="61580" tIns="30790" rIns="61580" bIns="30790" anchor="ctr">
              <a:noAutofit/>
            </a:bodyPr>
            <a:lstStyle/>
            <a:p>
              <a:pPr>
                <a:spcBef>
                  <a:spcPct val="50000"/>
                </a:spcBef>
              </a:pPr>
              <a:r>
                <a:rPr lang="ja-JP" altLang="en-US" sz="700" dirty="0">
                  <a:solidFill>
                    <a:prstClr val="black"/>
                  </a:solidFill>
                  <a:latin typeface="+mn-lt"/>
                  <a:ea typeface="MS PGothic" panose="020B0600070205080204" pitchFamily="34" charset="-128"/>
                </a:rPr>
                <a:t>隔離ポート</a:t>
              </a:r>
              <a:endParaRPr lang="en-US" sz="700" dirty="0">
                <a:solidFill>
                  <a:prstClr val="black"/>
                </a:solidFill>
                <a:latin typeface="+mn-lt"/>
                <a:ea typeface="MS PGothic" panose="020B0600070205080204" pitchFamily="34" charset="-128"/>
              </a:endParaRPr>
            </a:p>
          </p:txBody>
        </p:sp>
      </p:grpSp>
      <p:pic>
        <p:nvPicPr>
          <p:cNvPr id="21" name="Picture 24">
            <a:extLst>
              <a:ext uri="{FF2B5EF4-FFF2-40B4-BE49-F238E27FC236}">
                <a16:creationId xmlns:a16="http://schemas.microsoft.com/office/drawing/2014/main" id="{42126CFE-D41D-0449-A79C-D73D05D5042C}"/>
              </a:ext>
            </a:extLst>
          </p:cNvPr>
          <p:cNvPicPr>
            <a:picLocks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2059164" y="3265482"/>
            <a:ext cx="573061" cy="2619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2" name="角丸四角形 21">
            <a:extLst>
              <a:ext uri="{FF2B5EF4-FFF2-40B4-BE49-F238E27FC236}">
                <a16:creationId xmlns:a16="http://schemas.microsoft.com/office/drawing/2014/main" id="{9B5F5CCF-F2D2-6044-99D8-8468E04D71A1}"/>
              </a:ext>
            </a:extLst>
          </p:cNvPr>
          <p:cNvSpPr/>
          <p:nvPr/>
        </p:nvSpPr>
        <p:spPr>
          <a:xfrm>
            <a:off x="2256057" y="3960105"/>
            <a:ext cx="868802" cy="776725"/>
          </a:xfrm>
          <a:prstGeom prst="roundRect">
            <a:avLst>
              <a:gd name="adj" fmla="val 10798"/>
            </a:avLst>
          </a:prstGeom>
          <a:solidFill>
            <a:schemeClr val="accent5">
              <a:lumMod val="20000"/>
              <a:lumOff val="80000"/>
            </a:schemeClr>
          </a:solidFill>
          <a:ln w="25400">
            <a:solidFill>
              <a:srgbClr val="FFC000"/>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700" dirty="0"/>
          </a:p>
        </p:txBody>
      </p:sp>
      <p:sp>
        <p:nvSpPr>
          <p:cNvPr id="26" name="Line 7">
            <a:extLst>
              <a:ext uri="{FF2B5EF4-FFF2-40B4-BE49-F238E27FC236}">
                <a16:creationId xmlns:a16="http://schemas.microsoft.com/office/drawing/2014/main" id="{4884315A-7546-3B4C-8C68-7ED04F5FE892}"/>
              </a:ext>
            </a:extLst>
          </p:cNvPr>
          <p:cNvSpPr>
            <a:spLocks noChangeShapeType="1"/>
          </p:cNvSpPr>
          <p:nvPr/>
        </p:nvSpPr>
        <p:spPr bwMode="auto">
          <a:xfrm flipH="1">
            <a:off x="1666688" y="3524968"/>
            <a:ext cx="433290" cy="668195"/>
          </a:xfrm>
          <a:prstGeom prst="line">
            <a:avLst/>
          </a:prstGeom>
          <a:noFill/>
          <a:ln w="19050">
            <a:solidFill>
              <a:schemeClr val="tx2"/>
            </a:solidFill>
            <a:round/>
            <a:headEnd/>
            <a:tailEnd type="none" w="lg" len="med"/>
          </a:ln>
          <a:effectLst/>
        </p:spPr>
        <p:txBody>
          <a:bodyPr lIns="41072" tIns="20536" rIns="41072" bIns="20536">
            <a:noAutofit/>
          </a:bodyPr>
          <a:lstStyle/>
          <a:p>
            <a:pPr>
              <a:defRPr/>
            </a:pPr>
            <a:endParaRPr lang="en-US" sz="700">
              <a:latin typeface="+mn-lt"/>
              <a:ea typeface="MS PGothic" panose="020B0600070205080204" pitchFamily="34" charset="-128"/>
            </a:endParaRPr>
          </a:p>
        </p:txBody>
      </p:sp>
      <p:sp>
        <p:nvSpPr>
          <p:cNvPr id="27" name="Line 7">
            <a:extLst>
              <a:ext uri="{FF2B5EF4-FFF2-40B4-BE49-F238E27FC236}">
                <a16:creationId xmlns:a16="http://schemas.microsoft.com/office/drawing/2014/main" id="{095940C5-1162-984D-A319-D21CA3AFE342}"/>
              </a:ext>
            </a:extLst>
          </p:cNvPr>
          <p:cNvSpPr>
            <a:spLocks noChangeShapeType="1"/>
          </p:cNvSpPr>
          <p:nvPr/>
        </p:nvSpPr>
        <p:spPr bwMode="auto">
          <a:xfrm flipH="1">
            <a:off x="1948819" y="3524968"/>
            <a:ext cx="270552" cy="753899"/>
          </a:xfrm>
          <a:prstGeom prst="line">
            <a:avLst/>
          </a:prstGeom>
          <a:noFill/>
          <a:ln w="19050">
            <a:solidFill>
              <a:schemeClr val="tx2"/>
            </a:solidFill>
            <a:round/>
            <a:headEnd/>
            <a:tailEnd type="none" w="lg" len="med"/>
          </a:ln>
          <a:effectLst/>
        </p:spPr>
        <p:txBody>
          <a:bodyPr lIns="41072" tIns="20536" rIns="41072" bIns="20536">
            <a:noAutofit/>
          </a:bodyPr>
          <a:lstStyle/>
          <a:p>
            <a:pPr>
              <a:defRPr/>
            </a:pPr>
            <a:endParaRPr lang="en-US" sz="700">
              <a:latin typeface="+mn-lt"/>
              <a:ea typeface="MS PGothic" panose="020B0600070205080204" pitchFamily="34" charset="-128"/>
            </a:endParaRPr>
          </a:p>
        </p:txBody>
      </p:sp>
      <p:sp>
        <p:nvSpPr>
          <p:cNvPr id="28" name="Line 7">
            <a:extLst>
              <a:ext uri="{FF2B5EF4-FFF2-40B4-BE49-F238E27FC236}">
                <a16:creationId xmlns:a16="http://schemas.microsoft.com/office/drawing/2014/main" id="{42FACE5D-CC3A-AB4F-A8E4-461D24D261C0}"/>
              </a:ext>
            </a:extLst>
          </p:cNvPr>
          <p:cNvSpPr>
            <a:spLocks noChangeShapeType="1"/>
          </p:cNvSpPr>
          <p:nvPr/>
        </p:nvSpPr>
        <p:spPr bwMode="auto">
          <a:xfrm>
            <a:off x="2340655" y="3524497"/>
            <a:ext cx="178619" cy="759595"/>
          </a:xfrm>
          <a:prstGeom prst="line">
            <a:avLst/>
          </a:prstGeom>
          <a:noFill/>
          <a:ln w="19050">
            <a:solidFill>
              <a:schemeClr val="tx2"/>
            </a:solidFill>
            <a:round/>
            <a:headEnd/>
            <a:tailEnd type="none" w="lg" len="med"/>
          </a:ln>
          <a:effectLst/>
        </p:spPr>
        <p:txBody>
          <a:bodyPr lIns="41072" tIns="20536" rIns="41072" bIns="20536">
            <a:noAutofit/>
          </a:bodyPr>
          <a:lstStyle/>
          <a:p>
            <a:pPr>
              <a:defRPr/>
            </a:pPr>
            <a:endParaRPr lang="en-US" sz="700">
              <a:latin typeface="+mn-lt"/>
              <a:ea typeface="MS PGothic" panose="020B0600070205080204" pitchFamily="34" charset="-128"/>
            </a:endParaRPr>
          </a:p>
        </p:txBody>
      </p:sp>
      <p:sp>
        <p:nvSpPr>
          <p:cNvPr id="29" name="Line 7">
            <a:extLst>
              <a:ext uri="{FF2B5EF4-FFF2-40B4-BE49-F238E27FC236}">
                <a16:creationId xmlns:a16="http://schemas.microsoft.com/office/drawing/2014/main" id="{DEAB8815-EEFF-FD47-99EE-D84E983AAB70}"/>
              </a:ext>
            </a:extLst>
          </p:cNvPr>
          <p:cNvSpPr>
            <a:spLocks noChangeShapeType="1"/>
          </p:cNvSpPr>
          <p:nvPr/>
        </p:nvSpPr>
        <p:spPr bwMode="auto">
          <a:xfrm>
            <a:off x="2447971" y="3524497"/>
            <a:ext cx="392916" cy="759595"/>
          </a:xfrm>
          <a:prstGeom prst="line">
            <a:avLst/>
          </a:prstGeom>
          <a:noFill/>
          <a:ln w="19050">
            <a:solidFill>
              <a:schemeClr val="tx2"/>
            </a:solidFill>
            <a:round/>
            <a:headEnd/>
            <a:tailEnd type="none" w="lg" len="med"/>
          </a:ln>
          <a:effectLst/>
        </p:spPr>
        <p:txBody>
          <a:bodyPr lIns="41072" tIns="20536" rIns="41072" bIns="20536">
            <a:noAutofit/>
          </a:bodyPr>
          <a:lstStyle/>
          <a:p>
            <a:pPr>
              <a:defRPr/>
            </a:pPr>
            <a:endParaRPr lang="en-US" sz="700">
              <a:latin typeface="+mn-lt"/>
              <a:ea typeface="MS PGothic" panose="020B0600070205080204" pitchFamily="34" charset="-128"/>
            </a:endParaRPr>
          </a:p>
        </p:txBody>
      </p:sp>
      <p:pic>
        <p:nvPicPr>
          <p:cNvPr id="30" name="Picture 20" descr="C:\Users\ecoffey\AppData\Local\Temp\Rar$DRa1.653\30059_Device_laptop_3145_unknown_64.png">
            <a:extLst>
              <a:ext uri="{FF2B5EF4-FFF2-40B4-BE49-F238E27FC236}">
                <a16:creationId xmlns:a16="http://schemas.microsoft.com/office/drawing/2014/main" id="{790422DA-5555-3B4D-9087-0F2EAABC578F}"/>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419097" y="4156255"/>
            <a:ext cx="274272" cy="262889"/>
          </a:xfrm>
          <a:prstGeom prst="rect">
            <a:avLst/>
          </a:prstGeom>
          <a:noFill/>
          <a:extLst>
            <a:ext uri="{909E8E84-426E-40DD-AFC4-6F175D3DCCD1}">
              <a14:hiddenFill xmlns:a14="http://schemas.microsoft.com/office/drawing/2010/main">
                <a:solidFill>
                  <a:srgbClr val="FFFFFF"/>
                </a:solidFill>
              </a14:hiddenFill>
            </a:ext>
          </a:extLst>
        </p:spPr>
      </p:pic>
      <p:pic>
        <p:nvPicPr>
          <p:cNvPr id="32" name="Picture 20" descr="C:\Users\ecoffey\AppData\Local\Temp\Rar$DRa1.653\30059_Device_laptop_3145_unknown_64.png">
            <a:extLst>
              <a:ext uri="{FF2B5EF4-FFF2-40B4-BE49-F238E27FC236}">
                <a16:creationId xmlns:a16="http://schemas.microsoft.com/office/drawing/2014/main" id="{70FE9A7D-99DD-3A43-97A3-E8F5AF8EFC31}"/>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857086" y="4153826"/>
            <a:ext cx="274272" cy="262889"/>
          </a:xfrm>
          <a:prstGeom prst="rect">
            <a:avLst/>
          </a:prstGeom>
          <a:noFill/>
          <a:extLst>
            <a:ext uri="{909E8E84-426E-40DD-AFC4-6F175D3DCCD1}">
              <a14:hiddenFill xmlns:a14="http://schemas.microsoft.com/office/drawing/2010/main">
                <a:solidFill>
                  <a:srgbClr val="FFFFFF"/>
                </a:solidFill>
              </a14:hiddenFill>
            </a:ext>
          </a:extLst>
        </p:spPr>
      </p:pic>
      <p:pic>
        <p:nvPicPr>
          <p:cNvPr id="33" name="Picture 20" descr="C:\Users\ecoffey\AppData\Local\Temp\Rar$DRa1.653\30059_Device_laptop_3145_unknown_64.png">
            <a:extLst>
              <a:ext uri="{FF2B5EF4-FFF2-40B4-BE49-F238E27FC236}">
                <a16:creationId xmlns:a16="http://schemas.microsoft.com/office/drawing/2014/main" id="{2D7AA1CE-2BAD-6241-A127-C0859E184E67}"/>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727525" y="4153826"/>
            <a:ext cx="274272" cy="262889"/>
          </a:xfrm>
          <a:prstGeom prst="rect">
            <a:avLst/>
          </a:prstGeom>
          <a:noFill/>
          <a:extLst>
            <a:ext uri="{909E8E84-426E-40DD-AFC4-6F175D3DCCD1}">
              <a14:hiddenFill xmlns:a14="http://schemas.microsoft.com/office/drawing/2010/main">
                <a:solidFill>
                  <a:srgbClr val="FFFFFF"/>
                </a:solidFill>
              </a14:hiddenFill>
            </a:ext>
          </a:extLst>
        </p:spPr>
      </p:pic>
      <p:pic>
        <p:nvPicPr>
          <p:cNvPr id="34" name="Picture 20" descr="C:\Users\ecoffey\AppData\Local\Temp\Rar$DRa1.653\30059_Device_laptop_3145_unknown_64.png">
            <a:extLst>
              <a:ext uri="{FF2B5EF4-FFF2-40B4-BE49-F238E27FC236}">
                <a16:creationId xmlns:a16="http://schemas.microsoft.com/office/drawing/2014/main" id="{1FA86400-3565-D64C-9DAF-72C3CB0449A2}"/>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359397" y="4157066"/>
            <a:ext cx="274272" cy="262889"/>
          </a:xfrm>
          <a:prstGeom prst="rect">
            <a:avLst/>
          </a:prstGeom>
          <a:noFill/>
          <a:extLst>
            <a:ext uri="{909E8E84-426E-40DD-AFC4-6F175D3DCCD1}">
              <a14:hiddenFill xmlns:a14="http://schemas.microsoft.com/office/drawing/2010/main">
                <a:solidFill>
                  <a:srgbClr val="FFFFFF"/>
                </a:solidFill>
              </a14:hiddenFill>
            </a:ext>
          </a:extLst>
        </p:spPr>
      </p:pic>
      <p:sp>
        <p:nvSpPr>
          <p:cNvPr id="36" name="フローチャート: 結合子 35">
            <a:extLst>
              <a:ext uri="{FF2B5EF4-FFF2-40B4-BE49-F238E27FC236}">
                <a16:creationId xmlns:a16="http://schemas.microsoft.com/office/drawing/2014/main" id="{7A456C95-E36F-4B4B-92C1-3A5F4DB0D341}"/>
              </a:ext>
            </a:extLst>
          </p:cNvPr>
          <p:cNvSpPr/>
          <p:nvPr/>
        </p:nvSpPr>
        <p:spPr>
          <a:xfrm>
            <a:off x="2184231" y="3489668"/>
            <a:ext cx="77828" cy="70599"/>
          </a:xfrm>
          <a:prstGeom prst="flowChartConnector">
            <a:avLst/>
          </a:prstGeom>
          <a:solidFill>
            <a:schemeClr val="accent6"/>
          </a:solidFill>
          <a:ln>
            <a:noFill/>
          </a:ln>
        </p:spPr>
        <p:style>
          <a:lnRef idx="0">
            <a:scrgbClr r="0" g="0" b="0"/>
          </a:lnRef>
          <a:fillRef idx="0">
            <a:scrgbClr r="0" g="0" b="0"/>
          </a:fillRef>
          <a:effectRef idx="0">
            <a:scrgbClr r="0" g="0" b="0"/>
          </a:effectRef>
          <a:fontRef idx="minor">
            <a:schemeClr val="lt1"/>
          </a:fontRef>
        </p:style>
        <p:txBody>
          <a:bodyPr rtlCol="0" anchor="ctr"/>
          <a:lstStyle/>
          <a:p>
            <a:pPr algn="ctr"/>
            <a:endParaRPr lang="en-US" sz="700" dirty="0"/>
          </a:p>
        </p:txBody>
      </p:sp>
      <p:sp>
        <p:nvSpPr>
          <p:cNvPr id="37" name="フローチャート: 結合子 36">
            <a:extLst>
              <a:ext uri="{FF2B5EF4-FFF2-40B4-BE49-F238E27FC236}">
                <a16:creationId xmlns:a16="http://schemas.microsoft.com/office/drawing/2014/main" id="{2D32D13A-C0E2-E341-B464-980CE250746A}"/>
              </a:ext>
            </a:extLst>
          </p:cNvPr>
          <p:cNvSpPr/>
          <p:nvPr/>
        </p:nvSpPr>
        <p:spPr>
          <a:xfrm>
            <a:off x="2067252" y="3487281"/>
            <a:ext cx="77828" cy="70599"/>
          </a:xfrm>
          <a:prstGeom prst="flowChartConnector">
            <a:avLst/>
          </a:prstGeom>
          <a:solidFill>
            <a:schemeClr val="accent6"/>
          </a:solidFill>
          <a:ln>
            <a:noFill/>
          </a:ln>
        </p:spPr>
        <p:style>
          <a:lnRef idx="0">
            <a:scrgbClr r="0" g="0" b="0"/>
          </a:lnRef>
          <a:fillRef idx="0">
            <a:scrgbClr r="0" g="0" b="0"/>
          </a:fillRef>
          <a:effectRef idx="0">
            <a:scrgbClr r="0" g="0" b="0"/>
          </a:effectRef>
          <a:fontRef idx="minor">
            <a:schemeClr val="lt1"/>
          </a:fontRef>
        </p:style>
        <p:txBody>
          <a:bodyPr rtlCol="0" anchor="ctr"/>
          <a:lstStyle/>
          <a:p>
            <a:pPr algn="ctr"/>
            <a:endParaRPr lang="en-US" sz="700" dirty="0"/>
          </a:p>
        </p:txBody>
      </p:sp>
      <p:sp>
        <p:nvSpPr>
          <p:cNvPr id="38" name="フローチャート: 結合子 37">
            <a:extLst>
              <a:ext uri="{FF2B5EF4-FFF2-40B4-BE49-F238E27FC236}">
                <a16:creationId xmlns:a16="http://schemas.microsoft.com/office/drawing/2014/main" id="{3484A28A-A273-B94E-B81B-A3436974878A}"/>
              </a:ext>
            </a:extLst>
          </p:cNvPr>
          <p:cNvSpPr/>
          <p:nvPr/>
        </p:nvSpPr>
        <p:spPr>
          <a:xfrm>
            <a:off x="2298214" y="3489668"/>
            <a:ext cx="77828" cy="70599"/>
          </a:xfrm>
          <a:prstGeom prst="flowChartConnector">
            <a:avLst/>
          </a:prstGeom>
          <a:solidFill>
            <a:schemeClr val="accent5">
              <a:lumMod val="75000"/>
            </a:schemeClr>
          </a:solidFill>
          <a:ln>
            <a:noFill/>
          </a:ln>
        </p:spPr>
        <p:style>
          <a:lnRef idx="0">
            <a:scrgbClr r="0" g="0" b="0"/>
          </a:lnRef>
          <a:fillRef idx="0">
            <a:scrgbClr r="0" g="0" b="0"/>
          </a:fillRef>
          <a:effectRef idx="0">
            <a:scrgbClr r="0" g="0" b="0"/>
          </a:effectRef>
          <a:fontRef idx="minor">
            <a:schemeClr val="lt1"/>
          </a:fontRef>
        </p:style>
        <p:txBody>
          <a:bodyPr rtlCol="0" anchor="ctr"/>
          <a:lstStyle/>
          <a:p>
            <a:pPr algn="ctr"/>
            <a:endParaRPr lang="en-US" sz="700" dirty="0"/>
          </a:p>
        </p:txBody>
      </p:sp>
      <p:sp>
        <p:nvSpPr>
          <p:cNvPr id="39" name="フローチャート: 結合子 38">
            <a:extLst>
              <a:ext uri="{FF2B5EF4-FFF2-40B4-BE49-F238E27FC236}">
                <a16:creationId xmlns:a16="http://schemas.microsoft.com/office/drawing/2014/main" id="{95353C9E-965A-0D46-BFA7-DA719FED3164}"/>
              </a:ext>
            </a:extLst>
          </p:cNvPr>
          <p:cNvSpPr/>
          <p:nvPr/>
        </p:nvSpPr>
        <p:spPr>
          <a:xfrm>
            <a:off x="2412197" y="3489667"/>
            <a:ext cx="77828" cy="70599"/>
          </a:xfrm>
          <a:prstGeom prst="flowChartConnector">
            <a:avLst/>
          </a:prstGeom>
          <a:solidFill>
            <a:schemeClr val="accent5">
              <a:lumMod val="75000"/>
            </a:schemeClr>
          </a:solidFill>
          <a:ln>
            <a:noFill/>
          </a:ln>
        </p:spPr>
        <p:style>
          <a:lnRef idx="0">
            <a:scrgbClr r="0" g="0" b="0"/>
          </a:lnRef>
          <a:fillRef idx="0">
            <a:scrgbClr r="0" g="0" b="0"/>
          </a:fillRef>
          <a:effectRef idx="0">
            <a:scrgbClr r="0" g="0" b="0"/>
          </a:effectRef>
          <a:fontRef idx="minor">
            <a:schemeClr val="lt1"/>
          </a:fontRef>
        </p:style>
        <p:txBody>
          <a:bodyPr rtlCol="0" anchor="ctr"/>
          <a:lstStyle/>
          <a:p>
            <a:pPr algn="ctr"/>
            <a:endParaRPr lang="en-US" sz="700" dirty="0"/>
          </a:p>
        </p:txBody>
      </p:sp>
      <p:sp>
        <p:nvSpPr>
          <p:cNvPr id="46" name="Text Box 67">
            <a:extLst>
              <a:ext uri="{FF2B5EF4-FFF2-40B4-BE49-F238E27FC236}">
                <a16:creationId xmlns:a16="http://schemas.microsoft.com/office/drawing/2014/main" id="{A8541915-81CA-D94C-AFED-00FFF26550D9}"/>
              </a:ext>
            </a:extLst>
          </p:cNvPr>
          <p:cNvSpPr txBox="1">
            <a:spLocks noChangeArrowheads="1"/>
          </p:cNvSpPr>
          <p:nvPr/>
        </p:nvSpPr>
        <p:spPr bwMode="auto">
          <a:xfrm>
            <a:off x="1057845" y="3178776"/>
            <a:ext cx="812605" cy="108180"/>
          </a:xfrm>
          <a:prstGeom prst="rect">
            <a:avLst/>
          </a:prstGeom>
          <a:noFill/>
          <a:ln w="9525">
            <a:noFill/>
            <a:miter lim="800000"/>
            <a:headEnd/>
            <a:tailEnd/>
          </a:ln>
        </p:spPr>
        <p:txBody>
          <a:bodyPr wrap="none" lIns="61580" tIns="30790" rIns="61580" bIns="30790" anchor="ctr">
            <a:noAutofit/>
          </a:bodyPr>
          <a:lstStyle/>
          <a:p>
            <a:pPr algn="ctr">
              <a:spcBef>
                <a:spcPct val="50000"/>
              </a:spcBef>
            </a:pPr>
            <a:r>
              <a:rPr lang="en-US" altLang="ja-JP" sz="700" dirty="0">
                <a:solidFill>
                  <a:prstClr val="black"/>
                </a:solidFill>
                <a:latin typeface="+mn-lt"/>
                <a:ea typeface="MS PGothic" panose="020B0600070205080204" pitchFamily="34" charset="-128"/>
              </a:rPr>
              <a:t>VLAN100</a:t>
            </a:r>
            <a:endParaRPr lang="en-US" sz="700" dirty="0">
              <a:solidFill>
                <a:prstClr val="black"/>
              </a:solidFill>
              <a:latin typeface="+mn-lt"/>
              <a:ea typeface="MS PGothic" panose="020B0600070205080204" pitchFamily="34" charset="-128"/>
            </a:endParaRPr>
          </a:p>
        </p:txBody>
      </p:sp>
      <p:sp>
        <p:nvSpPr>
          <p:cNvPr id="47" name="テキスト ボックス 46">
            <a:extLst>
              <a:ext uri="{FF2B5EF4-FFF2-40B4-BE49-F238E27FC236}">
                <a16:creationId xmlns:a16="http://schemas.microsoft.com/office/drawing/2014/main" id="{02BDAF82-E04E-AB49-B9FA-5A6C8F812799}"/>
              </a:ext>
            </a:extLst>
          </p:cNvPr>
          <p:cNvSpPr txBox="1"/>
          <p:nvPr/>
        </p:nvSpPr>
        <p:spPr>
          <a:xfrm>
            <a:off x="1723862" y="2741387"/>
            <a:ext cx="1077539" cy="200055"/>
          </a:xfrm>
          <a:prstGeom prst="rect">
            <a:avLst/>
          </a:prstGeom>
          <a:noFill/>
        </p:spPr>
        <p:txBody>
          <a:bodyPr wrap="none" rtlCol="0">
            <a:spAutoFit/>
          </a:bodyPr>
          <a:lstStyle/>
          <a:p>
            <a:r>
              <a:rPr kumimoji="1" lang="ja-JP" altLang="en-US" sz="700" dirty="0">
                <a:latin typeface="+mn-lt"/>
              </a:rPr>
              <a:t>混合</a:t>
            </a:r>
            <a:r>
              <a:rPr kumimoji="1" lang="en-US" altLang="ja-JP" sz="700" dirty="0">
                <a:latin typeface="+mn-lt"/>
              </a:rPr>
              <a:t>PVLAN</a:t>
            </a:r>
            <a:r>
              <a:rPr kumimoji="1" lang="ja-JP" altLang="en-US" sz="700" dirty="0">
                <a:latin typeface="+mn-lt"/>
              </a:rPr>
              <a:t>トランクポート</a:t>
            </a:r>
          </a:p>
        </p:txBody>
      </p:sp>
      <p:cxnSp>
        <p:nvCxnSpPr>
          <p:cNvPr id="48" name="直線矢印コネクタ 47">
            <a:extLst>
              <a:ext uri="{FF2B5EF4-FFF2-40B4-BE49-F238E27FC236}">
                <a16:creationId xmlns:a16="http://schemas.microsoft.com/office/drawing/2014/main" id="{601BCB6E-85C4-1944-A8E0-8E7A75A1E944}"/>
              </a:ext>
            </a:extLst>
          </p:cNvPr>
          <p:cNvCxnSpPr>
            <a:cxnSpLocks/>
            <a:stCxn id="47" idx="2"/>
          </p:cNvCxnSpPr>
          <p:nvPr/>
        </p:nvCxnSpPr>
        <p:spPr>
          <a:xfrm>
            <a:off x="2262632" y="2941442"/>
            <a:ext cx="74496" cy="291188"/>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sp>
        <p:nvSpPr>
          <p:cNvPr id="49" name="正方形/長方形 48">
            <a:extLst>
              <a:ext uri="{FF2B5EF4-FFF2-40B4-BE49-F238E27FC236}">
                <a16:creationId xmlns:a16="http://schemas.microsoft.com/office/drawing/2014/main" id="{13CB616B-865C-784B-92EB-AF94C50B34B1}"/>
              </a:ext>
            </a:extLst>
          </p:cNvPr>
          <p:cNvSpPr/>
          <p:nvPr/>
        </p:nvSpPr>
        <p:spPr>
          <a:xfrm>
            <a:off x="2347771" y="3221938"/>
            <a:ext cx="82193" cy="84755"/>
          </a:xfrm>
          <a:prstGeom prst="rect">
            <a:avLst/>
          </a:prstGeom>
          <a:solidFill>
            <a:srgbClr val="00B05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54" name="テキスト ボックス 53">
            <a:extLst>
              <a:ext uri="{FF2B5EF4-FFF2-40B4-BE49-F238E27FC236}">
                <a16:creationId xmlns:a16="http://schemas.microsoft.com/office/drawing/2014/main" id="{5A83A194-ACC1-DC46-A06D-E8F6A45C64EA}"/>
              </a:ext>
            </a:extLst>
          </p:cNvPr>
          <p:cNvSpPr txBox="1"/>
          <p:nvPr/>
        </p:nvSpPr>
        <p:spPr>
          <a:xfrm>
            <a:off x="1492945" y="3342436"/>
            <a:ext cx="542136" cy="215444"/>
          </a:xfrm>
          <a:prstGeom prst="rect">
            <a:avLst/>
          </a:prstGeom>
          <a:noFill/>
        </p:spPr>
        <p:txBody>
          <a:bodyPr wrap="none" rtlCol="0">
            <a:spAutoFit/>
          </a:bodyPr>
          <a:lstStyle/>
          <a:p>
            <a:r>
              <a:rPr kumimoji="1" lang="ja-JP" altLang="en-US" sz="800" b="1" dirty="0">
                <a:latin typeface="+mn-lt"/>
              </a:rPr>
              <a:t>スイッチ</a:t>
            </a:r>
            <a:r>
              <a:rPr kumimoji="1" lang="en-US" altLang="ja-JP" sz="800" b="1" dirty="0">
                <a:latin typeface="+mn-lt"/>
              </a:rPr>
              <a:t>A</a:t>
            </a:r>
            <a:endParaRPr kumimoji="1" lang="ja-JP" altLang="en-US" sz="800" b="1" dirty="0">
              <a:latin typeface="+mn-lt"/>
            </a:endParaRPr>
          </a:p>
        </p:txBody>
      </p:sp>
      <p:sp>
        <p:nvSpPr>
          <p:cNvPr id="57" name="テキスト ボックス 56">
            <a:extLst>
              <a:ext uri="{FF2B5EF4-FFF2-40B4-BE49-F238E27FC236}">
                <a16:creationId xmlns:a16="http://schemas.microsoft.com/office/drawing/2014/main" id="{C550994C-28C2-6F44-B719-43C3FF9BD673}"/>
              </a:ext>
            </a:extLst>
          </p:cNvPr>
          <p:cNvSpPr txBox="1"/>
          <p:nvPr/>
        </p:nvSpPr>
        <p:spPr>
          <a:xfrm>
            <a:off x="3881710" y="2702100"/>
            <a:ext cx="487634" cy="215444"/>
          </a:xfrm>
          <a:prstGeom prst="rect">
            <a:avLst/>
          </a:prstGeom>
          <a:noFill/>
        </p:spPr>
        <p:txBody>
          <a:bodyPr wrap="none" rtlCol="0">
            <a:spAutoFit/>
          </a:bodyPr>
          <a:lstStyle/>
          <a:p>
            <a:r>
              <a:rPr kumimoji="1" lang="ja-JP" altLang="en-US" sz="800" b="1" dirty="0">
                <a:latin typeface="+mn-lt"/>
              </a:rPr>
              <a:t>ルータ</a:t>
            </a:r>
            <a:r>
              <a:rPr kumimoji="1" lang="en-US" altLang="ja-JP" sz="800" b="1" dirty="0">
                <a:latin typeface="+mn-lt"/>
              </a:rPr>
              <a:t>B</a:t>
            </a:r>
            <a:endParaRPr kumimoji="1" lang="ja-JP" altLang="en-US" sz="800" b="1" dirty="0">
              <a:latin typeface="+mn-lt"/>
            </a:endParaRPr>
          </a:p>
        </p:txBody>
      </p:sp>
      <p:pic>
        <p:nvPicPr>
          <p:cNvPr id="58" name="Picture 28">
            <a:extLst>
              <a:ext uri="{FF2B5EF4-FFF2-40B4-BE49-F238E27FC236}">
                <a16:creationId xmlns:a16="http://schemas.microsoft.com/office/drawing/2014/main" id="{CE1AFF60-A6F8-F343-A296-2EBB33D8120F}"/>
              </a:ext>
            </a:extLst>
          </p:cNvPr>
          <p:cNvPicPr>
            <a:picLocks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920330" y="2883440"/>
            <a:ext cx="433146" cy="3418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cxnSp>
        <p:nvCxnSpPr>
          <p:cNvPr id="61" name="カギ線コネクタ 60">
            <a:extLst>
              <a:ext uri="{FF2B5EF4-FFF2-40B4-BE49-F238E27FC236}">
                <a16:creationId xmlns:a16="http://schemas.microsoft.com/office/drawing/2014/main" id="{1B83832F-285B-A943-9D92-66BA219FAF89}"/>
              </a:ext>
            </a:extLst>
          </p:cNvPr>
          <p:cNvCxnSpPr>
            <a:stCxn id="49" idx="0"/>
            <a:endCxn id="58" idx="1"/>
          </p:cNvCxnSpPr>
          <p:nvPr/>
        </p:nvCxnSpPr>
        <p:spPr>
          <a:xfrm rot="5400000" flipH="1" flipV="1">
            <a:off x="3070814" y="2372422"/>
            <a:ext cx="167571" cy="1531462"/>
          </a:xfrm>
          <a:prstGeom prst="bentConnector2">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sp>
        <p:nvSpPr>
          <p:cNvPr id="44" name="Text Box 67">
            <a:extLst>
              <a:ext uri="{FF2B5EF4-FFF2-40B4-BE49-F238E27FC236}">
                <a16:creationId xmlns:a16="http://schemas.microsoft.com/office/drawing/2014/main" id="{2F81B764-E807-8244-A666-CA8F44146E0C}"/>
              </a:ext>
            </a:extLst>
          </p:cNvPr>
          <p:cNvSpPr txBox="1">
            <a:spLocks noChangeArrowheads="1"/>
          </p:cNvSpPr>
          <p:nvPr/>
        </p:nvSpPr>
        <p:spPr bwMode="auto">
          <a:xfrm>
            <a:off x="1373239" y="4440454"/>
            <a:ext cx="810992" cy="290182"/>
          </a:xfrm>
          <a:prstGeom prst="rect">
            <a:avLst/>
          </a:prstGeom>
          <a:noFill/>
          <a:ln w="9525">
            <a:noFill/>
            <a:miter lim="800000"/>
            <a:headEnd/>
            <a:tailEnd/>
          </a:ln>
        </p:spPr>
        <p:txBody>
          <a:bodyPr wrap="none" lIns="61580" tIns="30790" rIns="61580" bIns="30790" anchor="ctr">
            <a:noAutofit/>
          </a:bodyPr>
          <a:lstStyle/>
          <a:p>
            <a:pPr algn="ctr">
              <a:lnSpc>
                <a:spcPts val="700"/>
              </a:lnSpc>
              <a:spcBef>
                <a:spcPct val="50000"/>
              </a:spcBef>
            </a:pPr>
            <a:r>
              <a:rPr lang="ja-JP" altLang="en-US" sz="700">
                <a:solidFill>
                  <a:prstClr val="black"/>
                </a:solidFill>
                <a:latin typeface="+mn-lt"/>
                <a:ea typeface="MS PGothic" panose="020B0600070205080204" pitchFamily="34" charset="-128"/>
              </a:rPr>
              <a:t>ホスト</a:t>
            </a:r>
            <a:r>
              <a:rPr lang="en-US" altLang="ja-JP" sz="700" dirty="0">
                <a:solidFill>
                  <a:prstClr val="black"/>
                </a:solidFill>
                <a:latin typeface="+mn-lt"/>
                <a:ea typeface="MS PGothic" panose="020B0600070205080204" pitchFamily="34" charset="-128"/>
              </a:rPr>
              <a:t>A	</a:t>
            </a:r>
            <a:r>
              <a:rPr lang="ja-JP" altLang="en-US" sz="700">
                <a:solidFill>
                  <a:prstClr val="black"/>
                </a:solidFill>
                <a:latin typeface="+mn-lt"/>
                <a:ea typeface="MS PGothic" panose="020B0600070205080204" pitchFamily="34" charset="-128"/>
              </a:rPr>
              <a:t>ホスト</a:t>
            </a:r>
            <a:r>
              <a:rPr lang="en-US" altLang="ja-JP" sz="700" dirty="0">
                <a:solidFill>
                  <a:prstClr val="black"/>
                </a:solidFill>
                <a:latin typeface="+mn-lt"/>
                <a:ea typeface="MS PGothic" panose="020B0600070205080204" pitchFamily="34" charset="-128"/>
              </a:rPr>
              <a:t>B</a:t>
            </a:r>
          </a:p>
          <a:p>
            <a:pPr algn="ctr">
              <a:lnSpc>
                <a:spcPts val="700"/>
              </a:lnSpc>
              <a:spcBef>
                <a:spcPct val="50000"/>
              </a:spcBef>
            </a:pPr>
            <a:r>
              <a:rPr lang="en-US" altLang="ja-JP" sz="700" dirty="0">
                <a:solidFill>
                  <a:prstClr val="black"/>
                </a:solidFill>
                <a:latin typeface="+mn-lt"/>
                <a:ea typeface="MS PGothic" panose="020B0600070205080204" pitchFamily="34" charset="-128"/>
              </a:rPr>
              <a:t>VLAN 101</a:t>
            </a:r>
            <a:endParaRPr lang="en-US" sz="700" dirty="0">
              <a:solidFill>
                <a:prstClr val="black"/>
              </a:solidFill>
              <a:latin typeface="+mn-lt"/>
              <a:ea typeface="MS PGothic" panose="020B0600070205080204" pitchFamily="34" charset="-128"/>
            </a:endParaRPr>
          </a:p>
        </p:txBody>
      </p:sp>
      <p:sp>
        <p:nvSpPr>
          <p:cNvPr id="45" name="Text Box 67">
            <a:extLst>
              <a:ext uri="{FF2B5EF4-FFF2-40B4-BE49-F238E27FC236}">
                <a16:creationId xmlns:a16="http://schemas.microsoft.com/office/drawing/2014/main" id="{919B0F4E-C14C-4744-AA53-EBC4AB8DF49B}"/>
              </a:ext>
            </a:extLst>
          </p:cNvPr>
          <p:cNvSpPr txBox="1">
            <a:spLocks noChangeArrowheads="1"/>
          </p:cNvSpPr>
          <p:nvPr/>
        </p:nvSpPr>
        <p:spPr bwMode="auto">
          <a:xfrm>
            <a:off x="2282521" y="4438551"/>
            <a:ext cx="747821" cy="298279"/>
          </a:xfrm>
          <a:prstGeom prst="rect">
            <a:avLst/>
          </a:prstGeom>
          <a:noFill/>
          <a:ln w="9525">
            <a:noFill/>
            <a:miter lim="800000"/>
            <a:headEnd/>
            <a:tailEnd/>
          </a:ln>
        </p:spPr>
        <p:txBody>
          <a:bodyPr wrap="none" lIns="61580" tIns="30790" rIns="61580" bIns="30790" anchor="ctr">
            <a:noAutofit/>
          </a:bodyPr>
          <a:lstStyle/>
          <a:p>
            <a:pPr algn="ctr">
              <a:lnSpc>
                <a:spcPts val="700"/>
              </a:lnSpc>
              <a:spcBef>
                <a:spcPct val="50000"/>
              </a:spcBef>
            </a:pPr>
            <a:r>
              <a:rPr lang="ja-JP" altLang="en-US" sz="700">
                <a:solidFill>
                  <a:prstClr val="black"/>
                </a:solidFill>
                <a:latin typeface="+mn-lt"/>
                <a:ea typeface="MS PGothic" panose="020B0600070205080204" pitchFamily="34" charset="-128"/>
              </a:rPr>
              <a:t>ホスト</a:t>
            </a:r>
            <a:r>
              <a:rPr lang="en-US" altLang="ja-JP" sz="700" dirty="0">
                <a:solidFill>
                  <a:prstClr val="black"/>
                </a:solidFill>
                <a:latin typeface="+mn-lt"/>
                <a:ea typeface="MS PGothic" panose="020B0600070205080204" pitchFamily="34" charset="-128"/>
              </a:rPr>
              <a:t>C	</a:t>
            </a:r>
            <a:r>
              <a:rPr lang="ja-JP" altLang="en-US" sz="700">
                <a:solidFill>
                  <a:prstClr val="black"/>
                </a:solidFill>
                <a:latin typeface="+mn-lt"/>
                <a:ea typeface="MS PGothic" panose="020B0600070205080204" pitchFamily="34" charset="-128"/>
              </a:rPr>
              <a:t>ホスト</a:t>
            </a:r>
            <a:r>
              <a:rPr lang="en-US" altLang="ja-JP" sz="700" dirty="0">
                <a:solidFill>
                  <a:prstClr val="black"/>
                </a:solidFill>
                <a:latin typeface="+mn-lt"/>
                <a:ea typeface="MS PGothic" panose="020B0600070205080204" pitchFamily="34" charset="-128"/>
              </a:rPr>
              <a:t>D</a:t>
            </a:r>
          </a:p>
          <a:p>
            <a:pPr algn="ctr">
              <a:lnSpc>
                <a:spcPts val="700"/>
              </a:lnSpc>
              <a:spcBef>
                <a:spcPct val="50000"/>
              </a:spcBef>
            </a:pPr>
            <a:r>
              <a:rPr lang="en-US" altLang="ja-JP" sz="700" dirty="0">
                <a:solidFill>
                  <a:prstClr val="black"/>
                </a:solidFill>
                <a:latin typeface="+mn-lt"/>
                <a:ea typeface="MS PGothic" panose="020B0600070205080204" pitchFamily="34" charset="-128"/>
              </a:rPr>
              <a:t>VLAN 102</a:t>
            </a:r>
            <a:endParaRPr lang="en-US" sz="700" dirty="0">
              <a:solidFill>
                <a:prstClr val="black"/>
              </a:solidFill>
              <a:latin typeface="+mn-lt"/>
              <a:ea typeface="MS PGothic" panose="020B0600070205080204" pitchFamily="34" charset="-128"/>
            </a:endParaRPr>
          </a:p>
        </p:txBody>
      </p:sp>
      <p:sp>
        <p:nvSpPr>
          <p:cNvPr id="42" name="Text Placeholder 7">
            <a:extLst>
              <a:ext uri="{FF2B5EF4-FFF2-40B4-BE49-F238E27FC236}">
                <a16:creationId xmlns:a16="http://schemas.microsoft.com/office/drawing/2014/main" id="{3650A57A-043F-4E5A-8C8B-0D0B7BE8682F}"/>
              </a:ext>
            </a:extLst>
          </p:cNvPr>
          <p:cNvSpPr txBox="1">
            <a:spLocks/>
          </p:cNvSpPr>
          <p:nvPr/>
        </p:nvSpPr>
        <p:spPr>
          <a:xfrm>
            <a:off x="533400" y="60960"/>
            <a:ext cx="7084679" cy="326233"/>
          </a:xfrm>
          <a:prstGeom prst="rect">
            <a:avLst/>
          </a:prstGeom>
        </p:spPr>
        <p:txBody>
          <a:bodyPr wrap="square" lIns="91420" tIns="45710" rIns="91420" bIns="45710" anchor="b" anchorCtr="0">
            <a:noAutofit/>
          </a:bodyPr>
          <a:lstStyle>
            <a:lvl1pPr marL="169863" indent="-169863" algn="l" defTabSz="603575" rtl="0" eaLnBrk="1" fontAlgn="base" hangingPunct="1">
              <a:lnSpc>
                <a:spcPct val="100000"/>
              </a:lnSpc>
              <a:spcBef>
                <a:spcPct val="50000"/>
              </a:spcBef>
              <a:spcAft>
                <a:spcPct val="0"/>
              </a:spcAft>
              <a:buClr>
                <a:schemeClr val="tx2"/>
              </a:buClr>
              <a:buSzPct val="90000"/>
              <a:buFont typeface="Arial" charset="0"/>
              <a:buNone/>
              <a:defRPr lang="en-US" sz="1400" b="0" i="0" kern="1200">
                <a:solidFill>
                  <a:schemeClr val="tx1"/>
                </a:solidFill>
                <a:latin typeface="+mn-lt"/>
                <a:ea typeface="ＭＳ Ｐゴシック" charset="0"/>
                <a:cs typeface="CiscoSans ExtraLight"/>
              </a:defRPr>
            </a:lvl1pPr>
            <a:lvl2pPr marL="358775" indent="-215900" algn="l" defTabSz="684213" rtl="0" eaLnBrk="1" fontAlgn="base" hangingPunct="1">
              <a:lnSpc>
                <a:spcPct val="95000"/>
              </a:lnSpc>
              <a:spcBef>
                <a:spcPts val="600"/>
              </a:spcBef>
              <a:spcAft>
                <a:spcPct val="0"/>
              </a:spcAft>
              <a:buClr>
                <a:schemeClr val="tx2"/>
              </a:buClr>
              <a:buFont typeface="Arial" pitchFamily="34" charset="0"/>
              <a:buNone/>
              <a:defRPr lang="en-US" sz="1100" kern="1200">
                <a:solidFill>
                  <a:schemeClr val="tx1"/>
                </a:solidFill>
                <a:latin typeface="+mn-lt"/>
                <a:ea typeface="ＭＳ Ｐゴシック" charset="0"/>
                <a:cs typeface="CiscoSans"/>
              </a:defRPr>
            </a:lvl2pPr>
            <a:lvl3pPr marL="431800" indent="-169863" algn="l" defTabSz="684213" rtl="0" eaLnBrk="1" fontAlgn="base" hangingPunct="1">
              <a:lnSpc>
                <a:spcPct val="95000"/>
              </a:lnSpc>
              <a:spcBef>
                <a:spcPts val="625"/>
              </a:spcBef>
              <a:spcAft>
                <a:spcPct val="0"/>
              </a:spcAft>
              <a:buFont typeface="Arial" pitchFamily="34" charset="0"/>
              <a:buNone/>
              <a:defRPr lang="en-US" sz="1100" kern="1200">
                <a:solidFill>
                  <a:schemeClr val="tx1"/>
                </a:solidFill>
                <a:latin typeface="+mn-lt"/>
                <a:ea typeface="ＭＳ Ｐゴシック" charset="0"/>
                <a:cs typeface="CiscoSans"/>
              </a:defRPr>
            </a:lvl3pPr>
            <a:lvl4pPr marL="503238" indent="-169863" algn="l" defTabSz="684213" rtl="0" eaLnBrk="1" fontAlgn="base" hangingPunct="1">
              <a:lnSpc>
                <a:spcPct val="95000"/>
              </a:lnSpc>
              <a:spcBef>
                <a:spcPts val="625"/>
              </a:spcBef>
              <a:spcAft>
                <a:spcPct val="0"/>
              </a:spcAft>
              <a:buFont typeface="Arial" pitchFamily="34" charset="0"/>
              <a:buNone/>
              <a:defRPr lang="en-US" sz="1100" kern="1200">
                <a:solidFill>
                  <a:schemeClr val="tx1"/>
                </a:solidFill>
                <a:latin typeface="+mn-lt"/>
                <a:ea typeface="ＭＳ Ｐゴシック" charset="0"/>
                <a:cs typeface="CiscoSans"/>
              </a:defRPr>
            </a:lvl4pPr>
            <a:lvl5pPr marL="574675" indent="-169863" algn="l" defTabSz="684213" rtl="0" eaLnBrk="1" fontAlgn="base" hangingPunct="1">
              <a:lnSpc>
                <a:spcPct val="95000"/>
              </a:lnSpc>
              <a:spcBef>
                <a:spcPts val="625"/>
              </a:spcBef>
              <a:spcAft>
                <a:spcPct val="0"/>
              </a:spcAft>
              <a:buFont typeface="Arial" pitchFamily="34" charset="0"/>
              <a:buNone/>
              <a:defRPr lang="en-US" sz="1100" kern="1200">
                <a:solidFill>
                  <a:schemeClr val="tx1"/>
                </a:solidFill>
                <a:latin typeface="+mn-lt"/>
                <a:ea typeface="ＭＳ Ｐゴシック" charset="0"/>
                <a:cs typeface="CiscoSans"/>
              </a:defRPr>
            </a:lvl5pPr>
            <a:lvl6pPr marL="863856" indent="-171445" algn="l" defTabSz="685777" rtl="0" eaLnBrk="1" latinLnBrk="0" hangingPunct="1">
              <a:spcBef>
                <a:spcPts val="600"/>
              </a:spcBef>
              <a:buFont typeface="Arial" pitchFamily="34" charset="0"/>
              <a:buChar char="•"/>
              <a:defRPr sz="900" kern="1200" baseline="0">
                <a:solidFill>
                  <a:schemeClr val="tx1"/>
                </a:solidFill>
                <a:latin typeface="+mn-lt"/>
                <a:ea typeface="+mn-ea"/>
                <a:cs typeface="+mn-cs"/>
              </a:defRPr>
            </a:lvl6pPr>
            <a:lvl7pPr marL="935844" indent="-171422" algn="l" defTabSz="685777" rtl="0" eaLnBrk="1" latinLnBrk="0" hangingPunct="1">
              <a:spcBef>
                <a:spcPts val="600"/>
              </a:spcBef>
              <a:buFont typeface="Arial" pitchFamily="34" charset="0"/>
              <a:buChar char="•"/>
              <a:defRPr sz="800" kern="1200" baseline="0">
                <a:solidFill>
                  <a:schemeClr val="tx1"/>
                </a:solidFill>
                <a:latin typeface="+mn-lt"/>
                <a:ea typeface="+mn-ea"/>
                <a:cs typeface="+mn-cs"/>
              </a:defRPr>
            </a:lvl7pPr>
            <a:lvl8pPr marL="2400220" indent="0" algn="l" defTabSz="685777" rtl="0" eaLnBrk="1" latinLnBrk="0" hangingPunct="1">
              <a:spcBef>
                <a:spcPct val="20000"/>
              </a:spcBef>
              <a:buFont typeface="Arial" pitchFamily="34" charset="0"/>
              <a:buNone/>
              <a:defRPr sz="1500" kern="1200">
                <a:solidFill>
                  <a:schemeClr val="tx1"/>
                </a:solidFill>
                <a:latin typeface="+mn-lt"/>
                <a:ea typeface="+mn-ea"/>
                <a:cs typeface="+mn-cs"/>
              </a:defRPr>
            </a:lvl8pPr>
            <a:lvl9pPr marL="2914553" indent="-171445" algn="l" defTabSz="685777" rtl="0" eaLnBrk="1" latinLnBrk="0" hangingPunct="1">
              <a:spcBef>
                <a:spcPct val="20000"/>
              </a:spcBef>
              <a:buFont typeface="Arial" pitchFamily="34" charset="0"/>
              <a:buChar char="•"/>
              <a:defRPr sz="1500" kern="1200">
                <a:solidFill>
                  <a:schemeClr val="tx1"/>
                </a:solidFill>
                <a:latin typeface="+mn-lt"/>
                <a:ea typeface="+mn-ea"/>
                <a:cs typeface="+mn-cs"/>
              </a:defRPr>
            </a:lvl9pPr>
          </a:lstStyle>
          <a:p>
            <a:r>
              <a:rPr kumimoji="1" lang="en-US" altLang="ja-JP" dirty="0">
                <a:ea typeface="MS PGothic" panose="020B0600070205080204" pitchFamily="34" charset="-128"/>
              </a:rPr>
              <a:t>3.3  Basic L2</a:t>
            </a:r>
            <a:r>
              <a:rPr kumimoji="1" lang="ja-JP" altLang="en-US" dirty="0">
                <a:ea typeface="MS PGothic" panose="020B0600070205080204" pitchFamily="34" charset="-128"/>
              </a:rPr>
              <a:t> </a:t>
            </a:r>
            <a:r>
              <a:rPr kumimoji="1" lang="en-US" altLang="ja-JP" dirty="0">
                <a:ea typeface="MS PGothic" panose="020B0600070205080204" pitchFamily="34" charset="-128"/>
              </a:rPr>
              <a:t>/</a:t>
            </a:r>
            <a:r>
              <a:rPr kumimoji="1" lang="ja-JP" altLang="en-US" dirty="0">
                <a:ea typeface="MS PGothic" panose="020B0600070205080204" pitchFamily="34" charset="-128"/>
              </a:rPr>
              <a:t> </a:t>
            </a:r>
            <a:r>
              <a:rPr kumimoji="1" lang="en-US" altLang="ja-JP" dirty="0">
                <a:ea typeface="MS PGothic" panose="020B0600070205080204" pitchFamily="34" charset="-128"/>
              </a:rPr>
              <a:t>L3</a:t>
            </a:r>
            <a:endParaRPr lang="en-US" dirty="0">
              <a:ea typeface="MS PGothic" panose="020B0600070205080204" pitchFamily="34" charset="-128"/>
            </a:endParaRPr>
          </a:p>
        </p:txBody>
      </p:sp>
      <p:sp>
        <p:nvSpPr>
          <p:cNvPr id="50" name="タイトル 3">
            <a:extLst>
              <a:ext uri="{FF2B5EF4-FFF2-40B4-BE49-F238E27FC236}">
                <a16:creationId xmlns:a16="http://schemas.microsoft.com/office/drawing/2014/main" id="{7C866F90-0A63-4CD3-B32D-7A04E599C037}"/>
              </a:ext>
            </a:extLst>
          </p:cNvPr>
          <p:cNvSpPr>
            <a:spLocks noGrp="1"/>
          </p:cNvSpPr>
          <p:nvPr>
            <p:ph type="title"/>
          </p:nvPr>
        </p:nvSpPr>
        <p:spPr>
          <a:xfrm>
            <a:off x="533400" y="400801"/>
            <a:ext cx="8345488" cy="372197"/>
          </a:xfrm>
        </p:spPr>
        <p:txBody>
          <a:bodyPr>
            <a:noAutofit/>
          </a:bodyPr>
          <a:lstStyle/>
          <a:p>
            <a:r>
              <a:rPr kumimoji="1" lang="en-US" altLang="ja-JP" dirty="0">
                <a:latin typeface="+mn-lt"/>
                <a:ea typeface="MS PGothic" panose="020B0600070205080204" pitchFamily="34" charset="-128"/>
              </a:rPr>
              <a:t>Private VLAN (PVLAN)</a:t>
            </a:r>
            <a:endParaRPr kumimoji="1" lang="ja-JP" altLang="en-US" dirty="0">
              <a:latin typeface="+mn-lt"/>
              <a:ea typeface="MS PGothic" panose="020B0600070205080204" pitchFamily="34" charset="-128"/>
            </a:endParaRPr>
          </a:p>
        </p:txBody>
      </p:sp>
      <p:sp>
        <p:nvSpPr>
          <p:cNvPr id="51" name="TextBox 45">
            <a:extLst>
              <a:ext uri="{FF2B5EF4-FFF2-40B4-BE49-F238E27FC236}">
                <a16:creationId xmlns:a16="http://schemas.microsoft.com/office/drawing/2014/main" id="{4D2ADE45-8883-4E60-A45E-446D50184E4F}"/>
              </a:ext>
            </a:extLst>
          </p:cNvPr>
          <p:cNvSpPr txBox="1"/>
          <p:nvPr/>
        </p:nvSpPr>
        <p:spPr>
          <a:xfrm>
            <a:off x="228598" y="1971100"/>
            <a:ext cx="7838721" cy="707886"/>
          </a:xfrm>
          <a:prstGeom prst="rect">
            <a:avLst/>
          </a:prstGeom>
          <a:noFill/>
        </p:spPr>
        <p:txBody>
          <a:bodyPr wrap="square" rtlCol="0">
            <a:spAutoFit/>
          </a:bodyPr>
          <a:lstStyle/>
          <a:p>
            <a:pPr marL="139700" indent="-139700"/>
            <a:r>
              <a:rPr lang="en-JP" sz="800" dirty="0">
                <a:latin typeface="+mn-lt"/>
                <a:ea typeface="MS PGothic" panose="020B0600070205080204" pitchFamily="34" charset="-128"/>
              </a:rPr>
              <a:t>※ </a:t>
            </a:r>
            <a:r>
              <a:rPr lang="ja-JP" altLang="en-US" sz="800" dirty="0">
                <a:latin typeface="+mn-lt"/>
                <a:ea typeface="MS PGothic" panose="020B0600070205080204" pitchFamily="34" charset="-128"/>
              </a:rPr>
              <a:t>ホスト</a:t>
            </a:r>
            <a:r>
              <a:rPr lang="en-US" altLang="ja-JP" sz="800" dirty="0">
                <a:latin typeface="+mn-lt"/>
                <a:ea typeface="MS PGothic" panose="020B0600070205080204" pitchFamily="34" charset="-128"/>
              </a:rPr>
              <a:t>1</a:t>
            </a:r>
            <a:r>
              <a:rPr lang="ja-JP" altLang="en-US" sz="800" dirty="0">
                <a:latin typeface="+mn-lt"/>
                <a:ea typeface="MS PGothic" panose="020B0600070205080204" pitchFamily="34" charset="-128"/>
              </a:rPr>
              <a:t>から送信される上流方向のパケットは、スイッチ</a:t>
            </a:r>
            <a:r>
              <a:rPr lang="en-US" altLang="ja-JP" sz="800" dirty="0">
                <a:latin typeface="+mn-lt"/>
                <a:ea typeface="MS PGothic" panose="020B0600070205080204" pitchFamily="34" charset="-128"/>
              </a:rPr>
              <a:t>A</a:t>
            </a:r>
            <a:r>
              <a:rPr lang="ja-JP" altLang="en-US" sz="800" dirty="0">
                <a:latin typeface="+mn-lt"/>
                <a:ea typeface="MS PGothic" panose="020B0600070205080204" pitchFamily="34" charset="-128"/>
              </a:rPr>
              <a:t>に隔離</a:t>
            </a:r>
            <a:r>
              <a:rPr lang="en-US" altLang="ja-JP" sz="800" dirty="0">
                <a:latin typeface="+mn-lt"/>
                <a:ea typeface="MS PGothic" panose="020B0600070205080204" pitchFamily="34" charset="-128"/>
              </a:rPr>
              <a:t>VLAN(VLAN 101)</a:t>
            </a:r>
            <a:r>
              <a:rPr lang="ja-JP" altLang="en-US" sz="800" dirty="0">
                <a:latin typeface="+mn-lt"/>
                <a:ea typeface="MS PGothic" panose="020B0600070205080204" pitchFamily="34" charset="-128"/>
              </a:rPr>
              <a:t>で着信します。</a:t>
            </a:r>
            <a:br>
              <a:rPr lang="en-US" sz="800" dirty="0">
                <a:latin typeface="+mn-lt"/>
                <a:ea typeface="MS PGothic" panose="020B0600070205080204" pitchFamily="34" charset="-128"/>
              </a:rPr>
            </a:br>
            <a:r>
              <a:rPr lang="ja-JP" altLang="en-US" sz="800" dirty="0">
                <a:latin typeface="+mn-lt"/>
                <a:ea typeface="MS PGothic" panose="020B0600070205080204" pitchFamily="34" charset="-128"/>
              </a:rPr>
              <a:t>このパケットがルータに向かう混合</a:t>
            </a:r>
            <a:r>
              <a:rPr lang="en-US" altLang="ja-JP" sz="800" dirty="0">
                <a:latin typeface="+mn-lt"/>
                <a:ea typeface="MS PGothic" panose="020B0600070205080204" pitchFamily="34" charset="-128"/>
              </a:rPr>
              <a:t>PVLAN</a:t>
            </a:r>
            <a:r>
              <a:rPr lang="ja-JP" altLang="en-US" sz="800" dirty="0">
                <a:latin typeface="+mn-lt"/>
                <a:ea typeface="MS PGothic" panose="020B0600070205080204" pitchFamily="34" charset="-128"/>
              </a:rPr>
              <a:t>トランクポートにブリッジされると、プライマリ</a:t>
            </a:r>
            <a:r>
              <a:rPr lang="en-US" altLang="ja-JP" sz="800" dirty="0">
                <a:latin typeface="+mn-lt"/>
                <a:ea typeface="MS PGothic" panose="020B0600070205080204" pitchFamily="34" charset="-128"/>
              </a:rPr>
              <a:t>VLAN</a:t>
            </a:r>
            <a:r>
              <a:rPr lang="ja-JP" altLang="en-US" sz="800" dirty="0">
                <a:latin typeface="+mn-lt"/>
                <a:ea typeface="MS PGothic" panose="020B0600070205080204" pitchFamily="34" charset="-128"/>
              </a:rPr>
              <a:t>（</a:t>
            </a:r>
            <a:r>
              <a:rPr lang="en-US" altLang="ja-JP" sz="800" dirty="0">
                <a:latin typeface="+mn-lt"/>
                <a:ea typeface="MS PGothic" panose="020B0600070205080204" pitchFamily="34" charset="-128"/>
              </a:rPr>
              <a:t>VLAN100</a:t>
            </a:r>
            <a:r>
              <a:rPr lang="ja-JP" altLang="en-US" sz="800" dirty="0">
                <a:latin typeface="+mn-lt"/>
                <a:ea typeface="MS PGothic" panose="020B0600070205080204" pitchFamily="34" charset="-128"/>
              </a:rPr>
              <a:t>）でタグ付けされ、ルータに設定された正しいサブインターフェースを使ってルーティングできるようになります。</a:t>
            </a:r>
            <a:br>
              <a:rPr lang="en-US" sz="800" dirty="0">
                <a:latin typeface="+mn-lt"/>
                <a:ea typeface="MS PGothic" panose="020B0600070205080204" pitchFamily="34" charset="-128"/>
              </a:rPr>
            </a:br>
            <a:r>
              <a:rPr lang="ja-JP" altLang="en-US" sz="800" dirty="0">
                <a:latin typeface="+mn-lt"/>
              </a:rPr>
              <a:t>下流方向のパケットは、混合ホストポートで受信したかのように、スイッチ</a:t>
            </a:r>
            <a:r>
              <a:rPr lang="en-US" altLang="ja-JP" sz="800" dirty="0">
                <a:latin typeface="+mn-lt"/>
              </a:rPr>
              <a:t>A</a:t>
            </a:r>
            <a:r>
              <a:rPr lang="ja-JP" altLang="en-US" sz="800" dirty="0">
                <a:latin typeface="+mn-lt"/>
              </a:rPr>
              <a:t>のプライマリ</a:t>
            </a:r>
            <a:r>
              <a:rPr lang="en-US" altLang="ja-JP" sz="800" dirty="0">
                <a:latin typeface="+mn-lt"/>
              </a:rPr>
              <a:t>VLAN(VLAN 100)</a:t>
            </a:r>
            <a:r>
              <a:rPr lang="ja-JP" altLang="en-US" sz="800" dirty="0">
                <a:latin typeface="+mn-lt"/>
              </a:rPr>
              <a:t>に混合</a:t>
            </a:r>
            <a:r>
              <a:rPr lang="en-US" altLang="ja-JP" sz="800" dirty="0">
                <a:latin typeface="+mn-lt"/>
              </a:rPr>
              <a:t>PVLAN</a:t>
            </a:r>
            <a:r>
              <a:rPr lang="ja-JP" altLang="en-US" sz="800" dirty="0">
                <a:latin typeface="+mn-lt"/>
              </a:rPr>
              <a:t>トランクポートで受信されます。そして、そのパケットは、他の</a:t>
            </a:r>
            <a:r>
              <a:rPr lang="en-US" altLang="ja-JP" sz="800" dirty="0">
                <a:latin typeface="+mn-lt"/>
              </a:rPr>
              <a:t>PVLAN</a:t>
            </a:r>
            <a:r>
              <a:rPr lang="ja-JP" altLang="en-US" sz="800" dirty="0">
                <a:latin typeface="+mn-lt"/>
              </a:rPr>
              <a:t>ドメインと同様に宛先のホストにブリッジ接続されます。</a:t>
            </a:r>
            <a:endParaRPr lang="en-US" sz="800" dirty="0">
              <a:latin typeface="+mn-lt"/>
              <a:ea typeface="MS PGothic" panose="020B0600070205080204" pitchFamily="34" charset="-128"/>
            </a:endParaRPr>
          </a:p>
        </p:txBody>
      </p:sp>
      <p:sp>
        <p:nvSpPr>
          <p:cNvPr id="52" name="Rounded Rectangle 16">
            <a:extLst>
              <a:ext uri="{FF2B5EF4-FFF2-40B4-BE49-F238E27FC236}">
                <a16:creationId xmlns:a16="http://schemas.microsoft.com/office/drawing/2014/main" id="{C4BCE95C-7E5A-5E4B-B85A-1B1D762EE436}"/>
              </a:ext>
            </a:extLst>
          </p:cNvPr>
          <p:cNvSpPr/>
          <p:nvPr/>
        </p:nvSpPr>
        <p:spPr>
          <a:xfrm>
            <a:off x="6304077" y="696471"/>
            <a:ext cx="2574808" cy="378790"/>
          </a:xfrm>
          <a:prstGeom prst="roundRect">
            <a:avLst/>
          </a:prstGeom>
          <a:solidFill>
            <a:schemeClr val="tx1">
              <a:lumMod val="25000"/>
              <a:lumOff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r>
              <a:rPr lang="ja-JP" altLang="en-US" sz="900">
                <a:latin typeface="MS UI Gothic" panose="020B0600070205080204" pitchFamily="34" charset="-128"/>
                <a:ea typeface="MS UI Gothic" panose="020B0600070205080204" pitchFamily="34" charset="-128"/>
              </a:rPr>
              <a:t>プライベート</a:t>
            </a:r>
            <a:r>
              <a:rPr lang="en-US" altLang="ja-JP" sz="900" dirty="0">
                <a:latin typeface="MS UI Gothic" panose="020B0600070205080204" pitchFamily="34" charset="-128"/>
                <a:ea typeface="MS UI Gothic" panose="020B0600070205080204" pitchFamily="34" charset="-128"/>
              </a:rPr>
              <a:t>VLAN</a:t>
            </a:r>
            <a:r>
              <a:rPr lang="ja-JP" altLang="en-US" sz="900">
                <a:latin typeface="MS UI Gothic" panose="020B0600070205080204" pitchFamily="34" charset="-128"/>
                <a:ea typeface="MS UI Gothic" panose="020B0600070205080204" pitchFamily="34" charset="-128"/>
              </a:rPr>
              <a:t>で使用している</a:t>
            </a:r>
            <a:r>
              <a:rPr lang="en-US" altLang="ja-JP" sz="900" dirty="0">
                <a:latin typeface="MS UI Gothic" panose="020B0600070205080204" pitchFamily="34" charset="-128"/>
                <a:ea typeface="MS UI Gothic" panose="020B0600070205080204" pitchFamily="34" charset="-128"/>
              </a:rPr>
              <a:t>VLAN ID</a:t>
            </a:r>
            <a:r>
              <a:rPr lang="ja-JP" altLang="en-US" sz="900">
                <a:latin typeface="MS UI Gothic" panose="020B0600070205080204" pitchFamily="34" charset="-128"/>
                <a:ea typeface="MS UI Gothic" panose="020B0600070205080204" pitchFamily="34" charset="-128"/>
              </a:rPr>
              <a:t>はその他、通常の</a:t>
            </a:r>
            <a:r>
              <a:rPr lang="en-US" altLang="ja-JP" sz="900" dirty="0">
                <a:latin typeface="MS UI Gothic" panose="020B0600070205080204" pitchFamily="34" charset="-128"/>
                <a:ea typeface="MS UI Gothic" panose="020B0600070205080204" pitchFamily="34" charset="-128"/>
              </a:rPr>
              <a:t>VLAN</a:t>
            </a:r>
            <a:r>
              <a:rPr lang="ja-JP" altLang="en-US" sz="900">
                <a:latin typeface="MS UI Gothic" panose="020B0600070205080204" pitchFamily="34" charset="-128"/>
                <a:ea typeface="MS UI Gothic" panose="020B0600070205080204" pitchFamily="34" charset="-128"/>
              </a:rPr>
              <a:t>などで使用不可</a:t>
            </a:r>
            <a:endParaRPr lang="en-JP" sz="900" dirty="0">
              <a:latin typeface="MS UI Gothic" panose="020B0600070205080204" pitchFamily="34" charset="-128"/>
              <a:ea typeface="MS UI Gothic" panose="020B0600070205080204" pitchFamily="34" charset="-128"/>
            </a:endParaRPr>
          </a:p>
        </p:txBody>
      </p:sp>
      <p:grpSp>
        <p:nvGrpSpPr>
          <p:cNvPr id="53" name="Group 17">
            <a:extLst>
              <a:ext uri="{FF2B5EF4-FFF2-40B4-BE49-F238E27FC236}">
                <a16:creationId xmlns:a16="http://schemas.microsoft.com/office/drawing/2014/main" id="{07C1E462-77A0-EC40-9F65-C2508BA875A3}"/>
              </a:ext>
            </a:extLst>
          </p:cNvPr>
          <p:cNvGrpSpPr>
            <a:grpSpLocks noChangeAspect="1"/>
          </p:cNvGrpSpPr>
          <p:nvPr/>
        </p:nvGrpSpPr>
        <p:grpSpPr>
          <a:xfrm>
            <a:off x="6079390" y="731047"/>
            <a:ext cx="316389" cy="316389"/>
            <a:chOff x="3086100" y="1073149"/>
            <a:chExt cx="3251200" cy="3251201"/>
          </a:xfrm>
        </p:grpSpPr>
        <p:sp>
          <p:nvSpPr>
            <p:cNvPr id="55" name="Oval 5">
              <a:extLst>
                <a:ext uri="{FF2B5EF4-FFF2-40B4-BE49-F238E27FC236}">
                  <a16:creationId xmlns:a16="http://schemas.microsoft.com/office/drawing/2014/main" id="{944CF67D-AC0A-F242-B443-AD093053791C}"/>
                </a:ext>
              </a:extLst>
            </p:cNvPr>
            <p:cNvSpPr>
              <a:spLocks noChangeArrowheads="1"/>
            </p:cNvSpPr>
            <p:nvPr/>
          </p:nvSpPr>
          <p:spPr bwMode="auto">
            <a:xfrm>
              <a:off x="3086100" y="1073149"/>
              <a:ext cx="3251200" cy="3251201"/>
            </a:xfrm>
            <a:prstGeom prst="ellipse">
              <a:avLst/>
            </a:pr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 name="Freeform 19">
              <a:extLst>
                <a:ext uri="{FF2B5EF4-FFF2-40B4-BE49-F238E27FC236}">
                  <a16:creationId xmlns:a16="http://schemas.microsoft.com/office/drawing/2014/main" id="{482CE3DE-1841-6E44-A077-7693C20BE401}"/>
                </a:ext>
              </a:extLst>
            </p:cNvPr>
            <p:cNvSpPr>
              <a:spLocks/>
            </p:cNvSpPr>
            <p:nvPr/>
          </p:nvSpPr>
          <p:spPr bwMode="auto">
            <a:xfrm>
              <a:off x="3690937" y="1443038"/>
              <a:ext cx="2020888" cy="2005013"/>
            </a:xfrm>
            <a:custGeom>
              <a:avLst/>
              <a:gdLst>
                <a:gd name="connsiteX0" fmla="*/ 1399705 w 2020888"/>
                <a:gd name="connsiteY0" fmla="*/ 1944688 h 2005013"/>
                <a:gd name="connsiteX1" fmla="*/ 1399945 w 2020888"/>
                <a:gd name="connsiteY1" fmla="*/ 1944825 h 2005013"/>
                <a:gd name="connsiteX2" fmla="*/ 1399945 w 2020888"/>
                <a:gd name="connsiteY2" fmla="*/ 1944688 h 2005013"/>
                <a:gd name="connsiteX3" fmla="*/ 620943 w 2020888"/>
                <a:gd name="connsiteY3" fmla="*/ 1943298 h 2005013"/>
                <a:gd name="connsiteX4" fmla="*/ 620943 w 2020888"/>
                <a:gd name="connsiteY4" fmla="*/ 1943826 h 2005013"/>
                <a:gd name="connsiteX5" fmla="*/ 620943 w 2020888"/>
                <a:gd name="connsiteY5" fmla="*/ 1944825 h 2005013"/>
                <a:gd name="connsiteX6" fmla="*/ 621584 w 2020888"/>
                <a:gd name="connsiteY6" fmla="*/ 1944483 h 2005013"/>
                <a:gd name="connsiteX7" fmla="*/ 621584 w 2020888"/>
                <a:gd name="connsiteY7" fmla="*/ 1944483 h 2005013"/>
                <a:gd name="connsiteX8" fmla="*/ 1012326 w 2020888"/>
                <a:gd name="connsiteY8" fmla="*/ 0 h 2005013"/>
                <a:gd name="connsiteX9" fmla="*/ 1727351 w 2020888"/>
                <a:gd name="connsiteY9" fmla="*/ 293417 h 2005013"/>
                <a:gd name="connsiteX10" fmla="*/ 2020888 w 2020888"/>
                <a:gd name="connsiteY10" fmla="*/ 1008149 h 2005013"/>
                <a:gd name="connsiteX11" fmla="*/ 1960676 w 2020888"/>
                <a:gd name="connsiteY11" fmla="*/ 1309089 h 2005013"/>
                <a:gd name="connsiteX12" fmla="*/ 1825197 w 2020888"/>
                <a:gd name="connsiteY12" fmla="*/ 1546080 h 2005013"/>
                <a:gd name="connsiteX13" fmla="*/ 1614453 w 2020888"/>
                <a:gd name="connsiteY13" fmla="*/ 1768023 h 2005013"/>
                <a:gd name="connsiteX14" fmla="*/ 1505317 w 2020888"/>
                <a:gd name="connsiteY14" fmla="*/ 1895922 h 2005013"/>
                <a:gd name="connsiteX15" fmla="*/ 1456394 w 2020888"/>
                <a:gd name="connsiteY15" fmla="*/ 1971157 h 2005013"/>
                <a:gd name="connsiteX16" fmla="*/ 1399945 w 2020888"/>
                <a:gd name="connsiteY16" fmla="*/ 2005013 h 2005013"/>
                <a:gd name="connsiteX17" fmla="*/ 620943 w 2020888"/>
                <a:gd name="connsiteY17" fmla="*/ 2005013 h 2005013"/>
                <a:gd name="connsiteX18" fmla="*/ 568257 w 2020888"/>
                <a:gd name="connsiteY18" fmla="*/ 1974919 h 2005013"/>
                <a:gd name="connsiteX19" fmla="*/ 568257 w 2020888"/>
                <a:gd name="connsiteY19" fmla="*/ 1971157 h 2005013"/>
                <a:gd name="connsiteX20" fmla="*/ 564494 w 2020888"/>
                <a:gd name="connsiteY20" fmla="*/ 1971157 h 2005013"/>
                <a:gd name="connsiteX21" fmla="*/ 560731 w 2020888"/>
                <a:gd name="connsiteY21" fmla="*/ 1959872 h 2005013"/>
                <a:gd name="connsiteX22" fmla="*/ 538151 w 2020888"/>
                <a:gd name="connsiteY22" fmla="*/ 1926016 h 2005013"/>
                <a:gd name="connsiteX23" fmla="*/ 466648 w 2020888"/>
                <a:gd name="connsiteY23" fmla="*/ 1828211 h 2005013"/>
                <a:gd name="connsiteX24" fmla="*/ 406436 w 2020888"/>
                <a:gd name="connsiteY24" fmla="*/ 1768023 h 2005013"/>
                <a:gd name="connsiteX25" fmla="*/ 270957 w 2020888"/>
                <a:gd name="connsiteY25" fmla="*/ 1636362 h 2005013"/>
                <a:gd name="connsiteX26" fmla="*/ 63976 w 2020888"/>
                <a:gd name="connsiteY26" fmla="*/ 1309089 h 2005013"/>
                <a:gd name="connsiteX27" fmla="*/ 0 w 2020888"/>
                <a:gd name="connsiteY27" fmla="*/ 1008149 h 2005013"/>
                <a:gd name="connsiteX28" fmla="*/ 297300 w 2020888"/>
                <a:gd name="connsiteY28" fmla="*/ 293417 h 2005013"/>
                <a:gd name="connsiteX29" fmla="*/ 1012326 w 2020888"/>
                <a:gd name="connsiteY29" fmla="*/ 0 h 2005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020888" h="2005013">
                  <a:moveTo>
                    <a:pt x="1399705" y="1944688"/>
                  </a:moveTo>
                  <a:lnTo>
                    <a:pt x="1399945" y="1944825"/>
                  </a:lnTo>
                  <a:lnTo>
                    <a:pt x="1399945" y="1944688"/>
                  </a:lnTo>
                  <a:close/>
                  <a:moveTo>
                    <a:pt x="620943" y="1943298"/>
                  </a:moveTo>
                  <a:lnTo>
                    <a:pt x="620943" y="1943826"/>
                  </a:lnTo>
                  <a:cubicBezTo>
                    <a:pt x="620943" y="1944825"/>
                    <a:pt x="620943" y="1944825"/>
                    <a:pt x="620943" y="1944825"/>
                  </a:cubicBezTo>
                  <a:lnTo>
                    <a:pt x="621584" y="1944483"/>
                  </a:lnTo>
                  <a:lnTo>
                    <a:pt x="621584" y="1944483"/>
                  </a:lnTo>
                  <a:close/>
                  <a:moveTo>
                    <a:pt x="1012326" y="0"/>
                  </a:moveTo>
                  <a:cubicBezTo>
                    <a:pt x="1290809" y="0"/>
                    <a:pt x="1542950" y="112853"/>
                    <a:pt x="1727351" y="293417"/>
                  </a:cubicBezTo>
                  <a:cubicBezTo>
                    <a:pt x="1907989" y="477742"/>
                    <a:pt x="2020888" y="729780"/>
                    <a:pt x="2020888" y="1008149"/>
                  </a:cubicBezTo>
                  <a:cubicBezTo>
                    <a:pt x="2020888" y="1117240"/>
                    <a:pt x="1998308" y="1218807"/>
                    <a:pt x="1960676" y="1309089"/>
                  </a:cubicBezTo>
                  <a:cubicBezTo>
                    <a:pt x="1923043" y="1399371"/>
                    <a:pt x="1874120" y="1482130"/>
                    <a:pt x="1825197" y="1546080"/>
                  </a:cubicBezTo>
                  <a:cubicBezTo>
                    <a:pt x="1727351" y="1677741"/>
                    <a:pt x="1625742" y="1760499"/>
                    <a:pt x="1614453" y="1768023"/>
                  </a:cubicBezTo>
                  <a:cubicBezTo>
                    <a:pt x="1573056" y="1801879"/>
                    <a:pt x="1531660" y="1850781"/>
                    <a:pt x="1505317" y="1895922"/>
                  </a:cubicBezTo>
                  <a:cubicBezTo>
                    <a:pt x="1475211" y="1937302"/>
                    <a:pt x="1456394" y="1971157"/>
                    <a:pt x="1456394" y="1971157"/>
                  </a:cubicBezTo>
                  <a:cubicBezTo>
                    <a:pt x="1445104" y="1993728"/>
                    <a:pt x="1426288" y="2005013"/>
                    <a:pt x="1399945" y="2005013"/>
                  </a:cubicBezTo>
                  <a:cubicBezTo>
                    <a:pt x="1399945" y="2005013"/>
                    <a:pt x="1399945" y="2005013"/>
                    <a:pt x="620943" y="2005013"/>
                  </a:cubicBezTo>
                  <a:cubicBezTo>
                    <a:pt x="598364" y="2005013"/>
                    <a:pt x="579547" y="1993728"/>
                    <a:pt x="568257" y="1974919"/>
                  </a:cubicBezTo>
                  <a:cubicBezTo>
                    <a:pt x="568257" y="1974919"/>
                    <a:pt x="568257" y="1974919"/>
                    <a:pt x="568257" y="1971157"/>
                  </a:cubicBezTo>
                  <a:cubicBezTo>
                    <a:pt x="568257" y="1971157"/>
                    <a:pt x="568257" y="1971157"/>
                    <a:pt x="564494" y="1971157"/>
                  </a:cubicBezTo>
                  <a:cubicBezTo>
                    <a:pt x="564494" y="1967396"/>
                    <a:pt x="560731" y="1963634"/>
                    <a:pt x="560731" y="1959872"/>
                  </a:cubicBezTo>
                  <a:cubicBezTo>
                    <a:pt x="553204" y="1952349"/>
                    <a:pt x="549441" y="1941063"/>
                    <a:pt x="538151" y="1926016"/>
                  </a:cubicBezTo>
                  <a:cubicBezTo>
                    <a:pt x="519335" y="1895922"/>
                    <a:pt x="496755" y="1862067"/>
                    <a:pt x="466648" y="1828211"/>
                  </a:cubicBezTo>
                  <a:cubicBezTo>
                    <a:pt x="447832" y="1805640"/>
                    <a:pt x="425252" y="1783070"/>
                    <a:pt x="406436" y="1768023"/>
                  </a:cubicBezTo>
                  <a:cubicBezTo>
                    <a:pt x="398909" y="1760499"/>
                    <a:pt x="342460" y="1715358"/>
                    <a:pt x="270957" y="1636362"/>
                  </a:cubicBezTo>
                  <a:cubicBezTo>
                    <a:pt x="203218" y="1557365"/>
                    <a:pt x="120425" y="1444512"/>
                    <a:pt x="63976" y="1309089"/>
                  </a:cubicBezTo>
                  <a:cubicBezTo>
                    <a:pt x="26343" y="1218807"/>
                    <a:pt x="0" y="1117240"/>
                    <a:pt x="0" y="1008149"/>
                  </a:cubicBezTo>
                  <a:cubicBezTo>
                    <a:pt x="0" y="729780"/>
                    <a:pt x="116662" y="477742"/>
                    <a:pt x="297300" y="293417"/>
                  </a:cubicBezTo>
                  <a:cubicBezTo>
                    <a:pt x="481702" y="112853"/>
                    <a:pt x="733842" y="0"/>
                    <a:pt x="1012326" y="0"/>
                  </a:cubicBezTo>
                  <a:close/>
                </a:path>
              </a:pathLst>
            </a:custGeom>
            <a:solidFill>
              <a:srgbClr val="FFFFFF"/>
            </a:solidFill>
            <a:ln>
              <a:noFill/>
            </a:ln>
          </p:spPr>
          <p:txBody>
            <a:bodyPr vert="horz" wrap="square" lIns="91440" tIns="45720" rIns="91440" bIns="45720" numCol="1" anchor="t" anchorCtr="0" compatLnSpc="1">
              <a:prstTxWarp prst="textNoShape">
                <a:avLst/>
              </a:prstTxWarp>
              <a:noAutofit/>
            </a:bodyPr>
            <a:lstStyle/>
            <a:p>
              <a:endParaRPr lang="en-US"/>
            </a:p>
          </p:txBody>
        </p:sp>
        <p:sp>
          <p:nvSpPr>
            <p:cNvPr id="59" name="Freeform 8">
              <a:extLst>
                <a:ext uri="{FF2B5EF4-FFF2-40B4-BE49-F238E27FC236}">
                  <a16:creationId xmlns:a16="http://schemas.microsoft.com/office/drawing/2014/main" id="{A360CBF3-AC1A-B349-9EC9-E18493DA4211}"/>
                </a:ext>
              </a:extLst>
            </p:cNvPr>
            <p:cNvSpPr>
              <a:spLocks/>
            </p:cNvSpPr>
            <p:nvPr/>
          </p:nvSpPr>
          <p:spPr bwMode="auto">
            <a:xfrm>
              <a:off x="4264025" y="3602038"/>
              <a:ext cx="879475" cy="117475"/>
            </a:xfrm>
            <a:custGeom>
              <a:avLst/>
              <a:gdLst>
                <a:gd name="T0" fmla="*/ 15 w 234"/>
                <a:gd name="T1" fmla="*/ 31 h 31"/>
                <a:gd name="T2" fmla="*/ 218 w 234"/>
                <a:gd name="T3" fmla="*/ 31 h 31"/>
                <a:gd name="T4" fmla="*/ 234 w 234"/>
                <a:gd name="T5" fmla="*/ 15 h 31"/>
                <a:gd name="T6" fmla="*/ 218 w 234"/>
                <a:gd name="T7" fmla="*/ 0 h 31"/>
                <a:gd name="T8" fmla="*/ 15 w 234"/>
                <a:gd name="T9" fmla="*/ 0 h 31"/>
                <a:gd name="T10" fmla="*/ 0 w 234"/>
                <a:gd name="T11" fmla="*/ 15 h 31"/>
                <a:gd name="T12" fmla="*/ 15 w 234"/>
                <a:gd name="T13" fmla="*/ 31 h 31"/>
              </a:gdLst>
              <a:ahLst/>
              <a:cxnLst>
                <a:cxn ang="0">
                  <a:pos x="T0" y="T1"/>
                </a:cxn>
                <a:cxn ang="0">
                  <a:pos x="T2" y="T3"/>
                </a:cxn>
                <a:cxn ang="0">
                  <a:pos x="T4" y="T5"/>
                </a:cxn>
                <a:cxn ang="0">
                  <a:pos x="T6" y="T7"/>
                </a:cxn>
                <a:cxn ang="0">
                  <a:pos x="T8" y="T9"/>
                </a:cxn>
                <a:cxn ang="0">
                  <a:pos x="T10" y="T11"/>
                </a:cxn>
                <a:cxn ang="0">
                  <a:pos x="T12" y="T13"/>
                </a:cxn>
              </a:cxnLst>
              <a:rect l="0" t="0" r="r" b="b"/>
              <a:pathLst>
                <a:path w="234" h="31">
                  <a:moveTo>
                    <a:pt x="15" y="31"/>
                  </a:moveTo>
                  <a:cubicBezTo>
                    <a:pt x="218" y="31"/>
                    <a:pt x="218" y="31"/>
                    <a:pt x="218" y="31"/>
                  </a:cubicBezTo>
                  <a:cubicBezTo>
                    <a:pt x="227" y="31"/>
                    <a:pt x="234" y="24"/>
                    <a:pt x="234" y="15"/>
                  </a:cubicBezTo>
                  <a:cubicBezTo>
                    <a:pt x="234" y="7"/>
                    <a:pt x="227" y="0"/>
                    <a:pt x="218" y="0"/>
                  </a:cubicBezTo>
                  <a:cubicBezTo>
                    <a:pt x="15" y="0"/>
                    <a:pt x="15" y="0"/>
                    <a:pt x="15" y="0"/>
                  </a:cubicBezTo>
                  <a:cubicBezTo>
                    <a:pt x="7" y="0"/>
                    <a:pt x="0" y="7"/>
                    <a:pt x="0" y="15"/>
                  </a:cubicBezTo>
                  <a:cubicBezTo>
                    <a:pt x="0" y="24"/>
                    <a:pt x="7" y="31"/>
                    <a:pt x="15" y="31"/>
                  </a:cubicBezTo>
                </a:path>
              </a:pathLst>
            </a:custGeom>
            <a:solidFill>
              <a:schemeClr val="accent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 name="Freeform 9">
              <a:extLst>
                <a:ext uri="{FF2B5EF4-FFF2-40B4-BE49-F238E27FC236}">
                  <a16:creationId xmlns:a16="http://schemas.microsoft.com/office/drawing/2014/main" id="{CD47DC21-CBD3-DD4B-B2CE-0A0FCA616035}"/>
                </a:ext>
              </a:extLst>
            </p:cNvPr>
            <p:cNvSpPr>
              <a:spLocks/>
            </p:cNvSpPr>
            <p:nvPr/>
          </p:nvSpPr>
          <p:spPr bwMode="auto">
            <a:xfrm>
              <a:off x="4395788" y="3854450"/>
              <a:ext cx="615950" cy="117475"/>
            </a:xfrm>
            <a:custGeom>
              <a:avLst/>
              <a:gdLst>
                <a:gd name="T0" fmla="*/ 15 w 164"/>
                <a:gd name="T1" fmla="*/ 31 h 31"/>
                <a:gd name="T2" fmla="*/ 149 w 164"/>
                <a:gd name="T3" fmla="*/ 31 h 31"/>
                <a:gd name="T4" fmla="*/ 164 w 164"/>
                <a:gd name="T5" fmla="*/ 15 h 31"/>
                <a:gd name="T6" fmla="*/ 149 w 164"/>
                <a:gd name="T7" fmla="*/ 0 h 31"/>
                <a:gd name="T8" fmla="*/ 15 w 164"/>
                <a:gd name="T9" fmla="*/ 0 h 31"/>
                <a:gd name="T10" fmla="*/ 0 w 164"/>
                <a:gd name="T11" fmla="*/ 15 h 31"/>
                <a:gd name="T12" fmla="*/ 15 w 164"/>
                <a:gd name="T13" fmla="*/ 31 h 31"/>
              </a:gdLst>
              <a:ahLst/>
              <a:cxnLst>
                <a:cxn ang="0">
                  <a:pos x="T0" y="T1"/>
                </a:cxn>
                <a:cxn ang="0">
                  <a:pos x="T2" y="T3"/>
                </a:cxn>
                <a:cxn ang="0">
                  <a:pos x="T4" y="T5"/>
                </a:cxn>
                <a:cxn ang="0">
                  <a:pos x="T6" y="T7"/>
                </a:cxn>
                <a:cxn ang="0">
                  <a:pos x="T8" y="T9"/>
                </a:cxn>
                <a:cxn ang="0">
                  <a:pos x="T10" y="T11"/>
                </a:cxn>
                <a:cxn ang="0">
                  <a:pos x="T12" y="T13"/>
                </a:cxn>
              </a:cxnLst>
              <a:rect l="0" t="0" r="r" b="b"/>
              <a:pathLst>
                <a:path w="164" h="31">
                  <a:moveTo>
                    <a:pt x="15" y="31"/>
                  </a:moveTo>
                  <a:cubicBezTo>
                    <a:pt x="149" y="31"/>
                    <a:pt x="149" y="31"/>
                    <a:pt x="149" y="31"/>
                  </a:cubicBezTo>
                  <a:cubicBezTo>
                    <a:pt x="157" y="31"/>
                    <a:pt x="164" y="24"/>
                    <a:pt x="164" y="15"/>
                  </a:cubicBezTo>
                  <a:cubicBezTo>
                    <a:pt x="164" y="7"/>
                    <a:pt x="157" y="0"/>
                    <a:pt x="149" y="0"/>
                  </a:cubicBezTo>
                  <a:cubicBezTo>
                    <a:pt x="15" y="0"/>
                    <a:pt x="15" y="0"/>
                    <a:pt x="15" y="0"/>
                  </a:cubicBezTo>
                  <a:cubicBezTo>
                    <a:pt x="7" y="0"/>
                    <a:pt x="0" y="7"/>
                    <a:pt x="0" y="15"/>
                  </a:cubicBezTo>
                  <a:cubicBezTo>
                    <a:pt x="0" y="24"/>
                    <a:pt x="7" y="31"/>
                    <a:pt x="15" y="31"/>
                  </a:cubicBezTo>
                </a:path>
              </a:pathLst>
            </a:custGeom>
            <a:solidFill>
              <a:schemeClr val="accent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62" name="Slide Number Placeholder 4">
            <a:extLst>
              <a:ext uri="{FF2B5EF4-FFF2-40B4-BE49-F238E27FC236}">
                <a16:creationId xmlns:a16="http://schemas.microsoft.com/office/drawing/2014/main" id="{444D26BA-A619-4BAA-A88A-99E04F838C62}"/>
              </a:ext>
            </a:extLst>
          </p:cNvPr>
          <p:cNvSpPr>
            <a:spLocks noGrp="1"/>
          </p:cNvSpPr>
          <p:nvPr>
            <p:ph type="sldNum" sz="quarter" idx="4294967295"/>
          </p:nvPr>
        </p:nvSpPr>
        <p:spPr>
          <a:xfrm>
            <a:off x="8648700" y="4884738"/>
            <a:ext cx="495300" cy="274637"/>
          </a:xfrm>
          <a:prstGeom prst="rect">
            <a:avLst/>
          </a:prstGeom>
        </p:spPr>
        <p:txBody>
          <a:bodyPr>
            <a:noAutofit/>
          </a:bodyPr>
          <a:lstStyle/>
          <a:p>
            <a:fld id="{3945D0FD-48F1-4D72-80C5-FFB60B92A834}" type="slidenum">
              <a:rPr lang="en-US" sz="900" smtClean="0">
                <a:latin typeface="+mn-lt"/>
                <a:ea typeface="MS PGothic" panose="020B0600070205080204" pitchFamily="34" charset="-128"/>
              </a:rPr>
              <a:pPr/>
              <a:t>266</a:t>
            </a:fld>
            <a:endParaRPr lang="en-US" sz="900" dirty="0">
              <a:latin typeface="+mn-lt"/>
              <a:ea typeface="MS PGothic" panose="020B0600070205080204" pitchFamily="34" charset="-128"/>
            </a:endParaRPr>
          </a:p>
        </p:txBody>
      </p:sp>
    </p:spTree>
    <p:extLst>
      <p:ext uri="{BB962C8B-B14F-4D97-AF65-F5344CB8AC3E}">
        <p14:creationId xmlns:p14="http://schemas.microsoft.com/office/powerpoint/2010/main" val="3919051177"/>
      </p:ext>
    </p:extLst>
  </p:cSld>
  <p:clrMapOvr>
    <a:masterClrMapping/>
  </p:clrMapOvr>
</p:sld>
</file>

<file path=ppt/slides/slide2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A9F797BE-25B5-8A46-B6B8-37C32BBAD93F}"/>
              </a:ext>
            </a:extLst>
          </p:cNvPr>
          <p:cNvSpPr>
            <a:spLocks noGrp="1"/>
          </p:cNvSpPr>
          <p:nvPr>
            <p:ph type="body" sz="quarter" idx="11"/>
          </p:nvPr>
        </p:nvSpPr>
        <p:spPr/>
        <p:txBody>
          <a:bodyPr anchor="b"/>
          <a:lstStyle/>
          <a:p>
            <a:r>
              <a:rPr lang="ja-JP" altLang="en-US"/>
              <a:t>複数のスイッチで構成されるプライベート</a:t>
            </a:r>
            <a:r>
              <a:rPr lang="en-US" altLang="ja-JP" dirty="0"/>
              <a:t>VLAN</a:t>
            </a:r>
            <a:r>
              <a:rPr lang="ja-JP" altLang="en-US"/>
              <a:t>⑤</a:t>
            </a:r>
            <a:endParaRPr lang="en-US" altLang="ja-JP" dirty="0"/>
          </a:p>
        </p:txBody>
      </p:sp>
      <p:sp>
        <p:nvSpPr>
          <p:cNvPr id="7" name="テキスト ボックス 6">
            <a:extLst>
              <a:ext uri="{FF2B5EF4-FFF2-40B4-BE49-F238E27FC236}">
                <a16:creationId xmlns:a16="http://schemas.microsoft.com/office/drawing/2014/main" id="{7B43415F-6B02-4462-940B-6A9BBD03AB82}"/>
              </a:ext>
            </a:extLst>
          </p:cNvPr>
          <p:cNvSpPr txBox="1"/>
          <p:nvPr/>
        </p:nvSpPr>
        <p:spPr>
          <a:xfrm>
            <a:off x="228601" y="1201739"/>
            <a:ext cx="2568388" cy="276999"/>
          </a:xfrm>
          <a:prstGeom prst="rect">
            <a:avLst/>
          </a:prstGeom>
          <a:noFill/>
        </p:spPr>
        <p:txBody>
          <a:bodyPr wrap="square" rtlCol="0">
            <a:spAutoFit/>
          </a:bodyPr>
          <a:lstStyle/>
          <a:p>
            <a:pPr marL="171446" indent="-171446">
              <a:buFont typeface="Apple SD Gothic Neo Regular" panose="02000300000000000000" pitchFamily="2" charset="-127"/>
              <a:buChar char="◼"/>
            </a:pPr>
            <a:r>
              <a:rPr lang="ja-JP" altLang="en-US" sz="1200" b="1">
                <a:solidFill>
                  <a:schemeClr val="accent3"/>
                </a:solidFill>
                <a:latin typeface="+mn-lt"/>
                <a:ea typeface="MS PGothic" panose="020B0600070205080204" pitchFamily="34" charset="-128"/>
              </a:rPr>
              <a:t>混合</a:t>
            </a:r>
            <a:r>
              <a:rPr lang="en-US" altLang="ja-JP" sz="1200" b="1" dirty="0">
                <a:solidFill>
                  <a:schemeClr val="accent3"/>
                </a:solidFill>
                <a:latin typeface="+mn-lt"/>
                <a:ea typeface="MS PGothic" panose="020B0600070205080204" pitchFamily="34" charset="-128"/>
              </a:rPr>
              <a:t>PVLAN</a:t>
            </a:r>
            <a:r>
              <a:rPr lang="ja-JP" altLang="en-US" sz="1200" b="1">
                <a:solidFill>
                  <a:schemeClr val="accent3"/>
                </a:solidFill>
                <a:latin typeface="+mn-lt"/>
                <a:ea typeface="MS PGothic" panose="020B0600070205080204" pitchFamily="34" charset="-128"/>
              </a:rPr>
              <a:t>トランクポートの設定</a:t>
            </a:r>
          </a:p>
        </p:txBody>
      </p:sp>
      <p:sp>
        <p:nvSpPr>
          <p:cNvPr id="8" name="テキスト ボックス 7">
            <a:extLst>
              <a:ext uri="{FF2B5EF4-FFF2-40B4-BE49-F238E27FC236}">
                <a16:creationId xmlns:a16="http://schemas.microsoft.com/office/drawing/2014/main" id="{90C023B6-3144-473D-A95B-DBCC2E34D331}"/>
              </a:ext>
            </a:extLst>
          </p:cNvPr>
          <p:cNvSpPr txBox="1"/>
          <p:nvPr/>
        </p:nvSpPr>
        <p:spPr>
          <a:xfrm>
            <a:off x="2946400" y="1230331"/>
            <a:ext cx="5932489" cy="622497"/>
          </a:xfrm>
          <a:prstGeom prst="rect">
            <a:avLst/>
          </a:prstGeom>
          <a:solidFill>
            <a:schemeClr val="bg2">
              <a:lumMod val="95000"/>
            </a:schemeClr>
          </a:solidFill>
          <a:ln>
            <a:noFill/>
          </a:ln>
        </p:spPr>
        <p:style>
          <a:lnRef idx="0">
            <a:scrgbClr r="0" g="0" b="0"/>
          </a:lnRef>
          <a:fillRef idx="0">
            <a:scrgbClr r="0" g="0" b="0"/>
          </a:fillRef>
          <a:effectRef idx="0">
            <a:scrgbClr r="0" g="0" b="0"/>
          </a:effectRef>
          <a:fontRef idx="minor">
            <a:schemeClr val="accent4"/>
          </a:fontRef>
        </p:style>
        <p:txBody>
          <a:bodyPr wrap="square" rtlCol="0" anchor="t">
            <a:noAutofit/>
          </a:bodyPr>
          <a:lstStyle/>
          <a:p>
            <a:r>
              <a:rPr lang="en-US" altLang="ja-JP" sz="680" dirty="0">
                <a:solidFill>
                  <a:schemeClr val="tx1"/>
                </a:solidFill>
                <a:cs typeface="Courier New" panose="02070309020205020404" pitchFamily="49" charset="0"/>
              </a:rPr>
              <a:t>Switch(config)# interface GigabitEthernet1/0/2</a:t>
            </a:r>
          </a:p>
          <a:p>
            <a:r>
              <a:rPr lang="en-US" altLang="ja-JP" sz="680" dirty="0">
                <a:solidFill>
                  <a:schemeClr val="tx1"/>
                </a:solidFill>
                <a:cs typeface="Courier New" panose="02070309020205020404" pitchFamily="49" charset="0"/>
              </a:rPr>
              <a:t>Switch(config-if)# switchport mode private-</a:t>
            </a:r>
            <a:r>
              <a:rPr lang="en-US" altLang="ja-JP" sz="680" dirty="0" err="1">
                <a:solidFill>
                  <a:schemeClr val="tx1"/>
                </a:solidFill>
                <a:cs typeface="Courier New" panose="02070309020205020404" pitchFamily="49" charset="0"/>
              </a:rPr>
              <a:t>vlan</a:t>
            </a:r>
            <a:r>
              <a:rPr lang="en-US" altLang="ja-JP" sz="680" dirty="0">
                <a:solidFill>
                  <a:schemeClr val="tx1"/>
                </a:solidFill>
                <a:cs typeface="Courier New" panose="02070309020205020404" pitchFamily="49" charset="0"/>
              </a:rPr>
              <a:t> trunk promiscuous</a:t>
            </a:r>
          </a:p>
          <a:p>
            <a:r>
              <a:rPr lang="en-US" altLang="ja-JP" sz="680" dirty="0">
                <a:solidFill>
                  <a:schemeClr val="tx1"/>
                </a:solidFill>
                <a:cs typeface="Courier New" panose="02070309020205020404" pitchFamily="49" charset="0"/>
              </a:rPr>
              <a:t>Switch(config-if)# switchport private-</a:t>
            </a:r>
            <a:r>
              <a:rPr lang="en-US" altLang="ja-JP" sz="680" dirty="0" err="1">
                <a:solidFill>
                  <a:schemeClr val="tx1"/>
                </a:solidFill>
                <a:cs typeface="Courier New" panose="02070309020205020404" pitchFamily="49" charset="0"/>
              </a:rPr>
              <a:t>vlan</a:t>
            </a:r>
            <a:r>
              <a:rPr lang="en-US" altLang="ja-JP" sz="680" dirty="0">
                <a:solidFill>
                  <a:schemeClr val="tx1"/>
                </a:solidFill>
                <a:cs typeface="Courier New" panose="02070309020205020404" pitchFamily="49" charset="0"/>
              </a:rPr>
              <a:t> mapping trunk 100 101-103 </a:t>
            </a:r>
          </a:p>
          <a:p>
            <a:r>
              <a:rPr lang="en-US" altLang="ja-JP" sz="680" dirty="0">
                <a:solidFill>
                  <a:schemeClr val="tx1"/>
                </a:solidFill>
                <a:cs typeface="Courier New" panose="02070309020205020404" pitchFamily="49" charset="0"/>
              </a:rPr>
              <a:t>Switch(config-if)# switchport private-</a:t>
            </a:r>
            <a:r>
              <a:rPr lang="en-US" altLang="ja-JP" sz="680" dirty="0" err="1">
                <a:solidFill>
                  <a:schemeClr val="tx1"/>
                </a:solidFill>
                <a:cs typeface="Courier New" panose="02070309020205020404" pitchFamily="49" charset="0"/>
              </a:rPr>
              <a:t>vlan</a:t>
            </a:r>
            <a:r>
              <a:rPr lang="en-US" altLang="ja-JP" sz="680" dirty="0">
                <a:solidFill>
                  <a:schemeClr val="tx1"/>
                </a:solidFill>
                <a:cs typeface="Courier New" panose="02070309020205020404" pitchFamily="49" charset="0"/>
              </a:rPr>
              <a:t> trunk allowed </a:t>
            </a:r>
            <a:r>
              <a:rPr lang="en-US" altLang="ja-JP" sz="680" dirty="0" err="1">
                <a:solidFill>
                  <a:schemeClr val="tx1"/>
                </a:solidFill>
                <a:cs typeface="Courier New" panose="02070309020205020404" pitchFamily="49" charset="0"/>
              </a:rPr>
              <a:t>vlan</a:t>
            </a:r>
            <a:r>
              <a:rPr lang="en-US" altLang="ja-JP" sz="680" dirty="0">
                <a:solidFill>
                  <a:schemeClr val="tx1"/>
                </a:solidFill>
                <a:cs typeface="Courier New" panose="02070309020205020404" pitchFamily="49" charset="0"/>
              </a:rPr>
              <a:t> 1,100,104,105</a:t>
            </a:r>
          </a:p>
          <a:p>
            <a:r>
              <a:rPr lang="en-US" altLang="ja-JP" sz="680" dirty="0">
                <a:solidFill>
                  <a:schemeClr val="tx1"/>
                </a:solidFill>
                <a:cs typeface="Courier New" panose="02070309020205020404" pitchFamily="49" charset="0"/>
              </a:rPr>
              <a:t>(Switch(config-if)# switchport private-</a:t>
            </a:r>
            <a:r>
              <a:rPr lang="en-US" altLang="ja-JP" sz="680" dirty="0" err="1">
                <a:solidFill>
                  <a:schemeClr val="tx1"/>
                </a:solidFill>
                <a:cs typeface="Courier New" panose="02070309020205020404" pitchFamily="49" charset="0"/>
              </a:rPr>
              <a:t>vlan</a:t>
            </a:r>
            <a:r>
              <a:rPr lang="en-US" altLang="ja-JP" sz="680" dirty="0">
                <a:solidFill>
                  <a:schemeClr val="tx1"/>
                </a:solidFill>
                <a:cs typeface="Courier New" panose="02070309020205020404" pitchFamily="49" charset="0"/>
              </a:rPr>
              <a:t> trunk native </a:t>
            </a:r>
            <a:r>
              <a:rPr lang="en-US" altLang="ja-JP" sz="680" dirty="0" err="1">
                <a:solidFill>
                  <a:schemeClr val="tx1"/>
                </a:solidFill>
                <a:cs typeface="Courier New" panose="02070309020205020404" pitchFamily="49" charset="0"/>
              </a:rPr>
              <a:t>vlan</a:t>
            </a:r>
            <a:r>
              <a:rPr lang="en-US" altLang="ja-JP" sz="680" dirty="0">
                <a:solidFill>
                  <a:schemeClr val="tx1"/>
                </a:solidFill>
                <a:cs typeface="Courier New" panose="02070309020205020404" pitchFamily="49" charset="0"/>
              </a:rPr>
              <a:t> xxx)</a:t>
            </a:r>
            <a:br>
              <a:rPr lang="en-US" altLang="ja-JP" sz="680" dirty="0">
                <a:solidFill>
                  <a:schemeClr val="tx1"/>
                </a:solidFill>
                <a:cs typeface="Courier New" panose="02070309020205020404" pitchFamily="49" charset="0"/>
              </a:rPr>
            </a:br>
            <a:br>
              <a:rPr lang="en-US" altLang="ja-JP" sz="680" dirty="0">
                <a:solidFill>
                  <a:schemeClr val="tx1"/>
                </a:solidFill>
                <a:cs typeface="Courier New" panose="02070309020205020404" pitchFamily="49" charset="0"/>
              </a:rPr>
            </a:br>
            <a:endParaRPr lang="en-US" altLang="ja-JP" sz="680" dirty="0">
              <a:solidFill>
                <a:schemeClr val="tx1"/>
              </a:solidFill>
              <a:ea typeface="MS PGothic" panose="020B0600070205080204" pitchFamily="34" charset="-128"/>
              <a:cs typeface="Courier New" panose="02070309020205020404" pitchFamily="49" charset="0"/>
            </a:endParaRPr>
          </a:p>
        </p:txBody>
      </p:sp>
      <p:sp>
        <p:nvSpPr>
          <p:cNvPr id="15" name="テキスト ボックス 14">
            <a:extLst>
              <a:ext uri="{FF2B5EF4-FFF2-40B4-BE49-F238E27FC236}">
                <a16:creationId xmlns:a16="http://schemas.microsoft.com/office/drawing/2014/main" id="{9011A190-3A21-A148-BFC3-7E1093B56036}"/>
              </a:ext>
            </a:extLst>
          </p:cNvPr>
          <p:cNvSpPr txBox="1"/>
          <p:nvPr/>
        </p:nvSpPr>
        <p:spPr>
          <a:xfrm>
            <a:off x="2946398" y="1907479"/>
            <a:ext cx="5932489" cy="3129874"/>
          </a:xfrm>
          <a:prstGeom prst="rect">
            <a:avLst/>
          </a:prstGeom>
          <a:solidFill>
            <a:schemeClr val="bg2">
              <a:lumMod val="95000"/>
            </a:schemeClr>
          </a:solidFill>
          <a:ln>
            <a:noFill/>
          </a:ln>
        </p:spPr>
        <p:style>
          <a:lnRef idx="0">
            <a:scrgbClr r="0" g="0" b="0"/>
          </a:lnRef>
          <a:fillRef idx="0">
            <a:scrgbClr r="0" g="0" b="0"/>
          </a:fillRef>
          <a:effectRef idx="0">
            <a:scrgbClr r="0" g="0" b="0"/>
          </a:effectRef>
          <a:fontRef idx="minor">
            <a:schemeClr val="accent4"/>
          </a:fontRef>
        </p:style>
        <p:txBody>
          <a:bodyPr wrap="square" rtlCol="0" anchor="t">
            <a:noAutofit/>
          </a:bodyPr>
          <a:lstStyle/>
          <a:p>
            <a:r>
              <a:rPr lang="en-US" altLang="ja-JP" sz="680" dirty="0">
                <a:solidFill>
                  <a:schemeClr val="tx1"/>
                </a:solidFill>
                <a:cs typeface="Courier New" panose="02070309020205020404" pitchFamily="49" charset="0"/>
              </a:rPr>
              <a:t>Switch# show interface GigabitEthernet1/0/2 switchport</a:t>
            </a:r>
          </a:p>
          <a:p>
            <a:r>
              <a:rPr lang="en-US" altLang="ja-JP" sz="680" dirty="0">
                <a:solidFill>
                  <a:schemeClr val="tx1"/>
                </a:solidFill>
                <a:cs typeface="Courier New" panose="02070309020205020404" pitchFamily="49" charset="0"/>
              </a:rPr>
              <a:t>&lt;&lt;</a:t>
            </a:r>
            <a:r>
              <a:rPr lang="en-US" altLang="ja-JP" sz="680" dirty="0">
                <a:solidFill>
                  <a:schemeClr val="tx1"/>
                </a:solidFill>
                <a:cs typeface="Courier New" panose="02070309020205020404" pitchFamily="49" charset="0"/>
                <a:sym typeface="Wingdings" pitchFamily="2" charset="2"/>
              </a:rPr>
              <a:t>&lt;</a:t>
            </a:r>
            <a:r>
              <a:rPr lang="en-US" altLang="ja-JP" sz="680" dirty="0">
                <a:solidFill>
                  <a:schemeClr val="tx1"/>
                </a:solidFill>
                <a:cs typeface="Courier New" panose="02070309020205020404" pitchFamily="49" charset="0"/>
              </a:rPr>
              <a:t>snip&gt;&gt;&gt;</a:t>
            </a:r>
          </a:p>
          <a:p>
            <a:r>
              <a:rPr lang="en-US" altLang="ja-JP" sz="680" dirty="0">
                <a:solidFill>
                  <a:schemeClr val="tx1"/>
                </a:solidFill>
                <a:cs typeface="Courier New" panose="02070309020205020404" pitchFamily="49" charset="0"/>
              </a:rPr>
              <a:t>Name: Gi1/0/1</a:t>
            </a:r>
          </a:p>
          <a:p>
            <a:r>
              <a:rPr lang="en-US" altLang="ja-JP" sz="680" dirty="0">
                <a:solidFill>
                  <a:schemeClr val="tx1"/>
                </a:solidFill>
                <a:cs typeface="Courier New" panose="02070309020205020404" pitchFamily="49" charset="0"/>
              </a:rPr>
              <a:t>Switchport: Enabled</a:t>
            </a:r>
          </a:p>
          <a:p>
            <a:r>
              <a:rPr lang="en-US" altLang="ja-JP" sz="680" dirty="0">
                <a:solidFill>
                  <a:schemeClr val="tx1"/>
                </a:solidFill>
                <a:cs typeface="Courier New" panose="02070309020205020404" pitchFamily="49" charset="0"/>
              </a:rPr>
              <a:t>Administrative Mode: private-</a:t>
            </a:r>
            <a:r>
              <a:rPr lang="en-US" altLang="ja-JP" sz="680" dirty="0" err="1">
                <a:solidFill>
                  <a:schemeClr val="tx1"/>
                </a:solidFill>
                <a:cs typeface="Courier New" panose="02070309020205020404" pitchFamily="49" charset="0"/>
              </a:rPr>
              <a:t>vlan</a:t>
            </a:r>
            <a:r>
              <a:rPr lang="en-US" altLang="ja-JP" sz="680" dirty="0">
                <a:solidFill>
                  <a:schemeClr val="tx1"/>
                </a:solidFill>
                <a:cs typeface="Courier New" panose="02070309020205020404" pitchFamily="49" charset="0"/>
              </a:rPr>
              <a:t> trunk promiscuous</a:t>
            </a:r>
          </a:p>
          <a:p>
            <a:r>
              <a:rPr lang="en-US" altLang="ja-JP" sz="680" dirty="0">
                <a:solidFill>
                  <a:schemeClr val="tx1"/>
                </a:solidFill>
                <a:cs typeface="Courier New" panose="02070309020205020404" pitchFamily="49" charset="0"/>
              </a:rPr>
              <a:t>Operational Mode: private-</a:t>
            </a:r>
            <a:r>
              <a:rPr lang="en-US" altLang="ja-JP" sz="680" dirty="0" err="1">
                <a:solidFill>
                  <a:schemeClr val="tx1"/>
                </a:solidFill>
                <a:cs typeface="Courier New" panose="02070309020205020404" pitchFamily="49" charset="0"/>
              </a:rPr>
              <a:t>vlan</a:t>
            </a:r>
            <a:r>
              <a:rPr lang="en-US" altLang="ja-JP" sz="680" dirty="0">
                <a:solidFill>
                  <a:schemeClr val="tx1"/>
                </a:solidFill>
                <a:cs typeface="Courier New" panose="02070309020205020404" pitchFamily="49" charset="0"/>
              </a:rPr>
              <a:t> trunk promiscuous</a:t>
            </a:r>
          </a:p>
          <a:p>
            <a:r>
              <a:rPr lang="en-US" altLang="ja-JP" sz="680" dirty="0">
                <a:solidFill>
                  <a:schemeClr val="tx1"/>
                </a:solidFill>
                <a:cs typeface="Courier New" panose="02070309020205020404" pitchFamily="49" charset="0"/>
              </a:rPr>
              <a:t>Administrative </a:t>
            </a:r>
            <a:r>
              <a:rPr lang="en-US" altLang="ja-JP" sz="680" dirty="0" err="1">
                <a:solidFill>
                  <a:schemeClr val="tx1"/>
                </a:solidFill>
                <a:cs typeface="Courier New" panose="02070309020205020404" pitchFamily="49" charset="0"/>
              </a:rPr>
              <a:t>Trunking</a:t>
            </a:r>
            <a:r>
              <a:rPr lang="en-US" altLang="ja-JP" sz="680" dirty="0">
                <a:solidFill>
                  <a:schemeClr val="tx1"/>
                </a:solidFill>
                <a:cs typeface="Courier New" panose="02070309020205020404" pitchFamily="49" charset="0"/>
              </a:rPr>
              <a:t> Encapsulation: dot1q</a:t>
            </a:r>
          </a:p>
          <a:p>
            <a:r>
              <a:rPr lang="en-US" altLang="ja-JP" sz="680" dirty="0">
                <a:solidFill>
                  <a:schemeClr val="tx1"/>
                </a:solidFill>
                <a:cs typeface="Courier New" panose="02070309020205020404" pitchFamily="49" charset="0"/>
              </a:rPr>
              <a:t>Operational </a:t>
            </a:r>
            <a:r>
              <a:rPr lang="en-US" altLang="ja-JP" sz="680" dirty="0" err="1">
                <a:solidFill>
                  <a:schemeClr val="tx1"/>
                </a:solidFill>
                <a:cs typeface="Courier New" panose="02070309020205020404" pitchFamily="49" charset="0"/>
              </a:rPr>
              <a:t>Trunking</a:t>
            </a:r>
            <a:r>
              <a:rPr lang="en-US" altLang="ja-JP" sz="680" dirty="0">
                <a:solidFill>
                  <a:schemeClr val="tx1"/>
                </a:solidFill>
                <a:cs typeface="Courier New" panose="02070309020205020404" pitchFamily="49" charset="0"/>
              </a:rPr>
              <a:t> Encapsulation: dot1q</a:t>
            </a:r>
          </a:p>
          <a:p>
            <a:r>
              <a:rPr lang="en-US" altLang="ja-JP" sz="680" dirty="0">
                <a:solidFill>
                  <a:schemeClr val="tx1"/>
                </a:solidFill>
                <a:cs typeface="Courier New" panose="02070309020205020404" pitchFamily="49" charset="0"/>
              </a:rPr>
              <a:t>Negotiation of </a:t>
            </a:r>
            <a:r>
              <a:rPr lang="en-US" altLang="ja-JP" sz="680" dirty="0" err="1">
                <a:solidFill>
                  <a:schemeClr val="tx1"/>
                </a:solidFill>
                <a:cs typeface="Courier New" panose="02070309020205020404" pitchFamily="49" charset="0"/>
              </a:rPr>
              <a:t>Trunking</a:t>
            </a:r>
            <a:r>
              <a:rPr lang="en-US" altLang="ja-JP" sz="680" dirty="0">
                <a:solidFill>
                  <a:schemeClr val="tx1"/>
                </a:solidFill>
                <a:cs typeface="Courier New" panose="02070309020205020404" pitchFamily="49" charset="0"/>
              </a:rPr>
              <a:t>: On</a:t>
            </a:r>
          </a:p>
          <a:p>
            <a:r>
              <a:rPr lang="en-US" altLang="ja-JP" sz="680" dirty="0">
                <a:solidFill>
                  <a:schemeClr val="tx1"/>
                </a:solidFill>
                <a:cs typeface="Courier New" panose="02070309020205020404" pitchFamily="49" charset="0"/>
              </a:rPr>
              <a:t>Access Mode VLAN: 1 (default)</a:t>
            </a:r>
          </a:p>
          <a:p>
            <a:r>
              <a:rPr lang="en-US" altLang="ja-JP" sz="680" dirty="0" err="1">
                <a:solidFill>
                  <a:schemeClr val="tx1"/>
                </a:solidFill>
                <a:cs typeface="Courier New" panose="02070309020205020404" pitchFamily="49" charset="0"/>
              </a:rPr>
              <a:t>Trunking</a:t>
            </a:r>
            <a:r>
              <a:rPr lang="en-US" altLang="ja-JP" sz="680" dirty="0">
                <a:solidFill>
                  <a:schemeClr val="tx1"/>
                </a:solidFill>
                <a:cs typeface="Courier New" panose="02070309020205020404" pitchFamily="49" charset="0"/>
              </a:rPr>
              <a:t> Native Mode VLAN: 1 (default)</a:t>
            </a:r>
          </a:p>
          <a:p>
            <a:r>
              <a:rPr lang="en-US" altLang="ja-JP" sz="680" dirty="0">
                <a:solidFill>
                  <a:schemeClr val="tx1"/>
                </a:solidFill>
                <a:cs typeface="Courier New" panose="02070309020205020404" pitchFamily="49" charset="0"/>
              </a:rPr>
              <a:t>Administrative Native VLAN tagging: enabled</a:t>
            </a:r>
          </a:p>
          <a:p>
            <a:r>
              <a:rPr lang="en-US" altLang="ja-JP" sz="680" dirty="0">
                <a:solidFill>
                  <a:schemeClr val="tx1"/>
                </a:solidFill>
                <a:cs typeface="Courier New" panose="02070309020205020404" pitchFamily="49" charset="0"/>
              </a:rPr>
              <a:t>Voice VLAN: none</a:t>
            </a:r>
          </a:p>
          <a:p>
            <a:r>
              <a:rPr lang="en-US" altLang="ja-JP" sz="680" dirty="0">
                <a:solidFill>
                  <a:schemeClr val="tx1"/>
                </a:solidFill>
                <a:cs typeface="Courier New" panose="02070309020205020404" pitchFamily="49" charset="0"/>
              </a:rPr>
              <a:t>Administrative private-</a:t>
            </a:r>
            <a:r>
              <a:rPr lang="en-US" altLang="ja-JP" sz="680" dirty="0" err="1">
                <a:solidFill>
                  <a:schemeClr val="tx1"/>
                </a:solidFill>
                <a:cs typeface="Courier New" panose="02070309020205020404" pitchFamily="49" charset="0"/>
              </a:rPr>
              <a:t>vlan</a:t>
            </a:r>
            <a:r>
              <a:rPr lang="en-US" altLang="ja-JP" sz="680" dirty="0">
                <a:solidFill>
                  <a:schemeClr val="tx1"/>
                </a:solidFill>
                <a:cs typeface="Courier New" panose="02070309020205020404" pitchFamily="49" charset="0"/>
              </a:rPr>
              <a:t> host-association: none</a:t>
            </a:r>
          </a:p>
          <a:p>
            <a:r>
              <a:rPr lang="en-US" altLang="ja-JP" sz="680" dirty="0">
                <a:solidFill>
                  <a:schemeClr val="tx1"/>
                </a:solidFill>
                <a:cs typeface="Courier New" panose="02070309020205020404" pitchFamily="49" charset="0"/>
              </a:rPr>
              <a:t>Administrative private-</a:t>
            </a:r>
            <a:r>
              <a:rPr lang="en-US" altLang="ja-JP" sz="680" dirty="0" err="1">
                <a:solidFill>
                  <a:schemeClr val="tx1"/>
                </a:solidFill>
                <a:cs typeface="Courier New" panose="02070309020205020404" pitchFamily="49" charset="0"/>
              </a:rPr>
              <a:t>vlan</a:t>
            </a:r>
            <a:r>
              <a:rPr lang="en-US" altLang="ja-JP" sz="680" dirty="0">
                <a:solidFill>
                  <a:schemeClr val="tx1"/>
                </a:solidFill>
                <a:cs typeface="Courier New" panose="02070309020205020404" pitchFamily="49" charset="0"/>
              </a:rPr>
              <a:t> mapping: none</a:t>
            </a:r>
          </a:p>
          <a:p>
            <a:r>
              <a:rPr lang="en-US" altLang="ja-JP" sz="680" dirty="0">
                <a:solidFill>
                  <a:schemeClr val="tx1"/>
                </a:solidFill>
                <a:cs typeface="Courier New" panose="02070309020205020404" pitchFamily="49" charset="0"/>
              </a:rPr>
              <a:t>Administrative private-</a:t>
            </a:r>
            <a:r>
              <a:rPr lang="en-US" altLang="ja-JP" sz="680" dirty="0" err="1">
                <a:solidFill>
                  <a:schemeClr val="tx1"/>
                </a:solidFill>
                <a:cs typeface="Courier New" panose="02070309020205020404" pitchFamily="49" charset="0"/>
              </a:rPr>
              <a:t>vlan</a:t>
            </a:r>
            <a:r>
              <a:rPr lang="en-US" altLang="ja-JP" sz="680" dirty="0">
                <a:solidFill>
                  <a:schemeClr val="tx1"/>
                </a:solidFill>
                <a:cs typeface="Courier New" panose="02070309020205020404" pitchFamily="49" charset="0"/>
              </a:rPr>
              <a:t> trunk native VLAN: 1</a:t>
            </a:r>
          </a:p>
          <a:p>
            <a:r>
              <a:rPr lang="en-US" altLang="ja-JP" sz="680" dirty="0">
                <a:solidFill>
                  <a:schemeClr val="tx1"/>
                </a:solidFill>
                <a:cs typeface="Courier New" panose="02070309020205020404" pitchFamily="49" charset="0"/>
              </a:rPr>
              <a:t>Administrative private-</a:t>
            </a:r>
            <a:r>
              <a:rPr lang="en-US" altLang="ja-JP" sz="680" dirty="0" err="1">
                <a:solidFill>
                  <a:schemeClr val="tx1"/>
                </a:solidFill>
                <a:cs typeface="Courier New" panose="02070309020205020404" pitchFamily="49" charset="0"/>
              </a:rPr>
              <a:t>vlan</a:t>
            </a:r>
            <a:r>
              <a:rPr lang="en-US" altLang="ja-JP" sz="680" dirty="0">
                <a:solidFill>
                  <a:schemeClr val="tx1"/>
                </a:solidFill>
                <a:cs typeface="Courier New" panose="02070309020205020404" pitchFamily="49" charset="0"/>
              </a:rPr>
              <a:t> trunk Native VLAN tagging: enabled</a:t>
            </a:r>
          </a:p>
          <a:p>
            <a:r>
              <a:rPr lang="en-US" altLang="ja-JP" sz="680" dirty="0">
                <a:solidFill>
                  <a:schemeClr val="tx1"/>
                </a:solidFill>
                <a:cs typeface="Courier New" panose="02070309020205020404" pitchFamily="49" charset="0"/>
              </a:rPr>
              <a:t>Administrative private-</a:t>
            </a:r>
            <a:r>
              <a:rPr lang="en-US" altLang="ja-JP" sz="680" dirty="0" err="1">
                <a:solidFill>
                  <a:schemeClr val="tx1"/>
                </a:solidFill>
                <a:cs typeface="Courier New" panose="02070309020205020404" pitchFamily="49" charset="0"/>
              </a:rPr>
              <a:t>vlan</a:t>
            </a:r>
            <a:r>
              <a:rPr lang="en-US" altLang="ja-JP" sz="680" dirty="0">
                <a:solidFill>
                  <a:schemeClr val="tx1"/>
                </a:solidFill>
                <a:cs typeface="Courier New" panose="02070309020205020404" pitchFamily="49" charset="0"/>
              </a:rPr>
              <a:t> trunk encapsulation: dot1q</a:t>
            </a:r>
          </a:p>
          <a:p>
            <a:r>
              <a:rPr lang="en-US" altLang="ja-JP" sz="680" dirty="0">
                <a:solidFill>
                  <a:schemeClr val="tx1"/>
                </a:solidFill>
                <a:cs typeface="Courier New" panose="02070309020205020404" pitchFamily="49" charset="0"/>
              </a:rPr>
              <a:t>Administrative private-</a:t>
            </a:r>
            <a:r>
              <a:rPr lang="en-US" altLang="ja-JP" sz="680" dirty="0" err="1">
                <a:solidFill>
                  <a:schemeClr val="tx1"/>
                </a:solidFill>
                <a:cs typeface="Courier New" panose="02070309020205020404" pitchFamily="49" charset="0"/>
              </a:rPr>
              <a:t>vlan</a:t>
            </a:r>
            <a:r>
              <a:rPr lang="en-US" altLang="ja-JP" sz="680" dirty="0">
                <a:solidFill>
                  <a:schemeClr val="tx1"/>
                </a:solidFill>
                <a:cs typeface="Courier New" panose="02070309020205020404" pitchFamily="49" charset="0"/>
              </a:rPr>
              <a:t> trunk normal VLANs: 1,100,104-105</a:t>
            </a:r>
          </a:p>
          <a:p>
            <a:r>
              <a:rPr lang="en-US" altLang="ja-JP" sz="680" dirty="0">
                <a:solidFill>
                  <a:schemeClr val="tx1"/>
                </a:solidFill>
                <a:cs typeface="Courier New" panose="02070309020205020404" pitchFamily="49" charset="0"/>
              </a:rPr>
              <a:t>Administrative private-</a:t>
            </a:r>
            <a:r>
              <a:rPr lang="en-US" altLang="ja-JP" sz="680" dirty="0" err="1">
                <a:solidFill>
                  <a:schemeClr val="tx1"/>
                </a:solidFill>
                <a:cs typeface="Courier New" panose="02070309020205020404" pitchFamily="49" charset="0"/>
              </a:rPr>
              <a:t>vlan</a:t>
            </a:r>
            <a:r>
              <a:rPr lang="en-US" altLang="ja-JP" sz="680" dirty="0">
                <a:solidFill>
                  <a:schemeClr val="tx1"/>
                </a:solidFill>
                <a:cs typeface="Courier New" panose="02070309020205020404" pitchFamily="49" charset="0"/>
              </a:rPr>
              <a:t> trunk associations: none</a:t>
            </a:r>
          </a:p>
          <a:p>
            <a:r>
              <a:rPr lang="en-US" altLang="ja-JP" sz="680" dirty="0">
                <a:solidFill>
                  <a:schemeClr val="tx1"/>
                </a:solidFill>
                <a:cs typeface="Courier New" panose="02070309020205020404" pitchFamily="49" charset="0"/>
              </a:rPr>
              <a:t>Administrative private-</a:t>
            </a:r>
            <a:r>
              <a:rPr lang="en-US" altLang="ja-JP" sz="680" dirty="0" err="1">
                <a:solidFill>
                  <a:schemeClr val="tx1"/>
                </a:solidFill>
                <a:cs typeface="Courier New" panose="02070309020205020404" pitchFamily="49" charset="0"/>
              </a:rPr>
              <a:t>vlan</a:t>
            </a:r>
            <a:r>
              <a:rPr lang="en-US" altLang="ja-JP" sz="680" dirty="0">
                <a:solidFill>
                  <a:schemeClr val="tx1"/>
                </a:solidFill>
                <a:cs typeface="Courier New" panose="02070309020205020404" pitchFamily="49" charset="0"/>
              </a:rPr>
              <a:t> trunk mappings:</a:t>
            </a:r>
          </a:p>
          <a:p>
            <a:r>
              <a:rPr lang="en-US" altLang="ja-JP" sz="680" dirty="0">
                <a:solidFill>
                  <a:schemeClr val="tx1"/>
                </a:solidFill>
                <a:cs typeface="Courier New" panose="02070309020205020404" pitchFamily="49" charset="0"/>
              </a:rPr>
              <a:t>    100 (VLAN0100) </a:t>
            </a:r>
          </a:p>
          <a:p>
            <a:r>
              <a:rPr lang="en-US" altLang="ja-JP" sz="680" dirty="0">
                <a:solidFill>
                  <a:schemeClr val="tx1"/>
                </a:solidFill>
                <a:cs typeface="Courier New" panose="02070309020205020404" pitchFamily="49" charset="0"/>
              </a:rPr>
              <a:t>    101 (VLAN0101)</a:t>
            </a:r>
          </a:p>
          <a:p>
            <a:r>
              <a:rPr lang="en-US" altLang="ja-JP" sz="680" dirty="0">
                <a:solidFill>
                  <a:schemeClr val="tx1"/>
                </a:solidFill>
                <a:cs typeface="Courier New" panose="02070309020205020404" pitchFamily="49" charset="0"/>
              </a:rPr>
              <a:t>    102 (VLAN0102)</a:t>
            </a:r>
          </a:p>
          <a:p>
            <a:r>
              <a:rPr lang="en-US" altLang="ja-JP" sz="680" dirty="0">
                <a:solidFill>
                  <a:schemeClr val="tx1"/>
                </a:solidFill>
                <a:cs typeface="Courier New" panose="02070309020205020404" pitchFamily="49" charset="0"/>
              </a:rPr>
              <a:t>    103 (VLAN0103)</a:t>
            </a:r>
          </a:p>
          <a:p>
            <a:r>
              <a:rPr lang="en-US" altLang="ja-JP" sz="680" dirty="0">
                <a:solidFill>
                  <a:schemeClr val="tx1"/>
                </a:solidFill>
                <a:cs typeface="Courier New" panose="02070309020205020404" pitchFamily="49" charset="0"/>
              </a:rPr>
              <a:t>Operational private-</a:t>
            </a:r>
            <a:r>
              <a:rPr lang="en-US" altLang="ja-JP" sz="680" dirty="0" err="1">
                <a:solidFill>
                  <a:schemeClr val="tx1"/>
                </a:solidFill>
                <a:cs typeface="Courier New" panose="02070309020205020404" pitchFamily="49" charset="0"/>
              </a:rPr>
              <a:t>vlan</a:t>
            </a:r>
            <a:r>
              <a:rPr lang="en-US" altLang="ja-JP" sz="680" dirty="0">
                <a:solidFill>
                  <a:schemeClr val="tx1"/>
                </a:solidFill>
                <a:cs typeface="Courier New" panose="02070309020205020404" pitchFamily="49" charset="0"/>
              </a:rPr>
              <a:t>:</a:t>
            </a:r>
          </a:p>
          <a:p>
            <a:r>
              <a:rPr lang="en-US" altLang="ja-JP" sz="680" dirty="0">
                <a:solidFill>
                  <a:schemeClr val="tx1"/>
                </a:solidFill>
                <a:cs typeface="Courier New" panose="02070309020205020404" pitchFamily="49" charset="0"/>
              </a:rPr>
              <a:t>  100 (VLAN0100) 101 (VLAN0101) 102 (VLAN0102) 103 (VLAN0103)</a:t>
            </a:r>
          </a:p>
          <a:p>
            <a:r>
              <a:rPr lang="en-US" altLang="ja-JP" sz="680" dirty="0" err="1">
                <a:solidFill>
                  <a:schemeClr val="tx1"/>
                </a:solidFill>
                <a:cs typeface="Courier New" panose="02070309020205020404" pitchFamily="49" charset="0"/>
              </a:rPr>
              <a:t>Trunking</a:t>
            </a:r>
            <a:r>
              <a:rPr lang="en-US" altLang="ja-JP" sz="680" dirty="0">
                <a:solidFill>
                  <a:schemeClr val="tx1"/>
                </a:solidFill>
                <a:cs typeface="Courier New" panose="02070309020205020404" pitchFamily="49" charset="0"/>
              </a:rPr>
              <a:t> VLANs Enabled: ALL</a:t>
            </a:r>
          </a:p>
          <a:p>
            <a:r>
              <a:rPr lang="en-US" altLang="ja-JP" sz="680" dirty="0">
                <a:solidFill>
                  <a:schemeClr val="tx1"/>
                </a:solidFill>
                <a:cs typeface="Courier New" panose="02070309020205020404" pitchFamily="49" charset="0"/>
              </a:rPr>
              <a:t>&lt;&lt;&lt;</a:t>
            </a:r>
            <a:r>
              <a:rPr lang="en-US" altLang="ja-JP" sz="680" dirty="0" err="1">
                <a:solidFill>
                  <a:schemeClr val="tx1"/>
                </a:solidFill>
                <a:cs typeface="Courier New" panose="02070309020205020404" pitchFamily="49" charset="0"/>
              </a:rPr>
              <a:t>snp</a:t>
            </a:r>
            <a:r>
              <a:rPr lang="en-US" altLang="ja-JP" sz="680" dirty="0">
                <a:solidFill>
                  <a:schemeClr val="tx1"/>
                </a:solidFill>
                <a:cs typeface="Courier New" panose="02070309020205020404" pitchFamily="49" charset="0"/>
              </a:rPr>
              <a:t>&gt;&gt;&gt;</a:t>
            </a:r>
          </a:p>
          <a:p>
            <a:endParaRPr lang="en-US" altLang="ja-JP" sz="680" dirty="0">
              <a:solidFill>
                <a:schemeClr val="tx1"/>
              </a:solidFill>
              <a:cs typeface="Courier New" panose="02070309020205020404" pitchFamily="49" charset="0"/>
            </a:endParaRPr>
          </a:p>
        </p:txBody>
      </p:sp>
      <p:sp>
        <p:nvSpPr>
          <p:cNvPr id="14" name="テキスト ボックス 13">
            <a:extLst>
              <a:ext uri="{FF2B5EF4-FFF2-40B4-BE49-F238E27FC236}">
                <a16:creationId xmlns:a16="http://schemas.microsoft.com/office/drawing/2014/main" id="{E537EE5D-A164-F040-9F91-83A881EF08C1}"/>
              </a:ext>
            </a:extLst>
          </p:cNvPr>
          <p:cNvSpPr txBox="1"/>
          <p:nvPr/>
        </p:nvSpPr>
        <p:spPr>
          <a:xfrm>
            <a:off x="228601" y="1881420"/>
            <a:ext cx="2568388" cy="461665"/>
          </a:xfrm>
          <a:prstGeom prst="rect">
            <a:avLst/>
          </a:prstGeom>
          <a:noFill/>
        </p:spPr>
        <p:txBody>
          <a:bodyPr wrap="square" rtlCol="0">
            <a:spAutoFit/>
          </a:bodyPr>
          <a:lstStyle/>
          <a:p>
            <a:pPr marL="171446" indent="-171446">
              <a:buFont typeface="Apple SD Gothic Neo Regular" panose="02000300000000000000" pitchFamily="2" charset="-127"/>
              <a:buChar char="◼"/>
            </a:pPr>
            <a:r>
              <a:rPr lang="ja-JP" altLang="en-US" sz="1200" b="1" dirty="0">
                <a:solidFill>
                  <a:schemeClr val="accent3"/>
                </a:solidFill>
                <a:latin typeface="+mn-lt"/>
                <a:ea typeface="MS PGothic" panose="020B0600070205080204" pitchFamily="34" charset="-128"/>
              </a:rPr>
              <a:t>混合</a:t>
            </a:r>
            <a:r>
              <a:rPr lang="en-US" altLang="ja-JP" sz="1200" b="1" dirty="0">
                <a:solidFill>
                  <a:schemeClr val="accent3"/>
                </a:solidFill>
                <a:latin typeface="+mn-lt"/>
                <a:ea typeface="MS PGothic" panose="020B0600070205080204" pitchFamily="34" charset="-128"/>
              </a:rPr>
              <a:t>PVLAN</a:t>
            </a:r>
            <a:r>
              <a:rPr lang="ja-JP" altLang="en-US" sz="1200" b="1" dirty="0">
                <a:solidFill>
                  <a:schemeClr val="accent3"/>
                </a:solidFill>
                <a:latin typeface="+mn-lt"/>
                <a:ea typeface="MS PGothic" panose="020B0600070205080204" pitchFamily="34" charset="-128"/>
              </a:rPr>
              <a:t>トランクポートの</a:t>
            </a:r>
            <a:br>
              <a:rPr lang="en-US" altLang="ja-JP" sz="1200" b="1" dirty="0">
                <a:solidFill>
                  <a:schemeClr val="accent3"/>
                </a:solidFill>
                <a:latin typeface="+mn-lt"/>
                <a:ea typeface="MS PGothic" panose="020B0600070205080204" pitchFamily="34" charset="-128"/>
              </a:rPr>
            </a:br>
            <a:r>
              <a:rPr lang="ja-JP" altLang="en-US" sz="1200" b="1" dirty="0">
                <a:solidFill>
                  <a:schemeClr val="accent3"/>
                </a:solidFill>
                <a:latin typeface="+mn-lt"/>
                <a:ea typeface="MS PGothic" panose="020B0600070205080204" pitchFamily="34" charset="-128"/>
              </a:rPr>
              <a:t>設定確認</a:t>
            </a:r>
          </a:p>
        </p:txBody>
      </p:sp>
      <p:sp>
        <p:nvSpPr>
          <p:cNvPr id="13" name="Text Placeholder 7">
            <a:extLst>
              <a:ext uri="{FF2B5EF4-FFF2-40B4-BE49-F238E27FC236}">
                <a16:creationId xmlns:a16="http://schemas.microsoft.com/office/drawing/2014/main" id="{683CE253-0419-4C54-904F-08D47D726032}"/>
              </a:ext>
            </a:extLst>
          </p:cNvPr>
          <p:cNvSpPr txBox="1">
            <a:spLocks noGrp="1"/>
          </p:cNvSpPr>
          <p:nvPr>
            <p:ph type="body" sz="quarter" idx="12"/>
          </p:nvPr>
        </p:nvSpPr>
        <p:spPr>
          <a:xfrm>
            <a:off x="533400" y="60325"/>
            <a:ext cx="7085013" cy="327025"/>
          </a:xfrm>
          <a:prstGeom prst="rect">
            <a:avLst/>
          </a:prstGeom>
        </p:spPr>
        <p:txBody>
          <a:bodyPr wrap="square" lIns="91420" tIns="45710" rIns="91420" bIns="45710" anchor="b" anchorCtr="0">
            <a:noAutofit/>
          </a:bodyPr>
          <a:lstStyle>
            <a:lvl1pPr marL="169863" indent="-169863" algn="l" defTabSz="603575" rtl="0" eaLnBrk="1" fontAlgn="base" hangingPunct="1">
              <a:lnSpc>
                <a:spcPct val="100000"/>
              </a:lnSpc>
              <a:spcBef>
                <a:spcPct val="50000"/>
              </a:spcBef>
              <a:spcAft>
                <a:spcPct val="0"/>
              </a:spcAft>
              <a:buClr>
                <a:schemeClr val="tx2"/>
              </a:buClr>
              <a:buSzPct val="90000"/>
              <a:buFont typeface="Arial" charset="0"/>
              <a:buNone/>
              <a:defRPr lang="en-US" sz="1400" b="0" i="0" kern="1200">
                <a:solidFill>
                  <a:schemeClr val="tx1"/>
                </a:solidFill>
                <a:latin typeface="+mn-lt"/>
                <a:ea typeface="ＭＳ Ｐゴシック" charset="0"/>
                <a:cs typeface="CiscoSans ExtraLight"/>
              </a:defRPr>
            </a:lvl1pPr>
            <a:lvl2pPr marL="358775" indent="-215900" algn="l" defTabSz="684213" rtl="0" eaLnBrk="1" fontAlgn="base" hangingPunct="1">
              <a:lnSpc>
                <a:spcPct val="95000"/>
              </a:lnSpc>
              <a:spcBef>
                <a:spcPts val="600"/>
              </a:spcBef>
              <a:spcAft>
                <a:spcPct val="0"/>
              </a:spcAft>
              <a:buClr>
                <a:schemeClr val="tx2"/>
              </a:buClr>
              <a:buFont typeface="Arial" pitchFamily="34" charset="0"/>
              <a:buNone/>
              <a:defRPr lang="en-US" sz="1100" kern="1200">
                <a:solidFill>
                  <a:schemeClr val="tx1"/>
                </a:solidFill>
                <a:latin typeface="+mn-lt"/>
                <a:ea typeface="ＭＳ Ｐゴシック" charset="0"/>
                <a:cs typeface="CiscoSans"/>
              </a:defRPr>
            </a:lvl2pPr>
            <a:lvl3pPr marL="431800" indent="-169863" algn="l" defTabSz="684213" rtl="0" eaLnBrk="1" fontAlgn="base" hangingPunct="1">
              <a:lnSpc>
                <a:spcPct val="95000"/>
              </a:lnSpc>
              <a:spcBef>
                <a:spcPts val="625"/>
              </a:spcBef>
              <a:spcAft>
                <a:spcPct val="0"/>
              </a:spcAft>
              <a:buFont typeface="Arial" pitchFamily="34" charset="0"/>
              <a:buNone/>
              <a:defRPr lang="en-US" sz="1100" kern="1200">
                <a:solidFill>
                  <a:schemeClr val="tx1"/>
                </a:solidFill>
                <a:latin typeface="+mn-lt"/>
                <a:ea typeface="ＭＳ Ｐゴシック" charset="0"/>
                <a:cs typeface="CiscoSans"/>
              </a:defRPr>
            </a:lvl3pPr>
            <a:lvl4pPr marL="503238" indent="-169863" algn="l" defTabSz="684213" rtl="0" eaLnBrk="1" fontAlgn="base" hangingPunct="1">
              <a:lnSpc>
                <a:spcPct val="95000"/>
              </a:lnSpc>
              <a:spcBef>
                <a:spcPts val="625"/>
              </a:spcBef>
              <a:spcAft>
                <a:spcPct val="0"/>
              </a:spcAft>
              <a:buFont typeface="Arial" pitchFamily="34" charset="0"/>
              <a:buNone/>
              <a:defRPr lang="en-US" sz="1100" kern="1200">
                <a:solidFill>
                  <a:schemeClr val="tx1"/>
                </a:solidFill>
                <a:latin typeface="+mn-lt"/>
                <a:ea typeface="ＭＳ Ｐゴシック" charset="0"/>
                <a:cs typeface="CiscoSans"/>
              </a:defRPr>
            </a:lvl4pPr>
            <a:lvl5pPr marL="574675" indent="-169863" algn="l" defTabSz="684213" rtl="0" eaLnBrk="1" fontAlgn="base" hangingPunct="1">
              <a:lnSpc>
                <a:spcPct val="95000"/>
              </a:lnSpc>
              <a:spcBef>
                <a:spcPts val="625"/>
              </a:spcBef>
              <a:spcAft>
                <a:spcPct val="0"/>
              </a:spcAft>
              <a:buFont typeface="Arial" pitchFamily="34" charset="0"/>
              <a:buNone/>
              <a:defRPr lang="en-US" sz="1100" kern="1200">
                <a:solidFill>
                  <a:schemeClr val="tx1"/>
                </a:solidFill>
                <a:latin typeface="+mn-lt"/>
                <a:ea typeface="ＭＳ Ｐゴシック" charset="0"/>
                <a:cs typeface="CiscoSans"/>
              </a:defRPr>
            </a:lvl5pPr>
            <a:lvl6pPr marL="863856" indent="-171445" algn="l" defTabSz="685777" rtl="0" eaLnBrk="1" latinLnBrk="0" hangingPunct="1">
              <a:spcBef>
                <a:spcPts val="600"/>
              </a:spcBef>
              <a:buFont typeface="Arial" pitchFamily="34" charset="0"/>
              <a:buChar char="•"/>
              <a:defRPr sz="900" kern="1200" baseline="0">
                <a:solidFill>
                  <a:schemeClr val="tx1"/>
                </a:solidFill>
                <a:latin typeface="+mn-lt"/>
                <a:ea typeface="+mn-ea"/>
                <a:cs typeface="+mn-cs"/>
              </a:defRPr>
            </a:lvl6pPr>
            <a:lvl7pPr marL="935844" indent="-171422" algn="l" defTabSz="685777" rtl="0" eaLnBrk="1" latinLnBrk="0" hangingPunct="1">
              <a:spcBef>
                <a:spcPts val="600"/>
              </a:spcBef>
              <a:buFont typeface="Arial" pitchFamily="34" charset="0"/>
              <a:buChar char="•"/>
              <a:defRPr sz="800" kern="1200" baseline="0">
                <a:solidFill>
                  <a:schemeClr val="tx1"/>
                </a:solidFill>
                <a:latin typeface="+mn-lt"/>
                <a:ea typeface="+mn-ea"/>
                <a:cs typeface="+mn-cs"/>
              </a:defRPr>
            </a:lvl7pPr>
            <a:lvl8pPr marL="2400220" indent="0" algn="l" defTabSz="685777" rtl="0" eaLnBrk="1" latinLnBrk="0" hangingPunct="1">
              <a:spcBef>
                <a:spcPct val="20000"/>
              </a:spcBef>
              <a:buFont typeface="Arial" pitchFamily="34" charset="0"/>
              <a:buNone/>
              <a:defRPr sz="1500" kern="1200">
                <a:solidFill>
                  <a:schemeClr val="tx1"/>
                </a:solidFill>
                <a:latin typeface="+mn-lt"/>
                <a:ea typeface="+mn-ea"/>
                <a:cs typeface="+mn-cs"/>
              </a:defRPr>
            </a:lvl8pPr>
            <a:lvl9pPr marL="2914553" indent="-171445" algn="l" defTabSz="685777" rtl="0" eaLnBrk="1" latinLnBrk="0" hangingPunct="1">
              <a:spcBef>
                <a:spcPct val="20000"/>
              </a:spcBef>
              <a:buFont typeface="Arial" pitchFamily="34" charset="0"/>
              <a:buChar char="•"/>
              <a:defRPr sz="1500" kern="1200">
                <a:solidFill>
                  <a:schemeClr val="tx1"/>
                </a:solidFill>
                <a:latin typeface="+mn-lt"/>
                <a:ea typeface="+mn-ea"/>
                <a:cs typeface="+mn-cs"/>
              </a:defRPr>
            </a:lvl9pPr>
          </a:lstStyle>
          <a:p>
            <a:r>
              <a:rPr kumimoji="1" lang="en-US" altLang="ja-JP" dirty="0">
                <a:ea typeface="MS PGothic" panose="020B0600070205080204" pitchFamily="34" charset="-128"/>
              </a:rPr>
              <a:t>3.3  Basic L2</a:t>
            </a:r>
            <a:r>
              <a:rPr kumimoji="1" lang="ja-JP" altLang="en-US" dirty="0">
                <a:ea typeface="MS PGothic" panose="020B0600070205080204" pitchFamily="34" charset="-128"/>
              </a:rPr>
              <a:t> </a:t>
            </a:r>
            <a:r>
              <a:rPr kumimoji="1" lang="en-US" altLang="ja-JP" dirty="0">
                <a:ea typeface="MS PGothic" panose="020B0600070205080204" pitchFamily="34" charset="-128"/>
              </a:rPr>
              <a:t>/</a:t>
            </a:r>
            <a:r>
              <a:rPr kumimoji="1" lang="ja-JP" altLang="en-US" dirty="0">
                <a:ea typeface="MS PGothic" panose="020B0600070205080204" pitchFamily="34" charset="-128"/>
              </a:rPr>
              <a:t> </a:t>
            </a:r>
            <a:r>
              <a:rPr kumimoji="1" lang="en-US" altLang="ja-JP" dirty="0">
                <a:ea typeface="MS PGothic" panose="020B0600070205080204" pitchFamily="34" charset="-128"/>
              </a:rPr>
              <a:t>L3</a:t>
            </a:r>
            <a:endParaRPr lang="en-US" dirty="0">
              <a:ea typeface="MS PGothic" panose="020B0600070205080204" pitchFamily="34" charset="-128"/>
            </a:endParaRPr>
          </a:p>
        </p:txBody>
      </p:sp>
      <p:sp>
        <p:nvSpPr>
          <p:cNvPr id="17" name="タイトル 3">
            <a:extLst>
              <a:ext uri="{FF2B5EF4-FFF2-40B4-BE49-F238E27FC236}">
                <a16:creationId xmlns:a16="http://schemas.microsoft.com/office/drawing/2014/main" id="{9272DA3C-18F5-43D7-959C-0466581CA850}"/>
              </a:ext>
            </a:extLst>
          </p:cNvPr>
          <p:cNvSpPr>
            <a:spLocks noGrp="1"/>
          </p:cNvSpPr>
          <p:nvPr>
            <p:ph type="title"/>
          </p:nvPr>
        </p:nvSpPr>
        <p:spPr>
          <a:xfrm>
            <a:off x="533400" y="400801"/>
            <a:ext cx="8345488" cy="372197"/>
          </a:xfrm>
        </p:spPr>
        <p:txBody>
          <a:bodyPr>
            <a:noAutofit/>
          </a:bodyPr>
          <a:lstStyle/>
          <a:p>
            <a:r>
              <a:rPr kumimoji="1" lang="en-US" altLang="ja-JP" dirty="0">
                <a:latin typeface="+mn-lt"/>
                <a:ea typeface="MS PGothic" panose="020B0600070205080204" pitchFamily="34" charset="-128"/>
              </a:rPr>
              <a:t>Private VLAN (PVLAN)</a:t>
            </a:r>
            <a:endParaRPr kumimoji="1" lang="ja-JP" altLang="en-US" dirty="0">
              <a:latin typeface="+mn-lt"/>
              <a:ea typeface="MS PGothic" panose="020B0600070205080204" pitchFamily="34" charset="-128"/>
            </a:endParaRPr>
          </a:p>
        </p:txBody>
      </p:sp>
      <p:sp>
        <p:nvSpPr>
          <p:cNvPr id="18" name="TextBox 45">
            <a:extLst>
              <a:ext uri="{FF2B5EF4-FFF2-40B4-BE49-F238E27FC236}">
                <a16:creationId xmlns:a16="http://schemas.microsoft.com/office/drawing/2014/main" id="{BD419DB8-9DA6-42BA-ACD7-4CB2A1E19732}"/>
              </a:ext>
            </a:extLst>
          </p:cNvPr>
          <p:cNvSpPr txBox="1"/>
          <p:nvPr/>
        </p:nvSpPr>
        <p:spPr>
          <a:xfrm>
            <a:off x="402177" y="1409383"/>
            <a:ext cx="2034712" cy="461665"/>
          </a:xfrm>
          <a:prstGeom prst="rect">
            <a:avLst/>
          </a:prstGeom>
          <a:noFill/>
        </p:spPr>
        <p:txBody>
          <a:bodyPr wrap="square" rtlCol="0">
            <a:spAutoFit/>
          </a:bodyPr>
          <a:lstStyle/>
          <a:p>
            <a:pPr marL="139700" indent="-139700"/>
            <a:r>
              <a:rPr lang="en-JP" sz="800" dirty="0">
                <a:latin typeface="+mn-lt"/>
                <a:ea typeface="MS PGothic" panose="020B0600070205080204" pitchFamily="34" charset="-128"/>
              </a:rPr>
              <a:t>※ </a:t>
            </a:r>
            <a:r>
              <a:rPr lang="en-US" sz="800" dirty="0">
                <a:latin typeface="+mn-lt"/>
                <a:ea typeface="MS PGothic" panose="020B0600070205080204" pitchFamily="34" charset="-128"/>
              </a:rPr>
              <a:t>VLAN100 (</a:t>
            </a:r>
            <a:r>
              <a:rPr lang="ja-JP" altLang="en-US" sz="800" dirty="0">
                <a:latin typeface="+mn-lt"/>
                <a:ea typeface="MS PGothic" panose="020B0600070205080204" pitchFamily="34" charset="-128"/>
              </a:rPr>
              <a:t>プライマリ</a:t>
            </a:r>
            <a:r>
              <a:rPr lang="en-US" altLang="ja-JP" sz="800" dirty="0">
                <a:latin typeface="+mn-lt"/>
                <a:ea typeface="MS PGothic" panose="020B0600070205080204" pitchFamily="34" charset="-128"/>
              </a:rPr>
              <a:t>VLAN</a:t>
            </a:r>
            <a:r>
              <a:rPr lang="en-US" sz="800" dirty="0">
                <a:latin typeface="+mn-lt"/>
                <a:ea typeface="MS PGothic" panose="020B0600070205080204" pitchFamily="34" charset="-128"/>
              </a:rPr>
              <a:t>),</a:t>
            </a:r>
            <a:br>
              <a:rPr lang="en-US" sz="800" dirty="0">
                <a:latin typeface="+mn-lt"/>
                <a:ea typeface="MS PGothic" panose="020B0600070205080204" pitchFamily="34" charset="-128"/>
              </a:rPr>
            </a:br>
            <a:r>
              <a:rPr lang="en-US" sz="800" dirty="0">
                <a:latin typeface="+mn-lt"/>
                <a:ea typeface="MS PGothic" panose="020B0600070205080204" pitchFamily="34" charset="-128"/>
              </a:rPr>
              <a:t>VLAN101,102,103 (</a:t>
            </a:r>
            <a:r>
              <a:rPr lang="ja-JP" altLang="en-US" sz="800" dirty="0">
                <a:latin typeface="+mn-lt"/>
                <a:ea typeface="MS PGothic" panose="020B0600070205080204" pitchFamily="34" charset="-128"/>
              </a:rPr>
              <a:t>セカンダリ</a:t>
            </a:r>
            <a:r>
              <a:rPr lang="en-US" altLang="ja-JP" sz="800" dirty="0">
                <a:latin typeface="+mn-lt"/>
                <a:ea typeface="MS PGothic" panose="020B0600070205080204" pitchFamily="34" charset="-128"/>
              </a:rPr>
              <a:t>VLAN</a:t>
            </a:r>
            <a:r>
              <a:rPr lang="en-US" sz="800" dirty="0">
                <a:latin typeface="+mn-lt"/>
                <a:ea typeface="MS PGothic" panose="020B0600070205080204" pitchFamily="34" charset="-128"/>
              </a:rPr>
              <a:t>)</a:t>
            </a:r>
            <a:br>
              <a:rPr lang="en-US" sz="800" dirty="0">
                <a:latin typeface="+mn-lt"/>
                <a:ea typeface="MS PGothic" panose="020B0600070205080204" pitchFamily="34" charset="-128"/>
              </a:rPr>
            </a:br>
            <a:r>
              <a:rPr lang="en-US" altLang="ja-JP" sz="800" dirty="0">
                <a:latin typeface="+mn-lt"/>
                <a:ea typeface="MS PGothic" panose="020B0600070205080204" pitchFamily="34" charset="-128"/>
              </a:rPr>
              <a:t>VLAN1, 104, 105 (</a:t>
            </a:r>
            <a:r>
              <a:rPr lang="ja-JP" altLang="en-US" sz="800" dirty="0">
                <a:latin typeface="+mn-lt"/>
                <a:ea typeface="MS PGothic" panose="020B0600070205080204" pitchFamily="34" charset="-128"/>
              </a:rPr>
              <a:t>通常の</a:t>
            </a:r>
            <a:r>
              <a:rPr lang="en-US" altLang="ja-JP" sz="800" dirty="0">
                <a:latin typeface="+mn-lt"/>
                <a:ea typeface="MS PGothic" panose="020B0600070205080204" pitchFamily="34" charset="-128"/>
              </a:rPr>
              <a:t>VLAN)</a:t>
            </a:r>
            <a:endParaRPr lang="en-US" sz="800" dirty="0">
              <a:latin typeface="+mn-lt"/>
              <a:ea typeface="MS PGothic" panose="020B0600070205080204" pitchFamily="34" charset="-128"/>
            </a:endParaRPr>
          </a:p>
        </p:txBody>
      </p:sp>
      <p:sp>
        <p:nvSpPr>
          <p:cNvPr id="11" name="Slide Number Placeholder 4">
            <a:extLst>
              <a:ext uri="{FF2B5EF4-FFF2-40B4-BE49-F238E27FC236}">
                <a16:creationId xmlns:a16="http://schemas.microsoft.com/office/drawing/2014/main" id="{14A4D014-BD99-41AB-A8AA-18E34983FEDA}"/>
              </a:ext>
            </a:extLst>
          </p:cNvPr>
          <p:cNvSpPr>
            <a:spLocks noGrp="1"/>
          </p:cNvSpPr>
          <p:nvPr>
            <p:ph type="sldNum" sz="quarter" idx="4294967295"/>
          </p:nvPr>
        </p:nvSpPr>
        <p:spPr>
          <a:xfrm>
            <a:off x="8648700" y="4884738"/>
            <a:ext cx="495300" cy="274637"/>
          </a:xfrm>
          <a:prstGeom prst="rect">
            <a:avLst/>
          </a:prstGeom>
        </p:spPr>
        <p:txBody>
          <a:bodyPr>
            <a:noAutofit/>
          </a:bodyPr>
          <a:lstStyle/>
          <a:p>
            <a:fld id="{3945D0FD-48F1-4D72-80C5-FFB60B92A834}" type="slidenum">
              <a:rPr lang="en-US" sz="900" smtClean="0">
                <a:latin typeface="+mn-lt"/>
                <a:ea typeface="MS PGothic" panose="020B0600070205080204" pitchFamily="34" charset="-128"/>
              </a:rPr>
              <a:pPr/>
              <a:t>267</a:t>
            </a:fld>
            <a:endParaRPr lang="en-US" sz="900" dirty="0">
              <a:latin typeface="+mn-lt"/>
              <a:ea typeface="MS PGothic" panose="020B0600070205080204" pitchFamily="34" charset="-128"/>
            </a:endParaRPr>
          </a:p>
        </p:txBody>
      </p:sp>
    </p:spTree>
    <p:extLst>
      <p:ext uri="{BB962C8B-B14F-4D97-AF65-F5344CB8AC3E}">
        <p14:creationId xmlns:p14="http://schemas.microsoft.com/office/powerpoint/2010/main" val="1342325290"/>
      </p:ext>
    </p:extLst>
  </p:cSld>
  <p:clrMapOvr>
    <a:masterClrMapping/>
  </p:clrMapOvr>
</p:sld>
</file>

<file path=ppt/slides/slide2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A9F797BE-25B5-8A46-B6B8-37C32BBAD93F}"/>
              </a:ext>
            </a:extLst>
          </p:cNvPr>
          <p:cNvSpPr>
            <a:spLocks noGrp="1"/>
          </p:cNvSpPr>
          <p:nvPr>
            <p:ph type="body" sz="quarter" idx="11"/>
          </p:nvPr>
        </p:nvSpPr>
        <p:spPr/>
        <p:txBody>
          <a:bodyPr anchor="b"/>
          <a:lstStyle/>
          <a:p>
            <a:r>
              <a:rPr lang="ja-JP" altLang="en-US"/>
              <a:t>プライベート</a:t>
            </a:r>
            <a:r>
              <a:rPr lang="en-US" altLang="ja-JP" dirty="0"/>
              <a:t>VLAN</a:t>
            </a:r>
            <a:r>
              <a:rPr lang="ja-JP" altLang="en-US"/>
              <a:t>とユニキャスト、ブロードキャスト、マルチキャストトラフィック</a:t>
            </a:r>
            <a:endParaRPr lang="ja-JP" altLang="en-US" dirty="0"/>
          </a:p>
        </p:txBody>
      </p:sp>
      <p:sp>
        <p:nvSpPr>
          <p:cNvPr id="7" name="テキスト ボックス 6">
            <a:extLst>
              <a:ext uri="{FF2B5EF4-FFF2-40B4-BE49-F238E27FC236}">
                <a16:creationId xmlns:a16="http://schemas.microsoft.com/office/drawing/2014/main" id="{7B43415F-6B02-4462-940B-6A9BBD03AB82}"/>
              </a:ext>
            </a:extLst>
          </p:cNvPr>
          <p:cNvSpPr txBox="1"/>
          <p:nvPr/>
        </p:nvSpPr>
        <p:spPr>
          <a:xfrm>
            <a:off x="228600" y="1201739"/>
            <a:ext cx="8650287" cy="923330"/>
          </a:xfrm>
          <a:prstGeom prst="rect">
            <a:avLst/>
          </a:prstGeom>
          <a:noFill/>
        </p:spPr>
        <p:txBody>
          <a:bodyPr wrap="square" rtlCol="0">
            <a:spAutoFit/>
          </a:bodyPr>
          <a:lstStyle/>
          <a:p>
            <a:pPr marL="171446" indent="-171446">
              <a:buFont typeface="Apple SD Gothic Neo Regular" panose="02000300000000000000" pitchFamily="2" charset="-127"/>
              <a:buChar char="◼"/>
            </a:pPr>
            <a:r>
              <a:rPr lang="ja-JP" altLang="en-US" sz="1200" b="1" dirty="0">
                <a:solidFill>
                  <a:schemeClr val="accent3"/>
                </a:solidFill>
                <a:latin typeface="+mn-lt"/>
                <a:ea typeface="MS PGothic" panose="020B0600070205080204" pitchFamily="34" charset="-128"/>
              </a:rPr>
              <a:t>ユニキャスト</a:t>
            </a:r>
            <a:endParaRPr lang="en-US" altLang="ja-JP" sz="1200" b="1" dirty="0">
              <a:solidFill>
                <a:schemeClr val="accent3"/>
              </a:solidFill>
              <a:latin typeface="+mn-lt"/>
              <a:ea typeface="MS PGothic" panose="020B0600070205080204" pitchFamily="34" charset="-128"/>
            </a:endParaRPr>
          </a:p>
          <a:p>
            <a:r>
              <a:rPr lang="ja-JP" altLang="en-US" sz="1050" dirty="0">
                <a:latin typeface="+mn-lt"/>
                <a:ea typeface="MS PGothic" panose="020B0600070205080204" pitchFamily="34" charset="-128"/>
              </a:rPr>
              <a:t>通常の</a:t>
            </a:r>
            <a:r>
              <a:rPr lang="en-US" altLang="ja-JP" sz="1050" dirty="0">
                <a:latin typeface="+mn-lt"/>
                <a:ea typeface="MS PGothic" panose="020B0600070205080204" pitchFamily="34" charset="-128"/>
              </a:rPr>
              <a:t>VLAN</a:t>
            </a:r>
            <a:r>
              <a:rPr lang="ja-JP" altLang="en-US" sz="1050" dirty="0">
                <a:latin typeface="+mn-lt"/>
                <a:ea typeface="MS PGothic" panose="020B0600070205080204" pitchFamily="34" charset="-128"/>
              </a:rPr>
              <a:t>では、同じ</a:t>
            </a:r>
            <a:r>
              <a:rPr lang="en-US" altLang="ja-JP" sz="1050" dirty="0">
                <a:latin typeface="+mn-lt"/>
                <a:ea typeface="MS PGothic" panose="020B0600070205080204" pitchFamily="34" charset="-128"/>
              </a:rPr>
              <a:t>VLAN</a:t>
            </a:r>
            <a:r>
              <a:rPr lang="ja-JP" altLang="en-US" sz="1050" dirty="0">
                <a:latin typeface="+mn-lt"/>
                <a:ea typeface="MS PGothic" panose="020B0600070205080204" pitchFamily="34" charset="-128"/>
              </a:rPr>
              <a:t>内の機器は</a:t>
            </a:r>
            <a:r>
              <a:rPr lang="en-US" altLang="ja-JP" sz="1050" dirty="0">
                <a:latin typeface="+mn-lt"/>
                <a:ea typeface="MS PGothic" panose="020B0600070205080204" pitchFamily="34" charset="-128"/>
              </a:rPr>
              <a:t>L2</a:t>
            </a:r>
            <a:r>
              <a:rPr lang="ja-JP" altLang="en-US" sz="1050" dirty="0">
                <a:latin typeface="+mn-lt"/>
                <a:ea typeface="MS PGothic" panose="020B0600070205080204" pitchFamily="34" charset="-128"/>
              </a:rPr>
              <a:t>レベルで通信できますが、異なる</a:t>
            </a:r>
            <a:r>
              <a:rPr lang="en-US" altLang="ja-JP" sz="1050" dirty="0">
                <a:latin typeface="+mn-lt"/>
                <a:ea typeface="MS PGothic" panose="020B0600070205080204" pitchFamily="34" charset="-128"/>
              </a:rPr>
              <a:t>VLAN</a:t>
            </a:r>
            <a:r>
              <a:rPr lang="ja-JP" altLang="en-US" sz="1050" dirty="0">
                <a:latin typeface="+mn-lt"/>
                <a:ea typeface="MS PGothic" panose="020B0600070205080204" pitchFamily="34" charset="-128"/>
              </a:rPr>
              <a:t>内の機器は</a:t>
            </a:r>
            <a:r>
              <a:rPr lang="en-US" altLang="ja-JP" sz="1050" dirty="0">
                <a:latin typeface="+mn-lt"/>
                <a:ea typeface="MS PGothic" panose="020B0600070205080204" pitchFamily="34" charset="-128"/>
              </a:rPr>
              <a:t>L3</a:t>
            </a:r>
            <a:r>
              <a:rPr lang="ja-JP" altLang="en-US" sz="1050" dirty="0">
                <a:latin typeface="+mn-lt"/>
                <a:ea typeface="MS PGothic" panose="020B0600070205080204" pitchFamily="34" charset="-128"/>
              </a:rPr>
              <a:t>レベルで通信する必要があります。</a:t>
            </a:r>
            <a:endParaRPr lang="en-US" altLang="ja-JP" sz="1050" dirty="0">
              <a:latin typeface="+mn-lt"/>
              <a:ea typeface="MS PGothic" panose="020B0600070205080204" pitchFamily="34" charset="-128"/>
            </a:endParaRPr>
          </a:p>
          <a:p>
            <a:r>
              <a:rPr lang="ja-JP" altLang="en-US" sz="1050" dirty="0">
                <a:latin typeface="+mn-lt"/>
                <a:ea typeface="MS PGothic" panose="020B0600070205080204" pitchFamily="34" charset="-128"/>
              </a:rPr>
              <a:t>プライベート</a:t>
            </a:r>
            <a:r>
              <a:rPr lang="en-US" altLang="ja-JP" sz="1050" dirty="0">
                <a:latin typeface="+mn-lt"/>
                <a:ea typeface="MS PGothic" panose="020B0600070205080204" pitchFamily="34" charset="-128"/>
              </a:rPr>
              <a:t>VLAN</a:t>
            </a:r>
            <a:r>
              <a:rPr lang="ja-JP" altLang="en-US" sz="1050" dirty="0">
                <a:latin typeface="+mn-lt"/>
                <a:ea typeface="MS PGothic" panose="020B0600070205080204" pitchFamily="34" charset="-128"/>
              </a:rPr>
              <a:t>では、混合ポートはプライマリ</a:t>
            </a:r>
            <a:r>
              <a:rPr lang="en-US" altLang="ja-JP" sz="1050" dirty="0">
                <a:latin typeface="+mn-lt"/>
                <a:ea typeface="MS PGothic" panose="020B0600070205080204" pitchFamily="34" charset="-128"/>
              </a:rPr>
              <a:t>VLAN</a:t>
            </a:r>
            <a:r>
              <a:rPr lang="ja-JP" altLang="en-US" sz="1050" dirty="0">
                <a:latin typeface="+mn-lt"/>
                <a:ea typeface="MS PGothic" panose="020B0600070205080204" pitchFamily="34" charset="-128"/>
              </a:rPr>
              <a:t>に所属し、ホストポート（隔離ポート、コミュニティポート）はセカンダリ</a:t>
            </a:r>
            <a:r>
              <a:rPr lang="en-US" altLang="ja-JP" sz="1050" dirty="0">
                <a:latin typeface="+mn-lt"/>
                <a:ea typeface="MS PGothic" panose="020B0600070205080204" pitchFamily="34" charset="-128"/>
              </a:rPr>
              <a:t>VLAN</a:t>
            </a:r>
            <a:r>
              <a:rPr lang="ja-JP" altLang="en-US" sz="1050" dirty="0">
                <a:latin typeface="+mn-lt"/>
                <a:ea typeface="MS PGothic" panose="020B0600070205080204" pitchFamily="34" charset="-128"/>
              </a:rPr>
              <a:t>に所属します。</a:t>
            </a:r>
            <a:endParaRPr lang="en-US" altLang="ja-JP" sz="1050" dirty="0">
              <a:latin typeface="+mn-lt"/>
              <a:ea typeface="MS PGothic" panose="020B0600070205080204" pitchFamily="34" charset="-128"/>
            </a:endParaRPr>
          </a:p>
          <a:p>
            <a:r>
              <a:rPr lang="ja-JP" altLang="en-US" sz="1050" dirty="0">
                <a:latin typeface="+mn-lt"/>
                <a:ea typeface="MS PGothic" panose="020B0600070205080204" pitchFamily="34" charset="-128"/>
              </a:rPr>
              <a:t>セカンダリ</a:t>
            </a:r>
            <a:r>
              <a:rPr lang="en-US" altLang="ja-JP" sz="1050" dirty="0">
                <a:latin typeface="+mn-lt"/>
                <a:ea typeface="MS PGothic" panose="020B0600070205080204" pitchFamily="34" charset="-128"/>
              </a:rPr>
              <a:t>VLAN</a:t>
            </a:r>
            <a:r>
              <a:rPr lang="ja-JP" altLang="en-US" sz="1050" dirty="0">
                <a:latin typeface="+mn-lt"/>
                <a:ea typeface="MS PGothic" panose="020B0600070205080204" pitchFamily="34" charset="-128"/>
              </a:rPr>
              <a:t>はプライマリ</a:t>
            </a:r>
            <a:r>
              <a:rPr lang="en-US" altLang="ja-JP" sz="1050" dirty="0">
                <a:latin typeface="+mn-lt"/>
                <a:ea typeface="MS PGothic" panose="020B0600070205080204" pitchFamily="34" charset="-128"/>
              </a:rPr>
              <a:t>VLAN</a:t>
            </a:r>
            <a:r>
              <a:rPr lang="ja-JP" altLang="en-US" sz="1050" dirty="0">
                <a:latin typeface="+mn-lt"/>
                <a:ea typeface="MS PGothic" panose="020B0600070205080204" pitchFamily="34" charset="-128"/>
              </a:rPr>
              <a:t>に関連付けられているため、これらの</a:t>
            </a:r>
            <a:r>
              <a:rPr lang="en-US" altLang="ja-JP" sz="1050" dirty="0">
                <a:latin typeface="+mn-lt"/>
                <a:ea typeface="MS PGothic" panose="020B0600070205080204" pitchFamily="34" charset="-128"/>
              </a:rPr>
              <a:t>VLAN</a:t>
            </a:r>
            <a:r>
              <a:rPr lang="ja-JP" altLang="en-US" sz="1050" dirty="0">
                <a:latin typeface="+mn-lt"/>
                <a:ea typeface="MS PGothic" panose="020B0600070205080204" pitchFamily="34" charset="-128"/>
              </a:rPr>
              <a:t>のメンバーはレイヤー</a:t>
            </a:r>
            <a:r>
              <a:rPr lang="en-US" altLang="ja-JP" sz="1050" dirty="0">
                <a:latin typeface="+mn-lt"/>
                <a:ea typeface="MS PGothic" panose="020B0600070205080204" pitchFamily="34" charset="-128"/>
              </a:rPr>
              <a:t>2</a:t>
            </a:r>
            <a:r>
              <a:rPr lang="ja-JP" altLang="en-US" sz="1050" dirty="0">
                <a:latin typeface="+mn-lt"/>
                <a:ea typeface="MS PGothic" panose="020B0600070205080204" pitchFamily="34" charset="-128"/>
              </a:rPr>
              <a:t>レベルで相互に通信可能です。</a:t>
            </a:r>
          </a:p>
          <a:p>
            <a:endParaRPr lang="ja-JP" altLang="en-US" sz="1050" dirty="0">
              <a:latin typeface="+mn-lt"/>
              <a:ea typeface="MS PGothic" panose="020B0600070205080204" pitchFamily="34" charset="-128"/>
            </a:endParaRPr>
          </a:p>
        </p:txBody>
      </p:sp>
      <p:sp>
        <p:nvSpPr>
          <p:cNvPr id="11" name="テキスト ボックス 10">
            <a:extLst>
              <a:ext uri="{FF2B5EF4-FFF2-40B4-BE49-F238E27FC236}">
                <a16:creationId xmlns:a16="http://schemas.microsoft.com/office/drawing/2014/main" id="{47E00B33-6A9A-E842-9FCE-C826A31CD0F0}"/>
              </a:ext>
            </a:extLst>
          </p:cNvPr>
          <p:cNvSpPr txBox="1"/>
          <p:nvPr/>
        </p:nvSpPr>
        <p:spPr>
          <a:xfrm>
            <a:off x="228600" y="2166064"/>
            <a:ext cx="8915400" cy="1246495"/>
          </a:xfrm>
          <a:prstGeom prst="rect">
            <a:avLst/>
          </a:prstGeom>
          <a:noFill/>
        </p:spPr>
        <p:txBody>
          <a:bodyPr wrap="square" rtlCol="0">
            <a:spAutoFit/>
          </a:bodyPr>
          <a:lstStyle/>
          <a:p>
            <a:pPr marL="171446" indent="-171446">
              <a:buFont typeface="Apple SD Gothic Neo Regular" panose="02000300000000000000" pitchFamily="2" charset="-127"/>
              <a:buChar char="◼"/>
            </a:pPr>
            <a:r>
              <a:rPr lang="ja-JP" altLang="en-US" sz="1200" b="1" dirty="0">
                <a:solidFill>
                  <a:schemeClr val="accent3"/>
                </a:solidFill>
                <a:latin typeface="+mn-lt"/>
                <a:ea typeface="MS PGothic" panose="020B0600070205080204" pitchFamily="34" charset="-128"/>
              </a:rPr>
              <a:t>ブロードキャスト</a:t>
            </a:r>
            <a:endParaRPr lang="en-US" altLang="ja-JP" sz="1200" b="1" dirty="0">
              <a:solidFill>
                <a:schemeClr val="accent3"/>
              </a:solidFill>
              <a:latin typeface="+mn-lt"/>
              <a:ea typeface="MS PGothic" panose="020B0600070205080204" pitchFamily="34" charset="-128"/>
            </a:endParaRPr>
          </a:p>
          <a:p>
            <a:r>
              <a:rPr lang="ja-JP" altLang="en-US" sz="1050" dirty="0">
                <a:latin typeface="+mn-lt"/>
              </a:rPr>
              <a:t>通常の</a:t>
            </a:r>
            <a:r>
              <a:rPr lang="en-US" altLang="ja-JP" sz="1050" dirty="0">
                <a:latin typeface="+mn-lt"/>
              </a:rPr>
              <a:t>VLAN</a:t>
            </a:r>
            <a:r>
              <a:rPr lang="ja-JP" altLang="en-US" sz="1050" dirty="0">
                <a:latin typeface="+mn-lt"/>
              </a:rPr>
              <a:t>では、ブロードキャストはその</a:t>
            </a:r>
            <a:r>
              <a:rPr lang="en-US" altLang="ja-JP" sz="1050" dirty="0">
                <a:latin typeface="+mn-lt"/>
              </a:rPr>
              <a:t>VLAN</a:t>
            </a:r>
            <a:r>
              <a:rPr lang="ja-JP" altLang="en-US" sz="1050" dirty="0">
                <a:latin typeface="+mn-lt"/>
              </a:rPr>
              <a:t>内のすべてのポートに送信されます。</a:t>
            </a:r>
            <a:endParaRPr lang="en-US" altLang="ja-JP" sz="1050" dirty="0">
              <a:latin typeface="+mn-lt"/>
            </a:endParaRPr>
          </a:p>
          <a:p>
            <a:r>
              <a:rPr lang="ja-JP" altLang="en-US" sz="1050" dirty="0">
                <a:latin typeface="+mn-lt"/>
              </a:rPr>
              <a:t>プライベート</a:t>
            </a:r>
            <a:r>
              <a:rPr lang="en-US" altLang="ja-JP" sz="1050" dirty="0">
                <a:latin typeface="+mn-lt"/>
              </a:rPr>
              <a:t>VLAN</a:t>
            </a:r>
            <a:r>
              <a:rPr lang="ja-JP" altLang="en-US" sz="1050" dirty="0">
                <a:latin typeface="+mn-lt"/>
              </a:rPr>
              <a:t>では、ブロードキャストを送信するポートに依存します。</a:t>
            </a:r>
          </a:p>
          <a:p>
            <a:pPr marL="628650" lvl="1" indent="-171450">
              <a:buFont typeface="Arial" panose="020B0604020202020204" pitchFamily="34" charset="0"/>
              <a:buChar char="•"/>
            </a:pPr>
            <a:r>
              <a:rPr lang="ja-JP" altLang="en-US" sz="1050" dirty="0">
                <a:latin typeface="+mn-lt"/>
              </a:rPr>
              <a:t>隔離ポートは、混合ポートまたはトランクポートにのみブロードキャストを送信</a:t>
            </a:r>
          </a:p>
          <a:p>
            <a:pPr marL="628650" lvl="1" indent="-171450">
              <a:buFont typeface="Arial" panose="020B0604020202020204" pitchFamily="34" charset="0"/>
              <a:buChar char="•"/>
            </a:pPr>
            <a:r>
              <a:rPr lang="ja-JP" altLang="en-US" sz="1050" dirty="0">
                <a:latin typeface="+mn-lt"/>
              </a:rPr>
              <a:t>コミュニティポートは、混合ポート、トランクポート、および同じコミュニティ</a:t>
            </a:r>
            <a:r>
              <a:rPr lang="en-US" altLang="ja-JP" sz="1050" dirty="0">
                <a:latin typeface="+mn-lt"/>
              </a:rPr>
              <a:t>VLAN</a:t>
            </a:r>
            <a:r>
              <a:rPr lang="ja-JP" altLang="en-US" sz="1050" dirty="0">
                <a:latin typeface="+mn-lt"/>
              </a:rPr>
              <a:t>内のポートにブロードキャストを送信</a:t>
            </a:r>
          </a:p>
          <a:p>
            <a:pPr marL="628650" lvl="1" indent="-171450">
              <a:buFont typeface="Arial" panose="020B0604020202020204" pitchFamily="34" charset="0"/>
              <a:buChar char="•"/>
            </a:pPr>
            <a:r>
              <a:rPr lang="ja-JP" altLang="en-US" sz="1050" dirty="0">
                <a:latin typeface="+mn-lt"/>
              </a:rPr>
              <a:t>混合ポートは、プライベート</a:t>
            </a:r>
            <a:r>
              <a:rPr lang="en-US" altLang="ja-JP" sz="1050" dirty="0">
                <a:latin typeface="+mn-lt"/>
              </a:rPr>
              <a:t>VLAN</a:t>
            </a:r>
            <a:r>
              <a:rPr lang="ja-JP" altLang="en-US" sz="1050" dirty="0">
                <a:latin typeface="+mn-lt"/>
              </a:rPr>
              <a:t>内のすべてのポート（他の混合ポート、トランクポート、隔離ポート、コミュニティポート）にブロードキャストを送信</a:t>
            </a:r>
          </a:p>
          <a:p>
            <a:endParaRPr lang="ja-JP" altLang="en-US" sz="1050" dirty="0">
              <a:solidFill>
                <a:schemeClr val="accent3"/>
              </a:solidFill>
              <a:latin typeface="+mn-lt"/>
              <a:ea typeface="MS PGothic" panose="020B0600070205080204" pitchFamily="34" charset="-128"/>
            </a:endParaRPr>
          </a:p>
        </p:txBody>
      </p:sp>
      <p:sp>
        <p:nvSpPr>
          <p:cNvPr id="13" name="テキスト ボックス 12">
            <a:extLst>
              <a:ext uri="{FF2B5EF4-FFF2-40B4-BE49-F238E27FC236}">
                <a16:creationId xmlns:a16="http://schemas.microsoft.com/office/drawing/2014/main" id="{EE56B6AC-D500-6A48-97F5-C5C1EC0C9674}"/>
              </a:ext>
            </a:extLst>
          </p:cNvPr>
          <p:cNvSpPr txBox="1"/>
          <p:nvPr/>
        </p:nvSpPr>
        <p:spPr>
          <a:xfrm>
            <a:off x="228600" y="3379635"/>
            <a:ext cx="8712200" cy="1569660"/>
          </a:xfrm>
          <a:prstGeom prst="rect">
            <a:avLst/>
          </a:prstGeom>
          <a:noFill/>
        </p:spPr>
        <p:txBody>
          <a:bodyPr wrap="square" rtlCol="0">
            <a:spAutoFit/>
          </a:bodyPr>
          <a:lstStyle/>
          <a:p>
            <a:pPr marL="171446" indent="-171446">
              <a:buFont typeface="Apple SD Gothic Neo Regular" panose="02000300000000000000" pitchFamily="2" charset="-127"/>
              <a:buChar char="◼"/>
            </a:pPr>
            <a:r>
              <a:rPr lang="ja-JP" altLang="en-US" sz="1200" b="1">
                <a:solidFill>
                  <a:schemeClr val="accent3"/>
                </a:solidFill>
                <a:latin typeface="+mn-lt"/>
                <a:ea typeface="MS PGothic" panose="020B0600070205080204" pitchFamily="34" charset="-128"/>
              </a:rPr>
              <a:t>マルチキャスト</a:t>
            </a:r>
            <a:endParaRPr lang="en-US" altLang="ja-JP" sz="1200" b="1" dirty="0">
              <a:solidFill>
                <a:schemeClr val="accent3"/>
              </a:solidFill>
              <a:latin typeface="+mn-lt"/>
              <a:ea typeface="MS PGothic" panose="020B0600070205080204" pitchFamily="34" charset="-128"/>
            </a:endParaRPr>
          </a:p>
          <a:p>
            <a:r>
              <a:rPr lang="ja-JP" altLang="en-US" sz="1050">
                <a:latin typeface="+mn-lt"/>
              </a:rPr>
              <a:t>マルチキャストトラフィックは、プライベート</a:t>
            </a:r>
            <a:r>
              <a:rPr lang="en-US" altLang="ja-JP" sz="1050" dirty="0">
                <a:latin typeface="+mn-lt"/>
              </a:rPr>
              <a:t>VLAN</a:t>
            </a:r>
            <a:r>
              <a:rPr lang="ja-JP" altLang="en-US" sz="1050">
                <a:latin typeface="+mn-lt"/>
              </a:rPr>
              <a:t>の境界を越えて、単一のコミュニティ</a:t>
            </a:r>
            <a:r>
              <a:rPr lang="en-US" altLang="ja-JP" sz="1050" dirty="0">
                <a:latin typeface="+mn-lt"/>
              </a:rPr>
              <a:t>VLAN</a:t>
            </a:r>
            <a:r>
              <a:rPr lang="ja-JP" altLang="en-US" sz="1050">
                <a:latin typeface="+mn-lt"/>
              </a:rPr>
              <a:t>内でルーティングまたはブリッジングされます。</a:t>
            </a:r>
            <a:endParaRPr lang="en-US" altLang="ja-JP" sz="1050" dirty="0">
              <a:latin typeface="+mn-lt"/>
            </a:endParaRPr>
          </a:p>
          <a:p>
            <a:r>
              <a:rPr lang="ja-JP" altLang="en-US" sz="1050">
                <a:latin typeface="+mn-lt"/>
              </a:rPr>
              <a:t>同じ隔離</a:t>
            </a:r>
            <a:r>
              <a:rPr lang="en-US" altLang="ja-JP" sz="1050" dirty="0">
                <a:latin typeface="+mn-lt"/>
              </a:rPr>
              <a:t>VLAN</a:t>
            </a:r>
            <a:r>
              <a:rPr lang="ja-JP" altLang="en-US" sz="1050">
                <a:latin typeface="+mn-lt"/>
              </a:rPr>
              <a:t>内のポート間や、異なるセカンダリ</a:t>
            </a:r>
            <a:r>
              <a:rPr lang="en-US" altLang="ja-JP" sz="1050" dirty="0">
                <a:latin typeface="+mn-lt"/>
              </a:rPr>
              <a:t>VLAN</a:t>
            </a:r>
            <a:r>
              <a:rPr lang="ja-JP" altLang="en-US" sz="1050">
                <a:latin typeface="+mn-lt"/>
              </a:rPr>
              <a:t>内のポート間では転送されません。</a:t>
            </a:r>
          </a:p>
          <a:p>
            <a:r>
              <a:rPr lang="ja-JP" altLang="en-US" sz="1050">
                <a:latin typeface="+mn-lt"/>
              </a:rPr>
              <a:t>プライベート</a:t>
            </a:r>
            <a:r>
              <a:rPr lang="en-US" altLang="ja-JP" sz="1050" dirty="0">
                <a:latin typeface="+mn-lt"/>
              </a:rPr>
              <a:t>VLAN</a:t>
            </a:r>
            <a:r>
              <a:rPr lang="ja-JP" altLang="en-US" sz="1050">
                <a:latin typeface="+mn-lt"/>
              </a:rPr>
              <a:t>のマルチキャスト転送は以下をサポートしています。</a:t>
            </a:r>
          </a:p>
          <a:p>
            <a:pPr marL="628650" lvl="1" indent="-171450">
              <a:buFont typeface="Arial" panose="020B0604020202020204" pitchFamily="34" charset="0"/>
              <a:buChar char="•"/>
            </a:pPr>
            <a:r>
              <a:rPr lang="en-US" altLang="ja-JP" sz="1050" dirty="0">
                <a:latin typeface="+mn-lt"/>
              </a:rPr>
              <a:t>Sender</a:t>
            </a:r>
            <a:r>
              <a:rPr lang="ja-JP" altLang="en-US" sz="1050">
                <a:latin typeface="+mn-lt"/>
              </a:rPr>
              <a:t>は</a:t>
            </a:r>
            <a:r>
              <a:rPr lang="en-US" altLang="ja-JP" sz="1050" dirty="0">
                <a:latin typeface="+mn-lt"/>
              </a:rPr>
              <a:t>VLAN</a:t>
            </a:r>
            <a:r>
              <a:rPr lang="ja-JP" altLang="en-US" sz="1050">
                <a:latin typeface="+mn-lt"/>
              </a:rPr>
              <a:t>の外側、</a:t>
            </a:r>
            <a:r>
              <a:rPr lang="en-US" altLang="ja-JP" sz="1050" dirty="0">
                <a:latin typeface="+mn-lt"/>
              </a:rPr>
              <a:t>Receiver</a:t>
            </a:r>
            <a:r>
              <a:rPr lang="ja-JP" altLang="en-US" sz="1050">
                <a:latin typeface="+mn-lt"/>
              </a:rPr>
              <a:t>は</a:t>
            </a:r>
            <a:r>
              <a:rPr lang="en-US" altLang="ja-JP" sz="1050" dirty="0">
                <a:latin typeface="+mn-lt"/>
              </a:rPr>
              <a:t>VLAN</a:t>
            </a:r>
            <a:r>
              <a:rPr lang="ja-JP" altLang="en-US" sz="1050">
                <a:latin typeface="+mn-lt"/>
              </a:rPr>
              <a:t>ドメインの内側に存在</a:t>
            </a:r>
          </a:p>
          <a:p>
            <a:pPr marL="628650" lvl="1" indent="-171450">
              <a:buFont typeface="Arial" panose="020B0604020202020204" pitchFamily="34" charset="0"/>
              <a:buChar char="•"/>
            </a:pPr>
            <a:r>
              <a:rPr lang="en-US" altLang="ja-JP" sz="1050" dirty="0">
                <a:latin typeface="+mn-lt"/>
              </a:rPr>
              <a:t>Sender</a:t>
            </a:r>
            <a:r>
              <a:rPr lang="ja-JP" altLang="en-US" sz="1050">
                <a:latin typeface="+mn-lt"/>
              </a:rPr>
              <a:t>が</a:t>
            </a:r>
            <a:r>
              <a:rPr lang="en-US" altLang="ja-JP" sz="1050" dirty="0">
                <a:latin typeface="+mn-lt"/>
              </a:rPr>
              <a:t>VLAN</a:t>
            </a:r>
            <a:r>
              <a:rPr lang="ja-JP" altLang="en-US" sz="1050">
                <a:latin typeface="+mn-lt"/>
              </a:rPr>
              <a:t>の内側、</a:t>
            </a:r>
            <a:r>
              <a:rPr lang="en-US" altLang="ja-JP" sz="1050" dirty="0">
                <a:latin typeface="+mn-lt"/>
              </a:rPr>
              <a:t>Receiver</a:t>
            </a:r>
            <a:r>
              <a:rPr lang="ja-JP" altLang="en-US" sz="1050">
                <a:latin typeface="+mn-lt"/>
              </a:rPr>
              <a:t>が</a:t>
            </a:r>
            <a:r>
              <a:rPr lang="en-US" altLang="ja-JP" sz="1050" dirty="0">
                <a:latin typeface="+mn-lt"/>
              </a:rPr>
              <a:t>VLAN</a:t>
            </a:r>
            <a:r>
              <a:rPr lang="ja-JP" altLang="en-US" sz="1050">
                <a:latin typeface="+mn-lt"/>
              </a:rPr>
              <a:t>ドメインの外側に存在</a:t>
            </a:r>
          </a:p>
          <a:p>
            <a:pPr marL="628650" lvl="1" indent="-171450">
              <a:buFont typeface="Arial" panose="020B0604020202020204" pitchFamily="34" charset="0"/>
              <a:buChar char="•"/>
            </a:pPr>
            <a:r>
              <a:rPr lang="en-US" altLang="ja-JP" sz="1050" dirty="0">
                <a:latin typeface="+mn-lt"/>
              </a:rPr>
              <a:t>Sender</a:t>
            </a:r>
            <a:r>
              <a:rPr lang="ja-JP" altLang="en-US" sz="1050">
                <a:latin typeface="+mn-lt"/>
              </a:rPr>
              <a:t>と</a:t>
            </a:r>
            <a:r>
              <a:rPr lang="en-US" altLang="ja-JP" sz="1050" dirty="0">
                <a:latin typeface="+mn-lt"/>
              </a:rPr>
              <a:t>Receiver</a:t>
            </a:r>
            <a:r>
              <a:rPr lang="ja-JP" altLang="en-US" sz="1050">
                <a:latin typeface="+mn-lt"/>
              </a:rPr>
              <a:t>の両方が同じコミュニティ</a:t>
            </a:r>
            <a:r>
              <a:rPr lang="en-US" altLang="ja-JP" sz="1050" dirty="0">
                <a:latin typeface="+mn-lt"/>
              </a:rPr>
              <a:t>VLAN </a:t>
            </a:r>
            <a:r>
              <a:rPr lang="ja-JP" altLang="en-US" sz="1050">
                <a:latin typeface="+mn-lt"/>
              </a:rPr>
              <a:t>に存在</a:t>
            </a:r>
          </a:p>
          <a:p>
            <a:endParaRPr lang="ja-JP" altLang="en-US" sz="1050">
              <a:latin typeface="+mn-lt"/>
            </a:endParaRPr>
          </a:p>
          <a:p>
            <a:endParaRPr lang="ja-JP" altLang="en-US" sz="1050">
              <a:latin typeface="+mn-lt"/>
              <a:ea typeface="+mn-ea"/>
            </a:endParaRPr>
          </a:p>
        </p:txBody>
      </p:sp>
      <p:sp>
        <p:nvSpPr>
          <p:cNvPr id="14" name="Text Placeholder 7">
            <a:extLst>
              <a:ext uri="{FF2B5EF4-FFF2-40B4-BE49-F238E27FC236}">
                <a16:creationId xmlns:a16="http://schemas.microsoft.com/office/drawing/2014/main" id="{249F6CF9-DF06-4D1B-8574-BB128BB14F91}"/>
              </a:ext>
            </a:extLst>
          </p:cNvPr>
          <p:cNvSpPr txBox="1">
            <a:spLocks/>
          </p:cNvSpPr>
          <p:nvPr/>
        </p:nvSpPr>
        <p:spPr>
          <a:xfrm>
            <a:off x="533400" y="60960"/>
            <a:ext cx="7084679" cy="326233"/>
          </a:xfrm>
          <a:prstGeom prst="rect">
            <a:avLst/>
          </a:prstGeom>
        </p:spPr>
        <p:txBody>
          <a:bodyPr wrap="square" lIns="91420" tIns="45710" rIns="91420" bIns="45710" anchor="b" anchorCtr="0">
            <a:noAutofit/>
          </a:bodyPr>
          <a:lstStyle>
            <a:lvl1pPr marL="169863" indent="-169863" algn="l" defTabSz="603575" rtl="0" eaLnBrk="1" fontAlgn="base" hangingPunct="1">
              <a:lnSpc>
                <a:spcPct val="100000"/>
              </a:lnSpc>
              <a:spcBef>
                <a:spcPct val="50000"/>
              </a:spcBef>
              <a:spcAft>
                <a:spcPct val="0"/>
              </a:spcAft>
              <a:buClr>
                <a:schemeClr val="tx2"/>
              </a:buClr>
              <a:buSzPct val="90000"/>
              <a:buFont typeface="Arial" charset="0"/>
              <a:buNone/>
              <a:defRPr lang="en-US" sz="1400" b="0" i="0" kern="1200">
                <a:solidFill>
                  <a:schemeClr val="tx1"/>
                </a:solidFill>
                <a:latin typeface="+mn-lt"/>
                <a:ea typeface="ＭＳ Ｐゴシック" charset="0"/>
                <a:cs typeface="CiscoSans ExtraLight"/>
              </a:defRPr>
            </a:lvl1pPr>
            <a:lvl2pPr marL="358775" indent="-215900" algn="l" defTabSz="684213" rtl="0" eaLnBrk="1" fontAlgn="base" hangingPunct="1">
              <a:lnSpc>
                <a:spcPct val="95000"/>
              </a:lnSpc>
              <a:spcBef>
                <a:spcPts val="600"/>
              </a:spcBef>
              <a:spcAft>
                <a:spcPct val="0"/>
              </a:spcAft>
              <a:buClr>
                <a:schemeClr val="tx2"/>
              </a:buClr>
              <a:buFont typeface="Arial" pitchFamily="34" charset="0"/>
              <a:buNone/>
              <a:defRPr lang="en-US" sz="1100" kern="1200">
                <a:solidFill>
                  <a:schemeClr val="tx1"/>
                </a:solidFill>
                <a:latin typeface="+mn-lt"/>
                <a:ea typeface="ＭＳ Ｐゴシック" charset="0"/>
                <a:cs typeface="CiscoSans"/>
              </a:defRPr>
            </a:lvl2pPr>
            <a:lvl3pPr marL="431800" indent="-169863" algn="l" defTabSz="684213" rtl="0" eaLnBrk="1" fontAlgn="base" hangingPunct="1">
              <a:lnSpc>
                <a:spcPct val="95000"/>
              </a:lnSpc>
              <a:spcBef>
                <a:spcPts val="625"/>
              </a:spcBef>
              <a:spcAft>
                <a:spcPct val="0"/>
              </a:spcAft>
              <a:buFont typeface="Arial" pitchFamily="34" charset="0"/>
              <a:buNone/>
              <a:defRPr lang="en-US" sz="1100" kern="1200">
                <a:solidFill>
                  <a:schemeClr val="tx1"/>
                </a:solidFill>
                <a:latin typeface="+mn-lt"/>
                <a:ea typeface="ＭＳ Ｐゴシック" charset="0"/>
                <a:cs typeface="CiscoSans"/>
              </a:defRPr>
            </a:lvl3pPr>
            <a:lvl4pPr marL="503238" indent="-169863" algn="l" defTabSz="684213" rtl="0" eaLnBrk="1" fontAlgn="base" hangingPunct="1">
              <a:lnSpc>
                <a:spcPct val="95000"/>
              </a:lnSpc>
              <a:spcBef>
                <a:spcPts val="625"/>
              </a:spcBef>
              <a:spcAft>
                <a:spcPct val="0"/>
              </a:spcAft>
              <a:buFont typeface="Arial" pitchFamily="34" charset="0"/>
              <a:buNone/>
              <a:defRPr lang="en-US" sz="1100" kern="1200">
                <a:solidFill>
                  <a:schemeClr val="tx1"/>
                </a:solidFill>
                <a:latin typeface="+mn-lt"/>
                <a:ea typeface="ＭＳ Ｐゴシック" charset="0"/>
                <a:cs typeface="CiscoSans"/>
              </a:defRPr>
            </a:lvl4pPr>
            <a:lvl5pPr marL="574675" indent="-169863" algn="l" defTabSz="684213" rtl="0" eaLnBrk="1" fontAlgn="base" hangingPunct="1">
              <a:lnSpc>
                <a:spcPct val="95000"/>
              </a:lnSpc>
              <a:spcBef>
                <a:spcPts val="625"/>
              </a:spcBef>
              <a:spcAft>
                <a:spcPct val="0"/>
              </a:spcAft>
              <a:buFont typeface="Arial" pitchFamily="34" charset="0"/>
              <a:buNone/>
              <a:defRPr lang="en-US" sz="1100" kern="1200">
                <a:solidFill>
                  <a:schemeClr val="tx1"/>
                </a:solidFill>
                <a:latin typeface="+mn-lt"/>
                <a:ea typeface="ＭＳ Ｐゴシック" charset="0"/>
                <a:cs typeface="CiscoSans"/>
              </a:defRPr>
            </a:lvl5pPr>
            <a:lvl6pPr marL="863856" indent="-171445" algn="l" defTabSz="685777" rtl="0" eaLnBrk="1" latinLnBrk="0" hangingPunct="1">
              <a:spcBef>
                <a:spcPts val="600"/>
              </a:spcBef>
              <a:buFont typeface="Arial" pitchFamily="34" charset="0"/>
              <a:buChar char="•"/>
              <a:defRPr sz="900" kern="1200" baseline="0">
                <a:solidFill>
                  <a:schemeClr val="tx1"/>
                </a:solidFill>
                <a:latin typeface="+mn-lt"/>
                <a:ea typeface="+mn-ea"/>
                <a:cs typeface="+mn-cs"/>
              </a:defRPr>
            </a:lvl6pPr>
            <a:lvl7pPr marL="935844" indent="-171422" algn="l" defTabSz="685777" rtl="0" eaLnBrk="1" latinLnBrk="0" hangingPunct="1">
              <a:spcBef>
                <a:spcPts val="600"/>
              </a:spcBef>
              <a:buFont typeface="Arial" pitchFamily="34" charset="0"/>
              <a:buChar char="•"/>
              <a:defRPr sz="800" kern="1200" baseline="0">
                <a:solidFill>
                  <a:schemeClr val="tx1"/>
                </a:solidFill>
                <a:latin typeface="+mn-lt"/>
                <a:ea typeface="+mn-ea"/>
                <a:cs typeface="+mn-cs"/>
              </a:defRPr>
            </a:lvl7pPr>
            <a:lvl8pPr marL="2400220" indent="0" algn="l" defTabSz="685777" rtl="0" eaLnBrk="1" latinLnBrk="0" hangingPunct="1">
              <a:spcBef>
                <a:spcPct val="20000"/>
              </a:spcBef>
              <a:buFont typeface="Arial" pitchFamily="34" charset="0"/>
              <a:buNone/>
              <a:defRPr sz="1500" kern="1200">
                <a:solidFill>
                  <a:schemeClr val="tx1"/>
                </a:solidFill>
                <a:latin typeface="+mn-lt"/>
                <a:ea typeface="+mn-ea"/>
                <a:cs typeface="+mn-cs"/>
              </a:defRPr>
            </a:lvl8pPr>
            <a:lvl9pPr marL="2914553" indent="-171445" algn="l" defTabSz="685777" rtl="0" eaLnBrk="1" latinLnBrk="0" hangingPunct="1">
              <a:spcBef>
                <a:spcPct val="20000"/>
              </a:spcBef>
              <a:buFont typeface="Arial" pitchFamily="34" charset="0"/>
              <a:buChar char="•"/>
              <a:defRPr sz="1500" kern="1200">
                <a:solidFill>
                  <a:schemeClr val="tx1"/>
                </a:solidFill>
                <a:latin typeface="+mn-lt"/>
                <a:ea typeface="+mn-ea"/>
                <a:cs typeface="+mn-cs"/>
              </a:defRPr>
            </a:lvl9pPr>
          </a:lstStyle>
          <a:p>
            <a:r>
              <a:rPr kumimoji="1" lang="en-US" altLang="ja-JP" dirty="0">
                <a:ea typeface="MS PGothic" panose="020B0600070205080204" pitchFamily="34" charset="-128"/>
              </a:rPr>
              <a:t>3.3  Basic L2</a:t>
            </a:r>
            <a:r>
              <a:rPr kumimoji="1" lang="ja-JP" altLang="en-US" dirty="0">
                <a:ea typeface="MS PGothic" panose="020B0600070205080204" pitchFamily="34" charset="-128"/>
              </a:rPr>
              <a:t> </a:t>
            </a:r>
            <a:r>
              <a:rPr kumimoji="1" lang="en-US" altLang="ja-JP" dirty="0">
                <a:ea typeface="MS PGothic" panose="020B0600070205080204" pitchFamily="34" charset="-128"/>
              </a:rPr>
              <a:t>/</a:t>
            </a:r>
            <a:r>
              <a:rPr kumimoji="1" lang="ja-JP" altLang="en-US" dirty="0">
                <a:ea typeface="MS PGothic" panose="020B0600070205080204" pitchFamily="34" charset="-128"/>
              </a:rPr>
              <a:t> </a:t>
            </a:r>
            <a:r>
              <a:rPr kumimoji="1" lang="en-US" altLang="ja-JP" dirty="0">
                <a:ea typeface="MS PGothic" panose="020B0600070205080204" pitchFamily="34" charset="-128"/>
              </a:rPr>
              <a:t>L3</a:t>
            </a:r>
            <a:endParaRPr lang="en-US" dirty="0">
              <a:ea typeface="MS PGothic" panose="020B0600070205080204" pitchFamily="34" charset="-128"/>
            </a:endParaRPr>
          </a:p>
        </p:txBody>
      </p:sp>
      <p:sp>
        <p:nvSpPr>
          <p:cNvPr id="15" name="タイトル 3">
            <a:extLst>
              <a:ext uri="{FF2B5EF4-FFF2-40B4-BE49-F238E27FC236}">
                <a16:creationId xmlns:a16="http://schemas.microsoft.com/office/drawing/2014/main" id="{361C34E4-CC68-4F81-8D07-2D52CAA6E8CF}"/>
              </a:ext>
            </a:extLst>
          </p:cNvPr>
          <p:cNvSpPr>
            <a:spLocks noGrp="1"/>
          </p:cNvSpPr>
          <p:nvPr>
            <p:ph type="title"/>
          </p:nvPr>
        </p:nvSpPr>
        <p:spPr>
          <a:xfrm>
            <a:off x="533400" y="400801"/>
            <a:ext cx="8345488" cy="372197"/>
          </a:xfrm>
        </p:spPr>
        <p:txBody>
          <a:bodyPr>
            <a:noAutofit/>
          </a:bodyPr>
          <a:lstStyle/>
          <a:p>
            <a:r>
              <a:rPr kumimoji="1" lang="en-US" altLang="ja-JP" dirty="0">
                <a:latin typeface="+mn-lt"/>
                <a:ea typeface="MS PGothic" panose="020B0600070205080204" pitchFamily="34" charset="-128"/>
              </a:rPr>
              <a:t>Private VLAN (PVLAN)</a:t>
            </a:r>
            <a:endParaRPr kumimoji="1" lang="ja-JP" altLang="en-US" dirty="0">
              <a:latin typeface="+mn-lt"/>
              <a:ea typeface="MS PGothic" panose="020B0600070205080204" pitchFamily="34" charset="-128"/>
            </a:endParaRPr>
          </a:p>
        </p:txBody>
      </p:sp>
      <p:sp>
        <p:nvSpPr>
          <p:cNvPr id="9" name="Slide Number Placeholder 4">
            <a:extLst>
              <a:ext uri="{FF2B5EF4-FFF2-40B4-BE49-F238E27FC236}">
                <a16:creationId xmlns:a16="http://schemas.microsoft.com/office/drawing/2014/main" id="{757E7BE2-C442-40A6-8341-80C6280FFC5D}"/>
              </a:ext>
            </a:extLst>
          </p:cNvPr>
          <p:cNvSpPr>
            <a:spLocks noGrp="1"/>
          </p:cNvSpPr>
          <p:nvPr>
            <p:ph type="sldNum" sz="quarter" idx="4294967295"/>
          </p:nvPr>
        </p:nvSpPr>
        <p:spPr>
          <a:xfrm>
            <a:off x="8648700" y="4884738"/>
            <a:ext cx="495300" cy="274637"/>
          </a:xfrm>
          <a:prstGeom prst="rect">
            <a:avLst/>
          </a:prstGeom>
        </p:spPr>
        <p:txBody>
          <a:bodyPr>
            <a:noAutofit/>
          </a:bodyPr>
          <a:lstStyle/>
          <a:p>
            <a:fld id="{3945D0FD-48F1-4D72-80C5-FFB60B92A834}" type="slidenum">
              <a:rPr lang="en-US" sz="900" smtClean="0">
                <a:latin typeface="+mn-lt"/>
                <a:ea typeface="MS PGothic" panose="020B0600070205080204" pitchFamily="34" charset="-128"/>
              </a:rPr>
              <a:pPr/>
              <a:t>268</a:t>
            </a:fld>
            <a:endParaRPr lang="en-US" sz="900" dirty="0">
              <a:latin typeface="+mn-lt"/>
              <a:ea typeface="MS PGothic" panose="020B0600070205080204" pitchFamily="34" charset="-128"/>
            </a:endParaRPr>
          </a:p>
        </p:txBody>
      </p:sp>
    </p:spTree>
    <p:extLst>
      <p:ext uri="{BB962C8B-B14F-4D97-AF65-F5344CB8AC3E}">
        <p14:creationId xmlns:p14="http://schemas.microsoft.com/office/powerpoint/2010/main" val="6883600"/>
      </p:ext>
    </p:extLst>
  </p:cSld>
  <p:clrMapOvr>
    <a:masterClrMapping/>
  </p:clrMapOvr>
</p:sld>
</file>

<file path=ppt/slides/slide2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A9F797BE-25B5-8A46-B6B8-37C32BBAD93F}"/>
              </a:ext>
            </a:extLst>
          </p:cNvPr>
          <p:cNvSpPr>
            <a:spLocks noGrp="1"/>
          </p:cNvSpPr>
          <p:nvPr>
            <p:ph type="body" sz="quarter" idx="11"/>
          </p:nvPr>
        </p:nvSpPr>
        <p:spPr/>
        <p:txBody>
          <a:bodyPr anchor="b"/>
          <a:lstStyle/>
          <a:p>
            <a:r>
              <a:rPr lang="ja-JP" altLang="en-US"/>
              <a:t>プライベート</a:t>
            </a:r>
            <a:r>
              <a:rPr lang="en-US" altLang="ja-JP" dirty="0"/>
              <a:t>VLAN</a:t>
            </a:r>
            <a:r>
              <a:rPr lang="ja-JP" altLang="en-US"/>
              <a:t> と</a:t>
            </a:r>
            <a:r>
              <a:rPr lang="en-US" altLang="ja-JP" dirty="0"/>
              <a:t> SVI(Switch Virtual Interface)</a:t>
            </a:r>
          </a:p>
        </p:txBody>
      </p:sp>
      <p:sp>
        <p:nvSpPr>
          <p:cNvPr id="7" name="テキスト ボックス 6">
            <a:extLst>
              <a:ext uri="{FF2B5EF4-FFF2-40B4-BE49-F238E27FC236}">
                <a16:creationId xmlns:a16="http://schemas.microsoft.com/office/drawing/2014/main" id="{D337D411-E3E7-F747-9047-C13A3EF19622}"/>
              </a:ext>
            </a:extLst>
          </p:cNvPr>
          <p:cNvSpPr txBox="1"/>
          <p:nvPr/>
        </p:nvSpPr>
        <p:spPr>
          <a:xfrm>
            <a:off x="228601" y="1204837"/>
            <a:ext cx="8650287" cy="2354491"/>
          </a:xfrm>
          <a:prstGeom prst="rect">
            <a:avLst/>
          </a:prstGeom>
          <a:noFill/>
        </p:spPr>
        <p:txBody>
          <a:bodyPr wrap="square" rtlCol="0">
            <a:spAutoFit/>
          </a:bodyPr>
          <a:lstStyle/>
          <a:p>
            <a:r>
              <a:rPr lang="en-US" altLang="ja-JP" sz="1050" dirty="0">
                <a:latin typeface="+mn-lt"/>
              </a:rPr>
              <a:t>SVI</a:t>
            </a:r>
            <a:r>
              <a:rPr lang="ja-JP" altLang="en-US" sz="1050" dirty="0">
                <a:latin typeface="+mn-lt"/>
              </a:rPr>
              <a:t>（</a:t>
            </a:r>
            <a:r>
              <a:rPr lang="en-US" altLang="ja-JP" sz="1050" dirty="0">
                <a:latin typeface="+mn-lt"/>
              </a:rPr>
              <a:t>Switch Virtual Interface</a:t>
            </a:r>
            <a:r>
              <a:rPr lang="ja-JP" altLang="en-US" sz="1050" dirty="0">
                <a:latin typeface="+mn-lt"/>
              </a:rPr>
              <a:t>）は、</a:t>
            </a:r>
            <a:r>
              <a:rPr lang="en-US" altLang="ja-JP" sz="1050" dirty="0">
                <a:latin typeface="+mn-lt"/>
              </a:rPr>
              <a:t>VLAN </a:t>
            </a:r>
            <a:r>
              <a:rPr lang="ja-JP" altLang="en-US" sz="1050" dirty="0">
                <a:latin typeface="+mn-lt"/>
              </a:rPr>
              <a:t>の </a:t>
            </a:r>
            <a:r>
              <a:rPr lang="en-US" altLang="ja-JP" sz="1050" dirty="0">
                <a:latin typeface="+mn-lt"/>
              </a:rPr>
              <a:t>L3 </a:t>
            </a:r>
            <a:r>
              <a:rPr lang="ja-JP" altLang="en-US" sz="1050" dirty="0">
                <a:latin typeface="+mn-lt"/>
              </a:rPr>
              <a:t>インタフェース</a:t>
            </a:r>
            <a:r>
              <a:rPr lang="ja-JP" altLang="en-US" sz="1050" dirty="0">
                <a:latin typeface="+mn-lt"/>
                <a:sym typeface="Wingdings" pitchFamily="2" charset="2"/>
              </a:rPr>
              <a:t>（</a:t>
            </a:r>
            <a:r>
              <a:rPr lang="en-US" altLang="ja-JP" sz="1050" dirty="0">
                <a:latin typeface="+mn-lt"/>
                <a:sym typeface="Wingdings" pitchFamily="2" charset="2"/>
              </a:rPr>
              <a:t>VLAN</a:t>
            </a:r>
            <a:r>
              <a:rPr lang="ja-JP" altLang="en-US" sz="1050" dirty="0">
                <a:latin typeface="+mn-lt"/>
                <a:sym typeface="Wingdings" pitchFamily="2" charset="2"/>
              </a:rPr>
              <a:t>インターフェイス</a:t>
            </a:r>
            <a:r>
              <a:rPr lang="ja-JP" altLang="en-US" sz="1050" dirty="0">
                <a:latin typeface="+mn-lt"/>
              </a:rPr>
              <a:t>）です。</a:t>
            </a:r>
            <a:endParaRPr lang="en-US" altLang="ja-JP" sz="1050" dirty="0">
              <a:latin typeface="+mn-lt"/>
            </a:endParaRPr>
          </a:p>
          <a:p>
            <a:r>
              <a:rPr lang="en-US" altLang="ja-JP" sz="1050" dirty="0">
                <a:latin typeface="+mn-lt"/>
              </a:rPr>
              <a:t>L3</a:t>
            </a:r>
            <a:r>
              <a:rPr lang="ja-JP" altLang="en-US" sz="1050" dirty="0">
                <a:latin typeface="+mn-lt"/>
              </a:rPr>
              <a:t>機器は，プライマリ</a:t>
            </a:r>
            <a:r>
              <a:rPr lang="en-US" altLang="ja-JP" sz="1050" dirty="0">
                <a:latin typeface="+mn-lt"/>
              </a:rPr>
              <a:t>VLAN</a:t>
            </a:r>
            <a:r>
              <a:rPr lang="ja-JP" altLang="en-US" sz="1050" dirty="0">
                <a:latin typeface="+mn-lt"/>
              </a:rPr>
              <a:t>を介してのみプライベート</a:t>
            </a:r>
            <a:r>
              <a:rPr lang="en-US" altLang="ja-JP" sz="1050" dirty="0">
                <a:latin typeface="+mn-lt"/>
              </a:rPr>
              <a:t>VLAN</a:t>
            </a:r>
            <a:r>
              <a:rPr lang="ja-JP" altLang="en-US" sz="1050" dirty="0">
                <a:latin typeface="+mn-lt"/>
              </a:rPr>
              <a:t>と通信し，セカンダリ</a:t>
            </a:r>
            <a:r>
              <a:rPr lang="en-US" altLang="ja-JP" sz="1050" dirty="0">
                <a:latin typeface="+mn-lt"/>
              </a:rPr>
              <a:t>VLAN</a:t>
            </a:r>
            <a:r>
              <a:rPr lang="ja-JP" altLang="en-US" sz="1050" dirty="0">
                <a:latin typeface="+mn-lt"/>
              </a:rPr>
              <a:t>を介しては通信しません。</a:t>
            </a:r>
            <a:endParaRPr lang="en-US" altLang="ja-JP" sz="1050" dirty="0">
              <a:latin typeface="+mn-lt"/>
            </a:endParaRPr>
          </a:p>
          <a:p>
            <a:r>
              <a:rPr lang="en-US" altLang="ja-JP" sz="1050" dirty="0">
                <a:latin typeface="+mn-lt"/>
              </a:rPr>
              <a:t>SVI</a:t>
            </a:r>
            <a:r>
              <a:rPr lang="ja-JP" altLang="en-US" sz="1050" dirty="0">
                <a:latin typeface="+mn-lt"/>
              </a:rPr>
              <a:t>は，プライマリ</a:t>
            </a:r>
            <a:r>
              <a:rPr lang="en-US" altLang="ja-JP" sz="1050" dirty="0">
                <a:latin typeface="+mn-lt"/>
              </a:rPr>
              <a:t>VLAN</a:t>
            </a:r>
            <a:r>
              <a:rPr lang="ja-JP" altLang="en-US" sz="1050" dirty="0">
                <a:latin typeface="+mn-lt"/>
              </a:rPr>
              <a:t>に対してのみ設定でき、セカンダリ</a:t>
            </a:r>
            <a:r>
              <a:rPr lang="en-US" altLang="ja-JP" sz="1050" dirty="0">
                <a:latin typeface="+mn-lt"/>
              </a:rPr>
              <a:t>VLAN</a:t>
            </a:r>
            <a:r>
              <a:rPr lang="ja-JP" altLang="en-US" sz="1050" dirty="0">
                <a:latin typeface="+mn-lt"/>
              </a:rPr>
              <a:t>には設定できません。</a:t>
            </a:r>
            <a:endParaRPr lang="en-US" altLang="ja-JP" sz="1050" dirty="0">
              <a:latin typeface="+mn-lt"/>
            </a:endParaRPr>
          </a:p>
          <a:p>
            <a:r>
              <a:rPr lang="ja-JP" altLang="en-US" sz="1050" dirty="0">
                <a:latin typeface="+mn-lt"/>
              </a:rPr>
              <a:t>セカンダリ</a:t>
            </a:r>
            <a:r>
              <a:rPr lang="en-US" altLang="ja-JP" sz="1050" dirty="0">
                <a:latin typeface="+mn-lt"/>
              </a:rPr>
              <a:t>VLAN</a:t>
            </a:r>
            <a:r>
              <a:rPr lang="ja-JP" altLang="en-US" sz="1050" dirty="0">
                <a:latin typeface="+mn-lt"/>
              </a:rPr>
              <a:t>用の</a:t>
            </a:r>
            <a:r>
              <a:rPr lang="en-US" altLang="ja-JP" sz="1050" dirty="0">
                <a:latin typeface="+mn-lt"/>
              </a:rPr>
              <a:t>SVI</a:t>
            </a:r>
            <a:r>
              <a:rPr lang="ja-JP" altLang="en-US" sz="1050" dirty="0">
                <a:latin typeface="+mn-lt"/>
              </a:rPr>
              <a:t>は、その</a:t>
            </a:r>
            <a:r>
              <a:rPr lang="en-US" altLang="ja-JP" sz="1050" dirty="0">
                <a:latin typeface="+mn-lt"/>
              </a:rPr>
              <a:t>VLAN</a:t>
            </a:r>
            <a:r>
              <a:rPr lang="ja-JP" altLang="en-US" sz="1050" dirty="0">
                <a:latin typeface="+mn-lt"/>
              </a:rPr>
              <a:t>がセカンダリ</a:t>
            </a:r>
            <a:r>
              <a:rPr lang="en-US" altLang="ja-JP" sz="1050" dirty="0">
                <a:latin typeface="+mn-lt"/>
              </a:rPr>
              <a:t>VLAN</a:t>
            </a:r>
            <a:r>
              <a:rPr lang="ja-JP" altLang="en-US" sz="1050" dirty="0">
                <a:latin typeface="+mn-lt"/>
              </a:rPr>
              <a:t>として構成されている間は無効化されます。</a:t>
            </a:r>
          </a:p>
          <a:p>
            <a:r>
              <a:rPr lang="ja-JP" altLang="en-US" sz="1050" dirty="0">
                <a:latin typeface="+mn-lt"/>
              </a:rPr>
              <a:t>アクティブな </a:t>
            </a:r>
            <a:r>
              <a:rPr lang="en-US" altLang="ja-JP" sz="1050" dirty="0">
                <a:latin typeface="+mn-lt"/>
              </a:rPr>
              <a:t>SVI </a:t>
            </a:r>
            <a:r>
              <a:rPr lang="ja-JP" altLang="en-US" sz="1050" dirty="0">
                <a:latin typeface="+mn-lt"/>
              </a:rPr>
              <a:t>を持つ </a:t>
            </a:r>
            <a:r>
              <a:rPr lang="en-US" altLang="ja-JP" sz="1050" dirty="0">
                <a:latin typeface="+mn-lt"/>
              </a:rPr>
              <a:t>VLAN </a:t>
            </a:r>
            <a:r>
              <a:rPr lang="ja-JP" altLang="en-US" sz="1050" dirty="0">
                <a:latin typeface="+mn-lt"/>
              </a:rPr>
              <a:t>をセカンダリ </a:t>
            </a:r>
            <a:r>
              <a:rPr lang="en-US" altLang="ja-JP" sz="1050" dirty="0">
                <a:latin typeface="+mn-lt"/>
              </a:rPr>
              <a:t>VLAN </a:t>
            </a:r>
            <a:r>
              <a:rPr lang="ja-JP" altLang="en-US" sz="1050" dirty="0">
                <a:latin typeface="+mn-lt"/>
              </a:rPr>
              <a:t>として設定しようとした場合、</a:t>
            </a:r>
            <a:r>
              <a:rPr lang="en-US" altLang="ja-JP" sz="1050" dirty="0">
                <a:latin typeface="+mn-lt"/>
              </a:rPr>
              <a:t>SVI </a:t>
            </a:r>
            <a:r>
              <a:rPr lang="ja-JP" altLang="en-US" sz="1050" dirty="0">
                <a:latin typeface="+mn-lt"/>
              </a:rPr>
              <a:t>を無効にするまで設定はできません。</a:t>
            </a:r>
            <a:endParaRPr lang="en-US" altLang="ja-JP" sz="1050" dirty="0">
              <a:latin typeface="+mn-lt"/>
            </a:endParaRPr>
          </a:p>
          <a:p>
            <a:endParaRPr lang="en-US" altLang="ja-JP" sz="1050" dirty="0">
              <a:latin typeface="+mn-lt"/>
            </a:endParaRPr>
          </a:p>
          <a:p>
            <a:endParaRPr lang="en-US" altLang="ja-JP" sz="1050" dirty="0">
              <a:latin typeface="+mn-lt"/>
            </a:endParaRPr>
          </a:p>
          <a:p>
            <a:r>
              <a:rPr lang="en-US" altLang="ja-JP" sz="1050" dirty="0">
                <a:latin typeface="+mn-lt"/>
              </a:rPr>
              <a:t>SVI </a:t>
            </a:r>
            <a:r>
              <a:rPr lang="ja-JP" altLang="en-US" sz="1050" dirty="0">
                <a:latin typeface="+mn-lt"/>
              </a:rPr>
              <a:t>がレイヤ </a:t>
            </a:r>
            <a:r>
              <a:rPr lang="en-US" altLang="ja-JP" sz="1050" dirty="0">
                <a:latin typeface="+mn-lt"/>
              </a:rPr>
              <a:t>3 </a:t>
            </a:r>
            <a:r>
              <a:rPr lang="ja-JP" altLang="en-US" sz="1050" dirty="0">
                <a:latin typeface="+mn-lt"/>
              </a:rPr>
              <a:t>にマッピングされていない場合は、</a:t>
            </a:r>
            <a:r>
              <a:rPr lang="en-US" altLang="ja-JP" sz="1050" dirty="0">
                <a:latin typeface="+mn-lt"/>
              </a:rPr>
              <a:t>SVI </a:t>
            </a:r>
            <a:r>
              <a:rPr lang="ja-JP" altLang="en-US" sz="1050" dirty="0">
                <a:latin typeface="+mn-lt"/>
              </a:rPr>
              <a:t>は作成されますが、自動的にシャットダウンされます。</a:t>
            </a:r>
            <a:endParaRPr lang="en-US" altLang="ja-JP" sz="1050" dirty="0">
              <a:latin typeface="+mn-lt"/>
            </a:endParaRPr>
          </a:p>
          <a:p>
            <a:endParaRPr lang="en-US" altLang="ja-JP" sz="1050" dirty="0">
              <a:latin typeface="+mn-lt"/>
            </a:endParaRPr>
          </a:p>
          <a:p>
            <a:endParaRPr lang="en-US" altLang="ja-JP" sz="1050" dirty="0">
              <a:latin typeface="+mn-lt"/>
            </a:endParaRPr>
          </a:p>
          <a:p>
            <a:endParaRPr lang="en-US" altLang="ja-JP" sz="1050" dirty="0">
              <a:latin typeface="+mn-lt"/>
            </a:endParaRPr>
          </a:p>
          <a:p>
            <a:endParaRPr lang="ja-JP" altLang="en-US" sz="1050" dirty="0">
              <a:latin typeface="+mn-lt"/>
            </a:endParaRPr>
          </a:p>
          <a:p>
            <a:r>
              <a:rPr lang="ja-JP" altLang="en-US" sz="1050" dirty="0">
                <a:latin typeface="+mn-lt"/>
              </a:rPr>
              <a:t>プライマリ </a:t>
            </a:r>
            <a:r>
              <a:rPr lang="en-US" altLang="ja-JP" sz="1050" dirty="0">
                <a:latin typeface="+mn-lt"/>
              </a:rPr>
              <a:t>VLAN </a:t>
            </a:r>
            <a:r>
              <a:rPr lang="ja-JP" altLang="en-US" sz="1050" dirty="0">
                <a:latin typeface="+mn-lt"/>
              </a:rPr>
              <a:t>がセカンダリ </a:t>
            </a:r>
            <a:r>
              <a:rPr lang="en-US" altLang="ja-JP" sz="1050" dirty="0">
                <a:latin typeface="+mn-lt"/>
              </a:rPr>
              <a:t>VLAN </a:t>
            </a:r>
            <a:r>
              <a:rPr lang="ja-JP" altLang="en-US" sz="1050" dirty="0">
                <a:latin typeface="+mn-lt"/>
              </a:rPr>
              <a:t>に関連付けられ、マッピングされると、プライマリ </a:t>
            </a:r>
            <a:r>
              <a:rPr lang="en-US" altLang="ja-JP" sz="1050" dirty="0">
                <a:latin typeface="+mn-lt"/>
              </a:rPr>
              <a:t>VLAN </a:t>
            </a:r>
            <a:r>
              <a:rPr lang="ja-JP" altLang="en-US" sz="1050" dirty="0">
                <a:latin typeface="+mn-lt"/>
              </a:rPr>
              <a:t>での設定がセカンダリ </a:t>
            </a:r>
            <a:r>
              <a:rPr lang="en-US" altLang="ja-JP" sz="1050" dirty="0">
                <a:latin typeface="+mn-lt"/>
              </a:rPr>
              <a:t>VLAN </a:t>
            </a:r>
            <a:r>
              <a:rPr lang="ja-JP" altLang="en-US" sz="1050" dirty="0">
                <a:latin typeface="+mn-lt"/>
              </a:rPr>
              <a:t>の </a:t>
            </a:r>
            <a:r>
              <a:rPr lang="en-US" altLang="ja-JP" sz="1050" dirty="0">
                <a:latin typeface="+mn-lt"/>
              </a:rPr>
              <a:t>SVI </a:t>
            </a:r>
            <a:r>
              <a:rPr lang="ja-JP" altLang="en-US" sz="1050" dirty="0">
                <a:latin typeface="+mn-lt"/>
              </a:rPr>
              <a:t>に伝搬されます。</a:t>
            </a:r>
            <a:endParaRPr lang="en-US" altLang="ja-JP" sz="1050" dirty="0">
              <a:latin typeface="+mn-lt"/>
            </a:endParaRPr>
          </a:p>
          <a:p>
            <a:r>
              <a:rPr lang="ja-JP" altLang="en-US" sz="1050" dirty="0">
                <a:latin typeface="+mn-lt"/>
              </a:rPr>
              <a:t>例えば、プライマリ</a:t>
            </a:r>
            <a:r>
              <a:rPr lang="en-US" altLang="ja-JP" sz="1050" dirty="0">
                <a:latin typeface="+mn-lt"/>
              </a:rPr>
              <a:t>VLAN</a:t>
            </a:r>
            <a:r>
              <a:rPr lang="ja-JP" altLang="en-US" sz="1050" dirty="0">
                <a:latin typeface="+mn-lt"/>
              </a:rPr>
              <a:t>の</a:t>
            </a:r>
            <a:r>
              <a:rPr lang="en-US" altLang="ja-JP" sz="1050" dirty="0">
                <a:latin typeface="+mn-lt"/>
              </a:rPr>
              <a:t>SVI</a:t>
            </a:r>
            <a:r>
              <a:rPr lang="ja-JP" altLang="en-US" sz="1050" dirty="0">
                <a:latin typeface="+mn-lt"/>
              </a:rPr>
              <a:t>に</a:t>
            </a:r>
            <a:r>
              <a:rPr lang="en-US" altLang="ja-JP" sz="1050" dirty="0">
                <a:latin typeface="+mn-lt"/>
              </a:rPr>
              <a:t>IP</a:t>
            </a:r>
            <a:r>
              <a:rPr lang="ja-JP" altLang="en-US" sz="1050" dirty="0">
                <a:latin typeface="+mn-lt"/>
              </a:rPr>
              <a:t>サブネットを割り当てた場合、このサブネットはプライベート</a:t>
            </a:r>
            <a:r>
              <a:rPr lang="en-US" altLang="ja-JP" sz="1050" dirty="0">
                <a:latin typeface="+mn-lt"/>
              </a:rPr>
              <a:t>VLAN</a:t>
            </a:r>
            <a:r>
              <a:rPr lang="ja-JP" altLang="en-US" sz="1050" dirty="0">
                <a:latin typeface="+mn-lt"/>
              </a:rPr>
              <a:t>全体の</a:t>
            </a:r>
            <a:r>
              <a:rPr lang="en-US" altLang="ja-JP" sz="1050" dirty="0">
                <a:latin typeface="+mn-lt"/>
              </a:rPr>
              <a:t>IP</a:t>
            </a:r>
            <a:r>
              <a:rPr lang="ja-JP" altLang="en-US" sz="1050" dirty="0">
                <a:latin typeface="+mn-lt"/>
              </a:rPr>
              <a:t>サブネットアドレスとなります。</a:t>
            </a:r>
          </a:p>
        </p:txBody>
      </p:sp>
      <p:sp>
        <p:nvSpPr>
          <p:cNvPr id="9" name="テキスト ボックス 8">
            <a:extLst>
              <a:ext uri="{FF2B5EF4-FFF2-40B4-BE49-F238E27FC236}">
                <a16:creationId xmlns:a16="http://schemas.microsoft.com/office/drawing/2014/main" id="{B4432ED7-1B4F-7147-AD41-6260440D1E8E}"/>
              </a:ext>
            </a:extLst>
          </p:cNvPr>
          <p:cNvSpPr txBox="1"/>
          <p:nvPr/>
        </p:nvSpPr>
        <p:spPr>
          <a:xfrm>
            <a:off x="265112" y="2571750"/>
            <a:ext cx="7119197" cy="236692"/>
          </a:xfrm>
          <a:prstGeom prst="rect">
            <a:avLst/>
          </a:prstGeom>
          <a:solidFill>
            <a:schemeClr val="bg2">
              <a:lumMod val="95000"/>
            </a:schemeClr>
          </a:solidFill>
          <a:ln>
            <a:noFill/>
          </a:ln>
        </p:spPr>
        <p:style>
          <a:lnRef idx="0">
            <a:scrgbClr r="0" g="0" b="0"/>
          </a:lnRef>
          <a:fillRef idx="0">
            <a:scrgbClr r="0" g="0" b="0"/>
          </a:fillRef>
          <a:effectRef idx="0">
            <a:scrgbClr r="0" g="0" b="0"/>
          </a:effectRef>
          <a:fontRef idx="minor">
            <a:schemeClr val="accent4"/>
          </a:fontRef>
        </p:style>
        <p:txBody>
          <a:bodyPr wrap="square" rtlCol="0" anchor="t">
            <a:noAutofit/>
          </a:bodyPr>
          <a:lstStyle/>
          <a:p>
            <a:r>
              <a:rPr kumimoji="1" lang="en-US" altLang="ja-JP" sz="700" dirty="0">
                <a:solidFill>
                  <a:schemeClr val="tx1"/>
                </a:solidFill>
                <a:cs typeface="Courier New" panose="02070309020205020404" pitchFamily="49" charset="0"/>
              </a:rPr>
              <a:t>*Apr 16 2021 20:06:07.061 JST: %PV-6-PV_SVI_DOWN: </a:t>
            </a:r>
            <a:r>
              <a:rPr kumimoji="1" lang="en-US" altLang="ja-JP" sz="700" dirty="0" err="1">
                <a:solidFill>
                  <a:schemeClr val="tx1"/>
                </a:solidFill>
                <a:cs typeface="Courier New" panose="02070309020205020404" pitchFamily="49" charset="0"/>
              </a:rPr>
              <a:t>Vlan</a:t>
            </a:r>
            <a:r>
              <a:rPr kumimoji="1" lang="en-US" altLang="ja-JP" sz="700" dirty="0">
                <a:solidFill>
                  <a:schemeClr val="tx1"/>
                </a:solidFill>
                <a:cs typeface="Courier New" panose="02070309020205020404" pitchFamily="49" charset="0"/>
              </a:rPr>
              <a:t> 101's interface remains down because this </a:t>
            </a:r>
            <a:r>
              <a:rPr kumimoji="1" lang="en-US" altLang="ja-JP" sz="700" dirty="0" err="1">
                <a:solidFill>
                  <a:schemeClr val="tx1"/>
                </a:solidFill>
                <a:cs typeface="Courier New" panose="02070309020205020404" pitchFamily="49" charset="0"/>
              </a:rPr>
              <a:t>vlan</a:t>
            </a:r>
            <a:r>
              <a:rPr kumimoji="1" lang="en-US" altLang="ja-JP" sz="700" dirty="0">
                <a:solidFill>
                  <a:schemeClr val="tx1"/>
                </a:solidFill>
                <a:cs typeface="Courier New" panose="02070309020205020404" pitchFamily="49" charset="0"/>
              </a:rPr>
              <a:t> is a secondary </a:t>
            </a:r>
            <a:r>
              <a:rPr kumimoji="1" lang="en-US" altLang="ja-JP" sz="700" dirty="0" err="1">
                <a:solidFill>
                  <a:schemeClr val="tx1"/>
                </a:solidFill>
                <a:cs typeface="Courier New" panose="02070309020205020404" pitchFamily="49" charset="0"/>
              </a:rPr>
              <a:t>vlan</a:t>
            </a:r>
            <a:r>
              <a:rPr kumimoji="1" lang="en-US" altLang="ja-JP" sz="700" dirty="0">
                <a:solidFill>
                  <a:schemeClr val="tx1"/>
                </a:solidFill>
                <a:cs typeface="Courier New" panose="02070309020205020404" pitchFamily="49" charset="0"/>
              </a:rPr>
              <a:t>.</a:t>
            </a:r>
          </a:p>
        </p:txBody>
      </p:sp>
      <p:sp>
        <p:nvSpPr>
          <p:cNvPr id="11" name="Text Placeholder 7">
            <a:extLst>
              <a:ext uri="{FF2B5EF4-FFF2-40B4-BE49-F238E27FC236}">
                <a16:creationId xmlns:a16="http://schemas.microsoft.com/office/drawing/2014/main" id="{7786732D-3E6C-4F4B-846C-227E651882A8}"/>
              </a:ext>
            </a:extLst>
          </p:cNvPr>
          <p:cNvSpPr txBox="1">
            <a:spLocks/>
          </p:cNvSpPr>
          <p:nvPr/>
        </p:nvSpPr>
        <p:spPr>
          <a:xfrm>
            <a:off x="533400" y="60960"/>
            <a:ext cx="7084679" cy="326233"/>
          </a:xfrm>
          <a:prstGeom prst="rect">
            <a:avLst/>
          </a:prstGeom>
        </p:spPr>
        <p:txBody>
          <a:bodyPr wrap="square" lIns="91420" tIns="45710" rIns="91420" bIns="45710" anchor="b" anchorCtr="0">
            <a:noAutofit/>
          </a:bodyPr>
          <a:lstStyle>
            <a:lvl1pPr marL="169863" indent="-169863" algn="l" defTabSz="603575" rtl="0" eaLnBrk="1" fontAlgn="base" hangingPunct="1">
              <a:lnSpc>
                <a:spcPct val="100000"/>
              </a:lnSpc>
              <a:spcBef>
                <a:spcPct val="50000"/>
              </a:spcBef>
              <a:spcAft>
                <a:spcPct val="0"/>
              </a:spcAft>
              <a:buClr>
                <a:schemeClr val="tx2"/>
              </a:buClr>
              <a:buSzPct val="90000"/>
              <a:buFont typeface="Arial" charset="0"/>
              <a:buNone/>
              <a:defRPr lang="en-US" sz="1400" b="0" i="0" kern="1200">
                <a:solidFill>
                  <a:schemeClr val="tx1"/>
                </a:solidFill>
                <a:latin typeface="+mn-lt"/>
                <a:ea typeface="ＭＳ Ｐゴシック" charset="0"/>
                <a:cs typeface="CiscoSans ExtraLight"/>
              </a:defRPr>
            </a:lvl1pPr>
            <a:lvl2pPr marL="358775" indent="-215900" algn="l" defTabSz="684213" rtl="0" eaLnBrk="1" fontAlgn="base" hangingPunct="1">
              <a:lnSpc>
                <a:spcPct val="95000"/>
              </a:lnSpc>
              <a:spcBef>
                <a:spcPts val="600"/>
              </a:spcBef>
              <a:spcAft>
                <a:spcPct val="0"/>
              </a:spcAft>
              <a:buClr>
                <a:schemeClr val="tx2"/>
              </a:buClr>
              <a:buFont typeface="Arial" pitchFamily="34" charset="0"/>
              <a:buNone/>
              <a:defRPr lang="en-US" sz="1100" kern="1200">
                <a:solidFill>
                  <a:schemeClr val="tx1"/>
                </a:solidFill>
                <a:latin typeface="+mn-lt"/>
                <a:ea typeface="ＭＳ Ｐゴシック" charset="0"/>
                <a:cs typeface="CiscoSans"/>
              </a:defRPr>
            </a:lvl2pPr>
            <a:lvl3pPr marL="431800" indent="-169863" algn="l" defTabSz="684213" rtl="0" eaLnBrk="1" fontAlgn="base" hangingPunct="1">
              <a:lnSpc>
                <a:spcPct val="95000"/>
              </a:lnSpc>
              <a:spcBef>
                <a:spcPts val="625"/>
              </a:spcBef>
              <a:spcAft>
                <a:spcPct val="0"/>
              </a:spcAft>
              <a:buFont typeface="Arial" pitchFamily="34" charset="0"/>
              <a:buNone/>
              <a:defRPr lang="en-US" sz="1100" kern="1200">
                <a:solidFill>
                  <a:schemeClr val="tx1"/>
                </a:solidFill>
                <a:latin typeface="+mn-lt"/>
                <a:ea typeface="ＭＳ Ｐゴシック" charset="0"/>
                <a:cs typeface="CiscoSans"/>
              </a:defRPr>
            </a:lvl3pPr>
            <a:lvl4pPr marL="503238" indent="-169863" algn="l" defTabSz="684213" rtl="0" eaLnBrk="1" fontAlgn="base" hangingPunct="1">
              <a:lnSpc>
                <a:spcPct val="95000"/>
              </a:lnSpc>
              <a:spcBef>
                <a:spcPts val="625"/>
              </a:spcBef>
              <a:spcAft>
                <a:spcPct val="0"/>
              </a:spcAft>
              <a:buFont typeface="Arial" pitchFamily="34" charset="0"/>
              <a:buNone/>
              <a:defRPr lang="en-US" sz="1100" kern="1200">
                <a:solidFill>
                  <a:schemeClr val="tx1"/>
                </a:solidFill>
                <a:latin typeface="+mn-lt"/>
                <a:ea typeface="ＭＳ Ｐゴシック" charset="0"/>
                <a:cs typeface="CiscoSans"/>
              </a:defRPr>
            </a:lvl4pPr>
            <a:lvl5pPr marL="574675" indent="-169863" algn="l" defTabSz="684213" rtl="0" eaLnBrk="1" fontAlgn="base" hangingPunct="1">
              <a:lnSpc>
                <a:spcPct val="95000"/>
              </a:lnSpc>
              <a:spcBef>
                <a:spcPts val="625"/>
              </a:spcBef>
              <a:spcAft>
                <a:spcPct val="0"/>
              </a:spcAft>
              <a:buFont typeface="Arial" pitchFamily="34" charset="0"/>
              <a:buNone/>
              <a:defRPr lang="en-US" sz="1100" kern="1200">
                <a:solidFill>
                  <a:schemeClr val="tx1"/>
                </a:solidFill>
                <a:latin typeface="+mn-lt"/>
                <a:ea typeface="ＭＳ Ｐゴシック" charset="0"/>
                <a:cs typeface="CiscoSans"/>
              </a:defRPr>
            </a:lvl5pPr>
            <a:lvl6pPr marL="863856" indent="-171445" algn="l" defTabSz="685777" rtl="0" eaLnBrk="1" latinLnBrk="0" hangingPunct="1">
              <a:spcBef>
                <a:spcPts val="600"/>
              </a:spcBef>
              <a:buFont typeface="Arial" pitchFamily="34" charset="0"/>
              <a:buChar char="•"/>
              <a:defRPr sz="900" kern="1200" baseline="0">
                <a:solidFill>
                  <a:schemeClr val="tx1"/>
                </a:solidFill>
                <a:latin typeface="+mn-lt"/>
                <a:ea typeface="+mn-ea"/>
                <a:cs typeface="+mn-cs"/>
              </a:defRPr>
            </a:lvl6pPr>
            <a:lvl7pPr marL="935844" indent="-171422" algn="l" defTabSz="685777" rtl="0" eaLnBrk="1" latinLnBrk="0" hangingPunct="1">
              <a:spcBef>
                <a:spcPts val="600"/>
              </a:spcBef>
              <a:buFont typeface="Arial" pitchFamily="34" charset="0"/>
              <a:buChar char="•"/>
              <a:defRPr sz="800" kern="1200" baseline="0">
                <a:solidFill>
                  <a:schemeClr val="tx1"/>
                </a:solidFill>
                <a:latin typeface="+mn-lt"/>
                <a:ea typeface="+mn-ea"/>
                <a:cs typeface="+mn-cs"/>
              </a:defRPr>
            </a:lvl7pPr>
            <a:lvl8pPr marL="2400220" indent="0" algn="l" defTabSz="685777" rtl="0" eaLnBrk="1" latinLnBrk="0" hangingPunct="1">
              <a:spcBef>
                <a:spcPct val="20000"/>
              </a:spcBef>
              <a:buFont typeface="Arial" pitchFamily="34" charset="0"/>
              <a:buNone/>
              <a:defRPr sz="1500" kern="1200">
                <a:solidFill>
                  <a:schemeClr val="tx1"/>
                </a:solidFill>
                <a:latin typeface="+mn-lt"/>
                <a:ea typeface="+mn-ea"/>
                <a:cs typeface="+mn-cs"/>
              </a:defRPr>
            </a:lvl8pPr>
            <a:lvl9pPr marL="2914553" indent="-171445" algn="l" defTabSz="685777" rtl="0" eaLnBrk="1" latinLnBrk="0" hangingPunct="1">
              <a:spcBef>
                <a:spcPct val="20000"/>
              </a:spcBef>
              <a:buFont typeface="Arial" pitchFamily="34" charset="0"/>
              <a:buChar char="•"/>
              <a:defRPr sz="1500" kern="1200">
                <a:solidFill>
                  <a:schemeClr val="tx1"/>
                </a:solidFill>
                <a:latin typeface="+mn-lt"/>
                <a:ea typeface="+mn-ea"/>
                <a:cs typeface="+mn-cs"/>
              </a:defRPr>
            </a:lvl9pPr>
          </a:lstStyle>
          <a:p>
            <a:r>
              <a:rPr kumimoji="1" lang="en-US" altLang="ja-JP" dirty="0">
                <a:ea typeface="MS PGothic" panose="020B0600070205080204" pitchFamily="34" charset="-128"/>
              </a:rPr>
              <a:t>3.3  Basic L2</a:t>
            </a:r>
            <a:r>
              <a:rPr kumimoji="1" lang="ja-JP" altLang="en-US" dirty="0">
                <a:ea typeface="MS PGothic" panose="020B0600070205080204" pitchFamily="34" charset="-128"/>
              </a:rPr>
              <a:t> </a:t>
            </a:r>
            <a:r>
              <a:rPr kumimoji="1" lang="en-US" altLang="ja-JP" dirty="0">
                <a:ea typeface="MS PGothic" panose="020B0600070205080204" pitchFamily="34" charset="-128"/>
              </a:rPr>
              <a:t>/</a:t>
            </a:r>
            <a:r>
              <a:rPr kumimoji="1" lang="ja-JP" altLang="en-US" dirty="0">
                <a:ea typeface="MS PGothic" panose="020B0600070205080204" pitchFamily="34" charset="-128"/>
              </a:rPr>
              <a:t> </a:t>
            </a:r>
            <a:r>
              <a:rPr kumimoji="1" lang="en-US" altLang="ja-JP" dirty="0">
                <a:ea typeface="MS PGothic" panose="020B0600070205080204" pitchFamily="34" charset="-128"/>
              </a:rPr>
              <a:t>L3</a:t>
            </a:r>
            <a:endParaRPr lang="en-US" dirty="0">
              <a:ea typeface="MS PGothic" panose="020B0600070205080204" pitchFamily="34" charset="-128"/>
            </a:endParaRPr>
          </a:p>
        </p:txBody>
      </p:sp>
      <p:sp>
        <p:nvSpPr>
          <p:cNvPr id="13" name="タイトル 3">
            <a:extLst>
              <a:ext uri="{FF2B5EF4-FFF2-40B4-BE49-F238E27FC236}">
                <a16:creationId xmlns:a16="http://schemas.microsoft.com/office/drawing/2014/main" id="{E66A0C9A-773B-4A6C-90CE-6C953D3F603B}"/>
              </a:ext>
            </a:extLst>
          </p:cNvPr>
          <p:cNvSpPr>
            <a:spLocks noGrp="1"/>
          </p:cNvSpPr>
          <p:nvPr>
            <p:ph type="title"/>
          </p:nvPr>
        </p:nvSpPr>
        <p:spPr>
          <a:xfrm>
            <a:off x="533400" y="400801"/>
            <a:ext cx="8345488" cy="372197"/>
          </a:xfrm>
        </p:spPr>
        <p:txBody>
          <a:bodyPr>
            <a:noAutofit/>
          </a:bodyPr>
          <a:lstStyle/>
          <a:p>
            <a:r>
              <a:rPr kumimoji="1" lang="en-US" altLang="ja-JP" dirty="0">
                <a:latin typeface="+mn-lt"/>
                <a:ea typeface="MS PGothic" panose="020B0600070205080204" pitchFamily="34" charset="-128"/>
              </a:rPr>
              <a:t>Private VLAN (PVLAN)</a:t>
            </a:r>
            <a:endParaRPr kumimoji="1" lang="ja-JP" altLang="en-US" dirty="0">
              <a:latin typeface="+mn-lt"/>
              <a:ea typeface="MS PGothic" panose="020B0600070205080204" pitchFamily="34" charset="-128"/>
            </a:endParaRPr>
          </a:p>
        </p:txBody>
      </p:sp>
      <p:sp>
        <p:nvSpPr>
          <p:cNvPr id="8" name="Slide Number Placeholder 4">
            <a:extLst>
              <a:ext uri="{FF2B5EF4-FFF2-40B4-BE49-F238E27FC236}">
                <a16:creationId xmlns:a16="http://schemas.microsoft.com/office/drawing/2014/main" id="{55CA42FE-962E-471A-AA66-6A65CE4D4762}"/>
              </a:ext>
            </a:extLst>
          </p:cNvPr>
          <p:cNvSpPr>
            <a:spLocks noGrp="1"/>
          </p:cNvSpPr>
          <p:nvPr>
            <p:ph type="sldNum" sz="quarter" idx="4294967295"/>
          </p:nvPr>
        </p:nvSpPr>
        <p:spPr>
          <a:xfrm>
            <a:off x="8648700" y="4884738"/>
            <a:ext cx="495300" cy="274637"/>
          </a:xfrm>
          <a:prstGeom prst="rect">
            <a:avLst/>
          </a:prstGeom>
        </p:spPr>
        <p:txBody>
          <a:bodyPr>
            <a:noAutofit/>
          </a:bodyPr>
          <a:lstStyle/>
          <a:p>
            <a:fld id="{3945D0FD-48F1-4D72-80C5-FFB60B92A834}" type="slidenum">
              <a:rPr lang="en-US" sz="900" smtClean="0">
                <a:latin typeface="+mn-lt"/>
                <a:ea typeface="MS PGothic" panose="020B0600070205080204" pitchFamily="34" charset="-128"/>
              </a:rPr>
              <a:pPr/>
              <a:t>269</a:t>
            </a:fld>
            <a:endParaRPr lang="en-US" sz="900" dirty="0">
              <a:latin typeface="+mn-lt"/>
              <a:ea typeface="MS PGothic" panose="020B0600070205080204" pitchFamily="34" charset="-128"/>
            </a:endParaRPr>
          </a:p>
        </p:txBody>
      </p:sp>
    </p:spTree>
    <p:extLst>
      <p:ext uri="{BB962C8B-B14F-4D97-AF65-F5344CB8AC3E}">
        <p14:creationId xmlns:p14="http://schemas.microsoft.com/office/powerpoint/2010/main" val="608632203"/>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B4E46717-193D-964E-B331-2B7326FCC372}"/>
              </a:ext>
            </a:extLst>
          </p:cNvPr>
          <p:cNvSpPr>
            <a:spLocks noGrp="1"/>
          </p:cNvSpPr>
          <p:nvPr>
            <p:ph type="title"/>
          </p:nvPr>
        </p:nvSpPr>
        <p:spPr/>
        <p:txBody>
          <a:bodyPr anchor="b"/>
          <a:lstStyle/>
          <a:p>
            <a:r>
              <a:rPr kumimoji="1" lang="en-US" altLang="ja-JP"/>
              <a:t>3 </a:t>
            </a:r>
            <a:r>
              <a:rPr kumimoji="1" lang="ja-JP" altLang="en-US"/>
              <a:t>階層モデルの利点</a:t>
            </a:r>
            <a:endParaRPr lang="en-US"/>
          </a:p>
        </p:txBody>
      </p:sp>
      <p:sp>
        <p:nvSpPr>
          <p:cNvPr id="2" name="Text Placeholder 1">
            <a:extLst>
              <a:ext uri="{FF2B5EF4-FFF2-40B4-BE49-F238E27FC236}">
                <a16:creationId xmlns:a16="http://schemas.microsoft.com/office/drawing/2014/main" id="{79E0F62B-ACB9-5649-AC63-D20CAD57A206}"/>
              </a:ext>
            </a:extLst>
          </p:cNvPr>
          <p:cNvSpPr>
            <a:spLocks noGrp="1"/>
          </p:cNvSpPr>
          <p:nvPr>
            <p:ph type="body" sz="quarter" idx="12"/>
          </p:nvPr>
        </p:nvSpPr>
        <p:spPr/>
        <p:txBody>
          <a:bodyPr/>
          <a:lstStyle/>
          <a:p>
            <a:r>
              <a:rPr lang="en-US">
                <a:latin typeface="+mj-lt"/>
              </a:rPr>
              <a:t>2.1  </a:t>
            </a:r>
            <a:r>
              <a:rPr lang="ja-JP" altLang="en-US">
                <a:latin typeface="+mj-lt"/>
              </a:rPr>
              <a:t>導入</a:t>
            </a:r>
            <a:endParaRPr lang="en-US">
              <a:latin typeface="+mj-lt"/>
            </a:endParaRPr>
          </a:p>
        </p:txBody>
      </p:sp>
      <p:sp>
        <p:nvSpPr>
          <p:cNvPr id="69" name="コンテンツ プレースホルダー 1">
            <a:extLst>
              <a:ext uri="{FF2B5EF4-FFF2-40B4-BE49-F238E27FC236}">
                <a16:creationId xmlns:a16="http://schemas.microsoft.com/office/drawing/2014/main" id="{87A511B3-6002-5A43-89BE-EED30D25C4D0}"/>
              </a:ext>
            </a:extLst>
          </p:cNvPr>
          <p:cNvSpPr txBox="1">
            <a:spLocks/>
          </p:cNvSpPr>
          <p:nvPr/>
        </p:nvSpPr>
        <p:spPr>
          <a:xfrm>
            <a:off x="228601" y="758148"/>
            <a:ext cx="4919552" cy="4301532"/>
          </a:xfrm>
          <a:prstGeom prst="rect">
            <a:avLst/>
          </a:prstGeom>
          <a:solidFill>
            <a:schemeClr val="bg2"/>
          </a:solidFill>
        </p:spPr>
        <p:txBody>
          <a:bodyPr/>
          <a:lstStyle>
            <a:lvl1pPr marL="169863" indent="-169863" algn="l" defTabSz="684213" rtl="0" eaLnBrk="1" fontAlgn="base" hangingPunct="1">
              <a:lnSpc>
                <a:spcPct val="95000"/>
              </a:lnSpc>
              <a:spcBef>
                <a:spcPts val="1075"/>
              </a:spcBef>
              <a:spcAft>
                <a:spcPct val="0"/>
              </a:spcAft>
              <a:buClr>
                <a:schemeClr val="tx2"/>
              </a:buClr>
              <a:buSzPct val="90000"/>
              <a:buFont typeface="Arial" charset="0"/>
              <a:buChar char="•"/>
              <a:defRPr lang="en-US" sz="1500" kern="1200" dirty="0">
                <a:solidFill>
                  <a:schemeClr val="tx1"/>
                </a:solidFill>
                <a:latin typeface="+mn-lt"/>
                <a:ea typeface="ＭＳ Ｐゴシック" charset="0"/>
                <a:cs typeface="CiscoSans"/>
              </a:defRPr>
            </a:lvl1pPr>
            <a:lvl2pPr marL="358775" indent="-215900" algn="l" defTabSz="684213" rtl="0" eaLnBrk="1" fontAlgn="base" hangingPunct="1">
              <a:lnSpc>
                <a:spcPct val="95000"/>
              </a:lnSpc>
              <a:spcBef>
                <a:spcPts val="600"/>
              </a:spcBef>
              <a:spcAft>
                <a:spcPct val="0"/>
              </a:spcAft>
              <a:buClr>
                <a:schemeClr val="tx2"/>
              </a:buClr>
              <a:buFont typeface="Arial" charset="0"/>
              <a:buChar char="•"/>
              <a:defRPr lang="en-US" sz="1400" kern="1200" dirty="0">
                <a:solidFill>
                  <a:schemeClr val="tx1"/>
                </a:solidFill>
                <a:latin typeface="+mn-lt"/>
                <a:ea typeface="ＭＳ Ｐゴシック" charset="0"/>
                <a:cs typeface="CiscoSans"/>
              </a:defRPr>
            </a:lvl2pPr>
            <a:lvl3pPr marL="431800" indent="-169863" algn="l" defTabSz="684213" rtl="0" eaLnBrk="1" fontAlgn="base" hangingPunct="1">
              <a:lnSpc>
                <a:spcPct val="95000"/>
              </a:lnSpc>
              <a:spcBef>
                <a:spcPts val="625"/>
              </a:spcBef>
              <a:spcAft>
                <a:spcPct val="0"/>
              </a:spcAft>
              <a:buFont typeface="Arial" charset="0"/>
              <a:buChar char="•"/>
              <a:defRPr lang="en-US" sz="1200" kern="1200" dirty="0">
                <a:solidFill>
                  <a:schemeClr val="tx1"/>
                </a:solidFill>
                <a:latin typeface="+mn-lt"/>
                <a:ea typeface="ＭＳ Ｐゴシック" charset="0"/>
                <a:cs typeface="CiscoSans"/>
              </a:defRPr>
            </a:lvl3pPr>
            <a:lvl4pPr marL="503238" indent="-169863" algn="l" defTabSz="684213" rtl="0" eaLnBrk="1" fontAlgn="base" hangingPunct="1">
              <a:lnSpc>
                <a:spcPct val="95000"/>
              </a:lnSpc>
              <a:spcBef>
                <a:spcPts val="625"/>
              </a:spcBef>
              <a:spcAft>
                <a:spcPct val="0"/>
              </a:spcAft>
              <a:buFont typeface="Arial" charset="0"/>
              <a:buChar char="•"/>
              <a:defRPr lang="en-US" sz="1100" kern="1200" dirty="0">
                <a:solidFill>
                  <a:schemeClr val="tx1"/>
                </a:solidFill>
                <a:latin typeface="+mn-lt"/>
                <a:ea typeface="ＭＳ Ｐゴシック" charset="0"/>
                <a:cs typeface="CiscoSans"/>
              </a:defRPr>
            </a:lvl4pPr>
            <a:lvl5pPr marL="574675" indent="-169863" algn="l" defTabSz="684213" rtl="0" eaLnBrk="1" fontAlgn="base" hangingPunct="1">
              <a:lnSpc>
                <a:spcPct val="95000"/>
              </a:lnSpc>
              <a:spcBef>
                <a:spcPts val="625"/>
              </a:spcBef>
              <a:spcAft>
                <a:spcPct val="0"/>
              </a:spcAft>
              <a:buFont typeface="Arial" charset="0"/>
              <a:buChar char="•"/>
              <a:defRPr lang="en-US" sz="1100" kern="1200" dirty="0">
                <a:solidFill>
                  <a:schemeClr val="tx1"/>
                </a:solidFill>
                <a:latin typeface="+mn-lt"/>
                <a:ea typeface="ＭＳ Ｐゴシック" charset="0"/>
                <a:cs typeface="CiscoSans"/>
              </a:defRPr>
            </a:lvl5pPr>
            <a:lvl6pPr marL="863856" indent="-171445" algn="l" defTabSz="685777" rtl="0" eaLnBrk="1" latinLnBrk="0" hangingPunct="1">
              <a:spcBef>
                <a:spcPts val="600"/>
              </a:spcBef>
              <a:buFont typeface="Arial" pitchFamily="34" charset="0"/>
              <a:buChar char="•"/>
              <a:defRPr sz="900" kern="1200" baseline="0">
                <a:solidFill>
                  <a:schemeClr val="tx1"/>
                </a:solidFill>
                <a:latin typeface="+mn-lt"/>
                <a:ea typeface="+mn-ea"/>
                <a:cs typeface="+mn-cs"/>
              </a:defRPr>
            </a:lvl6pPr>
            <a:lvl7pPr marL="935844" indent="-171422" algn="l" defTabSz="685777" rtl="0" eaLnBrk="1" latinLnBrk="0" hangingPunct="1">
              <a:spcBef>
                <a:spcPts val="600"/>
              </a:spcBef>
              <a:buFont typeface="Arial" pitchFamily="34" charset="0"/>
              <a:buChar char="•"/>
              <a:defRPr sz="800" kern="1200" baseline="0">
                <a:solidFill>
                  <a:schemeClr val="tx1"/>
                </a:solidFill>
                <a:latin typeface="+mn-lt"/>
                <a:ea typeface="+mn-ea"/>
                <a:cs typeface="+mn-cs"/>
              </a:defRPr>
            </a:lvl7pPr>
            <a:lvl8pPr marL="2400220" indent="0" algn="l" defTabSz="685777" rtl="0" eaLnBrk="1" latinLnBrk="0" hangingPunct="1">
              <a:spcBef>
                <a:spcPct val="20000"/>
              </a:spcBef>
              <a:buFont typeface="Arial" pitchFamily="34" charset="0"/>
              <a:buNone/>
              <a:defRPr sz="1500" kern="1200">
                <a:solidFill>
                  <a:schemeClr val="tx1"/>
                </a:solidFill>
                <a:latin typeface="+mn-lt"/>
                <a:ea typeface="+mn-ea"/>
                <a:cs typeface="+mn-cs"/>
              </a:defRPr>
            </a:lvl8pPr>
            <a:lvl9pPr marL="2914553" indent="-171445" algn="l" defTabSz="685777" rtl="0" eaLnBrk="1" latinLnBrk="0" hangingPunct="1">
              <a:spcBef>
                <a:spcPct val="20000"/>
              </a:spcBef>
              <a:buFont typeface="Arial" pitchFamily="34" charset="0"/>
              <a:buChar char="•"/>
              <a:defRPr sz="1500" kern="1200">
                <a:solidFill>
                  <a:schemeClr val="tx1"/>
                </a:solidFill>
                <a:latin typeface="+mn-lt"/>
                <a:ea typeface="+mn-ea"/>
                <a:cs typeface="+mn-cs"/>
              </a:defRPr>
            </a:lvl9pPr>
          </a:lstStyle>
          <a:p>
            <a:pPr>
              <a:lnSpc>
                <a:spcPct val="120000"/>
              </a:lnSpc>
              <a:buClrTx/>
              <a:buSzPct val="100000"/>
              <a:buFont typeface="Apple SD Gothic Neo Regular" panose="02000300000000000000" pitchFamily="2" charset="-127"/>
              <a:buChar char="◼"/>
            </a:pPr>
            <a:r>
              <a:rPr kumimoji="1" lang="en-US" altLang="ja-JP" sz="1100" b="1">
                <a:solidFill>
                  <a:schemeClr val="bg1"/>
                </a:solidFill>
                <a:latin typeface="+mj-lt"/>
              </a:rPr>
              <a:t>3</a:t>
            </a:r>
            <a:r>
              <a:rPr kumimoji="1" lang="ja-JP" altLang="en-US" sz="1100" b="1">
                <a:solidFill>
                  <a:schemeClr val="bg1"/>
                </a:solidFill>
                <a:latin typeface="+mj-lt"/>
              </a:rPr>
              <a:t> 階層モデルの採用で得られる利点：</a:t>
            </a:r>
            <a:endParaRPr kumimoji="1" lang="ja-JP" altLang="en-US" sz="1100">
              <a:latin typeface="+mj-lt"/>
            </a:endParaRPr>
          </a:p>
          <a:p>
            <a:pPr marL="346075" lvl="1" indent="-115888">
              <a:lnSpc>
                <a:spcPct val="120000"/>
              </a:lnSpc>
              <a:buClrTx/>
              <a:buFont typeface="Arial" panose="020B0604020202020204" pitchFamily="34" charset="0"/>
              <a:buChar char="•"/>
            </a:pPr>
            <a:r>
              <a:rPr kumimoji="1" lang="ja-JP" altLang="en-US" sz="1100" b="1">
                <a:latin typeface="+mj-lt"/>
              </a:rPr>
              <a:t>コスト削減：</a:t>
            </a:r>
            <a:br>
              <a:rPr kumimoji="1" lang="en-US" altLang="ja-JP" sz="1100">
                <a:latin typeface="+mj-lt"/>
              </a:rPr>
            </a:br>
            <a:r>
              <a:rPr kumimoji="1" lang="ja-JP" altLang="en-US" sz="1100">
                <a:latin typeface="+mj-lt"/>
              </a:rPr>
              <a:t>エンド</a:t>
            </a:r>
            <a:r>
              <a:rPr kumimoji="1" lang="en-US" altLang="ja-JP" sz="1100">
                <a:latin typeface="+mj-lt"/>
              </a:rPr>
              <a:t> </a:t>
            </a:r>
            <a:r>
              <a:rPr kumimoji="1" lang="ja-JP" altLang="en-US" sz="1100">
                <a:latin typeface="+mj-lt"/>
              </a:rPr>
              <a:t>ポイントを安価なアクセス</a:t>
            </a:r>
            <a:r>
              <a:rPr kumimoji="1" lang="en-US" altLang="ja-JP" sz="1100">
                <a:latin typeface="+mj-lt"/>
              </a:rPr>
              <a:t> </a:t>
            </a:r>
            <a:r>
              <a:rPr kumimoji="1" lang="ja-JP" altLang="en-US" sz="1100">
                <a:latin typeface="+mj-lt"/>
              </a:rPr>
              <a:t>スイッチで収容することにより、高度な機能が集中し、高価になりがちなディストリビューションの数を極小化することができ、コスト削減が可能である</a:t>
            </a:r>
          </a:p>
          <a:p>
            <a:pPr marL="346075" lvl="1" indent="-115888">
              <a:lnSpc>
                <a:spcPct val="120000"/>
              </a:lnSpc>
              <a:buClrTx/>
              <a:buFont typeface="Arial" panose="020B0604020202020204" pitchFamily="34" charset="0"/>
              <a:buChar char="•"/>
            </a:pPr>
            <a:r>
              <a:rPr kumimoji="1" lang="ja-JP" altLang="en-US" sz="1100" b="1">
                <a:latin typeface="+mj-lt"/>
              </a:rPr>
              <a:t>高可用性：</a:t>
            </a:r>
            <a:br>
              <a:rPr kumimoji="1" lang="en-US" altLang="ja-JP" sz="1100">
                <a:latin typeface="+mj-lt"/>
              </a:rPr>
            </a:br>
            <a:r>
              <a:rPr kumimoji="1" lang="ja-JP" altLang="en-US" sz="1100">
                <a:latin typeface="+mj-lt"/>
              </a:rPr>
              <a:t>ディストリビューション</a:t>
            </a:r>
            <a:r>
              <a:rPr kumimoji="1" lang="en-US" altLang="ja-JP" sz="1100">
                <a:latin typeface="+mj-lt"/>
              </a:rPr>
              <a:t> / </a:t>
            </a:r>
            <a:r>
              <a:rPr kumimoji="1" lang="ja-JP" altLang="en-US" sz="1100">
                <a:latin typeface="+mj-lt"/>
              </a:rPr>
              <a:t>コア</a:t>
            </a:r>
            <a:r>
              <a:rPr kumimoji="1" lang="en-US" altLang="ja-JP" sz="1100">
                <a:latin typeface="+mj-lt"/>
              </a:rPr>
              <a:t> </a:t>
            </a:r>
            <a:r>
              <a:rPr kumimoji="1" lang="ja-JP" altLang="en-US" sz="1100">
                <a:latin typeface="+mj-lt"/>
              </a:rPr>
              <a:t>スイッチで冗長を取るなど、集中投資を行うことで、ネットワーク全体の高可用性を実現し、ネットワークに十分な障害対策を盛り込める</a:t>
            </a:r>
          </a:p>
          <a:p>
            <a:pPr marL="346075" lvl="1" indent="-115888">
              <a:lnSpc>
                <a:spcPct val="120000"/>
              </a:lnSpc>
              <a:buClrTx/>
              <a:buFont typeface="Arial" panose="020B0604020202020204" pitchFamily="34" charset="0"/>
              <a:buChar char="•"/>
            </a:pPr>
            <a:r>
              <a:rPr kumimoji="1" lang="ja-JP" altLang="en-US" sz="1100" b="1">
                <a:latin typeface="+mj-lt"/>
              </a:rPr>
              <a:t>拡張性</a:t>
            </a:r>
            <a:r>
              <a:rPr kumimoji="1" lang="en-US" altLang="ja-JP" sz="1100" b="1">
                <a:latin typeface="+mj-lt"/>
              </a:rPr>
              <a:t>/</a:t>
            </a:r>
            <a:r>
              <a:rPr kumimoji="1" lang="ja-JP" altLang="en-US" sz="1100" b="1">
                <a:latin typeface="+mj-lt"/>
              </a:rPr>
              <a:t>柔軟性：</a:t>
            </a:r>
            <a:br>
              <a:rPr kumimoji="1" lang="en-US" altLang="ja-JP" sz="1100">
                <a:latin typeface="+mj-lt"/>
              </a:rPr>
            </a:br>
            <a:r>
              <a:rPr kumimoji="1" lang="ja-JP" altLang="en-US" sz="1100">
                <a:latin typeface="+mj-lt"/>
              </a:rPr>
              <a:t>拡張の計画が立てやすく、また拡張時の影響範囲の特定が可能である</a:t>
            </a:r>
            <a:endParaRPr kumimoji="1" lang="en-US" altLang="ja-JP" sz="1100">
              <a:latin typeface="+mj-lt"/>
            </a:endParaRPr>
          </a:p>
          <a:p>
            <a:pPr marL="346075" lvl="1" indent="-115888">
              <a:lnSpc>
                <a:spcPct val="120000"/>
              </a:lnSpc>
              <a:buClrTx/>
              <a:buFont typeface="Arial" panose="020B0604020202020204" pitchFamily="34" charset="0"/>
              <a:buChar char="•"/>
            </a:pPr>
            <a:r>
              <a:rPr kumimoji="1" lang="ja-JP" altLang="en-US" sz="1100" b="1">
                <a:latin typeface="+mj-lt"/>
              </a:rPr>
              <a:t>障害の極小化：</a:t>
            </a:r>
            <a:br>
              <a:rPr kumimoji="1" lang="en-US" altLang="ja-JP" sz="1100">
                <a:latin typeface="+mj-lt"/>
              </a:rPr>
            </a:br>
            <a:r>
              <a:rPr kumimoji="1" lang="ja-JP" altLang="en-US" sz="1100">
                <a:latin typeface="+mj-lt"/>
              </a:rPr>
              <a:t>各層で役割を分け、トラフィック</a:t>
            </a:r>
            <a:r>
              <a:rPr kumimoji="1" lang="en-US" altLang="ja-JP" sz="1100">
                <a:latin typeface="+mj-lt"/>
              </a:rPr>
              <a:t> </a:t>
            </a:r>
            <a:r>
              <a:rPr kumimoji="1" lang="ja-JP" altLang="en-US" sz="1100">
                <a:latin typeface="+mj-lt"/>
              </a:rPr>
              <a:t>フローを明確にすることにより、障害時のネットワーク収束時間を迅速にする</a:t>
            </a:r>
            <a:endParaRPr kumimoji="1" lang="en-US" altLang="ja-JP" sz="1100">
              <a:latin typeface="+mj-lt"/>
            </a:endParaRPr>
          </a:p>
          <a:p>
            <a:pPr marL="39688" indent="0">
              <a:lnSpc>
                <a:spcPct val="120000"/>
              </a:lnSpc>
              <a:spcBef>
                <a:spcPts val="0"/>
              </a:spcBef>
              <a:buNone/>
            </a:pPr>
            <a:endParaRPr kumimoji="1" lang="en-US" altLang="ja-JP" sz="1100"/>
          </a:p>
          <a:p>
            <a:pPr marL="39688" indent="0">
              <a:lnSpc>
                <a:spcPct val="120000"/>
              </a:lnSpc>
              <a:spcBef>
                <a:spcPts val="0"/>
              </a:spcBef>
              <a:buClrTx/>
              <a:buSzPct val="100000"/>
              <a:buNone/>
            </a:pPr>
            <a:r>
              <a:rPr kumimoji="1" lang="ja-JP" altLang="en-US" sz="1100"/>
              <a:t>（</a:t>
            </a:r>
            <a:r>
              <a:rPr kumimoji="1" lang="en" altLang="ja-JP" sz="1100"/>
              <a:t> </a:t>
            </a:r>
            <a:r>
              <a:rPr kumimoji="1" lang="ja-JP" altLang="en-US" sz="1100"/>
              <a:t>本文書での </a:t>
            </a:r>
            <a:r>
              <a:rPr kumimoji="1" lang="en" altLang="ja-JP" sz="1100"/>
              <a:t>Catalyst 9000</a:t>
            </a:r>
            <a:r>
              <a:rPr kumimoji="1" lang="en-US" altLang="ja-JP" sz="1100"/>
              <a:t> </a:t>
            </a:r>
            <a:r>
              <a:rPr kumimoji="1" lang="ja-JP" altLang="en-US" sz="1100"/>
              <a:t>シリーズによる </a:t>
            </a:r>
            <a:r>
              <a:rPr kumimoji="1" lang="en-US" altLang="ja-JP" sz="1100"/>
              <a:t>LAN</a:t>
            </a:r>
            <a:r>
              <a:rPr kumimoji="1" lang="ja-JP" altLang="en-US" sz="1100"/>
              <a:t> 構成は、 </a:t>
            </a:r>
            <a:r>
              <a:rPr kumimoji="1" lang="en-US" altLang="ja-JP" sz="1100"/>
              <a:t>Cisco DNA </a:t>
            </a:r>
            <a:r>
              <a:rPr kumimoji="1" lang="ja-JP" altLang="en-US" sz="1100"/>
              <a:t>のキャンパス</a:t>
            </a:r>
            <a:r>
              <a:rPr kumimoji="1" lang="en-US" altLang="ja-JP" sz="1100"/>
              <a:t> </a:t>
            </a:r>
            <a:r>
              <a:rPr kumimoji="1" lang="ja-JP" altLang="en-US" sz="1100"/>
              <a:t>ネットワークのソリューションである </a:t>
            </a:r>
            <a:r>
              <a:rPr kumimoji="1" lang="en-US" altLang="ja-JP" sz="1100"/>
              <a:t>Cisco </a:t>
            </a:r>
            <a:r>
              <a:rPr kumimoji="1" lang="en" altLang="ja-JP" sz="1100"/>
              <a:t>SD</a:t>
            </a:r>
            <a:r>
              <a:rPr kumimoji="1" lang="en-US" altLang="ja-JP" sz="1100"/>
              <a:t>-</a:t>
            </a:r>
            <a:r>
              <a:rPr kumimoji="1" lang="en" altLang="ja-JP" sz="1100"/>
              <a:t>Access </a:t>
            </a:r>
            <a:r>
              <a:rPr kumimoji="1" lang="ja-JP" altLang="en-US" sz="1100"/>
              <a:t>へ構成を移行する選択肢も取れる構成になっています。その場合、</a:t>
            </a:r>
            <a:r>
              <a:rPr kumimoji="1" lang="en" altLang="ja-JP" sz="1100"/>
              <a:t>ISE</a:t>
            </a:r>
            <a:r>
              <a:rPr kumimoji="1" lang="ja-JP" altLang="en-US" sz="1100" err="1"/>
              <a:t>、</a:t>
            </a:r>
            <a:r>
              <a:rPr kumimoji="1" lang="en-US" altLang="ja-JP" sz="1100"/>
              <a:t>Cisco </a:t>
            </a:r>
            <a:r>
              <a:rPr kumimoji="1" lang="en" altLang="ja-JP" sz="1100"/>
              <a:t>DNA Center </a:t>
            </a:r>
            <a:r>
              <a:rPr kumimoji="1" lang="ja-JP" altLang="en-US" sz="1100"/>
              <a:t>の各製品と適切なライセンスの追加が必要となります</a:t>
            </a:r>
            <a:r>
              <a:rPr kumimoji="1" lang="en-US" altLang="ja-JP" sz="1100"/>
              <a:t>)</a:t>
            </a:r>
            <a:endParaRPr kumimoji="1" lang="ja-JP" altLang="en-US" sz="1100"/>
          </a:p>
          <a:p>
            <a:pPr marL="41275" indent="0">
              <a:lnSpc>
                <a:spcPct val="120000"/>
              </a:lnSpc>
              <a:buClrTx/>
              <a:buNone/>
            </a:pPr>
            <a:endParaRPr kumimoji="1" lang="ja-JP" altLang="en-US" sz="1100">
              <a:latin typeface="+mj-lt"/>
            </a:endParaRPr>
          </a:p>
        </p:txBody>
      </p:sp>
      <p:sp>
        <p:nvSpPr>
          <p:cNvPr id="194" name="テキスト ボックス 193">
            <a:extLst>
              <a:ext uri="{FF2B5EF4-FFF2-40B4-BE49-F238E27FC236}">
                <a16:creationId xmlns:a16="http://schemas.microsoft.com/office/drawing/2014/main" id="{7096AD54-C787-9742-8BEC-2DD62C611F88}"/>
              </a:ext>
            </a:extLst>
          </p:cNvPr>
          <p:cNvSpPr txBox="1"/>
          <p:nvPr/>
        </p:nvSpPr>
        <p:spPr>
          <a:xfrm>
            <a:off x="6542238" y="3802886"/>
            <a:ext cx="1326004" cy="230832"/>
          </a:xfrm>
          <a:prstGeom prst="rect">
            <a:avLst/>
          </a:prstGeom>
          <a:noFill/>
        </p:spPr>
        <p:txBody>
          <a:bodyPr wrap="none" rtlCol="0">
            <a:spAutoFit/>
          </a:bodyPr>
          <a:lstStyle/>
          <a:p>
            <a:r>
              <a:rPr kumimoji="1" lang="ja-JP" altLang="en-US" sz="900">
                <a:latin typeface="+mj-lt"/>
              </a:rPr>
              <a:t>エンド</a:t>
            </a:r>
            <a:r>
              <a:rPr kumimoji="1" lang="en-US" altLang="ja-JP" sz="900">
                <a:latin typeface="+mj-lt"/>
              </a:rPr>
              <a:t> </a:t>
            </a:r>
            <a:r>
              <a:rPr kumimoji="1" lang="ja-JP" altLang="en-US" sz="900">
                <a:latin typeface="+mj-lt"/>
              </a:rPr>
              <a:t>ポイントを収容する</a:t>
            </a:r>
          </a:p>
        </p:txBody>
      </p:sp>
      <p:sp>
        <p:nvSpPr>
          <p:cNvPr id="198" name="テキスト ボックス 197">
            <a:extLst>
              <a:ext uri="{FF2B5EF4-FFF2-40B4-BE49-F238E27FC236}">
                <a16:creationId xmlns:a16="http://schemas.microsoft.com/office/drawing/2014/main" id="{45E37D88-E49C-194E-A1CB-DF97AC99E3C5}"/>
              </a:ext>
            </a:extLst>
          </p:cNvPr>
          <p:cNvSpPr txBox="1"/>
          <p:nvPr/>
        </p:nvSpPr>
        <p:spPr>
          <a:xfrm>
            <a:off x="6062110" y="3177004"/>
            <a:ext cx="980216" cy="215444"/>
          </a:xfrm>
          <a:prstGeom prst="rect">
            <a:avLst/>
          </a:prstGeom>
          <a:noFill/>
        </p:spPr>
        <p:txBody>
          <a:bodyPr wrap="square" rtlCol="0">
            <a:spAutoFit/>
          </a:bodyPr>
          <a:lstStyle/>
          <a:p>
            <a:r>
              <a:rPr kumimoji="1" lang="ja-JP" altLang="en-US" sz="800">
                <a:solidFill>
                  <a:schemeClr val="bg1">
                    <a:lumMod val="60000"/>
                    <a:lumOff val="40000"/>
                  </a:schemeClr>
                </a:solidFill>
                <a:latin typeface="+mj-lt"/>
              </a:rPr>
              <a:t>拡張</a:t>
            </a:r>
          </a:p>
        </p:txBody>
      </p:sp>
      <p:cxnSp>
        <p:nvCxnSpPr>
          <p:cNvPr id="80" name="直線コネクタ 79">
            <a:extLst>
              <a:ext uri="{FF2B5EF4-FFF2-40B4-BE49-F238E27FC236}">
                <a16:creationId xmlns:a16="http://schemas.microsoft.com/office/drawing/2014/main" id="{5A67C3FF-AAC4-754B-9996-A96353C8C561}"/>
              </a:ext>
            </a:extLst>
          </p:cNvPr>
          <p:cNvCxnSpPr>
            <a:cxnSpLocks/>
          </p:cNvCxnSpPr>
          <p:nvPr/>
        </p:nvCxnSpPr>
        <p:spPr>
          <a:xfrm flipH="1">
            <a:off x="6417296" y="1995656"/>
            <a:ext cx="678267" cy="88690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1" name="直線コネクタ 80">
            <a:extLst>
              <a:ext uri="{FF2B5EF4-FFF2-40B4-BE49-F238E27FC236}">
                <a16:creationId xmlns:a16="http://schemas.microsoft.com/office/drawing/2014/main" id="{80A1AB41-F5CB-F844-BC3D-F9F0717301FC}"/>
              </a:ext>
            </a:extLst>
          </p:cNvPr>
          <p:cNvCxnSpPr>
            <a:cxnSpLocks/>
          </p:cNvCxnSpPr>
          <p:nvPr/>
        </p:nvCxnSpPr>
        <p:spPr>
          <a:xfrm flipH="1">
            <a:off x="6834613" y="2013058"/>
            <a:ext cx="650190" cy="869499"/>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2" name="直線コネクタ 81">
            <a:extLst>
              <a:ext uri="{FF2B5EF4-FFF2-40B4-BE49-F238E27FC236}">
                <a16:creationId xmlns:a16="http://schemas.microsoft.com/office/drawing/2014/main" id="{63FAF6F1-1082-6E45-83A5-52AA5B23310D}"/>
              </a:ext>
            </a:extLst>
          </p:cNvPr>
          <p:cNvCxnSpPr>
            <a:cxnSpLocks/>
          </p:cNvCxnSpPr>
          <p:nvPr/>
        </p:nvCxnSpPr>
        <p:spPr>
          <a:xfrm flipH="1">
            <a:off x="6678573" y="2871846"/>
            <a:ext cx="5288" cy="0"/>
          </a:xfrm>
          <a:prstGeom prst="line">
            <a:avLst/>
          </a:prstGeom>
          <a:ln w="3175" cmpd="dbl">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3" name="直線コネクタ 82">
            <a:extLst>
              <a:ext uri="{FF2B5EF4-FFF2-40B4-BE49-F238E27FC236}">
                <a16:creationId xmlns:a16="http://schemas.microsoft.com/office/drawing/2014/main" id="{EF991EEE-C668-ED4E-ABB9-17DF2EA853CE}"/>
              </a:ext>
            </a:extLst>
          </p:cNvPr>
          <p:cNvCxnSpPr>
            <a:cxnSpLocks/>
          </p:cNvCxnSpPr>
          <p:nvPr/>
        </p:nvCxnSpPr>
        <p:spPr>
          <a:xfrm flipH="1">
            <a:off x="6421918" y="2005967"/>
            <a:ext cx="1053059" cy="876589"/>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4" name="直線コネクタ 83">
            <a:extLst>
              <a:ext uri="{FF2B5EF4-FFF2-40B4-BE49-F238E27FC236}">
                <a16:creationId xmlns:a16="http://schemas.microsoft.com/office/drawing/2014/main" id="{0E9F4FFF-4226-6E4E-B134-FC551D5C5E42}"/>
              </a:ext>
            </a:extLst>
          </p:cNvPr>
          <p:cNvCxnSpPr>
            <a:cxnSpLocks/>
          </p:cNvCxnSpPr>
          <p:nvPr/>
        </p:nvCxnSpPr>
        <p:spPr>
          <a:xfrm flipH="1">
            <a:off x="6834613" y="2018661"/>
            <a:ext cx="225172" cy="861822"/>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85" name="テキスト ボックス 84">
            <a:extLst>
              <a:ext uri="{FF2B5EF4-FFF2-40B4-BE49-F238E27FC236}">
                <a16:creationId xmlns:a16="http://schemas.microsoft.com/office/drawing/2014/main" id="{97D5933F-97CD-A74F-89BC-4ED3EDE4DA58}"/>
              </a:ext>
            </a:extLst>
          </p:cNvPr>
          <p:cNvSpPr txBox="1"/>
          <p:nvPr/>
        </p:nvSpPr>
        <p:spPr>
          <a:xfrm>
            <a:off x="6505016" y="3597000"/>
            <a:ext cx="319318" cy="200055"/>
          </a:xfrm>
          <a:prstGeom prst="rect">
            <a:avLst/>
          </a:prstGeom>
          <a:noFill/>
        </p:spPr>
        <p:txBody>
          <a:bodyPr wrap="none" rtlCol="0">
            <a:spAutoFit/>
          </a:bodyPr>
          <a:lstStyle/>
          <a:p>
            <a:r>
              <a:rPr lang="ja-JP" altLang="en-US" sz="700">
                <a:latin typeface="+mj-lt"/>
              </a:rPr>
              <a:t>・・・</a:t>
            </a:r>
            <a:endParaRPr kumimoji="1" lang="ja-JP" altLang="en-US" sz="700">
              <a:latin typeface="+mj-lt"/>
            </a:endParaRPr>
          </a:p>
        </p:txBody>
      </p:sp>
      <p:cxnSp>
        <p:nvCxnSpPr>
          <p:cNvPr id="86" name="直線コネクタ 85">
            <a:extLst>
              <a:ext uri="{FF2B5EF4-FFF2-40B4-BE49-F238E27FC236}">
                <a16:creationId xmlns:a16="http://schemas.microsoft.com/office/drawing/2014/main" id="{7EB1382B-FB9E-C242-9FB2-5EE3A973F7B2}"/>
              </a:ext>
            </a:extLst>
          </p:cNvPr>
          <p:cNvCxnSpPr>
            <a:cxnSpLocks/>
          </p:cNvCxnSpPr>
          <p:nvPr/>
        </p:nvCxnSpPr>
        <p:spPr>
          <a:xfrm flipV="1">
            <a:off x="6325119" y="2906306"/>
            <a:ext cx="188572" cy="715805"/>
          </a:xfrm>
          <a:prstGeom prst="line">
            <a:avLst/>
          </a:prstGeom>
          <a:ln w="3175">
            <a:solidFill>
              <a:schemeClr val="bg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87" name="直線コネクタ 86">
            <a:extLst>
              <a:ext uri="{FF2B5EF4-FFF2-40B4-BE49-F238E27FC236}">
                <a16:creationId xmlns:a16="http://schemas.microsoft.com/office/drawing/2014/main" id="{73F6A8E2-F8BA-BA4F-AE5A-B36A80678768}"/>
              </a:ext>
            </a:extLst>
          </p:cNvPr>
          <p:cNvCxnSpPr>
            <a:cxnSpLocks/>
          </p:cNvCxnSpPr>
          <p:nvPr/>
        </p:nvCxnSpPr>
        <p:spPr>
          <a:xfrm flipV="1">
            <a:off x="6322040" y="2897419"/>
            <a:ext cx="553123" cy="759902"/>
          </a:xfrm>
          <a:prstGeom prst="line">
            <a:avLst/>
          </a:prstGeom>
          <a:ln w="3175">
            <a:solidFill>
              <a:schemeClr val="bg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88" name="直線コネクタ 87">
            <a:extLst>
              <a:ext uri="{FF2B5EF4-FFF2-40B4-BE49-F238E27FC236}">
                <a16:creationId xmlns:a16="http://schemas.microsoft.com/office/drawing/2014/main" id="{CF04F053-01BF-5744-B570-BFEFC35BDD09}"/>
              </a:ext>
            </a:extLst>
          </p:cNvPr>
          <p:cNvCxnSpPr>
            <a:cxnSpLocks/>
          </p:cNvCxnSpPr>
          <p:nvPr/>
        </p:nvCxnSpPr>
        <p:spPr>
          <a:xfrm flipH="1" flipV="1">
            <a:off x="6532534" y="2905776"/>
            <a:ext cx="498085" cy="751546"/>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9" name="直線コネクタ 88">
            <a:extLst>
              <a:ext uri="{FF2B5EF4-FFF2-40B4-BE49-F238E27FC236}">
                <a16:creationId xmlns:a16="http://schemas.microsoft.com/office/drawing/2014/main" id="{7F01D167-242F-EE45-8308-18E661AD9EF4}"/>
              </a:ext>
            </a:extLst>
          </p:cNvPr>
          <p:cNvCxnSpPr>
            <a:cxnSpLocks/>
          </p:cNvCxnSpPr>
          <p:nvPr/>
        </p:nvCxnSpPr>
        <p:spPr>
          <a:xfrm flipH="1" flipV="1">
            <a:off x="6870370" y="2897419"/>
            <a:ext cx="183049" cy="774614"/>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pic>
        <p:nvPicPr>
          <p:cNvPr id="90" name="Picture 28">
            <a:extLst>
              <a:ext uri="{FF2B5EF4-FFF2-40B4-BE49-F238E27FC236}">
                <a16:creationId xmlns:a16="http://schemas.microsoft.com/office/drawing/2014/main" id="{733ABF99-A07E-B94C-901C-64EE6746D1F9}"/>
              </a:ext>
            </a:extLst>
          </p:cNvPr>
          <p:cNvPicPr>
            <a:picLocks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6361485" y="2706824"/>
            <a:ext cx="353428" cy="3464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1" name="Picture 28">
            <a:extLst>
              <a:ext uri="{FF2B5EF4-FFF2-40B4-BE49-F238E27FC236}">
                <a16:creationId xmlns:a16="http://schemas.microsoft.com/office/drawing/2014/main" id="{5E5FBAC1-6497-5744-9E6B-778C03309471}"/>
              </a:ext>
            </a:extLst>
          </p:cNvPr>
          <p:cNvPicPr>
            <a:picLocks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6727516" y="2701477"/>
            <a:ext cx="353428" cy="3464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2" name="Picture 41">
            <a:extLst>
              <a:ext uri="{FF2B5EF4-FFF2-40B4-BE49-F238E27FC236}">
                <a16:creationId xmlns:a16="http://schemas.microsoft.com/office/drawing/2014/main" id="{EFC746EF-0E02-CC47-BAAB-535F4CB0E05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131142" y="3592091"/>
            <a:ext cx="373874" cy="159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3" name="Picture 41">
            <a:extLst>
              <a:ext uri="{FF2B5EF4-FFF2-40B4-BE49-F238E27FC236}">
                <a16:creationId xmlns:a16="http://schemas.microsoft.com/office/drawing/2014/main" id="{3870D04F-5A83-6F4C-96F7-467241498EA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828347" y="3592091"/>
            <a:ext cx="373874" cy="159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cxnSp>
        <p:nvCxnSpPr>
          <p:cNvPr id="94" name="直線コネクタ 93">
            <a:extLst>
              <a:ext uri="{FF2B5EF4-FFF2-40B4-BE49-F238E27FC236}">
                <a16:creationId xmlns:a16="http://schemas.microsoft.com/office/drawing/2014/main" id="{AB278393-0056-594C-9FAB-82F315D78A3E}"/>
              </a:ext>
            </a:extLst>
          </p:cNvPr>
          <p:cNvCxnSpPr>
            <a:cxnSpLocks/>
          </p:cNvCxnSpPr>
          <p:nvPr/>
        </p:nvCxnSpPr>
        <p:spPr>
          <a:xfrm flipH="1">
            <a:off x="7824851" y="2869010"/>
            <a:ext cx="5288" cy="0"/>
          </a:xfrm>
          <a:prstGeom prst="line">
            <a:avLst/>
          </a:prstGeom>
          <a:ln w="3175" cmpd="dbl">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5" name="直線コネクタ 94">
            <a:extLst>
              <a:ext uri="{FF2B5EF4-FFF2-40B4-BE49-F238E27FC236}">
                <a16:creationId xmlns:a16="http://schemas.microsoft.com/office/drawing/2014/main" id="{ACC27BE3-0695-D948-A4FA-DB214C8F6D41}"/>
              </a:ext>
            </a:extLst>
          </p:cNvPr>
          <p:cNvCxnSpPr>
            <a:cxnSpLocks/>
            <a:stCxn id="99" idx="0"/>
          </p:cNvCxnSpPr>
          <p:nvPr/>
        </p:nvCxnSpPr>
        <p:spPr>
          <a:xfrm flipV="1">
            <a:off x="7557105" y="2903471"/>
            <a:ext cx="102862" cy="685784"/>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6" name="直線コネクタ 95">
            <a:extLst>
              <a:ext uri="{FF2B5EF4-FFF2-40B4-BE49-F238E27FC236}">
                <a16:creationId xmlns:a16="http://schemas.microsoft.com/office/drawing/2014/main" id="{A1680799-9B1D-564F-ABAC-96BD66345270}"/>
              </a:ext>
            </a:extLst>
          </p:cNvPr>
          <p:cNvCxnSpPr>
            <a:cxnSpLocks/>
            <a:stCxn id="99" idx="0"/>
          </p:cNvCxnSpPr>
          <p:nvPr/>
        </p:nvCxnSpPr>
        <p:spPr>
          <a:xfrm flipV="1">
            <a:off x="7557105" y="2894584"/>
            <a:ext cx="464335" cy="694671"/>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7" name="直線コネクタ 96">
            <a:extLst>
              <a:ext uri="{FF2B5EF4-FFF2-40B4-BE49-F238E27FC236}">
                <a16:creationId xmlns:a16="http://schemas.microsoft.com/office/drawing/2014/main" id="{AB393EFD-3C1E-E245-A48B-56793A66DB63}"/>
              </a:ext>
            </a:extLst>
          </p:cNvPr>
          <p:cNvCxnSpPr>
            <a:cxnSpLocks/>
          </p:cNvCxnSpPr>
          <p:nvPr/>
        </p:nvCxnSpPr>
        <p:spPr>
          <a:xfrm flipH="1" flipV="1">
            <a:off x="7678811" y="2902940"/>
            <a:ext cx="511060" cy="766258"/>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8" name="直線コネクタ 97">
            <a:extLst>
              <a:ext uri="{FF2B5EF4-FFF2-40B4-BE49-F238E27FC236}">
                <a16:creationId xmlns:a16="http://schemas.microsoft.com/office/drawing/2014/main" id="{FA331EFD-3749-0447-9025-DD99BC6656D3}"/>
              </a:ext>
            </a:extLst>
          </p:cNvPr>
          <p:cNvCxnSpPr>
            <a:cxnSpLocks/>
          </p:cNvCxnSpPr>
          <p:nvPr/>
        </p:nvCxnSpPr>
        <p:spPr>
          <a:xfrm flipH="1" flipV="1">
            <a:off x="8016647" y="2894584"/>
            <a:ext cx="183049" cy="774614"/>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pic>
        <p:nvPicPr>
          <p:cNvPr id="99" name="Picture 41">
            <a:extLst>
              <a:ext uri="{FF2B5EF4-FFF2-40B4-BE49-F238E27FC236}">
                <a16:creationId xmlns:a16="http://schemas.microsoft.com/office/drawing/2014/main" id="{D56B33B8-AF5E-FB4E-9A1C-146A9180203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370168" y="3589255"/>
            <a:ext cx="373874" cy="159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0" name="Picture 41">
            <a:extLst>
              <a:ext uri="{FF2B5EF4-FFF2-40B4-BE49-F238E27FC236}">
                <a16:creationId xmlns:a16="http://schemas.microsoft.com/office/drawing/2014/main" id="{97197E66-4C2D-2941-B34B-3712C0B137A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040284" y="3589255"/>
            <a:ext cx="373874" cy="159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cxnSp>
        <p:nvCxnSpPr>
          <p:cNvPr id="101" name="直線コネクタ 100">
            <a:extLst>
              <a:ext uri="{FF2B5EF4-FFF2-40B4-BE49-F238E27FC236}">
                <a16:creationId xmlns:a16="http://schemas.microsoft.com/office/drawing/2014/main" id="{37705206-3156-BE4B-A1F9-06341393C248}"/>
              </a:ext>
            </a:extLst>
          </p:cNvPr>
          <p:cNvCxnSpPr>
            <a:cxnSpLocks/>
          </p:cNvCxnSpPr>
          <p:nvPr/>
        </p:nvCxnSpPr>
        <p:spPr>
          <a:xfrm>
            <a:off x="7365112" y="2007684"/>
            <a:ext cx="732362" cy="88690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2" name="直線コネクタ 101">
            <a:extLst>
              <a:ext uri="{FF2B5EF4-FFF2-40B4-BE49-F238E27FC236}">
                <a16:creationId xmlns:a16="http://schemas.microsoft.com/office/drawing/2014/main" id="{C11A1E8E-0946-6F4A-B970-53CF7498353D}"/>
              </a:ext>
            </a:extLst>
          </p:cNvPr>
          <p:cNvCxnSpPr>
            <a:cxnSpLocks/>
          </p:cNvCxnSpPr>
          <p:nvPr/>
        </p:nvCxnSpPr>
        <p:spPr>
          <a:xfrm>
            <a:off x="6944828" y="2025085"/>
            <a:ext cx="702045" cy="869499"/>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3" name="直線コネクタ 102">
            <a:extLst>
              <a:ext uri="{FF2B5EF4-FFF2-40B4-BE49-F238E27FC236}">
                <a16:creationId xmlns:a16="http://schemas.microsoft.com/office/drawing/2014/main" id="{A9B91CB7-C9F6-DB48-9D92-CE0317651F1C}"/>
              </a:ext>
            </a:extLst>
          </p:cNvPr>
          <p:cNvCxnSpPr>
            <a:cxnSpLocks/>
          </p:cNvCxnSpPr>
          <p:nvPr/>
        </p:nvCxnSpPr>
        <p:spPr>
          <a:xfrm>
            <a:off x="7809649" y="2883873"/>
            <a:ext cx="5709" cy="0"/>
          </a:xfrm>
          <a:prstGeom prst="line">
            <a:avLst/>
          </a:prstGeom>
          <a:ln w="3175" cmpd="dbl">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4" name="直線コネクタ 103">
            <a:extLst>
              <a:ext uri="{FF2B5EF4-FFF2-40B4-BE49-F238E27FC236}">
                <a16:creationId xmlns:a16="http://schemas.microsoft.com/office/drawing/2014/main" id="{02E2AFD9-F476-5645-8446-910A7FB383CD}"/>
              </a:ext>
            </a:extLst>
          </p:cNvPr>
          <p:cNvCxnSpPr>
            <a:cxnSpLocks/>
          </p:cNvCxnSpPr>
          <p:nvPr/>
        </p:nvCxnSpPr>
        <p:spPr>
          <a:xfrm>
            <a:off x="6955437" y="2017995"/>
            <a:ext cx="1137045" cy="876589"/>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5" name="直線コネクタ 104">
            <a:extLst>
              <a:ext uri="{FF2B5EF4-FFF2-40B4-BE49-F238E27FC236}">
                <a16:creationId xmlns:a16="http://schemas.microsoft.com/office/drawing/2014/main" id="{EE0805DB-9E36-C742-AA82-04E38970B7E3}"/>
              </a:ext>
            </a:extLst>
          </p:cNvPr>
          <p:cNvCxnSpPr>
            <a:cxnSpLocks/>
          </p:cNvCxnSpPr>
          <p:nvPr/>
        </p:nvCxnSpPr>
        <p:spPr>
          <a:xfrm>
            <a:off x="7403743" y="2030689"/>
            <a:ext cx="243130" cy="861822"/>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6" name="直線コネクタ 105">
            <a:extLst>
              <a:ext uri="{FF2B5EF4-FFF2-40B4-BE49-F238E27FC236}">
                <a16:creationId xmlns:a16="http://schemas.microsoft.com/office/drawing/2014/main" id="{22E1F5AD-E6A4-FF44-B41F-3ED5C508DA46}"/>
              </a:ext>
            </a:extLst>
          </p:cNvPr>
          <p:cNvCxnSpPr>
            <a:cxnSpLocks/>
          </p:cNvCxnSpPr>
          <p:nvPr/>
        </p:nvCxnSpPr>
        <p:spPr>
          <a:xfrm>
            <a:off x="6571951" y="2881038"/>
            <a:ext cx="5709" cy="0"/>
          </a:xfrm>
          <a:prstGeom prst="line">
            <a:avLst/>
          </a:prstGeom>
          <a:ln w="3175" cmpd="dbl">
            <a:solidFill>
              <a:schemeClr val="tx1"/>
            </a:solidFill>
          </a:ln>
        </p:spPr>
        <p:style>
          <a:lnRef idx="1">
            <a:schemeClr val="accent1"/>
          </a:lnRef>
          <a:fillRef idx="0">
            <a:schemeClr val="accent1"/>
          </a:fillRef>
          <a:effectRef idx="0">
            <a:schemeClr val="accent1"/>
          </a:effectRef>
          <a:fontRef idx="minor">
            <a:schemeClr val="tx1"/>
          </a:fontRef>
        </p:style>
      </p:cxnSp>
      <p:pic>
        <p:nvPicPr>
          <p:cNvPr id="107" name="Picture 28">
            <a:extLst>
              <a:ext uri="{FF2B5EF4-FFF2-40B4-BE49-F238E27FC236}">
                <a16:creationId xmlns:a16="http://schemas.microsoft.com/office/drawing/2014/main" id="{ACD45CD2-65EC-9145-B8A3-CF0A18319326}"/>
              </a:ext>
            </a:extLst>
          </p:cNvPr>
          <p:cNvPicPr>
            <a:picLocks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6883071" y="1825054"/>
            <a:ext cx="353428" cy="3464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8" name="Picture 28">
            <a:extLst>
              <a:ext uri="{FF2B5EF4-FFF2-40B4-BE49-F238E27FC236}">
                <a16:creationId xmlns:a16="http://schemas.microsoft.com/office/drawing/2014/main" id="{3778879E-2A8E-C247-B8DB-DDCB60532D16}"/>
              </a:ext>
            </a:extLst>
          </p:cNvPr>
          <p:cNvPicPr>
            <a:picLocks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7300694" y="1825054"/>
            <a:ext cx="353428" cy="3464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9" name="Picture 28">
            <a:extLst>
              <a:ext uri="{FF2B5EF4-FFF2-40B4-BE49-F238E27FC236}">
                <a16:creationId xmlns:a16="http://schemas.microsoft.com/office/drawing/2014/main" id="{98899F0C-A54D-CE4D-9EE8-579737206740}"/>
              </a:ext>
            </a:extLst>
          </p:cNvPr>
          <p:cNvPicPr>
            <a:picLocks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7507763" y="2703988"/>
            <a:ext cx="353428" cy="3464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0" name="Picture 28">
            <a:extLst>
              <a:ext uri="{FF2B5EF4-FFF2-40B4-BE49-F238E27FC236}">
                <a16:creationId xmlns:a16="http://schemas.microsoft.com/office/drawing/2014/main" id="{08DF21D4-EA26-E44C-A7C4-A96D65D6C4C7}"/>
              </a:ext>
            </a:extLst>
          </p:cNvPr>
          <p:cNvPicPr>
            <a:picLocks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7873793" y="2698642"/>
            <a:ext cx="353428" cy="3464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1" name="テキスト ボックス 110">
            <a:extLst>
              <a:ext uri="{FF2B5EF4-FFF2-40B4-BE49-F238E27FC236}">
                <a16:creationId xmlns:a16="http://schemas.microsoft.com/office/drawing/2014/main" id="{059CA888-B23E-FD4E-B03B-628D645B8BF8}"/>
              </a:ext>
            </a:extLst>
          </p:cNvPr>
          <p:cNvSpPr txBox="1"/>
          <p:nvPr/>
        </p:nvSpPr>
        <p:spPr>
          <a:xfrm>
            <a:off x="7742987" y="3594601"/>
            <a:ext cx="319318" cy="200055"/>
          </a:xfrm>
          <a:prstGeom prst="rect">
            <a:avLst/>
          </a:prstGeom>
          <a:noFill/>
        </p:spPr>
        <p:txBody>
          <a:bodyPr wrap="none" rtlCol="0">
            <a:spAutoFit/>
          </a:bodyPr>
          <a:lstStyle/>
          <a:p>
            <a:r>
              <a:rPr lang="ja-JP" altLang="en-US" sz="700">
                <a:latin typeface="+mj-lt"/>
              </a:rPr>
              <a:t>・・・</a:t>
            </a:r>
            <a:endParaRPr kumimoji="1" lang="ja-JP" altLang="en-US" sz="700">
              <a:latin typeface="+mj-lt"/>
            </a:endParaRPr>
          </a:p>
        </p:txBody>
      </p:sp>
      <p:sp>
        <p:nvSpPr>
          <p:cNvPr id="199" name="環状矢印 198">
            <a:extLst>
              <a:ext uri="{FF2B5EF4-FFF2-40B4-BE49-F238E27FC236}">
                <a16:creationId xmlns:a16="http://schemas.microsoft.com/office/drawing/2014/main" id="{07B244C3-F798-3548-84D2-A417C51616D0}"/>
              </a:ext>
            </a:extLst>
          </p:cNvPr>
          <p:cNvSpPr/>
          <p:nvPr/>
        </p:nvSpPr>
        <p:spPr>
          <a:xfrm>
            <a:off x="7557105" y="2918084"/>
            <a:ext cx="758429" cy="1399551"/>
          </a:xfrm>
          <a:prstGeom prst="circularArrow">
            <a:avLst/>
          </a:prstGeom>
          <a:solidFill>
            <a:srgbClr val="00466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solidFill>
                <a:schemeClr val="tx1"/>
              </a:solidFill>
              <a:latin typeface="+mj-lt"/>
            </a:endParaRPr>
          </a:p>
        </p:txBody>
      </p:sp>
      <p:sp>
        <p:nvSpPr>
          <p:cNvPr id="116" name="正方形/長方形 115">
            <a:extLst>
              <a:ext uri="{FF2B5EF4-FFF2-40B4-BE49-F238E27FC236}">
                <a16:creationId xmlns:a16="http://schemas.microsoft.com/office/drawing/2014/main" id="{86457543-FE99-0048-AEF3-213F30521416}"/>
              </a:ext>
            </a:extLst>
          </p:cNvPr>
          <p:cNvSpPr/>
          <p:nvPr/>
        </p:nvSpPr>
        <p:spPr>
          <a:xfrm>
            <a:off x="6159615" y="1897642"/>
            <a:ext cx="380232" cy="230832"/>
          </a:xfrm>
          <a:prstGeom prst="rect">
            <a:avLst/>
          </a:prstGeom>
        </p:spPr>
        <p:txBody>
          <a:bodyPr wrap="none">
            <a:spAutoFit/>
          </a:bodyPr>
          <a:lstStyle/>
          <a:p>
            <a:r>
              <a:rPr kumimoji="1" lang="ja-JP" altLang="en-US" sz="900">
                <a:latin typeface="+mj-lt"/>
              </a:rPr>
              <a:t>コア</a:t>
            </a:r>
          </a:p>
        </p:txBody>
      </p:sp>
      <p:sp>
        <p:nvSpPr>
          <p:cNvPr id="117" name="正方形/長方形 116">
            <a:extLst>
              <a:ext uri="{FF2B5EF4-FFF2-40B4-BE49-F238E27FC236}">
                <a16:creationId xmlns:a16="http://schemas.microsoft.com/office/drawing/2014/main" id="{C4ADF7E9-7BD8-7346-B027-5CD22C29814B}"/>
              </a:ext>
            </a:extLst>
          </p:cNvPr>
          <p:cNvSpPr/>
          <p:nvPr/>
        </p:nvSpPr>
        <p:spPr>
          <a:xfrm>
            <a:off x="5485049" y="2649920"/>
            <a:ext cx="764953" cy="369332"/>
          </a:xfrm>
          <a:prstGeom prst="rect">
            <a:avLst/>
          </a:prstGeom>
        </p:spPr>
        <p:txBody>
          <a:bodyPr wrap="none">
            <a:spAutoFit/>
          </a:bodyPr>
          <a:lstStyle/>
          <a:p>
            <a:r>
              <a:rPr kumimoji="1" lang="ja-JP" altLang="en-US" sz="900">
                <a:latin typeface="+mj-lt"/>
              </a:rPr>
              <a:t>ディストリ</a:t>
            </a:r>
            <a:br>
              <a:rPr kumimoji="1" lang="en-US" altLang="ja-JP" sz="900">
                <a:latin typeface="+mj-lt"/>
              </a:rPr>
            </a:br>
            <a:r>
              <a:rPr kumimoji="1" lang="ja-JP" altLang="en-US" sz="900">
                <a:latin typeface="+mj-lt"/>
              </a:rPr>
              <a:t>ビューション</a:t>
            </a:r>
          </a:p>
        </p:txBody>
      </p:sp>
      <p:sp>
        <p:nvSpPr>
          <p:cNvPr id="118" name="正方形/長方形 117">
            <a:extLst>
              <a:ext uri="{FF2B5EF4-FFF2-40B4-BE49-F238E27FC236}">
                <a16:creationId xmlns:a16="http://schemas.microsoft.com/office/drawing/2014/main" id="{3B6788B0-DE2F-E745-B50F-D2CA5950B265}"/>
              </a:ext>
            </a:extLst>
          </p:cNvPr>
          <p:cNvSpPr/>
          <p:nvPr/>
        </p:nvSpPr>
        <p:spPr>
          <a:xfrm>
            <a:off x="5427954" y="3565559"/>
            <a:ext cx="591829" cy="230832"/>
          </a:xfrm>
          <a:prstGeom prst="rect">
            <a:avLst/>
          </a:prstGeom>
        </p:spPr>
        <p:txBody>
          <a:bodyPr wrap="none">
            <a:spAutoFit/>
          </a:bodyPr>
          <a:lstStyle/>
          <a:p>
            <a:r>
              <a:rPr kumimoji="1" lang="ja-JP" altLang="en-US" sz="900">
                <a:latin typeface="+mj-lt"/>
              </a:rPr>
              <a:t>アクセス</a:t>
            </a:r>
          </a:p>
        </p:txBody>
      </p:sp>
      <p:sp>
        <p:nvSpPr>
          <p:cNvPr id="119" name="角丸四角形 118">
            <a:extLst>
              <a:ext uri="{FF2B5EF4-FFF2-40B4-BE49-F238E27FC236}">
                <a16:creationId xmlns:a16="http://schemas.microsoft.com/office/drawing/2014/main" id="{1285F488-32AF-AF49-B88A-6605C0069A83}"/>
              </a:ext>
            </a:extLst>
          </p:cNvPr>
          <p:cNvSpPr/>
          <p:nvPr/>
        </p:nvSpPr>
        <p:spPr>
          <a:xfrm>
            <a:off x="6019782" y="3526528"/>
            <a:ext cx="2476147" cy="474420"/>
          </a:xfrm>
          <a:prstGeom prst="roundRect">
            <a:avLst/>
          </a:prstGeom>
          <a:noFill/>
          <a:ln w="6350">
            <a:solidFill>
              <a:srgbClr val="0070C0"/>
            </a:solidFill>
            <a:prstDash val="dash"/>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latin typeface="+mj-lt"/>
            </a:endParaRPr>
          </a:p>
        </p:txBody>
      </p:sp>
      <p:sp>
        <p:nvSpPr>
          <p:cNvPr id="51" name="Slide Number Placeholder 4">
            <a:extLst>
              <a:ext uri="{FF2B5EF4-FFF2-40B4-BE49-F238E27FC236}">
                <a16:creationId xmlns:a16="http://schemas.microsoft.com/office/drawing/2014/main" id="{0E33D450-D004-4D46-A4FA-73A04F9F801C}"/>
              </a:ext>
            </a:extLst>
          </p:cNvPr>
          <p:cNvSpPr txBox="1">
            <a:spLocks/>
          </p:cNvSpPr>
          <p:nvPr/>
        </p:nvSpPr>
        <p:spPr>
          <a:xfrm>
            <a:off x="8648700" y="4884738"/>
            <a:ext cx="495300" cy="274637"/>
          </a:xfrm>
          <a:prstGeom prst="rect">
            <a:avLst/>
          </a:prstGeom>
        </p:spPr>
        <p:txBody>
          <a:bodyPr>
            <a:noAutofit/>
          </a:bodyPr>
          <a:lstStyle>
            <a:defPPr>
              <a:defRPr lang="en-US"/>
            </a:defPPr>
            <a:lvl1pPr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1pPr>
            <a:lvl2pPr marL="4572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2pPr>
            <a:lvl3pPr marL="9144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3pPr>
            <a:lvl4pPr marL="13716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4pPr>
            <a:lvl5pPr marL="18288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5pPr>
            <a:lvl6pPr marL="2286000" algn="l" defTabSz="457200" rtl="0" eaLnBrk="1" latinLnBrk="0" hangingPunct="1">
              <a:defRPr kern="1200">
                <a:solidFill>
                  <a:schemeClr val="tx1"/>
                </a:solidFill>
                <a:latin typeface="Arial" charset="0"/>
                <a:ea typeface="ＭＳ Ｐゴシック" charset="0"/>
                <a:cs typeface="ＭＳ Ｐゴシック" charset="0"/>
              </a:defRPr>
            </a:lvl6pPr>
            <a:lvl7pPr marL="2743200" algn="l" defTabSz="457200" rtl="0" eaLnBrk="1" latinLnBrk="0" hangingPunct="1">
              <a:defRPr kern="1200">
                <a:solidFill>
                  <a:schemeClr val="tx1"/>
                </a:solidFill>
                <a:latin typeface="Arial" charset="0"/>
                <a:ea typeface="ＭＳ Ｐゴシック" charset="0"/>
                <a:cs typeface="ＭＳ Ｐゴシック" charset="0"/>
              </a:defRPr>
            </a:lvl7pPr>
            <a:lvl8pPr marL="3200400" algn="l" defTabSz="457200" rtl="0" eaLnBrk="1" latinLnBrk="0" hangingPunct="1">
              <a:defRPr kern="1200">
                <a:solidFill>
                  <a:schemeClr val="tx1"/>
                </a:solidFill>
                <a:latin typeface="Arial" charset="0"/>
                <a:ea typeface="ＭＳ Ｐゴシック" charset="0"/>
                <a:cs typeface="ＭＳ Ｐゴシック" charset="0"/>
              </a:defRPr>
            </a:lvl8pPr>
            <a:lvl9pPr marL="3657600" algn="l" defTabSz="457200" rtl="0" eaLnBrk="1" latinLnBrk="0" hangingPunct="1">
              <a:defRPr kern="1200">
                <a:solidFill>
                  <a:schemeClr val="tx1"/>
                </a:solidFill>
                <a:latin typeface="Arial" charset="0"/>
                <a:ea typeface="ＭＳ Ｐゴシック" charset="0"/>
                <a:cs typeface="ＭＳ Ｐゴシック" charset="0"/>
              </a:defRPr>
            </a:lvl9pPr>
          </a:lstStyle>
          <a:p>
            <a:fld id="{3945D0FD-48F1-4D72-80C5-FFB60B92A834}" type="slidenum">
              <a:rPr lang="en-US" sz="900" smtClean="0">
                <a:latin typeface="+mj-lt"/>
              </a:rPr>
              <a:pPr/>
              <a:t>27</a:t>
            </a:fld>
            <a:endParaRPr lang="en-US" sz="900">
              <a:latin typeface="+mj-lt"/>
            </a:endParaRPr>
          </a:p>
        </p:txBody>
      </p:sp>
      <p:sp>
        <p:nvSpPr>
          <p:cNvPr id="48" name="テキスト ボックス 47">
            <a:extLst>
              <a:ext uri="{FF2B5EF4-FFF2-40B4-BE49-F238E27FC236}">
                <a16:creationId xmlns:a16="http://schemas.microsoft.com/office/drawing/2014/main" id="{E5979C7C-9BE2-9046-B8C3-F6A9771E5CC0}"/>
              </a:ext>
            </a:extLst>
          </p:cNvPr>
          <p:cNvSpPr txBox="1"/>
          <p:nvPr/>
        </p:nvSpPr>
        <p:spPr>
          <a:xfrm>
            <a:off x="5090216" y="4166302"/>
            <a:ext cx="1327080" cy="338554"/>
          </a:xfrm>
          <a:prstGeom prst="rect">
            <a:avLst/>
          </a:prstGeom>
          <a:noFill/>
        </p:spPr>
        <p:txBody>
          <a:bodyPr wrap="square" rtlCol="0">
            <a:spAutoFit/>
          </a:bodyPr>
          <a:lstStyle/>
          <a:p>
            <a:r>
              <a:rPr kumimoji="1" lang="ja-JP" altLang="en-US" sz="800">
                <a:latin typeface="+mj-lt"/>
                <a:ea typeface="MS PGothic" panose="020B0600070205080204" pitchFamily="34" charset="-128"/>
              </a:rPr>
              <a:t>階層に分けることで拡張時の影響範囲を特定</a:t>
            </a:r>
          </a:p>
        </p:txBody>
      </p:sp>
      <p:cxnSp>
        <p:nvCxnSpPr>
          <p:cNvPr id="49" name="直線コネクタ 48">
            <a:extLst>
              <a:ext uri="{FF2B5EF4-FFF2-40B4-BE49-F238E27FC236}">
                <a16:creationId xmlns:a16="http://schemas.microsoft.com/office/drawing/2014/main" id="{8B388739-51E8-D144-A053-F775566ECC79}"/>
              </a:ext>
            </a:extLst>
          </p:cNvPr>
          <p:cNvCxnSpPr>
            <a:cxnSpLocks/>
            <a:stCxn id="48" idx="0"/>
          </p:cNvCxnSpPr>
          <p:nvPr/>
        </p:nvCxnSpPr>
        <p:spPr>
          <a:xfrm flipV="1">
            <a:off x="5753756" y="3392448"/>
            <a:ext cx="393922" cy="773854"/>
          </a:xfrm>
          <a:prstGeom prst="line">
            <a:avLst/>
          </a:prstGeom>
          <a:noFill/>
          <a:ln w="9525" cap="flat" cmpd="sng" algn="ctr">
            <a:solidFill>
              <a:sysClr val="windowText" lastClr="000000"/>
            </a:solidFill>
            <a:prstDash val="dash"/>
            <a:miter lim="800000"/>
          </a:ln>
          <a:effectLst/>
        </p:spPr>
      </p:cxnSp>
      <p:sp>
        <p:nvSpPr>
          <p:cNvPr id="50" name="テキスト ボックス 49">
            <a:extLst>
              <a:ext uri="{FF2B5EF4-FFF2-40B4-BE49-F238E27FC236}">
                <a16:creationId xmlns:a16="http://schemas.microsoft.com/office/drawing/2014/main" id="{8FF88C37-BFA3-E44C-B6AB-631892EB65AB}"/>
              </a:ext>
            </a:extLst>
          </p:cNvPr>
          <p:cNvSpPr txBox="1"/>
          <p:nvPr/>
        </p:nvSpPr>
        <p:spPr>
          <a:xfrm>
            <a:off x="5767384" y="861553"/>
            <a:ext cx="1261884" cy="707886"/>
          </a:xfrm>
          <a:prstGeom prst="rect">
            <a:avLst/>
          </a:prstGeom>
          <a:noFill/>
        </p:spPr>
        <p:txBody>
          <a:bodyPr wrap="square" rtlCol="0">
            <a:spAutoFit/>
          </a:bodyPr>
          <a:lstStyle/>
          <a:p>
            <a:r>
              <a:rPr kumimoji="1" lang="ja-JP" altLang="en-US" sz="800">
                <a:latin typeface="+mj-lt"/>
                <a:ea typeface="MS PGothic" panose="020B0600070205080204" pitchFamily="34" charset="-128"/>
              </a:rPr>
              <a:t>ディストリビューションの数を減らし、冗長をとることで、ネットワーク全体の高可用性が増し、コストを抑えることが可能</a:t>
            </a:r>
          </a:p>
        </p:txBody>
      </p:sp>
      <p:cxnSp>
        <p:nvCxnSpPr>
          <p:cNvPr id="52" name="直線コネクタ 51">
            <a:extLst>
              <a:ext uri="{FF2B5EF4-FFF2-40B4-BE49-F238E27FC236}">
                <a16:creationId xmlns:a16="http://schemas.microsoft.com/office/drawing/2014/main" id="{B6B773F5-E059-8142-A709-39983DE8A0B7}"/>
              </a:ext>
            </a:extLst>
          </p:cNvPr>
          <p:cNvCxnSpPr>
            <a:cxnSpLocks/>
          </p:cNvCxnSpPr>
          <p:nvPr/>
        </p:nvCxnSpPr>
        <p:spPr>
          <a:xfrm flipH="1">
            <a:off x="5744674" y="1368282"/>
            <a:ext cx="46226" cy="1337084"/>
          </a:xfrm>
          <a:prstGeom prst="line">
            <a:avLst/>
          </a:prstGeom>
          <a:noFill/>
          <a:ln w="9525" cap="flat" cmpd="sng" algn="ctr">
            <a:solidFill>
              <a:sysClr val="windowText" lastClr="000000"/>
            </a:solidFill>
            <a:prstDash val="dash"/>
            <a:miter lim="800000"/>
          </a:ln>
          <a:effectLst/>
        </p:spPr>
      </p:cxnSp>
      <p:sp>
        <p:nvSpPr>
          <p:cNvPr id="53" name="テキスト ボックス 52">
            <a:extLst>
              <a:ext uri="{FF2B5EF4-FFF2-40B4-BE49-F238E27FC236}">
                <a16:creationId xmlns:a16="http://schemas.microsoft.com/office/drawing/2014/main" id="{1825D877-921D-4949-85D2-E00A6444035C}"/>
              </a:ext>
            </a:extLst>
          </p:cNvPr>
          <p:cNvSpPr txBox="1"/>
          <p:nvPr/>
        </p:nvSpPr>
        <p:spPr>
          <a:xfrm>
            <a:off x="7663171" y="4289412"/>
            <a:ext cx="1261884" cy="215444"/>
          </a:xfrm>
          <a:prstGeom prst="rect">
            <a:avLst/>
          </a:prstGeom>
          <a:noFill/>
        </p:spPr>
        <p:txBody>
          <a:bodyPr wrap="square" rtlCol="0">
            <a:spAutoFit/>
          </a:bodyPr>
          <a:lstStyle/>
          <a:p>
            <a:r>
              <a:rPr kumimoji="1" lang="ja-JP" altLang="en-US" sz="800">
                <a:latin typeface="+mj-lt"/>
                <a:ea typeface="MS PGothic" panose="020B0600070205080204" pitchFamily="34" charset="-128"/>
              </a:rPr>
              <a:t>トラフィック</a:t>
            </a:r>
            <a:r>
              <a:rPr kumimoji="1" lang="en-US" altLang="ja-JP" sz="800">
                <a:latin typeface="+mj-lt"/>
                <a:ea typeface="MS PGothic" panose="020B0600070205080204" pitchFamily="34" charset="-128"/>
              </a:rPr>
              <a:t> </a:t>
            </a:r>
            <a:r>
              <a:rPr kumimoji="1" lang="ja-JP" altLang="en-US" sz="800">
                <a:latin typeface="+mj-lt"/>
                <a:ea typeface="MS PGothic" panose="020B0600070205080204" pitchFamily="34" charset="-128"/>
              </a:rPr>
              <a:t>フローが明確</a:t>
            </a:r>
          </a:p>
        </p:txBody>
      </p:sp>
      <p:cxnSp>
        <p:nvCxnSpPr>
          <p:cNvPr id="54" name="直線コネクタ 53">
            <a:extLst>
              <a:ext uri="{FF2B5EF4-FFF2-40B4-BE49-F238E27FC236}">
                <a16:creationId xmlns:a16="http://schemas.microsoft.com/office/drawing/2014/main" id="{6C454F43-C173-A641-9B75-45BE30D4EFBC}"/>
              </a:ext>
            </a:extLst>
          </p:cNvPr>
          <p:cNvCxnSpPr>
            <a:cxnSpLocks/>
            <a:stCxn id="53" idx="0"/>
          </p:cNvCxnSpPr>
          <p:nvPr/>
        </p:nvCxnSpPr>
        <p:spPr>
          <a:xfrm flipH="1" flipV="1">
            <a:off x="7824851" y="3427112"/>
            <a:ext cx="469262" cy="862300"/>
          </a:xfrm>
          <a:prstGeom prst="line">
            <a:avLst/>
          </a:prstGeom>
          <a:noFill/>
          <a:ln w="9525" cap="flat" cmpd="sng" algn="ctr">
            <a:solidFill>
              <a:sysClr val="windowText" lastClr="000000"/>
            </a:solidFill>
            <a:prstDash val="dash"/>
            <a:miter lim="800000"/>
          </a:ln>
          <a:effectLst/>
        </p:spPr>
      </p:cxnSp>
    </p:spTree>
    <p:extLst>
      <p:ext uri="{BB962C8B-B14F-4D97-AF65-F5344CB8AC3E}">
        <p14:creationId xmlns:p14="http://schemas.microsoft.com/office/powerpoint/2010/main" val="876864028"/>
      </p:ext>
    </p:extLst>
  </p:cSld>
  <p:clrMapOvr>
    <a:masterClrMapping/>
  </p:clrMapOvr>
</p:sld>
</file>

<file path=ppt/slides/slide2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0" name="Rectangle 69">
            <a:extLst>
              <a:ext uri="{FF2B5EF4-FFF2-40B4-BE49-F238E27FC236}">
                <a16:creationId xmlns:a16="http://schemas.microsoft.com/office/drawing/2014/main" id="{6312BE2A-C535-D242-AEDC-1986D465FF19}"/>
              </a:ext>
            </a:extLst>
          </p:cNvPr>
          <p:cNvSpPr/>
          <p:nvPr/>
        </p:nvSpPr>
        <p:spPr>
          <a:xfrm>
            <a:off x="2972977" y="3808563"/>
            <a:ext cx="2922480" cy="819624"/>
          </a:xfrm>
          <a:prstGeom prst="rect">
            <a:avLst/>
          </a:prstGeom>
          <a:solidFill>
            <a:schemeClr val="accent4">
              <a:lumMod val="20000"/>
              <a:lumOff val="8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r>
              <a:rPr lang="en-US" sz="800" dirty="0">
                <a:solidFill>
                  <a:schemeClr val="tx1"/>
                </a:solidFill>
                <a:latin typeface="Courier New" panose="02070309020205020404" pitchFamily="49" charset="0"/>
                <a:cs typeface="Courier New" panose="02070309020205020404" pitchFamily="49" charset="0"/>
              </a:rPr>
              <a:t>          Mac Address Table</a:t>
            </a:r>
          </a:p>
          <a:p>
            <a:r>
              <a:rPr lang="en-US" sz="800" dirty="0">
                <a:solidFill>
                  <a:schemeClr val="tx1"/>
                </a:solidFill>
                <a:latin typeface="Courier New" panose="02070309020205020404" pitchFamily="49" charset="0"/>
                <a:cs typeface="Courier New" panose="02070309020205020404" pitchFamily="49" charset="0"/>
              </a:rPr>
              <a:t>-------------------------------------------</a:t>
            </a:r>
          </a:p>
          <a:p>
            <a:r>
              <a:rPr lang="en-US" sz="800" dirty="0" err="1">
                <a:solidFill>
                  <a:schemeClr val="tx1"/>
                </a:solidFill>
                <a:latin typeface="Courier New" panose="02070309020205020404" pitchFamily="49" charset="0"/>
                <a:cs typeface="Courier New" panose="02070309020205020404" pitchFamily="49" charset="0"/>
              </a:rPr>
              <a:t>Vlan</a:t>
            </a:r>
            <a:r>
              <a:rPr lang="en-US" sz="800" dirty="0">
                <a:solidFill>
                  <a:schemeClr val="tx1"/>
                </a:solidFill>
                <a:latin typeface="Courier New" panose="02070309020205020404" pitchFamily="49" charset="0"/>
                <a:cs typeface="Courier New" panose="02070309020205020404" pitchFamily="49" charset="0"/>
              </a:rPr>
              <a:t>    Mac Address       Type        Ports</a:t>
            </a:r>
          </a:p>
          <a:p>
            <a:r>
              <a:rPr lang="en-US" sz="800" dirty="0">
                <a:solidFill>
                  <a:schemeClr val="tx1"/>
                </a:solidFill>
                <a:latin typeface="Courier New" panose="02070309020205020404" pitchFamily="49" charset="0"/>
                <a:cs typeface="Courier New" panose="02070309020205020404" pitchFamily="49" charset="0"/>
              </a:rPr>
              <a:t>----    -----------       --------    -----</a:t>
            </a:r>
          </a:p>
          <a:p>
            <a:r>
              <a:rPr lang="en-US" sz="800" dirty="0">
                <a:solidFill>
                  <a:schemeClr val="accent2"/>
                </a:solidFill>
                <a:latin typeface="Courier New" panose="02070309020205020404" pitchFamily="49" charset="0"/>
                <a:cs typeface="Courier New" panose="02070309020205020404" pitchFamily="49" charset="0"/>
              </a:rPr>
              <a:t> 102    b4de.315f.1e00    DYNAMIC </a:t>
            </a:r>
            <a:r>
              <a:rPr lang="en-US" sz="800" dirty="0" err="1">
                <a:solidFill>
                  <a:schemeClr val="accent2"/>
                </a:solidFill>
                <a:latin typeface="Courier New" panose="02070309020205020404" pitchFamily="49" charset="0"/>
                <a:cs typeface="Courier New" panose="02070309020205020404" pitchFamily="49" charset="0"/>
              </a:rPr>
              <a:t>pv</a:t>
            </a:r>
            <a:r>
              <a:rPr lang="en-US" sz="800" dirty="0">
                <a:solidFill>
                  <a:schemeClr val="accent2"/>
                </a:solidFill>
                <a:latin typeface="Courier New" panose="02070309020205020404" pitchFamily="49" charset="0"/>
                <a:cs typeface="Courier New" panose="02070309020205020404" pitchFamily="49" charset="0"/>
              </a:rPr>
              <a:t>  Gi1/0/8</a:t>
            </a:r>
          </a:p>
          <a:p>
            <a:r>
              <a:rPr lang="en-US" sz="800" b="1" dirty="0">
                <a:solidFill>
                  <a:schemeClr val="accent5"/>
                </a:solidFill>
                <a:latin typeface="Courier New" panose="02070309020205020404" pitchFamily="49" charset="0"/>
                <a:cs typeface="Courier New" panose="02070309020205020404" pitchFamily="49" charset="0"/>
              </a:rPr>
              <a:t> </a:t>
            </a:r>
            <a:r>
              <a:rPr lang="en-US" sz="800" dirty="0">
                <a:solidFill>
                  <a:schemeClr val="tx1"/>
                </a:solidFill>
                <a:latin typeface="Courier New" panose="02070309020205020404" pitchFamily="49" charset="0"/>
                <a:cs typeface="Courier New" panose="02070309020205020404" pitchFamily="49" charset="0"/>
              </a:rPr>
              <a:t>102    ****.****.****    DYNAMIC     Gi1/0/6</a:t>
            </a:r>
          </a:p>
        </p:txBody>
      </p:sp>
      <p:sp>
        <p:nvSpPr>
          <p:cNvPr id="68" name="Rectangle 67">
            <a:extLst>
              <a:ext uri="{FF2B5EF4-FFF2-40B4-BE49-F238E27FC236}">
                <a16:creationId xmlns:a16="http://schemas.microsoft.com/office/drawing/2014/main" id="{20379C27-4DB3-C04A-B199-54A1BFE57224}"/>
              </a:ext>
            </a:extLst>
          </p:cNvPr>
          <p:cNvSpPr/>
          <p:nvPr/>
        </p:nvSpPr>
        <p:spPr>
          <a:xfrm>
            <a:off x="2972978" y="2730795"/>
            <a:ext cx="2922479" cy="819624"/>
          </a:xfrm>
          <a:prstGeom prst="rect">
            <a:avLst/>
          </a:prstGeom>
          <a:solidFill>
            <a:schemeClr val="accent4">
              <a:lumMod val="20000"/>
              <a:lumOff val="8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r>
              <a:rPr lang="en-US" sz="800" dirty="0">
                <a:solidFill>
                  <a:schemeClr val="tx1"/>
                </a:solidFill>
                <a:latin typeface="Courier New" panose="02070309020205020404" pitchFamily="49" charset="0"/>
                <a:cs typeface="Courier New" panose="02070309020205020404" pitchFamily="49" charset="0"/>
              </a:rPr>
              <a:t>          Mac Address Table</a:t>
            </a:r>
          </a:p>
          <a:p>
            <a:r>
              <a:rPr lang="en-US" sz="800" dirty="0">
                <a:solidFill>
                  <a:schemeClr val="tx1"/>
                </a:solidFill>
                <a:latin typeface="Courier New" panose="02070309020205020404" pitchFamily="49" charset="0"/>
                <a:cs typeface="Courier New" panose="02070309020205020404" pitchFamily="49" charset="0"/>
              </a:rPr>
              <a:t>-------------------------------------------</a:t>
            </a:r>
          </a:p>
          <a:p>
            <a:r>
              <a:rPr lang="en-US" sz="800" dirty="0" err="1">
                <a:solidFill>
                  <a:schemeClr val="tx1"/>
                </a:solidFill>
                <a:latin typeface="Courier New" panose="02070309020205020404" pitchFamily="49" charset="0"/>
                <a:cs typeface="Courier New" panose="02070309020205020404" pitchFamily="49" charset="0"/>
              </a:rPr>
              <a:t>Vlan</a:t>
            </a:r>
            <a:r>
              <a:rPr lang="en-US" sz="800" dirty="0">
                <a:solidFill>
                  <a:schemeClr val="tx1"/>
                </a:solidFill>
                <a:latin typeface="Courier New" panose="02070309020205020404" pitchFamily="49" charset="0"/>
                <a:cs typeface="Courier New" panose="02070309020205020404" pitchFamily="49" charset="0"/>
              </a:rPr>
              <a:t>    Mac Address       Type        Ports</a:t>
            </a:r>
          </a:p>
          <a:p>
            <a:r>
              <a:rPr lang="en-US" sz="800" dirty="0">
                <a:solidFill>
                  <a:schemeClr val="tx1"/>
                </a:solidFill>
                <a:latin typeface="Courier New" panose="02070309020205020404" pitchFamily="49" charset="0"/>
                <a:cs typeface="Courier New" panose="02070309020205020404" pitchFamily="49" charset="0"/>
              </a:rPr>
              <a:t>----    -----------       --------    -----</a:t>
            </a:r>
          </a:p>
          <a:p>
            <a:r>
              <a:rPr lang="en-US" sz="800" dirty="0">
                <a:solidFill>
                  <a:schemeClr val="tx1"/>
                </a:solidFill>
                <a:latin typeface="Courier New" panose="02070309020205020404" pitchFamily="49" charset="0"/>
                <a:cs typeface="Courier New" panose="02070309020205020404" pitchFamily="49" charset="0"/>
              </a:rPr>
              <a:t> </a:t>
            </a:r>
            <a:r>
              <a:rPr lang="en-US" sz="800" dirty="0">
                <a:solidFill>
                  <a:schemeClr val="accent2"/>
                </a:solidFill>
                <a:latin typeface="Courier New" panose="02070309020205020404" pitchFamily="49" charset="0"/>
                <a:cs typeface="Courier New" panose="02070309020205020404" pitchFamily="49" charset="0"/>
              </a:rPr>
              <a:t>101    b4de.315f.1e00    DYNAMIC </a:t>
            </a:r>
            <a:r>
              <a:rPr lang="en-US" sz="800" dirty="0" err="1">
                <a:solidFill>
                  <a:schemeClr val="accent2"/>
                </a:solidFill>
                <a:latin typeface="Courier New" panose="02070309020205020404" pitchFamily="49" charset="0"/>
                <a:cs typeface="Courier New" panose="02070309020205020404" pitchFamily="49" charset="0"/>
              </a:rPr>
              <a:t>pv</a:t>
            </a:r>
            <a:r>
              <a:rPr lang="en-US" sz="800" dirty="0">
                <a:solidFill>
                  <a:schemeClr val="accent2"/>
                </a:solidFill>
                <a:latin typeface="Courier New" panose="02070309020205020404" pitchFamily="49" charset="0"/>
                <a:cs typeface="Courier New" panose="02070309020205020404" pitchFamily="49" charset="0"/>
              </a:rPr>
              <a:t>  Gi1/0/8</a:t>
            </a:r>
          </a:p>
          <a:p>
            <a:r>
              <a:rPr lang="en-US" sz="800" dirty="0">
                <a:solidFill>
                  <a:schemeClr val="tx1"/>
                </a:solidFill>
                <a:latin typeface="Courier New" panose="02070309020205020404" pitchFamily="49" charset="0"/>
                <a:cs typeface="Courier New" panose="02070309020205020404" pitchFamily="49" charset="0"/>
              </a:rPr>
              <a:t> 101    ****.****.****    BLOCKED     Gi1/0/4</a:t>
            </a:r>
          </a:p>
        </p:txBody>
      </p:sp>
      <p:sp>
        <p:nvSpPr>
          <p:cNvPr id="65" name="Rectangle 64">
            <a:extLst>
              <a:ext uri="{FF2B5EF4-FFF2-40B4-BE49-F238E27FC236}">
                <a16:creationId xmlns:a16="http://schemas.microsoft.com/office/drawing/2014/main" id="{A586DDB4-5A46-D240-AE14-4DB6EC9CD003}"/>
              </a:ext>
            </a:extLst>
          </p:cNvPr>
          <p:cNvSpPr/>
          <p:nvPr/>
        </p:nvSpPr>
        <p:spPr>
          <a:xfrm>
            <a:off x="2972978" y="1547521"/>
            <a:ext cx="2922479" cy="942501"/>
          </a:xfrm>
          <a:prstGeom prst="rect">
            <a:avLst/>
          </a:prstGeom>
          <a:solidFill>
            <a:schemeClr val="accent4">
              <a:lumMod val="20000"/>
              <a:lumOff val="8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r>
              <a:rPr lang="en-US" sz="800" dirty="0">
                <a:solidFill>
                  <a:schemeClr val="tx1"/>
                </a:solidFill>
                <a:latin typeface="Courier New" panose="02070309020205020404" pitchFamily="49" charset="0"/>
                <a:cs typeface="Courier New" panose="02070309020205020404" pitchFamily="49" charset="0"/>
              </a:rPr>
              <a:t>          Mac Address Table</a:t>
            </a:r>
          </a:p>
          <a:p>
            <a:r>
              <a:rPr lang="en-US" sz="800" dirty="0">
                <a:solidFill>
                  <a:schemeClr val="tx1"/>
                </a:solidFill>
                <a:latin typeface="Courier New" panose="02070309020205020404" pitchFamily="49" charset="0"/>
                <a:cs typeface="Courier New" panose="02070309020205020404" pitchFamily="49" charset="0"/>
              </a:rPr>
              <a:t>-------------------------------------------</a:t>
            </a:r>
          </a:p>
          <a:p>
            <a:r>
              <a:rPr lang="en-US" sz="800" dirty="0" err="1">
                <a:solidFill>
                  <a:schemeClr val="tx1"/>
                </a:solidFill>
                <a:latin typeface="Courier New" panose="02070309020205020404" pitchFamily="49" charset="0"/>
                <a:cs typeface="Courier New" panose="02070309020205020404" pitchFamily="49" charset="0"/>
              </a:rPr>
              <a:t>Vlan</a:t>
            </a:r>
            <a:r>
              <a:rPr lang="en-US" sz="800" dirty="0">
                <a:solidFill>
                  <a:schemeClr val="tx1"/>
                </a:solidFill>
                <a:latin typeface="Courier New" panose="02070309020205020404" pitchFamily="49" charset="0"/>
                <a:cs typeface="Courier New" panose="02070309020205020404" pitchFamily="49" charset="0"/>
              </a:rPr>
              <a:t>    Mac Address       Type        Ports</a:t>
            </a:r>
          </a:p>
          <a:p>
            <a:r>
              <a:rPr lang="en-US" sz="800" dirty="0">
                <a:solidFill>
                  <a:schemeClr val="tx1"/>
                </a:solidFill>
                <a:latin typeface="Courier New" panose="02070309020205020404" pitchFamily="49" charset="0"/>
                <a:cs typeface="Courier New" panose="02070309020205020404" pitchFamily="49" charset="0"/>
              </a:rPr>
              <a:t>----    -----------       --------    -----</a:t>
            </a:r>
          </a:p>
          <a:p>
            <a:r>
              <a:rPr lang="en-US" sz="800" b="1" dirty="0">
                <a:solidFill>
                  <a:schemeClr val="accent2"/>
                </a:solidFill>
                <a:latin typeface="Courier New" panose="02070309020205020404" pitchFamily="49" charset="0"/>
                <a:cs typeface="Courier New" panose="02070309020205020404" pitchFamily="49" charset="0"/>
              </a:rPr>
              <a:t> 100    b4de.315f.1e00    DYNAMIC     Gi1/0/8</a:t>
            </a:r>
            <a:endParaRPr lang="en-US" sz="800" dirty="0">
              <a:solidFill>
                <a:schemeClr val="accent5"/>
              </a:solidFill>
              <a:latin typeface="Courier New" panose="02070309020205020404" pitchFamily="49" charset="0"/>
              <a:cs typeface="Courier New" panose="02070309020205020404" pitchFamily="49" charset="0"/>
            </a:endParaRPr>
          </a:p>
          <a:p>
            <a:r>
              <a:rPr lang="en-US" sz="800" dirty="0">
                <a:solidFill>
                  <a:schemeClr val="accent5"/>
                </a:solidFill>
                <a:latin typeface="Courier New" panose="02070309020205020404" pitchFamily="49" charset="0"/>
                <a:cs typeface="Courier New" panose="02070309020205020404" pitchFamily="49" charset="0"/>
              </a:rPr>
              <a:t> </a:t>
            </a:r>
            <a:r>
              <a:rPr lang="en-US" sz="800" dirty="0">
                <a:solidFill>
                  <a:schemeClr val="tx1"/>
                </a:solidFill>
                <a:latin typeface="Courier New" panose="02070309020205020404" pitchFamily="49" charset="0"/>
                <a:cs typeface="Courier New" panose="02070309020205020404" pitchFamily="49" charset="0"/>
              </a:rPr>
              <a:t>100    ****.****.****    DYNAMIC </a:t>
            </a:r>
            <a:r>
              <a:rPr lang="en-US" sz="800" dirty="0" err="1">
                <a:solidFill>
                  <a:schemeClr val="tx1"/>
                </a:solidFill>
                <a:latin typeface="Courier New" panose="02070309020205020404" pitchFamily="49" charset="0"/>
                <a:cs typeface="Courier New" panose="02070309020205020404" pitchFamily="49" charset="0"/>
              </a:rPr>
              <a:t>pv</a:t>
            </a:r>
            <a:r>
              <a:rPr lang="en-US" sz="800" dirty="0">
                <a:solidFill>
                  <a:schemeClr val="tx1"/>
                </a:solidFill>
                <a:latin typeface="Courier New" panose="02070309020205020404" pitchFamily="49" charset="0"/>
                <a:cs typeface="Courier New" panose="02070309020205020404" pitchFamily="49" charset="0"/>
              </a:rPr>
              <a:t>  Gi1/0/6</a:t>
            </a:r>
          </a:p>
          <a:p>
            <a:r>
              <a:rPr lang="en-US" sz="800" dirty="0">
                <a:solidFill>
                  <a:schemeClr val="accent5"/>
                </a:solidFill>
                <a:latin typeface="Courier New" panose="02070309020205020404" pitchFamily="49" charset="0"/>
                <a:cs typeface="Courier New" panose="02070309020205020404" pitchFamily="49" charset="0"/>
              </a:rPr>
              <a:t> </a:t>
            </a:r>
            <a:r>
              <a:rPr lang="en-US" sz="800" dirty="0">
                <a:solidFill>
                  <a:schemeClr val="tx1"/>
                </a:solidFill>
                <a:latin typeface="Courier New" panose="02070309020205020404" pitchFamily="49" charset="0"/>
                <a:cs typeface="Courier New" panose="02070309020205020404" pitchFamily="49" charset="0"/>
              </a:rPr>
              <a:t>100    ****.****.****    DYNAMIC </a:t>
            </a:r>
            <a:r>
              <a:rPr lang="en-US" sz="800" dirty="0" err="1">
                <a:solidFill>
                  <a:schemeClr val="tx1"/>
                </a:solidFill>
                <a:latin typeface="Courier New" panose="02070309020205020404" pitchFamily="49" charset="0"/>
                <a:cs typeface="Courier New" panose="02070309020205020404" pitchFamily="49" charset="0"/>
              </a:rPr>
              <a:t>pv</a:t>
            </a:r>
            <a:r>
              <a:rPr lang="en-US" sz="800" dirty="0">
                <a:solidFill>
                  <a:schemeClr val="tx1"/>
                </a:solidFill>
                <a:latin typeface="Courier New" panose="02070309020205020404" pitchFamily="49" charset="0"/>
                <a:cs typeface="Courier New" panose="02070309020205020404" pitchFamily="49" charset="0"/>
              </a:rPr>
              <a:t>  Gi1/0/4</a:t>
            </a:r>
          </a:p>
        </p:txBody>
      </p:sp>
      <p:sp>
        <p:nvSpPr>
          <p:cNvPr id="4" name="タイトル 3">
            <a:extLst>
              <a:ext uri="{FF2B5EF4-FFF2-40B4-BE49-F238E27FC236}">
                <a16:creationId xmlns:a16="http://schemas.microsoft.com/office/drawing/2014/main" id="{0D1C6D18-5C42-4BC7-8870-5BD4F5953C8C}"/>
              </a:ext>
            </a:extLst>
          </p:cNvPr>
          <p:cNvSpPr>
            <a:spLocks noGrp="1"/>
          </p:cNvSpPr>
          <p:nvPr>
            <p:ph type="title"/>
          </p:nvPr>
        </p:nvSpPr>
        <p:spPr/>
        <p:txBody>
          <a:bodyPr>
            <a:noAutofit/>
          </a:bodyPr>
          <a:lstStyle/>
          <a:p>
            <a:r>
              <a:rPr kumimoji="1" lang="en-US" altLang="ja-JP" dirty="0">
                <a:latin typeface="+mn-lt"/>
                <a:ea typeface="MS PGothic" panose="020B0600070205080204" pitchFamily="34" charset="-128"/>
              </a:rPr>
              <a:t>Private VLAN (PVLAN)</a:t>
            </a:r>
            <a:endParaRPr kumimoji="1" lang="ja-JP" altLang="en-US" dirty="0">
              <a:latin typeface="+mn-lt"/>
              <a:ea typeface="MS PGothic" panose="020B0600070205080204" pitchFamily="34" charset="-128"/>
            </a:endParaRPr>
          </a:p>
        </p:txBody>
      </p:sp>
      <p:sp>
        <p:nvSpPr>
          <p:cNvPr id="75" name="Text Placeholder 7">
            <a:extLst>
              <a:ext uri="{FF2B5EF4-FFF2-40B4-BE49-F238E27FC236}">
                <a16:creationId xmlns:a16="http://schemas.microsoft.com/office/drawing/2014/main" id="{5BA73440-34FB-0346-AAE5-E7526A49D27D}"/>
              </a:ext>
            </a:extLst>
          </p:cNvPr>
          <p:cNvSpPr txBox="1">
            <a:spLocks/>
          </p:cNvSpPr>
          <p:nvPr/>
        </p:nvSpPr>
        <p:spPr>
          <a:xfrm>
            <a:off x="533400" y="60960"/>
            <a:ext cx="7084679" cy="326233"/>
          </a:xfrm>
          <a:prstGeom prst="rect">
            <a:avLst/>
          </a:prstGeom>
        </p:spPr>
        <p:txBody>
          <a:bodyPr wrap="square" lIns="91420" tIns="45710" rIns="91420" bIns="45710" anchor="b" anchorCtr="0">
            <a:noAutofit/>
          </a:bodyPr>
          <a:lstStyle>
            <a:lvl1pPr marL="169863" indent="-169863" algn="l" defTabSz="603575" rtl="0" eaLnBrk="1" fontAlgn="base" hangingPunct="1">
              <a:lnSpc>
                <a:spcPct val="100000"/>
              </a:lnSpc>
              <a:spcBef>
                <a:spcPct val="50000"/>
              </a:spcBef>
              <a:spcAft>
                <a:spcPct val="0"/>
              </a:spcAft>
              <a:buClr>
                <a:schemeClr val="tx2"/>
              </a:buClr>
              <a:buSzPct val="90000"/>
              <a:buFont typeface="Arial" charset="0"/>
              <a:buNone/>
              <a:defRPr lang="en-US" sz="1400" b="0" i="0" kern="1200">
                <a:solidFill>
                  <a:schemeClr val="tx1"/>
                </a:solidFill>
                <a:latin typeface="+mn-lt"/>
                <a:ea typeface="ＭＳ Ｐゴシック" charset="0"/>
                <a:cs typeface="CiscoSans ExtraLight"/>
              </a:defRPr>
            </a:lvl1pPr>
            <a:lvl2pPr marL="358775" indent="-215900" algn="l" defTabSz="684213" rtl="0" eaLnBrk="1" fontAlgn="base" hangingPunct="1">
              <a:lnSpc>
                <a:spcPct val="95000"/>
              </a:lnSpc>
              <a:spcBef>
                <a:spcPts val="600"/>
              </a:spcBef>
              <a:spcAft>
                <a:spcPct val="0"/>
              </a:spcAft>
              <a:buClr>
                <a:schemeClr val="tx2"/>
              </a:buClr>
              <a:buFont typeface="Arial" pitchFamily="34" charset="0"/>
              <a:buNone/>
              <a:defRPr lang="en-US" sz="1100" kern="1200">
                <a:solidFill>
                  <a:schemeClr val="tx1"/>
                </a:solidFill>
                <a:latin typeface="+mn-lt"/>
                <a:ea typeface="ＭＳ Ｐゴシック" charset="0"/>
                <a:cs typeface="CiscoSans"/>
              </a:defRPr>
            </a:lvl2pPr>
            <a:lvl3pPr marL="431800" indent="-169863" algn="l" defTabSz="684213" rtl="0" eaLnBrk="1" fontAlgn="base" hangingPunct="1">
              <a:lnSpc>
                <a:spcPct val="95000"/>
              </a:lnSpc>
              <a:spcBef>
                <a:spcPts val="625"/>
              </a:spcBef>
              <a:spcAft>
                <a:spcPct val="0"/>
              </a:spcAft>
              <a:buFont typeface="Arial" pitchFamily="34" charset="0"/>
              <a:buNone/>
              <a:defRPr lang="en-US" sz="1100" kern="1200">
                <a:solidFill>
                  <a:schemeClr val="tx1"/>
                </a:solidFill>
                <a:latin typeface="+mn-lt"/>
                <a:ea typeface="ＭＳ Ｐゴシック" charset="0"/>
                <a:cs typeface="CiscoSans"/>
              </a:defRPr>
            </a:lvl3pPr>
            <a:lvl4pPr marL="503238" indent="-169863" algn="l" defTabSz="684213" rtl="0" eaLnBrk="1" fontAlgn="base" hangingPunct="1">
              <a:lnSpc>
                <a:spcPct val="95000"/>
              </a:lnSpc>
              <a:spcBef>
                <a:spcPts val="625"/>
              </a:spcBef>
              <a:spcAft>
                <a:spcPct val="0"/>
              </a:spcAft>
              <a:buFont typeface="Arial" pitchFamily="34" charset="0"/>
              <a:buNone/>
              <a:defRPr lang="en-US" sz="1100" kern="1200">
                <a:solidFill>
                  <a:schemeClr val="tx1"/>
                </a:solidFill>
                <a:latin typeface="+mn-lt"/>
                <a:ea typeface="ＭＳ Ｐゴシック" charset="0"/>
                <a:cs typeface="CiscoSans"/>
              </a:defRPr>
            </a:lvl4pPr>
            <a:lvl5pPr marL="574675" indent="-169863" algn="l" defTabSz="684213" rtl="0" eaLnBrk="1" fontAlgn="base" hangingPunct="1">
              <a:lnSpc>
                <a:spcPct val="95000"/>
              </a:lnSpc>
              <a:spcBef>
                <a:spcPts val="625"/>
              </a:spcBef>
              <a:spcAft>
                <a:spcPct val="0"/>
              </a:spcAft>
              <a:buFont typeface="Arial" pitchFamily="34" charset="0"/>
              <a:buNone/>
              <a:defRPr lang="en-US" sz="1100" kern="1200">
                <a:solidFill>
                  <a:schemeClr val="tx1"/>
                </a:solidFill>
                <a:latin typeface="+mn-lt"/>
                <a:ea typeface="ＭＳ Ｐゴシック" charset="0"/>
                <a:cs typeface="CiscoSans"/>
              </a:defRPr>
            </a:lvl5pPr>
            <a:lvl6pPr marL="863856" indent="-171445" algn="l" defTabSz="685777" rtl="0" eaLnBrk="1" latinLnBrk="0" hangingPunct="1">
              <a:spcBef>
                <a:spcPts val="600"/>
              </a:spcBef>
              <a:buFont typeface="Arial" pitchFamily="34" charset="0"/>
              <a:buChar char="•"/>
              <a:defRPr sz="900" kern="1200" baseline="0">
                <a:solidFill>
                  <a:schemeClr val="tx1"/>
                </a:solidFill>
                <a:latin typeface="+mn-lt"/>
                <a:ea typeface="+mn-ea"/>
                <a:cs typeface="+mn-cs"/>
              </a:defRPr>
            </a:lvl6pPr>
            <a:lvl7pPr marL="935844" indent="-171422" algn="l" defTabSz="685777" rtl="0" eaLnBrk="1" latinLnBrk="0" hangingPunct="1">
              <a:spcBef>
                <a:spcPts val="600"/>
              </a:spcBef>
              <a:buFont typeface="Arial" pitchFamily="34" charset="0"/>
              <a:buChar char="•"/>
              <a:defRPr sz="800" kern="1200" baseline="0">
                <a:solidFill>
                  <a:schemeClr val="tx1"/>
                </a:solidFill>
                <a:latin typeface="+mn-lt"/>
                <a:ea typeface="+mn-ea"/>
                <a:cs typeface="+mn-cs"/>
              </a:defRPr>
            </a:lvl7pPr>
            <a:lvl8pPr marL="2400220" indent="0" algn="l" defTabSz="685777" rtl="0" eaLnBrk="1" latinLnBrk="0" hangingPunct="1">
              <a:spcBef>
                <a:spcPct val="20000"/>
              </a:spcBef>
              <a:buFont typeface="Arial" pitchFamily="34" charset="0"/>
              <a:buNone/>
              <a:defRPr sz="1500" kern="1200">
                <a:solidFill>
                  <a:schemeClr val="tx1"/>
                </a:solidFill>
                <a:latin typeface="+mn-lt"/>
                <a:ea typeface="+mn-ea"/>
                <a:cs typeface="+mn-cs"/>
              </a:defRPr>
            </a:lvl8pPr>
            <a:lvl9pPr marL="2914553" indent="-171445" algn="l" defTabSz="685777" rtl="0" eaLnBrk="1" latinLnBrk="0" hangingPunct="1">
              <a:spcBef>
                <a:spcPct val="20000"/>
              </a:spcBef>
              <a:buFont typeface="Arial" pitchFamily="34" charset="0"/>
              <a:buChar char="•"/>
              <a:defRPr sz="1500" kern="1200">
                <a:solidFill>
                  <a:schemeClr val="tx1"/>
                </a:solidFill>
                <a:latin typeface="+mn-lt"/>
                <a:ea typeface="+mn-ea"/>
                <a:cs typeface="+mn-cs"/>
              </a:defRPr>
            </a:lvl9pPr>
          </a:lstStyle>
          <a:p>
            <a:r>
              <a:rPr kumimoji="1" lang="en-US" altLang="ja-JP" dirty="0">
                <a:ea typeface="MS PGothic" panose="020B0600070205080204" pitchFamily="34" charset="-128"/>
              </a:rPr>
              <a:t>3.3  Basic L2</a:t>
            </a:r>
            <a:r>
              <a:rPr kumimoji="1" lang="ja-JP" altLang="en-US" dirty="0">
                <a:ea typeface="MS PGothic" panose="020B0600070205080204" pitchFamily="34" charset="-128"/>
              </a:rPr>
              <a:t> </a:t>
            </a:r>
            <a:r>
              <a:rPr kumimoji="1" lang="en-US" altLang="ja-JP" dirty="0">
                <a:ea typeface="MS PGothic" panose="020B0600070205080204" pitchFamily="34" charset="-128"/>
              </a:rPr>
              <a:t>/</a:t>
            </a:r>
            <a:r>
              <a:rPr kumimoji="1" lang="ja-JP" altLang="en-US" dirty="0">
                <a:ea typeface="MS PGothic" panose="020B0600070205080204" pitchFamily="34" charset="-128"/>
              </a:rPr>
              <a:t> </a:t>
            </a:r>
            <a:r>
              <a:rPr kumimoji="1" lang="en-US" altLang="ja-JP" dirty="0">
                <a:ea typeface="MS PGothic" panose="020B0600070205080204" pitchFamily="34" charset="-128"/>
              </a:rPr>
              <a:t>L3</a:t>
            </a:r>
            <a:endParaRPr lang="en-US" dirty="0">
              <a:ea typeface="MS PGothic" panose="020B0600070205080204" pitchFamily="34" charset="-128"/>
            </a:endParaRPr>
          </a:p>
        </p:txBody>
      </p:sp>
      <p:sp>
        <p:nvSpPr>
          <p:cNvPr id="3" name="Text Placeholder 2">
            <a:extLst>
              <a:ext uri="{FF2B5EF4-FFF2-40B4-BE49-F238E27FC236}">
                <a16:creationId xmlns:a16="http://schemas.microsoft.com/office/drawing/2014/main" id="{10547364-FB0C-1E4C-878B-B9E39205B359}"/>
              </a:ext>
            </a:extLst>
          </p:cNvPr>
          <p:cNvSpPr>
            <a:spLocks noGrp="1"/>
          </p:cNvSpPr>
          <p:nvPr>
            <p:ph type="body" sz="quarter" idx="11"/>
          </p:nvPr>
        </p:nvSpPr>
        <p:spPr/>
        <p:txBody>
          <a:bodyPr/>
          <a:lstStyle/>
          <a:p>
            <a:r>
              <a:rPr lang="en-JP" dirty="0"/>
              <a:t>プライマリVLANのMACアドレス学習と通信</a:t>
            </a:r>
          </a:p>
        </p:txBody>
      </p:sp>
      <p:sp>
        <p:nvSpPr>
          <p:cNvPr id="2" name="TextBox 1">
            <a:extLst>
              <a:ext uri="{FF2B5EF4-FFF2-40B4-BE49-F238E27FC236}">
                <a16:creationId xmlns:a16="http://schemas.microsoft.com/office/drawing/2014/main" id="{66CD18D2-7969-1842-9EEC-8664337F1AEA}"/>
              </a:ext>
            </a:extLst>
          </p:cNvPr>
          <p:cNvSpPr txBox="1"/>
          <p:nvPr/>
        </p:nvSpPr>
        <p:spPr>
          <a:xfrm>
            <a:off x="3664931" y="1389159"/>
            <a:ext cx="1538572" cy="215444"/>
          </a:xfrm>
          <a:prstGeom prst="rect">
            <a:avLst/>
          </a:prstGeom>
          <a:solidFill>
            <a:schemeClr val="accent2">
              <a:lumMod val="20000"/>
              <a:lumOff val="80000"/>
            </a:schemeClr>
          </a:solidFill>
        </p:spPr>
        <p:txBody>
          <a:bodyPr wrap="square" rtlCol="0">
            <a:spAutoFit/>
          </a:bodyPr>
          <a:lstStyle/>
          <a:p>
            <a:pPr algn="ctr"/>
            <a:r>
              <a:rPr lang="en-JP" sz="800" dirty="0">
                <a:latin typeface="+mn-lt"/>
              </a:rPr>
              <a:t>プライマリVLAN</a:t>
            </a:r>
            <a:r>
              <a:rPr lang="ja-JP" altLang="en-US" sz="800">
                <a:latin typeface="+mn-lt"/>
              </a:rPr>
              <a:t> </a:t>
            </a:r>
            <a:r>
              <a:rPr lang="en-JP" sz="800" dirty="0">
                <a:latin typeface="+mn-lt"/>
              </a:rPr>
              <a:t>（VLAN100)</a:t>
            </a:r>
          </a:p>
        </p:txBody>
      </p:sp>
      <p:sp>
        <p:nvSpPr>
          <p:cNvPr id="16" name="TextBox 15">
            <a:extLst>
              <a:ext uri="{FF2B5EF4-FFF2-40B4-BE49-F238E27FC236}">
                <a16:creationId xmlns:a16="http://schemas.microsoft.com/office/drawing/2014/main" id="{E06B7585-B129-CD4C-9BB3-A2C6F3028D0E}"/>
              </a:ext>
            </a:extLst>
          </p:cNvPr>
          <p:cNvSpPr txBox="1"/>
          <p:nvPr/>
        </p:nvSpPr>
        <p:spPr>
          <a:xfrm>
            <a:off x="3664932" y="2562744"/>
            <a:ext cx="1538571" cy="215444"/>
          </a:xfrm>
          <a:prstGeom prst="rect">
            <a:avLst/>
          </a:prstGeom>
          <a:solidFill>
            <a:schemeClr val="accent6">
              <a:lumMod val="20000"/>
              <a:lumOff val="80000"/>
            </a:schemeClr>
          </a:solidFill>
        </p:spPr>
        <p:txBody>
          <a:bodyPr wrap="square" rtlCol="0">
            <a:spAutoFit/>
          </a:bodyPr>
          <a:lstStyle/>
          <a:p>
            <a:pPr algn="ctr"/>
            <a:r>
              <a:rPr lang="en-JP" sz="800" dirty="0">
                <a:latin typeface="+mn-lt"/>
              </a:rPr>
              <a:t>隔離VLAN</a:t>
            </a:r>
            <a:r>
              <a:rPr lang="ja-JP" altLang="en-US" sz="800">
                <a:latin typeface="+mn-lt"/>
              </a:rPr>
              <a:t> </a:t>
            </a:r>
            <a:r>
              <a:rPr lang="en-JP" sz="800" dirty="0">
                <a:latin typeface="+mn-lt"/>
              </a:rPr>
              <a:t>（VLAN101)</a:t>
            </a:r>
          </a:p>
        </p:txBody>
      </p:sp>
      <p:sp>
        <p:nvSpPr>
          <p:cNvPr id="17" name="TextBox 16">
            <a:extLst>
              <a:ext uri="{FF2B5EF4-FFF2-40B4-BE49-F238E27FC236}">
                <a16:creationId xmlns:a16="http://schemas.microsoft.com/office/drawing/2014/main" id="{CF4B6BAD-C211-B846-AE5F-567B4E61266C}"/>
              </a:ext>
            </a:extLst>
          </p:cNvPr>
          <p:cNvSpPr txBox="1"/>
          <p:nvPr/>
        </p:nvSpPr>
        <p:spPr>
          <a:xfrm>
            <a:off x="3664932" y="3623141"/>
            <a:ext cx="1538571" cy="215444"/>
          </a:xfrm>
          <a:prstGeom prst="rect">
            <a:avLst/>
          </a:prstGeom>
          <a:solidFill>
            <a:schemeClr val="accent5">
              <a:lumMod val="20000"/>
              <a:lumOff val="80000"/>
            </a:schemeClr>
          </a:solidFill>
        </p:spPr>
        <p:txBody>
          <a:bodyPr wrap="square" rtlCol="0">
            <a:spAutoFit/>
          </a:bodyPr>
          <a:lstStyle/>
          <a:p>
            <a:pPr algn="ctr"/>
            <a:r>
              <a:rPr lang="en-JP" sz="800" dirty="0">
                <a:latin typeface="+mn-lt"/>
              </a:rPr>
              <a:t>コミュニティVLAN</a:t>
            </a:r>
            <a:r>
              <a:rPr lang="ja-JP" altLang="en-US" sz="800">
                <a:latin typeface="+mn-lt"/>
              </a:rPr>
              <a:t> </a:t>
            </a:r>
            <a:r>
              <a:rPr lang="en-JP" sz="800" dirty="0">
                <a:latin typeface="+mn-lt"/>
              </a:rPr>
              <a:t>（VLAN102)</a:t>
            </a:r>
          </a:p>
        </p:txBody>
      </p:sp>
      <p:pic>
        <p:nvPicPr>
          <p:cNvPr id="21" name="Picture 20" descr="C:\Users\ecoffey\AppData\Local\Temp\Rar$DRa1.653\30059_Device_laptop_3145_unknown_64.png">
            <a:extLst>
              <a:ext uri="{FF2B5EF4-FFF2-40B4-BE49-F238E27FC236}">
                <a16:creationId xmlns:a16="http://schemas.microsoft.com/office/drawing/2014/main" id="{21CA6380-1177-9F40-AE89-FF53B52A5388}"/>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300517" y="1876363"/>
            <a:ext cx="284818" cy="284818"/>
          </a:xfrm>
          <a:prstGeom prst="rect">
            <a:avLst/>
          </a:prstGeom>
          <a:noFill/>
          <a:extLst>
            <a:ext uri="{909E8E84-426E-40DD-AFC4-6F175D3DCCD1}">
              <a14:hiddenFill xmlns:a14="http://schemas.microsoft.com/office/drawing/2010/main">
                <a:solidFill>
                  <a:srgbClr val="FFFFFF"/>
                </a:solidFill>
              </a14:hiddenFill>
            </a:ext>
          </a:extLst>
        </p:spPr>
      </p:pic>
      <p:cxnSp>
        <p:nvCxnSpPr>
          <p:cNvPr id="8" name="Straight Connector 7">
            <a:extLst>
              <a:ext uri="{FF2B5EF4-FFF2-40B4-BE49-F238E27FC236}">
                <a16:creationId xmlns:a16="http://schemas.microsoft.com/office/drawing/2014/main" id="{7CACABA6-200F-B048-A2DC-4AE1595FA624}"/>
              </a:ext>
            </a:extLst>
          </p:cNvPr>
          <p:cNvCxnSpPr>
            <a:cxnSpLocks/>
            <a:stCxn id="21" idx="3"/>
            <a:endCxn id="65" idx="1"/>
          </p:cNvCxnSpPr>
          <p:nvPr/>
        </p:nvCxnSpPr>
        <p:spPr>
          <a:xfrm>
            <a:off x="2585335" y="2018772"/>
            <a:ext cx="387643" cy="0"/>
          </a:xfrm>
          <a:prstGeom prst="line">
            <a:avLst/>
          </a:prstGeom>
          <a:ln>
            <a:solidFill>
              <a:schemeClr val="accent2"/>
            </a:solidFill>
          </a:ln>
        </p:spPr>
        <p:style>
          <a:lnRef idx="1">
            <a:schemeClr val="accent1"/>
          </a:lnRef>
          <a:fillRef idx="0">
            <a:schemeClr val="accent1"/>
          </a:fillRef>
          <a:effectRef idx="0">
            <a:schemeClr val="accent1"/>
          </a:effectRef>
          <a:fontRef idx="minor">
            <a:schemeClr val="tx1"/>
          </a:fontRef>
        </p:style>
      </p:cxnSp>
      <p:sp>
        <p:nvSpPr>
          <p:cNvPr id="11" name="TextBox 10">
            <a:extLst>
              <a:ext uri="{FF2B5EF4-FFF2-40B4-BE49-F238E27FC236}">
                <a16:creationId xmlns:a16="http://schemas.microsoft.com/office/drawing/2014/main" id="{EDC285E1-B93A-C04D-89E5-20DFB48D432E}"/>
              </a:ext>
            </a:extLst>
          </p:cNvPr>
          <p:cNvSpPr txBox="1"/>
          <p:nvPr/>
        </p:nvSpPr>
        <p:spPr>
          <a:xfrm>
            <a:off x="2006195" y="2122643"/>
            <a:ext cx="902811" cy="230832"/>
          </a:xfrm>
          <a:prstGeom prst="rect">
            <a:avLst/>
          </a:prstGeom>
          <a:noFill/>
        </p:spPr>
        <p:txBody>
          <a:bodyPr wrap="none" rtlCol="0">
            <a:spAutoFit/>
          </a:bodyPr>
          <a:lstStyle/>
          <a:p>
            <a:pPr algn="ctr"/>
            <a:r>
              <a:rPr lang="en-US" sz="900" b="1" dirty="0">
                <a:solidFill>
                  <a:schemeClr val="accent2"/>
                </a:solidFill>
                <a:latin typeface="MS PGothic" panose="020B0600070205080204" pitchFamily="34" charset="-128"/>
                <a:ea typeface="MS PGothic" panose="020B0600070205080204" pitchFamily="34" charset="-128"/>
              </a:rPr>
              <a:t>b4de.315f.1e00</a:t>
            </a:r>
            <a:endParaRPr lang="en-JP" sz="900" b="1" dirty="0">
              <a:solidFill>
                <a:schemeClr val="accent2"/>
              </a:solidFill>
              <a:latin typeface="MS PGothic" panose="020B0600070205080204" pitchFamily="34" charset="-128"/>
              <a:ea typeface="MS PGothic" panose="020B0600070205080204" pitchFamily="34" charset="-128"/>
            </a:endParaRPr>
          </a:p>
        </p:txBody>
      </p:sp>
      <p:sp>
        <p:nvSpPr>
          <p:cNvPr id="12" name="Rectangular Callout 11">
            <a:extLst>
              <a:ext uri="{FF2B5EF4-FFF2-40B4-BE49-F238E27FC236}">
                <a16:creationId xmlns:a16="http://schemas.microsoft.com/office/drawing/2014/main" id="{53298860-2F9C-BB4C-A169-172245714684}"/>
              </a:ext>
            </a:extLst>
          </p:cNvPr>
          <p:cNvSpPr/>
          <p:nvPr/>
        </p:nvSpPr>
        <p:spPr>
          <a:xfrm>
            <a:off x="122291" y="1745369"/>
            <a:ext cx="1883998" cy="802792"/>
          </a:xfrm>
          <a:prstGeom prst="wedgeRectCallout">
            <a:avLst>
              <a:gd name="adj1" fmla="val 63203"/>
              <a:gd name="adj2" fmla="val -25510"/>
            </a:avLst>
          </a:prstGeom>
          <a:solidFill>
            <a:schemeClr val="bg2"/>
          </a:solidFill>
          <a:ln w="6350">
            <a:solidFill>
              <a:schemeClr val="accent2"/>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136525" indent="-136525">
              <a:buFont typeface="+mj-lt"/>
              <a:buAutoNum type="arabicParenR"/>
            </a:pPr>
            <a:r>
              <a:rPr lang="ja-JP" altLang="en-US" sz="1000">
                <a:solidFill>
                  <a:schemeClr val="tx1"/>
                </a:solidFill>
                <a:ea typeface="MS PGothic" panose="020B0600070205080204" pitchFamily="34" charset="-128"/>
              </a:rPr>
              <a:t>プライマリ</a:t>
            </a:r>
            <a:r>
              <a:rPr lang="en-US" sz="1000" dirty="0">
                <a:solidFill>
                  <a:schemeClr val="tx1"/>
                </a:solidFill>
                <a:ea typeface="MS PGothic" panose="020B0600070205080204" pitchFamily="34" charset="-128"/>
              </a:rPr>
              <a:t>VLAN</a:t>
            </a:r>
            <a:r>
              <a:rPr lang="ja-JP" altLang="en-US" sz="1000">
                <a:solidFill>
                  <a:schemeClr val="tx1"/>
                </a:solidFill>
                <a:ea typeface="MS PGothic" panose="020B0600070205080204" pitchFamily="34" charset="-128"/>
              </a:rPr>
              <a:t>に接続された機器の</a:t>
            </a:r>
            <a:r>
              <a:rPr lang="en-US" sz="1000" dirty="0">
                <a:solidFill>
                  <a:schemeClr val="tx1"/>
                </a:solidFill>
                <a:ea typeface="MS PGothic" panose="020B0600070205080204" pitchFamily="34" charset="-128"/>
              </a:rPr>
              <a:t>MAC</a:t>
            </a:r>
            <a:r>
              <a:rPr lang="ja-JP" altLang="en-US" sz="1000">
                <a:solidFill>
                  <a:schemeClr val="tx1"/>
                </a:solidFill>
                <a:ea typeface="MS PGothic" panose="020B0600070205080204" pitchFamily="34" charset="-128"/>
              </a:rPr>
              <a:t>アドレスは動的に学習され、</a:t>
            </a:r>
            <a:r>
              <a:rPr lang="en-US" sz="1000" dirty="0">
                <a:solidFill>
                  <a:schemeClr val="tx1"/>
                </a:solidFill>
                <a:ea typeface="MS PGothic" panose="020B0600070205080204" pitchFamily="34" charset="-128"/>
              </a:rPr>
              <a:t>VLAN100</a:t>
            </a:r>
            <a:r>
              <a:rPr lang="ja-JP" altLang="en-US" sz="1000">
                <a:solidFill>
                  <a:schemeClr val="tx1"/>
                </a:solidFill>
                <a:ea typeface="MS PGothic" panose="020B0600070205080204" pitchFamily="34" charset="-128"/>
              </a:rPr>
              <a:t>の</a:t>
            </a:r>
            <a:r>
              <a:rPr lang="en-US" sz="1000" dirty="0">
                <a:solidFill>
                  <a:schemeClr val="tx1"/>
                </a:solidFill>
                <a:ea typeface="MS PGothic" panose="020B0600070205080204" pitchFamily="34" charset="-128"/>
              </a:rPr>
              <a:t>Mac Address Table</a:t>
            </a:r>
            <a:r>
              <a:rPr lang="ja-JP" altLang="en-US" sz="1000">
                <a:solidFill>
                  <a:schemeClr val="tx1"/>
                </a:solidFill>
                <a:ea typeface="MS PGothic" panose="020B0600070205080204" pitchFamily="34" charset="-128"/>
              </a:rPr>
              <a:t>に掲載される</a:t>
            </a:r>
          </a:p>
        </p:txBody>
      </p:sp>
      <p:sp>
        <p:nvSpPr>
          <p:cNvPr id="28" name="Rectangular Callout 27">
            <a:extLst>
              <a:ext uri="{FF2B5EF4-FFF2-40B4-BE49-F238E27FC236}">
                <a16:creationId xmlns:a16="http://schemas.microsoft.com/office/drawing/2014/main" id="{4A43D35D-D922-9F48-AE1C-4E1131DB9114}"/>
              </a:ext>
            </a:extLst>
          </p:cNvPr>
          <p:cNvSpPr/>
          <p:nvPr/>
        </p:nvSpPr>
        <p:spPr>
          <a:xfrm>
            <a:off x="122291" y="3401926"/>
            <a:ext cx="1930614" cy="954967"/>
          </a:xfrm>
          <a:prstGeom prst="wedgeRectCallout">
            <a:avLst>
              <a:gd name="adj1" fmla="val 82372"/>
              <a:gd name="adj2" fmla="val -49615"/>
            </a:avLst>
          </a:prstGeom>
          <a:solidFill>
            <a:schemeClr val="bg2"/>
          </a:solidFill>
          <a:ln w="6350">
            <a:solidFill>
              <a:schemeClr val="accent2"/>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136525" indent="-136525">
              <a:buFont typeface="+mj-lt"/>
              <a:buAutoNum type="arabicParenR" startAt="2"/>
            </a:pPr>
            <a:r>
              <a:rPr lang="ja-JP" altLang="en-US" sz="1000" dirty="0">
                <a:solidFill>
                  <a:schemeClr val="tx1"/>
                </a:solidFill>
                <a:ea typeface="MS PGothic" panose="020B0600070205080204" pitchFamily="34" charset="-128"/>
              </a:rPr>
              <a:t>学習された</a:t>
            </a:r>
            <a:r>
              <a:rPr lang="en-US" altLang="ja-JP" sz="1000" dirty="0">
                <a:solidFill>
                  <a:schemeClr val="tx1"/>
                </a:solidFill>
                <a:ea typeface="MS PGothic" panose="020B0600070205080204" pitchFamily="34" charset="-128"/>
              </a:rPr>
              <a:t>MAC</a:t>
            </a:r>
            <a:r>
              <a:rPr lang="ja-JP" altLang="en-US" sz="1000" dirty="0">
                <a:solidFill>
                  <a:schemeClr val="tx1"/>
                </a:solidFill>
                <a:ea typeface="MS PGothic" panose="020B0600070205080204" pitchFamily="34" charset="-128"/>
              </a:rPr>
              <a:t>アドレスは</a:t>
            </a:r>
            <a:br>
              <a:rPr lang="en-US" altLang="ja-JP" sz="1000" dirty="0">
                <a:solidFill>
                  <a:schemeClr val="tx1"/>
                </a:solidFill>
                <a:ea typeface="MS PGothic" panose="020B0600070205080204" pitchFamily="34" charset="-128"/>
              </a:rPr>
            </a:br>
            <a:r>
              <a:rPr lang="ja-JP" altLang="en-US" sz="1000" dirty="0">
                <a:solidFill>
                  <a:schemeClr val="tx1"/>
                </a:solidFill>
                <a:ea typeface="MS PGothic" panose="020B0600070205080204" pitchFamily="34" charset="-128"/>
              </a:rPr>
              <a:t>セカンダリ</a:t>
            </a:r>
            <a:r>
              <a:rPr lang="en-US" altLang="ja-JP" sz="1000" dirty="0">
                <a:solidFill>
                  <a:schemeClr val="tx1"/>
                </a:solidFill>
                <a:ea typeface="MS PGothic" panose="020B0600070205080204" pitchFamily="34" charset="-128"/>
              </a:rPr>
              <a:t>(</a:t>
            </a:r>
            <a:r>
              <a:rPr lang="ja-JP" altLang="en-US" sz="1000" dirty="0">
                <a:solidFill>
                  <a:schemeClr val="tx1"/>
                </a:solidFill>
                <a:ea typeface="MS PGothic" panose="020B0600070205080204" pitchFamily="34" charset="-128"/>
              </a:rPr>
              <a:t>隔離</a:t>
            </a:r>
            <a:r>
              <a:rPr lang="en-US" altLang="ja-JP" sz="1000" dirty="0">
                <a:solidFill>
                  <a:schemeClr val="tx1"/>
                </a:solidFill>
                <a:ea typeface="MS PGothic" panose="020B0600070205080204" pitchFamily="34" charset="-128"/>
              </a:rPr>
              <a:t>/</a:t>
            </a:r>
            <a:r>
              <a:rPr lang="ja-JP" altLang="en-US" sz="1000" dirty="0">
                <a:solidFill>
                  <a:schemeClr val="tx1"/>
                </a:solidFill>
                <a:ea typeface="MS PGothic" panose="020B0600070205080204" pitchFamily="34" charset="-128"/>
              </a:rPr>
              <a:t>コミュニティ</a:t>
            </a:r>
            <a:r>
              <a:rPr lang="en-US" altLang="ja-JP" sz="1000" dirty="0">
                <a:solidFill>
                  <a:schemeClr val="tx1"/>
                </a:solidFill>
                <a:ea typeface="MS PGothic" panose="020B0600070205080204" pitchFamily="34" charset="-128"/>
              </a:rPr>
              <a:t>)</a:t>
            </a:r>
            <a:br>
              <a:rPr lang="en-US" altLang="ja-JP" sz="1000" dirty="0">
                <a:solidFill>
                  <a:schemeClr val="tx1"/>
                </a:solidFill>
                <a:ea typeface="MS PGothic" panose="020B0600070205080204" pitchFamily="34" charset="-128"/>
              </a:rPr>
            </a:br>
            <a:r>
              <a:rPr lang="en-US" altLang="ja-JP" sz="1000" dirty="0">
                <a:solidFill>
                  <a:schemeClr val="tx1"/>
                </a:solidFill>
                <a:ea typeface="MS PGothic" panose="020B0600070205080204" pitchFamily="34" charset="-128"/>
              </a:rPr>
              <a:t>VLAN</a:t>
            </a:r>
            <a:r>
              <a:rPr lang="ja-JP" altLang="en-US" sz="1000" dirty="0">
                <a:solidFill>
                  <a:schemeClr val="tx1"/>
                </a:solidFill>
                <a:ea typeface="MS PGothic" panose="020B0600070205080204" pitchFamily="34" charset="-128"/>
              </a:rPr>
              <a:t>の</a:t>
            </a:r>
            <a:r>
              <a:rPr lang="en-US" altLang="ja-JP" sz="1000" dirty="0">
                <a:solidFill>
                  <a:schemeClr val="tx1"/>
                </a:solidFill>
                <a:ea typeface="MS PGothic" panose="020B0600070205080204" pitchFamily="34" charset="-128"/>
              </a:rPr>
              <a:t>Mac Address Table</a:t>
            </a:r>
            <a:r>
              <a:rPr lang="ja-JP" altLang="en-US" sz="1000" dirty="0">
                <a:solidFill>
                  <a:schemeClr val="tx1"/>
                </a:solidFill>
                <a:ea typeface="MS PGothic" panose="020B0600070205080204" pitchFamily="34" charset="-128"/>
              </a:rPr>
              <a:t>に</a:t>
            </a:r>
            <a:br>
              <a:rPr lang="en-US" altLang="ja-JP" sz="1000" dirty="0">
                <a:solidFill>
                  <a:schemeClr val="tx1"/>
                </a:solidFill>
                <a:ea typeface="MS PGothic" panose="020B0600070205080204" pitchFamily="34" charset="-128"/>
              </a:rPr>
            </a:br>
            <a:r>
              <a:rPr lang="ja-JP" altLang="en-US" sz="1000" dirty="0">
                <a:solidFill>
                  <a:schemeClr val="tx1"/>
                </a:solidFill>
                <a:ea typeface="MS PGothic" panose="020B0600070205080204" pitchFamily="34" charset="-128"/>
              </a:rPr>
              <a:t>コピーされる</a:t>
            </a:r>
            <a:r>
              <a:rPr lang="en-US" altLang="ja-JP" sz="1000" dirty="0">
                <a:solidFill>
                  <a:schemeClr val="tx1"/>
                </a:solidFill>
                <a:ea typeface="MS PGothic" panose="020B0600070205080204" pitchFamily="34" charset="-128"/>
              </a:rPr>
              <a:t> (</a:t>
            </a:r>
            <a:r>
              <a:rPr lang="ja-JP" altLang="en-US" sz="1000" dirty="0">
                <a:solidFill>
                  <a:schemeClr val="tx1"/>
                </a:solidFill>
                <a:ea typeface="MS PGothic" panose="020B0600070205080204" pitchFamily="34" charset="-128"/>
              </a:rPr>
              <a:t>コピーされた</a:t>
            </a:r>
            <a:br>
              <a:rPr lang="en-US" altLang="ja-JP" sz="1000" dirty="0">
                <a:solidFill>
                  <a:schemeClr val="tx1"/>
                </a:solidFill>
                <a:ea typeface="MS PGothic" panose="020B0600070205080204" pitchFamily="34" charset="-128"/>
              </a:rPr>
            </a:br>
            <a:r>
              <a:rPr lang="ja-JP" altLang="en-US" sz="1000" dirty="0">
                <a:solidFill>
                  <a:schemeClr val="tx1"/>
                </a:solidFill>
                <a:ea typeface="MS PGothic" panose="020B0600070205080204" pitchFamily="34" charset="-128"/>
              </a:rPr>
              <a:t>エントリは</a:t>
            </a:r>
            <a:r>
              <a:rPr lang="en-US" altLang="ja-JP" sz="1000" dirty="0" err="1">
                <a:solidFill>
                  <a:schemeClr val="tx1"/>
                </a:solidFill>
                <a:ea typeface="MS PGothic" panose="020B0600070205080204" pitchFamily="34" charset="-128"/>
              </a:rPr>
              <a:t>pv</a:t>
            </a:r>
            <a:r>
              <a:rPr lang="ja-JP" altLang="en-US" sz="1000" dirty="0">
                <a:solidFill>
                  <a:schemeClr val="tx1"/>
                </a:solidFill>
                <a:ea typeface="MS PGothic" panose="020B0600070205080204" pitchFamily="34" charset="-128"/>
              </a:rPr>
              <a:t>とマーク</a:t>
            </a:r>
            <a:r>
              <a:rPr lang="en-US" altLang="ja-JP" sz="1000" dirty="0">
                <a:solidFill>
                  <a:schemeClr val="tx1"/>
                </a:solidFill>
                <a:ea typeface="MS PGothic" panose="020B0600070205080204" pitchFamily="34" charset="-128"/>
              </a:rPr>
              <a:t>)</a:t>
            </a:r>
          </a:p>
        </p:txBody>
      </p:sp>
      <p:pic>
        <p:nvPicPr>
          <p:cNvPr id="30" name="Picture 29" descr="C:\Users\ecoffey\AppData\Local\Temp\Rar$DRa1.653\30059_Device_laptop_3145_unknown_64.png">
            <a:extLst>
              <a:ext uri="{FF2B5EF4-FFF2-40B4-BE49-F238E27FC236}">
                <a16:creationId xmlns:a16="http://schemas.microsoft.com/office/drawing/2014/main" id="{C587DF25-DCC6-E34D-99F8-7B53DDCD3790}"/>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350003" y="2998198"/>
            <a:ext cx="284818" cy="284818"/>
          </a:xfrm>
          <a:prstGeom prst="rect">
            <a:avLst/>
          </a:prstGeom>
          <a:noFill/>
          <a:extLst>
            <a:ext uri="{909E8E84-426E-40DD-AFC4-6F175D3DCCD1}">
              <a14:hiddenFill xmlns:a14="http://schemas.microsoft.com/office/drawing/2010/main">
                <a:solidFill>
                  <a:srgbClr val="FFFFFF"/>
                </a:solidFill>
              </a14:hiddenFill>
            </a:ext>
          </a:extLst>
        </p:spPr>
      </p:pic>
      <p:pic>
        <p:nvPicPr>
          <p:cNvPr id="31" name="Picture 30" descr="C:\Users\ecoffey\AppData\Local\Temp\Rar$DRa1.653\30059_Device_laptop_3145_unknown_64.png">
            <a:extLst>
              <a:ext uri="{FF2B5EF4-FFF2-40B4-BE49-F238E27FC236}">
                <a16:creationId xmlns:a16="http://schemas.microsoft.com/office/drawing/2014/main" id="{CFC60739-8240-174D-804E-F58FF112163D}"/>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350003" y="4077745"/>
            <a:ext cx="284818" cy="284818"/>
          </a:xfrm>
          <a:prstGeom prst="rect">
            <a:avLst/>
          </a:prstGeom>
          <a:noFill/>
          <a:extLst>
            <a:ext uri="{909E8E84-426E-40DD-AFC4-6F175D3DCCD1}">
              <a14:hiddenFill xmlns:a14="http://schemas.microsoft.com/office/drawing/2010/main">
                <a:solidFill>
                  <a:srgbClr val="FFFFFF"/>
                </a:solidFill>
              </a14:hiddenFill>
            </a:ext>
          </a:extLst>
        </p:spPr>
      </p:pic>
      <p:sp>
        <p:nvSpPr>
          <p:cNvPr id="14" name="Rectangle 13">
            <a:extLst>
              <a:ext uri="{FF2B5EF4-FFF2-40B4-BE49-F238E27FC236}">
                <a16:creationId xmlns:a16="http://schemas.microsoft.com/office/drawing/2014/main" id="{C2241166-C76F-4B48-B45E-4E95C750D109}"/>
              </a:ext>
            </a:extLst>
          </p:cNvPr>
          <p:cNvSpPr/>
          <p:nvPr/>
        </p:nvSpPr>
        <p:spPr>
          <a:xfrm>
            <a:off x="6075091" y="3293156"/>
            <a:ext cx="1012963" cy="176023"/>
          </a:xfrm>
          <a:prstGeom prst="rect">
            <a:avLst/>
          </a:prstGeom>
          <a:solidFill>
            <a:schemeClr val="accent2">
              <a:lumMod val="20000"/>
              <a:lumOff val="80000"/>
            </a:schemeClr>
          </a:solidFill>
          <a:ln w="12700">
            <a:solidFill>
              <a:schemeClr val="accent2"/>
            </a:solidFill>
          </a:ln>
          <a:effectLst/>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r>
              <a:rPr lang="en-US" sz="900" dirty="0">
                <a:solidFill>
                  <a:schemeClr val="accent2"/>
                </a:solidFill>
                <a:latin typeface="MS PGothic" panose="020B0600070205080204" pitchFamily="34" charset="-128"/>
                <a:ea typeface="MS PGothic" panose="020B0600070205080204" pitchFamily="34" charset="-128"/>
              </a:rPr>
              <a:t>To: b4de.315f.1e00</a:t>
            </a:r>
          </a:p>
        </p:txBody>
      </p:sp>
      <p:cxnSp>
        <p:nvCxnSpPr>
          <p:cNvPr id="18" name="Straight Connector 17">
            <a:extLst>
              <a:ext uri="{FF2B5EF4-FFF2-40B4-BE49-F238E27FC236}">
                <a16:creationId xmlns:a16="http://schemas.microsoft.com/office/drawing/2014/main" id="{1A58BEE3-9014-3243-A2F2-990CE323959D}"/>
              </a:ext>
            </a:extLst>
          </p:cNvPr>
          <p:cNvCxnSpPr>
            <a:stCxn id="68" idx="3"/>
            <a:endCxn id="30" idx="1"/>
          </p:cNvCxnSpPr>
          <p:nvPr/>
        </p:nvCxnSpPr>
        <p:spPr>
          <a:xfrm>
            <a:off x="5895457" y="3140607"/>
            <a:ext cx="454546" cy="0"/>
          </a:xfrm>
          <a:prstGeom prst="line">
            <a:avLst/>
          </a:prstGeom>
          <a:ln>
            <a:solidFill>
              <a:schemeClr val="accent6"/>
            </a:solidFill>
          </a:ln>
        </p:spPr>
        <p:style>
          <a:lnRef idx="1">
            <a:schemeClr val="accent1"/>
          </a:lnRef>
          <a:fillRef idx="0">
            <a:schemeClr val="accent1"/>
          </a:fillRef>
          <a:effectRef idx="0">
            <a:schemeClr val="accent1"/>
          </a:effectRef>
          <a:fontRef idx="minor">
            <a:schemeClr val="tx1"/>
          </a:fontRef>
        </p:style>
      </p:cxnSp>
      <p:cxnSp>
        <p:nvCxnSpPr>
          <p:cNvPr id="36" name="Straight Connector 35">
            <a:extLst>
              <a:ext uri="{FF2B5EF4-FFF2-40B4-BE49-F238E27FC236}">
                <a16:creationId xmlns:a16="http://schemas.microsoft.com/office/drawing/2014/main" id="{AA83BD8E-FE91-6E4D-9884-1A92BD01CCC1}"/>
              </a:ext>
            </a:extLst>
          </p:cNvPr>
          <p:cNvCxnSpPr>
            <a:cxnSpLocks/>
            <a:stCxn id="70" idx="3"/>
            <a:endCxn id="31" idx="1"/>
          </p:cNvCxnSpPr>
          <p:nvPr/>
        </p:nvCxnSpPr>
        <p:spPr>
          <a:xfrm>
            <a:off x="5895457" y="4218375"/>
            <a:ext cx="454546" cy="1779"/>
          </a:xfrm>
          <a:prstGeom prst="line">
            <a:avLst/>
          </a:prstGeom>
          <a:ln>
            <a:solidFill>
              <a:schemeClr val="accent5"/>
            </a:solidFill>
          </a:ln>
        </p:spPr>
        <p:style>
          <a:lnRef idx="1">
            <a:schemeClr val="accent1"/>
          </a:lnRef>
          <a:fillRef idx="0">
            <a:schemeClr val="accent1"/>
          </a:fillRef>
          <a:effectRef idx="0">
            <a:schemeClr val="accent1"/>
          </a:effectRef>
          <a:fontRef idx="minor">
            <a:schemeClr val="tx1"/>
          </a:fontRef>
        </p:style>
      </p:cxnSp>
      <p:sp>
        <p:nvSpPr>
          <p:cNvPr id="25" name="Left Arrow 24">
            <a:extLst>
              <a:ext uri="{FF2B5EF4-FFF2-40B4-BE49-F238E27FC236}">
                <a16:creationId xmlns:a16="http://schemas.microsoft.com/office/drawing/2014/main" id="{F8646B04-F59B-6447-9FB5-AB8DE22761D4}"/>
              </a:ext>
            </a:extLst>
          </p:cNvPr>
          <p:cNvSpPr/>
          <p:nvPr/>
        </p:nvSpPr>
        <p:spPr>
          <a:xfrm>
            <a:off x="5829300" y="3293156"/>
            <a:ext cx="202223" cy="176023"/>
          </a:xfrm>
          <a:prstGeom prst="leftArrow">
            <a:avLst/>
          </a:prstGeom>
          <a:solidFill>
            <a:schemeClr val="accent6">
              <a:lumMod val="20000"/>
              <a:lumOff val="80000"/>
            </a:schemeClr>
          </a:solidFill>
          <a:ln w="6350">
            <a:solidFill>
              <a:schemeClr val="accent6"/>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JP" dirty="0"/>
          </a:p>
        </p:txBody>
      </p:sp>
      <p:sp>
        <p:nvSpPr>
          <p:cNvPr id="40" name="Rectangle 39">
            <a:extLst>
              <a:ext uri="{FF2B5EF4-FFF2-40B4-BE49-F238E27FC236}">
                <a16:creationId xmlns:a16="http://schemas.microsoft.com/office/drawing/2014/main" id="{694BA7BF-A110-A342-8469-CDA8B74D63F3}"/>
              </a:ext>
            </a:extLst>
          </p:cNvPr>
          <p:cNvSpPr/>
          <p:nvPr/>
        </p:nvSpPr>
        <p:spPr>
          <a:xfrm>
            <a:off x="6075091" y="4373549"/>
            <a:ext cx="1012963" cy="176023"/>
          </a:xfrm>
          <a:prstGeom prst="rect">
            <a:avLst/>
          </a:prstGeom>
          <a:solidFill>
            <a:schemeClr val="accent2">
              <a:lumMod val="20000"/>
              <a:lumOff val="80000"/>
            </a:schemeClr>
          </a:solidFill>
          <a:ln w="12700">
            <a:solidFill>
              <a:schemeClr val="accent2"/>
            </a:solidFill>
          </a:ln>
          <a:effectLst/>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r>
              <a:rPr lang="en-US" sz="900" dirty="0">
                <a:solidFill>
                  <a:schemeClr val="accent2"/>
                </a:solidFill>
                <a:latin typeface="MS PGothic" panose="020B0600070205080204" pitchFamily="34" charset="-128"/>
                <a:ea typeface="MS PGothic" panose="020B0600070205080204" pitchFamily="34" charset="-128"/>
              </a:rPr>
              <a:t>To: b4de.315f.1e00</a:t>
            </a:r>
          </a:p>
        </p:txBody>
      </p:sp>
      <p:sp>
        <p:nvSpPr>
          <p:cNvPr id="41" name="Left Arrow 40">
            <a:extLst>
              <a:ext uri="{FF2B5EF4-FFF2-40B4-BE49-F238E27FC236}">
                <a16:creationId xmlns:a16="http://schemas.microsoft.com/office/drawing/2014/main" id="{C56AB8BC-C24B-034C-A59D-96CFA78A2A67}"/>
              </a:ext>
            </a:extLst>
          </p:cNvPr>
          <p:cNvSpPr/>
          <p:nvPr/>
        </p:nvSpPr>
        <p:spPr>
          <a:xfrm>
            <a:off x="5829300" y="4373549"/>
            <a:ext cx="202223" cy="176023"/>
          </a:xfrm>
          <a:prstGeom prst="leftArrow">
            <a:avLst/>
          </a:prstGeom>
          <a:solidFill>
            <a:schemeClr val="accent5">
              <a:lumMod val="20000"/>
              <a:lumOff val="80000"/>
            </a:schemeClr>
          </a:solidFill>
          <a:ln w="6350">
            <a:solidFill>
              <a:schemeClr val="accent5"/>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JP" dirty="0"/>
          </a:p>
        </p:txBody>
      </p:sp>
      <p:sp>
        <p:nvSpPr>
          <p:cNvPr id="43" name="Rectangular Callout 42">
            <a:extLst>
              <a:ext uri="{FF2B5EF4-FFF2-40B4-BE49-F238E27FC236}">
                <a16:creationId xmlns:a16="http://schemas.microsoft.com/office/drawing/2014/main" id="{C732200B-C0D6-6748-A385-E06A9A5AC145}"/>
              </a:ext>
            </a:extLst>
          </p:cNvPr>
          <p:cNvSpPr/>
          <p:nvPr/>
        </p:nvSpPr>
        <p:spPr>
          <a:xfrm>
            <a:off x="6634820" y="3536444"/>
            <a:ext cx="2160840" cy="554433"/>
          </a:xfrm>
          <a:prstGeom prst="wedgeRectCallout">
            <a:avLst>
              <a:gd name="adj1" fmla="val -89164"/>
              <a:gd name="adj2" fmla="val 69788"/>
            </a:avLst>
          </a:prstGeom>
          <a:solidFill>
            <a:schemeClr val="bg2"/>
          </a:solidFill>
          <a:ln w="6350">
            <a:solidFill>
              <a:schemeClr val="accent5"/>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ja-JP" altLang="en-US" sz="1000" dirty="0">
                <a:solidFill>
                  <a:schemeClr val="tx1"/>
                </a:solidFill>
                <a:ea typeface="MS PGothic" panose="020B0600070205080204" pitchFamily="34" charset="-128"/>
              </a:rPr>
              <a:t>コピーされた</a:t>
            </a:r>
            <a:r>
              <a:rPr lang="en-US" altLang="ja-JP" sz="1000" dirty="0">
                <a:solidFill>
                  <a:schemeClr val="tx1"/>
                </a:solidFill>
                <a:ea typeface="MS PGothic" panose="020B0600070205080204" pitchFamily="34" charset="-128"/>
              </a:rPr>
              <a:t>MAC</a:t>
            </a:r>
            <a:r>
              <a:rPr lang="ja-JP" altLang="en-US" sz="1000" dirty="0">
                <a:solidFill>
                  <a:schemeClr val="tx1"/>
                </a:solidFill>
                <a:ea typeface="MS PGothic" panose="020B0600070205080204" pitchFamily="34" charset="-128"/>
              </a:rPr>
              <a:t>アドレスを参照して、宛先ポートへ転送される</a:t>
            </a:r>
          </a:p>
        </p:txBody>
      </p:sp>
      <p:sp>
        <p:nvSpPr>
          <p:cNvPr id="44" name="Rectangular Callout 43">
            <a:extLst>
              <a:ext uri="{FF2B5EF4-FFF2-40B4-BE49-F238E27FC236}">
                <a16:creationId xmlns:a16="http://schemas.microsoft.com/office/drawing/2014/main" id="{4A60A307-3EC7-8A42-B227-893091F04EDD}"/>
              </a:ext>
            </a:extLst>
          </p:cNvPr>
          <p:cNvSpPr/>
          <p:nvPr/>
        </p:nvSpPr>
        <p:spPr>
          <a:xfrm>
            <a:off x="6634820" y="2411028"/>
            <a:ext cx="2163881" cy="554433"/>
          </a:xfrm>
          <a:prstGeom prst="wedgeRectCallout">
            <a:avLst>
              <a:gd name="adj1" fmla="val -88366"/>
              <a:gd name="adj2" fmla="val 69788"/>
            </a:avLst>
          </a:prstGeom>
          <a:solidFill>
            <a:schemeClr val="bg2"/>
          </a:solidFill>
          <a:ln w="6350">
            <a:solidFill>
              <a:schemeClr val="accent6"/>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ja-JP" altLang="en-US" sz="1000">
                <a:solidFill>
                  <a:schemeClr val="tx1"/>
                </a:solidFill>
                <a:ea typeface="MS PGothic" panose="020B0600070205080204" pitchFamily="34" charset="-128"/>
              </a:rPr>
              <a:t>コピーされた</a:t>
            </a:r>
            <a:r>
              <a:rPr lang="en-US" altLang="ja-JP" sz="1000" dirty="0">
                <a:solidFill>
                  <a:schemeClr val="tx1"/>
                </a:solidFill>
                <a:ea typeface="MS PGothic" panose="020B0600070205080204" pitchFamily="34" charset="-128"/>
              </a:rPr>
              <a:t>MAC</a:t>
            </a:r>
            <a:r>
              <a:rPr lang="ja-JP" altLang="en-US" sz="1000">
                <a:solidFill>
                  <a:schemeClr val="tx1"/>
                </a:solidFill>
                <a:ea typeface="MS PGothic" panose="020B0600070205080204" pitchFamily="34" charset="-128"/>
              </a:rPr>
              <a:t>アドレスを参照して、宛先ポートへ転送される</a:t>
            </a:r>
          </a:p>
        </p:txBody>
      </p:sp>
      <p:sp>
        <p:nvSpPr>
          <p:cNvPr id="45" name="TextBox 44">
            <a:extLst>
              <a:ext uri="{FF2B5EF4-FFF2-40B4-BE49-F238E27FC236}">
                <a16:creationId xmlns:a16="http://schemas.microsoft.com/office/drawing/2014/main" id="{858CE634-0385-5B4D-A42A-511A7FE6363C}"/>
              </a:ext>
            </a:extLst>
          </p:cNvPr>
          <p:cNvSpPr txBox="1"/>
          <p:nvPr/>
        </p:nvSpPr>
        <p:spPr>
          <a:xfrm>
            <a:off x="191621" y="1267622"/>
            <a:ext cx="2665547" cy="400110"/>
          </a:xfrm>
          <a:prstGeom prst="rect">
            <a:avLst/>
          </a:prstGeom>
          <a:solidFill>
            <a:schemeClr val="accent2">
              <a:lumMod val="60000"/>
              <a:lumOff val="40000"/>
            </a:schemeClr>
          </a:solidFill>
        </p:spPr>
        <p:txBody>
          <a:bodyPr wrap="square" rtlCol="0">
            <a:spAutoFit/>
          </a:bodyPr>
          <a:lstStyle/>
          <a:p>
            <a:pPr algn="ctr"/>
            <a:r>
              <a:rPr lang="en-JP" sz="1000" dirty="0">
                <a:latin typeface="+mn-lt"/>
                <a:ea typeface="MS PGothic" panose="020B0600070205080204" pitchFamily="34" charset="-128"/>
              </a:rPr>
              <a:t>プライマリVLAN接続された機器の</a:t>
            </a:r>
          </a:p>
          <a:p>
            <a:pPr algn="ctr"/>
            <a:r>
              <a:rPr lang="en-JP" sz="1000" dirty="0">
                <a:latin typeface="+mn-lt"/>
                <a:ea typeface="MS PGothic" panose="020B0600070205080204" pitchFamily="34" charset="-128"/>
              </a:rPr>
              <a:t>MACアドレスの学習</a:t>
            </a:r>
          </a:p>
        </p:txBody>
      </p:sp>
      <p:sp>
        <p:nvSpPr>
          <p:cNvPr id="46" name="TextBox 45">
            <a:extLst>
              <a:ext uri="{FF2B5EF4-FFF2-40B4-BE49-F238E27FC236}">
                <a16:creationId xmlns:a16="http://schemas.microsoft.com/office/drawing/2014/main" id="{980AEF11-81D1-984C-8C92-BD3E5433A6A8}"/>
              </a:ext>
            </a:extLst>
          </p:cNvPr>
          <p:cNvSpPr txBox="1"/>
          <p:nvPr/>
        </p:nvSpPr>
        <p:spPr>
          <a:xfrm>
            <a:off x="6276230" y="1267622"/>
            <a:ext cx="2665547" cy="246221"/>
          </a:xfrm>
          <a:prstGeom prst="rect">
            <a:avLst/>
          </a:prstGeom>
          <a:solidFill>
            <a:schemeClr val="accent2">
              <a:lumMod val="60000"/>
              <a:lumOff val="40000"/>
            </a:schemeClr>
          </a:solidFill>
        </p:spPr>
        <p:txBody>
          <a:bodyPr wrap="square" rtlCol="0">
            <a:spAutoFit/>
          </a:bodyPr>
          <a:lstStyle/>
          <a:p>
            <a:pPr algn="ctr"/>
            <a:r>
              <a:rPr lang="en-JP" sz="1000" dirty="0">
                <a:latin typeface="+mn-lt"/>
                <a:ea typeface="MS PGothic" panose="020B0600070205080204" pitchFamily="34" charset="-128"/>
              </a:rPr>
              <a:t>プライマリVLANに接続された機器への通信</a:t>
            </a:r>
          </a:p>
        </p:txBody>
      </p:sp>
      <p:pic>
        <p:nvPicPr>
          <p:cNvPr id="52" name="Picture 51" descr="C:\Users\ecoffey\AppData\Local\Temp\Rar$DRa1.653\30059_Device_laptop_3145_unknown_64.png">
            <a:extLst>
              <a:ext uri="{FF2B5EF4-FFF2-40B4-BE49-F238E27FC236}">
                <a16:creationId xmlns:a16="http://schemas.microsoft.com/office/drawing/2014/main" id="{E1157856-3C35-9544-A2E7-6CE1B4266597}"/>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350003" y="1879610"/>
            <a:ext cx="284818" cy="284818"/>
          </a:xfrm>
          <a:prstGeom prst="rect">
            <a:avLst/>
          </a:prstGeom>
          <a:noFill/>
          <a:extLst>
            <a:ext uri="{909E8E84-426E-40DD-AFC4-6F175D3DCCD1}">
              <a14:hiddenFill xmlns:a14="http://schemas.microsoft.com/office/drawing/2010/main">
                <a:solidFill>
                  <a:srgbClr val="FFFFFF"/>
                </a:solidFill>
              </a14:hiddenFill>
            </a:ext>
          </a:extLst>
        </p:spPr>
      </p:pic>
      <p:cxnSp>
        <p:nvCxnSpPr>
          <p:cNvPr id="53" name="Straight Connector 52">
            <a:extLst>
              <a:ext uri="{FF2B5EF4-FFF2-40B4-BE49-F238E27FC236}">
                <a16:creationId xmlns:a16="http://schemas.microsoft.com/office/drawing/2014/main" id="{65C1902C-3032-BD43-B946-D5989EE31655}"/>
              </a:ext>
            </a:extLst>
          </p:cNvPr>
          <p:cNvCxnSpPr>
            <a:cxnSpLocks/>
            <a:stCxn id="65" idx="3"/>
            <a:endCxn id="52" idx="1"/>
          </p:cNvCxnSpPr>
          <p:nvPr/>
        </p:nvCxnSpPr>
        <p:spPr>
          <a:xfrm>
            <a:off x="5895457" y="2018772"/>
            <a:ext cx="454546" cy="3247"/>
          </a:xfrm>
          <a:prstGeom prst="line">
            <a:avLst/>
          </a:prstGeom>
          <a:ln>
            <a:solidFill>
              <a:schemeClr val="accent2"/>
            </a:solidFill>
          </a:ln>
        </p:spPr>
        <p:style>
          <a:lnRef idx="1">
            <a:schemeClr val="accent1"/>
          </a:lnRef>
          <a:fillRef idx="0">
            <a:schemeClr val="accent1"/>
          </a:fillRef>
          <a:effectRef idx="0">
            <a:schemeClr val="accent1"/>
          </a:effectRef>
          <a:fontRef idx="minor">
            <a:schemeClr val="tx1"/>
          </a:fontRef>
        </p:style>
      </p:cxnSp>
      <p:sp>
        <p:nvSpPr>
          <p:cNvPr id="56" name="Rectangle 55">
            <a:extLst>
              <a:ext uri="{FF2B5EF4-FFF2-40B4-BE49-F238E27FC236}">
                <a16:creationId xmlns:a16="http://schemas.microsoft.com/office/drawing/2014/main" id="{3A08A0DB-1748-D24A-8923-5BC999885FB6}"/>
              </a:ext>
            </a:extLst>
          </p:cNvPr>
          <p:cNvSpPr/>
          <p:nvPr/>
        </p:nvSpPr>
        <p:spPr>
          <a:xfrm>
            <a:off x="6075091" y="2167740"/>
            <a:ext cx="1012963" cy="176023"/>
          </a:xfrm>
          <a:prstGeom prst="rect">
            <a:avLst/>
          </a:prstGeom>
          <a:solidFill>
            <a:schemeClr val="accent2">
              <a:lumMod val="20000"/>
              <a:lumOff val="80000"/>
            </a:schemeClr>
          </a:solidFill>
          <a:ln w="12700">
            <a:solidFill>
              <a:schemeClr val="accent2"/>
            </a:solidFill>
          </a:ln>
          <a:effectLst/>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r>
              <a:rPr lang="en-US" sz="900" dirty="0">
                <a:solidFill>
                  <a:schemeClr val="accent2"/>
                </a:solidFill>
                <a:latin typeface="MS PGothic" panose="020B0600070205080204" pitchFamily="34" charset="-128"/>
                <a:ea typeface="MS PGothic" panose="020B0600070205080204" pitchFamily="34" charset="-128"/>
              </a:rPr>
              <a:t>To: b4de.315f.1e00</a:t>
            </a:r>
          </a:p>
        </p:txBody>
      </p:sp>
      <p:sp>
        <p:nvSpPr>
          <p:cNvPr id="57" name="Left Arrow 56">
            <a:extLst>
              <a:ext uri="{FF2B5EF4-FFF2-40B4-BE49-F238E27FC236}">
                <a16:creationId xmlns:a16="http://schemas.microsoft.com/office/drawing/2014/main" id="{06C27E2A-5971-5843-8D95-76E7AE8CB991}"/>
              </a:ext>
            </a:extLst>
          </p:cNvPr>
          <p:cNvSpPr/>
          <p:nvPr/>
        </p:nvSpPr>
        <p:spPr>
          <a:xfrm>
            <a:off x="5829300" y="2167740"/>
            <a:ext cx="202223" cy="176023"/>
          </a:xfrm>
          <a:prstGeom prst="leftArrow">
            <a:avLst/>
          </a:prstGeom>
          <a:solidFill>
            <a:schemeClr val="accent2">
              <a:lumMod val="20000"/>
              <a:lumOff val="80000"/>
            </a:schemeClr>
          </a:solidFill>
          <a:ln w="6350">
            <a:solidFill>
              <a:schemeClr val="accent2"/>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JP" dirty="0"/>
          </a:p>
        </p:txBody>
      </p:sp>
      <p:sp>
        <p:nvSpPr>
          <p:cNvPr id="58" name="Rectangular Callout 57">
            <a:extLst>
              <a:ext uri="{FF2B5EF4-FFF2-40B4-BE49-F238E27FC236}">
                <a16:creationId xmlns:a16="http://schemas.microsoft.com/office/drawing/2014/main" id="{33588BE4-99A4-F146-A014-D7EEAC054428}"/>
              </a:ext>
            </a:extLst>
          </p:cNvPr>
          <p:cNvSpPr/>
          <p:nvPr/>
        </p:nvSpPr>
        <p:spPr>
          <a:xfrm>
            <a:off x="6634821" y="1549160"/>
            <a:ext cx="1594779" cy="554433"/>
          </a:xfrm>
          <a:prstGeom prst="wedgeRectCallout">
            <a:avLst>
              <a:gd name="adj1" fmla="val -98868"/>
              <a:gd name="adj2" fmla="val 53091"/>
            </a:avLst>
          </a:prstGeom>
          <a:solidFill>
            <a:schemeClr val="bg2"/>
          </a:solidFill>
          <a:ln w="6350">
            <a:solidFill>
              <a:schemeClr val="accent2"/>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altLang="ja-JP" sz="1000" dirty="0">
                <a:solidFill>
                  <a:schemeClr val="tx1"/>
                </a:solidFill>
                <a:ea typeface="MS PGothic" panose="020B0600070205080204" pitchFamily="34" charset="-128"/>
              </a:rPr>
              <a:t>MAC</a:t>
            </a:r>
            <a:r>
              <a:rPr lang="ja-JP" altLang="en-US" sz="1000" dirty="0">
                <a:solidFill>
                  <a:schemeClr val="tx1"/>
                </a:solidFill>
                <a:ea typeface="MS PGothic" panose="020B0600070205080204" pitchFamily="34" charset="-128"/>
              </a:rPr>
              <a:t>アドレスを参照して、</a:t>
            </a:r>
            <a:br>
              <a:rPr lang="en-US" altLang="ja-JP" sz="1000" dirty="0">
                <a:solidFill>
                  <a:schemeClr val="tx1"/>
                </a:solidFill>
                <a:ea typeface="MS PGothic" panose="020B0600070205080204" pitchFamily="34" charset="-128"/>
              </a:rPr>
            </a:br>
            <a:r>
              <a:rPr lang="ja-JP" altLang="en-US" sz="1000" dirty="0">
                <a:solidFill>
                  <a:schemeClr val="tx1"/>
                </a:solidFill>
                <a:ea typeface="MS PGothic" panose="020B0600070205080204" pitchFamily="34" charset="-128"/>
              </a:rPr>
              <a:t>宛先ポートへ転送される</a:t>
            </a:r>
          </a:p>
        </p:txBody>
      </p:sp>
      <p:sp>
        <p:nvSpPr>
          <p:cNvPr id="33" name="TextBox 32">
            <a:extLst>
              <a:ext uri="{FF2B5EF4-FFF2-40B4-BE49-F238E27FC236}">
                <a16:creationId xmlns:a16="http://schemas.microsoft.com/office/drawing/2014/main" id="{8A35EF9E-6270-6D42-BC6F-F959F1789C4A}"/>
              </a:ext>
            </a:extLst>
          </p:cNvPr>
          <p:cNvSpPr txBox="1"/>
          <p:nvPr/>
        </p:nvSpPr>
        <p:spPr>
          <a:xfrm>
            <a:off x="127157" y="2620749"/>
            <a:ext cx="2022514" cy="338554"/>
          </a:xfrm>
          <a:prstGeom prst="rect">
            <a:avLst/>
          </a:prstGeom>
          <a:noFill/>
        </p:spPr>
        <p:txBody>
          <a:bodyPr wrap="square" rtlCol="0">
            <a:spAutoFit/>
          </a:bodyPr>
          <a:lstStyle/>
          <a:p>
            <a:pPr marL="139700" indent="-139700"/>
            <a:r>
              <a:rPr lang="en-JP" sz="800" dirty="0">
                <a:latin typeface="+mn-lt"/>
                <a:ea typeface="MS PGothic" panose="020B0600070205080204" pitchFamily="34" charset="-128"/>
              </a:rPr>
              <a:t>※ MACアドレスをスタティックに記載しても同じ動作となる</a:t>
            </a:r>
          </a:p>
        </p:txBody>
      </p:sp>
      <p:cxnSp>
        <p:nvCxnSpPr>
          <p:cNvPr id="6" name="カギ線コネクタ 5">
            <a:extLst>
              <a:ext uri="{FF2B5EF4-FFF2-40B4-BE49-F238E27FC236}">
                <a16:creationId xmlns:a16="http://schemas.microsoft.com/office/drawing/2014/main" id="{F18FCCF6-D153-4D4D-B977-0230E9B8843B}"/>
              </a:ext>
            </a:extLst>
          </p:cNvPr>
          <p:cNvCxnSpPr>
            <a:cxnSpLocks/>
            <a:stCxn id="54" idx="1"/>
          </p:cNvCxnSpPr>
          <p:nvPr/>
        </p:nvCxnSpPr>
        <p:spPr>
          <a:xfrm rot="10800000" flipV="1">
            <a:off x="3087232" y="2133158"/>
            <a:ext cx="14226" cy="1192562"/>
          </a:xfrm>
          <a:prstGeom prst="bentConnector3">
            <a:avLst>
              <a:gd name="adj1" fmla="val 1706917"/>
            </a:avLst>
          </a:prstGeom>
          <a:ln w="19050">
            <a:solidFill>
              <a:srgbClr val="6DBE4A"/>
            </a:solidFill>
            <a:tailEnd type="triangle"/>
          </a:ln>
        </p:spPr>
        <p:style>
          <a:lnRef idx="1">
            <a:schemeClr val="accent1"/>
          </a:lnRef>
          <a:fillRef idx="0">
            <a:schemeClr val="accent1"/>
          </a:fillRef>
          <a:effectRef idx="0">
            <a:schemeClr val="accent1"/>
          </a:effectRef>
          <a:fontRef idx="minor">
            <a:schemeClr val="tx1"/>
          </a:fontRef>
        </p:style>
      </p:cxnSp>
      <p:sp>
        <p:nvSpPr>
          <p:cNvPr id="54" name="テキスト ボックス 53">
            <a:extLst>
              <a:ext uri="{FF2B5EF4-FFF2-40B4-BE49-F238E27FC236}">
                <a16:creationId xmlns:a16="http://schemas.microsoft.com/office/drawing/2014/main" id="{BB0F27F6-3DBD-2245-9068-91278B23C134}"/>
              </a:ext>
            </a:extLst>
          </p:cNvPr>
          <p:cNvSpPr txBox="1"/>
          <p:nvPr/>
        </p:nvSpPr>
        <p:spPr>
          <a:xfrm>
            <a:off x="3101458" y="2025436"/>
            <a:ext cx="184731" cy="215444"/>
          </a:xfrm>
          <a:prstGeom prst="rect">
            <a:avLst/>
          </a:prstGeom>
          <a:noFill/>
        </p:spPr>
        <p:txBody>
          <a:bodyPr wrap="none" rtlCol="0">
            <a:spAutoFit/>
          </a:bodyPr>
          <a:lstStyle/>
          <a:p>
            <a:endParaRPr kumimoji="1" lang="ja-JP" altLang="en-US" sz="800" dirty="0">
              <a:latin typeface="+mn-lt"/>
            </a:endParaRPr>
          </a:p>
        </p:txBody>
      </p:sp>
      <p:sp>
        <p:nvSpPr>
          <p:cNvPr id="55" name="テキスト ボックス 54">
            <a:extLst>
              <a:ext uri="{FF2B5EF4-FFF2-40B4-BE49-F238E27FC236}">
                <a16:creationId xmlns:a16="http://schemas.microsoft.com/office/drawing/2014/main" id="{17BE77D4-08D4-3E44-9AB8-8232EA3D047E}"/>
              </a:ext>
            </a:extLst>
          </p:cNvPr>
          <p:cNvSpPr txBox="1"/>
          <p:nvPr/>
        </p:nvSpPr>
        <p:spPr>
          <a:xfrm>
            <a:off x="3098418" y="4265827"/>
            <a:ext cx="184731" cy="215444"/>
          </a:xfrm>
          <a:prstGeom prst="rect">
            <a:avLst/>
          </a:prstGeom>
          <a:noFill/>
        </p:spPr>
        <p:txBody>
          <a:bodyPr wrap="none" rtlCol="0">
            <a:spAutoFit/>
          </a:bodyPr>
          <a:lstStyle/>
          <a:p>
            <a:endParaRPr kumimoji="1" lang="ja-JP" altLang="en-US" sz="800" dirty="0">
              <a:latin typeface="+mn-lt"/>
            </a:endParaRPr>
          </a:p>
        </p:txBody>
      </p:sp>
      <p:cxnSp>
        <p:nvCxnSpPr>
          <p:cNvPr id="59" name="カギ線コネクタ 58">
            <a:extLst>
              <a:ext uri="{FF2B5EF4-FFF2-40B4-BE49-F238E27FC236}">
                <a16:creationId xmlns:a16="http://schemas.microsoft.com/office/drawing/2014/main" id="{224667CC-4FD5-1144-A45F-A9DA3DFF1924}"/>
              </a:ext>
            </a:extLst>
          </p:cNvPr>
          <p:cNvCxnSpPr>
            <a:cxnSpLocks/>
            <a:stCxn id="54" idx="1"/>
            <a:endCxn id="55" idx="1"/>
          </p:cNvCxnSpPr>
          <p:nvPr/>
        </p:nvCxnSpPr>
        <p:spPr>
          <a:xfrm rot="10800000" flipV="1">
            <a:off x="3098418" y="2133157"/>
            <a:ext cx="3040" cy="2240391"/>
          </a:xfrm>
          <a:prstGeom prst="bentConnector3">
            <a:avLst>
              <a:gd name="adj1" fmla="val 8046382"/>
            </a:avLst>
          </a:prstGeom>
          <a:ln w="19050">
            <a:solidFill>
              <a:srgbClr val="6DBE4A"/>
            </a:solidFill>
            <a:tailEnd type="triangle"/>
          </a:ln>
        </p:spPr>
        <p:style>
          <a:lnRef idx="1">
            <a:schemeClr val="accent1"/>
          </a:lnRef>
          <a:fillRef idx="0">
            <a:schemeClr val="accent1"/>
          </a:fillRef>
          <a:effectRef idx="0">
            <a:schemeClr val="accent1"/>
          </a:effectRef>
          <a:fontRef idx="minor">
            <a:schemeClr val="tx1"/>
          </a:fontRef>
        </p:style>
      </p:cxnSp>
      <p:sp>
        <p:nvSpPr>
          <p:cNvPr id="38" name="Slide Number Placeholder 4">
            <a:extLst>
              <a:ext uri="{FF2B5EF4-FFF2-40B4-BE49-F238E27FC236}">
                <a16:creationId xmlns:a16="http://schemas.microsoft.com/office/drawing/2014/main" id="{37A6D51E-711D-4E87-8444-E740091A3101}"/>
              </a:ext>
            </a:extLst>
          </p:cNvPr>
          <p:cNvSpPr>
            <a:spLocks noGrp="1"/>
          </p:cNvSpPr>
          <p:nvPr>
            <p:ph type="sldNum" sz="quarter" idx="4294967295"/>
          </p:nvPr>
        </p:nvSpPr>
        <p:spPr>
          <a:xfrm>
            <a:off x="8648700" y="4884738"/>
            <a:ext cx="495300" cy="274637"/>
          </a:xfrm>
          <a:prstGeom prst="rect">
            <a:avLst/>
          </a:prstGeom>
        </p:spPr>
        <p:txBody>
          <a:bodyPr>
            <a:noAutofit/>
          </a:bodyPr>
          <a:lstStyle/>
          <a:p>
            <a:fld id="{3945D0FD-48F1-4D72-80C5-FFB60B92A834}" type="slidenum">
              <a:rPr lang="en-US" sz="900" smtClean="0">
                <a:latin typeface="+mn-lt"/>
                <a:ea typeface="MS PGothic" panose="020B0600070205080204" pitchFamily="34" charset="-128"/>
              </a:rPr>
              <a:pPr/>
              <a:t>270</a:t>
            </a:fld>
            <a:endParaRPr lang="en-US" sz="900" dirty="0">
              <a:latin typeface="+mn-lt"/>
              <a:ea typeface="MS PGothic" panose="020B0600070205080204" pitchFamily="34" charset="-128"/>
            </a:endParaRPr>
          </a:p>
        </p:txBody>
      </p:sp>
    </p:spTree>
    <p:extLst>
      <p:ext uri="{BB962C8B-B14F-4D97-AF65-F5344CB8AC3E}">
        <p14:creationId xmlns:p14="http://schemas.microsoft.com/office/powerpoint/2010/main" val="2634951522"/>
      </p:ext>
    </p:extLst>
  </p:cSld>
  <p:clrMapOvr>
    <a:masterClrMapping/>
  </p:clrMapOvr>
</p:sld>
</file>

<file path=ppt/slides/slide2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0" name="Rectangle 69">
            <a:extLst>
              <a:ext uri="{FF2B5EF4-FFF2-40B4-BE49-F238E27FC236}">
                <a16:creationId xmlns:a16="http://schemas.microsoft.com/office/drawing/2014/main" id="{6312BE2A-C535-D242-AEDC-1986D465FF19}"/>
              </a:ext>
            </a:extLst>
          </p:cNvPr>
          <p:cNvSpPr/>
          <p:nvPr/>
        </p:nvSpPr>
        <p:spPr>
          <a:xfrm>
            <a:off x="2972977" y="3808563"/>
            <a:ext cx="2922480" cy="819624"/>
          </a:xfrm>
          <a:prstGeom prst="rect">
            <a:avLst/>
          </a:prstGeom>
          <a:solidFill>
            <a:schemeClr val="accent4">
              <a:lumMod val="20000"/>
              <a:lumOff val="8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r>
              <a:rPr lang="en-US" sz="800" dirty="0">
                <a:solidFill>
                  <a:schemeClr val="tx1"/>
                </a:solidFill>
                <a:latin typeface="Courier New" panose="02070309020205020404" pitchFamily="49" charset="0"/>
                <a:cs typeface="Courier New" panose="02070309020205020404" pitchFamily="49" charset="0"/>
              </a:rPr>
              <a:t>          Mac Address Table</a:t>
            </a:r>
          </a:p>
          <a:p>
            <a:r>
              <a:rPr lang="en-US" sz="800" dirty="0">
                <a:solidFill>
                  <a:schemeClr val="tx1"/>
                </a:solidFill>
                <a:latin typeface="Courier New" panose="02070309020205020404" pitchFamily="49" charset="0"/>
                <a:cs typeface="Courier New" panose="02070309020205020404" pitchFamily="49" charset="0"/>
              </a:rPr>
              <a:t>-------------------------------------------</a:t>
            </a:r>
          </a:p>
          <a:p>
            <a:r>
              <a:rPr lang="en-US" sz="800" dirty="0" err="1">
                <a:solidFill>
                  <a:schemeClr val="tx1"/>
                </a:solidFill>
                <a:latin typeface="Courier New" panose="02070309020205020404" pitchFamily="49" charset="0"/>
                <a:cs typeface="Courier New" panose="02070309020205020404" pitchFamily="49" charset="0"/>
              </a:rPr>
              <a:t>Vlan</a:t>
            </a:r>
            <a:r>
              <a:rPr lang="en-US" sz="800" dirty="0">
                <a:solidFill>
                  <a:schemeClr val="tx1"/>
                </a:solidFill>
                <a:latin typeface="Courier New" panose="02070309020205020404" pitchFamily="49" charset="0"/>
                <a:cs typeface="Courier New" panose="02070309020205020404" pitchFamily="49" charset="0"/>
              </a:rPr>
              <a:t>    Mac Address       Type        Ports</a:t>
            </a:r>
          </a:p>
          <a:p>
            <a:r>
              <a:rPr lang="en-US" sz="800" dirty="0">
                <a:solidFill>
                  <a:schemeClr val="tx1"/>
                </a:solidFill>
                <a:latin typeface="Courier New" panose="02070309020205020404" pitchFamily="49" charset="0"/>
                <a:cs typeface="Courier New" panose="02070309020205020404" pitchFamily="49" charset="0"/>
              </a:rPr>
              <a:t>----    -----------       --------    -----</a:t>
            </a:r>
          </a:p>
          <a:p>
            <a:r>
              <a:rPr lang="en-US" sz="800" dirty="0">
                <a:solidFill>
                  <a:schemeClr val="accent2"/>
                </a:solidFill>
                <a:latin typeface="Courier New" panose="02070309020205020404" pitchFamily="49" charset="0"/>
                <a:cs typeface="Courier New" panose="02070309020205020404" pitchFamily="49" charset="0"/>
              </a:rPr>
              <a:t> </a:t>
            </a:r>
            <a:r>
              <a:rPr lang="en-US" sz="800" dirty="0">
                <a:solidFill>
                  <a:schemeClr val="tx1"/>
                </a:solidFill>
                <a:latin typeface="Courier New" panose="02070309020205020404" pitchFamily="49" charset="0"/>
                <a:cs typeface="Courier New" panose="02070309020205020404" pitchFamily="49" charset="0"/>
              </a:rPr>
              <a:t>102    ****.****.****    DYNAMIC </a:t>
            </a:r>
            <a:r>
              <a:rPr lang="en-US" sz="800" dirty="0" err="1">
                <a:solidFill>
                  <a:schemeClr val="tx1"/>
                </a:solidFill>
                <a:latin typeface="Courier New" panose="02070309020205020404" pitchFamily="49" charset="0"/>
                <a:cs typeface="Courier New" panose="02070309020205020404" pitchFamily="49" charset="0"/>
              </a:rPr>
              <a:t>pv</a:t>
            </a:r>
            <a:r>
              <a:rPr lang="en-US" sz="800" dirty="0">
                <a:solidFill>
                  <a:schemeClr val="tx1"/>
                </a:solidFill>
                <a:latin typeface="Courier New" panose="02070309020205020404" pitchFamily="49" charset="0"/>
                <a:cs typeface="Courier New" panose="02070309020205020404" pitchFamily="49" charset="0"/>
              </a:rPr>
              <a:t>  Gi1/0/8</a:t>
            </a:r>
          </a:p>
          <a:p>
            <a:r>
              <a:rPr lang="en-US" sz="800" b="1" dirty="0">
                <a:solidFill>
                  <a:schemeClr val="accent5"/>
                </a:solidFill>
                <a:latin typeface="Courier New" panose="02070309020205020404" pitchFamily="49" charset="0"/>
                <a:cs typeface="Courier New" panose="02070309020205020404" pitchFamily="49" charset="0"/>
              </a:rPr>
              <a:t> 102    b4de.315f.1e74    DYNAMIC     Gi1/0/6</a:t>
            </a:r>
            <a:endParaRPr lang="en-US" sz="800" dirty="0">
              <a:solidFill>
                <a:schemeClr val="tx1"/>
              </a:solidFill>
              <a:latin typeface="Courier New" panose="02070309020205020404" pitchFamily="49" charset="0"/>
              <a:cs typeface="Courier New" panose="02070309020205020404" pitchFamily="49" charset="0"/>
            </a:endParaRPr>
          </a:p>
        </p:txBody>
      </p:sp>
      <p:sp>
        <p:nvSpPr>
          <p:cNvPr id="68" name="Rectangle 67">
            <a:extLst>
              <a:ext uri="{FF2B5EF4-FFF2-40B4-BE49-F238E27FC236}">
                <a16:creationId xmlns:a16="http://schemas.microsoft.com/office/drawing/2014/main" id="{20379C27-4DB3-C04A-B199-54A1BFE57224}"/>
              </a:ext>
            </a:extLst>
          </p:cNvPr>
          <p:cNvSpPr/>
          <p:nvPr/>
        </p:nvSpPr>
        <p:spPr>
          <a:xfrm>
            <a:off x="2972978" y="2730795"/>
            <a:ext cx="2922479" cy="819624"/>
          </a:xfrm>
          <a:prstGeom prst="rect">
            <a:avLst/>
          </a:prstGeom>
          <a:solidFill>
            <a:schemeClr val="accent4">
              <a:lumMod val="20000"/>
              <a:lumOff val="8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r>
              <a:rPr lang="en-US" sz="800" dirty="0">
                <a:solidFill>
                  <a:schemeClr val="tx1"/>
                </a:solidFill>
                <a:latin typeface="Courier New" panose="02070309020205020404" pitchFamily="49" charset="0"/>
                <a:cs typeface="Courier New" panose="02070309020205020404" pitchFamily="49" charset="0"/>
              </a:rPr>
              <a:t>          Mac Address Table</a:t>
            </a:r>
          </a:p>
          <a:p>
            <a:r>
              <a:rPr lang="en-US" sz="800" dirty="0">
                <a:solidFill>
                  <a:schemeClr val="tx1"/>
                </a:solidFill>
                <a:latin typeface="Courier New" panose="02070309020205020404" pitchFamily="49" charset="0"/>
                <a:cs typeface="Courier New" panose="02070309020205020404" pitchFamily="49" charset="0"/>
              </a:rPr>
              <a:t>-------------------------------------------</a:t>
            </a:r>
          </a:p>
          <a:p>
            <a:r>
              <a:rPr lang="en-US" sz="800" dirty="0" err="1">
                <a:solidFill>
                  <a:schemeClr val="tx1"/>
                </a:solidFill>
                <a:latin typeface="Courier New" panose="02070309020205020404" pitchFamily="49" charset="0"/>
                <a:cs typeface="Courier New" panose="02070309020205020404" pitchFamily="49" charset="0"/>
              </a:rPr>
              <a:t>Vlan</a:t>
            </a:r>
            <a:r>
              <a:rPr lang="en-US" sz="800" dirty="0">
                <a:solidFill>
                  <a:schemeClr val="tx1"/>
                </a:solidFill>
                <a:latin typeface="Courier New" panose="02070309020205020404" pitchFamily="49" charset="0"/>
                <a:cs typeface="Courier New" panose="02070309020205020404" pitchFamily="49" charset="0"/>
              </a:rPr>
              <a:t>    Mac Address       Type        Ports</a:t>
            </a:r>
          </a:p>
          <a:p>
            <a:r>
              <a:rPr lang="en-US" sz="800" dirty="0">
                <a:solidFill>
                  <a:schemeClr val="tx1"/>
                </a:solidFill>
                <a:latin typeface="Courier New" panose="02070309020205020404" pitchFamily="49" charset="0"/>
                <a:cs typeface="Courier New" panose="02070309020205020404" pitchFamily="49" charset="0"/>
              </a:rPr>
              <a:t>----    -----------       --------    -----</a:t>
            </a:r>
          </a:p>
          <a:p>
            <a:r>
              <a:rPr lang="en-US" sz="800" dirty="0">
                <a:solidFill>
                  <a:schemeClr val="tx1"/>
                </a:solidFill>
                <a:latin typeface="Courier New" panose="02070309020205020404" pitchFamily="49" charset="0"/>
                <a:cs typeface="Courier New" panose="02070309020205020404" pitchFamily="49" charset="0"/>
              </a:rPr>
              <a:t> 101    ****.****.****    DYNAMIC </a:t>
            </a:r>
            <a:r>
              <a:rPr lang="en-US" sz="800" dirty="0" err="1">
                <a:solidFill>
                  <a:schemeClr val="tx1"/>
                </a:solidFill>
                <a:latin typeface="Courier New" panose="02070309020205020404" pitchFamily="49" charset="0"/>
                <a:cs typeface="Courier New" panose="02070309020205020404" pitchFamily="49" charset="0"/>
              </a:rPr>
              <a:t>pv</a:t>
            </a:r>
            <a:r>
              <a:rPr lang="en-US" sz="800" dirty="0">
                <a:solidFill>
                  <a:schemeClr val="tx1"/>
                </a:solidFill>
                <a:latin typeface="Courier New" panose="02070309020205020404" pitchFamily="49" charset="0"/>
                <a:cs typeface="Courier New" panose="02070309020205020404" pitchFamily="49" charset="0"/>
              </a:rPr>
              <a:t>  Gi1/0/8</a:t>
            </a:r>
          </a:p>
          <a:p>
            <a:r>
              <a:rPr lang="en-US" sz="800" dirty="0">
                <a:solidFill>
                  <a:schemeClr val="tx1"/>
                </a:solidFill>
                <a:latin typeface="Courier New" panose="02070309020205020404" pitchFamily="49" charset="0"/>
                <a:cs typeface="Courier New" panose="02070309020205020404" pitchFamily="49" charset="0"/>
              </a:rPr>
              <a:t> 101    ****.****.****    BLOCKED     Gi1/0/4</a:t>
            </a:r>
          </a:p>
        </p:txBody>
      </p:sp>
      <p:sp>
        <p:nvSpPr>
          <p:cNvPr id="65" name="Rectangle 64">
            <a:extLst>
              <a:ext uri="{FF2B5EF4-FFF2-40B4-BE49-F238E27FC236}">
                <a16:creationId xmlns:a16="http://schemas.microsoft.com/office/drawing/2014/main" id="{A586DDB4-5A46-D240-AE14-4DB6EC9CD003}"/>
              </a:ext>
            </a:extLst>
          </p:cNvPr>
          <p:cNvSpPr/>
          <p:nvPr/>
        </p:nvSpPr>
        <p:spPr>
          <a:xfrm>
            <a:off x="2972978" y="1547521"/>
            <a:ext cx="2922479" cy="942501"/>
          </a:xfrm>
          <a:prstGeom prst="rect">
            <a:avLst/>
          </a:prstGeom>
          <a:solidFill>
            <a:schemeClr val="accent4">
              <a:lumMod val="20000"/>
              <a:lumOff val="8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r>
              <a:rPr lang="en-US" sz="800" dirty="0">
                <a:solidFill>
                  <a:schemeClr val="tx1"/>
                </a:solidFill>
                <a:latin typeface="Courier New" panose="02070309020205020404" pitchFamily="49" charset="0"/>
                <a:cs typeface="Courier New" panose="02070309020205020404" pitchFamily="49" charset="0"/>
              </a:rPr>
              <a:t>          Mac Address Table</a:t>
            </a:r>
          </a:p>
          <a:p>
            <a:r>
              <a:rPr lang="en-US" sz="800" dirty="0">
                <a:solidFill>
                  <a:schemeClr val="tx1"/>
                </a:solidFill>
                <a:latin typeface="Courier New" panose="02070309020205020404" pitchFamily="49" charset="0"/>
                <a:cs typeface="Courier New" panose="02070309020205020404" pitchFamily="49" charset="0"/>
              </a:rPr>
              <a:t>-------------------------------------------</a:t>
            </a:r>
          </a:p>
          <a:p>
            <a:r>
              <a:rPr lang="en-US" sz="800" dirty="0" err="1">
                <a:solidFill>
                  <a:schemeClr val="tx1"/>
                </a:solidFill>
                <a:latin typeface="Courier New" panose="02070309020205020404" pitchFamily="49" charset="0"/>
                <a:cs typeface="Courier New" panose="02070309020205020404" pitchFamily="49" charset="0"/>
              </a:rPr>
              <a:t>Vlan</a:t>
            </a:r>
            <a:r>
              <a:rPr lang="en-US" sz="800" dirty="0">
                <a:solidFill>
                  <a:schemeClr val="tx1"/>
                </a:solidFill>
                <a:latin typeface="Courier New" panose="02070309020205020404" pitchFamily="49" charset="0"/>
                <a:cs typeface="Courier New" panose="02070309020205020404" pitchFamily="49" charset="0"/>
              </a:rPr>
              <a:t>    Mac Address       Type        Ports</a:t>
            </a:r>
          </a:p>
          <a:p>
            <a:r>
              <a:rPr lang="en-US" sz="800" dirty="0">
                <a:solidFill>
                  <a:schemeClr val="tx1"/>
                </a:solidFill>
                <a:latin typeface="Courier New" panose="02070309020205020404" pitchFamily="49" charset="0"/>
                <a:cs typeface="Courier New" panose="02070309020205020404" pitchFamily="49" charset="0"/>
              </a:rPr>
              <a:t>----    -----------       --------    -----</a:t>
            </a:r>
          </a:p>
          <a:p>
            <a:r>
              <a:rPr lang="en-US" sz="800" b="1" dirty="0">
                <a:solidFill>
                  <a:schemeClr val="accent2"/>
                </a:solidFill>
                <a:latin typeface="Courier New" panose="02070309020205020404" pitchFamily="49" charset="0"/>
                <a:cs typeface="Courier New" panose="02070309020205020404" pitchFamily="49" charset="0"/>
              </a:rPr>
              <a:t> </a:t>
            </a:r>
            <a:r>
              <a:rPr lang="en-US" sz="800" dirty="0">
                <a:solidFill>
                  <a:schemeClr val="tx1"/>
                </a:solidFill>
                <a:latin typeface="Courier New" panose="02070309020205020404" pitchFamily="49" charset="0"/>
                <a:cs typeface="Courier New" panose="02070309020205020404" pitchFamily="49" charset="0"/>
              </a:rPr>
              <a:t>100    ****.****.****    DYNAMIC     Gi1/0/8</a:t>
            </a:r>
          </a:p>
          <a:p>
            <a:r>
              <a:rPr lang="en-US" sz="800" dirty="0">
                <a:solidFill>
                  <a:schemeClr val="accent5"/>
                </a:solidFill>
                <a:latin typeface="Courier New" panose="02070309020205020404" pitchFamily="49" charset="0"/>
                <a:cs typeface="Courier New" panose="02070309020205020404" pitchFamily="49" charset="0"/>
              </a:rPr>
              <a:t> 100    b4de.315f.1e74    DYNAMIC </a:t>
            </a:r>
            <a:r>
              <a:rPr lang="en-US" sz="800" dirty="0" err="1">
                <a:solidFill>
                  <a:schemeClr val="accent5"/>
                </a:solidFill>
                <a:latin typeface="Courier New" panose="02070309020205020404" pitchFamily="49" charset="0"/>
                <a:cs typeface="Courier New" panose="02070309020205020404" pitchFamily="49" charset="0"/>
              </a:rPr>
              <a:t>pv</a:t>
            </a:r>
            <a:r>
              <a:rPr lang="en-US" sz="800" dirty="0">
                <a:solidFill>
                  <a:schemeClr val="accent5"/>
                </a:solidFill>
                <a:latin typeface="Courier New" panose="02070309020205020404" pitchFamily="49" charset="0"/>
                <a:cs typeface="Courier New" panose="02070309020205020404" pitchFamily="49" charset="0"/>
              </a:rPr>
              <a:t>  Gi1/0/6</a:t>
            </a:r>
          </a:p>
          <a:p>
            <a:r>
              <a:rPr lang="en-US" sz="800" dirty="0">
                <a:solidFill>
                  <a:schemeClr val="tx1"/>
                </a:solidFill>
                <a:latin typeface="Courier New" panose="02070309020205020404" pitchFamily="49" charset="0"/>
                <a:cs typeface="Courier New" panose="02070309020205020404" pitchFamily="49" charset="0"/>
              </a:rPr>
              <a:t> 100    ****.****.****    DYNAMIC </a:t>
            </a:r>
            <a:r>
              <a:rPr lang="en-US" sz="800" dirty="0" err="1">
                <a:solidFill>
                  <a:schemeClr val="tx1"/>
                </a:solidFill>
                <a:latin typeface="Courier New" panose="02070309020205020404" pitchFamily="49" charset="0"/>
                <a:cs typeface="Courier New" panose="02070309020205020404" pitchFamily="49" charset="0"/>
              </a:rPr>
              <a:t>pv</a:t>
            </a:r>
            <a:r>
              <a:rPr lang="en-US" sz="800" dirty="0">
                <a:solidFill>
                  <a:schemeClr val="tx1"/>
                </a:solidFill>
                <a:latin typeface="Courier New" panose="02070309020205020404" pitchFamily="49" charset="0"/>
                <a:cs typeface="Courier New" panose="02070309020205020404" pitchFamily="49" charset="0"/>
              </a:rPr>
              <a:t>  Gi1/0/4</a:t>
            </a:r>
          </a:p>
        </p:txBody>
      </p:sp>
      <p:sp>
        <p:nvSpPr>
          <p:cNvPr id="4" name="タイトル 3">
            <a:extLst>
              <a:ext uri="{FF2B5EF4-FFF2-40B4-BE49-F238E27FC236}">
                <a16:creationId xmlns:a16="http://schemas.microsoft.com/office/drawing/2014/main" id="{0D1C6D18-5C42-4BC7-8870-5BD4F5953C8C}"/>
              </a:ext>
            </a:extLst>
          </p:cNvPr>
          <p:cNvSpPr>
            <a:spLocks noGrp="1"/>
          </p:cNvSpPr>
          <p:nvPr>
            <p:ph type="title"/>
          </p:nvPr>
        </p:nvSpPr>
        <p:spPr/>
        <p:txBody>
          <a:bodyPr>
            <a:noAutofit/>
          </a:bodyPr>
          <a:lstStyle/>
          <a:p>
            <a:r>
              <a:rPr kumimoji="1" lang="en-US" altLang="ja-JP" dirty="0">
                <a:latin typeface="+mn-lt"/>
                <a:ea typeface="MS PGothic" panose="020B0600070205080204" pitchFamily="34" charset="-128"/>
              </a:rPr>
              <a:t>Private VLAN (PVLAN)</a:t>
            </a:r>
            <a:endParaRPr kumimoji="1" lang="ja-JP" altLang="en-US" dirty="0">
              <a:latin typeface="+mn-lt"/>
              <a:ea typeface="MS PGothic" panose="020B0600070205080204" pitchFamily="34" charset="-128"/>
            </a:endParaRPr>
          </a:p>
        </p:txBody>
      </p:sp>
      <p:sp>
        <p:nvSpPr>
          <p:cNvPr id="75" name="Text Placeholder 7">
            <a:extLst>
              <a:ext uri="{FF2B5EF4-FFF2-40B4-BE49-F238E27FC236}">
                <a16:creationId xmlns:a16="http://schemas.microsoft.com/office/drawing/2014/main" id="{5BA73440-34FB-0346-AAE5-E7526A49D27D}"/>
              </a:ext>
            </a:extLst>
          </p:cNvPr>
          <p:cNvSpPr txBox="1">
            <a:spLocks/>
          </p:cNvSpPr>
          <p:nvPr/>
        </p:nvSpPr>
        <p:spPr>
          <a:xfrm>
            <a:off x="533400" y="60960"/>
            <a:ext cx="7084679" cy="326233"/>
          </a:xfrm>
          <a:prstGeom prst="rect">
            <a:avLst/>
          </a:prstGeom>
        </p:spPr>
        <p:txBody>
          <a:bodyPr wrap="square" lIns="91420" tIns="45710" rIns="91420" bIns="45710" anchor="b" anchorCtr="0">
            <a:noAutofit/>
          </a:bodyPr>
          <a:lstStyle>
            <a:lvl1pPr marL="169863" indent="-169863" algn="l" defTabSz="603575" rtl="0" eaLnBrk="1" fontAlgn="base" hangingPunct="1">
              <a:lnSpc>
                <a:spcPct val="100000"/>
              </a:lnSpc>
              <a:spcBef>
                <a:spcPct val="50000"/>
              </a:spcBef>
              <a:spcAft>
                <a:spcPct val="0"/>
              </a:spcAft>
              <a:buClr>
                <a:schemeClr val="tx2"/>
              </a:buClr>
              <a:buSzPct val="90000"/>
              <a:buFont typeface="Arial" charset="0"/>
              <a:buNone/>
              <a:defRPr lang="en-US" sz="1400" b="0" i="0" kern="1200">
                <a:solidFill>
                  <a:schemeClr val="tx1"/>
                </a:solidFill>
                <a:latin typeface="+mn-lt"/>
                <a:ea typeface="ＭＳ Ｐゴシック" charset="0"/>
                <a:cs typeface="CiscoSans ExtraLight"/>
              </a:defRPr>
            </a:lvl1pPr>
            <a:lvl2pPr marL="358775" indent="-215900" algn="l" defTabSz="684213" rtl="0" eaLnBrk="1" fontAlgn="base" hangingPunct="1">
              <a:lnSpc>
                <a:spcPct val="95000"/>
              </a:lnSpc>
              <a:spcBef>
                <a:spcPts val="600"/>
              </a:spcBef>
              <a:spcAft>
                <a:spcPct val="0"/>
              </a:spcAft>
              <a:buClr>
                <a:schemeClr val="tx2"/>
              </a:buClr>
              <a:buFont typeface="Arial" pitchFamily="34" charset="0"/>
              <a:buNone/>
              <a:defRPr lang="en-US" sz="1100" kern="1200">
                <a:solidFill>
                  <a:schemeClr val="tx1"/>
                </a:solidFill>
                <a:latin typeface="+mn-lt"/>
                <a:ea typeface="ＭＳ Ｐゴシック" charset="0"/>
                <a:cs typeface="CiscoSans"/>
              </a:defRPr>
            </a:lvl2pPr>
            <a:lvl3pPr marL="431800" indent="-169863" algn="l" defTabSz="684213" rtl="0" eaLnBrk="1" fontAlgn="base" hangingPunct="1">
              <a:lnSpc>
                <a:spcPct val="95000"/>
              </a:lnSpc>
              <a:spcBef>
                <a:spcPts val="625"/>
              </a:spcBef>
              <a:spcAft>
                <a:spcPct val="0"/>
              </a:spcAft>
              <a:buFont typeface="Arial" pitchFamily="34" charset="0"/>
              <a:buNone/>
              <a:defRPr lang="en-US" sz="1100" kern="1200">
                <a:solidFill>
                  <a:schemeClr val="tx1"/>
                </a:solidFill>
                <a:latin typeface="+mn-lt"/>
                <a:ea typeface="ＭＳ Ｐゴシック" charset="0"/>
                <a:cs typeface="CiscoSans"/>
              </a:defRPr>
            </a:lvl3pPr>
            <a:lvl4pPr marL="503238" indent="-169863" algn="l" defTabSz="684213" rtl="0" eaLnBrk="1" fontAlgn="base" hangingPunct="1">
              <a:lnSpc>
                <a:spcPct val="95000"/>
              </a:lnSpc>
              <a:spcBef>
                <a:spcPts val="625"/>
              </a:spcBef>
              <a:spcAft>
                <a:spcPct val="0"/>
              </a:spcAft>
              <a:buFont typeface="Arial" pitchFamily="34" charset="0"/>
              <a:buNone/>
              <a:defRPr lang="en-US" sz="1100" kern="1200">
                <a:solidFill>
                  <a:schemeClr val="tx1"/>
                </a:solidFill>
                <a:latin typeface="+mn-lt"/>
                <a:ea typeface="ＭＳ Ｐゴシック" charset="0"/>
                <a:cs typeface="CiscoSans"/>
              </a:defRPr>
            </a:lvl4pPr>
            <a:lvl5pPr marL="574675" indent="-169863" algn="l" defTabSz="684213" rtl="0" eaLnBrk="1" fontAlgn="base" hangingPunct="1">
              <a:lnSpc>
                <a:spcPct val="95000"/>
              </a:lnSpc>
              <a:spcBef>
                <a:spcPts val="625"/>
              </a:spcBef>
              <a:spcAft>
                <a:spcPct val="0"/>
              </a:spcAft>
              <a:buFont typeface="Arial" pitchFamily="34" charset="0"/>
              <a:buNone/>
              <a:defRPr lang="en-US" sz="1100" kern="1200">
                <a:solidFill>
                  <a:schemeClr val="tx1"/>
                </a:solidFill>
                <a:latin typeface="+mn-lt"/>
                <a:ea typeface="ＭＳ Ｐゴシック" charset="0"/>
                <a:cs typeface="CiscoSans"/>
              </a:defRPr>
            </a:lvl5pPr>
            <a:lvl6pPr marL="863856" indent="-171445" algn="l" defTabSz="685777" rtl="0" eaLnBrk="1" latinLnBrk="0" hangingPunct="1">
              <a:spcBef>
                <a:spcPts val="600"/>
              </a:spcBef>
              <a:buFont typeface="Arial" pitchFamily="34" charset="0"/>
              <a:buChar char="•"/>
              <a:defRPr sz="900" kern="1200" baseline="0">
                <a:solidFill>
                  <a:schemeClr val="tx1"/>
                </a:solidFill>
                <a:latin typeface="+mn-lt"/>
                <a:ea typeface="+mn-ea"/>
                <a:cs typeface="+mn-cs"/>
              </a:defRPr>
            </a:lvl6pPr>
            <a:lvl7pPr marL="935844" indent="-171422" algn="l" defTabSz="685777" rtl="0" eaLnBrk="1" latinLnBrk="0" hangingPunct="1">
              <a:spcBef>
                <a:spcPts val="600"/>
              </a:spcBef>
              <a:buFont typeface="Arial" pitchFamily="34" charset="0"/>
              <a:buChar char="•"/>
              <a:defRPr sz="800" kern="1200" baseline="0">
                <a:solidFill>
                  <a:schemeClr val="tx1"/>
                </a:solidFill>
                <a:latin typeface="+mn-lt"/>
                <a:ea typeface="+mn-ea"/>
                <a:cs typeface="+mn-cs"/>
              </a:defRPr>
            </a:lvl7pPr>
            <a:lvl8pPr marL="2400220" indent="0" algn="l" defTabSz="685777" rtl="0" eaLnBrk="1" latinLnBrk="0" hangingPunct="1">
              <a:spcBef>
                <a:spcPct val="20000"/>
              </a:spcBef>
              <a:buFont typeface="Arial" pitchFamily="34" charset="0"/>
              <a:buNone/>
              <a:defRPr sz="1500" kern="1200">
                <a:solidFill>
                  <a:schemeClr val="tx1"/>
                </a:solidFill>
                <a:latin typeface="+mn-lt"/>
                <a:ea typeface="+mn-ea"/>
                <a:cs typeface="+mn-cs"/>
              </a:defRPr>
            </a:lvl8pPr>
            <a:lvl9pPr marL="2914553" indent="-171445" algn="l" defTabSz="685777" rtl="0" eaLnBrk="1" latinLnBrk="0" hangingPunct="1">
              <a:spcBef>
                <a:spcPct val="20000"/>
              </a:spcBef>
              <a:buFont typeface="Arial" pitchFamily="34" charset="0"/>
              <a:buChar char="•"/>
              <a:defRPr sz="1500" kern="1200">
                <a:solidFill>
                  <a:schemeClr val="tx1"/>
                </a:solidFill>
                <a:latin typeface="+mn-lt"/>
                <a:ea typeface="+mn-ea"/>
                <a:cs typeface="+mn-cs"/>
              </a:defRPr>
            </a:lvl9pPr>
          </a:lstStyle>
          <a:p>
            <a:r>
              <a:rPr kumimoji="1" lang="en-US" altLang="ja-JP" dirty="0">
                <a:ea typeface="MS PGothic" panose="020B0600070205080204" pitchFamily="34" charset="-128"/>
              </a:rPr>
              <a:t>3.3  Basic L2</a:t>
            </a:r>
            <a:r>
              <a:rPr kumimoji="1" lang="ja-JP" altLang="en-US" dirty="0">
                <a:ea typeface="MS PGothic" panose="020B0600070205080204" pitchFamily="34" charset="-128"/>
              </a:rPr>
              <a:t> </a:t>
            </a:r>
            <a:r>
              <a:rPr kumimoji="1" lang="en-US" altLang="ja-JP" dirty="0">
                <a:ea typeface="MS PGothic" panose="020B0600070205080204" pitchFamily="34" charset="-128"/>
              </a:rPr>
              <a:t>/</a:t>
            </a:r>
            <a:r>
              <a:rPr kumimoji="1" lang="ja-JP" altLang="en-US" dirty="0">
                <a:ea typeface="MS PGothic" panose="020B0600070205080204" pitchFamily="34" charset="-128"/>
              </a:rPr>
              <a:t> </a:t>
            </a:r>
            <a:r>
              <a:rPr kumimoji="1" lang="en-US" altLang="ja-JP" dirty="0">
                <a:ea typeface="MS PGothic" panose="020B0600070205080204" pitchFamily="34" charset="-128"/>
              </a:rPr>
              <a:t>L3</a:t>
            </a:r>
            <a:endParaRPr lang="en-US" dirty="0">
              <a:ea typeface="MS PGothic" panose="020B0600070205080204" pitchFamily="34" charset="-128"/>
            </a:endParaRPr>
          </a:p>
        </p:txBody>
      </p:sp>
      <p:sp>
        <p:nvSpPr>
          <p:cNvPr id="3" name="Text Placeholder 2">
            <a:extLst>
              <a:ext uri="{FF2B5EF4-FFF2-40B4-BE49-F238E27FC236}">
                <a16:creationId xmlns:a16="http://schemas.microsoft.com/office/drawing/2014/main" id="{10547364-FB0C-1E4C-878B-B9E39205B359}"/>
              </a:ext>
            </a:extLst>
          </p:cNvPr>
          <p:cNvSpPr>
            <a:spLocks noGrp="1"/>
          </p:cNvSpPr>
          <p:nvPr>
            <p:ph type="body" sz="quarter" idx="11"/>
          </p:nvPr>
        </p:nvSpPr>
        <p:spPr>
          <a:xfrm>
            <a:off x="526167" y="789853"/>
            <a:ext cx="7084679" cy="326233"/>
          </a:xfrm>
        </p:spPr>
        <p:txBody>
          <a:bodyPr/>
          <a:lstStyle/>
          <a:p>
            <a:r>
              <a:rPr lang="en-JP" dirty="0"/>
              <a:t>コミュニティVLANのMACアドレス学習と通信</a:t>
            </a:r>
          </a:p>
        </p:txBody>
      </p:sp>
      <p:sp>
        <p:nvSpPr>
          <p:cNvPr id="2" name="TextBox 1">
            <a:extLst>
              <a:ext uri="{FF2B5EF4-FFF2-40B4-BE49-F238E27FC236}">
                <a16:creationId xmlns:a16="http://schemas.microsoft.com/office/drawing/2014/main" id="{66CD18D2-7969-1842-9EEC-8664337F1AEA}"/>
              </a:ext>
            </a:extLst>
          </p:cNvPr>
          <p:cNvSpPr txBox="1"/>
          <p:nvPr/>
        </p:nvSpPr>
        <p:spPr>
          <a:xfrm>
            <a:off x="3664931" y="1389159"/>
            <a:ext cx="1538572" cy="215444"/>
          </a:xfrm>
          <a:prstGeom prst="rect">
            <a:avLst/>
          </a:prstGeom>
          <a:solidFill>
            <a:schemeClr val="accent2">
              <a:lumMod val="20000"/>
              <a:lumOff val="80000"/>
            </a:schemeClr>
          </a:solidFill>
        </p:spPr>
        <p:txBody>
          <a:bodyPr wrap="square" rtlCol="0">
            <a:spAutoFit/>
          </a:bodyPr>
          <a:lstStyle/>
          <a:p>
            <a:pPr algn="ctr"/>
            <a:r>
              <a:rPr lang="en-JP" sz="800" dirty="0">
                <a:latin typeface="+mn-lt"/>
              </a:rPr>
              <a:t>プライマリVLAN</a:t>
            </a:r>
            <a:r>
              <a:rPr lang="ja-JP" altLang="en-US" sz="800" dirty="0">
                <a:latin typeface="+mn-lt"/>
              </a:rPr>
              <a:t> </a:t>
            </a:r>
            <a:r>
              <a:rPr lang="en-JP" sz="800" dirty="0">
                <a:latin typeface="+mn-lt"/>
              </a:rPr>
              <a:t>（VLAN100)</a:t>
            </a:r>
          </a:p>
        </p:txBody>
      </p:sp>
      <p:sp>
        <p:nvSpPr>
          <p:cNvPr id="16" name="TextBox 15">
            <a:extLst>
              <a:ext uri="{FF2B5EF4-FFF2-40B4-BE49-F238E27FC236}">
                <a16:creationId xmlns:a16="http://schemas.microsoft.com/office/drawing/2014/main" id="{E06B7585-B129-CD4C-9BB3-A2C6F3028D0E}"/>
              </a:ext>
            </a:extLst>
          </p:cNvPr>
          <p:cNvSpPr txBox="1"/>
          <p:nvPr/>
        </p:nvSpPr>
        <p:spPr>
          <a:xfrm>
            <a:off x="3664932" y="2562744"/>
            <a:ext cx="1538571" cy="215444"/>
          </a:xfrm>
          <a:prstGeom prst="rect">
            <a:avLst/>
          </a:prstGeom>
          <a:solidFill>
            <a:schemeClr val="accent6">
              <a:lumMod val="20000"/>
              <a:lumOff val="80000"/>
            </a:schemeClr>
          </a:solidFill>
        </p:spPr>
        <p:txBody>
          <a:bodyPr wrap="square" rtlCol="0">
            <a:spAutoFit/>
          </a:bodyPr>
          <a:lstStyle/>
          <a:p>
            <a:pPr algn="ctr"/>
            <a:r>
              <a:rPr lang="en-JP" sz="800" dirty="0">
                <a:latin typeface="+mn-lt"/>
              </a:rPr>
              <a:t>隔離VLAN</a:t>
            </a:r>
            <a:r>
              <a:rPr lang="ja-JP" altLang="en-US" sz="800">
                <a:latin typeface="+mn-lt"/>
              </a:rPr>
              <a:t> </a:t>
            </a:r>
            <a:r>
              <a:rPr lang="en-JP" sz="800" dirty="0">
                <a:latin typeface="+mn-lt"/>
              </a:rPr>
              <a:t>（VLAN101)</a:t>
            </a:r>
          </a:p>
        </p:txBody>
      </p:sp>
      <p:sp>
        <p:nvSpPr>
          <p:cNvPr id="17" name="TextBox 16">
            <a:extLst>
              <a:ext uri="{FF2B5EF4-FFF2-40B4-BE49-F238E27FC236}">
                <a16:creationId xmlns:a16="http://schemas.microsoft.com/office/drawing/2014/main" id="{CF4B6BAD-C211-B846-AE5F-567B4E61266C}"/>
              </a:ext>
            </a:extLst>
          </p:cNvPr>
          <p:cNvSpPr txBox="1"/>
          <p:nvPr/>
        </p:nvSpPr>
        <p:spPr>
          <a:xfrm>
            <a:off x="3664932" y="3623141"/>
            <a:ext cx="1538571" cy="215444"/>
          </a:xfrm>
          <a:prstGeom prst="rect">
            <a:avLst/>
          </a:prstGeom>
          <a:solidFill>
            <a:schemeClr val="accent5">
              <a:lumMod val="20000"/>
              <a:lumOff val="80000"/>
            </a:schemeClr>
          </a:solidFill>
        </p:spPr>
        <p:txBody>
          <a:bodyPr wrap="square" rtlCol="0">
            <a:spAutoFit/>
          </a:bodyPr>
          <a:lstStyle/>
          <a:p>
            <a:pPr algn="ctr"/>
            <a:r>
              <a:rPr lang="en-JP" sz="800" dirty="0">
                <a:latin typeface="+mn-lt"/>
              </a:rPr>
              <a:t>コミュニティVLAN</a:t>
            </a:r>
            <a:r>
              <a:rPr lang="ja-JP" altLang="en-US" sz="800">
                <a:latin typeface="+mn-lt"/>
              </a:rPr>
              <a:t> </a:t>
            </a:r>
            <a:r>
              <a:rPr lang="en-JP" sz="800" dirty="0">
                <a:latin typeface="+mn-lt"/>
              </a:rPr>
              <a:t>（VLAN102)</a:t>
            </a:r>
          </a:p>
        </p:txBody>
      </p:sp>
      <p:pic>
        <p:nvPicPr>
          <p:cNvPr id="21" name="Picture 20" descr="C:\Users\ecoffey\AppData\Local\Temp\Rar$DRa1.653\30059_Device_laptop_3145_unknown_64.png">
            <a:extLst>
              <a:ext uri="{FF2B5EF4-FFF2-40B4-BE49-F238E27FC236}">
                <a16:creationId xmlns:a16="http://schemas.microsoft.com/office/drawing/2014/main" id="{21CA6380-1177-9F40-AE89-FF53B52A5388}"/>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300517" y="4072408"/>
            <a:ext cx="284818" cy="284818"/>
          </a:xfrm>
          <a:prstGeom prst="rect">
            <a:avLst/>
          </a:prstGeom>
          <a:noFill/>
          <a:extLst>
            <a:ext uri="{909E8E84-426E-40DD-AFC4-6F175D3DCCD1}">
              <a14:hiddenFill xmlns:a14="http://schemas.microsoft.com/office/drawing/2010/main">
                <a:solidFill>
                  <a:srgbClr val="FFFFFF"/>
                </a:solidFill>
              </a14:hiddenFill>
            </a:ext>
          </a:extLst>
        </p:spPr>
      </p:pic>
      <p:cxnSp>
        <p:nvCxnSpPr>
          <p:cNvPr id="8" name="Straight Connector 7">
            <a:extLst>
              <a:ext uri="{FF2B5EF4-FFF2-40B4-BE49-F238E27FC236}">
                <a16:creationId xmlns:a16="http://schemas.microsoft.com/office/drawing/2014/main" id="{7CACABA6-200F-B048-A2DC-4AE1595FA624}"/>
              </a:ext>
            </a:extLst>
          </p:cNvPr>
          <p:cNvCxnSpPr>
            <a:cxnSpLocks/>
            <a:stCxn id="21" idx="3"/>
            <a:endCxn id="70" idx="1"/>
          </p:cNvCxnSpPr>
          <p:nvPr/>
        </p:nvCxnSpPr>
        <p:spPr>
          <a:xfrm>
            <a:off x="2585335" y="4214817"/>
            <a:ext cx="387642" cy="3558"/>
          </a:xfrm>
          <a:prstGeom prst="line">
            <a:avLst/>
          </a:prstGeom>
          <a:ln>
            <a:solidFill>
              <a:schemeClr val="accent5"/>
            </a:solidFill>
          </a:ln>
        </p:spPr>
        <p:style>
          <a:lnRef idx="1">
            <a:schemeClr val="accent1"/>
          </a:lnRef>
          <a:fillRef idx="0">
            <a:schemeClr val="accent1"/>
          </a:fillRef>
          <a:effectRef idx="0">
            <a:schemeClr val="accent1"/>
          </a:effectRef>
          <a:fontRef idx="minor">
            <a:schemeClr val="tx1"/>
          </a:fontRef>
        </p:style>
      </p:cxnSp>
      <p:sp>
        <p:nvSpPr>
          <p:cNvPr id="11" name="TextBox 10">
            <a:extLst>
              <a:ext uri="{FF2B5EF4-FFF2-40B4-BE49-F238E27FC236}">
                <a16:creationId xmlns:a16="http://schemas.microsoft.com/office/drawing/2014/main" id="{EDC285E1-B93A-C04D-89E5-20DFB48D432E}"/>
              </a:ext>
            </a:extLst>
          </p:cNvPr>
          <p:cNvSpPr txBox="1"/>
          <p:nvPr/>
        </p:nvSpPr>
        <p:spPr>
          <a:xfrm>
            <a:off x="1989363" y="4318688"/>
            <a:ext cx="936475" cy="215444"/>
          </a:xfrm>
          <a:prstGeom prst="rect">
            <a:avLst/>
          </a:prstGeom>
          <a:noFill/>
        </p:spPr>
        <p:txBody>
          <a:bodyPr wrap="none" rtlCol="0">
            <a:spAutoFit/>
          </a:bodyPr>
          <a:lstStyle/>
          <a:p>
            <a:pPr algn="ctr"/>
            <a:r>
              <a:rPr lang="en-US" sz="800" b="1" dirty="0">
                <a:solidFill>
                  <a:schemeClr val="accent5"/>
                </a:solidFill>
                <a:latin typeface="+mn-lt"/>
                <a:ea typeface="MS PGothic" panose="020B0600070205080204" pitchFamily="34" charset="-128"/>
              </a:rPr>
              <a:t>b4de.315f.1e74</a:t>
            </a:r>
            <a:endParaRPr lang="en-JP" sz="800" b="1" dirty="0">
              <a:solidFill>
                <a:schemeClr val="accent5"/>
              </a:solidFill>
              <a:latin typeface="+mn-lt"/>
              <a:ea typeface="MS PGothic" panose="020B0600070205080204" pitchFamily="34" charset="-128"/>
            </a:endParaRPr>
          </a:p>
        </p:txBody>
      </p:sp>
      <p:sp>
        <p:nvSpPr>
          <p:cNvPr id="12" name="Rectangular Callout 11">
            <a:extLst>
              <a:ext uri="{FF2B5EF4-FFF2-40B4-BE49-F238E27FC236}">
                <a16:creationId xmlns:a16="http://schemas.microsoft.com/office/drawing/2014/main" id="{53298860-2F9C-BB4C-A169-172245714684}"/>
              </a:ext>
            </a:extLst>
          </p:cNvPr>
          <p:cNvSpPr/>
          <p:nvPr/>
        </p:nvSpPr>
        <p:spPr>
          <a:xfrm>
            <a:off x="122291" y="3530458"/>
            <a:ext cx="2008498" cy="843091"/>
          </a:xfrm>
          <a:prstGeom prst="wedgeRectCallout">
            <a:avLst>
              <a:gd name="adj1" fmla="val 56782"/>
              <a:gd name="adj2" fmla="val 28989"/>
            </a:avLst>
          </a:prstGeom>
          <a:solidFill>
            <a:schemeClr val="bg2"/>
          </a:solidFill>
          <a:ln w="6350">
            <a:solidFill>
              <a:schemeClr val="accent5"/>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136525" indent="-136525">
              <a:buFont typeface="+mj-lt"/>
              <a:buAutoNum type="arabicParenR"/>
            </a:pPr>
            <a:r>
              <a:rPr lang="ja-JP" altLang="en-US" sz="1000" dirty="0">
                <a:solidFill>
                  <a:schemeClr val="tx1"/>
                </a:solidFill>
                <a:ea typeface="MS PGothic" panose="020B0600070205080204" pitchFamily="34" charset="-128"/>
              </a:rPr>
              <a:t>コミュニティ</a:t>
            </a:r>
            <a:r>
              <a:rPr lang="en-US" altLang="ja-JP" sz="1000" dirty="0">
                <a:solidFill>
                  <a:schemeClr val="tx1"/>
                </a:solidFill>
                <a:ea typeface="MS PGothic" panose="020B0600070205080204" pitchFamily="34" charset="-128"/>
              </a:rPr>
              <a:t>VLAN</a:t>
            </a:r>
            <a:r>
              <a:rPr lang="ja-JP" altLang="en-US" sz="1000" dirty="0">
                <a:solidFill>
                  <a:schemeClr val="tx1"/>
                </a:solidFill>
                <a:ea typeface="MS PGothic" panose="020B0600070205080204" pitchFamily="34" charset="-128"/>
              </a:rPr>
              <a:t>に接続された機器の</a:t>
            </a:r>
            <a:r>
              <a:rPr lang="en-US" sz="1000" dirty="0">
                <a:solidFill>
                  <a:schemeClr val="tx1"/>
                </a:solidFill>
                <a:ea typeface="MS PGothic" panose="020B0600070205080204" pitchFamily="34" charset="-128"/>
              </a:rPr>
              <a:t>MAC</a:t>
            </a:r>
            <a:r>
              <a:rPr lang="ja-JP" altLang="en-US" sz="1000" dirty="0">
                <a:solidFill>
                  <a:schemeClr val="tx1"/>
                </a:solidFill>
                <a:ea typeface="MS PGothic" panose="020B0600070205080204" pitchFamily="34" charset="-128"/>
              </a:rPr>
              <a:t>アドレスは動的に学習され、</a:t>
            </a:r>
            <a:r>
              <a:rPr lang="en-US" sz="1000" dirty="0">
                <a:solidFill>
                  <a:schemeClr val="tx1"/>
                </a:solidFill>
                <a:ea typeface="MS PGothic" panose="020B0600070205080204" pitchFamily="34" charset="-128"/>
              </a:rPr>
              <a:t>VLAN102</a:t>
            </a:r>
            <a:r>
              <a:rPr lang="ja-JP" altLang="en-US" sz="1000" dirty="0">
                <a:solidFill>
                  <a:schemeClr val="tx1"/>
                </a:solidFill>
                <a:ea typeface="MS PGothic" panose="020B0600070205080204" pitchFamily="34" charset="-128"/>
              </a:rPr>
              <a:t>の</a:t>
            </a:r>
            <a:r>
              <a:rPr lang="en-US" sz="1000" dirty="0">
                <a:solidFill>
                  <a:schemeClr val="tx1"/>
                </a:solidFill>
                <a:ea typeface="MS PGothic" panose="020B0600070205080204" pitchFamily="34" charset="-128"/>
              </a:rPr>
              <a:t>Mac Address Table</a:t>
            </a:r>
            <a:r>
              <a:rPr lang="ja-JP" altLang="en-US" sz="1000" dirty="0">
                <a:solidFill>
                  <a:schemeClr val="tx1"/>
                </a:solidFill>
                <a:ea typeface="MS PGothic" panose="020B0600070205080204" pitchFamily="34" charset="-128"/>
              </a:rPr>
              <a:t>に掲載される</a:t>
            </a:r>
          </a:p>
        </p:txBody>
      </p:sp>
      <p:sp>
        <p:nvSpPr>
          <p:cNvPr id="28" name="Rectangular Callout 27">
            <a:extLst>
              <a:ext uri="{FF2B5EF4-FFF2-40B4-BE49-F238E27FC236}">
                <a16:creationId xmlns:a16="http://schemas.microsoft.com/office/drawing/2014/main" id="{4A43D35D-D922-9F48-AE1C-4E1131DB9114}"/>
              </a:ext>
            </a:extLst>
          </p:cNvPr>
          <p:cNvSpPr/>
          <p:nvPr/>
        </p:nvSpPr>
        <p:spPr>
          <a:xfrm>
            <a:off x="122290" y="1758630"/>
            <a:ext cx="2111323" cy="831874"/>
          </a:xfrm>
          <a:prstGeom prst="wedgeRectCallout">
            <a:avLst>
              <a:gd name="adj1" fmla="val 70205"/>
              <a:gd name="adj2" fmla="val 42338"/>
            </a:avLst>
          </a:prstGeom>
          <a:solidFill>
            <a:schemeClr val="bg2"/>
          </a:solidFill>
          <a:ln w="6350">
            <a:solidFill>
              <a:schemeClr val="accent5"/>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136525" indent="-136525">
              <a:buFont typeface="+mj-lt"/>
              <a:buAutoNum type="arabicParenR" startAt="2"/>
            </a:pPr>
            <a:r>
              <a:rPr lang="ja-JP" altLang="en-US" sz="1000" dirty="0">
                <a:solidFill>
                  <a:schemeClr val="tx1"/>
                </a:solidFill>
                <a:ea typeface="MS PGothic" panose="020B0600070205080204" pitchFamily="34" charset="-128"/>
              </a:rPr>
              <a:t>学習された</a:t>
            </a:r>
            <a:r>
              <a:rPr lang="en-US" altLang="ja-JP" sz="1000" dirty="0">
                <a:solidFill>
                  <a:schemeClr val="tx1"/>
                </a:solidFill>
                <a:ea typeface="MS PGothic" panose="020B0600070205080204" pitchFamily="34" charset="-128"/>
              </a:rPr>
              <a:t>MAC</a:t>
            </a:r>
            <a:r>
              <a:rPr lang="ja-JP" altLang="en-US" sz="1000" dirty="0">
                <a:solidFill>
                  <a:schemeClr val="tx1"/>
                </a:solidFill>
                <a:ea typeface="MS PGothic" panose="020B0600070205080204" pitchFamily="34" charset="-128"/>
              </a:rPr>
              <a:t>アドレスはプライマリ</a:t>
            </a:r>
            <a:r>
              <a:rPr lang="en-US" altLang="ja-JP" sz="1000" dirty="0">
                <a:solidFill>
                  <a:schemeClr val="tx1"/>
                </a:solidFill>
                <a:ea typeface="MS PGothic" panose="020B0600070205080204" pitchFamily="34" charset="-128"/>
              </a:rPr>
              <a:t>VLAN</a:t>
            </a:r>
            <a:r>
              <a:rPr lang="ja-JP" altLang="en-US" sz="1000" dirty="0">
                <a:solidFill>
                  <a:schemeClr val="tx1"/>
                </a:solidFill>
                <a:ea typeface="MS PGothic" panose="020B0600070205080204" pitchFamily="34" charset="-128"/>
              </a:rPr>
              <a:t>の</a:t>
            </a:r>
            <a:r>
              <a:rPr lang="en-US" altLang="ja-JP" sz="1000" dirty="0">
                <a:solidFill>
                  <a:schemeClr val="tx1"/>
                </a:solidFill>
                <a:ea typeface="MS PGothic" panose="020B0600070205080204" pitchFamily="34" charset="-128"/>
              </a:rPr>
              <a:t>Mac Address Table</a:t>
            </a:r>
            <a:r>
              <a:rPr lang="ja-JP" altLang="en-US" sz="1000" dirty="0">
                <a:solidFill>
                  <a:schemeClr val="tx1"/>
                </a:solidFill>
                <a:ea typeface="MS PGothic" panose="020B0600070205080204" pitchFamily="34" charset="-128"/>
              </a:rPr>
              <a:t>にコピーされる </a:t>
            </a:r>
            <a:r>
              <a:rPr lang="en-US" altLang="ja-JP" sz="1000" dirty="0">
                <a:solidFill>
                  <a:schemeClr val="tx1"/>
                </a:solidFill>
                <a:ea typeface="MS PGothic" panose="020B0600070205080204" pitchFamily="34" charset="-128"/>
              </a:rPr>
              <a:t>(</a:t>
            </a:r>
            <a:r>
              <a:rPr lang="ja-JP" altLang="en-US" sz="1000" dirty="0">
                <a:solidFill>
                  <a:schemeClr val="tx1"/>
                </a:solidFill>
                <a:ea typeface="MS PGothic" panose="020B0600070205080204" pitchFamily="34" charset="-128"/>
              </a:rPr>
              <a:t>コピーされた</a:t>
            </a:r>
            <a:br>
              <a:rPr lang="en-US" altLang="ja-JP" sz="1000" dirty="0">
                <a:solidFill>
                  <a:schemeClr val="tx1"/>
                </a:solidFill>
                <a:ea typeface="MS PGothic" panose="020B0600070205080204" pitchFamily="34" charset="-128"/>
              </a:rPr>
            </a:br>
            <a:r>
              <a:rPr lang="ja-JP" altLang="en-US" sz="1000" dirty="0">
                <a:solidFill>
                  <a:schemeClr val="tx1"/>
                </a:solidFill>
                <a:ea typeface="MS PGothic" panose="020B0600070205080204" pitchFamily="34" charset="-128"/>
              </a:rPr>
              <a:t>エントリは</a:t>
            </a:r>
            <a:r>
              <a:rPr lang="en-US" altLang="ja-JP" sz="1000" dirty="0" err="1">
                <a:solidFill>
                  <a:schemeClr val="tx1"/>
                </a:solidFill>
                <a:ea typeface="MS PGothic" panose="020B0600070205080204" pitchFamily="34" charset="-128"/>
              </a:rPr>
              <a:t>pv</a:t>
            </a:r>
            <a:r>
              <a:rPr lang="ja-JP" altLang="en-US" sz="1000" dirty="0">
                <a:solidFill>
                  <a:schemeClr val="tx1"/>
                </a:solidFill>
                <a:ea typeface="MS PGothic" panose="020B0600070205080204" pitchFamily="34" charset="-128"/>
              </a:rPr>
              <a:t>とマーク</a:t>
            </a:r>
            <a:r>
              <a:rPr lang="en-US" altLang="ja-JP" sz="1000" dirty="0">
                <a:solidFill>
                  <a:schemeClr val="tx1"/>
                </a:solidFill>
                <a:ea typeface="MS PGothic" panose="020B0600070205080204" pitchFamily="34" charset="-128"/>
              </a:rPr>
              <a:t>)</a:t>
            </a:r>
            <a:endParaRPr lang="ja-JP" altLang="en-US" sz="1000" dirty="0">
              <a:solidFill>
                <a:schemeClr val="tx1"/>
              </a:solidFill>
              <a:ea typeface="MS PGothic" panose="020B0600070205080204" pitchFamily="34" charset="-128"/>
            </a:endParaRPr>
          </a:p>
        </p:txBody>
      </p:sp>
      <p:pic>
        <p:nvPicPr>
          <p:cNvPr id="30" name="Picture 29" descr="C:\Users\ecoffey\AppData\Local\Temp\Rar$DRa1.653\30059_Device_laptop_3145_unknown_64.png">
            <a:extLst>
              <a:ext uri="{FF2B5EF4-FFF2-40B4-BE49-F238E27FC236}">
                <a16:creationId xmlns:a16="http://schemas.microsoft.com/office/drawing/2014/main" id="{C587DF25-DCC6-E34D-99F8-7B53DDCD3790}"/>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350003" y="2998198"/>
            <a:ext cx="284818" cy="284818"/>
          </a:xfrm>
          <a:prstGeom prst="rect">
            <a:avLst/>
          </a:prstGeom>
          <a:noFill/>
          <a:extLst>
            <a:ext uri="{909E8E84-426E-40DD-AFC4-6F175D3DCCD1}">
              <a14:hiddenFill xmlns:a14="http://schemas.microsoft.com/office/drawing/2010/main">
                <a:solidFill>
                  <a:srgbClr val="FFFFFF"/>
                </a:solidFill>
              </a14:hiddenFill>
            </a:ext>
          </a:extLst>
        </p:spPr>
      </p:pic>
      <p:pic>
        <p:nvPicPr>
          <p:cNvPr id="31" name="Picture 30" descr="C:\Users\ecoffey\AppData\Local\Temp\Rar$DRa1.653\30059_Device_laptop_3145_unknown_64.png">
            <a:extLst>
              <a:ext uri="{FF2B5EF4-FFF2-40B4-BE49-F238E27FC236}">
                <a16:creationId xmlns:a16="http://schemas.microsoft.com/office/drawing/2014/main" id="{CFC60739-8240-174D-804E-F58FF112163D}"/>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350003" y="1879610"/>
            <a:ext cx="284818" cy="284818"/>
          </a:xfrm>
          <a:prstGeom prst="rect">
            <a:avLst/>
          </a:prstGeom>
          <a:noFill/>
          <a:extLst>
            <a:ext uri="{909E8E84-426E-40DD-AFC4-6F175D3DCCD1}">
              <a14:hiddenFill xmlns:a14="http://schemas.microsoft.com/office/drawing/2010/main">
                <a:solidFill>
                  <a:srgbClr val="FFFFFF"/>
                </a:solidFill>
              </a14:hiddenFill>
            </a:ext>
          </a:extLst>
        </p:spPr>
      </p:pic>
      <p:sp>
        <p:nvSpPr>
          <p:cNvPr id="14" name="Rectangle 13">
            <a:extLst>
              <a:ext uri="{FF2B5EF4-FFF2-40B4-BE49-F238E27FC236}">
                <a16:creationId xmlns:a16="http://schemas.microsoft.com/office/drawing/2014/main" id="{C2241166-C76F-4B48-B45E-4E95C750D109}"/>
              </a:ext>
            </a:extLst>
          </p:cNvPr>
          <p:cNvSpPr/>
          <p:nvPr/>
        </p:nvSpPr>
        <p:spPr>
          <a:xfrm>
            <a:off x="6075091" y="3293156"/>
            <a:ext cx="1012963" cy="176023"/>
          </a:xfrm>
          <a:prstGeom prst="rect">
            <a:avLst/>
          </a:prstGeom>
          <a:solidFill>
            <a:schemeClr val="accent5">
              <a:lumMod val="20000"/>
              <a:lumOff val="80000"/>
            </a:schemeClr>
          </a:solidFill>
          <a:ln w="12700">
            <a:solidFill>
              <a:schemeClr val="accent5"/>
            </a:solidFill>
          </a:ln>
          <a:effectLst/>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r>
              <a:rPr lang="en-US" sz="800" dirty="0">
                <a:solidFill>
                  <a:schemeClr val="accent5"/>
                </a:solidFill>
                <a:ea typeface="MS PGothic" panose="020B0600070205080204" pitchFamily="34" charset="-128"/>
              </a:rPr>
              <a:t>To: b4de.315f.1e74</a:t>
            </a:r>
          </a:p>
        </p:txBody>
      </p:sp>
      <p:cxnSp>
        <p:nvCxnSpPr>
          <p:cNvPr id="18" name="Straight Connector 17">
            <a:extLst>
              <a:ext uri="{FF2B5EF4-FFF2-40B4-BE49-F238E27FC236}">
                <a16:creationId xmlns:a16="http://schemas.microsoft.com/office/drawing/2014/main" id="{1A58BEE3-9014-3243-A2F2-990CE323959D}"/>
              </a:ext>
            </a:extLst>
          </p:cNvPr>
          <p:cNvCxnSpPr>
            <a:stCxn id="68" idx="3"/>
            <a:endCxn id="30" idx="1"/>
          </p:cNvCxnSpPr>
          <p:nvPr/>
        </p:nvCxnSpPr>
        <p:spPr>
          <a:xfrm>
            <a:off x="5895457" y="3140607"/>
            <a:ext cx="454546" cy="0"/>
          </a:xfrm>
          <a:prstGeom prst="line">
            <a:avLst/>
          </a:prstGeom>
          <a:ln>
            <a:solidFill>
              <a:schemeClr val="accent6"/>
            </a:solidFill>
          </a:ln>
        </p:spPr>
        <p:style>
          <a:lnRef idx="1">
            <a:schemeClr val="accent1"/>
          </a:lnRef>
          <a:fillRef idx="0">
            <a:schemeClr val="accent1"/>
          </a:fillRef>
          <a:effectRef idx="0">
            <a:schemeClr val="accent1"/>
          </a:effectRef>
          <a:fontRef idx="minor">
            <a:schemeClr val="tx1"/>
          </a:fontRef>
        </p:style>
      </p:cxnSp>
      <p:cxnSp>
        <p:nvCxnSpPr>
          <p:cNvPr id="36" name="Straight Connector 35">
            <a:extLst>
              <a:ext uri="{FF2B5EF4-FFF2-40B4-BE49-F238E27FC236}">
                <a16:creationId xmlns:a16="http://schemas.microsoft.com/office/drawing/2014/main" id="{AA83BD8E-FE91-6E4D-9884-1A92BD01CCC1}"/>
              </a:ext>
            </a:extLst>
          </p:cNvPr>
          <p:cNvCxnSpPr>
            <a:cxnSpLocks/>
            <a:stCxn id="65" idx="3"/>
            <a:endCxn id="31" idx="1"/>
          </p:cNvCxnSpPr>
          <p:nvPr/>
        </p:nvCxnSpPr>
        <p:spPr>
          <a:xfrm>
            <a:off x="5895457" y="2018772"/>
            <a:ext cx="454546" cy="3247"/>
          </a:xfrm>
          <a:prstGeom prst="line">
            <a:avLst/>
          </a:prstGeom>
          <a:ln>
            <a:solidFill>
              <a:schemeClr val="accent2"/>
            </a:solidFill>
          </a:ln>
        </p:spPr>
        <p:style>
          <a:lnRef idx="1">
            <a:schemeClr val="accent1"/>
          </a:lnRef>
          <a:fillRef idx="0">
            <a:schemeClr val="accent1"/>
          </a:fillRef>
          <a:effectRef idx="0">
            <a:schemeClr val="accent1"/>
          </a:effectRef>
          <a:fontRef idx="minor">
            <a:schemeClr val="tx1"/>
          </a:fontRef>
        </p:style>
      </p:cxnSp>
      <p:sp>
        <p:nvSpPr>
          <p:cNvPr id="25" name="Left Arrow 24">
            <a:extLst>
              <a:ext uri="{FF2B5EF4-FFF2-40B4-BE49-F238E27FC236}">
                <a16:creationId xmlns:a16="http://schemas.microsoft.com/office/drawing/2014/main" id="{F8646B04-F59B-6447-9FB5-AB8DE22761D4}"/>
              </a:ext>
            </a:extLst>
          </p:cNvPr>
          <p:cNvSpPr/>
          <p:nvPr/>
        </p:nvSpPr>
        <p:spPr>
          <a:xfrm>
            <a:off x="5829300" y="3293156"/>
            <a:ext cx="202223" cy="176023"/>
          </a:xfrm>
          <a:prstGeom prst="leftArrow">
            <a:avLst/>
          </a:prstGeom>
          <a:solidFill>
            <a:schemeClr val="accent6">
              <a:lumMod val="20000"/>
              <a:lumOff val="80000"/>
            </a:schemeClr>
          </a:solidFill>
          <a:ln w="6350">
            <a:solidFill>
              <a:schemeClr val="accent6"/>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JP" dirty="0"/>
          </a:p>
        </p:txBody>
      </p:sp>
      <p:sp>
        <p:nvSpPr>
          <p:cNvPr id="40" name="Rectangle 39">
            <a:extLst>
              <a:ext uri="{FF2B5EF4-FFF2-40B4-BE49-F238E27FC236}">
                <a16:creationId xmlns:a16="http://schemas.microsoft.com/office/drawing/2014/main" id="{694BA7BF-A110-A342-8469-CDA8B74D63F3}"/>
              </a:ext>
            </a:extLst>
          </p:cNvPr>
          <p:cNvSpPr/>
          <p:nvPr/>
        </p:nvSpPr>
        <p:spPr>
          <a:xfrm>
            <a:off x="6075091" y="2174567"/>
            <a:ext cx="1012963" cy="176023"/>
          </a:xfrm>
          <a:prstGeom prst="rect">
            <a:avLst/>
          </a:prstGeom>
          <a:solidFill>
            <a:schemeClr val="accent5">
              <a:lumMod val="20000"/>
              <a:lumOff val="80000"/>
            </a:schemeClr>
          </a:solidFill>
          <a:ln w="12700">
            <a:solidFill>
              <a:schemeClr val="accent5"/>
            </a:solidFill>
          </a:ln>
          <a:effectLst/>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r>
              <a:rPr lang="en-US" sz="800" dirty="0">
                <a:solidFill>
                  <a:schemeClr val="accent5"/>
                </a:solidFill>
                <a:ea typeface="MS PGothic" panose="020B0600070205080204" pitchFamily="34" charset="-128"/>
              </a:rPr>
              <a:t>To: b4de.315f.1e74</a:t>
            </a:r>
          </a:p>
        </p:txBody>
      </p:sp>
      <p:sp>
        <p:nvSpPr>
          <p:cNvPr id="41" name="Left Arrow 40">
            <a:extLst>
              <a:ext uri="{FF2B5EF4-FFF2-40B4-BE49-F238E27FC236}">
                <a16:creationId xmlns:a16="http://schemas.microsoft.com/office/drawing/2014/main" id="{C56AB8BC-C24B-034C-A59D-96CFA78A2A67}"/>
              </a:ext>
            </a:extLst>
          </p:cNvPr>
          <p:cNvSpPr/>
          <p:nvPr/>
        </p:nvSpPr>
        <p:spPr>
          <a:xfrm>
            <a:off x="5829300" y="2174567"/>
            <a:ext cx="202223" cy="176023"/>
          </a:xfrm>
          <a:prstGeom prst="leftArrow">
            <a:avLst/>
          </a:prstGeom>
          <a:solidFill>
            <a:schemeClr val="accent2">
              <a:lumMod val="20000"/>
              <a:lumOff val="80000"/>
            </a:schemeClr>
          </a:solidFill>
          <a:ln w="6350">
            <a:solidFill>
              <a:schemeClr val="accent2"/>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JP" dirty="0"/>
          </a:p>
        </p:txBody>
      </p:sp>
      <p:sp>
        <p:nvSpPr>
          <p:cNvPr id="43" name="Rectangular Callout 42">
            <a:extLst>
              <a:ext uri="{FF2B5EF4-FFF2-40B4-BE49-F238E27FC236}">
                <a16:creationId xmlns:a16="http://schemas.microsoft.com/office/drawing/2014/main" id="{C732200B-C0D6-6748-A385-E06A9A5AC145}"/>
              </a:ext>
            </a:extLst>
          </p:cNvPr>
          <p:cNvSpPr/>
          <p:nvPr/>
        </p:nvSpPr>
        <p:spPr>
          <a:xfrm>
            <a:off x="6634821" y="1549160"/>
            <a:ext cx="2065426" cy="554433"/>
          </a:xfrm>
          <a:prstGeom prst="wedgeRectCallout">
            <a:avLst>
              <a:gd name="adj1" fmla="val -89477"/>
              <a:gd name="adj2" fmla="val 62512"/>
            </a:avLst>
          </a:prstGeom>
          <a:solidFill>
            <a:schemeClr val="bg2"/>
          </a:solidFill>
          <a:ln w="6350">
            <a:solidFill>
              <a:schemeClr val="accent2"/>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ja-JP" altLang="en-US" sz="1000" dirty="0">
                <a:solidFill>
                  <a:schemeClr val="tx1"/>
                </a:solidFill>
                <a:ea typeface="MS PGothic" panose="020B0600070205080204" pitchFamily="34" charset="-128"/>
              </a:rPr>
              <a:t>コピーされた</a:t>
            </a:r>
            <a:r>
              <a:rPr lang="en-US" altLang="ja-JP" sz="1000" dirty="0">
                <a:solidFill>
                  <a:schemeClr val="tx1"/>
                </a:solidFill>
                <a:ea typeface="MS PGothic" panose="020B0600070205080204" pitchFamily="34" charset="-128"/>
              </a:rPr>
              <a:t>MAC</a:t>
            </a:r>
            <a:r>
              <a:rPr lang="ja-JP" altLang="en-US" sz="1000" dirty="0">
                <a:solidFill>
                  <a:schemeClr val="tx1"/>
                </a:solidFill>
                <a:ea typeface="MS PGothic" panose="020B0600070205080204" pitchFamily="34" charset="-128"/>
              </a:rPr>
              <a:t>アドレスを</a:t>
            </a:r>
            <a:br>
              <a:rPr lang="en-US" altLang="ja-JP" sz="1000" dirty="0">
                <a:solidFill>
                  <a:schemeClr val="tx1"/>
                </a:solidFill>
                <a:ea typeface="MS PGothic" panose="020B0600070205080204" pitchFamily="34" charset="-128"/>
              </a:rPr>
            </a:br>
            <a:r>
              <a:rPr lang="ja-JP" altLang="en-US" sz="1000" dirty="0">
                <a:solidFill>
                  <a:schemeClr val="tx1"/>
                </a:solidFill>
                <a:ea typeface="MS PGothic" panose="020B0600070205080204" pitchFamily="34" charset="-128"/>
              </a:rPr>
              <a:t>参照して、宛先ポートへ転送される</a:t>
            </a:r>
          </a:p>
        </p:txBody>
      </p:sp>
      <p:sp>
        <p:nvSpPr>
          <p:cNvPr id="44" name="Rectangular Callout 43">
            <a:extLst>
              <a:ext uri="{FF2B5EF4-FFF2-40B4-BE49-F238E27FC236}">
                <a16:creationId xmlns:a16="http://schemas.microsoft.com/office/drawing/2014/main" id="{4A60A307-3EC7-8A42-B227-893091F04EDD}"/>
              </a:ext>
            </a:extLst>
          </p:cNvPr>
          <p:cNvSpPr/>
          <p:nvPr/>
        </p:nvSpPr>
        <p:spPr>
          <a:xfrm>
            <a:off x="6634821" y="2411028"/>
            <a:ext cx="1883998" cy="554433"/>
          </a:xfrm>
          <a:prstGeom prst="wedgeRectCallout">
            <a:avLst>
              <a:gd name="adj1" fmla="val -94748"/>
              <a:gd name="adj2" fmla="val 75852"/>
            </a:avLst>
          </a:prstGeom>
          <a:solidFill>
            <a:schemeClr val="bg2"/>
          </a:solidFill>
          <a:ln w="6350">
            <a:solidFill>
              <a:schemeClr val="accent6"/>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JP" altLang="ja-JP" sz="1000" dirty="0">
                <a:solidFill>
                  <a:schemeClr val="tx1"/>
                </a:solidFill>
                <a:ea typeface="MS PGothic" panose="020B0600070205080204" pitchFamily="34" charset="-128"/>
              </a:rPr>
              <a:t>MAC</a:t>
            </a:r>
            <a:r>
              <a:rPr lang="ja-JP" altLang="en-US" sz="1000" dirty="0">
                <a:solidFill>
                  <a:schemeClr val="tx1"/>
                </a:solidFill>
                <a:ea typeface="MS PGothic" panose="020B0600070205080204" pitchFamily="34" charset="-128"/>
              </a:rPr>
              <a:t>アドレスがコピーされて</a:t>
            </a:r>
            <a:br>
              <a:rPr lang="en-US" altLang="ja-JP" sz="1000" dirty="0">
                <a:solidFill>
                  <a:schemeClr val="tx1"/>
                </a:solidFill>
                <a:ea typeface="MS PGothic" panose="020B0600070205080204" pitchFamily="34" charset="-128"/>
              </a:rPr>
            </a:br>
            <a:r>
              <a:rPr lang="ja-JP" altLang="en-US" sz="1000" dirty="0">
                <a:solidFill>
                  <a:schemeClr val="tx1"/>
                </a:solidFill>
                <a:ea typeface="MS PGothic" panose="020B0600070205080204" pitchFamily="34" charset="-128"/>
              </a:rPr>
              <a:t>いないため、転送されない</a:t>
            </a:r>
          </a:p>
        </p:txBody>
      </p:sp>
      <p:sp>
        <p:nvSpPr>
          <p:cNvPr id="32" name="TextBox 31">
            <a:extLst>
              <a:ext uri="{FF2B5EF4-FFF2-40B4-BE49-F238E27FC236}">
                <a16:creationId xmlns:a16="http://schemas.microsoft.com/office/drawing/2014/main" id="{E066083F-A4D3-EF4B-8433-836F8A072FAF}"/>
              </a:ext>
            </a:extLst>
          </p:cNvPr>
          <p:cNvSpPr txBox="1"/>
          <p:nvPr/>
        </p:nvSpPr>
        <p:spPr>
          <a:xfrm>
            <a:off x="191621" y="1267622"/>
            <a:ext cx="2665547" cy="400110"/>
          </a:xfrm>
          <a:prstGeom prst="rect">
            <a:avLst/>
          </a:prstGeom>
          <a:solidFill>
            <a:schemeClr val="accent5">
              <a:lumMod val="60000"/>
              <a:lumOff val="40000"/>
            </a:schemeClr>
          </a:solidFill>
        </p:spPr>
        <p:txBody>
          <a:bodyPr wrap="square" rtlCol="0">
            <a:spAutoFit/>
          </a:bodyPr>
          <a:lstStyle/>
          <a:p>
            <a:pPr algn="ctr"/>
            <a:r>
              <a:rPr lang="en-JP" sz="1000" dirty="0">
                <a:latin typeface="+mn-lt"/>
                <a:ea typeface="MS PGothic" panose="020B0600070205080204" pitchFamily="34" charset="-128"/>
              </a:rPr>
              <a:t>コミュニティVLAN接続された機器の</a:t>
            </a:r>
          </a:p>
          <a:p>
            <a:pPr algn="ctr"/>
            <a:r>
              <a:rPr lang="en-JP" sz="1000" dirty="0">
                <a:latin typeface="+mn-lt"/>
                <a:ea typeface="MS PGothic" panose="020B0600070205080204" pitchFamily="34" charset="-128"/>
              </a:rPr>
              <a:t>MACアドレスの学習</a:t>
            </a:r>
          </a:p>
        </p:txBody>
      </p:sp>
      <p:sp>
        <p:nvSpPr>
          <p:cNvPr id="33" name="TextBox 32">
            <a:extLst>
              <a:ext uri="{FF2B5EF4-FFF2-40B4-BE49-F238E27FC236}">
                <a16:creationId xmlns:a16="http://schemas.microsoft.com/office/drawing/2014/main" id="{826D121A-211A-1B42-AC30-12B4A3AF6742}"/>
              </a:ext>
            </a:extLst>
          </p:cNvPr>
          <p:cNvSpPr txBox="1"/>
          <p:nvPr/>
        </p:nvSpPr>
        <p:spPr>
          <a:xfrm>
            <a:off x="6276230" y="1267622"/>
            <a:ext cx="2665547" cy="246221"/>
          </a:xfrm>
          <a:prstGeom prst="rect">
            <a:avLst/>
          </a:prstGeom>
          <a:solidFill>
            <a:schemeClr val="accent5">
              <a:lumMod val="60000"/>
              <a:lumOff val="40000"/>
            </a:schemeClr>
          </a:solidFill>
        </p:spPr>
        <p:txBody>
          <a:bodyPr wrap="square" rtlCol="0">
            <a:spAutoFit/>
          </a:bodyPr>
          <a:lstStyle/>
          <a:p>
            <a:pPr algn="ctr"/>
            <a:r>
              <a:rPr lang="en-JP" sz="1000" dirty="0">
                <a:latin typeface="+mn-lt"/>
                <a:ea typeface="MS PGothic" panose="020B0600070205080204" pitchFamily="34" charset="-128"/>
              </a:rPr>
              <a:t>コミュニティVLANに接続された機器への通信</a:t>
            </a:r>
          </a:p>
        </p:txBody>
      </p:sp>
      <p:pic>
        <p:nvPicPr>
          <p:cNvPr id="35" name="Picture 34" descr="C:\Users\ecoffey\AppData\Local\Temp\Rar$DRa1.653\30059_Device_laptop_3145_unknown_64.png">
            <a:extLst>
              <a:ext uri="{FF2B5EF4-FFF2-40B4-BE49-F238E27FC236}">
                <a16:creationId xmlns:a16="http://schemas.microsoft.com/office/drawing/2014/main" id="{4A5DD77D-EEEF-BE41-B918-DCB863DBEC07}"/>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350003" y="4077745"/>
            <a:ext cx="284818" cy="284818"/>
          </a:xfrm>
          <a:prstGeom prst="rect">
            <a:avLst/>
          </a:prstGeom>
          <a:noFill/>
          <a:extLst>
            <a:ext uri="{909E8E84-426E-40DD-AFC4-6F175D3DCCD1}">
              <a14:hiddenFill xmlns:a14="http://schemas.microsoft.com/office/drawing/2010/main">
                <a:solidFill>
                  <a:srgbClr val="FFFFFF"/>
                </a:solidFill>
              </a14:hiddenFill>
            </a:ext>
          </a:extLst>
        </p:spPr>
      </p:pic>
      <p:cxnSp>
        <p:nvCxnSpPr>
          <p:cNvPr id="37" name="Straight Connector 36">
            <a:extLst>
              <a:ext uri="{FF2B5EF4-FFF2-40B4-BE49-F238E27FC236}">
                <a16:creationId xmlns:a16="http://schemas.microsoft.com/office/drawing/2014/main" id="{9999FE4E-F024-664C-BB55-0182ED110BAC}"/>
              </a:ext>
            </a:extLst>
          </p:cNvPr>
          <p:cNvCxnSpPr>
            <a:cxnSpLocks/>
            <a:stCxn id="70" idx="3"/>
            <a:endCxn id="35" idx="1"/>
          </p:cNvCxnSpPr>
          <p:nvPr/>
        </p:nvCxnSpPr>
        <p:spPr>
          <a:xfrm>
            <a:off x="5895457" y="4218375"/>
            <a:ext cx="454546" cy="1779"/>
          </a:xfrm>
          <a:prstGeom prst="line">
            <a:avLst/>
          </a:prstGeom>
          <a:ln>
            <a:solidFill>
              <a:schemeClr val="accent5"/>
            </a:solidFill>
          </a:ln>
        </p:spPr>
        <p:style>
          <a:lnRef idx="1">
            <a:schemeClr val="accent1"/>
          </a:lnRef>
          <a:fillRef idx="0">
            <a:schemeClr val="accent1"/>
          </a:fillRef>
          <a:effectRef idx="0">
            <a:schemeClr val="accent1"/>
          </a:effectRef>
          <a:fontRef idx="minor">
            <a:schemeClr val="tx1"/>
          </a:fontRef>
        </p:style>
      </p:cxnSp>
      <p:sp>
        <p:nvSpPr>
          <p:cNvPr id="38" name="Rectangular Callout 37">
            <a:extLst>
              <a:ext uri="{FF2B5EF4-FFF2-40B4-BE49-F238E27FC236}">
                <a16:creationId xmlns:a16="http://schemas.microsoft.com/office/drawing/2014/main" id="{0FEE7D9E-8C7B-F146-A6A5-0FAF7A7EE7DC}"/>
              </a:ext>
            </a:extLst>
          </p:cNvPr>
          <p:cNvSpPr/>
          <p:nvPr/>
        </p:nvSpPr>
        <p:spPr>
          <a:xfrm>
            <a:off x="6634821" y="3536444"/>
            <a:ext cx="1601503" cy="678373"/>
          </a:xfrm>
          <a:prstGeom prst="wedgeRectCallout">
            <a:avLst>
              <a:gd name="adj1" fmla="val -99912"/>
              <a:gd name="adj2" fmla="val 58405"/>
            </a:avLst>
          </a:prstGeom>
          <a:solidFill>
            <a:schemeClr val="bg2"/>
          </a:solidFill>
          <a:ln w="6350">
            <a:solidFill>
              <a:schemeClr val="accent5"/>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altLang="ja-JP" sz="1000" dirty="0">
                <a:solidFill>
                  <a:schemeClr val="tx1"/>
                </a:solidFill>
                <a:ea typeface="MS PGothic" panose="020B0600070205080204" pitchFamily="34" charset="-128"/>
              </a:rPr>
              <a:t>(</a:t>
            </a:r>
            <a:r>
              <a:rPr lang="ja-JP" altLang="en-US" sz="1000" dirty="0">
                <a:solidFill>
                  <a:schemeClr val="tx1"/>
                </a:solidFill>
                <a:ea typeface="MS PGothic" panose="020B0600070205080204" pitchFamily="34" charset="-128"/>
              </a:rPr>
              <a:t>同じコミュニティ</a:t>
            </a:r>
            <a:r>
              <a:rPr lang="en-US" altLang="ja-JP" sz="1000" dirty="0">
                <a:solidFill>
                  <a:schemeClr val="tx1"/>
                </a:solidFill>
                <a:ea typeface="MS PGothic" panose="020B0600070205080204" pitchFamily="34" charset="-128"/>
              </a:rPr>
              <a:t>VLAN)</a:t>
            </a:r>
          </a:p>
          <a:p>
            <a:r>
              <a:rPr lang="en-US" altLang="ja-JP" sz="1000" dirty="0">
                <a:solidFill>
                  <a:schemeClr val="tx1"/>
                </a:solidFill>
                <a:ea typeface="MS PGothic" panose="020B0600070205080204" pitchFamily="34" charset="-128"/>
              </a:rPr>
              <a:t>MAC</a:t>
            </a:r>
            <a:r>
              <a:rPr lang="ja-JP" altLang="en-US" sz="1000" dirty="0">
                <a:solidFill>
                  <a:schemeClr val="tx1"/>
                </a:solidFill>
                <a:ea typeface="MS PGothic" panose="020B0600070205080204" pitchFamily="34" charset="-128"/>
              </a:rPr>
              <a:t>アドレスを参照して、</a:t>
            </a:r>
            <a:endParaRPr lang="en-US" altLang="ja-JP" sz="1000" dirty="0">
              <a:solidFill>
                <a:schemeClr val="tx1"/>
              </a:solidFill>
              <a:ea typeface="MS PGothic" panose="020B0600070205080204" pitchFamily="34" charset="-128"/>
            </a:endParaRPr>
          </a:p>
          <a:p>
            <a:r>
              <a:rPr lang="ja-JP" altLang="en-US" sz="1000" dirty="0">
                <a:solidFill>
                  <a:schemeClr val="tx1"/>
                </a:solidFill>
                <a:ea typeface="MS PGothic" panose="020B0600070205080204" pitchFamily="34" charset="-128"/>
              </a:rPr>
              <a:t>宛先ポートへ転送される</a:t>
            </a:r>
          </a:p>
        </p:txBody>
      </p:sp>
      <p:sp>
        <p:nvSpPr>
          <p:cNvPr id="48" name="Rectangular Callout 47">
            <a:extLst>
              <a:ext uri="{FF2B5EF4-FFF2-40B4-BE49-F238E27FC236}">
                <a16:creationId xmlns:a16="http://schemas.microsoft.com/office/drawing/2014/main" id="{ADAA863C-F0B5-3842-8553-CC8E73F7B9B2}"/>
              </a:ext>
            </a:extLst>
          </p:cNvPr>
          <p:cNvSpPr/>
          <p:nvPr/>
        </p:nvSpPr>
        <p:spPr>
          <a:xfrm>
            <a:off x="5763491" y="4662340"/>
            <a:ext cx="3178286" cy="403872"/>
          </a:xfrm>
          <a:prstGeom prst="wedgeRectCallout">
            <a:avLst>
              <a:gd name="adj1" fmla="val -47805"/>
              <a:gd name="adj2" fmla="val 22960"/>
            </a:avLst>
          </a:prstGeom>
          <a:solidFill>
            <a:schemeClr val="bg2"/>
          </a:solidFill>
          <a:ln w="6350">
            <a:solidFill>
              <a:schemeClr val="accent5"/>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JP" altLang="ja-JP" sz="1000" dirty="0">
                <a:solidFill>
                  <a:schemeClr val="tx1"/>
                </a:solidFill>
                <a:ea typeface="MS PGothic" panose="020B0600070205080204" pitchFamily="34" charset="-128"/>
              </a:rPr>
              <a:t>(</a:t>
            </a:r>
            <a:r>
              <a:rPr lang="ja-JP" altLang="en-US" sz="1000" dirty="0">
                <a:solidFill>
                  <a:schemeClr val="tx1"/>
                </a:solidFill>
                <a:ea typeface="MS PGothic" panose="020B0600070205080204" pitchFamily="34" charset="-128"/>
              </a:rPr>
              <a:t>異なるコミュニティ</a:t>
            </a:r>
            <a:r>
              <a:rPr lang="en-US" altLang="ja-JP" sz="1000" dirty="0">
                <a:solidFill>
                  <a:schemeClr val="tx1"/>
                </a:solidFill>
                <a:ea typeface="MS PGothic" panose="020B0600070205080204" pitchFamily="34" charset="-128"/>
              </a:rPr>
              <a:t>VLAN</a:t>
            </a:r>
            <a:r>
              <a:rPr lang="ja-JP" altLang="en-US" sz="1000" dirty="0">
                <a:solidFill>
                  <a:schemeClr val="tx1"/>
                </a:solidFill>
                <a:ea typeface="MS PGothic" panose="020B0600070205080204" pitchFamily="34" charset="-128"/>
              </a:rPr>
              <a:t>の場合</a:t>
            </a:r>
            <a:r>
              <a:rPr lang="en-JP" altLang="ja-JP" sz="1000" dirty="0">
                <a:solidFill>
                  <a:schemeClr val="tx1"/>
                </a:solidFill>
                <a:ea typeface="MS PGothic" panose="020B0600070205080204" pitchFamily="34" charset="-128"/>
              </a:rPr>
              <a:t>)</a:t>
            </a:r>
          </a:p>
          <a:p>
            <a:r>
              <a:rPr lang="en-JP" altLang="ja-JP" sz="1000" dirty="0">
                <a:solidFill>
                  <a:schemeClr val="tx1"/>
                </a:solidFill>
                <a:ea typeface="MS PGothic" panose="020B0600070205080204" pitchFamily="34" charset="-128"/>
              </a:rPr>
              <a:t>MAC</a:t>
            </a:r>
            <a:r>
              <a:rPr lang="ja-JP" altLang="en-US" sz="1000" dirty="0">
                <a:solidFill>
                  <a:schemeClr val="tx1"/>
                </a:solidFill>
                <a:ea typeface="MS PGothic" panose="020B0600070205080204" pitchFamily="34" charset="-128"/>
              </a:rPr>
              <a:t>アドレスがコピーされていないため、転送されない</a:t>
            </a:r>
          </a:p>
        </p:txBody>
      </p:sp>
      <p:sp>
        <p:nvSpPr>
          <p:cNvPr id="49" name="Rectangular Callout 48">
            <a:extLst>
              <a:ext uri="{FF2B5EF4-FFF2-40B4-BE49-F238E27FC236}">
                <a16:creationId xmlns:a16="http://schemas.microsoft.com/office/drawing/2014/main" id="{0A683454-D080-FE45-92C1-AD536FB1BCB9}"/>
              </a:ext>
            </a:extLst>
          </p:cNvPr>
          <p:cNvSpPr/>
          <p:nvPr/>
        </p:nvSpPr>
        <p:spPr>
          <a:xfrm>
            <a:off x="591216" y="2757473"/>
            <a:ext cx="1883998" cy="641743"/>
          </a:xfrm>
          <a:prstGeom prst="wedgeRectCallout">
            <a:avLst>
              <a:gd name="adj1" fmla="val 74396"/>
              <a:gd name="adj2" fmla="val 75758"/>
            </a:avLst>
          </a:prstGeom>
          <a:solidFill>
            <a:schemeClr val="bg2"/>
          </a:solidFill>
          <a:ln w="6350">
            <a:solidFill>
              <a:schemeClr val="accent4"/>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ja-JP" altLang="en-US" sz="1000" dirty="0">
                <a:solidFill>
                  <a:schemeClr val="tx1"/>
                </a:solidFill>
                <a:ea typeface="MS PGothic" panose="020B0600070205080204" pitchFamily="34" charset="-128"/>
              </a:rPr>
              <a:t>隔離</a:t>
            </a:r>
            <a:r>
              <a:rPr lang="en-US" altLang="ja-JP" sz="1000" dirty="0">
                <a:solidFill>
                  <a:schemeClr val="tx1"/>
                </a:solidFill>
                <a:ea typeface="MS PGothic" panose="020B0600070205080204" pitchFamily="34" charset="-128"/>
              </a:rPr>
              <a:t>VLAN</a:t>
            </a:r>
            <a:r>
              <a:rPr lang="ja-JP" altLang="en-US" sz="1000" dirty="0">
                <a:solidFill>
                  <a:schemeClr val="tx1"/>
                </a:solidFill>
                <a:ea typeface="MS PGothic" panose="020B0600070205080204" pitchFamily="34" charset="-128"/>
              </a:rPr>
              <a:t>や、他の</a:t>
            </a:r>
            <a:r>
              <a:rPr lang="en-US" altLang="ja-JP" sz="1000" dirty="0">
                <a:solidFill>
                  <a:schemeClr val="tx1"/>
                </a:solidFill>
                <a:ea typeface="MS PGothic" panose="020B0600070205080204" pitchFamily="34" charset="-128"/>
              </a:rPr>
              <a:t>VLAN ID</a:t>
            </a:r>
            <a:r>
              <a:rPr lang="ja-JP" altLang="en-US" sz="1000" dirty="0">
                <a:solidFill>
                  <a:schemeClr val="tx1"/>
                </a:solidFill>
                <a:ea typeface="MS PGothic" panose="020B0600070205080204" pitchFamily="34" charset="-128"/>
              </a:rPr>
              <a:t>のコミュニティ</a:t>
            </a:r>
            <a:r>
              <a:rPr lang="en-US" altLang="ja-JP" sz="1000" dirty="0">
                <a:solidFill>
                  <a:schemeClr val="tx1"/>
                </a:solidFill>
                <a:ea typeface="MS PGothic" panose="020B0600070205080204" pitchFamily="34" charset="-128"/>
              </a:rPr>
              <a:t>VLAN</a:t>
            </a:r>
            <a:r>
              <a:rPr lang="ja-JP" altLang="en-US" sz="1000" dirty="0">
                <a:solidFill>
                  <a:schemeClr val="tx1"/>
                </a:solidFill>
                <a:ea typeface="MS PGothic" panose="020B0600070205080204" pitchFamily="34" charset="-128"/>
              </a:rPr>
              <a:t>には</a:t>
            </a:r>
            <a:br>
              <a:rPr lang="en-US" altLang="ja-JP" sz="1000" dirty="0">
                <a:solidFill>
                  <a:schemeClr val="tx1"/>
                </a:solidFill>
                <a:ea typeface="MS PGothic" panose="020B0600070205080204" pitchFamily="34" charset="-128"/>
              </a:rPr>
            </a:br>
            <a:r>
              <a:rPr lang="en-US" altLang="ja-JP" sz="1000" dirty="0">
                <a:solidFill>
                  <a:schemeClr val="tx1"/>
                </a:solidFill>
                <a:ea typeface="MS PGothic" panose="020B0600070205080204" pitchFamily="34" charset="-128"/>
              </a:rPr>
              <a:t>MAC</a:t>
            </a:r>
            <a:r>
              <a:rPr lang="ja-JP" altLang="en-US" sz="1000" dirty="0">
                <a:solidFill>
                  <a:schemeClr val="tx1"/>
                </a:solidFill>
                <a:ea typeface="MS PGothic" panose="020B0600070205080204" pitchFamily="34" charset="-128"/>
              </a:rPr>
              <a:t>アドレスはコピーされない</a:t>
            </a:r>
          </a:p>
        </p:txBody>
      </p:sp>
      <p:sp>
        <p:nvSpPr>
          <p:cNvPr id="50" name="Arc 49">
            <a:extLst>
              <a:ext uri="{FF2B5EF4-FFF2-40B4-BE49-F238E27FC236}">
                <a16:creationId xmlns:a16="http://schemas.microsoft.com/office/drawing/2014/main" id="{C75190B7-5F66-E443-A44E-FBD73EB4E5D3}"/>
              </a:ext>
            </a:extLst>
          </p:cNvPr>
          <p:cNvSpPr/>
          <p:nvPr/>
        </p:nvSpPr>
        <p:spPr>
          <a:xfrm rot="5400000" flipV="1">
            <a:off x="2550275" y="3771845"/>
            <a:ext cx="1080159" cy="360315"/>
          </a:xfrm>
          <a:prstGeom prst="arc">
            <a:avLst>
              <a:gd name="adj1" fmla="val 10785248"/>
              <a:gd name="adj2" fmla="val 3"/>
            </a:avLst>
          </a:prstGeom>
          <a:ln w="25400">
            <a:solidFill>
              <a:schemeClr val="accent4"/>
            </a:solidFill>
            <a:prstDash val="sysDash"/>
            <a:headEnd type="triangle" w="lg"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JP" dirty="0"/>
          </a:p>
        </p:txBody>
      </p:sp>
      <p:sp>
        <p:nvSpPr>
          <p:cNvPr id="15" name="TextBox 14">
            <a:extLst>
              <a:ext uri="{FF2B5EF4-FFF2-40B4-BE49-F238E27FC236}">
                <a16:creationId xmlns:a16="http://schemas.microsoft.com/office/drawing/2014/main" id="{2D83C371-25EE-3E4D-B394-9A421E281351}"/>
              </a:ext>
            </a:extLst>
          </p:cNvPr>
          <p:cNvSpPr txBox="1"/>
          <p:nvPr/>
        </p:nvSpPr>
        <p:spPr>
          <a:xfrm>
            <a:off x="2743416" y="3529878"/>
            <a:ext cx="415498" cy="369332"/>
          </a:xfrm>
          <a:prstGeom prst="rect">
            <a:avLst/>
          </a:prstGeom>
          <a:noFill/>
        </p:spPr>
        <p:txBody>
          <a:bodyPr wrap="none" rtlCol="0">
            <a:spAutoFit/>
          </a:bodyPr>
          <a:lstStyle/>
          <a:p>
            <a:r>
              <a:rPr lang="en-JP" dirty="0">
                <a:solidFill>
                  <a:schemeClr val="accent6"/>
                </a:solidFill>
                <a:latin typeface="+mn-lt"/>
              </a:rPr>
              <a:t>×</a:t>
            </a:r>
          </a:p>
        </p:txBody>
      </p:sp>
      <p:sp>
        <p:nvSpPr>
          <p:cNvPr id="51" name="Rectangle 50">
            <a:extLst>
              <a:ext uri="{FF2B5EF4-FFF2-40B4-BE49-F238E27FC236}">
                <a16:creationId xmlns:a16="http://schemas.microsoft.com/office/drawing/2014/main" id="{2E4E5E83-601F-F74D-9C59-2362E5C0FA6D}"/>
              </a:ext>
            </a:extLst>
          </p:cNvPr>
          <p:cNvSpPr/>
          <p:nvPr/>
        </p:nvSpPr>
        <p:spPr>
          <a:xfrm>
            <a:off x="6075091" y="4373549"/>
            <a:ext cx="1012963" cy="176023"/>
          </a:xfrm>
          <a:prstGeom prst="rect">
            <a:avLst/>
          </a:prstGeom>
          <a:solidFill>
            <a:schemeClr val="accent5">
              <a:lumMod val="20000"/>
              <a:lumOff val="80000"/>
            </a:schemeClr>
          </a:solidFill>
          <a:ln w="12700">
            <a:solidFill>
              <a:schemeClr val="accent5"/>
            </a:solidFill>
          </a:ln>
          <a:effectLst/>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r>
              <a:rPr lang="en-US" sz="800" dirty="0">
                <a:solidFill>
                  <a:schemeClr val="accent5"/>
                </a:solidFill>
                <a:ea typeface="MS PGothic" panose="020B0600070205080204" pitchFamily="34" charset="-128"/>
              </a:rPr>
              <a:t>To: b4de.315f.1e74</a:t>
            </a:r>
          </a:p>
        </p:txBody>
      </p:sp>
      <p:sp>
        <p:nvSpPr>
          <p:cNvPr id="52" name="Left Arrow 51">
            <a:extLst>
              <a:ext uri="{FF2B5EF4-FFF2-40B4-BE49-F238E27FC236}">
                <a16:creationId xmlns:a16="http://schemas.microsoft.com/office/drawing/2014/main" id="{39BFC725-D286-DD4B-8BE4-26F01CAA9BFE}"/>
              </a:ext>
            </a:extLst>
          </p:cNvPr>
          <p:cNvSpPr/>
          <p:nvPr/>
        </p:nvSpPr>
        <p:spPr>
          <a:xfrm>
            <a:off x="5829300" y="4373549"/>
            <a:ext cx="202223" cy="176023"/>
          </a:xfrm>
          <a:prstGeom prst="leftArrow">
            <a:avLst/>
          </a:prstGeom>
          <a:solidFill>
            <a:schemeClr val="accent5">
              <a:lumMod val="20000"/>
              <a:lumOff val="80000"/>
            </a:schemeClr>
          </a:solidFill>
          <a:ln w="6350">
            <a:solidFill>
              <a:schemeClr val="accent5"/>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JP" dirty="0"/>
          </a:p>
        </p:txBody>
      </p:sp>
      <p:sp>
        <p:nvSpPr>
          <p:cNvPr id="53" name="TextBox 52">
            <a:extLst>
              <a:ext uri="{FF2B5EF4-FFF2-40B4-BE49-F238E27FC236}">
                <a16:creationId xmlns:a16="http://schemas.microsoft.com/office/drawing/2014/main" id="{8EBA475F-332C-6C44-BF56-8D3D4800B8F8}"/>
              </a:ext>
            </a:extLst>
          </p:cNvPr>
          <p:cNvSpPr txBox="1"/>
          <p:nvPr/>
        </p:nvSpPr>
        <p:spPr>
          <a:xfrm>
            <a:off x="122291" y="4396795"/>
            <a:ext cx="2008497" cy="338554"/>
          </a:xfrm>
          <a:prstGeom prst="rect">
            <a:avLst/>
          </a:prstGeom>
          <a:noFill/>
        </p:spPr>
        <p:txBody>
          <a:bodyPr wrap="square" rtlCol="0">
            <a:spAutoFit/>
          </a:bodyPr>
          <a:lstStyle/>
          <a:p>
            <a:pPr marL="139700" indent="-139700"/>
            <a:r>
              <a:rPr lang="en-JP" sz="800" dirty="0">
                <a:latin typeface="+mn-lt"/>
                <a:ea typeface="MS PGothic" panose="020B0600070205080204" pitchFamily="34" charset="-128"/>
              </a:rPr>
              <a:t>※ MACアドレスをスタティックに記載しても同じ動作となる</a:t>
            </a:r>
          </a:p>
        </p:txBody>
      </p:sp>
      <p:cxnSp>
        <p:nvCxnSpPr>
          <p:cNvPr id="39" name="カギ線コネクタ 38">
            <a:extLst>
              <a:ext uri="{FF2B5EF4-FFF2-40B4-BE49-F238E27FC236}">
                <a16:creationId xmlns:a16="http://schemas.microsoft.com/office/drawing/2014/main" id="{77D8CEF1-91B7-AE49-B3F1-DD5F4E865B26}"/>
              </a:ext>
            </a:extLst>
          </p:cNvPr>
          <p:cNvCxnSpPr>
            <a:cxnSpLocks/>
            <a:stCxn id="45" idx="1"/>
            <a:endCxn id="46" idx="1"/>
          </p:cNvCxnSpPr>
          <p:nvPr/>
        </p:nvCxnSpPr>
        <p:spPr>
          <a:xfrm rot="10800000">
            <a:off x="3081594" y="2285318"/>
            <a:ext cx="5636" cy="2241582"/>
          </a:xfrm>
          <a:prstGeom prst="bentConnector3">
            <a:avLst>
              <a:gd name="adj1" fmla="val 4290153"/>
            </a:avLst>
          </a:prstGeom>
          <a:ln w="19050">
            <a:solidFill>
              <a:srgbClr val="FFC000"/>
            </a:solidFill>
            <a:tailEnd type="triangle"/>
          </a:ln>
        </p:spPr>
        <p:style>
          <a:lnRef idx="1">
            <a:schemeClr val="accent1"/>
          </a:lnRef>
          <a:fillRef idx="0">
            <a:schemeClr val="accent1"/>
          </a:fillRef>
          <a:effectRef idx="0">
            <a:schemeClr val="accent1"/>
          </a:effectRef>
          <a:fontRef idx="minor">
            <a:schemeClr val="tx1"/>
          </a:fontRef>
        </p:style>
      </p:cxnSp>
      <p:sp>
        <p:nvSpPr>
          <p:cNvPr id="42" name="テキスト ボックス 41">
            <a:extLst>
              <a:ext uri="{FF2B5EF4-FFF2-40B4-BE49-F238E27FC236}">
                <a16:creationId xmlns:a16="http://schemas.microsoft.com/office/drawing/2014/main" id="{E52DA75B-AF7C-8D42-8329-9DD5B1AE9E18}"/>
              </a:ext>
            </a:extLst>
          </p:cNvPr>
          <p:cNvSpPr txBox="1"/>
          <p:nvPr/>
        </p:nvSpPr>
        <p:spPr>
          <a:xfrm>
            <a:off x="3087231" y="3150039"/>
            <a:ext cx="184731" cy="369332"/>
          </a:xfrm>
          <a:prstGeom prst="rect">
            <a:avLst/>
          </a:prstGeom>
          <a:noFill/>
        </p:spPr>
        <p:txBody>
          <a:bodyPr wrap="none" rtlCol="0">
            <a:spAutoFit/>
          </a:bodyPr>
          <a:lstStyle/>
          <a:p>
            <a:endParaRPr kumimoji="1" lang="ja-JP" altLang="en-US" dirty="0">
              <a:latin typeface="+mn-lt"/>
            </a:endParaRPr>
          </a:p>
        </p:txBody>
      </p:sp>
      <p:sp>
        <p:nvSpPr>
          <p:cNvPr id="45" name="テキスト ボックス 44">
            <a:extLst>
              <a:ext uri="{FF2B5EF4-FFF2-40B4-BE49-F238E27FC236}">
                <a16:creationId xmlns:a16="http://schemas.microsoft.com/office/drawing/2014/main" id="{148A19BC-BBD2-7D4C-95C7-62636A87B1D8}"/>
              </a:ext>
            </a:extLst>
          </p:cNvPr>
          <p:cNvSpPr txBox="1"/>
          <p:nvPr/>
        </p:nvSpPr>
        <p:spPr>
          <a:xfrm>
            <a:off x="3087230" y="4342234"/>
            <a:ext cx="184731" cy="369332"/>
          </a:xfrm>
          <a:prstGeom prst="rect">
            <a:avLst/>
          </a:prstGeom>
          <a:noFill/>
        </p:spPr>
        <p:txBody>
          <a:bodyPr wrap="none" rtlCol="0">
            <a:spAutoFit/>
          </a:bodyPr>
          <a:lstStyle/>
          <a:p>
            <a:endParaRPr kumimoji="1" lang="ja-JP" altLang="en-US" dirty="0">
              <a:latin typeface="+mn-lt"/>
            </a:endParaRPr>
          </a:p>
        </p:txBody>
      </p:sp>
      <p:sp>
        <p:nvSpPr>
          <p:cNvPr id="46" name="テキスト ボックス 45">
            <a:extLst>
              <a:ext uri="{FF2B5EF4-FFF2-40B4-BE49-F238E27FC236}">
                <a16:creationId xmlns:a16="http://schemas.microsoft.com/office/drawing/2014/main" id="{26FDF4CA-1EFD-AA44-A8F5-07A2627F4DAF}"/>
              </a:ext>
            </a:extLst>
          </p:cNvPr>
          <p:cNvSpPr txBox="1"/>
          <p:nvPr/>
        </p:nvSpPr>
        <p:spPr>
          <a:xfrm>
            <a:off x="3081594" y="2100652"/>
            <a:ext cx="184731" cy="369332"/>
          </a:xfrm>
          <a:prstGeom prst="rect">
            <a:avLst/>
          </a:prstGeom>
          <a:noFill/>
        </p:spPr>
        <p:txBody>
          <a:bodyPr wrap="none" rtlCol="0">
            <a:spAutoFit/>
          </a:bodyPr>
          <a:lstStyle/>
          <a:p>
            <a:endParaRPr kumimoji="1" lang="ja-JP" altLang="en-US" dirty="0">
              <a:latin typeface="+mn-lt"/>
            </a:endParaRPr>
          </a:p>
        </p:txBody>
      </p:sp>
    </p:spTree>
    <p:extLst>
      <p:ext uri="{BB962C8B-B14F-4D97-AF65-F5344CB8AC3E}">
        <p14:creationId xmlns:p14="http://schemas.microsoft.com/office/powerpoint/2010/main" val="1403700418"/>
      </p:ext>
    </p:extLst>
  </p:cSld>
  <p:clrMapOvr>
    <a:masterClrMapping/>
  </p:clrMapOvr>
</p:sld>
</file>

<file path=ppt/slides/slide2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0" name="Rectangle 69">
            <a:extLst>
              <a:ext uri="{FF2B5EF4-FFF2-40B4-BE49-F238E27FC236}">
                <a16:creationId xmlns:a16="http://schemas.microsoft.com/office/drawing/2014/main" id="{6312BE2A-C535-D242-AEDC-1986D465FF19}"/>
              </a:ext>
            </a:extLst>
          </p:cNvPr>
          <p:cNvSpPr/>
          <p:nvPr/>
        </p:nvSpPr>
        <p:spPr>
          <a:xfrm>
            <a:off x="2972977" y="3808462"/>
            <a:ext cx="2922480" cy="819624"/>
          </a:xfrm>
          <a:prstGeom prst="rect">
            <a:avLst/>
          </a:prstGeom>
          <a:solidFill>
            <a:schemeClr val="accent4">
              <a:lumMod val="20000"/>
              <a:lumOff val="8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r>
              <a:rPr lang="en-US" sz="800" dirty="0">
                <a:solidFill>
                  <a:schemeClr val="tx1"/>
                </a:solidFill>
                <a:latin typeface="Courier New" panose="02070309020205020404" pitchFamily="49" charset="0"/>
                <a:cs typeface="Courier New" panose="02070309020205020404" pitchFamily="49" charset="0"/>
              </a:rPr>
              <a:t>          Mac Address Table</a:t>
            </a:r>
          </a:p>
          <a:p>
            <a:r>
              <a:rPr lang="en-US" sz="800" dirty="0">
                <a:solidFill>
                  <a:schemeClr val="tx1"/>
                </a:solidFill>
                <a:latin typeface="Courier New" panose="02070309020205020404" pitchFamily="49" charset="0"/>
                <a:cs typeface="Courier New" panose="02070309020205020404" pitchFamily="49" charset="0"/>
              </a:rPr>
              <a:t>-------------------------------------------</a:t>
            </a:r>
          </a:p>
          <a:p>
            <a:r>
              <a:rPr lang="en-US" sz="800" dirty="0" err="1">
                <a:solidFill>
                  <a:schemeClr val="tx1"/>
                </a:solidFill>
                <a:latin typeface="Courier New" panose="02070309020205020404" pitchFamily="49" charset="0"/>
                <a:cs typeface="Courier New" panose="02070309020205020404" pitchFamily="49" charset="0"/>
              </a:rPr>
              <a:t>Vlan</a:t>
            </a:r>
            <a:r>
              <a:rPr lang="en-US" sz="800" dirty="0">
                <a:solidFill>
                  <a:schemeClr val="tx1"/>
                </a:solidFill>
                <a:latin typeface="Courier New" panose="02070309020205020404" pitchFamily="49" charset="0"/>
                <a:cs typeface="Courier New" panose="02070309020205020404" pitchFamily="49" charset="0"/>
              </a:rPr>
              <a:t>    Mac Address       Type        Ports</a:t>
            </a:r>
          </a:p>
          <a:p>
            <a:r>
              <a:rPr lang="en-US" sz="800" dirty="0">
                <a:solidFill>
                  <a:schemeClr val="tx1"/>
                </a:solidFill>
                <a:latin typeface="Courier New" panose="02070309020205020404" pitchFamily="49" charset="0"/>
                <a:cs typeface="Courier New" panose="02070309020205020404" pitchFamily="49" charset="0"/>
              </a:rPr>
              <a:t>----    -----------       --------    -----</a:t>
            </a:r>
          </a:p>
          <a:p>
            <a:r>
              <a:rPr lang="en-US" sz="800" dirty="0">
                <a:solidFill>
                  <a:schemeClr val="accent2"/>
                </a:solidFill>
                <a:latin typeface="Courier New" panose="02070309020205020404" pitchFamily="49" charset="0"/>
                <a:cs typeface="Courier New" panose="02070309020205020404" pitchFamily="49" charset="0"/>
              </a:rPr>
              <a:t> </a:t>
            </a:r>
            <a:r>
              <a:rPr lang="en-US" sz="800" dirty="0">
                <a:solidFill>
                  <a:schemeClr val="tx1"/>
                </a:solidFill>
                <a:latin typeface="Courier New" panose="02070309020205020404" pitchFamily="49" charset="0"/>
                <a:cs typeface="Courier New" panose="02070309020205020404" pitchFamily="49" charset="0"/>
              </a:rPr>
              <a:t>102    ****.****.****    DYNAMIC </a:t>
            </a:r>
            <a:r>
              <a:rPr lang="en-US" sz="800" dirty="0" err="1">
                <a:solidFill>
                  <a:schemeClr val="tx1"/>
                </a:solidFill>
                <a:latin typeface="Courier New" panose="02070309020205020404" pitchFamily="49" charset="0"/>
                <a:cs typeface="Courier New" panose="02070309020205020404" pitchFamily="49" charset="0"/>
              </a:rPr>
              <a:t>pv</a:t>
            </a:r>
            <a:r>
              <a:rPr lang="en-US" sz="800" dirty="0">
                <a:solidFill>
                  <a:schemeClr val="tx1"/>
                </a:solidFill>
                <a:latin typeface="Courier New" panose="02070309020205020404" pitchFamily="49" charset="0"/>
                <a:cs typeface="Courier New" panose="02070309020205020404" pitchFamily="49" charset="0"/>
              </a:rPr>
              <a:t>  Gi1/0/8</a:t>
            </a:r>
          </a:p>
          <a:p>
            <a:r>
              <a:rPr lang="en-US" sz="800" b="1" dirty="0">
                <a:solidFill>
                  <a:schemeClr val="accent5"/>
                </a:solidFill>
                <a:latin typeface="Courier New" panose="02070309020205020404" pitchFamily="49" charset="0"/>
                <a:cs typeface="Courier New" panose="02070309020205020404" pitchFamily="49" charset="0"/>
              </a:rPr>
              <a:t> </a:t>
            </a:r>
            <a:r>
              <a:rPr lang="en-US" sz="800" dirty="0">
                <a:solidFill>
                  <a:schemeClr val="tx1"/>
                </a:solidFill>
                <a:latin typeface="Courier New" panose="02070309020205020404" pitchFamily="49" charset="0"/>
                <a:cs typeface="Courier New" panose="02070309020205020404" pitchFamily="49" charset="0"/>
              </a:rPr>
              <a:t>102    ****.****.****    DYNAMIC     Gi1/0/6</a:t>
            </a:r>
          </a:p>
        </p:txBody>
      </p:sp>
      <p:sp>
        <p:nvSpPr>
          <p:cNvPr id="68" name="Rectangle 67">
            <a:extLst>
              <a:ext uri="{FF2B5EF4-FFF2-40B4-BE49-F238E27FC236}">
                <a16:creationId xmlns:a16="http://schemas.microsoft.com/office/drawing/2014/main" id="{20379C27-4DB3-C04A-B199-54A1BFE57224}"/>
              </a:ext>
            </a:extLst>
          </p:cNvPr>
          <p:cNvSpPr/>
          <p:nvPr/>
        </p:nvSpPr>
        <p:spPr>
          <a:xfrm>
            <a:off x="2972978" y="2730694"/>
            <a:ext cx="2922479" cy="819624"/>
          </a:xfrm>
          <a:prstGeom prst="rect">
            <a:avLst/>
          </a:prstGeom>
          <a:solidFill>
            <a:schemeClr val="accent4">
              <a:lumMod val="20000"/>
              <a:lumOff val="8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r>
              <a:rPr lang="en-US" sz="800" dirty="0">
                <a:solidFill>
                  <a:schemeClr val="tx1"/>
                </a:solidFill>
                <a:cs typeface="Courier New" panose="02070309020205020404" pitchFamily="49" charset="0"/>
              </a:rPr>
              <a:t>          Mac Address Table</a:t>
            </a:r>
          </a:p>
          <a:p>
            <a:r>
              <a:rPr lang="en-US" sz="800" dirty="0">
                <a:solidFill>
                  <a:schemeClr val="tx1"/>
                </a:solidFill>
                <a:cs typeface="Courier New" panose="02070309020205020404" pitchFamily="49" charset="0"/>
              </a:rPr>
              <a:t>-------------------------------------------</a:t>
            </a:r>
          </a:p>
          <a:p>
            <a:r>
              <a:rPr lang="en-US" sz="800" dirty="0" err="1">
                <a:solidFill>
                  <a:schemeClr val="tx1"/>
                </a:solidFill>
                <a:cs typeface="Courier New" panose="02070309020205020404" pitchFamily="49" charset="0"/>
              </a:rPr>
              <a:t>Vlan</a:t>
            </a:r>
            <a:r>
              <a:rPr lang="en-US" sz="800" dirty="0">
                <a:solidFill>
                  <a:schemeClr val="tx1"/>
                </a:solidFill>
                <a:cs typeface="Courier New" panose="02070309020205020404" pitchFamily="49" charset="0"/>
              </a:rPr>
              <a:t>    Mac Address       Type        Ports</a:t>
            </a:r>
          </a:p>
          <a:p>
            <a:r>
              <a:rPr lang="en-US" sz="800" dirty="0">
                <a:solidFill>
                  <a:schemeClr val="tx1"/>
                </a:solidFill>
                <a:cs typeface="Courier New" panose="02070309020205020404" pitchFamily="49" charset="0"/>
              </a:rPr>
              <a:t>----    -----------       --------    -----</a:t>
            </a:r>
          </a:p>
          <a:p>
            <a:r>
              <a:rPr lang="en-US" sz="800" dirty="0">
                <a:solidFill>
                  <a:schemeClr val="tx1"/>
                </a:solidFill>
                <a:cs typeface="Courier New" panose="02070309020205020404" pitchFamily="49" charset="0"/>
              </a:rPr>
              <a:t> 101    ****.****.****    DYNAMIC </a:t>
            </a:r>
            <a:r>
              <a:rPr lang="en-US" sz="800" dirty="0" err="1">
                <a:solidFill>
                  <a:schemeClr val="tx1"/>
                </a:solidFill>
                <a:cs typeface="Courier New" panose="02070309020205020404" pitchFamily="49" charset="0"/>
              </a:rPr>
              <a:t>pv</a:t>
            </a:r>
            <a:r>
              <a:rPr lang="en-US" sz="800" dirty="0">
                <a:solidFill>
                  <a:schemeClr val="tx1"/>
                </a:solidFill>
                <a:cs typeface="Courier New" panose="02070309020205020404" pitchFamily="49" charset="0"/>
              </a:rPr>
              <a:t>  Gi1/0/8</a:t>
            </a:r>
          </a:p>
          <a:p>
            <a:r>
              <a:rPr lang="en-US" sz="800" dirty="0">
                <a:solidFill>
                  <a:schemeClr val="tx1"/>
                </a:solidFill>
                <a:cs typeface="Courier New" panose="02070309020205020404" pitchFamily="49" charset="0"/>
              </a:rPr>
              <a:t> </a:t>
            </a:r>
            <a:r>
              <a:rPr lang="en-US" sz="800" b="1" dirty="0">
                <a:solidFill>
                  <a:schemeClr val="accent6"/>
                </a:solidFill>
                <a:cs typeface="Courier New" panose="02070309020205020404" pitchFamily="49" charset="0"/>
              </a:rPr>
              <a:t>101    b4de.315f.4801    </a:t>
            </a:r>
            <a:r>
              <a:rPr lang="en-US" sz="800" b="1" dirty="0">
                <a:solidFill>
                  <a:schemeClr val="accent6"/>
                </a:solidFill>
                <a:highlight>
                  <a:srgbClr val="FFFF00"/>
                </a:highlight>
                <a:cs typeface="Courier New" panose="02070309020205020404" pitchFamily="49" charset="0"/>
              </a:rPr>
              <a:t>BLOCKED</a:t>
            </a:r>
            <a:r>
              <a:rPr lang="en-US" sz="800" b="1" dirty="0">
                <a:solidFill>
                  <a:schemeClr val="accent6"/>
                </a:solidFill>
                <a:cs typeface="Courier New" panose="02070309020205020404" pitchFamily="49" charset="0"/>
              </a:rPr>
              <a:t>     Gi1/0/4</a:t>
            </a:r>
            <a:endParaRPr lang="en-US" sz="800" dirty="0">
              <a:solidFill>
                <a:schemeClr val="tx1"/>
              </a:solidFill>
              <a:cs typeface="Courier New" panose="02070309020205020404" pitchFamily="49" charset="0"/>
            </a:endParaRPr>
          </a:p>
        </p:txBody>
      </p:sp>
      <p:sp>
        <p:nvSpPr>
          <p:cNvPr id="65" name="Rectangle 64">
            <a:extLst>
              <a:ext uri="{FF2B5EF4-FFF2-40B4-BE49-F238E27FC236}">
                <a16:creationId xmlns:a16="http://schemas.microsoft.com/office/drawing/2014/main" id="{A586DDB4-5A46-D240-AE14-4DB6EC9CD003}"/>
              </a:ext>
            </a:extLst>
          </p:cNvPr>
          <p:cNvSpPr/>
          <p:nvPr/>
        </p:nvSpPr>
        <p:spPr>
          <a:xfrm>
            <a:off x="2972978" y="1547420"/>
            <a:ext cx="2922479" cy="942501"/>
          </a:xfrm>
          <a:prstGeom prst="rect">
            <a:avLst/>
          </a:prstGeom>
          <a:solidFill>
            <a:schemeClr val="accent4">
              <a:lumMod val="20000"/>
              <a:lumOff val="8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r>
              <a:rPr lang="en-US" sz="800" dirty="0">
                <a:solidFill>
                  <a:schemeClr val="tx1"/>
                </a:solidFill>
                <a:latin typeface="Courier New" panose="02070309020205020404" pitchFamily="49" charset="0"/>
                <a:cs typeface="Courier New" panose="02070309020205020404" pitchFamily="49" charset="0"/>
              </a:rPr>
              <a:t>          Mac Address Table</a:t>
            </a:r>
          </a:p>
          <a:p>
            <a:r>
              <a:rPr lang="en-US" sz="800" dirty="0">
                <a:solidFill>
                  <a:schemeClr val="tx1"/>
                </a:solidFill>
                <a:latin typeface="Courier New" panose="02070309020205020404" pitchFamily="49" charset="0"/>
                <a:cs typeface="Courier New" panose="02070309020205020404" pitchFamily="49" charset="0"/>
              </a:rPr>
              <a:t>-------------------------------------------</a:t>
            </a:r>
          </a:p>
          <a:p>
            <a:r>
              <a:rPr lang="en-US" sz="800" dirty="0" err="1">
                <a:solidFill>
                  <a:schemeClr val="tx1"/>
                </a:solidFill>
                <a:latin typeface="Courier New" panose="02070309020205020404" pitchFamily="49" charset="0"/>
                <a:cs typeface="Courier New" panose="02070309020205020404" pitchFamily="49" charset="0"/>
              </a:rPr>
              <a:t>Vlan</a:t>
            </a:r>
            <a:r>
              <a:rPr lang="en-US" sz="800" dirty="0">
                <a:solidFill>
                  <a:schemeClr val="tx1"/>
                </a:solidFill>
                <a:latin typeface="Courier New" panose="02070309020205020404" pitchFamily="49" charset="0"/>
                <a:cs typeface="Courier New" panose="02070309020205020404" pitchFamily="49" charset="0"/>
              </a:rPr>
              <a:t>    Mac Address       Type        Ports</a:t>
            </a:r>
          </a:p>
          <a:p>
            <a:r>
              <a:rPr lang="en-US" sz="800" dirty="0">
                <a:solidFill>
                  <a:schemeClr val="tx1"/>
                </a:solidFill>
                <a:latin typeface="Courier New" panose="02070309020205020404" pitchFamily="49" charset="0"/>
                <a:cs typeface="Courier New" panose="02070309020205020404" pitchFamily="49" charset="0"/>
              </a:rPr>
              <a:t>----    -----------       --------    -----</a:t>
            </a:r>
          </a:p>
          <a:p>
            <a:r>
              <a:rPr lang="en-US" sz="800" b="1" dirty="0">
                <a:solidFill>
                  <a:schemeClr val="accent2"/>
                </a:solidFill>
                <a:latin typeface="Courier New" panose="02070309020205020404" pitchFamily="49" charset="0"/>
                <a:cs typeface="Courier New" panose="02070309020205020404" pitchFamily="49" charset="0"/>
              </a:rPr>
              <a:t> </a:t>
            </a:r>
            <a:r>
              <a:rPr lang="en-US" sz="800" dirty="0">
                <a:solidFill>
                  <a:schemeClr val="tx1"/>
                </a:solidFill>
                <a:latin typeface="Courier New" panose="02070309020205020404" pitchFamily="49" charset="0"/>
                <a:cs typeface="Courier New" panose="02070309020205020404" pitchFamily="49" charset="0"/>
              </a:rPr>
              <a:t>100    ****.****.****    DYNAMIC     Gi1/0/8</a:t>
            </a:r>
          </a:p>
          <a:p>
            <a:r>
              <a:rPr lang="en-US" sz="800" dirty="0">
                <a:solidFill>
                  <a:schemeClr val="accent5"/>
                </a:solidFill>
                <a:latin typeface="Courier New" panose="02070309020205020404" pitchFamily="49" charset="0"/>
                <a:cs typeface="Courier New" panose="02070309020205020404" pitchFamily="49" charset="0"/>
              </a:rPr>
              <a:t> </a:t>
            </a:r>
            <a:r>
              <a:rPr lang="en-US" sz="800" dirty="0">
                <a:solidFill>
                  <a:schemeClr val="tx1"/>
                </a:solidFill>
                <a:latin typeface="Courier New" panose="02070309020205020404" pitchFamily="49" charset="0"/>
                <a:cs typeface="Courier New" panose="02070309020205020404" pitchFamily="49" charset="0"/>
              </a:rPr>
              <a:t>100    ****.****.****    DYNAMIC </a:t>
            </a:r>
            <a:r>
              <a:rPr lang="en-US" sz="800" dirty="0" err="1">
                <a:solidFill>
                  <a:schemeClr val="tx1"/>
                </a:solidFill>
                <a:latin typeface="Courier New" panose="02070309020205020404" pitchFamily="49" charset="0"/>
                <a:cs typeface="Courier New" panose="02070309020205020404" pitchFamily="49" charset="0"/>
              </a:rPr>
              <a:t>pv</a:t>
            </a:r>
            <a:r>
              <a:rPr lang="en-US" sz="800" dirty="0">
                <a:solidFill>
                  <a:schemeClr val="tx1"/>
                </a:solidFill>
                <a:latin typeface="Courier New" panose="02070309020205020404" pitchFamily="49" charset="0"/>
                <a:cs typeface="Courier New" panose="02070309020205020404" pitchFamily="49" charset="0"/>
              </a:rPr>
              <a:t>  Gi1/0/6</a:t>
            </a:r>
          </a:p>
          <a:p>
            <a:r>
              <a:rPr lang="en-US" sz="800" dirty="0">
                <a:solidFill>
                  <a:schemeClr val="accent5"/>
                </a:solidFill>
                <a:latin typeface="Courier New" panose="02070309020205020404" pitchFamily="49" charset="0"/>
                <a:cs typeface="Courier New" panose="02070309020205020404" pitchFamily="49" charset="0"/>
              </a:rPr>
              <a:t> </a:t>
            </a:r>
            <a:r>
              <a:rPr lang="en-US" sz="800" dirty="0">
                <a:solidFill>
                  <a:schemeClr val="accent6"/>
                </a:solidFill>
                <a:latin typeface="Courier New" panose="02070309020205020404" pitchFamily="49" charset="0"/>
                <a:cs typeface="Courier New" panose="02070309020205020404" pitchFamily="49" charset="0"/>
              </a:rPr>
              <a:t>100    b4de.315f.4801    DYNAMIC </a:t>
            </a:r>
            <a:r>
              <a:rPr lang="en-US" sz="800" dirty="0" err="1">
                <a:solidFill>
                  <a:schemeClr val="accent6"/>
                </a:solidFill>
                <a:latin typeface="Courier New" panose="02070309020205020404" pitchFamily="49" charset="0"/>
                <a:cs typeface="Courier New" panose="02070309020205020404" pitchFamily="49" charset="0"/>
              </a:rPr>
              <a:t>pv</a:t>
            </a:r>
            <a:r>
              <a:rPr lang="en-US" sz="800" dirty="0">
                <a:solidFill>
                  <a:schemeClr val="accent6"/>
                </a:solidFill>
                <a:latin typeface="Courier New" panose="02070309020205020404" pitchFamily="49" charset="0"/>
                <a:cs typeface="Courier New" panose="02070309020205020404" pitchFamily="49" charset="0"/>
              </a:rPr>
              <a:t>  Gi1/0/4</a:t>
            </a:r>
            <a:endParaRPr lang="en-US" sz="800" dirty="0">
              <a:solidFill>
                <a:schemeClr val="tx1"/>
              </a:solidFill>
              <a:latin typeface="Courier New" panose="02070309020205020404" pitchFamily="49" charset="0"/>
              <a:cs typeface="Courier New" panose="02070309020205020404" pitchFamily="49" charset="0"/>
            </a:endParaRPr>
          </a:p>
        </p:txBody>
      </p:sp>
      <p:sp>
        <p:nvSpPr>
          <p:cNvPr id="75" name="Text Placeholder 7">
            <a:extLst>
              <a:ext uri="{FF2B5EF4-FFF2-40B4-BE49-F238E27FC236}">
                <a16:creationId xmlns:a16="http://schemas.microsoft.com/office/drawing/2014/main" id="{5BA73440-34FB-0346-AAE5-E7526A49D27D}"/>
              </a:ext>
            </a:extLst>
          </p:cNvPr>
          <p:cNvSpPr txBox="1">
            <a:spLocks/>
          </p:cNvSpPr>
          <p:nvPr/>
        </p:nvSpPr>
        <p:spPr>
          <a:xfrm>
            <a:off x="533400" y="60960"/>
            <a:ext cx="7084679" cy="326233"/>
          </a:xfrm>
          <a:prstGeom prst="rect">
            <a:avLst/>
          </a:prstGeom>
        </p:spPr>
        <p:txBody>
          <a:bodyPr wrap="square" lIns="91420" tIns="45710" rIns="91420" bIns="45710" anchor="b" anchorCtr="0">
            <a:noAutofit/>
          </a:bodyPr>
          <a:lstStyle>
            <a:lvl1pPr marL="169863" indent="-169863" algn="l" defTabSz="603575" rtl="0" eaLnBrk="1" fontAlgn="base" hangingPunct="1">
              <a:lnSpc>
                <a:spcPct val="100000"/>
              </a:lnSpc>
              <a:spcBef>
                <a:spcPct val="50000"/>
              </a:spcBef>
              <a:spcAft>
                <a:spcPct val="0"/>
              </a:spcAft>
              <a:buClr>
                <a:schemeClr val="tx2"/>
              </a:buClr>
              <a:buSzPct val="90000"/>
              <a:buFont typeface="Arial" charset="0"/>
              <a:buNone/>
              <a:defRPr lang="en-US" sz="1400" b="0" i="0" kern="1200">
                <a:solidFill>
                  <a:schemeClr val="tx1"/>
                </a:solidFill>
                <a:latin typeface="+mn-lt"/>
                <a:ea typeface="ＭＳ Ｐゴシック" charset="0"/>
                <a:cs typeface="CiscoSans ExtraLight"/>
              </a:defRPr>
            </a:lvl1pPr>
            <a:lvl2pPr marL="358775" indent="-215900" algn="l" defTabSz="684213" rtl="0" eaLnBrk="1" fontAlgn="base" hangingPunct="1">
              <a:lnSpc>
                <a:spcPct val="95000"/>
              </a:lnSpc>
              <a:spcBef>
                <a:spcPts val="600"/>
              </a:spcBef>
              <a:spcAft>
                <a:spcPct val="0"/>
              </a:spcAft>
              <a:buClr>
                <a:schemeClr val="tx2"/>
              </a:buClr>
              <a:buFont typeface="Arial" pitchFamily="34" charset="0"/>
              <a:buNone/>
              <a:defRPr lang="en-US" sz="1100" kern="1200">
                <a:solidFill>
                  <a:schemeClr val="tx1"/>
                </a:solidFill>
                <a:latin typeface="+mn-lt"/>
                <a:ea typeface="ＭＳ Ｐゴシック" charset="0"/>
                <a:cs typeface="CiscoSans"/>
              </a:defRPr>
            </a:lvl2pPr>
            <a:lvl3pPr marL="431800" indent="-169863" algn="l" defTabSz="684213" rtl="0" eaLnBrk="1" fontAlgn="base" hangingPunct="1">
              <a:lnSpc>
                <a:spcPct val="95000"/>
              </a:lnSpc>
              <a:spcBef>
                <a:spcPts val="625"/>
              </a:spcBef>
              <a:spcAft>
                <a:spcPct val="0"/>
              </a:spcAft>
              <a:buFont typeface="Arial" pitchFamily="34" charset="0"/>
              <a:buNone/>
              <a:defRPr lang="en-US" sz="1100" kern="1200">
                <a:solidFill>
                  <a:schemeClr val="tx1"/>
                </a:solidFill>
                <a:latin typeface="+mn-lt"/>
                <a:ea typeface="ＭＳ Ｐゴシック" charset="0"/>
                <a:cs typeface="CiscoSans"/>
              </a:defRPr>
            </a:lvl3pPr>
            <a:lvl4pPr marL="503238" indent="-169863" algn="l" defTabSz="684213" rtl="0" eaLnBrk="1" fontAlgn="base" hangingPunct="1">
              <a:lnSpc>
                <a:spcPct val="95000"/>
              </a:lnSpc>
              <a:spcBef>
                <a:spcPts val="625"/>
              </a:spcBef>
              <a:spcAft>
                <a:spcPct val="0"/>
              </a:spcAft>
              <a:buFont typeface="Arial" pitchFamily="34" charset="0"/>
              <a:buNone/>
              <a:defRPr lang="en-US" sz="1100" kern="1200">
                <a:solidFill>
                  <a:schemeClr val="tx1"/>
                </a:solidFill>
                <a:latin typeface="+mn-lt"/>
                <a:ea typeface="ＭＳ Ｐゴシック" charset="0"/>
                <a:cs typeface="CiscoSans"/>
              </a:defRPr>
            </a:lvl4pPr>
            <a:lvl5pPr marL="574675" indent="-169863" algn="l" defTabSz="684213" rtl="0" eaLnBrk="1" fontAlgn="base" hangingPunct="1">
              <a:lnSpc>
                <a:spcPct val="95000"/>
              </a:lnSpc>
              <a:spcBef>
                <a:spcPts val="625"/>
              </a:spcBef>
              <a:spcAft>
                <a:spcPct val="0"/>
              </a:spcAft>
              <a:buFont typeface="Arial" pitchFamily="34" charset="0"/>
              <a:buNone/>
              <a:defRPr lang="en-US" sz="1100" kern="1200">
                <a:solidFill>
                  <a:schemeClr val="tx1"/>
                </a:solidFill>
                <a:latin typeface="+mn-lt"/>
                <a:ea typeface="ＭＳ Ｐゴシック" charset="0"/>
                <a:cs typeface="CiscoSans"/>
              </a:defRPr>
            </a:lvl5pPr>
            <a:lvl6pPr marL="863856" indent="-171445" algn="l" defTabSz="685777" rtl="0" eaLnBrk="1" latinLnBrk="0" hangingPunct="1">
              <a:spcBef>
                <a:spcPts val="600"/>
              </a:spcBef>
              <a:buFont typeface="Arial" pitchFamily="34" charset="0"/>
              <a:buChar char="•"/>
              <a:defRPr sz="900" kern="1200" baseline="0">
                <a:solidFill>
                  <a:schemeClr val="tx1"/>
                </a:solidFill>
                <a:latin typeface="+mn-lt"/>
                <a:ea typeface="+mn-ea"/>
                <a:cs typeface="+mn-cs"/>
              </a:defRPr>
            </a:lvl6pPr>
            <a:lvl7pPr marL="935844" indent="-171422" algn="l" defTabSz="685777" rtl="0" eaLnBrk="1" latinLnBrk="0" hangingPunct="1">
              <a:spcBef>
                <a:spcPts val="600"/>
              </a:spcBef>
              <a:buFont typeface="Arial" pitchFamily="34" charset="0"/>
              <a:buChar char="•"/>
              <a:defRPr sz="800" kern="1200" baseline="0">
                <a:solidFill>
                  <a:schemeClr val="tx1"/>
                </a:solidFill>
                <a:latin typeface="+mn-lt"/>
                <a:ea typeface="+mn-ea"/>
                <a:cs typeface="+mn-cs"/>
              </a:defRPr>
            </a:lvl7pPr>
            <a:lvl8pPr marL="2400220" indent="0" algn="l" defTabSz="685777" rtl="0" eaLnBrk="1" latinLnBrk="0" hangingPunct="1">
              <a:spcBef>
                <a:spcPct val="20000"/>
              </a:spcBef>
              <a:buFont typeface="Arial" pitchFamily="34" charset="0"/>
              <a:buNone/>
              <a:defRPr sz="1500" kern="1200">
                <a:solidFill>
                  <a:schemeClr val="tx1"/>
                </a:solidFill>
                <a:latin typeface="+mn-lt"/>
                <a:ea typeface="+mn-ea"/>
                <a:cs typeface="+mn-cs"/>
              </a:defRPr>
            </a:lvl8pPr>
            <a:lvl9pPr marL="2914553" indent="-171445" algn="l" defTabSz="685777" rtl="0" eaLnBrk="1" latinLnBrk="0" hangingPunct="1">
              <a:spcBef>
                <a:spcPct val="20000"/>
              </a:spcBef>
              <a:buFont typeface="Arial" pitchFamily="34" charset="0"/>
              <a:buChar char="•"/>
              <a:defRPr sz="1500" kern="1200">
                <a:solidFill>
                  <a:schemeClr val="tx1"/>
                </a:solidFill>
                <a:latin typeface="+mn-lt"/>
                <a:ea typeface="+mn-ea"/>
                <a:cs typeface="+mn-cs"/>
              </a:defRPr>
            </a:lvl9pPr>
          </a:lstStyle>
          <a:p>
            <a:r>
              <a:rPr kumimoji="1" lang="en-US" altLang="ja-JP" dirty="0">
                <a:ea typeface="MS PGothic" panose="020B0600070205080204" pitchFamily="34" charset="-128"/>
              </a:rPr>
              <a:t>3.3  Basic L2</a:t>
            </a:r>
            <a:r>
              <a:rPr kumimoji="1" lang="ja-JP" altLang="en-US" dirty="0">
                <a:ea typeface="MS PGothic" panose="020B0600070205080204" pitchFamily="34" charset="-128"/>
              </a:rPr>
              <a:t> </a:t>
            </a:r>
            <a:r>
              <a:rPr kumimoji="1" lang="en-US" altLang="ja-JP" dirty="0">
                <a:ea typeface="MS PGothic" panose="020B0600070205080204" pitchFamily="34" charset="-128"/>
              </a:rPr>
              <a:t>/</a:t>
            </a:r>
            <a:r>
              <a:rPr kumimoji="1" lang="ja-JP" altLang="en-US" dirty="0">
                <a:ea typeface="MS PGothic" panose="020B0600070205080204" pitchFamily="34" charset="-128"/>
              </a:rPr>
              <a:t> </a:t>
            </a:r>
            <a:r>
              <a:rPr kumimoji="1" lang="en-US" altLang="ja-JP" dirty="0">
                <a:ea typeface="MS PGothic" panose="020B0600070205080204" pitchFamily="34" charset="-128"/>
              </a:rPr>
              <a:t>L3</a:t>
            </a:r>
            <a:endParaRPr lang="en-US" dirty="0">
              <a:ea typeface="MS PGothic" panose="020B0600070205080204" pitchFamily="34" charset="-128"/>
            </a:endParaRPr>
          </a:p>
        </p:txBody>
      </p:sp>
      <p:sp>
        <p:nvSpPr>
          <p:cNvPr id="2" name="TextBox 1">
            <a:extLst>
              <a:ext uri="{FF2B5EF4-FFF2-40B4-BE49-F238E27FC236}">
                <a16:creationId xmlns:a16="http://schemas.microsoft.com/office/drawing/2014/main" id="{66CD18D2-7969-1842-9EEC-8664337F1AEA}"/>
              </a:ext>
            </a:extLst>
          </p:cNvPr>
          <p:cNvSpPr txBox="1"/>
          <p:nvPr/>
        </p:nvSpPr>
        <p:spPr>
          <a:xfrm>
            <a:off x="3664931" y="1389058"/>
            <a:ext cx="1538572" cy="215444"/>
          </a:xfrm>
          <a:prstGeom prst="rect">
            <a:avLst/>
          </a:prstGeom>
          <a:solidFill>
            <a:schemeClr val="accent2">
              <a:lumMod val="20000"/>
              <a:lumOff val="80000"/>
            </a:schemeClr>
          </a:solidFill>
        </p:spPr>
        <p:txBody>
          <a:bodyPr wrap="square" rtlCol="0">
            <a:spAutoFit/>
          </a:bodyPr>
          <a:lstStyle/>
          <a:p>
            <a:pPr algn="ctr"/>
            <a:r>
              <a:rPr lang="en-JP" sz="800" dirty="0">
                <a:latin typeface="+mn-lt"/>
              </a:rPr>
              <a:t>プライマリVLAN</a:t>
            </a:r>
            <a:r>
              <a:rPr lang="ja-JP" altLang="en-US" sz="800">
                <a:latin typeface="+mn-lt"/>
              </a:rPr>
              <a:t> </a:t>
            </a:r>
            <a:r>
              <a:rPr lang="en-JP" sz="800" dirty="0">
                <a:latin typeface="+mn-lt"/>
              </a:rPr>
              <a:t>（VLAN100)</a:t>
            </a:r>
          </a:p>
        </p:txBody>
      </p:sp>
      <p:sp>
        <p:nvSpPr>
          <p:cNvPr id="16" name="TextBox 15">
            <a:extLst>
              <a:ext uri="{FF2B5EF4-FFF2-40B4-BE49-F238E27FC236}">
                <a16:creationId xmlns:a16="http://schemas.microsoft.com/office/drawing/2014/main" id="{E06B7585-B129-CD4C-9BB3-A2C6F3028D0E}"/>
              </a:ext>
            </a:extLst>
          </p:cNvPr>
          <p:cNvSpPr txBox="1"/>
          <p:nvPr/>
        </p:nvSpPr>
        <p:spPr>
          <a:xfrm>
            <a:off x="3664932" y="2562643"/>
            <a:ext cx="1538571" cy="215444"/>
          </a:xfrm>
          <a:prstGeom prst="rect">
            <a:avLst/>
          </a:prstGeom>
          <a:solidFill>
            <a:schemeClr val="accent6">
              <a:lumMod val="20000"/>
              <a:lumOff val="80000"/>
            </a:schemeClr>
          </a:solidFill>
        </p:spPr>
        <p:txBody>
          <a:bodyPr wrap="square" rtlCol="0">
            <a:spAutoFit/>
          </a:bodyPr>
          <a:lstStyle/>
          <a:p>
            <a:pPr algn="ctr"/>
            <a:r>
              <a:rPr lang="en-JP" sz="800" dirty="0">
                <a:latin typeface="+mn-lt"/>
              </a:rPr>
              <a:t>隔離VLAN</a:t>
            </a:r>
            <a:r>
              <a:rPr lang="ja-JP" altLang="en-US" sz="800">
                <a:latin typeface="+mn-lt"/>
              </a:rPr>
              <a:t> </a:t>
            </a:r>
            <a:r>
              <a:rPr lang="en-JP" sz="800" dirty="0">
                <a:latin typeface="+mn-lt"/>
              </a:rPr>
              <a:t>（VLAN101)</a:t>
            </a:r>
          </a:p>
        </p:txBody>
      </p:sp>
      <p:sp>
        <p:nvSpPr>
          <p:cNvPr id="17" name="TextBox 16">
            <a:extLst>
              <a:ext uri="{FF2B5EF4-FFF2-40B4-BE49-F238E27FC236}">
                <a16:creationId xmlns:a16="http://schemas.microsoft.com/office/drawing/2014/main" id="{CF4B6BAD-C211-B846-AE5F-567B4E61266C}"/>
              </a:ext>
            </a:extLst>
          </p:cNvPr>
          <p:cNvSpPr txBox="1"/>
          <p:nvPr/>
        </p:nvSpPr>
        <p:spPr>
          <a:xfrm>
            <a:off x="3664932" y="3623040"/>
            <a:ext cx="1538571" cy="215444"/>
          </a:xfrm>
          <a:prstGeom prst="rect">
            <a:avLst/>
          </a:prstGeom>
          <a:solidFill>
            <a:schemeClr val="accent5">
              <a:lumMod val="20000"/>
              <a:lumOff val="80000"/>
            </a:schemeClr>
          </a:solidFill>
        </p:spPr>
        <p:txBody>
          <a:bodyPr wrap="square" rtlCol="0">
            <a:spAutoFit/>
          </a:bodyPr>
          <a:lstStyle/>
          <a:p>
            <a:pPr algn="ctr"/>
            <a:r>
              <a:rPr lang="en-JP" sz="800" dirty="0">
                <a:latin typeface="+mn-lt"/>
              </a:rPr>
              <a:t>コミュニティVLAN</a:t>
            </a:r>
            <a:r>
              <a:rPr lang="ja-JP" altLang="en-US" sz="800">
                <a:latin typeface="+mn-lt"/>
              </a:rPr>
              <a:t> </a:t>
            </a:r>
            <a:r>
              <a:rPr lang="en-JP" sz="800" dirty="0">
                <a:latin typeface="+mn-lt"/>
              </a:rPr>
              <a:t>（VLAN102)</a:t>
            </a:r>
          </a:p>
        </p:txBody>
      </p:sp>
      <p:pic>
        <p:nvPicPr>
          <p:cNvPr id="21" name="Picture 20" descr="C:\Users\ecoffey\AppData\Local\Temp\Rar$DRa1.653\30059_Device_laptop_3145_unknown_64.png">
            <a:extLst>
              <a:ext uri="{FF2B5EF4-FFF2-40B4-BE49-F238E27FC236}">
                <a16:creationId xmlns:a16="http://schemas.microsoft.com/office/drawing/2014/main" id="{21CA6380-1177-9F40-AE89-FF53B52A5388}"/>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300517" y="2998358"/>
            <a:ext cx="284818" cy="284818"/>
          </a:xfrm>
          <a:prstGeom prst="rect">
            <a:avLst/>
          </a:prstGeom>
          <a:noFill/>
          <a:extLst>
            <a:ext uri="{909E8E84-426E-40DD-AFC4-6F175D3DCCD1}">
              <a14:hiddenFill xmlns:a14="http://schemas.microsoft.com/office/drawing/2010/main">
                <a:solidFill>
                  <a:srgbClr val="FFFFFF"/>
                </a:solidFill>
              </a14:hiddenFill>
            </a:ext>
          </a:extLst>
        </p:spPr>
      </p:pic>
      <p:cxnSp>
        <p:nvCxnSpPr>
          <p:cNvPr id="8" name="Straight Connector 7">
            <a:extLst>
              <a:ext uri="{FF2B5EF4-FFF2-40B4-BE49-F238E27FC236}">
                <a16:creationId xmlns:a16="http://schemas.microsoft.com/office/drawing/2014/main" id="{7CACABA6-200F-B048-A2DC-4AE1595FA624}"/>
              </a:ext>
            </a:extLst>
          </p:cNvPr>
          <p:cNvCxnSpPr>
            <a:cxnSpLocks/>
            <a:stCxn id="21" idx="3"/>
            <a:endCxn id="68" idx="1"/>
          </p:cNvCxnSpPr>
          <p:nvPr/>
        </p:nvCxnSpPr>
        <p:spPr>
          <a:xfrm flipV="1">
            <a:off x="2585335" y="3140506"/>
            <a:ext cx="387643" cy="261"/>
          </a:xfrm>
          <a:prstGeom prst="line">
            <a:avLst/>
          </a:prstGeom>
          <a:ln>
            <a:solidFill>
              <a:schemeClr val="accent6"/>
            </a:solidFill>
          </a:ln>
        </p:spPr>
        <p:style>
          <a:lnRef idx="1">
            <a:schemeClr val="accent1"/>
          </a:lnRef>
          <a:fillRef idx="0">
            <a:schemeClr val="accent1"/>
          </a:fillRef>
          <a:effectRef idx="0">
            <a:schemeClr val="accent1"/>
          </a:effectRef>
          <a:fontRef idx="minor">
            <a:schemeClr val="tx1"/>
          </a:fontRef>
        </p:style>
      </p:cxnSp>
      <p:sp>
        <p:nvSpPr>
          <p:cNvPr id="11" name="TextBox 10">
            <a:extLst>
              <a:ext uri="{FF2B5EF4-FFF2-40B4-BE49-F238E27FC236}">
                <a16:creationId xmlns:a16="http://schemas.microsoft.com/office/drawing/2014/main" id="{EDC285E1-B93A-C04D-89E5-20DFB48D432E}"/>
              </a:ext>
            </a:extLst>
          </p:cNvPr>
          <p:cNvSpPr txBox="1"/>
          <p:nvPr/>
        </p:nvSpPr>
        <p:spPr>
          <a:xfrm>
            <a:off x="1989363" y="3237492"/>
            <a:ext cx="938077" cy="215444"/>
          </a:xfrm>
          <a:prstGeom prst="rect">
            <a:avLst/>
          </a:prstGeom>
          <a:noFill/>
        </p:spPr>
        <p:txBody>
          <a:bodyPr wrap="none" rtlCol="0">
            <a:spAutoFit/>
          </a:bodyPr>
          <a:lstStyle/>
          <a:p>
            <a:r>
              <a:rPr lang="en-US" sz="800" b="1" dirty="0">
                <a:solidFill>
                  <a:schemeClr val="accent6"/>
                </a:solidFill>
                <a:latin typeface="+mn-lt"/>
                <a:ea typeface="MS PGothic" panose="020B0600070205080204" pitchFamily="34" charset="-128"/>
              </a:rPr>
              <a:t>b4de.315f.4801</a:t>
            </a:r>
            <a:endParaRPr lang="en-JP" sz="800" b="1" dirty="0">
              <a:solidFill>
                <a:schemeClr val="accent6"/>
              </a:solidFill>
              <a:latin typeface="+mn-lt"/>
              <a:ea typeface="MS PGothic" panose="020B0600070205080204" pitchFamily="34" charset="-128"/>
            </a:endParaRPr>
          </a:p>
        </p:txBody>
      </p:sp>
      <p:sp>
        <p:nvSpPr>
          <p:cNvPr id="12" name="Rectangular Callout 11">
            <a:extLst>
              <a:ext uri="{FF2B5EF4-FFF2-40B4-BE49-F238E27FC236}">
                <a16:creationId xmlns:a16="http://schemas.microsoft.com/office/drawing/2014/main" id="{53298860-2F9C-BB4C-A169-172245714684}"/>
              </a:ext>
            </a:extLst>
          </p:cNvPr>
          <p:cNvSpPr/>
          <p:nvPr/>
        </p:nvSpPr>
        <p:spPr>
          <a:xfrm>
            <a:off x="122291" y="2929764"/>
            <a:ext cx="1883998" cy="908720"/>
          </a:xfrm>
          <a:prstGeom prst="wedgeRectCallout">
            <a:avLst>
              <a:gd name="adj1" fmla="val 63203"/>
              <a:gd name="adj2" fmla="val 2979"/>
            </a:avLst>
          </a:prstGeom>
          <a:solidFill>
            <a:schemeClr val="bg2"/>
          </a:solidFill>
          <a:ln w="6350">
            <a:solidFill>
              <a:schemeClr val="accent6"/>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136525" indent="-136525">
              <a:buFont typeface="+mj-lt"/>
              <a:buAutoNum type="arabicParenR"/>
            </a:pPr>
            <a:r>
              <a:rPr lang="ja-JP" altLang="en-US" sz="1000" dirty="0">
                <a:solidFill>
                  <a:schemeClr val="tx1"/>
                </a:solidFill>
                <a:ea typeface="MS PGothic" panose="020B0600070205080204" pitchFamily="34" charset="-128"/>
              </a:rPr>
              <a:t>隔離</a:t>
            </a:r>
            <a:r>
              <a:rPr lang="en-US" altLang="ja-JP" sz="1000" dirty="0">
                <a:solidFill>
                  <a:schemeClr val="tx1"/>
                </a:solidFill>
                <a:ea typeface="MS PGothic" panose="020B0600070205080204" pitchFamily="34" charset="-128"/>
              </a:rPr>
              <a:t>VLAN</a:t>
            </a:r>
            <a:r>
              <a:rPr lang="ja-JP" altLang="en-US" sz="1000" dirty="0">
                <a:solidFill>
                  <a:schemeClr val="tx1"/>
                </a:solidFill>
                <a:ea typeface="MS PGothic" panose="020B0600070205080204" pitchFamily="34" charset="-128"/>
              </a:rPr>
              <a:t>に接続された機器の</a:t>
            </a:r>
            <a:r>
              <a:rPr lang="en-US" sz="1000" dirty="0">
                <a:solidFill>
                  <a:schemeClr val="tx1"/>
                </a:solidFill>
                <a:ea typeface="MS PGothic" panose="020B0600070205080204" pitchFamily="34" charset="-128"/>
              </a:rPr>
              <a:t>MAC</a:t>
            </a:r>
            <a:r>
              <a:rPr lang="ja-JP" altLang="en-US" sz="1000" dirty="0">
                <a:solidFill>
                  <a:schemeClr val="tx1"/>
                </a:solidFill>
                <a:ea typeface="MS PGothic" panose="020B0600070205080204" pitchFamily="34" charset="-128"/>
              </a:rPr>
              <a:t>アドレスは動的に</a:t>
            </a:r>
            <a:br>
              <a:rPr lang="en-US" altLang="ja-JP" sz="1000" dirty="0">
                <a:solidFill>
                  <a:schemeClr val="tx1"/>
                </a:solidFill>
                <a:ea typeface="MS PGothic" panose="020B0600070205080204" pitchFamily="34" charset="-128"/>
              </a:rPr>
            </a:br>
            <a:r>
              <a:rPr lang="ja-JP" altLang="en-US" sz="1000" dirty="0">
                <a:solidFill>
                  <a:schemeClr val="tx1"/>
                </a:solidFill>
                <a:ea typeface="MS PGothic" panose="020B0600070205080204" pitchFamily="34" charset="-128"/>
              </a:rPr>
              <a:t>学習され、</a:t>
            </a:r>
            <a:r>
              <a:rPr lang="en-US" sz="1000" dirty="0">
                <a:solidFill>
                  <a:schemeClr val="tx1"/>
                </a:solidFill>
                <a:ea typeface="MS PGothic" panose="020B0600070205080204" pitchFamily="34" charset="-128"/>
              </a:rPr>
              <a:t>VLAN101</a:t>
            </a:r>
            <a:r>
              <a:rPr lang="ja-JP" altLang="en-US" sz="1000" dirty="0">
                <a:solidFill>
                  <a:schemeClr val="tx1"/>
                </a:solidFill>
                <a:ea typeface="MS PGothic" panose="020B0600070205080204" pitchFamily="34" charset="-128"/>
              </a:rPr>
              <a:t>の</a:t>
            </a:r>
            <a:r>
              <a:rPr lang="en-US" sz="1000" dirty="0">
                <a:solidFill>
                  <a:schemeClr val="tx1"/>
                </a:solidFill>
                <a:ea typeface="MS PGothic" panose="020B0600070205080204" pitchFamily="34" charset="-128"/>
              </a:rPr>
              <a:t>Mac Address Table</a:t>
            </a:r>
            <a:r>
              <a:rPr lang="ja-JP" altLang="en-US" sz="1000" dirty="0">
                <a:solidFill>
                  <a:schemeClr val="tx1"/>
                </a:solidFill>
                <a:ea typeface="MS PGothic" panose="020B0600070205080204" pitchFamily="34" charset="-128"/>
              </a:rPr>
              <a:t>に掲載されるが、</a:t>
            </a:r>
            <a:r>
              <a:rPr lang="en-US" altLang="ja-JP" sz="1000" dirty="0">
                <a:solidFill>
                  <a:schemeClr val="tx1"/>
                </a:solidFill>
                <a:highlight>
                  <a:srgbClr val="FFFF00"/>
                </a:highlight>
                <a:ea typeface="MS PGothic" panose="020B0600070205080204" pitchFamily="34" charset="-128"/>
              </a:rPr>
              <a:t>BLOCKED</a:t>
            </a:r>
            <a:r>
              <a:rPr lang="ja-JP" altLang="en-US" sz="1000" dirty="0">
                <a:solidFill>
                  <a:schemeClr val="tx1"/>
                </a:solidFill>
                <a:ea typeface="MS PGothic" panose="020B0600070205080204" pitchFamily="34" charset="-128"/>
              </a:rPr>
              <a:t>とマークされる</a:t>
            </a:r>
          </a:p>
        </p:txBody>
      </p:sp>
      <p:sp>
        <p:nvSpPr>
          <p:cNvPr id="28" name="Rectangular Callout 27">
            <a:extLst>
              <a:ext uri="{FF2B5EF4-FFF2-40B4-BE49-F238E27FC236}">
                <a16:creationId xmlns:a16="http://schemas.microsoft.com/office/drawing/2014/main" id="{4A43D35D-D922-9F48-AE1C-4E1131DB9114}"/>
              </a:ext>
            </a:extLst>
          </p:cNvPr>
          <p:cNvSpPr/>
          <p:nvPr/>
        </p:nvSpPr>
        <p:spPr>
          <a:xfrm>
            <a:off x="122290" y="1758529"/>
            <a:ext cx="2031373" cy="831874"/>
          </a:xfrm>
          <a:prstGeom prst="wedgeRectCallout">
            <a:avLst>
              <a:gd name="adj1" fmla="val 85172"/>
              <a:gd name="adj2" fmla="val 56078"/>
            </a:avLst>
          </a:prstGeom>
          <a:solidFill>
            <a:schemeClr val="bg2"/>
          </a:solidFill>
          <a:ln w="6350">
            <a:solidFill>
              <a:schemeClr val="accent6"/>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136525" indent="-136525">
              <a:buFont typeface="+mj-lt"/>
              <a:buAutoNum type="arabicParenR" startAt="2"/>
            </a:pPr>
            <a:r>
              <a:rPr lang="ja-JP" altLang="en-US" sz="1000" dirty="0">
                <a:solidFill>
                  <a:schemeClr val="tx1"/>
                </a:solidFill>
                <a:ea typeface="MS PGothic" panose="020B0600070205080204" pitchFamily="34" charset="-128"/>
              </a:rPr>
              <a:t>学習された</a:t>
            </a:r>
            <a:r>
              <a:rPr lang="en-US" altLang="ja-JP" sz="1000" dirty="0">
                <a:solidFill>
                  <a:schemeClr val="tx1"/>
                </a:solidFill>
                <a:ea typeface="MS PGothic" panose="020B0600070205080204" pitchFamily="34" charset="-128"/>
              </a:rPr>
              <a:t>MAC</a:t>
            </a:r>
            <a:r>
              <a:rPr lang="ja-JP" altLang="en-US" sz="1000" dirty="0">
                <a:solidFill>
                  <a:schemeClr val="tx1"/>
                </a:solidFill>
                <a:ea typeface="MS PGothic" panose="020B0600070205080204" pitchFamily="34" charset="-128"/>
              </a:rPr>
              <a:t>アドレスはプライマリ</a:t>
            </a:r>
            <a:r>
              <a:rPr lang="en-US" altLang="ja-JP" sz="1000" dirty="0">
                <a:solidFill>
                  <a:schemeClr val="tx1"/>
                </a:solidFill>
                <a:ea typeface="MS PGothic" panose="020B0600070205080204" pitchFamily="34" charset="-128"/>
              </a:rPr>
              <a:t>VLAN</a:t>
            </a:r>
            <a:r>
              <a:rPr lang="ja-JP" altLang="en-US" sz="1000" dirty="0">
                <a:solidFill>
                  <a:schemeClr val="tx1"/>
                </a:solidFill>
                <a:ea typeface="MS PGothic" panose="020B0600070205080204" pitchFamily="34" charset="-128"/>
              </a:rPr>
              <a:t>の</a:t>
            </a:r>
            <a:r>
              <a:rPr lang="en-US" altLang="ja-JP" sz="1000" dirty="0">
                <a:solidFill>
                  <a:schemeClr val="tx1"/>
                </a:solidFill>
                <a:ea typeface="MS PGothic" panose="020B0600070205080204" pitchFamily="34" charset="-128"/>
              </a:rPr>
              <a:t>Mac Address Table</a:t>
            </a:r>
            <a:r>
              <a:rPr lang="ja-JP" altLang="en-US" sz="1000" dirty="0">
                <a:solidFill>
                  <a:schemeClr val="tx1"/>
                </a:solidFill>
                <a:ea typeface="MS PGothic" panose="020B0600070205080204" pitchFamily="34" charset="-128"/>
              </a:rPr>
              <a:t>にコピーされる </a:t>
            </a:r>
            <a:r>
              <a:rPr lang="en-US" altLang="ja-JP" sz="1000" dirty="0">
                <a:solidFill>
                  <a:schemeClr val="tx1"/>
                </a:solidFill>
                <a:ea typeface="MS PGothic" panose="020B0600070205080204" pitchFamily="34" charset="-128"/>
              </a:rPr>
              <a:t>(</a:t>
            </a:r>
            <a:r>
              <a:rPr lang="ja-JP" altLang="en-US" sz="1000" dirty="0">
                <a:solidFill>
                  <a:schemeClr val="tx1"/>
                </a:solidFill>
                <a:ea typeface="MS PGothic" panose="020B0600070205080204" pitchFamily="34" charset="-128"/>
              </a:rPr>
              <a:t>コピーされたエントリは</a:t>
            </a:r>
            <a:r>
              <a:rPr lang="en-US" altLang="ja-JP" sz="1000" dirty="0" err="1">
                <a:solidFill>
                  <a:schemeClr val="tx1"/>
                </a:solidFill>
                <a:ea typeface="MS PGothic" panose="020B0600070205080204" pitchFamily="34" charset="-128"/>
              </a:rPr>
              <a:t>pv</a:t>
            </a:r>
            <a:r>
              <a:rPr lang="ja-JP" altLang="en-US" sz="1000" dirty="0">
                <a:solidFill>
                  <a:schemeClr val="tx1"/>
                </a:solidFill>
                <a:ea typeface="MS PGothic" panose="020B0600070205080204" pitchFamily="34" charset="-128"/>
              </a:rPr>
              <a:t>とマーク</a:t>
            </a:r>
            <a:r>
              <a:rPr lang="en-US" altLang="ja-JP" sz="1000" dirty="0">
                <a:solidFill>
                  <a:schemeClr val="tx1"/>
                </a:solidFill>
                <a:ea typeface="MS PGothic" panose="020B0600070205080204" pitchFamily="34" charset="-128"/>
              </a:rPr>
              <a:t>)</a:t>
            </a:r>
            <a:r>
              <a:rPr lang="ja-JP" altLang="en-US" sz="1000" dirty="0">
                <a:solidFill>
                  <a:schemeClr val="tx1"/>
                </a:solidFill>
                <a:ea typeface="MS PGothic" panose="020B0600070205080204" pitchFamily="34" charset="-128"/>
              </a:rPr>
              <a:t> </a:t>
            </a:r>
            <a:r>
              <a:rPr lang="en-US" altLang="ja-JP" sz="1000" dirty="0">
                <a:solidFill>
                  <a:schemeClr val="tx1"/>
                </a:solidFill>
                <a:ea typeface="MS PGothic" panose="020B0600070205080204" pitchFamily="34" charset="-128"/>
              </a:rPr>
              <a:t>(BLOCKED</a:t>
            </a:r>
            <a:r>
              <a:rPr lang="ja-JP" altLang="en-US" sz="1000" dirty="0">
                <a:solidFill>
                  <a:schemeClr val="tx1"/>
                </a:solidFill>
                <a:ea typeface="MS PGothic" panose="020B0600070205080204" pitchFamily="34" charset="-128"/>
              </a:rPr>
              <a:t>にはならない</a:t>
            </a:r>
            <a:r>
              <a:rPr lang="en-US" altLang="ja-JP" sz="1000" dirty="0">
                <a:solidFill>
                  <a:schemeClr val="tx1"/>
                </a:solidFill>
                <a:ea typeface="MS PGothic" panose="020B0600070205080204" pitchFamily="34" charset="-128"/>
              </a:rPr>
              <a:t>)</a:t>
            </a:r>
            <a:endParaRPr lang="ja-JP" altLang="en-US" sz="1000" dirty="0">
              <a:solidFill>
                <a:schemeClr val="tx1"/>
              </a:solidFill>
              <a:ea typeface="MS PGothic" panose="020B0600070205080204" pitchFamily="34" charset="-128"/>
            </a:endParaRPr>
          </a:p>
        </p:txBody>
      </p:sp>
      <p:pic>
        <p:nvPicPr>
          <p:cNvPr id="30" name="Picture 29" descr="C:\Users\ecoffey\AppData\Local\Temp\Rar$DRa1.653\30059_Device_laptop_3145_unknown_64.png">
            <a:extLst>
              <a:ext uri="{FF2B5EF4-FFF2-40B4-BE49-F238E27FC236}">
                <a16:creationId xmlns:a16="http://schemas.microsoft.com/office/drawing/2014/main" id="{C587DF25-DCC6-E34D-99F8-7B53DDCD3790}"/>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350003" y="2998097"/>
            <a:ext cx="284818" cy="284818"/>
          </a:xfrm>
          <a:prstGeom prst="rect">
            <a:avLst/>
          </a:prstGeom>
          <a:noFill/>
          <a:extLst>
            <a:ext uri="{909E8E84-426E-40DD-AFC4-6F175D3DCCD1}">
              <a14:hiddenFill xmlns:a14="http://schemas.microsoft.com/office/drawing/2010/main">
                <a:solidFill>
                  <a:srgbClr val="FFFFFF"/>
                </a:solidFill>
              </a14:hiddenFill>
            </a:ext>
          </a:extLst>
        </p:spPr>
      </p:pic>
      <p:pic>
        <p:nvPicPr>
          <p:cNvPr id="31" name="Picture 30" descr="C:\Users\ecoffey\AppData\Local\Temp\Rar$DRa1.653\30059_Device_laptop_3145_unknown_64.png">
            <a:extLst>
              <a:ext uri="{FF2B5EF4-FFF2-40B4-BE49-F238E27FC236}">
                <a16:creationId xmlns:a16="http://schemas.microsoft.com/office/drawing/2014/main" id="{CFC60739-8240-174D-804E-F58FF112163D}"/>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350003" y="1879509"/>
            <a:ext cx="284818" cy="284818"/>
          </a:xfrm>
          <a:prstGeom prst="rect">
            <a:avLst/>
          </a:prstGeom>
          <a:noFill/>
          <a:extLst>
            <a:ext uri="{909E8E84-426E-40DD-AFC4-6F175D3DCCD1}">
              <a14:hiddenFill xmlns:a14="http://schemas.microsoft.com/office/drawing/2010/main">
                <a:solidFill>
                  <a:srgbClr val="FFFFFF"/>
                </a:solidFill>
              </a14:hiddenFill>
            </a:ext>
          </a:extLst>
        </p:spPr>
      </p:pic>
      <p:sp>
        <p:nvSpPr>
          <p:cNvPr id="14" name="Rectangle 13">
            <a:extLst>
              <a:ext uri="{FF2B5EF4-FFF2-40B4-BE49-F238E27FC236}">
                <a16:creationId xmlns:a16="http://schemas.microsoft.com/office/drawing/2014/main" id="{C2241166-C76F-4B48-B45E-4E95C750D109}"/>
              </a:ext>
            </a:extLst>
          </p:cNvPr>
          <p:cNvSpPr/>
          <p:nvPr/>
        </p:nvSpPr>
        <p:spPr>
          <a:xfrm>
            <a:off x="6075091" y="3293055"/>
            <a:ext cx="1012963" cy="176023"/>
          </a:xfrm>
          <a:prstGeom prst="rect">
            <a:avLst/>
          </a:prstGeom>
          <a:solidFill>
            <a:schemeClr val="accent6">
              <a:lumMod val="20000"/>
              <a:lumOff val="80000"/>
            </a:schemeClr>
          </a:solidFill>
          <a:ln w="12700">
            <a:solidFill>
              <a:schemeClr val="accent6"/>
            </a:solidFill>
          </a:ln>
          <a:effectLst/>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r>
              <a:rPr lang="en-US" sz="800" dirty="0">
                <a:solidFill>
                  <a:schemeClr val="accent6"/>
                </a:solidFill>
                <a:ea typeface="MS PGothic" panose="020B0600070205080204" pitchFamily="34" charset="-128"/>
              </a:rPr>
              <a:t>To: b4de.315f.4801</a:t>
            </a:r>
          </a:p>
        </p:txBody>
      </p:sp>
      <p:cxnSp>
        <p:nvCxnSpPr>
          <p:cNvPr id="18" name="Straight Connector 17">
            <a:extLst>
              <a:ext uri="{FF2B5EF4-FFF2-40B4-BE49-F238E27FC236}">
                <a16:creationId xmlns:a16="http://schemas.microsoft.com/office/drawing/2014/main" id="{1A58BEE3-9014-3243-A2F2-990CE323959D}"/>
              </a:ext>
            </a:extLst>
          </p:cNvPr>
          <p:cNvCxnSpPr>
            <a:stCxn id="68" idx="3"/>
            <a:endCxn id="30" idx="1"/>
          </p:cNvCxnSpPr>
          <p:nvPr/>
        </p:nvCxnSpPr>
        <p:spPr>
          <a:xfrm>
            <a:off x="5895457" y="3140506"/>
            <a:ext cx="454546" cy="0"/>
          </a:xfrm>
          <a:prstGeom prst="line">
            <a:avLst/>
          </a:prstGeom>
          <a:ln>
            <a:solidFill>
              <a:schemeClr val="accent6"/>
            </a:solidFill>
          </a:ln>
        </p:spPr>
        <p:style>
          <a:lnRef idx="1">
            <a:schemeClr val="accent1"/>
          </a:lnRef>
          <a:fillRef idx="0">
            <a:schemeClr val="accent1"/>
          </a:fillRef>
          <a:effectRef idx="0">
            <a:schemeClr val="accent1"/>
          </a:effectRef>
          <a:fontRef idx="minor">
            <a:schemeClr val="tx1"/>
          </a:fontRef>
        </p:style>
      </p:cxnSp>
      <p:cxnSp>
        <p:nvCxnSpPr>
          <p:cNvPr id="36" name="Straight Connector 35">
            <a:extLst>
              <a:ext uri="{FF2B5EF4-FFF2-40B4-BE49-F238E27FC236}">
                <a16:creationId xmlns:a16="http://schemas.microsoft.com/office/drawing/2014/main" id="{AA83BD8E-FE91-6E4D-9884-1A92BD01CCC1}"/>
              </a:ext>
            </a:extLst>
          </p:cNvPr>
          <p:cNvCxnSpPr>
            <a:cxnSpLocks/>
            <a:stCxn id="65" idx="3"/>
            <a:endCxn id="31" idx="1"/>
          </p:cNvCxnSpPr>
          <p:nvPr/>
        </p:nvCxnSpPr>
        <p:spPr>
          <a:xfrm>
            <a:off x="5895457" y="2018671"/>
            <a:ext cx="454546" cy="3247"/>
          </a:xfrm>
          <a:prstGeom prst="line">
            <a:avLst/>
          </a:prstGeom>
          <a:ln>
            <a:solidFill>
              <a:schemeClr val="accent2"/>
            </a:solidFill>
          </a:ln>
        </p:spPr>
        <p:style>
          <a:lnRef idx="1">
            <a:schemeClr val="accent1"/>
          </a:lnRef>
          <a:fillRef idx="0">
            <a:schemeClr val="accent1"/>
          </a:fillRef>
          <a:effectRef idx="0">
            <a:schemeClr val="accent1"/>
          </a:effectRef>
          <a:fontRef idx="minor">
            <a:schemeClr val="tx1"/>
          </a:fontRef>
        </p:style>
      </p:cxnSp>
      <p:sp>
        <p:nvSpPr>
          <p:cNvPr id="25" name="Left Arrow 24">
            <a:extLst>
              <a:ext uri="{FF2B5EF4-FFF2-40B4-BE49-F238E27FC236}">
                <a16:creationId xmlns:a16="http://schemas.microsoft.com/office/drawing/2014/main" id="{F8646B04-F59B-6447-9FB5-AB8DE22761D4}"/>
              </a:ext>
            </a:extLst>
          </p:cNvPr>
          <p:cNvSpPr/>
          <p:nvPr/>
        </p:nvSpPr>
        <p:spPr>
          <a:xfrm>
            <a:off x="5829300" y="3293055"/>
            <a:ext cx="202223" cy="176023"/>
          </a:xfrm>
          <a:prstGeom prst="leftArrow">
            <a:avLst/>
          </a:prstGeom>
          <a:solidFill>
            <a:schemeClr val="accent6">
              <a:lumMod val="20000"/>
              <a:lumOff val="80000"/>
            </a:schemeClr>
          </a:solidFill>
          <a:ln w="6350">
            <a:solidFill>
              <a:schemeClr val="accent6"/>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JP" dirty="0"/>
          </a:p>
        </p:txBody>
      </p:sp>
      <p:sp>
        <p:nvSpPr>
          <p:cNvPr id="40" name="Rectangle 39">
            <a:extLst>
              <a:ext uri="{FF2B5EF4-FFF2-40B4-BE49-F238E27FC236}">
                <a16:creationId xmlns:a16="http://schemas.microsoft.com/office/drawing/2014/main" id="{694BA7BF-A110-A342-8469-CDA8B74D63F3}"/>
              </a:ext>
            </a:extLst>
          </p:cNvPr>
          <p:cNvSpPr/>
          <p:nvPr/>
        </p:nvSpPr>
        <p:spPr>
          <a:xfrm>
            <a:off x="6075091" y="2174466"/>
            <a:ext cx="1012963" cy="176023"/>
          </a:xfrm>
          <a:prstGeom prst="rect">
            <a:avLst/>
          </a:prstGeom>
          <a:solidFill>
            <a:schemeClr val="accent6">
              <a:lumMod val="20000"/>
              <a:lumOff val="80000"/>
            </a:schemeClr>
          </a:solidFill>
          <a:ln w="12700">
            <a:solidFill>
              <a:schemeClr val="accent6"/>
            </a:solidFill>
          </a:ln>
          <a:effectLst/>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r>
              <a:rPr lang="en-US" sz="800" dirty="0">
                <a:solidFill>
                  <a:schemeClr val="accent6"/>
                </a:solidFill>
                <a:ea typeface="MS PGothic" panose="020B0600070205080204" pitchFamily="34" charset="-128"/>
              </a:rPr>
              <a:t>To: b4de.315f.4801</a:t>
            </a:r>
          </a:p>
        </p:txBody>
      </p:sp>
      <p:sp>
        <p:nvSpPr>
          <p:cNvPr id="41" name="Left Arrow 40">
            <a:extLst>
              <a:ext uri="{FF2B5EF4-FFF2-40B4-BE49-F238E27FC236}">
                <a16:creationId xmlns:a16="http://schemas.microsoft.com/office/drawing/2014/main" id="{C56AB8BC-C24B-034C-A59D-96CFA78A2A67}"/>
              </a:ext>
            </a:extLst>
          </p:cNvPr>
          <p:cNvSpPr/>
          <p:nvPr/>
        </p:nvSpPr>
        <p:spPr>
          <a:xfrm>
            <a:off x="5829300" y="2174466"/>
            <a:ext cx="202223" cy="176023"/>
          </a:xfrm>
          <a:prstGeom prst="leftArrow">
            <a:avLst/>
          </a:prstGeom>
          <a:solidFill>
            <a:schemeClr val="accent2">
              <a:lumMod val="20000"/>
              <a:lumOff val="80000"/>
            </a:schemeClr>
          </a:solidFill>
          <a:ln w="6350">
            <a:solidFill>
              <a:schemeClr val="accent2"/>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JP" dirty="0"/>
          </a:p>
        </p:txBody>
      </p:sp>
      <p:sp>
        <p:nvSpPr>
          <p:cNvPr id="43" name="Rectangular Callout 42">
            <a:extLst>
              <a:ext uri="{FF2B5EF4-FFF2-40B4-BE49-F238E27FC236}">
                <a16:creationId xmlns:a16="http://schemas.microsoft.com/office/drawing/2014/main" id="{C732200B-C0D6-6748-A385-E06A9A5AC145}"/>
              </a:ext>
            </a:extLst>
          </p:cNvPr>
          <p:cNvSpPr/>
          <p:nvPr/>
        </p:nvSpPr>
        <p:spPr>
          <a:xfrm>
            <a:off x="6634821" y="1549059"/>
            <a:ext cx="2146108" cy="554433"/>
          </a:xfrm>
          <a:prstGeom prst="wedgeRectCallout">
            <a:avLst>
              <a:gd name="adj1" fmla="val -85764"/>
              <a:gd name="adj2" fmla="val 60087"/>
            </a:avLst>
          </a:prstGeom>
          <a:solidFill>
            <a:schemeClr val="bg2"/>
          </a:solidFill>
          <a:ln w="6350">
            <a:solidFill>
              <a:schemeClr val="accent2"/>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ja-JP" altLang="en-US" sz="1000">
                <a:solidFill>
                  <a:schemeClr val="tx1"/>
                </a:solidFill>
                <a:ea typeface="MS PGothic" panose="020B0600070205080204" pitchFamily="34" charset="-128"/>
              </a:rPr>
              <a:t>コピーされた</a:t>
            </a:r>
            <a:r>
              <a:rPr lang="en-US" altLang="ja-JP" sz="1000" dirty="0">
                <a:solidFill>
                  <a:schemeClr val="tx1"/>
                </a:solidFill>
                <a:ea typeface="MS PGothic" panose="020B0600070205080204" pitchFamily="34" charset="-128"/>
              </a:rPr>
              <a:t>MAC</a:t>
            </a:r>
            <a:r>
              <a:rPr lang="ja-JP" altLang="en-US" sz="1000">
                <a:solidFill>
                  <a:schemeClr val="tx1"/>
                </a:solidFill>
                <a:ea typeface="MS PGothic" panose="020B0600070205080204" pitchFamily="34" charset="-128"/>
              </a:rPr>
              <a:t>アドレスを参照して、宛先ポートへ転送される</a:t>
            </a:r>
          </a:p>
        </p:txBody>
      </p:sp>
      <p:sp>
        <p:nvSpPr>
          <p:cNvPr id="44" name="Rectangular Callout 43">
            <a:extLst>
              <a:ext uri="{FF2B5EF4-FFF2-40B4-BE49-F238E27FC236}">
                <a16:creationId xmlns:a16="http://schemas.microsoft.com/office/drawing/2014/main" id="{4A60A307-3EC7-8A42-B227-893091F04EDD}"/>
              </a:ext>
            </a:extLst>
          </p:cNvPr>
          <p:cNvSpPr/>
          <p:nvPr/>
        </p:nvSpPr>
        <p:spPr>
          <a:xfrm>
            <a:off x="6634821" y="2410927"/>
            <a:ext cx="2146108" cy="729840"/>
          </a:xfrm>
          <a:prstGeom prst="wedgeRectCallout">
            <a:avLst>
              <a:gd name="adj1" fmla="val -88241"/>
              <a:gd name="adj2" fmla="val 65648"/>
            </a:avLst>
          </a:prstGeom>
          <a:solidFill>
            <a:schemeClr val="bg2"/>
          </a:solidFill>
          <a:ln w="6350">
            <a:solidFill>
              <a:schemeClr val="accent6"/>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JP" altLang="ja-JP" sz="1000" dirty="0">
                <a:solidFill>
                  <a:schemeClr val="tx1"/>
                </a:solidFill>
                <a:ea typeface="MS PGothic" panose="020B0600070205080204" pitchFamily="34" charset="-128"/>
              </a:rPr>
              <a:t>BLOCKED</a:t>
            </a:r>
            <a:r>
              <a:rPr lang="ja-JP" altLang="en-US" sz="1000">
                <a:solidFill>
                  <a:schemeClr val="tx1"/>
                </a:solidFill>
                <a:ea typeface="MS PGothic" panose="020B0600070205080204" pitchFamily="34" charset="-128"/>
              </a:rPr>
              <a:t>とマークされているため、同一</a:t>
            </a:r>
            <a:r>
              <a:rPr lang="en-US" altLang="ja-JP" sz="1000" dirty="0">
                <a:solidFill>
                  <a:schemeClr val="tx1"/>
                </a:solidFill>
                <a:ea typeface="MS PGothic" panose="020B0600070205080204" pitchFamily="34" charset="-128"/>
              </a:rPr>
              <a:t>VLAN</a:t>
            </a:r>
            <a:r>
              <a:rPr lang="ja-JP" altLang="en-US" sz="1000">
                <a:solidFill>
                  <a:schemeClr val="tx1"/>
                </a:solidFill>
                <a:ea typeface="MS PGothic" panose="020B0600070205080204" pitchFamily="34" charset="-128"/>
              </a:rPr>
              <a:t>であっても宛先ポートへは転送されない</a:t>
            </a:r>
          </a:p>
        </p:txBody>
      </p:sp>
      <p:sp>
        <p:nvSpPr>
          <p:cNvPr id="32" name="TextBox 31">
            <a:extLst>
              <a:ext uri="{FF2B5EF4-FFF2-40B4-BE49-F238E27FC236}">
                <a16:creationId xmlns:a16="http://schemas.microsoft.com/office/drawing/2014/main" id="{E066083F-A4D3-EF4B-8433-836F8A072FAF}"/>
              </a:ext>
            </a:extLst>
          </p:cNvPr>
          <p:cNvSpPr txBox="1"/>
          <p:nvPr/>
        </p:nvSpPr>
        <p:spPr>
          <a:xfrm>
            <a:off x="191621" y="1267521"/>
            <a:ext cx="2665547" cy="400110"/>
          </a:xfrm>
          <a:prstGeom prst="rect">
            <a:avLst/>
          </a:prstGeom>
          <a:solidFill>
            <a:schemeClr val="accent6">
              <a:lumMod val="60000"/>
              <a:lumOff val="40000"/>
            </a:schemeClr>
          </a:solidFill>
        </p:spPr>
        <p:txBody>
          <a:bodyPr wrap="square" rtlCol="0">
            <a:spAutoFit/>
          </a:bodyPr>
          <a:lstStyle/>
          <a:p>
            <a:pPr algn="ctr"/>
            <a:r>
              <a:rPr lang="en-JP" sz="1000" dirty="0">
                <a:latin typeface="+mn-lt"/>
                <a:ea typeface="MS PGothic" panose="020B0600070205080204" pitchFamily="34" charset="-128"/>
              </a:rPr>
              <a:t>隔離VLAN接続された機器の</a:t>
            </a:r>
          </a:p>
          <a:p>
            <a:pPr algn="ctr"/>
            <a:r>
              <a:rPr lang="en-JP" sz="1000" dirty="0">
                <a:latin typeface="+mn-lt"/>
                <a:ea typeface="MS PGothic" panose="020B0600070205080204" pitchFamily="34" charset="-128"/>
              </a:rPr>
              <a:t>MACアドレスの学習</a:t>
            </a:r>
          </a:p>
        </p:txBody>
      </p:sp>
      <p:sp>
        <p:nvSpPr>
          <p:cNvPr id="33" name="TextBox 32">
            <a:extLst>
              <a:ext uri="{FF2B5EF4-FFF2-40B4-BE49-F238E27FC236}">
                <a16:creationId xmlns:a16="http://schemas.microsoft.com/office/drawing/2014/main" id="{826D121A-211A-1B42-AC30-12B4A3AF6742}"/>
              </a:ext>
            </a:extLst>
          </p:cNvPr>
          <p:cNvSpPr txBox="1"/>
          <p:nvPr/>
        </p:nvSpPr>
        <p:spPr>
          <a:xfrm>
            <a:off x="6276230" y="1267521"/>
            <a:ext cx="2665547" cy="246221"/>
          </a:xfrm>
          <a:prstGeom prst="rect">
            <a:avLst/>
          </a:prstGeom>
          <a:solidFill>
            <a:schemeClr val="accent6">
              <a:lumMod val="60000"/>
              <a:lumOff val="40000"/>
            </a:schemeClr>
          </a:solidFill>
        </p:spPr>
        <p:txBody>
          <a:bodyPr wrap="square" rtlCol="0">
            <a:spAutoFit/>
          </a:bodyPr>
          <a:lstStyle/>
          <a:p>
            <a:pPr algn="ctr"/>
            <a:r>
              <a:rPr lang="en-JP" sz="1000" dirty="0">
                <a:latin typeface="+mn-lt"/>
                <a:ea typeface="MS PGothic" panose="020B0600070205080204" pitchFamily="34" charset="-128"/>
              </a:rPr>
              <a:t>隔離VLANに接続された機器への通信</a:t>
            </a:r>
          </a:p>
        </p:txBody>
      </p:sp>
      <p:pic>
        <p:nvPicPr>
          <p:cNvPr id="35" name="Picture 34" descr="C:\Users\ecoffey\AppData\Local\Temp\Rar$DRa1.653\30059_Device_laptop_3145_unknown_64.png">
            <a:extLst>
              <a:ext uri="{FF2B5EF4-FFF2-40B4-BE49-F238E27FC236}">
                <a16:creationId xmlns:a16="http://schemas.microsoft.com/office/drawing/2014/main" id="{4A5DD77D-EEEF-BE41-B918-DCB863DBEC07}"/>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350003" y="4077644"/>
            <a:ext cx="284818" cy="284818"/>
          </a:xfrm>
          <a:prstGeom prst="rect">
            <a:avLst/>
          </a:prstGeom>
          <a:noFill/>
          <a:extLst>
            <a:ext uri="{909E8E84-426E-40DD-AFC4-6F175D3DCCD1}">
              <a14:hiddenFill xmlns:a14="http://schemas.microsoft.com/office/drawing/2010/main">
                <a:solidFill>
                  <a:srgbClr val="FFFFFF"/>
                </a:solidFill>
              </a14:hiddenFill>
            </a:ext>
          </a:extLst>
        </p:spPr>
      </p:pic>
      <p:cxnSp>
        <p:nvCxnSpPr>
          <p:cNvPr id="37" name="Straight Connector 36">
            <a:extLst>
              <a:ext uri="{FF2B5EF4-FFF2-40B4-BE49-F238E27FC236}">
                <a16:creationId xmlns:a16="http://schemas.microsoft.com/office/drawing/2014/main" id="{9999FE4E-F024-664C-BB55-0182ED110BAC}"/>
              </a:ext>
            </a:extLst>
          </p:cNvPr>
          <p:cNvCxnSpPr>
            <a:cxnSpLocks/>
            <a:stCxn id="70" idx="3"/>
            <a:endCxn id="35" idx="1"/>
          </p:cNvCxnSpPr>
          <p:nvPr/>
        </p:nvCxnSpPr>
        <p:spPr>
          <a:xfrm>
            <a:off x="5895457" y="4218274"/>
            <a:ext cx="454546" cy="1779"/>
          </a:xfrm>
          <a:prstGeom prst="line">
            <a:avLst/>
          </a:prstGeom>
          <a:ln>
            <a:solidFill>
              <a:schemeClr val="accent5"/>
            </a:solidFill>
          </a:ln>
        </p:spPr>
        <p:style>
          <a:lnRef idx="1">
            <a:schemeClr val="accent1"/>
          </a:lnRef>
          <a:fillRef idx="0">
            <a:schemeClr val="accent1"/>
          </a:fillRef>
          <a:effectRef idx="0">
            <a:schemeClr val="accent1"/>
          </a:effectRef>
          <a:fontRef idx="minor">
            <a:schemeClr val="tx1"/>
          </a:fontRef>
        </p:style>
      </p:cxnSp>
      <p:sp>
        <p:nvSpPr>
          <p:cNvPr id="38" name="Rectangular Callout 37">
            <a:extLst>
              <a:ext uri="{FF2B5EF4-FFF2-40B4-BE49-F238E27FC236}">
                <a16:creationId xmlns:a16="http://schemas.microsoft.com/office/drawing/2014/main" id="{0FEE7D9E-8C7B-F146-A6A5-0FAF7A7EE7DC}"/>
              </a:ext>
            </a:extLst>
          </p:cNvPr>
          <p:cNvSpPr/>
          <p:nvPr/>
        </p:nvSpPr>
        <p:spPr>
          <a:xfrm>
            <a:off x="6634821" y="3660283"/>
            <a:ext cx="1883998" cy="554433"/>
          </a:xfrm>
          <a:prstGeom prst="wedgeRectCallout">
            <a:avLst>
              <a:gd name="adj1" fmla="val -94034"/>
              <a:gd name="adj2" fmla="val 67325"/>
            </a:avLst>
          </a:prstGeom>
          <a:solidFill>
            <a:schemeClr val="bg2"/>
          </a:solidFill>
          <a:ln w="6350">
            <a:solidFill>
              <a:schemeClr val="accent5"/>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JP" altLang="ja-JP" sz="1000" dirty="0">
                <a:solidFill>
                  <a:schemeClr val="tx1"/>
                </a:solidFill>
                <a:ea typeface="MS PGothic" panose="020B0600070205080204" pitchFamily="34" charset="-128"/>
              </a:rPr>
              <a:t>MAC</a:t>
            </a:r>
            <a:r>
              <a:rPr lang="ja-JP" altLang="en-US" sz="1000" dirty="0">
                <a:solidFill>
                  <a:schemeClr val="tx1"/>
                </a:solidFill>
                <a:ea typeface="MS PGothic" panose="020B0600070205080204" pitchFamily="34" charset="-128"/>
              </a:rPr>
              <a:t>アドレスがコピーされて</a:t>
            </a:r>
            <a:endParaRPr lang="en-US" altLang="ja-JP" sz="1000" dirty="0">
              <a:solidFill>
                <a:schemeClr val="tx1"/>
              </a:solidFill>
              <a:ea typeface="MS PGothic" panose="020B0600070205080204" pitchFamily="34" charset="-128"/>
            </a:endParaRPr>
          </a:p>
          <a:p>
            <a:r>
              <a:rPr lang="ja-JP" altLang="en-US" sz="1000" dirty="0">
                <a:solidFill>
                  <a:schemeClr val="tx1"/>
                </a:solidFill>
                <a:ea typeface="MS PGothic" panose="020B0600070205080204" pitchFamily="34" charset="-128"/>
              </a:rPr>
              <a:t>いないため、転送されない</a:t>
            </a:r>
          </a:p>
        </p:txBody>
      </p:sp>
      <p:sp>
        <p:nvSpPr>
          <p:cNvPr id="49" name="Rectangular Callout 48">
            <a:extLst>
              <a:ext uri="{FF2B5EF4-FFF2-40B4-BE49-F238E27FC236}">
                <a16:creationId xmlns:a16="http://schemas.microsoft.com/office/drawing/2014/main" id="{0A683454-D080-FE45-92C1-AD536FB1BCB9}"/>
              </a:ext>
            </a:extLst>
          </p:cNvPr>
          <p:cNvSpPr/>
          <p:nvPr/>
        </p:nvSpPr>
        <p:spPr>
          <a:xfrm>
            <a:off x="582395" y="4214716"/>
            <a:ext cx="1883998" cy="474317"/>
          </a:xfrm>
          <a:prstGeom prst="wedgeRectCallout">
            <a:avLst>
              <a:gd name="adj1" fmla="val 64171"/>
              <a:gd name="adj2" fmla="val -62287"/>
            </a:avLst>
          </a:prstGeom>
          <a:solidFill>
            <a:schemeClr val="bg2"/>
          </a:solidFill>
          <a:ln w="6350">
            <a:solidFill>
              <a:schemeClr val="accent4"/>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ja-JP" altLang="en-US" sz="1000" dirty="0">
                <a:solidFill>
                  <a:schemeClr val="tx1"/>
                </a:solidFill>
                <a:ea typeface="MS PGothic" panose="020B0600070205080204" pitchFamily="34" charset="-128"/>
              </a:rPr>
              <a:t>コミュニティ</a:t>
            </a:r>
            <a:r>
              <a:rPr lang="en-US" altLang="ja-JP" sz="1000" dirty="0">
                <a:solidFill>
                  <a:schemeClr val="tx1"/>
                </a:solidFill>
                <a:ea typeface="MS PGothic" panose="020B0600070205080204" pitchFamily="34" charset="-128"/>
              </a:rPr>
              <a:t>VLAN</a:t>
            </a:r>
            <a:r>
              <a:rPr lang="ja-JP" altLang="en-US" sz="1000" dirty="0">
                <a:solidFill>
                  <a:schemeClr val="tx1"/>
                </a:solidFill>
                <a:ea typeface="MS PGothic" panose="020B0600070205080204" pitchFamily="34" charset="-128"/>
              </a:rPr>
              <a:t>には</a:t>
            </a:r>
            <a:br>
              <a:rPr lang="en-US" altLang="ja-JP" sz="1000" dirty="0">
                <a:solidFill>
                  <a:schemeClr val="tx1"/>
                </a:solidFill>
                <a:ea typeface="MS PGothic" panose="020B0600070205080204" pitchFamily="34" charset="-128"/>
              </a:rPr>
            </a:br>
            <a:r>
              <a:rPr lang="en-US" altLang="ja-JP" sz="1000" dirty="0">
                <a:solidFill>
                  <a:schemeClr val="tx1"/>
                </a:solidFill>
                <a:ea typeface="MS PGothic" panose="020B0600070205080204" pitchFamily="34" charset="-128"/>
              </a:rPr>
              <a:t>MAC</a:t>
            </a:r>
            <a:r>
              <a:rPr lang="ja-JP" altLang="en-US" sz="1000" dirty="0">
                <a:solidFill>
                  <a:schemeClr val="tx1"/>
                </a:solidFill>
                <a:ea typeface="MS PGothic" panose="020B0600070205080204" pitchFamily="34" charset="-128"/>
              </a:rPr>
              <a:t>アドレスはコピーされない</a:t>
            </a:r>
          </a:p>
        </p:txBody>
      </p:sp>
      <p:sp>
        <p:nvSpPr>
          <p:cNvPr id="50" name="Arc 49">
            <a:extLst>
              <a:ext uri="{FF2B5EF4-FFF2-40B4-BE49-F238E27FC236}">
                <a16:creationId xmlns:a16="http://schemas.microsoft.com/office/drawing/2014/main" id="{C75190B7-5F66-E443-A44E-FBD73EB4E5D3}"/>
              </a:ext>
            </a:extLst>
          </p:cNvPr>
          <p:cNvSpPr/>
          <p:nvPr/>
        </p:nvSpPr>
        <p:spPr>
          <a:xfrm rot="16200000">
            <a:off x="2627005" y="3741655"/>
            <a:ext cx="805334" cy="361428"/>
          </a:xfrm>
          <a:prstGeom prst="arc">
            <a:avLst>
              <a:gd name="adj1" fmla="val 10785248"/>
              <a:gd name="adj2" fmla="val 3"/>
            </a:avLst>
          </a:prstGeom>
          <a:ln w="25400">
            <a:solidFill>
              <a:schemeClr val="accent4"/>
            </a:solidFill>
            <a:prstDash val="sysDash"/>
            <a:headEnd type="triangle" w="lg"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JP" dirty="0"/>
          </a:p>
        </p:txBody>
      </p:sp>
      <p:sp>
        <p:nvSpPr>
          <p:cNvPr id="15" name="TextBox 14">
            <a:extLst>
              <a:ext uri="{FF2B5EF4-FFF2-40B4-BE49-F238E27FC236}">
                <a16:creationId xmlns:a16="http://schemas.microsoft.com/office/drawing/2014/main" id="{2D83C371-25EE-3E4D-B394-9A421E281351}"/>
              </a:ext>
            </a:extLst>
          </p:cNvPr>
          <p:cNvSpPr txBox="1"/>
          <p:nvPr/>
        </p:nvSpPr>
        <p:spPr>
          <a:xfrm>
            <a:off x="2641209" y="3902194"/>
            <a:ext cx="415498" cy="369332"/>
          </a:xfrm>
          <a:prstGeom prst="rect">
            <a:avLst/>
          </a:prstGeom>
          <a:noFill/>
        </p:spPr>
        <p:txBody>
          <a:bodyPr wrap="none" rtlCol="0">
            <a:spAutoFit/>
          </a:bodyPr>
          <a:lstStyle/>
          <a:p>
            <a:r>
              <a:rPr lang="en-JP" dirty="0">
                <a:solidFill>
                  <a:schemeClr val="accent6"/>
                </a:solidFill>
                <a:latin typeface="+mn-lt"/>
              </a:rPr>
              <a:t>×</a:t>
            </a:r>
          </a:p>
        </p:txBody>
      </p:sp>
      <p:sp>
        <p:nvSpPr>
          <p:cNvPr id="42" name="Rectangle 41">
            <a:extLst>
              <a:ext uri="{FF2B5EF4-FFF2-40B4-BE49-F238E27FC236}">
                <a16:creationId xmlns:a16="http://schemas.microsoft.com/office/drawing/2014/main" id="{7A5B7A75-FAC4-424C-A02F-A4A0C6EC1364}"/>
              </a:ext>
            </a:extLst>
          </p:cNvPr>
          <p:cNvSpPr/>
          <p:nvPr/>
        </p:nvSpPr>
        <p:spPr>
          <a:xfrm>
            <a:off x="6075091" y="4373448"/>
            <a:ext cx="1012963" cy="176023"/>
          </a:xfrm>
          <a:prstGeom prst="rect">
            <a:avLst/>
          </a:prstGeom>
          <a:solidFill>
            <a:schemeClr val="accent6">
              <a:lumMod val="20000"/>
              <a:lumOff val="80000"/>
            </a:schemeClr>
          </a:solidFill>
          <a:ln w="12700">
            <a:solidFill>
              <a:schemeClr val="accent6"/>
            </a:solidFill>
          </a:ln>
          <a:effectLst/>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r>
              <a:rPr lang="en-US" sz="800" dirty="0">
                <a:solidFill>
                  <a:schemeClr val="accent6"/>
                </a:solidFill>
                <a:ea typeface="MS PGothic" panose="020B0600070205080204" pitchFamily="34" charset="-128"/>
              </a:rPr>
              <a:t>To: b4de.315f.4801</a:t>
            </a:r>
          </a:p>
        </p:txBody>
      </p:sp>
      <p:sp>
        <p:nvSpPr>
          <p:cNvPr id="45" name="Left Arrow 44">
            <a:extLst>
              <a:ext uri="{FF2B5EF4-FFF2-40B4-BE49-F238E27FC236}">
                <a16:creationId xmlns:a16="http://schemas.microsoft.com/office/drawing/2014/main" id="{4001EA2D-4AE1-F54E-A365-D04BBB5E7A86}"/>
              </a:ext>
            </a:extLst>
          </p:cNvPr>
          <p:cNvSpPr/>
          <p:nvPr/>
        </p:nvSpPr>
        <p:spPr>
          <a:xfrm>
            <a:off x="5829300" y="4373448"/>
            <a:ext cx="202223" cy="176023"/>
          </a:xfrm>
          <a:prstGeom prst="leftArrow">
            <a:avLst/>
          </a:prstGeom>
          <a:solidFill>
            <a:schemeClr val="accent5">
              <a:lumMod val="20000"/>
              <a:lumOff val="80000"/>
            </a:schemeClr>
          </a:solidFill>
          <a:ln w="6350">
            <a:solidFill>
              <a:schemeClr val="accent5"/>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JP" dirty="0"/>
          </a:p>
        </p:txBody>
      </p:sp>
      <p:sp>
        <p:nvSpPr>
          <p:cNvPr id="46" name="TextBox 45">
            <a:extLst>
              <a:ext uri="{FF2B5EF4-FFF2-40B4-BE49-F238E27FC236}">
                <a16:creationId xmlns:a16="http://schemas.microsoft.com/office/drawing/2014/main" id="{600347B2-BDD9-9947-8C3E-A81D57B4D853}"/>
              </a:ext>
            </a:extLst>
          </p:cNvPr>
          <p:cNvSpPr txBox="1"/>
          <p:nvPr/>
        </p:nvSpPr>
        <p:spPr>
          <a:xfrm>
            <a:off x="122292" y="3832985"/>
            <a:ext cx="2034712" cy="338554"/>
          </a:xfrm>
          <a:prstGeom prst="rect">
            <a:avLst/>
          </a:prstGeom>
          <a:noFill/>
        </p:spPr>
        <p:txBody>
          <a:bodyPr wrap="square" rtlCol="0">
            <a:spAutoFit/>
          </a:bodyPr>
          <a:lstStyle/>
          <a:p>
            <a:pPr marL="139700" indent="-139700"/>
            <a:r>
              <a:rPr lang="en-JP" sz="800" dirty="0">
                <a:latin typeface="+mn-lt"/>
                <a:ea typeface="MS PGothic" panose="020B0600070205080204" pitchFamily="34" charset="-128"/>
              </a:rPr>
              <a:t>※ MACアドレスをスタティックに記載しても同じ動作となる</a:t>
            </a:r>
          </a:p>
        </p:txBody>
      </p:sp>
      <p:sp>
        <p:nvSpPr>
          <p:cNvPr id="47" name="Text Placeholder 2">
            <a:extLst>
              <a:ext uri="{FF2B5EF4-FFF2-40B4-BE49-F238E27FC236}">
                <a16:creationId xmlns:a16="http://schemas.microsoft.com/office/drawing/2014/main" id="{52D903E2-A0F3-42DE-9DD5-61E9CDADA5FB}"/>
              </a:ext>
            </a:extLst>
          </p:cNvPr>
          <p:cNvSpPr>
            <a:spLocks noGrp="1"/>
          </p:cNvSpPr>
          <p:nvPr>
            <p:ph type="body" sz="quarter" idx="11"/>
          </p:nvPr>
        </p:nvSpPr>
        <p:spPr>
          <a:xfrm>
            <a:off x="533399" y="786606"/>
            <a:ext cx="7084679" cy="326233"/>
          </a:xfrm>
        </p:spPr>
        <p:txBody>
          <a:bodyPr/>
          <a:lstStyle/>
          <a:p>
            <a:r>
              <a:rPr lang="ja-JP" altLang="en-US" dirty="0"/>
              <a:t>隔離</a:t>
            </a:r>
            <a:r>
              <a:rPr lang="en-US" altLang="ja-JP" dirty="0"/>
              <a:t>VLAN</a:t>
            </a:r>
            <a:r>
              <a:rPr lang="ja-JP" altLang="en-US" dirty="0"/>
              <a:t>の</a:t>
            </a:r>
            <a:r>
              <a:rPr lang="en-US" altLang="ja-JP" dirty="0"/>
              <a:t>MAC</a:t>
            </a:r>
            <a:r>
              <a:rPr lang="ja-JP" altLang="en-US" dirty="0"/>
              <a:t>アドレス学習と通信</a:t>
            </a:r>
            <a:endParaRPr lang="en-JP" dirty="0"/>
          </a:p>
        </p:txBody>
      </p:sp>
      <p:sp>
        <p:nvSpPr>
          <p:cNvPr id="51" name="タイトル 3">
            <a:extLst>
              <a:ext uri="{FF2B5EF4-FFF2-40B4-BE49-F238E27FC236}">
                <a16:creationId xmlns:a16="http://schemas.microsoft.com/office/drawing/2014/main" id="{3724E7B3-B644-4E7B-B903-6568CF0E3245}"/>
              </a:ext>
            </a:extLst>
          </p:cNvPr>
          <p:cNvSpPr>
            <a:spLocks noGrp="1"/>
          </p:cNvSpPr>
          <p:nvPr>
            <p:ph type="title"/>
          </p:nvPr>
        </p:nvSpPr>
        <p:spPr>
          <a:xfrm>
            <a:off x="533400" y="400801"/>
            <a:ext cx="8345488" cy="372197"/>
          </a:xfrm>
        </p:spPr>
        <p:txBody>
          <a:bodyPr>
            <a:noAutofit/>
          </a:bodyPr>
          <a:lstStyle/>
          <a:p>
            <a:r>
              <a:rPr kumimoji="1" lang="en-US" altLang="ja-JP" dirty="0">
                <a:latin typeface="+mn-lt"/>
                <a:ea typeface="MS PGothic" panose="020B0600070205080204" pitchFamily="34" charset="-128"/>
              </a:rPr>
              <a:t>Private VLAN (PVLAN)</a:t>
            </a:r>
            <a:endParaRPr kumimoji="1" lang="ja-JP" altLang="en-US" dirty="0">
              <a:latin typeface="+mn-lt"/>
              <a:ea typeface="MS PGothic" panose="020B0600070205080204" pitchFamily="34" charset="-128"/>
            </a:endParaRPr>
          </a:p>
        </p:txBody>
      </p:sp>
      <p:cxnSp>
        <p:nvCxnSpPr>
          <p:cNvPr id="48" name="カギ線コネクタ 47">
            <a:extLst>
              <a:ext uri="{FF2B5EF4-FFF2-40B4-BE49-F238E27FC236}">
                <a16:creationId xmlns:a16="http://schemas.microsoft.com/office/drawing/2014/main" id="{F7B81E15-2FC1-2749-9859-C5805530772E}"/>
              </a:ext>
            </a:extLst>
          </p:cNvPr>
          <p:cNvCxnSpPr>
            <a:cxnSpLocks/>
            <a:stCxn id="52" idx="1"/>
          </p:cNvCxnSpPr>
          <p:nvPr/>
        </p:nvCxnSpPr>
        <p:spPr>
          <a:xfrm rot="10800000" flipH="1">
            <a:off x="3086499" y="2401649"/>
            <a:ext cx="3336" cy="1067377"/>
          </a:xfrm>
          <a:prstGeom prst="bentConnector3">
            <a:avLst>
              <a:gd name="adj1" fmla="val -6852518"/>
            </a:avLst>
          </a:prstGeom>
          <a:ln w="19050">
            <a:solidFill>
              <a:schemeClr val="accent6"/>
            </a:solidFill>
            <a:tailEnd type="triangle"/>
          </a:ln>
        </p:spPr>
        <p:style>
          <a:lnRef idx="1">
            <a:schemeClr val="accent1"/>
          </a:lnRef>
          <a:fillRef idx="0">
            <a:schemeClr val="accent1"/>
          </a:fillRef>
          <a:effectRef idx="0">
            <a:schemeClr val="accent1"/>
          </a:effectRef>
          <a:fontRef idx="minor">
            <a:schemeClr val="tx1"/>
          </a:fontRef>
        </p:style>
      </p:cxnSp>
      <p:sp>
        <p:nvSpPr>
          <p:cNvPr id="52" name="テキスト ボックス 51">
            <a:extLst>
              <a:ext uri="{FF2B5EF4-FFF2-40B4-BE49-F238E27FC236}">
                <a16:creationId xmlns:a16="http://schemas.microsoft.com/office/drawing/2014/main" id="{55B725AE-D2A3-994A-8442-91ABBF6F78F3}"/>
              </a:ext>
            </a:extLst>
          </p:cNvPr>
          <p:cNvSpPr txBox="1"/>
          <p:nvPr/>
        </p:nvSpPr>
        <p:spPr>
          <a:xfrm>
            <a:off x="3086499" y="3284359"/>
            <a:ext cx="184731" cy="369332"/>
          </a:xfrm>
          <a:prstGeom prst="rect">
            <a:avLst/>
          </a:prstGeom>
          <a:noFill/>
        </p:spPr>
        <p:txBody>
          <a:bodyPr wrap="none" rtlCol="0">
            <a:spAutoFit/>
          </a:bodyPr>
          <a:lstStyle/>
          <a:p>
            <a:endParaRPr kumimoji="1" lang="ja-JP" altLang="en-US" dirty="0">
              <a:latin typeface="+mn-lt"/>
            </a:endParaRPr>
          </a:p>
        </p:txBody>
      </p:sp>
      <p:sp>
        <p:nvSpPr>
          <p:cNvPr id="39" name="Slide Number Placeholder 4">
            <a:extLst>
              <a:ext uri="{FF2B5EF4-FFF2-40B4-BE49-F238E27FC236}">
                <a16:creationId xmlns:a16="http://schemas.microsoft.com/office/drawing/2014/main" id="{4E28DFFD-49B5-4447-A7AB-B03597F2DCC0}"/>
              </a:ext>
            </a:extLst>
          </p:cNvPr>
          <p:cNvSpPr>
            <a:spLocks noGrp="1"/>
          </p:cNvSpPr>
          <p:nvPr>
            <p:ph type="sldNum" sz="quarter" idx="4294967295"/>
          </p:nvPr>
        </p:nvSpPr>
        <p:spPr>
          <a:xfrm>
            <a:off x="8648700" y="4884738"/>
            <a:ext cx="495300" cy="274637"/>
          </a:xfrm>
          <a:prstGeom prst="rect">
            <a:avLst/>
          </a:prstGeom>
        </p:spPr>
        <p:txBody>
          <a:bodyPr>
            <a:noAutofit/>
          </a:bodyPr>
          <a:lstStyle/>
          <a:p>
            <a:fld id="{3945D0FD-48F1-4D72-80C5-FFB60B92A834}" type="slidenum">
              <a:rPr lang="en-US" sz="900" smtClean="0">
                <a:latin typeface="+mn-lt"/>
                <a:ea typeface="MS PGothic" panose="020B0600070205080204" pitchFamily="34" charset="-128"/>
              </a:rPr>
              <a:pPr/>
              <a:t>272</a:t>
            </a:fld>
            <a:endParaRPr lang="en-US" sz="900" dirty="0">
              <a:latin typeface="+mn-lt"/>
              <a:ea typeface="MS PGothic" panose="020B0600070205080204" pitchFamily="34" charset="-128"/>
            </a:endParaRPr>
          </a:p>
        </p:txBody>
      </p:sp>
    </p:spTree>
    <p:extLst>
      <p:ext uri="{BB962C8B-B14F-4D97-AF65-F5344CB8AC3E}">
        <p14:creationId xmlns:p14="http://schemas.microsoft.com/office/powerpoint/2010/main" val="1399656823"/>
      </p:ext>
    </p:extLst>
  </p:cSld>
  <p:clrMapOvr>
    <a:masterClrMapping/>
  </p:clrMapOvr>
</p:sld>
</file>

<file path=ppt/slides/slide2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0" name="Rectangle 69">
            <a:extLst>
              <a:ext uri="{FF2B5EF4-FFF2-40B4-BE49-F238E27FC236}">
                <a16:creationId xmlns:a16="http://schemas.microsoft.com/office/drawing/2014/main" id="{6312BE2A-C535-D242-AEDC-1986D465FF19}"/>
              </a:ext>
            </a:extLst>
          </p:cNvPr>
          <p:cNvSpPr/>
          <p:nvPr/>
        </p:nvSpPr>
        <p:spPr>
          <a:xfrm>
            <a:off x="4711383" y="3676737"/>
            <a:ext cx="3624126" cy="1210307"/>
          </a:xfrm>
          <a:prstGeom prst="rect">
            <a:avLst/>
          </a:prstGeom>
          <a:solidFill>
            <a:schemeClr val="accent4">
              <a:lumMod val="20000"/>
              <a:lumOff val="8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r>
              <a:rPr lang="en-US" sz="1000" dirty="0">
                <a:solidFill>
                  <a:schemeClr val="tx1"/>
                </a:solidFill>
                <a:latin typeface="Courier New" panose="02070309020205020404" pitchFamily="49" charset="0"/>
                <a:cs typeface="Courier New" panose="02070309020205020404" pitchFamily="49" charset="0"/>
              </a:rPr>
              <a:t>          Mac Address Table</a:t>
            </a:r>
          </a:p>
          <a:p>
            <a:r>
              <a:rPr lang="en-US" sz="1000" dirty="0">
                <a:solidFill>
                  <a:schemeClr val="tx1"/>
                </a:solidFill>
                <a:latin typeface="Courier New" panose="02070309020205020404" pitchFamily="49" charset="0"/>
                <a:cs typeface="Courier New" panose="02070309020205020404" pitchFamily="49" charset="0"/>
              </a:rPr>
              <a:t>-------------------------------------------</a:t>
            </a:r>
          </a:p>
          <a:p>
            <a:r>
              <a:rPr lang="en-US" sz="1000" dirty="0" err="1">
                <a:solidFill>
                  <a:schemeClr val="tx1"/>
                </a:solidFill>
                <a:latin typeface="Courier New" panose="02070309020205020404" pitchFamily="49" charset="0"/>
                <a:cs typeface="Courier New" panose="02070309020205020404" pitchFamily="49" charset="0"/>
              </a:rPr>
              <a:t>Vlan</a:t>
            </a:r>
            <a:r>
              <a:rPr lang="en-US" sz="1000" dirty="0">
                <a:solidFill>
                  <a:schemeClr val="tx1"/>
                </a:solidFill>
                <a:latin typeface="Courier New" panose="02070309020205020404" pitchFamily="49" charset="0"/>
                <a:cs typeface="Courier New" panose="02070309020205020404" pitchFamily="49" charset="0"/>
              </a:rPr>
              <a:t>    Mac Address       Type        Ports</a:t>
            </a:r>
          </a:p>
          <a:p>
            <a:r>
              <a:rPr lang="en-US" sz="1000" dirty="0">
                <a:solidFill>
                  <a:schemeClr val="tx1"/>
                </a:solidFill>
                <a:latin typeface="Courier New" panose="02070309020205020404" pitchFamily="49" charset="0"/>
                <a:cs typeface="Courier New" panose="02070309020205020404" pitchFamily="49" charset="0"/>
              </a:rPr>
              <a:t>----    -----------       --------    -----</a:t>
            </a:r>
          </a:p>
          <a:p>
            <a:r>
              <a:rPr lang="en-US" sz="1000" dirty="0">
                <a:solidFill>
                  <a:schemeClr val="accent2"/>
                </a:solidFill>
                <a:latin typeface="Courier New" panose="02070309020205020404" pitchFamily="49" charset="0"/>
                <a:cs typeface="Courier New" panose="02070309020205020404" pitchFamily="49" charset="0"/>
              </a:rPr>
              <a:t> 102    b4de.315f.1e00    DYNAMIC </a:t>
            </a:r>
            <a:r>
              <a:rPr lang="en-US" sz="1000" dirty="0" err="1">
                <a:solidFill>
                  <a:schemeClr val="accent2"/>
                </a:solidFill>
                <a:latin typeface="Courier New" panose="02070309020205020404" pitchFamily="49" charset="0"/>
                <a:cs typeface="Courier New" panose="02070309020205020404" pitchFamily="49" charset="0"/>
              </a:rPr>
              <a:t>pv</a:t>
            </a:r>
            <a:r>
              <a:rPr lang="en-US" sz="1000" dirty="0">
                <a:solidFill>
                  <a:schemeClr val="accent2"/>
                </a:solidFill>
                <a:latin typeface="Courier New" panose="02070309020205020404" pitchFamily="49" charset="0"/>
                <a:cs typeface="Courier New" panose="02070309020205020404" pitchFamily="49" charset="0"/>
              </a:rPr>
              <a:t>  Gi1/0/8</a:t>
            </a:r>
          </a:p>
          <a:p>
            <a:r>
              <a:rPr lang="en-US" sz="1000" b="1" dirty="0">
                <a:solidFill>
                  <a:schemeClr val="accent5"/>
                </a:solidFill>
                <a:latin typeface="Courier New" panose="02070309020205020404" pitchFamily="49" charset="0"/>
                <a:cs typeface="Courier New" panose="02070309020205020404" pitchFamily="49" charset="0"/>
              </a:rPr>
              <a:t> 102    b4de.315f.1e74    DYNAMIC     Gi1/0/6</a:t>
            </a:r>
          </a:p>
          <a:p>
            <a:r>
              <a:rPr lang="en-US" sz="1000" b="1" dirty="0">
                <a:solidFill>
                  <a:schemeClr val="accent5"/>
                </a:solidFill>
                <a:latin typeface="Courier New" panose="02070309020205020404" pitchFamily="49" charset="0"/>
                <a:cs typeface="Courier New" panose="02070309020205020404" pitchFamily="49" charset="0"/>
              </a:rPr>
              <a:t> 102    b4de.315f.4800    DYNAMIC     Gi1/0/5</a:t>
            </a:r>
          </a:p>
        </p:txBody>
      </p:sp>
      <p:sp>
        <p:nvSpPr>
          <p:cNvPr id="68" name="Rectangle 67">
            <a:extLst>
              <a:ext uri="{FF2B5EF4-FFF2-40B4-BE49-F238E27FC236}">
                <a16:creationId xmlns:a16="http://schemas.microsoft.com/office/drawing/2014/main" id="{20379C27-4DB3-C04A-B199-54A1BFE57224}"/>
              </a:ext>
            </a:extLst>
          </p:cNvPr>
          <p:cNvSpPr/>
          <p:nvPr/>
        </p:nvSpPr>
        <p:spPr>
          <a:xfrm>
            <a:off x="4711384" y="2385550"/>
            <a:ext cx="3624125" cy="1202814"/>
          </a:xfrm>
          <a:prstGeom prst="rect">
            <a:avLst/>
          </a:prstGeom>
          <a:solidFill>
            <a:schemeClr val="accent4">
              <a:lumMod val="20000"/>
              <a:lumOff val="8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r>
              <a:rPr lang="en-US" sz="1000" dirty="0">
                <a:solidFill>
                  <a:schemeClr val="tx1"/>
                </a:solidFill>
                <a:latin typeface="Courier New" panose="02070309020205020404" pitchFamily="49" charset="0"/>
                <a:cs typeface="Courier New" panose="02070309020205020404" pitchFamily="49" charset="0"/>
              </a:rPr>
              <a:t>          Mac Address Table</a:t>
            </a:r>
          </a:p>
          <a:p>
            <a:r>
              <a:rPr lang="en-US" sz="1000" dirty="0">
                <a:solidFill>
                  <a:schemeClr val="tx1"/>
                </a:solidFill>
                <a:latin typeface="Courier New" panose="02070309020205020404" pitchFamily="49" charset="0"/>
                <a:cs typeface="Courier New" panose="02070309020205020404" pitchFamily="49" charset="0"/>
              </a:rPr>
              <a:t>-------------------------------------------</a:t>
            </a:r>
          </a:p>
          <a:p>
            <a:r>
              <a:rPr lang="en-US" sz="1000" dirty="0" err="1">
                <a:solidFill>
                  <a:schemeClr val="tx1"/>
                </a:solidFill>
                <a:latin typeface="Courier New" panose="02070309020205020404" pitchFamily="49" charset="0"/>
                <a:cs typeface="Courier New" panose="02070309020205020404" pitchFamily="49" charset="0"/>
              </a:rPr>
              <a:t>Vlan</a:t>
            </a:r>
            <a:r>
              <a:rPr lang="en-US" sz="1000" dirty="0">
                <a:solidFill>
                  <a:schemeClr val="tx1"/>
                </a:solidFill>
                <a:latin typeface="Courier New" panose="02070309020205020404" pitchFamily="49" charset="0"/>
                <a:cs typeface="Courier New" panose="02070309020205020404" pitchFamily="49" charset="0"/>
              </a:rPr>
              <a:t>    Mac Address       Type        Ports</a:t>
            </a:r>
          </a:p>
          <a:p>
            <a:r>
              <a:rPr lang="en-US" sz="1000" dirty="0">
                <a:solidFill>
                  <a:schemeClr val="tx1"/>
                </a:solidFill>
                <a:latin typeface="Courier New" panose="02070309020205020404" pitchFamily="49" charset="0"/>
                <a:cs typeface="Courier New" panose="02070309020205020404" pitchFamily="49" charset="0"/>
              </a:rPr>
              <a:t>----    -----------       --------    -----</a:t>
            </a:r>
          </a:p>
          <a:p>
            <a:r>
              <a:rPr lang="en-US" sz="1000" dirty="0">
                <a:solidFill>
                  <a:schemeClr val="tx1"/>
                </a:solidFill>
                <a:latin typeface="Courier New" panose="02070309020205020404" pitchFamily="49" charset="0"/>
                <a:cs typeface="Courier New" panose="02070309020205020404" pitchFamily="49" charset="0"/>
              </a:rPr>
              <a:t> </a:t>
            </a:r>
            <a:r>
              <a:rPr lang="en-US" sz="1000" dirty="0">
                <a:solidFill>
                  <a:schemeClr val="accent2"/>
                </a:solidFill>
                <a:latin typeface="Courier New" panose="02070309020205020404" pitchFamily="49" charset="0"/>
                <a:cs typeface="Courier New" panose="02070309020205020404" pitchFamily="49" charset="0"/>
              </a:rPr>
              <a:t>101    b4de.315f.1e00    DYNAMIC </a:t>
            </a:r>
            <a:r>
              <a:rPr lang="en-US" sz="1000" dirty="0" err="1">
                <a:solidFill>
                  <a:schemeClr val="accent2"/>
                </a:solidFill>
                <a:latin typeface="Courier New" panose="02070309020205020404" pitchFamily="49" charset="0"/>
                <a:cs typeface="Courier New" panose="02070309020205020404" pitchFamily="49" charset="0"/>
              </a:rPr>
              <a:t>pv</a:t>
            </a:r>
            <a:r>
              <a:rPr lang="en-US" sz="1000" dirty="0">
                <a:solidFill>
                  <a:schemeClr val="accent2"/>
                </a:solidFill>
                <a:latin typeface="Courier New" panose="02070309020205020404" pitchFamily="49" charset="0"/>
                <a:cs typeface="Courier New" panose="02070309020205020404" pitchFamily="49" charset="0"/>
              </a:rPr>
              <a:t>  Gi1/0/8</a:t>
            </a:r>
          </a:p>
          <a:p>
            <a:r>
              <a:rPr lang="en-US" sz="1000" dirty="0">
                <a:solidFill>
                  <a:schemeClr val="tx1"/>
                </a:solidFill>
                <a:latin typeface="Courier New" panose="02070309020205020404" pitchFamily="49" charset="0"/>
                <a:cs typeface="Courier New" panose="02070309020205020404" pitchFamily="49" charset="0"/>
              </a:rPr>
              <a:t> </a:t>
            </a:r>
            <a:r>
              <a:rPr lang="en-US" sz="1000" b="1" dirty="0">
                <a:solidFill>
                  <a:schemeClr val="accent6"/>
                </a:solidFill>
                <a:latin typeface="Courier New" panose="02070309020205020404" pitchFamily="49" charset="0"/>
                <a:cs typeface="Courier New" panose="02070309020205020404" pitchFamily="49" charset="0"/>
              </a:rPr>
              <a:t>101    b4de.315f.4801    </a:t>
            </a:r>
            <a:r>
              <a:rPr lang="en-US" sz="1000" b="1" dirty="0">
                <a:solidFill>
                  <a:schemeClr val="accent6"/>
                </a:solidFill>
                <a:highlight>
                  <a:srgbClr val="FFFF00"/>
                </a:highlight>
                <a:latin typeface="Courier New" panose="02070309020205020404" pitchFamily="49" charset="0"/>
                <a:cs typeface="Courier New" panose="02070309020205020404" pitchFamily="49" charset="0"/>
              </a:rPr>
              <a:t>BLOCKED</a:t>
            </a:r>
            <a:r>
              <a:rPr lang="en-US" sz="1000" b="1" dirty="0">
                <a:solidFill>
                  <a:schemeClr val="accent6"/>
                </a:solidFill>
                <a:latin typeface="Courier New" panose="02070309020205020404" pitchFamily="49" charset="0"/>
                <a:cs typeface="Courier New" panose="02070309020205020404" pitchFamily="49" charset="0"/>
              </a:rPr>
              <a:t>     Gi1/0/4</a:t>
            </a:r>
          </a:p>
          <a:p>
            <a:r>
              <a:rPr lang="en-US" sz="1000" b="1" dirty="0">
                <a:solidFill>
                  <a:schemeClr val="tx1"/>
                </a:solidFill>
                <a:latin typeface="Courier New" panose="02070309020205020404" pitchFamily="49" charset="0"/>
                <a:cs typeface="Courier New" panose="02070309020205020404" pitchFamily="49" charset="0"/>
              </a:rPr>
              <a:t> </a:t>
            </a:r>
            <a:r>
              <a:rPr lang="en-US" sz="1000" b="1" dirty="0">
                <a:solidFill>
                  <a:schemeClr val="accent6"/>
                </a:solidFill>
                <a:latin typeface="Courier New" panose="02070309020205020404" pitchFamily="49" charset="0"/>
                <a:cs typeface="Courier New" panose="02070309020205020404" pitchFamily="49" charset="0"/>
              </a:rPr>
              <a:t>101    b4de.315f.4874    </a:t>
            </a:r>
            <a:r>
              <a:rPr lang="en-US" sz="1000" b="1" dirty="0">
                <a:solidFill>
                  <a:schemeClr val="accent6"/>
                </a:solidFill>
                <a:highlight>
                  <a:srgbClr val="FFFF00"/>
                </a:highlight>
                <a:latin typeface="Courier New" panose="02070309020205020404" pitchFamily="49" charset="0"/>
                <a:cs typeface="Courier New" panose="02070309020205020404" pitchFamily="49" charset="0"/>
              </a:rPr>
              <a:t>BLOCKED</a:t>
            </a:r>
            <a:r>
              <a:rPr lang="en-US" sz="1000" b="1" dirty="0">
                <a:solidFill>
                  <a:schemeClr val="accent6"/>
                </a:solidFill>
                <a:latin typeface="Courier New" panose="02070309020205020404" pitchFamily="49" charset="0"/>
                <a:cs typeface="Courier New" panose="02070309020205020404" pitchFamily="49" charset="0"/>
              </a:rPr>
              <a:t>     Gi1/0/3</a:t>
            </a:r>
          </a:p>
        </p:txBody>
      </p:sp>
      <p:sp>
        <p:nvSpPr>
          <p:cNvPr id="65" name="Rectangle 64">
            <a:extLst>
              <a:ext uri="{FF2B5EF4-FFF2-40B4-BE49-F238E27FC236}">
                <a16:creationId xmlns:a16="http://schemas.microsoft.com/office/drawing/2014/main" id="{A586DDB4-5A46-D240-AE14-4DB6EC9CD003}"/>
              </a:ext>
            </a:extLst>
          </p:cNvPr>
          <p:cNvSpPr/>
          <p:nvPr/>
        </p:nvSpPr>
        <p:spPr>
          <a:xfrm>
            <a:off x="4695599" y="749001"/>
            <a:ext cx="3624125" cy="1544499"/>
          </a:xfrm>
          <a:prstGeom prst="rect">
            <a:avLst/>
          </a:prstGeom>
          <a:solidFill>
            <a:schemeClr val="accent4">
              <a:lumMod val="20000"/>
              <a:lumOff val="8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lstStyle/>
          <a:p>
            <a:r>
              <a:rPr lang="en-US" sz="1000" dirty="0">
                <a:solidFill>
                  <a:schemeClr val="tx1"/>
                </a:solidFill>
                <a:latin typeface="Courier New" panose="02070309020205020404" pitchFamily="49" charset="0"/>
                <a:cs typeface="Courier New" panose="02070309020205020404" pitchFamily="49" charset="0"/>
              </a:rPr>
              <a:t>          Mac Address Table</a:t>
            </a:r>
          </a:p>
          <a:p>
            <a:r>
              <a:rPr lang="en-US" sz="1000" dirty="0">
                <a:solidFill>
                  <a:schemeClr val="tx1"/>
                </a:solidFill>
                <a:latin typeface="Courier New" panose="02070309020205020404" pitchFamily="49" charset="0"/>
                <a:cs typeface="Courier New" panose="02070309020205020404" pitchFamily="49" charset="0"/>
              </a:rPr>
              <a:t>-------------------------------------------</a:t>
            </a:r>
          </a:p>
          <a:p>
            <a:r>
              <a:rPr lang="en-US" sz="1000" dirty="0" err="1">
                <a:solidFill>
                  <a:schemeClr val="tx1"/>
                </a:solidFill>
                <a:latin typeface="Courier New" panose="02070309020205020404" pitchFamily="49" charset="0"/>
                <a:cs typeface="Courier New" panose="02070309020205020404" pitchFamily="49" charset="0"/>
              </a:rPr>
              <a:t>Vlan</a:t>
            </a:r>
            <a:r>
              <a:rPr lang="en-US" sz="1000" dirty="0">
                <a:solidFill>
                  <a:schemeClr val="tx1"/>
                </a:solidFill>
                <a:latin typeface="Courier New" panose="02070309020205020404" pitchFamily="49" charset="0"/>
                <a:cs typeface="Courier New" panose="02070309020205020404" pitchFamily="49" charset="0"/>
              </a:rPr>
              <a:t>    Mac Address       Type        Ports</a:t>
            </a:r>
          </a:p>
          <a:p>
            <a:r>
              <a:rPr lang="en-US" sz="1000" dirty="0">
                <a:solidFill>
                  <a:schemeClr val="tx1"/>
                </a:solidFill>
                <a:latin typeface="Courier New" panose="02070309020205020404" pitchFamily="49" charset="0"/>
                <a:cs typeface="Courier New" panose="02070309020205020404" pitchFamily="49" charset="0"/>
              </a:rPr>
              <a:t>----    -----------       --------    -----</a:t>
            </a:r>
          </a:p>
          <a:p>
            <a:r>
              <a:rPr lang="en-US" sz="1000" b="1" dirty="0">
                <a:solidFill>
                  <a:schemeClr val="accent2"/>
                </a:solidFill>
                <a:latin typeface="Courier New" panose="02070309020205020404" pitchFamily="49" charset="0"/>
                <a:cs typeface="Courier New" panose="02070309020205020404" pitchFamily="49" charset="0"/>
              </a:rPr>
              <a:t> 100    b4de.315f.1e00    DYNAMIC     Gi1/0/8</a:t>
            </a:r>
            <a:endParaRPr lang="en-US" sz="1000" dirty="0">
              <a:solidFill>
                <a:schemeClr val="accent5"/>
              </a:solidFill>
              <a:latin typeface="Courier New" panose="02070309020205020404" pitchFamily="49" charset="0"/>
              <a:cs typeface="Courier New" panose="02070309020205020404" pitchFamily="49" charset="0"/>
            </a:endParaRPr>
          </a:p>
          <a:p>
            <a:r>
              <a:rPr lang="en-US" sz="1000" dirty="0">
                <a:solidFill>
                  <a:schemeClr val="accent5"/>
                </a:solidFill>
                <a:latin typeface="Courier New" panose="02070309020205020404" pitchFamily="49" charset="0"/>
                <a:cs typeface="Courier New" panose="02070309020205020404" pitchFamily="49" charset="0"/>
              </a:rPr>
              <a:t> 100    b4de.315f.1e74    DYNAMIC </a:t>
            </a:r>
            <a:r>
              <a:rPr lang="en-US" sz="1000" dirty="0" err="1">
                <a:solidFill>
                  <a:schemeClr val="accent5"/>
                </a:solidFill>
                <a:latin typeface="Courier New" panose="02070309020205020404" pitchFamily="49" charset="0"/>
                <a:cs typeface="Courier New" panose="02070309020205020404" pitchFamily="49" charset="0"/>
              </a:rPr>
              <a:t>pv</a:t>
            </a:r>
            <a:r>
              <a:rPr lang="en-US" sz="1000" dirty="0">
                <a:solidFill>
                  <a:schemeClr val="accent5"/>
                </a:solidFill>
                <a:latin typeface="Courier New" panose="02070309020205020404" pitchFamily="49" charset="0"/>
                <a:cs typeface="Courier New" panose="02070309020205020404" pitchFamily="49" charset="0"/>
              </a:rPr>
              <a:t>  Gi1/0/6</a:t>
            </a:r>
          </a:p>
          <a:p>
            <a:r>
              <a:rPr lang="en-US" sz="1000" dirty="0">
                <a:solidFill>
                  <a:schemeClr val="accent5"/>
                </a:solidFill>
                <a:latin typeface="Courier New" panose="02070309020205020404" pitchFamily="49" charset="0"/>
                <a:cs typeface="Courier New" panose="02070309020205020404" pitchFamily="49" charset="0"/>
              </a:rPr>
              <a:t> 100    b4de.315f.4800    DYNAMIC </a:t>
            </a:r>
            <a:r>
              <a:rPr lang="en-US" sz="1000" dirty="0" err="1">
                <a:solidFill>
                  <a:schemeClr val="accent5"/>
                </a:solidFill>
                <a:latin typeface="Courier New" panose="02070309020205020404" pitchFamily="49" charset="0"/>
                <a:cs typeface="Courier New" panose="02070309020205020404" pitchFamily="49" charset="0"/>
              </a:rPr>
              <a:t>pv</a:t>
            </a:r>
            <a:r>
              <a:rPr lang="en-US" sz="1000" dirty="0">
                <a:solidFill>
                  <a:schemeClr val="accent5"/>
                </a:solidFill>
                <a:latin typeface="Courier New" panose="02070309020205020404" pitchFamily="49" charset="0"/>
                <a:cs typeface="Courier New" panose="02070309020205020404" pitchFamily="49" charset="0"/>
              </a:rPr>
              <a:t>  Gi1/0/5</a:t>
            </a:r>
          </a:p>
          <a:p>
            <a:r>
              <a:rPr lang="en-US" sz="1000" dirty="0">
                <a:solidFill>
                  <a:schemeClr val="tx1"/>
                </a:solidFill>
                <a:latin typeface="Courier New" panose="02070309020205020404" pitchFamily="49" charset="0"/>
                <a:cs typeface="Courier New" panose="02070309020205020404" pitchFamily="49" charset="0"/>
              </a:rPr>
              <a:t> </a:t>
            </a:r>
            <a:r>
              <a:rPr lang="en-US" sz="1000" dirty="0">
                <a:solidFill>
                  <a:schemeClr val="accent6"/>
                </a:solidFill>
                <a:latin typeface="Courier New" panose="02070309020205020404" pitchFamily="49" charset="0"/>
                <a:cs typeface="Courier New" panose="02070309020205020404" pitchFamily="49" charset="0"/>
              </a:rPr>
              <a:t>100    b4de.315f.4801    DYNAMIC </a:t>
            </a:r>
            <a:r>
              <a:rPr lang="en-US" sz="1000" dirty="0" err="1">
                <a:solidFill>
                  <a:schemeClr val="accent6"/>
                </a:solidFill>
                <a:latin typeface="Courier New" panose="02070309020205020404" pitchFamily="49" charset="0"/>
                <a:cs typeface="Courier New" panose="02070309020205020404" pitchFamily="49" charset="0"/>
              </a:rPr>
              <a:t>pv</a:t>
            </a:r>
            <a:r>
              <a:rPr lang="en-US" sz="1000" dirty="0">
                <a:solidFill>
                  <a:schemeClr val="accent6"/>
                </a:solidFill>
                <a:latin typeface="Courier New" panose="02070309020205020404" pitchFamily="49" charset="0"/>
                <a:cs typeface="Courier New" panose="02070309020205020404" pitchFamily="49" charset="0"/>
              </a:rPr>
              <a:t>  Gi1/0/4</a:t>
            </a:r>
          </a:p>
          <a:p>
            <a:r>
              <a:rPr lang="en-US" sz="1000" dirty="0">
                <a:solidFill>
                  <a:schemeClr val="accent6"/>
                </a:solidFill>
                <a:latin typeface="Courier New" panose="02070309020205020404" pitchFamily="49" charset="0"/>
                <a:cs typeface="Courier New" panose="02070309020205020404" pitchFamily="49" charset="0"/>
              </a:rPr>
              <a:t> 100    b4de.315f.4874    DYNAMIC </a:t>
            </a:r>
            <a:r>
              <a:rPr lang="en-US" sz="1000" dirty="0" err="1">
                <a:solidFill>
                  <a:schemeClr val="accent6"/>
                </a:solidFill>
                <a:latin typeface="Courier New" panose="02070309020205020404" pitchFamily="49" charset="0"/>
                <a:cs typeface="Courier New" panose="02070309020205020404" pitchFamily="49" charset="0"/>
              </a:rPr>
              <a:t>pv</a:t>
            </a:r>
            <a:r>
              <a:rPr lang="en-US" sz="1000" dirty="0">
                <a:solidFill>
                  <a:schemeClr val="accent6"/>
                </a:solidFill>
                <a:latin typeface="Courier New" panose="02070309020205020404" pitchFamily="49" charset="0"/>
                <a:cs typeface="Courier New" panose="02070309020205020404" pitchFamily="49" charset="0"/>
              </a:rPr>
              <a:t>  Gi1/0/3</a:t>
            </a:r>
          </a:p>
        </p:txBody>
      </p:sp>
      <p:sp>
        <p:nvSpPr>
          <p:cNvPr id="4" name="タイトル 3">
            <a:extLst>
              <a:ext uri="{FF2B5EF4-FFF2-40B4-BE49-F238E27FC236}">
                <a16:creationId xmlns:a16="http://schemas.microsoft.com/office/drawing/2014/main" id="{0D1C6D18-5C42-4BC7-8870-5BD4F5953C8C}"/>
              </a:ext>
            </a:extLst>
          </p:cNvPr>
          <p:cNvSpPr>
            <a:spLocks noGrp="1"/>
          </p:cNvSpPr>
          <p:nvPr>
            <p:ph type="title"/>
          </p:nvPr>
        </p:nvSpPr>
        <p:spPr/>
        <p:txBody>
          <a:bodyPr>
            <a:noAutofit/>
          </a:bodyPr>
          <a:lstStyle/>
          <a:p>
            <a:r>
              <a:rPr kumimoji="1" lang="en-US" altLang="ja-JP" dirty="0">
                <a:latin typeface="+mn-lt"/>
                <a:ea typeface="MS PGothic" panose="020B0600070205080204" pitchFamily="34" charset="-128"/>
              </a:rPr>
              <a:t>Private VLAN (PVLAN)</a:t>
            </a:r>
            <a:endParaRPr kumimoji="1" lang="ja-JP" altLang="en-US" dirty="0">
              <a:latin typeface="+mn-lt"/>
              <a:ea typeface="MS PGothic" panose="020B0600070205080204" pitchFamily="34" charset="-128"/>
            </a:endParaRPr>
          </a:p>
        </p:txBody>
      </p:sp>
      <p:sp>
        <p:nvSpPr>
          <p:cNvPr id="75" name="Text Placeholder 7">
            <a:extLst>
              <a:ext uri="{FF2B5EF4-FFF2-40B4-BE49-F238E27FC236}">
                <a16:creationId xmlns:a16="http://schemas.microsoft.com/office/drawing/2014/main" id="{5BA73440-34FB-0346-AAE5-E7526A49D27D}"/>
              </a:ext>
            </a:extLst>
          </p:cNvPr>
          <p:cNvSpPr txBox="1">
            <a:spLocks/>
          </p:cNvSpPr>
          <p:nvPr/>
        </p:nvSpPr>
        <p:spPr>
          <a:xfrm>
            <a:off x="533400" y="60960"/>
            <a:ext cx="7084679" cy="326233"/>
          </a:xfrm>
          <a:prstGeom prst="rect">
            <a:avLst/>
          </a:prstGeom>
        </p:spPr>
        <p:txBody>
          <a:bodyPr wrap="square" lIns="91420" tIns="45710" rIns="91420" bIns="45710" anchor="b" anchorCtr="0">
            <a:noAutofit/>
          </a:bodyPr>
          <a:lstStyle>
            <a:lvl1pPr marL="169863" indent="-169863" algn="l" defTabSz="603575" rtl="0" eaLnBrk="1" fontAlgn="base" hangingPunct="1">
              <a:lnSpc>
                <a:spcPct val="100000"/>
              </a:lnSpc>
              <a:spcBef>
                <a:spcPct val="50000"/>
              </a:spcBef>
              <a:spcAft>
                <a:spcPct val="0"/>
              </a:spcAft>
              <a:buClr>
                <a:schemeClr val="tx2"/>
              </a:buClr>
              <a:buSzPct val="90000"/>
              <a:buFont typeface="Arial" charset="0"/>
              <a:buNone/>
              <a:defRPr lang="en-US" sz="1400" b="0" i="0" kern="1200">
                <a:solidFill>
                  <a:schemeClr val="tx1"/>
                </a:solidFill>
                <a:latin typeface="+mn-lt"/>
                <a:ea typeface="ＭＳ Ｐゴシック" charset="0"/>
                <a:cs typeface="CiscoSans ExtraLight"/>
              </a:defRPr>
            </a:lvl1pPr>
            <a:lvl2pPr marL="358775" indent="-215900" algn="l" defTabSz="684213" rtl="0" eaLnBrk="1" fontAlgn="base" hangingPunct="1">
              <a:lnSpc>
                <a:spcPct val="95000"/>
              </a:lnSpc>
              <a:spcBef>
                <a:spcPts val="600"/>
              </a:spcBef>
              <a:spcAft>
                <a:spcPct val="0"/>
              </a:spcAft>
              <a:buClr>
                <a:schemeClr val="tx2"/>
              </a:buClr>
              <a:buFont typeface="Arial" pitchFamily="34" charset="0"/>
              <a:buNone/>
              <a:defRPr lang="en-US" sz="1100" kern="1200">
                <a:solidFill>
                  <a:schemeClr val="tx1"/>
                </a:solidFill>
                <a:latin typeface="+mn-lt"/>
                <a:ea typeface="ＭＳ Ｐゴシック" charset="0"/>
                <a:cs typeface="CiscoSans"/>
              </a:defRPr>
            </a:lvl2pPr>
            <a:lvl3pPr marL="431800" indent="-169863" algn="l" defTabSz="684213" rtl="0" eaLnBrk="1" fontAlgn="base" hangingPunct="1">
              <a:lnSpc>
                <a:spcPct val="95000"/>
              </a:lnSpc>
              <a:spcBef>
                <a:spcPts val="625"/>
              </a:spcBef>
              <a:spcAft>
                <a:spcPct val="0"/>
              </a:spcAft>
              <a:buFont typeface="Arial" pitchFamily="34" charset="0"/>
              <a:buNone/>
              <a:defRPr lang="en-US" sz="1100" kern="1200">
                <a:solidFill>
                  <a:schemeClr val="tx1"/>
                </a:solidFill>
                <a:latin typeface="+mn-lt"/>
                <a:ea typeface="ＭＳ Ｐゴシック" charset="0"/>
                <a:cs typeface="CiscoSans"/>
              </a:defRPr>
            </a:lvl3pPr>
            <a:lvl4pPr marL="503238" indent="-169863" algn="l" defTabSz="684213" rtl="0" eaLnBrk="1" fontAlgn="base" hangingPunct="1">
              <a:lnSpc>
                <a:spcPct val="95000"/>
              </a:lnSpc>
              <a:spcBef>
                <a:spcPts val="625"/>
              </a:spcBef>
              <a:spcAft>
                <a:spcPct val="0"/>
              </a:spcAft>
              <a:buFont typeface="Arial" pitchFamily="34" charset="0"/>
              <a:buNone/>
              <a:defRPr lang="en-US" sz="1100" kern="1200">
                <a:solidFill>
                  <a:schemeClr val="tx1"/>
                </a:solidFill>
                <a:latin typeface="+mn-lt"/>
                <a:ea typeface="ＭＳ Ｐゴシック" charset="0"/>
                <a:cs typeface="CiscoSans"/>
              </a:defRPr>
            </a:lvl4pPr>
            <a:lvl5pPr marL="574675" indent="-169863" algn="l" defTabSz="684213" rtl="0" eaLnBrk="1" fontAlgn="base" hangingPunct="1">
              <a:lnSpc>
                <a:spcPct val="95000"/>
              </a:lnSpc>
              <a:spcBef>
                <a:spcPts val="625"/>
              </a:spcBef>
              <a:spcAft>
                <a:spcPct val="0"/>
              </a:spcAft>
              <a:buFont typeface="Arial" pitchFamily="34" charset="0"/>
              <a:buNone/>
              <a:defRPr lang="en-US" sz="1100" kern="1200">
                <a:solidFill>
                  <a:schemeClr val="tx1"/>
                </a:solidFill>
                <a:latin typeface="+mn-lt"/>
                <a:ea typeface="ＭＳ Ｐゴシック" charset="0"/>
                <a:cs typeface="CiscoSans"/>
              </a:defRPr>
            </a:lvl5pPr>
            <a:lvl6pPr marL="863856" indent="-171445" algn="l" defTabSz="685777" rtl="0" eaLnBrk="1" latinLnBrk="0" hangingPunct="1">
              <a:spcBef>
                <a:spcPts val="600"/>
              </a:spcBef>
              <a:buFont typeface="Arial" pitchFamily="34" charset="0"/>
              <a:buChar char="•"/>
              <a:defRPr sz="900" kern="1200" baseline="0">
                <a:solidFill>
                  <a:schemeClr val="tx1"/>
                </a:solidFill>
                <a:latin typeface="+mn-lt"/>
                <a:ea typeface="+mn-ea"/>
                <a:cs typeface="+mn-cs"/>
              </a:defRPr>
            </a:lvl6pPr>
            <a:lvl7pPr marL="935844" indent="-171422" algn="l" defTabSz="685777" rtl="0" eaLnBrk="1" latinLnBrk="0" hangingPunct="1">
              <a:spcBef>
                <a:spcPts val="600"/>
              </a:spcBef>
              <a:buFont typeface="Arial" pitchFamily="34" charset="0"/>
              <a:buChar char="•"/>
              <a:defRPr sz="800" kern="1200" baseline="0">
                <a:solidFill>
                  <a:schemeClr val="tx1"/>
                </a:solidFill>
                <a:latin typeface="+mn-lt"/>
                <a:ea typeface="+mn-ea"/>
                <a:cs typeface="+mn-cs"/>
              </a:defRPr>
            </a:lvl7pPr>
            <a:lvl8pPr marL="2400220" indent="0" algn="l" defTabSz="685777" rtl="0" eaLnBrk="1" latinLnBrk="0" hangingPunct="1">
              <a:spcBef>
                <a:spcPct val="20000"/>
              </a:spcBef>
              <a:buFont typeface="Arial" pitchFamily="34" charset="0"/>
              <a:buNone/>
              <a:defRPr sz="1500" kern="1200">
                <a:solidFill>
                  <a:schemeClr val="tx1"/>
                </a:solidFill>
                <a:latin typeface="+mn-lt"/>
                <a:ea typeface="+mn-ea"/>
                <a:cs typeface="+mn-cs"/>
              </a:defRPr>
            </a:lvl8pPr>
            <a:lvl9pPr marL="2914553" indent="-171445" algn="l" defTabSz="685777" rtl="0" eaLnBrk="1" latinLnBrk="0" hangingPunct="1">
              <a:spcBef>
                <a:spcPct val="20000"/>
              </a:spcBef>
              <a:buFont typeface="Arial" pitchFamily="34" charset="0"/>
              <a:buChar char="•"/>
              <a:defRPr sz="1500" kern="1200">
                <a:solidFill>
                  <a:schemeClr val="tx1"/>
                </a:solidFill>
                <a:latin typeface="+mn-lt"/>
                <a:ea typeface="+mn-ea"/>
                <a:cs typeface="+mn-cs"/>
              </a:defRPr>
            </a:lvl9pPr>
          </a:lstStyle>
          <a:p>
            <a:r>
              <a:rPr kumimoji="1" lang="en-US" altLang="ja-JP" dirty="0">
                <a:ea typeface="MS PGothic" panose="020B0600070205080204" pitchFamily="34" charset="-128"/>
              </a:rPr>
              <a:t>3.3  Basic L2</a:t>
            </a:r>
            <a:r>
              <a:rPr kumimoji="1" lang="ja-JP" altLang="en-US" dirty="0">
                <a:ea typeface="MS PGothic" panose="020B0600070205080204" pitchFamily="34" charset="-128"/>
              </a:rPr>
              <a:t> </a:t>
            </a:r>
            <a:r>
              <a:rPr kumimoji="1" lang="en-US" altLang="ja-JP" dirty="0">
                <a:ea typeface="MS PGothic" panose="020B0600070205080204" pitchFamily="34" charset="-128"/>
              </a:rPr>
              <a:t>/</a:t>
            </a:r>
            <a:r>
              <a:rPr kumimoji="1" lang="ja-JP" altLang="en-US" dirty="0">
                <a:ea typeface="MS PGothic" panose="020B0600070205080204" pitchFamily="34" charset="-128"/>
              </a:rPr>
              <a:t> </a:t>
            </a:r>
            <a:r>
              <a:rPr kumimoji="1" lang="en-US" altLang="ja-JP" dirty="0">
                <a:ea typeface="MS PGothic" panose="020B0600070205080204" pitchFamily="34" charset="-128"/>
              </a:rPr>
              <a:t>L3</a:t>
            </a:r>
            <a:endParaRPr lang="en-US" dirty="0">
              <a:ea typeface="MS PGothic" panose="020B0600070205080204" pitchFamily="34" charset="-128"/>
            </a:endParaRPr>
          </a:p>
        </p:txBody>
      </p:sp>
      <p:sp>
        <p:nvSpPr>
          <p:cNvPr id="3" name="Text Placeholder 2">
            <a:extLst>
              <a:ext uri="{FF2B5EF4-FFF2-40B4-BE49-F238E27FC236}">
                <a16:creationId xmlns:a16="http://schemas.microsoft.com/office/drawing/2014/main" id="{10547364-FB0C-1E4C-878B-B9E39205B359}"/>
              </a:ext>
            </a:extLst>
          </p:cNvPr>
          <p:cNvSpPr>
            <a:spLocks noGrp="1"/>
          </p:cNvSpPr>
          <p:nvPr>
            <p:ph type="body" sz="quarter" idx="11"/>
          </p:nvPr>
        </p:nvSpPr>
        <p:spPr/>
        <p:txBody>
          <a:bodyPr/>
          <a:lstStyle/>
          <a:p>
            <a:r>
              <a:rPr lang="en-JP" dirty="0"/>
              <a:t>MACアドレスの学習例</a:t>
            </a:r>
          </a:p>
        </p:txBody>
      </p:sp>
      <p:sp>
        <p:nvSpPr>
          <p:cNvPr id="61" name="角丸四角形 43">
            <a:extLst>
              <a:ext uri="{FF2B5EF4-FFF2-40B4-BE49-F238E27FC236}">
                <a16:creationId xmlns:a16="http://schemas.microsoft.com/office/drawing/2014/main" id="{39CFCA96-1829-B443-BAE5-CE12A066B3CC}"/>
              </a:ext>
            </a:extLst>
          </p:cNvPr>
          <p:cNvSpPr/>
          <p:nvPr/>
        </p:nvSpPr>
        <p:spPr>
          <a:xfrm>
            <a:off x="233225" y="1628000"/>
            <a:ext cx="3600148" cy="3058303"/>
          </a:xfrm>
          <a:prstGeom prst="roundRect">
            <a:avLst>
              <a:gd name="adj" fmla="val 6157"/>
            </a:avLst>
          </a:prstGeom>
          <a:solidFill>
            <a:schemeClr val="accent2">
              <a:lumMod val="20000"/>
              <a:lumOff val="80000"/>
            </a:schemeClr>
          </a:solidFill>
          <a:ln w="12700">
            <a:solidFill>
              <a:schemeClr val="accent2">
                <a:lumMod val="7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pic>
        <p:nvPicPr>
          <p:cNvPr id="64" name="Picture 24">
            <a:extLst>
              <a:ext uri="{FF2B5EF4-FFF2-40B4-BE49-F238E27FC236}">
                <a16:creationId xmlns:a16="http://schemas.microsoft.com/office/drawing/2014/main" id="{A74B5EC9-9782-E948-B1DC-E2F66BED373A}"/>
              </a:ext>
            </a:extLst>
          </p:cNvPr>
          <p:cNvPicPr>
            <a:picLocks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697883" y="1850439"/>
            <a:ext cx="1018955" cy="4859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6" name="角丸四角形 45">
            <a:extLst>
              <a:ext uri="{FF2B5EF4-FFF2-40B4-BE49-F238E27FC236}">
                <a16:creationId xmlns:a16="http://schemas.microsoft.com/office/drawing/2014/main" id="{D5D58273-EC52-4E4C-8FCC-F2A45EF960D5}"/>
              </a:ext>
            </a:extLst>
          </p:cNvPr>
          <p:cNvSpPr/>
          <p:nvPr/>
        </p:nvSpPr>
        <p:spPr>
          <a:xfrm>
            <a:off x="2047978" y="3139018"/>
            <a:ext cx="1544812" cy="1440886"/>
          </a:xfrm>
          <a:prstGeom prst="roundRect">
            <a:avLst>
              <a:gd name="adj" fmla="val 10798"/>
            </a:avLst>
          </a:prstGeom>
          <a:solidFill>
            <a:schemeClr val="accent5">
              <a:lumMod val="20000"/>
              <a:lumOff val="80000"/>
            </a:schemeClr>
          </a:solidFill>
          <a:ln w="12700">
            <a:solidFill>
              <a:schemeClr val="accent5">
                <a:lumMod val="7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69" name="角丸四角形 47">
            <a:extLst>
              <a:ext uri="{FF2B5EF4-FFF2-40B4-BE49-F238E27FC236}">
                <a16:creationId xmlns:a16="http://schemas.microsoft.com/office/drawing/2014/main" id="{9E56004C-C19E-1445-B4F9-26BAC9AB4D04}"/>
              </a:ext>
            </a:extLst>
          </p:cNvPr>
          <p:cNvSpPr/>
          <p:nvPr/>
        </p:nvSpPr>
        <p:spPr>
          <a:xfrm>
            <a:off x="398480" y="3126433"/>
            <a:ext cx="1581103" cy="1440885"/>
          </a:xfrm>
          <a:prstGeom prst="roundRect">
            <a:avLst/>
          </a:prstGeom>
          <a:solidFill>
            <a:schemeClr val="accent6">
              <a:lumMod val="20000"/>
              <a:lumOff val="80000"/>
            </a:schemeClr>
          </a:solidFill>
          <a:ln w="12700">
            <a:solidFill>
              <a:schemeClr val="accent6">
                <a:lumMod val="7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71" name="Text Box 67">
            <a:extLst>
              <a:ext uri="{FF2B5EF4-FFF2-40B4-BE49-F238E27FC236}">
                <a16:creationId xmlns:a16="http://schemas.microsoft.com/office/drawing/2014/main" id="{3D74759B-C352-1640-BC1C-309AB1EE97D4}"/>
              </a:ext>
            </a:extLst>
          </p:cNvPr>
          <p:cNvSpPr txBox="1">
            <a:spLocks noChangeArrowheads="1"/>
          </p:cNvSpPr>
          <p:nvPr/>
        </p:nvSpPr>
        <p:spPr bwMode="auto">
          <a:xfrm>
            <a:off x="340854" y="4030102"/>
            <a:ext cx="908519" cy="538311"/>
          </a:xfrm>
          <a:prstGeom prst="rect">
            <a:avLst/>
          </a:prstGeom>
          <a:noFill/>
          <a:ln w="9525">
            <a:noFill/>
            <a:miter lim="800000"/>
            <a:headEnd/>
            <a:tailEnd/>
          </a:ln>
        </p:spPr>
        <p:txBody>
          <a:bodyPr wrap="none" lIns="61580" tIns="30790" rIns="61580" bIns="30790" anchor="ctr">
            <a:noAutofit/>
          </a:bodyPr>
          <a:lstStyle/>
          <a:p>
            <a:pPr algn="ctr">
              <a:lnSpc>
                <a:spcPts val="700"/>
              </a:lnSpc>
              <a:spcBef>
                <a:spcPct val="50000"/>
              </a:spcBef>
            </a:pPr>
            <a:r>
              <a:rPr lang="ja-JP" altLang="en-US" sz="900" dirty="0">
                <a:solidFill>
                  <a:prstClr val="black"/>
                </a:solidFill>
                <a:latin typeface="+mn-lt"/>
                <a:ea typeface="MS PGothic" panose="020B0600070205080204" pitchFamily="34" charset="-128"/>
              </a:rPr>
              <a:t>セカンダリ</a:t>
            </a:r>
            <a:endParaRPr lang="en-US" altLang="ja-JP" sz="900" dirty="0">
              <a:solidFill>
                <a:prstClr val="black"/>
              </a:solidFill>
              <a:latin typeface="+mn-lt"/>
              <a:ea typeface="MS PGothic" panose="020B0600070205080204" pitchFamily="34" charset="-128"/>
            </a:endParaRPr>
          </a:p>
          <a:p>
            <a:pPr algn="ctr">
              <a:lnSpc>
                <a:spcPts val="700"/>
              </a:lnSpc>
              <a:spcBef>
                <a:spcPct val="50000"/>
              </a:spcBef>
            </a:pPr>
            <a:r>
              <a:rPr lang="ja-JP" altLang="en-US" sz="900" dirty="0">
                <a:solidFill>
                  <a:prstClr val="black"/>
                </a:solidFill>
                <a:latin typeface="+mn-lt"/>
                <a:ea typeface="MS PGothic" panose="020B0600070205080204" pitchFamily="34" charset="-128"/>
              </a:rPr>
              <a:t>隔離</a:t>
            </a:r>
            <a:r>
              <a:rPr lang="en-US" altLang="ja-JP" sz="900" dirty="0">
                <a:solidFill>
                  <a:prstClr val="black"/>
                </a:solidFill>
                <a:latin typeface="+mn-lt"/>
                <a:ea typeface="MS PGothic" panose="020B0600070205080204" pitchFamily="34" charset="-128"/>
              </a:rPr>
              <a:t>VLAN</a:t>
            </a:r>
          </a:p>
          <a:p>
            <a:pPr algn="ctr">
              <a:lnSpc>
                <a:spcPts val="700"/>
              </a:lnSpc>
              <a:spcBef>
                <a:spcPct val="50000"/>
              </a:spcBef>
            </a:pPr>
            <a:r>
              <a:rPr lang="ja-JP" altLang="en-US" sz="900" dirty="0">
                <a:solidFill>
                  <a:prstClr val="black"/>
                </a:solidFill>
                <a:latin typeface="+mn-lt"/>
                <a:ea typeface="MS PGothic" panose="020B0600070205080204" pitchFamily="34" charset="-128"/>
              </a:rPr>
              <a:t>（</a:t>
            </a:r>
            <a:r>
              <a:rPr lang="en-US" altLang="ja-JP" sz="900" dirty="0">
                <a:solidFill>
                  <a:prstClr val="black"/>
                </a:solidFill>
                <a:latin typeface="+mn-lt"/>
                <a:ea typeface="MS PGothic" panose="020B0600070205080204" pitchFamily="34" charset="-128"/>
              </a:rPr>
              <a:t>VLAN 101</a:t>
            </a:r>
            <a:r>
              <a:rPr lang="ja-JP" altLang="en-US" sz="900" dirty="0">
                <a:solidFill>
                  <a:prstClr val="black"/>
                </a:solidFill>
                <a:latin typeface="+mn-lt"/>
                <a:ea typeface="MS PGothic" panose="020B0600070205080204" pitchFamily="34" charset="-128"/>
              </a:rPr>
              <a:t>）</a:t>
            </a:r>
            <a:endParaRPr lang="en-US" sz="900" dirty="0">
              <a:solidFill>
                <a:prstClr val="black"/>
              </a:solidFill>
              <a:latin typeface="+mn-lt"/>
              <a:ea typeface="MS PGothic" panose="020B0600070205080204" pitchFamily="34" charset="-128"/>
            </a:endParaRPr>
          </a:p>
        </p:txBody>
      </p:sp>
      <p:sp>
        <p:nvSpPr>
          <p:cNvPr id="77" name="Text Box 67">
            <a:extLst>
              <a:ext uri="{FF2B5EF4-FFF2-40B4-BE49-F238E27FC236}">
                <a16:creationId xmlns:a16="http://schemas.microsoft.com/office/drawing/2014/main" id="{E3295947-7AEF-754E-ADD7-DE907A37716C}"/>
              </a:ext>
            </a:extLst>
          </p:cNvPr>
          <p:cNvSpPr txBox="1">
            <a:spLocks noChangeArrowheads="1"/>
          </p:cNvSpPr>
          <p:nvPr/>
        </p:nvSpPr>
        <p:spPr bwMode="auto">
          <a:xfrm>
            <a:off x="567756" y="2030381"/>
            <a:ext cx="897636" cy="200681"/>
          </a:xfrm>
          <a:prstGeom prst="rect">
            <a:avLst/>
          </a:prstGeom>
          <a:noFill/>
          <a:ln w="9525">
            <a:noFill/>
            <a:miter lim="800000"/>
            <a:headEnd/>
            <a:tailEnd/>
          </a:ln>
        </p:spPr>
        <p:txBody>
          <a:bodyPr wrap="none" lIns="61580" tIns="30790" rIns="61580" bIns="30790" anchor="ctr">
            <a:noAutofit/>
          </a:bodyPr>
          <a:lstStyle/>
          <a:p>
            <a:pPr>
              <a:spcBef>
                <a:spcPct val="50000"/>
              </a:spcBef>
            </a:pPr>
            <a:r>
              <a:rPr lang="ja-JP" altLang="en-US" sz="900" dirty="0">
                <a:solidFill>
                  <a:prstClr val="black"/>
                </a:solidFill>
                <a:latin typeface="+mn-lt"/>
                <a:ea typeface="MS PGothic" panose="020B0600070205080204" pitchFamily="34" charset="-128"/>
              </a:rPr>
              <a:t>混合ポート</a:t>
            </a:r>
            <a:endParaRPr lang="en-US" sz="900" dirty="0">
              <a:solidFill>
                <a:prstClr val="black"/>
              </a:solidFill>
              <a:latin typeface="+mn-lt"/>
              <a:ea typeface="MS PGothic" panose="020B0600070205080204" pitchFamily="34" charset="-128"/>
            </a:endParaRPr>
          </a:p>
        </p:txBody>
      </p:sp>
      <p:sp>
        <p:nvSpPr>
          <p:cNvPr id="78" name="Line 7">
            <a:extLst>
              <a:ext uri="{FF2B5EF4-FFF2-40B4-BE49-F238E27FC236}">
                <a16:creationId xmlns:a16="http://schemas.microsoft.com/office/drawing/2014/main" id="{484EE8F5-4590-454F-A806-5B146D97F473}"/>
              </a:ext>
            </a:extLst>
          </p:cNvPr>
          <p:cNvSpPr>
            <a:spLocks noChangeShapeType="1"/>
          </p:cNvSpPr>
          <p:nvPr/>
        </p:nvSpPr>
        <p:spPr bwMode="auto">
          <a:xfrm flipH="1">
            <a:off x="1000025" y="2331805"/>
            <a:ext cx="770431" cy="1239553"/>
          </a:xfrm>
          <a:prstGeom prst="line">
            <a:avLst/>
          </a:prstGeom>
          <a:noFill/>
          <a:ln w="19050">
            <a:solidFill>
              <a:schemeClr val="tx2"/>
            </a:solidFill>
            <a:round/>
            <a:headEnd/>
            <a:tailEnd type="none" w="lg" len="med"/>
          </a:ln>
          <a:effectLst/>
        </p:spPr>
        <p:txBody>
          <a:bodyPr lIns="41072" tIns="20536" rIns="41072" bIns="20536">
            <a:noAutofit/>
          </a:bodyPr>
          <a:lstStyle/>
          <a:p>
            <a:pPr>
              <a:defRPr/>
            </a:pPr>
            <a:endParaRPr lang="en-US" sz="1013">
              <a:latin typeface="+mn-lt"/>
              <a:ea typeface="MS PGothic" panose="020B0600070205080204" pitchFamily="34" charset="-128"/>
            </a:endParaRPr>
          </a:p>
        </p:txBody>
      </p:sp>
      <p:sp>
        <p:nvSpPr>
          <p:cNvPr id="80" name="Line 7">
            <a:extLst>
              <a:ext uri="{FF2B5EF4-FFF2-40B4-BE49-F238E27FC236}">
                <a16:creationId xmlns:a16="http://schemas.microsoft.com/office/drawing/2014/main" id="{B900CF24-4DBE-0A42-A205-B23F0DBF579B}"/>
              </a:ext>
            </a:extLst>
          </p:cNvPr>
          <p:cNvSpPr>
            <a:spLocks noChangeShapeType="1"/>
          </p:cNvSpPr>
          <p:nvPr/>
        </p:nvSpPr>
        <p:spPr bwMode="auto">
          <a:xfrm flipH="1">
            <a:off x="1501680" y="2331804"/>
            <a:ext cx="481067" cy="1398542"/>
          </a:xfrm>
          <a:prstGeom prst="line">
            <a:avLst/>
          </a:prstGeom>
          <a:noFill/>
          <a:ln w="19050">
            <a:solidFill>
              <a:schemeClr val="tx2"/>
            </a:solidFill>
            <a:round/>
            <a:headEnd/>
            <a:tailEnd type="none" w="lg" len="med"/>
          </a:ln>
          <a:effectLst/>
        </p:spPr>
        <p:txBody>
          <a:bodyPr lIns="41072" tIns="20536" rIns="41072" bIns="20536">
            <a:noAutofit/>
          </a:bodyPr>
          <a:lstStyle/>
          <a:p>
            <a:pPr>
              <a:defRPr/>
            </a:pPr>
            <a:endParaRPr lang="en-US" sz="1013">
              <a:latin typeface="+mn-lt"/>
              <a:ea typeface="MS PGothic" panose="020B0600070205080204" pitchFamily="34" charset="-128"/>
            </a:endParaRPr>
          </a:p>
        </p:txBody>
      </p:sp>
      <p:sp>
        <p:nvSpPr>
          <p:cNvPr id="82" name="Line 7">
            <a:extLst>
              <a:ext uri="{FF2B5EF4-FFF2-40B4-BE49-F238E27FC236}">
                <a16:creationId xmlns:a16="http://schemas.microsoft.com/office/drawing/2014/main" id="{FA944D4E-F3D6-9B45-A515-4A9F273587D9}"/>
              </a:ext>
            </a:extLst>
          </p:cNvPr>
          <p:cNvSpPr>
            <a:spLocks noChangeShapeType="1"/>
          </p:cNvSpPr>
          <p:nvPr/>
        </p:nvSpPr>
        <p:spPr bwMode="auto">
          <a:xfrm>
            <a:off x="2198401" y="2330931"/>
            <a:ext cx="317601" cy="1409107"/>
          </a:xfrm>
          <a:prstGeom prst="line">
            <a:avLst/>
          </a:prstGeom>
          <a:noFill/>
          <a:ln w="19050">
            <a:solidFill>
              <a:schemeClr val="tx2"/>
            </a:solidFill>
            <a:round/>
            <a:headEnd/>
            <a:tailEnd type="none" w="lg" len="med"/>
          </a:ln>
          <a:effectLst/>
        </p:spPr>
        <p:txBody>
          <a:bodyPr lIns="41072" tIns="20536" rIns="41072" bIns="20536">
            <a:noAutofit/>
          </a:bodyPr>
          <a:lstStyle/>
          <a:p>
            <a:pPr>
              <a:defRPr/>
            </a:pPr>
            <a:endParaRPr lang="en-US" sz="1013">
              <a:latin typeface="+mn-lt"/>
              <a:ea typeface="MS PGothic" panose="020B0600070205080204" pitchFamily="34" charset="-128"/>
            </a:endParaRPr>
          </a:p>
        </p:txBody>
      </p:sp>
      <p:sp>
        <p:nvSpPr>
          <p:cNvPr id="84" name="Line 7">
            <a:extLst>
              <a:ext uri="{FF2B5EF4-FFF2-40B4-BE49-F238E27FC236}">
                <a16:creationId xmlns:a16="http://schemas.microsoft.com/office/drawing/2014/main" id="{57BE5C5E-7F97-D645-883A-091993F4413E}"/>
              </a:ext>
            </a:extLst>
          </p:cNvPr>
          <p:cNvSpPr>
            <a:spLocks noChangeShapeType="1"/>
          </p:cNvSpPr>
          <p:nvPr/>
        </p:nvSpPr>
        <p:spPr bwMode="auto">
          <a:xfrm>
            <a:off x="2389218" y="2330931"/>
            <a:ext cx="698640" cy="1409107"/>
          </a:xfrm>
          <a:prstGeom prst="line">
            <a:avLst/>
          </a:prstGeom>
          <a:noFill/>
          <a:ln w="19050">
            <a:solidFill>
              <a:schemeClr val="tx2"/>
            </a:solidFill>
            <a:round/>
            <a:headEnd/>
            <a:tailEnd type="none" w="lg" len="med"/>
          </a:ln>
          <a:effectLst/>
        </p:spPr>
        <p:txBody>
          <a:bodyPr lIns="41072" tIns="20536" rIns="41072" bIns="20536">
            <a:noAutofit/>
          </a:bodyPr>
          <a:lstStyle/>
          <a:p>
            <a:pPr>
              <a:defRPr/>
            </a:pPr>
            <a:endParaRPr lang="en-US" sz="1013">
              <a:latin typeface="+mn-lt"/>
              <a:ea typeface="MS PGothic" panose="020B0600070205080204" pitchFamily="34" charset="-128"/>
            </a:endParaRPr>
          </a:p>
        </p:txBody>
      </p:sp>
      <p:pic>
        <p:nvPicPr>
          <p:cNvPr id="85" name="Picture 20" descr="C:\Users\ecoffey\AppData\Local\Temp\Rar$DRa1.653\30059_Device_laptop_3145_unknown_64.png">
            <a:extLst>
              <a:ext uri="{FF2B5EF4-FFF2-40B4-BE49-F238E27FC236}">
                <a16:creationId xmlns:a16="http://schemas.microsoft.com/office/drawing/2014/main" id="{D93CFAF4-F6B0-0E49-A834-2291FC78A1E7}"/>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559785" y="3502891"/>
            <a:ext cx="487680" cy="487680"/>
          </a:xfrm>
          <a:prstGeom prst="rect">
            <a:avLst/>
          </a:prstGeom>
          <a:noFill/>
          <a:extLst>
            <a:ext uri="{909E8E84-426E-40DD-AFC4-6F175D3DCCD1}">
              <a14:hiddenFill xmlns:a14="http://schemas.microsoft.com/office/drawing/2010/main">
                <a:solidFill>
                  <a:srgbClr val="FFFFFF"/>
                </a:solidFill>
              </a14:hiddenFill>
            </a:ext>
          </a:extLst>
        </p:spPr>
      </p:pic>
      <p:sp>
        <p:nvSpPr>
          <p:cNvPr id="86" name="Line 7">
            <a:extLst>
              <a:ext uri="{FF2B5EF4-FFF2-40B4-BE49-F238E27FC236}">
                <a16:creationId xmlns:a16="http://schemas.microsoft.com/office/drawing/2014/main" id="{C978F14E-9B27-5541-B4D2-73F7DA847CB3}"/>
              </a:ext>
            </a:extLst>
          </p:cNvPr>
          <p:cNvSpPr>
            <a:spLocks noChangeShapeType="1"/>
          </p:cNvSpPr>
          <p:nvPr/>
        </p:nvSpPr>
        <p:spPr bwMode="auto">
          <a:xfrm flipH="1">
            <a:off x="2277010" y="1577774"/>
            <a:ext cx="0" cy="244676"/>
          </a:xfrm>
          <a:prstGeom prst="line">
            <a:avLst/>
          </a:prstGeom>
          <a:noFill/>
          <a:ln w="19050">
            <a:solidFill>
              <a:schemeClr val="tx2"/>
            </a:solidFill>
            <a:round/>
            <a:headEnd/>
            <a:tailEnd type="none" w="lg" len="med"/>
          </a:ln>
          <a:effectLst/>
        </p:spPr>
        <p:txBody>
          <a:bodyPr lIns="41072" tIns="20536" rIns="41072" bIns="20536">
            <a:noAutofit/>
          </a:bodyPr>
          <a:lstStyle/>
          <a:p>
            <a:pPr>
              <a:defRPr/>
            </a:pPr>
            <a:endParaRPr lang="en-US" sz="1013">
              <a:latin typeface="+mn-lt"/>
              <a:ea typeface="MS PGothic" panose="020B0600070205080204" pitchFamily="34" charset="-128"/>
            </a:endParaRPr>
          </a:p>
        </p:txBody>
      </p:sp>
      <p:pic>
        <p:nvPicPr>
          <p:cNvPr id="87" name="Picture 20" descr="C:\Users\ecoffey\AppData\Local\Temp\Rar$DRa1.653\30059_Device_laptop_3145_unknown_64.png">
            <a:extLst>
              <a:ext uri="{FF2B5EF4-FFF2-40B4-BE49-F238E27FC236}">
                <a16:creationId xmlns:a16="http://schemas.microsoft.com/office/drawing/2014/main" id="{599350B0-B3BC-3D4A-B57B-984648E90D6C}"/>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1338570" y="3498386"/>
            <a:ext cx="487680" cy="487680"/>
          </a:xfrm>
          <a:prstGeom prst="rect">
            <a:avLst/>
          </a:prstGeom>
          <a:noFill/>
          <a:extLst>
            <a:ext uri="{909E8E84-426E-40DD-AFC4-6F175D3DCCD1}">
              <a14:hiddenFill xmlns:a14="http://schemas.microsoft.com/office/drawing/2010/main">
                <a:solidFill>
                  <a:srgbClr val="FFFFFF"/>
                </a:solidFill>
              </a14:hiddenFill>
            </a:ext>
          </a:extLst>
        </p:spPr>
      </p:pic>
      <p:pic>
        <p:nvPicPr>
          <p:cNvPr id="88" name="Picture 20" descr="C:\Users\ecoffey\AppData\Local\Temp\Rar$DRa1.653\30059_Device_laptop_3145_unknown_64.png">
            <a:extLst>
              <a:ext uri="{FF2B5EF4-FFF2-40B4-BE49-F238E27FC236}">
                <a16:creationId xmlns:a16="http://schemas.microsoft.com/office/drawing/2014/main" id="{DD7AD6C3-2810-2345-BFFA-47D309B6C917}"/>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2886293" y="3498386"/>
            <a:ext cx="487680" cy="487680"/>
          </a:xfrm>
          <a:prstGeom prst="rect">
            <a:avLst/>
          </a:prstGeom>
          <a:noFill/>
          <a:extLst>
            <a:ext uri="{909E8E84-426E-40DD-AFC4-6F175D3DCCD1}">
              <a14:hiddenFill xmlns:a14="http://schemas.microsoft.com/office/drawing/2010/main">
                <a:solidFill>
                  <a:srgbClr val="FFFFFF"/>
                </a:solidFill>
              </a14:hiddenFill>
            </a:ext>
          </a:extLst>
        </p:spPr>
      </p:pic>
      <p:pic>
        <p:nvPicPr>
          <p:cNvPr id="89" name="Picture 20" descr="C:\Users\ecoffey\AppData\Local\Temp\Rar$DRa1.653\30059_Device_laptop_3145_unknown_64.png">
            <a:extLst>
              <a:ext uri="{FF2B5EF4-FFF2-40B4-BE49-F238E27FC236}">
                <a16:creationId xmlns:a16="http://schemas.microsoft.com/office/drawing/2014/main" id="{D00BCD97-40B0-394B-AC07-134B65B31120}"/>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2231726" y="3504395"/>
            <a:ext cx="487680" cy="487680"/>
          </a:xfrm>
          <a:prstGeom prst="rect">
            <a:avLst/>
          </a:prstGeom>
          <a:noFill/>
          <a:extLst>
            <a:ext uri="{909E8E84-426E-40DD-AFC4-6F175D3DCCD1}">
              <a14:hiddenFill xmlns:a14="http://schemas.microsoft.com/office/drawing/2010/main">
                <a:solidFill>
                  <a:srgbClr val="FFFFFF"/>
                </a:solidFill>
              </a14:hiddenFill>
            </a:ext>
          </a:extLst>
        </p:spPr>
      </p:pic>
      <p:sp>
        <p:nvSpPr>
          <p:cNvPr id="90" name="Text Box 67">
            <a:extLst>
              <a:ext uri="{FF2B5EF4-FFF2-40B4-BE49-F238E27FC236}">
                <a16:creationId xmlns:a16="http://schemas.microsoft.com/office/drawing/2014/main" id="{B0803568-8B5B-3A4D-BBBB-58EA3C27207F}"/>
              </a:ext>
            </a:extLst>
          </p:cNvPr>
          <p:cNvSpPr txBox="1">
            <a:spLocks noChangeArrowheads="1"/>
          </p:cNvSpPr>
          <p:nvPr/>
        </p:nvSpPr>
        <p:spPr bwMode="auto">
          <a:xfrm>
            <a:off x="368061" y="1793687"/>
            <a:ext cx="1314523" cy="250493"/>
          </a:xfrm>
          <a:prstGeom prst="rect">
            <a:avLst/>
          </a:prstGeom>
          <a:noFill/>
          <a:ln w="9525">
            <a:noFill/>
            <a:miter lim="800000"/>
            <a:headEnd/>
            <a:tailEnd/>
          </a:ln>
        </p:spPr>
        <p:txBody>
          <a:bodyPr wrap="none" lIns="61580" tIns="30790" rIns="61580" bIns="30790" anchor="ctr">
            <a:noAutofit/>
          </a:bodyPr>
          <a:lstStyle/>
          <a:p>
            <a:pPr algn="ctr">
              <a:spcBef>
                <a:spcPct val="50000"/>
              </a:spcBef>
            </a:pPr>
            <a:r>
              <a:rPr lang="ja-JP" altLang="en-US" sz="900" dirty="0">
                <a:solidFill>
                  <a:prstClr val="black"/>
                </a:solidFill>
                <a:latin typeface="+mn-lt"/>
                <a:ea typeface="MS PGothic" panose="020B0600070205080204" pitchFamily="34" charset="-128"/>
              </a:rPr>
              <a:t>プライベート</a:t>
            </a:r>
            <a:r>
              <a:rPr lang="en-US" altLang="ja-JP" sz="900" dirty="0">
                <a:solidFill>
                  <a:prstClr val="black"/>
                </a:solidFill>
                <a:latin typeface="+mn-lt"/>
                <a:ea typeface="MS PGothic" panose="020B0600070205080204" pitchFamily="34" charset="-128"/>
              </a:rPr>
              <a:t> VLAN</a:t>
            </a:r>
            <a:r>
              <a:rPr lang="ja-JP" altLang="en-US" sz="900" dirty="0">
                <a:solidFill>
                  <a:prstClr val="black"/>
                </a:solidFill>
                <a:latin typeface="+mn-lt"/>
                <a:ea typeface="MS PGothic" panose="020B0600070205080204" pitchFamily="34" charset="-128"/>
              </a:rPr>
              <a:t> ドメイン</a:t>
            </a:r>
            <a:endParaRPr lang="en-US" sz="900" dirty="0">
              <a:solidFill>
                <a:prstClr val="black"/>
              </a:solidFill>
              <a:latin typeface="+mn-lt"/>
              <a:ea typeface="MS PGothic" panose="020B0600070205080204" pitchFamily="34" charset="-128"/>
            </a:endParaRPr>
          </a:p>
        </p:txBody>
      </p:sp>
      <p:sp>
        <p:nvSpPr>
          <p:cNvPr id="91" name="Text Box 67">
            <a:extLst>
              <a:ext uri="{FF2B5EF4-FFF2-40B4-BE49-F238E27FC236}">
                <a16:creationId xmlns:a16="http://schemas.microsoft.com/office/drawing/2014/main" id="{89DB2CE3-EA66-C94B-A22E-3F51A853EB33}"/>
              </a:ext>
            </a:extLst>
          </p:cNvPr>
          <p:cNvSpPr txBox="1">
            <a:spLocks noChangeArrowheads="1"/>
          </p:cNvSpPr>
          <p:nvPr/>
        </p:nvSpPr>
        <p:spPr bwMode="auto">
          <a:xfrm>
            <a:off x="378772" y="3154796"/>
            <a:ext cx="748954" cy="250493"/>
          </a:xfrm>
          <a:prstGeom prst="rect">
            <a:avLst/>
          </a:prstGeom>
          <a:noFill/>
          <a:ln w="9525">
            <a:noFill/>
            <a:miter lim="800000"/>
            <a:headEnd/>
            <a:tailEnd/>
          </a:ln>
        </p:spPr>
        <p:txBody>
          <a:bodyPr wrap="none" lIns="61580" tIns="30790" rIns="61580" bIns="30790" anchor="ctr">
            <a:noAutofit/>
          </a:bodyPr>
          <a:lstStyle/>
          <a:p>
            <a:pPr algn="ctr">
              <a:spcBef>
                <a:spcPct val="50000"/>
              </a:spcBef>
            </a:pPr>
            <a:r>
              <a:rPr lang="ja-JP" altLang="en-US" sz="800" dirty="0">
                <a:solidFill>
                  <a:prstClr val="black"/>
                </a:solidFill>
                <a:latin typeface="+mn-lt"/>
                <a:ea typeface="MS PGothic" panose="020B0600070205080204" pitchFamily="34" charset="-128"/>
              </a:rPr>
              <a:t>サブドメイン</a:t>
            </a:r>
            <a:endParaRPr lang="en-US" sz="800" dirty="0">
              <a:solidFill>
                <a:prstClr val="black"/>
              </a:solidFill>
              <a:latin typeface="+mn-lt"/>
              <a:ea typeface="MS PGothic" panose="020B0600070205080204" pitchFamily="34" charset="-128"/>
            </a:endParaRPr>
          </a:p>
        </p:txBody>
      </p:sp>
      <p:sp>
        <p:nvSpPr>
          <p:cNvPr id="93" name="Text Box 67">
            <a:extLst>
              <a:ext uri="{FF2B5EF4-FFF2-40B4-BE49-F238E27FC236}">
                <a16:creationId xmlns:a16="http://schemas.microsoft.com/office/drawing/2014/main" id="{6FB1106A-066F-C345-9D75-7BC9F5DE02B4}"/>
              </a:ext>
            </a:extLst>
          </p:cNvPr>
          <p:cNvSpPr txBox="1">
            <a:spLocks noChangeArrowheads="1"/>
          </p:cNvSpPr>
          <p:nvPr/>
        </p:nvSpPr>
        <p:spPr bwMode="auto">
          <a:xfrm>
            <a:off x="2867935" y="3139018"/>
            <a:ext cx="763903" cy="250493"/>
          </a:xfrm>
          <a:prstGeom prst="rect">
            <a:avLst/>
          </a:prstGeom>
          <a:noFill/>
          <a:ln w="9525">
            <a:noFill/>
            <a:miter lim="800000"/>
            <a:headEnd/>
            <a:tailEnd/>
          </a:ln>
        </p:spPr>
        <p:txBody>
          <a:bodyPr wrap="none" lIns="61580" tIns="30790" rIns="61580" bIns="30790" anchor="ctr">
            <a:noAutofit/>
          </a:bodyPr>
          <a:lstStyle/>
          <a:p>
            <a:pPr algn="ctr">
              <a:spcBef>
                <a:spcPct val="50000"/>
              </a:spcBef>
            </a:pPr>
            <a:r>
              <a:rPr lang="ja-JP" altLang="en-US" sz="800" dirty="0">
                <a:solidFill>
                  <a:prstClr val="black"/>
                </a:solidFill>
                <a:latin typeface="+mn-lt"/>
                <a:ea typeface="MS PGothic" panose="020B0600070205080204" pitchFamily="34" charset="-128"/>
              </a:rPr>
              <a:t>サブドメイン</a:t>
            </a:r>
            <a:endParaRPr lang="en-US" sz="800" dirty="0">
              <a:solidFill>
                <a:prstClr val="black"/>
              </a:solidFill>
              <a:latin typeface="+mn-lt"/>
              <a:ea typeface="MS PGothic" panose="020B0600070205080204" pitchFamily="34" charset="-128"/>
            </a:endParaRPr>
          </a:p>
        </p:txBody>
      </p:sp>
      <p:sp>
        <p:nvSpPr>
          <p:cNvPr id="94" name="Text Box 67">
            <a:extLst>
              <a:ext uri="{FF2B5EF4-FFF2-40B4-BE49-F238E27FC236}">
                <a16:creationId xmlns:a16="http://schemas.microsoft.com/office/drawing/2014/main" id="{D12CB71B-4AB0-6C47-A73F-24053EDEB90E}"/>
              </a:ext>
            </a:extLst>
          </p:cNvPr>
          <p:cNvSpPr txBox="1">
            <a:spLocks noChangeArrowheads="1"/>
          </p:cNvSpPr>
          <p:nvPr/>
        </p:nvSpPr>
        <p:spPr bwMode="auto">
          <a:xfrm>
            <a:off x="2358058" y="4013986"/>
            <a:ext cx="908519" cy="553332"/>
          </a:xfrm>
          <a:prstGeom prst="rect">
            <a:avLst/>
          </a:prstGeom>
          <a:noFill/>
          <a:ln w="9525">
            <a:noFill/>
            <a:miter lim="800000"/>
            <a:headEnd/>
            <a:tailEnd/>
          </a:ln>
        </p:spPr>
        <p:txBody>
          <a:bodyPr wrap="none" lIns="61580" tIns="30790" rIns="61580" bIns="30790" anchor="ctr">
            <a:noAutofit/>
          </a:bodyPr>
          <a:lstStyle/>
          <a:p>
            <a:pPr algn="ctr">
              <a:lnSpc>
                <a:spcPts val="700"/>
              </a:lnSpc>
              <a:spcBef>
                <a:spcPct val="50000"/>
              </a:spcBef>
            </a:pPr>
            <a:r>
              <a:rPr lang="ja-JP" altLang="en-US" sz="900" dirty="0">
                <a:solidFill>
                  <a:prstClr val="black"/>
                </a:solidFill>
                <a:latin typeface="+mn-lt"/>
                <a:ea typeface="MS PGothic" panose="020B0600070205080204" pitchFamily="34" charset="-128"/>
              </a:rPr>
              <a:t>セカンダリ</a:t>
            </a:r>
            <a:endParaRPr lang="en-US" altLang="ja-JP" sz="900" dirty="0">
              <a:solidFill>
                <a:prstClr val="black"/>
              </a:solidFill>
              <a:latin typeface="+mn-lt"/>
              <a:ea typeface="MS PGothic" panose="020B0600070205080204" pitchFamily="34" charset="-128"/>
            </a:endParaRPr>
          </a:p>
          <a:p>
            <a:pPr algn="ctr">
              <a:lnSpc>
                <a:spcPts val="700"/>
              </a:lnSpc>
              <a:spcBef>
                <a:spcPct val="50000"/>
              </a:spcBef>
            </a:pPr>
            <a:r>
              <a:rPr lang="ja-JP" altLang="en-US" sz="900" dirty="0">
                <a:solidFill>
                  <a:prstClr val="black"/>
                </a:solidFill>
                <a:latin typeface="+mn-lt"/>
                <a:ea typeface="MS PGothic" panose="020B0600070205080204" pitchFamily="34" charset="-128"/>
              </a:rPr>
              <a:t>コミュニティ</a:t>
            </a:r>
            <a:r>
              <a:rPr lang="en-US" altLang="ja-JP" sz="900" dirty="0">
                <a:solidFill>
                  <a:prstClr val="black"/>
                </a:solidFill>
                <a:latin typeface="+mn-lt"/>
                <a:ea typeface="MS PGothic" panose="020B0600070205080204" pitchFamily="34" charset="-128"/>
              </a:rPr>
              <a:t>VLAN</a:t>
            </a:r>
          </a:p>
          <a:p>
            <a:pPr algn="ctr">
              <a:lnSpc>
                <a:spcPts val="700"/>
              </a:lnSpc>
              <a:spcBef>
                <a:spcPct val="50000"/>
              </a:spcBef>
            </a:pPr>
            <a:r>
              <a:rPr lang="ja-JP" altLang="en-US" sz="900" dirty="0">
                <a:solidFill>
                  <a:prstClr val="black"/>
                </a:solidFill>
                <a:latin typeface="+mn-lt"/>
                <a:ea typeface="MS PGothic" panose="020B0600070205080204" pitchFamily="34" charset="-128"/>
              </a:rPr>
              <a:t>（</a:t>
            </a:r>
            <a:r>
              <a:rPr lang="en-US" altLang="ja-JP" sz="900" dirty="0">
                <a:solidFill>
                  <a:prstClr val="black"/>
                </a:solidFill>
                <a:latin typeface="+mn-lt"/>
                <a:ea typeface="MS PGothic" panose="020B0600070205080204" pitchFamily="34" charset="-128"/>
              </a:rPr>
              <a:t>VLAN 102</a:t>
            </a:r>
            <a:r>
              <a:rPr lang="ja-JP" altLang="en-US" sz="900" dirty="0">
                <a:solidFill>
                  <a:prstClr val="black"/>
                </a:solidFill>
                <a:latin typeface="+mn-lt"/>
                <a:ea typeface="MS PGothic" panose="020B0600070205080204" pitchFamily="34" charset="-128"/>
              </a:rPr>
              <a:t>）</a:t>
            </a:r>
            <a:endParaRPr lang="en-US" sz="900" dirty="0">
              <a:solidFill>
                <a:prstClr val="black"/>
              </a:solidFill>
              <a:latin typeface="+mn-lt"/>
              <a:ea typeface="MS PGothic" panose="020B0600070205080204" pitchFamily="34" charset="-128"/>
            </a:endParaRPr>
          </a:p>
        </p:txBody>
      </p:sp>
      <p:sp>
        <p:nvSpPr>
          <p:cNvPr id="96" name="フローチャート: 結合子 92">
            <a:extLst>
              <a:ext uri="{FF2B5EF4-FFF2-40B4-BE49-F238E27FC236}">
                <a16:creationId xmlns:a16="http://schemas.microsoft.com/office/drawing/2014/main" id="{F4571817-071F-D04D-8F47-7EA22B5FCB3B}"/>
              </a:ext>
            </a:extLst>
          </p:cNvPr>
          <p:cNvSpPr/>
          <p:nvPr/>
        </p:nvSpPr>
        <p:spPr>
          <a:xfrm>
            <a:off x="1920265" y="2266322"/>
            <a:ext cx="138386" cy="130967"/>
          </a:xfrm>
          <a:prstGeom prst="flowChartConnector">
            <a:avLst/>
          </a:prstGeom>
          <a:solidFill>
            <a:schemeClr val="accent6"/>
          </a:solidFill>
          <a:ln>
            <a:noFill/>
          </a:ln>
        </p:spPr>
        <p:style>
          <a:lnRef idx="0">
            <a:scrgbClr r="0" g="0" b="0"/>
          </a:lnRef>
          <a:fillRef idx="0">
            <a:scrgbClr r="0" g="0" b="0"/>
          </a:fillRef>
          <a:effectRef idx="0">
            <a:scrgbClr r="0" g="0" b="0"/>
          </a:effectRef>
          <a:fontRef idx="minor">
            <a:schemeClr val="lt1"/>
          </a:fontRef>
        </p:style>
        <p:txBody>
          <a:bodyPr rtlCol="0" anchor="ctr"/>
          <a:lstStyle/>
          <a:p>
            <a:pPr algn="ctr"/>
            <a:endParaRPr lang="en-US" dirty="0"/>
          </a:p>
        </p:txBody>
      </p:sp>
      <p:sp>
        <p:nvSpPr>
          <p:cNvPr id="98" name="フローチャート: 結合子 93">
            <a:extLst>
              <a:ext uri="{FF2B5EF4-FFF2-40B4-BE49-F238E27FC236}">
                <a16:creationId xmlns:a16="http://schemas.microsoft.com/office/drawing/2014/main" id="{E6F2F26A-1528-2841-B73D-04DDB13289C9}"/>
              </a:ext>
            </a:extLst>
          </p:cNvPr>
          <p:cNvSpPr/>
          <p:nvPr/>
        </p:nvSpPr>
        <p:spPr>
          <a:xfrm>
            <a:off x="1712263" y="2261893"/>
            <a:ext cx="138386" cy="130967"/>
          </a:xfrm>
          <a:prstGeom prst="flowChartConnector">
            <a:avLst/>
          </a:prstGeom>
          <a:solidFill>
            <a:schemeClr val="accent6"/>
          </a:solidFill>
          <a:ln>
            <a:noFill/>
          </a:ln>
        </p:spPr>
        <p:style>
          <a:lnRef idx="0">
            <a:scrgbClr r="0" g="0" b="0"/>
          </a:lnRef>
          <a:fillRef idx="0">
            <a:scrgbClr r="0" g="0" b="0"/>
          </a:fillRef>
          <a:effectRef idx="0">
            <a:scrgbClr r="0" g="0" b="0"/>
          </a:effectRef>
          <a:fontRef idx="minor">
            <a:schemeClr val="lt1"/>
          </a:fontRef>
        </p:style>
        <p:txBody>
          <a:bodyPr rtlCol="0" anchor="ctr"/>
          <a:lstStyle/>
          <a:p>
            <a:pPr algn="ctr"/>
            <a:endParaRPr lang="en-US" dirty="0"/>
          </a:p>
        </p:txBody>
      </p:sp>
      <p:sp>
        <p:nvSpPr>
          <p:cNvPr id="99" name="フローチャート: 結合子 94">
            <a:extLst>
              <a:ext uri="{FF2B5EF4-FFF2-40B4-BE49-F238E27FC236}">
                <a16:creationId xmlns:a16="http://schemas.microsoft.com/office/drawing/2014/main" id="{3B1002F8-1DF5-D442-9720-1B3DE412E78B}"/>
              </a:ext>
            </a:extLst>
          </p:cNvPr>
          <p:cNvSpPr/>
          <p:nvPr/>
        </p:nvSpPr>
        <p:spPr>
          <a:xfrm>
            <a:off x="2122937" y="2266321"/>
            <a:ext cx="138386" cy="130967"/>
          </a:xfrm>
          <a:prstGeom prst="flowChartConnector">
            <a:avLst/>
          </a:prstGeom>
          <a:solidFill>
            <a:schemeClr val="accent5">
              <a:lumMod val="75000"/>
            </a:schemeClr>
          </a:solidFill>
          <a:ln>
            <a:noFill/>
          </a:ln>
        </p:spPr>
        <p:style>
          <a:lnRef idx="0">
            <a:scrgbClr r="0" g="0" b="0"/>
          </a:lnRef>
          <a:fillRef idx="0">
            <a:scrgbClr r="0" g="0" b="0"/>
          </a:fillRef>
          <a:effectRef idx="0">
            <a:scrgbClr r="0" g="0" b="0"/>
          </a:effectRef>
          <a:fontRef idx="minor">
            <a:schemeClr val="lt1"/>
          </a:fontRef>
        </p:style>
        <p:txBody>
          <a:bodyPr rtlCol="0" anchor="ctr"/>
          <a:lstStyle/>
          <a:p>
            <a:pPr algn="ctr"/>
            <a:endParaRPr lang="en-US" dirty="0"/>
          </a:p>
        </p:txBody>
      </p:sp>
      <p:sp>
        <p:nvSpPr>
          <p:cNvPr id="100" name="フローチャート: 結合子 95">
            <a:extLst>
              <a:ext uri="{FF2B5EF4-FFF2-40B4-BE49-F238E27FC236}">
                <a16:creationId xmlns:a16="http://schemas.microsoft.com/office/drawing/2014/main" id="{61EB4DD5-4BAD-4F40-B3AE-B744360BFB72}"/>
              </a:ext>
            </a:extLst>
          </p:cNvPr>
          <p:cNvSpPr/>
          <p:nvPr/>
        </p:nvSpPr>
        <p:spPr>
          <a:xfrm>
            <a:off x="2325609" y="2266320"/>
            <a:ext cx="138386" cy="130967"/>
          </a:xfrm>
          <a:prstGeom prst="flowChartConnector">
            <a:avLst/>
          </a:prstGeom>
          <a:solidFill>
            <a:schemeClr val="accent5">
              <a:lumMod val="75000"/>
            </a:schemeClr>
          </a:solidFill>
          <a:ln>
            <a:noFill/>
          </a:ln>
        </p:spPr>
        <p:style>
          <a:lnRef idx="0">
            <a:scrgbClr r="0" g="0" b="0"/>
          </a:lnRef>
          <a:fillRef idx="0">
            <a:scrgbClr r="0" g="0" b="0"/>
          </a:fillRef>
          <a:effectRef idx="0">
            <a:scrgbClr r="0" g="0" b="0"/>
          </a:effectRef>
          <a:fontRef idx="minor">
            <a:schemeClr val="lt1"/>
          </a:fontRef>
        </p:style>
        <p:txBody>
          <a:bodyPr rtlCol="0" anchor="ctr"/>
          <a:lstStyle/>
          <a:p>
            <a:pPr algn="ctr"/>
            <a:endParaRPr lang="en-US" dirty="0"/>
          </a:p>
        </p:txBody>
      </p:sp>
      <p:sp>
        <p:nvSpPr>
          <p:cNvPr id="102" name="フローチャート: 結合子 98">
            <a:extLst>
              <a:ext uri="{FF2B5EF4-FFF2-40B4-BE49-F238E27FC236}">
                <a16:creationId xmlns:a16="http://schemas.microsoft.com/office/drawing/2014/main" id="{8D19395B-2878-EE45-8658-0E75C85C947C}"/>
              </a:ext>
            </a:extLst>
          </p:cNvPr>
          <p:cNvSpPr/>
          <p:nvPr/>
        </p:nvSpPr>
        <p:spPr>
          <a:xfrm>
            <a:off x="2198692" y="1803038"/>
            <a:ext cx="138386" cy="130967"/>
          </a:xfrm>
          <a:prstGeom prst="flowChartConnector">
            <a:avLst/>
          </a:prstGeom>
          <a:solidFill>
            <a:srgbClr val="00854F"/>
          </a:solidFill>
          <a:ln>
            <a:noFill/>
          </a:ln>
        </p:spPr>
        <p:style>
          <a:lnRef idx="0">
            <a:scrgbClr r="0" g="0" b="0"/>
          </a:lnRef>
          <a:fillRef idx="0">
            <a:scrgbClr r="0" g="0" b="0"/>
          </a:fillRef>
          <a:effectRef idx="0">
            <a:scrgbClr r="0" g="0" b="0"/>
          </a:effectRef>
          <a:fontRef idx="minor">
            <a:schemeClr val="lt1"/>
          </a:fontRef>
        </p:style>
        <p:txBody>
          <a:bodyPr rtlCol="0" anchor="ctr"/>
          <a:lstStyle/>
          <a:p>
            <a:pPr algn="ctr"/>
            <a:endParaRPr lang="en-US" dirty="0"/>
          </a:p>
        </p:txBody>
      </p:sp>
      <p:sp>
        <p:nvSpPr>
          <p:cNvPr id="134" name="フローチャート: 結合子 99">
            <a:extLst>
              <a:ext uri="{FF2B5EF4-FFF2-40B4-BE49-F238E27FC236}">
                <a16:creationId xmlns:a16="http://schemas.microsoft.com/office/drawing/2014/main" id="{A5663B80-6BB9-AE4C-8367-E198AD131ABB}"/>
              </a:ext>
            </a:extLst>
          </p:cNvPr>
          <p:cNvSpPr/>
          <p:nvPr/>
        </p:nvSpPr>
        <p:spPr>
          <a:xfrm>
            <a:off x="450967" y="2481125"/>
            <a:ext cx="138386" cy="130967"/>
          </a:xfrm>
          <a:prstGeom prst="flowChartConnector">
            <a:avLst/>
          </a:prstGeom>
          <a:solidFill>
            <a:schemeClr val="accent6"/>
          </a:solidFill>
          <a:ln>
            <a:noFill/>
          </a:ln>
        </p:spPr>
        <p:style>
          <a:lnRef idx="0">
            <a:scrgbClr r="0" g="0" b="0"/>
          </a:lnRef>
          <a:fillRef idx="0">
            <a:scrgbClr r="0" g="0" b="0"/>
          </a:fillRef>
          <a:effectRef idx="0">
            <a:scrgbClr r="0" g="0" b="0"/>
          </a:effectRef>
          <a:fontRef idx="minor">
            <a:schemeClr val="lt1"/>
          </a:fontRef>
        </p:style>
        <p:txBody>
          <a:bodyPr rtlCol="0" anchor="ctr"/>
          <a:lstStyle/>
          <a:p>
            <a:pPr algn="ctr"/>
            <a:endParaRPr lang="en-US" dirty="0"/>
          </a:p>
        </p:txBody>
      </p:sp>
      <p:sp>
        <p:nvSpPr>
          <p:cNvPr id="136" name="フローチャート: 結合子 100">
            <a:extLst>
              <a:ext uri="{FF2B5EF4-FFF2-40B4-BE49-F238E27FC236}">
                <a16:creationId xmlns:a16="http://schemas.microsoft.com/office/drawing/2014/main" id="{E10FFE89-C3B4-2F43-A69D-CAA0DA440C55}"/>
              </a:ext>
            </a:extLst>
          </p:cNvPr>
          <p:cNvSpPr/>
          <p:nvPr/>
        </p:nvSpPr>
        <p:spPr>
          <a:xfrm>
            <a:off x="450967" y="2273182"/>
            <a:ext cx="138386" cy="130967"/>
          </a:xfrm>
          <a:prstGeom prst="flowChartConnector">
            <a:avLst/>
          </a:prstGeom>
          <a:solidFill>
            <a:schemeClr val="accent5">
              <a:lumMod val="75000"/>
            </a:schemeClr>
          </a:solidFill>
          <a:ln>
            <a:noFill/>
          </a:ln>
        </p:spPr>
        <p:style>
          <a:lnRef idx="0">
            <a:scrgbClr r="0" g="0" b="0"/>
          </a:lnRef>
          <a:fillRef idx="0">
            <a:scrgbClr r="0" g="0" b="0"/>
          </a:fillRef>
          <a:effectRef idx="0">
            <a:scrgbClr r="0" g="0" b="0"/>
          </a:effectRef>
          <a:fontRef idx="minor">
            <a:schemeClr val="lt1"/>
          </a:fontRef>
        </p:style>
        <p:txBody>
          <a:bodyPr rtlCol="0" anchor="ctr"/>
          <a:lstStyle/>
          <a:p>
            <a:pPr algn="ctr"/>
            <a:endParaRPr lang="en-US" dirty="0"/>
          </a:p>
        </p:txBody>
      </p:sp>
      <p:sp>
        <p:nvSpPr>
          <p:cNvPr id="138" name="フローチャート: 結合子 101">
            <a:extLst>
              <a:ext uri="{FF2B5EF4-FFF2-40B4-BE49-F238E27FC236}">
                <a16:creationId xmlns:a16="http://schemas.microsoft.com/office/drawing/2014/main" id="{4843016F-0D24-D649-AE6A-956C382739BE}"/>
              </a:ext>
            </a:extLst>
          </p:cNvPr>
          <p:cNvSpPr/>
          <p:nvPr/>
        </p:nvSpPr>
        <p:spPr>
          <a:xfrm>
            <a:off x="450967" y="2065239"/>
            <a:ext cx="138386" cy="130967"/>
          </a:xfrm>
          <a:prstGeom prst="flowChartConnector">
            <a:avLst/>
          </a:prstGeom>
          <a:solidFill>
            <a:srgbClr val="00854F"/>
          </a:solidFill>
          <a:ln>
            <a:noFill/>
          </a:ln>
        </p:spPr>
        <p:style>
          <a:lnRef idx="0">
            <a:scrgbClr r="0" g="0" b="0"/>
          </a:lnRef>
          <a:fillRef idx="0">
            <a:scrgbClr r="0" g="0" b="0"/>
          </a:fillRef>
          <a:effectRef idx="0">
            <a:scrgbClr r="0" g="0" b="0"/>
          </a:effectRef>
          <a:fontRef idx="minor">
            <a:schemeClr val="lt1"/>
          </a:fontRef>
        </p:style>
        <p:txBody>
          <a:bodyPr rtlCol="0" anchor="ctr"/>
          <a:lstStyle/>
          <a:p>
            <a:pPr algn="ctr"/>
            <a:endParaRPr lang="en-US" dirty="0"/>
          </a:p>
        </p:txBody>
      </p:sp>
      <p:sp>
        <p:nvSpPr>
          <p:cNvPr id="139" name="Text Box 67">
            <a:extLst>
              <a:ext uri="{FF2B5EF4-FFF2-40B4-BE49-F238E27FC236}">
                <a16:creationId xmlns:a16="http://schemas.microsoft.com/office/drawing/2014/main" id="{F43416C9-A76F-A348-A243-18691246855B}"/>
              </a:ext>
            </a:extLst>
          </p:cNvPr>
          <p:cNvSpPr txBox="1">
            <a:spLocks noChangeArrowheads="1"/>
          </p:cNvSpPr>
          <p:nvPr/>
        </p:nvSpPr>
        <p:spPr bwMode="auto">
          <a:xfrm>
            <a:off x="576826" y="2231330"/>
            <a:ext cx="897636" cy="200681"/>
          </a:xfrm>
          <a:prstGeom prst="rect">
            <a:avLst/>
          </a:prstGeom>
          <a:noFill/>
          <a:ln w="9525">
            <a:noFill/>
            <a:miter lim="800000"/>
            <a:headEnd/>
            <a:tailEnd/>
          </a:ln>
        </p:spPr>
        <p:txBody>
          <a:bodyPr wrap="none" lIns="61580" tIns="30790" rIns="61580" bIns="30790" anchor="ctr">
            <a:noAutofit/>
          </a:bodyPr>
          <a:lstStyle/>
          <a:p>
            <a:pPr>
              <a:spcBef>
                <a:spcPct val="50000"/>
              </a:spcBef>
            </a:pPr>
            <a:r>
              <a:rPr lang="ja-JP" altLang="en-US" sz="900" dirty="0">
                <a:solidFill>
                  <a:prstClr val="black"/>
                </a:solidFill>
                <a:latin typeface="+mn-lt"/>
                <a:ea typeface="MS PGothic" panose="020B0600070205080204" pitchFamily="34" charset="-128"/>
              </a:rPr>
              <a:t>コミュニティポート</a:t>
            </a:r>
            <a:endParaRPr lang="en-US" sz="900" dirty="0">
              <a:solidFill>
                <a:prstClr val="black"/>
              </a:solidFill>
              <a:latin typeface="+mn-lt"/>
              <a:ea typeface="MS PGothic" panose="020B0600070205080204" pitchFamily="34" charset="-128"/>
            </a:endParaRPr>
          </a:p>
        </p:txBody>
      </p:sp>
      <p:sp>
        <p:nvSpPr>
          <p:cNvPr id="140" name="Text Box 67">
            <a:extLst>
              <a:ext uri="{FF2B5EF4-FFF2-40B4-BE49-F238E27FC236}">
                <a16:creationId xmlns:a16="http://schemas.microsoft.com/office/drawing/2014/main" id="{06318EB6-4512-534E-B498-F79B414BC11C}"/>
              </a:ext>
            </a:extLst>
          </p:cNvPr>
          <p:cNvSpPr txBox="1">
            <a:spLocks noChangeArrowheads="1"/>
          </p:cNvSpPr>
          <p:nvPr/>
        </p:nvSpPr>
        <p:spPr bwMode="auto">
          <a:xfrm>
            <a:off x="565883" y="2447623"/>
            <a:ext cx="897636" cy="200681"/>
          </a:xfrm>
          <a:prstGeom prst="rect">
            <a:avLst/>
          </a:prstGeom>
          <a:noFill/>
          <a:ln w="9525">
            <a:noFill/>
            <a:miter lim="800000"/>
            <a:headEnd/>
            <a:tailEnd/>
          </a:ln>
        </p:spPr>
        <p:txBody>
          <a:bodyPr wrap="none" lIns="61580" tIns="30790" rIns="61580" bIns="30790" anchor="ctr">
            <a:noAutofit/>
          </a:bodyPr>
          <a:lstStyle/>
          <a:p>
            <a:pPr>
              <a:spcBef>
                <a:spcPct val="50000"/>
              </a:spcBef>
            </a:pPr>
            <a:r>
              <a:rPr lang="ja-JP" altLang="en-US" sz="900" dirty="0">
                <a:solidFill>
                  <a:prstClr val="black"/>
                </a:solidFill>
                <a:latin typeface="+mn-lt"/>
                <a:ea typeface="MS PGothic" panose="020B0600070205080204" pitchFamily="34" charset="-128"/>
              </a:rPr>
              <a:t>隔離ポート</a:t>
            </a:r>
            <a:endParaRPr lang="en-US" sz="900" dirty="0">
              <a:solidFill>
                <a:prstClr val="black"/>
              </a:solidFill>
              <a:latin typeface="+mn-lt"/>
              <a:ea typeface="MS PGothic" panose="020B0600070205080204" pitchFamily="34" charset="-128"/>
            </a:endParaRPr>
          </a:p>
        </p:txBody>
      </p:sp>
      <p:sp>
        <p:nvSpPr>
          <p:cNvPr id="141" name="&quot;禁止&quot;マーク 4">
            <a:extLst>
              <a:ext uri="{FF2B5EF4-FFF2-40B4-BE49-F238E27FC236}">
                <a16:creationId xmlns:a16="http://schemas.microsoft.com/office/drawing/2014/main" id="{3B1C5E52-AE24-3B41-B15B-89065DA7E434}"/>
              </a:ext>
            </a:extLst>
          </p:cNvPr>
          <p:cNvSpPr/>
          <p:nvPr/>
        </p:nvSpPr>
        <p:spPr>
          <a:xfrm>
            <a:off x="856085" y="3365934"/>
            <a:ext cx="166026" cy="171731"/>
          </a:xfrm>
          <a:prstGeom prst="noSmoking">
            <a:avLst/>
          </a:prstGeom>
          <a:solidFill>
            <a:srgbClr val="FF00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kumimoji="1" lang="ja-JP" altLang="en-US">
              <a:solidFill>
                <a:schemeClr val="tx1"/>
              </a:solidFill>
              <a:ea typeface="MS PGothic" panose="020B0600070205080204" pitchFamily="34" charset="-128"/>
            </a:endParaRPr>
          </a:p>
        </p:txBody>
      </p:sp>
      <p:sp>
        <p:nvSpPr>
          <p:cNvPr id="142" name="&quot;禁止&quot;マーク 127">
            <a:extLst>
              <a:ext uri="{FF2B5EF4-FFF2-40B4-BE49-F238E27FC236}">
                <a16:creationId xmlns:a16="http://schemas.microsoft.com/office/drawing/2014/main" id="{C5498A21-0682-2E46-9910-8BBB4D081976}"/>
              </a:ext>
            </a:extLst>
          </p:cNvPr>
          <p:cNvSpPr/>
          <p:nvPr/>
        </p:nvSpPr>
        <p:spPr>
          <a:xfrm>
            <a:off x="1406763" y="3357182"/>
            <a:ext cx="166026" cy="171731"/>
          </a:xfrm>
          <a:prstGeom prst="noSmoking">
            <a:avLst/>
          </a:prstGeom>
          <a:solidFill>
            <a:srgbClr val="FF00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kumimoji="1" lang="ja-JP" altLang="en-US">
              <a:solidFill>
                <a:schemeClr val="tx1"/>
              </a:solidFill>
              <a:ea typeface="MS PGothic" panose="020B0600070205080204" pitchFamily="34" charset="-128"/>
            </a:endParaRPr>
          </a:p>
        </p:txBody>
      </p:sp>
      <p:sp>
        <p:nvSpPr>
          <p:cNvPr id="143" name="Text Box 67">
            <a:extLst>
              <a:ext uri="{FF2B5EF4-FFF2-40B4-BE49-F238E27FC236}">
                <a16:creationId xmlns:a16="http://schemas.microsoft.com/office/drawing/2014/main" id="{E502CF5E-10BD-884B-ACE3-6E11370D4BEA}"/>
              </a:ext>
            </a:extLst>
          </p:cNvPr>
          <p:cNvSpPr txBox="1">
            <a:spLocks noChangeArrowheads="1"/>
          </p:cNvSpPr>
          <p:nvPr/>
        </p:nvSpPr>
        <p:spPr bwMode="auto">
          <a:xfrm>
            <a:off x="1119382" y="4034995"/>
            <a:ext cx="908519" cy="533417"/>
          </a:xfrm>
          <a:prstGeom prst="rect">
            <a:avLst/>
          </a:prstGeom>
          <a:noFill/>
          <a:ln w="9525">
            <a:noFill/>
            <a:miter lim="800000"/>
            <a:headEnd/>
            <a:tailEnd/>
          </a:ln>
        </p:spPr>
        <p:txBody>
          <a:bodyPr wrap="none" lIns="61580" tIns="30790" rIns="61580" bIns="30790" anchor="ctr">
            <a:noAutofit/>
          </a:bodyPr>
          <a:lstStyle/>
          <a:p>
            <a:pPr algn="ctr">
              <a:lnSpc>
                <a:spcPts val="700"/>
              </a:lnSpc>
              <a:spcBef>
                <a:spcPct val="50000"/>
              </a:spcBef>
            </a:pPr>
            <a:r>
              <a:rPr lang="ja-JP" altLang="en-US" sz="900" dirty="0">
                <a:solidFill>
                  <a:prstClr val="black"/>
                </a:solidFill>
                <a:latin typeface="+mn-lt"/>
                <a:ea typeface="MS PGothic" panose="020B0600070205080204" pitchFamily="34" charset="-128"/>
              </a:rPr>
              <a:t>セカンダリ</a:t>
            </a:r>
            <a:endParaRPr lang="en-US" altLang="ja-JP" sz="900" dirty="0">
              <a:solidFill>
                <a:prstClr val="black"/>
              </a:solidFill>
              <a:latin typeface="+mn-lt"/>
              <a:ea typeface="MS PGothic" panose="020B0600070205080204" pitchFamily="34" charset="-128"/>
            </a:endParaRPr>
          </a:p>
          <a:p>
            <a:pPr algn="ctr">
              <a:lnSpc>
                <a:spcPts val="700"/>
              </a:lnSpc>
              <a:spcBef>
                <a:spcPct val="50000"/>
              </a:spcBef>
            </a:pPr>
            <a:r>
              <a:rPr lang="ja-JP" altLang="en-US" sz="900" dirty="0">
                <a:solidFill>
                  <a:prstClr val="black"/>
                </a:solidFill>
                <a:latin typeface="+mn-lt"/>
                <a:ea typeface="MS PGothic" panose="020B0600070205080204" pitchFamily="34" charset="-128"/>
              </a:rPr>
              <a:t>隔離</a:t>
            </a:r>
            <a:r>
              <a:rPr lang="en-US" altLang="ja-JP" sz="900" dirty="0">
                <a:solidFill>
                  <a:prstClr val="black"/>
                </a:solidFill>
                <a:latin typeface="+mn-lt"/>
                <a:ea typeface="MS PGothic" panose="020B0600070205080204" pitchFamily="34" charset="-128"/>
              </a:rPr>
              <a:t>VLAN</a:t>
            </a:r>
          </a:p>
          <a:p>
            <a:pPr algn="ctr">
              <a:lnSpc>
                <a:spcPts val="700"/>
              </a:lnSpc>
              <a:spcBef>
                <a:spcPct val="50000"/>
              </a:spcBef>
            </a:pPr>
            <a:r>
              <a:rPr lang="ja-JP" altLang="en-US" sz="900" dirty="0">
                <a:solidFill>
                  <a:prstClr val="black"/>
                </a:solidFill>
                <a:latin typeface="+mn-lt"/>
                <a:ea typeface="MS PGothic" panose="020B0600070205080204" pitchFamily="34" charset="-128"/>
              </a:rPr>
              <a:t>（</a:t>
            </a:r>
            <a:r>
              <a:rPr lang="en-US" altLang="ja-JP" sz="900" dirty="0">
                <a:solidFill>
                  <a:prstClr val="black"/>
                </a:solidFill>
                <a:latin typeface="+mn-lt"/>
                <a:ea typeface="MS PGothic" panose="020B0600070205080204" pitchFamily="34" charset="-128"/>
              </a:rPr>
              <a:t>VLAN 101</a:t>
            </a:r>
            <a:r>
              <a:rPr lang="ja-JP" altLang="en-US" sz="900" dirty="0">
                <a:solidFill>
                  <a:prstClr val="black"/>
                </a:solidFill>
                <a:latin typeface="+mn-lt"/>
                <a:ea typeface="MS PGothic" panose="020B0600070205080204" pitchFamily="34" charset="-128"/>
              </a:rPr>
              <a:t>）</a:t>
            </a:r>
            <a:endParaRPr lang="en-US" sz="900" dirty="0">
              <a:solidFill>
                <a:prstClr val="black"/>
              </a:solidFill>
              <a:latin typeface="+mn-lt"/>
              <a:ea typeface="MS PGothic" panose="020B0600070205080204" pitchFamily="34" charset="-128"/>
            </a:endParaRPr>
          </a:p>
        </p:txBody>
      </p:sp>
      <p:pic>
        <p:nvPicPr>
          <p:cNvPr id="144" name="Picture 28">
            <a:extLst>
              <a:ext uri="{FF2B5EF4-FFF2-40B4-BE49-F238E27FC236}">
                <a16:creationId xmlns:a16="http://schemas.microsoft.com/office/drawing/2014/main" id="{B800D431-28D0-9340-A789-3E3486592846}"/>
              </a:ext>
            </a:extLst>
          </p:cNvPr>
          <p:cNvPicPr>
            <a:picLocks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055275" y="1112839"/>
            <a:ext cx="501498" cy="4649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5" name="フローチャート: 結合子 167">
            <a:extLst>
              <a:ext uri="{FF2B5EF4-FFF2-40B4-BE49-F238E27FC236}">
                <a16:creationId xmlns:a16="http://schemas.microsoft.com/office/drawing/2014/main" id="{74AAE975-09C6-5743-947F-4DA37B2474C6}"/>
              </a:ext>
            </a:extLst>
          </p:cNvPr>
          <p:cNvSpPr/>
          <p:nvPr/>
        </p:nvSpPr>
        <p:spPr>
          <a:xfrm>
            <a:off x="2503415" y="2197847"/>
            <a:ext cx="138386" cy="130967"/>
          </a:xfrm>
          <a:prstGeom prst="flowChartConnector">
            <a:avLst/>
          </a:prstGeom>
          <a:solidFill>
            <a:srgbClr val="00854F"/>
          </a:solidFill>
          <a:ln>
            <a:noFill/>
          </a:ln>
        </p:spPr>
        <p:style>
          <a:lnRef idx="0">
            <a:scrgbClr r="0" g="0" b="0"/>
          </a:lnRef>
          <a:fillRef idx="0">
            <a:scrgbClr r="0" g="0" b="0"/>
          </a:fillRef>
          <a:effectRef idx="0">
            <a:scrgbClr r="0" g="0" b="0"/>
          </a:effectRef>
          <a:fontRef idx="minor">
            <a:schemeClr val="lt1"/>
          </a:fontRef>
        </p:style>
        <p:txBody>
          <a:bodyPr rtlCol="0" anchor="ctr"/>
          <a:lstStyle/>
          <a:p>
            <a:pPr algn="ctr"/>
            <a:endParaRPr lang="en-US" dirty="0"/>
          </a:p>
        </p:txBody>
      </p:sp>
      <p:cxnSp>
        <p:nvCxnSpPr>
          <p:cNvPr id="146" name="直線コネクタ 13">
            <a:extLst>
              <a:ext uri="{FF2B5EF4-FFF2-40B4-BE49-F238E27FC236}">
                <a16:creationId xmlns:a16="http://schemas.microsoft.com/office/drawing/2014/main" id="{057BBCB5-B525-BB47-BD1A-80E833E98997}"/>
              </a:ext>
            </a:extLst>
          </p:cNvPr>
          <p:cNvCxnSpPr>
            <a:cxnSpLocks/>
            <a:stCxn id="145" idx="6"/>
          </p:cNvCxnSpPr>
          <p:nvPr/>
        </p:nvCxnSpPr>
        <p:spPr>
          <a:xfrm>
            <a:off x="2641801" y="2263331"/>
            <a:ext cx="718504" cy="0"/>
          </a:xfrm>
          <a:prstGeom prst="line">
            <a:avLst/>
          </a:prstGeom>
          <a:ln w="19050">
            <a:solidFill>
              <a:schemeClr val="bg1"/>
            </a:solidFill>
          </a:ln>
        </p:spPr>
        <p:style>
          <a:lnRef idx="1">
            <a:schemeClr val="accent1"/>
          </a:lnRef>
          <a:fillRef idx="0">
            <a:schemeClr val="accent1"/>
          </a:fillRef>
          <a:effectRef idx="0">
            <a:schemeClr val="accent1"/>
          </a:effectRef>
          <a:fontRef idx="minor">
            <a:schemeClr val="tx1"/>
          </a:fontRef>
        </p:style>
      </p:cxnSp>
      <p:pic>
        <p:nvPicPr>
          <p:cNvPr id="147" name="Picture 20" descr="C:\Users\ecoffey\AppData\Local\Temp\Rar$DRa0.324\30072_Device_server_unknown_64.png">
            <a:extLst>
              <a:ext uri="{FF2B5EF4-FFF2-40B4-BE49-F238E27FC236}">
                <a16:creationId xmlns:a16="http://schemas.microsoft.com/office/drawing/2014/main" id="{D2CC2A32-DCBB-2749-A77F-684440B15EC9}"/>
              </a:ext>
            </a:extLst>
          </p:cNvPr>
          <p:cNvPicPr>
            <a:picLocks noChangeAspect="1" noChangeArrowheads="1"/>
          </p:cNvPicPr>
          <p:nvPr/>
        </p:nvPicPr>
        <p:blipFill>
          <a:blip r:embed="rId6">
            <a:extLst>
              <a:ext uri="{28A0092B-C50C-407E-A947-70E740481C1C}">
                <a14:useLocalDpi xmlns:a14="http://schemas.microsoft.com/office/drawing/2010/main"/>
              </a:ext>
            </a:extLst>
          </a:blip>
          <a:srcRect/>
          <a:stretch>
            <a:fillRect/>
          </a:stretch>
        </p:blipFill>
        <p:spPr bwMode="auto">
          <a:xfrm>
            <a:off x="3239993" y="2019490"/>
            <a:ext cx="487680" cy="487680"/>
          </a:xfrm>
          <a:prstGeom prst="rect">
            <a:avLst/>
          </a:prstGeom>
          <a:noFill/>
          <a:extLst>
            <a:ext uri="{909E8E84-426E-40DD-AFC4-6F175D3DCCD1}">
              <a14:hiddenFill xmlns:a14="http://schemas.microsoft.com/office/drawing/2010/main">
                <a:solidFill>
                  <a:srgbClr val="FFFFFF"/>
                </a:solidFill>
              </a14:hiddenFill>
            </a:ext>
          </a:extLst>
        </p:spPr>
      </p:pic>
      <p:sp>
        <p:nvSpPr>
          <p:cNvPr id="148" name="Text Box 67">
            <a:extLst>
              <a:ext uri="{FF2B5EF4-FFF2-40B4-BE49-F238E27FC236}">
                <a16:creationId xmlns:a16="http://schemas.microsoft.com/office/drawing/2014/main" id="{F09F1E62-5D82-4148-89D3-F73EA1DAB1A3}"/>
              </a:ext>
            </a:extLst>
          </p:cNvPr>
          <p:cNvSpPr txBox="1">
            <a:spLocks noChangeArrowheads="1"/>
          </p:cNvSpPr>
          <p:nvPr/>
        </p:nvSpPr>
        <p:spPr bwMode="auto">
          <a:xfrm>
            <a:off x="2727558" y="1667605"/>
            <a:ext cx="1093843" cy="290013"/>
          </a:xfrm>
          <a:prstGeom prst="rect">
            <a:avLst/>
          </a:prstGeom>
          <a:noFill/>
          <a:ln w="9525">
            <a:noFill/>
            <a:miter lim="800000"/>
            <a:headEnd/>
            <a:tailEnd/>
          </a:ln>
        </p:spPr>
        <p:txBody>
          <a:bodyPr wrap="none" lIns="61580" tIns="30790" rIns="61580" bIns="30790" anchor="ctr">
            <a:noAutofit/>
          </a:bodyPr>
          <a:lstStyle/>
          <a:p>
            <a:pPr algn="r">
              <a:spcBef>
                <a:spcPct val="50000"/>
              </a:spcBef>
            </a:pPr>
            <a:r>
              <a:rPr lang="ja-JP" altLang="en-US" sz="900" dirty="0">
                <a:solidFill>
                  <a:prstClr val="black"/>
                </a:solidFill>
                <a:latin typeface="+mn-lt"/>
                <a:ea typeface="MS PGothic" panose="020B0600070205080204" pitchFamily="34" charset="-128"/>
              </a:rPr>
              <a:t>プライマリ</a:t>
            </a:r>
            <a:r>
              <a:rPr lang="en-US" altLang="ja-JP" sz="900" dirty="0">
                <a:solidFill>
                  <a:prstClr val="black"/>
                </a:solidFill>
                <a:latin typeface="+mn-lt"/>
                <a:ea typeface="MS PGothic" panose="020B0600070205080204" pitchFamily="34" charset="-128"/>
              </a:rPr>
              <a:t> VLAN </a:t>
            </a:r>
            <a:br>
              <a:rPr lang="en-US" altLang="ja-JP" sz="900" dirty="0">
                <a:solidFill>
                  <a:prstClr val="black"/>
                </a:solidFill>
                <a:latin typeface="+mn-lt"/>
                <a:ea typeface="MS PGothic" panose="020B0600070205080204" pitchFamily="34" charset="-128"/>
              </a:rPr>
            </a:br>
            <a:r>
              <a:rPr lang="ja-JP" altLang="en-US" sz="900" dirty="0">
                <a:solidFill>
                  <a:prstClr val="black"/>
                </a:solidFill>
                <a:latin typeface="+mn-lt"/>
                <a:ea typeface="MS PGothic" panose="020B0600070205080204" pitchFamily="34" charset="-128"/>
              </a:rPr>
              <a:t>（</a:t>
            </a:r>
            <a:r>
              <a:rPr lang="en-US" altLang="ja-JP" sz="900" dirty="0">
                <a:solidFill>
                  <a:prstClr val="black"/>
                </a:solidFill>
                <a:latin typeface="+mn-lt"/>
                <a:ea typeface="MS PGothic" panose="020B0600070205080204" pitchFamily="34" charset="-128"/>
              </a:rPr>
              <a:t>VLAN100</a:t>
            </a:r>
            <a:r>
              <a:rPr lang="ja-JP" altLang="en-US" sz="900" dirty="0">
                <a:solidFill>
                  <a:prstClr val="black"/>
                </a:solidFill>
                <a:latin typeface="+mn-lt"/>
                <a:ea typeface="MS PGothic" panose="020B0600070205080204" pitchFamily="34" charset="-128"/>
              </a:rPr>
              <a:t>）</a:t>
            </a:r>
            <a:endParaRPr lang="en-US" sz="900" dirty="0">
              <a:solidFill>
                <a:prstClr val="black"/>
              </a:solidFill>
              <a:latin typeface="+mn-lt"/>
              <a:ea typeface="MS PGothic" panose="020B0600070205080204" pitchFamily="34" charset="-128"/>
            </a:endParaRPr>
          </a:p>
        </p:txBody>
      </p:sp>
      <p:sp>
        <p:nvSpPr>
          <p:cNvPr id="162" name="TextBox 161">
            <a:extLst>
              <a:ext uri="{FF2B5EF4-FFF2-40B4-BE49-F238E27FC236}">
                <a16:creationId xmlns:a16="http://schemas.microsoft.com/office/drawing/2014/main" id="{B52F9128-46A7-CF4F-9CE0-66966E6EDEA6}"/>
              </a:ext>
            </a:extLst>
          </p:cNvPr>
          <p:cNvSpPr txBox="1"/>
          <p:nvPr/>
        </p:nvSpPr>
        <p:spPr>
          <a:xfrm>
            <a:off x="2688255" y="2066493"/>
            <a:ext cx="434414" cy="161583"/>
          </a:xfrm>
          <a:prstGeom prst="rect">
            <a:avLst/>
          </a:prstGeom>
          <a:noFill/>
        </p:spPr>
        <p:txBody>
          <a:bodyPr wrap="none" lIns="0" tIns="0" rIns="0" bIns="0" rtlCol="0" anchor="ctr">
            <a:spAutoFit/>
          </a:bodyPr>
          <a:lstStyle/>
          <a:p>
            <a:pPr algn="ctr"/>
            <a:r>
              <a:rPr lang="en-JP" sz="1050" dirty="0">
                <a:latin typeface="+mn-lt"/>
              </a:rPr>
              <a:t>G1/0/8</a:t>
            </a:r>
          </a:p>
        </p:txBody>
      </p:sp>
      <p:sp>
        <p:nvSpPr>
          <p:cNvPr id="7" name="Rounded Rectangular Callout 6">
            <a:extLst>
              <a:ext uri="{FF2B5EF4-FFF2-40B4-BE49-F238E27FC236}">
                <a16:creationId xmlns:a16="http://schemas.microsoft.com/office/drawing/2014/main" id="{698C66A1-1390-E540-AE0D-E42B82E66B5A}"/>
              </a:ext>
            </a:extLst>
          </p:cNvPr>
          <p:cNvSpPr/>
          <p:nvPr/>
        </p:nvSpPr>
        <p:spPr>
          <a:xfrm>
            <a:off x="7392377" y="3477315"/>
            <a:ext cx="1751623" cy="581319"/>
          </a:xfrm>
          <a:prstGeom prst="wedgeRoundRectCallout">
            <a:avLst>
              <a:gd name="adj1" fmla="val -50773"/>
              <a:gd name="adj2" fmla="val -55631"/>
              <a:gd name="adj3" fmla="val 16667"/>
            </a:avLst>
          </a:prstGeom>
          <a:solidFill>
            <a:schemeClr val="bg2"/>
          </a:solidFill>
          <a:ln w="12700">
            <a:solidFill>
              <a:schemeClr val="accent3"/>
            </a:solidFill>
          </a:ln>
          <a:effectLst/>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r>
              <a:rPr lang="en-JP" sz="1000" dirty="0">
                <a:solidFill>
                  <a:schemeClr val="accent3"/>
                </a:solidFill>
              </a:rPr>
              <a:t>隔離VLANで学習したMac</a:t>
            </a:r>
            <a:br>
              <a:rPr lang="en-JP" sz="1000" dirty="0">
                <a:solidFill>
                  <a:schemeClr val="accent3"/>
                </a:solidFill>
              </a:rPr>
            </a:br>
            <a:r>
              <a:rPr lang="en-JP" sz="1000" dirty="0">
                <a:solidFill>
                  <a:schemeClr val="accent3"/>
                </a:solidFill>
              </a:rPr>
              <a:t>アドレスはBLOCKEDとなる</a:t>
            </a:r>
            <a:r>
              <a:rPr lang="en-US" sz="1000" dirty="0">
                <a:solidFill>
                  <a:schemeClr val="accent3"/>
                </a:solidFill>
              </a:rPr>
              <a:t> </a:t>
            </a:r>
            <a:r>
              <a:rPr lang="en-JP" sz="1000" dirty="0">
                <a:solidFill>
                  <a:schemeClr val="accent3"/>
                </a:solidFill>
                <a:sym typeface="Wingdings" pitchFamily="2" charset="2"/>
              </a:rPr>
              <a:t> 隔離VLAN内の通信不可</a:t>
            </a:r>
            <a:endParaRPr lang="en-JP" sz="1000" dirty="0">
              <a:solidFill>
                <a:schemeClr val="accent3"/>
              </a:solidFill>
            </a:endParaRPr>
          </a:p>
        </p:txBody>
      </p:sp>
      <p:sp>
        <p:nvSpPr>
          <p:cNvPr id="163" name="Rounded Rectangular Callout 162">
            <a:extLst>
              <a:ext uri="{FF2B5EF4-FFF2-40B4-BE49-F238E27FC236}">
                <a16:creationId xmlns:a16="http://schemas.microsoft.com/office/drawing/2014/main" id="{FF0CA90E-B4F1-604F-BFEC-5B605F95B205}"/>
              </a:ext>
            </a:extLst>
          </p:cNvPr>
          <p:cNvSpPr/>
          <p:nvPr/>
        </p:nvSpPr>
        <p:spPr>
          <a:xfrm>
            <a:off x="7200901" y="365929"/>
            <a:ext cx="1882570" cy="581319"/>
          </a:xfrm>
          <a:prstGeom prst="wedgeRoundRectCallout">
            <a:avLst>
              <a:gd name="adj1" fmla="val -49307"/>
              <a:gd name="adj2" fmla="val 68159"/>
              <a:gd name="adj3" fmla="val 16667"/>
            </a:avLst>
          </a:prstGeom>
          <a:solidFill>
            <a:schemeClr val="bg2"/>
          </a:solidFill>
          <a:ln w="12700">
            <a:solidFill>
              <a:schemeClr val="accent3"/>
            </a:solidFill>
          </a:ln>
          <a:effectLst/>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r>
              <a:rPr lang="en-JP" sz="1000" dirty="0">
                <a:solidFill>
                  <a:schemeClr val="accent3"/>
                </a:solidFill>
              </a:rPr>
              <a:t>プライマリVLANからはどの</a:t>
            </a:r>
            <a:br>
              <a:rPr lang="en-US" sz="1000" dirty="0">
                <a:solidFill>
                  <a:schemeClr val="accent3"/>
                </a:solidFill>
              </a:rPr>
            </a:br>
            <a:r>
              <a:rPr lang="en-JP" sz="1000" dirty="0">
                <a:solidFill>
                  <a:schemeClr val="accent3"/>
                </a:solidFill>
              </a:rPr>
              <a:t>セカンダリVLANへも通信可能</a:t>
            </a:r>
          </a:p>
        </p:txBody>
      </p:sp>
      <p:sp>
        <p:nvSpPr>
          <p:cNvPr id="164" name="Rounded Rectangular Callout 163">
            <a:extLst>
              <a:ext uri="{FF2B5EF4-FFF2-40B4-BE49-F238E27FC236}">
                <a16:creationId xmlns:a16="http://schemas.microsoft.com/office/drawing/2014/main" id="{C02E8EF4-7578-8144-B95E-2F129487A02F}"/>
              </a:ext>
            </a:extLst>
          </p:cNvPr>
          <p:cNvSpPr/>
          <p:nvPr/>
        </p:nvSpPr>
        <p:spPr>
          <a:xfrm>
            <a:off x="7385903" y="2528610"/>
            <a:ext cx="1697567" cy="414708"/>
          </a:xfrm>
          <a:prstGeom prst="wedgeRoundRectCallout">
            <a:avLst>
              <a:gd name="adj1" fmla="val -53861"/>
              <a:gd name="adj2" fmla="val 72720"/>
              <a:gd name="adj3" fmla="val 16667"/>
            </a:avLst>
          </a:prstGeom>
          <a:solidFill>
            <a:schemeClr val="bg2"/>
          </a:solidFill>
          <a:ln w="12700">
            <a:solidFill>
              <a:schemeClr val="accent3"/>
            </a:solidFill>
          </a:ln>
          <a:effectLst/>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r>
              <a:rPr lang="en-JP" sz="1000" dirty="0">
                <a:solidFill>
                  <a:schemeClr val="accent3"/>
                </a:solidFill>
              </a:rPr>
              <a:t>プライマリVLANへの通信は可能</a:t>
            </a:r>
          </a:p>
        </p:txBody>
      </p:sp>
      <p:sp>
        <p:nvSpPr>
          <p:cNvPr id="165" name="Rounded Rectangular Callout 164">
            <a:extLst>
              <a:ext uri="{FF2B5EF4-FFF2-40B4-BE49-F238E27FC236}">
                <a16:creationId xmlns:a16="http://schemas.microsoft.com/office/drawing/2014/main" id="{F02E3B78-D5F4-6B48-A88C-78CFF5FB2EC1}"/>
              </a:ext>
            </a:extLst>
          </p:cNvPr>
          <p:cNvSpPr/>
          <p:nvPr/>
        </p:nvSpPr>
        <p:spPr>
          <a:xfrm>
            <a:off x="7385903" y="4711921"/>
            <a:ext cx="1697567" cy="414708"/>
          </a:xfrm>
          <a:prstGeom prst="wedgeRoundRectCallout">
            <a:avLst>
              <a:gd name="adj1" fmla="val -47796"/>
              <a:gd name="adj2" fmla="val -61331"/>
              <a:gd name="adj3" fmla="val 16667"/>
            </a:avLst>
          </a:prstGeom>
          <a:solidFill>
            <a:schemeClr val="bg2"/>
          </a:solidFill>
          <a:ln w="12700">
            <a:solidFill>
              <a:schemeClr val="accent3"/>
            </a:solidFill>
          </a:ln>
          <a:effectLst/>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r>
              <a:rPr lang="en-JP" sz="1000" dirty="0">
                <a:solidFill>
                  <a:schemeClr val="accent3"/>
                </a:solidFill>
              </a:rPr>
              <a:t>他のセカンダリVLANのMacアドレスは学習しない</a:t>
            </a:r>
          </a:p>
        </p:txBody>
      </p:sp>
      <p:cxnSp>
        <p:nvCxnSpPr>
          <p:cNvPr id="60" name="カギ線コネクタ 59">
            <a:extLst>
              <a:ext uri="{FF2B5EF4-FFF2-40B4-BE49-F238E27FC236}">
                <a16:creationId xmlns:a16="http://schemas.microsoft.com/office/drawing/2014/main" id="{2B28B01B-822D-0440-96FC-CF2AD5D8F791}"/>
              </a:ext>
            </a:extLst>
          </p:cNvPr>
          <p:cNvCxnSpPr>
            <a:cxnSpLocks/>
            <a:endCxn id="67" idx="1"/>
          </p:cNvCxnSpPr>
          <p:nvPr/>
        </p:nvCxnSpPr>
        <p:spPr>
          <a:xfrm rot="10800000" flipV="1">
            <a:off x="4823686" y="1478085"/>
            <a:ext cx="4541" cy="1641765"/>
          </a:xfrm>
          <a:prstGeom prst="bentConnector3">
            <a:avLst>
              <a:gd name="adj1" fmla="val 5134133"/>
            </a:avLst>
          </a:prstGeom>
          <a:ln w="19050">
            <a:solidFill>
              <a:srgbClr val="6DBE4A"/>
            </a:solidFill>
            <a:tailEnd type="triangle"/>
          </a:ln>
        </p:spPr>
        <p:style>
          <a:lnRef idx="1">
            <a:schemeClr val="accent1"/>
          </a:lnRef>
          <a:fillRef idx="0">
            <a:schemeClr val="accent1"/>
          </a:fillRef>
          <a:effectRef idx="0">
            <a:schemeClr val="accent1"/>
          </a:effectRef>
          <a:fontRef idx="minor">
            <a:schemeClr val="tx1"/>
          </a:fontRef>
        </p:style>
      </p:cxnSp>
      <p:cxnSp>
        <p:nvCxnSpPr>
          <p:cNvPr id="62" name="カギ線コネクタ 61">
            <a:extLst>
              <a:ext uri="{FF2B5EF4-FFF2-40B4-BE49-F238E27FC236}">
                <a16:creationId xmlns:a16="http://schemas.microsoft.com/office/drawing/2014/main" id="{4364D066-1C8F-3544-9858-F39B5647ED46}"/>
              </a:ext>
            </a:extLst>
          </p:cNvPr>
          <p:cNvCxnSpPr>
            <a:cxnSpLocks/>
            <a:endCxn id="72" idx="1"/>
          </p:cNvCxnSpPr>
          <p:nvPr/>
        </p:nvCxnSpPr>
        <p:spPr>
          <a:xfrm rot="10800000" flipV="1">
            <a:off x="4823686" y="1478086"/>
            <a:ext cx="4541" cy="2916138"/>
          </a:xfrm>
          <a:prstGeom prst="bentConnector3">
            <a:avLst>
              <a:gd name="adj1" fmla="val 5134133"/>
            </a:avLst>
          </a:prstGeom>
          <a:ln w="19050">
            <a:solidFill>
              <a:srgbClr val="6DBE4A"/>
            </a:solidFill>
            <a:tailEnd type="triangle"/>
          </a:ln>
        </p:spPr>
        <p:style>
          <a:lnRef idx="1">
            <a:schemeClr val="accent1"/>
          </a:lnRef>
          <a:fillRef idx="0">
            <a:schemeClr val="accent1"/>
          </a:fillRef>
          <a:effectRef idx="0">
            <a:schemeClr val="accent1"/>
          </a:effectRef>
          <a:fontRef idx="minor">
            <a:schemeClr val="tx1"/>
          </a:fontRef>
        </p:style>
      </p:cxnSp>
      <p:sp>
        <p:nvSpPr>
          <p:cNvPr id="67" name="テキスト ボックス 66">
            <a:extLst>
              <a:ext uri="{FF2B5EF4-FFF2-40B4-BE49-F238E27FC236}">
                <a16:creationId xmlns:a16="http://schemas.microsoft.com/office/drawing/2014/main" id="{6BB0F63D-B63D-4D4F-B663-850A093E769B}"/>
              </a:ext>
            </a:extLst>
          </p:cNvPr>
          <p:cNvSpPr txBox="1"/>
          <p:nvPr/>
        </p:nvSpPr>
        <p:spPr>
          <a:xfrm>
            <a:off x="4823685" y="3012129"/>
            <a:ext cx="184731" cy="215444"/>
          </a:xfrm>
          <a:prstGeom prst="rect">
            <a:avLst/>
          </a:prstGeom>
          <a:noFill/>
        </p:spPr>
        <p:txBody>
          <a:bodyPr wrap="none" rtlCol="0">
            <a:spAutoFit/>
          </a:bodyPr>
          <a:lstStyle/>
          <a:p>
            <a:endParaRPr kumimoji="1" lang="ja-JP" altLang="en-US" sz="800" dirty="0">
              <a:latin typeface="+mn-lt"/>
            </a:endParaRPr>
          </a:p>
        </p:txBody>
      </p:sp>
      <p:sp>
        <p:nvSpPr>
          <p:cNvPr id="72" name="テキスト ボックス 71">
            <a:extLst>
              <a:ext uri="{FF2B5EF4-FFF2-40B4-BE49-F238E27FC236}">
                <a16:creationId xmlns:a16="http://schemas.microsoft.com/office/drawing/2014/main" id="{0C9416A7-F9EF-4848-BDFC-B9F057F21081}"/>
              </a:ext>
            </a:extLst>
          </p:cNvPr>
          <p:cNvSpPr txBox="1"/>
          <p:nvPr/>
        </p:nvSpPr>
        <p:spPr>
          <a:xfrm>
            <a:off x="4823685" y="4286502"/>
            <a:ext cx="184731" cy="215444"/>
          </a:xfrm>
          <a:prstGeom prst="rect">
            <a:avLst/>
          </a:prstGeom>
          <a:noFill/>
        </p:spPr>
        <p:txBody>
          <a:bodyPr wrap="none" rtlCol="0">
            <a:spAutoFit/>
          </a:bodyPr>
          <a:lstStyle/>
          <a:p>
            <a:endParaRPr kumimoji="1" lang="ja-JP" altLang="en-US" sz="800" dirty="0">
              <a:latin typeface="+mn-lt"/>
            </a:endParaRPr>
          </a:p>
        </p:txBody>
      </p:sp>
      <p:sp>
        <p:nvSpPr>
          <p:cNvPr id="73" name="テキスト ボックス 72">
            <a:extLst>
              <a:ext uri="{FF2B5EF4-FFF2-40B4-BE49-F238E27FC236}">
                <a16:creationId xmlns:a16="http://schemas.microsoft.com/office/drawing/2014/main" id="{B0AF1CD1-8158-AC4C-8A5A-A2AF60596E66}"/>
              </a:ext>
            </a:extLst>
          </p:cNvPr>
          <p:cNvSpPr txBox="1"/>
          <p:nvPr/>
        </p:nvSpPr>
        <p:spPr>
          <a:xfrm>
            <a:off x="4837758" y="4453014"/>
            <a:ext cx="184731" cy="215444"/>
          </a:xfrm>
          <a:prstGeom prst="rect">
            <a:avLst/>
          </a:prstGeom>
          <a:noFill/>
        </p:spPr>
        <p:txBody>
          <a:bodyPr wrap="none" rtlCol="0">
            <a:spAutoFit/>
          </a:bodyPr>
          <a:lstStyle/>
          <a:p>
            <a:endParaRPr kumimoji="1" lang="ja-JP" altLang="en-US" sz="800" dirty="0">
              <a:latin typeface="+mn-lt"/>
            </a:endParaRPr>
          </a:p>
        </p:txBody>
      </p:sp>
      <p:sp>
        <p:nvSpPr>
          <p:cNvPr id="74" name="テキスト ボックス 73">
            <a:extLst>
              <a:ext uri="{FF2B5EF4-FFF2-40B4-BE49-F238E27FC236}">
                <a16:creationId xmlns:a16="http://schemas.microsoft.com/office/drawing/2014/main" id="{39585E26-DCB4-7843-A9BA-42D3A961B360}"/>
              </a:ext>
            </a:extLst>
          </p:cNvPr>
          <p:cNvSpPr txBox="1"/>
          <p:nvPr/>
        </p:nvSpPr>
        <p:spPr>
          <a:xfrm>
            <a:off x="4851831" y="4604199"/>
            <a:ext cx="184731" cy="215444"/>
          </a:xfrm>
          <a:prstGeom prst="rect">
            <a:avLst/>
          </a:prstGeom>
          <a:noFill/>
        </p:spPr>
        <p:txBody>
          <a:bodyPr wrap="none" rtlCol="0">
            <a:spAutoFit/>
          </a:bodyPr>
          <a:lstStyle/>
          <a:p>
            <a:endParaRPr kumimoji="1" lang="ja-JP" altLang="en-US" sz="800" dirty="0">
              <a:latin typeface="+mn-lt"/>
            </a:endParaRPr>
          </a:p>
        </p:txBody>
      </p:sp>
      <p:sp>
        <p:nvSpPr>
          <p:cNvPr id="76" name="テキスト ボックス 75">
            <a:extLst>
              <a:ext uri="{FF2B5EF4-FFF2-40B4-BE49-F238E27FC236}">
                <a16:creationId xmlns:a16="http://schemas.microsoft.com/office/drawing/2014/main" id="{1B87A9B0-3E33-2942-85EE-DF1BBBA8AB58}"/>
              </a:ext>
            </a:extLst>
          </p:cNvPr>
          <p:cNvSpPr txBox="1"/>
          <p:nvPr/>
        </p:nvSpPr>
        <p:spPr>
          <a:xfrm>
            <a:off x="4821168" y="1521250"/>
            <a:ext cx="184731" cy="215444"/>
          </a:xfrm>
          <a:prstGeom prst="rect">
            <a:avLst/>
          </a:prstGeom>
          <a:noFill/>
        </p:spPr>
        <p:txBody>
          <a:bodyPr wrap="none" rtlCol="0">
            <a:spAutoFit/>
          </a:bodyPr>
          <a:lstStyle/>
          <a:p>
            <a:endParaRPr kumimoji="1" lang="ja-JP" altLang="en-US" sz="800" dirty="0">
              <a:latin typeface="+mn-lt"/>
            </a:endParaRPr>
          </a:p>
        </p:txBody>
      </p:sp>
      <p:sp>
        <p:nvSpPr>
          <p:cNvPr id="79" name="テキスト ボックス 78">
            <a:extLst>
              <a:ext uri="{FF2B5EF4-FFF2-40B4-BE49-F238E27FC236}">
                <a16:creationId xmlns:a16="http://schemas.microsoft.com/office/drawing/2014/main" id="{E66B7FC5-FB67-5645-B0BD-BDC739B2EF89}"/>
              </a:ext>
            </a:extLst>
          </p:cNvPr>
          <p:cNvSpPr txBox="1"/>
          <p:nvPr/>
        </p:nvSpPr>
        <p:spPr>
          <a:xfrm>
            <a:off x="4839584" y="1673159"/>
            <a:ext cx="184731" cy="215444"/>
          </a:xfrm>
          <a:prstGeom prst="rect">
            <a:avLst/>
          </a:prstGeom>
          <a:noFill/>
        </p:spPr>
        <p:txBody>
          <a:bodyPr wrap="none" rtlCol="0">
            <a:spAutoFit/>
          </a:bodyPr>
          <a:lstStyle/>
          <a:p>
            <a:endParaRPr kumimoji="1" lang="ja-JP" altLang="en-US" sz="800" dirty="0">
              <a:latin typeface="+mn-lt"/>
            </a:endParaRPr>
          </a:p>
        </p:txBody>
      </p:sp>
      <p:cxnSp>
        <p:nvCxnSpPr>
          <p:cNvPr id="81" name="カギ線コネクタ 80">
            <a:extLst>
              <a:ext uri="{FF2B5EF4-FFF2-40B4-BE49-F238E27FC236}">
                <a16:creationId xmlns:a16="http://schemas.microsoft.com/office/drawing/2014/main" id="{7B8F5993-7EEA-EB4B-924F-BCBC8205046D}"/>
              </a:ext>
            </a:extLst>
          </p:cNvPr>
          <p:cNvCxnSpPr>
            <a:cxnSpLocks/>
            <a:stCxn id="73" idx="1"/>
            <a:endCxn id="76" idx="1"/>
          </p:cNvCxnSpPr>
          <p:nvPr/>
        </p:nvCxnSpPr>
        <p:spPr>
          <a:xfrm rot="10800000">
            <a:off x="4821168" y="1628972"/>
            <a:ext cx="16590" cy="2931764"/>
          </a:xfrm>
          <a:prstGeom prst="bentConnector3">
            <a:avLst>
              <a:gd name="adj1" fmla="val 3667004"/>
            </a:avLst>
          </a:prstGeom>
          <a:ln w="19050">
            <a:solidFill>
              <a:srgbClr val="FFC000"/>
            </a:solidFill>
            <a:tailEnd type="triangle"/>
          </a:ln>
        </p:spPr>
        <p:style>
          <a:lnRef idx="1">
            <a:schemeClr val="accent1"/>
          </a:lnRef>
          <a:fillRef idx="0">
            <a:schemeClr val="accent1"/>
          </a:fillRef>
          <a:effectRef idx="0">
            <a:schemeClr val="accent1"/>
          </a:effectRef>
          <a:fontRef idx="minor">
            <a:schemeClr val="tx1"/>
          </a:fontRef>
        </p:style>
      </p:cxnSp>
      <p:cxnSp>
        <p:nvCxnSpPr>
          <p:cNvPr id="83" name="カギ線コネクタ 82">
            <a:extLst>
              <a:ext uri="{FF2B5EF4-FFF2-40B4-BE49-F238E27FC236}">
                <a16:creationId xmlns:a16="http://schemas.microsoft.com/office/drawing/2014/main" id="{F3204B1E-76D9-684B-ADBD-31105996EF05}"/>
              </a:ext>
            </a:extLst>
          </p:cNvPr>
          <p:cNvCxnSpPr>
            <a:cxnSpLocks/>
            <a:stCxn id="74" idx="1"/>
            <a:endCxn id="79" idx="1"/>
          </p:cNvCxnSpPr>
          <p:nvPr/>
        </p:nvCxnSpPr>
        <p:spPr>
          <a:xfrm rot="10800000">
            <a:off x="4839585" y="1780881"/>
            <a:ext cx="12247" cy="2931040"/>
          </a:xfrm>
          <a:prstGeom prst="bentConnector3">
            <a:avLst>
              <a:gd name="adj1" fmla="val 5972728"/>
            </a:avLst>
          </a:prstGeom>
          <a:ln w="19050">
            <a:solidFill>
              <a:srgbClr val="FFC000"/>
            </a:solidFill>
            <a:tailEnd type="triangle"/>
          </a:ln>
        </p:spPr>
        <p:style>
          <a:lnRef idx="1">
            <a:schemeClr val="accent1"/>
          </a:lnRef>
          <a:fillRef idx="0">
            <a:schemeClr val="accent1"/>
          </a:fillRef>
          <a:effectRef idx="0">
            <a:schemeClr val="accent1"/>
          </a:effectRef>
          <a:fontRef idx="minor">
            <a:schemeClr val="tx1"/>
          </a:fontRef>
        </p:style>
      </p:cxnSp>
      <p:sp>
        <p:nvSpPr>
          <p:cNvPr id="92" name="テキスト ボックス 91">
            <a:extLst>
              <a:ext uri="{FF2B5EF4-FFF2-40B4-BE49-F238E27FC236}">
                <a16:creationId xmlns:a16="http://schemas.microsoft.com/office/drawing/2014/main" id="{2ABE8892-1768-EB43-BF66-BF7E7C04DF87}"/>
              </a:ext>
            </a:extLst>
          </p:cNvPr>
          <p:cNvSpPr txBox="1"/>
          <p:nvPr/>
        </p:nvSpPr>
        <p:spPr>
          <a:xfrm>
            <a:off x="4821167" y="1826906"/>
            <a:ext cx="184731" cy="215444"/>
          </a:xfrm>
          <a:prstGeom prst="rect">
            <a:avLst/>
          </a:prstGeom>
          <a:noFill/>
        </p:spPr>
        <p:txBody>
          <a:bodyPr wrap="none" rtlCol="0">
            <a:spAutoFit/>
          </a:bodyPr>
          <a:lstStyle/>
          <a:p>
            <a:endParaRPr kumimoji="1" lang="ja-JP" altLang="en-US" sz="800" dirty="0">
              <a:latin typeface="+mn-lt"/>
            </a:endParaRPr>
          </a:p>
        </p:txBody>
      </p:sp>
      <p:sp>
        <p:nvSpPr>
          <p:cNvPr id="95" name="テキスト ボックス 94">
            <a:extLst>
              <a:ext uri="{FF2B5EF4-FFF2-40B4-BE49-F238E27FC236}">
                <a16:creationId xmlns:a16="http://schemas.microsoft.com/office/drawing/2014/main" id="{B965C0D2-78CE-0B4D-9C00-2671A9EBE31A}"/>
              </a:ext>
            </a:extLst>
          </p:cNvPr>
          <p:cNvSpPr txBox="1"/>
          <p:nvPr/>
        </p:nvSpPr>
        <p:spPr>
          <a:xfrm>
            <a:off x="4824663" y="1970799"/>
            <a:ext cx="184731" cy="215444"/>
          </a:xfrm>
          <a:prstGeom prst="rect">
            <a:avLst/>
          </a:prstGeom>
          <a:noFill/>
        </p:spPr>
        <p:txBody>
          <a:bodyPr wrap="none" rtlCol="0">
            <a:spAutoFit/>
          </a:bodyPr>
          <a:lstStyle/>
          <a:p>
            <a:endParaRPr kumimoji="1" lang="ja-JP" altLang="en-US" sz="800" dirty="0">
              <a:latin typeface="+mn-lt"/>
            </a:endParaRPr>
          </a:p>
        </p:txBody>
      </p:sp>
      <p:sp>
        <p:nvSpPr>
          <p:cNvPr id="97" name="テキスト ボックス 96">
            <a:extLst>
              <a:ext uri="{FF2B5EF4-FFF2-40B4-BE49-F238E27FC236}">
                <a16:creationId xmlns:a16="http://schemas.microsoft.com/office/drawing/2014/main" id="{8F8381AB-7C91-884A-BB14-14626275EE69}"/>
              </a:ext>
            </a:extLst>
          </p:cNvPr>
          <p:cNvSpPr txBox="1"/>
          <p:nvPr/>
        </p:nvSpPr>
        <p:spPr>
          <a:xfrm>
            <a:off x="4819874" y="3156022"/>
            <a:ext cx="184731" cy="215444"/>
          </a:xfrm>
          <a:prstGeom prst="rect">
            <a:avLst/>
          </a:prstGeom>
          <a:noFill/>
        </p:spPr>
        <p:txBody>
          <a:bodyPr wrap="none" rtlCol="0">
            <a:spAutoFit/>
          </a:bodyPr>
          <a:lstStyle/>
          <a:p>
            <a:endParaRPr kumimoji="1" lang="ja-JP" altLang="en-US" sz="800" dirty="0">
              <a:latin typeface="+mn-lt"/>
            </a:endParaRPr>
          </a:p>
        </p:txBody>
      </p:sp>
      <p:sp>
        <p:nvSpPr>
          <p:cNvPr id="101" name="テキスト ボックス 100">
            <a:extLst>
              <a:ext uri="{FF2B5EF4-FFF2-40B4-BE49-F238E27FC236}">
                <a16:creationId xmlns:a16="http://schemas.microsoft.com/office/drawing/2014/main" id="{B244F915-D4F4-5D48-8D87-718696887F01}"/>
              </a:ext>
            </a:extLst>
          </p:cNvPr>
          <p:cNvSpPr txBox="1"/>
          <p:nvPr/>
        </p:nvSpPr>
        <p:spPr>
          <a:xfrm>
            <a:off x="4816063" y="3316325"/>
            <a:ext cx="184731" cy="215444"/>
          </a:xfrm>
          <a:prstGeom prst="rect">
            <a:avLst/>
          </a:prstGeom>
          <a:noFill/>
        </p:spPr>
        <p:txBody>
          <a:bodyPr wrap="none" rtlCol="0">
            <a:spAutoFit/>
          </a:bodyPr>
          <a:lstStyle/>
          <a:p>
            <a:endParaRPr kumimoji="1" lang="ja-JP" altLang="en-US" sz="800" dirty="0">
              <a:latin typeface="+mn-lt"/>
            </a:endParaRPr>
          </a:p>
        </p:txBody>
      </p:sp>
      <p:cxnSp>
        <p:nvCxnSpPr>
          <p:cNvPr id="104" name="カギ線コネクタ 103">
            <a:extLst>
              <a:ext uri="{FF2B5EF4-FFF2-40B4-BE49-F238E27FC236}">
                <a16:creationId xmlns:a16="http://schemas.microsoft.com/office/drawing/2014/main" id="{2B362134-D7AB-8840-BF53-A2EF94D784B3}"/>
              </a:ext>
            </a:extLst>
          </p:cNvPr>
          <p:cNvCxnSpPr>
            <a:cxnSpLocks/>
            <a:stCxn id="97" idx="1"/>
            <a:endCxn id="92" idx="1"/>
          </p:cNvCxnSpPr>
          <p:nvPr/>
        </p:nvCxnSpPr>
        <p:spPr>
          <a:xfrm rot="10800000" flipH="1">
            <a:off x="4819873" y="1934628"/>
            <a:ext cx="1293" cy="1329116"/>
          </a:xfrm>
          <a:prstGeom prst="bentConnector3">
            <a:avLst>
              <a:gd name="adj1" fmla="val -27209358"/>
            </a:avLst>
          </a:prstGeom>
          <a:ln w="19050">
            <a:solidFill>
              <a:srgbClr val="E3241A"/>
            </a:solidFill>
            <a:tailEnd type="triangle"/>
          </a:ln>
        </p:spPr>
        <p:style>
          <a:lnRef idx="1">
            <a:schemeClr val="accent1"/>
          </a:lnRef>
          <a:fillRef idx="0">
            <a:schemeClr val="accent1"/>
          </a:fillRef>
          <a:effectRef idx="0">
            <a:schemeClr val="accent1"/>
          </a:effectRef>
          <a:fontRef idx="minor">
            <a:schemeClr val="tx1"/>
          </a:fontRef>
        </p:style>
      </p:cxnSp>
      <p:cxnSp>
        <p:nvCxnSpPr>
          <p:cNvPr id="105" name="カギ線コネクタ 104">
            <a:extLst>
              <a:ext uri="{FF2B5EF4-FFF2-40B4-BE49-F238E27FC236}">
                <a16:creationId xmlns:a16="http://schemas.microsoft.com/office/drawing/2014/main" id="{8BA16198-6093-394B-9B58-C3672EB0E272}"/>
              </a:ext>
            </a:extLst>
          </p:cNvPr>
          <p:cNvCxnSpPr>
            <a:cxnSpLocks/>
            <a:stCxn id="101" idx="1"/>
            <a:endCxn id="95" idx="1"/>
          </p:cNvCxnSpPr>
          <p:nvPr/>
        </p:nvCxnSpPr>
        <p:spPr>
          <a:xfrm rot="10800000" flipH="1">
            <a:off x="4816063" y="2078521"/>
            <a:ext cx="8600" cy="1345526"/>
          </a:xfrm>
          <a:prstGeom prst="bentConnector3">
            <a:avLst>
              <a:gd name="adj1" fmla="val -5299953"/>
            </a:avLst>
          </a:prstGeom>
          <a:ln w="19050">
            <a:solidFill>
              <a:srgbClr val="E3241A"/>
            </a:solidFill>
            <a:tailEnd type="triangle"/>
          </a:ln>
        </p:spPr>
        <p:style>
          <a:lnRef idx="1">
            <a:schemeClr val="accent1"/>
          </a:lnRef>
          <a:fillRef idx="0">
            <a:schemeClr val="accent1"/>
          </a:fillRef>
          <a:effectRef idx="0">
            <a:schemeClr val="accent1"/>
          </a:effectRef>
          <a:fontRef idx="minor">
            <a:schemeClr val="tx1"/>
          </a:fontRef>
        </p:style>
      </p:cxnSp>
      <p:sp>
        <p:nvSpPr>
          <p:cNvPr id="106" name="TextBox 157">
            <a:extLst>
              <a:ext uri="{FF2B5EF4-FFF2-40B4-BE49-F238E27FC236}">
                <a16:creationId xmlns:a16="http://schemas.microsoft.com/office/drawing/2014/main" id="{FF60722A-545C-C04F-BAA7-8518A9962DE9}"/>
              </a:ext>
            </a:extLst>
          </p:cNvPr>
          <p:cNvSpPr txBox="1"/>
          <p:nvPr/>
        </p:nvSpPr>
        <p:spPr>
          <a:xfrm>
            <a:off x="1385680" y="2398307"/>
            <a:ext cx="434414" cy="161583"/>
          </a:xfrm>
          <a:prstGeom prst="rect">
            <a:avLst/>
          </a:prstGeom>
          <a:noFill/>
        </p:spPr>
        <p:txBody>
          <a:bodyPr wrap="none" lIns="0" tIns="0" rIns="0" bIns="0" rtlCol="0" anchor="ctr">
            <a:spAutoFit/>
          </a:bodyPr>
          <a:lstStyle/>
          <a:p>
            <a:pPr algn="ctr"/>
            <a:r>
              <a:rPr lang="en-JP" sz="1050" dirty="0">
                <a:latin typeface="+mn-lt"/>
              </a:rPr>
              <a:t>G1/0/3</a:t>
            </a:r>
          </a:p>
        </p:txBody>
      </p:sp>
      <p:sp>
        <p:nvSpPr>
          <p:cNvPr id="107" name="TextBox 158">
            <a:extLst>
              <a:ext uri="{FF2B5EF4-FFF2-40B4-BE49-F238E27FC236}">
                <a16:creationId xmlns:a16="http://schemas.microsoft.com/office/drawing/2014/main" id="{0E17DCAD-D34E-F94A-9149-168749575850}"/>
              </a:ext>
            </a:extLst>
          </p:cNvPr>
          <p:cNvSpPr txBox="1"/>
          <p:nvPr/>
        </p:nvSpPr>
        <p:spPr>
          <a:xfrm>
            <a:off x="1638875" y="2617525"/>
            <a:ext cx="434414" cy="161583"/>
          </a:xfrm>
          <a:prstGeom prst="rect">
            <a:avLst/>
          </a:prstGeom>
          <a:noFill/>
        </p:spPr>
        <p:txBody>
          <a:bodyPr wrap="none" lIns="0" tIns="0" rIns="0" bIns="0" rtlCol="0" anchor="ctr">
            <a:spAutoFit/>
          </a:bodyPr>
          <a:lstStyle/>
          <a:p>
            <a:pPr algn="ctr"/>
            <a:r>
              <a:rPr lang="en-JP" sz="1050" dirty="0">
                <a:latin typeface="+mn-lt"/>
              </a:rPr>
              <a:t>G1/0/4</a:t>
            </a:r>
          </a:p>
        </p:txBody>
      </p:sp>
      <p:sp>
        <p:nvSpPr>
          <p:cNvPr id="108" name="TextBox 159">
            <a:extLst>
              <a:ext uri="{FF2B5EF4-FFF2-40B4-BE49-F238E27FC236}">
                <a16:creationId xmlns:a16="http://schemas.microsoft.com/office/drawing/2014/main" id="{91749AF3-C71B-8545-93AD-D4F4F3EF9812}"/>
              </a:ext>
            </a:extLst>
          </p:cNvPr>
          <p:cNvSpPr txBox="1"/>
          <p:nvPr/>
        </p:nvSpPr>
        <p:spPr>
          <a:xfrm>
            <a:off x="2027903" y="2398307"/>
            <a:ext cx="434414" cy="161583"/>
          </a:xfrm>
          <a:prstGeom prst="rect">
            <a:avLst/>
          </a:prstGeom>
          <a:noFill/>
        </p:spPr>
        <p:txBody>
          <a:bodyPr wrap="none" lIns="0" tIns="0" rIns="0" bIns="0" rtlCol="0" anchor="ctr">
            <a:spAutoFit/>
          </a:bodyPr>
          <a:lstStyle/>
          <a:p>
            <a:pPr algn="ctr"/>
            <a:r>
              <a:rPr lang="en-JP" sz="1050" dirty="0">
                <a:latin typeface="+mn-lt"/>
              </a:rPr>
              <a:t>G1/0/5</a:t>
            </a:r>
          </a:p>
        </p:txBody>
      </p:sp>
      <p:sp>
        <p:nvSpPr>
          <p:cNvPr id="109" name="TextBox 160">
            <a:extLst>
              <a:ext uri="{FF2B5EF4-FFF2-40B4-BE49-F238E27FC236}">
                <a16:creationId xmlns:a16="http://schemas.microsoft.com/office/drawing/2014/main" id="{72D4D958-8F02-DE4C-A0CB-80E7B7009CDB}"/>
              </a:ext>
            </a:extLst>
          </p:cNvPr>
          <p:cNvSpPr txBox="1"/>
          <p:nvPr/>
        </p:nvSpPr>
        <p:spPr>
          <a:xfrm>
            <a:off x="2396207" y="2617525"/>
            <a:ext cx="434414" cy="161583"/>
          </a:xfrm>
          <a:prstGeom prst="rect">
            <a:avLst/>
          </a:prstGeom>
          <a:noFill/>
        </p:spPr>
        <p:txBody>
          <a:bodyPr wrap="none" lIns="0" tIns="0" rIns="0" bIns="0" rtlCol="0" anchor="ctr">
            <a:spAutoFit/>
          </a:bodyPr>
          <a:lstStyle/>
          <a:p>
            <a:pPr algn="ctr"/>
            <a:r>
              <a:rPr lang="en-JP" sz="1050" dirty="0">
                <a:latin typeface="+mn-lt"/>
              </a:rPr>
              <a:t>G1/0/6</a:t>
            </a:r>
          </a:p>
        </p:txBody>
      </p:sp>
    </p:spTree>
    <p:extLst>
      <p:ext uri="{BB962C8B-B14F-4D97-AF65-F5344CB8AC3E}">
        <p14:creationId xmlns:p14="http://schemas.microsoft.com/office/powerpoint/2010/main" val="482826713"/>
      </p:ext>
    </p:extLst>
  </p:cSld>
  <p:clrMapOvr>
    <a:masterClrMapping/>
  </p:clrMapOvr>
</p:sld>
</file>

<file path=ppt/slides/slide2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タイトル 2">
            <a:extLst>
              <a:ext uri="{FF2B5EF4-FFF2-40B4-BE49-F238E27FC236}">
                <a16:creationId xmlns:a16="http://schemas.microsoft.com/office/drawing/2014/main" id="{1D861241-6BE6-384D-AD98-8F791D34951C}"/>
              </a:ext>
            </a:extLst>
          </p:cNvPr>
          <p:cNvSpPr>
            <a:spLocks noGrp="1"/>
          </p:cNvSpPr>
          <p:nvPr>
            <p:ph type="title"/>
          </p:nvPr>
        </p:nvSpPr>
        <p:spPr/>
        <p:txBody>
          <a:bodyPr/>
          <a:lstStyle/>
          <a:p>
            <a:r>
              <a:rPr lang="en-US" altLang="ja-JP" dirty="0">
                <a:latin typeface="+mn-lt"/>
                <a:ea typeface="MS PGothic" panose="020B0600070205080204" pitchFamily="34" charset="-128"/>
              </a:rPr>
              <a:t>Cisco Catalyst 9000 </a:t>
            </a:r>
            <a:r>
              <a:rPr lang="ja-JP" altLang="en-US" dirty="0">
                <a:latin typeface="+mn-lt"/>
                <a:ea typeface="MS PGothic" panose="020B0600070205080204" pitchFamily="34" charset="-128"/>
              </a:rPr>
              <a:t>の</a:t>
            </a:r>
            <a:r>
              <a:rPr lang="en-US" altLang="ja-JP" dirty="0">
                <a:latin typeface="+mn-lt"/>
                <a:ea typeface="MS PGothic" panose="020B0600070205080204" pitchFamily="34" charset="-128"/>
              </a:rPr>
              <a:t> </a:t>
            </a:r>
            <a:r>
              <a:rPr kumimoji="1" lang="en-US" altLang="ja-JP" dirty="0">
                <a:latin typeface="+mn-lt"/>
                <a:ea typeface="MS PGothic" panose="020B0600070205080204" pitchFamily="34" charset="-128"/>
              </a:rPr>
              <a:t>Private VLAN</a:t>
            </a:r>
            <a:endParaRPr kumimoji="1" lang="ja-JP" altLang="en-US" dirty="0">
              <a:latin typeface="+mn-lt"/>
              <a:ea typeface="MS PGothic" panose="020B0600070205080204" pitchFamily="34" charset="-128"/>
            </a:endParaRPr>
          </a:p>
        </p:txBody>
      </p:sp>
      <p:graphicFrame>
        <p:nvGraphicFramePr>
          <p:cNvPr id="4" name="表 3">
            <a:extLst>
              <a:ext uri="{FF2B5EF4-FFF2-40B4-BE49-F238E27FC236}">
                <a16:creationId xmlns:a16="http://schemas.microsoft.com/office/drawing/2014/main" id="{DD7DFFE3-68DA-6B40-B317-440F9C3567CC}"/>
              </a:ext>
            </a:extLst>
          </p:cNvPr>
          <p:cNvGraphicFramePr>
            <a:graphicFrameLocks noGrp="1"/>
          </p:cNvGraphicFramePr>
          <p:nvPr/>
        </p:nvGraphicFramePr>
        <p:xfrm>
          <a:off x="258766" y="1292687"/>
          <a:ext cx="8620119" cy="2919664"/>
        </p:xfrm>
        <a:graphic>
          <a:graphicData uri="http://schemas.openxmlformats.org/drawingml/2006/table">
            <a:tbl>
              <a:tblPr firstRow="1" bandRow="1">
                <a:tableStyleId>{C083E6E3-FA7D-4D7B-A595-EF9225AFEA82}</a:tableStyleId>
              </a:tblPr>
              <a:tblGrid>
                <a:gridCol w="957791">
                  <a:extLst>
                    <a:ext uri="{9D8B030D-6E8A-4147-A177-3AD203B41FA5}">
                      <a16:colId xmlns:a16="http://schemas.microsoft.com/office/drawing/2014/main" val="3178287698"/>
                    </a:ext>
                  </a:extLst>
                </a:gridCol>
                <a:gridCol w="957791">
                  <a:extLst>
                    <a:ext uri="{9D8B030D-6E8A-4147-A177-3AD203B41FA5}">
                      <a16:colId xmlns:a16="http://schemas.microsoft.com/office/drawing/2014/main" val="349520211"/>
                    </a:ext>
                  </a:extLst>
                </a:gridCol>
                <a:gridCol w="957791">
                  <a:extLst>
                    <a:ext uri="{9D8B030D-6E8A-4147-A177-3AD203B41FA5}">
                      <a16:colId xmlns:a16="http://schemas.microsoft.com/office/drawing/2014/main" val="1893130090"/>
                    </a:ext>
                  </a:extLst>
                </a:gridCol>
                <a:gridCol w="957791">
                  <a:extLst>
                    <a:ext uri="{9D8B030D-6E8A-4147-A177-3AD203B41FA5}">
                      <a16:colId xmlns:a16="http://schemas.microsoft.com/office/drawing/2014/main" val="2254685807"/>
                    </a:ext>
                  </a:extLst>
                </a:gridCol>
                <a:gridCol w="957791">
                  <a:extLst>
                    <a:ext uri="{9D8B030D-6E8A-4147-A177-3AD203B41FA5}">
                      <a16:colId xmlns:a16="http://schemas.microsoft.com/office/drawing/2014/main" val="1264670197"/>
                    </a:ext>
                  </a:extLst>
                </a:gridCol>
                <a:gridCol w="957791">
                  <a:extLst>
                    <a:ext uri="{9D8B030D-6E8A-4147-A177-3AD203B41FA5}">
                      <a16:colId xmlns:a16="http://schemas.microsoft.com/office/drawing/2014/main" val="381936120"/>
                    </a:ext>
                  </a:extLst>
                </a:gridCol>
                <a:gridCol w="957791">
                  <a:extLst>
                    <a:ext uri="{9D8B030D-6E8A-4147-A177-3AD203B41FA5}">
                      <a16:colId xmlns:a16="http://schemas.microsoft.com/office/drawing/2014/main" val="2900861697"/>
                    </a:ext>
                  </a:extLst>
                </a:gridCol>
                <a:gridCol w="957791">
                  <a:extLst>
                    <a:ext uri="{9D8B030D-6E8A-4147-A177-3AD203B41FA5}">
                      <a16:colId xmlns:a16="http://schemas.microsoft.com/office/drawing/2014/main" val="2953196704"/>
                    </a:ext>
                  </a:extLst>
                </a:gridCol>
                <a:gridCol w="957791">
                  <a:extLst>
                    <a:ext uri="{9D8B030D-6E8A-4147-A177-3AD203B41FA5}">
                      <a16:colId xmlns:a16="http://schemas.microsoft.com/office/drawing/2014/main" val="1326946917"/>
                    </a:ext>
                  </a:extLst>
                </a:gridCol>
              </a:tblGrid>
              <a:tr h="755852">
                <a:tc>
                  <a:txBody>
                    <a:bodyPr/>
                    <a:lstStyle/>
                    <a:p>
                      <a:pPr algn="ctr"/>
                      <a:endParaRPr kumimoji="1" lang="ja-JP" altLang="en-US" dirty="0">
                        <a:latin typeface="+mn-lt"/>
                        <a:ea typeface="MS PGothic" panose="020B0600070205080204" pitchFamily="34" charset="-128"/>
                      </a:endParaRPr>
                    </a:p>
                  </a:txBody>
                  <a:tcPr anchor="ctr"/>
                </a:tc>
                <a:tc>
                  <a:txBody>
                    <a:bodyPr/>
                    <a:lstStyle/>
                    <a:p>
                      <a:pPr algn="ctr"/>
                      <a:endParaRPr kumimoji="1" lang="ja-JP" altLang="en-US" dirty="0">
                        <a:latin typeface="+mn-lt"/>
                        <a:ea typeface="MS PGothic" panose="020B0600070205080204" pitchFamily="34" charset="-128"/>
                      </a:endParaRPr>
                    </a:p>
                  </a:txBody>
                  <a:tcPr anchor="ctr"/>
                </a:tc>
                <a:tc>
                  <a:txBody>
                    <a:bodyPr/>
                    <a:lstStyle/>
                    <a:p>
                      <a:pPr algn="ctr"/>
                      <a:r>
                        <a:rPr kumimoji="1" lang="en-US" altLang="ja-JP" dirty="0">
                          <a:solidFill>
                            <a:schemeClr val="tx2"/>
                          </a:solidFill>
                          <a:latin typeface="+mn-lt"/>
                          <a:ea typeface="MS PGothic" panose="020B0600070205080204" pitchFamily="34" charset="-128"/>
                        </a:rPr>
                        <a:t>9200L</a:t>
                      </a:r>
                      <a:endParaRPr kumimoji="1" lang="ja-JP" altLang="en-US" dirty="0">
                        <a:solidFill>
                          <a:schemeClr val="tx2"/>
                        </a:solidFill>
                        <a:latin typeface="+mn-lt"/>
                        <a:ea typeface="MS PGothic" panose="020B0600070205080204" pitchFamily="34" charset="-128"/>
                      </a:endParaRPr>
                    </a:p>
                  </a:txBody>
                  <a:tcPr anchor="ctr"/>
                </a:tc>
                <a:tc>
                  <a:txBody>
                    <a:bodyPr/>
                    <a:lstStyle/>
                    <a:p>
                      <a:pPr algn="ctr"/>
                      <a:r>
                        <a:rPr kumimoji="1" lang="en-US" altLang="ja-JP" dirty="0">
                          <a:solidFill>
                            <a:schemeClr val="tx2"/>
                          </a:solidFill>
                          <a:latin typeface="+mn-lt"/>
                          <a:ea typeface="MS PGothic" panose="020B0600070205080204" pitchFamily="34" charset="-128"/>
                        </a:rPr>
                        <a:t>9200</a:t>
                      </a:r>
                      <a:endParaRPr kumimoji="1" lang="ja-JP" altLang="en-US" dirty="0">
                        <a:solidFill>
                          <a:schemeClr val="tx2"/>
                        </a:solidFill>
                        <a:latin typeface="+mn-lt"/>
                        <a:ea typeface="MS PGothic" panose="020B0600070205080204" pitchFamily="34" charset="-128"/>
                      </a:endParaRPr>
                    </a:p>
                  </a:txBody>
                  <a:tcPr anchor="ctr"/>
                </a:tc>
                <a:tc>
                  <a:txBody>
                    <a:bodyPr/>
                    <a:lstStyle/>
                    <a:p>
                      <a:pPr algn="ctr"/>
                      <a:r>
                        <a:rPr kumimoji="1" lang="en-US" altLang="ja-JP" dirty="0">
                          <a:solidFill>
                            <a:schemeClr val="tx2"/>
                          </a:solidFill>
                          <a:latin typeface="+mn-lt"/>
                          <a:ea typeface="MS PGothic" panose="020B0600070205080204" pitchFamily="34" charset="-128"/>
                        </a:rPr>
                        <a:t>9300L</a:t>
                      </a:r>
                      <a:endParaRPr kumimoji="1" lang="ja-JP" altLang="en-US" dirty="0">
                        <a:solidFill>
                          <a:schemeClr val="tx2"/>
                        </a:solidFill>
                        <a:latin typeface="+mn-lt"/>
                        <a:ea typeface="MS PGothic" panose="020B0600070205080204" pitchFamily="34" charset="-128"/>
                      </a:endParaRPr>
                    </a:p>
                  </a:txBody>
                  <a:tcPr anchor="ctr"/>
                </a:tc>
                <a:tc>
                  <a:txBody>
                    <a:bodyPr/>
                    <a:lstStyle/>
                    <a:p>
                      <a:pPr algn="ctr"/>
                      <a:r>
                        <a:rPr kumimoji="1" lang="en-US" altLang="ja-JP" dirty="0">
                          <a:solidFill>
                            <a:schemeClr val="tx2"/>
                          </a:solidFill>
                          <a:latin typeface="+mn-lt"/>
                          <a:ea typeface="MS PGothic" panose="020B0600070205080204" pitchFamily="34" charset="-128"/>
                        </a:rPr>
                        <a:t>9300</a:t>
                      </a:r>
                      <a:endParaRPr kumimoji="1" lang="ja-JP" altLang="en-US" dirty="0">
                        <a:solidFill>
                          <a:schemeClr val="tx2"/>
                        </a:solidFill>
                        <a:latin typeface="+mn-lt"/>
                        <a:ea typeface="MS PGothic" panose="020B0600070205080204" pitchFamily="34" charset="-128"/>
                      </a:endParaRPr>
                    </a:p>
                  </a:txBody>
                  <a:tcPr anchor="ctr"/>
                </a:tc>
                <a:tc>
                  <a:txBody>
                    <a:bodyPr/>
                    <a:lstStyle/>
                    <a:p>
                      <a:pPr algn="ctr"/>
                      <a:r>
                        <a:rPr kumimoji="1" lang="en-US" altLang="ja-JP">
                          <a:solidFill>
                            <a:schemeClr val="tx2"/>
                          </a:solidFill>
                          <a:latin typeface="+mn-lt"/>
                          <a:ea typeface="MS PGothic" panose="020B0600070205080204" pitchFamily="34" charset="-128"/>
                        </a:rPr>
                        <a:t>9400</a:t>
                      </a:r>
                      <a:endParaRPr kumimoji="1" lang="ja-JP" altLang="en-US">
                        <a:solidFill>
                          <a:schemeClr val="tx2"/>
                        </a:solidFill>
                        <a:latin typeface="+mn-lt"/>
                        <a:ea typeface="MS PGothic" panose="020B0600070205080204" pitchFamily="34" charset="-128"/>
                      </a:endParaRPr>
                    </a:p>
                  </a:txBody>
                  <a:tcPr anchor="ctr"/>
                </a:tc>
                <a:tc>
                  <a:txBody>
                    <a:bodyPr/>
                    <a:lstStyle/>
                    <a:p>
                      <a:pPr algn="ctr"/>
                      <a:r>
                        <a:rPr kumimoji="1" lang="en-US" altLang="ja-JP" dirty="0">
                          <a:solidFill>
                            <a:schemeClr val="tx2"/>
                          </a:solidFill>
                          <a:latin typeface="+mn-lt"/>
                          <a:ea typeface="MS PGothic" panose="020B0600070205080204" pitchFamily="34" charset="-128"/>
                        </a:rPr>
                        <a:t>9500</a:t>
                      </a:r>
                    </a:p>
                    <a:p>
                      <a:pPr algn="ctr"/>
                      <a:r>
                        <a:rPr kumimoji="1" lang="en-US" altLang="ja-JP" dirty="0">
                          <a:solidFill>
                            <a:schemeClr val="tx2"/>
                          </a:solidFill>
                          <a:latin typeface="+mn-lt"/>
                          <a:ea typeface="MS PGothic" panose="020B0600070205080204" pitchFamily="34" charset="-128"/>
                        </a:rPr>
                        <a:t>9500-H</a:t>
                      </a:r>
                      <a:endParaRPr kumimoji="1" lang="ja-JP" altLang="en-US" dirty="0">
                        <a:solidFill>
                          <a:schemeClr val="tx2"/>
                        </a:solidFill>
                        <a:latin typeface="+mn-lt"/>
                        <a:ea typeface="MS PGothic" panose="020B0600070205080204" pitchFamily="34" charset="-128"/>
                      </a:endParaRPr>
                    </a:p>
                  </a:txBody>
                  <a:tcPr anchor="ctr"/>
                </a:tc>
                <a:tc>
                  <a:txBody>
                    <a:bodyPr/>
                    <a:lstStyle/>
                    <a:p>
                      <a:pPr algn="ctr"/>
                      <a:r>
                        <a:rPr kumimoji="1" lang="en-US" altLang="ja-JP">
                          <a:solidFill>
                            <a:schemeClr val="tx2"/>
                          </a:solidFill>
                          <a:latin typeface="+mn-lt"/>
                          <a:ea typeface="MS PGothic" panose="020B0600070205080204" pitchFamily="34" charset="-128"/>
                        </a:rPr>
                        <a:t>9600</a:t>
                      </a:r>
                      <a:endParaRPr kumimoji="1" lang="ja-JP" altLang="en-US">
                        <a:solidFill>
                          <a:schemeClr val="tx2"/>
                        </a:solidFill>
                        <a:latin typeface="+mn-lt"/>
                        <a:ea typeface="MS PGothic" panose="020B0600070205080204" pitchFamily="34" charset="-128"/>
                      </a:endParaRPr>
                    </a:p>
                  </a:txBody>
                  <a:tcPr anchor="ctr"/>
                </a:tc>
                <a:extLst>
                  <a:ext uri="{0D108BD9-81ED-4DB2-BD59-A6C34878D82A}">
                    <a16:rowId xmlns:a16="http://schemas.microsoft.com/office/drawing/2014/main" val="2062533254"/>
                  </a:ext>
                </a:extLst>
              </a:tr>
              <a:tr h="540953">
                <a:tc rowSpan="2">
                  <a:txBody>
                    <a:bodyPr/>
                    <a:lstStyle/>
                    <a:p>
                      <a:r>
                        <a:rPr kumimoji="1" lang="en-US" altLang="ja-JP" dirty="0">
                          <a:latin typeface="+mn-lt"/>
                          <a:ea typeface="MS PGothic" panose="020B0600070205080204" pitchFamily="34" charset="-128"/>
                        </a:rPr>
                        <a:t>PVLAN</a:t>
                      </a:r>
                    </a:p>
                  </a:txBody>
                  <a:tcPr anchor="ctr"/>
                </a:tc>
                <a:tc>
                  <a:txBody>
                    <a:bodyPr/>
                    <a:lstStyle/>
                    <a:p>
                      <a:r>
                        <a:rPr kumimoji="1" lang="ja-JP" altLang="en-US" dirty="0">
                          <a:latin typeface="+mn-lt"/>
                          <a:ea typeface="MS PGothic" panose="020B0600070205080204" pitchFamily="34" charset="-128"/>
                        </a:rPr>
                        <a:t>サポート</a:t>
                      </a:r>
                      <a:endParaRPr kumimoji="1" lang="en-US" altLang="ja-JP" dirty="0">
                        <a:latin typeface="+mn-lt"/>
                        <a:ea typeface="MS PGothic" panose="020B0600070205080204" pitchFamily="34" charset="-128"/>
                      </a:endParaRPr>
                    </a:p>
                  </a:txBody>
                  <a:tcPr anchor="ctr"/>
                </a:tc>
                <a:tc>
                  <a:txBody>
                    <a:bodyPr/>
                    <a:lstStyle/>
                    <a:p>
                      <a:pPr algn="ctr"/>
                      <a:r>
                        <a:rPr kumimoji="1" lang="ja-JP" altLang="en-US" sz="1800" dirty="0">
                          <a:latin typeface="+mn-lt"/>
                          <a:ea typeface="MS PGothic" panose="020B0600070205080204" pitchFamily="34" charset="-128"/>
                        </a:rPr>
                        <a:t>○</a:t>
                      </a:r>
                      <a:endParaRPr kumimoji="1" lang="en-US" altLang="ja-JP" sz="1800" dirty="0">
                        <a:latin typeface="+mn-lt"/>
                        <a:ea typeface="MS PGothic" panose="020B0600070205080204" pitchFamily="34" charset="-128"/>
                      </a:endParaRPr>
                    </a:p>
                  </a:txBody>
                  <a:tcPr anchor="ctr"/>
                </a:tc>
                <a:tc>
                  <a:txBody>
                    <a:bodyPr/>
                    <a:lstStyle/>
                    <a:p>
                      <a:pPr algn="ctr"/>
                      <a:r>
                        <a:rPr kumimoji="1" lang="ja-JP" altLang="en-US" sz="1800" dirty="0">
                          <a:latin typeface="+mn-lt"/>
                          <a:ea typeface="MS PGothic" panose="020B0600070205080204" pitchFamily="34" charset="-128"/>
                        </a:rPr>
                        <a:t>○</a:t>
                      </a:r>
                      <a:endParaRPr kumimoji="1" lang="en-US" altLang="ja-JP" sz="1800" dirty="0">
                        <a:latin typeface="+mn-lt"/>
                        <a:ea typeface="MS PGothic" panose="020B0600070205080204" pitchFamily="34" charset="-128"/>
                      </a:endParaRPr>
                    </a:p>
                  </a:txBody>
                  <a:tcPr anchor="ctr"/>
                </a:tc>
                <a:tc>
                  <a:txBody>
                    <a:bodyPr/>
                    <a:lstStyle/>
                    <a:p>
                      <a:pPr marL="0" marR="0" lvl="0" indent="0" algn="ctr" defTabSz="685777" rtl="0" eaLnBrk="1" fontAlgn="auto" latinLnBrk="0" hangingPunct="1">
                        <a:lnSpc>
                          <a:spcPct val="100000"/>
                        </a:lnSpc>
                        <a:spcBef>
                          <a:spcPts val="0"/>
                        </a:spcBef>
                        <a:spcAft>
                          <a:spcPts val="0"/>
                        </a:spcAft>
                        <a:buClrTx/>
                        <a:buSzTx/>
                        <a:buFontTx/>
                        <a:buNone/>
                        <a:tabLst/>
                        <a:defRPr/>
                      </a:pPr>
                      <a:r>
                        <a:rPr kumimoji="1" lang="ja-JP" altLang="en-US" sz="1800" dirty="0">
                          <a:latin typeface="+mn-lt"/>
                          <a:ea typeface="MS PGothic" panose="020B0600070205080204" pitchFamily="34" charset="-128"/>
                        </a:rPr>
                        <a:t>○</a:t>
                      </a:r>
                      <a:endParaRPr kumimoji="1" lang="en-US" altLang="ja-JP" sz="1800" b="0" i="0" u="none" strike="noStrike" kern="1200" cap="none" spc="0" normalizeH="0" baseline="0" noProof="0" dirty="0">
                        <a:ln>
                          <a:noFill/>
                        </a:ln>
                        <a:solidFill>
                          <a:srgbClr val="282828"/>
                        </a:solidFill>
                        <a:effectLst/>
                        <a:uLnTx/>
                        <a:uFillTx/>
                        <a:latin typeface="+mn-lt"/>
                        <a:ea typeface="MS PGothic" panose="020B0600070205080204" pitchFamily="34" charset="-128"/>
                        <a:cs typeface="+mn-cs"/>
                      </a:endParaRPr>
                    </a:p>
                  </a:txBody>
                  <a:tcPr anchor="ctr"/>
                </a:tc>
                <a:tc>
                  <a:txBody>
                    <a:bodyPr/>
                    <a:lstStyle/>
                    <a:p>
                      <a:pPr marL="0" marR="0" lvl="0" indent="0" algn="ctr" defTabSz="685777"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srgbClr val="282828"/>
                          </a:solidFill>
                          <a:effectLst/>
                          <a:uLnTx/>
                          <a:uFillTx/>
                          <a:latin typeface="+mn-lt"/>
                          <a:ea typeface="MS PGothic" panose="020B0600070205080204" pitchFamily="34" charset="-128"/>
                          <a:cs typeface="+mn-cs"/>
                        </a:rPr>
                        <a:t>○</a:t>
                      </a:r>
                      <a:endParaRPr kumimoji="1" lang="en-US" altLang="ja-JP" sz="1800" b="0" i="0" u="none" strike="noStrike" kern="1200" cap="none" spc="0" normalizeH="0" baseline="0" noProof="0" dirty="0">
                        <a:ln>
                          <a:noFill/>
                        </a:ln>
                        <a:solidFill>
                          <a:srgbClr val="282828"/>
                        </a:solidFill>
                        <a:effectLst/>
                        <a:uLnTx/>
                        <a:uFillTx/>
                        <a:latin typeface="+mn-lt"/>
                        <a:ea typeface="MS PGothic" panose="020B0600070205080204" pitchFamily="34" charset="-128"/>
                        <a:cs typeface="+mn-cs"/>
                      </a:endParaRPr>
                    </a:p>
                  </a:txBody>
                  <a:tcPr anchor="ctr"/>
                </a:tc>
                <a:tc>
                  <a:txBody>
                    <a:bodyPr/>
                    <a:lstStyle/>
                    <a:p>
                      <a:pPr marL="0" marR="0" lvl="0" indent="0" algn="ctr" defTabSz="685777" rtl="0" eaLnBrk="1" fontAlgn="auto" latinLnBrk="0" hangingPunct="1">
                        <a:lnSpc>
                          <a:spcPct val="100000"/>
                        </a:lnSpc>
                        <a:spcBef>
                          <a:spcPts val="0"/>
                        </a:spcBef>
                        <a:spcAft>
                          <a:spcPts val="0"/>
                        </a:spcAft>
                        <a:buClrTx/>
                        <a:buSzTx/>
                        <a:buFontTx/>
                        <a:buNone/>
                        <a:tabLst/>
                        <a:defRPr/>
                      </a:pPr>
                      <a:r>
                        <a:rPr kumimoji="1" lang="ja-JP" altLang="en-US" sz="1800" dirty="0">
                          <a:latin typeface="+mn-lt"/>
                          <a:ea typeface="MS PGothic" panose="020B0600070205080204" pitchFamily="34" charset="-128"/>
                        </a:rPr>
                        <a:t>○</a:t>
                      </a:r>
                      <a:endParaRPr kumimoji="1" lang="en-US" altLang="ja-JP" sz="1800" b="0" i="0" u="none" strike="noStrike" kern="1200" cap="none" spc="0" normalizeH="0" baseline="0" noProof="0" dirty="0">
                        <a:ln>
                          <a:noFill/>
                        </a:ln>
                        <a:solidFill>
                          <a:srgbClr val="282828"/>
                        </a:solidFill>
                        <a:effectLst/>
                        <a:uLnTx/>
                        <a:uFillTx/>
                        <a:latin typeface="+mn-lt"/>
                        <a:ea typeface="MS PGothic" panose="020B0600070205080204" pitchFamily="34" charset="-128"/>
                        <a:cs typeface="+mn-cs"/>
                      </a:endParaRPr>
                    </a:p>
                  </a:txBody>
                  <a:tcPr anchor="ctr"/>
                </a:tc>
                <a:tc>
                  <a:txBody>
                    <a:bodyPr/>
                    <a:lstStyle/>
                    <a:p>
                      <a:pPr marL="0" marR="0" lvl="0" indent="0" algn="ctr" defTabSz="685777" rtl="0" eaLnBrk="1" fontAlgn="auto" latinLnBrk="0" hangingPunct="1">
                        <a:lnSpc>
                          <a:spcPct val="100000"/>
                        </a:lnSpc>
                        <a:spcBef>
                          <a:spcPts val="0"/>
                        </a:spcBef>
                        <a:spcAft>
                          <a:spcPts val="0"/>
                        </a:spcAft>
                        <a:buClrTx/>
                        <a:buSzTx/>
                        <a:buFontTx/>
                        <a:buNone/>
                        <a:tabLst/>
                        <a:defRPr/>
                      </a:pPr>
                      <a:r>
                        <a:rPr kumimoji="1" lang="ja-JP" altLang="en-US" sz="1800" dirty="0">
                          <a:latin typeface="+mn-lt"/>
                          <a:ea typeface="MS PGothic" panose="020B0600070205080204" pitchFamily="34" charset="-128"/>
                        </a:rPr>
                        <a:t>○</a:t>
                      </a:r>
                      <a:endParaRPr kumimoji="1" lang="en-US" altLang="ja-JP" sz="1800" b="0" i="0" u="none" strike="noStrike" kern="1200" cap="none" spc="0" normalizeH="0" baseline="0" noProof="0" dirty="0">
                        <a:ln>
                          <a:noFill/>
                        </a:ln>
                        <a:solidFill>
                          <a:srgbClr val="282828"/>
                        </a:solidFill>
                        <a:effectLst/>
                        <a:uLnTx/>
                        <a:uFillTx/>
                        <a:latin typeface="+mn-lt"/>
                        <a:ea typeface="MS PGothic" panose="020B0600070205080204" pitchFamily="34" charset="-128"/>
                        <a:cs typeface="+mn-cs"/>
                      </a:endParaRPr>
                    </a:p>
                  </a:txBody>
                  <a:tcPr anchor="ctr"/>
                </a:tc>
                <a:tc>
                  <a:txBody>
                    <a:bodyPr/>
                    <a:lstStyle/>
                    <a:p>
                      <a:pPr marL="0" marR="0" lvl="0" indent="0" algn="ctr" defTabSz="685777" rtl="0" eaLnBrk="1" fontAlgn="auto" latinLnBrk="0" hangingPunct="1">
                        <a:lnSpc>
                          <a:spcPct val="100000"/>
                        </a:lnSpc>
                        <a:spcBef>
                          <a:spcPts val="0"/>
                        </a:spcBef>
                        <a:spcAft>
                          <a:spcPts val="0"/>
                        </a:spcAft>
                        <a:buClrTx/>
                        <a:buSzTx/>
                        <a:buFontTx/>
                        <a:buNone/>
                        <a:tabLst/>
                        <a:defRPr/>
                      </a:pPr>
                      <a:r>
                        <a:rPr kumimoji="1" lang="ja-JP" altLang="en-US" sz="1800" dirty="0">
                          <a:latin typeface="+mn-lt"/>
                          <a:ea typeface="MS PGothic" panose="020B0600070205080204" pitchFamily="34" charset="-128"/>
                        </a:rPr>
                        <a:t>○</a:t>
                      </a:r>
                      <a:endParaRPr kumimoji="1" lang="en-US" altLang="ja-JP" sz="1800" b="0" i="0" u="none" strike="noStrike" kern="1200" cap="none" spc="0" normalizeH="0" baseline="0" noProof="0" dirty="0">
                        <a:ln>
                          <a:noFill/>
                        </a:ln>
                        <a:solidFill>
                          <a:srgbClr val="282828"/>
                        </a:solidFill>
                        <a:effectLst/>
                        <a:uLnTx/>
                        <a:uFillTx/>
                        <a:latin typeface="+mn-lt"/>
                        <a:ea typeface="MS PGothic" panose="020B0600070205080204" pitchFamily="34" charset="-128"/>
                        <a:cs typeface="+mn-cs"/>
                      </a:endParaRPr>
                    </a:p>
                  </a:txBody>
                  <a:tcPr anchor="ctr"/>
                </a:tc>
                <a:extLst>
                  <a:ext uri="{0D108BD9-81ED-4DB2-BD59-A6C34878D82A}">
                    <a16:rowId xmlns:a16="http://schemas.microsoft.com/office/drawing/2014/main" val="2041576711"/>
                  </a:ext>
                </a:extLst>
              </a:tr>
              <a:tr h="540953">
                <a:tc vMerge="1">
                  <a:txBody>
                    <a:bodyPr/>
                    <a:lstStyle/>
                    <a:p>
                      <a:endParaRPr kumimoji="1" lang="ja-JP" altLang="en-US" dirty="0">
                        <a:latin typeface="+mn-lt"/>
                        <a:ea typeface="MS PGothic" panose="020B0600070205080204" pitchFamily="34" charset="-128"/>
                      </a:endParaRPr>
                    </a:p>
                  </a:txBody>
                  <a:tcPr anchor="ctr"/>
                </a:tc>
                <a:tc>
                  <a:txBody>
                    <a:bodyPr/>
                    <a:lstStyle/>
                    <a:p>
                      <a:r>
                        <a:rPr kumimoji="1" lang="ja-JP" altLang="en-US" dirty="0">
                          <a:latin typeface="+mn-lt"/>
                          <a:ea typeface="MS PGothic" panose="020B0600070205080204" pitchFamily="34" charset="-128"/>
                        </a:rPr>
                        <a:t>ライセンス</a:t>
                      </a:r>
                    </a:p>
                  </a:txBody>
                  <a:tcPr anchor="ctr"/>
                </a:tc>
                <a:tc>
                  <a:txBody>
                    <a:bodyPr/>
                    <a:lstStyle/>
                    <a:p>
                      <a:pPr algn="ctr"/>
                      <a:r>
                        <a:rPr kumimoji="1" lang="en-US" altLang="ja-JP" sz="1200" dirty="0">
                          <a:latin typeface="+mn-lt"/>
                          <a:ea typeface="MS PGothic" panose="020B0600070205080204" pitchFamily="34" charset="-128"/>
                        </a:rPr>
                        <a:t>Network Essentials</a:t>
                      </a:r>
                    </a:p>
                  </a:txBody>
                  <a:tcPr anchor="ctr"/>
                </a:tc>
                <a:tc>
                  <a:txBody>
                    <a:bodyPr/>
                    <a:lstStyle/>
                    <a:p>
                      <a:pPr marL="0" marR="0" lvl="0" indent="0" algn="ctr" defTabSz="685777" rtl="0" eaLnBrk="1" fontAlgn="auto" latinLnBrk="0" hangingPunct="1">
                        <a:lnSpc>
                          <a:spcPct val="100000"/>
                        </a:lnSpc>
                        <a:spcBef>
                          <a:spcPts val="0"/>
                        </a:spcBef>
                        <a:spcAft>
                          <a:spcPts val="0"/>
                        </a:spcAft>
                        <a:buClrTx/>
                        <a:buSzTx/>
                        <a:buFontTx/>
                        <a:buNone/>
                        <a:tabLst/>
                        <a:defRPr/>
                      </a:pPr>
                      <a:r>
                        <a:rPr kumimoji="1" lang="en-US" altLang="ja-JP" sz="1200" dirty="0">
                          <a:latin typeface="+mn-lt"/>
                          <a:ea typeface="MS PGothic" panose="020B0600070205080204" pitchFamily="34" charset="-128"/>
                        </a:rPr>
                        <a:t>Network Essentials</a:t>
                      </a:r>
                    </a:p>
                  </a:txBody>
                  <a:tcPr anchor="ctr"/>
                </a:tc>
                <a:tc>
                  <a:txBody>
                    <a:bodyPr/>
                    <a:lstStyle/>
                    <a:p>
                      <a:pPr marL="0" marR="0" lvl="0" indent="0" algn="ctr" defTabSz="685777"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srgbClr val="282828"/>
                          </a:solidFill>
                          <a:effectLst/>
                          <a:uLnTx/>
                          <a:uFillTx/>
                          <a:latin typeface="+mn-lt"/>
                          <a:ea typeface="MS PGothic" panose="020B0600070205080204" pitchFamily="34" charset="-128"/>
                          <a:cs typeface="+mn-cs"/>
                        </a:rPr>
                        <a:t>Network Essentials</a:t>
                      </a:r>
                    </a:p>
                  </a:txBody>
                  <a:tcPr anchor="ctr"/>
                </a:tc>
                <a:tc>
                  <a:txBody>
                    <a:bodyPr/>
                    <a:lstStyle/>
                    <a:p>
                      <a:pPr marL="0" marR="0" lvl="0" indent="0" algn="ctr" defTabSz="685777" rtl="0" eaLnBrk="1" fontAlgn="auto" latinLnBrk="0" hangingPunct="1">
                        <a:lnSpc>
                          <a:spcPct val="100000"/>
                        </a:lnSpc>
                        <a:spcBef>
                          <a:spcPts val="0"/>
                        </a:spcBef>
                        <a:spcAft>
                          <a:spcPts val="0"/>
                        </a:spcAft>
                        <a:buClrTx/>
                        <a:buSzTx/>
                        <a:buFontTx/>
                        <a:buNone/>
                        <a:tabLst/>
                        <a:defRPr/>
                      </a:pPr>
                      <a:r>
                        <a:rPr kumimoji="1" lang="en-US" altLang="ja-JP" sz="1200" dirty="0">
                          <a:latin typeface="+mn-lt"/>
                          <a:ea typeface="MS PGothic" panose="020B0600070205080204" pitchFamily="34" charset="-128"/>
                        </a:rPr>
                        <a:t>Network Essentials</a:t>
                      </a:r>
                    </a:p>
                  </a:txBody>
                  <a:tcPr anchor="ctr"/>
                </a:tc>
                <a:tc>
                  <a:txBody>
                    <a:bodyPr/>
                    <a:lstStyle/>
                    <a:p>
                      <a:pPr marL="0" marR="0" lvl="0" indent="0" algn="ctr" defTabSz="685777"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srgbClr val="282828"/>
                          </a:solidFill>
                          <a:effectLst/>
                          <a:uLnTx/>
                          <a:uFillTx/>
                          <a:latin typeface="+mn-lt"/>
                          <a:ea typeface="MS PGothic" panose="020B0600070205080204" pitchFamily="34" charset="-128"/>
                          <a:cs typeface="+mn-cs"/>
                        </a:rPr>
                        <a:t>Network Essentials</a:t>
                      </a:r>
                    </a:p>
                  </a:txBody>
                  <a:tcPr anchor="ctr"/>
                </a:tc>
                <a:tc>
                  <a:txBody>
                    <a:bodyPr/>
                    <a:lstStyle/>
                    <a:p>
                      <a:pPr marL="0" marR="0" lvl="0" indent="0" algn="ctr" defTabSz="685777"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srgbClr val="282828"/>
                          </a:solidFill>
                          <a:effectLst/>
                          <a:uLnTx/>
                          <a:uFillTx/>
                          <a:latin typeface="+mn-lt"/>
                          <a:ea typeface="MS PGothic" panose="020B0600070205080204" pitchFamily="34" charset="-128"/>
                          <a:cs typeface="+mn-cs"/>
                        </a:rPr>
                        <a:t>Network Essentials</a:t>
                      </a:r>
                    </a:p>
                  </a:txBody>
                  <a:tcPr anchor="ctr"/>
                </a:tc>
                <a:tc>
                  <a:txBody>
                    <a:bodyPr/>
                    <a:lstStyle/>
                    <a:p>
                      <a:pPr marL="0" marR="0" lvl="0" indent="0" algn="ctr" defTabSz="685777"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srgbClr val="282828"/>
                          </a:solidFill>
                          <a:effectLst/>
                          <a:uLnTx/>
                          <a:uFillTx/>
                          <a:latin typeface="+mn-lt"/>
                          <a:ea typeface="MS PGothic" panose="020B0600070205080204" pitchFamily="34" charset="-128"/>
                          <a:cs typeface="+mn-cs"/>
                        </a:rPr>
                        <a:t>Network Advantage</a:t>
                      </a:r>
                    </a:p>
                  </a:txBody>
                  <a:tcPr anchor="ctr"/>
                </a:tc>
                <a:extLst>
                  <a:ext uri="{0D108BD9-81ED-4DB2-BD59-A6C34878D82A}">
                    <a16:rowId xmlns:a16="http://schemas.microsoft.com/office/drawing/2014/main" val="2192078860"/>
                  </a:ext>
                </a:extLst>
              </a:tr>
              <a:tr h="540953">
                <a:tc rowSpan="2">
                  <a:txBody>
                    <a:bodyPr/>
                    <a:lstStyle/>
                    <a:p>
                      <a:r>
                        <a:rPr kumimoji="1" lang="en-US" altLang="ja-JP" dirty="0">
                          <a:latin typeface="+mn-lt"/>
                          <a:ea typeface="MS PGothic" panose="020B0600070205080204" pitchFamily="34" charset="-128"/>
                        </a:rPr>
                        <a:t>PVLAN</a:t>
                      </a:r>
                    </a:p>
                    <a:p>
                      <a:r>
                        <a:rPr kumimoji="1" lang="en-US" altLang="ja-JP" dirty="0">
                          <a:latin typeface="+mn-lt"/>
                          <a:ea typeface="MS PGothic" panose="020B0600070205080204" pitchFamily="34" charset="-128"/>
                        </a:rPr>
                        <a:t>on Trunks</a:t>
                      </a:r>
                      <a:endParaRPr kumimoji="1" lang="ja-JP" altLang="en-US" dirty="0">
                        <a:latin typeface="+mn-lt"/>
                        <a:ea typeface="MS PGothic" panose="020B0600070205080204" pitchFamily="34" charset="-128"/>
                      </a:endParaRPr>
                    </a:p>
                  </a:txBody>
                  <a:tcPr anchor="ctr"/>
                </a:tc>
                <a:tc>
                  <a:txBody>
                    <a:bodyPr/>
                    <a:lstStyle/>
                    <a:p>
                      <a:r>
                        <a:rPr kumimoji="1" lang="ja-JP" altLang="en-US" dirty="0">
                          <a:latin typeface="+mn-lt"/>
                          <a:ea typeface="MS PGothic" panose="020B0600070205080204" pitchFamily="34" charset="-128"/>
                        </a:rPr>
                        <a:t>サポート</a:t>
                      </a:r>
                    </a:p>
                  </a:txBody>
                  <a:tcPr anchor="ctr"/>
                </a:tc>
                <a:tc>
                  <a:txBody>
                    <a:bodyPr/>
                    <a:lstStyle/>
                    <a:p>
                      <a:pPr algn="ctr"/>
                      <a:r>
                        <a:rPr kumimoji="1" lang="en-US" altLang="ja-JP" sz="1800" dirty="0">
                          <a:latin typeface="+mn-lt"/>
                          <a:ea typeface="MS PGothic" panose="020B0600070205080204" pitchFamily="34" charset="-128"/>
                        </a:rPr>
                        <a:t>×</a:t>
                      </a:r>
                    </a:p>
                  </a:txBody>
                  <a:tcPr anchor="ctr"/>
                </a:tc>
                <a:tc>
                  <a:txBody>
                    <a:bodyPr/>
                    <a:lstStyle/>
                    <a:p>
                      <a:pPr algn="ctr"/>
                      <a:r>
                        <a:rPr kumimoji="1" lang="en-US" altLang="ja-JP" sz="1800" dirty="0">
                          <a:latin typeface="+mn-lt"/>
                          <a:ea typeface="MS PGothic" panose="020B0600070205080204" pitchFamily="34" charset="-128"/>
                        </a:rPr>
                        <a:t>×</a:t>
                      </a:r>
                    </a:p>
                  </a:txBody>
                  <a:tcPr anchor="ctr"/>
                </a:tc>
                <a:tc>
                  <a:txBody>
                    <a:bodyPr/>
                    <a:lstStyle/>
                    <a:p>
                      <a:pPr marL="0" marR="0" lvl="0" indent="0" algn="ctr" defTabSz="685777" rtl="0" eaLnBrk="1" fontAlgn="auto" latinLnBrk="0" hangingPunct="1">
                        <a:lnSpc>
                          <a:spcPct val="100000"/>
                        </a:lnSpc>
                        <a:spcBef>
                          <a:spcPts val="0"/>
                        </a:spcBef>
                        <a:spcAft>
                          <a:spcPts val="0"/>
                        </a:spcAft>
                        <a:buClrTx/>
                        <a:buSzTx/>
                        <a:buFontTx/>
                        <a:buNone/>
                        <a:tabLst/>
                        <a:defRPr/>
                      </a:pPr>
                      <a:r>
                        <a:rPr kumimoji="1" lang="en-US" altLang="ja-JP" sz="1800" b="0" i="0" u="none" strike="noStrike" kern="1200" cap="none" spc="0" normalizeH="0" baseline="0" noProof="0" dirty="0">
                          <a:ln>
                            <a:noFill/>
                          </a:ln>
                          <a:solidFill>
                            <a:srgbClr val="282828"/>
                          </a:solidFill>
                          <a:effectLst/>
                          <a:uLnTx/>
                          <a:uFillTx/>
                          <a:latin typeface="+mn-lt"/>
                          <a:ea typeface="MS PGothic" panose="020B0600070205080204" pitchFamily="34" charset="-128"/>
                          <a:cs typeface="+mn-cs"/>
                        </a:rPr>
                        <a:t>×</a:t>
                      </a:r>
                    </a:p>
                  </a:txBody>
                  <a:tcPr anchor="ctr"/>
                </a:tc>
                <a:tc>
                  <a:txBody>
                    <a:bodyPr/>
                    <a:lstStyle/>
                    <a:p>
                      <a:pPr marL="0" marR="0" lvl="0" indent="0" algn="ctr" defTabSz="685777"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srgbClr val="282828"/>
                          </a:solidFill>
                          <a:effectLst/>
                          <a:uLnTx/>
                          <a:uFillTx/>
                          <a:latin typeface="+mn-lt"/>
                          <a:ea typeface="MS PGothic" panose="020B0600070205080204" pitchFamily="34" charset="-128"/>
                          <a:cs typeface="+mn-cs"/>
                        </a:rPr>
                        <a:t>○</a:t>
                      </a:r>
                      <a:r>
                        <a:rPr kumimoji="1" lang="en-US" altLang="ja-JP" sz="1800" b="0" i="0" u="none" strike="noStrike" kern="1200" cap="none" spc="0" normalizeH="0" baseline="0" noProof="0" dirty="0">
                          <a:ln>
                            <a:noFill/>
                          </a:ln>
                          <a:solidFill>
                            <a:srgbClr val="282828"/>
                          </a:solidFill>
                          <a:effectLst/>
                          <a:uLnTx/>
                          <a:uFillTx/>
                          <a:latin typeface="+mn-lt"/>
                          <a:ea typeface="MS PGothic" panose="020B0600070205080204" pitchFamily="34" charset="-128"/>
                          <a:cs typeface="+mn-cs"/>
                        </a:rPr>
                        <a:t>*</a:t>
                      </a:r>
                    </a:p>
                  </a:txBody>
                  <a:tcPr anchor="ctr"/>
                </a:tc>
                <a:tc>
                  <a:txBody>
                    <a:bodyPr/>
                    <a:lstStyle/>
                    <a:p>
                      <a:pPr marL="0" marR="0" lvl="0" indent="0" algn="ctr" defTabSz="685777" rtl="0" eaLnBrk="1" fontAlgn="auto" latinLnBrk="0" hangingPunct="1">
                        <a:lnSpc>
                          <a:spcPct val="100000"/>
                        </a:lnSpc>
                        <a:spcBef>
                          <a:spcPts val="0"/>
                        </a:spcBef>
                        <a:spcAft>
                          <a:spcPts val="0"/>
                        </a:spcAft>
                        <a:buClrTx/>
                        <a:buSzTx/>
                        <a:buFontTx/>
                        <a:buNone/>
                        <a:tabLst/>
                        <a:defRPr/>
                      </a:pPr>
                      <a:r>
                        <a:rPr kumimoji="1" lang="ja-JP" altLang="en-US" sz="1800" dirty="0">
                          <a:latin typeface="+mn-lt"/>
                          <a:ea typeface="MS PGothic" panose="020B0600070205080204" pitchFamily="34" charset="-128"/>
                        </a:rPr>
                        <a:t>○</a:t>
                      </a:r>
                      <a:r>
                        <a:rPr kumimoji="1" lang="en-US" altLang="ja-JP" sz="1800" dirty="0">
                          <a:latin typeface="+mn-lt"/>
                          <a:ea typeface="MS PGothic" panose="020B0600070205080204" pitchFamily="34" charset="-128"/>
                        </a:rPr>
                        <a:t>*</a:t>
                      </a:r>
                      <a:endParaRPr kumimoji="1" lang="en-US" altLang="ja-JP" sz="1800" b="0" i="0" u="none" strike="noStrike" kern="1200" cap="none" spc="0" normalizeH="0" baseline="0" noProof="0" dirty="0">
                        <a:ln>
                          <a:noFill/>
                        </a:ln>
                        <a:solidFill>
                          <a:srgbClr val="282828"/>
                        </a:solidFill>
                        <a:effectLst/>
                        <a:uLnTx/>
                        <a:uFillTx/>
                        <a:latin typeface="+mn-lt"/>
                        <a:ea typeface="MS PGothic" panose="020B0600070205080204" pitchFamily="34" charset="-128"/>
                        <a:cs typeface="+mn-cs"/>
                      </a:endParaRPr>
                    </a:p>
                  </a:txBody>
                  <a:tcPr anchor="ctr"/>
                </a:tc>
                <a:tc>
                  <a:txBody>
                    <a:bodyPr/>
                    <a:lstStyle/>
                    <a:p>
                      <a:pPr marL="0" marR="0" lvl="0" indent="0" algn="ctr" defTabSz="685777" rtl="0" eaLnBrk="1" fontAlgn="auto" latinLnBrk="0" hangingPunct="1">
                        <a:lnSpc>
                          <a:spcPct val="100000"/>
                        </a:lnSpc>
                        <a:spcBef>
                          <a:spcPts val="0"/>
                        </a:spcBef>
                        <a:spcAft>
                          <a:spcPts val="0"/>
                        </a:spcAft>
                        <a:buClrTx/>
                        <a:buSzTx/>
                        <a:buFontTx/>
                        <a:buNone/>
                        <a:tabLst/>
                        <a:defRPr/>
                      </a:pPr>
                      <a:r>
                        <a:rPr kumimoji="1" lang="ja-JP" altLang="en-US" sz="1800" dirty="0">
                          <a:latin typeface="+mn-lt"/>
                          <a:ea typeface="MS PGothic" panose="020B0600070205080204" pitchFamily="34" charset="-128"/>
                        </a:rPr>
                        <a:t>○</a:t>
                      </a:r>
                      <a:r>
                        <a:rPr kumimoji="1" lang="en-US" altLang="ja-JP" sz="1800" dirty="0">
                          <a:latin typeface="+mn-lt"/>
                          <a:ea typeface="MS PGothic" panose="020B0600070205080204" pitchFamily="34" charset="-128"/>
                        </a:rPr>
                        <a:t>*</a:t>
                      </a:r>
                      <a:endParaRPr kumimoji="1" lang="en-US" altLang="ja-JP" sz="1800" b="0" i="0" u="none" strike="noStrike" kern="1200" cap="none" spc="0" normalizeH="0" baseline="0" noProof="0" dirty="0">
                        <a:ln>
                          <a:noFill/>
                        </a:ln>
                        <a:solidFill>
                          <a:srgbClr val="282828"/>
                        </a:solidFill>
                        <a:effectLst/>
                        <a:uLnTx/>
                        <a:uFillTx/>
                        <a:latin typeface="+mn-lt"/>
                        <a:ea typeface="MS PGothic" panose="020B0600070205080204" pitchFamily="34" charset="-128"/>
                        <a:cs typeface="+mn-cs"/>
                      </a:endParaRPr>
                    </a:p>
                  </a:txBody>
                  <a:tcPr anchor="ctr"/>
                </a:tc>
                <a:tc>
                  <a:txBody>
                    <a:bodyPr/>
                    <a:lstStyle/>
                    <a:p>
                      <a:pPr marL="0" marR="0" lvl="0" indent="0" algn="ctr" defTabSz="685777" rtl="0" eaLnBrk="1" fontAlgn="auto" latinLnBrk="0" hangingPunct="1">
                        <a:lnSpc>
                          <a:spcPct val="100000"/>
                        </a:lnSpc>
                        <a:spcBef>
                          <a:spcPts val="0"/>
                        </a:spcBef>
                        <a:spcAft>
                          <a:spcPts val="0"/>
                        </a:spcAft>
                        <a:buClrTx/>
                        <a:buSzTx/>
                        <a:buFontTx/>
                        <a:buNone/>
                        <a:tabLst/>
                        <a:defRPr/>
                      </a:pPr>
                      <a:r>
                        <a:rPr kumimoji="1" lang="ja-JP" altLang="en-US" sz="1800" dirty="0">
                          <a:latin typeface="+mn-lt"/>
                          <a:ea typeface="MS PGothic" panose="020B0600070205080204" pitchFamily="34" charset="-128"/>
                        </a:rPr>
                        <a:t>○</a:t>
                      </a:r>
                      <a:r>
                        <a:rPr kumimoji="1" lang="en-US" altLang="ja-JP" sz="1800" dirty="0">
                          <a:latin typeface="+mn-lt"/>
                          <a:ea typeface="MS PGothic" panose="020B0600070205080204" pitchFamily="34" charset="-128"/>
                        </a:rPr>
                        <a:t>*</a:t>
                      </a:r>
                      <a:endParaRPr kumimoji="1" lang="en-US" altLang="ja-JP" sz="1800" b="0" i="0" u="none" strike="noStrike" kern="1200" cap="none" spc="0" normalizeH="0" baseline="0" noProof="0" dirty="0">
                        <a:ln>
                          <a:noFill/>
                        </a:ln>
                        <a:solidFill>
                          <a:srgbClr val="282828"/>
                        </a:solidFill>
                        <a:effectLst/>
                        <a:uLnTx/>
                        <a:uFillTx/>
                        <a:latin typeface="+mn-lt"/>
                        <a:ea typeface="MS PGothic" panose="020B0600070205080204" pitchFamily="34" charset="-128"/>
                        <a:cs typeface="+mn-cs"/>
                      </a:endParaRPr>
                    </a:p>
                  </a:txBody>
                  <a:tcPr anchor="ctr"/>
                </a:tc>
                <a:extLst>
                  <a:ext uri="{0D108BD9-81ED-4DB2-BD59-A6C34878D82A}">
                    <a16:rowId xmlns:a16="http://schemas.microsoft.com/office/drawing/2014/main" val="1463756575"/>
                  </a:ext>
                </a:extLst>
              </a:tr>
              <a:tr h="540953">
                <a:tc vMerge="1">
                  <a:txBody>
                    <a:bodyPr/>
                    <a:lstStyle/>
                    <a:p>
                      <a:endParaRPr kumimoji="1" lang="ja-JP" altLang="en-US" dirty="0">
                        <a:latin typeface="+mn-lt"/>
                        <a:ea typeface="MS PGothic" panose="020B0600070205080204" pitchFamily="34" charset="-128"/>
                      </a:endParaRPr>
                    </a:p>
                  </a:txBody>
                  <a:tcPr anchor="ctr"/>
                </a:tc>
                <a:tc>
                  <a:txBody>
                    <a:bodyPr/>
                    <a:lstStyle/>
                    <a:p>
                      <a:r>
                        <a:rPr kumimoji="1" lang="ja-JP" altLang="en-US" dirty="0">
                          <a:latin typeface="+mn-lt"/>
                          <a:ea typeface="MS PGothic" panose="020B0600070205080204" pitchFamily="34" charset="-128"/>
                        </a:rPr>
                        <a:t>ライセンス</a:t>
                      </a:r>
                    </a:p>
                  </a:txBody>
                  <a:tcPr anchor="ctr"/>
                </a:tc>
                <a:tc>
                  <a:txBody>
                    <a:bodyPr/>
                    <a:lstStyle/>
                    <a:p>
                      <a:pPr algn="ctr"/>
                      <a:endParaRPr kumimoji="1" lang="en-US" altLang="ja-JP" sz="1200" dirty="0">
                        <a:latin typeface="+mn-lt"/>
                        <a:ea typeface="MS PGothic" panose="020B0600070205080204" pitchFamily="34" charset="-128"/>
                      </a:endParaRPr>
                    </a:p>
                  </a:txBody>
                  <a:tcPr anchor="ctr"/>
                </a:tc>
                <a:tc>
                  <a:txBody>
                    <a:bodyPr/>
                    <a:lstStyle/>
                    <a:p>
                      <a:pPr algn="ctr"/>
                      <a:endParaRPr kumimoji="1" lang="en-US" altLang="ja-JP" sz="1200" dirty="0">
                        <a:latin typeface="+mn-lt"/>
                        <a:ea typeface="MS PGothic" panose="020B0600070205080204" pitchFamily="34" charset="-128"/>
                      </a:endParaRPr>
                    </a:p>
                  </a:txBody>
                  <a:tcPr anchor="ctr"/>
                </a:tc>
                <a:tc>
                  <a:txBody>
                    <a:bodyPr/>
                    <a:lstStyle/>
                    <a:p>
                      <a:pPr marL="0" marR="0" lvl="0" indent="0" algn="ctr" defTabSz="685777" rtl="0" eaLnBrk="1" fontAlgn="auto" latinLnBrk="0" hangingPunct="1">
                        <a:lnSpc>
                          <a:spcPct val="100000"/>
                        </a:lnSpc>
                        <a:spcBef>
                          <a:spcPts val="0"/>
                        </a:spcBef>
                        <a:spcAft>
                          <a:spcPts val="0"/>
                        </a:spcAft>
                        <a:buClrTx/>
                        <a:buSzTx/>
                        <a:buFontTx/>
                        <a:buNone/>
                        <a:tabLst/>
                        <a:defRPr/>
                      </a:pPr>
                      <a:endParaRPr kumimoji="1" lang="en-US" altLang="ja-JP" sz="1200" b="0" i="0" u="none" strike="noStrike" kern="1200" cap="none" spc="0" normalizeH="0" baseline="0" noProof="0" dirty="0">
                        <a:ln>
                          <a:noFill/>
                        </a:ln>
                        <a:solidFill>
                          <a:srgbClr val="282828"/>
                        </a:solidFill>
                        <a:effectLst/>
                        <a:uLnTx/>
                        <a:uFillTx/>
                        <a:latin typeface="+mn-lt"/>
                        <a:ea typeface="MS PGothic" panose="020B0600070205080204" pitchFamily="34" charset="-128"/>
                        <a:cs typeface="+mn-cs"/>
                      </a:endParaRPr>
                    </a:p>
                  </a:txBody>
                  <a:tcPr anchor="ctr"/>
                </a:tc>
                <a:tc>
                  <a:txBody>
                    <a:bodyPr/>
                    <a:lstStyle/>
                    <a:p>
                      <a:pPr marL="0" marR="0" lvl="0" indent="0" algn="ctr" defTabSz="685777" rtl="0" eaLnBrk="1" fontAlgn="auto" latinLnBrk="0" hangingPunct="1">
                        <a:lnSpc>
                          <a:spcPct val="100000"/>
                        </a:lnSpc>
                        <a:spcBef>
                          <a:spcPts val="0"/>
                        </a:spcBef>
                        <a:spcAft>
                          <a:spcPts val="0"/>
                        </a:spcAft>
                        <a:buClrTx/>
                        <a:buSzTx/>
                        <a:buFontTx/>
                        <a:buNone/>
                        <a:tabLst/>
                        <a:defRPr/>
                      </a:pPr>
                      <a:r>
                        <a:rPr kumimoji="1" lang="en-US" altLang="ja-JP" sz="1200" dirty="0">
                          <a:latin typeface="+mn-lt"/>
                          <a:ea typeface="MS PGothic" panose="020B0600070205080204" pitchFamily="34" charset="-128"/>
                        </a:rPr>
                        <a:t>Network Essentials</a:t>
                      </a:r>
                      <a:endParaRPr kumimoji="1" lang="en-US" altLang="ja-JP" sz="1200" b="0" i="0" u="none" strike="noStrike" kern="1200" cap="none" spc="0" normalizeH="0" baseline="0" noProof="0" dirty="0">
                        <a:ln>
                          <a:noFill/>
                        </a:ln>
                        <a:solidFill>
                          <a:srgbClr val="282828"/>
                        </a:solidFill>
                        <a:effectLst/>
                        <a:uLnTx/>
                        <a:uFillTx/>
                        <a:latin typeface="+mn-lt"/>
                        <a:ea typeface="MS PGothic" panose="020B0600070205080204" pitchFamily="34" charset="-128"/>
                        <a:cs typeface="+mn-cs"/>
                      </a:endParaRPr>
                    </a:p>
                  </a:txBody>
                  <a:tcPr anchor="ctr"/>
                </a:tc>
                <a:tc>
                  <a:txBody>
                    <a:bodyPr/>
                    <a:lstStyle/>
                    <a:p>
                      <a:pPr marL="0" marR="0" lvl="0" indent="0" algn="ctr" defTabSz="685777" rtl="0" eaLnBrk="1" fontAlgn="auto" latinLnBrk="0" hangingPunct="1">
                        <a:lnSpc>
                          <a:spcPct val="100000"/>
                        </a:lnSpc>
                        <a:spcBef>
                          <a:spcPts val="0"/>
                        </a:spcBef>
                        <a:spcAft>
                          <a:spcPts val="0"/>
                        </a:spcAft>
                        <a:buClrTx/>
                        <a:buSzTx/>
                        <a:buFontTx/>
                        <a:buNone/>
                        <a:tabLst/>
                        <a:defRPr/>
                      </a:pPr>
                      <a:r>
                        <a:rPr kumimoji="1" lang="en-US" altLang="ja-JP" sz="1200" dirty="0">
                          <a:latin typeface="+mn-lt"/>
                          <a:ea typeface="MS PGothic" panose="020B0600070205080204" pitchFamily="34" charset="-128"/>
                        </a:rPr>
                        <a:t>Network Essentials</a:t>
                      </a:r>
                      <a:endParaRPr kumimoji="1" lang="en-US" altLang="ja-JP" sz="1200" b="0" i="0" u="none" strike="noStrike" kern="1200" cap="none" spc="0" normalizeH="0" baseline="0" noProof="0" dirty="0">
                        <a:ln>
                          <a:noFill/>
                        </a:ln>
                        <a:solidFill>
                          <a:srgbClr val="282828"/>
                        </a:solidFill>
                        <a:effectLst/>
                        <a:uLnTx/>
                        <a:uFillTx/>
                        <a:latin typeface="+mn-lt"/>
                        <a:ea typeface="MS PGothic" panose="020B0600070205080204" pitchFamily="34" charset="-128"/>
                        <a:cs typeface="+mn-cs"/>
                      </a:endParaRPr>
                    </a:p>
                  </a:txBody>
                  <a:tcPr anchor="ctr"/>
                </a:tc>
                <a:tc>
                  <a:txBody>
                    <a:bodyPr/>
                    <a:lstStyle/>
                    <a:p>
                      <a:pPr marL="0" marR="0" lvl="0" indent="0" algn="ctr" defTabSz="685777" rtl="0" eaLnBrk="1" fontAlgn="auto" latinLnBrk="0" hangingPunct="1">
                        <a:lnSpc>
                          <a:spcPct val="100000"/>
                        </a:lnSpc>
                        <a:spcBef>
                          <a:spcPts val="0"/>
                        </a:spcBef>
                        <a:spcAft>
                          <a:spcPts val="0"/>
                        </a:spcAft>
                        <a:buClrTx/>
                        <a:buSzTx/>
                        <a:buFontTx/>
                        <a:buNone/>
                        <a:tabLst/>
                        <a:defRPr/>
                      </a:pPr>
                      <a:r>
                        <a:rPr kumimoji="1" lang="en-US" altLang="ja-JP" sz="1200" dirty="0">
                          <a:latin typeface="+mn-lt"/>
                          <a:ea typeface="MS PGothic" panose="020B0600070205080204" pitchFamily="34" charset="-128"/>
                        </a:rPr>
                        <a:t>Network Essentials</a:t>
                      </a:r>
                      <a:endParaRPr kumimoji="1" lang="en-US" altLang="ja-JP" sz="1200" b="0" i="0" u="none" strike="noStrike" kern="1200" cap="none" spc="0" normalizeH="0" baseline="0" noProof="0" dirty="0">
                        <a:ln>
                          <a:noFill/>
                        </a:ln>
                        <a:solidFill>
                          <a:srgbClr val="282828"/>
                        </a:solidFill>
                        <a:effectLst/>
                        <a:uLnTx/>
                        <a:uFillTx/>
                        <a:latin typeface="+mn-lt"/>
                        <a:ea typeface="MS PGothic" panose="020B0600070205080204" pitchFamily="34" charset="-128"/>
                        <a:cs typeface="+mn-cs"/>
                      </a:endParaRPr>
                    </a:p>
                  </a:txBody>
                  <a:tcPr anchor="ctr"/>
                </a:tc>
                <a:tc>
                  <a:txBody>
                    <a:bodyPr/>
                    <a:lstStyle/>
                    <a:p>
                      <a:pPr marL="0" marR="0" lvl="0" indent="0" algn="ctr" defTabSz="685777" rtl="0" eaLnBrk="1" fontAlgn="auto" latinLnBrk="0" hangingPunct="1">
                        <a:lnSpc>
                          <a:spcPct val="100000"/>
                        </a:lnSpc>
                        <a:spcBef>
                          <a:spcPts val="0"/>
                        </a:spcBef>
                        <a:spcAft>
                          <a:spcPts val="0"/>
                        </a:spcAft>
                        <a:buClrTx/>
                        <a:buSzTx/>
                        <a:buFontTx/>
                        <a:buNone/>
                        <a:tabLst/>
                        <a:defRPr/>
                      </a:pPr>
                      <a:r>
                        <a:rPr kumimoji="1" lang="en-US" altLang="ja-JP" sz="1200" b="0" i="0" u="none" strike="noStrike" kern="1200" cap="none" spc="0" normalizeH="0" baseline="0" noProof="0" dirty="0">
                          <a:ln>
                            <a:noFill/>
                          </a:ln>
                          <a:solidFill>
                            <a:srgbClr val="282828"/>
                          </a:solidFill>
                          <a:effectLst/>
                          <a:uLnTx/>
                          <a:uFillTx/>
                          <a:latin typeface="+mn-lt"/>
                          <a:ea typeface="MS PGothic" panose="020B0600070205080204" pitchFamily="34" charset="-128"/>
                          <a:cs typeface="+mn-cs"/>
                        </a:rPr>
                        <a:t>Network Advantage</a:t>
                      </a:r>
                    </a:p>
                  </a:txBody>
                  <a:tcPr anchor="ctr"/>
                </a:tc>
                <a:extLst>
                  <a:ext uri="{0D108BD9-81ED-4DB2-BD59-A6C34878D82A}">
                    <a16:rowId xmlns:a16="http://schemas.microsoft.com/office/drawing/2014/main" val="2544746129"/>
                  </a:ext>
                </a:extLst>
              </a:tr>
            </a:tbl>
          </a:graphicData>
        </a:graphic>
      </p:graphicFrame>
      <p:sp>
        <p:nvSpPr>
          <p:cNvPr id="11" name="Text Placeholder 7">
            <a:extLst>
              <a:ext uri="{FF2B5EF4-FFF2-40B4-BE49-F238E27FC236}">
                <a16:creationId xmlns:a16="http://schemas.microsoft.com/office/drawing/2014/main" id="{934C12B9-A732-3049-B1E7-DD1B06E2FC81}"/>
              </a:ext>
            </a:extLst>
          </p:cNvPr>
          <p:cNvSpPr txBox="1">
            <a:spLocks/>
          </p:cNvSpPr>
          <p:nvPr/>
        </p:nvSpPr>
        <p:spPr>
          <a:xfrm>
            <a:off x="533400" y="60960"/>
            <a:ext cx="7084679" cy="326233"/>
          </a:xfrm>
          <a:prstGeom prst="rect">
            <a:avLst/>
          </a:prstGeom>
        </p:spPr>
        <p:txBody>
          <a:bodyPr wrap="square" lIns="91420" tIns="45710" rIns="91420" bIns="45710" anchor="b" anchorCtr="0">
            <a:noAutofit/>
          </a:bodyPr>
          <a:lstStyle>
            <a:lvl1pPr marL="169863" indent="-169863" algn="l" defTabSz="603575" rtl="0" eaLnBrk="1" fontAlgn="base" hangingPunct="1">
              <a:lnSpc>
                <a:spcPct val="100000"/>
              </a:lnSpc>
              <a:spcBef>
                <a:spcPct val="50000"/>
              </a:spcBef>
              <a:spcAft>
                <a:spcPct val="0"/>
              </a:spcAft>
              <a:buClr>
                <a:schemeClr val="tx2"/>
              </a:buClr>
              <a:buSzPct val="90000"/>
              <a:buFont typeface="Arial" charset="0"/>
              <a:buNone/>
              <a:defRPr lang="en-US" sz="1400" b="0" i="0" kern="1200">
                <a:solidFill>
                  <a:schemeClr val="tx1"/>
                </a:solidFill>
                <a:latin typeface="+mn-lt"/>
                <a:ea typeface="ＭＳ Ｐゴシック" charset="0"/>
                <a:cs typeface="CiscoSans ExtraLight"/>
              </a:defRPr>
            </a:lvl1pPr>
            <a:lvl2pPr marL="358775" indent="-215900" algn="l" defTabSz="684213" rtl="0" eaLnBrk="1" fontAlgn="base" hangingPunct="1">
              <a:lnSpc>
                <a:spcPct val="95000"/>
              </a:lnSpc>
              <a:spcBef>
                <a:spcPts val="600"/>
              </a:spcBef>
              <a:spcAft>
                <a:spcPct val="0"/>
              </a:spcAft>
              <a:buClr>
                <a:schemeClr val="tx2"/>
              </a:buClr>
              <a:buFont typeface="Arial" pitchFamily="34" charset="0"/>
              <a:buNone/>
              <a:defRPr lang="en-US" sz="1100" kern="1200">
                <a:solidFill>
                  <a:schemeClr val="tx1"/>
                </a:solidFill>
                <a:latin typeface="+mn-lt"/>
                <a:ea typeface="ＭＳ Ｐゴシック" charset="0"/>
                <a:cs typeface="CiscoSans"/>
              </a:defRPr>
            </a:lvl2pPr>
            <a:lvl3pPr marL="431800" indent="-169863" algn="l" defTabSz="684213" rtl="0" eaLnBrk="1" fontAlgn="base" hangingPunct="1">
              <a:lnSpc>
                <a:spcPct val="95000"/>
              </a:lnSpc>
              <a:spcBef>
                <a:spcPts val="625"/>
              </a:spcBef>
              <a:spcAft>
                <a:spcPct val="0"/>
              </a:spcAft>
              <a:buFont typeface="Arial" pitchFamily="34" charset="0"/>
              <a:buNone/>
              <a:defRPr lang="en-US" sz="1100" kern="1200">
                <a:solidFill>
                  <a:schemeClr val="tx1"/>
                </a:solidFill>
                <a:latin typeface="+mn-lt"/>
                <a:ea typeface="ＭＳ Ｐゴシック" charset="0"/>
                <a:cs typeface="CiscoSans"/>
              </a:defRPr>
            </a:lvl3pPr>
            <a:lvl4pPr marL="503238" indent="-169863" algn="l" defTabSz="684213" rtl="0" eaLnBrk="1" fontAlgn="base" hangingPunct="1">
              <a:lnSpc>
                <a:spcPct val="95000"/>
              </a:lnSpc>
              <a:spcBef>
                <a:spcPts val="625"/>
              </a:spcBef>
              <a:spcAft>
                <a:spcPct val="0"/>
              </a:spcAft>
              <a:buFont typeface="Arial" pitchFamily="34" charset="0"/>
              <a:buNone/>
              <a:defRPr lang="en-US" sz="1100" kern="1200">
                <a:solidFill>
                  <a:schemeClr val="tx1"/>
                </a:solidFill>
                <a:latin typeface="+mn-lt"/>
                <a:ea typeface="ＭＳ Ｐゴシック" charset="0"/>
                <a:cs typeface="CiscoSans"/>
              </a:defRPr>
            </a:lvl4pPr>
            <a:lvl5pPr marL="574675" indent="-169863" algn="l" defTabSz="684213" rtl="0" eaLnBrk="1" fontAlgn="base" hangingPunct="1">
              <a:lnSpc>
                <a:spcPct val="95000"/>
              </a:lnSpc>
              <a:spcBef>
                <a:spcPts val="625"/>
              </a:spcBef>
              <a:spcAft>
                <a:spcPct val="0"/>
              </a:spcAft>
              <a:buFont typeface="Arial" pitchFamily="34" charset="0"/>
              <a:buNone/>
              <a:defRPr lang="en-US" sz="1100" kern="1200">
                <a:solidFill>
                  <a:schemeClr val="tx1"/>
                </a:solidFill>
                <a:latin typeface="+mn-lt"/>
                <a:ea typeface="ＭＳ Ｐゴシック" charset="0"/>
                <a:cs typeface="CiscoSans"/>
              </a:defRPr>
            </a:lvl5pPr>
            <a:lvl6pPr marL="863856" indent="-171445" algn="l" defTabSz="685777" rtl="0" eaLnBrk="1" latinLnBrk="0" hangingPunct="1">
              <a:spcBef>
                <a:spcPts val="600"/>
              </a:spcBef>
              <a:buFont typeface="Arial" pitchFamily="34" charset="0"/>
              <a:buChar char="•"/>
              <a:defRPr sz="900" kern="1200" baseline="0">
                <a:solidFill>
                  <a:schemeClr val="tx1"/>
                </a:solidFill>
                <a:latin typeface="+mn-lt"/>
                <a:ea typeface="+mn-ea"/>
                <a:cs typeface="+mn-cs"/>
              </a:defRPr>
            </a:lvl6pPr>
            <a:lvl7pPr marL="935844" indent="-171422" algn="l" defTabSz="685777" rtl="0" eaLnBrk="1" latinLnBrk="0" hangingPunct="1">
              <a:spcBef>
                <a:spcPts val="600"/>
              </a:spcBef>
              <a:buFont typeface="Arial" pitchFamily="34" charset="0"/>
              <a:buChar char="•"/>
              <a:defRPr sz="800" kern="1200" baseline="0">
                <a:solidFill>
                  <a:schemeClr val="tx1"/>
                </a:solidFill>
                <a:latin typeface="+mn-lt"/>
                <a:ea typeface="+mn-ea"/>
                <a:cs typeface="+mn-cs"/>
              </a:defRPr>
            </a:lvl7pPr>
            <a:lvl8pPr marL="2400220" indent="0" algn="l" defTabSz="685777" rtl="0" eaLnBrk="1" latinLnBrk="0" hangingPunct="1">
              <a:spcBef>
                <a:spcPct val="20000"/>
              </a:spcBef>
              <a:buFont typeface="Arial" pitchFamily="34" charset="0"/>
              <a:buNone/>
              <a:defRPr sz="1500" kern="1200">
                <a:solidFill>
                  <a:schemeClr val="tx1"/>
                </a:solidFill>
                <a:latin typeface="+mn-lt"/>
                <a:ea typeface="+mn-ea"/>
                <a:cs typeface="+mn-cs"/>
              </a:defRPr>
            </a:lvl8pPr>
            <a:lvl9pPr marL="2914553" indent="-171445" algn="l" defTabSz="685777" rtl="0" eaLnBrk="1" latinLnBrk="0" hangingPunct="1">
              <a:spcBef>
                <a:spcPct val="20000"/>
              </a:spcBef>
              <a:buFont typeface="Arial" pitchFamily="34" charset="0"/>
              <a:buChar char="•"/>
              <a:defRPr sz="1500" kern="1200">
                <a:solidFill>
                  <a:schemeClr val="tx1"/>
                </a:solidFill>
                <a:latin typeface="+mn-lt"/>
                <a:ea typeface="+mn-ea"/>
                <a:cs typeface="+mn-cs"/>
              </a:defRPr>
            </a:lvl9pPr>
          </a:lstStyle>
          <a:p>
            <a:r>
              <a:rPr kumimoji="1" lang="en-US" altLang="ja-JP" dirty="0">
                <a:ea typeface="MS PGothic" panose="020B0600070205080204" pitchFamily="34" charset="-128"/>
              </a:rPr>
              <a:t>3.3  Basic L2 / L3</a:t>
            </a:r>
            <a:endParaRPr lang="en-US" dirty="0">
              <a:ea typeface="MS PGothic" panose="020B0600070205080204" pitchFamily="34" charset="-128"/>
            </a:endParaRPr>
          </a:p>
        </p:txBody>
      </p:sp>
      <p:sp>
        <p:nvSpPr>
          <p:cNvPr id="6" name="Slide Number Placeholder 4">
            <a:extLst>
              <a:ext uri="{FF2B5EF4-FFF2-40B4-BE49-F238E27FC236}">
                <a16:creationId xmlns:a16="http://schemas.microsoft.com/office/drawing/2014/main" id="{D0371558-16B4-2842-BE2D-D830289DD70C}"/>
              </a:ext>
            </a:extLst>
          </p:cNvPr>
          <p:cNvSpPr>
            <a:spLocks noGrp="1"/>
          </p:cNvSpPr>
          <p:nvPr>
            <p:ph type="sldNum" sz="quarter" idx="4294967295"/>
          </p:nvPr>
        </p:nvSpPr>
        <p:spPr>
          <a:xfrm>
            <a:off x="8648700" y="4884738"/>
            <a:ext cx="495300" cy="274637"/>
          </a:xfrm>
          <a:prstGeom prst="rect">
            <a:avLst/>
          </a:prstGeom>
        </p:spPr>
        <p:txBody>
          <a:bodyPr>
            <a:noAutofit/>
          </a:bodyPr>
          <a:lstStyle/>
          <a:p>
            <a:fld id="{3945D0FD-48F1-4D72-80C5-FFB60B92A834}" type="slidenum">
              <a:rPr lang="en-US" sz="900" smtClean="0">
                <a:latin typeface="+mn-lt"/>
                <a:ea typeface="MS PGothic" panose="020B0600070205080204" pitchFamily="34" charset="-128"/>
              </a:rPr>
              <a:pPr/>
              <a:t>274</a:t>
            </a:fld>
            <a:endParaRPr lang="en-US" sz="900">
              <a:latin typeface="+mn-lt"/>
              <a:ea typeface="MS PGothic" panose="020B0600070205080204" pitchFamily="34" charset="-128"/>
            </a:endParaRPr>
          </a:p>
        </p:txBody>
      </p:sp>
      <p:sp>
        <p:nvSpPr>
          <p:cNvPr id="7" name="正方形/長方形 6">
            <a:extLst>
              <a:ext uri="{FF2B5EF4-FFF2-40B4-BE49-F238E27FC236}">
                <a16:creationId xmlns:a16="http://schemas.microsoft.com/office/drawing/2014/main" id="{3F325905-8C5D-4180-812F-84B996C8BC07}"/>
              </a:ext>
            </a:extLst>
          </p:cNvPr>
          <p:cNvSpPr/>
          <p:nvPr/>
        </p:nvSpPr>
        <p:spPr>
          <a:xfrm>
            <a:off x="7169763" y="4221934"/>
            <a:ext cx="1757212" cy="276999"/>
          </a:xfrm>
          <a:prstGeom prst="rect">
            <a:avLst/>
          </a:prstGeom>
        </p:spPr>
        <p:txBody>
          <a:bodyPr wrap="none">
            <a:spAutoFit/>
          </a:bodyPr>
          <a:lstStyle/>
          <a:p>
            <a:r>
              <a:rPr kumimoji="1" lang="en-US" altLang="ja-JP" sz="1200" dirty="0">
                <a:latin typeface="+mn-lt"/>
                <a:ea typeface="+mn-ea"/>
              </a:rPr>
              <a:t>*</a:t>
            </a:r>
            <a:r>
              <a:rPr kumimoji="1" lang="ja-JP" altLang="en-US" sz="1200" dirty="0">
                <a:latin typeface="+mn-lt"/>
                <a:ea typeface="MS PGothic" panose="020B0600070205080204" pitchFamily="34" charset="-128"/>
              </a:rPr>
              <a:t> </a:t>
            </a:r>
            <a:r>
              <a:rPr kumimoji="1" lang="en-US" altLang="ja-JP" sz="1200" dirty="0">
                <a:latin typeface="+mn-lt"/>
                <a:ea typeface="MS PGothic" panose="020B0600070205080204" pitchFamily="34" charset="-128"/>
              </a:rPr>
              <a:t>17.3.1</a:t>
            </a:r>
            <a:r>
              <a:rPr kumimoji="1" lang="ja-JP" altLang="en-US" sz="1200" dirty="0">
                <a:latin typeface="+mn-lt"/>
                <a:ea typeface="MS PGothic" panose="020B0600070205080204" pitchFamily="34" charset="-128"/>
              </a:rPr>
              <a:t>以降でサポート</a:t>
            </a:r>
            <a:endParaRPr lang="ja-JP" altLang="en-US" sz="1200" dirty="0">
              <a:latin typeface="+mn-lt"/>
            </a:endParaRPr>
          </a:p>
        </p:txBody>
      </p:sp>
    </p:spTree>
    <p:extLst>
      <p:ext uri="{BB962C8B-B14F-4D97-AF65-F5344CB8AC3E}">
        <p14:creationId xmlns:p14="http://schemas.microsoft.com/office/powerpoint/2010/main" val="3143745323"/>
      </p:ext>
    </p:extLst>
  </p:cSld>
  <p:clrMapOvr>
    <a:masterClrMapping/>
  </p:clrMapOvr>
</p:sld>
</file>

<file path=ppt/slides/slide2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a:extLst>
              <a:ext uri="{FF2B5EF4-FFF2-40B4-BE49-F238E27FC236}">
                <a16:creationId xmlns:a16="http://schemas.microsoft.com/office/drawing/2014/main" id="{F440F436-AADE-8348-858A-8DEEBCE6F0F8}"/>
              </a:ext>
            </a:extLst>
          </p:cNvPr>
          <p:cNvSpPr>
            <a:spLocks noGrp="1"/>
          </p:cNvSpPr>
          <p:nvPr>
            <p:ph type="title"/>
          </p:nvPr>
        </p:nvSpPr>
        <p:spPr/>
        <p:txBody>
          <a:bodyPr/>
          <a:lstStyle/>
          <a:p>
            <a:r>
              <a:rPr kumimoji="1" lang="en-US" altLang="ja-JP"/>
              <a:t>3.4  QoS</a:t>
            </a:r>
            <a:endParaRPr kumimoji="1" lang="ja-JP" altLang="en-US"/>
          </a:p>
        </p:txBody>
      </p:sp>
      <p:sp>
        <p:nvSpPr>
          <p:cNvPr id="3" name="Slide Number Placeholder 4">
            <a:extLst>
              <a:ext uri="{FF2B5EF4-FFF2-40B4-BE49-F238E27FC236}">
                <a16:creationId xmlns:a16="http://schemas.microsoft.com/office/drawing/2014/main" id="{E3CBCED5-56D4-314E-9D42-9AC71626C8E7}"/>
              </a:ext>
            </a:extLst>
          </p:cNvPr>
          <p:cNvSpPr txBox="1">
            <a:spLocks/>
          </p:cNvSpPr>
          <p:nvPr/>
        </p:nvSpPr>
        <p:spPr>
          <a:xfrm>
            <a:off x="8648700" y="4884738"/>
            <a:ext cx="495300" cy="274637"/>
          </a:xfrm>
          <a:prstGeom prst="rect">
            <a:avLst/>
          </a:prstGeom>
        </p:spPr>
        <p:txBody>
          <a:bodyPr>
            <a:noAutofit/>
          </a:bodyPr>
          <a:lstStyle>
            <a:defPPr>
              <a:defRPr lang="en-US"/>
            </a:defPPr>
            <a:lvl1pPr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1pPr>
            <a:lvl2pPr marL="4572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2pPr>
            <a:lvl3pPr marL="9144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3pPr>
            <a:lvl4pPr marL="13716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4pPr>
            <a:lvl5pPr marL="18288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5pPr>
            <a:lvl6pPr marL="2286000" algn="l" defTabSz="457200" rtl="0" eaLnBrk="1" latinLnBrk="0" hangingPunct="1">
              <a:defRPr kern="1200">
                <a:solidFill>
                  <a:schemeClr val="tx1"/>
                </a:solidFill>
                <a:latin typeface="Arial" charset="0"/>
                <a:ea typeface="ＭＳ Ｐゴシック" charset="0"/>
                <a:cs typeface="ＭＳ Ｐゴシック" charset="0"/>
              </a:defRPr>
            </a:lvl6pPr>
            <a:lvl7pPr marL="2743200" algn="l" defTabSz="457200" rtl="0" eaLnBrk="1" latinLnBrk="0" hangingPunct="1">
              <a:defRPr kern="1200">
                <a:solidFill>
                  <a:schemeClr val="tx1"/>
                </a:solidFill>
                <a:latin typeface="Arial" charset="0"/>
                <a:ea typeface="ＭＳ Ｐゴシック" charset="0"/>
                <a:cs typeface="ＭＳ Ｐゴシック" charset="0"/>
              </a:defRPr>
            </a:lvl7pPr>
            <a:lvl8pPr marL="3200400" algn="l" defTabSz="457200" rtl="0" eaLnBrk="1" latinLnBrk="0" hangingPunct="1">
              <a:defRPr kern="1200">
                <a:solidFill>
                  <a:schemeClr val="tx1"/>
                </a:solidFill>
                <a:latin typeface="Arial" charset="0"/>
                <a:ea typeface="ＭＳ Ｐゴシック" charset="0"/>
                <a:cs typeface="ＭＳ Ｐゴシック" charset="0"/>
              </a:defRPr>
            </a:lvl8pPr>
            <a:lvl9pPr marL="3657600" algn="l" defTabSz="457200" rtl="0" eaLnBrk="1" latinLnBrk="0" hangingPunct="1">
              <a:defRPr kern="1200">
                <a:solidFill>
                  <a:schemeClr val="tx1"/>
                </a:solidFill>
                <a:latin typeface="Arial" charset="0"/>
                <a:ea typeface="ＭＳ Ｐゴシック" charset="0"/>
                <a:cs typeface="ＭＳ Ｐゴシック" charset="0"/>
              </a:defRPr>
            </a:lvl9pPr>
          </a:lstStyle>
          <a:p>
            <a:fld id="{3945D0FD-48F1-4D72-80C5-FFB60B92A834}" type="slidenum">
              <a:rPr lang="en-US" sz="900" smtClean="0">
                <a:latin typeface="+mj-lt"/>
              </a:rPr>
              <a:pPr/>
              <a:t>275</a:t>
            </a:fld>
            <a:endParaRPr lang="en-US" sz="900">
              <a:latin typeface="+mj-lt"/>
            </a:endParaRPr>
          </a:p>
        </p:txBody>
      </p:sp>
      <p:sp>
        <p:nvSpPr>
          <p:cNvPr id="4" name="TextBox 3">
            <a:extLst>
              <a:ext uri="{FF2B5EF4-FFF2-40B4-BE49-F238E27FC236}">
                <a16:creationId xmlns:a16="http://schemas.microsoft.com/office/drawing/2014/main" id="{9C2183B7-6E7F-9D43-AC12-BFBE3559EDFD}"/>
              </a:ext>
            </a:extLst>
          </p:cNvPr>
          <p:cNvSpPr txBox="1"/>
          <p:nvPr/>
        </p:nvSpPr>
        <p:spPr>
          <a:xfrm>
            <a:off x="5257800" y="132949"/>
            <a:ext cx="3390899" cy="4843955"/>
          </a:xfrm>
          <a:prstGeom prst="rect">
            <a:avLst/>
          </a:prstGeom>
          <a:noFill/>
        </p:spPr>
        <p:txBody>
          <a:bodyPr wrap="square" rtlCol="0" anchor="ctr">
            <a:noAutofit/>
          </a:bodyPr>
          <a:lstStyle/>
          <a:p>
            <a:pPr>
              <a:lnSpc>
                <a:spcPct val="150000"/>
              </a:lnSpc>
              <a:tabLst>
                <a:tab pos="538163" algn="l"/>
                <a:tab pos="5384800" algn="r"/>
              </a:tabLst>
            </a:pPr>
            <a:r>
              <a:rPr lang="en-US" altLang="ja-JP" sz="2400">
                <a:solidFill>
                  <a:schemeClr val="accent3">
                    <a:lumMod val="50000"/>
                  </a:schemeClr>
                </a:solidFill>
                <a:latin typeface="+mj-lt"/>
                <a:ea typeface="ＭＳ Ｐゴシック"/>
                <a:cs typeface="CiscoSansTT" panose="020B0503020201020303" pitchFamily="34" charset="0"/>
              </a:rPr>
              <a:t>QoS</a:t>
            </a:r>
          </a:p>
          <a:p>
            <a:pPr>
              <a:lnSpc>
                <a:spcPct val="150000"/>
              </a:lnSpc>
              <a:tabLst>
                <a:tab pos="538163" algn="l"/>
                <a:tab pos="5384800" algn="r"/>
              </a:tabLst>
            </a:pPr>
            <a:r>
              <a:rPr lang="en-US" altLang="ja-JP" sz="2400">
                <a:solidFill>
                  <a:schemeClr val="accent3">
                    <a:lumMod val="50000"/>
                  </a:schemeClr>
                </a:solidFill>
                <a:latin typeface="+mj-lt"/>
                <a:ea typeface="ＭＳ Ｐゴシック"/>
                <a:cs typeface="CiscoSansTT" panose="020B0503020201020303" pitchFamily="34" charset="0"/>
              </a:rPr>
              <a:t>Policing</a:t>
            </a:r>
          </a:p>
          <a:p>
            <a:pPr>
              <a:lnSpc>
                <a:spcPct val="150000"/>
              </a:lnSpc>
              <a:tabLst>
                <a:tab pos="538163" algn="l"/>
                <a:tab pos="5384800" algn="r"/>
              </a:tabLst>
            </a:pPr>
            <a:r>
              <a:rPr lang="en-US" altLang="ja-JP" sz="2400">
                <a:solidFill>
                  <a:schemeClr val="accent3">
                    <a:lumMod val="50000"/>
                  </a:schemeClr>
                </a:solidFill>
                <a:latin typeface="+mj-lt"/>
                <a:ea typeface="ＭＳ Ｐゴシック"/>
                <a:cs typeface="CiscoSansTT" panose="020B0503020201020303" pitchFamily="34" charset="0"/>
              </a:rPr>
              <a:t>DTS</a:t>
            </a:r>
          </a:p>
          <a:p>
            <a:pPr>
              <a:lnSpc>
                <a:spcPct val="150000"/>
              </a:lnSpc>
              <a:tabLst>
                <a:tab pos="538163" algn="l"/>
                <a:tab pos="5384800" algn="r"/>
              </a:tabLst>
            </a:pPr>
            <a:r>
              <a:rPr lang="en-US" altLang="ja-JP" sz="2400">
                <a:solidFill>
                  <a:schemeClr val="accent3">
                    <a:lumMod val="50000"/>
                  </a:schemeClr>
                </a:solidFill>
                <a:latin typeface="+mj-lt"/>
                <a:ea typeface="ＭＳ Ｐゴシック"/>
                <a:cs typeface="CiscoSansTT" panose="020B0503020201020303" pitchFamily="34" charset="0"/>
              </a:rPr>
              <a:t>WRED</a:t>
            </a:r>
          </a:p>
          <a:p>
            <a:pPr>
              <a:lnSpc>
                <a:spcPct val="150000"/>
              </a:lnSpc>
              <a:tabLst>
                <a:tab pos="538163" algn="l"/>
                <a:tab pos="5384800" algn="r"/>
              </a:tabLst>
            </a:pPr>
            <a:r>
              <a:rPr lang="en-US" altLang="ja-JP" sz="2400">
                <a:solidFill>
                  <a:schemeClr val="accent3">
                    <a:lumMod val="50000"/>
                  </a:schemeClr>
                </a:solidFill>
                <a:latin typeface="+mj-lt"/>
                <a:ea typeface="ＭＳ Ｐゴシック"/>
                <a:cs typeface="CiscoSansTT" panose="020B0503020201020303" pitchFamily="34" charset="0"/>
              </a:rPr>
              <a:t>H-QoS</a:t>
            </a:r>
          </a:p>
          <a:p>
            <a:pPr>
              <a:lnSpc>
                <a:spcPct val="150000"/>
              </a:lnSpc>
              <a:tabLst>
                <a:tab pos="538163" algn="l"/>
                <a:tab pos="5384800" algn="r"/>
              </a:tabLst>
            </a:pPr>
            <a:r>
              <a:rPr lang="en-US" altLang="ja-JP" sz="2400">
                <a:solidFill>
                  <a:schemeClr val="accent3">
                    <a:lumMod val="50000"/>
                  </a:schemeClr>
                </a:solidFill>
                <a:latin typeface="+mj-lt"/>
                <a:ea typeface="ＭＳ Ｐゴシック"/>
                <a:cs typeface="CiscoSansTT" panose="020B0503020201020303" pitchFamily="34" charset="0"/>
              </a:rPr>
              <a:t>Auto-QoS</a:t>
            </a:r>
          </a:p>
        </p:txBody>
      </p:sp>
    </p:spTree>
    <p:extLst>
      <p:ext uri="{BB962C8B-B14F-4D97-AF65-F5344CB8AC3E}">
        <p14:creationId xmlns:p14="http://schemas.microsoft.com/office/powerpoint/2010/main" val="2292793484"/>
      </p:ext>
    </p:extLst>
  </p:cSld>
  <p:clrMapOvr>
    <a:masterClrMapping/>
  </p:clrMapOvr>
</p:sld>
</file>

<file path=ppt/slides/slide2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Autofit/>
          </a:bodyPr>
          <a:lstStyle/>
          <a:p>
            <a:r>
              <a:rPr kumimoji="1" lang="en-US" altLang="ja-JP">
                <a:latin typeface="+mn-lt"/>
                <a:ea typeface="MS PGothic" panose="020B0600070205080204" pitchFamily="34" charset="-128"/>
                <a:cs typeface="Arial" panose="020B0604020202020204" pitchFamily="34" charset="0"/>
              </a:rPr>
              <a:t>QoS </a:t>
            </a:r>
            <a:r>
              <a:rPr kumimoji="1" lang="ja-JP" altLang="en-US">
                <a:latin typeface="+mn-lt"/>
                <a:ea typeface="MS PGothic" panose="020B0600070205080204" pitchFamily="34" charset="-128"/>
                <a:cs typeface="Arial" panose="020B0604020202020204" pitchFamily="34" charset="0"/>
              </a:rPr>
              <a:t>はなぜ必要か</a:t>
            </a:r>
          </a:p>
        </p:txBody>
      </p:sp>
      <p:sp>
        <p:nvSpPr>
          <p:cNvPr id="3" name="Text Placeholder 2"/>
          <p:cNvSpPr>
            <a:spLocks noGrp="1"/>
          </p:cNvSpPr>
          <p:nvPr>
            <p:ph type="body" sz="quarter" idx="12"/>
          </p:nvPr>
        </p:nvSpPr>
        <p:spPr>
          <a:xfrm>
            <a:off x="1023310" y="1201738"/>
            <a:ext cx="7084679" cy="3389312"/>
          </a:xfrm>
          <a:prstGeom prst="rect">
            <a:avLst/>
          </a:prstGeom>
        </p:spPr>
        <p:txBody>
          <a:bodyPr anchor="t">
            <a:noAutofit/>
          </a:bodyPr>
          <a:lstStyle/>
          <a:p>
            <a:pPr marL="285750" indent="-285750">
              <a:lnSpc>
                <a:spcPct val="150000"/>
              </a:lnSpc>
              <a:buFont typeface="Wingdings" pitchFamily="2" charset="2"/>
              <a:buChar char="q"/>
            </a:pPr>
            <a:r>
              <a:rPr lang="ja-JP" altLang="en-US" sz="1600">
                <a:solidFill>
                  <a:schemeClr val="accent3"/>
                </a:solidFill>
                <a:ea typeface="MS PGothic" panose="020B0600070205080204" pitchFamily="34" charset="-128"/>
                <a:cs typeface="Arial" panose="020B0604020202020204" pitchFamily="34" charset="0"/>
              </a:rPr>
              <a:t>バーストから重要なトラフィックを守りたい</a:t>
            </a:r>
            <a:br>
              <a:rPr lang="en-US" altLang="ja-JP" sz="1600">
                <a:solidFill>
                  <a:schemeClr val="accent3"/>
                </a:solidFill>
                <a:ea typeface="MS PGothic" panose="020B0600070205080204" pitchFamily="34" charset="-128"/>
                <a:cs typeface="Arial" panose="020B0604020202020204" pitchFamily="34" charset="0"/>
              </a:rPr>
            </a:br>
            <a:r>
              <a:rPr lang="ja-JP" altLang="en-US">
                <a:ea typeface="MS PGothic" panose="020B0600070205080204" pitchFamily="34" charset="-128"/>
                <a:cs typeface="Arial" panose="020B0604020202020204" pitchFamily="34" charset="0"/>
              </a:rPr>
              <a:t>時々ビデオ会議の画像がブレ</a:t>
            </a:r>
            <a:r>
              <a:rPr lang="ja-JP" altLang="en-US" err="1">
                <a:ea typeface="MS PGothic" panose="020B0600070205080204" pitchFamily="34" charset="-128"/>
                <a:cs typeface="Arial" panose="020B0604020202020204" pitchFamily="34" charset="0"/>
              </a:rPr>
              <a:t>る</a:t>
            </a:r>
            <a:r>
              <a:rPr lang="en-US" altLang="ja-JP">
                <a:ea typeface="MS PGothic" panose="020B0600070205080204" pitchFamily="34" charset="-128"/>
                <a:cs typeface="Arial" panose="020B0604020202020204" pitchFamily="34" charset="0"/>
              </a:rPr>
              <a:t> / WAN </a:t>
            </a:r>
            <a:r>
              <a:rPr lang="ja-JP" altLang="en-US">
                <a:ea typeface="MS PGothic" panose="020B0600070205080204" pitchFamily="34" charset="-128"/>
                <a:cs typeface="Arial" panose="020B0604020202020204" pitchFamily="34" charset="0"/>
              </a:rPr>
              <a:t>越しの業務通信で再送が発生している</a:t>
            </a:r>
            <a:endParaRPr lang="en-US" altLang="ja-JP" sz="1000">
              <a:ea typeface="MS PGothic" panose="020B0600070205080204" pitchFamily="34" charset="-128"/>
              <a:cs typeface="Arial" panose="020B0604020202020204" pitchFamily="34" charset="0"/>
            </a:endParaRPr>
          </a:p>
          <a:p>
            <a:pPr marL="285750" indent="-285750">
              <a:lnSpc>
                <a:spcPct val="150000"/>
              </a:lnSpc>
              <a:buFont typeface="Wingdings" pitchFamily="2" charset="2"/>
              <a:buChar char="q"/>
            </a:pPr>
            <a:r>
              <a:rPr lang="ja-JP" altLang="en-US" sz="1600">
                <a:solidFill>
                  <a:schemeClr val="accent3"/>
                </a:solidFill>
                <a:ea typeface="MS PGothic" panose="020B0600070205080204" pitchFamily="34" charset="-128"/>
                <a:cs typeface="Arial" panose="020B0604020202020204" pitchFamily="34" charset="0"/>
              </a:rPr>
              <a:t>遅延に敏感なアプリケーションを優先させたい</a:t>
            </a:r>
            <a:br>
              <a:rPr lang="en-US" altLang="ja-JP" sz="1600">
                <a:solidFill>
                  <a:schemeClr val="accent3"/>
                </a:solidFill>
                <a:ea typeface="MS PGothic" panose="020B0600070205080204" pitchFamily="34" charset="-128"/>
                <a:cs typeface="Arial" panose="020B0604020202020204" pitchFamily="34" charset="0"/>
              </a:rPr>
            </a:br>
            <a:r>
              <a:rPr lang="en-US" altLang="ja-JP">
                <a:ea typeface="MS PGothic" panose="020B0600070205080204" pitchFamily="34" charset="-128"/>
                <a:cs typeface="Arial" panose="020B0604020202020204" pitchFamily="34" charset="0"/>
              </a:rPr>
              <a:t>Voice / Video / Collaboration App etc…</a:t>
            </a:r>
          </a:p>
          <a:p>
            <a:pPr marL="285750" indent="-285750">
              <a:lnSpc>
                <a:spcPct val="150000"/>
              </a:lnSpc>
              <a:buFont typeface="Wingdings" pitchFamily="2" charset="2"/>
              <a:buChar char="q"/>
            </a:pPr>
            <a:r>
              <a:rPr lang="ja-JP" altLang="en-US" sz="1600">
                <a:solidFill>
                  <a:schemeClr val="accent3"/>
                </a:solidFill>
                <a:ea typeface="MS PGothic" panose="020B0600070205080204" pitchFamily="34" charset="-128"/>
                <a:cs typeface="Arial" panose="020B0604020202020204" pitchFamily="34" charset="0"/>
              </a:rPr>
              <a:t>新しいアプリケーション、業務システムにすぐ対応したい</a:t>
            </a:r>
            <a:br>
              <a:rPr lang="en-US" altLang="ja-JP" sz="1600">
                <a:solidFill>
                  <a:schemeClr val="accent3"/>
                </a:solidFill>
                <a:ea typeface="MS PGothic" panose="020B0600070205080204" pitchFamily="34" charset="-128"/>
                <a:cs typeface="Arial" panose="020B0604020202020204" pitchFamily="34" charset="0"/>
              </a:rPr>
            </a:br>
            <a:r>
              <a:rPr lang="en-US" altLang="ja-JP">
                <a:ea typeface="MS PGothic" panose="020B0600070205080204" pitchFamily="34" charset="-128"/>
                <a:cs typeface="Arial" panose="020B0604020202020204" pitchFamily="34" charset="0"/>
              </a:rPr>
              <a:t>Campus LAN / DC LAN </a:t>
            </a:r>
            <a:r>
              <a:rPr lang="ja-JP" altLang="en-US">
                <a:ea typeface="MS PGothic" panose="020B0600070205080204" pitchFamily="34" charset="-128"/>
                <a:cs typeface="Arial" panose="020B0604020202020204" pitchFamily="34" charset="0"/>
              </a:rPr>
              <a:t>で柔軟にマーキングで対応。</a:t>
            </a:r>
            <a:r>
              <a:rPr lang="en-US" altLang="ja-JP">
                <a:ea typeface="MS PGothic" panose="020B0600070205080204" pitchFamily="34" charset="-128"/>
                <a:cs typeface="Arial" panose="020B0604020202020204" pitchFamily="34" charset="0"/>
              </a:rPr>
              <a:t>WAN Edge</a:t>
            </a:r>
            <a:r>
              <a:rPr lang="ja-JP" altLang="en-US">
                <a:ea typeface="MS PGothic" panose="020B0600070205080204" pitchFamily="34" charset="-128"/>
                <a:cs typeface="Arial" panose="020B0604020202020204" pitchFamily="34" charset="0"/>
              </a:rPr>
              <a:t> で柔軟に帯域を調整</a:t>
            </a:r>
            <a:endParaRPr lang="en-US" altLang="ja-JP">
              <a:ea typeface="MS PGothic" panose="020B0600070205080204" pitchFamily="34" charset="-128"/>
              <a:cs typeface="Arial" panose="020B0604020202020204" pitchFamily="34" charset="0"/>
            </a:endParaRPr>
          </a:p>
          <a:p>
            <a:pPr marL="285750" indent="-285750">
              <a:lnSpc>
                <a:spcPct val="150000"/>
              </a:lnSpc>
              <a:buFont typeface="Wingdings" pitchFamily="2" charset="2"/>
              <a:buChar char="q"/>
            </a:pPr>
            <a:r>
              <a:rPr lang="ja-JP" altLang="en-US" sz="1600">
                <a:solidFill>
                  <a:schemeClr val="accent3"/>
                </a:solidFill>
                <a:ea typeface="MS PGothic" panose="020B0600070205080204" pitchFamily="34" charset="-128"/>
                <a:cs typeface="Arial" panose="020B0604020202020204" pitchFamily="34" charset="0"/>
              </a:rPr>
              <a:t>とにかく重要なトラフィックのパケットを落としたくない</a:t>
            </a:r>
            <a:br>
              <a:rPr lang="en-US" altLang="ja-JP" sz="1600">
                <a:solidFill>
                  <a:schemeClr val="accent3"/>
                </a:solidFill>
                <a:ea typeface="MS PGothic" panose="020B0600070205080204" pitchFamily="34" charset="-128"/>
                <a:cs typeface="Arial" panose="020B0604020202020204" pitchFamily="34" charset="0"/>
              </a:rPr>
            </a:br>
            <a:r>
              <a:rPr lang="en-US" altLang="ja-JP">
                <a:ea typeface="MS PGothic" panose="020B0600070205080204" pitchFamily="34" charset="-128"/>
                <a:cs typeface="Arial" panose="020B0604020202020204" pitchFamily="34" charset="0"/>
              </a:rPr>
              <a:t>(TCP/IP </a:t>
            </a:r>
            <a:r>
              <a:rPr lang="ja-JP" altLang="en-US">
                <a:ea typeface="MS PGothic" panose="020B0600070205080204" pitchFamily="34" charset="-128"/>
                <a:cs typeface="Arial" panose="020B0604020202020204" pitchFamily="34" charset="0"/>
              </a:rPr>
              <a:t>はベスト　エフォートを前提と作られた</a:t>
            </a:r>
            <a:r>
              <a:rPr lang="en-US" altLang="ja-JP">
                <a:ea typeface="MS PGothic" panose="020B0600070205080204" pitchFamily="34" charset="-128"/>
                <a:cs typeface="Arial" panose="020B0604020202020204" pitchFamily="34" charset="0"/>
              </a:rPr>
              <a:t>)</a:t>
            </a:r>
            <a:endParaRPr lang="en-US" altLang="ja-JP" sz="1600">
              <a:ea typeface="MS PGothic" panose="020B0600070205080204" pitchFamily="34" charset="-128"/>
              <a:cs typeface="Arial" panose="020B0604020202020204" pitchFamily="34" charset="0"/>
            </a:endParaRPr>
          </a:p>
          <a:p>
            <a:pPr marL="285750" indent="-285750">
              <a:lnSpc>
                <a:spcPct val="150000"/>
              </a:lnSpc>
              <a:buFont typeface="Wingdings" pitchFamily="2" charset="2"/>
              <a:buChar char="q"/>
            </a:pPr>
            <a:endParaRPr kumimoji="1" lang="ja-JP" altLang="en-US" sz="1600">
              <a:ea typeface="MS PGothic" panose="020B0600070205080204" pitchFamily="34" charset="-128"/>
              <a:cs typeface="Arial" panose="020B0604020202020204" pitchFamily="34" charset="0"/>
            </a:endParaRPr>
          </a:p>
        </p:txBody>
      </p:sp>
      <p:sp>
        <p:nvSpPr>
          <p:cNvPr id="6" name="Text Placeholder 7">
            <a:extLst>
              <a:ext uri="{FF2B5EF4-FFF2-40B4-BE49-F238E27FC236}">
                <a16:creationId xmlns:a16="http://schemas.microsoft.com/office/drawing/2014/main" id="{9E0D4E50-295D-9045-807F-2A138463E612}"/>
              </a:ext>
            </a:extLst>
          </p:cNvPr>
          <p:cNvSpPr txBox="1">
            <a:spLocks/>
          </p:cNvSpPr>
          <p:nvPr/>
        </p:nvSpPr>
        <p:spPr>
          <a:xfrm>
            <a:off x="533400" y="60960"/>
            <a:ext cx="7084679" cy="326233"/>
          </a:xfrm>
          <a:prstGeom prst="rect">
            <a:avLst/>
          </a:prstGeom>
        </p:spPr>
        <p:txBody>
          <a:bodyPr wrap="square" lIns="91420" tIns="45710" rIns="91420" bIns="45710" anchor="b" anchorCtr="0">
            <a:noAutofit/>
          </a:bodyPr>
          <a:lstStyle>
            <a:lvl1pPr marL="169863" indent="-169863" algn="l" defTabSz="603575" rtl="0" eaLnBrk="1" fontAlgn="base" hangingPunct="1">
              <a:lnSpc>
                <a:spcPct val="100000"/>
              </a:lnSpc>
              <a:spcBef>
                <a:spcPct val="50000"/>
              </a:spcBef>
              <a:spcAft>
                <a:spcPct val="0"/>
              </a:spcAft>
              <a:buClr>
                <a:schemeClr val="tx2"/>
              </a:buClr>
              <a:buSzPct val="90000"/>
              <a:buFont typeface="Arial" charset="0"/>
              <a:buNone/>
              <a:defRPr lang="en-US" sz="1400" b="0" i="0" kern="1200">
                <a:solidFill>
                  <a:schemeClr val="tx1"/>
                </a:solidFill>
                <a:latin typeface="+mn-lt"/>
                <a:ea typeface="ＭＳ Ｐゴシック" charset="0"/>
                <a:cs typeface="CiscoSans ExtraLight"/>
              </a:defRPr>
            </a:lvl1pPr>
            <a:lvl2pPr marL="358775" indent="-215900" algn="l" defTabSz="684213" rtl="0" eaLnBrk="1" fontAlgn="base" hangingPunct="1">
              <a:lnSpc>
                <a:spcPct val="95000"/>
              </a:lnSpc>
              <a:spcBef>
                <a:spcPts val="600"/>
              </a:spcBef>
              <a:spcAft>
                <a:spcPct val="0"/>
              </a:spcAft>
              <a:buClr>
                <a:schemeClr val="tx2"/>
              </a:buClr>
              <a:buFont typeface="Arial" pitchFamily="34" charset="0"/>
              <a:buNone/>
              <a:defRPr lang="en-US" sz="1100" kern="1200">
                <a:solidFill>
                  <a:schemeClr val="tx1"/>
                </a:solidFill>
                <a:latin typeface="+mn-lt"/>
                <a:ea typeface="ＭＳ Ｐゴシック" charset="0"/>
                <a:cs typeface="CiscoSans"/>
              </a:defRPr>
            </a:lvl2pPr>
            <a:lvl3pPr marL="431800" indent="-169863" algn="l" defTabSz="684213" rtl="0" eaLnBrk="1" fontAlgn="base" hangingPunct="1">
              <a:lnSpc>
                <a:spcPct val="95000"/>
              </a:lnSpc>
              <a:spcBef>
                <a:spcPts val="625"/>
              </a:spcBef>
              <a:spcAft>
                <a:spcPct val="0"/>
              </a:spcAft>
              <a:buFont typeface="Arial" pitchFamily="34" charset="0"/>
              <a:buNone/>
              <a:defRPr lang="en-US" sz="1100" kern="1200">
                <a:solidFill>
                  <a:schemeClr val="tx1"/>
                </a:solidFill>
                <a:latin typeface="+mn-lt"/>
                <a:ea typeface="ＭＳ Ｐゴシック" charset="0"/>
                <a:cs typeface="CiscoSans"/>
              </a:defRPr>
            </a:lvl3pPr>
            <a:lvl4pPr marL="503238" indent="-169863" algn="l" defTabSz="684213" rtl="0" eaLnBrk="1" fontAlgn="base" hangingPunct="1">
              <a:lnSpc>
                <a:spcPct val="95000"/>
              </a:lnSpc>
              <a:spcBef>
                <a:spcPts val="625"/>
              </a:spcBef>
              <a:spcAft>
                <a:spcPct val="0"/>
              </a:spcAft>
              <a:buFont typeface="Arial" pitchFamily="34" charset="0"/>
              <a:buNone/>
              <a:defRPr lang="en-US" sz="1100" kern="1200">
                <a:solidFill>
                  <a:schemeClr val="tx1"/>
                </a:solidFill>
                <a:latin typeface="+mn-lt"/>
                <a:ea typeface="ＭＳ Ｐゴシック" charset="0"/>
                <a:cs typeface="CiscoSans"/>
              </a:defRPr>
            </a:lvl4pPr>
            <a:lvl5pPr marL="574675" indent="-169863" algn="l" defTabSz="684213" rtl="0" eaLnBrk="1" fontAlgn="base" hangingPunct="1">
              <a:lnSpc>
                <a:spcPct val="95000"/>
              </a:lnSpc>
              <a:spcBef>
                <a:spcPts val="625"/>
              </a:spcBef>
              <a:spcAft>
                <a:spcPct val="0"/>
              </a:spcAft>
              <a:buFont typeface="Arial" pitchFamily="34" charset="0"/>
              <a:buNone/>
              <a:defRPr lang="en-US" sz="1100" kern="1200">
                <a:solidFill>
                  <a:schemeClr val="tx1"/>
                </a:solidFill>
                <a:latin typeface="+mn-lt"/>
                <a:ea typeface="ＭＳ Ｐゴシック" charset="0"/>
                <a:cs typeface="CiscoSans"/>
              </a:defRPr>
            </a:lvl5pPr>
            <a:lvl6pPr marL="863856" indent="-171445" algn="l" defTabSz="685777" rtl="0" eaLnBrk="1" latinLnBrk="0" hangingPunct="1">
              <a:spcBef>
                <a:spcPts val="600"/>
              </a:spcBef>
              <a:buFont typeface="Arial" pitchFamily="34" charset="0"/>
              <a:buChar char="•"/>
              <a:defRPr sz="900" kern="1200" baseline="0">
                <a:solidFill>
                  <a:schemeClr val="tx1"/>
                </a:solidFill>
                <a:latin typeface="+mn-lt"/>
                <a:ea typeface="+mn-ea"/>
                <a:cs typeface="+mn-cs"/>
              </a:defRPr>
            </a:lvl6pPr>
            <a:lvl7pPr marL="935844" indent="-171422" algn="l" defTabSz="685777" rtl="0" eaLnBrk="1" latinLnBrk="0" hangingPunct="1">
              <a:spcBef>
                <a:spcPts val="600"/>
              </a:spcBef>
              <a:buFont typeface="Arial" pitchFamily="34" charset="0"/>
              <a:buChar char="•"/>
              <a:defRPr sz="800" kern="1200" baseline="0">
                <a:solidFill>
                  <a:schemeClr val="tx1"/>
                </a:solidFill>
                <a:latin typeface="+mn-lt"/>
                <a:ea typeface="+mn-ea"/>
                <a:cs typeface="+mn-cs"/>
              </a:defRPr>
            </a:lvl7pPr>
            <a:lvl8pPr marL="2400220" indent="0" algn="l" defTabSz="685777" rtl="0" eaLnBrk="1" latinLnBrk="0" hangingPunct="1">
              <a:spcBef>
                <a:spcPct val="20000"/>
              </a:spcBef>
              <a:buFont typeface="Arial" pitchFamily="34" charset="0"/>
              <a:buNone/>
              <a:defRPr sz="1500" kern="1200">
                <a:solidFill>
                  <a:schemeClr val="tx1"/>
                </a:solidFill>
                <a:latin typeface="+mn-lt"/>
                <a:ea typeface="+mn-ea"/>
                <a:cs typeface="+mn-cs"/>
              </a:defRPr>
            </a:lvl8pPr>
            <a:lvl9pPr marL="2914553" indent="-171445" algn="l" defTabSz="685777" rtl="0" eaLnBrk="1" latinLnBrk="0" hangingPunct="1">
              <a:spcBef>
                <a:spcPct val="20000"/>
              </a:spcBef>
              <a:buFont typeface="Arial" pitchFamily="34" charset="0"/>
              <a:buChar char="•"/>
              <a:defRPr sz="1500" kern="1200">
                <a:solidFill>
                  <a:schemeClr val="tx1"/>
                </a:solidFill>
                <a:latin typeface="+mn-lt"/>
                <a:ea typeface="+mn-ea"/>
                <a:cs typeface="+mn-cs"/>
              </a:defRPr>
            </a:lvl9pPr>
          </a:lstStyle>
          <a:p>
            <a:r>
              <a:rPr lang="en">
                <a:solidFill>
                  <a:srgbClr val="282828"/>
                </a:solidFill>
                <a:ea typeface="MS PGothic" panose="020B0600070205080204" pitchFamily="34" charset="-128"/>
                <a:cs typeface="Arial" panose="020B0604020202020204" pitchFamily="34" charset="0"/>
              </a:rPr>
              <a:t>3.4</a:t>
            </a:r>
            <a:r>
              <a:rPr lang="ja-JP" altLang="en-US">
                <a:solidFill>
                  <a:srgbClr val="282828"/>
                </a:solidFill>
                <a:ea typeface="MS PGothic" panose="020B0600070205080204" pitchFamily="34" charset="-128"/>
                <a:cs typeface="Arial" panose="020B0604020202020204" pitchFamily="34" charset="0"/>
              </a:rPr>
              <a:t>　</a:t>
            </a:r>
            <a:r>
              <a:rPr lang="en">
                <a:solidFill>
                  <a:srgbClr val="282828"/>
                </a:solidFill>
                <a:ea typeface="MS PGothic" panose="020B0600070205080204" pitchFamily="34" charset="-128"/>
                <a:cs typeface="Arial" panose="020B0604020202020204" pitchFamily="34" charset="0"/>
              </a:rPr>
              <a:t>QoS</a:t>
            </a:r>
          </a:p>
        </p:txBody>
      </p:sp>
      <p:sp>
        <p:nvSpPr>
          <p:cNvPr id="5" name="Slide Number Placeholder 4">
            <a:extLst>
              <a:ext uri="{FF2B5EF4-FFF2-40B4-BE49-F238E27FC236}">
                <a16:creationId xmlns:a16="http://schemas.microsoft.com/office/drawing/2014/main" id="{CD835F48-B5DD-CC48-83D7-1EBA5143D1B2}"/>
              </a:ext>
            </a:extLst>
          </p:cNvPr>
          <p:cNvSpPr>
            <a:spLocks noGrp="1"/>
          </p:cNvSpPr>
          <p:nvPr>
            <p:ph type="sldNum" sz="quarter" idx="4294967295"/>
          </p:nvPr>
        </p:nvSpPr>
        <p:spPr>
          <a:xfrm>
            <a:off x="8648700" y="4884738"/>
            <a:ext cx="495300" cy="274637"/>
          </a:xfrm>
          <a:prstGeom prst="rect">
            <a:avLst/>
          </a:prstGeom>
        </p:spPr>
        <p:txBody>
          <a:bodyPr>
            <a:noAutofit/>
          </a:bodyPr>
          <a:lstStyle/>
          <a:p>
            <a:fld id="{3945D0FD-48F1-4D72-80C5-FFB60B92A834}" type="slidenum">
              <a:rPr lang="en-US" sz="900" smtClean="0">
                <a:latin typeface="+mn-lt"/>
                <a:ea typeface="MS PGothic" panose="020B0600070205080204" pitchFamily="34" charset="-128"/>
              </a:rPr>
              <a:pPr/>
              <a:t>276</a:t>
            </a:fld>
            <a:endParaRPr lang="en-US" sz="900">
              <a:latin typeface="+mn-lt"/>
              <a:ea typeface="MS PGothic" panose="020B0600070205080204" pitchFamily="34" charset="-128"/>
            </a:endParaRPr>
          </a:p>
        </p:txBody>
      </p:sp>
    </p:spTree>
    <p:extLst>
      <p:ext uri="{BB962C8B-B14F-4D97-AF65-F5344CB8AC3E}">
        <p14:creationId xmlns:p14="http://schemas.microsoft.com/office/powerpoint/2010/main" val="1347405582"/>
      </p:ext>
    </p:extLst>
  </p:cSld>
  <p:clrMapOvr>
    <a:masterClrMapping/>
  </p:clrMapOvr>
</p:sld>
</file>

<file path=ppt/slides/slide2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Autofit/>
          </a:bodyPr>
          <a:lstStyle/>
          <a:p>
            <a:r>
              <a:rPr lang="en-US">
                <a:solidFill>
                  <a:schemeClr val="bg1"/>
                </a:solidFill>
                <a:latin typeface="+mn-lt"/>
                <a:ea typeface="MS PGothic" panose="020B0600070205080204" pitchFamily="34" charset="-128"/>
              </a:rPr>
              <a:t>QoS </a:t>
            </a:r>
            <a:r>
              <a:rPr lang="ja-JP" altLang="en-US">
                <a:solidFill>
                  <a:schemeClr val="bg1"/>
                </a:solidFill>
                <a:latin typeface="+mn-lt"/>
                <a:ea typeface="MS PGothic" panose="020B0600070205080204" pitchFamily="34" charset="-128"/>
              </a:rPr>
              <a:t>の基本シーケンス</a:t>
            </a:r>
            <a:endParaRPr lang="en-US">
              <a:solidFill>
                <a:schemeClr val="bg1"/>
              </a:solidFill>
              <a:latin typeface="+mn-lt"/>
              <a:ea typeface="MS PGothic" panose="020B0600070205080204" pitchFamily="34" charset="-128"/>
            </a:endParaRPr>
          </a:p>
        </p:txBody>
      </p:sp>
      <p:sp>
        <p:nvSpPr>
          <p:cNvPr id="66" name="Text Placeholder 7">
            <a:extLst>
              <a:ext uri="{FF2B5EF4-FFF2-40B4-BE49-F238E27FC236}">
                <a16:creationId xmlns:a16="http://schemas.microsoft.com/office/drawing/2014/main" id="{BCD1E2A4-D792-B747-AC2F-56FF7E09EB1D}"/>
              </a:ext>
            </a:extLst>
          </p:cNvPr>
          <p:cNvSpPr txBox="1">
            <a:spLocks noGrp="1"/>
          </p:cNvSpPr>
          <p:nvPr>
            <p:ph type="body" sz="quarter" idx="12"/>
          </p:nvPr>
        </p:nvSpPr>
        <p:spPr>
          <a:prstGeom prst="rect">
            <a:avLst/>
          </a:prstGeom>
        </p:spPr>
        <p:txBody>
          <a:bodyPr wrap="square" lIns="91420" tIns="45710" rIns="91420" bIns="45710" anchor="b" anchorCtr="0">
            <a:noAutofit/>
          </a:bodyPr>
          <a:lstStyle>
            <a:lvl1pPr marL="169863" indent="-169863" algn="l" defTabSz="603575" rtl="0" eaLnBrk="1" fontAlgn="base" hangingPunct="1">
              <a:lnSpc>
                <a:spcPct val="100000"/>
              </a:lnSpc>
              <a:spcBef>
                <a:spcPct val="50000"/>
              </a:spcBef>
              <a:spcAft>
                <a:spcPct val="0"/>
              </a:spcAft>
              <a:buClr>
                <a:schemeClr val="tx2"/>
              </a:buClr>
              <a:buSzPct val="90000"/>
              <a:buFont typeface="Arial" charset="0"/>
              <a:buNone/>
              <a:defRPr lang="en-US" sz="1400" b="0" i="0" kern="1200">
                <a:solidFill>
                  <a:schemeClr val="tx1"/>
                </a:solidFill>
                <a:latin typeface="+mn-lt"/>
                <a:ea typeface="ＭＳ Ｐゴシック" charset="0"/>
                <a:cs typeface="CiscoSans ExtraLight"/>
              </a:defRPr>
            </a:lvl1pPr>
            <a:lvl2pPr marL="358775" indent="-215900" algn="l" defTabSz="684213" rtl="0" eaLnBrk="1" fontAlgn="base" hangingPunct="1">
              <a:lnSpc>
                <a:spcPct val="95000"/>
              </a:lnSpc>
              <a:spcBef>
                <a:spcPts val="600"/>
              </a:spcBef>
              <a:spcAft>
                <a:spcPct val="0"/>
              </a:spcAft>
              <a:buClr>
                <a:schemeClr val="tx2"/>
              </a:buClr>
              <a:buFont typeface="Arial" pitchFamily="34" charset="0"/>
              <a:buNone/>
              <a:defRPr lang="en-US" sz="1100" kern="1200">
                <a:solidFill>
                  <a:schemeClr val="tx1"/>
                </a:solidFill>
                <a:latin typeface="+mn-lt"/>
                <a:ea typeface="ＭＳ Ｐゴシック" charset="0"/>
                <a:cs typeface="CiscoSans"/>
              </a:defRPr>
            </a:lvl2pPr>
            <a:lvl3pPr marL="431800" indent="-169863" algn="l" defTabSz="684213" rtl="0" eaLnBrk="1" fontAlgn="base" hangingPunct="1">
              <a:lnSpc>
                <a:spcPct val="95000"/>
              </a:lnSpc>
              <a:spcBef>
                <a:spcPts val="625"/>
              </a:spcBef>
              <a:spcAft>
                <a:spcPct val="0"/>
              </a:spcAft>
              <a:buFont typeface="Arial" pitchFamily="34" charset="0"/>
              <a:buNone/>
              <a:defRPr lang="en-US" sz="1100" kern="1200">
                <a:solidFill>
                  <a:schemeClr val="tx1"/>
                </a:solidFill>
                <a:latin typeface="+mn-lt"/>
                <a:ea typeface="ＭＳ Ｐゴシック" charset="0"/>
                <a:cs typeface="CiscoSans"/>
              </a:defRPr>
            </a:lvl3pPr>
            <a:lvl4pPr marL="503238" indent="-169863" algn="l" defTabSz="684213" rtl="0" eaLnBrk="1" fontAlgn="base" hangingPunct="1">
              <a:lnSpc>
                <a:spcPct val="95000"/>
              </a:lnSpc>
              <a:spcBef>
                <a:spcPts val="625"/>
              </a:spcBef>
              <a:spcAft>
                <a:spcPct val="0"/>
              </a:spcAft>
              <a:buFont typeface="Arial" pitchFamily="34" charset="0"/>
              <a:buNone/>
              <a:defRPr lang="en-US" sz="1100" kern="1200">
                <a:solidFill>
                  <a:schemeClr val="tx1"/>
                </a:solidFill>
                <a:latin typeface="+mn-lt"/>
                <a:ea typeface="ＭＳ Ｐゴシック" charset="0"/>
                <a:cs typeface="CiscoSans"/>
              </a:defRPr>
            </a:lvl4pPr>
            <a:lvl5pPr marL="574675" indent="-169863" algn="l" defTabSz="684213" rtl="0" eaLnBrk="1" fontAlgn="base" hangingPunct="1">
              <a:lnSpc>
                <a:spcPct val="95000"/>
              </a:lnSpc>
              <a:spcBef>
                <a:spcPts val="625"/>
              </a:spcBef>
              <a:spcAft>
                <a:spcPct val="0"/>
              </a:spcAft>
              <a:buFont typeface="Arial" pitchFamily="34" charset="0"/>
              <a:buNone/>
              <a:defRPr lang="en-US" sz="1100" kern="1200">
                <a:solidFill>
                  <a:schemeClr val="tx1"/>
                </a:solidFill>
                <a:latin typeface="+mn-lt"/>
                <a:ea typeface="ＭＳ Ｐゴシック" charset="0"/>
                <a:cs typeface="CiscoSans"/>
              </a:defRPr>
            </a:lvl5pPr>
            <a:lvl6pPr marL="863856" indent="-171445" algn="l" defTabSz="685777" rtl="0" eaLnBrk="1" latinLnBrk="0" hangingPunct="1">
              <a:spcBef>
                <a:spcPts val="600"/>
              </a:spcBef>
              <a:buFont typeface="Arial" pitchFamily="34" charset="0"/>
              <a:buChar char="•"/>
              <a:defRPr sz="900" kern="1200" baseline="0">
                <a:solidFill>
                  <a:schemeClr val="tx1"/>
                </a:solidFill>
                <a:latin typeface="+mn-lt"/>
                <a:ea typeface="+mn-ea"/>
                <a:cs typeface="+mn-cs"/>
              </a:defRPr>
            </a:lvl6pPr>
            <a:lvl7pPr marL="935844" indent="-171422" algn="l" defTabSz="685777" rtl="0" eaLnBrk="1" latinLnBrk="0" hangingPunct="1">
              <a:spcBef>
                <a:spcPts val="600"/>
              </a:spcBef>
              <a:buFont typeface="Arial" pitchFamily="34" charset="0"/>
              <a:buChar char="•"/>
              <a:defRPr sz="800" kern="1200" baseline="0">
                <a:solidFill>
                  <a:schemeClr val="tx1"/>
                </a:solidFill>
                <a:latin typeface="+mn-lt"/>
                <a:ea typeface="+mn-ea"/>
                <a:cs typeface="+mn-cs"/>
              </a:defRPr>
            </a:lvl7pPr>
            <a:lvl8pPr marL="2400220" indent="0" algn="l" defTabSz="685777" rtl="0" eaLnBrk="1" latinLnBrk="0" hangingPunct="1">
              <a:spcBef>
                <a:spcPct val="20000"/>
              </a:spcBef>
              <a:buFont typeface="Arial" pitchFamily="34" charset="0"/>
              <a:buNone/>
              <a:defRPr sz="1500" kern="1200">
                <a:solidFill>
                  <a:schemeClr val="tx1"/>
                </a:solidFill>
                <a:latin typeface="+mn-lt"/>
                <a:ea typeface="+mn-ea"/>
                <a:cs typeface="+mn-cs"/>
              </a:defRPr>
            </a:lvl8pPr>
            <a:lvl9pPr marL="2914553" indent="-171445" algn="l" defTabSz="685777" rtl="0" eaLnBrk="1" latinLnBrk="0" hangingPunct="1">
              <a:spcBef>
                <a:spcPct val="20000"/>
              </a:spcBef>
              <a:buFont typeface="Arial" pitchFamily="34" charset="0"/>
              <a:buChar char="•"/>
              <a:defRPr sz="1500" kern="1200">
                <a:solidFill>
                  <a:schemeClr val="tx1"/>
                </a:solidFill>
                <a:latin typeface="+mn-lt"/>
                <a:ea typeface="+mn-ea"/>
                <a:cs typeface="+mn-cs"/>
              </a:defRPr>
            </a:lvl9pPr>
          </a:lstStyle>
          <a:p>
            <a:r>
              <a:rPr lang="en">
                <a:solidFill>
                  <a:srgbClr val="282828"/>
                </a:solidFill>
                <a:ea typeface="MS PGothic" panose="020B0600070205080204" pitchFamily="34" charset="-128"/>
                <a:cs typeface="Arial" panose="020B0604020202020204" pitchFamily="34" charset="0"/>
              </a:rPr>
              <a:t>3.4</a:t>
            </a:r>
            <a:r>
              <a:rPr lang="ja-JP" altLang="en-US">
                <a:solidFill>
                  <a:srgbClr val="282828"/>
                </a:solidFill>
                <a:ea typeface="MS PGothic" panose="020B0600070205080204" pitchFamily="34" charset="-128"/>
                <a:cs typeface="Arial" panose="020B0604020202020204" pitchFamily="34" charset="0"/>
              </a:rPr>
              <a:t>　</a:t>
            </a:r>
            <a:r>
              <a:rPr lang="en">
                <a:solidFill>
                  <a:srgbClr val="282828"/>
                </a:solidFill>
                <a:ea typeface="MS PGothic" panose="020B0600070205080204" pitchFamily="34" charset="-128"/>
                <a:cs typeface="Arial" panose="020B0604020202020204" pitchFamily="34" charset="0"/>
              </a:rPr>
              <a:t>QoS</a:t>
            </a:r>
          </a:p>
        </p:txBody>
      </p:sp>
      <p:sp>
        <p:nvSpPr>
          <p:cNvPr id="59" name="Slide Number Placeholder 4">
            <a:extLst>
              <a:ext uri="{FF2B5EF4-FFF2-40B4-BE49-F238E27FC236}">
                <a16:creationId xmlns:a16="http://schemas.microsoft.com/office/drawing/2014/main" id="{3ADFFC3C-042C-9B4B-8627-176E1A40C231}"/>
              </a:ext>
            </a:extLst>
          </p:cNvPr>
          <p:cNvSpPr>
            <a:spLocks noGrp="1"/>
          </p:cNvSpPr>
          <p:nvPr>
            <p:ph type="sldNum" sz="quarter" idx="4294967295"/>
          </p:nvPr>
        </p:nvSpPr>
        <p:spPr>
          <a:xfrm>
            <a:off x="8648700" y="4884738"/>
            <a:ext cx="495300" cy="274637"/>
          </a:xfrm>
          <a:prstGeom prst="rect">
            <a:avLst/>
          </a:prstGeom>
        </p:spPr>
        <p:txBody>
          <a:bodyPr>
            <a:noAutofit/>
          </a:bodyPr>
          <a:lstStyle/>
          <a:p>
            <a:fld id="{3945D0FD-48F1-4D72-80C5-FFB60B92A834}" type="slidenum">
              <a:rPr lang="en-US" sz="900" smtClean="0">
                <a:latin typeface="+mn-lt"/>
                <a:ea typeface="MS PGothic" panose="020B0600070205080204" pitchFamily="34" charset="-128"/>
              </a:rPr>
              <a:pPr/>
              <a:t>277</a:t>
            </a:fld>
            <a:endParaRPr lang="en-US" sz="900">
              <a:latin typeface="+mn-lt"/>
              <a:ea typeface="MS PGothic" panose="020B0600070205080204" pitchFamily="34" charset="-128"/>
            </a:endParaRPr>
          </a:p>
        </p:txBody>
      </p:sp>
      <p:sp>
        <p:nvSpPr>
          <p:cNvPr id="203" name="Freeform 6">
            <a:extLst>
              <a:ext uri="{FF2B5EF4-FFF2-40B4-BE49-F238E27FC236}">
                <a16:creationId xmlns:a16="http://schemas.microsoft.com/office/drawing/2014/main" id="{AAA25D0A-0874-7A46-A213-7BB4C204E08E}"/>
              </a:ext>
            </a:extLst>
          </p:cNvPr>
          <p:cNvSpPr>
            <a:spLocks/>
          </p:cNvSpPr>
          <p:nvPr/>
        </p:nvSpPr>
        <p:spPr bwMode="auto">
          <a:xfrm>
            <a:off x="655638" y="2815267"/>
            <a:ext cx="7878762" cy="428625"/>
          </a:xfrm>
          <a:custGeom>
            <a:avLst/>
            <a:gdLst/>
            <a:ahLst/>
            <a:cxnLst>
              <a:cxn ang="0">
                <a:pos x="14" y="185"/>
              </a:cxn>
              <a:cxn ang="0">
                <a:pos x="394" y="0"/>
              </a:cxn>
              <a:cxn ang="0">
                <a:pos x="4963" y="0"/>
              </a:cxn>
              <a:cxn ang="0">
                <a:pos x="4683" y="269"/>
              </a:cxn>
              <a:cxn ang="0">
                <a:pos x="0" y="270"/>
              </a:cxn>
            </a:cxnLst>
            <a:rect l="0" t="0" r="r" b="b"/>
            <a:pathLst>
              <a:path w="4963" h="270">
                <a:moveTo>
                  <a:pt x="14" y="185"/>
                </a:moveTo>
                <a:lnTo>
                  <a:pt x="394" y="0"/>
                </a:lnTo>
                <a:lnTo>
                  <a:pt x="4963" y="0"/>
                </a:lnTo>
                <a:lnTo>
                  <a:pt x="4683" y="269"/>
                </a:lnTo>
                <a:lnTo>
                  <a:pt x="0" y="270"/>
                </a:lnTo>
              </a:path>
            </a:pathLst>
          </a:custGeom>
          <a:gradFill rotWithShape="0">
            <a:gsLst>
              <a:gs pos="0">
                <a:srgbClr val="5A777A">
                  <a:gamma/>
                  <a:shade val="40000"/>
                  <a:invGamma/>
                </a:srgbClr>
              </a:gs>
              <a:gs pos="100000">
                <a:srgbClr val="5A777A"/>
              </a:gs>
            </a:gsLst>
            <a:lin ang="5400000" scaled="1"/>
          </a:gradFill>
          <a:ln w="12700" cap="rnd" cmpd="sng">
            <a:solidFill>
              <a:srgbClr val="000000"/>
            </a:solidFill>
            <a:prstDash val="solid"/>
            <a:round/>
            <a:headEnd/>
            <a:tailEnd/>
          </a:ln>
          <a:effectLst/>
        </p:spPr>
        <p:txBody>
          <a:bodyPr/>
          <a:lstStyle/>
          <a:p>
            <a:pPr defTabSz="914400" fontAlgn="auto">
              <a:spcBef>
                <a:spcPts val="0"/>
              </a:spcBef>
              <a:spcAft>
                <a:spcPts val="0"/>
              </a:spcAft>
            </a:pPr>
            <a:endParaRPr lang="en-US">
              <a:solidFill>
                <a:srgbClr val="000000"/>
              </a:solidFill>
              <a:latin typeface="+mn-lt"/>
              <a:ea typeface="MS PGothic" panose="020B0600070205080204" pitchFamily="34" charset="-128"/>
            </a:endParaRPr>
          </a:p>
        </p:txBody>
      </p:sp>
      <p:sp>
        <p:nvSpPr>
          <p:cNvPr id="204" name="Freeform 7">
            <a:extLst>
              <a:ext uri="{FF2B5EF4-FFF2-40B4-BE49-F238E27FC236}">
                <a16:creationId xmlns:a16="http://schemas.microsoft.com/office/drawing/2014/main" id="{848B754B-889C-8B4C-9FD4-D238ED6B68F0}"/>
              </a:ext>
            </a:extLst>
          </p:cNvPr>
          <p:cNvSpPr>
            <a:spLocks/>
          </p:cNvSpPr>
          <p:nvPr/>
        </p:nvSpPr>
        <p:spPr bwMode="auto">
          <a:xfrm>
            <a:off x="623888" y="2675567"/>
            <a:ext cx="630237" cy="550862"/>
          </a:xfrm>
          <a:custGeom>
            <a:avLst/>
            <a:gdLst/>
            <a:ahLst/>
            <a:cxnLst>
              <a:cxn ang="0">
                <a:pos x="0" y="170"/>
              </a:cxn>
              <a:cxn ang="0">
                <a:pos x="203" y="28"/>
              </a:cxn>
              <a:cxn ang="0">
                <a:pos x="402" y="0"/>
              </a:cxn>
              <a:cxn ang="0">
                <a:pos x="66" y="311"/>
              </a:cxn>
              <a:cxn ang="0">
                <a:pos x="0" y="170"/>
              </a:cxn>
            </a:cxnLst>
            <a:rect l="0" t="0" r="r" b="b"/>
            <a:pathLst>
              <a:path w="403" h="312">
                <a:moveTo>
                  <a:pt x="0" y="170"/>
                </a:moveTo>
                <a:lnTo>
                  <a:pt x="203" y="28"/>
                </a:lnTo>
                <a:lnTo>
                  <a:pt x="402" y="0"/>
                </a:lnTo>
                <a:lnTo>
                  <a:pt x="66" y="311"/>
                </a:lnTo>
                <a:lnTo>
                  <a:pt x="0" y="170"/>
                </a:lnTo>
              </a:path>
            </a:pathLst>
          </a:custGeom>
          <a:solidFill>
            <a:srgbClr val="6C8F93"/>
          </a:solidFill>
          <a:ln w="12700" cap="rnd" cmpd="sng">
            <a:solidFill>
              <a:srgbClr val="000000"/>
            </a:solidFill>
            <a:prstDash val="solid"/>
            <a:round/>
            <a:headEnd/>
            <a:tailEnd/>
          </a:ln>
          <a:effectLst/>
        </p:spPr>
        <p:txBody>
          <a:bodyPr/>
          <a:lstStyle/>
          <a:p>
            <a:pPr defTabSz="914400" fontAlgn="auto">
              <a:spcBef>
                <a:spcPts val="0"/>
              </a:spcBef>
              <a:spcAft>
                <a:spcPts val="0"/>
              </a:spcAft>
            </a:pPr>
            <a:endParaRPr lang="en-US">
              <a:solidFill>
                <a:srgbClr val="000000"/>
              </a:solidFill>
              <a:latin typeface="+mn-lt"/>
              <a:ea typeface="MS PGothic" panose="020B0600070205080204" pitchFamily="34" charset="-128"/>
            </a:endParaRPr>
          </a:p>
        </p:txBody>
      </p:sp>
      <p:sp>
        <p:nvSpPr>
          <p:cNvPr id="205" name="Freeform 8">
            <a:extLst>
              <a:ext uri="{FF2B5EF4-FFF2-40B4-BE49-F238E27FC236}">
                <a16:creationId xmlns:a16="http://schemas.microsoft.com/office/drawing/2014/main" id="{76A6B4D0-C3F3-574A-A679-9E45ABC4BB81}"/>
              </a:ext>
            </a:extLst>
          </p:cNvPr>
          <p:cNvSpPr>
            <a:spLocks/>
          </p:cNvSpPr>
          <p:nvPr/>
        </p:nvSpPr>
        <p:spPr bwMode="auto">
          <a:xfrm>
            <a:off x="569913" y="2654929"/>
            <a:ext cx="7964487" cy="577850"/>
          </a:xfrm>
          <a:custGeom>
            <a:avLst/>
            <a:gdLst/>
            <a:ahLst/>
            <a:cxnLst>
              <a:cxn ang="0">
                <a:pos x="48" y="169"/>
              </a:cxn>
              <a:cxn ang="0">
                <a:pos x="56" y="180"/>
              </a:cxn>
              <a:cxn ang="0">
                <a:pos x="0" y="217"/>
              </a:cxn>
              <a:cxn ang="0">
                <a:pos x="216" y="13"/>
              </a:cxn>
              <a:cxn ang="0">
                <a:pos x="264" y="1"/>
              </a:cxn>
              <a:cxn ang="0">
                <a:pos x="312" y="1"/>
              </a:cxn>
              <a:cxn ang="0">
                <a:pos x="360" y="1"/>
              </a:cxn>
              <a:cxn ang="0">
                <a:pos x="4186" y="0"/>
              </a:cxn>
              <a:cxn ang="0">
                <a:pos x="4212" y="13"/>
              </a:cxn>
              <a:cxn ang="0">
                <a:pos x="4236" y="37"/>
              </a:cxn>
              <a:cxn ang="0">
                <a:pos x="4248" y="73"/>
              </a:cxn>
              <a:cxn ang="0">
                <a:pos x="4224" y="133"/>
              </a:cxn>
              <a:cxn ang="0">
                <a:pos x="4092" y="265"/>
              </a:cxn>
              <a:cxn ang="0">
                <a:pos x="4020" y="325"/>
              </a:cxn>
              <a:cxn ang="0">
                <a:pos x="4056" y="301"/>
              </a:cxn>
              <a:cxn ang="0">
                <a:pos x="4080" y="253"/>
              </a:cxn>
              <a:cxn ang="0">
                <a:pos x="4056" y="205"/>
              </a:cxn>
              <a:cxn ang="0">
                <a:pos x="4008" y="181"/>
              </a:cxn>
              <a:cxn ang="0">
                <a:pos x="3805" y="180"/>
              </a:cxn>
              <a:cxn ang="0">
                <a:pos x="60" y="181"/>
              </a:cxn>
            </a:cxnLst>
            <a:rect l="0" t="0" r="r" b="b"/>
            <a:pathLst>
              <a:path w="4248" h="325">
                <a:moveTo>
                  <a:pt x="48" y="169"/>
                </a:moveTo>
                <a:lnTo>
                  <a:pt x="56" y="180"/>
                </a:lnTo>
                <a:lnTo>
                  <a:pt x="0" y="217"/>
                </a:lnTo>
                <a:lnTo>
                  <a:pt x="216" y="13"/>
                </a:lnTo>
                <a:lnTo>
                  <a:pt x="264" y="1"/>
                </a:lnTo>
                <a:lnTo>
                  <a:pt x="312" y="1"/>
                </a:lnTo>
                <a:lnTo>
                  <a:pt x="360" y="1"/>
                </a:lnTo>
                <a:lnTo>
                  <a:pt x="4186" y="0"/>
                </a:lnTo>
                <a:lnTo>
                  <a:pt x="4212" y="13"/>
                </a:lnTo>
                <a:lnTo>
                  <a:pt x="4236" y="37"/>
                </a:lnTo>
                <a:lnTo>
                  <a:pt x="4248" y="73"/>
                </a:lnTo>
                <a:lnTo>
                  <a:pt x="4224" y="133"/>
                </a:lnTo>
                <a:lnTo>
                  <a:pt x="4092" y="265"/>
                </a:lnTo>
                <a:lnTo>
                  <a:pt x="4020" y="325"/>
                </a:lnTo>
                <a:lnTo>
                  <a:pt x="4056" y="301"/>
                </a:lnTo>
                <a:lnTo>
                  <a:pt x="4080" y="253"/>
                </a:lnTo>
                <a:lnTo>
                  <a:pt x="4056" y="205"/>
                </a:lnTo>
                <a:lnTo>
                  <a:pt x="4008" y="181"/>
                </a:lnTo>
                <a:lnTo>
                  <a:pt x="3805" y="180"/>
                </a:lnTo>
                <a:lnTo>
                  <a:pt x="60" y="181"/>
                </a:lnTo>
              </a:path>
            </a:pathLst>
          </a:custGeom>
          <a:solidFill>
            <a:srgbClr val="B6C7C9"/>
          </a:solidFill>
          <a:ln w="12700" cap="rnd" cmpd="sng">
            <a:solidFill>
              <a:srgbClr val="000000"/>
            </a:solidFill>
            <a:prstDash val="solid"/>
            <a:round/>
            <a:headEnd type="none" w="sm" len="sm"/>
            <a:tailEnd type="none" w="sm" len="sm"/>
          </a:ln>
          <a:effectLst/>
        </p:spPr>
        <p:txBody>
          <a:bodyPr/>
          <a:lstStyle/>
          <a:p>
            <a:pPr defTabSz="914400" fontAlgn="auto">
              <a:spcBef>
                <a:spcPts val="0"/>
              </a:spcBef>
              <a:spcAft>
                <a:spcPts val="0"/>
              </a:spcAft>
            </a:pPr>
            <a:endParaRPr lang="en-US">
              <a:solidFill>
                <a:srgbClr val="000000"/>
              </a:solidFill>
              <a:latin typeface="+mn-lt"/>
              <a:ea typeface="MS PGothic" panose="020B0600070205080204" pitchFamily="34" charset="-128"/>
            </a:endParaRPr>
          </a:p>
        </p:txBody>
      </p:sp>
      <p:grpSp>
        <p:nvGrpSpPr>
          <p:cNvPr id="206" name="Group 13">
            <a:extLst>
              <a:ext uri="{FF2B5EF4-FFF2-40B4-BE49-F238E27FC236}">
                <a16:creationId xmlns:a16="http://schemas.microsoft.com/office/drawing/2014/main" id="{97115E4E-C1B5-CB4B-9606-94D24039A499}"/>
              </a:ext>
            </a:extLst>
          </p:cNvPr>
          <p:cNvGrpSpPr>
            <a:grpSpLocks/>
          </p:cNvGrpSpPr>
          <p:nvPr/>
        </p:nvGrpSpPr>
        <p:grpSpPr bwMode="auto">
          <a:xfrm>
            <a:off x="527050" y="2988304"/>
            <a:ext cx="249238" cy="260350"/>
            <a:chOff x="294" y="2124"/>
            <a:chExt cx="140" cy="147"/>
          </a:xfrm>
        </p:grpSpPr>
        <p:grpSp>
          <p:nvGrpSpPr>
            <p:cNvPr id="207" name="Group 14">
              <a:extLst>
                <a:ext uri="{FF2B5EF4-FFF2-40B4-BE49-F238E27FC236}">
                  <a16:creationId xmlns:a16="http://schemas.microsoft.com/office/drawing/2014/main" id="{5626136D-F9BF-654F-9CA0-2A12471F9343}"/>
                </a:ext>
              </a:extLst>
            </p:cNvPr>
            <p:cNvGrpSpPr>
              <a:grpSpLocks/>
            </p:cNvGrpSpPr>
            <p:nvPr/>
          </p:nvGrpSpPr>
          <p:grpSpPr bwMode="auto">
            <a:xfrm>
              <a:off x="294" y="2124"/>
              <a:ext cx="140" cy="147"/>
              <a:chOff x="1480" y="3393"/>
              <a:chExt cx="159" cy="149"/>
            </a:xfrm>
          </p:grpSpPr>
          <p:sp>
            <p:nvSpPr>
              <p:cNvPr id="209" name="Oval 15">
                <a:extLst>
                  <a:ext uri="{FF2B5EF4-FFF2-40B4-BE49-F238E27FC236}">
                    <a16:creationId xmlns:a16="http://schemas.microsoft.com/office/drawing/2014/main" id="{88FC1492-199A-2245-89AA-D02C8E5FF91F}"/>
                  </a:ext>
                </a:extLst>
              </p:cNvPr>
              <p:cNvSpPr>
                <a:spLocks noChangeArrowheads="1"/>
              </p:cNvSpPr>
              <p:nvPr/>
            </p:nvSpPr>
            <p:spPr bwMode="auto">
              <a:xfrm>
                <a:off x="1483" y="3396"/>
                <a:ext cx="156" cy="141"/>
              </a:xfrm>
              <a:prstGeom prst="ellipse">
                <a:avLst/>
              </a:prstGeom>
              <a:gradFill rotWithShape="0">
                <a:gsLst>
                  <a:gs pos="0">
                    <a:srgbClr val="9DB4B7"/>
                  </a:gs>
                  <a:gs pos="100000">
                    <a:srgbClr val="9DB4B7">
                      <a:gamma/>
                      <a:tint val="0"/>
                      <a:invGamma/>
                    </a:srgbClr>
                  </a:gs>
                </a:gsLst>
                <a:lin ang="5400000" scaled="1"/>
              </a:gradFill>
              <a:ln w="12700">
                <a:solidFill>
                  <a:srgbClr val="000000"/>
                </a:solidFill>
                <a:round/>
                <a:headEnd/>
                <a:tailEnd/>
              </a:ln>
              <a:effectLst/>
            </p:spPr>
            <p:txBody>
              <a:bodyPr wrap="none" anchor="ctr"/>
              <a:lstStyle/>
              <a:p>
                <a:pPr defTabSz="914400" fontAlgn="auto">
                  <a:spcBef>
                    <a:spcPts val="0"/>
                  </a:spcBef>
                  <a:spcAft>
                    <a:spcPts val="0"/>
                  </a:spcAft>
                </a:pPr>
                <a:endParaRPr lang="en-US">
                  <a:solidFill>
                    <a:srgbClr val="000000"/>
                  </a:solidFill>
                  <a:latin typeface="+mn-lt"/>
                  <a:ea typeface="MS PGothic" panose="020B0600070205080204" pitchFamily="34" charset="-128"/>
                </a:endParaRPr>
              </a:p>
            </p:txBody>
          </p:sp>
          <p:sp>
            <p:nvSpPr>
              <p:cNvPr id="210" name="Arc 16">
                <a:extLst>
                  <a:ext uri="{FF2B5EF4-FFF2-40B4-BE49-F238E27FC236}">
                    <a16:creationId xmlns:a16="http://schemas.microsoft.com/office/drawing/2014/main" id="{98E6EC3B-0FCD-2340-A334-972539B57E28}"/>
                  </a:ext>
                </a:extLst>
              </p:cNvPr>
              <p:cNvSpPr>
                <a:spLocks/>
              </p:cNvSpPr>
              <p:nvPr/>
            </p:nvSpPr>
            <p:spPr bwMode="auto">
              <a:xfrm>
                <a:off x="1480" y="3393"/>
                <a:ext cx="87" cy="149"/>
              </a:xfrm>
              <a:custGeom>
                <a:avLst/>
                <a:gdLst>
                  <a:gd name="G0" fmla="+- 21600 0 0"/>
                  <a:gd name="G1" fmla="+- 21598 0 0"/>
                  <a:gd name="G2" fmla="+- 21600 0 0"/>
                  <a:gd name="T0" fmla="*/ 22942 w 22942"/>
                  <a:gd name="T1" fmla="*/ 43156 h 43198"/>
                  <a:gd name="T2" fmla="*/ 21338 w 22942"/>
                  <a:gd name="T3" fmla="*/ 0 h 43198"/>
                  <a:gd name="T4" fmla="*/ 21600 w 22942"/>
                  <a:gd name="T5" fmla="*/ 21598 h 43198"/>
                </a:gdLst>
                <a:ahLst/>
                <a:cxnLst>
                  <a:cxn ang="0">
                    <a:pos x="T0" y="T1"/>
                  </a:cxn>
                  <a:cxn ang="0">
                    <a:pos x="T2" y="T3"/>
                  </a:cxn>
                  <a:cxn ang="0">
                    <a:pos x="T4" y="T5"/>
                  </a:cxn>
                </a:cxnLst>
                <a:rect l="0" t="0" r="r" b="b"/>
                <a:pathLst>
                  <a:path w="22942" h="43198" fill="none" extrusionOk="0">
                    <a:moveTo>
                      <a:pt x="22942" y="43156"/>
                    </a:moveTo>
                    <a:cubicBezTo>
                      <a:pt x="22495" y="43184"/>
                      <a:pt x="22047" y="43197"/>
                      <a:pt x="21600" y="43198"/>
                    </a:cubicBezTo>
                    <a:cubicBezTo>
                      <a:pt x="9670" y="43198"/>
                      <a:pt x="0" y="33527"/>
                      <a:pt x="0" y="21598"/>
                    </a:cubicBezTo>
                    <a:cubicBezTo>
                      <a:pt x="-1" y="9770"/>
                      <a:pt x="9511" y="143"/>
                      <a:pt x="21337" y="-1"/>
                    </a:cubicBezTo>
                  </a:path>
                  <a:path w="22942" h="43198" stroke="0" extrusionOk="0">
                    <a:moveTo>
                      <a:pt x="22942" y="43156"/>
                    </a:moveTo>
                    <a:cubicBezTo>
                      <a:pt x="22495" y="43184"/>
                      <a:pt x="22047" y="43197"/>
                      <a:pt x="21600" y="43198"/>
                    </a:cubicBezTo>
                    <a:cubicBezTo>
                      <a:pt x="9670" y="43198"/>
                      <a:pt x="0" y="33527"/>
                      <a:pt x="0" y="21598"/>
                    </a:cubicBezTo>
                    <a:cubicBezTo>
                      <a:pt x="-1" y="9770"/>
                      <a:pt x="9511" y="143"/>
                      <a:pt x="21337" y="-1"/>
                    </a:cubicBezTo>
                    <a:lnTo>
                      <a:pt x="21600" y="21598"/>
                    </a:lnTo>
                    <a:close/>
                  </a:path>
                </a:pathLst>
              </a:custGeom>
              <a:gradFill rotWithShape="0">
                <a:gsLst>
                  <a:gs pos="0">
                    <a:srgbClr val="9DB4B7">
                      <a:gamma/>
                      <a:tint val="0"/>
                      <a:invGamma/>
                    </a:srgbClr>
                  </a:gs>
                  <a:gs pos="100000">
                    <a:srgbClr val="9DB4B7"/>
                  </a:gs>
                </a:gsLst>
                <a:lin ang="5400000" scaled="1"/>
              </a:gradFill>
              <a:ln w="12700" cap="rnd">
                <a:solidFill>
                  <a:srgbClr val="000000"/>
                </a:solidFill>
                <a:round/>
                <a:headEnd/>
                <a:tailEnd/>
              </a:ln>
              <a:effectLst/>
            </p:spPr>
            <p:txBody>
              <a:bodyPr wrap="none" anchor="ctr"/>
              <a:lstStyle/>
              <a:p>
                <a:pPr defTabSz="914400" fontAlgn="auto">
                  <a:spcBef>
                    <a:spcPts val="0"/>
                  </a:spcBef>
                  <a:spcAft>
                    <a:spcPts val="0"/>
                  </a:spcAft>
                </a:pPr>
                <a:endParaRPr lang="en-US">
                  <a:solidFill>
                    <a:srgbClr val="000000"/>
                  </a:solidFill>
                  <a:latin typeface="+mn-lt"/>
                  <a:ea typeface="MS PGothic" panose="020B0600070205080204" pitchFamily="34" charset="-128"/>
                </a:endParaRPr>
              </a:p>
            </p:txBody>
          </p:sp>
        </p:grpSp>
        <p:sp>
          <p:nvSpPr>
            <p:cNvPr id="208" name="Oval 17">
              <a:extLst>
                <a:ext uri="{FF2B5EF4-FFF2-40B4-BE49-F238E27FC236}">
                  <a16:creationId xmlns:a16="http://schemas.microsoft.com/office/drawing/2014/main" id="{4B3969DF-E1E7-284C-A7DA-00EBE9FDADF6}"/>
                </a:ext>
              </a:extLst>
            </p:cNvPr>
            <p:cNvSpPr>
              <a:spLocks noChangeArrowheads="1"/>
            </p:cNvSpPr>
            <p:nvPr/>
          </p:nvSpPr>
          <p:spPr bwMode="auto">
            <a:xfrm>
              <a:off x="347" y="2184"/>
              <a:ext cx="33" cy="30"/>
            </a:xfrm>
            <a:prstGeom prst="ellipse">
              <a:avLst/>
            </a:prstGeom>
            <a:solidFill>
              <a:srgbClr val="242F31"/>
            </a:solidFill>
            <a:ln w="12700">
              <a:solidFill>
                <a:srgbClr val="000000"/>
              </a:solidFill>
              <a:round/>
              <a:headEnd/>
              <a:tailEnd/>
            </a:ln>
            <a:effectLst/>
          </p:spPr>
          <p:txBody>
            <a:bodyPr wrap="none" anchor="ctr"/>
            <a:lstStyle/>
            <a:p>
              <a:pPr defTabSz="914400" fontAlgn="auto">
                <a:spcBef>
                  <a:spcPts val="0"/>
                </a:spcBef>
                <a:spcAft>
                  <a:spcPts val="0"/>
                </a:spcAft>
              </a:pPr>
              <a:endParaRPr lang="en-US">
                <a:solidFill>
                  <a:srgbClr val="000000"/>
                </a:solidFill>
                <a:latin typeface="+mn-lt"/>
                <a:ea typeface="MS PGothic" panose="020B0600070205080204" pitchFamily="34" charset="-128"/>
              </a:endParaRPr>
            </a:p>
          </p:txBody>
        </p:sp>
      </p:grpSp>
      <p:grpSp>
        <p:nvGrpSpPr>
          <p:cNvPr id="211" name="Group 114">
            <a:extLst>
              <a:ext uri="{FF2B5EF4-FFF2-40B4-BE49-F238E27FC236}">
                <a16:creationId xmlns:a16="http://schemas.microsoft.com/office/drawing/2014/main" id="{F0D4E675-37A6-934C-816D-1E33146FD539}"/>
              </a:ext>
            </a:extLst>
          </p:cNvPr>
          <p:cNvGrpSpPr>
            <a:grpSpLocks/>
          </p:cNvGrpSpPr>
          <p:nvPr/>
        </p:nvGrpSpPr>
        <p:grpSpPr bwMode="auto">
          <a:xfrm>
            <a:off x="7967663" y="2975604"/>
            <a:ext cx="261937" cy="263525"/>
            <a:chOff x="294" y="2124"/>
            <a:chExt cx="140" cy="147"/>
          </a:xfrm>
        </p:grpSpPr>
        <p:grpSp>
          <p:nvGrpSpPr>
            <p:cNvPr id="212" name="Group 115">
              <a:extLst>
                <a:ext uri="{FF2B5EF4-FFF2-40B4-BE49-F238E27FC236}">
                  <a16:creationId xmlns:a16="http://schemas.microsoft.com/office/drawing/2014/main" id="{28B9506E-4C37-3341-AC1F-09C154414DFC}"/>
                </a:ext>
              </a:extLst>
            </p:cNvPr>
            <p:cNvGrpSpPr>
              <a:grpSpLocks/>
            </p:cNvGrpSpPr>
            <p:nvPr/>
          </p:nvGrpSpPr>
          <p:grpSpPr bwMode="auto">
            <a:xfrm>
              <a:off x="294" y="2124"/>
              <a:ext cx="140" cy="147"/>
              <a:chOff x="1480" y="3393"/>
              <a:chExt cx="159" cy="149"/>
            </a:xfrm>
          </p:grpSpPr>
          <p:sp>
            <p:nvSpPr>
              <p:cNvPr id="214" name="Oval 116">
                <a:extLst>
                  <a:ext uri="{FF2B5EF4-FFF2-40B4-BE49-F238E27FC236}">
                    <a16:creationId xmlns:a16="http://schemas.microsoft.com/office/drawing/2014/main" id="{7CD46D57-451C-1549-87AE-21408DC9D3EC}"/>
                  </a:ext>
                </a:extLst>
              </p:cNvPr>
              <p:cNvSpPr>
                <a:spLocks noChangeArrowheads="1"/>
              </p:cNvSpPr>
              <p:nvPr/>
            </p:nvSpPr>
            <p:spPr bwMode="auto">
              <a:xfrm>
                <a:off x="1483" y="3396"/>
                <a:ext cx="156" cy="141"/>
              </a:xfrm>
              <a:prstGeom prst="ellipse">
                <a:avLst/>
              </a:prstGeom>
              <a:gradFill rotWithShape="0">
                <a:gsLst>
                  <a:gs pos="0">
                    <a:srgbClr val="9DB4B7"/>
                  </a:gs>
                  <a:gs pos="100000">
                    <a:srgbClr val="9DB4B7">
                      <a:gamma/>
                      <a:tint val="0"/>
                      <a:invGamma/>
                    </a:srgbClr>
                  </a:gs>
                </a:gsLst>
                <a:lin ang="5400000" scaled="1"/>
              </a:gradFill>
              <a:ln w="12700">
                <a:solidFill>
                  <a:srgbClr val="000000"/>
                </a:solidFill>
                <a:round/>
                <a:headEnd/>
                <a:tailEnd/>
              </a:ln>
              <a:effectLst/>
            </p:spPr>
            <p:txBody>
              <a:bodyPr wrap="none" anchor="ctr"/>
              <a:lstStyle/>
              <a:p>
                <a:pPr defTabSz="914400" fontAlgn="auto">
                  <a:spcBef>
                    <a:spcPts val="0"/>
                  </a:spcBef>
                  <a:spcAft>
                    <a:spcPts val="0"/>
                  </a:spcAft>
                </a:pPr>
                <a:endParaRPr lang="en-US">
                  <a:solidFill>
                    <a:srgbClr val="000000"/>
                  </a:solidFill>
                  <a:latin typeface="+mn-lt"/>
                  <a:ea typeface="MS PGothic" panose="020B0600070205080204" pitchFamily="34" charset="-128"/>
                </a:endParaRPr>
              </a:p>
            </p:txBody>
          </p:sp>
          <p:sp>
            <p:nvSpPr>
              <p:cNvPr id="215" name="Arc 117">
                <a:extLst>
                  <a:ext uri="{FF2B5EF4-FFF2-40B4-BE49-F238E27FC236}">
                    <a16:creationId xmlns:a16="http://schemas.microsoft.com/office/drawing/2014/main" id="{8CAA8172-D871-6348-8913-F7F8ACE2D54D}"/>
                  </a:ext>
                </a:extLst>
              </p:cNvPr>
              <p:cNvSpPr>
                <a:spLocks/>
              </p:cNvSpPr>
              <p:nvPr/>
            </p:nvSpPr>
            <p:spPr bwMode="auto">
              <a:xfrm>
                <a:off x="1480" y="3393"/>
                <a:ext cx="87" cy="149"/>
              </a:xfrm>
              <a:custGeom>
                <a:avLst/>
                <a:gdLst>
                  <a:gd name="G0" fmla="+- 21600 0 0"/>
                  <a:gd name="G1" fmla="+- 21598 0 0"/>
                  <a:gd name="G2" fmla="+- 21600 0 0"/>
                  <a:gd name="T0" fmla="*/ 22942 w 22942"/>
                  <a:gd name="T1" fmla="*/ 43156 h 43198"/>
                  <a:gd name="T2" fmla="*/ 21338 w 22942"/>
                  <a:gd name="T3" fmla="*/ 0 h 43198"/>
                  <a:gd name="T4" fmla="*/ 21600 w 22942"/>
                  <a:gd name="T5" fmla="*/ 21598 h 43198"/>
                </a:gdLst>
                <a:ahLst/>
                <a:cxnLst>
                  <a:cxn ang="0">
                    <a:pos x="T0" y="T1"/>
                  </a:cxn>
                  <a:cxn ang="0">
                    <a:pos x="T2" y="T3"/>
                  </a:cxn>
                  <a:cxn ang="0">
                    <a:pos x="T4" y="T5"/>
                  </a:cxn>
                </a:cxnLst>
                <a:rect l="0" t="0" r="r" b="b"/>
                <a:pathLst>
                  <a:path w="22942" h="43198" fill="none" extrusionOk="0">
                    <a:moveTo>
                      <a:pt x="22942" y="43156"/>
                    </a:moveTo>
                    <a:cubicBezTo>
                      <a:pt x="22495" y="43184"/>
                      <a:pt x="22047" y="43197"/>
                      <a:pt x="21600" y="43198"/>
                    </a:cubicBezTo>
                    <a:cubicBezTo>
                      <a:pt x="9670" y="43198"/>
                      <a:pt x="0" y="33527"/>
                      <a:pt x="0" y="21598"/>
                    </a:cubicBezTo>
                    <a:cubicBezTo>
                      <a:pt x="-1" y="9770"/>
                      <a:pt x="9511" y="143"/>
                      <a:pt x="21337" y="-1"/>
                    </a:cubicBezTo>
                  </a:path>
                  <a:path w="22942" h="43198" stroke="0" extrusionOk="0">
                    <a:moveTo>
                      <a:pt x="22942" y="43156"/>
                    </a:moveTo>
                    <a:cubicBezTo>
                      <a:pt x="22495" y="43184"/>
                      <a:pt x="22047" y="43197"/>
                      <a:pt x="21600" y="43198"/>
                    </a:cubicBezTo>
                    <a:cubicBezTo>
                      <a:pt x="9670" y="43198"/>
                      <a:pt x="0" y="33527"/>
                      <a:pt x="0" y="21598"/>
                    </a:cubicBezTo>
                    <a:cubicBezTo>
                      <a:pt x="-1" y="9770"/>
                      <a:pt x="9511" y="143"/>
                      <a:pt x="21337" y="-1"/>
                    </a:cubicBezTo>
                    <a:lnTo>
                      <a:pt x="21600" y="21598"/>
                    </a:lnTo>
                    <a:close/>
                  </a:path>
                </a:pathLst>
              </a:custGeom>
              <a:gradFill rotWithShape="0">
                <a:gsLst>
                  <a:gs pos="0">
                    <a:srgbClr val="9DB4B7">
                      <a:gamma/>
                      <a:tint val="0"/>
                      <a:invGamma/>
                    </a:srgbClr>
                  </a:gs>
                  <a:gs pos="100000">
                    <a:srgbClr val="9DB4B7"/>
                  </a:gs>
                </a:gsLst>
                <a:lin ang="5400000" scaled="1"/>
              </a:gradFill>
              <a:ln w="12700" cap="rnd">
                <a:solidFill>
                  <a:srgbClr val="000000"/>
                </a:solidFill>
                <a:round/>
                <a:headEnd/>
                <a:tailEnd/>
              </a:ln>
              <a:effectLst/>
            </p:spPr>
            <p:txBody>
              <a:bodyPr wrap="none" anchor="ctr"/>
              <a:lstStyle/>
              <a:p>
                <a:pPr defTabSz="914400" fontAlgn="auto">
                  <a:spcBef>
                    <a:spcPts val="0"/>
                  </a:spcBef>
                  <a:spcAft>
                    <a:spcPts val="0"/>
                  </a:spcAft>
                </a:pPr>
                <a:endParaRPr lang="en-US">
                  <a:solidFill>
                    <a:srgbClr val="000000"/>
                  </a:solidFill>
                  <a:latin typeface="+mn-lt"/>
                  <a:ea typeface="MS PGothic" panose="020B0600070205080204" pitchFamily="34" charset="-128"/>
                </a:endParaRPr>
              </a:p>
            </p:txBody>
          </p:sp>
        </p:grpSp>
        <p:sp>
          <p:nvSpPr>
            <p:cNvPr id="213" name="Oval 118">
              <a:extLst>
                <a:ext uri="{FF2B5EF4-FFF2-40B4-BE49-F238E27FC236}">
                  <a16:creationId xmlns:a16="http://schemas.microsoft.com/office/drawing/2014/main" id="{13B0CF8E-9815-B740-9C35-C5E43C94BB86}"/>
                </a:ext>
              </a:extLst>
            </p:cNvPr>
            <p:cNvSpPr>
              <a:spLocks noChangeArrowheads="1"/>
            </p:cNvSpPr>
            <p:nvPr/>
          </p:nvSpPr>
          <p:spPr bwMode="auto">
            <a:xfrm>
              <a:off x="347" y="2184"/>
              <a:ext cx="33" cy="30"/>
            </a:xfrm>
            <a:prstGeom prst="ellipse">
              <a:avLst/>
            </a:prstGeom>
            <a:solidFill>
              <a:srgbClr val="242F31"/>
            </a:solidFill>
            <a:ln w="12700">
              <a:solidFill>
                <a:srgbClr val="000000"/>
              </a:solidFill>
              <a:round/>
              <a:headEnd/>
              <a:tailEnd/>
            </a:ln>
            <a:effectLst/>
          </p:spPr>
          <p:txBody>
            <a:bodyPr wrap="none" anchor="ctr"/>
            <a:lstStyle/>
            <a:p>
              <a:pPr defTabSz="914400" fontAlgn="auto">
                <a:spcBef>
                  <a:spcPts val="0"/>
                </a:spcBef>
                <a:spcAft>
                  <a:spcPts val="0"/>
                </a:spcAft>
              </a:pPr>
              <a:endParaRPr lang="en-US">
                <a:solidFill>
                  <a:srgbClr val="000000"/>
                </a:solidFill>
                <a:latin typeface="+mn-lt"/>
                <a:ea typeface="MS PGothic" panose="020B0600070205080204" pitchFamily="34" charset="-128"/>
              </a:endParaRPr>
            </a:p>
          </p:txBody>
        </p:sp>
      </p:grpSp>
      <p:grpSp>
        <p:nvGrpSpPr>
          <p:cNvPr id="216" name="Group 626">
            <a:extLst>
              <a:ext uri="{FF2B5EF4-FFF2-40B4-BE49-F238E27FC236}">
                <a16:creationId xmlns:a16="http://schemas.microsoft.com/office/drawing/2014/main" id="{9AFBED51-DA26-CF46-BF7B-DCE839582777}"/>
              </a:ext>
            </a:extLst>
          </p:cNvPr>
          <p:cNvGrpSpPr/>
          <p:nvPr/>
        </p:nvGrpSpPr>
        <p:grpSpPr>
          <a:xfrm>
            <a:off x="1371600" y="3126417"/>
            <a:ext cx="6172200" cy="0"/>
            <a:chOff x="1371600" y="2890838"/>
            <a:chExt cx="6172200" cy="0"/>
          </a:xfrm>
        </p:grpSpPr>
        <p:sp>
          <p:nvSpPr>
            <p:cNvPr id="217" name="Line 172">
              <a:extLst>
                <a:ext uri="{FF2B5EF4-FFF2-40B4-BE49-F238E27FC236}">
                  <a16:creationId xmlns:a16="http://schemas.microsoft.com/office/drawing/2014/main" id="{E1248E6C-8297-A745-AE9F-CCB79EE667A1}"/>
                </a:ext>
              </a:extLst>
            </p:cNvPr>
            <p:cNvSpPr>
              <a:spLocks noChangeShapeType="1"/>
            </p:cNvSpPr>
            <p:nvPr/>
          </p:nvSpPr>
          <p:spPr bwMode="auto">
            <a:xfrm>
              <a:off x="1371600" y="2890838"/>
              <a:ext cx="877888" cy="0"/>
            </a:xfrm>
            <a:prstGeom prst="line">
              <a:avLst/>
            </a:prstGeom>
            <a:ln w="57150">
              <a:solidFill>
                <a:schemeClr val="bg2"/>
              </a:solidFill>
              <a:headEnd/>
              <a:tailEnd type="triangle" w="med" len="med"/>
            </a:ln>
          </p:spPr>
          <p:style>
            <a:lnRef idx="1">
              <a:schemeClr val="accent1"/>
            </a:lnRef>
            <a:fillRef idx="0">
              <a:schemeClr val="accent1"/>
            </a:fillRef>
            <a:effectRef idx="0">
              <a:schemeClr val="accent1"/>
            </a:effectRef>
            <a:fontRef idx="minor">
              <a:schemeClr val="tx1"/>
            </a:fontRef>
          </p:style>
          <p:txBody>
            <a:bodyPr wrap="none" lIns="73025" tIns="36512" rIns="73025" bIns="36512"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ea typeface="MS PGothic" panose="020B0600070205080204" pitchFamily="34" charset="-128"/>
              </a:endParaRPr>
            </a:p>
          </p:txBody>
        </p:sp>
        <p:sp>
          <p:nvSpPr>
            <p:cNvPr id="218" name="Line 173">
              <a:extLst>
                <a:ext uri="{FF2B5EF4-FFF2-40B4-BE49-F238E27FC236}">
                  <a16:creationId xmlns:a16="http://schemas.microsoft.com/office/drawing/2014/main" id="{A40A13A7-B692-4D4A-B3ED-161FE0D97DAB}"/>
                </a:ext>
              </a:extLst>
            </p:cNvPr>
            <p:cNvSpPr>
              <a:spLocks noChangeShapeType="1"/>
            </p:cNvSpPr>
            <p:nvPr/>
          </p:nvSpPr>
          <p:spPr bwMode="auto">
            <a:xfrm>
              <a:off x="3135842" y="2890838"/>
              <a:ext cx="879475" cy="0"/>
            </a:xfrm>
            <a:prstGeom prst="line">
              <a:avLst/>
            </a:prstGeom>
            <a:ln w="57150">
              <a:solidFill>
                <a:schemeClr val="bg2"/>
              </a:solidFill>
              <a:headEnd/>
              <a:tailEnd type="triangle" w="med" len="med"/>
            </a:ln>
          </p:spPr>
          <p:style>
            <a:lnRef idx="1">
              <a:schemeClr val="accent1"/>
            </a:lnRef>
            <a:fillRef idx="0">
              <a:schemeClr val="accent1"/>
            </a:fillRef>
            <a:effectRef idx="0">
              <a:schemeClr val="accent1"/>
            </a:effectRef>
            <a:fontRef idx="minor">
              <a:schemeClr val="tx1"/>
            </a:fontRef>
          </p:style>
          <p:txBody>
            <a:bodyPr wrap="none" lIns="73025" tIns="36512" rIns="73025" bIns="36512"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ea typeface="MS PGothic" panose="020B0600070205080204" pitchFamily="34" charset="-128"/>
              </a:endParaRPr>
            </a:p>
          </p:txBody>
        </p:sp>
        <p:sp>
          <p:nvSpPr>
            <p:cNvPr id="219" name="Line 174">
              <a:extLst>
                <a:ext uri="{FF2B5EF4-FFF2-40B4-BE49-F238E27FC236}">
                  <a16:creationId xmlns:a16="http://schemas.microsoft.com/office/drawing/2014/main" id="{0A5AD5F7-B71C-B14E-9B10-F7A96F42AC36}"/>
                </a:ext>
              </a:extLst>
            </p:cNvPr>
            <p:cNvSpPr>
              <a:spLocks noChangeShapeType="1"/>
            </p:cNvSpPr>
            <p:nvPr/>
          </p:nvSpPr>
          <p:spPr bwMode="auto">
            <a:xfrm>
              <a:off x="4901671" y="2890838"/>
              <a:ext cx="879475" cy="0"/>
            </a:xfrm>
            <a:prstGeom prst="line">
              <a:avLst/>
            </a:prstGeom>
            <a:ln w="57150">
              <a:solidFill>
                <a:schemeClr val="bg2"/>
              </a:solidFill>
              <a:headEnd/>
              <a:tailEnd type="triangle" w="med" len="med"/>
            </a:ln>
          </p:spPr>
          <p:style>
            <a:lnRef idx="1">
              <a:schemeClr val="accent1"/>
            </a:lnRef>
            <a:fillRef idx="0">
              <a:schemeClr val="accent1"/>
            </a:fillRef>
            <a:effectRef idx="0">
              <a:schemeClr val="accent1"/>
            </a:effectRef>
            <a:fontRef idx="minor">
              <a:schemeClr val="tx1"/>
            </a:fontRef>
          </p:style>
          <p:txBody>
            <a:bodyPr wrap="none" lIns="73025" tIns="36512" rIns="73025" bIns="36512"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ea typeface="MS PGothic" panose="020B0600070205080204" pitchFamily="34" charset="-128"/>
              </a:endParaRPr>
            </a:p>
          </p:txBody>
        </p:sp>
        <p:sp>
          <p:nvSpPr>
            <p:cNvPr id="220" name="Line 175">
              <a:extLst>
                <a:ext uri="{FF2B5EF4-FFF2-40B4-BE49-F238E27FC236}">
                  <a16:creationId xmlns:a16="http://schemas.microsoft.com/office/drawing/2014/main" id="{9C66688F-9A84-4140-8261-A83578765FDA}"/>
                </a:ext>
              </a:extLst>
            </p:cNvPr>
            <p:cNvSpPr>
              <a:spLocks noChangeShapeType="1"/>
            </p:cNvSpPr>
            <p:nvPr/>
          </p:nvSpPr>
          <p:spPr bwMode="auto">
            <a:xfrm>
              <a:off x="6667500" y="2890838"/>
              <a:ext cx="876300" cy="0"/>
            </a:xfrm>
            <a:prstGeom prst="line">
              <a:avLst/>
            </a:prstGeom>
            <a:ln w="57150">
              <a:solidFill>
                <a:schemeClr val="bg2"/>
              </a:solidFill>
              <a:headEnd/>
              <a:tailEnd type="triangle" w="med" len="med"/>
            </a:ln>
          </p:spPr>
          <p:style>
            <a:lnRef idx="1">
              <a:schemeClr val="accent1"/>
            </a:lnRef>
            <a:fillRef idx="0">
              <a:schemeClr val="accent1"/>
            </a:fillRef>
            <a:effectRef idx="0">
              <a:schemeClr val="accent1"/>
            </a:effectRef>
            <a:fontRef idx="minor">
              <a:schemeClr val="tx1"/>
            </a:fontRef>
          </p:style>
          <p:txBody>
            <a:bodyPr wrap="none" lIns="73025" tIns="36512" rIns="73025" bIns="36512"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ea typeface="MS PGothic" panose="020B0600070205080204" pitchFamily="34" charset="-128"/>
              </a:endParaRPr>
            </a:p>
          </p:txBody>
        </p:sp>
      </p:grpSp>
      <p:grpSp>
        <p:nvGrpSpPr>
          <p:cNvPr id="221" name="Group 421">
            <a:extLst>
              <a:ext uri="{FF2B5EF4-FFF2-40B4-BE49-F238E27FC236}">
                <a16:creationId xmlns:a16="http://schemas.microsoft.com/office/drawing/2014/main" id="{B6DB79E9-4B25-224A-B6FF-ED8575DC51AE}"/>
              </a:ext>
            </a:extLst>
          </p:cNvPr>
          <p:cNvGrpSpPr/>
          <p:nvPr/>
        </p:nvGrpSpPr>
        <p:grpSpPr>
          <a:xfrm>
            <a:off x="1828800" y="1892929"/>
            <a:ext cx="912813" cy="1081087"/>
            <a:chOff x="1905000" y="2709863"/>
            <a:chExt cx="912813" cy="1081087"/>
          </a:xfrm>
        </p:grpSpPr>
        <p:sp>
          <p:nvSpPr>
            <p:cNvPr id="222" name="Freeform 9">
              <a:extLst>
                <a:ext uri="{FF2B5EF4-FFF2-40B4-BE49-F238E27FC236}">
                  <a16:creationId xmlns:a16="http://schemas.microsoft.com/office/drawing/2014/main" id="{EA778413-1CA1-8A4F-83ED-93FBC7F1A9FB}"/>
                </a:ext>
              </a:extLst>
            </p:cNvPr>
            <p:cNvSpPr>
              <a:spLocks/>
            </p:cNvSpPr>
            <p:nvPr/>
          </p:nvSpPr>
          <p:spPr bwMode="auto">
            <a:xfrm>
              <a:off x="2508250" y="2720975"/>
              <a:ext cx="309563" cy="1068388"/>
            </a:xfrm>
            <a:custGeom>
              <a:avLst/>
              <a:gdLst/>
              <a:ahLst/>
              <a:cxnLst>
                <a:cxn ang="0">
                  <a:pos x="0" y="599"/>
                </a:cxn>
                <a:cxn ang="0">
                  <a:pos x="0" y="168"/>
                </a:cxn>
                <a:cxn ang="0">
                  <a:pos x="173" y="0"/>
                </a:cxn>
                <a:cxn ang="0">
                  <a:pos x="173" y="419"/>
                </a:cxn>
                <a:cxn ang="0">
                  <a:pos x="138" y="456"/>
                </a:cxn>
                <a:cxn ang="0">
                  <a:pos x="138" y="239"/>
                </a:cxn>
                <a:cxn ang="0">
                  <a:pos x="138" y="96"/>
                </a:cxn>
                <a:cxn ang="0">
                  <a:pos x="34" y="204"/>
                </a:cxn>
                <a:cxn ang="0">
                  <a:pos x="34" y="563"/>
                </a:cxn>
                <a:cxn ang="0">
                  <a:pos x="0" y="599"/>
                </a:cxn>
              </a:cxnLst>
              <a:rect l="0" t="0" r="r" b="b"/>
              <a:pathLst>
                <a:path w="173" h="599">
                  <a:moveTo>
                    <a:pt x="0" y="599"/>
                  </a:moveTo>
                  <a:lnTo>
                    <a:pt x="0" y="168"/>
                  </a:lnTo>
                  <a:lnTo>
                    <a:pt x="173" y="0"/>
                  </a:lnTo>
                  <a:lnTo>
                    <a:pt x="173" y="419"/>
                  </a:lnTo>
                  <a:lnTo>
                    <a:pt x="138" y="456"/>
                  </a:lnTo>
                  <a:lnTo>
                    <a:pt x="138" y="239"/>
                  </a:lnTo>
                  <a:lnTo>
                    <a:pt x="138" y="96"/>
                  </a:lnTo>
                  <a:lnTo>
                    <a:pt x="34" y="204"/>
                  </a:lnTo>
                  <a:lnTo>
                    <a:pt x="34" y="563"/>
                  </a:lnTo>
                  <a:lnTo>
                    <a:pt x="0" y="599"/>
                  </a:lnTo>
                </a:path>
              </a:pathLst>
            </a:custGeom>
            <a:solidFill>
              <a:srgbClr val="9DB4B7"/>
            </a:solidFill>
            <a:ln w="12700" cap="rnd" cmpd="sng">
              <a:solidFill>
                <a:srgbClr val="000000"/>
              </a:solidFill>
              <a:prstDash val="solid"/>
              <a:round/>
              <a:headEnd/>
              <a:tailEnd/>
            </a:ln>
            <a:effec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mn-lt"/>
                <a:ea typeface="MS PGothic" panose="020B0600070205080204" pitchFamily="34" charset="-128"/>
              </a:endParaRPr>
            </a:p>
          </p:txBody>
        </p:sp>
        <p:sp>
          <p:nvSpPr>
            <p:cNvPr id="223" name="Rectangle 10">
              <a:extLst>
                <a:ext uri="{FF2B5EF4-FFF2-40B4-BE49-F238E27FC236}">
                  <a16:creationId xmlns:a16="http://schemas.microsoft.com/office/drawing/2014/main" id="{0C037A1E-63E0-5A41-9A2F-8FEFD1902691}"/>
                </a:ext>
              </a:extLst>
            </p:cNvPr>
            <p:cNvSpPr>
              <a:spLocks noChangeArrowheads="1"/>
            </p:cNvSpPr>
            <p:nvPr/>
          </p:nvSpPr>
          <p:spPr bwMode="auto">
            <a:xfrm>
              <a:off x="2389188" y="2835275"/>
              <a:ext cx="366712" cy="695325"/>
            </a:xfrm>
            <a:prstGeom prst="rect">
              <a:avLst/>
            </a:prstGeom>
            <a:solidFill>
              <a:srgbClr val="5A777A"/>
            </a:solidFill>
            <a:ln w="12700">
              <a:solidFill>
                <a:srgbClr val="000000"/>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mn-lt"/>
                <a:ea typeface="MS PGothic" panose="020B0600070205080204" pitchFamily="34" charset="-128"/>
              </a:endParaRPr>
            </a:p>
          </p:txBody>
        </p:sp>
        <p:sp>
          <p:nvSpPr>
            <p:cNvPr id="224" name="Freeform 11">
              <a:extLst>
                <a:ext uri="{FF2B5EF4-FFF2-40B4-BE49-F238E27FC236}">
                  <a16:creationId xmlns:a16="http://schemas.microsoft.com/office/drawing/2014/main" id="{B8D2F4CA-B3D1-2D4B-AAB2-AE0AB1EA5950}"/>
                </a:ext>
              </a:extLst>
            </p:cNvPr>
            <p:cNvSpPr>
              <a:spLocks/>
            </p:cNvSpPr>
            <p:nvPr/>
          </p:nvSpPr>
          <p:spPr bwMode="auto">
            <a:xfrm>
              <a:off x="2135188" y="2709863"/>
              <a:ext cx="682625" cy="319087"/>
            </a:xfrm>
            <a:custGeom>
              <a:avLst/>
              <a:gdLst/>
              <a:ahLst/>
              <a:cxnLst>
                <a:cxn ang="0">
                  <a:pos x="0" y="179"/>
                </a:cxn>
                <a:cxn ang="0">
                  <a:pos x="179" y="0"/>
                </a:cxn>
                <a:cxn ang="0">
                  <a:pos x="383" y="0"/>
                </a:cxn>
                <a:cxn ang="0">
                  <a:pos x="209" y="179"/>
                </a:cxn>
                <a:cxn ang="0">
                  <a:pos x="174" y="179"/>
                </a:cxn>
              </a:cxnLst>
              <a:rect l="0" t="0" r="r" b="b"/>
              <a:pathLst>
                <a:path w="383" h="179">
                  <a:moveTo>
                    <a:pt x="0" y="179"/>
                  </a:moveTo>
                  <a:lnTo>
                    <a:pt x="179" y="0"/>
                  </a:lnTo>
                  <a:lnTo>
                    <a:pt x="383" y="0"/>
                  </a:lnTo>
                  <a:lnTo>
                    <a:pt x="209" y="179"/>
                  </a:lnTo>
                  <a:lnTo>
                    <a:pt x="174" y="179"/>
                  </a:lnTo>
                </a:path>
              </a:pathLst>
            </a:custGeom>
            <a:solidFill>
              <a:srgbClr val="CEDADB"/>
            </a:solidFill>
            <a:ln w="12700" cap="rnd" cmpd="sng">
              <a:solidFill>
                <a:srgbClr val="000000"/>
              </a:solidFill>
              <a:prstDash val="solid"/>
              <a:round/>
              <a:headEnd type="none" w="sm" len="sm"/>
              <a:tailEnd type="none" w="sm" len="sm"/>
            </a:ln>
            <a:effec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mn-lt"/>
                <a:ea typeface="MS PGothic" panose="020B0600070205080204" pitchFamily="34" charset="-128"/>
              </a:endParaRPr>
            </a:p>
          </p:txBody>
        </p:sp>
        <p:grpSp>
          <p:nvGrpSpPr>
            <p:cNvPr id="225" name="Group 26">
              <a:extLst>
                <a:ext uri="{FF2B5EF4-FFF2-40B4-BE49-F238E27FC236}">
                  <a16:creationId xmlns:a16="http://schemas.microsoft.com/office/drawing/2014/main" id="{F60FC445-EE18-2A4C-897B-3C77DAE237D3}"/>
                </a:ext>
              </a:extLst>
            </p:cNvPr>
            <p:cNvGrpSpPr>
              <a:grpSpLocks/>
            </p:cNvGrpSpPr>
            <p:nvPr/>
          </p:nvGrpSpPr>
          <p:grpSpPr bwMode="auto">
            <a:xfrm>
              <a:off x="1905000" y="3201988"/>
              <a:ext cx="354013" cy="374650"/>
              <a:chOff x="240" y="990"/>
              <a:chExt cx="198" cy="210"/>
            </a:xfrm>
          </p:grpSpPr>
          <p:sp>
            <p:nvSpPr>
              <p:cNvPr id="232" name="Rectangle 27">
                <a:extLst>
                  <a:ext uri="{FF2B5EF4-FFF2-40B4-BE49-F238E27FC236}">
                    <a16:creationId xmlns:a16="http://schemas.microsoft.com/office/drawing/2014/main" id="{2F9F29CC-9622-184C-A301-05F6618C5684}"/>
                  </a:ext>
                </a:extLst>
              </p:cNvPr>
              <p:cNvSpPr>
                <a:spLocks noChangeArrowheads="1"/>
              </p:cNvSpPr>
              <p:nvPr/>
            </p:nvSpPr>
            <p:spPr bwMode="auto">
              <a:xfrm>
                <a:off x="240" y="1056"/>
                <a:ext cx="126" cy="143"/>
              </a:xfrm>
              <a:prstGeom prst="rect">
                <a:avLst/>
              </a:prstGeom>
              <a:solidFill>
                <a:srgbClr val="7F7F7F"/>
              </a:solidFill>
              <a:ln w="12700">
                <a:solidFill>
                  <a:srgbClr val="0065BD"/>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mn-lt"/>
                  <a:ea typeface="MS PGothic" panose="020B0600070205080204" pitchFamily="34" charset="-128"/>
                </a:endParaRPr>
              </a:p>
            </p:txBody>
          </p:sp>
          <p:sp>
            <p:nvSpPr>
              <p:cNvPr id="233" name="Freeform 28">
                <a:extLst>
                  <a:ext uri="{FF2B5EF4-FFF2-40B4-BE49-F238E27FC236}">
                    <a16:creationId xmlns:a16="http://schemas.microsoft.com/office/drawing/2014/main" id="{E0CA5157-D7FB-9A43-9BAC-1E68F50107D3}"/>
                  </a:ext>
                </a:extLst>
              </p:cNvPr>
              <p:cNvSpPr>
                <a:spLocks/>
              </p:cNvSpPr>
              <p:nvPr/>
            </p:nvSpPr>
            <p:spPr bwMode="auto">
              <a:xfrm>
                <a:off x="240" y="990"/>
                <a:ext cx="195" cy="66"/>
              </a:xfrm>
              <a:custGeom>
                <a:avLst/>
                <a:gdLst/>
                <a:ahLst/>
                <a:cxnLst>
                  <a:cxn ang="0">
                    <a:pos x="0" y="66"/>
                  </a:cxn>
                  <a:cxn ang="0">
                    <a:pos x="66" y="0"/>
                  </a:cxn>
                  <a:cxn ang="0">
                    <a:pos x="195" y="0"/>
                  </a:cxn>
                  <a:cxn ang="0">
                    <a:pos x="136" y="66"/>
                  </a:cxn>
                  <a:cxn ang="0">
                    <a:pos x="0" y="66"/>
                  </a:cxn>
                </a:cxnLst>
                <a:rect l="0" t="0" r="r" b="b"/>
                <a:pathLst>
                  <a:path w="195" h="66">
                    <a:moveTo>
                      <a:pt x="0" y="66"/>
                    </a:moveTo>
                    <a:lnTo>
                      <a:pt x="66" y="0"/>
                    </a:lnTo>
                    <a:lnTo>
                      <a:pt x="195" y="0"/>
                    </a:lnTo>
                    <a:lnTo>
                      <a:pt x="136" y="66"/>
                    </a:lnTo>
                    <a:lnTo>
                      <a:pt x="0" y="66"/>
                    </a:lnTo>
                  </a:path>
                </a:pathLst>
              </a:custGeom>
              <a:solidFill>
                <a:srgbClr val="7F7F7F"/>
              </a:solidFill>
              <a:ln w="12700" cap="rnd" cmpd="sng">
                <a:solidFill>
                  <a:srgbClr val="0065BD"/>
                </a:solidFill>
                <a:prstDash val="solid"/>
                <a:round/>
                <a:headEnd type="none" w="med" len="med"/>
                <a:tailEnd type="none" w="med" len="med"/>
              </a:ln>
              <a:effec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mn-lt"/>
                  <a:ea typeface="MS PGothic" panose="020B0600070205080204" pitchFamily="34" charset="-128"/>
                </a:endParaRPr>
              </a:p>
            </p:txBody>
          </p:sp>
          <p:sp>
            <p:nvSpPr>
              <p:cNvPr id="234" name="Freeform 29">
                <a:extLst>
                  <a:ext uri="{FF2B5EF4-FFF2-40B4-BE49-F238E27FC236}">
                    <a16:creationId xmlns:a16="http://schemas.microsoft.com/office/drawing/2014/main" id="{B1ADF16D-9FC2-2F49-B068-9DA051EF8B01}"/>
                  </a:ext>
                </a:extLst>
              </p:cNvPr>
              <p:cNvSpPr>
                <a:spLocks/>
              </p:cNvSpPr>
              <p:nvPr/>
            </p:nvSpPr>
            <p:spPr bwMode="auto">
              <a:xfrm>
                <a:off x="372" y="990"/>
                <a:ext cx="66" cy="210"/>
              </a:xfrm>
              <a:custGeom>
                <a:avLst/>
                <a:gdLst/>
                <a:ahLst/>
                <a:cxnLst>
                  <a:cxn ang="0">
                    <a:pos x="0" y="210"/>
                  </a:cxn>
                  <a:cxn ang="0">
                    <a:pos x="66" y="144"/>
                  </a:cxn>
                  <a:cxn ang="0">
                    <a:pos x="66" y="0"/>
                  </a:cxn>
                  <a:cxn ang="0">
                    <a:pos x="0" y="66"/>
                  </a:cxn>
                  <a:cxn ang="0">
                    <a:pos x="0" y="210"/>
                  </a:cxn>
                </a:cxnLst>
                <a:rect l="0" t="0" r="r" b="b"/>
                <a:pathLst>
                  <a:path w="66" h="210">
                    <a:moveTo>
                      <a:pt x="0" y="210"/>
                    </a:moveTo>
                    <a:lnTo>
                      <a:pt x="66" y="144"/>
                    </a:lnTo>
                    <a:lnTo>
                      <a:pt x="66" y="0"/>
                    </a:lnTo>
                    <a:lnTo>
                      <a:pt x="0" y="66"/>
                    </a:lnTo>
                    <a:lnTo>
                      <a:pt x="0" y="210"/>
                    </a:lnTo>
                  </a:path>
                </a:pathLst>
              </a:custGeom>
              <a:solidFill>
                <a:srgbClr val="9A9975"/>
              </a:solidFill>
              <a:ln w="12700" cap="rnd" cmpd="sng">
                <a:solidFill>
                  <a:srgbClr val="3F42C3"/>
                </a:solidFill>
                <a:prstDash val="solid"/>
                <a:round/>
                <a:headEnd type="none" w="med" len="med"/>
                <a:tailEnd type="none" w="med" len="med"/>
              </a:ln>
              <a:effec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mn-lt"/>
                  <a:ea typeface="MS PGothic" panose="020B0600070205080204" pitchFamily="34" charset="-128"/>
                </a:endParaRPr>
              </a:p>
            </p:txBody>
          </p:sp>
        </p:grpSp>
        <p:grpSp>
          <p:nvGrpSpPr>
            <p:cNvPr id="226" name="Group 108">
              <a:extLst>
                <a:ext uri="{FF2B5EF4-FFF2-40B4-BE49-F238E27FC236}">
                  <a16:creationId xmlns:a16="http://schemas.microsoft.com/office/drawing/2014/main" id="{FFAFF03A-044F-D841-A6F4-846325D7E5F0}"/>
                </a:ext>
              </a:extLst>
            </p:cNvPr>
            <p:cNvGrpSpPr>
              <a:grpSpLocks/>
            </p:cNvGrpSpPr>
            <p:nvPr/>
          </p:nvGrpSpPr>
          <p:grpSpPr bwMode="auto">
            <a:xfrm>
              <a:off x="2400300" y="3343275"/>
              <a:ext cx="352425" cy="373063"/>
              <a:chOff x="282" y="888"/>
              <a:chExt cx="198" cy="210"/>
            </a:xfrm>
          </p:grpSpPr>
          <p:sp>
            <p:nvSpPr>
              <p:cNvPr id="229" name="Rectangle 109">
                <a:extLst>
                  <a:ext uri="{FF2B5EF4-FFF2-40B4-BE49-F238E27FC236}">
                    <a16:creationId xmlns:a16="http://schemas.microsoft.com/office/drawing/2014/main" id="{045F3D6F-9BCD-C24B-80C7-D3E2AE7042F8}"/>
                  </a:ext>
                </a:extLst>
              </p:cNvPr>
              <p:cNvSpPr>
                <a:spLocks noChangeArrowheads="1"/>
              </p:cNvSpPr>
              <p:nvPr/>
            </p:nvSpPr>
            <p:spPr bwMode="auto">
              <a:xfrm>
                <a:off x="282" y="954"/>
                <a:ext cx="126" cy="143"/>
              </a:xfrm>
              <a:prstGeom prst="rect">
                <a:avLst/>
              </a:prstGeom>
              <a:solidFill>
                <a:schemeClr val="accent2"/>
              </a:solidFill>
              <a:ln w="12700" algn="ctr">
                <a:solidFill>
                  <a:schemeClr val="bg2"/>
                </a:solidFill>
                <a:miter lim="800000"/>
                <a:headEnd/>
                <a:tailEnd/>
              </a:ln>
              <a:effectLst/>
            </p:spPr>
            <p:txBody>
              <a:bodyPr wrap="none" lIns="73025" tIns="36512" rIns="73025" bIns="36512"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mn-lt"/>
                  <a:ea typeface="MS PGothic" panose="020B0600070205080204" pitchFamily="34" charset="-128"/>
                </a:endParaRPr>
              </a:p>
            </p:txBody>
          </p:sp>
          <p:sp>
            <p:nvSpPr>
              <p:cNvPr id="230" name="Freeform 110">
                <a:extLst>
                  <a:ext uri="{FF2B5EF4-FFF2-40B4-BE49-F238E27FC236}">
                    <a16:creationId xmlns:a16="http://schemas.microsoft.com/office/drawing/2014/main" id="{7A529C13-E929-3544-A7A3-F35E80D15EFA}"/>
                  </a:ext>
                </a:extLst>
              </p:cNvPr>
              <p:cNvSpPr>
                <a:spLocks/>
              </p:cNvSpPr>
              <p:nvPr/>
            </p:nvSpPr>
            <p:spPr bwMode="auto">
              <a:xfrm>
                <a:off x="282" y="888"/>
                <a:ext cx="195" cy="66"/>
              </a:xfrm>
              <a:custGeom>
                <a:avLst/>
                <a:gdLst/>
                <a:ahLst/>
                <a:cxnLst>
                  <a:cxn ang="0">
                    <a:pos x="0" y="66"/>
                  </a:cxn>
                  <a:cxn ang="0">
                    <a:pos x="66" y="0"/>
                  </a:cxn>
                  <a:cxn ang="0">
                    <a:pos x="195" y="0"/>
                  </a:cxn>
                  <a:cxn ang="0">
                    <a:pos x="136" y="66"/>
                  </a:cxn>
                  <a:cxn ang="0">
                    <a:pos x="0" y="66"/>
                  </a:cxn>
                </a:cxnLst>
                <a:rect l="0" t="0" r="r" b="b"/>
                <a:pathLst>
                  <a:path w="195" h="66">
                    <a:moveTo>
                      <a:pt x="0" y="66"/>
                    </a:moveTo>
                    <a:lnTo>
                      <a:pt x="66" y="0"/>
                    </a:lnTo>
                    <a:lnTo>
                      <a:pt x="195" y="0"/>
                    </a:lnTo>
                    <a:lnTo>
                      <a:pt x="136" y="66"/>
                    </a:lnTo>
                    <a:lnTo>
                      <a:pt x="0" y="66"/>
                    </a:lnTo>
                  </a:path>
                </a:pathLst>
              </a:custGeom>
              <a:solidFill>
                <a:schemeClr val="accent2"/>
              </a:solidFill>
              <a:ln w="12700" cap="flat" cmpd="sng">
                <a:solidFill>
                  <a:schemeClr val="bg2"/>
                </a:solidFill>
                <a:prstDash val="solid"/>
                <a:round/>
                <a:headEnd/>
                <a:tailEnd/>
              </a:ln>
              <a:effectLst/>
            </p:spPr>
            <p:txBody>
              <a:bodyPr wrap="none" lIns="73025" tIns="36512" rIns="73025" bIns="36512"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mn-lt"/>
                  <a:ea typeface="MS PGothic" panose="020B0600070205080204" pitchFamily="34" charset="-128"/>
                </a:endParaRPr>
              </a:p>
            </p:txBody>
          </p:sp>
          <p:sp>
            <p:nvSpPr>
              <p:cNvPr id="231" name="Freeform 111">
                <a:extLst>
                  <a:ext uri="{FF2B5EF4-FFF2-40B4-BE49-F238E27FC236}">
                    <a16:creationId xmlns:a16="http://schemas.microsoft.com/office/drawing/2014/main" id="{AD631857-DBD0-EB47-8F73-567A2F0D1208}"/>
                  </a:ext>
                </a:extLst>
              </p:cNvPr>
              <p:cNvSpPr>
                <a:spLocks/>
              </p:cNvSpPr>
              <p:nvPr/>
            </p:nvSpPr>
            <p:spPr bwMode="auto">
              <a:xfrm>
                <a:off x="414" y="888"/>
                <a:ext cx="66" cy="210"/>
              </a:xfrm>
              <a:custGeom>
                <a:avLst/>
                <a:gdLst/>
                <a:ahLst/>
                <a:cxnLst>
                  <a:cxn ang="0">
                    <a:pos x="0" y="210"/>
                  </a:cxn>
                  <a:cxn ang="0">
                    <a:pos x="66" y="144"/>
                  </a:cxn>
                  <a:cxn ang="0">
                    <a:pos x="66" y="0"/>
                  </a:cxn>
                  <a:cxn ang="0">
                    <a:pos x="0" y="66"/>
                  </a:cxn>
                  <a:cxn ang="0">
                    <a:pos x="0" y="210"/>
                  </a:cxn>
                </a:cxnLst>
                <a:rect l="0" t="0" r="r" b="b"/>
                <a:pathLst>
                  <a:path w="66" h="210">
                    <a:moveTo>
                      <a:pt x="0" y="210"/>
                    </a:moveTo>
                    <a:lnTo>
                      <a:pt x="66" y="144"/>
                    </a:lnTo>
                    <a:lnTo>
                      <a:pt x="66" y="0"/>
                    </a:lnTo>
                    <a:lnTo>
                      <a:pt x="0" y="66"/>
                    </a:lnTo>
                    <a:lnTo>
                      <a:pt x="0" y="210"/>
                    </a:lnTo>
                  </a:path>
                </a:pathLst>
              </a:custGeom>
              <a:solidFill>
                <a:schemeClr val="accent2"/>
              </a:solidFill>
              <a:ln w="12700" cap="flat" cmpd="sng">
                <a:solidFill>
                  <a:schemeClr val="bg2"/>
                </a:solidFill>
                <a:prstDash val="solid"/>
                <a:round/>
                <a:headEnd/>
                <a:tailEnd/>
              </a:ln>
              <a:effectLst/>
            </p:spPr>
            <p:txBody>
              <a:bodyPr wrap="none" lIns="73025" tIns="36512" rIns="73025" bIns="36512"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mn-lt"/>
                  <a:ea typeface="MS PGothic" panose="020B0600070205080204" pitchFamily="34" charset="-128"/>
                </a:endParaRPr>
              </a:p>
            </p:txBody>
          </p:sp>
        </p:grpSp>
        <p:sp>
          <p:nvSpPr>
            <p:cNvPr id="227" name="Freeform 112">
              <a:extLst>
                <a:ext uri="{FF2B5EF4-FFF2-40B4-BE49-F238E27FC236}">
                  <a16:creationId xmlns:a16="http://schemas.microsoft.com/office/drawing/2014/main" id="{31A23C6A-34A0-ED42-B223-63AE8999E4BC}"/>
                </a:ext>
              </a:extLst>
            </p:cNvPr>
            <p:cNvSpPr>
              <a:spLocks/>
            </p:cNvSpPr>
            <p:nvPr/>
          </p:nvSpPr>
          <p:spPr bwMode="auto">
            <a:xfrm>
              <a:off x="2508250" y="2709863"/>
              <a:ext cx="309563" cy="1079500"/>
            </a:xfrm>
            <a:custGeom>
              <a:avLst/>
              <a:gdLst/>
              <a:ahLst/>
              <a:cxnLst>
                <a:cxn ang="0">
                  <a:pos x="137" y="108"/>
                </a:cxn>
                <a:cxn ang="0">
                  <a:pos x="34" y="210"/>
                </a:cxn>
                <a:cxn ang="0">
                  <a:pos x="34" y="569"/>
                </a:cxn>
                <a:cxn ang="0">
                  <a:pos x="0" y="605"/>
                </a:cxn>
                <a:cxn ang="0">
                  <a:pos x="0" y="174"/>
                </a:cxn>
                <a:cxn ang="0">
                  <a:pos x="173" y="0"/>
                </a:cxn>
              </a:cxnLst>
              <a:rect l="0" t="0" r="r" b="b"/>
              <a:pathLst>
                <a:path w="173" h="605">
                  <a:moveTo>
                    <a:pt x="137" y="108"/>
                  </a:moveTo>
                  <a:lnTo>
                    <a:pt x="34" y="210"/>
                  </a:lnTo>
                  <a:lnTo>
                    <a:pt x="34" y="569"/>
                  </a:lnTo>
                  <a:lnTo>
                    <a:pt x="0" y="605"/>
                  </a:lnTo>
                  <a:lnTo>
                    <a:pt x="0" y="174"/>
                  </a:lnTo>
                  <a:lnTo>
                    <a:pt x="173" y="0"/>
                  </a:lnTo>
                </a:path>
              </a:pathLst>
            </a:custGeom>
            <a:solidFill>
              <a:srgbClr val="9DB4B7"/>
            </a:solidFill>
            <a:ln w="12700" cap="rnd" cmpd="sng">
              <a:solidFill>
                <a:srgbClr val="000000"/>
              </a:solidFill>
              <a:prstDash val="solid"/>
              <a:round/>
              <a:headEnd type="none" w="sm" len="sm"/>
              <a:tailEnd type="none" w="sm" len="sm"/>
            </a:ln>
            <a:effec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mn-lt"/>
                <a:ea typeface="MS PGothic" panose="020B0600070205080204" pitchFamily="34" charset="-128"/>
              </a:endParaRPr>
            </a:p>
          </p:txBody>
        </p:sp>
        <p:sp>
          <p:nvSpPr>
            <p:cNvPr id="228" name="Rectangle 113">
              <a:extLst>
                <a:ext uri="{FF2B5EF4-FFF2-40B4-BE49-F238E27FC236}">
                  <a16:creationId xmlns:a16="http://schemas.microsoft.com/office/drawing/2014/main" id="{36D4DDCF-3874-0745-8F73-1A145C23C307}"/>
                </a:ext>
              </a:extLst>
            </p:cNvPr>
            <p:cNvSpPr>
              <a:spLocks noChangeArrowheads="1"/>
            </p:cNvSpPr>
            <p:nvPr/>
          </p:nvSpPr>
          <p:spPr bwMode="auto">
            <a:xfrm>
              <a:off x="2130425" y="3025775"/>
              <a:ext cx="377825" cy="765175"/>
            </a:xfrm>
            <a:prstGeom prst="rect">
              <a:avLst/>
            </a:prstGeom>
            <a:solidFill>
              <a:srgbClr val="5A777A"/>
            </a:solidFill>
            <a:ln w="12700">
              <a:solidFill>
                <a:srgbClr val="000000"/>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mn-lt"/>
                <a:ea typeface="MS PGothic" panose="020B0600070205080204" pitchFamily="34" charset="-128"/>
              </a:endParaRPr>
            </a:p>
          </p:txBody>
        </p:sp>
      </p:grpSp>
      <p:grpSp>
        <p:nvGrpSpPr>
          <p:cNvPr id="235" name="Group 30">
            <a:extLst>
              <a:ext uri="{FF2B5EF4-FFF2-40B4-BE49-F238E27FC236}">
                <a16:creationId xmlns:a16="http://schemas.microsoft.com/office/drawing/2014/main" id="{F621312A-1EA6-EE40-96B7-96EACA277984}"/>
              </a:ext>
            </a:extLst>
          </p:cNvPr>
          <p:cNvGrpSpPr>
            <a:grpSpLocks/>
          </p:cNvGrpSpPr>
          <p:nvPr/>
        </p:nvGrpSpPr>
        <p:grpSpPr bwMode="auto">
          <a:xfrm>
            <a:off x="1703388" y="2386642"/>
            <a:ext cx="354012" cy="374650"/>
            <a:chOff x="282" y="888"/>
            <a:chExt cx="198" cy="210"/>
          </a:xfrm>
        </p:grpSpPr>
        <p:sp>
          <p:nvSpPr>
            <p:cNvPr id="236" name="Rectangle 31">
              <a:extLst>
                <a:ext uri="{FF2B5EF4-FFF2-40B4-BE49-F238E27FC236}">
                  <a16:creationId xmlns:a16="http://schemas.microsoft.com/office/drawing/2014/main" id="{8B855095-4512-9A44-AD8C-541B9E1F93C6}"/>
                </a:ext>
              </a:extLst>
            </p:cNvPr>
            <p:cNvSpPr>
              <a:spLocks noChangeArrowheads="1"/>
            </p:cNvSpPr>
            <p:nvPr/>
          </p:nvSpPr>
          <p:spPr bwMode="auto">
            <a:xfrm>
              <a:off x="282" y="954"/>
              <a:ext cx="126" cy="143"/>
            </a:xfrm>
            <a:prstGeom prst="rect">
              <a:avLst/>
            </a:prstGeom>
            <a:solidFill>
              <a:srgbClr val="9A9975"/>
            </a:solidFill>
            <a:ln w="12700">
              <a:solidFill>
                <a:schemeClr val="accent5"/>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mn-lt"/>
                <a:ea typeface="MS PGothic" panose="020B0600070205080204" pitchFamily="34" charset="-128"/>
              </a:endParaRPr>
            </a:p>
          </p:txBody>
        </p:sp>
        <p:sp>
          <p:nvSpPr>
            <p:cNvPr id="237" name="Freeform 32">
              <a:extLst>
                <a:ext uri="{FF2B5EF4-FFF2-40B4-BE49-F238E27FC236}">
                  <a16:creationId xmlns:a16="http://schemas.microsoft.com/office/drawing/2014/main" id="{309C9CBF-698E-DA4D-858B-F8AF04A08CF7}"/>
                </a:ext>
              </a:extLst>
            </p:cNvPr>
            <p:cNvSpPr>
              <a:spLocks/>
            </p:cNvSpPr>
            <p:nvPr/>
          </p:nvSpPr>
          <p:spPr bwMode="auto">
            <a:xfrm>
              <a:off x="282" y="888"/>
              <a:ext cx="195" cy="66"/>
            </a:xfrm>
            <a:custGeom>
              <a:avLst/>
              <a:gdLst/>
              <a:ahLst/>
              <a:cxnLst>
                <a:cxn ang="0">
                  <a:pos x="0" y="66"/>
                </a:cxn>
                <a:cxn ang="0">
                  <a:pos x="66" y="0"/>
                </a:cxn>
                <a:cxn ang="0">
                  <a:pos x="195" y="0"/>
                </a:cxn>
                <a:cxn ang="0">
                  <a:pos x="136" y="66"/>
                </a:cxn>
                <a:cxn ang="0">
                  <a:pos x="0" y="66"/>
                </a:cxn>
              </a:cxnLst>
              <a:rect l="0" t="0" r="r" b="b"/>
              <a:pathLst>
                <a:path w="195" h="66">
                  <a:moveTo>
                    <a:pt x="0" y="66"/>
                  </a:moveTo>
                  <a:lnTo>
                    <a:pt x="66" y="0"/>
                  </a:lnTo>
                  <a:lnTo>
                    <a:pt x="195" y="0"/>
                  </a:lnTo>
                  <a:lnTo>
                    <a:pt x="136" y="66"/>
                  </a:lnTo>
                  <a:lnTo>
                    <a:pt x="0" y="66"/>
                  </a:lnTo>
                </a:path>
              </a:pathLst>
            </a:custGeom>
            <a:solidFill>
              <a:srgbClr val="7F7F7F"/>
            </a:solidFill>
            <a:ln w="12700" cap="rnd" cmpd="sng">
              <a:solidFill>
                <a:schemeClr val="accent5"/>
              </a:solidFill>
              <a:prstDash val="solid"/>
              <a:round/>
              <a:headEnd/>
              <a:tailEnd/>
            </a:ln>
            <a:effec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mn-lt"/>
                <a:ea typeface="MS PGothic" panose="020B0600070205080204" pitchFamily="34" charset="-128"/>
              </a:endParaRPr>
            </a:p>
          </p:txBody>
        </p:sp>
        <p:sp>
          <p:nvSpPr>
            <p:cNvPr id="238" name="Freeform 33">
              <a:extLst>
                <a:ext uri="{FF2B5EF4-FFF2-40B4-BE49-F238E27FC236}">
                  <a16:creationId xmlns:a16="http://schemas.microsoft.com/office/drawing/2014/main" id="{9F5F2F4F-4A1C-074A-A877-B32FF8BE2582}"/>
                </a:ext>
              </a:extLst>
            </p:cNvPr>
            <p:cNvSpPr>
              <a:spLocks/>
            </p:cNvSpPr>
            <p:nvPr/>
          </p:nvSpPr>
          <p:spPr bwMode="auto">
            <a:xfrm>
              <a:off x="414" y="888"/>
              <a:ext cx="66" cy="210"/>
            </a:xfrm>
            <a:custGeom>
              <a:avLst/>
              <a:gdLst/>
              <a:ahLst/>
              <a:cxnLst>
                <a:cxn ang="0">
                  <a:pos x="0" y="210"/>
                </a:cxn>
                <a:cxn ang="0">
                  <a:pos x="66" y="144"/>
                </a:cxn>
                <a:cxn ang="0">
                  <a:pos x="66" y="0"/>
                </a:cxn>
                <a:cxn ang="0">
                  <a:pos x="0" y="66"/>
                </a:cxn>
                <a:cxn ang="0">
                  <a:pos x="0" y="210"/>
                </a:cxn>
              </a:cxnLst>
              <a:rect l="0" t="0" r="r" b="b"/>
              <a:pathLst>
                <a:path w="66" h="210">
                  <a:moveTo>
                    <a:pt x="0" y="210"/>
                  </a:moveTo>
                  <a:lnTo>
                    <a:pt x="66" y="144"/>
                  </a:lnTo>
                  <a:lnTo>
                    <a:pt x="66" y="0"/>
                  </a:lnTo>
                  <a:lnTo>
                    <a:pt x="0" y="66"/>
                  </a:lnTo>
                  <a:lnTo>
                    <a:pt x="0" y="210"/>
                  </a:lnTo>
                </a:path>
              </a:pathLst>
            </a:custGeom>
            <a:solidFill>
              <a:srgbClr val="7F7F7F"/>
            </a:solidFill>
            <a:ln w="12700" cap="rnd" cmpd="sng">
              <a:solidFill>
                <a:schemeClr val="accent5"/>
              </a:solidFill>
              <a:prstDash val="solid"/>
              <a:round/>
              <a:headEnd/>
              <a:tailEnd/>
            </a:ln>
            <a:effec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mn-lt"/>
                <a:ea typeface="MS PGothic" panose="020B0600070205080204" pitchFamily="34" charset="-128"/>
              </a:endParaRPr>
            </a:p>
          </p:txBody>
        </p:sp>
      </p:grpSp>
      <p:grpSp>
        <p:nvGrpSpPr>
          <p:cNvPr id="239" name="Group 34">
            <a:extLst>
              <a:ext uri="{FF2B5EF4-FFF2-40B4-BE49-F238E27FC236}">
                <a16:creationId xmlns:a16="http://schemas.microsoft.com/office/drawing/2014/main" id="{9A439DE9-FAD2-5E40-A463-3D94425A4C26}"/>
              </a:ext>
            </a:extLst>
          </p:cNvPr>
          <p:cNvGrpSpPr>
            <a:grpSpLocks/>
          </p:cNvGrpSpPr>
          <p:nvPr/>
        </p:nvGrpSpPr>
        <p:grpSpPr bwMode="auto">
          <a:xfrm>
            <a:off x="1360488" y="2386642"/>
            <a:ext cx="354012" cy="374650"/>
            <a:chOff x="240" y="990"/>
            <a:chExt cx="198" cy="210"/>
          </a:xfrm>
        </p:grpSpPr>
        <p:sp>
          <p:nvSpPr>
            <p:cNvPr id="240" name="Rectangle 35">
              <a:extLst>
                <a:ext uri="{FF2B5EF4-FFF2-40B4-BE49-F238E27FC236}">
                  <a16:creationId xmlns:a16="http://schemas.microsoft.com/office/drawing/2014/main" id="{C038C148-0B88-E94F-A059-AE59DA5386A9}"/>
                </a:ext>
              </a:extLst>
            </p:cNvPr>
            <p:cNvSpPr>
              <a:spLocks noChangeArrowheads="1"/>
            </p:cNvSpPr>
            <p:nvPr/>
          </p:nvSpPr>
          <p:spPr bwMode="auto">
            <a:xfrm>
              <a:off x="240" y="1056"/>
              <a:ext cx="126" cy="143"/>
            </a:xfrm>
            <a:prstGeom prst="rect">
              <a:avLst/>
            </a:prstGeom>
            <a:solidFill>
              <a:srgbClr val="9A9975"/>
            </a:solidFill>
            <a:ln w="12700">
              <a:solidFill>
                <a:srgbClr val="CC99FF"/>
              </a:solidFill>
              <a:miter lim="800000"/>
              <a:headEnd/>
              <a:tailEnd/>
            </a:ln>
            <a:effectLst/>
          </p:spPr>
          <p:txBody>
            <a:bodyPr wrap="none" anchor="ctr"/>
            <a:lstStyle/>
            <a:p>
              <a:pPr defTabSz="914400" fontAlgn="auto">
                <a:spcBef>
                  <a:spcPts val="0"/>
                </a:spcBef>
                <a:spcAft>
                  <a:spcPts val="0"/>
                </a:spcAft>
              </a:pPr>
              <a:endParaRPr lang="en-US">
                <a:solidFill>
                  <a:srgbClr val="000000"/>
                </a:solidFill>
                <a:latin typeface="+mn-lt"/>
                <a:ea typeface="MS PGothic" panose="020B0600070205080204" pitchFamily="34" charset="-128"/>
              </a:endParaRPr>
            </a:p>
          </p:txBody>
        </p:sp>
        <p:sp>
          <p:nvSpPr>
            <p:cNvPr id="241" name="Freeform 36">
              <a:extLst>
                <a:ext uri="{FF2B5EF4-FFF2-40B4-BE49-F238E27FC236}">
                  <a16:creationId xmlns:a16="http://schemas.microsoft.com/office/drawing/2014/main" id="{E06474E6-9781-954E-98E1-9C8965224700}"/>
                </a:ext>
              </a:extLst>
            </p:cNvPr>
            <p:cNvSpPr>
              <a:spLocks/>
            </p:cNvSpPr>
            <p:nvPr/>
          </p:nvSpPr>
          <p:spPr bwMode="auto">
            <a:xfrm>
              <a:off x="240" y="990"/>
              <a:ext cx="195" cy="66"/>
            </a:xfrm>
            <a:custGeom>
              <a:avLst/>
              <a:gdLst/>
              <a:ahLst/>
              <a:cxnLst>
                <a:cxn ang="0">
                  <a:pos x="0" y="66"/>
                </a:cxn>
                <a:cxn ang="0">
                  <a:pos x="66" y="0"/>
                </a:cxn>
                <a:cxn ang="0">
                  <a:pos x="195" y="0"/>
                </a:cxn>
                <a:cxn ang="0">
                  <a:pos x="136" y="66"/>
                </a:cxn>
                <a:cxn ang="0">
                  <a:pos x="0" y="66"/>
                </a:cxn>
              </a:cxnLst>
              <a:rect l="0" t="0" r="r" b="b"/>
              <a:pathLst>
                <a:path w="195" h="66">
                  <a:moveTo>
                    <a:pt x="0" y="66"/>
                  </a:moveTo>
                  <a:lnTo>
                    <a:pt x="66" y="0"/>
                  </a:lnTo>
                  <a:lnTo>
                    <a:pt x="195" y="0"/>
                  </a:lnTo>
                  <a:lnTo>
                    <a:pt x="136" y="66"/>
                  </a:lnTo>
                  <a:lnTo>
                    <a:pt x="0" y="66"/>
                  </a:lnTo>
                </a:path>
              </a:pathLst>
            </a:custGeom>
            <a:solidFill>
              <a:srgbClr val="9A9975"/>
            </a:solidFill>
            <a:ln w="12700" cap="rnd" cmpd="sng">
              <a:solidFill>
                <a:srgbClr val="CC99FF"/>
              </a:solidFill>
              <a:prstDash val="solid"/>
              <a:round/>
              <a:headEnd type="none" w="med" len="med"/>
              <a:tailEnd type="none" w="med" len="med"/>
            </a:ln>
            <a:effectLst/>
          </p:spPr>
          <p:txBody>
            <a:bodyPr/>
            <a:lstStyle/>
            <a:p>
              <a:pPr defTabSz="914400" fontAlgn="auto">
                <a:spcBef>
                  <a:spcPts val="0"/>
                </a:spcBef>
                <a:spcAft>
                  <a:spcPts val="0"/>
                </a:spcAft>
              </a:pPr>
              <a:endParaRPr lang="en-US">
                <a:solidFill>
                  <a:srgbClr val="000000"/>
                </a:solidFill>
                <a:latin typeface="+mn-lt"/>
                <a:ea typeface="MS PGothic" panose="020B0600070205080204" pitchFamily="34" charset="-128"/>
              </a:endParaRPr>
            </a:p>
          </p:txBody>
        </p:sp>
        <p:sp>
          <p:nvSpPr>
            <p:cNvPr id="242" name="Freeform 37">
              <a:extLst>
                <a:ext uri="{FF2B5EF4-FFF2-40B4-BE49-F238E27FC236}">
                  <a16:creationId xmlns:a16="http://schemas.microsoft.com/office/drawing/2014/main" id="{FA2FDB92-40AB-6347-917D-FDDB13E6FA26}"/>
                </a:ext>
              </a:extLst>
            </p:cNvPr>
            <p:cNvSpPr>
              <a:spLocks/>
            </p:cNvSpPr>
            <p:nvPr/>
          </p:nvSpPr>
          <p:spPr bwMode="auto">
            <a:xfrm>
              <a:off x="372" y="990"/>
              <a:ext cx="66" cy="210"/>
            </a:xfrm>
            <a:custGeom>
              <a:avLst/>
              <a:gdLst/>
              <a:ahLst/>
              <a:cxnLst>
                <a:cxn ang="0">
                  <a:pos x="0" y="210"/>
                </a:cxn>
                <a:cxn ang="0">
                  <a:pos x="66" y="144"/>
                </a:cxn>
                <a:cxn ang="0">
                  <a:pos x="66" y="0"/>
                </a:cxn>
                <a:cxn ang="0">
                  <a:pos x="0" y="66"/>
                </a:cxn>
                <a:cxn ang="0">
                  <a:pos x="0" y="210"/>
                </a:cxn>
              </a:cxnLst>
              <a:rect l="0" t="0" r="r" b="b"/>
              <a:pathLst>
                <a:path w="66" h="210">
                  <a:moveTo>
                    <a:pt x="0" y="210"/>
                  </a:moveTo>
                  <a:lnTo>
                    <a:pt x="66" y="144"/>
                  </a:lnTo>
                  <a:lnTo>
                    <a:pt x="66" y="0"/>
                  </a:lnTo>
                  <a:lnTo>
                    <a:pt x="0" y="66"/>
                  </a:lnTo>
                  <a:lnTo>
                    <a:pt x="0" y="210"/>
                  </a:lnTo>
                </a:path>
              </a:pathLst>
            </a:custGeom>
            <a:solidFill>
              <a:srgbClr val="9A9975"/>
            </a:solidFill>
            <a:ln w="12700" cap="rnd" cmpd="sng">
              <a:solidFill>
                <a:srgbClr val="CC99FF"/>
              </a:solidFill>
              <a:prstDash val="solid"/>
              <a:round/>
              <a:headEnd type="none" w="med" len="med"/>
              <a:tailEnd type="none" w="med" len="med"/>
            </a:ln>
            <a:effectLst/>
          </p:spPr>
          <p:txBody>
            <a:bodyPr/>
            <a:lstStyle/>
            <a:p>
              <a:pPr defTabSz="914400" fontAlgn="auto">
                <a:spcBef>
                  <a:spcPts val="0"/>
                </a:spcBef>
                <a:spcAft>
                  <a:spcPts val="0"/>
                </a:spcAft>
              </a:pPr>
              <a:endParaRPr lang="en-US">
                <a:solidFill>
                  <a:srgbClr val="000000"/>
                </a:solidFill>
                <a:latin typeface="+mn-lt"/>
                <a:ea typeface="MS PGothic" panose="020B0600070205080204" pitchFamily="34" charset="-128"/>
              </a:endParaRPr>
            </a:p>
          </p:txBody>
        </p:sp>
      </p:grpSp>
      <p:grpSp>
        <p:nvGrpSpPr>
          <p:cNvPr id="243" name="Group 38">
            <a:extLst>
              <a:ext uri="{FF2B5EF4-FFF2-40B4-BE49-F238E27FC236}">
                <a16:creationId xmlns:a16="http://schemas.microsoft.com/office/drawing/2014/main" id="{C0146C80-83BE-DA48-8541-C48CA6A35288}"/>
              </a:ext>
            </a:extLst>
          </p:cNvPr>
          <p:cNvGrpSpPr>
            <a:grpSpLocks/>
          </p:cNvGrpSpPr>
          <p:nvPr/>
        </p:nvGrpSpPr>
        <p:grpSpPr bwMode="auto">
          <a:xfrm>
            <a:off x="749300" y="2546979"/>
            <a:ext cx="354013" cy="374650"/>
            <a:chOff x="240" y="1248"/>
            <a:chExt cx="198" cy="210"/>
          </a:xfrm>
          <a:solidFill>
            <a:srgbClr val="FFFFFF">
              <a:lumMod val="50000"/>
            </a:srgbClr>
          </a:solidFill>
        </p:grpSpPr>
        <p:sp>
          <p:nvSpPr>
            <p:cNvPr id="244" name="Rectangle 39">
              <a:extLst>
                <a:ext uri="{FF2B5EF4-FFF2-40B4-BE49-F238E27FC236}">
                  <a16:creationId xmlns:a16="http://schemas.microsoft.com/office/drawing/2014/main" id="{ED9AA313-D285-6B4F-AB83-1166F4DFD820}"/>
                </a:ext>
              </a:extLst>
            </p:cNvPr>
            <p:cNvSpPr>
              <a:spLocks noChangeArrowheads="1"/>
            </p:cNvSpPr>
            <p:nvPr/>
          </p:nvSpPr>
          <p:spPr bwMode="auto">
            <a:xfrm>
              <a:off x="240" y="1314"/>
              <a:ext cx="126" cy="143"/>
            </a:xfrm>
            <a:prstGeom prst="rect">
              <a:avLst/>
            </a:prstGeom>
            <a:grpFill/>
            <a:ln w="12700">
              <a:solidFill>
                <a:schemeClr val="accent5"/>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mn-lt"/>
                <a:ea typeface="MS PGothic" panose="020B0600070205080204" pitchFamily="34" charset="-128"/>
              </a:endParaRPr>
            </a:p>
          </p:txBody>
        </p:sp>
        <p:sp>
          <p:nvSpPr>
            <p:cNvPr id="245" name="Freeform 40">
              <a:extLst>
                <a:ext uri="{FF2B5EF4-FFF2-40B4-BE49-F238E27FC236}">
                  <a16:creationId xmlns:a16="http://schemas.microsoft.com/office/drawing/2014/main" id="{2247931A-C872-0D44-8E5C-979E790815A6}"/>
                </a:ext>
              </a:extLst>
            </p:cNvPr>
            <p:cNvSpPr>
              <a:spLocks/>
            </p:cNvSpPr>
            <p:nvPr/>
          </p:nvSpPr>
          <p:spPr bwMode="auto">
            <a:xfrm>
              <a:off x="240" y="1248"/>
              <a:ext cx="195" cy="66"/>
            </a:xfrm>
            <a:custGeom>
              <a:avLst/>
              <a:gdLst/>
              <a:ahLst/>
              <a:cxnLst>
                <a:cxn ang="0">
                  <a:pos x="0" y="66"/>
                </a:cxn>
                <a:cxn ang="0">
                  <a:pos x="66" y="0"/>
                </a:cxn>
                <a:cxn ang="0">
                  <a:pos x="195" y="0"/>
                </a:cxn>
                <a:cxn ang="0">
                  <a:pos x="136" y="66"/>
                </a:cxn>
                <a:cxn ang="0">
                  <a:pos x="0" y="66"/>
                </a:cxn>
              </a:cxnLst>
              <a:rect l="0" t="0" r="r" b="b"/>
              <a:pathLst>
                <a:path w="195" h="66">
                  <a:moveTo>
                    <a:pt x="0" y="66"/>
                  </a:moveTo>
                  <a:lnTo>
                    <a:pt x="66" y="0"/>
                  </a:lnTo>
                  <a:lnTo>
                    <a:pt x="195" y="0"/>
                  </a:lnTo>
                  <a:lnTo>
                    <a:pt x="136" y="66"/>
                  </a:lnTo>
                  <a:lnTo>
                    <a:pt x="0" y="66"/>
                  </a:lnTo>
                </a:path>
              </a:pathLst>
            </a:custGeom>
            <a:grpFill/>
            <a:ln w="12700" cap="rnd" cmpd="sng">
              <a:solidFill>
                <a:schemeClr val="accent5"/>
              </a:solidFill>
              <a:prstDash val="solid"/>
              <a:round/>
              <a:headEnd type="none" w="med" len="med"/>
              <a:tailEnd type="none" w="med" len="med"/>
            </a:ln>
            <a:effec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mn-lt"/>
                <a:ea typeface="MS PGothic" panose="020B0600070205080204" pitchFamily="34" charset="-128"/>
              </a:endParaRPr>
            </a:p>
          </p:txBody>
        </p:sp>
        <p:sp>
          <p:nvSpPr>
            <p:cNvPr id="246" name="Freeform 41">
              <a:extLst>
                <a:ext uri="{FF2B5EF4-FFF2-40B4-BE49-F238E27FC236}">
                  <a16:creationId xmlns:a16="http://schemas.microsoft.com/office/drawing/2014/main" id="{A6165BB9-0EAB-C244-BF98-F8C4B78B57AC}"/>
                </a:ext>
              </a:extLst>
            </p:cNvPr>
            <p:cNvSpPr>
              <a:spLocks/>
            </p:cNvSpPr>
            <p:nvPr/>
          </p:nvSpPr>
          <p:spPr bwMode="auto">
            <a:xfrm>
              <a:off x="372" y="1248"/>
              <a:ext cx="66" cy="210"/>
            </a:xfrm>
            <a:custGeom>
              <a:avLst/>
              <a:gdLst/>
              <a:ahLst/>
              <a:cxnLst>
                <a:cxn ang="0">
                  <a:pos x="0" y="210"/>
                </a:cxn>
                <a:cxn ang="0">
                  <a:pos x="66" y="144"/>
                </a:cxn>
                <a:cxn ang="0">
                  <a:pos x="66" y="0"/>
                </a:cxn>
                <a:cxn ang="0">
                  <a:pos x="0" y="66"/>
                </a:cxn>
                <a:cxn ang="0">
                  <a:pos x="0" y="210"/>
                </a:cxn>
              </a:cxnLst>
              <a:rect l="0" t="0" r="r" b="b"/>
              <a:pathLst>
                <a:path w="66" h="210">
                  <a:moveTo>
                    <a:pt x="0" y="210"/>
                  </a:moveTo>
                  <a:lnTo>
                    <a:pt x="66" y="144"/>
                  </a:lnTo>
                  <a:lnTo>
                    <a:pt x="66" y="0"/>
                  </a:lnTo>
                  <a:lnTo>
                    <a:pt x="0" y="66"/>
                  </a:lnTo>
                  <a:lnTo>
                    <a:pt x="0" y="210"/>
                  </a:lnTo>
                </a:path>
              </a:pathLst>
            </a:custGeom>
            <a:grpFill/>
            <a:ln w="12700" cap="rnd" cmpd="sng">
              <a:solidFill>
                <a:schemeClr val="accent5"/>
              </a:solidFill>
              <a:prstDash val="solid"/>
              <a:round/>
              <a:headEnd type="none" w="med" len="med"/>
              <a:tailEnd type="none" w="med" len="med"/>
            </a:ln>
            <a:effec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mn-lt"/>
                <a:ea typeface="MS PGothic" panose="020B0600070205080204" pitchFamily="34" charset="-128"/>
              </a:endParaRPr>
            </a:p>
          </p:txBody>
        </p:sp>
      </p:grpSp>
      <p:grpSp>
        <p:nvGrpSpPr>
          <p:cNvPr id="247" name="Group 42">
            <a:extLst>
              <a:ext uri="{FF2B5EF4-FFF2-40B4-BE49-F238E27FC236}">
                <a16:creationId xmlns:a16="http://schemas.microsoft.com/office/drawing/2014/main" id="{CFE305E9-3716-8747-B815-68ECA6001F79}"/>
              </a:ext>
            </a:extLst>
          </p:cNvPr>
          <p:cNvGrpSpPr>
            <a:grpSpLocks/>
          </p:cNvGrpSpPr>
          <p:nvPr/>
        </p:nvGrpSpPr>
        <p:grpSpPr bwMode="auto">
          <a:xfrm>
            <a:off x="1371600" y="2558092"/>
            <a:ext cx="354013" cy="376237"/>
            <a:chOff x="240" y="1248"/>
            <a:chExt cx="198" cy="210"/>
          </a:xfrm>
          <a:solidFill>
            <a:srgbClr val="7F7F7F"/>
          </a:solidFill>
        </p:grpSpPr>
        <p:sp>
          <p:nvSpPr>
            <p:cNvPr id="248" name="Rectangle 43">
              <a:extLst>
                <a:ext uri="{FF2B5EF4-FFF2-40B4-BE49-F238E27FC236}">
                  <a16:creationId xmlns:a16="http://schemas.microsoft.com/office/drawing/2014/main" id="{20CFF57D-5358-DF40-AF89-D264EE03BC55}"/>
                </a:ext>
              </a:extLst>
            </p:cNvPr>
            <p:cNvSpPr>
              <a:spLocks noChangeArrowheads="1"/>
            </p:cNvSpPr>
            <p:nvPr/>
          </p:nvSpPr>
          <p:spPr bwMode="auto">
            <a:xfrm>
              <a:off x="240" y="1314"/>
              <a:ext cx="126" cy="143"/>
            </a:xfrm>
            <a:prstGeom prst="rect">
              <a:avLst/>
            </a:prstGeom>
            <a:grpFill/>
            <a:ln w="12700">
              <a:solidFill>
                <a:schemeClr val="accent5"/>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mn-lt"/>
                <a:ea typeface="MS PGothic" panose="020B0600070205080204" pitchFamily="34" charset="-128"/>
              </a:endParaRPr>
            </a:p>
          </p:txBody>
        </p:sp>
        <p:sp>
          <p:nvSpPr>
            <p:cNvPr id="249" name="Freeform 44">
              <a:extLst>
                <a:ext uri="{FF2B5EF4-FFF2-40B4-BE49-F238E27FC236}">
                  <a16:creationId xmlns:a16="http://schemas.microsoft.com/office/drawing/2014/main" id="{A3C254B4-837E-7B49-9EBE-3A0CC60FD012}"/>
                </a:ext>
              </a:extLst>
            </p:cNvPr>
            <p:cNvSpPr>
              <a:spLocks/>
            </p:cNvSpPr>
            <p:nvPr/>
          </p:nvSpPr>
          <p:spPr bwMode="auto">
            <a:xfrm>
              <a:off x="240" y="1248"/>
              <a:ext cx="195" cy="66"/>
            </a:xfrm>
            <a:custGeom>
              <a:avLst/>
              <a:gdLst/>
              <a:ahLst/>
              <a:cxnLst>
                <a:cxn ang="0">
                  <a:pos x="0" y="66"/>
                </a:cxn>
                <a:cxn ang="0">
                  <a:pos x="66" y="0"/>
                </a:cxn>
                <a:cxn ang="0">
                  <a:pos x="195" y="0"/>
                </a:cxn>
                <a:cxn ang="0">
                  <a:pos x="136" y="66"/>
                </a:cxn>
                <a:cxn ang="0">
                  <a:pos x="0" y="66"/>
                </a:cxn>
              </a:cxnLst>
              <a:rect l="0" t="0" r="r" b="b"/>
              <a:pathLst>
                <a:path w="195" h="66">
                  <a:moveTo>
                    <a:pt x="0" y="66"/>
                  </a:moveTo>
                  <a:lnTo>
                    <a:pt x="66" y="0"/>
                  </a:lnTo>
                  <a:lnTo>
                    <a:pt x="195" y="0"/>
                  </a:lnTo>
                  <a:lnTo>
                    <a:pt x="136" y="66"/>
                  </a:lnTo>
                  <a:lnTo>
                    <a:pt x="0" y="66"/>
                  </a:lnTo>
                </a:path>
              </a:pathLst>
            </a:custGeom>
            <a:grpFill/>
            <a:ln w="12700" cap="rnd" cmpd="sng">
              <a:solidFill>
                <a:schemeClr val="accent5"/>
              </a:solidFill>
              <a:prstDash val="solid"/>
              <a:round/>
              <a:headEnd type="none" w="med" len="med"/>
              <a:tailEnd type="none" w="med" len="med"/>
            </a:ln>
            <a:effec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mn-lt"/>
                <a:ea typeface="MS PGothic" panose="020B0600070205080204" pitchFamily="34" charset="-128"/>
              </a:endParaRPr>
            </a:p>
          </p:txBody>
        </p:sp>
        <p:sp>
          <p:nvSpPr>
            <p:cNvPr id="250" name="Freeform 45">
              <a:extLst>
                <a:ext uri="{FF2B5EF4-FFF2-40B4-BE49-F238E27FC236}">
                  <a16:creationId xmlns:a16="http://schemas.microsoft.com/office/drawing/2014/main" id="{95D2C55A-FB68-BF45-9F4C-D05B91905256}"/>
                </a:ext>
              </a:extLst>
            </p:cNvPr>
            <p:cNvSpPr>
              <a:spLocks/>
            </p:cNvSpPr>
            <p:nvPr/>
          </p:nvSpPr>
          <p:spPr bwMode="auto">
            <a:xfrm>
              <a:off x="372" y="1248"/>
              <a:ext cx="66" cy="210"/>
            </a:xfrm>
            <a:custGeom>
              <a:avLst/>
              <a:gdLst/>
              <a:ahLst/>
              <a:cxnLst>
                <a:cxn ang="0">
                  <a:pos x="0" y="210"/>
                </a:cxn>
                <a:cxn ang="0">
                  <a:pos x="66" y="144"/>
                </a:cxn>
                <a:cxn ang="0">
                  <a:pos x="66" y="0"/>
                </a:cxn>
                <a:cxn ang="0">
                  <a:pos x="0" y="66"/>
                </a:cxn>
                <a:cxn ang="0">
                  <a:pos x="0" y="210"/>
                </a:cxn>
              </a:cxnLst>
              <a:rect l="0" t="0" r="r" b="b"/>
              <a:pathLst>
                <a:path w="66" h="210">
                  <a:moveTo>
                    <a:pt x="0" y="210"/>
                  </a:moveTo>
                  <a:lnTo>
                    <a:pt x="66" y="144"/>
                  </a:lnTo>
                  <a:lnTo>
                    <a:pt x="66" y="0"/>
                  </a:lnTo>
                  <a:lnTo>
                    <a:pt x="0" y="66"/>
                  </a:lnTo>
                  <a:lnTo>
                    <a:pt x="0" y="210"/>
                  </a:lnTo>
                </a:path>
              </a:pathLst>
            </a:custGeom>
            <a:grpFill/>
            <a:ln w="12700" cap="rnd" cmpd="sng">
              <a:solidFill>
                <a:schemeClr val="accent5"/>
              </a:solidFill>
              <a:prstDash val="solid"/>
              <a:round/>
              <a:headEnd type="none" w="med" len="med"/>
              <a:tailEnd type="none" w="med" len="med"/>
            </a:ln>
            <a:effec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mn-lt"/>
                <a:ea typeface="MS PGothic" panose="020B0600070205080204" pitchFamily="34" charset="-128"/>
              </a:endParaRPr>
            </a:p>
          </p:txBody>
        </p:sp>
      </p:grpSp>
      <p:grpSp>
        <p:nvGrpSpPr>
          <p:cNvPr id="251" name="Group 46">
            <a:extLst>
              <a:ext uri="{FF2B5EF4-FFF2-40B4-BE49-F238E27FC236}">
                <a16:creationId xmlns:a16="http://schemas.microsoft.com/office/drawing/2014/main" id="{945A789D-9810-ED42-B254-1C1573A4618B}"/>
              </a:ext>
            </a:extLst>
          </p:cNvPr>
          <p:cNvGrpSpPr>
            <a:grpSpLocks/>
          </p:cNvGrpSpPr>
          <p:nvPr/>
        </p:nvGrpSpPr>
        <p:grpSpPr bwMode="auto">
          <a:xfrm>
            <a:off x="1676400" y="2558092"/>
            <a:ext cx="354013" cy="376237"/>
            <a:chOff x="240" y="1248"/>
            <a:chExt cx="198" cy="210"/>
          </a:xfrm>
          <a:solidFill>
            <a:srgbClr val="FFFFFF">
              <a:lumMod val="50000"/>
            </a:srgbClr>
          </a:solidFill>
        </p:grpSpPr>
        <p:sp>
          <p:nvSpPr>
            <p:cNvPr id="252" name="Rectangle 47">
              <a:extLst>
                <a:ext uri="{FF2B5EF4-FFF2-40B4-BE49-F238E27FC236}">
                  <a16:creationId xmlns:a16="http://schemas.microsoft.com/office/drawing/2014/main" id="{07DA1805-D5BC-D347-95BE-DEA4DFCE40F4}"/>
                </a:ext>
              </a:extLst>
            </p:cNvPr>
            <p:cNvSpPr>
              <a:spLocks noChangeArrowheads="1"/>
            </p:cNvSpPr>
            <p:nvPr/>
          </p:nvSpPr>
          <p:spPr bwMode="auto">
            <a:xfrm>
              <a:off x="240" y="1314"/>
              <a:ext cx="126" cy="143"/>
            </a:xfrm>
            <a:prstGeom prst="rect">
              <a:avLst/>
            </a:prstGeom>
            <a:grpFill/>
            <a:ln w="12700">
              <a:solidFill>
                <a:schemeClr val="accent1"/>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mn-lt"/>
                <a:ea typeface="MS PGothic" panose="020B0600070205080204" pitchFamily="34" charset="-128"/>
              </a:endParaRPr>
            </a:p>
          </p:txBody>
        </p:sp>
        <p:sp>
          <p:nvSpPr>
            <p:cNvPr id="253" name="Freeform 48">
              <a:extLst>
                <a:ext uri="{FF2B5EF4-FFF2-40B4-BE49-F238E27FC236}">
                  <a16:creationId xmlns:a16="http://schemas.microsoft.com/office/drawing/2014/main" id="{C0682AB9-A9B3-294D-B0EA-4F1E336D9E5D}"/>
                </a:ext>
              </a:extLst>
            </p:cNvPr>
            <p:cNvSpPr>
              <a:spLocks/>
            </p:cNvSpPr>
            <p:nvPr/>
          </p:nvSpPr>
          <p:spPr bwMode="auto">
            <a:xfrm>
              <a:off x="240" y="1248"/>
              <a:ext cx="195" cy="66"/>
            </a:xfrm>
            <a:custGeom>
              <a:avLst/>
              <a:gdLst/>
              <a:ahLst/>
              <a:cxnLst>
                <a:cxn ang="0">
                  <a:pos x="0" y="66"/>
                </a:cxn>
                <a:cxn ang="0">
                  <a:pos x="66" y="0"/>
                </a:cxn>
                <a:cxn ang="0">
                  <a:pos x="195" y="0"/>
                </a:cxn>
                <a:cxn ang="0">
                  <a:pos x="136" y="66"/>
                </a:cxn>
                <a:cxn ang="0">
                  <a:pos x="0" y="66"/>
                </a:cxn>
              </a:cxnLst>
              <a:rect l="0" t="0" r="r" b="b"/>
              <a:pathLst>
                <a:path w="195" h="66">
                  <a:moveTo>
                    <a:pt x="0" y="66"/>
                  </a:moveTo>
                  <a:lnTo>
                    <a:pt x="66" y="0"/>
                  </a:lnTo>
                  <a:lnTo>
                    <a:pt x="195" y="0"/>
                  </a:lnTo>
                  <a:lnTo>
                    <a:pt x="136" y="66"/>
                  </a:lnTo>
                  <a:lnTo>
                    <a:pt x="0" y="66"/>
                  </a:lnTo>
                </a:path>
              </a:pathLst>
            </a:custGeom>
            <a:grpFill/>
            <a:ln w="12700" cap="rnd" cmpd="sng">
              <a:solidFill>
                <a:schemeClr val="accent1"/>
              </a:solidFill>
              <a:prstDash val="solid"/>
              <a:round/>
              <a:headEnd type="none" w="med" len="med"/>
              <a:tailEnd type="none" w="med" len="med"/>
            </a:ln>
            <a:effec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mn-lt"/>
                <a:ea typeface="MS PGothic" panose="020B0600070205080204" pitchFamily="34" charset="-128"/>
              </a:endParaRPr>
            </a:p>
          </p:txBody>
        </p:sp>
        <p:sp>
          <p:nvSpPr>
            <p:cNvPr id="254" name="Freeform 49">
              <a:extLst>
                <a:ext uri="{FF2B5EF4-FFF2-40B4-BE49-F238E27FC236}">
                  <a16:creationId xmlns:a16="http://schemas.microsoft.com/office/drawing/2014/main" id="{D07D1632-09CC-2A4B-A026-4516E66B42EF}"/>
                </a:ext>
              </a:extLst>
            </p:cNvPr>
            <p:cNvSpPr>
              <a:spLocks/>
            </p:cNvSpPr>
            <p:nvPr/>
          </p:nvSpPr>
          <p:spPr bwMode="auto">
            <a:xfrm>
              <a:off x="372" y="1248"/>
              <a:ext cx="66" cy="210"/>
            </a:xfrm>
            <a:custGeom>
              <a:avLst/>
              <a:gdLst/>
              <a:ahLst/>
              <a:cxnLst>
                <a:cxn ang="0">
                  <a:pos x="0" y="210"/>
                </a:cxn>
                <a:cxn ang="0">
                  <a:pos x="66" y="144"/>
                </a:cxn>
                <a:cxn ang="0">
                  <a:pos x="66" y="0"/>
                </a:cxn>
                <a:cxn ang="0">
                  <a:pos x="0" y="66"/>
                </a:cxn>
                <a:cxn ang="0">
                  <a:pos x="0" y="210"/>
                </a:cxn>
              </a:cxnLst>
              <a:rect l="0" t="0" r="r" b="b"/>
              <a:pathLst>
                <a:path w="66" h="210">
                  <a:moveTo>
                    <a:pt x="0" y="210"/>
                  </a:moveTo>
                  <a:lnTo>
                    <a:pt x="66" y="144"/>
                  </a:lnTo>
                  <a:lnTo>
                    <a:pt x="66" y="0"/>
                  </a:lnTo>
                  <a:lnTo>
                    <a:pt x="0" y="66"/>
                  </a:lnTo>
                  <a:lnTo>
                    <a:pt x="0" y="210"/>
                  </a:lnTo>
                </a:path>
              </a:pathLst>
            </a:custGeom>
            <a:grpFill/>
            <a:ln w="12700" cap="rnd" cmpd="sng">
              <a:solidFill>
                <a:schemeClr val="accent1"/>
              </a:solidFill>
              <a:prstDash val="solid"/>
              <a:round/>
              <a:headEnd type="none" w="med" len="med"/>
              <a:tailEnd type="none" w="med" len="med"/>
            </a:ln>
            <a:effec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mn-lt"/>
                <a:ea typeface="MS PGothic" panose="020B0600070205080204" pitchFamily="34" charset="-128"/>
              </a:endParaRPr>
            </a:p>
          </p:txBody>
        </p:sp>
      </p:grpSp>
      <p:grpSp>
        <p:nvGrpSpPr>
          <p:cNvPr id="255" name="Group 50">
            <a:extLst>
              <a:ext uri="{FF2B5EF4-FFF2-40B4-BE49-F238E27FC236}">
                <a16:creationId xmlns:a16="http://schemas.microsoft.com/office/drawing/2014/main" id="{C213AD16-F1C5-D24A-87D9-C09CDB245603}"/>
              </a:ext>
            </a:extLst>
          </p:cNvPr>
          <p:cNvGrpSpPr>
            <a:grpSpLocks/>
          </p:cNvGrpSpPr>
          <p:nvPr/>
        </p:nvGrpSpPr>
        <p:grpSpPr bwMode="auto">
          <a:xfrm>
            <a:off x="942975" y="2353304"/>
            <a:ext cx="354013" cy="581025"/>
            <a:chOff x="246" y="894"/>
            <a:chExt cx="198" cy="324"/>
          </a:xfrm>
          <a:solidFill>
            <a:srgbClr val="7F7F7F"/>
          </a:solidFill>
        </p:grpSpPr>
        <p:sp>
          <p:nvSpPr>
            <p:cNvPr id="256" name="Rectangle 51">
              <a:extLst>
                <a:ext uri="{FF2B5EF4-FFF2-40B4-BE49-F238E27FC236}">
                  <a16:creationId xmlns:a16="http://schemas.microsoft.com/office/drawing/2014/main" id="{4D0EDC8C-691D-5E47-85ED-81C76604245D}"/>
                </a:ext>
              </a:extLst>
            </p:cNvPr>
            <p:cNvSpPr>
              <a:spLocks noChangeArrowheads="1"/>
            </p:cNvSpPr>
            <p:nvPr/>
          </p:nvSpPr>
          <p:spPr bwMode="auto">
            <a:xfrm>
              <a:off x="246" y="960"/>
              <a:ext cx="126" cy="258"/>
            </a:xfrm>
            <a:prstGeom prst="rect">
              <a:avLst/>
            </a:prstGeom>
            <a:grpFill/>
            <a:ln w="12700">
              <a:solidFill>
                <a:schemeClr val="accent2"/>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mn-lt"/>
                <a:ea typeface="MS PGothic" panose="020B0600070205080204" pitchFamily="34" charset="-128"/>
              </a:endParaRPr>
            </a:p>
          </p:txBody>
        </p:sp>
        <p:sp>
          <p:nvSpPr>
            <p:cNvPr id="257" name="Freeform 52">
              <a:extLst>
                <a:ext uri="{FF2B5EF4-FFF2-40B4-BE49-F238E27FC236}">
                  <a16:creationId xmlns:a16="http://schemas.microsoft.com/office/drawing/2014/main" id="{662FE36B-B0DD-214A-9E3A-050859031E07}"/>
                </a:ext>
              </a:extLst>
            </p:cNvPr>
            <p:cNvSpPr>
              <a:spLocks/>
            </p:cNvSpPr>
            <p:nvPr/>
          </p:nvSpPr>
          <p:spPr bwMode="auto">
            <a:xfrm>
              <a:off x="246" y="894"/>
              <a:ext cx="195" cy="66"/>
            </a:xfrm>
            <a:custGeom>
              <a:avLst/>
              <a:gdLst/>
              <a:ahLst/>
              <a:cxnLst>
                <a:cxn ang="0">
                  <a:pos x="0" y="66"/>
                </a:cxn>
                <a:cxn ang="0">
                  <a:pos x="66" y="0"/>
                </a:cxn>
                <a:cxn ang="0">
                  <a:pos x="195" y="0"/>
                </a:cxn>
                <a:cxn ang="0">
                  <a:pos x="136" y="66"/>
                </a:cxn>
                <a:cxn ang="0">
                  <a:pos x="0" y="66"/>
                </a:cxn>
              </a:cxnLst>
              <a:rect l="0" t="0" r="r" b="b"/>
              <a:pathLst>
                <a:path w="195" h="66">
                  <a:moveTo>
                    <a:pt x="0" y="66"/>
                  </a:moveTo>
                  <a:lnTo>
                    <a:pt x="66" y="0"/>
                  </a:lnTo>
                  <a:lnTo>
                    <a:pt x="195" y="0"/>
                  </a:lnTo>
                  <a:lnTo>
                    <a:pt x="136" y="66"/>
                  </a:lnTo>
                  <a:lnTo>
                    <a:pt x="0" y="66"/>
                  </a:lnTo>
                </a:path>
              </a:pathLst>
            </a:custGeom>
            <a:grpFill/>
            <a:ln w="12700" cap="rnd" cmpd="sng">
              <a:solidFill>
                <a:schemeClr val="accent2"/>
              </a:solidFill>
              <a:prstDash val="solid"/>
              <a:round/>
              <a:headEnd/>
              <a:tailEnd/>
            </a:ln>
            <a:effec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mn-lt"/>
                <a:ea typeface="MS PGothic" panose="020B0600070205080204" pitchFamily="34" charset="-128"/>
              </a:endParaRPr>
            </a:p>
          </p:txBody>
        </p:sp>
        <p:sp>
          <p:nvSpPr>
            <p:cNvPr id="258" name="Freeform 53">
              <a:extLst>
                <a:ext uri="{FF2B5EF4-FFF2-40B4-BE49-F238E27FC236}">
                  <a16:creationId xmlns:a16="http://schemas.microsoft.com/office/drawing/2014/main" id="{F121BAB7-0632-9C4B-BE35-F2B6E7553FA3}"/>
                </a:ext>
              </a:extLst>
            </p:cNvPr>
            <p:cNvSpPr>
              <a:spLocks/>
            </p:cNvSpPr>
            <p:nvPr/>
          </p:nvSpPr>
          <p:spPr bwMode="auto">
            <a:xfrm>
              <a:off x="378" y="894"/>
              <a:ext cx="66" cy="321"/>
            </a:xfrm>
            <a:custGeom>
              <a:avLst/>
              <a:gdLst/>
              <a:ahLst/>
              <a:cxnLst>
                <a:cxn ang="0">
                  <a:pos x="0" y="321"/>
                </a:cxn>
                <a:cxn ang="0">
                  <a:pos x="66" y="255"/>
                </a:cxn>
                <a:cxn ang="0">
                  <a:pos x="66" y="0"/>
                </a:cxn>
                <a:cxn ang="0">
                  <a:pos x="0" y="66"/>
                </a:cxn>
                <a:cxn ang="0">
                  <a:pos x="0" y="321"/>
                </a:cxn>
              </a:cxnLst>
              <a:rect l="0" t="0" r="r" b="b"/>
              <a:pathLst>
                <a:path w="66" h="321">
                  <a:moveTo>
                    <a:pt x="0" y="321"/>
                  </a:moveTo>
                  <a:lnTo>
                    <a:pt x="66" y="255"/>
                  </a:lnTo>
                  <a:lnTo>
                    <a:pt x="66" y="0"/>
                  </a:lnTo>
                  <a:lnTo>
                    <a:pt x="0" y="66"/>
                  </a:lnTo>
                  <a:lnTo>
                    <a:pt x="0" y="321"/>
                  </a:lnTo>
                </a:path>
              </a:pathLst>
            </a:custGeom>
            <a:grpFill/>
            <a:ln w="12700" cap="rnd" cmpd="sng">
              <a:solidFill>
                <a:schemeClr val="accent2"/>
              </a:solidFill>
              <a:prstDash val="solid"/>
              <a:round/>
              <a:headEnd/>
              <a:tailEnd/>
            </a:ln>
            <a:effec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mn-lt"/>
                <a:ea typeface="MS PGothic" panose="020B0600070205080204" pitchFamily="34" charset="-128"/>
              </a:endParaRPr>
            </a:p>
          </p:txBody>
        </p:sp>
      </p:grpSp>
      <p:grpSp>
        <p:nvGrpSpPr>
          <p:cNvPr id="259" name="Group 54">
            <a:extLst>
              <a:ext uri="{FF2B5EF4-FFF2-40B4-BE49-F238E27FC236}">
                <a16:creationId xmlns:a16="http://schemas.microsoft.com/office/drawing/2014/main" id="{38CA82C5-BC85-0C4E-AA33-0F909BF33FBD}"/>
              </a:ext>
            </a:extLst>
          </p:cNvPr>
          <p:cNvGrpSpPr>
            <a:grpSpLocks/>
          </p:cNvGrpSpPr>
          <p:nvPr/>
        </p:nvGrpSpPr>
        <p:grpSpPr bwMode="auto">
          <a:xfrm>
            <a:off x="1017588" y="2097717"/>
            <a:ext cx="354012" cy="376237"/>
            <a:chOff x="240" y="1248"/>
            <a:chExt cx="198" cy="210"/>
          </a:xfrm>
          <a:solidFill>
            <a:srgbClr val="FFFFFF">
              <a:lumMod val="50000"/>
            </a:srgbClr>
          </a:solidFill>
        </p:grpSpPr>
        <p:sp>
          <p:nvSpPr>
            <p:cNvPr id="260" name="Rectangle 55">
              <a:extLst>
                <a:ext uri="{FF2B5EF4-FFF2-40B4-BE49-F238E27FC236}">
                  <a16:creationId xmlns:a16="http://schemas.microsoft.com/office/drawing/2014/main" id="{7AABC3FA-5377-EF4C-9E0B-180BC7A11266}"/>
                </a:ext>
              </a:extLst>
            </p:cNvPr>
            <p:cNvSpPr>
              <a:spLocks noChangeArrowheads="1"/>
            </p:cNvSpPr>
            <p:nvPr/>
          </p:nvSpPr>
          <p:spPr bwMode="auto">
            <a:xfrm>
              <a:off x="240" y="1314"/>
              <a:ext cx="126" cy="143"/>
            </a:xfrm>
            <a:prstGeom prst="rect">
              <a:avLst/>
            </a:prstGeom>
            <a:grpFill/>
            <a:ln w="12700">
              <a:solidFill>
                <a:schemeClr val="accent1"/>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mn-lt"/>
                <a:ea typeface="MS PGothic" panose="020B0600070205080204" pitchFamily="34" charset="-128"/>
              </a:endParaRPr>
            </a:p>
          </p:txBody>
        </p:sp>
        <p:sp>
          <p:nvSpPr>
            <p:cNvPr id="261" name="Freeform 56">
              <a:extLst>
                <a:ext uri="{FF2B5EF4-FFF2-40B4-BE49-F238E27FC236}">
                  <a16:creationId xmlns:a16="http://schemas.microsoft.com/office/drawing/2014/main" id="{A78E440D-61D5-994D-80B3-73D9E79E75B0}"/>
                </a:ext>
              </a:extLst>
            </p:cNvPr>
            <p:cNvSpPr>
              <a:spLocks/>
            </p:cNvSpPr>
            <p:nvPr/>
          </p:nvSpPr>
          <p:spPr bwMode="auto">
            <a:xfrm>
              <a:off x="240" y="1248"/>
              <a:ext cx="195" cy="66"/>
            </a:xfrm>
            <a:custGeom>
              <a:avLst/>
              <a:gdLst/>
              <a:ahLst/>
              <a:cxnLst>
                <a:cxn ang="0">
                  <a:pos x="0" y="66"/>
                </a:cxn>
                <a:cxn ang="0">
                  <a:pos x="66" y="0"/>
                </a:cxn>
                <a:cxn ang="0">
                  <a:pos x="195" y="0"/>
                </a:cxn>
                <a:cxn ang="0">
                  <a:pos x="136" y="66"/>
                </a:cxn>
                <a:cxn ang="0">
                  <a:pos x="0" y="66"/>
                </a:cxn>
              </a:cxnLst>
              <a:rect l="0" t="0" r="r" b="b"/>
              <a:pathLst>
                <a:path w="195" h="66">
                  <a:moveTo>
                    <a:pt x="0" y="66"/>
                  </a:moveTo>
                  <a:lnTo>
                    <a:pt x="66" y="0"/>
                  </a:lnTo>
                  <a:lnTo>
                    <a:pt x="195" y="0"/>
                  </a:lnTo>
                  <a:lnTo>
                    <a:pt x="136" y="66"/>
                  </a:lnTo>
                  <a:lnTo>
                    <a:pt x="0" y="66"/>
                  </a:lnTo>
                </a:path>
              </a:pathLst>
            </a:custGeom>
            <a:grpFill/>
            <a:ln w="12700" cap="rnd" cmpd="sng">
              <a:solidFill>
                <a:schemeClr val="accent1"/>
              </a:solidFill>
              <a:prstDash val="solid"/>
              <a:round/>
              <a:headEnd type="none" w="med" len="med"/>
              <a:tailEnd type="none" w="med" len="med"/>
            </a:ln>
            <a:effec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mn-lt"/>
                <a:ea typeface="MS PGothic" panose="020B0600070205080204" pitchFamily="34" charset="-128"/>
              </a:endParaRPr>
            </a:p>
          </p:txBody>
        </p:sp>
        <p:sp>
          <p:nvSpPr>
            <p:cNvPr id="262" name="Freeform 57">
              <a:extLst>
                <a:ext uri="{FF2B5EF4-FFF2-40B4-BE49-F238E27FC236}">
                  <a16:creationId xmlns:a16="http://schemas.microsoft.com/office/drawing/2014/main" id="{830D163D-7B0F-7B4E-99AB-DCD6944E1194}"/>
                </a:ext>
              </a:extLst>
            </p:cNvPr>
            <p:cNvSpPr>
              <a:spLocks/>
            </p:cNvSpPr>
            <p:nvPr/>
          </p:nvSpPr>
          <p:spPr bwMode="auto">
            <a:xfrm>
              <a:off x="372" y="1248"/>
              <a:ext cx="66" cy="210"/>
            </a:xfrm>
            <a:custGeom>
              <a:avLst/>
              <a:gdLst/>
              <a:ahLst/>
              <a:cxnLst>
                <a:cxn ang="0">
                  <a:pos x="0" y="210"/>
                </a:cxn>
                <a:cxn ang="0">
                  <a:pos x="66" y="144"/>
                </a:cxn>
                <a:cxn ang="0">
                  <a:pos x="66" y="0"/>
                </a:cxn>
                <a:cxn ang="0">
                  <a:pos x="0" y="66"/>
                </a:cxn>
                <a:cxn ang="0">
                  <a:pos x="0" y="210"/>
                </a:cxn>
              </a:cxnLst>
              <a:rect l="0" t="0" r="r" b="b"/>
              <a:pathLst>
                <a:path w="66" h="210">
                  <a:moveTo>
                    <a:pt x="0" y="210"/>
                  </a:moveTo>
                  <a:lnTo>
                    <a:pt x="66" y="144"/>
                  </a:lnTo>
                  <a:lnTo>
                    <a:pt x="66" y="0"/>
                  </a:lnTo>
                  <a:lnTo>
                    <a:pt x="0" y="66"/>
                  </a:lnTo>
                  <a:lnTo>
                    <a:pt x="0" y="210"/>
                  </a:lnTo>
                </a:path>
              </a:pathLst>
            </a:custGeom>
            <a:grpFill/>
            <a:ln w="12700" cap="rnd" cmpd="sng">
              <a:solidFill>
                <a:schemeClr val="accent1"/>
              </a:solidFill>
              <a:prstDash val="solid"/>
              <a:round/>
              <a:headEnd type="none" w="med" len="med"/>
              <a:tailEnd type="none" w="med" len="med"/>
            </a:ln>
            <a:effec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mn-lt"/>
                <a:ea typeface="MS PGothic" panose="020B0600070205080204" pitchFamily="34" charset="-128"/>
              </a:endParaRPr>
            </a:p>
          </p:txBody>
        </p:sp>
      </p:grpSp>
      <p:grpSp>
        <p:nvGrpSpPr>
          <p:cNvPr id="263" name="Group 58">
            <a:extLst>
              <a:ext uri="{FF2B5EF4-FFF2-40B4-BE49-F238E27FC236}">
                <a16:creationId xmlns:a16="http://schemas.microsoft.com/office/drawing/2014/main" id="{AC0BFEEF-298A-404A-A0CC-B654812B9E89}"/>
              </a:ext>
            </a:extLst>
          </p:cNvPr>
          <p:cNvGrpSpPr>
            <a:grpSpLocks/>
          </p:cNvGrpSpPr>
          <p:nvPr/>
        </p:nvGrpSpPr>
        <p:grpSpPr bwMode="auto">
          <a:xfrm>
            <a:off x="1285875" y="2183442"/>
            <a:ext cx="354013" cy="374650"/>
            <a:chOff x="282" y="888"/>
            <a:chExt cx="198" cy="210"/>
          </a:xfrm>
          <a:solidFill>
            <a:srgbClr val="7F7F7F"/>
          </a:solidFill>
        </p:grpSpPr>
        <p:sp>
          <p:nvSpPr>
            <p:cNvPr id="264" name="Rectangle 59">
              <a:extLst>
                <a:ext uri="{FF2B5EF4-FFF2-40B4-BE49-F238E27FC236}">
                  <a16:creationId xmlns:a16="http://schemas.microsoft.com/office/drawing/2014/main" id="{CA04C047-5F59-7046-9BAC-A07C30544095}"/>
                </a:ext>
              </a:extLst>
            </p:cNvPr>
            <p:cNvSpPr>
              <a:spLocks noChangeArrowheads="1"/>
            </p:cNvSpPr>
            <p:nvPr/>
          </p:nvSpPr>
          <p:spPr bwMode="auto">
            <a:xfrm>
              <a:off x="282" y="954"/>
              <a:ext cx="126" cy="143"/>
            </a:xfrm>
            <a:prstGeom prst="rect">
              <a:avLst/>
            </a:prstGeom>
            <a:grpFill/>
            <a:ln w="12700">
              <a:solidFill>
                <a:schemeClr val="accent2"/>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mn-lt"/>
                <a:ea typeface="MS PGothic" panose="020B0600070205080204" pitchFamily="34" charset="-128"/>
              </a:endParaRPr>
            </a:p>
          </p:txBody>
        </p:sp>
        <p:sp>
          <p:nvSpPr>
            <p:cNvPr id="265" name="Freeform 60">
              <a:extLst>
                <a:ext uri="{FF2B5EF4-FFF2-40B4-BE49-F238E27FC236}">
                  <a16:creationId xmlns:a16="http://schemas.microsoft.com/office/drawing/2014/main" id="{88568D32-322C-9B45-823F-1DEFA0DC709D}"/>
                </a:ext>
              </a:extLst>
            </p:cNvPr>
            <p:cNvSpPr>
              <a:spLocks/>
            </p:cNvSpPr>
            <p:nvPr/>
          </p:nvSpPr>
          <p:spPr bwMode="auto">
            <a:xfrm>
              <a:off x="282" y="888"/>
              <a:ext cx="195" cy="66"/>
            </a:xfrm>
            <a:custGeom>
              <a:avLst/>
              <a:gdLst/>
              <a:ahLst/>
              <a:cxnLst>
                <a:cxn ang="0">
                  <a:pos x="0" y="66"/>
                </a:cxn>
                <a:cxn ang="0">
                  <a:pos x="66" y="0"/>
                </a:cxn>
                <a:cxn ang="0">
                  <a:pos x="195" y="0"/>
                </a:cxn>
                <a:cxn ang="0">
                  <a:pos x="136" y="66"/>
                </a:cxn>
                <a:cxn ang="0">
                  <a:pos x="0" y="66"/>
                </a:cxn>
              </a:cxnLst>
              <a:rect l="0" t="0" r="r" b="b"/>
              <a:pathLst>
                <a:path w="195" h="66">
                  <a:moveTo>
                    <a:pt x="0" y="66"/>
                  </a:moveTo>
                  <a:lnTo>
                    <a:pt x="66" y="0"/>
                  </a:lnTo>
                  <a:lnTo>
                    <a:pt x="195" y="0"/>
                  </a:lnTo>
                  <a:lnTo>
                    <a:pt x="136" y="66"/>
                  </a:lnTo>
                  <a:lnTo>
                    <a:pt x="0" y="66"/>
                  </a:lnTo>
                </a:path>
              </a:pathLst>
            </a:custGeom>
            <a:grpFill/>
            <a:ln w="12700" cap="rnd" cmpd="sng">
              <a:solidFill>
                <a:schemeClr val="accent2"/>
              </a:solidFill>
              <a:prstDash val="solid"/>
              <a:round/>
              <a:headEnd/>
              <a:tailEnd/>
            </a:ln>
            <a:effec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mn-lt"/>
                <a:ea typeface="MS PGothic" panose="020B0600070205080204" pitchFamily="34" charset="-128"/>
              </a:endParaRPr>
            </a:p>
          </p:txBody>
        </p:sp>
        <p:sp>
          <p:nvSpPr>
            <p:cNvPr id="266" name="Freeform 61">
              <a:extLst>
                <a:ext uri="{FF2B5EF4-FFF2-40B4-BE49-F238E27FC236}">
                  <a16:creationId xmlns:a16="http://schemas.microsoft.com/office/drawing/2014/main" id="{30883DEA-6768-9F49-AF47-9F3B0620B3C7}"/>
                </a:ext>
              </a:extLst>
            </p:cNvPr>
            <p:cNvSpPr>
              <a:spLocks/>
            </p:cNvSpPr>
            <p:nvPr/>
          </p:nvSpPr>
          <p:spPr bwMode="auto">
            <a:xfrm>
              <a:off x="414" y="888"/>
              <a:ext cx="66" cy="210"/>
            </a:xfrm>
            <a:custGeom>
              <a:avLst/>
              <a:gdLst/>
              <a:ahLst/>
              <a:cxnLst>
                <a:cxn ang="0">
                  <a:pos x="0" y="210"/>
                </a:cxn>
                <a:cxn ang="0">
                  <a:pos x="66" y="144"/>
                </a:cxn>
                <a:cxn ang="0">
                  <a:pos x="66" y="0"/>
                </a:cxn>
                <a:cxn ang="0">
                  <a:pos x="0" y="66"/>
                </a:cxn>
                <a:cxn ang="0">
                  <a:pos x="0" y="210"/>
                </a:cxn>
              </a:cxnLst>
              <a:rect l="0" t="0" r="r" b="b"/>
              <a:pathLst>
                <a:path w="66" h="210">
                  <a:moveTo>
                    <a:pt x="0" y="210"/>
                  </a:moveTo>
                  <a:lnTo>
                    <a:pt x="66" y="144"/>
                  </a:lnTo>
                  <a:lnTo>
                    <a:pt x="66" y="0"/>
                  </a:lnTo>
                  <a:lnTo>
                    <a:pt x="0" y="66"/>
                  </a:lnTo>
                  <a:lnTo>
                    <a:pt x="0" y="210"/>
                  </a:lnTo>
                </a:path>
              </a:pathLst>
            </a:custGeom>
            <a:grpFill/>
            <a:ln w="12700" cap="rnd" cmpd="sng">
              <a:solidFill>
                <a:schemeClr val="accent2"/>
              </a:solidFill>
              <a:prstDash val="solid"/>
              <a:round/>
              <a:headEnd/>
              <a:tailEnd/>
            </a:ln>
            <a:effec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mn-lt"/>
                <a:ea typeface="MS PGothic" panose="020B0600070205080204" pitchFamily="34" charset="-128"/>
              </a:endParaRPr>
            </a:p>
          </p:txBody>
        </p:sp>
      </p:grpSp>
      <p:grpSp>
        <p:nvGrpSpPr>
          <p:cNvPr id="267" name="Group 62">
            <a:extLst>
              <a:ext uri="{FF2B5EF4-FFF2-40B4-BE49-F238E27FC236}">
                <a16:creationId xmlns:a16="http://schemas.microsoft.com/office/drawing/2014/main" id="{FFF1617B-B39B-BB42-B29A-89ED1CE3A86A}"/>
              </a:ext>
            </a:extLst>
          </p:cNvPr>
          <p:cNvGrpSpPr>
            <a:grpSpLocks/>
          </p:cNvGrpSpPr>
          <p:nvPr/>
        </p:nvGrpSpPr>
        <p:grpSpPr bwMode="auto">
          <a:xfrm>
            <a:off x="1189038" y="1892929"/>
            <a:ext cx="354012" cy="374650"/>
            <a:chOff x="240" y="990"/>
            <a:chExt cx="198" cy="210"/>
          </a:xfrm>
          <a:solidFill>
            <a:srgbClr val="FFFFFF">
              <a:lumMod val="50000"/>
            </a:srgbClr>
          </a:solidFill>
        </p:grpSpPr>
        <p:sp>
          <p:nvSpPr>
            <p:cNvPr id="268" name="Rectangle 63">
              <a:extLst>
                <a:ext uri="{FF2B5EF4-FFF2-40B4-BE49-F238E27FC236}">
                  <a16:creationId xmlns:a16="http://schemas.microsoft.com/office/drawing/2014/main" id="{83FE7BEB-EE61-8045-BE94-4A062E5690E3}"/>
                </a:ext>
              </a:extLst>
            </p:cNvPr>
            <p:cNvSpPr>
              <a:spLocks noChangeArrowheads="1"/>
            </p:cNvSpPr>
            <p:nvPr/>
          </p:nvSpPr>
          <p:spPr bwMode="auto">
            <a:xfrm>
              <a:off x="240" y="1056"/>
              <a:ext cx="126" cy="143"/>
            </a:xfrm>
            <a:prstGeom prst="rect">
              <a:avLst/>
            </a:prstGeom>
            <a:grpFill/>
            <a:ln w="12700">
              <a:solidFill>
                <a:schemeClr val="accent1"/>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mn-lt"/>
                <a:ea typeface="MS PGothic" panose="020B0600070205080204" pitchFamily="34" charset="-128"/>
              </a:endParaRPr>
            </a:p>
          </p:txBody>
        </p:sp>
        <p:sp>
          <p:nvSpPr>
            <p:cNvPr id="269" name="Freeform 64">
              <a:extLst>
                <a:ext uri="{FF2B5EF4-FFF2-40B4-BE49-F238E27FC236}">
                  <a16:creationId xmlns:a16="http://schemas.microsoft.com/office/drawing/2014/main" id="{E2FCD09C-5E07-054E-82EA-AD81E8C9E411}"/>
                </a:ext>
              </a:extLst>
            </p:cNvPr>
            <p:cNvSpPr>
              <a:spLocks/>
            </p:cNvSpPr>
            <p:nvPr/>
          </p:nvSpPr>
          <p:spPr bwMode="auto">
            <a:xfrm>
              <a:off x="240" y="990"/>
              <a:ext cx="195" cy="66"/>
            </a:xfrm>
            <a:custGeom>
              <a:avLst/>
              <a:gdLst/>
              <a:ahLst/>
              <a:cxnLst>
                <a:cxn ang="0">
                  <a:pos x="0" y="66"/>
                </a:cxn>
                <a:cxn ang="0">
                  <a:pos x="66" y="0"/>
                </a:cxn>
                <a:cxn ang="0">
                  <a:pos x="195" y="0"/>
                </a:cxn>
                <a:cxn ang="0">
                  <a:pos x="136" y="66"/>
                </a:cxn>
                <a:cxn ang="0">
                  <a:pos x="0" y="66"/>
                </a:cxn>
              </a:cxnLst>
              <a:rect l="0" t="0" r="r" b="b"/>
              <a:pathLst>
                <a:path w="195" h="66">
                  <a:moveTo>
                    <a:pt x="0" y="66"/>
                  </a:moveTo>
                  <a:lnTo>
                    <a:pt x="66" y="0"/>
                  </a:lnTo>
                  <a:lnTo>
                    <a:pt x="195" y="0"/>
                  </a:lnTo>
                  <a:lnTo>
                    <a:pt x="136" y="66"/>
                  </a:lnTo>
                  <a:lnTo>
                    <a:pt x="0" y="66"/>
                  </a:lnTo>
                </a:path>
              </a:pathLst>
            </a:custGeom>
            <a:grpFill/>
            <a:ln w="12700" cap="rnd" cmpd="sng">
              <a:solidFill>
                <a:schemeClr val="accent1"/>
              </a:solidFill>
              <a:prstDash val="solid"/>
              <a:round/>
              <a:headEnd type="none" w="med" len="med"/>
              <a:tailEnd type="none" w="med" len="med"/>
            </a:ln>
            <a:effec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mn-lt"/>
                <a:ea typeface="MS PGothic" panose="020B0600070205080204" pitchFamily="34" charset="-128"/>
              </a:endParaRPr>
            </a:p>
          </p:txBody>
        </p:sp>
        <p:sp>
          <p:nvSpPr>
            <p:cNvPr id="270" name="Freeform 65">
              <a:extLst>
                <a:ext uri="{FF2B5EF4-FFF2-40B4-BE49-F238E27FC236}">
                  <a16:creationId xmlns:a16="http://schemas.microsoft.com/office/drawing/2014/main" id="{DA724D3D-5587-324D-9DE7-E1A5A31849C6}"/>
                </a:ext>
              </a:extLst>
            </p:cNvPr>
            <p:cNvSpPr>
              <a:spLocks/>
            </p:cNvSpPr>
            <p:nvPr/>
          </p:nvSpPr>
          <p:spPr bwMode="auto">
            <a:xfrm>
              <a:off x="372" y="990"/>
              <a:ext cx="66" cy="210"/>
            </a:xfrm>
            <a:custGeom>
              <a:avLst/>
              <a:gdLst/>
              <a:ahLst/>
              <a:cxnLst>
                <a:cxn ang="0">
                  <a:pos x="0" y="210"/>
                </a:cxn>
                <a:cxn ang="0">
                  <a:pos x="66" y="144"/>
                </a:cxn>
                <a:cxn ang="0">
                  <a:pos x="66" y="0"/>
                </a:cxn>
                <a:cxn ang="0">
                  <a:pos x="0" y="66"/>
                </a:cxn>
                <a:cxn ang="0">
                  <a:pos x="0" y="210"/>
                </a:cxn>
              </a:cxnLst>
              <a:rect l="0" t="0" r="r" b="b"/>
              <a:pathLst>
                <a:path w="66" h="210">
                  <a:moveTo>
                    <a:pt x="0" y="210"/>
                  </a:moveTo>
                  <a:lnTo>
                    <a:pt x="66" y="144"/>
                  </a:lnTo>
                  <a:lnTo>
                    <a:pt x="66" y="0"/>
                  </a:lnTo>
                  <a:lnTo>
                    <a:pt x="0" y="66"/>
                  </a:lnTo>
                  <a:lnTo>
                    <a:pt x="0" y="210"/>
                  </a:lnTo>
                </a:path>
              </a:pathLst>
            </a:custGeom>
            <a:grpFill/>
            <a:ln w="12700" cap="rnd" cmpd="sng">
              <a:solidFill>
                <a:schemeClr val="accent1"/>
              </a:solidFill>
              <a:prstDash val="solid"/>
              <a:round/>
              <a:headEnd type="none" w="med" len="med"/>
              <a:tailEnd type="none" w="med" len="med"/>
            </a:ln>
            <a:effec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mn-lt"/>
                <a:ea typeface="MS PGothic" panose="020B0600070205080204" pitchFamily="34" charset="-128"/>
              </a:endParaRPr>
            </a:p>
          </p:txBody>
        </p:sp>
      </p:grpSp>
      <p:grpSp>
        <p:nvGrpSpPr>
          <p:cNvPr id="271" name="Group 66">
            <a:extLst>
              <a:ext uri="{FF2B5EF4-FFF2-40B4-BE49-F238E27FC236}">
                <a16:creationId xmlns:a16="http://schemas.microsoft.com/office/drawing/2014/main" id="{0F6DC3FE-F47E-9542-AE66-A9EEBA1BDF25}"/>
              </a:ext>
            </a:extLst>
          </p:cNvPr>
          <p:cNvGrpSpPr>
            <a:grpSpLocks/>
          </p:cNvGrpSpPr>
          <p:nvPr/>
        </p:nvGrpSpPr>
        <p:grpSpPr bwMode="auto">
          <a:xfrm>
            <a:off x="1628775" y="2300917"/>
            <a:ext cx="354013" cy="374650"/>
            <a:chOff x="282" y="888"/>
            <a:chExt cx="198" cy="210"/>
          </a:xfrm>
          <a:solidFill>
            <a:srgbClr val="7F7F7F"/>
          </a:solidFill>
        </p:grpSpPr>
        <p:sp>
          <p:nvSpPr>
            <p:cNvPr id="272" name="Rectangle 67">
              <a:extLst>
                <a:ext uri="{FF2B5EF4-FFF2-40B4-BE49-F238E27FC236}">
                  <a16:creationId xmlns:a16="http://schemas.microsoft.com/office/drawing/2014/main" id="{4CCDD4B7-FFA1-D64F-BCAE-0AB3E90EBFA1}"/>
                </a:ext>
              </a:extLst>
            </p:cNvPr>
            <p:cNvSpPr>
              <a:spLocks noChangeArrowheads="1"/>
            </p:cNvSpPr>
            <p:nvPr/>
          </p:nvSpPr>
          <p:spPr bwMode="auto">
            <a:xfrm>
              <a:off x="282" y="954"/>
              <a:ext cx="126" cy="143"/>
            </a:xfrm>
            <a:prstGeom prst="rect">
              <a:avLst/>
            </a:prstGeom>
            <a:grpFill/>
            <a:ln w="12700">
              <a:solidFill>
                <a:schemeClr val="accent2"/>
              </a:solidFill>
              <a:miter lim="800000"/>
              <a:headEnd/>
              <a:tailEnd/>
            </a:ln>
            <a:effec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mn-lt"/>
                <a:ea typeface="MS PGothic" panose="020B0600070205080204" pitchFamily="34" charset="-128"/>
              </a:endParaRPr>
            </a:p>
          </p:txBody>
        </p:sp>
        <p:sp>
          <p:nvSpPr>
            <p:cNvPr id="273" name="Freeform 68">
              <a:extLst>
                <a:ext uri="{FF2B5EF4-FFF2-40B4-BE49-F238E27FC236}">
                  <a16:creationId xmlns:a16="http://schemas.microsoft.com/office/drawing/2014/main" id="{0EE56C76-4395-504E-8F3E-78658E72A184}"/>
                </a:ext>
              </a:extLst>
            </p:cNvPr>
            <p:cNvSpPr>
              <a:spLocks/>
            </p:cNvSpPr>
            <p:nvPr/>
          </p:nvSpPr>
          <p:spPr bwMode="auto">
            <a:xfrm>
              <a:off x="282" y="888"/>
              <a:ext cx="195" cy="66"/>
            </a:xfrm>
            <a:custGeom>
              <a:avLst/>
              <a:gdLst/>
              <a:ahLst/>
              <a:cxnLst>
                <a:cxn ang="0">
                  <a:pos x="0" y="66"/>
                </a:cxn>
                <a:cxn ang="0">
                  <a:pos x="66" y="0"/>
                </a:cxn>
                <a:cxn ang="0">
                  <a:pos x="195" y="0"/>
                </a:cxn>
                <a:cxn ang="0">
                  <a:pos x="136" y="66"/>
                </a:cxn>
                <a:cxn ang="0">
                  <a:pos x="0" y="66"/>
                </a:cxn>
              </a:cxnLst>
              <a:rect l="0" t="0" r="r" b="b"/>
              <a:pathLst>
                <a:path w="195" h="66">
                  <a:moveTo>
                    <a:pt x="0" y="66"/>
                  </a:moveTo>
                  <a:lnTo>
                    <a:pt x="66" y="0"/>
                  </a:lnTo>
                  <a:lnTo>
                    <a:pt x="195" y="0"/>
                  </a:lnTo>
                  <a:lnTo>
                    <a:pt x="136" y="66"/>
                  </a:lnTo>
                  <a:lnTo>
                    <a:pt x="0" y="66"/>
                  </a:lnTo>
                </a:path>
              </a:pathLst>
            </a:custGeom>
            <a:grpFill/>
            <a:ln w="12700" cap="rnd" cmpd="sng">
              <a:solidFill>
                <a:schemeClr val="accent2"/>
              </a:solidFill>
              <a:prstDash val="solid"/>
              <a:round/>
              <a:headEnd/>
              <a:tailEnd/>
            </a:ln>
            <a:effec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mn-lt"/>
                <a:ea typeface="MS PGothic" panose="020B0600070205080204" pitchFamily="34" charset="-128"/>
              </a:endParaRPr>
            </a:p>
          </p:txBody>
        </p:sp>
        <p:sp>
          <p:nvSpPr>
            <p:cNvPr id="274" name="Freeform 69">
              <a:extLst>
                <a:ext uri="{FF2B5EF4-FFF2-40B4-BE49-F238E27FC236}">
                  <a16:creationId xmlns:a16="http://schemas.microsoft.com/office/drawing/2014/main" id="{71566833-977E-0D48-8644-5106DD520116}"/>
                </a:ext>
              </a:extLst>
            </p:cNvPr>
            <p:cNvSpPr>
              <a:spLocks/>
            </p:cNvSpPr>
            <p:nvPr/>
          </p:nvSpPr>
          <p:spPr bwMode="auto">
            <a:xfrm>
              <a:off x="414" y="888"/>
              <a:ext cx="66" cy="210"/>
            </a:xfrm>
            <a:custGeom>
              <a:avLst/>
              <a:gdLst/>
              <a:ahLst/>
              <a:cxnLst>
                <a:cxn ang="0">
                  <a:pos x="0" y="210"/>
                </a:cxn>
                <a:cxn ang="0">
                  <a:pos x="66" y="144"/>
                </a:cxn>
                <a:cxn ang="0">
                  <a:pos x="66" y="0"/>
                </a:cxn>
                <a:cxn ang="0">
                  <a:pos x="0" y="66"/>
                </a:cxn>
                <a:cxn ang="0">
                  <a:pos x="0" y="210"/>
                </a:cxn>
              </a:cxnLst>
              <a:rect l="0" t="0" r="r" b="b"/>
              <a:pathLst>
                <a:path w="66" h="210">
                  <a:moveTo>
                    <a:pt x="0" y="210"/>
                  </a:moveTo>
                  <a:lnTo>
                    <a:pt x="66" y="144"/>
                  </a:lnTo>
                  <a:lnTo>
                    <a:pt x="66" y="0"/>
                  </a:lnTo>
                  <a:lnTo>
                    <a:pt x="0" y="66"/>
                  </a:lnTo>
                  <a:lnTo>
                    <a:pt x="0" y="210"/>
                  </a:lnTo>
                </a:path>
              </a:pathLst>
            </a:custGeom>
            <a:grpFill/>
            <a:ln w="12700" cap="rnd" cmpd="sng">
              <a:solidFill>
                <a:schemeClr val="accent2"/>
              </a:solidFill>
              <a:prstDash val="solid"/>
              <a:round/>
              <a:headEnd/>
              <a:tailEnd/>
            </a:ln>
            <a:effec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mn-lt"/>
                <a:ea typeface="MS PGothic" panose="020B0600070205080204" pitchFamily="34" charset="-128"/>
              </a:endParaRPr>
            </a:p>
          </p:txBody>
        </p:sp>
      </p:grpSp>
      <p:grpSp>
        <p:nvGrpSpPr>
          <p:cNvPr id="275" name="Group 70">
            <a:extLst>
              <a:ext uri="{FF2B5EF4-FFF2-40B4-BE49-F238E27FC236}">
                <a16:creationId xmlns:a16="http://schemas.microsoft.com/office/drawing/2014/main" id="{4B97269A-32F1-EB4D-A876-F359C79DBEBC}"/>
              </a:ext>
            </a:extLst>
          </p:cNvPr>
          <p:cNvGrpSpPr>
            <a:grpSpLocks/>
          </p:cNvGrpSpPr>
          <p:nvPr/>
        </p:nvGrpSpPr>
        <p:grpSpPr bwMode="auto">
          <a:xfrm>
            <a:off x="2667000" y="2502529"/>
            <a:ext cx="352425" cy="373063"/>
            <a:chOff x="240" y="1248"/>
            <a:chExt cx="198" cy="210"/>
          </a:xfrm>
          <a:solidFill>
            <a:schemeClr val="accent1"/>
          </a:solidFill>
        </p:grpSpPr>
        <p:sp>
          <p:nvSpPr>
            <p:cNvPr id="276" name="Rectangle 71">
              <a:extLst>
                <a:ext uri="{FF2B5EF4-FFF2-40B4-BE49-F238E27FC236}">
                  <a16:creationId xmlns:a16="http://schemas.microsoft.com/office/drawing/2014/main" id="{CC785FB2-ACAB-A748-97A0-F21753956E76}"/>
                </a:ext>
              </a:extLst>
            </p:cNvPr>
            <p:cNvSpPr>
              <a:spLocks noChangeArrowheads="1"/>
            </p:cNvSpPr>
            <p:nvPr/>
          </p:nvSpPr>
          <p:spPr bwMode="auto">
            <a:xfrm>
              <a:off x="240" y="1314"/>
              <a:ext cx="126" cy="143"/>
            </a:xfrm>
            <a:prstGeom prst="rect">
              <a:avLst/>
            </a:prstGeom>
            <a:grpFill/>
            <a:ln w="9525" algn="ctr">
              <a:solidFill>
                <a:schemeClr val="bg2"/>
              </a:solidFill>
              <a:miter lim="800000"/>
              <a:headEnd/>
              <a:tailEnd/>
            </a:ln>
            <a:effectLst/>
          </p:spPr>
          <p:txBody>
            <a:bodyPr wrap="none" lIns="73025" tIns="36512" rIns="73025" bIns="36512"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mn-lt"/>
                <a:ea typeface="MS PGothic" panose="020B0600070205080204" pitchFamily="34" charset="-128"/>
              </a:endParaRPr>
            </a:p>
          </p:txBody>
        </p:sp>
        <p:sp>
          <p:nvSpPr>
            <p:cNvPr id="277" name="Freeform 72">
              <a:extLst>
                <a:ext uri="{FF2B5EF4-FFF2-40B4-BE49-F238E27FC236}">
                  <a16:creationId xmlns:a16="http://schemas.microsoft.com/office/drawing/2014/main" id="{920F784A-2803-914D-AE01-7830DFA29BBA}"/>
                </a:ext>
              </a:extLst>
            </p:cNvPr>
            <p:cNvSpPr>
              <a:spLocks/>
            </p:cNvSpPr>
            <p:nvPr/>
          </p:nvSpPr>
          <p:spPr bwMode="auto">
            <a:xfrm>
              <a:off x="240" y="1248"/>
              <a:ext cx="195" cy="66"/>
            </a:xfrm>
            <a:custGeom>
              <a:avLst/>
              <a:gdLst/>
              <a:ahLst/>
              <a:cxnLst>
                <a:cxn ang="0">
                  <a:pos x="0" y="66"/>
                </a:cxn>
                <a:cxn ang="0">
                  <a:pos x="66" y="0"/>
                </a:cxn>
                <a:cxn ang="0">
                  <a:pos x="195" y="0"/>
                </a:cxn>
                <a:cxn ang="0">
                  <a:pos x="136" y="66"/>
                </a:cxn>
                <a:cxn ang="0">
                  <a:pos x="0" y="66"/>
                </a:cxn>
              </a:cxnLst>
              <a:rect l="0" t="0" r="r" b="b"/>
              <a:pathLst>
                <a:path w="195" h="66">
                  <a:moveTo>
                    <a:pt x="0" y="66"/>
                  </a:moveTo>
                  <a:lnTo>
                    <a:pt x="66" y="0"/>
                  </a:lnTo>
                  <a:lnTo>
                    <a:pt x="195" y="0"/>
                  </a:lnTo>
                  <a:lnTo>
                    <a:pt x="136" y="66"/>
                  </a:lnTo>
                  <a:lnTo>
                    <a:pt x="0" y="66"/>
                  </a:lnTo>
                </a:path>
              </a:pathLst>
            </a:custGeom>
            <a:grpFill/>
            <a:ln w="9525" cap="flat" cmpd="sng">
              <a:solidFill>
                <a:schemeClr val="bg2"/>
              </a:solidFill>
              <a:prstDash val="solid"/>
              <a:round/>
              <a:headEnd type="none" w="med" len="med"/>
              <a:tailEnd type="none" w="med" len="med"/>
            </a:ln>
            <a:effectLst/>
          </p:spPr>
          <p:txBody>
            <a:bodyPr wrap="none" lIns="73025" tIns="36512" rIns="73025" bIns="36512"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mn-lt"/>
                <a:ea typeface="MS PGothic" panose="020B0600070205080204" pitchFamily="34" charset="-128"/>
              </a:endParaRPr>
            </a:p>
          </p:txBody>
        </p:sp>
        <p:sp>
          <p:nvSpPr>
            <p:cNvPr id="278" name="Freeform 73">
              <a:extLst>
                <a:ext uri="{FF2B5EF4-FFF2-40B4-BE49-F238E27FC236}">
                  <a16:creationId xmlns:a16="http://schemas.microsoft.com/office/drawing/2014/main" id="{5B00D75B-CD47-804E-ABDE-65FC04048DAB}"/>
                </a:ext>
              </a:extLst>
            </p:cNvPr>
            <p:cNvSpPr>
              <a:spLocks/>
            </p:cNvSpPr>
            <p:nvPr/>
          </p:nvSpPr>
          <p:spPr bwMode="auto">
            <a:xfrm>
              <a:off x="372" y="1248"/>
              <a:ext cx="66" cy="210"/>
            </a:xfrm>
            <a:custGeom>
              <a:avLst/>
              <a:gdLst/>
              <a:ahLst/>
              <a:cxnLst>
                <a:cxn ang="0">
                  <a:pos x="0" y="210"/>
                </a:cxn>
                <a:cxn ang="0">
                  <a:pos x="66" y="144"/>
                </a:cxn>
                <a:cxn ang="0">
                  <a:pos x="66" y="0"/>
                </a:cxn>
                <a:cxn ang="0">
                  <a:pos x="0" y="66"/>
                </a:cxn>
                <a:cxn ang="0">
                  <a:pos x="0" y="210"/>
                </a:cxn>
              </a:cxnLst>
              <a:rect l="0" t="0" r="r" b="b"/>
              <a:pathLst>
                <a:path w="66" h="210">
                  <a:moveTo>
                    <a:pt x="0" y="210"/>
                  </a:moveTo>
                  <a:lnTo>
                    <a:pt x="66" y="144"/>
                  </a:lnTo>
                  <a:lnTo>
                    <a:pt x="66" y="0"/>
                  </a:lnTo>
                  <a:lnTo>
                    <a:pt x="0" y="66"/>
                  </a:lnTo>
                  <a:lnTo>
                    <a:pt x="0" y="210"/>
                  </a:lnTo>
                </a:path>
              </a:pathLst>
            </a:custGeom>
            <a:grpFill/>
            <a:ln w="9525" cap="flat" cmpd="sng">
              <a:solidFill>
                <a:schemeClr val="bg2"/>
              </a:solidFill>
              <a:prstDash val="solid"/>
              <a:round/>
              <a:headEnd type="none" w="med" len="med"/>
              <a:tailEnd type="none" w="med" len="med"/>
            </a:ln>
            <a:effectLst/>
          </p:spPr>
          <p:txBody>
            <a:bodyPr wrap="none" lIns="73025" tIns="36512" rIns="73025" bIns="36512"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mn-lt"/>
                <a:ea typeface="MS PGothic" panose="020B0600070205080204" pitchFamily="34" charset="-128"/>
              </a:endParaRPr>
            </a:p>
          </p:txBody>
        </p:sp>
      </p:grpSp>
      <p:grpSp>
        <p:nvGrpSpPr>
          <p:cNvPr id="279" name="Group 74">
            <a:extLst>
              <a:ext uri="{FF2B5EF4-FFF2-40B4-BE49-F238E27FC236}">
                <a16:creationId xmlns:a16="http://schemas.microsoft.com/office/drawing/2014/main" id="{4F0643B1-8AA5-204C-9AFD-2C45CF4FC816}"/>
              </a:ext>
            </a:extLst>
          </p:cNvPr>
          <p:cNvGrpSpPr>
            <a:grpSpLocks/>
          </p:cNvGrpSpPr>
          <p:nvPr/>
        </p:nvGrpSpPr>
        <p:grpSpPr bwMode="auto">
          <a:xfrm>
            <a:off x="3200400" y="2273929"/>
            <a:ext cx="355600" cy="376238"/>
            <a:chOff x="240" y="990"/>
            <a:chExt cx="198" cy="210"/>
          </a:xfrm>
          <a:solidFill>
            <a:schemeClr val="accent5"/>
          </a:solidFill>
        </p:grpSpPr>
        <p:sp>
          <p:nvSpPr>
            <p:cNvPr id="280" name="Rectangle 75">
              <a:extLst>
                <a:ext uri="{FF2B5EF4-FFF2-40B4-BE49-F238E27FC236}">
                  <a16:creationId xmlns:a16="http://schemas.microsoft.com/office/drawing/2014/main" id="{BFB51DD1-ED4A-D248-B845-160C594D8156}"/>
                </a:ext>
              </a:extLst>
            </p:cNvPr>
            <p:cNvSpPr>
              <a:spLocks noChangeArrowheads="1"/>
            </p:cNvSpPr>
            <p:nvPr/>
          </p:nvSpPr>
          <p:spPr bwMode="auto">
            <a:xfrm>
              <a:off x="240" y="1056"/>
              <a:ext cx="126" cy="143"/>
            </a:xfrm>
            <a:prstGeom prst="rect">
              <a:avLst/>
            </a:prstGeom>
            <a:grpFill/>
            <a:ln w="9525" algn="ctr">
              <a:solidFill>
                <a:schemeClr val="bg2"/>
              </a:solidFill>
              <a:miter lim="800000"/>
              <a:headEnd/>
              <a:tailEnd/>
            </a:ln>
            <a:effectLst/>
          </p:spPr>
          <p:txBody>
            <a:bodyPr wrap="none" lIns="73025" tIns="36512" rIns="73025" bIns="36512"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mn-lt"/>
                <a:ea typeface="MS PGothic" panose="020B0600070205080204" pitchFamily="34" charset="-128"/>
              </a:endParaRPr>
            </a:p>
          </p:txBody>
        </p:sp>
        <p:sp>
          <p:nvSpPr>
            <p:cNvPr id="281" name="Freeform 76">
              <a:extLst>
                <a:ext uri="{FF2B5EF4-FFF2-40B4-BE49-F238E27FC236}">
                  <a16:creationId xmlns:a16="http://schemas.microsoft.com/office/drawing/2014/main" id="{D5ABF6D0-72AD-2A4A-8BD2-DD12D4B1CEC9}"/>
                </a:ext>
              </a:extLst>
            </p:cNvPr>
            <p:cNvSpPr>
              <a:spLocks/>
            </p:cNvSpPr>
            <p:nvPr/>
          </p:nvSpPr>
          <p:spPr bwMode="auto">
            <a:xfrm>
              <a:off x="240" y="990"/>
              <a:ext cx="195" cy="66"/>
            </a:xfrm>
            <a:custGeom>
              <a:avLst/>
              <a:gdLst/>
              <a:ahLst/>
              <a:cxnLst>
                <a:cxn ang="0">
                  <a:pos x="0" y="66"/>
                </a:cxn>
                <a:cxn ang="0">
                  <a:pos x="66" y="0"/>
                </a:cxn>
                <a:cxn ang="0">
                  <a:pos x="195" y="0"/>
                </a:cxn>
                <a:cxn ang="0">
                  <a:pos x="136" y="66"/>
                </a:cxn>
                <a:cxn ang="0">
                  <a:pos x="0" y="66"/>
                </a:cxn>
              </a:cxnLst>
              <a:rect l="0" t="0" r="r" b="b"/>
              <a:pathLst>
                <a:path w="195" h="66">
                  <a:moveTo>
                    <a:pt x="0" y="66"/>
                  </a:moveTo>
                  <a:lnTo>
                    <a:pt x="66" y="0"/>
                  </a:lnTo>
                  <a:lnTo>
                    <a:pt x="195" y="0"/>
                  </a:lnTo>
                  <a:lnTo>
                    <a:pt x="136" y="66"/>
                  </a:lnTo>
                  <a:lnTo>
                    <a:pt x="0" y="66"/>
                  </a:lnTo>
                </a:path>
              </a:pathLst>
            </a:custGeom>
            <a:grpFill/>
            <a:ln w="9525" cap="flat" cmpd="sng">
              <a:solidFill>
                <a:schemeClr val="bg2"/>
              </a:solidFill>
              <a:prstDash val="solid"/>
              <a:round/>
              <a:headEnd type="none" w="med" len="med"/>
              <a:tailEnd type="none" w="med" len="med"/>
            </a:ln>
            <a:effectLst/>
          </p:spPr>
          <p:txBody>
            <a:bodyPr wrap="none" lIns="73025" tIns="36512" rIns="73025" bIns="36512"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mn-lt"/>
                <a:ea typeface="MS PGothic" panose="020B0600070205080204" pitchFamily="34" charset="-128"/>
              </a:endParaRPr>
            </a:p>
          </p:txBody>
        </p:sp>
        <p:sp>
          <p:nvSpPr>
            <p:cNvPr id="282" name="Freeform 77">
              <a:extLst>
                <a:ext uri="{FF2B5EF4-FFF2-40B4-BE49-F238E27FC236}">
                  <a16:creationId xmlns:a16="http://schemas.microsoft.com/office/drawing/2014/main" id="{2D734E24-57C7-474A-B140-19B5A0021669}"/>
                </a:ext>
              </a:extLst>
            </p:cNvPr>
            <p:cNvSpPr>
              <a:spLocks/>
            </p:cNvSpPr>
            <p:nvPr/>
          </p:nvSpPr>
          <p:spPr bwMode="auto">
            <a:xfrm>
              <a:off x="372" y="990"/>
              <a:ext cx="66" cy="210"/>
            </a:xfrm>
            <a:custGeom>
              <a:avLst/>
              <a:gdLst/>
              <a:ahLst/>
              <a:cxnLst>
                <a:cxn ang="0">
                  <a:pos x="0" y="210"/>
                </a:cxn>
                <a:cxn ang="0">
                  <a:pos x="66" y="144"/>
                </a:cxn>
                <a:cxn ang="0">
                  <a:pos x="66" y="0"/>
                </a:cxn>
                <a:cxn ang="0">
                  <a:pos x="0" y="66"/>
                </a:cxn>
                <a:cxn ang="0">
                  <a:pos x="0" y="210"/>
                </a:cxn>
              </a:cxnLst>
              <a:rect l="0" t="0" r="r" b="b"/>
              <a:pathLst>
                <a:path w="66" h="210">
                  <a:moveTo>
                    <a:pt x="0" y="210"/>
                  </a:moveTo>
                  <a:lnTo>
                    <a:pt x="66" y="144"/>
                  </a:lnTo>
                  <a:lnTo>
                    <a:pt x="66" y="0"/>
                  </a:lnTo>
                  <a:lnTo>
                    <a:pt x="0" y="66"/>
                  </a:lnTo>
                  <a:lnTo>
                    <a:pt x="0" y="210"/>
                  </a:lnTo>
                </a:path>
              </a:pathLst>
            </a:custGeom>
            <a:grpFill/>
            <a:ln w="9525" cap="flat" cmpd="sng">
              <a:solidFill>
                <a:schemeClr val="bg2"/>
              </a:solidFill>
              <a:prstDash val="solid"/>
              <a:round/>
              <a:headEnd type="none" w="med" len="med"/>
              <a:tailEnd type="none" w="med" len="med"/>
            </a:ln>
            <a:effectLst/>
          </p:spPr>
          <p:txBody>
            <a:bodyPr wrap="none" lIns="73025" tIns="36512" rIns="73025" bIns="36512"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mn-lt"/>
                <a:ea typeface="MS PGothic" panose="020B0600070205080204" pitchFamily="34" charset="-128"/>
              </a:endParaRPr>
            </a:p>
          </p:txBody>
        </p:sp>
      </p:grpSp>
      <p:grpSp>
        <p:nvGrpSpPr>
          <p:cNvPr id="283" name="Group 78">
            <a:extLst>
              <a:ext uri="{FF2B5EF4-FFF2-40B4-BE49-F238E27FC236}">
                <a16:creationId xmlns:a16="http://schemas.microsoft.com/office/drawing/2014/main" id="{0A480F52-A559-7B44-9AF9-6EA52FBDF64D}"/>
              </a:ext>
            </a:extLst>
          </p:cNvPr>
          <p:cNvGrpSpPr>
            <a:grpSpLocks/>
          </p:cNvGrpSpPr>
          <p:nvPr/>
        </p:nvGrpSpPr>
        <p:grpSpPr bwMode="auto">
          <a:xfrm>
            <a:off x="3576638" y="2273929"/>
            <a:ext cx="355600" cy="376238"/>
            <a:chOff x="240" y="990"/>
            <a:chExt cx="198" cy="210"/>
          </a:xfrm>
          <a:solidFill>
            <a:schemeClr val="accent5"/>
          </a:solidFill>
        </p:grpSpPr>
        <p:sp>
          <p:nvSpPr>
            <p:cNvPr id="284" name="Rectangle 79">
              <a:extLst>
                <a:ext uri="{FF2B5EF4-FFF2-40B4-BE49-F238E27FC236}">
                  <a16:creationId xmlns:a16="http://schemas.microsoft.com/office/drawing/2014/main" id="{13ABBAF1-89E3-D34F-A2DA-8B19C7865ECE}"/>
                </a:ext>
              </a:extLst>
            </p:cNvPr>
            <p:cNvSpPr>
              <a:spLocks noChangeArrowheads="1"/>
            </p:cNvSpPr>
            <p:nvPr/>
          </p:nvSpPr>
          <p:spPr bwMode="auto">
            <a:xfrm>
              <a:off x="240" y="1056"/>
              <a:ext cx="126" cy="143"/>
            </a:xfrm>
            <a:prstGeom prst="rect">
              <a:avLst/>
            </a:prstGeom>
            <a:grpFill/>
            <a:ln w="9525" algn="ctr">
              <a:solidFill>
                <a:schemeClr val="bg2"/>
              </a:solidFill>
              <a:miter lim="800000"/>
              <a:headEnd/>
              <a:tailEnd/>
            </a:ln>
            <a:effectLst/>
          </p:spPr>
          <p:txBody>
            <a:bodyPr wrap="none" lIns="73025" tIns="36512" rIns="73025" bIns="36512"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mn-lt"/>
                <a:ea typeface="MS PGothic" panose="020B0600070205080204" pitchFamily="34" charset="-128"/>
              </a:endParaRPr>
            </a:p>
          </p:txBody>
        </p:sp>
        <p:sp>
          <p:nvSpPr>
            <p:cNvPr id="285" name="Freeform 80">
              <a:extLst>
                <a:ext uri="{FF2B5EF4-FFF2-40B4-BE49-F238E27FC236}">
                  <a16:creationId xmlns:a16="http://schemas.microsoft.com/office/drawing/2014/main" id="{B5198EE0-35D8-5E48-8F9C-33DEFD590FA7}"/>
                </a:ext>
              </a:extLst>
            </p:cNvPr>
            <p:cNvSpPr>
              <a:spLocks/>
            </p:cNvSpPr>
            <p:nvPr/>
          </p:nvSpPr>
          <p:spPr bwMode="auto">
            <a:xfrm>
              <a:off x="240" y="990"/>
              <a:ext cx="195" cy="66"/>
            </a:xfrm>
            <a:custGeom>
              <a:avLst/>
              <a:gdLst/>
              <a:ahLst/>
              <a:cxnLst>
                <a:cxn ang="0">
                  <a:pos x="0" y="66"/>
                </a:cxn>
                <a:cxn ang="0">
                  <a:pos x="66" y="0"/>
                </a:cxn>
                <a:cxn ang="0">
                  <a:pos x="195" y="0"/>
                </a:cxn>
                <a:cxn ang="0">
                  <a:pos x="136" y="66"/>
                </a:cxn>
                <a:cxn ang="0">
                  <a:pos x="0" y="66"/>
                </a:cxn>
              </a:cxnLst>
              <a:rect l="0" t="0" r="r" b="b"/>
              <a:pathLst>
                <a:path w="195" h="66">
                  <a:moveTo>
                    <a:pt x="0" y="66"/>
                  </a:moveTo>
                  <a:lnTo>
                    <a:pt x="66" y="0"/>
                  </a:lnTo>
                  <a:lnTo>
                    <a:pt x="195" y="0"/>
                  </a:lnTo>
                  <a:lnTo>
                    <a:pt x="136" y="66"/>
                  </a:lnTo>
                  <a:lnTo>
                    <a:pt x="0" y="66"/>
                  </a:lnTo>
                </a:path>
              </a:pathLst>
            </a:custGeom>
            <a:grpFill/>
            <a:ln w="9525" cap="flat" cmpd="sng">
              <a:solidFill>
                <a:schemeClr val="bg2"/>
              </a:solidFill>
              <a:prstDash val="solid"/>
              <a:round/>
              <a:headEnd type="none" w="med" len="med"/>
              <a:tailEnd type="none" w="med" len="med"/>
            </a:ln>
            <a:effectLst/>
          </p:spPr>
          <p:txBody>
            <a:bodyPr wrap="none" lIns="73025" tIns="36512" rIns="73025" bIns="36512"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mn-lt"/>
                <a:ea typeface="MS PGothic" panose="020B0600070205080204" pitchFamily="34" charset="-128"/>
              </a:endParaRPr>
            </a:p>
          </p:txBody>
        </p:sp>
        <p:sp>
          <p:nvSpPr>
            <p:cNvPr id="286" name="Freeform 81">
              <a:extLst>
                <a:ext uri="{FF2B5EF4-FFF2-40B4-BE49-F238E27FC236}">
                  <a16:creationId xmlns:a16="http://schemas.microsoft.com/office/drawing/2014/main" id="{399F7D1F-F430-1542-8ED0-95BFB953F2E9}"/>
                </a:ext>
              </a:extLst>
            </p:cNvPr>
            <p:cNvSpPr>
              <a:spLocks/>
            </p:cNvSpPr>
            <p:nvPr/>
          </p:nvSpPr>
          <p:spPr bwMode="auto">
            <a:xfrm>
              <a:off x="372" y="990"/>
              <a:ext cx="66" cy="210"/>
            </a:xfrm>
            <a:custGeom>
              <a:avLst/>
              <a:gdLst/>
              <a:ahLst/>
              <a:cxnLst>
                <a:cxn ang="0">
                  <a:pos x="0" y="210"/>
                </a:cxn>
                <a:cxn ang="0">
                  <a:pos x="66" y="144"/>
                </a:cxn>
                <a:cxn ang="0">
                  <a:pos x="66" y="0"/>
                </a:cxn>
                <a:cxn ang="0">
                  <a:pos x="0" y="66"/>
                </a:cxn>
                <a:cxn ang="0">
                  <a:pos x="0" y="210"/>
                </a:cxn>
              </a:cxnLst>
              <a:rect l="0" t="0" r="r" b="b"/>
              <a:pathLst>
                <a:path w="66" h="210">
                  <a:moveTo>
                    <a:pt x="0" y="210"/>
                  </a:moveTo>
                  <a:lnTo>
                    <a:pt x="66" y="144"/>
                  </a:lnTo>
                  <a:lnTo>
                    <a:pt x="66" y="0"/>
                  </a:lnTo>
                  <a:lnTo>
                    <a:pt x="0" y="66"/>
                  </a:lnTo>
                  <a:lnTo>
                    <a:pt x="0" y="210"/>
                  </a:lnTo>
                </a:path>
              </a:pathLst>
            </a:custGeom>
            <a:grpFill/>
            <a:ln w="9525" cap="flat" cmpd="sng">
              <a:solidFill>
                <a:schemeClr val="bg2"/>
              </a:solidFill>
              <a:prstDash val="solid"/>
              <a:round/>
              <a:headEnd type="none" w="med" len="med"/>
              <a:tailEnd type="none" w="med" len="med"/>
            </a:ln>
            <a:effectLst/>
          </p:spPr>
          <p:txBody>
            <a:bodyPr wrap="none" lIns="73025" tIns="36512" rIns="73025" bIns="36512"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mn-lt"/>
                <a:ea typeface="MS PGothic" panose="020B0600070205080204" pitchFamily="34" charset="-128"/>
              </a:endParaRPr>
            </a:p>
          </p:txBody>
        </p:sp>
      </p:grpSp>
      <p:grpSp>
        <p:nvGrpSpPr>
          <p:cNvPr id="287" name="Group 82">
            <a:extLst>
              <a:ext uri="{FF2B5EF4-FFF2-40B4-BE49-F238E27FC236}">
                <a16:creationId xmlns:a16="http://schemas.microsoft.com/office/drawing/2014/main" id="{136665C6-A530-3641-9760-F74759D55988}"/>
              </a:ext>
            </a:extLst>
          </p:cNvPr>
          <p:cNvGrpSpPr>
            <a:grpSpLocks/>
          </p:cNvGrpSpPr>
          <p:nvPr/>
        </p:nvGrpSpPr>
        <p:grpSpPr bwMode="auto">
          <a:xfrm>
            <a:off x="3922713" y="2273929"/>
            <a:ext cx="352425" cy="376238"/>
            <a:chOff x="240" y="990"/>
            <a:chExt cx="198" cy="210"/>
          </a:xfrm>
          <a:solidFill>
            <a:schemeClr val="accent5"/>
          </a:solidFill>
        </p:grpSpPr>
        <p:sp>
          <p:nvSpPr>
            <p:cNvPr id="288" name="Rectangle 83">
              <a:extLst>
                <a:ext uri="{FF2B5EF4-FFF2-40B4-BE49-F238E27FC236}">
                  <a16:creationId xmlns:a16="http://schemas.microsoft.com/office/drawing/2014/main" id="{2970CE03-909B-3E43-B6F3-B4B0FB9990A9}"/>
                </a:ext>
              </a:extLst>
            </p:cNvPr>
            <p:cNvSpPr>
              <a:spLocks noChangeArrowheads="1"/>
            </p:cNvSpPr>
            <p:nvPr/>
          </p:nvSpPr>
          <p:spPr bwMode="auto">
            <a:xfrm>
              <a:off x="240" y="1056"/>
              <a:ext cx="126" cy="143"/>
            </a:xfrm>
            <a:prstGeom prst="rect">
              <a:avLst/>
            </a:prstGeom>
            <a:grpFill/>
            <a:ln w="9525" algn="ctr">
              <a:solidFill>
                <a:schemeClr val="bg2"/>
              </a:solidFill>
              <a:miter lim="800000"/>
              <a:headEnd/>
              <a:tailEnd/>
            </a:ln>
            <a:effectLst/>
          </p:spPr>
          <p:txBody>
            <a:bodyPr wrap="none" lIns="73025" tIns="36512" rIns="73025" bIns="36512"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mn-lt"/>
                <a:ea typeface="MS PGothic" panose="020B0600070205080204" pitchFamily="34" charset="-128"/>
              </a:endParaRPr>
            </a:p>
          </p:txBody>
        </p:sp>
        <p:sp>
          <p:nvSpPr>
            <p:cNvPr id="289" name="Freeform 84">
              <a:extLst>
                <a:ext uri="{FF2B5EF4-FFF2-40B4-BE49-F238E27FC236}">
                  <a16:creationId xmlns:a16="http://schemas.microsoft.com/office/drawing/2014/main" id="{C4E3A233-78A4-5B41-8305-080CF1539DE0}"/>
                </a:ext>
              </a:extLst>
            </p:cNvPr>
            <p:cNvSpPr>
              <a:spLocks/>
            </p:cNvSpPr>
            <p:nvPr/>
          </p:nvSpPr>
          <p:spPr bwMode="auto">
            <a:xfrm>
              <a:off x="240" y="990"/>
              <a:ext cx="195" cy="66"/>
            </a:xfrm>
            <a:custGeom>
              <a:avLst/>
              <a:gdLst/>
              <a:ahLst/>
              <a:cxnLst>
                <a:cxn ang="0">
                  <a:pos x="0" y="66"/>
                </a:cxn>
                <a:cxn ang="0">
                  <a:pos x="66" y="0"/>
                </a:cxn>
                <a:cxn ang="0">
                  <a:pos x="195" y="0"/>
                </a:cxn>
                <a:cxn ang="0">
                  <a:pos x="136" y="66"/>
                </a:cxn>
                <a:cxn ang="0">
                  <a:pos x="0" y="66"/>
                </a:cxn>
              </a:cxnLst>
              <a:rect l="0" t="0" r="r" b="b"/>
              <a:pathLst>
                <a:path w="195" h="66">
                  <a:moveTo>
                    <a:pt x="0" y="66"/>
                  </a:moveTo>
                  <a:lnTo>
                    <a:pt x="66" y="0"/>
                  </a:lnTo>
                  <a:lnTo>
                    <a:pt x="195" y="0"/>
                  </a:lnTo>
                  <a:lnTo>
                    <a:pt x="136" y="66"/>
                  </a:lnTo>
                  <a:lnTo>
                    <a:pt x="0" y="66"/>
                  </a:lnTo>
                </a:path>
              </a:pathLst>
            </a:custGeom>
            <a:grpFill/>
            <a:ln w="9525" cap="flat" cmpd="sng">
              <a:solidFill>
                <a:schemeClr val="bg2"/>
              </a:solidFill>
              <a:prstDash val="solid"/>
              <a:round/>
              <a:headEnd type="none" w="med" len="med"/>
              <a:tailEnd type="none" w="med" len="med"/>
            </a:ln>
            <a:effectLst/>
          </p:spPr>
          <p:txBody>
            <a:bodyPr wrap="none" lIns="73025" tIns="36512" rIns="73025" bIns="36512"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mn-lt"/>
                <a:ea typeface="MS PGothic" panose="020B0600070205080204" pitchFamily="34" charset="-128"/>
              </a:endParaRPr>
            </a:p>
          </p:txBody>
        </p:sp>
        <p:sp>
          <p:nvSpPr>
            <p:cNvPr id="290" name="Freeform 85">
              <a:extLst>
                <a:ext uri="{FF2B5EF4-FFF2-40B4-BE49-F238E27FC236}">
                  <a16:creationId xmlns:a16="http://schemas.microsoft.com/office/drawing/2014/main" id="{71F224F9-559F-2C48-B362-A654AA60232A}"/>
                </a:ext>
              </a:extLst>
            </p:cNvPr>
            <p:cNvSpPr>
              <a:spLocks/>
            </p:cNvSpPr>
            <p:nvPr/>
          </p:nvSpPr>
          <p:spPr bwMode="auto">
            <a:xfrm>
              <a:off x="372" y="990"/>
              <a:ext cx="66" cy="210"/>
            </a:xfrm>
            <a:custGeom>
              <a:avLst/>
              <a:gdLst/>
              <a:ahLst/>
              <a:cxnLst>
                <a:cxn ang="0">
                  <a:pos x="0" y="210"/>
                </a:cxn>
                <a:cxn ang="0">
                  <a:pos x="66" y="144"/>
                </a:cxn>
                <a:cxn ang="0">
                  <a:pos x="66" y="0"/>
                </a:cxn>
                <a:cxn ang="0">
                  <a:pos x="0" y="66"/>
                </a:cxn>
                <a:cxn ang="0">
                  <a:pos x="0" y="210"/>
                </a:cxn>
              </a:cxnLst>
              <a:rect l="0" t="0" r="r" b="b"/>
              <a:pathLst>
                <a:path w="66" h="210">
                  <a:moveTo>
                    <a:pt x="0" y="210"/>
                  </a:moveTo>
                  <a:lnTo>
                    <a:pt x="66" y="144"/>
                  </a:lnTo>
                  <a:lnTo>
                    <a:pt x="66" y="0"/>
                  </a:lnTo>
                  <a:lnTo>
                    <a:pt x="0" y="66"/>
                  </a:lnTo>
                  <a:lnTo>
                    <a:pt x="0" y="210"/>
                  </a:lnTo>
                </a:path>
              </a:pathLst>
            </a:custGeom>
            <a:grpFill/>
            <a:ln w="9525" cap="flat" cmpd="sng">
              <a:solidFill>
                <a:schemeClr val="bg2"/>
              </a:solidFill>
              <a:prstDash val="solid"/>
              <a:round/>
              <a:headEnd type="none" w="med" len="med"/>
              <a:tailEnd type="none" w="med" len="med"/>
            </a:ln>
            <a:effectLst/>
          </p:spPr>
          <p:txBody>
            <a:bodyPr wrap="none" lIns="73025" tIns="36512" rIns="73025" bIns="36512"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mn-lt"/>
                <a:ea typeface="MS PGothic" panose="020B0600070205080204" pitchFamily="34" charset="-128"/>
              </a:endParaRPr>
            </a:p>
          </p:txBody>
        </p:sp>
      </p:grpSp>
      <p:grpSp>
        <p:nvGrpSpPr>
          <p:cNvPr id="291" name="Group 86">
            <a:extLst>
              <a:ext uri="{FF2B5EF4-FFF2-40B4-BE49-F238E27FC236}">
                <a16:creationId xmlns:a16="http://schemas.microsoft.com/office/drawing/2014/main" id="{53CBD136-E5EC-1C40-BC9E-4E3A667D139C}"/>
              </a:ext>
            </a:extLst>
          </p:cNvPr>
          <p:cNvGrpSpPr>
            <a:grpSpLocks/>
          </p:cNvGrpSpPr>
          <p:nvPr/>
        </p:nvGrpSpPr>
        <p:grpSpPr bwMode="auto">
          <a:xfrm>
            <a:off x="2971800" y="2424742"/>
            <a:ext cx="355600" cy="374650"/>
            <a:chOff x="240" y="1248"/>
            <a:chExt cx="198" cy="210"/>
          </a:xfrm>
          <a:solidFill>
            <a:schemeClr val="accent1"/>
          </a:solidFill>
        </p:grpSpPr>
        <p:sp>
          <p:nvSpPr>
            <p:cNvPr id="292" name="Rectangle 87">
              <a:extLst>
                <a:ext uri="{FF2B5EF4-FFF2-40B4-BE49-F238E27FC236}">
                  <a16:creationId xmlns:a16="http://schemas.microsoft.com/office/drawing/2014/main" id="{A075BD1E-D4E3-9C44-BA2F-EB720E81DCE5}"/>
                </a:ext>
              </a:extLst>
            </p:cNvPr>
            <p:cNvSpPr>
              <a:spLocks noChangeArrowheads="1"/>
            </p:cNvSpPr>
            <p:nvPr/>
          </p:nvSpPr>
          <p:spPr bwMode="auto">
            <a:xfrm>
              <a:off x="240" y="1314"/>
              <a:ext cx="126" cy="143"/>
            </a:xfrm>
            <a:prstGeom prst="rect">
              <a:avLst/>
            </a:prstGeom>
            <a:grpFill/>
            <a:ln w="9525" algn="ctr">
              <a:solidFill>
                <a:schemeClr val="bg2"/>
              </a:solidFill>
              <a:miter lim="800000"/>
              <a:headEnd/>
              <a:tailEnd/>
            </a:ln>
            <a:effectLst/>
          </p:spPr>
          <p:txBody>
            <a:bodyPr wrap="none" lIns="73025" tIns="36512" rIns="73025" bIns="36512"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mn-lt"/>
                <a:ea typeface="MS PGothic" panose="020B0600070205080204" pitchFamily="34" charset="-128"/>
              </a:endParaRPr>
            </a:p>
          </p:txBody>
        </p:sp>
        <p:sp>
          <p:nvSpPr>
            <p:cNvPr id="293" name="Freeform 88">
              <a:extLst>
                <a:ext uri="{FF2B5EF4-FFF2-40B4-BE49-F238E27FC236}">
                  <a16:creationId xmlns:a16="http://schemas.microsoft.com/office/drawing/2014/main" id="{F9FC53E5-0D92-8E46-9443-3E84A64D340D}"/>
                </a:ext>
              </a:extLst>
            </p:cNvPr>
            <p:cNvSpPr>
              <a:spLocks/>
            </p:cNvSpPr>
            <p:nvPr/>
          </p:nvSpPr>
          <p:spPr bwMode="auto">
            <a:xfrm>
              <a:off x="240" y="1248"/>
              <a:ext cx="195" cy="66"/>
            </a:xfrm>
            <a:custGeom>
              <a:avLst/>
              <a:gdLst/>
              <a:ahLst/>
              <a:cxnLst>
                <a:cxn ang="0">
                  <a:pos x="0" y="66"/>
                </a:cxn>
                <a:cxn ang="0">
                  <a:pos x="66" y="0"/>
                </a:cxn>
                <a:cxn ang="0">
                  <a:pos x="195" y="0"/>
                </a:cxn>
                <a:cxn ang="0">
                  <a:pos x="136" y="66"/>
                </a:cxn>
                <a:cxn ang="0">
                  <a:pos x="0" y="66"/>
                </a:cxn>
              </a:cxnLst>
              <a:rect l="0" t="0" r="r" b="b"/>
              <a:pathLst>
                <a:path w="195" h="66">
                  <a:moveTo>
                    <a:pt x="0" y="66"/>
                  </a:moveTo>
                  <a:lnTo>
                    <a:pt x="66" y="0"/>
                  </a:lnTo>
                  <a:lnTo>
                    <a:pt x="195" y="0"/>
                  </a:lnTo>
                  <a:lnTo>
                    <a:pt x="136" y="66"/>
                  </a:lnTo>
                  <a:lnTo>
                    <a:pt x="0" y="66"/>
                  </a:lnTo>
                </a:path>
              </a:pathLst>
            </a:custGeom>
            <a:grpFill/>
            <a:ln w="9525" cap="flat" cmpd="sng">
              <a:solidFill>
                <a:schemeClr val="bg2"/>
              </a:solidFill>
              <a:prstDash val="solid"/>
              <a:round/>
              <a:headEnd type="none" w="med" len="med"/>
              <a:tailEnd type="none" w="med" len="med"/>
            </a:ln>
            <a:effectLst/>
          </p:spPr>
          <p:txBody>
            <a:bodyPr wrap="none" lIns="73025" tIns="36512" rIns="73025" bIns="36512"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mn-lt"/>
                <a:ea typeface="MS PGothic" panose="020B0600070205080204" pitchFamily="34" charset="-128"/>
              </a:endParaRPr>
            </a:p>
          </p:txBody>
        </p:sp>
        <p:sp>
          <p:nvSpPr>
            <p:cNvPr id="294" name="Freeform 89">
              <a:extLst>
                <a:ext uri="{FF2B5EF4-FFF2-40B4-BE49-F238E27FC236}">
                  <a16:creationId xmlns:a16="http://schemas.microsoft.com/office/drawing/2014/main" id="{9EA56EF9-EEE1-0C4B-A3C4-626FE53FD0AA}"/>
                </a:ext>
              </a:extLst>
            </p:cNvPr>
            <p:cNvSpPr>
              <a:spLocks/>
            </p:cNvSpPr>
            <p:nvPr/>
          </p:nvSpPr>
          <p:spPr bwMode="auto">
            <a:xfrm>
              <a:off x="372" y="1248"/>
              <a:ext cx="66" cy="210"/>
            </a:xfrm>
            <a:custGeom>
              <a:avLst/>
              <a:gdLst/>
              <a:ahLst/>
              <a:cxnLst>
                <a:cxn ang="0">
                  <a:pos x="0" y="210"/>
                </a:cxn>
                <a:cxn ang="0">
                  <a:pos x="66" y="144"/>
                </a:cxn>
                <a:cxn ang="0">
                  <a:pos x="66" y="0"/>
                </a:cxn>
                <a:cxn ang="0">
                  <a:pos x="0" y="66"/>
                </a:cxn>
                <a:cxn ang="0">
                  <a:pos x="0" y="210"/>
                </a:cxn>
              </a:cxnLst>
              <a:rect l="0" t="0" r="r" b="b"/>
              <a:pathLst>
                <a:path w="66" h="210">
                  <a:moveTo>
                    <a:pt x="0" y="210"/>
                  </a:moveTo>
                  <a:lnTo>
                    <a:pt x="66" y="144"/>
                  </a:lnTo>
                  <a:lnTo>
                    <a:pt x="66" y="0"/>
                  </a:lnTo>
                  <a:lnTo>
                    <a:pt x="0" y="66"/>
                  </a:lnTo>
                  <a:lnTo>
                    <a:pt x="0" y="210"/>
                  </a:lnTo>
                </a:path>
              </a:pathLst>
            </a:custGeom>
            <a:grpFill/>
            <a:ln w="9525" cap="flat" cmpd="sng">
              <a:solidFill>
                <a:schemeClr val="bg2"/>
              </a:solidFill>
              <a:prstDash val="solid"/>
              <a:round/>
              <a:headEnd type="none" w="med" len="med"/>
              <a:tailEnd type="none" w="med" len="med"/>
            </a:ln>
            <a:effectLst/>
          </p:spPr>
          <p:txBody>
            <a:bodyPr wrap="none" lIns="73025" tIns="36512" rIns="73025" bIns="36512"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mn-lt"/>
                <a:ea typeface="MS PGothic" panose="020B0600070205080204" pitchFamily="34" charset="-128"/>
              </a:endParaRPr>
            </a:p>
          </p:txBody>
        </p:sp>
      </p:grpSp>
      <p:grpSp>
        <p:nvGrpSpPr>
          <p:cNvPr id="295" name="Group 90">
            <a:extLst>
              <a:ext uri="{FF2B5EF4-FFF2-40B4-BE49-F238E27FC236}">
                <a16:creationId xmlns:a16="http://schemas.microsoft.com/office/drawing/2014/main" id="{0DEC1B08-4540-B842-B773-0BA1EC81FF1F}"/>
              </a:ext>
            </a:extLst>
          </p:cNvPr>
          <p:cNvGrpSpPr>
            <a:grpSpLocks/>
          </p:cNvGrpSpPr>
          <p:nvPr/>
        </p:nvGrpSpPr>
        <p:grpSpPr bwMode="auto">
          <a:xfrm>
            <a:off x="3425825" y="2424742"/>
            <a:ext cx="355600" cy="374650"/>
            <a:chOff x="240" y="1248"/>
            <a:chExt cx="198" cy="210"/>
          </a:xfrm>
          <a:solidFill>
            <a:schemeClr val="accent1"/>
          </a:solidFill>
        </p:grpSpPr>
        <p:sp>
          <p:nvSpPr>
            <p:cNvPr id="296" name="Rectangle 91">
              <a:extLst>
                <a:ext uri="{FF2B5EF4-FFF2-40B4-BE49-F238E27FC236}">
                  <a16:creationId xmlns:a16="http://schemas.microsoft.com/office/drawing/2014/main" id="{9479A91D-6407-CA4A-B382-91E2CCE59122}"/>
                </a:ext>
              </a:extLst>
            </p:cNvPr>
            <p:cNvSpPr>
              <a:spLocks noChangeArrowheads="1"/>
            </p:cNvSpPr>
            <p:nvPr/>
          </p:nvSpPr>
          <p:spPr bwMode="auto">
            <a:xfrm>
              <a:off x="240" y="1314"/>
              <a:ext cx="126" cy="143"/>
            </a:xfrm>
            <a:prstGeom prst="rect">
              <a:avLst/>
            </a:prstGeom>
            <a:grpFill/>
            <a:ln w="9525" algn="ctr">
              <a:solidFill>
                <a:schemeClr val="bg2"/>
              </a:solidFill>
              <a:miter lim="800000"/>
              <a:headEnd/>
              <a:tailEnd/>
            </a:ln>
            <a:effectLst/>
          </p:spPr>
          <p:txBody>
            <a:bodyPr wrap="none" lIns="73025" tIns="36512" rIns="73025" bIns="36512"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mn-lt"/>
                <a:ea typeface="MS PGothic" panose="020B0600070205080204" pitchFamily="34" charset="-128"/>
              </a:endParaRPr>
            </a:p>
          </p:txBody>
        </p:sp>
        <p:sp>
          <p:nvSpPr>
            <p:cNvPr id="297" name="Freeform 92">
              <a:extLst>
                <a:ext uri="{FF2B5EF4-FFF2-40B4-BE49-F238E27FC236}">
                  <a16:creationId xmlns:a16="http://schemas.microsoft.com/office/drawing/2014/main" id="{F917E049-4521-9048-9599-FBD10E2959F2}"/>
                </a:ext>
              </a:extLst>
            </p:cNvPr>
            <p:cNvSpPr>
              <a:spLocks/>
            </p:cNvSpPr>
            <p:nvPr/>
          </p:nvSpPr>
          <p:spPr bwMode="auto">
            <a:xfrm>
              <a:off x="240" y="1248"/>
              <a:ext cx="195" cy="66"/>
            </a:xfrm>
            <a:custGeom>
              <a:avLst/>
              <a:gdLst/>
              <a:ahLst/>
              <a:cxnLst>
                <a:cxn ang="0">
                  <a:pos x="0" y="66"/>
                </a:cxn>
                <a:cxn ang="0">
                  <a:pos x="66" y="0"/>
                </a:cxn>
                <a:cxn ang="0">
                  <a:pos x="195" y="0"/>
                </a:cxn>
                <a:cxn ang="0">
                  <a:pos x="136" y="66"/>
                </a:cxn>
                <a:cxn ang="0">
                  <a:pos x="0" y="66"/>
                </a:cxn>
              </a:cxnLst>
              <a:rect l="0" t="0" r="r" b="b"/>
              <a:pathLst>
                <a:path w="195" h="66">
                  <a:moveTo>
                    <a:pt x="0" y="66"/>
                  </a:moveTo>
                  <a:lnTo>
                    <a:pt x="66" y="0"/>
                  </a:lnTo>
                  <a:lnTo>
                    <a:pt x="195" y="0"/>
                  </a:lnTo>
                  <a:lnTo>
                    <a:pt x="136" y="66"/>
                  </a:lnTo>
                  <a:lnTo>
                    <a:pt x="0" y="66"/>
                  </a:lnTo>
                </a:path>
              </a:pathLst>
            </a:custGeom>
            <a:grpFill/>
            <a:ln w="9525" cap="flat" cmpd="sng">
              <a:solidFill>
                <a:schemeClr val="bg2"/>
              </a:solidFill>
              <a:prstDash val="solid"/>
              <a:round/>
              <a:headEnd type="none" w="med" len="med"/>
              <a:tailEnd type="none" w="med" len="med"/>
            </a:ln>
            <a:effectLst/>
          </p:spPr>
          <p:txBody>
            <a:bodyPr wrap="none" lIns="73025" tIns="36512" rIns="73025" bIns="36512"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mn-lt"/>
                <a:ea typeface="MS PGothic" panose="020B0600070205080204" pitchFamily="34" charset="-128"/>
              </a:endParaRPr>
            </a:p>
          </p:txBody>
        </p:sp>
        <p:sp>
          <p:nvSpPr>
            <p:cNvPr id="298" name="Freeform 93">
              <a:extLst>
                <a:ext uri="{FF2B5EF4-FFF2-40B4-BE49-F238E27FC236}">
                  <a16:creationId xmlns:a16="http://schemas.microsoft.com/office/drawing/2014/main" id="{0467FDE4-9F61-844A-8959-90024E14E324}"/>
                </a:ext>
              </a:extLst>
            </p:cNvPr>
            <p:cNvSpPr>
              <a:spLocks/>
            </p:cNvSpPr>
            <p:nvPr/>
          </p:nvSpPr>
          <p:spPr bwMode="auto">
            <a:xfrm>
              <a:off x="372" y="1248"/>
              <a:ext cx="66" cy="210"/>
            </a:xfrm>
            <a:custGeom>
              <a:avLst/>
              <a:gdLst/>
              <a:ahLst/>
              <a:cxnLst>
                <a:cxn ang="0">
                  <a:pos x="0" y="210"/>
                </a:cxn>
                <a:cxn ang="0">
                  <a:pos x="66" y="144"/>
                </a:cxn>
                <a:cxn ang="0">
                  <a:pos x="66" y="0"/>
                </a:cxn>
                <a:cxn ang="0">
                  <a:pos x="0" y="66"/>
                </a:cxn>
                <a:cxn ang="0">
                  <a:pos x="0" y="210"/>
                </a:cxn>
              </a:cxnLst>
              <a:rect l="0" t="0" r="r" b="b"/>
              <a:pathLst>
                <a:path w="66" h="210">
                  <a:moveTo>
                    <a:pt x="0" y="210"/>
                  </a:moveTo>
                  <a:lnTo>
                    <a:pt x="66" y="144"/>
                  </a:lnTo>
                  <a:lnTo>
                    <a:pt x="66" y="0"/>
                  </a:lnTo>
                  <a:lnTo>
                    <a:pt x="0" y="66"/>
                  </a:lnTo>
                  <a:lnTo>
                    <a:pt x="0" y="210"/>
                  </a:lnTo>
                </a:path>
              </a:pathLst>
            </a:custGeom>
            <a:grpFill/>
            <a:ln w="9525" cap="flat" cmpd="sng">
              <a:solidFill>
                <a:schemeClr val="bg2"/>
              </a:solidFill>
              <a:prstDash val="solid"/>
              <a:round/>
              <a:headEnd type="none" w="med" len="med"/>
              <a:tailEnd type="none" w="med" len="med"/>
            </a:ln>
            <a:effectLst/>
          </p:spPr>
          <p:txBody>
            <a:bodyPr wrap="none" lIns="73025" tIns="36512" rIns="73025" bIns="36512"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mn-lt"/>
                <a:ea typeface="MS PGothic" panose="020B0600070205080204" pitchFamily="34" charset="-128"/>
              </a:endParaRPr>
            </a:p>
          </p:txBody>
        </p:sp>
      </p:grpSp>
      <p:grpSp>
        <p:nvGrpSpPr>
          <p:cNvPr id="299" name="Group 94">
            <a:extLst>
              <a:ext uri="{FF2B5EF4-FFF2-40B4-BE49-F238E27FC236}">
                <a16:creationId xmlns:a16="http://schemas.microsoft.com/office/drawing/2014/main" id="{DEE4F4A0-D727-EF47-BA21-2ECD9B2A5C99}"/>
              </a:ext>
            </a:extLst>
          </p:cNvPr>
          <p:cNvGrpSpPr>
            <a:grpSpLocks/>
          </p:cNvGrpSpPr>
          <p:nvPr/>
        </p:nvGrpSpPr>
        <p:grpSpPr bwMode="auto">
          <a:xfrm>
            <a:off x="3773488" y="2424742"/>
            <a:ext cx="350837" cy="374650"/>
            <a:chOff x="240" y="1248"/>
            <a:chExt cx="198" cy="210"/>
          </a:xfrm>
          <a:solidFill>
            <a:schemeClr val="accent1"/>
          </a:solidFill>
        </p:grpSpPr>
        <p:sp>
          <p:nvSpPr>
            <p:cNvPr id="300" name="Rectangle 95">
              <a:extLst>
                <a:ext uri="{FF2B5EF4-FFF2-40B4-BE49-F238E27FC236}">
                  <a16:creationId xmlns:a16="http://schemas.microsoft.com/office/drawing/2014/main" id="{35A886A6-0539-4F43-A357-50048C6BA5C2}"/>
                </a:ext>
              </a:extLst>
            </p:cNvPr>
            <p:cNvSpPr>
              <a:spLocks noChangeArrowheads="1"/>
            </p:cNvSpPr>
            <p:nvPr/>
          </p:nvSpPr>
          <p:spPr bwMode="auto">
            <a:xfrm>
              <a:off x="240" y="1314"/>
              <a:ext cx="126" cy="143"/>
            </a:xfrm>
            <a:prstGeom prst="rect">
              <a:avLst/>
            </a:prstGeom>
            <a:grpFill/>
            <a:ln w="9525" algn="ctr">
              <a:solidFill>
                <a:schemeClr val="bg2"/>
              </a:solidFill>
              <a:miter lim="800000"/>
              <a:headEnd/>
              <a:tailEnd/>
            </a:ln>
            <a:effectLst/>
          </p:spPr>
          <p:txBody>
            <a:bodyPr wrap="none" lIns="73025" tIns="36512" rIns="73025" bIns="36512"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mn-lt"/>
                <a:ea typeface="MS PGothic" panose="020B0600070205080204" pitchFamily="34" charset="-128"/>
              </a:endParaRPr>
            </a:p>
          </p:txBody>
        </p:sp>
        <p:sp>
          <p:nvSpPr>
            <p:cNvPr id="301" name="Freeform 96">
              <a:extLst>
                <a:ext uri="{FF2B5EF4-FFF2-40B4-BE49-F238E27FC236}">
                  <a16:creationId xmlns:a16="http://schemas.microsoft.com/office/drawing/2014/main" id="{9B287877-D76D-1040-ADE5-88BFF0D5D8E4}"/>
                </a:ext>
              </a:extLst>
            </p:cNvPr>
            <p:cNvSpPr>
              <a:spLocks/>
            </p:cNvSpPr>
            <p:nvPr/>
          </p:nvSpPr>
          <p:spPr bwMode="auto">
            <a:xfrm>
              <a:off x="240" y="1248"/>
              <a:ext cx="195" cy="66"/>
            </a:xfrm>
            <a:custGeom>
              <a:avLst/>
              <a:gdLst/>
              <a:ahLst/>
              <a:cxnLst>
                <a:cxn ang="0">
                  <a:pos x="0" y="66"/>
                </a:cxn>
                <a:cxn ang="0">
                  <a:pos x="66" y="0"/>
                </a:cxn>
                <a:cxn ang="0">
                  <a:pos x="195" y="0"/>
                </a:cxn>
                <a:cxn ang="0">
                  <a:pos x="136" y="66"/>
                </a:cxn>
                <a:cxn ang="0">
                  <a:pos x="0" y="66"/>
                </a:cxn>
              </a:cxnLst>
              <a:rect l="0" t="0" r="r" b="b"/>
              <a:pathLst>
                <a:path w="195" h="66">
                  <a:moveTo>
                    <a:pt x="0" y="66"/>
                  </a:moveTo>
                  <a:lnTo>
                    <a:pt x="66" y="0"/>
                  </a:lnTo>
                  <a:lnTo>
                    <a:pt x="195" y="0"/>
                  </a:lnTo>
                  <a:lnTo>
                    <a:pt x="136" y="66"/>
                  </a:lnTo>
                  <a:lnTo>
                    <a:pt x="0" y="66"/>
                  </a:lnTo>
                </a:path>
              </a:pathLst>
            </a:custGeom>
            <a:grpFill/>
            <a:ln w="9525" cap="flat" cmpd="sng">
              <a:solidFill>
                <a:schemeClr val="bg2"/>
              </a:solidFill>
              <a:prstDash val="solid"/>
              <a:round/>
              <a:headEnd type="none" w="med" len="med"/>
              <a:tailEnd type="none" w="med" len="med"/>
            </a:ln>
            <a:effectLst/>
          </p:spPr>
          <p:txBody>
            <a:bodyPr wrap="none" lIns="73025" tIns="36512" rIns="73025" bIns="36512"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mn-lt"/>
                <a:ea typeface="MS PGothic" panose="020B0600070205080204" pitchFamily="34" charset="-128"/>
              </a:endParaRPr>
            </a:p>
          </p:txBody>
        </p:sp>
        <p:sp>
          <p:nvSpPr>
            <p:cNvPr id="302" name="Freeform 97">
              <a:extLst>
                <a:ext uri="{FF2B5EF4-FFF2-40B4-BE49-F238E27FC236}">
                  <a16:creationId xmlns:a16="http://schemas.microsoft.com/office/drawing/2014/main" id="{ACFA1FF8-ECF8-9545-8A9F-4B92B52F0E09}"/>
                </a:ext>
              </a:extLst>
            </p:cNvPr>
            <p:cNvSpPr>
              <a:spLocks/>
            </p:cNvSpPr>
            <p:nvPr/>
          </p:nvSpPr>
          <p:spPr bwMode="auto">
            <a:xfrm>
              <a:off x="372" y="1248"/>
              <a:ext cx="66" cy="210"/>
            </a:xfrm>
            <a:custGeom>
              <a:avLst/>
              <a:gdLst/>
              <a:ahLst/>
              <a:cxnLst>
                <a:cxn ang="0">
                  <a:pos x="0" y="210"/>
                </a:cxn>
                <a:cxn ang="0">
                  <a:pos x="66" y="144"/>
                </a:cxn>
                <a:cxn ang="0">
                  <a:pos x="66" y="0"/>
                </a:cxn>
                <a:cxn ang="0">
                  <a:pos x="0" y="66"/>
                </a:cxn>
                <a:cxn ang="0">
                  <a:pos x="0" y="210"/>
                </a:cxn>
              </a:cxnLst>
              <a:rect l="0" t="0" r="r" b="b"/>
              <a:pathLst>
                <a:path w="66" h="210">
                  <a:moveTo>
                    <a:pt x="0" y="210"/>
                  </a:moveTo>
                  <a:lnTo>
                    <a:pt x="66" y="144"/>
                  </a:lnTo>
                  <a:lnTo>
                    <a:pt x="66" y="0"/>
                  </a:lnTo>
                  <a:lnTo>
                    <a:pt x="0" y="66"/>
                  </a:lnTo>
                  <a:lnTo>
                    <a:pt x="0" y="210"/>
                  </a:lnTo>
                </a:path>
              </a:pathLst>
            </a:custGeom>
            <a:grpFill/>
            <a:ln w="9525" cap="flat" cmpd="sng">
              <a:solidFill>
                <a:schemeClr val="bg2"/>
              </a:solidFill>
              <a:prstDash val="solid"/>
              <a:round/>
              <a:headEnd type="none" w="med" len="med"/>
              <a:tailEnd type="none" w="med" len="med"/>
            </a:ln>
            <a:effectLst/>
          </p:spPr>
          <p:txBody>
            <a:bodyPr wrap="none" lIns="73025" tIns="36512" rIns="73025" bIns="36512"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mn-lt"/>
                <a:ea typeface="MS PGothic" panose="020B0600070205080204" pitchFamily="34" charset="-128"/>
              </a:endParaRPr>
            </a:p>
          </p:txBody>
        </p:sp>
      </p:grpSp>
      <p:grpSp>
        <p:nvGrpSpPr>
          <p:cNvPr id="303" name="Group 98">
            <a:extLst>
              <a:ext uri="{FF2B5EF4-FFF2-40B4-BE49-F238E27FC236}">
                <a16:creationId xmlns:a16="http://schemas.microsoft.com/office/drawing/2014/main" id="{6A1F26FC-97FB-DC48-966F-2454C74203F0}"/>
              </a:ext>
            </a:extLst>
          </p:cNvPr>
          <p:cNvGrpSpPr>
            <a:grpSpLocks/>
          </p:cNvGrpSpPr>
          <p:nvPr/>
        </p:nvGrpSpPr>
        <p:grpSpPr bwMode="auto">
          <a:xfrm>
            <a:off x="3200400" y="2575554"/>
            <a:ext cx="355600" cy="374650"/>
            <a:chOff x="282" y="888"/>
            <a:chExt cx="198" cy="210"/>
          </a:xfrm>
          <a:solidFill>
            <a:schemeClr val="accent2"/>
          </a:solidFill>
        </p:grpSpPr>
        <p:sp>
          <p:nvSpPr>
            <p:cNvPr id="304" name="Rectangle 99">
              <a:extLst>
                <a:ext uri="{FF2B5EF4-FFF2-40B4-BE49-F238E27FC236}">
                  <a16:creationId xmlns:a16="http://schemas.microsoft.com/office/drawing/2014/main" id="{911C0811-9F64-7848-8409-1048ACC97C25}"/>
                </a:ext>
              </a:extLst>
            </p:cNvPr>
            <p:cNvSpPr>
              <a:spLocks noChangeArrowheads="1"/>
            </p:cNvSpPr>
            <p:nvPr/>
          </p:nvSpPr>
          <p:spPr bwMode="auto">
            <a:xfrm>
              <a:off x="282" y="954"/>
              <a:ext cx="126" cy="143"/>
            </a:xfrm>
            <a:prstGeom prst="rect">
              <a:avLst/>
            </a:prstGeom>
            <a:grpFill/>
            <a:ln w="9525" algn="ctr">
              <a:solidFill>
                <a:schemeClr val="bg2"/>
              </a:solidFill>
              <a:miter lim="800000"/>
              <a:headEnd/>
              <a:tailEnd/>
            </a:ln>
            <a:effectLst/>
          </p:spPr>
          <p:txBody>
            <a:bodyPr wrap="none" lIns="73025" tIns="36512" rIns="73025" bIns="36512"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mn-lt"/>
                <a:ea typeface="MS PGothic" panose="020B0600070205080204" pitchFamily="34" charset="-128"/>
              </a:endParaRPr>
            </a:p>
          </p:txBody>
        </p:sp>
        <p:sp>
          <p:nvSpPr>
            <p:cNvPr id="305" name="Freeform 100">
              <a:extLst>
                <a:ext uri="{FF2B5EF4-FFF2-40B4-BE49-F238E27FC236}">
                  <a16:creationId xmlns:a16="http://schemas.microsoft.com/office/drawing/2014/main" id="{FD68162D-3289-F44E-9478-A3F78D4DFC0C}"/>
                </a:ext>
              </a:extLst>
            </p:cNvPr>
            <p:cNvSpPr>
              <a:spLocks/>
            </p:cNvSpPr>
            <p:nvPr/>
          </p:nvSpPr>
          <p:spPr bwMode="auto">
            <a:xfrm>
              <a:off x="282" y="888"/>
              <a:ext cx="195" cy="66"/>
            </a:xfrm>
            <a:custGeom>
              <a:avLst/>
              <a:gdLst/>
              <a:ahLst/>
              <a:cxnLst>
                <a:cxn ang="0">
                  <a:pos x="0" y="66"/>
                </a:cxn>
                <a:cxn ang="0">
                  <a:pos x="66" y="0"/>
                </a:cxn>
                <a:cxn ang="0">
                  <a:pos x="195" y="0"/>
                </a:cxn>
                <a:cxn ang="0">
                  <a:pos x="136" y="66"/>
                </a:cxn>
                <a:cxn ang="0">
                  <a:pos x="0" y="66"/>
                </a:cxn>
              </a:cxnLst>
              <a:rect l="0" t="0" r="r" b="b"/>
              <a:pathLst>
                <a:path w="195" h="66">
                  <a:moveTo>
                    <a:pt x="0" y="66"/>
                  </a:moveTo>
                  <a:lnTo>
                    <a:pt x="66" y="0"/>
                  </a:lnTo>
                  <a:lnTo>
                    <a:pt x="195" y="0"/>
                  </a:lnTo>
                  <a:lnTo>
                    <a:pt x="136" y="66"/>
                  </a:lnTo>
                  <a:lnTo>
                    <a:pt x="0" y="66"/>
                  </a:lnTo>
                </a:path>
              </a:pathLst>
            </a:custGeom>
            <a:grpFill/>
            <a:ln w="9525" cap="flat" cmpd="sng">
              <a:solidFill>
                <a:schemeClr val="bg2"/>
              </a:solidFill>
              <a:prstDash val="solid"/>
              <a:round/>
              <a:headEnd/>
              <a:tailEnd/>
            </a:ln>
            <a:effectLst/>
          </p:spPr>
          <p:txBody>
            <a:bodyPr wrap="none" lIns="73025" tIns="36512" rIns="73025" bIns="36512"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mn-lt"/>
                <a:ea typeface="MS PGothic" panose="020B0600070205080204" pitchFamily="34" charset="-128"/>
              </a:endParaRPr>
            </a:p>
          </p:txBody>
        </p:sp>
        <p:sp>
          <p:nvSpPr>
            <p:cNvPr id="306" name="Freeform 101">
              <a:extLst>
                <a:ext uri="{FF2B5EF4-FFF2-40B4-BE49-F238E27FC236}">
                  <a16:creationId xmlns:a16="http://schemas.microsoft.com/office/drawing/2014/main" id="{54F13CB8-0A24-2B4C-AA14-9CD925DAC670}"/>
                </a:ext>
              </a:extLst>
            </p:cNvPr>
            <p:cNvSpPr>
              <a:spLocks/>
            </p:cNvSpPr>
            <p:nvPr/>
          </p:nvSpPr>
          <p:spPr bwMode="auto">
            <a:xfrm>
              <a:off x="414" y="888"/>
              <a:ext cx="66" cy="210"/>
            </a:xfrm>
            <a:custGeom>
              <a:avLst/>
              <a:gdLst/>
              <a:ahLst/>
              <a:cxnLst>
                <a:cxn ang="0">
                  <a:pos x="0" y="210"/>
                </a:cxn>
                <a:cxn ang="0">
                  <a:pos x="66" y="144"/>
                </a:cxn>
                <a:cxn ang="0">
                  <a:pos x="66" y="0"/>
                </a:cxn>
                <a:cxn ang="0">
                  <a:pos x="0" y="66"/>
                </a:cxn>
                <a:cxn ang="0">
                  <a:pos x="0" y="210"/>
                </a:cxn>
              </a:cxnLst>
              <a:rect l="0" t="0" r="r" b="b"/>
              <a:pathLst>
                <a:path w="66" h="210">
                  <a:moveTo>
                    <a:pt x="0" y="210"/>
                  </a:moveTo>
                  <a:lnTo>
                    <a:pt x="66" y="144"/>
                  </a:lnTo>
                  <a:lnTo>
                    <a:pt x="66" y="0"/>
                  </a:lnTo>
                  <a:lnTo>
                    <a:pt x="0" y="66"/>
                  </a:lnTo>
                  <a:lnTo>
                    <a:pt x="0" y="210"/>
                  </a:lnTo>
                </a:path>
              </a:pathLst>
            </a:custGeom>
            <a:grpFill/>
            <a:ln w="9525" cap="flat" cmpd="sng">
              <a:solidFill>
                <a:schemeClr val="bg2"/>
              </a:solidFill>
              <a:prstDash val="solid"/>
              <a:round/>
              <a:headEnd/>
              <a:tailEnd/>
            </a:ln>
            <a:effectLst/>
          </p:spPr>
          <p:txBody>
            <a:bodyPr wrap="none" lIns="73025" tIns="36512" rIns="73025" bIns="36512"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mn-lt"/>
                <a:ea typeface="MS PGothic" panose="020B0600070205080204" pitchFamily="34" charset="-128"/>
              </a:endParaRPr>
            </a:p>
          </p:txBody>
        </p:sp>
      </p:grpSp>
      <p:grpSp>
        <p:nvGrpSpPr>
          <p:cNvPr id="307" name="Group 102">
            <a:extLst>
              <a:ext uri="{FF2B5EF4-FFF2-40B4-BE49-F238E27FC236}">
                <a16:creationId xmlns:a16="http://schemas.microsoft.com/office/drawing/2014/main" id="{3E716E01-7014-824D-BF06-15ACE32A2DD3}"/>
              </a:ext>
            </a:extLst>
          </p:cNvPr>
          <p:cNvGrpSpPr>
            <a:grpSpLocks/>
          </p:cNvGrpSpPr>
          <p:nvPr/>
        </p:nvGrpSpPr>
        <p:grpSpPr bwMode="auto">
          <a:xfrm>
            <a:off x="3619500" y="2575554"/>
            <a:ext cx="355600" cy="374650"/>
            <a:chOff x="282" y="888"/>
            <a:chExt cx="198" cy="210"/>
          </a:xfrm>
          <a:solidFill>
            <a:schemeClr val="accent2"/>
          </a:solidFill>
        </p:grpSpPr>
        <p:sp>
          <p:nvSpPr>
            <p:cNvPr id="308" name="Rectangle 103">
              <a:extLst>
                <a:ext uri="{FF2B5EF4-FFF2-40B4-BE49-F238E27FC236}">
                  <a16:creationId xmlns:a16="http://schemas.microsoft.com/office/drawing/2014/main" id="{D70ABFE7-EBD2-BF44-8DE6-6263F6DA631D}"/>
                </a:ext>
              </a:extLst>
            </p:cNvPr>
            <p:cNvSpPr>
              <a:spLocks noChangeArrowheads="1"/>
            </p:cNvSpPr>
            <p:nvPr/>
          </p:nvSpPr>
          <p:spPr bwMode="auto">
            <a:xfrm>
              <a:off x="282" y="954"/>
              <a:ext cx="126" cy="143"/>
            </a:xfrm>
            <a:prstGeom prst="rect">
              <a:avLst/>
            </a:prstGeom>
            <a:grpFill/>
            <a:ln w="9525" algn="ctr">
              <a:solidFill>
                <a:schemeClr val="bg2"/>
              </a:solidFill>
              <a:miter lim="800000"/>
              <a:headEnd/>
              <a:tailEnd/>
            </a:ln>
            <a:effectLst/>
          </p:spPr>
          <p:txBody>
            <a:bodyPr wrap="none" lIns="73025" tIns="36512" rIns="73025" bIns="36512"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mn-lt"/>
                <a:ea typeface="MS PGothic" panose="020B0600070205080204" pitchFamily="34" charset="-128"/>
              </a:endParaRPr>
            </a:p>
          </p:txBody>
        </p:sp>
        <p:sp>
          <p:nvSpPr>
            <p:cNvPr id="309" name="Freeform 104">
              <a:extLst>
                <a:ext uri="{FF2B5EF4-FFF2-40B4-BE49-F238E27FC236}">
                  <a16:creationId xmlns:a16="http://schemas.microsoft.com/office/drawing/2014/main" id="{1F9A175E-B923-7B47-8323-E9299907F599}"/>
                </a:ext>
              </a:extLst>
            </p:cNvPr>
            <p:cNvSpPr>
              <a:spLocks/>
            </p:cNvSpPr>
            <p:nvPr/>
          </p:nvSpPr>
          <p:spPr bwMode="auto">
            <a:xfrm>
              <a:off x="282" y="888"/>
              <a:ext cx="195" cy="66"/>
            </a:xfrm>
            <a:custGeom>
              <a:avLst/>
              <a:gdLst/>
              <a:ahLst/>
              <a:cxnLst>
                <a:cxn ang="0">
                  <a:pos x="0" y="66"/>
                </a:cxn>
                <a:cxn ang="0">
                  <a:pos x="66" y="0"/>
                </a:cxn>
                <a:cxn ang="0">
                  <a:pos x="195" y="0"/>
                </a:cxn>
                <a:cxn ang="0">
                  <a:pos x="136" y="66"/>
                </a:cxn>
                <a:cxn ang="0">
                  <a:pos x="0" y="66"/>
                </a:cxn>
              </a:cxnLst>
              <a:rect l="0" t="0" r="r" b="b"/>
              <a:pathLst>
                <a:path w="195" h="66">
                  <a:moveTo>
                    <a:pt x="0" y="66"/>
                  </a:moveTo>
                  <a:lnTo>
                    <a:pt x="66" y="0"/>
                  </a:lnTo>
                  <a:lnTo>
                    <a:pt x="195" y="0"/>
                  </a:lnTo>
                  <a:lnTo>
                    <a:pt x="136" y="66"/>
                  </a:lnTo>
                  <a:lnTo>
                    <a:pt x="0" y="66"/>
                  </a:lnTo>
                </a:path>
              </a:pathLst>
            </a:custGeom>
            <a:grpFill/>
            <a:ln w="9525" cap="flat" cmpd="sng">
              <a:solidFill>
                <a:schemeClr val="bg2"/>
              </a:solidFill>
              <a:prstDash val="solid"/>
              <a:round/>
              <a:headEnd/>
              <a:tailEnd/>
            </a:ln>
            <a:effectLst/>
          </p:spPr>
          <p:txBody>
            <a:bodyPr wrap="none" lIns="73025" tIns="36512" rIns="73025" bIns="36512"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mn-lt"/>
                <a:ea typeface="MS PGothic" panose="020B0600070205080204" pitchFamily="34" charset="-128"/>
              </a:endParaRPr>
            </a:p>
          </p:txBody>
        </p:sp>
        <p:sp>
          <p:nvSpPr>
            <p:cNvPr id="310" name="Freeform 105">
              <a:extLst>
                <a:ext uri="{FF2B5EF4-FFF2-40B4-BE49-F238E27FC236}">
                  <a16:creationId xmlns:a16="http://schemas.microsoft.com/office/drawing/2014/main" id="{833A721B-B34A-AB46-AB41-4868540FB688}"/>
                </a:ext>
              </a:extLst>
            </p:cNvPr>
            <p:cNvSpPr>
              <a:spLocks/>
            </p:cNvSpPr>
            <p:nvPr/>
          </p:nvSpPr>
          <p:spPr bwMode="auto">
            <a:xfrm>
              <a:off x="414" y="888"/>
              <a:ext cx="66" cy="210"/>
            </a:xfrm>
            <a:custGeom>
              <a:avLst/>
              <a:gdLst/>
              <a:ahLst/>
              <a:cxnLst>
                <a:cxn ang="0">
                  <a:pos x="0" y="210"/>
                </a:cxn>
                <a:cxn ang="0">
                  <a:pos x="66" y="144"/>
                </a:cxn>
                <a:cxn ang="0">
                  <a:pos x="66" y="0"/>
                </a:cxn>
                <a:cxn ang="0">
                  <a:pos x="0" y="66"/>
                </a:cxn>
                <a:cxn ang="0">
                  <a:pos x="0" y="210"/>
                </a:cxn>
              </a:cxnLst>
              <a:rect l="0" t="0" r="r" b="b"/>
              <a:pathLst>
                <a:path w="66" h="210">
                  <a:moveTo>
                    <a:pt x="0" y="210"/>
                  </a:moveTo>
                  <a:lnTo>
                    <a:pt x="66" y="144"/>
                  </a:lnTo>
                  <a:lnTo>
                    <a:pt x="66" y="0"/>
                  </a:lnTo>
                  <a:lnTo>
                    <a:pt x="0" y="66"/>
                  </a:lnTo>
                  <a:lnTo>
                    <a:pt x="0" y="210"/>
                  </a:lnTo>
                </a:path>
              </a:pathLst>
            </a:custGeom>
            <a:grpFill/>
            <a:ln w="9525" cap="flat" cmpd="sng">
              <a:solidFill>
                <a:schemeClr val="bg2"/>
              </a:solidFill>
              <a:prstDash val="solid"/>
              <a:round/>
              <a:headEnd/>
              <a:tailEnd/>
            </a:ln>
            <a:effectLst/>
          </p:spPr>
          <p:txBody>
            <a:bodyPr wrap="none" lIns="73025" tIns="36512" rIns="73025" bIns="36512"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mn-lt"/>
                <a:ea typeface="MS PGothic" panose="020B0600070205080204" pitchFamily="34" charset="-128"/>
              </a:endParaRPr>
            </a:p>
          </p:txBody>
        </p:sp>
      </p:grpSp>
      <p:graphicFrame>
        <p:nvGraphicFramePr>
          <p:cNvPr id="311" name="Object 2">
            <a:extLst>
              <a:ext uri="{FF2B5EF4-FFF2-40B4-BE49-F238E27FC236}">
                <a16:creationId xmlns:a16="http://schemas.microsoft.com/office/drawing/2014/main" id="{0067D634-A73D-6045-80FC-667488D27B6A}"/>
              </a:ext>
            </a:extLst>
          </p:cNvPr>
          <p:cNvGraphicFramePr>
            <a:graphicFrameLocks noChangeAspect="1"/>
          </p:cNvGraphicFramePr>
          <p:nvPr/>
        </p:nvGraphicFramePr>
        <p:xfrm>
          <a:off x="4062413" y="1313491"/>
          <a:ext cx="453495" cy="838200"/>
        </p:xfrm>
        <a:graphic>
          <a:graphicData uri="http://schemas.openxmlformats.org/presentationml/2006/ole">
            <mc:AlternateContent xmlns:mc="http://schemas.openxmlformats.org/markup-compatibility/2006">
              <mc:Choice xmlns:v="urn:schemas-microsoft-com:vml" Requires="v">
                <p:oleObj name="Clip" r:id="rId3" imgW="1371600" imgH="2286720" progId="">
                  <p:embed/>
                </p:oleObj>
              </mc:Choice>
              <mc:Fallback>
                <p:oleObj name="Clip" r:id="rId3" imgW="1371600" imgH="2286720" progId="">
                  <p:embed/>
                  <p:pic>
                    <p:nvPicPr>
                      <p:cNvPr id="311" name="Object 2">
                        <a:extLst>
                          <a:ext uri="{FF2B5EF4-FFF2-40B4-BE49-F238E27FC236}">
                            <a16:creationId xmlns:a16="http://schemas.microsoft.com/office/drawing/2014/main" id="{0067D634-A73D-6045-80FC-667488D27B6A}"/>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062413" y="1313491"/>
                        <a:ext cx="453495" cy="83820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312" name="Freeform 3">
            <a:extLst>
              <a:ext uri="{FF2B5EF4-FFF2-40B4-BE49-F238E27FC236}">
                <a16:creationId xmlns:a16="http://schemas.microsoft.com/office/drawing/2014/main" id="{5F185CA7-97CF-6842-9562-8A38C5FB58CA}"/>
              </a:ext>
            </a:extLst>
          </p:cNvPr>
          <p:cNvSpPr>
            <a:spLocks/>
          </p:cNvSpPr>
          <p:nvPr/>
        </p:nvSpPr>
        <p:spPr bwMode="auto">
          <a:xfrm>
            <a:off x="4132263" y="1865941"/>
            <a:ext cx="309562" cy="1090613"/>
          </a:xfrm>
          <a:custGeom>
            <a:avLst/>
            <a:gdLst/>
            <a:ahLst/>
            <a:cxnLst>
              <a:cxn ang="0">
                <a:pos x="0" y="611"/>
              </a:cxn>
              <a:cxn ang="0">
                <a:pos x="0" y="180"/>
              </a:cxn>
              <a:cxn ang="0">
                <a:pos x="173" y="0"/>
              </a:cxn>
              <a:cxn ang="0">
                <a:pos x="173" y="366"/>
              </a:cxn>
              <a:cxn ang="0">
                <a:pos x="137" y="366"/>
              </a:cxn>
              <a:cxn ang="0">
                <a:pos x="137" y="120"/>
              </a:cxn>
              <a:cxn ang="0">
                <a:pos x="34" y="216"/>
              </a:cxn>
              <a:cxn ang="0">
                <a:pos x="34" y="575"/>
              </a:cxn>
              <a:cxn ang="0">
                <a:pos x="0" y="611"/>
              </a:cxn>
            </a:cxnLst>
            <a:rect l="0" t="0" r="r" b="b"/>
            <a:pathLst>
              <a:path w="173" h="611">
                <a:moveTo>
                  <a:pt x="0" y="611"/>
                </a:moveTo>
                <a:lnTo>
                  <a:pt x="0" y="180"/>
                </a:lnTo>
                <a:lnTo>
                  <a:pt x="173" y="0"/>
                </a:lnTo>
                <a:lnTo>
                  <a:pt x="173" y="366"/>
                </a:lnTo>
                <a:lnTo>
                  <a:pt x="137" y="366"/>
                </a:lnTo>
                <a:lnTo>
                  <a:pt x="137" y="120"/>
                </a:lnTo>
                <a:lnTo>
                  <a:pt x="34" y="216"/>
                </a:lnTo>
                <a:lnTo>
                  <a:pt x="34" y="575"/>
                </a:lnTo>
                <a:lnTo>
                  <a:pt x="0" y="611"/>
                </a:lnTo>
              </a:path>
            </a:pathLst>
          </a:custGeom>
          <a:solidFill>
            <a:srgbClr val="9DB4B7"/>
          </a:solidFill>
          <a:ln w="12700" cap="rnd" cmpd="sng">
            <a:solidFill>
              <a:srgbClr val="000000"/>
            </a:solidFill>
            <a:prstDash val="solid"/>
            <a:round/>
            <a:headEnd/>
            <a:tailEnd/>
          </a:ln>
          <a:effectLst/>
        </p:spPr>
        <p:txBody>
          <a:bodyPr/>
          <a:lstStyle/>
          <a:p>
            <a:pPr defTabSz="914400" fontAlgn="auto">
              <a:spcBef>
                <a:spcPts val="0"/>
              </a:spcBef>
              <a:spcAft>
                <a:spcPts val="0"/>
              </a:spcAft>
            </a:pPr>
            <a:endParaRPr lang="en-US">
              <a:solidFill>
                <a:srgbClr val="000000"/>
              </a:solidFill>
              <a:latin typeface="+mn-lt"/>
              <a:ea typeface="MS PGothic" panose="020B0600070205080204" pitchFamily="34" charset="-128"/>
            </a:endParaRPr>
          </a:p>
        </p:txBody>
      </p:sp>
      <p:sp>
        <p:nvSpPr>
          <p:cNvPr id="313" name="Freeform 4">
            <a:extLst>
              <a:ext uri="{FF2B5EF4-FFF2-40B4-BE49-F238E27FC236}">
                <a16:creationId xmlns:a16="http://schemas.microsoft.com/office/drawing/2014/main" id="{A813BEA2-E5C5-8C48-9FCA-31CEB6204297}"/>
              </a:ext>
            </a:extLst>
          </p:cNvPr>
          <p:cNvSpPr>
            <a:spLocks/>
          </p:cNvSpPr>
          <p:nvPr/>
        </p:nvSpPr>
        <p:spPr bwMode="auto">
          <a:xfrm>
            <a:off x="4044950" y="1875466"/>
            <a:ext cx="396875" cy="322263"/>
          </a:xfrm>
          <a:custGeom>
            <a:avLst/>
            <a:gdLst/>
            <a:ahLst/>
            <a:cxnLst>
              <a:cxn ang="0">
                <a:pos x="0" y="174"/>
              </a:cxn>
              <a:cxn ang="0">
                <a:pos x="174" y="0"/>
              </a:cxn>
              <a:cxn ang="0">
                <a:pos x="222" y="0"/>
              </a:cxn>
              <a:cxn ang="0">
                <a:pos x="42" y="180"/>
              </a:cxn>
              <a:cxn ang="0">
                <a:pos x="3" y="179"/>
              </a:cxn>
            </a:cxnLst>
            <a:rect l="0" t="0" r="r" b="b"/>
            <a:pathLst>
              <a:path w="222" h="180">
                <a:moveTo>
                  <a:pt x="0" y="174"/>
                </a:moveTo>
                <a:lnTo>
                  <a:pt x="174" y="0"/>
                </a:lnTo>
                <a:lnTo>
                  <a:pt x="222" y="0"/>
                </a:lnTo>
                <a:lnTo>
                  <a:pt x="42" y="180"/>
                </a:lnTo>
                <a:lnTo>
                  <a:pt x="3" y="179"/>
                </a:lnTo>
              </a:path>
            </a:pathLst>
          </a:custGeom>
          <a:solidFill>
            <a:srgbClr val="CEDADB"/>
          </a:solidFill>
          <a:ln w="12700" cap="rnd" cmpd="sng">
            <a:solidFill>
              <a:srgbClr val="000000"/>
            </a:solidFill>
            <a:prstDash val="solid"/>
            <a:round/>
            <a:headEnd/>
            <a:tailEnd/>
          </a:ln>
          <a:effectLst/>
        </p:spPr>
        <p:txBody>
          <a:bodyPr/>
          <a:lstStyle/>
          <a:p>
            <a:pPr defTabSz="914400" fontAlgn="auto">
              <a:spcBef>
                <a:spcPts val="0"/>
              </a:spcBef>
              <a:spcAft>
                <a:spcPts val="0"/>
              </a:spcAft>
            </a:pPr>
            <a:endParaRPr lang="en-US">
              <a:solidFill>
                <a:srgbClr val="000000"/>
              </a:solidFill>
              <a:latin typeface="+mn-lt"/>
              <a:ea typeface="MS PGothic" panose="020B0600070205080204" pitchFamily="34" charset="-128"/>
            </a:endParaRPr>
          </a:p>
        </p:txBody>
      </p:sp>
      <p:sp>
        <p:nvSpPr>
          <p:cNvPr id="314" name="Freeform 5">
            <a:extLst>
              <a:ext uri="{FF2B5EF4-FFF2-40B4-BE49-F238E27FC236}">
                <a16:creationId xmlns:a16="http://schemas.microsoft.com/office/drawing/2014/main" id="{48D1B8AD-1D47-2A47-9E92-399E7A649301}"/>
              </a:ext>
            </a:extLst>
          </p:cNvPr>
          <p:cNvSpPr>
            <a:spLocks/>
          </p:cNvSpPr>
          <p:nvPr/>
        </p:nvSpPr>
        <p:spPr bwMode="auto">
          <a:xfrm>
            <a:off x="4352925" y="2412041"/>
            <a:ext cx="80963" cy="117475"/>
          </a:xfrm>
          <a:custGeom>
            <a:avLst/>
            <a:gdLst/>
            <a:ahLst/>
            <a:cxnLst>
              <a:cxn ang="0">
                <a:pos x="0" y="0"/>
              </a:cxn>
              <a:cxn ang="0">
                <a:pos x="0" y="66"/>
              </a:cxn>
              <a:cxn ang="0">
                <a:pos x="24" y="66"/>
              </a:cxn>
              <a:cxn ang="0">
                <a:pos x="24" y="0"/>
              </a:cxn>
              <a:cxn ang="0">
                <a:pos x="0" y="0"/>
              </a:cxn>
            </a:cxnLst>
            <a:rect l="0" t="0" r="r" b="b"/>
            <a:pathLst>
              <a:path w="24" h="66">
                <a:moveTo>
                  <a:pt x="0" y="0"/>
                </a:moveTo>
                <a:lnTo>
                  <a:pt x="0" y="66"/>
                </a:lnTo>
                <a:lnTo>
                  <a:pt x="24" y="66"/>
                </a:lnTo>
                <a:lnTo>
                  <a:pt x="24" y="0"/>
                </a:lnTo>
                <a:lnTo>
                  <a:pt x="0" y="0"/>
                </a:lnTo>
                <a:close/>
              </a:path>
            </a:pathLst>
          </a:custGeom>
          <a:solidFill>
            <a:srgbClr val="9DB4B7"/>
          </a:solidFill>
          <a:ln w="12700" cap="rnd" cmpd="sng">
            <a:noFill/>
            <a:prstDash val="solid"/>
            <a:round/>
            <a:headEnd/>
            <a:tailEnd/>
          </a:ln>
          <a:effectLst/>
        </p:spPr>
        <p:txBody>
          <a:bodyPr/>
          <a:lstStyle/>
          <a:p>
            <a:pPr defTabSz="914400" fontAlgn="auto">
              <a:spcBef>
                <a:spcPts val="0"/>
              </a:spcBef>
              <a:spcAft>
                <a:spcPts val="0"/>
              </a:spcAft>
            </a:pPr>
            <a:endParaRPr lang="en-US">
              <a:solidFill>
                <a:srgbClr val="000000"/>
              </a:solidFill>
              <a:latin typeface="+mn-lt"/>
              <a:ea typeface="MS PGothic" panose="020B0600070205080204" pitchFamily="34" charset="-128"/>
            </a:endParaRPr>
          </a:p>
        </p:txBody>
      </p:sp>
      <p:sp>
        <p:nvSpPr>
          <p:cNvPr id="315" name="Rectangle 106">
            <a:extLst>
              <a:ext uri="{FF2B5EF4-FFF2-40B4-BE49-F238E27FC236}">
                <a16:creationId xmlns:a16="http://schemas.microsoft.com/office/drawing/2014/main" id="{D704CD93-7C62-DE4D-BD0E-7795079F72F7}"/>
              </a:ext>
            </a:extLst>
          </p:cNvPr>
          <p:cNvSpPr>
            <a:spLocks noChangeArrowheads="1"/>
          </p:cNvSpPr>
          <p:nvPr/>
        </p:nvSpPr>
        <p:spPr bwMode="auto">
          <a:xfrm>
            <a:off x="4318000" y="2034216"/>
            <a:ext cx="57150" cy="698500"/>
          </a:xfrm>
          <a:prstGeom prst="rect">
            <a:avLst/>
          </a:prstGeom>
          <a:solidFill>
            <a:srgbClr val="5A777A"/>
          </a:solidFill>
          <a:ln w="12700">
            <a:solidFill>
              <a:srgbClr val="000000"/>
            </a:solidFill>
            <a:miter lim="800000"/>
            <a:headEnd/>
            <a:tailEnd/>
          </a:ln>
          <a:effectLst/>
        </p:spPr>
        <p:txBody>
          <a:bodyPr wrap="none" anchor="ctr"/>
          <a:lstStyle/>
          <a:p>
            <a:pPr defTabSz="914400" fontAlgn="auto">
              <a:spcBef>
                <a:spcPts val="0"/>
              </a:spcBef>
              <a:spcAft>
                <a:spcPts val="0"/>
              </a:spcAft>
            </a:pPr>
            <a:endParaRPr lang="en-US">
              <a:solidFill>
                <a:srgbClr val="000000"/>
              </a:solidFill>
              <a:latin typeface="+mn-lt"/>
              <a:ea typeface="MS PGothic" panose="020B0600070205080204" pitchFamily="34" charset="-128"/>
            </a:endParaRPr>
          </a:p>
        </p:txBody>
      </p:sp>
      <p:sp>
        <p:nvSpPr>
          <p:cNvPr id="316" name="Rectangle 176">
            <a:extLst>
              <a:ext uri="{FF2B5EF4-FFF2-40B4-BE49-F238E27FC236}">
                <a16:creationId xmlns:a16="http://schemas.microsoft.com/office/drawing/2014/main" id="{77BE3F7A-C68C-3349-AD07-770CDCAF2BD2}"/>
              </a:ext>
            </a:extLst>
          </p:cNvPr>
          <p:cNvSpPr>
            <a:spLocks noChangeArrowheads="1"/>
          </p:cNvSpPr>
          <p:nvPr/>
        </p:nvSpPr>
        <p:spPr bwMode="auto">
          <a:xfrm>
            <a:off x="4038600" y="2194554"/>
            <a:ext cx="84138" cy="765175"/>
          </a:xfrm>
          <a:prstGeom prst="rect">
            <a:avLst/>
          </a:prstGeom>
          <a:solidFill>
            <a:srgbClr val="5A777A"/>
          </a:solidFill>
          <a:ln w="12700">
            <a:solidFill>
              <a:srgbClr val="000000"/>
            </a:solidFill>
            <a:miter lim="800000"/>
            <a:headEnd/>
            <a:tailEnd/>
          </a:ln>
          <a:effectLst/>
        </p:spPr>
        <p:txBody>
          <a:bodyPr wrap="none" anchor="ctr"/>
          <a:lstStyle/>
          <a:p>
            <a:pPr defTabSz="914400" fontAlgn="auto">
              <a:spcBef>
                <a:spcPts val="0"/>
              </a:spcBef>
              <a:spcAft>
                <a:spcPts val="0"/>
              </a:spcAft>
            </a:pPr>
            <a:endParaRPr lang="en-US">
              <a:solidFill>
                <a:srgbClr val="000000"/>
              </a:solidFill>
              <a:latin typeface="+mn-lt"/>
              <a:ea typeface="MS PGothic" panose="020B0600070205080204" pitchFamily="34" charset="-128"/>
            </a:endParaRPr>
          </a:p>
        </p:txBody>
      </p:sp>
      <p:grpSp>
        <p:nvGrpSpPr>
          <p:cNvPr id="317" name="Group 119">
            <a:extLst>
              <a:ext uri="{FF2B5EF4-FFF2-40B4-BE49-F238E27FC236}">
                <a16:creationId xmlns:a16="http://schemas.microsoft.com/office/drawing/2014/main" id="{6525DC38-B934-B14B-8C65-3F18B1DEAD2C}"/>
              </a:ext>
            </a:extLst>
          </p:cNvPr>
          <p:cNvGrpSpPr>
            <a:grpSpLocks/>
          </p:cNvGrpSpPr>
          <p:nvPr/>
        </p:nvGrpSpPr>
        <p:grpSpPr bwMode="auto">
          <a:xfrm>
            <a:off x="4221162" y="2502529"/>
            <a:ext cx="350838" cy="374650"/>
            <a:chOff x="282" y="888"/>
            <a:chExt cx="198" cy="210"/>
          </a:xfrm>
          <a:solidFill>
            <a:schemeClr val="accent2"/>
          </a:solidFill>
        </p:grpSpPr>
        <p:sp>
          <p:nvSpPr>
            <p:cNvPr id="318" name="Rectangle 120">
              <a:extLst>
                <a:ext uri="{FF2B5EF4-FFF2-40B4-BE49-F238E27FC236}">
                  <a16:creationId xmlns:a16="http://schemas.microsoft.com/office/drawing/2014/main" id="{7BACFCB8-AF81-E743-A0FF-0284DD395874}"/>
                </a:ext>
              </a:extLst>
            </p:cNvPr>
            <p:cNvSpPr>
              <a:spLocks noChangeArrowheads="1"/>
            </p:cNvSpPr>
            <p:nvPr/>
          </p:nvSpPr>
          <p:spPr bwMode="auto">
            <a:xfrm>
              <a:off x="282" y="954"/>
              <a:ext cx="126" cy="143"/>
            </a:xfrm>
            <a:prstGeom prst="rect">
              <a:avLst/>
            </a:prstGeom>
            <a:grpFill/>
            <a:ln w="9525" algn="ctr">
              <a:solidFill>
                <a:schemeClr val="bg2"/>
              </a:solidFill>
              <a:miter lim="800000"/>
              <a:headEnd/>
              <a:tailEnd/>
            </a:ln>
            <a:effectLst/>
          </p:spPr>
          <p:txBody>
            <a:bodyPr wrap="none" lIns="73025" tIns="36512" rIns="73025" bIns="36512"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mn-lt"/>
                <a:ea typeface="MS PGothic" panose="020B0600070205080204" pitchFamily="34" charset="-128"/>
              </a:endParaRPr>
            </a:p>
          </p:txBody>
        </p:sp>
        <p:sp>
          <p:nvSpPr>
            <p:cNvPr id="319" name="Freeform 121">
              <a:extLst>
                <a:ext uri="{FF2B5EF4-FFF2-40B4-BE49-F238E27FC236}">
                  <a16:creationId xmlns:a16="http://schemas.microsoft.com/office/drawing/2014/main" id="{044BC826-6611-1742-9517-DA4DD76D14B6}"/>
                </a:ext>
              </a:extLst>
            </p:cNvPr>
            <p:cNvSpPr>
              <a:spLocks/>
            </p:cNvSpPr>
            <p:nvPr/>
          </p:nvSpPr>
          <p:spPr bwMode="auto">
            <a:xfrm>
              <a:off x="282" y="888"/>
              <a:ext cx="195" cy="66"/>
            </a:xfrm>
            <a:custGeom>
              <a:avLst/>
              <a:gdLst/>
              <a:ahLst/>
              <a:cxnLst>
                <a:cxn ang="0">
                  <a:pos x="0" y="66"/>
                </a:cxn>
                <a:cxn ang="0">
                  <a:pos x="66" y="0"/>
                </a:cxn>
                <a:cxn ang="0">
                  <a:pos x="195" y="0"/>
                </a:cxn>
                <a:cxn ang="0">
                  <a:pos x="136" y="66"/>
                </a:cxn>
                <a:cxn ang="0">
                  <a:pos x="0" y="66"/>
                </a:cxn>
              </a:cxnLst>
              <a:rect l="0" t="0" r="r" b="b"/>
              <a:pathLst>
                <a:path w="195" h="66">
                  <a:moveTo>
                    <a:pt x="0" y="66"/>
                  </a:moveTo>
                  <a:lnTo>
                    <a:pt x="66" y="0"/>
                  </a:lnTo>
                  <a:lnTo>
                    <a:pt x="195" y="0"/>
                  </a:lnTo>
                  <a:lnTo>
                    <a:pt x="136" y="66"/>
                  </a:lnTo>
                  <a:lnTo>
                    <a:pt x="0" y="66"/>
                  </a:lnTo>
                </a:path>
              </a:pathLst>
            </a:custGeom>
            <a:grpFill/>
            <a:ln w="9525" cap="flat" cmpd="sng">
              <a:solidFill>
                <a:schemeClr val="bg2"/>
              </a:solidFill>
              <a:prstDash val="solid"/>
              <a:round/>
              <a:headEnd/>
              <a:tailEnd/>
            </a:ln>
            <a:effectLst/>
          </p:spPr>
          <p:txBody>
            <a:bodyPr wrap="none" lIns="73025" tIns="36512" rIns="73025" bIns="36512"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mn-lt"/>
                <a:ea typeface="MS PGothic" panose="020B0600070205080204" pitchFamily="34" charset="-128"/>
              </a:endParaRPr>
            </a:p>
          </p:txBody>
        </p:sp>
        <p:sp>
          <p:nvSpPr>
            <p:cNvPr id="320" name="Freeform 122">
              <a:extLst>
                <a:ext uri="{FF2B5EF4-FFF2-40B4-BE49-F238E27FC236}">
                  <a16:creationId xmlns:a16="http://schemas.microsoft.com/office/drawing/2014/main" id="{A9F19B23-45E4-9F47-9D46-79152E45E936}"/>
                </a:ext>
              </a:extLst>
            </p:cNvPr>
            <p:cNvSpPr>
              <a:spLocks/>
            </p:cNvSpPr>
            <p:nvPr/>
          </p:nvSpPr>
          <p:spPr bwMode="auto">
            <a:xfrm>
              <a:off x="414" y="888"/>
              <a:ext cx="66" cy="210"/>
            </a:xfrm>
            <a:custGeom>
              <a:avLst/>
              <a:gdLst/>
              <a:ahLst/>
              <a:cxnLst>
                <a:cxn ang="0">
                  <a:pos x="0" y="210"/>
                </a:cxn>
                <a:cxn ang="0">
                  <a:pos x="66" y="144"/>
                </a:cxn>
                <a:cxn ang="0">
                  <a:pos x="66" y="0"/>
                </a:cxn>
                <a:cxn ang="0">
                  <a:pos x="0" y="66"/>
                </a:cxn>
                <a:cxn ang="0">
                  <a:pos x="0" y="210"/>
                </a:cxn>
              </a:cxnLst>
              <a:rect l="0" t="0" r="r" b="b"/>
              <a:pathLst>
                <a:path w="66" h="210">
                  <a:moveTo>
                    <a:pt x="0" y="210"/>
                  </a:moveTo>
                  <a:lnTo>
                    <a:pt x="66" y="144"/>
                  </a:lnTo>
                  <a:lnTo>
                    <a:pt x="66" y="0"/>
                  </a:lnTo>
                  <a:lnTo>
                    <a:pt x="0" y="66"/>
                  </a:lnTo>
                  <a:lnTo>
                    <a:pt x="0" y="210"/>
                  </a:lnTo>
                </a:path>
              </a:pathLst>
            </a:custGeom>
            <a:grpFill/>
            <a:ln w="9525" cap="flat" cmpd="sng">
              <a:solidFill>
                <a:schemeClr val="bg2"/>
              </a:solidFill>
              <a:prstDash val="solid"/>
              <a:round/>
              <a:headEnd/>
              <a:tailEnd/>
            </a:ln>
            <a:effectLst/>
          </p:spPr>
          <p:txBody>
            <a:bodyPr wrap="none" lIns="73025" tIns="36512" rIns="73025" bIns="36512"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mn-lt"/>
                <a:ea typeface="MS PGothic" panose="020B0600070205080204" pitchFamily="34" charset="-128"/>
              </a:endParaRPr>
            </a:p>
          </p:txBody>
        </p:sp>
      </p:grpSp>
      <p:grpSp>
        <p:nvGrpSpPr>
          <p:cNvPr id="321" name="Group 123">
            <a:extLst>
              <a:ext uri="{FF2B5EF4-FFF2-40B4-BE49-F238E27FC236}">
                <a16:creationId xmlns:a16="http://schemas.microsoft.com/office/drawing/2014/main" id="{2D9DFFF4-2E53-034E-8606-D01C7B1D91C6}"/>
              </a:ext>
            </a:extLst>
          </p:cNvPr>
          <p:cNvGrpSpPr>
            <a:grpSpLocks/>
          </p:cNvGrpSpPr>
          <p:nvPr/>
        </p:nvGrpSpPr>
        <p:grpSpPr bwMode="auto">
          <a:xfrm>
            <a:off x="4524375" y="2502529"/>
            <a:ext cx="352425" cy="374650"/>
            <a:chOff x="282" y="888"/>
            <a:chExt cx="198" cy="210"/>
          </a:xfrm>
          <a:solidFill>
            <a:schemeClr val="accent2"/>
          </a:solidFill>
        </p:grpSpPr>
        <p:sp>
          <p:nvSpPr>
            <p:cNvPr id="322" name="Rectangle 124">
              <a:extLst>
                <a:ext uri="{FF2B5EF4-FFF2-40B4-BE49-F238E27FC236}">
                  <a16:creationId xmlns:a16="http://schemas.microsoft.com/office/drawing/2014/main" id="{5B2FBDF8-56A9-DD4B-86D9-CEF7B20667C9}"/>
                </a:ext>
              </a:extLst>
            </p:cNvPr>
            <p:cNvSpPr>
              <a:spLocks noChangeArrowheads="1"/>
            </p:cNvSpPr>
            <p:nvPr/>
          </p:nvSpPr>
          <p:spPr bwMode="auto">
            <a:xfrm>
              <a:off x="282" y="954"/>
              <a:ext cx="126" cy="143"/>
            </a:xfrm>
            <a:prstGeom prst="rect">
              <a:avLst/>
            </a:prstGeom>
            <a:grpFill/>
            <a:ln w="9525" algn="ctr">
              <a:solidFill>
                <a:schemeClr val="bg2"/>
              </a:solidFill>
              <a:miter lim="800000"/>
              <a:headEnd/>
              <a:tailEnd/>
            </a:ln>
            <a:effectLst/>
          </p:spPr>
          <p:txBody>
            <a:bodyPr wrap="none" lIns="73025" tIns="36512" rIns="73025" bIns="36512"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mn-lt"/>
                <a:ea typeface="MS PGothic" panose="020B0600070205080204" pitchFamily="34" charset="-128"/>
              </a:endParaRPr>
            </a:p>
          </p:txBody>
        </p:sp>
        <p:sp>
          <p:nvSpPr>
            <p:cNvPr id="323" name="Freeform 125">
              <a:extLst>
                <a:ext uri="{FF2B5EF4-FFF2-40B4-BE49-F238E27FC236}">
                  <a16:creationId xmlns:a16="http://schemas.microsoft.com/office/drawing/2014/main" id="{D26D4B79-20F7-4C4F-8C05-72D1014D009C}"/>
                </a:ext>
              </a:extLst>
            </p:cNvPr>
            <p:cNvSpPr>
              <a:spLocks/>
            </p:cNvSpPr>
            <p:nvPr/>
          </p:nvSpPr>
          <p:spPr bwMode="auto">
            <a:xfrm>
              <a:off x="282" y="888"/>
              <a:ext cx="195" cy="66"/>
            </a:xfrm>
            <a:custGeom>
              <a:avLst/>
              <a:gdLst/>
              <a:ahLst/>
              <a:cxnLst>
                <a:cxn ang="0">
                  <a:pos x="0" y="66"/>
                </a:cxn>
                <a:cxn ang="0">
                  <a:pos x="66" y="0"/>
                </a:cxn>
                <a:cxn ang="0">
                  <a:pos x="195" y="0"/>
                </a:cxn>
                <a:cxn ang="0">
                  <a:pos x="136" y="66"/>
                </a:cxn>
                <a:cxn ang="0">
                  <a:pos x="0" y="66"/>
                </a:cxn>
              </a:cxnLst>
              <a:rect l="0" t="0" r="r" b="b"/>
              <a:pathLst>
                <a:path w="195" h="66">
                  <a:moveTo>
                    <a:pt x="0" y="66"/>
                  </a:moveTo>
                  <a:lnTo>
                    <a:pt x="66" y="0"/>
                  </a:lnTo>
                  <a:lnTo>
                    <a:pt x="195" y="0"/>
                  </a:lnTo>
                  <a:lnTo>
                    <a:pt x="136" y="66"/>
                  </a:lnTo>
                  <a:lnTo>
                    <a:pt x="0" y="66"/>
                  </a:lnTo>
                </a:path>
              </a:pathLst>
            </a:custGeom>
            <a:grpFill/>
            <a:ln w="9525" cap="flat" cmpd="sng">
              <a:solidFill>
                <a:schemeClr val="bg2"/>
              </a:solidFill>
              <a:prstDash val="solid"/>
              <a:round/>
              <a:headEnd/>
              <a:tailEnd/>
            </a:ln>
            <a:effectLst/>
          </p:spPr>
          <p:txBody>
            <a:bodyPr wrap="none" lIns="73025" tIns="36512" rIns="73025" bIns="36512"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mn-lt"/>
                <a:ea typeface="MS PGothic" panose="020B0600070205080204" pitchFamily="34" charset="-128"/>
              </a:endParaRPr>
            </a:p>
          </p:txBody>
        </p:sp>
        <p:sp>
          <p:nvSpPr>
            <p:cNvPr id="324" name="Freeform 126">
              <a:extLst>
                <a:ext uri="{FF2B5EF4-FFF2-40B4-BE49-F238E27FC236}">
                  <a16:creationId xmlns:a16="http://schemas.microsoft.com/office/drawing/2014/main" id="{8ECF4263-B109-D442-A202-B578C2B6E42D}"/>
                </a:ext>
              </a:extLst>
            </p:cNvPr>
            <p:cNvSpPr>
              <a:spLocks/>
            </p:cNvSpPr>
            <p:nvPr/>
          </p:nvSpPr>
          <p:spPr bwMode="auto">
            <a:xfrm>
              <a:off x="414" y="888"/>
              <a:ext cx="66" cy="210"/>
            </a:xfrm>
            <a:custGeom>
              <a:avLst/>
              <a:gdLst/>
              <a:ahLst/>
              <a:cxnLst>
                <a:cxn ang="0">
                  <a:pos x="0" y="210"/>
                </a:cxn>
                <a:cxn ang="0">
                  <a:pos x="66" y="144"/>
                </a:cxn>
                <a:cxn ang="0">
                  <a:pos x="66" y="0"/>
                </a:cxn>
                <a:cxn ang="0">
                  <a:pos x="0" y="66"/>
                </a:cxn>
                <a:cxn ang="0">
                  <a:pos x="0" y="210"/>
                </a:cxn>
              </a:cxnLst>
              <a:rect l="0" t="0" r="r" b="b"/>
              <a:pathLst>
                <a:path w="66" h="210">
                  <a:moveTo>
                    <a:pt x="0" y="210"/>
                  </a:moveTo>
                  <a:lnTo>
                    <a:pt x="66" y="144"/>
                  </a:lnTo>
                  <a:lnTo>
                    <a:pt x="66" y="0"/>
                  </a:lnTo>
                  <a:lnTo>
                    <a:pt x="0" y="66"/>
                  </a:lnTo>
                  <a:lnTo>
                    <a:pt x="0" y="210"/>
                  </a:lnTo>
                </a:path>
              </a:pathLst>
            </a:custGeom>
            <a:grpFill/>
            <a:ln w="9525" cap="flat" cmpd="sng">
              <a:solidFill>
                <a:schemeClr val="bg2"/>
              </a:solidFill>
              <a:prstDash val="solid"/>
              <a:round/>
              <a:headEnd/>
              <a:tailEnd/>
            </a:ln>
            <a:effectLst/>
          </p:spPr>
          <p:txBody>
            <a:bodyPr wrap="none" lIns="73025" tIns="36512" rIns="73025" bIns="36512"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mn-lt"/>
                <a:ea typeface="MS PGothic" panose="020B0600070205080204" pitchFamily="34" charset="-128"/>
              </a:endParaRPr>
            </a:p>
          </p:txBody>
        </p:sp>
      </p:grpSp>
      <p:grpSp>
        <p:nvGrpSpPr>
          <p:cNvPr id="325" name="Group 86">
            <a:extLst>
              <a:ext uri="{FF2B5EF4-FFF2-40B4-BE49-F238E27FC236}">
                <a16:creationId xmlns:a16="http://schemas.microsoft.com/office/drawing/2014/main" id="{9504BA00-3500-4F40-B10B-E6A45825579B}"/>
              </a:ext>
            </a:extLst>
          </p:cNvPr>
          <p:cNvGrpSpPr>
            <a:grpSpLocks/>
          </p:cNvGrpSpPr>
          <p:nvPr/>
        </p:nvGrpSpPr>
        <p:grpSpPr bwMode="auto">
          <a:xfrm>
            <a:off x="4852987" y="2502529"/>
            <a:ext cx="355600" cy="374650"/>
            <a:chOff x="240" y="1248"/>
            <a:chExt cx="198" cy="210"/>
          </a:xfrm>
          <a:solidFill>
            <a:schemeClr val="accent1"/>
          </a:solidFill>
        </p:grpSpPr>
        <p:sp>
          <p:nvSpPr>
            <p:cNvPr id="326" name="Rectangle 87">
              <a:extLst>
                <a:ext uri="{FF2B5EF4-FFF2-40B4-BE49-F238E27FC236}">
                  <a16:creationId xmlns:a16="http://schemas.microsoft.com/office/drawing/2014/main" id="{C166CA82-7135-624B-A877-68DDBB9D8244}"/>
                </a:ext>
              </a:extLst>
            </p:cNvPr>
            <p:cNvSpPr>
              <a:spLocks noChangeArrowheads="1"/>
            </p:cNvSpPr>
            <p:nvPr/>
          </p:nvSpPr>
          <p:spPr bwMode="auto">
            <a:xfrm>
              <a:off x="240" y="1314"/>
              <a:ext cx="126" cy="143"/>
            </a:xfrm>
            <a:prstGeom prst="rect">
              <a:avLst/>
            </a:prstGeom>
            <a:grpFill/>
            <a:ln w="9525" algn="ctr">
              <a:solidFill>
                <a:schemeClr val="bg2"/>
              </a:solidFill>
              <a:miter lim="800000"/>
              <a:headEnd/>
              <a:tailEnd/>
            </a:ln>
            <a:effectLst/>
          </p:spPr>
          <p:txBody>
            <a:bodyPr wrap="none" lIns="73025" tIns="36512" rIns="73025" bIns="36512"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mn-lt"/>
                <a:ea typeface="MS PGothic" panose="020B0600070205080204" pitchFamily="34" charset="-128"/>
              </a:endParaRPr>
            </a:p>
          </p:txBody>
        </p:sp>
        <p:sp>
          <p:nvSpPr>
            <p:cNvPr id="327" name="Freeform 88">
              <a:extLst>
                <a:ext uri="{FF2B5EF4-FFF2-40B4-BE49-F238E27FC236}">
                  <a16:creationId xmlns:a16="http://schemas.microsoft.com/office/drawing/2014/main" id="{16E632D7-CB26-F747-9CC2-59724B1FBAC9}"/>
                </a:ext>
              </a:extLst>
            </p:cNvPr>
            <p:cNvSpPr>
              <a:spLocks/>
            </p:cNvSpPr>
            <p:nvPr/>
          </p:nvSpPr>
          <p:spPr bwMode="auto">
            <a:xfrm>
              <a:off x="240" y="1248"/>
              <a:ext cx="195" cy="66"/>
            </a:xfrm>
            <a:custGeom>
              <a:avLst/>
              <a:gdLst/>
              <a:ahLst/>
              <a:cxnLst>
                <a:cxn ang="0">
                  <a:pos x="0" y="66"/>
                </a:cxn>
                <a:cxn ang="0">
                  <a:pos x="66" y="0"/>
                </a:cxn>
                <a:cxn ang="0">
                  <a:pos x="195" y="0"/>
                </a:cxn>
                <a:cxn ang="0">
                  <a:pos x="136" y="66"/>
                </a:cxn>
                <a:cxn ang="0">
                  <a:pos x="0" y="66"/>
                </a:cxn>
              </a:cxnLst>
              <a:rect l="0" t="0" r="r" b="b"/>
              <a:pathLst>
                <a:path w="195" h="66">
                  <a:moveTo>
                    <a:pt x="0" y="66"/>
                  </a:moveTo>
                  <a:lnTo>
                    <a:pt x="66" y="0"/>
                  </a:lnTo>
                  <a:lnTo>
                    <a:pt x="195" y="0"/>
                  </a:lnTo>
                  <a:lnTo>
                    <a:pt x="136" y="66"/>
                  </a:lnTo>
                  <a:lnTo>
                    <a:pt x="0" y="66"/>
                  </a:lnTo>
                </a:path>
              </a:pathLst>
            </a:custGeom>
            <a:grpFill/>
            <a:ln w="9525" cap="flat" cmpd="sng">
              <a:solidFill>
                <a:schemeClr val="bg2"/>
              </a:solidFill>
              <a:prstDash val="solid"/>
              <a:round/>
              <a:headEnd type="none" w="med" len="med"/>
              <a:tailEnd type="none" w="med" len="med"/>
            </a:ln>
            <a:effectLst/>
          </p:spPr>
          <p:txBody>
            <a:bodyPr wrap="none" lIns="73025" tIns="36512" rIns="73025" bIns="36512"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mn-lt"/>
                <a:ea typeface="MS PGothic" panose="020B0600070205080204" pitchFamily="34" charset="-128"/>
              </a:endParaRPr>
            </a:p>
          </p:txBody>
        </p:sp>
        <p:sp>
          <p:nvSpPr>
            <p:cNvPr id="328" name="Freeform 89">
              <a:extLst>
                <a:ext uri="{FF2B5EF4-FFF2-40B4-BE49-F238E27FC236}">
                  <a16:creationId xmlns:a16="http://schemas.microsoft.com/office/drawing/2014/main" id="{0685AF1C-A917-DA4D-BBE0-A660E760A08A}"/>
                </a:ext>
              </a:extLst>
            </p:cNvPr>
            <p:cNvSpPr>
              <a:spLocks/>
            </p:cNvSpPr>
            <p:nvPr/>
          </p:nvSpPr>
          <p:spPr bwMode="auto">
            <a:xfrm>
              <a:off x="372" y="1248"/>
              <a:ext cx="66" cy="210"/>
            </a:xfrm>
            <a:custGeom>
              <a:avLst/>
              <a:gdLst/>
              <a:ahLst/>
              <a:cxnLst>
                <a:cxn ang="0">
                  <a:pos x="0" y="210"/>
                </a:cxn>
                <a:cxn ang="0">
                  <a:pos x="66" y="144"/>
                </a:cxn>
                <a:cxn ang="0">
                  <a:pos x="66" y="0"/>
                </a:cxn>
                <a:cxn ang="0">
                  <a:pos x="0" y="66"/>
                </a:cxn>
                <a:cxn ang="0">
                  <a:pos x="0" y="210"/>
                </a:cxn>
              </a:cxnLst>
              <a:rect l="0" t="0" r="r" b="b"/>
              <a:pathLst>
                <a:path w="66" h="210">
                  <a:moveTo>
                    <a:pt x="0" y="210"/>
                  </a:moveTo>
                  <a:lnTo>
                    <a:pt x="66" y="144"/>
                  </a:lnTo>
                  <a:lnTo>
                    <a:pt x="66" y="0"/>
                  </a:lnTo>
                  <a:lnTo>
                    <a:pt x="0" y="66"/>
                  </a:lnTo>
                  <a:lnTo>
                    <a:pt x="0" y="210"/>
                  </a:lnTo>
                </a:path>
              </a:pathLst>
            </a:custGeom>
            <a:grpFill/>
            <a:ln w="9525" cap="flat" cmpd="sng">
              <a:solidFill>
                <a:schemeClr val="bg2"/>
              </a:solidFill>
              <a:prstDash val="solid"/>
              <a:round/>
              <a:headEnd type="none" w="med" len="med"/>
              <a:tailEnd type="none" w="med" len="med"/>
            </a:ln>
            <a:effectLst/>
          </p:spPr>
          <p:txBody>
            <a:bodyPr wrap="none" lIns="73025" tIns="36512" rIns="73025" bIns="36512"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mn-lt"/>
                <a:ea typeface="MS PGothic" panose="020B0600070205080204" pitchFamily="34" charset="-128"/>
              </a:endParaRPr>
            </a:p>
          </p:txBody>
        </p:sp>
      </p:grpSp>
      <p:grpSp>
        <p:nvGrpSpPr>
          <p:cNvPr id="329" name="Group 130">
            <a:extLst>
              <a:ext uri="{FF2B5EF4-FFF2-40B4-BE49-F238E27FC236}">
                <a16:creationId xmlns:a16="http://schemas.microsoft.com/office/drawing/2014/main" id="{952247C5-BA8A-C048-8E7C-E60579E0F528}"/>
              </a:ext>
            </a:extLst>
          </p:cNvPr>
          <p:cNvGrpSpPr>
            <a:grpSpLocks/>
          </p:cNvGrpSpPr>
          <p:nvPr/>
        </p:nvGrpSpPr>
        <p:grpSpPr bwMode="auto">
          <a:xfrm>
            <a:off x="5138737" y="2502529"/>
            <a:ext cx="355600" cy="374650"/>
            <a:chOff x="240" y="990"/>
            <a:chExt cx="198" cy="210"/>
          </a:xfrm>
          <a:solidFill>
            <a:schemeClr val="accent5"/>
          </a:solidFill>
        </p:grpSpPr>
        <p:sp>
          <p:nvSpPr>
            <p:cNvPr id="330" name="Rectangle 131">
              <a:extLst>
                <a:ext uri="{FF2B5EF4-FFF2-40B4-BE49-F238E27FC236}">
                  <a16:creationId xmlns:a16="http://schemas.microsoft.com/office/drawing/2014/main" id="{ACEF8284-3170-554F-81B5-49CB7404D320}"/>
                </a:ext>
              </a:extLst>
            </p:cNvPr>
            <p:cNvSpPr>
              <a:spLocks noChangeArrowheads="1"/>
            </p:cNvSpPr>
            <p:nvPr/>
          </p:nvSpPr>
          <p:spPr bwMode="auto">
            <a:xfrm>
              <a:off x="240" y="1056"/>
              <a:ext cx="126" cy="143"/>
            </a:xfrm>
            <a:prstGeom prst="rect">
              <a:avLst/>
            </a:prstGeom>
            <a:grpFill/>
            <a:ln w="9525" algn="ctr">
              <a:solidFill>
                <a:schemeClr val="bg2"/>
              </a:solidFill>
              <a:miter lim="800000"/>
              <a:headEnd/>
              <a:tailEnd/>
            </a:ln>
            <a:effectLst/>
          </p:spPr>
          <p:txBody>
            <a:bodyPr wrap="none" lIns="73025" tIns="36512" rIns="73025" bIns="36512"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mn-lt"/>
                <a:ea typeface="MS PGothic" panose="020B0600070205080204" pitchFamily="34" charset="-128"/>
              </a:endParaRPr>
            </a:p>
          </p:txBody>
        </p:sp>
        <p:sp>
          <p:nvSpPr>
            <p:cNvPr id="331" name="Freeform 132">
              <a:extLst>
                <a:ext uri="{FF2B5EF4-FFF2-40B4-BE49-F238E27FC236}">
                  <a16:creationId xmlns:a16="http://schemas.microsoft.com/office/drawing/2014/main" id="{FC2DAECE-4AF3-7047-8A4B-4A67B148AD06}"/>
                </a:ext>
              </a:extLst>
            </p:cNvPr>
            <p:cNvSpPr>
              <a:spLocks/>
            </p:cNvSpPr>
            <p:nvPr/>
          </p:nvSpPr>
          <p:spPr bwMode="auto">
            <a:xfrm>
              <a:off x="240" y="990"/>
              <a:ext cx="195" cy="66"/>
            </a:xfrm>
            <a:custGeom>
              <a:avLst/>
              <a:gdLst/>
              <a:ahLst/>
              <a:cxnLst>
                <a:cxn ang="0">
                  <a:pos x="0" y="66"/>
                </a:cxn>
                <a:cxn ang="0">
                  <a:pos x="66" y="0"/>
                </a:cxn>
                <a:cxn ang="0">
                  <a:pos x="195" y="0"/>
                </a:cxn>
                <a:cxn ang="0">
                  <a:pos x="136" y="66"/>
                </a:cxn>
                <a:cxn ang="0">
                  <a:pos x="0" y="66"/>
                </a:cxn>
              </a:cxnLst>
              <a:rect l="0" t="0" r="r" b="b"/>
              <a:pathLst>
                <a:path w="195" h="66">
                  <a:moveTo>
                    <a:pt x="0" y="66"/>
                  </a:moveTo>
                  <a:lnTo>
                    <a:pt x="66" y="0"/>
                  </a:lnTo>
                  <a:lnTo>
                    <a:pt x="195" y="0"/>
                  </a:lnTo>
                  <a:lnTo>
                    <a:pt x="136" y="66"/>
                  </a:lnTo>
                  <a:lnTo>
                    <a:pt x="0" y="66"/>
                  </a:lnTo>
                </a:path>
              </a:pathLst>
            </a:custGeom>
            <a:grpFill/>
            <a:ln w="9525" cap="flat" cmpd="sng">
              <a:solidFill>
                <a:schemeClr val="bg2"/>
              </a:solidFill>
              <a:prstDash val="solid"/>
              <a:round/>
              <a:headEnd type="none" w="med" len="med"/>
              <a:tailEnd type="none" w="med" len="med"/>
            </a:ln>
            <a:effectLst/>
          </p:spPr>
          <p:txBody>
            <a:bodyPr wrap="none" lIns="73025" tIns="36512" rIns="73025" bIns="36512"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mn-lt"/>
                <a:ea typeface="MS PGothic" panose="020B0600070205080204" pitchFamily="34" charset="-128"/>
              </a:endParaRPr>
            </a:p>
          </p:txBody>
        </p:sp>
        <p:sp>
          <p:nvSpPr>
            <p:cNvPr id="332" name="Freeform 133">
              <a:extLst>
                <a:ext uri="{FF2B5EF4-FFF2-40B4-BE49-F238E27FC236}">
                  <a16:creationId xmlns:a16="http://schemas.microsoft.com/office/drawing/2014/main" id="{6FFC8192-FD66-5A41-84AE-C80371283688}"/>
                </a:ext>
              </a:extLst>
            </p:cNvPr>
            <p:cNvSpPr>
              <a:spLocks/>
            </p:cNvSpPr>
            <p:nvPr/>
          </p:nvSpPr>
          <p:spPr bwMode="auto">
            <a:xfrm>
              <a:off x="372" y="990"/>
              <a:ext cx="66" cy="210"/>
            </a:xfrm>
            <a:custGeom>
              <a:avLst/>
              <a:gdLst/>
              <a:ahLst/>
              <a:cxnLst>
                <a:cxn ang="0">
                  <a:pos x="0" y="210"/>
                </a:cxn>
                <a:cxn ang="0">
                  <a:pos x="66" y="144"/>
                </a:cxn>
                <a:cxn ang="0">
                  <a:pos x="66" y="0"/>
                </a:cxn>
                <a:cxn ang="0">
                  <a:pos x="0" y="66"/>
                </a:cxn>
                <a:cxn ang="0">
                  <a:pos x="0" y="210"/>
                </a:cxn>
              </a:cxnLst>
              <a:rect l="0" t="0" r="r" b="b"/>
              <a:pathLst>
                <a:path w="66" h="210">
                  <a:moveTo>
                    <a:pt x="0" y="210"/>
                  </a:moveTo>
                  <a:lnTo>
                    <a:pt x="66" y="144"/>
                  </a:lnTo>
                  <a:lnTo>
                    <a:pt x="66" y="0"/>
                  </a:lnTo>
                  <a:lnTo>
                    <a:pt x="0" y="66"/>
                  </a:lnTo>
                  <a:lnTo>
                    <a:pt x="0" y="210"/>
                  </a:lnTo>
                </a:path>
              </a:pathLst>
            </a:custGeom>
            <a:grpFill/>
            <a:ln w="9525" cap="flat" cmpd="sng">
              <a:solidFill>
                <a:schemeClr val="bg2"/>
              </a:solidFill>
              <a:prstDash val="solid"/>
              <a:round/>
              <a:headEnd type="none" w="med" len="med"/>
              <a:tailEnd type="none" w="med" len="med"/>
            </a:ln>
            <a:effectLst/>
          </p:spPr>
          <p:txBody>
            <a:bodyPr wrap="none" lIns="73025" tIns="36512" rIns="73025" bIns="36512"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mn-lt"/>
                <a:ea typeface="MS PGothic" panose="020B0600070205080204" pitchFamily="34" charset="-128"/>
              </a:endParaRPr>
            </a:p>
          </p:txBody>
        </p:sp>
      </p:grpSp>
      <p:grpSp>
        <p:nvGrpSpPr>
          <p:cNvPr id="333" name="Group 571">
            <a:extLst>
              <a:ext uri="{FF2B5EF4-FFF2-40B4-BE49-F238E27FC236}">
                <a16:creationId xmlns:a16="http://schemas.microsoft.com/office/drawing/2014/main" id="{97236626-3707-224D-AC6F-A87764855C28}"/>
              </a:ext>
            </a:extLst>
          </p:cNvPr>
          <p:cNvGrpSpPr/>
          <p:nvPr/>
        </p:nvGrpSpPr>
        <p:grpSpPr>
          <a:xfrm>
            <a:off x="5410200" y="2121529"/>
            <a:ext cx="333375" cy="839787"/>
            <a:chOff x="5570538" y="1885950"/>
            <a:chExt cx="333375" cy="839787"/>
          </a:xfrm>
        </p:grpSpPr>
        <p:sp>
          <p:nvSpPr>
            <p:cNvPr id="334" name="Rectangle 135">
              <a:extLst>
                <a:ext uri="{FF2B5EF4-FFF2-40B4-BE49-F238E27FC236}">
                  <a16:creationId xmlns:a16="http://schemas.microsoft.com/office/drawing/2014/main" id="{A760BCDC-699B-DF4D-965B-324FE9375795}"/>
                </a:ext>
              </a:extLst>
            </p:cNvPr>
            <p:cNvSpPr>
              <a:spLocks noChangeArrowheads="1"/>
            </p:cNvSpPr>
            <p:nvPr/>
          </p:nvSpPr>
          <p:spPr bwMode="auto">
            <a:xfrm>
              <a:off x="5792788" y="2024062"/>
              <a:ext cx="55562" cy="534988"/>
            </a:xfrm>
            <a:prstGeom prst="rect">
              <a:avLst/>
            </a:prstGeom>
            <a:solidFill>
              <a:srgbClr val="5A777A"/>
            </a:solidFill>
            <a:ln w="12700">
              <a:solidFill>
                <a:srgbClr val="000000"/>
              </a:solidFill>
              <a:miter lim="800000"/>
              <a:headEnd/>
              <a:tailEnd/>
            </a:ln>
            <a:effectLst/>
          </p:spPr>
          <p:txBody>
            <a:bodyPr wrap="none" anchor="ctr"/>
            <a:lstStyle/>
            <a:p>
              <a:pPr defTabSz="914400" fontAlgn="auto">
                <a:spcBef>
                  <a:spcPts val="0"/>
                </a:spcBef>
                <a:spcAft>
                  <a:spcPts val="0"/>
                </a:spcAft>
              </a:pPr>
              <a:endParaRPr lang="en-US">
                <a:solidFill>
                  <a:srgbClr val="000000"/>
                </a:solidFill>
                <a:latin typeface="+mn-lt"/>
                <a:ea typeface="MS PGothic" panose="020B0600070205080204" pitchFamily="34" charset="-128"/>
              </a:endParaRPr>
            </a:p>
          </p:txBody>
        </p:sp>
        <p:sp>
          <p:nvSpPr>
            <p:cNvPr id="335" name="Rectangle 136">
              <a:extLst>
                <a:ext uri="{FF2B5EF4-FFF2-40B4-BE49-F238E27FC236}">
                  <a16:creationId xmlns:a16="http://schemas.microsoft.com/office/drawing/2014/main" id="{30835711-3526-6741-B01C-D17C3D5B10F3}"/>
                </a:ext>
              </a:extLst>
            </p:cNvPr>
            <p:cNvSpPr>
              <a:spLocks noChangeArrowheads="1"/>
            </p:cNvSpPr>
            <p:nvPr/>
          </p:nvSpPr>
          <p:spPr bwMode="auto">
            <a:xfrm>
              <a:off x="5575300" y="2136775"/>
              <a:ext cx="52388" cy="588962"/>
            </a:xfrm>
            <a:prstGeom prst="rect">
              <a:avLst/>
            </a:prstGeom>
            <a:solidFill>
              <a:srgbClr val="5A777A"/>
            </a:solidFill>
            <a:ln w="12700">
              <a:solidFill>
                <a:srgbClr val="000000"/>
              </a:solidFill>
              <a:miter lim="800000"/>
              <a:headEnd/>
              <a:tailEnd/>
            </a:ln>
            <a:effectLst/>
          </p:spPr>
          <p:txBody>
            <a:bodyPr wrap="none" anchor="ctr"/>
            <a:lstStyle/>
            <a:p>
              <a:pPr defTabSz="914400" fontAlgn="auto">
                <a:spcBef>
                  <a:spcPts val="0"/>
                </a:spcBef>
                <a:spcAft>
                  <a:spcPts val="0"/>
                </a:spcAft>
              </a:pPr>
              <a:endParaRPr lang="en-US">
                <a:solidFill>
                  <a:srgbClr val="000000"/>
                </a:solidFill>
                <a:latin typeface="+mn-lt"/>
                <a:ea typeface="MS PGothic" panose="020B0600070205080204" pitchFamily="34" charset="-128"/>
              </a:endParaRPr>
            </a:p>
          </p:txBody>
        </p:sp>
        <p:sp>
          <p:nvSpPr>
            <p:cNvPr id="336" name="Freeform 137">
              <a:extLst>
                <a:ext uri="{FF2B5EF4-FFF2-40B4-BE49-F238E27FC236}">
                  <a16:creationId xmlns:a16="http://schemas.microsoft.com/office/drawing/2014/main" id="{BCF61936-9C9D-714F-A451-A9A1BFC3A4D1}"/>
                </a:ext>
              </a:extLst>
            </p:cNvPr>
            <p:cNvSpPr>
              <a:spLocks/>
            </p:cNvSpPr>
            <p:nvPr/>
          </p:nvSpPr>
          <p:spPr bwMode="auto">
            <a:xfrm>
              <a:off x="5646738" y="1885950"/>
              <a:ext cx="257175" cy="823912"/>
            </a:xfrm>
            <a:custGeom>
              <a:avLst/>
              <a:gdLst/>
              <a:ahLst/>
              <a:cxnLst>
                <a:cxn ang="0">
                  <a:pos x="0" y="462"/>
                </a:cxn>
                <a:cxn ang="0">
                  <a:pos x="2" y="136"/>
                </a:cxn>
                <a:cxn ang="0">
                  <a:pos x="144" y="0"/>
                </a:cxn>
                <a:cxn ang="0">
                  <a:pos x="144" y="336"/>
                </a:cxn>
                <a:cxn ang="0">
                  <a:pos x="114" y="354"/>
                </a:cxn>
                <a:cxn ang="0">
                  <a:pos x="114" y="90"/>
                </a:cxn>
                <a:cxn ang="0">
                  <a:pos x="36" y="164"/>
                </a:cxn>
                <a:cxn ang="0">
                  <a:pos x="36" y="426"/>
                </a:cxn>
                <a:cxn ang="0">
                  <a:pos x="0" y="462"/>
                </a:cxn>
              </a:cxnLst>
              <a:rect l="0" t="0" r="r" b="b"/>
              <a:pathLst>
                <a:path w="144" h="462">
                  <a:moveTo>
                    <a:pt x="0" y="462"/>
                  </a:moveTo>
                  <a:lnTo>
                    <a:pt x="2" y="136"/>
                  </a:lnTo>
                  <a:lnTo>
                    <a:pt x="144" y="0"/>
                  </a:lnTo>
                  <a:lnTo>
                    <a:pt x="144" y="336"/>
                  </a:lnTo>
                  <a:lnTo>
                    <a:pt x="114" y="354"/>
                  </a:lnTo>
                  <a:lnTo>
                    <a:pt x="114" y="90"/>
                  </a:lnTo>
                  <a:lnTo>
                    <a:pt x="36" y="164"/>
                  </a:lnTo>
                  <a:lnTo>
                    <a:pt x="36" y="426"/>
                  </a:lnTo>
                  <a:lnTo>
                    <a:pt x="0" y="462"/>
                  </a:lnTo>
                </a:path>
              </a:pathLst>
            </a:custGeom>
            <a:solidFill>
              <a:srgbClr val="9DB4B7"/>
            </a:solidFill>
            <a:ln w="12700" cap="rnd" cmpd="sng">
              <a:solidFill>
                <a:srgbClr val="000000"/>
              </a:solidFill>
              <a:prstDash val="solid"/>
              <a:round/>
              <a:headEnd/>
              <a:tailEnd/>
            </a:ln>
            <a:effectLst/>
          </p:spPr>
          <p:txBody>
            <a:bodyPr/>
            <a:lstStyle/>
            <a:p>
              <a:pPr defTabSz="914400" fontAlgn="auto">
                <a:spcBef>
                  <a:spcPts val="0"/>
                </a:spcBef>
                <a:spcAft>
                  <a:spcPts val="0"/>
                </a:spcAft>
              </a:pPr>
              <a:endParaRPr lang="en-US">
                <a:solidFill>
                  <a:srgbClr val="000000"/>
                </a:solidFill>
                <a:latin typeface="+mn-lt"/>
                <a:ea typeface="MS PGothic" panose="020B0600070205080204" pitchFamily="34" charset="-128"/>
              </a:endParaRPr>
            </a:p>
          </p:txBody>
        </p:sp>
        <p:sp>
          <p:nvSpPr>
            <p:cNvPr id="337" name="Freeform 138">
              <a:extLst>
                <a:ext uri="{FF2B5EF4-FFF2-40B4-BE49-F238E27FC236}">
                  <a16:creationId xmlns:a16="http://schemas.microsoft.com/office/drawing/2014/main" id="{ABE1C7FE-AD59-814B-927E-E87F75F5975B}"/>
                </a:ext>
              </a:extLst>
            </p:cNvPr>
            <p:cNvSpPr>
              <a:spLocks/>
            </p:cNvSpPr>
            <p:nvPr/>
          </p:nvSpPr>
          <p:spPr bwMode="auto">
            <a:xfrm>
              <a:off x="5635625" y="1885950"/>
              <a:ext cx="257175" cy="836612"/>
            </a:xfrm>
            <a:custGeom>
              <a:avLst/>
              <a:gdLst/>
              <a:ahLst/>
              <a:cxnLst>
                <a:cxn ang="0">
                  <a:pos x="120" y="84"/>
                </a:cxn>
                <a:cxn ang="0">
                  <a:pos x="42" y="164"/>
                </a:cxn>
                <a:cxn ang="0">
                  <a:pos x="42" y="426"/>
                </a:cxn>
                <a:cxn ang="0">
                  <a:pos x="0" y="468"/>
                </a:cxn>
                <a:cxn ang="0">
                  <a:pos x="0" y="144"/>
                </a:cxn>
                <a:cxn ang="0">
                  <a:pos x="144" y="0"/>
                </a:cxn>
              </a:cxnLst>
              <a:rect l="0" t="0" r="r" b="b"/>
              <a:pathLst>
                <a:path w="144" h="468">
                  <a:moveTo>
                    <a:pt x="120" y="84"/>
                  </a:moveTo>
                  <a:lnTo>
                    <a:pt x="42" y="164"/>
                  </a:lnTo>
                  <a:lnTo>
                    <a:pt x="42" y="426"/>
                  </a:lnTo>
                  <a:lnTo>
                    <a:pt x="0" y="468"/>
                  </a:lnTo>
                  <a:lnTo>
                    <a:pt x="0" y="144"/>
                  </a:lnTo>
                  <a:lnTo>
                    <a:pt x="144" y="0"/>
                  </a:lnTo>
                </a:path>
              </a:pathLst>
            </a:custGeom>
            <a:solidFill>
              <a:srgbClr val="9DB4B7"/>
            </a:solidFill>
            <a:ln w="12700" cap="rnd" cmpd="sng">
              <a:solidFill>
                <a:srgbClr val="000000"/>
              </a:solidFill>
              <a:prstDash val="solid"/>
              <a:round/>
              <a:headEnd type="none" w="sm" len="sm"/>
              <a:tailEnd type="none" w="sm" len="sm"/>
            </a:ln>
            <a:effectLst/>
          </p:spPr>
          <p:txBody>
            <a:bodyPr/>
            <a:lstStyle/>
            <a:p>
              <a:pPr defTabSz="914400" fontAlgn="auto">
                <a:spcBef>
                  <a:spcPts val="0"/>
                </a:spcBef>
                <a:spcAft>
                  <a:spcPts val="0"/>
                </a:spcAft>
              </a:pPr>
              <a:endParaRPr lang="en-US">
                <a:solidFill>
                  <a:srgbClr val="000000"/>
                </a:solidFill>
                <a:latin typeface="+mn-lt"/>
                <a:ea typeface="MS PGothic" panose="020B0600070205080204" pitchFamily="34" charset="-128"/>
              </a:endParaRPr>
            </a:p>
          </p:txBody>
        </p:sp>
        <p:sp>
          <p:nvSpPr>
            <p:cNvPr id="338" name="Freeform 139">
              <a:extLst>
                <a:ext uri="{FF2B5EF4-FFF2-40B4-BE49-F238E27FC236}">
                  <a16:creationId xmlns:a16="http://schemas.microsoft.com/office/drawing/2014/main" id="{4EB17778-7522-0C4C-BDC9-545D13265EA0}"/>
                </a:ext>
              </a:extLst>
            </p:cNvPr>
            <p:cNvSpPr>
              <a:spLocks/>
            </p:cNvSpPr>
            <p:nvPr/>
          </p:nvSpPr>
          <p:spPr bwMode="auto">
            <a:xfrm>
              <a:off x="5570538" y="1885950"/>
              <a:ext cx="322262" cy="249237"/>
            </a:xfrm>
            <a:custGeom>
              <a:avLst/>
              <a:gdLst/>
              <a:ahLst/>
              <a:cxnLst>
                <a:cxn ang="0">
                  <a:pos x="0" y="138"/>
                </a:cxn>
                <a:cxn ang="0">
                  <a:pos x="138" y="0"/>
                </a:cxn>
                <a:cxn ang="0">
                  <a:pos x="180" y="0"/>
                </a:cxn>
                <a:cxn ang="0">
                  <a:pos x="38" y="140"/>
                </a:cxn>
                <a:cxn ang="0">
                  <a:pos x="4" y="140"/>
                </a:cxn>
              </a:cxnLst>
              <a:rect l="0" t="0" r="r" b="b"/>
              <a:pathLst>
                <a:path w="180" h="140">
                  <a:moveTo>
                    <a:pt x="0" y="138"/>
                  </a:moveTo>
                  <a:lnTo>
                    <a:pt x="138" y="0"/>
                  </a:lnTo>
                  <a:lnTo>
                    <a:pt x="180" y="0"/>
                  </a:lnTo>
                  <a:lnTo>
                    <a:pt x="38" y="140"/>
                  </a:lnTo>
                  <a:lnTo>
                    <a:pt x="4" y="140"/>
                  </a:lnTo>
                </a:path>
              </a:pathLst>
            </a:custGeom>
            <a:solidFill>
              <a:srgbClr val="CEDADB"/>
            </a:solidFill>
            <a:ln w="12700" cap="rnd" cmpd="sng">
              <a:solidFill>
                <a:srgbClr val="000000"/>
              </a:solidFill>
              <a:prstDash val="solid"/>
              <a:round/>
              <a:headEnd/>
              <a:tailEnd/>
            </a:ln>
            <a:effectLst/>
          </p:spPr>
          <p:txBody>
            <a:bodyPr/>
            <a:lstStyle/>
            <a:p>
              <a:pPr defTabSz="914400" fontAlgn="auto">
                <a:spcBef>
                  <a:spcPts val="0"/>
                </a:spcBef>
                <a:spcAft>
                  <a:spcPts val="0"/>
                </a:spcAft>
              </a:pPr>
              <a:endParaRPr lang="en-US">
                <a:solidFill>
                  <a:srgbClr val="000000"/>
                </a:solidFill>
                <a:latin typeface="+mn-lt"/>
                <a:ea typeface="MS PGothic" panose="020B0600070205080204" pitchFamily="34" charset="-128"/>
              </a:endParaRPr>
            </a:p>
          </p:txBody>
        </p:sp>
      </p:grpSp>
      <p:grpSp>
        <p:nvGrpSpPr>
          <p:cNvPr id="339" name="Group 140">
            <a:extLst>
              <a:ext uri="{FF2B5EF4-FFF2-40B4-BE49-F238E27FC236}">
                <a16:creationId xmlns:a16="http://schemas.microsoft.com/office/drawing/2014/main" id="{5B22F4F6-D0D5-3C4B-BFCF-6FA94345198B}"/>
              </a:ext>
            </a:extLst>
          </p:cNvPr>
          <p:cNvGrpSpPr>
            <a:grpSpLocks/>
          </p:cNvGrpSpPr>
          <p:nvPr/>
        </p:nvGrpSpPr>
        <p:grpSpPr bwMode="auto">
          <a:xfrm>
            <a:off x="5572125" y="2453316"/>
            <a:ext cx="352425" cy="374650"/>
            <a:chOff x="282" y="888"/>
            <a:chExt cx="198" cy="210"/>
          </a:xfrm>
          <a:solidFill>
            <a:schemeClr val="accent2"/>
          </a:solidFill>
        </p:grpSpPr>
        <p:sp>
          <p:nvSpPr>
            <p:cNvPr id="340" name="Rectangle 141">
              <a:extLst>
                <a:ext uri="{FF2B5EF4-FFF2-40B4-BE49-F238E27FC236}">
                  <a16:creationId xmlns:a16="http://schemas.microsoft.com/office/drawing/2014/main" id="{869164D4-7529-E443-96BD-D9B70E7452CC}"/>
                </a:ext>
              </a:extLst>
            </p:cNvPr>
            <p:cNvSpPr>
              <a:spLocks noChangeArrowheads="1"/>
            </p:cNvSpPr>
            <p:nvPr/>
          </p:nvSpPr>
          <p:spPr bwMode="auto">
            <a:xfrm>
              <a:off x="282" y="954"/>
              <a:ext cx="126" cy="143"/>
            </a:xfrm>
            <a:prstGeom prst="rect">
              <a:avLst/>
            </a:prstGeom>
            <a:grpFill/>
            <a:ln w="9525" algn="ctr">
              <a:solidFill>
                <a:schemeClr val="bg2"/>
              </a:solidFill>
              <a:miter lim="800000"/>
              <a:headEnd/>
              <a:tailEnd/>
            </a:ln>
            <a:effectLst/>
          </p:spPr>
          <p:txBody>
            <a:bodyPr wrap="none" lIns="73025" tIns="36512" rIns="73025" bIns="36512"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mn-lt"/>
                <a:ea typeface="MS PGothic" panose="020B0600070205080204" pitchFamily="34" charset="-128"/>
              </a:endParaRPr>
            </a:p>
          </p:txBody>
        </p:sp>
        <p:sp>
          <p:nvSpPr>
            <p:cNvPr id="341" name="Freeform 142">
              <a:extLst>
                <a:ext uri="{FF2B5EF4-FFF2-40B4-BE49-F238E27FC236}">
                  <a16:creationId xmlns:a16="http://schemas.microsoft.com/office/drawing/2014/main" id="{CF8AED7B-EE27-C748-A38F-3A9B50761950}"/>
                </a:ext>
              </a:extLst>
            </p:cNvPr>
            <p:cNvSpPr>
              <a:spLocks/>
            </p:cNvSpPr>
            <p:nvPr/>
          </p:nvSpPr>
          <p:spPr bwMode="auto">
            <a:xfrm>
              <a:off x="282" y="888"/>
              <a:ext cx="195" cy="66"/>
            </a:xfrm>
            <a:custGeom>
              <a:avLst/>
              <a:gdLst/>
              <a:ahLst/>
              <a:cxnLst>
                <a:cxn ang="0">
                  <a:pos x="0" y="66"/>
                </a:cxn>
                <a:cxn ang="0">
                  <a:pos x="66" y="0"/>
                </a:cxn>
                <a:cxn ang="0">
                  <a:pos x="195" y="0"/>
                </a:cxn>
                <a:cxn ang="0">
                  <a:pos x="136" y="66"/>
                </a:cxn>
                <a:cxn ang="0">
                  <a:pos x="0" y="66"/>
                </a:cxn>
              </a:cxnLst>
              <a:rect l="0" t="0" r="r" b="b"/>
              <a:pathLst>
                <a:path w="195" h="66">
                  <a:moveTo>
                    <a:pt x="0" y="66"/>
                  </a:moveTo>
                  <a:lnTo>
                    <a:pt x="66" y="0"/>
                  </a:lnTo>
                  <a:lnTo>
                    <a:pt x="195" y="0"/>
                  </a:lnTo>
                  <a:lnTo>
                    <a:pt x="136" y="66"/>
                  </a:lnTo>
                  <a:lnTo>
                    <a:pt x="0" y="66"/>
                  </a:lnTo>
                </a:path>
              </a:pathLst>
            </a:custGeom>
            <a:grpFill/>
            <a:ln w="9525" cap="flat" cmpd="sng">
              <a:solidFill>
                <a:schemeClr val="bg2"/>
              </a:solidFill>
              <a:prstDash val="solid"/>
              <a:round/>
              <a:headEnd/>
              <a:tailEnd/>
            </a:ln>
            <a:effectLst/>
          </p:spPr>
          <p:txBody>
            <a:bodyPr wrap="none" lIns="73025" tIns="36512" rIns="73025" bIns="36512"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mn-lt"/>
                <a:ea typeface="MS PGothic" panose="020B0600070205080204" pitchFamily="34" charset="-128"/>
              </a:endParaRPr>
            </a:p>
          </p:txBody>
        </p:sp>
        <p:sp>
          <p:nvSpPr>
            <p:cNvPr id="342" name="Freeform 143">
              <a:extLst>
                <a:ext uri="{FF2B5EF4-FFF2-40B4-BE49-F238E27FC236}">
                  <a16:creationId xmlns:a16="http://schemas.microsoft.com/office/drawing/2014/main" id="{C955A5DF-17E0-E04E-8242-8AAB74A5FEA2}"/>
                </a:ext>
              </a:extLst>
            </p:cNvPr>
            <p:cNvSpPr>
              <a:spLocks/>
            </p:cNvSpPr>
            <p:nvPr/>
          </p:nvSpPr>
          <p:spPr bwMode="auto">
            <a:xfrm>
              <a:off x="414" y="888"/>
              <a:ext cx="66" cy="210"/>
            </a:xfrm>
            <a:custGeom>
              <a:avLst/>
              <a:gdLst/>
              <a:ahLst/>
              <a:cxnLst>
                <a:cxn ang="0">
                  <a:pos x="0" y="210"/>
                </a:cxn>
                <a:cxn ang="0">
                  <a:pos x="66" y="144"/>
                </a:cxn>
                <a:cxn ang="0">
                  <a:pos x="66" y="0"/>
                </a:cxn>
                <a:cxn ang="0">
                  <a:pos x="0" y="66"/>
                </a:cxn>
                <a:cxn ang="0">
                  <a:pos x="0" y="210"/>
                </a:cxn>
              </a:cxnLst>
              <a:rect l="0" t="0" r="r" b="b"/>
              <a:pathLst>
                <a:path w="66" h="210">
                  <a:moveTo>
                    <a:pt x="0" y="210"/>
                  </a:moveTo>
                  <a:lnTo>
                    <a:pt x="66" y="144"/>
                  </a:lnTo>
                  <a:lnTo>
                    <a:pt x="66" y="0"/>
                  </a:lnTo>
                  <a:lnTo>
                    <a:pt x="0" y="66"/>
                  </a:lnTo>
                  <a:lnTo>
                    <a:pt x="0" y="210"/>
                  </a:lnTo>
                </a:path>
              </a:pathLst>
            </a:custGeom>
            <a:grpFill/>
            <a:ln w="9525" cap="flat" cmpd="sng">
              <a:solidFill>
                <a:schemeClr val="bg2"/>
              </a:solidFill>
              <a:prstDash val="solid"/>
              <a:round/>
              <a:headEnd/>
              <a:tailEnd/>
            </a:ln>
            <a:effectLst/>
          </p:spPr>
          <p:txBody>
            <a:bodyPr wrap="none" lIns="73025" tIns="36512" rIns="73025" bIns="36512"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mn-lt"/>
                <a:ea typeface="MS PGothic" panose="020B0600070205080204" pitchFamily="34" charset="-128"/>
              </a:endParaRPr>
            </a:p>
          </p:txBody>
        </p:sp>
      </p:grpSp>
      <p:grpSp>
        <p:nvGrpSpPr>
          <p:cNvPr id="343" name="Group 144">
            <a:extLst>
              <a:ext uri="{FF2B5EF4-FFF2-40B4-BE49-F238E27FC236}">
                <a16:creationId xmlns:a16="http://schemas.microsoft.com/office/drawing/2014/main" id="{8F94EBC6-8FBE-E748-A122-C5F66A02DC30}"/>
              </a:ext>
            </a:extLst>
          </p:cNvPr>
          <p:cNvGrpSpPr>
            <a:grpSpLocks/>
          </p:cNvGrpSpPr>
          <p:nvPr/>
        </p:nvGrpSpPr>
        <p:grpSpPr bwMode="auto">
          <a:xfrm>
            <a:off x="5943600" y="2453316"/>
            <a:ext cx="350837" cy="374650"/>
            <a:chOff x="282" y="888"/>
            <a:chExt cx="198" cy="210"/>
          </a:xfrm>
          <a:solidFill>
            <a:schemeClr val="accent2"/>
          </a:solidFill>
        </p:grpSpPr>
        <p:sp>
          <p:nvSpPr>
            <p:cNvPr id="344" name="Rectangle 145">
              <a:extLst>
                <a:ext uri="{FF2B5EF4-FFF2-40B4-BE49-F238E27FC236}">
                  <a16:creationId xmlns:a16="http://schemas.microsoft.com/office/drawing/2014/main" id="{2C185027-907D-7A46-AB38-4AAD1E397300}"/>
                </a:ext>
              </a:extLst>
            </p:cNvPr>
            <p:cNvSpPr>
              <a:spLocks noChangeArrowheads="1"/>
            </p:cNvSpPr>
            <p:nvPr/>
          </p:nvSpPr>
          <p:spPr bwMode="auto">
            <a:xfrm>
              <a:off x="282" y="954"/>
              <a:ext cx="126" cy="143"/>
            </a:xfrm>
            <a:prstGeom prst="rect">
              <a:avLst/>
            </a:prstGeom>
            <a:grpFill/>
            <a:ln w="9525" algn="ctr">
              <a:solidFill>
                <a:schemeClr val="bg2"/>
              </a:solidFill>
              <a:miter lim="800000"/>
              <a:headEnd/>
              <a:tailEnd/>
            </a:ln>
            <a:effectLst/>
          </p:spPr>
          <p:txBody>
            <a:bodyPr wrap="none" lIns="73025" tIns="36512" rIns="73025" bIns="36512"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mn-lt"/>
                <a:ea typeface="MS PGothic" panose="020B0600070205080204" pitchFamily="34" charset="-128"/>
              </a:endParaRPr>
            </a:p>
          </p:txBody>
        </p:sp>
        <p:sp>
          <p:nvSpPr>
            <p:cNvPr id="345" name="Freeform 146">
              <a:extLst>
                <a:ext uri="{FF2B5EF4-FFF2-40B4-BE49-F238E27FC236}">
                  <a16:creationId xmlns:a16="http://schemas.microsoft.com/office/drawing/2014/main" id="{DEDF57D6-F4C9-7A41-9DDD-582E20734703}"/>
                </a:ext>
              </a:extLst>
            </p:cNvPr>
            <p:cNvSpPr>
              <a:spLocks/>
            </p:cNvSpPr>
            <p:nvPr/>
          </p:nvSpPr>
          <p:spPr bwMode="auto">
            <a:xfrm>
              <a:off x="282" y="888"/>
              <a:ext cx="195" cy="66"/>
            </a:xfrm>
            <a:custGeom>
              <a:avLst/>
              <a:gdLst/>
              <a:ahLst/>
              <a:cxnLst>
                <a:cxn ang="0">
                  <a:pos x="0" y="66"/>
                </a:cxn>
                <a:cxn ang="0">
                  <a:pos x="66" y="0"/>
                </a:cxn>
                <a:cxn ang="0">
                  <a:pos x="195" y="0"/>
                </a:cxn>
                <a:cxn ang="0">
                  <a:pos x="136" y="66"/>
                </a:cxn>
                <a:cxn ang="0">
                  <a:pos x="0" y="66"/>
                </a:cxn>
              </a:cxnLst>
              <a:rect l="0" t="0" r="r" b="b"/>
              <a:pathLst>
                <a:path w="195" h="66">
                  <a:moveTo>
                    <a:pt x="0" y="66"/>
                  </a:moveTo>
                  <a:lnTo>
                    <a:pt x="66" y="0"/>
                  </a:lnTo>
                  <a:lnTo>
                    <a:pt x="195" y="0"/>
                  </a:lnTo>
                  <a:lnTo>
                    <a:pt x="136" y="66"/>
                  </a:lnTo>
                  <a:lnTo>
                    <a:pt x="0" y="66"/>
                  </a:lnTo>
                </a:path>
              </a:pathLst>
            </a:custGeom>
            <a:grpFill/>
            <a:ln w="9525" cap="flat" cmpd="sng">
              <a:solidFill>
                <a:schemeClr val="bg2"/>
              </a:solidFill>
              <a:prstDash val="solid"/>
              <a:round/>
              <a:headEnd/>
              <a:tailEnd/>
            </a:ln>
            <a:effectLst/>
          </p:spPr>
          <p:txBody>
            <a:bodyPr wrap="none" lIns="73025" tIns="36512" rIns="73025" bIns="36512"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mn-lt"/>
                <a:ea typeface="MS PGothic" panose="020B0600070205080204" pitchFamily="34" charset="-128"/>
              </a:endParaRPr>
            </a:p>
          </p:txBody>
        </p:sp>
        <p:sp>
          <p:nvSpPr>
            <p:cNvPr id="346" name="Freeform 147">
              <a:extLst>
                <a:ext uri="{FF2B5EF4-FFF2-40B4-BE49-F238E27FC236}">
                  <a16:creationId xmlns:a16="http://schemas.microsoft.com/office/drawing/2014/main" id="{96963AB6-578E-3148-A423-1D8F98F9F822}"/>
                </a:ext>
              </a:extLst>
            </p:cNvPr>
            <p:cNvSpPr>
              <a:spLocks/>
            </p:cNvSpPr>
            <p:nvPr/>
          </p:nvSpPr>
          <p:spPr bwMode="auto">
            <a:xfrm>
              <a:off x="414" y="888"/>
              <a:ext cx="66" cy="210"/>
            </a:xfrm>
            <a:custGeom>
              <a:avLst/>
              <a:gdLst/>
              <a:ahLst/>
              <a:cxnLst>
                <a:cxn ang="0">
                  <a:pos x="0" y="210"/>
                </a:cxn>
                <a:cxn ang="0">
                  <a:pos x="66" y="144"/>
                </a:cxn>
                <a:cxn ang="0">
                  <a:pos x="66" y="0"/>
                </a:cxn>
                <a:cxn ang="0">
                  <a:pos x="0" y="66"/>
                </a:cxn>
                <a:cxn ang="0">
                  <a:pos x="0" y="210"/>
                </a:cxn>
              </a:cxnLst>
              <a:rect l="0" t="0" r="r" b="b"/>
              <a:pathLst>
                <a:path w="66" h="210">
                  <a:moveTo>
                    <a:pt x="0" y="210"/>
                  </a:moveTo>
                  <a:lnTo>
                    <a:pt x="66" y="144"/>
                  </a:lnTo>
                  <a:lnTo>
                    <a:pt x="66" y="0"/>
                  </a:lnTo>
                  <a:lnTo>
                    <a:pt x="0" y="66"/>
                  </a:lnTo>
                  <a:lnTo>
                    <a:pt x="0" y="210"/>
                  </a:lnTo>
                </a:path>
              </a:pathLst>
            </a:custGeom>
            <a:grpFill/>
            <a:ln w="9525" cap="flat" cmpd="sng">
              <a:solidFill>
                <a:schemeClr val="bg2"/>
              </a:solidFill>
              <a:prstDash val="solid"/>
              <a:round/>
              <a:headEnd/>
              <a:tailEnd/>
            </a:ln>
            <a:effectLst/>
          </p:spPr>
          <p:txBody>
            <a:bodyPr wrap="none" lIns="73025" tIns="36512" rIns="73025" bIns="36512"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mn-lt"/>
                <a:ea typeface="MS PGothic" panose="020B0600070205080204" pitchFamily="34" charset="-128"/>
              </a:endParaRPr>
            </a:p>
          </p:txBody>
        </p:sp>
      </p:grpSp>
      <p:grpSp>
        <p:nvGrpSpPr>
          <p:cNvPr id="347" name="Group 148">
            <a:extLst>
              <a:ext uri="{FF2B5EF4-FFF2-40B4-BE49-F238E27FC236}">
                <a16:creationId xmlns:a16="http://schemas.microsoft.com/office/drawing/2014/main" id="{0DE67B54-4D8C-F946-9D88-A00B37A3B7CE}"/>
              </a:ext>
            </a:extLst>
          </p:cNvPr>
          <p:cNvGrpSpPr>
            <a:grpSpLocks/>
          </p:cNvGrpSpPr>
          <p:nvPr/>
        </p:nvGrpSpPr>
        <p:grpSpPr bwMode="auto">
          <a:xfrm>
            <a:off x="6276975" y="2529516"/>
            <a:ext cx="352425" cy="374650"/>
            <a:chOff x="240" y="1248"/>
            <a:chExt cx="198" cy="210"/>
          </a:xfrm>
          <a:solidFill>
            <a:schemeClr val="accent1"/>
          </a:solidFill>
        </p:grpSpPr>
        <p:sp>
          <p:nvSpPr>
            <p:cNvPr id="348" name="Rectangle 149">
              <a:extLst>
                <a:ext uri="{FF2B5EF4-FFF2-40B4-BE49-F238E27FC236}">
                  <a16:creationId xmlns:a16="http://schemas.microsoft.com/office/drawing/2014/main" id="{0A766CAD-AA28-6744-9B37-B636D8A98027}"/>
                </a:ext>
              </a:extLst>
            </p:cNvPr>
            <p:cNvSpPr>
              <a:spLocks noChangeArrowheads="1"/>
            </p:cNvSpPr>
            <p:nvPr/>
          </p:nvSpPr>
          <p:spPr bwMode="auto">
            <a:xfrm>
              <a:off x="240" y="1314"/>
              <a:ext cx="126" cy="143"/>
            </a:xfrm>
            <a:prstGeom prst="rect">
              <a:avLst/>
            </a:prstGeom>
            <a:grpFill/>
            <a:ln w="9525" algn="ctr">
              <a:solidFill>
                <a:schemeClr val="bg2"/>
              </a:solidFill>
              <a:miter lim="800000"/>
              <a:headEnd/>
              <a:tailEnd/>
            </a:ln>
            <a:effectLst/>
          </p:spPr>
          <p:txBody>
            <a:bodyPr wrap="none" lIns="73025" tIns="36512" rIns="73025" bIns="36512"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mn-lt"/>
                <a:ea typeface="MS PGothic" panose="020B0600070205080204" pitchFamily="34" charset="-128"/>
              </a:endParaRPr>
            </a:p>
          </p:txBody>
        </p:sp>
        <p:sp>
          <p:nvSpPr>
            <p:cNvPr id="349" name="Freeform 150">
              <a:extLst>
                <a:ext uri="{FF2B5EF4-FFF2-40B4-BE49-F238E27FC236}">
                  <a16:creationId xmlns:a16="http://schemas.microsoft.com/office/drawing/2014/main" id="{A07796EF-D3FE-FA46-B4EA-2085676F7C45}"/>
                </a:ext>
              </a:extLst>
            </p:cNvPr>
            <p:cNvSpPr>
              <a:spLocks/>
            </p:cNvSpPr>
            <p:nvPr/>
          </p:nvSpPr>
          <p:spPr bwMode="auto">
            <a:xfrm>
              <a:off x="240" y="1248"/>
              <a:ext cx="195" cy="66"/>
            </a:xfrm>
            <a:custGeom>
              <a:avLst/>
              <a:gdLst/>
              <a:ahLst/>
              <a:cxnLst>
                <a:cxn ang="0">
                  <a:pos x="0" y="66"/>
                </a:cxn>
                <a:cxn ang="0">
                  <a:pos x="66" y="0"/>
                </a:cxn>
                <a:cxn ang="0">
                  <a:pos x="195" y="0"/>
                </a:cxn>
                <a:cxn ang="0">
                  <a:pos x="136" y="66"/>
                </a:cxn>
                <a:cxn ang="0">
                  <a:pos x="0" y="66"/>
                </a:cxn>
              </a:cxnLst>
              <a:rect l="0" t="0" r="r" b="b"/>
              <a:pathLst>
                <a:path w="195" h="66">
                  <a:moveTo>
                    <a:pt x="0" y="66"/>
                  </a:moveTo>
                  <a:lnTo>
                    <a:pt x="66" y="0"/>
                  </a:lnTo>
                  <a:lnTo>
                    <a:pt x="195" y="0"/>
                  </a:lnTo>
                  <a:lnTo>
                    <a:pt x="136" y="66"/>
                  </a:lnTo>
                  <a:lnTo>
                    <a:pt x="0" y="66"/>
                  </a:lnTo>
                </a:path>
              </a:pathLst>
            </a:custGeom>
            <a:grpFill/>
            <a:ln w="9525" cap="flat" cmpd="sng">
              <a:solidFill>
                <a:schemeClr val="bg2"/>
              </a:solidFill>
              <a:prstDash val="solid"/>
              <a:round/>
              <a:headEnd type="none" w="med" len="med"/>
              <a:tailEnd type="none" w="med" len="med"/>
            </a:ln>
            <a:effectLst/>
          </p:spPr>
          <p:txBody>
            <a:bodyPr wrap="none" lIns="73025" tIns="36512" rIns="73025" bIns="36512"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mn-lt"/>
                <a:ea typeface="MS PGothic" panose="020B0600070205080204" pitchFamily="34" charset="-128"/>
              </a:endParaRPr>
            </a:p>
          </p:txBody>
        </p:sp>
        <p:sp>
          <p:nvSpPr>
            <p:cNvPr id="350" name="Freeform 151">
              <a:extLst>
                <a:ext uri="{FF2B5EF4-FFF2-40B4-BE49-F238E27FC236}">
                  <a16:creationId xmlns:a16="http://schemas.microsoft.com/office/drawing/2014/main" id="{60CD8B59-D15A-1D4B-BFED-D8F98A3D2023}"/>
                </a:ext>
              </a:extLst>
            </p:cNvPr>
            <p:cNvSpPr>
              <a:spLocks/>
            </p:cNvSpPr>
            <p:nvPr/>
          </p:nvSpPr>
          <p:spPr bwMode="auto">
            <a:xfrm>
              <a:off x="372" y="1248"/>
              <a:ext cx="66" cy="210"/>
            </a:xfrm>
            <a:custGeom>
              <a:avLst/>
              <a:gdLst/>
              <a:ahLst/>
              <a:cxnLst>
                <a:cxn ang="0">
                  <a:pos x="0" y="210"/>
                </a:cxn>
                <a:cxn ang="0">
                  <a:pos x="66" y="144"/>
                </a:cxn>
                <a:cxn ang="0">
                  <a:pos x="66" y="0"/>
                </a:cxn>
                <a:cxn ang="0">
                  <a:pos x="0" y="66"/>
                </a:cxn>
                <a:cxn ang="0">
                  <a:pos x="0" y="210"/>
                </a:cxn>
              </a:cxnLst>
              <a:rect l="0" t="0" r="r" b="b"/>
              <a:pathLst>
                <a:path w="66" h="210">
                  <a:moveTo>
                    <a:pt x="0" y="210"/>
                  </a:moveTo>
                  <a:lnTo>
                    <a:pt x="66" y="144"/>
                  </a:lnTo>
                  <a:lnTo>
                    <a:pt x="66" y="0"/>
                  </a:lnTo>
                  <a:lnTo>
                    <a:pt x="0" y="66"/>
                  </a:lnTo>
                  <a:lnTo>
                    <a:pt x="0" y="210"/>
                  </a:lnTo>
                </a:path>
              </a:pathLst>
            </a:custGeom>
            <a:grpFill/>
            <a:ln w="9525" cap="flat" cmpd="sng">
              <a:solidFill>
                <a:schemeClr val="bg2"/>
              </a:solidFill>
              <a:prstDash val="solid"/>
              <a:round/>
              <a:headEnd type="none" w="med" len="med"/>
              <a:tailEnd type="none" w="med" len="med"/>
            </a:ln>
            <a:effectLst/>
          </p:spPr>
          <p:txBody>
            <a:bodyPr wrap="none" lIns="73025" tIns="36512" rIns="73025" bIns="36512"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mn-lt"/>
                <a:ea typeface="MS PGothic" panose="020B0600070205080204" pitchFamily="34" charset="-128"/>
              </a:endParaRPr>
            </a:p>
          </p:txBody>
        </p:sp>
      </p:grpSp>
      <p:sp>
        <p:nvSpPr>
          <p:cNvPr id="351" name="Freeform 3">
            <a:extLst>
              <a:ext uri="{FF2B5EF4-FFF2-40B4-BE49-F238E27FC236}">
                <a16:creationId xmlns:a16="http://schemas.microsoft.com/office/drawing/2014/main" id="{AD68513B-8A72-A645-96E5-E6F5DC45F322}"/>
              </a:ext>
            </a:extLst>
          </p:cNvPr>
          <p:cNvSpPr>
            <a:spLocks/>
          </p:cNvSpPr>
          <p:nvPr/>
        </p:nvSpPr>
        <p:spPr bwMode="auto">
          <a:xfrm>
            <a:off x="6723063" y="1865941"/>
            <a:ext cx="309562" cy="1090613"/>
          </a:xfrm>
          <a:custGeom>
            <a:avLst/>
            <a:gdLst/>
            <a:ahLst/>
            <a:cxnLst>
              <a:cxn ang="0">
                <a:pos x="0" y="611"/>
              </a:cxn>
              <a:cxn ang="0">
                <a:pos x="0" y="180"/>
              </a:cxn>
              <a:cxn ang="0">
                <a:pos x="173" y="0"/>
              </a:cxn>
              <a:cxn ang="0">
                <a:pos x="173" y="366"/>
              </a:cxn>
              <a:cxn ang="0">
                <a:pos x="137" y="366"/>
              </a:cxn>
              <a:cxn ang="0">
                <a:pos x="137" y="120"/>
              </a:cxn>
              <a:cxn ang="0">
                <a:pos x="34" y="216"/>
              </a:cxn>
              <a:cxn ang="0">
                <a:pos x="34" y="575"/>
              </a:cxn>
              <a:cxn ang="0">
                <a:pos x="0" y="611"/>
              </a:cxn>
            </a:cxnLst>
            <a:rect l="0" t="0" r="r" b="b"/>
            <a:pathLst>
              <a:path w="173" h="611">
                <a:moveTo>
                  <a:pt x="0" y="611"/>
                </a:moveTo>
                <a:lnTo>
                  <a:pt x="0" y="180"/>
                </a:lnTo>
                <a:lnTo>
                  <a:pt x="173" y="0"/>
                </a:lnTo>
                <a:lnTo>
                  <a:pt x="173" y="366"/>
                </a:lnTo>
                <a:lnTo>
                  <a:pt x="137" y="366"/>
                </a:lnTo>
                <a:lnTo>
                  <a:pt x="137" y="120"/>
                </a:lnTo>
                <a:lnTo>
                  <a:pt x="34" y="216"/>
                </a:lnTo>
                <a:lnTo>
                  <a:pt x="34" y="575"/>
                </a:lnTo>
                <a:lnTo>
                  <a:pt x="0" y="611"/>
                </a:lnTo>
              </a:path>
            </a:pathLst>
          </a:custGeom>
          <a:solidFill>
            <a:srgbClr val="9DB4B7"/>
          </a:solidFill>
          <a:ln w="12700" cap="rnd" cmpd="sng">
            <a:solidFill>
              <a:srgbClr val="000000"/>
            </a:solidFill>
            <a:prstDash val="solid"/>
            <a:round/>
            <a:headEnd/>
            <a:tailEnd/>
          </a:ln>
          <a:effectLst/>
        </p:spPr>
        <p:txBody>
          <a:bodyPr/>
          <a:lstStyle/>
          <a:p>
            <a:pPr defTabSz="914400" fontAlgn="auto">
              <a:spcBef>
                <a:spcPts val="0"/>
              </a:spcBef>
              <a:spcAft>
                <a:spcPts val="0"/>
              </a:spcAft>
            </a:pPr>
            <a:endParaRPr lang="en-US">
              <a:solidFill>
                <a:srgbClr val="000000"/>
              </a:solidFill>
              <a:latin typeface="+mn-lt"/>
              <a:ea typeface="MS PGothic" panose="020B0600070205080204" pitchFamily="34" charset="-128"/>
            </a:endParaRPr>
          </a:p>
        </p:txBody>
      </p:sp>
      <p:sp>
        <p:nvSpPr>
          <p:cNvPr id="352" name="Freeform 4">
            <a:extLst>
              <a:ext uri="{FF2B5EF4-FFF2-40B4-BE49-F238E27FC236}">
                <a16:creationId xmlns:a16="http://schemas.microsoft.com/office/drawing/2014/main" id="{9A0AB21D-04A7-3D40-A50A-1FBF74124364}"/>
              </a:ext>
            </a:extLst>
          </p:cNvPr>
          <p:cNvSpPr>
            <a:spLocks/>
          </p:cNvSpPr>
          <p:nvPr/>
        </p:nvSpPr>
        <p:spPr bwMode="auto">
          <a:xfrm>
            <a:off x="6635750" y="1875466"/>
            <a:ext cx="396875" cy="322263"/>
          </a:xfrm>
          <a:custGeom>
            <a:avLst/>
            <a:gdLst/>
            <a:ahLst/>
            <a:cxnLst>
              <a:cxn ang="0">
                <a:pos x="0" y="174"/>
              </a:cxn>
              <a:cxn ang="0">
                <a:pos x="174" y="0"/>
              </a:cxn>
              <a:cxn ang="0">
                <a:pos x="222" y="0"/>
              </a:cxn>
              <a:cxn ang="0">
                <a:pos x="42" y="180"/>
              </a:cxn>
              <a:cxn ang="0">
                <a:pos x="3" y="179"/>
              </a:cxn>
            </a:cxnLst>
            <a:rect l="0" t="0" r="r" b="b"/>
            <a:pathLst>
              <a:path w="222" h="180">
                <a:moveTo>
                  <a:pt x="0" y="174"/>
                </a:moveTo>
                <a:lnTo>
                  <a:pt x="174" y="0"/>
                </a:lnTo>
                <a:lnTo>
                  <a:pt x="222" y="0"/>
                </a:lnTo>
                <a:lnTo>
                  <a:pt x="42" y="180"/>
                </a:lnTo>
                <a:lnTo>
                  <a:pt x="3" y="179"/>
                </a:lnTo>
              </a:path>
            </a:pathLst>
          </a:custGeom>
          <a:solidFill>
            <a:srgbClr val="CEDADB"/>
          </a:solidFill>
          <a:ln w="12700" cap="rnd" cmpd="sng">
            <a:solidFill>
              <a:srgbClr val="000000"/>
            </a:solidFill>
            <a:prstDash val="solid"/>
            <a:round/>
            <a:headEnd/>
            <a:tailEnd/>
          </a:ln>
          <a:effectLst/>
        </p:spPr>
        <p:txBody>
          <a:bodyPr/>
          <a:lstStyle/>
          <a:p>
            <a:pPr defTabSz="914400" fontAlgn="auto">
              <a:spcBef>
                <a:spcPts val="0"/>
              </a:spcBef>
              <a:spcAft>
                <a:spcPts val="0"/>
              </a:spcAft>
            </a:pPr>
            <a:endParaRPr lang="en-US">
              <a:solidFill>
                <a:srgbClr val="000000"/>
              </a:solidFill>
              <a:latin typeface="+mn-lt"/>
              <a:ea typeface="MS PGothic" panose="020B0600070205080204" pitchFamily="34" charset="-128"/>
            </a:endParaRPr>
          </a:p>
        </p:txBody>
      </p:sp>
      <p:sp>
        <p:nvSpPr>
          <p:cNvPr id="353" name="Freeform 5">
            <a:extLst>
              <a:ext uri="{FF2B5EF4-FFF2-40B4-BE49-F238E27FC236}">
                <a16:creationId xmlns:a16="http://schemas.microsoft.com/office/drawing/2014/main" id="{286BC58D-20DB-7D4D-BB89-45EDF875420F}"/>
              </a:ext>
            </a:extLst>
          </p:cNvPr>
          <p:cNvSpPr>
            <a:spLocks/>
          </p:cNvSpPr>
          <p:nvPr/>
        </p:nvSpPr>
        <p:spPr bwMode="auto">
          <a:xfrm>
            <a:off x="6943725" y="2412041"/>
            <a:ext cx="80963" cy="117475"/>
          </a:xfrm>
          <a:custGeom>
            <a:avLst/>
            <a:gdLst/>
            <a:ahLst/>
            <a:cxnLst>
              <a:cxn ang="0">
                <a:pos x="0" y="0"/>
              </a:cxn>
              <a:cxn ang="0">
                <a:pos x="0" y="66"/>
              </a:cxn>
              <a:cxn ang="0">
                <a:pos x="24" y="66"/>
              </a:cxn>
              <a:cxn ang="0">
                <a:pos x="24" y="0"/>
              </a:cxn>
              <a:cxn ang="0">
                <a:pos x="0" y="0"/>
              </a:cxn>
            </a:cxnLst>
            <a:rect l="0" t="0" r="r" b="b"/>
            <a:pathLst>
              <a:path w="24" h="66">
                <a:moveTo>
                  <a:pt x="0" y="0"/>
                </a:moveTo>
                <a:lnTo>
                  <a:pt x="0" y="66"/>
                </a:lnTo>
                <a:lnTo>
                  <a:pt x="24" y="66"/>
                </a:lnTo>
                <a:lnTo>
                  <a:pt x="24" y="0"/>
                </a:lnTo>
                <a:lnTo>
                  <a:pt x="0" y="0"/>
                </a:lnTo>
                <a:close/>
              </a:path>
            </a:pathLst>
          </a:custGeom>
          <a:solidFill>
            <a:srgbClr val="9DB4B7"/>
          </a:solidFill>
          <a:ln w="12700" cap="rnd" cmpd="sng">
            <a:noFill/>
            <a:prstDash val="solid"/>
            <a:round/>
            <a:headEnd/>
            <a:tailEnd/>
          </a:ln>
          <a:effectLst/>
        </p:spPr>
        <p:txBody>
          <a:bodyPr/>
          <a:lstStyle/>
          <a:p>
            <a:pPr defTabSz="914400" fontAlgn="auto">
              <a:spcBef>
                <a:spcPts val="0"/>
              </a:spcBef>
              <a:spcAft>
                <a:spcPts val="0"/>
              </a:spcAft>
            </a:pPr>
            <a:endParaRPr lang="en-US">
              <a:solidFill>
                <a:srgbClr val="000000"/>
              </a:solidFill>
              <a:latin typeface="+mn-lt"/>
              <a:ea typeface="MS PGothic" panose="020B0600070205080204" pitchFamily="34" charset="-128"/>
            </a:endParaRPr>
          </a:p>
        </p:txBody>
      </p:sp>
      <p:sp>
        <p:nvSpPr>
          <p:cNvPr id="354" name="Rectangle 106">
            <a:extLst>
              <a:ext uri="{FF2B5EF4-FFF2-40B4-BE49-F238E27FC236}">
                <a16:creationId xmlns:a16="http://schemas.microsoft.com/office/drawing/2014/main" id="{6CCC2150-D082-CF4A-88AF-18D5417111E4}"/>
              </a:ext>
            </a:extLst>
          </p:cNvPr>
          <p:cNvSpPr>
            <a:spLocks noChangeArrowheads="1"/>
          </p:cNvSpPr>
          <p:nvPr/>
        </p:nvSpPr>
        <p:spPr bwMode="auto">
          <a:xfrm>
            <a:off x="6908800" y="2034216"/>
            <a:ext cx="57150" cy="698500"/>
          </a:xfrm>
          <a:prstGeom prst="rect">
            <a:avLst/>
          </a:prstGeom>
          <a:solidFill>
            <a:srgbClr val="5A777A"/>
          </a:solidFill>
          <a:ln w="12700">
            <a:solidFill>
              <a:srgbClr val="000000"/>
            </a:solidFill>
            <a:miter lim="800000"/>
            <a:headEnd/>
            <a:tailEnd/>
          </a:ln>
          <a:effectLst/>
        </p:spPr>
        <p:txBody>
          <a:bodyPr wrap="none" anchor="ctr"/>
          <a:lstStyle/>
          <a:p>
            <a:pPr defTabSz="914400" fontAlgn="auto">
              <a:spcBef>
                <a:spcPts val="0"/>
              </a:spcBef>
              <a:spcAft>
                <a:spcPts val="0"/>
              </a:spcAft>
            </a:pPr>
            <a:endParaRPr lang="en-US">
              <a:solidFill>
                <a:srgbClr val="000000"/>
              </a:solidFill>
              <a:latin typeface="+mn-lt"/>
              <a:ea typeface="MS PGothic" panose="020B0600070205080204" pitchFamily="34" charset="-128"/>
            </a:endParaRPr>
          </a:p>
        </p:txBody>
      </p:sp>
      <p:sp>
        <p:nvSpPr>
          <p:cNvPr id="355" name="Rectangle 176">
            <a:extLst>
              <a:ext uri="{FF2B5EF4-FFF2-40B4-BE49-F238E27FC236}">
                <a16:creationId xmlns:a16="http://schemas.microsoft.com/office/drawing/2014/main" id="{51DD0050-D2C6-A24D-8DAD-084A78FAA3E6}"/>
              </a:ext>
            </a:extLst>
          </p:cNvPr>
          <p:cNvSpPr>
            <a:spLocks noChangeArrowheads="1"/>
          </p:cNvSpPr>
          <p:nvPr/>
        </p:nvSpPr>
        <p:spPr bwMode="auto">
          <a:xfrm>
            <a:off x="6629400" y="2194554"/>
            <a:ext cx="84138" cy="765175"/>
          </a:xfrm>
          <a:prstGeom prst="rect">
            <a:avLst/>
          </a:prstGeom>
          <a:solidFill>
            <a:srgbClr val="5A777A"/>
          </a:solidFill>
          <a:ln w="12700">
            <a:solidFill>
              <a:srgbClr val="000000"/>
            </a:solidFill>
            <a:miter lim="800000"/>
            <a:headEnd/>
            <a:tailEnd/>
          </a:ln>
          <a:effectLst/>
        </p:spPr>
        <p:txBody>
          <a:bodyPr wrap="none" anchor="ctr"/>
          <a:lstStyle/>
          <a:p>
            <a:pPr defTabSz="914400" fontAlgn="auto">
              <a:spcBef>
                <a:spcPts val="0"/>
              </a:spcBef>
              <a:spcAft>
                <a:spcPts val="0"/>
              </a:spcAft>
            </a:pPr>
            <a:endParaRPr lang="en-US">
              <a:solidFill>
                <a:srgbClr val="000000"/>
              </a:solidFill>
              <a:latin typeface="+mn-lt"/>
              <a:ea typeface="MS PGothic" panose="020B0600070205080204" pitchFamily="34" charset="-128"/>
            </a:endParaRPr>
          </a:p>
        </p:txBody>
      </p:sp>
      <p:grpSp>
        <p:nvGrpSpPr>
          <p:cNvPr id="356" name="Group 156">
            <a:extLst>
              <a:ext uri="{FF2B5EF4-FFF2-40B4-BE49-F238E27FC236}">
                <a16:creationId xmlns:a16="http://schemas.microsoft.com/office/drawing/2014/main" id="{5FEB4EC2-FA9F-7948-86D2-4D21A91625E7}"/>
              </a:ext>
            </a:extLst>
          </p:cNvPr>
          <p:cNvGrpSpPr>
            <a:grpSpLocks/>
          </p:cNvGrpSpPr>
          <p:nvPr/>
        </p:nvGrpSpPr>
        <p:grpSpPr bwMode="auto">
          <a:xfrm>
            <a:off x="6777038" y="2529516"/>
            <a:ext cx="352425" cy="374650"/>
            <a:chOff x="240" y="990"/>
            <a:chExt cx="198" cy="210"/>
          </a:xfrm>
          <a:solidFill>
            <a:schemeClr val="accent5"/>
          </a:solidFill>
        </p:grpSpPr>
        <p:sp>
          <p:nvSpPr>
            <p:cNvPr id="357" name="Rectangle 157">
              <a:extLst>
                <a:ext uri="{FF2B5EF4-FFF2-40B4-BE49-F238E27FC236}">
                  <a16:creationId xmlns:a16="http://schemas.microsoft.com/office/drawing/2014/main" id="{25CD7536-F6C5-D642-A9DC-402C9AD37C77}"/>
                </a:ext>
              </a:extLst>
            </p:cNvPr>
            <p:cNvSpPr>
              <a:spLocks noChangeArrowheads="1"/>
            </p:cNvSpPr>
            <p:nvPr/>
          </p:nvSpPr>
          <p:spPr bwMode="auto">
            <a:xfrm>
              <a:off x="240" y="1056"/>
              <a:ext cx="126" cy="143"/>
            </a:xfrm>
            <a:prstGeom prst="rect">
              <a:avLst/>
            </a:prstGeom>
            <a:grpFill/>
            <a:ln w="9525" algn="ctr">
              <a:solidFill>
                <a:schemeClr val="bg2"/>
              </a:solidFill>
              <a:miter lim="800000"/>
              <a:headEnd/>
              <a:tailEnd/>
            </a:ln>
            <a:effectLst/>
          </p:spPr>
          <p:txBody>
            <a:bodyPr wrap="none" lIns="73025" tIns="36512" rIns="73025" bIns="36512"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mn-lt"/>
                <a:ea typeface="MS PGothic" panose="020B0600070205080204" pitchFamily="34" charset="-128"/>
              </a:endParaRPr>
            </a:p>
          </p:txBody>
        </p:sp>
        <p:sp>
          <p:nvSpPr>
            <p:cNvPr id="358" name="Freeform 158">
              <a:extLst>
                <a:ext uri="{FF2B5EF4-FFF2-40B4-BE49-F238E27FC236}">
                  <a16:creationId xmlns:a16="http://schemas.microsoft.com/office/drawing/2014/main" id="{37DF086D-1EA6-1947-96DE-68E16FA55118}"/>
                </a:ext>
              </a:extLst>
            </p:cNvPr>
            <p:cNvSpPr>
              <a:spLocks/>
            </p:cNvSpPr>
            <p:nvPr/>
          </p:nvSpPr>
          <p:spPr bwMode="auto">
            <a:xfrm>
              <a:off x="240" y="990"/>
              <a:ext cx="195" cy="66"/>
            </a:xfrm>
            <a:custGeom>
              <a:avLst/>
              <a:gdLst/>
              <a:ahLst/>
              <a:cxnLst>
                <a:cxn ang="0">
                  <a:pos x="0" y="66"/>
                </a:cxn>
                <a:cxn ang="0">
                  <a:pos x="66" y="0"/>
                </a:cxn>
                <a:cxn ang="0">
                  <a:pos x="195" y="0"/>
                </a:cxn>
                <a:cxn ang="0">
                  <a:pos x="136" y="66"/>
                </a:cxn>
                <a:cxn ang="0">
                  <a:pos x="0" y="66"/>
                </a:cxn>
              </a:cxnLst>
              <a:rect l="0" t="0" r="r" b="b"/>
              <a:pathLst>
                <a:path w="195" h="66">
                  <a:moveTo>
                    <a:pt x="0" y="66"/>
                  </a:moveTo>
                  <a:lnTo>
                    <a:pt x="66" y="0"/>
                  </a:lnTo>
                  <a:lnTo>
                    <a:pt x="195" y="0"/>
                  </a:lnTo>
                  <a:lnTo>
                    <a:pt x="136" y="66"/>
                  </a:lnTo>
                  <a:lnTo>
                    <a:pt x="0" y="66"/>
                  </a:lnTo>
                </a:path>
              </a:pathLst>
            </a:custGeom>
            <a:grpFill/>
            <a:ln w="9525" cap="flat" cmpd="sng">
              <a:solidFill>
                <a:schemeClr val="bg2"/>
              </a:solidFill>
              <a:prstDash val="solid"/>
              <a:round/>
              <a:headEnd type="none" w="med" len="med"/>
              <a:tailEnd type="none" w="med" len="med"/>
            </a:ln>
            <a:effectLst/>
          </p:spPr>
          <p:txBody>
            <a:bodyPr wrap="none" lIns="73025" tIns="36512" rIns="73025" bIns="36512"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mn-lt"/>
                <a:ea typeface="MS PGothic" panose="020B0600070205080204" pitchFamily="34" charset="-128"/>
              </a:endParaRPr>
            </a:p>
          </p:txBody>
        </p:sp>
        <p:sp>
          <p:nvSpPr>
            <p:cNvPr id="359" name="Freeform 159">
              <a:extLst>
                <a:ext uri="{FF2B5EF4-FFF2-40B4-BE49-F238E27FC236}">
                  <a16:creationId xmlns:a16="http://schemas.microsoft.com/office/drawing/2014/main" id="{302A8822-9E2E-5543-9FE4-B12AE3A88D57}"/>
                </a:ext>
              </a:extLst>
            </p:cNvPr>
            <p:cNvSpPr>
              <a:spLocks/>
            </p:cNvSpPr>
            <p:nvPr/>
          </p:nvSpPr>
          <p:spPr bwMode="auto">
            <a:xfrm>
              <a:off x="372" y="990"/>
              <a:ext cx="66" cy="210"/>
            </a:xfrm>
            <a:custGeom>
              <a:avLst/>
              <a:gdLst/>
              <a:ahLst/>
              <a:cxnLst>
                <a:cxn ang="0">
                  <a:pos x="0" y="210"/>
                </a:cxn>
                <a:cxn ang="0">
                  <a:pos x="66" y="144"/>
                </a:cxn>
                <a:cxn ang="0">
                  <a:pos x="66" y="0"/>
                </a:cxn>
                <a:cxn ang="0">
                  <a:pos x="0" y="66"/>
                </a:cxn>
                <a:cxn ang="0">
                  <a:pos x="0" y="210"/>
                </a:cxn>
              </a:cxnLst>
              <a:rect l="0" t="0" r="r" b="b"/>
              <a:pathLst>
                <a:path w="66" h="210">
                  <a:moveTo>
                    <a:pt x="0" y="210"/>
                  </a:moveTo>
                  <a:lnTo>
                    <a:pt x="66" y="144"/>
                  </a:lnTo>
                  <a:lnTo>
                    <a:pt x="66" y="0"/>
                  </a:lnTo>
                  <a:lnTo>
                    <a:pt x="0" y="66"/>
                  </a:lnTo>
                  <a:lnTo>
                    <a:pt x="0" y="210"/>
                  </a:lnTo>
                </a:path>
              </a:pathLst>
            </a:custGeom>
            <a:grpFill/>
            <a:ln w="9525" cap="flat" cmpd="sng">
              <a:solidFill>
                <a:schemeClr val="bg2"/>
              </a:solidFill>
              <a:prstDash val="solid"/>
              <a:round/>
              <a:headEnd type="none" w="med" len="med"/>
              <a:tailEnd type="none" w="med" len="med"/>
            </a:ln>
            <a:effectLst/>
          </p:spPr>
          <p:txBody>
            <a:bodyPr wrap="none" lIns="73025" tIns="36512" rIns="73025" bIns="36512"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mn-lt"/>
                <a:ea typeface="MS PGothic" panose="020B0600070205080204" pitchFamily="34" charset="-128"/>
              </a:endParaRPr>
            </a:p>
          </p:txBody>
        </p:sp>
      </p:grpSp>
      <p:sp>
        <p:nvSpPr>
          <p:cNvPr id="360" name="Freeform 134">
            <a:extLst>
              <a:ext uri="{FF2B5EF4-FFF2-40B4-BE49-F238E27FC236}">
                <a16:creationId xmlns:a16="http://schemas.microsoft.com/office/drawing/2014/main" id="{27A23B2A-F576-D044-B496-449632D8F2D7}"/>
              </a:ext>
            </a:extLst>
          </p:cNvPr>
          <p:cNvSpPr>
            <a:spLocks/>
          </p:cNvSpPr>
          <p:nvPr/>
        </p:nvSpPr>
        <p:spPr bwMode="auto">
          <a:xfrm>
            <a:off x="4132263" y="1875466"/>
            <a:ext cx="309562" cy="1081088"/>
          </a:xfrm>
          <a:custGeom>
            <a:avLst/>
            <a:gdLst/>
            <a:ahLst/>
            <a:cxnLst>
              <a:cxn ang="0">
                <a:pos x="137" y="108"/>
              </a:cxn>
              <a:cxn ang="0">
                <a:pos x="34" y="210"/>
              </a:cxn>
              <a:cxn ang="0">
                <a:pos x="34" y="569"/>
              </a:cxn>
              <a:cxn ang="0">
                <a:pos x="0" y="605"/>
              </a:cxn>
              <a:cxn ang="0">
                <a:pos x="0" y="174"/>
              </a:cxn>
              <a:cxn ang="0">
                <a:pos x="173" y="0"/>
              </a:cxn>
            </a:cxnLst>
            <a:rect l="0" t="0" r="r" b="b"/>
            <a:pathLst>
              <a:path w="173" h="605">
                <a:moveTo>
                  <a:pt x="137" y="108"/>
                </a:moveTo>
                <a:lnTo>
                  <a:pt x="34" y="210"/>
                </a:lnTo>
                <a:lnTo>
                  <a:pt x="34" y="569"/>
                </a:lnTo>
                <a:lnTo>
                  <a:pt x="0" y="605"/>
                </a:lnTo>
                <a:lnTo>
                  <a:pt x="0" y="174"/>
                </a:lnTo>
                <a:lnTo>
                  <a:pt x="173" y="0"/>
                </a:lnTo>
              </a:path>
            </a:pathLst>
          </a:custGeom>
          <a:solidFill>
            <a:srgbClr val="9DB4B7"/>
          </a:solidFill>
          <a:ln w="12700" cap="rnd" cmpd="sng">
            <a:solidFill>
              <a:srgbClr val="000000"/>
            </a:solidFill>
            <a:prstDash val="solid"/>
            <a:round/>
            <a:headEnd type="none" w="sm" len="sm"/>
            <a:tailEnd type="none" w="sm" len="sm"/>
          </a:ln>
          <a:effectLst/>
        </p:spPr>
        <p:txBody>
          <a:bodyPr/>
          <a:lstStyle/>
          <a:p>
            <a:pPr defTabSz="914400" fontAlgn="auto">
              <a:spcBef>
                <a:spcPts val="0"/>
              </a:spcBef>
              <a:spcAft>
                <a:spcPts val="0"/>
              </a:spcAft>
            </a:pPr>
            <a:endParaRPr lang="en-US">
              <a:solidFill>
                <a:srgbClr val="000000"/>
              </a:solidFill>
              <a:latin typeface="+mn-lt"/>
              <a:ea typeface="MS PGothic" panose="020B0600070205080204" pitchFamily="34" charset="-128"/>
            </a:endParaRPr>
          </a:p>
        </p:txBody>
      </p:sp>
      <p:sp>
        <p:nvSpPr>
          <p:cNvPr id="361" name="Freeform 134">
            <a:extLst>
              <a:ext uri="{FF2B5EF4-FFF2-40B4-BE49-F238E27FC236}">
                <a16:creationId xmlns:a16="http://schemas.microsoft.com/office/drawing/2014/main" id="{B6FC3E00-F63A-7C4C-B63D-9AF9EF58FA84}"/>
              </a:ext>
            </a:extLst>
          </p:cNvPr>
          <p:cNvSpPr>
            <a:spLocks/>
          </p:cNvSpPr>
          <p:nvPr/>
        </p:nvSpPr>
        <p:spPr bwMode="auto">
          <a:xfrm>
            <a:off x="6723063" y="1875466"/>
            <a:ext cx="309562" cy="1081088"/>
          </a:xfrm>
          <a:custGeom>
            <a:avLst/>
            <a:gdLst/>
            <a:ahLst/>
            <a:cxnLst>
              <a:cxn ang="0">
                <a:pos x="137" y="108"/>
              </a:cxn>
              <a:cxn ang="0">
                <a:pos x="34" y="210"/>
              </a:cxn>
              <a:cxn ang="0">
                <a:pos x="34" y="569"/>
              </a:cxn>
              <a:cxn ang="0">
                <a:pos x="0" y="605"/>
              </a:cxn>
              <a:cxn ang="0">
                <a:pos x="0" y="174"/>
              </a:cxn>
              <a:cxn ang="0">
                <a:pos x="173" y="0"/>
              </a:cxn>
            </a:cxnLst>
            <a:rect l="0" t="0" r="r" b="b"/>
            <a:pathLst>
              <a:path w="173" h="605">
                <a:moveTo>
                  <a:pt x="137" y="108"/>
                </a:moveTo>
                <a:lnTo>
                  <a:pt x="34" y="210"/>
                </a:lnTo>
                <a:lnTo>
                  <a:pt x="34" y="569"/>
                </a:lnTo>
                <a:lnTo>
                  <a:pt x="0" y="605"/>
                </a:lnTo>
                <a:lnTo>
                  <a:pt x="0" y="174"/>
                </a:lnTo>
                <a:lnTo>
                  <a:pt x="173" y="0"/>
                </a:lnTo>
              </a:path>
            </a:pathLst>
          </a:custGeom>
          <a:solidFill>
            <a:srgbClr val="9DB4B7"/>
          </a:solidFill>
          <a:ln w="12700" cap="rnd" cmpd="sng">
            <a:solidFill>
              <a:srgbClr val="000000"/>
            </a:solidFill>
            <a:prstDash val="solid"/>
            <a:round/>
            <a:headEnd type="none" w="sm" len="sm"/>
            <a:tailEnd type="none" w="sm" len="sm"/>
          </a:ln>
          <a:effectLst/>
        </p:spPr>
        <p:txBody>
          <a:bodyPr/>
          <a:lstStyle/>
          <a:p>
            <a:pPr defTabSz="914400" fontAlgn="auto">
              <a:spcBef>
                <a:spcPts val="0"/>
              </a:spcBef>
              <a:spcAft>
                <a:spcPts val="0"/>
              </a:spcAft>
            </a:pPr>
            <a:endParaRPr lang="en-US">
              <a:solidFill>
                <a:srgbClr val="000000"/>
              </a:solidFill>
              <a:latin typeface="+mn-lt"/>
              <a:ea typeface="MS PGothic" panose="020B0600070205080204" pitchFamily="34" charset="-128"/>
            </a:endParaRPr>
          </a:p>
        </p:txBody>
      </p:sp>
      <p:grpSp>
        <p:nvGrpSpPr>
          <p:cNvPr id="362" name="Group 160">
            <a:extLst>
              <a:ext uri="{FF2B5EF4-FFF2-40B4-BE49-F238E27FC236}">
                <a16:creationId xmlns:a16="http://schemas.microsoft.com/office/drawing/2014/main" id="{51AADB37-EE84-924A-80A2-FA4DB81F6D1C}"/>
              </a:ext>
            </a:extLst>
          </p:cNvPr>
          <p:cNvGrpSpPr>
            <a:grpSpLocks/>
          </p:cNvGrpSpPr>
          <p:nvPr/>
        </p:nvGrpSpPr>
        <p:grpSpPr bwMode="auto">
          <a:xfrm>
            <a:off x="7112000" y="2529516"/>
            <a:ext cx="355600" cy="374650"/>
            <a:chOff x="282" y="888"/>
            <a:chExt cx="198" cy="210"/>
          </a:xfrm>
          <a:solidFill>
            <a:schemeClr val="accent2"/>
          </a:solidFill>
        </p:grpSpPr>
        <p:sp>
          <p:nvSpPr>
            <p:cNvPr id="363" name="Rectangle 161">
              <a:extLst>
                <a:ext uri="{FF2B5EF4-FFF2-40B4-BE49-F238E27FC236}">
                  <a16:creationId xmlns:a16="http://schemas.microsoft.com/office/drawing/2014/main" id="{8E4F646F-2FC5-A849-9099-B179D143FCB3}"/>
                </a:ext>
              </a:extLst>
            </p:cNvPr>
            <p:cNvSpPr>
              <a:spLocks noChangeArrowheads="1"/>
            </p:cNvSpPr>
            <p:nvPr/>
          </p:nvSpPr>
          <p:spPr bwMode="auto">
            <a:xfrm>
              <a:off x="282" y="954"/>
              <a:ext cx="126" cy="143"/>
            </a:xfrm>
            <a:prstGeom prst="rect">
              <a:avLst/>
            </a:prstGeom>
            <a:grpFill/>
            <a:ln w="9525" algn="ctr">
              <a:solidFill>
                <a:schemeClr val="bg2"/>
              </a:solidFill>
              <a:miter lim="800000"/>
              <a:headEnd/>
              <a:tailEnd/>
            </a:ln>
            <a:effectLst/>
          </p:spPr>
          <p:txBody>
            <a:bodyPr wrap="none" lIns="73025" tIns="36512" rIns="73025" bIns="36512"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mn-lt"/>
                <a:ea typeface="MS PGothic" panose="020B0600070205080204" pitchFamily="34" charset="-128"/>
              </a:endParaRPr>
            </a:p>
          </p:txBody>
        </p:sp>
        <p:sp>
          <p:nvSpPr>
            <p:cNvPr id="364" name="Freeform 162">
              <a:extLst>
                <a:ext uri="{FF2B5EF4-FFF2-40B4-BE49-F238E27FC236}">
                  <a16:creationId xmlns:a16="http://schemas.microsoft.com/office/drawing/2014/main" id="{4B23C291-6832-A540-8FAD-AD8A8D745B4A}"/>
                </a:ext>
              </a:extLst>
            </p:cNvPr>
            <p:cNvSpPr>
              <a:spLocks/>
            </p:cNvSpPr>
            <p:nvPr/>
          </p:nvSpPr>
          <p:spPr bwMode="auto">
            <a:xfrm>
              <a:off x="282" y="888"/>
              <a:ext cx="195" cy="66"/>
            </a:xfrm>
            <a:custGeom>
              <a:avLst/>
              <a:gdLst/>
              <a:ahLst/>
              <a:cxnLst>
                <a:cxn ang="0">
                  <a:pos x="0" y="66"/>
                </a:cxn>
                <a:cxn ang="0">
                  <a:pos x="66" y="0"/>
                </a:cxn>
                <a:cxn ang="0">
                  <a:pos x="195" y="0"/>
                </a:cxn>
                <a:cxn ang="0">
                  <a:pos x="136" y="66"/>
                </a:cxn>
                <a:cxn ang="0">
                  <a:pos x="0" y="66"/>
                </a:cxn>
              </a:cxnLst>
              <a:rect l="0" t="0" r="r" b="b"/>
              <a:pathLst>
                <a:path w="195" h="66">
                  <a:moveTo>
                    <a:pt x="0" y="66"/>
                  </a:moveTo>
                  <a:lnTo>
                    <a:pt x="66" y="0"/>
                  </a:lnTo>
                  <a:lnTo>
                    <a:pt x="195" y="0"/>
                  </a:lnTo>
                  <a:lnTo>
                    <a:pt x="136" y="66"/>
                  </a:lnTo>
                  <a:lnTo>
                    <a:pt x="0" y="66"/>
                  </a:lnTo>
                </a:path>
              </a:pathLst>
            </a:custGeom>
            <a:grpFill/>
            <a:ln w="9525" cap="flat" cmpd="sng">
              <a:solidFill>
                <a:schemeClr val="bg2"/>
              </a:solidFill>
              <a:prstDash val="solid"/>
              <a:round/>
              <a:headEnd/>
              <a:tailEnd/>
            </a:ln>
            <a:effectLst/>
          </p:spPr>
          <p:txBody>
            <a:bodyPr wrap="none" lIns="73025" tIns="36512" rIns="73025" bIns="36512"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mn-lt"/>
                <a:ea typeface="MS PGothic" panose="020B0600070205080204" pitchFamily="34" charset="-128"/>
              </a:endParaRPr>
            </a:p>
          </p:txBody>
        </p:sp>
        <p:sp>
          <p:nvSpPr>
            <p:cNvPr id="365" name="Freeform 163">
              <a:extLst>
                <a:ext uri="{FF2B5EF4-FFF2-40B4-BE49-F238E27FC236}">
                  <a16:creationId xmlns:a16="http://schemas.microsoft.com/office/drawing/2014/main" id="{30AF31E1-7C74-CA4B-807C-1B1FC7430C7A}"/>
                </a:ext>
              </a:extLst>
            </p:cNvPr>
            <p:cNvSpPr>
              <a:spLocks/>
            </p:cNvSpPr>
            <p:nvPr/>
          </p:nvSpPr>
          <p:spPr bwMode="auto">
            <a:xfrm>
              <a:off x="414" y="888"/>
              <a:ext cx="66" cy="210"/>
            </a:xfrm>
            <a:custGeom>
              <a:avLst/>
              <a:gdLst/>
              <a:ahLst/>
              <a:cxnLst>
                <a:cxn ang="0">
                  <a:pos x="0" y="210"/>
                </a:cxn>
                <a:cxn ang="0">
                  <a:pos x="66" y="144"/>
                </a:cxn>
                <a:cxn ang="0">
                  <a:pos x="66" y="0"/>
                </a:cxn>
                <a:cxn ang="0">
                  <a:pos x="0" y="66"/>
                </a:cxn>
                <a:cxn ang="0">
                  <a:pos x="0" y="210"/>
                </a:cxn>
              </a:cxnLst>
              <a:rect l="0" t="0" r="r" b="b"/>
              <a:pathLst>
                <a:path w="66" h="210">
                  <a:moveTo>
                    <a:pt x="0" y="210"/>
                  </a:moveTo>
                  <a:lnTo>
                    <a:pt x="66" y="144"/>
                  </a:lnTo>
                  <a:lnTo>
                    <a:pt x="66" y="0"/>
                  </a:lnTo>
                  <a:lnTo>
                    <a:pt x="0" y="66"/>
                  </a:lnTo>
                  <a:lnTo>
                    <a:pt x="0" y="210"/>
                  </a:lnTo>
                </a:path>
              </a:pathLst>
            </a:custGeom>
            <a:grpFill/>
            <a:ln w="9525" cap="flat" cmpd="sng">
              <a:solidFill>
                <a:schemeClr val="bg2"/>
              </a:solidFill>
              <a:prstDash val="solid"/>
              <a:round/>
              <a:headEnd/>
              <a:tailEnd/>
            </a:ln>
            <a:effectLst/>
          </p:spPr>
          <p:txBody>
            <a:bodyPr wrap="none" lIns="73025" tIns="36512" rIns="73025" bIns="36512"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mn-lt"/>
                <a:ea typeface="MS PGothic" panose="020B0600070205080204" pitchFamily="34" charset="-128"/>
              </a:endParaRPr>
            </a:p>
          </p:txBody>
        </p:sp>
      </p:grpSp>
      <p:grpSp>
        <p:nvGrpSpPr>
          <p:cNvPr id="366" name="Group 164">
            <a:extLst>
              <a:ext uri="{FF2B5EF4-FFF2-40B4-BE49-F238E27FC236}">
                <a16:creationId xmlns:a16="http://schemas.microsoft.com/office/drawing/2014/main" id="{8184EED8-736B-C448-8DDC-4F6361F527D3}"/>
              </a:ext>
            </a:extLst>
          </p:cNvPr>
          <p:cNvGrpSpPr>
            <a:grpSpLocks/>
          </p:cNvGrpSpPr>
          <p:nvPr/>
        </p:nvGrpSpPr>
        <p:grpSpPr bwMode="auto">
          <a:xfrm>
            <a:off x="7418388" y="2529516"/>
            <a:ext cx="354012" cy="374650"/>
            <a:chOff x="240" y="990"/>
            <a:chExt cx="198" cy="210"/>
          </a:xfrm>
          <a:solidFill>
            <a:schemeClr val="accent5"/>
          </a:solidFill>
        </p:grpSpPr>
        <p:sp>
          <p:nvSpPr>
            <p:cNvPr id="367" name="Rectangle 165">
              <a:extLst>
                <a:ext uri="{FF2B5EF4-FFF2-40B4-BE49-F238E27FC236}">
                  <a16:creationId xmlns:a16="http://schemas.microsoft.com/office/drawing/2014/main" id="{B8786EBF-536F-714B-8DB1-7AE4822B6CB0}"/>
                </a:ext>
              </a:extLst>
            </p:cNvPr>
            <p:cNvSpPr>
              <a:spLocks noChangeArrowheads="1"/>
            </p:cNvSpPr>
            <p:nvPr/>
          </p:nvSpPr>
          <p:spPr bwMode="auto">
            <a:xfrm>
              <a:off x="240" y="1056"/>
              <a:ext cx="126" cy="143"/>
            </a:xfrm>
            <a:prstGeom prst="rect">
              <a:avLst/>
            </a:prstGeom>
            <a:grpFill/>
            <a:ln w="9525" algn="ctr">
              <a:solidFill>
                <a:schemeClr val="bg2"/>
              </a:solidFill>
              <a:miter lim="800000"/>
              <a:headEnd/>
              <a:tailEnd/>
            </a:ln>
            <a:effectLst/>
          </p:spPr>
          <p:txBody>
            <a:bodyPr wrap="none" lIns="73025" tIns="36512" rIns="73025" bIns="36512"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mn-lt"/>
                <a:ea typeface="MS PGothic" panose="020B0600070205080204" pitchFamily="34" charset="-128"/>
              </a:endParaRPr>
            </a:p>
          </p:txBody>
        </p:sp>
        <p:sp>
          <p:nvSpPr>
            <p:cNvPr id="368" name="Freeform 166">
              <a:extLst>
                <a:ext uri="{FF2B5EF4-FFF2-40B4-BE49-F238E27FC236}">
                  <a16:creationId xmlns:a16="http://schemas.microsoft.com/office/drawing/2014/main" id="{58CFA66B-F613-7640-84A8-6ADDF1ABF287}"/>
                </a:ext>
              </a:extLst>
            </p:cNvPr>
            <p:cNvSpPr>
              <a:spLocks/>
            </p:cNvSpPr>
            <p:nvPr/>
          </p:nvSpPr>
          <p:spPr bwMode="auto">
            <a:xfrm>
              <a:off x="240" y="990"/>
              <a:ext cx="195" cy="66"/>
            </a:xfrm>
            <a:custGeom>
              <a:avLst/>
              <a:gdLst/>
              <a:ahLst/>
              <a:cxnLst>
                <a:cxn ang="0">
                  <a:pos x="0" y="66"/>
                </a:cxn>
                <a:cxn ang="0">
                  <a:pos x="66" y="0"/>
                </a:cxn>
                <a:cxn ang="0">
                  <a:pos x="195" y="0"/>
                </a:cxn>
                <a:cxn ang="0">
                  <a:pos x="136" y="66"/>
                </a:cxn>
                <a:cxn ang="0">
                  <a:pos x="0" y="66"/>
                </a:cxn>
              </a:cxnLst>
              <a:rect l="0" t="0" r="r" b="b"/>
              <a:pathLst>
                <a:path w="195" h="66">
                  <a:moveTo>
                    <a:pt x="0" y="66"/>
                  </a:moveTo>
                  <a:lnTo>
                    <a:pt x="66" y="0"/>
                  </a:lnTo>
                  <a:lnTo>
                    <a:pt x="195" y="0"/>
                  </a:lnTo>
                  <a:lnTo>
                    <a:pt x="136" y="66"/>
                  </a:lnTo>
                  <a:lnTo>
                    <a:pt x="0" y="66"/>
                  </a:lnTo>
                </a:path>
              </a:pathLst>
            </a:custGeom>
            <a:grpFill/>
            <a:ln w="9525" cap="flat" cmpd="sng">
              <a:solidFill>
                <a:schemeClr val="bg2"/>
              </a:solidFill>
              <a:prstDash val="solid"/>
              <a:round/>
              <a:headEnd type="none" w="med" len="med"/>
              <a:tailEnd type="none" w="med" len="med"/>
            </a:ln>
            <a:effectLst/>
          </p:spPr>
          <p:txBody>
            <a:bodyPr wrap="none" lIns="73025" tIns="36512" rIns="73025" bIns="36512"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mn-lt"/>
                <a:ea typeface="MS PGothic" panose="020B0600070205080204" pitchFamily="34" charset="-128"/>
              </a:endParaRPr>
            </a:p>
          </p:txBody>
        </p:sp>
        <p:sp>
          <p:nvSpPr>
            <p:cNvPr id="369" name="Freeform 167">
              <a:extLst>
                <a:ext uri="{FF2B5EF4-FFF2-40B4-BE49-F238E27FC236}">
                  <a16:creationId xmlns:a16="http://schemas.microsoft.com/office/drawing/2014/main" id="{4EEE8226-6795-7C43-B308-B1E9235B6D93}"/>
                </a:ext>
              </a:extLst>
            </p:cNvPr>
            <p:cNvSpPr>
              <a:spLocks/>
            </p:cNvSpPr>
            <p:nvPr/>
          </p:nvSpPr>
          <p:spPr bwMode="auto">
            <a:xfrm>
              <a:off x="372" y="990"/>
              <a:ext cx="66" cy="210"/>
            </a:xfrm>
            <a:custGeom>
              <a:avLst/>
              <a:gdLst/>
              <a:ahLst/>
              <a:cxnLst>
                <a:cxn ang="0">
                  <a:pos x="0" y="210"/>
                </a:cxn>
                <a:cxn ang="0">
                  <a:pos x="66" y="144"/>
                </a:cxn>
                <a:cxn ang="0">
                  <a:pos x="66" y="0"/>
                </a:cxn>
                <a:cxn ang="0">
                  <a:pos x="0" y="66"/>
                </a:cxn>
                <a:cxn ang="0">
                  <a:pos x="0" y="210"/>
                </a:cxn>
              </a:cxnLst>
              <a:rect l="0" t="0" r="r" b="b"/>
              <a:pathLst>
                <a:path w="66" h="210">
                  <a:moveTo>
                    <a:pt x="0" y="210"/>
                  </a:moveTo>
                  <a:lnTo>
                    <a:pt x="66" y="144"/>
                  </a:lnTo>
                  <a:lnTo>
                    <a:pt x="66" y="0"/>
                  </a:lnTo>
                  <a:lnTo>
                    <a:pt x="0" y="66"/>
                  </a:lnTo>
                  <a:lnTo>
                    <a:pt x="0" y="210"/>
                  </a:lnTo>
                </a:path>
              </a:pathLst>
            </a:custGeom>
            <a:grpFill/>
            <a:ln w="9525" cap="flat" cmpd="sng">
              <a:solidFill>
                <a:schemeClr val="bg2"/>
              </a:solidFill>
              <a:prstDash val="solid"/>
              <a:round/>
              <a:headEnd type="none" w="med" len="med"/>
              <a:tailEnd type="none" w="med" len="med"/>
            </a:ln>
            <a:effectLst/>
          </p:spPr>
          <p:txBody>
            <a:bodyPr wrap="none" lIns="73025" tIns="36512" rIns="73025" bIns="36512"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mn-lt"/>
                <a:ea typeface="MS PGothic" panose="020B0600070205080204" pitchFamily="34" charset="-128"/>
              </a:endParaRPr>
            </a:p>
          </p:txBody>
        </p:sp>
      </p:grpSp>
      <p:grpSp>
        <p:nvGrpSpPr>
          <p:cNvPr id="370" name="Group 168">
            <a:extLst>
              <a:ext uri="{FF2B5EF4-FFF2-40B4-BE49-F238E27FC236}">
                <a16:creationId xmlns:a16="http://schemas.microsoft.com/office/drawing/2014/main" id="{E5C4820F-AEF0-874A-B51C-F09C5D6D14E4}"/>
              </a:ext>
            </a:extLst>
          </p:cNvPr>
          <p:cNvGrpSpPr>
            <a:grpSpLocks/>
          </p:cNvGrpSpPr>
          <p:nvPr/>
        </p:nvGrpSpPr>
        <p:grpSpPr bwMode="auto">
          <a:xfrm>
            <a:off x="7721600" y="2529516"/>
            <a:ext cx="355600" cy="374650"/>
            <a:chOff x="240" y="1248"/>
            <a:chExt cx="198" cy="210"/>
          </a:xfrm>
          <a:solidFill>
            <a:schemeClr val="accent1"/>
          </a:solidFill>
        </p:grpSpPr>
        <p:sp>
          <p:nvSpPr>
            <p:cNvPr id="371" name="Rectangle 169">
              <a:extLst>
                <a:ext uri="{FF2B5EF4-FFF2-40B4-BE49-F238E27FC236}">
                  <a16:creationId xmlns:a16="http://schemas.microsoft.com/office/drawing/2014/main" id="{6E97AB1D-C9A9-2A4C-9BC6-A67BF1B04AAF}"/>
                </a:ext>
              </a:extLst>
            </p:cNvPr>
            <p:cNvSpPr>
              <a:spLocks noChangeArrowheads="1"/>
            </p:cNvSpPr>
            <p:nvPr/>
          </p:nvSpPr>
          <p:spPr bwMode="auto">
            <a:xfrm>
              <a:off x="240" y="1314"/>
              <a:ext cx="126" cy="143"/>
            </a:xfrm>
            <a:prstGeom prst="rect">
              <a:avLst/>
            </a:prstGeom>
            <a:grpFill/>
            <a:ln w="9525" algn="ctr">
              <a:solidFill>
                <a:schemeClr val="bg2"/>
              </a:solidFill>
              <a:miter lim="800000"/>
              <a:headEnd/>
              <a:tailEnd/>
            </a:ln>
            <a:effectLst/>
          </p:spPr>
          <p:txBody>
            <a:bodyPr wrap="none" lIns="73025" tIns="36512" rIns="73025" bIns="36512"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mn-lt"/>
                <a:ea typeface="MS PGothic" panose="020B0600070205080204" pitchFamily="34" charset="-128"/>
              </a:endParaRPr>
            </a:p>
          </p:txBody>
        </p:sp>
        <p:sp>
          <p:nvSpPr>
            <p:cNvPr id="372" name="Freeform 170">
              <a:extLst>
                <a:ext uri="{FF2B5EF4-FFF2-40B4-BE49-F238E27FC236}">
                  <a16:creationId xmlns:a16="http://schemas.microsoft.com/office/drawing/2014/main" id="{06F3515F-8B91-7C44-8FA6-921B5210C884}"/>
                </a:ext>
              </a:extLst>
            </p:cNvPr>
            <p:cNvSpPr>
              <a:spLocks/>
            </p:cNvSpPr>
            <p:nvPr/>
          </p:nvSpPr>
          <p:spPr bwMode="auto">
            <a:xfrm>
              <a:off x="240" y="1248"/>
              <a:ext cx="195" cy="66"/>
            </a:xfrm>
            <a:custGeom>
              <a:avLst/>
              <a:gdLst/>
              <a:ahLst/>
              <a:cxnLst>
                <a:cxn ang="0">
                  <a:pos x="0" y="66"/>
                </a:cxn>
                <a:cxn ang="0">
                  <a:pos x="66" y="0"/>
                </a:cxn>
                <a:cxn ang="0">
                  <a:pos x="195" y="0"/>
                </a:cxn>
                <a:cxn ang="0">
                  <a:pos x="136" y="66"/>
                </a:cxn>
                <a:cxn ang="0">
                  <a:pos x="0" y="66"/>
                </a:cxn>
              </a:cxnLst>
              <a:rect l="0" t="0" r="r" b="b"/>
              <a:pathLst>
                <a:path w="195" h="66">
                  <a:moveTo>
                    <a:pt x="0" y="66"/>
                  </a:moveTo>
                  <a:lnTo>
                    <a:pt x="66" y="0"/>
                  </a:lnTo>
                  <a:lnTo>
                    <a:pt x="195" y="0"/>
                  </a:lnTo>
                  <a:lnTo>
                    <a:pt x="136" y="66"/>
                  </a:lnTo>
                  <a:lnTo>
                    <a:pt x="0" y="66"/>
                  </a:lnTo>
                </a:path>
              </a:pathLst>
            </a:custGeom>
            <a:grpFill/>
            <a:ln w="9525" cap="flat" cmpd="sng">
              <a:solidFill>
                <a:schemeClr val="bg2"/>
              </a:solidFill>
              <a:prstDash val="solid"/>
              <a:round/>
              <a:headEnd type="none" w="med" len="med"/>
              <a:tailEnd type="none" w="med" len="med"/>
            </a:ln>
            <a:effectLst/>
          </p:spPr>
          <p:txBody>
            <a:bodyPr wrap="none" lIns="73025" tIns="36512" rIns="73025" bIns="36512"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mn-lt"/>
                <a:ea typeface="MS PGothic" panose="020B0600070205080204" pitchFamily="34" charset="-128"/>
              </a:endParaRPr>
            </a:p>
          </p:txBody>
        </p:sp>
        <p:sp>
          <p:nvSpPr>
            <p:cNvPr id="373" name="Freeform 171">
              <a:extLst>
                <a:ext uri="{FF2B5EF4-FFF2-40B4-BE49-F238E27FC236}">
                  <a16:creationId xmlns:a16="http://schemas.microsoft.com/office/drawing/2014/main" id="{BB881C87-DBEC-1E4A-B1A8-FF0BB9035F0B}"/>
                </a:ext>
              </a:extLst>
            </p:cNvPr>
            <p:cNvSpPr>
              <a:spLocks/>
            </p:cNvSpPr>
            <p:nvPr/>
          </p:nvSpPr>
          <p:spPr bwMode="auto">
            <a:xfrm>
              <a:off x="372" y="1248"/>
              <a:ext cx="66" cy="210"/>
            </a:xfrm>
            <a:custGeom>
              <a:avLst/>
              <a:gdLst/>
              <a:ahLst/>
              <a:cxnLst>
                <a:cxn ang="0">
                  <a:pos x="0" y="210"/>
                </a:cxn>
                <a:cxn ang="0">
                  <a:pos x="66" y="144"/>
                </a:cxn>
                <a:cxn ang="0">
                  <a:pos x="66" y="0"/>
                </a:cxn>
                <a:cxn ang="0">
                  <a:pos x="0" y="66"/>
                </a:cxn>
                <a:cxn ang="0">
                  <a:pos x="0" y="210"/>
                </a:cxn>
              </a:cxnLst>
              <a:rect l="0" t="0" r="r" b="b"/>
              <a:pathLst>
                <a:path w="66" h="210">
                  <a:moveTo>
                    <a:pt x="0" y="210"/>
                  </a:moveTo>
                  <a:lnTo>
                    <a:pt x="66" y="144"/>
                  </a:lnTo>
                  <a:lnTo>
                    <a:pt x="66" y="0"/>
                  </a:lnTo>
                  <a:lnTo>
                    <a:pt x="0" y="66"/>
                  </a:lnTo>
                  <a:lnTo>
                    <a:pt x="0" y="210"/>
                  </a:lnTo>
                </a:path>
              </a:pathLst>
            </a:custGeom>
            <a:grpFill/>
            <a:ln w="9525" cap="flat" cmpd="sng">
              <a:solidFill>
                <a:schemeClr val="bg2"/>
              </a:solidFill>
              <a:prstDash val="solid"/>
              <a:round/>
              <a:headEnd type="none" w="med" len="med"/>
              <a:tailEnd type="none" w="med" len="med"/>
            </a:ln>
            <a:effectLst/>
          </p:spPr>
          <p:txBody>
            <a:bodyPr wrap="none" lIns="73025" tIns="36512" rIns="73025" bIns="36512"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mn-lt"/>
                <a:ea typeface="MS PGothic" panose="020B0600070205080204" pitchFamily="34" charset="-128"/>
              </a:endParaRPr>
            </a:p>
          </p:txBody>
        </p:sp>
      </p:grpSp>
      <p:graphicFrame>
        <p:nvGraphicFramePr>
          <p:cNvPr id="374" name="Object 186">
            <a:extLst>
              <a:ext uri="{FF2B5EF4-FFF2-40B4-BE49-F238E27FC236}">
                <a16:creationId xmlns:a16="http://schemas.microsoft.com/office/drawing/2014/main" id="{D5D7C8E5-26CA-F547-B131-C3170B8293C3}"/>
              </a:ext>
            </a:extLst>
          </p:cNvPr>
          <p:cNvGraphicFramePr>
            <a:graphicFrameLocks noChangeAspect="1"/>
          </p:cNvGraphicFramePr>
          <p:nvPr/>
        </p:nvGraphicFramePr>
        <p:xfrm>
          <a:off x="8153400" y="1892929"/>
          <a:ext cx="325438" cy="581025"/>
        </p:xfrm>
        <a:graphic>
          <a:graphicData uri="http://schemas.openxmlformats.org/presentationml/2006/ole">
            <mc:AlternateContent xmlns:mc="http://schemas.openxmlformats.org/markup-compatibility/2006">
              <mc:Choice xmlns:v="urn:schemas-microsoft-com:vml" Requires="v">
                <p:oleObj name="Clip" r:id="rId5" imgW="1281960" imgH="2288160" progId="">
                  <p:embed/>
                </p:oleObj>
              </mc:Choice>
              <mc:Fallback>
                <p:oleObj name="Clip" r:id="rId5" imgW="1281960" imgH="2288160" progId="">
                  <p:embed/>
                  <p:pic>
                    <p:nvPicPr>
                      <p:cNvPr id="374" name="Object 186">
                        <a:extLst>
                          <a:ext uri="{FF2B5EF4-FFF2-40B4-BE49-F238E27FC236}">
                            <a16:creationId xmlns:a16="http://schemas.microsoft.com/office/drawing/2014/main" id="{D5D7C8E5-26CA-F547-B131-C3170B8293C3}"/>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8153400" y="1892929"/>
                        <a:ext cx="325438" cy="581025"/>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grpSp>
        <p:nvGrpSpPr>
          <p:cNvPr id="375" name="Group 641">
            <a:extLst>
              <a:ext uri="{FF2B5EF4-FFF2-40B4-BE49-F238E27FC236}">
                <a16:creationId xmlns:a16="http://schemas.microsoft.com/office/drawing/2014/main" id="{1209BE08-790D-AE49-8A7B-68363D24938F}"/>
              </a:ext>
            </a:extLst>
          </p:cNvPr>
          <p:cNvGrpSpPr/>
          <p:nvPr/>
        </p:nvGrpSpPr>
        <p:grpSpPr>
          <a:xfrm>
            <a:off x="533400" y="1205238"/>
            <a:ext cx="1519347" cy="2703895"/>
            <a:chOff x="533400" y="1205238"/>
            <a:chExt cx="1519347" cy="2703895"/>
          </a:xfrm>
        </p:grpSpPr>
        <p:sp>
          <p:nvSpPr>
            <p:cNvPr id="376" name="TextBox 614">
              <a:extLst>
                <a:ext uri="{FF2B5EF4-FFF2-40B4-BE49-F238E27FC236}">
                  <a16:creationId xmlns:a16="http://schemas.microsoft.com/office/drawing/2014/main" id="{408AAC25-F87E-5143-A013-8903DB83FBA9}"/>
                </a:ext>
              </a:extLst>
            </p:cNvPr>
            <p:cNvSpPr txBox="1"/>
            <p:nvPr/>
          </p:nvSpPr>
          <p:spPr>
            <a:xfrm>
              <a:off x="814908" y="1205238"/>
              <a:ext cx="1237839" cy="557076"/>
            </a:xfrm>
            <a:prstGeom prst="rect">
              <a:avLst/>
            </a:prstGeom>
            <a:noFill/>
          </p:spPr>
          <p:txBody>
            <a:bodyPr wrap="none" rtlCol="0">
              <a:spAutoFit/>
            </a:bodyPr>
            <a:lstStyle/>
            <a:p>
              <a:pPr algn="ctr" defTabSz="914400" fontAlgn="auto">
                <a:lnSpc>
                  <a:spcPct val="90000"/>
                </a:lnSpc>
                <a:spcBef>
                  <a:spcPts val="600"/>
                </a:spcBef>
                <a:spcAft>
                  <a:spcPts val="0"/>
                </a:spcAft>
              </a:pPr>
              <a:r>
                <a:rPr lang="ja-JP" altLang="en-US" sz="1400">
                  <a:solidFill>
                    <a:srgbClr val="000000"/>
                  </a:solidFill>
                  <a:latin typeface="+mn-lt"/>
                  <a:ea typeface="MS PGothic" panose="020B0600070205080204" pitchFamily="34" charset="-128"/>
                  <a:cs typeface="CiscoSansTT Thin" panose="020B0203020201020303" pitchFamily="34" charset="0"/>
                </a:rPr>
                <a:t>分類</a:t>
              </a:r>
              <a:endParaRPr lang="en-US" sz="1400">
                <a:solidFill>
                  <a:srgbClr val="000000"/>
                </a:solidFill>
                <a:latin typeface="+mn-lt"/>
                <a:ea typeface="MS PGothic" panose="020B0600070205080204" pitchFamily="34" charset="-128"/>
                <a:cs typeface="CiscoSansTT Thin" panose="020B0203020201020303" pitchFamily="34" charset="0"/>
              </a:endParaRPr>
            </a:p>
            <a:p>
              <a:pPr algn="ctr" defTabSz="914400" fontAlgn="auto">
                <a:lnSpc>
                  <a:spcPct val="90000"/>
                </a:lnSpc>
                <a:spcBef>
                  <a:spcPts val="600"/>
                </a:spcBef>
                <a:spcAft>
                  <a:spcPts val="0"/>
                </a:spcAft>
              </a:pPr>
              <a:r>
                <a:rPr lang="en-US" sz="1400">
                  <a:solidFill>
                    <a:srgbClr val="000000"/>
                  </a:solidFill>
                  <a:latin typeface="+mn-lt"/>
                  <a:ea typeface="MS PGothic" panose="020B0600070205080204" pitchFamily="34" charset="-128"/>
                  <a:cs typeface="CiscoSansTT Thin" panose="020B0203020201020303" pitchFamily="34" charset="0"/>
                </a:rPr>
                <a:t>Classification</a:t>
              </a:r>
            </a:p>
          </p:txBody>
        </p:sp>
        <p:sp>
          <p:nvSpPr>
            <p:cNvPr id="377" name="Text Box 178">
              <a:extLst>
                <a:ext uri="{FF2B5EF4-FFF2-40B4-BE49-F238E27FC236}">
                  <a16:creationId xmlns:a16="http://schemas.microsoft.com/office/drawing/2014/main" id="{76506DB7-232D-F04A-8ED8-B60771A54866}"/>
                </a:ext>
              </a:extLst>
            </p:cNvPr>
            <p:cNvSpPr txBox="1">
              <a:spLocks noChangeArrowheads="1"/>
            </p:cNvSpPr>
            <p:nvPr/>
          </p:nvSpPr>
          <p:spPr bwMode="auto">
            <a:xfrm>
              <a:off x="533400" y="3466064"/>
              <a:ext cx="1502434" cy="443069"/>
            </a:xfrm>
            <a:prstGeom prst="rect">
              <a:avLst/>
            </a:prstGeom>
            <a:noFill/>
            <a:ln w="9525">
              <a:noFill/>
              <a:miter lim="800000"/>
              <a:headEnd/>
              <a:tailEnd/>
            </a:ln>
            <a:effectLst/>
          </p:spPr>
          <p:txBody>
            <a:bodyPr wrap="square" lIns="73025" tIns="36512" rIns="73025" bIns="36512">
              <a:spAutoFit/>
            </a:bodyPr>
            <a:lstStyle/>
            <a:p>
              <a:pPr algn="ctr" defTabSz="914400" fontAlgn="auto">
                <a:spcBef>
                  <a:spcPts val="0"/>
                </a:spcBef>
                <a:spcAft>
                  <a:spcPts val="0"/>
                </a:spcAft>
              </a:pPr>
              <a:r>
                <a:rPr lang="ja-JP" altLang="en-US" sz="1200">
                  <a:solidFill>
                    <a:srgbClr val="000000"/>
                  </a:solidFill>
                  <a:latin typeface="+mn-lt"/>
                  <a:ea typeface="MS PGothic" panose="020B0600070205080204" pitchFamily="34" charset="-128"/>
                  <a:cs typeface="CiscoSansTT Thin" panose="020B0203020201020303" pitchFamily="34" charset="0"/>
                </a:rPr>
                <a:t>トラフィックを識別して、クラスごとに分類します</a:t>
              </a:r>
              <a:endParaRPr lang="en-US" sz="1200">
                <a:solidFill>
                  <a:srgbClr val="000000"/>
                </a:solidFill>
                <a:latin typeface="+mn-lt"/>
                <a:ea typeface="MS PGothic" panose="020B0600070205080204" pitchFamily="34" charset="-128"/>
                <a:cs typeface="CiscoSansTT Thin" panose="020B0203020201020303" pitchFamily="34" charset="0"/>
              </a:endParaRPr>
            </a:p>
          </p:txBody>
        </p:sp>
      </p:grpSp>
      <p:grpSp>
        <p:nvGrpSpPr>
          <p:cNvPr id="378" name="Group 639">
            <a:extLst>
              <a:ext uri="{FF2B5EF4-FFF2-40B4-BE49-F238E27FC236}">
                <a16:creationId xmlns:a16="http://schemas.microsoft.com/office/drawing/2014/main" id="{5C61B7CA-95DC-B840-9B0B-8E3960826E0A}"/>
              </a:ext>
            </a:extLst>
          </p:cNvPr>
          <p:cNvGrpSpPr/>
          <p:nvPr/>
        </p:nvGrpSpPr>
        <p:grpSpPr>
          <a:xfrm>
            <a:off x="5415252" y="992613"/>
            <a:ext cx="1510043" cy="3324632"/>
            <a:chOff x="5518338" y="953833"/>
            <a:chExt cx="1567662" cy="3324632"/>
          </a:xfrm>
        </p:grpSpPr>
        <p:sp>
          <p:nvSpPr>
            <p:cNvPr id="379" name="TextBox 617">
              <a:extLst>
                <a:ext uri="{FF2B5EF4-FFF2-40B4-BE49-F238E27FC236}">
                  <a16:creationId xmlns:a16="http://schemas.microsoft.com/office/drawing/2014/main" id="{618399CC-12E2-0E43-B1AD-CF79837C5AED}"/>
                </a:ext>
              </a:extLst>
            </p:cNvPr>
            <p:cNvSpPr txBox="1"/>
            <p:nvPr/>
          </p:nvSpPr>
          <p:spPr>
            <a:xfrm>
              <a:off x="5518338" y="953833"/>
              <a:ext cx="1508070" cy="954107"/>
            </a:xfrm>
            <a:prstGeom prst="rect">
              <a:avLst/>
            </a:prstGeom>
            <a:noFill/>
          </p:spPr>
          <p:txBody>
            <a:bodyPr wrap="none" rtlCol="0">
              <a:spAutoFit/>
            </a:bodyPr>
            <a:lstStyle/>
            <a:p>
              <a:pPr algn="ctr" defTabSz="914400" fontAlgn="auto">
                <a:spcBef>
                  <a:spcPts val="0"/>
                </a:spcBef>
                <a:spcAft>
                  <a:spcPts val="0"/>
                </a:spcAft>
              </a:pPr>
              <a:r>
                <a:rPr lang="ja-JP" altLang="en-US" sz="1400">
                  <a:solidFill>
                    <a:srgbClr val="000000"/>
                  </a:solidFill>
                  <a:latin typeface="+mn-lt"/>
                  <a:ea typeface="MS PGothic" panose="020B0600070205080204" pitchFamily="34" charset="-128"/>
                  <a:cs typeface="CiscoSansTT Thin" panose="020B0203020201020303" pitchFamily="34" charset="0"/>
                </a:rPr>
                <a:t>キューイング</a:t>
              </a:r>
              <a:endParaRPr lang="en-US" altLang="ja-JP" sz="1400">
                <a:solidFill>
                  <a:srgbClr val="000000"/>
                </a:solidFill>
                <a:latin typeface="+mn-lt"/>
                <a:ea typeface="MS PGothic" panose="020B0600070205080204" pitchFamily="34" charset="-128"/>
                <a:cs typeface="CiscoSansTT Thin" panose="020B0203020201020303" pitchFamily="34" charset="0"/>
              </a:endParaRPr>
            </a:p>
            <a:p>
              <a:pPr algn="ctr" defTabSz="914400" fontAlgn="auto">
                <a:spcBef>
                  <a:spcPts val="0"/>
                </a:spcBef>
                <a:spcAft>
                  <a:spcPts val="0"/>
                </a:spcAft>
              </a:pPr>
              <a:r>
                <a:rPr lang="ja-JP" altLang="en-US" sz="1400">
                  <a:solidFill>
                    <a:srgbClr val="000000"/>
                  </a:solidFill>
                  <a:latin typeface="+mn-lt"/>
                  <a:ea typeface="MS PGothic" panose="020B0600070205080204" pitchFamily="34" charset="-128"/>
                  <a:cs typeface="CiscoSansTT Thin" panose="020B0203020201020303" pitchFamily="34" charset="0"/>
                </a:rPr>
                <a:t>スケジューリング</a:t>
              </a:r>
              <a:endParaRPr lang="en-US" sz="1400">
                <a:solidFill>
                  <a:srgbClr val="000000"/>
                </a:solidFill>
                <a:latin typeface="+mn-lt"/>
                <a:ea typeface="MS PGothic" panose="020B0600070205080204" pitchFamily="34" charset="-128"/>
                <a:cs typeface="CiscoSansTT Thin" panose="020B0203020201020303" pitchFamily="34" charset="0"/>
              </a:endParaRPr>
            </a:p>
            <a:p>
              <a:pPr algn="ctr" defTabSz="914400" fontAlgn="auto">
                <a:spcBef>
                  <a:spcPts val="0"/>
                </a:spcBef>
                <a:spcAft>
                  <a:spcPts val="0"/>
                </a:spcAft>
              </a:pPr>
              <a:r>
                <a:rPr lang="en-US" sz="1400">
                  <a:solidFill>
                    <a:srgbClr val="000000"/>
                  </a:solidFill>
                  <a:latin typeface="+mn-lt"/>
                  <a:ea typeface="MS PGothic" panose="020B0600070205080204" pitchFamily="34" charset="-128"/>
                  <a:cs typeface="CiscoSansTT Thin" panose="020B0203020201020303" pitchFamily="34" charset="0"/>
                </a:rPr>
                <a:t>Queueing &amp;</a:t>
              </a:r>
            </a:p>
            <a:p>
              <a:pPr algn="ctr" defTabSz="914400" fontAlgn="auto">
                <a:spcBef>
                  <a:spcPts val="0"/>
                </a:spcBef>
                <a:spcAft>
                  <a:spcPts val="0"/>
                </a:spcAft>
              </a:pPr>
              <a:r>
                <a:rPr lang="en-US" sz="1400">
                  <a:solidFill>
                    <a:srgbClr val="000000"/>
                  </a:solidFill>
                  <a:latin typeface="+mn-lt"/>
                  <a:ea typeface="MS PGothic" panose="020B0600070205080204" pitchFamily="34" charset="-128"/>
                  <a:cs typeface="CiscoSansTT Thin" panose="020B0203020201020303" pitchFamily="34" charset="0"/>
                </a:rPr>
                <a:t>Scheduling</a:t>
              </a:r>
            </a:p>
          </p:txBody>
        </p:sp>
        <p:sp>
          <p:nvSpPr>
            <p:cNvPr id="380" name="Text Box 179">
              <a:extLst>
                <a:ext uri="{FF2B5EF4-FFF2-40B4-BE49-F238E27FC236}">
                  <a16:creationId xmlns:a16="http://schemas.microsoft.com/office/drawing/2014/main" id="{61FD0A29-BF69-604D-B420-BC2F095FEA60}"/>
                </a:ext>
              </a:extLst>
            </p:cNvPr>
            <p:cNvSpPr txBox="1">
              <a:spLocks noChangeArrowheads="1"/>
            </p:cNvSpPr>
            <p:nvPr/>
          </p:nvSpPr>
          <p:spPr bwMode="auto">
            <a:xfrm>
              <a:off x="5638800" y="3466064"/>
              <a:ext cx="1447200" cy="812401"/>
            </a:xfrm>
            <a:prstGeom prst="rect">
              <a:avLst/>
            </a:prstGeom>
            <a:noFill/>
            <a:ln w="9525">
              <a:noFill/>
              <a:miter lim="800000"/>
              <a:headEnd/>
              <a:tailEnd/>
            </a:ln>
            <a:effectLst/>
          </p:spPr>
          <p:txBody>
            <a:bodyPr lIns="73025" tIns="36512" rIns="73025" bIns="36512">
              <a:spAutoFit/>
            </a:bodyPr>
            <a:lstStyle/>
            <a:p>
              <a:pPr algn="ctr" defTabSz="914400" fontAlgn="auto">
                <a:spcBef>
                  <a:spcPts val="0"/>
                </a:spcBef>
                <a:spcAft>
                  <a:spcPts val="0"/>
                </a:spcAft>
              </a:pPr>
              <a:r>
                <a:rPr lang="ja-JP" altLang="en-US" sz="1200">
                  <a:solidFill>
                    <a:srgbClr val="000000"/>
                  </a:solidFill>
                  <a:latin typeface="+mn-lt"/>
                  <a:ea typeface="MS PGothic" panose="020B0600070205080204" pitchFamily="34" charset="-128"/>
                  <a:cs typeface="CiscoSansTT Thin" panose="020B0203020201020303" pitchFamily="34" charset="0"/>
                </a:rPr>
                <a:t>マーキングに応じてトラフィックを保障したり、順位付けをします</a:t>
              </a:r>
              <a:endParaRPr lang="en-US" sz="1200">
                <a:solidFill>
                  <a:srgbClr val="000000"/>
                </a:solidFill>
                <a:latin typeface="+mn-lt"/>
                <a:ea typeface="MS PGothic" panose="020B0600070205080204" pitchFamily="34" charset="-128"/>
                <a:cs typeface="CiscoSansTT Thin" panose="020B0203020201020303" pitchFamily="34" charset="0"/>
              </a:endParaRPr>
            </a:p>
          </p:txBody>
        </p:sp>
      </p:grpSp>
      <p:grpSp>
        <p:nvGrpSpPr>
          <p:cNvPr id="381" name="Group 638">
            <a:extLst>
              <a:ext uri="{FF2B5EF4-FFF2-40B4-BE49-F238E27FC236}">
                <a16:creationId xmlns:a16="http://schemas.microsoft.com/office/drawing/2014/main" id="{A90FD2D0-4630-4E45-A335-28D5AC85BBD5}"/>
              </a:ext>
            </a:extLst>
          </p:cNvPr>
          <p:cNvGrpSpPr/>
          <p:nvPr/>
        </p:nvGrpSpPr>
        <p:grpSpPr>
          <a:xfrm>
            <a:off x="4150025" y="1188931"/>
            <a:ext cx="1447200" cy="3087570"/>
            <a:chOff x="4267200" y="1190895"/>
            <a:chExt cx="1447200" cy="3087570"/>
          </a:xfrm>
        </p:grpSpPr>
        <p:sp>
          <p:nvSpPr>
            <p:cNvPr id="382" name="TextBox 616">
              <a:extLst>
                <a:ext uri="{FF2B5EF4-FFF2-40B4-BE49-F238E27FC236}">
                  <a16:creationId xmlns:a16="http://schemas.microsoft.com/office/drawing/2014/main" id="{4FDEFF9A-3136-754C-8AEC-A6CB1D8FFE79}"/>
                </a:ext>
              </a:extLst>
            </p:cNvPr>
            <p:cNvSpPr txBox="1"/>
            <p:nvPr/>
          </p:nvSpPr>
          <p:spPr>
            <a:xfrm>
              <a:off x="4488550" y="1190895"/>
              <a:ext cx="1016624" cy="557076"/>
            </a:xfrm>
            <a:prstGeom prst="rect">
              <a:avLst/>
            </a:prstGeom>
            <a:noFill/>
          </p:spPr>
          <p:txBody>
            <a:bodyPr wrap="none" rtlCol="0">
              <a:spAutoFit/>
            </a:bodyPr>
            <a:lstStyle/>
            <a:p>
              <a:pPr algn="ctr" defTabSz="914400" fontAlgn="auto">
                <a:lnSpc>
                  <a:spcPct val="90000"/>
                </a:lnSpc>
                <a:spcBef>
                  <a:spcPts val="600"/>
                </a:spcBef>
                <a:spcAft>
                  <a:spcPts val="0"/>
                </a:spcAft>
              </a:pPr>
              <a:r>
                <a:rPr lang="ja-JP" altLang="en-US" sz="1400">
                  <a:solidFill>
                    <a:srgbClr val="000000"/>
                  </a:solidFill>
                  <a:latin typeface="+mn-lt"/>
                  <a:ea typeface="MS PGothic" panose="020B0600070205080204" pitchFamily="34" charset="-128"/>
                  <a:cs typeface="CiscoSansTT Thin" panose="020B0203020201020303" pitchFamily="34" charset="0"/>
                </a:rPr>
                <a:t>マーキング</a:t>
              </a:r>
              <a:endParaRPr lang="en-US" sz="1400">
                <a:solidFill>
                  <a:srgbClr val="000000"/>
                </a:solidFill>
                <a:latin typeface="+mn-lt"/>
                <a:ea typeface="MS PGothic" panose="020B0600070205080204" pitchFamily="34" charset="-128"/>
                <a:cs typeface="CiscoSansTT Thin" panose="020B0203020201020303" pitchFamily="34" charset="0"/>
              </a:endParaRPr>
            </a:p>
            <a:p>
              <a:pPr algn="ctr" defTabSz="914400" fontAlgn="auto">
                <a:lnSpc>
                  <a:spcPct val="90000"/>
                </a:lnSpc>
                <a:spcBef>
                  <a:spcPts val="600"/>
                </a:spcBef>
                <a:spcAft>
                  <a:spcPts val="0"/>
                </a:spcAft>
              </a:pPr>
              <a:r>
                <a:rPr lang="en-US" sz="1400">
                  <a:solidFill>
                    <a:srgbClr val="000000"/>
                  </a:solidFill>
                  <a:latin typeface="+mn-lt"/>
                  <a:ea typeface="MS PGothic" panose="020B0600070205080204" pitchFamily="34" charset="-128"/>
                  <a:cs typeface="CiscoSansTT Thin" panose="020B0203020201020303" pitchFamily="34" charset="0"/>
                </a:rPr>
                <a:t>Marking</a:t>
              </a:r>
            </a:p>
          </p:txBody>
        </p:sp>
        <p:sp>
          <p:nvSpPr>
            <p:cNvPr id="383" name="Text Box 180">
              <a:extLst>
                <a:ext uri="{FF2B5EF4-FFF2-40B4-BE49-F238E27FC236}">
                  <a16:creationId xmlns:a16="http://schemas.microsoft.com/office/drawing/2014/main" id="{D2A59302-9C46-C84C-AE5C-D586BBC9FF24}"/>
                </a:ext>
              </a:extLst>
            </p:cNvPr>
            <p:cNvSpPr txBox="1">
              <a:spLocks noChangeArrowheads="1"/>
            </p:cNvSpPr>
            <p:nvPr/>
          </p:nvSpPr>
          <p:spPr bwMode="auto">
            <a:xfrm>
              <a:off x="4267200" y="3466064"/>
              <a:ext cx="1447200" cy="812401"/>
            </a:xfrm>
            <a:prstGeom prst="rect">
              <a:avLst/>
            </a:prstGeom>
            <a:noFill/>
            <a:ln w="9525">
              <a:noFill/>
              <a:miter lim="800000"/>
              <a:headEnd/>
              <a:tailEnd/>
            </a:ln>
            <a:effectLst/>
          </p:spPr>
          <p:txBody>
            <a:bodyPr lIns="73025" tIns="36512" rIns="73025" bIns="36512">
              <a:spAutoFit/>
            </a:bodyPr>
            <a:lstStyle/>
            <a:p>
              <a:pPr algn="ctr" defTabSz="914400" fontAlgn="auto">
                <a:spcBef>
                  <a:spcPts val="0"/>
                </a:spcBef>
                <a:spcAft>
                  <a:spcPts val="0"/>
                </a:spcAft>
              </a:pPr>
              <a:r>
                <a:rPr lang="ja-JP" altLang="en-US" sz="1200">
                  <a:solidFill>
                    <a:srgbClr val="000000"/>
                  </a:solidFill>
                  <a:latin typeface="+mn-lt"/>
                  <a:ea typeface="MS PGothic" panose="020B0600070205080204" pitchFamily="34" charset="-128"/>
                  <a:cs typeface="CiscoSansTT Thin" panose="020B0203020201020303" pitchFamily="34" charset="0"/>
                </a:rPr>
                <a:t>ビジネス</a:t>
              </a:r>
              <a:r>
                <a:rPr lang="en-US" altLang="ja-JP" sz="1200">
                  <a:solidFill>
                    <a:srgbClr val="000000"/>
                  </a:solidFill>
                  <a:latin typeface="+mn-lt"/>
                  <a:ea typeface="MS PGothic" panose="020B0600070205080204" pitchFamily="34" charset="-128"/>
                  <a:cs typeface="CiscoSansTT Thin" panose="020B0203020201020303" pitchFamily="34" charset="0"/>
                </a:rPr>
                <a:t> </a:t>
              </a:r>
              <a:r>
                <a:rPr lang="ja-JP" altLang="en-US" sz="1200">
                  <a:solidFill>
                    <a:srgbClr val="000000"/>
                  </a:solidFill>
                  <a:latin typeface="+mn-lt"/>
                  <a:ea typeface="MS PGothic" panose="020B0600070205080204" pitchFamily="34" charset="-128"/>
                  <a:cs typeface="CiscoSansTT Thin" panose="020B0203020201020303" pitchFamily="34" charset="0"/>
                </a:rPr>
                <a:t>ポリシーや振る舞いからトラフィックにマーキングを</a:t>
              </a:r>
              <a:br>
                <a:rPr lang="en-US" altLang="ja-JP" sz="1200">
                  <a:solidFill>
                    <a:srgbClr val="000000"/>
                  </a:solidFill>
                  <a:latin typeface="+mn-lt"/>
                  <a:ea typeface="MS PGothic" panose="020B0600070205080204" pitchFamily="34" charset="-128"/>
                  <a:cs typeface="CiscoSansTT Thin" panose="020B0203020201020303" pitchFamily="34" charset="0"/>
                </a:rPr>
              </a:br>
              <a:r>
                <a:rPr lang="ja-JP" altLang="en-US" sz="1200">
                  <a:solidFill>
                    <a:srgbClr val="000000"/>
                  </a:solidFill>
                  <a:latin typeface="+mn-lt"/>
                  <a:ea typeface="MS PGothic" panose="020B0600070205080204" pitchFamily="34" charset="-128"/>
                  <a:cs typeface="CiscoSansTT Thin" panose="020B0203020201020303" pitchFamily="34" charset="0"/>
                </a:rPr>
                <a:t>行います</a:t>
              </a:r>
              <a:endParaRPr lang="en-US" sz="1200">
                <a:solidFill>
                  <a:srgbClr val="000000"/>
                </a:solidFill>
                <a:latin typeface="+mn-lt"/>
                <a:ea typeface="MS PGothic" panose="020B0600070205080204" pitchFamily="34" charset="-128"/>
                <a:cs typeface="CiscoSansTT Thin" panose="020B0203020201020303" pitchFamily="34" charset="0"/>
              </a:endParaRPr>
            </a:p>
          </p:txBody>
        </p:sp>
      </p:grpSp>
      <p:grpSp>
        <p:nvGrpSpPr>
          <p:cNvPr id="384" name="Group 637">
            <a:extLst>
              <a:ext uri="{FF2B5EF4-FFF2-40B4-BE49-F238E27FC236}">
                <a16:creationId xmlns:a16="http://schemas.microsoft.com/office/drawing/2014/main" id="{D5B2DA76-A1ED-D549-9C33-96342532C58C}"/>
              </a:ext>
            </a:extLst>
          </p:cNvPr>
          <p:cNvGrpSpPr/>
          <p:nvPr/>
        </p:nvGrpSpPr>
        <p:grpSpPr>
          <a:xfrm>
            <a:off x="2073143" y="1267853"/>
            <a:ext cx="1702064" cy="2850647"/>
            <a:chOff x="2209800" y="1243152"/>
            <a:chExt cx="1752600" cy="2850647"/>
          </a:xfrm>
        </p:grpSpPr>
        <p:sp>
          <p:nvSpPr>
            <p:cNvPr id="385" name="TextBox 615">
              <a:extLst>
                <a:ext uri="{FF2B5EF4-FFF2-40B4-BE49-F238E27FC236}">
                  <a16:creationId xmlns:a16="http://schemas.microsoft.com/office/drawing/2014/main" id="{101B0C50-E391-134A-87D0-D3F336417F88}"/>
                </a:ext>
              </a:extLst>
            </p:cNvPr>
            <p:cNvSpPr txBox="1"/>
            <p:nvPr/>
          </p:nvSpPr>
          <p:spPr>
            <a:xfrm>
              <a:off x="2918579" y="1243152"/>
              <a:ext cx="1005544" cy="557076"/>
            </a:xfrm>
            <a:prstGeom prst="rect">
              <a:avLst/>
            </a:prstGeom>
            <a:noFill/>
          </p:spPr>
          <p:txBody>
            <a:bodyPr wrap="none" rtlCol="0">
              <a:spAutoFit/>
            </a:bodyPr>
            <a:lstStyle/>
            <a:p>
              <a:pPr algn="ctr" defTabSz="914400" fontAlgn="auto">
                <a:lnSpc>
                  <a:spcPct val="90000"/>
                </a:lnSpc>
                <a:spcBef>
                  <a:spcPts val="600"/>
                </a:spcBef>
                <a:spcAft>
                  <a:spcPts val="0"/>
                </a:spcAft>
              </a:pPr>
              <a:r>
                <a:rPr lang="ja-JP" altLang="en-US" sz="1400">
                  <a:solidFill>
                    <a:srgbClr val="000000"/>
                  </a:solidFill>
                  <a:latin typeface="+mn-lt"/>
                  <a:ea typeface="MS PGothic" panose="020B0600070205080204" pitchFamily="34" charset="-128"/>
                  <a:cs typeface="CiscoSansTT Thin" panose="020B0203020201020303" pitchFamily="34" charset="0"/>
                </a:rPr>
                <a:t>ポリシング</a:t>
              </a:r>
              <a:endParaRPr lang="en-US" sz="1400">
                <a:solidFill>
                  <a:srgbClr val="000000"/>
                </a:solidFill>
                <a:latin typeface="+mn-lt"/>
                <a:ea typeface="MS PGothic" panose="020B0600070205080204" pitchFamily="34" charset="-128"/>
                <a:cs typeface="CiscoSansTT Thin" panose="020B0203020201020303" pitchFamily="34" charset="0"/>
              </a:endParaRPr>
            </a:p>
            <a:p>
              <a:pPr algn="ctr" defTabSz="914400" fontAlgn="auto">
                <a:lnSpc>
                  <a:spcPct val="90000"/>
                </a:lnSpc>
                <a:spcBef>
                  <a:spcPts val="600"/>
                </a:spcBef>
                <a:spcAft>
                  <a:spcPts val="0"/>
                </a:spcAft>
              </a:pPr>
              <a:r>
                <a:rPr lang="en-US" sz="1400">
                  <a:solidFill>
                    <a:srgbClr val="000000"/>
                  </a:solidFill>
                  <a:latin typeface="+mn-lt"/>
                  <a:ea typeface="MS PGothic" panose="020B0600070205080204" pitchFamily="34" charset="-128"/>
                  <a:cs typeface="CiscoSansTT Thin" panose="020B0203020201020303" pitchFamily="34" charset="0"/>
                </a:rPr>
                <a:t>Policing</a:t>
              </a:r>
            </a:p>
          </p:txBody>
        </p:sp>
        <p:sp>
          <p:nvSpPr>
            <p:cNvPr id="386" name="Text Box 187">
              <a:extLst>
                <a:ext uri="{FF2B5EF4-FFF2-40B4-BE49-F238E27FC236}">
                  <a16:creationId xmlns:a16="http://schemas.microsoft.com/office/drawing/2014/main" id="{9F4CCC38-4A24-C743-B9ED-DFDDFF502181}"/>
                </a:ext>
              </a:extLst>
            </p:cNvPr>
            <p:cNvSpPr txBox="1">
              <a:spLocks noChangeArrowheads="1"/>
            </p:cNvSpPr>
            <p:nvPr/>
          </p:nvSpPr>
          <p:spPr bwMode="auto">
            <a:xfrm>
              <a:off x="2209800" y="3466064"/>
              <a:ext cx="1752600" cy="627735"/>
            </a:xfrm>
            <a:prstGeom prst="rect">
              <a:avLst/>
            </a:prstGeom>
            <a:noFill/>
            <a:ln w="9525">
              <a:noFill/>
              <a:miter lim="800000"/>
              <a:headEnd/>
              <a:tailEnd/>
            </a:ln>
            <a:effectLst/>
          </p:spPr>
          <p:txBody>
            <a:bodyPr wrap="square" lIns="73025" tIns="36512" rIns="73025" bIns="36512">
              <a:spAutoFit/>
            </a:bodyPr>
            <a:lstStyle/>
            <a:p>
              <a:pPr algn="ctr" defTabSz="914400" fontAlgn="auto">
                <a:spcBef>
                  <a:spcPts val="0"/>
                </a:spcBef>
                <a:spcAft>
                  <a:spcPts val="0"/>
                </a:spcAft>
              </a:pPr>
              <a:r>
                <a:rPr lang="ja-JP" altLang="en-US" sz="1200">
                  <a:solidFill>
                    <a:srgbClr val="000000"/>
                  </a:solidFill>
                  <a:latin typeface="+mn-lt"/>
                  <a:ea typeface="MS PGothic" panose="020B0600070205080204" pitchFamily="34" charset="-128"/>
                  <a:cs typeface="CiscoSansTT Thin" panose="020B0203020201020303" pitchFamily="34" charset="0"/>
                </a:rPr>
                <a:t>異常なトラフィックを</a:t>
              </a:r>
              <a:endParaRPr lang="en-US" altLang="ja-JP" sz="1200">
                <a:solidFill>
                  <a:srgbClr val="000000"/>
                </a:solidFill>
                <a:latin typeface="+mn-lt"/>
                <a:ea typeface="MS PGothic" panose="020B0600070205080204" pitchFamily="34" charset="-128"/>
                <a:cs typeface="CiscoSansTT Thin" panose="020B0203020201020303" pitchFamily="34" charset="0"/>
              </a:endParaRPr>
            </a:p>
            <a:p>
              <a:pPr algn="ctr" defTabSz="914400" fontAlgn="auto">
                <a:spcBef>
                  <a:spcPts val="0"/>
                </a:spcBef>
                <a:spcAft>
                  <a:spcPts val="0"/>
                </a:spcAft>
              </a:pPr>
              <a:r>
                <a:rPr lang="ja-JP" altLang="en-US" sz="1200">
                  <a:solidFill>
                    <a:srgbClr val="000000"/>
                  </a:solidFill>
                  <a:latin typeface="+mn-lt"/>
                  <a:ea typeface="MS PGothic" panose="020B0600070205080204" pitchFamily="34" charset="-128"/>
                  <a:cs typeface="CiscoSansTT Thin" panose="020B0203020201020303" pitchFamily="34" charset="0"/>
                </a:rPr>
                <a:t>破棄し、ネットワークの</a:t>
              </a:r>
              <a:br>
                <a:rPr lang="en-US" altLang="ja-JP" sz="1200">
                  <a:solidFill>
                    <a:srgbClr val="000000"/>
                  </a:solidFill>
                  <a:latin typeface="+mn-lt"/>
                  <a:ea typeface="MS PGothic" panose="020B0600070205080204" pitchFamily="34" charset="-128"/>
                  <a:cs typeface="CiscoSansTT Thin" panose="020B0203020201020303" pitchFamily="34" charset="0"/>
                </a:rPr>
              </a:br>
              <a:r>
                <a:rPr lang="ja-JP" altLang="en-US" sz="1200">
                  <a:solidFill>
                    <a:srgbClr val="000000"/>
                  </a:solidFill>
                  <a:latin typeface="+mn-lt"/>
                  <a:ea typeface="MS PGothic" panose="020B0600070205080204" pitchFamily="34" charset="-128"/>
                  <a:cs typeface="CiscoSansTT Thin" panose="020B0203020201020303" pitchFamily="34" charset="0"/>
                </a:rPr>
                <a:t>整合性を確保します</a:t>
              </a:r>
              <a:endParaRPr lang="en-US" sz="1200">
                <a:solidFill>
                  <a:srgbClr val="000000"/>
                </a:solidFill>
                <a:latin typeface="+mn-lt"/>
                <a:ea typeface="MS PGothic" panose="020B0600070205080204" pitchFamily="34" charset="-128"/>
                <a:cs typeface="CiscoSansTT Thin" panose="020B0203020201020303" pitchFamily="34" charset="0"/>
              </a:endParaRPr>
            </a:p>
          </p:txBody>
        </p:sp>
      </p:grpSp>
      <p:grpSp>
        <p:nvGrpSpPr>
          <p:cNvPr id="387" name="Group 640">
            <a:extLst>
              <a:ext uri="{FF2B5EF4-FFF2-40B4-BE49-F238E27FC236}">
                <a16:creationId xmlns:a16="http://schemas.microsoft.com/office/drawing/2014/main" id="{2DE4436C-2E01-B043-8524-ADEE605CEA40}"/>
              </a:ext>
            </a:extLst>
          </p:cNvPr>
          <p:cNvGrpSpPr/>
          <p:nvPr/>
        </p:nvGrpSpPr>
        <p:grpSpPr>
          <a:xfrm>
            <a:off x="6877844" y="931591"/>
            <a:ext cx="1371600" cy="3139557"/>
            <a:chOff x="7010400" y="769576"/>
            <a:chExt cx="1371600" cy="3139557"/>
          </a:xfrm>
        </p:grpSpPr>
        <p:sp>
          <p:nvSpPr>
            <p:cNvPr id="388" name="TextBox 618">
              <a:extLst>
                <a:ext uri="{FF2B5EF4-FFF2-40B4-BE49-F238E27FC236}">
                  <a16:creationId xmlns:a16="http://schemas.microsoft.com/office/drawing/2014/main" id="{3F92C38F-95D2-5B4A-8470-661925E1B1D9}"/>
                </a:ext>
              </a:extLst>
            </p:cNvPr>
            <p:cNvSpPr txBox="1"/>
            <p:nvPr/>
          </p:nvSpPr>
          <p:spPr>
            <a:xfrm>
              <a:off x="7041356" y="769576"/>
              <a:ext cx="1132041" cy="1098762"/>
            </a:xfrm>
            <a:prstGeom prst="rect">
              <a:avLst/>
            </a:prstGeom>
            <a:noFill/>
          </p:spPr>
          <p:txBody>
            <a:bodyPr wrap="none" rtlCol="0">
              <a:spAutoFit/>
            </a:bodyPr>
            <a:lstStyle/>
            <a:p>
              <a:pPr algn="ctr" defTabSz="914400" fontAlgn="auto">
                <a:lnSpc>
                  <a:spcPct val="90000"/>
                </a:lnSpc>
                <a:spcBef>
                  <a:spcPts val="600"/>
                </a:spcBef>
                <a:spcAft>
                  <a:spcPts val="0"/>
                </a:spcAft>
              </a:pPr>
              <a:r>
                <a:rPr lang="ja-JP" altLang="en-US" sz="1400">
                  <a:solidFill>
                    <a:srgbClr val="000000"/>
                  </a:solidFill>
                  <a:latin typeface="+mn-lt"/>
                  <a:ea typeface="MS PGothic" panose="020B0600070205080204" pitchFamily="34" charset="-128"/>
                  <a:cs typeface="CiscoSansTT Thin" panose="020B0203020201020303" pitchFamily="34" charset="0"/>
                </a:rPr>
                <a:t>シェーピング</a:t>
              </a:r>
              <a:endParaRPr lang="en-US" altLang="ja-JP" sz="1400">
                <a:solidFill>
                  <a:srgbClr val="000000"/>
                </a:solidFill>
                <a:latin typeface="+mn-lt"/>
                <a:ea typeface="MS PGothic" panose="020B0600070205080204" pitchFamily="34" charset="-128"/>
                <a:cs typeface="CiscoSansTT Thin" panose="020B0203020201020303" pitchFamily="34" charset="0"/>
              </a:endParaRPr>
            </a:p>
            <a:p>
              <a:pPr algn="ctr" defTabSz="914400" fontAlgn="auto">
                <a:lnSpc>
                  <a:spcPct val="90000"/>
                </a:lnSpc>
                <a:spcBef>
                  <a:spcPts val="600"/>
                </a:spcBef>
                <a:spcAft>
                  <a:spcPts val="0"/>
                </a:spcAft>
              </a:pPr>
              <a:r>
                <a:rPr lang="ja-JP" altLang="en-US" sz="1400">
                  <a:solidFill>
                    <a:srgbClr val="000000"/>
                  </a:solidFill>
                  <a:latin typeface="+mn-lt"/>
                  <a:ea typeface="MS PGothic" panose="020B0600070205080204" pitchFamily="34" charset="-128"/>
                  <a:cs typeface="CiscoSansTT Thin" panose="020B0203020201020303" pitchFamily="34" charset="0"/>
                </a:rPr>
                <a:t>ポリシング</a:t>
              </a:r>
              <a:endParaRPr lang="en-US" sz="1400">
                <a:solidFill>
                  <a:srgbClr val="000000"/>
                </a:solidFill>
                <a:latin typeface="+mn-lt"/>
                <a:ea typeface="MS PGothic" panose="020B0600070205080204" pitchFamily="34" charset="-128"/>
                <a:cs typeface="CiscoSansTT Thin" panose="020B0203020201020303" pitchFamily="34" charset="0"/>
              </a:endParaRPr>
            </a:p>
            <a:p>
              <a:pPr algn="ctr" defTabSz="914400" fontAlgn="auto">
                <a:lnSpc>
                  <a:spcPct val="90000"/>
                </a:lnSpc>
                <a:spcBef>
                  <a:spcPts val="600"/>
                </a:spcBef>
                <a:spcAft>
                  <a:spcPts val="0"/>
                </a:spcAft>
              </a:pPr>
              <a:r>
                <a:rPr lang="en-US" sz="1400">
                  <a:solidFill>
                    <a:srgbClr val="000000"/>
                  </a:solidFill>
                  <a:latin typeface="+mn-lt"/>
                  <a:ea typeface="MS PGothic" panose="020B0600070205080204" pitchFamily="34" charset="-128"/>
                  <a:cs typeface="CiscoSansTT Thin" panose="020B0203020201020303" pitchFamily="34" charset="0"/>
                </a:rPr>
                <a:t>Shaping/</a:t>
              </a:r>
            </a:p>
            <a:p>
              <a:pPr algn="ctr" defTabSz="914400" fontAlgn="auto">
                <a:lnSpc>
                  <a:spcPct val="90000"/>
                </a:lnSpc>
                <a:spcBef>
                  <a:spcPts val="600"/>
                </a:spcBef>
                <a:spcAft>
                  <a:spcPts val="0"/>
                </a:spcAft>
              </a:pPr>
              <a:r>
                <a:rPr lang="en-US" sz="1400">
                  <a:solidFill>
                    <a:srgbClr val="000000"/>
                  </a:solidFill>
                  <a:latin typeface="+mn-lt"/>
                  <a:ea typeface="MS PGothic" panose="020B0600070205080204" pitchFamily="34" charset="-128"/>
                  <a:cs typeface="CiscoSansTT Thin" panose="020B0203020201020303" pitchFamily="34" charset="0"/>
                </a:rPr>
                <a:t>Policing</a:t>
              </a:r>
            </a:p>
          </p:txBody>
        </p:sp>
        <p:sp>
          <p:nvSpPr>
            <p:cNvPr id="389" name="Text Box 188">
              <a:extLst>
                <a:ext uri="{FF2B5EF4-FFF2-40B4-BE49-F238E27FC236}">
                  <a16:creationId xmlns:a16="http://schemas.microsoft.com/office/drawing/2014/main" id="{0751B985-4104-304E-ABF3-F256891B2B12}"/>
                </a:ext>
              </a:extLst>
            </p:cNvPr>
            <p:cNvSpPr txBox="1">
              <a:spLocks noChangeArrowheads="1"/>
            </p:cNvSpPr>
            <p:nvPr/>
          </p:nvSpPr>
          <p:spPr bwMode="auto">
            <a:xfrm>
              <a:off x="7010400" y="3466064"/>
              <a:ext cx="1371600" cy="443069"/>
            </a:xfrm>
            <a:prstGeom prst="rect">
              <a:avLst/>
            </a:prstGeom>
            <a:noFill/>
            <a:ln w="9525">
              <a:noFill/>
              <a:miter lim="800000"/>
              <a:headEnd/>
              <a:tailEnd/>
            </a:ln>
            <a:effectLst/>
          </p:spPr>
          <p:txBody>
            <a:bodyPr lIns="73025" tIns="36512" rIns="73025" bIns="36512">
              <a:spAutoFit/>
            </a:bodyPr>
            <a:lstStyle/>
            <a:p>
              <a:pPr algn="ctr" defTabSz="914400" fontAlgn="auto">
                <a:spcBef>
                  <a:spcPts val="0"/>
                </a:spcBef>
                <a:spcAft>
                  <a:spcPts val="0"/>
                </a:spcAft>
              </a:pPr>
              <a:r>
                <a:rPr lang="ja-JP" altLang="en-US" sz="1200">
                  <a:solidFill>
                    <a:srgbClr val="000000"/>
                  </a:solidFill>
                  <a:latin typeface="+mn-lt"/>
                  <a:ea typeface="MS PGothic" panose="020B0600070205080204" pitchFamily="34" charset="-128"/>
                  <a:cs typeface="CiscoSansTT Thin" panose="020B0203020201020303" pitchFamily="34" charset="0"/>
                </a:rPr>
                <a:t>最終的な流量制限を行います</a:t>
              </a:r>
              <a:endParaRPr lang="en-US" sz="1200">
                <a:solidFill>
                  <a:srgbClr val="000000"/>
                </a:solidFill>
                <a:latin typeface="+mn-lt"/>
                <a:ea typeface="MS PGothic" panose="020B0600070205080204" pitchFamily="34" charset="-128"/>
                <a:cs typeface="CiscoSansTT Thin" panose="020B0203020201020303" pitchFamily="34" charset="0"/>
              </a:endParaRPr>
            </a:p>
          </p:txBody>
        </p:sp>
      </p:grpSp>
      <p:grpSp>
        <p:nvGrpSpPr>
          <p:cNvPr id="390" name="Group 18">
            <a:extLst>
              <a:ext uri="{FF2B5EF4-FFF2-40B4-BE49-F238E27FC236}">
                <a16:creationId xmlns:a16="http://schemas.microsoft.com/office/drawing/2014/main" id="{C11BCF73-0B75-F84C-9BB2-EF3956DF6ED5}"/>
              </a:ext>
            </a:extLst>
          </p:cNvPr>
          <p:cNvGrpSpPr>
            <a:grpSpLocks/>
          </p:cNvGrpSpPr>
          <p:nvPr/>
        </p:nvGrpSpPr>
        <p:grpSpPr bwMode="auto">
          <a:xfrm>
            <a:off x="3733800" y="2996241"/>
            <a:ext cx="401638" cy="1106488"/>
            <a:chOff x="3072" y="2506"/>
            <a:chExt cx="253" cy="697"/>
          </a:xfrm>
          <a:solidFill>
            <a:schemeClr val="accent2"/>
          </a:solidFill>
        </p:grpSpPr>
        <p:sp>
          <p:nvSpPr>
            <p:cNvPr id="391" name="Freeform 19">
              <a:extLst>
                <a:ext uri="{FF2B5EF4-FFF2-40B4-BE49-F238E27FC236}">
                  <a16:creationId xmlns:a16="http://schemas.microsoft.com/office/drawing/2014/main" id="{01506A75-B6B1-C34E-BDD2-790C61BC9B91}"/>
                </a:ext>
              </a:extLst>
            </p:cNvPr>
            <p:cNvSpPr>
              <a:spLocks/>
            </p:cNvSpPr>
            <p:nvPr/>
          </p:nvSpPr>
          <p:spPr bwMode="auto">
            <a:xfrm>
              <a:off x="3086" y="2587"/>
              <a:ext cx="239" cy="243"/>
            </a:xfrm>
            <a:custGeom>
              <a:avLst/>
              <a:gdLst/>
              <a:ahLst/>
              <a:cxnLst>
                <a:cxn ang="0">
                  <a:pos x="120" y="0"/>
                </a:cxn>
                <a:cxn ang="0">
                  <a:pos x="239" y="108"/>
                </a:cxn>
                <a:cxn ang="0">
                  <a:pos x="120" y="217"/>
                </a:cxn>
                <a:cxn ang="0">
                  <a:pos x="0" y="108"/>
                </a:cxn>
                <a:cxn ang="0">
                  <a:pos x="120" y="0"/>
                </a:cxn>
              </a:cxnLst>
              <a:rect l="0" t="0" r="r" b="b"/>
              <a:pathLst>
                <a:path w="240" h="218">
                  <a:moveTo>
                    <a:pt x="120" y="0"/>
                  </a:moveTo>
                  <a:lnTo>
                    <a:pt x="239" y="108"/>
                  </a:lnTo>
                  <a:lnTo>
                    <a:pt x="120" y="217"/>
                  </a:lnTo>
                  <a:lnTo>
                    <a:pt x="0" y="108"/>
                  </a:lnTo>
                  <a:lnTo>
                    <a:pt x="120" y="0"/>
                  </a:lnTo>
                </a:path>
              </a:pathLst>
            </a:custGeom>
            <a:grpFill/>
            <a:ln w="9525" cap="flat" cmpd="sng">
              <a:solidFill>
                <a:schemeClr val="bg2"/>
              </a:solidFill>
              <a:prstDash val="solid"/>
              <a:round/>
              <a:headEnd/>
              <a:tailEnd/>
            </a:ln>
            <a:effectLst/>
          </p:spPr>
          <p:txBody>
            <a:bodyPr wrap="none" lIns="73025" tIns="36512" rIns="73025" bIns="36512"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mn-lt"/>
                <a:ea typeface="MS PGothic" panose="020B0600070205080204" pitchFamily="34" charset="-128"/>
              </a:endParaRPr>
            </a:p>
          </p:txBody>
        </p:sp>
        <p:sp>
          <p:nvSpPr>
            <p:cNvPr id="392" name="Freeform 20">
              <a:extLst>
                <a:ext uri="{FF2B5EF4-FFF2-40B4-BE49-F238E27FC236}">
                  <a16:creationId xmlns:a16="http://schemas.microsoft.com/office/drawing/2014/main" id="{A4D75A2D-499A-DE48-843B-5DF4658D5691}"/>
                </a:ext>
              </a:extLst>
            </p:cNvPr>
            <p:cNvSpPr>
              <a:spLocks/>
            </p:cNvSpPr>
            <p:nvPr/>
          </p:nvSpPr>
          <p:spPr bwMode="auto">
            <a:xfrm>
              <a:off x="3207" y="2506"/>
              <a:ext cx="118" cy="204"/>
            </a:xfrm>
            <a:custGeom>
              <a:avLst/>
              <a:gdLst/>
              <a:ahLst/>
              <a:cxnLst>
                <a:cxn ang="0">
                  <a:pos x="0" y="73"/>
                </a:cxn>
                <a:cxn ang="0">
                  <a:pos x="0" y="0"/>
                </a:cxn>
                <a:cxn ang="0">
                  <a:pos x="119" y="109"/>
                </a:cxn>
                <a:cxn ang="0">
                  <a:pos x="119" y="182"/>
                </a:cxn>
                <a:cxn ang="0">
                  <a:pos x="0" y="73"/>
                </a:cxn>
              </a:cxnLst>
              <a:rect l="0" t="0" r="r" b="b"/>
              <a:pathLst>
                <a:path w="120" h="183">
                  <a:moveTo>
                    <a:pt x="0" y="73"/>
                  </a:moveTo>
                  <a:lnTo>
                    <a:pt x="0" y="0"/>
                  </a:lnTo>
                  <a:lnTo>
                    <a:pt x="119" y="109"/>
                  </a:lnTo>
                  <a:lnTo>
                    <a:pt x="119" y="182"/>
                  </a:lnTo>
                  <a:lnTo>
                    <a:pt x="0" y="73"/>
                  </a:lnTo>
                </a:path>
              </a:pathLst>
            </a:custGeom>
            <a:grpFill/>
            <a:ln w="9525" cap="flat" cmpd="sng">
              <a:solidFill>
                <a:schemeClr val="bg2"/>
              </a:solidFill>
              <a:prstDash val="solid"/>
              <a:round/>
              <a:headEnd type="none" w="med" len="med"/>
              <a:tailEnd type="none" w="med" len="med"/>
            </a:ln>
            <a:effectLst/>
          </p:spPr>
          <p:txBody>
            <a:bodyPr wrap="none" lIns="73025" tIns="36512" rIns="73025" bIns="36512"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mn-lt"/>
                <a:ea typeface="MS PGothic" panose="020B0600070205080204" pitchFamily="34" charset="-128"/>
              </a:endParaRPr>
            </a:p>
          </p:txBody>
        </p:sp>
        <p:sp>
          <p:nvSpPr>
            <p:cNvPr id="393" name="Freeform 21">
              <a:extLst>
                <a:ext uri="{FF2B5EF4-FFF2-40B4-BE49-F238E27FC236}">
                  <a16:creationId xmlns:a16="http://schemas.microsoft.com/office/drawing/2014/main" id="{C90661C4-2A0A-404D-B162-CD18433DCD0E}"/>
                </a:ext>
              </a:extLst>
            </p:cNvPr>
            <p:cNvSpPr>
              <a:spLocks/>
            </p:cNvSpPr>
            <p:nvPr/>
          </p:nvSpPr>
          <p:spPr bwMode="auto">
            <a:xfrm>
              <a:off x="3072" y="2506"/>
              <a:ext cx="121" cy="204"/>
            </a:xfrm>
            <a:custGeom>
              <a:avLst/>
              <a:gdLst/>
              <a:ahLst/>
              <a:cxnLst>
                <a:cxn ang="0">
                  <a:pos x="120" y="0"/>
                </a:cxn>
                <a:cxn ang="0">
                  <a:pos x="120" y="73"/>
                </a:cxn>
                <a:cxn ang="0">
                  <a:pos x="0" y="182"/>
                </a:cxn>
                <a:cxn ang="0">
                  <a:pos x="0" y="109"/>
                </a:cxn>
                <a:cxn ang="0">
                  <a:pos x="120" y="0"/>
                </a:cxn>
              </a:cxnLst>
              <a:rect l="0" t="0" r="r" b="b"/>
              <a:pathLst>
                <a:path w="121" h="183">
                  <a:moveTo>
                    <a:pt x="120" y="0"/>
                  </a:moveTo>
                  <a:lnTo>
                    <a:pt x="120" y="73"/>
                  </a:lnTo>
                  <a:lnTo>
                    <a:pt x="0" y="182"/>
                  </a:lnTo>
                  <a:lnTo>
                    <a:pt x="0" y="109"/>
                  </a:lnTo>
                  <a:lnTo>
                    <a:pt x="120" y="0"/>
                  </a:lnTo>
                </a:path>
              </a:pathLst>
            </a:custGeom>
            <a:grpFill/>
            <a:ln w="9525" cap="flat" cmpd="sng">
              <a:solidFill>
                <a:schemeClr val="bg2"/>
              </a:solidFill>
              <a:prstDash val="solid"/>
              <a:round/>
              <a:headEnd type="none" w="med" len="med"/>
              <a:tailEnd type="none" w="med" len="med"/>
            </a:ln>
            <a:effectLst/>
          </p:spPr>
          <p:txBody>
            <a:bodyPr wrap="none" lIns="73025" tIns="36512" rIns="73025" bIns="36512"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mn-lt"/>
                <a:ea typeface="MS PGothic" panose="020B0600070205080204" pitchFamily="34" charset="-128"/>
              </a:endParaRPr>
            </a:p>
          </p:txBody>
        </p:sp>
        <p:sp>
          <p:nvSpPr>
            <p:cNvPr id="394" name="Freeform 22">
              <a:extLst>
                <a:ext uri="{FF2B5EF4-FFF2-40B4-BE49-F238E27FC236}">
                  <a16:creationId xmlns:a16="http://schemas.microsoft.com/office/drawing/2014/main" id="{6F94F2E1-48BE-2447-A794-47EFA1DBDB9F}"/>
                </a:ext>
              </a:extLst>
            </p:cNvPr>
            <p:cNvSpPr>
              <a:spLocks/>
            </p:cNvSpPr>
            <p:nvPr/>
          </p:nvSpPr>
          <p:spPr bwMode="auto">
            <a:xfrm>
              <a:off x="3072" y="2961"/>
              <a:ext cx="239" cy="242"/>
            </a:xfrm>
            <a:custGeom>
              <a:avLst/>
              <a:gdLst/>
              <a:ahLst/>
              <a:cxnLst>
                <a:cxn ang="0">
                  <a:pos x="120" y="0"/>
                </a:cxn>
                <a:cxn ang="0">
                  <a:pos x="239" y="108"/>
                </a:cxn>
                <a:cxn ang="0">
                  <a:pos x="120" y="217"/>
                </a:cxn>
                <a:cxn ang="0">
                  <a:pos x="0" y="108"/>
                </a:cxn>
                <a:cxn ang="0">
                  <a:pos x="120" y="0"/>
                </a:cxn>
              </a:cxnLst>
              <a:rect l="0" t="0" r="r" b="b"/>
              <a:pathLst>
                <a:path w="240" h="218">
                  <a:moveTo>
                    <a:pt x="120" y="0"/>
                  </a:moveTo>
                  <a:lnTo>
                    <a:pt x="239" y="108"/>
                  </a:lnTo>
                  <a:lnTo>
                    <a:pt x="120" y="217"/>
                  </a:lnTo>
                  <a:lnTo>
                    <a:pt x="0" y="108"/>
                  </a:lnTo>
                  <a:lnTo>
                    <a:pt x="120" y="0"/>
                  </a:lnTo>
                </a:path>
              </a:pathLst>
            </a:custGeom>
            <a:grpFill/>
            <a:ln w="9525" cap="flat" cmpd="sng">
              <a:solidFill>
                <a:schemeClr val="bg2"/>
              </a:solidFill>
              <a:prstDash val="solid"/>
              <a:round/>
              <a:headEnd type="none" w="med" len="med"/>
              <a:tailEnd type="none" w="med" len="med"/>
            </a:ln>
            <a:effectLst/>
          </p:spPr>
          <p:txBody>
            <a:bodyPr wrap="none" lIns="73025" tIns="36512" rIns="73025" bIns="36512"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mn-lt"/>
                <a:ea typeface="MS PGothic" panose="020B0600070205080204" pitchFamily="34" charset="-128"/>
              </a:endParaRPr>
            </a:p>
          </p:txBody>
        </p:sp>
        <p:sp>
          <p:nvSpPr>
            <p:cNvPr id="395" name="Freeform 23">
              <a:extLst>
                <a:ext uri="{FF2B5EF4-FFF2-40B4-BE49-F238E27FC236}">
                  <a16:creationId xmlns:a16="http://schemas.microsoft.com/office/drawing/2014/main" id="{FF344B9B-C798-BC4D-B97F-B52C20F598C7}"/>
                </a:ext>
              </a:extLst>
            </p:cNvPr>
            <p:cNvSpPr>
              <a:spLocks/>
            </p:cNvSpPr>
            <p:nvPr/>
          </p:nvSpPr>
          <p:spPr bwMode="auto">
            <a:xfrm>
              <a:off x="3207" y="2880"/>
              <a:ext cx="118" cy="203"/>
            </a:xfrm>
            <a:custGeom>
              <a:avLst/>
              <a:gdLst/>
              <a:ahLst/>
              <a:cxnLst>
                <a:cxn ang="0">
                  <a:pos x="0" y="73"/>
                </a:cxn>
                <a:cxn ang="0">
                  <a:pos x="0" y="0"/>
                </a:cxn>
                <a:cxn ang="0">
                  <a:pos x="119" y="109"/>
                </a:cxn>
                <a:cxn ang="0">
                  <a:pos x="119" y="182"/>
                </a:cxn>
                <a:cxn ang="0">
                  <a:pos x="0" y="73"/>
                </a:cxn>
              </a:cxnLst>
              <a:rect l="0" t="0" r="r" b="b"/>
              <a:pathLst>
                <a:path w="120" h="183">
                  <a:moveTo>
                    <a:pt x="0" y="73"/>
                  </a:moveTo>
                  <a:lnTo>
                    <a:pt x="0" y="0"/>
                  </a:lnTo>
                  <a:lnTo>
                    <a:pt x="119" y="109"/>
                  </a:lnTo>
                  <a:lnTo>
                    <a:pt x="119" y="182"/>
                  </a:lnTo>
                  <a:lnTo>
                    <a:pt x="0" y="73"/>
                  </a:lnTo>
                </a:path>
              </a:pathLst>
            </a:custGeom>
            <a:grpFill/>
            <a:ln w="9525" cap="flat" cmpd="sng">
              <a:solidFill>
                <a:schemeClr val="bg2"/>
              </a:solidFill>
              <a:prstDash val="solid"/>
              <a:round/>
              <a:headEnd type="none" w="med" len="med"/>
              <a:tailEnd type="none" w="med" len="med"/>
            </a:ln>
            <a:effectLst/>
          </p:spPr>
          <p:txBody>
            <a:bodyPr wrap="none" lIns="73025" tIns="36512" rIns="73025" bIns="36512"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mn-lt"/>
                <a:ea typeface="MS PGothic" panose="020B0600070205080204" pitchFamily="34" charset="-128"/>
              </a:endParaRPr>
            </a:p>
          </p:txBody>
        </p:sp>
        <p:sp>
          <p:nvSpPr>
            <p:cNvPr id="396" name="Freeform 24">
              <a:extLst>
                <a:ext uri="{FF2B5EF4-FFF2-40B4-BE49-F238E27FC236}">
                  <a16:creationId xmlns:a16="http://schemas.microsoft.com/office/drawing/2014/main" id="{6C8A5BA3-E6C9-FA4F-8188-D4B61AF3968B}"/>
                </a:ext>
              </a:extLst>
            </p:cNvPr>
            <p:cNvSpPr>
              <a:spLocks/>
            </p:cNvSpPr>
            <p:nvPr/>
          </p:nvSpPr>
          <p:spPr bwMode="auto">
            <a:xfrm>
              <a:off x="3086" y="2880"/>
              <a:ext cx="121" cy="203"/>
            </a:xfrm>
            <a:custGeom>
              <a:avLst/>
              <a:gdLst/>
              <a:ahLst/>
              <a:cxnLst>
                <a:cxn ang="0">
                  <a:pos x="120" y="0"/>
                </a:cxn>
                <a:cxn ang="0">
                  <a:pos x="120" y="73"/>
                </a:cxn>
                <a:cxn ang="0">
                  <a:pos x="0" y="182"/>
                </a:cxn>
                <a:cxn ang="0">
                  <a:pos x="0" y="109"/>
                </a:cxn>
                <a:cxn ang="0">
                  <a:pos x="120" y="0"/>
                </a:cxn>
              </a:cxnLst>
              <a:rect l="0" t="0" r="r" b="b"/>
              <a:pathLst>
                <a:path w="121" h="183">
                  <a:moveTo>
                    <a:pt x="120" y="0"/>
                  </a:moveTo>
                  <a:lnTo>
                    <a:pt x="120" y="73"/>
                  </a:lnTo>
                  <a:lnTo>
                    <a:pt x="0" y="182"/>
                  </a:lnTo>
                  <a:lnTo>
                    <a:pt x="0" y="109"/>
                  </a:lnTo>
                  <a:lnTo>
                    <a:pt x="120" y="0"/>
                  </a:lnTo>
                </a:path>
              </a:pathLst>
            </a:custGeom>
            <a:grpFill/>
            <a:ln w="9525" cap="flat" cmpd="sng">
              <a:solidFill>
                <a:schemeClr val="bg2"/>
              </a:solidFill>
              <a:prstDash val="solid"/>
              <a:round/>
              <a:headEnd type="none" w="med" len="med"/>
              <a:tailEnd type="none" w="med" len="med"/>
            </a:ln>
            <a:effectLst/>
          </p:spPr>
          <p:txBody>
            <a:bodyPr wrap="none" lIns="73025" tIns="36512" rIns="73025" bIns="36512"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mn-lt"/>
                <a:ea typeface="MS PGothic" panose="020B0600070205080204" pitchFamily="34" charset="-128"/>
              </a:endParaRPr>
            </a:p>
          </p:txBody>
        </p:sp>
      </p:grpSp>
    </p:spTree>
    <p:extLst>
      <p:ext uri="{BB962C8B-B14F-4D97-AF65-F5344CB8AC3E}">
        <p14:creationId xmlns:p14="http://schemas.microsoft.com/office/powerpoint/2010/main" val="308953575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nodeType="afterEffect">
                                  <p:stCondLst>
                                    <p:cond delay="0"/>
                                  </p:stCondLst>
                                  <p:childTnLst>
                                    <p:set>
                                      <p:cBhvr>
                                        <p:cTn id="6" dur="1" fill="hold">
                                          <p:stCondLst>
                                            <p:cond delay="0"/>
                                          </p:stCondLst>
                                        </p:cTn>
                                        <p:tgtEl>
                                          <p:spTgt spid="375"/>
                                        </p:tgtEl>
                                        <p:attrNameLst>
                                          <p:attrName>style.visibility</p:attrName>
                                        </p:attrNameLst>
                                      </p:cBhvr>
                                      <p:to>
                                        <p:strVal val="visible"/>
                                      </p:to>
                                    </p:set>
                                    <p:animEffect transition="in" filter="wipe(up)">
                                      <p:cBhvr>
                                        <p:cTn id="7" dur="500"/>
                                        <p:tgtEl>
                                          <p:spTgt spid="375"/>
                                        </p:tgtEl>
                                      </p:cBhvr>
                                    </p:animEffect>
                                  </p:childTnLst>
                                </p:cTn>
                              </p:par>
                            </p:childTnLst>
                          </p:cTn>
                        </p:par>
                        <p:par>
                          <p:cTn id="8" fill="hold">
                            <p:stCondLst>
                              <p:cond delay="500"/>
                            </p:stCondLst>
                            <p:childTnLst>
                              <p:par>
                                <p:cTn id="9" presetID="22" presetClass="entr" presetSubtype="1" fill="hold" nodeType="afterEffect">
                                  <p:stCondLst>
                                    <p:cond delay="0"/>
                                  </p:stCondLst>
                                  <p:childTnLst>
                                    <p:set>
                                      <p:cBhvr>
                                        <p:cTn id="10" dur="1" fill="hold">
                                          <p:stCondLst>
                                            <p:cond delay="0"/>
                                          </p:stCondLst>
                                        </p:cTn>
                                        <p:tgtEl>
                                          <p:spTgt spid="384"/>
                                        </p:tgtEl>
                                        <p:attrNameLst>
                                          <p:attrName>style.visibility</p:attrName>
                                        </p:attrNameLst>
                                      </p:cBhvr>
                                      <p:to>
                                        <p:strVal val="visible"/>
                                      </p:to>
                                    </p:set>
                                    <p:animEffect transition="in" filter="wipe(up)">
                                      <p:cBhvr>
                                        <p:cTn id="11" dur="1000"/>
                                        <p:tgtEl>
                                          <p:spTgt spid="384"/>
                                        </p:tgtEl>
                                      </p:cBhvr>
                                    </p:animEffect>
                                  </p:childTnLst>
                                </p:cTn>
                              </p:par>
                            </p:childTnLst>
                          </p:cTn>
                        </p:par>
                        <p:par>
                          <p:cTn id="12" fill="hold">
                            <p:stCondLst>
                              <p:cond delay="1500"/>
                            </p:stCondLst>
                            <p:childTnLst>
                              <p:par>
                                <p:cTn id="13" presetID="22" presetClass="entr" presetSubtype="1" fill="hold" nodeType="afterEffect">
                                  <p:stCondLst>
                                    <p:cond delay="0"/>
                                  </p:stCondLst>
                                  <p:childTnLst>
                                    <p:set>
                                      <p:cBhvr>
                                        <p:cTn id="14" dur="1" fill="hold">
                                          <p:stCondLst>
                                            <p:cond delay="0"/>
                                          </p:stCondLst>
                                        </p:cTn>
                                        <p:tgtEl>
                                          <p:spTgt spid="381"/>
                                        </p:tgtEl>
                                        <p:attrNameLst>
                                          <p:attrName>style.visibility</p:attrName>
                                        </p:attrNameLst>
                                      </p:cBhvr>
                                      <p:to>
                                        <p:strVal val="visible"/>
                                      </p:to>
                                    </p:set>
                                    <p:animEffect transition="in" filter="wipe(up)">
                                      <p:cBhvr>
                                        <p:cTn id="15" dur="1000"/>
                                        <p:tgtEl>
                                          <p:spTgt spid="381"/>
                                        </p:tgtEl>
                                      </p:cBhvr>
                                    </p:animEffect>
                                  </p:childTnLst>
                                </p:cTn>
                              </p:par>
                            </p:childTnLst>
                          </p:cTn>
                        </p:par>
                        <p:par>
                          <p:cTn id="16" fill="hold">
                            <p:stCondLst>
                              <p:cond delay="2500"/>
                            </p:stCondLst>
                            <p:childTnLst>
                              <p:par>
                                <p:cTn id="17" presetID="22" presetClass="entr" presetSubtype="1" fill="hold" nodeType="afterEffect">
                                  <p:stCondLst>
                                    <p:cond delay="0"/>
                                  </p:stCondLst>
                                  <p:childTnLst>
                                    <p:set>
                                      <p:cBhvr>
                                        <p:cTn id="18" dur="1" fill="hold">
                                          <p:stCondLst>
                                            <p:cond delay="0"/>
                                          </p:stCondLst>
                                        </p:cTn>
                                        <p:tgtEl>
                                          <p:spTgt spid="378"/>
                                        </p:tgtEl>
                                        <p:attrNameLst>
                                          <p:attrName>style.visibility</p:attrName>
                                        </p:attrNameLst>
                                      </p:cBhvr>
                                      <p:to>
                                        <p:strVal val="visible"/>
                                      </p:to>
                                    </p:set>
                                    <p:animEffect transition="in" filter="wipe(up)">
                                      <p:cBhvr>
                                        <p:cTn id="19" dur="1000"/>
                                        <p:tgtEl>
                                          <p:spTgt spid="378"/>
                                        </p:tgtEl>
                                      </p:cBhvr>
                                    </p:animEffect>
                                  </p:childTnLst>
                                </p:cTn>
                              </p:par>
                            </p:childTnLst>
                          </p:cTn>
                        </p:par>
                        <p:par>
                          <p:cTn id="20" fill="hold">
                            <p:stCondLst>
                              <p:cond delay="3500"/>
                            </p:stCondLst>
                            <p:childTnLst>
                              <p:par>
                                <p:cTn id="21" presetID="22" presetClass="entr" presetSubtype="1" fill="hold" nodeType="afterEffect">
                                  <p:stCondLst>
                                    <p:cond delay="0"/>
                                  </p:stCondLst>
                                  <p:childTnLst>
                                    <p:set>
                                      <p:cBhvr>
                                        <p:cTn id="22" dur="1" fill="hold">
                                          <p:stCondLst>
                                            <p:cond delay="0"/>
                                          </p:stCondLst>
                                        </p:cTn>
                                        <p:tgtEl>
                                          <p:spTgt spid="387"/>
                                        </p:tgtEl>
                                        <p:attrNameLst>
                                          <p:attrName>style.visibility</p:attrName>
                                        </p:attrNameLst>
                                      </p:cBhvr>
                                      <p:to>
                                        <p:strVal val="visible"/>
                                      </p:to>
                                    </p:set>
                                    <p:animEffect transition="in" filter="wipe(up)">
                                      <p:cBhvr>
                                        <p:cTn id="23" dur="1000"/>
                                        <p:tgtEl>
                                          <p:spTgt spid="38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Autofit/>
          </a:bodyPr>
          <a:lstStyle/>
          <a:p>
            <a:r>
              <a:rPr lang="ja-JP" altLang="en-US">
                <a:solidFill>
                  <a:schemeClr val="bg1"/>
                </a:solidFill>
                <a:latin typeface="+mn-lt"/>
                <a:ea typeface="MS PGothic" panose="020B0600070205080204" pitchFamily="34" charset="-128"/>
              </a:rPr>
              <a:t>各階層における</a:t>
            </a:r>
            <a:r>
              <a:rPr lang="en-US" altLang="ja-JP">
                <a:solidFill>
                  <a:schemeClr val="bg1"/>
                </a:solidFill>
                <a:latin typeface="+mn-lt"/>
                <a:ea typeface="MS PGothic" panose="020B0600070205080204" pitchFamily="34" charset="-128"/>
              </a:rPr>
              <a:t> QoS </a:t>
            </a:r>
            <a:r>
              <a:rPr lang="ja-JP" altLang="en-US">
                <a:solidFill>
                  <a:schemeClr val="bg1"/>
                </a:solidFill>
                <a:latin typeface="+mn-lt"/>
                <a:ea typeface="MS PGothic" panose="020B0600070205080204" pitchFamily="34" charset="-128"/>
              </a:rPr>
              <a:t>の設定例</a:t>
            </a:r>
            <a:endParaRPr lang="en-US">
              <a:solidFill>
                <a:schemeClr val="bg1"/>
              </a:solidFill>
              <a:latin typeface="+mn-lt"/>
              <a:ea typeface="MS PGothic" panose="020B0600070205080204" pitchFamily="34" charset="-128"/>
            </a:endParaRPr>
          </a:p>
        </p:txBody>
      </p:sp>
      <p:sp>
        <p:nvSpPr>
          <p:cNvPr id="12" name="Text Placeholder 11">
            <a:extLst>
              <a:ext uri="{FF2B5EF4-FFF2-40B4-BE49-F238E27FC236}">
                <a16:creationId xmlns:a16="http://schemas.microsoft.com/office/drawing/2014/main" id="{693B6771-F8BB-974B-9C62-72456CAD20C3}"/>
              </a:ext>
            </a:extLst>
          </p:cNvPr>
          <p:cNvSpPr>
            <a:spLocks noGrp="1"/>
          </p:cNvSpPr>
          <p:nvPr>
            <p:ph type="body" sz="quarter" idx="12"/>
          </p:nvPr>
        </p:nvSpPr>
        <p:spPr/>
        <p:txBody>
          <a:bodyPr/>
          <a:lstStyle/>
          <a:p>
            <a:r>
              <a:rPr lang="en">
                <a:solidFill>
                  <a:srgbClr val="282828"/>
                </a:solidFill>
                <a:ea typeface="MS PGothic" panose="020B0600070205080204" pitchFamily="34" charset="-128"/>
                <a:cs typeface="Arial" panose="020B0604020202020204" pitchFamily="34" charset="0"/>
              </a:rPr>
              <a:t>3.4</a:t>
            </a:r>
            <a:r>
              <a:rPr lang="ja-JP" altLang="en-US">
                <a:solidFill>
                  <a:srgbClr val="282828"/>
                </a:solidFill>
                <a:ea typeface="MS PGothic" panose="020B0600070205080204" pitchFamily="34" charset="-128"/>
                <a:cs typeface="Arial" panose="020B0604020202020204" pitchFamily="34" charset="0"/>
              </a:rPr>
              <a:t>　</a:t>
            </a:r>
            <a:r>
              <a:rPr lang="en">
                <a:solidFill>
                  <a:srgbClr val="282828"/>
                </a:solidFill>
                <a:ea typeface="MS PGothic" panose="020B0600070205080204" pitchFamily="34" charset="-128"/>
                <a:cs typeface="Arial" panose="020B0604020202020204" pitchFamily="34" charset="0"/>
              </a:rPr>
              <a:t>QoS</a:t>
            </a:r>
          </a:p>
        </p:txBody>
      </p:sp>
      <p:grpSp>
        <p:nvGrpSpPr>
          <p:cNvPr id="3" name="Group 2">
            <a:extLst>
              <a:ext uri="{FF2B5EF4-FFF2-40B4-BE49-F238E27FC236}">
                <a16:creationId xmlns:a16="http://schemas.microsoft.com/office/drawing/2014/main" id="{54DB7738-49F0-4849-8FFF-8AC5EF70229D}"/>
              </a:ext>
            </a:extLst>
          </p:cNvPr>
          <p:cNvGrpSpPr/>
          <p:nvPr/>
        </p:nvGrpSpPr>
        <p:grpSpPr>
          <a:xfrm>
            <a:off x="6412000" y="539687"/>
            <a:ext cx="3491378" cy="4051363"/>
            <a:chOff x="6412000" y="539687"/>
            <a:chExt cx="3491378" cy="4051363"/>
          </a:xfrm>
        </p:grpSpPr>
        <p:sp>
          <p:nvSpPr>
            <p:cNvPr id="61" name="Rectangle 22"/>
            <p:cNvSpPr>
              <a:spLocks noChangeArrowheads="1"/>
            </p:cNvSpPr>
            <p:nvPr/>
          </p:nvSpPr>
          <p:spPr bwMode="auto">
            <a:xfrm>
              <a:off x="6462218" y="781050"/>
              <a:ext cx="3441160" cy="978600"/>
            </a:xfrm>
            <a:prstGeom prst="rect">
              <a:avLst/>
            </a:prstGeom>
            <a:noFill/>
            <a:ln w="9525" algn="ctr">
              <a:noFill/>
              <a:miter lim="800000"/>
              <a:headEnd/>
              <a:tailEnd/>
            </a:ln>
          </p:spPr>
          <p:txBody>
            <a:bodyPr wrap="none" lIns="73025" tIns="36512" rIns="73025" bIns="36512" anchor="ctr">
              <a:noAutofit/>
            </a:bodyPr>
            <a:lstStyle/>
            <a:p>
              <a:pPr defTabSz="685800" fontAlgn="auto">
                <a:spcBef>
                  <a:spcPts val="0"/>
                </a:spcBef>
                <a:spcAft>
                  <a:spcPts val="0"/>
                </a:spcAft>
                <a:defRPr/>
              </a:pPr>
              <a:endParaRPr kumimoji="1" lang="en-CA">
                <a:solidFill>
                  <a:srgbClr val="282828"/>
                </a:solidFill>
                <a:latin typeface="+mn-lt"/>
                <a:ea typeface="MS PGothic" panose="020B0600070205080204" pitchFamily="34" charset="-128"/>
                <a:cs typeface="CiscoSansTT Thin" panose="020B0203020201020303" pitchFamily="34" charset="0"/>
              </a:endParaRPr>
            </a:p>
          </p:txBody>
        </p:sp>
        <p:sp>
          <p:nvSpPr>
            <p:cNvPr id="53" name="Rectangle 52">
              <a:extLst>
                <a:ext uri="{FF2B5EF4-FFF2-40B4-BE49-F238E27FC236}">
                  <a16:creationId xmlns:a16="http://schemas.microsoft.com/office/drawing/2014/main" id="{F56B0AF7-FE92-7149-9745-886C40BCC84E}"/>
                </a:ext>
              </a:extLst>
            </p:cNvPr>
            <p:cNvSpPr/>
            <p:nvPr/>
          </p:nvSpPr>
          <p:spPr>
            <a:xfrm>
              <a:off x="6412000" y="539687"/>
              <a:ext cx="2503400" cy="4051363"/>
            </a:xfrm>
            <a:prstGeom prst="rect">
              <a:avLst/>
            </a:prstGeom>
            <a:solidFill>
              <a:schemeClr val="bg2">
                <a:lumMod val="9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ea typeface="MS PGothic" panose="020B0600070205080204" pitchFamily="34" charset="-128"/>
              </a:endParaRPr>
            </a:p>
          </p:txBody>
        </p:sp>
        <p:sp>
          <p:nvSpPr>
            <p:cNvPr id="52" name="Text Box 23"/>
            <p:cNvSpPr txBox="1">
              <a:spLocks noChangeArrowheads="1"/>
            </p:cNvSpPr>
            <p:nvPr/>
          </p:nvSpPr>
          <p:spPr bwMode="auto">
            <a:xfrm>
              <a:off x="6833574" y="3366935"/>
              <a:ext cx="1997932" cy="978600"/>
            </a:xfrm>
            <a:prstGeom prst="rect">
              <a:avLst/>
            </a:prstGeom>
            <a:noFill/>
            <a:ln w="9525">
              <a:noFill/>
              <a:miter lim="800000"/>
              <a:headEnd/>
              <a:tailEnd/>
            </a:ln>
          </p:spPr>
          <p:txBody>
            <a:bodyPr wrap="square" lIns="73025" tIns="36512" rIns="73025" bIns="36512">
              <a:noAutofit/>
            </a:bodyPr>
            <a:lstStyle/>
            <a:p>
              <a:pPr defTabSz="685800" fontAlgn="auto">
                <a:spcBef>
                  <a:spcPct val="30000"/>
                </a:spcBef>
                <a:spcAft>
                  <a:spcPts val="0"/>
                </a:spcAft>
                <a:defRPr/>
              </a:pPr>
              <a:r>
                <a:rPr kumimoji="1" lang="zh-TW" altLang="en-US" sz="1200">
                  <a:solidFill>
                    <a:srgbClr val="000000"/>
                  </a:solidFill>
                  <a:latin typeface="+mn-lt"/>
                  <a:ea typeface="MS PGothic" panose="020B0600070205080204" pitchFamily="34" charset="-128"/>
                  <a:cs typeface="CiscoSansTT Thin" panose="020B0203020201020303" pitchFamily="34" charset="0"/>
                </a:rPr>
                <a:t>信頼されない端末</a:t>
              </a:r>
              <a:r>
                <a:rPr kumimoji="1" lang="en-US" altLang="zh-TW" sz="1200">
                  <a:solidFill>
                    <a:srgbClr val="000000"/>
                  </a:solidFill>
                  <a:latin typeface="+mn-lt"/>
                  <a:ea typeface="MS PGothic" panose="020B0600070205080204" pitchFamily="34" charset="-128"/>
                  <a:cs typeface="CiscoSansTT Thin" panose="020B0203020201020303" pitchFamily="34" charset="0"/>
                </a:rPr>
                <a:t>:</a:t>
              </a:r>
            </a:p>
            <a:p>
              <a:pPr marL="65088" indent="-65088" defTabSz="685800" fontAlgn="auto">
                <a:spcBef>
                  <a:spcPct val="30000"/>
                </a:spcBef>
                <a:spcAft>
                  <a:spcPts val="0"/>
                </a:spcAft>
                <a:buFont typeface="Arial" pitchFamily="34" charset="0"/>
                <a:buChar char="•"/>
                <a:defRPr/>
              </a:pPr>
              <a:r>
                <a:rPr kumimoji="1" lang="zh-TW" altLang="en-US" sz="1000">
                  <a:solidFill>
                    <a:srgbClr val="000000"/>
                  </a:solidFill>
                  <a:latin typeface="+mn-lt"/>
                  <a:ea typeface="MS PGothic" panose="020B0600070205080204" pitchFamily="34" charset="-128"/>
                  <a:cs typeface="CiscoSansTT Thin" panose="020B0203020201020303" pitchFamily="34" charset="0"/>
                </a:rPr>
                <a:t>ポートは明示的に</a:t>
              </a:r>
              <a:r>
                <a:rPr kumimoji="1" lang="en-US" altLang="zh-TW" sz="1000">
                  <a:solidFill>
                    <a:srgbClr val="000000"/>
                  </a:solidFill>
                  <a:latin typeface="+mn-lt"/>
                  <a:ea typeface="MS PGothic" panose="020B0600070205080204" pitchFamily="34" charset="-128"/>
                  <a:cs typeface="CiscoSansTT Thin" panose="020B0203020201020303" pitchFamily="34" charset="0"/>
                </a:rPr>
                <a:t> </a:t>
              </a:r>
              <a:r>
                <a:rPr kumimoji="1" lang="en-US" altLang="zh-TW" sz="1000" err="1">
                  <a:solidFill>
                    <a:srgbClr val="000000"/>
                  </a:solidFill>
                  <a:latin typeface="+mn-lt"/>
                  <a:ea typeface="MS PGothic" panose="020B0600070205080204" pitchFamily="34" charset="-128"/>
                  <a:cs typeface="CiscoSansTT Thin" panose="020B0203020201020303" pitchFamily="34" charset="0"/>
                </a:rPr>
                <a:t>Untrust</a:t>
              </a:r>
              <a:r>
                <a:rPr kumimoji="1" lang="en-US" altLang="zh-TW" sz="1000">
                  <a:solidFill>
                    <a:srgbClr val="000000"/>
                  </a:solidFill>
                  <a:latin typeface="+mn-lt"/>
                  <a:ea typeface="MS PGothic" panose="020B0600070205080204" pitchFamily="34" charset="-128"/>
                  <a:cs typeface="CiscoSansTT Thin" panose="020B0203020201020303" pitchFamily="34" charset="0"/>
                </a:rPr>
                <a:t> </a:t>
              </a:r>
              <a:r>
                <a:rPr kumimoji="1" lang="zh-TW" altLang="en-US" sz="1000">
                  <a:solidFill>
                    <a:srgbClr val="000000"/>
                  </a:solidFill>
                  <a:latin typeface="+mn-lt"/>
                  <a:ea typeface="MS PGothic" panose="020B0600070205080204" pitchFamily="34" charset="-128"/>
                  <a:cs typeface="CiscoSansTT Thin" panose="020B0203020201020303" pitchFamily="34" charset="0"/>
                </a:rPr>
                <a:t>に設定</a:t>
              </a:r>
              <a:r>
                <a:rPr lang="zh-TW" altLang="en-US" sz="1000">
                  <a:solidFill>
                    <a:srgbClr val="000000"/>
                  </a:solidFill>
                  <a:latin typeface="+mn-lt"/>
                  <a:ea typeface="MS PGothic" panose="020B0600070205080204" pitchFamily="34" charset="-128"/>
                  <a:cs typeface="CiscoSansTT Thin" panose="020B0203020201020303" pitchFamily="34" charset="0"/>
                </a:rPr>
                <a:t>する</a:t>
              </a:r>
              <a:r>
                <a:rPr kumimoji="1" lang="en-US" altLang="zh-TW" sz="1000">
                  <a:solidFill>
                    <a:srgbClr val="000000"/>
                  </a:solidFill>
                  <a:latin typeface="+mn-lt"/>
                  <a:ea typeface="MS PGothic" panose="020B0600070205080204" pitchFamily="34" charset="-128"/>
                  <a:cs typeface="CiscoSansTT Thin" panose="020B0203020201020303" pitchFamily="34" charset="0"/>
                </a:rPr>
                <a:t> </a:t>
              </a:r>
            </a:p>
            <a:p>
              <a:pPr marL="65088" indent="-65088" defTabSz="685800" fontAlgn="auto">
                <a:spcBef>
                  <a:spcPct val="30000"/>
                </a:spcBef>
                <a:spcAft>
                  <a:spcPts val="0"/>
                </a:spcAft>
                <a:buFont typeface="Arial" pitchFamily="34" charset="0"/>
                <a:buChar char="•"/>
                <a:defRPr/>
              </a:pPr>
              <a:r>
                <a:rPr kumimoji="1" lang="en-US" altLang="ja-JP" sz="1000">
                  <a:solidFill>
                    <a:srgbClr val="000000"/>
                  </a:solidFill>
                  <a:latin typeface="+mn-lt"/>
                  <a:ea typeface="MS PGothic" panose="020B0600070205080204" pitchFamily="34" charset="-128"/>
                  <a:cs typeface="CiscoSansTT Thin" panose="020B0203020201020303" pitchFamily="34" charset="0"/>
                  <a:sym typeface="Wingdings" pitchFamily="2" charset="2"/>
                </a:rPr>
                <a:t>(</a:t>
              </a:r>
              <a:r>
                <a:rPr kumimoji="1" lang="ja-JP" altLang="en-US" sz="1000">
                  <a:solidFill>
                    <a:srgbClr val="000000"/>
                  </a:solidFill>
                  <a:latin typeface="+mn-lt"/>
                  <a:ea typeface="MS PGothic" panose="020B0600070205080204" pitchFamily="34" charset="-128"/>
                  <a:cs typeface="CiscoSansTT Thin" panose="020B0203020201020303" pitchFamily="34" charset="0"/>
                  <a:sym typeface="Wingdings" pitchFamily="2" charset="2"/>
                </a:rPr>
                <a:t>オプション</a:t>
              </a:r>
              <a:r>
                <a:rPr kumimoji="1" lang="en-US" altLang="ja-JP" sz="1000">
                  <a:solidFill>
                    <a:srgbClr val="000000"/>
                  </a:solidFill>
                  <a:latin typeface="+mn-lt"/>
                  <a:ea typeface="MS PGothic" panose="020B0600070205080204" pitchFamily="34" charset="-128"/>
                  <a:cs typeface="CiscoSansTT Thin" panose="020B0203020201020303" pitchFamily="34" charset="0"/>
                  <a:sym typeface="Wingdings" pitchFamily="2" charset="2"/>
                </a:rPr>
                <a:t>)</a:t>
              </a:r>
              <a:r>
                <a:rPr kumimoji="1" lang="en-US" altLang="zh-TW" sz="1000">
                  <a:solidFill>
                    <a:srgbClr val="000000"/>
                  </a:solidFill>
                  <a:latin typeface="+mn-lt"/>
                  <a:ea typeface="MS PGothic" panose="020B0600070205080204" pitchFamily="34" charset="-128"/>
                  <a:cs typeface="CiscoSansTT Thin" panose="020B0203020201020303" pitchFamily="34" charset="0"/>
                  <a:sym typeface="Wingdings" pitchFamily="2" charset="2"/>
                </a:rPr>
                <a:t> </a:t>
              </a:r>
              <a:r>
                <a:rPr kumimoji="1" lang="zh-TW" altLang="en-US" sz="1000">
                  <a:solidFill>
                    <a:srgbClr val="000000"/>
                  </a:solidFill>
                  <a:latin typeface="+mn-lt"/>
                  <a:ea typeface="MS PGothic" panose="020B0600070205080204" pitchFamily="34" charset="-128"/>
                  <a:cs typeface="CiscoSansTT Thin" panose="020B0203020201020303" pitchFamily="34" charset="0"/>
                  <a:sym typeface="Wingdings" pitchFamily="2" charset="2"/>
                </a:rPr>
                <a:t>マーキング</a:t>
              </a:r>
              <a:r>
                <a:rPr kumimoji="1" lang="en-US" altLang="zh-TW" sz="1000">
                  <a:solidFill>
                    <a:srgbClr val="000000"/>
                  </a:solidFill>
                  <a:latin typeface="+mn-lt"/>
                  <a:ea typeface="MS PGothic" panose="020B0600070205080204" pitchFamily="34" charset="-128"/>
                  <a:cs typeface="CiscoSansTT Thin" panose="020B0203020201020303" pitchFamily="34" charset="0"/>
                  <a:sym typeface="Wingdings" pitchFamily="2" charset="2"/>
                </a:rPr>
                <a:t> and / or </a:t>
              </a:r>
              <a:r>
                <a:rPr kumimoji="1" lang="zh-TW" altLang="en-US" sz="1000">
                  <a:solidFill>
                    <a:srgbClr val="000000"/>
                  </a:solidFill>
                  <a:latin typeface="+mn-lt"/>
                  <a:ea typeface="MS PGothic" panose="020B0600070205080204" pitchFamily="34" charset="-128"/>
                  <a:cs typeface="CiscoSansTT Thin" panose="020B0203020201020303" pitchFamily="34" charset="0"/>
                  <a:sym typeface="Wingdings" pitchFamily="2" charset="2"/>
                </a:rPr>
                <a:t>ポリシング</a:t>
              </a:r>
              <a:endParaRPr kumimoji="1" lang="en-US" altLang="zh-TW" sz="1000">
                <a:solidFill>
                  <a:srgbClr val="000000"/>
                </a:solidFill>
                <a:latin typeface="+mn-lt"/>
                <a:ea typeface="MS PGothic" panose="020B0600070205080204" pitchFamily="34" charset="-128"/>
                <a:cs typeface="CiscoSansTT Thin" panose="020B0203020201020303" pitchFamily="34" charset="0"/>
                <a:sym typeface="Wingdings" pitchFamily="2" charset="2"/>
              </a:endParaRPr>
            </a:p>
            <a:p>
              <a:pPr marL="65088" indent="-65088" defTabSz="685800" fontAlgn="auto">
                <a:spcBef>
                  <a:spcPct val="30000"/>
                </a:spcBef>
                <a:spcAft>
                  <a:spcPts val="0"/>
                </a:spcAft>
                <a:buFont typeface="Arial" pitchFamily="34" charset="0"/>
                <a:buChar char="•"/>
                <a:defRPr/>
              </a:pPr>
              <a:r>
                <a:rPr kumimoji="1" lang="zh-TW" altLang="en-US" sz="1000">
                  <a:solidFill>
                    <a:srgbClr val="000000"/>
                  </a:solidFill>
                  <a:latin typeface="+mn-lt"/>
                  <a:ea typeface="MS PGothic" panose="020B0600070205080204" pitchFamily="34" charset="-128"/>
                  <a:cs typeface="CiscoSansTT Thin" panose="020B0203020201020303" pitchFamily="34" charset="0"/>
                </a:rPr>
                <a:t>キューイング</a:t>
              </a:r>
              <a:endParaRPr kumimoji="1" lang="en-US" altLang="zh-TW" sz="1200">
                <a:solidFill>
                  <a:srgbClr val="000000"/>
                </a:solidFill>
                <a:latin typeface="+mn-lt"/>
                <a:ea typeface="MS PGothic" panose="020B0600070205080204" pitchFamily="34" charset="-128"/>
                <a:cs typeface="CiscoSansTT Thin" panose="020B0203020201020303" pitchFamily="34" charset="0"/>
              </a:endParaRPr>
            </a:p>
          </p:txBody>
        </p:sp>
        <p:sp>
          <p:nvSpPr>
            <p:cNvPr id="58" name="Oval 74"/>
            <p:cNvSpPr>
              <a:spLocks noChangeArrowheads="1"/>
            </p:cNvSpPr>
            <p:nvPr/>
          </p:nvSpPr>
          <p:spPr bwMode="auto">
            <a:xfrm>
              <a:off x="6547915" y="3366408"/>
              <a:ext cx="263032" cy="246628"/>
            </a:xfrm>
            <a:prstGeom prst="ellipse">
              <a:avLst/>
            </a:prstGeom>
            <a:solidFill>
              <a:schemeClr val="accent6"/>
            </a:solidFill>
            <a:ln w="12700">
              <a:solidFill>
                <a:schemeClr val="tx1"/>
              </a:solidFill>
              <a:round/>
              <a:headEnd/>
              <a:tailEnd/>
            </a:ln>
          </p:spPr>
          <p:txBody>
            <a:bodyPr wrap="none" lIns="73025" tIns="36512" rIns="73025" bIns="36512" anchor="ctr">
              <a:noAutofit/>
            </a:bodyPr>
            <a:lstStyle/>
            <a:p>
              <a:pPr defTabSz="685800" fontAlgn="auto">
                <a:spcBef>
                  <a:spcPts val="0"/>
                </a:spcBef>
                <a:spcAft>
                  <a:spcPts val="0"/>
                </a:spcAft>
                <a:defRPr/>
              </a:pPr>
              <a:endParaRPr kumimoji="1" lang="en-CA">
                <a:solidFill>
                  <a:srgbClr val="282828"/>
                </a:solidFill>
                <a:latin typeface="+mn-lt"/>
                <a:ea typeface="MS PGothic" panose="020B0600070205080204" pitchFamily="34" charset="-128"/>
                <a:cs typeface="CiscoSansTT Thin" panose="020B0203020201020303" pitchFamily="34" charset="0"/>
              </a:endParaRPr>
            </a:p>
          </p:txBody>
        </p:sp>
        <p:sp>
          <p:nvSpPr>
            <p:cNvPr id="62" name="Text Box 23"/>
            <p:cNvSpPr txBox="1">
              <a:spLocks noChangeArrowheads="1"/>
            </p:cNvSpPr>
            <p:nvPr/>
          </p:nvSpPr>
          <p:spPr bwMode="auto">
            <a:xfrm>
              <a:off x="6833574" y="2014142"/>
              <a:ext cx="2039500" cy="1110175"/>
            </a:xfrm>
            <a:prstGeom prst="rect">
              <a:avLst/>
            </a:prstGeom>
            <a:noFill/>
            <a:ln w="9525">
              <a:noFill/>
              <a:miter lim="800000"/>
              <a:headEnd/>
              <a:tailEnd/>
            </a:ln>
          </p:spPr>
          <p:txBody>
            <a:bodyPr wrap="square" lIns="73025" tIns="36512" rIns="73025" bIns="36512">
              <a:noAutofit/>
            </a:bodyPr>
            <a:lstStyle/>
            <a:p>
              <a:pPr defTabSz="685800" fontAlgn="auto">
                <a:spcBef>
                  <a:spcPct val="30000"/>
                </a:spcBef>
                <a:spcAft>
                  <a:spcPts val="0"/>
                </a:spcAft>
                <a:defRPr/>
              </a:pPr>
              <a:r>
                <a:rPr kumimoji="1" lang="zh-TW" altLang="en-US" sz="1200">
                  <a:solidFill>
                    <a:srgbClr val="000000"/>
                  </a:solidFill>
                  <a:latin typeface="+mn-lt"/>
                  <a:ea typeface="MS PGothic" panose="020B0600070205080204" pitchFamily="34" charset="-128"/>
                  <a:cs typeface="CiscoSansTT Thin" panose="020B0203020201020303" pitchFamily="34" charset="0"/>
                </a:rPr>
                <a:t>条件付きで信頼される端末</a:t>
              </a:r>
              <a:endParaRPr kumimoji="1" lang="en-US" altLang="zh-TW" sz="1200">
                <a:solidFill>
                  <a:srgbClr val="000000"/>
                </a:solidFill>
                <a:latin typeface="+mn-lt"/>
                <a:ea typeface="MS PGothic" panose="020B0600070205080204" pitchFamily="34" charset="-128"/>
                <a:cs typeface="CiscoSansTT Thin" panose="020B0203020201020303" pitchFamily="34" charset="0"/>
              </a:endParaRPr>
            </a:p>
            <a:p>
              <a:pPr marL="65088" indent="-65088" defTabSz="685800" fontAlgn="auto">
                <a:spcBef>
                  <a:spcPct val="30000"/>
                </a:spcBef>
                <a:spcAft>
                  <a:spcPts val="0"/>
                </a:spcAft>
                <a:buFont typeface="Arial" pitchFamily="34" charset="0"/>
                <a:buChar char="•"/>
                <a:defRPr/>
              </a:pPr>
              <a:r>
                <a:rPr kumimoji="1" lang="en-US" altLang="zh-TW" sz="1000">
                  <a:solidFill>
                    <a:srgbClr val="000000"/>
                  </a:solidFill>
                  <a:latin typeface="+mn-lt"/>
                  <a:ea typeface="MS PGothic" panose="020B0600070205080204" pitchFamily="34" charset="-128"/>
                  <a:cs typeface="CiscoSansTT Thin" panose="020B0203020201020303" pitchFamily="34" charset="0"/>
                </a:rPr>
                <a:t>Trust-</a:t>
              </a:r>
              <a:r>
                <a:rPr kumimoji="1" lang="en-US" altLang="zh-TW" sz="1000" err="1">
                  <a:solidFill>
                    <a:srgbClr val="000000"/>
                  </a:solidFill>
                  <a:latin typeface="+mn-lt"/>
                  <a:ea typeface="MS PGothic" panose="020B0600070205080204" pitchFamily="34" charset="-128"/>
                  <a:cs typeface="CiscoSansTT Thin" panose="020B0203020201020303" pitchFamily="34" charset="0"/>
                </a:rPr>
                <a:t>CoS</a:t>
              </a:r>
              <a:r>
                <a:rPr kumimoji="1" lang="en-US" altLang="zh-TW" sz="1000">
                  <a:solidFill>
                    <a:srgbClr val="000000"/>
                  </a:solidFill>
                  <a:latin typeface="+mn-lt"/>
                  <a:ea typeface="MS PGothic" panose="020B0600070205080204" pitchFamily="34" charset="-128"/>
                  <a:cs typeface="CiscoSansTT Thin" panose="020B0203020201020303" pitchFamily="34" charset="0"/>
                </a:rPr>
                <a:t> </a:t>
              </a:r>
              <a:r>
                <a:rPr lang="en-US" altLang="zh-TW" sz="1000">
                  <a:solidFill>
                    <a:srgbClr val="000000"/>
                  </a:solidFill>
                  <a:latin typeface="+mn-lt"/>
                  <a:ea typeface="MS PGothic" panose="020B0600070205080204" pitchFamily="34" charset="-128"/>
                  <a:cs typeface="CiscoSansTT Thin" panose="020B0203020201020303" pitchFamily="34" charset="0"/>
                </a:rPr>
                <a:t>/ </a:t>
              </a:r>
              <a:r>
                <a:rPr kumimoji="1" lang="en-US" altLang="zh-TW" sz="1000">
                  <a:solidFill>
                    <a:srgbClr val="000000"/>
                  </a:solidFill>
                  <a:latin typeface="+mn-lt"/>
                  <a:ea typeface="MS PGothic" panose="020B0600070205080204" pitchFamily="34" charset="-128"/>
                  <a:cs typeface="CiscoSansTT Thin" panose="020B0203020201020303" pitchFamily="34" charset="0"/>
                </a:rPr>
                <a:t>DSCP </a:t>
              </a:r>
              <a:r>
                <a:rPr kumimoji="1" lang="zh-TW" altLang="en-US" sz="1000">
                  <a:solidFill>
                    <a:srgbClr val="000000"/>
                  </a:solidFill>
                  <a:latin typeface="+mn-lt"/>
                  <a:ea typeface="MS PGothic" panose="020B0600070205080204" pitchFamily="34" charset="-128"/>
                  <a:cs typeface="CiscoSansTT Thin" panose="020B0203020201020303" pitchFamily="34" charset="0"/>
                </a:rPr>
                <a:t>コマンドにより、条件付きでマーキングを信頼する</a:t>
              </a:r>
              <a:endParaRPr kumimoji="1" lang="en-US" altLang="zh-TW" sz="1000">
                <a:solidFill>
                  <a:srgbClr val="000000"/>
                </a:solidFill>
                <a:latin typeface="+mn-lt"/>
                <a:ea typeface="MS PGothic" panose="020B0600070205080204" pitchFamily="34" charset="-128"/>
                <a:cs typeface="CiscoSansTT Thin" panose="020B0203020201020303" pitchFamily="34" charset="0"/>
              </a:endParaRPr>
            </a:p>
            <a:p>
              <a:pPr marL="65088" indent="-65088" defTabSz="685800" fontAlgn="auto">
                <a:spcBef>
                  <a:spcPct val="30000"/>
                </a:spcBef>
                <a:spcAft>
                  <a:spcPts val="0"/>
                </a:spcAft>
                <a:buFont typeface="Arial" pitchFamily="34" charset="0"/>
                <a:buChar char="•"/>
                <a:defRPr/>
              </a:pPr>
              <a:r>
                <a:rPr kumimoji="1" lang="en-US" altLang="zh-TW" sz="1000">
                  <a:solidFill>
                    <a:srgbClr val="000000"/>
                  </a:solidFill>
                  <a:latin typeface="+mn-lt"/>
                  <a:ea typeface="MS PGothic" panose="020B0600070205080204" pitchFamily="34" charset="-128"/>
                  <a:cs typeface="CiscoSansTT Thin" panose="020B0203020201020303" pitchFamily="34" charset="0"/>
                  <a:sym typeface="Wingdings" pitchFamily="2" charset="2"/>
                </a:rPr>
                <a:t> (</a:t>
              </a:r>
              <a:r>
                <a:rPr kumimoji="1" lang="ja-JP" altLang="en-US" sz="1000">
                  <a:solidFill>
                    <a:srgbClr val="000000"/>
                  </a:solidFill>
                  <a:latin typeface="+mn-lt"/>
                  <a:ea typeface="MS PGothic" panose="020B0600070205080204" pitchFamily="34" charset="-128"/>
                  <a:cs typeface="CiscoSansTT Thin" panose="020B0203020201020303" pitchFamily="34" charset="0"/>
                  <a:sym typeface="Wingdings" pitchFamily="2" charset="2"/>
                </a:rPr>
                <a:t>オプション</a:t>
              </a:r>
              <a:r>
                <a:rPr kumimoji="1" lang="en-US" altLang="ja-JP" sz="1000">
                  <a:solidFill>
                    <a:srgbClr val="000000"/>
                  </a:solidFill>
                  <a:latin typeface="+mn-lt"/>
                  <a:ea typeface="MS PGothic" panose="020B0600070205080204" pitchFamily="34" charset="-128"/>
                  <a:cs typeface="CiscoSansTT Thin" panose="020B0203020201020303" pitchFamily="34" charset="0"/>
                  <a:sym typeface="Wingdings" pitchFamily="2" charset="2"/>
                </a:rPr>
                <a:t>)</a:t>
              </a:r>
              <a:r>
                <a:rPr kumimoji="1" lang="en-US" altLang="zh-TW" sz="1000">
                  <a:solidFill>
                    <a:srgbClr val="000000"/>
                  </a:solidFill>
                  <a:latin typeface="+mn-lt"/>
                  <a:ea typeface="MS PGothic" panose="020B0600070205080204" pitchFamily="34" charset="-128"/>
                  <a:cs typeface="CiscoSansTT Thin" panose="020B0203020201020303" pitchFamily="34" charset="0"/>
                  <a:sym typeface="Wingdings" pitchFamily="2" charset="2"/>
                </a:rPr>
                <a:t> </a:t>
              </a:r>
              <a:r>
                <a:rPr kumimoji="1" lang="zh-TW" altLang="en-US" sz="1000">
                  <a:solidFill>
                    <a:srgbClr val="000000"/>
                  </a:solidFill>
                  <a:latin typeface="+mn-lt"/>
                  <a:ea typeface="MS PGothic" panose="020B0600070205080204" pitchFamily="34" charset="-128"/>
                  <a:cs typeface="CiscoSansTT Thin" panose="020B0203020201020303" pitchFamily="34" charset="0"/>
                  <a:sym typeface="Wingdings" pitchFamily="2" charset="2"/>
                </a:rPr>
                <a:t>マーキング</a:t>
              </a:r>
              <a:r>
                <a:rPr kumimoji="1" lang="en-US" altLang="zh-TW" sz="1000">
                  <a:solidFill>
                    <a:srgbClr val="000000"/>
                  </a:solidFill>
                  <a:latin typeface="+mn-lt"/>
                  <a:ea typeface="MS PGothic" panose="020B0600070205080204" pitchFamily="34" charset="-128"/>
                  <a:cs typeface="CiscoSansTT Thin" panose="020B0203020201020303" pitchFamily="34" charset="0"/>
                  <a:sym typeface="Wingdings" pitchFamily="2" charset="2"/>
                </a:rPr>
                <a:t> and / or </a:t>
              </a:r>
              <a:r>
                <a:rPr kumimoji="1" lang="zh-TW" altLang="en-US" sz="1000">
                  <a:solidFill>
                    <a:srgbClr val="000000"/>
                  </a:solidFill>
                  <a:latin typeface="+mn-lt"/>
                  <a:ea typeface="MS PGothic" panose="020B0600070205080204" pitchFamily="34" charset="-128"/>
                  <a:cs typeface="CiscoSansTT Thin" panose="020B0203020201020303" pitchFamily="34" charset="0"/>
                  <a:sym typeface="Wingdings" pitchFamily="2" charset="2"/>
                </a:rPr>
                <a:t>ポリシング</a:t>
              </a:r>
              <a:endParaRPr kumimoji="1" lang="en-US" altLang="zh-TW" sz="1000">
                <a:solidFill>
                  <a:srgbClr val="000000"/>
                </a:solidFill>
                <a:latin typeface="+mn-lt"/>
                <a:ea typeface="MS PGothic" panose="020B0600070205080204" pitchFamily="34" charset="-128"/>
                <a:cs typeface="CiscoSansTT Thin" panose="020B0203020201020303" pitchFamily="34" charset="0"/>
              </a:endParaRPr>
            </a:p>
            <a:p>
              <a:pPr marL="65088" indent="-65088" defTabSz="685800" fontAlgn="auto">
                <a:spcBef>
                  <a:spcPct val="30000"/>
                </a:spcBef>
                <a:spcAft>
                  <a:spcPts val="0"/>
                </a:spcAft>
                <a:buFont typeface="Arial" pitchFamily="34" charset="0"/>
                <a:buChar char="•"/>
                <a:defRPr/>
              </a:pPr>
              <a:r>
                <a:rPr kumimoji="1" lang="en-US" altLang="zh-TW" sz="1000">
                  <a:solidFill>
                    <a:srgbClr val="000000"/>
                  </a:solidFill>
                  <a:latin typeface="+mn-lt"/>
                  <a:ea typeface="MS PGothic" panose="020B0600070205080204" pitchFamily="34" charset="-128"/>
                  <a:cs typeface="CiscoSansTT Thin" panose="020B0203020201020303" pitchFamily="34" charset="0"/>
                </a:rPr>
                <a:t> </a:t>
              </a:r>
              <a:r>
                <a:rPr kumimoji="1" lang="zh-TW" altLang="en-US" sz="1000">
                  <a:solidFill>
                    <a:srgbClr val="000000"/>
                  </a:solidFill>
                  <a:latin typeface="+mn-lt"/>
                  <a:ea typeface="MS PGothic" panose="020B0600070205080204" pitchFamily="34" charset="-128"/>
                  <a:cs typeface="CiscoSansTT Thin" panose="020B0203020201020303" pitchFamily="34" charset="0"/>
                </a:rPr>
                <a:t>キューイング</a:t>
              </a:r>
              <a:endParaRPr kumimoji="1" lang="en-US" altLang="zh-TW" sz="1000">
                <a:solidFill>
                  <a:srgbClr val="000000"/>
                </a:solidFill>
                <a:latin typeface="+mn-lt"/>
                <a:ea typeface="MS PGothic" panose="020B0600070205080204" pitchFamily="34" charset="-128"/>
                <a:cs typeface="CiscoSansTT Thin" panose="020B0203020201020303" pitchFamily="34" charset="0"/>
              </a:endParaRPr>
            </a:p>
          </p:txBody>
        </p:sp>
        <p:sp>
          <p:nvSpPr>
            <p:cNvPr id="64" name="Oval 74"/>
            <p:cNvSpPr>
              <a:spLocks noChangeArrowheads="1"/>
            </p:cNvSpPr>
            <p:nvPr/>
          </p:nvSpPr>
          <p:spPr bwMode="auto">
            <a:xfrm>
              <a:off x="6547915" y="2023233"/>
              <a:ext cx="247467" cy="246628"/>
            </a:xfrm>
            <a:prstGeom prst="ellipse">
              <a:avLst/>
            </a:prstGeom>
            <a:solidFill>
              <a:schemeClr val="accent5"/>
            </a:solidFill>
            <a:ln w="12700">
              <a:solidFill>
                <a:schemeClr val="tx1"/>
              </a:solidFill>
              <a:round/>
              <a:headEnd/>
              <a:tailEnd/>
            </a:ln>
          </p:spPr>
          <p:txBody>
            <a:bodyPr wrap="none" lIns="73025" tIns="36512" rIns="73025" bIns="36512" anchor="ctr">
              <a:noAutofit/>
            </a:bodyPr>
            <a:lstStyle/>
            <a:p>
              <a:pPr defTabSz="685800" fontAlgn="auto">
                <a:spcBef>
                  <a:spcPts val="0"/>
                </a:spcBef>
                <a:spcAft>
                  <a:spcPts val="0"/>
                </a:spcAft>
                <a:defRPr/>
              </a:pPr>
              <a:endParaRPr kumimoji="1" lang="en-CA">
                <a:solidFill>
                  <a:srgbClr val="282828"/>
                </a:solidFill>
                <a:latin typeface="+mn-lt"/>
                <a:ea typeface="MS PGothic" panose="020B0600070205080204" pitchFamily="34" charset="-128"/>
                <a:cs typeface="CiscoSansTT Thin" panose="020B0203020201020303" pitchFamily="34" charset="0"/>
              </a:endParaRPr>
            </a:p>
          </p:txBody>
        </p:sp>
        <p:sp>
          <p:nvSpPr>
            <p:cNvPr id="67" name="Text Box 23"/>
            <p:cNvSpPr txBox="1">
              <a:spLocks noChangeArrowheads="1"/>
            </p:cNvSpPr>
            <p:nvPr/>
          </p:nvSpPr>
          <p:spPr bwMode="auto">
            <a:xfrm>
              <a:off x="6833574" y="783791"/>
              <a:ext cx="2081826" cy="978600"/>
            </a:xfrm>
            <a:prstGeom prst="rect">
              <a:avLst/>
            </a:prstGeom>
            <a:noFill/>
            <a:ln w="9525">
              <a:noFill/>
              <a:miter lim="800000"/>
              <a:headEnd/>
              <a:tailEnd/>
            </a:ln>
          </p:spPr>
          <p:txBody>
            <a:bodyPr wrap="square" lIns="73025" tIns="36512" rIns="73025" bIns="36512">
              <a:noAutofit/>
            </a:bodyPr>
            <a:lstStyle/>
            <a:p>
              <a:pPr defTabSz="685800" fontAlgn="auto">
                <a:spcBef>
                  <a:spcPct val="30000"/>
                </a:spcBef>
                <a:spcAft>
                  <a:spcPts val="0"/>
                </a:spcAft>
                <a:defRPr/>
              </a:pPr>
              <a:r>
                <a:rPr kumimoji="1" lang="zh-TW" altLang="en-US" sz="1200">
                  <a:solidFill>
                    <a:srgbClr val="000000"/>
                  </a:solidFill>
                  <a:latin typeface="+mn-lt"/>
                  <a:ea typeface="MS PGothic" panose="020B0600070205080204" pitchFamily="34" charset="-128"/>
                  <a:cs typeface="CiscoSansTT Thin" panose="020B0203020201020303" pitchFamily="34" charset="0"/>
                </a:rPr>
                <a:t>信頼されるポート</a:t>
              </a:r>
              <a:endParaRPr kumimoji="1" lang="en-US" altLang="zh-TW" sz="1200">
                <a:solidFill>
                  <a:srgbClr val="000000"/>
                </a:solidFill>
                <a:latin typeface="+mn-lt"/>
                <a:ea typeface="MS PGothic" panose="020B0600070205080204" pitchFamily="34" charset="-128"/>
                <a:cs typeface="CiscoSansTT Thin" panose="020B0203020201020303" pitchFamily="34" charset="0"/>
              </a:endParaRPr>
            </a:p>
            <a:p>
              <a:pPr marL="65088" indent="-65088" defTabSz="685800" fontAlgn="auto">
                <a:spcBef>
                  <a:spcPct val="30000"/>
                </a:spcBef>
                <a:spcAft>
                  <a:spcPts val="0"/>
                </a:spcAft>
                <a:buFont typeface="Arial" pitchFamily="34" charset="0"/>
                <a:buChar char="•"/>
                <a:defRPr/>
              </a:pPr>
              <a:r>
                <a:rPr kumimoji="1" lang="en-US" altLang="zh-TW" sz="1200">
                  <a:solidFill>
                    <a:srgbClr val="000000"/>
                  </a:solidFill>
                  <a:latin typeface="+mn-lt"/>
                  <a:ea typeface="MS PGothic" panose="020B0600070205080204" pitchFamily="34" charset="-128"/>
                  <a:cs typeface="CiscoSansTT Thin" panose="020B0203020201020303" pitchFamily="34" charset="0"/>
                </a:rPr>
                <a:t> </a:t>
              </a:r>
              <a:r>
                <a:rPr kumimoji="1" lang="zh-TW" altLang="en-US" sz="1000">
                  <a:solidFill>
                    <a:srgbClr val="000000"/>
                  </a:solidFill>
                  <a:latin typeface="+mn-lt"/>
                  <a:ea typeface="MS PGothic" panose="020B0600070205080204" pitchFamily="34" charset="-128"/>
                  <a:cs typeface="CiscoSansTT Thin" panose="020B0203020201020303" pitchFamily="34" charset="0"/>
                </a:rPr>
                <a:t>パケットのマーキングを信頼する</a:t>
              </a:r>
              <a:endParaRPr kumimoji="1" lang="en-US" altLang="zh-TW" sz="1000">
                <a:solidFill>
                  <a:srgbClr val="000000"/>
                </a:solidFill>
                <a:latin typeface="+mn-lt"/>
                <a:ea typeface="MS PGothic" panose="020B0600070205080204" pitchFamily="34" charset="-128"/>
                <a:cs typeface="CiscoSansTT Thin" panose="020B0203020201020303" pitchFamily="34" charset="0"/>
              </a:endParaRPr>
            </a:p>
            <a:p>
              <a:pPr marL="65088" indent="-65088" defTabSz="685800" fontAlgn="auto">
                <a:spcBef>
                  <a:spcPct val="30000"/>
                </a:spcBef>
                <a:spcAft>
                  <a:spcPts val="0"/>
                </a:spcAft>
                <a:defRPr/>
              </a:pPr>
              <a:r>
                <a:rPr kumimoji="1" lang="en-US" altLang="zh-TW" sz="1000">
                  <a:solidFill>
                    <a:srgbClr val="000000"/>
                  </a:solidFill>
                  <a:latin typeface="+mn-lt"/>
                  <a:ea typeface="MS PGothic" panose="020B0600070205080204" pitchFamily="34" charset="-128"/>
                  <a:cs typeface="CiscoSansTT Thin" panose="020B0203020201020303" pitchFamily="34" charset="0"/>
                </a:rPr>
                <a:t>  (Cisco </a:t>
              </a:r>
              <a:r>
                <a:rPr kumimoji="1" lang="en-US" altLang="ja-JP" sz="1000">
                  <a:solidFill>
                    <a:srgbClr val="000000"/>
                  </a:solidFill>
                  <a:latin typeface="+mn-lt"/>
                  <a:ea typeface="MS PGothic" panose="020B0600070205080204" pitchFamily="34" charset="-128"/>
                  <a:cs typeface="CiscoSansTT Thin" panose="020B0203020201020303" pitchFamily="34" charset="0"/>
                </a:rPr>
                <a:t>Catalyst 9000 </a:t>
              </a:r>
              <a:r>
                <a:rPr kumimoji="1" lang="ja-JP" altLang="en-US" sz="1000">
                  <a:solidFill>
                    <a:srgbClr val="000000"/>
                  </a:solidFill>
                  <a:latin typeface="+mn-lt"/>
                  <a:ea typeface="MS PGothic" panose="020B0600070205080204" pitchFamily="34" charset="-128"/>
                  <a:cs typeface="CiscoSansTT Thin" panose="020B0203020201020303" pitchFamily="34" charset="0"/>
                </a:rPr>
                <a:t>シリーズはデフォルトで</a:t>
              </a:r>
              <a:r>
                <a:rPr kumimoji="1" lang="en-US" altLang="zh-TW" sz="1000">
                  <a:solidFill>
                    <a:srgbClr val="000000"/>
                  </a:solidFill>
                  <a:latin typeface="+mn-lt"/>
                  <a:ea typeface="MS PGothic" panose="020B0600070205080204" pitchFamily="34" charset="-128"/>
                  <a:cs typeface="CiscoSansTT Thin" panose="020B0203020201020303" pitchFamily="34" charset="0"/>
                </a:rPr>
                <a:t>)</a:t>
              </a:r>
            </a:p>
            <a:p>
              <a:pPr marL="65088" indent="-65088" defTabSz="685800" fontAlgn="auto">
                <a:spcBef>
                  <a:spcPct val="30000"/>
                </a:spcBef>
                <a:spcAft>
                  <a:spcPts val="0"/>
                </a:spcAft>
                <a:buFont typeface="Arial" pitchFamily="34" charset="0"/>
                <a:buChar char="•"/>
                <a:defRPr/>
              </a:pPr>
              <a:r>
                <a:rPr kumimoji="1" lang="zh-TW" altLang="en-US" sz="1000">
                  <a:solidFill>
                    <a:srgbClr val="000000"/>
                  </a:solidFill>
                  <a:latin typeface="+mn-lt"/>
                  <a:ea typeface="MS PGothic" panose="020B0600070205080204" pitchFamily="34" charset="-128"/>
                  <a:cs typeface="CiscoSansTT Thin" panose="020B0203020201020303" pitchFamily="34" charset="0"/>
                </a:rPr>
                <a:t>キューイング</a:t>
              </a:r>
              <a:endParaRPr kumimoji="1" lang="en-US" altLang="zh-TW" sz="1200">
                <a:solidFill>
                  <a:srgbClr val="000000"/>
                </a:solidFill>
                <a:latin typeface="+mn-lt"/>
                <a:ea typeface="MS PGothic" panose="020B0600070205080204" pitchFamily="34" charset="-128"/>
                <a:cs typeface="CiscoSansTT Thin" panose="020B0203020201020303" pitchFamily="34" charset="0"/>
              </a:endParaRPr>
            </a:p>
          </p:txBody>
        </p:sp>
        <p:sp>
          <p:nvSpPr>
            <p:cNvPr id="69" name="Oval 74"/>
            <p:cNvSpPr>
              <a:spLocks noChangeArrowheads="1"/>
            </p:cNvSpPr>
            <p:nvPr/>
          </p:nvSpPr>
          <p:spPr bwMode="auto">
            <a:xfrm>
              <a:off x="6547915" y="796882"/>
              <a:ext cx="263032" cy="246628"/>
            </a:xfrm>
            <a:prstGeom prst="ellipse">
              <a:avLst/>
            </a:prstGeom>
            <a:solidFill>
              <a:schemeClr val="accent2"/>
            </a:solidFill>
            <a:ln w="12700">
              <a:solidFill>
                <a:schemeClr val="tx1"/>
              </a:solidFill>
              <a:round/>
              <a:headEnd/>
              <a:tailEnd/>
            </a:ln>
          </p:spPr>
          <p:txBody>
            <a:bodyPr wrap="none" lIns="73025" tIns="36512" rIns="73025" bIns="36512" anchor="ctr">
              <a:noAutofit/>
            </a:bodyPr>
            <a:lstStyle/>
            <a:p>
              <a:pPr defTabSz="685800" fontAlgn="auto">
                <a:spcBef>
                  <a:spcPts val="0"/>
                </a:spcBef>
                <a:spcAft>
                  <a:spcPts val="0"/>
                </a:spcAft>
                <a:defRPr/>
              </a:pPr>
              <a:endParaRPr kumimoji="1" lang="en-CA">
                <a:solidFill>
                  <a:srgbClr val="282828"/>
                </a:solidFill>
                <a:latin typeface="+mn-lt"/>
                <a:ea typeface="MS PGothic" panose="020B0600070205080204" pitchFamily="34" charset="-128"/>
                <a:cs typeface="CiscoSansTT Thin" panose="020B0203020201020303" pitchFamily="34" charset="0"/>
              </a:endParaRPr>
            </a:p>
          </p:txBody>
        </p:sp>
      </p:grpSp>
      <p:grpSp>
        <p:nvGrpSpPr>
          <p:cNvPr id="15" name="Group 14">
            <a:extLst>
              <a:ext uri="{FF2B5EF4-FFF2-40B4-BE49-F238E27FC236}">
                <a16:creationId xmlns:a16="http://schemas.microsoft.com/office/drawing/2014/main" id="{EFD722BB-A990-1A40-B97E-32C06E11848D}"/>
              </a:ext>
            </a:extLst>
          </p:cNvPr>
          <p:cNvGrpSpPr/>
          <p:nvPr/>
        </p:nvGrpSpPr>
        <p:grpSpPr>
          <a:xfrm>
            <a:off x="282133" y="1263403"/>
            <a:ext cx="6021493" cy="2631894"/>
            <a:chOff x="184574" y="1135331"/>
            <a:chExt cx="6314509" cy="2759966"/>
          </a:xfrm>
        </p:grpSpPr>
        <p:cxnSp>
          <p:nvCxnSpPr>
            <p:cNvPr id="23" name="Straight Connector 22"/>
            <p:cNvCxnSpPr/>
            <p:nvPr/>
          </p:nvCxnSpPr>
          <p:spPr bwMode="auto">
            <a:xfrm>
              <a:off x="3019275" y="2667205"/>
              <a:ext cx="0" cy="819275"/>
            </a:xfrm>
            <a:prstGeom prst="line">
              <a:avLst/>
            </a:prstGeom>
            <a:solidFill>
              <a:srgbClr val="0183B7"/>
            </a:solidFill>
            <a:ln w="28575" cap="flat" cmpd="sng" algn="ctr">
              <a:solidFill>
                <a:srgbClr val="002060"/>
              </a:solidFill>
              <a:prstDash val="solid"/>
              <a:round/>
              <a:headEnd type="none" w="med" len="med"/>
              <a:tailEnd type="none" w="med" len="med"/>
            </a:ln>
            <a:effectLst/>
          </p:spPr>
        </p:cxnSp>
        <p:grpSp>
          <p:nvGrpSpPr>
            <p:cNvPr id="4" name="Group 3">
              <a:extLst>
                <a:ext uri="{FF2B5EF4-FFF2-40B4-BE49-F238E27FC236}">
                  <a16:creationId xmlns:a16="http://schemas.microsoft.com/office/drawing/2014/main" id="{2D974574-0B4D-384D-B9BE-691BAFC9EAB4}"/>
                </a:ext>
              </a:extLst>
            </p:cNvPr>
            <p:cNvGrpSpPr/>
            <p:nvPr/>
          </p:nvGrpSpPr>
          <p:grpSpPr>
            <a:xfrm>
              <a:off x="184574" y="1135331"/>
              <a:ext cx="6314509" cy="2759966"/>
              <a:chOff x="535024" y="923546"/>
              <a:chExt cx="7838869" cy="3426238"/>
            </a:xfrm>
          </p:grpSpPr>
          <p:cxnSp>
            <p:nvCxnSpPr>
              <p:cNvPr id="31" name="Straight Connector 30"/>
              <p:cNvCxnSpPr/>
              <p:nvPr/>
            </p:nvCxnSpPr>
            <p:spPr bwMode="auto">
              <a:xfrm>
                <a:off x="3887822" y="2981581"/>
                <a:ext cx="3924300" cy="0"/>
              </a:xfrm>
              <a:prstGeom prst="line">
                <a:avLst/>
              </a:prstGeom>
              <a:solidFill>
                <a:srgbClr val="0183B7"/>
              </a:solidFill>
              <a:ln w="28575" cap="flat" cmpd="sng" algn="ctr">
                <a:solidFill>
                  <a:srgbClr val="002060"/>
                </a:solidFill>
                <a:prstDash val="solid"/>
                <a:round/>
                <a:headEnd type="none" w="med" len="med"/>
                <a:tailEnd type="none" w="med" len="med"/>
              </a:ln>
              <a:effectLst/>
            </p:spPr>
          </p:cxnSp>
          <p:pic>
            <p:nvPicPr>
              <p:cNvPr id="44" name="Picture 29">
                <a:extLst>
                  <a:ext uri="{FF2B5EF4-FFF2-40B4-BE49-F238E27FC236}">
                    <a16:creationId xmlns:a16="http://schemas.microsoft.com/office/drawing/2014/main" id="{0640F36C-7087-604E-A248-C01C78A49E04}"/>
                  </a:ext>
                </a:extLst>
              </p:cNvPr>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5226103" y="2076450"/>
                <a:ext cx="1447801" cy="1447801"/>
              </a:xfrm>
              <a:prstGeom prst="rect">
                <a:avLst/>
              </a:prstGeom>
            </p:spPr>
          </p:pic>
          <p:sp>
            <p:nvSpPr>
              <p:cNvPr id="34" name="Oval 74"/>
              <p:cNvSpPr>
                <a:spLocks noChangeArrowheads="1"/>
              </p:cNvSpPr>
              <p:nvPr/>
            </p:nvSpPr>
            <p:spPr bwMode="auto">
              <a:xfrm>
                <a:off x="5350913" y="2843977"/>
                <a:ext cx="263032" cy="246628"/>
              </a:xfrm>
              <a:prstGeom prst="ellipse">
                <a:avLst/>
              </a:prstGeom>
              <a:solidFill>
                <a:schemeClr val="accent2"/>
              </a:solidFill>
              <a:ln w="12700">
                <a:solidFill>
                  <a:srgbClr val="002060"/>
                </a:solidFill>
                <a:round/>
                <a:headEnd/>
                <a:tailEnd/>
              </a:ln>
            </p:spPr>
            <p:txBody>
              <a:bodyPr wrap="none" lIns="73025" tIns="36512" rIns="73025" bIns="36512" anchor="ctr">
                <a:noAutofit/>
              </a:bodyPr>
              <a:lstStyle/>
              <a:p>
                <a:pPr defTabSz="685800" fontAlgn="auto">
                  <a:spcBef>
                    <a:spcPts val="0"/>
                  </a:spcBef>
                  <a:spcAft>
                    <a:spcPts val="0"/>
                  </a:spcAft>
                  <a:defRPr/>
                </a:pPr>
                <a:endParaRPr kumimoji="1" lang="en-CA" sz="1200">
                  <a:solidFill>
                    <a:srgbClr val="282828"/>
                  </a:solidFill>
                  <a:latin typeface="+mn-lt"/>
                  <a:ea typeface="MS PGothic" panose="020B0600070205080204" pitchFamily="34" charset="-128"/>
                  <a:cs typeface="+mn-cs"/>
                </a:endParaRPr>
              </a:p>
            </p:txBody>
          </p:sp>
          <p:cxnSp>
            <p:nvCxnSpPr>
              <p:cNvPr id="20" name="Straight Connector 19"/>
              <p:cNvCxnSpPr/>
              <p:nvPr/>
            </p:nvCxnSpPr>
            <p:spPr bwMode="auto">
              <a:xfrm flipV="1">
                <a:off x="4059341" y="1885951"/>
                <a:ext cx="0" cy="840560"/>
              </a:xfrm>
              <a:prstGeom prst="line">
                <a:avLst/>
              </a:prstGeom>
              <a:solidFill>
                <a:srgbClr val="0183B7"/>
              </a:solidFill>
              <a:ln w="28575" cap="flat" cmpd="sng" algn="ctr">
                <a:solidFill>
                  <a:srgbClr val="002060"/>
                </a:solidFill>
                <a:prstDash val="solid"/>
                <a:round/>
                <a:headEnd type="none" w="med" len="med"/>
                <a:tailEnd type="none" w="med" len="med"/>
              </a:ln>
              <a:effectLst/>
            </p:spPr>
          </p:cxnSp>
          <p:cxnSp>
            <p:nvCxnSpPr>
              <p:cNvPr id="17" name="Straight Connector 16"/>
              <p:cNvCxnSpPr/>
              <p:nvPr/>
            </p:nvCxnSpPr>
            <p:spPr bwMode="auto">
              <a:xfrm flipH="1" flipV="1">
                <a:off x="2922701" y="2185091"/>
                <a:ext cx="660322" cy="536229"/>
              </a:xfrm>
              <a:prstGeom prst="line">
                <a:avLst/>
              </a:prstGeom>
              <a:solidFill>
                <a:srgbClr val="0183B7"/>
              </a:solidFill>
              <a:ln w="28575" cap="flat" cmpd="sng" algn="ctr">
                <a:solidFill>
                  <a:srgbClr val="002060"/>
                </a:solidFill>
                <a:prstDash val="solid"/>
                <a:round/>
                <a:headEnd type="none" w="med" len="med"/>
                <a:tailEnd type="none" w="med" len="med"/>
              </a:ln>
              <a:effectLst/>
            </p:spPr>
          </p:cxnSp>
          <p:cxnSp>
            <p:nvCxnSpPr>
              <p:cNvPr id="14" name="Straight Connector 13"/>
              <p:cNvCxnSpPr/>
              <p:nvPr/>
            </p:nvCxnSpPr>
            <p:spPr bwMode="auto">
              <a:xfrm flipH="1">
                <a:off x="2363822" y="3105151"/>
                <a:ext cx="1371600" cy="532765"/>
              </a:xfrm>
              <a:prstGeom prst="line">
                <a:avLst/>
              </a:prstGeom>
              <a:solidFill>
                <a:srgbClr val="0183B7"/>
              </a:solidFill>
              <a:ln w="28575" cap="flat" cmpd="sng" algn="ctr">
                <a:solidFill>
                  <a:srgbClr val="002060"/>
                </a:solidFill>
                <a:prstDash val="solid"/>
                <a:round/>
                <a:headEnd type="none" w="med" len="med"/>
                <a:tailEnd type="none" w="med" len="med"/>
              </a:ln>
              <a:effectLst/>
            </p:spPr>
          </p:cxnSp>
          <p:cxnSp>
            <p:nvCxnSpPr>
              <p:cNvPr id="13" name="Straight Connector 12"/>
              <p:cNvCxnSpPr/>
              <p:nvPr/>
            </p:nvCxnSpPr>
            <p:spPr bwMode="auto">
              <a:xfrm flipH="1">
                <a:off x="1220822" y="3595498"/>
                <a:ext cx="533400" cy="1"/>
              </a:xfrm>
              <a:prstGeom prst="line">
                <a:avLst/>
              </a:prstGeom>
              <a:solidFill>
                <a:srgbClr val="0183B7"/>
              </a:solidFill>
              <a:ln w="28575" cap="flat" cmpd="sng" algn="ctr">
                <a:solidFill>
                  <a:srgbClr val="002060"/>
                </a:solidFill>
                <a:prstDash val="solid"/>
                <a:round/>
                <a:headEnd type="none" w="med" len="med"/>
                <a:tailEnd type="none" w="med" len="med"/>
              </a:ln>
              <a:effectLst/>
            </p:spPr>
          </p:cxnSp>
          <p:pic>
            <p:nvPicPr>
              <p:cNvPr id="5" name="Picture 4"/>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779234" y="923546"/>
                <a:ext cx="2438400" cy="2438400"/>
              </a:xfrm>
              <a:prstGeom prst="rect">
                <a:avLst/>
              </a:prstGeom>
            </p:spPr>
          </p:pic>
          <p:pic>
            <p:nvPicPr>
              <p:cNvPr id="6" name="Picture 5"/>
              <p:cNvPicPr>
                <a:picLocks noChangeAspect="1"/>
              </p:cNvPicPr>
              <p:nvPr/>
            </p:nvPicPr>
            <p:blipFill rotWithShape="1">
              <a:blip r:embed="rId4" cstate="screen">
                <a:extLst>
                  <a:ext uri="{28A0092B-C50C-407E-A947-70E740481C1C}">
                    <a14:useLocalDpi xmlns:a14="http://schemas.microsoft.com/office/drawing/2010/main"/>
                  </a:ext>
                </a:extLst>
              </a:blip>
              <a:srcRect/>
              <a:stretch/>
            </p:blipFill>
            <p:spPr>
              <a:xfrm>
                <a:off x="3468859" y="2669228"/>
                <a:ext cx="1180964" cy="606042"/>
              </a:xfrm>
              <a:prstGeom prst="rect">
                <a:avLst/>
              </a:prstGeom>
            </p:spPr>
          </p:pic>
          <p:pic>
            <p:nvPicPr>
              <p:cNvPr id="8" name="Picture 7"/>
              <p:cNvPicPr>
                <a:picLocks noChangeAspect="1"/>
              </p:cNvPicPr>
              <p:nvPr/>
            </p:nvPicPr>
            <p:blipFill>
              <a:blip r:embed="rId5" cstate="print">
                <a:extLst>
                  <a:ext uri="{28A0092B-C50C-407E-A947-70E740481C1C}">
                    <a14:useLocalDpi xmlns:a14="http://schemas.microsoft.com/office/drawing/2010/main"/>
                  </a:ext>
                </a:extLst>
              </a:blip>
              <a:stretch>
                <a:fillRect/>
              </a:stretch>
            </p:blipFill>
            <p:spPr>
              <a:xfrm>
                <a:off x="3609578" y="1175231"/>
                <a:ext cx="888922" cy="888922"/>
              </a:xfrm>
              <a:prstGeom prst="rect">
                <a:avLst/>
              </a:prstGeom>
            </p:spPr>
          </p:pic>
          <p:pic>
            <p:nvPicPr>
              <p:cNvPr id="9" name="Picture 8"/>
              <p:cNvPicPr>
                <a:picLocks noChangeAspect="1"/>
              </p:cNvPicPr>
              <p:nvPr/>
            </p:nvPicPr>
            <p:blipFill>
              <a:blip r:embed="rId6" cstate="print">
                <a:extLst>
                  <a:ext uri="{28A0092B-C50C-407E-A947-70E740481C1C}">
                    <a14:useLocalDpi xmlns:a14="http://schemas.microsoft.com/office/drawing/2010/main"/>
                  </a:ext>
                </a:extLst>
              </a:blip>
              <a:stretch>
                <a:fillRect/>
              </a:stretch>
            </p:blipFill>
            <p:spPr>
              <a:xfrm>
                <a:off x="1591916" y="3095244"/>
                <a:ext cx="1000506" cy="1000506"/>
              </a:xfrm>
              <a:prstGeom prst="rect">
                <a:avLst/>
              </a:prstGeom>
            </p:spPr>
          </p:pic>
          <p:pic>
            <p:nvPicPr>
              <p:cNvPr id="10" name="Picture 9"/>
              <p:cNvPicPr>
                <a:picLocks noChangeAspect="1"/>
              </p:cNvPicPr>
              <p:nvPr/>
            </p:nvPicPr>
            <p:blipFill>
              <a:blip r:embed="rId7" cstate="print">
                <a:extLst>
                  <a:ext uri="{28A0092B-C50C-407E-A947-70E740481C1C}">
                    <a14:useLocalDpi xmlns:a14="http://schemas.microsoft.com/office/drawing/2010/main"/>
                  </a:ext>
                </a:extLst>
              </a:blip>
              <a:stretch>
                <a:fillRect/>
              </a:stretch>
            </p:blipFill>
            <p:spPr>
              <a:xfrm>
                <a:off x="535024" y="3179910"/>
                <a:ext cx="808853" cy="808853"/>
              </a:xfrm>
              <a:prstGeom prst="rect">
                <a:avLst/>
              </a:prstGeom>
            </p:spPr>
          </p:pic>
          <p:pic>
            <p:nvPicPr>
              <p:cNvPr id="11" name="Picture 10"/>
              <p:cNvPicPr>
                <a:picLocks noChangeAspect="1"/>
              </p:cNvPicPr>
              <p:nvPr/>
            </p:nvPicPr>
            <p:blipFill>
              <a:blip r:embed="rId8" cstate="print">
                <a:extLst>
                  <a:ext uri="{28A0092B-C50C-407E-A947-70E740481C1C}">
                    <a14:useLocalDpi xmlns:a14="http://schemas.microsoft.com/office/drawing/2010/main"/>
                  </a:ext>
                </a:extLst>
              </a:blip>
              <a:stretch>
                <a:fillRect/>
              </a:stretch>
            </p:blipFill>
            <p:spPr>
              <a:xfrm>
                <a:off x="3513224" y="3257551"/>
                <a:ext cx="1092233" cy="1092233"/>
              </a:xfrm>
              <a:prstGeom prst="rect">
                <a:avLst/>
              </a:prstGeom>
            </p:spPr>
          </p:pic>
          <p:sp>
            <p:nvSpPr>
              <p:cNvPr id="27" name="Oval 74"/>
              <p:cNvSpPr>
                <a:spLocks noChangeArrowheads="1"/>
              </p:cNvSpPr>
              <p:nvPr/>
            </p:nvSpPr>
            <p:spPr bwMode="auto">
              <a:xfrm>
                <a:off x="3929591" y="3139532"/>
                <a:ext cx="263032" cy="246628"/>
              </a:xfrm>
              <a:prstGeom prst="ellipse">
                <a:avLst/>
              </a:prstGeom>
              <a:solidFill>
                <a:schemeClr val="accent2"/>
              </a:solidFill>
              <a:ln w="12700">
                <a:solidFill>
                  <a:srgbClr val="002060"/>
                </a:solidFill>
                <a:round/>
                <a:headEnd/>
                <a:tailEnd/>
              </a:ln>
            </p:spPr>
            <p:txBody>
              <a:bodyPr wrap="none" lIns="73025" tIns="36512" rIns="73025" bIns="36512" anchor="ctr">
                <a:noAutofit/>
              </a:bodyPr>
              <a:lstStyle/>
              <a:p>
                <a:pPr defTabSz="685800" fontAlgn="auto">
                  <a:spcBef>
                    <a:spcPts val="0"/>
                  </a:spcBef>
                  <a:spcAft>
                    <a:spcPts val="0"/>
                  </a:spcAft>
                  <a:defRPr/>
                </a:pPr>
                <a:endParaRPr kumimoji="1" lang="en-CA" sz="1200">
                  <a:solidFill>
                    <a:srgbClr val="282828"/>
                  </a:solidFill>
                  <a:latin typeface="+mn-lt"/>
                  <a:ea typeface="MS PGothic" panose="020B0600070205080204" pitchFamily="34" charset="-128"/>
                  <a:cs typeface="+mn-cs"/>
                </a:endParaRPr>
              </a:p>
            </p:txBody>
          </p:sp>
          <p:pic>
            <p:nvPicPr>
              <p:cNvPr id="30" name="Picture 29"/>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6926092" y="2064153"/>
                <a:ext cx="1447801" cy="1447801"/>
              </a:xfrm>
              <a:prstGeom prst="rect">
                <a:avLst/>
              </a:prstGeom>
            </p:spPr>
          </p:pic>
          <p:sp>
            <p:nvSpPr>
              <p:cNvPr id="33" name="Oval 74"/>
              <p:cNvSpPr>
                <a:spLocks noChangeArrowheads="1"/>
              </p:cNvSpPr>
              <p:nvPr/>
            </p:nvSpPr>
            <p:spPr bwMode="auto">
              <a:xfrm>
                <a:off x="4518307" y="2858523"/>
                <a:ext cx="263032" cy="246628"/>
              </a:xfrm>
              <a:prstGeom prst="ellipse">
                <a:avLst/>
              </a:prstGeom>
              <a:solidFill>
                <a:schemeClr val="accent2"/>
              </a:solidFill>
              <a:ln w="12700">
                <a:solidFill>
                  <a:srgbClr val="002060"/>
                </a:solidFill>
                <a:round/>
                <a:headEnd/>
                <a:tailEnd/>
              </a:ln>
            </p:spPr>
            <p:txBody>
              <a:bodyPr wrap="none" lIns="73025" tIns="36512" rIns="73025" bIns="36512" anchor="ctr">
                <a:noAutofit/>
              </a:bodyPr>
              <a:lstStyle/>
              <a:p>
                <a:pPr defTabSz="685800" fontAlgn="auto">
                  <a:spcBef>
                    <a:spcPts val="0"/>
                  </a:spcBef>
                  <a:spcAft>
                    <a:spcPts val="0"/>
                  </a:spcAft>
                  <a:defRPr/>
                </a:pPr>
                <a:endParaRPr kumimoji="1" lang="en-CA" sz="1200">
                  <a:solidFill>
                    <a:srgbClr val="282828"/>
                  </a:solidFill>
                  <a:latin typeface="+mn-lt"/>
                  <a:ea typeface="MS PGothic" panose="020B0600070205080204" pitchFamily="34" charset="-128"/>
                  <a:cs typeface="+mn-cs"/>
                </a:endParaRPr>
              </a:p>
            </p:txBody>
          </p:sp>
          <p:sp>
            <p:nvSpPr>
              <p:cNvPr id="38" name="Oval 74"/>
              <p:cNvSpPr>
                <a:spLocks noChangeArrowheads="1"/>
              </p:cNvSpPr>
              <p:nvPr/>
            </p:nvSpPr>
            <p:spPr bwMode="auto">
              <a:xfrm>
                <a:off x="7082160" y="2835177"/>
                <a:ext cx="263032" cy="246628"/>
              </a:xfrm>
              <a:prstGeom prst="ellipse">
                <a:avLst/>
              </a:prstGeom>
              <a:solidFill>
                <a:schemeClr val="accent2"/>
              </a:solidFill>
              <a:ln w="12700">
                <a:solidFill>
                  <a:srgbClr val="002060"/>
                </a:solidFill>
                <a:round/>
                <a:headEnd/>
                <a:tailEnd/>
              </a:ln>
            </p:spPr>
            <p:txBody>
              <a:bodyPr wrap="none" lIns="73025" tIns="36512" rIns="73025" bIns="36512" anchor="ctr">
                <a:noAutofit/>
              </a:bodyPr>
              <a:lstStyle/>
              <a:p>
                <a:pPr defTabSz="685800" fontAlgn="auto">
                  <a:spcBef>
                    <a:spcPts val="0"/>
                  </a:spcBef>
                  <a:spcAft>
                    <a:spcPts val="0"/>
                  </a:spcAft>
                  <a:defRPr/>
                </a:pPr>
                <a:endParaRPr kumimoji="1" lang="en-CA" sz="1200">
                  <a:solidFill>
                    <a:srgbClr val="282828"/>
                  </a:solidFill>
                  <a:latin typeface="+mn-lt"/>
                  <a:ea typeface="MS PGothic" panose="020B0600070205080204" pitchFamily="34" charset="-128"/>
                  <a:cs typeface="+mn-cs"/>
                </a:endParaRPr>
              </a:p>
            </p:txBody>
          </p:sp>
          <p:sp>
            <p:nvSpPr>
              <p:cNvPr id="39" name="Oval 74"/>
              <p:cNvSpPr>
                <a:spLocks noChangeArrowheads="1"/>
              </p:cNvSpPr>
              <p:nvPr/>
            </p:nvSpPr>
            <p:spPr bwMode="auto">
              <a:xfrm>
                <a:off x="3337343" y="3087123"/>
                <a:ext cx="263032" cy="246628"/>
              </a:xfrm>
              <a:prstGeom prst="ellipse">
                <a:avLst/>
              </a:prstGeom>
              <a:solidFill>
                <a:schemeClr val="accent5"/>
              </a:solidFill>
              <a:ln w="12700">
                <a:solidFill>
                  <a:srgbClr val="000000"/>
                </a:solidFill>
                <a:round/>
                <a:headEnd/>
                <a:tailEnd/>
              </a:ln>
            </p:spPr>
            <p:txBody>
              <a:bodyPr wrap="none" lIns="73025" tIns="36512" rIns="73025" bIns="36512" anchor="ctr">
                <a:noAutofit/>
              </a:bodyPr>
              <a:lstStyle/>
              <a:p>
                <a:pPr defTabSz="685800" fontAlgn="auto">
                  <a:spcBef>
                    <a:spcPts val="0"/>
                  </a:spcBef>
                  <a:spcAft>
                    <a:spcPts val="0"/>
                  </a:spcAft>
                  <a:defRPr/>
                </a:pPr>
                <a:endParaRPr kumimoji="1" lang="en-CA" sz="1200">
                  <a:solidFill>
                    <a:srgbClr val="282828"/>
                  </a:solidFill>
                  <a:latin typeface="+mn-lt"/>
                  <a:ea typeface="MS PGothic" panose="020B0600070205080204" pitchFamily="34" charset="-128"/>
                  <a:cs typeface="+mn-cs"/>
                </a:endParaRPr>
              </a:p>
            </p:txBody>
          </p:sp>
          <p:sp>
            <p:nvSpPr>
              <p:cNvPr id="40" name="Oval 74"/>
              <p:cNvSpPr>
                <a:spLocks noChangeArrowheads="1"/>
              </p:cNvSpPr>
              <p:nvPr/>
            </p:nvSpPr>
            <p:spPr bwMode="auto">
              <a:xfrm>
                <a:off x="3489743" y="2553723"/>
                <a:ext cx="263032" cy="246628"/>
              </a:xfrm>
              <a:prstGeom prst="ellipse">
                <a:avLst/>
              </a:prstGeom>
              <a:solidFill>
                <a:schemeClr val="accent5"/>
              </a:solidFill>
              <a:ln w="12700">
                <a:solidFill>
                  <a:srgbClr val="000000"/>
                </a:solidFill>
                <a:round/>
                <a:headEnd/>
                <a:tailEnd/>
              </a:ln>
            </p:spPr>
            <p:txBody>
              <a:bodyPr wrap="none" lIns="73025" tIns="36512" rIns="73025" bIns="36512" anchor="ctr">
                <a:noAutofit/>
              </a:bodyPr>
              <a:lstStyle/>
              <a:p>
                <a:pPr defTabSz="685800" fontAlgn="auto">
                  <a:spcBef>
                    <a:spcPts val="0"/>
                  </a:spcBef>
                  <a:spcAft>
                    <a:spcPts val="0"/>
                  </a:spcAft>
                  <a:defRPr/>
                </a:pPr>
                <a:endParaRPr kumimoji="1" lang="en-CA" sz="1200">
                  <a:solidFill>
                    <a:srgbClr val="282828"/>
                  </a:solidFill>
                  <a:latin typeface="+mn-lt"/>
                  <a:ea typeface="MS PGothic" panose="020B0600070205080204" pitchFamily="34" charset="-128"/>
                  <a:cs typeface="+mn-cs"/>
                </a:endParaRPr>
              </a:p>
            </p:txBody>
          </p:sp>
          <p:sp>
            <p:nvSpPr>
              <p:cNvPr id="48" name="Oval 74"/>
              <p:cNvSpPr>
                <a:spLocks noChangeArrowheads="1"/>
              </p:cNvSpPr>
              <p:nvPr/>
            </p:nvSpPr>
            <p:spPr bwMode="auto">
              <a:xfrm>
                <a:off x="3929591" y="2505453"/>
                <a:ext cx="263032" cy="246628"/>
              </a:xfrm>
              <a:prstGeom prst="ellipse">
                <a:avLst/>
              </a:prstGeom>
              <a:solidFill>
                <a:schemeClr val="accent6"/>
              </a:solidFill>
              <a:ln w="12700">
                <a:solidFill>
                  <a:srgbClr val="002060"/>
                </a:solidFill>
                <a:round/>
                <a:headEnd/>
                <a:tailEnd/>
              </a:ln>
            </p:spPr>
            <p:txBody>
              <a:bodyPr wrap="none" lIns="73025" tIns="36512" rIns="73025" bIns="36512" anchor="ctr">
                <a:noAutofit/>
              </a:bodyPr>
              <a:lstStyle/>
              <a:p>
                <a:pPr defTabSz="685800" fontAlgn="auto">
                  <a:spcBef>
                    <a:spcPts val="0"/>
                  </a:spcBef>
                  <a:spcAft>
                    <a:spcPts val="0"/>
                  </a:spcAft>
                  <a:defRPr/>
                </a:pPr>
                <a:endParaRPr kumimoji="1" lang="en-CA" sz="1200">
                  <a:solidFill>
                    <a:srgbClr val="282828"/>
                  </a:solidFill>
                  <a:latin typeface="+mn-lt"/>
                  <a:ea typeface="MS PGothic" panose="020B0600070205080204" pitchFamily="34" charset="-128"/>
                  <a:cs typeface="+mn-cs"/>
                </a:endParaRPr>
              </a:p>
            </p:txBody>
          </p:sp>
          <p:sp>
            <p:nvSpPr>
              <p:cNvPr id="37" name="Oval 74"/>
              <p:cNvSpPr>
                <a:spLocks noChangeArrowheads="1"/>
              </p:cNvSpPr>
              <p:nvPr/>
            </p:nvSpPr>
            <p:spPr bwMode="auto">
              <a:xfrm>
                <a:off x="6300071" y="2848935"/>
                <a:ext cx="263032" cy="246628"/>
              </a:xfrm>
              <a:prstGeom prst="ellipse">
                <a:avLst/>
              </a:prstGeom>
              <a:solidFill>
                <a:schemeClr val="accent2"/>
              </a:solidFill>
              <a:ln w="12700">
                <a:solidFill>
                  <a:srgbClr val="002060"/>
                </a:solidFill>
                <a:round/>
                <a:headEnd/>
                <a:tailEnd/>
              </a:ln>
            </p:spPr>
            <p:txBody>
              <a:bodyPr wrap="none" lIns="73025" tIns="36512" rIns="73025" bIns="36512" anchor="ctr">
                <a:noAutofit/>
              </a:bodyPr>
              <a:lstStyle/>
              <a:p>
                <a:pPr defTabSz="685800" fontAlgn="auto">
                  <a:spcBef>
                    <a:spcPts val="0"/>
                  </a:spcBef>
                  <a:spcAft>
                    <a:spcPts val="0"/>
                  </a:spcAft>
                  <a:defRPr/>
                </a:pPr>
                <a:endParaRPr kumimoji="1" lang="en-CA" sz="1200">
                  <a:solidFill>
                    <a:srgbClr val="282828"/>
                  </a:solidFill>
                  <a:latin typeface="+mn-lt"/>
                  <a:ea typeface="MS PGothic" panose="020B0600070205080204" pitchFamily="34" charset="-128"/>
                  <a:cs typeface="+mn-cs"/>
                </a:endParaRPr>
              </a:p>
            </p:txBody>
          </p:sp>
          <p:sp>
            <p:nvSpPr>
              <p:cNvPr id="45" name="Text Box 27">
                <a:extLst>
                  <a:ext uri="{FF2B5EF4-FFF2-40B4-BE49-F238E27FC236}">
                    <a16:creationId xmlns:a16="http://schemas.microsoft.com/office/drawing/2014/main" id="{F383338C-8CD6-D042-858A-01F10934A65C}"/>
                  </a:ext>
                </a:extLst>
              </p:cNvPr>
              <p:cNvSpPr txBox="1">
                <a:spLocks noChangeArrowheads="1"/>
              </p:cNvSpPr>
              <p:nvPr/>
            </p:nvSpPr>
            <p:spPr bwMode="auto">
              <a:xfrm>
                <a:off x="7309032" y="1834849"/>
                <a:ext cx="653495" cy="317677"/>
              </a:xfrm>
              <a:prstGeom prst="rect">
                <a:avLst/>
              </a:prstGeom>
              <a:noFill/>
              <a:ln w="9525">
                <a:noFill/>
                <a:miter lim="800000"/>
                <a:headEnd/>
                <a:tailEnd/>
              </a:ln>
            </p:spPr>
            <p:txBody>
              <a:bodyPr wrap="none" lIns="108864" tIns="54432" rIns="108864" bIns="54432">
                <a:noAutofit/>
              </a:bodyPr>
              <a:lstStyle/>
              <a:p>
                <a:pPr defTabSz="1088231">
                  <a:defRPr/>
                </a:pPr>
                <a:r>
                  <a:rPr lang="en-US" altLang="zh-TW" sz="1050" b="1" kern="0">
                    <a:solidFill>
                      <a:srgbClr val="FF0000"/>
                    </a:solidFill>
                    <a:latin typeface="+mn-lt"/>
                    <a:ea typeface="MS PGothic" panose="020B0600070205080204" pitchFamily="34" charset="-128"/>
                    <a:cs typeface="Arial" pitchFamily="34" charset="0"/>
                  </a:rPr>
                  <a:t>Core</a:t>
                </a:r>
              </a:p>
            </p:txBody>
          </p:sp>
          <p:sp>
            <p:nvSpPr>
              <p:cNvPr id="46" name="Text Box 45">
                <a:extLst>
                  <a:ext uri="{FF2B5EF4-FFF2-40B4-BE49-F238E27FC236}">
                    <a16:creationId xmlns:a16="http://schemas.microsoft.com/office/drawing/2014/main" id="{84BAFE8F-A547-6D42-8DB9-84C69532923C}"/>
                  </a:ext>
                </a:extLst>
              </p:cNvPr>
              <p:cNvSpPr txBox="1">
                <a:spLocks noChangeArrowheads="1"/>
              </p:cNvSpPr>
              <p:nvPr/>
            </p:nvSpPr>
            <p:spPr bwMode="auto">
              <a:xfrm>
                <a:off x="5441013" y="1883111"/>
                <a:ext cx="1122090" cy="525425"/>
              </a:xfrm>
              <a:prstGeom prst="rect">
                <a:avLst/>
              </a:prstGeom>
              <a:noFill/>
              <a:ln w="9525">
                <a:noFill/>
                <a:miter lim="800000"/>
                <a:headEnd/>
                <a:tailEnd/>
              </a:ln>
            </p:spPr>
            <p:txBody>
              <a:bodyPr wrap="none" lIns="108864" tIns="54432" rIns="108864" bIns="54432">
                <a:noAutofit/>
              </a:bodyPr>
              <a:lstStyle/>
              <a:p>
                <a:pPr algn="ctr" defTabSz="1088231">
                  <a:defRPr/>
                </a:pPr>
                <a:r>
                  <a:rPr lang="en-US" altLang="zh-TW" sz="1050" b="1" kern="0">
                    <a:solidFill>
                      <a:srgbClr val="FF0000"/>
                    </a:solidFill>
                    <a:latin typeface="+mn-lt"/>
                    <a:ea typeface="MS PGothic" panose="020B0600070205080204" pitchFamily="34" charset="-128"/>
                    <a:cs typeface="Arial" pitchFamily="34" charset="0"/>
                  </a:rPr>
                  <a:t>Distribution</a:t>
                </a:r>
              </a:p>
            </p:txBody>
          </p:sp>
          <p:sp>
            <p:nvSpPr>
              <p:cNvPr id="47" name="Text Box 46">
                <a:extLst>
                  <a:ext uri="{FF2B5EF4-FFF2-40B4-BE49-F238E27FC236}">
                    <a16:creationId xmlns:a16="http://schemas.microsoft.com/office/drawing/2014/main" id="{AD58842E-863C-684F-94E5-E5B5AACC0A88}"/>
                  </a:ext>
                </a:extLst>
              </p:cNvPr>
              <p:cNvSpPr txBox="1">
                <a:spLocks noChangeArrowheads="1"/>
              </p:cNvSpPr>
              <p:nvPr/>
            </p:nvSpPr>
            <p:spPr bwMode="auto">
              <a:xfrm>
                <a:off x="4177542" y="2243261"/>
                <a:ext cx="826179" cy="317676"/>
              </a:xfrm>
              <a:prstGeom prst="rect">
                <a:avLst/>
              </a:prstGeom>
              <a:noFill/>
              <a:ln w="9525">
                <a:noFill/>
                <a:miter lim="800000"/>
                <a:headEnd/>
                <a:tailEnd/>
              </a:ln>
            </p:spPr>
            <p:txBody>
              <a:bodyPr wrap="none" lIns="108864" tIns="54432" rIns="108864" bIns="54432">
                <a:noAutofit/>
              </a:bodyPr>
              <a:lstStyle/>
              <a:p>
                <a:pPr defTabSz="1088231">
                  <a:defRPr/>
                </a:pPr>
                <a:r>
                  <a:rPr lang="en-US" altLang="zh-TW" sz="1050" b="1" kern="0">
                    <a:solidFill>
                      <a:srgbClr val="FF0000"/>
                    </a:solidFill>
                    <a:latin typeface="+mn-lt"/>
                    <a:ea typeface="MS PGothic" panose="020B0600070205080204" pitchFamily="34" charset="-128"/>
                    <a:cs typeface="Arial" pitchFamily="34" charset="0"/>
                  </a:rPr>
                  <a:t>Access</a:t>
                </a:r>
              </a:p>
            </p:txBody>
          </p:sp>
        </p:grpSp>
      </p:grpSp>
      <p:sp>
        <p:nvSpPr>
          <p:cNvPr id="42" name="Slide Number Placeholder 4">
            <a:extLst>
              <a:ext uri="{FF2B5EF4-FFF2-40B4-BE49-F238E27FC236}">
                <a16:creationId xmlns:a16="http://schemas.microsoft.com/office/drawing/2014/main" id="{79F88588-F19E-AB44-8F3D-1D06C2BE9461}"/>
              </a:ext>
            </a:extLst>
          </p:cNvPr>
          <p:cNvSpPr>
            <a:spLocks noGrp="1"/>
          </p:cNvSpPr>
          <p:nvPr>
            <p:ph type="sldNum" sz="quarter" idx="4294967295"/>
          </p:nvPr>
        </p:nvSpPr>
        <p:spPr>
          <a:xfrm>
            <a:off x="8648700" y="4884738"/>
            <a:ext cx="495300" cy="274637"/>
          </a:xfrm>
          <a:prstGeom prst="rect">
            <a:avLst/>
          </a:prstGeom>
        </p:spPr>
        <p:txBody>
          <a:bodyPr>
            <a:noAutofit/>
          </a:bodyPr>
          <a:lstStyle/>
          <a:p>
            <a:fld id="{3945D0FD-48F1-4D72-80C5-FFB60B92A834}" type="slidenum">
              <a:rPr lang="en-US" sz="900" smtClean="0">
                <a:latin typeface="+mn-lt"/>
                <a:ea typeface="MS PGothic" panose="020B0600070205080204" pitchFamily="34" charset="-128"/>
              </a:rPr>
              <a:pPr/>
              <a:t>278</a:t>
            </a:fld>
            <a:endParaRPr lang="en-US" sz="900">
              <a:latin typeface="+mn-lt"/>
              <a:ea typeface="MS PGothic" panose="020B0600070205080204" pitchFamily="34" charset="-128"/>
            </a:endParaRPr>
          </a:p>
        </p:txBody>
      </p:sp>
    </p:spTree>
    <p:extLst>
      <p:ext uri="{BB962C8B-B14F-4D97-AF65-F5344CB8AC3E}">
        <p14:creationId xmlns:p14="http://schemas.microsoft.com/office/powerpoint/2010/main" val="154365027"/>
      </p:ext>
    </p:extLst>
  </p:cSld>
  <p:clrMapOvr>
    <a:masterClrMapping/>
  </p:clrMapOvr>
</p:sld>
</file>

<file path=ppt/slides/slide2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CE13EFF6-7D46-434C-9216-88187F593E0D}"/>
              </a:ext>
            </a:extLst>
          </p:cNvPr>
          <p:cNvSpPr/>
          <p:nvPr/>
        </p:nvSpPr>
        <p:spPr>
          <a:xfrm>
            <a:off x="914400" y="2097647"/>
            <a:ext cx="7035800" cy="1217389"/>
          </a:xfrm>
          <a:prstGeom prst="rect">
            <a:avLst/>
          </a:prstGeom>
          <a:solidFill>
            <a:schemeClr val="accent2">
              <a:lumMod val="20000"/>
              <a:lumOff val="8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ea typeface="MS PGothic" panose="020B0600070205080204" pitchFamily="34" charset="-128"/>
            </a:endParaRPr>
          </a:p>
        </p:txBody>
      </p:sp>
      <p:sp>
        <p:nvSpPr>
          <p:cNvPr id="8" name="Title 1"/>
          <p:cNvSpPr>
            <a:spLocks noGrp="1"/>
          </p:cNvSpPr>
          <p:nvPr>
            <p:ph type="title"/>
          </p:nvPr>
        </p:nvSpPr>
        <p:spPr/>
        <p:txBody>
          <a:bodyPr>
            <a:noAutofit/>
          </a:bodyPr>
          <a:lstStyle/>
          <a:p>
            <a:pPr>
              <a:lnSpc>
                <a:spcPct val="95000"/>
              </a:lnSpc>
              <a:spcBef>
                <a:spcPts val="1080"/>
              </a:spcBef>
            </a:pPr>
            <a:r>
              <a:rPr lang="en-US">
                <a:latin typeface="+mn-lt"/>
                <a:ea typeface="MS PGothic" panose="020B0600070205080204" pitchFamily="34" charset="-128"/>
                <a:cs typeface="Arial" panose="020B0604020202020204" pitchFamily="34" charset="0"/>
              </a:rPr>
              <a:t>Cisco Catalyst 9000 </a:t>
            </a:r>
            <a:r>
              <a:rPr lang="ja-JP" altLang="en-US">
                <a:latin typeface="+mn-lt"/>
                <a:ea typeface="MS PGothic" panose="020B0600070205080204" pitchFamily="34" charset="-128"/>
                <a:cs typeface="Arial" panose="020B0604020202020204" pitchFamily="34" charset="0"/>
              </a:rPr>
              <a:t>シリーズ</a:t>
            </a:r>
            <a:r>
              <a:rPr lang="en-US" altLang="ja-JP">
                <a:latin typeface="+mn-lt"/>
                <a:ea typeface="MS PGothic" panose="020B0600070205080204" pitchFamily="34" charset="-128"/>
                <a:cs typeface="Arial" panose="020B0604020202020204" pitchFamily="34" charset="0"/>
              </a:rPr>
              <a:t> </a:t>
            </a:r>
            <a:r>
              <a:rPr lang="en-US">
                <a:latin typeface="+mn-lt"/>
                <a:ea typeface="MS PGothic" panose="020B0600070205080204" pitchFamily="34" charset="-128"/>
                <a:cs typeface="Arial" panose="020B0604020202020204" pitchFamily="34" charset="0"/>
              </a:rPr>
              <a:t>QoS </a:t>
            </a:r>
            <a:r>
              <a:rPr lang="ja-JP" altLang="en-US">
                <a:latin typeface="+mn-lt"/>
                <a:ea typeface="MS PGothic" panose="020B0600070205080204" pitchFamily="34" charset="-128"/>
                <a:cs typeface="Arial" panose="020B0604020202020204" pitchFamily="34" charset="0"/>
              </a:rPr>
              <a:t>設定イメージ</a:t>
            </a:r>
            <a:endParaRPr lang="en-US">
              <a:solidFill>
                <a:schemeClr val="tx1"/>
              </a:solidFill>
              <a:latin typeface="+mn-lt"/>
              <a:ea typeface="MS PGothic" panose="020B0600070205080204" pitchFamily="34" charset="-128"/>
              <a:cs typeface="Arial" panose="020B0604020202020204" pitchFamily="34" charset="0"/>
            </a:endParaRPr>
          </a:p>
        </p:txBody>
      </p:sp>
      <p:sp>
        <p:nvSpPr>
          <p:cNvPr id="5" name="Content Placeholder 4"/>
          <p:cNvSpPr>
            <a:spLocks noGrp="1"/>
          </p:cNvSpPr>
          <p:nvPr>
            <p:ph type="body" sz="quarter" idx="12"/>
          </p:nvPr>
        </p:nvSpPr>
        <p:spPr>
          <a:xfrm>
            <a:off x="1029618" y="1674333"/>
            <a:ext cx="7619082" cy="2734340"/>
          </a:xfrm>
          <a:prstGeom prst="rect">
            <a:avLst/>
          </a:prstGeom>
        </p:spPr>
        <p:txBody>
          <a:bodyPr anchor="t">
            <a:noAutofit/>
          </a:bodyPr>
          <a:lstStyle/>
          <a:p>
            <a:pPr marL="0" indent="0">
              <a:lnSpc>
                <a:spcPct val="150000"/>
              </a:lnSpc>
            </a:pPr>
            <a:r>
              <a:rPr lang="en-US" altLang="ja-JP">
                <a:ea typeface="MS PGothic" panose="020B0600070205080204" pitchFamily="34" charset="-128"/>
                <a:cs typeface="Arial" panose="020B0604020202020204" pitchFamily="34" charset="0"/>
              </a:rPr>
              <a:t>MQC</a:t>
            </a:r>
            <a:r>
              <a:rPr lang="ja-JP" altLang="en-US">
                <a:ea typeface="MS PGothic" panose="020B0600070205080204" pitchFamily="34" charset="-128"/>
                <a:cs typeface="Arial" panose="020B0604020202020204" pitchFamily="34" charset="0"/>
              </a:rPr>
              <a:t> は、以下のコンポーネントから構成されます。</a:t>
            </a:r>
            <a:endParaRPr lang="en-US" altLang="ja-JP">
              <a:ea typeface="MS PGothic" panose="020B0600070205080204" pitchFamily="34" charset="-128"/>
              <a:cs typeface="Arial" panose="020B0604020202020204" pitchFamily="34" charset="0"/>
            </a:endParaRPr>
          </a:p>
          <a:p>
            <a:pPr lvl="1">
              <a:lnSpc>
                <a:spcPct val="150000"/>
              </a:lnSpc>
            </a:pPr>
            <a:r>
              <a:rPr lang="en-US" sz="1400" b="1">
                <a:ea typeface="MS PGothic" panose="020B0600070205080204" pitchFamily="34" charset="-128"/>
                <a:cs typeface="Arial" panose="020B0604020202020204" pitchFamily="34" charset="0"/>
              </a:rPr>
              <a:t>class-map</a:t>
            </a:r>
            <a:r>
              <a:rPr lang="en-US" sz="1400">
                <a:ea typeface="MS PGothic" panose="020B0600070205080204" pitchFamily="34" charset="-128"/>
                <a:cs typeface="Arial" panose="020B0604020202020204" pitchFamily="34" charset="0"/>
              </a:rPr>
              <a:t> </a:t>
            </a:r>
            <a:r>
              <a:rPr lang="ja-JP" altLang="en-US" sz="1400" err="1">
                <a:ea typeface="MS PGothic" panose="020B0600070205080204" pitchFamily="34" charset="-128"/>
                <a:cs typeface="Arial" panose="020B0604020202020204" pitchFamily="34" charset="0"/>
              </a:rPr>
              <a:t>ー</a:t>
            </a:r>
            <a:r>
              <a:rPr lang="ja-JP" altLang="en-US" sz="1400">
                <a:ea typeface="MS PGothic" panose="020B0600070205080204" pitchFamily="34" charset="-128"/>
                <a:cs typeface="Arial" panose="020B0604020202020204" pitchFamily="34" charset="0"/>
              </a:rPr>
              <a:t> マッチ基準に基づいてフローをクラスとして特定</a:t>
            </a:r>
            <a:endParaRPr lang="en-US" sz="1400">
              <a:ea typeface="MS PGothic" panose="020B0600070205080204" pitchFamily="34" charset="-128"/>
              <a:cs typeface="Arial" panose="020B0604020202020204" pitchFamily="34" charset="0"/>
            </a:endParaRPr>
          </a:p>
          <a:p>
            <a:pPr lvl="1">
              <a:lnSpc>
                <a:spcPct val="150000"/>
              </a:lnSpc>
            </a:pPr>
            <a:r>
              <a:rPr lang="en-US" sz="1400" b="1">
                <a:ea typeface="MS PGothic" panose="020B0600070205080204" pitchFamily="34" charset="-128"/>
                <a:cs typeface="Arial" panose="020B0604020202020204" pitchFamily="34" charset="0"/>
              </a:rPr>
              <a:t>policy-map</a:t>
            </a:r>
            <a:r>
              <a:rPr lang="en-US" sz="1400">
                <a:ea typeface="MS PGothic" panose="020B0600070205080204" pitchFamily="34" charset="-128"/>
                <a:cs typeface="Arial" panose="020B0604020202020204" pitchFamily="34" charset="0"/>
              </a:rPr>
              <a:t> </a:t>
            </a:r>
            <a:r>
              <a:rPr lang="ja-JP" altLang="en-US" sz="1400" err="1">
                <a:ea typeface="MS PGothic" panose="020B0600070205080204" pitchFamily="34" charset="-128"/>
                <a:cs typeface="Arial" panose="020B0604020202020204" pitchFamily="34" charset="0"/>
              </a:rPr>
              <a:t>ー</a:t>
            </a:r>
            <a:r>
              <a:rPr lang="ja-JP" altLang="en-US" sz="1400">
                <a:ea typeface="MS PGothic" panose="020B0600070205080204" pitchFamily="34" charset="-128"/>
                <a:cs typeface="Arial" panose="020B0604020202020204" pitchFamily="34" charset="0"/>
              </a:rPr>
              <a:t> クラスごとに実施されるポリシー</a:t>
            </a:r>
            <a:r>
              <a:rPr lang="en-US" altLang="ja-JP" sz="1400">
                <a:ea typeface="MS PGothic" panose="020B0600070205080204" pitchFamily="34" charset="-128"/>
                <a:cs typeface="Arial" panose="020B0604020202020204" pitchFamily="34" charset="0"/>
              </a:rPr>
              <a:t> </a:t>
            </a:r>
            <a:r>
              <a:rPr lang="ja-JP" altLang="en-US" sz="1400">
                <a:ea typeface="MS PGothic" panose="020B0600070205080204" pitchFamily="34" charset="-128"/>
                <a:cs typeface="Arial" panose="020B0604020202020204" pitchFamily="34" charset="0"/>
              </a:rPr>
              <a:t>アクションを特定</a:t>
            </a:r>
            <a:endParaRPr lang="en-US" sz="1400">
              <a:ea typeface="MS PGothic" panose="020B0600070205080204" pitchFamily="34" charset="-128"/>
              <a:cs typeface="Arial" panose="020B0604020202020204" pitchFamily="34" charset="0"/>
            </a:endParaRPr>
          </a:p>
          <a:p>
            <a:pPr lvl="1">
              <a:lnSpc>
                <a:spcPct val="150000"/>
              </a:lnSpc>
            </a:pPr>
            <a:r>
              <a:rPr lang="en-US" sz="1400" b="1">
                <a:ea typeface="MS PGothic" panose="020B0600070205080204" pitchFamily="34" charset="-128"/>
                <a:cs typeface="Arial" panose="020B0604020202020204" pitchFamily="34" charset="0"/>
              </a:rPr>
              <a:t>service-policy</a:t>
            </a:r>
            <a:r>
              <a:rPr lang="en-US" sz="1400">
                <a:ea typeface="MS PGothic" panose="020B0600070205080204" pitchFamily="34" charset="-128"/>
                <a:cs typeface="Arial" panose="020B0604020202020204" pitchFamily="34" charset="0"/>
              </a:rPr>
              <a:t> </a:t>
            </a:r>
            <a:r>
              <a:rPr lang="ja-JP" altLang="en-US" sz="1400" err="1">
                <a:ea typeface="MS PGothic" panose="020B0600070205080204" pitchFamily="34" charset="-128"/>
                <a:cs typeface="Arial" panose="020B0604020202020204" pitchFamily="34" charset="0"/>
              </a:rPr>
              <a:t>ー</a:t>
            </a:r>
            <a:r>
              <a:rPr lang="ja-JP" altLang="en-US" sz="1400">
                <a:ea typeface="MS PGothic" panose="020B0600070205080204" pitchFamily="34" charset="-128"/>
                <a:cs typeface="Arial" panose="020B0604020202020204" pitchFamily="34" charset="0"/>
              </a:rPr>
              <a:t> あるインターフェイスのある方向に適用される特定の </a:t>
            </a:r>
            <a:r>
              <a:rPr lang="en-US" altLang="ja-JP" sz="1400">
                <a:ea typeface="MS PGothic" panose="020B0600070205080204" pitchFamily="34" charset="-128"/>
                <a:cs typeface="Arial" panose="020B0604020202020204" pitchFamily="34" charset="0"/>
              </a:rPr>
              <a:t>policy-map</a:t>
            </a:r>
            <a:endParaRPr lang="en-US" sz="1400">
              <a:ea typeface="MS PGothic" panose="020B0600070205080204" pitchFamily="34" charset="-128"/>
              <a:cs typeface="Arial" panose="020B0604020202020204" pitchFamily="34" charset="0"/>
            </a:endParaRPr>
          </a:p>
        </p:txBody>
      </p:sp>
      <p:sp>
        <p:nvSpPr>
          <p:cNvPr id="6" name="Text Placeholder 5">
            <a:extLst>
              <a:ext uri="{FF2B5EF4-FFF2-40B4-BE49-F238E27FC236}">
                <a16:creationId xmlns:a16="http://schemas.microsoft.com/office/drawing/2014/main" id="{84D58873-D880-4645-A462-1D229A0591DD}"/>
              </a:ext>
            </a:extLst>
          </p:cNvPr>
          <p:cNvSpPr>
            <a:spLocks noGrp="1"/>
          </p:cNvSpPr>
          <p:nvPr>
            <p:ph type="body" sz="quarter" idx="11"/>
          </p:nvPr>
        </p:nvSpPr>
        <p:spPr>
          <a:xfrm>
            <a:off x="533399" y="875505"/>
            <a:ext cx="7084679" cy="326233"/>
          </a:xfrm>
        </p:spPr>
        <p:txBody>
          <a:bodyPr/>
          <a:lstStyle/>
          <a:p>
            <a:r>
              <a:rPr lang="en-US" sz="1600">
                <a:ea typeface="MS PGothic" panose="020B0600070205080204" pitchFamily="34" charset="-128"/>
              </a:rPr>
              <a:t>Modular QoS Command Line Interface (MQC)</a:t>
            </a:r>
          </a:p>
        </p:txBody>
      </p:sp>
      <p:sp>
        <p:nvSpPr>
          <p:cNvPr id="9" name="Text Placeholder 7">
            <a:extLst>
              <a:ext uri="{FF2B5EF4-FFF2-40B4-BE49-F238E27FC236}">
                <a16:creationId xmlns:a16="http://schemas.microsoft.com/office/drawing/2014/main" id="{68A01150-8385-B345-BF13-5E9FF3375E05}"/>
              </a:ext>
            </a:extLst>
          </p:cNvPr>
          <p:cNvSpPr txBox="1">
            <a:spLocks/>
          </p:cNvSpPr>
          <p:nvPr/>
        </p:nvSpPr>
        <p:spPr>
          <a:xfrm>
            <a:off x="533400" y="60960"/>
            <a:ext cx="7084679" cy="326233"/>
          </a:xfrm>
          <a:prstGeom prst="rect">
            <a:avLst/>
          </a:prstGeom>
        </p:spPr>
        <p:txBody>
          <a:bodyPr wrap="square" lIns="91420" tIns="45710" rIns="91420" bIns="45710" anchor="b" anchorCtr="0">
            <a:noAutofit/>
          </a:bodyPr>
          <a:lstStyle>
            <a:lvl1pPr marL="169863" indent="-169863" algn="l" defTabSz="603575" rtl="0" eaLnBrk="1" fontAlgn="base" hangingPunct="1">
              <a:lnSpc>
                <a:spcPct val="100000"/>
              </a:lnSpc>
              <a:spcBef>
                <a:spcPct val="50000"/>
              </a:spcBef>
              <a:spcAft>
                <a:spcPct val="0"/>
              </a:spcAft>
              <a:buClr>
                <a:schemeClr val="tx2"/>
              </a:buClr>
              <a:buSzPct val="90000"/>
              <a:buFont typeface="Arial" charset="0"/>
              <a:buNone/>
              <a:defRPr lang="en-US" sz="1400" b="0" i="0" kern="1200">
                <a:solidFill>
                  <a:schemeClr val="tx1"/>
                </a:solidFill>
                <a:latin typeface="+mn-lt"/>
                <a:ea typeface="ＭＳ Ｐゴシック" charset="0"/>
                <a:cs typeface="CiscoSans ExtraLight"/>
              </a:defRPr>
            </a:lvl1pPr>
            <a:lvl2pPr marL="358775" indent="-215900" algn="l" defTabSz="684213" rtl="0" eaLnBrk="1" fontAlgn="base" hangingPunct="1">
              <a:lnSpc>
                <a:spcPct val="95000"/>
              </a:lnSpc>
              <a:spcBef>
                <a:spcPts val="600"/>
              </a:spcBef>
              <a:spcAft>
                <a:spcPct val="0"/>
              </a:spcAft>
              <a:buClr>
                <a:schemeClr val="tx2"/>
              </a:buClr>
              <a:buFont typeface="Arial" pitchFamily="34" charset="0"/>
              <a:buNone/>
              <a:defRPr lang="en-US" sz="1100" kern="1200">
                <a:solidFill>
                  <a:schemeClr val="tx1"/>
                </a:solidFill>
                <a:latin typeface="+mn-lt"/>
                <a:ea typeface="ＭＳ Ｐゴシック" charset="0"/>
                <a:cs typeface="CiscoSans"/>
              </a:defRPr>
            </a:lvl2pPr>
            <a:lvl3pPr marL="431800" indent="-169863" algn="l" defTabSz="684213" rtl="0" eaLnBrk="1" fontAlgn="base" hangingPunct="1">
              <a:lnSpc>
                <a:spcPct val="95000"/>
              </a:lnSpc>
              <a:spcBef>
                <a:spcPts val="625"/>
              </a:spcBef>
              <a:spcAft>
                <a:spcPct val="0"/>
              </a:spcAft>
              <a:buFont typeface="Arial" pitchFamily="34" charset="0"/>
              <a:buNone/>
              <a:defRPr lang="en-US" sz="1100" kern="1200">
                <a:solidFill>
                  <a:schemeClr val="tx1"/>
                </a:solidFill>
                <a:latin typeface="+mn-lt"/>
                <a:ea typeface="ＭＳ Ｐゴシック" charset="0"/>
                <a:cs typeface="CiscoSans"/>
              </a:defRPr>
            </a:lvl3pPr>
            <a:lvl4pPr marL="503238" indent="-169863" algn="l" defTabSz="684213" rtl="0" eaLnBrk="1" fontAlgn="base" hangingPunct="1">
              <a:lnSpc>
                <a:spcPct val="95000"/>
              </a:lnSpc>
              <a:spcBef>
                <a:spcPts val="625"/>
              </a:spcBef>
              <a:spcAft>
                <a:spcPct val="0"/>
              </a:spcAft>
              <a:buFont typeface="Arial" pitchFamily="34" charset="0"/>
              <a:buNone/>
              <a:defRPr lang="en-US" sz="1100" kern="1200">
                <a:solidFill>
                  <a:schemeClr val="tx1"/>
                </a:solidFill>
                <a:latin typeface="+mn-lt"/>
                <a:ea typeface="ＭＳ Ｐゴシック" charset="0"/>
                <a:cs typeface="CiscoSans"/>
              </a:defRPr>
            </a:lvl4pPr>
            <a:lvl5pPr marL="574675" indent="-169863" algn="l" defTabSz="684213" rtl="0" eaLnBrk="1" fontAlgn="base" hangingPunct="1">
              <a:lnSpc>
                <a:spcPct val="95000"/>
              </a:lnSpc>
              <a:spcBef>
                <a:spcPts val="625"/>
              </a:spcBef>
              <a:spcAft>
                <a:spcPct val="0"/>
              </a:spcAft>
              <a:buFont typeface="Arial" pitchFamily="34" charset="0"/>
              <a:buNone/>
              <a:defRPr lang="en-US" sz="1100" kern="1200">
                <a:solidFill>
                  <a:schemeClr val="tx1"/>
                </a:solidFill>
                <a:latin typeface="+mn-lt"/>
                <a:ea typeface="ＭＳ Ｐゴシック" charset="0"/>
                <a:cs typeface="CiscoSans"/>
              </a:defRPr>
            </a:lvl5pPr>
            <a:lvl6pPr marL="863856" indent="-171445" algn="l" defTabSz="685777" rtl="0" eaLnBrk="1" latinLnBrk="0" hangingPunct="1">
              <a:spcBef>
                <a:spcPts val="600"/>
              </a:spcBef>
              <a:buFont typeface="Arial" pitchFamily="34" charset="0"/>
              <a:buChar char="•"/>
              <a:defRPr sz="900" kern="1200" baseline="0">
                <a:solidFill>
                  <a:schemeClr val="tx1"/>
                </a:solidFill>
                <a:latin typeface="+mn-lt"/>
                <a:ea typeface="+mn-ea"/>
                <a:cs typeface="+mn-cs"/>
              </a:defRPr>
            </a:lvl6pPr>
            <a:lvl7pPr marL="935844" indent="-171422" algn="l" defTabSz="685777" rtl="0" eaLnBrk="1" latinLnBrk="0" hangingPunct="1">
              <a:spcBef>
                <a:spcPts val="600"/>
              </a:spcBef>
              <a:buFont typeface="Arial" pitchFamily="34" charset="0"/>
              <a:buChar char="•"/>
              <a:defRPr sz="800" kern="1200" baseline="0">
                <a:solidFill>
                  <a:schemeClr val="tx1"/>
                </a:solidFill>
                <a:latin typeface="+mn-lt"/>
                <a:ea typeface="+mn-ea"/>
                <a:cs typeface="+mn-cs"/>
              </a:defRPr>
            </a:lvl7pPr>
            <a:lvl8pPr marL="2400220" indent="0" algn="l" defTabSz="685777" rtl="0" eaLnBrk="1" latinLnBrk="0" hangingPunct="1">
              <a:spcBef>
                <a:spcPct val="20000"/>
              </a:spcBef>
              <a:buFont typeface="Arial" pitchFamily="34" charset="0"/>
              <a:buNone/>
              <a:defRPr sz="1500" kern="1200">
                <a:solidFill>
                  <a:schemeClr val="tx1"/>
                </a:solidFill>
                <a:latin typeface="+mn-lt"/>
                <a:ea typeface="+mn-ea"/>
                <a:cs typeface="+mn-cs"/>
              </a:defRPr>
            </a:lvl8pPr>
            <a:lvl9pPr marL="2914553" indent="-171445" algn="l" defTabSz="685777" rtl="0" eaLnBrk="1" latinLnBrk="0" hangingPunct="1">
              <a:spcBef>
                <a:spcPct val="20000"/>
              </a:spcBef>
              <a:buFont typeface="Arial" pitchFamily="34" charset="0"/>
              <a:buChar char="•"/>
              <a:defRPr sz="1500" kern="1200">
                <a:solidFill>
                  <a:schemeClr val="tx1"/>
                </a:solidFill>
                <a:latin typeface="+mn-lt"/>
                <a:ea typeface="+mn-ea"/>
                <a:cs typeface="+mn-cs"/>
              </a:defRPr>
            </a:lvl9pPr>
          </a:lstStyle>
          <a:p>
            <a:r>
              <a:rPr lang="en">
                <a:solidFill>
                  <a:srgbClr val="282828"/>
                </a:solidFill>
                <a:ea typeface="MS PGothic" panose="020B0600070205080204" pitchFamily="34" charset="-128"/>
                <a:cs typeface="Arial" panose="020B0604020202020204" pitchFamily="34" charset="0"/>
              </a:rPr>
              <a:t>3.4</a:t>
            </a:r>
            <a:r>
              <a:rPr lang="ja-JP" altLang="en-US">
                <a:solidFill>
                  <a:srgbClr val="282828"/>
                </a:solidFill>
                <a:ea typeface="MS PGothic" panose="020B0600070205080204" pitchFamily="34" charset="-128"/>
                <a:cs typeface="Arial" panose="020B0604020202020204" pitchFamily="34" charset="0"/>
              </a:rPr>
              <a:t>　</a:t>
            </a:r>
            <a:r>
              <a:rPr lang="en">
                <a:solidFill>
                  <a:srgbClr val="282828"/>
                </a:solidFill>
                <a:ea typeface="MS PGothic" panose="020B0600070205080204" pitchFamily="34" charset="-128"/>
                <a:cs typeface="Arial" panose="020B0604020202020204" pitchFamily="34" charset="0"/>
              </a:rPr>
              <a:t>QoS</a:t>
            </a:r>
          </a:p>
        </p:txBody>
      </p:sp>
      <p:sp>
        <p:nvSpPr>
          <p:cNvPr id="7" name="Content Placeholder 4">
            <a:extLst>
              <a:ext uri="{FF2B5EF4-FFF2-40B4-BE49-F238E27FC236}">
                <a16:creationId xmlns:a16="http://schemas.microsoft.com/office/drawing/2014/main" id="{63CFE88B-C416-FD4E-8042-0707AC856554}"/>
              </a:ext>
            </a:extLst>
          </p:cNvPr>
          <p:cNvSpPr txBox="1">
            <a:spLocks/>
          </p:cNvSpPr>
          <p:nvPr/>
        </p:nvSpPr>
        <p:spPr>
          <a:xfrm>
            <a:off x="533398" y="1201738"/>
            <a:ext cx="8382001" cy="2734340"/>
          </a:xfrm>
          <a:prstGeom prst="rect">
            <a:avLst/>
          </a:prstGeom>
        </p:spPr>
        <p:txBody>
          <a:bodyPr wrap="square" lIns="91420" tIns="45710" rIns="91420" bIns="45710" anchor="t" anchorCtr="0">
            <a:noAutofit/>
          </a:bodyPr>
          <a:lstStyle>
            <a:lvl1pPr marL="169863" indent="-169863" algn="l" defTabSz="603575" rtl="0" eaLnBrk="1" fontAlgn="base" hangingPunct="1">
              <a:lnSpc>
                <a:spcPct val="100000"/>
              </a:lnSpc>
              <a:spcBef>
                <a:spcPct val="50000"/>
              </a:spcBef>
              <a:spcAft>
                <a:spcPct val="0"/>
              </a:spcAft>
              <a:buClr>
                <a:schemeClr val="tx2"/>
              </a:buClr>
              <a:buSzPct val="90000"/>
              <a:buFont typeface="Arial" charset="0"/>
              <a:buNone/>
              <a:defRPr lang="en-US" sz="1400" b="0" i="0" kern="1200">
                <a:solidFill>
                  <a:schemeClr val="tx1"/>
                </a:solidFill>
                <a:latin typeface="+mn-lt"/>
                <a:ea typeface="ＭＳ Ｐゴシック" charset="0"/>
                <a:cs typeface="CiscoSans ExtraLight"/>
              </a:defRPr>
            </a:lvl1pPr>
            <a:lvl2pPr marL="358775" indent="-215900" algn="l" defTabSz="684213" rtl="0" eaLnBrk="1" fontAlgn="base" hangingPunct="1">
              <a:lnSpc>
                <a:spcPct val="95000"/>
              </a:lnSpc>
              <a:spcBef>
                <a:spcPts val="600"/>
              </a:spcBef>
              <a:spcAft>
                <a:spcPct val="0"/>
              </a:spcAft>
              <a:buClr>
                <a:schemeClr val="tx2"/>
              </a:buClr>
              <a:buFont typeface="Arial" pitchFamily="34" charset="0"/>
              <a:buNone/>
              <a:defRPr lang="en-US" sz="1100" kern="1200">
                <a:solidFill>
                  <a:schemeClr val="tx1"/>
                </a:solidFill>
                <a:latin typeface="+mn-lt"/>
                <a:ea typeface="ＭＳ Ｐゴシック" charset="0"/>
                <a:cs typeface="CiscoSans"/>
              </a:defRPr>
            </a:lvl2pPr>
            <a:lvl3pPr marL="431800" indent="-169863" algn="l" defTabSz="684213" rtl="0" eaLnBrk="1" fontAlgn="base" hangingPunct="1">
              <a:lnSpc>
                <a:spcPct val="95000"/>
              </a:lnSpc>
              <a:spcBef>
                <a:spcPts val="625"/>
              </a:spcBef>
              <a:spcAft>
                <a:spcPct val="0"/>
              </a:spcAft>
              <a:buFont typeface="Arial" pitchFamily="34" charset="0"/>
              <a:buNone/>
              <a:defRPr lang="en-US" sz="1100" kern="1200">
                <a:solidFill>
                  <a:schemeClr val="tx1"/>
                </a:solidFill>
                <a:latin typeface="+mn-lt"/>
                <a:ea typeface="ＭＳ Ｐゴシック" charset="0"/>
                <a:cs typeface="CiscoSans"/>
              </a:defRPr>
            </a:lvl3pPr>
            <a:lvl4pPr marL="503238" indent="-169863" algn="l" defTabSz="684213" rtl="0" eaLnBrk="1" fontAlgn="base" hangingPunct="1">
              <a:lnSpc>
                <a:spcPct val="95000"/>
              </a:lnSpc>
              <a:spcBef>
                <a:spcPts val="625"/>
              </a:spcBef>
              <a:spcAft>
                <a:spcPct val="0"/>
              </a:spcAft>
              <a:buFont typeface="Arial" pitchFamily="34" charset="0"/>
              <a:buNone/>
              <a:defRPr lang="en-US" sz="1100" kern="1200">
                <a:solidFill>
                  <a:schemeClr val="tx1"/>
                </a:solidFill>
                <a:latin typeface="+mn-lt"/>
                <a:ea typeface="ＭＳ Ｐゴシック" charset="0"/>
                <a:cs typeface="CiscoSans"/>
              </a:defRPr>
            </a:lvl4pPr>
            <a:lvl5pPr marL="574675" indent="-169863" algn="l" defTabSz="684213" rtl="0" eaLnBrk="1" fontAlgn="base" hangingPunct="1">
              <a:lnSpc>
                <a:spcPct val="95000"/>
              </a:lnSpc>
              <a:spcBef>
                <a:spcPts val="625"/>
              </a:spcBef>
              <a:spcAft>
                <a:spcPct val="0"/>
              </a:spcAft>
              <a:buFont typeface="Arial" pitchFamily="34" charset="0"/>
              <a:buNone/>
              <a:defRPr lang="en-US" sz="1100" kern="1200">
                <a:solidFill>
                  <a:schemeClr val="tx1"/>
                </a:solidFill>
                <a:latin typeface="+mn-lt"/>
                <a:ea typeface="ＭＳ Ｐゴシック" charset="0"/>
                <a:cs typeface="CiscoSans"/>
              </a:defRPr>
            </a:lvl5pPr>
            <a:lvl6pPr marL="863856" indent="-171445" algn="l" defTabSz="685777" rtl="0" eaLnBrk="1" latinLnBrk="0" hangingPunct="1">
              <a:spcBef>
                <a:spcPts val="600"/>
              </a:spcBef>
              <a:buFont typeface="Arial" pitchFamily="34" charset="0"/>
              <a:buChar char="•"/>
              <a:defRPr sz="900" kern="1200" baseline="0">
                <a:solidFill>
                  <a:schemeClr val="tx1"/>
                </a:solidFill>
                <a:latin typeface="+mn-lt"/>
                <a:ea typeface="+mn-ea"/>
                <a:cs typeface="+mn-cs"/>
              </a:defRPr>
            </a:lvl6pPr>
            <a:lvl7pPr marL="935844" indent="-171422" algn="l" defTabSz="685777" rtl="0" eaLnBrk="1" latinLnBrk="0" hangingPunct="1">
              <a:spcBef>
                <a:spcPts val="600"/>
              </a:spcBef>
              <a:buFont typeface="Arial" pitchFamily="34" charset="0"/>
              <a:buChar char="•"/>
              <a:defRPr sz="800" kern="1200" baseline="0">
                <a:solidFill>
                  <a:schemeClr val="tx1"/>
                </a:solidFill>
                <a:latin typeface="+mn-lt"/>
                <a:ea typeface="+mn-ea"/>
                <a:cs typeface="+mn-cs"/>
              </a:defRPr>
            </a:lvl7pPr>
            <a:lvl8pPr marL="2400220" indent="0" algn="l" defTabSz="685777" rtl="0" eaLnBrk="1" latinLnBrk="0" hangingPunct="1">
              <a:spcBef>
                <a:spcPct val="20000"/>
              </a:spcBef>
              <a:buFont typeface="Arial" pitchFamily="34" charset="0"/>
              <a:buNone/>
              <a:defRPr sz="1500" kern="1200">
                <a:solidFill>
                  <a:schemeClr val="tx1"/>
                </a:solidFill>
                <a:latin typeface="+mn-lt"/>
                <a:ea typeface="+mn-ea"/>
                <a:cs typeface="+mn-cs"/>
              </a:defRPr>
            </a:lvl8pPr>
            <a:lvl9pPr marL="2914553" indent="-171445" algn="l" defTabSz="685777" rtl="0" eaLnBrk="1" latinLnBrk="0" hangingPunct="1">
              <a:spcBef>
                <a:spcPct val="20000"/>
              </a:spcBef>
              <a:buFont typeface="Arial" pitchFamily="34" charset="0"/>
              <a:buChar char="•"/>
              <a:defRPr sz="1500" kern="1200">
                <a:solidFill>
                  <a:schemeClr val="tx1"/>
                </a:solidFill>
                <a:latin typeface="+mn-lt"/>
                <a:ea typeface="+mn-ea"/>
                <a:cs typeface="+mn-cs"/>
              </a:defRPr>
            </a:lvl9pPr>
          </a:lstStyle>
          <a:p>
            <a:pPr marL="0" indent="0"/>
            <a:r>
              <a:rPr lang="en-US" altLang="ja-JP">
                <a:ea typeface="MS PGothic" panose="020B0600070205080204" pitchFamily="34" charset="-128"/>
                <a:cs typeface="Arial" panose="020B0604020202020204" pitchFamily="34" charset="0"/>
              </a:rPr>
              <a:t>Cisco Catalyst 9000 </a:t>
            </a:r>
            <a:r>
              <a:rPr lang="ja-JP" altLang="en-US">
                <a:ea typeface="MS PGothic" panose="020B0600070205080204" pitchFamily="34" charset="-128"/>
                <a:cs typeface="Arial" panose="020B0604020202020204" pitchFamily="34" charset="0"/>
              </a:rPr>
              <a:t>シリーズおよびその他の </a:t>
            </a:r>
            <a:r>
              <a:rPr lang="en-US" altLang="ja-JP">
                <a:ea typeface="MS PGothic" panose="020B0600070205080204" pitchFamily="34" charset="-128"/>
                <a:cs typeface="Arial" panose="020B0604020202020204" pitchFamily="34" charset="0"/>
              </a:rPr>
              <a:t>IOS-XE </a:t>
            </a:r>
            <a:r>
              <a:rPr lang="ja-JP" altLang="en-US">
                <a:ea typeface="MS PGothic" panose="020B0600070205080204" pitchFamily="34" charset="-128"/>
                <a:cs typeface="Arial" panose="020B0604020202020204" pitchFamily="34" charset="0"/>
              </a:rPr>
              <a:t>デバイスでは、共通のスタイルでコンフィグが可能です。</a:t>
            </a:r>
            <a:endParaRPr lang="en-US">
              <a:ea typeface="MS PGothic" panose="020B0600070205080204" pitchFamily="34" charset="-128"/>
              <a:cs typeface="Arial" panose="020B0604020202020204" pitchFamily="34" charset="0"/>
            </a:endParaRPr>
          </a:p>
        </p:txBody>
      </p:sp>
      <p:sp>
        <p:nvSpPr>
          <p:cNvPr id="11" name="Slide Number Placeholder 4">
            <a:extLst>
              <a:ext uri="{FF2B5EF4-FFF2-40B4-BE49-F238E27FC236}">
                <a16:creationId xmlns:a16="http://schemas.microsoft.com/office/drawing/2014/main" id="{60351D86-E533-BB43-BE14-F0A6FF92F57A}"/>
              </a:ext>
            </a:extLst>
          </p:cNvPr>
          <p:cNvSpPr>
            <a:spLocks noGrp="1"/>
          </p:cNvSpPr>
          <p:nvPr>
            <p:ph type="sldNum" sz="quarter" idx="4294967295"/>
          </p:nvPr>
        </p:nvSpPr>
        <p:spPr>
          <a:xfrm>
            <a:off x="8648700" y="4884738"/>
            <a:ext cx="495300" cy="274637"/>
          </a:xfrm>
          <a:prstGeom prst="rect">
            <a:avLst/>
          </a:prstGeom>
        </p:spPr>
        <p:txBody>
          <a:bodyPr>
            <a:noAutofit/>
          </a:bodyPr>
          <a:lstStyle/>
          <a:p>
            <a:fld id="{3945D0FD-48F1-4D72-80C5-FFB60B92A834}" type="slidenum">
              <a:rPr lang="en-US" sz="900" smtClean="0">
                <a:latin typeface="+mn-lt"/>
                <a:ea typeface="MS PGothic" panose="020B0600070205080204" pitchFamily="34" charset="-128"/>
              </a:rPr>
              <a:pPr/>
              <a:t>279</a:t>
            </a:fld>
            <a:endParaRPr lang="en-US" sz="900">
              <a:latin typeface="+mn-lt"/>
              <a:ea typeface="MS PGothic" panose="020B0600070205080204" pitchFamily="34" charset="-128"/>
            </a:endParaRPr>
          </a:p>
        </p:txBody>
      </p:sp>
      <p:sp>
        <p:nvSpPr>
          <p:cNvPr id="10" name="テキスト ボックス 9">
            <a:extLst>
              <a:ext uri="{FF2B5EF4-FFF2-40B4-BE49-F238E27FC236}">
                <a16:creationId xmlns:a16="http://schemas.microsoft.com/office/drawing/2014/main" id="{30C64D2C-6985-48D9-8958-96C8E2E44E23}"/>
              </a:ext>
            </a:extLst>
          </p:cNvPr>
          <p:cNvSpPr txBox="1"/>
          <p:nvPr/>
        </p:nvSpPr>
        <p:spPr>
          <a:xfrm>
            <a:off x="455497" y="3628301"/>
            <a:ext cx="8459903" cy="615553"/>
          </a:xfrm>
          <a:prstGeom prst="rect">
            <a:avLst/>
          </a:prstGeom>
          <a:noFill/>
        </p:spPr>
        <p:txBody>
          <a:bodyPr wrap="square" rtlCol="0">
            <a:spAutoFit/>
          </a:bodyPr>
          <a:lstStyle/>
          <a:p>
            <a:pPr marL="171450" indent="-171450">
              <a:buFont typeface="Apple SD Gothic Neo Regular" panose="02000300000000000000" pitchFamily="2" charset="-127"/>
              <a:buChar char="◼"/>
            </a:pPr>
            <a:r>
              <a:rPr kumimoji="1" lang="ja-JP" altLang="en-US" sz="1200" b="1">
                <a:solidFill>
                  <a:schemeClr val="tx2"/>
                </a:solidFill>
                <a:latin typeface="+mn-lt"/>
                <a:ea typeface="MS PGothic" panose="020B0600070205080204" pitchFamily="34" charset="-128"/>
              </a:rPr>
              <a:t>特徴</a:t>
            </a:r>
            <a:endParaRPr kumimoji="1" lang="en-US" altLang="ja-JP" sz="1200" b="1">
              <a:solidFill>
                <a:schemeClr val="tx2"/>
              </a:solidFill>
              <a:latin typeface="+mn-lt"/>
              <a:ea typeface="MS PGothic" panose="020B0600070205080204" pitchFamily="34" charset="-128"/>
            </a:endParaRPr>
          </a:p>
          <a:p>
            <a:r>
              <a:rPr lang="ja-JP" altLang="en-US" sz="1100">
                <a:latin typeface="+mn-lt"/>
                <a:ea typeface="MS PGothic" panose="020B0600070205080204" pitchFamily="34" charset="-128"/>
              </a:rPr>
              <a:t>・</a:t>
            </a:r>
            <a:r>
              <a:rPr lang="en-US" altLang="ja-JP" sz="1100">
                <a:latin typeface="+mn-lt"/>
                <a:ea typeface="MS PGothic" panose="020B0600070205080204" pitchFamily="34" charset="-128"/>
              </a:rPr>
              <a:t>ASIC </a:t>
            </a:r>
            <a:r>
              <a:rPr lang="ja-JP" altLang="en-US" sz="1100">
                <a:latin typeface="+mn-lt"/>
                <a:ea typeface="MS PGothic" panose="020B0600070205080204" pitchFamily="34" charset="-128"/>
              </a:rPr>
              <a:t>が新しくなったため</a:t>
            </a:r>
            <a:r>
              <a:rPr lang="en-US" altLang="ja-JP" sz="1100">
                <a:latin typeface="+mn-lt"/>
                <a:ea typeface="MS PGothic" panose="020B0600070205080204" pitchFamily="34" charset="-128"/>
              </a:rPr>
              <a:t>(UADP 2.0, 3.0 </a:t>
            </a:r>
            <a:r>
              <a:rPr lang="en-US" altLang="ja-JP" sz="1100" err="1">
                <a:latin typeface="+mn-lt"/>
                <a:ea typeface="MS PGothic" panose="020B0600070205080204" pitchFamily="34" charset="-128"/>
              </a:rPr>
              <a:t>etc</a:t>
            </a:r>
            <a:r>
              <a:rPr lang="en-US" altLang="ja-JP" sz="1100">
                <a:latin typeface="+mn-lt"/>
                <a:ea typeface="MS PGothic" panose="020B0600070205080204" pitchFamily="34" charset="-128"/>
              </a:rPr>
              <a:t>)</a:t>
            </a:r>
            <a:r>
              <a:rPr lang="ja-JP" altLang="en-US" sz="1100" err="1">
                <a:latin typeface="+mn-lt"/>
                <a:ea typeface="MS PGothic" panose="020B0600070205080204" pitchFamily="34" charset="-128"/>
              </a:rPr>
              <a:t>、</a:t>
            </a:r>
            <a:r>
              <a:rPr lang="ja-JP" altLang="en-US" sz="1100">
                <a:latin typeface="+mn-lt"/>
                <a:ea typeface="MS PGothic" panose="020B0600070205080204" pitchFamily="34" charset="-128"/>
              </a:rPr>
              <a:t>バッファ容量も含めスケールが向上している。</a:t>
            </a:r>
            <a:endParaRPr lang="en-US" altLang="ja-JP" sz="1100">
              <a:latin typeface="+mn-lt"/>
              <a:ea typeface="MS PGothic" panose="020B0600070205080204" pitchFamily="34" charset="-128"/>
            </a:endParaRPr>
          </a:p>
          <a:p>
            <a:r>
              <a:rPr lang="ja-JP" altLang="en-US" sz="1100">
                <a:latin typeface="+mn-lt"/>
                <a:ea typeface="MS PGothic" panose="020B0600070205080204" pitchFamily="34" charset="-128"/>
              </a:rPr>
              <a:t>・</a:t>
            </a:r>
            <a:r>
              <a:rPr lang="en-US" altLang="ja-JP" sz="1100">
                <a:latin typeface="+mn-lt"/>
                <a:ea typeface="MS PGothic" panose="020B0600070205080204" pitchFamily="34" charset="-128"/>
              </a:rPr>
              <a:t>Cisco Catalyst 2960 </a:t>
            </a:r>
            <a:r>
              <a:rPr lang="ja-JP" altLang="en-US" sz="1100">
                <a:latin typeface="+mn-lt"/>
                <a:ea typeface="MS PGothic" panose="020B0600070205080204" pitchFamily="34" charset="-128"/>
              </a:rPr>
              <a:t>との比較すると、</a:t>
            </a:r>
            <a:r>
              <a:rPr lang="en-US" altLang="ja-JP" sz="1100">
                <a:latin typeface="+mn-lt"/>
                <a:ea typeface="MS PGothic" panose="020B0600070205080204" pitchFamily="34" charset="-128"/>
              </a:rPr>
              <a:t>QoS </a:t>
            </a:r>
            <a:r>
              <a:rPr lang="ja-JP" altLang="en-US" sz="1100">
                <a:latin typeface="+mn-lt"/>
                <a:ea typeface="MS PGothic" panose="020B0600070205080204" pitchFamily="34" charset="-128"/>
              </a:rPr>
              <a:t>のベースが</a:t>
            </a:r>
            <a:r>
              <a:rPr lang="en-US" altLang="ja-JP" sz="1100">
                <a:latin typeface="+mn-lt"/>
                <a:ea typeface="MS PGothic" panose="020B0600070205080204" pitchFamily="34" charset="-128"/>
              </a:rPr>
              <a:t> MQC </a:t>
            </a:r>
            <a:r>
              <a:rPr lang="ja-JP" altLang="en-US" sz="1100">
                <a:latin typeface="+mn-lt"/>
                <a:ea typeface="MS PGothic" panose="020B0600070205080204" pitchFamily="34" charset="-128"/>
              </a:rPr>
              <a:t>ベースに変更されており、従来の</a:t>
            </a:r>
            <a:r>
              <a:rPr lang="en-US" altLang="ja-JP" sz="1100">
                <a:latin typeface="+mn-lt"/>
                <a:ea typeface="MS PGothic" panose="020B0600070205080204" pitchFamily="34" charset="-128"/>
              </a:rPr>
              <a:t> IOS </a:t>
            </a:r>
            <a:r>
              <a:rPr lang="ja-JP" altLang="en-US" sz="1100">
                <a:latin typeface="+mn-lt"/>
                <a:ea typeface="MS PGothic" panose="020B0600070205080204" pitchFamily="34" charset="-128"/>
              </a:rPr>
              <a:t>ルータのような操作感で設定が可能</a:t>
            </a:r>
          </a:p>
        </p:txBody>
      </p:sp>
    </p:spTree>
    <p:extLst>
      <p:ext uri="{BB962C8B-B14F-4D97-AF65-F5344CB8AC3E}">
        <p14:creationId xmlns:p14="http://schemas.microsoft.com/office/powerpoint/2010/main" val="409273922"/>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B4E46717-193D-964E-B331-2B7326FCC372}"/>
              </a:ext>
            </a:extLst>
          </p:cNvPr>
          <p:cNvSpPr>
            <a:spLocks noGrp="1"/>
          </p:cNvSpPr>
          <p:nvPr>
            <p:ph type="title"/>
          </p:nvPr>
        </p:nvSpPr>
        <p:spPr/>
        <p:txBody>
          <a:bodyPr anchor="b"/>
          <a:lstStyle/>
          <a:p>
            <a:r>
              <a:rPr kumimoji="1" lang="en-US" altLang="ja-JP">
                <a:latin typeface="+mn-lt"/>
              </a:rPr>
              <a:t>3 </a:t>
            </a:r>
            <a:r>
              <a:rPr kumimoji="1" lang="ja-JP" altLang="en-US">
                <a:latin typeface="+mn-lt"/>
              </a:rPr>
              <a:t>階層モデルにおける論理構成の配置</a:t>
            </a:r>
            <a:endParaRPr lang="en-US">
              <a:latin typeface="+mn-lt"/>
            </a:endParaRPr>
          </a:p>
        </p:txBody>
      </p:sp>
      <p:sp>
        <p:nvSpPr>
          <p:cNvPr id="2" name="Text Placeholder 1">
            <a:extLst>
              <a:ext uri="{FF2B5EF4-FFF2-40B4-BE49-F238E27FC236}">
                <a16:creationId xmlns:a16="http://schemas.microsoft.com/office/drawing/2014/main" id="{2ED98AF8-08D0-8348-93E9-BF995BED874E}"/>
              </a:ext>
            </a:extLst>
          </p:cNvPr>
          <p:cNvSpPr>
            <a:spLocks noGrp="1"/>
          </p:cNvSpPr>
          <p:nvPr>
            <p:ph type="body" sz="quarter" idx="12"/>
          </p:nvPr>
        </p:nvSpPr>
        <p:spPr/>
        <p:txBody>
          <a:bodyPr/>
          <a:lstStyle/>
          <a:p>
            <a:r>
              <a:rPr lang="en-US"/>
              <a:t>2.1  </a:t>
            </a:r>
            <a:r>
              <a:rPr lang="ja-JP" altLang="en-US"/>
              <a:t>導入</a:t>
            </a:r>
            <a:endParaRPr lang="en-US"/>
          </a:p>
        </p:txBody>
      </p:sp>
      <p:sp>
        <p:nvSpPr>
          <p:cNvPr id="73" name="コンテンツ プレースホルダー 1">
            <a:extLst>
              <a:ext uri="{FF2B5EF4-FFF2-40B4-BE49-F238E27FC236}">
                <a16:creationId xmlns:a16="http://schemas.microsoft.com/office/drawing/2014/main" id="{D28CDE82-D9A0-9C43-98D4-7DC9398BB389}"/>
              </a:ext>
            </a:extLst>
          </p:cNvPr>
          <p:cNvSpPr txBox="1">
            <a:spLocks/>
          </p:cNvSpPr>
          <p:nvPr/>
        </p:nvSpPr>
        <p:spPr>
          <a:xfrm>
            <a:off x="228600" y="971550"/>
            <a:ext cx="4800600" cy="3389312"/>
          </a:xfrm>
          <a:prstGeom prst="rect">
            <a:avLst/>
          </a:prstGeom>
        </p:spPr>
        <p:txBody>
          <a:bodyPr/>
          <a:lstStyle>
            <a:lvl1pPr marL="169863" indent="-169863" algn="l" defTabSz="684213" rtl="0" eaLnBrk="1" fontAlgn="base" hangingPunct="1">
              <a:lnSpc>
                <a:spcPct val="95000"/>
              </a:lnSpc>
              <a:spcBef>
                <a:spcPts val="1075"/>
              </a:spcBef>
              <a:spcAft>
                <a:spcPct val="0"/>
              </a:spcAft>
              <a:buClr>
                <a:schemeClr val="tx2"/>
              </a:buClr>
              <a:buSzPct val="90000"/>
              <a:buFont typeface="Arial" charset="0"/>
              <a:buChar char="•"/>
              <a:defRPr lang="en-US" sz="1500" kern="1200" dirty="0">
                <a:solidFill>
                  <a:schemeClr val="tx1"/>
                </a:solidFill>
                <a:latin typeface="+mn-lt"/>
                <a:ea typeface="ＭＳ Ｐゴシック" charset="0"/>
                <a:cs typeface="CiscoSans"/>
              </a:defRPr>
            </a:lvl1pPr>
            <a:lvl2pPr marL="358775" indent="-215900" algn="l" defTabSz="684213" rtl="0" eaLnBrk="1" fontAlgn="base" hangingPunct="1">
              <a:lnSpc>
                <a:spcPct val="95000"/>
              </a:lnSpc>
              <a:spcBef>
                <a:spcPts val="600"/>
              </a:spcBef>
              <a:spcAft>
                <a:spcPct val="0"/>
              </a:spcAft>
              <a:buClr>
                <a:schemeClr val="tx2"/>
              </a:buClr>
              <a:buFont typeface="Arial" charset="0"/>
              <a:buChar char="•"/>
              <a:defRPr lang="en-US" sz="1400" kern="1200" dirty="0">
                <a:solidFill>
                  <a:schemeClr val="tx1"/>
                </a:solidFill>
                <a:latin typeface="+mn-lt"/>
                <a:ea typeface="ＭＳ Ｐゴシック" charset="0"/>
                <a:cs typeface="CiscoSans"/>
              </a:defRPr>
            </a:lvl2pPr>
            <a:lvl3pPr marL="431800" indent="-169863" algn="l" defTabSz="684213" rtl="0" eaLnBrk="1" fontAlgn="base" hangingPunct="1">
              <a:lnSpc>
                <a:spcPct val="95000"/>
              </a:lnSpc>
              <a:spcBef>
                <a:spcPts val="625"/>
              </a:spcBef>
              <a:spcAft>
                <a:spcPct val="0"/>
              </a:spcAft>
              <a:buFont typeface="Arial" charset="0"/>
              <a:buChar char="•"/>
              <a:defRPr lang="en-US" sz="1200" kern="1200" dirty="0">
                <a:solidFill>
                  <a:schemeClr val="tx1"/>
                </a:solidFill>
                <a:latin typeface="+mn-lt"/>
                <a:ea typeface="ＭＳ Ｐゴシック" charset="0"/>
                <a:cs typeface="CiscoSans"/>
              </a:defRPr>
            </a:lvl3pPr>
            <a:lvl4pPr marL="503238" indent="-169863" algn="l" defTabSz="684213" rtl="0" eaLnBrk="1" fontAlgn="base" hangingPunct="1">
              <a:lnSpc>
                <a:spcPct val="95000"/>
              </a:lnSpc>
              <a:spcBef>
                <a:spcPts val="625"/>
              </a:spcBef>
              <a:spcAft>
                <a:spcPct val="0"/>
              </a:spcAft>
              <a:buFont typeface="Arial" charset="0"/>
              <a:buChar char="•"/>
              <a:defRPr lang="en-US" sz="1100" kern="1200" dirty="0">
                <a:solidFill>
                  <a:schemeClr val="tx1"/>
                </a:solidFill>
                <a:latin typeface="+mn-lt"/>
                <a:ea typeface="ＭＳ Ｐゴシック" charset="0"/>
                <a:cs typeface="CiscoSans"/>
              </a:defRPr>
            </a:lvl4pPr>
            <a:lvl5pPr marL="574675" indent="-169863" algn="l" defTabSz="684213" rtl="0" eaLnBrk="1" fontAlgn="base" hangingPunct="1">
              <a:lnSpc>
                <a:spcPct val="95000"/>
              </a:lnSpc>
              <a:spcBef>
                <a:spcPts val="625"/>
              </a:spcBef>
              <a:spcAft>
                <a:spcPct val="0"/>
              </a:spcAft>
              <a:buFont typeface="Arial" charset="0"/>
              <a:buChar char="•"/>
              <a:defRPr lang="en-US" sz="1100" kern="1200" dirty="0">
                <a:solidFill>
                  <a:schemeClr val="tx1"/>
                </a:solidFill>
                <a:latin typeface="+mn-lt"/>
                <a:ea typeface="ＭＳ Ｐゴシック" charset="0"/>
                <a:cs typeface="CiscoSans"/>
              </a:defRPr>
            </a:lvl5pPr>
            <a:lvl6pPr marL="863856" indent="-171445" algn="l" defTabSz="685777" rtl="0" eaLnBrk="1" latinLnBrk="0" hangingPunct="1">
              <a:spcBef>
                <a:spcPts val="600"/>
              </a:spcBef>
              <a:buFont typeface="Arial" pitchFamily="34" charset="0"/>
              <a:buChar char="•"/>
              <a:defRPr sz="900" kern="1200" baseline="0">
                <a:solidFill>
                  <a:schemeClr val="tx1"/>
                </a:solidFill>
                <a:latin typeface="+mn-lt"/>
                <a:ea typeface="+mn-ea"/>
                <a:cs typeface="+mn-cs"/>
              </a:defRPr>
            </a:lvl6pPr>
            <a:lvl7pPr marL="935844" indent="-171422" algn="l" defTabSz="685777" rtl="0" eaLnBrk="1" latinLnBrk="0" hangingPunct="1">
              <a:spcBef>
                <a:spcPts val="600"/>
              </a:spcBef>
              <a:buFont typeface="Arial" pitchFamily="34" charset="0"/>
              <a:buChar char="•"/>
              <a:defRPr sz="800" kern="1200" baseline="0">
                <a:solidFill>
                  <a:schemeClr val="tx1"/>
                </a:solidFill>
                <a:latin typeface="+mn-lt"/>
                <a:ea typeface="+mn-ea"/>
                <a:cs typeface="+mn-cs"/>
              </a:defRPr>
            </a:lvl7pPr>
            <a:lvl8pPr marL="2400220" indent="0" algn="l" defTabSz="685777" rtl="0" eaLnBrk="1" latinLnBrk="0" hangingPunct="1">
              <a:spcBef>
                <a:spcPct val="20000"/>
              </a:spcBef>
              <a:buFont typeface="Arial" pitchFamily="34" charset="0"/>
              <a:buNone/>
              <a:defRPr sz="1500" kern="1200">
                <a:solidFill>
                  <a:schemeClr val="tx1"/>
                </a:solidFill>
                <a:latin typeface="+mn-lt"/>
                <a:ea typeface="+mn-ea"/>
                <a:cs typeface="+mn-cs"/>
              </a:defRPr>
            </a:lvl8pPr>
            <a:lvl9pPr marL="2914553" indent="-171445" algn="l" defTabSz="685777" rtl="0" eaLnBrk="1" latinLnBrk="0" hangingPunct="1">
              <a:spcBef>
                <a:spcPct val="20000"/>
              </a:spcBef>
              <a:buFont typeface="Arial" pitchFamily="34" charset="0"/>
              <a:buChar char="•"/>
              <a:defRPr sz="1500" kern="1200">
                <a:solidFill>
                  <a:schemeClr val="tx1"/>
                </a:solidFill>
                <a:latin typeface="+mn-lt"/>
                <a:ea typeface="+mn-ea"/>
                <a:cs typeface="+mn-cs"/>
              </a:defRPr>
            </a:lvl9pPr>
          </a:lstStyle>
          <a:p>
            <a:pPr marL="0" indent="0">
              <a:buNone/>
            </a:pPr>
            <a:r>
              <a:rPr kumimoji="1" lang="ja-JP" altLang="en-US" sz="1100"/>
              <a:t>　</a:t>
            </a:r>
            <a:r>
              <a:rPr kumimoji="1" lang="en-US" altLang="ja-JP" sz="1100"/>
              <a:t>3 </a:t>
            </a:r>
            <a:r>
              <a:rPr kumimoji="1" lang="ja-JP" altLang="en-US" sz="1100"/>
              <a:t>階層モデルを最大限に活かす、</a:t>
            </a:r>
            <a:r>
              <a:rPr kumimoji="1" lang="en-US" altLang="ja-JP" sz="1100"/>
              <a:t>VLAN </a:t>
            </a:r>
            <a:r>
              <a:rPr kumimoji="1" lang="ja-JP" altLang="en-US" sz="1100"/>
              <a:t>と</a:t>
            </a:r>
            <a:r>
              <a:rPr kumimoji="1" lang="en-US" altLang="ja-JP" sz="1100"/>
              <a:t> L3 </a:t>
            </a:r>
            <a:r>
              <a:rPr kumimoji="1" lang="ja-JP" altLang="en-US" sz="1100"/>
              <a:t>ルーティングの論理構成の配置についてご説明します。</a:t>
            </a:r>
            <a:endParaRPr kumimoji="1" lang="en-US" altLang="ja-JP" sz="1100"/>
          </a:p>
          <a:p>
            <a:pPr marL="0" indent="0">
              <a:buNone/>
            </a:pPr>
            <a:r>
              <a:rPr kumimoji="1" lang="ja-JP" altLang="en-US" sz="1100"/>
              <a:t>　まず、</a:t>
            </a:r>
            <a:r>
              <a:rPr kumimoji="1" lang="en-US" altLang="ja-JP" sz="1100"/>
              <a:t>VLAN </a:t>
            </a:r>
            <a:r>
              <a:rPr kumimoji="1" lang="ja-JP" altLang="en-US" sz="1100"/>
              <a:t>の柔軟性を活用するため、アクセス</a:t>
            </a:r>
            <a:r>
              <a:rPr kumimoji="1" lang="en-US" altLang="ja-JP" sz="1100"/>
              <a:t>-</a:t>
            </a:r>
            <a:r>
              <a:rPr kumimoji="1" lang="ja-JP" altLang="en-US" sz="1100"/>
              <a:t>ディストリビューション間で</a:t>
            </a:r>
            <a:r>
              <a:rPr kumimoji="1" lang="en-US" altLang="ja-JP" sz="1100"/>
              <a:t> VLAN </a:t>
            </a:r>
            <a:r>
              <a:rPr kumimoji="1" lang="ja-JP" altLang="en-US" sz="1100"/>
              <a:t>を適用します。</a:t>
            </a:r>
            <a:r>
              <a:rPr kumimoji="1" lang="en-US" altLang="ja-JP" sz="1100"/>
              <a:t>VLAN </a:t>
            </a:r>
            <a:r>
              <a:rPr kumimoji="1" lang="ja-JP" altLang="en-US" sz="1100"/>
              <a:t>を利用する理由は、以下の通りです。</a:t>
            </a:r>
            <a:endParaRPr kumimoji="1" lang="en-US" altLang="ja-JP" sz="1100"/>
          </a:p>
          <a:p>
            <a:pPr marL="444500" lvl="3" indent="-123825">
              <a:buFont typeface="Arial" panose="020B0604020202020204" pitchFamily="34" charset="0"/>
              <a:buChar char="•"/>
            </a:pPr>
            <a:r>
              <a:rPr kumimoji="1" lang="ja-JP" altLang="en-US"/>
              <a:t>エンド</a:t>
            </a:r>
            <a:r>
              <a:rPr kumimoji="1" lang="en-US" altLang="ja-JP"/>
              <a:t> </a:t>
            </a:r>
            <a:r>
              <a:rPr kumimoji="1" lang="ja-JP" altLang="en-US"/>
              <a:t>ポイントを論理的にグループ化しネットワークを分割</a:t>
            </a:r>
          </a:p>
          <a:p>
            <a:pPr marL="444500" lvl="3" indent="-123825">
              <a:buFont typeface="Arial" panose="020B0604020202020204" pitchFamily="34" charset="0"/>
              <a:buChar char="•"/>
            </a:pPr>
            <a:r>
              <a:rPr kumimoji="1" lang="ja-JP" altLang="en-US"/>
              <a:t>ブロードキャストを利用するためルータを配置する必要性なし</a:t>
            </a:r>
          </a:p>
          <a:p>
            <a:pPr marL="444500" lvl="3" indent="-123825">
              <a:buFont typeface="Arial" panose="020B0604020202020204" pitchFamily="34" charset="0"/>
              <a:buChar char="•"/>
            </a:pPr>
            <a:r>
              <a:rPr kumimoji="1" lang="ja-JP" altLang="en-US"/>
              <a:t>ブロードキャスト</a:t>
            </a:r>
            <a:r>
              <a:rPr kumimoji="1" lang="en-US" altLang="ja-JP"/>
              <a:t> </a:t>
            </a:r>
            <a:r>
              <a:rPr kumimoji="1" lang="ja-JP" altLang="en-US"/>
              <a:t>ドメインが限定されトラフィックが削減</a:t>
            </a:r>
            <a:endParaRPr kumimoji="1" lang="en-US" altLang="ja-JP"/>
          </a:p>
          <a:p>
            <a:pPr marL="0" indent="0">
              <a:buNone/>
            </a:pPr>
            <a:r>
              <a:rPr kumimoji="1" lang="ja-JP" altLang="en-US" sz="1100"/>
              <a:t>　次に</a:t>
            </a:r>
            <a:r>
              <a:rPr kumimoji="1" lang="en-US" altLang="ja-JP" sz="1100"/>
              <a:t> L3 </a:t>
            </a:r>
            <a:r>
              <a:rPr kumimoji="1" lang="ja-JP" altLang="en-US" sz="1100"/>
              <a:t>ルーティングの安定性をディストリビューション</a:t>
            </a:r>
            <a:r>
              <a:rPr kumimoji="1" lang="en-US" altLang="ja-JP" sz="1100"/>
              <a:t>-</a:t>
            </a:r>
            <a:r>
              <a:rPr kumimoji="1" lang="ja-JP" altLang="en-US" sz="1100"/>
              <a:t>コア間に適用します。</a:t>
            </a:r>
          </a:p>
          <a:p>
            <a:pPr marL="444500" lvl="3" indent="-123825">
              <a:buFont typeface="Arial" panose="020B0604020202020204" pitchFamily="34" charset="0"/>
              <a:buChar char="•"/>
            </a:pPr>
            <a:r>
              <a:rPr kumimoji="1" lang="en-US" altLang="ja-JP"/>
              <a:t>L3 </a:t>
            </a:r>
            <a:r>
              <a:rPr kumimoji="1" lang="ja-JP" altLang="en-US"/>
              <a:t>でネットワーク経路の柔軟で高速な切り替えが可能</a:t>
            </a:r>
          </a:p>
          <a:p>
            <a:pPr marL="444500" lvl="3" indent="-123825">
              <a:buFont typeface="Arial" panose="020B0604020202020204" pitchFamily="34" charset="0"/>
              <a:buChar char="•"/>
            </a:pPr>
            <a:r>
              <a:rPr kumimoji="1" lang="ja-JP" altLang="en-US"/>
              <a:t>ループ</a:t>
            </a:r>
            <a:r>
              <a:rPr kumimoji="1" lang="en-US" altLang="ja-JP"/>
              <a:t> </a:t>
            </a:r>
            <a:r>
              <a:rPr kumimoji="1" lang="ja-JP" altLang="en-US"/>
              <a:t>フリー構成を確約する</a:t>
            </a:r>
            <a:r>
              <a:rPr kumimoji="1" lang="en-US" altLang="ja-JP"/>
              <a:t> L3 </a:t>
            </a:r>
            <a:r>
              <a:rPr kumimoji="1" lang="ja-JP" altLang="en-US"/>
              <a:t>ルーティング</a:t>
            </a:r>
            <a:r>
              <a:rPr kumimoji="1" lang="en-US" altLang="ja-JP"/>
              <a:t> </a:t>
            </a:r>
            <a:r>
              <a:rPr kumimoji="1" lang="ja-JP" altLang="en-US"/>
              <a:t>プロトコル を使用するため、ループ構成について検討する必要なし</a:t>
            </a:r>
          </a:p>
          <a:p>
            <a:pPr marL="0" indent="0">
              <a:buNone/>
            </a:pPr>
            <a:r>
              <a:rPr kumimoji="1" lang="ja-JP" altLang="en-US" sz="1100"/>
              <a:t>　</a:t>
            </a:r>
            <a:r>
              <a:rPr kumimoji="1" lang="en-US" altLang="ja-JP" sz="1100"/>
              <a:t>3 </a:t>
            </a:r>
            <a:r>
              <a:rPr kumimoji="1" lang="ja-JP" altLang="en-US" sz="1100"/>
              <a:t>階層モデルは、デュアル</a:t>
            </a:r>
            <a:r>
              <a:rPr kumimoji="1" lang="en-US" altLang="ja-JP" sz="1100"/>
              <a:t> </a:t>
            </a:r>
            <a:r>
              <a:rPr kumimoji="1" lang="ja-JP" altLang="en-US" sz="1100"/>
              <a:t>スタック </a:t>
            </a:r>
            <a:r>
              <a:rPr kumimoji="1" lang="en-US" altLang="ja-JP" sz="1100"/>
              <a:t>IPv4 IPv6 </a:t>
            </a:r>
            <a:r>
              <a:rPr kumimoji="1" lang="ja-JP" altLang="en-US" sz="1100"/>
              <a:t>の環境に対応しています。同じ</a:t>
            </a:r>
            <a:r>
              <a:rPr kumimoji="1" lang="en-US" altLang="ja-JP" sz="1100"/>
              <a:t> 3 </a:t>
            </a:r>
            <a:r>
              <a:rPr kumimoji="1" lang="ja-JP" altLang="en-US" sz="1100"/>
              <a:t>階層モデルの概念を利用することが可能なため、</a:t>
            </a:r>
            <a:r>
              <a:rPr kumimoji="1" lang="en-US" altLang="ja-JP" sz="1100"/>
              <a:t>IPv4</a:t>
            </a:r>
            <a:r>
              <a:rPr kumimoji="1" lang="ja-JP" altLang="en-US" sz="1100"/>
              <a:t> から</a:t>
            </a:r>
            <a:r>
              <a:rPr kumimoji="1" lang="en-US" altLang="ja-JP" sz="1100"/>
              <a:t> IPv6 </a:t>
            </a:r>
            <a:r>
              <a:rPr kumimoji="1" lang="ja-JP" altLang="en-US" sz="1100"/>
              <a:t>へ移行する場合に構成変更を検討する必要がありません。</a:t>
            </a:r>
          </a:p>
          <a:p>
            <a:pPr marL="285750" indent="-285750">
              <a:buFont typeface="Arial" panose="020B0604020202020204" pitchFamily="34" charset="0"/>
              <a:buChar char="•"/>
            </a:pPr>
            <a:endParaRPr kumimoji="1" lang="ja-JP" altLang="en-US" sz="1100"/>
          </a:p>
          <a:p>
            <a:pPr marL="285750" indent="-285750">
              <a:buFont typeface="Arial" panose="020B0604020202020204" pitchFamily="34" charset="0"/>
              <a:buChar char="•"/>
            </a:pPr>
            <a:endParaRPr kumimoji="1" lang="ja-JP" altLang="en-US" sz="1100"/>
          </a:p>
        </p:txBody>
      </p:sp>
      <p:sp>
        <p:nvSpPr>
          <p:cNvPr id="43" name="Slide Number Placeholder 4">
            <a:extLst>
              <a:ext uri="{FF2B5EF4-FFF2-40B4-BE49-F238E27FC236}">
                <a16:creationId xmlns:a16="http://schemas.microsoft.com/office/drawing/2014/main" id="{1319689D-3938-B745-9065-78E8867DF181}"/>
              </a:ext>
            </a:extLst>
          </p:cNvPr>
          <p:cNvSpPr txBox="1">
            <a:spLocks/>
          </p:cNvSpPr>
          <p:nvPr/>
        </p:nvSpPr>
        <p:spPr>
          <a:xfrm>
            <a:off x="8648700" y="4884738"/>
            <a:ext cx="495300" cy="274637"/>
          </a:xfrm>
          <a:prstGeom prst="rect">
            <a:avLst/>
          </a:prstGeom>
        </p:spPr>
        <p:txBody>
          <a:bodyPr>
            <a:noAutofit/>
          </a:bodyPr>
          <a:lstStyle>
            <a:defPPr>
              <a:defRPr lang="en-US"/>
            </a:defPPr>
            <a:lvl1pPr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1pPr>
            <a:lvl2pPr marL="4572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2pPr>
            <a:lvl3pPr marL="9144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3pPr>
            <a:lvl4pPr marL="13716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4pPr>
            <a:lvl5pPr marL="18288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5pPr>
            <a:lvl6pPr marL="2286000" algn="l" defTabSz="457200" rtl="0" eaLnBrk="1" latinLnBrk="0" hangingPunct="1">
              <a:defRPr kern="1200">
                <a:solidFill>
                  <a:schemeClr val="tx1"/>
                </a:solidFill>
                <a:latin typeface="Arial" charset="0"/>
                <a:ea typeface="ＭＳ Ｐゴシック" charset="0"/>
                <a:cs typeface="ＭＳ Ｐゴシック" charset="0"/>
              </a:defRPr>
            </a:lvl6pPr>
            <a:lvl7pPr marL="2743200" algn="l" defTabSz="457200" rtl="0" eaLnBrk="1" latinLnBrk="0" hangingPunct="1">
              <a:defRPr kern="1200">
                <a:solidFill>
                  <a:schemeClr val="tx1"/>
                </a:solidFill>
                <a:latin typeface="Arial" charset="0"/>
                <a:ea typeface="ＭＳ Ｐゴシック" charset="0"/>
                <a:cs typeface="ＭＳ Ｐゴシック" charset="0"/>
              </a:defRPr>
            </a:lvl7pPr>
            <a:lvl8pPr marL="3200400" algn="l" defTabSz="457200" rtl="0" eaLnBrk="1" latinLnBrk="0" hangingPunct="1">
              <a:defRPr kern="1200">
                <a:solidFill>
                  <a:schemeClr val="tx1"/>
                </a:solidFill>
                <a:latin typeface="Arial" charset="0"/>
                <a:ea typeface="ＭＳ Ｐゴシック" charset="0"/>
                <a:cs typeface="ＭＳ Ｐゴシック" charset="0"/>
              </a:defRPr>
            </a:lvl8pPr>
            <a:lvl9pPr marL="3657600" algn="l" defTabSz="457200" rtl="0" eaLnBrk="1" latinLnBrk="0" hangingPunct="1">
              <a:defRPr kern="1200">
                <a:solidFill>
                  <a:schemeClr val="tx1"/>
                </a:solidFill>
                <a:latin typeface="Arial" charset="0"/>
                <a:ea typeface="ＭＳ Ｐゴシック" charset="0"/>
                <a:cs typeface="ＭＳ Ｐゴシック" charset="0"/>
              </a:defRPr>
            </a:lvl9pPr>
          </a:lstStyle>
          <a:p>
            <a:fld id="{3945D0FD-48F1-4D72-80C5-FFB60B92A834}" type="slidenum">
              <a:rPr lang="en-US" sz="900" smtClean="0">
                <a:latin typeface="+mn-lt"/>
              </a:rPr>
              <a:pPr/>
              <a:t>28</a:t>
            </a:fld>
            <a:endParaRPr lang="en-US" sz="900">
              <a:latin typeface="+mn-lt"/>
            </a:endParaRPr>
          </a:p>
        </p:txBody>
      </p:sp>
      <p:sp>
        <p:nvSpPr>
          <p:cNvPr id="44" name="テキスト ボックス 43">
            <a:extLst>
              <a:ext uri="{FF2B5EF4-FFF2-40B4-BE49-F238E27FC236}">
                <a16:creationId xmlns:a16="http://schemas.microsoft.com/office/drawing/2014/main" id="{46E37ABD-3C03-3944-B083-1D2E937D848B}"/>
              </a:ext>
            </a:extLst>
          </p:cNvPr>
          <p:cNvSpPr txBox="1"/>
          <p:nvPr/>
        </p:nvSpPr>
        <p:spPr>
          <a:xfrm>
            <a:off x="5743072" y="4326139"/>
            <a:ext cx="1628368" cy="461665"/>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1" lang="ja-JP" altLang="en-US" sz="800" b="0" i="0" u="none" strike="noStrike" kern="0" cap="none" spc="0" normalizeH="0" baseline="0" noProof="0">
                <a:ln>
                  <a:noFill/>
                </a:ln>
                <a:solidFill>
                  <a:prstClr val="black"/>
                </a:solidFill>
                <a:effectLst/>
                <a:uLnTx/>
                <a:uFillTx/>
                <a:latin typeface="MS PGothic" panose="020B0600070205080204" pitchFamily="34" charset="-128"/>
                <a:ea typeface="MS PGothic" panose="020B0600070205080204" pitchFamily="34" charset="-128"/>
                <a:cs typeface="+mn-cs"/>
              </a:rPr>
              <a:t>エンド</a:t>
            </a:r>
            <a:r>
              <a:rPr kumimoji="1" lang="en-US" altLang="ja-JP" sz="800" b="0" i="0" u="none" strike="noStrike" kern="0" cap="none" spc="0" normalizeH="0" baseline="0" noProof="0">
                <a:ln>
                  <a:noFill/>
                </a:ln>
                <a:solidFill>
                  <a:prstClr val="black"/>
                </a:solidFill>
                <a:effectLst/>
                <a:uLnTx/>
                <a:uFillTx/>
                <a:latin typeface="MS PGothic" panose="020B0600070205080204" pitchFamily="34" charset="-128"/>
                <a:ea typeface="MS PGothic" panose="020B0600070205080204" pitchFamily="34" charset="-128"/>
                <a:cs typeface="+mn-cs"/>
              </a:rPr>
              <a:t> </a:t>
            </a:r>
            <a:r>
              <a:rPr kumimoji="1" lang="ja-JP" altLang="en-US" sz="800" b="0" i="0" u="none" strike="noStrike" kern="0" cap="none" spc="0" normalizeH="0" baseline="0" noProof="0">
                <a:ln>
                  <a:noFill/>
                </a:ln>
                <a:solidFill>
                  <a:prstClr val="black"/>
                </a:solidFill>
                <a:effectLst/>
                <a:uLnTx/>
                <a:uFillTx/>
                <a:latin typeface="MS PGothic" panose="020B0600070205080204" pitchFamily="34" charset="-128"/>
                <a:ea typeface="MS PGothic" panose="020B0600070205080204" pitchFamily="34" charset="-128"/>
                <a:cs typeface="+mn-cs"/>
              </a:rPr>
              <a:t>ポイントを</a:t>
            </a:r>
            <a:br>
              <a:rPr kumimoji="1" lang="en-US" altLang="ja-JP" sz="800" b="0" i="0" u="none" strike="noStrike" kern="0" cap="none" spc="0" normalizeH="0" baseline="0" noProof="0">
                <a:ln>
                  <a:noFill/>
                </a:ln>
                <a:solidFill>
                  <a:prstClr val="black"/>
                </a:solidFill>
                <a:effectLst/>
                <a:uLnTx/>
                <a:uFillTx/>
                <a:latin typeface="MS PGothic" panose="020B0600070205080204" pitchFamily="34" charset="-128"/>
                <a:ea typeface="MS PGothic" panose="020B0600070205080204" pitchFamily="34" charset="-128"/>
                <a:cs typeface="+mn-cs"/>
              </a:rPr>
            </a:br>
            <a:r>
              <a:rPr kumimoji="1" lang="ja-JP" altLang="en-US" sz="800" b="0" i="0" u="none" strike="noStrike" kern="0" cap="none" spc="0" normalizeH="0" baseline="0" noProof="0">
                <a:ln>
                  <a:noFill/>
                </a:ln>
                <a:solidFill>
                  <a:prstClr val="black"/>
                </a:solidFill>
                <a:effectLst/>
                <a:uLnTx/>
                <a:uFillTx/>
                <a:latin typeface="MS PGothic" panose="020B0600070205080204" pitchFamily="34" charset="-128"/>
                <a:ea typeface="MS PGothic" panose="020B0600070205080204" pitchFamily="34" charset="-128"/>
                <a:cs typeface="+mn-cs"/>
              </a:rPr>
              <a:t>論理的にグループ化することにより柔軟なネットワークを構築</a:t>
            </a:r>
            <a:endParaRPr kumimoji="1" lang="en-US" altLang="ja-JP" sz="800" b="0" i="0" u="none" strike="noStrike" kern="0" cap="none" spc="0" normalizeH="0" baseline="0" noProof="0">
              <a:ln>
                <a:noFill/>
              </a:ln>
              <a:solidFill>
                <a:prstClr val="black"/>
              </a:solidFill>
              <a:effectLst/>
              <a:uLnTx/>
              <a:uFillTx/>
              <a:latin typeface="MS PGothic" panose="020B0600070205080204" pitchFamily="34" charset="-128"/>
              <a:ea typeface="MS PGothic" panose="020B0600070205080204" pitchFamily="34" charset="-128"/>
              <a:cs typeface="+mn-cs"/>
            </a:endParaRPr>
          </a:p>
        </p:txBody>
      </p:sp>
      <p:cxnSp>
        <p:nvCxnSpPr>
          <p:cNvPr id="104" name="直線コネクタ 103">
            <a:extLst>
              <a:ext uri="{FF2B5EF4-FFF2-40B4-BE49-F238E27FC236}">
                <a16:creationId xmlns:a16="http://schemas.microsoft.com/office/drawing/2014/main" id="{44BEFACA-2D90-0B4A-AD70-12C67D574634}"/>
              </a:ext>
            </a:extLst>
          </p:cNvPr>
          <p:cNvCxnSpPr>
            <a:cxnSpLocks/>
          </p:cNvCxnSpPr>
          <p:nvPr/>
        </p:nvCxnSpPr>
        <p:spPr>
          <a:xfrm flipH="1">
            <a:off x="6356336" y="1806680"/>
            <a:ext cx="678267" cy="88690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5" name="直線コネクタ 104">
            <a:extLst>
              <a:ext uri="{FF2B5EF4-FFF2-40B4-BE49-F238E27FC236}">
                <a16:creationId xmlns:a16="http://schemas.microsoft.com/office/drawing/2014/main" id="{3B0747CC-74C3-C940-B4FB-6C7A8B2EFEB0}"/>
              </a:ext>
            </a:extLst>
          </p:cNvPr>
          <p:cNvCxnSpPr>
            <a:cxnSpLocks/>
          </p:cNvCxnSpPr>
          <p:nvPr/>
        </p:nvCxnSpPr>
        <p:spPr>
          <a:xfrm flipH="1">
            <a:off x="6773653" y="1824082"/>
            <a:ext cx="650190" cy="869499"/>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6" name="直線コネクタ 105">
            <a:extLst>
              <a:ext uri="{FF2B5EF4-FFF2-40B4-BE49-F238E27FC236}">
                <a16:creationId xmlns:a16="http://schemas.microsoft.com/office/drawing/2014/main" id="{68C07E54-DD09-664F-8E6C-4816E83A3C41}"/>
              </a:ext>
            </a:extLst>
          </p:cNvPr>
          <p:cNvCxnSpPr>
            <a:cxnSpLocks/>
          </p:cNvCxnSpPr>
          <p:nvPr/>
        </p:nvCxnSpPr>
        <p:spPr>
          <a:xfrm flipH="1">
            <a:off x="6617613" y="2682870"/>
            <a:ext cx="5288" cy="0"/>
          </a:xfrm>
          <a:prstGeom prst="line">
            <a:avLst/>
          </a:prstGeom>
          <a:ln w="3175" cmpd="dbl">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7" name="直線コネクタ 106">
            <a:extLst>
              <a:ext uri="{FF2B5EF4-FFF2-40B4-BE49-F238E27FC236}">
                <a16:creationId xmlns:a16="http://schemas.microsoft.com/office/drawing/2014/main" id="{9C3CD730-A76A-E941-BFFF-F69681CA7D64}"/>
              </a:ext>
            </a:extLst>
          </p:cNvPr>
          <p:cNvCxnSpPr>
            <a:cxnSpLocks/>
          </p:cNvCxnSpPr>
          <p:nvPr/>
        </p:nvCxnSpPr>
        <p:spPr>
          <a:xfrm flipH="1">
            <a:off x="6360958" y="1816991"/>
            <a:ext cx="1053059" cy="876589"/>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8" name="直線コネクタ 107">
            <a:extLst>
              <a:ext uri="{FF2B5EF4-FFF2-40B4-BE49-F238E27FC236}">
                <a16:creationId xmlns:a16="http://schemas.microsoft.com/office/drawing/2014/main" id="{22AA9D01-CE60-2C42-97EC-A75AAC98EB61}"/>
              </a:ext>
            </a:extLst>
          </p:cNvPr>
          <p:cNvCxnSpPr>
            <a:cxnSpLocks/>
          </p:cNvCxnSpPr>
          <p:nvPr/>
        </p:nvCxnSpPr>
        <p:spPr>
          <a:xfrm flipH="1">
            <a:off x="6773653" y="1829685"/>
            <a:ext cx="225172" cy="861822"/>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09" name="テキスト ボックス 108">
            <a:extLst>
              <a:ext uri="{FF2B5EF4-FFF2-40B4-BE49-F238E27FC236}">
                <a16:creationId xmlns:a16="http://schemas.microsoft.com/office/drawing/2014/main" id="{A097D511-46A5-4047-B107-CDB50A7BB893}"/>
              </a:ext>
            </a:extLst>
          </p:cNvPr>
          <p:cNvSpPr txBox="1"/>
          <p:nvPr/>
        </p:nvSpPr>
        <p:spPr>
          <a:xfrm>
            <a:off x="6444056" y="3408024"/>
            <a:ext cx="319318" cy="200055"/>
          </a:xfrm>
          <a:prstGeom prst="rect">
            <a:avLst/>
          </a:prstGeom>
          <a:noFill/>
        </p:spPr>
        <p:txBody>
          <a:bodyPr wrap="none" rtlCol="0">
            <a:spAutoFit/>
          </a:bodyPr>
          <a:lstStyle/>
          <a:p>
            <a:r>
              <a:rPr lang="ja-JP" altLang="en-US" sz="700">
                <a:latin typeface="+mn-lt"/>
              </a:rPr>
              <a:t>・・・</a:t>
            </a:r>
            <a:endParaRPr kumimoji="1" lang="ja-JP" altLang="en-US" sz="700">
              <a:latin typeface="+mn-lt"/>
            </a:endParaRPr>
          </a:p>
        </p:txBody>
      </p:sp>
      <p:cxnSp>
        <p:nvCxnSpPr>
          <p:cNvPr id="110" name="直線コネクタ 109">
            <a:extLst>
              <a:ext uri="{FF2B5EF4-FFF2-40B4-BE49-F238E27FC236}">
                <a16:creationId xmlns:a16="http://schemas.microsoft.com/office/drawing/2014/main" id="{EDEAA2B6-4C9B-B245-9CD3-ED4728118196}"/>
              </a:ext>
            </a:extLst>
          </p:cNvPr>
          <p:cNvCxnSpPr>
            <a:cxnSpLocks/>
          </p:cNvCxnSpPr>
          <p:nvPr/>
        </p:nvCxnSpPr>
        <p:spPr>
          <a:xfrm flipV="1">
            <a:off x="6264159" y="2717330"/>
            <a:ext cx="188572" cy="715805"/>
          </a:xfrm>
          <a:prstGeom prst="line">
            <a:avLst/>
          </a:prstGeom>
          <a:ln w="3175">
            <a:solidFill>
              <a:schemeClr val="bg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11" name="直線コネクタ 110">
            <a:extLst>
              <a:ext uri="{FF2B5EF4-FFF2-40B4-BE49-F238E27FC236}">
                <a16:creationId xmlns:a16="http://schemas.microsoft.com/office/drawing/2014/main" id="{61607AC5-D85B-6D43-A0E1-8C988BF5798E}"/>
              </a:ext>
            </a:extLst>
          </p:cNvPr>
          <p:cNvCxnSpPr>
            <a:cxnSpLocks/>
          </p:cNvCxnSpPr>
          <p:nvPr/>
        </p:nvCxnSpPr>
        <p:spPr>
          <a:xfrm flipV="1">
            <a:off x="6261080" y="2708443"/>
            <a:ext cx="553123" cy="759902"/>
          </a:xfrm>
          <a:prstGeom prst="line">
            <a:avLst/>
          </a:prstGeom>
          <a:ln w="3175">
            <a:solidFill>
              <a:schemeClr val="bg1">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12" name="直線コネクタ 111">
            <a:extLst>
              <a:ext uri="{FF2B5EF4-FFF2-40B4-BE49-F238E27FC236}">
                <a16:creationId xmlns:a16="http://schemas.microsoft.com/office/drawing/2014/main" id="{4A16341E-35BA-974A-B897-77E9A8334FB6}"/>
              </a:ext>
            </a:extLst>
          </p:cNvPr>
          <p:cNvCxnSpPr>
            <a:cxnSpLocks/>
          </p:cNvCxnSpPr>
          <p:nvPr/>
        </p:nvCxnSpPr>
        <p:spPr>
          <a:xfrm flipH="1" flipV="1">
            <a:off x="6471574" y="2716800"/>
            <a:ext cx="498085" cy="751546"/>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3" name="直線コネクタ 112">
            <a:extLst>
              <a:ext uri="{FF2B5EF4-FFF2-40B4-BE49-F238E27FC236}">
                <a16:creationId xmlns:a16="http://schemas.microsoft.com/office/drawing/2014/main" id="{7A55FE57-EEED-DD4D-AFEB-26C096366CD0}"/>
              </a:ext>
            </a:extLst>
          </p:cNvPr>
          <p:cNvCxnSpPr>
            <a:cxnSpLocks/>
          </p:cNvCxnSpPr>
          <p:nvPr/>
        </p:nvCxnSpPr>
        <p:spPr>
          <a:xfrm flipH="1" flipV="1">
            <a:off x="6809410" y="2708443"/>
            <a:ext cx="183049" cy="774614"/>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pic>
        <p:nvPicPr>
          <p:cNvPr id="114" name="Picture 28">
            <a:extLst>
              <a:ext uri="{FF2B5EF4-FFF2-40B4-BE49-F238E27FC236}">
                <a16:creationId xmlns:a16="http://schemas.microsoft.com/office/drawing/2014/main" id="{2AC4C411-7655-854E-B291-39BFEA8EF430}"/>
              </a:ext>
            </a:extLst>
          </p:cNvPr>
          <p:cNvPicPr>
            <a:picLocks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6300525" y="2517848"/>
            <a:ext cx="353428" cy="3464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5" name="Picture 28">
            <a:extLst>
              <a:ext uri="{FF2B5EF4-FFF2-40B4-BE49-F238E27FC236}">
                <a16:creationId xmlns:a16="http://schemas.microsoft.com/office/drawing/2014/main" id="{1315B50C-8606-8B4A-962F-31C347AD43F4}"/>
              </a:ext>
            </a:extLst>
          </p:cNvPr>
          <p:cNvPicPr>
            <a:picLocks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6666556" y="2512501"/>
            <a:ext cx="353428" cy="3464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6" name="Picture 41">
            <a:extLst>
              <a:ext uri="{FF2B5EF4-FFF2-40B4-BE49-F238E27FC236}">
                <a16:creationId xmlns:a16="http://schemas.microsoft.com/office/drawing/2014/main" id="{6EE77F95-4F9F-A343-90C2-32AD5C78B58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070182" y="3403115"/>
            <a:ext cx="373874" cy="159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7" name="Picture 41">
            <a:extLst>
              <a:ext uri="{FF2B5EF4-FFF2-40B4-BE49-F238E27FC236}">
                <a16:creationId xmlns:a16="http://schemas.microsoft.com/office/drawing/2014/main" id="{604170DA-B149-5142-8CCE-4108C683566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767387" y="3403115"/>
            <a:ext cx="373874" cy="159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cxnSp>
        <p:nvCxnSpPr>
          <p:cNvPr id="118" name="直線コネクタ 117">
            <a:extLst>
              <a:ext uri="{FF2B5EF4-FFF2-40B4-BE49-F238E27FC236}">
                <a16:creationId xmlns:a16="http://schemas.microsoft.com/office/drawing/2014/main" id="{40CE662B-CA3D-0749-95E0-94402DB48011}"/>
              </a:ext>
            </a:extLst>
          </p:cNvPr>
          <p:cNvCxnSpPr>
            <a:cxnSpLocks/>
          </p:cNvCxnSpPr>
          <p:nvPr/>
        </p:nvCxnSpPr>
        <p:spPr>
          <a:xfrm flipH="1">
            <a:off x="7763891" y="2680034"/>
            <a:ext cx="5288" cy="0"/>
          </a:xfrm>
          <a:prstGeom prst="line">
            <a:avLst/>
          </a:prstGeom>
          <a:ln w="3175" cmpd="dbl">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9" name="直線コネクタ 118">
            <a:extLst>
              <a:ext uri="{FF2B5EF4-FFF2-40B4-BE49-F238E27FC236}">
                <a16:creationId xmlns:a16="http://schemas.microsoft.com/office/drawing/2014/main" id="{62BD5B5F-CC63-C047-B035-0B9D63E2190E}"/>
              </a:ext>
            </a:extLst>
          </p:cNvPr>
          <p:cNvCxnSpPr>
            <a:cxnSpLocks/>
            <a:stCxn id="123" idx="0"/>
          </p:cNvCxnSpPr>
          <p:nvPr/>
        </p:nvCxnSpPr>
        <p:spPr>
          <a:xfrm flipV="1">
            <a:off x="7496145" y="2714495"/>
            <a:ext cx="102862" cy="685784"/>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0" name="直線コネクタ 119">
            <a:extLst>
              <a:ext uri="{FF2B5EF4-FFF2-40B4-BE49-F238E27FC236}">
                <a16:creationId xmlns:a16="http://schemas.microsoft.com/office/drawing/2014/main" id="{D9C00A2B-798A-8F4D-BCBE-BAE3903498CA}"/>
              </a:ext>
            </a:extLst>
          </p:cNvPr>
          <p:cNvCxnSpPr>
            <a:cxnSpLocks/>
            <a:stCxn id="123" idx="0"/>
          </p:cNvCxnSpPr>
          <p:nvPr/>
        </p:nvCxnSpPr>
        <p:spPr>
          <a:xfrm flipV="1">
            <a:off x="7496145" y="2705608"/>
            <a:ext cx="464335" cy="694671"/>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1" name="直線コネクタ 120">
            <a:extLst>
              <a:ext uri="{FF2B5EF4-FFF2-40B4-BE49-F238E27FC236}">
                <a16:creationId xmlns:a16="http://schemas.microsoft.com/office/drawing/2014/main" id="{F6A5E604-F192-C04C-BD61-BEF16A759FA5}"/>
              </a:ext>
            </a:extLst>
          </p:cNvPr>
          <p:cNvCxnSpPr>
            <a:cxnSpLocks/>
          </p:cNvCxnSpPr>
          <p:nvPr/>
        </p:nvCxnSpPr>
        <p:spPr>
          <a:xfrm flipH="1" flipV="1">
            <a:off x="7617851" y="2713964"/>
            <a:ext cx="511060" cy="766258"/>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2" name="直線コネクタ 121">
            <a:extLst>
              <a:ext uri="{FF2B5EF4-FFF2-40B4-BE49-F238E27FC236}">
                <a16:creationId xmlns:a16="http://schemas.microsoft.com/office/drawing/2014/main" id="{D0286E4D-422C-2C4E-995B-1B443DFF7383}"/>
              </a:ext>
            </a:extLst>
          </p:cNvPr>
          <p:cNvCxnSpPr>
            <a:cxnSpLocks/>
          </p:cNvCxnSpPr>
          <p:nvPr/>
        </p:nvCxnSpPr>
        <p:spPr>
          <a:xfrm flipH="1" flipV="1">
            <a:off x="7955687" y="2705608"/>
            <a:ext cx="183049" cy="774614"/>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pic>
        <p:nvPicPr>
          <p:cNvPr id="123" name="Picture 41">
            <a:extLst>
              <a:ext uri="{FF2B5EF4-FFF2-40B4-BE49-F238E27FC236}">
                <a16:creationId xmlns:a16="http://schemas.microsoft.com/office/drawing/2014/main" id="{4F068DA6-27BF-734F-9162-3C76EB8DAE9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309208" y="3400279"/>
            <a:ext cx="373874" cy="159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4" name="Picture 41">
            <a:extLst>
              <a:ext uri="{FF2B5EF4-FFF2-40B4-BE49-F238E27FC236}">
                <a16:creationId xmlns:a16="http://schemas.microsoft.com/office/drawing/2014/main" id="{90BB75F8-DBED-B946-9337-F7D0ADDF545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979324" y="3400279"/>
            <a:ext cx="373874" cy="159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cxnSp>
        <p:nvCxnSpPr>
          <p:cNvPr id="125" name="直線コネクタ 124">
            <a:extLst>
              <a:ext uri="{FF2B5EF4-FFF2-40B4-BE49-F238E27FC236}">
                <a16:creationId xmlns:a16="http://schemas.microsoft.com/office/drawing/2014/main" id="{CB6C87AD-CEDD-1142-9B0A-84CB61C42F84}"/>
              </a:ext>
            </a:extLst>
          </p:cNvPr>
          <p:cNvCxnSpPr>
            <a:cxnSpLocks/>
          </p:cNvCxnSpPr>
          <p:nvPr/>
        </p:nvCxnSpPr>
        <p:spPr>
          <a:xfrm>
            <a:off x="7304152" y="1818708"/>
            <a:ext cx="732362" cy="88690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6" name="直線コネクタ 125">
            <a:extLst>
              <a:ext uri="{FF2B5EF4-FFF2-40B4-BE49-F238E27FC236}">
                <a16:creationId xmlns:a16="http://schemas.microsoft.com/office/drawing/2014/main" id="{4D0AA8AE-88BD-F448-AA3C-4FEF2BE4CFFF}"/>
              </a:ext>
            </a:extLst>
          </p:cNvPr>
          <p:cNvCxnSpPr>
            <a:cxnSpLocks/>
          </p:cNvCxnSpPr>
          <p:nvPr/>
        </p:nvCxnSpPr>
        <p:spPr>
          <a:xfrm>
            <a:off x="6883868" y="1836109"/>
            <a:ext cx="702045" cy="869499"/>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7" name="直線コネクタ 126">
            <a:extLst>
              <a:ext uri="{FF2B5EF4-FFF2-40B4-BE49-F238E27FC236}">
                <a16:creationId xmlns:a16="http://schemas.microsoft.com/office/drawing/2014/main" id="{6B828A1F-BBBE-A54C-AE63-93FE23CC1A7E}"/>
              </a:ext>
            </a:extLst>
          </p:cNvPr>
          <p:cNvCxnSpPr>
            <a:cxnSpLocks/>
          </p:cNvCxnSpPr>
          <p:nvPr/>
        </p:nvCxnSpPr>
        <p:spPr>
          <a:xfrm>
            <a:off x="7748689" y="2694897"/>
            <a:ext cx="5709" cy="0"/>
          </a:xfrm>
          <a:prstGeom prst="line">
            <a:avLst/>
          </a:prstGeom>
          <a:ln w="3175" cmpd="dbl">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8" name="直線コネクタ 127">
            <a:extLst>
              <a:ext uri="{FF2B5EF4-FFF2-40B4-BE49-F238E27FC236}">
                <a16:creationId xmlns:a16="http://schemas.microsoft.com/office/drawing/2014/main" id="{2774AF43-759C-8E49-894A-5410FB6A0F72}"/>
              </a:ext>
            </a:extLst>
          </p:cNvPr>
          <p:cNvCxnSpPr>
            <a:cxnSpLocks/>
          </p:cNvCxnSpPr>
          <p:nvPr/>
        </p:nvCxnSpPr>
        <p:spPr>
          <a:xfrm>
            <a:off x="6894477" y="1829019"/>
            <a:ext cx="1137045" cy="876589"/>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9" name="直線コネクタ 128">
            <a:extLst>
              <a:ext uri="{FF2B5EF4-FFF2-40B4-BE49-F238E27FC236}">
                <a16:creationId xmlns:a16="http://schemas.microsoft.com/office/drawing/2014/main" id="{E2DB320E-E9E0-AB4D-9708-45FB73DE672E}"/>
              </a:ext>
            </a:extLst>
          </p:cNvPr>
          <p:cNvCxnSpPr>
            <a:cxnSpLocks/>
          </p:cNvCxnSpPr>
          <p:nvPr/>
        </p:nvCxnSpPr>
        <p:spPr>
          <a:xfrm>
            <a:off x="7342783" y="1841713"/>
            <a:ext cx="243130" cy="861822"/>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0" name="直線コネクタ 129">
            <a:extLst>
              <a:ext uri="{FF2B5EF4-FFF2-40B4-BE49-F238E27FC236}">
                <a16:creationId xmlns:a16="http://schemas.microsoft.com/office/drawing/2014/main" id="{34E6DB80-7D0F-864F-AA86-CFC03A71CCD8}"/>
              </a:ext>
            </a:extLst>
          </p:cNvPr>
          <p:cNvCxnSpPr>
            <a:cxnSpLocks/>
          </p:cNvCxnSpPr>
          <p:nvPr/>
        </p:nvCxnSpPr>
        <p:spPr>
          <a:xfrm>
            <a:off x="6510991" y="2692062"/>
            <a:ext cx="5709" cy="0"/>
          </a:xfrm>
          <a:prstGeom prst="line">
            <a:avLst/>
          </a:prstGeom>
          <a:ln w="3175" cmpd="dbl">
            <a:solidFill>
              <a:schemeClr val="tx1"/>
            </a:solidFill>
          </a:ln>
        </p:spPr>
        <p:style>
          <a:lnRef idx="1">
            <a:schemeClr val="accent1"/>
          </a:lnRef>
          <a:fillRef idx="0">
            <a:schemeClr val="accent1"/>
          </a:fillRef>
          <a:effectRef idx="0">
            <a:schemeClr val="accent1"/>
          </a:effectRef>
          <a:fontRef idx="minor">
            <a:schemeClr val="tx1"/>
          </a:fontRef>
        </p:style>
      </p:cxnSp>
      <p:pic>
        <p:nvPicPr>
          <p:cNvPr id="131" name="Picture 28">
            <a:extLst>
              <a:ext uri="{FF2B5EF4-FFF2-40B4-BE49-F238E27FC236}">
                <a16:creationId xmlns:a16="http://schemas.microsoft.com/office/drawing/2014/main" id="{C501582B-28FF-3146-92CF-907813D8D6E4}"/>
              </a:ext>
            </a:extLst>
          </p:cNvPr>
          <p:cNvPicPr>
            <a:picLocks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6822111" y="1636078"/>
            <a:ext cx="353428" cy="3464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2" name="Picture 28">
            <a:extLst>
              <a:ext uri="{FF2B5EF4-FFF2-40B4-BE49-F238E27FC236}">
                <a16:creationId xmlns:a16="http://schemas.microsoft.com/office/drawing/2014/main" id="{EAEA3267-17E9-364A-B60C-3212FCB7AE86}"/>
              </a:ext>
            </a:extLst>
          </p:cNvPr>
          <p:cNvPicPr>
            <a:picLocks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7239734" y="1636078"/>
            <a:ext cx="353428" cy="3464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59" name="Picture 28">
            <a:extLst>
              <a:ext uri="{FF2B5EF4-FFF2-40B4-BE49-F238E27FC236}">
                <a16:creationId xmlns:a16="http://schemas.microsoft.com/office/drawing/2014/main" id="{1C960954-CA08-004F-9F94-2EDB1443AF14}"/>
              </a:ext>
            </a:extLst>
          </p:cNvPr>
          <p:cNvPicPr>
            <a:picLocks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7446803" y="2515012"/>
            <a:ext cx="353428" cy="3464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60" name="Picture 28">
            <a:extLst>
              <a:ext uri="{FF2B5EF4-FFF2-40B4-BE49-F238E27FC236}">
                <a16:creationId xmlns:a16="http://schemas.microsoft.com/office/drawing/2014/main" id="{79563316-4BD5-1A42-8717-C94C2CF5A594}"/>
              </a:ext>
            </a:extLst>
          </p:cNvPr>
          <p:cNvPicPr>
            <a:picLocks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7812833" y="2509666"/>
            <a:ext cx="353428" cy="3464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61" name="テキスト ボックス 160">
            <a:extLst>
              <a:ext uri="{FF2B5EF4-FFF2-40B4-BE49-F238E27FC236}">
                <a16:creationId xmlns:a16="http://schemas.microsoft.com/office/drawing/2014/main" id="{8D115D59-5C0F-5A45-B66A-D0291402D8CB}"/>
              </a:ext>
            </a:extLst>
          </p:cNvPr>
          <p:cNvSpPr txBox="1"/>
          <p:nvPr/>
        </p:nvSpPr>
        <p:spPr>
          <a:xfrm>
            <a:off x="7682027" y="3405625"/>
            <a:ext cx="319318" cy="200055"/>
          </a:xfrm>
          <a:prstGeom prst="rect">
            <a:avLst/>
          </a:prstGeom>
          <a:noFill/>
        </p:spPr>
        <p:txBody>
          <a:bodyPr wrap="none" rtlCol="0">
            <a:spAutoFit/>
          </a:bodyPr>
          <a:lstStyle/>
          <a:p>
            <a:r>
              <a:rPr lang="ja-JP" altLang="en-US" sz="700">
                <a:latin typeface="+mn-lt"/>
              </a:rPr>
              <a:t>・・・</a:t>
            </a:r>
            <a:endParaRPr kumimoji="1" lang="ja-JP" altLang="en-US" sz="700">
              <a:latin typeface="+mn-lt"/>
            </a:endParaRPr>
          </a:p>
        </p:txBody>
      </p:sp>
      <p:sp>
        <p:nvSpPr>
          <p:cNvPr id="171" name="角丸四角形 170">
            <a:extLst>
              <a:ext uri="{FF2B5EF4-FFF2-40B4-BE49-F238E27FC236}">
                <a16:creationId xmlns:a16="http://schemas.microsoft.com/office/drawing/2014/main" id="{762AE704-0E7C-AB4E-9B14-14AC344ADF1D}"/>
              </a:ext>
            </a:extLst>
          </p:cNvPr>
          <p:cNvSpPr/>
          <p:nvPr/>
        </p:nvSpPr>
        <p:spPr>
          <a:xfrm>
            <a:off x="5556069" y="1269775"/>
            <a:ext cx="2797129" cy="1446221"/>
          </a:xfrm>
          <a:prstGeom prst="roundRect">
            <a:avLst>
              <a:gd name="adj" fmla="val 7857"/>
            </a:avLst>
          </a:prstGeom>
          <a:noFill/>
          <a:ln w="9525" cap="flat" cmpd="sng" algn="ctr">
            <a:solidFill>
              <a:sysClr val="windowText" lastClr="000000"/>
            </a:solidFill>
            <a:prstDash val="sysDash"/>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1" lang="ja-JP" altLang="en-US" sz="1800" b="0" i="0" u="none" strike="noStrike" kern="0" cap="none" spc="0" normalizeH="0" baseline="0" noProof="0">
              <a:ln>
                <a:noFill/>
              </a:ln>
              <a:solidFill>
                <a:prstClr val="white"/>
              </a:solidFill>
              <a:effectLst/>
              <a:uLnTx/>
              <a:uFillTx/>
              <a:latin typeface="+mn-lt"/>
              <a:ea typeface="游ゴシック" panose="020B0400000000000000" pitchFamily="34" charset="-128"/>
              <a:cs typeface="+mn-cs"/>
            </a:endParaRPr>
          </a:p>
        </p:txBody>
      </p:sp>
      <p:sp>
        <p:nvSpPr>
          <p:cNvPr id="172" name="テキスト ボックス 171">
            <a:extLst>
              <a:ext uri="{FF2B5EF4-FFF2-40B4-BE49-F238E27FC236}">
                <a16:creationId xmlns:a16="http://schemas.microsoft.com/office/drawing/2014/main" id="{BE8B8885-1937-DC44-9D7A-99B2C2D07633}"/>
              </a:ext>
            </a:extLst>
          </p:cNvPr>
          <p:cNvSpPr txBox="1"/>
          <p:nvPr/>
        </p:nvSpPr>
        <p:spPr>
          <a:xfrm>
            <a:off x="6187760" y="1133637"/>
            <a:ext cx="1381583" cy="338554"/>
          </a:xfrm>
          <a:prstGeom prst="rect">
            <a:avLst/>
          </a:prstGeom>
          <a:solidFill>
            <a:sysClr val="window" lastClr="FFFFFF"/>
          </a:solid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1" lang="ja-JP" altLang="en-US" sz="800" b="0" i="0" u="none" strike="noStrike" kern="0" cap="none" spc="0" normalizeH="0" baseline="0" noProof="0">
                <a:ln>
                  <a:noFill/>
                </a:ln>
                <a:solidFill>
                  <a:prstClr val="black"/>
                </a:solidFill>
                <a:effectLst/>
                <a:uLnTx/>
                <a:uFillTx/>
                <a:latin typeface="MS PGothic" panose="020B0600070205080204" pitchFamily="34" charset="-128"/>
                <a:ea typeface="MS PGothic" panose="020B0600070205080204" pitchFamily="34" charset="-128"/>
                <a:cs typeface="+mn-cs"/>
              </a:rPr>
              <a:t>ルーティング</a:t>
            </a:r>
            <a:r>
              <a:rPr kumimoji="1" lang="en-US" altLang="ja-JP" sz="800" b="0" i="0" u="none" strike="noStrike" kern="0" cap="none" spc="0" normalizeH="0" baseline="0" noProof="0">
                <a:ln>
                  <a:noFill/>
                </a:ln>
                <a:solidFill>
                  <a:prstClr val="black"/>
                </a:solidFill>
                <a:effectLst/>
                <a:uLnTx/>
                <a:uFillTx/>
                <a:latin typeface="MS PGothic" panose="020B0600070205080204" pitchFamily="34" charset="-128"/>
                <a:ea typeface="MS PGothic" panose="020B0600070205080204" pitchFamily="34" charset="-128"/>
                <a:cs typeface="+mn-cs"/>
              </a:rPr>
              <a:t> </a:t>
            </a:r>
            <a:r>
              <a:rPr kumimoji="1" lang="ja-JP" altLang="en-US" sz="800" b="0" i="0" u="none" strike="noStrike" kern="0" cap="none" spc="0" normalizeH="0" baseline="0" noProof="0">
                <a:ln>
                  <a:noFill/>
                </a:ln>
                <a:solidFill>
                  <a:prstClr val="black"/>
                </a:solidFill>
                <a:effectLst/>
                <a:uLnTx/>
                <a:uFillTx/>
                <a:latin typeface="MS PGothic" panose="020B0600070205080204" pitchFamily="34" charset="-128"/>
                <a:ea typeface="MS PGothic" panose="020B0600070205080204" pitchFamily="34" charset="-128"/>
                <a:cs typeface="+mn-cs"/>
              </a:rPr>
              <a:t>プロトコルによる</a:t>
            </a:r>
            <a:r>
              <a:rPr kumimoji="1" lang="en-US" altLang="ja-JP" sz="800" b="0" i="0" u="none" strike="noStrike" kern="0" cap="none" spc="0" normalizeH="0" baseline="0" noProof="0">
                <a:ln>
                  <a:noFill/>
                </a:ln>
                <a:solidFill>
                  <a:prstClr val="black"/>
                </a:solidFill>
                <a:effectLst/>
                <a:uLnTx/>
                <a:uFillTx/>
                <a:latin typeface="MS PGothic" panose="020B0600070205080204" pitchFamily="34" charset="-128"/>
                <a:ea typeface="MS PGothic" panose="020B0600070205080204" pitchFamily="34" charset="-128"/>
                <a:cs typeface="+mn-cs"/>
              </a:rPr>
              <a:t> IP </a:t>
            </a:r>
            <a:r>
              <a:rPr kumimoji="1" lang="ja-JP" altLang="en-US" sz="800" b="0" i="0" u="none" strike="noStrike" kern="0" cap="none" spc="0" normalizeH="0" baseline="0" noProof="0">
                <a:ln>
                  <a:noFill/>
                </a:ln>
                <a:solidFill>
                  <a:prstClr val="black"/>
                </a:solidFill>
                <a:effectLst/>
                <a:uLnTx/>
                <a:uFillTx/>
                <a:latin typeface="MS PGothic" panose="020B0600070205080204" pitchFamily="34" charset="-128"/>
                <a:ea typeface="MS PGothic" panose="020B0600070205080204" pitchFamily="34" charset="-128"/>
                <a:cs typeface="+mn-cs"/>
              </a:rPr>
              <a:t>ルーティング</a:t>
            </a:r>
            <a:endParaRPr kumimoji="1" lang="en-US" altLang="ja-JP" sz="800" b="0" i="0" u="none" strike="noStrike" kern="0" cap="none" spc="0" normalizeH="0" baseline="0" noProof="0">
              <a:ln>
                <a:noFill/>
              </a:ln>
              <a:solidFill>
                <a:prstClr val="black"/>
              </a:solidFill>
              <a:effectLst/>
              <a:uLnTx/>
              <a:uFillTx/>
              <a:latin typeface="MS PGothic" panose="020B0600070205080204" pitchFamily="34" charset="-128"/>
              <a:ea typeface="MS PGothic" panose="020B0600070205080204" pitchFamily="34" charset="-128"/>
              <a:cs typeface="+mn-cs"/>
            </a:endParaRPr>
          </a:p>
        </p:txBody>
      </p:sp>
      <p:sp>
        <p:nvSpPr>
          <p:cNvPr id="173" name="テキスト ボックス 172">
            <a:extLst>
              <a:ext uri="{FF2B5EF4-FFF2-40B4-BE49-F238E27FC236}">
                <a16:creationId xmlns:a16="http://schemas.microsoft.com/office/drawing/2014/main" id="{50C7A540-C8DD-844D-BCC4-C9E1673419D8}"/>
              </a:ext>
            </a:extLst>
          </p:cNvPr>
          <p:cNvSpPr txBox="1"/>
          <p:nvPr/>
        </p:nvSpPr>
        <p:spPr>
          <a:xfrm>
            <a:off x="5294682" y="1726846"/>
            <a:ext cx="1628368" cy="461665"/>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1" lang="ja-JP" altLang="en-US" sz="800" b="0" i="0" u="none" strike="noStrike" kern="0" cap="none" spc="0" normalizeH="0" baseline="0" noProof="0">
                <a:ln>
                  <a:noFill/>
                </a:ln>
                <a:solidFill>
                  <a:prstClr val="black"/>
                </a:solidFill>
                <a:effectLst/>
                <a:uLnTx/>
                <a:uFillTx/>
                <a:latin typeface="MS PGothic" panose="020B0600070205080204" pitchFamily="34" charset="-128"/>
                <a:ea typeface="MS PGothic" panose="020B0600070205080204" pitchFamily="34" charset="-128"/>
                <a:cs typeface="+mn-cs"/>
              </a:rPr>
              <a:t>安定した</a:t>
            </a:r>
            <a:br>
              <a:rPr kumimoji="1" lang="en-US" altLang="ja-JP" sz="800" b="0" i="0" u="none" strike="noStrike" kern="0" cap="none" spc="0" normalizeH="0" baseline="0" noProof="0">
                <a:ln>
                  <a:noFill/>
                </a:ln>
                <a:solidFill>
                  <a:prstClr val="black"/>
                </a:solidFill>
                <a:effectLst/>
                <a:uLnTx/>
                <a:uFillTx/>
                <a:latin typeface="MS PGothic" panose="020B0600070205080204" pitchFamily="34" charset="-128"/>
                <a:ea typeface="MS PGothic" panose="020B0600070205080204" pitchFamily="34" charset="-128"/>
                <a:cs typeface="+mn-cs"/>
              </a:rPr>
            </a:br>
            <a:r>
              <a:rPr kumimoji="1" lang="ja-JP" altLang="en-US" sz="800" b="0" i="0" u="none" strike="noStrike" kern="0" cap="none" spc="0" normalizeH="0" baseline="0" noProof="0">
                <a:ln>
                  <a:noFill/>
                </a:ln>
                <a:solidFill>
                  <a:prstClr val="black"/>
                </a:solidFill>
                <a:effectLst/>
                <a:uLnTx/>
                <a:uFillTx/>
                <a:latin typeface="MS PGothic" panose="020B0600070205080204" pitchFamily="34" charset="-128"/>
                <a:ea typeface="MS PGothic" panose="020B0600070205080204" pitchFamily="34" charset="-128"/>
                <a:cs typeface="+mn-cs"/>
              </a:rPr>
              <a:t>ループ</a:t>
            </a:r>
            <a:r>
              <a:rPr kumimoji="1" lang="en-US" altLang="ja-JP" sz="800" b="0" i="0" u="none" strike="noStrike" kern="0" cap="none" spc="0" normalizeH="0" baseline="0" noProof="0">
                <a:ln>
                  <a:noFill/>
                </a:ln>
                <a:solidFill>
                  <a:prstClr val="black"/>
                </a:solidFill>
                <a:effectLst/>
                <a:uLnTx/>
                <a:uFillTx/>
                <a:latin typeface="MS PGothic" panose="020B0600070205080204" pitchFamily="34" charset="-128"/>
                <a:ea typeface="MS PGothic" panose="020B0600070205080204" pitchFamily="34" charset="-128"/>
                <a:cs typeface="+mn-cs"/>
              </a:rPr>
              <a:t> </a:t>
            </a:r>
            <a:r>
              <a:rPr kumimoji="1" lang="ja-JP" altLang="en-US" sz="800" b="0" i="0" u="none" strike="noStrike" kern="0" cap="none" spc="0" normalizeH="0" baseline="0" noProof="0">
                <a:ln>
                  <a:noFill/>
                </a:ln>
                <a:solidFill>
                  <a:prstClr val="black"/>
                </a:solidFill>
                <a:effectLst/>
                <a:uLnTx/>
                <a:uFillTx/>
                <a:latin typeface="MS PGothic" panose="020B0600070205080204" pitchFamily="34" charset="-128"/>
                <a:ea typeface="MS PGothic" panose="020B0600070205080204" pitchFamily="34" charset="-128"/>
                <a:cs typeface="+mn-cs"/>
              </a:rPr>
              <a:t>フリーな</a:t>
            </a:r>
            <a:br>
              <a:rPr kumimoji="1" lang="en-US" altLang="ja-JP" sz="800" b="0" i="0" u="none" strike="noStrike" kern="0" cap="none" spc="0" normalizeH="0" baseline="0" noProof="0">
                <a:ln>
                  <a:noFill/>
                </a:ln>
                <a:solidFill>
                  <a:prstClr val="black"/>
                </a:solidFill>
                <a:effectLst/>
                <a:uLnTx/>
                <a:uFillTx/>
                <a:latin typeface="MS PGothic" panose="020B0600070205080204" pitchFamily="34" charset="-128"/>
                <a:ea typeface="MS PGothic" panose="020B0600070205080204" pitchFamily="34" charset="-128"/>
                <a:cs typeface="+mn-cs"/>
              </a:rPr>
            </a:br>
            <a:r>
              <a:rPr kumimoji="1" lang="ja-JP" altLang="en-US" sz="800" b="0" i="0" u="none" strike="noStrike" kern="0" cap="none" spc="0" normalizeH="0" baseline="0" noProof="0">
                <a:ln>
                  <a:noFill/>
                </a:ln>
                <a:solidFill>
                  <a:prstClr val="black"/>
                </a:solidFill>
                <a:effectLst/>
                <a:uLnTx/>
                <a:uFillTx/>
                <a:latin typeface="MS PGothic" panose="020B0600070205080204" pitchFamily="34" charset="-128"/>
                <a:ea typeface="MS PGothic" panose="020B0600070205080204" pitchFamily="34" charset="-128"/>
                <a:cs typeface="+mn-cs"/>
              </a:rPr>
              <a:t>構成を提供</a:t>
            </a:r>
            <a:endParaRPr kumimoji="1" lang="en-US" altLang="ja-JP" sz="800" b="0" i="0" u="none" strike="noStrike" kern="0" cap="none" spc="0" normalizeH="0" baseline="0" noProof="0">
              <a:ln>
                <a:noFill/>
              </a:ln>
              <a:solidFill>
                <a:prstClr val="black"/>
              </a:solidFill>
              <a:effectLst/>
              <a:uLnTx/>
              <a:uFillTx/>
              <a:latin typeface="MS PGothic" panose="020B0600070205080204" pitchFamily="34" charset="-128"/>
              <a:ea typeface="MS PGothic" panose="020B0600070205080204" pitchFamily="34" charset="-128"/>
              <a:cs typeface="+mn-cs"/>
            </a:endParaRPr>
          </a:p>
        </p:txBody>
      </p:sp>
      <p:sp>
        <p:nvSpPr>
          <p:cNvPr id="174" name="左中かっこ 173">
            <a:extLst>
              <a:ext uri="{FF2B5EF4-FFF2-40B4-BE49-F238E27FC236}">
                <a16:creationId xmlns:a16="http://schemas.microsoft.com/office/drawing/2014/main" id="{BD5293AC-5668-F445-A9E6-FF657814A25E}"/>
              </a:ext>
            </a:extLst>
          </p:cNvPr>
          <p:cNvSpPr/>
          <p:nvPr/>
        </p:nvSpPr>
        <p:spPr>
          <a:xfrm flipH="1">
            <a:off x="8314682" y="2764948"/>
            <a:ext cx="144251" cy="797893"/>
          </a:xfrm>
          <a:prstGeom prst="leftBrace">
            <a:avLst>
              <a:gd name="adj1" fmla="val 50197"/>
              <a:gd name="adj2" fmla="val 50000"/>
            </a:avLst>
          </a:prstGeom>
          <a:noFill/>
          <a:ln w="6350" cap="flat" cmpd="sng" algn="ctr">
            <a:solidFill>
              <a:srgbClr val="4472C4"/>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1" lang="ja-JP" altLang="en-US" sz="1800" b="0" i="0" u="none" strike="noStrike" kern="0" cap="none" spc="0" normalizeH="0" baseline="0" noProof="0">
              <a:ln>
                <a:noFill/>
              </a:ln>
              <a:solidFill>
                <a:prstClr val="black"/>
              </a:solidFill>
              <a:effectLst/>
              <a:uLnTx/>
              <a:uFillTx/>
              <a:latin typeface="+mn-lt"/>
              <a:ea typeface="游ゴシック" panose="020B0400000000000000" pitchFamily="34" charset="-128"/>
              <a:cs typeface="+mn-cs"/>
            </a:endParaRPr>
          </a:p>
        </p:txBody>
      </p:sp>
      <p:sp>
        <p:nvSpPr>
          <p:cNvPr id="175" name="テキスト ボックス 174">
            <a:extLst>
              <a:ext uri="{FF2B5EF4-FFF2-40B4-BE49-F238E27FC236}">
                <a16:creationId xmlns:a16="http://schemas.microsoft.com/office/drawing/2014/main" id="{25C06796-BB94-3440-AD73-6F5AA6E5CC36}"/>
              </a:ext>
            </a:extLst>
          </p:cNvPr>
          <p:cNvSpPr txBox="1"/>
          <p:nvPr/>
        </p:nvSpPr>
        <p:spPr>
          <a:xfrm>
            <a:off x="7811405" y="2882405"/>
            <a:ext cx="1877437" cy="523220"/>
          </a:xfrm>
          <a:prstGeom prst="rect">
            <a:avLst/>
          </a:prstGeom>
          <a:noFill/>
        </p:spPr>
        <p:txBody>
          <a:bodyPr wrap="square" rtlCol="0">
            <a:spAutoFit/>
          </a:bodyPr>
          <a:lstStyle/>
          <a:p>
            <a:pPr algn="ctr" defTabSz="914400" fontAlgn="auto">
              <a:spcBef>
                <a:spcPts val="0"/>
              </a:spcBef>
              <a:spcAft>
                <a:spcPts val="0"/>
              </a:spcAft>
            </a:pPr>
            <a:r>
              <a:rPr kumimoji="1" lang="ja-JP" altLang="en-US" sz="700">
                <a:solidFill>
                  <a:prstClr val="black"/>
                </a:solidFill>
                <a:latin typeface="MS PGothic" panose="020B0600070205080204" pitchFamily="34" charset="-128"/>
                <a:ea typeface="MS PGothic" panose="020B0600070205080204" pitchFamily="34" charset="-128"/>
                <a:cs typeface="+mn-cs"/>
              </a:rPr>
              <a:t>サブネット計画</a:t>
            </a:r>
            <a:br>
              <a:rPr kumimoji="1" lang="en-US" altLang="ja-JP" sz="700">
                <a:solidFill>
                  <a:prstClr val="black"/>
                </a:solidFill>
                <a:latin typeface="MS PGothic" panose="020B0600070205080204" pitchFamily="34" charset="-128"/>
                <a:ea typeface="MS PGothic" panose="020B0600070205080204" pitchFamily="34" charset="-128"/>
                <a:cs typeface="+mn-cs"/>
              </a:rPr>
            </a:br>
            <a:r>
              <a:rPr kumimoji="1" lang="ja-JP" altLang="en-US" sz="700">
                <a:solidFill>
                  <a:prstClr val="black"/>
                </a:solidFill>
                <a:latin typeface="MS PGothic" panose="020B0600070205080204" pitchFamily="34" charset="-128"/>
                <a:ea typeface="MS PGothic" panose="020B0600070205080204" pitchFamily="34" charset="-128"/>
                <a:cs typeface="+mn-cs"/>
              </a:rPr>
              <a:t>に従って</a:t>
            </a:r>
            <a:endParaRPr kumimoji="1" lang="en-US" altLang="ja-JP" sz="700">
              <a:solidFill>
                <a:prstClr val="black"/>
              </a:solidFill>
              <a:latin typeface="MS PGothic" panose="020B0600070205080204" pitchFamily="34" charset="-128"/>
              <a:ea typeface="MS PGothic" panose="020B0600070205080204" pitchFamily="34" charset="-128"/>
              <a:cs typeface="+mn-cs"/>
            </a:endParaRPr>
          </a:p>
          <a:p>
            <a:pPr algn="ctr" defTabSz="914400" fontAlgn="auto">
              <a:spcBef>
                <a:spcPts val="0"/>
              </a:spcBef>
              <a:spcAft>
                <a:spcPts val="0"/>
              </a:spcAft>
            </a:pPr>
            <a:r>
              <a:rPr kumimoji="1" lang="en-US" altLang="ja-JP" sz="700">
                <a:solidFill>
                  <a:prstClr val="black"/>
                </a:solidFill>
                <a:latin typeface="MS PGothic" panose="020B0600070205080204" pitchFamily="34" charset="-128"/>
                <a:ea typeface="MS PGothic" panose="020B0600070205080204" pitchFamily="34" charset="-128"/>
                <a:cs typeface="+mn-cs"/>
              </a:rPr>
              <a:t>VLAN </a:t>
            </a:r>
            <a:r>
              <a:rPr kumimoji="1" lang="ja-JP" altLang="en-US" sz="700">
                <a:solidFill>
                  <a:prstClr val="black"/>
                </a:solidFill>
                <a:latin typeface="MS PGothic" panose="020B0600070205080204" pitchFamily="34" charset="-128"/>
                <a:ea typeface="MS PGothic" panose="020B0600070205080204" pitchFamily="34" charset="-128"/>
                <a:cs typeface="+mn-cs"/>
              </a:rPr>
              <a:t>を</a:t>
            </a:r>
            <a:br>
              <a:rPr kumimoji="1" lang="en-US" altLang="ja-JP" sz="700">
                <a:solidFill>
                  <a:prstClr val="black"/>
                </a:solidFill>
                <a:latin typeface="MS PGothic" panose="020B0600070205080204" pitchFamily="34" charset="-128"/>
                <a:ea typeface="MS PGothic" panose="020B0600070205080204" pitchFamily="34" charset="-128"/>
                <a:cs typeface="+mn-cs"/>
              </a:rPr>
            </a:br>
            <a:r>
              <a:rPr kumimoji="1" lang="ja-JP" altLang="en-US" sz="700">
                <a:solidFill>
                  <a:prstClr val="black"/>
                </a:solidFill>
                <a:latin typeface="MS PGothic" panose="020B0600070205080204" pitchFamily="34" charset="-128"/>
                <a:ea typeface="MS PGothic" panose="020B0600070205080204" pitchFamily="34" charset="-128"/>
                <a:cs typeface="+mn-cs"/>
              </a:rPr>
              <a:t>適切に配置</a:t>
            </a:r>
            <a:endParaRPr kumimoji="1" lang="en-US" altLang="ja-JP" sz="700">
              <a:solidFill>
                <a:prstClr val="black"/>
              </a:solidFill>
              <a:latin typeface="MS PGothic" panose="020B0600070205080204" pitchFamily="34" charset="-128"/>
              <a:ea typeface="MS PGothic" panose="020B0600070205080204" pitchFamily="34" charset="-128"/>
              <a:cs typeface="+mn-cs"/>
            </a:endParaRPr>
          </a:p>
        </p:txBody>
      </p:sp>
      <p:pic>
        <p:nvPicPr>
          <p:cNvPr id="176" name="Picture 27" descr="C:\Users\ecoffey\AppData\Local\Temp\Rar$DRa1.653\30059_Device_laptop_3145_unreachable_64.png">
            <a:extLst>
              <a:ext uri="{FF2B5EF4-FFF2-40B4-BE49-F238E27FC236}">
                <a16:creationId xmlns:a16="http://schemas.microsoft.com/office/drawing/2014/main" id="{F664138B-381B-F84A-A1E3-938484919D6A}"/>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108065" y="3659573"/>
            <a:ext cx="240136" cy="229970"/>
          </a:xfrm>
          <a:prstGeom prst="rect">
            <a:avLst/>
          </a:prstGeom>
          <a:noFill/>
          <a:extLst>
            <a:ext uri="{909E8E84-426E-40DD-AFC4-6F175D3DCCD1}">
              <a14:hiddenFill xmlns:a14="http://schemas.microsoft.com/office/drawing/2010/main">
                <a:solidFill>
                  <a:srgbClr val="FFFFFF"/>
                </a:solidFill>
              </a14:hiddenFill>
            </a:ext>
          </a:extLst>
        </p:spPr>
      </p:pic>
      <p:pic>
        <p:nvPicPr>
          <p:cNvPr id="177" name="Picture 27" descr="C:\Users\ecoffey\AppData\Local\Temp\Rar$DRa1.653\30059_Device_laptop_3145_unreachable_64.png">
            <a:extLst>
              <a:ext uri="{FF2B5EF4-FFF2-40B4-BE49-F238E27FC236}">
                <a16:creationId xmlns:a16="http://schemas.microsoft.com/office/drawing/2014/main" id="{5D983703-451E-A24D-964C-2CB9BA47D80E}"/>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829626" y="3660287"/>
            <a:ext cx="240136" cy="229970"/>
          </a:xfrm>
          <a:prstGeom prst="rect">
            <a:avLst/>
          </a:prstGeom>
          <a:noFill/>
          <a:extLst>
            <a:ext uri="{909E8E84-426E-40DD-AFC4-6F175D3DCCD1}">
              <a14:hiddenFill xmlns:a14="http://schemas.microsoft.com/office/drawing/2010/main">
                <a:solidFill>
                  <a:srgbClr val="FFFFFF"/>
                </a:solidFill>
              </a14:hiddenFill>
            </a:ext>
          </a:extLst>
        </p:spPr>
      </p:pic>
      <p:pic>
        <p:nvPicPr>
          <p:cNvPr id="178" name="Picture 27" descr="C:\Users\ecoffey\AppData\Local\Temp\Rar$DRa1.653\30059_Device_laptop_3145_unreachable_64.png">
            <a:extLst>
              <a:ext uri="{FF2B5EF4-FFF2-40B4-BE49-F238E27FC236}">
                <a16:creationId xmlns:a16="http://schemas.microsoft.com/office/drawing/2014/main" id="{2C0588F6-F163-3943-AAFA-BD77C8E6D433}"/>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7377544" y="3648128"/>
            <a:ext cx="240136" cy="229970"/>
          </a:xfrm>
          <a:prstGeom prst="rect">
            <a:avLst/>
          </a:prstGeom>
          <a:noFill/>
          <a:extLst>
            <a:ext uri="{909E8E84-426E-40DD-AFC4-6F175D3DCCD1}">
              <a14:hiddenFill xmlns:a14="http://schemas.microsoft.com/office/drawing/2010/main">
                <a:solidFill>
                  <a:srgbClr val="FFFFFF"/>
                </a:solidFill>
              </a14:hiddenFill>
            </a:ext>
          </a:extLst>
        </p:spPr>
      </p:pic>
      <p:sp>
        <p:nvSpPr>
          <p:cNvPr id="179" name="正方形/長方形 178">
            <a:extLst>
              <a:ext uri="{FF2B5EF4-FFF2-40B4-BE49-F238E27FC236}">
                <a16:creationId xmlns:a16="http://schemas.microsoft.com/office/drawing/2014/main" id="{9C0CF1CA-D3AB-CC4D-A1DB-2284E7AF497A}"/>
              </a:ext>
            </a:extLst>
          </p:cNvPr>
          <p:cNvSpPr/>
          <p:nvPr/>
        </p:nvSpPr>
        <p:spPr>
          <a:xfrm>
            <a:off x="6397982" y="3884746"/>
            <a:ext cx="453970" cy="338554"/>
          </a:xfrm>
          <a:prstGeom prst="rect">
            <a:avLst/>
          </a:prstGeom>
        </p:spPr>
        <p:txBody>
          <a:bodyPr wrap="none">
            <a:spAutoFit/>
          </a:bodyPr>
          <a:lstStyle/>
          <a:p>
            <a:pPr algn="ctr"/>
            <a:r>
              <a:rPr kumimoji="1" lang="en-US" altLang="ja-JP" sz="800">
                <a:latin typeface="MS PGothic" panose="020B0600070205080204" pitchFamily="34" charset="-128"/>
                <a:ea typeface="MS PGothic" panose="020B0600070205080204" pitchFamily="34" charset="-128"/>
              </a:rPr>
              <a:t>VLAN</a:t>
            </a:r>
            <a:br>
              <a:rPr kumimoji="1" lang="en-US" altLang="ja-JP" sz="800">
                <a:latin typeface="MS PGothic" panose="020B0600070205080204" pitchFamily="34" charset="-128"/>
                <a:ea typeface="MS PGothic" panose="020B0600070205080204" pitchFamily="34" charset="-128"/>
              </a:rPr>
            </a:br>
            <a:r>
              <a:rPr kumimoji="1" lang="en-US" altLang="ja-JP" sz="800">
                <a:latin typeface="MS PGothic" panose="020B0600070205080204" pitchFamily="34" charset="-128"/>
                <a:ea typeface="MS PGothic" panose="020B0600070205080204" pitchFamily="34" charset="-128"/>
              </a:rPr>
              <a:t>10</a:t>
            </a:r>
            <a:endParaRPr kumimoji="1" lang="ja-JP" altLang="en-US" sz="800">
              <a:latin typeface="MS PGothic" panose="020B0600070205080204" pitchFamily="34" charset="-128"/>
              <a:ea typeface="MS PGothic" panose="020B0600070205080204" pitchFamily="34" charset="-128"/>
            </a:endParaRPr>
          </a:p>
        </p:txBody>
      </p:sp>
      <p:sp>
        <p:nvSpPr>
          <p:cNvPr id="180" name="正方形/長方形 179">
            <a:extLst>
              <a:ext uri="{FF2B5EF4-FFF2-40B4-BE49-F238E27FC236}">
                <a16:creationId xmlns:a16="http://schemas.microsoft.com/office/drawing/2014/main" id="{34D104A0-9598-0D46-B7ED-11B32AD5251F}"/>
              </a:ext>
            </a:extLst>
          </p:cNvPr>
          <p:cNvSpPr/>
          <p:nvPr/>
        </p:nvSpPr>
        <p:spPr>
          <a:xfrm>
            <a:off x="7306031" y="3879276"/>
            <a:ext cx="453970" cy="338554"/>
          </a:xfrm>
          <a:prstGeom prst="rect">
            <a:avLst/>
          </a:prstGeom>
        </p:spPr>
        <p:txBody>
          <a:bodyPr wrap="none">
            <a:spAutoFit/>
          </a:bodyPr>
          <a:lstStyle/>
          <a:p>
            <a:pPr algn="ctr"/>
            <a:r>
              <a:rPr kumimoji="1" lang="en-US" altLang="ja-JP" sz="800">
                <a:latin typeface="MS PGothic" panose="020B0600070205080204" pitchFamily="34" charset="-128"/>
                <a:ea typeface="MS PGothic" panose="020B0600070205080204" pitchFamily="34" charset="-128"/>
              </a:rPr>
              <a:t>VLAN</a:t>
            </a:r>
            <a:br>
              <a:rPr kumimoji="1" lang="en-US" altLang="ja-JP" sz="800">
                <a:latin typeface="MS PGothic" panose="020B0600070205080204" pitchFamily="34" charset="-128"/>
                <a:ea typeface="MS PGothic" panose="020B0600070205080204" pitchFamily="34" charset="-128"/>
              </a:rPr>
            </a:br>
            <a:r>
              <a:rPr kumimoji="1" lang="en-US" altLang="ja-JP" sz="800">
                <a:latin typeface="MS PGothic" panose="020B0600070205080204" pitchFamily="34" charset="-128"/>
                <a:ea typeface="MS PGothic" panose="020B0600070205080204" pitchFamily="34" charset="-128"/>
              </a:rPr>
              <a:t>20</a:t>
            </a:r>
            <a:endParaRPr kumimoji="1" lang="ja-JP" altLang="en-US" sz="800">
              <a:latin typeface="MS PGothic" panose="020B0600070205080204" pitchFamily="34" charset="-128"/>
              <a:ea typeface="MS PGothic" panose="020B0600070205080204" pitchFamily="34" charset="-128"/>
            </a:endParaRPr>
          </a:p>
        </p:txBody>
      </p:sp>
      <p:sp>
        <p:nvSpPr>
          <p:cNvPr id="181" name="角丸四角形 180">
            <a:extLst>
              <a:ext uri="{FF2B5EF4-FFF2-40B4-BE49-F238E27FC236}">
                <a16:creationId xmlns:a16="http://schemas.microsoft.com/office/drawing/2014/main" id="{0418FF8D-D728-D94D-8F25-076DF1485309}"/>
              </a:ext>
            </a:extLst>
          </p:cNvPr>
          <p:cNvSpPr/>
          <p:nvPr/>
        </p:nvSpPr>
        <p:spPr>
          <a:xfrm>
            <a:off x="6018795" y="3615564"/>
            <a:ext cx="1127757" cy="594927"/>
          </a:xfrm>
          <a:prstGeom prst="roundRect">
            <a:avLst/>
          </a:prstGeom>
          <a:noFill/>
          <a:ln w="6350">
            <a:solidFill>
              <a:srgbClr val="0070C0"/>
            </a:solidFill>
            <a:prstDash val="dash"/>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82" name="角丸四角形 181">
            <a:extLst>
              <a:ext uri="{FF2B5EF4-FFF2-40B4-BE49-F238E27FC236}">
                <a16:creationId xmlns:a16="http://schemas.microsoft.com/office/drawing/2014/main" id="{E05AD364-C8AE-5B47-BFB3-25FADDBB8BE0}"/>
              </a:ext>
            </a:extLst>
          </p:cNvPr>
          <p:cNvSpPr/>
          <p:nvPr/>
        </p:nvSpPr>
        <p:spPr>
          <a:xfrm>
            <a:off x="7275522" y="3627392"/>
            <a:ext cx="444181" cy="594927"/>
          </a:xfrm>
          <a:prstGeom prst="roundRect">
            <a:avLst/>
          </a:prstGeom>
          <a:noFill/>
          <a:ln w="6350">
            <a:solidFill>
              <a:srgbClr val="0070C0"/>
            </a:solidFill>
            <a:prstDash val="dash"/>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Tree>
    <p:extLst>
      <p:ext uri="{BB962C8B-B14F-4D97-AF65-F5344CB8AC3E}">
        <p14:creationId xmlns:p14="http://schemas.microsoft.com/office/powerpoint/2010/main" val="12637499"/>
      </p:ext>
    </p:extLst>
  </p:cSld>
  <p:clrMapOvr>
    <a:masterClrMapping/>
  </p:clrMapOvr>
</p:sld>
</file>

<file path=ppt/slides/slide2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6435" name="Rectangle 3"/>
          <p:cNvSpPr>
            <a:spLocks noGrp="1" noChangeArrowheads="1"/>
          </p:cNvSpPr>
          <p:nvPr>
            <p:ph type="title"/>
          </p:nvPr>
        </p:nvSpPr>
        <p:spPr>
          <a:noFill/>
          <a:ln/>
        </p:spPr>
        <p:txBody>
          <a:bodyPr>
            <a:noAutofit/>
          </a:bodyPr>
          <a:lstStyle/>
          <a:p>
            <a:pPr defTabSz="685800"/>
            <a:r>
              <a:rPr lang="en-GB" err="1">
                <a:latin typeface="+mn-lt"/>
                <a:ea typeface="MS PGothic" panose="020B0600070205080204" pitchFamily="34" charset="-128"/>
                <a:cs typeface="Arial" panose="020B0604020202020204" pitchFamily="34" charset="0"/>
              </a:rPr>
              <a:t>MQC</a:t>
            </a:r>
            <a:r>
              <a:rPr lang="en-GB">
                <a:latin typeface="+mn-lt"/>
                <a:ea typeface="MS PGothic" panose="020B0600070205080204" pitchFamily="34" charset="-128"/>
                <a:cs typeface="Arial" panose="020B0604020202020204" pitchFamily="34" charset="0"/>
              </a:rPr>
              <a:t> </a:t>
            </a:r>
            <a:r>
              <a:rPr lang="ja-JP" altLang="en-US">
                <a:latin typeface="+mn-lt"/>
                <a:ea typeface="MS PGothic" panose="020B0600070205080204" pitchFamily="34" charset="-128"/>
                <a:cs typeface="Arial" panose="020B0604020202020204" pitchFamily="34" charset="0"/>
              </a:rPr>
              <a:t>コンポーネント</a:t>
            </a:r>
            <a:endParaRPr lang="en-US" altLang="ja-JP">
              <a:latin typeface="+mn-lt"/>
              <a:ea typeface="MS PGothic" panose="020B0600070205080204" pitchFamily="34" charset="-128"/>
              <a:cs typeface="Arial" panose="020B0604020202020204" pitchFamily="34" charset="0"/>
            </a:endParaRPr>
          </a:p>
        </p:txBody>
      </p:sp>
      <p:sp>
        <p:nvSpPr>
          <p:cNvPr id="786434" name="Rectangle 2"/>
          <p:cNvSpPr>
            <a:spLocks noGrp="1" noChangeArrowheads="1"/>
          </p:cNvSpPr>
          <p:nvPr>
            <p:ph type="body" sz="quarter" idx="12"/>
          </p:nvPr>
        </p:nvSpPr>
        <p:spPr>
          <a:xfrm>
            <a:off x="533400" y="1295976"/>
            <a:ext cx="7084679" cy="326233"/>
          </a:xfrm>
          <a:prstGeom prst="rect">
            <a:avLst/>
          </a:prstGeom>
        </p:spPr>
        <p:txBody>
          <a:bodyPr anchor="t">
            <a:noAutofit/>
          </a:bodyPr>
          <a:lstStyle/>
          <a:p>
            <a:pPr marL="228600" indent="-228600">
              <a:lnSpc>
                <a:spcPct val="85000"/>
              </a:lnSpc>
              <a:buFont typeface="Arial" pitchFamily="34" charset="0"/>
              <a:buAutoNum type="arabicPeriod"/>
            </a:pPr>
            <a:r>
              <a:rPr lang="ja-JP" altLang="en-US">
                <a:ea typeface="MS PGothic" panose="020B0600070205080204" pitchFamily="34" charset="-128"/>
                <a:cs typeface="Arial" panose="020B0604020202020204" pitchFamily="34" charset="0"/>
              </a:rPr>
              <a:t>トラフィックの分類</a:t>
            </a:r>
            <a:endParaRPr lang="en-GB">
              <a:ea typeface="MS PGothic" panose="020B0600070205080204" pitchFamily="34" charset="-128"/>
              <a:cs typeface="Arial" panose="020B0604020202020204" pitchFamily="34" charset="0"/>
            </a:endParaRPr>
          </a:p>
          <a:p>
            <a:pPr marL="670322" lvl="1" indent="-200025">
              <a:lnSpc>
                <a:spcPct val="85000"/>
              </a:lnSpc>
            </a:pPr>
            <a:r>
              <a:rPr lang="en-GB" sz="1350">
                <a:ea typeface="MS PGothic" panose="020B0600070205080204" pitchFamily="34" charset="-128"/>
                <a:cs typeface="Arial" panose="020B0604020202020204" pitchFamily="34" charset="0"/>
              </a:rPr>
              <a:t>“class-map”</a:t>
            </a:r>
          </a:p>
          <a:p>
            <a:pPr marL="670322" lvl="1" indent="-200025">
              <a:lnSpc>
                <a:spcPct val="85000"/>
              </a:lnSpc>
            </a:pPr>
            <a:r>
              <a:rPr lang="ja-JP" altLang="en-US" sz="1350">
                <a:ea typeface="MS PGothic" panose="020B0600070205080204" pitchFamily="34" charset="-128"/>
                <a:cs typeface="Arial" panose="020B0604020202020204" pitchFamily="34" charset="0"/>
              </a:rPr>
              <a:t>トラフィックを分類し、クラスに適用</a:t>
            </a:r>
            <a:endParaRPr lang="en-GB" sz="1350">
              <a:ea typeface="MS PGothic" panose="020B0600070205080204" pitchFamily="34" charset="-128"/>
              <a:cs typeface="Arial" panose="020B0604020202020204" pitchFamily="34" charset="0"/>
            </a:endParaRPr>
          </a:p>
          <a:p>
            <a:pPr marL="228600" indent="-228600">
              <a:lnSpc>
                <a:spcPct val="85000"/>
              </a:lnSpc>
              <a:buFont typeface="Arial" pitchFamily="34" charset="0"/>
              <a:buAutoNum type="arabicPeriod"/>
            </a:pPr>
            <a:r>
              <a:rPr lang="en-US" altLang="ja-JP" err="1">
                <a:ea typeface="MS PGothic" panose="020B0600070205080204" pitchFamily="34" charset="-128"/>
                <a:cs typeface="Arial" panose="020B0604020202020204" pitchFamily="34" charset="0"/>
              </a:rPr>
              <a:t>QoS</a:t>
            </a:r>
            <a:r>
              <a:rPr lang="ja-JP" altLang="en-US">
                <a:ea typeface="MS PGothic" panose="020B0600070205080204" pitchFamily="34" charset="-128"/>
                <a:cs typeface="Arial" panose="020B0604020202020204" pitchFamily="34" charset="0"/>
              </a:rPr>
              <a:t> ポリシーの定義</a:t>
            </a:r>
            <a:endParaRPr lang="en-GB">
              <a:ea typeface="MS PGothic" panose="020B0600070205080204" pitchFamily="34" charset="-128"/>
              <a:cs typeface="Arial" panose="020B0604020202020204" pitchFamily="34" charset="0"/>
            </a:endParaRPr>
          </a:p>
          <a:p>
            <a:pPr marL="670322" lvl="1" indent="-200025">
              <a:lnSpc>
                <a:spcPct val="85000"/>
              </a:lnSpc>
            </a:pPr>
            <a:r>
              <a:rPr lang="en-GB" sz="1350">
                <a:ea typeface="MS PGothic" panose="020B0600070205080204" pitchFamily="34" charset="-128"/>
                <a:cs typeface="Arial" panose="020B0604020202020204" pitchFamily="34" charset="0"/>
              </a:rPr>
              <a:t>“policy-map”</a:t>
            </a:r>
          </a:p>
          <a:p>
            <a:pPr marL="670322" lvl="1" indent="-200025">
              <a:lnSpc>
                <a:spcPct val="85000"/>
              </a:lnSpc>
            </a:pPr>
            <a:r>
              <a:rPr lang="ja-JP" altLang="en-US" sz="1350">
                <a:ea typeface="MS PGothic" panose="020B0600070205080204" pitchFamily="34" charset="-128"/>
                <a:cs typeface="Arial" panose="020B0604020202020204" pitchFamily="34" charset="0"/>
              </a:rPr>
              <a:t>各クラスにポリシーを適用</a:t>
            </a:r>
            <a:endParaRPr lang="en-GB" sz="1350">
              <a:ea typeface="MS PGothic" panose="020B0600070205080204" pitchFamily="34" charset="-128"/>
              <a:cs typeface="Arial" panose="020B0604020202020204" pitchFamily="34" charset="0"/>
            </a:endParaRPr>
          </a:p>
          <a:p>
            <a:pPr marL="670322" lvl="1" indent="-200025">
              <a:lnSpc>
                <a:spcPct val="85000"/>
              </a:lnSpc>
            </a:pPr>
            <a:r>
              <a:rPr lang="ja-JP" altLang="en-US" sz="1350">
                <a:ea typeface="MS PGothic" panose="020B0600070205080204" pitchFamily="34" charset="-128"/>
                <a:cs typeface="Arial" panose="020B0604020202020204" pitchFamily="34" charset="0"/>
              </a:rPr>
              <a:t>各クラスごとにトラフィックの処理を定義</a:t>
            </a:r>
            <a:endParaRPr lang="en-GB" sz="1350">
              <a:ea typeface="MS PGothic" panose="020B0600070205080204" pitchFamily="34" charset="-128"/>
              <a:cs typeface="Arial" panose="020B0604020202020204" pitchFamily="34" charset="0"/>
            </a:endParaRPr>
          </a:p>
          <a:p>
            <a:pPr marL="228600" indent="-228600">
              <a:lnSpc>
                <a:spcPct val="85000"/>
              </a:lnSpc>
              <a:buFont typeface="Arial" pitchFamily="34" charset="0"/>
              <a:buAutoNum type="arabicPeriod"/>
            </a:pPr>
            <a:r>
              <a:rPr lang="en-US" altLang="ja-JP" err="1">
                <a:ea typeface="MS PGothic" panose="020B0600070205080204" pitchFamily="34" charset="-128"/>
                <a:cs typeface="Arial" panose="020B0604020202020204" pitchFamily="34" charset="0"/>
              </a:rPr>
              <a:t>QoS</a:t>
            </a:r>
            <a:r>
              <a:rPr lang="ja-JP" altLang="en-US">
                <a:ea typeface="MS PGothic" panose="020B0600070205080204" pitchFamily="34" charset="-128"/>
                <a:cs typeface="Arial" panose="020B0604020202020204" pitchFamily="34" charset="0"/>
              </a:rPr>
              <a:t> ポリシーを論理および物理インターフェイスに適用</a:t>
            </a:r>
            <a:endParaRPr lang="en-GB">
              <a:ea typeface="MS PGothic" panose="020B0600070205080204" pitchFamily="34" charset="-128"/>
              <a:cs typeface="Arial" panose="020B0604020202020204" pitchFamily="34" charset="0"/>
            </a:endParaRPr>
          </a:p>
          <a:p>
            <a:pPr marL="670322" lvl="1" indent="-200025">
              <a:lnSpc>
                <a:spcPct val="90000"/>
              </a:lnSpc>
              <a:spcBef>
                <a:spcPct val="45000"/>
              </a:spcBef>
            </a:pPr>
            <a:r>
              <a:rPr lang="en-GB" sz="1350">
                <a:ea typeface="MS PGothic" panose="020B0600070205080204" pitchFamily="34" charset="-128"/>
                <a:cs typeface="Arial" panose="020B0604020202020204" pitchFamily="34" charset="0"/>
              </a:rPr>
              <a:t>“service-policy”</a:t>
            </a:r>
          </a:p>
          <a:p>
            <a:pPr marL="670322" lvl="1" indent="-200025">
              <a:lnSpc>
                <a:spcPct val="90000"/>
              </a:lnSpc>
              <a:spcBef>
                <a:spcPct val="45000"/>
              </a:spcBef>
            </a:pPr>
            <a:r>
              <a:rPr lang="en-US" altLang="ja-JP" sz="1350" err="1">
                <a:ea typeface="MS PGothic" panose="020B0600070205080204" pitchFamily="34" charset="-128"/>
                <a:cs typeface="Arial" panose="020B0604020202020204" pitchFamily="34" charset="0"/>
              </a:rPr>
              <a:t>QoS</a:t>
            </a:r>
            <a:r>
              <a:rPr lang="ja-JP" altLang="en-US" sz="1350">
                <a:ea typeface="MS PGothic" panose="020B0600070205080204" pitchFamily="34" charset="-128"/>
                <a:cs typeface="Arial" panose="020B0604020202020204" pitchFamily="34" charset="0"/>
              </a:rPr>
              <a:t> ポリシー適用先</a:t>
            </a:r>
            <a:endParaRPr lang="en-US" altLang="ja-JP" sz="1350">
              <a:ea typeface="MS PGothic" panose="020B0600070205080204" pitchFamily="34" charset="-128"/>
              <a:cs typeface="Arial" panose="020B0604020202020204" pitchFamily="34" charset="0"/>
            </a:endParaRPr>
          </a:p>
        </p:txBody>
      </p:sp>
      <p:sp>
        <p:nvSpPr>
          <p:cNvPr id="786436" name="Rectangle 4"/>
          <p:cNvSpPr>
            <a:spLocks noChangeArrowheads="1"/>
          </p:cNvSpPr>
          <p:nvPr/>
        </p:nvSpPr>
        <p:spPr bwMode="auto">
          <a:xfrm>
            <a:off x="5257800" y="1359694"/>
            <a:ext cx="3657600" cy="2773932"/>
          </a:xfrm>
          <a:prstGeom prst="rect">
            <a:avLst/>
          </a:prstGeom>
          <a:solidFill>
            <a:schemeClr val="bg2">
              <a:lumMod val="95000"/>
            </a:schemeClr>
          </a:solidFill>
          <a:ln>
            <a:noFill/>
          </a:ln>
        </p:spPr>
        <p:style>
          <a:lnRef idx="0">
            <a:scrgbClr r="0" g="0" b="0"/>
          </a:lnRef>
          <a:fillRef idx="0">
            <a:scrgbClr r="0" g="0" b="0"/>
          </a:fillRef>
          <a:effectRef idx="0">
            <a:scrgbClr r="0" g="0" b="0"/>
          </a:effectRef>
          <a:fontRef idx="minor">
            <a:schemeClr val="accent4"/>
          </a:fontRef>
        </p:style>
        <p:txBody>
          <a:bodyPr wrap="square" lIns="54769" tIns="27384" rIns="54769" bIns="27384">
            <a:noAutofit/>
          </a:bodyPr>
          <a:lstStyle/>
          <a:p>
            <a:pPr defTabSz="685800" fontAlgn="auto">
              <a:lnSpc>
                <a:spcPct val="50000"/>
              </a:lnSpc>
              <a:spcBef>
                <a:spcPct val="45000"/>
              </a:spcBef>
              <a:spcAft>
                <a:spcPts val="0"/>
              </a:spcAft>
              <a:buClr>
                <a:srgbClr val="33CCCC"/>
              </a:buClr>
              <a:buSzPct val="100000"/>
              <a:defRPr/>
            </a:pPr>
            <a:br>
              <a:rPr kumimoji="1" lang="en-GB" sz="1050">
                <a:solidFill>
                  <a:srgbClr val="666666"/>
                </a:solidFill>
                <a:ea typeface="MS PGothic" panose="020B0600070205080204" pitchFamily="34" charset="-128"/>
                <a:cs typeface="Arial" panose="020B0604020202020204" pitchFamily="34" charset="0"/>
              </a:rPr>
            </a:br>
            <a:endParaRPr kumimoji="1" lang="en-GB" sz="1050">
              <a:solidFill>
                <a:srgbClr val="666666"/>
              </a:solidFill>
              <a:ea typeface="MS PGothic" panose="020B0600070205080204" pitchFamily="34" charset="-128"/>
              <a:cs typeface="Arial" panose="020B0604020202020204" pitchFamily="34" charset="0"/>
            </a:endParaRPr>
          </a:p>
          <a:p>
            <a:pPr defTabSz="685800" fontAlgn="auto">
              <a:lnSpc>
                <a:spcPct val="50000"/>
              </a:lnSpc>
              <a:spcBef>
                <a:spcPct val="45000"/>
              </a:spcBef>
              <a:spcAft>
                <a:spcPts val="0"/>
              </a:spcAft>
              <a:buClr>
                <a:srgbClr val="33CCCC"/>
              </a:buClr>
              <a:buSzPct val="100000"/>
              <a:defRPr/>
            </a:pPr>
            <a:r>
              <a:rPr kumimoji="1" lang="en-GB" sz="1050">
                <a:solidFill>
                  <a:srgbClr val="666666"/>
                </a:solidFill>
                <a:ea typeface="MS PGothic" panose="020B0600070205080204" pitchFamily="34" charset="-128"/>
                <a:cs typeface="Arial" panose="020B0604020202020204" pitchFamily="34" charset="0"/>
              </a:rPr>
              <a:t>class-map match-all VOIP</a:t>
            </a:r>
          </a:p>
          <a:p>
            <a:pPr defTabSz="685800" fontAlgn="auto">
              <a:lnSpc>
                <a:spcPct val="50000"/>
              </a:lnSpc>
              <a:spcBef>
                <a:spcPct val="45000"/>
              </a:spcBef>
              <a:spcAft>
                <a:spcPts val="0"/>
              </a:spcAft>
              <a:buClr>
                <a:srgbClr val="33CCCC"/>
              </a:buClr>
              <a:buSzPct val="100000"/>
              <a:defRPr/>
            </a:pPr>
            <a:r>
              <a:rPr kumimoji="1" lang="en-GB" sz="1050">
                <a:solidFill>
                  <a:srgbClr val="666666"/>
                </a:solidFill>
                <a:ea typeface="MS PGothic" panose="020B0600070205080204" pitchFamily="34" charset="-128"/>
                <a:cs typeface="Arial" panose="020B0604020202020204" pitchFamily="34" charset="0"/>
              </a:rPr>
              <a:t>  match </a:t>
            </a:r>
            <a:r>
              <a:rPr kumimoji="1" lang="en-GB" sz="1050" err="1">
                <a:solidFill>
                  <a:srgbClr val="666666"/>
                </a:solidFill>
                <a:ea typeface="MS PGothic" panose="020B0600070205080204" pitchFamily="34" charset="-128"/>
                <a:cs typeface="Arial" panose="020B0604020202020204" pitchFamily="34" charset="0"/>
              </a:rPr>
              <a:t>ip</a:t>
            </a:r>
            <a:r>
              <a:rPr kumimoji="1" lang="en-GB" sz="1050">
                <a:solidFill>
                  <a:srgbClr val="666666"/>
                </a:solidFill>
                <a:ea typeface="MS PGothic" panose="020B0600070205080204" pitchFamily="34" charset="-128"/>
                <a:cs typeface="Arial" panose="020B0604020202020204" pitchFamily="34" charset="0"/>
              </a:rPr>
              <a:t> </a:t>
            </a:r>
            <a:r>
              <a:rPr kumimoji="1" lang="en-GB" sz="1050" err="1">
                <a:solidFill>
                  <a:srgbClr val="666666"/>
                </a:solidFill>
                <a:ea typeface="MS PGothic" panose="020B0600070205080204" pitchFamily="34" charset="-128"/>
                <a:cs typeface="Arial" panose="020B0604020202020204" pitchFamily="34" charset="0"/>
              </a:rPr>
              <a:t>dscp</a:t>
            </a:r>
            <a:r>
              <a:rPr kumimoji="1" lang="en-GB" sz="1050">
                <a:solidFill>
                  <a:srgbClr val="666666"/>
                </a:solidFill>
                <a:ea typeface="MS PGothic" panose="020B0600070205080204" pitchFamily="34" charset="-128"/>
                <a:cs typeface="Arial" panose="020B0604020202020204" pitchFamily="34" charset="0"/>
              </a:rPr>
              <a:t> 40</a:t>
            </a:r>
          </a:p>
          <a:p>
            <a:pPr defTabSz="685800" fontAlgn="auto">
              <a:lnSpc>
                <a:spcPct val="50000"/>
              </a:lnSpc>
              <a:spcBef>
                <a:spcPct val="45000"/>
              </a:spcBef>
              <a:spcAft>
                <a:spcPts val="0"/>
              </a:spcAft>
              <a:buClr>
                <a:srgbClr val="33CCCC"/>
              </a:buClr>
              <a:buSzPct val="100000"/>
              <a:defRPr/>
            </a:pPr>
            <a:r>
              <a:rPr kumimoji="1" lang="en-GB" sz="1050">
                <a:solidFill>
                  <a:srgbClr val="666666"/>
                </a:solidFill>
                <a:ea typeface="MS PGothic" panose="020B0600070205080204" pitchFamily="34" charset="-128"/>
                <a:cs typeface="Arial" panose="020B0604020202020204" pitchFamily="34" charset="0"/>
              </a:rPr>
              <a:t>class-map match-all BUS</a:t>
            </a:r>
          </a:p>
          <a:p>
            <a:pPr defTabSz="685800" fontAlgn="auto">
              <a:lnSpc>
                <a:spcPct val="50000"/>
              </a:lnSpc>
              <a:spcBef>
                <a:spcPct val="45000"/>
              </a:spcBef>
              <a:spcAft>
                <a:spcPts val="0"/>
              </a:spcAft>
              <a:buClr>
                <a:srgbClr val="33CCCC"/>
              </a:buClr>
              <a:buSzPct val="100000"/>
              <a:defRPr/>
            </a:pPr>
            <a:r>
              <a:rPr kumimoji="1" lang="en-GB" sz="1050">
                <a:solidFill>
                  <a:srgbClr val="666666"/>
                </a:solidFill>
                <a:ea typeface="MS PGothic" panose="020B0600070205080204" pitchFamily="34" charset="-128"/>
                <a:cs typeface="Arial" panose="020B0604020202020204" pitchFamily="34" charset="0"/>
              </a:rPr>
              <a:t>  match </a:t>
            </a:r>
            <a:r>
              <a:rPr kumimoji="1" lang="en-GB" sz="1050" err="1">
                <a:solidFill>
                  <a:srgbClr val="666666"/>
                </a:solidFill>
                <a:ea typeface="MS PGothic" panose="020B0600070205080204" pitchFamily="34" charset="-128"/>
                <a:cs typeface="Arial" panose="020B0604020202020204" pitchFamily="34" charset="0"/>
              </a:rPr>
              <a:t>ip</a:t>
            </a:r>
            <a:r>
              <a:rPr kumimoji="1" lang="en-GB" sz="1050">
                <a:solidFill>
                  <a:srgbClr val="666666"/>
                </a:solidFill>
                <a:ea typeface="MS PGothic" panose="020B0600070205080204" pitchFamily="34" charset="-128"/>
                <a:cs typeface="Arial" panose="020B0604020202020204" pitchFamily="34" charset="0"/>
              </a:rPr>
              <a:t> </a:t>
            </a:r>
            <a:r>
              <a:rPr kumimoji="1" lang="en-GB" sz="1050" err="1">
                <a:solidFill>
                  <a:srgbClr val="666666"/>
                </a:solidFill>
                <a:ea typeface="MS PGothic" panose="020B0600070205080204" pitchFamily="34" charset="-128"/>
                <a:cs typeface="Arial" panose="020B0604020202020204" pitchFamily="34" charset="0"/>
              </a:rPr>
              <a:t>dscp</a:t>
            </a:r>
            <a:r>
              <a:rPr kumimoji="1" lang="en-GB" sz="1050">
                <a:solidFill>
                  <a:srgbClr val="666666"/>
                </a:solidFill>
                <a:ea typeface="MS PGothic" panose="020B0600070205080204" pitchFamily="34" charset="-128"/>
                <a:cs typeface="Arial" panose="020B0604020202020204" pitchFamily="34" charset="0"/>
              </a:rPr>
              <a:t> 32</a:t>
            </a:r>
          </a:p>
          <a:p>
            <a:pPr defTabSz="685800" fontAlgn="auto">
              <a:lnSpc>
                <a:spcPct val="50000"/>
              </a:lnSpc>
              <a:spcBef>
                <a:spcPct val="45000"/>
              </a:spcBef>
              <a:spcAft>
                <a:spcPts val="0"/>
              </a:spcAft>
              <a:buClr>
                <a:srgbClr val="33CCCC"/>
              </a:buClr>
              <a:buSzPct val="100000"/>
              <a:defRPr/>
            </a:pPr>
            <a:r>
              <a:rPr kumimoji="1" lang="en-GB" sz="1050">
                <a:solidFill>
                  <a:srgbClr val="666666"/>
                </a:solidFill>
                <a:ea typeface="MS PGothic" panose="020B0600070205080204" pitchFamily="34" charset="-128"/>
                <a:cs typeface="Arial" panose="020B0604020202020204" pitchFamily="34" charset="0"/>
              </a:rPr>
              <a:t>!</a:t>
            </a:r>
          </a:p>
          <a:p>
            <a:pPr defTabSz="685800" fontAlgn="auto">
              <a:lnSpc>
                <a:spcPct val="50000"/>
              </a:lnSpc>
              <a:spcBef>
                <a:spcPct val="45000"/>
              </a:spcBef>
              <a:spcAft>
                <a:spcPts val="0"/>
              </a:spcAft>
              <a:buClr>
                <a:srgbClr val="33CCCC"/>
              </a:buClr>
              <a:buSzPct val="100000"/>
              <a:defRPr/>
            </a:pPr>
            <a:r>
              <a:rPr kumimoji="1" lang="en-GB" sz="1050">
                <a:solidFill>
                  <a:srgbClr val="666666"/>
                </a:solidFill>
                <a:ea typeface="MS PGothic" panose="020B0600070205080204" pitchFamily="34" charset="-128"/>
                <a:cs typeface="Arial" panose="020B0604020202020204" pitchFamily="34" charset="0"/>
              </a:rPr>
              <a:t>!</a:t>
            </a:r>
          </a:p>
          <a:p>
            <a:pPr defTabSz="685800" fontAlgn="auto">
              <a:lnSpc>
                <a:spcPct val="50000"/>
              </a:lnSpc>
              <a:spcBef>
                <a:spcPct val="45000"/>
              </a:spcBef>
              <a:spcAft>
                <a:spcPts val="0"/>
              </a:spcAft>
              <a:buClr>
                <a:srgbClr val="33CCCC"/>
              </a:buClr>
              <a:buSzPct val="100000"/>
              <a:defRPr/>
            </a:pPr>
            <a:r>
              <a:rPr kumimoji="1" lang="en-GB" sz="1050">
                <a:solidFill>
                  <a:srgbClr val="666666"/>
                </a:solidFill>
                <a:ea typeface="MS PGothic" panose="020B0600070205080204" pitchFamily="34" charset="-128"/>
                <a:cs typeface="Arial" panose="020B0604020202020204" pitchFamily="34" charset="0"/>
              </a:rPr>
              <a:t>policy-map QoS-POLICY</a:t>
            </a:r>
          </a:p>
          <a:p>
            <a:pPr defTabSz="685800" fontAlgn="auto">
              <a:lnSpc>
                <a:spcPct val="50000"/>
              </a:lnSpc>
              <a:spcBef>
                <a:spcPct val="45000"/>
              </a:spcBef>
              <a:spcAft>
                <a:spcPts val="0"/>
              </a:spcAft>
              <a:buClr>
                <a:srgbClr val="33CCCC"/>
              </a:buClr>
              <a:buSzPct val="100000"/>
              <a:defRPr/>
            </a:pPr>
            <a:r>
              <a:rPr kumimoji="1" lang="en-GB" sz="1050">
                <a:solidFill>
                  <a:srgbClr val="666666"/>
                </a:solidFill>
                <a:ea typeface="MS PGothic" panose="020B0600070205080204" pitchFamily="34" charset="-128"/>
                <a:cs typeface="Arial" panose="020B0604020202020204" pitchFamily="34" charset="0"/>
              </a:rPr>
              <a:t>  class VOIP</a:t>
            </a:r>
          </a:p>
          <a:p>
            <a:pPr defTabSz="685800" fontAlgn="auto">
              <a:lnSpc>
                <a:spcPct val="50000"/>
              </a:lnSpc>
              <a:spcBef>
                <a:spcPct val="45000"/>
              </a:spcBef>
              <a:spcAft>
                <a:spcPts val="0"/>
              </a:spcAft>
              <a:buClr>
                <a:srgbClr val="33CCCC"/>
              </a:buClr>
              <a:buSzPct val="100000"/>
              <a:defRPr/>
            </a:pPr>
            <a:r>
              <a:rPr kumimoji="1" lang="en-GB" sz="1050">
                <a:solidFill>
                  <a:srgbClr val="666666"/>
                </a:solidFill>
                <a:ea typeface="MS PGothic" panose="020B0600070205080204" pitchFamily="34" charset="-128"/>
                <a:cs typeface="Arial" panose="020B0604020202020204" pitchFamily="34" charset="0"/>
              </a:rPr>
              <a:t>    priority percent 25</a:t>
            </a:r>
          </a:p>
          <a:p>
            <a:pPr defTabSz="685800" fontAlgn="auto">
              <a:lnSpc>
                <a:spcPct val="50000"/>
              </a:lnSpc>
              <a:spcBef>
                <a:spcPct val="45000"/>
              </a:spcBef>
              <a:spcAft>
                <a:spcPts val="0"/>
              </a:spcAft>
              <a:buClr>
                <a:srgbClr val="33CCCC"/>
              </a:buClr>
              <a:buSzPct val="100000"/>
              <a:defRPr/>
            </a:pPr>
            <a:r>
              <a:rPr kumimoji="1" lang="en-GB" sz="1050">
                <a:solidFill>
                  <a:srgbClr val="666666"/>
                </a:solidFill>
                <a:ea typeface="MS PGothic" panose="020B0600070205080204" pitchFamily="34" charset="-128"/>
                <a:cs typeface="Arial" panose="020B0604020202020204" pitchFamily="34" charset="0"/>
              </a:rPr>
              <a:t>  class BUS</a:t>
            </a:r>
          </a:p>
          <a:p>
            <a:pPr defTabSz="685800" fontAlgn="auto">
              <a:lnSpc>
                <a:spcPct val="50000"/>
              </a:lnSpc>
              <a:spcBef>
                <a:spcPct val="45000"/>
              </a:spcBef>
              <a:spcAft>
                <a:spcPts val="0"/>
              </a:spcAft>
              <a:buClr>
                <a:srgbClr val="33CCCC"/>
              </a:buClr>
              <a:buSzPct val="100000"/>
              <a:defRPr/>
            </a:pPr>
            <a:r>
              <a:rPr kumimoji="1" lang="en-GB" sz="1050">
                <a:solidFill>
                  <a:srgbClr val="666666"/>
                </a:solidFill>
                <a:ea typeface="MS PGothic" panose="020B0600070205080204" pitchFamily="34" charset="-128"/>
                <a:cs typeface="Arial" panose="020B0604020202020204" pitchFamily="34" charset="0"/>
              </a:rPr>
              <a:t>    bandwidth remaining percent 90</a:t>
            </a:r>
          </a:p>
          <a:p>
            <a:pPr defTabSz="685800" fontAlgn="auto">
              <a:lnSpc>
                <a:spcPct val="50000"/>
              </a:lnSpc>
              <a:spcBef>
                <a:spcPct val="45000"/>
              </a:spcBef>
              <a:spcAft>
                <a:spcPts val="0"/>
              </a:spcAft>
              <a:buClr>
                <a:srgbClr val="33CCCC"/>
              </a:buClr>
              <a:buSzPct val="100000"/>
              <a:defRPr/>
            </a:pPr>
            <a:r>
              <a:rPr kumimoji="1" lang="en-GB" sz="1050">
                <a:solidFill>
                  <a:srgbClr val="666666"/>
                </a:solidFill>
                <a:ea typeface="MS PGothic" panose="020B0600070205080204" pitchFamily="34" charset="-128"/>
                <a:cs typeface="Arial" panose="020B0604020202020204" pitchFamily="34" charset="0"/>
              </a:rPr>
              <a:t>!</a:t>
            </a:r>
          </a:p>
          <a:p>
            <a:pPr defTabSz="685800" fontAlgn="auto">
              <a:lnSpc>
                <a:spcPct val="50000"/>
              </a:lnSpc>
              <a:spcBef>
                <a:spcPct val="45000"/>
              </a:spcBef>
              <a:spcAft>
                <a:spcPts val="0"/>
              </a:spcAft>
              <a:buClr>
                <a:srgbClr val="33CCCC"/>
              </a:buClr>
              <a:buSzPct val="100000"/>
              <a:defRPr/>
            </a:pPr>
            <a:r>
              <a:rPr kumimoji="1" lang="en-GB" sz="1050">
                <a:solidFill>
                  <a:srgbClr val="666666"/>
                </a:solidFill>
                <a:ea typeface="MS PGothic" panose="020B0600070205080204" pitchFamily="34" charset="-128"/>
                <a:cs typeface="Arial" panose="020B0604020202020204" pitchFamily="34" charset="0"/>
              </a:rPr>
              <a:t>!</a:t>
            </a:r>
          </a:p>
          <a:p>
            <a:pPr defTabSz="685800" fontAlgn="auto">
              <a:lnSpc>
                <a:spcPct val="50000"/>
              </a:lnSpc>
              <a:spcBef>
                <a:spcPct val="45000"/>
              </a:spcBef>
              <a:spcAft>
                <a:spcPts val="0"/>
              </a:spcAft>
              <a:buClr>
                <a:srgbClr val="33CCCC"/>
              </a:buClr>
              <a:buSzPct val="100000"/>
              <a:defRPr/>
            </a:pPr>
            <a:r>
              <a:rPr kumimoji="1" lang="en-GB" sz="1050">
                <a:solidFill>
                  <a:srgbClr val="666666"/>
                </a:solidFill>
                <a:ea typeface="MS PGothic" panose="020B0600070205080204" pitchFamily="34" charset="-128"/>
                <a:cs typeface="Arial" panose="020B0604020202020204" pitchFamily="34" charset="0"/>
              </a:rPr>
              <a:t>interface g1/0/1 </a:t>
            </a:r>
          </a:p>
          <a:p>
            <a:pPr defTabSz="685800" fontAlgn="auto">
              <a:lnSpc>
                <a:spcPct val="50000"/>
              </a:lnSpc>
              <a:spcBef>
                <a:spcPct val="45000"/>
              </a:spcBef>
              <a:spcAft>
                <a:spcPts val="0"/>
              </a:spcAft>
              <a:buClr>
                <a:srgbClr val="33CCCC"/>
              </a:buClr>
              <a:buSzPct val="100000"/>
              <a:defRPr/>
            </a:pPr>
            <a:r>
              <a:rPr kumimoji="1" lang="en-GB" sz="1050">
                <a:solidFill>
                  <a:srgbClr val="666666"/>
                </a:solidFill>
                <a:ea typeface="MS PGothic" panose="020B0600070205080204" pitchFamily="34" charset="-128"/>
                <a:cs typeface="Arial" panose="020B0604020202020204" pitchFamily="34" charset="0"/>
              </a:rPr>
              <a:t>  service-policy output DIFFSERV_POLICY</a:t>
            </a:r>
          </a:p>
          <a:p>
            <a:pPr defTabSz="685800" fontAlgn="auto">
              <a:lnSpc>
                <a:spcPct val="50000"/>
              </a:lnSpc>
              <a:spcBef>
                <a:spcPct val="45000"/>
              </a:spcBef>
              <a:spcAft>
                <a:spcPts val="0"/>
              </a:spcAft>
              <a:buClr>
                <a:srgbClr val="33CCCC"/>
              </a:buClr>
              <a:buSzPct val="100000"/>
              <a:defRPr/>
            </a:pPr>
            <a:br>
              <a:rPr kumimoji="1" lang="en-GB" sz="1050">
                <a:solidFill>
                  <a:srgbClr val="666666"/>
                </a:solidFill>
                <a:ea typeface="MS PGothic" panose="020B0600070205080204" pitchFamily="34" charset="-128"/>
                <a:cs typeface="Arial" panose="020B0604020202020204" pitchFamily="34" charset="0"/>
              </a:rPr>
            </a:br>
            <a:endParaRPr kumimoji="1" lang="en-GB" sz="1050">
              <a:solidFill>
                <a:srgbClr val="666666"/>
              </a:solidFill>
              <a:ea typeface="MS PGothic" panose="020B0600070205080204" pitchFamily="34" charset="-128"/>
              <a:cs typeface="Arial" panose="020B0604020202020204" pitchFamily="34" charset="0"/>
            </a:endParaRPr>
          </a:p>
        </p:txBody>
      </p:sp>
      <p:sp>
        <p:nvSpPr>
          <p:cNvPr id="786437" name="AutoShape 5"/>
          <p:cNvSpPr>
            <a:spLocks noChangeArrowheads="1"/>
          </p:cNvSpPr>
          <p:nvPr/>
        </p:nvSpPr>
        <p:spPr bwMode="auto">
          <a:xfrm>
            <a:off x="5257799" y="1521620"/>
            <a:ext cx="2199084" cy="650081"/>
          </a:xfrm>
          <a:prstGeom prst="roundRect">
            <a:avLst>
              <a:gd name="adj" fmla="val 16667"/>
            </a:avLst>
          </a:prstGeom>
          <a:noFill/>
          <a:ln w="38100">
            <a:solidFill>
              <a:schemeClr val="accent1"/>
            </a:solidFill>
            <a:round/>
            <a:headEnd/>
            <a:tailEnd/>
          </a:ln>
          <a:effectLst/>
        </p:spPr>
        <p:txBody>
          <a:bodyPr wrap="none" lIns="54769" tIns="27384" rIns="54769" bIns="27384" anchor="ctr">
            <a:noAutofit/>
          </a:bodyPr>
          <a:lstStyle/>
          <a:p>
            <a:pPr defTabSz="685800" fontAlgn="auto">
              <a:spcBef>
                <a:spcPts val="0"/>
              </a:spcBef>
              <a:spcAft>
                <a:spcPts val="0"/>
              </a:spcAft>
              <a:defRPr/>
            </a:pPr>
            <a:endParaRPr kumimoji="1" lang="ja-JP" altLang="en-US" sz="1350">
              <a:solidFill>
                <a:srgbClr val="282828"/>
              </a:solidFill>
              <a:latin typeface="+mn-lt"/>
              <a:ea typeface="MS PGothic" panose="020B0600070205080204" pitchFamily="34" charset="-128"/>
              <a:cs typeface="Arial" panose="020B0604020202020204" pitchFamily="34" charset="0"/>
            </a:endParaRPr>
          </a:p>
        </p:txBody>
      </p:sp>
      <p:sp>
        <p:nvSpPr>
          <p:cNvPr id="786438" name="Line 6"/>
          <p:cNvSpPr>
            <a:spLocks noChangeShapeType="1"/>
          </p:cNvSpPr>
          <p:nvPr/>
        </p:nvSpPr>
        <p:spPr bwMode="auto">
          <a:xfrm>
            <a:off x="2286000" y="1398985"/>
            <a:ext cx="2978942" cy="462012"/>
          </a:xfrm>
          <a:prstGeom prst="line">
            <a:avLst/>
          </a:prstGeom>
          <a:noFill/>
          <a:ln w="38100">
            <a:solidFill>
              <a:schemeClr val="accent1"/>
            </a:solidFill>
            <a:round/>
            <a:headEnd type="oval" w="med" len="med"/>
            <a:tailEnd/>
          </a:ln>
          <a:effectLst/>
        </p:spPr>
        <p:txBody>
          <a:bodyPr lIns="54769" tIns="27384" rIns="54769" bIns="27384">
            <a:noAutofit/>
          </a:bodyPr>
          <a:lstStyle/>
          <a:p>
            <a:pPr defTabSz="685800" fontAlgn="auto">
              <a:spcBef>
                <a:spcPts val="0"/>
              </a:spcBef>
              <a:spcAft>
                <a:spcPts val="0"/>
              </a:spcAft>
              <a:defRPr/>
            </a:pPr>
            <a:endParaRPr kumimoji="1" lang="ja-JP" altLang="en-US" sz="1350">
              <a:solidFill>
                <a:srgbClr val="282828"/>
              </a:solidFill>
              <a:latin typeface="+mn-lt"/>
              <a:ea typeface="MS PGothic" panose="020B0600070205080204" pitchFamily="34" charset="-128"/>
              <a:cs typeface="Arial" panose="020B0604020202020204" pitchFamily="34" charset="0"/>
            </a:endParaRPr>
          </a:p>
        </p:txBody>
      </p:sp>
      <p:sp>
        <p:nvSpPr>
          <p:cNvPr id="786439" name="AutoShape 7"/>
          <p:cNvSpPr>
            <a:spLocks noChangeArrowheads="1"/>
          </p:cNvSpPr>
          <p:nvPr/>
        </p:nvSpPr>
        <p:spPr bwMode="auto">
          <a:xfrm>
            <a:off x="5264942" y="3528964"/>
            <a:ext cx="3186113" cy="337781"/>
          </a:xfrm>
          <a:prstGeom prst="roundRect">
            <a:avLst>
              <a:gd name="adj" fmla="val 16667"/>
            </a:avLst>
          </a:prstGeom>
          <a:noFill/>
          <a:ln w="38100">
            <a:solidFill>
              <a:schemeClr val="accent1"/>
            </a:solidFill>
            <a:round/>
            <a:headEnd/>
            <a:tailEnd/>
          </a:ln>
          <a:effectLst/>
        </p:spPr>
        <p:txBody>
          <a:bodyPr wrap="none" lIns="54769" tIns="27384" rIns="54769" bIns="27384" anchor="ctr">
            <a:noAutofit/>
          </a:bodyPr>
          <a:lstStyle/>
          <a:p>
            <a:pPr defTabSz="685800" fontAlgn="auto">
              <a:spcBef>
                <a:spcPts val="0"/>
              </a:spcBef>
              <a:spcAft>
                <a:spcPts val="0"/>
              </a:spcAft>
              <a:defRPr/>
            </a:pPr>
            <a:endParaRPr kumimoji="1" lang="ja-JP" altLang="en-US" sz="1350">
              <a:solidFill>
                <a:srgbClr val="282828"/>
              </a:solidFill>
              <a:latin typeface="+mn-lt"/>
              <a:ea typeface="MS PGothic" panose="020B0600070205080204" pitchFamily="34" charset="-128"/>
              <a:cs typeface="Arial" panose="020B0604020202020204" pitchFamily="34" charset="0"/>
            </a:endParaRPr>
          </a:p>
        </p:txBody>
      </p:sp>
      <p:sp>
        <p:nvSpPr>
          <p:cNvPr id="786440" name="AutoShape 8"/>
          <p:cNvSpPr>
            <a:spLocks noChangeArrowheads="1"/>
          </p:cNvSpPr>
          <p:nvPr/>
        </p:nvSpPr>
        <p:spPr bwMode="auto">
          <a:xfrm>
            <a:off x="5255417" y="2294336"/>
            <a:ext cx="2884884" cy="801290"/>
          </a:xfrm>
          <a:prstGeom prst="roundRect">
            <a:avLst>
              <a:gd name="adj" fmla="val 16667"/>
            </a:avLst>
          </a:prstGeom>
          <a:noFill/>
          <a:ln w="38100">
            <a:solidFill>
              <a:schemeClr val="accent1"/>
            </a:solidFill>
            <a:round/>
            <a:headEnd/>
            <a:tailEnd/>
          </a:ln>
          <a:effectLst/>
        </p:spPr>
        <p:txBody>
          <a:bodyPr wrap="none" lIns="54769" tIns="27384" rIns="54769" bIns="27384" anchor="ctr">
            <a:noAutofit/>
          </a:bodyPr>
          <a:lstStyle/>
          <a:p>
            <a:pPr defTabSz="685800" fontAlgn="auto">
              <a:spcBef>
                <a:spcPts val="0"/>
              </a:spcBef>
              <a:spcAft>
                <a:spcPts val="0"/>
              </a:spcAft>
              <a:defRPr/>
            </a:pPr>
            <a:endParaRPr kumimoji="1" lang="ja-JP" altLang="en-US" sz="1350">
              <a:solidFill>
                <a:srgbClr val="282828"/>
              </a:solidFill>
              <a:latin typeface="+mn-lt"/>
              <a:ea typeface="MS PGothic" panose="020B0600070205080204" pitchFamily="34" charset="-128"/>
              <a:cs typeface="Arial" panose="020B0604020202020204" pitchFamily="34" charset="0"/>
            </a:endParaRPr>
          </a:p>
        </p:txBody>
      </p:sp>
      <p:sp>
        <p:nvSpPr>
          <p:cNvPr id="786441" name="Line 9"/>
          <p:cNvSpPr>
            <a:spLocks noChangeShapeType="1"/>
          </p:cNvSpPr>
          <p:nvPr/>
        </p:nvSpPr>
        <p:spPr bwMode="auto">
          <a:xfrm>
            <a:off x="2566931" y="2235419"/>
            <a:ext cx="2698012" cy="522978"/>
          </a:xfrm>
          <a:prstGeom prst="line">
            <a:avLst/>
          </a:prstGeom>
          <a:noFill/>
          <a:ln w="38100">
            <a:solidFill>
              <a:schemeClr val="accent1"/>
            </a:solidFill>
            <a:round/>
            <a:headEnd type="oval" w="med" len="med"/>
            <a:tailEnd/>
          </a:ln>
          <a:effectLst/>
        </p:spPr>
        <p:txBody>
          <a:bodyPr lIns="54769" tIns="27384" rIns="54769" bIns="27384">
            <a:noAutofit/>
          </a:bodyPr>
          <a:lstStyle/>
          <a:p>
            <a:pPr defTabSz="685800" fontAlgn="auto">
              <a:spcBef>
                <a:spcPts val="0"/>
              </a:spcBef>
              <a:spcAft>
                <a:spcPts val="0"/>
              </a:spcAft>
              <a:defRPr/>
            </a:pPr>
            <a:endParaRPr kumimoji="1" lang="ja-JP" altLang="en-US" sz="1350">
              <a:solidFill>
                <a:srgbClr val="282828"/>
              </a:solidFill>
              <a:latin typeface="+mn-lt"/>
              <a:ea typeface="MS PGothic" panose="020B0600070205080204" pitchFamily="34" charset="-128"/>
              <a:cs typeface="Arial" panose="020B0604020202020204" pitchFamily="34" charset="0"/>
            </a:endParaRPr>
          </a:p>
        </p:txBody>
      </p:sp>
      <p:sp>
        <p:nvSpPr>
          <p:cNvPr id="786442" name="Line 10"/>
          <p:cNvSpPr>
            <a:spLocks noChangeShapeType="1"/>
          </p:cNvSpPr>
          <p:nvPr/>
        </p:nvSpPr>
        <p:spPr bwMode="auto">
          <a:xfrm>
            <a:off x="4800596" y="3430523"/>
            <a:ext cx="464345" cy="262515"/>
          </a:xfrm>
          <a:prstGeom prst="line">
            <a:avLst/>
          </a:prstGeom>
          <a:noFill/>
          <a:ln w="38100">
            <a:solidFill>
              <a:schemeClr val="accent1"/>
            </a:solidFill>
            <a:round/>
            <a:headEnd type="oval" w="med" len="med"/>
            <a:tailEnd/>
          </a:ln>
          <a:effectLst/>
        </p:spPr>
        <p:txBody>
          <a:bodyPr lIns="54769" tIns="27384" rIns="54769" bIns="27384">
            <a:noAutofit/>
          </a:bodyPr>
          <a:lstStyle/>
          <a:p>
            <a:pPr defTabSz="685800" fontAlgn="auto">
              <a:spcBef>
                <a:spcPts val="0"/>
              </a:spcBef>
              <a:spcAft>
                <a:spcPts val="0"/>
              </a:spcAft>
              <a:defRPr/>
            </a:pPr>
            <a:endParaRPr kumimoji="1" lang="ja-JP" altLang="en-US" sz="1350">
              <a:solidFill>
                <a:srgbClr val="282828"/>
              </a:solidFill>
              <a:latin typeface="+mn-lt"/>
              <a:ea typeface="MS PGothic" panose="020B0600070205080204" pitchFamily="34" charset="-128"/>
              <a:cs typeface="Arial" panose="020B0604020202020204" pitchFamily="34" charset="0"/>
            </a:endParaRPr>
          </a:p>
        </p:txBody>
      </p:sp>
      <p:sp>
        <p:nvSpPr>
          <p:cNvPr id="16" name="Text Placeholder 7">
            <a:extLst>
              <a:ext uri="{FF2B5EF4-FFF2-40B4-BE49-F238E27FC236}">
                <a16:creationId xmlns:a16="http://schemas.microsoft.com/office/drawing/2014/main" id="{2DD9E066-E856-0144-8373-BDFCC80274AF}"/>
              </a:ext>
            </a:extLst>
          </p:cNvPr>
          <p:cNvSpPr txBox="1">
            <a:spLocks/>
          </p:cNvSpPr>
          <p:nvPr/>
        </p:nvSpPr>
        <p:spPr>
          <a:xfrm>
            <a:off x="533400" y="60960"/>
            <a:ext cx="7084679" cy="326233"/>
          </a:xfrm>
          <a:prstGeom prst="rect">
            <a:avLst/>
          </a:prstGeom>
        </p:spPr>
        <p:txBody>
          <a:bodyPr wrap="square" lIns="91420" tIns="45710" rIns="91420" bIns="45710" anchor="b" anchorCtr="0">
            <a:noAutofit/>
          </a:bodyPr>
          <a:lstStyle>
            <a:lvl1pPr marL="169863" indent="-169863" algn="l" defTabSz="603575" rtl="0" eaLnBrk="1" fontAlgn="base" hangingPunct="1">
              <a:lnSpc>
                <a:spcPct val="100000"/>
              </a:lnSpc>
              <a:spcBef>
                <a:spcPct val="50000"/>
              </a:spcBef>
              <a:spcAft>
                <a:spcPct val="0"/>
              </a:spcAft>
              <a:buClr>
                <a:schemeClr val="tx2"/>
              </a:buClr>
              <a:buSzPct val="90000"/>
              <a:buFont typeface="Arial" charset="0"/>
              <a:buNone/>
              <a:defRPr lang="en-US" sz="1400" b="0" i="0" kern="1200">
                <a:solidFill>
                  <a:schemeClr val="tx1"/>
                </a:solidFill>
                <a:latin typeface="+mn-lt"/>
                <a:ea typeface="ＭＳ Ｐゴシック" charset="0"/>
                <a:cs typeface="CiscoSans ExtraLight"/>
              </a:defRPr>
            </a:lvl1pPr>
            <a:lvl2pPr marL="358775" indent="-215900" algn="l" defTabSz="684213" rtl="0" eaLnBrk="1" fontAlgn="base" hangingPunct="1">
              <a:lnSpc>
                <a:spcPct val="95000"/>
              </a:lnSpc>
              <a:spcBef>
                <a:spcPts val="600"/>
              </a:spcBef>
              <a:spcAft>
                <a:spcPct val="0"/>
              </a:spcAft>
              <a:buClr>
                <a:schemeClr val="tx2"/>
              </a:buClr>
              <a:buFont typeface="Arial" pitchFamily="34" charset="0"/>
              <a:buNone/>
              <a:defRPr lang="en-US" sz="1100" kern="1200">
                <a:solidFill>
                  <a:schemeClr val="tx1"/>
                </a:solidFill>
                <a:latin typeface="+mn-lt"/>
                <a:ea typeface="ＭＳ Ｐゴシック" charset="0"/>
                <a:cs typeface="CiscoSans"/>
              </a:defRPr>
            </a:lvl2pPr>
            <a:lvl3pPr marL="431800" indent="-169863" algn="l" defTabSz="684213" rtl="0" eaLnBrk="1" fontAlgn="base" hangingPunct="1">
              <a:lnSpc>
                <a:spcPct val="95000"/>
              </a:lnSpc>
              <a:spcBef>
                <a:spcPts val="625"/>
              </a:spcBef>
              <a:spcAft>
                <a:spcPct val="0"/>
              </a:spcAft>
              <a:buFont typeface="Arial" pitchFamily="34" charset="0"/>
              <a:buNone/>
              <a:defRPr lang="en-US" sz="1100" kern="1200">
                <a:solidFill>
                  <a:schemeClr val="tx1"/>
                </a:solidFill>
                <a:latin typeface="+mn-lt"/>
                <a:ea typeface="ＭＳ Ｐゴシック" charset="0"/>
                <a:cs typeface="CiscoSans"/>
              </a:defRPr>
            </a:lvl3pPr>
            <a:lvl4pPr marL="503238" indent="-169863" algn="l" defTabSz="684213" rtl="0" eaLnBrk="1" fontAlgn="base" hangingPunct="1">
              <a:lnSpc>
                <a:spcPct val="95000"/>
              </a:lnSpc>
              <a:spcBef>
                <a:spcPts val="625"/>
              </a:spcBef>
              <a:spcAft>
                <a:spcPct val="0"/>
              </a:spcAft>
              <a:buFont typeface="Arial" pitchFamily="34" charset="0"/>
              <a:buNone/>
              <a:defRPr lang="en-US" sz="1100" kern="1200">
                <a:solidFill>
                  <a:schemeClr val="tx1"/>
                </a:solidFill>
                <a:latin typeface="+mn-lt"/>
                <a:ea typeface="ＭＳ Ｐゴシック" charset="0"/>
                <a:cs typeface="CiscoSans"/>
              </a:defRPr>
            </a:lvl4pPr>
            <a:lvl5pPr marL="574675" indent="-169863" algn="l" defTabSz="684213" rtl="0" eaLnBrk="1" fontAlgn="base" hangingPunct="1">
              <a:lnSpc>
                <a:spcPct val="95000"/>
              </a:lnSpc>
              <a:spcBef>
                <a:spcPts val="625"/>
              </a:spcBef>
              <a:spcAft>
                <a:spcPct val="0"/>
              </a:spcAft>
              <a:buFont typeface="Arial" pitchFamily="34" charset="0"/>
              <a:buNone/>
              <a:defRPr lang="en-US" sz="1100" kern="1200">
                <a:solidFill>
                  <a:schemeClr val="tx1"/>
                </a:solidFill>
                <a:latin typeface="+mn-lt"/>
                <a:ea typeface="ＭＳ Ｐゴシック" charset="0"/>
                <a:cs typeface="CiscoSans"/>
              </a:defRPr>
            </a:lvl5pPr>
            <a:lvl6pPr marL="863856" indent="-171445" algn="l" defTabSz="685777" rtl="0" eaLnBrk="1" latinLnBrk="0" hangingPunct="1">
              <a:spcBef>
                <a:spcPts val="600"/>
              </a:spcBef>
              <a:buFont typeface="Arial" pitchFamily="34" charset="0"/>
              <a:buChar char="•"/>
              <a:defRPr sz="900" kern="1200" baseline="0">
                <a:solidFill>
                  <a:schemeClr val="tx1"/>
                </a:solidFill>
                <a:latin typeface="+mn-lt"/>
                <a:ea typeface="+mn-ea"/>
                <a:cs typeface="+mn-cs"/>
              </a:defRPr>
            </a:lvl6pPr>
            <a:lvl7pPr marL="935844" indent="-171422" algn="l" defTabSz="685777" rtl="0" eaLnBrk="1" latinLnBrk="0" hangingPunct="1">
              <a:spcBef>
                <a:spcPts val="600"/>
              </a:spcBef>
              <a:buFont typeface="Arial" pitchFamily="34" charset="0"/>
              <a:buChar char="•"/>
              <a:defRPr sz="800" kern="1200" baseline="0">
                <a:solidFill>
                  <a:schemeClr val="tx1"/>
                </a:solidFill>
                <a:latin typeface="+mn-lt"/>
                <a:ea typeface="+mn-ea"/>
                <a:cs typeface="+mn-cs"/>
              </a:defRPr>
            </a:lvl7pPr>
            <a:lvl8pPr marL="2400220" indent="0" algn="l" defTabSz="685777" rtl="0" eaLnBrk="1" latinLnBrk="0" hangingPunct="1">
              <a:spcBef>
                <a:spcPct val="20000"/>
              </a:spcBef>
              <a:buFont typeface="Arial" pitchFamily="34" charset="0"/>
              <a:buNone/>
              <a:defRPr sz="1500" kern="1200">
                <a:solidFill>
                  <a:schemeClr val="tx1"/>
                </a:solidFill>
                <a:latin typeface="+mn-lt"/>
                <a:ea typeface="+mn-ea"/>
                <a:cs typeface="+mn-cs"/>
              </a:defRPr>
            </a:lvl8pPr>
            <a:lvl9pPr marL="2914553" indent="-171445" algn="l" defTabSz="685777" rtl="0" eaLnBrk="1" latinLnBrk="0" hangingPunct="1">
              <a:spcBef>
                <a:spcPct val="20000"/>
              </a:spcBef>
              <a:buFont typeface="Arial" pitchFamily="34" charset="0"/>
              <a:buChar char="•"/>
              <a:defRPr sz="1500" kern="1200">
                <a:solidFill>
                  <a:schemeClr val="tx1"/>
                </a:solidFill>
                <a:latin typeface="+mn-lt"/>
                <a:ea typeface="+mn-ea"/>
                <a:cs typeface="+mn-cs"/>
              </a:defRPr>
            </a:lvl9pPr>
          </a:lstStyle>
          <a:p>
            <a:r>
              <a:rPr lang="en">
                <a:solidFill>
                  <a:srgbClr val="282828"/>
                </a:solidFill>
                <a:ea typeface="MS PGothic" panose="020B0600070205080204" pitchFamily="34" charset="-128"/>
                <a:cs typeface="Arial" panose="020B0604020202020204" pitchFamily="34" charset="0"/>
              </a:rPr>
              <a:t>3.4</a:t>
            </a:r>
            <a:r>
              <a:rPr lang="ja-JP" altLang="en-US">
                <a:solidFill>
                  <a:srgbClr val="282828"/>
                </a:solidFill>
                <a:ea typeface="MS PGothic" panose="020B0600070205080204" pitchFamily="34" charset="-128"/>
                <a:cs typeface="Arial" panose="020B0604020202020204" pitchFamily="34" charset="0"/>
              </a:rPr>
              <a:t>　</a:t>
            </a:r>
            <a:r>
              <a:rPr lang="en">
                <a:solidFill>
                  <a:srgbClr val="282828"/>
                </a:solidFill>
                <a:ea typeface="MS PGothic" panose="020B0600070205080204" pitchFamily="34" charset="-128"/>
                <a:cs typeface="Arial" panose="020B0604020202020204" pitchFamily="34" charset="0"/>
              </a:rPr>
              <a:t>QoS</a:t>
            </a:r>
          </a:p>
        </p:txBody>
      </p:sp>
      <p:sp>
        <p:nvSpPr>
          <p:cNvPr id="14" name="Slide Number Placeholder 4">
            <a:extLst>
              <a:ext uri="{FF2B5EF4-FFF2-40B4-BE49-F238E27FC236}">
                <a16:creationId xmlns:a16="http://schemas.microsoft.com/office/drawing/2014/main" id="{E7A9E19D-8E0D-3F4E-B55A-E3B0653B9771}"/>
              </a:ext>
            </a:extLst>
          </p:cNvPr>
          <p:cNvSpPr>
            <a:spLocks noGrp="1"/>
          </p:cNvSpPr>
          <p:nvPr>
            <p:ph type="sldNum" sz="quarter" idx="4294967295"/>
          </p:nvPr>
        </p:nvSpPr>
        <p:spPr>
          <a:xfrm>
            <a:off x="8648700" y="4884738"/>
            <a:ext cx="495300" cy="274637"/>
          </a:xfrm>
          <a:prstGeom prst="rect">
            <a:avLst/>
          </a:prstGeom>
        </p:spPr>
        <p:txBody>
          <a:bodyPr>
            <a:noAutofit/>
          </a:bodyPr>
          <a:lstStyle/>
          <a:p>
            <a:fld id="{3945D0FD-48F1-4D72-80C5-FFB60B92A834}" type="slidenum">
              <a:rPr lang="en-US" sz="900" smtClean="0">
                <a:latin typeface="+mn-lt"/>
                <a:ea typeface="MS PGothic" panose="020B0600070205080204" pitchFamily="34" charset="-128"/>
              </a:rPr>
              <a:pPr/>
              <a:t>280</a:t>
            </a:fld>
            <a:endParaRPr lang="en-US" sz="900">
              <a:latin typeface="+mn-lt"/>
              <a:ea typeface="MS PGothic" panose="020B0600070205080204" pitchFamily="34" charset="-128"/>
            </a:endParaRPr>
          </a:p>
        </p:txBody>
      </p:sp>
    </p:spTree>
    <p:extLst>
      <p:ext uri="{BB962C8B-B14F-4D97-AF65-F5344CB8AC3E}">
        <p14:creationId xmlns:p14="http://schemas.microsoft.com/office/powerpoint/2010/main" val="1517830650"/>
      </p:ext>
    </p:extLst>
  </p:cSld>
  <p:clrMapOvr>
    <a:masterClrMapping/>
  </p:clrMapOvr>
</p:sld>
</file>

<file path=ppt/slides/slide2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正方形/長方形 2">
            <a:extLst>
              <a:ext uri="{FF2B5EF4-FFF2-40B4-BE49-F238E27FC236}">
                <a16:creationId xmlns:a16="http://schemas.microsoft.com/office/drawing/2014/main" id="{80E023AF-5A26-4D0F-AD2A-2B315A8666C3}"/>
              </a:ext>
            </a:extLst>
          </p:cNvPr>
          <p:cNvSpPr/>
          <p:nvPr/>
        </p:nvSpPr>
        <p:spPr>
          <a:xfrm>
            <a:off x="533400" y="1949116"/>
            <a:ext cx="4032250" cy="1949116"/>
          </a:xfrm>
          <a:prstGeom prst="rect">
            <a:avLst/>
          </a:prstGeom>
          <a:solidFill>
            <a:schemeClr val="bg2">
              <a:lumMod val="95000"/>
            </a:schemeClr>
          </a:solidFill>
          <a:ln>
            <a:noFill/>
          </a:ln>
        </p:spPr>
        <p:style>
          <a:lnRef idx="0">
            <a:scrgbClr r="0" g="0" b="0"/>
          </a:lnRef>
          <a:fillRef idx="0">
            <a:scrgbClr r="0" g="0" b="0"/>
          </a:fillRef>
          <a:effectRef idx="0">
            <a:scrgbClr r="0" g="0" b="0"/>
          </a:effectRef>
          <a:fontRef idx="minor">
            <a:schemeClr val="accent4"/>
          </a:fontRef>
        </p:style>
        <p:txBody>
          <a:bodyPr rtlCol="0" anchor="ctr">
            <a:noAutofit/>
          </a:bodyPr>
          <a:lstStyle/>
          <a:p>
            <a:pPr algn="ctr" defTabSz="685800" fontAlgn="auto">
              <a:spcBef>
                <a:spcPts val="0"/>
              </a:spcBef>
              <a:spcAft>
                <a:spcPts val="0"/>
              </a:spcAft>
              <a:defRPr/>
            </a:pPr>
            <a:endParaRPr kumimoji="1" lang="ja-JP" altLang="en-US" sz="1350">
              <a:solidFill>
                <a:srgbClr val="282828"/>
              </a:solidFill>
              <a:ea typeface="MS PGothic" panose="020B0600070205080204" pitchFamily="34" charset="-128"/>
            </a:endParaRPr>
          </a:p>
        </p:txBody>
      </p:sp>
      <p:sp>
        <p:nvSpPr>
          <p:cNvPr id="31" name="Rounded Rectangle 4"/>
          <p:cNvSpPr/>
          <p:nvPr/>
        </p:nvSpPr>
        <p:spPr>
          <a:xfrm>
            <a:off x="533400" y="801831"/>
            <a:ext cx="8115300" cy="4050459"/>
          </a:xfrm>
          <a:prstGeom prst="rect">
            <a:avLst/>
          </a:prstGeom>
          <a:noFill/>
        </p:spPr>
        <p:style>
          <a:lnRef idx="0">
            <a:scrgbClr r="0" g="0" b="0"/>
          </a:lnRef>
          <a:fillRef idx="0">
            <a:scrgbClr r="0" g="0" b="0"/>
          </a:fillRef>
          <a:effectRef idx="0">
            <a:scrgbClr r="0" g="0" b="0"/>
          </a:effectRef>
          <a:fontRef idx="minor">
            <a:schemeClr val="lt1"/>
          </a:fontRef>
        </p:style>
        <p:txBody>
          <a:bodyPr spcFirstLastPara="0" vert="horz" wrap="square" lIns="30480" tIns="22860" rIns="30480" bIns="22860" numCol="1" spcCol="1270" anchor="ctr" anchorCtr="0">
            <a:noAutofit/>
          </a:bodyPr>
          <a:lstStyle/>
          <a:p>
            <a:pPr marL="117475" indent="-117475" defTabSz="457169" fontAlgn="auto">
              <a:spcAft>
                <a:spcPct val="35000"/>
              </a:spcAft>
              <a:buFont typeface="Arial" charset="0"/>
              <a:buChar char="•"/>
              <a:defRPr/>
            </a:pPr>
            <a:r>
              <a:rPr lang="en-US" altLang="ja-JP" sz="1400">
                <a:solidFill>
                  <a:srgbClr val="000000"/>
                </a:solidFill>
                <a:ea typeface="MS PGothic" panose="020B0600070205080204" pitchFamily="34" charset="-128"/>
                <a:cs typeface="Courier New"/>
              </a:rPr>
              <a:t>Trust Device </a:t>
            </a:r>
            <a:r>
              <a:rPr lang="ja-JP" altLang="en-US" sz="1400">
                <a:solidFill>
                  <a:srgbClr val="000000"/>
                </a:solidFill>
                <a:ea typeface="MS PGothic" panose="020B0600070205080204" pitchFamily="34" charset="-128"/>
                <a:cs typeface="Courier New"/>
              </a:rPr>
              <a:t>コマンドを使うことで、特定のデバイスがつけるマーキングだけを信頼可能です。　</a:t>
            </a:r>
            <a:endParaRPr lang="en-US" altLang="ja-JP" sz="1400">
              <a:solidFill>
                <a:srgbClr val="000000"/>
              </a:solidFill>
              <a:ea typeface="MS PGothic" panose="020B0600070205080204" pitchFamily="34" charset="-128"/>
              <a:cs typeface="Courier New"/>
            </a:endParaRPr>
          </a:p>
          <a:p>
            <a:pPr marL="117475" indent="-117475" defTabSz="457169" fontAlgn="auto">
              <a:spcAft>
                <a:spcPct val="35000"/>
              </a:spcAft>
              <a:buFont typeface="Arial" charset="0"/>
              <a:buChar char="•"/>
              <a:defRPr/>
            </a:pPr>
            <a:r>
              <a:rPr lang="en-US" altLang="ja-JP" sz="1000">
                <a:solidFill>
                  <a:srgbClr val="FF0000"/>
                </a:solidFill>
                <a:ea typeface="MS PGothic" panose="020B0600070205080204" pitchFamily="34" charset="-128"/>
                <a:cs typeface="Courier New"/>
              </a:rPr>
              <a:t>※</a:t>
            </a:r>
            <a:r>
              <a:rPr lang="en-US" sz="1000">
                <a:solidFill>
                  <a:srgbClr val="FF0000"/>
                </a:solidFill>
                <a:ea typeface="MS PGothic" panose="020B0600070205080204" pitchFamily="34" charset="-128"/>
                <a:cs typeface="Courier New"/>
              </a:rPr>
              <a:t> </a:t>
            </a:r>
            <a:r>
              <a:rPr lang="ja-JP" altLang="en-US" sz="1000">
                <a:solidFill>
                  <a:srgbClr val="FF0000"/>
                </a:solidFill>
                <a:ea typeface="MS PGothic" panose="020B0600070205080204" pitchFamily="34" charset="-128"/>
                <a:cs typeface="Courier New"/>
              </a:rPr>
              <a:t>同時に複数のデバイスを信頼できません</a:t>
            </a:r>
            <a:endParaRPr lang="en-US" altLang="ja-JP" sz="1000">
              <a:solidFill>
                <a:srgbClr val="FF0000"/>
              </a:solidFill>
              <a:ea typeface="MS PGothic" panose="020B0600070205080204" pitchFamily="34" charset="-128"/>
              <a:cs typeface="Courier New"/>
            </a:endParaRPr>
          </a:p>
          <a:p>
            <a:pPr defTabSz="457169" fontAlgn="auto">
              <a:spcAft>
                <a:spcPct val="35000"/>
              </a:spcAft>
              <a:defRPr/>
            </a:pPr>
            <a:endParaRPr lang="en-US" sz="700">
              <a:solidFill>
                <a:srgbClr val="000000"/>
              </a:solidFill>
              <a:ea typeface="MS PGothic" panose="020B0600070205080204" pitchFamily="34" charset="-128"/>
              <a:cs typeface="Courier New"/>
            </a:endParaRPr>
          </a:p>
          <a:p>
            <a:pPr defTabSz="457169" fontAlgn="auto">
              <a:spcAft>
                <a:spcPct val="35000"/>
              </a:spcAft>
              <a:defRPr/>
            </a:pPr>
            <a:endParaRPr lang="en-US" sz="700">
              <a:solidFill>
                <a:srgbClr val="000000"/>
              </a:solidFill>
              <a:ea typeface="MS PGothic" panose="020B0600070205080204" pitchFamily="34" charset="-128"/>
              <a:cs typeface="Courier New"/>
            </a:endParaRPr>
          </a:p>
          <a:p>
            <a:pPr defTabSz="457169" fontAlgn="auto">
              <a:spcAft>
                <a:spcPct val="35000"/>
              </a:spcAft>
              <a:defRPr/>
            </a:pPr>
            <a:br>
              <a:rPr lang="en-US" sz="700">
                <a:solidFill>
                  <a:srgbClr val="000000"/>
                </a:solidFill>
                <a:ea typeface="MS PGothic" panose="020B0600070205080204" pitchFamily="34" charset="-128"/>
                <a:cs typeface="Courier New"/>
              </a:rPr>
            </a:br>
            <a:br>
              <a:rPr lang="en-US" sz="700">
                <a:solidFill>
                  <a:srgbClr val="000000"/>
                </a:solidFill>
                <a:ea typeface="MS PGothic" panose="020B0600070205080204" pitchFamily="34" charset="-128"/>
                <a:cs typeface="Courier New" panose="02070309020205020404" pitchFamily="49" charset="0"/>
              </a:rPr>
            </a:br>
            <a:r>
              <a:rPr lang="ja-JP" altLang="en-US" sz="700">
                <a:solidFill>
                  <a:srgbClr val="000000"/>
                </a:solidFill>
                <a:ea typeface="MS PGothic" panose="020B0600070205080204" pitchFamily="34" charset="-128"/>
                <a:cs typeface="Courier New" panose="02070309020205020404" pitchFamily="49" charset="0"/>
              </a:rPr>
              <a:t>　</a:t>
            </a:r>
            <a:r>
              <a:rPr lang="en-US" sz="1100">
                <a:solidFill>
                  <a:srgbClr val="000000"/>
                </a:solidFill>
                <a:ea typeface="MS PGothic" panose="020B0600070205080204" pitchFamily="34" charset="-128"/>
                <a:cs typeface="Courier New" panose="02070309020205020404" pitchFamily="49" charset="0"/>
              </a:rPr>
              <a:t>interface </a:t>
            </a:r>
            <a:r>
              <a:rPr lang="en-US" sz="1100" err="1">
                <a:solidFill>
                  <a:srgbClr val="000000"/>
                </a:solidFill>
                <a:ea typeface="MS PGothic" panose="020B0600070205080204" pitchFamily="34" charset="-128"/>
                <a:cs typeface="Courier New" panose="02070309020205020404" pitchFamily="49" charset="0"/>
              </a:rPr>
              <a:t>GigabitEthernet</a:t>
            </a:r>
            <a:r>
              <a:rPr lang="en-US" sz="1100">
                <a:solidFill>
                  <a:srgbClr val="000000"/>
                </a:solidFill>
                <a:ea typeface="MS PGothic" panose="020B0600070205080204" pitchFamily="34" charset="-128"/>
                <a:cs typeface="Courier New" panose="02070309020205020404" pitchFamily="49" charset="0"/>
              </a:rPr>
              <a:t> 1/0/1</a:t>
            </a:r>
            <a:br>
              <a:rPr lang="en-US" sz="1100">
                <a:solidFill>
                  <a:srgbClr val="000000"/>
                </a:solidFill>
                <a:ea typeface="MS PGothic" panose="020B0600070205080204" pitchFamily="34" charset="-128"/>
                <a:cs typeface="Courier New" panose="02070309020205020404" pitchFamily="49" charset="0"/>
              </a:rPr>
            </a:br>
            <a:r>
              <a:rPr lang="en-US" sz="1100">
                <a:solidFill>
                  <a:srgbClr val="000000"/>
                </a:solidFill>
                <a:ea typeface="MS PGothic" panose="020B0600070205080204" pitchFamily="34" charset="-128"/>
                <a:cs typeface="Courier New" panose="02070309020205020404" pitchFamily="49" charset="0"/>
              </a:rPr>
              <a:t>  </a:t>
            </a:r>
            <a:r>
              <a:rPr lang="ja-JP" altLang="en-US" sz="1100">
                <a:solidFill>
                  <a:srgbClr val="000000"/>
                </a:solidFill>
                <a:ea typeface="MS PGothic" panose="020B0600070205080204" pitchFamily="34" charset="-128"/>
                <a:cs typeface="Courier New" panose="02070309020205020404" pitchFamily="49" charset="0"/>
              </a:rPr>
              <a:t>　</a:t>
            </a:r>
            <a:r>
              <a:rPr lang="en-US" sz="1100">
                <a:solidFill>
                  <a:srgbClr val="000000"/>
                </a:solidFill>
                <a:ea typeface="MS PGothic" panose="020B0600070205080204" pitchFamily="34" charset="-128"/>
                <a:cs typeface="Courier New" panose="02070309020205020404" pitchFamily="49" charset="0"/>
              </a:rPr>
              <a:t>trust device cisco-phone 	[or]</a:t>
            </a:r>
            <a:br>
              <a:rPr lang="en-US" sz="1100">
                <a:solidFill>
                  <a:srgbClr val="000000"/>
                </a:solidFill>
                <a:ea typeface="MS PGothic" panose="020B0600070205080204" pitchFamily="34" charset="-128"/>
                <a:cs typeface="Courier New" panose="02070309020205020404" pitchFamily="49" charset="0"/>
              </a:rPr>
            </a:br>
            <a:r>
              <a:rPr lang="en-US" sz="1100">
                <a:solidFill>
                  <a:srgbClr val="000000"/>
                </a:solidFill>
                <a:ea typeface="MS PGothic" panose="020B0600070205080204" pitchFamily="34" charset="-128"/>
                <a:cs typeface="Courier New" panose="02070309020205020404" pitchFamily="49" charset="0"/>
              </a:rPr>
              <a:t>  </a:t>
            </a:r>
            <a:r>
              <a:rPr lang="ja-JP" altLang="en-US" sz="1100">
                <a:solidFill>
                  <a:srgbClr val="000000"/>
                </a:solidFill>
                <a:ea typeface="MS PGothic" panose="020B0600070205080204" pitchFamily="34" charset="-128"/>
                <a:cs typeface="Courier New" panose="02070309020205020404" pitchFamily="49" charset="0"/>
              </a:rPr>
              <a:t>　</a:t>
            </a:r>
            <a:r>
              <a:rPr lang="en-US" sz="1100">
                <a:solidFill>
                  <a:srgbClr val="000000"/>
                </a:solidFill>
                <a:ea typeface="MS PGothic" panose="020B0600070205080204" pitchFamily="34" charset="-128"/>
                <a:cs typeface="Courier New" panose="02070309020205020404" pitchFamily="49" charset="0"/>
              </a:rPr>
              <a:t>trust device </a:t>
            </a:r>
            <a:r>
              <a:rPr lang="en-US" sz="1100" err="1">
                <a:solidFill>
                  <a:srgbClr val="000000"/>
                </a:solidFill>
                <a:ea typeface="MS PGothic" panose="020B0600070205080204" pitchFamily="34" charset="-128"/>
                <a:cs typeface="Courier New" panose="02070309020205020404" pitchFamily="49" charset="0"/>
              </a:rPr>
              <a:t>cts</a:t>
            </a:r>
            <a:r>
              <a:rPr lang="en-US" sz="1100">
                <a:solidFill>
                  <a:srgbClr val="000000"/>
                </a:solidFill>
                <a:ea typeface="MS PGothic" panose="020B0600070205080204" pitchFamily="34" charset="-128"/>
                <a:cs typeface="Courier New" panose="02070309020205020404" pitchFamily="49" charset="0"/>
              </a:rPr>
              <a:t>		[or]</a:t>
            </a:r>
            <a:br>
              <a:rPr lang="en-US" sz="1100">
                <a:solidFill>
                  <a:srgbClr val="000000"/>
                </a:solidFill>
                <a:ea typeface="MS PGothic" panose="020B0600070205080204" pitchFamily="34" charset="-128"/>
                <a:cs typeface="Courier New" panose="02070309020205020404" pitchFamily="49" charset="0"/>
              </a:rPr>
            </a:br>
            <a:r>
              <a:rPr lang="en-US" sz="1100">
                <a:solidFill>
                  <a:srgbClr val="000000"/>
                </a:solidFill>
                <a:ea typeface="MS PGothic" panose="020B0600070205080204" pitchFamily="34" charset="-128"/>
                <a:cs typeface="Courier New" panose="02070309020205020404" pitchFamily="49" charset="0"/>
              </a:rPr>
              <a:t>  </a:t>
            </a:r>
            <a:r>
              <a:rPr lang="ja-JP" altLang="en-US" sz="1100">
                <a:solidFill>
                  <a:srgbClr val="000000"/>
                </a:solidFill>
                <a:ea typeface="MS PGothic" panose="020B0600070205080204" pitchFamily="34" charset="-128"/>
                <a:cs typeface="Courier New" panose="02070309020205020404" pitchFamily="49" charset="0"/>
              </a:rPr>
              <a:t>　</a:t>
            </a:r>
            <a:r>
              <a:rPr lang="en-US" sz="1100">
                <a:solidFill>
                  <a:srgbClr val="000000"/>
                </a:solidFill>
                <a:ea typeface="MS PGothic" panose="020B0600070205080204" pitchFamily="34" charset="-128"/>
                <a:cs typeface="Courier New" panose="02070309020205020404" pitchFamily="49" charset="0"/>
              </a:rPr>
              <a:t>trust device </a:t>
            </a:r>
            <a:r>
              <a:rPr lang="en-US" sz="1100" err="1">
                <a:solidFill>
                  <a:srgbClr val="000000"/>
                </a:solidFill>
                <a:ea typeface="MS PGothic" panose="020B0600070205080204" pitchFamily="34" charset="-128"/>
                <a:cs typeface="Courier New" panose="02070309020205020404" pitchFamily="49" charset="0"/>
              </a:rPr>
              <a:t>ip</a:t>
            </a:r>
            <a:r>
              <a:rPr lang="en-US" sz="1100">
                <a:solidFill>
                  <a:srgbClr val="000000"/>
                </a:solidFill>
                <a:ea typeface="MS PGothic" panose="020B0600070205080204" pitchFamily="34" charset="-128"/>
                <a:cs typeface="Courier New" panose="02070309020205020404" pitchFamily="49" charset="0"/>
              </a:rPr>
              <a:t>-camera	[or]</a:t>
            </a:r>
            <a:br>
              <a:rPr lang="en-US" sz="1100">
                <a:solidFill>
                  <a:srgbClr val="000000"/>
                </a:solidFill>
                <a:ea typeface="MS PGothic" panose="020B0600070205080204" pitchFamily="34" charset="-128"/>
                <a:cs typeface="Courier New" panose="02070309020205020404" pitchFamily="49" charset="0"/>
              </a:rPr>
            </a:br>
            <a:r>
              <a:rPr lang="en-US" sz="1100">
                <a:solidFill>
                  <a:srgbClr val="000000"/>
                </a:solidFill>
                <a:ea typeface="MS PGothic" panose="020B0600070205080204" pitchFamily="34" charset="-128"/>
                <a:cs typeface="Courier New" panose="02070309020205020404" pitchFamily="49" charset="0"/>
              </a:rPr>
              <a:t>  </a:t>
            </a:r>
            <a:r>
              <a:rPr lang="ja-JP" altLang="en-US" sz="1100">
                <a:solidFill>
                  <a:srgbClr val="000000"/>
                </a:solidFill>
                <a:ea typeface="MS PGothic" panose="020B0600070205080204" pitchFamily="34" charset="-128"/>
                <a:cs typeface="Courier New" panose="02070309020205020404" pitchFamily="49" charset="0"/>
              </a:rPr>
              <a:t>　</a:t>
            </a:r>
            <a:r>
              <a:rPr lang="en-US" sz="1100">
                <a:solidFill>
                  <a:srgbClr val="000000"/>
                </a:solidFill>
                <a:ea typeface="MS PGothic" panose="020B0600070205080204" pitchFamily="34" charset="-128"/>
                <a:cs typeface="Courier New" panose="02070309020205020404" pitchFamily="49" charset="0"/>
              </a:rPr>
              <a:t>trust device media-player</a:t>
            </a:r>
            <a:br>
              <a:rPr lang="en-US" sz="1100">
                <a:solidFill>
                  <a:srgbClr val="000000"/>
                </a:solidFill>
                <a:ea typeface="MS PGothic" panose="020B0600070205080204" pitchFamily="34" charset="-128"/>
                <a:cs typeface="Courier New" panose="02070309020205020404" pitchFamily="49" charset="0"/>
              </a:rPr>
            </a:br>
            <a:endParaRPr lang="en-US" sz="1100">
              <a:solidFill>
                <a:srgbClr val="000000"/>
              </a:solidFill>
              <a:ea typeface="MS PGothic" panose="020B0600070205080204" pitchFamily="34" charset="-128"/>
              <a:cs typeface="Courier New" panose="02070309020205020404" pitchFamily="49" charset="0"/>
            </a:endParaRPr>
          </a:p>
          <a:p>
            <a:pPr defTabSz="457169" fontAlgn="auto">
              <a:spcAft>
                <a:spcPct val="35000"/>
              </a:spcAft>
              <a:defRPr/>
            </a:pPr>
            <a:r>
              <a:rPr lang="en-US" sz="1100">
                <a:solidFill>
                  <a:srgbClr val="000000"/>
                </a:solidFill>
                <a:ea typeface="MS PGothic" panose="020B0600070205080204" pitchFamily="34" charset="-128"/>
                <a:cs typeface="Courier New" panose="02070309020205020404" pitchFamily="49" charset="0"/>
              </a:rPr>
              <a:t>  interface </a:t>
            </a:r>
            <a:r>
              <a:rPr lang="en-US" sz="1100" err="1">
                <a:solidFill>
                  <a:srgbClr val="000000"/>
                </a:solidFill>
                <a:ea typeface="MS PGothic" panose="020B0600070205080204" pitchFamily="34" charset="-128"/>
                <a:cs typeface="Courier New" panose="02070309020205020404" pitchFamily="49" charset="0"/>
              </a:rPr>
              <a:t>GigabitEthernet</a:t>
            </a:r>
            <a:r>
              <a:rPr lang="en-US" sz="1100">
                <a:solidFill>
                  <a:srgbClr val="000000"/>
                </a:solidFill>
                <a:ea typeface="MS PGothic" panose="020B0600070205080204" pitchFamily="34" charset="-128"/>
                <a:cs typeface="Courier New" panose="02070309020205020404" pitchFamily="49" charset="0"/>
              </a:rPr>
              <a:t> 1/0/1</a:t>
            </a:r>
            <a:br>
              <a:rPr lang="en-US" sz="1100">
                <a:solidFill>
                  <a:srgbClr val="000000"/>
                </a:solidFill>
                <a:ea typeface="MS PGothic" panose="020B0600070205080204" pitchFamily="34" charset="-128"/>
                <a:cs typeface="Courier New" panose="02070309020205020404" pitchFamily="49" charset="0"/>
              </a:rPr>
            </a:br>
            <a:r>
              <a:rPr lang="en-US" sz="1100">
                <a:solidFill>
                  <a:srgbClr val="000000"/>
                </a:solidFill>
                <a:ea typeface="MS PGothic" panose="020B0600070205080204" pitchFamily="34" charset="-128"/>
                <a:cs typeface="Courier New" panose="02070309020205020404" pitchFamily="49" charset="0"/>
              </a:rPr>
              <a:t>  </a:t>
            </a:r>
            <a:r>
              <a:rPr lang="ja-JP" altLang="en-US" sz="1100">
                <a:solidFill>
                  <a:srgbClr val="000000"/>
                </a:solidFill>
                <a:ea typeface="MS PGothic" panose="020B0600070205080204" pitchFamily="34" charset="-128"/>
                <a:cs typeface="Courier New" panose="02070309020205020404" pitchFamily="49" charset="0"/>
              </a:rPr>
              <a:t>　</a:t>
            </a:r>
            <a:r>
              <a:rPr lang="en-US" sz="1100">
                <a:solidFill>
                  <a:srgbClr val="000000"/>
                </a:solidFill>
                <a:ea typeface="MS PGothic" panose="020B0600070205080204" pitchFamily="34" charset="-128"/>
                <a:cs typeface="Courier New" panose="02070309020205020404" pitchFamily="49" charset="0"/>
              </a:rPr>
              <a:t>trust device cisco-phone </a:t>
            </a:r>
            <a:br>
              <a:rPr lang="en-US" sz="1100">
                <a:solidFill>
                  <a:srgbClr val="000000"/>
                </a:solidFill>
                <a:ea typeface="MS PGothic" panose="020B0600070205080204" pitchFamily="34" charset="-128"/>
                <a:cs typeface="Courier New" panose="02070309020205020404" pitchFamily="49" charset="0"/>
              </a:rPr>
            </a:br>
            <a:r>
              <a:rPr lang="en-US" sz="1100">
                <a:solidFill>
                  <a:srgbClr val="000000"/>
                </a:solidFill>
                <a:ea typeface="MS PGothic" panose="020B0600070205080204" pitchFamily="34" charset="-128"/>
                <a:cs typeface="Courier New" panose="02070309020205020404" pitchFamily="49" charset="0"/>
              </a:rPr>
              <a:t>  </a:t>
            </a:r>
            <a:r>
              <a:rPr lang="ja-JP" altLang="en-US" sz="1100">
                <a:solidFill>
                  <a:srgbClr val="000000"/>
                </a:solidFill>
                <a:ea typeface="MS PGothic" panose="020B0600070205080204" pitchFamily="34" charset="-128"/>
                <a:cs typeface="Courier New" panose="02070309020205020404" pitchFamily="49" charset="0"/>
              </a:rPr>
              <a:t>　</a:t>
            </a:r>
            <a:r>
              <a:rPr lang="en-US" sz="1100">
                <a:solidFill>
                  <a:srgbClr val="000000"/>
                </a:solidFill>
                <a:ea typeface="MS PGothic" panose="020B0600070205080204" pitchFamily="34" charset="-128"/>
                <a:cs typeface="Courier New" panose="02070309020205020404" pitchFamily="49" charset="0"/>
              </a:rPr>
              <a:t>service-policy input CISCO-IPPHONE </a:t>
            </a:r>
          </a:p>
          <a:p>
            <a:pPr marL="285743" indent="-285743" defTabSz="457169" fontAlgn="auto">
              <a:spcAft>
                <a:spcPct val="35000"/>
              </a:spcAft>
              <a:buFont typeface="Arial" charset="0"/>
              <a:buChar char="•"/>
              <a:defRPr/>
            </a:pPr>
            <a:endParaRPr lang="en-US" sz="1200">
              <a:solidFill>
                <a:srgbClr val="000000"/>
              </a:solidFill>
              <a:ea typeface="MS PGothic" panose="020B0600070205080204" pitchFamily="34" charset="-128"/>
              <a:cs typeface="Courier New"/>
            </a:endParaRPr>
          </a:p>
          <a:p>
            <a:pPr marL="117475" indent="-117475" defTabSz="457169" fontAlgn="auto">
              <a:spcAft>
                <a:spcPct val="35000"/>
              </a:spcAft>
              <a:buFont typeface="Arial" charset="0"/>
              <a:buChar char="•"/>
              <a:defRPr/>
            </a:pPr>
            <a:r>
              <a:rPr lang="ja-JP" altLang="en-US" sz="1200">
                <a:solidFill>
                  <a:srgbClr val="000000"/>
                </a:solidFill>
                <a:ea typeface="MS PGothic" panose="020B0600070205080204" pitchFamily="34" charset="-128"/>
                <a:cs typeface="Courier New"/>
              </a:rPr>
              <a:t>デバイスが検出されない場合</a:t>
            </a:r>
            <a:r>
              <a:rPr lang="en-US" altLang="ja-JP" sz="1200">
                <a:solidFill>
                  <a:srgbClr val="000000"/>
                </a:solidFill>
                <a:ea typeface="MS PGothic" panose="020B0600070205080204" pitchFamily="34" charset="-128"/>
                <a:cs typeface="Courier New"/>
              </a:rPr>
              <a:t> </a:t>
            </a:r>
            <a:r>
              <a:rPr lang="en-US" altLang="ja-JP" sz="1200" err="1">
                <a:solidFill>
                  <a:srgbClr val="000000"/>
                </a:solidFill>
                <a:ea typeface="MS PGothic" panose="020B0600070205080204" pitchFamily="34" charset="-128"/>
                <a:cs typeface="Courier New"/>
              </a:rPr>
              <a:t>Untrust</a:t>
            </a:r>
            <a:r>
              <a:rPr lang="en-US" altLang="ja-JP" sz="1200">
                <a:solidFill>
                  <a:srgbClr val="000000"/>
                </a:solidFill>
                <a:ea typeface="MS PGothic" panose="020B0600070205080204" pitchFamily="34" charset="-128"/>
                <a:cs typeface="Courier New"/>
              </a:rPr>
              <a:t> </a:t>
            </a:r>
            <a:r>
              <a:rPr lang="ja-JP" altLang="en-US" sz="1200">
                <a:solidFill>
                  <a:srgbClr val="000000"/>
                </a:solidFill>
                <a:ea typeface="MS PGothic" panose="020B0600070205080204" pitchFamily="34" charset="-128"/>
                <a:cs typeface="Courier New"/>
              </a:rPr>
              <a:t>モードに移行します。</a:t>
            </a:r>
            <a:endParaRPr lang="en-US" sz="1200">
              <a:solidFill>
                <a:srgbClr val="000000"/>
              </a:solidFill>
              <a:ea typeface="MS PGothic" panose="020B0600070205080204" pitchFamily="34" charset="-128"/>
              <a:cs typeface="Courier New"/>
            </a:endParaRPr>
          </a:p>
          <a:p>
            <a:pPr marL="117475" indent="-117475" defTabSz="457169" fontAlgn="auto">
              <a:spcAft>
                <a:spcPct val="35000"/>
              </a:spcAft>
              <a:buFont typeface="Arial" charset="0"/>
              <a:buChar char="•"/>
              <a:defRPr/>
            </a:pPr>
            <a:r>
              <a:rPr lang="ja-JP" altLang="en-US" sz="1200">
                <a:solidFill>
                  <a:srgbClr val="000000"/>
                </a:solidFill>
                <a:ea typeface="MS PGothic" panose="020B0600070205080204" pitchFamily="34" charset="-128"/>
                <a:cs typeface="Courier New"/>
              </a:rPr>
              <a:t>アップリンクはデフォルトの</a:t>
            </a:r>
            <a:r>
              <a:rPr lang="en-US" altLang="ja-JP" sz="1200">
                <a:solidFill>
                  <a:srgbClr val="000000"/>
                </a:solidFill>
                <a:ea typeface="MS PGothic" panose="020B0600070205080204" pitchFamily="34" charset="-128"/>
                <a:cs typeface="Courier New"/>
              </a:rPr>
              <a:t> Trust </a:t>
            </a:r>
            <a:r>
              <a:rPr lang="ja-JP" altLang="en-US" sz="1200">
                <a:solidFill>
                  <a:srgbClr val="000000"/>
                </a:solidFill>
                <a:ea typeface="MS PGothic" panose="020B0600070205080204" pitchFamily="34" charset="-128"/>
                <a:cs typeface="Courier New"/>
              </a:rPr>
              <a:t>状態で問題ありません。</a:t>
            </a:r>
            <a:endParaRPr lang="en-US" altLang="ja-JP" sz="1200">
              <a:solidFill>
                <a:srgbClr val="000000"/>
              </a:solidFill>
              <a:ea typeface="MS PGothic" panose="020B0600070205080204" pitchFamily="34" charset="-128"/>
              <a:cs typeface="Courier New"/>
            </a:endParaRPr>
          </a:p>
        </p:txBody>
      </p:sp>
      <p:sp>
        <p:nvSpPr>
          <p:cNvPr id="2" name="Title 1"/>
          <p:cNvSpPr>
            <a:spLocks noGrp="1"/>
          </p:cNvSpPr>
          <p:nvPr>
            <p:ph type="title"/>
          </p:nvPr>
        </p:nvSpPr>
        <p:spPr/>
        <p:txBody>
          <a:bodyPr>
            <a:noAutofit/>
          </a:bodyPr>
          <a:lstStyle/>
          <a:p>
            <a:r>
              <a:rPr lang="ja-JP" altLang="en-US">
                <a:solidFill>
                  <a:schemeClr val="bg1"/>
                </a:solidFill>
                <a:latin typeface="+mn-lt"/>
                <a:ea typeface="MS PGothic" panose="020B0600070205080204" pitchFamily="34" charset="-128"/>
              </a:rPr>
              <a:t>マーキング</a:t>
            </a:r>
            <a:r>
              <a:rPr lang="en-US" altLang="ja-JP">
                <a:solidFill>
                  <a:schemeClr val="bg1"/>
                </a:solidFill>
                <a:latin typeface="+mn-lt"/>
                <a:ea typeface="MS PGothic" panose="020B0600070205080204" pitchFamily="34" charset="-128"/>
              </a:rPr>
              <a:t> </a:t>
            </a:r>
            <a:r>
              <a:rPr lang="ja-JP" altLang="en-US">
                <a:solidFill>
                  <a:schemeClr val="bg1"/>
                </a:solidFill>
                <a:latin typeface="+mn-lt"/>
                <a:ea typeface="MS PGothic" panose="020B0600070205080204" pitchFamily="34" charset="-128"/>
              </a:rPr>
              <a:t>設定例</a:t>
            </a:r>
            <a:br>
              <a:rPr lang="en-US" altLang="ja-JP">
                <a:solidFill>
                  <a:schemeClr val="bg1"/>
                </a:solidFill>
                <a:latin typeface="+mn-lt"/>
                <a:ea typeface="MS PGothic" panose="020B0600070205080204" pitchFamily="34" charset="-128"/>
              </a:rPr>
            </a:br>
            <a:r>
              <a:rPr lang="ja-JP" altLang="en-US" sz="1600">
                <a:solidFill>
                  <a:schemeClr val="bg1"/>
                </a:solidFill>
                <a:latin typeface="+mn-lt"/>
                <a:ea typeface="MS PGothic" panose="020B0600070205080204" pitchFamily="34" charset="-128"/>
              </a:rPr>
              <a:t>条件付き信頼ポート</a:t>
            </a:r>
            <a:endParaRPr lang="en-US">
              <a:solidFill>
                <a:schemeClr val="bg1"/>
              </a:solidFill>
              <a:latin typeface="+mn-lt"/>
              <a:ea typeface="MS PGothic" panose="020B0600070205080204" pitchFamily="34" charset="-128"/>
            </a:endParaRPr>
          </a:p>
        </p:txBody>
      </p:sp>
      <p:sp>
        <p:nvSpPr>
          <p:cNvPr id="13" name="Text Placeholder 7">
            <a:extLst>
              <a:ext uri="{FF2B5EF4-FFF2-40B4-BE49-F238E27FC236}">
                <a16:creationId xmlns:a16="http://schemas.microsoft.com/office/drawing/2014/main" id="{2CF2F9F2-3A13-A147-9D34-C851ACDCA458}"/>
              </a:ext>
            </a:extLst>
          </p:cNvPr>
          <p:cNvSpPr txBox="1">
            <a:spLocks/>
          </p:cNvSpPr>
          <p:nvPr/>
        </p:nvSpPr>
        <p:spPr>
          <a:xfrm>
            <a:off x="533400" y="60960"/>
            <a:ext cx="7084679" cy="326233"/>
          </a:xfrm>
          <a:prstGeom prst="rect">
            <a:avLst/>
          </a:prstGeom>
        </p:spPr>
        <p:txBody>
          <a:bodyPr wrap="square" lIns="91420" tIns="45710" rIns="91420" bIns="45710" anchor="b" anchorCtr="0">
            <a:noAutofit/>
          </a:bodyPr>
          <a:lstStyle>
            <a:lvl1pPr marL="169863" indent="-169863" algn="l" defTabSz="603575" rtl="0" eaLnBrk="1" fontAlgn="base" hangingPunct="1">
              <a:lnSpc>
                <a:spcPct val="100000"/>
              </a:lnSpc>
              <a:spcBef>
                <a:spcPct val="50000"/>
              </a:spcBef>
              <a:spcAft>
                <a:spcPct val="0"/>
              </a:spcAft>
              <a:buClr>
                <a:schemeClr val="tx2"/>
              </a:buClr>
              <a:buSzPct val="90000"/>
              <a:buFont typeface="Arial" charset="0"/>
              <a:buNone/>
              <a:defRPr lang="en-US" sz="1400" b="0" i="0" kern="1200">
                <a:solidFill>
                  <a:schemeClr val="tx1"/>
                </a:solidFill>
                <a:latin typeface="+mn-lt"/>
                <a:ea typeface="ＭＳ Ｐゴシック" charset="0"/>
                <a:cs typeface="CiscoSans ExtraLight"/>
              </a:defRPr>
            </a:lvl1pPr>
            <a:lvl2pPr marL="358775" indent="-215900" algn="l" defTabSz="684213" rtl="0" eaLnBrk="1" fontAlgn="base" hangingPunct="1">
              <a:lnSpc>
                <a:spcPct val="95000"/>
              </a:lnSpc>
              <a:spcBef>
                <a:spcPts val="600"/>
              </a:spcBef>
              <a:spcAft>
                <a:spcPct val="0"/>
              </a:spcAft>
              <a:buClr>
                <a:schemeClr val="tx2"/>
              </a:buClr>
              <a:buFont typeface="Arial" pitchFamily="34" charset="0"/>
              <a:buNone/>
              <a:defRPr lang="en-US" sz="1100" kern="1200">
                <a:solidFill>
                  <a:schemeClr val="tx1"/>
                </a:solidFill>
                <a:latin typeface="+mn-lt"/>
                <a:ea typeface="ＭＳ Ｐゴシック" charset="0"/>
                <a:cs typeface="CiscoSans"/>
              </a:defRPr>
            </a:lvl2pPr>
            <a:lvl3pPr marL="431800" indent="-169863" algn="l" defTabSz="684213" rtl="0" eaLnBrk="1" fontAlgn="base" hangingPunct="1">
              <a:lnSpc>
                <a:spcPct val="95000"/>
              </a:lnSpc>
              <a:spcBef>
                <a:spcPts val="625"/>
              </a:spcBef>
              <a:spcAft>
                <a:spcPct val="0"/>
              </a:spcAft>
              <a:buFont typeface="Arial" pitchFamily="34" charset="0"/>
              <a:buNone/>
              <a:defRPr lang="en-US" sz="1100" kern="1200">
                <a:solidFill>
                  <a:schemeClr val="tx1"/>
                </a:solidFill>
                <a:latin typeface="+mn-lt"/>
                <a:ea typeface="ＭＳ Ｐゴシック" charset="0"/>
                <a:cs typeface="CiscoSans"/>
              </a:defRPr>
            </a:lvl3pPr>
            <a:lvl4pPr marL="503238" indent="-169863" algn="l" defTabSz="684213" rtl="0" eaLnBrk="1" fontAlgn="base" hangingPunct="1">
              <a:lnSpc>
                <a:spcPct val="95000"/>
              </a:lnSpc>
              <a:spcBef>
                <a:spcPts val="625"/>
              </a:spcBef>
              <a:spcAft>
                <a:spcPct val="0"/>
              </a:spcAft>
              <a:buFont typeface="Arial" pitchFamily="34" charset="0"/>
              <a:buNone/>
              <a:defRPr lang="en-US" sz="1100" kern="1200">
                <a:solidFill>
                  <a:schemeClr val="tx1"/>
                </a:solidFill>
                <a:latin typeface="+mn-lt"/>
                <a:ea typeface="ＭＳ Ｐゴシック" charset="0"/>
                <a:cs typeface="CiscoSans"/>
              </a:defRPr>
            </a:lvl4pPr>
            <a:lvl5pPr marL="574675" indent="-169863" algn="l" defTabSz="684213" rtl="0" eaLnBrk="1" fontAlgn="base" hangingPunct="1">
              <a:lnSpc>
                <a:spcPct val="95000"/>
              </a:lnSpc>
              <a:spcBef>
                <a:spcPts val="625"/>
              </a:spcBef>
              <a:spcAft>
                <a:spcPct val="0"/>
              </a:spcAft>
              <a:buFont typeface="Arial" pitchFamily="34" charset="0"/>
              <a:buNone/>
              <a:defRPr lang="en-US" sz="1100" kern="1200">
                <a:solidFill>
                  <a:schemeClr val="tx1"/>
                </a:solidFill>
                <a:latin typeface="+mn-lt"/>
                <a:ea typeface="ＭＳ Ｐゴシック" charset="0"/>
                <a:cs typeface="CiscoSans"/>
              </a:defRPr>
            </a:lvl5pPr>
            <a:lvl6pPr marL="863856" indent="-171445" algn="l" defTabSz="685777" rtl="0" eaLnBrk="1" latinLnBrk="0" hangingPunct="1">
              <a:spcBef>
                <a:spcPts val="600"/>
              </a:spcBef>
              <a:buFont typeface="Arial" pitchFamily="34" charset="0"/>
              <a:buChar char="•"/>
              <a:defRPr sz="900" kern="1200" baseline="0">
                <a:solidFill>
                  <a:schemeClr val="tx1"/>
                </a:solidFill>
                <a:latin typeface="+mn-lt"/>
                <a:ea typeface="+mn-ea"/>
                <a:cs typeface="+mn-cs"/>
              </a:defRPr>
            </a:lvl6pPr>
            <a:lvl7pPr marL="935844" indent="-171422" algn="l" defTabSz="685777" rtl="0" eaLnBrk="1" latinLnBrk="0" hangingPunct="1">
              <a:spcBef>
                <a:spcPts val="600"/>
              </a:spcBef>
              <a:buFont typeface="Arial" pitchFamily="34" charset="0"/>
              <a:buChar char="•"/>
              <a:defRPr sz="800" kern="1200" baseline="0">
                <a:solidFill>
                  <a:schemeClr val="tx1"/>
                </a:solidFill>
                <a:latin typeface="+mn-lt"/>
                <a:ea typeface="+mn-ea"/>
                <a:cs typeface="+mn-cs"/>
              </a:defRPr>
            </a:lvl7pPr>
            <a:lvl8pPr marL="2400220" indent="0" algn="l" defTabSz="685777" rtl="0" eaLnBrk="1" latinLnBrk="0" hangingPunct="1">
              <a:spcBef>
                <a:spcPct val="20000"/>
              </a:spcBef>
              <a:buFont typeface="Arial" pitchFamily="34" charset="0"/>
              <a:buNone/>
              <a:defRPr sz="1500" kern="1200">
                <a:solidFill>
                  <a:schemeClr val="tx1"/>
                </a:solidFill>
                <a:latin typeface="+mn-lt"/>
                <a:ea typeface="+mn-ea"/>
                <a:cs typeface="+mn-cs"/>
              </a:defRPr>
            </a:lvl8pPr>
            <a:lvl9pPr marL="2914553" indent="-171445" algn="l" defTabSz="685777" rtl="0" eaLnBrk="1" latinLnBrk="0" hangingPunct="1">
              <a:spcBef>
                <a:spcPct val="20000"/>
              </a:spcBef>
              <a:buFont typeface="Arial" pitchFamily="34" charset="0"/>
              <a:buChar char="•"/>
              <a:defRPr sz="1500" kern="1200">
                <a:solidFill>
                  <a:schemeClr val="tx1"/>
                </a:solidFill>
                <a:latin typeface="+mn-lt"/>
                <a:ea typeface="+mn-ea"/>
                <a:cs typeface="+mn-cs"/>
              </a:defRPr>
            </a:lvl9pPr>
          </a:lstStyle>
          <a:p>
            <a:r>
              <a:rPr lang="en">
                <a:solidFill>
                  <a:srgbClr val="282828"/>
                </a:solidFill>
                <a:ea typeface="MS PGothic" panose="020B0600070205080204" pitchFamily="34" charset="-128"/>
                <a:cs typeface="Arial" panose="020B0604020202020204" pitchFamily="34" charset="0"/>
              </a:rPr>
              <a:t>3.4</a:t>
            </a:r>
            <a:r>
              <a:rPr lang="ja-JP" altLang="en-US">
                <a:solidFill>
                  <a:srgbClr val="282828"/>
                </a:solidFill>
                <a:ea typeface="MS PGothic" panose="020B0600070205080204" pitchFamily="34" charset="-128"/>
                <a:cs typeface="Arial" panose="020B0604020202020204" pitchFamily="34" charset="0"/>
              </a:rPr>
              <a:t>　</a:t>
            </a:r>
            <a:r>
              <a:rPr lang="en">
                <a:solidFill>
                  <a:srgbClr val="282828"/>
                </a:solidFill>
                <a:ea typeface="MS PGothic" panose="020B0600070205080204" pitchFamily="34" charset="-128"/>
                <a:cs typeface="Arial" panose="020B0604020202020204" pitchFamily="34" charset="0"/>
              </a:rPr>
              <a:t>QoS</a:t>
            </a:r>
          </a:p>
        </p:txBody>
      </p:sp>
      <p:sp>
        <p:nvSpPr>
          <p:cNvPr id="9" name="吹き出し: 線 10">
            <a:extLst>
              <a:ext uri="{FF2B5EF4-FFF2-40B4-BE49-F238E27FC236}">
                <a16:creationId xmlns:a16="http://schemas.microsoft.com/office/drawing/2014/main" id="{AC79CDF4-BD93-D344-A3C1-979A9440FA87}"/>
              </a:ext>
            </a:extLst>
          </p:cNvPr>
          <p:cNvSpPr/>
          <p:nvPr/>
        </p:nvSpPr>
        <p:spPr>
          <a:xfrm>
            <a:off x="5029200" y="2397630"/>
            <a:ext cx="3007723" cy="526044"/>
          </a:xfrm>
          <a:prstGeom prst="callout1">
            <a:avLst>
              <a:gd name="adj1" fmla="val 54651"/>
              <a:gd name="adj2" fmla="val 734"/>
              <a:gd name="adj3" fmla="val 54024"/>
              <a:gd name="adj4" fmla="val -35207"/>
            </a:avLst>
          </a:prstGeom>
          <a:solidFill>
            <a:schemeClr val="accent1">
              <a:alpha val="15000"/>
            </a:schemeClr>
          </a:solidFill>
          <a:ln>
            <a:solidFill>
              <a:schemeClr val="accent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defTabSz="685800" fontAlgn="auto">
              <a:spcBef>
                <a:spcPts val="0"/>
              </a:spcBef>
              <a:spcAft>
                <a:spcPts val="0"/>
              </a:spcAft>
              <a:defRPr/>
            </a:pPr>
            <a:r>
              <a:rPr kumimoji="1" lang="en-US" altLang="ja-JP" sz="1050">
                <a:solidFill>
                  <a:srgbClr val="282828"/>
                </a:solidFill>
                <a:ea typeface="MS PGothic" panose="020B0600070205080204" pitchFamily="34" charset="-128"/>
              </a:rPr>
              <a:t>Conditional Trust</a:t>
            </a:r>
            <a:br>
              <a:rPr kumimoji="1" lang="en-US" altLang="ja-JP" sz="1050">
                <a:solidFill>
                  <a:srgbClr val="282828"/>
                </a:solidFill>
                <a:ea typeface="MS PGothic" panose="020B0600070205080204" pitchFamily="34" charset="-128"/>
              </a:rPr>
            </a:br>
            <a:r>
              <a:rPr kumimoji="1" lang="en-US" altLang="ja-JP" sz="1050">
                <a:solidFill>
                  <a:srgbClr val="282828"/>
                </a:solidFill>
                <a:ea typeface="MS PGothic" panose="020B0600070205080204" pitchFamily="34" charset="-128"/>
              </a:rPr>
              <a:t>(CDP</a:t>
            </a:r>
            <a:r>
              <a:rPr kumimoji="1" lang="ja-JP" altLang="en-US" sz="1050">
                <a:solidFill>
                  <a:srgbClr val="282828"/>
                </a:solidFill>
                <a:ea typeface="MS PGothic" panose="020B0600070205080204" pitchFamily="34" charset="-128"/>
              </a:rPr>
              <a:t>ネゴシエーション</a:t>
            </a:r>
            <a:r>
              <a:rPr kumimoji="1" lang="en-US" altLang="ja-JP" sz="1050">
                <a:solidFill>
                  <a:srgbClr val="282828"/>
                </a:solidFill>
                <a:ea typeface="MS PGothic" panose="020B0600070205080204" pitchFamily="34" charset="-128"/>
              </a:rPr>
              <a:t>)</a:t>
            </a:r>
          </a:p>
        </p:txBody>
      </p:sp>
      <p:sp>
        <p:nvSpPr>
          <p:cNvPr id="7" name="Slide Number Placeholder 4">
            <a:extLst>
              <a:ext uri="{FF2B5EF4-FFF2-40B4-BE49-F238E27FC236}">
                <a16:creationId xmlns:a16="http://schemas.microsoft.com/office/drawing/2014/main" id="{C24E84FB-B4B7-024D-B68F-ECF59F682F0D}"/>
              </a:ext>
            </a:extLst>
          </p:cNvPr>
          <p:cNvSpPr>
            <a:spLocks noGrp="1"/>
          </p:cNvSpPr>
          <p:nvPr>
            <p:ph type="sldNum" sz="quarter" idx="4294967295"/>
          </p:nvPr>
        </p:nvSpPr>
        <p:spPr>
          <a:xfrm>
            <a:off x="8648700" y="4884738"/>
            <a:ext cx="495300" cy="274637"/>
          </a:xfrm>
          <a:prstGeom prst="rect">
            <a:avLst/>
          </a:prstGeom>
        </p:spPr>
        <p:txBody>
          <a:bodyPr>
            <a:noAutofit/>
          </a:bodyPr>
          <a:lstStyle/>
          <a:p>
            <a:fld id="{3945D0FD-48F1-4D72-80C5-FFB60B92A834}" type="slidenum">
              <a:rPr lang="en-US" sz="900" smtClean="0">
                <a:latin typeface="+mn-lt"/>
                <a:ea typeface="MS PGothic" panose="020B0600070205080204" pitchFamily="34" charset="-128"/>
              </a:rPr>
              <a:pPr/>
              <a:t>281</a:t>
            </a:fld>
            <a:endParaRPr lang="en-US" sz="900">
              <a:latin typeface="+mn-lt"/>
              <a:ea typeface="MS PGothic" panose="020B0600070205080204" pitchFamily="34" charset="-128"/>
            </a:endParaRPr>
          </a:p>
        </p:txBody>
      </p:sp>
    </p:spTree>
    <p:extLst>
      <p:ext uri="{BB962C8B-B14F-4D97-AF65-F5344CB8AC3E}">
        <p14:creationId xmlns:p14="http://schemas.microsoft.com/office/powerpoint/2010/main" val="1858041301"/>
      </p:ext>
    </p:extLst>
  </p:cSld>
  <p:clrMapOvr>
    <a:masterClrMapping/>
  </p:clrMapOvr>
</p:sld>
</file>

<file path=ppt/slides/slide2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TextBox 16"/>
          <p:cNvSpPr txBox="1"/>
          <p:nvPr/>
        </p:nvSpPr>
        <p:spPr>
          <a:xfrm>
            <a:off x="533400" y="2483427"/>
            <a:ext cx="4495800" cy="2107623"/>
          </a:xfrm>
          <a:prstGeom prst="rect">
            <a:avLst/>
          </a:prstGeom>
          <a:solidFill>
            <a:schemeClr val="bg2">
              <a:lumMod val="95000"/>
            </a:schemeClr>
          </a:solidFill>
          <a:ln>
            <a:noFill/>
          </a:ln>
        </p:spPr>
        <p:style>
          <a:lnRef idx="0">
            <a:scrgbClr r="0" g="0" b="0"/>
          </a:lnRef>
          <a:fillRef idx="0">
            <a:scrgbClr r="0" g="0" b="0"/>
          </a:fillRef>
          <a:effectRef idx="0">
            <a:scrgbClr r="0" g="0" b="0"/>
          </a:effectRef>
          <a:fontRef idx="minor">
            <a:schemeClr val="accent4"/>
          </a:fontRef>
        </p:style>
        <p:txBody>
          <a:bodyPr wrap="square" lIns="81633" tIns="40817" rIns="81633" bIns="40817" rtlCol="0">
            <a:noAutofit/>
          </a:bodyPr>
          <a:lstStyle/>
          <a:p>
            <a:pPr defTabSz="685800" fontAlgn="auto">
              <a:spcBef>
                <a:spcPts val="0"/>
              </a:spcBef>
              <a:spcAft>
                <a:spcPts val="0"/>
              </a:spcAft>
              <a:defRPr/>
            </a:pPr>
            <a:r>
              <a:rPr kumimoji="1" lang="en-US" sz="900" dirty="0">
                <a:ea typeface="MS PGothic" panose="020B0600070205080204" pitchFamily="34" charset="-128"/>
                <a:cs typeface="Courier New" pitchFamily="49" charset="0"/>
              </a:rPr>
              <a:t>policy-map MARKING-POLICY</a:t>
            </a:r>
          </a:p>
          <a:p>
            <a:pPr defTabSz="685800" fontAlgn="auto">
              <a:spcBef>
                <a:spcPts val="0"/>
              </a:spcBef>
              <a:spcAft>
                <a:spcPts val="0"/>
              </a:spcAft>
              <a:defRPr/>
            </a:pPr>
            <a:r>
              <a:rPr kumimoji="1" lang="en-US" sz="900" dirty="0">
                <a:ea typeface="MS PGothic" panose="020B0600070205080204" pitchFamily="34" charset="-128"/>
                <a:cs typeface="Courier New" pitchFamily="49" charset="0"/>
              </a:rPr>
              <a:t> class VOIP</a:t>
            </a:r>
          </a:p>
          <a:p>
            <a:pPr defTabSz="685800" fontAlgn="auto">
              <a:spcBef>
                <a:spcPts val="0"/>
              </a:spcBef>
              <a:spcAft>
                <a:spcPts val="0"/>
              </a:spcAft>
              <a:defRPr/>
            </a:pPr>
            <a:r>
              <a:rPr kumimoji="1" lang="en-US" sz="900" dirty="0">
                <a:solidFill>
                  <a:srgbClr val="000000"/>
                </a:solidFill>
                <a:ea typeface="MS PGothic" panose="020B0600070205080204" pitchFamily="34" charset="-128"/>
                <a:cs typeface="Courier New" pitchFamily="49" charset="0"/>
              </a:rPr>
              <a:t>  </a:t>
            </a:r>
            <a:r>
              <a:rPr kumimoji="1" lang="en-US" sz="900" dirty="0">
                <a:solidFill>
                  <a:srgbClr val="FF0000"/>
                </a:solidFill>
                <a:ea typeface="MS PGothic" panose="020B0600070205080204" pitchFamily="34" charset="-128"/>
                <a:cs typeface="Courier New" pitchFamily="49" charset="0"/>
              </a:rPr>
              <a:t>set </a:t>
            </a:r>
            <a:r>
              <a:rPr kumimoji="1" lang="en-US" sz="900" dirty="0" err="1">
                <a:solidFill>
                  <a:srgbClr val="FF0000"/>
                </a:solidFill>
                <a:ea typeface="MS PGothic" panose="020B0600070205080204" pitchFamily="34" charset="-128"/>
                <a:cs typeface="Courier New" pitchFamily="49" charset="0"/>
              </a:rPr>
              <a:t>dscp</a:t>
            </a:r>
            <a:r>
              <a:rPr kumimoji="1" lang="en-US" sz="900" dirty="0">
                <a:solidFill>
                  <a:srgbClr val="FF0000"/>
                </a:solidFill>
                <a:ea typeface="MS PGothic" panose="020B0600070205080204" pitchFamily="34" charset="-128"/>
                <a:cs typeface="Courier New" pitchFamily="49" charset="0"/>
              </a:rPr>
              <a:t> </a:t>
            </a:r>
            <a:r>
              <a:rPr kumimoji="1" lang="en-US" sz="900" dirty="0" err="1">
                <a:solidFill>
                  <a:srgbClr val="FF0000"/>
                </a:solidFill>
                <a:ea typeface="MS PGothic" panose="020B0600070205080204" pitchFamily="34" charset="-128"/>
                <a:cs typeface="Courier New" pitchFamily="49" charset="0"/>
              </a:rPr>
              <a:t>ef</a:t>
            </a:r>
            <a:endParaRPr kumimoji="1" lang="en-US" sz="900" dirty="0">
              <a:solidFill>
                <a:srgbClr val="FF0000"/>
              </a:solidFill>
              <a:ea typeface="MS PGothic" panose="020B0600070205080204" pitchFamily="34" charset="-128"/>
              <a:cs typeface="Courier New" pitchFamily="49" charset="0"/>
            </a:endParaRPr>
          </a:p>
          <a:p>
            <a:pPr defTabSz="685800" fontAlgn="auto">
              <a:spcBef>
                <a:spcPts val="0"/>
              </a:spcBef>
              <a:spcAft>
                <a:spcPts val="0"/>
              </a:spcAft>
              <a:defRPr/>
            </a:pPr>
            <a:r>
              <a:rPr kumimoji="1" lang="en-US" sz="900" dirty="0">
                <a:solidFill>
                  <a:srgbClr val="000000"/>
                </a:solidFill>
                <a:ea typeface="MS PGothic" panose="020B0600070205080204" pitchFamily="34" charset="-128"/>
                <a:cs typeface="Courier New" pitchFamily="49" charset="0"/>
              </a:rPr>
              <a:t> </a:t>
            </a:r>
            <a:r>
              <a:rPr kumimoji="1" lang="en-US" sz="900" dirty="0">
                <a:ea typeface="MS PGothic" panose="020B0600070205080204" pitchFamily="34" charset="-128"/>
                <a:cs typeface="Courier New" pitchFamily="49" charset="0"/>
              </a:rPr>
              <a:t>class MULTIMEDIA-CONFERENCING</a:t>
            </a:r>
          </a:p>
          <a:p>
            <a:pPr defTabSz="685800" fontAlgn="auto">
              <a:spcBef>
                <a:spcPts val="0"/>
              </a:spcBef>
              <a:spcAft>
                <a:spcPts val="0"/>
              </a:spcAft>
              <a:defRPr/>
            </a:pPr>
            <a:r>
              <a:rPr kumimoji="1" lang="en-US" sz="900" dirty="0">
                <a:solidFill>
                  <a:srgbClr val="000000"/>
                </a:solidFill>
                <a:ea typeface="MS PGothic" panose="020B0600070205080204" pitchFamily="34" charset="-128"/>
                <a:cs typeface="Courier New" pitchFamily="49" charset="0"/>
              </a:rPr>
              <a:t>  </a:t>
            </a:r>
            <a:r>
              <a:rPr kumimoji="1" lang="en-US" sz="900" dirty="0">
                <a:solidFill>
                  <a:srgbClr val="FF0000"/>
                </a:solidFill>
                <a:ea typeface="MS PGothic" panose="020B0600070205080204" pitchFamily="34" charset="-128"/>
                <a:cs typeface="Courier New" pitchFamily="49" charset="0"/>
              </a:rPr>
              <a:t>set </a:t>
            </a:r>
            <a:r>
              <a:rPr kumimoji="1" lang="en-US" sz="900" dirty="0" err="1">
                <a:solidFill>
                  <a:srgbClr val="FF0000"/>
                </a:solidFill>
                <a:ea typeface="MS PGothic" panose="020B0600070205080204" pitchFamily="34" charset="-128"/>
                <a:cs typeface="Courier New" pitchFamily="49" charset="0"/>
              </a:rPr>
              <a:t>dscp</a:t>
            </a:r>
            <a:r>
              <a:rPr kumimoji="1" lang="en-US" sz="900" dirty="0">
                <a:solidFill>
                  <a:srgbClr val="FF0000"/>
                </a:solidFill>
                <a:ea typeface="MS PGothic" panose="020B0600070205080204" pitchFamily="34" charset="-128"/>
                <a:cs typeface="Courier New" pitchFamily="49" charset="0"/>
              </a:rPr>
              <a:t> af41</a:t>
            </a:r>
          </a:p>
          <a:p>
            <a:pPr defTabSz="685800" fontAlgn="auto">
              <a:spcBef>
                <a:spcPts val="0"/>
              </a:spcBef>
              <a:spcAft>
                <a:spcPts val="0"/>
              </a:spcAft>
              <a:defRPr/>
            </a:pPr>
            <a:r>
              <a:rPr kumimoji="1" lang="en-US" sz="900" dirty="0">
                <a:ea typeface="MS PGothic" panose="020B0600070205080204" pitchFamily="34" charset="-128"/>
                <a:cs typeface="Courier New" pitchFamily="49" charset="0"/>
              </a:rPr>
              <a:t> class SIGNALING</a:t>
            </a:r>
          </a:p>
          <a:p>
            <a:pPr defTabSz="685800" fontAlgn="auto">
              <a:spcBef>
                <a:spcPts val="0"/>
              </a:spcBef>
              <a:spcAft>
                <a:spcPts val="0"/>
              </a:spcAft>
              <a:defRPr/>
            </a:pPr>
            <a:r>
              <a:rPr kumimoji="1" lang="en-US" sz="900" dirty="0">
                <a:solidFill>
                  <a:srgbClr val="000000"/>
                </a:solidFill>
                <a:ea typeface="MS PGothic" panose="020B0600070205080204" pitchFamily="34" charset="-128"/>
                <a:cs typeface="Courier New" pitchFamily="49" charset="0"/>
              </a:rPr>
              <a:t>  </a:t>
            </a:r>
            <a:r>
              <a:rPr kumimoji="1" lang="en-US" sz="900" dirty="0">
                <a:solidFill>
                  <a:srgbClr val="FF0000"/>
                </a:solidFill>
                <a:ea typeface="MS PGothic" panose="020B0600070205080204" pitchFamily="34" charset="-128"/>
                <a:cs typeface="Courier New" pitchFamily="49" charset="0"/>
              </a:rPr>
              <a:t>set </a:t>
            </a:r>
            <a:r>
              <a:rPr kumimoji="1" lang="en-US" sz="900" dirty="0" err="1">
                <a:solidFill>
                  <a:srgbClr val="FF0000"/>
                </a:solidFill>
                <a:ea typeface="MS PGothic" panose="020B0600070205080204" pitchFamily="34" charset="-128"/>
                <a:cs typeface="Courier New" pitchFamily="49" charset="0"/>
              </a:rPr>
              <a:t>dscp</a:t>
            </a:r>
            <a:r>
              <a:rPr kumimoji="1" lang="en-US" sz="900" dirty="0">
                <a:solidFill>
                  <a:srgbClr val="FF0000"/>
                </a:solidFill>
                <a:ea typeface="MS PGothic" panose="020B0600070205080204" pitchFamily="34" charset="-128"/>
                <a:cs typeface="Courier New" pitchFamily="49" charset="0"/>
              </a:rPr>
              <a:t> cs3</a:t>
            </a:r>
          </a:p>
          <a:p>
            <a:pPr defTabSz="685800" fontAlgn="auto">
              <a:spcBef>
                <a:spcPts val="0"/>
              </a:spcBef>
              <a:spcAft>
                <a:spcPts val="0"/>
              </a:spcAft>
              <a:defRPr/>
            </a:pPr>
            <a:r>
              <a:rPr kumimoji="1" lang="en-US" sz="900" dirty="0">
                <a:ea typeface="MS PGothic" panose="020B0600070205080204" pitchFamily="34" charset="-128"/>
                <a:cs typeface="Courier New" pitchFamily="49" charset="0"/>
              </a:rPr>
              <a:t> class TRANSACTIONAL-DATA</a:t>
            </a:r>
          </a:p>
          <a:p>
            <a:pPr defTabSz="685800" fontAlgn="auto">
              <a:spcBef>
                <a:spcPts val="0"/>
              </a:spcBef>
              <a:spcAft>
                <a:spcPts val="0"/>
              </a:spcAft>
              <a:defRPr/>
            </a:pPr>
            <a:r>
              <a:rPr kumimoji="1" lang="en-US" sz="900" dirty="0">
                <a:solidFill>
                  <a:srgbClr val="000000"/>
                </a:solidFill>
                <a:ea typeface="MS PGothic" panose="020B0600070205080204" pitchFamily="34" charset="-128"/>
                <a:cs typeface="Courier New" pitchFamily="49" charset="0"/>
              </a:rPr>
              <a:t>  </a:t>
            </a:r>
            <a:r>
              <a:rPr kumimoji="1" lang="en-US" sz="900" dirty="0">
                <a:solidFill>
                  <a:srgbClr val="FF0000"/>
                </a:solidFill>
                <a:ea typeface="MS PGothic" panose="020B0600070205080204" pitchFamily="34" charset="-128"/>
                <a:cs typeface="Courier New" pitchFamily="49" charset="0"/>
              </a:rPr>
              <a:t>set </a:t>
            </a:r>
            <a:r>
              <a:rPr kumimoji="1" lang="en-US" sz="900" dirty="0" err="1">
                <a:solidFill>
                  <a:srgbClr val="FF0000"/>
                </a:solidFill>
                <a:ea typeface="MS PGothic" panose="020B0600070205080204" pitchFamily="34" charset="-128"/>
                <a:cs typeface="Courier New" pitchFamily="49" charset="0"/>
              </a:rPr>
              <a:t>dscp</a:t>
            </a:r>
            <a:r>
              <a:rPr kumimoji="1" lang="en-US" sz="900" dirty="0">
                <a:solidFill>
                  <a:srgbClr val="FF0000"/>
                </a:solidFill>
                <a:ea typeface="MS PGothic" panose="020B0600070205080204" pitchFamily="34" charset="-128"/>
                <a:cs typeface="Courier New" pitchFamily="49" charset="0"/>
              </a:rPr>
              <a:t> af21</a:t>
            </a:r>
          </a:p>
          <a:p>
            <a:pPr defTabSz="685800" fontAlgn="auto">
              <a:spcBef>
                <a:spcPts val="0"/>
              </a:spcBef>
              <a:spcAft>
                <a:spcPts val="0"/>
              </a:spcAft>
              <a:defRPr/>
            </a:pPr>
            <a:r>
              <a:rPr kumimoji="1" lang="en-US" sz="900" dirty="0">
                <a:ea typeface="MS PGothic" panose="020B0600070205080204" pitchFamily="34" charset="-128"/>
                <a:cs typeface="Courier New" pitchFamily="49" charset="0"/>
              </a:rPr>
              <a:t> class BULK-DATA</a:t>
            </a:r>
          </a:p>
          <a:p>
            <a:pPr defTabSz="685800" fontAlgn="auto">
              <a:spcBef>
                <a:spcPts val="0"/>
              </a:spcBef>
              <a:spcAft>
                <a:spcPts val="0"/>
              </a:spcAft>
              <a:defRPr/>
            </a:pPr>
            <a:r>
              <a:rPr kumimoji="1" lang="en-US" sz="900" dirty="0">
                <a:solidFill>
                  <a:srgbClr val="000000"/>
                </a:solidFill>
                <a:ea typeface="MS PGothic" panose="020B0600070205080204" pitchFamily="34" charset="-128"/>
                <a:cs typeface="Courier New" pitchFamily="49" charset="0"/>
              </a:rPr>
              <a:t>  </a:t>
            </a:r>
            <a:r>
              <a:rPr kumimoji="1" lang="en-US" sz="900" dirty="0">
                <a:solidFill>
                  <a:srgbClr val="FF0000"/>
                </a:solidFill>
                <a:ea typeface="MS PGothic" panose="020B0600070205080204" pitchFamily="34" charset="-128"/>
                <a:cs typeface="Courier New" pitchFamily="49" charset="0"/>
              </a:rPr>
              <a:t>set </a:t>
            </a:r>
            <a:r>
              <a:rPr kumimoji="1" lang="en-US" sz="900" dirty="0" err="1">
                <a:solidFill>
                  <a:srgbClr val="FF0000"/>
                </a:solidFill>
                <a:ea typeface="MS PGothic" panose="020B0600070205080204" pitchFamily="34" charset="-128"/>
                <a:cs typeface="Courier New" pitchFamily="49" charset="0"/>
              </a:rPr>
              <a:t>dscp</a:t>
            </a:r>
            <a:r>
              <a:rPr kumimoji="1" lang="en-US" sz="900" dirty="0">
                <a:solidFill>
                  <a:srgbClr val="FF0000"/>
                </a:solidFill>
                <a:ea typeface="MS PGothic" panose="020B0600070205080204" pitchFamily="34" charset="-128"/>
                <a:cs typeface="Courier New" pitchFamily="49" charset="0"/>
              </a:rPr>
              <a:t> af11</a:t>
            </a:r>
          </a:p>
          <a:p>
            <a:pPr defTabSz="685800" fontAlgn="auto">
              <a:spcBef>
                <a:spcPts val="0"/>
              </a:spcBef>
              <a:spcAft>
                <a:spcPts val="0"/>
              </a:spcAft>
              <a:defRPr/>
            </a:pPr>
            <a:r>
              <a:rPr kumimoji="1" lang="en-US" sz="900" dirty="0">
                <a:ea typeface="MS PGothic" panose="020B0600070205080204" pitchFamily="34" charset="-128"/>
                <a:cs typeface="Courier New" pitchFamily="49" charset="0"/>
              </a:rPr>
              <a:t> class SCAVENGER</a:t>
            </a:r>
          </a:p>
          <a:p>
            <a:pPr defTabSz="685800" fontAlgn="auto">
              <a:spcBef>
                <a:spcPts val="0"/>
              </a:spcBef>
              <a:spcAft>
                <a:spcPts val="0"/>
              </a:spcAft>
              <a:defRPr/>
            </a:pPr>
            <a:r>
              <a:rPr kumimoji="1" lang="en-US" sz="900" dirty="0">
                <a:solidFill>
                  <a:srgbClr val="000000"/>
                </a:solidFill>
                <a:ea typeface="MS PGothic" panose="020B0600070205080204" pitchFamily="34" charset="-128"/>
                <a:cs typeface="Courier New" pitchFamily="49" charset="0"/>
              </a:rPr>
              <a:t>  </a:t>
            </a:r>
            <a:r>
              <a:rPr kumimoji="1" lang="en-US" sz="900" dirty="0">
                <a:solidFill>
                  <a:srgbClr val="FF0000"/>
                </a:solidFill>
                <a:ea typeface="MS PGothic" panose="020B0600070205080204" pitchFamily="34" charset="-128"/>
                <a:cs typeface="Courier New" pitchFamily="49" charset="0"/>
              </a:rPr>
              <a:t>set </a:t>
            </a:r>
            <a:r>
              <a:rPr kumimoji="1" lang="en-US" sz="900" dirty="0" err="1">
                <a:solidFill>
                  <a:srgbClr val="FF0000"/>
                </a:solidFill>
                <a:ea typeface="MS PGothic" panose="020B0600070205080204" pitchFamily="34" charset="-128"/>
                <a:cs typeface="Courier New" pitchFamily="49" charset="0"/>
              </a:rPr>
              <a:t>dscp</a:t>
            </a:r>
            <a:r>
              <a:rPr kumimoji="1" lang="en-US" sz="900" dirty="0">
                <a:solidFill>
                  <a:srgbClr val="FF0000"/>
                </a:solidFill>
                <a:ea typeface="MS PGothic" panose="020B0600070205080204" pitchFamily="34" charset="-128"/>
                <a:cs typeface="Courier New" pitchFamily="49" charset="0"/>
              </a:rPr>
              <a:t> cs1</a:t>
            </a:r>
          </a:p>
          <a:p>
            <a:pPr defTabSz="685800" fontAlgn="auto">
              <a:spcBef>
                <a:spcPts val="0"/>
              </a:spcBef>
              <a:spcAft>
                <a:spcPts val="0"/>
              </a:spcAft>
              <a:defRPr/>
            </a:pPr>
            <a:r>
              <a:rPr kumimoji="1" lang="en-US" sz="900" dirty="0">
                <a:ea typeface="MS PGothic" panose="020B0600070205080204" pitchFamily="34" charset="-128"/>
                <a:cs typeface="Courier New" pitchFamily="49" charset="0"/>
              </a:rPr>
              <a:t> class default</a:t>
            </a:r>
          </a:p>
          <a:p>
            <a:pPr defTabSz="685800" fontAlgn="auto">
              <a:spcBef>
                <a:spcPts val="0"/>
              </a:spcBef>
              <a:spcAft>
                <a:spcPts val="0"/>
              </a:spcAft>
              <a:defRPr/>
            </a:pPr>
            <a:r>
              <a:rPr kumimoji="1" lang="en-US" sz="900" dirty="0">
                <a:solidFill>
                  <a:srgbClr val="000000"/>
                </a:solidFill>
                <a:ea typeface="MS PGothic" panose="020B0600070205080204" pitchFamily="34" charset="-128"/>
                <a:cs typeface="Courier New" pitchFamily="49" charset="0"/>
              </a:rPr>
              <a:t>  </a:t>
            </a:r>
            <a:r>
              <a:rPr kumimoji="1" lang="en-US" sz="900" dirty="0">
                <a:solidFill>
                  <a:srgbClr val="FF0000"/>
                </a:solidFill>
                <a:ea typeface="MS PGothic" panose="020B0600070205080204" pitchFamily="34" charset="-128"/>
                <a:cs typeface="Courier New" pitchFamily="49" charset="0"/>
              </a:rPr>
              <a:t>set </a:t>
            </a:r>
            <a:r>
              <a:rPr kumimoji="1" lang="en-US" sz="900" dirty="0" err="1">
                <a:solidFill>
                  <a:srgbClr val="FF0000"/>
                </a:solidFill>
                <a:ea typeface="MS PGothic" panose="020B0600070205080204" pitchFamily="34" charset="-128"/>
                <a:cs typeface="Courier New" pitchFamily="49" charset="0"/>
              </a:rPr>
              <a:t>dscp</a:t>
            </a:r>
            <a:r>
              <a:rPr kumimoji="1" lang="en-US" sz="900" dirty="0">
                <a:solidFill>
                  <a:srgbClr val="FF0000"/>
                </a:solidFill>
                <a:ea typeface="MS PGothic" panose="020B0600070205080204" pitchFamily="34" charset="-128"/>
                <a:cs typeface="Courier New" pitchFamily="49" charset="0"/>
              </a:rPr>
              <a:t> default</a:t>
            </a:r>
          </a:p>
        </p:txBody>
      </p:sp>
      <p:sp>
        <p:nvSpPr>
          <p:cNvPr id="66" name="Title 65"/>
          <p:cNvSpPr>
            <a:spLocks noGrp="1"/>
          </p:cNvSpPr>
          <p:nvPr>
            <p:ph type="title"/>
          </p:nvPr>
        </p:nvSpPr>
        <p:spPr/>
        <p:txBody>
          <a:bodyPr>
            <a:noAutofit/>
          </a:bodyPr>
          <a:lstStyle/>
          <a:p>
            <a:r>
              <a:rPr lang="ja-JP" altLang="en-US">
                <a:solidFill>
                  <a:schemeClr val="bg1"/>
                </a:solidFill>
                <a:latin typeface="+mn-lt"/>
                <a:ea typeface="MS PGothic" panose="020B0600070205080204" pitchFamily="34" charset="-128"/>
              </a:rPr>
              <a:t>マーキング</a:t>
            </a:r>
            <a:r>
              <a:rPr lang="en-US" altLang="ja-JP">
                <a:solidFill>
                  <a:schemeClr val="bg1"/>
                </a:solidFill>
                <a:latin typeface="+mn-lt"/>
                <a:ea typeface="MS PGothic" panose="020B0600070205080204" pitchFamily="34" charset="-128"/>
              </a:rPr>
              <a:t> </a:t>
            </a:r>
            <a:r>
              <a:rPr lang="ja-JP" altLang="en-US">
                <a:solidFill>
                  <a:schemeClr val="bg1"/>
                </a:solidFill>
                <a:latin typeface="+mn-lt"/>
                <a:ea typeface="MS PGothic" panose="020B0600070205080204" pitchFamily="34" charset="-128"/>
              </a:rPr>
              <a:t>設定例</a:t>
            </a:r>
            <a:br>
              <a:rPr lang="en-US" altLang="ja-JP">
                <a:solidFill>
                  <a:schemeClr val="bg1"/>
                </a:solidFill>
                <a:latin typeface="+mn-lt"/>
                <a:ea typeface="MS PGothic" panose="020B0600070205080204" pitchFamily="34" charset="-128"/>
              </a:rPr>
            </a:br>
            <a:r>
              <a:rPr lang="ja-JP" altLang="en-US" sz="1600">
                <a:solidFill>
                  <a:schemeClr val="bg1"/>
                </a:solidFill>
                <a:latin typeface="+mn-lt"/>
                <a:ea typeface="MS PGothic" panose="020B0600070205080204" pitchFamily="34" charset="-128"/>
              </a:rPr>
              <a:t>クラスベース </a:t>
            </a:r>
            <a:r>
              <a:rPr lang="en-US" altLang="ja-JP" sz="1600">
                <a:solidFill>
                  <a:schemeClr val="bg1"/>
                </a:solidFill>
                <a:latin typeface="+mn-lt"/>
                <a:ea typeface="MS PGothic" panose="020B0600070205080204" pitchFamily="34" charset="-128"/>
              </a:rPr>
              <a:t>Static </a:t>
            </a:r>
            <a:r>
              <a:rPr lang="ja-JP" altLang="en-US" sz="1600">
                <a:solidFill>
                  <a:schemeClr val="bg1"/>
                </a:solidFill>
                <a:latin typeface="+mn-lt"/>
                <a:ea typeface="MS PGothic" panose="020B0600070205080204" pitchFamily="34" charset="-128"/>
              </a:rPr>
              <a:t>マーキング</a:t>
            </a:r>
            <a:endParaRPr lang="en-US" altLang="ja-JP">
              <a:solidFill>
                <a:schemeClr val="bg1"/>
              </a:solidFill>
              <a:latin typeface="+mn-lt"/>
              <a:ea typeface="MS PGothic" panose="020B0600070205080204" pitchFamily="34" charset="-128"/>
            </a:endParaRPr>
          </a:p>
        </p:txBody>
      </p:sp>
      <p:sp>
        <p:nvSpPr>
          <p:cNvPr id="11" name="TextBox 4">
            <a:extLst>
              <a:ext uri="{FF2B5EF4-FFF2-40B4-BE49-F238E27FC236}">
                <a16:creationId xmlns:a16="http://schemas.microsoft.com/office/drawing/2014/main" id="{AF140CB6-FC9C-4890-881D-A987DD3854AF}"/>
              </a:ext>
            </a:extLst>
          </p:cNvPr>
          <p:cNvSpPr txBox="1"/>
          <p:nvPr/>
        </p:nvSpPr>
        <p:spPr>
          <a:xfrm>
            <a:off x="533400" y="1086790"/>
            <a:ext cx="4495800" cy="1313510"/>
          </a:xfrm>
          <a:prstGeom prst="rect">
            <a:avLst/>
          </a:prstGeom>
          <a:solidFill>
            <a:schemeClr val="bg2">
              <a:lumMod val="95000"/>
            </a:schemeClr>
          </a:solidFill>
          <a:ln>
            <a:noFill/>
          </a:ln>
        </p:spPr>
        <p:style>
          <a:lnRef idx="0">
            <a:scrgbClr r="0" g="0" b="0"/>
          </a:lnRef>
          <a:fillRef idx="0">
            <a:scrgbClr r="0" g="0" b="0"/>
          </a:fillRef>
          <a:effectRef idx="0">
            <a:scrgbClr r="0" g="0" b="0"/>
          </a:effectRef>
          <a:fontRef idx="minor">
            <a:schemeClr val="accent4"/>
          </a:fontRef>
        </p:style>
        <p:txBody>
          <a:bodyPr wrap="square" rtlCol="0">
            <a:noAutofit/>
          </a:bodyPr>
          <a:lstStyle/>
          <a:p>
            <a:pPr defTabSz="685800" fontAlgn="auto">
              <a:spcBef>
                <a:spcPts val="0"/>
              </a:spcBef>
              <a:spcAft>
                <a:spcPts val="0"/>
              </a:spcAft>
              <a:defRPr/>
            </a:pPr>
            <a:r>
              <a:rPr kumimoji="1" lang="pl-PL" sz="900" dirty="0">
                <a:solidFill>
                  <a:srgbClr val="282828">
                    <a:lumMod val="50000"/>
                  </a:srgbClr>
                </a:solidFill>
                <a:ea typeface="MS PGothic" panose="020B0600070205080204" pitchFamily="34" charset="-128"/>
                <a:cs typeface="Courier New" panose="02070309020205020404" pitchFamily="49" charset="0"/>
              </a:rPr>
              <a:t>(config)#policy-map QoS</a:t>
            </a:r>
          </a:p>
          <a:p>
            <a:pPr defTabSz="685800" fontAlgn="auto">
              <a:spcBef>
                <a:spcPts val="0"/>
              </a:spcBef>
              <a:spcAft>
                <a:spcPts val="0"/>
              </a:spcAft>
              <a:defRPr/>
            </a:pPr>
            <a:r>
              <a:rPr kumimoji="1" lang="pl-PL" sz="900" dirty="0">
                <a:solidFill>
                  <a:srgbClr val="282828">
                    <a:lumMod val="50000"/>
                  </a:srgbClr>
                </a:solidFill>
                <a:ea typeface="MS PGothic" panose="020B0600070205080204" pitchFamily="34" charset="-128"/>
                <a:cs typeface="Courier New" panose="02070309020205020404" pitchFamily="49" charset="0"/>
              </a:rPr>
              <a:t>(config-pmap)#class Important</a:t>
            </a:r>
          </a:p>
          <a:p>
            <a:pPr defTabSz="685800" fontAlgn="auto">
              <a:spcBef>
                <a:spcPts val="0"/>
              </a:spcBef>
              <a:spcAft>
                <a:spcPts val="0"/>
              </a:spcAft>
              <a:defRPr/>
            </a:pPr>
            <a:r>
              <a:rPr kumimoji="1" lang="pl-PL" sz="900" dirty="0">
                <a:solidFill>
                  <a:srgbClr val="282828">
                    <a:lumMod val="50000"/>
                  </a:srgbClr>
                </a:solidFill>
                <a:ea typeface="MS PGothic" panose="020B0600070205080204" pitchFamily="34" charset="-128"/>
                <a:cs typeface="Courier New" panose="02070309020205020404" pitchFamily="49" charset="0"/>
              </a:rPr>
              <a:t>(config-pmap-c)#set ?</a:t>
            </a:r>
          </a:p>
          <a:p>
            <a:pPr defTabSz="685800" fontAlgn="auto">
              <a:spcBef>
                <a:spcPts val="0"/>
              </a:spcBef>
              <a:spcAft>
                <a:spcPts val="0"/>
              </a:spcAft>
              <a:defRPr/>
            </a:pPr>
            <a:r>
              <a:rPr kumimoji="1" lang="pl-PL" sz="900" dirty="0">
                <a:solidFill>
                  <a:srgbClr val="282828">
                    <a:lumMod val="50000"/>
                  </a:srgbClr>
                </a:solidFill>
                <a:ea typeface="MS PGothic" panose="020B0600070205080204" pitchFamily="34" charset="-128"/>
                <a:cs typeface="Courier New" panose="02070309020205020404" pitchFamily="49" charset="0"/>
              </a:rPr>
              <a:t>  cos         Set IEEE 802.1Q/ISL class of service/user priority</a:t>
            </a:r>
          </a:p>
          <a:p>
            <a:pPr defTabSz="685800" fontAlgn="auto">
              <a:spcBef>
                <a:spcPts val="0"/>
              </a:spcBef>
              <a:spcAft>
                <a:spcPts val="0"/>
              </a:spcAft>
              <a:defRPr/>
            </a:pPr>
            <a:r>
              <a:rPr kumimoji="1" lang="pl-PL" sz="900" dirty="0">
                <a:solidFill>
                  <a:srgbClr val="282828">
                    <a:lumMod val="50000"/>
                  </a:srgbClr>
                </a:solidFill>
                <a:ea typeface="MS PGothic" panose="020B0600070205080204" pitchFamily="34" charset="-128"/>
                <a:cs typeface="Courier New" panose="02070309020205020404" pitchFamily="49" charset="0"/>
              </a:rPr>
              <a:t>  dscp        Set DSCP in IP(v4) and IPv6 packets</a:t>
            </a:r>
          </a:p>
          <a:p>
            <a:pPr defTabSz="685800" fontAlgn="auto">
              <a:spcBef>
                <a:spcPts val="0"/>
              </a:spcBef>
              <a:spcAft>
                <a:spcPts val="0"/>
              </a:spcAft>
              <a:defRPr/>
            </a:pPr>
            <a:r>
              <a:rPr kumimoji="1" lang="pl-PL" sz="900" dirty="0">
                <a:solidFill>
                  <a:srgbClr val="282828">
                    <a:lumMod val="50000"/>
                  </a:srgbClr>
                </a:solidFill>
                <a:ea typeface="MS PGothic" panose="020B0600070205080204" pitchFamily="34" charset="-128"/>
                <a:cs typeface="Courier New" panose="02070309020205020404" pitchFamily="49" charset="0"/>
              </a:rPr>
              <a:t>  ip          Set IP specific values</a:t>
            </a:r>
          </a:p>
          <a:p>
            <a:pPr defTabSz="685800" fontAlgn="auto">
              <a:spcBef>
                <a:spcPts val="0"/>
              </a:spcBef>
              <a:spcAft>
                <a:spcPts val="0"/>
              </a:spcAft>
              <a:defRPr/>
            </a:pPr>
            <a:r>
              <a:rPr kumimoji="1" lang="pl-PL" sz="900" dirty="0">
                <a:solidFill>
                  <a:srgbClr val="282828">
                    <a:lumMod val="50000"/>
                  </a:srgbClr>
                </a:solidFill>
                <a:ea typeface="MS PGothic" panose="020B0600070205080204" pitchFamily="34" charset="-128"/>
                <a:cs typeface="Courier New" panose="02070309020205020404" pitchFamily="49" charset="0"/>
              </a:rPr>
              <a:t>  mpls        Set MPLS specific values</a:t>
            </a:r>
          </a:p>
          <a:p>
            <a:pPr defTabSz="685800" fontAlgn="auto">
              <a:spcBef>
                <a:spcPts val="0"/>
              </a:spcBef>
              <a:spcAft>
                <a:spcPts val="0"/>
              </a:spcAft>
              <a:defRPr/>
            </a:pPr>
            <a:r>
              <a:rPr kumimoji="1" lang="pl-PL" sz="900" dirty="0">
                <a:solidFill>
                  <a:srgbClr val="282828">
                    <a:lumMod val="50000"/>
                  </a:srgbClr>
                </a:solidFill>
                <a:ea typeface="MS PGothic" panose="020B0600070205080204" pitchFamily="34" charset="-128"/>
                <a:cs typeface="Courier New" panose="02070309020205020404" pitchFamily="49" charset="0"/>
              </a:rPr>
              <a:t>  precedence  Set precedence in IP(v4) and IPv6 packets</a:t>
            </a:r>
          </a:p>
          <a:p>
            <a:pPr defTabSz="685800" fontAlgn="auto">
              <a:spcBef>
                <a:spcPts val="0"/>
              </a:spcBef>
              <a:spcAft>
                <a:spcPts val="0"/>
              </a:spcAft>
              <a:defRPr/>
            </a:pPr>
            <a:r>
              <a:rPr kumimoji="1" lang="pl-PL" sz="900" dirty="0">
                <a:solidFill>
                  <a:srgbClr val="282828">
                    <a:lumMod val="50000"/>
                  </a:srgbClr>
                </a:solidFill>
                <a:ea typeface="MS PGothic" panose="020B0600070205080204" pitchFamily="34" charset="-128"/>
                <a:cs typeface="Courier New" panose="02070309020205020404" pitchFamily="49" charset="0"/>
              </a:rPr>
              <a:t>  qos-group   Set QoS Group</a:t>
            </a:r>
          </a:p>
        </p:txBody>
      </p:sp>
      <p:sp>
        <p:nvSpPr>
          <p:cNvPr id="2" name="正方形/長方形 1">
            <a:extLst>
              <a:ext uri="{FF2B5EF4-FFF2-40B4-BE49-F238E27FC236}">
                <a16:creationId xmlns:a16="http://schemas.microsoft.com/office/drawing/2014/main" id="{F687F7C1-6514-4112-9E4E-F34374FE0877}"/>
              </a:ext>
            </a:extLst>
          </p:cNvPr>
          <p:cNvSpPr/>
          <p:nvPr/>
        </p:nvSpPr>
        <p:spPr>
          <a:xfrm>
            <a:off x="5257800" y="1239694"/>
            <a:ext cx="3281882" cy="3157339"/>
          </a:xfrm>
          <a:prstGeom prst="rect">
            <a:avLst/>
          </a:prstGeom>
        </p:spPr>
        <p:txBody>
          <a:bodyPr wrap="square">
            <a:noAutofit/>
          </a:bodyPr>
          <a:lstStyle/>
          <a:p>
            <a:pPr marL="328602" indent="-285750" defTabSz="685800" fontAlgn="auto">
              <a:spcBef>
                <a:spcPts val="1106"/>
              </a:spcBef>
              <a:spcAft>
                <a:spcPts val="0"/>
              </a:spcAft>
              <a:buFont typeface="Apple SD Gothic Neo Regular" panose="02000300000000000000" pitchFamily="2" charset="-127"/>
              <a:buChar char="◼"/>
              <a:defRPr/>
            </a:pPr>
            <a:r>
              <a:rPr kumimoji="1" lang="en-US" altLang="ja-JP" sz="1200" b="1">
                <a:solidFill>
                  <a:schemeClr val="accent3"/>
                </a:solidFill>
                <a:latin typeface="+mn-lt"/>
                <a:ea typeface="MS PGothic" panose="020B0600070205080204" pitchFamily="34" charset="-128"/>
                <a:cs typeface="+mn-cs"/>
              </a:rPr>
              <a:t>Packet </a:t>
            </a:r>
            <a:r>
              <a:rPr kumimoji="1" lang="ja-JP" altLang="en-US" sz="1200" b="1">
                <a:solidFill>
                  <a:schemeClr val="accent3"/>
                </a:solidFill>
                <a:latin typeface="+mn-lt"/>
                <a:ea typeface="MS PGothic" panose="020B0600070205080204" pitchFamily="34" charset="-128"/>
                <a:cs typeface="+mn-cs"/>
              </a:rPr>
              <a:t>ヘッダのマーキング</a:t>
            </a:r>
            <a:endParaRPr kumimoji="1" lang="en-US" altLang="ja-JP" sz="1200" b="1">
              <a:solidFill>
                <a:schemeClr val="accent3"/>
              </a:solidFill>
              <a:latin typeface="+mn-lt"/>
              <a:ea typeface="MS PGothic" panose="020B0600070205080204" pitchFamily="34" charset="-128"/>
              <a:cs typeface="+mn-cs"/>
            </a:endParaRPr>
          </a:p>
          <a:p>
            <a:pPr marL="600065" lvl="1" indent="-214313" defTabSz="685800" fontAlgn="auto">
              <a:spcBef>
                <a:spcPts val="1106"/>
              </a:spcBef>
              <a:spcAft>
                <a:spcPts val="0"/>
              </a:spcAft>
              <a:buFont typeface="Arial" panose="020B0604020202020204" pitchFamily="34" charset="0"/>
              <a:buChar char="•"/>
              <a:defRPr/>
            </a:pPr>
            <a:r>
              <a:rPr kumimoji="1" lang="en-US" altLang="ja-JP" sz="1100" err="1">
                <a:solidFill>
                  <a:srgbClr val="282828">
                    <a:lumMod val="50000"/>
                  </a:srgbClr>
                </a:solidFill>
                <a:latin typeface="+mn-lt"/>
                <a:ea typeface="MS PGothic" panose="020B0600070205080204" pitchFamily="34" charset="-128"/>
                <a:cs typeface="+mn-cs"/>
              </a:rPr>
              <a:t>CoS</a:t>
            </a:r>
            <a:r>
              <a:rPr kumimoji="1" lang="en-US" altLang="ja-JP" sz="1100">
                <a:solidFill>
                  <a:srgbClr val="282828">
                    <a:lumMod val="50000"/>
                  </a:srgbClr>
                </a:solidFill>
                <a:latin typeface="+mn-lt"/>
                <a:ea typeface="MS PGothic" panose="020B0600070205080204" pitchFamily="34" charset="-128"/>
                <a:cs typeface="+mn-cs"/>
              </a:rPr>
              <a:t> – L2 header</a:t>
            </a:r>
          </a:p>
          <a:p>
            <a:pPr marL="600065" lvl="1" indent="-214313" defTabSz="685800" fontAlgn="auto">
              <a:spcBef>
                <a:spcPts val="1106"/>
              </a:spcBef>
              <a:spcAft>
                <a:spcPts val="0"/>
              </a:spcAft>
              <a:buFont typeface="Arial" panose="020B0604020202020204" pitchFamily="34" charset="0"/>
              <a:buChar char="•"/>
              <a:defRPr/>
            </a:pPr>
            <a:r>
              <a:rPr kumimoji="1" lang="en-US" altLang="ja-JP" sz="1100">
                <a:solidFill>
                  <a:srgbClr val="282828">
                    <a:lumMod val="50000"/>
                  </a:srgbClr>
                </a:solidFill>
                <a:latin typeface="+mn-lt"/>
                <a:ea typeface="MS PGothic" panose="020B0600070205080204" pitchFamily="34" charset="-128"/>
                <a:cs typeface="+mn-cs"/>
              </a:rPr>
              <a:t>DSCP – L3 header</a:t>
            </a:r>
          </a:p>
          <a:p>
            <a:pPr marL="600065" lvl="1" indent="-214313" defTabSz="685800" fontAlgn="auto">
              <a:spcBef>
                <a:spcPts val="1106"/>
              </a:spcBef>
              <a:spcAft>
                <a:spcPts val="0"/>
              </a:spcAft>
              <a:buFont typeface="Arial" panose="020B0604020202020204" pitchFamily="34" charset="0"/>
              <a:buChar char="•"/>
              <a:defRPr/>
            </a:pPr>
            <a:r>
              <a:rPr kumimoji="1" lang="en-US" altLang="ja-JP" sz="1100">
                <a:solidFill>
                  <a:srgbClr val="282828">
                    <a:lumMod val="50000"/>
                  </a:srgbClr>
                </a:solidFill>
                <a:latin typeface="+mn-lt"/>
                <a:ea typeface="MS PGothic" panose="020B0600070205080204" pitchFamily="34" charset="-128"/>
                <a:cs typeface="+mn-cs"/>
              </a:rPr>
              <a:t>IP Precedence – L3 header</a:t>
            </a:r>
          </a:p>
          <a:p>
            <a:pPr marL="600065" lvl="1" indent="-214313" defTabSz="685800" fontAlgn="auto">
              <a:spcBef>
                <a:spcPts val="1106"/>
              </a:spcBef>
              <a:spcAft>
                <a:spcPts val="0"/>
              </a:spcAft>
              <a:buFont typeface="Arial" panose="020B0604020202020204" pitchFamily="34" charset="0"/>
              <a:buChar char="•"/>
              <a:defRPr/>
            </a:pPr>
            <a:r>
              <a:rPr kumimoji="1" lang="en-US" altLang="ja-JP" sz="1100">
                <a:solidFill>
                  <a:srgbClr val="282828">
                    <a:lumMod val="50000"/>
                  </a:srgbClr>
                </a:solidFill>
                <a:latin typeface="+mn-lt"/>
                <a:ea typeface="MS PGothic" panose="020B0600070205080204" pitchFamily="34" charset="-128"/>
                <a:cs typeface="+mn-cs"/>
              </a:rPr>
              <a:t>MPLS – MPLS Label</a:t>
            </a:r>
          </a:p>
          <a:p>
            <a:pPr marL="385752" lvl="1" defTabSz="685800" fontAlgn="auto">
              <a:spcBef>
                <a:spcPts val="1106"/>
              </a:spcBef>
              <a:spcAft>
                <a:spcPts val="0"/>
              </a:spcAft>
              <a:defRPr/>
            </a:pPr>
            <a:endParaRPr kumimoji="1" lang="en-US" altLang="ja-JP" sz="1100">
              <a:solidFill>
                <a:srgbClr val="282828">
                  <a:lumMod val="50000"/>
                </a:srgbClr>
              </a:solidFill>
              <a:latin typeface="+mn-lt"/>
              <a:ea typeface="MS PGothic" panose="020B0600070205080204" pitchFamily="34" charset="-128"/>
              <a:cs typeface="+mn-cs"/>
            </a:endParaRPr>
          </a:p>
          <a:p>
            <a:pPr marL="285750" indent="-285750" defTabSz="685800" fontAlgn="auto">
              <a:lnSpc>
                <a:spcPct val="70000"/>
              </a:lnSpc>
              <a:spcBef>
                <a:spcPts val="1106"/>
              </a:spcBef>
              <a:spcAft>
                <a:spcPts val="0"/>
              </a:spcAft>
              <a:buFont typeface="Apple SD Gothic Neo Regular" panose="02000300000000000000" pitchFamily="2" charset="-127"/>
              <a:buChar char="◼"/>
              <a:defRPr/>
            </a:pPr>
            <a:r>
              <a:rPr kumimoji="1" lang="en-US" altLang="ja-JP" sz="1200" b="1">
                <a:solidFill>
                  <a:schemeClr val="accent3"/>
                </a:solidFill>
                <a:latin typeface="+mn-lt"/>
                <a:ea typeface="MS PGothic" panose="020B0600070205080204" pitchFamily="34" charset="-128"/>
                <a:cs typeface="+mn-cs"/>
              </a:rPr>
              <a:t> </a:t>
            </a:r>
            <a:r>
              <a:rPr kumimoji="1" lang="ja-JP" altLang="en-US" sz="1200" b="1">
                <a:solidFill>
                  <a:schemeClr val="accent3"/>
                </a:solidFill>
                <a:latin typeface="+mn-lt"/>
                <a:ea typeface="MS PGothic" panose="020B0600070205080204" pitchFamily="34" charset="-128"/>
                <a:cs typeface="+mn-cs"/>
              </a:rPr>
              <a:t>その他のマーキング情報</a:t>
            </a:r>
            <a:endParaRPr kumimoji="1" lang="en-US" altLang="ja-JP" sz="1100" b="1">
              <a:solidFill>
                <a:schemeClr val="accent3"/>
              </a:solidFill>
              <a:latin typeface="+mn-lt"/>
              <a:ea typeface="MS PGothic" panose="020B0600070205080204" pitchFamily="34" charset="-128"/>
              <a:cs typeface="+mn-cs"/>
            </a:endParaRPr>
          </a:p>
          <a:p>
            <a:pPr marL="557213" lvl="1" indent="-214313" defTabSz="685800" fontAlgn="auto">
              <a:lnSpc>
                <a:spcPct val="70000"/>
              </a:lnSpc>
              <a:spcBef>
                <a:spcPts val="1106"/>
              </a:spcBef>
              <a:spcAft>
                <a:spcPts val="0"/>
              </a:spcAft>
              <a:buFont typeface="Arial" panose="020B0604020202020204" pitchFamily="34" charset="0"/>
              <a:buChar char="•"/>
              <a:defRPr/>
            </a:pPr>
            <a:r>
              <a:rPr kumimoji="1" lang="en-US" altLang="ja-JP" sz="1100">
                <a:solidFill>
                  <a:srgbClr val="282828">
                    <a:lumMod val="50000"/>
                  </a:srgbClr>
                </a:solidFill>
                <a:latin typeface="+mn-lt"/>
                <a:ea typeface="MS PGothic" panose="020B0600070205080204" pitchFamily="34" charset="-128"/>
                <a:cs typeface="+mn-cs"/>
              </a:rPr>
              <a:t>QoS-group (Ingress only)</a:t>
            </a:r>
          </a:p>
          <a:p>
            <a:pPr marL="342900" lvl="1" defTabSz="685800" fontAlgn="auto">
              <a:lnSpc>
                <a:spcPct val="70000"/>
              </a:lnSpc>
              <a:spcBef>
                <a:spcPts val="1106"/>
              </a:spcBef>
              <a:spcAft>
                <a:spcPts val="0"/>
              </a:spcAft>
              <a:defRPr/>
            </a:pPr>
            <a:r>
              <a:rPr kumimoji="1" lang="ja-JP" altLang="en-US" sz="1050">
                <a:solidFill>
                  <a:srgbClr val="FF0000"/>
                </a:solidFill>
                <a:latin typeface="+mn-lt"/>
                <a:ea typeface="MS PGothic" panose="020B0600070205080204" pitchFamily="34" charset="-128"/>
                <a:cs typeface="+mn-cs"/>
              </a:rPr>
              <a:t>　　</a:t>
            </a:r>
            <a:r>
              <a:rPr kumimoji="1" lang="en-US" altLang="ja-JP" sz="1050">
                <a:solidFill>
                  <a:srgbClr val="FF0000"/>
                </a:solidFill>
                <a:latin typeface="+mn-lt"/>
                <a:ea typeface="MS PGothic" panose="020B0600070205080204" pitchFamily="34" charset="-128"/>
                <a:cs typeface="+mn-cs"/>
              </a:rPr>
              <a:t>※</a:t>
            </a:r>
            <a:r>
              <a:rPr kumimoji="1" lang="ja-JP" altLang="en-US" sz="1050">
                <a:solidFill>
                  <a:srgbClr val="FF0000"/>
                </a:solidFill>
                <a:latin typeface="+mn-lt"/>
                <a:ea typeface="MS PGothic" panose="020B0600070205080204" pitchFamily="34" charset="-128"/>
                <a:cs typeface="+mn-cs"/>
              </a:rPr>
              <a:t>筐体内でのみ有効</a:t>
            </a:r>
            <a:endParaRPr kumimoji="1" lang="en-US" altLang="ja-JP" sz="1100">
              <a:solidFill>
                <a:srgbClr val="FF0000"/>
              </a:solidFill>
              <a:latin typeface="+mn-lt"/>
              <a:ea typeface="MS PGothic" panose="020B0600070205080204" pitchFamily="34" charset="-128"/>
              <a:cs typeface="+mn-cs"/>
            </a:endParaRPr>
          </a:p>
        </p:txBody>
      </p:sp>
      <p:sp>
        <p:nvSpPr>
          <p:cNvPr id="14" name="Text Placeholder 7">
            <a:extLst>
              <a:ext uri="{FF2B5EF4-FFF2-40B4-BE49-F238E27FC236}">
                <a16:creationId xmlns:a16="http://schemas.microsoft.com/office/drawing/2014/main" id="{F17393EE-255A-B444-A25E-0C5D0484D1C6}"/>
              </a:ext>
            </a:extLst>
          </p:cNvPr>
          <p:cNvSpPr txBox="1">
            <a:spLocks noGrp="1"/>
          </p:cNvSpPr>
          <p:nvPr>
            <p:ph type="body" sz="quarter" idx="12"/>
          </p:nvPr>
        </p:nvSpPr>
        <p:spPr>
          <a:prstGeom prst="rect">
            <a:avLst/>
          </a:prstGeom>
        </p:spPr>
        <p:txBody>
          <a:bodyPr wrap="square" lIns="91420" tIns="45710" rIns="91420" bIns="45710" anchor="b" anchorCtr="0">
            <a:noAutofit/>
          </a:bodyPr>
          <a:lstStyle>
            <a:lvl1pPr marL="169863" indent="-169863" algn="l" defTabSz="603575" rtl="0" eaLnBrk="1" fontAlgn="base" hangingPunct="1">
              <a:lnSpc>
                <a:spcPct val="100000"/>
              </a:lnSpc>
              <a:spcBef>
                <a:spcPct val="50000"/>
              </a:spcBef>
              <a:spcAft>
                <a:spcPct val="0"/>
              </a:spcAft>
              <a:buClr>
                <a:schemeClr val="tx2"/>
              </a:buClr>
              <a:buSzPct val="90000"/>
              <a:buFont typeface="Arial" charset="0"/>
              <a:buNone/>
              <a:defRPr lang="en-US" sz="1400" b="0" i="0" kern="1200">
                <a:solidFill>
                  <a:schemeClr val="tx1"/>
                </a:solidFill>
                <a:latin typeface="+mn-lt"/>
                <a:ea typeface="ＭＳ Ｐゴシック" charset="0"/>
                <a:cs typeface="CiscoSans ExtraLight"/>
              </a:defRPr>
            </a:lvl1pPr>
            <a:lvl2pPr marL="358775" indent="-215900" algn="l" defTabSz="684213" rtl="0" eaLnBrk="1" fontAlgn="base" hangingPunct="1">
              <a:lnSpc>
                <a:spcPct val="95000"/>
              </a:lnSpc>
              <a:spcBef>
                <a:spcPts val="600"/>
              </a:spcBef>
              <a:spcAft>
                <a:spcPct val="0"/>
              </a:spcAft>
              <a:buClr>
                <a:schemeClr val="tx2"/>
              </a:buClr>
              <a:buFont typeface="Arial" pitchFamily="34" charset="0"/>
              <a:buNone/>
              <a:defRPr lang="en-US" sz="1100" kern="1200">
                <a:solidFill>
                  <a:schemeClr val="tx1"/>
                </a:solidFill>
                <a:latin typeface="+mn-lt"/>
                <a:ea typeface="ＭＳ Ｐゴシック" charset="0"/>
                <a:cs typeface="CiscoSans"/>
              </a:defRPr>
            </a:lvl2pPr>
            <a:lvl3pPr marL="431800" indent="-169863" algn="l" defTabSz="684213" rtl="0" eaLnBrk="1" fontAlgn="base" hangingPunct="1">
              <a:lnSpc>
                <a:spcPct val="95000"/>
              </a:lnSpc>
              <a:spcBef>
                <a:spcPts val="625"/>
              </a:spcBef>
              <a:spcAft>
                <a:spcPct val="0"/>
              </a:spcAft>
              <a:buFont typeface="Arial" pitchFamily="34" charset="0"/>
              <a:buNone/>
              <a:defRPr lang="en-US" sz="1100" kern="1200">
                <a:solidFill>
                  <a:schemeClr val="tx1"/>
                </a:solidFill>
                <a:latin typeface="+mn-lt"/>
                <a:ea typeface="ＭＳ Ｐゴシック" charset="0"/>
                <a:cs typeface="CiscoSans"/>
              </a:defRPr>
            </a:lvl3pPr>
            <a:lvl4pPr marL="503238" indent="-169863" algn="l" defTabSz="684213" rtl="0" eaLnBrk="1" fontAlgn="base" hangingPunct="1">
              <a:lnSpc>
                <a:spcPct val="95000"/>
              </a:lnSpc>
              <a:spcBef>
                <a:spcPts val="625"/>
              </a:spcBef>
              <a:spcAft>
                <a:spcPct val="0"/>
              </a:spcAft>
              <a:buFont typeface="Arial" pitchFamily="34" charset="0"/>
              <a:buNone/>
              <a:defRPr lang="en-US" sz="1100" kern="1200">
                <a:solidFill>
                  <a:schemeClr val="tx1"/>
                </a:solidFill>
                <a:latin typeface="+mn-lt"/>
                <a:ea typeface="ＭＳ Ｐゴシック" charset="0"/>
                <a:cs typeface="CiscoSans"/>
              </a:defRPr>
            </a:lvl4pPr>
            <a:lvl5pPr marL="574675" indent="-169863" algn="l" defTabSz="684213" rtl="0" eaLnBrk="1" fontAlgn="base" hangingPunct="1">
              <a:lnSpc>
                <a:spcPct val="95000"/>
              </a:lnSpc>
              <a:spcBef>
                <a:spcPts val="625"/>
              </a:spcBef>
              <a:spcAft>
                <a:spcPct val="0"/>
              </a:spcAft>
              <a:buFont typeface="Arial" pitchFamily="34" charset="0"/>
              <a:buNone/>
              <a:defRPr lang="en-US" sz="1100" kern="1200">
                <a:solidFill>
                  <a:schemeClr val="tx1"/>
                </a:solidFill>
                <a:latin typeface="+mn-lt"/>
                <a:ea typeface="ＭＳ Ｐゴシック" charset="0"/>
                <a:cs typeface="CiscoSans"/>
              </a:defRPr>
            </a:lvl5pPr>
            <a:lvl6pPr marL="863856" indent="-171445" algn="l" defTabSz="685777" rtl="0" eaLnBrk="1" latinLnBrk="0" hangingPunct="1">
              <a:spcBef>
                <a:spcPts val="600"/>
              </a:spcBef>
              <a:buFont typeface="Arial" pitchFamily="34" charset="0"/>
              <a:buChar char="•"/>
              <a:defRPr sz="900" kern="1200" baseline="0">
                <a:solidFill>
                  <a:schemeClr val="tx1"/>
                </a:solidFill>
                <a:latin typeface="+mn-lt"/>
                <a:ea typeface="+mn-ea"/>
                <a:cs typeface="+mn-cs"/>
              </a:defRPr>
            </a:lvl6pPr>
            <a:lvl7pPr marL="935844" indent="-171422" algn="l" defTabSz="685777" rtl="0" eaLnBrk="1" latinLnBrk="0" hangingPunct="1">
              <a:spcBef>
                <a:spcPts val="600"/>
              </a:spcBef>
              <a:buFont typeface="Arial" pitchFamily="34" charset="0"/>
              <a:buChar char="•"/>
              <a:defRPr sz="800" kern="1200" baseline="0">
                <a:solidFill>
                  <a:schemeClr val="tx1"/>
                </a:solidFill>
                <a:latin typeface="+mn-lt"/>
                <a:ea typeface="+mn-ea"/>
                <a:cs typeface="+mn-cs"/>
              </a:defRPr>
            </a:lvl7pPr>
            <a:lvl8pPr marL="2400220" indent="0" algn="l" defTabSz="685777" rtl="0" eaLnBrk="1" latinLnBrk="0" hangingPunct="1">
              <a:spcBef>
                <a:spcPct val="20000"/>
              </a:spcBef>
              <a:buFont typeface="Arial" pitchFamily="34" charset="0"/>
              <a:buNone/>
              <a:defRPr sz="1500" kern="1200">
                <a:solidFill>
                  <a:schemeClr val="tx1"/>
                </a:solidFill>
                <a:latin typeface="+mn-lt"/>
                <a:ea typeface="+mn-ea"/>
                <a:cs typeface="+mn-cs"/>
              </a:defRPr>
            </a:lvl8pPr>
            <a:lvl9pPr marL="2914553" indent="-171445" algn="l" defTabSz="685777" rtl="0" eaLnBrk="1" latinLnBrk="0" hangingPunct="1">
              <a:spcBef>
                <a:spcPct val="20000"/>
              </a:spcBef>
              <a:buFont typeface="Arial" pitchFamily="34" charset="0"/>
              <a:buChar char="•"/>
              <a:defRPr sz="1500" kern="1200">
                <a:solidFill>
                  <a:schemeClr val="tx1"/>
                </a:solidFill>
                <a:latin typeface="+mn-lt"/>
                <a:ea typeface="+mn-ea"/>
                <a:cs typeface="+mn-cs"/>
              </a:defRPr>
            </a:lvl9pPr>
          </a:lstStyle>
          <a:p>
            <a:r>
              <a:rPr lang="en">
                <a:solidFill>
                  <a:srgbClr val="282828"/>
                </a:solidFill>
                <a:ea typeface="MS PGothic" panose="020B0600070205080204" pitchFamily="34" charset="-128"/>
                <a:cs typeface="Arial" panose="020B0604020202020204" pitchFamily="34" charset="0"/>
              </a:rPr>
              <a:t>3.4</a:t>
            </a:r>
            <a:r>
              <a:rPr lang="ja-JP" altLang="en-US">
                <a:solidFill>
                  <a:srgbClr val="282828"/>
                </a:solidFill>
                <a:ea typeface="MS PGothic" panose="020B0600070205080204" pitchFamily="34" charset="-128"/>
                <a:cs typeface="Arial" panose="020B0604020202020204" pitchFamily="34" charset="0"/>
              </a:rPr>
              <a:t>　</a:t>
            </a:r>
            <a:r>
              <a:rPr lang="en">
                <a:solidFill>
                  <a:srgbClr val="282828"/>
                </a:solidFill>
                <a:ea typeface="MS PGothic" panose="020B0600070205080204" pitchFamily="34" charset="-128"/>
                <a:cs typeface="Arial" panose="020B0604020202020204" pitchFamily="34" charset="0"/>
              </a:rPr>
              <a:t>QoS</a:t>
            </a:r>
          </a:p>
        </p:txBody>
      </p:sp>
      <p:sp>
        <p:nvSpPr>
          <p:cNvPr id="7" name="Slide Number Placeholder 4">
            <a:extLst>
              <a:ext uri="{FF2B5EF4-FFF2-40B4-BE49-F238E27FC236}">
                <a16:creationId xmlns:a16="http://schemas.microsoft.com/office/drawing/2014/main" id="{11C447AC-114A-5F48-B98B-712A92A34BF6}"/>
              </a:ext>
            </a:extLst>
          </p:cNvPr>
          <p:cNvSpPr>
            <a:spLocks noGrp="1"/>
          </p:cNvSpPr>
          <p:nvPr>
            <p:ph type="sldNum" sz="quarter" idx="4294967295"/>
          </p:nvPr>
        </p:nvSpPr>
        <p:spPr>
          <a:xfrm>
            <a:off x="8648700" y="4884738"/>
            <a:ext cx="495300" cy="274637"/>
          </a:xfrm>
          <a:prstGeom prst="rect">
            <a:avLst/>
          </a:prstGeom>
        </p:spPr>
        <p:txBody>
          <a:bodyPr>
            <a:noAutofit/>
          </a:bodyPr>
          <a:lstStyle/>
          <a:p>
            <a:fld id="{3945D0FD-48F1-4D72-80C5-FFB60B92A834}" type="slidenum">
              <a:rPr lang="en-US" sz="900" smtClean="0">
                <a:latin typeface="+mn-lt"/>
                <a:ea typeface="MS PGothic" panose="020B0600070205080204" pitchFamily="34" charset="-128"/>
              </a:rPr>
              <a:pPr/>
              <a:t>282</a:t>
            </a:fld>
            <a:endParaRPr lang="en-US" sz="900">
              <a:latin typeface="+mn-lt"/>
              <a:ea typeface="MS PGothic" panose="020B0600070205080204" pitchFamily="34" charset="-128"/>
            </a:endParaRPr>
          </a:p>
        </p:txBody>
      </p:sp>
    </p:spTree>
    <p:extLst>
      <p:ext uri="{BB962C8B-B14F-4D97-AF65-F5344CB8AC3E}">
        <p14:creationId xmlns:p14="http://schemas.microsoft.com/office/powerpoint/2010/main" val="1786391967"/>
      </p:ext>
    </p:extLst>
  </p:cSld>
  <p:clrMapOvr>
    <a:masterClrMapping/>
  </p:clrMapOvr>
</p:sld>
</file>

<file path=ppt/slides/slide2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 name="Title 65"/>
          <p:cNvSpPr>
            <a:spLocks noGrp="1"/>
          </p:cNvSpPr>
          <p:nvPr>
            <p:ph type="title"/>
          </p:nvPr>
        </p:nvSpPr>
        <p:spPr/>
        <p:txBody>
          <a:bodyPr>
            <a:noAutofit/>
          </a:bodyPr>
          <a:lstStyle/>
          <a:p>
            <a:r>
              <a:rPr lang="ja-JP" altLang="en-US">
                <a:solidFill>
                  <a:schemeClr val="bg1"/>
                </a:solidFill>
                <a:latin typeface="+mn-lt"/>
                <a:ea typeface="MS PGothic" panose="020B0600070205080204" pitchFamily="34" charset="-128"/>
              </a:rPr>
              <a:t>マーキング</a:t>
            </a:r>
            <a:r>
              <a:rPr lang="en-US" altLang="ja-JP">
                <a:solidFill>
                  <a:schemeClr val="bg1"/>
                </a:solidFill>
                <a:latin typeface="+mn-lt"/>
                <a:ea typeface="MS PGothic" panose="020B0600070205080204" pitchFamily="34" charset="-128"/>
              </a:rPr>
              <a:t> </a:t>
            </a:r>
            <a:r>
              <a:rPr lang="ja-JP" altLang="en-US">
                <a:solidFill>
                  <a:schemeClr val="bg1"/>
                </a:solidFill>
                <a:latin typeface="+mn-lt"/>
                <a:ea typeface="MS PGothic" panose="020B0600070205080204" pitchFamily="34" charset="-128"/>
              </a:rPr>
              <a:t>設定例</a:t>
            </a:r>
            <a:br>
              <a:rPr lang="en-US" altLang="ja-JP">
                <a:solidFill>
                  <a:schemeClr val="bg1"/>
                </a:solidFill>
                <a:latin typeface="+mn-lt"/>
                <a:ea typeface="MS PGothic" panose="020B0600070205080204" pitchFamily="34" charset="-128"/>
              </a:rPr>
            </a:br>
            <a:r>
              <a:rPr lang="en-US" altLang="ja-JP" sz="1600">
                <a:solidFill>
                  <a:schemeClr val="bg1"/>
                </a:solidFill>
                <a:latin typeface="+mn-lt"/>
                <a:ea typeface="MS PGothic" panose="020B0600070205080204" pitchFamily="34" charset="-128"/>
              </a:rPr>
              <a:t>Table Map </a:t>
            </a:r>
            <a:r>
              <a:rPr lang="ja-JP" altLang="en-US" sz="1600">
                <a:solidFill>
                  <a:schemeClr val="bg1"/>
                </a:solidFill>
                <a:latin typeface="+mn-lt"/>
                <a:ea typeface="MS PGothic" panose="020B0600070205080204" pitchFamily="34" charset="-128"/>
              </a:rPr>
              <a:t>を利用した条件付きマーキング</a:t>
            </a:r>
            <a:endParaRPr lang="en-US" altLang="ja-JP">
              <a:solidFill>
                <a:schemeClr val="bg1"/>
              </a:solidFill>
              <a:latin typeface="+mn-lt"/>
              <a:ea typeface="MS PGothic" panose="020B0600070205080204" pitchFamily="34" charset="-128"/>
            </a:endParaRPr>
          </a:p>
        </p:txBody>
      </p:sp>
      <p:sp>
        <p:nvSpPr>
          <p:cNvPr id="10" name="TextBox 12">
            <a:extLst>
              <a:ext uri="{FF2B5EF4-FFF2-40B4-BE49-F238E27FC236}">
                <a16:creationId xmlns:a16="http://schemas.microsoft.com/office/drawing/2014/main" id="{92D86A74-B219-448F-8522-0B31A9C82DF7}"/>
              </a:ext>
            </a:extLst>
          </p:cNvPr>
          <p:cNvSpPr txBox="1"/>
          <p:nvPr/>
        </p:nvSpPr>
        <p:spPr>
          <a:xfrm>
            <a:off x="539542" y="3367638"/>
            <a:ext cx="3076278" cy="1223412"/>
          </a:xfrm>
          <a:prstGeom prst="rect">
            <a:avLst/>
          </a:prstGeom>
          <a:solidFill>
            <a:schemeClr val="bg2">
              <a:lumMod val="95000"/>
            </a:schemeClr>
          </a:solidFill>
          <a:ln>
            <a:noFill/>
          </a:ln>
        </p:spPr>
        <p:style>
          <a:lnRef idx="0">
            <a:scrgbClr r="0" g="0" b="0"/>
          </a:lnRef>
          <a:fillRef idx="0">
            <a:scrgbClr r="0" g="0" b="0"/>
          </a:fillRef>
          <a:effectRef idx="0">
            <a:scrgbClr r="0" g="0" b="0"/>
          </a:effectRef>
          <a:fontRef idx="minor">
            <a:schemeClr val="accent4"/>
          </a:fontRef>
        </p:style>
        <p:txBody>
          <a:bodyPr wrap="square" rtlCol="0">
            <a:noAutofit/>
          </a:bodyPr>
          <a:lstStyle/>
          <a:p>
            <a:pPr defTabSz="685800" fontAlgn="auto">
              <a:spcBef>
                <a:spcPts val="0"/>
              </a:spcBef>
              <a:spcAft>
                <a:spcPts val="0"/>
              </a:spcAft>
              <a:defRPr/>
            </a:pPr>
            <a:r>
              <a:rPr lang="en-US" sz="1050" kern="0">
                <a:solidFill>
                  <a:schemeClr val="accent4">
                    <a:lumMod val="50000"/>
                  </a:schemeClr>
                </a:solidFill>
                <a:ea typeface="MS PGothic" panose="020B0600070205080204" pitchFamily="34" charset="-128"/>
                <a:cs typeface="Courier New" panose="02070309020205020404" pitchFamily="49" charset="0"/>
              </a:rPr>
              <a:t>Table Map </a:t>
            </a:r>
            <a:r>
              <a:rPr lang="en-US" sz="1050" kern="0" err="1">
                <a:solidFill>
                  <a:schemeClr val="accent4">
                    <a:lumMod val="50000"/>
                  </a:schemeClr>
                </a:solidFill>
                <a:ea typeface="MS PGothic" panose="020B0600070205080204" pitchFamily="34" charset="-128"/>
                <a:cs typeface="Courier New" panose="02070309020205020404" pitchFamily="49" charset="0"/>
              </a:rPr>
              <a:t>mapx</a:t>
            </a:r>
            <a:endParaRPr lang="en-US" sz="1050" kern="0">
              <a:solidFill>
                <a:schemeClr val="accent4">
                  <a:lumMod val="50000"/>
                </a:schemeClr>
              </a:solidFill>
              <a:ea typeface="MS PGothic" panose="020B0600070205080204" pitchFamily="34" charset="-128"/>
              <a:cs typeface="Courier New" panose="02070309020205020404" pitchFamily="49" charset="0"/>
            </a:endParaRPr>
          </a:p>
          <a:p>
            <a:pPr defTabSz="685800" fontAlgn="auto">
              <a:spcBef>
                <a:spcPts val="0"/>
              </a:spcBef>
              <a:spcAft>
                <a:spcPts val="0"/>
              </a:spcAft>
              <a:defRPr/>
            </a:pPr>
            <a:r>
              <a:rPr lang="en-US" sz="1050" kern="0">
                <a:solidFill>
                  <a:schemeClr val="accent4">
                    <a:lumMod val="50000"/>
                  </a:schemeClr>
                </a:solidFill>
                <a:ea typeface="MS PGothic" panose="020B0600070205080204" pitchFamily="34" charset="-128"/>
                <a:cs typeface="Courier New" panose="02070309020205020404" pitchFamily="49" charset="0"/>
              </a:rPr>
              <a:t>    from 40 to 0</a:t>
            </a:r>
          </a:p>
          <a:p>
            <a:pPr defTabSz="685800" fontAlgn="auto">
              <a:spcBef>
                <a:spcPts val="0"/>
              </a:spcBef>
              <a:spcAft>
                <a:spcPts val="0"/>
              </a:spcAft>
              <a:defRPr/>
            </a:pPr>
            <a:r>
              <a:rPr lang="en-US" sz="1050" kern="0">
                <a:solidFill>
                  <a:schemeClr val="accent4">
                    <a:lumMod val="50000"/>
                  </a:schemeClr>
                </a:solidFill>
                <a:ea typeface="MS PGothic" panose="020B0600070205080204" pitchFamily="34" charset="-128"/>
                <a:cs typeface="Courier New" panose="02070309020205020404" pitchFamily="49" charset="0"/>
              </a:rPr>
              <a:t>    default copy</a:t>
            </a:r>
          </a:p>
          <a:p>
            <a:pPr defTabSz="685800" fontAlgn="auto">
              <a:spcBef>
                <a:spcPts val="0"/>
              </a:spcBef>
              <a:spcAft>
                <a:spcPts val="0"/>
              </a:spcAft>
              <a:defRPr/>
            </a:pPr>
            <a:r>
              <a:rPr lang="en-US" sz="1050" kern="0">
                <a:solidFill>
                  <a:schemeClr val="accent4">
                    <a:lumMod val="50000"/>
                  </a:schemeClr>
                </a:solidFill>
                <a:ea typeface="MS PGothic" panose="020B0600070205080204" pitchFamily="34" charset="-128"/>
                <a:cs typeface="Courier New" panose="02070309020205020404" pitchFamily="49" charset="0"/>
              </a:rPr>
              <a:t>!</a:t>
            </a:r>
          </a:p>
          <a:p>
            <a:pPr defTabSz="685800" fontAlgn="auto">
              <a:spcBef>
                <a:spcPts val="0"/>
              </a:spcBef>
              <a:spcAft>
                <a:spcPts val="0"/>
              </a:spcAft>
              <a:defRPr/>
            </a:pPr>
            <a:r>
              <a:rPr lang="en-US" sz="1050" kern="0">
                <a:solidFill>
                  <a:schemeClr val="accent4">
                    <a:lumMod val="50000"/>
                  </a:schemeClr>
                </a:solidFill>
                <a:ea typeface="MS PGothic" panose="020B0600070205080204" pitchFamily="34" charset="-128"/>
                <a:cs typeface="Courier New" panose="02070309020205020404" pitchFamily="49" charset="0"/>
              </a:rPr>
              <a:t>Policy Map flow</a:t>
            </a:r>
          </a:p>
          <a:p>
            <a:pPr defTabSz="685800" fontAlgn="auto">
              <a:spcBef>
                <a:spcPts val="0"/>
              </a:spcBef>
              <a:spcAft>
                <a:spcPts val="0"/>
              </a:spcAft>
              <a:defRPr/>
            </a:pPr>
            <a:r>
              <a:rPr lang="en-US" sz="1050" kern="0">
                <a:solidFill>
                  <a:schemeClr val="accent4">
                    <a:lumMod val="50000"/>
                  </a:schemeClr>
                </a:solidFill>
                <a:ea typeface="MS PGothic" panose="020B0600070205080204" pitchFamily="34" charset="-128"/>
                <a:cs typeface="Courier New" panose="02070309020205020404" pitchFamily="49" charset="0"/>
              </a:rPr>
              <a:t>    Class flow</a:t>
            </a:r>
          </a:p>
          <a:p>
            <a:pPr defTabSz="685800" fontAlgn="auto">
              <a:spcBef>
                <a:spcPts val="0"/>
              </a:spcBef>
              <a:spcAft>
                <a:spcPts val="0"/>
              </a:spcAft>
              <a:defRPr/>
            </a:pPr>
            <a:r>
              <a:rPr lang="en-US" sz="1050" kern="0">
                <a:solidFill>
                  <a:sysClr val="windowText" lastClr="000000"/>
                </a:solidFill>
                <a:ea typeface="MS PGothic" panose="020B0600070205080204" pitchFamily="34" charset="-128"/>
                <a:cs typeface="Courier New" panose="02070309020205020404" pitchFamily="49" charset="0"/>
              </a:rPr>
              <a:t>      </a:t>
            </a:r>
            <a:r>
              <a:rPr lang="en-US" sz="1050" kern="0">
                <a:solidFill>
                  <a:srgbClr val="FF0000"/>
                </a:solidFill>
                <a:ea typeface="MS PGothic" panose="020B0600070205080204" pitchFamily="34" charset="-128"/>
                <a:cs typeface="Courier New" panose="02070309020205020404" pitchFamily="49" charset="0"/>
              </a:rPr>
              <a:t>set </a:t>
            </a:r>
            <a:r>
              <a:rPr lang="en-US" sz="1050" kern="0" err="1">
                <a:solidFill>
                  <a:srgbClr val="FF0000"/>
                </a:solidFill>
                <a:ea typeface="MS PGothic" panose="020B0600070205080204" pitchFamily="34" charset="-128"/>
                <a:cs typeface="Courier New" panose="02070309020205020404" pitchFamily="49" charset="0"/>
              </a:rPr>
              <a:t>cos</a:t>
            </a:r>
            <a:r>
              <a:rPr lang="en-US" sz="1050" kern="0">
                <a:solidFill>
                  <a:srgbClr val="FF0000"/>
                </a:solidFill>
                <a:ea typeface="MS PGothic" panose="020B0600070205080204" pitchFamily="34" charset="-128"/>
                <a:cs typeface="Courier New" panose="02070309020205020404" pitchFamily="49" charset="0"/>
              </a:rPr>
              <a:t> </a:t>
            </a:r>
            <a:r>
              <a:rPr lang="en-US" sz="1050" kern="0" err="1">
                <a:solidFill>
                  <a:srgbClr val="FF0000"/>
                </a:solidFill>
                <a:ea typeface="MS PGothic" panose="020B0600070205080204" pitchFamily="34" charset="-128"/>
                <a:cs typeface="Courier New" panose="02070309020205020404" pitchFamily="49" charset="0"/>
              </a:rPr>
              <a:t>dscp</a:t>
            </a:r>
            <a:r>
              <a:rPr lang="en-US" sz="1050" kern="0">
                <a:solidFill>
                  <a:srgbClr val="FF0000"/>
                </a:solidFill>
                <a:ea typeface="MS PGothic" panose="020B0600070205080204" pitchFamily="34" charset="-128"/>
                <a:cs typeface="Courier New" panose="02070309020205020404" pitchFamily="49" charset="0"/>
              </a:rPr>
              <a:t> table </a:t>
            </a:r>
            <a:r>
              <a:rPr lang="en-US" sz="1050" kern="0" err="1">
                <a:solidFill>
                  <a:srgbClr val="FF0000"/>
                </a:solidFill>
                <a:ea typeface="MS PGothic" panose="020B0600070205080204" pitchFamily="34" charset="-128"/>
                <a:cs typeface="Courier New" panose="02070309020205020404" pitchFamily="49" charset="0"/>
              </a:rPr>
              <a:t>mapx</a:t>
            </a:r>
            <a:endParaRPr lang="en-US" sz="1050" kern="0">
              <a:solidFill>
                <a:srgbClr val="FF0000"/>
              </a:solidFill>
              <a:ea typeface="MS PGothic" panose="020B0600070205080204" pitchFamily="34" charset="-128"/>
              <a:cs typeface="Courier New" panose="02070309020205020404" pitchFamily="49" charset="0"/>
            </a:endParaRPr>
          </a:p>
        </p:txBody>
      </p:sp>
      <p:sp>
        <p:nvSpPr>
          <p:cNvPr id="11" name="TextBox 14">
            <a:extLst>
              <a:ext uri="{FF2B5EF4-FFF2-40B4-BE49-F238E27FC236}">
                <a16:creationId xmlns:a16="http://schemas.microsoft.com/office/drawing/2014/main" id="{D8BFFFD5-0652-4680-AE51-882AD5697251}"/>
              </a:ext>
            </a:extLst>
          </p:cNvPr>
          <p:cNvSpPr txBox="1"/>
          <p:nvPr/>
        </p:nvSpPr>
        <p:spPr>
          <a:xfrm>
            <a:off x="533401" y="1650177"/>
            <a:ext cx="3076278" cy="1223412"/>
          </a:xfrm>
          <a:prstGeom prst="rect">
            <a:avLst/>
          </a:prstGeom>
          <a:solidFill>
            <a:schemeClr val="bg2">
              <a:lumMod val="95000"/>
            </a:schemeClr>
          </a:solidFill>
          <a:ln>
            <a:noFill/>
          </a:ln>
        </p:spPr>
        <p:style>
          <a:lnRef idx="0">
            <a:scrgbClr r="0" g="0" b="0"/>
          </a:lnRef>
          <a:fillRef idx="0">
            <a:scrgbClr r="0" g="0" b="0"/>
          </a:fillRef>
          <a:effectRef idx="0">
            <a:scrgbClr r="0" g="0" b="0"/>
          </a:effectRef>
          <a:fontRef idx="minor">
            <a:schemeClr val="accent4"/>
          </a:fontRef>
        </p:style>
        <p:txBody>
          <a:bodyPr wrap="square" rtlCol="0">
            <a:noAutofit/>
          </a:bodyPr>
          <a:lstStyle/>
          <a:p>
            <a:pPr defTabSz="685800" fontAlgn="auto">
              <a:spcBef>
                <a:spcPts val="0"/>
              </a:spcBef>
              <a:spcAft>
                <a:spcPts val="0"/>
              </a:spcAft>
              <a:defRPr/>
            </a:pPr>
            <a:r>
              <a:rPr lang="en-US" sz="1050" kern="0">
                <a:solidFill>
                  <a:schemeClr val="accent4">
                    <a:lumMod val="50000"/>
                  </a:schemeClr>
                </a:solidFill>
                <a:ea typeface="MS PGothic" panose="020B0600070205080204" pitchFamily="34" charset="-128"/>
                <a:cs typeface="Courier New" panose="02070309020205020404" pitchFamily="49" charset="0"/>
              </a:rPr>
              <a:t>Table Map </a:t>
            </a:r>
            <a:r>
              <a:rPr lang="en-US" sz="1050" kern="0" err="1">
                <a:solidFill>
                  <a:schemeClr val="accent4">
                    <a:lumMod val="50000"/>
                  </a:schemeClr>
                </a:solidFill>
                <a:ea typeface="MS PGothic" panose="020B0600070205080204" pitchFamily="34" charset="-128"/>
                <a:cs typeface="Courier New" panose="02070309020205020404" pitchFamily="49" charset="0"/>
              </a:rPr>
              <a:t>mapx</a:t>
            </a:r>
            <a:endParaRPr lang="en-US" sz="1050" kern="0">
              <a:solidFill>
                <a:schemeClr val="accent4">
                  <a:lumMod val="50000"/>
                </a:schemeClr>
              </a:solidFill>
              <a:ea typeface="MS PGothic" panose="020B0600070205080204" pitchFamily="34" charset="-128"/>
              <a:cs typeface="Courier New" panose="02070309020205020404" pitchFamily="49" charset="0"/>
            </a:endParaRPr>
          </a:p>
          <a:p>
            <a:pPr defTabSz="685800" fontAlgn="auto">
              <a:spcBef>
                <a:spcPts val="0"/>
              </a:spcBef>
              <a:spcAft>
                <a:spcPts val="0"/>
              </a:spcAft>
              <a:defRPr/>
            </a:pPr>
            <a:r>
              <a:rPr lang="en-US" sz="1050" kern="0">
                <a:solidFill>
                  <a:schemeClr val="accent4">
                    <a:lumMod val="50000"/>
                  </a:schemeClr>
                </a:solidFill>
                <a:ea typeface="MS PGothic" panose="020B0600070205080204" pitchFamily="34" charset="-128"/>
                <a:cs typeface="Courier New" panose="02070309020205020404" pitchFamily="49" charset="0"/>
              </a:rPr>
              <a:t>    from 5 to 0</a:t>
            </a:r>
          </a:p>
          <a:p>
            <a:pPr defTabSz="685800" fontAlgn="auto">
              <a:spcBef>
                <a:spcPts val="0"/>
              </a:spcBef>
              <a:spcAft>
                <a:spcPts val="0"/>
              </a:spcAft>
              <a:defRPr/>
            </a:pPr>
            <a:r>
              <a:rPr lang="en-US" sz="1050" kern="0">
                <a:solidFill>
                  <a:schemeClr val="accent4">
                    <a:lumMod val="50000"/>
                  </a:schemeClr>
                </a:solidFill>
                <a:ea typeface="MS PGothic" panose="020B0600070205080204" pitchFamily="34" charset="-128"/>
                <a:cs typeface="Courier New" panose="02070309020205020404" pitchFamily="49" charset="0"/>
              </a:rPr>
              <a:t>    default copy</a:t>
            </a:r>
          </a:p>
          <a:p>
            <a:pPr defTabSz="685800" fontAlgn="auto">
              <a:spcBef>
                <a:spcPts val="0"/>
              </a:spcBef>
              <a:spcAft>
                <a:spcPts val="0"/>
              </a:spcAft>
              <a:defRPr/>
            </a:pPr>
            <a:r>
              <a:rPr lang="en-US" sz="1050" kern="0">
                <a:solidFill>
                  <a:schemeClr val="accent4">
                    <a:lumMod val="50000"/>
                  </a:schemeClr>
                </a:solidFill>
                <a:ea typeface="MS PGothic" panose="020B0600070205080204" pitchFamily="34" charset="-128"/>
                <a:cs typeface="Courier New" panose="02070309020205020404" pitchFamily="49" charset="0"/>
              </a:rPr>
              <a:t>!</a:t>
            </a:r>
          </a:p>
          <a:p>
            <a:pPr defTabSz="685800" fontAlgn="auto">
              <a:spcBef>
                <a:spcPts val="0"/>
              </a:spcBef>
              <a:spcAft>
                <a:spcPts val="0"/>
              </a:spcAft>
              <a:defRPr/>
            </a:pPr>
            <a:r>
              <a:rPr lang="en-US" sz="1050" kern="0">
                <a:solidFill>
                  <a:schemeClr val="accent4">
                    <a:lumMod val="50000"/>
                  </a:schemeClr>
                </a:solidFill>
                <a:ea typeface="MS PGothic" panose="020B0600070205080204" pitchFamily="34" charset="-128"/>
                <a:cs typeface="Courier New" panose="02070309020205020404" pitchFamily="49" charset="0"/>
              </a:rPr>
              <a:t>Policy Map flow</a:t>
            </a:r>
          </a:p>
          <a:p>
            <a:pPr defTabSz="685800" fontAlgn="auto">
              <a:spcBef>
                <a:spcPts val="0"/>
              </a:spcBef>
              <a:spcAft>
                <a:spcPts val="0"/>
              </a:spcAft>
              <a:defRPr/>
            </a:pPr>
            <a:r>
              <a:rPr lang="en-US" sz="1050" kern="0">
                <a:solidFill>
                  <a:schemeClr val="accent4">
                    <a:lumMod val="50000"/>
                  </a:schemeClr>
                </a:solidFill>
                <a:ea typeface="MS PGothic" panose="020B0600070205080204" pitchFamily="34" charset="-128"/>
                <a:cs typeface="Courier New" panose="02070309020205020404" pitchFamily="49" charset="0"/>
              </a:rPr>
              <a:t>    Class flow</a:t>
            </a:r>
          </a:p>
          <a:p>
            <a:pPr defTabSz="685800" fontAlgn="auto">
              <a:spcBef>
                <a:spcPts val="0"/>
              </a:spcBef>
              <a:spcAft>
                <a:spcPts val="0"/>
              </a:spcAft>
              <a:defRPr/>
            </a:pPr>
            <a:r>
              <a:rPr lang="en-US" sz="1050" kern="0">
                <a:solidFill>
                  <a:sysClr val="windowText" lastClr="000000"/>
                </a:solidFill>
                <a:ea typeface="MS PGothic" panose="020B0600070205080204" pitchFamily="34" charset="-128"/>
                <a:cs typeface="Courier New" panose="02070309020205020404" pitchFamily="49" charset="0"/>
              </a:rPr>
              <a:t>      </a:t>
            </a:r>
            <a:r>
              <a:rPr lang="en-US" sz="1050" kern="0">
                <a:solidFill>
                  <a:srgbClr val="FF0000"/>
                </a:solidFill>
                <a:ea typeface="MS PGothic" panose="020B0600070205080204" pitchFamily="34" charset="-128"/>
                <a:cs typeface="Courier New" panose="02070309020205020404" pitchFamily="49" charset="0"/>
              </a:rPr>
              <a:t>set </a:t>
            </a:r>
            <a:r>
              <a:rPr lang="en-US" sz="1050" kern="0" err="1">
                <a:solidFill>
                  <a:srgbClr val="FF0000"/>
                </a:solidFill>
                <a:ea typeface="MS PGothic" panose="020B0600070205080204" pitchFamily="34" charset="-128"/>
                <a:cs typeface="Courier New" panose="02070309020205020404" pitchFamily="49" charset="0"/>
              </a:rPr>
              <a:t>dscp</a:t>
            </a:r>
            <a:r>
              <a:rPr lang="en-US" sz="1050" kern="0">
                <a:solidFill>
                  <a:srgbClr val="FF0000"/>
                </a:solidFill>
                <a:ea typeface="MS PGothic" panose="020B0600070205080204" pitchFamily="34" charset="-128"/>
                <a:cs typeface="Courier New" panose="02070309020205020404" pitchFamily="49" charset="0"/>
              </a:rPr>
              <a:t> </a:t>
            </a:r>
            <a:r>
              <a:rPr lang="en-US" sz="1050" kern="0" err="1">
                <a:solidFill>
                  <a:srgbClr val="FF0000"/>
                </a:solidFill>
                <a:ea typeface="MS PGothic" panose="020B0600070205080204" pitchFamily="34" charset="-128"/>
                <a:cs typeface="Courier New" panose="02070309020205020404" pitchFamily="49" charset="0"/>
              </a:rPr>
              <a:t>cos</a:t>
            </a:r>
            <a:r>
              <a:rPr lang="en-US" sz="1050" kern="0">
                <a:solidFill>
                  <a:srgbClr val="FF0000"/>
                </a:solidFill>
                <a:ea typeface="MS PGothic" panose="020B0600070205080204" pitchFamily="34" charset="-128"/>
                <a:cs typeface="Courier New" panose="02070309020205020404" pitchFamily="49" charset="0"/>
              </a:rPr>
              <a:t> table </a:t>
            </a:r>
            <a:r>
              <a:rPr lang="en-US" sz="1050" kern="0" err="1">
                <a:solidFill>
                  <a:srgbClr val="FF0000"/>
                </a:solidFill>
                <a:ea typeface="MS PGothic" panose="020B0600070205080204" pitchFamily="34" charset="-128"/>
                <a:cs typeface="Courier New" panose="02070309020205020404" pitchFamily="49" charset="0"/>
              </a:rPr>
              <a:t>mapx</a:t>
            </a:r>
            <a:endParaRPr lang="en-US" sz="1050" kern="0">
              <a:solidFill>
                <a:srgbClr val="FF0000"/>
              </a:solidFill>
              <a:ea typeface="MS PGothic" panose="020B0600070205080204" pitchFamily="34" charset="-128"/>
              <a:cs typeface="Courier New" panose="02070309020205020404" pitchFamily="49" charset="0"/>
            </a:endParaRPr>
          </a:p>
        </p:txBody>
      </p:sp>
      <p:sp>
        <p:nvSpPr>
          <p:cNvPr id="31" name="正方形/長方形 30">
            <a:extLst>
              <a:ext uri="{FF2B5EF4-FFF2-40B4-BE49-F238E27FC236}">
                <a16:creationId xmlns:a16="http://schemas.microsoft.com/office/drawing/2014/main" id="{EE197FD4-D6CD-4785-905F-D2E786D01B23}"/>
              </a:ext>
            </a:extLst>
          </p:cNvPr>
          <p:cNvSpPr/>
          <p:nvPr/>
        </p:nvSpPr>
        <p:spPr>
          <a:xfrm>
            <a:off x="533401" y="1350095"/>
            <a:ext cx="3219151" cy="300082"/>
          </a:xfrm>
          <a:prstGeom prst="rect">
            <a:avLst/>
          </a:prstGeom>
        </p:spPr>
        <p:txBody>
          <a:bodyPr wrap="none">
            <a:noAutofit/>
          </a:bodyPr>
          <a:lstStyle/>
          <a:p>
            <a:pPr marL="171450" indent="-171450" defTabSz="685800" fontAlgn="auto">
              <a:spcBef>
                <a:spcPts val="0"/>
              </a:spcBef>
              <a:spcAft>
                <a:spcPts val="0"/>
              </a:spcAft>
              <a:buFont typeface="Apple SD Gothic Neo Regular" panose="02000300000000000000" pitchFamily="2" charset="-127"/>
              <a:buChar char="◼"/>
              <a:defRPr/>
            </a:pPr>
            <a:r>
              <a:rPr kumimoji="1" lang="en-US" altLang="ja-JP" sz="1200" b="1">
                <a:solidFill>
                  <a:schemeClr val="accent3"/>
                </a:solidFill>
                <a:latin typeface="+mn-lt"/>
                <a:ea typeface="MS PGothic" panose="020B0600070205080204" pitchFamily="34" charset="-128"/>
                <a:cs typeface="+mn-cs"/>
              </a:rPr>
              <a:t>Table Map</a:t>
            </a:r>
            <a:r>
              <a:rPr kumimoji="1" lang="ja-JP" altLang="en-US" sz="1200" b="1">
                <a:solidFill>
                  <a:schemeClr val="accent3"/>
                </a:solidFill>
                <a:latin typeface="+mn-lt"/>
                <a:ea typeface="MS PGothic" panose="020B0600070205080204" pitchFamily="34" charset="-128"/>
                <a:cs typeface="+mn-cs"/>
              </a:rPr>
              <a:t> マーキング </a:t>
            </a:r>
            <a:r>
              <a:rPr kumimoji="1" lang="en-US" altLang="ja-JP" sz="1200" b="1">
                <a:solidFill>
                  <a:schemeClr val="accent3"/>
                </a:solidFill>
                <a:latin typeface="+mn-lt"/>
                <a:ea typeface="MS PGothic" panose="020B0600070205080204" pitchFamily="34" charset="-128"/>
                <a:cs typeface="+mn-cs"/>
              </a:rPr>
              <a:t>(DSCP&gt;COS)</a:t>
            </a:r>
          </a:p>
        </p:txBody>
      </p:sp>
      <p:sp>
        <p:nvSpPr>
          <p:cNvPr id="32" name="正方形/長方形 31">
            <a:extLst>
              <a:ext uri="{FF2B5EF4-FFF2-40B4-BE49-F238E27FC236}">
                <a16:creationId xmlns:a16="http://schemas.microsoft.com/office/drawing/2014/main" id="{76C7F9A5-4083-4D2F-978A-57B8D1172036}"/>
              </a:ext>
            </a:extLst>
          </p:cNvPr>
          <p:cNvSpPr/>
          <p:nvPr/>
        </p:nvSpPr>
        <p:spPr>
          <a:xfrm>
            <a:off x="533400" y="3053575"/>
            <a:ext cx="3219151" cy="300082"/>
          </a:xfrm>
          <a:prstGeom prst="rect">
            <a:avLst/>
          </a:prstGeom>
        </p:spPr>
        <p:txBody>
          <a:bodyPr wrap="none">
            <a:noAutofit/>
          </a:bodyPr>
          <a:lstStyle/>
          <a:p>
            <a:pPr marL="285750" indent="-285750" defTabSz="685800" fontAlgn="auto">
              <a:spcBef>
                <a:spcPts val="0"/>
              </a:spcBef>
              <a:spcAft>
                <a:spcPts val="0"/>
              </a:spcAft>
              <a:buFont typeface="Apple SD Gothic Neo Regular" panose="02000300000000000000" pitchFamily="2" charset="-127"/>
              <a:buChar char="◼"/>
              <a:defRPr/>
            </a:pPr>
            <a:r>
              <a:rPr kumimoji="1" lang="en-US" altLang="ja-JP" sz="1200" b="1">
                <a:solidFill>
                  <a:schemeClr val="accent3"/>
                </a:solidFill>
                <a:latin typeface="+mn-lt"/>
                <a:ea typeface="MS PGothic" panose="020B0600070205080204" pitchFamily="34" charset="-128"/>
                <a:cs typeface="+mn-cs"/>
              </a:rPr>
              <a:t>Table Map</a:t>
            </a:r>
            <a:r>
              <a:rPr kumimoji="1" lang="ja-JP" altLang="en-US" sz="1200" b="1">
                <a:solidFill>
                  <a:schemeClr val="accent3"/>
                </a:solidFill>
                <a:latin typeface="+mn-lt"/>
                <a:ea typeface="MS PGothic" panose="020B0600070205080204" pitchFamily="34" charset="-128"/>
                <a:cs typeface="+mn-cs"/>
              </a:rPr>
              <a:t> マーキング </a:t>
            </a:r>
            <a:r>
              <a:rPr kumimoji="1" lang="en-US" altLang="ja-JP" sz="1200" b="1">
                <a:solidFill>
                  <a:schemeClr val="accent3"/>
                </a:solidFill>
                <a:latin typeface="+mn-lt"/>
                <a:ea typeface="MS PGothic" panose="020B0600070205080204" pitchFamily="34" charset="-128"/>
                <a:cs typeface="+mn-cs"/>
              </a:rPr>
              <a:t>(COS&gt;DSCP)</a:t>
            </a:r>
          </a:p>
        </p:txBody>
      </p:sp>
      <p:grpSp>
        <p:nvGrpSpPr>
          <p:cNvPr id="6" name="Group 5">
            <a:extLst>
              <a:ext uri="{FF2B5EF4-FFF2-40B4-BE49-F238E27FC236}">
                <a16:creationId xmlns:a16="http://schemas.microsoft.com/office/drawing/2014/main" id="{81029D69-DA63-5C44-927B-061B4BF75B6C}"/>
              </a:ext>
            </a:extLst>
          </p:cNvPr>
          <p:cNvGrpSpPr/>
          <p:nvPr/>
        </p:nvGrpSpPr>
        <p:grpSpPr>
          <a:xfrm>
            <a:off x="5257800" y="971550"/>
            <a:ext cx="3151269" cy="3271578"/>
            <a:chOff x="4632960" y="599246"/>
            <a:chExt cx="3509882" cy="3643882"/>
          </a:xfrm>
        </p:grpSpPr>
        <p:grpSp>
          <p:nvGrpSpPr>
            <p:cNvPr id="13" name="Group 4">
              <a:extLst>
                <a:ext uri="{FF2B5EF4-FFF2-40B4-BE49-F238E27FC236}">
                  <a16:creationId xmlns:a16="http://schemas.microsoft.com/office/drawing/2014/main" id="{7FB99F12-E2E4-4D0F-B92C-0B1E80A58BC3}"/>
                </a:ext>
              </a:extLst>
            </p:cNvPr>
            <p:cNvGrpSpPr/>
            <p:nvPr/>
          </p:nvGrpSpPr>
          <p:grpSpPr>
            <a:xfrm>
              <a:off x="4637936" y="3185896"/>
              <a:ext cx="3015320" cy="300038"/>
              <a:chOff x="304800" y="4267200"/>
              <a:chExt cx="3200400" cy="533400"/>
            </a:xfrm>
            <a:effectLst/>
          </p:grpSpPr>
          <p:sp>
            <p:nvSpPr>
              <p:cNvPr id="14" name="Rectangle 5">
                <a:extLst>
                  <a:ext uri="{FF2B5EF4-FFF2-40B4-BE49-F238E27FC236}">
                    <a16:creationId xmlns:a16="http://schemas.microsoft.com/office/drawing/2014/main" id="{69E09B06-1FAC-46B8-9B24-849C8976679F}"/>
                  </a:ext>
                </a:extLst>
              </p:cNvPr>
              <p:cNvSpPr/>
              <p:nvPr/>
            </p:nvSpPr>
            <p:spPr>
              <a:xfrm>
                <a:off x="304800" y="4267200"/>
                <a:ext cx="914400" cy="533400"/>
              </a:xfrm>
              <a:prstGeom prst="rect">
                <a:avLst/>
              </a:prstGeom>
              <a:solidFill>
                <a:srgbClr val="0096D6"/>
              </a:solidFill>
              <a:ln w="25400" cap="flat" cmpd="sng" algn="ctr">
                <a:noFill/>
                <a:prstDash val="solid"/>
              </a:ln>
              <a:effectLst/>
            </p:spPr>
            <p:txBody>
              <a:bodyPr rtlCol="0" anchor="ctr">
                <a:noAutofit/>
              </a:bodyPr>
              <a:lstStyle/>
              <a:p>
                <a:pPr algn="ctr" defTabSz="685800" fontAlgn="auto">
                  <a:spcBef>
                    <a:spcPts val="0"/>
                  </a:spcBef>
                  <a:spcAft>
                    <a:spcPts val="0"/>
                  </a:spcAft>
                  <a:defRPr/>
                </a:pPr>
                <a:r>
                  <a:rPr lang="en-US" sz="1350" kern="0">
                    <a:solidFill>
                      <a:srgbClr val="FFFFFF"/>
                    </a:solidFill>
                    <a:latin typeface="+mn-lt"/>
                    <a:ea typeface="MS PGothic" panose="020B0600070205080204" pitchFamily="34" charset="-128"/>
                    <a:cs typeface="+mn-cs"/>
                  </a:rPr>
                  <a:t>COS 5</a:t>
                </a:r>
              </a:p>
            </p:txBody>
          </p:sp>
          <p:sp>
            <p:nvSpPr>
              <p:cNvPr id="15" name="Rectangle 6">
                <a:extLst>
                  <a:ext uri="{FF2B5EF4-FFF2-40B4-BE49-F238E27FC236}">
                    <a16:creationId xmlns:a16="http://schemas.microsoft.com/office/drawing/2014/main" id="{ADD79D79-2B2B-4E0B-B217-E2CD59F3B9A5}"/>
                  </a:ext>
                </a:extLst>
              </p:cNvPr>
              <p:cNvSpPr/>
              <p:nvPr/>
            </p:nvSpPr>
            <p:spPr>
              <a:xfrm>
                <a:off x="1219200" y="4267200"/>
                <a:ext cx="1219200" cy="533400"/>
              </a:xfrm>
              <a:prstGeom prst="rect">
                <a:avLst/>
              </a:prstGeom>
              <a:solidFill>
                <a:schemeClr val="accent2"/>
              </a:solidFill>
              <a:ln w="25400" cap="flat" cmpd="sng" algn="ctr">
                <a:noFill/>
                <a:prstDash val="solid"/>
              </a:ln>
              <a:effectLst/>
            </p:spPr>
            <p:txBody>
              <a:bodyPr rtlCol="0" anchor="ctr">
                <a:noAutofit/>
              </a:bodyPr>
              <a:lstStyle/>
              <a:p>
                <a:pPr algn="ctr" defTabSz="685800" fontAlgn="auto">
                  <a:spcBef>
                    <a:spcPts val="0"/>
                  </a:spcBef>
                  <a:spcAft>
                    <a:spcPts val="0"/>
                  </a:spcAft>
                  <a:defRPr/>
                </a:pPr>
                <a:r>
                  <a:rPr lang="en-US" sz="1350" kern="0">
                    <a:solidFill>
                      <a:srgbClr val="FFFFFF"/>
                    </a:solidFill>
                    <a:latin typeface="+mn-lt"/>
                    <a:ea typeface="MS PGothic" panose="020B0600070205080204" pitchFamily="34" charset="-128"/>
                    <a:cs typeface="+mn-cs"/>
                  </a:rPr>
                  <a:t>DSCP 40</a:t>
                </a:r>
              </a:p>
            </p:txBody>
          </p:sp>
          <p:sp>
            <p:nvSpPr>
              <p:cNvPr id="16" name="Rectangle 7">
                <a:extLst>
                  <a:ext uri="{FF2B5EF4-FFF2-40B4-BE49-F238E27FC236}">
                    <a16:creationId xmlns:a16="http://schemas.microsoft.com/office/drawing/2014/main" id="{B074ED12-0A5B-43DF-A663-11D8DF745ACC}"/>
                  </a:ext>
                </a:extLst>
              </p:cNvPr>
              <p:cNvSpPr/>
              <p:nvPr/>
            </p:nvSpPr>
            <p:spPr>
              <a:xfrm>
                <a:off x="2438400" y="4267200"/>
                <a:ext cx="1066800" cy="533400"/>
              </a:xfrm>
              <a:prstGeom prst="rect">
                <a:avLst/>
              </a:prstGeom>
              <a:solidFill>
                <a:srgbClr val="0096D6"/>
              </a:solidFill>
              <a:ln w="25400" cap="flat" cmpd="sng" algn="ctr">
                <a:noFill/>
                <a:prstDash val="solid"/>
              </a:ln>
              <a:effectLst/>
            </p:spPr>
            <p:txBody>
              <a:bodyPr rtlCol="0" anchor="ctr">
                <a:noAutofit/>
              </a:bodyPr>
              <a:lstStyle/>
              <a:p>
                <a:pPr algn="ctr" defTabSz="685800" fontAlgn="auto">
                  <a:spcBef>
                    <a:spcPts val="0"/>
                  </a:spcBef>
                  <a:spcAft>
                    <a:spcPts val="0"/>
                  </a:spcAft>
                  <a:defRPr/>
                </a:pPr>
                <a:r>
                  <a:rPr lang="en-US" sz="1350" kern="0">
                    <a:solidFill>
                      <a:srgbClr val="FFFFFF"/>
                    </a:solidFill>
                    <a:latin typeface="+mn-lt"/>
                    <a:ea typeface="MS PGothic" panose="020B0600070205080204" pitchFamily="34" charset="-128"/>
                    <a:cs typeface="+mn-cs"/>
                  </a:rPr>
                  <a:t>Payload</a:t>
                </a:r>
              </a:p>
            </p:txBody>
          </p:sp>
        </p:grpSp>
        <p:grpSp>
          <p:nvGrpSpPr>
            <p:cNvPr id="18" name="Group 8">
              <a:extLst>
                <a:ext uri="{FF2B5EF4-FFF2-40B4-BE49-F238E27FC236}">
                  <a16:creationId xmlns:a16="http://schemas.microsoft.com/office/drawing/2014/main" id="{373079F7-3C5C-4582-B127-13F74D0C252D}"/>
                </a:ext>
              </a:extLst>
            </p:cNvPr>
            <p:cNvGrpSpPr/>
            <p:nvPr/>
          </p:nvGrpSpPr>
          <p:grpSpPr>
            <a:xfrm>
              <a:off x="4632960" y="3943090"/>
              <a:ext cx="3015320" cy="300038"/>
              <a:chOff x="304800" y="4267200"/>
              <a:chExt cx="3200400" cy="533400"/>
            </a:xfrm>
            <a:effectLst/>
          </p:grpSpPr>
          <p:sp>
            <p:nvSpPr>
              <p:cNvPr id="19" name="Rectangle 9">
                <a:extLst>
                  <a:ext uri="{FF2B5EF4-FFF2-40B4-BE49-F238E27FC236}">
                    <a16:creationId xmlns:a16="http://schemas.microsoft.com/office/drawing/2014/main" id="{36298EFF-EE81-4643-A070-B00E9E89878E}"/>
                  </a:ext>
                </a:extLst>
              </p:cNvPr>
              <p:cNvSpPr/>
              <p:nvPr/>
            </p:nvSpPr>
            <p:spPr>
              <a:xfrm>
                <a:off x="304800" y="4267200"/>
                <a:ext cx="914400" cy="533400"/>
              </a:xfrm>
              <a:prstGeom prst="rect">
                <a:avLst/>
              </a:prstGeom>
              <a:solidFill>
                <a:srgbClr val="0096D6"/>
              </a:solidFill>
              <a:ln w="25400" cap="flat" cmpd="sng" algn="ctr">
                <a:noFill/>
                <a:prstDash val="solid"/>
              </a:ln>
              <a:effectLst/>
            </p:spPr>
            <p:txBody>
              <a:bodyPr rtlCol="0" anchor="ctr">
                <a:noAutofit/>
              </a:bodyPr>
              <a:lstStyle/>
              <a:p>
                <a:pPr algn="ctr" defTabSz="685800" fontAlgn="auto">
                  <a:spcBef>
                    <a:spcPts val="0"/>
                  </a:spcBef>
                  <a:spcAft>
                    <a:spcPts val="0"/>
                  </a:spcAft>
                  <a:defRPr/>
                </a:pPr>
                <a:r>
                  <a:rPr lang="en-US" sz="1350" kern="0">
                    <a:solidFill>
                      <a:srgbClr val="FFFFFF"/>
                    </a:solidFill>
                    <a:latin typeface="+mn-lt"/>
                    <a:ea typeface="MS PGothic" panose="020B0600070205080204" pitchFamily="34" charset="-128"/>
                    <a:cs typeface="+mn-cs"/>
                  </a:rPr>
                  <a:t>COS 0</a:t>
                </a:r>
              </a:p>
            </p:txBody>
          </p:sp>
          <p:sp>
            <p:nvSpPr>
              <p:cNvPr id="20" name="Rectangle 10">
                <a:extLst>
                  <a:ext uri="{FF2B5EF4-FFF2-40B4-BE49-F238E27FC236}">
                    <a16:creationId xmlns:a16="http://schemas.microsoft.com/office/drawing/2014/main" id="{0386ECFE-3C10-40FB-81BA-BCE74D1F5ECA}"/>
                  </a:ext>
                </a:extLst>
              </p:cNvPr>
              <p:cNvSpPr/>
              <p:nvPr/>
            </p:nvSpPr>
            <p:spPr>
              <a:xfrm>
                <a:off x="1219200" y="4267200"/>
                <a:ext cx="1219200" cy="533400"/>
              </a:xfrm>
              <a:prstGeom prst="rect">
                <a:avLst/>
              </a:prstGeom>
              <a:solidFill>
                <a:schemeClr val="accent2"/>
              </a:solidFill>
              <a:ln w="25400" cap="flat" cmpd="sng" algn="ctr">
                <a:noFill/>
                <a:prstDash val="solid"/>
              </a:ln>
              <a:effectLst/>
            </p:spPr>
            <p:txBody>
              <a:bodyPr rtlCol="0" anchor="ctr">
                <a:noAutofit/>
              </a:bodyPr>
              <a:lstStyle/>
              <a:p>
                <a:pPr algn="ctr" defTabSz="685800" fontAlgn="auto">
                  <a:spcBef>
                    <a:spcPts val="0"/>
                  </a:spcBef>
                  <a:spcAft>
                    <a:spcPts val="0"/>
                  </a:spcAft>
                  <a:defRPr/>
                </a:pPr>
                <a:r>
                  <a:rPr lang="en-US" sz="1350" kern="0">
                    <a:solidFill>
                      <a:srgbClr val="FFFFFF"/>
                    </a:solidFill>
                    <a:latin typeface="+mn-lt"/>
                    <a:ea typeface="MS PGothic" panose="020B0600070205080204" pitchFamily="34" charset="-128"/>
                    <a:cs typeface="+mn-cs"/>
                  </a:rPr>
                  <a:t>DSCP 40</a:t>
                </a:r>
              </a:p>
            </p:txBody>
          </p:sp>
          <p:sp>
            <p:nvSpPr>
              <p:cNvPr id="21" name="Rectangle 11">
                <a:extLst>
                  <a:ext uri="{FF2B5EF4-FFF2-40B4-BE49-F238E27FC236}">
                    <a16:creationId xmlns:a16="http://schemas.microsoft.com/office/drawing/2014/main" id="{E5DF3C55-F13F-4FE9-AAE8-2914B05AD12D}"/>
                  </a:ext>
                </a:extLst>
              </p:cNvPr>
              <p:cNvSpPr/>
              <p:nvPr/>
            </p:nvSpPr>
            <p:spPr>
              <a:xfrm>
                <a:off x="2438400" y="4267200"/>
                <a:ext cx="1066800" cy="533400"/>
              </a:xfrm>
              <a:prstGeom prst="rect">
                <a:avLst/>
              </a:prstGeom>
              <a:solidFill>
                <a:srgbClr val="0096D6"/>
              </a:solidFill>
              <a:ln w="25400" cap="flat" cmpd="sng" algn="ctr">
                <a:noFill/>
                <a:prstDash val="solid"/>
              </a:ln>
              <a:effectLst/>
            </p:spPr>
            <p:txBody>
              <a:bodyPr rtlCol="0" anchor="ctr">
                <a:noAutofit/>
              </a:bodyPr>
              <a:lstStyle/>
              <a:p>
                <a:pPr algn="ctr" defTabSz="685800" fontAlgn="auto">
                  <a:spcBef>
                    <a:spcPts val="0"/>
                  </a:spcBef>
                  <a:spcAft>
                    <a:spcPts val="0"/>
                  </a:spcAft>
                  <a:defRPr/>
                </a:pPr>
                <a:r>
                  <a:rPr lang="en-US" sz="1350" kern="0">
                    <a:solidFill>
                      <a:srgbClr val="FFFFFF"/>
                    </a:solidFill>
                    <a:latin typeface="+mn-lt"/>
                    <a:ea typeface="MS PGothic" panose="020B0600070205080204" pitchFamily="34" charset="-128"/>
                    <a:cs typeface="+mn-cs"/>
                  </a:rPr>
                  <a:t>Payload</a:t>
                </a:r>
              </a:p>
            </p:txBody>
          </p:sp>
        </p:grpSp>
        <p:grpSp>
          <p:nvGrpSpPr>
            <p:cNvPr id="22" name="Group 16">
              <a:extLst>
                <a:ext uri="{FF2B5EF4-FFF2-40B4-BE49-F238E27FC236}">
                  <a16:creationId xmlns:a16="http://schemas.microsoft.com/office/drawing/2014/main" id="{8FD1FFBA-EA69-466C-BEF3-0F8F8FAA4F31}"/>
                </a:ext>
              </a:extLst>
            </p:cNvPr>
            <p:cNvGrpSpPr/>
            <p:nvPr/>
          </p:nvGrpSpPr>
          <p:grpSpPr>
            <a:xfrm>
              <a:off x="4637936" y="1201125"/>
              <a:ext cx="3015320" cy="300038"/>
              <a:chOff x="304800" y="4267200"/>
              <a:chExt cx="3200400" cy="533400"/>
            </a:xfrm>
            <a:effectLst/>
          </p:grpSpPr>
          <p:sp>
            <p:nvSpPr>
              <p:cNvPr id="23" name="Rectangle 17">
                <a:extLst>
                  <a:ext uri="{FF2B5EF4-FFF2-40B4-BE49-F238E27FC236}">
                    <a16:creationId xmlns:a16="http://schemas.microsoft.com/office/drawing/2014/main" id="{37A66A86-EF28-4EE3-8EBB-2F268E5D1DC4}"/>
                  </a:ext>
                </a:extLst>
              </p:cNvPr>
              <p:cNvSpPr/>
              <p:nvPr/>
            </p:nvSpPr>
            <p:spPr>
              <a:xfrm>
                <a:off x="304800" y="4267200"/>
                <a:ext cx="914400" cy="533400"/>
              </a:xfrm>
              <a:prstGeom prst="rect">
                <a:avLst/>
              </a:prstGeom>
              <a:solidFill>
                <a:srgbClr val="0096D6"/>
              </a:solidFill>
              <a:ln w="25400" cap="flat" cmpd="sng" algn="ctr">
                <a:noFill/>
                <a:prstDash val="solid"/>
              </a:ln>
              <a:effectLst/>
            </p:spPr>
            <p:txBody>
              <a:bodyPr rtlCol="0" anchor="ctr">
                <a:noAutofit/>
              </a:bodyPr>
              <a:lstStyle/>
              <a:p>
                <a:pPr algn="ctr" defTabSz="685800" fontAlgn="auto">
                  <a:spcBef>
                    <a:spcPts val="0"/>
                  </a:spcBef>
                  <a:spcAft>
                    <a:spcPts val="0"/>
                  </a:spcAft>
                  <a:defRPr/>
                </a:pPr>
                <a:r>
                  <a:rPr lang="en-US" sz="1350" kern="0">
                    <a:solidFill>
                      <a:srgbClr val="FFFFFF"/>
                    </a:solidFill>
                    <a:latin typeface="+mn-lt"/>
                    <a:ea typeface="MS PGothic" panose="020B0600070205080204" pitchFamily="34" charset="-128"/>
                    <a:cs typeface="+mn-cs"/>
                  </a:rPr>
                  <a:t>COS 5</a:t>
                </a:r>
              </a:p>
            </p:txBody>
          </p:sp>
          <p:sp>
            <p:nvSpPr>
              <p:cNvPr id="24" name="Rectangle 18">
                <a:extLst>
                  <a:ext uri="{FF2B5EF4-FFF2-40B4-BE49-F238E27FC236}">
                    <a16:creationId xmlns:a16="http://schemas.microsoft.com/office/drawing/2014/main" id="{55AA3312-1AE3-4F84-8969-0BC17836FA8B}"/>
                  </a:ext>
                </a:extLst>
              </p:cNvPr>
              <p:cNvSpPr/>
              <p:nvPr/>
            </p:nvSpPr>
            <p:spPr>
              <a:xfrm>
                <a:off x="1219200" y="4267200"/>
                <a:ext cx="1219200" cy="533400"/>
              </a:xfrm>
              <a:prstGeom prst="rect">
                <a:avLst/>
              </a:prstGeom>
              <a:solidFill>
                <a:schemeClr val="accent2"/>
              </a:solidFill>
              <a:ln w="25400" cap="flat" cmpd="sng" algn="ctr">
                <a:noFill/>
                <a:prstDash val="solid"/>
              </a:ln>
              <a:effectLst/>
            </p:spPr>
            <p:txBody>
              <a:bodyPr rtlCol="0" anchor="ctr">
                <a:noAutofit/>
              </a:bodyPr>
              <a:lstStyle/>
              <a:p>
                <a:pPr algn="ctr" defTabSz="685800" fontAlgn="auto">
                  <a:spcBef>
                    <a:spcPts val="0"/>
                  </a:spcBef>
                  <a:spcAft>
                    <a:spcPts val="0"/>
                  </a:spcAft>
                  <a:defRPr/>
                </a:pPr>
                <a:r>
                  <a:rPr lang="en-US" sz="1350" kern="0">
                    <a:solidFill>
                      <a:srgbClr val="FFFFFF"/>
                    </a:solidFill>
                    <a:latin typeface="+mn-lt"/>
                    <a:ea typeface="MS PGothic" panose="020B0600070205080204" pitchFamily="34" charset="-128"/>
                    <a:cs typeface="+mn-cs"/>
                  </a:rPr>
                  <a:t>DSCP 40</a:t>
                </a:r>
              </a:p>
            </p:txBody>
          </p:sp>
          <p:sp>
            <p:nvSpPr>
              <p:cNvPr id="25" name="Rectangle 19">
                <a:extLst>
                  <a:ext uri="{FF2B5EF4-FFF2-40B4-BE49-F238E27FC236}">
                    <a16:creationId xmlns:a16="http://schemas.microsoft.com/office/drawing/2014/main" id="{24F49E01-5961-4012-AAF7-C6BAF320EDFE}"/>
                  </a:ext>
                </a:extLst>
              </p:cNvPr>
              <p:cNvSpPr/>
              <p:nvPr/>
            </p:nvSpPr>
            <p:spPr>
              <a:xfrm>
                <a:off x="2438400" y="4267200"/>
                <a:ext cx="1066800" cy="533400"/>
              </a:xfrm>
              <a:prstGeom prst="rect">
                <a:avLst/>
              </a:prstGeom>
              <a:solidFill>
                <a:srgbClr val="0096D6"/>
              </a:solidFill>
              <a:ln w="25400" cap="flat" cmpd="sng" algn="ctr">
                <a:noFill/>
                <a:prstDash val="solid"/>
              </a:ln>
              <a:effectLst/>
            </p:spPr>
            <p:txBody>
              <a:bodyPr rtlCol="0" anchor="ctr">
                <a:noAutofit/>
              </a:bodyPr>
              <a:lstStyle/>
              <a:p>
                <a:pPr algn="ctr" defTabSz="685800" fontAlgn="auto">
                  <a:spcBef>
                    <a:spcPts val="0"/>
                  </a:spcBef>
                  <a:spcAft>
                    <a:spcPts val="0"/>
                  </a:spcAft>
                  <a:defRPr/>
                </a:pPr>
                <a:r>
                  <a:rPr lang="en-US" sz="1350" kern="0">
                    <a:solidFill>
                      <a:srgbClr val="FFFFFF"/>
                    </a:solidFill>
                    <a:latin typeface="+mn-lt"/>
                    <a:ea typeface="MS PGothic" panose="020B0600070205080204" pitchFamily="34" charset="-128"/>
                    <a:cs typeface="+mn-cs"/>
                  </a:rPr>
                  <a:t>Payload</a:t>
                </a:r>
              </a:p>
            </p:txBody>
          </p:sp>
        </p:grpSp>
        <p:grpSp>
          <p:nvGrpSpPr>
            <p:cNvPr id="26" name="Group 20">
              <a:extLst>
                <a:ext uri="{FF2B5EF4-FFF2-40B4-BE49-F238E27FC236}">
                  <a16:creationId xmlns:a16="http://schemas.microsoft.com/office/drawing/2014/main" id="{1A294FDC-EA91-47CC-9126-E776939D42FF}"/>
                </a:ext>
              </a:extLst>
            </p:cNvPr>
            <p:cNvGrpSpPr/>
            <p:nvPr/>
          </p:nvGrpSpPr>
          <p:grpSpPr>
            <a:xfrm>
              <a:off x="4632960" y="1988426"/>
              <a:ext cx="3015320" cy="300038"/>
              <a:chOff x="304800" y="4267200"/>
              <a:chExt cx="3200400" cy="533400"/>
            </a:xfrm>
            <a:effectLst/>
          </p:grpSpPr>
          <p:sp>
            <p:nvSpPr>
              <p:cNvPr id="27" name="Rectangle 21">
                <a:extLst>
                  <a:ext uri="{FF2B5EF4-FFF2-40B4-BE49-F238E27FC236}">
                    <a16:creationId xmlns:a16="http://schemas.microsoft.com/office/drawing/2014/main" id="{86FB28B5-2651-4129-87E3-44BE884BA143}"/>
                  </a:ext>
                </a:extLst>
              </p:cNvPr>
              <p:cNvSpPr/>
              <p:nvPr/>
            </p:nvSpPr>
            <p:spPr>
              <a:xfrm>
                <a:off x="304800" y="4267200"/>
                <a:ext cx="914400" cy="533400"/>
              </a:xfrm>
              <a:prstGeom prst="rect">
                <a:avLst/>
              </a:prstGeom>
              <a:solidFill>
                <a:srgbClr val="0096D6"/>
              </a:solidFill>
              <a:ln w="25400" cap="flat" cmpd="sng" algn="ctr">
                <a:noFill/>
                <a:prstDash val="solid"/>
              </a:ln>
              <a:effectLst/>
            </p:spPr>
            <p:txBody>
              <a:bodyPr rtlCol="0" anchor="ctr">
                <a:noAutofit/>
              </a:bodyPr>
              <a:lstStyle/>
              <a:p>
                <a:pPr algn="ctr" defTabSz="685800" fontAlgn="auto">
                  <a:spcBef>
                    <a:spcPts val="0"/>
                  </a:spcBef>
                  <a:spcAft>
                    <a:spcPts val="0"/>
                  </a:spcAft>
                  <a:defRPr/>
                </a:pPr>
                <a:r>
                  <a:rPr lang="en-US" sz="1350" kern="0">
                    <a:solidFill>
                      <a:srgbClr val="FFFFFF"/>
                    </a:solidFill>
                    <a:latin typeface="+mn-lt"/>
                    <a:ea typeface="MS PGothic" panose="020B0600070205080204" pitchFamily="34" charset="-128"/>
                    <a:cs typeface="+mn-cs"/>
                  </a:rPr>
                  <a:t>COS 5</a:t>
                </a:r>
              </a:p>
            </p:txBody>
          </p:sp>
          <p:sp>
            <p:nvSpPr>
              <p:cNvPr id="28" name="Rectangle 22">
                <a:extLst>
                  <a:ext uri="{FF2B5EF4-FFF2-40B4-BE49-F238E27FC236}">
                    <a16:creationId xmlns:a16="http://schemas.microsoft.com/office/drawing/2014/main" id="{3EC942A5-1847-4D05-9288-39D324229371}"/>
                  </a:ext>
                </a:extLst>
              </p:cNvPr>
              <p:cNvSpPr/>
              <p:nvPr/>
            </p:nvSpPr>
            <p:spPr>
              <a:xfrm>
                <a:off x="1219200" y="4267200"/>
                <a:ext cx="1219200" cy="533400"/>
              </a:xfrm>
              <a:prstGeom prst="rect">
                <a:avLst/>
              </a:prstGeom>
              <a:solidFill>
                <a:schemeClr val="accent2"/>
              </a:solidFill>
              <a:ln w="25400" cap="flat" cmpd="sng" algn="ctr">
                <a:noFill/>
                <a:prstDash val="solid"/>
              </a:ln>
              <a:effectLst/>
            </p:spPr>
            <p:txBody>
              <a:bodyPr rtlCol="0" anchor="ctr">
                <a:noAutofit/>
              </a:bodyPr>
              <a:lstStyle/>
              <a:p>
                <a:pPr algn="ctr" defTabSz="685800" fontAlgn="auto">
                  <a:spcBef>
                    <a:spcPts val="0"/>
                  </a:spcBef>
                  <a:spcAft>
                    <a:spcPts val="0"/>
                  </a:spcAft>
                  <a:defRPr/>
                </a:pPr>
                <a:r>
                  <a:rPr lang="en-US" sz="1350" kern="0">
                    <a:solidFill>
                      <a:srgbClr val="FFFFFF"/>
                    </a:solidFill>
                    <a:latin typeface="+mn-lt"/>
                    <a:ea typeface="MS PGothic" panose="020B0600070205080204" pitchFamily="34" charset="-128"/>
                    <a:cs typeface="+mn-cs"/>
                  </a:rPr>
                  <a:t>DSCP 0</a:t>
                </a:r>
              </a:p>
            </p:txBody>
          </p:sp>
          <p:sp>
            <p:nvSpPr>
              <p:cNvPr id="29" name="Rectangle 23">
                <a:extLst>
                  <a:ext uri="{FF2B5EF4-FFF2-40B4-BE49-F238E27FC236}">
                    <a16:creationId xmlns:a16="http://schemas.microsoft.com/office/drawing/2014/main" id="{66B93B16-DA5C-4E38-9228-BB746978D6D4}"/>
                  </a:ext>
                </a:extLst>
              </p:cNvPr>
              <p:cNvSpPr/>
              <p:nvPr/>
            </p:nvSpPr>
            <p:spPr>
              <a:xfrm>
                <a:off x="2438400" y="4267200"/>
                <a:ext cx="1066800" cy="533400"/>
              </a:xfrm>
              <a:prstGeom prst="rect">
                <a:avLst/>
              </a:prstGeom>
              <a:solidFill>
                <a:srgbClr val="0096D6"/>
              </a:solidFill>
              <a:ln w="25400" cap="flat" cmpd="sng" algn="ctr">
                <a:noFill/>
                <a:prstDash val="solid"/>
              </a:ln>
              <a:effectLst/>
            </p:spPr>
            <p:txBody>
              <a:bodyPr rtlCol="0" anchor="ctr">
                <a:noAutofit/>
              </a:bodyPr>
              <a:lstStyle/>
              <a:p>
                <a:pPr algn="ctr" defTabSz="685800" fontAlgn="auto">
                  <a:spcBef>
                    <a:spcPts val="0"/>
                  </a:spcBef>
                  <a:spcAft>
                    <a:spcPts val="0"/>
                  </a:spcAft>
                  <a:defRPr/>
                </a:pPr>
                <a:r>
                  <a:rPr lang="en-US" sz="1350" kern="0">
                    <a:solidFill>
                      <a:srgbClr val="FFFFFF"/>
                    </a:solidFill>
                    <a:latin typeface="+mn-lt"/>
                    <a:ea typeface="MS PGothic" panose="020B0600070205080204" pitchFamily="34" charset="-128"/>
                    <a:cs typeface="+mn-cs"/>
                  </a:rPr>
                  <a:t>Payload</a:t>
                </a:r>
              </a:p>
            </p:txBody>
          </p:sp>
        </p:grpSp>
        <p:sp>
          <p:nvSpPr>
            <p:cNvPr id="2" name="矢印: 下 1">
              <a:extLst>
                <a:ext uri="{FF2B5EF4-FFF2-40B4-BE49-F238E27FC236}">
                  <a16:creationId xmlns:a16="http://schemas.microsoft.com/office/drawing/2014/main" id="{8B07D83E-1064-43A9-8EF5-2B8CBB7EF39A}"/>
                </a:ext>
              </a:extLst>
            </p:cNvPr>
            <p:cNvSpPr/>
            <p:nvPr/>
          </p:nvSpPr>
          <p:spPr>
            <a:xfrm>
              <a:off x="5702752" y="1501163"/>
              <a:ext cx="742102" cy="465484"/>
            </a:xfrm>
            <a:prstGeom prst="downArrow">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defTabSz="685800" fontAlgn="auto">
                <a:spcBef>
                  <a:spcPts val="0"/>
                </a:spcBef>
                <a:spcAft>
                  <a:spcPts val="0"/>
                </a:spcAft>
                <a:defRPr/>
              </a:pPr>
              <a:endParaRPr kumimoji="1" lang="ja-JP" altLang="en-US" sz="1350">
                <a:solidFill>
                  <a:srgbClr val="005073"/>
                </a:solidFill>
                <a:ea typeface="MS PGothic" panose="020B0600070205080204" pitchFamily="34" charset="-128"/>
              </a:endParaRPr>
            </a:p>
          </p:txBody>
        </p:sp>
        <p:sp>
          <p:nvSpPr>
            <p:cNvPr id="30" name="矢印: 下 29">
              <a:extLst>
                <a:ext uri="{FF2B5EF4-FFF2-40B4-BE49-F238E27FC236}">
                  <a16:creationId xmlns:a16="http://schemas.microsoft.com/office/drawing/2014/main" id="{542A6532-2C99-4066-9597-CED7D096F294}"/>
                </a:ext>
              </a:extLst>
            </p:cNvPr>
            <p:cNvSpPr/>
            <p:nvPr/>
          </p:nvSpPr>
          <p:spPr>
            <a:xfrm>
              <a:off x="5769568" y="3495961"/>
              <a:ext cx="742102" cy="465484"/>
            </a:xfrm>
            <a:prstGeom prst="downArrow">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defTabSz="685800" fontAlgn="auto">
                <a:spcBef>
                  <a:spcPts val="0"/>
                </a:spcBef>
                <a:spcAft>
                  <a:spcPts val="0"/>
                </a:spcAft>
                <a:defRPr/>
              </a:pPr>
              <a:endParaRPr kumimoji="1" lang="ja-JP" altLang="en-US" sz="1350">
                <a:solidFill>
                  <a:srgbClr val="005073"/>
                </a:solidFill>
                <a:ea typeface="MS PGothic" panose="020B0600070205080204" pitchFamily="34" charset="-128"/>
              </a:endParaRPr>
            </a:p>
          </p:txBody>
        </p:sp>
        <p:sp>
          <p:nvSpPr>
            <p:cNvPr id="33" name="吹き出し: 角を丸めた四角形 32">
              <a:extLst>
                <a:ext uri="{FF2B5EF4-FFF2-40B4-BE49-F238E27FC236}">
                  <a16:creationId xmlns:a16="http://schemas.microsoft.com/office/drawing/2014/main" id="{34DCAADF-B8C0-4160-8351-D938E03E38CA}"/>
                </a:ext>
              </a:extLst>
            </p:cNvPr>
            <p:cNvSpPr/>
            <p:nvPr/>
          </p:nvSpPr>
          <p:spPr>
            <a:xfrm>
              <a:off x="6190182" y="599246"/>
              <a:ext cx="1952660" cy="519068"/>
            </a:xfrm>
            <a:prstGeom prst="wedgeRoundRectCallout">
              <a:avLst>
                <a:gd name="adj1" fmla="val -29979"/>
                <a:gd name="adj2" fmla="val 75694"/>
                <a:gd name="adj3" fmla="val 16667"/>
              </a:avLst>
            </a:prstGeom>
            <a:solidFill>
              <a:schemeClr val="bg2">
                <a:lumMod val="95000"/>
              </a:schemeClr>
            </a:solidFill>
            <a:ln w="3175">
              <a:solidFill>
                <a:schemeClr val="bg2">
                  <a:lumMod val="50000"/>
                </a:schemeClr>
              </a:solidFill>
            </a:ln>
            <a:effectLst/>
          </p:spPr>
          <p:style>
            <a:lnRef idx="1">
              <a:schemeClr val="accent3"/>
            </a:lnRef>
            <a:fillRef idx="2">
              <a:schemeClr val="accent3"/>
            </a:fillRef>
            <a:effectRef idx="1">
              <a:schemeClr val="accent3"/>
            </a:effectRef>
            <a:fontRef idx="minor">
              <a:schemeClr val="dk1"/>
            </a:fontRef>
          </p:style>
          <p:txBody>
            <a:bodyPr rtlCol="0" anchor="ctr">
              <a:noAutofit/>
            </a:bodyPr>
            <a:lstStyle/>
            <a:p>
              <a:pPr algn="ctr" defTabSz="685800" fontAlgn="auto">
                <a:spcBef>
                  <a:spcPts val="0"/>
                </a:spcBef>
                <a:spcAft>
                  <a:spcPts val="0"/>
                </a:spcAft>
                <a:defRPr/>
              </a:pPr>
              <a:r>
                <a:rPr kumimoji="1" lang="en-US" altLang="ja-JP" sz="1350">
                  <a:solidFill>
                    <a:srgbClr val="282828"/>
                  </a:solidFill>
                  <a:ea typeface="MS PGothic" panose="020B0600070205080204" pitchFamily="34" charset="-128"/>
                </a:rPr>
                <a:t>CoS5</a:t>
              </a:r>
              <a:r>
                <a:rPr kumimoji="1" lang="ja-JP" altLang="en-US" sz="1350">
                  <a:solidFill>
                    <a:srgbClr val="282828"/>
                  </a:solidFill>
                  <a:ea typeface="MS PGothic" panose="020B0600070205080204" pitchFamily="34" charset="-128"/>
                </a:rPr>
                <a:t>なら</a:t>
              </a:r>
              <a:r>
                <a:rPr kumimoji="1" lang="en-US" altLang="ja-JP" sz="1350">
                  <a:solidFill>
                    <a:srgbClr val="282828"/>
                  </a:solidFill>
                  <a:ea typeface="MS PGothic" panose="020B0600070205080204" pitchFamily="34" charset="-128"/>
                </a:rPr>
                <a:t>DSCP0</a:t>
              </a:r>
              <a:r>
                <a:rPr kumimoji="1" lang="ja-JP" altLang="en-US" sz="1350">
                  <a:solidFill>
                    <a:srgbClr val="282828"/>
                  </a:solidFill>
                  <a:ea typeface="MS PGothic" panose="020B0600070205080204" pitchFamily="34" charset="-128"/>
                </a:rPr>
                <a:t>に</a:t>
              </a:r>
              <a:r>
                <a:rPr kumimoji="1" lang="en-US" altLang="ja-JP" sz="1350">
                  <a:solidFill>
                    <a:srgbClr val="282828"/>
                  </a:solidFill>
                  <a:ea typeface="MS PGothic" panose="020B0600070205080204" pitchFamily="34" charset="-128"/>
                </a:rPr>
                <a:t>set</a:t>
              </a:r>
              <a:endParaRPr kumimoji="1" lang="ja-JP" altLang="en-US" sz="1350">
                <a:solidFill>
                  <a:srgbClr val="282828"/>
                </a:solidFill>
                <a:ea typeface="MS PGothic" panose="020B0600070205080204" pitchFamily="34" charset="-128"/>
              </a:endParaRPr>
            </a:p>
          </p:txBody>
        </p:sp>
        <p:sp>
          <p:nvSpPr>
            <p:cNvPr id="35" name="吹き出し: 角を丸めた四角形 34">
              <a:extLst>
                <a:ext uri="{FF2B5EF4-FFF2-40B4-BE49-F238E27FC236}">
                  <a16:creationId xmlns:a16="http://schemas.microsoft.com/office/drawing/2014/main" id="{55436D1A-84A9-4C88-BBAF-7D2103EBBD2E}"/>
                </a:ext>
              </a:extLst>
            </p:cNvPr>
            <p:cNvSpPr/>
            <p:nvPr/>
          </p:nvSpPr>
          <p:spPr>
            <a:xfrm>
              <a:off x="6109580" y="2543513"/>
              <a:ext cx="1952660" cy="519068"/>
            </a:xfrm>
            <a:prstGeom prst="wedgeRoundRectCallout">
              <a:avLst>
                <a:gd name="adj1" fmla="val -29979"/>
                <a:gd name="adj2" fmla="val 75694"/>
                <a:gd name="adj3" fmla="val 16667"/>
              </a:avLst>
            </a:prstGeom>
            <a:solidFill>
              <a:schemeClr val="bg2">
                <a:lumMod val="95000"/>
              </a:schemeClr>
            </a:solidFill>
            <a:ln w="3175">
              <a:solidFill>
                <a:schemeClr val="bg2">
                  <a:lumMod val="50000"/>
                </a:schemeClr>
              </a:solidFill>
            </a:ln>
            <a:effectLst/>
          </p:spPr>
          <p:style>
            <a:lnRef idx="1">
              <a:schemeClr val="accent3"/>
            </a:lnRef>
            <a:fillRef idx="2">
              <a:schemeClr val="accent3"/>
            </a:fillRef>
            <a:effectRef idx="1">
              <a:schemeClr val="accent3"/>
            </a:effectRef>
            <a:fontRef idx="minor">
              <a:schemeClr val="dk1"/>
            </a:fontRef>
          </p:style>
          <p:txBody>
            <a:bodyPr rtlCol="0" anchor="ctr">
              <a:noAutofit/>
            </a:bodyPr>
            <a:lstStyle/>
            <a:p>
              <a:pPr algn="ctr" defTabSz="685800" fontAlgn="auto">
                <a:spcBef>
                  <a:spcPts val="0"/>
                </a:spcBef>
                <a:spcAft>
                  <a:spcPts val="0"/>
                </a:spcAft>
                <a:defRPr/>
              </a:pPr>
              <a:r>
                <a:rPr kumimoji="1" lang="en-US" altLang="ja-JP" sz="1350">
                  <a:solidFill>
                    <a:srgbClr val="282828"/>
                  </a:solidFill>
                  <a:ea typeface="MS PGothic" panose="020B0600070205080204" pitchFamily="34" charset="-128"/>
                </a:rPr>
                <a:t>DSCP40</a:t>
              </a:r>
              <a:r>
                <a:rPr kumimoji="1" lang="ja-JP" altLang="en-US" sz="1350">
                  <a:solidFill>
                    <a:srgbClr val="282828"/>
                  </a:solidFill>
                  <a:ea typeface="MS PGothic" panose="020B0600070205080204" pitchFamily="34" charset="-128"/>
                </a:rPr>
                <a:t>なら</a:t>
              </a:r>
              <a:r>
                <a:rPr kumimoji="1" lang="en-US" altLang="ja-JP" sz="1350">
                  <a:solidFill>
                    <a:srgbClr val="282828"/>
                  </a:solidFill>
                  <a:ea typeface="MS PGothic" panose="020B0600070205080204" pitchFamily="34" charset="-128"/>
                </a:rPr>
                <a:t>CoS0</a:t>
              </a:r>
              <a:r>
                <a:rPr kumimoji="1" lang="ja-JP" altLang="en-US" sz="1350">
                  <a:solidFill>
                    <a:srgbClr val="282828"/>
                  </a:solidFill>
                  <a:ea typeface="MS PGothic" panose="020B0600070205080204" pitchFamily="34" charset="-128"/>
                </a:rPr>
                <a:t>に</a:t>
              </a:r>
              <a:r>
                <a:rPr kumimoji="1" lang="en-US" altLang="ja-JP" sz="1350">
                  <a:solidFill>
                    <a:srgbClr val="282828"/>
                  </a:solidFill>
                  <a:ea typeface="MS PGothic" panose="020B0600070205080204" pitchFamily="34" charset="-128"/>
                </a:rPr>
                <a:t>set</a:t>
              </a:r>
              <a:endParaRPr kumimoji="1" lang="ja-JP" altLang="en-US" sz="1350">
                <a:solidFill>
                  <a:srgbClr val="282828"/>
                </a:solidFill>
                <a:ea typeface="MS PGothic" panose="020B0600070205080204" pitchFamily="34" charset="-128"/>
              </a:endParaRPr>
            </a:p>
          </p:txBody>
        </p:sp>
      </p:grpSp>
      <p:sp>
        <p:nvSpPr>
          <p:cNvPr id="3" name="正方形/長方形 2">
            <a:extLst>
              <a:ext uri="{FF2B5EF4-FFF2-40B4-BE49-F238E27FC236}">
                <a16:creationId xmlns:a16="http://schemas.microsoft.com/office/drawing/2014/main" id="{59A38B67-BB1B-4D53-B89D-EA10D10BD385}"/>
              </a:ext>
            </a:extLst>
          </p:cNvPr>
          <p:cNvSpPr/>
          <p:nvPr/>
        </p:nvSpPr>
        <p:spPr>
          <a:xfrm>
            <a:off x="5441413" y="4518730"/>
            <a:ext cx="3163045" cy="300082"/>
          </a:xfrm>
          <a:prstGeom prst="rect">
            <a:avLst/>
          </a:prstGeom>
          <a:noFill/>
          <a:ln>
            <a:noFill/>
          </a:ln>
          <a:effectLst/>
        </p:spPr>
        <p:style>
          <a:lnRef idx="1">
            <a:schemeClr val="accent3"/>
          </a:lnRef>
          <a:fillRef idx="2">
            <a:schemeClr val="accent3"/>
          </a:fillRef>
          <a:effectRef idx="1">
            <a:schemeClr val="accent3"/>
          </a:effectRef>
          <a:fontRef idx="minor">
            <a:schemeClr val="dk1"/>
          </a:fontRef>
        </p:style>
        <p:txBody>
          <a:bodyPr wrap="none">
            <a:noAutofit/>
          </a:bodyPr>
          <a:lstStyle/>
          <a:p>
            <a:pPr defTabSz="685800" fontAlgn="auto">
              <a:spcBef>
                <a:spcPts val="0"/>
              </a:spcBef>
              <a:spcAft>
                <a:spcPts val="0"/>
              </a:spcAft>
              <a:defRPr/>
            </a:pPr>
            <a:r>
              <a:rPr kumimoji="1" lang="en-US" altLang="ja-JP" sz="1200" b="1">
                <a:solidFill>
                  <a:srgbClr val="FF0000"/>
                </a:solidFill>
                <a:ea typeface="MS PGothic" panose="020B0600070205080204" pitchFamily="34" charset="-128"/>
              </a:rPr>
              <a:t>※</a:t>
            </a:r>
            <a:r>
              <a:rPr kumimoji="1" lang="en-US" altLang="ja-JP" sz="1200" b="1" err="1">
                <a:solidFill>
                  <a:srgbClr val="FF0000"/>
                </a:solidFill>
                <a:ea typeface="MS PGothic" panose="020B0600070205080204" pitchFamily="34" charset="-128"/>
              </a:rPr>
              <a:t>CoS</a:t>
            </a:r>
            <a:r>
              <a:rPr kumimoji="1" lang="en-US" altLang="ja-JP" sz="1200" b="1">
                <a:solidFill>
                  <a:srgbClr val="FF0000"/>
                </a:solidFill>
                <a:ea typeface="MS PGothic" panose="020B0600070205080204" pitchFamily="34" charset="-128"/>
              </a:rPr>
              <a:t> to</a:t>
            </a:r>
            <a:r>
              <a:rPr kumimoji="1" lang="ja-JP" altLang="en-US" sz="1200" b="1">
                <a:solidFill>
                  <a:srgbClr val="FF0000"/>
                </a:solidFill>
                <a:ea typeface="MS PGothic" panose="020B0600070205080204" pitchFamily="34" charset="-128"/>
              </a:rPr>
              <a:t> </a:t>
            </a:r>
            <a:r>
              <a:rPr kumimoji="1" lang="en-US" altLang="ja-JP" sz="1200" b="1" err="1">
                <a:solidFill>
                  <a:srgbClr val="FF0000"/>
                </a:solidFill>
                <a:ea typeface="MS PGothic" panose="020B0600070205080204" pitchFamily="34" charset="-128"/>
              </a:rPr>
              <a:t>CoS</a:t>
            </a:r>
            <a:r>
              <a:rPr kumimoji="1" lang="en-US" altLang="ja-JP" sz="1200" b="1">
                <a:solidFill>
                  <a:srgbClr val="FF0000"/>
                </a:solidFill>
                <a:ea typeface="MS PGothic" panose="020B0600070205080204" pitchFamily="34" charset="-128"/>
              </a:rPr>
              <a:t> </a:t>
            </a:r>
            <a:r>
              <a:rPr kumimoji="1" lang="ja-JP" altLang="en-US" sz="1200" b="1">
                <a:solidFill>
                  <a:srgbClr val="FF0000"/>
                </a:solidFill>
                <a:ea typeface="MS PGothic" panose="020B0600070205080204" pitchFamily="34" charset="-128"/>
              </a:rPr>
              <a:t>や</a:t>
            </a:r>
            <a:r>
              <a:rPr kumimoji="1" lang="en-US" altLang="ja-JP" sz="1200" b="1">
                <a:solidFill>
                  <a:srgbClr val="FF0000"/>
                </a:solidFill>
                <a:ea typeface="MS PGothic" panose="020B0600070205080204" pitchFamily="34" charset="-128"/>
              </a:rPr>
              <a:t> DSCP to DSCP </a:t>
            </a:r>
            <a:r>
              <a:rPr kumimoji="1" lang="ja-JP" altLang="en-US" sz="1200" b="1">
                <a:solidFill>
                  <a:srgbClr val="FF0000"/>
                </a:solidFill>
                <a:ea typeface="MS PGothic" panose="020B0600070205080204" pitchFamily="34" charset="-128"/>
              </a:rPr>
              <a:t>も可能です</a:t>
            </a:r>
          </a:p>
        </p:txBody>
      </p:sp>
      <p:sp>
        <p:nvSpPr>
          <p:cNvPr id="37" name="Text Placeholder 7">
            <a:extLst>
              <a:ext uri="{FF2B5EF4-FFF2-40B4-BE49-F238E27FC236}">
                <a16:creationId xmlns:a16="http://schemas.microsoft.com/office/drawing/2014/main" id="{E1C8177A-2BC4-8745-B6D7-6853E33DF81D}"/>
              </a:ext>
            </a:extLst>
          </p:cNvPr>
          <p:cNvSpPr txBox="1">
            <a:spLocks noGrp="1"/>
          </p:cNvSpPr>
          <p:nvPr>
            <p:ph type="body" sz="quarter" idx="12"/>
          </p:nvPr>
        </p:nvSpPr>
        <p:spPr>
          <a:prstGeom prst="rect">
            <a:avLst/>
          </a:prstGeom>
        </p:spPr>
        <p:txBody>
          <a:bodyPr wrap="square" lIns="91420" tIns="45710" rIns="91420" bIns="45710" anchor="b" anchorCtr="0">
            <a:noAutofit/>
          </a:bodyPr>
          <a:lstStyle>
            <a:lvl1pPr marL="169863" indent="-169863" algn="l" defTabSz="603575" rtl="0" eaLnBrk="1" fontAlgn="base" hangingPunct="1">
              <a:lnSpc>
                <a:spcPct val="100000"/>
              </a:lnSpc>
              <a:spcBef>
                <a:spcPct val="50000"/>
              </a:spcBef>
              <a:spcAft>
                <a:spcPct val="0"/>
              </a:spcAft>
              <a:buClr>
                <a:schemeClr val="tx2"/>
              </a:buClr>
              <a:buSzPct val="90000"/>
              <a:buFont typeface="Arial" charset="0"/>
              <a:buNone/>
              <a:defRPr lang="en-US" sz="1400" b="0" i="0" kern="1200">
                <a:solidFill>
                  <a:schemeClr val="tx1"/>
                </a:solidFill>
                <a:latin typeface="+mn-lt"/>
                <a:ea typeface="ＭＳ Ｐゴシック" charset="0"/>
                <a:cs typeface="CiscoSans ExtraLight"/>
              </a:defRPr>
            </a:lvl1pPr>
            <a:lvl2pPr marL="358775" indent="-215900" algn="l" defTabSz="684213" rtl="0" eaLnBrk="1" fontAlgn="base" hangingPunct="1">
              <a:lnSpc>
                <a:spcPct val="95000"/>
              </a:lnSpc>
              <a:spcBef>
                <a:spcPts val="600"/>
              </a:spcBef>
              <a:spcAft>
                <a:spcPct val="0"/>
              </a:spcAft>
              <a:buClr>
                <a:schemeClr val="tx2"/>
              </a:buClr>
              <a:buFont typeface="Arial" pitchFamily="34" charset="0"/>
              <a:buNone/>
              <a:defRPr lang="en-US" sz="1100" kern="1200">
                <a:solidFill>
                  <a:schemeClr val="tx1"/>
                </a:solidFill>
                <a:latin typeface="+mn-lt"/>
                <a:ea typeface="ＭＳ Ｐゴシック" charset="0"/>
                <a:cs typeface="CiscoSans"/>
              </a:defRPr>
            </a:lvl2pPr>
            <a:lvl3pPr marL="431800" indent="-169863" algn="l" defTabSz="684213" rtl="0" eaLnBrk="1" fontAlgn="base" hangingPunct="1">
              <a:lnSpc>
                <a:spcPct val="95000"/>
              </a:lnSpc>
              <a:spcBef>
                <a:spcPts val="625"/>
              </a:spcBef>
              <a:spcAft>
                <a:spcPct val="0"/>
              </a:spcAft>
              <a:buFont typeface="Arial" pitchFamily="34" charset="0"/>
              <a:buNone/>
              <a:defRPr lang="en-US" sz="1100" kern="1200">
                <a:solidFill>
                  <a:schemeClr val="tx1"/>
                </a:solidFill>
                <a:latin typeface="+mn-lt"/>
                <a:ea typeface="ＭＳ Ｐゴシック" charset="0"/>
                <a:cs typeface="CiscoSans"/>
              </a:defRPr>
            </a:lvl3pPr>
            <a:lvl4pPr marL="503238" indent="-169863" algn="l" defTabSz="684213" rtl="0" eaLnBrk="1" fontAlgn="base" hangingPunct="1">
              <a:lnSpc>
                <a:spcPct val="95000"/>
              </a:lnSpc>
              <a:spcBef>
                <a:spcPts val="625"/>
              </a:spcBef>
              <a:spcAft>
                <a:spcPct val="0"/>
              </a:spcAft>
              <a:buFont typeface="Arial" pitchFamily="34" charset="0"/>
              <a:buNone/>
              <a:defRPr lang="en-US" sz="1100" kern="1200">
                <a:solidFill>
                  <a:schemeClr val="tx1"/>
                </a:solidFill>
                <a:latin typeface="+mn-lt"/>
                <a:ea typeface="ＭＳ Ｐゴシック" charset="0"/>
                <a:cs typeface="CiscoSans"/>
              </a:defRPr>
            </a:lvl4pPr>
            <a:lvl5pPr marL="574675" indent="-169863" algn="l" defTabSz="684213" rtl="0" eaLnBrk="1" fontAlgn="base" hangingPunct="1">
              <a:lnSpc>
                <a:spcPct val="95000"/>
              </a:lnSpc>
              <a:spcBef>
                <a:spcPts val="625"/>
              </a:spcBef>
              <a:spcAft>
                <a:spcPct val="0"/>
              </a:spcAft>
              <a:buFont typeface="Arial" pitchFamily="34" charset="0"/>
              <a:buNone/>
              <a:defRPr lang="en-US" sz="1100" kern="1200">
                <a:solidFill>
                  <a:schemeClr val="tx1"/>
                </a:solidFill>
                <a:latin typeface="+mn-lt"/>
                <a:ea typeface="ＭＳ Ｐゴシック" charset="0"/>
                <a:cs typeface="CiscoSans"/>
              </a:defRPr>
            </a:lvl5pPr>
            <a:lvl6pPr marL="863856" indent="-171445" algn="l" defTabSz="685777" rtl="0" eaLnBrk="1" latinLnBrk="0" hangingPunct="1">
              <a:spcBef>
                <a:spcPts val="600"/>
              </a:spcBef>
              <a:buFont typeface="Arial" pitchFamily="34" charset="0"/>
              <a:buChar char="•"/>
              <a:defRPr sz="900" kern="1200" baseline="0">
                <a:solidFill>
                  <a:schemeClr val="tx1"/>
                </a:solidFill>
                <a:latin typeface="+mn-lt"/>
                <a:ea typeface="+mn-ea"/>
                <a:cs typeface="+mn-cs"/>
              </a:defRPr>
            </a:lvl6pPr>
            <a:lvl7pPr marL="935844" indent="-171422" algn="l" defTabSz="685777" rtl="0" eaLnBrk="1" latinLnBrk="0" hangingPunct="1">
              <a:spcBef>
                <a:spcPts val="600"/>
              </a:spcBef>
              <a:buFont typeface="Arial" pitchFamily="34" charset="0"/>
              <a:buChar char="•"/>
              <a:defRPr sz="800" kern="1200" baseline="0">
                <a:solidFill>
                  <a:schemeClr val="tx1"/>
                </a:solidFill>
                <a:latin typeface="+mn-lt"/>
                <a:ea typeface="+mn-ea"/>
                <a:cs typeface="+mn-cs"/>
              </a:defRPr>
            </a:lvl7pPr>
            <a:lvl8pPr marL="2400220" indent="0" algn="l" defTabSz="685777" rtl="0" eaLnBrk="1" latinLnBrk="0" hangingPunct="1">
              <a:spcBef>
                <a:spcPct val="20000"/>
              </a:spcBef>
              <a:buFont typeface="Arial" pitchFamily="34" charset="0"/>
              <a:buNone/>
              <a:defRPr sz="1500" kern="1200">
                <a:solidFill>
                  <a:schemeClr val="tx1"/>
                </a:solidFill>
                <a:latin typeface="+mn-lt"/>
                <a:ea typeface="+mn-ea"/>
                <a:cs typeface="+mn-cs"/>
              </a:defRPr>
            </a:lvl8pPr>
            <a:lvl9pPr marL="2914553" indent="-171445" algn="l" defTabSz="685777" rtl="0" eaLnBrk="1" latinLnBrk="0" hangingPunct="1">
              <a:spcBef>
                <a:spcPct val="20000"/>
              </a:spcBef>
              <a:buFont typeface="Arial" pitchFamily="34" charset="0"/>
              <a:buChar char="•"/>
              <a:defRPr sz="1500" kern="1200">
                <a:solidFill>
                  <a:schemeClr val="tx1"/>
                </a:solidFill>
                <a:latin typeface="+mn-lt"/>
                <a:ea typeface="+mn-ea"/>
                <a:cs typeface="+mn-cs"/>
              </a:defRPr>
            </a:lvl9pPr>
          </a:lstStyle>
          <a:p>
            <a:r>
              <a:rPr lang="en">
                <a:solidFill>
                  <a:srgbClr val="282828"/>
                </a:solidFill>
                <a:ea typeface="MS PGothic" panose="020B0600070205080204" pitchFamily="34" charset="-128"/>
                <a:cs typeface="Arial" panose="020B0604020202020204" pitchFamily="34" charset="0"/>
              </a:rPr>
              <a:t>3.4</a:t>
            </a:r>
            <a:r>
              <a:rPr lang="ja-JP" altLang="en-US">
                <a:solidFill>
                  <a:srgbClr val="282828"/>
                </a:solidFill>
                <a:ea typeface="MS PGothic" panose="020B0600070205080204" pitchFamily="34" charset="-128"/>
                <a:cs typeface="Arial" panose="020B0604020202020204" pitchFamily="34" charset="0"/>
              </a:rPr>
              <a:t>　</a:t>
            </a:r>
            <a:r>
              <a:rPr lang="en">
                <a:solidFill>
                  <a:srgbClr val="282828"/>
                </a:solidFill>
                <a:ea typeface="MS PGothic" panose="020B0600070205080204" pitchFamily="34" charset="-128"/>
                <a:cs typeface="Arial" panose="020B0604020202020204" pitchFamily="34" charset="0"/>
              </a:rPr>
              <a:t>QoS</a:t>
            </a:r>
          </a:p>
        </p:txBody>
      </p:sp>
      <p:sp>
        <p:nvSpPr>
          <p:cNvPr id="34" name="Slide Number Placeholder 4">
            <a:extLst>
              <a:ext uri="{FF2B5EF4-FFF2-40B4-BE49-F238E27FC236}">
                <a16:creationId xmlns:a16="http://schemas.microsoft.com/office/drawing/2014/main" id="{4D6A84BA-005C-AC48-BA88-CC40BFC76E8D}"/>
              </a:ext>
            </a:extLst>
          </p:cNvPr>
          <p:cNvSpPr>
            <a:spLocks noGrp="1"/>
          </p:cNvSpPr>
          <p:nvPr>
            <p:ph type="sldNum" sz="quarter" idx="4294967295"/>
          </p:nvPr>
        </p:nvSpPr>
        <p:spPr>
          <a:xfrm>
            <a:off x="8648700" y="4884738"/>
            <a:ext cx="495300" cy="274637"/>
          </a:xfrm>
          <a:prstGeom prst="rect">
            <a:avLst/>
          </a:prstGeom>
        </p:spPr>
        <p:txBody>
          <a:bodyPr>
            <a:noAutofit/>
          </a:bodyPr>
          <a:lstStyle/>
          <a:p>
            <a:fld id="{3945D0FD-48F1-4D72-80C5-FFB60B92A834}" type="slidenum">
              <a:rPr lang="en-US" sz="900" smtClean="0">
                <a:latin typeface="+mn-lt"/>
                <a:ea typeface="MS PGothic" panose="020B0600070205080204" pitchFamily="34" charset="-128"/>
              </a:rPr>
              <a:pPr/>
              <a:t>283</a:t>
            </a:fld>
            <a:endParaRPr lang="en-US" sz="900">
              <a:latin typeface="+mn-lt"/>
              <a:ea typeface="MS PGothic" panose="020B0600070205080204" pitchFamily="34" charset="-128"/>
            </a:endParaRPr>
          </a:p>
        </p:txBody>
      </p:sp>
    </p:spTree>
    <p:extLst>
      <p:ext uri="{BB962C8B-B14F-4D97-AF65-F5344CB8AC3E}">
        <p14:creationId xmlns:p14="http://schemas.microsoft.com/office/powerpoint/2010/main" val="1128370638"/>
      </p:ext>
    </p:extLst>
  </p:cSld>
  <p:clrMapOvr>
    <a:masterClrMapping/>
  </p:clrMapOvr>
</p:sld>
</file>

<file path=ppt/slides/slide2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p:cNvSpPr>
            <a:spLocks noGrp="1"/>
          </p:cNvSpPr>
          <p:nvPr>
            <p:ph type="title"/>
          </p:nvPr>
        </p:nvSpPr>
        <p:spPr>
          <a:xfrm>
            <a:off x="533400" y="387193"/>
            <a:ext cx="8345488" cy="372197"/>
          </a:xfrm>
        </p:spPr>
        <p:txBody>
          <a:bodyPr>
            <a:noAutofit/>
          </a:bodyPr>
          <a:lstStyle/>
          <a:p>
            <a:r>
              <a:rPr lang="ja-JP" altLang="en-US">
                <a:latin typeface="+mn-lt"/>
                <a:ea typeface="MS PGothic" panose="020B0600070205080204" pitchFamily="34" charset="-128"/>
              </a:rPr>
              <a:t>パケットの分類</a:t>
            </a:r>
            <a:r>
              <a:rPr lang="en-US" altLang="ja-JP">
                <a:latin typeface="+mn-lt"/>
                <a:ea typeface="MS PGothic" panose="020B0600070205080204" pitchFamily="34" charset="-128"/>
              </a:rPr>
              <a:t> ( </a:t>
            </a:r>
            <a:r>
              <a:rPr lang="pl-PL" err="1">
                <a:latin typeface="+mn-lt"/>
                <a:ea typeface="MS PGothic" panose="020B0600070205080204" pitchFamily="34" charset="-128"/>
              </a:rPr>
              <a:t>Classification</a:t>
            </a:r>
            <a:r>
              <a:rPr lang="pl-PL">
                <a:latin typeface="+mn-lt"/>
                <a:ea typeface="MS PGothic" panose="020B0600070205080204" pitchFamily="34" charset="-128"/>
              </a:rPr>
              <a:t> )</a:t>
            </a:r>
          </a:p>
        </p:txBody>
      </p:sp>
      <p:sp>
        <p:nvSpPr>
          <p:cNvPr id="2" name="Text Placeholder 1"/>
          <p:cNvSpPr>
            <a:spLocks noGrp="1"/>
          </p:cNvSpPr>
          <p:nvPr>
            <p:ph type="body" sz="quarter" idx="12"/>
          </p:nvPr>
        </p:nvSpPr>
        <p:spPr>
          <a:xfrm>
            <a:off x="1109133" y="1552928"/>
            <a:ext cx="2353734" cy="3391605"/>
          </a:xfrm>
          <a:prstGeom prst="rect">
            <a:avLst/>
          </a:prstGeom>
        </p:spPr>
        <p:txBody>
          <a:bodyPr anchor="t">
            <a:noAutofit/>
          </a:bodyPr>
          <a:lstStyle/>
          <a:p>
            <a:pPr lvl="1">
              <a:lnSpc>
                <a:spcPct val="100000"/>
              </a:lnSpc>
            </a:pPr>
            <a:r>
              <a:rPr lang="pl-PL" altLang="en-US">
                <a:ea typeface="MS PGothic" panose="020B0600070205080204" pitchFamily="34" charset="-128"/>
              </a:rPr>
              <a:t>DSCP </a:t>
            </a:r>
          </a:p>
          <a:p>
            <a:pPr lvl="1">
              <a:lnSpc>
                <a:spcPct val="100000"/>
              </a:lnSpc>
            </a:pPr>
            <a:r>
              <a:rPr lang="pl-PL" altLang="en-US" err="1">
                <a:ea typeface="MS PGothic" panose="020B0600070205080204" pitchFamily="34" charset="-128"/>
              </a:rPr>
              <a:t>CoS</a:t>
            </a:r>
            <a:r>
              <a:rPr lang="pl-PL" altLang="en-US">
                <a:ea typeface="MS PGothic" panose="020B0600070205080204" pitchFamily="34" charset="-128"/>
              </a:rPr>
              <a:t> – Layer 2</a:t>
            </a:r>
          </a:p>
          <a:p>
            <a:pPr lvl="1">
              <a:lnSpc>
                <a:spcPct val="100000"/>
              </a:lnSpc>
            </a:pPr>
            <a:endParaRPr lang="pl-PL" altLang="en-US">
              <a:ea typeface="MS PGothic" panose="020B0600070205080204" pitchFamily="34" charset="-128"/>
            </a:endParaRPr>
          </a:p>
          <a:p>
            <a:pPr lvl="1">
              <a:lnSpc>
                <a:spcPct val="100000"/>
              </a:lnSpc>
            </a:pPr>
            <a:r>
              <a:rPr lang="pl-PL" altLang="en-US">
                <a:ea typeface="MS PGothic" panose="020B0600070205080204" pitchFamily="34" charset="-128"/>
              </a:rPr>
              <a:t>IP Precedence </a:t>
            </a:r>
          </a:p>
          <a:p>
            <a:pPr lvl="1">
              <a:lnSpc>
                <a:spcPct val="100000"/>
              </a:lnSpc>
            </a:pPr>
            <a:r>
              <a:rPr lang="pl-PL" altLang="en-US">
                <a:ea typeface="MS PGothic" panose="020B0600070205080204" pitchFamily="34" charset="-128"/>
              </a:rPr>
              <a:t>VLAN</a:t>
            </a:r>
            <a:endParaRPr lang="en-US" altLang="en-US">
              <a:ea typeface="MS PGothic" panose="020B0600070205080204" pitchFamily="34" charset="-128"/>
            </a:endParaRPr>
          </a:p>
          <a:p>
            <a:pPr lvl="1">
              <a:lnSpc>
                <a:spcPct val="100000"/>
              </a:lnSpc>
            </a:pPr>
            <a:r>
              <a:rPr lang="en-US" altLang="ja-JP">
                <a:ea typeface="MS PGothic" panose="020B0600070205080204" pitchFamily="34" charset="-128"/>
              </a:rPr>
              <a:t>MPLS</a:t>
            </a:r>
            <a:endParaRPr lang="pl-PL" altLang="en-US">
              <a:ea typeface="MS PGothic" panose="020B0600070205080204" pitchFamily="34" charset="-128"/>
            </a:endParaRPr>
          </a:p>
          <a:p>
            <a:pPr lvl="1">
              <a:lnSpc>
                <a:spcPct val="100000"/>
              </a:lnSpc>
            </a:pPr>
            <a:r>
              <a:rPr lang="pl-PL" altLang="en-US">
                <a:ea typeface="MS PGothic" panose="020B0600070205080204" pitchFamily="34" charset="-128"/>
              </a:rPr>
              <a:t>QoS-group</a:t>
            </a:r>
            <a:r>
              <a:rPr lang="en-US" altLang="en-US">
                <a:ea typeface="MS PGothic" panose="020B0600070205080204" pitchFamily="34" charset="-128"/>
              </a:rPr>
              <a:t>(</a:t>
            </a:r>
            <a:r>
              <a:rPr lang="ja-JP" altLang="en-US">
                <a:ea typeface="MS PGothic" panose="020B0600070205080204" pitchFamily="34" charset="-128"/>
              </a:rPr>
              <a:t>内部ラベル</a:t>
            </a:r>
            <a:r>
              <a:rPr lang="en-US" altLang="en-US">
                <a:ea typeface="MS PGothic" panose="020B0600070205080204" pitchFamily="34" charset="-128"/>
              </a:rPr>
              <a:t>)</a:t>
            </a:r>
          </a:p>
          <a:p>
            <a:pPr lvl="1">
              <a:lnSpc>
                <a:spcPct val="100000"/>
              </a:lnSpc>
            </a:pPr>
            <a:r>
              <a:rPr lang="pl-PL" altLang="en-US">
                <a:ea typeface="MS PGothic" panose="020B0600070205080204" pitchFamily="34" charset="-128"/>
              </a:rPr>
              <a:t>Class-mapdir flash:</a:t>
            </a:r>
          </a:p>
          <a:p>
            <a:pPr lvl="1">
              <a:lnSpc>
                <a:spcPct val="100000"/>
              </a:lnSpc>
            </a:pPr>
            <a:r>
              <a:rPr lang="pl-PL" altLang="en-US">
                <a:ea typeface="MS PGothic" panose="020B0600070205080204" pitchFamily="34" charset="-128"/>
              </a:rPr>
              <a:t> ACL</a:t>
            </a:r>
          </a:p>
          <a:p>
            <a:pPr marL="855641" lvl="2" indent="-285743">
              <a:lnSpc>
                <a:spcPct val="100000"/>
              </a:lnSpc>
              <a:spcBef>
                <a:spcPts val="600"/>
              </a:spcBef>
            </a:pPr>
            <a:r>
              <a:rPr lang="pl-PL" altLang="en-US">
                <a:ea typeface="MS PGothic" panose="020B0600070205080204" pitchFamily="34" charset="-128"/>
              </a:rPr>
              <a:t>IPV4 ACL</a:t>
            </a:r>
          </a:p>
          <a:p>
            <a:pPr marL="855641" lvl="2" indent="-285743">
              <a:lnSpc>
                <a:spcPct val="100000"/>
              </a:lnSpc>
              <a:spcBef>
                <a:spcPts val="600"/>
              </a:spcBef>
            </a:pPr>
            <a:r>
              <a:rPr lang="pl-PL" altLang="en-US">
                <a:ea typeface="MS PGothic" panose="020B0600070205080204" pitchFamily="34" charset="-128"/>
              </a:rPr>
              <a:t>IPV6 ACL</a:t>
            </a:r>
          </a:p>
          <a:p>
            <a:pPr marL="855641" lvl="2" indent="-285743">
              <a:lnSpc>
                <a:spcPct val="100000"/>
              </a:lnSpc>
              <a:spcBef>
                <a:spcPts val="600"/>
              </a:spcBef>
            </a:pPr>
            <a:r>
              <a:rPr lang="pl-PL" altLang="en-US">
                <a:ea typeface="MS PGothic" panose="020B0600070205080204" pitchFamily="34" charset="-128"/>
              </a:rPr>
              <a:t>MAC ACL</a:t>
            </a:r>
          </a:p>
          <a:p>
            <a:endParaRPr lang="pl-PL" sz="1100">
              <a:ea typeface="MS PGothic" panose="020B0600070205080204" pitchFamily="34" charset="-128"/>
            </a:endParaRPr>
          </a:p>
        </p:txBody>
      </p:sp>
      <p:sp>
        <p:nvSpPr>
          <p:cNvPr id="5" name="TextBox 4"/>
          <p:cNvSpPr txBox="1"/>
          <p:nvPr/>
        </p:nvSpPr>
        <p:spPr>
          <a:xfrm>
            <a:off x="4565649" y="1655762"/>
            <a:ext cx="4083051" cy="2935287"/>
          </a:xfrm>
          <a:prstGeom prst="rect">
            <a:avLst/>
          </a:prstGeom>
          <a:solidFill>
            <a:schemeClr val="bg2">
              <a:lumMod val="95000"/>
            </a:schemeClr>
          </a:solidFill>
          <a:ln>
            <a:noFill/>
          </a:ln>
        </p:spPr>
        <p:style>
          <a:lnRef idx="0">
            <a:scrgbClr r="0" g="0" b="0"/>
          </a:lnRef>
          <a:fillRef idx="0">
            <a:scrgbClr r="0" g="0" b="0"/>
          </a:fillRef>
          <a:effectRef idx="0">
            <a:scrgbClr r="0" g="0" b="0"/>
          </a:effectRef>
          <a:fontRef idx="minor">
            <a:schemeClr val="accent4"/>
          </a:fontRef>
        </p:style>
        <p:txBody>
          <a:bodyPr wrap="square" rtlCol="0" anchor="ctr">
            <a:noAutofit/>
          </a:bodyPr>
          <a:lstStyle/>
          <a:p>
            <a:pPr defTabSz="457189">
              <a:defRPr/>
            </a:pPr>
            <a:r>
              <a:rPr lang="pl-PL" sz="1000">
                <a:solidFill>
                  <a:srgbClr val="39393B"/>
                </a:solidFill>
                <a:ea typeface="MS PGothic" panose="020B0600070205080204" pitchFamily="34" charset="-128"/>
                <a:cs typeface="Courier New" panose="02070309020205020404" pitchFamily="49" charset="0"/>
              </a:rPr>
              <a:t>C9200-2(config-cmap)#match ?</a:t>
            </a:r>
          </a:p>
          <a:p>
            <a:pPr defTabSz="457189">
              <a:defRPr/>
            </a:pPr>
            <a:r>
              <a:rPr lang="pl-PL" sz="1000">
                <a:solidFill>
                  <a:srgbClr val="39393B"/>
                </a:solidFill>
                <a:ea typeface="MS PGothic" panose="020B0600070205080204" pitchFamily="34" charset="-128"/>
                <a:cs typeface="Courier New" panose="02070309020205020404" pitchFamily="49" charset="0"/>
              </a:rPr>
              <a:t>  access-group  Access group</a:t>
            </a:r>
          </a:p>
          <a:p>
            <a:pPr defTabSz="457189">
              <a:defRPr/>
            </a:pPr>
            <a:r>
              <a:rPr lang="pl-PL" sz="1000">
                <a:solidFill>
                  <a:srgbClr val="39393B"/>
                </a:solidFill>
                <a:ea typeface="MS PGothic" panose="020B0600070205080204" pitchFamily="34" charset="-128"/>
                <a:cs typeface="Courier New" panose="02070309020205020404" pitchFamily="49" charset="0"/>
              </a:rPr>
              <a:t>  cos           IEEE 802.1Q/ISL class of service/user priority values</a:t>
            </a:r>
          </a:p>
          <a:p>
            <a:pPr defTabSz="457189">
              <a:defRPr/>
            </a:pPr>
            <a:r>
              <a:rPr lang="pl-PL" sz="1000">
                <a:solidFill>
                  <a:srgbClr val="39393B"/>
                </a:solidFill>
                <a:ea typeface="MS PGothic" panose="020B0600070205080204" pitchFamily="34" charset="-128"/>
                <a:cs typeface="Courier New" panose="02070309020205020404" pitchFamily="49" charset="0"/>
              </a:rPr>
              <a:t>  dscp          Match DSCP in IPv4 and IPv6 packets</a:t>
            </a:r>
          </a:p>
          <a:p>
            <a:pPr defTabSz="457189">
              <a:defRPr/>
            </a:pPr>
            <a:r>
              <a:rPr lang="pl-PL" sz="1000">
                <a:solidFill>
                  <a:srgbClr val="39393B"/>
                </a:solidFill>
                <a:ea typeface="MS PGothic" panose="020B0600070205080204" pitchFamily="34" charset="-128"/>
                <a:cs typeface="Courier New" panose="02070309020205020404" pitchFamily="49" charset="0"/>
              </a:rPr>
              <a:t>  group-object  Match object-group</a:t>
            </a:r>
          </a:p>
          <a:p>
            <a:pPr defTabSz="457189">
              <a:defRPr/>
            </a:pPr>
            <a:r>
              <a:rPr lang="pl-PL" sz="1000">
                <a:solidFill>
                  <a:srgbClr val="39393B"/>
                </a:solidFill>
                <a:ea typeface="MS PGothic" panose="020B0600070205080204" pitchFamily="34" charset="-128"/>
                <a:cs typeface="Courier New" panose="02070309020205020404" pitchFamily="49" charset="0"/>
              </a:rPr>
              <a:t>  ip            IP specific values</a:t>
            </a:r>
          </a:p>
          <a:p>
            <a:pPr defTabSz="457189">
              <a:defRPr/>
            </a:pPr>
            <a:r>
              <a:rPr lang="pl-PL" sz="1000">
                <a:solidFill>
                  <a:srgbClr val="39393B"/>
                </a:solidFill>
                <a:ea typeface="MS PGothic" panose="020B0600070205080204" pitchFamily="34" charset="-128"/>
                <a:cs typeface="Courier New" panose="02070309020205020404" pitchFamily="49" charset="0"/>
              </a:rPr>
              <a:t>  mpls          Multi Protocol Label Switching specific values</a:t>
            </a:r>
          </a:p>
          <a:p>
            <a:pPr defTabSz="457189">
              <a:defRPr/>
            </a:pPr>
            <a:r>
              <a:rPr lang="pl-PL" sz="1000">
                <a:solidFill>
                  <a:srgbClr val="39393B"/>
                </a:solidFill>
                <a:ea typeface="MS PGothic" panose="020B0600070205080204" pitchFamily="34" charset="-128"/>
                <a:cs typeface="Courier New" panose="02070309020205020404" pitchFamily="49" charset="0"/>
              </a:rPr>
              <a:t>  precedence    Match Precedence in IPv4 and IPv6 packets</a:t>
            </a:r>
          </a:p>
          <a:p>
            <a:pPr defTabSz="457189">
              <a:defRPr/>
            </a:pPr>
            <a:r>
              <a:rPr lang="pl-PL" sz="1000">
                <a:solidFill>
                  <a:srgbClr val="39393B"/>
                </a:solidFill>
                <a:ea typeface="MS PGothic" panose="020B0600070205080204" pitchFamily="34" charset="-128"/>
                <a:cs typeface="Courier New" panose="02070309020205020404" pitchFamily="49" charset="0"/>
              </a:rPr>
              <a:t>  protocol      Protocol</a:t>
            </a:r>
          </a:p>
          <a:p>
            <a:pPr defTabSz="457189">
              <a:defRPr/>
            </a:pPr>
            <a:r>
              <a:rPr lang="pl-PL" sz="1000">
                <a:solidFill>
                  <a:srgbClr val="39393B"/>
                </a:solidFill>
                <a:ea typeface="MS PGothic" panose="020B0600070205080204" pitchFamily="34" charset="-128"/>
                <a:cs typeface="Courier New" panose="02070309020205020404" pitchFamily="49" charset="0"/>
              </a:rPr>
              <a:t>  qos-group     Qos-group</a:t>
            </a:r>
          </a:p>
          <a:p>
            <a:pPr defTabSz="457189">
              <a:defRPr/>
            </a:pPr>
            <a:r>
              <a:rPr lang="pl-PL" sz="1000">
                <a:solidFill>
                  <a:srgbClr val="39393B"/>
                </a:solidFill>
                <a:ea typeface="MS PGothic" panose="020B0600070205080204" pitchFamily="34" charset="-128"/>
                <a:cs typeface="Courier New" panose="02070309020205020404" pitchFamily="49" charset="0"/>
              </a:rPr>
              <a:t>  vlan          VLANs to match</a:t>
            </a:r>
          </a:p>
        </p:txBody>
      </p:sp>
      <p:sp>
        <p:nvSpPr>
          <p:cNvPr id="4" name="テキスト ボックス 3">
            <a:extLst>
              <a:ext uri="{FF2B5EF4-FFF2-40B4-BE49-F238E27FC236}">
                <a16:creationId xmlns:a16="http://schemas.microsoft.com/office/drawing/2014/main" id="{BE99BD5D-E19C-4BBD-B569-C7440487534B}"/>
              </a:ext>
            </a:extLst>
          </p:cNvPr>
          <p:cNvSpPr txBox="1"/>
          <p:nvPr/>
        </p:nvSpPr>
        <p:spPr>
          <a:xfrm>
            <a:off x="533400" y="1201738"/>
            <a:ext cx="3817071" cy="346249"/>
          </a:xfrm>
          <a:prstGeom prst="rect">
            <a:avLst/>
          </a:prstGeom>
          <a:noFill/>
        </p:spPr>
        <p:txBody>
          <a:bodyPr wrap="none" rtlCol="0">
            <a:noAutofit/>
          </a:bodyPr>
          <a:lstStyle/>
          <a:p>
            <a:pPr marL="171450" indent="-171450" defTabSz="685800" fontAlgn="auto">
              <a:spcBef>
                <a:spcPts val="0"/>
              </a:spcBef>
              <a:spcAft>
                <a:spcPts val="0"/>
              </a:spcAft>
              <a:buFont typeface="Apple SD Gothic Neo Regular" panose="02000300000000000000" pitchFamily="2" charset="-127"/>
              <a:buChar char="◼"/>
              <a:defRPr/>
            </a:pPr>
            <a:r>
              <a:rPr kumimoji="1" lang="ja-JP" altLang="en-US" sz="1200" b="1">
                <a:solidFill>
                  <a:schemeClr val="tx2"/>
                </a:solidFill>
                <a:latin typeface="+mn-lt"/>
                <a:ea typeface="MS PGothic" panose="020B0600070205080204" pitchFamily="34" charset="-128"/>
                <a:cs typeface="+mn-cs"/>
              </a:rPr>
              <a:t>以下のマーキングをもとにパケットを分類</a:t>
            </a:r>
          </a:p>
        </p:txBody>
      </p:sp>
      <p:sp>
        <p:nvSpPr>
          <p:cNvPr id="11" name="Text Placeholder 7">
            <a:extLst>
              <a:ext uri="{FF2B5EF4-FFF2-40B4-BE49-F238E27FC236}">
                <a16:creationId xmlns:a16="http://schemas.microsoft.com/office/drawing/2014/main" id="{7AE0DEE2-6B18-134C-AFD8-B8269D06D79F}"/>
              </a:ext>
            </a:extLst>
          </p:cNvPr>
          <p:cNvSpPr txBox="1">
            <a:spLocks/>
          </p:cNvSpPr>
          <p:nvPr/>
        </p:nvSpPr>
        <p:spPr>
          <a:xfrm>
            <a:off x="533400" y="60960"/>
            <a:ext cx="7084679" cy="326233"/>
          </a:xfrm>
          <a:prstGeom prst="rect">
            <a:avLst/>
          </a:prstGeom>
        </p:spPr>
        <p:txBody>
          <a:bodyPr wrap="square" lIns="91420" tIns="45710" rIns="91420" bIns="45710" anchor="b" anchorCtr="0">
            <a:noAutofit/>
          </a:bodyPr>
          <a:lstStyle>
            <a:lvl1pPr marL="169863" indent="-169863" algn="l" defTabSz="603575" rtl="0" eaLnBrk="1" fontAlgn="base" hangingPunct="1">
              <a:lnSpc>
                <a:spcPct val="100000"/>
              </a:lnSpc>
              <a:spcBef>
                <a:spcPct val="50000"/>
              </a:spcBef>
              <a:spcAft>
                <a:spcPct val="0"/>
              </a:spcAft>
              <a:buClr>
                <a:schemeClr val="tx2"/>
              </a:buClr>
              <a:buSzPct val="90000"/>
              <a:buFont typeface="Arial" charset="0"/>
              <a:buNone/>
              <a:defRPr lang="en-US" sz="1400" b="0" i="0" kern="1200">
                <a:solidFill>
                  <a:schemeClr val="tx1"/>
                </a:solidFill>
                <a:latin typeface="+mn-lt"/>
                <a:ea typeface="ＭＳ Ｐゴシック" charset="0"/>
                <a:cs typeface="CiscoSans ExtraLight"/>
              </a:defRPr>
            </a:lvl1pPr>
            <a:lvl2pPr marL="358775" indent="-215900" algn="l" defTabSz="684213" rtl="0" eaLnBrk="1" fontAlgn="base" hangingPunct="1">
              <a:lnSpc>
                <a:spcPct val="95000"/>
              </a:lnSpc>
              <a:spcBef>
                <a:spcPts val="600"/>
              </a:spcBef>
              <a:spcAft>
                <a:spcPct val="0"/>
              </a:spcAft>
              <a:buClr>
                <a:schemeClr val="tx2"/>
              </a:buClr>
              <a:buFont typeface="Arial" pitchFamily="34" charset="0"/>
              <a:buNone/>
              <a:defRPr lang="en-US" sz="1100" kern="1200">
                <a:solidFill>
                  <a:schemeClr val="tx1"/>
                </a:solidFill>
                <a:latin typeface="+mn-lt"/>
                <a:ea typeface="ＭＳ Ｐゴシック" charset="0"/>
                <a:cs typeface="CiscoSans"/>
              </a:defRPr>
            </a:lvl2pPr>
            <a:lvl3pPr marL="431800" indent="-169863" algn="l" defTabSz="684213" rtl="0" eaLnBrk="1" fontAlgn="base" hangingPunct="1">
              <a:lnSpc>
                <a:spcPct val="95000"/>
              </a:lnSpc>
              <a:spcBef>
                <a:spcPts val="625"/>
              </a:spcBef>
              <a:spcAft>
                <a:spcPct val="0"/>
              </a:spcAft>
              <a:buFont typeface="Arial" pitchFamily="34" charset="0"/>
              <a:buNone/>
              <a:defRPr lang="en-US" sz="1100" kern="1200">
                <a:solidFill>
                  <a:schemeClr val="tx1"/>
                </a:solidFill>
                <a:latin typeface="+mn-lt"/>
                <a:ea typeface="ＭＳ Ｐゴシック" charset="0"/>
                <a:cs typeface="CiscoSans"/>
              </a:defRPr>
            </a:lvl3pPr>
            <a:lvl4pPr marL="503238" indent="-169863" algn="l" defTabSz="684213" rtl="0" eaLnBrk="1" fontAlgn="base" hangingPunct="1">
              <a:lnSpc>
                <a:spcPct val="95000"/>
              </a:lnSpc>
              <a:spcBef>
                <a:spcPts val="625"/>
              </a:spcBef>
              <a:spcAft>
                <a:spcPct val="0"/>
              </a:spcAft>
              <a:buFont typeface="Arial" pitchFamily="34" charset="0"/>
              <a:buNone/>
              <a:defRPr lang="en-US" sz="1100" kern="1200">
                <a:solidFill>
                  <a:schemeClr val="tx1"/>
                </a:solidFill>
                <a:latin typeface="+mn-lt"/>
                <a:ea typeface="ＭＳ Ｐゴシック" charset="0"/>
                <a:cs typeface="CiscoSans"/>
              </a:defRPr>
            </a:lvl4pPr>
            <a:lvl5pPr marL="574675" indent="-169863" algn="l" defTabSz="684213" rtl="0" eaLnBrk="1" fontAlgn="base" hangingPunct="1">
              <a:lnSpc>
                <a:spcPct val="95000"/>
              </a:lnSpc>
              <a:spcBef>
                <a:spcPts val="625"/>
              </a:spcBef>
              <a:spcAft>
                <a:spcPct val="0"/>
              </a:spcAft>
              <a:buFont typeface="Arial" pitchFamily="34" charset="0"/>
              <a:buNone/>
              <a:defRPr lang="en-US" sz="1100" kern="1200">
                <a:solidFill>
                  <a:schemeClr val="tx1"/>
                </a:solidFill>
                <a:latin typeface="+mn-lt"/>
                <a:ea typeface="ＭＳ Ｐゴシック" charset="0"/>
                <a:cs typeface="CiscoSans"/>
              </a:defRPr>
            </a:lvl5pPr>
            <a:lvl6pPr marL="863856" indent="-171445" algn="l" defTabSz="685777" rtl="0" eaLnBrk="1" latinLnBrk="0" hangingPunct="1">
              <a:spcBef>
                <a:spcPts val="600"/>
              </a:spcBef>
              <a:buFont typeface="Arial" pitchFamily="34" charset="0"/>
              <a:buChar char="•"/>
              <a:defRPr sz="900" kern="1200" baseline="0">
                <a:solidFill>
                  <a:schemeClr val="tx1"/>
                </a:solidFill>
                <a:latin typeface="+mn-lt"/>
                <a:ea typeface="+mn-ea"/>
                <a:cs typeface="+mn-cs"/>
              </a:defRPr>
            </a:lvl6pPr>
            <a:lvl7pPr marL="935844" indent="-171422" algn="l" defTabSz="685777" rtl="0" eaLnBrk="1" latinLnBrk="0" hangingPunct="1">
              <a:spcBef>
                <a:spcPts val="600"/>
              </a:spcBef>
              <a:buFont typeface="Arial" pitchFamily="34" charset="0"/>
              <a:buChar char="•"/>
              <a:defRPr sz="800" kern="1200" baseline="0">
                <a:solidFill>
                  <a:schemeClr val="tx1"/>
                </a:solidFill>
                <a:latin typeface="+mn-lt"/>
                <a:ea typeface="+mn-ea"/>
                <a:cs typeface="+mn-cs"/>
              </a:defRPr>
            </a:lvl7pPr>
            <a:lvl8pPr marL="2400220" indent="0" algn="l" defTabSz="685777" rtl="0" eaLnBrk="1" latinLnBrk="0" hangingPunct="1">
              <a:spcBef>
                <a:spcPct val="20000"/>
              </a:spcBef>
              <a:buFont typeface="Arial" pitchFamily="34" charset="0"/>
              <a:buNone/>
              <a:defRPr sz="1500" kern="1200">
                <a:solidFill>
                  <a:schemeClr val="tx1"/>
                </a:solidFill>
                <a:latin typeface="+mn-lt"/>
                <a:ea typeface="+mn-ea"/>
                <a:cs typeface="+mn-cs"/>
              </a:defRPr>
            </a:lvl8pPr>
            <a:lvl9pPr marL="2914553" indent="-171445" algn="l" defTabSz="685777" rtl="0" eaLnBrk="1" latinLnBrk="0" hangingPunct="1">
              <a:spcBef>
                <a:spcPct val="20000"/>
              </a:spcBef>
              <a:buFont typeface="Arial" pitchFamily="34" charset="0"/>
              <a:buChar char="•"/>
              <a:defRPr sz="1500" kern="1200">
                <a:solidFill>
                  <a:schemeClr val="tx1"/>
                </a:solidFill>
                <a:latin typeface="+mn-lt"/>
                <a:ea typeface="+mn-ea"/>
                <a:cs typeface="+mn-cs"/>
              </a:defRPr>
            </a:lvl9pPr>
          </a:lstStyle>
          <a:p>
            <a:r>
              <a:rPr lang="en">
                <a:solidFill>
                  <a:srgbClr val="282828"/>
                </a:solidFill>
                <a:ea typeface="MS PGothic" panose="020B0600070205080204" pitchFamily="34" charset="-128"/>
                <a:cs typeface="Arial" panose="020B0604020202020204" pitchFamily="34" charset="0"/>
              </a:rPr>
              <a:t>3.4</a:t>
            </a:r>
            <a:r>
              <a:rPr lang="ja-JP" altLang="en-US">
                <a:solidFill>
                  <a:srgbClr val="282828"/>
                </a:solidFill>
                <a:ea typeface="MS PGothic" panose="020B0600070205080204" pitchFamily="34" charset="-128"/>
                <a:cs typeface="Arial" panose="020B0604020202020204" pitchFamily="34" charset="0"/>
              </a:rPr>
              <a:t>　</a:t>
            </a:r>
            <a:r>
              <a:rPr lang="en">
                <a:solidFill>
                  <a:srgbClr val="282828"/>
                </a:solidFill>
                <a:ea typeface="MS PGothic" panose="020B0600070205080204" pitchFamily="34" charset="-128"/>
                <a:cs typeface="Arial" panose="020B0604020202020204" pitchFamily="34" charset="0"/>
              </a:rPr>
              <a:t>QoS</a:t>
            </a:r>
          </a:p>
        </p:txBody>
      </p:sp>
      <p:sp>
        <p:nvSpPr>
          <p:cNvPr id="7" name="Slide Number Placeholder 4">
            <a:extLst>
              <a:ext uri="{FF2B5EF4-FFF2-40B4-BE49-F238E27FC236}">
                <a16:creationId xmlns:a16="http://schemas.microsoft.com/office/drawing/2014/main" id="{4586B408-0E10-9740-8EEE-7DF87D34EBDD}"/>
              </a:ext>
            </a:extLst>
          </p:cNvPr>
          <p:cNvSpPr>
            <a:spLocks noGrp="1"/>
          </p:cNvSpPr>
          <p:nvPr>
            <p:ph type="sldNum" sz="quarter" idx="4294967295"/>
          </p:nvPr>
        </p:nvSpPr>
        <p:spPr>
          <a:xfrm>
            <a:off x="8648700" y="4884738"/>
            <a:ext cx="495300" cy="274637"/>
          </a:xfrm>
          <a:prstGeom prst="rect">
            <a:avLst/>
          </a:prstGeom>
        </p:spPr>
        <p:txBody>
          <a:bodyPr>
            <a:noAutofit/>
          </a:bodyPr>
          <a:lstStyle/>
          <a:p>
            <a:fld id="{3945D0FD-48F1-4D72-80C5-FFB60B92A834}" type="slidenum">
              <a:rPr lang="en-US" sz="900" smtClean="0">
                <a:latin typeface="+mn-lt"/>
                <a:ea typeface="MS PGothic" panose="020B0600070205080204" pitchFamily="34" charset="-128"/>
              </a:rPr>
              <a:pPr/>
              <a:t>284</a:t>
            </a:fld>
            <a:endParaRPr lang="en-US" sz="900">
              <a:latin typeface="+mn-lt"/>
              <a:ea typeface="MS PGothic" panose="020B0600070205080204" pitchFamily="34" charset="-128"/>
            </a:endParaRPr>
          </a:p>
        </p:txBody>
      </p:sp>
    </p:spTree>
    <p:extLst>
      <p:ext uri="{BB962C8B-B14F-4D97-AF65-F5344CB8AC3E}">
        <p14:creationId xmlns:p14="http://schemas.microsoft.com/office/powerpoint/2010/main" val="212160941"/>
      </p:ext>
    </p:extLst>
  </p:cSld>
  <p:clrMapOvr>
    <a:masterClrMapping/>
  </p:clrMapOvr>
</p:sld>
</file>

<file path=ppt/slides/slide2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 name="Title 65"/>
          <p:cNvSpPr>
            <a:spLocks noGrp="1"/>
          </p:cNvSpPr>
          <p:nvPr>
            <p:ph type="title"/>
          </p:nvPr>
        </p:nvSpPr>
        <p:spPr/>
        <p:txBody>
          <a:bodyPr>
            <a:noAutofit/>
          </a:bodyPr>
          <a:lstStyle/>
          <a:p>
            <a:r>
              <a:rPr lang="ja-JP" altLang="en-US">
                <a:solidFill>
                  <a:srgbClr val="005073"/>
                </a:solidFill>
                <a:latin typeface="+mn-lt"/>
                <a:ea typeface="MS PGothic" panose="020B0600070205080204" pitchFamily="34" charset="-128"/>
              </a:rPr>
              <a:t>分類</a:t>
            </a:r>
            <a:r>
              <a:rPr lang="en-US" altLang="ja-JP">
                <a:solidFill>
                  <a:srgbClr val="005073"/>
                </a:solidFill>
                <a:latin typeface="+mn-lt"/>
                <a:ea typeface="MS PGothic" panose="020B0600070205080204" pitchFamily="34" charset="-128"/>
              </a:rPr>
              <a:t> ( </a:t>
            </a:r>
            <a:r>
              <a:rPr lang="pl-PL" altLang="ja-JP" err="1">
                <a:solidFill>
                  <a:srgbClr val="005073"/>
                </a:solidFill>
                <a:latin typeface="+mn-lt"/>
                <a:ea typeface="MS PGothic" panose="020B0600070205080204" pitchFamily="34" charset="-128"/>
              </a:rPr>
              <a:t>Classification</a:t>
            </a:r>
            <a:r>
              <a:rPr lang="pl-PL" altLang="ja-JP">
                <a:solidFill>
                  <a:srgbClr val="005073"/>
                </a:solidFill>
                <a:latin typeface="+mn-lt"/>
                <a:ea typeface="MS PGothic" panose="020B0600070205080204" pitchFamily="34" charset="-128"/>
              </a:rPr>
              <a:t> ) </a:t>
            </a:r>
            <a:r>
              <a:rPr lang="ja-JP" altLang="en-US">
                <a:solidFill>
                  <a:schemeClr val="bg1"/>
                </a:solidFill>
                <a:latin typeface="+mn-lt"/>
                <a:ea typeface="MS PGothic" panose="020B0600070205080204" pitchFamily="34" charset="-128"/>
              </a:rPr>
              <a:t>設定例 </a:t>
            </a:r>
            <a:r>
              <a:rPr lang="en-US" altLang="ja-JP">
                <a:solidFill>
                  <a:schemeClr val="bg1"/>
                </a:solidFill>
                <a:latin typeface="+mn-lt"/>
                <a:ea typeface="MS PGothic" panose="020B0600070205080204" pitchFamily="34" charset="-128"/>
              </a:rPr>
              <a:t>1</a:t>
            </a:r>
          </a:p>
        </p:txBody>
      </p:sp>
      <p:sp>
        <p:nvSpPr>
          <p:cNvPr id="6" name="TextBox 5"/>
          <p:cNvSpPr txBox="1"/>
          <p:nvPr/>
        </p:nvSpPr>
        <p:spPr>
          <a:xfrm>
            <a:off x="533400" y="1509672"/>
            <a:ext cx="4800600" cy="821095"/>
          </a:xfrm>
          <a:prstGeom prst="rect">
            <a:avLst/>
          </a:prstGeom>
          <a:solidFill>
            <a:schemeClr val="bg2">
              <a:lumMod val="95000"/>
            </a:schemeClr>
          </a:solidFill>
          <a:ln>
            <a:noFill/>
          </a:ln>
        </p:spPr>
        <p:style>
          <a:lnRef idx="0">
            <a:scrgbClr r="0" g="0" b="0"/>
          </a:lnRef>
          <a:fillRef idx="0">
            <a:scrgbClr r="0" g="0" b="0"/>
          </a:fillRef>
          <a:effectRef idx="0">
            <a:scrgbClr r="0" g="0" b="0"/>
          </a:effectRef>
          <a:fontRef idx="minor">
            <a:schemeClr val="accent4"/>
          </a:fontRef>
        </p:style>
        <p:txBody>
          <a:bodyPr wrap="square" lIns="81633" tIns="40817" rIns="81633" bIns="40817" rtlCol="0">
            <a:noAutofit/>
          </a:bodyPr>
          <a:lstStyle/>
          <a:p>
            <a:pPr defTabSz="685800" fontAlgn="auto">
              <a:spcBef>
                <a:spcPts val="0"/>
              </a:spcBef>
              <a:spcAft>
                <a:spcPts val="0"/>
              </a:spcAft>
              <a:defRPr/>
            </a:pPr>
            <a:r>
              <a:rPr kumimoji="1" lang="en-US" sz="1100">
                <a:solidFill>
                  <a:srgbClr val="000000"/>
                </a:solidFill>
                <a:ea typeface="MS PGothic" panose="020B0600070205080204" pitchFamily="34" charset="-128"/>
                <a:cs typeface="Courier New" pitchFamily="49" charset="0"/>
              </a:rPr>
              <a:t>access-list 101 permit </a:t>
            </a:r>
            <a:r>
              <a:rPr kumimoji="1" lang="en-US" sz="1100" err="1">
                <a:solidFill>
                  <a:srgbClr val="000000"/>
                </a:solidFill>
                <a:ea typeface="MS PGothic" panose="020B0600070205080204" pitchFamily="34" charset="-128"/>
                <a:cs typeface="Courier New" pitchFamily="49" charset="0"/>
              </a:rPr>
              <a:t>ip</a:t>
            </a:r>
            <a:r>
              <a:rPr kumimoji="1" lang="en-US" sz="1100">
                <a:solidFill>
                  <a:srgbClr val="000000"/>
                </a:solidFill>
                <a:ea typeface="MS PGothic" panose="020B0600070205080204" pitchFamily="34" charset="-128"/>
                <a:cs typeface="Courier New" pitchFamily="49" charset="0"/>
              </a:rPr>
              <a:t> host 12.4.1.1 host 15.2.1.1 </a:t>
            </a:r>
          </a:p>
          <a:p>
            <a:pPr defTabSz="685800" fontAlgn="auto">
              <a:spcBef>
                <a:spcPts val="0"/>
              </a:spcBef>
              <a:spcAft>
                <a:spcPts val="0"/>
              </a:spcAft>
              <a:defRPr/>
            </a:pPr>
            <a:r>
              <a:rPr kumimoji="1" lang="en-US" sz="1100">
                <a:solidFill>
                  <a:srgbClr val="000000"/>
                </a:solidFill>
                <a:ea typeface="MS PGothic" panose="020B0600070205080204" pitchFamily="34" charset="-128"/>
                <a:cs typeface="Courier New" pitchFamily="49" charset="0"/>
              </a:rPr>
              <a:t>class-map acl-101</a:t>
            </a:r>
          </a:p>
          <a:p>
            <a:pPr defTabSz="685800" fontAlgn="auto">
              <a:spcBef>
                <a:spcPts val="0"/>
              </a:spcBef>
              <a:spcAft>
                <a:spcPts val="0"/>
              </a:spcAft>
              <a:defRPr/>
            </a:pPr>
            <a:r>
              <a:rPr kumimoji="1" lang="en-US" sz="1100">
                <a:solidFill>
                  <a:srgbClr val="000000"/>
                </a:solidFill>
                <a:ea typeface="MS PGothic" panose="020B0600070205080204" pitchFamily="34" charset="-128"/>
                <a:cs typeface="Courier New" pitchFamily="49" charset="0"/>
              </a:rPr>
              <a:t> description match on access-list 101</a:t>
            </a:r>
          </a:p>
          <a:p>
            <a:pPr defTabSz="685800" fontAlgn="auto">
              <a:spcBef>
                <a:spcPts val="0"/>
              </a:spcBef>
              <a:spcAft>
                <a:spcPts val="0"/>
              </a:spcAft>
              <a:defRPr/>
            </a:pPr>
            <a:r>
              <a:rPr kumimoji="1" lang="en-US" sz="1100">
                <a:solidFill>
                  <a:srgbClr val="000000"/>
                </a:solidFill>
                <a:ea typeface="MS PGothic" panose="020B0600070205080204" pitchFamily="34" charset="-128"/>
                <a:cs typeface="Courier New" pitchFamily="49" charset="0"/>
              </a:rPr>
              <a:t> </a:t>
            </a:r>
            <a:r>
              <a:rPr kumimoji="1" lang="en-US" sz="1100">
                <a:solidFill>
                  <a:srgbClr val="FF0000"/>
                </a:solidFill>
                <a:ea typeface="MS PGothic" panose="020B0600070205080204" pitchFamily="34" charset="-128"/>
                <a:cs typeface="Courier New" pitchFamily="49" charset="0"/>
              </a:rPr>
              <a:t>match access-group 101</a:t>
            </a:r>
          </a:p>
        </p:txBody>
      </p:sp>
      <p:sp>
        <p:nvSpPr>
          <p:cNvPr id="7" name="TextBox 6"/>
          <p:cNvSpPr txBox="1"/>
          <p:nvPr/>
        </p:nvSpPr>
        <p:spPr>
          <a:xfrm>
            <a:off x="533400" y="2811572"/>
            <a:ext cx="4800600" cy="451763"/>
          </a:xfrm>
          <a:prstGeom prst="rect">
            <a:avLst/>
          </a:prstGeom>
          <a:solidFill>
            <a:schemeClr val="bg2">
              <a:lumMod val="95000"/>
            </a:schemeClr>
          </a:solidFill>
          <a:ln>
            <a:noFill/>
          </a:ln>
        </p:spPr>
        <p:style>
          <a:lnRef idx="0">
            <a:scrgbClr r="0" g="0" b="0"/>
          </a:lnRef>
          <a:fillRef idx="0">
            <a:scrgbClr r="0" g="0" b="0"/>
          </a:fillRef>
          <a:effectRef idx="0">
            <a:scrgbClr r="0" g="0" b="0"/>
          </a:effectRef>
          <a:fontRef idx="minor">
            <a:schemeClr val="accent4"/>
          </a:fontRef>
        </p:style>
        <p:txBody>
          <a:bodyPr wrap="square" lIns="81633" tIns="40817" rIns="81633" bIns="40817" rtlCol="0">
            <a:noAutofit/>
          </a:bodyPr>
          <a:lstStyle/>
          <a:p>
            <a:pPr defTabSz="685800" fontAlgn="auto">
              <a:spcBef>
                <a:spcPts val="0"/>
              </a:spcBef>
              <a:spcAft>
                <a:spcPts val="0"/>
              </a:spcAft>
              <a:defRPr/>
            </a:pPr>
            <a:r>
              <a:rPr kumimoji="1" lang="en-US" sz="1100">
                <a:solidFill>
                  <a:srgbClr val="000000"/>
                </a:solidFill>
                <a:ea typeface="MS PGothic" panose="020B0600070205080204" pitchFamily="34" charset="-128"/>
                <a:cs typeface="Courier New" pitchFamily="49" charset="0"/>
              </a:rPr>
              <a:t>class-map cos</a:t>
            </a:r>
          </a:p>
          <a:p>
            <a:pPr defTabSz="685800" fontAlgn="auto">
              <a:spcBef>
                <a:spcPts val="0"/>
              </a:spcBef>
              <a:spcAft>
                <a:spcPts val="0"/>
              </a:spcAft>
              <a:defRPr/>
            </a:pPr>
            <a:r>
              <a:rPr kumimoji="1" lang="en-US" sz="1100">
                <a:solidFill>
                  <a:srgbClr val="FF0000"/>
                </a:solidFill>
                <a:ea typeface="MS PGothic" panose="020B0600070205080204" pitchFamily="34" charset="-128"/>
                <a:cs typeface="Courier New" pitchFamily="49" charset="0"/>
              </a:rPr>
              <a:t> match cos 3 4 5</a:t>
            </a:r>
          </a:p>
        </p:txBody>
      </p:sp>
      <p:sp>
        <p:nvSpPr>
          <p:cNvPr id="19" name="TextBox 6">
            <a:extLst>
              <a:ext uri="{FF2B5EF4-FFF2-40B4-BE49-F238E27FC236}">
                <a16:creationId xmlns:a16="http://schemas.microsoft.com/office/drawing/2014/main" id="{83EF19A8-74D9-4F47-AD5A-D89EF4531434}"/>
              </a:ext>
            </a:extLst>
          </p:cNvPr>
          <p:cNvSpPr txBox="1"/>
          <p:nvPr/>
        </p:nvSpPr>
        <p:spPr>
          <a:xfrm>
            <a:off x="533400" y="3792153"/>
            <a:ext cx="4800600" cy="451763"/>
          </a:xfrm>
          <a:prstGeom prst="rect">
            <a:avLst/>
          </a:prstGeom>
          <a:solidFill>
            <a:schemeClr val="bg2">
              <a:lumMod val="95000"/>
            </a:schemeClr>
          </a:solidFill>
          <a:ln>
            <a:noFill/>
          </a:ln>
        </p:spPr>
        <p:style>
          <a:lnRef idx="0">
            <a:scrgbClr r="0" g="0" b="0"/>
          </a:lnRef>
          <a:fillRef idx="0">
            <a:scrgbClr r="0" g="0" b="0"/>
          </a:fillRef>
          <a:effectRef idx="0">
            <a:scrgbClr r="0" g="0" b="0"/>
          </a:effectRef>
          <a:fontRef idx="minor">
            <a:schemeClr val="accent4"/>
          </a:fontRef>
        </p:style>
        <p:txBody>
          <a:bodyPr wrap="square" lIns="81633" tIns="40817" rIns="81633" bIns="40817" rtlCol="0">
            <a:noAutofit/>
          </a:bodyPr>
          <a:lstStyle/>
          <a:p>
            <a:pPr defTabSz="685800" fontAlgn="auto">
              <a:spcBef>
                <a:spcPts val="0"/>
              </a:spcBef>
              <a:spcAft>
                <a:spcPts val="0"/>
              </a:spcAft>
              <a:defRPr/>
            </a:pPr>
            <a:r>
              <a:rPr kumimoji="1" lang="en-US" sz="1100">
                <a:solidFill>
                  <a:srgbClr val="000000"/>
                </a:solidFill>
                <a:ea typeface="MS PGothic" panose="020B0600070205080204" pitchFamily="34" charset="-128"/>
                <a:cs typeface="Courier New" pitchFamily="49" charset="0"/>
              </a:rPr>
              <a:t>class-map </a:t>
            </a:r>
            <a:r>
              <a:rPr kumimoji="1" lang="en-US" sz="1100" err="1">
                <a:solidFill>
                  <a:srgbClr val="000000"/>
                </a:solidFill>
                <a:ea typeface="MS PGothic" panose="020B0600070205080204" pitchFamily="34" charset="-128"/>
                <a:cs typeface="Courier New" pitchFamily="49" charset="0"/>
              </a:rPr>
              <a:t>dscp</a:t>
            </a:r>
            <a:endParaRPr kumimoji="1" lang="en-US" sz="1100">
              <a:solidFill>
                <a:srgbClr val="000000"/>
              </a:solidFill>
              <a:ea typeface="MS PGothic" panose="020B0600070205080204" pitchFamily="34" charset="-128"/>
              <a:cs typeface="Courier New" pitchFamily="49" charset="0"/>
            </a:endParaRPr>
          </a:p>
          <a:p>
            <a:pPr defTabSz="685800" fontAlgn="auto">
              <a:spcBef>
                <a:spcPts val="0"/>
              </a:spcBef>
              <a:spcAft>
                <a:spcPts val="0"/>
              </a:spcAft>
              <a:defRPr/>
            </a:pPr>
            <a:r>
              <a:rPr kumimoji="1" lang="en-US" sz="1100">
                <a:solidFill>
                  <a:srgbClr val="000000"/>
                </a:solidFill>
                <a:ea typeface="MS PGothic" panose="020B0600070205080204" pitchFamily="34" charset="-128"/>
                <a:cs typeface="Courier New" pitchFamily="49" charset="0"/>
              </a:rPr>
              <a:t> </a:t>
            </a:r>
            <a:r>
              <a:rPr kumimoji="1" lang="en-US" sz="1100">
                <a:solidFill>
                  <a:srgbClr val="FF0000"/>
                </a:solidFill>
                <a:ea typeface="MS PGothic" panose="020B0600070205080204" pitchFamily="34" charset="-128"/>
                <a:cs typeface="Courier New" pitchFamily="49" charset="0"/>
              </a:rPr>
              <a:t>match </a:t>
            </a:r>
            <a:r>
              <a:rPr kumimoji="1" lang="en-US" sz="1100" err="1">
                <a:solidFill>
                  <a:srgbClr val="FF0000"/>
                </a:solidFill>
                <a:ea typeface="MS PGothic" panose="020B0600070205080204" pitchFamily="34" charset="-128"/>
                <a:cs typeface="Courier New" pitchFamily="49" charset="0"/>
              </a:rPr>
              <a:t>dscp</a:t>
            </a:r>
            <a:r>
              <a:rPr kumimoji="1" lang="en-US" sz="1100">
                <a:solidFill>
                  <a:srgbClr val="FF0000"/>
                </a:solidFill>
                <a:ea typeface="MS PGothic" panose="020B0600070205080204" pitchFamily="34" charset="-128"/>
                <a:cs typeface="Courier New" pitchFamily="49" charset="0"/>
              </a:rPr>
              <a:t> af21 af22 af23 </a:t>
            </a:r>
          </a:p>
        </p:txBody>
      </p:sp>
      <p:sp>
        <p:nvSpPr>
          <p:cNvPr id="27" name="正方形/長方形 26">
            <a:extLst>
              <a:ext uri="{FF2B5EF4-FFF2-40B4-BE49-F238E27FC236}">
                <a16:creationId xmlns:a16="http://schemas.microsoft.com/office/drawing/2014/main" id="{579F5413-DBD1-4C4F-A60F-C3D2E9C3DD78}"/>
              </a:ext>
            </a:extLst>
          </p:cNvPr>
          <p:cNvSpPr/>
          <p:nvPr/>
        </p:nvSpPr>
        <p:spPr>
          <a:xfrm>
            <a:off x="533401" y="2543814"/>
            <a:ext cx="3286797" cy="323165"/>
          </a:xfrm>
          <a:prstGeom prst="rect">
            <a:avLst/>
          </a:prstGeom>
        </p:spPr>
        <p:txBody>
          <a:bodyPr wrap="none">
            <a:noAutofit/>
          </a:bodyPr>
          <a:lstStyle/>
          <a:p>
            <a:pPr marL="214313" indent="-214313" defTabSz="685800" fontAlgn="auto">
              <a:spcBef>
                <a:spcPts val="0"/>
              </a:spcBef>
              <a:spcAft>
                <a:spcPts val="0"/>
              </a:spcAft>
              <a:buFont typeface="Apple SD Gothic Neo Regular" panose="02000300000000000000" pitchFamily="2" charset="-127"/>
              <a:buChar char="◼"/>
              <a:defRPr/>
            </a:pPr>
            <a:r>
              <a:rPr kumimoji="1" lang="en-US" altLang="ja-JP" sz="1200" b="1">
                <a:solidFill>
                  <a:schemeClr val="accent3"/>
                </a:solidFill>
                <a:latin typeface="+mn-lt"/>
                <a:ea typeface="MS PGothic" panose="020B0600070205080204" pitchFamily="34" charset="-128"/>
                <a:cs typeface="+mn-cs"/>
              </a:rPr>
              <a:t>Layer 2 </a:t>
            </a:r>
            <a:r>
              <a:rPr kumimoji="1" lang="en-US" altLang="ja-JP" sz="1200" b="1" err="1">
                <a:solidFill>
                  <a:schemeClr val="accent3"/>
                </a:solidFill>
                <a:latin typeface="+mn-lt"/>
                <a:ea typeface="MS PGothic" panose="020B0600070205080204" pitchFamily="34" charset="-128"/>
                <a:cs typeface="+mn-cs"/>
              </a:rPr>
              <a:t>CoS</a:t>
            </a:r>
            <a:r>
              <a:rPr kumimoji="1" lang="en-US" altLang="ja-JP" sz="1200" b="1">
                <a:solidFill>
                  <a:schemeClr val="accent3"/>
                </a:solidFill>
                <a:latin typeface="+mn-lt"/>
                <a:ea typeface="MS PGothic" panose="020B0600070205080204" pitchFamily="34" charset="-128"/>
                <a:cs typeface="+mn-cs"/>
              </a:rPr>
              <a:t> </a:t>
            </a:r>
            <a:r>
              <a:rPr kumimoji="1" lang="ja-JP" altLang="en-US" sz="1200" b="1">
                <a:solidFill>
                  <a:schemeClr val="accent3"/>
                </a:solidFill>
                <a:latin typeface="+mn-lt"/>
                <a:ea typeface="MS PGothic" panose="020B0600070205080204" pitchFamily="34" charset="-128"/>
                <a:cs typeface="+mn-cs"/>
              </a:rPr>
              <a:t>ベースの</a:t>
            </a:r>
            <a:r>
              <a:rPr kumimoji="1" lang="en-US" altLang="ja-JP" sz="1200" b="1">
                <a:solidFill>
                  <a:schemeClr val="accent3"/>
                </a:solidFill>
                <a:latin typeface="+mn-lt"/>
                <a:ea typeface="MS PGothic" panose="020B0600070205080204" pitchFamily="34" charset="-128"/>
                <a:cs typeface="+mn-cs"/>
              </a:rPr>
              <a:t> Classification</a:t>
            </a:r>
          </a:p>
        </p:txBody>
      </p:sp>
      <p:sp>
        <p:nvSpPr>
          <p:cNvPr id="29" name="正方形/長方形 28">
            <a:extLst>
              <a:ext uri="{FF2B5EF4-FFF2-40B4-BE49-F238E27FC236}">
                <a16:creationId xmlns:a16="http://schemas.microsoft.com/office/drawing/2014/main" id="{CB928453-8210-47A3-A60B-3E808EE4A702}"/>
              </a:ext>
            </a:extLst>
          </p:cNvPr>
          <p:cNvSpPr/>
          <p:nvPr/>
        </p:nvSpPr>
        <p:spPr>
          <a:xfrm>
            <a:off x="533401" y="3525183"/>
            <a:ext cx="3427861" cy="323165"/>
          </a:xfrm>
          <a:prstGeom prst="rect">
            <a:avLst/>
          </a:prstGeom>
        </p:spPr>
        <p:txBody>
          <a:bodyPr wrap="none">
            <a:noAutofit/>
          </a:bodyPr>
          <a:lstStyle/>
          <a:p>
            <a:pPr marL="214313" indent="-214313" defTabSz="685800" fontAlgn="auto">
              <a:spcBef>
                <a:spcPts val="0"/>
              </a:spcBef>
              <a:spcAft>
                <a:spcPts val="0"/>
              </a:spcAft>
              <a:buFont typeface="Apple SD Gothic Neo Regular" panose="02000300000000000000" pitchFamily="2" charset="-127"/>
              <a:buChar char="◼"/>
              <a:defRPr/>
            </a:pPr>
            <a:r>
              <a:rPr kumimoji="1" lang="en-US" altLang="ja-JP" sz="1200" b="1">
                <a:solidFill>
                  <a:schemeClr val="accent3"/>
                </a:solidFill>
                <a:latin typeface="+mn-lt"/>
                <a:ea typeface="MS PGothic" panose="020B0600070205080204" pitchFamily="34" charset="-128"/>
                <a:cs typeface="+mn-cs"/>
              </a:rPr>
              <a:t>Layer 3 DSCP </a:t>
            </a:r>
            <a:r>
              <a:rPr kumimoji="1" lang="ja-JP" altLang="en-US" sz="1200" b="1">
                <a:solidFill>
                  <a:schemeClr val="accent3"/>
                </a:solidFill>
                <a:latin typeface="+mn-lt"/>
                <a:ea typeface="MS PGothic" panose="020B0600070205080204" pitchFamily="34" charset="-128"/>
                <a:cs typeface="+mn-cs"/>
              </a:rPr>
              <a:t>ベースの</a:t>
            </a:r>
            <a:r>
              <a:rPr kumimoji="1" lang="en-US" altLang="ja-JP" sz="1200" b="1">
                <a:solidFill>
                  <a:schemeClr val="accent3"/>
                </a:solidFill>
                <a:latin typeface="+mn-lt"/>
                <a:ea typeface="MS PGothic" panose="020B0600070205080204" pitchFamily="34" charset="-128"/>
                <a:cs typeface="+mn-cs"/>
              </a:rPr>
              <a:t> Classification</a:t>
            </a:r>
          </a:p>
        </p:txBody>
      </p:sp>
      <p:sp>
        <p:nvSpPr>
          <p:cNvPr id="30" name="正方形/長方形 29">
            <a:extLst>
              <a:ext uri="{FF2B5EF4-FFF2-40B4-BE49-F238E27FC236}">
                <a16:creationId xmlns:a16="http://schemas.microsoft.com/office/drawing/2014/main" id="{36ED7BB2-2F18-4609-A866-BD83022299D3}"/>
              </a:ext>
            </a:extLst>
          </p:cNvPr>
          <p:cNvSpPr/>
          <p:nvPr/>
        </p:nvSpPr>
        <p:spPr>
          <a:xfrm>
            <a:off x="533400" y="1256599"/>
            <a:ext cx="2674130" cy="323165"/>
          </a:xfrm>
          <a:prstGeom prst="rect">
            <a:avLst/>
          </a:prstGeom>
        </p:spPr>
        <p:txBody>
          <a:bodyPr wrap="none">
            <a:noAutofit/>
          </a:bodyPr>
          <a:lstStyle/>
          <a:p>
            <a:pPr marL="257175" indent="-257175" defTabSz="685800" fontAlgn="auto">
              <a:spcBef>
                <a:spcPts val="0"/>
              </a:spcBef>
              <a:spcAft>
                <a:spcPts val="0"/>
              </a:spcAft>
              <a:buFont typeface="Apple SD Gothic Neo Regular" panose="02000300000000000000" pitchFamily="2" charset="-127"/>
              <a:buChar char="◼"/>
              <a:defRPr/>
            </a:pPr>
            <a:r>
              <a:rPr kumimoji="1" lang="en-US" altLang="ja-JP" sz="1200" b="1">
                <a:solidFill>
                  <a:schemeClr val="accent3"/>
                </a:solidFill>
                <a:latin typeface="+mn-lt"/>
                <a:ea typeface="MS PGothic" panose="020B0600070205080204" pitchFamily="34" charset="-128"/>
                <a:cs typeface="+mn-cs"/>
              </a:rPr>
              <a:t>ACL </a:t>
            </a:r>
            <a:r>
              <a:rPr kumimoji="1" lang="ja-JP" altLang="en-US" sz="1200" b="1">
                <a:solidFill>
                  <a:schemeClr val="accent3"/>
                </a:solidFill>
                <a:latin typeface="+mn-lt"/>
                <a:ea typeface="MS PGothic" panose="020B0600070205080204" pitchFamily="34" charset="-128"/>
                <a:cs typeface="+mn-cs"/>
              </a:rPr>
              <a:t>ベースの</a:t>
            </a:r>
            <a:r>
              <a:rPr kumimoji="1" lang="en-US" altLang="ja-JP" sz="1200" b="1">
                <a:solidFill>
                  <a:schemeClr val="accent3"/>
                </a:solidFill>
                <a:latin typeface="+mn-lt"/>
                <a:ea typeface="MS PGothic" panose="020B0600070205080204" pitchFamily="34" charset="-128"/>
                <a:cs typeface="+mn-cs"/>
              </a:rPr>
              <a:t> Classification</a:t>
            </a:r>
          </a:p>
        </p:txBody>
      </p:sp>
      <p:sp>
        <p:nvSpPr>
          <p:cNvPr id="17" name="Text Placeholder 7">
            <a:extLst>
              <a:ext uri="{FF2B5EF4-FFF2-40B4-BE49-F238E27FC236}">
                <a16:creationId xmlns:a16="http://schemas.microsoft.com/office/drawing/2014/main" id="{295ED2AE-3A28-C940-8E93-850385B0196E}"/>
              </a:ext>
            </a:extLst>
          </p:cNvPr>
          <p:cNvSpPr txBox="1">
            <a:spLocks noGrp="1"/>
          </p:cNvSpPr>
          <p:nvPr>
            <p:ph type="body" sz="quarter" idx="12"/>
          </p:nvPr>
        </p:nvSpPr>
        <p:spPr>
          <a:prstGeom prst="rect">
            <a:avLst/>
          </a:prstGeom>
        </p:spPr>
        <p:txBody>
          <a:bodyPr wrap="square" lIns="91420" tIns="45710" rIns="91420" bIns="45710" anchor="b" anchorCtr="0">
            <a:noAutofit/>
          </a:bodyPr>
          <a:lstStyle>
            <a:lvl1pPr marL="169863" indent="-169863" algn="l" defTabSz="603575" rtl="0" eaLnBrk="1" fontAlgn="base" hangingPunct="1">
              <a:lnSpc>
                <a:spcPct val="100000"/>
              </a:lnSpc>
              <a:spcBef>
                <a:spcPct val="50000"/>
              </a:spcBef>
              <a:spcAft>
                <a:spcPct val="0"/>
              </a:spcAft>
              <a:buClr>
                <a:schemeClr val="tx2"/>
              </a:buClr>
              <a:buSzPct val="90000"/>
              <a:buFont typeface="Arial" charset="0"/>
              <a:buNone/>
              <a:defRPr lang="en-US" sz="1400" b="0" i="0" kern="1200">
                <a:solidFill>
                  <a:schemeClr val="tx1"/>
                </a:solidFill>
                <a:latin typeface="+mn-lt"/>
                <a:ea typeface="ＭＳ Ｐゴシック" charset="0"/>
                <a:cs typeface="CiscoSans ExtraLight"/>
              </a:defRPr>
            </a:lvl1pPr>
            <a:lvl2pPr marL="358775" indent="-215900" algn="l" defTabSz="684213" rtl="0" eaLnBrk="1" fontAlgn="base" hangingPunct="1">
              <a:lnSpc>
                <a:spcPct val="95000"/>
              </a:lnSpc>
              <a:spcBef>
                <a:spcPts val="600"/>
              </a:spcBef>
              <a:spcAft>
                <a:spcPct val="0"/>
              </a:spcAft>
              <a:buClr>
                <a:schemeClr val="tx2"/>
              </a:buClr>
              <a:buFont typeface="Arial" pitchFamily="34" charset="0"/>
              <a:buNone/>
              <a:defRPr lang="en-US" sz="1100" kern="1200">
                <a:solidFill>
                  <a:schemeClr val="tx1"/>
                </a:solidFill>
                <a:latin typeface="+mn-lt"/>
                <a:ea typeface="ＭＳ Ｐゴシック" charset="0"/>
                <a:cs typeface="CiscoSans"/>
              </a:defRPr>
            </a:lvl2pPr>
            <a:lvl3pPr marL="431800" indent="-169863" algn="l" defTabSz="684213" rtl="0" eaLnBrk="1" fontAlgn="base" hangingPunct="1">
              <a:lnSpc>
                <a:spcPct val="95000"/>
              </a:lnSpc>
              <a:spcBef>
                <a:spcPts val="625"/>
              </a:spcBef>
              <a:spcAft>
                <a:spcPct val="0"/>
              </a:spcAft>
              <a:buFont typeface="Arial" pitchFamily="34" charset="0"/>
              <a:buNone/>
              <a:defRPr lang="en-US" sz="1100" kern="1200">
                <a:solidFill>
                  <a:schemeClr val="tx1"/>
                </a:solidFill>
                <a:latin typeface="+mn-lt"/>
                <a:ea typeface="ＭＳ Ｐゴシック" charset="0"/>
                <a:cs typeface="CiscoSans"/>
              </a:defRPr>
            </a:lvl3pPr>
            <a:lvl4pPr marL="503238" indent="-169863" algn="l" defTabSz="684213" rtl="0" eaLnBrk="1" fontAlgn="base" hangingPunct="1">
              <a:lnSpc>
                <a:spcPct val="95000"/>
              </a:lnSpc>
              <a:spcBef>
                <a:spcPts val="625"/>
              </a:spcBef>
              <a:spcAft>
                <a:spcPct val="0"/>
              </a:spcAft>
              <a:buFont typeface="Arial" pitchFamily="34" charset="0"/>
              <a:buNone/>
              <a:defRPr lang="en-US" sz="1100" kern="1200">
                <a:solidFill>
                  <a:schemeClr val="tx1"/>
                </a:solidFill>
                <a:latin typeface="+mn-lt"/>
                <a:ea typeface="ＭＳ Ｐゴシック" charset="0"/>
                <a:cs typeface="CiscoSans"/>
              </a:defRPr>
            </a:lvl4pPr>
            <a:lvl5pPr marL="574675" indent="-169863" algn="l" defTabSz="684213" rtl="0" eaLnBrk="1" fontAlgn="base" hangingPunct="1">
              <a:lnSpc>
                <a:spcPct val="95000"/>
              </a:lnSpc>
              <a:spcBef>
                <a:spcPts val="625"/>
              </a:spcBef>
              <a:spcAft>
                <a:spcPct val="0"/>
              </a:spcAft>
              <a:buFont typeface="Arial" pitchFamily="34" charset="0"/>
              <a:buNone/>
              <a:defRPr lang="en-US" sz="1100" kern="1200">
                <a:solidFill>
                  <a:schemeClr val="tx1"/>
                </a:solidFill>
                <a:latin typeface="+mn-lt"/>
                <a:ea typeface="ＭＳ Ｐゴシック" charset="0"/>
                <a:cs typeface="CiscoSans"/>
              </a:defRPr>
            </a:lvl5pPr>
            <a:lvl6pPr marL="863856" indent="-171445" algn="l" defTabSz="685777" rtl="0" eaLnBrk="1" latinLnBrk="0" hangingPunct="1">
              <a:spcBef>
                <a:spcPts val="600"/>
              </a:spcBef>
              <a:buFont typeface="Arial" pitchFamily="34" charset="0"/>
              <a:buChar char="•"/>
              <a:defRPr sz="900" kern="1200" baseline="0">
                <a:solidFill>
                  <a:schemeClr val="tx1"/>
                </a:solidFill>
                <a:latin typeface="+mn-lt"/>
                <a:ea typeface="+mn-ea"/>
                <a:cs typeface="+mn-cs"/>
              </a:defRPr>
            </a:lvl6pPr>
            <a:lvl7pPr marL="935844" indent="-171422" algn="l" defTabSz="685777" rtl="0" eaLnBrk="1" latinLnBrk="0" hangingPunct="1">
              <a:spcBef>
                <a:spcPts val="600"/>
              </a:spcBef>
              <a:buFont typeface="Arial" pitchFamily="34" charset="0"/>
              <a:buChar char="•"/>
              <a:defRPr sz="800" kern="1200" baseline="0">
                <a:solidFill>
                  <a:schemeClr val="tx1"/>
                </a:solidFill>
                <a:latin typeface="+mn-lt"/>
                <a:ea typeface="+mn-ea"/>
                <a:cs typeface="+mn-cs"/>
              </a:defRPr>
            </a:lvl7pPr>
            <a:lvl8pPr marL="2400220" indent="0" algn="l" defTabSz="685777" rtl="0" eaLnBrk="1" latinLnBrk="0" hangingPunct="1">
              <a:spcBef>
                <a:spcPct val="20000"/>
              </a:spcBef>
              <a:buFont typeface="Arial" pitchFamily="34" charset="0"/>
              <a:buNone/>
              <a:defRPr sz="1500" kern="1200">
                <a:solidFill>
                  <a:schemeClr val="tx1"/>
                </a:solidFill>
                <a:latin typeface="+mn-lt"/>
                <a:ea typeface="+mn-ea"/>
                <a:cs typeface="+mn-cs"/>
              </a:defRPr>
            </a:lvl8pPr>
            <a:lvl9pPr marL="2914553" indent="-171445" algn="l" defTabSz="685777" rtl="0" eaLnBrk="1" latinLnBrk="0" hangingPunct="1">
              <a:spcBef>
                <a:spcPct val="20000"/>
              </a:spcBef>
              <a:buFont typeface="Arial" pitchFamily="34" charset="0"/>
              <a:buChar char="•"/>
              <a:defRPr sz="1500" kern="1200">
                <a:solidFill>
                  <a:schemeClr val="tx1"/>
                </a:solidFill>
                <a:latin typeface="+mn-lt"/>
                <a:ea typeface="+mn-ea"/>
                <a:cs typeface="+mn-cs"/>
              </a:defRPr>
            </a:lvl9pPr>
          </a:lstStyle>
          <a:p>
            <a:r>
              <a:rPr lang="en">
                <a:solidFill>
                  <a:srgbClr val="282828"/>
                </a:solidFill>
                <a:ea typeface="MS PGothic" panose="020B0600070205080204" pitchFamily="34" charset="-128"/>
                <a:cs typeface="Arial" panose="020B0604020202020204" pitchFamily="34" charset="0"/>
              </a:rPr>
              <a:t>3.4</a:t>
            </a:r>
            <a:r>
              <a:rPr lang="ja-JP" altLang="en-US">
                <a:solidFill>
                  <a:srgbClr val="282828"/>
                </a:solidFill>
                <a:ea typeface="MS PGothic" panose="020B0600070205080204" pitchFamily="34" charset="-128"/>
                <a:cs typeface="Arial" panose="020B0604020202020204" pitchFamily="34" charset="0"/>
              </a:rPr>
              <a:t>　</a:t>
            </a:r>
            <a:r>
              <a:rPr lang="en">
                <a:solidFill>
                  <a:srgbClr val="282828"/>
                </a:solidFill>
                <a:ea typeface="MS PGothic" panose="020B0600070205080204" pitchFamily="34" charset="-128"/>
                <a:cs typeface="Arial" panose="020B0604020202020204" pitchFamily="34" charset="0"/>
              </a:rPr>
              <a:t>QoS</a:t>
            </a:r>
          </a:p>
        </p:txBody>
      </p:sp>
      <p:sp>
        <p:nvSpPr>
          <p:cNvPr id="12" name="Slide Number Placeholder 4">
            <a:extLst>
              <a:ext uri="{FF2B5EF4-FFF2-40B4-BE49-F238E27FC236}">
                <a16:creationId xmlns:a16="http://schemas.microsoft.com/office/drawing/2014/main" id="{843AFE76-C0E9-4D4E-BE6A-BD21CCFA6396}"/>
              </a:ext>
            </a:extLst>
          </p:cNvPr>
          <p:cNvSpPr>
            <a:spLocks noGrp="1"/>
          </p:cNvSpPr>
          <p:nvPr>
            <p:ph type="sldNum" sz="quarter" idx="4294967295"/>
          </p:nvPr>
        </p:nvSpPr>
        <p:spPr>
          <a:xfrm>
            <a:off x="8648700" y="4884738"/>
            <a:ext cx="495300" cy="274637"/>
          </a:xfrm>
          <a:prstGeom prst="rect">
            <a:avLst/>
          </a:prstGeom>
        </p:spPr>
        <p:txBody>
          <a:bodyPr>
            <a:noAutofit/>
          </a:bodyPr>
          <a:lstStyle/>
          <a:p>
            <a:fld id="{3945D0FD-48F1-4D72-80C5-FFB60B92A834}" type="slidenum">
              <a:rPr lang="en-US" sz="900" smtClean="0">
                <a:latin typeface="+mn-lt"/>
                <a:ea typeface="MS PGothic" panose="020B0600070205080204" pitchFamily="34" charset="-128"/>
              </a:rPr>
              <a:pPr/>
              <a:t>285</a:t>
            </a:fld>
            <a:endParaRPr lang="en-US" sz="900">
              <a:latin typeface="+mn-lt"/>
              <a:ea typeface="MS PGothic" panose="020B0600070205080204" pitchFamily="34" charset="-128"/>
            </a:endParaRPr>
          </a:p>
        </p:txBody>
      </p:sp>
    </p:spTree>
    <p:extLst>
      <p:ext uri="{BB962C8B-B14F-4D97-AF65-F5344CB8AC3E}">
        <p14:creationId xmlns:p14="http://schemas.microsoft.com/office/powerpoint/2010/main" val="2833818839"/>
      </p:ext>
    </p:extLst>
  </p:cSld>
  <p:clrMapOvr>
    <a:masterClrMapping/>
  </p:clrMapOvr>
</p:sld>
</file>

<file path=ppt/slides/slide2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Box 5"/>
          <p:cNvSpPr txBox="1"/>
          <p:nvPr/>
        </p:nvSpPr>
        <p:spPr>
          <a:xfrm>
            <a:off x="533400" y="1465598"/>
            <a:ext cx="4800602" cy="821095"/>
          </a:xfrm>
          <a:prstGeom prst="rect">
            <a:avLst/>
          </a:prstGeom>
          <a:solidFill>
            <a:schemeClr val="bg2">
              <a:lumMod val="95000"/>
            </a:schemeClr>
          </a:solidFill>
          <a:ln>
            <a:noFill/>
          </a:ln>
        </p:spPr>
        <p:style>
          <a:lnRef idx="0">
            <a:scrgbClr r="0" g="0" b="0"/>
          </a:lnRef>
          <a:fillRef idx="0">
            <a:scrgbClr r="0" g="0" b="0"/>
          </a:fillRef>
          <a:effectRef idx="0">
            <a:scrgbClr r="0" g="0" b="0"/>
          </a:effectRef>
          <a:fontRef idx="minor">
            <a:schemeClr val="accent4"/>
          </a:fontRef>
        </p:style>
        <p:txBody>
          <a:bodyPr wrap="square" lIns="81633" tIns="40817" rIns="81633" bIns="40817" rtlCol="0">
            <a:noAutofit/>
          </a:bodyPr>
          <a:lstStyle/>
          <a:p>
            <a:pPr defTabSz="685800" fontAlgn="auto">
              <a:spcBef>
                <a:spcPts val="0"/>
              </a:spcBef>
              <a:spcAft>
                <a:spcPts val="0"/>
              </a:spcAft>
              <a:defRPr/>
            </a:pPr>
            <a:r>
              <a:rPr kumimoji="1" lang="en-US" sz="1100">
                <a:solidFill>
                  <a:srgbClr val="000000"/>
                </a:solidFill>
                <a:ea typeface="MS PGothic" panose="020B0600070205080204" pitchFamily="34" charset="-128"/>
                <a:cs typeface="Courier New" pitchFamily="49" charset="0"/>
              </a:rPr>
              <a:t>class-map VVLAN</a:t>
            </a:r>
          </a:p>
          <a:p>
            <a:pPr defTabSz="685800" fontAlgn="auto">
              <a:spcBef>
                <a:spcPts val="0"/>
              </a:spcBef>
              <a:spcAft>
                <a:spcPts val="0"/>
              </a:spcAft>
              <a:defRPr/>
            </a:pPr>
            <a:r>
              <a:rPr kumimoji="1" lang="en-US" sz="1100">
                <a:solidFill>
                  <a:srgbClr val="C00000"/>
                </a:solidFill>
                <a:ea typeface="MS PGothic" panose="020B0600070205080204" pitchFamily="34" charset="-128"/>
                <a:cs typeface="Courier New" pitchFamily="49" charset="0"/>
              </a:rPr>
              <a:t> </a:t>
            </a:r>
            <a:r>
              <a:rPr kumimoji="1" lang="en-US" sz="1100">
                <a:solidFill>
                  <a:srgbClr val="FF0000"/>
                </a:solidFill>
                <a:ea typeface="MS PGothic" panose="020B0600070205080204" pitchFamily="34" charset="-128"/>
                <a:cs typeface="Courier New" pitchFamily="49" charset="0"/>
              </a:rPr>
              <a:t>match </a:t>
            </a:r>
            <a:r>
              <a:rPr kumimoji="1" lang="en-US" sz="1100" err="1">
                <a:solidFill>
                  <a:srgbClr val="FF0000"/>
                </a:solidFill>
                <a:ea typeface="MS PGothic" panose="020B0600070205080204" pitchFamily="34" charset="-128"/>
                <a:cs typeface="Courier New" pitchFamily="49" charset="0"/>
              </a:rPr>
              <a:t>vlan</a:t>
            </a:r>
            <a:r>
              <a:rPr kumimoji="1" lang="en-US" sz="1100">
                <a:solidFill>
                  <a:srgbClr val="FF0000"/>
                </a:solidFill>
                <a:ea typeface="MS PGothic" panose="020B0600070205080204" pitchFamily="34" charset="-128"/>
                <a:cs typeface="Courier New" pitchFamily="49" charset="0"/>
              </a:rPr>
              <a:t> </a:t>
            </a:r>
            <a:r>
              <a:rPr kumimoji="1" lang="en-US" sz="1100">
                <a:solidFill>
                  <a:srgbClr val="000000"/>
                </a:solidFill>
                <a:ea typeface="MS PGothic" panose="020B0600070205080204" pitchFamily="34" charset="-128"/>
                <a:cs typeface="Courier New" pitchFamily="49" charset="0"/>
              </a:rPr>
              <a:t>110</a:t>
            </a:r>
          </a:p>
          <a:p>
            <a:pPr defTabSz="685800" fontAlgn="auto">
              <a:spcBef>
                <a:spcPts val="0"/>
              </a:spcBef>
              <a:spcAft>
                <a:spcPts val="0"/>
              </a:spcAft>
              <a:defRPr/>
            </a:pPr>
            <a:r>
              <a:rPr kumimoji="1" lang="en-US" sz="1100">
                <a:solidFill>
                  <a:srgbClr val="000000"/>
                </a:solidFill>
                <a:ea typeface="MS PGothic" panose="020B0600070205080204" pitchFamily="34" charset="-128"/>
                <a:cs typeface="Courier New" pitchFamily="49" charset="0"/>
              </a:rPr>
              <a:t>class-map DVLAN</a:t>
            </a:r>
          </a:p>
          <a:p>
            <a:pPr defTabSz="685800" fontAlgn="auto">
              <a:spcBef>
                <a:spcPts val="0"/>
              </a:spcBef>
              <a:spcAft>
                <a:spcPts val="0"/>
              </a:spcAft>
              <a:defRPr/>
            </a:pPr>
            <a:r>
              <a:rPr kumimoji="1" lang="en-US" sz="1100">
                <a:solidFill>
                  <a:srgbClr val="282828"/>
                </a:solidFill>
                <a:ea typeface="MS PGothic" panose="020B0600070205080204" pitchFamily="34" charset="-128"/>
                <a:cs typeface="Courier New" pitchFamily="49" charset="0"/>
              </a:rPr>
              <a:t> </a:t>
            </a:r>
            <a:r>
              <a:rPr kumimoji="1" lang="en-US" sz="1100">
                <a:solidFill>
                  <a:srgbClr val="FF0000"/>
                </a:solidFill>
                <a:ea typeface="MS PGothic" panose="020B0600070205080204" pitchFamily="34" charset="-128"/>
                <a:cs typeface="Courier New" pitchFamily="49" charset="0"/>
              </a:rPr>
              <a:t>match </a:t>
            </a:r>
            <a:r>
              <a:rPr kumimoji="1" lang="en-US" sz="1100" err="1">
                <a:solidFill>
                  <a:srgbClr val="FF0000"/>
                </a:solidFill>
                <a:ea typeface="MS PGothic" panose="020B0600070205080204" pitchFamily="34" charset="-128"/>
                <a:cs typeface="Courier New" pitchFamily="49" charset="0"/>
              </a:rPr>
              <a:t>vlan</a:t>
            </a:r>
            <a:r>
              <a:rPr kumimoji="1" lang="en-US" sz="1100">
                <a:solidFill>
                  <a:srgbClr val="FF0000"/>
                </a:solidFill>
                <a:ea typeface="MS PGothic" panose="020B0600070205080204" pitchFamily="34" charset="-128"/>
                <a:cs typeface="Courier New" pitchFamily="49" charset="0"/>
              </a:rPr>
              <a:t> </a:t>
            </a:r>
            <a:r>
              <a:rPr kumimoji="1" lang="en-US" sz="1100">
                <a:solidFill>
                  <a:srgbClr val="000000"/>
                </a:solidFill>
                <a:ea typeface="MS PGothic" panose="020B0600070205080204" pitchFamily="34" charset="-128"/>
                <a:cs typeface="Courier New" pitchFamily="49" charset="0"/>
              </a:rPr>
              <a:t>10</a:t>
            </a:r>
          </a:p>
        </p:txBody>
      </p:sp>
      <p:sp>
        <p:nvSpPr>
          <p:cNvPr id="2" name="Title 1">
            <a:extLst>
              <a:ext uri="{FF2B5EF4-FFF2-40B4-BE49-F238E27FC236}">
                <a16:creationId xmlns:a16="http://schemas.microsoft.com/office/drawing/2014/main" id="{25529B87-C1A9-AF49-8578-17DD2D623ABD}"/>
              </a:ext>
            </a:extLst>
          </p:cNvPr>
          <p:cNvSpPr>
            <a:spLocks noGrp="1"/>
          </p:cNvSpPr>
          <p:nvPr>
            <p:ph type="title"/>
          </p:nvPr>
        </p:nvSpPr>
        <p:spPr/>
        <p:txBody>
          <a:bodyPr/>
          <a:lstStyle/>
          <a:p>
            <a:r>
              <a:rPr kumimoji="1" lang="ja-JP" altLang="en-US">
                <a:solidFill>
                  <a:srgbClr val="005073"/>
                </a:solidFill>
                <a:latin typeface="+mn-lt"/>
                <a:ea typeface="MS PGothic" panose="020B0600070205080204" pitchFamily="34" charset="-128"/>
              </a:rPr>
              <a:t>分類</a:t>
            </a:r>
            <a:r>
              <a:rPr kumimoji="1" lang="en-US" altLang="ja-JP">
                <a:solidFill>
                  <a:srgbClr val="005073"/>
                </a:solidFill>
                <a:latin typeface="+mn-lt"/>
                <a:ea typeface="MS PGothic" panose="020B0600070205080204" pitchFamily="34" charset="-128"/>
              </a:rPr>
              <a:t> ( </a:t>
            </a:r>
            <a:r>
              <a:rPr kumimoji="1" lang="pl-PL" altLang="ja-JP" err="1">
                <a:solidFill>
                  <a:srgbClr val="005073"/>
                </a:solidFill>
                <a:latin typeface="+mn-lt"/>
                <a:ea typeface="MS PGothic" panose="020B0600070205080204" pitchFamily="34" charset="-128"/>
              </a:rPr>
              <a:t>Classification</a:t>
            </a:r>
            <a:r>
              <a:rPr kumimoji="1" lang="pl-PL" altLang="ja-JP">
                <a:solidFill>
                  <a:srgbClr val="005073"/>
                </a:solidFill>
                <a:latin typeface="+mn-lt"/>
                <a:ea typeface="MS PGothic" panose="020B0600070205080204" pitchFamily="34" charset="-128"/>
              </a:rPr>
              <a:t> ) </a:t>
            </a:r>
            <a:r>
              <a:rPr kumimoji="1" lang="ja-JP" altLang="en-US">
                <a:solidFill>
                  <a:srgbClr val="005073"/>
                </a:solidFill>
                <a:latin typeface="+mn-lt"/>
                <a:ea typeface="MS PGothic" panose="020B0600070205080204" pitchFamily="34" charset="-128"/>
              </a:rPr>
              <a:t>設定例 </a:t>
            </a:r>
            <a:r>
              <a:rPr kumimoji="1" lang="en-US" altLang="ja-JP">
                <a:solidFill>
                  <a:srgbClr val="005073"/>
                </a:solidFill>
                <a:latin typeface="+mn-lt"/>
                <a:ea typeface="MS PGothic" panose="020B0600070205080204" pitchFamily="34" charset="-128"/>
              </a:rPr>
              <a:t>2</a:t>
            </a:r>
            <a:endParaRPr lang="en-US">
              <a:latin typeface="+mn-lt"/>
              <a:ea typeface="MS PGothic" panose="020B0600070205080204" pitchFamily="34" charset="-128"/>
            </a:endParaRPr>
          </a:p>
        </p:txBody>
      </p:sp>
      <p:sp>
        <p:nvSpPr>
          <p:cNvPr id="5" name="Text Placeholder 4">
            <a:extLst>
              <a:ext uri="{FF2B5EF4-FFF2-40B4-BE49-F238E27FC236}">
                <a16:creationId xmlns:a16="http://schemas.microsoft.com/office/drawing/2014/main" id="{3A4B6418-9B3D-2D4C-B453-DAC49F3462CF}"/>
              </a:ext>
            </a:extLst>
          </p:cNvPr>
          <p:cNvSpPr>
            <a:spLocks noGrp="1"/>
          </p:cNvSpPr>
          <p:nvPr>
            <p:ph type="body" sz="quarter" idx="12"/>
          </p:nvPr>
        </p:nvSpPr>
        <p:spPr/>
        <p:txBody>
          <a:bodyPr/>
          <a:lstStyle/>
          <a:p>
            <a:r>
              <a:rPr lang="en">
                <a:solidFill>
                  <a:srgbClr val="282828"/>
                </a:solidFill>
                <a:ea typeface="MS PGothic" panose="020B0600070205080204" pitchFamily="34" charset="-128"/>
                <a:cs typeface="Arial" panose="020B0604020202020204" pitchFamily="34" charset="0"/>
              </a:rPr>
              <a:t>3.4</a:t>
            </a:r>
            <a:r>
              <a:rPr lang="ja-JP" altLang="en-US">
                <a:solidFill>
                  <a:srgbClr val="282828"/>
                </a:solidFill>
                <a:ea typeface="MS PGothic" panose="020B0600070205080204" pitchFamily="34" charset="-128"/>
                <a:cs typeface="Arial" panose="020B0604020202020204" pitchFamily="34" charset="0"/>
              </a:rPr>
              <a:t>　</a:t>
            </a:r>
            <a:r>
              <a:rPr lang="en">
                <a:solidFill>
                  <a:srgbClr val="282828"/>
                </a:solidFill>
                <a:ea typeface="MS PGothic" panose="020B0600070205080204" pitchFamily="34" charset="-128"/>
                <a:cs typeface="Arial" panose="020B0604020202020204" pitchFamily="34" charset="0"/>
              </a:rPr>
              <a:t>QoS</a:t>
            </a:r>
          </a:p>
        </p:txBody>
      </p:sp>
      <p:sp>
        <p:nvSpPr>
          <p:cNvPr id="14" name="TextBox 5">
            <a:extLst>
              <a:ext uri="{FF2B5EF4-FFF2-40B4-BE49-F238E27FC236}">
                <a16:creationId xmlns:a16="http://schemas.microsoft.com/office/drawing/2014/main" id="{132AA7DF-06C1-4AAD-9F27-A7BB671A6F80}"/>
              </a:ext>
            </a:extLst>
          </p:cNvPr>
          <p:cNvSpPr txBox="1"/>
          <p:nvPr/>
        </p:nvSpPr>
        <p:spPr>
          <a:xfrm>
            <a:off x="533400" y="2602547"/>
            <a:ext cx="4800602" cy="821095"/>
          </a:xfrm>
          <a:prstGeom prst="rect">
            <a:avLst/>
          </a:prstGeom>
          <a:solidFill>
            <a:schemeClr val="bg2">
              <a:lumMod val="95000"/>
            </a:schemeClr>
          </a:solidFill>
          <a:ln>
            <a:noFill/>
          </a:ln>
        </p:spPr>
        <p:style>
          <a:lnRef idx="0">
            <a:scrgbClr r="0" g="0" b="0"/>
          </a:lnRef>
          <a:fillRef idx="0">
            <a:scrgbClr r="0" g="0" b="0"/>
          </a:fillRef>
          <a:effectRef idx="0">
            <a:scrgbClr r="0" g="0" b="0"/>
          </a:effectRef>
          <a:fontRef idx="minor">
            <a:schemeClr val="accent4"/>
          </a:fontRef>
        </p:style>
        <p:txBody>
          <a:bodyPr wrap="square" lIns="81633" tIns="40817" rIns="81633" bIns="40817" rtlCol="0">
            <a:noAutofit/>
          </a:bodyPr>
          <a:lstStyle/>
          <a:p>
            <a:pPr defTabSz="685800" fontAlgn="auto">
              <a:spcBef>
                <a:spcPts val="0"/>
              </a:spcBef>
              <a:spcAft>
                <a:spcPts val="0"/>
              </a:spcAft>
              <a:defRPr/>
            </a:pPr>
            <a:r>
              <a:rPr kumimoji="1" lang="en-US" sz="1100">
                <a:solidFill>
                  <a:srgbClr val="000000"/>
                </a:solidFill>
                <a:ea typeface="MS PGothic" panose="020B0600070205080204" pitchFamily="34" charset="-128"/>
                <a:cs typeface="Courier New" pitchFamily="49" charset="0"/>
              </a:rPr>
              <a:t>class-map prec2</a:t>
            </a:r>
          </a:p>
          <a:p>
            <a:pPr defTabSz="685800" fontAlgn="auto">
              <a:spcBef>
                <a:spcPts val="0"/>
              </a:spcBef>
              <a:spcAft>
                <a:spcPts val="0"/>
              </a:spcAft>
              <a:defRPr/>
            </a:pPr>
            <a:r>
              <a:rPr kumimoji="1" lang="en-US" sz="1100">
                <a:solidFill>
                  <a:srgbClr val="FF0000"/>
                </a:solidFill>
                <a:ea typeface="MS PGothic" panose="020B0600070205080204" pitchFamily="34" charset="-128"/>
                <a:cs typeface="Courier New" pitchFamily="49" charset="0"/>
              </a:rPr>
              <a:t> match </a:t>
            </a:r>
            <a:r>
              <a:rPr kumimoji="1" lang="en-US" sz="1100" err="1">
                <a:solidFill>
                  <a:srgbClr val="FF0000"/>
                </a:solidFill>
                <a:ea typeface="MS PGothic" panose="020B0600070205080204" pitchFamily="34" charset="-128"/>
                <a:cs typeface="Courier New" pitchFamily="49" charset="0"/>
              </a:rPr>
              <a:t>ip</a:t>
            </a:r>
            <a:r>
              <a:rPr kumimoji="1" lang="en-US" sz="1100">
                <a:solidFill>
                  <a:srgbClr val="FF0000"/>
                </a:solidFill>
                <a:ea typeface="MS PGothic" panose="020B0600070205080204" pitchFamily="34" charset="-128"/>
                <a:cs typeface="Courier New" pitchFamily="49" charset="0"/>
              </a:rPr>
              <a:t> precedence 2 </a:t>
            </a:r>
          </a:p>
          <a:p>
            <a:pPr defTabSz="685800" fontAlgn="auto">
              <a:spcBef>
                <a:spcPts val="0"/>
              </a:spcBef>
              <a:spcAft>
                <a:spcPts val="0"/>
              </a:spcAft>
              <a:defRPr/>
            </a:pPr>
            <a:r>
              <a:rPr kumimoji="1" lang="en-US" sz="1100">
                <a:solidFill>
                  <a:srgbClr val="000000"/>
                </a:solidFill>
                <a:ea typeface="MS PGothic" panose="020B0600070205080204" pitchFamily="34" charset="-128"/>
                <a:cs typeface="Courier New" pitchFamily="49" charset="0"/>
              </a:rPr>
              <a:t>class-map </a:t>
            </a:r>
            <a:r>
              <a:rPr kumimoji="1" lang="en-US" sz="1100" err="1">
                <a:solidFill>
                  <a:srgbClr val="000000"/>
                </a:solidFill>
                <a:ea typeface="MS PGothic" panose="020B0600070205080204" pitchFamily="34" charset="-128"/>
                <a:cs typeface="Courier New" pitchFamily="49" charset="0"/>
              </a:rPr>
              <a:t>ef</a:t>
            </a:r>
            <a:r>
              <a:rPr kumimoji="1" lang="en-US" sz="1100">
                <a:solidFill>
                  <a:srgbClr val="000000"/>
                </a:solidFill>
                <a:ea typeface="MS PGothic" panose="020B0600070205080204" pitchFamily="34" charset="-128"/>
                <a:cs typeface="Courier New" pitchFamily="49" charset="0"/>
              </a:rPr>
              <a:t> </a:t>
            </a:r>
          </a:p>
          <a:p>
            <a:pPr defTabSz="685800" fontAlgn="auto">
              <a:spcBef>
                <a:spcPts val="0"/>
              </a:spcBef>
              <a:spcAft>
                <a:spcPts val="0"/>
              </a:spcAft>
              <a:defRPr/>
            </a:pPr>
            <a:r>
              <a:rPr kumimoji="1" lang="en-US" sz="1100">
                <a:solidFill>
                  <a:srgbClr val="FF0000"/>
                </a:solidFill>
                <a:ea typeface="MS PGothic" panose="020B0600070205080204" pitchFamily="34" charset="-128"/>
                <a:cs typeface="Courier New" pitchFamily="49" charset="0"/>
              </a:rPr>
              <a:t> match </a:t>
            </a:r>
            <a:r>
              <a:rPr kumimoji="1" lang="en-US" sz="1100" err="1">
                <a:solidFill>
                  <a:srgbClr val="FF0000"/>
                </a:solidFill>
                <a:ea typeface="MS PGothic" panose="020B0600070205080204" pitchFamily="34" charset="-128"/>
                <a:cs typeface="Courier New" pitchFamily="49" charset="0"/>
              </a:rPr>
              <a:t>ip</a:t>
            </a:r>
            <a:r>
              <a:rPr kumimoji="1" lang="en-US" sz="1100">
                <a:solidFill>
                  <a:srgbClr val="FF0000"/>
                </a:solidFill>
                <a:ea typeface="MS PGothic" panose="020B0600070205080204" pitchFamily="34" charset="-128"/>
                <a:cs typeface="Courier New" pitchFamily="49" charset="0"/>
              </a:rPr>
              <a:t> </a:t>
            </a:r>
            <a:r>
              <a:rPr kumimoji="1" lang="en-US" sz="1100" err="1">
                <a:solidFill>
                  <a:srgbClr val="FF0000"/>
                </a:solidFill>
                <a:ea typeface="MS PGothic" panose="020B0600070205080204" pitchFamily="34" charset="-128"/>
                <a:cs typeface="Courier New" pitchFamily="49" charset="0"/>
              </a:rPr>
              <a:t>dscp</a:t>
            </a:r>
            <a:r>
              <a:rPr kumimoji="1" lang="en-US" sz="1100">
                <a:solidFill>
                  <a:srgbClr val="FF0000"/>
                </a:solidFill>
                <a:ea typeface="MS PGothic" panose="020B0600070205080204" pitchFamily="34" charset="-128"/>
                <a:cs typeface="Courier New" pitchFamily="49" charset="0"/>
              </a:rPr>
              <a:t> </a:t>
            </a:r>
            <a:r>
              <a:rPr kumimoji="1" lang="en-US" sz="1100" err="1">
                <a:solidFill>
                  <a:srgbClr val="FF0000"/>
                </a:solidFill>
                <a:ea typeface="MS PGothic" panose="020B0600070205080204" pitchFamily="34" charset="-128"/>
                <a:cs typeface="Courier New" pitchFamily="49" charset="0"/>
              </a:rPr>
              <a:t>ef</a:t>
            </a:r>
            <a:endParaRPr kumimoji="1" lang="en-US" sz="1100">
              <a:solidFill>
                <a:srgbClr val="FF0000"/>
              </a:solidFill>
              <a:ea typeface="MS PGothic" panose="020B0600070205080204" pitchFamily="34" charset="-128"/>
              <a:cs typeface="Courier New" pitchFamily="49" charset="0"/>
            </a:endParaRPr>
          </a:p>
        </p:txBody>
      </p:sp>
      <p:sp>
        <p:nvSpPr>
          <p:cNvPr id="16" name="TextBox 5">
            <a:extLst>
              <a:ext uri="{FF2B5EF4-FFF2-40B4-BE49-F238E27FC236}">
                <a16:creationId xmlns:a16="http://schemas.microsoft.com/office/drawing/2014/main" id="{C94D4E78-E95E-4468-AA42-0EF6F09BA38E}"/>
              </a:ext>
            </a:extLst>
          </p:cNvPr>
          <p:cNvSpPr txBox="1"/>
          <p:nvPr/>
        </p:nvSpPr>
        <p:spPr>
          <a:xfrm>
            <a:off x="533400" y="3769955"/>
            <a:ext cx="4800602" cy="821095"/>
          </a:xfrm>
          <a:prstGeom prst="rect">
            <a:avLst/>
          </a:prstGeom>
          <a:solidFill>
            <a:schemeClr val="bg2">
              <a:lumMod val="95000"/>
            </a:schemeClr>
          </a:solidFill>
          <a:ln>
            <a:noFill/>
          </a:ln>
        </p:spPr>
        <p:style>
          <a:lnRef idx="0">
            <a:scrgbClr r="0" g="0" b="0"/>
          </a:lnRef>
          <a:fillRef idx="0">
            <a:scrgbClr r="0" g="0" b="0"/>
          </a:fillRef>
          <a:effectRef idx="0">
            <a:scrgbClr r="0" g="0" b="0"/>
          </a:effectRef>
          <a:fontRef idx="minor">
            <a:schemeClr val="accent4"/>
          </a:fontRef>
        </p:style>
        <p:txBody>
          <a:bodyPr wrap="square" lIns="81633" tIns="40817" rIns="81633" bIns="40817" rtlCol="0">
            <a:noAutofit/>
          </a:bodyPr>
          <a:lstStyle/>
          <a:p>
            <a:pPr defTabSz="685800" fontAlgn="auto">
              <a:spcBef>
                <a:spcPts val="0"/>
              </a:spcBef>
              <a:spcAft>
                <a:spcPts val="0"/>
              </a:spcAft>
              <a:defRPr/>
            </a:pPr>
            <a:r>
              <a:rPr kumimoji="1" lang="en-US" sz="1100">
                <a:solidFill>
                  <a:srgbClr val="000000"/>
                </a:solidFill>
                <a:ea typeface="MS PGothic" panose="020B0600070205080204" pitchFamily="34" charset="-128"/>
                <a:cs typeface="Courier New" pitchFamily="49" charset="0"/>
              </a:rPr>
              <a:t>class-map child</a:t>
            </a:r>
          </a:p>
          <a:p>
            <a:pPr defTabSz="685800" fontAlgn="auto">
              <a:spcBef>
                <a:spcPts val="0"/>
              </a:spcBef>
              <a:spcAft>
                <a:spcPts val="0"/>
              </a:spcAft>
              <a:defRPr/>
            </a:pPr>
            <a:r>
              <a:rPr kumimoji="1" lang="en-US" sz="1100">
                <a:solidFill>
                  <a:srgbClr val="FF0000"/>
                </a:solidFill>
                <a:ea typeface="MS PGothic" panose="020B0600070205080204" pitchFamily="34" charset="-128"/>
                <a:cs typeface="Courier New" pitchFamily="49" charset="0"/>
              </a:rPr>
              <a:t> match </a:t>
            </a:r>
            <a:r>
              <a:rPr kumimoji="1" lang="en-US" sz="1100" err="1">
                <a:solidFill>
                  <a:srgbClr val="FF0000"/>
                </a:solidFill>
                <a:ea typeface="MS PGothic" panose="020B0600070205080204" pitchFamily="34" charset="-128"/>
                <a:cs typeface="Courier New" pitchFamily="49" charset="0"/>
              </a:rPr>
              <a:t>ip</a:t>
            </a:r>
            <a:r>
              <a:rPr kumimoji="1" lang="en-US" sz="1100">
                <a:solidFill>
                  <a:srgbClr val="FF0000"/>
                </a:solidFill>
                <a:ea typeface="MS PGothic" panose="020B0600070205080204" pitchFamily="34" charset="-128"/>
                <a:cs typeface="Courier New" pitchFamily="49" charset="0"/>
              </a:rPr>
              <a:t> precedence 2</a:t>
            </a:r>
          </a:p>
          <a:p>
            <a:pPr defTabSz="685800" fontAlgn="auto">
              <a:spcBef>
                <a:spcPts val="0"/>
              </a:spcBef>
              <a:spcAft>
                <a:spcPts val="0"/>
              </a:spcAft>
              <a:defRPr/>
            </a:pPr>
            <a:r>
              <a:rPr kumimoji="1" lang="en-US" sz="1100">
                <a:solidFill>
                  <a:srgbClr val="000000"/>
                </a:solidFill>
                <a:ea typeface="MS PGothic" panose="020B0600070205080204" pitchFamily="34" charset="-128"/>
                <a:cs typeface="Courier New" pitchFamily="49" charset="0"/>
              </a:rPr>
              <a:t>class-map parent</a:t>
            </a:r>
          </a:p>
          <a:p>
            <a:pPr defTabSz="685800" fontAlgn="auto">
              <a:spcBef>
                <a:spcPts val="0"/>
              </a:spcBef>
              <a:spcAft>
                <a:spcPts val="0"/>
              </a:spcAft>
              <a:defRPr/>
            </a:pPr>
            <a:r>
              <a:rPr kumimoji="1" lang="en-US" sz="1100">
                <a:solidFill>
                  <a:srgbClr val="FF0000"/>
                </a:solidFill>
                <a:ea typeface="MS PGothic" panose="020B0600070205080204" pitchFamily="34" charset="-128"/>
                <a:cs typeface="Courier New" pitchFamily="49" charset="0"/>
              </a:rPr>
              <a:t> match class child</a:t>
            </a:r>
          </a:p>
        </p:txBody>
      </p:sp>
      <p:sp>
        <p:nvSpPr>
          <p:cNvPr id="19" name="正方形/長方形 18">
            <a:extLst>
              <a:ext uri="{FF2B5EF4-FFF2-40B4-BE49-F238E27FC236}">
                <a16:creationId xmlns:a16="http://schemas.microsoft.com/office/drawing/2014/main" id="{2941B480-05F0-4984-AD34-0A329C8A64F4}"/>
              </a:ext>
            </a:extLst>
          </p:cNvPr>
          <p:cNvSpPr/>
          <p:nvPr/>
        </p:nvSpPr>
        <p:spPr>
          <a:xfrm>
            <a:off x="533402" y="1201738"/>
            <a:ext cx="3023585" cy="323165"/>
          </a:xfrm>
          <a:prstGeom prst="rect">
            <a:avLst/>
          </a:prstGeom>
        </p:spPr>
        <p:txBody>
          <a:bodyPr wrap="none">
            <a:noAutofit/>
          </a:bodyPr>
          <a:lstStyle/>
          <a:p>
            <a:pPr marL="257175" indent="-257175" defTabSz="685800" fontAlgn="auto">
              <a:spcBef>
                <a:spcPts val="0"/>
              </a:spcBef>
              <a:spcAft>
                <a:spcPts val="0"/>
              </a:spcAft>
              <a:buFont typeface="Apple SD Gothic Neo Regular" panose="02000300000000000000" pitchFamily="2" charset="-127"/>
              <a:buChar char="◼"/>
              <a:defRPr/>
            </a:pPr>
            <a:r>
              <a:rPr kumimoji="1" lang="en-US" altLang="ja-JP" sz="1200" b="1">
                <a:solidFill>
                  <a:schemeClr val="accent3"/>
                </a:solidFill>
                <a:latin typeface="+mn-lt"/>
                <a:ea typeface="MS PGothic" panose="020B0600070205080204" pitchFamily="34" charset="-128"/>
                <a:cs typeface="+mn-cs"/>
              </a:rPr>
              <a:t>VLAN ID </a:t>
            </a:r>
            <a:r>
              <a:rPr kumimoji="1" lang="ja-JP" altLang="en-US" sz="1200" b="1">
                <a:solidFill>
                  <a:schemeClr val="accent3"/>
                </a:solidFill>
                <a:latin typeface="+mn-lt"/>
                <a:ea typeface="MS PGothic" panose="020B0600070205080204" pitchFamily="34" charset="-128"/>
                <a:cs typeface="+mn-cs"/>
              </a:rPr>
              <a:t>ベースの</a:t>
            </a:r>
            <a:r>
              <a:rPr kumimoji="1" lang="en-US" altLang="ja-JP" sz="1200" b="1">
                <a:solidFill>
                  <a:schemeClr val="accent3"/>
                </a:solidFill>
                <a:latin typeface="+mn-lt"/>
                <a:ea typeface="MS PGothic" panose="020B0600070205080204" pitchFamily="34" charset="-128"/>
                <a:cs typeface="+mn-cs"/>
              </a:rPr>
              <a:t> Classification</a:t>
            </a:r>
          </a:p>
        </p:txBody>
      </p:sp>
      <p:sp>
        <p:nvSpPr>
          <p:cNvPr id="20" name="正方形/長方形 19">
            <a:extLst>
              <a:ext uri="{FF2B5EF4-FFF2-40B4-BE49-F238E27FC236}">
                <a16:creationId xmlns:a16="http://schemas.microsoft.com/office/drawing/2014/main" id="{A12A77A9-81EE-4891-8A5A-510D6B6AC2D3}"/>
              </a:ext>
            </a:extLst>
          </p:cNvPr>
          <p:cNvSpPr/>
          <p:nvPr/>
        </p:nvSpPr>
        <p:spPr>
          <a:xfrm>
            <a:off x="533401" y="2304151"/>
            <a:ext cx="3942105" cy="323165"/>
          </a:xfrm>
          <a:prstGeom prst="rect">
            <a:avLst/>
          </a:prstGeom>
        </p:spPr>
        <p:txBody>
          <a:bodyPr wrap="none">
            <a:noAutofit/>
          </a:bodyPr>
          <a:lstStyle/>
          <a:p>
            <a:pPr marL="257175" indent="-257175" defTabSz="685800" fontAlgn="auto">
              <a:spcBef>
                <a:spcPts val="0"/>
              </a:spcBef>
              <a:spcAft>
                <a:spcPts val="0"/>
              </a:spcAft>
              <a:buFont typeface="Apple SD Gothic Neo Regular" panose="02000300000000000000" pitchFamily="2" charset="-127"/>
              <a:buChar char="◼"/>
              <a:defRPr/>
            </a:pPr>
            <a:r>
              <a:rPr kumimoji="1" lang="en-US" altLang="ja-JP" sz="1200" b="1">
                <a:solidFill>
                  <a:schemeClr val="accent3"/>
                </a:solidFill>
                <a:latin typeface="+mn-lt"/>
                <a:ea typeface="MS PGothic" panose="020B0600070205080204" pitchFamily="34" charset="-128"/>
                <a:cs typeface="+mn-cs"/>
              </a:rPr>
              <a:t>DSCP/Precedence </a:t>
            </a:r>
            <a:r>
              <a:rPr kumimoji="1" lang="ja-JP" altLang="en-US" sz="1200" b="1">
                <a:solidFill>
                  <a:schemeClr val="accent3"/>
                </a:solidFill>
                <a:latin typeface="+mn-lt"/>
                <a:ea typeface="MS PGothic" panose="020B0600070205080204" pitchFamily="34" charset="-128"/>
                <a:cs typeface="+mn-cs"/>
              </a:rPr>
              <a:t>ベースの</a:t>
            </a:r>
            <a:r>
              <a:rPr kumimoji="1" lang="en-US" altLang="ja-JP" sz="1200" b="1">
                <a:solidFill>
                  <a:schemeClr val="accent3"/>
                </a:solidFill>
                <a:latin typeface="+mn-lt"/>
                <a:ea typeface="MS PGothic" panose="020B0600070205080204" pitchFamily="34" charset="-128"/>
                <a:cs typeface="+mn-cs"/>
              </a:rPr>
              <a:t> Classification</a:t>
            </a:r>
          </a:p>
        </p:txBody>
      </p:sp>
      <p:sp>
        <p:nvSpPr>
          <p:cNvPr id="21" name="正方形/長方形 20">
            <a:extLst>
              <a:ext uri="{FF2B5EF4-FFF2-40B4-BE49-F238E27FC236}">
                <a16:creationId xmlns:a16="http://schemas.microsoft.com/office/drawing/2014/main" id="{9EB0EF7C-7505-4227-8CCF-8615376AA692}"/>
              </a:ext>
            </a:extLst>
          </p:cNvPr>
          <p:cNvSpPr/>
          <p:nvPr/>
        </p:nvSpPr>
        <p:spPr>
          <a:xfrm>
            <a:off x="533400" y="3460251"/>
            <a:ext cx="2149948" cy="323165"/>
          </a:xfrm>
          <a:prstGeom prst="rect">
            <a:avLst/>
          </a:prstGeom>
        </p:spPr>
        <p:txBody>
          <a:bodyPr wrap="none">
            <a:noAutofit/>
          </a:bodyPr>
          <a:lstStyle/>
          <a:p>
            <a:pPr marL="257175" indent="-257175" defTabSz="685800" fontAlgn="auto">
              <a:spcBef>
                <a:spcPts val="0"/>
              </a:spcBef>
              <a:spcAft>
                <a:spcPts val="0"/>
              </a:spcAft>
              <a:buFont typeface="Apple SD Gothic Neo Regular" panose="02000300000000000000" pitchFamily="2" charset="-127"/>
              <a:buChar char="◼"/>
              <a:defRPr/>
            </a:pPr>
            <a:r>
              <a:rPr kumimoji="1" lang="ja-JP" altLang="en-US" sz="1200" b="1">
                <a:solidFill>
                  <a:schemeClr val="accent3"/>
                </a:solidFill>
                <a:latin typeface="+mn-lt"/>
                <a:ea typeface="MS PGothic" panose="020B0600070205080204" pitchFamily="34" charset="-128"/>
                <a:cs typeface="+mn-cs"/>
              </a:rPr>
              <a:t>階層型</a:t>
            </a:r>
            <a:r>
              <a:rPr kumimoji="1" lang="en-US" altLang="ja-JP" sz="1200" b="1">
                <a:solidFill>
                  <a:schemeClr val="accent3"/>
                </a:solidFill>
                <a:latin typeface="+mn-lt"/>
                <a:ea typeface="MS PGothic" panose="020B0600070205080204" pitchFamily="34" charset="-128"/>
                <a:cs typeface="+mn-cs"/>
              </a:rPr>
              <a:t> Classification</a:t>
            </a:r>
          </a:p>
        </p:txBody>
      </p:sp>
      <p:sp>
        <p:nvSpPr>
          <p:cNvPr id="12" name="Slide Number Placeholder 4">
            <a:extLst>
              <a:ext uri="{FF2B5EF4-FFF2-40B4-BE49-F238E27FC236}">
                <a16:creationId xmlns:a16="http://schemas.microsoft.com/office/drawing/2014/main" id="{C76DFC01-56FB-524E-88DD-C15448FEAAF1}"/>
              </a:ext>
            </a:extLst>
          </p:cNvPr>
          <p:cNvSpPr>
            <a:spLocks noGrp="1"/>
          </p:cNvSpPr>
          <p:nvPr>
            <p:ph type="sldNum" sz="quarter" idx="4294967295"/>
          </p:nvPr>
        </p:nvSpPr>
        <p:spPr>
          <a:xfrm>
            <a:off x="8648700" y="4884738"/>
            <a:ext cx="495300" cy="274637"/>
          </a:xfrm>
          <a:prstGeom prst="rect">
            <a:avLst/>
          </a:prstGeom>
        </p:spPr>
        <p:txBody>
          <a:bodyPr>
            <a:noAutofit/>
          </a:bodyPr>
          <a:lstStyle/>
          <a:p>
            <a:fld id="{3945D0FD-48F1-4D72-80C5-FFB60B92A834}" type="slidenum">
              <a:rPr lang="en-US" sz="900" smtClean="0">
                <a:latin typeface="+mn-lt"/>
                <a:ea typeface="MS PGothic" panose="020B0600070205080204" pitchFamily="34" charset="-128"/>
              </a:rPr>
              <a:pPr/>
              <a:t>286</a:t>
            </a:fld>
            <a:endParaRPr lang="en-US" sz="900">
              <a:latin typeface="+mn-lt"/>
              <a:ea typeface="MS PGothic" panose="020B0600070205080204" pitchFamily="34" charset="-128"/>
            </a:endParaRPr>
          </a:p>
        </p:txBody>
      </p:sp>
    </p:spTree>
    <p:extLst>
      <p:ext uri="{BB962C8B-B14F-4D97-AF65-F5344CB8AC3E}">
        <p14:creationId xmlns:p14="http://schemas.microsoft.com/office/powerpoint/2010/main" val="1686063500"/>
      </p:ext>
    </p:extLst>
  </p:cSld>
  <p:clrMapOvr>
    <a:masterClrMapping/>
  </p:clrMapOvr>
</p:sld>
</file>

<file path=ppt/slides/slide2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Box 5"/>
          <p:cNvSpPr txBox="1"/>
          <p:nvPr/>
        </p:nvSpPr>
        <p:spPr>
          <a:xfrm>
            <a:off x="538036" y="1495694"/>
            <a:ext cx="4027614" cy="2435372"/>
          </a:xfrm>
          <a:prstGeom prst="rect">
            <a:avLst/>
          </a:prstGeom>
          <a:solidFill>
            <a:schemeClr val="bg2">
              <a:lumMod val="95000"/>
            </a:schemeClr>
          </a:solidFill>
          <a:ln>
            <a:noFill/>
          </a:ln>
        </p:spPr>
        <p:style>
          <a:lnRef idx="0">
            <a:scrgbClr r="0" g="0" b="0"/>
          </a:lnRef>
          <a:fillRef idx="0">
            <a:scrgbClr r="0" g="0" b="0"/>
          </a:fillRef>
          <a:effectRef idx="0">
            <a:scrgbClr r="0" g="0" b="0"/>
          </a:effectRef>
          <a:fontRef idx="minor">
            <a:schemeClr val="accent4"/>
          </a:fontRef>
        </p:style>
        <p:txBody>
          <a:bodyPr wrap="square" lIns="81633" tIns="40817" rIns="81633" bIns="40817" rtlCol="0">
            <a:noAutofit/>
          </a:bodyPr>
          <a:lstStyle/>
          <a:p>
            <a:pPr defTabSz="685800" fontAlgn="auto">
              <a:spcBef>
                <a:spcPts val="0"/>
              </a:spcBef>
              <a:spcAft>
                <a:spcPts val="0"/>
              </a:spcAft>
              <a:defRPr/>
            </a:pPr>
            <a:r>
              <a:rPr kumimoji="1" lang="en-US" sz="1100">
                <a:solidFill>
                  <a:srgbClr val="000000"/>
                </a:solidFill>
                <a:ea typeface="MS PGothic" panose="020B0600070205080204" pitchFamily="34" charset="-128"/>
                <a:cs typeface="Courier New" pitchFamily="49" charset="0"/>
              </a:rPr>
              <a:t>class-map voice-interface-1</a:t>
            </a:r>
          </a:p>
          <a:p>
            <a:pPr defTabSz="685800" fontAlgn="auto">
              <a:spcBef>
                <a:spcPts val="0"/>
              </a:spcBef>
              <a:spcAft>
                <a:spcPts val="0"/>
              </a:spcAft>
              <a:defRPr/>
            </a:pPr>
            <a:r>
              <a:rPr kumimoji="1" lang="en-US" sz="1100">
                <a:solidFill>
                  <a:srgbClr val="FF0000"/>
                </a:solidFill>
                <a:ea typeface="MS PGothic" panose="020B0600070205080204" pitchFamily="34" charset="-128"/>
                <a:cs typeface="Courier New" pitchFamily="49" charset="0"/>
              </a:rPr>
              <a:t> match </a:t>
            </a:r>
            <a:r>
              <a:rPr kumimoji="1" lang="en-US" sz="1100" err="1">
                <a:solidFill>
                  <a:srgbClr val="FF0000"/>
                </a:solidFill>
                <a:ea typeface="MS PGothic" panose="020B0600070205080204" pitchFamily="34" charset="-128"/>
                <a:cs typeface="Courier New" pitchFamily="49" charset="0"/>
              </a:rPr>
              <a:t>ip</a:t>
            </a:r>
            <a:r>
              <a:rPr kumimoji="1" lang="en-US" sz="1100">
                <a:solidFill>
                  <a:srgbClr val="FF0000"/>
                </a:solidFill>
                <a:ea typeface="MS PGothic" panose="020B0600070205080204" pitchFamily="34" charset="-128"/>
                <a:cs typeface="Courier New" pitchFamily="49" charset="0"/>
              </a:rPr>
              <a:t> precedence 5</a:t>
            </a:r>
          </a:p>
          <a:p>
            <a:pPr defTabSz="685800" fontAlgn="auto">
              <a:spcBef>
                <a:spcPts val="0"/>
              </a:spcBef>
              <a:spcAft>
                <a:spcPts val="0"/>
              </a:spcAft>
              <a:defRPr/>
            </a:pPr>
            <a:endParaRPr kumimoji="1" lang="en-US" sz="1100">
              <a:solidFill>
                <a:srgbClr val="000000"/>
              </a:solidFill>
              <a:ea typeface="MS PGothic" panose="020B0600070205080204" pitchFamily="34" charset="-128"/>
              <a:cs typeface="Courier New" pitchFamily="49" charset="0"/>
            </a:endParaRPr>
          </a:p>
          <a:p>
            <a:pPr defTabSz="685800" fontAlgn="auto">
              <a:spcBef>
                <a:spcPts val="0"/>
              </a:spcBef>
              <a:spcAft>
                <a:spcPts val="0"/>
              </a:spcAft>
              <a:defRPr/>
            </a:pPr>
            <a:r>
              <a:rPr kumimoji="1" lang="en-US" sz="1100">
                <a:solidFill>
                  <a:srgbClr val="000000"/>
                </a:solidFill>
                <a:ea typeface="MS PGothic" panose="020B0600070205080204" pitchFamily="34" charset="-128"/>
                <a:cs typeface="Courier New" pitchFamily="49" charset="0"/>
              </a:rPr>
              <a:t>policy-map input-interface-1</a:t>
            </a:r>
          </a:p>
          <a:p>
            <a:pPr defTabSz="685800" fontAlgn="auto">
              <a:spcBef>
                <a:spcPts val="0"/>
              </a:spcBef>
              <a:spcAft>
                <a:spcPts val="0"/>
              </a:spcAft>
              <a:defRPr/>
            </a:pPr>
            <a:r>
              <a:rPr kumimoji="1" lang="en-US" sz="1100">
                <a:solidFill>
                  <a:srgbClr val="000000"/>
                </a:solidFill>
                <a:ea typeface="MS PGothic" panose="020B0600070205080204" pitchFamily="34" charset="-128"/>
                <a:cs typeface="Courier New" pitchFamily="49" charset="0"/>
              </a:rPr>
              <a:t> class voice-interface-1</a:t>
            </a:r>
          </a:p>
          <a:p>
            <a:pPr defTabSz="685800" fontAlgn="auto">
              <a:spcBef>
                <a:spcPts val="0"/>
              </a:spcBef>
              <a:spcAft>
                <a:spcPts val="0"/>
              </a:spcAft>
              <a:defRPr/>
            </a:pPr>
            <a:r>
              <a:rPr kumimoji="1" lang="en-US" sz="1100">
                <a:solidFill>
                  <a:srgbClr val="000000"/>
                </a:solidFill>
                <a:ea typeface="MS PGothic" panose="020B0600070205080204" pitchFamily="34" charset="-128"/>
                <a:cs typeface="Courier New" pitchFamily="49" charset="0"/>
              </a:rPr>
              <a:t> </a:t>
            </a:r>
            <a:r>
              <a:rPr kumimoji="1" lang="en-US" sz="1100">
                <a:solidFill>
                  <a:srgbClr val="FF0000"/>
                </a:solidFill>
                <a:ea typeface="MS PGothic" panose="020B0600070205080204" pitchFamily="34" charset="-128"/>
                <a:cs typeface="Courier New" pitchFamily="49" charset="0"/>
              </a:rPr>
              <a:t>set </a:t>
            </a:r>
            <a:r>
              <a:rPr kumimoji="1" lang="en-US" sz="1100" err="1">
                <a:solidFill>
                  <a:srgbClr val="FF0000"/>
                </a:solidFill>
                <a:ea typeface="MS PGothic" panose="020B0600070205080204" pitchFamily="34" charset="-128"/>
                <a:cs typeface="Courier New" pitchFamily="49" charset="0"/>
              </a:rPr>
              <a:t>qos</a:t>
            </a:r>
            <a:r>
              <a:rPr kumimoji="1" lang="en-US" sz="1100">
                <a:solidFill>
                  <a:srgbClr val="FF0000"/>
                </a:solidFill>
                <a:ea typeface="MS PGothic" panose="020B0600070205080204" pitchFamily="34" charset="-128"/>
                <a:cs typeface="Courier New" pitchFamily="49" charset="0"/>
              </a:rPr>
              <a:t>-group 10</a:t>
            </a:r>
          </a:p>
          <a:p>
            <a:pPr defTabSz="685800" fontAlgn="auto">
              <a:spcBef>
                <a:spcPts val="0"/>
              </a:spcBef>
              <a:spcAft>
                <a:spcPts val="0"/>
              </a:spcAft>
              <a:defRPr/>
            </a:pPr>
            <a:endParaRPr kumimoji="1" lang="en-US" sz="1100">
              <a:solidFill>
                <a:srgbClr val="000000"/>
              </a:solidFill>
              <a:ea typeface="MS PGothic" panose="020B0600070205080204" pitchFamily="34" charset="-128"/>
              <a:cs typeface="Courier New" pitchFamily="49" charset="0"/>
            </a:endParaRPr>
          </a:p>
          <a:p>
            <a:pPr defTabSz="685800" fontAlgn="auto">
              <a:spcBef>
                <a:spcPts val="0"/>
              </a:spcBef>
              <a:spcAft>
                <a:spcPts val="0"/>
              </a:spcAft>
              <a:defRPr/>
            </a:pPr>
            <a:r>
              <a:rPr kumimoji="1" lang="en-US" sz="1100">
                <a:solidFill>
                  <a:srgbClr val="000000"/>
                </a:solidFill>
                <a:ea typeface="MS PGothic" panose="020B0600070205080204" pitchFamily="34" charset="-128"/>
                <a:cs typeface="Courier New" pitchFamily="49" charset="0"/>
              </a:rPr>
              <a:t>class-map voice</a:t>
            </a:r>
          </a:p>
          <a:p>
            <a:pPr defTabSz="685800" fontAlgn="auto">
              <a:spcBef>
                <a:spcPts val="0"/>
              </a:spcBef>
              <a:spcAft>
                <a:spcPts val="0"/>
              </a:spcAft>
              <a:defRPr/>
            </a:pPr>
            <a:r>
              <a:rPr kumimoji="1" lang="en-US" sz="1100">
                <a:solidFill>
                  <a:srgbClr val="000000"/>
                </a:solidFill>
                <a:ea typeface="MS PGothic" panose="020B0600070205080204" pitchFamily="34" charset="-128"/>
                <a:cs typeface="Courier New" pitchFamily="49" charset="0"/>
              </a:rPr>
              <a:t> </a:t>
            </a:r>
            <a:r>
              <a:rPr kumimoji="1" lang="en-US" sz="1100">
                <a:solidFill>
                  <a:srgbClr val="FF0000"/>
                </a:solidFill>
                <a:ea typeface="MS PGothic" panose="020B0600070205080204" pitchFamily="34" charset="-128"/>
                <a:cs typeface="Courier New" pitchFamily="49" charset="0"/>
              </a:rPr>
              <a:t>match </a:t>
            </a:r>
            <a:r>
              <a:rPr kumimoji="1" lang="en-US" sz="1100" err="1">
                <a:solidFill>
                  <a:srgbClr val="FF0000"/>
                </a:solidFill>
                <a:ea typeface="MS PGothic" panose="020B0600070205080204" pitchFamily="34" charset="-128"/>
                <a:cs typeface="Courier New" pitchFamily="49" charset="0"/>
              </a:rPr>
              <a:t>qos</a:t>
            </a:r>
            <a:r>
              <a:rPr kumimoji="1" lang="en-US" sz="1100">
                <a:solidFill>
                  <a:srgbClr val="FF0000"/>
                </a:solidFill>
                <a:ea typeface="MS PGothic" panose="020B0600070205080204" pitchFamily="34" charset="-128"/>
                <a:cs typeface="Courier New" pitchFamily="49" charset="0"/>
              </a:rPr>
              <a:t>-group 10</a:t>
            </a:r>
          </a:p>
          <a:p>
            <a:pPr defTabSz="685800" fontAlgn="auto">
              <a:spcBef>
                <a:spcPts val="0"/>
              </a:spcBef>
              <a:spcAft>
                <a:spcPts val="0"/>
              </a:spcAft>
              <a:defRPr/>
            </a:pPr>
            <a:endParaRPr kumimoji="1" lang="en-US" sz="1100">
              <a:solidFill>
                <a:srgbClr val="000000"/>
              </a:solidFill>
              <a:ea typeface="MS PGothic" panose="020B0600070205080204" pitchFamily="34" charset="-128"/>
              <a:cs typeface="Courier New" pitchFamily="49" charset="0"/>
            </a:endParaRPr>
          </a:p>
          <a:p>
            <a:pPr defTabSz="685800" fontAlgn="auto">
              <a:spcBef>
                <a:spcPts val="0"/>
              </a:spcBef>
              <a:spcAft>
                <a:spcPts val="0"/>
              </a:spcAft>
              <a:defRPr/>
            </a:pPr>
            <a:r>
              <a:rPr kumimoji="1" lang="en-US" sz="1100">
                <a:solidFill>
                  <a:srgbClr val="000000"/>
                </a:solidFill>
                <a:ea typeface="MS PGothic" panose="020B0600070205080204" pitchFamily="34" charset="-128"/>
                <a:cs typeface="Courier New" pitchFamily="49" charset="0"/>
              </a:rPr>
              <a:t>policy-map output-interface</a:t>
            </a:r>
          </a:p>
          <a:p>
            <a:pPr defTabSz="685800" fontAlgn="auto">
              <a:spcBef>
                <a:spcPts val="0"/>
              </a:spcBef>
              <a:spcAft>
                <a:spcPts val="0"/>
              </a:spcAft>
              <a:defRPr/>
            </a:pPr>
            <a:r>
              <a:rPr kumimoji="1" lang="en-US" sz="1100">
                <a:solidFill>
                  <a:srgbClr val="000000"/>
                </a:solidFill>
                <a:ea typeface="MS PGothic" panose="020B0600070205080204" pitchFamily="34" charset="-128"/>
                <a:cs typeface="Courier New" pitchFamily="49" charset="0"/>
              </a:rPr>
              <a:t> class voice</a:t>
            </a:r>
          </a:p>
          <a:p>
            <a:pPr defTabSz="685800" fontAlgn="auto">
              <a:spcBef>
                <a:spcPts val="0"/>
              </a:spcBef>
              <a:spcAft>
                <a:spcPts val="0"/>
              </a:spcAft>
              <a:defRPr/>
            </a:pPr>
            <a:r>
              <a:rPr kumimoji="1" lang="en-US" sz="1100">
                <a:solidFill>
                  <a:srgbClr val="000000"/>
                </a:solidFill>
                <a:ea typeface="MS PGothic" panose="020B0600070205080204" pitchFamily="34" charset="-128"/>
                <a:cs typeface="Courier New" pitchFamily="49" charset="0"/>
              </a:rPr>
              <a:t> police 256000</a:t>
            </a:r>
          </a:p>
        </p:txBody>
      </p:sp>
      <p:sp>
        <p:nvSpPr>
          <p:cNvPr id="17" name="Title 1">
            <a:extLst>
              <a:ext uri="{FF2B5EF4-FFF2-40B4-BE49-F238E27FC236}">
                <a16:creationId xmlns:a16="http://schemas.microsoft.com/office/drawing/2014/main" id="{083A3B5D-5EDA-A449-99A1-F61E04FD2593}"/>
              </a:ext>
            </a:extLst>
          </p:cNvPr>
          <p:cNvSpPr>
            <a:spLocks noGrp="1"/>
          </p:cNvSpPr>
          <p:nvPr>
            <p:ph type="title"/>
          </p:nvPr>
        </p:nvSpPr>
        <p:spPr/>
        <p:txBody>
          <a:bodyPr/>
          <a:lstStyle/>
          <a:p>
            <a:r>
              <a:rPr kumimoji="1" lang="ja-JP" altLang="en-US">
                <a:solidFill>
                  <a:srgbClr val="005073"/>
                </a:solidFill>
                <a:latin typeface="+mn-lt"/>
                <a:ea typeface="MS PGothic" panose="020B0600070205080204" pitchFamily="34" charset="-128"/>
              </a:rPr>
              <a:t>分類</a:t>
            </a:r>
            <a:r>
              <a:rPr kumimoji="1" lang="en-US" altLang="ja-JP">
                <a:solidFill>
                  <a:srgbClr val="005073"/>
                </a:solidFill>
                <a:latin typeface="+mn-lt"/>
                <a:ea typeface="MS PGothic" panose="020B0600070205080204" pitchFamily="34" charset="-128"/>
              </a:rPr>
              <a:t> ( </a:t>
            </a:r>
            <a:r>
              <a:rPr kumimoji="1" lang="pl-PL" altLang="ja-JP" err="1">
                <a:solidFill>
                  <a:srgbClr val="005073"/>
                </a:solidFill>
                <a:latin typeface="+mn-lt"/>
                <a:ea typeface="MS PGothic" panose="020B0600070205080204" pitchFamily="34" charset="-128"/>
              </a:rPr>
              <a:t>Classification</a:t>
            </a:r>
            <a:r>
              <a:rPr kumimoji="1" lang="pl-PL" altLang="ja-JP">
                <a:solidFill>
                  <a:srgbClr val="005073"/>
                </a:solidFill>
                <a:latin typeface="+mn-lt"/>
                <a:ea typeface="MS PGothic" panose="020B0600070205080204" pitchFamily="34" charset="-128"/>
              </a:rPr>
              <a:t> ) </a:t>
            </a:r>
            <a:r>
              <a:rPr kumimoji="1" lang="ja-JP" altLang="en-US">
                <a:solidFill>
                  <a:srgbClr val="005073"/>
                </a:solidFill>
                <a:latin typeface="+mn-lt"/>
                <a:ea typeface="MS PGothic" panose="020B0600070205080204" pitchFamily="34" charset="-128"/>
              </a:rPr>
              <a:t>設定例 </a:t>
            </a:r>
            <a:r>
              <a:rPr kumimoji="1" lang="en-US" altLang="ja-JP">
                <a:solidFill>
                  <a:srgbClr val="005073"/>
                </a:solidFill>
                <a:latin typeface="+mn-lt"/>
                <a:ea typeface="MS PGothic" panose="020B0600070205080204" pitchFamily="34" charset="-128"/>
              </a:rPr>
              <a:t>3</a:t>
            </a:r>
            <a:endParaRPr lang="en-US">
              <a:latin typeface="+mn-lt"/>
              <a:ea typeface="MS PGothic" panose="020B0600070205080204" pitchFamily="34" charset="-128"/>
            </a:endParaRPr>
          </a:p>
        </p:txBody>
      </p:sp>
      <p:sp>
        <p:nvSpPr>
          <p:cNvPr id="19" name="正方形/長方形 18">
            <a:extLst>
              <a:ext uri="{FF2B5EF4-FFF2-40B4-BE49-F238E27FC236}">
                <a16:creationId xmlns:a16="http://schemas.microsoft.com/office/drawing/2014/main" id="{2941B480-05F0-4984-AD34-0A329C8A64F4}"/>
              </a:ext>
            </a:extLst>
          </p:cNvPr>
          <p:cNvSpPr/>
          <p:nvPr/>
        </p:nvSpPr>
        <p:spPr>
          <a:xfrm>
            <a:off x="538036" y="1222852"/>
            <a:ext cx="3276859" cy="323165"/>
          </a:xfrm>
          <a:prstGeom prst="rect">
            <a:avLst/>
          </a:prstGeom>
        </p:spPr>
        <p:txBody>
          <a:bodyPr wrap="none">
            <a:noAutofit/>
          </a:bodyPr>
          <a:lstStyle/>
          <a:p>
            <a:pPr marL="257175" indent="-257175" defTabSz="685800" fontAlgn="auto">
              <a:spcBef>
                <a:spcPts val="0"/>
              </a:spcBef>
              <a:spcAft>
                <a:spcPts val="0"/>
              </a:spcAft>
              <a:buFont typeface="Apple SD Gothic Neo Regular" panose="02000300000000000000" pitchFamily="2" charset="-127"/>
              <a:buChar char="◼"/>
              <a:defRPr/>
            </a:pPr>
            <a:r>
              <a:rPr kumimoji="1" lang="en-US" altLang="ja-JP" sz="1200" b="1">
                <a:solidFill>
                  <a:schemeClr val="accent3"/>
                </a:solidFill>
                <a:latin typeface="+mn-lt"/>
                <a:ea typeface="MS PGothic" panose="020B0600070205080204" pitchFamily="34" charset="-128"/>
                <a:cs typeface="+mn-cs"/>
              </a:rPr>
              <a:t>QoS Group </a:t>
            </a:r>
            <a:r>
              <a:rPr kumimoji="1" lang="ja-JP" altLang="en-US" sz="1200" b="1">
                <a:solidFill>
                  <a:schemeClr val="accent3"/>
                </a:solidFill>
                <a:latin typeface="+mn-lt"/>
                <a:ea typeface="MS PGothic" panose="020B0600070205080204" pitchFamily="34" charset="-128"/>
                <a:cs typeface="+mn-cs"/>
              </a:rPr>
              <a:t>ベースの</a:t>
            </a:r>
            <a:r>
              <a:rPr kumimoji="1" lang="en-US" altLang="ja-JP" sz="1200" b="1">
                <a:solidFill>
                  <a:schemeClr val="accent3"/>
                </a:solidFill>
                <a:latin typeface="+mn-lt"/>
                <a:ea typeface="MS PGothic" panose="020B0600070205080204" pitchFamily="34" charset="-128"/>
                <a:cs typeface="+mn-cs"/>
              </a:rPr>
              <a:t> Classification</a:t>
            </a:r>
          </a:p>
        </p:txBody>
      </p:sp>
      <p:pic>
        <p:nvPicPr>
          <p:cNvPr id="10" name="Picture 55">
            <a:extLst>
              <a:ext uri="{FF2B5EF4-FFF2-40B4-BE49-F238E27FC236}">
                <a16:creationId xmlns:a16="http://schemas.microsoft.com/office/drawing/2014/main" id="{0D613761-BFDC-4CF1-97A5-DB82BAD30EBD}"/>
              </a:ext>
            </a:extLst>
          </p:cNvPr>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5909971" y="2431987"/>
            <a:ext cx="972385" cy="443753"/>
          </a:xfrm>
          <a:prstGeom prst="rect">
            <a:avLst/>
          </a:prstGeom>
        </p:spPr>
      </p:pic>
      <p:sp>
        <p:nvSpPr>
          <p:cNvPr id="12" name="Right Arrow 152">
            <a:extLst>
              <a:ext uri="{FF2B5EF4-FFF2-40B4-BE49-F238E27FC236}">
                <a16:creationId xmlns:a16="http://schemas.microsoft.com/office/drawing/2014/main" id="{B68A72A1-8396-4D36-A543-56CAF39162BB}"/>
              </a:ext>
            </a:extLst>
          </p:cNvPr>
          <p:cNvSpPr>
            <a:spLocks noChangeArrowheads="1"/>
          </p:cNvSpPr>
          <p:nvPr/>
        </p:nvSpPr>
        <p:spPr bwMode="auto">
          <a:xfrm>
            <a:off x="4565650" y="2391301"/>
            <a:ext cx="1304561" cy="544618"/>
          </a:xfrm>
          <a:prstGeom prst="rightArrow">
            <a:avLst>
              <a:gd name="adj1" fmla="val 50000"/>
              <a:gd name="adj2" fmla="val 49998"/>
            </a:avLst>
          </a:prstGeom>
          <a:solidFill>
            <a:schemeClr val="accent1"/>
          </a:solidFill>
          <a:ln w="9525">
            <a:solidFill>
              <a:schemeClr val="accent1"/>
            </a:solidFill>
            <a:miter lim="800000"/>
            <a:headEnd/>
            <a:tailEnd/>
          </a:ln>
          <a:effectLst/>
        </p:spPr>
        <p:txBody>
          <a:bodyPr lIns="91382" tIns="45690" rIns="91382" bIns="45690" anchor="ctr">
            <a:noAutofit/>
          </a:bodyPr>
          <a:lstStyle/>
          <a:p>
            <a:pPr algn="ctr" defTabSz="1087352" fontAlgn="auto">
              <a:spcBef>
                <a:spcPts val="0"/>
              </a:spcBef>
              <a:spcAft>
                <a:spcPts val="0"/>
              </a:spcAft>
              <a:defRPr/>
            </a:pPr>
            <a:endParaRPr lang="en-US" sz="2000" b="1">
              <a:solidFill>
                <a:schemeClr val="bg2"/>
              </a:solidFill>
              <a:latin typeface="+mn-lt"/>
              <a:ea typeface="MS PGothic" panose="020B0600070205080204" pitchFamily="34" charset="-128"/>
              <a:cs typeface="+mn-cs"/>
            </a:endParaRPr>
          </a:p>
        </p:txBody>
      </p:sp>
      <p:sp>
        <p:nvSpPr>
          <p:cNvPr id="13" name="Right Arrow 152">
            <a:extLst>
              <a:ext uri="{FF2B5EF4-FFF2-40B4-BE49-F238E27FC236}">
                <a16:creationId xmlns:a16="http://schemas.microsoft.com/office/drawing/2014/main" id="{88B2EA65-7837-4DC1-BD15-D3946080CC72}"/>
              </a:ext>
            </a:extLst>
          </p:cNvPr>
          <p:cNvSpPr>
            <a:spLocks noChangeArrowheads="1"/>
          </p:cNvSpPr>
          <p:nvPr/>
        </p:nvSpPr>
        <p:spPr bwMode="auto">
          <a:xfrm>
            <a:off x="6938842" y="2537095"/>
            <a:ext cx="972385" cy="249277"/>
          </a:xfrm>
          <a:prstGeom prst="rightArrow">
            <a:avLst>
              <a:gd name="adj1" fmla="val 50000"/>
              <a:gd name="adj2" fmla="val 49998"/>
            </a:avLst>
          </a:prstGeom>
          <a:solidFill>
            <a:schemeClr val="accent1"/>
          </a:solidFill>
          <a:ln w="9525">
            <a:solidFill>
              <a:schemeClr val="accent1"/>
            </a:solidFill>
            <a:miter lim="800000"/>
            <a:headEnd/>
            <a:tailEnd/>
          </a:ln>
          <a:effectLst/>
        </p:spPr>
        <p:txBody>
          <a:bodyPr lIns="91382" tIns="45690" rIns="91382" bIns="45690" anchor="ctr">
            <a:noAutofit/>
          </a:bodyPr>
          <a:lstStyle/>
          <a:p>
            <a:pPr algn="ctr" defTabSz="1087352" fontAlgn="auto">
              <a:spcBef>
                <a:spcPts val="0"/>
              </a:spcBef>
              <a:spcAft>
                <a:spcPts val="0"/>
              </a:spcAft>
              <a:defRPr/>
            </a:pPr>
            <a:r>
              <a:rPr lang="en-US" sz="1050">
                <a:solidFill>
                  <a:prstClr val="white"/>
                </a:solidFill>
                <a:latin typeface="+mn-lt"/>
                <a:ea typeface="MS PGothic" panose="020B0600070205080204" pitchFamily="34" charset="-128"/>
                <a:cs typeface="+mn-cs"/>
              </a:rPr>
              <a:t>Police</a:t>
            </a:r>
          </a:p>
        </p:txBody>
      </p:sp>
      <p:sp>
        <p:nvSpPr>
          <p:cNvPr id="2" name="テキスト ボックス 1">
            <a:extLst>
              <a:ext uri="{FF2B5EF4-FFF2-40B4-BE49-F238E27FC236}">
                <a16:creationId xmlns:a16="http://schemas.microsoft.com/office/drawing/2014/main" id="{CE577A14-ED03-45C0-A5AB-4CE929681CA0}"/>
              </a:ext>
            </a:extLst>
          </p:cNvPr>
          <p:cNvSpPr txBox="1"/>
          <p:nvPr/>
        </p:nvSpPr>
        <p:spPr>
          <a:xfrm>
            <a:off x="4717947" y="2512005"/>
            <a:ext cx="899605" cy="300082"/>
          </a:xfrm>
          <a:prstGeom prst="rect">
            <a:avLst/>
          </a:prstGeom>
          <a:noFill/>
        </p:spPr>
        <p:txBody>
          <a:bodyPr wrap="none" rtlCol="0">
            <a:noAutofit/>
          </a:bodyPr>
          <a:lstStyle/>
          <a:p>
            <a:pPr defTabSz="685800" fontAlgn="auto">
              <a:spcBef>
                <a:spcPts val="0"/>
              </a:spcBef>
              <a:spcAft>
                <a:spcPts val="0"/>
              </a:spcAft>
              <a:defRPr/>
            </a:pPr>
            <a:r>
              <a:rPr kumimoji="1" lang="en-US" altLang="ja-JP" sz="1200" b="1">
                <a:solidFill>
                  <a:schemeClr val="bg2"/>
                </a:solidFill>
                <a:latin typeface="+mn-lt"/>
                <a:ea typeface="MS PGothic" panose="020B0600070205080204" pitchFamily="34" charset="-128"/>
                <a:cs typeface="+mn-cs"/>
              </a:rPr>
              <a:t>IP </a:t>
            </a:r>
            <a:r>
              <a:rPr kumimoji="1" lang="en-US" altLang="ja-JP" sz="1200" b="1" err="1">
                <a:solidFill>
                  <a:schemeClr val="bg2"/>
                </a:solidFill>
                <a:latin typeface="+mn-lt"/>
                <a:ea typeface="MS PGothic" panose="020B0600070205080204" pitchFamily="34" charset="-128"/>
                <a:cs typeface="+mn-cs"/>
              </a:rPr>
              <a:t>Prec</a:t>
            </a:r>
            <a:r>
              <a:rPr kumimoji="1" lang="en-US" altLang="ja-JP" sz="1200" b="1">
                <a:solidFill>
                  <a:schemeClr val="bg2"/>
                </a:solidFill>
                <a:latin typeface="+mn-lt"/>
                <a:ea typeface="MS PGothic" panose="020B0600070205080204" pitchFamily="34" charset="-128"/>
                <a:cs typeface="+mn-cs"/>
              </a:rPr>
              <a:t> 5</a:t>
            </a:r>
            <a:endParaRPr kumimoji="1" lang="ja-JP" altLang="en-US" sz="1200" b="1">
              <a:solidFill>
                <a:schemeClr val="bg2"/>
              </a:solidFill>
              <a:latin typeface="+mn-lt"/>
              <a:ea typeface="MS PGothic" panose="020B0600070205080204" pitchFamily="34" charset="-128"/>
              <a:cs typeface="+mn-cs"/>
            </a:endParaRPr>
          </a:p>
        </p:txBody>
      </p:sp>
      <p:sp>
        <p:nvSpPr>
          <p:cNvPr id="29" name="吹き出し: 角を丸めた四角形 28">
            <a:extLst>
              <a:ext uri="{FF2B5EF4-FFF2-40B4-BE49-F238E27FC236}">
                <a16:creationId xmlns:a16="http://schemas.microsoft.com/office/drawing/2014/main" id="{64E992DF-70B0-4DA3-9C1A-9FEE2722FB56}"/>
              </a:ext>
            </a:extLst>
          </p:cNvPr>
          <p:cNvSpPr/>
          <p:nvPr/>
        </p:nvSpPr>
        <p:spPr>
          <a:xfrm>
            <a:off x="5174953" y="3072530"/>
            <a:ext cx="1554386" cy="443753"/>
          </a:xfrm>
          <a:prstGeom prst="wedgeRoundRectCallout">
            <a:avLst>
              <a:gd name="adj1" fmla="val -5229"/>
              <a:gd name="adj2" fmla="val -97699"/>
              <a:gd name="adj3" fmla="val 16667"/>
            </a:avLst>
          </a:prstGeom>
          <a:solidFill>
            <a:schemeClr val="bg2">
              <a:lumMod val="95000"/>
            </a:schemeClr>
          </a:solidFill>
          <a:ln>
            <a:noFill/>
          </a:ln>
          <a:effectLst/>
        </p:spPr>
        <p:style>
          <a:lnRef idx="1">
            <a:schemeClr val="accent3"/>
          </a:lnRef>
          <a:fillRef idx="2">
            <a:schemeClr val="accent3"/>
          </a:fillRef>
          <a:effectRef idx="1">
            <a:schemeClr val="accent3"/>
          </a:effectRef>
          <a:fontRef idx="minor">
            <a:schemeClr val="dk1"/>
          </a:fontRef>
        </p:style>
        <p:txBody>
          <a:bodyPr rtlCol="0" anchor="ctr">
            <a:noAutofit/>
          </a:bodyPr>
          <a:lstStyle/>
          <a:p>
            <a:pPr algn="ctr" defTabSz="685800" fontAlgn="auto">
              <a:spcBef>
                <a:spcPts val="0"/>
              </a:spcBef>
              <a:spcAft>
                <a:spcPts val="0"/>
              </a:spcAft>
              <a:defRPr/>
            </a:pPr>
            <a:r>
              <a:rPr kumimoji="1" lang="en-US" altLang="ja-JP" sz="1350">
                <a:solidFill>
                  <a:srgbClr val="282828"/>
                </a:solidFill>
                <a:ea typeface="MS PGothic" panose="020B0600070205080204" pitchFamily="34" charset="-128"/>
              </a:rPr>
              <a:t>set </a:t>
            </a:r>
            <a:r>
              <a:rPr kumimoji="1" lang="en-US" altLang="ja-JP" sz="1350" err="1">
                <a:solidFill>
                  <a:srgbClr val="282828"/>
                </a:solidFill>
                <a:ea typeface="MS PGothic" panose="020B0600070205080204" pitchFamily="34" charset="-128"/>
              </a:rPr>
              <a:t>qos</a:t>
            </a:r>
            <a:r>
              <a:rPr kumimoji="1" lang="en-US" altLang="ja-JP" sz="1350">
                <a:solidFill>
                  <a:srgbClr val="282828"/>
                </a:solidFill>
                <a:ea typeface="MS PGothic" panose="020B0600070205080204" pitchFamily="34" charset="-128"/>
              </a:rPr>
              <a:t>-group 10</a:t>
            </a:r>
            <a:endParaRPr kumimoji="1" lang="ja-JP" altLang="en-US" sz="1350">
              <a:solidFill>
                <a:srgbClr val="282828"/>
              </a:solidFill>
              <a:ea typeface="MS PGothic" panose="020B0600070205080204" pitchFamily="34" charset="-128"/>
            </a:endParaRPr>
          </a:p>
        </p:txBody>
      </p:sp>
      <p:sp>
        <p:nvSpPr>
          <p:cNvPr id="30" name="吹き出し: 角を丸めた四角形 29">
            <a:extLst>
              <a:ext uri="{FF2B5EF4-FFF2-40B4-BE49-F238E27FC236}">
                <a16:creationId xmlns:a16="http://schemas.microsoft.com/office/drawing/2014/main" id="{57279A59-D01D-4504-9EFA-762697BEAF32}"/>
              </a:ext>
            </a:extLst>
          </p:cNvPr>
          <p:cNvSpPr/>
          <p:nvPr/>
        </p:nvSpPr>
        <p:spPr>
          <a:xfrm>
            <a:off x="6634311" y="1789811"/>
            <a:ext cx="1554386" cy="519068"/>
          </a:xfrm>
          <a:prstGeom prst="wedgeRoundRectCallout">
            <a:avLst>
              <a:gd name="adj1" fmla="val -29979"/>
              <a:gd name="adj2" fmla="val 75694"/>
              <a:gd name="adj3" fmla="val 16667"/>
            </a:avLst>
          </a:prstGeom>
          <a:solidFill>
            <a:schemeClr val="bg2">
              <a:lumMod val="95000"/>
            </a:schemeClr>
          </a:solidFill>
          <a:ln>
            <a:noFill/>
          </a:ln>
          <a:effectLst/>
        </p:spPr>
        <p:style>
          <a:lnRef idx="1">
            <a:schemeClr val="accent3"/>
          </a:lnRef>
          <a:fillRef idx="2">
            <a:schemeClr val="accent3"/>
          </a:fillRef>
          <a:effectRef idx="1">
            <a:schemeClr val="accent3"/>
          </a:effectRef>
          <a:fontRef idx="minor">
            <a:schemeClr val="dk1"/>
          </a:fontRef>
        </p:style>
        <p:txBody>
          <a:bodyPr rtlCol="0" anchor="ctr">
            <a:noAutofit/>
          </a:bodyPr>
          <a:lstStyle/>
          <a:p>
            <a:pPr algn="ctr" defTabSz="685800" fontAlgn="auto">
              <a:spcBef>
                <a:spcPts val="0"/>
              </a:spcBef>
              <a:spcAft>
                <a:spcPts val="0"/>
              </a:spcAft>
              <a:defRPr/>
            </a:pPr>
            <a:r>
              <a:rPr kumimoji="1" lang="en-US" altLang="ja-JP" sz="1350">
                <a:solidFill>
                  <a:srgbClr val="282828"/>
                </a:solidFill>
                <a:ea typeface="MS PGothic" panose="020B0600070205080204" pitchFamily="34" charset="-128"/>
              </a:rPr>
              <a:t>match </a:t>
            </a:r>
            <a:r>
              <a:rPr kumimoji="1" lang="en-US" altLang="ja-JP" sz="1350" err="1">
                <a:solidFill>
                  <a:srgbClr val="282828"/>
                </a:solidFill>
                <a:ea typeface="MS PGothic" panose="020B0600070205080204" pitchFamily="34" charset="-128"/>
              </a:rPr>
              <a:t>qos</a:t>
            </a:r>
            <a:r>
              <a:rPr kumimoji="1" lang="en-US" altLang="ja-JP" sz="1350">
                <a:solidFill>
                  <a:srgbClr val="282828"/>
                </a:solidFill>
                <a:ea typeface="MS PGothic" panose="020B0600070205080204" pitchFamily="34" charset="-128"/>
              </a:rPr>
              <a:t>-group</a:t>
            </a:r>
            <a:endParaRPr kumimoji="1" lang="ja-JP" altLang="en-US" sz="1350">
              <a:solidFill>
                <a:srgbClr val="282828"/>
              </a:solidFill>
              <a:ea typeface="MS PGothic" panose="020B0600070205080204" pitchFamily="34" charset="-128"/>
            </a:endParaRPr>
          </a:p>
        </p:txBody>
      </p:sp>
      <p:sp>
        <p:nvSpPr>
          <p:cNvPr id="14" name="正方形/長方形 13">
            <a:extLst>
              <a:ext uri="{FF2B5EF4-FFF2-40B4-BE49-F238E27FC236}">
                <a16:creationId xmlns:a16="http://schemas.microsoft.com/office/drawing/2014/main" id="{EC1D11F7-2460-4EE9-9BDF-5B39B58BAFDA}"/>
              </a:ext>
            </a:extLst>
          </p:cNvPr>
          <p:cNvSpPr/>
          <p:nvPr/>
        </p:nvSpPr>
        <p:spPr>
          <a:xfrm>
            <a:off x="4459056" y="4116763"/>
            <a:ext cx="4146908" cy="323165"/>
          </a:xfrm>
          <a:prstGeom prst="rect">
            <a:avLst/>
          </a:prstGeom>
        </p:spPr>
        <p:txBody>
          <a:bodyPr wrap="none">
            <a:noAutofit/>
          </a:bodyPr>
          <a:lstStyle/>
          <a:p>
            <a:pPr defTabSz="685800" fontAlgn="auto">
              <a:spcBef>
                <a:spcPts val="0"/>
              </a:spcBef>
              <a:spcAft>
                <a:spcPts val="0"/>
              </a:spcAft>
              <a:defRPr/>
            </a:pPr>
            <a:r>
              <a:rPr kumimoji="1" lang="en-US" altLang="ja-JP" sz="1200">
                <a:solidFill>
                  <a:srgbClr val="282828">
                    <a:lumMod val="50000"/>
                  </a:srgbClr>
                </a:solidFill>
                <a:latin typeface="+mn-lt"/>
                <a:ea typeface="MS PGothic" panose="020B0600070205080204" pitchFamily="34" charset="-128"/>
                <a:cs typeface="+mn-cs"/>
              </a:rPr>
              <a:t>※ QoS </a:t>
            </a:r>
            <a:r>
              <a:rPr kumimoji="1" lang="ja-JP" altLang="en-US" sz="1200">
                <a:solidFill>
                  <a:srgbClr val="282828">
                    <a:lumMod val="50000"/>
                  </a:srgbClr>
                </a:solidFill>
                <a:latin typeface="+mn-lt"/>
                <a:ea typeface="MS PGothic" panose="020B0600070205080204" pitchFamily="34" charset="-128"/>
                <a:cs typeface="+mn-cs"/>
              </a:rPr>
              <a:t>グループはデバイス内のみで有効なマーキングです</a:t>
            </a:r>
            <a:endParaRPr kumimoji="1" lang="en-US" altLang="ja-JP" sz="1200">
              <a:solidFill>
                <a:srgbClr val="282828">
                  <a:lumMod val="50000"/>
                </a:srgbClr>
              </a:solidFill>
              <a:latin typeface="+mn-lt"/>
              <a:ea typeface="MS PGothic" panose="020B0600070205080204" pitchFamily="34" charset="-128"/>
              <a:cs typeface="+mn-cs"/>
            </a:endParaRPr>
          </a:p>
        </p:txBody>
      </p:sp>
      <p:sp>
        <p:nvSpPr>
          <p:cNvPr id="18" name="Text Placeholder 1">
            <a:extLst>
              <a:ext uri="{FF2B5EF4-FFF2-40B4-BE49-F238E27FC236}">
                <a16:creationId xmlns:a16="http://schemas.microsoft.com/office/drawing/2014/main" id="{7DD349BC-C690-4E41-BD62-45BD0714B514}"/>
              </a:ext>
            </a:extLst>
          </p:cNvPr>
          <p:cNvSpPr txBox="1">
            <a:spLocks/>
          </p:cNvSpPr>
          <p:nvPr/>
        </p:nvSpPr>
        <p:spPr>
          <a:xfrm>
            <a:off x="533400" y="60960"/>
            <a:ext cx="7084679" cy="326233"/>
          </a:xfrm>
          <a:prstGeom prst="rect">
            <a:avLst/>
          </a:prstGeom>
        </p:spPr>
        <p:txBody>
          <a:bodyPr wrap="square" lIns="91420" tIns="45710" rIns="91420" bIns="45710" anchor="b" anchorCtr="0">
            <a:noAutofit/>
          </a:bodyPr>
          <a:lstStyle>
            <a:lvl1pPr marL="169863" indent="-169863" algn="l" defTabSz="603575" rtl="0" eaLnBrk="1" fontAlgn="base" hangingPunct="1">
              <a:lnSpc>
                <a:spcPct val="100000"/>
              </a:lnSpc>
              <a:spcBef>
                <a:spcPct val="50000"/>
              </a:spcBef>
              <a:spcAft>
                <a:spcPct val="0"/>
              </a:spcAft>
              <a:buClr>
                <a:schemeClr val="tx2"/>
              </a:buClr>
              <a:buSzPct val="90000"/>
              <a:buFont typeface="Arial" charset="0"/>
              <a:buNone/>
              <a:defRPr lang="en-US" sz="1400" b="0" i="0" kern="1200">
                <a:solidFill>
                  <a:schemeClr val="tx1"/>
                </a:solidFill>
                <a:latin typeface="+mn-lt"/>
                <a:ea typeface="ＭＳ Ｐゴシック" charset="0"/>
                <a:cs typeface="CiscoSans ExtraLight"/>
              </a:defRPr>
            </a:lvl1pPr>
            <a:lvl2pPr marL="358775" indent="-215900" algn="l" defTabSz="684213" rtl="0" eaLnBrk="1" fontAlgn="base" hangingPunct="1">
              <a:lnSpc>
                <a:spcPct val="95000"/>
              </a:lnSpc>
              <a:spcBef>
                <a:spcPts val="600"/>
              </a:spcBef>
              <a:spcAft>
                <a:spcPct val="0"/>
              </a:spcAft>
              <a:buClr>
                <a:schemeClr val="tx2"/>
              </a:buClr>
              <a:buFont typeface="Arial" pitchFamily="34" charset="0"/>
              <a:buNone/>
              <a:defRPr lang="en-US" sz="1100" kern="1200">
                <a:solidFill>
                  <a:schemeClr val="tx1"/>
                </a:solidFill>
                <a:latin typeface="+mn-lt"/>
                <a:ea typeface="ＭＳ Ｐゴシック" charset="0"/>
                <a:cs typeface="CiscoSans"/>
              </a:defRPr>
            </a:lvl2pPr>
            <a:lvl3pPr marL="431800" indent="-169863" algn="l" defTabSz="684213" rtl="0" eaLnBrk="1" fontAlgn="base" hangingPunct="1">
              <a:lnSpc>
                <a:spcPct val="95000"/>
              </a:lnSpc>
              <a:spcBef>
                <a:spcPts val="625"/>
              </a:spcBef>
              <a:spcAft>
                <a:spcPct val="0"/>
              </a:spcAft>
              <a:buFont typeface="Arial" pitchFamily="34" charset="0"/>
              <a:buNone/>
              <a:defRPr lang="en-US" sz="1100" kern="1200">
                <a:solidFill>
                  <a:schemeClr val="tx1"/>
                </a:solidFill>
                <a:latin typeface="+mn-lt"/>
                <a:ea typeface="ＭＳ Ｐゴシック" charset="0"/>
                <a:cs typeface="CiscoSans"/>
              </a:defRPr>
            </a:lvl3pPr>
            <a:lvl4pPr marL="503238" indent="-169863" algn="l" defTabSz="684213" rtl="0" eaLnBrk="1" fontAlgn="base" hangingPunct="1">
              <a:lnSpc>
                <a:spcPct val="95000"/>
              </a:lnSpc>
              <a:spcBef>
                <a:spcPts val="625"/>
              </a:spcBef>
              <a:spcAft>
                <a:spcPct val="0"/>
              </a:spcAft>
              <a:buFont typeface="Arial" pitchFamily="34" charset="0"/>
              <a:buNone/>
              <a:defRPr lang="en-US" sz="1100" kern="1200">
                <a:solidFill>
                  <a:schemeClr val="tx1"/>
                </a:solidFill>
                <a:latin typeface="+mn-lt"/>
                <a:ea typeface="ＭＳ Ｐゴシック" charset="0"/>
                <a:cs typeface="CiscoSans"/>
              </a:defRPr>
            </a:lvl4pPr>
            <a:lvl5pPr marL="574675" indent="-169863" algn="l" defTabSz="684213" rtl="0" eaLnBrk="1" fontAlgn="base" hangingPunct="1">
              <a:lnSpc>
                <a:spcPct val="95000"/>
              </a:lnSpc>
              <a:spcBef>
                <a:spcPts val="625"/>
              </a:spcBef>
              <a:spcAft>
                <a:spcPct val="0"/>
              </a:spcAft>
              <a:buFont typeface="Arial" pitchFamily="34" charset="0"/>
              <a:buNone/>
              <a:defRPr lang="en-US" sz="1100" kern="1200">
                <a:solidFill>
                  <a:schemeClr val="tx1"/>
                </a:solidFill>
                <a:latin typeface="+mn-lt"/>
                <a:ea typeface="ＭＳ Ｐゴシック" charset="0"/>
                <a:cs typeface="CiscoSans"/>
              </a:defRPr>
            </a:lvl5pPr>
            <a:lvl6pPr marL="863856" indent="-171445" algn="l" defTabSz="685777" rtl="0" eaLnBrk="1" latinLnBrk="0" hangingPunct="1">
              <a:spcBef>
                <a:spcPts val="600"/>
              </a:spcBef>
              <a:buFont typeface="Arial" pitchFamily="34" charset="0"/>
              <a:buChar char="•"/>
              <a:defRPr sz="900" kern="1200" baseline="0">
                <a:solidFill>
                  <a:schemeClr val="tx1"/>
                </a:solidFill>
                <a:latin typeface="+mn-lt"/>
                <a:ea typeface="+mn-ea"/>
                <a:cs typeface="+mn-cs"/>
              </a:defRPr>
            </a:lvl6pPr>
            <a:lvl7pPr marL="935844" indent="-171422" algn="l" defTabSz="685777" rtl="0" eaLnBrk="1" latinLnBrk="0" hangingPunct="1">
              <a:spcBef>
                <a:spcPts val="600"/>
              </a:spcBef>
              <a:buFont typeface="Arial" pitchFamily="34" charset="0"/>
              <a:buChar char="•"/>
              <a:defRPr sz="800" kern="1200" baseline="0">
                <a:solidFill>
                  <a:schemeClr val="tx1"/>
                </a:solidFill>
                <a:latin typeface="+mn-lt"/>
                <a:ea typeface="+mn-ea"/>
                <a:cs typeface="+mn-cs"/>
              </a:defRPr>
            </a:lvl7pPr>
            <a:lvl8pPr marL="2400220" indent="0" algn="l" defTabSz="685777" rtl="0" eaLnBrk="1" latinLnBrk="0" hangingPunct="1">
              <a:spcBef>
                <a:spcPct val="20000"/>
              </a:spcBef>
              <a:buFont typeface="Arial" pitchFamily="34" charset="0"/>
              <a:buNone/>
              <a:defRPr sz="1500" kern="1200">
                <a:solidFill>
                  <a:schemeClr val="tx1"/>
                </a:solidFill>
                <a:latin typeface="+mn-lt"/>
                <a:ea typeface="+mn-ea"/>
                <a:cs typeface="+mn-cs"/>
              </a:defRPr>
            </a:lvl8pPr>
            <a:lvl9pPr marL="2914553" indent="-171445" algn="l" defTabSz="685777" rtl="0" eaLnBrk="1" latinLnBrk="0" hangingPunct="1">
              <a:spcBef>
                <a:spcPct val="20000"/>
              </a:spcBef>
              <a:buFont typeface="Arial" pitchFamily="34" charset="0"/>
              <a:buChar char="•"/>
              <a:defRPr sz="1500" kern="1200">
                <a:solidFill>
                  <a:schemeClr val="tx1"/>
                </a:solidFill>
                <a:latin typeface="+mn-lt"/>
                <a:ea typeface="+mn-ea"/>
                <a:cs typeface="+mn-cs"/>
              </a:defRPr>
            </a:lvl9pPr>
          </a:lstStyle>
          <a:p>
            <a:r>
              <a:rPr lang="en">
                <a:solidFill>
                  <a:srgbClr val="282828"/>
                </a:solidFill>
                <a:ea typeface="MS PGothic" panose="020B0600070205080204" pitchFamily="34" charset="-128"/>
                <a:cs typeface="Arial" panose="020B0604020202020204" pitchFamily="34" charset="0"/>
              </a:rPr>
              <a:t>3.4</a:t>
            </a:r>
            <a:r>
              <a:rPr lang="ja-JP" altLang="en-US">
                <a:solidFill>
                  <a:srgbClr val="282828"/>
                </a:solidFill>
                <a:ea typeface="MS PGothic" panose="020B0600070205080204" pitchFamily="34" charset="-128"/>
                <a:cs typeface="Arial" panose="020B0604020202020204" pitchFamily="34" charset="0"/>
              </a:rPr>
              <a:t>　</a:t>
            </a:r>
            <a:r>
              <a:rPr lang="en">
                <a:solidFill>
                  <a:srgbClr val="282828"/>
                </a:solidFill>
                <a:ea typeface="MS PGothic" panose="020B0600070205080204" pitchFamily="34" charset="-128"/>
                <a:cs typeface="Arial" panose="020B0604020202020204" pitchFamily="34" charset="0"/>
              </a:rPr>
              <a:t>QoS</a:t>
            </a:r>
          </a:p>
        </p:txBody>
      </p:sp>
      <p:sp>
        <p:nvSpPr>
          <p:cNvPr id="15" name="Slide Number Placeholder 4">
            <a:extLst>
              <a:ext uri="{FF2B5EF4-FFF2-40B4-BE49-F238E27FC236}">
                <a16:creationId xmlns:a16="http://schemas.microsoft.com/office/drawing/2014/main" id="{A58C2C60-061E-AD42-AAE8-3ADA61C7AF0A}"/>
              </a:ext>
            </a:extLst>
          </p:cNvPr>
          <p:cNvSpPr>
            <a:spLocks noGrp="1"/>
          </p:cNvSpPr>
          <p:nvPr>
            <p:ph type="sldNum" sz="quarter" idx="4294967295"/>
          </p:nvPr>
        </p:nvSpPr>
        <p:spPr>
          <a:xfrm>
            <a:off x="8648700" y="4884738"/>
            <a:ext cx="495300" cy="274637"/>
          </a:xfrm>
          <a:prstGeom prst="rect">
            <a:avLst/>
          </a:prstGeom>
        </p:spPr>
        <p:txBody>
          <a:bodyPr>
            <a:noAutofit/>
          </a:bodyPr>
          <a:lstStyle/>
          <a:p>
            <a:fld id="{3945D0FD-48F1-4D72-80C5-FFB60B92A834}" type="slidenum">
              <a:rPr lang="en-US" sz="900" smtClean="0">
                <a:latin typeface="+mn-lt"/>
                <a:ea typeface="MS PGothic" panose="020B0600070205080204" pitchFamily="34" charset="-128"/>
              </a:rPr>
              <a:pPr/>
              <a:t>287</a:t>
            </a:fld>
            <a:endParaRPr lang="en-US" sz="900">
              <a:latin typeface="+mn-lt"/>
              <a:ea typeface="MS PGothic" panose="020B0600070205080204" pitchFamily="34" charset="-128"/>
            </a:endParaRPr>
          </a:p>
        </p:txBody>
      </p:sp>
    </p:spTree>
    <p:extLst>
      <p:ext uri="{BB962C8B-B14F-4D97-AF65-F5344CB8AC3E}">
        <p14:creationId xmlns:p14="http://schemas.microsoft.com/office/powerpoint/2010/main" val="1163696434"/>
      </p:ext>
    </p:extLst>
  </p:cSld>
  <p:clrMapOvr>
    <a:masterClrMapping/>
  </p:clrMapOvr>
</p:sld>
</file>

<file path=ppt/slides/slide2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a:extLst>
              <a:ext uri="{FF2B5EF4-FFF2-40B4-BE49-F238E27FC236}">
                <a16:creationId xmlns:a16="http://schemas.microsoft.com/office/drawing/2014/main" id="{6ADE84B0-F52B-4816-AC5B-606A1FCD02C5}"/>
              </a:ext>
            </a:extLst>
          </p:cNvPr>
          <p:cNvSpPr>
            <a:spLocks noGrp="1"/>
          </p:cNvSpPr>
          <p:nvPr>
            <p:ph type="title"/>
          </p:nvPr>
        </p:nvSpPr>
        <p:spPr/>
        <p:txBody>
          <a:bodyPr>
            <a:noAutofit/>
          </a:bodyPr>
          <a:lstStyle/>
          <a:p>
            <a:r>
              <a:rPr kumimoji="1" lang="en-US" altLang="ja-JP">
                <a:solidFill>
                  <a:schemeClr val="bg1"/>
                </a:solidFill>
                <a:latin typeface="+mn-lt"/>
                <a:ea typeface="MS PGothic" panose="020B0600070205080204" pitchFamily="34" charset="-128"/>
              </a:rPr>
              <a:t>Cisco Catalyst</a:t>
            </a:r>
            <a:r>
              <a:rPr kumimoji="1" lang="ja-JP" altLang="en-US">
                <a:solidFill>
                  <a:schemeClr val="bg1"/>
                </a:solidFill>
                <a:latin typeface="+mn-lt"/>
                <a:ea typeface="MS PGothic" panose="020B0600070205080204" pitchFamily="34" charset="-128"/>
              </a:rPr>
              <a:t> </a:t>
            </a:r>
            <a:r>
              <a:rPr kumimoji="1" lang="en-US" altLang="ja-JP">
                <a:solidFill>
                  <a:schemeClr val="bg1"/>
                </a:solidFill>
                <a:latin typeface="+mn-lt"/>
                <a:ea typeface="MS PGothic" panose="020B0600070205080204" pitchFamily="34" charset="-128"/>
              </a:rPr>
              <a:t>9000</a:t>
            </a:r>
            <a:r>
              <a:rPr kumimoji="1" lang="ja-JP" altLang="en-US">
                <a:solidFill>
                  <a:schemeClr val="bg1"/>
                </a:solidFill>
                <a:latin typeface="+mn-lt"/>
                <a:ea typeface="MS PGothic" panose="020B0600070205080204" pitchFamily="34" charset="-128"/>
              </a:rPr>
              <a:t> シリーズ</a:t>
            </a:r>
            <a:r>
              <a:rPr kumimoji="1" lang="en-US" altLang="ja-JP">
                <a:solidFill>
                  <a:schemeClr val="bg1"/>
                </a:solidFill>
                <a:latin typeface="+mn-lt"/>
                <a:ea typeface="MS PGothic" panose="020B0600070205080204" pitchFamily="34" charset="-128"/>
              </a:rPr>
              <a:t> </a:t>
            </a:r>
            <a:r>
              <a:rPr kumimoji="1" lang="ja-JP" altLang="en-US">
                <a:solidFill>
                  <a:schemeClr val="bg1"/>
                </a:solidFill>
                <a:latin typeface="+mn-lt"/>
                <a:ea typeface="MS PGothic" panose="020B0600070205080204" pitchFamily="34" charset="-128"/>
              </a:rPr>
              <a:t>ポリシングの実装</a:t>
            </a:r>
          </a:p>
        </p:txBody>
      </p:sp>
      <p:sp>
        <p:nvSpPr>
          <p:cNvPr id="3" name="Rectangle 3">
            <a:extLst>
              <a:ext uri="{FF2B5EF4-FFF2-40B4-BE49-F238E27FC236}">
                <a16:creationId xmlns:a16="http://schemas.microsoft.com/office/drawing/2014/main" id="{7C501BCE-584A-4A45-A4C0-DF3D91778301}"/>
              </a:ext>
            </a:extLst>
          </p:cNvPr>
          <p:cNvSpPr txBox="1">
            <a:spLocks noChangeArrowheads="1"/>
          </p:cNvSpPr>
          <p:nvPr/>
        </p:nvSpPr>
        <p:spPr>
          <a:xfrm>
            <a:off x="533400" y="1201738"/>
            <a:ext cx="8115300" cy="3064949"/>
          </a:xfrm>
          <a:prstGeom prst="rect">
            <a:avLst/>
          </a:prstGeom>
        </p:spPr>
        <p:txBody>
          <a:bodyPr>
            <a:noAutofit/>
          </a:bodyPr>
          <a:lstStyle>
            <a:lvl1pPr marL="228578" indent="-228578" algn="l" defTabSz="914308" rtl="0" eaLnBrk="1" latinLnBrk="0" hangingPunct="1">
              <a:lnSpc>
                <a:spcPct val="95000"/>
              </a:lnSpc>
              <a:spcBef>
                <a:spcPts val="1440"/>
              </a:spcBef>
              <a:buClr>
                <a:schemeClr val="tx2"/>
              </a:buClr>
              <a:buSzPct val="90000"/>
              <a:buFont typeface="Arial" pitchFamily="34" charset="0"/>
              <a:buChar char="•"/>
              <a:tabLst/>
              <a:defRPr lang="en-US" sz="2000" kern="1200" dirty="0" smtClean="0">
                <a:solidFill>
                  <a:schemeClr val="tx1"/>
                </a:solidFill>
                <a:latin typeface="+mn-lt"/>
                <a:ea typeface="+mn-ea"/>
                <a:cs typeface="CiscoSans"/>
              </a:defRPr>
            </a:lvl1pPr>
            <a:lvl2pPr marL="479888" indent="-287933" algn="l" defTabSz="914308" rtl="0" eaLnBrk="1" latinLnBrk="0" hangingPunct="1">
              <a:lnSpc>
                <a:spcPct val="95000"/>
              </a:lnSpc>
              <a:spcBef>
                <a:spcPts val="800"/>
              </a:spcBef>
              <a:buClr>
                <a:schemeClr val="tx2"/>
              </a:buClr>
              <a:buFont typeface="Arial"/>
              <a:buChar char="•"/>
              <a:defRPr lang="en-US" sz="1867" kern="1200" dirty="0" smtClean="0">
                <a:solidFill>
                  <a:schemeClr val="tx1"/>
                </a:solidFill>
                <a:latin typeface="+mn-lt"/>
                <a:ea typeface="+mn-ea"/>
                <a:cs typeface="CiscoSans"/>
              </a:defRPr>
            </a:lvl2pPr>
            <a:lvl3pPr marL="575866" indent="-228548" algn="l" defTabSz="914308" rtl="0" eaLnBrk="1" latinLnBrk="0" hangingPunct="1">
              <a:lnSpc>
                <a:spcPct val="95000"/>
              </a:lnSpc>
              <a:spcBef>
                <a:spcPts val="840"/>
              </a:spcBef>
              <a:buFont typeface="Arial"/>
              <a:buChar char="•"/>
              <a:defRPr lang="en-US" sz="1600" kern="1200" dirty="0" smtClean="0">
                <a:solidFill>
                  <a:schemeClr val="tx1"/>
                </a:solidFill>
                <a:latin typeface="+mn-lt"/>
                <a:ea typeface="+mn-ea"/>
                <a:cs typeface="CiscoSans"/>
              </a:defRPr>
            </a:lvl3pPr>
            <a:lvl4pPr marL="671843" indent="-228548" algn="l" defTabSz="914308" rtl="0" eaLnBrk="1" latinLnBrk="0" hangingPunct="1">
              <a:lnSpc>
                <a:spcPct val="95000"/>
              </a:lnSpc>
              <a:spcBef>
                <a:spcPts val="840"/>
              </a:spcBef>
              <a:buFont typeface="Arial"/>
              <a:buChar char="•"/>
              <a:defRPr lang="en-US" sz="1467" kern="1200" dirty="0" smtClean="0">
                <a:solidFill>
                  <a:schemeClr val="tx1"/>
                </a:solidFill>
                <a:latin typeface="+mn-lt"/>
                <a:ea typeface="+mn-ea"/>
                <a:cs typeface="CiscoSans"/>
              </a:defRPr>
            </a:lvl4pPr>
            <a:lvl5pPr marL="767821" indent="-228548" algn="l" defTabSz="914308" rtl="0" eaLnBrk="1" latinLnBrk="0" hangingPunct="1">
              <a:lnSpc>
                <a:spcPct val="95000"/>
              </a:lnSpc>
              <a:spcBef>
                <a:spcPts val="840"/>
              </a:spcBef>
              <a:buFont typeface="Arial"/>
              <a:buChar char="•"/>
              <a:defRPr lang="en-US" sz="1467" kern="1200" dirty="0">
                <a:solidFill>
                  <a:schemeClr val="tx1"/>
                </a:solidFill>
                <a:latin typeface="+mn-lt"/>
                <a:ea typeface="+mn-ea"/>
                <a:cs typeface="CiscoSans"/>
              </a:defRPr>
            </a:lvl5pPr>
            <a:lvl6pPr marL="1151731" indent="-228578" algn="l" defTabSz="914308" rtl="0" eaLnBrk="1" latinLnBrk="0" hangingPunct="1">
              <a:spcBef>
                <a:spcPts val="800"/>
              </a:spcBef>
              <a:buFont typeface="Arial" pitchFamily="34" charset="0"/>
              <a:buChar char="•"/>
              <a:defRPr sz="1200" kern="1200" baseline="0">
                <a:solidFill>
                  <a:schemeClr val="tx1"/>
                </a:solidFill>
                <a:latin typeface="+mn-lt"/>
                <a:ea typeface="+mn-ea"/>
                <a:cs typeface="+mn-cs"/>
              </a:defRPr>
            </a:lvl6pPr>
            <a:lvl7pPr marL="1247709" indent="-228548" algn="l" defTabSz="914308" rtl="0" eaLnBrk="1" latinLnBrk="0" hangingPunct="1">
              <a:spcBef>
                <a:spcPts val="800"/>
              </a:spcBef>
              <a:buFont typeface="Arial" pitchFamily="34" charset="0"/>
              <a:buChar char="•"/>
              <a:defRPr sz="1067" kern="1200" baseline="0">
                <a:solidFill>
                  <a:schemeClr val="tx1"/>
                </a:solidFill>
                <a:latin typeface="+mn-lt"/>
                <a:ea typeface="+mn-ea"/>
                <a:cs typeface="+mn-cs"/>
              </a:defRPr>
            </a:lvl7pPr>
            <a:lvl8pPr marL="3200080" indent="0" algn="l" defTabSz="914308" rtl="0" eaLnBrk="1" latinLnBrk="0" hangingPunct="1">
              <a:spcBef>
                <a:spcPct val="20000"/>
              </a:spcBef>
              <a:buFont typeface="Arial" pitchFamily="34" charset="0"/>
              <a:buNone/>
              <a:defRPr sz="2000" kern="1200">
                <a:solidFill>
                  <a:schemeClr val="tx1"/>
                </a:solidFill>
                <a:latin typeface="+mn-lt"/>
                <a:ea typeface="+mn-ea"/>
                <a:cs typeface="+mn-cs"/>
              </a:defRPr>
            </a:lvl8pPr>
            <a:lvl9pPr marL="3885812" indent="-228578" algn="l" defTabSz="914308"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defTabSz="685731" fontAlgn="auto">
              <a:lnSpc>
                <a:spcPct val="150000"/>
              </a:lnSpc>
              <a:spcBef>
                <a:spcPts val="1080"/>
              </a:spcBef>
              <a:spcAft>
                <a:spcPts val="0"/>
              </a:spcAft>
              <a:buClr>
                <a:srgbClr val="005073"/>
              </a:buClr>
              <a:buFont typeface="Apple SD Gothic Neo Regular" panose="02000300000000000000" pitchFamily="2" charset="-127"/>
              <a:buChar char="◼"/>
              <a:defRPr/>
            </a:pPr>
            <a:r>
              <a:rPr lang="ja-JP" altLang="en-US" sz="1400">
                <a:solidFill>
                  <a:srgbClr val="282828"/>
                </a:solidFill>
                <a:ea typeface="MS PGothic" panose="020B0600070205080204" pitchFamily="34" charset="-128"/>
              </a:rPr>
              <a:t>ポートや </a:t>
            </a:r>
            <a:r>
              <a:rPr lang="en-US" altLang="ja-JP" sz="1400">
                <a:solidFill>
                  <a:srgbClr val="282828"/>
                </a:solidFill>
                <a:ea typeface="MS PGothic" panose="020B0600070205080204" pitchFamily="34" charset="-128"/>
              </a:rPr>
              <a:t>VLAN </a:t>
            </a:r>
            <a:r>
              <a:rPr lang="ja-JP" altLang="en-US" sz="1400">
                <a:solidFill>
                  <a:srgbClr val="282828"/>
                </a:solidFill>
                <a:ea typeface="MS PGothic" panose="020B0600070205080204" pitchFamily="34" charset="-128"/>
              </a:rPr>
              <a:t>上で指定したトラフィックに対して帯域制御、流量確認を行う機能です。</a:t>
            </a:r>
          </a:p>
          <a:p>
            <a:pPr marL="359916" lvl="1" indent="-215950" defTabSz="685731" fontAlgn="auto">
              <a:lnSpc>
                <a:spcPct val="150000"/>
              </a:lnSpc>
              <a:spcBef>
                <a:spcPts val="600"/>
              </a:spcBef>
              <a:spcAft>
                <a:spcPts val="0"/>
              </a:spcAft>
              <a:buClr>
                <a:srgbClr val="005073"/>
              </a:buClr>
              <a:defRPr/>
            </a:pPr>
            <a:r>
              <a:rPr lang="ja-JP" altLang="en-US" sz="1100">
                <a:solidFill>
                  <a:srgbClr val="282828"/>
                </a:solidFill>
                <a:ea typeface="MS PGothic" panose="020B0600070205080204" pitchFamily="34" charset="-128"/>
              </a:rPr>
              <a:t>指定した流量を超えた場合は優先度を変更したり、破棄することができます。</a:t>
            </a:r>
            <a:endParaRPr lang="en-US" altLang="ja-JP" sz="1100">
              <a:solidFill>
                <a:srgbClr val="282828"/>
              </a:solidFill>
              <a:ea typeface="MS PGothic" panose="020B0600070205080204" pitchFamily="34" charset="-128"/>
            </a:endParaRPr>
          </a:p>
          <a:p>
            <a:pPr marL="143966" lvl="1" indent="0" defTabSz="685731" fontAlgn="auto">
              <a:lnSpc>
                <a:spcPct val="150000"/>
              </a:lnSpc>
              <a:spcBef>
                <a:spcPts val="600"/>
              </a:spcBef>
              <a:spcAft>
                <a:spcPts val="0"/>
              </a:spcAft>
              <a:buClr>
                <a:srgbClr val="005073"/>
              </a:buClr>
              <a:buNone/>
              <a:defRPr/>
            </a:pPr>
            <a:r>
              <a:rPr lang="en-US" altLang="ja-JP" sz="1100">
                <a:solidFill>
                  <a:srgbClr val="282828"/>
                </a:solidFill>
                <a:ea typeface="MS PGothic" panose="020B0600070205080204" pitchFamily="34" charset="-128"/>
              </a:rPr>
              <a:t>※ </a:t>
            </a:r>
            <a:r>
              <a:rPr lang="ja-JP" altLang="en-US" sz="1100">
                <a:solidFill>
                  <a:srgbClr val="282828"/>
                </a:solidFill>
                <a:ea typeface="MS PGothic" panose="020B0600070205080204" pitchFamily="34" charset="-128"/>
              </a:rPr>
              <a:t>マークダウンは</a:t>
            </a:r>
            <a:r>
              <a:rPr lang="en-US" altLang="ja-JP" sz="1100">
                <a:solidFill>
                  <a:srgbClr val="282828"/>
                </a:solidFill>
                <a:ea typeface="MS PGothic" panose="020B0600070205080204" pitchFamily="34" charset="-128"/>
              </a:rPr>
              <a:t> cos2cos</a:t>
            </a:r>
            <a:r>
              <a:rPr lang="ja-JP" altLang="en-US" sz="1100" err="1">
                <a:solidFill>
                  <a:srgbClr val="282828"/>
                </a:solidFill>
                <a:ea typeface="MS PGothic" panose="020B0600070205080204" pitchFamily="34" charset="-128"/>
              </a:rPr>
              <a:t>、</a:t>
            </a:r>
            <a:r>
              <a:rPr lang="en-US" altLang="ja-JP" sz="1100">
                <a:solidFill>
                  <a:srgbClr val="282828"/>
                </a:solidFill>
                <a:ea typeface="MS PGothic" panose="020B0600070205080204" pitchFamily="34" charset="-128"/>
              </a:rPr>
              <a:t>prec2prec</a:t>
            </a:r>
            <a:r>
              <a:rPr lang="ja-JP" altLang="en-US" sz="1100" err="1">
                <a:solidFill>
                  <a:srgbClr val="282828"/>
                </a:solidFill>
                <a:ea typeface="MS PGothic" panose="020B0600070205080204" pitchFamily="34" charset="-128"/>
              </a:rPr>
              <a:t>、</a:t>
            </a:r>
            <a:r>
              <a:rPr lang="en-US" altLang="ja-JP" sz="1100">
                <a:solidFill>
                  <a:srgbClr val="282828"/>
                </a:solidFill>
                <a:ea typeface="MS PGothic" panose="020B0600070205080204" pitchFamily="34" charset="-128"/>
              </a:rPr>
              <a:t>dscp2dscp </a:t>
            </a:r>
            <a:r>
              <a:rPr lang="ja-JP" altLang="en-US" sz="1100">
                <a:solidFill>
                  <a:srgbClr val="282828"/>
                </a:solidFill>
                <a:ea typeface="MS PGothic" panose="020B0600070205080204" pitchFamily="34" charset="-128"/>
              </a:rPr>
              <a:t>のみ可能です。</a:t>
            </a:r>
          </a:p>
          <a:p>
            <a:pPr defTabSz="685731" fontAlgn="auto">
              <a:lnSpc>
                <a:spcPct val="150000"/>
              </a:lnSpc>
              <a:spcBef>
                <a:spcPts val="1080"/>
              </a:spcBef>
              <a:spcAft>
                <a:spcPts val="0"/>
              </a:spcAft>
              <a:buClr>
                <a:srgbClr val="005073"/>
              </a:buClr>
              <a:buFont typeface="Apple SD Gothic Neo Regular" panose="02000300000000000000" pitchFamily="2" charset="-127"/>
              <a:buChar char="◼"/>
              <a:defRPr/>
            </a:pPr>
            <a:r>
              <a:rPr lang="ja-JP" altLang="en-US" sz="1400">
                <a:solidFill>
                  <a:srgbClr val="282828"/>
                </a:solidFill>
                <a:ea typeface="MS PGothic" panose="020B0600070205080204" pitchFamily="34" charset="-128"/>
              </a:rPr>
              <a:t>シングル</a:t>
            </a:r>
            <a:r>
              <a:rPr lang="en-US" altLang="ja-JP" sz="1400">
                <a:solidFill>
                  <a:srgbClr val="282828"/>
                </a:solidFill>
                <a:ea typeface="MS PGothic" panose="020B0600070205080204" pitchFamily="34" charset="-128"/>
              </a:rPr>
              <a:t> </a:t>
            </a:r>
            <a:r>
              <a:rPr lang="ja-JP" altLang="en-US" sz="1400">
                <a:solidFill>
                  <a:srgbClr val="282828"/>
                </a:solidFill>
                <a:ea typeface="MS PGothic" panose="020B0600070205080204" pitchFamily="34" charset="-128"/>
              </a:rPr>
              <a:t>レートとデュアル</a:t>
            </a:r>
            <a:r>
              <a:rPr lang="en-US" altLang="ja-JP" sz="1400">
                <a:solidFill>
                  <a:srgbClr val="282828"/>
                </a:solidFill>
                <a:ea typeface="MS PGothic" panose="020B0600070205080204" pitchFamily="34" charset="-128"/>
              </a:rPr>
              <a:t> </a:t>
            </a:r>
            <a:r>
              <a:rPr lang="ja-JP" altLang="en-US" sz="1400">
                <a:solidFill>
                  <a:srgbClr val="282828"/>
                </a:solidFill>
                <a:ea typeface="MS PGothic" panose="020B0600070205080204" pitchFamily="34" charset="-128"/>
              </a:rPr>
              <a:t>レートに対応しています。</a:t>
            </a:r>
            <a:endParaRPr lang="en-US" altLang="ja-JP" sz="1400">
              <a:solidFill>
                <a:srgbClr val="282828"/>
              </a:solidFill>
              <a:ea typeface="MS PGothic" panose="020B0600070205080204" pitchFamily="34" charset="-128"/>
            </a:endParaRPr>
          </a:p>
          <a:p>
            <a:pPr defTabSz="685731" fontAlgn="auto">
              <a:lnSpc>
                <a:spcPct val="150000"/>
              </a:lnSpc>
              <a:spcBef>
                <a:spcPts val="1080"/>
              </a:spcBef>
              <a:spcAft>
                <a:spcPts val="0"/>
              </a:spcAft>
              <a:buClr>
                <a:srgbClr val="005073"/>
              </a:buClr>
              <a:buFont typeface="Apple SD Gothic Neo Regular" panose="02000300000000000000" pitchFamily="2" charset="-127"/>
              <a:buChar char="◼"/>
              <a:defRPr/>
            </a:pPr>
            <a:r>
              <a:rPr kumimoji="1" lang="ja-JP" altLang="en-US" sz="1400">
                <a:solidFill>
                  <a:srgbClr val="282828"/>
                </a:solidFill>
                <a:ea typeface="MS PGothic" panose="020B0600070205080204" pitchFamily="34" charset="-128"/>
              </a:rPr>
              <a:t>有線ポートでは、ポリシーごとに最大 </a:t>
            </a:r>
            <a:r>
              <a:rPr kumimoji="1" lang="en-US" altLang="ja-JP" sz="1400">
                <a:solidFill>
                  <a:srgbClr val="282828"/>
                </a:solidFill>
                <a:ea typeface="MS PGothic" panose="020B0600070205080204" pitchFamily="34" charset="-128"/>
              </a:rPr>
              <a:t>63 </a:t>
            </a:r>
            <a:r>
              <a:rPr kumimoji="1" lang="ja-JP" altLang="en-US" sz="1400">
                <a:solidFill>
                  <a:srgbClr val="282828"/>
                </a:solidFill>
                <a:ea typeface="MS PGothic" panose="020B0600070205080204" pitchFamily="34" charset="-128"/>
              </a:rPr>
              <a:t>のポリサーに対応しています。</a:t>
            </a:r>
            <a:endParaRPr kumimoji="1" lang="en-US" altLang="ja-JP" sz="1400">
              <a:solidFill>
                <a:srgbClr val="282828"/>
              </a:solidFill>
              <a:ea typeface="MS PGothic" panose="020B0600070205080204" pitchFamily="34" charset="-128"/>
            </a:endParaRPr>
          </a:p>
          <a:p>
            <a:pPr defTabSz="685731" fontAlgn="auto">
              <a:lnSpc>
                <a:spcPct val="150000"/>
              </a:lnSpc>
              <a:spcBef>
                <a:spcPts val="1080"/>
              </a:spcBef>
              <a:spcAft>
                <a:spcPts val="0"/>
              </a:spcAft>
              <a:buClr>
                <a:srgbClr val="005073"/>
              </a:buClr>
              <a:buFont typeface="Apple SD Gothic Neo Regular" panose="02000300000000000000" pitchFamily="2" charset="-127"/>
              <a:buChar char="◼"/>
              <a:defRPr/>
            </a:pPr>
            <a:r>
              <a:rPr lang="en-US" altLang="ja-JP" sz="1400">
                <a:solidFill>
                  <a:srgbClr val="282828"/>
                </a:solidFill>
                <a:ea typeface="MS PGothic" panose="020B0600070205080204" pitchFamily="34" charset="-128"/>
              </a:rPr>
              <a:t>Ingress </a:t>
            </a:r>
            <a:r>
              <a:rPr lang="ja-JP" altLang="en-US" sz="1400">
                <a:solidFill>
                  <a:srgbClr val="282828"/>
                </a:solidFill>
                <a:ea typeface="MS PGothic" panose="020B0600070205080204" pitchFamily="34" charset="-128"/>
              </a:rPr>
              <a:t>と</a:t>
            </a:r>
            <a:r>
              <a:rPr lang="en-US" altLang="ja-JP" sz="1400">
                <a:solidFill>
                  <a:srgbClr val="282828"/>
                </a:solidFill>
                <a:ea typeface="MS PGothic" panose="020B0600070205080204" pitchFamily="34" charset="-128"/>
              </a:rPr>
              <a:t> Egress </a:t>
            </a:r>
            <a:r>
              <a:rPr lang="ja-JP" altLang="en-US" sz="1400">
                <a:solidFill>
                  <a:srgbClr val="282828"/>
                </a:solidFill>
                <a:ea typeface="MS PGothic" panose="020B0600070205080204" pitchFamily="34" charset="-128"/>
              </a:rPr>
              <a:t>で利用可能です。</a:t>
            </a:r>
            <a:endParaRPr lang="en-US" altLang="ja-JP" sz="1400">
              <a:solidFill>
                <a:srgbClr val="282828"/>
              </a:solidFill>
              <a:ea typeface="MS PGothic" panose="020B0600070205080204" pitchFamily="34" charset="-128"/>
            </a:endParaRPr>
          </a:p>
        </p:txBody>
      </p:sp>
      <p:sp>
        <p:nvSpPr>
          <p:cNvPr id="10" name="Text Placeholder 7">
            <a:extLst>
              <a:ext uri="{FF2B5EF4-FFF2-40B4-BE49-F238E27FC236}">
                <a16:creationId xmlns:a16="http://schemas.microsoft.com/office/drawing/2014/main" id="{579C610C-C15E-8F4A-9130-1AF257287C02}"/>
              </a:ext>
            </a:extLst>
          </p:cNvPr>
          <p:cNvSpPr txBox="1">
            <a:spLocks noGrp="1"/>
          </p:cNvSpPr>
          <p:nvPr>
            <p:ph type="body" sz="quarter" idx="12"/>
          </p:nvPr>
        </p:nvSpPr>
        <p:spPr>
          <a:prstGeom prst="rect">
            <a:avLst/>
          </a:prstGeom>
        </p:spPr>
        <p:txBody>
          <a:bodyPr wrap="square" lIns="91420" tIns="45710" rIns="91420" bIns="45710" anchor="b" anchorCtr="0">
            <a:noAutofit/>
          </a:bodyPr>
          <a:lstStyle>
            <a:lvl1pPr marL="169863" indent="-169863" algn="l" defTabSz="603575" rtl="0" eaLnBrk="1" fontAlgn="base" hangingPunct="1">
              <a:lnSpc>
                <a:spcPct val="100000"/>
              </a:lnSpc>
              <a:spcBef>
                <a:spcPct val="50000"/>
              </a:spcBef>
              <a:spcAft>
                <a:spcPct val="0"/>
              </a:spcAft>
              <a:buClr>
                <a:schemeClr val="tx2"/>
              </a:buClr>
              <a:buSzPct val="90000"/>
              <a:buFont typeface="Arial" charset="0"/>
              <a:buNone/>
              <a:defRPr lang="en-US" sz="1400" b="0" i="0" kern="1200">
                <a:solidFill>
                  <a:schemeClr val="tx1"/>
                </a:solidFill>
                <a:latin typeface="+mn-lt"/>
                <a:ea typeface="ＭＳ Ｐゴシック" charset="0"/>
                <a:cs typeface="CiscoSans ExtraLight"/>
              </a:defRPr>
            </a:lvl1pPr>
            <a:lvl2pPr marL="358775" indent="-215900" algn="l" defTabSz="684213" rtl="0" eaLnBrk="1" fontAlgn="base" hangingPunct="1">
              <a:lnSpc>
                <a:spcPct val="95000"/>
              </a:lnSpc>
              <a:spcBef>
                <a:spcPts val="600"/>
              </a:spcBef>
              <a:spcAft>
                <a:spcPct val="0"/>
              </a:spcAft>
              <a:buClr>
                <a:schemeClr val="tx2"/>
              </a:buClr>
              <a:buFont typeface="Arial" pitchFamily="34" charset="0"/>
              <a:buNone/>
              <a:defRPr lang="en-US" sz="1100" kern="1200">
                <a:solidFill>
                  <a:schemeClr val="tx1"/>
                </a:solidFill>
                <a:latin typeface="+mn-lt"/>
                <a:ea typeface="ＭＳ Ｐゴシック" charset="0"/>
                <a:cs typeface="CiscoSans"/>
              </a:defRPr>
            </a:lvl2pPr>
            <a:lvl3pPr marL="431800" indent="-169863" algn="l" defTabSz="684213" rtl="0" eaLnBrk="1" fontAlgn="base" hangingPunct="1">
              <a:lnSpc>
                <a:spcPct val="95000"/>
              </a:lnSpc>
              <a:spcBef>
                <a:spcPts val="625"/>
              </a:spcBef>
              <a:spcAft>
                <a:spcPct val="0"/>
              </a:spcAft>
              <a:buFont typeface="Arial" pitchFamily="34" charset="0"/>
              <a:buNone/>
              <a:defRPr lang="en-US" sz="1100" kern="1200">
                <a:solidFill>
                  <a:schemeClr val="tx1"/>
                </a:solidFill>
                <a:latin typeface="+mn-lt"/>
                <a:ea typeface="ＭＳ Ｐゴシック" charset="0"/>
                <a:cs typeface="CiscoSans"/>
              </a:defRPr>
            </a:lvl3pPr>
            <a:lvl4pPr marL="503238" indent="-169863" algn="l" defTabSz="684213" rtl="0" eaLnBrk="1" fontAlgn="base" hangingPunct="1">
              <a:lnSpc>
                <a:spcPct val="95000"/>
              </a:lnSpc>
              <a:spcBef>
                <a:spcPts val="625"/>
              </a:spcBef>
              <a:spcAft>
                <a:spcPct val="0"/>
              </a:spcAft>
              <a:buFont typeface="Arial" pitchFamily="34" charset="0"/>
              <a:buNone/>
              <a:defRPr lang="en-US" sz="1100" kern="1200">
                <a:solidFill>
                  <a:schemeClr val="tx1"/>
                </a:solidFill>
                <a:latin typeface="+mn-lt"/>
                <a:ea typeface="ＭＳ Ｐゴシック" charset="0"/>
                <a:cs typeface="CiscoSans"/>
              </a:defRPr>
            </a:lvl4pPr>
            <a:lvl5pPr marL="574675" indent="-169863" algn="l" defTabSz="684213" rtl="0" eaLnBrk="1" fontAlgn="base" hangingPunct="1">
              <a:lnSpc>
                <a:spcPct val="95000"/>
              </a:lnSpc>
              <a:spcBef>
                <a:spcPts val="625"/>
              </a:spcBef>
              <a:spcAft>
                <a:spcPct val="0"/>
              </a:spcAft>
              <a:buFont typeface="Arial" pitchFamily="34" charset="0"/>
              <a:buNone/>
              <a:defRPr lang="en-US" sz="1100" kern="1200">
                <a:solidFill>
                  <a:schemeClr val="tx1"/>
                </a:solidFill>
                <a:latin typeface="+mn-lt"/>
                <a:ea typeface="ＭＳ Ｐゴシック" charset="0"/>
                <a:cs typeface="CiscoSans"/>
              </a:defRPr>
            </a:lvl5pPr>
            <a:lvl6pPr marL="863856" indent="-171445" algn="l" defTabSz="685777" rtl="0" eaLnBrk="1" latinLnBrk="0" hangingPunct="1">
              <a:spcBef>
                <a:spcPts val="600"/>
              </a:spcBef>
              <a:buFont typeface="Arial" pitchFamily="34" charset="0"/>
              <a:buChar char="•"/>
              <a:defRPr sz="900" kern="1200" baseline="0">
                <a:solidFill>
                  <a:schemeClr val="tx1"/>
                </a:solidFill>
                <a:latin typeface="+mn-lt"/>
                <a:ea typeface="+mn-ea"/>
                <a:cs typeface="+mn-cs"/>
              </a:defRPr>
            </a:lvl6pPr>
            <a:lvl7pPr marL="935844" indent="-171422" algn="l" defTabSz="685777" rtl="0" eaLnBrk="1" latinLnBrk="0" hangingPunct="1">
              <a:spcBef>
                <a:spcPts val="600"/>
              </a:spcBef>
              <a:buFont typeface="Arial" pitchFamily="34" charset="0"/>
              <a:buChar char="•"/>
              <a:defRPr sz="800" kern="1200" baseline="0">
                <a:solidFill>
                  <a:schemeClr val="tx1"/>
                </a:solidFill>
                <a:latin typeface="+mn-lt"/>
                <a:ea typeface="+mn-ea"/>
                <a:cs typeface="+mn-cs"/>
              </a:defRPr>
            </a:lvl7pPr>
            <a:lvl8pPr marL="2400220" indent="0" algn="l" defTabSz="685777" rtl="0" eaLnBrk="1" latinLnBrk="0" hangingPunct="1">
              <a:spcBef>
                <a:spcPct val="20000"/>
              </a:spcBef>
              <a:buFont typeface="Arial" pitchFamily="34" charset="0"/>
              <a:buNone/>
              <a:defRPr sz="1500" kern="1200">
                <a:solidFill>
                  <a:schemeClr val="tx1"/>
                </a:solidFill>
                <a:latin typeface="+mn-lt"/>
                <a:ea typeface="+mn-ea"/>
                <a:cs typeface="+mn-cs"/>
              </a:defRPr>
            </a:lvl8pPr>
            <a:lvl9pPr marL="2914553" indent="-171445" algn="l" defTabSz="685777" rtl="0" eaLnBrk="1" latinLnBrk="0" hangingPunct="1">
              <a:spcBef>
                <a:spcPct val="20000"/>
              </a:spcBef>
              <a:buFont typeface="Arial" pitchFamily="34" charset="0"/>
              <a:buChar char="•"/>
              <a:defRPr sz="1500" kern="1200">
                <a:solidFill>
                  <a:schemeClr val="tx1"/>
                </a:solidFill>
                <a:latin typeface="+mn-lt"/>
                <a:ea typeface="+mn-ea"/>
                <a:cs typeface="+mn-cs"/>
              </a:defRPr>
            </a:lvl9pPr>
          </a:lstStyle>
          <a:p>
            <a:r>
              <a:rPr lang="en">
                <a:solidFill>
                  <a:srgbClr val="282828"/>
                </a:solidFill>
                <a:ea typeface="MS PGothic" panose="020B0600070205080204" pitchFamily="34" charset="-128"/>
                <a:cs typeface="Arial" panose="020B0604020202020204" pitchFamily="34" charset="0"/>
              </a:rPr>
              <a:t>3.4</a:t>
            </a:r>
            <a:r>
              <a:rPr lang="ja-JP" altLang="en-US">
                <a:solidFill>
                  <a:srgbClr val="282828"/>
                </a:solidFill>
                <a:ea typeface="MS PGothic" panose="020B0600070205080204" pitchFamily="34" charset="-128"/>
                <a:cs typeface="Arial" panose="020B0604020202020204" pitchFamily="34" charset="0"/>
              </a:rPr>
              <a:t>　</a:t>
            </a:r>
            <a:r>
              <a:rPr lang="en">
                <a:solidFill>
                  <a:srgbClr val="282828"/>
                </a:solidFill>
                <a:ea typeface="MS PGothic" panose="020B0600070205080204" pitchFamily="34" charset="-128"/>
                <a:cs typeface="Arial" panose="020B0604020202020204" pitchFamily="34" charset="0"/>
              </a:rPr>
              <a:t>QoS</a:t>
            </a:r>
          </a:p>
        </p:txBody>
      </p:sp>
      <p:sp>
        <p:nvSpPr>
          <p:cNvPr id="5" name="Slide Number Placeholder 4">
            <a:extLst>
              <a:ext uri="{FF2B5EF4-FFF2-40B4-BE49-F238E27FC236}">
                <a16:creationId xmlns:a16="http://schemas.microsoft.com/office/drawing/2014/main" id="{79328C35-FDA2-6A4C-A071-84F06EF294C3}"/>
              </a:ext>
            </a:extLst>
          </p:cNvPr>
          <p:cNvSpPr>
            <a:spLocks noGrp="1"/>
          </p:cNvSpPr>
          <p:nvPr>
            <p:ph type="sldNum" sz="quarter" idx="4294967295"/>
          </p:nvPr>
        </p:nvSpPr>
        <p:spPr>
          <a:xfrm>
            <a:off x="8648700" y="4884738"/>
            <a:ext cx="495300" cy="274637"/>
          </a:xfrm>
          <a:prstGeom prst="rect">
            <a:avLst/>
          </a:prstGeom>
        </p:spPr>
        <p:txBody>
          <a:bodyPr>
            <a:noAutofit/>
          </a:bodyPr>
          <a:lstStyle/>
          <a:p>
            <a:fld id="{3945D0FD-48F1-4D72-80C5-FFB60B92A834}" type="slidenum">
              <a:rPr lang="en-US" sz="900" smtClean="0">
                <a:latin typeface="+mn-lt"/>
                <a:ea typeface="MS PGothic" panose="020B0600070205080204" pitchFamily="34" charset="-128"/>
              </a:rPr>
              <a:pPr/>
              <a:t>288</a:t>
            </a:fld>
            <a:endParaRPr lang="en-US" sz="900">
              <a:latin typeface="+mn-lt"/>
              <a:ea typeface="MS PGothic" panose="020B0600070205080204" pitchFamily="34" charset="-128"/>
            </a:endParaRPr>
          </a:p>
        </p:txBody>
      </p:sp>
    </p:spTree>
    <p:extLst>
      <p:ext uri="{BB962C8B-B14F-4D97-AF65-F5344CB8AC3E}">
        <p14:creationId xmlns:p14="http://schemas.microsoft.com/office/powerpoint/2010/main" val="174412661"/>
      </p:ext>
    </p:extLst>
  </p:cSld>
  <p:clrMapOvr>
    <a:masterClrMapping/>
  </p:clrMapOvr>
</p:sld>
</file>

<file path=ppt/slides/slide2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7765" name="Rectangle 5">
            <a:extLst>
              <a:ext uri="{FF2B5EF4-FFF2-40B4-BE49-F238E27FC236}">
                <a16:creationId xmlns:a16="http://schemas.microsoft.com/office/drawing/2014/main" id="{3869D4D0-5655-4897-B3E8-E475DE648D57}"/>
              </a:ext>
            </a:extLst>
          </p:cNvPr>
          <p:cNvSpPr>
            <a:spLocks noGrp="1" noChangeArrowheads="1"/>
          </p:cNvSpPr>
          <p:nvPr>
            <p:ph type="title"/>
          </p:nvPr>
        </p:nvSpPr>
        <p:spPr/>
        <p:txBody>
          <a:bodyPr>
            <a:noAutofit/>
          </a:bodyPr>
          <a:lstStyle/>
          <a:p>
            <a:r>
              <a:rPr lang="en-US" altLang="ja-JP">
                <a:latin typeface="+mn-lt"/>
                <a:ea typeface="MS PGothic" panose="020B0600070205080204" pitchFamily="34" charset="-128"/>
              </a:rPr>
              <a:t>2Rate 3Color </a:t>
            </a:r>
            <a:r>
              <a:rPr lang="ja-JP" altLang="en-US">
                <a:latin typeface="+mn-lt"/>
                <a:ea typeface="MS PGothic" panose="020B0600070205080204" pitchFamily="34" charset="-128"/>
              </a:rPr>
              <a:t>ポリシングの概要</a:t>
            </a:r>
          </a:p>
        </p:txBody>
      </p:sp>
      <p:sp>
        <p:nvSpPr>
          <p:cNvPr id="117762" name="AutoShape 2">
            <a:extLst>
              <a:ext uri="{FF2B5EF4-FFF2-40B4-BE49-F238E27FC236}">
                <a16:creationId xmlns:a16="http://schemas.microsoft.com/office/drawing/2014/main" id="{B0097FC5-FD7A-4174-8D6D-E95628A393E5}"/>
              </a:ext>
            </a:extLst>
          </p:cNvPr>
          <p:cNvSpPr>
            <a:spLocks noChangeArrowheads="1"/>
          </p:cNvSpPr>
          <p:nvPr/>
        </p:nvSpPr>
        <p:spPr bwMode="auto">
          <a:xfrm>
            <a:off x="4653841" y="971550"/>
            <a:ext cx="580890" cy="788511"/>
          </a:xfrm>
          <a:prstGeom prst="upArrow">
            <a:avLst>
              <a:gd name="adj1" fmla="val 50000"/>
              <a:gd name="adj2" fmla="val 37500"/>
            </a:avLst>
          </a:prstGeom>
          <a:solidFill>
            <a:srgbClr val="FF9900"/>
          </a:solidFill>
          <a:ln w="9525" algn="ctr">
            <a:noFill/>
            <a:miter lim="800000"/>
            <a:headEnd/>
            <a:tailEnd/>
          </a:ln>
          <a:effectLst/>
          <a:extLst>
            <a:ext uri="{AF507438-7753-43E0-B8FC-AC1667EBCBE1}">
              <a14:hiddenEffects xmlns:a14="http://schemas.microsoft.com/office/drawing/2010/main">
                <a:effectLst>
                  <a:outerShdw dist="17961" dir="2700000" algn="ctr" rotWithShape="0">
                    <a:schemeClr val="bg2"/>
                  </a:outerShdw>
                </a:effectLst>
              </a14:hiddenEffects>
            </a:ext>
          </a:extLst>
        </p:spPr>
        <p:txBody>
          <a:bodyPr wrap="none" lIns="61593" tIns="30796" rIns="61593" bIns="30796" anchor="ctr">
            <a:noAutofit/>
          </a:bodyPr>
          <a:lstStyle>
            <a:lvl1pPr>
              <a:lnSpc>
                <a:spcPct val="90000"/>
              </a:lnSpc>
              <a:defRPr sz="3000">
                <a:solidFill>
                  <a:schemeClr val="tx1"/>
                </a:solidFill>
                <a:latin typeface="Arial" panose="020B0604020202020204" pitchFamily="34" charset="0"/>
              </a:defRPr>
            </a:lvl1pPr>
            <a:lvl2pPr marL="742950" indent="-285750">
              <a:lnSpc>
                <a:spcPct val="90000"/>
              </a:lnSpc>
              <a:defRPr sz="3000">
                <a:solidFill>
                  <a:schemeClr val="tx1"/>
                </a:solidFill>
                <a:latin typeface="Arial" panose="020B0604020202020204" pitchFamily="34" charset="0"/>
              </a:defRPr>
            </a:lvl2pPr>
            <a:lvl3pPr marL="1143000" indent="-228600">
              <a:lnSpc>
                <a:spcPct val="90000"/>
              </a:lnSpc>
              <a:defRPr sz="3000">
                <a:solidFill>
                  <a:schemeClr val="tx1"/>
                </a:solidFill>
                <a:latin typeface="Arial" panose="020B0604020202020204" pitchFamily="34" charset="0"/>
              </a:defRPr>
            </a:lvl3pPr>
            <a:lvl4pPr marL="1600200" indent="-228600">
              <a:lnSpc>
                <a:spcPct val="90000"/>
              </a:lnSpc>
              <a:defRPr sz="3000">
                <a:solidFill>
                  <a:schemeClr val="tx1"/>
                </a:solidFill>
                <a:latin typeface="Arial" panose="020B0604020202020204" pitchFamily="34" charset="0"/>
              </a:defRPr>
            </a:lvl4pPr>
            <a:lvl5pPr marL="2057400" indent="-228600">
              <a:lnSpc>
                <a:spcPct val="90000"/>
              </a:lnSpc>
              <a:defRPr sz="3000">
                <a:solidFill>
                  <a:schemeClr val="tx1"/>
                </a:solidFill>
                <a:latin typeface="Arial" panose="020B0604020202020204" pitchFamily="34" charset="0"/>
              </a:defRPr>
            </a:lvl5pPr>
            <a:lvl6pPr marL="2514600" indent="-228600" eaLnBrk="0" fontAlgn="base" hangingPunct="0">
              <a:lnSpc>
                <a:spcPct val="90000"/>
              </a:lnSpc>
              <a:spcBef>
                <a:spcPct val="0"/>
              </a:spcBef>
              <a:spcAft>
                <a:spcPct val="0"/>
              </a:spcAft>
              <a:defRPr sz="3000">
                <a:solidFill>
                  <a:schemeClr val="tx1"/>
                </a:solidFill>
                <a:latin typeface="Arial" panose="020B0604020202020204" pitchFamily="34" charset="0"/>
              </a:defRPr>
            </a:lvl6pPr>
            <a:lvl7pPr marL="2971800" indent="-228600" eaLnBrk="0" fontAlgn="base" hangingPunct="0">
              <a:lnSpc>
                <a:spcPct val="90000"/>
              </a:lnSpc>
              <a:spcBef>
                <a:spcPct val="0"/>
              </a:spcBef>
              <a:spcAft>
                <a:spcPct val="0"/>
              </a:spcAft>
              <a:defRPr sz="3000">
                <a:solidFill>
                  <a:schemeClr val="tx1"/>
                </a:solidFill>
                <a:latin typeface="Arial" panose="020B0604020202020204" pitchFamily="34" charset="0"/>
              </a:defRPr>
            </a:lvl7pPr>
            <a:lvl8pPr marL="3429000" indent="-228600" eaLnBrk="0" fontAlgn="base" hangingPunct="0">
              <a:lnSpc>
                <a:spcPct val="90000"/>
              </a:lnSpc>
              <a:spcBef>
                <a:spcPct val="0"/>
              </a:spcBef>
              <a:spcAft>
                <a:spcPct val="0"/>
              </a:spcAft>
              <a:defRPr sz="3000">
                <a:solidFill>
                  <a:schemeClr val="tx1"/>
                </a:solidFill>
                <a:latin typeface="Arial" panose="020B0604020202020204" pitchFamily="34" charset="0"/>
              </a:defRPr>
            </a:lvl8pPr>
            <a:lvl9pPr marL="3886200" indent="-228600" eaLnBrk="0" fontAlgn="base" hangingPunct="0">
              <a:lnSpc>
                <a:spcPct val="90000"/>
              </a:lnSpc>
              <a:spcBef>
                <a:spcPct val="0"/>
              </a:spcBef>
              <a:spcAft>
                <a:spcPct val="0"/>
              </a:spcAft>
              <a:defRPr sz="3000">
                <a:solidFill>
                  <a:schemeClr val="tx1"/>
                </a:solidFill>
                <a:latin typeface="Arial" panose="020B0604020202020204" pitchFamily="34" charset="0"/>
              </a:defRPr>
            </a:lvl9pPr>
          </a:lstStyle>
          <a:p>
            <a:pPr defTabSz="685800" fontAlgn="auto">
              <a:spcBef>
                <a:spcPts val="0"/>
              </a:spcBef>
              <a:spcAft>
                <a:spcPts val="0"/>
              </a:spcAft>
              <a:defRPr/>
            </a:pPr>
            <a:endParaRPr kumimoji="1" lang="ja-JP" altLang="en-US" sz="2250">
              <a:solidFill>
                <a:srgbClr val="282828"/>
              </a:solidFill>
              <a:latin typeface="+mn-lt"/>
              <a:ea typeface="MS PGothic" panose="020B0600070205080204" pitchFamily="34" charset="-128"/>
              <a:cs typeface="+mn-cs"/>
            </a:endParaRPr>
          </a:p>
        </p:txBody>
      </p:sp>
      <p:sp>
        <p:nvSpPr>
          <p:cNvPr id="117763" name="AutoShape 3">
            <a:extLst>
              <a:ext uri="{FF2B5EF4-FFF2-40B4-BE49-F238E27FC236}">
                <a16:creationId xmlns:a16="http://schemas.microsoft.com/office/drawing/2014/main" id="{D4920706-5615-47D1-B68A-9531FB82657F}"/>
              </a:ext>
            </a:extLst>
          </p:cNvPr>
          <p:cNvSpPr>
            <a:spLocks noChangeArrowheads="1"/>
          </p:cNvSpPr>
          <p:nvPr/>
        </p:nvSpPr>
        <p:spPr bwMode="auto">
          <a:xfrm>
            <a:off x="4595752" y="1842818"/>
            <a:ext cx="697068" cy="630809"/>
          </a:xfrm>
          <a:prstGeom prst="upDownArrow">
            <a:avLst>
              <a:gd name="adj1" fmla="val 50000"/>
              <a:gd name="adj2" fmla="val 20000"/>
            </a:avLst>
          </a:prstGeom>
          <a:solidFill>
            <a:schemeClr val="accent5">
              <a:lumMod val="60000"/>
              <a:lumOff val="40000"/>
            </a:schemeClr>
          </a:solidFill>
          <a:ln w="9525" algn="ctr">
            <a:noFill/>
            <a:miter lim="800000"/>
            <a:headEnd/>
            <a:tailEnd/>
          </a:ln>
          <a:effectLst/>
        </p:spPr>
        <p:txBody>
          <a:bodyPr wrap="none" lIns="61593" tIns="30796" rIns="61593" bIns="30796" anchor="ctr">
            <a:noAutofit/>
          </a:bodyPr>
          <a:lstStyle>
            <a:lvl1pPr>
              <a:lnSpc>
                <a:spcPct val="90000"/>
              </a:lnSpc>
              <a:defRPr sz="3000">
                <a:solidFill>
                  <a:schemeClr val="tx1"/>
                </a:solidFill>
                <a:latin typeface="Arial" panose="020B0604020202020204" pitchFamily="34" charset="0"/>
              </a:defRPr>
            </a:lvl1pPr>
            <a:lvl2pPr marL="742950" indent="-285750">
              <a:lnSpc>
                <a:spcPct val="90000"/>
              </a:lnSpc>
              <a:defRPr sz="3000">
                <a:solidFill>
                  <a:schemeClr val="tx1"/>
                </a:solidFill>
                <a:latin typeface="Arial" panose="020B0604020202020204" pitchFamily="34" charset="0"/>
              </a:defRPr>
            </a:lvl2pPr>
            <a:lvl3pPr marL="1143000" indent="-228600">
              <a:lnSpc>
                <a:spcPct val="90000"/>
              </a:lnSpc>
              <a:defRPr sz="3000">
                <a:solidFill>
                  <a:schemeClr val="tx1"/>
                </a:solidFill>
                <a:latin typeface="Arial" panose="020B0604020202020204" pitchFamily="34" charset="0"/>
              </a:defRPr>
            </a:lvl3pPr>
            <a:lvl4pPr marL="1600200" indent="-228600">
              <a:lnSpc>
                <a:spcPct val="90000"/>
              </a:lnSpc>
              <a:defRPr sz="3000">
                <a:solidFill>
                  <a:schemeClr val="tx1"/>
                </a:solidFill>
                <a:latin typeface="Arial" panose="020B0604020202020204" pitchFamily="34" charset="0"/>
              </a:defRPr>
            </a:lvl4pPr>
            <a:lvl5pPr marL="2057400" indent="-228600">
              <a:lnSpc>
                <a:spcPct val="90000"/>
              </a:lnSpc>
              <a:defRPr sz="3000">
                <a:solidFill>
                  <a:schemeClr val="tx1"/>
                </a:solidFill>
                <a:latin typeface="Arial" panose="020B0604020202020204" pitchFamily="34" charset="0"/>
              </a:defRPr>
            </a:lvl5pPr>
            <a:lvl6pPr marL="2514600" indent="-228600" eaLnBrk="0" fontAlgn="base" hangingPunct="0">
              <a:lnSpc>
                <a:spcPct val="90000"/>
              </a:lnSpc>
              <a:spcBef>
                <a:spcPct val="0"/>
              </a:spcBef>
              <a:spcAft>
                <a:spcPct val="0"/>
              </a:spcAft>
              <a:defRPr sz="3000">
                <a:solidFill>
                  <a:schemeClr val="tx1"/>
                </a:solidFill>
                <a:latin typeface="Arial" panose="020B0604020202020204" pitchFamily="34" charset="0"/>
              </a:defRPr>
            </a:lvl6pPr>
            <a:lvl7pPr marL="2971800" indent="-228600" eaLnBrk="0" fontAlgn="base" hangingPunct="0">
              <a:lnSpc>
                <a:spcPct val="90000"/>
              </a:lnSpc>
              <a:spcBef>
                <a:spcPct val="0"/>
              </a:spcBef>
              <a:spcAft>
                <a:spcPct val="0"/>
              </a:spcAft>
              <a:defRPr sz="3000">
                <a:solidFill>
                  <a:schemeClr val="tx1"/>
                </a:solidFill>
                <a:latin typeface="Arial" panose="020B0604020202020204" pitchFamily="34" charset="0"/>
              </a:defRPr>
            </a:lvl7pPr>
            <a:lvl8pPr marL="3429000" indent="-228600" eaLnBrk="0" fontAlgn="base" hangingPunct="0">
              <a:lnSpc>
                <a:spcPct val="90000"/>
              </a:lnSpc>
              <a:spcBef>
                <a:spcPct val="0"/>
              </a:spcBef>
              <a:spcAft>
                <a:spcPct val="0"/>
              </a:spcAft>
              <a:defRPr sz="3000">
                <a:solidFill>
                  <a:schemeClr val="tx1"/>
                </a:solidFill>
                <a:latin typeface="Arial" panose="020B0604020202020204" pitchFamily="34" charset="0"/>
              </a:defRPr>
            </a:lvl8pPr>
            <a:lvl9pPr marL="3886200" indent="-228600" eaLnBrk="0" fontAlgn="base" hangingPunct="0">
              <a:lnSpc>
                <a:spcPct val="90000"/>
              </a:lnSpc>
              <a:spcBef>
                <a:spcPct val="0"/>
              </a:spcBef>
              <a:spcAft>
                <a:spcPct val="0"/>
              </a:spcAft>
              <a:defRPr sz="3000">
                <a:solidFill>
                  <a:schemeClr val="tx1"/>
                </a:solidFill>
                <a:latin typeface="Arial" panose="020B0604020202020204" pitchFamily="34" charset="0"/>
              </a:defRPr>
            </a:lvl9pPr>
          </a:lstStyle>
          <a:p>
            <a:pPr defTabSz="685800" fontAlgn="auto">
              <a:spcBef>
                <a:spcPts val="0"/>
              </a:spcBef>
              <a:spcAft>
                <a:spcPts val="0"/>
              </a:spcAft>
              <a:defRPr/>
            </a:pPr>
            <a:endParaRPr kumimoji="1" lang="ja-JP" altLang="en-US" sz="2250">
              <a:solidFill>
                <a:srgbClr val="282828"/>
              </a:solidFill>
              <a:latin typeface="+mn-lt"/>
              <a:ea typeface="MS PGothic" panose="020B0600070205080204" pitchFamily="34" charset="-128"/>
              <a:cs typeface="+mn-cs"/>
            </a:endParaRPr>
          </a:p>
        </p:txBody>
      </p:sp>
      <p:sp>
        <p:nvSpPr>
          <p:cNvPr id="117764" name="AutoShape 4">
            <a:extLst>
              <a:ext uri="{FF2B5EF4-FFF2-40B4-BE49-F238E27FC236}">
                <a16:creationId xmlns:a16="http://schemas.microsoft.com/office/drawing/2014/main" id="{5EFB2E3E-05F3-4835-BE43-5FB564910C16}"/>
              </a:ext>
            </a:extLst>
          </p:cNvPr>
          <p:cNvSpPr>
            <a:spLocks noChangeArrowheads="1"/>
          </p:cNvSpPr>
          <p:nvPr/>
        </p:nvSpPr>
        <p:spPr bwMode="auto">
          <a:xfrm>
            <a:off x="4595752" y="2548573"/>
            <a:ext cx="697068" cy="1471888"/>
          </a:xfrm>
          <a:prstGeom prst="upDownArrow">
            <a:avLst>
              <a:gd name="adj1" fmla="val 50000"/>
              <a:gd name="adj2" fmla="val 46667"/>
            </a:avLst>
          </a:prstGeom>
          <a:solidFill>
            <a:schemeClr val="accent2">
              <a:lumMod val="40000"/>
              <a:lumOff val="60000"/>
            </a:schemeClr>
          </a:solidFill>
          <a:ln w="9525" algn="ctr">
            <a:noFill/>
            <a:miter lim="800000"/>
            <a:headEnd/>
            <a:tailEnd/>
          </a:ln>
          <a:effectLst/>
        </p:spPr>
        <p:txBody>
          <a:bodyPr wrap="none" lIns="61593" tIns="30796" rIns="61593" bIns="30796" anchor="ctr">
            <a:noAutofit/>
          </a:bodyPr>
          <a:lstStyle>
            <a:lvl1pPr>
              <a:lnSpc>
                <a:spcPct val="90000"/>
              </a:lnSpc>
              <a:defRPr sz="3000">
                <a:solidFill>
                  <a:schemeClr val="tx1"/>
                </a:solidFill>
                <a:latin typeface="Arial" panose="020B0604020202020204" pitchFamily="34" charset="0"/>
              </a:defRPr>
            </a:lvl1pPr>
            <a:lvl2pPr marL="742950" indent="-285750">
              <a:lnSpc>
                <a:spcPct val="90000"/>
              </a:lnSpc>
              <a:defRPr sz="3000">
                <a:solidFill>
                  <a:schemeClr val="tx1"/>
                </a:solidFill>
                <a:latin typeface="Arial" panose="020B0604020202020204" pitchFamily="34" charset="0"/>
              </a:defRPr>
            </a:lvl2pPr>
            <a:lvl3pPr marL="1143000" indent="-228600">
              <a:lnSpc>
                <a:spcPct val="90000"/>
              </a:lnSpc>
              <a:defRPr sz="3000">
                <a:solidFill>
                  <a:schemeClr val="tx1"/>
                </a:solidFill>
                <a:latin typeface="Arial" panose="020B0604020202020204" pitchFamily="34" charset="0"/>
              </a:defRPr>
            </a:lvl3pPr>
            <a:lvl4pPr marL="1600200" indent="-228600">
              <a:lnSpc>
                <a:spcPct val="90000"/>
              </a:lnSpc>
              <a:defRPr sz="3000">
                <a:solidFill>
                  <a:schemeClr val="tx1"/>
                </a:solidFill>
                <a:latin typeface="Arial" panose="020B0604020202020204" pitchFamily="34" charset="0"/>
              </a:defRPr>
            </a:lvl4pPr>
            <a:lvl5pPr marL="2057400" indent="-228600">
              <a:lnSpc>
                <a:spcPct val="90000"/>
              </a:lnSpc>
              <a:defRPr sz="3000">
                <a:solidFill>
                  <a:schemeClr val="tx1"/>
                </a:solidFill>
                <a:latin typeface="Arial" panose="020B0604020202020204" pitchFamily="34" charset="0"/>
              </a:defRPr>
            </a:lvl5pPr>
            <a:lvl6pPr marL="2514600" indent="-228600" eaLnBrk="0" fontAlgn="base" hangingPunct="0">
              <a:lnSpc>
                <a:spcPct val="90000"/>
              </a:lnSpc>
              <a:spcBef>
                <a:spcPct val="0"/>
              </a:spcBef>
              <a:spcAft>
                <a:spcPct val="0"/>
              </a:spcAft>
              <a:defRPr sz="3000">
                <a:solidFill>
                  <a:schemeClr val="tx1"/>
                </a:solidFill>
                <a:latin typeface="Arial" panose="020B0604020202020204" pitchFamily="34" charset="0"/>
              </a:defRPr>
            </a:lvl6pPr>
            <a:lvl7pPr marL="2971800" indent="-228600" eaLnBrk="0" fontAlgn="base" hangingPunct="0">
              <a:lnSpc>
                <a:spcPct val="90000"/>
              </a:lnSpc>
              <a:spcBef>
                <a:spcPct val="0"/>
              </a:spcBef>
              <a:spcAft>
                <a:spcPct val="0"/>
              </a:spcAft>
              <a:defRPr sz="3000">
                <a:solidFill>
                  <a:schemeClr val="tx1"/>
                </a:solidFill>
                <a:latin typeface="Arial" panose="020B0604020202020204" pitchFamily="34" charset="0"/>
              </a:defRPr>
            </a:lvl7pPr>
            <a:lvl8pPr marL="3429000" indent="-228600" eaLnBrk="0" fontAlgn="base" hangingPunct="0">
              <a:lnSpc>
                <a:spcPct val="90000"/>
              </a:lnSpc>
              <a:spcBef>
                <a:spcPct val="0"/>
              </a:spcBef>
              <a:spcAft>
                <a:spcPct val="0"/>
              </a:spcAft>
              <a:defRPr sz="3000">
                <a:solidFill>
                  <a:schemeClr val="tx1"/>
                </a:solidFill>
                <a:latin typeface="Arial" panose="020B0604020202020204" pitchFamily="34" charset="0"/>
              </a:defRPr>
            </a:lvl8pPr>
            <a:lvl9pPr marL="3886200" indent="-228600" eaLnBrk="0" fontAlgn="base" hangingPunct="0">
              <a:lnSpc>
                <a:spcPct val="90000"/>
              </a:lnSpc>
              <a:spcBef>
                <a:spcPct val="0"/>
              </a:spcBef>
              <a:spcAft>
                <a:spcPct val="0"/>
              </a:spcAft>
              <a:defRPr sz="3000">
                <a:solidFill>
                  <a:schemeClr val="tx1"/>
                </a:solidFill>
                <a:latin typeface="Arial" panose="020B0604020202020204" pitchFamily="34" charset="0"/>
              </a:defRPr>
            </a:lvl9pPr>
          </a:lstStyle>
          <a:p>
            <a:pPr defTabSz="685800" fontAlgn="auto">
              <a:spcBef>
                <a:spcPts val="0"/>
              </a:spcBef>
              <a:spcAft>
                <a:spcPts val="0"/>
              </a:spcAft>
              <a:defRPr/>
            </a:pPr>
            <a:endParaRPr kumimoji="1" lang="ja-JP" altLang="en-US" sz="2250">
              <a:solidFill>
                <a:srgbClr val="282828"/>
              </a:solidFill>
              <a:latin typeface="+mn-lt"/>
              <a:ea typeface="MS PGothic" panose="020B0600070205080204" pitchFamily="34" charset="-128"/>
              <a:cs typeface="+mn-cs"/>
            </a:endParaRPr>
          </a:p>
        </p:txBody>
      </p:sp>
      <p:sp>
        <p:nvSpPr>
          <p:cNvPr id="117766" name="Line 6">
            <a:extLst>
              <a:ext uri="{FF2B5EF4-FFF2-40B4-BE49-F238E27FC236}">
                <a16:creationId xmlns:a16="http://schemas.microsoft.com/office/drawing/2014/main" id="{6A3DE70E-382A-4289-8F80-2F15B7541E13}"/>
              </a:ext>
            </a:extLst>
          </p:cNvPr>
          <p:cNvSpPr>
            <a:spLocks noChangeShapeType="1"/>
          </p:cNvSpPr>
          <p:nvPr/>
        </p:nvSpPr>
        <p:spPr bwMode="auto">
          <a:xfrm>
            <a:off x="2120919" y="1234387"/>
            <a:ext cx="0" cy="2891209"/>
          </a:xfrm>
          <a:prstGeom prst="line">
            <a:avLst/>
          </a:prstGeom>
          <a:noFill/>
          <a:ln w="57150">
            <a:solidFill>
              <a:schemeClr val="tx1"/>
            </a:solidFill>
            <a:round/>
            <a:headEnd type="triangle" w="med" len="me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17961" dir="2700000" algn="ctr" rotWithShape="0">
                    <a:schemeClr val="bg2"/>
                  </a:outerShdw>
                </a:effectLst>
              </a14:hiddenEffects>
            </a:ext>
          </a:extLst>
        </p:spPr>
        <p:txBody>
          <a:bodyPr lIns="61593" tIns="30796" rIns="61593" bIns="30796">
            <a:noAutofit/>
          </a:bodyPr>
          <a:lstStyle/>
          <a:p>
            <a:pPr defTabSz="685800" fontAlgn="auto">
              <a:spcBef>
                <a:spcPts val="0"/>
              </a:spcBef>
              <a:spcAft>
                <a:spcPts val="0"/>
              </a:spcAft>
              <a:defRPr/>
            </a:pPr>
            <a:endParaRPr kumimoji="1" lang="ja-JP" altLang="en-US" sz="1350">
              <a:solidFill>
                <a:srgbClr val="282828"/>
              </a:solidFill>
              <a:latin typeface="+mn-lt"/>
              <a:ea typeface="MS PGothic" panose="020B0600070205080204" pitchFamily="34" charset="-128"/>
              <a:cs typeface="+mn-cs"/>
            </a:endParaRPr>
          </a:p>
        </p:txBody>
      </p:sp>
      <p:sp>
        <p:nvSpPr>
          <p:cNvPr id="117767" name="Line 7">
            <a:extLst>
              <a:ext uri="{FF2B5EF4-FFF2-40B4-BE49-F238E27FC236}">
                <a16:creationId xmlns:a16="http://schemas.microsoft.com/office/drawing/2014/main" id="{3B9E18A6-0A46-46AD-970B-8809CEA21D4A}"/>
              </a:ext>
            </a:extLst>
          </p:cNvPr>
          <p:cNvSpPr>
            <a:spLocks noChangeShapeType="1"/>
          </p:cNvSpPr>
          <p:nvPr/>
        </p:nvSpPr>
        <p:spPr bwMode="auto">
          <a:xfrm flipH="1">
            <a:off x="2097925" y="4125596"/>
            <a:ext cx="4937566" cy="0"/>
          </a:xfrm>
          <a:prstGeom prst="line">
            <a:avLst/>
          </a:prstGeom>
          <a:noFill/>
          <a:ln w="57150">
            <a:solidFill>
              <a:schemeClr val="tx1"/>
            </a:solidFill>
            <a:round/>
            <a:headEnd type="triangle" w="med" len="me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17961" dir="2700000" algn="ctr" rotWithShape="0">
                    <a:schemeClr val="bg2"/>
                  </a:outerShdw>
                </a:effectLst>
              </a14:hiddenEffects>
            </a:ext>
          </a:extLst>
        </p:spPr>
        <p:txBody>
          <a:bodyPr lIns="61593" tIns="30796" rIns="61593" bIns="30796">
            <a:noAutofit/>
          </a:bodyPr>
          <a:lstStyle/>
          <a:p>
            <a:pPr defTabSz="685800" fontAlgn="auto">
              <a:spcBef>
                <a:spcPts val="0"/>
              </a:spcBef>
              <a:spcAft>
                <a:spcPts val="0"/>
              </a:spcAft>
              <a:defRPr/>
            </a:pPr>
            <a:endParaRPr kumimoji="1" lang="ja-JP" altLang="en-US" sz="1350">
              <a:solidFill>
                <a:srgbClr val="282828"/>
              </a:solidFill>
              <a:latin typeface="+mn-lt"/>
              <a:ea typeface="MS PGothic" panose="020B0600070205080204" pitchFamily="34" charset="-128"/>
              <a:cs typeface="+mn-cs"/>
            </a:endParaRPr>
          </a:p>
        </p:txBody>
      </p:sp>
      <p:sp>
        <p:nvSpPr>
          <p:cNvPr id="117768" name="Line 8">
            <a:extLst>
              <a:ext uri="{FF2B5EF4-FFF2-40B4-BE49-F238E27FC236}">
                <a16:creationId xmlns:a16="http://schemas.microsoft.com/office/drawing/2014/main" id="{7CF9DDEC-BB34-45F2-B31A-FD113D6DB6D9}"/>
              </a:ext>
            </a:extLst>
          </p:cNvPr>
          <p:cNvSpPr>
            <a:spLocks noChangeShapeType="1"/>
          </p:cNvSpPr>
          <p:nvPr/>
        </p:nvSpPr>
        <p:spPr bwMode="auto">
          <a:xfrm>
            <a:off x="1807479" y="2516814"/>
            <a:ext cx="5344189" cy="0"/>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17961" dir="2700000" algn="ctr" rotWithShape="0">
                    <a:schemeClr val="bg2"/>
                  </a:outerShdw>
                </a:effectLst>
              </a14:hiddenEffects>
            </a:ext>
          </a:extLst>
        </p:spPr>
        <p:txBody>
          <a:bodyPr lIns="61593" tIns="30796" rIns="61593" bIns="30796">
            <a:noAutofit/>
          </a:bodyPr>
          <a:lstStyle/>
          <a:p>
            <a:pPr defTabSz="685800" fontAlgn="auto">
              <a:spcBef>
                <a:spcPts val="0"/>
              </a:spcBef>
              <a:spcAft>
                <a:spcPts val="0"/>
              </a:spcAft>
              <a:defRPr/>
            </a:pPr>
            <a:endParaRPr kumimoji="1" lang="ja-JP" altLang="en-US" sz="1350">
              <a:solidFill>
                <a:srgbClr val="282828"/>
              </a:solidFill>
              <a:latin typeface="+mn-lt"/>
              <a:ea typeface="MS PGothic" panose="020B0600070205080204" pitchFamily="34" charset="-128"/>
              <a:cs typeface="+mn-cs"/>
            </a:endParaRPr>
          </a:p>
        </p:txBody>
      </p:sp>
      <p:sp>
        <p:nvSpPr>
          <p:cNvPr id="117769" name="Line 9">
            <a:extLst>
              <a:ext uri="{FF2B5EF4-FFF2-40B4-BE49-F238E27FC236}">
                <a16:creationId xmlns:a16="http://schemas.microsoft.com/office/drawing/2014/main" id="{54E3CD67-95B8-4E6E-95D5-0969701087BC}"/>
              </a:ext>
            </a:extLst>
          </p:cNvPr>
          <p:cNvSpPr>
            <a:spLocks noChangeShapeType="1"/>
          </p:cNvSpPr>
          <p:nvPr/>
        </p:nvSpPr>
        <p:spPr bwMode="auto">
          <a:xfrm>
            <a:off x="1807479" y="1812629"/>
            <a:ext cx="5402278" cy="0"/>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17961" dir="2700000" algn="ctr" rotWithShape="0">
                    <a:schemeClr val="bg2"/>
                  </a:outerShdw>
                </a:effectLst>
              </a14:hiddenEffects>
            </a:ext>
          </a:extLst>
        </p:spPr>
        <p:txBody>
          <a:bodyPr lIns="61593" tIns="30796" rIns="61593" bIns="30796">
            <a:noAutofit/>
          </a:bodyPr>
          <a:lstStyle/>
          <a:p>
            <a:pPr defTabSz="685800" fontAlgn="auto">
              <a:spcBef>
                <a:spcPts val="0"/>
              </a:spcBef>
              <a:spcAft>
                <a:spcPts val="0"/>
              </a:spcAft>
              <a:defRPr/>
            </a:pPr>
            <a:endParaRPr kumimoji="1" lang="ja-JP" altLang="en-US" sz="1350">
              <a:solidFill>
                <a:srgbClr val="282828"/>
              </a:solidFill>
              <a:latin typeface="+mn-lt"/>
              <a:ea typeface="MS PGothic" panose="020B0600070205080204" pitchFamily="34" charset="-128"/>
              <a:cs typeface="+mn-cs"/>
            </a:endParaRPr>
          </a:p>
        </p:txBody>
      </p:sp>
      <p:sp>
        <p:nvSpPr>
          <p:cNvPr id="117770" name="Text Box 10">
            <a:extLst>
              <a:ext uri="{FF2B5EF4-FFF2-40B4-BE49-F238E27FC236}">
                <a16:creationId xmlns:a16="http://schemas.microsoft.com/office/drawing/2014/main" id="{B70AB9BB-E357-48E0-AEDA-8F768CB5B673}"/>
              </a:ext>
            </a:extLst>
          </p:cNvPr>
          <p:cNvSpPr txBox="1">
            <a:spLocks noChangeArrowheads="1"/>
          </p:cNvSpPr>
          <p:nvPr/>
        </p:nvSpPr>
        <p:spPr bwMode="auto">
          <a:xfrm>
            <a:off x="7044639" y="4270156"/>
            <a:ext cx="320558" cy="1686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17961" dir="2700000" algn="ctr" rotWithShape="0">
                    <a:schemeClr val="bg2"/>
                  </a:outerShdw>
                </a:effectLst>
              </a14:hiddenEffects>
            </a:ext>
          </a:extLst>
        </p:spPr>
        <p:txBody>
          <a:bodyPr wrap="none" lIns="61593" tIns="30796" rIns="61593" bIns="30796">
            <a:noAutofit/>
          </a:bodyPr>
          <a:lstStyle>
            <a:lvl1pPr defTabSz="814388">
              <a:lnSpc>
                <a:spcPct val="95000"/>
              </a:lnSpc>
              <a:spcBef>
                <a:spcPct val="50000"/>
              </a:spcBef>
              <a:buClr>
                <a:schemeClr val="accent1"/>
              </a:buClr>
              <a:buSzPct val="100000"/>
              <a:buFont typeface="Arial" panose="020B0604020202020204" pitchFamily="34" charset="0"/>
              <a:buChar char="•"/>
              <a:defRPr sz="2400" b="1">
                <a:solidFill>
                  <a:schemeClr val="tx1"/>
                </a:solidFill>
                <a:latin typeface="Arial" panose="020B0604020202020204" pitchFamily="34" charset="0"/>
              </a:defRPr>
            </a:lvl1pPr>
            <a:lvl2pPr marL="742950" indent="-285750" defTabSz="814388">
              <a:lnSpc>
                <a:spcPct val="95000"/>
              </a:lnSpc>
              <a:spcBef>
                <a:spcPct val="50000"/>
              </a:spcBef>
              <a:defRPr sz="2000" b="1">
                <a:solidFill>
                  <a:schemeClr val="tx1"/>
                </a:solidFill>
                <a:latin typeface="Arial" panose="020B0604020202020204" pitchFamily="34" charset="0"/>
              </a:defRPr>
            </a:lvl2pPr>
            <a:lvl3pPr marL="1143000" indent="-228600" defTabSz="814388">
              <a:lnSpc>
                <a:spcPct val="95000"/>
              </a:lnSpc>
              <a:spcBef>
                <a:spcPct val="50000"/>
              </a:spcBef>
              <a:defRPr sz="2000" b="1">
                <a:solidFill>
                  <a:schemeClr val="tx1"/>
                </a:solidFill>
                <a:latin typeface="Arial" panose="020B0604020202020204" pitchFamily="34" charset="0"/>
              </a:defRPr>
            </a:lvl3pPr>
            <a:lvl4pPr marL="1600200" indent="-228600" defTabSz="814388">
              <a:lnSpc>
                <a:spcPct val="95000"/>
              </a:lnSpc>
              <a:spcBef>
                <a:spcPct val="50000"/>
              </a:spcBef>
              <a:defRPr sz="2000" b="1">
                <a:solidFill>
                  <a:schemeClr val="tx1"/>
                </a:solidFill>
                <a:latin typeface="Arial" panose="020B0604020202020204" pitchFamily="34" charset="0"/>
              </a:defRPr>
            </a:lvl4pPr>
            <a:lvl5pPr marL="2057400" indent="-228600" defTabSz="814388">
              <a:lnSpc>
                <a:spcPct val="95000"/>
              </a:lnSpc>
              <a:spcBef>
                <a:spcPct val="50000"/>
              </a:spcBef>
              <a:defRPr sz="2000" b="1">
                <a:solidFill>
                  <a:schemeClr val="tx1"/>
                </a:solidFill>
                <a:latin typeface="Arial" panose="020B0604020202020204" pitchFamily="34" charset="0"/>
              </a:defRPr>
            </a:lvl5pPr>
            <a:lvl6pPr marL="2514600" indent="-228600" defTabSz="814388" eaLnBrk="0" fontAlgn="base" hangingPunct="0">
              <a:lnSpc>
                <a:spcPct val="95000"/>
              </a:lnSpc>
              <a:spcBef>
                <a:spcPct val="50000"/>
              </a:spcBef>
              <a:spcAft>
                <a:spcPct val="0"/>
              </a:spcAft>
              <a:defRPr sz="2000" b="1">
                <a:solidFill>
                  <a:schemeClr val="tx1"/>
                </a:solidFill>
                <a:latin typeface="Arial" panose="020B0604020202020204" pitchFamily="34" charset="0"/>
              </a:defRPr>
            </a:lvl6pPr>
            <a:lvl7pPr marL="2971800" indent="-228600" defTabSz="814388" eaLnBrk="0" fontAlgn="base" hangingPunct="0">
              <a:lnSpc>
                <a:spcPct val="95000"/>
              </a:lnSpc>
              <a:spcBef>
                <a:spcPct val="50000"/>
              </a:spcBef>
              <a:spcAft>
                <a:spcPct val="0"/>
              </a:spcAft>
              <a:defRPr sz="2000" b="1">
                <a:solidFill>
                  <a:schemeClr val="tx1"/>
                </a:solidFill>
                <a:latin typeface="Arial" panose="020B0604020202020204" pitchFamily="34" charset="0"/>
              </a:defRPr>
            </a:lvl7pPr>
            <a:lvl8pPr marL="3429000" indent="-228600" defTabSz="814388" eaLnBrk="0" fontAlgn="base" hangingPunct="0">
              <a:lnSpc>
                <a:spcPct val="95000"/>
              </a:lnSpc>
              <a:spcBef>
                <a:spcPct val="50000"/>
              </a:spcBef>
              <a:spcAft>
                <a:spcPct val="0"/>
              </a:spcAft>
              <a:defRPr sz="2000" b="1">
                <a:solidFill>
                  <a:schemeClr val="tx1"/>
                </a:solidFill>
                <a:latin typeface="Arial" panose="020B0604020202020204" pitchFamily="34" charset="0"/>
              </a:defRPr>
            </a:lvl8pPr>
            <a:lvl9pPr marL="3886200" indent="-228600" defTabSz="814388" eaLnBrk="0" fontAlgn="base" hangingPunct="0">
              <a:lnSpc>
                <a:spcPct val="95000"/>
              </a:lnSpc>
              <a:spcBef>
                <a:spcPct val="50000"/>
              </a:spcBef>
              <a:spcAft>
                <a:spcPct val="0"/>
              </a:spcAft>
              <a:defRPr sz="2000" b="1">
                <a:solidFill>
                  <a:schemeClr val="tx1"/>
                </a:solidFill>
                <a:latin typeface="Arial" panose="020B0604020202020204" pitchFamily="34" charset="0"/>
              </a:defRPr>
            </a:lvl9pPr>
          </a:lstStyle>
          <a:p>
            <a:pPr algn="ctr" defTabSz="610791" fontAlgn="auto">
              <a:lnSpc>
                <a:spcPct val="90000"/>
              </a:lnSpc>
              <a:spcBef>
                <a:spcPct val="0"/>
              </a:spcBef>
              <a:spcAft>
                <a:spcPts val="0"/>
              </a:spcAft>
              <a:buClrTx/>
              <a:buSzTx/>
              <a:buNone/>
              <a:defRPr/>
            </a:pPr>
            <a:r>
              <a:rPr kumimoji="1" lang="ja-JP" altLang="en-US" sz="900">
                <a:solidFill>
                  <a:srgbClr val="282828"/>
                </a:solidFill>
                <a:latin typeface="+mn-lt"/>
                <a:ea typeface="MS PGothic" panose="020B0600070205080204" pitchFamily="34" charset="-128"/>
                <a:cs typeface="+mn-cs"/>
              </a:rPr>
              <a:t>時間</a:t>
            </a:r>
          </a:p>
        </p:txBody>
      </p:sp>
      <p:sp>
        <p:nvSpPr>
          <p:cNvPr id="117771" name="Text Box 11">
            <a:extLst>
              <a:ext uri="{FF2B5EF4-FFF2-40B4-BE49-F238E27FC236}">
                <a16:creationId xmlns:a16="http://schemas.microsoft.com/office/drawing/2014/main" id="{EAD00582-B226-4497-9A04-795C91360445}"/>
              </a:ext>
            </a:extLst>
          </p:cNvPr>
          <p:cNvSpPr txBox="1">
            <a:spLocks noChangeArrowheads="1"/>
          </p:cNvSpPr>
          <p:nvPr/>
        </p:nvSpPr>
        <p:spPr bwMode="auto">
          <a:xfrm>
            <a:off x="1655283" y="1181820"/>
            <a:ext cx="369743" cy="1686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17961" dir="2700000" algn="ctr" rotWithShape="0">
                    <a:schemeClr val="bg2"/>
                  </a:outerShdw>
                </a:effectLst>
              </a14:hiddenEffects>
            </a:ext>
          </a:extLst>
        </p:spPr>
        <p:txBody>
          <a:bodyPr wrap="none" lIns="61593" tIns="30796" rIns="61593" bIns="30796">
            <a:noAutofit/>
          </a:bodyPr>
          <a:lstStyle>
            <a:lvl1pPr defTabSz="814388">
              <a:lnSpc>
                <a:spcPct val="95000"/>
              </a:lnSpc>
              <a:spcBef>
                <a:spcPct val="50000"/>
              </a:spcBef>
              <a:buClr>
                <a:schemeClr val="accent1"/>
              </a:buClr>
              <a:buSzPct val="100000"/>
              <a:buFont typeface="Arial" panose="020B0604020202020204" pitchFamily="34" charset="0"/>
              <a:buChar char="•"/>
              <a:defRPr sz="2400" b="1">
                <a:solidFill>
                  <a:schemeClr val="tx1"/>
                </a:solidFill>
                <a:latin typeface="Arial" panose="020B0604020202020204" pitchFamily="34" charset="0"/>
              </a:defRPr>
            </a:lvl1pPr>
            <a:lvl2pPr marL="742950" indent="-285750" defTabSz="814388">
              <a:lnSpc>
                <a:spcPct val="95000"/>
              </a:lnSpc>
              <a:spcBef>
                <a:spcPct val="50000"/>
              </a:spcBef>
              <a:defRPr sz="2000" b="1">
                <a:solidFill>
                  <a:schemeClr val="tx1"/>
                </a:solidFill>
                <a:latin typeface="Arial" panose="020B0604020202020204" pitchFamily="34" charset="0"/>
              </a:defRPr>
            </a:lvl2pPr>
            <a:lvl3pPr marL="1143000" indent="-228600" defTabSz="814388">
              <a:lnSpc>
                <a:spcPct val="95000"/>
              </a:lnSpc>
              <a:spcBef>
                <a:spcPct val="50000"/>
              </a:spcBef>
              <a:defRPr sz="2000" b="1">
                <a:solidFill>
                  <a:schemeClr val="tx1"/>
                </a:solidFill>
                <a:latin typeface="Arial" panose="020B0604020202020204" pitchFamily="34" charset="0"/>
              </a:defRPr>
            </a:lvl3pPr>
            <a:lvl4pPr marL="1600200" indent="-228600" defTabSz="814388">
              <a:lnSpc>
                <a:spcPct val="95000"/>
              </a:lnSpc>
              <a:spcBef>
                <a:spcPct val="50000"/>
              </a:spcBef>
              <a:defRPr sz="2000" b="1">
                <a:solidFill>
                  <a:schemeClr val="tx1"/>
                </a:solidFill>
                <a:latin typeface="Arial" panose="020B0604020202020204" pitchFamily="34" charset="0"/>
              </a:defRPr>
            </a:lvl4pPr>
            <a:lvl5pPr marL="2057400" indent="-228600" defTabSz="814388">
              <a:lnSpc>
                <a:spcPct val="95000"/>
              </a:lnSpc>
              <a:spcBef>
                <a:spcPct val="50000"/>
              </a:spcBef>
              <a:defRPr sz="2000" b="1">
                <a:solidFill>
                  <a:schemeClr val="tx1"/>
                </a:solidFill>
                <a:latin typeface="Arial" panose="020B0604020202020204" pitchFamily="34" charset="0"/>
              </a:defRPr>
            </a:lvl5pPr>
            <a:lvl6pPr marL="2514600" indent="-228600" defTabSz="814388" eaLnBrk="0" fontAlgn="base" hangingPunct="0">
              <a:lnSpc>
                <a:spcPct val="95000"/>
              </a:lnSpc>
              <a:spcBef>
                <a:spcPct val="50000"/>
              </a:spcBef>
              <a:spcAft>
                <a:spcPct val="0"/>
              </a:spcAft>
              <a:defRPr sz="2000" b="1">
                <a:solidFill>
                  <a:schemeClr val="tx1"/>
                </a:solidFill>
                <a:latin typeface="Arial" panose="020B0604020202020204" pitchFamily="34" charset="0"/>
              </a:defRPr>
            </a:lvl6pPr>
            <a:lvl7pPr marL="2971800" indent="-228600" defTabSz="814388" eaLnBrk="0" fontAlgn="base" hangingPunct="0">
              <a:lnSpc>
                <a:spcPct val="95000"/>
              </a:lnSpc>
              <a:spcBef>
                <a:spcPct val="50000"/>
              </a:spcBef>
              <a:spcAft>
                <a:spcPct val="0"/>
              </a:spcAft>
              <a:defRPr sz="2000" b="1">
                <a:solidFill>
                  <a:schemeClr val="tx1"/>
                </a:solidFill>
                <a:latin typeface="Arial" panose="020B0604020202020204" pitchFamily="34" charset="0"/>
              </a:defRPr>
            </a:lvl7pPr>
            <a:lvl8pPr marL="3429000" indent="-228600" defTabSz="814388" eaLnBrk="0" fontAlgn="base" hangingPunct="0">
              <a:lnSpc>
                <a:spcPct val="95000"/>
              </a:lnSpc>
              <a:spcBef>
                <a:spcPct val="50000"/>
              </a:spcBef>
              <a:spcAft>
                <a:spcPct val="0"/>
              </a:spcAft>
              <a:defRPr sz="2000" b="1">
                <a:solidFill>
                  <a:schemeClr val="tx1"/>
                </a:solidFill>
                <a:latin typeface="Arial" panose="020B0604020202020204" pitchFamily="34" charset="0"/>
              </a:defRPr>
            </a:lvl8pPr>
            <a:lvl9pPr marL="3886200" indent="-228600" defTabSz="814388" eaLnBrk="0" fontAlgn="base" hangingPunct="0">
              <a:lnSpc>
                <a:spcPct val="95000"/>
              </a:lnSpc>
              <a:spcBef>
                <a:spcPct val="50000"/>
              </a:spcBef>
              <a:spcAft>
                <a:spcPct val="0"/>
              </a:spcAft>
              <a:defRPr sz="2000" b="1">
                <a:solidFill>
                  <a:schemeClr val="tx1"/>
                </a:solidFill>
                <a:latin typeface="Arial" panose="020B0604020202020204" pitchFamily="34" charset="0"/>
              </a:defRPr>
            </a:lvl9pPr>
          </a:lstStyle>
          <a:p>
            <a:pPr algn="ctr" defTabSz="610791" fontAlgn="auto">
              <a:lnSpc>
                <a:spcPct val="90000"/>
              </a:lnSpc>
              <a:spcBef>
                <a:spcPct val="0"/>
              </a:spcBef>
              <a:spcAft>
                <a:spcPts val="0"/>
              </a:spcAft>
              <a:buClrTx/>
              <a:buSzTx/>
              <a:buNone/>
              <a:defRPr/>
            </a:pPr>
            <a:r>
              <a:rPr kumimoji="1" lang="ja-JP" altLang="en-US" sz="900">
                <a:solidFill>
                  <a:srgbClr val="282828"/>
                </a:solidFill>
                <a:latin typeface="+mn-lt"/>
                <a:ea typeface="MS PGothic" panose="020B0600070205080204" pitchFamily="34" charset="-128"/>
                <a:cs typeface="+mn-cs"/>
              </a:rPr>
              <a:t>レート</a:t>
            </a:r>
          </a:p>
        </p:txBody>
      </p:sp>
      <p:sp>
        <p:nvSpPr>
          <p:cNvPr id="117772" name="Text Box 12">
            <a:extLst>
              <a:ext uri="{FF2B5EF4-FFF2-40B4-BE49-F238E27FC236}">
                <a16:creationId xmlns:a16="http://schemas.microsoft.com/office/drawing/2014/main" id="{6B6489F5-7CC2-4042-A91A-D049644D2019}"/>
              </a:ext>
            </a:extLst>
          </p:cNvPr>
          <p:cNvSpPr txBox="1">
            <a:spLocks noChangeArrowheads="1"/>
          </p:cNvSpPr>
          <p:nvPr/>
        </p:nvSpPr>
        <p:spPr bwMode="auto">
          <a:xfrm>
            <a:off x="7252938" y="2260001"/>
            <a:ext cx="829753" cy="50606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17961" dir="2700000" algn="ctr" rotWithShape="0">
                    <a:schemeClr val="bg2"/>
                  </a:outerShdw>
                </a:effectLst>
              </a14:hiddenEffects>
            </a:ext>
          </a:extLst>
        </p:spPr>
        <p:txBody>
          <a:bodyPr wrap="none" lIns="61593" tIns="30796" rIns="61593" bIns="30796">
            <a:noAutofit/>
          </a:bodyPr>
          <a:lstStyle>
            <a:lvl1pPr defTabSz="814388">
              <a:lnSpc>
                <a:spcPct val="95000"/>
              </a:lnSpc>
              <a:spcBef>
                <a:spcPct val="50000"/>
              </a:spcBef>
              <a:buClr>
                <a:schemeClr val="accent1"/>
              </a:buClr>
              <a:buSzPct val="100000"/>
              <a:buFont typeface="Arial" panose="020B0604020202020204" pitchFamily="34" charset="0"/>
              <a:buChar char="•"/>
              <a:defRPr sz="2400" b="1">
                <a:solidFill>
                  <a:schemeClr val="tx1"/>
                </a:solidFill>
                <a:latin typeface="Arial" panose="020B0604020202020204" pitchFamily="34" charset="0"/>
              </a:defRPr>
            </a:lvl1pPr>
            <a:lvl2pPr marL="742950" indent="-285750" defTabSz="814388">
              <a:lnSpc>
                <a:spcPct val="95000"/>
              </a:lnSpc>
              <a:spcBef>
                <a:spcPct val="50000"/>
              </a:spcBef>
              <a:defRPr sz="2000" b="1">
                <a:solidFill>
                  <a:schemeClr val="tx1"/>
                </a:solidFill>
                <a:latin typeface="Arial" panose="020B0604020202020204" pitchFamily="34" charset="0"/>
              </a:defRPr>
            </a:lvl2pPr>
            <a:lvl3pPr marL="1143000" indent="-228600" defTabSz="814388">
              <a:lnSpc>
                <a:spcPct val="95000"/>
              </a:lnSpc>
              <a:spcBef>
                <a:spcPct val="50000"/>
              </a:spcBef>
              <a:defRPr sz="2000" b="1">
                <a:solidFill>
                  <a:schemeClr val="tx1"/>
                </a:solidFill>
                <a:latin typeface="Arial" panose="020B0604020202020204" pitchFamily="34" charset="0"/>
              </a:defRPr>
            </a:lvl3pPr>
            <a:lvl4pPr marL="1600200" indent="-228600" defTabSz="814388">
              <a:lnSpc>
                <a:spcPct val="95000"/>
              </a:lnSpc>
              <a:spcBef>
                <a:spcPct val="50000"/>
              </a:spcBef>
              <a:defRPr sz="2000" b="1">
                <a:solidFill>
                  <a:schemeClr val="tx1"/>
                </a:solidFill>
                <a:latin typeface="Arial" panose="020B0604020202020204" pitchFamily="34" charset="0"/>
              </a:defRPr>
            </a:lvl4pPr>
            <a:lvl5pPr marL="2057400" indent="-228600" defTabSz="814388">
              <a:lnSpc>
                <a:spcPct val="95000"/>
              </a:lnSpc>
              <a:spcBef>
                <a:spcPct val="50000"/>
              </a:spcBef>
              <a:defRPr sz="2000" b="1">
                <a:solidFill>
                  <a:schemeClr val="tx1"/>
                </a:solidFill>
                <a:latin typeface="Arial" panose="020B0604020202020204" pitchFamily="34" charset="0"/>
              </a:defRPr>
            </a:lvl5pPr>
            <a:lvl6pPr marL="2514600" indent="-228600" defTabSz="814388" eaLnBrk="0" fontAlgn="base" hangingPunct="0">
              <a:lnSpc>
                <a:spcPct val="95000"/>
              </a:lnSpc>
              <a:spcBef>
                <a:spcPct val="50000"/>
              </a:spcBef>
              <a:spcAft>
                <a:spcPct val="0"/>
              </a:spcAft>
              <a:defRPr sz="2000" b="1">
                <a:solidFill>
                  <a:schemeClr val="tx1"/>
                </a:solidFill>
                <a:latin typeface="Arial" panose="020B0604020202020204" pitchFamily="34" charset="0"/>
              </a:defRPr>
            </a:lvl6pPr>
            <a:lvl7pPr marL="2971800" indent="-228600" defTabSz="814388" eaLnBrk="0" fontAlgn="base" hangingPunct="0">
              <a:lnSpc>
                <a:spcPct val="95000"/>
              </a:lnSpc>
              <a:spcBef>
                <a:spcPct val="50000"/>
              </a:spcBef>
              <a:spcAft>
                <a:spcPct val="0"/>
              </a:spcAft>
              <a:defRPr sz="2000" b="1">
                <a:solidFill>
                  <a:schemeClr val="tx1"/>
                </a:solidFill>
                <a:latin typeface="Arial" panose="020B0604020202020204" pitchFamily="34" charset="0"/>
              </a:defRPr>
            </a:lvl7pPr>
            <a:lvl8pPr marL="3429000" indent="-228600" defTabSz="814388" eaLnBrk="0" fontAlgn="base" hangingPunct="0">
              <a:lnSpc>
                <a:spcPct val="95000"/>
              </a:lnSpc>
              <a:spcBef>
                <a:spcPct val="50000"/>
              </a:spcBef>
              <a:spcAft>
                <a:spcPct val="0"/>
              </a:spcAft>
              <a:defRPr sz="2000" b="1">
                <a:solidFill>
                  <a:schemeClr val="tx1"/>
                </a:solidFill>
                <a:latin typeface="Arial" panose="020B0604020202020204" pitchFamily="34" charset="0"/>
              </a:defRPr>
            </a:lvl8pPr>
            <a:lvl9pPr marL="3886200" indent="-228600" defTabSz="814388" eaLnBrk="0" fontAlgn="base" hangingPunct="0">
              <a:lnSpc>
                <a:spcPct val="95000"/>
              </a:lnSpc>
              <a:spcBef>
                <a:spcPct val="50000"/>
              </a:spcBef>
              <a:spcAft>
                <a:spcPct val="0"/>
              </a:spcAft>
              <a:defRPr sz="2000" b="1">
                <a:solidFill>
                  <a:schemeClr val="tx1"/>
                </a:solidFill>
                <a:latin typeface="Arial" panose="020B0604020202020204" pitchFamily="34" charset="0"/>
              </a:defRPr>
            </a:lvl9pPr>
          </a:lstStyle>
          <a:p>
            <a:pPr algn="ctr" defTabSz="610791" fontAlgn="auto">
              <a:lnSpc>
                <a:spcPct val="90000"/>
              </a:lnSpc>
              <a:spcBef>
                <a:spcPct val="0"/>
              </a:spcBef>
              <a:spcAft>
                <a:spcPts val="0"/>
              </a:spcAft>
              <a:buClrTx/>
              <a:buSzTx/>
              <a:buNone/>
              <a:defRPr/>
            </a:pPr>
            <a:r>
              <a:rPr kumimoji="1" lang="en-US" altLang="ja-JP" sz="3200">
                <a:solidFill>
                  <a:srgbClr val="282828"/>
                </a:solidFill>
                <a:latin typeface="+mn-lt"/>
                <a:ea typeface="MS PGothic" panose="020B0600070205080204" pitchFamily="34" charset="-128"/>
                <a:cs typeface="+mn-cs"/>
              </a:rPr>
              <a:t>CIR</a:t>
            </a:r>
          </a:p>
        </p:txBody>
      </p:sp>
      <p:sp>
        <p:nvSpPr>
          <p:cNvPr id="117773" name="Text Box 13">
            <a:extLst>
              <a:ext uri="{FF2B5EF4-FFF2-40B4-BE49-F238E27FC236}">
                <a16:creationId xmlns:a16="http://schemas.microsoft.com/office/drawing/2014/main" id="{0B1457CA-7E11-4118-9306-3AB3D4F8FE26}"/>
              </a:ext>
            </a:extLst>
          </p:cNvPr>
          <p:cNvSpPr txBox="1">
            <a:spLocks noChangeArrowheads="1"/>
          </p:cNvSpPr>
          <p:nvPr/>
        </p:nvSpPr>
        <p:spPr bwMode="auto">
          <a:xfrm>
            <a:off x="7268746" y="1549792"/>
            <a:ext cx="806607" cy="50606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17961" dir="2700000" algn="ctr" rotWithShape="0">
                    <a:schemeClr val="bg2"/>
                  </a:outerShdw>
                </a:effectLst>
              </a14:hiddenEffects>
            </a:ext>
          </a:extLst>
        </p:spPr>
        <p:txBody>
          <a:bodyPr wrap="none" lIns="61593" tIns="30796" rIns="61593" bIns="30796">
            <a:noAutofit/>
          </a:bodyPr>
          <a:lstStyle>
            <a:lvl1pPr defTabSz="814388">
              <a:lnSpc>
                <a:spcPct val="95000"/>
              </a:lnSpc>
              <a:spcBef>
                <a:spcPct val="50000"/>
              </a:spcBef>
              <a:buClr>
                <a:schemeClr val="accent1"/>
              </a:buClr>
              <a:buSzPct val="100000"/>
              <a:buFont typeface="Arial" panose="020B0604020202020204" pitchFamily="34" charset="0"/>
              <a:buChar char="•"/>
              <a:defRPr sz="2400" b="1">
                <a:solidFill>
                  <a:schemeClr val="tx1"/>
                </a:solidFill>
                <a:latin typeface="Arial" panose="020B0604020202020204" pitchFamily="34" charset="0"/>
              </a:defRPr>
            </a:lvl1pPr>
            <a:lvl2pPr marL="742950" indent="-285750" defTabSz="814388">
              <a:lnSpc>
                <a:spcPct val="95000"/>
              </a:lnSpc>
              <a:spcBef>
                <a:spcPct val="50000"/>
              </a:spcBef>
              <a:defRPr sz="2000" b="1">
                <a:solidFill>
                  <a:schemeClr val="tx1"/>
                </a:solidFill>
                <a:latin typeface="Arial" panose="020B0604020202020204" pitchFamily="34" charset="0"/>
              </a:defRPr>
            </a:lvl2pPr>
            <a:lvl3pPr marL="1143000" indent="-228600" defTabSz="814388">
              <a:lnSpc>
                <a:spcPct val="95000"/>
              </a:lnSpc>
              <a:spcBef>
                <a:spcPct val="50000"/>
              </a:spcBef>
              <a:defRPr sz="2000" b="1">
                <a:solidFill>
                  <a:schemeClr val="tx1"/>
                </a:solidFill>
                <a:latin typeface="Arial" panose="020B0604020202020204" pitchFamily="34" charset="0"/>
              </a:defRPr>
            </a:lvl3pPr>
            <a:lvl4pPr marL="1600200" indent="-228600" defTabSz="814388">
              <a:lnSpc>
                <a:spcPct val="95000"/>
              </a:lnSpc>
              <a:spcBef>
                <a:spcPct val="50000"/>
              </a:spcBef>
              <a:defRPr sz="2000" b="1">
                <a:solidFill>
                  <a:schemeClr val="tx1"/>
                </a:solidFill>
                <a:latin typeface="Arial" panose="020B0604020202020204" pitchFamily="34" charset="0"/>
              </a:defRPr>
            </a:lvl4pPr>
            <a:lvl5pPr marL="2057400" indent="-228600" defTabSz="814388">
              <a:lnSpc>
                <a:spcPct val="95000"/>
              </a:lnSpc>
              <a:spcBef>
                <a:spcPct val="50000"/>
              </a:spcBef>
              <a:defRPr sz="2000" b="1">
                <a:solidFill>
                  <a:schemeClr val="tx1"/>
                </a:solidFill>
                <a:latin typeface="Arial" panose="020B0604020202020204" pitchFamily="34" charset="0"/>
              </a:defRPr>
            </a:lvl5pPr>
            <a:lvl6pPr marL="2514600" indent="-228600" defTabSz="814388" eaLnBrk="0" fontAlgn="base" hangingPunct="0">
              <a:lnSpc>
                <a:spcPct val="95000"/>
              </a:lnSpc>
              <a:spcBef>
                <a:spcPct val="50000"/>
              </a:spcBef>
              <a:spcAft>
                <a:spcPct val="0"/>
              </a:spcAft>
              <a:defRPr sz="2000" b="1">
                <a:solidFill>
                  <a:schemeClr val="tx1"/>
                </a:solidFill>
                <a:latin typeface="Arial" panose="020B0604020202020204" pitchFamily="34" charset="0"/>
              </a:defRPr>
            </a:lvl6pPr>
            <a:lvl7pPr marL="2971800" indent="-228600" defTabSz="814388" eaLnBrk="0" fontAlgn="base" hangingPunct="0">
              <a:lnSpc>
                <a:spcPct val="95000"/>
              </a:lnSpc>
              <a:spcBef>
                <a:spcPct val="50000"/>
              </a:spcBef>
              <a:spcAft>
                <a:spcPct val="0"/>
              </a:spcAft>
              <a:defRPr sz="2000" b="1">
                <a:solidFill>
                  <a:schemeClr val="tx1"/>
                </a:solidFill>
                <a:latin typeface="Arial" panose="020B0604020202020204" pitchFamily="34" charset="0"/>
              </a:defRPr>
            </a:lvl7pPr>
            <a:lvl8pPr marL="3429000" indent="-228600" defTabSz="814388" eaLnBrk="0" fontAlgn="base" hangingPunct="0">
              <a:lnSpc>
                <a:spcPct val="95000"/>
              </a:lnSpc>
              <a:spcBef>
                <a:spcPct val="50000"/>
              </a:spcBef>
              <a:spcAft>
                <a:spcPct val="0"/>
              </a:spcAft>
              <a:defRPr sz="2000" b="1">
                <a:solidFill>
                  <a:schemeClr val="tx1"/>
                </a:solidFill>
                <a:latin typeface="Arial" panose="020B0604020202020204" pitchFamily="34" charset="0"/>
              </a:defRPr>
            </a:lvl8pPr>
            <a:lvl9pPr marL="3886200" indent="-228600" defTabSz="814388" eaLnBrk="0" fontAlgn="base" hangingPunct="0">
              <a:lnSpc>
                <a:spcPct val="95000"/>
              </a:lnSpc>
              <a:spcBef>
                <a:spcPct val="50000"/>
              </a:spcBef>
              <a:spcAft>
                <a:spcPct val="0"/>
              </a:spcAft>
              <a:defRPr sz="2000" b="1">
                <a:solidFill>
                  <a:schemeClr val="tx1"/>
                </a:solidFill>
                <a:latin typeface="Arial" panose="020B0604020202020204" pitchFamily="34" charset="0"/>
              </a:defRPr>
            </a:lvl9pPr>
          </a:lstStyle>
          <a:p>
            <a:pPr algn="ctr" defTabSz="610791" fontAlgn="auto">
              <a:lnSpc>
                <a:spcPct val="90000"/>
              </a:lnSpc>
              <a:spcBef>
                <a:spcPct val="0"/>
              </a:spcBef>
              <a:spcAft>
                <a:spcPts val="0"/>
              </a:spcAft>
              <a:buClrTx/>
              <a:buSzTx/>
              <a:buNone/>
              <a:defRPr/>
            </a:pPr>
            <a:r>
              <a:rPr kumimoji="1" lang="en-US" altLang="ja-JP" sz="3200">
                <a:solidFill>
                  <a:srgbClr val="282828"/>
                </a:solidFill>
                <a:latin typeface="+mn-lt"/>
                <a:ea typeface="MS PGothic" panose="020B0600070205080204" pitchFamily="34" charset="-128"/>
                <a:cs typeface="+mn-cs"/>
              </a:rPr>
              <a:t>PIR</a:t>
            </a:r>
          </a:p>
        </p:txBody>
      </p:sp>
      <p:sp>
        <p:nvSpPr>
          <p:cNvPr id="117774" name="Line 14">
            <a:extLst>
              <a:ext uri="{FF2B5EF4-FFF2-40B4-BE49-F238E27FC236}">
                <a16:creationId xmlns:a16="http://schemas.microsoft.com/office/drawing/2014/main" id="{1BE2F7BA-A5B7-4596-9875-96BC9CFCC334}"/>
              </a:ext>
            </a:extLst>
          </p:cNvPr>
          <p:cNvSpPr>
            <a:spLocks noChangeShapeType="1"/>
          </p:cNvSpPr>
          <p:nvPr/>
        </p:nvSpPr>
        <p:spPr bwMode="auto">
          <a:xfrm>
            <a:off x="2911171" y="1286955"/>
            <a:ext cx="0" cy="2996344"/>
          </a:xfrm>
          <a:prstGeom prst="line">
            <a:avLst/>
          </a:prstGeom>
          <a:noFill/>
          <a:ln w="9525">
            <a:solidFill>
              <a:schemeClr val="tx1"/>
            </a:solidFill>
            <a:prstDash val="sys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17961" dir="2700000" algn="ctr" rotWithShape="0">
                    <a:schemeClr val="bg2"/>
                  </a:outerShdw>
                </a:effectLst>
              </a14:hiddenEffects>
            </a:ext>
          </a:extLst>
        </p:spPr>
        <p:txBody>
          <a:bodyPr lIns="61593" tIns="30796" rIns="61593" bIns="30796">
            <a:noAutofit/>
          </a:bodyPr>
          <a:lstStyle/>
          <a:p>
            <a:pPr defTabSz="685800" fontAlgn="auto">
              <a:spcBef>
                <a:spcPts val="0"/>
              </a:spcBef>
              <a:spcAft>
                <a:spcPts val="0"/>
              </a:spcAft>
              <a:defRPr/>
            </a:pPr>
            <a:endParaRPr kumimoji="1" lang="ja-JP" altLang="en-US" sz="1350">
              <a:solidFill>
                <a:srgbClr val="282828"/>
              </a:solidFill>
              <a:latin typeface="+mn-lt"/>
              <a:ea typeface="MS PGothic" panose="020B0600070205080204" pitchFamily="34" charset="-128"/>
              <a:cs typeface="+mn-cs"/>
            </a:endParaRPr>
          </a:p>
        </p:txBody>
      </p:sp>
      <p:sp>
        <p:nvSpPr>
          <p:cNvPr id="117775" name="Line 15">
            <a:extLst>
              <a:ext uri="{FF2B5EF4-FFF2-40B4-BE49-F238E27FC236}">
                <a16:creationId xmlns:a16="http://schemas.microsoft.com/office/drawing/2014/main" id="{BF822C0A-8519-499A-B560-0A1373EC65B9}"/>
              </a:ext>
            </a:extLst>
          </p:cNvPr>
          <p:cNvSpPr>
            <a:spLocks noChangeShapeType="1"/>
          </p:cNvSpPr>
          <p:nvPr/>
        </p:nvSpPr>
        <p:spPr bwMode="auto">
          <a:xfrm>
            <a:off x="3724417" y="1339522"/>
            <a:ext cx="0" cy="2943776"/>
          </a:xfrm>
          <a:prstGeom prst="line">
            <a:avLst/>
          </a:prstGeom>
          <a:noFill/>
          <a:ln w="9525">
            <a:solidFill>
              <a:schemeClr val="tx1"/>
            </a:solidFill>
            <a:prstDash val="sys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17961" dir="2700000" algn="ctr" rotWithShape="0">
                    <a:schemeClr val="bg2"/>
                  </a:outerShdw>
                </a:effectLst>
              </a14:hiddenEffects>
            </a:ext>
          </a:extLst>
        </p:spPr>
        <p:txBody>
          <a:bodyPr lIns="61593" tIns="30796" rIns="61593" bIns="30796">
            <a:noAutofit/>
          </a:bodyPr>
          <a:lstStyle/>
          <a:p>
            <a:pPr defTabSz="685800" fontAlgn="auto">
              <a:spcBef>
                <a:spcPts val="0"/>
              </a:spcBef>
              <a:spcAft>
                <a:spcPts val="0"/>
              </a:spcAft>
              <a:defRPr/>
            </a:pPr>
            <a:endParaRPr kumimoji="1" lang="ja-JP" altLang="en-US" sz="1350">
              <a:solidFill>
                <a:srgbClr val="282828"/>
              </a:solidFill>
              <a:latin typeface="+mn-lt"/>
              <a:ea typeface="MS PGothic" panose="020B0600070205080204" pitchFamily="34" charset="-128"/>
              <a:cs typeface="+mn-cs"/>
            </a:endParaRPr>
          </a:p>
        </p:txBody>
      </p:sp>
      <p:sp>
        <p:nvSpPr>
          <p:cNvPr id="117776" name="Line 16">
            <a:extLst>
              <a:ext uri="{FF2B5EF4-FFF2-40B4-BE49-F238E27FC236}">
                <a16:creationId xmlns:a16="http://schemas.microsoft.com/office/drawing/2014/main" id="{0A92E73A-560B-40E5-96E5-CE9E0DB7E6BC}"/>
              </a:ext>
            </a:extLst>
          </p:cNvPr>
          <p:cNvSpPr>
            <a:spLocks noChangeShapeType="1"/>
          </p:cNvSpPr>
          <p:nvPr/>
        </p:nvSpPr>
        <p:spPr bwMode="auto">
          <a:xfrm>
            <a:off x="5989889" y="3967894"/>
            <a:ext cx="0" cy="315405"/>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17961" dir="2700000" algn="ctr" rotWithShape="0">
                    <a:schemeClr val="bg2"/>
                  </a:outerShdw>
                </a:effectLst>
              </a14:hiddenEffects>
            </a:ext>
          </a:extLst>
        </p:spPr>
        <p:txBody>
          <a:bodyPr lIns="61593" tIns="30796" rIns="61593" bIns="30796">
            <a:noAutofit/>
          </a:bodyPr>
          <a:lstStyle/>
          <a:p>
            <a:pPr defTabSz="685800" fontAlgn="auto">
              <a:spcBef>
                <a:spcPts val="0"/>
              </a:spcBef>
              <a:spcAft>
                <a:spcPts val="0"/>
              </a:spcAft>
              <a:defRPr/>
            </a:pPr>
            <a:endParaRPr kumimoji="1" lang="ja-JP" altLang="en-US" sz="1350">
              <a:solidFill>
                <a:srgbClr val="282828"/>
              </a:solidFill>
              <a:latin typeface="+mn-lt"/>
              <a:ea typeface="MS PGothic" panose="020B0600070205080204" pitchFamily="34" charset="-128"/>
              <a:cs typeface="+mn-cs"/>
            </a:endParaRPr>
          </a:p>
        </p:txBody>
      </p:sp>
      <p:sp>
        <p:nvSpPr>
          <p:cNvPr id="117777" name="Line 17">
            <a:extLst>
              <a:ext uri="{FF2B5EF4-FFF2-40B4-BE49-F238E27FC236}">
                <a16:creationId xmlns:a16="http://schemas.microsoft.com/office/drawing/2014/main" id="{48BB4E52-CD04-43A9-80CC-8E428EE9106B}"/>
              </a:ext>
            </a:extLst>
          </p:cNvPr>
          <p:cNvSpPr>
            <a:spLocks noChangeShapeType="1"/>
          </p:cNvSpPr>
          <p:nvPr/>
        </p:nvSpPr>
        <p:spPr bwMode="auto">
          <a:xfrm>
            <a:off x="6686957" y="3967894"/>
            <a:ext cx="0" cy="315405"/>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17961" dir="2700000" algn="ctr" rotWithShape="0">
                    <a:schemeClr val="bg2"/>
                  </a:outerShdw>
                </a:effectLst>
              </a14:hiddenEffects>
            </a:ext>
          </a:extLst>
        </p:spPr>
        <p:txBody>
          <a:bodyPr lIns="61593" tIns="30796" rIns="61593" bIns="30796">
            <a:noAutofit/>
          </a:bodyPr>
          <a:lstStyle/>
          <a:p>
            <a:pPr defTabSz="685800" fontAlgn="auto">
              <a:spcBef>
                <a:spcPts val="0"/>
              </a:spcBef>
              <a:spcAft>
                <a:spcPts val="0"/>
              </a:spcAft>
              <a:defRPr/>
            </a:pPr>
            <a:endParaRPr kumimoji="1" lang="ja-JP" altLang="en-US" sz="1350">
              <a:solidFill>
                <a:srgbClr val="282828"/>
              </a:solidFill>
              <a:latin typeface="+mn-lt"/>
              <a:ea typeface="MS PGothic" panose="020B0600070205080204" pitchFamily="34" charset="-128"/>
              <a:cs typeface="+mn-cs"/>
            </a:endParaRPr>
          </a:p>
        </p:txBody>
      </p:sp>
      <p:sp>
        <p:nvSpPr>
          <p:cNvPr id="1157138" name="AutoShape 18">
            <a:extLst>
              <a:ext uri="{FF2B5EF4-FFF2-40B4-BE49-F238E27FC236}">
                <a16:creationId xmlns:a16="http://schemas.microsoft.com/office/drawing/2014/main" id="{4EB7414C-566F-45FB-8452-F6E37FBE5657}"/>
              </a:ext>
            </a:extLst>
          </p:cNvPr>
          <p:cNvSpPr>
            <a:spLocks noChangeArrowheads="1"/>
          </p:cNvSpPr>
          <p:nvPr/>
        </p:nvSpPr>
        <p:spPr bwMode="auto">
          <a:xfrm>
            <a:off x="4131040" y="2969112"/>
            <a:ext cx="1626492" cy="630809"/>
          </a:xfrm>
          <a:prstGeom prst="flowChartAlternateProcess">
            <a:avLst/>
          </a:prstGeom>
          <a:solidFill>
            <a:schemeClr val="accent1"/>
          </a:soli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17961" dir="2700000" algn="ctr" rotWithShape="0">
                    <a:schemeClr val="bg2"/>
                  </a:outerShdw>
                </a:effectLst>
              </a14:hiddenEffects>
            </a:ext>
          </a:extLst>
        </p:spPr>
        <p:txBody>
          <a:bodyPr wrap="none" lIns="61593" tIns="30796" rIns="61593" bIns="30796" anchor="ctr">
            <a:noAutofit/>
          </a:bodyPr>
          <a:lstStyle>
            <a:lvl1pPr defTabSz="814388">
              <a:defRPr sz="2400">
                <a:solidFill>
                  <a:schemeClr val="tx1"/>
                </a:solidFill>
                <a:latin typeface="Arial" panose="020B0604020202020204" pitchFamily="34" charset="0"/>
              </a:defRPr>
            </a:lvl1pPr>
            <a:lvl2pPr defTabSz="814388">
              <a:defRPr sz="2400">
                <a:solidFill>
                  <a:schemeClr val="tx1"/>
                </a:solidFill>
                <a:latin typeface="Arial" panose="020B0604020202020204" pitchFamily="34" charset="0"/>
              </a:defRPr>
            </a:lvl2pPr>
            <a:lvl3pPr defTabSz="814388">
              <a:defRPr sz="2400">
                <a:solidFill>
                  <a:schemeClr val="tx1"/>
                </a:solidFill>
                <a:latin typeface="Arial" panose="020B0604020202020204" pitchFamily="34" charset="0"/>
              </a:defRPr>
            </a:lvl3pPr>
            <a:lvl4pPr defTabSz="814388">
              <a:defRPr sz="2400">
                <a:solidFill>
                  <a:schemeClr val="tx1"/>
                </a:solidFill>
                <a:latin typeface="Arial" panose="020B0604020202020204" pitchFamily="34" charset="0"/>
              </a:defRPr>
            </a:lvl4pPr>
            <a:lvl5pPr defTabSz="814388">
              <a:defRPr sz="2400">
                <a:solidFill>
                  <a:schemeClr val="tx1"/>
                </a:solidFill>
                <a:latin typeface="Arial" panose="020B0604020202020204" pitchFamily="34" charset="0"/>
              </a:defRPr>
            </a:lvl5pPr>
            <a:lvl6pPr defTabSz="814388" eaLnBrk="0" fontAlgn="base" hangingPunct="0">
              <a:spcBef>
                <a:spcPct val="0"/>
              </a:spcBef>
              <a:spcAft>
                <a:spcPct val="0"/>
              </a:spcAft>
              <a:defRPr sz="2400">
                <a:solidFill>
                  <a:schemeClr val="tx1"/>
                </a:solidFill>
                <a:latin typeface="Arial" panose="020B0604020202020204" pitchFamily="34" charset="0"/>
              </a:defRPr>
            </a:lvl6pPr>
            <a:lvl7pPr defTabSz="814388" eaLnBrk="0" fontAlgn="base" hangingPunct="0">
              <a:spcBef>
                <a:spcPct val="0"/>
              </a:spcBef>
              <a:spcAft>
                <a:spcPct val="0"/>
              </a:spcAft>
              <a:defRPr sz="2400">
                <a:solidFill>
                  <a:schemeClr val="tx1"/>
                </a:solidFill>
                <a:latin typeface="Arial" panose="020B0604020202020204" pitchFamily="34" charset="0"/>
              </a:defRPr>
            </a:lvl7pPr>
            <a:lvl8pPr defTabSz="814388" eaLnBrk="0" fontAlgn="base" hangingPunct="0">
              <a:spcBef>
                <a:spcPct val="0"/>
              </a:spcBef>
              <a:spcAft>
                <a:spcPct val="0"/>
              </a:spcAft>
              <a:defRPr sz="2400">
                <a:solidFill>
                  <a:schemeClr val="tx1"/>
                </a:solidFill>
                <a:latin typeface="Arial" panose="020B0604020202020204" pitchFamily="34" charset="0"/>
              </a:defRPr>
            </a:lvl8pPr>
            <a:lvl9pPr defTabSz="814388" eaLnBrk="0" fontAlgn="base" hangingPunct="0">
              <a:spcBef>
                <a:spcPct val="0"/>
              </a:spcBef>
              <a:spcAft>
                <a:spcPct val="0"/>
              </a:spcAft>
              <a:defRPr sz="2400">
                <a:solidFill>
                  <a:schemeClr val="tx1"/>
                </a:solidFill>
                <a:latin typeface="Arial" panose="020B0604020202020204" pitchFamily="34" charset="0"/>
              </a:defRPr>
            </a:lvl9pPr>
          </a:lstStyle>
          <a:p>
            <a:pPr algn="ctr" defTabSz="610791" fontAlgn="auto">
              <a:lnSpc>
                <a:spcPct val="90000"/>
              </a:lnSpc>
              <a:spcBef>
                <a:spcPts val="0"/>
              </a:spcBef>
              <a:spcAft>
                <a:spcPts val="0"/>
              </a:spcAft>
              <a:defRPr/>
            </a:pPr>
            <a:r>
              <a:rPr kumimoji="1" lang="en-US" altLang="ja-JP" sz="2000" b="1">
                <a:solidFill>
                  <a:schemeClr val="bg2"/>
                </a:solidFill>
                <a:latin typeface="+mn-lt"/>
                <a:ea typeface="MS PGothic" panose="020B0600070205080204" pitchFamily="34" charset="-128"/>
                <a:cs typeface="+mn-cs"/>
              </a:rPr>
              <a:t>Conform</a:t>
            </a:r>
          </a:p>
        </p:txBody>
      </p:sp>
      <p:sp>
        <p:nvSpPr>
          <p:cNvPr id="1157139" name="AutoShape 19">
            <a:extLst>
              <a:ext uri="{FF2B5EF4-FFF2-40B4-BE49-F238E27FC236}">
                <a16:creationId xmlns:a16="http://schemas.microsoft.com/office/drawing/2014/main" id="{FD8AA909-50F2-4C1D-A2B2-63402301F0C5}"/>
              </a:ext>
            </a:extLst>
          </p:cNvPr>
          <p:cNvSpPr>
            <a:spLocks noChangeArrowheads="1"/>
          </p:cNvSpPr>
          <p:nvPr/>
        </p:nvSpPr>
        <p:spPr bwMode="auto">
          <a:xfrm>
            <a:off x="4131040" y="2000520"/>
            <a:ext cx="1626492" cy="262837"/>
          </a:xfrm>
          <a:prstGeom prst="flowChartAlternateProcess">
            <a:avLst/>
          </a:prstGeom>
          <a:solidFill>
            <a:srgbClr val="FFCC00"/>
          </a:soli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17961" dir="2700000" algn="ctr" rotWithShape="0">
                    <a:schemeClr val="bg2"/>
                  </a:outerShdw>
                </a:effectLst>
              </a14:hiddenEffects>
            </a:ext>
          </a:extLst>
        </p:spPr>
        <p:txBody>
          <a:bodyPr wrap="none" lIns="61593" tIns="30796" rIns="61593" bIns="30796" anchor="ctr">
            <a:noAutofit/>
          </a:bodyPr>
          <a:lstStyle>
            <a:lvl1pPr defTabSz="814388">
              <a:defRPr sz="2400">
                <a:solidFill>
                  <a:schemeClr val="tx1"/>
                </a:solidFill>
                <a:latin typeface="Arial" panose="020B0604020202020204" pitchFamily="34" charset="0"/>
              </a:defRPr>
            </a:lvl1pPr>
            <a:lvl2pPr defTabSz="814388">
              <a:defRPr sz="2400">
                <a:solidFill>
                  <a:schemeClr val="tx1"/>
                </a:solidFill>
                <a:latin typeface="Arial" panose="020B0604020202020204" pitchFamily="34" charset="0"/>
              </a:defRPr>
            </a:lvl2pPr>
            <a:lvl3pPr defTabSz="814388">
              <a:defRPr sz="2400">
                <a:solidFill>
                  <a:schemeClr val="tx1"/>
                </a:solidFill>
                <a:latin typeface="Arial" panose="020B0604020202020204" pitchFamily="34" charset="0"/>
              </a:defRPr>
            </a:lvl3pPr>
            <a:lvl4pPr defTabSz="814388">
              <a:defRPr sz="2400">
                <a:solidFill>
                  <a:schemeClr val="tx1"/>
                </a:solidFill>
                <a:latin typeface="Arial" panose="020B0604020202020204" pitchFamily="34" charset="0"/>
              </a:defRPr>
            </a:lvl4pPr>
            <a:lvl5pPr defTabSz="814388">
              <a:defRPr sz="2400">
                <a:solidFill>
                  <a:schemeClr val="tx1"/>
                </a:solidFill>
                <a:latin typeface="Arial" panose="020B0604020202020204" pitchFamily="34" charset="0"/>
              </a:defRPr>
            </a:lvl5pPr>
            <a:lvl6pPr defTabSz="814388" eaLnBrk="0" fontAlgn="base" hangingPunct="0">
              <a:spcBef>
                <a:spcPct val="0"/>
              </a:spcBef>
              <a:spcAft>
                <a:spcPct val="0"/>
              </a:spcAft>
              <a:defRPr sz="2400">
                <a:solidFill>
                  <a:schemeClr val="tx1"/>
                </a:solidFill>
                <a:latin typeface="Arial" panose="020B0604020202020204" pitchFamily="34" charset="0"/>
              </a:defRPr>
            </a:lvl6pPr>
            <a:lvl7pPr defTabSz="814388" eaLnBrk="0" fontAlgn="base" hangingPunct="0">
              <a:spcBef>
                <a:spcPct val="0"/>
              </a:spcBef>
              <a:spcAft>
                <a:spcPct val="0"/>
              </a:spcAft>
              <a:defRPr sz="2400">
                <a:solidFill>
                  <a:schemeClr val="tx1"/>
                </a:solidFill>
                <a:latin typeface="Arial" panose="020B0604020202020204" pitchFamily="34" charset="0"/>
              </a:defRPr>
            </a:lvl7pPr>
            <a:lvl8pPr defTabSz="814388" eaLnBrk="0" fontAlgn="base" hangingPunct="0">
              <a:spcBef>
                <a:spcPct val="0"/>
              </a:spcBef>
              <a:spcAft>
                <a:spcPct val="0"/>
              </a:spcAft>
              <a:defRPr sz="2400">
                <a:solidFill>
                  <a:schemeClr val="tx1"/>
                </a:solidFill>
                <a:latin typeface="Arial" panose="020B0604020202020204" pitchFamily="34" charset="0"/>
              </a:defRPr>
            </a:lvl8pPr>
            <a:lvl9pPr defTabSz="814388" eaLnBrk="0" fontAlgn="base" hangingPunct="0">
              <a:spcBef>
                <a:spcPct val="0"/>
              </a:spcBef>
              <a:spcAft>
                <a:spcPct val="0"/>
              </a:spcAft>
              <a:defRPr sz="2400">
                <a:solidFill>
                  <a:schemeClr val="tx1"/>
                </a:solidFill>
                <a:latin typeface="Arial" panose="020B0604020202020204" pitchFamily="34" charset="0"/>
              </a:defRPr>
            </a:lvl9pPr>
          </a:lstStyle>
          <a:p>
            <a:pPr algn="ctr" defTabSz="610791" fontAlgn="auto">
              <a:lnSpc>
                <a:spcPct val="90000"/>
              </a:lnSpc>
              <a:spcBef>
                <a:spcPts val="0"/>
              </a:spcBef>
              <a:spcAft>
                <a:spcPts val="0"/>
              </a:spcAft>
              <a:defRPr/>
            </a:pPr>
            <a:r>
              <a:rPr kumimoji="1" lang="en-US" altLang="ja-JP" sz="2000" b="1">
                <a:solidFill>
                  <a:schemeClr val="bg2"/>
                </a:solidFill>
                <a:latin typeface="+mn-lt"/>
                <a:ea typeface="MS PGothic" panose="020B0600070205080204" pitchFamily="34" charset="-128"/>
                <a:cs typeface="+mn-cs"/>
              </a:rPr>
              <a:t>Exceed</a:t>
            </a:r>
          </a:p>
        </p:txBody>
      </p:sp>
      <p:sp>
        <p:nvSpPr>
          <p:cNvPr id="1157140" name="AutoShape 20">
            <a:extLst>
              <a:ext uri="{FF2B5EF4-FFF2-40B4-BE49-F238E27FC236}">
                <a16:creationId xmlns:a16="http://schemas.microsoft.com/office/drawing/2014/main" id="{5F26B2C1-28A3-43A9-B895-7D87A3C7B795}"/>
              </a:ext>
            </a:extLst>
          </p:cNvPr>
          <p:cNvSpPr>
            <a:spLocks noChangeArrowheads="1"/>
          </p:cNvSpPr>
          <p:nvPr/>
        </p:nvSpPr>
        <p:spPr bwMode="auto">
          <a:xfrm>
            <a:off x="4131040" y="1234387"/>
            <a:ext cx="1626492" cy="420539"/>
          </a:xfrm>
          <a:prstGeom prst="flowChartAlternateProcess">
            <a:avLst/>
          </a:prstGeom>
          <a:solidFill>
            <a:srgbClr val="FF0000"/>
          </a:soli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17961" dir="2700000" algn="ctr" rotWithShape="0">
                    <a:schemeClr val="bg2"/>
                  </a:outerShdw>
                </a:effectLst>
              </a14:hiddenEffects>
            </a:ext>
          </a:extLst>
        </p:spPr>
        <p:txBody>
          <a:bodyPr wrap="none" lIns="61593" tIns="30796" rIns="61593" bIns="30796" anchor="ctr">
            <a:noAutofit/>
          </a:bodyPr>
          <a:lstStyle>
            <a:lvl1pPr defTabSz="814388">
              <a:defRPr sz="2400">
                <a:solidFill>
                  <a:schemeClr val="tx1"/>
                </a:solidFill>
                <a:latin typeface="Arial" panose="020B0604020202020204" pitchFamily="34" charset="0"/>
              </a:defRPr>
            </a:lvl1pPr>
            <a:lvl2pPr defTabSz="814388">
              <a:defRPr sz="2400">
                <a:solidFill>
                  <a:schemeClr val="tx1"/>
                </a:solidFill>
                <a:latin typeface="Arial" panose="020B0604020202020204" pitchFamily="34" charset="0"/>
              </a:defRPr>
            </a:lvl2pPr>
            <a:lvl3pPr defTabSz="814388">
              <a:defRPr sz="2400">
                <a:solidFill>
                  <a:schemeClr val="tx1"/>
                </a:solidFill>
                <a:latin typeface="Arial" panose="020B0604020202020204" pitchFamily="34" charset="0"/>
              </a:defRPr>
            </a:lvl3pPr>
            <a:lvl4pPr defTabSz="814388">
              <a:defRPr sz="2400">
                <a:solidFill>
                  <a:schemeClr val="tx1"/>
                </a:solidFill>
                <a:latin typeface="Arial" panose="020B0604020202020204" pitchFamily="34" charset="0"/>
              </a:defRPr>
            </a:lvl4pPr>
            <a:lvl5pPr defTabSz="814388">
              <a:defRPr sz="2400">
                <a:solidFill>
                  <a:schemeClr val="tx1"/>
                </a:solidFill>
                <a:latin typeface="Arial" panose="020B0604020202020204" pitchFamily="34" charset="0"/>
              </a:defRPr>
            </a:lvl5pPr>
            <a:lvl6pPr defTabSz="814388" eaLnBrk="0" fontAlgn="base" hangingPunct="0">
              <a:spcBef>
                <a:spcPct val="0"/>
              </a:spcBef>
              <a:spcAft>
                <a:spcPct val="0"/>
              </a:spcAft>
              <a:defRPr sz="2400">
                <a:solidFill>
                  <a:schemeClr val="tx1"/>
                </a:solidFill>
                <a:latin typeface="Arial" panose="020B0604020202020204" pitchFamily="34" charset="0"/>
              </a:defRPr>
            </a:lvl6pPr>
            <a:lvl7pPr defTabSz="814388" eaLnBrk="0" fontAlgn="base" hangingPunct="0">
              <a:spcBef>
                <a:spcPct val="0"/>
              </a:spcBef>
              <a:spcAft>
                <a:spcPct val="0"/>
              </a:spcAft>
              <a:defRPr sz="2400">
                <a:solidFill>
                  <a:schemeClr val="tx1"/>
                </a:solidFill>
                <a:latin typeface="Arial" panose="020B0604020202020204" pitchFamily="34" charset="0"/>
              </a:defRPr>
            </a:lvl7pPr>
            <a:lvl8pPr defTabSz="814388" eaLnBrk="0" fontAlgn="base" hangingPunct="0">
              <a:spcBef>
                <a:spcPct val="0"/>
              </a:spcBef>
              <a:spcAft>
                <a:spcPct val="0"/>
              </a:spcAft>
              <a:defRPr sz="2400">
                <a:solidFill>
                  <a:schemeClr val="tx1"/>
                </a:solidFill>
                <a:latin typeface="Arial" panose="020B0604020202020204" pitchFamily="34" charset="0"/>
              </a:defRPr>
            </a:lvl8pPr>
            <a:lvl9pPr defTabSz="814388" eaLnBrk="0" fontAlgn="base" hangingPunct="0">
              <a:spcBef>
                <a:spcPct val="0"/>
              </a:spcBef>
              <a:spcAft>
                <a:spcPct val="0"/>
              </a:spcAft>
              <a:defRPr sz="2400">
                <a:solidFill>
                  <a:schemeClr val="tx1"/>
                </a:solidFill>
                <a:latin typeface="Arial" panose="020B0604020202020204" pitchFamily="34" charset="0"/>
              </a:defRPr>
            </a:lvl9pPr>
          </a:lstStyle>
          <a:p>
            <a:pPr algn="ctr" defTabSz="610791" fontAlgn="auto">
              <a:lnSpc>
                <a:spcPct val="90000"/>
              </a:lnSpc>
              <a:spcBef>
                <a:spcPts val="0"/>
              </a:spcBef>
              <a:spcAft>
                <a:spcPts val="0"/>
              </a:spcAft>
              <a:defRPr/>
            </a:pPr>
            <a:r>
              <a:rPr kumimoji="1" lang="en-US" altLang="ja-JP" sz="2000" b="1">
                <a:solidFill>
                  <a:schemeClr val="bg2"/>
                </a:solidFill>
                <a:latin typeface="+mn-lt"/>
                <a:ea typeface="MS PGothic" panose="020B0600070205080204" pitchFamily="34" charset="-128"/>
                <a:cs typeface="+mn-cs"/>
              </a:rPr>
              <a:t>Violate</a:t>
            </a:r>
          </a:p>
        </p:txBody>
      </p:sp>
      <p:sp>
        <p:nvSpPr>
          <p:cNvPr id="117781" name="Line 21">
            <a:extLst>
              <a:ext uri="{FF2B5EF4-FFF2-40B4-BE49-F238E27FC236}">
                <a16:creationId xmlns:a16="http://schemas.microsoft.com/office/drawing/2014/main" id="{2C3E7329-4150-4D0A-993B-4B92DEF2461C}"/>
              </a:ext>
            </a:extLst>
          </p:cNvPr>
          <p:cNvSpPr>
            <a:spLocks noChangeShapeType="1"/>
          </p:cNvSpPr>
          <p:nvPr/>
        </p:nvSpPr>
        <p:spPr bwMode="auto">
          <a:xfrm>
            <a:off x="5757533" y="1444657"/>
            <a:ext cx="406623"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17961" dir="2700000" algn="ctr" rotWithShape="0">
                    <a:schemeClr val="bg2"/>
                  </a:outerShdw>
                </a:effectLst>
              </a14:hiddenEffects>
            </a:ext>
          </a:extLst>
        </p:spPr>
        <p:txBody>
          <a:bodyPr lIns="61593" tIns="30796" rIns="61593" bIns="30796">
            <a:noAutofit/>
          </a:bodyPr>
          <a:lstStyle/>
          <a:p>
            <a:pPr defTabSz="685800" fontAlgn="auto">
              <a:spcBef>
                <a:spcPts val="0"/>
              </a:spcBef>
              <a:spcAft>
                <a:spcPts val="0"/>
              </a:spcAft>
              <a:defRPr/>
            </a:pPr>
            <a:endParaRPr kumimoji="1" lang="ja-JP" altLang="en-US" sz="1350">
              <a:solidFill>
                <a:srgbClr val="282828"/>
              </a:solidFill>
              <a:latin typeface="+mn-lt"/>
              <a:ea typeface="MS PGothic" panose="020B0600070205080204" pitchFamily="34" charset="-128"/>
              <a:cs typeface="+mn-cs"/>
            </a:endParaRPr>
          </a:p>
        </p:txBody>
      </p:sp>
      <p:sp>
        <p:nvSpPr>
          <p:cNvPr id="117782" name="AutoShape 22">
            <a:extLst>
              <a:ext uri="{FF2B5EF4-FFF2-40B4-BE49-F238E27FC236}">
                <a16:creationId xmlns:a16="http://schemas.microsoft.com/office/drawing/2014/main" id="{EC7C49A3-BD8F-4075-BB7B-B5433B20395E}"/>
              </a:ext>
            </a:extLst>
          </p:cNvPr>
          <p:cNvSpPr>
            <a:spLocks noChangeArrowheads="1"/>
          </p:cNvSpPr>
          <p:nvPr/>
        </p:nvSpPr>
        <p:spPr bwMode="auto">
          <a:xfrm>
            <a:off x="6164156" y="1234387"/>
            <a:ext cx="1081908" cy="420539"/>
          </a:xfrm>
          <a:prstGeom prst="flowChartAlternateProcess">
            <a:avLst/>
          </a:prstGeom>
          <a:solidFill>
            <a:srgbClr val="FF0000"/>
          </a:soli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17961" dir="2700000" algn="ctr" rotWithShape="0">
                    <a:schemeClr val="bg2"/>
                  </a:outerShdw>
                </a:effectLst>
              </a14:hiddenEffects>
            </a:ext>
          </a:extLst>
        </p:spPr>
        <p:txBody>
          <a:bodyPr wrap="none" lIns="61593" tIns="30796" rIns="61593" bIns="30796" anchor="ctr">
            <a:noAutofit/>
          </a:bodyPr>
          <a:lstStyle>
            <a:lvl1pPr defTabSz="814388">
              <a:lnSpc>
                <a:spcPct val="95000"/>
              </a:lnSpc>
              <a:spcBef>
                <a:spcPct val="50000"/>
              </a:spcBef>
              <a:buClr>
                <a:schemeClr val="accent1"/>
              </a:buClr>
              <a:buSzPct val="100000"/>
              <a:buFont typeface="Arial" panose="020B0604020202020204" pitchFamily="34" charset="0"/>
              <a:buChar char="•"/>
              <a:defRPr sz="2400" b="1">
                <a:solidFill>
                  <a:schemeClr val="tx1"/>
                </a:solidFill>
                <a:latin typeface="Arial" panose="020B0604020202020204" pitchFamily="34" charset="0"/>
              </a:defRPr>
            </a:lvl1pPr>
            <a:lvl2pPr marL="742950" indent="-285750" defTabSz="814388">
              <a:lnSpc>
                <a:spcPct val="95000"/>
              </a:lnSpc>
              <a:spcBef>
                <a:spcPct val="50000"/>
              </a:spcBef>
              <a:defRPr sz="2000" b="1">
                <a:solidFill>
                  <a:schemeClr val="tx1"/>
                </a:solidFill>
                <a:latin typeface="Arial" panose="020B0604020202020204" pitchFamily="34" charset="0"/>
              </a:defRPr>
            </a:lvl2pPr>
            <a:lvl3pPr marL="1143000" indent="-228600" defTabSz="814388">
              <a:lnSpc>
                <a:spcPct val="95000"/>
              </a:lnSpc>
              <a:spcBef>
                <a:spcPct val="50000"/>
              </a:spcBef>
              <a:defRPr sz="2000" b="1">
                <a:solidFill>
                  <a:schemeClr val="tx1"/>
                </a:solidFill>
                <a:latin typeface="Arial" panose="020B0604020202020204" pitchFamily="34" charset="0"/>
              </a:defRPr>
            </a:lvl3pPr>
            <a:lvl4pPr marL="1600200" indent="-228600" defTabSz="814388">
              <a:lnSpc>
                <a:spcPct val="95000"/>
              </a:lnSpc>
              <a:spcBef>
                <a:spcPct val="50000"/>
              </a:spcBef>
              <a:defRPr sz="2000" b="1">
                <a:solidFill>
                  <a:schemeClr val="tx1"/>
                </a:solidFill>
                <a:latin typeface="Arial" panose="020B0604020202020204" pitchFamily="34" charset="0"/>
              </a:defRPr>
            </a:lvl4pPr>
            <a:lvl5pPr marL="2057400" indent="-228600" defTabSz="814388">
              <a:lnSpc>
                <a:spcPct val="95000"/>
              </a:lnSpc>
              <a:spcBef>
                <a:spcPct val="50000"/>
              </a:spcBef>
              <a:defRPr sz="2000" b="1">
                <a:solidFill>
                  <a:schemeClr val="tx1"/>
                </a:solidFill>
                <a:latin typeface="Arial" panose="020B0604020202020204" pitchFamily="34" charset="0"/>
              </a:defRPr>
            </a:lvl5pPr>
            <a:lvl6pPr marL="2514600" indent="-228600" defTabSz="814388" eaLnBrk="0" fontAlgn="base" hangingPunct="0">
              <a:lnSpc>
                <a:spcPct val="95000"/>
              </a:lnSpc>
              <a:spcBef>
                <a:spcPct val="50000"/>
              </a:spcBef>
              <a:spcAft>
                <a:spcPct val="0"/>
              </a:spcAft>
              <a:defRPr sz="2000" b="1">
                <a:solidFill>
                  <a:schemeClr val="tx1"/>
                </a:solidFill>
                <a:latin typeface="Arial" panose="020B0604020202020204" pitchFamily="34" charset="0"/>
              </a:defRPr>
            </a:lvl6pPr>
            <a:lvl7pPr marL="2971800" indent="-228600" defTabSz="814388" eaLnBrk="0" fontAlgn="base" hangingPunct="0">
              <a:lnSpc>
                <a:spcPct val="95000"/>
              </a:lnSpc>
              <a:spcBef>
                <a:spcPct val="50000"/>
              </a:spcBef>
              <a:spcAft>
                <a:spcPct val="0"/>
              </a:spcAft>
              <a:defRPr sz="2000" b="1">
                <a:solidFill>
                  <a:schemeClr val="tx1"/>
                </a:solidFill>
                <a:latin typeface="Arial" panose="020B0604020202020204" pitchFamily="34" charset="0"/>
              </a:defRPr>
            </a:lvl7pPr>
            <a:lvl8pPr marL="3429000" indent="-228600" defTabSz="814388" eaLnBrk="0" fontAlgn="base" hangingPunct="0">
              <a:lnSpc>
                <a:spcPct val="95000"/>
              </a:lnSpc>
              <a:spcBef>
                <a:spcPct val="50000"/>
              </a:spcBef>
              <a:spcAft>
                <a:spcPct val="0"/>
              </a:spcAft>
              <a:defRPr sz="2000" b="1">
                <a:solidFill>
                  <a:schemeClr val="tx1"/>
                </a:solidFill>
                <a:latin typeface="Arial" panose="020B0604020202020204" pitchFamily="34" charset="0"/>
              </a:defRPr>
            </a:lvl8pPr>
            <a:lvl9pPr marL="3886200" indent="-228600" defTabSz="814388" eaLnBrk="0" fontAlgn="base" hangingPunct="0">
              <a:lnSpc>
                <a:spcPct val="95000"/>
              </a:lnSpc>
              <a:spcBef>
                <a:spcPct val="50000"/>
              </a:spcBef>
              <a:spcAft>
                <a:spcPct val="0"/>
              </a:spcAft>
              <a:defRPr sz="2000" b="1">
                <a:solidFill>
                  <a:schemeClr val="tx1"/>
                </a:solidFill>
                <a:latin typeface="Arial" panose="020B0604020202020204" pitchFamily="34" charset="0"/>
              </a:defRPr>
            </a:lvl9pPr>
          </a:lstStyle>
          <a:p>
            <a:pPr algn="ctr" defTabSz="610791" fontAlgn="auto">
              <a:lnSpc>
                <a:spcPct val="90000"/>
              </a:lnSpc>
              <a:spcBef>
                <a:spcPct val="0"/>
              </a:spcBef>
              <a:spcAft>
                <a:spcPts val="0"/>
              </a:spcAft>
              <a:buClrTx/>
              <a:buSzTx/>
              <a:buNone/>
              <a:defRPr/>
            </a:pPr>
            <a:r>
              <a:rPr kumimoji="1" lang="ja-JP" altLang="en-US" sz="1200">
                <a:solidFill>
                  <a:schemeClr val="bg2"/>
                </a:solidFill>
                <a:latin typeface="+mn-lt"/>
                <a:ea typeface="MS PGothic" panose="020B0600070205080204" pitchFamily="34" charset="-128"/>
                <a:cs typeface="+mn-cs"/>
              </a:rPr>
              <a:t>破棄</a:t>
            </a:r>
          </a:p>
        </p:txBody>
      </p:sp>
      <p:sp>
        <p:nvSpPr>
          <p:cNvPr id="117783" name="AutoShape 23">
            <a:extLst>
              <a:ext uri="{FF2B5EF4-FFF2-40B4-BE49-F238E27FC236}">
                <a16:creationId xmlns:a16="http://schemas.microsoft.com/office/drawing/2014/main" id="{FE854ACD-FCA8-4DF8-BA59-2193645022A7}"/>
              </a:ext>
            </a:extLst>
          </p:cNvPr>
          <p:cNvSpPr>
            <a:spLocks noChangeArrowheads="1"/>
          </p:cNvSpPr>
          <p:nvPr/>
        </p:nvSpPr>
        <p:spPr bwMode="auto">
          <a:xfrm>
            <a:off x="6164156" y="1917764"/>
            <a:ext cx="1081908" cy="420539"/>
          </a:xfrm>
          <a:prstGeom prst="flowChartAlternateProcess">
            <a:avLst/>
          </a:prstGeom>
          <a:solidFill>
            <a:srgbClr val="FF9900"/>
          </a:soli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17961" dir="2700000" algn="ctr" rotWithShape="0">
                    <a:schemeClr val="bg2"/>
                  </a:outerShdw>
                </a:effectLst>
              </a14:hiddenEffects>
            </a:ext>
          </a:extLst>
        </p:spPr>
        <p:txBody>
          <a:bodyPr wrap="none" lIns="61593" tIns="30796" rIns="61593" bIns="30796" anchor="ctr">
            <a:noAutofit/>
          </a:bodyPr>
          <a:lstStyle>
            <a:lvl1pPr defTabSz="814388">
              <a:lnSpc>
                <a:spcPct val="95000"/>
              </a:lnSpc>
              <a:spcBef>
                <a:spcPct val="50000"/>
              </a:spcBef>
              <a:buClr>
                <a:schemeClr val="accent1"/>
              </a:buClr>
              <a:buSzPct val="100000"/>
              <a:buFont typeface="Arial" panose="020B0604020202020204" pitchFamily="34" charset="0"/>
              <a:buChar char="•"/>
              <a:defRPr sz="2400" b="1">
                <a:solidFill>
                  <a:schemeClr val="tx1"/>
                </a:solidFill>
                <a:latin typeface="Arial" panose="020B0604020202020204" pitchFamily="34" charset="0"/>
              </a:defRPr>
            </a:lvl1pPr>
            <a:lvl2pPr marL="742950" indent="-285750" defTabSz="814388">
              <a:lnSpc>
                <a:spcPct val="95000"/>
              </a:lnSpc>
              <a:spcBef>
                <a:spcPct val="50000"/>
              </a:spcBef>
              <a:defRPr sz="2000" b="1">
                <a:solidFill>
                  <a:schemeClr val="tx1"/>
                </a:solidFill>
                <a:latin typeface="Arial" panose="020B0604020202020204" pitchFamily="34" charset="0"/>
              </a:defRPr>
            </a:lvl2pPr>
            <a:lvl3pPr marL="1143000" indent="-228600" defTabSz="814388">
              <a:lnSpc>
                <a:spcPct val="95000"/>
              </a:lnSpc>
              <a:spcBef>
                <a:spcPct val="50000"/>
              </a:spcBef>
              <a:defRPr sz="2000" b="1">
                <a:solidFill>
                  <a:schemeClr val="tx1"/>
                </a:solidFill>
                <a:latin typeface="Arial" panose="020B0604020202020204" pitchFamily="34" charset="0"/>
              </a:defRPr>
            </a:lvl3pPr>
            <a:lvl4pPr marL="1600200" indent="-228600" defTabSz="814388">
              <a:lnSpc>
                <a:spcPct val="95000"/>
              </a:lnSpc>
              <a:spcBef>
                <a:spcPct val="50000"/>
              </a:spcBef>
              <a:defRPr sz="2000" b="1">
                <a:solidFill>
                  <a:schemeClr val="tx1"/>
                </a:solidFill>
                <a:latin typeface="Arial" panose="020B0604020202020204" pitchFamily="34" charset="0"/>
              </a:defRPr>
            </a:lvl4pPr>
            <a:lvl5pPr marL="2057400" indent="-228600" defTabSz="814388">
              <a:lnSpc>
                <a:spcPct val="95000"/>
              </a:lnSpc>
              <a:spcBef>
                <a:spcPct val="50000"/>
              </a:spcBef>
              <a:defRPr sz="2000" b="1">
                <a:solidFill>
                  <a:schemeClr val="tx1"/>
                </a:solidFill>
                <a:latin typeface="Arial" panose="020B0604020202020204" pitchFamily="34" charset="0"/>
              </a:defRPr>
            </a:lvl5pPr>
            <a:lvl6pPr marL="2514600" indent="-228600" defTabSz="814388" eaLnBrk="0" fontAlgn="base" hangingPunct="0">
              <a:lnSpc>
                <a:spcPct val="95000"/>
              </a:lnSpc>
              <a:spcBef>
                <a:spcPct val="50000"/>
              </a:spcBef>
              <a:spcAft>
                <a:spcPct val="0"/>
              </a:spcAft>
              <a:defRPr sz="2000" b="1">
                <a:solidFill>
                  <a:schemeClr val="tx1"/>
                </a:solidFill>
                <a:latin typeface="Arial" panose="020B0604020202020204" pitchFamily="34" charset="0"/>
              </a:defRPr>
            </a:lvl6pPr>
            <a:lvl7pPr marL="2971800" indent="-228600" defTabSz="814388" eaLnBrk="0" fontAlgn="base" hangingPunct="0">
              <a:lnSpc>
                <a:spcPct val="95000"/>
              </a:lnSpc>
              <a:spcBef>
                <a:spcPct val="50000"/>
              </a:spcBef>
              <a:spcAft>
                <a:spcPct val="0"/>
              </a:spcAft>
              <a:defRPr sz="2000" b="1">
                <a:solidFill>
                  <a:schemeClr val="tx1"/>
                </a:solidFill>
                <a:latin typeface="Arial" panose="020B0604020202020204" pitchFamily="34" charset="0"/>
              </a:defRPr>
            </a:lvl7pPr>
            <a:lvl8pPr marL="3429000" indent="-228600" defTabSz="814388" eaLnBrk="0" fontAlgn="base" hangingPunct="0">
              <a:lnSpc>
                <a:spcPct val="95000"/>
              </a:lnSpc>
              <a:spcBef>
                <a:spcPct val="50000"/>
              </a:spcBef>
              <a:spcAft>
                <a:spcPct val="0"/>
              </a:spcAft>
              <a:defRPr sz="2000" b="1">
                <a:solidFill>
                  <a:schemeClr val="tx1"/>
                </a:solidFill>
                <a:latin typeface="Arial" panose="020B0604020202020204" pitchFamily="34" charset="0"/>
              </a:defRPr>
            </a:lvl8pPr>
            <a:lvl9pPr marL="3886200" indent="-228600" defTabSz="814388" eaLnBrk="0" fontAlgn="base" hangingPunct="0">
              <a:lnSpc>
                <a:spcPct val="95000"/>
              </a:lnSpc>
              <a:spcBef>
                <a:spcPct val="50000"/>
              </a:spcBef>
              <a:spcAft>
                <a:spcPct val="0"/>
              </a:spcAft>
              <a:defRPr sz="2000" b="1">
                <a:solidFill>
                  <a:schemeClr val="tx1"/>
                </a:solidFill>
                <a:latin typeface="Arial" panose="020B0604020202020204" pitchFamily="34" charset="0"/>
              </a:defRPr>
            </a:lvl9pPr>
          </a:lstStyle>
          <a:p>
            <a:pPr algn="ctr" defTabSz="610791" fontAlgn="auto">
              <a:lnSpc>
                <a:spcPct val="90000"/>
              </a:lnSpc>
              <a:spcBef>
                <a:spcPct val="0"/>
              </a:spcBef>
              <a:spcAft>
                <a:spcPts val="0"/>
              </a:spcAft>
              <a:buClrTx/>
              <a:buSzTx/>
              <a:buNone/>
              <a:defRPr/>
            </a:pPr>
            <a:r>
              <a:rPr kumimoji="1" lang="ja-JP" altLang="en-US" sz="1050">
                <a:solidFill>
                  <a:schemeClr val="bg2"/>
                </a:solidFill>
                <a:latin typeface="+mn-lt"/>
                <a:ea typeface="MS PGothic" panose="020B0600070205080204" pitchFamily="34" charset="-128"/>
                <a:cs typeface="+mn-cs"/>
              </a:rPr>
              <a:t>マークダウン</a:t>
            </a:r>
          </a:p>
          <a:p>
            <a:pPr algn="ctr" defTabSz="610791" fontAlgn="auto">
              <a:lnSpc>
                <a:spcPct val="90000"/>
              </a:lnSpc>
              <a:spcBef>
                <a:spcPct val="0"/>
              </a:spcBef>
              <a:spcAft>
                <a:spcPts val="0"/>
              </a:spcAft>
              <a:buClrTx/>
              <a:buSzTx/>
              <a:buNone/>
              <a:defRPr/>
            </a:pPr>
            <a:r>
              <a:rPr kumimoji="1" lang="en-US" altLang="ja-JP" sz="750">
                <a:solidFill>
                  <a:schemeClr val="bg2"/>
                </a:solidFill>
                <a:latin typeface="+mn-lt"/>
                <a:ea typeface="MS PGothic" panose="020B0600070205080204" pitchFamily="34" charset="-128"/>
                <a:cs typeface="+mn-cs"/>
              </a:rPr>
              <a:t>(</a:t>
            </a:r>
            <a:r>
              <a:rPr kumimoji="1" lang="ja-JP" altLang="en-US" sz="750">
                <a:solidFill>
                  <a:schemeClr val="bg2"/>
                </a:solidFill>
                <a:latin typeface="+mn-lt"/>
                <a:ea typeface="MS PGothic" panose="020B0600070205080204" pitchFamily="34" charset="-128"/>
                <a:cs typeface="+mn-cs"/>
              </a:rPr>
              <a:t>帯域が空いていれば送信</a:t>
            </a:r>
            <a:r>
              <a:rPr kumimoji="1" lang="en-US" altLang="ja-JP" sz="750">
                <a:solidFill>
                  <a:schemeClr val="bg2"/>
                </a:solidFill>
                <a:latin typeface="+mn-lt"/>
                <a:ea typeface="MS PGothic" panose="020B0600070205080204" pitchFamily="34" charset="-128"/>
                <a:cs typeface="+mn-cs"/>
              </a:rPr>
              <a:t>)</a:t>
            </a:r>
            <a:endParaRPr kumimoji="1" lang="ja-JP" altLang="en-US" sz="750">
              <a:solidFill>
                <a:schemeClr val="bg2"/>
              </a:solidFill>
              <a:latin typeface="+mn-lt"/>
              <a:ea typeface="MS PGothic" panose="020B0600070205080204" pitchFamily="34" charset="-128"/>
              <a:cs typeface="+mn-cs"/>
            </a:endParaRPr>
          </a:p>
        </p:txBody>
      </p:sp>
      <p:sp>
        <p:nvSpPr>
          <p:cNvPr id="117784" name="AutoShape 24">
            <a:extLst>
              <a:ext uri="{FF2B5EF4-FFF2-40B4-BE49-F238E27FC236}">
                <a16:creationId xmlns:a16="http://schemas.microsoft.com/office/drawing/2014/main" id="{51CFB082-A5CB-4280-81C3-9F1A73AFDFDA}"/>
              </a:ext>
            </a:extLst>
          </p:cNvPr>
          <p:cNvSpPr>
            <a:spLocks noChangeArrowheads="1"/>
          </p:cNvSpPr>
          <p:nvPr/>
        </p:nvSpPr>
        <p:spPr bwMode="auto">
          <a:xfrm>
            <a:off x="6164156" y="2969112"/>
            <a:ext cx="1027450" cy="630809"/>
          </a:xfrm>
          <a:prstGeom prst="flowChartAlternateProcess">
            <a:avLst/>
          </a:prstGeom>
          <a:solidFill>
            <a:schemeClr val="accent1"/>
          </a:solidFill>
          <a:ln>
            <a:noFill/>
          </a:ln>
          <a:effectLst/>
          <a:extLs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17961" dir="2700000" algn="ctr" rotWithShape="0">
                    <a:schemeClr val="bg2"/>
                  </a:outerShdw>
                </a:effectLst>
              </a14:hiddenEffects>
            </a:ext>
          </a:extLst>
        </p:spPr>
        <p:txBody>
          <a:bodyPr wrap="none" lIns="61593" tIns="30796" rIns="61593" bIns="30796" anchor="ctr">
            <a:noAutofit/>
          </a:bodyPr>
          <a:lstStyle>
            <a:lvl1pPr defTabSz="814388">
              <a:lnSpc>
                <a:spcPct val="95000"/>
              </a:lnSpc>
              <a:spcBef>
                <a:spcPct val="50000"/>
              </a:spcBef>
              <a:buClr>
                <a:schemeClr val="accent1"/>
              </a:buClr>
              <a:buSzPct val="100000"/>
              <a:buFont typeface="Arial" panose="020B0604020202020204" pitchFamily="34" charset="0"/>
              <a:buChar char="•"/>
              <a:defRPr sz="2400" b="1">
                <a:solidFill>
                  <a:schemeClr val="tx1"/>
                </a:solidFill>
                <a:latin typeface="Arial" panose="020B0604020202020204" pitchFamily="34" charset="0"/>
              </a:defRPr>
            </a:lvl1pPr>
            <a:lvl2pPr marL="742950" indent="-285750" defTabSz="814388">
              <a:lnSpc>
                <a:spcPct val="95000"/>
              </a:lnSpc>
              <a:spcBef>
                <a:spcPct val="50000"/>
              </a:spcBef>
              <a:defRPr sz="2000" b="1">
                <a:solidFill>
                  <a:schemeClr val="tx1"/>
                </a:solidFill>
                <a:latin typeface="Arial" panose="020B0604020202020204" pitchFamily="34" charset="0"/>
              </a:defRPr>
            </a:lvl2pPr>
            <a:lvl3pPr marL="1143000" indent="-228600" defTabSz="814388">
              <a:lnSpc>
                <a:spcPct val="95000"/>
              </a:lnSpc>
              <a:spcBef>
                <a:spcPct val="50000"/>
              </a:spcBef>
              <a:defRPr sz="2000" b="1">
                <a:solidFill>
                  <a:schemeClr val="tx1"/>
                </a:solidFill>
                <a:latin typeface="Arial" panose="020B0604020202020204" pitchFamily="34" charset="0"/>
              </a:defRPr>
            </a:lvl3pPr>
            <a:lvl4pPr marL="1600200" indent="-228600" defTabSz="814388">
              <a:lnSpc>
                <a:spcPct val="95000"/>
              </a:lnSpc>
              <a:spcBef>
                <a:spcPct val="50000"/>
              </a:spcBef>
              <a:defRPr sz="2000" b="1">
                <a:solidFill>
                  <a:schemeClr val="tx1"/>
                </a:solidFill>
                <a:latin typeface="Arial" panose="020B0604020202020204" pitchFamily="34" charset="0"/>
              </a:defRPr>
            </a:lvl4pPr>
            <a:lvl5pPr marL="2057400" indent="-228600" defTabSz="814388">
              <a:lnSpc>
                <a:spcPct val="95000"/>
              </a:lnSpc>
              <a:spcBef>
                <a:spcPct val="50000"/>
              </a:spcBef>
              <a:defRPr sz="2000" b="1">
                <a:solidFill>
                  <a:schemeClr val="tx1"/>
                </a:solidFill>
                <a:latin typeface="Arial" panose="020B0604020202020204" pitchFamily="34" charset="0"/>
              </a:defRPr>
            </a:lvl5pPr>
            <a:lvl6pPr marL="2514600" indent="-228600" defTabSz="814388" eaLnBrk="0" fontAlgn="base" hangingPunct="0">
              <a:lnSpc>
                <a:spcPct val="95000"/>
              </a:lnSpc>
              <a:spcBef>
                <a:spcPct val="50000"/>
              </a:spcBef>
              <a:spcAft>
                <a:spcPct val="0"/>
              </a:spcAft>
              <a:defRPr sz="2000" b="1">
                <a:solidFill>
                  <a:schemeClr val="tx1"/>
                </a:solidFill>
                <a:latin typeface="Arial" panose="020B0604020202020204" pitchFamily="34" charset="0"/>
              </a:defRPr>
            </a:lvl6pPr>
            <a:lvl7pPr marL="2971800" indent="-228600" defTabSz="814388" eaLnBrk="0" fontAlgn="base" hangingPunct="0">
              <a:lnSpc>
                <a:spcPct val="95000"/>
              </a:lnSpc>
              <a:spcBef>
                <a:spcPct val="50000"/>
              </a:spcBef>
              <a:spcAft>
                <a:spcPct val="0"/>
              </a:spcAft>
              <a:defRPr sz="2000" b="1">
                <a:solidFill>
                  <a:schemeClr val="tx1"/>
                </a:solidFill>
                <a:latin typeface="Arial" panose="020B0604020202020204" pitchFamily="34" charset="0"/>
              </a:defRPr>
            </a:lvl7pPr>
            <a:lvl8pPr marL="3429000" indent="-228600" defTabSz="814388" eaLnBrk="0" fontAlgn="base" hangingPunct="0">
              <a:lnSpc>
                <a:spcPct val="95000"/>
              </a:lnSpc>
              <a:spcBef>
                <a:spcPct val="50000"/>
              </a:spcBef>
              <a:spcAft>
                <a:spcPct val="0"/>
              </a:spcAft>
              <a:defRPr sz="2000" b="1">
                <a:solidFill>
                  <a:schemeClr val="tx1"/>
                </a:solidFill>
                <a:latin typeface="Arial" panose="020B0604020202020204" pitchFamily="34" charset="0"/>
              </a:defRPr>
            </a:lvl8pPr>
            <a:lvl9pPr marL="3886200" indent="-228600" defTabSz="814388" eaLnBrk="0" fontAlgn="base" hangingPunct="0">
              <a:lnSpc>
                <a:spcPct val="95000"/>
              </a:lnSpc>
              <a:spcBef>
                <a:spcPct val="50000"/>
              </a:spcBef>
              <a:spcAft>
                <a:spcPct val="0"/>
              </a:spcAft>
              <a:defRPr sz="2000" b="1">
                <a:solidFill>
                  <a:schemeClr val="tx1"/>
                </a:solidFill>
                <a:latin typeface="Arial" panose="020B0604020202020204" pitchFamily="34" charset="0"/>
              </a:defRPr>
            </a:lvl9pPr>
          </a:lstStyle>
          <a:p>
            <a:pPr algn="ctr" defTabSz="610791" fontAlgn="auto">
              <a:lnSpc>
                <a:spcPct val="90000"/>
              </a:lnSpc>
              <a:spcBef>
                <a:spcPct val="0"/>
              </a:spcBef>
              <a:spcAft>
                <a:spcPts val="0"/>
              </a:spcAft>
              <a:buClrTx/>
              <a:buSzTx/>
              <a:buNone/>
              <a:defRPr/>
            </a:pPr>
            <a:r>
              <a:rPr kumimoji="1" lang="ja-JP" altLang="en-US" sz="1200">
                <a:solidFill>
                  <a:schemeClr val="bg2"/>
                </a:solidFill>
                <a:latin typeface="+mn-lt"/>
                <a:ea typeface="MS PGothic" panose="020B0600070205080204" pitchFamily="34" charset="-128"/>
                <a:cs typeface="+mn-cs"/>
              </a:rPr>
              <a:t>転送</a:t>
            </a:r>
          </a:p>
        </p:txBody>
      </p:sp>
      <p:sp>
        <p:nvSpPr>
          <p:cNvPr id="117785" name="Line 25">
            <a:extLst>
              <a:ext uri="{FF2B5EF4-FFF2-40B4-BE49-F238E27FC236}">
                <a16:creationId xmlns:a16="http://schemas.microsoft.com/office/drawing/2014/main" id="{C80E98FC-37D7-43ED-A83B-86E5917CED1B}"/>
              </a:ext>
            </a:extLst>
          </p:cNvPr>
          <p:cNvSpPr>
            <a:spLocks noChangeShapeType="1"/>
          </p:cNvSpPr>
          <p:nvPr/>
        </p:nvSpPr>
        <p:spPr bwMode="auto">
          <a:xfrm>
            <a:off x="5757533" y="2075466"/>
            <a:ext cx="406623"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17961" dir="2700000" algn="ctr" rotWithShape="0">
                    <a:schemeClr val="bg2"/>
                  </a:outerShdw>
                </a:effectLst>
              </a14:hiddenEffects>
            </a:ext>
          </a:extLst>
        </p:spPr>
        <p:txBody>
          <a:bodyPr lIns="61593" tIns="30796" rIns="61593" bIns="30796">
            <a:noAutofit/>
          </a:bodyPr>
          <a:lstStyle/>
          <a:p>
            <a:pPr defTabSz="685800" fontAlgn="auto">
              <a:spcBef>
                <a:spcPts val="0"/>
              </a:spcBef>
              <a:spcAft>
                <a:spcPts val="0"/>
              </a:spcAft>
              <a:defRPr/>
            </a:pPr>
            <a:endParaRPr kumimoji="1" lang="ja-JP" altLang="en-US" sz="1350">
              <a:solidFill>
                <a:srgbClr val="282828"/>
              </a:solidFill>
              <a:latin typeface="+mn-lt"/>
              <a:ea typeface="MS PGothic" panose="020B0600070205080204" pitchFamily="34" charset="-128"/>
              <a:cs typeface="+mn-cs"/>
            </a:endParaRPr>
          </a:p>
        </p:txBody>
      </p:sp>
      <p:sp>
        <p:nvSpPr>
          <p:cNvPr id="117786" name="Line 26">
            <a:extLst>
              <a:ext uri="{FF2B5EF4-FFF2-40B4-BE49-F238E27FC236}">
                <a16:creationId xmlns:a16="http://schemas.microsoft.com/office/drawing/2014/main" id="{AF666E02-A413-4BAC-A334-0C33429D9271}"/>
              </a:ext>
            </a:extLst>
          </p:cNvPr>
          <p:cNvSpPr>
            <a:spLocks noChangeShapeType="1"/>
          </p:cNvSpPr>
          <p:nvPr/>
        </p:nvSpPr>
        <p:spPr bwMode="auto">
          <a:xfrm>
            <a:off x="5757533" y="3284517"/>
            <a:ext cx="406623"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17961" dir="2700000" algn="ctr" rotWithShape="0">
                    <a:schemeClr val="bg2"/>
                  </a:outerShdw>
                </a:effectLst>
              </a14:hiddenEffects>
            </a:ext>
          </a:extLst>
        </p:spPr>
        <p:txBody>
          <a:bodyPr lIns="61593" tIns="30796" rIns="61593" bIns="30796">
            <a:noAutofit/>
          </a:bodyPr>
          <a:lstStyle/>
          <a:p>
            <a:pPr defTabSz="685800" fontAlgn="auto">
              <a:spcBef>
                <a:spcPts val="0"/>
              </a:spcBef>
              <a:spcAft>
                <a:spcPts val="0"/>
              </a:spcAft>
              <a:defRPr/>
            </a:pPr>
            <a:endParaRPr kumimoji="1" lang="ja-JP" altLang="en-US" sz="1350">
              <a:solidFill>
                <a:srgbClr val="282828"/>
              </a:solidFill>
              <a:latin typeface="+mn-lt"/>
              <a:ea typeface="MS PGothic" panose="020B0600070205080204" pitchFamily="34" charset="-128"/>
              <a:cs typeface="+mn-cs"/>
            </a:endParaRPr>
          </a:p>
        </p:txBody>
      </p:sp>
      <p:sp>
        <p:nvSpPr>
          <p:cNvPr id="117787" name="AutoShape 27">
            <a:extLst>
              <a:ext uri="{FF2B5EF4-FFF2-40B4-BE49-F238E27FC236}">
                <a16:creationId xmlns:a16="http://schemas.microsoft.com/office/drawing/2014/main" id="{2463935C-DE82-4AB1-A1AB-AC279F0830C0}"/>
              </a:ext>
            </a:extLst>
          </p:cNvPr>
          <p:cNvSpPr>
            <a:spLocks/>
          </p:cNvSpPr>
          <p:nvPr/>
        </p:nvSpPr>
        <p:spPr bwMode="auto">
          <a:xfrm rot="5400000">
            <a:off x="2399413" y="3934764"/>
            <a:ext cx="210270" cy="697068"/>
          </a:xfrm>
          <a:prstGeom prst="rightBrace">
            <a:avLst>
              <a:gd name="adj1" fmla="val 25000"/>
              <a:gd name="adj2" fmla="val 50000"/>
            </a:avLst>
          </a:pr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17961" dir="2700000" algn="ctr" rotWithShape="0">
                    <a:schemeClr val="bg2"/>
                  </a:outerShdw>
                </a:effectLst>
              </a14:hiddenEffects>
            </a:ext>
          </a:extLst>
        </p:spPr>
        <p:txBody>
          <a:bodyPr wrap="none" lIns="61593" tIns="30796" rIns="61593" bIns="30796" anchor="ctr">
            <a:noAutofit/>
          </a:bodyPr>
          <a:lstStyle>
            <a:lvl1pPr>
              <a:lnSpc>
                <a:spcPct val="90000"/>
              </a:lnSpc>
              <a:defRPr sz="3000">
                <a:solidFill>
                  <a:schemeClr val="tx1"/>
                </a:solidFill>
                <a:latin typeface="Arial" panose="020B0604020202020204" pitchFamily="34" charset="0"/>
              </a:defRPr>
            </a:lvl1pPr>
            <a:lvl2pPr marL="742950" indent="-285750">
              <a:lnSpc>
                <a:spcPct val="90000"/>
              </a:lnSpc>
              <a:defRPr sz="3000">
                <a:solidFill>
                  <a:schemeClr val="tx1"/>
                </a:solidFill>
                <a:latin typeface="Arial" panose="020B0604020202020204" pitchFamily="34" charset="0"/>
              </a:defRPr>
            </a:lvl2pPr>
            <a:lvl3pPr marL="1143000" indent="-228600">
              <a:lnSpc>
                <a:spcPct val="90000"/>
              </a:lnSpc>
              <a:defRPr sz="3000">
                <a:solidFill>
                  <a:schemeClr val="tx1"/>
                </a:solidFill>
                <a:latin typeface="Arial" panose="020B0604020202020204" pitchFamily="34" charset="0"/>
              </a:defRPr>
            </a:lvl3pPr>
            <a:lvl4pPr marL="1600200" indent="-228600">
              <a:lnSpc>
                <a:spcPct val="90000"/>
              </a:lnSpc>
              <a:defRPr sz="3000">
                <a:solidFill>
                  <a:schemeClr val="tx1"/>
                </a:solidFill>
                <a:latin typeface="Arial" panose="020B0604020202020204" pitchFamily="34" charset="0"/>
              </a:defRPr>
            </a:lvl4pPr>
            <a:lvl5pPr marL="2057400" indent="-228600">
              <a:lnSpc>
                <a:spcPct val="90000"/>
              </a:lnSpc>
              <a:defRPr sz="3000">
                <a:solidFill>
                  <a:schemeClr val="tx1"/>
                </a:solidFill>
                <a:latin typeface="Arial" panose="020B0604020202020204" pitchFamily="34" charset="0"/>
              </a:defRPr>
            </a:lvl5pPr>
            <a:lvl6pPr marL="2514600" indent="-228600" eaLnBrk="0" fontAlgn="base" hangingPunct="0">
              <a:lnSpc>
                <a:spcPct val="90000"/>
              </a:lnSpc>
              <a:spcBef>
                <a:spcPct val="0"/>
              </a:spcBef>
              <a:spcAft>
                <a:spcPct val="0"/>
              </a:spcAft>
              <a:defRPr sz="3000">
                <a:solidFill>
                  <a:schemeClr val="tx1"/>
                </a:solidFill>
                <a:latin typeface="Arial" panose="020B0604020202020204" pitchFamily="34" charset="0"/>
              </a:defRPr>
            </a:lvl6pPr>
            <a:lvl7pPr marL="2971800" indent="-228600" eaLnBrk="0" fontAlgn="base" hangingPunct="0">
              <a:lnSpc>
                <a:spcPct val="90000"/>
              </a:lnSpc>
              <a:spcBef>
                <a:spcPct val="0"/>
              </a:spcBef>
              <a:spcAft>
                <a:spcPct val="0"/>
              </a:spcAft>
              <a:defRPr sz="3000">
                <a:solidFill>
                  <a:schemeClr val="tx1"/>
                </a:solidFill>
                <a:latin typeface="Arial" panose="020B0604020202020204" pitchFamily="34" charset="0"/>
              </a:defRPr>
            </a:lvl7pPr>
            <a:lvl8pPr marL="3429000" indent="-228600" eaLnBrk="0" fontAlgn="base" hangingPunct="0">
              <a:lnSpc>
                <a:spcPct val="90000"/>
              </a:lnSpc>
              <a:spcBef>
                <a:spcPct val="0"/>
              </a:spcBef>
              <a:spcAft>
                <a:spcPct val="0"/>
              </a:spcAft>
              <a:defRPr sz="3000">
                <a:solidFill>
                  <a:schemeClr val="tx1"/>
                </a:solidFill>
                <a:latin typeface="Arial" panose="020B0604020202020204" pitchFamily="34" charset="0"/>
              </a:defRPr>
            </a:lvl8pPr>
            <a:lvl9pPr marL="3886200" indent="-228600" eaLnBrk="0" fontAlgn="base" hangingPunct="0">
              <a:lnSpc>
                <a:spcPct val="90000"/>
              </a:lnSpc>
              <a:spcBef>
                <a:spcPct val="0"/>
              </a:spcBef>
              <a:spcAft>
                <a:spcPct val="0"/>
              </a:spcAft>
              <a:defRPr sz="3000">
                <a:solidFill>
                  <a:schemeClr val="tx1"/>
                </a:solidFill>
                <a:latin typeface="Arial" panose="020B0604020202020204" pitchFamily="34" charset="0"/>
              </a:defRPr>
            </a:lvl9pPr>
          </a:lstStyle>
          <a:p>
            <a:pPr defTabSz="685800" fontAlgn="auto">
              <a:spcBef>
                <a:spcPts val="0"/>
              </a:spcBef>
              <a:spcAft>
                <a:spcPts val="0"/>
              </a:spcAft>
              <a:defRPr/>
            </a:pPr>
            <a:endParaRPr kumimoji="1" lang="ja-JP" altLang="en-US" sz="2250">
              <a:solidFill>
                <a:srgbClr val="282828"/>
              </a:solidFill>
              <a:latin typeface="+mn-lt"/>
              <a:ea typeface="MS PGothic" panose="020B0600070205080204" pitchFamily="34" charset="-128"/>
              <a:cs typeface="+mn-cs"/>
            </a:endParaRPr>
          </a:p>
        </p:txBody>
      </p:sp>
      <p:sp>
        <p:nvSpPr>
          <p:cNvPr id="117788" name="AutoShape 28">
            <a:extLst>
              <a:ext uri="{FF2B5EF4-FFF2-40B4-BE49-F238E27FC236}">
                <a16:creationId xmlns:a16="http://schemas.microsoft.com/office/drawing/2014/main" id="{2DAA5233-5131-466F-A87E-B3DB5EDB553E}"/>
              </a:ext>
            </a:extLst>
          </p:cNvPr>
          <p:cNvSpPr>
            <a:spLocks/>
          </p:cNvSpPr>
          <p:nvPr/>
        </p:nvSpPr>
        <p:spPr bwMode="auto">
          <a:xfrm rot="5400000">
            <a:off x="3212659" y="3934764"/>
            <a:ext cx="210270" cy="697068"/>
          </a:xfrm>
          <a:prstGeom prst="rightBrace">
            <a:avLst>
              <a:gd name="adj1" fmla="val 25000"/>
              <a:gd name="adj2" fmla="val 50000"/>
            </a:avLst>
          </a:pr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17961" dir="2700000" algn="ctr" rotWithShape="0">
                    <a:schemeClr val="bg2"/>
                  </a:outerShdw>
                </a:effectLst>
              </a14:hiddenEffects>
            </a:ext>
          </a:extLst>
        </p:spPr>
        <p:txBody>
          <a:bodyPr wrap="none" lIns="61593" tIns="30796" rIns="61593" bIns="30796" anchor="ctr">
            <a:noAutofit/>
          </a:bodyPr>
          <a:lstStyle>
            <a:lvl1pPr>
              <a:lnSpc>
                <a:spcPct val="90000"/>
              </a:lnSpc>
              <a:defRPr sz="3000">
                <a:solidFill>
                  <a:schemeClr val="tx1"/>
                </a:solidFill>
                <a:latin typeface="Arial" panose="020B0604020202020204" pitchFamily="34" charset="0"/>
              </a:defRPr>
            </a:lvl1pPr>
            <a:lvl2pPr marL="742950" indent="-285750">
              <a:lnSpc>
                <a:spcPct val="90000"/>
              </a:lnSpc>
              <a:defRPr sz="3000">
                <a:solidFill>
                  <a:schemeClr val="tx1"/>
                </a:solidFill>
                <a:latin typeface="Arial" panose="020B0604020202020204" pitchFamily="34" charset="0"/>
              </a:defRPr>
            </a:lvl2pPr>
            <a:lvl3pPr marL="1143000" indent="-228600">
              <a:lnSpc>
                <a:spcPct val="90000"/>
              </a:lnSpc>
              <a:defRPr sz="3000">
                <a:solidFill>
                  <a:schemeClr val="tx1"/>
                </a:solidFill>
                <a:latin typeface="Arial" panose="020B0604020202020204" pitchFamily="34" charset="0"/>
              </a:defRPr>
            </a:lvl3pPr>
            <a:lvl4pPr marL="1600200" indent="-228600">
              <a:lnSpc>
                <a:spcPct val="90000"/>
              </a:lnSpc>
              <a:defRPr sz="3000">
                <a:solidFill>
                  <a:schemeClr val="tx1"/>
                </a:solidFill>
                <a:latin typeface="Arial" panose="020B0604020202020204" pitchFamily="34" charset="0"/>
              </a:defRPr>
            </a:lvl4pPr>
            <a:lvl5pPr marL="2057400" indent="-228600">
              <a:lnSpc>
                <a:spcPct val="90000"/>
              </a:lnSpc>
              <a:defRPr sz="3000">
                <a:solidFill>
                  <a:schemeClr val="tx1"/>
                </a:solidFill>
                <a:latin typeface="Arial" panose="020B0604020202020204" pitchFamily="34" charset="0"/>
              </a:defRPr>
            </a:lvl5pPr>
            <a:lvl6pPr marL="2514600" indent="-228600" eaLnBrk="0" fontAlgn="base" hangingPunct="0">
              <a:lnSpc>
                <a:spcPct val="90000"/>
              </a:lnSpc>
              <a:spcBef>
                <a:spcPct val="0"/>
              </a:spcBef>
              <a:spcAft>
                <a:spcPct val="0"/>
              </a:spcAft>
              <a:defRPr sz="3000">
                <a:solidFill>
                  <a:schemeClr val="tx1"/>
                </a:solidFill>
                <a:latin typeface="Arial" panose="020B0604020202020204" pitchFamily="34" charset="0"/>
              </a:defRPr>
            </a:lvl6pPr>
            <a:lvl7pPr marL="2971800" indent="-228600" eaLnBrk="0" fontAlgn="base" hangingPunct="0">
              <a:lnSpc>
                <a:spcPct val="90000"/>
              </a:lnSpc>
              <a:spcBef>
                <a:spcPct val="0"/>
              </a:spcBef>
              <a:spcAft>
                <a:spcPct val="0"/>
              </a:spcAft>
              <a:defRPr sz="3000">
                <a:solidFill>
                  <a:schemeClr val="tx1"/>
                </a:solidFill>
                <a:latin typeface="Arial" panose="020B0604020202020204" pitchFamily="34" charset="0"/>
              </a:defRPr>
            </a:lvl7pPr>
            <a:lvl8pPr marL="3429000" indent="-228600" eaLnBrk="0" fontAlgn="base" hangingPunct="0">
              <a:lnSpc>
                <a:spcPct val="90000"/>
              </a:lnSpc>
              <a:spcBef>
                <a:spcPct val="0"/>
              </a:spcBef>
              <a:spcAft>
                <a:spcPct val="0"/>
              </a:spcAft>
              <a:defRPr sz="3000">
                <a:solidFill>
                  <a:schemeClr val="tx1"/>
                </a:solidFill>
                <a:latin typeface="Arial" panose="020B0604020202020204" pitchFamily="34" charset="0"/>
              </a:defRPr>
            </a:lvl8pPr>
            <a:lvl9pPr marL="3886200" indent="-228600" eaLnBrk="0" fontAlgn="base" hangingPunct="0">
              <a:lnSpc>
                <a:spcPct val="90000"/>
              </a:lnSpc>
              <a:spcBef>
                <a:spcPct val="0"/>
              </a:spcBef>
              <a:spcAft>
                <a:spcPct val="0"/>
              </a:spcAft>
              <a:defRPr sz="3000">
                <a:solidFill>
                  <a:schemeClr val="tx1"/>
                </a:solidFill>
                <a:latin typeface="Arial" panose="020B0604020202020204" pitchFamily="34" charset="0"/>
              </a:defRPr>
            </a:lvl9pPr>
          </a:lstStyle>
          <a:p>
            <a:pPr defTabSz="685800" fontAlgn="auto">
              <a:spcBef>
                <a:spcPts val="0"/>
              </a:spcBef>
              <a:spcAft>
                <a:spcPts val="0"/>
              </a:spcAft>
              <a:defRPr/>
            </a:pPr>
            <a:endParaRPr kumimoji="1" lang="ja-JP" altLang="en-US" sz="2250">
              <a:solidFill>
                <a:srgbClr val="282828"/>
              </a:solidFill>
              <a:latin typeface="+mn-lt"/>
              <a:ea typeface="MS PGothic" panose="020B0600070205080204" pitchFamily="34" charset="-128"/>
              <a:cs typeface="+mn-cs"/>
            </a:endParaRPr>
          </a:p>
        </p:txBody>
      </p:sp>
      <p:sp>
        <p:nvSpPr>
          <p:cNvPr id="117789" name="Text Box 29">
            <a:extLst>
              <a:ext uri="{FF2B5EF4-FFF2-40B4-BE49-F238E27FC236}">
                <a16:creationId xmlns:a16="http://schemas.microsoft.com/office/drawing/2014/main" id="{CCA807BA-F895-4739-9357-74B4D48D1FC2}"/>
              </a:ext>
            </a:extLst>
          </p:cNvPr>
          <p:cNvSpPr txBox="1">
            <a:spLocks noChangeArrowheads="1"/>
          </p:cNvSpPr>
          <p:nvPr/>
        </p:nvSpPr>
        <p:spPr bwMode="auto">
          <a:xfrm>
            <a:off x="4685414" y="4024842"/>
            <a:ext cx="401567" cy="33733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17961" dir="2700000" algn="ctr" rotWithShape="0">
                    <a:schemeClr val="bg2"/>
                  </a:outerShdw>
                </a:effectLst>
              </a14:hiddenEffects>
            </a:ext>
          </a:extLst>
        </p:spPr>
        <p:txBody>
          <a:bodyPr wrap="none" lIns="61593" tIns="30796" rIns="61593" bIns="30796">
            <a:noAutofit/>
          </a:bodyPr>
          <a:lstStyle>
            <a:lvl1pPr defTabSz="814388">
              <a:lnSpc>
                <a:spcPct val="95000"/>
              </a:lnSpc>
              <a:spcBef>
                <a:spcPct val="50000"/>
              </a:spcBef>
              <a:buClr>
                <a:schemeClr val="accent1"/>
              </a:buClr>
              <a:buSzPct val="100000"/>
              <a:buFont typeface="Arial" panose="020B0604020202020204" pitchFamily="34" charset="0"/>
              <a:buChar char="•"/>
              <a:defRPr sz="2400" b="1">
                <a:solidFill>
                  <a:schemeClr val="tx1"/>
                </a:solidFill>
                <a:latin typeface="Arial" panose="020B0604020202020204" pitchFamily="34" charset="0"/>
              </a:defRPr>
            </a:lvl1pPr>
            <a:lvl2pPr marL="742950" indent="-285750" defTabSz="814388">
              <a:lnSpc>
                <a:spcPct val="95000"/>
              </a:lnSpc>
              <a:spcBef>
                <a:spcPct val="50000"/>
              </a:spcBef>
              <a:defRPr sz="2000" b="1">
                <a:solidFill>
                  <a:schemeClr val="tx1"/>
                </a:solidFill>
                <a:latin typeface="Arial" panose="020B0604020202020204" pitchFamily="34" charset="0"/>
              </a:defRPr>
            </a:lvl2pPr>
            <a:lvl3pPr marL="1143000" indent="-228600" defTabSz="814388">
              <a:lnSpc>
                <a:spcPct val="95000"/>
              </a:lnSpc>
              <a:spcBef>
                <a:spcPct val="50000"/>
              </a:spcBef>
              <a:defRPr sz="2000" b="1">
                <a:solidFill>
                  <a:schemeClr val="tx1"/>
                </a:solidFill>
                <a:latin typeface="Arial" panose="020B0604020202020204" pitchFamily="34" charset="0"/>
              </a:defRPr>
            </a:lvl3pPr>
            <a:lvl4pPr marL="1600200" indent="-228600" defTabSz="814388">
              <a:lnSpc>
                <a:spcPct val="95000"/>
              </a:lnSpc>
              <a:spcBef>
                <a:spcPct val="50000"/>
              </a:spcBef>
              <a:defRPr sz="2000" b="1">
                <a:solidFill>
                  <a:schemeClr val="tx1"/>
                </a:solidFill>
                <a:latin typeface="Arial" panose="020B0604020202020204" pitchFamily="34" charset="0"/>
              </a:defRPr>
            </a:lvl4pPr>
            <a:lvl5pPr marL="2057400" indent="-228600" defTabSz="814388">
              <a:lnSpc>
                <a:spcPct val="95000"/>
              </a:lnSpc>
              <a:spcBef>
                <a:spcPct val="50000"/>
              </a:spcBef>
              <a:defRPr sz="2000" b="1">
                <a:solidFill>
                  <a:schemeClr val="tx1"/>
                </a:solidFill>
                <a:latin typeface="Arial" panose="020B0604020202020204" pitchFamily="34" charset="0"/>
              </a:defRPr>
            </a:lvl5pPr>
            <a:lvl6pPr marL="2514600" indent="-228600" defTabSz="814388" eaLnBrk="0" fontAlgn="base" hangingPunct="0">
              <a:lnSpc>
                <a:spcPct val="95000"/>
              </a:lnSpc>
              <a:spcBef>
                <a:spcPct val="50000"/>
              </a:spcBef>
              <a:spcAft>
                <a:spcPct val="0"/>
              </a:spcAft>
              <a:defRPr sz="2000" b="1">
                <a:solidFill>
                  <a:schemeClr val="tx1"/>
                </a:solidFill>
                <a:latin typeface="Arial" panose="020B0604020202020204" pitchFamily="34" charset="0"/>
              </a:defRPr>
            </a:lvl6pPr>
            <a:lvl7pPr marL="2971800" indent="-228600" defTabSz="814388" eaLnBrk="0" fontAlgn="base" hangingPunct="0">
              <a:lnSpc>
                <a:spcPct val="95000"/>
              </a:lnSpc>
              <a:spcBef>
                <a:spcPct val="50000"/>
              </a:spcBef>
              <a:spcAft>
                <a:spcPct val="0"/>
              </a:spcAft>
              <a:defRPr sz="2000" b="1">
                <a:solidFill>
                  <a:schemeClr val="tx1"/>
                </a:solidFill>
                <a:latin typeface="Arial" panose="020B0604020202020204" pitchFamily="34" charset="0"/>
              </a:defRPr>
            </a:lvl7pPr>
            <a:lvl8pPr marL="3429000" indent="-228600" defTabSz="814388" eaLnBrk="0" fontAlgn="base" hangingPunct="0">
              <a:lnSpc>
                <a:spcPct val="95000"/>
              </a:lnSpc>
              <a:spcBef>
                <a:spcPct val="50000"/>
              </a:spcBef>
              <a:spcAft>
                <a:spcPct val="0"/>
              </a:spcAft>
              <a:defRPr sz="2000" b="1">
                <a:solidFill>
                  <a:schemeClr val="tx1"/>
                </a:solidFill>
                <a:latin typeface="Arial" panose="020B0604020202020204" pitchFamily="34" charset="0"/>
              </a:defRPr>
            </a:lvl8pPr>
            <a:lvl9pPr marL="3886200" indent="-228600" defTabSz="814388" eaLnBrk="0" fontAlgn="base" hangingPunct="0">
              <a:lnSpc>
                <a:spcPct val="95000"/>
              </a:lnSpc>
              <a:spcBef>
                <a:spcPct val="50000"/>
              </a:spcBef>
              <a:spcAft>
                <a:spcPct val="0"/>
              </a:spcAft>
              <a:defRPr sz="2000" b="1">
                <a:solidFill>
                  <a:schemeClr val="tx1"/>
                </a:solidFill>
                <a:latin typeface="Arial" panose="020B0604020202020204" pitchFamily="34" charset="0"/>
              </a:defRPr>
            </a:lvl9pPr>
          </a:lstStyle>
          <a:p>
            <a:pPr algn="ctr" defTabSz="610791" fontAlgn="auto">
              <a:lnSpc>
                <a:spcPct val="90000"/>
              </a:lnSpc>
              <a:spcBef>
                <a:spcPct val="0"/>
              </a:spcBef>
              <a:spcAft>
                <a:spcPts val="0"/>
              </a:spcAft>
              <a:buClrTx/>
              <a:buSzTx/>
              <a:buNone/>
              <a:defRPr/>
            </a:pPr>
            <a:r>
              <a:rPr kumimoji="1" lang="en-US" altLang="ja-JP" sz="2250">
                <a:solidFill>
                  <a:srgbClr val="282828"/>
                </a:solidFill>
                <a:latin typeface="+mn-lt"/>
                <a:ea typeface="MS PGothic" panose="020B0600070205080204" pitchFamily="34" charset="-128"/>
                <a:cs typeface="+mn-cs"/>
              </a:rPr>
              <a:t>....</a:t>
            </a:r>
          </a:p>
        </p:txBody>
      </p:sp>
      <p:sp>
        <p:nvSpPr>
          <p:cNvPr id="117790" name="Text Box 30">
            <a:extLst>
              <a:ext uri="{FF2B5EF4-FFF2-40B4-BE49-F238E27FC236}">
                <a16:creationId xmlns:a16="http://schemas.microsoft.com/office/drawing/2014/main" id="{FF1987C7-4B32-44DE-B44C-5610714783B6}"/>
              </a:ext>
            </a:extLst>
          </p:cNvPr>
          <p:cNvSpPr txBox="1">
            <a:spLocks noChangeArrowheads="1"/>
          </p:cNvSpPr>
          <p:nvPr/>
        </p:nvSpPr>
        <p:spPr bwMode="auto">
          <a:xfrm>
            <a:off x="2352462" y="4388433"/>
            <a:ext cx="301753" cy="18735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17961" dir="2700000" algn="ctr" rotWithShape="0">
                    <a:schemeClr val="bg2"/>
                  </a:outerShdw>
                </a:effectLst>
              </a14:hiddenEffects>
            </a:ext>
          </a:extLst>
        </p:spPr>
        <p:txBody>
          <a:bodyPr wrap="none" lIns="61593" tIns="30796" rIns="61593" bIns="30796">
            <a:noAutofit/>
          </a:bodyPr>
          <a:lstStyle>
            <a:lvl1pPr defTabSz="814388">
              <a:lnSpc>
                <a:spcPct val="95000"/>
              </a:lnSpc>
              <a:spcBef>
                <a:spcPct val="50000"/>
              </a:spcBef>
              <a:buClr>
                <a:schemeClr val="accent1"/>
              </a:buClr>
              <a:buSzPct val="100000"/>
              <a:buFont typeface="Arial" panose="020B0604020202020204" pitchFamily="34" charset="0"/>
              <a:buChar char="•"/>
              <a:defRPr sz="2400" b="1">
                <a:solidFill>
                  <a:schemeClr val="tx1"/>
                </a:solidFill>
                <a:latin typeface="Arial" panose="020B0604020202020204" pitchFamily="34" charset="0"/>
              </a:defRPr>
            </a:lvl1pPr>
            <a:lvl2pPr marL="742950" indent="-285750" defTabSz="814388">
              <a:lnSpc>
                <a:spcPct val="95000"/>
              </a:lnSpc>
              <a:spcBef>
                <a:spcPct val="50000"/>
              </a:spcBef>
              <a:defRPr sz="2000" b="1">
                <a:solidFill>
                  <a:schemeClr val="tx1"/>
                </a:solidFill>
                <a:latin typeface="Arial" panose="020B0604020202020204" pitchFamily="34" charset="0"/>
              </a:defRPr>
            </a:lvl2pPr>
            <a:lvl3pPr marL="1143000" indent="-228600" defTabSz="814388">
              <a:lnSpc>
                <a:spcPct val="95000"/>
              </a:lnSpc>
              <a:spcBef>
                <a:spcPct val="50000"/>
              </a:spcBef>
              <a:defRPr sz="2000" b="1">
                <a:solidFill>
                  <a:schemeClr val="tx1"/>
                </a:solidFill>
                <a:latin typeface="Arial" panose="020B0604020202020204" pitchFamily="34" charset="0"/>
              </a:defRPr>
            </a:lvl3pPr>
            <a:lvl4pPr marL="1600200" indent="-228600" defTabSz="814388">
              <a:lnSpc>
                <a:spcPct val="95000"/>
              </a:lnSpc>
              <a:spcBef>
                <a:spcPct val="50000"/>
              </a:spcBef>
              <a:defRPr sz="2000" b="1">
                <a:solidFill>
                  <a:schemeClr val="tx1"/>
                </a:solidFill>
                <a:latin typeface="Arial" panose="020B0604020202020204" pitchFamily="34" charset="0"/>
              </a:defRPr>
            </a:lvl4pPr>
            <a:lvl5pPr marL="2057400" indent="-228600" defTabSz="814388">
              <a:lnSpc>
                <a:spcPct val="95000"/>
              </a:lnSpc>
              <a:spcBef>
                <a:spcPct val="50000"/>
              </a:spcBef>
              <a:defRPr sz="2000" b="1">
                <a:solidFill>
                  <a:schemeClr val="tx1"/>
                </a:solidFill>
                <a:latin typeface="Arial" panose="020B0604020202020204" pitchFamily="34" charset="0"/>
              </a:defRPr>
            </a:lvl5pPr>
            <a:lvl6pPr marL="2514600" indent="-228600" defTabSz="814388" eaLnBrk="0" fontAlgn="base" hangingPunct="0">
              <a:lnSpc>
                <a:spcPct val="95000"/>
              </a:lnSpc>
              <a:spcBef>
                <a:spcPct val="50000"/>
              </a:spcBef>
              <a:spcAft>
                <a:spcPct val="0"/>
              </a:spcAft>
              <a:defRPr sz="2000" b="1">
                <a:solidFill>
                  <a:schemeClr val="tx1"/>
                </a:solidFill>
                <a:latin typeface="Arial" panose="020B0604020202020204" pitchFamily="34" charset="0"/>
              </a:defRPr>
            </a:lvl6pPr>
            <a:lvl7pPr marL="2971800" indent="-228600" defTabSz="814388" eaLnBrk="0" fontAlgn="base" hangingPunct="0">
              <a:lnSpc>
                <a:spcPct val="95000"/>
              </a:lnSpc>
              <a:spcBef>
                <a:spcPct val="50000"/>
              </a:spcBef>
              <a:spcAft>
                <a:spcPct val="0"/>
              </a:spcAft>
              <a:defRPr sz="2000" b="1">
                <a:solidFill>
                  <a:schemeClr val="tx1"/>
                </a:solidFill>
                <a:latin typeface="Arial" panose="020B0604020202020204" pitchFamily="34" charset="0"/>
              </a:defRPr>
            </a:lvl7pPr>
            <a:lvl8pPr marL="3429000" indent="-228600" defTabSz="814388" eaLnBrk="0" fontAlgn="base" hangingPunct="0">
              <a:lnSpc>
                <a:spcPct val="95000"/>
              </a:lnSpc>
              <a:spcBef>
                <a:spcPct val="50000"/>
              </a:spcBef>
              <a:spcAft>
                <a:spcPct val="0"/>
              </a:spcAft>
              <a:defRPr sz="2000" b="1">
                <a:solidFill>
                  <a:schemeClr val="tx1"/>
                </a:solidFill>
                <a:latin typeface="Arial" panose="020B0604020202020204" pitchFamily="34" charset="0"/>
              </a:defRPr>
            </a:lvl8pPr>
            <a:lvl9pPr marL="3886200" indent="-228600" defTabSz="814388" eaLnBrk="0" fontAlgn="base" hangingPunct="0">
              <a:lnSpc>
                <a:spcPct val="95000"/>
              </a:lnSpc>
              <a:spcBef>
                <a:spcPct val="50000"/>
              </a:spcBef>
              <a:spcAft>
                <a:spcPct val="0"/>
              </a:spcAft>
              <a:defRPr sz="2000" b="1">
                <a:solidFill>
                  <a:schemeClr val="tx1"/>
                </a:solidFill>
                <a:latin typeface="Arial" panose="020B0604020202020204" pitchFamily="34" charset="0"/>
              </a:defRPr>
            </a:lvl9pPr>
          </a:lstStyle>
          <a:p>
            <a:pPr algn="ctr" defTabSz="610791" fontAlgn="auto">
              <a:lnSpc>
                <a:spcPct val="90000"/>
              </a:lnSpc>
              <a:spcBef>
                <a:spcPct val="0"/>
              </a:spcBef>
              <a:spcAft>
                <a:spcPts val="0"/>
              </a:spcAft>
              <a:buClrTx/>
              <a:buSzTx/>
              <a:buNone/>
              <a:defRPr/>
            </a:pPr>
            <a:r>
              <a:rPr kumimoji="1" lang="en-US" altLang="ja-JP" sz="1050">
                <a:solidFill>
                  <a:srgbClr val="282828"/>
                </a:solidFill>
                <a:latin typeface="+mn-lt"/>
                <a:ea typeface="MS PGothic" panose="020B0600070205080204" pitchFamily="34" charset="-128"/>
                <a:cs typeface="+mn-cs"/>
              </a:rPr>
              <a:t>1</a:t>
            </a:r>
            <a:r>
              <a:rPr kumimoji="1" lang="ja-JP" altLang="en-US" sz="1050">
                <a:solidFill>
                  <a:srgbClr val="282828"/>
                </a:solidFill>
                <a:latin typeface="+mn-lt"/>
                <a:ea typeface="MS PGothic" panose="020B0600070205080204" pitchFamily="34" charset="-128"/>
                <a:cs typeface="+mn-cs"/>
              </a:rPr>
              <a:t>秒</a:t>
            </a:r>
          </a:p>
        </p:txBody>
      </p:sp>
      <p:sp>
        <p:nvSpPr>
          <p:cNvPr id="117791" name="Text Box 31">
            <a:extLst>
              <a:ext uri="{FF2B5EF4-FFF2-40B4-BE49-F238E27FC236}">
                <a16:creationId xmlns:a16="http://schemas.microsoft.com/office/drawing/2014/main" id="{C3698E62-6B27-4F61-BB42-9F58C060D425}"/>
              </a:ext>
            </a:extLst>
          </p:cNvPr>
          <p:cNvSpPr txBox="1">
            <a:spLocks noChangeArrowheads="1"/>
          </p:cNvSpPr>
          <p:nvPr/>
        </p:nvSpPr>
        <p:spPr bwMode="auto">
          <a:xfrm>
            <a:off x="3203224" y="4388433"/>
            <a:ext cx="301753" cy="18735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17961" dir="2700000" algn="ctr" rotWithShape="0">
                    <a:schemeClr val="bg2"/>
                  </a:outerShdw>
                </a:effectLst>
              </a14:hiddenEffects>
            </a:ext>
          </a:extLst>
        </p:spPr>
        <p:txBody>
          <a:bodyPr wrap="none" lIns="61593" tIns="30796" rIns="61593" bIns="30796">
            <a:noAutofit/>
          </a:bodyPr>
          <a:lstStyle>
            <a:lvl1pPr defTabSz="814388">
              <a:lnSpc>
                <a:spcPct val="95000"/>
              </a:lnSpc>
              <a:spcBef>
                <a:spcPct val="50000"/>
              </a:spcBef>
              <a:buClr>
                <a:schemeClr val="accent1"/>
              </a:buClr>
              <a:buSzPct val="100000"/>
              <a:buFont typeface="Arial" panose="020B0604020202020204" pitchFamily="34" charset="0"/>
              <a:buChar char="•"/>
              <a:defRPr sz="2400" b="1">
                <a:solidFill>
                  <a:schemeClr val="tx1"/>
                </a:solidFill>
                <a:latin typeface="Arial" panose="020B0604020202020204" pitchFamily="34" charset="0"/>
              </a:defRPr>
            </a:lvl1pPr>
            <a:lvl2pPr marL="742950" indent="-285750" defTabSz="814388">
              <a:lnSpc>
                <a:spcPct val="95000"/>
              </a:lnSpc>
              <a:spcBef>
                <a:spcPct val="50000"/>
              </a:spcBef>
              <a:defRPr sz="2000" b="1">
                <a:solidFill>
                  <a:schemeClr val="tx1"/>
                </a:solidFill>
                <a:latin typeface="Arial" panose="020B0604020202020204" pitchFamily="34" charset="0"/>
              </a:defRPr>
            </a:lvl2pPr>
            <a:lvl3pPr marL="1143000" indent="-228600" defTabSz="814388">
              <a:lnSpc>
                <a:spcPct val="95000"/>
              </a:lnSpc>
              <a:spcBef>
                <a:spcPct val="50000"/>
              </a:spcBef>
              <a:defRPr sz="2000" b="1">
                <a:solidFill>
                  <a:schemeClr val="tx1"/>
                </a:solidFill>
                <a:latin typeface="Arial" panose="020B0604020202020204" pitchFamily="34" charset="0"/>
              </a:defRPr>
            </a:lvl3pPr>
            <a:lvl4pPr marL="1600200" indent="-228600" defTabSz="814388">
              <a:lnSpc>
                <a:spcPct val="95000"/>
              </a:lnSpc>
              <a:spcBef>
                <a:spcPct val="50000"/>
              </a:spcBef>
              <a:defRPr sz="2000" b="1">
                <a:solidFill>
                  <a:schemeClr val="tx1"/>
                </a:solidFill>
                <a:latin typeface="Arial" panose="020B0604020202020204" pitchFamily="34" charset="0"/>
              </a:defRPr>
            </a:lvl4pPr>
            <a:lvl5pPr marL="2057400" indent="-228600" defTabSz="814388">
              <a:lnSpc>
                <a:spcPct val="95000"/>
              </a:lnSpc>
              <a:spcBef>
                <a:spcPct val="50000"/>
              </a:spcBef>
              <a:defRPr sz="2000" b="1">
                <a:solidFill>
                  <a:schemeClr val="tx1"/>
                </a:solidFill>
                <a:latin typeface="Arial" panose="020B0604020202020204" pitchFamily="34" charset="0"/>
              </a:defRPr>
            </a:lvl5pPr>
            <a:lvl6pPr marL="2514600" indent="-228600" defTabSz="814388" eaLnBrk="0" fontAlgn="base" hangingPunct="0">
              <a:lnSpc>
                <a:spcPct val="95000"/>
              </a:lnSpc>
              <a:spcBef>
                <a:spcPct val="50000"/>
              </a:spcBef>
              <a:spcAft>
                <a:spcPct val="0"/>
              </a:spcAft>
              <a:defRPr sz="2000" b="1">
                <a:solidFill>
                  <a:schemeClr val="tx1"/>
                </a:solidFill>
                <a:latin typeface="Arial" panose="020B0604020202020204" pitchFamily="34" charset="0"/>
              </a:defRPr>
            </a:lvl6pPr>
            <a:lvl7pPr marL="2971800" indent="-228600" defTabSz="814388" eaLnBrk="0" fontAlgn="base" hangingPunct="0">
              <a:lnSpc>
                <a:spcPct val="95000"/>
              </a:lnSpc>
              <a:spcBef>
                <a:spcPct val="50000"/>
              </a:spcBef>
              <a:spcAft>
                <a:spcPct val="0"/>
              </a:spcAft>
              <a:defRPr sz="2000" b="1">
                <a:solidFill>
                  <a:schemeClr val="tx1"/>
                </a:solidFill>
                <a:latin typeface="Arial" panose="020B0604020202020204" pitchFamily="34" charset="0"/>
              </a:defRPr>
            </a:lvl7pPr>
            <a:lvl8pPr marL="3429000" indent="-228600" defTabSz="814388" eaLnBrk="0" fontAlgn="base" hangingPunct="0">
              <a:lnSpc>
                <a:spcPct val="95000"/>
              </a:lnSpc>
              <a:spcBef>
                <a:spcPct val="50000"/>
              </a:spcBef>
              <a:spcAft>
                <a:spcPct val="0"/>
              </a:spcAft>
              <a:defRPr sz="2000" b="1">
                <a:solidFill>
                  <a:schemeClr val="tx1"/>
                </a:solidFill>
                <a:latin typeface="Arial" panose="020B0604020202020204" pitchFamily="34" charset="0"/>
              </a:defRPr>
            </a:lvl8pPr>
            <a:lvl9pPr marL="3886200" indent="-228600" defTabSz="814388" eaLnBrk="0" fontAlgn="base" hangingPunct="0">
              <a:lnSpc>
                <a:spcPct val="95000"/>
              </a:lnSpc>
              <a:spcBef>
                <a:spcPct val="50000"/>
              </a:spcBef>
              <a:spcAft>
                <a:spcPct val="0"/>
              </a:spcAft>
              <a:defRPr sz="2000" b="1">
                <a:solidFill>
                  <a:schemeClr val="tx1"/>
                </a:solidFill>
                <a:latin typeface="Arial" panose="020B0604020202020204" pitchFamily="34" charset="0"/>
              </a:defRPr>
            </a:lvl9pPr>
          </a:lstStyle>
          <a:p>
            <a:pPr algn="ctr" defTabSz="610791" fontAlgn="auto">
              <a:lnSpc>
                <a:spcPct val="90000"/>
              </a:lnSpc>
              <a:spcBef>
                <a:spcPct val="0"/>
              </a:spcBef>
              <a:spcAft>
                <a:spcPts val="0"/>
              </a:spcAft>
              <a:buClrTx/>
              <a:buSzTx/>
              <a:buNone/>
              <a:defRPr/>
            </a:pPr>
            <a:r>
              <a:rPr kumimoji="1" lang="en-US" altLang="ja-JP" sz="1050">
                <a:solidFill>
                  <a:srgbClr val="282828"/>
                </a:solidFill>
                <a:latin typeface="+mn-lt"/>
                <a:ea typeface="MS PGothic" panose="020B0600070205080204" pitchFamily="34" charset="-128"/>
                <a:cs typeface="+mn-cs"/>
              </a:rPr>
              <a:t>1</a:t>
            </a:r>
            <a:r>
              <a:rPr kumimoji="1" lang="ja-JP" altLang="en-US" sz="1050">
                <a:solidFill>
                  <a:srgbClr val="282828"/>
                </a:solidFill>
                <a:latin typeface="+mn-lt"/>
                <a:ea typeface="MS PGothic" panose="020B0600070205080204" pitchFamily="34" charset="-128"/>
                <a:cs typeface="+mn-cs"/>
              </a:rPr>
              <a:t>秒</a:t>
            </a:r>
          </a:p>
        </p:txBody>
      </p:sp>
      <p:sp>
        <p:nvSpPr>
          <p:cNvPr id="117792" name="Text Box 32">
            <a:extLst>
              <a:ext uri="{FF2B5EF4-FFF2-40B4-BE49-F238E27FC236}">
                <a16:creationId xmlns:a16="http://schemas.microsoft.com/office/drawing/2014/main" id="{4E0ADF88-898B-4E98-93A6-63D8AE2330E3}"/>
              </a:ext>
            </a:extLst>
          </p:cNvPr>
          <p:cNvSpPr txBox="1">
            <a:spLocks noChangeArrowheads="1"/>
          </p:cNvSpPr>
          <p:nvPr/>
        </p:nvSpPr>
        <p:spPr bwMode="auto">
          <a:xfrm>
            <a:off x="1048609" y="2393918"/>
            <a:ext cx="758871" cy="24360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17961" dir="2700000" algn="ctr" rotWithShape="0">
                    <a:schemeClr val="bg2"/>
                  </a:outerShdw>
                </a:effectLst>
              </a14:hiddenEffects>
            </a:ext>
          </a:extLst>
        </p:spPr>
        <p:txBody>
          <a:bodyPr wrap="none" lIns="61593" tIns="30796" rIns="61593" bIns="30796">
            <a:noAutofit/>
          </a:bodyPr>
          <a:lstStyle>
            <a:lvl1pPr defTabSz="814388">
              <a:lnSpc>
                <a:spcPct val="95000"/>
              </a:lnSpc>
              <a:spcBef>
                <a:spcPct val="50000"/>
              </a:spcBef>
              <a:buClr>
                <a:schemeClr val="accent1"/>
              </a:buClr>
              <a:buSzPct val="100000"/>
              <a:buFont typeface="Arial" panose="020B0604020202020204" pitchFamily="34" charset="0"/>
              <a:buChar char="•"/>
              <a:defRPr sz="2400" b="1">
                <a:solidFill>
                  <a:schemeClr val="tx1"/>
                </a:solidFill>
                <a:latin typeface="Arial" panose="020B0604020202020204" pitchFamily="34" charset="0"/>
              </a:defRPr>
            </a:lvl1pPr>
            <a:lvl2pPr marL="742950" indent="-285750" defTabSz="814388">
              <a:lnSpc>
                <a:spcPct val="95000"/>
              </a:lnSpc>
              <a:spcBef>
                <a:spcPct val="50000"/>
              </a:spcBef>
              <a:defRPr sz="2000" b="1">
                <a:solidFill>
                  <a:schemeClr val="tx1"/>
                </a:solidFill>
                <a:latin typeface="Arial" panose="020B0604020202020204" pitchFamily="34" charset="0"/>
              </a:defRPr>
            </a:lvl2pPr>
            <a:lvl3pPr marL="1143000" indent="-228600" defTabSz="814388">
              <a:lnSpc>
                <a:spcPct val="95000"/>
              </a:lnSpc>
              <a:spcBef>
                <a:spcPct val="50000"/>
              </a:spcBef>
              <a:defRPr sz="2000" b="1">
                <a:solidFill>
                  <a:schemeClr val="tx1"/>
                </a:solidFill>
                <a:latin typeface="Arial" panose="020B0604020202020204" pitchFamily="34" charset="0"/>
              </a:defRPr>
            </a:lvl3pPr>
            <a:lvl4pPr marL="1600200" indent="-228600" defTabSz="814388">
              <a:lnSpc>
                <a:spcPct val="95000"/>
              </a:lnSpc>
              <a:spcBef>
                <a:spcPct val="50000"/>
              </a:spcBef>
              <a:defRPr sz="2000" b="1">
                <a:solidFill>
                  <a:schemeClr val="tx1"/>
                </a:solidFill>
                <a:latin typeface="Arial" panose="020B0604020202020204" pitchFamily="34" charset="0"/>
              </a:defRPr>
            </a:lvl4pPr>
            <a:lvl5pPr marL="2057400" indent="-228600" defTabSz="814388">
              <a:lnSpc>
                <a:spcPct val="95000"/>
              </a:lnSpc>
              <a:spcBef>
                <a:spcPct val="50000"/>
              </a:spcBef>
              <a:defRPr sz="2000" b="1">
                <a:solidFill>
                  <a:schemeClr val="tx1"/>
                </a:solidFill>
                <a:latin typeface="Arial" panose="020B0604020202020204" pitchFamily="34" charset="0"/>
              </a:defRPr>
            </a:lvl5pPr>
            <a:lvl6pPr marL="2514600" indent="-228600" defTabSz="814388" eaLnBrk="0" fontAlgn="base" hangingPunct="0">
              <a:lnSpc>
                <a:spcPct val="95000"/>
              </a:lnSpc>
              <a:spcBef>
                <a:spcPct val="50000"/>
              </a:spcBef>
              <a:spcAft>
                <a:spcPct val="0"/>
              </a:spcAft>
              <a:defRPr sz="2000" b="1">
                <a:solidFill>
                  <a:schemeClr val="tx1"/>
                </a:solidFill>
                <a:latin typeface="Arial" panose="020B0604020202020204" pitchFamily="34" charset="0"/>
              </a:defRPr>
            </a:lvl6pPr>
            <a:lvl7pPr marL="2971800" indent="-228600" defTabSz="814388" eaLnBrk="0" fontAlgn="base" hangingPunct="0">
              <a:lnSpc>
                <a:spcPct val="95000"/>
              </a:lnSpc>
              <a:spcBef>
                <a:spcPct val="50000"/>
              </a:spcBef>
              <a:spcAft>
                <a:spcPct val="0"/>
              </a:spcAft>
              <a:defRPr sz="2000" b="1">
                <a:solidFill>
                  <a:schemeClr val="tx1"/>
                </a:solidFill>
                <a:latin typeface="Arial" panose="020B0604020202020204" pitchFamily="34" charset="0"/>
              </a:defRPr>
            </a:lvl7pPr>
            <a:lvl8pPr marL="3429000" indent="-228600" defTabSz="814388" eaLnBrk="0" fontAlgn="base" hangingPunct="0">
              <a:lnSpc>
                <a:spcPct val="95000"/>
              </a:lnSpc>
              <a:spcBef>
                <a:spcPct val="50000"/>
              </a:spcBef>
              <a:spcAft>
                <a:spcPct val="0"/>
              </a:spcAft>
              <a:defRPr sz="2000" b="1">
                <a:solidFill>
                  <a:schemeClr val="tx1"/>
                </a:solidFill>
                <a:latin typeface="Arial" panose="020B0604020202020204" pitchFamily="34" charset="0"/>
              </a:defRPr>
            </a:lvl8pPr>
            <a:lvl9pPr marL="3886200" indent="-228600" defTabSz="814388" eaLnBrk="0" fontAlgn="base" hangingPunct="0">
              <a:lnSpc>
                <a:spcPct val="95000"/>
              </a:lnSpc>
              <a:spcBef>
                <a:spcPct val="50000"/>
              </a:spcBef>
              <a:spcAft>
                <a:spcPct val="0"/>
              </a:spcAft>
              <a:defRPr sz="2000" b="1">
                <a:solidFill>
                  <a:schemeClr val="tx1"/>
                </a:solidFill>
                <a:latin typeface="Arial" panose="020B0604020202020204" pitchFamily="34" charset="0"/>
              </a:defRPr>
            </a:lvl9pPr>
          </a:lstStyle>
          <a:p>
            <a:pPr algn="ctr" defTabSz="610791" fontAlgn="auto">
              <a:lnSpc>
                <a:spcPct val="90000"/>
              </a:lnSpc>
              <a:spcBef>
                <a:spcPct val="0"/>
              </a:spcBef>
              <a:spcAft>
                <a:spcPts val="0"/>
              </a:spcAft>
              <a:buClrTx/>
              <a:buSzTx/>
              <a:buNone/>
              <a:defRPr/>
            </a:pPr>
            <a:r>
              <a:rPr kumimoji="1" lang="en-US" altLang="ja-JP" sz="1500">
                <a:solidFill>
                  <a:srgbClr val="282828"/>
                </a:solidFill>
                <a:latin typeface="+mn-lt"/>
                <a:ea typeface="MS PGothic" panose="020B0600070205080204" pitchFamily="34" charset="-128"/>
                <a:cs typeface="+mn-cs"/>
              </a:rPr>
              <a:t>20Mbps</a:t>
            </a:r>
          </a:p>
        </p:txBody>
      </p:sp>
      <p:sp>
        <p:nvSpPr>
          <p:cNvPr id="36" name="Text Box 32">
            <a:extLst>
              <a:ext uri="{FF2B5EF4-FFF2-40B4-BE49-F238E27FC236}">
                <a16:creationId xmlns:a16="http://schemas.microsoft.com/office/drawing/2014/main" id="{F933510C-10D8-47A5-98DC-52988FC5A6E3}"/>
              </a:ext>
            </a:extLst>
          </p:cNvPr>
          <p:cNvSpPr txBox="1">
            <a:spLocks noChangeArrowheads="1"/>
          </p:cNvSpPr>
          <p:nvPr/>
        </p:nvSpPr>
        <p:spPr bwMode="auto">
          <a:xfrm>
            <a:off x="583996" y="1724436"/>
            <a:ext cx="840932" cy="26994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17961" dir="2700000" algn="ctr" rotWithShape="0">
                    <a:schemeClr val="bg2"/>
                  </a:outerShdw>
                </a:effectLst>
              </a14:hiddenEffects>
            </a:ext>
          </a:extLst>
        </p:spPr>
        <p:txBody>
          <a:bodyPr wrap="none" lIns="61593" tIns="30796" rIns="61593" bIns="30796">
            <a:noAutofit/>
          </a:bodyPr>
          <a:lstStyle>
            <a:lvl1pPr defTabSz="814388">
              <a:lnSpc>
                <a:spcPct val="95000"/>
              </a:lnSpc>
              <a:spcBef>
                <a:spcPct val="50000"/>
              </a:spcBef>
              <a:buClr>
                <a:schemeClr val="accent1"/>
              </a:buClr>
              <a:buSzPct val="100000"/>
              <a:buFont typeface="Arial" panose="020B0604020202020204" pitchFamily="34" charset="0"/>
              <a:buChar char="•"/>
              <a:defRPr sz="2400" b="1">
                <a:solidFill>
                  <a:schemeClr val="tx1"/>
                </a:solidFill>
                <a:latin typeface="Arial" panose="020B0604020202020204" pitchFamily="34" charset="0"/>
              </a:defRPr>
            </a:lvl1pPr>
            <a:lvl2pPr marL="742950" indent="-285750" defTabSz="814388">
              <a:lnSpc>
                <a:spcPct val="95000"/>
              </a:lnSpc>
              <a:spcBef>
                <a:spcPct val="50000"/>
              </a:spcBef>
              <a:defRPr sz="2000" b="1">
                <a:solidFill>
                  <a:schemeClr val="tx1"/>
                </a:solidFill>
                <a:latin typeface="Arial" panose="020B0604020202020204" pitchFamily="34" charset="0"/>
              </a:defRPr>
            </a:lvl2pPr>
            <a:lvl3pPr marL="1143000" indent="-228600" defTabSz="814388">
              <a:lnSpc>
                <a:spcPct val="95000"/>
              </a:lnSpc>
              <a:spcBef>
                <a:spcPct val="50000"/>
              </a:spcBef>
              <a:defRPr sz="2000" b="1">
                <a:solidFill>
                  <a:schemeClr val="tx1"/>
                </a:solidFill>
                <a:latin typeface="Arial" panose="020B0604020202020204" pitchFamily="34" charset="0"/>
              </a:defRPr>
            </a:lvl3pPr>
            <a:lvl4pPr marL="1600200" indent="-228600" defTabSz="814388">
              <a:lnSpc>
                <a:spcPct val="95000"/>
              </a:lnSpc>
              <a:spcBef>
                <a:spcPct val="50000"/>
              </a:spcBef>
              <a:defRPr sz="2000" b="1">
                <a:solidFill>
                  <a:schemeClr val="tx1"/>
                </a:solidFill>
                <a:latin typeface="Arial" panose="020B0604020202020204" pitchFamily="34" charset="0"/>
              </a:defRPr>
            </a:lvl4pPr>
            <a:lvl5pPr marL="2057400" indent="-228600" defTabSz="814388">
              <a:lnSpc>
                <a:spcPct val="95000"/>
              </a:lnSpc>
              <a:spcBef>
                <a:spcPct val="50000"/>
              </a:spcBef>
              <a:defRPr sz="2000" b="1">
                <a:solidFill>
                  <a:schemeClr val="tx1"/>
                </a:solidFill>
                <a:latin typeface="Arial" panose="020B0604020202020204" pitchFamily="34" charset="0"/>
              </a:defRPr>
            </a:lvl5pPr>
            <a:lvl6pPr marL="2514600" indent="-228600" defTabSz="814388" eaLnBrk="0" fontAlgn="base" hangingPunct="0">
              <a:lnSpc>
                <a:spcPct val="95000"/>
              </a:lnSpc>
              <a:spcBef>
                <a:spcPct val="50000"/>
              </a:spcBef>
              <a:spcAft>
                <a:spcPct val="0"/>
              </a:spcAft>
              <a:defRPr sz="2000" b="1">
                <a:solidFill>
                  <a:schemeClr val="tx1"/>
                </a:solidFill>
                <a:latin typeface="Arial" panose="020B0604020202020204" pitchFamily="34" charset="0"/>
              </a:defRPr>
            </a:lvl6pPr>
            <a:lvl7pPr marL="2971800" indent="-228600" defTabSz="814388" eaLnBrk="0" fontAlgn="base" hangingPunct="0">
              <a:lnSpc>
                <a:spcPct val="95000"/>
              </a:lnSpc>
              <a:spcBef>
                <a:spcPct val="50000"/>
              </a:spcBef>
              <a:spcAft>
                <a:spcPct val="0"/>
              </a:spcAft>
              <a:defRPr sz="2000" b="1">
                <a:solidFill>
                  <a:schemeClr val="tx1"/>
                </a:solidFill>
                <a:latin typeface="Arial" panose="020B0604020202020204" pitchFamily="34" charset="0"/>
              </a:defRPr>
            </a:lvl7pPr>
            <a:lvl8pPr marL="3429000" indent="-228600" defTabSz="814388" eaLnBrk="0" fontAlgn="base" hangingPunct="0">
              <a:lnSpc>
                <a:spcPct val="95000"/>
              </a:lnSpc>
              <a:spcBef>
                <a:spcPct val="50000"/>
              </a:spcBef>
              <a:spcAft>
                <a:spcPct val="0"/>
              </a:spcAft>
              <a:defRPr sz="2000" b="1">
                <a:solidFill>
                  <a:schemeClr val="tx1"/>
                </a:solidFill>
                <a:latin typeface="Arial" panose="020B0604020202020204" pitchFamily="34" charset="0"/>
              </a:defRPr>
            </a:lvl8pPr>
            <a:lvl9pPr marL="3886200" indent="-228600" defTabSz="814388" eaLnBrk="0" fontAlgn="base" hangingPunct="0">
              <a:lnSpc>
                <a:spcPct val="95000"/>
              </a:lnSpc>
              <a:spcBef>
                <a:spcPct val="50000"/>
              </a:spcBef>
              <a:spcAft>
                <a:spcPct val="0"/>
              </a:spcAft>
              <a:defRPr sz="2000" b="1">
                <a:solidFill>
                  <a:schemeClr val="tx1"/>
                </a:solidFill>
                <a:latin typeface="Arial" panose="020B0604020202020204" pitchFamily="34" charset="0"/>
              </a:defRPr>
            </a:lvl9pPr>
          </a:lstStyle>
          <a:p>
            <a:pPr algn="ctr" defTabSz="610791" fontAlgn="auto">
              <a:lnSpc>
                <a:spcPct val="90000"/>
              </a:lnSpc>
              <a:spcBef>
                <a:spcPct val="0"/>
              </a:spcBef>
              <a:spcAft>
                <a:spcPts val="0"/>
              </a:spcAft>
              <a:buClrTx/>
              <a:buSzTx/>
              <a:buNone/>
              <a:defRPr/>
            </a:pPr>
            <a:r>
              <a:rPr kumimoji="1" lang="en-US" altLang="ja-JP" sz="1500">
                <a:solidFill>
                  <a:srgbClr val="282828"/>
                </a:solidFill>
                <a:latin typeface="+mn-lt"/>
                <a:ea typeface="MS PGothic" panose="020B0600070205080204" pitchFamily="34" charset="-128"/>
                <a:cs typeface="+mn-cs"/>
              </a:rPr>
              <a:t>30Mbps</a:t>
            </a:r>
          </a:p>
        </p:txBody>
      </p:sp>
      <p:sp>
        <p:nvSpPr>
          <p:cNvPr id="41" name="Text Placeholder 7">
            <a:extLst>
              <a:ext uri="{FF2B5EF4-FFF2-40B4-BE49-F238E27FC236}">
                <a16:creationId xmlns:a16="http://schemas.microsoft.com/office/drawing/2014/main" id="{DE5E8505-B45E-C740-8C90-D5263E10FC53}"/>
              </a:ext>
            </a:extLst>
          </p:cNvPr>
          <p:cNvSpPr txBox="1">
            <a:spLocks noGrp="1"/>
          </p:cNvSpPr>
          <p:nvPr>
            <p:ph type="body" sz="quarter" idx="12"/>
          </p:nvPr>
        </p:nvSpPr>
        <p:spPr>
          <a:prstGeom prst="rect">
            <a:avLst/>
          </a:prstGeom>
        </p:spPr>
        <p:txBody>
          <a:bodyPr wrap="square" lIns="91420" tIns="45710" rIns="91420" bIns="45710" anchor="b" anchorCtr="0">
            <a:noAutofit/>
          </a:bodyPr>
          <a:lstStyle>
            <a:lvl1pPr marL="169863" indent="-169863" algn="l" defTabSz="603575" rtl="0" eaLnBrk="1" fontAlgn="base" hangingPunct="1">
              <a:lnSpc>
                <a:spcPct val="100000"/>
              </a:lnSpc>
              <a:spcBef>
                <a:spcPct val="50000"/>
              </a:spcBef>
              <a:spcAft>
                <a:spcPct val="0"/>
              </a:spcAft>
              <a:buClr>
                <a:schemeClr val="tx2"/>
              </a:buClr>
              <a:buSzPct val="90000"/>
              <a:buFont typeface="Arial" charset="0"/>
              <a:buNone/>
              <a:defRPr lang="en-US" sz="1400" b="0" i="0" kern="1200">
                <a:solidFill>
                  <a:schemeClr val="tx1"/>
                </a:solidFill>
                <a:latin typeface="+mn-lt"/>
                <a:ea typeface="ＭＳ Ｐゴシック" charset="0"/>
                <a:cs typeface="CiscoSans ExtraLight"/>
              </a:defRPr>
            </a:lvl1pPr>
            <a:lvl2pPr marL="358775" indent="-215900" algn="l" defTabSz="684213" rtl="0" eaLnBrk="1" fontAlgn="base" hangingPunct="1">
              <a:lnSpc>
                <a:spcPct val="95000"/>
              </a:lnSpc>
              <a:spcBef>
                <a:spcPts val="600"/>
              </a:spcBef>
              <a:spcAft>
                <a:spcPct val="0"/>
              </a:spcAft>
              <a:buClr>
                <a:schemeClr val="tx2"/>
              </a:buClr>
              <a:buFont typeface="Arial" pitchFamily="34" charset="0"/>
              <a:buNone/>
              <a:defRPr lang="en-US" sz="1100" kern="1200">
                <a:solidFill>
                  <a:schemeClr val="tx1"/>
                </a:solidFill>
                <a:latin typeface="+mn-lt"/>
                <a:ea typeface="ＭＳ Ｐゴシック" charset="0"/>
                <a:cs typeface="CiscoSans"/>
              </a:defRPr>
            </a:lvl2pPr>
            <a:lvl3pPr marL="431800" indent="-169863" algn="l" defTabSz="684213" rtl="0" eaLnBrk="1" fontAlgn="base" hangingPunct="1">
              <a:lnSpc>
                <a:spcPct val="95000"/>
              </a:lnSpc>
              <a:spcBef>
                <a:spcPts val="625"/>
              </a:spcBef>
              <a:spcAft>
                <a:spcPct val="0"/>
              </a:spcAft>
              <a:buFont typeface="Arial" pitchFamily="34" charset="0"/>
              <a:buNone/>
              <a:defRPr lang="en-US" sz="1100" kern="1200">
                <a:solidFill>
                  <a:schemeClr val="tx1"/>
                </a:solidFill>
                <a:latin typeface="+mn-lt"/>
                <a:ea typeface="ＭＳ Ｐゴシック" charset="0"/>
                <a:cs typeface="CiscoSans"/>
              </a:defRPr>
            </a:lvl3pPr>
            <a:lvl4pPr marL="503238" indent="-169863" algn="l" defTabSz="684213" rtl="0" eaLnBrk="1" fontAlgn="base" hangingPunct="1">
              <a:lnSpc>
                <a:spcPct val="95000"/>
              </a:lnSpc>
              <a:spcBef>
                <a:spcPts val="625"/>
              </a:spcBef>
              <a:spcAft>
                <a:spcPct val="0"/>
              </a:spcAft>
              <a:buFont typeface="Arial" pitchFamily="34" charset="0"/>
              <a:buNone/>
              <a:defRPr lang="en-US" sz="1100" kern="1200">
                <a:solidFill>
                  <a:schemeClr val="tx1"/>
                </a:solidFill>
                <a:latin typeface="+mn-lt"/>
                <a:ea typeface="ＭＳ Ｐゴシック" charset="0"/>
                <a:cs typeface="CiscoSans"/>
              </a:defRPr>
            </a:lvl4pPr>
            <a:lvl5pPr marL="574675" indent="-169863" algn="l" defTabSz="684213" rtl="0" eaLnBrk="1" fontAlgn="base" hangingPunct="1">
              <a:lnSpc>
                <a:spcPct val="95000"/>
              </a:lnSpc>
              <a:spcBef>
                <a:spcPts val="625"/>
              </a:spcBef>
              <a:spcAft>
                <a:spcPct val="0"/>
              </a:spcAft>
              <a:buFont typeface="Arial" pitchFamily="34" charset="0"/>
              <a:buNone/>
              <a:defRPr lang="en-US" sz="1100" kern="1200">
                <a:solidFill>
                  <a:schemeClr val="tx1"/>
                </a:solidFill>
                <a:latin typeface="+mn-lt"/>
                <a:ea typeface="ＭＳ Ｐゴシック" charset="0"/>
                <a:cs typeface="CiscoSans"/>
              </a:defRPr>
            </a:lvl5pPr>
            <a:lvl6pPr marL="863856" indent="-171445" algn="l" defTabSz="685777" rtl="0" eaLnBrk="1" latinLnBrk="0" hangingPunct="1">
              <a:spcBef>
                <a:spcPts val="600"/>
              </a:spcBef>
              <a:buFont typeface="Arial" pitchFamily="34" charset="0"/>
              <a:buChar char="•"/>
              <a:defRPr sz="900" kern="1200" baseline="0">
                <a:solidFill>
                  <a:schemeClr val="tx1"/>
                </a:solidFill>
                <a:latin typeface="+mn-lt"/>
                <a:ea typeface="+mn-ea"/>
                <a:cs typeface="+mn-cs"/>
              </a:defRPr>
            </a:lvl6pPr>
            <a:lvl7pPr marL="935844" indent="-171422" algn="l" defTabSz="685777" rtl="0" eaLnBrk="1" latinLnBrk="0" hangingPunct="1">
              <a:spcBef>
                <a:spcPts val="600"/>
              </a:spcBef>
              <a:buFont typeface="Arial" pitchFamily="34" charset="0"/>
              <a:buChar char="•"/>
              <a:defRPr sz="800" kern="1200" baseline="0">
                <a:solidFill>
                  <a:schemeClr val="tx1"/>
                </a:solidFill>
                <a:latin typeface="+mn-lt"/>
                <a:ea typeface="+mn-ea"/>
                <a:cs typeface="+mn-cs"/>
              </a:defRPr>
            </a:lvl7pPr>
            <a:lvl8pPr marL="2400220" indent="0" algn="l" defTabSz="685777" rtl="0" eaLnBrk="1" latinLnBrk="0" hangingPunct="1">
              <a:spcBef>
                <a:spcPct val="20000"/>
              </a:spcBef>
              <a:buFont typeface="Arial" pitchFamily="34" charset="0"/>
              <a:buNone/>
              <a:defRPr sz="1500" kern="1200">
                <a:solidFill>
                  <a:schemeClr val="tx1"/>
                </a:solidFill>
                <a:latin typeface="+mn-lt"/>
                <a:ea typeface="+mn-ea"/>
                <a:cs typeface="+mn-cs"/>
              </a:defRPr>
            </a:lvl8pPr>
            <a:lvl9pPr marL="2914553" indent="-171445" algn="l" defTabSz="685777" rtl="0" eaLnBrk="1" latinLnBrk="0" hangingPunct="1">
              <a:spcBef>
                <a:spcPct val="20000"/>
              </a:spcBef>
              <a:buFont typeface="Arial" pitchFamily="34" charset="0"/>
              <a:buChar char="•"/>
              <a:defRPr sz="1500" kern="1200">
                <a:solidFill>
                  <a:schemeClr val="tx1"/>
                </a:solidFill>
                <a:latin typeface="+mn-lt"/>
                <a:ea typeface="+mn-ea"/>
                <a:cs typeface="+mn-cs"/>
              </a:defRPr>
            </a:lvl9pPr>
          </a:lstStyle>
          <a:p>
            <a:r>
              <a:rPr lang="en">
                <a:solidFill>
                  <a:srgbClr val="282828"/>
                </a:solidFill>
                <a:ea typeface="MS PGothic" panose="020B0600070205080204" pitchFamily="34" charset="-128"/>
                <a:cs typeface="Arial" panose="020B0604020202020204" pitchFamily="34" charset="0"/>
              </a:rPr>
              <a:t>3.4</a:t>
            </a:r>
            <a:r>
              <a:rPr lang="ja-JP" altLang="en-US">
                <a:solidFill>
                  <a:srgbClr val="282828"/>
                </a:solidFill>
                <a:ea typeface="MS PGothic" panose="020B0600070205080204" pitchFamily="34" charset="-128"/>
                <a:cs typeface="Arial" panose="020B0604020202020204" pitchFamily="34" charset="0"/>
              </a:rPr>
              <a:t>　</a:t>
            </a:r>
            <a:r>
              <a:rPr lang="en">
                <a:solidFill>
                  <a:srgbClr val="282828"/>
                </a:solidFill>
                <a:ea typeface="MS PGothic" panose="020B0600070205080204" pitchFamily="34" charset="-128"/>
                <a:cs typeface="Arial" panose="020B0604020202020204" pitchFamily="34" charset="0"/>
              </a:rPr>
              <a:t>QoS</a:t>
            </a:r>
          </a:p>
        </p:txBody>
      </p:sp>
      <p:sp>
        <p:nvSpPr>
          <p:cNvPr id="35" name="Slide Number Placeholder 4">
            <a:extLst>
              <a:ext uri="{FF2B5EF4-FFF2-40B4-BE49-F238E27FC236}">
                <a16:creationId xmlns:a16="http://schemas.microsoft.com/office/drawing/2014/main" id="{915982DA-D879-4544-A02E-0C1EBA08502C}"/>
              </a:ext>
            </a:extLst>
          </p:cNvPr>
          <p:cNvSpPr>
            <a:spLocks noGrp="1"/>
          </p:cNvSpPr>
          <p:nvPr>
            <p:ph type="sldNum" sz="quarter" idx="4294967295"/>
          </p:nvPr>
        </p:nvSpPr>
        <p:spPr>
          <a:xfrm>
            <a:off x="8648700" y="4884738"/>
            <a:ext cx="495300" cy="274637"/>
          </a:xfrm>
          <a:prstGeom prst="rect">
            <a:avLst/>
          </a:prstGeom>
        </p:spPr>
        <p:txBody>
          <a:bodyPr>
            <a:noAutofit/>
          </a:bodyPr>
          <a:lstStyle/>
          <a:p>
            <a:fld id="{3945D0FD-48F1-4D72-80C5-FFB60B92A834}" type="slidenum">
              <a:rPr lang="en-US" sz="900" smtClean="0">
                <a:latin typeface="+mn-lt"/>
                <a:ea typeface="MS PGothic" panose="020B0600070205080204" pitchFamily="34" charset="-128"/>
              </a:rPr>
              <a:pPr/>
              <a:t>289</a:t>
            </a:fld>
            <a:endParaRPr lang="en-US" sz="900">
              <a:latin typeface="+mn-lt"/>
              <a:ea typeface="MS PGothic" panose="020B0600070205080204" pitchFamily="34" charset="-128"/>
            </a:endParaRPr>
          </a:p>
        </p:txBody>
      </p:sp>
    </p:spTree>
    <p:extLst>
      <p:ext uri="{BB962C8B-B14F-4D97-AF65-F5344CB8AC3E}">
        <p14:creationId xmlns:p14="http://schemas.microsoft.com/office/powerpoint/2010/main" val="2577220609"/>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a:extLst>
              <a:ext uri="{FF2B5EF4-FFF2-40B4-BE49-F238E27FC236}">
                <a16:creationId xmlns:a16="http://schemas.microsoft.com/office/drawing/2014/main" id="{F440F436-AADE-8348-858A-8DEEBCE6F0F8}"/>
              </a:ext>
            </a:extLst>
          </p:cNvPr>
          <p:cNvSpPr>
            <a:spLocks noGrp="1"/>
          </p:cNvSpPr>
          <p:nvPr>
            <p:ph type="title"/>
          </p:nvPr>
        </p:nvSpPr>
        <p:spPr/>
        <p:txBody>
          <a:bodyPr/>
          <a:lstStyle/>
          <a:p>
            <a:r>
              <a:rPr kumimoji="1" lang="en-US" altLang="ja-JP">
                <a:latin typeface="+mn-lt"/>
                <a:ea typeface="MS PGothic" panose="020B0600070205080204" pitchFamily="34" charset="-128"/>
              </a:rPr>
              <a:t>2.2  </a:t>
            </a:r>
            <a:r>
              <a:rPr kumimoji="1" lang="ja-JP" altLang="en-US">
                <a:latin typeface="+mn-lt"/>
                <a:ea typeface="MS PGothic" panose="020B0600070205080204" pitchFamily="34" charset="-128"/>
              </a:rPr>
              <a:t>要件の整理</a:t>
            </a:r>
          </a:p>
        </p:txBody>
      </p:sp>
      <p:sp>
        <p:nvSpPr>
          <p:cNvPr id="3" name="Slide Number Placeholder 4">
            <a:extLst>
              <a:ext uri="{FF2B5EF4-FFF2-40B4-BE49-F238E27FC236}">
                <a16:creationId xmlns:a16="http://schemas.microsoft.com/office/drawing/2014/main" id="{7DCA697E-A0D6-9646-9503-F935AE2FC0CF}"/>
              </a:ext>
            </a:extLst>
          </p:cNvPr>
          <p:cNvSpPr txBox="1">
            <a:spLocks/>
          </p:cNvSpPr>
          <p:nvPr/>
        </p:nvSpPr>
        <p:spPr>
          <a:xfrm>
            <a:off x="8648700" y="4884738"/>
            <a:ext cx="495300" cy="274637"/>
          </a:xfrm>
          <a:prstGeom prst="rect">
            <a:avLst/>
          </a:prstGeom>
        </p:spPr>
        <p:txBody>
          <a:bodyPr>
            <a:noAutofit/>
          </a:bodyPr>
          <a:lstStyle>
            <a:defPPr>
              <a:defRPr lang="en-US"/>
            </a:defPPr>
            <a:lvl1pPr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1pPr>
            <a:lvl2pPr marL="4572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2pPr>
            <a:lvl3pPr marL="9144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3pPr>
            <a:lvl4pPr marL="13716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4pPr>
            <a:lvl5pPr marL="18288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5pPr>
            <a:lvl6pPr marL="2286000" algn="l" defTabSz="457200" rtl="0" eaLnBrk="1" latinLnBrk="0" hangingPunct="1">
              <a:defRPr kern="1200">
                <a:solidFill>
                  <a:schemeClr val="tx1"/>
                </a:solidFill>
                <a:latin typeface="Arial" charset="0"/>
                <a:ea typeface="ＭＳ Ｐゴシック" charset="0"/>
                <a:cs typeface="ＭＳ Ｐゴシック" charset="0"/>
              </a:defRPr>
            </a:lvl6pPr>
            <a:lvl7pPr marL="2743200" algn="l" defTabSz="457200" rtl="0" eaLnBrk="1" latinLnBrk="0" hangingPunct="1">
              <a:defRPr kern="1200">
                <a:solidFill>
                  <a:schemeClr val="tx1"/>
                </a:solidFill>
                <a:latin typeface="Arial" charset="0"/>
                <a:ea typeface="ＭＳ Ｐゴシック" charset="0"/>
                <a:cs typeface="ＭＳ Ｐゴシック" charset="0"/>
              </a:defRPr>
            </a:lvl7pPr>
            <a:lvl8pPr marL="3200400" algn="l" defTabSz="457200" rtl="0" eaLnBrk="1" latinLnBrk="0" hangingPunct="1">
              <a:defRPr kern="1200">
                <a:solidFill>
                  <a:schemeClr val="tx1"/>
                </a:solidFill>
                <a:latin typeface="Arial" charset="0"/>
                <a:ea typeface="ＭＳ Ｐゴシック" charset="0"/>
                <a:cs typeface="ＭＳ Ｐゴシック" charset="0"/>
              </a:defRPr>
            </a:lvl8pPr>
            <a:lvl9pPr marL="3657600" algn="l" defTabSz="457200" rtl="0" eaLnBrk="1" latinLnBrk="0" hangingPunct="1">
              <a:defRPr kern="1200">
                <a:solidFill>
                  <a:schemeClr val="tx1"/>
                </a:solidFill>
                <a:latin typeface="Arial" charset="0"/>
                <a:ea typeface="ＭＳ Ｐゴシック" charset="0"/>
                <a:cs typeface="ＭＳ Ｐゴシック" charset="0"/>
              </a:defRPr>
            </a:lvl9pPr>
          </a:lstStyle>
          <a:p>
            <a:fld id="{3945D0FD-48F1-4D72-80C5-FFB60B92A834}" type="slidenum">
              <a:rPr lang="en-US" sz="900" smtClean="0">
                <a:latin typeface="+mn-lt"/>
                <a:ea typeface="MS PGothic" panose="020B0600070205080204" pitchFamily="34" charset="-128"/>
              </a:rPr>
              <a:pPr/>
              <a:t>29</a:t>
            </a:fld>
            <a:endParaRPr lang="en-US" sz="900">
              <a:latin typeface="+mn-lt"/>
              <a:ea typeface="MS PGothic" panose="020B0600070205080204" pitchFamily="34" charset="-128"/>
            </a:endParaRPr>
          </a:p>
        </p:txBody>
      </p:sp>
    </p:spTree>
    <p:extLst>
      <p:ext uri="{BB962C8B-B14F-4D97-AF65-F5344CB8AC3E}">
        <p14:creationId xmlns:p14="http://schemas.microsoft.com/office/powerpoint/2010/main" val="2507807476"/>
      </p:ext>
    </p:extLst>
  </p:cSld>
  <p:clrMapOvr>
    <a:masterClrMapping/>
  </p:clrMapOvr>
</p:sld>
</file>

<file path=ppt/slides/slide2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TextBox 16"/>
          <p:cNvSpPr txBox="1"/>
          <p:nvPr/>
        </p:nvSpPr>
        <p:spPr>
          <a:xfrm>
            <a:off x="529247" y="971551"/>
            <a:ext cx="3114350" cy="3473700"/>
          </a:xfrm>
          <a:prstGeom prst="rect">
            <a:avLst/>
          </a:prstGeom>
          <a:solidFill>
            <a:schemeClr val="bg2">
              <a:lumMod val="95000"/>
            </a:schemeClr>
          </a:solidFill>
          <a:ln>
            <a:noFill/>
          </a:ln>
        </p:spPr>
        <p:style>
          <a:lnRef idx="0">
            <a:scrgbClr r="0" g="0" b="0"/>
          </a:lnRef>
          <a:fillRef idx="0">
            <a:scrgbClr r="0" g="0" b="0"/>
          </a:fillRef>
          <a:effectRef idx="0">
            <a:scrgbClr r="0" g="0" b="0"/>
          </a:effectRef>
          <a:fontRef idx="minor">
            <a:schemeClr val="accent4"/>
          </a:fontRef>
        </p:style>
        <p:txBody>
          <a:bodyPr wrap="square" lIns="81633" tIns="40817" rIns="81633" bIns="40817" rtlCol="0">
            <a:noAutofit/>
          </a:bodyPr>
          <a:lstStyle/>
          <a:p>
            <a:pPr defTabSz="685800" fontAlgn="auto">
              <a:spcBef>
                <a:spcPts val="0"/>
              </a:spcBef>
              <a:spcAft>
                <a:spcPts val="0"/>
              </a:spcAft>
              <a:defRPr/>
            </a:pPr>
            <a:r>
              <a:rPr kumimoji="1" lang="en-US" sz="1000">
                <a:solidFill>
                  <a:srgbClr val="000000"/>
                </a:solidFill>
                <a:ea typeface="MS PGothic" panose="020B0600070205080204" pitchFamily="34" charset="-128"/>
                <a:cs typeface="Courier New" pitchFamily="49" charset="0"/>
              </a:rPr>
              <a:t>policy-map MARKING&amp;POLICING</a:t>
            </a:r>
          </a:p>
          <a:p>
            <a:pPr defTabSz="685800" fontAlgn="auto">
              <a:spcBef>
                <a:spcPts val="0"/>
              </a:spcBef>
              <a:spcAft>
                <a:spcPts val="0"/>
              </a:spcAft>
              <a:defRPr/>
            </a:pPr>
            <a:r>
              <a:rPr kumimoji="1" lang="en-US" sz="1000">
                <a:solidFill>
                  <a:srgbClr val="000000"/>
                </a:solidFill>
                <a:ea typeface="MS PGothic" panose="020B0600070205080204" pitchFamily="34" charset="-128"/>
                <a:cs typeface="Courier New" pitchFamily="49" charset="0"/>
              </a:rPr>
              <a:t> class VVLAN-VOIP</a:t>
            </a:r>
          </a:p>
          <a:p>
            <a:pPr defTabSz="685800" fontAlgn="auto">
              <a:spcBef>
                <a:spcPts val="0"/>
              </a:spcBef>
              <a:spcAft>
                <a:spcPts val="0"/>
              </a:spcAft>
              <a:defRPr/>
            </a:pPr>
            <a:r>
              <a:rPr kumimoji="1" lang="en-US" sz="1000">
                <a:solidFill>
                  <a:srgbClr val="000000"/>
                </a:solidFill>
                <a:ea typeface="MS PGothic" panose="020B0600070205080204" pitchFamily="34" charset="-128"/>
                <a:cs typeface="Courier New" pitchFamily="49" charset="0"/>
              </a:rPr>
              <a:t>  set </a:t>
            </a:r>
            <a:r>
              <a:rPr kumimoji="1" lang="en-US" sz="1000" err="1">
                <a:solidFill>
                  <a:srgbClr val="000000"/>
                </a:solidFill>
                <a:ea typeface="MS PGothic" panose="020B0600070205080204" pitchFamily="34" charset="-128"/>
                <a:cs typeface="Courier New" pitchFamily="49" charset="0"/>
              </a:rPr>
              <a:t>dscp</a:t>
            </a:r>
            <a:r>
              <a:rPr kumimoji="1" lang="en-US" sz="1000">
                <a:solidFill>
                  <a:srgbClr val="000000"/>
                </a:solidFill>
                <a:ea typeface="MS PGothic" panose="020B0600070205080204" pitchFamily="34" charset="-128"/>
                <a:cs typeface="Courier New" pitchFamily="49" charset="0"/>
              </a:rPr>
              <a:t> </a:t>
            </a:r>
            <a:r>
              <a:rPr kumimoji="1" lang="en-US" sz="1000" err="1">
                <a:solidFill>
                  <a:srgbClr val="000000"/>
                </a:solidFill>
                <a:ea typeface="MS PGothic" panose="020B0600070205080204" pitchFamily="34" charset="-128"/>
                <a:cs typeface="Courier New" pitchFamily="49" charset="0"/>
              </a:rPr>
              <a:t>ef</a:t>
            </a:r>
            <a:endParaRPr kumimoji="1" lang="en-US" sz="1000">
              <a:solidFill>
                <a:srgbClr val="000000"/>
              </a:solidFill>
              <a:ea typeface="MS PGothic" panose="020B0600070205080204" pitchFamily="34" charset="-128"/>
              <a:cs typeface="Courier New" pitchFamily="49" charset="0"/>
            </a:endParaRPr>
          </a:p>
          <a:p>
            <a:pPr defTabSz="685800" fontAlgn="auto">
              <a:spcBef>
                <a:spcPts val="0"/>
              </a:spcBef>
              <a:spcAft>
                <a:spcPts val="0"/>
              </a:spcAft>
              <a:defRPr/>
            </a:pPr>
            <a:r>
              <a:rPr kumimoji="1" lang="en-US" sz="1000">
                <a:solidFill>
                  <a:srgbClr val="000000"/>
                </a:solidFill>
                <a:ea typeface="MS PGothic" panose="020B0600070205080204" pitchFamily="34" charset="-128"/>
                <a:cs typeface="Courier New" pitchFamily="49" charset="0"/>
              </a:rPr>
              <a:t>  police </a:t>
            </a:r>
            <a:r>
              <a:rPr kumimoji="1" lang="en-US" sz="1000" err="1">
                <a:solidFill>
                  <a:srgbClr val="000000"/>
                </a:solidFill>
                <a:ea typeface="MS PGothic" panose="020B0600070205080204" pitchFamily="34" charset="-128"/>
                <a:cs typeface="Courier New" pitchFamily="49" charset="0"/>
              </a:rPr>
              <a:t>128k</a:t>
            </a:r>
            <a:endParaRPr kumimoji="1" lang="en-US" sz="1000">
              <a:solidFill>
                <a:srgbClr val="000000"/>
              </a:solidFill>
              <a:ea typeface="MS PGothic" panose="020B0600070205080204" pitchFamily="34" charset="-128"/>
              <a:cs typeface="Courier New" pitchFamily="49" charset="0"/>
            </a:endParaRPr>
          </a:p>
          <a:p>
            <a:pPr defTabSz="685800" fontAlgn="auto">
              <a:spcBef>
                <a:spcPts val="0"/>
              </a:spcBef>
              <a:spcAft>
                <a:spcPts val="0"/>
              </a:spcAft>
              <a:defRPr/>
            </a:pPr>
            <a:r>
              <a:rPr kumimoji="1" lang="en-US" sz="1000">
                <a:solidFill>
                  <a:srgbClr val="000000"/>
                </a:solidFill>
                <a:ea typeface="MS PGothic" panose="020B0600070205080204" pitchFamily="34" charset="-128"/>
                <a:cs typeface="Courier New" pitchFamily="49" charset="0"/>
              </a:rPr>
              <a:t>   conform-action transmit</a:t>
            </a:r>
          </a:p>
          <a:p>
            <a:pPr defTabSz="685800" fontAlgn="auto">
              <a:spcBef>
                <a:spcPts val="0"/>
              </a:spcBef>
              <a:spcAft>
                <a:spcPts val="0"/>
              </a:spcAft>
              <a:defRPr/>
            </a:pPr>
            <a:r>
              <a:rPr kumimoji="1" lang="en-US" sz="1000">
                <a:solidFill>
                  <a:srgbClr val="000000"/>
                </a:solidFill>
                <a:ea typeface="MS PGothic" panose="020B0600070205080204" pitchFamily="34" charset="-128"/>
                <a:cs typeface="Courier New" pitchFamily="49" charset="0"/>
              </a:rPr>
              <a:t>   exceed-action </a:t>
            </a:r>
            <a:r>
              <a:rPr kumimoji="1" lang="en-US" sz="1000">
                <a:solidFill>
                  <a:srgbClr val="C00000"/>
                </a:solidFill>
                <a:ea typeface="MS PGothic" panose="020B0600070205080204" pitchFamily="34" charset="-128"/>
                <a:cs typeface="Courier New" pitchFamily="49" charset="0"/>
              </a:rPr>
              <a:t>drop</a:t>
            </a:r>
          </a:p>
          <a:p>
            <a:pPr defTabSz="685800" fontAlgn="auto">
              <a:spcBef>
                <a:spcPts val="0"/>
              </a:spcBef>
              <a:spcAft>
                <a:spcPts val="0"/>
              </a:spcAft>
              <a:defRPr/>
            </a:pPr>
            <a:r>
              <a:rPr kumimoji="1" lang="en-US" sz="1000">
                <a:solidFill>
                  <a:srgbClr val="000000"/>
                </a:solidFill>
                <a:ea typeface="MS PGothic" panose="020B0600070205080204" pitchFamily="34" charset="-128"/>
                <a:cs typeface="Courier New" pitchFamily="49" charset="0"/>
              </a:rPr>
              <a:t> class VVLAN-SIGNALING</a:t>
            </a:r>
          </a:p>
          <a:p>
            <a:pPr defTabSz="685800" fontAlgn="auto">
              <a:spcBef>
                <a:spcPts val="0"/>
              </a:spcBef>
              <a:spcAft>
                <a:spcPts val="0"/>
              </a:spcAft>
              <a:defRPr/>
            </a:pPr>
            <a:r>
              <a:rPr kumimoji="1" lang="en-US" sz="1000">
                <a:solidFill>
                  <a:srgbClr val="000000"/>
                </a:solidFill>
                <a:ea typeface="MS PGothic" panose="020B0600070205080204" pitchFamily="34" charset="-128"/>
                <a:cs typeface="Courier New" pitchFamily="49" charset="0"/>
              </a:rPr>
              <a:t>  set </a:t>
            </a:r>
            <a:r>
              <a:rPr kumimoji="1" lang="en-US" sz="1000" err="1">
                <a:solidFill>
                  <a:srgbClr val="000000"/>
                </a:solidFill>
                <a:ea typeface="MS PGothic" panose="020B0600070205080204" pitchFamily="34" charset="-128"/>
                <a:cs typeface="Courier New" pitchFamily="49" charset="0"/>
              </a:rPr>
              <a:t>dscp</a:t>
            </a:r>
            <a:r>
              <a:rPr kumimoji="1" lang="en-US" sz="1000">
                <a:solidFill>
                  <a:srgbClr val="000000"/>
                </a:solidFill>
                <a:ea typeface="MS PGothic" panose="020B0600070205080204" pitchFamily="34" charset="-128"/>
                <a:cs typeface="Courier New" pitchFamily="49" charset="0"/>
              </a:rPr>
              <a:t> cs3</a:t>
            </a:r>
          </a:p>
          <a:p>
            <a:pPr defTabSz="685800" fontAlgn="auto">
              <a:spcBef>
                <a:spcPts val="0"/>
              </a:spcBef>
              <a:spcAft>
                <a:spcPts val="0"/>
              </a:spcAft>
              <a:defRPr/>
            </a:pPr>
            <a:r>
              <a:rPr kumimoji="1" lang="en-US" sz="1000">
                <a:solidFill>
                  <a:srgbClr val="000000"/>
                </a:solidFill>
                <a:ea typeface="MS PGothic" panose="020B0600070205080204" pitchFamily="34" charset="-128"/>
                <a:cs typeface="Courier New" pitchFamily="49" charset="0"/>
              </a:rPr>
              <a:t>  police 32k</a:t>
            </a:r>
          </a:p>
          <a:p>
            <a:pPr defTabSz="685800" fontAlgn="auto">
              <a:spcBef>
                <a:spcPts val="0"/>
              </a:spcBef>
              <a:spcAft>
                <a:spcPts val="0"/>
              </a:spcAft>
              <a:defRPr/>
            </a:pPr>
            <a:r>
              <a:rPr kumimoji="1" lang="en-US" sz="1000">
                <a:solidFill>
                  <a:srgbClr val="000000"/>
                </a:solidFill>
                <a:ea typeface="MS PGothic" panose="020B0600070205080204" pitchFamily="34" charset="-128"/>
                <a:cs typeface="Courier New" pitchFamily="49" charset="0"/>
              </a:rPr>
              <a:t>   conform-action transmit</a:t>
            </a:r>
          </a:p>
          <a:p>
            <a:pPr defTabSz="685800" fontAlgn="auto">
              <a:spcBef>
                <a:spcPts val="0"/>
              </a:spcBef>
              <a:spcAft>
                <a:spcPts val="0"/>
              </a:spcAft>
              <a:defRPr/>
            </a:pPr>
            <a:r>
              <a:rPr kumimoji="1" lang="en-US" sz="1000">
                <a:solidFill>
                  <a:srgbClr val="000000"/>
                </a:solidFill>
                <a:ea typeface="MS PGothic" panose="020B0600070205080204" pitchFamily="34" charset="-128"/>
                <a:cs typeface="Courier New" pitchFamily="49" charset="0"/>
              </a:rPr>
              <a:t>   exceed-action </a:t>
            </a:r>
            <a:r>
              <a:rPr kumimoji="1" lang="en-US" sz="1000">
                <a:solidFill>
                  <a:srgbClr val="C00000"/>
                </a:solidFill>
                <a:ea typeface="MS PGothic" panose="020B0600070205080204" pitchFamily="34" charset="-128"/>
                <a:cs typeface="Courier New" pitchFamily="49" charset="0"/>
              </a:rPr>
              <a:t>drop</a:t>
            </a:r>
          </a:p>
          <a:p>
            <a:pPr defTabSz="685800" fontAlgn="auto">
              <a:spcBef>
                <a:spcPts val="0"/>
              </a:spcBef>
              <a:spcAft>
                <a:spcPts val="0"/>
              </a:spcAft>
              <a:defRPr/>
            </a:pPr>
            <a:r>
              <a:rPr kumimoji="1" lang="en-US" sz="1000">
                <a:solidFill>
                  <a:srgbClr val="000000"/>
                </a:solidFill>
                <a:ea typeface="MS PGothic" panose="020B0600070205080204" pitchFamily="34" charset="-128"/>
                <a:cs typeface="Courier New" pitchFamily="49" charset="0"/>
              </a:rPr>
              <a:t> class MULTIMEDIA-CONFERENCING</a:t>
            </a:r>
          </a:p>
          <a:p>
            <a:pPr defTabSz="685800" fontAlgn="auto">
              <a:spcBef>
                <a:spcPts val="0"/>
              </a:spcBef>
              <a:spcAft>
                <a:spcPts val="0"/>
              </a:spcAft>
              <a:defRPr/>
            </a:pPr>
            <a:r>
              <a:rPr kumimoji="1" lang="en-US" sz="1000">
                <a:solidFill>
                  <a:srgbClr val="000000"/>
                </a:solidFill>
                <a:ea typeface="MS PGothic" panose="020B0600070205080204" pitchFamily="34" charset="-128"/>
                <a:cs typeface="Courier New" pitchFamily="49" charset="0"/>
              </a:rPr>
              <a:t>  set </a:t>
            </a:r>
            <a:r>
              <a:rPr kumimoji="1" lang="en-US" sz="1000" err="1">
                <a:solidFill>
                  <a:srgbClr val="000000"/>
                </a:solidFill>
                <a:ea typeface="MS PGothic" panose="020B0600070205080204" pitchFamily="34" charset="-128"/>
                <a:cs typeface="Courier New" pitchFamily="49" charset="0"/>
              </a:rPr>
              <a:t>dscp</a:t>
            </a:r>
            <a:r>
              <a:rPr kumimoji="1" lang="en-US" sz="1000">
                <a:solidFill>
                  <a:srgbClr val="000000"/>
                </a:solidFill>
                <a:ea typeface="MS PGothic" panose="020B0600070205080204" pitchFamily="34" charset="-128"/>
                <a:cs typeface="Courier New" pitchFamily="49" charset="0"/>
              </a:rPr>
              <a:t> af41</a:t>
            </a:r>
          </a:p>
          <a:p>
            <a:pPr defTabSz="685800" fontAlgn="auto">
              <a:spcBef>
                <a:spcPts val="0"/>
              </a:spcBef>
              <a:spcAft>
                <a:spcPts val="0"/>
              </a:spcAft>
              <a:defRPr/>
            </a:pPr>
            <a:r>
              <a:rPr kumimoji="1" lang="en-US" sz="1000">
                <a:solidFill>
                  <a:srgbClr val="000000"/>
                </a:solidFill>
                <a:ea typeface="MS PGothic" panose="020B0600070205080204" pitchFamily="34" charset="-128"/>
                <a:cs typeface="Courier New" pitchFamily="49" charset="0"/>
              </a:rPr>
              <a:t>  police 5m</a:t>
            </a:r>
          </a:p>
          <a:p>
            <a:pPr defTabSz="685800" fontAlgn="auto">
              <a:spcBef>
                <a:spcPts val="0"/>
              </a:spcBef>
              <a:spcAft>
                <a:spcPts val="0"/>
              </a:spcAft>
              <a:defRPr/>
            </a:pPr>
            <a:r>
              <a:rPr kumimoji="1" lang="en-US" sz="1000">
                <a:solidFill>
                  <a:srgbClr val="000000"/>
                </a:solidFill>
                <a:ea typeface="MS PGothic" panose="020B0600070205080204" pitchFamily="34" charset="-128"/>
                <a:cs typeface="Courier New" pitchFamily="49" charset="0"/>
              </a:rPr>
              <a:t>   conform-action transmit</a:t>
            </a:r>
          </a:p>
          <a:p>
            <a:pPr defTabSz="685800" fontAlgn="auto">
              <a:spcBef>
                <a:spcPts val="0"/>
              </a:spcBef>
              <a:spcAft>
                <a:spcPts val="0"/>
              </a:spcAft>
              <a:defRPr/>
            </a:pPr>
            <a:r>
              <a:rPr kumimoji="1" lang="en-US" sz="1000">
                <a:solidFill>
                  <a:srgbClr val="000000"/>
                </a:solidFill>
                <a:ea typeface="MS PGothic" panose="020B0600070205080204" pitchFamily="34" charset="-128"/>
                <a:cs typeface="Courier New" pitchFamily="49" charset="0"/>
              </a:rPr>
              <a:t>   exceed-action</a:t>
            </a:r>
            <a:r>
              <a:rPr kumimoji="1" lang="en-US" sz="1000">
                <a:solidFill>
                  <a:srgbClr val="282828"/>
                </a:solidFill>
                <a:ea typeface="MS PGothic" panose="020B0600070205080204" pitchFamily="34" charset="-128"/>
                <a:cs typeface="Courier New" pitchFamily="49" charset="0"/>
              </a:rPr>
              <a:t> </a:t>
            </a:r>
            <a:r>
              <a:rPr kumimoji="1" lang="en-US" sz="1000">
                <a:solidFill>
                  <a:srgbClr val="C00000"/>
                </a:solidFill>
                <a:ea typeface="MS PGothic" panose="020B0600070205080204" pitchFamily="34" charset="-128"/>
                <a:cs typeface="Courier New" pitchFamily="49" charset="0"/>
              </a:rPr>
              <a:t>drop</a:t>
            </a:r>
          </a:p>
          <a:p>
            <a:pPr defTabSz="685800" fontAlgn="auto">
              <a:spcBef>
                <a:spcPts val="0"/>
              </a:spcBef>
              <a:spcAft>
                <a:spcPts val="0"/>
              </a:spcAft>
              <a:defRPr/>
            </a:pPr>
            <a:r>
              <a:rPr kumimoji="1" lang="en-US" sz="1000">
                <a:solidFill>
                  <a:srgbClr val="000000"/>
                </a:solidFill>
                <a:ea typeface="MS PGothic" panose="020B0600070205080204" pitchFamily="34" charset="-128"/>
                <a:cs typeface="Courier New" pitchFamily="49" charset="0"/>
              </a:rPr>
              <a:t> class SIGNALING</a:t>
            </a:r>
          </a:p>
          <a:p>
            <a:pPr defTabSz="685800" fontAlgn="auto">
              <a:spcBef>
                <a:spcPts val="0"/>
              </a:spcBef>
              <a:spcAft>
                <a:spcPts val="0"/>
              </a:spcAft>
              <a:defRPr/>
            </a:pPr>
            <a:r>
              <a:rPr kumimoji="1" lang="en-US" sz="1000">
                <a:solidFill>
                  <a:srgbClr val="000000"/>
                </a:solidFill>
                <a:ea typeface="MS PGothic" panose="020B0600070205080204" pitchFamily="34" charset="-128"/>
                <a:cs typeface="Courier New" pitchFamily="49" charset="0"/>
              </a:rPr>
              <a:t>  set </a:t>
            </a:r>
            <a:r>
              <a:rPr kumimoji="1" lang="en-US" sz="1000" err="1">
                <a:solidFill>
                  <a:srgbClr val="000000"/>
                </a:solidFill>
                <a:ea typeface="MS PGothic" panose="020B0600070205080204" pitchFamily="34" charset="-128"/>
                <a:cs typeface="Courier New" pitchFamily="49" charset="0"/>
              </a:rPr>
              <a:t>dscp</a:t>
            </a:r>
            <a:r>
              <a:rPr kumimoji="1" lang="en-US" sz="1000">
                <a:solidFill>
                  <a:srgbClr val="000000"/>
                </a:solidFill>
                <a:ea typeface="MS PGothic" panose="020B0600070205080204" pitchFamily="34" charset="-128"/>
                <a:cs typeface="Courier New" pitchFamily="49" charset="0"/>
              </a:rPr>
              <a:t> cs3</a:t>
            </a:r>
          </a:p>
          <a:p>
            <a:pPr defTabSz="685800" fontAlgn="auto">
              <a:spcBef>
                <a:spcPts val="0"/>
              </a:spcBef>
              <a:spcAft>
                <a:spcPts val="0"/>
              </a:spcAft>
              <a:defRPr/>
            </a:pPr>
            <a:r>
              <a:rPr kumimoji="1" lang="en-US" sz="1000">
                <a:solidFill>
                  <a:srgbClr val="000000"/>
                </a:solidFill>
                <a:ea typeface="MS PGothic" panose="020B0600070205080204" pitchFamily="34" charset="-128"/>
                <a:cs typeface="Courier New" pitchFamily="49" charset="0"/>
              </a:rPr>
              <a:t>  police 32k</a:t>
            </a:r>
          </a:p>
          <a:p>
            <a:pPr defTabSz="685800" fontAlgn="auto">
              <a:spcBef>
                <a:spcPts val="0"/>
              </a:spcBef>
              <a:spcAft>
                <a:spcPts val="0"/>
              </a:spcAft>
              <a:defRPr/>
            </a:pPr>
            <a:r>
              <a:rPr kumimoji="1" lang="en-US" sz="1000">
                <a:solidFill>
                  <a:srgbClr val="000000"/>
                </a:solidFill>
                <a:ea typeface="MS PGothic" panose="020B0600070205080204" pitchFamily="34" charset="-128"/>
                <a:cs typeface="Courier New" pitchFamily="49" charset="0"/>
              </a:rPr>
              <a:t>   conform-action transmit</a:t>
            </a:r>
          </a:p>
          <a:p>
            <a:pPr defTabSz="685800" fontAlgn="auto">
              <a:spcBef>
                <a:spcPts val="0"/>
              </a:spcBef>
              <a:spcAft>
                <a:spcPts val="0"/>
              </a:spcAft>
              <a:defRPr/>
            </a:pPr>
            <a:r>
              <a:rPr kumimoji="1" lang="en-US" sz="1000">
                <a:solidFill>
                  <a:srgbClr val="000000"/>
                </a:solidFill>
                <a:ea typeface="MS PGothic" panose="020B0600070205080204" pitchFamily="34" charset="-128"/>
                <a:cs typeface="Courier New" pitchFamily="49" charset="0"/>
              </a:rPr>
              <a:t>   exceed-action </a:t>
            </a:r>
            <a:r>
              <a:rPr kumimoji="1" lang="en-US" sz="1000">
                <a:solidFill>
                  <a:srgbClr val="C00000"/>
                </a:solidFill>
                <a:ea typeface="MS PGothic" panose="020B0600070205080204" pitchFamily="34" charset="-128"/>
                <a:cs typeface="Courier New" pitchFamily="49" charset="0"/>
              </a:rPr>
              <a:t>drop</a:t>
            </a:r>
          </a:p>
          <a:p>
            <a:pPr defTabSz="685800" fontAlgn="auto">
              <a:spcBef>
                <a:spcPts val="0"/>
              </a:spcBef>
              <a:spcAft>
                <a:spcPts val="0"/>
              </a:spcAft>
              <a:defRPr/>
            </a:pPr>
            <a:r>
              <a:rPr kumimoji="1" lang="en-US" sz="1000">
                <a:solidFill>
                  <a:srgbClr val="E3241B"/>
                </a:solidFill>
                <a:ea typeface="MS PGothic" panose="020B0600070205080204" pitchFamily="34" charset="-128"/>
                <a:cs typeface="Courier New" pitchFamily="49" charset="0"/>
              </a:rPr>
              <a:t>…</a:t>
            </a:r>
            <a:endParaRPr kumimoji="1" lang="en-US" sz="1000">
              <a:solidFill>
                <a:srgbClr val="00BCEB"/>
              </a:solidFill>
              <a:ea typeface="MS PGothic" panose="020B0600070205080204" pitchFamily="34" charset="-128"/>
              <a:cs typeface="Courier New" pitchFamily="49" charset="0"/>
            </a:endParaRPr>
          </a:p>
        </p:txBody>
      </p:sp>
      <p:sp>
        <p:nvSpPr>
          <p:cNvPr id="66" name="Title 65"/>
          <p:cNvSpPr>
            <a:spLocks noGrp="1"/>
          </p:cNvSpPr>
          <p:nvPr>
            <p:ph type="title"/>
          </p:nvPr>
        </p:nvSpPr>
        <p:spPr/>
        <p:txBody>
          <a:bodyPr>
            <a:noAutofit/>
          </a:bodyPr>
          <a:lstStyle/>
          <a:p>
            <a:r>
              <a:rPr lang="ja-JP" altLang="en-US">
                <a:solidFill>
                  <a:schemeClr val="bg1"/>
                </a:solidFill>
                <a:latin typeface="+mn-lt"/>
                <a:ea typeface="MS PGothic" panose="020B0600070205080204" pitchFamily="34" charset="-128"/>
              </a:rPr>
              <a:t>ポリシング設定例</a:t>
            </a:r>
            <a:endParaRPr lang="en-US">
              <a:solidFill>
                <a:schemeClr val="bg1"/>
              </a:solidFill>
              <a:latin typeface="+mn-lt"/>
              <a:ea typeface="MS PGothic" panose="020B0600070205080204" pitchFamily="34" charset="-128"/>
            </a:endParaRPr>
          </a:p>
        </p:txBody>
      </p:sp>
      <p:sp>
        <p:nvSpPr>
          <p:cNvPr id="4" name="TextBox 3"/>
          <p:cNvSpPr txBox="1"/>
          <p:nvPr/>
        </p:nvSpPr>
        <p:spPr>
          <a:xfrm>
            <a:off x="3843452" y="971551"/>
            <a:ext cx="4805247" cy="3473699"/>
          </a:xfrm>
          <a:prstGeom prst="rect">
            <a:avLst/>
          </a:prstGeom>
          <a:solidFill>
            <a:schemeClr val="bg2">
              <a:lumMod val="95000"/>
            </a:schemeClr>
          </a:solidFill>
          <a:ln>
            <a:noFill/>
          </a:ln>
        </p:spPr>
        <p:style>
          <a:lnRef idx="0">
            <a:scrgbClr r="0" g="0" b="0"/>
          </a:lnRef>
          <a:fillRef idx="0">
            <a:scrgbClr r="0" g="0" b="0"/>
          </a:fillRef>
          <a:effectRef idx="0">
            <a:scrgbClr r="0" g="0" b="0"/>
          </a:effectRef>
          <a:fontRef idx="minor">
            <a:schemeClr val="accent4"/>
          </a:fontRef>
        </p:style>
        <p:txBody>
          <a:bodyPr wrap="square" lIns="81633" tIns="40817" rIns="81633" bIns="40817" rtlCol="0">
            <a:noAutofit/>
          </a:bodyPr>
          <a:lstStyle/>
          <a:p>
            <a:pPr defTabSz="685800" fontAlgn="auto">
              <a:spcBef>
                <a:spcPts val="0"/>
              </a:spcBef>
              <a:spcAft>
                <a:spcPts val="0"/>
              </a:spcAft>
              <a:defRPr/>
            </a:pPr>
            <a:r>
              <a:rPr kumimoji="1" lang="en-US" sz="1000">
                <a:solidFill>
                  <a:srgbClr val="005073"/>
                </a:solidFill>
                <a:ea typeface="MS PGothic" panose="020B0600070205080204" pitchFamily="34" charset="-128"/>
                <a:cs typeface="Courier New" pitchFamily="49" charset="0"/>
              </a:rPr>
              <a:t>…[continued]</a:t>
            </a:r>
          </a:p>
          <a:p>
            <a:pPr defTabSz="685800" fontAlgn="auto">
              <a:spcBef>
                <a:spcPts val="0"/>
              </a:spcBef>
              <a:spcAft>
                <a:spcPts val="0"/>
              </a:spcAft>
              <a:defRPr/>
            </a:pPr>
            <a:r>
              <a:rPr kumimoji="1" lang="en-US" sz="1000">
                <a:solidFill>
                  <a:srgbClr val="000000"/>
                </a:solidFill>
                <a:ea typeface="MS PGothic" panose="020B0600070205080204" pitchFamily="34" charset="-128"/>
                <a:cs typeface="Courier New" pitchFamily="49" charset="0"/>
              </a:rPr>
              <a:t> class TRANSACTIONAL-DATA</a:t>
            </a:r>
          </a:p>
          <a:p>
            <a:pPr defTabSz="685800" fontAlgn="auto">
              <a:spcBef>
                <a:spcPts val="0"/>
              </a:spcBef>
              <a:spcAft>
                <a:spcPts val="0"/>
              </a:spcAft>
              <a:defRPr/>
            </a:pPr>
            <a:r>
              <a:rPr kumimoji="1" lang="en-US" sz="1000">
                <a:solidFill>
                  <a:srgbClr val="000000"/>
                </a:solidFill>
                <a:ea typeface="MS PGothic" panose="020B0600070205080204" pitchFamily="34" charset="-128"/>
                <a:cs typeface="Courier New" pitchFamily="49" charset="0"/>
              </a:rPr>
              <a:t>  set </a:t>
            </a:r>
            <a:r>
              <a:rPr kumimoji="1" lang="en-US" sz="1000" err="1">
                <a:solidFill>
                  <a:srgbClr val="000000"/>
                </a:solidFill>
                <a:ea typeface="MS PGothic" panose="020B0600070205080204" pitchFamily="34" charset="-128"/>
                <a:cs typeface="Courier New" pitchFamily="49" charset="0"/>
              </a:rPr>
              <a:t>dscp</a:t>
            </a:r>
            <a:r>
              <a:rPr kumimoji="1" lang="en-US" sz="1000">
                <a:solidFill>
                  <a:srgbClr val="000000"/>
                </a:solidFill>
                <a:ea typeface="MS PGothic" panose="020B0600070205080204" pitchFamily="34" charset="-128"/>
                <a:cs typeface="Courier New" pitchFamily="49" charset="0"/>
              </a:rPr>
              <a:t> af21</a:t>
            </a:r>
          </a:p>
          <a:p>
            <a:pPr defTabSz="685800" fontAlgn="auto">
              <a:spcBef>
                <a:spcPts val="0"/>
              </a:spcBef>
              <a:spcAft>
                <a:spcPts val="0"/>
              </a:spcAft>
              <a:defRPr/>
            </a:pPr>
            <a:r>
              <a:rPr kumimoji="1" lang="en-US" sz="1000">
                <a:solidFill>
                  <a:srgbClr val="000000"/>
                </a:solidFill>
                <a:ea typeface="MS PGothic" panose="020B0600070205080204" pitchFamily="34" charset="-128"/>
                <a:cs typeface="Courier New" pitchFamily="49" charset="0"/>
              </a:rPr>
              <a:t>  police 10m</a:t>
            </a:r>
          </a:p>
          <a:p>
            <a:pPr defTabSz="685800" fontAlgn="auto">
              <a:spcBef>
                <a:spcPts val="0"/>
              </a:spcBef>
              <a:spcAft>
                <a:spcPts val="0"/>
              </a:spcAft>
              <a:defRPr/>
            </a:pPr>
            <a:r>
              <a:rPr kumimoji="1" lang="en-US" sz="1000">
                <a:solidFill>
                  <a:srgbClr val="000000"/>
                </a:solidFill>
                <a:ea typeface="MS PGothic" panose="020B0600070205080204" pitchFamily="34" charset="-128"/>
                <a:cs typeface="Courier New" pitchFamily="49" charset="0"/>
              </a:rPr>
              <a:t>   conform-action transmit</a:t>
            </a:r>
          </a:p>
          <a:p>
            <a:pPr defTabSz="685800" fontAlgn="auto">
              <a:spcBef>
                <a:spcPts val="0"/>
              </a:spcBef>
              <a:spcAft>
                <a:spcPts val="0"/>
              </a:spcAft>
              <a:defRPr/>
            </a:pPr>
            <a:r>
              <a:rPr kumimoji="1" lang="en-US" sz="1000">
                <a:solidFill>
                  <a:srgbClr val="282828">
                    <a:lumMod val="50000"/>
                  </a:srgbClr>
                </a:solidFill>
                <a:ea typeface="MS PGothic" panose="020B0600070205080204" pitchFamily="34" charset="-128"/>
                <a:cs typeface="Courier New" pitchFamily="49" charset="0"/>
              </a:rPr>
              <a:t>   exceed-action set-</a:t>
            </a:r>
            <a:r>
              <a:rPr kumimoji="1" lang="en-US" sz="1000" err="1">
                <a:solidFill>
                  <a:srgbClr val="282828">
                    <a:lumMod val="50000"/>
                  </a:srgbClr>
                </a:solidFill>
                <a:ea typeface="MS PGothic" panose="020B0600070205080204" pitchFamily="34" charset="-128"/>
                <a:cs typeface="Courier New" pitchFamily="49" charset="0"/>
              </a:rPr>
              <a:t>dscp</a:t>
            </a:r>
            <a:r>
              <a:rPr kumimoji="1" lang="en-US" sz="1000">
                <a:solidFill>
                  <a:srgbClr val="282828">
                    <a:lumMod val="50000"/>
                  </a:srgbClr>
                </a:solidFill>
                <a:ea typeface="MS PGothic" panose="020B0600070205080204" pitchFamily="34" charset="-128"/>
                <a:cs typeface="Courier New" pitchFamily="49" charset="0"/>
              </a:rPr>
              <a:t>-transmit </a:t>
            </a:r>
            <a:r>
              <a:rPr kumimoji="1" lang="en-US" sz="1000" err="1">
                <a:solidFill>
                  <a:srgbClr val="282828">
                    <a:lumMod val="50000"/>
                  </a:srgbClr>
                </a:solidFill>
                <a:ea typeface="MS PGothic" panose="020B0600070205080204" pitchFamily="34" charset="-128"/>
                <a:cs typeface="Courier New" pitchFamily="49" charset="0"/>
              </a:rPr>
              <a:t>dscp</a:t>
            </a:r>
            <a:r>
              <a:rPr kumimoji="1" lang="en-US" sz="1000">
                <a:solidFill>
                  <a:srgbClr val="282828">
                    <a:lumMod val="50000"/>
                  </a:srgbClr>
                </a:solidFill>
                <a:ea typeface="MS PGothic" panose="020B0600070205080204" pitchFamily="34" charset="-128"/>
                <a:cs typeface="Courier New" pitchFamily="49" charset="0"/>
              </a:rPr>
              <a:t> table</a:t>
            </a:r>
            <a:r>
              <a:rPr kumimoji="1" lang="ja-JP" altLang="en-US" sz="1000">
                <a:solidFill>
                  <a:srgbClr val="282828">
                    <a:lumMod val="50000"/>
                  </a:srgbClr>
                </a:solidFill>
                <a:ea typeface="MS PGothic" panose="020B0600070205080204" pitchFamily="34" charset="-128"/>
                <a:cs typeface="Courier New" pitchFamily="49" charset="0"/>
              </a:rPr>
              <a:t>　</a:t>
            </a:r>
            <a:r>
              <a:rPr kumimoji="1" lang="en-US" sz="1000">
                <a:solidFill>
                  <a:srgbClr val="FF0000"/>
                </a:solidFill>
                <a:ea typeface="MS PGothic" panose="020B0600070205080204" pitchFamily="34" charset="-128"/>
                <a:cs typeface="Courier New" pitchFamily="49" charset="0"/>
              </a:rPr>
              <a:t>TABLE-MAP</a:t>
            </a:r>
          </a:p>
          <a:p>
            <a:pPr defTabSz="685800" fontAlgn="auto">
              <a:spcBef>
                <a:spcPts val="0"/>
              </a:spcBef>
              <a:spcAft>
                <a:spcPts val="0"/>
              </a:spcAft>
              <a:defRPr/>
            </a:pPr>
            <a:r>
              <a:rPr kumimoji="1" lang="en-US" sz="1000">
                <a:solidFill>
                  <a:srgbClr val="000000"/>
                </a:solidFill>
                <a:ea typeface="MS PGothic" panose="020B0600070205080204" pitchFamily="34" charset="-128"/>
                <a:cs typeface="Courier New" pitchFamily="49" charset="0"/>
              </a:rPr>
              <a:t> class BULK-DATA</a:t>
            </a:r>
          </a:p>
          <a:p>
            <a:pPr defTabSz="685800" fontAlgn="auto">
              <a:spcBef>
                <a:spcPts val="0"/>
              </a:spcBef>
              <a:spcAft>
                <a:spcPts val="0"/>
              </a:spcAft>
              <a:defRPr/>
            </a:pPr>
            <a:r>
              <a:rPr kumimoji="1" lang="en-US" sz="1000">
                <a:solidFill>
                  <a:srgbClr val="000000"/>
                </a:solidFill>
                <a:ea typeface="MS PGothic" panose="020B0600070205080204" pitchFamily="34" charset="-128"/>
                <a:cs typeface="Courier New" pitchFamily="49" charset="0"/>
              </a:rPr>
              <a:t>  set </a:t>
            </a:r>
            <a:r>
              <a:rPr kumimoji="1" lang="en-US" sz="1000" err="1">
                <a:solidFill>
                  <a:srgbClr val="000000"/>
                </a:solidFill>
                <a:ea typeface="MS PGothic" panose="020B0600070205080204" pitchFamily="34" charset="-128"/>
                <a:cs typeface="Courier New" pitchFamily="49" charset="0"/>
              </a:rPr>
              <a:t>dscp</a:t>
            </a:r>
            <a:r>
              <a:rPr kumimoji="1" lang="en-US" sz="1000">
                <a:solidFill>
                  <a:srgbClr val="000000"/>
                </a:solidFill>
                <a:ea typeface="MS PGothic" panose="020B0600070205080204" pitchFamily="34" charset="-128"/>
                <a:cs typeface="Courier New" pitchFamily="49" charset="0"/>
              </a:rPr>
              <a:t> af11</a:t>
            </a:r>
          </a:p>
          <a:p>
            <a:pPr defTabSz="685800" fontAlgn="auto">
              <a:spcBef>
                <a:spcPts val="0"/>
              </a:spcBef>
              <a:spcAft>
                <a:spcPts val="0"/>
              </a:spcAft>
              <a:defRPr/>
            </a:pPr>
            <a:r>
              <a:rPr kumimoji="1" lang="en-US" sz="1000">
                <a:solidFill>
                  <a:srgbClr val="000000"/>
                </a:solidFill>
                <a:ea typeface="MS PGothic" panose="020B0600070205080204" pitchFamily="34" charset="-128"/>
                <a:cs typeface="Courier New" pitchFamily="49" charset="0"/>
              </a:rPr>
              <a:t>  police 10m</a:t>
            </a:r>
          </a:p>
          <a:p>
            <a:pPr defTabSz="685800" fontAlgn="auto">
              <a:spcBef>
                <a:spcPts val="0"/>
              </a:spcBef>
              <a:spcAft>
                <a:spcPts val="0"/>
              </a:spcAft>
              <a:defRPr/>
            </a:pPr>
            <a:r>
              <a:rPr kumimoji="1" lang="en-US" sz="1000">
                <a:solidFill>
                  <a:srgbClr val="000000"/>
                </a:solidFill>
                <a:ea typeface="MS PGothic" panose="020B0600070205080204" pitchFamily="34" charset="-128"/>
                <a:cs typeface="Courier New" pitchFamily="49" charset="0"/>
              </a:rPr>
              <a:t>   conform-action transmit</a:t>
            </a:r>
          </a:p>
          <a:p>
            <a:pPr defTabSz="685800" fontAlgn="auto">
              <a:spcBef>
                <a:spcPts val="0"/>
              </a:spcBef>
              <a:spcAft>
                <a:spcPts val="0"/>
              </a:spcAft>
              <a:defRPr/>
            </a:pPr>
            <a:r>
              <a:rPr kumimoji="1" lang="en-US" altLang="ja-JP" sz="1000">
                <a:solidFill>
                  <a:srgbClr val="000000"/>
                </a:solidFill>
                <a:ea typeface="MS PGothic" panose="020B0600070205080204" pitchFamily="34" charset="-128"/>
                <a:cs typeface="Courier New" pitchFamily="49" charset="0"/>
              </a:rPr>
              <a:t>   </a:t>
            </a:r>
            <a:r>
              <a:rPr kumimoji="1" lang="en-US" altLang="ja-JP" sz="1000">
                <a:solidFill>
                  <a:srgbClr val="282828">
                    <a:lumMod val="50000"/>
                  </a:srgbClr>
                </a:solidFill>
                <a:ea typeface="MS PGothic" panose="020B0600070205080204" pitchFamily="34" charset="-128"/>
                <a:cs typeface="Courier New" pitchFamily="49" charset="0"/>
              </a:rPr>
              <a:t>exceed-action set-</a:t>
            </a:r>
            <a:r>
              <a:rPr kumimoji="1" lang="en-US" altLang="ja-JP" sz="1000" err="1">
                <a:solidFill>
                  <a:srgbClr val="282828">
                    <a:lumMod val="50000"/>
                  </a:srgbClr>
                </a:solidFill>
                <a:ea typeface="MS PGothic" panose="020B0600070205080204" pitchFamily="34" charset="-128"/>
                <a:cs typeface="Courier New" pitchFamily="49" charset="0"/>
              </a:rPr>
              <a:t>dscp</a:t>
            </a:r>
            <a:r>
              <a:rPr kumimoji="1" lang="en-US" altLang="ja-JP" sz="1000">
                <a:solidFill>
                  <a:srgbClr val="282828">
                    <a:lumMod val="50000"/>
                  </a:srgbClr>
                </a:solidFill>
                <a:ea typeface="MS PGothic" panose="020B0600070205080204" pitchFamily="34" charset="-128"/>
                <a:cs typeface="Courier New" pitchFamily="49" charset="0"/>
              </a:rPr>
              <a:t>-transmit </a:t>
            </a:r>
            <a:r>
              <a:rPr kumimoji="1" lang="en-US" altLang="ja-JP" sz="1000" err="1">
                <a:solidFill>
                  <a:srgbClr val="282828">
                    <a:lumMod val="50000"/>
                  </a:srgbClr>
                </a:solidFill>
                <a:ea typeface="MS PGothic" panose="020B0600070205080204" pitchFamily="34" charset="-128"/>
                <a:cs typeface="Courier New" pitchFamily="49" charset="0"/>
              </a:rPr>
              <a:t>dscp</a:t>
            </a:r>
            <a:r>
              <a:rPr kumimoji="1" lang="en-US" altLang="ja-JP" sz="1000">
                <a:solidFill>
                  <a:srgbClr val="282828">
                    <a:lumMod val="50000"/>
                  </a:srgbClr>
                </a:solidFill>
                <a:ea typeface="MS PGothic" panose="020B0600070205080204" pitchFamily="34" charset="-128"/>
                <a:cs typeface="Courier New" pitchFamily="49" charset="0"/>
              </a:rPr>
              <a:t> table</a:t>
            </a:r>
            <a:r>
              <a:rPr kumimoji="1" lang="ja-JP" altLang="en-US" sz="1000">
                <a:solidFill>
                  <a:srgbClr val="282828">
                    <a:lumMod val="50000"/>
                  </a:srgbClr>
                </a:solidFill>
                <a:ea typeface="MS PGothic" panose="020B0600070205080204" pitchFamily="34" charset="-128"/>
                <a:cs typeface="Courier New" pitchFamily="49" charset="0"/>
              </a:rPr>
              <a:t>　</a:t>
            </a:r>
            <a:r>
              <a:rPr kumimoji="1" lang="en-US" altLang="ja-JP" sz="1000">
                <a:solidFill>
                  <a:srgbClr val="FF0000"/>
                </a:solidFill>
                <a:ea typeface="MS PGothic" panose="020B0600070205080204" pitchFamily="34" charset="-128"/>
                <a:cs typeface="Courier New" pitchFamily="49" charset="0"/>
              </a:rPr>
              <a:t>TABLE-MAP</a:t>
            </a:r>
            <a:endParaRPr kumimoji="1" lang="en-US" sz="1000">
              <a:solidFill>
                <a:srgbClr val="C00000"/>
              </a:solidFill>
              <a:ea typeface="MS PGothic" panose="020B0600070205080204" pitchFamily="34" charset="-128"/>
              <a:cs typeface="Courier New" pitchFamily="49" charset="0"/>
            </a:endParaRPr>
          </a:p>
          <a:p>
            <a:pPr defTabSz="685800" fontAlgn="auto">
              <a:spcBef>
                <a:spcPts val="0"/>
              </a:spcBef>
              <a:spcAft>
                <a:spcPts val="0"/>
              </a:spcAft>
              <a:defRPr/>
            </a:pPr>
            <a:r>
              <a:rPr kumimoji="1" lang="en-US" sz="1000">
                <a:solidFill>
                  <a:srgbClr val="000000"/>
                </a:solidFill>
                <a:ea typeface="MS PGothic" panose="020B0600070205080204" pitchFamily="34" charset="-128"/>
                <a:cs typeface="Courier New" pitchFamily="49" charset="0"/>
              </a:rPr>
              <a:t>class SCAVENGER</a:t>
            </a:r>
          </a:p>
          <a:p>
            <a:pPr defTabSz="685800" fontAlgn="auto">
              <a:spcBef>
                <a:spcPts val="0"/>
              </a:spcBef>
              <a:spcAft>
                <a:spcPts val="0"/>
              </a:spcAft>
              <a:defRPr/>
            </a:pPr>
            <a:r>
              <a:rPr kumimoji="1" lang="en-US" sz="1000">
                <a:solidFill>
                  <a:srgbClr val="000000"/>
                </a:solidFill>
                <a:ea typeface="MS PGothic" panose="020B0600070205080204" pitchFamily="34" charset="-128"/>
                <a:cs typeface="Courier New" pitchFamily="49" charset="0"/>
              </a:rPr>
              <a:t>  set </a:t>
            </a:r>
            <a:r>
              <a:rPr kumimoji="1" lang="en-US" sz="1000" err="1">
                <a:solidFill>
                  <a:srgbClr val="000000"/>
                </a:solidFill>
                <a:ea typeface="MS PGothic" panose="020B0600070205080204" pitchFamily="34" charset="-128"/>
                <a:cs typeface="Courier New" pitchFamily="49" charset="0"/>
              </a:rPr>
              <a:t>dscp</a:t>
            </a:r>
            <a:r>
              <a:rPr kumimoji="1" lang="en-US" sz="1000">
                <a:solidFill>
                  <a:srgbClr val="000000"/>
                </a:solidFill>
                <a:ea typeface="MS PGothic" panose="020B0600070205080204" pitchFamily="34" charset="-128"/>
                <a:cs typeface="Courier New" pitchFamily="49" charset="0"/>
              </a:rPr>
              <a:t> cs1</a:t>
            </a:r>
          </a:p>
          <a:p>
            <a:pPr defTabSz="685800" fontAlgn="auto">
              <a:spcBef>
                <a:spcPts val="0"/>
              </a:spcBef>
              <a:spcAft>
                <a:spcPts val="0"/>
              </a:spcAft>
              <a:defRPr/>
            </a:pPr>
            <a:r>
              <a:rPr kumimoji="1" lang="en-US" sz="1000">
                <a:solidFill>
                  <a:srgbClr val="000000"/>
                </a:solidFill>
                <a:ea typeface="MS PGothic" panose="020B0600070205080204" pitchFamily="34" charset="-128"/>
                <a:cs typeface="Courier New" pitchFamily="49" charset="0"/>
              </a:rPr>
              <a:t>  police 10m</a:t>
            </a:r>
          </a:p>
          <a:p>
            <a:pPr defTabSz="685800" fontAlgn="auto">
              <a:spcBef>
                <a:spcPts val="0"/>
              </a:spcBef>
              <a:spcAft>
                <a:spcPts val="0"/>
              </a:spcAft>
              <a:defRPr/>
            </a:pPr>
            <a:r>
              <a:rPr kumimoji="1" lang="en-US" sz="1000">
                <a:solidFill>
                  <a:srgbClr val="000000"/>
                </a:solidFill>
                <a:ea typeface="MS PGothic" panose="020B0600070205080204" pitchFamily="34" charset="-128"/>
                <a:cs typeface="Courier New" pitchFamily="49" charset="0"/>
              </a:rPr>
              <a:t>   conform-action transmit</a:t>
            </a:r>
          </a:p>
          <a:p>
            <a:pPr defTabSz="685800" fontAlgn="auto">
              <a:spcBef>
                <a:spcPts val="0"/>
              </a:spcBef>
              <a:spcAft>
                <a:spcPts val="0"/>
              </a:spcAft>
              <a:defRPr/>
            </a:pPr>
            <a:r>
              <a:rPr kumimoji="1" lang="en-US" sz="1000">
                <a:solidFill>
                  <a:srgbClr val="000000"/>
                </a:solidFill>
                <a:ea typeface="MS PGothic" panose="020B0600070205080204" pitchFamily="34" charset="-128"/>
                <a:cs typeface="Courier New" pitchFamily="49" charset="0"/>
              </a:rPr>
              <a:t>   exceed-action drop</a:t>
            </a:r>
          </a:p>
          <a:p>
            <a:pPr defTabSz="685800" fontAlgn="auto">
              <a:spcBef>
                <a:spcPts val="0"/>
              </a:spcBef>
              <a:spcAft>
                <a:spcPts val="0"/>
              </a:spcAft>
              <a:defRPr/>
            </a:pPr>
            <a:r>
              <a:rPr kumimoji="1" lang="en-US" sz="1000">
                <a:solidFill>
                  <a:srgbClr val="000000"/>
                </a:solidFill>
                <a:ea typeface="MS PGothic" panose="020B0600070205080204" pitchFamily="34" charset="-128"/>
                <a:cs typeface="Courier New" pitchFamily="49" charset="0"/>
              </a:rPr>
              <a:t> class class-default</a:t>
            </a:r>
          </a:p>
          <a:p>
            <a:pPr defTabSz="685800" fontAlgn="auto">
              <a:spcBef>
                <a:spcPts val="0"/>
              </a:spcBef>
              <a:spcAft>
                <a:spcPts val="0"/>
              </a:spcAft>
              <a:defRPr/>
            </a:pPr>
            <a:r>
              <a:rPr kumimoji="1" lang="en-US" sz="1000">
                <a:solidFill>
                  <a:srgbClr val="000000"/>
                </a:solidFill>
                <a:ea typeface="MS PGothic" panose="020B0600070205080204" pitchFamily="34" charset="-128"/>
                <a:cs typeface="Courier New" pitchFamily="49" charset="0"/>
              </a:rPr>
              <a:t>  set </a:t>
            </a:r>
            <a:r>
              <a:rPr kumimoji="1" lang="en-US" sz="1000" err="1">
                <a:solidFill>
                  <a:srgbClr val="000000"/>
                </a:solidFill>
                <a:ea typeface="MS PGothic" panose="020B0600070205080204" pitchFamily="34" charset="-128"/>
                <a:cs typeface="Courier New" pitchFamily="49" charset="0"/>
              </a:rPr>
              <a:t>dscp</a:t>
            </a:r>
            <a:r>
              <a:rPr kumimoji="1" lang="en-US" sz="1000">
                <a:solidFill>
                  <a:srgbClr val="000000"/>
                </a:solidFill>
                <a:ea typeface="MS PGothic" panose="020B0600070205080204" pitchFamily="34" charset="-128"/>
                <a:cs typeface="Courier New" pitchFamily="49" charset="0"/>
              </a:rPr>
              <a:t> default</a:t>
            </a:r>
          </a:p>
          <a:p>
            <a:pPr defTabSz="685800" fontAlgn="auto">
              <a:spcBef>
                <a:spcPts val="0"/>
              </a:spcBef>
              <a:spcAft>
                <a:spcPts val="0"/>
              </a:spcAft>
              <a:defRPr/>
            </a:pPr>
            <a:r>
              <a:rPr kumimoji="1" lang="en-US" sz="1000">
                <a:solidFill>
                  <a:srgbClr val="000000"/>
                </a:solidFill>
                <a:ea typeface="MS PGothic" panose="020B0600070205080204" pitchFamily="34" charset="-128"/>
                <a:cs typeface="Courier New" pitchFamily="49" charset="0"/>
              </a:rPr>
              <a:t>  police 10m</a:t>
            </a:r>
          </a:p>
          <a:p>
            <a:pPr defTabSz="685800" fontAlgn="auto">
              <a:spcBef>
                <a:spcPts val="0"/>
              </a:spcBef>
              <a:spcAft>
                <a:spcPts val="0"/>
              </a:spcAft>
              <a:defRPr/>
            </a:pPr>
            <a:r>
              <a:rPr kumimoji="1" lang="en-US" sz="1000">
                <a:solidFill>
                  <a:srgbClr val="000000"/>
                </a:solidFill>
                <a:ea typeface="MS PGothic" panose="020B0600070205080204" pitchFamily="34" charset="-128"/>
                <a:cs typeface="Courier New" pitchFamily="49" charset="0"/>
              </a:rPr>
              <a:t>   conform-action transmit</a:t>
            </a:r>
          </a:p>
          <a:p>
            <a:pPr defTabSz="685800" fontAlgn="auto">
              <a:spcBef>
                <a:spcPts val="0"/>
              </a:spcBef>
              <a:spcAft>
                <a:spcPts val="0"/>
              </a:spcAft>
              <a:defRPr/>
            </a:pPr>
            <a:r>
              <a:rPr kumimoji="1" lang="en-US" altLang="ja-JP" sz="1000">
                <a:solidFill>
                  <a:srgbClr val="000000"/>
                </a:solidFill>
                <a:ea typeface="MS PGothic" panose="020B0600070205080204" pitchFamily="34" charset="-128"/>
                <a:cs typeface="Courier New" pitchFamily="49" charset="0"/>
              </a:rPr>
              <a:t>   </a:t>
            </a:r>
            <a:r>
              <a:rPr kumimoji="1" lang="en-US" altLang="ja-JP" sz="1000">
                <a:solidFill>
                  <a:srgbClr val="282828">
                    <a:lumMod val="50000"/>
                  </a:srgbClr>
                </a:solidFill>
                <a:ea typeface="MS PGothic" panose="020B0600070205080204" pitchFamily="34" charset="-128"/>
                <a:cs typeface="Courier New" pitchFamily="49" charset="0"/>
              </a:rPr>
              <a:t>exceed-action set-</a:t>
            </a:r>
            <a:r>
              <a:rPr kumimoji="1" lang="en-US" altLang="ja-JP" sz="1000" err="1">
                <a:solidFill>
                  <a:srgbClr val="282828">
                    <a:lumMod val="50000"/>
                  </a:srgbClr>
                </a:solidFill>
                <a:ea typeface="MS PGothic" panose="020B0600070205080204" pitchFamily="34" charset="-128"/>
                <a:cs typeface="Courier New" pitchFamily="49" charset="0"/>
              </a:rPr>
              <a:t>dscp</a:t>
            </a:r>
            <a:r>
              <a:rPr kumimoji="1" lang="en-US" altLang="ja-JP" sz="1000">
                <a:solidFill>
                  <a:srgbClr val="282828">
                    <a:lumMod val="50000"/>
                  </a:srgbClr>
                </a:solidFill>
                <a:ea typeface="MS PGothic" panose="020B0600070205080204" pitchFamily="34" charset="-128"/>
                <a:cs typeface="Courier New" pitchFamily="49" charset="0"/>
              </a:rPr>
              <a:t>-transmit </a:t>
            </a:r>
            <a:r>
              <a:rPr kumimoji="1" lang="en-US" altLang="ja-JP" sz="1000" err="1">
                <a:solidFill>
                  <a:srgbClr val="282828">
                    <a:lumMod val="50000"/>
                  </a:srgbClr>
                </a:solidFill>
                <a:ea typeface="MS PGothic" panose="020B0600070205080204" pitchFamily="34" charset="-128"/>
                <a:cs typeface="Courier New" pitchFamily="49" charset="0"/>
              </a:rPr>
              <a:t>dscp</a:t>
            </a:r>
            <a:r>
              <a:rPr kumimoji="1" lang="en-US" altLang="ja-JP" sz="1000">
                <a:solidFill>
                  <a:srgbClr val="282828">
                    <a:lumMod val="50000"/>
                  </a:srgbClr>
                </a:solidFill>
                <a:ea typeface="MS PGothic" panose="020B0600070205080204" pitchFamily="34" charset="-128"/>
                <a:cs typeface="Courier New" pitchFamily="49" charset="0"/>
              </a:rPr>
              <a:t> table</a:t>
            </a:r>
            <a:r>
              <a:rPr kumimoji="1" lang="ja-JP" altLang="en-US" sz="1000">
                <a:solidFill>
                  <a:srgbClr val="282828">
                    <a:lumMod val="50000"/>
                  </a:srgbClr>
                </a:solidFill>
                <a:ea typeface="MS PGothic" panose="020B0600070205080204" pitchFamily="34" charset="-128"/>
                <a:cs typeface="Courier New" pitchFamily="49" charset="0"/>
              </a:rPr>
              <a:t>　</a:t>
            </a:r>
            <a:r>
              <a:rPr kumimoji="1" lang="en-US" altLang="ja-JP" sz="1000">
                <a:solidFill>
                  <a:srgbClr val="FF0000"/>
                </a:solidFill>
                <a:ea typeface="MS PGothic" panose="020B0600070205080204" pitchFamily="34" charset="-128"/>
                <a:cs typeface="Courier New" pitchFamily="49" charset="0"/>
              </a:rPr>
              <a:t>TABLE-MAP</a:t>
            </a:r>
            <a:endParaRPr kumimoji="1" lang="en-US" sz="1000">
              <a:solidFill>
                <a:srgbClr val="C00000"/>
              </a:solidFill>
              <a:ea typeface="MS PGothic" panose="020B0600070205080204" pitchFamily="34" charset="-128"/>
              <a:cs typeface="Courier New" pitchFamily="49" charset="0"/>
            </a:endParaRPr>
          </a:p>
        </p:txBody>
      </p:sp>
      <p:sp>
        <p:nvSpPr>
          <p:cNvPr id="7" name="TextBox 6"/>
          <p:cNvSpPr txBox="1"/>
          <p:nvPr/>
        </p:nvSpPr>
        <p:spPr>
          <a:xfrm>
            <a:off x="6858000" y="974706"/>
            <a:ext cx="1790699" cy="681057"/>
          </a:xfrm>
          <a:prstGeom prst="rect">
            <a:avLst/>
          </a:prstGeom>
          <a:solidFill>
            <a:schemeClr val="accent5"/>
          </a:solidFill>
          <a:ln>
            <a:solidFill>
              <a:schemeClr val="bg2"/>
            </a:solidFill>
          </a:ln>
        </p:spPr>
        <p:txBody>
          <a:bodyPr wrap="none" rtlCol="0">
            <a:noAutofit/>
          </a:bodyPr>
          <a:lstStyle/>
          <a:p>
            <a:pPr defTabSz="685800" fontAlgn="auto">
              <a:spcBef>
                <a:spcPts val="0"/>
              </a:spcBef>
              <a:spcAft>
                <a:spcPts val="0"/>
              </a:spcAft>
              <a:defRPr/>
            </a:pPr>
            <a:r>
              <a:rPr kumimoji="1" lang="en-US" sz="1000" b="1">
                <a:solidFill>
                  <a:srgbClr val="000000"/>
                </a:solidFill>
                <a:latin typeface="+mn-lt"/>
                <a:ea typeface="MS PGothic" panose="020B0600070205080204" pitchFamily="34" charset="-128"/>
                <a:cs typeface="Courier New" pitchFamily="49" charset="0"/>
              </a:rPr>
              <a:t>table-map</a:t>
            </a:r>
            <a:r>
              <a:rPr kumimoji="1" lang="en-US" sz="1000" b="1">
                <a:solidFill>
                  <a:srgbClr val="282828"/>
                </a:solidFill>
                <a:latin typeface="+mn-lt"/>
                <a:ea typeface="MS PGothic" panose="020B0600070205080204" pitchFamily="34" charset="-128"/>
                <a:cs typeface="Courier New" pitchFamily="49" charset="0"/>
              </a:rPr>
              <a:t> </a:t>
            </a:r>
            <a:r>
              <a:rPr kumimoji="1" lang="en-US" sz="1000" b="1" err="1">
                <a:solidFill>
                  <a:srgbClr val="C00000"/>
                </a:solidFill>
                <a:latin typeface="+mn-lt"/>
                <a:ea typeface="MS PGothic" panose="020B0600070205080204" pitchFamily="34" charset="-128"/>
                <a:cs typeface="Courier New" pitchFamily="49" charset="0"/>
              </a:rPr>
              <a:t>TABLE-MAP</a:t>
            </a:r>
            <a:endParaRPr kumimoji="1" lang="en-US" sz="1000" b="1">
              <a:solidFill>
                <a:srgbClr val="C00000"/>
              </a:solidFill>
              <a:latin typeface="+mn-lt"/>
              <a:ea typeface="MS PGothic" panose="020B0600070205080204" pitchFamily="34" charset="-128"/>
              <a:cs typeface="Courier New" pitchFamily="49" charset="0"/>
            </a:endParaRPr>
          </a:p>
          <a:p>
            <a:pPr defTabSz="685800" fontAlgn="auto">
              <a:spcBef>
                <a:spcPts val="0"/>
              </a:spcBef>
              <a:spcAft>
                <a:spcPts val="0"/>
              </a:spcAft>
              <a:defRPr/>
            </a:pPr>
            <a:r>
              <a:rPr kumimoji="1" lang="en-US" sz="1000" b="1">
                <a:solidFill>
                  <a:srgbClr val="000000"/>
                </a:solidFill>
                <a:latin typeface="+mn-lt"/>
                <a:ea typeface="MS PGothic" panose="020B0600070205080204" pitchFamily="34" charset="-128"/>
                <a:cs typeface="Courier New" pitchFamily="49" charset="0"/>
              </a:rPr>
              <a:t> map from 0 to 8</a:t>
            </a:r>
          </a:p>
          <a:p>
            <a:pPr defTabSz="685800" fontAlgn="auto">
              <a:spcBef>
                <a:spcPts val="0"/>
              </a:spcBef>
              <a:spcAft>
                <a:spcPts val="0"/>
              </a:spcAft>
              <a:defRPr/>
            </a:pPr>
            <a:r>
              <a:rPr kumimoji="1" lang="en-US" sz="1000" b="1">
                <a:solidFill>
                  <a:srgbClr val="000000"/>
                </a:solidFill>
                <a:latin typeface="+mn-lt"/>
                <a:ea typeface="MS PGothic" panose="020B0600070205080204" pitchFamily="34" charset="-128"/>
                <a:cs typeface="Courier New" pitchFamily="49" charset="0"/>
              </a:rPr>
              <a:t> map from 10 to 8</a:t>
            </a:r>
          </a:p>
          <a:p>
            <a:pPr defTabSz="685800" fontAlgn="auto">
              <a:spcBef>
                <a:spcPts val="0"/>
              </a:spcBef>
              <a:spcAft>
                <a:spcPts val="0"/>
              </a:spcAft>
              <a:defRPr/>
            </a:pPr>
            <a:r>
              <a:rPr kumimoji="1" lang="en-US" sz="1000" b="1">
                <a:solidFill>
                  <a:srgbClr val="000000"/>
                </a:solidFill>
                <a:latin typeface="+mn-lt"/>
                <a:ea typeface="MS PGothic" panose="020B0600070205080204" pitchFamily="34" charset="-128"/>
                <a:cs typeface="Courier New" pitchFamily="49" charset="0"/>
              </a:rPr>
              <a:t> map from 18 to 8</a:t>
            </a:r>
          </a:p>
        </p:txBody>
      </p:sp>
      <p:sp>
        <p:nvSpPr>
          <p:cNvPr id="18" name="Text Placeholder 7">
            <a:extLst>
              <a:ext uri="{FF2B5EF4-FFF2-40B4-BE49-F238E27FC236}">
                <a16:creationId xmlns:a16="http://schemas.microsoft.com/office/drawing/2014/main" id="{A8C2AD35-B587-9441-B029-94CB41B4A5D0}"/>
              </a:ext>
            </a:extLst>
          </p:cNvPr>
          <p:cNvSpPr txBox="1">
            <a:spLocks noGrp="1"/>
          </p:cNvSpPr>
          <p:nvPr>
            <p:ph type="body" sz="quarter" idx="12"/>
          </p:nvPr>
        </p:nvSpPr>
        <p:spPr>
          <a:prstGeom prst="rect">
            <a:avLst/>
          </a:prstGeom>
        </p:spPr>
        <p:txBody>
          <a:bodyPr wrap="square" lIns="91420" tIns="45710" rIns="91420" bIns="45710" anchor="b" anchorCtr="0">
            <a:noAutofit/>
          </a:bodyPr>
          <a:lstStyle>
            <a:lvl1pPr marL="169863" indent="-169863" algn="l" defTabSz="603575" rtl="0" eaLnBrk="1" fontAlgn="base" hangingPunct="1">
              <a:lnSpc>
                <a:spcPct val="100000"/>
              </a:lnSpc>
              <a:spcBef>
                <a:spcPct val="50000"/>
              </a:spcBef>
              <a:spcAft>
                <a:spcPct val="0"/>
              </a:spcAft>
              <a:buClr>
                <a:schemeClr val="tx2"/>
              </a:buClr>
              <a:buSzPct val="90000"/>
              <a:buFont typeface="Arial" charset="0"/>
              <a:buNone/>
              <a:defRPr lang="en-US" sz="1400" b="0" i="0" kern="1200">
                <a:solidFill>
                  <a:schemeClr val="tx1"/>
                </a:solidFill>
                <a:latin typeface="+mn-lt"/>
                <a:ea typeface="ＭＳ Ｐゴシック" charset="0"/>
                <a:cs typeface="CiscoSans ExtraLight"/>
              </a:defRPr>
            </a:lvl1pPr>
            <a:lvl2pPr marL="358775" indent="-215900" algn="l" defTabSz="684213" rtl="0" eaLnBrk="1" fontAlgn="base" hangingPunct="1">
              <a:lnSpc>
                <a:spcPct val="95000"/>
              </a:lnSpc>
              <a:spcBef>
                <a:spcPts val="600"/>
              </a:spcBef>
              <a:spcAft>
                <a:spcPct val="0"/>
              </a:spcAft>
              <a:buClr>
                <a:schemeClr val="tx2"/>
              </a:buClr>
              <a:buFont typeface="Arial" pitchFamily="34" charset="0"/>
              <a:buNone/>
              <a:defRPr lang="en-US" sz="1100" kern="1200">
                <a:solidFill>
                  <a:schemeClr val="tx1"/>
                </a:solidFill>
                <a:latin typeface="+mn-lt"/>
                <a:ea typeface="ＭＳ Ｐゴシック" charset="0"/>
                <a:cs typeface="CiscoSans"/>
              </a:defRPr>
            </a:lvl2pPr>
            <a:lvl3pPr marL="431800" indent="-169863" algn="l" defTabSz="684213" rtl="0" eaLnBrk="1" fontAlgn="base" hangingPunct="1">
              <a:lnSpc>
                <a:spcPct val="95000"/>
              </a:lnSpc>
              <a:spcBef>
                <a:spcPts val="625"/>
              </a:spcBef>
              <a:spcAft>
                <a:spcPct val="0"/>
              </a:spcAft>
              <a:buFont typeface="Arial" pitchFamily="34" charset="0"/>
              <a:buNone/>
              <a:defRPr lang="en-US" sz="1100" kern="1200">
                <a:solidFill>
                  <a:schemeClr val="tx1"/>
                </a:solidFill>
                <a:latin typeface="+mn-lt"/>
                <a:ea typeface="ＭＳ Ｐゴシック" charset="0"/>
                <a:cs typeface="CiscoSans"/>
              </a:defRPr>
            </a:lvl3pPr>
            <a:lvl4pPr marL="503238" indent="-169863" algn="l" defTabSz="684213" rtl="0" eaLnBrk="1" fontAlgn="base" hangingPunct="1">
              <a:lnSpc>
                <a:spcPct val="95000"/>
              </a:lnSpc>
              <a:spcBef>
                <a:spcPts val="625"/>
              </a:spcBef>
              <a:spcAft>
                <a:spcPct val="0"/>
              </a:spcAft>
              <a:buFont typeface="Arial" pitchFamily="34" charset="0"/>
              <a:buNone/>
              <a:defRPr lang="en-US" sz="1100" kern="1200">
                <a:solidFill>
                  <a:schemeClr val="tx1"/>
                </a:solidFill>
                <a:latin typeface="+mn-lt"/>
                <a:ea typeface="ＭＳ Ｐゴシック" charset="0"/>
                <a:cs typeface="CiscoSans"/>
              </a:defRPr>
            </a:lvl4pPr>
            <a:lvl5pPr marL="574675" indent="-169863" algn="l" defTabSz="684213" rtl="0" eaLnBrk="1" fontAlgn="base" hangingPunct="1">
              <a:lnSpc>
                <a:spcPct val="95000"/>
              </a:lnSpc>
              <a:spcBef>
                <a:spcPts val="625"/>
              </a:spcBef>
              <a:spcAft>
                <a:spcPct val="0"/>
              </a:spcAft>
              <a:buFont typeface="Arial" pitchFamily="34" charset="0"/>
              <a:buNone/>
              <a:defRPr lang="en-US" sz="1100" kern="1200">
                <a:solidFill>
                  <a:schemeClr val="tx1"/>
                </a:solidFill>
                <a:latin typeface="+mn-lt"/>
                <a:ea typeface="ＭＳ Ｐゴシック" charset="0"/>
                <a:cs typeface="CiscoSans"/>
              </a:defRPr>
            </a:lvl5pPr>
            <a:lvl6pPr marL="863856" indent="-171445" algn="l" defTabSz="685777" rtl="0" eaLnBrk="1" latinLnBrk="0" hangingPunct="1">
              <a:spcBef>
                <a:spcPts val="600"/>
              </a:spcBef>
              <a:buFont typeface="Arial" pitchFamily="34" charset="0"/>
              <a:buChar char="•"/>
              <a:defRPr sz="900" kern="1200" baseline="0">
                <a:solidFill>
                  <a:schemeClr val="tx1"/>
                </a:solidFill>
                <a:latin typeface="+mn-lt"/>
                <a:ea typeface="+mn-ea"/>
                <a:cs typeface="+mn-cs"/>
              </a:defRPr>
            </a:lvl6pPr>
            <a:lvl7pPr marL="935844" indent="-171422" algn="l" defTabSz="685777" rtl="0" eaLnBrk="1" latinLnBrk="0" hangingPunct="1">
              <a:spcBef>
                <a:spcPts val="600"/>
              </a:spcBef>
              <a:buFont typeface="Arial" pitchFamily="34" charset="0"/>
              <a:buChar char="•"/>
              <a:defRPr sz="800" kern="1200" baseline="0">
                <a:solidFill>
                  <a:schemeClr val="tx1"/>
                </a:solidFill>
                <a:latin typeface="+mn-lt"/>
                <a:ea typeface="+mn-ea"/>
                <a:cs typeface="+mn-cs"/>
              </a:defRPr>
            </a:lvl7pPr>
            <a:lvl8pPr marL="2400220" indent="0" algn="l" defTabSz="685777" rtl="0" eaLnBrk="1" latinLnBrk="0" hangingPunct="1">
              <a:spcBef>
                <a:spcPct val="20000"/>
              </a:spcBef>
              <a:buFont typeface="Arial" pitchFamily="34" charset="0"/>
              <a:buNone/>
              <a:defRPr sz="1500" kern="1200">
                <a:solidFill>
                  <a:schemeClr val="tx1"/>
                </a:solidFill>
                <a:latin typeface="+mn-lt"/>
                <a:ea typeface="+mn-ea"/>
                <a:cs typeface="+mn-cs"/>
              </a:defRPr>
            </a:lvl8pPr>
            <a:lvl9pPr marL="2914553" indent="-171445" algn="l" defTabSz="685777" rtl="0" eaLnBrk="1" latinLnBrk="0" hangingPunct="1">
              <a:spcBef>
                <a:spcPct val="20000"/>
              </a:spcBef>
              <a:buFont typeface="Arial" pitchFamily="34" charset="0"/>
              <a:buChar char="•"/>
              <a:defRPr sz="1500" kern="1200">
                <a:solidFill>
                  <a:schemeClr val="tx1"/>
                </a:solidFill>
                <a:latin typeface="+mn-lt"/>
                <a:ea typeface="+mn-ea"/>
                <a:cs typeface="+mn-cs"/>
              </a:defRPr>
            </a:lvl9pPr>
          </a:lstStyle>
          <a:p>
            <a:r>
              <a:rPr lang="en">
                <a:solidFill>
                  <a:srgbClr val="282828"/>
                </a:solidFill>
                <a:ea typeface="MS PGothic" panose="020B0600070205080204" pitchFamily="34" charset="-128"/>
                <a:cs typeface="Arial" panose="020B0604020202020204" pitchFamily="34" charset="0"/>
              </a:rPr>
              <a:t>3.4</a:t>
            </a:r>
            <a:r>
              <a:rPr lang="ja-JP" altLang="en-US">
                <a:solidFill>
                  <a:srgbClr val="282828"/>
                </a:solidFill>
                <a:ea typeface="MS PGothic" panose="020B0600070205080204" pitchFamily="34" charset="-128"/>
                <a:cs typeface="Arial" panose="020B0604020202020204" pitchFamily="34" charset="0"/>
              </a:rPr>
              <a:t>　</a:t>
            </a:r>
            <a:r>
              <a:rPr lang="en">
                <a:solidFill>
                  <a:srgbClr val="282828"/>
                </a:solidFill>
                <a:ea typeface="MS PGothic" panose="020B0600070205080204" pitchFamily="34" charset="-128"/>
                <a:cs typeface="Arial" panose="020B0604020202020204" pitchFamily="34" charset="0"/>
              </a:rPr>
              <a:t>QoS</a:t>
            </a:r>
          </a:p>
        </p:txBody>
      </p:sp>
      <p:sp>
        <p:nvSpPr>
          <p:cNvPr id="12" name="吹き出し: 線 10">
            <a:extLst>
              <a:ext uri="{FF2B5EF4-FFF2-40B4-BE49-F238E27FC236}">
                <a16:creationId xmlns:a16="http://schemas.microsoft.com/office/drawing/2014/main" id="{AC2C2782-0A1D-0043-81F1-ED4120D1E890}"/>
              </a:ext>
            </a:extLst>
          </p:cNvPr>
          <p:cNvSpPr/>
          <p:nvPr/>
        </p:nvSpPr>
        <p:spPr>
          <a:xfrm>
            <a:off x="1171664" y="4294220"/>
            <a:ext cx="2671788" cy="296830"/>
          </a:xfrm>
          <a:prstGeom prst="callout1">
            <a:avLst>
              <a:gd name="adj1" fmla="val -250"/>
              <a:gd name="adj2" fmla="val 45060"/>
              <a:gd name="adj3" fmla="val -37477"/>
              <a:gd name="adj4" fmla="val 30020"/>
            </a:avLst>
          </a:prstGeom>
          <a:solidFill>
            <a:schemeClr val="accent1">
              <a:alpha val="15000"/>
            </a:schemeClr>
          </a:solidFill>
          <a:ln>
            <a:solidFill>
              <a:schemeClr val="accent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defTabSz="685800" fontAlgn="auto">
              <a:spcBef>
                <a:spcPts val="0"/>
              </a:spcBef>
              <a:spcAft>
                <a:spcPts val="0"/>
              </a:spcAft>
              <a:defRPr/>
            </a:pPr>
            <a:r>
              <a:rPr kumimoji="1" lang="ja-JP" altLang="en-US" sz="1050">
                <a:solidFill>
                  <a:srgbClr val="000000"/>
                </a:solidFill>
                <a:ea typeface="MS PGothic" panose="020B0600070205080204" pitchFamily="34" charset="-128"/>
              </a:rPr>
              <a:t>超過トラフィックは</a:t>
            </a:r>
            <a:r>
              <a:rPr kumimoji="1" lang="en-US" altLang="ja-JP" sz="1050">
                <a:solidFill>
                  <a:srgbClr val="000000"/>
                </a:solidFill>
                <a:ea typeface="MS PGothic" panose="020B0600070205080204" pitchFamily="34" charset="-128"/>
              </a:rPr>
              <a:t> Drop </a:t>
            </a:r>
            <a:r>
              <a:rPr kumimoji="1" lang="ja-JP" altLang="en-US" sz="1050">
                <a:solidFill>
                  <a:srgbClr val="000000"/>
                </a:solidFill>
                <a:ea typeface="MS PGothic" panose="020B0600070205080204" pitchFamily="34" charset="-128"/>
              </a:rPr>
              <a:t>もしくはリマークも可能です</a:t>
            </a:r>
            <a:endParaRPr kumimoji="1" lang="en-US" sz="1050" b="1">
              <a:solidFill>
                <a:srgbClr val="000000"/>
              </a:solidFill>
              <a:ea typeface="MS PGothic" panose="020B0600070205080204" pitchFamily="34" charset="-128"/>
            </a:endParaRPr>
          </a:p>
        </p:txBody>
      </p:sp>
      <p:sp>
        <p:nvSpPr>
          <p:cNvPr id="16" name="吹き出し: 線 10">
            <a:extLst>
              <a:ext uri="{FF2B5EF4-FFF2-40B4-BE49-F238E27FC236}">
                <a16:creationId xmlns:a16="http://schemas.microsoft.com/office/drawing/2014/main" id="{A60AB8A7-915B-9940-83DD-A7C51C410206}"/>
              </a:ext>
            </a:extLst>
          </p:cNvPr>
          <p:cNvSpPr/>
          <p:nvPr/>
        </p:nvSpPr>
        <p:spPr>
          <a:xfrm>
            <a:off x="6246938" y="3493662"/>
            <a:ext cx="2512251" cy="296830"/>
          </a:xfrm>
          <a:prstGeom prst="callout1">
            <a:avLst>
              <a:gd name="adj1" fmla="val 106502"/>
              <a:gd name="adj2" fmla="val 50105"/>
              <a:gd name="adj3" fmla="val 179077"/>
              <a:gd name="adj4" fmla="val 38669"/>
            </a:avLst>
          </a:prstGeom>
          <a:solidFill>
            <a:schemeClr val="accent1">
              <a:alpha val="15000"/>
            </a:schemeClr>
          </a:solidFill>
          <a:ln>
            <a:solidFill>
              <a:schemeClr val="accent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defTabSz="685800" fontAlgn="auto">
              <a:spcBef>
                <a:spcPts val="0"/>
              </a:spcBef>
              <a:spcAft>
                <a:spcPts val="0"/>
              </a:spcAft>
              <a:defRPr/>
            </a:pPr>
            <a:r>
              <a:rPr kumimoji="1" lang="en-US" altLang="ja-JP" sz="1050">
                <a:solidFill>
                  <a:srgbClr val="000000"/>
                </a:solidFill>
                <a:ea typeface="MS PGothic" panose="020B0600070205080204" pitchFamily="34" charset="-128"/>
              </a:rPr>
              <a:t>Table-map </a:t>
            </a:r>
            <a:r>
              <a:rPr kumimoji="1" lang="ja-JP" altLang="en-US" sz="1050">
                <a:solidFill>
                  <a:srgbClr val="000000"/>
                </a:solidFill>
                <a:ea typeface="MS PGothic" panose="020B0600070205080204" pitchFamily="34" charset="-128"/>
              </a:rPr>
              <a:t>は複数のクラスで利用可能です</a:t>
            </a:r>
            <a:endParaRPr kumimoji="1" lang="en-US" sz="1050">
              <a:solidFill>
                <a:srgbClr val="000000"/>
              </a:solidFill>
              <a:ea typeface="MS PGothic" panose="020B0600070205080204" pitchFamily="34" charset="-128"/>
            </a:endParaRPr>
          </a:p>
        </p:txBody>
      </p:sp>
      <p:sp>
        <p:nvSpPr>
          <p:cNvPr id="19" name="吹き出し: 線 10">
            <a:extLst>
              <a:ext uri="{FF2B5EF4-FFF2-40B4-BE49-F238E27FC236}">
                <a16:creationId xmlns:a16="http://schemas.microsoft.com/office/drawing/2014/main" id="{94B9A58C-25F6-EE4C-87CA-0613000A7661}"/>
              </a:ext>
            </a:extLst>
          </p:cNvPr>
          <p:cNvSpPr/>
          <p:nvPr/>
        </p:nvSpPr>
        <p:spPr>
          <a:xfrm>
            <a:off x="6587771" y="175157"/>
            <a:ext cx="2327629" cy="697117"/>
          </a:xfrm>
          <a:prstGeom prst="callout1">
            <a:avLst>
              <a:gd name="adj1" fmla="val 100008"/>
              <a:gd name="adj2" fmla="val 1874"/>
              <a:gd name="adj3" fmla="val 138817"/>
              <a:gd name="adj4" fmla="val 10275"/>
            </a:avLst>
          </a:prstGeom>
          <a:solidFill>
            <a:schemeClr val="accent1">
              <a:alpha val="15000"/>
            </a:schemeClr>
          </a:solidFill>
          <a:ln>
            <a:solidFill>
              <a:schemeClr val="accent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defTabSz="685800" fontAlgn="auto">
              <a:spcBef>
                <a:spcPts val="0"/>
              </a:spcBef>
              <a:spcAft>
                <a:spcPts val="0"/>
              </a:spcAft>
              <a:defRPr/>
            </a:pPr>
            <a:r>
              <a:rPr kumimoji="1" lang="ja-JP" altLang="en-US" sz="900">
                <a:solidFill>
                  <a:srgbClr val="000000"/>
                </a:solidFill>
                <a:ea typeface="MS PGothic" panose="020B0600070205080204" pitchFamily="34" charset="-128"/>
              </a:rPr>
              <a:t>ポリサー ベースのマークダウン はテーブル マップを使用する場合のみサポートします</a:t>
            </a:r>
            <a:endParaRPr kumimoji="1" lang="en-US" altLang="ja-JP" sz="900">
              <a:solidFill>
                <a:srgbClr val="000000"/>
              </a:solidFill>
              <a:ea typeface="MS PGothic" panose="020B0600070205080204" pitchFamily="34" charset="-128"/>
            </a:endParaRPr>
          </a:p>
          <a:p>
            <a:pPr defTabSz="685800" fontAlgn="auto">
              <a:spcBef>
                <a:spcPts val="0"/>
              </a:spcBef>
              <a:spcAft>
                <a:spcPts val="0"/>
              </a:spcAft>
              <a:defRPr/>
            </a:pPr>
            <a:r>
              <a:rPr kumimoji="1" lang="en-US" altLang="ja-JP" sz="900">
                <a:solidFill>
                  <a:srgbClr val="FF0000"/>
                </a:solidFill>
                <a:ea typeface="MS PGothic" panose="020B0600070205080204" pitchFamily="34" charset="-128"/>
              </a:rPr>
              <a:t>※exceed-action set-</a:t>
            </a:r>
            <a:r>
              <a:rPr kumimoji="1" lang="en-US" altLang="ja-JP" sz="900" err="1">
                <a:solidFill>
                  <a:srgbClr val="FF0000"/>
                </a:solidFill>
                <a:ea typeface="MS PGothic" panose="020B0600070205080204" pitchFamily="34" charset="-128"/>
              </a:rPr>
              <a:t>dscp</a:t>
            </a:r>
            <a:r>
              <a:rPr kumimoji="1" lang="en-US" altLang="ja-JP" sz="900">
                <a:solidFill>
                  <a:srgbClr val="FF0000"/>
                </a:solidFill>
                <a:ea typeface="MS PGothic" panose="020B0600070205080204" pitchFamily="34" charset="-128"/>
              </a:rPr>
              <a:t>-transmit af21</a:t>
            </a:r>
            <a:r>
              <a:rPr kumimoji="1" lang="ja-JP" altLang="en-US" sz="900">
                <a:solidFill>
                  <a:srgbClr val="FF0000"/>
                </a:solidFill>
                <a:ea typeface="MS PGothic" panose="020B0600070205080204" pitchFamily="34" charset="-128"/>
              </a:rPr>
              <a:t>など、設定は入るが動作しないので注意が必要です。</a:t>
            </a:r>
            <a:r>
              <a:rPr kumimoji="1" lang="en-US" altLang="ja-JP" sz="900">
                <a:solidFill>
                  <a:srgbClr val="FF0000"/>
                </a:solidFill>
                <a:ea typeface="MS PGothic" panose="020B0600070205080204" pitchFamily="34" charset="-128"/>
              </a:rPr>
              <a:t>Table-Map</a:t>
            </a:r>
            <a:r>
              <a:rPr kumimoji="1" lang="ja-JP" altLang="en-US" sz="900">
                <a:solidFill>
                  <a:srgbClr val="FF0000"/>
                </a:solidFill>
                <a:ea typeface="MS PGothic" panose="020B0600070205080204" pitchFamily="34" charset="-128"/>
              </a:rPr>
              <a:t>をご利用ください</a:t>
            </a:r>
            <a:endParaRPr kumimoji="1" lang="en-US" altLang="ja-JP" sz="900">
              <a:solidFill>
                <a:srgbClr val="FF0000"/>
              </a:solidFill>
              <a:ea typeface="MS PGothic" panose="020B0600070205080204" pitchFamily="34" charset="-128"/>
            </a:endParaRPr>
          </a:p>
        </p:txBody>
      </p:sp>
      <p:sp>
        <p:nvSpPr>
          <p:cNvPr id="11" name="Slide Number Placeholder 4">
            <a:extLst>
              <a:ext uri="{FF2B5EF4-FFF2-40B4-BE49-F238E27FC236}">
                <a16:creationId xmlns:a16="http://schemas.microsoft.com/office/drawing/2014/main" id="{8AFCBCB2-4B12-FA4B-A2DD-D0B63FA033D0}"/>
              </a:ext>
            </a:extLst>
          </p:cNvPr>
          <p:cNvSpPr>
            <a:spLocks noGrp="1"/>
          </p:cNvSpPr>
          <p:nvPr>
            <p:ph type="sldNum" sz="quarter" idx="4294967295"/>
          </p:nvPr>
        </p:nvSpPr>
        <p:spPr>
          <a:xfrm>
            <a:off x="8648700" y="4884738"/>
            <a:ext cx="495300" cy="274637"/>
          </a:xfrm>
          <a:prstGeom prst="rect">
            <a:avLst/>
          </a:prstGeom>
        </p:spPr>
        <p:txBody>
          <a:bodyPr>
            <a:noAutofit/>
          </a:bodyPr>
          <a:lstStyle/>
          <a:p>
            <a:fld id="{3945D0FD-48F1-4D72-80C5-FFB60B92A834}" type="slidenum">
              <a:rPr lang="en-US" sz="900" smtClean="0">
                <a:latin typeface="+mn-lt"/>
                <a:ea typeface="MS PGothic" panose="020B0600070205080204" pitchFamily="34" charset="-128"/>
              </a:rPr>
              <a:pPr/>
              <a:t>290</a:t>
            </a:fld>
            <a:endParaRPr lang="en-US" sz="900">
              <a:latin typeface="+mn-lt"/>
              <a:ea typeface="MS PGothic" panose="020B0600070205080204" pitchFamily="34" charset="-128"/>
            </a:endParaRPr>
          </a:p>
        </p:txBody>
      </p:sp>
    </p:spTree>
    <p:extLst>
      <p:ext uri="{BB962C8B-B14F-4D97-AF65-F5344CB8AC3E}">
        <p14:creationId xmlns:p14="http://schemas.microsoft.com/office/powerpoint/2010/main" val="2139631254"/>
      </p:ext>
    </p:extLst>
  </p:cSld>
  <p:clrMapOvr>
    <a:masterClrMapping/>
  </p:clrMapOvr>
</p:sld>
</file>

<file path=ppt/slides/slide2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Autofit/>
          </a:bodyPr>
          <a:lstStyle/>
          <a:p>
            <a:r>
              <a:rPr lang="ja-JP" altLang="en-US">
                <a:solidFill>
                  <a:schemeClr val="bg1"/>
                </a:solidFill>
                <a:latin typeface="+mn-lt"/>
                <a:ea typeface="MS PGothic" panose="020B0600070205080204" pitchFamily="34" charset="-128"/>
              </a:rPr>
              <a:t>ポリシーの詳細情報</a:t>
            </a:r>
            <a:endParaRPr lang="en-US">
              <a:solidFill>
                <a:schemeClr val="bg1"/>
              </a:solidFill>
              <a:latin typeface="+mn-lt"/>
              <a:ea typeface="MS PGothic" panose="020B0600070205080204" pitchFamily="34" charset="-128"/>
            </a:endParaRPr>
          </a:p>
        </p:txBody>
      </p:sp>
      <p:sp>
        <p:nvSpPr>
          <p:cNvPr id="3" name="Rectangle 2"/>
          <p:cNvSpPr/>
          <p:nvPr/>
        </p:nvSpPr>
        <p:spPr>
          <a:xfrm>
            <a:off x="520077" y="977496"/>
            <a:ext cx="4509123" cy="3613554"/>
          </a:xfrm>
          <a:prstGeom prst="rect">
            <a:avLst/>
          </a:prstGeom>
          <a:solidFill>
            <a:schemeClr val="bg2">
              <a:lumMod val="95000"/>
            </a:schemeClr>
          </a:solidFill>
          <a:ln>
            <a:noFill/>
          </a:ln>
        </p:spPr>
        <p:style>
          <a:lnRef idx="0">
            <a:scrgbClr r="0" g="0" b="0"/>
          </a:lnRef>
          <a:fillRef idx="0">
            <a:scrgbClr r="0" g="0" b="0"/>
          </a:fillRef>
          <a:effectRef idx="0">
            <a:scrgbClr r="0" g="0" b="0"/>
          </a:effectRef>
          <a:fontRef idx="minor">
            <a:schemeClr val="accent4"/>
          </a:fontRef>
        </p:style>
        <p:txBody>
          <a:bodyPr wrap="square">
            <a:noAutofit/>
          </a:bodyPr>
          <a:lstStyle/>
          <a:p>
            <a:pPr defTabSz="457169" fontAlgn="auto">
              <a:spcBef>
                <a:spcPts val="0"/>
              </a:spcBef>
              <a:spcAft>
                <a:spcPts val="0"/>
              </a:spcAft>
              <a:defRPr/>
            </a:pPr>
            <a:r>
              <a:rPr lang="is-IS" sz="1050">
                <a:solidFill>
                  <a:srgbClr val="000000"/>
                </a:solidFill>
                <a:ea typeface="MS PGothic" panose="020B0600070205080204" pitchFamily="34" charset="-128"/>
                <a:cs typeface="Courier New" panose="02070309020205020404" pitchFamily="49" charset="0"/>
              </a:rPr>
              <a:t>Switch#sh policy-map interface tenGigabitEthernet1/0/3</a:t>
            </a:r>
          </a:p>
          <a:p>
            <a:pPr defTabSz="457169" fontAlgn="auto">
              <a:spcBef>
                <a:spcPts val="0"/>
              </a:spcBef>
              <a:spcAft>
                <a:spcPts val="0"/>
              </a:spcAft>
              <a:defRPr/>
            </a:pPr>
            <a:r>
              <a:rPr lang="is-IS" sz="1050">
                <a:solidFill>
                  <a:srgbClr val="000000"/>
                </a:solidFill>
                <a:ea typeface="MS PGothic" panose="020B0600070205080204" pitchFamily="34" charset="-128"/>
                <a:cs typeface="Courier New" panose="02070309020205020404" pitchFamily="49" charset="0"/>
              </a:rPr>
              <a:t> TenGigabitEthernet1/0/3 </a:t>
            </a:r>
          </a:p>
          <a:p>
            <a:pPr defTabSz="457169" fontAlgn="auto">
              <a:spcBef>
                <a:spcPts val="0"/>
              </a:spcBef>
              <a:spcAft>
                <a:spcPts val="0"/>
              </a:spcAft>
              <a:defRPr/>
            </a:pPr>
            <a:br>
              <a:rPr lang="is-IS" sz="1050">
                <a:solidFill>
                  <a:srgbClr val="000000"/>
                </a:solidFill>
                <a:ea typeface="MS PGothic" panose="020B0600070205080204" pitchFamily="34" charset="-128"/>
                <a:cs typeface="Courier New" panose="02070309020205020404" pitchFamily="49" charset="0"/>
              </a:rPr>
            </a:br>
            <a:endParaRPr lang="is-IS" sz="1050">
              <a:solidFill>
                <a:srgbClr val="000000"/>
              </a:solidFill>
              <a:ea typeface="MS PGothic" panose="020B0600070205080204" pitchFamily="34" charset="-128"/>
              <a:cs typeface="Courier New" panose="02070309020205020404" pitchFamily="49" charset="0"/>
            </a:endParaRPr>
          </a:p>
          <a:p>
            <a:pPr defTabSz="457169" fontAlgn="auto">
              <a:spcBef>
                <a:spcPts val="0"/>
              </a:spcBef>
              <a:spcAft>
                <a:spcPts val="0"/>
              </a:spcAft>
              <a:defRPr/>
            </a:pPr>
            <a:r>
              <a:rPr lang="is-IS" sz="1050">
                <a:solidFill>
                  <a:srgbClr val="000000"/>
                </a:solidFill>
                <a:ea typeface="MS PGothic" panose="020B0600070205080204" pitchFamily="34" charset="-128"/>
                <a:cs typeface="Courier New" panose="02070309020205020404" pitchFamily="49" charset="0"/>
              </a:rPr>
              <a:t>  Service-policy input: dscp</a:t>
            </a:r>
          </a:p>
          <a:p>
            <a:pPr defTabSz="457169" fontAlgn="auto">
              <a:spcBef>
                <a:spcPts val="0"/>
              </a:spcBef>
              <a:spcAft>
                <a:spcPts val="0"/>
              </a:spcAft>
              <a:defRPr/>
            </a:pPr>
            <a:br>
              <a:rPr lang="is-IS" sz="1050">
                <a:solidFill>
                  <a:srgbClr val="000000"/>
                </a:solidFill>
                <a:ea typeface="MS PGothic" panose="020B0600070205080204" pitchFamily="34" charset="-128"/>
                <a:cs typeface="Courier New" panose="02070309020205020404" pitchFamily="49" charset="0"/>
              </a:rPr>
            </a:br>
            <a:endParaRPr lang="is-IS" sz="1050">
              <a:solidFill>
                <a:srgbClr val="000000"/>
              </a:solidFill>
              <a:ea typeface="MS PGothic" panose="020B0600070205080204" pitchFamily="34" charset="-128"/>
              <a:cs typeface="Courier New" panose="02070309020205020404" pitchFamily="49" charset="0"/>
            </a:endParaRPr>
          </a:p>
          <a:p>
            <a:pPr defTabSz="457169" fontAlgn="auto">
              <a:spcBef>
                <a:spcPts val="0"/>
              </a:spcBef>
              <a:spcAft>
                <a:spcPts val="0"/>
              </a:spcAft>
              <a:defRPr/>
            </a:pPr>
            <a:r>
              <a:rPr lang="is-IS" sz="1050">
                <a:solidFill>
                  <a:srgbClr val="000000"/>
                </a:solidFill>
                <a:ea typeface="MS PGothic" panose="020B0600070205080204" pitchFamily="34" charset="-128"/>
                <a:cs typeface="Courier New" panose="02070309020205020404" pitchFamily="49" charset="0"/>
              </a:rPr>
              <a:t>    Class-map: dscp46 (match-all)  </a:t>
            </a:r>
          </a:p>
          <a:p>
            <a:pPr defTabSz="457169" fontAlgn="auto">
              <a:spcBef>
                <a:spcPts val="0"/>
              </a:spcBef>
              <a:spcAft>
                <a:spcPts val="0"/>
              </a:spcAft>
              <a:defRPr/>
            </a:pPr>
            <a:r>
              <a:rPr lang="is-IS" sz="1050">
                <a:solidFill>
                  <a:srgbClr val="C00000"/>
                </a:solidFill>
                <a:ea typeface="MS PGothic" panose="020B0600070205080204" pitchFamily="34" charset="-128"/>
                <a:cs typeface="Courier New" panose="02070309020205020404" pitchFamily="49" charset="0"/>
              </a:rPr>
              <a:t>      61531 packets</a:t>
            </a:r>
          </a:p>
          <a:p>
            <a:pPr defTabSz="457169" fontAlgn="auto">
              <a:spcBef>
                <a:spcPts val="0"/>
              </a:spcBef>
              <a:spcAft>
                <a:spcPts val="0"/>
              </a:spcAft>
              <a:defRPr/>
            </a:pPr>
            <a:r>
              <a:rPr lang="is-IS" sz="1050">
                <a:solidFill>
                  <a:srgbClr val="000000"/>
                </a:solidFill>
                <a:ea typeface="MS PGothic" panose="020B0600070205080204" pitchFamily="34" charset="-128"/>
                <a:cs typeface="Courier New" panose="02070309020205020404" pitchFamily="49" charset="0"/>
              </a:rPr>
              <a:t>      Match:  dscp ef (46)</a:t>
            </a:r>
          </a:p>
          <a:p>
            <a:pPr defTabSz="457169" fontAlgn="auto">
              <a:spcBef>
                <a:spcPts val="0"/>
              </a:spcBef>
              <a:spcAft>
                <a:spcPts val="0"/>
              </a:spcAft>
              <a:defRPr/>
            </a:pPr>
            <a:r>
              <a:rPr lang="is-IS" sz="1050">
                <a:solidFill>
                  <a:srgbClr val="000000"/>
                </a:solidFill>
                <a:ea typeface="MS PGothic" panose="020B0600070205080204" pitchFamily="34" charset="-128"/>
                <a:cs typeface="Courier New" panose="02070309020205020404" pitchFamily="49" charset="0"/>
              </a:rPr>
              <a:t>      police:</a:t>
            </a:r>
          </a:p>
          <a:p>
            <a:pPr defTabSz="457169" fontAlgn="auto">
              <a:spcBef>
                <a:spcPts val="0"/>
              </a:spcBef>
              <a:spcAft>
                <a:spcPts val="0"/>
              </a:spcAft>
              <a:defRPr/>
            </a:pPr>
            <a:r>
              <a:rPr lang="is-IS" sz="1050">
                <a:solidFill>
                  <a:srgbClr val="000000"/>
                </a:solidFill>
                <a:ea typeface="MS PGothic" panose="020B0600070205080204" pitchFamily="34" charset="-128"/>
                <a:cs typeface="Courier New" panose="02070309020205020404" pitchFamily="49" charset="0"/>
              </a:rPr>
              <a:t>          rate 10 %</a:t>
            </a:r>
          </a:p>
          <a:p>
            <a:pPr defTabSz="457169" fontAlgn="auto">
              <a:spcBef>
                <a:spcPts val="0"/>
              </a:spcBef>
              <a:spcAft>
                <a:spcPts val="0"/>
              </a:spcAft>
              <a:defRPr/>
            </a:pPr>
            <a:r>
              <a:rPr lang="is-IS" sz="1050">
                <a:solidFill>
                  <a:srgbClr val="000000"/>
                </a:solidFill>
                <a:ea typeface="MS PGothic" panose="020B0600070205080204" pitchFamily="34" charset="-128"/>
                <a:cs typeface="Courier New" panose="02070309020205020404" pitchFamily="49" charset="0"/>
              </a:rPr>
              <a:t>          rate </a:t>
            </a:r>
            <a:r>
              <a:rPr lang="is-IS" sz="1050">
                <a:solidFill>
                  <a:srgbClr val="C00000"/>
                </a:solidFill>
                <a:ea typeface="MS PGothic" panose="020B0600070205080204" pitchFamily="34" charset="-128"/>
                <a:cs typeface="Courier New" panose="02070309020205020404" pitchFamily="49" charset="0"/>
              </a:rPr>
              <a:t>100000000 bps</a:t>
            </a:r>
            <a:r>
              <a:rPr lang="is-IS" sz="1050">
                <a:solidFill>
                  <a:srgbClr val="000000"/>
                </a:solidFill>
                <a:ea typeface="MS PGothic" panose="020B0600070205080204" pitchFamily="34" charset="-128"/>
                <a:cs typeface="Courier New" panose="02070309020205020404" pitchFamily="49" charset="0"/>
              </a:rPr>
              <a:t>, burst </a:t>
            </a:r>
            <a:r>
              <a:rPr lang="is-IS" sz="1050">
                <a:solidFill>
                  <a:srgbClr val="C00000"/>
                </a:solidFill>
                <a:ea typeface="MS PGothic" panose="020B0600070205080204" pitchFamily="34" charset="-128"/>
                <a:cs typeface="Courier New" panose="02070309020205020404" pitchFamily="49" charset="0"/>
              </a:rPr>
              <a:t>3125000 bytes</a:t>
            </a:r>
          </a:p>
          <a:p>
            <a:pPr defTabSz="457169" fontAlgn="auto">
              <a:spcBef>
                <a:spcPts val="0"/>
              </a:spcBef>
              <a:spcAft>
                <a:spcPts val="0"/>
              </a:spcAft>
              <a:defRPr/>
            </a:pPr>
            <a:r>
              <a:rPr lang="is-IS" sz="1050">
                <a:solidFill>
                  <a:srgbClr val="000000"/>
                </a:solidFill>
                <a:ea typeface="MS PGothic" panose="020B0600070205080204" pitchFamily="34" charset="-128"/>
                <a:cs typeface="Courier New" panose="02070309020205020404" pitchFamily="49" charset="0"/>
              </a:rPr>
              <a:t>        conformed </a:t>
            </a:r>
            <a:r>
              <a:rPr lang="is-IS" sz="1050">
                <a:solidFill>
                  <a:srgbClr val="C00000"/>
                </a:solidFill>
                <a:ea typeface="MS PGothic" panose="020B0600070205080204" pitchFamily="34" charset="-128"/>
                <a:cs typeface="Courier New" panose="02070309020205020404" pitchFamily="49" charset="0"/>
              </a:rPr>
              <a:t>61538000 bytes</a:t>
            </a:r>
            <a:r>
              <a:rPr lang="is-IS" sz="1050">
                <a:solidFill>
                  <a:srgbClr val="000000"/>
                </a:solidFill>
                <a:ea typeface="MS PGothic" panose="020B0600070205080204" pitchFamily="34" charset="-128"/>
                <a:cs typeface="Courier New" panose="02070309020205020404" pitchFamily="49" charset="0"/>
              </a:rPr>
              <a:t>; actions:</a:t>
            </a:r>
          </a:p>
          <a:p>
            <a:pPr defTabSz="457169" fontAlgn="auto">
              <a:spcBef>
                <a:spcPts val="0"/>
              </a:spcBef>
              <a:spcAft>
                <a:spcPts val="0"/>
              </a:spcAft>
              <a:defRPr/>
            </a:pPr>
            <a:r>
              <a:rPr lang="is-IS" sz="1050">
                <a:solidFill>
                  <a:srgbClr val="000000"/>
                </a:solidFill>
                <a:ea typeface="MS PGothic" panose="020B0600070205080204" pitchFamily="34" charset="-128"/>
                <a:cs typeface="Courier New" panose="02070309020205020404" pitchFamily="49" charset="0"/>
              </a:rPr>
              <a:t>          transmit </a:t>
            </a:r>
          </a:p>
          <a:p>
            <a:pPr defTabSz="457169" fontAlgn="auto">
              <a:spcBef>
                <a:spcPts val="0"/>
              </a:spcBef>
              <a:spcAft>
                <a:spcPts val="0"/>
              </a:spcAft>
              <a:defRPr/>
            </a:pPr>
            <a:r>
              <a:rPr lang="is-IS" sz="1050">
                <a:solidFill>
                  <a:srgbClr val="000000"/>
                </a:solidFill>
                <a:ea typeface="MS PGothic" panose="020B0600070205080204" pitchFamily="34" charset="-128"/>
                <a:cs typeface="Courier New" panose="02070309020205020404" pitchFamily="49" charset="0"/>
              </a:rPr>
              <a:t>        exceeded </a:t>
            </a:r>
            <a:r>
              <a:rPr lang="is-IS" sz="1050">
                <a:solidFill>
                  <a:srgbClr val="C00000"/>
                </a:solidFill>
                <a:ea typeface="MS PGothic" panose="020B0600070205080204" pitchFamily="34" charset="-128"/>
                <a:cs typeface="Courier New" panose="02070309020205020404" pitchFamily="49" charset="0"/>
              </a:rPr>
              <a:t>0 bytes</a:t>
            </a:r>
            <a:r>
              <a:rPr lang="is-IS" sz="1050">
                <a:solidFill>
                  <a:srgbClr val="000000"/>
                </a:solidFill>
                <a:ea typeface="MS PGothic" panose="020B0600070205080204" pitchFamily="34" charset="-128"/>
                <a:cs typeface="Courier New" panose="02070309020205020404" pitchFamily="49" charset="0"/>
              </a:rPr>
              <a:t>; actions:</a:t>
            </a:r>
          </a:p>
          <a:p>
            <a:pPr defTabSz="457169" fontAlgn="auto">
              <a:spcBef>
                <a:spcPts val="0"/>
              </a:spcBef>
              <a:spcAft>
                <a:spcPts val="0"/>
              </a:spcAft>
              <a:defRPr/>
            </a:pPr>
            <a:r>
              <a:rPr lang="is-IS" sz="1050">
                <a:solidFill>
                  <a:srgbClr val="000000"/>
                </a:solidFill>
                <a:ea typeface="MS PGothic" panose="020B0600070205080204" pitchFamily="34" charset="-128"/>
                <a:cs typeface="Courier New" panose="02070309020205020404" pitchFamily="49" charset="0"/>
              </a:rPr>
              <a:t>          drop </a:t>
            </a:r>
          </a:p>
          <a:p>
            <a:pPr defTabSz="457169" fontAlgn="auto">
              <a:spcBef>
                <a:spcPts val="0"/>
              </a:spcBef>
              <a:spcAft>
                <a:spcPts val="0"/>
              </a:spcAft>
              <a:defRPr/>
            </a:pPr>
            <a:r>
              <a:rPr lang="is-IS" sz="1050">
                <a:solidFill>
                  <a:srgbClr val="000000"/>
                </a:solidFill>
                <a:ea typeface="MS PGothic" panose="020B0600070205080204" pitchFamily="34" charset="-128"/>
                <a:cs typeface="Courier New" panose="02070309020205020404" pitchFamily="49" charset="0"/>
              </a:rPr>
              <a:t>        conformed </a:t>
            </a:r>
            <a:r>
              <a:rPr lang="is-IS" sz="1050">
                <a:solidFill>
                  <a:srgbClr val="C00000"/>
                </a:solidFill>
                <a:ea typeface="MS PGothic" panose="020B0600070205080204" pitchFamily="34" charset="-128"/>
                <a:cs typeface="Courier New" panose="02070309020205020404" pitchFamily="49" charset="0"/>
              </a:rPr>
              <a:t>1242000 bps</a:t>
            </a:r>
            <a:r>
              <a:rPr lang="is-IS" sz="1050">
                <a:solidFill>
                  <a:srgbClr val="000000"/>
                </a:solidFill>
                <a:ea typeface="MS PGothic" panose="020B0600070205080204" pitchFamily="34" charset="-128"/>
                <a:cs typeface="Courier New" panose="02070309020205020404" pitchFamily="49" charset="0"/>
              </a:rPr>
              <a:t>, exceeded 0000 bps</a:t>
            </a:r>
          </a:p>
          <a:p>
            <a:pPr defTabSz="457169" fontAlgn="auto">
              <a:spcBef>
                <a:spcPts val="0"/>
              </a:spcBef>
              <a:spcAft>
                <a:spcPts val="0"/>
              </a:spcAft>
              <a:defRPr/>
            </a:pPr>
            <a:endParaRPr lang="is-IS" sz="1050">
              <a:solidFill>
                <a:srgbClr val="000000"/>
              </a:solidFill>
              <a:ea typeface="MS PGothic" panose="020B0600070205080204" pitchFamily="34" charset="-128"/>
              <a:cs typeface="Courier New" panose="02070309020205020404" pitchFamily="49" charset="0"/>
            </a:endParaRPr>
          </a:p>
          <a:p>
            <a:pPr defTabSz="457169" fontAlgn="auto">
              <a:spcBef>
                <a:spcPts val="0"/>
              </a:spcBef>
              <a:spcAft>
                <a:spcPts val="0"/>
              </a:spcAft>
              <a:defRPr/>
            </a:pPr>
            <a:r>
              <a:rPr lang="is-IS" sz="1050">
                <a:solidFill>
                  <a:srgbClr val="000000"/>
                </a:solidFill>
                <a:ea typeface="MS PGothic" panose="020B0600070205080204" pitchFamily="34" charset="-128"/>
                <a:cs typeface="Courier New" panose="02070309020205020404" pitchFamily="49" charset="0"/>
              </a:rPr>
              <a:t>    Class-map: class-default (match-any)  </a:t>
            </a:r>
          </a:p>
          <a:p>
            <a:pPr defTabSz="457169" fontAlgn="auto">
              <a:spcBef>
                <a:spcPts val="0"/>
              </a:spcBef>
              <a:spcAft>
                <a:spcPts val="0"/>
              </a:spcAft>
              <a:defRPr/>
            </a:pPr>
            <a:r>
              <a:rPr lang="is-IS" sz="1050">
                <a:solidFill>
                  <a:srgbClr val="000000"/>
                </a:solidFill>
                <a:ea typeface="MS PGothic" panose="020B0600070205080204" pitchFamily="34" charset="-128"/>
                <a:cs typeface="Courier New" panose="02070309020205020404" pitchFamily="49" charset="0"/>
              </a:rPr>
              <a:t>      5 packets</a:t>
            </a:r>
          </a:p>
        </p:txBody>
      </p:sp>
      <p:sp>
        <p:nvSpPr>
          <p:cNvPr id="5" name="Rectangle 4"/>
          <p:cNvSpPr/>
          <p:nvPr/>
        </p:nvSpPr>
        <p:spPr>
          <a:xfrm>
            <a:off x="5257800" y="971550"/>
            <a:ext cx="3477491" cy="3644033"/>
          </a:xfrm>
          <a:prstGeom prst="rect">
            <a:avLst/>
          </a:prstGeom>
        </p:spPr>
        <p:txBody>
          <a:bodyPr wrap="square">
            <a:noAutofit/>
          </a:bodyPr>
          <a:lstStyle/>
          <a:p>
            <a:pPr marL="123825" lvl="1" indent="-114300" defTabSz="457169" fontAlgn="auto">
              <a:lnSpc>
                <a:spcPct val="150000"/>
              </a:lnSpc>
              <a:spcBef>
                <a:spcPts val="0"/>
              </a:spcBef>
              <a:spcAft>
                <a:spcPts val="0"/>
              </a:spcAft>
              <a:buFont typeface="Arial" panose="020B0604020202020204" pitchFamily="34" charset="0"/>
              <a:buChar char="•"/>
              <a:defRPr/>
            </a:pPr>
            <a:r>
              <a:rPr lang="ja-JP" altLang="en-US" sz="1200">
                <a:latin typeface="+mn-lt"/>
                <a:ea typeface="MS PGothic" panose="020B0600070205080204" pitchFamily="34" charset="-128"/>
                <a:cs typeface="+mn-cs"/>
              </a:rPr>
              <a:t>ポート単位で</a:t>
            </a:r>
            <a:r>
              <a:rPr lang="en-US" altLang="ja-JP" sz="1200">
                <a:latin typeface="+mn-lt"/>
                <a:ea typeface="MS PGothic" panose="020B0600070205080204" pitchFamily="34" charset="-128"/>
                <a:cs typeface="+mn-cs"/>
              </a:rPr>
              <a:t> QoS </a:t>
            </a:r>
            <a:r>
              <a:rPr lang="ja-JP" altLang="en-US" sz="1200">
                <a:latin typeface="+mn-lt"/>
                <a:ea typeface="MS PGothic" panose="020B0600070205080204" pitchFamily="34" charset="-128"/>
                <a:cs typeface="+mn-cs"/>
              </a:rPr>
              <a:t>ポリシーの詳細情報を確認できます。</a:t>
            </a:r>
            <a:endParaRPr lang="en-US" altLang="ja-JP" sz="1200">
              <a:latin typeface="+mn-lt"/>
              <a:ea typeface="MS PGothic" panose="020B0600070205080204" pitchFamily="34" charset="-128"/>
              <a:cs typeface="+mn-cs"/>
            </a:endParaRPr>
          </a:p>
          <a:p>
            <a:pPr marL="123825" lvl="1" indent="-114300" defTabSz="457169" fontAlgn="auto">
              <a:lnSpc>
                <a:spcPct val="150000"/>
              </a:lnSpc>
              <a:spcBef>
                <a:spcPts val="0"/>
              </a:spcBef>
              <a:spcAft>
                <a:spcPts val="0"/>
              </a:spcAft>
              <a:buFont typeface="Arial" charset="0"/>
              <a:buChar char="•"/>
              <a:defRPr/>
            </a:pPr>
            <a:endParaRPr lang="en-US" sz="1200">
              <a:latin typeface="+mn-lt"/>
              <a:ea typeface="MS PGothic" panose="020B0600070205080204" pitchFamily="34" charset="-128"/>
              <a:cs typeface="+mn-cs"/>
            </a:endParaRPr>
          </a:p>
          <a:p>
            <a:pPr marL="123825" lvl="1" indent="-114300" defTabSz="457169" fontAlgn="auto">
              <a:lnSpc>
                <a:spcPct val="150000"/>
              </a:lnSpc>
              <a:spcBef>
                <a:spcPts val="0"/>
              </a:spcBef>
              <a:spcAft>
                <a:spcPts val="0"/>
              </a:spcAft>
              <a:buFont typeface="Arial" charset="0"/>
              <a:buChar char="•"/>
              <a:defRPr/>
            </a:pPr>
            <a:r>
              <a:rPr lang="en-US" sz="1200">
                <a:latin typeface="+mn-lt"/>
                <a:ea typeface="MS PGothic" panose="020B0600070205080204" pitchFamily="34" charset="-128"/>
                <a:cs typeface="+mn-cs"/>
              </a:rPr>
              <a:t>Class-map </a:t>
            </a:r>
            <a:r>
              <a:rPr lang="ja-JP" altLang="en-US" sz="1200">
                <a:latin typeface="+mn-lt"/>
                <a:ea typeface="MS PGothic" panose="020B0600070205080204" pitchFamily="34" charset="-128"/>
                <a:cs typeface="+mn-cs"/>
              </a:rPr>
              <a:t>にヒットしたパケットのカウンタや、</a:t>
            </a:r>
            <a:r>
              <a:rPr lang="en-US" altLang="ja-JP" sz="1200">
                <a:latin typeface="+mn-lt"/>
                <a:ea typeface="MS PGothic" panose="020B0600070205080204" pitchFamily="34" charset="-128"/>
              </a:rPr>
              <a:t> Conform / Exceed / Violate </a:t>
            </a:r>
            <a:r>
              <a:rPr lang="ja-JP" altLang="en-US" sz="1200">
                <a:latin typeface="+mn-lt"/>
                <a:ea typeface="MS PGothic" panose="020B0600070205080204" pitchFamily="34" charset="-128"/>
              </a:rPr>
              <a:t>したパケットのカウンタ</a:t>
            </a:r>
            <a:r>
              <a:rPr lang="ja-JP" altLang="en-US" sz="1200">
                <a:latin typeface="+mn-lt"/>
                <a:ea typeface="MS PGothic" panose="020B0600070205080204" pitchFamily="34" charset="-128"/>
                <a:cs typeface="+mn-cs"/>
              </a:rPr>
              <a:t>確認できます。</a:t>
            </a:r>
            <a:endParaRPr lang="en-US" sz="1200">
              <a:latin typeface="+mn-lt"/>
              <a:ea typeface="MS PGothic" panose="020B0600070205080204" pitchFamily="34" charset="-128"/>
              <a:cs typeface="+mn-cs"/>
            </a:endParaRPr>
          </a:p>
          <a:p>
            <a:pPr marL="123825" lvl="1" indent="-114300" defTabSz="457169" fontAlgn="auto">
              <a:lnSpc>
                <a:spcPct val="150000"/>
              </a:lnSpc>
              <a:spcBef>
                <a:spcPts val="0"/>
              </a:spcBef>
              <a:spcAft>
                <a:spcPts val="0"/>
              </a:spcAft>
              <a:buFont typeface="Arial" charset="0"/>
              <a:buChar char="•"/>
              <a:defRPr/>
            </a:pPr>
            <a:endParaRPr lang="en-US" sz="1200">
              <a:latin typeface="+mn-lt"/>
              <a:ea typeface="MS PGothic" panose="020B0600070205080204" pitchFamily="34" charset="-128"/>
              <a:cs typeface="+mn-cs"/>
            </a:endParaRPr>
          </a:p>
          <a:p>
            <a:pPr marL="123825" lvl="1" indent="-114300" defTabSz="457169" fontAlgn="auto">
              <a:lnSpc>
                <a:spcPct val="150000"/>
              </a:lnSpc>
              <a:spcBef>
                <a:spcPts val="0"/>
              </a:spcBef>
              <a:spcAft>
                <a:spcPts val="0"/>
              </a:spcAft>
              <a:buFont typeface="Arial" charset="0"/>
              <a:buChar char="•"/>
              <a:defRPr/>
            </a:pPr>
            <a:r>
              <a:rPr lang="ja-JP" altLang="en-US" sz="1200">
                <a:latin typeface="+mn-lt"/>
                <a:ea typeface="MS PGothic" panose="020B0600070205080204" pitchFamily="34" charset="-128"/>
                <a:cs typeface="+mn-cs"/>
              </a:rPr>
              <a:t>設定したポリシング</a:t>
            </a:r>
            <a:r>
              <a:rPr lang="en-US" altLang="ja-JP" sz="1200">
                <a:latin typeface="+mn-lt"/>
                <a:ea typeface="MS PGothic" panose="020B0600070205080204" pitchFamily="34" charset="-128"/>
                <a:cs typeface="+mn-cs"/>
              </a:rPr>
              <a:t> </a:t>
            </a:r>
            <a:r>
              <a:rPr lang="ja-JP" altLang="en-US" sz="1200">
                <a:latin typeface="+mn-lt"/>
                <a:ea typeface="MS PGothic" panose="020B0600070205080204" pitchFamily="34" charset="-128"/>
                <a:cs typeface="+mn-cs"/>
              </a:rPr>
              <a:t>レートとバースト</a:t>
            </a:r>
            <a:r>
              <a:rPr lang="en-US" altLang="ja-JP" sz="1200">
                <a:latin typeface="+mn-lt"/>
                <a:ea typeface="MS PGothic" panose="020B0600070205080204" pitchFamily="34" charset="-128"/>
                <a:cs typeface="+mn-cs"/>
              </a:rPr>
              <a:t> </a:t>
            </a:r>
            <a:r>
              <a:rPr lang="ja-JP" altLang="en-US" sz="1200">
                <a:latin typeface="+mn-lt"/>
                <a:ea typeface="MS PGothic" panose="020B0600070205080204" pitchFamily="34" charset="-128"/>
                <a:cs typeface="+mn-cs"/>
              </a:rPr>
              <a:t>レートになっているか、チェックしてください。</a:t>
            </a:r>
            <a:endParaRPr lang="en-US" altLang="ja-JP" sz="1200">
              <a:latin typeface="+mn-lt"/>
              <a:ea typeface="MS PGothic" panose="020B0600070205080204" pitchFamily="34" charset="-128"/>
              <a:cs typeface="+mn-cs"/>
            </a:endParaRPr>
          </a:p>
        </p:txBody>
      </p:sp>
      <p:sp>
        <p:nvSpPr>
          <p:cNvPr id="11" name="Text Placeholder 7">
            <a:extLst>
              <a:ext uri="{FF2B5EF4-FFF2-40B4-BE49-F238E27FC236}">
                <a16:creationId xmlns:a16="http://schemas.microsoft.com/office/drawing/2014/main" id="{1CAF1500-5DEE-324F-8166-392108D3CC8E}"/>
              </a:ext>
            </a:extLst>
          </p:cNvPr>
          <p:cNvSpPr txBox="1">
            <a:spLocks noGrp="1"/>
          </p:cNvSpPr>
          <p:nvPr>
            <p:ph type="body" sz="quarter" idx="12"/>
          </p:nvPr>
        </p:nvSpPr>
        <p:spPr>
          <a:prstGeom prst="rect">
            <a:avLst/>
          </a:prstGeom>
        </p:spPr>
        <p:txBody>
          <a:bodyPr wrap="square" lIns="91420" tIns="45710" rIns="91420" bIns="45710" anchor="b" anchorCtr="0">
            <a:noAutofit/>
          </a:bodyPr>
          <a:lstStyle>
            <a:lvl1pPr marL="169863" indent="-169863" algn="l" defTabSz="603575" rtl="0" eaLnBrk="1" fontAlgn="base" hangingPunct="1">
              <a:lnSpc>
                <a:spcPct val="100000"/>
              </a:lnSpc>
              <a:spcBef>
                <a:spcPct val="50000"/>
              </a:spcBef>
              <a:spcAft>
                <a:spcPct val="0"/>
              </a:spcAft>
              <a:buClr>
                <a:schemeClr val="tx2"/>
              </a:buClr>
              <a:buSzPct val="90000"/>
              <a:buFont typeface="Arial" charset="0"/>
              <a:buNone/>
              <a:defRPr lang="en-US" sz="1400" b="0" i="0" kern="1200">
                <a:solidFill>
                  <a:schemeClr val="tx1"/>
                </a:solidFill>
                <a:latin typeface="+mn-lt"/>
                <a:ea typeface="ＭＳ Ｐゴシック" charset="0"/>
                <a:cs typeface="CiscoSans ExtraLight"/>
              </a:defRPr>
            </a:lvl1pPr>
            <a:lvl2pPr marL="358775" indent="-215900" algn="l" defTabSz="684213" rtl="0" eaLnBrk="1" fontAlgn="base" hangingPunct="1">
              <a:lnSpc>
                <a:spcPct val="95000"/>
              </a:lnSpc>
              <a:spcBef>
                <a:spcPts val="600"/>
              </a:spcBef>
              <a:spcAft>
                <a:spcPct val="0"/>
              </a:spcAft>
              <a:buClr>
                <a:schemeClr val="tx2"/>
              </a:buClr>
              <a:buFont typeface="Arial" pitchFamily="34" charset="0"/>
              <a:buNone/>
              <a:defRPr lang="en-US" sz="1100" kern="1200">
                <a:solidFill>
                  <a:schemeClr val="tx1"/>
                </a:solidFill>
                <a:latin typeface="+mn-lt"/>
                <a:ea typeface="ＭＳ Ｐゴシック" charset="0"/>
                <a:cs typeface="CiscoSans"/>
              </a:defRPr>
            </a:lvl2pPr>
            <a:lvl3pPr marL="431800" indent="-169863" algn="l" defTabSz="684213" rtl="0" eaLnBrk="1" fontAlgn="base" hangingPunct="1">
              <a:lnSpc>
                <a:spcPct val="95000"/>
              </a:lnSpc>
              <a:spcBef>
                <a:spcPts val="625"/>
              </a:spcBef>
              <a:spcAft>
                <a:spcPct val="0"/>
              </a:spcAft>
              <a:buFont typeface="Arial" pitchFamily="34" charset="0"/>
              <a:buNone/>
              <a:defRPr lang="en-US" sz="1100" kern="1200">
                <a:solidFill>
                  <a:schemeClr val="tx1"/>
                </a:solidFill>
                <a:latin typeface="+mn-lt"/>
                <a:ea typeface="ＭＳ Ｐゴシック" charset="0"/>
                <a:cs typeface="CiscoSans"/>
              </a:defRPr>
            </a:lvl3pPr>
            <a:lvl4pPr marL="503238" indent="-169863" algn="l" defTabSz="684213" rtl="0" eaLnBrk="1" fontAlgn="base" hangingPunct="1">
              <a:lnSpc>
                <a:spcPct val="95000"/>
              </a:lnSpc>
              <a:spcBef>
                <a:spcPts val="625"/>
              </a:spcBef>
              <a:spcAft>
                <a:spcPct val="0"/>
              </a:spcAft>
              <a:buFont typeface="Arial" pitchFamily="34" charset="0"/>
              <a:buNone/>
              <a:defRPr lang="en-US" sz="1100" kern="1200">
                <a:solidFill>
                  <a:schemeClr val="tx1"/>
                </a:solidFill>
                <a:latin typeface="+mn-lt"/>
                <a:ea typeface="ＭＳ Ｐゴシック" charset="0"/>
                <a:cs typeface="CiscoSans"/>
              </a:defRPr>
            </a:lvl4pPr>
            <a:lvl5pPr marL="574675" indent="-169863" algn="l" defTabSz="684213" rtl="0" eaLnBrk="1" fontAlgn="base" hangingPunct="1">
              <a:lnSpc>
                <a:spcPct val="95000"/>
              </a:lnSpc>
              <a:spcBef>
                <a:spcPts val="625"/>
              </a:spcBef>
              <a:spcAft>
                <a:spcPct val="0"/>
              </a:spcAft>
              <a:buFont typeface="Arial" pitchFamily="34" charset="0"/>
              <a:buNone/>
              <a:defRPr lang="en-US" sz="1100" kern="1200">
                <a:solidFill>
                  <a:schemeClr val="tx1"/>
                </a:solidFill>
                <a:latin typeface="+mn-lt"/>
                <a:ea typeface="ＭＳ Ｐゴシック" charset="0"/>
                <a:cs typeface="CiscoSans"/>
              </a:defRPr>
            </a:lvl5pPr>
            <a:lvl6pPr marL="863856" indent="-171445" algn="l" defTabSz="685777" rtl="0" eaLnBrk="1" latinLnBrk="0" hangingPunct="1">
              <a:spcBef>
                <a:spcPts val="600"/>
              </a:spcBef>
              <a:buFont typeface="Arial" pitchFamily="34" charset="0"/>
              <a:buChar char="•"/>
              <a:defRPr sz="900" kern="1200" baseline="0">
                <a:solidFill>
                  <a:schemeClr val="tx1"/>
                </a:solidFill>
                <a:latin typeface="+mn-lt"/>
                <a:ea typeface="+mn-ea"/>
                <a:cs typeface="+mn-cs"/>
              </a:defRPr>
            </a:lvl6pPr>
            <a:lvl7pPr marL="935844" indent="-171422" algn="l" defTabSz="685777" rtl="0" eaLnBrk="1" latinLnBrk="0" hangingPunct="1">
              <a:spcBef>
                <a:spcPts val="600"/>
              </a:spcBef>
              <a:buFont typeface="Arial" pitchFamily="34" charset="0"/>
              <a:buChar char="•"/>
              <a:defRPr sz="800" kern="1200" baseline="0">
                <a:solidFill>
                  <a:schemeClr val="tx1"/>
                </a:solidFill>
                <a:latin typeface="+mn-lt"/>
                <a:ea typeface="+mn-ea"/>
                <a:cs typeface="+mn-cs"/>
              </a:defRPr>
            </a:lvl7pPr>
            <a:lvl8pPr marL="2400220" indent="0" algn="l" defTabSz="685777" rtl="0" eaLnBrk="1" latinLnBrk="0" hangingPunct="1">
              <a:spcBef>
                <a:spcPct val="20000"/>
              </a:spcBef>
              <a:buFont typeface="Arial" pitchFamily="34" charset="0"/>
              <a:buNone/>
              <a:defRPr sz="1500" kern="1200">
                <a:solidFill>
                  <a:schemeClr val="tx1"/>
                </a:solidFill>
                <a:latin typeface="+mn-lt"/>
                <a:ea typeface="+mn-ea"/>
                <a:cs typeface="+mn-cs"/>
              </a:defRPr>
            </a:lvl8pPr>
            <a:lvl9pPr marL="2914553" indent="-171445" algn="l" defTabSz="685777" rtl="0" eaLnBrk="1" latinLnBrk="0" hangingPunct="1">
              <a:spcBef>
                <a:spcPct val="20000"/>
              </a:spcBef>
              <a:buFont typeface="Arial" pitchFamily="34" charset="0"/>
              <a:buChar char="•"/>
              <a:defRPr sz="1500" kern="1200">
                <a:solidFill>
                  <a:schemeClr val="tx1"/>
                </a:solidFill>
                <a:latin typeface="+mn-lt"/>
                <a:ea typeface="+mn-ea"/>
                <a:cs typeface="+mn-cs"/>
              </a:defRPr>
            </a:lvl9pPr>
          </a:lstStyle>
          <a:p>
            <a:r>
              <a:rPr lang="en">
                <a:solidFill>
                  <a:srgbClr val="282828"/>
                </a:solidFill>
                <a:ea typeface="MS PGothic" panose="020B0600070205080204" pitchFamily="34" charset="-128"/>
                <a:cs typeface="Arial" panose="020B0604020202020204" pitchFamily="34" charset="0"/>
              </a:rPr>
              <a:t>3.4</a:t>
            </a:r>
            <a:r>
              <a:rPr lang="ja-JP" altLang="en-US">
                <a:solidFill>
                  <a:srgbClr val="282828"/>
                </a:solidFill>
                <a:ea typeface="MS PGothic" panose="020B0600070205080204" pitchFamily="34" charset="-128"/>
                <a:cs typeface="Arial" panose="020B0604020202020204" pitchFamily="34" charset="0"/>
              </a:rPr>
              <a:t>　</a:t>
            </a:r>
            <a:r>
              <a:rPr lang="en">
                <a:solidFill>
                  <a:srgbClr val="282828"/>
                </a:solidFill>
                <a:ea typeface="MS PGothic" panose="020B0600070205080204" pitchFamily="34" charset="-128"/>
                <a:cs typeface="Arial" panose="020B0604020202020204" pitchFamily="34" charset="0"/>
              </a:rPr>
              <a:t>QoS</a:t>
            </a:r>
          </a:p>
        </p:txBody>
      </p:sp>
      <p:sp>
        <p:nvSpPr>
          <p:cNvPr id="6" name="Slide Number Placeholder 4">
            <a:extLst>
              <a:ext uri="{FF2B5EF4-FFF2-40B4-BE49-F238E27FC236}">
                <a16:creationId xmlns:a16="http://schemas.microsoft.com/office/drawing/2014/main" id="{BE863FA5-9313-B64B-A7A9-89A827F4AD6D}"/>
              </a:ext>
            </a:extLst>
          </p:cNvPr>
          <p:cNvSpPr>
            <a:spLocks noGrp="1"/>
          </p:cNvSpPr>
          <p:nvPr>
            <p:ph type="sldNum" sz="quarter" idx="4294967295"/>
          </p:nvPr>
        </p:nvSpPr>
        <p:spPr>
          <a:xfrm>
            <a:off x="8648700" y="4884738"/>
            <a:ext cx="495300" cy="274637"/>
          </a:xfrm>
          <a:prstGeom prst="rect">
            <a:avLst/>
          </a:prstGeom>
        </p:spPr>
        <p:txBody>
          <a:bodyPr>
            <a:noAutofit/>
          </a:bodyPr>
          <a:lstStyle/>
          <a:p>
            <a:fld id="{3945D0FD-48F1-4D72-80C5-FFB60B92A834}" type="slidenum">
              <a:rPr lang="en-US" sz="900" smtClean="0">
                <a:latin typeface="+mn-lt"/>
                <a:ea typeface="MS PGothic" panose="020B0600070205080204" pitchFamily="34" charset="-128"/>
              </a:rPr>
              <a:pPr/>
              <a:t>291</a:t>
            </a:fld>
            <a:endParaRPr lang="en-US" sz="900">
              <a:latin typeface="+mn-lt"/>
              <a:ea typeface="MS PGothic" panose="020B0600070205080204" pitchFamily="34" charset="-128"/>
            </a:endParaRPr>
          </a:p>
        </p:txBody>
      </p:sp>
    </p:spTree>
    <p:extLst>
      <p:ext uri="{BB962C8B-B14F-4D97-AF65-F5344CB8AC3E}">
        <p14:creationId xmlns:p14="http://schemas.microsoft.com/office/powerpoint/2010/main" val="1081157143"/>
      </p:ext>
    </p:extLst>
  </p:cSld>
  <p:clrMapOvr>
    <a:masterClrMapping/>
  </p:clrMapOvr>
</p:sld>
</file>

<file path=ppt/slides/slide2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p:cNvSpPr>
            <a:spLocks noGrp="1"/>
          </p:cNvSpPr>
          <p:nvPr>
            <p:ph type="title"/>
          </p:nvPr>
        </p:nvSpPr>
        <p:spPr>
          <a:xfrm>
            <a:off x="533400" y="400801"/>
            <a:ext cx="8664388" cy="372197"/>
          </a:xfrm>
        </p:spPr>
        <p:txBody>
          <a:bodyPr>
            <a:noAutofit/>
          </a:bodyPr>
          <a:lstStyle/>
          <a:p>
            <a:r>
              <a:rPr lang="en-US" spc="-150">
                <a:solidFill>
                  <a:schemeClr val="bg1"/>
                </a:solidFill>
                <a:latin typeface="+mn-lt"/>
                <a:ea typeface="MS PGothic" panose="020B0600070205080204" pitchFamily="34" charset="-128"/>
              </a:rPr>
              <a:t>Cisco Catalyst 9000 </a:t>
            </a:r>
            <a:r>
              <a:rPr lang="ja-JP" altLang="en-US" spc="-150">
                <a:solidFill>
                  <a:schemeClr val="bg1"/>
                </a:solidFill>
                <a:latin typeface="+mn-lt"/>
                <a:ea typeface="MS PGothic" panose="020B0600070205080204" pitchFamily="34" charset="-128"/>
              </a:rPr>
              <a:t>シリーズ</a:t>
            </a:r>
            <a:r>
              <a:rPr lang="en-US" altLang="ja-JP" spc="-150">
                <a:solidFill>
                  <a:schemeClr val="bg1"/>
                </a:solidFill>
                <a:latin typeface="+mn-lt"/>
                <a:ea typeface="MS PGothic" panose="020B0600070205080204" pitchFamily="34" charset="-128"/>
              </a:rPr>
              <a:t>2P6Q3T</a:t>
            </a:r>
            <a:r>
              <a:rPr lang="ja-JP" altLang="en-US" spc="-150">
                <a:solidFill>
                  <a:schemeClr val="bg1"/>
                </a:solidFill>
                <a:latin typeface="+mn-lt"/>
                <a:ea typeface="MS PGothic" panose="020B0600070205080204" pitchFamily="34" charset="-128"/>
              </a:rPr>
              <a:t>キューイング</a:t>
            </a:r>
            <a:r>
              <a:rPr lang="en-US" altLang="ja-JP" spc="-150">
                <a:solidFill>
                  <a:schemeClr val="bg1"/>
                </a:solidFill>
                <a:latin typeface="+mn-lt"/>
                <a:ea typeface="MS PGothic" panose="020B0600070205080204" pitchFamily="34" charset="-128"/>
              </a:rPr>
              <a:t> </a:t>
            </a:r>
            <a:r>
              <a:rPr lang="ja-JP" altLang="en-US" spc="-150">
                <a:solidFill>
                  <a:schemeClr val="bg1"/>
                </a:solidFill>
                <a:latin typeface="+mn-lt"/>
                <a:ea typeface="MS PGothic" panose="020B0600070205080204" pitchFamily="34" charset="-128"/>
              </a:rPr>
              <a:t>モデル</a:t>
            </a:r>
            <a:endParaRPr lang="en-US" spc="-150">
              <a:solidFill>
                <a:schemeClr val="bg1"/>
              </a:solidFill>
              <a:latin typeface="+mn-lt"/>
              <a:ea typeface="MS PGothic" panose="020B0600070205080204" pitchFamily="34" charset="-128"/>
            </a:endParaRPr>
          </a:p>
        </p:txBody>
      </p:sp>
      <p:sp>
        <p:nvSpPr>
          <p:cNvPr id="2" name="TextBox 1"/>
          <p:cNvSpPr txBox="1"/>
          <p:nvPr/>
        </p:nvSpPr>
        <p:spPr>
          <a:xfrm>
            <a:off x="8063346" y="1116578"/>
            <a:ext cx="857222" cy="1283034"/>
          </a:xfrm>
          <a:prstGeom prst="rect">
            <a:avLst/>
          </a:prstGeom>
          <a:solidFill>
            <a:schemeClr val="bg2">
              <a:lumMod val="95000"/>
            </a:schemeClr>
          </a:solidFill>
        </p:spPr>
        <p:txBody>
          <a:bodyPr wrap="none" lIns="91440" tIns="25713" rIns="51426" bIns="25713" rtlCol="0">
            <a:noAutofit/>
          </a:bodyPr>
          <a:lstStyle/>
          <a:p>
            <a:pPr defTabSz="457189">
              <a:defRPr/>
            </a:pPr>
            <a:r>
              <a:rPr lang="en-US" sz="1000" b="1">
                <a:solidFill>
                  <a:srgbClr val="000000"/>
                </a:solidFill>
                <a:latin typeface="+mn-lt"/>
                <a:ea typeface="MS PGothic" panose="020B0600070205080204" pitchFamily="34" charset="-128"/>
                <a:cs typeface="+mn-cs"/>
              </a:rPr>
              <a:t>BWR = </a:t>
            </a:r>
          </a:p>
          <a:p>
            <a:pPr defTabSz="457189">
              <a:defRPr/>
            </a:pPr>
            <a:r>
              <a:rPr lang="en-US" sz="1000" b="1">
                <a:solidFill>
                  <a:srgbClr val="000000"/>
                </a:solidFill>
                <a:latin typeface="+mn-lt"/>
                <a:ea typeface="MS PGothic" panose="020B0600070205080204" pitchFamily="34" charset="-128"/>
                <a:cs typeface="+mn-cs"/>
              </a:rPr>
              <a:t>Bandwidth</a:t>
            </a:r>
          </a:p>
          <a:p>
            <a:pPr defTabSz="457189">
              <a:defRPr/>
            </a:pPr>
            <a:r>
              <a:rPr lang="en-US" sz="1000" b="1">
                <a:solidFill>
                  <a:srgbClr val="000000"/>
                </a:solidFill>
                <a:latin typeface="+mn-lt"/>
                <a:ea typeface="MS PGothic" panose="020B0600070205080204" pitchFamily="34" charset="-128"/>
                <a:cs typeface="+mn-cs"/>
              </a:rPr>
              <a:t>Remaining</a:t>
            </a:r>
          </a:p>
          <a:p>
            <a:pPr defTabSz="457189">
              <a:defRPr/>
            </a:pPr>
            <a:endParaRPr lang="en-US" sz="1000" b="1">
              <a:solidFill>
                <a:srgbClr val="000000"/>
              </a:solidFill>
              <a:latin typeface="+mn-lt"/>
              <a:ea typeface="MS PGothic" panose="020B0600070205080204" pitchFamily="34" charset="-128"/>
              <a:cs typeface="+mn-cs"/>
            </a:endParaRPr>
          </a:p>
          <a:p>
            <a:pPr defTabSz="457189">
              <a:defRPr/>
            </a:pPr>
            <a:r>
              <a:rPr lang="en-US" sz="1000" b="1">
                <a:solidFill>
                  <a:srgbClr val="000000"/>
                </a:solidFill>
                <a:latin typeface="+mn-lt"/>
                <a:ea typeface="MS PGothic" panose="020B0600070205080204" pitchFamily="34" charset="-128"/>
                <a:cs typeface="+mn-cs"/>
              </a:rPr>
              <a:t>WTD = </a:t>
            </a:r>
          </a:p>
          <a:p>
            <a:pPr defTabSz="457189">
              <a:defRPr/>
            </a:pPr>
            <a:r>
              <a:rPr lang="en-US" sz="1000" b="1">
                <a:solidFill>
                  <a:srgbClr val="000000"/>
                </a:solidFill>
                <a:latin typeface="+mn-lt"/>
                <a:ea typeface="MS PGothic" panose="020B0600070205080204" pitchFamily="34" charset="-128"/>
                <a:cs typeface="+mn-cs"/>
              </a:rPr>
              <a:t>Weighted</a:t>
            </a:r>
          </a:p>
          <a:p>
            <a:pPr defTabSz="457189">
              <a:defRPr/>
            </a:pPr>
            <a:r>
              <a:rPr lang="en-US" sz="1000" b="1">
                <a:solidFill>
                  <a:srgbClr val="000000"/>
                </a:solidFill>
                <a:latin typeface="+mn-lt"/>
                <a:ea typeface="MS PGothic" panose="020B0600070205080204" pitchFamily="34" charset="-128"/>
                <a:cs typeface="+mn-cs"/>
              </a:rPr>
              <a:t>Tail</a:t>
            </a:r>
          </a:p>
          <a:p>
            <a:pPr defTabSz="457189">
              <a:defRPr/>
            </a:pPr>
            <a:r>
              <a:rPr lang="en-US" sz="1000" b="1">
                <a:solidFill>
                  <a:srgbClr val="000000"/>
                </a:solidFill>
                <a:latin typeface="+mn-lt"/>
                <a:ea typeface="MS PGothic" panose="020B0600070205080204" pitchFamily="34" charset="-128"/>
                <a:cs typeface="+mn-cs"/>
              </a:rPr>
              <a:t>Drop</a:t>
            </a:r>
          </a:p>
        </p:txBody>
      </p:sp>
      <p:grpSp>
        <p:nvGrpSpPr>
          <p:cNvPr id="8" name="グループ化 7">
            <a:extLst>
              <a:ext uri="{FF2B5EF4-FFF2-40B4-BE49-F238E27FC236}">
                <a16:creationId xmlns:a16="http://schemas.microsoft.com/office/drawing/2014/main" id="{8FFDFA58-CC37-4348-A2A1-C1D2B0FB64AD}"/>
              </a:ext>
            </a:extLst>
          </p:cNvPr>
          <p:cNvGrpSpPr/>
          <p:nvPr/>
        </p:nvGrpSpPr>
        <p:grpSpPr>
          <a:xfrm>
            <a:off x="237088" y="1116578"/>
            <a:ext cx="7653074" cy="3764148"/>
            <a:chOff x="565501" y="1488770"/>
            <a:chExt cx="10204099" cy="5018864"/>
          </a:xfrm>
        </p:grpSpPr>
        <p:sp>
          <p:nvSpPr>
            <p:cNvPr id="68" name="Text Box 23"/>
            <p:cNvSpPr txBox="1">
              <a:spLocks noChangeArrowheads="1"/>
            </p:cNvSpPr>
            <p:nvPr/>
          </p:nvSpPr>
          <p:spPr bwMode="auto">
            <a:xfrm>
              <a:off x="7335393" y="2285801"/>
              <a:ext cx="3427256" cy="597100"/>
            </a:xfrm>
            <a:prstGeom prst="rect">
              <a:avLst/>
            </a:prstGeom>
            <a:solidFill>
              <a:schemeClr val="accent6"/>
            </a:solidFill>
            <a:ln w="9525" algn="ctr">
              <a:noFill/>
              <a:miter lim="800000"/>
              <a:headEnd/>
              <a:tailEnd/>
            </a:ln>
          </p:spPr>
          <p:txBody>
            <a:bodyPr wrap="none" lIns="41067" tIns="20533" rIns="41067" bIns="20533" anchor="ctr">
              <a:noAutofit/>
            </a:bodyPr>
            <a:lstStyle/>
            <a:p>
              <a:pPr algn="r" defTabSz="457189">
                <a:defRPr/>
              </a:pPr>
              <a:r>
                <a:rPr lang="en-US" altLang="zh-TW" sz="1000" b="1">
                  <a:solidFill>
                    <a:srgbClr val="FFFFFF"/>
                  </a:solidFill>
                  <a:latin typeface="+mn-lt"/>
                  <a:ea typeface="MS PGothic" panose="020B0600070205080204" pitchFamily="34" charset="-128"/>
                  <a:cs typeface="+mn-cs"/>
                </a:rPr>
                <a:t>PQ Level 2 (20%)</a:t>
              </a:r>
            </a:p>
          </p:txBody>
        </p:sp>
        <p:cxnSp>
          <p:nvCxnSpPr>
            <p:cNvPr id="148" name="AutoShape 47"/>
            <p:cNvCxnSpPr>
              <a:cxnSpLocks noChangeShapeType="1"/>
              <a:stCxn id="83" idx="3"/>
              <a:endCxn id="171" idx="1"/>
            </p:cNvCxnSpPr>
            <p:nvPr/>
          </p:nvCxnSpPr>
          <p:spPr bwMode="auto">
            <a:xfrm flipV="1">
              <a:off x="4516924" y="3291962"/>
              <a:ext cx="2825423" cy="1231217"/>
            </a:xfrm>
            <a:prstGeom prst="bentConnector3">
              <a:avLst>
                <a:gd name="adj1" fmla="val 50000"/>
              </a:avLst>
            </a:prstGeom>
            <a:noFill/>
            <a:ln w="44450">
              <a:solidFill>
                <a:srgbClr val="009900"/>
              </a:solidFill>
              <a:miter lim="800000"/>
              <a:headEnd/>
              <a:tailEnd type="triangle" w="med" len="med"/>
            </a:ln>
          </p:spPr>
        </p:cxnSp>
        <p:grpSp>
          <p:nvGrpSpPr>
            <p:cNvPr id="6" name="グループ化 5">
              <a:extLst>
                <a:ext uri="{FF2B5EF4-FFF2-40B4-BE49-F238E27FC236}">
                  <a16:creationId xmlns:a16="http://schemas.microsoft.com/office/drawing/2014/main" id="{3359E08A-C8DD-2747-BC8D-8F008B0AA4BC}"/>
                </a:ext>
              </a:extLst>
            </p:cNvPr>
            <p:cNvGrpSpPr/>
            <p:nvPr/>
          </p:nvGrpSpPr>
          <p:grpSpPr>
            <a:xfrm>
              <a:off x="565501" y="1558478"/>
              <a:ext cx="3951423" cy="4949156"/>
              <a:chOff x="565501" y="1558478"/>
              <a:chExt cx="3951423" cy="4949156"/>
            </a:xfrm>
          </p:grpSpPr>
          <p:sp>
            <p:nvSpPr>
              <p:cNvPr id="75" name="Text Box 18"/>
              <p:cNvSpPr txBox="1">
                <a:spLocks noChangeArrowheads="1"/>
              </p:cNvSpPr>
              <p:nvPr/>
            </p:nvSpPr>
            <p:spPr bwMode="auto">
              <a:xfrm>
                <a:off x="565502" y="5061226"/>
                <a:ext cx="2832373" cy="318036"/>
              </a:xfrm>
              <a:prstGeom prst="rect">
                <a:avLst/>
              </a:prstGeom>
              <a:solidFill>
                <a:srgbClr val="336600"/>
              </a:solidFill>
              <a:ln w="9525" algn="ctr">
                <a:noFill/>
                <a:miter lim="800000"/>
                <a:headEnd/>
                <a:tailEnd/>
              </a:ln>
            </p:spPr>
            <p:txBody>
              <a:bodyPr wrap="none" lIns="41067" tIns="20533" rIns="41067" bIns="20533" anchor="ctr">
                <a:noAutofit/>
              </a:bodyPr>
              <a:lstStyle/>
              <a:p>
                <a:pPr algn="ctr" defTabSz="457189">
                  <a:defRPr/>
                </a:pPr>
                <a:r>
                  <a:rPr lang="en-US" altLang="zh-TW" sz="1000" b="1">
                    <a:solidFill>
                      <a:srgbClr val="FFFFFF"/>
                    </a:solidFill>
                    <a:latin typeface="+mn-lt"/>
                    <a:ea typeface="MS PGothic" panose="020B0600070205080204" pitchFamily="34" charset="-128"/>
                    <a:cs typeface="+mn-cs"/>
                  </a:rPr>
                  <a:t>Network Management</a:t>
                </a:r>
              </a:p>
            </p:txBody>
          </p:sp>
          <p:sp>
            <p:nvSpPr>
              <p:cNvPr id="76" name="Text Box 19"/>
              <p:cNvSpPr txBox="1">
                <a:spLocks noChangeArrowheads="1"/>
              </p:cNvSpPr>
              <p:nvPr/>
            </p:nvSpPr>
            <p:spPr bwMode="auto">
              <a:xfrm>
                <a:off x="565502" y="4364161"/>
                <a:ext cx="2832373" cy="318036"/>
              </a:xfrm>
              <a:prstGeom prst="rect">
                <a:avLst/>
              </a:prstGeom>
              <a:solidFill>
                <a:srgbClr val="339966"/>
              </a:solidFill>
              <a:ln w="9525" algn="ctr">
                <a:noFill/>
                <a:miter lim="800000"/>
                <a:headEnd/>
                <a:tailEnd/>
              </a:ln>
            </p:spPr>
            <p:txBody>
              <a:bodyPr wrap="none" lIns="41067" tIns="20533" rIns="41067" bIns="20533" anchor="ctr">
                <a:noAutofit/>
              </a:bodyPr>
              <a:lstStyle/>
              <a:p>
                <a:pPr algn="ctr" defTabSz="457189">
                  <a:defRPr/>
                </a:pPr>
                <a:r>
                  <a:rPr lang="en-US" altLang="zh-TW" sz="1000" b="1">
                    <a:solidFill>
                      <a:srgbClr val="FFFFFF"/>
                    </a:solidFill>
                    <a:latin typeface="+mn-lt"/>
                    <a:ea typeface="MS PGothic" panose="020B0600070205080204" pitchFamily="34" charset="-128"/>
                    <a:cs typeface="+mn-cs"/>
                  </a:rPr>
                  <a:t>Signaling</a:t>
                </a:r>
              </a:p>
            </p:txBody>
          </p:sp>
          <p:sp>
            <p:nvSpPr>
              <p:cNvPr id="78" name="Text Box 20"/>
              <p:cNvSpPr txBox="1">
                <a:spLocks noChangeArrowheads="1"/>
              </p:cNvSpPr>
              <p:nvPr/>
            </p:nvSpPr>
            <p:spPr bwMode="auto">
              <a:xfrm>
                <a:off x="568976" y="3667098"/>
                <a:ext cx="2832373" cy="318036"/>
              </a:xfrm>
              <a:prstGeom prst="rect">
                <a:avLst/>
              </a:prstGeom>
              <a:solidFill>
                <a:schemeClr val="accent6"/>
              </a:solidFill>
              <a:ln w="9525" algn="ctr">
                <a:noFill/>
                <a:miter lim="800000"/>
                <a:headEnd/>
                <a:tailEnd/>
              </a:ln>
            </p:spPr>
            <p:txBody>
              <a:bodyPr wrap="none" lIns="41067" tIns="20533" rIns="41067" bIns="20533" anchor="ctr">
                <a:noAutofit/>
              </a:bodyPr>
              <a:lstStyle/>
              <a:p>
                <a:pPr algn="ctr" defTabSz="457189">
                  <a:defRPr/>
                </a:pPr>
                <a:r>
                  <a:rPr lang="en-US" altLang="zh-TW" sz="1000" b="1" err="1">
                    <a:solidFill>
                      <a:srgbClr val="FFFFFF"/>
                    </a:solidFill>
                    <a:latin typeface="+mn-lt"/>
                    <a:ea typeface="MS PGothic" panose="020B0600070205080204" pitchFamily="34" charset="-128"/>
                    <a:cs typeface="+mn-cs"/>
                  </a:rPr>
                  <a:t>Realtime</a:t>
                </a:r>
                <a:r>
                  <a:rPr lang="en-US" altLang="zh-TW" sz="1000" b="1">
                    <a:solidFill>
                      <a:srgbClr val="FFFFFF"/>
                    </a:solidFill>
                    <a:latin typeface="+mn-lt"/>
                    <a:ea typeface="MS PGothic" panose="020B0600070205080204" pitchFamily="34" charset="-128"/>
                    <a:cs typeface="+mn-cs"/>
                  </a:rPr>
                  <a:t> Interactive</a:t>
                </a:r>
              </a:p>
            </p:txBody>
          </p:sp>
          <p:sp>
            <p:nvSpPr>
              <p:cNvPr id="79" name="Text Box 21"/>
              <p:cNvSpPr txBox="1">
                <a:spLocks noChangeArrowheads="1"/>
              </p:cNvSpPr>
              <p:nvPr/>
            </p:nvSpPr>
            <p:spPr bwMode="auto">
              <a:xfrm>
                <a:off x="565502" y="4712694"/>
                <a:ext cx="2832373" cy="318036"/>
              </a:xfrm>
              <a:prstGeom prst="rect">
                <a:avLst/>
              </a:prstGeom>
              <a:solidFill>
                <a:srgbClr val="FFCC00"/>
              </a:solidFill>
              <a:ln w="9525" algn="ctr">
                <a:noFill/>
                <a:miter lim="800000"/>
                <a:headEnd/>
                <a:tailEnd/>
              </a:ln>
            </p:spPr>
            <p:txBody>
              <a:bodyPr wrap="none" lIns="41067" tIns="20533" rIns="41067" bIns="20533" anchor="ctr">
                <a:noAutofit/>
              </a:bodyPr>
              <a:lstStyle/>
              <a:p>
                <a:pPr algn="ctr" defTabSz="457189">
                  <a:defRPr/>
                </a:pPr>
                <a:r>
                  <a:rPr lang="en-US" altLang="zh-TW" sz="1000" b="1">
                    <a:solidFill>
                      <a:srgbClr val="676767"/>
                    </a:solidFill>
                    <a:latin typeface="+mn-lt"/>
                    <a:ea typeface="MS PGothic" panose="020B0600070205080204" pitchFamily="34" charset="-128"/>
                    <a:cs typeface="+mn-cs"/>
                  </a:rPr>
                  <a:t>Transactional Data</a:t>
                </a:r>
              </a:p>
            </p:txBody>
          </p:sp>
          <p:sp>
            <p:nvSpPr>
              <p:cNvPr id="80" name="Text Box 22"/>
              <p:cNvSpPr txBox="1">
                <a:spLocks noChangeArrowheads="1"/>
              </p:cNvSpPr>
              <p:nvPr/>
            </p:nvSpPr>
            <p:spPr bwMode="auto">
              <a:xfrm>
                <a:off x="568976" y="3318565"/>
                <a:ext cx="2832373" cy="318036"/>
              </a:xfrm>
              <a:prstGeom prst="rect">
                <a:avLst/>
              </a:prstGeom>
              <a:solidFill>
                <a:schemeClr val="tx2">
                  <a:lumMod val="75000"/>
                </a:schemeClr>
              </a:solidFill>
              <a:ln w="9525" algn="ctr">
                <a:noFill/>
                <a:miter lim="800000"/>
                <a:headEnd/>
                <a:tailEnd/>
              </a:ln>
            </p:spPr>
            <p:txBody>
              <a:bodyPr wrap="none" lIns="41067" tIns="20533" rIns="41067" bIns="20533" anchor="ctr">
                <a:noAutofit/>
              </a:bodyPr>
              <a:lstStyle/>
              <a:p>
                <a:pPr algn="ctr" defTabSz="457189">
                  <a:defRPr/>
                </a:pPr>
                <a:r>
                  <a:rPr lang="en-US" altLang="zh-TW" sz="1000" b="1">
                    <a:solidFill>
                      <a:srgbClr val="FFFFFF"/>
                    </a:solidFill>
                    <a:latin typeface="+mn-lt"/>
                    <a:ea typeface="MS PGothic" panose="020B0600070205080204" pitchFamily="34" charset="-128"/>
                    <a:cs typeface="+mn-cs"/>
                  </a:rPr>
                  <a:t>Multimedia Conferencing</a:t>
                </a:r>
              </a:p>
            </p:txBody>
          </p:sp>
          <p:sp>
            <p:nvSpPr>
              <p:cNvPr id="81" name="Text Box 25"/>
              <p:cNvSpPr txBox="1">
                <a:spLocks noChangeArrowheads="1"/>
              </p:cNvSpPr>
              <p:nvPr/>
            </p:nvSpPr>
            <p:spPr bwMode="auto">
              <a:xfrm>
                <a:off x="565502" y="5409758"/>
                <a:ext cx="2832373" cy="318036"/>
              </a:xfrm>
              <a:prstGeom prst="rect">
                <a:avLst/>
              </a:prstGeom>
              <a:solidFill>
                <a:srgbClr val="FF9900"/>
              </a:solidFill>
              <a:ln w="9525" algn="ctr">
                <a:noFill/>
                <a:miter lim="800000"/>
                <a:headEnd/>
                <a:tailEnd/>
              </a:ln>
            </p:spPr>
            <p:txBody>
              <a:bodyPr wrap="none" lIns="41067" tIns="20533" rIns="41067" bIns="20533" anchor="ctr">
                <a:noAutofit/>
              </a:bodyPr>
              <a:lstStyle/>
              <a:p>
                <a:pPr algn="ctr" defTabSz="457189">
                  <a:defRPr/>
                </a:pPr>
                <a:r>
                  <a:rPr lang="en-US" altLang="zh-TW" sz="1000" b="1">
                    <a:solidFill>
                      <a:srgbClr val="214794">
                        <a:lumMod val="50000"/>
                      </a:srgbClr>
                    </a:solidFill>
                    <a:latin typeface="+mn-lt"/>
                    <a:ea typeface="MS PGothic" panose="020B0600070205080204" pitchFamily="34" charset="-128"/>
                    <a:cs typeface="+mn-cs"/>
                  </a:rPr>
                  <a:t>Bulk Data</a:t>
                </a:r>
              </a:p>
            </p:txBody>
          </p:sp>
          <p:sp>
            <p:nvSpPr>
              <p:cNvPr id="82" name="Text Box 26"/>
              <p:cNvSpPr txBox="1">
                <a:spLocks noChangeArrowheads="1"/>
              </p:cNvSpPr>
              <p:nvPr/>
            </p:nvSpPr>
            <p:spPr bwMode="auto">
              <a:xfrm>
                <a:off x="3432629" y="4712694"/>
                <a:ext cx="1084295" cy="318036"/>
              </a:xfrm>
              <a:prstGeom prst="rect">
                <a:avLst/>
              </a:prstGeom>
              <a:solidFill>
                <a:srgbClr val="FFCC00"/>
              </a:solidFill>
              <a:ln w="9525" algn="ctr">
                <a:noFill/>
                <a:miter lim="800000"/>
                <a:headEnd/>
                <a:tailEnd/>
              </a:ln>
            </p:spPr>
            <p:txBody>
              <a:bodyPr wrap="none" lIns="41067" tIns="20533" rIns="41067" bIns="20533" anchor="ctr">
                <a:noAutofit/>
              </a:bodyPr>
              <a:lstStyle/>
              <a:p>
                <a:pPr algn="ctr" defTabSz="457189">
                  <a:defRPr/>
                </a:pPr>
                <a:r>
                  <a:rPr lang="en-US" altLang="zh-TW" sz="1000" b="1">
                    <a:solidFill>
                      <a:srgbClr val="676767"/>
                    </a:solidFill>
                    <a:latin typeface="+mn-lt"/>
                    <a:ea typeface="MS PGothic" panose="020B0600070205080204" pitchFamily="34" charset="-128"/>
                    <a:cs typeface="+mn-cs"/>
                  </a:rPr>
                  <a:t>AF2</a:t>
                </a:r>
              </a:p>
            </p:txBody>
          </p:sp>
          <p:sp>
            <p:nvSpPr>
              <p:cNvPr id="83" name="Text Box 27"/>
              <p:cNvSpPr txBox="1">
                <a:spLocks noChangeArrowheads="1"/>
              </p:cNvSpPr>
              <p:nvPr/>
            </p:nvSpPr>
            <p:spPr bwMode="auto">
              <a:xfrm>
                <a:off x="3432629" y="4364161"/>
                <a:ext cx="1084295" cy="318036"/>
              </a:xfrm>
              <a:prstGeom prst="rect">
                <a:avLst/>
              </a:prstGeom>
              <a:solidFill>
                <a:srgbClr val="339966"/>
              </a:solidFill>
              <a:ln w="9525" algn="ctr">
                <a:noFill/>
                <a:miter lim="800000"/>
                <a:headEnd/>
                <a:tailEnd/>
              </a:ln>
            </p:spPr>
            <p:txBody>
              <a:bodyPr wrap="none" lIns="41067" tIns="20533" rIns="41067" bIns="20533" anchor="ctr">
                <a:noAutofit/>
              </a:bodyPr>
              <a:lstStyle/>
              <a:p>
                <a:pPr algn="ctr" defTabSz="457189">
                  <a:defRPr/>
                </a:pPr>
                <a:r>
                  <a:rPr lang="en-US" altLang="zh-TW" sz="1000" b="1">
                    <a:solidFill>
                      <a:srgbClr val="FFFFFF"/>
                    </a:solidFill>
                    <a:latin typeface="+mn-lt"/>
                    <a:ea typeface="MS PGothic" panose="020B0600070205080204" pitchFamily="34" charset="-128"/>
                    <a:cs typeface="+mn-cs"/>
                  </a:rPr>
                  <a:t>CS3</a:t>
                </a:r>
              </a:p>
            </p:txBody>
          </p:sp>
          <p:sp>
            <p:nvSpPr>
              <p:cNvPr id="84" name="Text Box 28"/>
              <p:cNvSpPr txBox="1">
                <a:spLocks noChangeArrowheads="1"/>
              </p:cNvSpPr>
              <p:nvPr/>
            </p:nvSpPr>
            <p:spPr bwMode="auto">
              <a:xfrm>
                <a:off x="3432629" y="3667098"/>
                <a:ext cx="1084295" cy="318036"/>
              </a:xfrm>
              <a:prstGeom prst="rect">
                <a:avLst/>
              </a:prstGeom>
              <a:solidFill>
                <a:schemeClr val="accent6"/>
              </a:solidFill>
              <a:ln w="9525" algn="ctr">
                <a:noFill/>
                <a:miter lim="800000"/>
                <a:headEnd/>
                <a:tailEnd/>
              </a:ln>
            </p:spPr>
            <p:txBody>
              <a:bodyPr wrap="none" lIns="41067" tIns="20533" rIns="41067" bIns="20533" anchor="ctr">
                <a:noAutofit/>
              </a:bodyPr>
              <a:lstStyle/>
              <a:p>
                <a:pPr algn="ctr" defTabSz="457189">
                  <a:defRPr/>
                </a:pPr>
                <a:r>
                  <a:rPr lang="en-US" altLang="zh-TW" sz="1000" b="1">
                    <a:solidFill>
                      <a:srgbClr val="FFFFFF"/>
                    </a:solidFill>
                    <a:latin typeface="+mn-lt"/>
                    <a:ea typeface="MS PGothic" panose="020B0600070205080204" pitchFamily="34" charset="-128"/>
                    <a:cs typeface="+mn-cs"/>
                  </a:rPr>
                  <a:t>CS4</a:t>
                </a:r>
              </a:p>
            </p:txBody>
          </p:sp>
          <p:sp>
            <p:nvSpPr>
              <p:cNvPr id="110" name="Text Box 29"/>
              <p:cNvSpPr txBox="1">
                <a:spLocks noChangeArrowheads="1"/>
              </p:cNvSpPr>
              <p:nvPr/>
            </p:nvSpPr>
            <p:spPr bwMode="auto">
              <a:xfrm>
                <a:off x="3432629" y="3318565"/>
                <a:ext cx="1084295" cy="318036"/>
              </a:xfrm>
              <a:prstGeom prst="rect">
                <a:avLst/>
              </a:prstGeom>
              <a:solidFill>
                <a:schemeClr val="tx2">
                  <a:lumMod val="75000"/>
                </a:schemeClr>
              </a:solidFill>
              <a:ln w="9525" algn="ctr">
                <a:noFill/>
                <a:miter lim="800000"/>
                <a:headEnd/>
                <a:tailEnd/>
              </a:ln>
            </p:spPr>
            <p:txBody>
              <a:bodyPr wrap="none" lIns="41067" tIns="20533" rIns="41067" bIns="20533" anchor="ctr">
                <a:noAutofit/>
              </a:bodyPr>
              <a:lstStyle/>
              <a:p>
                <a:pPr algn="ctr" defTabSz="457189">
                  <a:defRPr/>
                </a:pPr>
                <a:r>
                  <a:rPr lang="en-US" altLang="zh-TW" sz="1000" b="1">
                    <a:solidFill>
                      <a:srgbClr val="FFFFFF"/>
                    </a:solidFill>
                    <a:latin typeface="+mn-lt"/>
                    <a:ea typeface="MS PGothic" panose="020B0600070205080204" pitchFamily="34" charset="-128"/>
                    <a:cs typeface="+mn-cs"/>
                  </a:rPr>
                  <a:t>AF4</a:t>
                </a:r>
              </a:p>
            </p:txBody>
          </p:sp>
          <p:sp>
            <p:nvSpPr>
              <p:cNvPr id="116" name="Text Box 31"/>
              <p:cNvSpPr txBox="1">
                <a:spLocks noChangeArrowheads="1"/>
              </p:cNvSpPr>
              <p:nvPr/>
            </p:nvSpPr>
            <p:spPr bwMode="auto">
              <a:xfrm>
                <a:off x="3432629" y="5061226"/>
                <a:ext cx="1084295" cy="318036"/>
              </a:xfrm>
              <a:prstGeom prst="rect">
                <a:avLst/>
              </a:prstGeom>
              <a:solidFill>
                <a:srgbClr val="336600"/>
              </a:solidFill>
              <a:ln w="9525" algn="ctr">
                <a:noFill/>
                <a:miter lim="800000"/>
                <a:headEnd/>
                <a:tailEnd/>
              </a:ln>
            </p:spPr>
            <p:txBody>
              <a:bodyPr wrap="none" lIns="41067" tIns="20533" rIns="41067" bIns="20533" anchor="ctr">
                <a:noAutofit/>
              </a:bodyPr>
              <a:lstStyle/>
              <a:p>
                <a:pPr algn="ctr" defTabSz="457189">
                  <a:defRPr/>
                </a:pPr>
                <a:r>
                  <a:rPr lang="en-US" altLang="zh-TW" sz="1000" b="1">
                    <a:solidFill>
                      <a:srgbClr val="FFFFFF"/>
                    </a:solidFill>
                    <a:latin typeface="+mn-lt"/>
                    <a:ea typeface="MS PGothic" panose="020B0600070205080204" pitchFamily="34" charset="-128"/>
                    <a:cs typeface="+mn-cs"/>
                  </a:rPr>
                  <a:t>CS2</a:t>
                </a:r>
              </a:p>
            </p:txBody>
          </p:sp>
          <p:sp>
            <p:nvSpPr>
              <p:cNvPr id="141" name="Text Box 32"/>
              <p:cNvSpPr txBox="1">
                <a:spLocks noChangeArrowheads="1"/>
              </p:cNvSpPr>
              <p:nvPr/>
            </p:nvSpPr>
            <p:spPr bwMode="auto">
              <a:xfrm>
                <a:off x="3432629" y="5409758"/>
                <a:ext cx="1084295" cy="318036"/>
              </a:xfrm>
              <a:prstGeom prst="rect">
                <a:avLst/>
              </a:prstGeom>
              <a:solidFill>
                <a:srgbClr val="FF9900"/>
              </a:solidFill>
              <a:ln w="9525" algn="ctr">
                <a:noFill/>
                <a:miter lim="800000"/>
                <a:headEnd/>
                <a:tailEnd/>
              </a:ln>
            </p:spPr>
            <p:txBody>
              <a:bodyPr wrap="none" lIns="41067" tIns="20533" rIns="41067" bIns="20533" anchor="ctr">
                <a:noAutofit/>
              </a:bodyPr>
              <a:lstStyle/>
              <a:p>
                <a:pPr algn="ctr" defTabSz="457189">
                  <a:defRPr/>
                </a:pPr>
                <a:r>
                  <a:rPr lang="en-US" altLang="zh-TW" sz="1000" b="1">
                    <a:solidFill>
                      <a:srgbClr val="214794">
                        <a:lumMod val="50000"/>
                      </a:srgbClr>
                    </a:solidFill>
                    <a:latin typeface="+mn-lt"/>
                    <a:ea typeface="MS PGothic" panose="020B0600070205080204" pitchFamily="34" charset="-128"/>
                    <a:cs typeface="+mn-cs"/>
                  </a:rPr>
                  <a:t>AF1</a:t>
                </a:r>
              </a:p>
            </p:txBody>
          </p:sp>
          <p:sp>
            <p:nvSpPr>
              <p:cNvPr id="142" name="Text Box 33"/>
              <p:cNvSpPr txBox="1">
                <a:spLocks noChangeArrowheads="1"/>
              </p:cNvSpPr>
              <p:nvPr/>
            </p:nvSpPr>
            <p:spPr bwMode="auto">
              <a:xfrm>
                <a:off x="565502" y="5758290"/>
                <a:ext cx="2832373" cy="318036"/>
              </a:xfrm>
              <a:prstGeom prst="rect">
                <a:avLst/>
              </a:prstGeom>
              <a:solidFill>
                <a:srgbClr val="333333"/>
              </a:solidFill>
              <a:ln w="9525" algn="ctr">
                <a:noFill/>
                <a:miter lim="800000"/>
                <a:headEnd/>
                <a:tailEnd/>
              </a:ln>
            </p:spPr>
            <p:txBody>
              <a:bodyPr wrap="none" lIns="41067" tIns="20533" rIns="41067" bIns="20533" anchor="ctr">
                <a:noAutofit/>
              </a:bodyPr>
              <a:lstStyle/>
              <a:p>
                <a:pPr algn="ctr" defTabSz="457189">
                  <a:defRPr/>
                </a:pPr>
                <a:r>
                  <a:rPr lang="en-US" altLang="zh-TW" sz="1000" b="1">
                    <a:solidFill>
                      <a:srgbClr val="FFFFFF"/>
                    </a:solidFill>
                    <a:latin typeface="+mn-lt"/>
                    <a:ea typeface="MS PGothic" panose="020B0600070205080204" pitchFamily="34" charset="-128"/>
                    <a:cs typeface="+mn-cs"/>
                  </a:rPr>
                  <a:t>Scavenger</a:t>
                </a:r>
              </a:p>
            </p:txBody>
          </p:sp>
          <p:sp>
            <p:nvSpPr>
              <p:cNvPr id="143" name="Text Box 34"/>
              <p:cNvSpPr txBox="1">
                <a:spLocks noChangeArrowheads="1"/>
              </p:cNvSpPr>
              <p:nvPr/>
            </p:nvSpPr>
            <p:spPr bwMode="auto">
              <a:xfrm>
                <a:off x="3432629" y="5758290"/>
                <a:ext cx="1084295" cy="318036"/>
              </a:xfrm>
              <a:prstGeom prst="rect">
                <a:avLst/>
              </a:prstGeom>
              <a:solidFill>
                <a:srgbClr val="333333"/>
              </a:solidFill>
              <a:ln w="9525" algn="ctr">
                <a:noFill/>
                <a:miter lim="800000"/>
                <a:headEnd/>
                <a:tailEnd/>
              </a:ln>
            </p:spPr>
            <p:txBody>
              <a:bodyPr wrap="none" lIns="41067" tIns="20533" rIns="41067" bIns="20533" anchor="ctr">
                <a:noAutofit/>
              </a:bodyPr>
              <a:lstStyle/>
              <a:p>
                <a:pPr algn="ctr" defTabSz="457189">
                  <a:defRPr/>
                </a:pPr>
                <a:r>
                  <a:rPr lang="en-US" altLang="zh-TW" sz="1000" b="1" err="1">
                    <a:solidFill>
                      <a:srgbClr val="FFFFFF"/>
                    </a:solidFill>
                    <a:latin typeface="+mn-lt"/>
                    <a:ea typeface="MS PGothic" panose="020B0600070205080204" pitchFamily="34" charset="-128"/>
                    <a:cs typeface="+mn-cs"/>
                  </a:rPr>
                  <a:t>CS1</a:t>
                </a:r>
                <a:endParaRPr lang="en-US" altLang="zh-TW" sz="1000" b="1">
                  <a:solidFill>
                    <a:srgbClr val="FFFFFF"/>
                  </a:solidFill>
                  <a:latin typeface="+mn-lt"/>
                  <a:ea typeface="MS PGothic" panose="020B0600070205080204" pitchFamily="34" charset="-128"/>
                  <a:cs typeface="+mn-cs"/>
                </a:endParaRPr>
              </a:p>
            </p:txBody>
          </p:sp>
          <p:sp>
            <p:nvSpPr>
              <p:cNvPr id="144" name="Text Box 35"/>
              <p:cNvSpPr txBox="1">
                <a:spLocks noChangeArrowheads="1"/>
              </p:cNvSpPr>
              <p:nvPr/>
            </p:nvSpPr>
            <p:spPr bwMode="auto">
              <a:xfrm>
                <a:off x="565502" y="6106822"/>
                <a:ext cx="2832373" cy="400812"/>
              </a:xfrm>
              <a:prstGeom prst="rect">
                <a:avLst/>
              </a:prstGeom>
              <a:solidFill>
                <a:schemeClr val="bg1"/>
              </a:solidFill>
              <a:ln w="25400" algn="ctr">
                <a:solidFill>
                  <a:schemeClr val="tx1"/>
                </a:solidFill>
                <a:miter lim="800000"/>
                <a:headEnd/>
                <a:tailEnd/>
              </a:ln>
            </p:spPr>
            <p:txBody>
              <a:bodyPr wrap="none" lIns="41067" tIns="20533" rIns="41067" bIns="20533" anchor="ctr">
                <a:noAutofit/>
              </a:bodyPr>
              <a:lstStyle/>
              <a:p>
                <a:pPr algn="ctr" defTabSz="457189">
                  <a:defRPr/>
                </a:pPr>
                <a:r>
                  <a:rPr lang="en-US" altLang="zh-TW" sz="1000" b="1">
                    <a:solidFill>
                      <a:srgbClr val="FFFFFF"/>
                    </a:solidFill>
                    <a:latin typeface="+mn-lt"/>
                    <a:ea typeface="MS PGothic" panose="020B0600070205080204" pitchFamily="34" charset="-128"/>
                    <a:cs typeface="+mn-cs"/>
                  </a:rPr>
                  <a:t>Best Effort</a:t>
                </a:r>
              </a:p>
            </p:txBody>
          </p:sp>
          <p:sp>
            <p:nvSpPr>
              <p:cNvPr id="145" name="Text Box 36"/>
              <p:cNvSpPr txBox="1">
                <a:spLocks noChangeArrowheads="1"/>
              </p:cNvSpPr>
              <p:nvPr/>
            </p:nvSpPr>
            <p:spPr bwMode="auto">
              <a:xfrm>
                <a:off x="3432629" y="6106822"/>
                <a:ext cx="1084295" cy="400812"/>
              </a:xfrm>
              <a:prstGeom prst="rect">
                <a:avLst/>
              </a:prstGeom>
              <a:solidFill>
                <a:schemeClr val="bg1"/>
              </a:solidFill>
              <a:ln w="25400" algn="ctr">
                <a:solidFill>
                  <a:schemeClr val="tx1"/>
                </a:solidFill>
                <a:miter lim="800000"/>
                <a:headEnd/>
                <a:tailEnd/>
              </a:ln>
            </p:spPr>
            <p:txBody>
              <a:bodyPr wrap="none" lIns="41067" tIns="20533" rIns="41067" bIns="20533" anchor="ctr">
                <a:noAutofit/>
              </a:bodyPr>
              <a:lstStyle/>
              <a:p>
                <a:pPr algn="ctr" defTabSz="457189">
                  <a:defRPr/>
                </a:pPr>
                <a:r>
                  <a:rPr lang="en-US" altLang="zh-TW" sz="1000" b="1">
                    <a:solidFill>
                      <a:srgbClr val="FFFFFF"/>
                    </a:solidFill>
                    <a:latin typeface="+mn-lt"/>
                    <a:ea typeface="MS PGothic" panose="020B0600070205080204" pitchFamily="34" charset="-128"/>
                    <a:cs typeface="+mn-cs"/>
                  </a:rPr>
                  <a:t>DF</a:t>
                </a:r>
              </a:p>
            </p:txBody>
          </p:sp>
          <p:sp>
            <p:nvSpPr>
              <p:cNvPr id="146" name="Text Box 39"/>
              <p:cNvSpPr txBox="1">
                <a:spLocks noChangeArrowheads="1"/>
              </p:cNvSpPr>
              <p:nvPr/>
            </p:nvSpPr>
            <p:spPr bwMode="auto">
              <a:xfrm>
                <a:off x="565502" y="4015630"/>
                <a:ext cx="2832373" cy="318036"/>
              </a:xfrm>
              <a:prstGeom prst="rect">
                <a:avLst/>
              </a:prstGeom>
              <a:solidFill>
                <a:srgbClr val="0070C0"/>
              </a:solidFill>
              <a:ln w="9525" algn="ctr">
                <a:noFill/>
                <a:miter lim="800000"/>
                <a:headEnd/>
                <a:tailEnd/>
              </a:ln>
            </p:spPr>
            <p:txBody>
              <a:bodyPr wrap="none" lIns="41067" tIns="20533" rIns="41067" bIns="20533" anchor="ctr">
                <a:noAutofit/>
              </a:bodyPr>
              <a:lstStyle/>
              <a:p>
                <a:pPr algn="ctr" defTabSz="457189">
                  <a:defRPr/>
                </a:pPr>
                <a:r>
                  <a:rPr lang="en-US" altLang="zh-TW" sz="1000" b="1">
                    <a:solidFill>
                      <a:srgbClr val="FFFFFF"/>
                    </a:solidFill>
                    <a:latin typeface="+mn-lt"/>
                    <a:ea typeface="MS PGothic" panose="020B0600070205080204" pitchFamily="34" charset="-128"/>
                    <a:cs typeface="+mn-cs"/>
                  </a:rPr>
                  <a:t>Multimedia Streaming</a:t>
                </a:r>
              </a:p>
            </p:txBody>
          </p:sp>
          <p:sp>
            <p:nvSpPr>
              <p:cNvPr id="147" name="Text Box 40"/>
              <p:cNvSpPr txBox="1">
                <a:spLocks noChangeArrowheads="1"/>
              </p:cNvSpPr>
              <p:nvPr/>
            </p:nvSpPr>
            <p:spPr bwMode="auto">
              <a:xfrm>
                <a:off x="3432629" y="4015630"/>
                <a:ext cx="1084295" cy="318036"/>
              </a:xfrm>
              <a:prstGeom prst="rect">
                <a:avLst/>
              </a:prstGeom>
              <a:solidFill>
                <a:srgbClr val="0070C0"/>
              </a:solidFill>
              <a:ln w="9525" algn="ctr">
                <a:noFill/>
                <a:miter lim="800000"/>
                <a:headEnd/>
                <a:tailEnd/>
              </a:ln>
            </p:spPr>
            <p:txBody>
              <a:bodyPr wrap="none" lIns="41067" tIns="20533" rIns="41067" bIns="20533" anchor="ctr">
                <a:noAutofit/>
              </a:bodyPr>
              <a:lstStyle/>
              <a:p>
                <a:pPr algn="ctr" defTabSz="457189">
                  <a:defRPr/>
                </a:pPr>
                <a:r>
                  <a:rPr lang="en-US" altLang="zh-TW" sz="1000" b="1">
                    <a:solidFill>
                      <a:srgbClr val="FFFFFF"/>
                    </a:solidFill>
                    <a:latin typeface="+mn-lt"/>
                    <a:ea typeface="MS PGothic" panose="020B0600070205080204" pitchFamily="34" charset="-128"/>
                    <a:cs typeface="+mn-cs"/>
                  </a:rPr>
                  <a:t>AF3</a:t>
                </a:r>
              </a:p>
            </p:txBody>
          </p:sp>
          <p:sp>
            <p:nvSpPr>
              <p:cNvPr id="149" name="Text Box 22"/>
              <p:cNvSpPr txBox="1">
                <a:spLocks noChangeArrowheads="1"/>
              </p:cNvSpPr>
              <p:nvPr/>
            </p:nvSpPr>
            <p:spPr bwMode="auto">
              <a:xfrm>
                <a:off x="568976" y="2970034"/>
                <a:ext cx="2832373" cy="318036"/>
              </a:xfrm>
              <a:prstGeom prst="rect">
                <a:avLst/>
              </a:prstGeom>
              <a:solidFill>
                <a:srgbClr val="CC0000"/>
              </a:solidFill>
              <a:ln w="9525" algn="ctr">
                <a:noFill/>
                <a:miter lim="800000"/>
                <a:headEnd/>
                <a:tailEnd/>
              </a:ln>
            </p:spPr>
            <p:txBody>
              <a:bodyPr wrap="none" lIns="41067" tIns="20533" rIns="41067" bIns="20533" anchor="ctr">
                <a:noAutofit/>
              </a:bodyPr>
              <a:lstStyle/>
              <a:p>
                <a:pPr algn="ctr" defTabSz="457189">
                  <a:defRPr/>
                </a:pPr>
                <a:r>
                  <a:rPr lang="en-US" altLang="zh-TW" sz="1000" b="1">
                    <a:solidFill>
                      <a:srgbClr val="FFFFFF"/>
                    </a:solidFill>
                    <a:latin typeface="+mn-lt"/>
                    <a:ea typeface="MS PGothic" panose="020B0600070205080204" pitchFamily="34" charset="-128"/>
                    <a:cs typeface="+mn-cs"/>
                  </a:rPr>
                  <a:t>Broadcast Video</a:t>
                </a:r>
              </a:p>
            </p:txBody>
          </p:sp>
          <p:sp>
            <p:nvSpPr>
              <p:cNvPr id="150" name="Text Box 23"/>
              <p:cNvSpPr txBox="1">
                <a:spLocks noChangeArrowheads="1"/>
              </p:cNvSpPr>
              <p:nvPr/>
            </p:nvSpPr>
            <p:spPr bwMode="auto">
              <a:xfrm>
                <a:off x="568976" y="2621501"/>
                <a:ext cx="2832373" cy="318036"/>
              </a:xfrm>
              <a:prstGeom prst="rect">
                <a:avLst/>
              </a:prstGeom>
              <a:solidFill>
                <a:srgbClr val="FF0000"/>
              </a:solidFill>
              <a:ln w="9525" algn="ctr">
                <a:noFill/>
                <a:miter lim="800000"/>
                <a:headEnd/>
                <a:tailEnd/>
              </a:ln>
            </p:spPr>
            <p:txBody>
              <a:bodyPr wrap="none" lIns="41067" tIns="20533" rIns="41067" bIns="20533" anchor="ctr">
                <a:noAutofit/>
              </a:bodyPr>
              <a:lstStyle/>
              <a:p>
                <a:pPr algn="ctr" defTabSz="457189">
                  <a:defRPr/>
                </a:pPr>
                <a:r>
                  <a:rPr lang="en-US" altLang="zh-TW" sz="1000" b="1">
                    <a:solidFill>
                      <a:srgbClr val="FFFFFF"/>
                    </a:solidFill>
                    <a:latin typeface="+mn-lt"/>
                    <a:ea typeface="MS PGothic" panose="020B0600070205080204" pitchFamily="34" charset="-128"/>
                    <a:cs typeface="+mn-cs"/>
                  </a:rPr>
                  <a:t>VoIP</a:t>
                </a:r>
              </a:p>
            </p:txBody>
          </p:sp>
          <p:sp>
            <p:nvSpPr>
              <p:cNvPr id="151" name="Rectangle 24"/>
              <p:cNvSpPr>
                <a:spLocks noChangeArrowheads="1"/>
              </p:cNvSpPr>
              <p:nvPr/>
            </p:nvSpPr>
            <p:spPr bwMode="auto">
              <a:xfrm>
                <a:off x="565501" y="1558478"/>
                <a:ext cx="2835848" cy="348532"/>
              </a:xfrm>
              <a:prstGeom prst="rect">
                <a:avLst/>
              </a:prstGeom>
              <a:solidFill>
                <a:schemeClr val="accent4"/>
              </a:solidFill>
              <a:ln w="9525">
                <a:noFill/>
                <a:miter lim="800000"/>
                <a:headEnd/>
                <a:tailEnd/>
              </a:ln>
            </p:spPr>
            <p:txBody>
              <a:bodyPr wrap="none" lIns="41067" tIns="20533" rIns="41067" bIns="20533" anchor="ctr">
                <a:noAutofit/>
              </a:bodyPr>
              <a:lstStyle/>
              <a:p>
                <a:pPr algn="ctr" defTabSz="457189">
                  <a:defRPr/>
                </a:pPr>
                <a:r>
                  <a:rPr lang="en-US" altLang="zh-TW" sz="1000" b="1">
                    <a:solidFill>
                      <a:srgbClr val="FFFFFF"/>
                    </a:solidFill>
                    <a:latin typeface="+mn-lt"/>
                    <a:ea typeface="MS PGothic" panose="020B0600070205080204" pitchFamily="34" charset="-128"/>
                    <a:cs typeface="+mn-cs"/>
                  </a:rPr>
                  <a:t>Application</a:t>
                </a:r>
              </a:p>
            </p:txBody>
          </p:sp>
          <p:sp>
            <p:nvSpPr>
              <p:cNvPr id="152" name="Text Box 29"/>
              <p:cNvSpPr txBox="1">
                <a:spLocks noChangeArrowheads="1"/>
              </p:cNvSpPr>
              <p:nvPr/>
            </p:nvSpPr>
            <p:spPr bwMode="auto">
              <a:xfrm>
                <a:off x="3432629" y="2970034"/>
                <a:ext cx="1084295" cy="318036"/>
              </a:xfrm>
              <a:prstGeom prst="rect">
                <a:avLst/>
              </a:prstGeom>
              <a:solidFill>
                <a:srgbClr val="CC0000"/>
              </a:solidFill>
              <a:ln w="9525" algn="ctr">
                <a:noFill/>
                <a:miter lim="800000"/>
                <a:headEnd/>
                <a:tailEnd/>
              </a:ln>
            </p:spPr>
            <p:txBody>
              <a:bodyPr wrap="none" lIns="41067" tIns="20533" rIns="41067" bIns="20533" anchor="ctr">
                <a:noAutofit/>
              </a:bodyPr>
              <a:lstStyle/>
              <a:p>
                <a:pPr algn="ctr" defTabSz="457189">
                  <a:defRPr/>
                </a:pPr>
                <a:r>
                  <a:rPr lang="en-US" altLang="zh-TW" sz="1000" b="1" err="1">
                    <a:solidFill>
                      <a:srgbClr val="FFFFFF"/>
                    </a:solidFill>
                    <a:latin typeface="+mn-lt"/>
                    <a:ea typeface="MS PGothic" panose="020B0600070205080204" pitchFamily="34" charset="-128"/>
                    <a:cs typeface="+mn-cs"/>
                  </a:rPr>
                  <a:t>CS5</a:t>
                </a:r>
                <a:endParaRPr lang="en-US" altLang="zh-TW" sz="1000" b="1">
                  <a:solidFill>
                    <a:srgbClr val="FFFFFF"/>
                  </a:solidFill>
                  <a:latin typeface="+mn-lt"/>
                  <a:ea typeface="MS PGothic" panose="020B0600070205080204" pitchFamily="34" charset="-128"/>
                  <a:cs typeface="+mn-cs"/>
                </a:endParaRPr>
              </a:p>
            </p:txBody>
          </p:sp>
          <p:sp>
            <p:nvSpPr>
              <p:cNvPr id="153" name="Text Box 30"/>
              <p:cNvSpPr txBox="1">
                <a:spLocks noChangeArrowheads="1"/>
              </p:cNvSpPr>
              <p:nvPr/>
            </p:nvSpPr>
            <p:spPr bwMode="auto">
              <a:xfrm>
                <a:off x="3432629" y="2621501"/>
                <a:ext cx="1084295" cy="318036"/>
              </a:xfrm>
              <a:prstGeom prst="rect">
                <a:avLst/>
              </a:prstGeom>
              <a:solidFill>
                <a:srgbClr val="FF0000"/>
              </a:solidFill>
              <a:ln w="9525" algn="ctr">
                <a:noFill/>
                <a:miter lim="800000"/>
                <a:headEnd/>
                <a:tailEnd/>
              </a:ln>
            </p:spPr>
            <p:txBody>
              <a:bodyPr wrap="none" lIns="41067" tIns="20533" rIns="41067" bIns="20533" anchor="ctr">
                <a:noAutofit/>
              </a:bodyPr>
              <a:lstStyle/>
              <a:p>
                <a:pPr algn="ctr" defTabSz="457189">
                  <a:defRPr/>
                </a:pPr>
                <a:r>
                  <a:rPr lang="en-US" altLang="zh-TW" sz="1000" b="1">
                    <a:solidFill>
                      <a:srgbClr val="FFFFFF"/>
                    </a:solidFill>
                    <a:latin typeface="+mn-lt"/>
                    <a:ea typeface="MS PGothic" panose="020B0600070205080204" pitchFamily="34" charset="-128"/>
                    <a:cs typeface="+mn-cs"/>
                  </a:rPr>
                  <a:t>EF</a:t>
                </a:r>
              </a:p>
            </p:txBody>
          </p:sp>
          <p:sp>
            <p:nvSpPr>
              <p:cNvPr id="154" name="Text Box 37"/>
              <p:cNvSpPr txBox="1">
                <a:spLocks noChangeArrowheads="1"/>
              </p:cNvSpPr>
              <p:nvPr/>
            </p:nvSpPr>
            <p:spPr bwMode="auto">
              <a:xfrm>
                <a:off x="565502" y="2272969"/>
                <a:ext cx="2832373" cy="318036"/>
              </a:xfrm>
              <a:prstGeom prst="rect">
                <a:avLst/>
              </a:prstGeom>
              <a:solidFill>
                <a:srgbClr val="009900"/>
              </a:solidFill>
              <a:ln w="9525" algn="ctr">
                <a:noFill/>
                <a:miter lim="800000"/>
                <a:headEnd/>
                <a:tailEnd/>
              </a:ln>
            </p:spPr>
            <p:txBody>
              <a:bodyPr wrap="none" lIns="41067" tIns="20533" rIns="41067" bIns="20533" anchor="ctr">
                <a:noAutofit/>
              </a:bodyPr>
              <a:lstStyle/>
              <a:p>
                <a:pPr algn="ctr" defTabSz="457189">
                  <a:defRPr/>
                </a:pPr>
                <a:r>
                  <a:rPr lang="en-US" altLang="zh-TW" sz="1000" b="1">
                    <a:solidFill>
                      <a:srgbClr val="FFFFFF"/>
                    </a:solidFill>
                    <a:latin typeface="+mn-lt"/>
                    <a:ea typeface="MS PGothic" panose="020B0600070205080204" pitchFamily="34" charset="-128"/>
                    <a:cs typeface="+mn-cs"/>
                  </a:rPr>
                  <a:t>Internetwork Control</a:t>
                </a:r>
              </a:p>
            </p:txBody>
          </p:sp>
          <p:sp>
            <p:nvSpPr>
              <p:cNvPr id="155" name="Text Box 38"/>
              <p:cNvSpPr txBox="1">
                <a:spLocks noChangeArrowheads="1"/>
              </p:cNvSpPr>
              <p:nvPr/>
            </p:nvSpPr>
            <p:spPr bwMode="auto">
              <a:xfrm>
                <a:off x="3432629" y="2272969"/>
                <a:ext cx="1084295" cy="318036"/>
              </a:xfrm>
              <a:prstGeom prst="rect">
                <a:avLst/>
              </a:prstGeom>
              <a:solidFill>
                <a:srgbClr val="009900"/>
              </a:solidFill>
              <a:ln w="9525" algn="ctr">
                <a:noFill/>
                <a:miter lim="800000"/>
                <a:headEnd/>
                <a:tailEnd/>
              </a:ln>
            </p:spPr>
            <p:txBody>
              <a:bodyPr wrap="none" lIns="41067" tIns="20533" rIns="41067" bIns="20533" anchor="ctr">
                <a:noAutofit/>
              </a:bodyPr>
              <a:lstStyle/>
              <a:p>
                <a:pPr algn="ctr" defTabSz="457189">
                  <a:defRPr/>
                </a:pPr>
                <a:r>
                  <a:rPr lang="en-US" altLang="zh-TW" sz="1000" b="1">
                    <a:solidFill>
                      <a:srgbClr val="FFFFFF"/>
                    </a:solidFill>
                    <a:latin typeface="+mn-lt"/>
                    <a:ea typeface="MS PGothic" panose="020B0600070205080204" pitchFamily="34" charset="-128"/>
                    <a:cs typeface="+mn-cs"/>
                  </a:rPr>
                  <a:t>CS6</a:t>
                </a:r>
              </a:p>
            </p:txBody>
          </p:sp>
          <p:sp>
            <p:nvSpPr>
              <p:cNvPr id="156" name="Rectangle 41"/>
              <p:cNvSpPr>
                <a:spLocks noChangeArrowheads="1"/>
              </p:cNvSpPr>
              <p:nvPr/>
            </p:nvSpPr>
            <p:spPr bwMode="auto">
              <a:xfrm>
                <a:off x="3432629" y="1558478"/>
                <a:ext cx="1084295" cy="348532"/>
              </a:xfrm>
              <a:prstGeom prst="rect">
                <a:avLst/>
              </a:prstGeom>
              <a:solidFill>
                <a:schemeClr val="accent4"/>
              </a:solidFill>
              <a:ln w="9525">
                <a:noFill/>
                <a:miter lim="800000"/>
                <a:headEnd/>
                <a:tailEnd/>
              </a:ln>
            </p:spPr>
            <p:txBody>
              <a:bodyPr wrap="none" lIns="41067" tIns="20533" rIns="41067" bIns="20533" anchor="ctr">
                <a:noAutofit/>
              </a:bodyPr>
              <a:lstStyle/>
              <a:p>
                <a:pPr algn="ctr" defTabSz="457189">
                  <a:defRPr/>
                </a:pPr>
                <a:r>
                  <a:rPr lang="en-US" altLang="zh-TW" sz="1000" b="1">
                    <a:solidFill>
                      <a:srgbClr val="FFFFFF"/>
                    </a:solidFill>
                    <a:latin typeface="+mn-lt"/>
                    <a:ea typeface="MS PGothic" panose="020B0600070205080204" pitchFamily="34" charset="-128"/>
                    <a:cs typeface="+mn-cs"/>
                  </a:rPr>
                  <a:t>DSCP</a:t>
                </a:r>
              </a:p>
            </p:txBody>
          </p:sp>
          <p:sp>
            <p:nvSpPr>
              <p:cNvPr id="157" name="Text Box 42"/>
              <p:cNvSpPr txBox="1">
                <a:spLocks noChangeArrowheads="1"/>
              </p:cNvSpPr>
              <p:nvPr/>
            </p:nvSpPr>
            <p:spPr bwMode="auto">
              <a:xfrm>
                <a:off x="565502" y="1928795"/>
                <a:ext cx="2832373" cy="318035"/>
              </a:xfrm>
              <a:prstGeom prst="rect">
                <a:avLst/>
              </a:prstGeom>
              <a:solidFill>
                <a:srgbClr val="33CC33"/>
              </a:solidFill>
              <a:ln w="9525" algn="ctr">
                <a:noFill/>
                <a:miter lim="800000"/>
                <a:headEnd/>
                <a:tailEnd/>
              </a:ln>
            </p:spPr>
            <p:txBody>
              <a:bodyPr wrap="none" lIns="41067" tIns="20533" rIns="41067" bIns="20533" anchor="ctr">
                <a:noAutofit/>
              </a:bodyPr>
              <a:lstStyle/>
              <a:p>
                <a:pPr algn="ctr" defTabSz="457189">
                  <a:defRPr/>
                </a:pPr>
                <a:r>
                  <a:rPr lang="en-US" altLang="zh-TW" sz="1000" b="1">
                    <a:solidFill>
                      <a:srgbClr val="FFFFFF"/>
                    </a:solidFill>
                    <a:latin typeface="+mn-lt"/>
                    <a:ea typeface="MS PGothic" panose="020B0600070205080204" pitchFamily="34" charset="-128"/>
                    <a:cs typeface="+mn-cs"/>
                  </a:rPr>
                  <a:t>Network Control</a:t>
                </a:r>
              </a:p>
            </p:txBody>
          </p:sp>
          <p:sp>
            <p:nvSpPr>
              <p:cNvPr id="158" name="Text Box 43"/>
              <p:cNvSpPr txBox="1">
                <a:spLocks noChangeArrowheads="1"/>
              </p:cNvSpPr>
              <p:nvPr/>
            </p:nvSpPr>
            <p:spPr bwMode="auto">
              <a:xfrm>
                <a:off x="3432629" y="1928795"/>
                <a:ext cx="1084295" cy="318035"/>
              </a:xfrm>
              <a:prstGeom prst="rect">
                <a:avLst/>
              </a:prstGeom>
              <a:solidFill>
                <a:srgbClr val="33CC33"/>
              </a:solidFill>
              <a:ln w="9525" algn="ctr">
                <a:noFill/>
                <a:miter lim="800000"/>
                <a:headEnd/>
                <a:tailEnd/>
              </a:ln>
            </p:spPr>
            <p:txBody>
              <a:bodyPr wrap="none" lIns="41067" tIns="20533" rIns="41067" bIns="20533" anchor="ctr">
                <a:noAutofit/>
              </a:bodyPr>
              <a:lstStyle/>
              <a:p>
                <a:pPr algn="ctr" defTabSz="457189">
                  <a:defRPr/>
                </a:pPr>
                <a:r>
                  <a:rPr lang="en-US" altLang="zh-TW" sz="1000" b="1">
                    <a:solidFill>
                      <a:srgbClr val="FFFFFF"/>
                    </a:solidFill>
                    <a:latin typeface="+mn-lt"/>
                    <a:ea typeface="MS PGothic" panose="020B0600070205080204" pitchFamily="34" charset="-128"/>
                    <a:cs typeface="+mn-cs"/>
                  </a:rPr>
                  <a:t>(CS7)</a:t>
                </a:r>
              </a:p>
            </p:txBody>
          </p:sp>
        </p:grpSp>
        <p:cxnSp>
          <p:nvCxnSpPr>
            <p:cNvPr id="159" name="AutoShape 17"/>
            <p:cNvCxnSpPr>
              <a:cxnSpLocks noChangeShapeType="1"/>
              <a:stCxn id="110" idx="3"/>
              <a:endCxn id="184" idx="1"/>
            </p:cNvCxnSpPr>
            <p:nvPr/>
          </p:nvCxnSpPr>
          <p:spPr bwMode="auto">
            <a:xfrm>
              <a:off x="4516924" y="3477583"/>
              <a:ext cx="2825420" cy="246907"/>
            </a:xfrm>
            <a:prstGeom prst="bentConnector3">
              <a:avLst>
                <a:gd name="adj1" fmla="val 50000"/>
              </a:avLst>
            </a:prstGeom>
            <a:noFill/>
            <a:ln w="44450">
              <a:solidFill>
                <a:srgbClr val="002060"/>
              </a:solidFill>
              <a:miter lim="800000"/>
              <a:headEnd/>
              <a:tailEnd type="triangle" w="med" len="med"/>
            </a:ln>
          </p:spPr>
        </p:cxnSp>
        <p:cxnSp>
          <p:nvCxnSpPr>
            <p:cNvPr id="160" name="AutoShape 45"/>
            <p:cNvCxnSpPr>
              <a:cxnSpLocks noChangeShapeType="1"/>
              <a:stCxn id="141" idx="3"/>
              <a:endCxn id="180" idx="1"/>
            </p:cNvCxnSpPr>
            <p:nvPr/>
          </p:nvCxnSpPr>
          <p:spPr bwMode="auto">
            <a:xfrm flipV="1">
              <a:off x="4516924" y="5397442"/>
              <a:ext cx="2825420" cy="171335"/>
            </a:xfrm>
            <a:prstGeom prst="bentConnector3">
              <a:avLst>
                <a:gd name="adj1" fmla="val 50000"/>
              </a:avLst>
            </a:prstGeom>
            <a:noFill/>
            <a:ln w="44450">
              <a:solidFill>
                <a:srgbClr val="FF9900"/>
              </a:solidFill>
              <a:miter lim="800000"/>
              <a:headEnd/>
              <a:tailEnd type="triangle" w="med" len="med"/>
            </a:ln>
          </p:spPr>
        </p:cxnSp>
        <p:cxnSp>
          <p:nvCxnSpPr>
            <p:cNvPr id="161" name="AutoShape 49"/>
            <p:cNvCxnSpPr>
              <a:cxnSpLocks noChangeShapeType="1"/>
              <a:stCxn id="116" idx="3"/>
              <a:endCxn id="171" idx="1"/>
            </p:cNvCxnSpPr>
            <p:nvPr/>
          </p:nvCxnSpPr>
          <p:spPr bwMode="auto">
            <a:xfrm flipV="1">
              <a:off x="4516924" y="3291962"/>
              <a:ext cx="2825423" cy="1928283"/>
            </a:xfrm>
            <a:prstGeom prst="bentConnector3">
              <a:avLst>
                <a:gd name="adj1" fmla="val 50000"/>
              </a:avLst>
            </a:prstGeom>
            <a:noFill/>
            <a:ln w="44450">
              <a:solidFill>
                <a:srgbClr val="003300"/>
              </a:solidFill>
              <a:miter lim="800000"/>
              <a:headEnd/>
              <a:tailEnd type="triangle" w="med" len="med"/>
            </a:ln>
          </p:spPr>
        </p:cxnSp>
        <p:cxnSp>
          <p:nvCxnSpPr>
            <p:cNvPr id="162" name="Straight Arrow Connector 161"/>
            <p:cNvCxnSpPr/>
            <p:nvPr/>
          </p:nvCxnSpPr>
          <p:spPr bwMode="auto">
            <a:xfrm>
              <a:off x="4506497" y="4834679"/>
              <a:ext cx="2835848" cy="1453"/>
            </a:xfrm>
            <a:prstGeom prst="straightConnector1">
              <a:avLst/>
            </a:prstGeom>
            <a:solidFill>
              <a:schemeClr val="accent1"/>
            </a:solidFill>
            <a:ln w="44450" cap="flat" cmpd="sng" algn="ctr">
              <a:solidFill>
                <a:srgbClr val="FFC000"/>
              </a:solidFill>
              <a:prstDash val="solid"/>
              <a:round/>
              <a:headEnd type="none" w="med" len="med"/>
              <a:tailEnd type="triangle"/>
            </a:ln>
            <a:effectLst/>
          </p:spPr>
        </p:cxnSp>
        <p:cxnSp>
          <p:nvCxnSpPr>
            <p:cNvPr id="163" name="Straight Arrow Connector 162"/>
            <p:cNvCxnSpPr/>
            <p:nvPr/>
          </p:nvCxnSpPr>
          <p:spPr bwMode="auto">
            <a:xfrm>
              <a:off x="4506497" y="6298514"/>
              <a:ext cx="2835848" cy="1453"/>
            </a:xfrm>
            <a:prstGeom prst="straightConnector1">
              <a:avLst/>
            </a:prstGeom>
            <a:solidFill>
              <a:schemeClr val="accent1"/>
            </a:solidFill>
            <a:ln w="44450" cap="flat" cmpd="sng" algn="ctr">
              <a:solidFill>
                <a:schemeClr val="tx1"/>
              </a:solidFill>
              <a:prstDash val="solid"/>
              <a:round/>
              <a:headEnd type="none" w="med" len="med"/>
              <a:tailEnd type="triangle"/>
            </a:ln>
            <a:effectLst/>
          </p:spPr>
        </p:cxnSp>
        <p:sp>
          <p:nvSpPr>
            <p:cNvPr id="164" name="Rectangle 2"/>
            <p:cNvSpPr>
              <a:spLocks noChangeArrowheads="1"/>
            </p:cNvSpPr>
            <p:nvPr/>
          </p:nvSpPr>
          <p:spPr bwMode="auto">
            <a:xfrm>
              <a:off x="7342344" y="1488770"/>
              <a:ext cx="3427256" cy="450188"/>
            </a:xfrm>
            <a:prstGeom prst="rect">
              <a:avLst/>
            </a:prstGeom>
            <a:solidFill>
              <a:schemeClr val="accent4"/>
            </a:solidFill>
            <a:ln w="19050">
              <a:noFill/>
              <a:miter lim="800000"/>
              <a:headEnd/>
              <a:tailEnd/>
            </a:ln>
          </p:spPr>
          <p:txBody>
            <a:bodyPr wrap="none" lIns="41067" tIns="20533" rIns="41067" bIns="20533" anchor="ctr">
              <a:noAutofit/>
            </a:bodyPr>
            <a:lstStyle/>
            <a:p>
              <a:pPr algn="ctr" defTabSz="457189">
                <a:defRPr/>
              </a:pPr>
              <a:r>
                <a:rPr lang="en-US" sz="2000" b="1">
                  <a:solidFill>
                    <a:srgbClr val="FFFFFF"/>
                  </a:solidFill>
                  <a:latin typeface="+mn-lt"/>
                  <a:ea typeface="MS PGothic" panose="020B0600070205080204" pitchFamily="34" charset="-128"/>
                  <a:cs typeface="+mn-cs"/>
                </a:rPr>
                <a:t>2P6Q3T</a:t>
              </a:r>
            </a:p>
          </p:txBody>
        </p:sp>
        <p:sp>
          <p:nvSpPr>
            <p:cNvPr id="165" name="Text Box 23"/>
            <p:cNvSpPr txBox="1">
              <a:spLocks noChangeArrowheads="1"/>
            </p:cNvSpPr>
            <p:nvPr/>
          </p:nvSpPr>
          <p:spPr bwMode="auto">
            <a:xfrm>
              <a:off x="7335395" y="1951817"/>
              <a:ext cx="3427256" cy="295015"/>
            </a:xfrm>
            <a:prstGeom prst="rect">
              <a:avLst/>
            </a:prstGeom>
            <a:solidFill>
              <a:schemeClr val="accent6"/>
            </a:solidFill>
            <a:ln w="9525" algn="ctr">
              <a:noFill/>
              <a:miter lim="800000"/>
              <a:headEnd/>
              <a:tailEnd/>
            </a:ln>
          </p:spPr>
          <p:txBody>
            <a:bodyPr wrap="none" lIns="41067" tIns="20533" rIns="41067" bIns="20533" anchor="ctr">
              <a:noAutofit/>
            </a:bodyPr>
            <a:lstStyle/>
            <a:p>
              <a:pPr algn="r" defTabSz="457189">
                <a:defRPr/>
              </a:pPr>
              <a:r>
                <a:rPr lang="en-US" altLang="zh-TW" sz="1000" b="1">
                  <a:solidFill>
                    <a:srgbClr val="FFFFFF"/>
                  </a:solidFill>
                  <a:latin typeface="+mn-lt"/>
                  <a:ea typeface="MS PGothic" panose="020B0600070205080204" pitchFamily="34" charset="-128"/>
                  <a:cs typeface="+mn-cs"/>
                </a:rPr>
                <a:t>PQ Level 1 (10%)</a:t>
              </a:r>
            </a:p>
          </p:txBody>
        </p:sp>
        <p:sp>
          <p:nvSpPr>
            <p:cNvPr id="166" name="Text Box 49"/>
            <p:cNvSpPr txBox="1">
              <a:spLocks noChangeArrowheads="1"/>
            </p:cNvSpPr>
            <p:nvPr/>
          </p:nvSpPr>
          <p:spPr bwMode="auto">
            <a:xfrm>
              <a:off x="7352771" y="1976717"/>
              <a:ext cx="328589" cy="260473"/>
            </a:xfrm>
            <a:prstGeom prst="rect">
              <a:avLst/>
            </a:prstGeom>
            <a:noFill/>
            <a:ln w="9525">
              <a:noFill/>
              <a:miter lim="800000"/>
              <a:headEnd/>
              <a:tailEnd/>
            </a:ln>
          </p:spPr>
          <p:txBody>
            <a:bodyPr wrap="none" lIns="41067" tIns="20533" rIns="41067" bIns="20533">
              <a:noAutofit/>
            </a:bodyPr>
            <a:lstStyle/>
            <a:p>
              <a:pPr defTabSz="457189">
                <a:defRPr/>
              </a:pPr>
              <a:r>
                <a:rPr lang="en-US" altLang="zh-TW" sz="1000" b="1">
                  <a:solidFill>
                    <a:srgbClr val="FFFF00"/>
                  </a:solidFill>
                  <a:latin typeface="+mn-lt"/>
                  <a:ea typeface="MS PGothic" panose="020B0600070205080204" pitchFamily="34" charset="-128"/>
                  <a:cs typeface="+mn-cs"/>
                </a:rPr>
                <a:t>EF</a:t>
              </a:r>
            </a:p>
          </p:txBody>
        </p:sp>
        <p:sp>
          <p:nvSpPr>
            <p:cNvPr id="167" name="Text Box 50"/>
            <p:cNvSpPr txBox="1">
              <a:spLocks noChangeArrowheads="1"/>
            </p:cNvSpPr>
            <p:nvPr/>
          </p:nvSpPr>
          <p:spPr bwMode="auto">
            <a:xfrm>
              <a:off x="7335395" y="2255541"/>
              <a:ext cx="441869" cy="260473"/>
            </a:xfrm>
            <a:prstGeom prst="rect">
              <a:avLst/>
            </a:prstGeom>
            <a:noFill/>
            <a:ln w="9525">
              <a:noFill/>
              <a:miter lim="800000"/>
              <a:headEnd/>
              <a:tailEnd/>
            </a:ln>
          </p:spPr>
          <p:txBody>
            <a:bodyPr wrap="none" lIns="41067" tIns="20533" rIns="41067" bIns="20533">
              <a:noAutofit/>
            </a:bodyPr>
            <a:lstStyle/>
            <a:p>
              <a:pPr defTabSz="457189">
                <a:defRPr/>
              </a:pPr>
              <a:r>
                <a:rPr lang="en-US" altLang="zh-TW" sz="1000" b="1">
                  <a:solidFill>
                    <a:srgbClr val="FFFF00"/>
                  </a:solidFill>
                  <a:latin typeface="+mn-lt"/>
                  <a:ea typeface="MS PGothic" panose="020B0600070205080204" pitchFamily="34" charset="-128"/>
                  <a:cs typeface="+mn-cs"/>
                </a:rPr>
                <a:t>CS5</a:t>
              </a:r>
            </a:p>
          </p:txBody>
        </p:sp>
        <p:sp>
          <p:nvSpPr>
            <p:cNvPr id="168" name="Text Box 50"/>
            <p:cNvSpPr txBox="1">
              <a:spLocks noChangeArrowheads="1"/>
            </p:cNvSpPr>
            <p:nvPr/>
          </p:nvSpPr>
          <p:spPr bwMode="auto">
            <a:xfrm>
              <a:off x="7342344" y="2534369"/>
              <a:ext cx="441869" cy="260473"/>
            </a:xfrm>
            <a:prstGeom prst="rect">
              <a:avLst/>
            </a:prstGeom>
            <a:noFill/>
            <a:ln w="9525">
              <a:noFill/>
              <a:miter lim="800000"/>
              <a:headEnd/>
              <a:tailEnd/>
            </a:ln>
          </p:spPr>
          <p:txBody>
            <a:bodyPr wrap="none" lIns="41067" tIns="20533" rIns="41067" bIns="20533">
              <a:noAutofit/>
            </a:bodyPr>
            <a:lstStyle/>
            <a:p>
              <a:pPr defTabSz="457189">
                <a:defRPr/>
              </a:pPr>
              <a:r>
                <a:rPr lang="en-US" altLang="zh-TW" sz="1000" b="1">
                  <a:solidFill>
                    <a:srgbClr val="FFFF00"/>
                  </a:solidFill>
                  <a:latin typeface="+mn-lt"/>
                  <a:ea typeface="MS PGothic" panose="020B0600070205080204" pitchFamily="34" charset="-128"/>
                  <a:cs typeface="+mn-cs"/>
                </a:rPr>
                <a:t>CS4</a:t>
              </a:r>
            </a:p>
          </p:txBody>
        </p:sp>
        <p:sp>
          <p:nvSpPr>
            <p:cNvPr id="169" name="Text Box 37"/>
            <p:cNvSpPr txBox="1">
              <a:spLocks noChangeArrowheads="1"/>
            </p:cNvSpPr>
            <p:nvPr/>
          </p:nvSpPr>
          <p:spPr bwMode="auto">
            <a:xfrm>
              <a:off x="7342344" y="2913397"/>
              <a:ext cx="3427256" cy="527156"/>
            </a:xfrm>
            <a:prstGeom prst="rect">
              <a:avLst/>
            </a:prstGeom>
            <a:solidFill>
              <a:srgbClr val="009900"/>
            </a:solidFill>
            <a:ln w="9525" algn="ctr">
              <a:noFill/>
              <a:miter lim="800000"/>
              <a:headEnd/>
              <a:tailEnd/>
            </a:ln>
          </p:spPr>
          <p:txBody>
            <a:bodyPr wrap="none" lIns="41067" tIns="20533" rIns="41067" bIns="20533" anchor="ctr">
              <a:noAutofit/>
            </a:bodyPr>
            <a:lstStyle/>
            <a:p>
              <a:pPr algn="r" defTabSz="457189">
                <a:defRPr/>
              </a:pPr>
              <a:r>
                <a:rPr lang="en-US" altLang="zh-TW" sz="1000" b="1">
                  <a:solidFill>
                    <a:srgbClr val="FFFFFF"/>
                  </a:solidFill>
                  <a:latin typeface="+mn-lt"/>
                  <a:ea typeface="MS PGothic" panose="020B0600070205080204" pitchFamily="34" charset="-128"/>
                  <a:cs typeface="+mn-cs"/>
                </a:rPr>
                <a:t>Q6</a:t>
              </a:r>
            </a:p>
            <a:p>
              <a:pPr algn="r" defTabSz="457189">
                <a:defRPr/>
              </a:pPr>
              <a:r>
                <a:rPr lang="en-US" altLang="zh-TW" sz="1000" b="1">
                  <a:solidFill>
                    <a:srgbClr val="FFFFFF"/>
                  </a:solidFill>
                  <a:latin typeface="+mn-lt"/>
                  <a:ea typeface="MS PGothic" panose="020B0600070205080204" pitchFamily="34" charset="-128"/>
                  <a:cs typeface="+mn-cs"/>
                </a:rPr>
                <a:t>(BWR 10%)</a:t>
              </a:r>
            </a:p>
          </p:txBody>
        </p:sp>
        <p:sp>
          <p:nvSpPr>
            <p:cNvPr id="170" name="Text Box 50"/>
            <p:cNvSpPr txBox="1">
              <a:spLocks noChangeArrowheads="1"/>
            </p:cNvSpPr>
            <p:nvPr/>
          </p:nvSpPr>
          <p:spPr bwMode="auto">
            <a:xfrm>
              <a:off x="7342347" y="2882901"/>
              <a:ext cx="991164" cy="260473"/>
            </a:xfrm>
            <a:prstGeom prst="rect">
              <a:avLst/>
            </a:prstGeom>
            <a:noFill/>
            <a:ln w="9525">
              <a:noFill/>
              <a:miter lim="800000"/>
              <a:headEnd/>
              <a:tailEnd/>
            </a:ln>
          </p:spPr>
          <p:txBody>
            <a:bodyPr wrap="none" lIns="41067" tIns="20533" rIns="41067" bIns="20533">
              <a:noAutofit/>
            </a:bodyPr>
            <a:lstStyle/>
            <a:p>
              <a:pPr defTabSz="457189">
                <a:defRPr/>
              </a:pPr>
              <a:r>
                <a:rPr lang="en-US" altLang="zh-TW" sz="1000" b="1" err="1">
                  <a:solidFill>
                    <a:srgbClr val="FFFF00"/>
                  </a:solidFill>
                  <a:latin typeface="+mn-lt"/>
                  <a:ea typeface="MS PGothic" panose="020B0600070205080204" pitchFamily="34" charset="-128"/>
                  <a:cs typeface="+mn-cs"/>
                </a:rPr>
                <a:t>CS7</a:t>
              </a:r>
              <a:r>
                <a:rPr lang="en-US" altLang="zh-TW" sz="1000" b="1">
                  <a:solidFill>
                    <a:srgbClr val="FFFF00"/>
                  </a:solidFill>
                  <a:latin typeface="+mn-lt"/>
                  <a:ea typeface="MS PGothic" panose="020B0600070205080204" pitchFamily="34" charset="-128"/>
                  <a:cs typeface="+mn-cs"/>
                </a:rPr>
                <a:t> &amp; </a:t>
              </a:r>
              <a:r>
                <a:rPr lang="en-US" altLang="zh-TW" sz="1000" b="1" err="1">
                  <a:solidFill>
                    <a:srgbClr val="FFFF00"/>
                  </a:solidFill>
                  <a:latin typeface="+mn-lt"/>
                  <a:ea typeface="MS PGothic" panose="020B0600070205080204" pitchFamily="34" charset="-128"/>
                  <a:cs typeface="+mn-cs"/>
                </a:rPr>
                <a:t>CS6</a:t>
              </a:r>
              <a:endParaRPr lang="en-US" altLang="zh-TW" sz="1000" b="1">
                <a:solidFill>
                  <a:srgbClr val="FFFF00"/>
                </a:solidFill>
                <a:latin typeface="+mn-lt"/>
                <a:ea typeface="MS PGothic" panose="020B0600070205080204" pitchFamily="34" charset="-128"/>
                <a:cs typeface="+mn-cs"/>
              </a:endParaRPr>
            </a:p>
          </p:txBody>
        </p:sp>
        <p:sp>
          <p:nvSpPr>
            <p:cNvPr id="171" name="Text Box 50"/>
            <p:cNvSpPr txBox="1">
              <a:spLocks noChangeArrowheads="1"/>
            </p:cNvSpPr>
            <p:nvPr/>
          </p:nvSpPr>
          <p:spPr bwMode="auto">
            <a:xfrm>
              <a:off x="7342347" y="3161725"/>
              <a:ext cx="991164" cy="260473"/>
            </a:xfrm>
            <a:prstGeom prst="rect">
              <a:avLst/>
            </a:prstGeom>
            <a:noFill/>
            <a:ln w="9525">
              <a:noFill/>
              <a:miter lim="800000"/>
              <a:headEnd/>
              <a:tailEnd/>
            </a:ln>
          </p:spPr>
          <p:txBody>
            <a:bodyPr wrap="none" lIns="41067" tIns="20533" rIns="41067" bIns="20533">
              <a:noAutofit/>
            </a:bodyPr>
            <a:lstStyle/>
            <a:p>
              <a:pPr defTabSz="457189">
                <a:defRPr/>
              </a:pPr>
              <a:r>
                <a:rPr lang="en-US" altLang="zh-TW" sz="1000" b="1" err="1">
                  <a:solidFill>
                    <a:srgbClr val="FFFF00"/>
                  </a:solidFill>
                  <a:latin typeface="+mn-lt"/>
                  <a:ea typeface="MS PGothic" panose="020B0600070205080204" pitchFamily="34" charset="-128"/>
                  <a:cs typeface="+mn-cs"/>
                </a:rPr>
                <a:t>CS3</a:t>
              </a:r>
              <a:r>
                <a:rPr lang="en-US" altLang="zh-TW" sz="1000" b="1">
                  <a:solidFill>
                    <a:srgbClr val="FFFF00"/>
                  </a:solidFill>
                  <a:latin typeface="+mn-lt"/>
                  <a:ea typeface="MS PGothic" panose="020B0600070205080204" pitchFamily="34" charset="-128"/>
                  <a:cs typeface="+mn-cs"/>
                </a:rPr>
                <a:t> &amp; CS2</a:t>
              </a:r>
            </a:p>
          </p:txBody>
        </p:sp>
        <p:cxnSp>
          <p:nvCxnSpPr>
            <p:cNvPr id="172" name="AutoShape 15"/>
            <p:cNvCxnSpPr>
              <a:cxnSpLocks noChangeShapeType="1"/>
              <a:stCxn id="158" idx="3"/>
              <a:endCxn id="170" idx="1"/>
            </p:cNvCxnSpPr>
            <p:nvPr/>
          </p:nvCxnSpPr>
          <p:spPr bwMode="auto">
            <a:xfrm>
              <a:off x="4516924" y="2087813"/>
              <a:ext cx="2825423" cy="925325"/>
            </a:xfrm>
            <a:prstGeom prst="bentConnector3">
              <a:avLst>
                <a:gd name="adj1" fmla="val 50000"/>
              </a:avLst>
            </a:prstGeom>
            <a:noFill/>
            <a:ln w="44450">
              <a:solidFill>
                <a:srgbClr val="33CC33"/>
              </a:solidFill>
              <a:miter lim="800000"/>
              <a:headEnd/>
              <a:tailEnd type="triangle" w="med" len="med"/>
            </a:ln>
          </p:spPr>
        </p:cxnSp>
        <p:cxnSp>
          <p:nvCxnSpPr>
            <p:cNvPr id="173" name="AutoShape 16"/>
            <p:cNvCxnSpPr>
              <a:cxnSpLocks noChangeShapeType="1"/>
              <a:stCxn id="155" idx="3"/>
              <a:endCxn id="170" idx="1"/>
            </p:cNvCxnSpPr>
            <p:nvPr/>
          </p:nvCxnSpPr>
          <p:spPr bwMode="auto">
            <a:xfrm>
              <a:off x="4516924" y="2431987"/>
              <a:ext cx="2825423" cy="581151"/>
            </a:xfrm>
            <a:prstGeom prst="bentConnector3">
              <a:avLst>
                <a:gd name="adj1" fmla="val 50000"/>
              </a:avLst>
            </a:prstGeom>
            <a:noFill/>
            <a:ln w="44450">
              <a:solidFill>
                <a:srgbClr val="009900"/>
              </a:solidFill>
              <a:miter lim="800000"/>
              <a:headEnd/>
              <a:tailEnd type="triangle" w="med" len="med"/>
            </a:ln>
          </p:spPr>
        </p:cxnSp>
        <p:sp>
          <p:nvSpPr>
            <p:cNvPr id="174" name="Text Box 37"/>
            <p:cNvSpPr txBox="1">
              <a:spLocks noChangeArrowheads="1"/>
            </p:cNvSpPr>
            <p:nvPr/>
          </p:nvSpPr>
          <p:spPr bwMode="auto">
            <a:xfrm>
              <a:off x="7342344" y="3471046"/>
              <a:ext cx="3427256" cy="527156"/>
            </a:xfrm>
            <a:prstGeom prst="rect">
              <a:avLst/>
            </a:prstGeom>
            <a:solidFill>
              <a:schemeClr val="tx2">
                <a:lumMod val="75000"/>
              </a:schemeClr>
            </a:solidFill>
            <a:ln w="9525" algn="ctr">
              <a:noFill/>
              <a:miter lim="800000"/>
              <a:headEnd/>
              <a:tailEnd/>
            </a:ln>
          </p:spPr>
          <p:txBody>
            <a:bodyPr wrap="none" lIns="41067" tIns="20533" rIns="41067" bIns="20533" anchor="ctr">
              <a:noAutofit/>
            </a:bodyPr>
            <a:lstStyle/>
            <a:p>
              <a:pPr algn="r" defTabSz="457189">
                <a:defRPr/>
              </a:pPr>
              <a:r>
                <a:rPr lang="en-US" altLang="zh-TW" sz="1000" b="1">
                  <a:solidFill>
                    <a:srgbClr val="FFFFFF"/>
                  </a:solidFill>
                  <a:latin typeface="+mn-lt"/>
                  <a:ea typeface="MS PGothic" panose="020B0600070205080204" pitchFamily="34" charset="-128"/>
                  <a:cs typeface="+mn-cs"/>
                </a:rPr>
                <a:t>Q5 </a:t>
              </a:r>
            </a:p>
            <a:p>
              <a:pPr algn="r" defTabSz="457189">
                <a:defRPr/>
              </a:pPr>
              <a:r>
                <a:rPr lang="en-US" altLang="zh-TW" sz="1000" b="1">
                  <a:solidFill>
                    <a:srgbClr val="FFFFFF"/>
                  </a:solidFill>
                  <a:latin typeface="+mn-lt"/>
                  <a:ea typeface="MS PGothic" panose="020B0600070205080204" pitchFamily="34" charset="-128"/>
                  <a:cs typeface="+mn-cs"/>
                </a:rPr>
                <a:t>(BWR 10% + WTD)</a:t>
              </a:r>
            </a:p>
          </p:txBody>
        </p:sp>
        <p:sp>
          <p:nvSpPr>
            <p:cNvPr id="175" name="Text Box 37"/>
            <p:cNvSpPr txBox="1">
              <a:spLocks noChangeArrowheads="1"/>
            </p:cNvSpPr>
            <p:nvPr/>
          </p:nvSpPr>
          <p:spPr bwMode="auto">
            <a:xfrm>
              <a:off x="7342344" y="4028698"/>
              <a:ext cx="3427256" cy="527156"/>
            </a:xfrm>
            <a:prstGeom prst="rect">
              <a:avLst/>
            </a:prstGeom>
            <a:solidFill>
              <a:srgbClr val="00B0F0"/>
            </a:solidFill>
            <a:ln w="9525" algn="ctr">
              <a:noFill/>
              <a:miter lim="800000"/>
              <a:headEnd/>
              <a:tailEnd/>
            </a:ln>
          </p:spPr>
          <p:txBody>
            <a:bodyPr wrap="none" lIns="41067" tIns="20533" rIns="41067" bIns="20533" anchor="ctr">
              <a:noAutofit/>
            </a:bodyPr>
            <a:lstStyle/>
            <a:p>
              <a:pPr algn="r" defTabSz="457189">
                <a:defRPr/>
              </a:pPr>
              <a:r>
                <a:rPr lang="en-US" altLang="zh-TW" sz="1000" b="1">
                  <a:solidFill>
                    <a:srgbClr val="000000"/>
                  </a:solidFill>
                  <a:latin typeface="+mn-lt"/>
                  <a:ea typeface="MS PGothic" panose="020B0600070205080204" pitchFamily="34" charset="-128"/>
                  <a:cs typeface="+mn-cs"/>
                </a:rPr>
                <a:t>Q4</a:t>
              </a:r>
            </a:p>
            <a:p>
              <a:pPr algn="r" defTabSz="457189">
                <a:defRPr/>
              </a:pPr>
              <a:r>
                <a:rPr lang="en-US" altLang="zh-TW" sz="1000" b="1">
                  <a:solidFill>
                    <a:srgbClr val="000000"/>
                  </a:solidFill>
                  <a:latin typeface="+mn-lt"/>
                  <a:ea typeface="MS PGothic" panose="020B0600070205080204" pitchFamily="34" charset="-128"/>
                  <a:cs typeface="+mn-cs"/>
                </a:rPr>
                <a:t>(BWR 10% + DSCP-Based WTD)</a:t>
              </a:r>
            </a:p>
          </p:txBody>
        </p:sp>
        <p:sp>
          <p:nvSpPr>
            <p:cNvPr id="176" name="Text Box 37"/>
            <p:cNvSpPr txBox="1">
              <a:spLocks noChangeArrowheads="1"/>
            </p:cNvSpPr>
            <p:nvPr/>
          </p:nvSpPr>
          <p:spPr bwMode="auto">
            <a:xfrm>
              <a:off x="7342344" y="4586350"/>
              <a:ext cx="3427256" cy="527156"/>
            </a:xfrm>
            <a:prstGeom prst="rect">
              <a:avLst/>
            </a:prstGeom>
            <a:solidFill>
              <a:srgbClr val="FFCC00"/>
            </a:solidFill>
            <a:ln w="9525" algn="ctr">
              <a:noFill/>
              <a:miter lim="800000"/>
              <a:headEnd/>
              <a:tailEnd/>
            </a:ln>
          </p:spPr>
          <p:txBody>
            <a:bodyPr wrap="none" lIns="41067" tIns="20533" rIns="41067" bIns="20533" anchor="ctr">
              <a:noAutofit/>
            </a:bodyPr>
            <a:lstStyle/>
            <a:p>
              <a:pPr algn="r" defTabSz="457189">
                <a:defRPr/>
              </a:pPr>
              <a:r>
                <a:rPr lang="en-US" altLang="zh-TW" sz="1000" b="1">
                  <a:solidFill>
                    <a:srgbClr val="000000"/>
                  </a:solidFill>
                  <a:latin typeface="+mn-lt"/>
                  <a:ea typeface="MS PGothic" panose="020B0600070205080204" pitchFamily="34" charset="-128"/>
                  <a:cs typeface="+mn-cs"/>
                </a:rPr>
                <a:t>Q3</a:t>
              </a:r>
            </a:p>
            <a:p>
              <a:pPr algn="r" defTabSz="457189">
                <a:defRPr/>
              </a:pPr>
              <a:r>
                <a:rPr lang="en-US" altLang="zh-TW" sz="1000" b="1">
                  <a:solidFill>
                    <a:srgbClr val="000000"/>
                  </a:solidFill>
                  <a:latin typeface="+mn-lt"/>
                  <a:ea typeface="MS PGothic" panose="020B0600070205080204" pitchFamily="34" charset="-128"/>
                  <a:cs typeface="+mn-cs"/>
                </a:rPr>
                <a:t>(BWR 10% + DSCP-Based WTD)</a:t>
              </a:r>
            </a:p>
          </p:txBody>
        </p:sp>
        <p:sp>
          <p:nvSpPr>
            <p:cNvPr id="177" name="Text Box 37"/>
            <p:cNvSpPr txBox="1">
              <a:spLocks noChangeArrowheads="1"/>
            </p:cNvSpPr>
            <p:nvPr/>
          </p:nvSpPr>
          <p:spPr bwMode="auto">
            <a:xfrm>
              <a:off x="7342344" y="5176659"/>
              <a:ext cx="3427256" cy="755125"/>
            </a:xfrm>
            <a:prstGeom prst="rect">
              <a:avLst/>
            </a:prstGeom>
            <a:solidFill>
              <a:srgbClr val="FF9900"/>
            </a:solidFill>
            <a:ln w="9525" algn="ctr">
              <a:noFill/>
              <a:miter lim="800000"/>
              <a:headEnd/>
              <a:tailEnd/>
            </a:ln>
          </p:spPr>
          <p:txBody>
            <a:bodyPr wrap="none" lIns="41067" tIns="20533" rIns="41067" bIns="20533" anchor="ctr">
              <a:noAutofit/>
            </a:bodyPr>
            <a:lstStyle/>
            <a:p>
              <a:pPr algn="r" defTabSz="457189">
                <a:defRPr/>
              </a:pPr>
              <a:r>
                <a:rPr lang="en-US" altLang="zh-TW" sz="1000" b="1">
                  <a:solidFill>
                    <a:srgbClr val="000000"/>
                  </a:solidFill>
                  <a:latin typeface="+mn-lt"/>
                  <a:ea typeface="MS PGothic" panose="020B0600070205080204" pitchFamily="34" charset="-128"/>
                  <a:cs typeface="+mn-cs"/>
                </a:rPr>
                <a:t>Q2</a:t>
              </a:r>
            </a:p>
            <a:p>
              <a:pPr algn="r" defTabSz="457189">
                <a:defRPr/>
              </a:pPr>
              <a:r>
                <a:rPr lang="en-US" altLang="zh-TW" sz="1000" b="1">
                  <a:solidFill>
                    <a:srgbClr val="000000"/>
                  </a:solidFill>
                  <a:latin typeface="+mn-lt"/>
                  <a:ea typeface="MS PGothic" panose="020B0600070205080204" pitchFamily="34" charset="-128"/>
                  <a:cs typeface="+mn-cs"/>
                </a:rPr>
                <a:t>(BWR 5% + DSCP-Based WTD)</a:t>
              </a:r>
            </a:p>
          </p:txBody>
        </p:sp>
        <p:sp>
          <p:nvSpPr>
            <p:cNvPr id="178" name="Text Box 37"/>
            <p:cNvSpPr txBox="1">
              <a:spLocks noChangeArrowheads="1"/>
            </p:cNvSpPr>
            <p:nvPr/>
          </p:nvSpPr>
          <p:spPr bwMode="auto">
            <a:xfrm>
              <a:off x="7342344" y="5957719"/>
              <a:ext cx="3427256" cy="527156"/>
            </a:xfrm>
            <a:prstGeom prst="rect">
              <a:avLst/>
            </a:prstGeom>
            <a:noFill/>
            <a:ln w="25400" algn="ctr">
              <a:solidFill>
                <a:schemeClr val="tx1"/>
              </a:solidFill>
              <a:miter lim="800000"/>
              <a:headEnd/>
              <a:tailEnd/>
            </a:ln>
          </p:spPr>
          <p:txBody>
            <a:bodyPr wrap="none" lIns="41067" tIns="20533" rIns="41067" bIns="20533" anchor="ctr">
              <a:noAutofit/>
            </a:bodyPr>
            <a:lstStyle/>
            <a:p>
              <a:pPr algn="r" defTabSz="457189">
                <a:defRPr/>
              </a:pPr>
              <a:r>
                <a:rPr lang="en-US" altLang="zh-TW" sz="1000" b="1">
                  <a:solidFill>
                    <a:srgbClr val="676767"/>
                  </a:solidFill>
                  <a:latin typeface="+mn-lt"/>
                  <a:ea typeface="MS PGothic" panose="020B0600070205080204" pitchFamily="34" charset="-128"/>
                  <a:cs typeface="+mn-cs"/>
                </a:rPr>
                <a:t>Q1 (BWR 25%)</a:t>
              </a:r>
            </a:p>
          </p:txBody>
        </p:sp>
        <p:sp>
          <p:nvSpPr>
            <p:cNvPr id="179" name="Text Box 44"/>
            <p:cNvSpPr txBox="1">
              <a:spLocks noChangeArrowheads="1"/>
            </p:cNvSpPr>
            <p:nvPr/>
          </p:nvSpPr>
          <p:spPr bwMode="auto">
            <a:xfrm>
              <a:off x="7352771" y="6076799"/>
              <a:ext cx="339277" cy="260473"/>
            </a:xfrm>
            <a:prstGeom prst="rect">
              <a:avLst/>
            </a:prstGeom>
            <a:noFill/>
            <a:ln w="9525">
              <a:noFill/>
              <a:miter lim="800000"/>
              <a:headEnd/>
              <a:tailEnd/>
            </a:ln>
          </p:spPr>
          <p:txBody>
            <a:bodyPr wrap="none" lIns="41067" tIns="20533" rIns="41067" bIns="20533">
              <a:noAutofit/>
            </a:bodyPr>
            <a:lstStyle/>
            <a:p>
              <a:pPr defTabSz="457189">
                <a:defRPr/>
              </a:pPr>
              <a:r>
                <a:rPr lang="en-US" altLang="zh-TW" sz="1000" b="1">
                  <a:solidFill>
                    <a:srgbClr val="676767"/>
                  </a:solidFill>
                  <a:latin typeface="+mn-lt"/>
                  <a:ea typeface="MS PGothic" panose="020B0600070205080204" pitchFamily="34" charset="-128"/>
                  <a:cs typeface="+mn-cs"/>
                </a:rPr>
                <a:t>DF</a:t>
              </a:r>
            </a:p>
          </p:txBody>
        </p:sp>
        <p:sp>
          <p:nvSpPr>
            <p:cNvPr id="180" name="Text Box 55"/>
            <p:cNvSpPr txBox="1">
              <a:spLocks noChangeArrowheads="1"/>
            </p:cNvSpPr>
            <p:nvPr/>
          </p:nvSpPr>
          <p:spPr bwMode="auto">
            <a:xfrm>
              <a:off x="7342344" y="5267205"/>
              <a:ext cx="433320" cy="260473"/>
            </a:xfrm>
            <a:prstGeom prst="rect">
              <a:avLst/>
            </a:prstGeom>
            <a:noFill/>
            <a:ln w="9525">
              <a:noFill/>
              <a:miter lim="800000"/>
              <a:headEnd/>
              <a:tailEnd/>
            </a:ln>
          </p:spPr>
          <p:txBody>
            <a:bodyPr wrap="none" lIns="41067" tIns="20533" rIns="41067" bIns="20533">
              <a:noAutofit/>
            </a:bodyPr>
            <a:lstStyle/>
            <a:p>
              <a:pPr defTabSz="457189">
                <a:defRPr/>
              </a:pPr>
              <a:r>
                <a:rPr lang="en-US" altLang="zh-TW" sz="1000" b="1" err="1">
                  <a:solidFill>
                    <a:srgbClr val="676767"/>
                  </a:solidFill>
                  <a:latin typeface="+mn-lt"/>
                  <a:ea typeface="MS PGothic" panose="020B0600070205080204" pitchFamily="34" charset="-128"/>
                  <a:cs typeface="+mn-cs"/>
                </a:rPr>
                <a:t>AF1</a:t>
              </a:r>
              <a:endParaRPr lang="en-US" altLang="zh-TW" sz="1000" b="1">
                <a:solidFill>
                  <a:srgbClr val="676767"/>
                </a:solidFill>
                <a:latin typeface="+mn-lt"/>
                <a:ea typeface="MS PGothic" panose="020B0600070205080204" pitchFamily="34" charset="-128"/>
                <a:cs typeface="+mn-cs"/>
              </a:endParaRPr>
            </a:p>
          </p:txBody>
        </p:sp>
        <p:sp>
          <p:nvSpPr>
            <p:cNvPr id="181" name="Text Box 56"/>
            <p:cNvSpPr txBox="1">
              <a:spLocks noChangeArrowheads="1"/>
            </p:cNvSpPr>
            <p:nvPr/>
          </p:nvSpPr>
          <p:spPr bwMode="auto">
            <a:xfrm>
              <a:off x="7342344" y="5591861"/>
              <a:ext cx="441869" cy="260473"/>
            </a:xfrm>
            <a:prstGeom prst="rect">
              <a:avLst/>
            </a:prstGeom>
            <a:noFill/>
            <a:ln w="9525">
              <a:noFill/>
              <a:miter lim="800000"/>
              <a:headEnd/>
              <a:tailEnd/>
            </a:ln>
          </p:spPr>
          <p:txBody>
            <a:bodyPr wrap="none" lIns="41067" tIns="20533" rIns="41067" bIns="20533">
              <a:noAutofit/>
            </a:bodyPr>
            <a:lstStyle/>
            <a:p>
              <a:pPr defTabSz="457189">
                <a:defRPr/>
              </a:pPr>
              <a:r>
                <a:rPr lang="en-US" altLang="zh-TW" sz="1000" b="1" err="1">
                  <a:solidFill>
                    <a:srgbClr val="676767"/>
                  </a:solidFill>
                  <a:latin typeface="+mn-lt"/>
                  <a:ea typeface="MS PGothic" panose="020B0600070205080204" pitchFamily="34" charset="-128"/>
                  <a:cs typeface="+mn-cs"/>
                </a:rPr>
                <a:t>CS1</a:t>
              </a:r>
              <a:endParaRPr lang="en-US" altLang="zh-TW" sz="1000" b="1">
                <a:solidFill>
                  <a:srgbClr val="676767"/>
                </a:solidFill>
                <a:latin typeface="+mn-lt"/>
                <a:ea typeface="MS PGothic" panose="020B0600070205080204" pitchFamily="34" charset="-128"/>
                <a:cs typeface="+mn-cs"/>
              </a:endParaRPr>
            </a:p>
          </p:txBody>
        </p:sp>
        <p:sp>
          <p:nvSpPr>
            <p:cNvPr id="182" name="Text Box 55"/>
            <p:cNvSpPr txBox="1">
              <a:spLocks noChangeArrowheads="1"/>
            </p:cNvSpPr>
            <p:nvPr/>
          </p:nvSpPr>
          <p:spPr bwMode="auto">
            <a:xfrm>
              <a:off x="7342344" y="4709553"/>
              <a:ext cx="433320" cy="260473"/>
            </a:xfrm>
            <a:prstGeom prst="rect">
              <a:avLst/>
            </a:prstGeom>
            <a:noFill/>
            <a:ln w="9525">
              <a:noFill/>
              <a:miter lim="800000"/>
              <a:headEnd/>
              <a:tailEnd/>
            </a:ln>
          </p:spPr>
          <p:txBody>
            <a:bodyPr wrap="none" lIns="41067" tIns="20533" rIns="41067" bIns="20533">
              <a:noAutofit/>
            </a:bodyPr>
            <a:lstStyle/>
            <a:p>
              <a:pPr defTabSz="457189">
                <a:defRPr/>
              </a:pPr>
              <a:r>
                <a:rPr lang="en-US" altLang="zh-TW" sz="1000" b="1" err="1">
                  <a:solidFill>
                    <a:srgbClr val="676767"/>
                  </a:solidFill>
                  <a:latin typeface="+mn-lt"/>
                  <a:ea typeface="MS PGothic" panose="020B0600070205080204" pitchFamily="34" charset="-128"/>
                  <a:cs typeface="+mn-cs"/>
                </a:rPr>
                <a:t>AF2</a:t>
              </a:r>
              <a:endParaRPr lang="en-US" altLang="zh-TW" sz="1000" b="1">
                <a:solidFill>
                  <a:srgbClr val="676767"/>
                </a:solidFill>
                <a:latin typeface="+mn-lt"/>
                <a:ea typeface="MS PGothic" panose="020B0600070205080204" pitchFamily="34" charset="-128"/>
                <a:cs typeface="+mn-cs"/>
              </a:endParaRPr>
            </a:p>
          </p:txBody>
        </p:sp>
        <p:sp>
          <p:nvSpPr>
            <p:cNvPr id="183" name="Text Box 55"/>
            <p:cNvSpPr txBox="1">
              <a:spLocks noChangeArrowheads="1"/>
            </p:cNvSpPr>
            <p:nvPr/>
          </p:nvSpPr>
          <p:spPr bwMode="auto">
            <a:xfrm>
              <a:off x="7342344" y="4119889"/>
              <a:ext cx="433320" cy="260473"/>
            </a:xfrm>
            <a:prstGeom prst="rect">
              <a:avLst/>
            </a:prstGeom>
            <a:noFill/>
            <a:ln w="9525">
              <a:noFill/>
              <a:miter lim="800000"/>
              <a:headEnd/>
              <a:tailEnd/>
            </a:ln>
          </p:spPr>
          <p:txBody>
            <a:bodyPr wrap="none" lIns="41067" tIns="20533" rIns="41067" bIns="20533">
              <a:noAutofit/>
            </a:bodyPr>
            <a:lstStyle/>
            <a:p>
              <a:pPr defTabSz="457189">
                <a:defRPr/>
              </a:pPr>
              <a:r>
                <a:rPr lang="en-US" altLang="zh-TW" sz="1000" b="1" err="1">
                  <a:solidFill>
                    <a:srgbClr val="676767"/>
                  </a:solidFill>
                  <a:latin typeface="+mn-lt"/>
                  <a:ea typeface="MS PGothic" panose="020B0600070205080204" pitchFamily="34" charset="-128"/>
                  <a:cs typeface="+mn-cs"/>
                </a:rPr>
                <a:t>AF3</a:t>
              </a:r>
              <a:endParaRPr lang="en-US" altLang="zh-TW" sz="1000" b="1">
                <a:solidFill>
                  <a:srgbClr val="676767"/>
                </a:solidFill>
                <a:latin typeface="+mn-lt"/>
                <a:ea typeface="MS PGothic" panose="020B0600070205080204" pitchFamily="34" charset="-128"/>
                <a:cs typeface="+mn-cs"/>
              </a:endParaRPr>
            </a:p>
          </p:txBody>
        </p:sp>
        <p:sp>
          <p:nvSpPr>
            <p:cNvPr id="184" name="Text Box 55"/>
            <p:cNvSpPr txBox="1">
              <a:spLocks noChangeArrowheads="1"/>
            </p:cNvSpPr>
            <p:nvPr/>
          </p:nvSpPr>
          <p:spPr bwMode="auto">
            <a:xfrm>
              <a:off x="7342344" y="3594253"/>
              <a:ext cx="433320" cy="260473"/>
            </a:xfrm>
            <a:prstGeom prst="rect">
              <a:avLst/>
            </a:prstGeom>
            <a:noFill/>
            <a:ln w="9525">
              <a:noFill/>
              <a:miter lim="800000"/>
              <a:headEnd/>
              <a:tailEnd/>
            </a:ln>
          </p:spPr>
          <p:txBody>
            <a:bodyPr wrap="none" lIns="41067" tIns="20533" rIns="41067" bIns="20533">
              <a:noAutofit/>
            </a:bodyPr>
            <a:lstStyle/>
            <a:p>
              <a:pPr defTabSz="457189">
                <a:defRPr/>
              </a:pPr>
              <a:r>
                <a:rPr lang="en-US" altLang="zh-TW" sz="1000" b="1" err="1">
                  <a:solidFill>
                    <a:srgbClr val="FFFFFF"/>
                  </a:solidFill>
                  <a:latin typeface="+mn-lt"/>
                  <a:ea typeface="MS PGothic" panose="020B0600070205080204" pitchFamily="34" charset="-128"/>
                  <a:cs typeface="+mn-cs"/>
                </a:rPr>
                <a:t>AF4</a:t>
              </a:r>
              <a:endParaRPr lang="en-US" altLang="zh-TW" sz="1000" b="1">
                <a:solidFill>
                  <a:srgbClr val="FFFFFF"/>
                </a:solidFill>
                <a:latin typeface="+mn-lt"/>
                <a:ea typeface="MS PGothic" panose="020B0600070205080204" pitchFamily="34" charset="-128"/>
                <a:cs typeface="+mn-cs"/>
              </a:endParaRPr>
            </a:p>
          </p:txBody>
        </p:sp>
        <p:cxnSp>
          <p:nvCxnSpPr>
            <p:cNvPr id="185" name="AutoShape 50"/>
            <p:cNvCxnSpPr>
              <a:cxnSpLocks noChangeShapeType="1"/>
              <a:stCxn id="153" idx="3"/>
              <a:endCxn id="166" idx="1"/>
            </p:cNvCxnSpPr>
            <p:nvPr/>
          </p:nvCxnSpPr>
          <p:spPr bwMode="auto">
            <a:xfrm flipV="1">
              <a:off x="4516924" y="2106954"/>
              <a:ext cx="2835847" cy="673565"/>
            </a:xfrm>
            <a:prstGeom prst="bentConnector3">
              <a:avLst>
                <a:gd name="adj1" fmla="val 50000"/>
              </a:avLst>
            </a:prstGeom>
            <a:noFill/>
            <a:ln w="44450">
              <a:solidFill>
                <a:srgbClr val="CC0000"/>
              </a:solidFill>
              <a:miter lim="800000"/>
              <a:headEnd/>
              <a:tailEnd type="triangle" w="med" len="med"/>
            </a:ln>
          </p:spPr>
        </p:cxnSp>
        <p:cxnSp>
          <p:nvCxnSpPr>
            <p:cNvPr id="186" name="AutoShape 51"/>
            <p:cNvCxnSpPr>
              <a:cxnSpLocks noChangeShapeType="1"/>
              <a:stCxn id="84" idx="3"/>
              <a:endCxn id="168" idx="1"/>
            </p:cNvCxnSpPr>
            <p:nvPr/>
          </p:nvCxnSpPr>
          <p:spPr bwMode="auto">
            <a:xfrm flipV="1">
              <a:off x="4516924" y="2664606"/>
              <a:ext cx="2825420" cy="1161511"/>
            </a:xfrm>
            <a:prstGeom prst="bentConnector3">
              <a:avLst>
                <a:gd name="adj1" fmla="val 50000"/>
              </a:avLst>
            </a:prstGeom>
            <a:noFill/>
            <a:ln w="44450">
              <a:solidFill>
                <a:srgbClr val="800000"/>
              </a:solidFill>
              <a:miter lim="800000"/>
              <a:headEnd/>
              <a:tailEnd type="triangle" w="med" len="med"/>
            </a:ln>
          </p:spPr>
        </p:cxnSp>
        <p:cxnSp>
          <p:nvCxnSpPr>
            <p:cNvPr id="187" name="AutoShape 50"/>
            <p:cNvCxnSpPr>
              <a:cxnSpLocks noChangeShapeType="1"/>
              <a:stCxn id="152" idx="3"/>
              <a:endCxn id="167" idx="1"/>
            </p:cNvCxnSpPr>
            <p:nvPr/>
          </p:nvCxnSpPr>
          <p:spPr bwMode="auto">
            <a:xfrm flipV="1">
              <a:off x="4516924" y="2385778"/>
              <a:ext cx="2818471" cy="743275"/>
            </a:xfrm>
            <a:prstGeom prst="bentConnector3">
              <a:avLst>
                <a:gd name="adj1" fmla="val 50000"/>
              </a:avLst>
            </a:prstGeom>
            <a:noFill/>
            <a:ln w="44450">
              <a:solidFill>
                <a:srgbClr val="CC0000"/>
              </a:solidFill>
              <a:miter lim="800000"/>
              <a:headEnd/>
              <a:tailEnd type="triangle" w="med" len="med"/>
            </a:ln>
          </p:spPr>
        </p:cxnSp>
        <p:cxnSp>
          <p:nvCxnSpPr>
            <p:cNvPr id="188" name="Straight Arrow Connector 187"/>
            <p:cNvCxnSpPr/>
            <p:nvPr/>
          </p:nvCxnSpPr>
          <p:spPr bwMode="auto">
            <a:xfrm>
              <a:off x="4503367" y="4185675"/>
              <a:ext cx="2835848" cy="1453"/>
            </a:xfrm>
            <a:prstGeom prst="straightConnector1">
              <a:avLst/>
            </a:prstGeom>
            <a:solidFill>
              <a:schemeClr val="accent1"/>
            </a:solidFill>
            <a:ln w="44450" cap="flat" cmpd="sng" algn="ctr">
              <a:solidFill>
                <a:schemeClr val="accent1"/>
              </a:solidFill>
              <a:prstDash val="solid"/>
              <a:round/>
              <a:headEnd type="none" w="med" len="med"/>
              <a:tailEnd type="triangle"/>
            </a:ln>
            <a:effectLst/>
          </p:spPr>
        </p:cxnSp>
        <p:cxnSp>
          <p:nvCxnSpPr>
            <p:cNvPr id="189" name="AutoShape 45"/>
            <p:cNvCxnSpPr>
              <a:cxnSpLocks noChangeShapeType="1"/>
            </p:cNvCxnSpPr>
            <p:nvPr/>
          </p:nvCxnSpPr>
          <p:spPr bwMode="auto">
            <a:xfrm flipV="1">
              <a:off x="4503367" y="5727794"/>
              <a:ext cx="2825423" cy="171332"/>
            </a:xfrm>
            <a:prstGeom prst="bentConnector3">
              <a:avLst>
                <a:gd name="adj1" fmla="val 50000"/>
              </a:avLst>
            </a:prstGeom>
            <a:noFill/>
            <a:ln w="44450">
              <a:solidFill>
                <a:schemeClr val="bg1">
                  <a:lumMod val="50000"/>
                </a:schemeClr>
              </a:solidFill>
              <a:miter lim="800000"/>
              <a:headEnd/>
              <a:tailEnd type="triangle" w="med" len="med"/>
            </a:ln>
          </p:spPr>
        </p:cxnSp>
      </p:grpSp>
      <p:sp>
        <p:nvSpPr>
          <p:cNvPr id="3" name="テキスト ボックス 2">
            <a:extLst>
              <a:ext uri="{FF2B5EF4-FFF2-40B4-BE49-F238E27FC236}">
                <a16:creationId xmlns:a16="http://schemas.microsoft.com/office/drawing/2014/main" id="{E630B22F-D082-4CDB-B5CF-37501C5C24A9}"/>
              </a:ext>
            </a:extLst>
          </p:cNvPr>
          <p:cNvSpPr txBox="1"/>
          <p:nvPr/>
        </p:nvSpPr>
        <p:spPr>
          <a:xfrm>
            <a:off x="533399" y="777113"/>
            <a:ext cx="3536101" cy="279307"/>
          </a:xfrm>
          <a:prstGeom prst="rect">
            <a:avLst/>
          </a:prstGeom>
          <a:noFill/>
        </p:spPr>
        <p:txBody>
          <a:bodyPr wrap="none" rtlCol="0">
            <a:noAutofit/>
          </a:bodyPr>
          <a:lstStyle/>
          <a:p>
            <a:pPr defTabSz="685800" fontAlgn="auto">
              <a:lnSpc>
                <a:spcPct val="90000"/>
              </a:lnSpc>
              <a:spcBef>
                <a:spcPts val="450"/>
              </a:spcBef>
              <a:spcAft>
                <a:spcPts val="0"/>
              </a:spcAft>
              <a:defRPr/>
            </a:pPr>
            <a:r>
              <a:rPr kumimoji="1" lang="en-US" altLang="ja-JP" sz="1350">
                <a:solidFill>
                  <a:srgbClr val="FF0000"/>
                </a:solidFill>
                <a:latin typeface="+mn-lt"/>
                <a:ea typeface="MS PGothic" panose="020B0600070205080204" pitchFamily="34" charset="-128"/>
                <a:cs typeface="+mn-cs"/>
              </a:rPr>
              <a:t>※ Cisco Catalyst 3650/3850 </a:t>
            </a:r>
            <a:r>
              <a:rPr kumimoji="1" lang="ja-JP" altLang="en-US" sz="1350">
                <a:solidFill>
                  <a:srgbClr val="FF0000"/>
                </a:solidFill>
                <a:latin typeface="+mn-lt"/>
                <a:ea typeface="MS PGothic" panose="020B0600070205080204" pitchFamily="34" charset="-128"/>
                <a:cs typeface="+mn-cs"/>
              </a:rPr>
              <a:t>シリーズも同様のモデルを持ちます</a:t>
            </a:r>
          </a:p>
        </p:txBody>
      </p:sp>
      <p:sp>
        <p:nvSpPr>
          <p:cNvPr id="77" name="Text Placeholder 7">
            <a:extLst>
              <a:ext uri="{FF2B5EF4-FFF2-40B4-BE49-F238E27FC236}">
                <a16:creationId xmlns:a16="http://schemas.microsoft.com/office/drawing/2014/main" id="{33EBE985-0336-F04D-B81F-FF7D569FE143}"/>
              </a:ext>
            </a:extLst>
          </p:cNvPr>
          <p:cNvSpPr txBox="1">
            <a:spLocks/>
          </p:cNvSpPr>
          <p:nvPr/>
        </p:nvSpPr>
        <p:spPr>
          <a:xfrm>
            <a:off x="533400" y="60960"/>
            <a:ext cx="7084679" cy="326233"/>
          </a:xfrm>
          <a:prstGeom prst="rect">
            <a:avLst/>
          </a:prstGeom>
        </p:spPr>
        <p:txBody>
          <a:bodyPr wrap="square" lIns="91420" tIns="45710" rIns="91420" bIns="45710" anchor="b" anchorCtr="0">
            <a:noAutofit/>
          </a:bodyPr>
          <a:lstStyle>
            <a:lvl1pPr marL="169863" indent="-169863" algn="l" defTabSz="603575" rtl="0" eaLnBrk="1" fontAlgn="base" hangingPunct="1">
              <a:lnSpc>
                <a:spcPct val="100000"/>
              </a:lnSpc>
              <a:spcBef>
                <a:spcPct val="50000"/>
              </a:spcBef>
              <a:spcAft>
                <a:spcPct val="0"/>
              </a:spcAft>
              <a:buClr>
                <a:schemeClr val="tx2"/>
              </a:buClr>
              <a:buSzPct val="90000"/>
              <a:buFont typeface="Arial" charset="0"/>
              <a:buNone/>
              <a:defRPr lang="en-US" sz="1400" b="0" i="0" kern="1200">
                <a:solidFill>
                  <a:schemeClr val="tx1"/>
                </a:solidFill>
                <a:latin typeface="+mn-lt"/>
                <a:ea typeface="ＭＳ Ｐゴシック" charset="0"/>
                <a:cs typeface="CiscoSans ExtraLight"/>
              </a:defRPr>
            </a:lvl1pPr>
            <a:lvl2pPr marL="358775" indent="-215900" algn="l" defTabSz="684213" rtl="0" eaLnBrk="1" fontAlgn="base" hangingPunct="1">
              <a:lnSpc>
                <a:spcPct val="95000"/>
              </a:lnSpc>
              <a:spcBef>
                <a:spcPts val="600"/>
              </a:spcBef>
              <a:spcAft>
                <a:spcPct val="0"/>
              </a:spcAft>
              <a:buClr>
                <a:schemeClr val="tx2"/>
              </a:buClr>
              <a:buFont typeface="Arial" pitchFamily="34" charset="0"/>
              <a:buNone/>
              <a:defRPr lang="en-US" sz="1100" kern="1200">
                <a:solidFill>
                  <a:schemeClr val="tx1"/>
                </a:solidFill>
                <a:latin typeface="+mn-lt"/>
                <a:ea typeface="ＭＳ Ｐゴシック" charset="0"/>
                <a:cs typeface="CiscoSans"/>
              </a:defRPr>
            </a:lvl2pPr>
            <a:lvl3pPr marL="431800" indent="-169863" algn="l" defTabSz="684213" rtl="0" eaLnBrk="1" fontAlgn="base" hangingPunct="1">
              <a:lnSpc>
                <a:spcPct val="95000"/>
              </a:lnSpc>
              <a:spcBef>
                <a:spcPts val="625"/>
              </a:spcBef>
              <a:spcAft>
                <a:spcPct val="0"/>
              </a:spcAft>
              <a:buFont typeface="Arial" pitchFamily="34" charset="0"/>
              <a:buNone/>
              <a:defRPr lang="en-US" sz="1100" kern="1200">
                <a:solidFill>
                  <a:schemeClr val="tx1"/>
                </a:solidFill>
                <a:latin typeface="+mn-lt"/>
                <a:ea typeface="ＭＳ Ｐゴシック" charset="0"/>
                <a:cs typeface="CiscoSans"/>
              </a:defRPr>
            </a:lvl3pPr>
            <a:lvl4pPr marL="503238" indent="-169863" algn="l" defTabSz="684213" rtl="0" eaLnBrk="1" fontAlgn="base" hangingPunct="1">
              <a:lnSpc>
                <a:spcPct val="95000"/>
              </a:lnSpc>
              <a:spcBef>
                <a:spcPts val="625"/>
              </a:spcBef>
              <a:spcAft>
                <a:spcPct val="0"/>
              </a:spcAft>
              <a:buFont typeface="Arial" pitchFamily="34" charset="0"/>
              <a:buNone/>
              <a:defRPr lang="en-US" sz="1100" kern="1200">
                <a:solidFill>
                  <a:schemeClr val="tx1"/>
                </a:solidFill>
                <a:latin typeface="+mn-lt"/>
                <a:ea typeface="ＭＳ Ｐゴシック" charset="0"/>
                <a:cs typeface="CiscoSans"/>
              </a:defRPr>
            </a:lvl4pPr>
            <a:lvl5pPr marL="574675" indent="-169863" algn="l" defTabSz="684213" rtl="0" eaLnBrk="1" fontAlgn="base" hangingPunct="1">
              <a:lnSpc>
                <a:spcPct val="95000"/>
              </a:lnSpc>
              <a:spcBef>
                <a:spcPts val="625"/>
              </a:spcBef>
              <a:spcAft>
                <a:spcPct val="0"/>
              </a:spcAft>
              <a:buFont typeface="Arial" pitchFamily="34" charset="0"/>
              <a:buNone/>
              <a:defRPr lang="en-US" sz="1100" kern="1200">
                <a:solidFill>
                  <a:schemeClr val="tx1"/>
                </a:solidFill>
                <a:latin typeface="+mn-lt"/>
                <a:ea typeface="ＭＳ Ｐゴシック" charset="0"/>
                <a:cs typeface="CiscoSans"/>
              </a:defRPr>
            </a:lvl5pPr>
            <a:lvl6pPr marL="863856" indent="-171445" algn="l" defTabSz="685777" rtl="0" eaLnBrk="1" latinLnBrk="0" hangingPunct="1">
              <a:spcBef>
                <a:spcPts val="600"/>
              </a:spcBef>
              <a:buFont typeface="Arial" pitchFamily="34" charset="0"/>
              <a:buChar char="•"/>
              <a:defRPr sz="900" kern="1200" baseline="0">
                <a:solidFill>
                  <a:schemeClr val="tx1"/>
                </a:solidFill>
                <a:latin typeface="+mn-lt"/>
                <a:ea typeface="+mn-ea"/>
                <a:cs typeface="+mn-cs"/>
              </a:defRPr>
            </a:lvl6pPr>
            <a:lvl7pPr marL="935844" indent="-171422" algn="l" defTabSz="685777" rtl="0" eaLnBrk="1" latinLnBrk="0" hangingPunct="1">
              <a:spcBef>
                <a:spcPts val="600"/>
              </a:spcBef>
              <a:buFont typeface="Arial" pitchFamily="34" charset="0"/>
              <a:buChar char="•"/>
              <a:defRPr sz="800" kern="1200" baseline="0">
                <a:solidFill>
                  <a:schemeClr val="tx1"/>
                </a:solidFill>
                <a:latin typeface="+mn-lt"/>
                <a:ea typeface="+mn-ea"/>
                <a:cs typeface="+mn-cs"/>
              </a:defRPr>
            </a:lvl7pPr>
            <a:lvl8pPr marL="2400220" indent="0" algn="l" defTabSz="685777" rtl="0" eaLnBrk="1" latinLnBrk="0" hangingPunct="1">
              <a:spcBef>
                <a:spcPct val="20000"/>
              </a:spcBef>
              <a:buFont typeface="Arial" pitchFamily="34" charset="0"/>
              <a:buNone/>
              <a:defRPr sz="1500" kern="1200">
                <a:solidFill>
                  <a:schemeClr val="tx1"/>
                </a:solidFill>
                <a:latin typeface="+mn-lt"/>
                <a:ea typeface="+mn-ea"/>
                <a:cs typeface="+mn-cs"/>
              </a:defRPr>
            </a:lvl8pPr>
            <a:lvl9pPr marL="2914553" indent="-171445" algn="l" defTabSz="685777" rtl="0" eaLnBrk="1" latinLnBrk="0" hangingPunct="1">
              <a:spcBef>
                <a:spcPct val="20000"/>
              </a:spcBef>
              <a:buFont typeface="Arial" pitchFamily="34" charset="0"/>
              <a:buChar char="•"/>
              <a:defRPr sz="1500" kern="1200">
                <a:solidFill>
                  <a:schemeClr val="tx1"/>
                </a:solidFill>
                <a:latin typeface="+mn-lt"/>
                <a:ea typeface="+mn-ea"/>
                <a:cs typeface="+mn-cs"/>
              </a:defRPr>
            </a:lvl9pPr>
          </a:lstStyle>
          <a:p>
            <a:r>
              <a:rPr lang="en">
                <a:solidFill>
                  <a:srgbClr val="282828"/>
                </a:solidFill>
                <a:ea typeface="MS PGothic" panose="020B0600070205080204" pitchFamily="34" charset="-128"/>
                <a:cs typeface="Arial" panose="020B0604020202020204" pitchFamily="34" charset="0"/>
              </a:rPr>
              <a:t>3.4</a:t>
            </a:r>
            <a:r>
              <a:rPr lang="ja-JP" altLang="en-US">
                <a:solidFill>
                  <a:srgbClr val="282828"/>
                </a:solidFill>
                <a:ea typeface="MS PGothic" panose="020B0600070205080204" pitchFamily="34" charset="-128"/>
                <a:cs typeface="Arial" panose="020B0604020202020204" pitchFamily="34" charset="0"/>
              </a:rPr>
              <a:t>　</a:t>
            </a:r>
            <a:r>
              <a:rPr lang="en">
                <a:solidFill>
                  <a:srgbClr val="282828"/>
                </a:solidFill>
                <a:ea typeface="MS PGothic" panose="020B0600070205080204" pitchFamily="34" charset="-128"/>
                <a:cs typeface="Arial" panose="020B0604020202020204" pitchFamily="34" charset="0"/>
              </a:rPr>
              <a:t>QoS</a:t>
            </a:r>
          </a:p>
        </p:txBody>
      </p:sp>
      <p:sp>
        <p:nvSpPr>
          <p:cNvPr id="69" name="Slide Number Placeholder 4">
            <a:extLst>
              <a:ext uri="{FF2B5EF4-FFF2-40B4-BE49-F238E27FC236}">
                <a16:creationId xmlns:a16="http://schemas.microsoft.com/office/drawing/2014/main" id="{17685DE3-D8D5-9A4B-9B2D-9B1C2047BFDB}"/>
              </a:ext>
            </a:extLst>
          </p:cNvPr>
          <p:cNvSpPr>
            <a:spLocks noGrp="1"/>
          </p:cNvSpPr>
          <p:nvPr>
            <p:ph type="sldNum" sz="quarter" idx="4294967295"/>
          </p:nvPr>
        </p:nvSpPr>
        <p:spPr>
          <a:xfrm>
            <a:off x="8648700" y="4884738"/>
            <a:ext cx="495300" cy="274637"/>
          </a:xfrm>
          <a:prstGeom prst="rect">
            <a:avLst/>
          </a:prstGeom>
        </p:spPr>
        <p:txBody>
          <a:bodyPr>
            <a:noAutofit/>
          </a:bodyPr>
          <a:lstStyle/>
          <a:p>
            <a:fld id="{3945D0FD-48F1-4D72-80C5-FFB60B92A834}" type="slidenum">
              <a:rPr lang="en-US" sz="900" smtClean="0">
                <a:latin typeface="+mn-lt"/>
                <a:ea typeface="MS PGothic" panose="020B0600070205080204" pitchFamily="34" charset="-128"/>
              </a:rPr>
              <a:pPr/>
              <a:t>292</a:t>
            </a:fld>
            <a:endParaRPr lang="en-US" sz="900">
              <a:latin typeface="+mn-lt"/>
              <a:ea typeface="MS PGothic" panose="020B0600070205080204" pitchFamily="34" charset="-128"/>
            </a:endParaRPr>
          </a:p>
        </p:txBody>
      </p:sp>
    </p:spTree>
    <p:extLst>
      <p:ext uri="{BB962C8B-B14F-4D97-AF65-F5344CB8AC3E}">
        <p14:creationId xmlns:p14="http://schemas.microsoft.com/office/powerpoint/2010/main" val="811722536"/>
      </p:ext>
    </p:extLst>
  </p:cSld>
  <p:clrMapOvr>
    <a:masterClrMapping/>
  </p:clrMapOvr>
</p:sld>
</file>

<file path=ppt/slides/slide2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 name="AutoShape 3"/>
          <p:cNvSpPr>
            <a:spLocks noChangeAspect="1" noChangeArrowheads="1" noTextEdit="1"/>
          </p:cNvSpPr>
          <p:nvPr/>
        </p:nvSpPr>
        <p:spPr bwMode="auto">
          <a:xfrm>
            <a:off x="2486017" y="1571140"/>
            <a:ext cx="4015866" cy="2686490"/>
          </a:xfrm>
          <a:prstGeom prst="rect">
            <a:avLst/>
          </a:prstGeom>
          <a:noFill/>
          <a:ln w="9525">
            <a:noFill/>
            <a:miter lim="800000"/>
            <a:headEnd/>
            <a:tailEnd/>
          </a:ln>
        </p:spPr>
        <p:txBody>
          <a:bodyPr vert="horz" wrap="square" lIns="51556" tIns="25778" rIns="51556" bIns="25778" numCol="1" anchor="t" anchorCtr="0" compatLnSpc="1">
            <a:prstTxWarp prst="textNoShape">
              <a:avLst/>
            </a:prstTxWarp>
            <a:noAutofit/>
          </a:bodyPr>
          <a:lstStyle/>
          <a:p>
            <a:pPr defTabSz="457169" fontAlgn="auto">
              <a:spcBef>
                <a:spcPts val="0"/>
              </a:spcBef>
              <a:spcAft>
                <a:spcPts val="0"/>
              </a:spcAft>
              <a:defRPr/>
            </a:pPr>
            <a:endParaRPr lang="en-US" sz="1400">
              <a:solidFill>
                <a:srgbClr val="676767"/>
              </a:solidFill>
              <a:latin typeface="+mn-lt"/>
              <a:ea typeface="MS PGothic" panose="020B0600070205080204" pitchFamily="34" charset="-128"/>
              <a:cs typeface="+mn-cs"/>
            </a:endParaRPr>
          </a:p>
        </p:txBody>
      </p:sp>
      <p:grpSp>
        <p:nvGrpSpPr>
          <p:cNvPr id="82" name="Group 81"/>
          <p:cNvGrpSpPr/>
          <p:nvPr/>
        </p:nvGrpSpPr>
        <p:grpSpPr>
          <a:xfrm>
            <a:off x="2439988" y="943701"/>
            <a:ext cx="5267012" cy="2194448"/>
            <a:chOff x="3399118" y="1315941"/>
            <a:chExt cx="11093361" cy="4642339"/>
          </a:xfrm>
        </p:grpSpPr>
        <p:grpSp>
          <p:nvGrpSpPr>
            <p:cNvPr id="83" name="Group 82"/>
            <p:cNvGrpSpPr/>
            <p:nvPr/>
          </p:nvGrpSpPr>
          <p:grpSpPr>
            <a:xfrm>
              <a:off x="3399118" y="1590675"/>
              <a:ext cx="8851751" cy="4367605"/>
              <a:chOff x="3399118" y="1590675"/>
              <a:chExt cx="8851751" cy="4367605"/>
            </a:xfrm>
          </p:grpSpPr>
          <p:grpSp>
            <p:nvGrpSpPr>
              <p:cNvPr id="85" name="Group 84"/>
              <p:cNvGrpSpPr/>
              <p:nvPr/>
            </p:nvGrpSpPr>
            <p:grpSpPr>
              <a:xfrm>
                <a:off x="3399118" y="1590675"/>
                <a:ext cx="8851751" cy="4367605"/>
                <a:chOff x="2800351" y="2532063"/>
                <a:chExt cx="7837488" cy="3867150"/>
              </a:xfrm>
              <a:effectLst>
                <a:outerShdw blurRad="76200" dist="101600" dir="2700000" algn="tl" rotWithShape="0">
                  <a:prstClr val="black">
                    <a:alpha val="40000"/>
                  </a:prstClr>
                </a:outerShdw>
              </a:effectLst>
            </p:grpSpPr>
            <p:sp>
              <p:nvSpPr>
                <p:cNvPr id="87" name="Line 5"/>
                <p:cNvSpPr>
                  <a:spLocks noChangeShapeType="1"/>
                </p:cNvSpPr>
                <p:nvPr/>
              </p:nvSpPr>
              <p:spPr bwMode="auto">
                <a:xfrm>
                  <a:off x="10636251" y="4711700"/>
                  <a:ext cx="1588" cy="1588"/>
                </a:xfrm>
                <a:prstGeom prst="line">
                  <a:avLst/>
                </a:prstGeom>
                <a:noFill/>
                <a:ln w="9525">
                  <a:noFill/>
                  <a:round/>
                  <a:headEnd/>
                  <a:tailEnd/>
                </a:ln>
              </p:spPr>
              <p:txBody>
                <a:bodyPr vert="horz" wrap="square" lIns="91440" tIns="45720" rIns="91440" bIns="45720" numCol="1" anchor="t" anchorCtr="0" compatLnSpc="1">
                  <a:prstTxWarp prst="textNoShape">
                    <a:avLst/>
                  </a:prstTxWarp>
                  <a:noAutofit/>
                </a:bodyPr>
                <a:lstStyle/>
                <a:p>
                  <a:pPr defTabSz="457169" fontAlgn="auto">
                    <a:spcBef>
                      <a:spcPts val="0"/>
                    </a:spcBef>
                    <a:spcAft>
                      <a:spcPts val="0"/>
                    </a:spcAft>
                    <a:defRPr/>
                  </a:pPr>
                  <a:endParaRPr lang="en-US" sz="1400">
                    <a:solidFill>
                      <a:srgbClr val="676767"/>
                    </a:solidFill>
                    <a:latin typeface="+mn-lt"/>
                    <a:ea typeface="MS PGothic" panose="020B0600070205080204" pitchFamily="34" charset="-128"/>
                    <a:cs typeface="+mn-cs"/>
                  </a:endParaRPr>
                </a:p>
              </p:txBody>
            </p:sp>
            <p:sp>
              <p:nvSpPr>
                <p:cNvPr id="88" name="Line 6"/>
                <p:cNvSpPr>
                  <a:spLocks noChangeShapeType="1"/>
                </p:cNvSpPr>
                <p:nvPr/>
              </p:nvSpPr>
              <p:spPr bwMode="auto">
                <a:xfrm>
                  <a:off x="10636251" y="4711700"/>
                  <a:ext cx="1588" cy="1588"/>
                </a:xfrm>
                <a:prstGeom prst="line">
                  <a:avLst/>
                </a:prstGeom>
                <a:noFill/>
                <a:ln w="10">
                  <a:solidFill>
                    <a:srgbClr val="FFFFFF"/>
                  </a:solidFill>
                  <a:prstDash val="solid"/>
                  <a:round/>
                  <a:headEnd/>
                  <a:tailEnd/>
                </a:ln>
              </p:spPr>
              <p:txBody>
                <a:bodyPr vert="horz" wrap="square" lIns="91440" tIns="45720" rIns="91440" bIns="45720" numCol="1" anchor="t" anchorCtr="0" compatLnSpc="1">
                  <a:prstTxWarp prst="textNoShape">
                    <a:avLst/>
                  </a:prstTxWarp>
                  <a:noAutofit/>
                </a:bodyPr>
                <a:lstStyle/>
                <a:p>
                  <a:pPr defTabSz="457169" fontAlgn="auto">
                    <a:spcBef>
                      <a:spcPts val="0"/>
                    </a:spcBef>
                    <a:spcAft>
                      <a:spcPts val="0"/>
                    </a:spcAft>
                    <a:defRPr/>
                  </a:pPr>
                  <a:endParaRPr lang="en-US" sz="1400">
                    <a:solidFill>
                      <a:srgbClr val="676767"/>
                    </a:solidFill>
                    <a:latin typeface="+mn-lt"/>
                    <a:ea typeface="MS PGothic" panose="020B0600070205080204" pitchFamily="34" charset="-128"/>
                    <a:cs typeface="+mn-cs"/>
                  </a:endParaRPr>
                </a:p>
              </p:txBody>
            </p:sp>
            <p:sp>
              <p:nvSpPr>
                <p:cNvPr id="89" name="Freeform 7"/>
                <p:cNvSpPr>
                  <a:spLocks/>
                </p:cNvSpPr>
                <p:nvPr/>
              </p:nvSpPr>
              <p:spPr bwMode="auto">
                <a:xfrm>
                  <a:off x="2800351" y="2532063"/>
                  <a:ext cx="7835900" cy="3119438"/>
                </a:xfrm>
                <a:custGeom>
                  <a:avLst/>
                  <a:gdLst/>
                  <a:ahLst/>
                  <a:cxnLst>
                    <a:cxn ang="0">
                      <a:pos x="48" y="1624"/>
                    </a:cxn>
                    <a:cxn ang="0">
                      <a:pos x="36" y="1590"/>
                    </a:cxn>
                    <a:cxn ang="0">
                      <a:pos x="17" y="1520"/>
                    </a:cxn>
                    <a:cxn ang="0">
                      <a:pos x="5" y="1453"/>
                    </a:cxn>
                    <a:cxn ang="0">
                      <a:pos x="0" y="1385"/>
                    </a:cxn>
                    <a:cxn ang="0">
                      <a:pos x="0" y="1317"/>
                    </a:cxn>
                    <a:cxn ang="0">
                      <a:pos x="7" y="1250"/>
                    </a:cxn>
                    <a:cxn ang="0">
                      <a:pos x="19" y="1184"/>
                    </a:cxn>
                    <a:cxn ang="0">
                      <a:pos x="48" y="1085"/>
                    </a:cxn>
                    <a:cxn ang="0">
                      <a:pos x="109" y="957"/>
                    </a:cxn>
                    <a:cxn ang="0">
                      <a:pos x="188" y="836"/>
                    </a:cxn>
                    <a:cxn ang="0">
                      <a:pos x="290" y="718"/>
                    </a:cxn>
                    <a:cxn ang="0">
                      <a:pos x="413" y="607"/>
                    </a:cxn>
                    <a:cxn ang="0">
                      <a:pos x="553" y="500"/>
                    </a:cxn>
                    <a:cxn ang="0">
                      <a:pos x="711" y="404"/>
                    </a:cxn>
                    <a:cxn ang="0">
                      <a:pos x="885" y="314"/>
                    </a:cxn>
                    <a:cxn ang="0">
                      <a:pos x="1076" y="237"/>
                    </a:cxn>
                    <a:cxn ang="0">
                      <a:pos x="1281" y="167"/>
                    </a:cxn>
                    <a:cxn ang="0">
                      <a:pos x="1501" y="109"/>
                    </a:cxn>
                    <a:cxn ang="0">
                      <a:pos x="1735" y="60"/>
                    </a:cxn>
                    <a:cxn ang="0">
                      <a:pos x="1980" y="26"/>
                    </a:cxn>
                    <a:cxn ang="0">
                      <a:pos x="2103" y="14"/>
                    </a:cxn>
                    <a:cxn ang="0">
                      <a:pos x="2352" y="2"/>
                    </a:cxn>
                    <a:cxn ang="0">
                      <a:pos x="2599" y="2"/>
                    </a:cxn>
                    <a:cxn ang="0">
                      <a:pos x="2840" y="17"/>
                    </a:cxn>
                    <a:cxn ang="0">
                      <a:pos x="3075" y="41"/>
                    </a:cxn>
                    <a:cxn ang="0">
                      <a:pos x="3302" y="80"/>
                    </a:cxn>
                    <a:cxn ang="0">
                      <a:pos x="3522" y="130"/>
                    </a:cxn>
                    <a:cxn ang="0">
                      <a:pos x="3730" y="193"/>
                    </a:cxn>
                    <a:cxn ang="0">
                      <a:pos x="3928" y="263"/>
                    </a:cxn>
                    <a:cxn ang="0">
                      <a:pos x="4112" y="346"/>
                    </a:cxn>
                    <a:cxn ang="0">
                      <a:pos x="4281" y="437"/>
                    </a:cxn>
                    <a:cxn ang="0">
                      <a:pos x="4433" y="539"/>
                    </a:cxn>
                    <a:cxn ang="0">
                      <a:pos x="4569" y="648"/>
                    </a:cxn>
                    <a:cxn ang="0">
                      <a:pos x="4685" y="764"/>
                    </a:cxn>
                    <a:cxn ang="0">
                      <a:pos x="4781" y="889"/>
                    </a:cxn>
                    <a:cxn ang="0">
                      <a:pos x="4839" y="986"/>
                    </a:cxn>
                    <a:cxn ang="0">
                      <a:pos x="4871" y="1054"/>
                    </a:cxn>
                    <a:cxn ang="0">
                      <a:pos x="4883" y="1088"/>
                    </a:cxn>
                    <a:cxn ang="0">
                      <a:pos x="4917" y="1204"/>
                    </a:cxn>
                    <a:cxn ang="0">
                      <a:pos x="4934" y="1317"/>
                    </a:cxn>
                    <a:cxn ang="0">
                      <a:pos x="4934" y="1428"/>
                    </a:cxn>
                    <a:cxn ang="0">
                      <a:pos x="4917" y="1537"/>
                    </a:cxn>
                    <a:cxn ang="0">
                      <a:pos x="4881" y="1644"/>
                    </a:cxn>
                    <a:cxn ang="0">
                      <a:pos x="4830" y="1752"/>
                    </a:cxn>
                    <a:cxn ang="0">
                      <a:pos x="4760" y="1859"/>
                    </a:cxn>
                    <a:cxn ang="0">
                      <a:pos x="4670" y="1965"/>
                    </a:cxn>
                  </a:cxnLst>
                  <a:rect l="0" t="0" r="r" b="b"/>
                  <a:pathLst>
                    <a:path w="4936" h="1965">
                      <a:moveTo>
                        <a:pt x="2466" y="1356"/>
                      </a:moveTo>
                      <a:lnTo>
                        <a:pt x="48" y="1624"/>
                      </a:lnTo>
                      <a:lnTo>
                        <a:pt x="48" y="1624"/>
                      </a:lnTo>
                      <a:lnTo>
                        <a:pt x="36" y="1590"/>
                      </a:lnTo>
                      <a:lnTo>
                        <a:pt x="26" y="1554"/>
                      </a:lnTo>
                      <a:lnTo>
                        <a:pt x="17" y="1520"/>
                      </a:lnTo>
                      <a:lnTo>
                        <a:pt x="12" y="1486"/>
                      </a:lnTo>
                      <a:lnTo>
                        <a:pt x="5" y="1453"/>
                      </a:lnTo>
                      <a:lnTo>
                        <a:pt x="2" y="1419"/>
                      </a:lnTo>
                      <a:lnTo>
                        <a:pt x="0" y="1385"/>
                      </a:lnTo>
                      <a:lnTo>
                        <a:pt x="0" y="1351"/>
                      </a:lnTo>
                      <a:lnTo>
                        <a:pt x="0" y="1317"/>
                      </a:lnTo>
                      <a:lnTo>
                        <a:pt x="2" y="1283"/>
                      </a:lnTo>
                      <a:lnTo>
                        <a:pt x="7" y="1250"/>
                      </a:lnTo>
                      <a:lnTo>
                        <a:pt x="12" y="1216"/>
                      </a:lnTo>
                      <a:lnTo>
                        <a:pt x="19" y="1184"/>
                      </a:lnTo>
                      <a:lnTo>
                        <a:pt x="29" y="1150"/>
                      </a:lnTo>
                      <a:lnTo>
                        <a:pt x="48" y="1085"/>
                      </a:lnTo>
                      <a:lnTo>
                        <a:pt x="75" y="1022"/>
                      </a:lnTo>
                      <a:lnTo>
                        <a:pt x="109" y="957"/>
                      </a:lnTo>
                      <a:lnTo>
                        <a:pt x="145" y="897"/>
                      </a:lnTo>
                      <a:lnTo>
                        <a:pt x="188" y="836"/>
                      </a:lnTo>
                      <a:lnTo>
                        <a:pt x="237" y="776"/>
                      </a:lnTo>
                      <a:lnTo>
                        <a:pt x="290" y="718"/>
                      </a:lnTo>
                      <a:lnTo>
                        <a:pt x="348" y="660"/>
                      </a:lnTo>
                      <a:lnTo>
                        <a:pt x="413" y="607"/>
                      </a:lnTo>
                      <a:lnTo>
                        <a:pt x="481" y="553"/>
                      </a:lnTo>
                      <a:lnTo>
                        <a:pt x="553" y="500"/>
                      </a:lnTo>
                      <a:lnTo>
                        <a:pt x="628" y="452"/>
                      </a:lnTo>
                      <a:lnTo>
                        <a:pt x="711" y="404"/>
                      </a:lnTo>
                      <a:lnTo>
                        <a:pt x="795" y="358"/>
                      </a:lnTo>
                      <a:lnTo>
                        <a:pt x="885" y="314"/>
                      </a:lnTo>
                      <a:lnTo>
                        <a:pt x="979" y="273"/>
                      </a:lnTo>
                      <a:lnTo>
                        <a:pt x="1076" y="237"/>
                      </a:lnTo>
                      <a:lnTo>
                        <a:pt x="1177" y="200"/>
                      </a:lnTo>
                      <a:lnTo>
                        <a:pt x="1281" y="167"/>
                      </a:lnTo>
                      <a:lnTo>
                        <a:pt x="1390" y="135"/>
                      </a:lnTo>
                      <a:lnTo>
                        <a:pt x="1501" y="109"/>
                      </a:lnTo>
                      <a:lnTo>
                        <a:pt x="1617" y="82"/>
                      </a:lnTo>
                      <a:lnTo>
                        <a:pt x="1735" y="60"/>
                      </a:lnTo>
                      <a:lnTo>
                        <a:pt x="1856" y="43"/>
                      </a:lnTo>
                      <a:lnTo>
                        <a:pt x="1980" y="26"/>
                      </a:lnTo>
                      <a:lnTo>
                        <a:pt x="1980" y="26"/>
                      </a:lnTo>
                      <a:lnTo>
                        <a:pt x="2103" y="14"/>
                      </a:lnTo>
                      <a:lnTo>
                        <a:pt x="2229" y="7"/>
                      </a:lnTo>
                      <a:lnTo>
                        <a:pt x="2352" y="2"/>
                      </a:lnTo>
                      <a:lnTo>
                        <a:pt x="2475" y="0"/>
                      </a:lnTo>
                      <a:lnTo>
                        <a:pt x="2599" y="2"/>
                      </a:lnTo>
                      <a:lnTo>
                        <a:pt x="2719" y="7"/>
                      </a:lnTo>
                      <a:lnTo>
                        <a:pt x="2840" y="17"/>
                      </a:lnTo>
                      <a:lnTo>
                        <a:pt x="2959" y="26"/>
                      </a:lnTo>
                      <a:lnTo>
                        <a:pt x="3075" y="41"/>
                      </a:lnTo>
                      <a:lnTo>
                        <a:pt x="3191" y="60"/>
                      </a:lnTo>
                      <a:lnTo>
                        <a:pt x="3302" y="80"/>
                      </a:lnTo>
                      <a:lnTo>
                        <a:pt x="3413" y="104"/>
                      </a:lnTo>
                      <a:lnTo>
                        <a:pt x="3522" y="130"/>
                      </a:lnTo>
                      <a:lnTo>
                        <a:pt x="3628" y="159"/>
                      </a:lnTo>
                      <a:lnTo>
                        <a:pt x="3730" y="193"/>
                      </a:lnTo>
                      <a:lnTo>
                        <a:pt x="3831" y="227"/>
                      </a:lnTo>
                      <a:lnTo>
                        <a:pt x="3928" y="263"/>
                      </a:lnTo>
                      <a:lnTo>
                        <a:pt x="4022" y="304"/>
                      </a:lnTo>
                      <a:lnTo>
                        <a:pt x="4112" y="346"/>
                      </a:lnTo>
                      <a:lnTo>
                        <a:pt x="4199" y="391"/>
                      </a:lnTo>
                      <a:lnTo>
                        <a:pt x="4281" y="437"/>
                      </a:lnTo>
                      <a:lnTo>
                        <a:pt x="4361" y="488"/>
                      </a:lnTo>
                      <a:lnTo>
                        <a:pt x="4433" y="539"/>
                      </a:lnTo>
                      <a:lnTo>
                        <a:pt x="4503" y="592"/>
                      </a:lnTo>
                      <a:lnTo>
                        <a:pt x="4569" y="648"/>
                      </a:lnTo>
                      <a:lnTo>
                        <a:pt x="4629" y="706"/>
                      </a:lnTo>
                      <a:lnTo>
                        <a:pt x="4685" y="764"/>
                      </a:lnTo>
                      <a:lnTo>
                        <a:pt x="4736" y="827"/>
                      </a:lnTo>
                      <a:lnTo>
                        <a:pt x="4781" y="889"/>
                      </a:lnTo>
                      <a:lnTo>
                        <a:pt x="4820" y="955"/>
                      </a:lnTo>
                      <a:lnTo>
                        <a:pt x="4839" y="986"/>
                      </a:lnTo>
                      <a:lnTo>
                        <a:pt x="4856" y="1020"/>
                      </a:lnTo>
                      <a:lnTo>
                        <a:pt x="4871" y="1054"/>
                      </a:lnTo>
                      <a:lnTo>
                        <a:pt x="4883" y="1088"/>
                      </a:lnTo>
                      <a:lnTo>
                        <a:pt x="4883" y="1088"/>
                      </a:lnTo>
                      <a:lnTo>
                        <a:pt x="4902" y="1146"/>
                      </a:lnTo>
                      <a:lnTo>
                        <a:pt x="4917" y="1204"/>
                      </a:lnTo>
                      <a:lnTo>
                        <a:pt x="4929" y="1262"/>
                      </a:lnTo>
                      <a:lnTo>
                        <a:pt x="4934" y="1317"/>
                      </a:lnTo>
                      <a:lnTo>
                        <a:pt x="4936" y="1373"/>
                      </a:lnTo>
                      <a:lnTo>
                        <a:pt x="4934" y="1428"/>
                      </a:lnTo>
                      <a:lnTo>
                        <a:pt x="4929" y="1482"/>
                      </a:lnTo>
                      <a:lnTo>
                        <a:pt x="4917" y="1537"/>
                      </a:lnTo>
                      <a:lnTo>
                        <a:pt x="4902" y="1590"/>
                      </a:lnTo>
                      <a:lnTo>
                        <a:pt x="4881" y="1644"/>
                      </a:lnTo>
                      <a:lnTo>
                        <a:pt x="4859" y="1697"/>
                      </a:lnTo>
                      <a:lnTo>
                        <a:pt x="4830" y="1752"/>
                      </a:lnTo>
                      <a:lnTo>
                        <a:pt x="4796" y="1806"/>
                      </a:lnTo>
                      <a:lnTo>
                        <a:pt x="4760" y="1859"/>
                      </a:lnTo>
                      <a:lnTo>
                        <a:pt x="4716" y="1912"/>
                      </a:lnTo>
                      <a:lnTo>
                        <a:pt x="4670" y="1965"/>
                      </a:lnTo>
                      <a:lnTo>
                        <a:pt x="2466" y="1356"/>
                      </a:lnTo>
                      <a:close/>
                    </a:path>
                  </a:pathLst>
                </a:custGeom>
                <a:solidFill>
                  <a:schemeClr val="accent1"/>
                </a:solidFill>
                <a:ln w="10">
                  <a:solidFill>
                    <a:srgbClr val="FFFFFF"/>
                  </a:solidFill>
                  <a:prstDash val="solid"/>
                  <a:round/>
                  <a:headEnd/>
                  <a:tailEnd/>
                </a:ln>
              </p:spPr>
              <p:txBody>
                <a:bodyPr vert="horz" wrap="square" lIns="91440" tIns="45720" rIns="91440" bIns="45720" numCol="1" anchor="t" anchorCtr="0" compatLnSpc="1">
                  <a:prstTxWarp prst="textNoShape">
                    <a:avLst/>
                  </a:prstTxWarp>
                  <a:noAutofit/>
                </a:bodyPr>
                <a:lstStyle/>
                <a:p>
                  <a:pPr defTabSz="457169" fontAlgn="auto">
                    <a:spcBef>
                      <a:spcPts val="0"/>
                    </a:spcBef>
                    <a:spcAft>
                      <a:spcPts val="0"/>
                    </a:spcAft>
                    <a:defRPr/>
                  </a:pPr>
                  <a:endParaRPr lang="en-US" sz="1400">
                    <a:solidFill>
                      <a:srgbClr val="676767"/>
                    </a:solidFill>
                    <a:latin typeface="+mn-lt"/>
                    <a:ea typeface="MS PGothic" panose="020B0600070205080204" pitchFamily="34" charset="-128"/>
                    <a:cs typeface="+mn-cs"/>
                  </a:endParaRPr>
                </a:p>
              </p:txBody>
            </p:sp>
            <p:sp>
              <p:nvSpPr>
                <p:cNvPr id="90" name="Freeform 8"/>
                <p:cNvSpPr>
                  <a:spLocks/>
                </p:cNvSpPr>
                <p:nvPr/>
              </p:nvSpPr>
              <p:spPr bwMode="auto">
                <a:xfrm>
                  <a:off x="2800351" y="4676775"/>
                  <a:ext cx="76200" cy="1182688"/>
                </a:xfrm>
                <a:custGeom>
                  <a:avLst/>
                  <a:gdLst/>
                  <a:ahLst/>
                  <a:cxnLst>
                    <a:cxn ang="0">
                      <a:pos x="48" y="745"/>
                    </a:cxn>
                    <a:cxn ang="0">
                      <a:pos x="48" y="745"/>
                    </a:cxn>
                    <a:cxn ang="0">
                      <a:pos x="36" y="711"/>
                    </a:cxn>
                    <a:cxn ang="0">
                      <a:pos x="26" y="675"/>
                    </a:cxn>
                    <a:cxn ang="0">
                      <a:pos x="17" y="641"/>
                    </a:cxn>
                    <a:cxn ang="0">
                      <a:pos x="12" y="607"/>
                    </a:cxn>
                    <a:cxn ang="0">
                      <a:pos x="5" y="573"/>
                    </a:cxn>
                    <a:cxn ang="0">
                      <a:pos x="2" y="539"/>
                    </a:cxn>
                    <a:cxn ang="0">
                      <a:pos x="0" y="505"/>
                    </a:cxn>
                    <a:cxn ang="0">
                      <a:pos x="0" y="471"/>
                    </a:cxn>
                    <a:cxn ang="0">
                      <a:pos x="0" y="0"/>
                    </a:cxn>
                    <a:cxn ang="0">
                      <a:pos x="0" y="0"/>
                    </a:cxn>
                    <a:cxn ang="0">
                      <a:pos x="0" y="34"/>
                    </a:cxn>
                    <a:cxn ang="0">
                      <a:pos x="2" y="68"/>
                    </a:cxn>
                    <a:cxn ang="0">
                      <a:pos x="5" y="102"/>
                    </a:cxn>
                    <a:cxn ang="0">
                      <a:pos x="12" y="135"/>
                    </a:cxn>
                    <a:cxn ang="0">
                      <a:pos x="17" y="169"/>
                    </a:cxn>
                    <a:cxn ang="0">
                      <a:pos x="26" y="203"/>
                    </a:cxn>
                    <a:cxn ang="0">
                      <a:pos x="36" y="239"/>
                    </a:cxn>
                    <a:cxn ang="0">
                      <a:pos x="48" y="273"/>
                    </a:cxn>
                    <a:cxn ang="0">
                      <a:pos x="48" y="745"/>
                    </a:cxn>
                  </a:cxnLst>
                  <a:rect l="0" t="0" r="r" b="b"/>
                  <a:pathLst>
                    <a:path w="48" h="745">
                      <a:moveTo>
                        <a:pt x="48" y="745"/>
                      </a:moveTo>
                      <a:lnTo>
                        <a:pt x="48" y="745"/>
                      </a:lnTo>
                      <a:lnTo>
                        <a:pt x="36" y="711"/>
                      </a:lnTo>
                      <a:lnTo>
                        <a:pt x="26" y="675"/>
                      </a:lnTo>
                      <a:lnTo>
                        <a:pt x="17" y="641"/>
                      </a:lnTo>
                      <a:lnTo>
                        <a:pt x="12" y="607"/>
                      </a:lnTo>
                      <a:lnTo>
                        <a:pt x="5" y="573"/>
                      </a:lnTo>
                      <a:lnTo>
                        <a:pt x="2" y="539"/>
                      </a:lnTo>
                      <a:lnTo>
                        <a:pt x="0" y="505"/>
                      </a:lnTo>
                      <a:lnTo>
                        <a:pt x="0" y="471"/>
                      </a:lnTo>
                      <a:lnTo>
                        <a:pt x="0" y="0"/>
                      </a:lnTo>
                      <a:lnTo>
                        <a:pt x="0" y="0"/>
                      </a:lnTo>
                      <a:lnTo>
                        <a:pt x="0" y="34"/>
                      </a:lnTo>
                      <a:lnTo>
                        <a:pt x="2" y="68"/>
                      </a:lnTo>
                      <a:lnTo>
                        <a:pt x="5" y="102"/>
                      </a:lnTo>
                      <a:lnTo>
                        <a:pt x="12" y="135"/>
                      </a:lnTo>
                      <a:lnTo>
                        <a:pt x="17" y="169"/>
                      </a:lnTo>
                      <a:lnTo>
                        <a:pt x="26" y="203"/>
                      </a:lnTo>
                      <a:lnTo>
                        <a:pt x="36" y="239"/>
                      </a:lnTo>
                      <a:lnTo>
                        <a:pt x="48" y="273"/>
                      </a:lnTo>
                      <a:lnTo>
                        <a:pt x="48" y="745"/>
                      </a:lnTo>
                      <a:close/>
                    </a:path>
                  </a:pathLst>
                </a:custGeom>
                <a:solidFill>
                  <a:srgbClr val="82CDE9"/>
                </a:solidFill>
                <a:ln w="10">
                  <a:solidFill>
                    <a:srgbClr val="FFFFFF"/>
                  </a:solidFill>
                  <a:prstDash val="solid"/>
                  <a:round/>
                  <a:headEnd/>
                  <a:tailEnd/>
                </a:ln>
              </p:spPr>
              <p:txBody>
                <a:bodyPr vert="horz" wrap="square" lIns="91440" tIns="45720" rIns="91440" bIns="45720" numCol="1" anchor="t" anchorCtr="0" compatLnSpc="1">
                  <a:prstTxWarp prst="textNoShape">
                    <a:avLst/>
                  </a:prstTxWarp>
                  <a:noAutofit/>
                </a:bodyPr>
                <a:lstStyle/>
                <a:p>
                  <a:pPr defTabSz="457169" fontAlgn="auto">
                    <a:spcBef>
                      <a:spcPts val="0"/>
                    </a:spcBef>
                    <a:spcAft>
                      <a:spcPts val="0"/>
                    </a:spcAft>
                    <a:defRPr/>
                  </a:pPr>
                  <a:endParaRPr lang="en-US" sz="1400">
                    <a:solidFill>
                      <a:srgbClr val="676767"/>
                    </a:solidFill>
                    <a:latin typeface="+mn-lt"/>
                    <a:ea typeface="MS PGothic" panose="020B0600070205080204" pitchFamily="34" charset="-128"/>
                    <a:cs typeface="+mn-cs"/>
                  </a:endParaRPr>
                </a:p>
              </p:txBody>
            </p:sp>
            <p:sp>
              <p:nvSpPr>
                <p:cNvPr id="91" name="Freeform 9"/>
                <p:cNvSpPr>
                  <a:spLocks/>
                </p:cNvSpPr>
                <p:nvPr/>
              </p:nvSpPr>
              <p:spPr bwMode="auto">
                <a:xfrm>
                  <a:off x="2876551" y="4684713"/>
                  <a:ext cx="3838575" cy="1174750"/>
                </a:xfrm>
                <a:custGeom>
                  <a:avLst/>
                  <a:gdLst/>
                  <a:ahLst/>
                  <a:cxnLst>
                    <a:cxn ang="0">
                      <a:pos x="2418" y="471"/>
                    </a:cxn>
                    <a:cxn ang="0">
                      <a:pos x="0" y="740"/>
                    </a:cxn>
                    <a:cxn ang="0">
                      <a:pos x="0" y="268"/>
                    </a:cxn>
                    <a:cxn ang="0">
                      <a:pos x="2418" y="0"/>
                    </a:cxn>
                    <a:cxn ang="0">
                      <a:pos x="2418" y="471"/>
                    </a:cxn>
                  </a:cxnLst>
                  <a:rect l="0" t="0" r="r" b="b"/>
                  <a:pathLst>
                    <a:path w="2418" h="740">
                      <a:moveTo>
                        <a:pt x="2418" y="471"/>
                      </a:moveTo>
                      <a:lnTo>
                        <a:pt x="0" y="740"/>
                      </a:lnTo>
                      <a:lnTo>
                        <a:pt x="0" y="268"/>
                      </a:lnTo>
                      <a:lnTo>
                        <a:pt x="2418" y="0"/>
                      </a:lnTo>
                      <a:lnTo>
                        <a:pt x="2418" y="471"/>
                      </a:lnTo>
                      <a:close/>
                    </a:path>
                  </a:pathLst>
                </a:custGeom>
                <a:solidFill>
                  <a:schemeClr val="accent1"/>
                </a:solidFill>
                <a:ln w="10">
                  <a:solidFill>
                    <a:srgbClr val="FFFFFF"/>
                  </a:solidFill>
                  <a:prstDash val="solid"/>
                  <a:round/>
                  <a:headEnd/>
                  <a:tailEnd/>
                </a:ln>
              </p:spPr>
              <p:txBody>
                <a:bodyPr vert="horz" wrap="square" lIns="91440" tIns="45720" rIns="91440" bIns="45720" numCol="1" anchor="t" anchorCtr="0" compatLnSpc="1">
                  <a:prstTxWarp prst="textNoShape">
                    <a:avLst/>
                  </a:prstTxWarp>
                  <a:noAutofit/>
                </a:bodyPr>
                <a:lstStyle/>
                <a:p>
                  <a:pPr defTabSz="457169" fontAlgn="auto">
                    <a:spcBef>
                      <a:spcPts val="0"/>
                    </a:spcBef>
                    <a:spcAft>
                      <a:spcPts val="0"/>
                    </a:spcAft>
                    <a:defRPr/>
                  </a:pPr>
                  <a:endParaRPr lang="en-US" sz="1400">
                    <a:solidFill>
                      <a:srgbClr val="676767"/>
                    </a:solidFill>
                    <a:latin typeface="+mn-lt"/>
                    <a:ea typeface="MS PGothic" panose="020B0600070205080204" pitchFamily="34" charset="-128"/>
                    <a:cs typeface="+mn-cs"/>
                  </a:endParaRPr>
                </a:p>
              </p:txBody>
            </p:sp>
            <p:sp>
              <p:nvSpPr>
                <p:cNvPr id="92" name="Freeform 10"/>
                <p:cNvSpPr>
                  <a:spLocks/>
                </p:cNvSpPr>
                <p:nvPr/>
              </p:nvSpPr>
              <p:spPr bwMode="auto">
                <a:xfrm>
                  <a:off x="6715126" y="4684713"/>
                  <a:ext cx="3498850" cy="1714500"/>
                </a:xfrm>
                <a:custGeom>
                  <a:avLst/>
                  <a:gdLst/>
                  <a:ahLst/>
                  <a:cxnLst>
                    <a:cxn ang="0">
                      <a:pos x="2204" y="1080"/>
                    </a:cxn>
                    <a:cxn ang="0">
                      <a:pos x="0" y="471"/>
                    </a:cxn>
                    <a:cxn ang="0">
                      <a:pos x="0" y="0"/>
                    </a:cxn>
                    <a:cxn ang="0">
                      <a:pos x="2204" y="609"/>
                    </a:cxn>
                    <a:cxn ang="0">
                      <a:pos x="2204" y="1080"/>
                    </a:cxn>
                  </a:cxnLst>
                  <a:rect l="0" t="0" r="r" b="b"/>
                  <a:pathLst>
                    <a:path w="2204" h="1080">
                      <a:moveTo>
                        <a:pt x="2204" y="1080"/>
                      </a:moveTo>
                      <a:lnTo>
                        <a:pt x="0" y="471"/>
                      </a:lnTo>
                      <a:lnTo>
                        <a:pt x="0" y="0"/>
                      </a:lnTo>
                      <a:lnTo>
                        <a:pt x="2204" y="609"/>
                      </a:lnTo>
                      <a:lnTo>
                        <a:pt x="2204" y="1080"/>
                      </a:lnTo>
                      <a:close/>
                    </a:path>
                  </a:pathLst>
                </a:custGeom>
                <a:solidFill>
                  <a:schemeClr val="accent1"/>
                </a:solidFill>
                <a:ln w="10">
                  <a:solidFill>
                    <a:srgbClr val="FFFFFF"/>
                  </a:solidFill>
                  <a:prstDash val="solid"/>
                  <a:round/>
                  <a:headEnd/>
                  <a:tailEnd/>
                </a:ln>
              </p:spPr>
              <p:txBody>
                <a:bodyPr vert="horz" wrap="square" lIns="91440" tIns="45720" rIns="91440" bIns="45720" numCol="1" anchor="t" anchorCtr="0" compatLnSpc="1">
                  <a:prstTxWarp prst="textNoShape">
                    <a:avLst/>
                  </a:prstTxWarp>
                  <a:noAutofit/>
                </a:bodyPr>
                <a:lstStyle/>
                <a:p>
                  <a:pPr defTabSz="457169" fontAlgn="auto">
                    <a:spcBef>
                      <a:spcPts val="0"/>
                    </a:spcBef>
                    <a:spcAft>
                      <a:spcPts val="0"/>
                    </a:spcAft>
                    <a:defRPr/>
                  </a:pPr>
                  <a:endParaRPr lang="en-US" sz="1400">
                    <a:solidFill>
                      <a:srgbClr val="676767"/>
                    </a:solidFill>
                    <a:latin typeface="+mn-lt"/>
                    <a:ea typeface="MS PGothic" panose="020B0600070205080204" pitchFamily="34" charset="-128"/>
                    <a:cs typeface="+mn-cs"/>
                  </a:endParaRPr>
                </a:p>
              </p:txBody>
            </p:sp>
            <p:sp>
              <p:nvSpPr>
                <p:cNvPr id="93" name="Freeform 11"/>
                <p:cNvSpPr>
                  <a:spLocks/>
                </p:cNvSpPr>
                <p:nvPr/>
              </p:nvSpPr>
              <p:spPr bwMode="auto">
                <a:xfrm>
                  <a:off x="10213976" y="4711700"/>
                  <a:ext cx="422275" cy="1687513"/>
                </a:xfrm>
                <a:custGeom>
                  <a:avLst/>
                  <a:gdLst/>
                  <a:ahLst/>
                  <a:cxnLst>
                    <a:cxn ang="0">
                      <a:pos x="266" y="471"/>
                    </a:cxn>
                    <a:cxn ang="0">
                      <a:pos x="266" y="471"/>
                    </a:cxn>
                    <a:cxn ang="0">
                      <a:pos x="266" y="510"/>
                    </a:cxn>
                    <a:cxn ang="0">
                      <a:pos x="261" y="546"/>
                    </a:cxn>
                    <a:cxn ang="0">
                      <a:pos x="256" y="585"/>
                    </a:cxn>
                    <a:cxn ang="0">
                      <a:pos x="249" y="621"/>
                    </a:cxn>
                    <a:cxn ang="0">
                      <a:pos x="240" y="660"/>
                    </a:cxn>
                    <a:cxn ang="0">
                      <a:pos x="230" y="696"/>
                    </a:cxn>
                    <a:cxn ang="0">
                      <a:pos x="215" y="732"/>
                    </a:cxn>
                    <a:cxn ang="0">
                      <a:pos x="201" y="769"/>
                    </a:cxn>
                    <a:cxn ang="0">
                      <a:pos x="182" y="807"/>
                    </a:cxn>
                    <a:cxn ang="0">
                      <a:pos x="162" y="843"/>
                    </a:cxn>
                    <a:cxn ang="0">
                      <a:pos x="140" y="880"/>
                    </a:cxn>
                    <a:cxn ang="0">
                      <a:pos x="116" y="916"/>
                    </a:cxn>
                    <a:cxn ang="0">
                      <a:pos x="92" y="952"/>
                    </a:cxn>
                    <a:cxn ang="0">
                      <a:pos x="63" y="989"/>
                    </a:cxn>
                    <a:cxn ang="0">
                      <a:pos x="34" y="1025"/>
                    </a:cxn>
                    <a:cxn ang="0">
                      <a:pos x="0" y="1063"/>
                    </a:cxn>
                    <a:cxn ang="0">
                      <a:pos x="0" y="592"/>
                    </a:cxn>
                    <a:cxn ang="0">
                      <a:pos x="0" y="592"/>
                    </a:cxn>
                    <a:cxn ang="0">
                      <a:pos x="34" y="553"/>
                    </a:cxn>
                    <a:cxn ang="0">
                      <a:pos x="63" y="517"/>
                    </a:cxn>
                    <a:cxn ang="0">
                      <a:pos x="92" y="481"/>
                    </a:cxn>
                    <a:cxn ang="0">
                      <a:pos x="116" y="445"/>
                    </a:cxn>
                    <a:cxn ang="0">
                      <a:pos x="140" y="408"/>
                    </a:cxn>
                    <a:cxn ang="0">
                      <a:pos x="162" y="372"/>
                    </a:cxn>
                    <a:cxn ang="0">
                      <a:pos x="182" y="336"/>
                    </a:cxn>
                    <a:cxn ang="0">
                      <a:pos x="201" y="297"/>
                    </a:cxn>
                    <a:cxn ang="0">
                      <a:pos x="215" y="261"/>
                    </a:cxn>
                    <a:cxn ang="0">
                      <a:pos x="230" y="225"/>
                    </a:cxn>
                    <a:cxn ang="0">
                      <a:pos x="240" y="188"/>
                    </a:cxn>
                    <a:cxn ang="0">
                      <a:pos x="249" y="150"/>
                    </a:cxn>
                    <a:cxn ang="0">
                      <a:pos x="256" y="113"/>
                    </a:cxn>
                    <a:cxn ang="0">
                      <a:pos x="261" y="75"/>
                    </a:cxn>
                    <a:cxn ang="0">
                      <a:pos x="266" y="39"/>
                    </a:cxn>
                    <a:cxn ang="0">
                      <a:pos x="266" y="0"/>
                    </a:cxn>
                    <a:cxn ang="0">
                      <a:pos x="266" y="471"/>
                    </a:cxn>
                  </a:cxnLst>
                  <a:rect l="0" t="0" r="r" b="b"/>
                  <a:pathLst>
                    <a:path w="266" h="1063">
                      <a:moveTo>
                        <a:pt x="266" y="471"/>
                      </a:moveTo>
                      <a:lnTo>
                        <a:pt x="266" y="471"/>
                      </a:lnTo>
                      <a:lnTo>
                        <a:pt x="266" y="510"/>
                      </a:lnTo>
                      <a:lnTo>
                        <a:pt x="261" y="546"/>
                      </a:lnTo>
                      <a:lnTo>
                        <a:pt x="256" y="585"/>
                      </a:lnTo>
                      <a:lnTo>
                        <a:pt x="249" y="621"/>
                      </a:lnTo>
                      <a:lnTo>
                        <a:pt x="240" y="660"/>
                      </a:lnTo>
                      <a:lnTo>
                        <a:pt x="230" y="696"/>
                      </a:lnTo>
                      <a:lnTo>
                        <a:pt x="215" y="732"/>
                      </a:lnTo>
                      <a:lnTo>
                        <a:pt x="201" y="769"/>
                      </a:lnTo>
                      <a:lnTo>
                        <a:pt x="182" y="807"/>
                      </a:lnTo>
                      <a:lnTo>
                        <a:pt x="162" y="843"/>
                      </a:lnTo>
                      <a:lnTo>
                        <a:pt x="140" y="880"/>
                      </a:lnTo>
                      <a:lnTo>
                        <a:pt x="116" y="916"/>
                      </a:lnTo>
                      <a:lnTo>
                        <a:pt x="92" y="952"/>
                      </a:lnTo>
                      <a:lnTo>
                        <a:pt x="63" y="989"/>
                      </a:lnTo>
                      <a:lnTo>
                        <a:pt x="34" y="1025"/>
                      </a:lnTo>
                      <a:lnTo>
                        <a:pt x="0" y="1063"/>
                      </a:lnTo>
                      <a:lnTo>
                        <a:pt x="0" y="592"/>
                      </a:lnTo>
                      <a:lnTo>
                        <a:pt x="0" y="592"/>
                      </a:lnTo>
                      <a:lnTo>
                        <a:pt x="34" y="553"/>
                      </a:lnTo>
                      <a:lnTo>
                        <a:pt x="63" y="517"/>
                      </a:lnTo>
                      <a:lnTo>
                        <a:pt x="92" y="481"/>
                      </a:lnTo>
                      <a:lnTo>
                        <a:pt x="116" y="445"/>
                      </a:lnTo>
                      <a:lnTo>
                        <a:pt x="140" y="408"/>
                      </a:lnTo>
                      <a:lnTo>
                        <a:pt x="162" y="372"/>
                      </a:lnTo>
                      <a:lnTo>
                        <a:pt x="182" y="336"/>
                      </a:lnTo>
                      <a:lnTo>
                        <a:pt x="201" y="297"/>
                      </a:lnTo>
                      <a:lnTo>
                        <a:pt x="215" y="261"/>
                      </a:lnTo>
                      <a:lnTo>
                        <a:pt x="230" y="225"/>
                      </a:lnTo>
                      <a:lnTo>
                        <a:pt x="240" y="188"/>
                      </a:lnTo>
                      <a:lnTo>
                        <a:pt x="249" y="150"/>
                      </a:lnTo>
                      <a:lnTo>
                        <a:pt x="256" y="113"/>
                      </a:lnTo>
                      <a:lnTo>
                        <a:pt x="261" y="75"/>
                      </a:lnTo>
                      <a:lnTo>
                        <a:pt x="266" y="39"/>
                      </a:lnTo>
                      <a:lnTo>
                        <a:pt x="266" y="0"/>
                      </a:lnTo>
                      <a:lnTo>
                        <a:pt x="266" y="471"/>
                      </a:lnTo>
                      <a:close/>
                    </a:path>
                  </a:pathLst>
                </a:custGeom>
                <a:solidFill>
                  <a:schemeClr val="accent1"/>
                </a:solidFill>
                <a:ln w="10">
                  <a:solidFill>
                    <a:srgbClr val="FFFFFF"/>
                  </a:solidFill>
                  <a:prstDash val="solid"/>
                  <a:round/>
                  <a:headEnd/>
                  <a:tailEnd/>
                </a:ln>
              </p:spPr>
              <p:txBody>
                <a:bodyPr vert="horz" wrap="square" lIns="91440" tIns="45720" rIns="91440" bIns="45720" numCol="1" anchor="t" anchorCtr="0" compatLnSpc="1">
                  <a:prstTxWarp prst="textNoShape">
                    <a:avLst/>
                  </a:prstTxWarp>
                  <a:noAutofit/>
                </a:bodyPr>
                <a:lstStyle/>
                <a:p>
                  <a:pPr defTabSz="457169" fontAlgn="auto">
                    <a:spcBef>
                      <a:spcPts val="0"/>
                    </a:spcBef>
                    <a:spcAft>
                      <a:spcPts val="0"/>
                    </a:spcAft>
                    <a:defRPr/>
                  </a:pPr>
                  <a:endParaRPr lang="en-US" sz="1400">
                    <a:solidFill>
                      <a:srgbClr val="676767"/>
                    </a:solidFill>
                    <a:latin typeface="+mn-lt"/>
                    <a:ea typeface="MS PGothic" panose="020B0600070205080204" pitchFamily="34" charset="-128"/>
                    <a:cs typeface="+mn-cs"/>
                  </a:endParaRPr>
                </a:p>
              </p:txBody>
            </p:sp>
            <p:sp>
              <p:nvSpPr>
                <p:cNvPr id="94" name="Line 12"/>
                <p:cNvSpPr>
                  <a:spLocks noChangeShapeType="1"/>
                </p:cNvSpPr>
                <p:nvPr/>
              </p:nvSpPr>
              <p:spPr bwMode="auto">
                <a:xfrm>
                  <a:off x="10636251" y="5459413"/>
                  <a:ext cx="1588" cy="1588"/>
                </a:xfrm>
                <a:prstGeom prst="line">
                  <a:avLst/>
                </a:prstGeom>
                <a:noFill/>
                <a:ln w="10">
                  <a:solidFill>
                    <a:srgbClr val="3086C7"/>
                  </a:solidFill>
                  <a:prstDash val="solid"/>
                  <a:round/>
                  <a:headEnd/>
                  <a:tailEnd/>
                </a:ln>
              </p:spPr>
              <p:txBody>
                <a:bodyPr vert="horz" wrap="square" lIns="91440" tIns="45720" rIns="91440" bIns="45720" numCol="1" anchor="t" anchorCtr="0" compatLnSpc="1">
                  <a:prstTxWarp prst="textNoShape">
                    <a:avLst/>
                  </a:prstTxWarp>
                  <a:noAutofit/>
                </a:bodyPr>
                <a:lstStyle/>
                <a:p>
                  <a:pPr defTabSz="457169" fontAlgn="auto">
                    <a:spcBef>
                      <a:spcPts val="0"/>
                    </a:spcBef>
                    <a:spcAft>
                      <a:spcPts val="0"/>
                    </a:spcAft>
                    <a:defRPr/>
                  </a:pPr>
                  <a:endParaRPr lang="en-US" sz="1400">
                    <a:solidFill>
                      <a:srgbClr val="676767"/>
                    </a:solidFill>
                    <a:latin typeface="+mn-lt"/>
                    <a:ea typeface="MS PGothic" panose="020B0600070205080204" pitchFamily="34" charset="-128"/>
                    <a:cs typeface="+mn-cs"/>
                  </a:endParaRPr>
                </a:p>
              </p:txBody>
            </p:sp>
          </p:grpSp>
          <p:sp>
            <p:nvSpPr>
              <p:cNvPr id="86" name="Rectangle 85"/>
              <p:cNvSpPr/>
              <p:nvPr/>
            </p:nvSpPr>
            <p:spPr>
              <a:xfrm>
                <a:off x="6665596" y="2657475"/>
                <a:ext cx="2664754" cy="607346"/>
              </a:xfrm>
              <a:prstGeom prst="rect">
                <a:avLst/>
              </a:prstGeom>
            </p:spPr>
            <p:txBody>
              <a:bodyPr wrap="none">
                <a:noAutofit/>
              </a:bodyPr>
              <a:lstStyle/>
              <a:p>
                <a:pPr algn="ctr" defTabSz="457169" fontAlgn="auto">
                  <a:lnSpc>
                    <a:spcPct val="90000"/>
                  </a:lnSpc>
                  <a:spcBef>
                    <a:spcPts val="0"/>
                  </a:spcBef>
                  <a:spcAft>
                    <a:spcPts val="0"/>
                  </a:spcAft>
                  <a:defRPr/>
                </a:pPr>
                <a:r>
                  <a:rPr lang="en-US" sz="1400" b="1">
                    <a:solidFill>
                      <a:srgbClr val="FFFFFF"/>
                    </a:solidFill>
                    <a:effectLst>
                      <a:outerShdw blurRad="38100" dist="38100" dir="2700000" algn="tl">
                        <a:srgbClr val="000000">
                          <a:alpha val="43137"/>
                        </a:srgbClr>
                      </a:outerShdw>
                    </a:effectLst>
                    <a:latin typeface="+mn-lt"/>
                    <a:ea typeface="MS PGothic" panose="020B0600070205080204" pitchFamily="34" charset="-128"/>
                    <a:cs typeface="+mn-cs"/>
                  </a:rPr>
                  <a:t>4MB Egress</a:t>
                </a:r>
              </a:p>
            </p:txBody>
          </p:sp>
        </p:grpSp>
        <p:sp>
          <p:nvSpPr>
            <p:cNvPr id="84" name="Rectangle 83"/>
            <p:cNvSpPr/>
            <p:nvPr/>
          </p:nvSpPr>
          <p:spPr>
            <a:xfrm>
              <a:off x="9416051" y="1315941"/>
              <a:ext cx="5076428" cy="533479"/>
            </a:xfrm>
            <a:prstGeom prst="rect">
              <a:avLst/>
            </a:prstGeom>
          </p:spPr>
          <p:txBody>
            <a:bodyPr wrap="none">
              <a:noAutofit/>
            </a:bodyPr>
            <a:lstStyle/>
            <a:p>
              <a:pPr algn="ctr" defTabSz="457169" fontAlgn="auto">
                <a:lnSpc>
                  <a:spcPct val="90000"/>
                </a:lnSpc>
                <a:spcBef>
                  <a:spcPts val="0"/>
                </a:spcBef>
                <a:spcAft>
                  <a:spcPts val="0"/>
                </a:spcAft>
                <a:defRPr/>
              </a:pPr>
              <a:r>
                <a:rPr lang="en-US" sz="1200">
                  <a:latin typeface="+mn-lt"/>
                  <a:ea typeface="MS PGothic" panose="020B0600070205080204" pitchFamily="34" charset="-128"/>
                  <a:cs typeface="+mn-cs"/>
                </a:rPr>
                <a:t>Packets to Egress Port Queues</a:t>
              </a:r>
            </a:p>
          </p:txBody>
        </p:sp>
      </p:grpSp>
      <p:grpSp>
        <p:nvGrpSpPr>
          <p:cNvPr id="95" name="Group 94"/>
          <p:cNvGrpSpPr/>
          <p:nvPr/>
        </p:nvGrpSpPr>
        <p:grpSpPr>
          <a:xfrm>
            <a:off x="5067658" y="2785600"/>
            <a:ext cx="3715980" cy="1675439"/>
            <a:chOff x="8050007" y="4597437"/>
            <a:chExt cx="7826581" cy="3544377"/>
          </a:xfrm>
        </p:grpSpPr>
        <p:grpSp>
          <p:nvGrpSpPr>
            <p:cNvPr id="96" name="Group 95"/>
            <p:cNvGrpSpPr/>
            <p:nvPr/>
          </p:nvGrpSpPr>
          <p:grpSpPr>
            <a:xfrm>
              <a:off x="8050007" y="4597437"/>
              <a:ext cx="3951642" cy="3247017"/>
              <a:chOff x="8050007" y="4597437"/>
              <a:chExt cx="3951642" cy="3247017"/>
            </a:xfrm>
          </p:grpSpPr>
          <p:grpSp>
            <p:nvGrpSpPr>
              <p:cNvPr id="98" name="Group 97"/>
              <p:cNvGrpSpPr/>
              <p:nvPr/>
            </p:nvGrpSpPr>
            <p:grpSpPr>
              <a:xfrm>
                <a:off x="8050007" y="4597437"/>
                <a:ext cx="3951642" cy="3247017"/>
                <a:chOff x="6918326" y="5194300"/>
                <a:chExt cx="3498850" cy="2874963"/>
              </a:xfrm>
              <a:effectLst>
                <a:outerShdw blurRad="76200" dist="101600" dir="2700000" algn="tl" rotWithShape="0">
                  <a:prstClr val="black">
                    <a:alpha val="40000"/>
                  </a:prstClr>
                </a:outerShdw>
              </a:effectLst>
            </p:grpSpPr>
            <p:sp>
              <p:nvSpPr>
                <p:cNvPr id="100" name="Freeform 13"/>
                <p:cNvSpPr>
                  <a:spLocks/>
                </p:cNvSpPr>
                <p:nvPr/>
              </p:nvSpPr>
              <p:spPr bwMode="auto">
                <a:xfrm>
                  <a:off x="6918326" y="5194300"/>
                  <a:ext cx="3498850" cy="2127250"/>
                </a:xfrm>
                <a:custGeom>
                  <a:avLst/>
                  <a:gdLst/>
                  <a:ahLst/>
                  <a:cxnLst>
                    <a:cxn ang="0">
                      <a:pos x="0" y="0"/>
                    </a:cxn>
                    <a:cxn ang="0">
                      <a:pos x="2204" y="607"/>
                    </a:cxn>
                    <a:cxn ang="0">
                      <a:pos x="2204" y="607"/>
                    </a:cxn>
                    <a:cxn ang="0">
                      <a:pos x="2171" y="646"/>
                    </a:cxn>
                    <a:cxn ang="0">
                      <a:pos x="2132" y="682"/>
                    </a:cxn>
                    <a:cxn ang="0">
                      <a:pos x="2096" y="718"/>
                    </a:cxn>
                    <a:cxn ang="0">
                      <a:pos x="2054" y="752"/>
                    </a:cxn>
                    <a:cxn ang="0">
                      <a:pos x="2013" y="786"/>
                    </a:cxn>
                    <a:cxn ang="0">
                      <a:pos x="1972" y="820"/>
                    </a:cxn>
                    <a:cxn ang="0">
                      <a:pos x="1926" y="851"/>
                    </a:cxn>
                    <a:cxn ang="0">
                      <a:pos x="1883" y="883"/>
                    </a:cxn>
                    <a:cxn ang="0">
                      <a:pos x="1835" y="914"/>
                    </a:cxn>
                    <a:cxn ang="0">
                      <a:pos x="1786" y="943"/>
                    </a:cxn>
                    <a:cxn ang="0">
                      <a:pos x="1738" y="970"/>
                    </a:cxn>
                    <a:cxn ang="0">
                      <a:pos x="1687" y="999"/>
                    </a:cxn>
                    <a:cxn ang="0">
                      <a:pos x="1581" y="1050"/>
                    </a:cxn>
                    <a:cxn ang="0">
                      <a:pos x="1469" y="1098"/>
                    </a:cxn>
                    <a:cxn ang="0">
                      <a:pos x="1353" y="1141"/>
                    </a:cxn>
                    <a:cxn ang="0">
                      <a:pos x="1233" y="1182"/>
                    </a:cxn>
                    <a:cxn ang="0">
                      <a:pos x="1107" y="1219"/>
                    </a:cxn>
                    <a:cxn ang="0">
                      <a:pos x="976" y="1250"/>
                    </a:cxn>
                    <a:cxn ang="0">
                      <a:pos x="839" y="1279"/>
                    </a:cxn>
                    <a:cxn ang="0">
                      <a:pos x="698" y="1303"/>
                    </a:cxn>
                    <a:cxn ang="0">
                      <a:pos x="553" y="1323"/>
                    </a:cxn>
                    <a:cxn ang="0">
                      <a:pos x="403" y="1340"/>
                    </a:cxn>
                    <a:cxn ang="0">
                      <a:pos x="0" y="0"/>
                    </a:cxn>
                  </a:cxnLst>
                  <a:rect l="0" t="0" r="r" b="b"/>
                  <a:pathLst>
                    <a:path w="2204" h="1340">
                      <a:moveTo>
                        <a:pt x="0" y="0"/>
                      </a:moveTo>
                      <a:lnTo>
                        <a:pt x="2204" y="607"/>
                      </a:lnTo>
                      <a:lnTo>
                        <a:pt x="2204" y="607"/>
                      </a:lnTo>
                      <a:lnTo>
                        <a:pt x="2171" y="646"/>
                      </a:lnTo>
                      <a:lnTo>
                        <a:pt x="2132" y="682"/>
                      </a:lnTo>
                      <a:lnTo>
                        <a:pt x="2096" y="718"/>
                      </a:lnTo>
                      <a:lnTo>
                        <a:pt x="2054" y="752"/>
                      </a:lnTo>
                      <a:lnTo>
                        <a:pt x="2013" y="786"/>
                      </a:lnTo>
                      <a:lnTo>
                        <a:pt x="1972" y="820"/>
                      </a:lnTo>
                      <a:lnTo>
                        <a:pt x="1926" y="851"/>
                      </a:lnTo>
                      <a:lnTo>
                        <a:pt x="1883" y="883"/>
                      </a:lnTo>
                      <a:lnTo>
                        <a:pt x="1835" y="914"/>
                      </a:lnTo>
                      <a:lnTo>
                        <a:pt x="1786" y="943"/>
                      </a:lnTo>
                      <a:lnTo>
                        <a:pt x="1738" y="970"/>
                      </a:lnTo>
                      <a:lnTo>
                        <a:pt x="1687" y="999"/>
                      </a:lnTo>
                      <a:lnTo>
                        <a:pt x="1581" y="1050"/>
                      </a:lnTo>
                      <a:lnTo>
                        <a:pt x="1469" y="1098"/>
                      </a:lnTo>
                      <a:lnTo>
                        <a:pt x="1353" y="1141"/>
                      </a:lnTo>
                      <a:lnTo>
                        <a:pt x="1233" y="1182"/>
                      </a:lnTo>
                      <a:lnTo>
                        <a:pt x="1107" y="1219"/>
                      </a:lnTo>
                      <a:lnTo>
                        <a:pt x="976" y="1250"/>
                      </a:lnTo>
                      <a:lnTo>
                        <a:pt x="839" y="1279"/>
                      </a:lnTo>
                      <a:lnTo>
                        <a:pt x="698" y="1303"/>
                      </a:lnTo>
                      <a:lnTo>
                        <a:pt x="553" y="1323"/>
                      </a:lnTo>
                      <a:lnTo>
                        <a:pt x="403" y="1340"/>
                      </a:lnTo>
                      <a:lnTo>
                        <a:pt x="0" y="0"/>
                      </a:lnTo>
                      <a:close/>
                    </a:path>
                  </a:pathLst>
                </a:custGeom>
                <a:solidFill>
                  <a:schemeClr val="accent2"/>
                </a:solidFill>
                <a:ln w="10">
                  <a:solidFill>
                    <a:srgbClr val="FFFFFF"/>
                  </a:solidFill>
                  <a:prstDash val="solid"/>
                  <a:round/>
                  <a:headEnd/>
                  <a:tailEnd/>
                </a:ln>
              </p:spPr>
              <p:txBody>
                <a:bodyPr vert="horz" wrap="square" lIns="91440" tIns="45720" rIns="91440" bIns="45720" numCol="1" anchor="t" anchorCtr="0" compatLnSpc="1">
                  <a:prstTxWarp prst="textNoShape">
                    <a:avLst/>
                  </a:prstTxWarp>
                  <a:noAutofit/>
                </a:bodyPr>
                <a:lstStyle/>
                <a:p>
                  <a:pPr defTabSz="457169" fontAlgn="auto">
                    <a:spcBef>
                      <a:spcPts val="0"/>
                    </a:spcBef>
                    <a:spcAft>
                      <a:spcPts val="0"/>
                    </a:spcAft>
                    <a:defRPr/>
                  </a:pPr>
                  <a:endParaRPr lang="en-US" sz="1400">
                    <a:solidFill>
                      <a:srgbClr val="676767"/>
                    </a:solidFill>
                    <a:latin typeface="+mn-lt"/>
                    <a:ea typeface="MS PGothic" panose="020B0600070205080204" pitchFamily="34" charset="-128"/>
                    <a:cs typeface="+mn-cs"/>
                  </a:endParaRPr>
                </a:p>
              </p:txBody>
            </p:sp>
            <p:sp>
              <p:nvSpPr>
                <p:cNvPr id="101" name="Freeform 14"/>
                <p:cNvSpPr>
                  <a:spLocks/>
                </p:cNvSpPr>
                <p:nvPr/>
              </p:nvSpPr>
              <p:spPr bwMode="auto">
                <a:xfrm>
                  <a:off x="7558088" y="6157913"/>
                  <a:ext cx="2859088" cy="1911350"/>
                </a:xfrm>
                <a:custGeom>
                  <a:avLst/>
                  <a:gdLst/>
                  <a:ahLst/>
                  <a:cxnLst>
                    <a:cxn ang="0">
                      <a:pos x="1801" y="472"/>
                    </a:cxn>
                    <a:cxn ang="0">
                      <a:pos x="1801" y="472"/>
                    </a:cxn>
                    <a:cxn ang="0">
                      <a:pos x="1768" y="510"/>
                    </a:cxn>
                    <a:cxn ang="0">
                      <a:pos x="1729" y="546"/>
                    </a:cxn>
                    <a:cxn ang="0">
                      <a:pos x="1693" y="583"/>
                    </a:cxn>
                    <a:cxn ang="0">
                      <a:pos x="1651" y="617"/>
                    </a:cxn>
                    <a:cxn ang="0">
                      <a:pos x="1610" y="650"/>
                    </a:cxn>
                    <a:cxn ang="0">
                      <a:pos x="1569" y="684"/>
                    </a:cxn>
                    <a:cxn ang="0">
                      <a:pos x="1523" y="716"/>
                    </a:cxn>
                    <a:cxn ang="0">
                      <a:pos x="1480" y="747"/>
                    </a:cxn>
                    <a:cxn ang="0">
                      <a:pos x="1432" y="779"/>
                    </a:cxn>
                    <a:cxn ang="0">
                      <a:pos x="1383" y="808"/>
                    </a:cxn>
                    <a:cxn ang="0">
                      <a:pos x="1335" y="834"/>
                    </a:cxn>
                    <a:cxn ang="0">
                      <a:pos x="1284" y="863"/>
                    </a:cxn>
                    <a:cxn ang="0">
                      <a:pos x="1178" y="914"/>
                    </a:cxn>
                    <a:cxn ang="0">
                      <a:pos x="1066" y="962"/>
                    </a:cxn>
                    <a:cxn ang="0">
                      <a:pos x="950" y="1006"/>
                    </a:cxn>
                    <a:cxn ang="0">
                      <a:pos x="830" y="1047"/>
                    </a:cxn>
                    <a:cxn ang="0">
                      <a:pos x="704" y="1083"/>
                    </a:cxn>
                    <a:cxn ang="0">
                      <a:pos x="573" y="1115"/>
                    </a:cxn>
                    <a:cxn ang="0">
                      <a:pos x="436" y="1144"/>
                    </a:cxn>
                    <a:cxn ang="0">
                      <a:pos x="295" y="1168"/>
                    </a:cxn>
                    <a:cxn ang="0">
                      <a:pos x="150" y="1187"/>
                    </a:cxn>
                    <a:cxn ang="0">
                      <a:pos x="0" y="1204"/>
                    </a:cxn>
                    <a:cxn ang="0">
                      <a:pos x="0" y="733"/>
                    </a:cxn>
                    <a:cxn ang="0">
                      <a:pos x="0" y="733"/>
                    </a:cxn>
                    <a:cxn ang="0">
                      <a:pos x="150" y="716"/>
                    </a:cxn>
                    <a:cxn ang="0">
                      <a:pos x="295" y="696"/>
                    </a:cxn>
                    <a:cxn ang="0">
                      <a:pos x="436" y="672"/>
                    </a:cxn>
                    <a:cxn ang="0">
                      <a:pos x="573" y="643"/>
                    </a:cxn>
                    <a:cxn ang="0">
                      <a:pos x="704" y="612"/>
                    </a:cxn>
                    <a:cxn ang="0">
                      <a:pos x="830" y="575"/>
                    </a:cxn>
                    <a:cxn ang="0">
                      <a:pos x="950" y="534"/>
                    </a:cxn>
                    <a:cxn ang="0">
                      <a:pos x="1066" y="491"/>
                    </a:cxn>
                    <a:cxn ang="0">
                      <a:pos x="1178" y="443"/>
                    </a:cxn>
                    <a:cxn ang="0">
                      <a:pos x="1284" y="392"/>
                    </a:cxn>
                    <a:cxn ang="0">
                      <a:pos x="1335" y="363"/>
                    </a:cxn>
                    <a:cxn ang="0">
                      <a:pos x="1383" y="336"/>
                    </a:cxn>
                    <a:cxn ang="0">
                      <a:pos x="1432" y="307"/>
                    </a:cxn>
                    <a:cxn ang="0">
                      <a:pos x="1480" y="276"/>
                    </a:cxn>
                    <a:cxn ang="0">
                      <a:pos x="1523" y="244"/>
                    </a:cxn>
                    <a:cxn ang="0">
                      <a:pos x="1569" y="213"/>
                    </a:cxn>
                    <a:cxn ang="0">
                      <a:pos x="1610" y="179"/>
                    </a:cxn>
                    <a:cxn ang="0">
                      <a:pos x="1651" y="145"/>
                    </a:cxn>
                    <a:cxn ang="0">
                      <a:pos x="1693" y="111"/>
                    </a:cxn>
                    <a:cxn ang="0">
                      <a:pos x="1729" y="75"/>
                    </a:cxn>
                    <a:cxn ang="0">
                      <a:pos x="1768" y="39"/>
                    </a:cxn>
                    <a:cxn ang="0">
                      <a:pos x="1801" y="0"/>
                    </a:cxn>
                    <a:cxn ang="0">
                      <a:pos x="1801" y="472"/>
                    </a:cxn>
                  </a:cxnLst>
                  <a:rect l="0" t="0" r="r" b="b"/>
                  <a:pathLst>
                    <a:path w="1801" h="1204">
                      <a:moveTo>
                        <a:pt x="1801" y="472"/>
                      </a:moveTo>
                      <a:lnTo>
                        <a:pt x="1801" y="472"/>
                      </a:lnTo>
                      <a:lnTo>
                        <a:pt x="1768" y="510"/>
                      </a:lnTo>
                      <a:lnTo>
                        <a:pt x="1729" y="546"/>
                      </a:lnTo>
                      <a:lnTo>
                        <a:pt x="1693" y="583"/>
                      </a:lnTo>
                      <a:lnTo>
                        <a:pt x="1651" y="617"/>
                      </a:lnTo>
                      <a:lnTo>
                        <a:pt x="1610" y="650"/>
                      </a:lnTo>
                      <a:lnTo>
                        <a:pt x="1569" y="684"/>
                      </a:lnTo>
                      <a:lnTo>
                        <a:pt x="1523" y="716"/>
                      </a:lnTo>
                      <a:lnTo>
                        <a:pt x="1480" y="747"/>
                      </a:lnTo>
                      <a:lnTo>
                        <a:pt x="1432" y="779"/>
                      </a:lnTo>
                      <a:lnTo>
                        <a:pt x="1383" y="808"/>
                      </a:lnTo>
                      <a:lnTo>
                        <a:pt x="1335" y="834"/>
                      </a:lnTo>
                      <a:lnTo>
                        <a:pt x="1284" y="863"/>
                      </a:lnTo>
                      <a:lnTo>
                        <a:pt x="1178" y="914"/>
                      </a:lnTo>
                      <a:lnTo>
                        <a:pt x="1066" y="962"/>
                      </a:lnTo>
                      <a:lnTo>
                        <a:pt x="950" y="1006"/>
                      </a:lnTo>
                      <a:lnTo>
                        <a:pt x="830" y="1047"/>
                      </a:lnTo>
                      <a:lnTo>
                        <a:pt x="704" y="1083"/>
                      </a:lnTo>
                      <a:lnTo>
                        <a:pt x="573" y="1115"/>
                      </a:lnTo>
                      <a:lnTo>
                        <a:pt x="436" y="1144"/>
                      </a:lnTo>
                      <a:lnTo>
                        <a:pt x="295" y="1168"/>
                      </a:lnTo>
                      <a:lnTo>
                        <a:pt x="150" y="1187"/>
                      </a:lnTo>
                      <a:lnTo>
                        <a:pt x="0" y="1204"/>
                      </a:lnTo>
                      <a:lnTo>
                        <a:pt x="0" y="733"/>
                      </a:lnTo>
                      <a:lnTo>
                        <a:pt x="0" y="733"/>
                      </a:lnTo>
                      <a:lnTo>
                        <a:pt x="150" y="716"/>
                      </a:lnTo>
                      <a:lnTo>
                        <a:pt x="295" y="696"/>
                      </a:lnTo>
                      <a:lnTo>
                        <a:pt x="436" y="672"/>
                      </a:lnTo>
                      <a:lnTo>
                        <a:pt x="573" y="643"/>
                      </a:lnTo>
                      <a:lnTo>
                        <a:pt x="704" y="612"/>
                      </a:lnTo>
                      <a:lnTo>
                        <a:pt x="830" y="575"/>
                      </a:lnTo>
                      <a:lnTo>
                        <a:pt x="950" y="534"/>
                      </a:lnTo>
                      <a:lnTo>
                        <a:pt x="1066" y="491"/>
                      </a:lnTo>
                      <a:lnTo>
                        <a:pt x="1178" y="443"/>
                      </a:lnTo>
                      <a:lnTo>
                        <a:pt x="1284" y="392"/>
                      </a:lnTo>
                      <a:lnTo>
                        <a:pt x="1335" y="363"/>
                      </a:lnTo>
                      <a:lnTo>
                        <a:pt x="1383" y="336"/>
                      </a:lnTo>
                      <a:lnTo>
                        <a:pt x="1432" y="307"/>
                      </a:lnTo>
                      <a:lnTo>
                        <a:pt x="1480" y="276"/>
                      </a:lnTo>
                      <a:lnTo>
                        <a:pt x="1523" y="244"/>
                      </a:lnTo>
                      <a:lnTo>
                        <a:pt x="1569" y="213"/>
                      </a:lnTo>
                      <a:lnTo>
                        <a:pt x="1610" y="179"/>
                      </a:lnTo>
                      <a:lnTo>
                        <a:pt x="1651" y="145"/>
                      </a:lnTo>
                      <a:lnTo>
                        <a:pt x="1693" y="111"/>
                      </a:lnTo>
                      <a:lnTo>
                        <a:pt x="1729" y="75"/>
                      </a:lnTo>
                      <a:lnTo>
                        <a:pt x="1768" y="39"/>
                      </a:lnTo>
                      <a:lnTo>
                        <a:pt x="1801" y="0"/>
                      </a:lnTo>
                      <a:lnTo>
                        <a:pt x="1801" y="472"/>
                      </a:lnTo>
                      <a:close/>
                    </a:path>
                  </a:pathLst>
                </a:custGeom>
                <a:solidFill>
                  <a:schemeClr val="accent2"/>
                </a:solidFill>
                <a:ln w="10">
                  <a:solidFill>
                    <a:srgbClr val="FFFFFF"/>
                  </a:solidFill>
                  <a:prstDash val="solid"/>
                  <a:round/>
                  <a:headEnd/>
                  <a:tailEnd/>
                </a:ln>
              </p:spPr>
              <p:txBody>
                <a:bodyPr vert="horz" wrap="square" lIns="91440" tIns="45720" rIns="91440" bIns="45720" numCol="1" anchor="t" anchorCtr="0" compatLnSpc="1">
                  <a:prstTxWarp prst="textNoShape">
                    <a:avLst/>
                  </a:prstTxWarp>
                  <a:noAutofit/>
                </a:bodyPr>
                <a:lstStyle/>
                <a:p>
                  <a:pPr defTabSz="457169" fontAlgn="auto">
                    <a:spcBef>
                      <a:spcPts val="0"/>
                    </a:spcBef>
                    <a:spcAft>
                      <a:spcPts val="0"/>
                    </a:spcAft>
                    <a:defRPr/>
                  </a:pPr>
                  <a:endParaRPr lang="en-US" sz="1400">
                    <a:solidFill>
                      <a:srgbClr val="676767"/>
                    </a:solidFill>
                    <a:latin typeface="+mn-lt"/>
                    <a:ea typeface="MS PGothic" panose="020B0600070205080204" pitchFamily="34" charset="-128"/>
                    <a:cs typeface="+mn-cs"/>
                  </a:endParaRPr>
                </a:p>
              </p:txBody>
            </p:sp>
            <p:sp>
              <p:nvSpPr>
                <p:cNvPr id="102" name="Freeform 15"/>
                <p:cNvSpPr>
                  <a:spLocks/>
                </p:cNvSpPr>
                <p:nvPr/>
              </p:nvSpPr>
              <p:spPr bwMode="auto">
                <a:xfrm>
                  <a:off x="6918326" y="5194300"/>
                  <a:ext cx="639763" cy="2874963"/>
                </a:xfrm>
                <a:custGeom>
                  <a:avLst/>
                  <a:gdLst/>
                  <a:ahLst/>
                  <a:cxnLst>
                    <a:cxn ang="0">
                      <a:pos x="0" y="0"/>
                    </a:cxn>
                    <a:cxn ang="0">
                      <a:pos x="403" y="1340"/>
                    </a:cxn>
                    <a:cxn ang="0">
                      <a:pos x="403" y="1811"/>
                    </a:cxn>
                    <a:cxn ang="0">
                      <a:pos x="0" y="472"/>
                    </a:cxn>
                    <a:cxn ang="0">
                      <a:pos x="0" y="0"/>
                    </a:cxn>
                  </a:cxnLst>
                  <a:rect l="0" t="0" r="r" b="b"/>
                  <a:pathLst>
                    <a:path w="403" h="1811">
                      <a:moveTo>
                        <a:pt x="0" y="0"/>
                      </a:moveTo>
                      <a:lnTo>
                        <a:pt x="403" y="1340"/>
                      </a:lnTo>
                      <a:lnTo>
                        <a:pt x="403" y="1811"/>
                      </a:lnTo>
                      <a:lnTo>
                        <a:pt x="0" y="472"/>
                      </a:lnTo>
                      <a:lnTo>
                        <a:pt x="0" y="0"/>
                      </a:lnTo>
                      <a:close/>
                    </a:path>
                  </a:pathLst>
                </a:custGeom>
                <a:solidFill>
                  <a:schemeClr val="accent2"/>
                </a:solidFill>
                <a:ln w="10">
                  <a:solidFill>
                    <a:srgbClr val="FFFFFF"/>
                  </a:solidFill>
                  <a:prstDash val="solid"/>
                  <a:round/>
                  <a:headEnd/>
                  <a:tailEnd/>
                </a:ln>
              </p:spPr>
              <p:txBody>
                <a:bodyPr vert="horz" wrap="square" lIns="91440" tIns="45720" rIns="91440" bIns="45720" numCol="1" anchor="t" anchorCtr="0" compatLnSpc="1">
                  <a:prstTxWarp prst="textNoShape">
                    <a:avLst/>
                  </a:prstTxWarp>
                  <a:noAutofit/>
                </a:bodyPr>
                <a:lstStyle/>
                <a:p>
                  <a:pPr defTabSz="457169" fontAlgn="auto">
                    <a:spcBef>
                      <a:spcPts val="0"/>
                    </a:spcBef>
                    <a:spcAft>
                      <a:spcPts val="0"/>
                    </a:spcAft>
                    <a:defRPr/>
                  </a:pPr>
                  <a:endParaRPr lang="en-US" sz="1400">
                    <a:solidFill>
                      <a:srgbClr val="676767"/>
                    </a:solidFill>
                    <a:latin typeface="+mn-lt"/>
                    <a:ea typeface="MS PGothic" panose="020B0600070205080204" pitchFamily="34" charset="-128"/>
                    <a:cs typeface="+mn-cs"/>
                  </a:endParaRPr>
                </a:p>
              </p:txBody>
            </p:sp>
          </p:grpSp>
          <p:sp>
            <p:nvSpPr>
              <p:cNvPr id="99" name="Rectangle 98"/>
              <p:cNvSpPr/>
              <p:nvPr/>
            </p:nvSpPr>
            <p:spPr>
              <a:xfrm>
                <a:off x="8069087" y="5400521"/>
                <a:ext cx="3656012" cy="1050543"/>
              </a:xfrm>
              <a:prstGeom prst="rect">
                <a:avLst/>
              </a:prstGeom>
            </p:spPr>
            <p:txBody>
              <a:bodyPr wrap="square">
                <a:noAutofit/>
              </a:bodyPr>
              <a:lstStyle/>
              <a:p>
                <a:pPr algn="ctr" defTabSz="457169" fontAlgn="auto">
                  <a:lnSpc>
                    <a:spcPct val="90000"/>
                  </a:lnSpc>
                  <a:spcBef>
                    <a:spcPts val="0"/>
                  </a:spcBef>
                  <a:spcAft>
                    <a:spcPts val="0"/>
                  </a:spcAft>
                  <a:defRPr/>
                </a:pPr>
                <a:r>
                  <a:rPr lang="en-US" sz="1400" b="1">
                    <a:solidFill>
                      <a:srgbClr val="FFFFFF"/>
                    </a:solidFill>
                    <a:effectLst>
                      <a:outerShdw blurRad="38100" dist="38100" dir="2700000" algn="tl">
                        <a:srgbClr val="000000">
                          <a:alpha val="43137"/>
                        </a:srgbClr>
                      </a:outerShdw>
                    </a:effectLst>
                    <a:latin typeface="+mn-lt"/>
                    <a:ea typeface="MS PGothic" panose="020B0600070205080204" pitchFamily="34" charset="-128"/>
                    <a:cs typeface="+mn-cs"/>
                  </a:rPr>
                  <a:t>0.2MB-0.54MB From Stack</a:t>
                </a:r>
              </a:p>
            </p:txBody>
          </p:sp>
        </p:grpSp>
        <p:sp>
          <p:nvSpPr>
            <p:cNvPr id="97" name="Rectangle 96"/>
            <p:cNvSpPr/>
            <p:nvPr/>
          </p:nvSpPr>
          <p:spPr>
            <a:xfrm>
              <a:off x="11252995" y="7239004"/>
              <a:ext cx="4623593" cy="902810"/>
            </a:xfrm>
            <a:prstGeom prst="rect">
              <a:avLst/>
            </a:prstGeom>
          </p:spPr>
          <p:txBody>
            <a:bodyPr wrap="square">
              <a:noAutofit/>
            </a:bodyPr>
            <a:lstStyle/>
            <a:p>
              <a:pPr defTabSz="457169" fontAlgn="auto">
                <a:lnSpc>
                  <a:spcPct val="90000"/>
                </a:lnSpc>
                <a:spcBef>
                  <a:spcPts val="0"/>
                </a:spcBef>
                <a:spcAft>
                  <a:spcPts val="0"/>
                </a:spcAft>
                <a:defRPr/>
              </a:pPr>
              <a:r>
                <a:rPr lang="en-US" sz="1200">
                  <a:solidFill>
                    <a:srgbClr val="000000"/>
                  </a:solidFill>
                  <a:latin typeface="+mn-lt"/>
                  <a:ea typeface="MS PGothic" panose="020B0600070205080204" pitchFamily="34" charset="-128"/>
                  <a:cs typeface="+mn-cs"/>
                </a:rPr>
                <a:t>Packets from the Stack And Locally Switched Packets</a:t>
              </a:r>
            </a:p>
          </p:txBody>
        </p:sp>
      </p:grpSp>
      <p:grpSp>
        <p:nvGrpSpPr>
          <p:cNvPr id="103" name="Group 102"/>
          <p:cNvGrpSpPr/>
          <p:nvPr/>
        </p:nvGrpSpPr>
        <p:grpSpPr>
          <a:xfrm>
            <a:off x="634799" y="2700881"/>
            <a:ext cx="3251899" cy="1202644"/>
            <a:chOff x="203994" y="4446830"/>
            <a:chExt cx="6849138" cy="2544184"/>
          </a:xfrm>
        </p:grpSpPr>
        <p:grpSp>
          <p:nvGrpSpPr>
            <p:cNvPr id="104" name="Group 103"/>
            <p:cNvGrpSpPr/>
            <p:nvPr/>
          </p:nvGrpSpPr>
          <p:grpSpPr>
            <a:xfrm>
              <a:off x="2717800" y="4446830"/>
              <a:ext cx="4335332" cy="2544184"/>
              <a:chOff x="2717800" y="4446830"/>
              <a:chExt cx="4335332" cy="2544184"/>
            </a:xfrm>
          </p:grpSpPr>
          <p:grpSp>
            <p:nvGrpSpPr>
              <p:cNvPr id="106" name="Group 105"/>
              <p:cNvGrpSpPr/>
              <p:nvPr/>
            </p:nvGrpSpPr>
            <p:grpSpPr>
              <a:xfrm>
                <a:off x="2717800" y="4446830"/>
                <a:ext cx="4335332" cy="2544184"/>
                <a:chOff x="2197101" y="5060950"/>
                <a:chExt cx="3838575" cy="2252663"/>
              </a:xfrm>
              <a:effectLst>
                <a:outerShdw blurRad="76200" dist="101600" dir="2700000" algn="tl" rotWithShape="0">
                  <a:prstClr val="black">
                    <a:alpha val="40000"/>
                  </a:prstClr>
                </a:outerShdw>
              </a:effectLst>
            </p:grpSpPr>
            <p:sp>
              <p:nvSpPr>
                <p:cNvPr id="108" name="Freeform 16"/>
                <p:cNvSpPr>
                  <a:spLocks/>
                </p:cNvSpPr>
                <p:nvPr/>
              </p:nvSpPr>
              <p:spPr bwMode="auto">
                <a:xfrm>
                  <a:off x="2197101" y="5060950"/>
                  <a:ext cx="3838575" cy="1503363"/>
                </a:xfrm>
                <a:custGeom>
                  <a:avLst/>
                  <a:gdLst/>
                  <a:ahLst/>
                  <a:cxnLst>
                    <a:cxn ang="0">
                      <a:pos x="2418" y="0"/>
                    </a:cxn>
                    <a:cxn ang="0">
                      <a:pos x="655" y="947"/>
                    </a:cxn>
                    <a:cxn ang="0">
                      <a:pos x="655" y="947"/>
                    </a:cxn>
                    <a:cxn ang="0">
                      <a:pos x="593" y="911"/>
                    </a:cxn>
                    <a:cxn ang="0">
                      <a:pos x="532" y="872"/>
                    </a:cxn>
                    <a:cxn ang="0">
                      <a:pos x="474" y="836"/>
                    </a:cxn>
                    <a:cxn ang="0">
                      <a:pos x="421" y="798"/>
                    </a:cxn>
                    <a:cxn ang="0">
                      <a:pos x="370" y="756"/>
                    </a:cxn>
                    <a:cxn ang="0">
                      <a:pos x="322" y="718"/>
                    </a:cxn>
                    <a:cxn ang="0">
                      <a:pos x="276" y="677"/>
                    </a:cxn>
                    <a:cxn ang="0">
                      <a:pos x="235" y="633"/>
                    </a:cxn>
                    <a:cxn ang="0">
                      <a:pos x="196" y="592"/>
                    </a:cxn>
                    <a:cxn ang="0">
                      <a:pos x="160" y="549"/>
                    </a:cxn>
                    <a:cxn ang="0">
                      <a:pos x="126" y="503"/>
                    </a:cxn>
                    <a:cxn ang="0">
                      <a:pos x="95" y="459"/>
                    </a:cxn>
                    <a:cxn ang="0">
                      <a:pos x="66" y="413"/>
                    </a:cxn>
                    <a:cxn ang="0">
                      <a:pos x="41" y="365"/>
                    </a:cxn>
                    <a:cxn ang="0">
                      <a:pos x="20" y="316"/>
                    </a:cxn>
                    <a:cxn ang="0">
                      <a:pos x="0" y="266"/>
                    </a:cxn>
                    <a:cxn ang="0">
                      <a:pos x="2418" y="0"/>
                    </a:cxn>
                  </a:cxnLst>
                  <a:rect l="0" t="0" r="r" b="b"/>
                  <a:pathLst>
                    <a:path w="2418" h="947">
                      <a:moveTo>
                        <a:pt x="2418" y="0"/>
                      </a:moveTo>
                      <a:lnTo>
                        <a:pt x="655" y="947"/>
                      </a:lnTo>
                      <a:lnTo>
                        <a:pt x="655" y="947"/>
                      </a:lnTo>
                      <a:lnTo>
                        <a:pt x="593" y="911"/>
                      </a:lnTo>
                      <a:lnTo>
                        <a:pt x="532" y="872"/>
                      </a:lnTo>
                      <a:lnTo>
                        <a:pt x="474" y="836"/>
                      </a:lnTo>
                      <a:lnTo>
                        <a:pt x="421" y="798"/>
                      </a:lnTo>
                      <a:lnTo>
                        <a:pt x="370" y="756"/>
                      </a:lnTo>
                      <a:lnTo>
                        <a:pt x="322" y="718"/>
                      </a:lnTo>
                      <a:lnTo>
                        <a:pt x="276" y="677"/>
                      </a:lnTo>
                      <a:lnTo>
                        <a:pt x="235" y="633"/>
                      </a:lnTo>
                      <a:lnTo>
                        <a:pt x="196" y="592"/>
                      </a:lnTo>
                      <a:lnTo>
                        <a:pt x="160" y="549"/>
                      </a:lnTo>
                      <a:lnTo>
                        <a:pt x="126" y="503"/>
                      </a:lnTo>
                      <a:lnTo>
                        <a:pt x="95" y="459"/>
                      </a:lnTo>
                      <a:lnTo>
                        <a:pt x="66" y="413"/>
                      </a:lnTo>
                      <a:lnTo>
                        <a:pt x="41" y="365"/>
                      </a:lnTo>
                      <a:lnTo>
                        <a:pt x="20" y="316"/>
                      </a:lnTo>
                      <a:lnTo>
                        <a:pt x="0" y="266"/>
                      </a:lnTo>
                      <a:lnTo>
                        <a:pt x="2418" y="0"/>
                      </a:lnTo>
                      <a:close/>
                    </a:path>
                  </a:pathLst>
                </a:custGeom>
                <a:solidFill>
                  <a:schemeClr val="accent5"/>
                </a:solidFill>
                <a:ln w="10">
                  <a:solidFill>
                    <a:srgbClr val="FFFFFF"/>
                  </a:solidFill>
                  <a:prstDash val="solid"/>
                  <a:round/>
                  <a:headEnd/>
                  <a:tailEnd/>
                </a:ln>
              </p:spPr>
              <p:txBody>
                <a:bodyPr vert="horz" wrap="square" lIns="91440" tIns="45720" rIns="91440" bIns="45720" numCol="1" anchor="t" anchorCtr="0" compatLnSpc="1">
                  <a:prstTxWarp prst="textNoShape">
                    <a:avLst/>
                  </a:prstTxWarp>
                  <a:noAutofit/>
                </a:bodyPr>
                <a:lstStyle/>
                <a:p>
                  <a:pPr defTabSz="457169" fontAlgn="auto">
                    <a:spcBef>
                      <a:spcPts val="0"/>
                    </a:spcBef>
                    <a:spcAft>
                      <a:spcPts val="0"/>
                    </a:spcAft>
                    <a:defRPr/>
                  </a:pPr>
                  <a:endParaRPr lang="en-US" sz="1400">
                    <a:solidFill>
                      <a:srgbClr val="676767"/>
                    </a:solidFill>
                    <a:latin typeface="+mn-lt"/>
                    <a:ea typeface="MS PGothic" panose="020B0600070205080204" pitchFamily="34" charset="-128"/>
                    <a:cs typeface="+mn-cs"/>
                  </a:endParaRPr>
                </a:p>
              </p:txBody>
            </p:sp>
            <p:sp>
              <p:nvSpPr>
                <p:cNvPr id="109" name="Freeform 17"/>
                <p:cNvSpPr>
                  <a:spLocks/>
                </p:cNvSpPr>
                <p:nvPr/>
              </p:nvSpPr>
              <p:spPr bwMode="auto">
                <a:xfrm>
                  <a:off x="2197101" y="5483225"/>
                  <a:ext cx="1039813" cy="1830388"/>
                </a:xfrm>
                <a:custGeom>
                  <a:avLst/>
                  <a:gdLst/>
                  <a:ahLst/>
                  <a:cxnLst>
                    <a:cxn ang="0">
                      <a:pos x="655" y="1153"/>
                    </a:cxn>
                    <a:cxn ang="0">
                      <a:pos x="655" y="1153"/>
                    </a:cxn>
                    <a:cxn ang="0">
                      <a:pos x="593" y="1117"/>
                    </a:cxn>
                    <a:cxn ang="0">
                      <a:pos x="532" y="1078"/>
                    </a:cxn>
                    <a:cxn ang="0">
                      <a:pos x="474" y="1042"/>
                    </a:cxn>
                    <a:cxn ang="0">
                      <a:pos x="421" y="1003"/>
                    </a:cxn>
                    <a:cxn ang="0">
                      <a:pos x="370" y="962"/>
                    </a:cxn>
                    <a:cxn ang="0">
                      <a:pos x="322" y="923"/>
                    </a:cxn>
                    <a:cxn ang="0">
                      <a:pos x="276" y="882"/>
                    </a:cxn>
                    <a:cxn ang="0">
                      <a:pos x="235" y="839"/>
                    </a:cxn>
                    <a:cxn ang="0">
                      <a:pos x="196" y="797"/>
                    </a:cxn>
                    <a:cxn ang="0">
                      <a:pos x="160" y="754"/>
                    </a:cxn>
                    <a:cxn ang="0">
                      <a:pos x="126" y="708"/>
                    </a:cxn>
                    <a:cxn ang="0">
                      <a:pos x="95" y="664"/>
                    </a:cxn>
                    <a:cxn ang="0">
                      <a:pos x="66" y="619"/>
                    </a:cxn>
                    <a:cxn ang="0">
                      <a:pos x="41" y="570"/>
                    </a:cxn>
                    <a:cxn ang="0">
                      <a:pos x="20" y="522"/>
                    </a:cxn>
                    <a:cxn ang="0">
                      <a:pos x="0" y="471"/>
                    </a:cxn>
                    <a:cxn ang="0">
                      <a:pos x="0" y="0"/>
                    </a:cxn>
                    <a:cxn ang="0">
                      <a:pos x="0" y="0"/>
                    </a:cxn>
                    <a:cxn ang="0">
                      <a:pos x="20" y="50"/>
                    </a:cxn>
                    <a:cxn ang="0">
                      <a:pos x="41" y="99"/>
                    </a:cxn>
                    <a:cxn ang="0">
                      <a:pos x="66" y="147"/>
                    </a:cxn>
                    <a:cxn ang="0">
                      <a:pos x="95" y="193"/>
                    </a:cxn>
                    <a:cxn ang="0">
                      <a:pos x="126" y="237"/>
                    </a:cxn>
                    <a:cxn ang="0">
                      <a:pos x="160" y="283"/>
                    </a:cxn>
                    <a:cxn ang="0">
                      <a:pos x="196" y="326"/>
                    </a:cxn>
                    <a:cxn ang="0">
                      <a:pos x="235" y="367"/>
                    </a:cxn>
                    <a:cxn ang="0">
                      <a:pos x="276" y="411"/>
                    </a:cxn>
                    <a:cxn ang="0">
                      <a:pos x="322" y="452"/>
                    </a:cxn>
                    <a:cxn ang="0">
                      <a:pos x="370" y="490"/>
                    </a:cxn>
                    <a:cxn ang="0">
                      <a:pos x="421" y="532"/>
                    </a:cxn>
                    <a:cxn ang="0">
                      <a:pos x="474" y="570"/>
                    </a:cxn>
                    <a:cxn ang="0">
                      <a:pos x="532" y="606"/>
                    </a:cxn>
                    <a:cxn ang="0">
                      <a:pos x="593" y="645"/>
                    </a:cxn>
                    <a:cxn ang="0">
                      <a:pos x="655" y="681"/>
                    </a:cxn>
                    <a:cxn ang="0">
                      <a:pos x="655" y="1153"/>
                    </a:cxn>
                  </a:cxnLst>
                  <a:rect l="0" t="0" r="r" b="b"/>
                  <a:pathLst>
                    <a:path w="655" h="1153">
                      <a:moveTo>
                        <a:pt x="655" y="1153"/>
                      </a:moveTo>
                      <a:lnTo>
                        <a:pt x="655" y="1153"/>
                      </a:lnTo>
                      <a:lnTo>
                        <a:pt x="593" y="1117"/>
                      </a:lnTo>
                      <a:lnTo>
                        <a:pt x="532" y="1078"/>
                      </a:lnTo>
                      <a:lnTo>
                        <a:pt x="474" y="1042"/>
                      </a:lnTo>
                      <a:lnTo>
                        <a:pt x="421" y="1003"/>
                      </a:lnTo>
                      <a:lnTo>
                        <a:pt x="370" y="962"/>
                      </a:lnTo>
                      <a:lnTo>
                        <a:pt x="322" y="923"/>
                      </a:lnTo>
                      <a:lnTo>
                        <a:pt x="276" y="882"/>
                      </a:lnTo>
                      <a:lnTo>
                        <a:pt x="235" y="839"/>
                      </a:lnTo>
                      <a:lnTo>
                        <a:pt x="196" y="797"/>
                      </a:lnTo>
                      <a:lnTo>
                        <a:pt x="160" y="754"/>
                      </a:lnTo>
                      <a:lnTo>
                        <a:pt x="126" y="708"/>
                      </a:lnTo>
                      <a:lnTo>
                        <a:pt x="95" y="664"/>
                      </a:lnTo>
                      <a:lnTo>
                        <a:pt x="66" y="619"/>
                      </a:lnTo>
                      <a:lnTo>
                        <a:pt x="41" y="570"/>
                      </a:lnTo>
                      <a:lnTo>
                        <a:pt x="20" y="522"/>
                      </a:lnTo>
                      <a:lnTo>
                        <a:pt x="0" y="471"/>
                      </a:lnTo>
                      <a:lnTo>
                        <a:pt x="0" y="0"/>
                      </a:lnTo>
                      <a:lnTo>
                        <a:pt x="0" y="0"/>
                      </a:lnTo>
                      <a:lnTo>
                        <a:pt x="20" y="50"/>
                      </a:lnTo>
                      <a:lnTo>
                        <a:pt x="41" y="99"/>
                      </a:lnTo>
                      <a:lnTo>
                        <a:pt x="66" y="147"/>
                      </a:lnTo>
                      <a:lnTo>
                        <a:pt x="95" y="193"/>
                      </a:lnTo>
                      <a:lnTo>
                        <a:pt x="126" y="237"/>
                      </a:lnTo>
                      <a:lnTo>
                        <a:pt x="160" y="283"/>
                      </a:lnTo>
                      <a:lnTo>
                        <a:pt x="196" y="326"/>
                      </a:lnTo>
                      <a:lnTo>
                        <a:pt x="235" y="367"/>
                      </a:lnTo>
                      <a:lnTo>
                        <a:pt x="276" y="411"/>
                      </a:lnTo>
                      <a:lnTo>
                        <a:pt x="322" y="452"/>
                      </a:lnTo>
                      <a:lnTo>
                        <a:pt x="370" y="490"/>
                      </a:lnTo>
                      <a:lnTo>
                        <a:pt x="421" y="532"/>
                      </a:lnTo>
                      <a:lnTo>
                        <a:pt x="474" y="570"/>
                      </a:lnTo>
                      <a:lnTo>
                        <a:pt x="532" y="606"/>
                      </a:lnTo>
                      <a:lnTo>
                        <a:pt x="593" y="645"/>
                      </a:lnTo>
                      <a:lnTo>
                        <a:pt x="655" y="681"/>
                      </a:lnTo>
                      <a:lnTo>
                        <a:pt x="655" y="1153"/>
                      </a:lnTo>
                      <a:close/>
                    </a:path>
                  </a:pathLst>
                </a:custGeom>
                <a:solidFill>
                  <a:schemeClr val="accent5"/>
                </a:solidFill>
                <a:ln w="10">
                  <a:solidFill>
                    <a:srgbClr val="FFFFFF"/>
                  </a:solidFill>
                  <a:prstDash val="solid"/>
                  <a:round/>
                  <a:headEnd/>
                  <a:tailEnd/>
                </a:ln>
              </p:spPr>
              <p:txBody>
                <a:bodyPr vert="horz" wrap="square" lIns="91440" tIns="45720" rIns="91440" bIns="45720" numCol="1" anchor="t" anchorCtr="0" compatLnSpc="1">
                  <a:prstTxWarp prst="textNoShape">
                    <a:avLst/>
                  </a:prstTxWarp>
                  <a:noAutofit/>
                </a:bodyPr>
                <a:lstStyle/>
                <a:p>
                  <a:pPr defTabSz="457169" fontAlgn="auto">
                    <a:spcBef>
                      <a:spcPts val="0"/>
                    </a:spcBef>
                    <a:spcAft>
                      <a:spcPts val="0"/>
                    </a:spcAft>
                    <a:defRPr/>
                  </a:pPr>
                  <a:endParaRPr lang="en-US" sz="1400">
                    <a:solidFill>
                      <a:srgbClr val="676767"/>
                    </a:solidFill>
                    <a:latin typeface="+mn-lt"/>
                    <a:ea typeface="MS PGothic" panose="020B0600070205080204" pitchFamily="34" charset="-128"/>
                    <a:cs typeface="+mn-cs"/>
                  </a:endParaRPr>
                </a:p>
              </p:txBody>
            </p:sp>
            <p:sp>
              <p:nvSpPr>
                <p:cNvPr id="110" name="Freeform 18"/>
                <p:cNvSpPr>
                  <a:spLocks/>
                </p:cNvSpPr>
                <p:nvPr/>
              </p:nvSpPr>
              <p:spPr bwMode="auto">
                <a:xfrm>
                  <a:off x="3236913" y="5060950"/>
                  <a:ext cx="2798763" cy="2252663"/>
                </a:xfrm>
                <a:custGeom>
                  <a:avLst/>
                  <a:gdLst/>
                  <a:ahLst/>
                  <a:cxnLst>
                    <a:cxn ang="0">
                      <a:pos x="1763" y="471"/>
                    </a:cxn>
                    <a:cxn ang="0">
                      <a:pos x="0" y="1419"/>
                    </a:cxn>
                    <a:cxn ang="0">
                      <a:pos x="0" y="947"/>
                    </a:cxn>
                    <a:cxn ang="0">
                      <a:pos x="1763" y="0"/>
                    </a:cxn>
                    <a:cxn ang="0">
                      <a:pos x="1763" y="471"/>
                    </a:cxn>
                  </a:cxnLst>
                  <a:rect l="0" t="0" r="r" b="b"/>
                  <a:pathLst>
                    <a:path w="1763" h="1419">
                      <a:moveTo>
                        <a:pt x="1763" y="471"/>
                      </a:moveTo>
                      <a:lnTo>
                        <a:pt x="0" y="1419"/>
                      </a:lnTo>
                      <a:lnTo>
                        <a:pt x="0" y="947"/>
                      </a:lnTo>
                      <a:lnTo>
                        <a:pt x="1763" y="0"/>
                      </a:lnTo>
                      <a:lnTo>
                        <a:pt x="1763" y="471"/>
                      </a:lnTo>
                      <a:close/>
                    </a:path>
                  </a:pathLst>
                </a:custGeom>
                <a:solidFill>
                  <a:schemeClr val="accent5"/>
                </a:solidFill>
                <a:ln w="10">
                  <a:solidFill>
                    <a:srgbClr val="FFFFFF"/>
                  </a:solidFill>
                  <a:prstDash val="solid"/>
                  <a:round/>
                  <a:headEnd/>
                  <a:tailEnd/>
                </a:ln>
              </p:spPr>
              <p:txBody>
                <a:bodyPr vert="horz" wrap="square" lIns="91440" tIns="45720" rIns="91440" bIns="45720" numCol="1" anchor="t" anchorCtr="0" compatLnSpc="1">
                  <a:prstTxWarp prst="textNoShape">
                    <a:avLst/>
                  </a:prstTxWarp>
                  <a:noAutofit/>
                </a:bodyPr>
                <a:lstStyle/>
                <a:p>
                  <a:pPr defTabSz="457169" fontAlgn="auto">
                    <a:spcBef>
                      <a:spcPts val="0"/>
                    </a:spcBef>
                    <a:spcAft>
                      <a:spcPts val="0"/>
                    </a:spcAft>
                    <a:defRPr/>
                  </a:pPr>
                  <a:endParaRPr lang="en-US" sz="1400">
                    <a:solidFill>
                      <a:srgbClr val="676767"/>
                    </a:solidFill>
                    <a:latin typeface="+mn-lt"/>
                    <a:ea typeface="MS PGothic" panose="020B0600070205080204" pitchFamily="34" charset="-128"/>
                    <a:cs typeface="+mn-cs"/>
                  </a:endParaRPr>
                </a:p>
              </p:txBody>
            </p:sp>
          </p:grpSp>
          <p:sp>
            <p:nvSpPr>
              <p:cNvPr id="107" name="Rectangle 106"/>
              <p:cNvSpPr/>
              <p:nvPr/>
            </p:nvSpPr>
            <p:spPr>
              <a:xfrm>
                <a:off x="3251200" y="5019674"/>
                <a:ext cx="1905600" cy="607346"/>
              </a:xfrm>
              <a:prstGeom prst="rect">
                <a:avLst/>
              </a:prstGeom>
            </p:spPr>
            <p:txBody>
              <a:bodyPr wrap="square">
                <a:noAutofit/>
              </a:bodyPr>
              <a:lstStyle/>
              <a:p>
                <a:pPr algn="ctr" defTabSz="457169" fontAlgn="auto">
                  <a:lnSpc>
                    <a:spcPct val="90000"/>
                  </a:lnSpc>
                  <a:spcBef>
                    <a:spcPts val="0"/>
                  </a:spcBef>
                  <a:spcAft>
                    <a:spcPts val="0"/>
                  </a:spcAft>
                  <a:defRPr/>
                </a:pPr>
                <a:r>
                  <a:rPr lang="en-US" sz="1400" b="1">
                    <a:solidFill>
                      <a:srgbClr val="FFFFFF"/>
                    </a:solidFill>
                    <a:effectLst>
                      <a:outerShdw blurRad="38100" dist="38100" dir="2700000" algn="tl">
                        <a:srgbClr val="000000">
                          <a:alpha val="43137"/>
                        </a:srgbClr>
                      </a:outerShdw>
                    </a:effectLst>
                    <a:latin typeface="+mn-lt"/>
                    <a:ea typeface="MS PGothic" panose="020B0600070205080204" pitchFamily="34" charset="-128"/>
                    <a:cs typeface="+mn-cs"/>
                  </a:rPr>
                  <a:t>0.9MB</a:t>
                </a:r>
              </a:p>
            </p:txBody>
          </p:sp>
        </p:grpSp>
        <p:sp>
          <p:nvSpPr>
            <p:cNvPr id="105" name="Rectangle 104"/>
            <p:cNvSpPr/>
            <p:nvPr/>
          </p:nvSpPr>
          <p:spPr>
            <a:xfrm>
              <a:off x="203994" y="6019800"/>
              <a:ext cx="2590199" cy="902810"/>
            </a:xfrm>
            <a:prstGeom prst="rect">
              <a:avLst/>
            </a:prstGeom>
          </p:spPr>
          <p:txBody>
            <a:bodyPr wrap="square">
              <a:noAutofit/>
            </a:bodyPr>
            <a:lstStyle/>
            <a:p>
              <a:pPr algn="r" defTabSz="457169" fontAlgn="auto">
                <a:lnSpc>
                  <a:spcPct val="90000"/>
                </a:lnSpc>
                <a:spcBef>
                  <a:spcPts val="0"/>
                </a:spcBef>
                <a:spcAft>
                  <a:spcPts val="0"/>
                </a:spcAft>
                <a:defRPr/>
              </a:pPr>
              <a:r>
                <a:rPr lang="en-US" sz="1200">
                  <a:solidFill>
                    <a:srgbClr val="000000"/>
                  </a:solidFill>
                  <a:latin typeface="+mn-lt"/>
                  <a:ea typeface="MS PGothic" panose="020B0600070205080204" pitchFamily="34" charset="-128"/>
                  <a:cs typeface="+mn-cs"/>
                </a:rPr>
                <a:t>Packet Holding Buffer</a:t>
              </a:r>
            </a:p>
          </p:txBody>
        </p:sp>
      </p:grpSp>
      <p:grpSp>
        <p:nvGrpSpPr>
          <p:cNvPr id="111" name="Group 110"/>
          <p:cNvGrpSpPr/>
          <p:nvPr/>
        </p:nvGrpSpPr>
        <p:grpSpPr>
          <a:xfrm>
            <a:off x="1521810" y="2852161"/>
            <a:ext cx="3210399" cy="1731574"/>
            <a:chOff x="1435298" y="4715771"/>
            <a:chExt cx="6761731" cy="3663130"/>
          </a:xfrm>
        </p:grpSpPr>
        <p:grpSp>
          <p:nvGrpSpPr>
            <p:cNvPr id="112" name="Group 111"/>
            <p:cNvGrpSpPr/>
            <p:nvPr/>
          </p:nvGrpSpPr>
          <p:grpSpPr>
            <a:xfrm>
              <a:off x="4313518" y="4715771"/>
              <a:ext cx="3883511" cy="3275704"/>
              <a:chOff x="4313518" y="4715771"/>
              <a:chExt cx="3883511" cy="3275704"/>
            </a:xfrm>
          </p:grpSpPr>
          <p:grpSp>
            <p:nvGrpSpPr>
              <p:cNvPr id="114" name="Group 113"/>
              <p:cNvGrpSpPr/>
              <p:nvPr/>
            </p:nvGrpSpPr>
            <p:grpSpPr>
              <a:xfrm>
                <a:off x="4313518" y="4715771"/>
                <a:ext cx="3883511" cy="3275704"/>
                <a:chOff x="3609976" y="5299075"/>
                <a:chExt cx="3438525" cy="2900363"/>
              </a:xfrm>
              <a:effectLst>
                <a:outerShdw blurRad="76200" dist="101600" dir="2700000" algn="tl" rotWithShape="0">
                  <a:prstClr val="black">
                    <a:alpha val="40000"/>
                  </a:prstClr>
                </a:outerShdw>
              </a:effectLst>
            </p:grpSpPr>
            <p:sp>
              <p:nvSpPr>
                <p:cNvPr id="116" name="Freeform 19"/>
                <p:cNvSpPr>
                  <a:spLocks/>
                </p:cNvSpPr>
                <p:nvPr/>
              </p:nvSpPr>
              <p:spPr bwMode="auto">
                <a:xfrm>
                  <a:off x="3609976" y="5299075"/>
                  <a:ext cx="3438525" cy="2152650"/>
                </a:xfrm>
                <a:custGeom>
                  <a:avLst/>
                  <a:gdLst/>
                  <a:ahLst/>
                  <a:cxnLst>
                    <a:cxn ang="0">
                      <a:pos x="1762" y="0"/>
                    </a:cxn>
                    <a:cxn ang="0">
                      <a:pos x="2166" y="1336"/>
                    </a:cxn>
                    <a:cxn ang="0">
                      <a:pos x="2166" y="1336"/>
                    </a:cxn>
                    <a:cxn ang="0">
                      <a:pos x="2014" y="1349"/>
                    </a:cxn>
                    <a:cxn ang="0">
                      <a:pos x="1861" y="1356"/>
                    </a:cxn>
                    <a:cxn ang="0">
                      <a:pos x="1711" y="1356"/>
                    </a:cxn>
                    <a:cxn ang="0">
                      <a:pos x="1564" y="1353"/>
                    </a:cxn>
                    <a:cxn ang="0">
                      <a:pos x="1419" y="1344"/>
                    </a:cxn>
                    <a:cxn ang="0">
                      <a:pos x="1274" y="1332"/>
                    </a:cxn>
                    <a:cxn ang="0">
                      <a:pos x="1134" y="1315"/>
                    </a:cxn>
                    <a:cxn ang="0">
                      <a:pos x="993" y="1293"/>
                    </a:cxn>
                    <a:cxn ang="0">
                      <a:pos x="858" y="1264"/>
                    </a:cxn>
                    <a:cxn ang="0">
                      <a:pos x="725" y="1233"/>
                    </a:cxn>
                    <a:cxn ang="0">
                      <a:pos x="595" y="1196"/>
                    </a:cxn>
                    <a:cxn ang="0">
                      <a:pos x="469" y="1155"/>
                    </a:cxn>
                    <a:cxn ang="0">
                      <a:pos x="346" y="1109"/>
                    </a:cxn>
                    <a:cxn ang="0">
                      <a:pos x="227" y="1061"/>
                    </a:cxn>
                    <a:cxn ang="0">
                      <a:pos x="169" y="1034"/>
                    </a:cxn>
                    <a:cxn ang="0">
                      <a:pos x="111" y="1005"/>
                    </a:cxn>
                    <a:cxn ang="0">
                      <a:pos x="55" y="979"/>
                    </a:cxn>
                    <a:cxn ang="0">
                      <a:pos x="0" y="947"/>
                    </a:cxn>
                    <a:cxn ang="0">
                      <a:pos x="1762" y="0"/>
                    </a:cxn>
                  </a:cxnLst>
                  <a:rect l="0" t="0" r="r" b="b"/>
                  <a:pathLst>
                    <a:path w="2166" h="1356">
                      <a:moveTo>
                        <a:pt x="1762" y="0"/>
                      </a:moveTo>
                      <a:lnTo>
                        <a:pt x="2166" y="1336"/>
                      </a:lnTo>
                      <a:lnTo>
                        <a:pt x="2166" y="1336"/>
                      </a:lnTo>
                      <a:lnTo>
                        <a:pt x="2014" y="1349"/>
                      </a:lnTo>
                      <a:lnTo>
                        <a:pt x="1861" y="1356"/>
                      </a:lnTo>
                      <a:lnTo>
                        <a:pt x="1711" y="1356"/>
                      </a:lnTo>
                      <a:lnTo>
                        <a:pt x="1564" y="1353"/>
                      </a:lnTo>
                      <a:lnTo>
                        <a:pt x="1419" y="1344"/>
                      </a:lnTo>
                      <a:lnTo>
                        <a:pt x="1274" y="1332"/>
                      </a:lnTo>
                      <a:lnTo>
                        <a:pt x="1134" y="1315"/>
                      </a:lnTo>
                      <a:lnTo>
                        <a:pt x="993" y="1293"/>
                      </a:lnTo>
                      <a:lnTo>
                        <a:pt x="858" y="1264"/>
                      </a:lnTo>
                      <a:lnTo>
                        <a:pt x="725" y="1233"/>
                      </a:lnTo>
                      <a:lnTo>
                        <a:pt x="595" y="1196"/>
                      </a:lnTo>
                      <a:lnTo>
                        <a:pt x="469" y="1155"/>
                      </a:lnTo>
                      <a:lnTo>
                        <a:pt x="346" y="1109"/>
                      </a:lnTo>
                      <a:lnTo>
                        <a:pt x="227" y="1061"/>
                      </a:lnTo>
                      <a:lnTo>
                        <a:pt x="169" y="1034"/>
                      </a:lnTo>
                      <a:lnTo>
                        <a:pt x="111" y="1005"/>
                      </a:lnTo>
                      <a:lnTo>
                        <a:pt x="55" y="979"/>
                      </a:lnTo>
                      <a:lnTo>
                        <a:pt x="0" y="947"/>
                      </a:lnTo>
                      <a:lnTo>
                        <a:pt x="1762" y="0"/>
                      </a:lnTo>
                      <a:close/>
                    </a:path>
                  </a:pathLst>
                </a:custGeom>
                <a:solidFill>
                  <a:schemeClr val="tx2"/>
                </a:solidFill>
                <a:ln w="10">
                  <a:solidFill>
                    <a:srgbClr val="FFFFFF"/>
                  </a:solidFill>
                  <a:prstDash val="solid"/>
                  <a:round/>
                  <a:headEnd/>
                  <a:tailEnd/>
                </a:ln>
              </p:spPr>
              <p:txBody>
                <a:bodyPr vert="horz" wrap="square" lIns="91440" tIns="45720" rIns="91440" bIns="45720" numCol="1" anchor="t" anchorCtr="0" compatLnSpc="1">
                  <a:prstTxWarp prst="textNoShape">
                    <a:avLst/>
                  </a:prstTxWarp>
                  <a:noAutofit/>
                </a:bodyPr>
                <a:lstStyle/>
                <a:p>
                  <a:pPr defTabSz="457169" fontAlgn="auto">
                    <a:spcBef>
                      <a:spcPts val="0"/>
                    </a:spcBef>
                    <a:spcAft>
                      <a:spcPts val="0"/>
                    </a:spcAft>
                    <a:defRPr/>
                  </a:pPr>
                  <a:endParaRPr lang="en-US" sz="1400">
                    <a:solidFill>
                      <a:srgbClr val="676767"/>
                    </a:solidFill>
                    <a:latin typeface="+mn-lt"/>
                    <a:ea typeface="MS PGothic" panose="020B0600070205080204" pitchFamily="34" charset="-128"/>
                    <a:cs typeface="+mn-cs"/>
                  </a:endParaRPr>
                </a:p>
              </p:txBody>
            </p:sp>
            <p:sp>
              <p:nvSpPr>
                <p:cNvPr id="117" name="Freeform 20"/>
                <p:cNvSpPr>
                  <a:spLocks/>
                </p:cNvSpPr>
                <p:nvPr/>
              </p:nvSpPr>
              <p:spPr bwMode="auto">
                <a:xfrm>
                  <a:off x="3609976" y="6802438"/>
                  <a:ext cx="3438525" cy="1397000"/>
                </a:xfrm>
                <a:custGeom>
                  <a:avLst/>
                  <a:gdLst/>
                  <a:ahLst/>
                  <a:cxnLst>
                    <a:cxn ang="0">
                      <a:pos x="2166" y="861"/>
                    </a:cxn>
                    <a:cxn ang="0">
                      <a:pos x="2166" y="861"/>
                    </a:cxn>
                    <a:cxn ang="0">
                      <a:pos x="2014" y="873"/>
                    </a:cxn>
                    <a:cxn ang="0">
                      <a:pos x="1861" y="880"/>
                    </a:cxn>
                    <a:cxn ang="0">
                      <a:pos x="1711" y="880"/>
                    </a:cxn>
                    <a:cxn ang="0">
                      <a:pos x="1564" y="878"/>
                    </a:cxn>
                    <a:cxn ang="0">
                      <a:pos x="1419" y="868"/>
                    </a:cxn>
                    <a:cxn ang="0">
                      <a:pos x="1274" y="856"/>
                    </a:cxn>
                    <a:cxn ang="0">
                      <a:pos x="1134" y="839"/>
                    </a:cxn>
                    <a:cxn ang="0">
                      <a:pos x="993" y="817"/>
                    </a:cxn>
                    <a:cxn ang="0">
                      <a:pos x="858" y="788"/>
                    </a:cxn>
                    <a:cxn ang="0">
                      <a:pos x="725" y="757"/>
                    </a:cxn>
                    <a:cxn ang="0">
                      <a:pos x="595" y="721"/>
                    </a:cxn>
                    <a:cxn ang="0">
                      <a:pos x="469" y="680"/>
                    </a:cxn>
                    <a:cxn ang="0">
                      <a:pos x="346" y="634"/>
                    </a:cxn>
                    <a:cxn ang="0">
                      <a:pos x="227" y="585"/>
                    </a:cxn>
                    <a:cxn ang="0">
                      <a:pos x="169" y="559"/>
                    </a:cxn>
                    <a:cxn ang="0">
                      <a:pos x="111" y="530"/>
                    </a:cxn>
                    <a:cxn ang="0">
                      <a:pos x="55" y="503"/>
                    </a:cxn>
                    <a:cxn ang="0">
                      <a:pos x="0" y="472"/>
                    </a:cxn>
                    <a:cxn ang="0">
                      <a:pos x="0" y="0"/>
                    </a:cxn>
                    <a:cxn ang="0">
                      <a:pos x="0" y="0"/>
                    </a:cxn>
                    <a:cxn ang="0">
                      <a:pos x="55" y="32"/>
                    </a:cxn>
                    <a:cxn ang="0">
                      <a:pos x="111" y="58"/>
                    </a:cxn>
                    <a:cxn ang="0">
                      <a:pos x="169" y="87"/>
                    </a:cxn>
                    <a:cxn ang="0">
                      <a:pos x="227" y="114"/>
                    </a:cxn>
                    <a:cxn ang="0">
                      <a:pos x="346" y="162"/>
                    </a:cxn>
                    <a:cxn ang="0">
                      <a:pos x="469" y="208"/>
                    </a:cxn>
                    <a:cxn ang="0">
                      <a:pos x="595" y="249"/>
                    </a:cxn>
                    <a:cxn ang="0">
                      <a:pos x="725" y="286"/>
                    </a:cxn>
                    <a:cxn ang="0">
                      <a:pos x="858" y="317"/>
                    </a:cxn>
                    <a:cxn ang="0">
                      <a:pos x="993" y="346"/>
                    </a:cxn>
                    <a:cxn ang="0">
                      <a:pos x="1134" y="368"/>
                    </a:cxn>
                    <a:cxn ang="0">
                      <a:pos x="1274" y="385"/>
                    </a:cxn>
                    <a:cxn ang="0">
                      <a:pos x="1419" y="397"/>
                    </a:cxn>
                    <a:cxn ang="0">
                      <a:pos x="1564" y="406"/>
                    </a:cxn>
                    <a:cxn ang="0">
                      <a:pos x="1711" y="409"/>
                    </a:cxn>
                    <a:cxn ang="0">
                      <a:pos x="1861" y="409"/>
                    </a:cxn>
                    <a:cxn ang="0">
                      <a:pos x="2014" y="402"/>
                    </a:cxn>
                    <a:cxn ang="0">
                      <a:pos x="2166" y="389"/>
                    </a:cxn>
                    <a:cxn ang="0">
                      <a:pos x="2166" y="861"/>
                    </a:cxn>
                  </a:cxnLst>
                  <a:rect l="0" t="0" r="r" b="b"/>
                  <a:pathLst>
                    <a:path w="2166" h="880">
                      <a:moveTo>
                        <a:pt x="2166" y="861"/>
                      </a:moveTo>
                      <a:lnTo>
                        <a:pt x="2166" y="861"/>
                      </a:lnTo>
                      <a:lnTo>
                        <a:pt x="2014" y="873"/>
                      </a:lnTo>
                      <a:lnTo>
                        <a:pt x="1861" y="880"/>
                      </a:lnTo>
                      <a:lnTo>
                        <a:pt x="1711" y="880"/>
                      </a:lnTo>
                      <a:lnTo>
                        <a:pt x="1564" y="878"/>
                      </a:lnTo>
                      <a:lnTo>
                        <a:pt x="1419" y="868"/>
                      </a:lnTo>
                      <a:lnTo>
                        <a:pt x="1274" y="856"/>
                      </a:lnTo>
                      <a:lnTo>
                        <a:pt x="1134" y="839"/>
                      </a:lnTo>
                      <a:lnTo>
                        <a:pt x="993" y="817"/>
                      </a:lnTo>
                      <a:lnTo>
                        <a:pt x="858" y="788"/>
                      </a:lnTo>
                      <a:lnTo>
                        <a:pt x="725" y="757"/>
                      </a:lnTo>
                      <a:lnTo>
                        <a:pt x="595" y="721"/>
                      </a:lnTo>
                      <a:lnTo>
                        <a:pt x="469" y="680"/>
                      </a:lnTo>
                      <a:lnTo>
                        <a:pt x="346" y="634"/>
                      </a:lnTo>
                      <a:lnTo>
                        <a:pt x="227" y="585"/>
                      </a:lnTo>
                      <a:lnTo>
                        <a:pt x="169" y="559"/>
                      </a:lnTo>
                      <a:lnTo>
                        <a:pt x="111" y="530"/>
                      </a:lnTo>
                      <a:lnTo>
                        <a:pt x="55" y="503"/>
                      </a:lnTo>
                      <a:lnTo>
                        <a:pt x="0" y="472"/>
                      </a:lnTo>
                      <a:lnTo>
                        <a:pt x="0" y="0"/>
                      </a:lnTo>
                      <a:lnTo>
                        <a:pt x="0" y="0"/>
                      </a:lnTo>
                      <a:lnTo>
                        <a:pt x="55" y="32"/>
                      </a:lnTo>
                      <a:lnTo>
                        <a:pt x="111" y="58"/>
                      </a:lnTo>
                      <a:lnTo>
                        <a:pt x="169" y="87"/>
                      </a:lnTo>
                      <a:lnTo>
                        <a:pt x="227" y="114"/>
                      </a:lnTo>
                      <a:lnTo>
                        <a:pt x="346" y="162"/>
                      </a:lnTo>
                      <a:lnTo>
                        <a:pt x="469" y="208"/>
                      </a:lnTo>
                      <a:lnTo>
                        <a:pt x="595" y="249"/>
                      </a:lnTo>
                      <a:lnTo>
                        <a:pt x="725" y="286"/>
                      </a:lnTo>
                      <a:lnTo>
                        <a:pt x="858" y="317"/>
                      </a:lnTo>
                      <a:lnTo>
                        <a:pt x="993" y="346"/>
                      </a:lnTo>
                      <a:lnTo>
                        <a:pt x="1134" y="368"/>
                      </a:lnTo>
                      <a:lnTo>
                        <a:pt x="1274" y="385"/>
                      </a:lnTo>
                      <a:lnTo>
                        <a:pt x="1419" y="397"/>
                      </a:lnTo>
                      <a:lnTo>
                        <a:pt x="1564" y="406"/>
                      </a:lnTo>
                      <a:lnTo>
                        <a:pt x="1711" y="409"/>
                      </a:lnTo>
                      <a:lnTo>
                        <a:pt x="1861" y="409"/>
                      </a:lnTo>
                      <a:lnTo>
                        <a:pt x="2014" y="402"/>
                      </a:lnTo>
                      <a:lnTo>
                        <a:pt x="2166" y="389"/>
                      </a:lnTo>
                      <a:lnTo>
                        <a:pt x="2166" y="861"/>
                      </a:lnTo>
                      <a:close/>
                    </a:path>
                  </a:pathLst>
                </a:custGeom>
                <a:solidFill>
                  <a:schemeClr val="tx2"/>
                </a:solidFill>
                <a:ln w="10">
                  <a:solidFill>
                    <a:srgbClr val="FFFFFF"/>
                  </a:solidFill>
                  <a:prstDash val="solid"/>
                  <a:round/>
                  <a:headEnd/>
                  <a:tailEnd/>
                </a:ln>
              </p:spPr>
              <p:txBody>
                <a:bodyPr vert="horz" wrap="square" lIns="91440" tIns="45720" rIns="91440" bIns="45720" numCol="1" anchor="t" anchorCtr="0" compatLnSpc="1">
                  <a:prstTxWarp prst="textNoShape">
                    <a:avLst/>
                  </a:prstTxWarp>
                  <a:noAutofit/>
                </a:bodyPr>
                <a:lstStyle/>
                <a:p>
                  <a:pPr defTabSz="457169" fontAlgn="auto">
                    <a:spcBef>
                      <a:spcPts val="0"/>
                    </a:spcBef>
                    <a:spcAft>
                      <a:spcPts val="0"/>
                    </a:spcAft>
                    <a:defRPr/>
                  </a:pPr>
                  <a:endParaRPr lang="en-US" sz="1400">
                    <a:solidFill>
                      <a:srgbClr val="676767"/>
                    </a:solidFill>
                    <a:latin typeface="+mn-lt"/>
                    <a:ea typeface="MS PGothic" panose="020B0600070205080204" pitchFamily="34" charset="-128"/>
                    <a:cs typeface="+mn-cs"/>
                  </a:endParaRPr>
                </a:p>
              </p:txBody>
            </p:sp>
          </p:grpSp>
          <p:sp>
            <p:nvSpPr>
              <p:cNvPr id="115" name="Rectangle 114"/>
              <p:cNvSpPr/>
              <p:nvPr/>
            </p:nvSpPr>
            <p:spPr>
              <a:xfrm>
                <a:off x="5030442" y="5866559"/>
                <a:ext cx="2971802" cy="952054"/>
              </a:xfrm>
              <a:prstGeom prst="rect">
                <a:avLst/>
              </a:prstGeom>
            </p:spPr>
            <p:txBody>
              <a:bodyPr wrap="square">
                <a:noAutofit/>
              </a:bodyPr>
              <a:lstStyle/>
              <a:p>
                <a:pPr algn="ctr" defTabSz="457169" fontAlgn="auto">
                  <a:lnSpc>
                    <a:spcPct val="90000"/>
                  </a:lnSpc>
                  <a:spcBef>
                    <a:spcPts val="0"/>
                  </a:spcBef>
                  <a:spcAft>
                    <a:spcPts val="0"/>
                  </a:spcAft>
                  <a:defRPr/>
                </a:pPr>
                <a:r>
                  <a:rPr lang="en-US" sz="1200" b="1">
                    <a:solidFill>
                      <a:srgbClr val="FFFFFF"/>
                    </a:solidFill>
                    <a:effectLst>
                      <a:outerShdw blurRad="38100" dist="38100" dir="2700000" algn="tl">
                        <a:srgbClr val="000000">
                          <a:alpha val="43137"/>
                        </a:srgbClr>
                      </a:outerShdw>
                    </a:effectLst>
                    <a:latin typeface="+mn-lt"/>
                    <a:ea typeface="MS PGothic" panose="020B0600070205080204" pitchFamily="34" charset="-128"/>
                    <a:cs typeface="+mn-cs"/>
                  </a:rPr>
                  <a:t>0.12MB-0.4MB Ingress</a:t>
                </a:r>
              </a:p>
            </p:txBody>
          </p:sp>
        </p:grpSp>
        <p:sp>
          <p:nvSpPr>
            <p:cNvPr id="113" name="Rectangle 112"/>
            <p:cNvSpPr/>
            <p:nvPr/>
          </p:nvSpPr>
          <p:spPr>
            <a:xfrm>
              <a:off x="1435298" y="7845423"/>
              <a:ext cx="4343398" cy="533478"/>
            </a:xfrm>
            <a:prstGeom prst="rect">
              <a:avLst/>
            </a:prstGeom>
          </p:spPr>
          <p:txBody>
            <a:bodyPr wrap="square">
              <a:noAutofit/>
            </a:bodyPr>
            <a:lstStyle/>
            <a:p>
              <a:pPr algn="ctr" defTabSz="457169" fontAlgn="auto">
                <a:lnSpc>
                  <a:spcPct val="90000"/>
                </a:lnSpc>
                <a:spcBef>
                  <a:spcPts val="0"/>
                </a:spcBef>
                <a:spcAft>
                  <a:spcPts val="0"/>
                </a:spcAft>
                <a:defRPr/>
              </a:pPr>
              <a:r>
                <a:rPr lang="en-US" sz="1200">
                  <a:solidFill>
                    <a:srgbClr val="000000"/>
                  </a:solidFill>
                  <a:latin typeface="+mn-lt"/>
                  <a:ea typeface="MS PGothic" panose="020B0600070205080204" pitchFamily="34" charset="-128"/>
                  <a:cs typeface="+mn-cs"/>
                </a:rPr>
                <a:t>Packets going to Stack</a:t>
              </a:r>
            </a:p>
          </p:txBody>
        </p:sp>
      </p:grpSp>
      <p:sp>
        <p:nvSpPr>
          <p:cNvPr id="119" name="Title 5"/>
          <p:cNvSpPr>
            <a:spLocks noGrp="1"/>
          </p:cNvSpPr>
          <p:nvPr>
            <p:ph type="title"/>
          </p:nvPr>
        </p:nvSpPr>
        <p:spPr/>
        <p:txBody>
          <a:bodyPr vert="horz" wrap="square" lIns="91420" tIns="45710" rIns="91420" bIns="45710" numCol="1" rtlCol="0" anchor="t" anchorCtr="0" compatLnSpc="1">
            <a:prstTxWarp prst="textNoShape">
              <a:avLst/>
            </a:prstTxWarp>
            <a:noAutofit/>
          </a:bodyPr>
          <a:lstStyle/>
          <a:p>
            <a:r>
              <a:rPr lang="en-US">
                <a:solidFill>
                  <a:schemeClr val="bg1"/>
                </a:solidFill>
                <a:latin typeface="+mn-lt"/>
                <a:ea typeface="MS PGothic" panose="020B0600070205080204" pitchFamily="34" charset="-128"/>
              </a:rPr>
              <a:t>Cisco Catalyst 9200</a:t>
            </a:r>
            <a:r>
              <a:rPr lang="ja-JP" altLang="en-US">
                <a:solidFill>
                  <a:schemeClr val="bg1"/>
                </a:solidFill>
                <a:latin typeface="+mn-lt"/>
                <a:ea typeface="MS PGothic" panose="020B0600070205080204" pitchFamily="34" charset="-128"/>
              </a:rPr>
              <a:t> シリーズ</a:t>
            </a:r>
            <a:br>
              <a:rPr lang="en-US">
                <a:solidFill>
                  <a:schemeClr val="bg1"/>
                </a:solidFill>
                <a:latin typeface="+mn-lt"/>
                <a:ea typeface="MS PGothic" panose="020B0600070205080204" pitchFamily="34" charset="-128"/>
              </a:rPr>
            </a:br>
            <a:r>
              <a:rPr lang="en-US" sz="1600">
                <a:solidFill>
                  <a:schemeClr val="bg1"/>
                </a:solidFill>
                <a:latin typeface="+mn-lt"/>
                <a:ea typeface="MS PGothic" panose="020B0600070205080204" pitchFamily="34" charset="-128"/>
              </a:rPr>
              <a:t>UADP 2.0 Mini </a:t>
            </a:r>
            <a:r>
              <a:rPr lang="ja-JP" altLang="en-US" sz="1600">
                <a:solidFill>
                  <a:schemeClr val="bg1"/>
                </a:solidFill>
                <a:latin typeface="+mn-lt"/>
                <a:ea typeface="MS PGothic" panose="020B0600070205080204" pitchFamily="34" charset="-128"/>
              </a:rPr>
              <a:t>バッファ</a:t>
            </a:r>
            <a:r>
              <a:rPr lang="en-US" altLang="ja-JP" sz="1600">
                <a:solidFill>
                  <a:schemeClr val="bg1"/>
                </a:solidFill>
                <a:latin typeface="+mn-lt"/>
                <a:ea typeface="MS PGothic" panose="020B0600070205080204" pitchFamily="34" charset="-128"/>
              </a:rPr>
              <a:t> </a:t>
            </a:r>
            <a:r>
              <a:rPr lang="ja-JP" altLang="en-US" sz="1600">
                <a:solidFill>
                  <a:schemeClr val="bg1"/>
                </a:solidFill>
                <a:latin typeface="+mn-lt"/>
                <a:ea typeface="MS PGothic" panose="020B0600070205080204" pitchFamily="34" charset="-128"/>
              </a:rPr>
              <a:t>サイズ</a:t>
            </a:r>
            <a:endParaRPr lang="en-US">
              <a:solidFill>
                <a:schemeClr val="bg1"/>
              </a:solidFill>
              <a:latin typeface="+mn-lt"/>
              <a:ea typeface="MS PGothic" panose="020B0600070205080204" pitchFamily="34" charset="-128"/>
            </a:endParaRPr>
          </a:p>
        </p:txBody>
      </p:sp>
      <p:sp>
        <p:nvSpPr>
          <p:cNvPr id="41" name="Rectangle 40">
            <a:extLst>
              <a:ext uri="{FF2B5EF4-FFF2-40B4-BE49-F238E27FC236}">
                <a16:creationId xmlns:a16="http://schemas.microsoft.com/office/drawing/2014/main" id="{58D6AA27-02FD-7543-9063-8F95C0E084DC}"/>
              </a:ext>
            </a:extLst>
          </p:cNvPr>
          <p:cNvSpPr/>
          <p:nvPr/>
        </p:nvSpPr>
        <p:spPr>
          <a:xfrm>
            <a:off x="7424778" y="1654089"/>
            <a:ext cx="1223922" cy="252177"/>
          </a:xfrm>
          <a:prstGeom prst="rect">
            <a:avLst/>
          </a:prstGeom>
        </p:spPr>
        <p:txBody>
          <a:bodyPr wrap="none">
            <a:noAutofit/>
          </a:bodyPr>
          <a:lstStyle/>
          <a:p>
            <a:pPr algn="ctr" defTabSz="457169" fontAlgn="auto">
              <a:lnSpc>
                <a:spcPct val="90000"/>
              </a:lnSpc>
              <a:spcBef>
                <a:spcPts val="0"/>
              </a:spcBef>
              <a:spcAft>
                <a:spcPts val="0"/>
              </a:spcAft>
              <a:defRPr/>
            </a:pPr>
            <a:r>
              <a:rPr lang="en-US" sz="1200">
                <a:solidFill>
                  <a:srgbClr val="000000"/>
                </a:solidFill>
                <a:latin typeface="+mn-lt"/>
                <a:ea typeface="MS PGothic" panose="020B0600070205080204" pitchFamily="34" charset="-128"/>
                <a:cs typeface="+mn-cs"/>
              </a:rPr>
              <a:t>per ASIC 6 MB</a:t>
            </a:r>
          </a:p>
        </p:txBody>
      </p:sp>
      <p:sp>
        <p:nvSpPr>
          <p:cNvPr id="45" name="Text Placeholder 1">
            <a:extLst>
              <a:ext uri="{FF2B5EF4-FFF2-40B4-BE49-F238E27FC236}">
                <a16:creationId xmlns:a16="http://schemas.microsoft.com/office/drawing/2014/main" id="{DBE4AC45-0824-DD41-A4E1-E6B7B253E039}"/>
              </a:ext>
            </a:extLst>
          </p:cNvPr>
          <p:cNvSpPr txBox="1">
            <a:spLocks/>
          </p:cNvSpPr>
          <p:nvPr/>
        </p:nvSpPr>
        <p:spPr>
          <a:xfrm>
            <a:off x="533400" y="60960"/>
            <a:ext cx="7084679" cy="326233"/>
          </a:xfrm>
          <a:prstGeom prst="rect">
            <a:avLst/>
          </a:prstGeom>
        </p:spPr>
        <p:txBody>
          <a:bodyPr wrap="square" lIns="91420" tIns="45710" rIns="91420" bIns="45710" anchor="b" anchorCtr="0">
            <a:noAutofit/>
          </a:bodyPr>
          <a:lstStyle>
            <a:lvl1pPr marL="169863" indent="-169863" algn="l" defTabSz="603575" rtl="0" eaLnBrk="1" fontAlgn="base" hangingPunct="1">
              <a:lnSpc>
                <a:spcPct val="100000"/>
              </a:lnSpc>
              <a:spcBef>
                <a:spcPct val="50000"/>
              </a:spcBef>
              <a:spcAft>
                <a:spcPct val="0"/>
              </a:spcAft>
              <a:buClr>
                <a:schemeClr val="tx2"/>
              </a:buClr>
              <a:buSzPct val="90000"/>
              <a:buFont typeface="Arial" charset="0"/>
              <a:buNone/>
              <a:defRPr lang="en-US" sz="1400" b="0" i="0" kern="1200">
                <a:solidFill>
                  <a:schemeClr val="tx1"/>
                </a:solidFill>
                <a:latin typeface="+mn-lt"/>
                <a:ea typeface="ＭＳ Ｐゴシック" charset="0"/>
                <a:cs typeface="CiscoSans ExtraLight"/>
              </a:defRPr>
            </a:lvl1pPr>
            <a:lvl2pPr marL="358775" indent="-215900" algn="l" defTabSz="684213" rtl="0" eaLnBrk="1" fontAlgn="base" hangingPunct="1">
              <a:lnSpc>
                <a:spcPct val="95000"/>
              </a:lnSpc>
              <a:spcBef>
                <a:spcPts val="600"/>
              </a:spcBef>
              <a:spcAft>
                <a:spcPct val="0"/>
              </a:spcAft>
              <a:buClr>
                <a:schemeClr val="tx2"/>
              </a:buClr>
              <a:buFont typeface="Arial" pitchFamily="34" charset="0"/>
              <a:buNone/>
              <a:defRPr lang="en-US" sz="1100" kern="1200">
                <a:solidFill>
                  <a:schemeClr val="tx1"/>
                </a:solidFill>
                <a:latin typeface="+mn-lt"/>
                <a:ea typeface="ＭＳ Ｐゴシック" charset="0"/>
                <a:cs typeface="CiscoSans"/>
              </a:defRPr>
            </a:lvl2pPr>
            <a:lvl3pPr marL="431800" indent="-169863" algn="l" defTabSz="684213" rtl="0" eaLnBrk="1" fontAlgn="base" hangingPunct="1">
              <a:lnSpc>
                <a:spcPct val="95000"/>
              </a:lnSpc>
              <a:spcBef>
                <a:spcPts val="625"/>
              </a:spcBef>
              <a:spcAft>
                <a:spcPct val="0"/>
              </a:spcAft>
              <a:buFont typeface="Arial" pitchFamily="34" charset="0"/>
              <a:buNone/>
              <a:defRPr lang="en-US" sz="1100" kern="1200">
                <a:solidFill>
                  <a:schemeClr val="tx1"/>
                </a:solidFill>
                <a:latin typeface="+mn-lt"/>
                <a:ea typeface="ＭＳ Ｐゴシック" charset="0"/>
                <a:cs typeface="CiscoSans"/>
              </a:defRPr>
            </a:lvl3pPr>
            <a:lvl4pPr marL="503238" indent="-169863" algn="l" defTabSz="684213" rtl="0" eaLnBrk="1" fontAlgn="base" hangingPunct="1">
              <a:lnSpc>
                <a:spcPct val="95000"/>
              </a:lnSpc>
              <a:spcBef>
                <a:spcPts val="625"/>
              </a:spcBef>
              <a:spcAft>
                <a:spcPct val="0"/>
              </a:spcAft>
              <a:buFont typeface="Arial" pitchFamily="34" charset="0"/>
              <a:buNone/>
              <a:defRPr lang="en-US" sz="1100" kern="1200">
                <a:solidFill>
                  <a:schemeClr val="tx1"/>
                </a:solidFill>
                <a:latin typeface="+mn-lt"/>
                <a:ea typeface="ＭＳ Ｐゴシック" charset="0"/>
                <a:cs typeface="CiscoSans"/>
              </a:defRPr>
            </a:lvl4pPr>
            <a:lvl5pPr marL="574675" indent="-169863" algn="l" defTabSz="684213" rtl="0" eaLnBrk="1" fontAlgn="base" hangingPunct="1">
              <a:lnSpc>
                <a:spcPct val="95000"/>
              </a:lnSpc>
              <a:spcBef>
                <a:spcPts val="625"/>
              </a:spcBef>
              <a:spcAft>
                <a:spcPct val="0"/>
              </a:spcAft>
              <a:buFont typeface="Arial" pitchFamily="34" charset="0"/>
              <a:buNone/>
              <a:defRPr lang="en-US" sz="1100" kern="1200">
                <a:solidFill>
                  <a:schemeClr val="tx1"/>
                </a:solidFill>
                <a:latin typeface="+mn-lt"/>
                <a:ea typeface="ＭＳ Ｐゴシック" charset="0"/>
                <a:cs typeface="CiscoSans"/>
              </a:defRPr>
            </a:lvl5pPr>
            <a:lvl6pPr marL="863856" indent="-171445" algn="l" defTabSz="685777" rtl="0" eaLnBrk="1" latinLnBrk="0" hangingPunct="1">
              <a:spcBef>
                <a:spcPts val="600"/>
              </a:spcBef>
              <a:buFont typeface="Arial" pitchFamily="34" charset="0"/>
              <a:buChar char="•"/>
              <a:defRPr sz="900" kern="1200" baseline="0">
                <a:solidFill>
                  <a:schemeClr val="tx1"/>
                </a:solidFill>
                <a:latin typeface="+mn-lt"/>
                <a:ea typeface="+mn-ea"/>
                <a:cs typeface="+mn-cs"/>
              </a:defRPr>
            </a:lvl6pPr>
            <a:lvl7pPr marL="935844" indent="-171422" algn="l" defTabSz="685777" rtl="0" eaLnBrk="1" latinLnBrk="0" hangingPunct="1">
              <a:spcBef>
                <a:spcPts val="600"/>
              </a:spcBef>
              <a:buFont typeface="Arial" pitchFamily="34" charset="0"/>
              <a:buChar char="•"/>
              <a:defRPr sz="800" kern="1200" baseline="0">
                <a:solidFill>
                  <a:schemeClr val="tx1"/>
                </a:solidFill>
                <a:latin typeface="+mn-lt"/>
                <a:ea typeface="+mn-ea"/>
                <a:cs typeface="+mn-cs"/>
              </a:defRPr>
            </a:lvl7pPr>
            <a:lvl8pPr marL="2400220" indent="0" algn="l" defTabSz="685777" rtl="0" eaLnBrk="1" latinLnBrk="0" hangingPunct="1">
              <a:spcBef>
                <a:spcPct val="20000"/>
              </a:spcBef>
              <a:buFont typeface="Arial" pitchFamily="34" charset="0"/>
              <a:buNone/>
              <a:defRPr sz="1500" kern="1200">
                <a:solidFill>
                  <a:schemeClr val="tx1"/>
                </a:solidFill>
                <a:latin typeface="+mn-lt"/>
                <a:ea typeface="+mn-ea"/>
                <a:cs typeface="+mn-cs"/>
              </a:defRPr>
            </a:lvl8pPr>
            <a:lvl9pPr marL="2914553" indent="-171445" algn="l" defTabSz="685777" rtl="0" eaLnBrk="1" latinLnBrk="0" hangingPunct="1">
              <a:spcBef>
                <a:spcPct val="20000"/>
              </a:spcBef>
              <a:buFont typeface="Arial" pitchFamily="34" charset="0"/>
              <a:buChar char="•"/>
              <a:defRPr sz="1500" kern="1200">
                <a:solidFill>
                  <a:schemeClr val="tx1"/>
                </a:solidFill>
                <a:latin typeface="+mn-lt"/>
                <a:ea typeface="+mn-ea"/>
                <a:cs typeface="+mn-cs"/>
              </a:defRPr>
            </a:lvl9pPr>
          </a:lstStyle>
          <a:p>
            <a:r>
              <a:rPr lang="en">
                <a:solidFill>
                  <a:srgbClr val="282828"/>
                </a:solidFill>
                <a:ea typeface="MS PGothic" panose="020B0600070205080204" pitchFamily="34" charset="-128"/>
                <a:cs typeface="Arial" panose="020B0604020202020204" pitchFamily="34" charset="0"/>
              </a:rPr>
              <a:t>3.4</a:t>
            </a:r>
            <a:r>
              <a:rPr lang="ja-JP" altLang="en-US">
                <a:solidFill>
                  <a:srgbClr val="282828"/>
                </a:solidFill>
                <a:ea typeface="MS PGothic" panose="020B0600070205080204" pitchFamily="34" charset="-128"/>
                <a:cs typeface="Arial" panose="020B0604020202020204" pitchFamily="34" charset="0"/>
              </a:rPr>
              <a:t>　</a:t>
            </a:r>
            <a:r>
              <a:rPr lang="en">
                <a:solidFill>
                  <a:srgbClr val="282828"/>
                </a:solidFill>
                <a:ea typeface="MS PGothic" panose="020B0600070205080204" pitchFamily="34" charset="-128"/>
                <a:cs typeface="Arial" panose="020B0604020202020204" pitchFamily="34" charset="0"/>
              </a:rPr>
              <a:t>QoS</a:t>
            </a:r>
          </a:p>
        </p:txBody>
      </p:sp>
      <p:sp>
        <p:nvSpPr>
          <p:cNvPr id="43" name="Slide Number Placeholder 4">
            <a:extLst>
              <a:ext uri="{FF2B5EF4-FFF2-40B4-BE49-F238E27FC236}">
                <a16:creationId xmlns:a16="http://schemas.microsoft.com/office/drawing/2014/main" id="{10EBD19D-C250-9341-945D-3E2844A5C5BC}"/>
              </a:ext>
            </a:extLst>
          </p:cNvPr>
          <p:cNvSpPr>
            <a:spLocks noGrp="1"/>
          </p:cNvSpPr>
          <p:nvPr>
            <p:ph type="sldNum" sz="quarter" idx="4294967295"/>
          </p:nvPr>
        </p:nvSpPr>
        <p:spPr>
          <a:xfrm>
            <a:off x="8648700" y="4884738"/>
            <a:ext cx="495300" cy="274637"/>
          </a:xfrm>
          <a:prstGeom prst="rect">
            <a:avLst/>
          </a:prstGeom>
        </p:spPr>
        <p:txBody>
          <a:bodyPr>
            <a:noAutofit/>
          </a:bodyPr>
          <a:lstStyle/>
          <a:p>
            <a:fld id="{3945D0FD-48F1-4D72-80C5-FFB60B92A834}" type="slidenum">
              <a:rPr lang="en-US" sz="900" smtClean="0">
                <a:latin typeface="+mn-lt"/>
                <a:ea typeface="MS PGothic" panose="020B0600070205080204" pitchFamily="34" charset="-128"/>
              </a:rPr>
              <a:pPr/>
              <a:t>293</a:t>
            </a:fld>
            <a:endParaRPr lang="en-US" sz="900">
              <a:latin typeface="+mn-lt"/>
              <a:ea typeface="MS PGothic" panose="020B0600070205080204" pitchFamily="34" charset="-128"/>
            </a:endParaRPr>
          </a:p>
        </p:txBody>
      </p:sp>
    </p:spTree>
    <p:extLst>
      <p:ext uri="{BB962C8B-B14F-4D97-AF65-F5344CB8AC3E}">
        <p14:creationId xmlns:p14="http://schemas.microsoft.com/office/powerpoint/2010/main" val="1243926643"/>
      </p:ext>
    </p:extLst>
  </p:cSld>
  <p:clrMapOvr>
    <a:masterClrMapping/>
  </p:clrMapOvr>
</p:sld>
</file>

<file path=ppt/slides/slide2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 name="AutoShape 3"/>
          <p:cNvSpPr>
            <a:spLocks noChangeAspect="1" noChangeArrowheads="1" noTextEdit="1"/>
          </p:cNvSpPr>
          <p:nvPr/>
        </p:nvSpPr>
        <p:spPr bwMode="auto">
          <a:xfrm>
            <a:off x="2476543" y="1581104"/>
            <a:ext cx="4015866" cy="2686490"/>
          </a:xfrm>
          <a:prstGeom prst="rect">
            <a:avLst/>
          </a:prstGeom>
          <a:noFill/>
          <a:ln w="9525">
            <a:noFill/>
            <a:miter lim="800000"/>
            <a:headEnd/>
            <a:tailEnd/>
          </a:ln>
        </p:spPr>
        <p:txBody>
          <a:bodyPr vert="horz" wrap="square" lIns="51556" tIns="25778" rIns="51556" bIns="25778" numCol="1" anchor="t" anchorCtr="0" compatLnSpc="1">
            <a:prstTxWarp prst="textNoShape">
              <a:avLst/>
            </a:prstTxWarp>
            <a:noAutofit/>
          </a:bodyPr>
          <a:lstStyle/>
          <a:p>
            <a:pPr defTabSz="457169" fontAlgn="auto">
              <a:spcBef>
                <a:spcPts val="0"/>
              </a:spcBef>
              <a:spcAft>
                <a:spcPts val="0"/>
              </a:spcAft>
              <a:defRPr/>
            </a:pPr>
            <a:endParaRPr lang="en-US" sz="1400">
              <a:solidFill>
                <a:srgbClr val="676767"/>
              </a:solidFill>
              <a:latin typeface="+mn-lt"/>
              <a:ea typeface="MS PGothic" panose="020B0600070205080204" pitchFamily="34" charset="-128"/>
              <a:cs typeface="+mn-cs"/>
            </a:endParaRPr>
          </a:p>
        </p:txBody>
      </p:sp>
      <p:grpSp>
        <p:nvGrpSpPr>
          <p:cNvPr id="82" name="Group 81"/>
          <p:cNvGrpSpPr/>
          <p:nvPr/>
        </p:nvGrpSpPr>
        <p:grpSpPr>
          <a:xfrm>
            <a:off x="2430512" y="772998"/>
            <a:ext cx="4769043" cy="2342963"/>
            <a:chOff x="3399118" y="1001759"/>
            <a:chExt cx="10044540" cy="4956521"/>
          </a:xfrm>
        </p:grpSpPr>
        <p:grpSp>
          <p:nvGrpSpPr>
            <p:cNvPr id="83" name="Group 82"/>
            <p:cNvGrpSpPr/>
            <p:nvPr/>
          </p:nvGrpSpPr>
          <p:grpSpPr>
            <a:xfrm>
              <a:off x="3399118" y="1590675"/>
              <a:ext cx="8851751" cy="4367605"/>
              <a:chOff x="3399118" y="1590675"/>
              <a:chExt cx="8851751" cy="4367605"/>
            </a:xfrm>
          </p:grpSpPr>
          <p:grpSp>
            <p:nvGrpSpPr>
              <p:cNvPr id="85" name="Group 84"/>
              <p:cNvGrpSpPr/>
              <p:nvPr/>
            </p:nvGrpSpPr>
            <p:grpSpPr>
              <a:xfrm>
                <a:off x="3399118" y="1590675"/>
                <a:ext cx="8851751" cy="4367605"/>
                <a:chOff x="2800351" y="2532063"/>
                <a:chExt cx="7837488" cy="3867150"/>
              </a:xfrm>
              <a:effectLst>
                <a:outerShdw blurRad="76200" dist="101600" dir="2700000" algn="tl" rotWithShape="0">
                  <a:prstClr val="black">
                    <a:alpha val="40000"/>
                  </a:prstClr>
                </a:outerShdw>
              </a:effectLst>
            </p:grpSpPr>
            <p:sp>
              <p:nvSpPr>
                <p:cNvPr id="87" name="Line 5"/>
                <p:cNvSpPr>
                  <a:spLocks noChangeShapeType="1"/>
                </p:cNvSpPr>
                <p:nvPr/>
              </p:nvSpPr>
              <p:spPr bwMode="auto">
                <a:xfrm>
                  <a:off x="10636251" y="4711700"/>
                  <a:ext cx="1588" cy="1588"/>
                </a:xfrm>
                <a:prstGeom prst="line">
                  <a:avLst/>
                </a:prstGeom>
                <a:noFill/>
                <a:ln w="9525">
                  <a:noFill/>
                  <a:round/>
                  <a:headEnd/>
                  <a:tailEnd/>
                </a:ln>
              </p:spPr>
              <p:txBody>
                <a:bodyPr vert="horz" wrap="square" lIns="91440" tIns="45720" rIns="91440" bIns="45720" numCol="1" anchor="t" anchorCtr="0" compatLnSpc="1">
                  <a:prstTxWarp prst="textNoShape">
                    <a:avLst/>
                  </a:prstTxWarp>
                  <a:noAutofit/>
                </a:bodyPr>
                <a:lstStyle/>
                <a:p>
                  <a:pPr defTabSz="457169" fontAlgn="auto">
                    <a:spcBef>
                      <a:spcPts val="0"/>
                    </a:spcBef>
                    <a:spcAft>
                      <a:spcPts val="0"/>
                    </a:spcAft>
                    <a:defRPr/>
                  </a:pPr>
                  <a:endParaRPr lang="en-US" sz="1400">
                    <a:solidFill>
                      <a:srgbClr val="676767"/>
                    </a:solidFill>
                    <a:latin typeface="+mn-lt"/>
                    <a:ea typeface="MS PGothic" panose="020B0600070205080204" pitchFamily="34" charset="-128"/>
                    <a:cs typeface="+mn-cs"/>
                  </a:endParaRPr>
                </a:p>
              </p:txBody>
            </p:sp>
            <p:sp>
              <p:nvSpPr>
                <p:cNvPr id="88" name="Line 6"/>
                <p:cNvSpPr>
                  <a:spLocks noChangeShapeType="1"/>
                </p:cNvSpPr>
                <p:nvPr/>
              </p:nvSpPr>
              <p:spPr bwMode="auto">
                <a:xfrm>
                  <a:off x="10636251" y="4711700"/>
                  <a:ext cx="1588" cy="1588"/>
                </a:xfrm>
                <a:prstGeom prst="line">
                  <a:avLst/>
                </a:prstGeom>
                <a:noFill/>
                <a:ln w="10">
                  <a:solidFill>
                    <a:srgbClr val="FFFFFF"/>
                  </a:solidFill>
                  <a:prstDash val="solid"/>
                  <a:round/>
                  <a:headEnd/>
                  <a:tailEnd/>
                </a:ln>
              </p:spPr>
              <p:txBody>
                <a:bodyPr vert="horz" wrap="square" lIns="91440" tIns="45720" rIns="91440" bIns="45720" numCol="1" anchor="t" anchorCtr="0" compatLnSpc="1">
                  <a:prstTxWarp prst="textNoShape">
                    <a:avLst/>
                  </a:prstTxWarp>
                  <a:noAutofit/>
                </a:bodyPr>
                <a:lstStyle/>
                <a:p>
                  <a:pPr defTabSz="457169" fontAlgn="auto">
                    <a:spcBef>
                      <a:spcPts val="0"/>
                    </a:spcBef>
                    <a:spcAft>
                      <a:spcPts val="0"/>
                    </a:spcAft>
                    <a:defRPr/>
                  </a:pPr>
                  <a:endParaRPr lang="en-US" sz="1400">
                    <a:solidFill>
                      <a:srgbClr val="676767"/>
                    </a:solidFill>
                    <a:latin typeface="+mn-lt"/>
                    <a:ea typeface="MS PGothic" panose="020B0600070205080204" pitchFamily="34" charset="-128"/>
                    <a:cs typeface="+mn-cs"/>
                  </a:endParaRPr>
                </a:p>
              </p:txBody>
            </p:sp>
            <p:sp>
              <p:nvSpPr>
                <p:cNvPr id="89" name="Freeform 7"/>
                <p:cNvSpPr>
                  <a:spLocks/>
                </p:cNvSpPr>
                <p:nvPr/>
              </p:nvSpPr>
              <p:spPr bwMode="auto">
                <a:xfrm>
                  <a:off x="2800351" y="2532063"/>
                  <a:ext cx="7835900" cy="3119438"/>
                </a:xfrm>
                <a:custGeom>
                  <a:avLst/>
                  <a:gdLst/>
                  <a:ahLst/>
                  <a:cxnLst>
                    <a:cxn ang="0">
                      <a:pos x="48" y="1624"/>
                    </a:cxn>
                    <a:cxn ang="0">
                      <a:pos x="36" y="1590"/>
                    </a:cxn>
                    <a:cxn ang="0">
                      <a:pos x="17" y="1520"/>
                    </a:cxn>
                    <a:cxn ang="0">
                      <a:pos x="5" y="1453"/>
                    </a:cxn>
                    <a:cxn ang="0">
                      <a:pos x="0" y="1385"/>
                    </a:cxn>
                    <a:cxn ang="0">
                      <a:pos x="0" y="1317"/>
                    </a:cxn>
                    <a:cxn ang="0">
                      <a:pos x="7" y="1250"/>
                    </a:cxn>
                    <a:cxn ang="0">
                      <a:pos x="19" y="1184"/>
                    </a:cxn>
                    <a:cxn ang="0">
                      <a:pos x="48" y="1085"/>
                    </a:cxn>
                    <a:cxn ang="0">
                      <a:pos x="109" y="957"/>
                    </a:cxn>
                    <a:cxn ang="0">
                      <a:pos x="188" y="836"/>
                    </a:cxn>
                    <a:cxn ang="0">
                      <a:pos x="290" y="718"/>
                    </a:cxn>
                    <a:cxn ang="0">
                      <a:pos x="413" y="607"/>
                    </a:cxn>
                    <a:cxn ang="0">
                      <a:pos x="553" y="500"/>
                    </a:cxn>
                    <a:cxn ang="0">
                      <a:pos x="711" y="404"/>
                    </a:cxn>
                    <a:cxn ang="0">
                      <a:pos x="885" y="314"/>
                    </a:cxn>
                    <a:cxn ang="0">
                      <a:pos x="1076" y="237"/>
                    </a:cxn>
                    <a:cxn ang="0">
                      <a:pos x="1281" y="167"/>
                    </a:cxn>
                    <a:cxn ang="0">
                      <a:pos x="1501" y="109"/>
                    </a:cxn>
                    <a:cxn ang="0">
                      <a:pos x="1735" y="60"/>
                    </a:cxn>
                    <a:cxn ang="0">
                      <a:pos x="1980" y="26"/>
                    </a:cxn>
                    <a:cxn ang="0">
                      <a:pos x="2103" y="14"/>
                    </a:cxn>
                    <a:cxn ang="0">
                      <a:pos x="2352" y="2"/>
                    </a:cxn>
                    <a:cxn ang="0">
                      <a:pos x="2599" y="2"/>
                    </a:cxn>
                    <a:cxn ang="0">
                      <a:pos x="2840" y="17"/>
                    </a:cxn>
                    <a:cxn ang="0">
                      <a:pos x="3075" y="41"/>
                    </a:cxn>
                    <a:cxn ang="0">
                      <a:pos x="3302" y="80"/>
                    </a:cxn>
                    <a:cxn ang="0">
                      <a:pos x="3522" y="130"/>
                    </a:cxn>
                    <a:cxn ang="0">
                      <a:pos x="3730" y="193"/>
                    </a:cxn>
                    <a:cxn ang="0">
                      <a:pos x="3928" y="263"/>
                    </a:cxn>
                    <a:cxn ang="0">
                      <a:pos x="4112" y="346"/>
                    </a:cxn>
                    <a:cxn ang="0">
                      <a:pos x="4281" y="437"/>
                    </a:cxn>
                    <a:cxn ang="0">
                      <a:pos x="4433" y="539"/>
                    </a:cxn>
                    <a:cxn ang="0">
                      <a:pos x="4569" y="648"/>
                    </a:cxn>
                    <a:cxn ang="0">
                      <a:pos x="4685" y="764"/>
                    </a:cxn>
                    <a:cxn ang="0">
                      <a:pos x="4781" y="889"/>
                    </a:cxn>
                    <a:cxn ang="0">
                      <a:pos x="4839" y="986"/>
                    </a:cxn>
                    <a:cxn ang="0">
                      <a:pos x="4871" y="1054"/>
                    </a:cxn>
                    <a:cxn ang="0">
                      <a:pos x="4883" y="1088"/>
                    </a:cxn>
                    <a:cxn ang="0">
                      <a:pos x="4917" y="1204"/>
                    </a:cxn>
                    <a:cxn ang="0">
                      <a:pos x="4934" y="1317"/>
                    </a:cxn>
                    <a:cxn ang="0">
                      <a:pos x="4934" y="1428"/>
                    </a:cxn>
                    <a:cxn ang="0">
                      <a:pos x="4917" y="1537"/>
                    </a:cxn>
                    <a:cxn ang="0">
                      <a:pos x="4881" y="1644"/>
                    </a:cxn>
                    <a:cxn ang="0">
                      <a:pos x="4830" y="1752"/>
                    </a:cxn>
                    <a:cxn ang="0">
                      <a:pos x="4760" y="1859"/>
                    </a:cxn>
                    <a:cxn ang="0">
                      <a:pos x="4670" y="1965"/>
                    </a:cxn>
                  </a:cxnLst>
                  <a:rect l="0" t="0" r="r" b="b"/>
                  <a:pathLst>
                    <a:path w="4936" h="1965">
                      <a:moveTo>
                        <a:pt x="2466" y="1356"/>
                      </a:moveTo>
                      <a:lnTo>
                        <a:pt x="48" y="1624"/>
                      </a:lnTo>
                      <a:lnTo>
                        <a:pt x="48" y="1624"/>
                      </a:lnTo>
                      <a:lnTo>
                        <a:pt x="36" y="1590"/>
                      </a:lnTo>
                      <a:lnTo>
                        <a:pt x="26" y="1554"/>
                      </a:lnTo>
                      <a:lnTo>
                        <a:pt x="17" y="1520"/>
                      </a:lnTo>
                      <a:lnTo>
                        <a:pt x="12" y="1486"/>
                      </a:lnTo>
                      <a:lnTo>
                        <a:pt x="5" y="1453"/>
                      </a:lnTo>
                      <a:lnTo>
                        <a:pt x="2" y="1419"/>
                      </a:lnTo>
                      <a:lnTo>
                        <a:pt x="0" y="1385"/>
                      </a:lnTo>
                      <a:lnTo>
                        <a:pt x="0" y="1351"/>
                      </a:lnTo>
                      <a:lnTo>
                        <a:pt x="0" y="1317"/>
                      </a:lnTo>
                      <a:lnTo>
                        <a:pt x="2" y="1283"/>
                      </a:lnTo>
                      <a:lnTo>
                        <a:pt x="7" y="1250"/>
                      </a:lnTo>
                      <a:lnTo>
                        <a:pt x="12" y="1216"/>
                      </a:lnTo>
                      <a:lnTo>
                        <a:pt x="19" y="1184"/>
                      </a:lnTo>
                      <a:lnTo>
                        <a:pt x="29" y="1150"/>
                      </a:lnTo>
                      <a:lnTo>
                        <a:pt x="48" y="1085"/>
                      </a:lnTo>
                      <a:lnTo>
                        <a:pt x="75" y="1022"/>
                      </a:lnTo>
                      <a:lnTo>
                        <a:pt x="109" y="957"/>
                      </a:lnTo>
                      <a:lnTo>
                        <a:pt x="145" y="897"/>
                      </a:lnTo>
                      <a:lnTo>
                        <a:pt x="188" y="836"/>
                      </a:lnTo>
                      <a:lnTo>
                        <a:pt x="237" y="776"/>
                      </a:lnTo>
                      <a:lnTo>
                        <a:pt x="290" y="718"/>
                      </a:lnTo>
                      <a:lnTo>
                        <a:pt x="348" y="660"/>
                      </a:lnTo>
                      <a:lnTo>
                        <a:pt x="413" y="607"/>
                      </a:lnTo>
                      <a:lnTo>
                        <a:pt x="481" y="553"/>
                      </a:lnTo>
                      <a:lnTo>
                        <a:pt x="553" y="500"/>
                      </a:lnTo>
                      <a:lnTo>
                        <a:pt x="628" y="452"/>
                      </a:lnTo>
                      <a:lnTo>
                        <a:pt x="711" y="404"/>
                      </a:lnTo>
                      <a:lnTo>
                        <a:pt x="795" y="358"/>
                      </a:lnTo>
                      <a:lnTo>
                        <a:pt x="885" y="314"/>
                      </a:lnTo>
                      <a:lnTo>
                        <a:pt x="979" y="273"/>
                      </a:lnTo>
                      <a:lnTo>
                        <a:pt x="1076" y="237"/>
                      </a:lnTo>
                      <a:lnTo>
                        <a:pt x="1177" y="200"/>
                      </a:lnTo>
                      <a:lnTo>
                        <a:pt x="1281" y="167"/>
                      </a:lnTo>
                      <a:lnTo>
                        <a:pt x="1390" y="135"/>
                      </a:lnTo>
                      <a:lnTo>
                        <a:pt x="1501" y="109"/>
                      </a:lnTo>
                      <a:lnTo>
                        <a:pt x="1617" y="82"/>
                      </a:lnTo>
                      <a:lnTo>
                        <a:pt x="1735" y="60"/>
                      </a:lnTo>
                      <a:lnTo>
                        <a:pt x="1856" y="43"/>
                      </a:lnTo>
                      <a:lnTo>
                        <a:pt x="1980" y="26"/>
                      </a:lnTo>
                      <a:lnTo>
                        <a:pt x="1980" y="26"/>
                      </a:lnTo>
                      <a:lnTo>
                        <a:pt x="2103" y="14"/>
                      </a:lnTo>
                      <a:lnTo>
                        <a:pt x="2229" y="7"/>
                      </a:lnTo>
                      <a:lnTo>
                        <a:pt x="2352" y="2"/>
                      </a:lnTo>
                      <a:lnTo>
                        <a:pt x="2475" y="0"/>
                      </a:lnTo>
                      <a:lnTo>
                        <a:pt x="2599" y="2"/>
                      </a:lnTo>
                      <a:lnTo>
                        <a:pt x="2719" y="7"/>
                      </a:lnTo>
                      <a:lnTo>
                        <a:pt x="2840" y="17"/>
                      </a:lnTo>
                      <a:lnTo>
                        <a:pt x="2959" y="26"/>
                      </a:lnTo>
                      <a:lnTo>
                        <a:pt x="3075" y="41"/>
                      </a:lnTo>
                      <a:lnTo>
                        <a:pt x="3191" y="60"/>
                      </a:lnTo>
                      <a:lnTo>
                        <a:pt x="3302" y="80"/>
                      </a:lnTo>
                      <a:lnTo>
                        <a:pt x="3413" y="104"/>
                      </a:lnTo>
                      <a:lnTo>
                        <a:pt x="3522" y="130"/>
                      </a:lnTo>
                      <a:lnTo>
                        <a:pt x="3628" y="159"/>
                      </a:lnTo>
                      <a:lnTo>
                        <a:pt x="3730" y="193"/>
                      </a:lnTo>
                      <a:lnTo>
                        <a:pt x="3831" y="227"/>
                      </a:lnTo>
                      <a:lnTo>
                        <a:pt x="3928" y="263"/>
                      </a:lnTo>
                      <a:lnTo>
                        <a:pt x="4022" y="304"/>
                      </a:lnTo>
                      <a:lnTo>
                        <a:pt x="4112" y="346"/>
                      </a:lnTo>
                      <a:lnTo>
                        <a:pt x="4199" y="391"/>
                      </a:lnTo>
                      <a:lnTo>
                        <a:pt x="4281" y="437"/>
                      </a:lnTo>
                      <a:lnTo>
                        <a:pt x="4361" y="488"/>
                      </a:lnTo>
                      <a:lnTo>
                        <a:pt x="4433" y="539"/>
                      </a:lnTo>
                      <a:lnTo>
                        <a:pt x="4503" y="592"/>
                      </a:lnTo>
                      <a:lnTo>
                        <a:pt x="4569" y="648"/>
                      </a:lnTo>
                      <a:lnTo>
                        <a:pt x="4629" y="706"/>
                      </a:lnTo>
                      <a:lnTo>
                        <a:pt x="4685" y="764"/>
                      </a:lnTo>
                      <a:lnTo>
                        <a:pt x="4736" y="827"/>
                      </a:lnTo>
                      <a:lnTo>
                        <a:pt x="4781" y="889"/>
                      </a:lnTo>
                      <a:lnTo>
                        <a:pt x="4820" y="955"/>
                      </a:lnTo>
                      <a:lnTo>
                        <a:pt x="4839" y="986"/>
                      </a:lnTo>
                      <a:lnTo>
                        <a:pt x="4856" y="1020"/>
                      </a:lnTo>
                      <a:lnTo>
                        <a:pt x="4871" y="1054"/>
                      </a:lnTo>
                      <a:lnTo>
                        <a:pt x="4883" y="1088"/>
                      </a:lnTo>
                      <a:lnTo>
                        <a:pt x="4883" y="1088"/>
                      </a:lnTo>
                      <a:lnTo>
                        <a:pt x="4902" y="1146"/>
                      </a:lnTo>
                      <a:lnTo>
                        <a:pt x="4917" y="1204"/>
                      </a:lnTo>
                      <a:lnTo>
                        <a:pt x="4929" y="1262"/>
                      </a:lnTo>
                      <a:lnTo>
                        <a:pt x="4934" y="1317"/>
                      </a:lnTo>
                      <a:lnTo>
                        <a:pt x="4936" y="1373"/>
                      </a:lnTo>
                      <a:lnTo>
                        <a:pt x="4934" y="1428"/>
                      </a:lnTo>
                      <a:lnTo>
                        <a:pt x="4929" y="1482"/>
                      </a:lnTo>
                      <a:lnTo>
                        <a:pt x="4917" y="1537"/>
                      </a:lnTo>
                      <a:lnTo>
                        <a:pt x="4902" y="1590"/>
                      </a:lnTo>
                      <a:lnTo>
                        <a:pt x="4881" y="1644"/>
                      </a:lnTo>
                      <a:lnTo>
                        <a:pt x="4859" y="1697"/>
                      </a:lnTo>
                      <a:lnTo>
                        <a:pt x="4830" y="1752"/>
                      </a:lnTo>
                      <a:lnTo>
                        <a:pt x="4796" y="1806"/>
                      </a:lnTo>
                      <a:lnTo>
                        <a:pt x="4760" y="1859"/>
                      </a:lnTo>
                      <a:lnTo>
                        <a:pt x="4716" y="1912"/>
                      </a:lnTo>
                      <a:lnTo>
                        <a:pt x="4670" y="1965"/>
                      </a:lnTo>
                      <a:lnTo>
                        <a:pt x="2466" y="1356"/>
                      </a:lnTo>
                      <a:close/>
                    </a:path>
                  </a:pathLst>
                </a:custGeom>
                <a:solidFill>
                  <a:schemeClr val="accent1"/>
                </a:solidFill>
                <a:ln w="10">
                  <a:solidFill>
                    <a:srgbClr val="FFFFFF"/>
                  </a:solidFill>
                  <a:prstDash val="solid"/>
                  <a:round/>
                  <a:headEnd/>
                  <a:tailEnd/>
                </a:ln>
              </p:spPr>
              <p:txBody>
                <a:bodyPr vert="horz" wrap="square" lIns="91440" tIns="45720" rIns="91440" bIns="45720" numCol="1" anchor="t" anchorCtr="0" compatLnSpc="1">
                  <a:prstTxWarp prst="textNoShape">
                    <a:avLst/>
                  </a:prstTxWarp>
                  <a:noAutofit/>
                </a:bodyPr>
                <a:lstStyle/>
                <a:p>
                  <a:pPr defTabSz="457169" fontAlgn="auto">
                    <a:spcBef>
                      <a:spcPts val="0"/>
                    </a:spcBef>
                    <a:spcAft>
                      <a:spcPts val="0"/>
                    </a:spcAft>
                    <a:defRPr/>
                  </a:pPr>
                  <a:endParaRPr lang="en-US" sz="1400">
                    <a:solidFill>
                      <a:srgbClr val="676767"/>
                    </a:solidFill>
                    <a:latin typeface="+mn-lt"/>
                    <a:ea typeface="MS PGothic" panose="020B0600070205080204" pitchFamily="34" charset="-128"/>
                    <a:cs typeface="+mn-cs"/>
                  </a:endParaRPr>
                </a:p>
              </p:txBody>
            </p:sp>
            <p:sp>
              <p:nvSpPr>
                <p:cNvPr id="90" name="Freeform 8"/>
                <p:cNvSpPr>
                  <a:spLocks/>
                </p:cNvSpPr>
                <p:nvPr/>
              </p:nvSpPr>
              <p:spPr bwMode="auto">
                <a:xfrm>
                  <a:off x="2800351" y="4676775"/>
                  <a:ext cx="76200" cy="1182688"/>
                </a:xfrm>
                <a:custGeom>
                  <a:avLst/>
                  <a:gdLst/>
                  <a:ahLst/>
                  <a:cxnLst>
                    <a:cxn ang="0">
                      <a:pos x="48" y="745"/>
                    </a:cxn>
                    <a:cxn ang="0">
                      <a:pos x="48" y="745"/>
                    </a:cxn>
                    <a:cxn ang="0">
                      <a:pos x="36" y="711"/>
                    </a:cxn>
                    <a:cxn ang="0">
                      <a:pos x="26" y="675"/>
                    </a:cxn>
                    <a:cxn ang="0">
                      <a:pos x="17" y="641"/>
                    </a:cxn>
                    <a:cxn ang="0">
                      <a:pos x="12" y="607"/>
                    </a:cxn>
                    <a:cxn ang="0">
                      <a:pos x="5" y="573"/>
                    </a:cxn>
                    <a:cxn ang="0">
                      <a:pos x="2" y="539"/>
                    </a:cxn>
                    <a:cxn ang="0">
                      <a:pos x="0" y="505"/>
                    </a:cxn>
                    <a:cxn ang="0">
                      <a:pos x="0" y="471"/>
                    </a:cxn>
                    <a:cxn ang="0">
                      <a:pos x="0" y="0"/>
                    </a:cxn>
                    <a:cxn ang="0">
                      <a:pos x="0" y="0"/>
                    </a:cxn>
                    <a:cxn ang="0">
                      <a:pos x="0" y="34"/>
                    </a:cxn>
                    <a:cxn ang="0">
                      <a:pos x="2" y="68"/>
                    </a:cxn>
                    <a:cxn ang="0">
                      <a:pos x="5" y="102"/>
                    </a:cxn>
                    <a:cxn ang="0">
                      <a:pos x="12" y="135"/>
                    </a:cxn>
                    <a:cxn ang="0">
                      <a:pos x="17" y="169"/>
                    </a:cxn>
                    <a:cxn ang="0">
                      <a:pos x="26" y="203"/>
                    </a:cxn>
                    <a:cxn ang="0">
                      <a:pos x="36" y="239"/>
                    </a:cxn>
                    <a:cxn ang="0">
                      <a:pos x="48" y="273"/>
                    </a:cxn>
                    <a:cxn ang="0">
                      <a:pos x="48" y="745"/>
                    </a:cxn>
                  </a:cxnLst>
                  <a:rect l="0" t="0" r="r" b="b"/>
                  <a:pathLst>
                    <a:path w="48" h="745">
                      <a:moveTo>
                        <a:pt x="48" y="745"/>
                      </a:moveTo>
                      <a:lnTo>
                        <a:pt x="48" y="745"/>
                      </a:lnTo>
                      <a:lnTo>
                        <a:pt x="36" y="711"/>
                      </a:lnTo>
                      <a:lnTo>
                        <a:pt x="26" y="675"/>
                      </a:lnTo>
                      <a:lnTo>
                        <a:pt x="17" y="641"/>
                      </a:lnTo>
                      <a:lnTo>
                        <a:pt x="12" y="607"/>
                      </a:lnTo>
                      <a:lnTo>
                        <a:pt x="5" y="573"/>
                      </a:lnTo>
                      <a:lnTo>
                        <a:pt x="2" y="539"/>
                      </a:lnTo>
                      <a:lnTo>
                        <a:pt x="0" y="505"/>
                      </a:lnTo>
                      <a:lnTo>
                        <a:pt x="0" y="471"/>
                      </a:lnTo>
                      <a:lnTo>
                        <a:pt x="0" y="0"/>
                      </a:lnTo>
                      <a:lnTo>
                        <a:pt x="0" y="0"/>
                      </a:lnTo>
                      <a:lnTo>
                        <a:pt x="0" y="34"/>
                      </a:lnTo>
                      <a:lnTo>
                        <a:pt x="2" y="68"/>
                      </a:lnTo>
                      <a:lnTo>
                        <a:pt x="5" y="102"/>
                      </a:lnTo>
                      <a:lnTo>
                        <a:pt x="12" y="135"/>
                      </a:lnTo>
                      <a:lnTo>
                        <a:pt x="17" y="169"/>
                      </a:lnTo>
                      <a:lnTo>
                        <a:pt x="26" y="203"/>
                      </a:lnTo>
                      <a:lnTo>
                        <a:pt x="36" y="239"/>
                      </a:lnTo>
                      <a:lnTo>
                        <a:pt x="48" y="273"/>
                      </a:lnTo>
                      <a:lnTo>
                        <a:pt x="48" y="745"/>
                      </a:lnTo>
                      <a:close/>
                    </a:path>
                  </a:pathLst>
                </a:custGeom>
                <a:solidFill>
                  <a:srgbClr val="82CDE9"/>
                </a:solidFill>
                <a:ln w="10">
                  <a:solidFill>
                    <a:srgbClr val="FFFFFF"/>
                  </a:solidFill>
                  <a:prstDash val="solid"/>
                  <a:round/>
                  <a:headEnd/>
                  <a:tailEnd/>
                </a:ln>
              </p:spPr>
              <p:txBody>
                <a:bodyPr vert="horz" wrap="square" lIns="91440" tIns="45720" rIns="91440" bIns="45720" numCol="1" anchor="t" anchorCtr="0" compatLnSpc="1">
                  <a:prstTxWarp prst="textNoShape">
                    <a:avLst/>
                  </a:prstTxWarp>
                  <a:noAutofit/>
                </a:bodyPr>
                <a:lstStyle/>
                <a:p>
                  <a:pPr defTabSz="457169" fontAlgn="auto">
                    <a:spcBef>
                      <a:spcPts val="0"/>
                    </a:spcBef>
                    <a:spcAft>
                      <a:spcPts val="0"/>
                    </a:spcAft>
                    <a:defRPr/>
                  </a:pPr>
                  <a:endParaRPr lang="en-US" sz="1400">
                    <a:solidFill>
                      <a:srgbClr val="676767"/>
                    </a:solidFill>
                    <a:latin typeface="+mn-lt"/>
                    <a:ea typeface="MS PGothic" panose="020B0600070205080204" pitchFamily="34" charset="-128"/>
                    <a:cs typeface="+mn-cs"/>
                  </a:endParaRPr>
                </a:p>
              </p:txBody>
            </p:sp>
            <p:sp>
              <p:nvSpPr>
                <p:cNvPr id="91" name="Freeform 9"/>
                <p:cNvSpPr>
                  <a:spLocks/>
                </p:cNvSpPr>
                <p:nvPr/>
              </p:nvSpPr>
              <p:spPr bwMode="auto">
                <a:xfrm>
                  <a:off x="2876551" y="4684713"/>
                  <a:ext cx="3838575" cy="1174750"/>
                </a:xfrm>
                <a:custGeom>
                  <a:avLst/>
                  <a:gdLst/>
                  <a:ahLst/>
                  <a:cxnLst>
                    <a:cxn ang="0">
                      <a:pos x="2418" y="471"/>
                    </a:cxn>
                    <a:cxn ang="0">
                      <a:pos x="0" y="740"/>
                    </a:cxn>
                    <a:cxn ang="0">
                      <a:pos x="0" y="268"/>
                    </a:cxn>
                    <a:cxn ang="0">
                      <a:pos x="2418" y="0"/>
                    </a:cxn>
                    <a:cxn ang="0">
                      <a:pos x="2418" y="471"/>
                    </a:cxn>
                  </a:cxnLst>
                  <a:rect l="0" t="0" r="r" b="b"/>
                  <a:pathLst>
                    <a:path w="2418" h="740">
                      <a:moveTo>
                        <a:pt x="2418" y="471"/>
                      </a:moveTo>
                      <a:lnTo>
                        <a:pt x="0" y="740"/>
                      </a:lnTo>
                      <a:lnTo>
                        <a:pt x="0" y="268"/>
                      </a:lnTo>
                      <a:lnTo>
                        <a:pt x="2418" y="0"/>
                      </a:lnTo>
                      <a:lnTo>
                        <a:pt x="2418" y="471"/>
                      </a:lnTo>
                      <a:close/>
                    </a:path>
                  </a:pathLst>
                </a:custGeom>
                <a:solidFill>
                  <a:schemeClr val="accent1"/>
                </a:solidFill>
                <a:ln w="10">
                  <a:solidFill>
                    <a:srgbClr val="FFFFFF"/>
                  </a:solidFill>
                  <a:prstDash val="solid"/>
                  <a:round/>
                  <a:headEnd/>
                  <a:tailEnd/>
                </a:ln>
              </p:spPr>
              <p:txBody>
                <a:bodyPr vert="horz" wrap="square" lIns="91440" tIns="45720" rIns="91440" bIns="45720" numCol="1" anchor="t" anchorCtr="0" compatLnSpc="1">
                  <a:prstTxWarp prst="textNoShape">
                    <a:avLst/>
                  </a:prstTxWarp>
                  <a:noAutofit/>
                </a:bodyPr>
                <a:lstStyle/>
                <a:p>
                  <a:pPr defTabSz="457169" fontAlgn="auto">
                    <a:spcBef>
                      <a:spcPts val="0"/>
                    </a:spcBef>
                    <a:spcAft>
                      <a:spcPts val="0"/>
                    </a:spcAft>
                    <a:defRPr/>
                  </a:pPr>
                  <a:endParaRPr lang="en-US" sz="1400">
                    <a:solidFill>
                      <a:srgbClr val="676767"/>
                    </a:solidFill>
                    <a:latin typeface="+mn-lt"/>
                    <a:ea typeface="MS PGothic" panose="020B0600070205080204" pitchFamily="34" charset="-128"/>
                    <a:cs typeface="+mn-cs"/>
                  </a:endParaRPr>
                </a:p>
              </p:txBody>
            </p:sp>
            <p:sp>
              <p:nvSpPr>
                <p:cNvPr id="92" name="Freeform 10"/>
                <p:cNvSpPr>
                  <a:spLocks/>
                </p:cNvSpPr>
                <p:nvPr/>
              </p:nvSpPr>
              <p:spPr bwMode="auto">
                <a:xfrm>
                  <a:off x="6715126" y="4684713"/>
                  <a:ext cx="3498850" cy="1714500"/>
                </a:xfrm>
                <a:custGeom>
                  <a:avLst/>
                  <a:gdLst/>
                  <a:ahLst/>
                  <a:cxnLst>
                    <a:cxn ang="0">
                      <a:pos x="2204" y="1080"/>
                    </a:cxn>
                    <a:cxn ang="0">
                      <a:pos x="0" y="471"/>
                    </a:cxn>
                    <a:cxn ang="0">
                      <a:pos x="0" y="0"/>
                    </a:cxn>
                    <a:cxn ang="0">
                      <a:pos x="2204" y="609"/>
                    </a:cxn>
                    <a:cxn ang="0">
                      <a:pos x="2204" y="1080"/>
                    </a:cxn>
                  </a:cxnLst>
                  <a:rect l="0" t="0" r="r" b="b"/>
                  <a:pathLst>
                    <a:path w="2204" h="1080">
                      <a:moveTo>
                        <a:pt x="2204" y="1080"/>
                      </a:moveTo>
                      <a:lnTo>
                        <a:pt x="0" y="471"/>
                      </a:lnTo>
                      <a:lnTo>
                        <a:pt x="0" y="0"/>
                      </a:lnTo>
                      <a:lnTo>
                        <a:pt x="2204" y="609"/>
                      </a:lnTo>
                      <a:lnTo>
                        <a:pt x="2204" y="1080"/>
                      </a:lnTo>
                      <a:close/>
                    </a:path>
                  </a:pathLst>
                </a:custGeom>
                <a:solidFill>
                  <a:schemeClr val="accent1"/>
                </a:solidFill>
                <a:ln w="10">
                  <a:solidFill>
                    <a:srgbClr val="FFFFFF"/>
                  </a:solidFill>
                  <a:prstDash val="solid"/>
                  <a:round/>
                  <a:headEnd/>
                  <a:tailEnd/>
                </a:ln>
              </p:spPr>
              <p:txBody>
                <a:bodyPr vert="horz" wrap="square" lIns="91440" tIns="45720" rIns="91440" bIns="45720" numCol="1" anchor="t" anchorCtr="0" compatLnSpc="1">
                  <a:prstTxWarp prst="textNoShape">
                    <a:avLst/>
                  </a:prstTxWarp>
                  <a:noAutofit/>
                </a:bodyPr>
                <a:lstStyle/>
                <a:p>
                  <a:pPr defTabSz="457169" fontAlgn="auto">
                    <a:spcBef>
                      <a:spcPts val="0"/>
                    </a:spcBef>
                    <a:spcAft>
                      <a:spcPts val="0"/>
                    </a:spcAft>
                    <a:defRPr/>
                  </a:pPr>
                  <a:endParaRPr lang="en-US" sz="1400">
                    <a:solidFill>
                      <a:srgbClr val="676767"/>
                    </a:solidFill>
                    <a:latin typeface="+mn-lt"/>
                    <a:ea typeface="MS PGothic" panose="020B0600070205080204" pitchFamily="34" charset="-128"/>
                    <a:cs typeface="+mn-cs"/>
                  </a:endParaRPr>
                </a:p>
              </p:txBody>
            </p:sp>
            <p:sp>
              <p:nvSpPr>
                <p:cNvPr id="93" name="Freeform 11"/>
                <p:cNvSpPr>
                  <a:spLocks/>
                </p:cNvSpPr>
                <p:nvPr/>
              </p:nvSpPr>
              <p:spPr bwMode="auto">
                <a:xfrm>
                  <a:off x="10213976" y="4711700"/>
                  <a:ext cx="422275" cy="1687513"/>
                </a:xfrm>
                <a:custGeom>
                  <a:avLst/>
                  <a:gdLst/>
                  <a:ahLst/>
                  <a:cxnLst>
                    <a:cxn ang="0">
                      <a:pos x="266" y="471"/>
                    </a:cxn>
                    <a:cxn ang="0">
                      <a:pos x="266" y="471"/>
                    </a:cxn>
                    <a:cxn ang="0">
                      <a:pos x="266" y="510"/>
                    </a:cxn>
                    <a:cxn ang="0">
                      <a:pos x="261" y="546"/>
                    </a:cxn>
                    <a:cxn ang="0">
                      <a:pos x="256" y="585"/>
                    </a:cxn>
                    <a:cxn ang="0">
                      <a:pos x="249" y="621"/>
                    </a:cxn>
                    <a:cxn ang="0">
                      <a:pos x="240" y="660"/>
                    </a:cxn>
                    <a:cxn ang="0">
                      <a:pos x="230" y="696"/>
                    </a:cxn>
                    <a:cxn ang="0">
                      <a:pos x="215" y="732"/>
                    </a:cxn>
                    <a:cxn ang="0">
                      <a:pos x="201" y="769"/>
                    </a:cxn>
                    <a:cxn ang="0">
                      <a:pos x="182" y="807"/>
                    </a:cxn>
                    <a:cxn ang="0">
                      <a:pos x="162" y="843"/>
                    </a:cxn>
                    <a:cxn ang="0">
                      <a:pos x="140" y="880"/>
                    </a:cxn>
                    <a:cxn ang="0">
                      <a:pos x="116" y="916"/>
                    </a:cxn>
                    <a:cxn ang="0">
                      <a:pos x="92" y="952"/>
                    </a:cxn>
                    <a:cxn ang="0">
                      <a:pos x="63" y="989"/>
                    </a:cxn>
                    <a:cxn ang="0">
                      <a:pos x="34" y="1025"/>
                    </a:cxn>
                    <a:cxn ang="0">
                      <a:pos x="0" y="1063"/>
                    </a:cxn>
                    <a:cxn ang="0">
                      <a:pos x="0" y="592"/>
                    </a:cxn>
                    <a:cxn ang="0">
                      <a:pos x="0" y="592"/>
                    </a:cxn>
                    <a:cxn ang="0">
                      <a:pos x="34" y="553"/>
                    </a:cxn>
                    <a:cxn ang="0">
                      <a:pos x="63" y="517"/>
                    </a:cxn>
                    <a:cxn ang="0">
                      <a:pos x="92" y="481"/>
                    </a:cxn>
                    <a:cxn ang="0">
                      <a:pos x="116" y="445"/>
                    </a:cxn>
                    <a:cxn ang="0">
                      <a:pos x="140" y="408"/>
                    </a:cxn>
                    <a:cxn ang="0">
                      <a:pos x="162" y="372"/>
                    </a:cxn>
                    <a:cxn ang="0">
                      <a:pos x="182" y="336"/>
                    </a:cxn>
                    <a:cxn ang="0">
                      <a:pos x="201" y="297"/>
                    </a:cxn>
                    <a:cxn ang="0">
                      <a:pos x="215" y="261"/>
                    </a:cxn>
                    <a:cxn ang="0">
                      <a:pos x="230" y="225"/>
                    </a:cxn>
                    <a:cxn ang="0">
                      <a:pos x="240" y="188"/>
                    </a:cxn>
                    <a:cxn ang="0">
                      <a:pos x="249" y="150"/>
                    </a:cxn>
                    <a:cxn ang="0">
                      <a:pos x="256" y="113"/>
                    </a:cxn>
                    <a:cxn ang="0">
                      <a:pos x="261" y="75"/>
                    </a:cxn>
                    <a:cxn ang="0">
                      <a:pos x="266" y="39"/>
                    </a:cxn>
                    <a:cxn ang="0">
                      <a:pos x="266" y="0"/>
                    </a:cxn>
                    <a:cxn ang="0">
                      <a:pos x="266" y="471"/>
                    </a:cxn>
                  </a:cxnLst>
                  <a:rect l="0" t="0" r="r" b="b"/>
                  <a:pathLst>
                    <a:path w="266" h="1063">
                      <a:moveTo>
                        <a:pt x="266" y="471"/>
                      </a:moveTo>
                      <a:lnTo>
                        <a:pt x="266" y="471"/>
                      </a:lnTo>
                      <a:lnTo>
                        <a:pt x="266" y="510"/>
                      </a:lnTo>
                      <a:lnTo>
                        <a:pt x="261" y="546"/>
                      </a:lnTo>
                      <a:lnTo>
                        <a:pt x="256" y="585"/>
                      </a:lnTo>
                      <a:lnTo>
                        <a:pt x="249" y="621"/>
                      </a:lnTo>
                      <a:lnTo>
                        <a:pt x="240" y="660"/>
                      </a:lnTo>
                      <a:lnTo>
                        <a:pt x="230" y="696"/>
                      </a:lnTo>
                      <a:lnTo>
                        <a:pt x="215" y="732"/>
                      </a:lnTo>
                      <a:lnTo>
                        <a:pt x="201" y="769"/>
                      </a:lnTo>
                      <a:lnTo>
                        <a:pt x="182" y="807"/>
                      </a:lnTo>
                      <a:lnTo>
                        <a:pt x="162" y="843"/>
                      </a:lnTo>
                      <a:lnTo>
                        <a:pt x="140" y="880"/>
                      </a:lnTo>
                      <a:lnTo>
                        <a:pt x="116" y="916"/>
                      </a:lnTo>
                      <a:lnTo>
                        <a:pt x="92" y="952"/>
                      </a:lnTo>
                      <a:lnTo>
                        <a:pt x="63" y="989"/>
                      </a:lnTo>
                      <a:lnTo>
                        <a:pt x="34" y="1025"/>
                      </a:lnTo>
                      <a:lnTo>
                        <a:pt x="0" y="1063"/>
                      </a:lnTo>
                      <a:lnTo>
                        <a:pt x="0" y="592"/>
                      </a:lnTo>
                      <a:lnTo>
                        <a:pt x="0" y="592"/>
                      </a:lnTo>
                      <a:lnTo>
                        <a:pt x="34" y="553"/>
                      </a:lnTo>
                      <a:lnTo>
                        <a:pt x="63" y="517"/>
                      </a:lnTo>
                      <a:lnTo>
                        <a:pt x="92" y="481"/>
                      </a:lnTo>
                      <a:lnTo>
                        <a:pt x="116" y="445"/>
                      </a:lnTo>
                      <a:lnTo>
                        <a:pt x="140" y="408"/>
                      </a:lnTo>
                      <a:lnTo>
                        <a:pt x="162" y="372"/>
                      </a:lnTo>
                      <a:lnTo>
                        <a:pt x="182" y="336"/>
                      </a:lnTo>
                      <a:lnTo>
                        <a:pt x="201" y="297"/>
                      </a:lnTo>
                      <a:lnTo>
                        <a:pt x="215" y="261"/>
                      </a:lnTo>
                      <a:lnTo>
                        <a:pt x="230" y="225"/>
                      </a:lnTo>
                      <a:lnTo>
                        <a:pt x="240" y="188"/>
                      </a:lnTo>
                      <a:lnTo>
                        <a:pt x="249" y="150"/>
                      </a:lnTo>
                      <a:lnTo>
                        <a:pt x="256" y="113"/>
                      </a:lnTo>
                      <a:lnTo>
                        <a:pt x="261" y="75"/>
                      </a:lnTo>
                      <a:lnTo>
                        <a:pt x="266" y="39"/>
                      </a:lnTo>
                      <a:lnTo>
                        <a:pt x="266" y="0"/>
                      </a:lnTo>
                      <a:lnTo>
                        <a:pt x="266" y="471"/>
                      </a:lnTo>
                      <a:close/>
                    </a:path>
                  </a:pathLst>
                </a:custGeom>
                <a:solidFill>
                  <a:schemeClr val="accent1"/>
                </a:solidFill>
                <a:ln w="10">
                  <a:solidFill>
                    <a:srgbClr val="FFFFFF"/>
                  </a:solidFill>
                  <a:prstDash val="solid"/>
                  <a:round/>
                  <a:headEnd/>
                  <a:tailEnd/>
                </a:ln>
              </p:spPr>
              <p:txBody>
                <a:bodyPr vert="horz" wrap="square" lIns="91440" tIns="45720" rIns="91440" bIns="45720" numCol="1" anchor="t" anchorCtr="0" compatLnSpc="1">
                  <a:prstTxWarp prst="textNoShape">
                    <a:avLst/>
                  </a:prstTxWarp>
                  <a:noAutofit/>
                </a:bodyPr>
                <a:lstStyle/>
                <a:p>
                  <a:pPr defTabSz="457169" fontAlgn="auto">
                    <a:spcBef>
                      <a:spcPts val="0"/>
                    </a:spcBef>
                    <a:spcAft>
                      <a:spcPts val="0"/>
                    </a:spcAft>
                    <a:defRPr/>
                  </a:pPr>
                  <a:endParaRPr lang="en-US" sz="1400">
                    <a:solidFill>
                      <a:srgbClr val="676767"/>
                    </a:solidFill>
                    <a:latin typeface="+mn-lt"/>
                    <a:ea typeface="MS PGothic" panose="020B0600070205080204" pitchFamily="34" charset="-128"/>
                    <a:cs typeface="+mn-cs"/>
                  </a:endParaRPr>
                </a:p>
              </p:txBody>
            </p:sp>
            <p:sp>
              <p:nvSpPr>
                <p:cNvPr id="94" name="Line 12"/>
                <p:cNvSpPr>
                  <a:spLocks noChangeShapeType="1"/>
                </p:cNvSpPr>
                <p:nvPr/>
              </p:nvSpPr>
              <p:spPr bwMode="auto">
                <a:xfrm>
                  <a:off x="10636251" y="5459413"/>
                  <a:ext cx="1588" cy="1588"/>
                </a:xfrm>
                <a:prstGeom prst="line">
                  <a:avLst/>
                </a:prstGeom>
                <a:noFill/>
                <a:ln w="10">
                  <a:solidFill>
                    <a:srgbClr val="3086C7"/>
                  </a:solidFill>
                  <a:prstDash val="solid"/>
                  <a:round/>
                  <a:headEnd/>
                  <a:tailEnd/>
                </a:ln>
              </p:spPr>
              <p:txBody>
                <a:bodyPr vert="horz" wrap="square" lIns="91440" tIns="45720" rIns="91440" bIns="45720" numCol="1" anchor="t" anchorCtr="0" compatLnSpc="1">
                  <a:prstTxWarp prst="textNoShape">
                    <a:avLst/>
                  </a:prstTxWarp>
                  <a:noAutofit/>
                </a:bodyPr>
                <a:lstStyle/>
                <a:p>
                  <a:pPr defTabSz="457169" fontAlgn="auto">
                    <a:spcBef>
                      <a:spcPts val="0"/>
                    </a:spcBef>
                    <a:spcAft>
                      <a:spcPts val="0"/>
                    </a:spcAft>
                    <a:defRPr/>
                  </a:pPr>
                  <a:endParaRPr lang="en-US" sz="1400">
                    <a:solidFill>
                      <a:srgbClr val="676767"/>
                    </a:solidFill>
                    <a:latin typeface="+mn-lt"/>
                    <a:ea typeface="MS PGothic" panose="020B0600070205080204" pitchFamily="34" charset="-128"/>
                    <a:cs typeface="+mn-cs"/>
                  </a:endParaRPr>
                </a:p>
              </p:txBody>
            </p:sp>
          </p:grpSp>
          <p:sp>
            <p:nvSpPr>
              <p:cNvPr id="86" name="Rectangle 85"/>
              <p:cNvSpPr/>
              <p:nvPr/>
            </p:nvSpPr>
            <p:spPr>
              <a:xfrm>
                <a:off x="6665598" y="2657475"/>
                <a:ext cx="2664754" cy="607346"/>
              </a:xfrm>
              <a:prstGeom prst="rect">
                <a:avLst/>
              </a:prstGeom>
            </p:spPr>
            <p:txBody>
              <a:bodyPr wrap="none">
                <a:noAutofit/>
              </a:bodyPr>
              <a:lstStyle/>
              <a:p>
                <a:pPr algn="ctr" defTabSz="457169" fontAlgn="auto">
                  <a:lnSpc>
                    <a:spcPct val="90000"/>
                  </a:lnSpc>
                  <a:spcBef>
                    <a:spcPts val="0"/>
                  </a:spcBef>
                  <a:spcAft>
                    <a:spcPts val="0"/>
                  </a:spcAft>
                  <a:defRPr/>
                </a:pPr>
                <a:r>
                  <a:rPr lang="en-US" sz="1400" b="1">
                    <a:solidFill>
                      <a:srgbClr val="FFFFFF"/>
                    </a:solidFill>
                    <a:effectLst>
                      <a:outerShdw blurRad="38100" dist="38100" dir="2700000" algn="tl">
                        <a:srgbClr val="000000">
                          <a:alpha val="43137"/>
                        </a:srgbClr>
                      </a:outerShdw>
                    </a:effectLst>
                    <a:latin typeface="+mn-lt"/>
                    <a:ea typeface="MS PGothic" panose="020B0600070205080204" pitchFamily="34" charset="-128"/>
                    <a:cs typeface="+mn-cs"/>
                  </a:rPr>
                  <a:t>5MB Egress</a:t>
                </a:r>
              </a:p>
            </p:txBody>
          </p:sp>
        </p:grpSp>
        <p:sp>
          <p:nvSpPr>
            <p:cNvPr id="84" name="Rectangle 83"/>
            <p:cNvSpPr/>
            <p:nvPr/>
          </p:nvSpPr>
          <p:spPr>
            <a:xfrm>
              <a:off x="8367231" y="1001759"/>
              <a:ext cx="5076427" cy="533479"/>
            </a:xfrm>
            <a:prstGeom prst="rect">
              <a:avLst/>
            </a:prstGeom>
          </p:spPr>
          <p:txBody>
            <a:bodyPr wrap="none">
              <a:noAutofit/>
            </a:bodyPr>
            <a:lstStyle/>
            <a:p>
              <a:pPr algn="ctr" defTabSz="457169" fontAlgn="auto">
                <a:lnSpc>
                  <a:spcPct val="90000"/>
                </a:lnSpc>
                <a:spcBef>
                  <a:spcPts val="0"/>
                </a:spcBef>
                <a:spcAft>
                  <a:spcPts val="0"/>
                </a:spcAft>
                <a:defRPr/>
              </a:pPr>
              <a:r>
                <a:rPr lang="en-US" sz="1200">
                  <a:latin typeface="+mn-lt"/>
                  <a:ea typeface="MS PGothic" panose="020B0600070205080204" pitchFamily="34" charset="-128"/>
                  <a:cs typeface="+mn-cs"/>
                </a:rPr>
                <a:t>Packets to Egress Port Queues</a:t>
              </a:r>
            </a:p>
          </p:txBody>
        </p:sp>
      </p:grpSp>
      <p:grpSp>
        <p:nvGrpSpPr>
          <p:cNvPr id="95" name="Group 94"/>
          <p:cNvGrpSpPr/>
          <p:nvPr/>
        </p:nvGrpSpPr>
        <p:grpSpPr>
          <a:xfrm>
            <a:off x="5058183" y="2795564"/>
            <a:ext cx="3715980" cy="1675439"/>
            <a:chOff x="8050007" y="4597437"/>
            <a:chExt cx="7826581" cy="3544377"/>
          </a:xfrm>
          <a:solidFill>
            <a:schemeClr val="accent2"/>
          </a:solidFill>
        </p:grpSpPr>
        <p:grpSp>
          <p:nvGrpSpPr>
            <p:cNvPr id="96" name="Group 95"/>
            <p:cNvGrpSpPr/>
            <p:nvPr/>
          </p:nvGrpSpPr>
          <p:grpSpPr>
            <a:xfrm>
              <a:off x="8050007" y="4597437"/>
              <a:ext cx="3951642" cy="3247017"/>
              <a:chOff x="8050007" y="4597437"/>
              <a:chExt cx="3951642" cy="3247017"/>
            </a:xfrm>
            <a:grpFill/>
          </p:grpSpPr>
          <p:grpSp>
            <p:nvGrpSpPr>
              <p:cNvPr id="98" name="Group 97"/>
              <p:cNvGrpSpPr/>
              <p:nvPr/>
            </p:nvGrpSpPr>
            <p:grpSpPr>
              <a:xfrm>
                <a:off x="8050007" y="4597437"/>
                <a:ext cx="3951642" cy="3247017"/>
                <a:chOff x="6918326" y="5194300"/>
                <a:chExt cx="3498850" cy="2874963"/>
              </a:xfrm>
              <a:grpFill/>
              <a:effectLst>
                <a:outerShdw blurRad="76200" dist="101600" dir="2700000" algn="tl" rotWithShape="0">
                  <a:prstClr val="black">
                    <a:alpha val="40000"/>
                  </a:prstClr>
                </a:outerShdw>
              </a:effectLst>
            </p:grpSpPr>
            <p:sp>
              <p:nvSpPr>
                <p:cNvPr id="100" name="Freeform 13"/>
                <p:cNvSpPr>
                  <a:spLocks/>
                </p:cNvSpPr>
                <p:nvPr/>
              </p:nvSpPr>
              <p:spPr bwMode="auto">
                <a:xfrm>
                  <a:off x="6918326" y="5194300"/>
                  <a:ext cx="3498850" cy="2127250"/>
                </a:xfrm>
                <a:custGeom>
                  <a:avLst/>
                  <a:gdLst/>
                  <a:ahLst/>
                  <a:cxnLst>
                    <a:cxn ang="0">
                      <a:pos x="0" y="0"/>
                    </a:cxn>
                    <a:cxn ang="0">
                      <a:pos x="2204" y="607"/>
                    </a:cxn>
                    <a:cxn ang="0">
                      <a:pos x="2204" y="607"/>
                    </a:cxn>
                    <a:cxn ang="0">
                      <a:pos x="2171" y="646"/>
                    </a:cxn>
                    <a:cxn ang="0">
                      <a:pos x="2132" y="682"/>
                    </a:cxn>
                    <a:cxn ang="0">
                      <a:pos x="2096" y="718"/>
                    </a:cxn>
                    <a:cxn ang="0">
                      <a:pos x="2054" y="752"/>
                    </a:cxn>
                    <a:cxn ang="0">
                      <a:pos x="2013" y="786"/>
                    </a:cxn>
                    <a:cxn ang="0">
                      <a:pos x="1972" y="820"/>
                    </a:cxn>
                    <a:cxn ang="0">
                      <a:pos x="1926" y="851"/>
                    </a:cxn>
                    <a:cxn ang="0">
                      <a:pos x="1883" y="883"/>
                    </a:cxn>
                    <a:cxn ang="0">
                      <a:pos x="1835" y="914"/>
                    </a:cxn>
                    <a:cxn ang="0">
                      <a:pos x="1786" y="943"/>
                    </a:cxn>
                    <a:cxn ang="0">
                      <a:pos x="1738" y="970"/>
                    </a:cxn>
                    <a:cxn ang="0">
                      <a:pos x="1687" y="999"/>
                    </a:cxn>
                    <a:cxn ang="0">
                      <a:pos x="1581" y="1050"/>
                    </a:cxn>
                    <a:cxn ang="0">
                      <a:pos x="1469" y="1098"/>
                    </a:cxn>
                    <a:cxn ang="0">
                      <a:pos x="1353" y="1141"/>
                    </a:cxn>
                    <a:cxn ang="0">
                      <a:pos x="1233" y="1182"/>
                    </a:cxn>
                    <a:cxn ang="0">
                      <a:pos x="1107" y="1219"/>
                    </a:cxn>
                    <a:cxn ang="0">
                      <a:pos x="976" y="1250"/>
                    </a:cxn>
                    <a:cxn ang="0">
                      <a:pos x="839" y="1279"/>
                    </a:cxn>
                    <a:cxn ang="0">
                      <a:pos x="698" y="1303"/>
                    </a:cxn>
                    <a:cxn ang="0">
                      <a:pos x="553" y="1323"/>
                    </a:cxn>
                    <a:cxn ang="0">
                      <a:pos x="403" y="1340"/>
                    </a:cxn>
                    <a:cxn ang="0">
                      <a:pos x="0" y="0"/>
                    </a:cxn>
                  </a:cxnLst>
                  <a:rect l="0" t="0" r="r" b="b"/>
                  <a:pathLst>
                    <a:path w="2204" h="1340">
                      <a:moveTo>
                        <a:pt x="0" y="0"/>
                      </a:moveTo>
                      <a:lnTo>
                        <a:pt x="2204" y="607"/>
                      </a:lnTo>
                      <a:lnTo>
                        <a:pt x="2204" y="607"/>
                      </a:lnTo>
                      <a:lnTo>
                        <a:pt x="2171" y="646"/>
                      </a:lnTo>
                      <a:lnTo>
                        <a:pt x="2132" y="682"/>
                      </a:lnTo>
                      <a:lnTo>
                        <a:pt x="2096" y="718"/>
                      </a:lnTo>
                      <a:lnTo>
                        <a:pt x="2054" y="752"/>
                      </a:lnTo>
                      <a:lnTo>
                        <a:pt x="2013" y="786"/>
                      </a:lnTo>
                      <a:lnTo>
                        <a:pt x="1972" y="820"/>
                      </a:lnTo>
                      <a:lnTo>
                        <a:pt x="1926" y="851"/>
                      </a:lnTo>
                      <a:lnTo>
                        <a:pt x="1883" y="883"/>
                      </a:lnTo>
                      <a:lnTo>
                        <a:pt x="1835" y="914"/>
                      </a:lnTo>
                      <a:lnTo>
                        <a:pt x="1786" y="943"/>
                      </a:lnTo>
                      <a:lnTo>
                        <a:pt x="1738" y="970"/>
                      </a:lnTo>
                      <a:lnTo>
                        <a:pt x="1687" y="999"/>
                      </a:lnTo>
                      <a:lnTo>
                        <a:pt x="1581" y="1050"/>
                      </a:lnTo>
                      <a:lnTo>
                        <a:pt x="1469" y="1098"/>
                      </a:lnTo>
                      <a:lnTo>
                        <a:pt x="1353" y="1141"/>
                      </a:lnTo>
                      <a:lnTo>
                        <a:pt x="1233" y="1182"/>
                      </a:lnTo>
                      <a:lnTo>
                        <a:pt x="1107" y="1219"/>
                      </a:lnTo>
                      <a:lnTo>
                        <a:pt x="976" y="1250"/>
                      </a:lnTo>
                      <a:lnTo>
                        <a:pt x="839" y="1279"/>
                      </a:lnTo>
                      <a:lnTo>
                        <a:pt x="698" y="1303"/>
                      </a:lnTo>
                      <a:lnTo>
                        <a:pt x="553" y="1323"/>
                      </a:lnTo>
                      <a:lnTo>
                        <a:pt x="403" y="1340"/>
                      </a:lnTo>
                      <a:lnTo>
                        <a:pt x="0" y="0"/>
                      </a:lnTo>
                      <a:close/>
                    </a:path>
                  </a:pathLst>
                </a:custGeom>
                <a:grpFill/>
                <a:ln w="10">
                  <a:solidFill>
                    <a:srgbClr val="FFFFFF"/>
                  </a:solidFill>
                  <a:prstDash val="solid"/>
                  <a:round/>
                  <a:headEnd/>
                  <a:tailEnd/>
                </a:ln>
              </p:spPr>
              <p:txBody>
                <a:bodyPr vert="horz" wrap="square" lIns="91440" tIns="45720" rIns="91440" bIns="45720" numCol="1" anchor="t" anchorCtr="0" compatLnSpc="1">
                  <a:prstTxWarp prst="textNoShape">
                    <a:avLst/>
                  </a:prstTxWarp>
                  <a:noAutofit/>
                </a:bodyPr>
                <a:lstStyle/>
                <a:p>
                  <a:pPr defTabSz="457169" fontAlgn="auto">
                    <a:spcBef>
                      <a:spcPts val="0"/>
                    </a:spcBef>
                    <a:spcAft>
                      <a:spcPts val="0"/>
                    </a:spcAft>
                    <a:defRPr/>
                  </a:pPr>
                  <a:endParaRPr lang="en-US" sz="1400">
                    <a:solidFill>
                      <a:srgbClr val="676767"/>
                    </a:solidFill>
                    <a:latin typeface="+mn-lt"/>
                    <a:ea typeface="MS PGothic" panose="020B0600070205080204" pitchFamily="34" charset="-128"/>
                    <a:cs typeface="+mn-cs"/>
                  </a:endParaRPr>
                </a:p>
              </p:txBody>
            </p:sp>
            <p:sp>
              <p:nvSpPr>
                <p:cNvPr id="101" name="Freeform 14"/>
                <p:cNvSpPr>
                  <a:spLocks/>
                </p:cNvSpPr>
                <p:nvPr/>
              </p:nvSpPr>
              <p:spPr bwMode="auto">
                <a:xfrm>
                  <a:off x="7558088" y="6157913"/>
                  <a:ext cx="2859088" cy="1911350"/>
                </a:xfrm>
                <a:custGeom>
                  <a:avLst/>
                  <a:gdLst/>
                  <a:ahLst/>
                  <a:cxnLst>
                    <a:cxn ang="0">
                      <a:pos x="1801" y="472"/>
                    </a:cxn>
                    <a:cxn ang="0">
                      <a:pos x="1801" y="472"/>
                    </a:cxn>
                    <a:cxn ang="0">
                      <a:pos x="1768" y="510"/>
                    </a:cxn>
                    <a:cxn ang="0">
                      <a:pos x="1729" y="546"/>
                    </a:cxn>
                    <a:cxn ang="0">
                      <a:pos x="1693" y="583"/>
                    </a:cxn>
                    <a:cxn ang="0">
                      <a:pos x="1651" y="617"/>
                    </a:cxn>
                    <a:cxn ang="0">
                      <a:pos x="1610" y="650"/>
                    </a:cxn>
                    <a:cxn ang="0">
                      <a:pos x="1569" y="684"/>
                    </a:cxn>
                    <a:cxn ang="0">
                      <a:pos x="1523" y="716"/>
                    </a:cxn>
                    <a:cxn ang="0">
                      <a:pos x="1480" y="747"/>
                    </a:cxn>
                    <a:cxn ang="0">
                      <a:pos x="1432" y="779"/>
                    </a:cxn>
                    <a:cxn ang="0">
                      <a:pos x="1383" y="808"/>
                    </a:cxn>
                    <a:cxn ang="0">
                      <a:pos x="1335" y="834"/>
                    </a:cxn>
                    <a:cxn ang="0">
                      <a:pos x="1284" y="863"/>
                    </a:cxn>
                    <a:cxn ang="0">
                      <a:pos x="1178" y="914"/>
                    </a:cxn>
                    <a:cxn ang="0">
                      <a:pos x="1066" y="962"/>
                    </a:cxn>
                    <a:cxn ang="0">
                      <a:pos x="950" y="1006"/>
                    </a:cxn>
                    <a:cxn ang="0">
                      <a:pos x="830" y="1047"/>
                    </a:cxn>
                    <a:cxn ang="0">
                      <a:pos x="704" y="1083"/>
                    </a:cxn>
                    <a:cxn ang="0">
                      <a:pos x="573" y="1115"/>
                    </a:cxn>
                    <a:cxn ang="0">
                      <a:pos x="436" y="1144"/>
                    </a:cxn>
                    <a:cxn ang="0">
                      <a:pos x="295" y="1168"/>
                    </a:cxn>
                    <a:cxn ang="0">
                      <a:pos x="150" y="1187"/>
                    </a:cxn>
                    <a:cxn ang="0">
                      <a:pos x="0" y="1204"/>
                    </a:cxn>
                    <a:cxn ang="0">
                      <a:pos x="0" y="733"/>
                    </a:cxn>
                    <a:cxn ang="0">
                      <a:pos x="0" y="733"/>
                    </a:cxn>
                    <a:cxn ang="0">
                      <a:pos x="150" y="716"/>
                    </a:cxn>
                    <a:cxn ang="0">
                      <a:pos x="295" y="696"/>
                    </a:cxn>
                    <a:cxn ang="0">
                      <a:pos x="436" y="672"/>
                    </a:cxn>
                    <a:cxn ang="0">
                      <a:pos x="573" y="643"/>
                    </a:cxn>
                    <a:cxn ang="0">
                      <a:pos x="704" y="612"/>
                    </a:cxn>
                    <a:cxn ang="0">
                      <a:pos x="830" y="575"/>
                    </a:cxn>
                    <a:cxn ang="0">
                      <a:pos x="950" y="534"/>
                    </a:cxn>
                    <a:cxn ang="0">
                      <a:pos x="1066" y="491"/>
                    </a:cxn>
                    <a:cxn ang="0">
                      <a:pos x="1178" y="443"/>
                    </a:cxn>
                    <a:cxn ang="0">
                      <a:pos x="1284" y="392"/>
                    </a:cxn>
                    <a:cxn ang="0">
                      <a:pos x="1335" y="363"/>
                    </a:cxn>
                    <a:cxn ang="0">
                      <a:pos x="1383" y="336"/>
                    </a:cxn>
                    <a:cxn ang="0">
                      <a:pos x="1432" y="307"/>
                    </a:cxn>
                    <a:cxn ang="0">
                      <a:pos x="1480" y="276"/>
                    </a:cxn>
                    <a:cxn ang="0">
                      <a:pos x="1523" y="244"/>
                    </a:cxn>
                    <a:cxn ang="0">
                      <a:pos x="1569" y="213"/>
                    </a:cxn>
                    <a:cxn ang="0">
                      <a:pos x="1610" y="179"/>
                    </a:cxn>
                    <a:cxn ang="0">
                      <a:pos x="1651" y="145"/>
                    </a:cxn>
                    <a:cxn ang="0">
                      <a:pos x="1693" y="111"/>
                    </a:cxn>
                    <a:cxn ang="0">
                      <a:pos x="1729" y="75"/>
                    </a:cxn>
                    <a:cxn ang="0">
                      <a:pos x="1768" y="39"/>
                    </a:cxn>
                    <a:cxn ang="0">
                      <a:pos x="1801" y="0"/>
                    </a:cxn>
                    <a:cxn ang="0">
                      <a:pos x="1801" y="472"/>
                    </a:cxn>
                  </a:cxnLst>
                  <a:rect l="0" t="0" r="r" b="b"/>
                  <a:pathLst>
                    <a:path w="1801" h="1204">
                      <a:moveTo>
                        <a:pt x="1801" y="472"/>
                      </a:moveTo>
                      <a:lnTo>
                        <a:pt x="1801" y="472"/>
                      </a:lnTo>
                      <a:lnTo>
                        <a:pt x="1768" y="510"/>
                      </a:lnTo>
                      <a:lnTo>
                        <a:pt x="1729" y="546"/>
                      </a:lnTo>
                      <a:lnTo>
                        <a:pt x="1693" y="583"/>
                      </a:lnTo>
                      <a:lnTo>
                        <a:pt x="1651" y="617"/>
                      </a:lnTo>
                      <a:lnTo>
                        <a:pt x="1610" y="650"/>
                      </a:lnTo>
                      <a:lnTo>
                        <a:pt x="1569" y="684"/>
                      </a:lnTo>
                      <a:lnTo>
                        <a:pt x="1523" y="716"/>
                      </a:lnTo>
                      <a:lnTo>
                        <a:pt x="1480" y="747"/>
                      </a:lnTo>
                      <a:lnTo>
                        <a:pt x="1432" y="779"/>
                      </a:lnTo>
                      <a:lnTo>
                        <a:pt x="1383" y="808"/>
                      </a:lnTo>
                      <a:lnTo>
                        <a:pt x="1335" y="834"/>
                      </a:lnTo>
                      <a:lnTo>
                        <a:pt x="1284" y="863"/>
                      </a:lnTo>
                      <a:lnTo>
                        <a:pt x="1178" y="914"/>
                      </a:lnTo>
                      <a:lnTo>
                        <a:pt x="1066" y="962"/>
                      </a:lnTo>
                      <a:lnTo>
                        <a:pt x="950" y="1006"/>
                      </a:lnTo>
                      <a:lnTo>
                        <a:pt x="830" y="1047"/>
                      </a:lnTo>
                      <a:lnTo>
                        <a:pt x="704" y="1083"/>
                      </a:lnTo>
                      <a:lnTo>
                        <a:pt x="573" y="1115"/>
                      </a:lnTo>
                      <a:lnTo>
                        <a:pt x="436" y="1144"/>
                      </a:lnTo>
                      <a:lnTo>
                        <a:pt x="295" y="1168"/>
                      </a:lnTo>
                      <a:lnTo>
                        <a:pt x="150" y="1187"/>
                      </a:lnTo>
                      <a:lnTo>
                        <a:pt x="0" y="1204"/>
                      </a:lnTo>
                      <a:lnTo>
                        <a:pt x="0" y="733"/>
                      </a:lnTo>
                      <a:lnTo>
                        <a:pt x="0" y="733"/>
                      </a:lnTo>
                      <a:lnTo>
                        <a:pt x="150" y="716"/>
                      </a:lnTo>
                      <a:lnTo>
                        <a:pt x="295" y="696"/>
                      </a:lnTo>
                      <a:lnTo>
                        <a:pt x="436" y="672"/>
                      </a:lnTo>
                      <a:lnTo>
                        <a:pt x="573" y="643"/>
                      </a:lnTo>
                      <a:lnTo>
                        <a:pt x="704" y="612"/>
                      </a:lnTo>
                      <a:lnTo>
                        <a:pt x="830" y="575"/>
                      </a:lnTo>
                      <a:lnTo>
                        <a:pt x="950" y="534"/>
                      </a:lnTo>
                      <a:lnTo>
                        <a:pt x="1066" y="491"/>
                      </a:lnTo>
                      <a:lnTo>
                        <a:pt x="1178" y="443"/>
                      </a:lnTo>
                      <a:lnTo>
                        <a:pt x="1284" y="392"/>
                      </a:lnTo>
                      <a:lnTo>
                        <a:pt x="1335" y="363"/>
                      </a:lnTo>
                      <a:lnTo>
                        <a:pt x="1383" y="336"/>
                      </a:lnTo>
                      <a:lnTo>
                        <a:pt x="1432" y="307"/>
                      </a:lnTo>
                      <a:lnTo>
                        <a:pt x="1480" y="276"/>
                      </a:lnTo>
                      <a:lnTo>
                        <a:pt x="1523" y="244"/>
                      </a:lnTo>
                      <a:lnTo>
                        <a:pt x="1569" y="213"/>
                      </a:lnTo>
                      <a:lnTo>
                        <a:pt x="1610" y="179"/>
                      </a:lnTo>
                      <a:lnTo>
                        <a:pt x="1651" y="145"/>
                      </a:lnTo>
                      <a:lnTo>
                        <a:pt x="1693" y="111"/>
                      </a:lnTo>
                      <a:lnTo>
                        <a:pt x="1729" y="75"/>
                      </a:lnTo>
                      <a:lnTo>
                        <a:pt x="1768" y="39"/>
                      </a:lnTo>
                      <a:lnTo>
                        <a:pt x="1801" y="0"/>
                      </a:lnTo>
                      <a:lnTo>
                        <a:pt x="1801" y="472"/>
                      </a:lnTo>
                      <a:close/>
                    </a:path>
                  </a:pathLst>
                </a:custGeom>
                <a:grpFill/>
                <a:ln w="10">
                  <a:solidFill>
                    <a:srgbClr val="FFFFFF"/>
                  </a:solidFill>
                  <a:prstDash val="solid"/>
                  <a:round/>
                  <a:headEnd/>
                  <a:tailEnd/>
                </a:ln>
              </p:spPr>
              <p:txBody>
                <a:bodyPr vert="horz" wrap="square" lIns="91440" tIns="45720" rIns="91440" bIns="45720" numCol="1" anchor="t" anchorCtr="0" compatLnSpc="1">
                  <a:prstTxWarp prst="textNoShape">
                    <a:avLst/>
                  </a:prstTxWarp>
                  <a:noAutofit/>
                </a:bodyPr>
                <a:lstStyle/>
                <a:p>
                  <a:pPr defTabSz="457169" fontAlgn="auto">
                    <a:spcBef>
                      <a:spcPts val="0"/>
                    </a:spcBef>
                    <a:spcAft>
                      <a:spcPts val="0"/>
                    </a:spcAft>
                    <a:defRPr/>
                  </a:pPr>
                  <a:endParaRPr lang="en-US" sz="1400">
                    <a:solidFill>
                      <a:srgbClr val="676767"/>
                    </a:solidFill>
                    <a:latin typeface="+mn-lt"/>
                    <a:ea typeface="MS PGothic" panose="020B0600070205080204" pitchFamily="34" charset="-128"/>
                    <a:cs typeface="+mn-cs"/>
                  </a:endParaRPr>
                </a:p>
              </p:txBody>
            </p:sp>
            <p:sp>
              <p:nvSpPr>
                <p:cNvPr id="102" name="Freeform 15"/>
                <p:cNvSpPr>
                  <a:spLocks/>
                </p:cNvSpPr>
                <p:nvPr/>
              </p:nvSpPr>
              <p:spPr bwMode="auto">
                <a:xfrm>
                  <a:off x="6918326" y="5194300"/>
                  <a:ext cx="639763" cy="2874963"/>
                </a:xfrm>
                <a:custGeom>
                  <a:avLst/>
                  <a:gdLst/>
                  <a:ahLst/>
                  <a:cxnLst>
                    <a:cxn ang="0">
                      <a:pos x="0" y="0"/>
                    </a:cxn>
                    <a:cxn ang="0">
                      <a:pos x="403" y="1340"/>
                    </a:cxn>
                    <a:cxn ang="0">
                      <a:pos x="403" y="1811"/>
                    </a:cxn>
                    <a:cxn ang="0">
                      <a:pos x="0" y="472"/>
                    </a:cxn>
                    <a:cxn ang="0">
                      <a:pos x="0" y="0"/>
                    </a:cxn>
                  </a:cxnLst>
                  <a:rect l="0" t="0" r="r" b="b"/>
                  <a:pathLst>
                    <a:path w="403" h="1811">
                      <a:moveTo>
                        <a:pt x="0" y="0"/>
                      </a:moveTo>
                      <a:lnTo>
                        <a:pt x="403" y="1340"/>
                      </a:lnTo>
                      <a:lnTo>
                        <a:pt x="403" y="1811"/>
                      </a:lnTo>
                      <a:lnTo>
                        <a:pt x="0" y="472"/>
                      </a:lnTo>
                      <a:lnTo>
                        <a:pt x="0" y="0"/>
                      </a:lnTo>
                      <a:close/>
                    </a:path>
                  </a:pathLst>
                </a:custGeom>
                <a:grpFill/>
                <a:ln w="10">
                  <a:solidFill>
                    <a:srgbClr val="FFFFFF"/>
                  </a:solidFill>
                  <a:prstDash val="solid"/>
                  <a:round/>
                  <a:headEnd/>
                  <a:tailEnd/>
                </a:ln>
              </p:spPr>
              <p:txBody>
                <a:bodyPr vert="horz" wrap="square" lIns="91440" tIns="45720" rIns="91440" bIns="45720" numCol="1" anchor="t" anchorCtr="0" compatLnSpc="1">
                  <a:prstTxWarp prst="textNoShape">
                    <a:avLst/>
                  </a:prstTxWarp>
                  <a:noAutofit/>
                </a:bodyPr>
                <a:lstStyle/>
                <a:p>
                  <a:pPr defTabSz="457169" fontAlgn="auto">
                    <a:spcBef>
                      <a:spcPts val="0"/>
                    </a:spcBef>
                    <a:spcAft>
                      <a:spcPts val="0"/>
                    </a:spcAft>
                    <a:defRPr/>
                  </a:pPr>
                  <a:endParaRPr lang="en-US" sz="1400">
                    <a:solidFill>
                      <a:srgbClr val="676767"/>
                    </a:solidFill>
                    <a:latin typeface="+mn-lt"/>
                    <a:ea typeface="MS PGothic" panose="020B0600070205080204" pitchFamily="34" charset="-128"/>
                    <a:cs typeface="+mn-cs"/>
                  </a:endParaRPr>
                </a:p>
              </p:txBody>
            </p:sp>
          </p:grpSp>
          <p:sp>
            <p:nvSpPr>
              <p:cNvPr id="99" name="Rectangle 98"/>
              <p:cNvSpPr/>
              <p:nvPr/>
            </p:nvSpPr>
            <p:spPr>
              <a:xfrm>
                <a:off x="8069087" y="5400521"/>
                <a:ext cx="3656012" cy="1050543"/>
              </a:xfrm>
              <a:prstGeom prst="rect">
                <a:avLst/>
              </a:prstGeom>
              <a:noFill/>
            </p:spPr>
            <p:txBody>
              <a:bodyPr wrap="square">
                <a:noAutofit/>
              </a:bodyPr>
              <a:lstStyle/>
              <a:p>
                <a:pPr algn="ctr" defTabSz="457169" fontAlgn="auto">
                  <a:lnSpc>
                    <a:spcPct val="90000"/>
                  </a:lnSpc>
                  <a:spcBef>
                    <a:spcPts val="0"/>
                  </a:spcBef>
                  <a:spcAft>
                    <a:spcPts val="0"/>
                  </a:spcAft>
                  <a:defRPr/>
                </a:pPr>
                <a:r>
                  <a:rPr lang="en-US" sz="1400" b="1">
                    <a:solidFill>
                      <a:srgbClr val="FFFFFF"/>
                    </a:solidFill>
                    <a:effectLst>
                      <a:outerShdw blurRad="38100" dist="38100" dir="2700000" algn="tl">
                        <a:srgbClr val="000000">
                          <a:alpha val="43137"/>
                        </a:srgbClr>
                      </a:outerShdw>
                    </a:effectLst>
                    <a:latin typeface="+mn-lt"/>
                    <a:ea typeface="MS PGothic" panose="020B0600070205080204" pitchFamily="34" charset="-128"/>
                    <a:cs typeface="+mn-cs"/>
                  </a:rPr>
                  <a:t>1.0MB-1.75MB From Stack</a:t>
                </a:r>
              </a:p>
            </p:txBody>
          </p:sp>
        </p:grpSp>
        <p:sp>
          <p:nvSpPr>
            <p:cNvPr id="97" name="Rectangle 96"/>
            <p:cNvSpPr/>
            <p:nvPr/>
          </p:nvSpPr>
          <p:spPr>
            <a:xfrm>
              <a:off x="11252995" y="7239004"/>
              <a:ext cx="4623593" cy="902810"/>
            </a:xfrm>
            <a:prstGeom prst="rect">
              <a:avLst/>
            </a:prstGeom>
            <a:noFill/>
          </p:spPr>
          <p:txBody>
            <a:bodyPr wrap="square">
              <a:noAutofit/>
            </a:bodyPr>
            <a:lstStyle/>
            <a:p>
              <a:pPr defTabSz="457169" fontAlgn="auto">
                <a:lnSpc>
                  <a:spcPct val="90000"/>
                </a:lnSpc>
                <a:spcBef>
                  <a:spcPts val="0"/>
                </a:spcBef>
                <a:spcAft>
                  <a:spcPts val="0"/>
                </a:spcAft>
                <a:defRPr/>
              </a:pPr>
              <a:r>
                <a:rPr lang="en-US" sz="1200">
                  <a:solidFill>
                    <a:srgbClr val="000000"/>
                  </a:solidFill>
                  <a:latin typeface="+mn-lt"/>
                  <a:ea typeface="MS PGothic" panose="020B0600070205080204" pitchFamily="34" charset="-128"/>
                  <a:cs typeface="+mn-cs"/>
                </a:rPr>
                <a:t>Packets from the Stack And Locally Switched Packets</a:t>
              </a:r>
            </a:p>
          </p:txBody>
        </p:sp>
      </p:grpSp>
      <p:grpSp>
        <p:nvGrpSpPr>
          <p:cNvPr id="103" name="Group 102"/>
          <p:cNvGrpSpPr/>
          <p:nvPr/>
        </p:nvGrpSpPr>
        <p:grpSpPr>
          <a:xfrm>
            <a:off x="625324" y="2710845"/>
            <a:ext cx="3251899" cy="1202644"/>
            <a:chOff x="203994" y="4446830"/>
            <a:chExt cx="6849138" cy="2544184"/>
          </a:xfrm>
        </p:grpSpPr>
        <p:grpSp>
          <p:nvGrpSpPr>
            <p:cNvPr id="104" name="Group 103"/>
            <p:cNvGrpSpPr/>
            <p:nvPr/>
          </p:nvGrpSpPr>
          <p:grpSpPr>
            <a:xfrm>
              <a:off x="2717800" y="4446830"/>
              <a:ext cx="4335332" cy="2544184"/>
              <a:chOff x="2717800" y="4446830"/>
              <a:chExt cx="4335332" cy="2544184"/>
            </a:xfrm>
          </p:grpSpPr>
          <p:grpSp>
            <p:nvGrpSpPr>
              <p:cNvPr id="106" name="Group 105"/>
              <p:cNvGrpSpPr/>
              <p:nvPr/>
            </p:nvGrpSpPr>
            <p:grpSpPr>
              <a:xfrm>
                <a:off x="2717800" y="4446830"/>
                <a:ext cx="4335332" cy="2544184"/>
                <a:chOff x="2197101" y="5060950"/>
                <a:chExt cx="3838575" cy="2252663"/>
              </a:xfrm>
              <a:effectLst>
                <a:outerShdw blurRad="76200" dist="101600" dir="2700000" algn="tl" rotWithShape="0">
                  <a:prstClr val="black">
                    <a:alpha val="40000"/>
                  </a:prstClr>
                </a:outerShdw>
              </a:effectLst>
            </p:grpSpPr>
            <p:sp>
              <p:nvSpPr>
                <p:cNvPr id="108" name="Freeform 16"/>
                <p:cNvSpPr>
                  <a:spLocks/>
                </p:cNvSpPr>
                <p:nvPr/>
              </p:nvSpPr>
              <p:spPr bwMode="auto">
                <a:xfrm>
                  <a:off x="2197101" y="5060950"/>
                  <a:ext cx="3838575" cy="1503363"/>
                </a:xfrm>
                <a:custGeom>
                  <a:avLst/>
                  <a:gdLst/>
                  <a:ahLst/>
                  <a:cxnLst>
                    <a:cxn ang="0">
                      <a:pos x="2418" y="0"/>
                    </a:cxn>
                    <a:cxn ang="0">
                      <a:pos x="655" y="947"/>
                    </a:cxn>
                    <a:cxn ang="0">
                      <a:pos x="655" y="947"/>
                    </a:cxn>
                    <a:cxn ang="0">
                      <a:pos x="593" y="911"/>
                    </a:cxn>
                    <a:cxn ang="0">
                      <a:pos x="532" y="872"/>
                    </a:cxn>
                    <a:cxn ang="0">
                      <a:pos x="474" y="836"/>
                    </a:cxn>
                    <a:cxn ang="0">
                      <a:pos x="421" y="798"/>
                    </a:cxn>
                    <a:cxn ang="0">
                      <a:pos x="370" y="756"/>
                    </a:cxn>
                    <a:cxn ang="0">
                      <a:pos x="322" y="718"/>
                    </a:cxn>
                    <a:cxn ang="0">
                      <a:pos x="276" y="677"/>
                    </a:cxn>
                    <a:cxn ang="0">
                      <a:pos x="235" y="633"/>
                    </a:cxn>
                    <a:cxn ang="0">
                      <a:pos x="196" y="592"/>
                    </a:cxn>
                    <a:cxn ang="0">
                      <a:pos x="160" y="549"/>
                    </a:cxn>
                    <a:cxn ang="0">
                      <a:pos x="126" y="503"/>
                    </a:cxn>
                    <a:cxn ang="0">
                      <a:pos x="95" y="459"/>
                    </a:cxn>
                    <a:cxn ang="0">
                      <a:pos x="66" y="413"/>
                    </a:cxn>
                    <a:cxn ang="0">
                      <a:pos x="41" y="365"/>
                    </a:cxn>
                    <a:cxn ang="0">
                      <a:pos x="20" y="316"/>
                    </a:cxn>
                    <a:cxn ang="0">
                      <a:pos x="0" y="266"/>
                    </a:cxn>
                    <a:cxn ang="0">
                      <a:pos x="2418" y="0"/>
                    </a:cxn>
                  </a:cxnLst>
                  <a:rect l="0" t="0" r="r" b="b"/>
                  <a:pathLst>
                    <a:path w="2418" h="947">
                      <a:moveTo>
                        <a:pt x="2418" y="0"/>
                      </a:moveTo>
                      <a:lnTo>
                        <a:pt x="655" y="947"/>
                      </a:lnTo>
                      <a:lnTo>
                        <a:pt x="655" y="947"/>
                      </a:lnTo>
                      <a:lnTo>
                        <a:pt x="593" y="911"/>
                      </a:lnTo>
                      <a:lnTo>
                        <a:pt x="532" y="872"/>
                      </a:lnTo>
                      <a:lnTo>
                        <a:pt x="474" y="836"/>
                      </a:lnTo>
                      <a:lnTo>
                        <a:pt x="421" y="798"/>
                      </a:lnTo>
                      <a:lnTo>
                        <a:pt x="370" y="756"/>
                      </a:lnTo>
                      <a:lnTo>
                        <a:pt x="322" y="718"/>
                      </a:lnTo>
                      <a:lnTo>
                        <a:pt x="276" y="677"/>
                      </a:lnTo>
                      <a:lnTo>
                        <a:pt x="235" y="633"/>
                      </a:lnTo>
                      <a:lnTo>
                        <a:pt x="196" y="592"/>
                      </a:lnTo>
                      <a:lnTo>
                        <a:pt x="160" y="549"/>
                      </a:lnTo>
                      <a:lnTo>
                        <a:pt x="126" y="503"/>
                      </a:lnTo>
                      <a:lnTo>
                        <a:pt x="95" y="459"/>
                      </a:lnTo>
                      <a:lnTo>
                        <a:pt x="66" y="413"/>
                      </a:lnTo>
                      <a:lnTo>
                        <a:pt x="41" y="365"/>
                      </a:lnTo>
                      <a:lnTo>
                        <a:pt x="20" y="316"/>
                      </a:lnTo>
                      <a:lnTo>
                        <a:pt x="0" y="266"/>
                      </a:lnTo>
                      <a:lnTo>
                        <a:pt x="2418" y="0"/>
                      </a:lnTo>
                      <a:close/>
                    </a:path>
                  </a:pathLst>
                </a:custGeom>
                <a:solidFill>
                  <a:schemeClr val="accent5"/>
                </a:solidFill>
                <a:ln w="10">
                  <a:solidFill>
                    <a:srgbClr val="FFFFFF"/>
                  </a:solidFill>
                  <a:prstDash val="solid"/>
                  <a:round/>
                  <a:headEnd/>
                  <a:tailEnd/>
                </a:ln>
              </p:spPr>
              <p:txBody>
                <a:bodyPr vert="horz" wrap="square" lIns="91440" tIns="45720" rIns="91440" bIns="45720" numCol="1" anchor="t" anchorCtr="0" compatLnSpc="1">
                  <a:prstTxWarp prst="textNoShape">
                    <a:avLst/>
                  </a:prstTxWarp>
                  <a:noAutofit/>
                </a:bodyPr>
                <a:lstStyle/>
                <a:p>
                  <a:pPr defTabSz="457169" fontAlgn="auto">
                    <a:spcBef>
                      <a:spcPts val="0"/>
                    </a:spcBef>
                    <a:spcAft>
                      <a:spcPts val="0"/>
                    </a:spcAft>
                    <a:defRPr/>
                  </a:pPr>
                  <a:endParaRPr lang="en-US" sz="1400">
                    <a:solidFill>
                      <a:srgbClr val="676767"/>
                    </a:solidFill>
                    <a:latin typeface="+mn-lt"/>
                    <a:ea typeface="MS PGothic" panose="020B0600070205080204" pitchFamily="34" charset="-128"/>
                    <a:cs typeface="+mn-cs"/>
                  </a:endParaRPr>
                </a:p>
              </p:txBody>
            </p:sp>
            <p:sp>
              <p:nvSpPr>
                <p:cNvPr id="109" name="Freeform 17"/>
                <p:cNvSpPr>
                  <a:spLocks/>
                </p:cNvSpPr>
                <p:nvPr/>
              </p:nvSpPr>
              <p:spPr bwMode="auto">
                <a:xfrm>
                  <a:off x="2197101" y="5483225"/>
                  <a:ext cx="1039813" cy="1830388"/>
                </a:xfrm>
                <a:custGeom>
                  <a:avLst/>
                  <a:gdLst/>
                  <a:ahLst/>
                  <a:cxnLst>
                    <a:cxn ang="0">
                      <a:pos x="655" y="1153"/>
                    </a:cxn>
                    <a:cxn ang="0">
                      <a:pos x="655" y="1153"/>
                    </a:cxn>
                    <a:cxn ang="0">
                      <a:pos x="593" y="1117"/>
                    </a:cxn>
                    <a:cxn ang="0">
                      <a:pos x="532" y="1078"/>
                    </a:cxn>
                    <a:cxn ang="0">
                      <a:pos x="474" y="1042"/>
                    </a:cxn>
                    <a:cxn ang="0">
                      <a:pos x="421" y="1003"/>
                    </a:cxn>
                    <a:cxn ang="0">
                      <a:pos x="370" y="962"/>
                    </a:cxn>
                    <a:cxn ang="0">
                      <a:pos x="322" y="923"/>
                    </a:cxn>
                    <a:cxn ang="0">
                      <a:pos x="276" y="882"/>
                    </a:cxn>
                    <a:cxn ang="0">
                      <a:pos x="235" y="839"/>
                    </a:cxn>
                    <a:cxn ang="0">
                      <a:pos x="196" y="797"/>
                    </a:cxn>
                    <a:cxn ang="0">
                      <a:pos x="160" y="754"/>
                    </a:cxn>
                    <a:cxn ang="0">
                      <a:pos x="126" y="708"/>
                    </a:cxn>
                    <a:cxn ang="0">
                      <a:pos x="95" y="664"/>
                    </a:cxn>
                    <a:cxn ang="0">
                      <a:pos x="66" y="619"/>
                    </a:cxn>
                    <a:cxn ang="0">
                      <a:pos x="41" y="570"/>
                    </a:cxn>
                    <a:cxn ang="0">
                      <a:pos x="20" y="522"/>
                    </a:cxn>
                    <a:cxn ang="0">
                      <a:pos x="0" y="471"/>
                    </a:cxn>
                    <a:cxn ang="0">
                      <a:pos x="0" y="0"/>
                    </a:cxn>
                    <a:cxn ang="0">
                      <a:pos x="0" y="0"/>
                    </a:cxn>
                    <a:cxn ang="0">
                      <a:pos x="20" y="50"/>
                    </a:cxn>
                    <a:cxn ang="0">
                      <a:pos x="41" y="99"/>
                    </a:cxn>
                    <a:cxn ang="0">
                      <a:pos x="66" y="147"/>
                    </a:cxn>
                    <a:cxn ang="0">
                      <a:pos x="95" y="193"/>
                    </a:cxn>
                    <a:cxn ang="0">
                      <a:pos x="126" y="237"/>
                    </a:cxn>
                    <a:cxn ang="0">
                      <a:pos x="160" y="283"/>
                    </a:cxn>
                    <a:cxn ang="0">
                      <a:pos x="196" y="326"/>
                    </a:cxn>
                    <a:cxn ang="0">
                      <a:pos x="235" y="367"/>
                    </a:cxn>
                    <a:cxn ang="0">
                      <a:pos x="276" y="411"/>
                    </a:cxn>
                    <a:cxn ang="0">
                      <a:pos x="322" y="452"/>
                    </a:cxn>
                    <a:cxn ang="0">
                      <a:pos x="370" y="490"/>
                    </a:cxn>
                    <a:cxn ang="0">
                      <a:pos x="421" y="532"/>
                    </a:cxn>
                    <a:cxn ang="0">
                      <a:pos x="474" y="570"/>
                    </a:cxn>
                    <a:cxn ang="0">
                      <a:pos x="532" y="606"/>
                    </a:cxn>
                    <a:cxn ang="0">
                      <a:pos x="593" y="645"/>
                    </a:cxn>
                    <a:cxn ang="0">
                      <a:pos x="655" y="681"/>
                    </a:cxn>
                    <a:cxn ang="0">
                      <a:pos x="655" y="1153"/>
                    </a:cxn>
                  </a:cxnLst>
                  <a:rect l="0" t="0" r="r" b="b"/>
                  <a:pathLst>
                    <a:path w="655" h="1153">
                      <a:moveTo>
                        <a:pt x="655" y="1153"/>
                      </a:moveTo>
                      <a:lnTo>
                        <a:pt x="655" y="1153"/>
                      </a:lnTo>
                      <a:lnTo>
                        <a:pt x="593" y="1117"/>
                      </a:lnTo>
                      <a:lnTo>
                        <a:pt x="532" y="1078"/>
                      </a:lnTo>
                      <a:lnTo>
                        <a:pt x="474" y="1042"/>
                      </a:lnTo>
                      <a:lnTo>
                        <a:pt x="421" y="1003"/>
                      </a:lnTo>
                      <a:lnTo>
                        <a:pt x="370" y="962"/>
                      </a:lnTo>
                      <a:lnTo>
                        <a:pt x="322" y="923"/>
                      </a:lnTo>
                      <a:lnTo>
                        <a:pt x="276" y="882"/>
                      </a:lnTo>
                      <a:lnTo>
                        <a:pt x="235" y="839"/>
                      </a:lnTo>
                      <a:lnTo>
                        <a:pt x="196" y="797"/>
                      </a:lnTo>
                      <a:lnTo>
                        <a:pt x="160" y="754"/>
                      </a:lnTo>
                      <a:lnTo>
                        <a:pt x="126" y="708"/>
                      </a:lnTo>
                      <a:lnTo>
                        <a:pt x="95" y="664"/>
                      </a:lnTo>
                      <a:lnTo>
                        <a:pt x="66" y="619"/>
                      </a:lnTo>
                      <a:lnTo>
                        <a:pt x="41" y="570"/>
                      </a:lnTo>
                      <a:lnTo>
                        <a:pt x="20" y="522"/>
                      </a:lnTo>
                      <a:lnTo>
                        <a:pt x="0" y="471"/>
                      </a:lnTo>
                      <a:lnTo>
                        <a:pt x="0" y="0"/>
                      </a:lnTo>
                      <a:lnTo>
                        <a:pt x="0" y="0"/>
                      </a:lnTo>
                      <a:lnTo>
                        <a:pt x="20" y="50"/>
                      </a:lnTo>
                      <a:lnTo>
                        <a:pt x="41" y="99"/>
                      </a:lnTo>
                      <a:lnTo>
                        <a:pt x="66" y="147"/>
                      </a:lnTo>
                      <a:lnTo>
                        <a:pt x="95" y="193"/>
                      </a:lnTo>
                      <a:lnTo>
                        <a:pt x="126" y="237"/>
                      </a:lnTo>
                      <a:lnTo>
                        <a:pt x="160" y="283"/>
                      </a:lnTo>
                      <a:lnTo>
                        <a:pt x="196" y="326"/>
                      </a:lnTo>
                      <a:lnTo>
                        <a:pt x="235" y="367"/>
                      </a:lnTo>
                      <a:lnTo>
                        <a:pt x="276" y="411"/>
                      </a:lnTo>
                      <a:lnTo>
                        <a:pt x="322" y="452"/>
                      </a:lnTo>
                      <a:lnTo>
                        <a:pt x="370" y="490"/>
                      </a:lnTo>
                      <a:lnTo>
                        <a:pt x="421" y="532"/>
                      </a:lnTo>
                      <a:lnTo>
                        <a:pt x="474" y="570"/>
                      </a:lnTo>
                      <a:lnTo>
                        <a:pt x="532" y="606"/>
                      </a:lnTo>
                      <a:lnTo>
                        <a:pt x="593" y="645"/>
                      </a:lnTo>
                      <a:lnTo>
                        <a:pt x="655" y="681"/>
                      </a:lnTo>
                      <a:lnTo>
                        <a:pt x="655" y="1153"/>
                      </a:lnTo>
                      <a:close/>
                    </a:path>
                  </a:pathLst>
                </a:custGeom>
                <a:solidFill>
                  <a:schemeClr val="accent5"/>
                </a:solidFill>
                <a:ln w="10">
                  <a:solidFill>
                    <a:srgbClr val="FFFFFF"/>
                  </a:solidFill>
                  <a:prstDash val="solid"/>
                  <a:round/>
                  <a:headEnd/>
                  <a:tailEnd/>
                </a:ln>
              </p:spPr>
              <p:txBody>
                <a:bodyPr vert="horz" wrap="square" lIns="91440" tIns="45720" rIns="91440" bIns="45720" numCol="1" anchor="t" anchorCtr="0" compatLnSpc="1">
                  <a:prstTxWarp prst="textNoShape">
                    <a:avLst/>
                  </a:prstTxWarp>
                  <a:noAutofit/>
                </a:bodyPr>
                <a:lstStyle/>
                <a:p>
                  <a:pPr defTabSz="457169" fontAlgn="auto">
                    <a:spcBef>
                      <a:spcPts val="0"/>
                    </a:spcBef>
                    <a:spcAft>
                      <a:spcPts val="0"/>
                    </a:spcAft>
                    <a:defRPr/>
                  </a:pPr>
                  <a:endParaRPr lang="en-US" sz="1400">
                    <a:solidFill>
                      <a:srgbClr val="676767"/>
                    </a:solidFill>
                    <a:latin typeface="+mn-lt"/>
                    <a:ea typeface="MS PGothic" panose="020B0600070205080204" pitchFamily="34" charset="-128"/>
                    <a:cs typeface="+mn-cs"/>
                  </a:endParaRPr>
                </a:p>
              </p:txBody>
            </p:sp>
            <p:sp>
              <p:nvSpPr>
                <p:cNvPr id="110" name="Freeform 18"/>
                <p:cNvSpPr>
                  <a:spLocks/>
                </p:cNvSpPr>
                <p:nvPr/>
              </p:nvSpPr>
              <p:spPr bwMode="auto">
                <a:xfrm>
                  <a:off x="3236913" y="5060950"/>
                  <a:ext cx="2798763" cy="2252663"/>
                </a:xfrm>
                <a:custGeom>
                  <a:avLst/>
                  <a:gdLst/>
                  <a:ahLst/>
                  <a:cxnLst>
                    <a:cxn ang="0">
                      <a:pos x="1763" y="471"/>
                    </a:cxn>
                    <a:cxn ang="0">
                      <a:pos x="0" y="1419"/>
                    </a:cxn>
                    <a:cxn ang="0">
                      <a:pos x="0" y="947"/>
                    </a:cxn>
                    <a:cxn ang="0">
                      <a:pos x="1763" y="0"/>
                    </a:cxn>
                    <a:cxn ang="0">
                      <a:pos x="1763" y="471"/>
                    </a:cxn>
                  </a:cxnLst>
                  <a:rect l="0" t="0" r="r" b="b"/>
                  <a:pathLst>
                    <a:path w="1763" h="1419">
                      <a:moveTo>
                        <a:pt x="1763" y="471"/>
                      </a:moveTo>
                      <a:lnTo>
                        <a:pt x="0" y="1419"/>
                      </a:lnTo>
                      <a:lnTo>
                        <a:pt x="0" y="947"/>
                      </a:lnTo>
                      <a:lnTo>
                        <a:pt x="1763" y="0"/>
                      </a:lnTo>
                      <a:lnTo>
                        <a:pt x="1763" y="471"/>
                      </a:lnTo>
                      <a:close/>
                    </a:path>
                  </a:pathLst>
                </a:custGeom>
                <a:solidFill>
                  <a:schemeClr val="accent5"/>
                </a:solidFill>
                <a:ln w="10">
                  <a:solidFill>
                    <a:srgbClr val="FFFFFF"/>
                  </a:solidFill>
                  <a:prstDash val="solid"/>
                  <a:round/>
                  <a:headEnd/>
                  <a:tailEnd/>
                </a:ln>
              </p:spPr>
              <p:txBody>
                <a:bodyPr vert="horz" wrap="square" lIns="91440" tIns="45720" rIns="91440" bIns="45720" numCol="1" anchor="t" anchorCtr="0" compatLnSpc="1">
                  <a:prstTxWarp prst="textNoShape">
                    <a:avLst/>
                  </a:prstTxWarp>
                  <a:noAutofit/>
                </a:bodyPr>
                <a:lstStyle/>
                <a:p>
                  <a:pPr defTabSz="457169" fontAlgn="auto">
                    <a:spcBef>
                      <a:spcPts val="0"/>
                    </a:spcBef>
                    <a:spcAft>
                      <a:spcPts val="0"/>
                    </a:spcAft>
                    <a:defRPr/>
                  </a:pPr>
                  <a:endParaRPr lang="en-US" sz="1400">
                    <a:solidFill>
                      <a:srgbClr val="676767"/>
                    </a:solidFill>
                    <a:latin typeface="+mn-lt"/>
                    <a:ea typeface="MS PGothic" panose="020B0600070205080204" pitchFamily="34" charset="-128"/>
                    <a:cs typeface="+mn-cs"/>
                  </a:endParaRPr>
                </a:p>
              </p:txBody>
            </p:sp>
          </p:grpSp>
          <p:sp>
            <p:nvSpPr>
              <p:cNvPr id="107" name="Rectangle 106"/>
              <p:cNvSpPr/>
              <p:nvPr/>
            </p:nvSpPr>
            <p:spPr>
              <a:xfrm>
                <a:off x="3251200" y="5019674"/>
                <a:ext cx="1905600" cy="607346"/>
              </a:xfrm>
              <a:prstGeom prst="rect">
                <a:avLst/>
              </a:prstGeom>
            </p:spPr>
            <p:txBody>
              <a:bodyPr wrap="square">
                <a:noAutofit/>
              </a:bodyPr>
              <a:lstStyle/>
              <a:p>
                <a:pPr algn="ctr" defTabSz="457169" fontAlgn="auto">
                  <a:lnSpc>
                    <a:spcPct val="90000"/>
                  </a:lnSpc>
                  <a:spcBef>
                    <a:spcPts val="0"/>
                  </a:spcBef>
                  <a:spcAft>
                    <a:spcPts val="0"/>
                  </a:spcAft>
                  <a:defRPr/>
                </a:pPr>
                <a:r>
                  <a:rPr lang="en-US" sz="1400" b="1">
                    <a:solidFill>
                      <a:srgbClr val="FFFFFF"/>
                    </a:solidFill>
                    <a:effectLst>
                      <a:outerShdw blurRad="38100" dist="38100" dir="2700000" algn="tl">
                        <a:srgbClr val="000000">
                          <a:alpha val="43137"/>
                        </a:srgbClr>
                      </a:outerShdw>
                    </a:effectLst>
                    <a:latin typeface="+mn-lt"/>
                    <a:ea typeface="MS PGothic" panose="020B0600070205080204" pitchFamily="34" charset="-128"/>
                    <a:cs typeface="+mn-cs"/>
                  </a:rPr>
                  <a:t>0.75MB</a:t>
                </a:r>
              </a:p>
            </p:txBody>
          </p:sp>
        </p:grpSp>
        <p:sp>
          <p:nvSpPr>
            <p:cNvPr id="105" name="Rectangle 104"/>
            <p:cNvSpPr/>
            <p:nvPr/>
          </p:nvSpPr>
          <p:spPr>
            <a:xfrm>
              <a:off x="203994" y="6019800"/>
              <a:ext cx="2590199" cy="902810"/>
            </a:xfrm>
            <a:prstGeom prst="rect">
              <a:avLst/>
            </a:prstGeom>
          </p:spPr>
          <p:txBody>
            <a:bodyPr wrap="square">
              <a:noAutofit/>
            </a:bodyPr>
            <a:lstStyle/>
            <a:p>
              <a:pPr algn="r" defTabSz="457169" fontAlgn="auto">
                <a:lnSpc>
                  <a:spcPct val="90000"/>
                </a:lnSpc>
                <a:spcBef>
                  <a:spcPts val="0"/>
                </a:spcBef>
                <a:spcAft>
                  <a:spcPts val="0"/>
                </a:spcAft>
                <a:defRPr/>
              </a:pPr>
              <a:r>
                <a:rPr lang="en-US" sz="1200">
                  <a:solidFill>
                    <a:srgbClr val="000000"/>
                  </a:solidFill>
                  <a:latin typeface="+mn-lt"/>
                  <a:ea typeface="MS PGothic" panose="020B0600070205080204" pitchFamily="34" charset="-128"/>
                  <a:cs typeface="+mn-cs"/>
                </a:rPr>
                <a:t>Packet Holding Buffer</a:t>
              </a:r>
            </a:p>
          </p:txBody>
        </p:sp>
      </p:grpSp>
      <p:grpSp>
        <p:nvGrpSpPr>
          <p:cNvPr id="111" name="Group 110"/>
          <p:cNvGrpSpPr/>
          <p:nvPr/>
        </p:nvGrpSpPr>
        <p:grpSpPr>
          <a:xfrm>
            <a:off x="1583564" y="2862125"/>
            <a:ext cx="3139170" cy="1715407"/>
            <a:chOff x="1585320" y="4715771"/>
            <a:chExt cx="6611709" cy="3628929"/>
          </a:xfrm>
        </p:grpSpPr>
        <p:grpSp>
          <p:nvGrpSpPr>
            <p:cNvPr id="112" name="Group 111"/>
            <p:cNvGrpSpPr/>
            <p:nvPr/>
          </p:nvGrpSpPr>
          <p:grpSpPr>
            <a:xfrm>
              <a:off x="4313518" y="4715771"/>
              <a:ext cx="3883511" cy="3275704"/>
              <a:chOff x="4313518" y="4715771"/>
              <a:chExt cx="3883511" cy="3275704"/>
            </a:xfrm>
          </p:grpSpPr>
          <p:grpSp>
            <p:nvGrpSpPr>
              <p:cNvPr id="114" name="Group 113"/>
              <p:cNvGrpSpPr/>
              <p:nvPr/>
            </p:nvGrpSpPr>
            <p:grpSpPr>
              <a:xfrm>
                <a:off x="4313518" y="4715771"/>
                <a:ext cx="3883511" cy="3275704"/>
                <a:chOff x="3609976" y="5299075"/>
                <a:chExt cx="3438525" cy="2900363"/>
              </a:xfrm>
              <a:effectLst>
                <a:outerShdw blurRad="76200" dist="101600" dir="2700000" algn="tl" rotWithShape="0">
                  <a:prstClr val="black">
                    <a:alpha val="40000"/>
                  </a:prstClr>
                </a:outerShdw>
              </a:effectLst>
            </p:grpSpPr>
            <p:sp>
              <p:nvSpPr>
                <p:cNvPr id="116" name="Freeform 19"/>
                <p:cNvSpPr>
                  <a:spLocks/>
                </p:cNvSpPr>
                <p:nvPr/>
              </p:nvSpPr>
              <p:spPr bwMode="auto">
                <a:xfrm>
                  <a:off x="3609976" y="5299075"/>
                  <a:ext cx="3438525" cy="2152650"/>
                </a:xfrm>
                <a:custGeom>
                  <a:avLst/>
                  <a:gdLst/>
                  <a:ahLst/>
                  <a:cxnLst>
                    <a:cxn ang="0">
                      <a:pos x="1762" y="0"/>
                    </a:cxn>
                    <a:cxn ang="0">
                      <a:pos x="2166" y="1336"/>
                    </a:cxn>
                    <a:cxn ang="0">
                      <a:pos x="2166" y="1336"/>
                    </a:cxn>
                    <a:cxn ang="0">
                      <a:pos x="2014" y="1349"/>
                    </a:cxn>
                    <a:cxn ang="0">
                      <a:pos x="1861" y="1356"/>
                    </a:cxn>
                    <a:cxn ang="0">
                      <a:pos x="1711" y="1356"/>
                    </a:cxn>
                    <a:cxn ang="0">
                      <a:pos x="1564" y="1353"/>
                    </a:cxn>
                    <a:cxn ang="0">
                      <a:pos x="1419" y="1344"/>
                    </a:cxn>
                    <a:cxn ang="0">
                      <a:pos x="1274" y="1332"/>
                    </a:cxn>
                    <a:cxn ang="0">
                      <a:pos x="1134" y="1315"/>
                    </a:cxn>
                    <a:cxn ang="0">
                      <a:pos x="993" y="1293"/>
                    </a:cxn>
                    <a:cxn ang="0">
                      <a:pos x="858" y="1264"/>
                    </a:cxn>
                    <a:cxn ang="0">
                      <a:pos x="725" y="1233"/>
                    </a:cxn>
                    <a:cxn ang="0">
                      <a:pos x="595" y="1196"/>
                    </a:cxn>
                    <a:cxn ang="0">
                      <a:pos x="469" y="1155"/>
                    </a:cxn>
                    <a:cxn ang="0">
                      <a:pos x="346" y="1109"/>
                    </a:cxn>
                    <a:cxn ang="0">
                      <a:pos x="227" y="1061"/>
                    </a:cxn>
                    <a:cxn ang="0">
                      <a:pos x="169" y="1034"/>
                    </a:cxn>
                    <a:cxn ang="0">
                      <a:pos x="111" y="1005"/>
                    </a:cxn>
                    <a:cxn ang="0">
                      <a:pos x="55" y="979"/>
                    </a:cxn>
                    <a:cxn ang="0">
                      <a:pos x="0" y="947"/>
                    </a:cxn>
                    <a:cxn ang="0">
                      <a:pos x="1762" y="0"/>
                    </a:cxn>
                  </a:cxnLst>
                  <a:rect l="0" t="0" r="r" b="b"/>
                  <a:pathLst>
                    <a:path w="2166" h="1356">
                      <a:moveTo>
                        <a:pt x="1762" y="0"/>
                      </a:moveTo>
                      <a:lnTo>
                        <a:pt x="2166" y="1336"/>
                      </a:lnTo>
                      <a:lnTo>
                        <a:pt x="2166" y="1336"/>
                      </a:lnTo>
                      <a:lnTo>
                        <a:pt x="2014" y="1349"/>
                      </a:lnTo>
                      <a:lnTo>
                        <a:pt x="1861" y="1356"/>
                      </a:lnTo>
                      <a:lnTo>
                        <a:pt x="1711" y="1356"/>
                      </a:lnTo>
                      <a:lnTo>
                        <a:pt x="1564" y="1353"/>
                      </a:lnTo>
                      <a:lnTo>
                        <a:pt x="1419" y="1344"/>
                      </a:lnTo>
                      <a:lnTo>
                        <a:pt x="1274" y="1332"/>
                      </a:lnTo>
                      <a:lnTo>
                        <a:pt x="1134" y="1315"/>
                      </a:lnTo>
                      <a:lnTo>
                        <a:pt x="993" y="1293"/>
                      </a:lnTo>
                      <a:lnTo>
                        <a:pt x="858" y="1264"/>
                      </a:lnTo>
                      <a:lnTo>
                        <a:pt x="725" y="1233"/>
                      </a:lnTo>
                      <a:lnTo>
                        <a:pt x="595" y="1196"/>
                      </a:lnTo>
                      <a:lnTo>
                        <a:pt x="469" y="1155"/>
                      </a:lnTo>
                      <a:lnTo>
                        <a:pt x="346" y="1109"/>
                      </a:lnTo>
                      <a:lnTo>
                        <a:pt x="227" y="1061"/>
                      </a:lnTo>
                      <a:lnTo>
                        <a:pt x="169" y="1034"/>
                      </a:lnTo>
                      <a:lnTo>
                        <a:pt x="111" y="1005"/>
                      </a:lnTo>
                      <a:lnTo>
                        <a:pt x="55" y="979"/>
                      </a:lnTo>
                      <a:lnTo>
                        <a:pt x="0" y="947"/>
                      </a:lnTo>
                      <a:lnTo>
                        <a:pt x="1762" y="0"/>
                      </a:lnTo>
                      <a:close/>
                    </a:path>
                  </a:pathLst>
                </a:custGeom>
                <a:solidFill>
                  <a:schemeClr val="accent3"/>
                </a:solidFill>
                <a:ln w="10">
                  <a:solidFill>
                    <a:srgbClr val="FFFFFF"/>
                  </a:solidFill>
                  <a:prstDash val="solid"/>
                  <a:round/>
                  <a:headEnd/>
                  <a:tailEnd/>
                </a:ln>
              </p:spPr>
              <p:txBody>
                <a:bodyPr vert="horz" wrap="square" lIns="91440" tIns="45720" rIns="91440" bIns="45720" numCol="1" anchor="t" anchorCtr="0" compatLnSpc="1">
                  <a:prstTxWarp prst="textNoShape">
                    <a:avLst/>
                  </a:prstTxWarp>
                  <a:noAutofit/>
                </a:bodyPr>
                <a:lstStyle/>
                <a:p>
                  <a:pPr defTabSz="457169" fontAlgn="auto">
                    <a:spcBef>
                      <a:spcPts val="0"/>
                    </a:spcBef>
                    <a:spcAft>
                      <a:spcPts val="0"/>
                    </a:spcAft>
                    <a:defRPr/>
                  </a:pPr>
                  <a:endParaRPr lang="en-US" sz="1400">
                    <a:solidFill>
                      <a:srgbClr val="676767"/>
                    </a:solidFill>
                    <a:latin typeface="+mn-lt"/>
                    <a:ea typeface="MS PGothic" panose="020B0600070205080204" pitchFamily="34" charset="-128"/>
                    <a:cs typeface="+mn-cs"/>
                  </a:endParaRPr>
                </a:p>
              </p:txBody>
            </p:sp>
            <p:sp>
              <p:nvSpPr>
                <p:cNvPr id="117" name="Freeform 20"/>
                <p:cNvSpPr>
                  <a:spLocks/>
                </p:cNvSpPr>
                <p:nvPr/>
              </p:nvSpPr>
              <p:spPr bwMode="auto">
                <a:xfrm>
                  <a:off x="3609976" y="6802438"/>
                  <a:ext cx="3438525" cy="1397000"/>
                </a:xfrm>
                <a:custGeom>
                  <a:avLst/>
                  <a:gdLst/>
                  <a:ahLst/>
                  <a:cxnLst>
                    <a:cxn ang="0">
                      <a:pos x="2166" y="861"/>
                    </a:cxn>
                    <a:cxn ang="0">
                      <a:pos x="2166" y="861"/>
                    </a:cxn>
                    <a:cxn ang="0">
                      <a:pos x="2014" y="873"/>
                    </a:cxn>
                    <a:cxn ang="0">
                      <a:pos x="1861" y="880"/>
                    </a:cxn>
                    <a:cxn ang="0">
                      <a:pos x="1711" y="880"/>
                    </a:cxn>
                    <a:cxn ang="0">
                      <a:pos x="1564" y="878"/>
                    </a:cxn>
                    <a:cxn ang="0">
                      <a:pos x="1419" y="868"/>
                    </a:cxn>
                    <a:cxn ang="0">
                      <a:pos x="1274" y="856"/>
                    </a:cxn>
                    <a:cxn ang="0">
                      <a:pos x="1134" y="839"/>
                    </a:cxn>
                    <a:cxn ang="0">
                      <a:pos x="993" y="817"/>
                    </a:cxn>
                    <a:cxn ang="0">
                      <a:pos x="858" y="788"/>
                    </a:cxn>
                    <a:cxn ang="0">
                      <a:pos x="725" y="757"/>
                    </a:cxn>
                    <a:cxn ang="0">
                      <a:pos x="595" y="721"/>
                    </a:cxn>
                    <a:cxn ang="0">
                      <a:pos x="469" y="680"/>
                    </a:cxn>
                    <a:cxn ang="0">
                      <a:pos x="346" y="634"/>
                    </a:cxn>
                    <a:cxn ang="0">
                      <a:pos x="227" y="585"/>
                    </a:cxn>
                    <a:cxn ang="0">
                      <a:pos x="169" y="559"/>
                    </a:cxn>
                    <a:cxn ang="0">
                      <a:pos x="111" y="530"/>
                    </a:cxn>
                    <a:cxn ang="0">
                      <a:pos x="55" y="503"/>
                    </a:cxn>
                    <a:cxn ang="0">
                      <a:pos x="0" y="472"/>
                    </a:cxn>
                    <a:cxn ang="0">
                      <a:pos x="0" y="0"/>
                    </a:cxn>
                    <a:cxn ang="0">
                      <a:pos x="0" y="0"/>
                    </a:cxn>
                    <a:cxn ang="0">
                      <a:pos x="55" y="32"/>
                    </a:cxn>
                    <a:cxn ang="0">
                      <a:pos x="111" y="58"/>
                    </a:cxn>
                    <a:cxn ang="0">
                      <a:pos x="169" y="87"/>
                    </a:cxn>
                    <a:cxn ang="0">
                      <a:pos x="227" y="114"/>
                    </a:cxn>
                    <a:cxn ang="0">
                      <a:pos x="346" y="162"/>
                    </a:cxn>
                    <a:cxn ang="0">
                      <a:pos x="469" y="208"/>
                    </a:cxn>
                    <a:cxn ang="0">
                      <a:pos x="595" y="249"/>
                    </a:cxn>
                    <a:cxn ang="0">
                      <a:pos x="725" y="286"/>
                    </a:cxn>
                    <a:cxn ang="0">
                      <a:pos x="858" y="317"/>
                    </a:cxn>
                    <a:cxn ang="0">
                      <a:pos x="993" y="346"/>
                    </a:cxn>
                    <a:cxn ang="0">
                      <a:pos x="1134" y="368"/>
                    </a:cxn>
                    <a:cxn ang="0">
                      <a:pos x="1274" y="385"/>
                    </a:cxn>
                    <a:cxn ang="0">
                      <a:pos x="1419" y="397"/>
                    </a:cxn>
                    <a:cxn ang="0">
                      <a:pos x="1564" y="406"/>
                    </a:cxn>
                    <a:cxn ang="0">
                      <a:pos x="1711" y="409"/>
                    </a:cxn>
                    <a:cxn ang="0">
                      <a:pos x="1861" y="409"/>
                    </a:cxn>
                    <a:cxn ang="0">
                      <a:pos x="2014" y="402"/>
                    </a:cxn>
                    <a:cxn ang="0">
                      <a:pos x="2166" y="389"/>
                    </a:cxn>
                    <a:cxn ang="0">
                      <a:pos x="2166" y="861"/>
                    </a:cxn>
                  </a:cxnLst>
                  <a:rect l="0" t="0" r="r" b="b"/>
                  <a:pathLst>
                    <a:path w="2166" h="880">
                      <a:moveTo>
                        <a:pt x="2166" y="861"/>
                      </a:moveTo>
                      <a:lnTo>
                        <a:pt x="2166" y="861"/>
                      </a:lnTo>
                      <a:lnTo>
                        <a:pt x="2014" y="873"/>
                      </a:lnTo>
                      <a:lnTo>
                        <a:pt x="1861" y="880"/>
                      </a:lnTo>
                      <a:lnTo>
                        <a:pt x="1711" y="880"/>
                      </a:lnTo>
                      <a:lnTo>
                        <a:pt x="1564" y="878"/>
                      </a:lnTo>
                      <a:lnTo>
                        <a:pt x="1419" y="868"/>
                      </a:lnTo>
                      <a:lnTo>
                        <a:pt x="1274" y="856"/>
                      </a:lnTo>
                      <a:lnTo>
                        <a:pt x="1134" y="839"/>
                      </a:lnTo>
                      <a:lnTo>
                        <a:pt x="993" y="817"/>
                      </a:lnTo>
                      <a:lnTo>
                        <a:pt x="858" y="788"/>
                      </a:lnTo>
                      <a:lnTo>
                        <a:pt x="725" y="757"/>
                      </a:lnTo>
                      <a:lnTo>
                        <a:pt x="595" y="721"/>
                      </a:lnTo>
                      <a:lnTo>
                        <a:pt x="469" y="680"/>
                      </a:lnTo>
                      <a:lnTo>
                        <a:pt x="346" y="634"/>
                      </a:lnTo>
                      <a:lnTo>
                        <a:pt x="227" y="585"/>
                      </a:lnTo>
                      <a:lnTo>
                        <a:pt x="169" y="559"/>
                      </a:lnTo>
                      <a:lnTo>
                        <a:pt x="111" y="530"/>
                      </a:lnTo>
                      <a:lnTo>
                        <a:pt x="55" y="503"/>
                      </a:lnTo>
                      <a:lnTo>
                        <a:pt x="0" y="472"/>
                      </a:lnTo>
                      <a:lnTo>
                        <a:pt x="0" y="0"/>
                      </a:lnTo>
                      <a:lnTo>
                        <a:pt x="0" y="0"/>
                      </a:lnTo>
                      <a:lnTo>
                        <a:pt x="55" y="32"/>
                      </a:lnTo>
                      <a:lnTo>
                        <a:pt x="111" y="58"/>
                      </a:lnTo>
                      <a:lnTo>
                        <a:pt x="169" y="87"/>
                      </a:lnTo>
                      <a:lnTo>
                        <a:pt x="227" y="114"/>
                      </a:lnTo>
                      <a:lnTo>
                        <a:pt x="346" y="162"/>
                      </a:lnTo>
                      <a:lnTo>
                        <a:pt x="469" y="208"/>
                      </a:lnTo>
                      <a:lnTo>
                        <a:pt x="595" y="249"/>
                      </a:lnTo>
                      <a:lnTo>
                        <a:pt x="725" y="286"/>
                      </a:lnTo>
                      <a:lnTo>
                        <a:pt x="858" y="317"/>
                      </a:lnTo>
                      <a:lnTo>
                        <a:pt x="993" y="346"/>
                      </a:lnTo>
                      <a:lnTo>
                        <a:pt x="1134" y="368"/>
                      </a:lnTo>
                      <a:lnTo>
                        <a:pt x="1274" y="385"/>
                      </a:lnTo>
                      <a:lnTo>
                        <a:pt x="1419" y="397"/>
                      </a:lnTo>
                      <a:lnTo>
                        <a:pt x="1564" y="406"/>
                      </a:lnTo>
                      <a:lnTo>
                        <a:pt x="1711" y="409"/>
                      </a:lnTo>
                      <a:lnTo>
                        <a:pt x="1861" y="409"/>
                      </a:lnTo>
                      <a:lnTo>
                        <a:pt x="2014" y="402"/>
                      </a:lnTo>
                      <a:lnTo>
                        <a:pt x="2166" y="389"/>
                      </a:lnTo>
                      <a:lnTo>
                        <a:pt x="2166" y="861"/>
                      </a:lnTo>
                      <a:close/>
                    </a:path>
                  </a:pathLst>
                </a:custGeom>
                <a:solidFill>
                  <a:schemeClr val="accent3"/>
                </a:solidFill>
                <a:ln w="10">
                  <a:solidFill>
                    <a:srgbClr val="FFFFFF"/>
                  </a:solidFill>
                  <a:prstDash val="solid"/>
                  <a:round/>
                  <a:headEnd/>
                  <a:tailEnd/>
                </a:ln>
              </p:spPr>
              <p:txBody>
                <a:bodyPr vert="horz" wrap="square" lIns="91440" tIns="45720" rIns="91440" bIns="45720" numCol="1" anchor="t" anchorCtr="0" compatLnSpc="1">
                  <a:prstTxWarp prst="textNoShape">
                    <a:avLst/>
                  </a:prstTxWarp>
                  <a:noAutofit/>
                </a:bodyPr>
                <a:lstStyle/>
                <a:p>
                  <a:pPr defTabSz="457169" fontAlgn="auto">
                    <a:spcBef>
                      <a:spcPts val="0"/>
                    </a:spcBef>
                    <a:spcAft>
                      <a:spcPts val="0"/>
                    </a:spcAft>
                    <a:defRPr/>
                  </a:pPr>
                  <a:endParaRPr lang="en-US" sz="1400">
                    <a:solidFill>
                      <a:srgbClr val="676767"/>
                    </a:solidFill>
                    <a:latin typeface="+mn-lt"/>
                    <a:ea typeface="MS PGothic" panose="020B0600070205080204" pitchFamily="34" charset="-128"/>
                    <a:cs typeface="+mn-cs"/>
                  </a:endParaRPr>
                </a:p>
              </p:txBody>
            </p:sp>
          </p:grpSp>
          <p:sp>
            <p:nvSpPr>
              <p:cNvPr id="115" name="Rectangle 114"/>
              <p:cNvSpPr/>
              <p:nvPr/>
            </p:nvSpPr>
            <p:spPr>
              <a:xfrm>
                <a:off x="5030442" y="5866559"/>
                <a:ext cx="2971802" cy="1050543"/>
              </a:xfrm>
              <a:prstGeom prst="rect">
                <a:avLst/>
              </a:prstGeom>
            </p:spPr>
            <p:txBody>
              <a:bodyPr wrap="square">
                <a:noAutofit/>
              </a:bodyPr>
              <a:lstStyle/>
              <a:p>
                <a:pPr algn="ctr" defTabSz="457169" fontAlgn="auto">
                  <a:lnSpc>
                    <a:spcPct val="90000"/>
                  </a:lnSpc>
                  <a:spcBef>
                    <a:spcPts val="0"/>
                  </a:spcBef>
                  <a:spcAft>
                    <a:spcPts val="0"/>
                  </a:spcAft>
                  <a:defRPr/>
                </a:pPr>
                <a:r>
                  <a:rPr lang="en-US" sz="1400" b="1">
                    <a:solidFill>
                      <a:srgbClr val="FFFFFF"/>
                    </a:solidFill>
                    <a:effectLst>
                      <a:outerShdw blurRad="38100" dist="38100" dir="2700000" algn="tl">
                        <a:srgbClr val="000000">
                          <a:alpha val="43137"/>
                        </a:srgbClr>
                      </a:outerShdw>
                    </a:effectLst>
                    <a:latin typeface="+mn-lt"/>
                    <a:ea typeface="MS PGothic" panose="020B0600070205080204" pitchFamily="34" charset="-128"/>
                    <a:cs typeface="+mn-cs"/>
                  </a:rPr>
                  <a:t>0.5MB-1MB Ingress</a:t>
                </a:r>
              </a:p>
            </p:txBody>
          </p:sp>
        </p:grpSp>
        <p:sp>
          <p:nvSpPr>
            <p:cNvPr id="113" name="Rectangle 112"/>
            <p:cNvSpPr/>
            <p:nvPr/>
          </p:nvSpPr>
          <p:spPr>
            <a:xfrm>
              <a:off x="1585320" y="7811222"/>
              <a:ext cx="4343398" cy="533478"/>
            </a:xfrm>
            <a:prstGeom prst="rect">
              <a:avLst/>
            </a:prstGeom>
          </p:spPr>
          <p:txBody>
            <a:bodyPr wrap="square">
              <a:noAutofit/>
            </a:bodyPr>
            <a:lstStyle/>
            <a:p>
              <a:pPr algn="ctr" defTabSz="457169" fontAlgn="auto">
                <a:lnSpc>
                  <a:spcPct val="90000"/>
                </a:lnSpc>
                <a:spcBef>
                  <a:spcPts val="0"/>
                </a:spcBef>
                <a:spcAft>
                  <a:spcPts val="0"/>
                </a:spcAft>
                <a:defRPr/>
              </a:pPr>
              <a:r>
                <a:rPr lang="en-US" sz="1200">
                  <a:solidFill>
                    <a:srgbClr val="000000"/>
                  </a:solidFill>
                  <a:latin typeface="+mn-lt"/>
                  <a:ea typeface="MS PGothic" panose="020B0600070205080204" pitchFamily="34" charset="-128"/>
                  <a:cs typeface="+mn-cs"/>
                </a:rPr>
                <a:t>Packets going to Stack</a:t>
              </a:r>
            </a:p>
          </p:txBody>
        </p:sp>
      </p:grpSp>
      <p:sp>
        <p:nvSpPr>
          <p:cNvPr id="119" name="Title 5"/>
          <p:cNvSpPr>
            <a:spLocks noGrp="1"/>
          </p:cNvSpPr>
          <p:nvPr>
            <p:ph type="title"/>
          </p:nvPr>
        </p:nvSpPr>
        <p:spPr/>
        <p:txBody>
          <a:bodyPr vert="horz" wrap="square" lIns="91420" tIns="45710" rIns="91420" bIns="45710" numCol="1" rtlCol="0" anchor="t" anchorCtr="0" compatLnSpc="1">
            <a:prstTxWarp prst="textNoShape">
              <a:avLst/>
            </a:prstTxWarp>
            <a:noAutofit/>
          </a:bodyPr>
          <a:lstStyle/>
          <a:p>
            <a:r>
              <a:rPr lang="en-US">
                <a:solidFill>
                  <a:schemeClr val="bg1"/>
                </a:solidFill>
                <a:latin typeface="+mn-lt"/>
                <a:ea typeface="MS PGothic" panose="020B0600070205080204" pitchFamily="34" charset="-128"/>
              </a:rPr>
              <a:t>Cisco Catalyst 9300 </a:t>
            </a:r>
            <a:r>
              <a:rPr lang="ja-JP" altLang="en-US">
                <a:solidFill>
                  <a:schemeClr val="bg1"/>
                </a:solidFill>
                <a:latin typeface="+mn-lt"/>
                <a:ea typeface="MS PGothic" panose="020B0600070205080204" pitchFamily="34" charset="-128"/>
              </a:rPr>
              <a:t>シリーズ</a:t>
            </a:r>
            <a:br>
              <a:rPr lang="en-US">
                <a:solidFill>
                  <a:schemeClr val="bg1"/>
                </a:solidFill>
                <a:latin typeface="+mn-lt"/>
                <a:ea typeface="MS PGothic" panose="020B0600070205080204" pitchFamily="34" charset="-128"/>
              </a:rPr>
            </a:br>
            <a:r>
              <a:rPr lang="en-US" sz="1600">
                <a:solidFill>
                  <a:schemeClr val="bg1"/>
                </a:solidFill>
                <a:latin typeface="+mn-lt"/>
                <a:ea typeface="MS PGothic" panose="020B0600070205080204" pitchFamily="34" charset="-128"/>
              </a:rPr>
              <a:t>UADP 2.0</a:t>
            </a:r>
            <a:r>
              <a:rPr lang="ja-JP" altLang="en-US" sz="1600">
                <a:solidFill>
                  <a:schemeClr val="bg1"/>
                </a:solidFill>
                <a:latin typeface="+mn-lt"/>
                <a:ea typeface="MS PGothic" panose="020B0600070205080204" pitchFamily="34" charset="-128"/>
              </a:rPr>
              <a:t>バッファ</a:t>
            </a:r>
            <a:r>
              <a:rPr lang="en-US" altLang="ja-JP" sz="1600">
                <a:solidFill>
                  <a:schemeClr val="bg1"/>
                </a:solidFill>
                <a:latin typeface="+mn-lt"/>
                <a:ea typeface="MS PGothic" panose="020B0600070205080204" pitchFamily="34" charset="-128"/>
              </a:rPr>
              <a:t> </a:t>
            </a:r>
            <a:r>
              <a:rPr lang="ja-JP" altLang="en-US" sz="1600">
                <a:solidFill>
                  <a:schemeClr val="bg1"/>
                </a:solidFill>
                <a:latin typeface="+mn-lt"/>
                <a:ea typeface="MS PGothic" panose="020B0600070205080204" pitchFamily="34" charset="-128"/>
              </a:rPr>
              <a:t>サイズ</a:t>
            </a:r>
            <a:endParaRPr lang="en-US">
              <a:solidFill>
                <a:schemeClr val="bg1"/>
              </a:solidFill>
              <a:latin typeface="+mn-lt"/>
              <a:ea typeface="MS PGothic" panose="020B0600070205080204" pitchFamily="34" charset="-128"/>
            </a:endParaRPr>
          </a:p>
        </p:txBody>
      </p:sp>
      <p:sp>
        <p:nvSpPr>
          <p:cNvPr id="41" name="Rectangle 40">
            <a:extLst>
              <a:ext uri="{FF2B5EF4-FFF2-40B4-BE49-F238E27FC236}">
                <a16:creationId xmlns:a16="http://schemas.microsoft.com/office/drawing/2014/main" id="{58D6AA27-02FD-7543-9063-8F95C0E084DC}"/>
              </a:ext>
            </a:extLst>
          </p:cNvPr>
          <p:cNvSpPr/>
          <p:nvPr/>
        </p:nvSpPr>
        <p:spPr>
          <a:xfrm>
            <a:off x="7340180" y="1670696"/>
            <a:ext cx="1314177" cy="426761"/>
          </a:xfrm>
          <a:prstGeom prst="rect">
            <a:avLst/>
          </a:prstGeom>
        </p:spPr>
        <p:txBody>
          <a:bodyPr wrap="none">
            <a:noAutofit/>
          </a:bodyPr>
          <a:lstStyle/>
          <a:p>
            <a:pPr algn="ctr" defTabSz="457169" fontAlgn="auto">
              <a:lnSpc>
                <a:spcPct val="90000"/>
              </a:lnSpc>
              <a:spcBef>
                <a:spcPts val="0"/>
              </a:spcBef>
              <a:spcAft>
                <a:spcPts val="0"/>
              </a:spcAft>
              <a:defRPr/>
            </a:pPr>
            <a:r>
              <a:rPr lang="en-US" sz="1200">
                <a:solidFill>
                  <a:srgbClr val="000000"/>
                </a:solidFill>
                <a:latin typeface="+mn-lt"/>
                <a:ea typeface="MS PGothic" panose="020B0600070205080204" pitchFamily="34" charset="-128"/>
                <a:cs typeface="+mn-cs"/>
              </a:rPr>
              <a:t>per ASIC 16 MB</a:t>
            </a:r>
          </a:p>
          <a:p>
            <a:pPr defTabSz="457169" fontAlgn="auto">
              <a:lnSpc>
                <a:spcPct val="90000"/>
              </a:lnSpc>
              <a:spcBef>
                <a:spcPts val="0"/>
              </a:spcBef>
              <a:spcAft>
                <a:spcPts val="0"/>
              </a:spcAft>
              <a:defRPr/>
            </a:pPr>
            <a:r>
              <a:rPr lang="en-US" sz="1200">
                <a:solidFill>
                  <a:srgbClr val="000000"/>
                </a:solidFill>
                <a:latin typeface="+mn-lt"/>
                <a:ea typeface="MS PGothic" panose="020B0600070205080204" pitchFamily="34" charset="-128"/>
                <a:cs typeface="+mn-cs"/>
              </a:rPr>
              <a:t>per Core  8 MB</a:t>
            </a:r>
          </a:p>
        </p:txBody>
      </p:sp>
      <p:sp>
        <p:nvSpPr>
          <p:cNvPr id="48" name="Text Placeholder 7">
            <a:extLst>
              <a:ext uri="{FF2B5EF4-FFF2-40B4-BE49-F238E27FC236}">
                <a16:creationId xmlns:a16="http://schemas.microsoft.com/office/drawing/2014/main" id="{58666ACB-66AC-6848-89AE-05A272A36222}"/>
              </a:ext>
            </a:extLst>
          </p:cNvPr>
          <p:cNvSpPr txBox="1">
            <a:spLocks/>
          </p:cNvSpPr>
          <p:nvPr/>
        </p:nvSpPr>
        <p:spPr>
          <a:xfrm>
            <a:off x="533400" y="60960"/>
            <a:ext cx="7084679" cy="326233"/>
          </a:xfrm>
          <a:prstGeom prst="rect">
            <a:avLst/>
          </a:prstGeom>
        </p:spPr>
        <p:txBody>
          <a:bodyPr wrap="square" lIns="91420" tIns="45710" rIns="91420" bIns="45710" anchor="b" anchorCtr="0">
            <a:noAutofit/>
          </a:bodyPr>
          <a:lstStyle>
            <a:lvl1pPr marL="169863" indent="-169863" algn="l" defTabSz="603575" rtl="0" eaLnBrk="1" fontAlgn="base" hangingPunct="1">
              <a:lnSpc>
                <a:spcPct val="100000"/>
              </a:lnSpc>
              <a:spcBef>
                <a:spcPct val="50000"/>
              </a:spcBef>
              <a:spcAft>
                <a:spcPct val="0"/>
              </a:spcAft>
              <a:buClr>
                <a:schemeClr val="tx2"/>
              </a:buClr>
              <a:buSzPct val="90000"/>
              <a:buFont typeface="Arial" charset="0"/>
              <a:buNone/>
              <a:defRPr lang="en-US" sz="1400" b="0" i="0" kern="1200">
                <a:solidFill>
                  <a:schemeClr val="tx1"/>
                </a:solidFill>
                <a:latin typeface="+mn-lt"/>
                <a:ea typeface="ＭＳ Ｐゴシック" charset="0"/>
                <a:cs typeface="CiscoSans ExtraLight"/>
              </a:defRPr>
            </a:lvl1pPr>
            <a:lvl2pPr marL="358775" indent="-215900" algn="l" defTabSz="684213" rtl="0" eaLnBrk="1" fontAlgn="base" hangingPunct="1">
              <a:lnSpc>
                <a:spcPct val="95000"/>
              </a:lnSpc>
              <a:spcBef>
                <a:spcPts val="600"/>
              </a:spcBef>
              <a:spcAft>
                <a:spcPct val="0"/>
              </a:spcAft>
              <a:buClr>
                <a:schemeClr val="tx2"/>
              </a:buClr>
              <a:buFont typeface="Arial" pitchFamily="34" charset="0"/>
              <a:buNone/>
              <a:defRPr lang="en-US" sz="1100" kern="1200">
                <a:solidFill>
                  <a:schemeClr val="tx1"/>
                </a:solidFill>
                <a:latin typeface="+mn-lt"/>
                <a:ea typeface="ＭＳ Ｐゴシック" charset="0"/>
                <a:cs typeface="CiscoSans"/>
              </a:defRPr>
            </a:lvl2pPr>
            <a:lvl3pPr marL="431800" indent="-169863" algn="l" defTabSz="684213" rtl="0" eaLnBrk="1" fontAlgn="base" hangingPunct="1">
              <a:lnSpc>
                <a:spcPct val="95000"/>
              </a:lnSpc>
              <a:spcBef>
                <a:spcPts val="625"/>
              </a:spcBef>
              <a:spcAft>
                <a:spcPct val="0"/>
              </a:spcAft>
              <a:buFont typeface="Arial" pitchFamily="34" charset="0"/>
              <a:buNone/>
              <a:defRPr lang="en-US" sz="1100" kern="1200">
                <a:solidFill>
                  <a:schemeClr val="tx1"/>
                </a:solidFill>
                <a:latin typeface="+mn-lt"/>
                <a:ea typeface="ＭＳ Ｐゴシック" charset="0"/>
                <a:cs typeface="CiscoSans"/>
              </a:defRPr>
            </a:lvl3pPr>
            <a:lvl4pPr marL="503238" indent="-169863" algn="l" defTabSz="684213" rtl="0" eaLnBrk="1" fontAlgn="base" hangingPunct="1">
              <a:lnSpc>
                <a:spcPct val="95000"/>
              </a:lnSpc>
              <a:spcBef>
                <a:spcPts val="625"/>
              </a:spcBef>
              <a:spcAft>
                <a:spcPct val="0"/>
              </a:spcAft>
              <a:buFont typeface="Arial" pitchFamily="34" charset="0"/>
              <a:buNone/>
              <a:defRPr lang="en-US" sz="1100" kern="1200">
                <a:solidFill>
                  <a:schemeClr val="tx1"/>
                </a:solidFill>
                <a:latin typeface="+mn-lt"/>
                <a:ea typeface="ＭＳ Ｐゴシック" charset="0"/>
                <a:cs typeface="CiscoSans"/>
              </a:defRPr>
            </a:lvl4pPr>
            <a:lvl5pPr marL="574675" indent="-169863" algn="l" defTabSz="684213" rtl="0" eaLnBrk="1" fontAlgn="base" hangingPunct="1">
              <a:lnSpc>
                <a:spcPct val="95000"/>
              </a:lnSpc>
              <a:spcBef>
                <a:spcPts val="625"/>
              </a:spcBef>
              <a:spcAft>
                <a:spcPct val="0"/>
              </a:spcAft>
              <a:buFont typeface="Arial" pitchFamily="34" charset="0"/>
              <a:buNone/>
              <a:defRPr lang="en-US" sz="1100" kern="1200">
                <a:solidFill>
                  <a:schemeClr val="tx1"/>
                </a:solidFill>
                <a:latin typeface="+mn-lt"/>
                <a:ea typeface="ＭＳ Ｐゴシック" charset="0"/>
                <a:cs typeface="CiscoSans"/>
              </a:defRPr>
            </a:lvl5pPr>
            <a:lvl6pPr marL="863856" indent="-171445" algn="l" defTabSz="685777" rtl="0" eaLnBrk="1" latinLnBrk="0" hangingPunct="1">
              <a:spcBef>
                <a:spcPts val="600"/>
              </a:spcBef>
              <a:buFont typeface="Arial" pitchFamily="34" charset="0"/>
              <a:buChar char="•"/>
              <a:defRPr sz="900" kern="1200" baseline="0">
                <a:solidFill>
                  <a:schemeClr val="tx1"/>
                </a:solidFill>
                <a:latin typeface="+mn-lt"/>
                <a:ea typeface="+mn-ea"/>
                <a:cs typeface="+mn-cs"/>
              </a:defRPr>
            </a:lvl6pPr>
            <a:lvl7pPr marL="935844" indent="-171422" algn="l" defTabSz="685777" rtl="0" eaLnBrk="1" latinLnBrk="0" hangingPunct="1">
              <a:spcBef>
                <a:spcPts val="600"/>
              </a:spcBef>
              <a:buFont typeface="Arial" pitchFamily="34" charset="0"/>
              <a:buChar char="•"/>
              <a:defRPr sz="800" kern="1200" baseline="0">
                <a:solidFill>
                  <a:schemeClr val="tx1"/>
                </a:solidFill>
                <a:latin typeface="+mn-lt"/>
                <a:ea typeface="+mn-ea"/>
                <a:cs typeface="+mn-cs"/>
              </a:defRPr>
            </a:lvl7pPr>
            <a:lvl8pPr marL="2400220" indent="0" algn="l" defTabSz="685777" rtl="0" eaLnBrk="1" latinLnBrk="0" hangingPunct="1">
              <a:spcBef>
                <a:spcPct val="20000"/>
              </a:spcBef>
              <a:buFont typeface="Arial" pitchFamily="34" charset="0"/>
              <a:buNone/>
              <a:defRPr sz="1500" kern="1200">
                <a:solidFill>
                  <a:schemeClr val="tx1"/>
                </a:solidFill>
                <a:latin typeface="+mn-lt"/>
                <a:ea typeface="+mn-ea"/>
                <a:cs typeface="+mn-cs"/>
              </a:defRPr>
            </a:lvl8pPr>
            <a:lvl9pPr marL="2914553" indent="-171445" algn="l" defTabSz="685777" rtl="0" eaLnBrk="1" latinLnBrk="0" hangingPunct="1">
              <a:spcBef>
                <a:spcPct val="20000"/>
              </a:spcBef>
              <a:buFont typeface="Arial" pitchFamily="34" charset="0"/>
              <a:buChar char="•"/>
              <a:defRPr sz="1500" kern="1200">
                <a:solidFill>
                  <a:schemeClr val="tx1"/>
                </a:solidFill>
                <a:latin typeface="+mn-lt"/>
                <a:ea typeface="+mn-ea"/>
                <a:cs typeface="+mn-cs"/>
              </a:defRPr>
            </a:lvl9pPr>
          </a:lstStyle>
          <a:p>
            <a:r>
              <a:rPr lang="en">
                <a:solidFill>
                  <a:srgbClr val="282828"/>
                </a:solidFill>
                <a:ea typeface="MS PGothic" panose="020B0600070205080204" pitchFamily="34" charset="-128"/>
                <a:cs typeface="Arial" panose="020B0604020202020204" pitchFamily="34" charset="0"/>
              </a:rPr>
              <a:t>3.4</a:t>
            </a:r>
            <a:r>
              <a:rPr lang="ja-JP" altLang="en-US">
                <a:solidFill>
                  <a:srgbClr val="282828"/>
                </a:solidFill>
                <a:ea typeface="MS PGothic" panose="020B0600070205080204" pitchFamily="34" charset="-128"/>
                <a:cs typeface="Arial" panose="020B0604020202020204" pitchFamily="34" charset="0"/>
              </a:rPr>
              <a:t>　</a:t>
            </a:r>
            <a:r>
              <a:rPr lang="en">
                <a:solidFill>
                  <a:srgbClr val="282828"/>
                </a:solidFill>
                <a:ea typeface="MS PGothic" panose="020B0600070205080204" pitchFamily="34" charset="-128"/>
                <a:cs typeface="Arial" panose="020B0604020202020204" pitchFamily="34" charset="0"/>
              </a:rPr>
              <a:t>QoS</a:t>
            </a:r>
          </a:p>
        </p:txBody>
      </p:sp>
      <p:sp>
        <p:nvSpPr>
          <p:cNvPr id="43" name="Slide Number Placeholder 4">
            <a:extLst>
              <a:ext uri="{FF2B5EF4-FFF2-40B4-BE49-F238E27FC236}">
                <a16:creationId xmlns:a16="http://schemas.microsoft.com/office/drawing/2014/main" id="{A9A3B884-7FC2-5646-9A8B-CA0FC912CE14}"/>
              </a:ext>
            </a:extLst>
          </p:cNvPr>
          <p:cNvSpPr>
            <a:spLocks noGrp="1"/>
          </p:cNvSpPr>
          <p:nvPr>
            <p:ph type="sldNum" sz="quarter" idx="4294967295"/>
          </p:nvPr>
        </p:nvSpPr>
        <p:spPr>
          <a:xfrm>
            <a:off x="8648700" y="4884738"/>
            <a:ext cx="495300" cy="274637"/>
          </a:xfrm>
          <a:prstGeom prst="rect">
            <a:avLst/>
          </a:prstGeom>
        </p:spPr>
        <p:txBody>
          <a:bodyPr>
            <a:noAutofit/>
          </a:bodyPr>
          <a:lstStyle/>
          <a:p>
            <a:fld id="{3945D0FD-48F1-4D72-80C5-FFB60B92A834}" type="slidenum">
              <a:rPr lang="en-US" sz="900" smtClean="0">
                <a:latin typeface="+mn-lt"/>
                <a:ea typeface="MS PGothic" panose="020B0600070205080204" pitchFamily="34" charset="-128"/>
              </a:rPr>
              <a:pPr/>
              <a:t>294</a:t>
            </a:fld>
            <a:endParaRPr lang="en-US" sz="900">
              <a:latin typeface="+mn-lt"/>
              <a:ea typeface="MS PGothic" panose="020B0600070205080204" pitchFamily="34" charset="-128"/>
            </a:endParaRPr>
          </a:p>
        </p:txBody>
      </p:sp>
    </p:spTree>
    <p:extLst>
      <p:ext uri="{BB962C8B-B14F-4D97-AF65-F5344CB8AC3E}">
        <p14:creationId xmlns:p14="http://schemas.microsoft.com/office/powerpoint/2010/main" val="1308466865"/>
      </p:ext>
    </p:extLst>
  </p:cSld>
  <p:clrMapOvr>
    <a:masterClrMapping/>
  </p:clrMapOvr>
</p:sld>
</file>

<file path=ppt/slides/slide2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 name="AutoShape 3"/>
          <p:cNvSpPr>
            <a:spLocks noChangeAspect="1" noChangeArrowheads="1" noTextEdit="1"/>
          </p:cNvSpPr>
          <p:nvPr/>
        </p:nvSpPr>
        <p:spPr bwMode="auto">
          <a:xfrm>
            <a:off x="2457593" y="1655763"/>
            <a:ext cx="4026334" cy="2693493"/>
          </a:xfrm>
          <a:prstGeom prst="rect">
            <a:avLst/>
          </a:prstGeom>
          <a:noFill/>
          <a:ln w="9525">
            <a:noFill/>
            <a:miter lim="800000"/>
            <a:headEnd/>
            <a:tailEnd/>
          </a:ln>
        </p:spPr>
        <p:txBody>
          <a:bodyPr vert="horz" wrap="square" lIns="51556" tIns="25778" rIns="51556" bIns="25778" numCol="1" anchor="t" anchorCtr="0" compatLnSpc="1">
            <a:prstTxWarp prst="textNoShape">
              <a:avLst/>
            </a:prstTxWarp>
            <a:noAutofit/>
          </a:bodyPr>
          <a:lstStyle/>
          <a:p>
            <a:pPr defTabSz="457169" fontAlgn="auto">
              <a:spcBef>
                <a:spcPts val="0"/>
              </a:spcBef>
              <a:spcAft>
                <a:spcPts val="0"/>
              </a:spcAft>
              <a:defRPr/>
            </a:pPr>
            <a:endParaRPr lang="en-US" sz="1400">
              <a:solidFill>
                <a:srgbClr val="676767"/>
              </a:solidFill>
              <a:latin typeface="+mn-lt"/>
              <a:ea typeface="MS PGothic" panose="020B0600070205080204" pitchFamily="34" charset="-128"/>
              <a:cs typeface="+mn-cs"/>
            </a:endParaRPr>
          </a:p>
        </p:txBody>
      </p:sp>
      <p:grpSp>
        <p:nvGrpSpPr>
          <p:cNvPr id="82" name="Group 81"/>
          <p:cNvGrpSpPr/>
          <p:nvPr/>
        </p:nvGrpSpPr>
        <p:grpSpPr>
          <a:xfrm>
            <a:off x="2411564" y="969087"/>
            <a:ext cx="5206515" cy="2223988"/>
            <a:chOff x="3399118" y="1265683"/>
            <a:chExt cx="10937433" cy="4692597"/>
          </a:xfrm>
        </p:grpSpPr>
        <p:grpSp>
          <p:nvGrpSpPr>
            <p:cNvPr id="83" name="Group 82"/>
            <p:cNvGrpSpPr/>
            <p:nvPr/>
          </p:nvGrpSpPr>
          <p:grpSpPr>
            <a:xfrm>
              <a:off x="3399118" y="1590675"/>
              <a:ext cx="8851751" cy="4367605"/>
              <a:chOff x="3399118" y="1590675"/>
              <a:chExt cx="8851751" cy="4367605"/>
            </a:xfrm>
          </p:grpSpPr>
          <p:grpSp>
            <p:nvGrpSpPr>
              <p:cNvPr id="85" name="Group 84"/>
              <p:cNvGrpSpPr/>
              <p:nvPr/>
            </p:nvGrpSpPr>
            <p:grpSpPr>
              <a:xfrm>
                <a:off x="3399118" y="1590675"/>
                <a:ext cx="8851751" cy="4367605"/>
                <a:chOff x="2800351" y="2532063"/>
                <a:chExt cx="7837488" cy="3867150"/>
              </a:xfrm>
              <a:effectLst>
                <a:outerShdw blurRad="76200" dist="101600" dir="2700000" algn="tl" rotWithShape="0">
                  <a:prstClr val="black">
                    <a:alpha val="40000"/>
                  </a:prstClr>
                </a:outerShdw>
              </a:effectLst>
            </p:grpSpPr>
            <p:sp>
              <p:nvSpPr>
                <p:cNvPr id="87" name="Line 5"/>
                <p:cNvSpPr>
                  <a:spLocks noChangeShapeType="1"/>
                </p:cNvSpPr>
                <p:nvPr/>
              </p:nvSpPr>
              <p:spPr bwMode="auto">
                <a:xfrm>
                  <a:off x="10636251" y="4711700"/>
                  <a:ext cx="1588" cy="1588"/>
                </a:xfrm>
                <a:prstGeom prst="line">
                  <a:avLst/>
                </a:prstGeom>
                <a:noFill/>
                <a:ln w="9525">
                  <a:noFill/>
                  <a:round/>
                  <a:headEnd/>
                  <a:tailEnd/>
                </a:ln>
              </p:spPr>
              <p:txBody>
                <a:bodyPr vert="horz" wrap="square" lIns="91440" tIns="45720" rIns="91440" bIns="45720" numCol="1" anchor="t" anchorCtr="0" compatLnSpc="1">
                  <a:prstTxWarp prst="textNoShape">
                    <a:avLst/>
                  </a:prstTxWarp>
                  <a:noAutofit/>
                </a:bodyPr>
                <a:lstStyle/>
                <a:p>
                  <a:pPr defTabSz="457169" fontAlgn="auto">
                    <a:spcBef>
                      <a:spcPts val="0"/>
                    </a:spcBef>
                    <a:spcAft>
                      <a:spcPts val="0"/>
                    </a:spcAft>
                    <a:defRPr/>
                  </a:pPr>
                  <a:endParaRPr lang="en-US" sz="1400">
                    <a:solidFill>
                      <a:srgbClr val="676767"/>
                    </a:solidFill>
                    <a:latin typeface="+mn-lt"/>
                    <a:ea typeface="MS PGothic" panose="020B0600070205080204" pitchFamily="34" charset="-128"/>
                    <a:cs typeface="+mn-cs"/>
                  </a:endParaRPr>
                </a:p>
              </p:txBody>
            </p:sp>
            <p:sp>
              <p:nvSpPr>
                <p:cNvPr id="88" name="Line 6"/>
                <p:cNvSpPr>
                  <a:spLocks noChangeShapeType="1"/>
                </p:cNvSpPr>
                <p:nvPr/>
              </p:nvSpPr>
              <p:spPr bwMode="auto">
                <a:xfrm>
                  <a:off x="10636251" y="4711700"/>
                  <a:ext cx="1588" cy="1588"/>
                </a:xfrm>
                <a:prstGeom prst="line">
                  <a:avLst/>
                </a:prstGeom>
                <a:noFill/>
                <a:ln w="10">
                  <a:solidFill>
                    <a:srgbClr val="FFFFFF"/>
                  </a:solidFill>
                  <a:prstDash val="solid"/>
                  <a:round/>
                  <a:headEnd/>
                  <a:tailEnd/>
                </a:ln>
              </p:spPr>
              <p:txBody>
                <a:bodyPr vert="horz" wrap="square" lIns="91440" tIns="45720" rIns="91440" bIns="45720" numCol="1" anchor="t" anchorCtr="0" compatLnSpc="1">
                  <a:prstTxWarp prst="textNoShape">
                    <a:avLst/>
                  </a:prstTxWarp>
                  <a:noAutofit/>
                </a:bodyPr>
                <a:lstStyle/>
                <a:p>
                  <a:pPr defTabSz="457169" fontAlgn="auto">
                    <a:spcBef>
                      <a:spcPts val="0"/>
                    </a:spcBef>
                    <a:spcAft>
                      <a:spcPts val="0"/>
                    </a:spcAft>
                    <a:defRPr/>
                  </a:pPr>
                  <a:endParaRPr lang="en-US" sz="1400">
                    <a:solidFill>
                      <a:srgbClr val="676767"/>
                    </a:solidFill>
                    <a:latin typeface="+mn-lt"/>
                    <a:ea typeface="MS PGothic" panose="020B0600070205080204" pitchFamily="34" charset="-128"/>
                    <a:cs typeface="+mn-cs"/>
                  </a:endParaRPr>
                </a:p>
              </p:txBody>
            </p:sp>
            <p:sp>
              <p:nvSpPr>
                <p:cNvPr id="89" name="Freeform 7"/>
                <p:cNvSpPr>
                  <a:spLocks/>
                </p:cNvSpPr>
                <p:nvPr/>
              </p:nvSpPr>
              <p:spPr bwMode="auto">
                <a:xfrm>
                  <a:off x="2800351" y="2532063"/>
                  <a:ext cx="7835900" cy="3119438"/>
                </a:xfrm>
                <a:custGeom>
                  <a:avLst/>
                  <a:gdLst/>
                  <a:ahLst/>
                  <a:cxnLst>
                    <a:cxn ang="0">
                      <a:pos x="48" y="1624"/>
                    </a:cxn>
                    <a:cxn ang="0">
                      <a:pos x="36" y="1590"/>
                    </a:cxn>
                    <a:cxn ang="0">
                      <a:pos x="17" y="1520"/>
                    </a:cxn>
                    <a:cxn ang="0">
                      <a:pos x="5" y="1453"/>
                    </a:cxn>
                    <a:cxn ang="0">
                      <a:pos x="0" y="1385"/>
                    </a:cxn>
                    <a:cxn ang="0">
                      <a:pos x="0" y="1317"/>
                    </a:cxn>
                    <a:cxn ang="0">
                      <a:pos x="7" y="1250"/>
                    </a:cxn>
                    <a:cxn ang="0">
                      <a:pos x="19" y="1184"/>
                    </a:cxn>
                    <a:cxn ang="0">
                      <a:pos x="48" y="1085"/>
                    </a:cxn>
                    <a:cxn ang="0">
                      <a:pos x="109" y="957"/>
                    </a:cxn>
                    <a:cxn ang="0">
                      <a:pos x="188" y="836"/>
                    </a:cxn>
                    <a:cxn ang="0">
                      <a:pos x="290" y="718"/>
                    </a:cxn>
                    <a:cxn ang="0">
                      <a:pos x="413" y="607"/>
                    </a:cxn>
                    <a:cxn ang="0">
                      <a:pos x="553" y="500"/>
                    </a:cxn>
                    <a:cxn ang="0">
                      <a:pos x="711" y="404"/>
                    </a:cxn>
                    <a:cxn ang="0">
                      <a:pos x="885" y="314"/>
                    </a:cxn>
                    <a:cxn ang="0">
                      <a:pos x="1076" y="237"/>
                    </a:cxn>
                    <a:cxn ang="0">
                      <a:pos x="1281" y="167"/>
                    </a:cxn>
                    <a:cxn ang="0">
                      <a:pos x="1501" y="109"/>
                    </a:cxn>
                    <a:cxn ang="0">
                      <a:pos x="1735" y="60"/>
                    </a:cxn>
                    <a:cxn ang="0">
                      <a:pos x="1980" y="26"/>
                    </a:cxn>
                    <a:cxn ang="0">
                      <a:pos x="2103" y="14"/>
                    </a:cxn>
                    <a:cxn ang="0">
                      <a:pos x="2352" y="2"/>
                    </a:cxn>
                    <a:cxn ang="0">
                      <a:pos x="2599" y="2"/>
                    </a:cxn>
                    <a:cxn ang="0">
                      <a:pos x="2840" y="17"/>
                    </a:cxn>
                    <a:cxn ang="0">
                      <a:pos x="3075" y="41"/>
                    </a:cxn>
                    <a:cxn ang="0">
                      <a:pos x="3302" y="80"/>
                    </a:cxn>
                    <a:cxn ang="0">
                      <a:pos x="3522" y="130"/>
                    </a:cxn>
                    <a:cxn ang="0">
                      <a:pos x="3730" y="193"/>
                    </a:cxn>
                    <a:cxn ang="0">
                      <a:pos x="3928" y="263"/>
                    </a:cxn>
                    <a:cxn ang="0">
                      <a:pos x="4112" y="346"/>
                    </a:cxn>
                    <a:cxn ang="0">
                      <a:pos x="4281" y="437"/>
                    </a:cxn>
                    <a:cxn ang="0">
                      <a:pos x="4433" y="539"/>
                    </a:cxn>
                    <a:cxn ang="0">
                      <a:pos x="4569" y="648"/>
                    </a:cxn>
                    <a:cxn ang="0">
                      <a:pos x="4685" y="764"/>
                    </a:cxn>
                    <a:cxn ang="0">
                      <a:pos x="4781" y="889"/>
                    </a:cxn>
                    <a:cxn ang="0">
                      <a:pos x="4839" y="986"/>
                    </a:cxn>
                    <a:cxn ang="0">
                      <a:pos x="4871" y="1054"/>
                    </a:cxn>
                    <a:cxn ang="0">
                      <a:pos x="4883" y="1088"/>
                    </a:cxn>
                    <a:cxn ang="0">
                      <a:pos x="4917" y="1204"/>
                    </a:cxn>
                    <a:cxn ang="0">
                      <a:pos x="4934" y="1317"/>
                    </a:cxn>
                    <a:cxn ang="0">
                      <a:pos x="4934" y="1428"/>
                    </a:cxn>
                    <a:cxn ang="0">
                      <a:pos x="4917" y="1537"/>
                    </a:cxn>
                    <a:cxn ang="0">
                      <a:pos x="4881" y="1644"/>
                    </a:cxn>
                    <a:cxn ang="0">
                      <a:pos x="4830" y="1752"/>
                    </a:cxn>
                    <a:cxn ang="0">
                      <a:pos x="4760" y="1859"/>
                    </a:cxn>
                    <a:cxn ang="0">
                      <a:pos x="4670" y="1965"/>
                    </a:cxn>
                  </a:cxnLst>
                  <a:rect l="0" t="0" r="r" b="b"/>
                  <a:pathLst>
                    <a:path w="4936" h="1965">
                      <a:moveTo>
                        <a:pt x="2466" y="1356"/>
                      </a:moveTo>
                      <a:lnTo>
                        <a:pt x="48" y="1624"/>
                      </a:lnTo>
                      <a:lnTo>
                        <a:pt x="48" y="1624"/>
                      </a:lnTo>
                      <a:lnTo>
                        <a:pt x="36" y="1590"/>
                      </a:lnTo>
                      <a:lnTo>
                        <a:pt x="26" y="1554"/>
                      </a:lnTo>
                      <a:lnTo>
                        <a:pt x="17" y="1520"/>
                      </a:lnTo>
                      <a:lnTo>
                        <a:pt x="12" y="1486"/>
                      </a:lnTo>
                      <a:lnTo>
                        <a:pt x="5" y="1453"/>
                      </a:lnTo>
                      <a:lnTo>
                        <a:pt x="2" y="1419"/>
                      </a:lnTo>
                      <a:lnTo>
                        <a:pt x="0" y="1385"/>
                      </a:lnTo>
                      <a:lnTo>
                        <a:pt x="0" y="1351"/>
                      </a:lnTo>
                      <a:lnTo>
                        <a:pt x="0" y="1317"/>
                      </a:lnTo>
                      <a:lnTo>
                        <a:pt x="2" y="1283"/>
                      </a:lnTo>
                      <a:lnTo>
                        <a:pt x="7" y="1250"/>
                      </a:lnTo>
                      <a:lnTo>
                        <a:pt x="12" y="1216"/>
                      </a:lnTo>
                      <a:lnTo>
                        <a:pt x="19" y="1184"/>
                      </a:lnTo>
                      <a:lnTo>
                        <a:pt x="29" y="1150"/>
                      </a:lnTo>
                      <a:lnTo>
                        <a:pt x="48" y="1085"/>
                      </a:lnTo>
                      <a:lnTo>
                        <a:pt x="75" y="1022"/>
                      </a:lnTo>
                      <a:lnTo>
                        <a:pt x="109" y="957"/>
                      </a:lnTo>
                      <a:lnTo>
                        <a:pt x="145" y="897"/>
                      </a:lnTo>
                      <a:lnTo>
                        <a:pt x="188" y="836"/>
                      </a:lnTo>
                      <a:lnTo>
                        <a:pt x="237" y="776"/>
                      </a:lnTo>
                      <a:lnTo>
                        <a:pt x="290" y="718"/>
                      </a:lnTo>
                      <a:lnTo>
                        <a:pt x="348" y="660"/>
                      </a:lnTo>
                      <a:lnTo>
                        <a:pt x="413" y="607"/>
                      </a:lnTo>
                      <a:lnTo>
                        <a:pt x="481" y="553"/>
                      </a:lnTo>
                      <a:lnTo>
                        <a:pt x="553" y="500"/>
                      </a:lnTo>
                      <a:lnTo>
                        <a:pt x="628" y="452"/>
                      </a:lnTo>
                      <a:lnTo>
                        <a:pt x="711" y="404"/>
                      </a:lnTo>
                      <a:lnTo>
                        <a:pt x="795" y="358"/>
                      </a:lnTo>
                      <a:lnTo>
                        <a:pt x="885" y="314"/>
                      </a:lnTo>
                      <a:lnTo>
                        <a:pt x="979" y="273"/>
                      </a:lnTo>
                      <a:lnTo>
                        <a:pt x="1076" y="237"/>
                      </a:lnTo>
                      <a:lnTo>
                        <a:pt x="1177" y="200"/>
                      </a:lnTo>
                      <a:lnTo>
                        <a:pt x="1281" y="167"/>
                      </a:lnTo>
                      <a:lnTo>
                        <a:pt x="1390" y="135"/>
                      </a:lnTo>
                      <a:lnTo>
                        <a:pt x="1501" y="109"/>
                      </a:lnTo>
                      <a:lnTo>
                        <a:pt x="1617" y="82"/>
                      </a:lnTo>
                      <a:lnTo>
                        <a:pt x="1735" y="60"/>
                      </a:lnTo>
                      <a:lnTo>
                        <a:pt x="1856" y="43"/>
                      </a:lnTo>
                      <a:lnTo>
                        <a:pt x="1980" y="26"/>
                      </a:lnTo>
                      <a:lnTo>
                        <a:pt x="1980" y="26"/>
                      </a:lnTo>
                      <a:lnTo>
                        <a:pt x="2103" y="14"/>
                      </a:lnTo>
                      <a:lnTo>
                        <a:pt x="2229" y="7"/>
                      </a:lnTo>
                      <a:lnTo>
                        <a:pt x="2352" y="2"/>
                      </a:lnTo>
                      <a:lnTo>
                        <a:pt x="2475" y="0"/>
                      </a:lnTo>
                      <a:lnTo>
                        <a:pt x="2599" y="2"/>
                      </a:lnTo>
                      <a:lnTo>
                        <a:pt x="2719" y="7"/>
                      </a:lnTo>
                      <a:lnTo>
                        <a:pt x="2840" y="17"/>
                      </a:lnTo>
                      <a:lnTo>
                        <a:pt x="2959" y="26"/>
                      </a:lnTo>
                      <a:lnTo>
                        <a:pt x="3075" y="41"/>
                      </a:lnTo>
                      <a:lnTo>
                        <a:pt x="3191" y="60"/>
                      </a:lnTo>
                      <a:lnTo>
                        <a:pt x="3302" y="80"/>
                      </a:lnTo>
                      <a:lnTo>
                        <a:pt x="3413" y="104"/>
                      </a:lnTo>
                      <a:lnTo>
                        <a:pt x="3522" y="130"/>
                      </a:lnTo>
                      <a:lnTo>
                        <a:pt x="3628" y="159"/>
                      </a:lnTo>
                      <a:lnTo>
                        <a:pt x="3730" y="193"/>
                      </a:lnTo>
                      <a:lnTo>
                        <a:pt x="3831" y="227"/>
                      </a:lnTo>
                      <a:lnTo>
                        <a:pt x="3928" y="263"/>
                      </a:lnTo>
                      <a:lnTo>
                        <a:pt x="4022" y="304"/>
                      </a:lnTo>
                      <a:lnTo>
                        <a:pt x="4112" y="346"/>
                      </a:lnTo>
                      <a:lnTo>
                        <a:pt x="4199" y="391"/>
                      </a:lnTo>
                      <a:lnTo>
                        <a:pt x="4281" y="437"/>
                      </a:lnTo>
                      <a:lnTo>
                        <a:pt x="4361" y="488"/>
                      </a:lnTo>
                      <a:lnTo>
                        <a:pt x="4433" y="539"/>
                      </a:lnTo>
                      <a:lnTo>
                        <a:pt x="4503" y="592"/>
                      </a:lnTo>
                      <a:lnTo>
                        <a:pt x="4569" y="648"/>
                      </a:lnTo>
                      <a:lnTo>
                        <a:pt x="4629" y="706"/>
                      </a:lnTo>
                      <a:lnTo>
                        <a:pt x="4685" y="764"/>
                      </a:lnTo>
                      <a:lnTo>
                        <a:pt x="4736" y="827"/>
                      </a:lnTo>
                      <a:lnTo>
                        <a:pt x="4781" y="889"/>
                      </a:lnTo>
                      <a:lnTo>
                        <a:pt x="4820" y="955"/>
                      </a:lnTo>
                      <a:lnTo>
                        <a:pt x="4839" y="986"/>
                      </a:lnTo>
                      <a:lnTo>
                        <a:pt x="4856" y="1020"/>
                      </a:lnTo>
                      <a:lnTo>
                        <a:pt x="4871" y="1054"/>
                      </a:lnTo>
                      <a:lnTo>
                        <a:pt x="4883" y="1088"/>
                      </a:lnTo>
                      <a:lnTo>
                        <a:pt x="4883" y="1088"/>
                      </a:lnTo>
                      <a:lnTo>
                        <a:pt x="4902" y="1146"/>
                      </a:lnTo>
                      <a:lnTo>
                        <a:pt x="4917" y="1204"/>
                      </a:lnTo>
                      <a:lnTo>
                        <a:pt x="4929" y="1262"/>
                      </a:lnTo>
                      <a:lnTo>
                        <a:pt x="4934" y="1317"/>
                      </a:lnTo>
                      <a:lnTo>
                        <a:pt x="4936" y="1373"/>
                      </a:lnTo>
                      <a:lnTo>
                        <a:pt x="4934" y="1428"/>
                      </a:lnTo>
                      <a:lnTo>
                        <a:pt x="4929" y="1482"/>
                      </a:lnTo>
                      <a:lnTo>
                        <a:pt x="4917" y="1537"/>
                      </a:lnTo>
                      <a:lnTo>
                        <a:pt x="4902" y="1590"/>
                      </a:lnTo>
                      <a:lnTo>
                        <a:pt x="4881" y="1644"/>
                      </a:lnTo>
                      <a:lnTo>
                        <a:pt x="4859" y="1697"/>
                      </a:lnTo>
                      <a:lnTo>
                        <a:pt x="4830" y="1752"/>
                      </a:lnTo>
                      <a:lnTo>
                        <a:pt x="4796" y="1806"/>
                      </a:lnTo>
                      <a:lnTo>
                        <a:pt x="4760" y="1859"/>
                      </a:lnTo>
                      <a:lnTo>
                        <a:pt x="4716" y="1912"/>
                      </a:lnTo>
                      <a:lnTo>
                        <a:pt x="4670" y="1965"/>
                      </a:lnTo>
                      <a:lnTo>
                        <a:pt x="2466" y="1356"/>
                      </a:lnTo>
                      <a:close/>
                    </a:path>
                  </a:pathLst>
                </a:custGeom>
                <a:solidFill>
                  <a:schemeClr val="accent1"/>
                </a:solidFill>
                <a:ln w="10">
                  <a:solidFill>
                    <a:srgbClr val="FFFFFF"/>
                  </a:solidFill>
                  <a:prstDash val="solid"/>
                  <a:round/>
                  <a:headEnd/>
                  <a:tailEnd/>
                </a:ln>
              </p:spPr>
              <p:txBody>
                <a:bodyPr vert="horz" wrap="square" lIns="91440" tIns="45720" rIns="91440" bIns="45720" numCol="1" anchor="t" anchorCtr="0" compatLnSpc="1">
                  <a:prstTxWarp prst="textNoShape">
                    <a:avLst/>
                  </a:prstTxWarp>
                  <a:noAutofit/>
                </a:bodyPr>
                <a:lstStyle/>
                <a:p>
                  <a:pPr defTabSz="457169" fontAlgn="auto">
                    <a:spcBef>
                      <a:spcPts val="0"/>
                    </a:spcBef>
                    <a:spcAft>
                      <a:spcPts val="0"/>
                    </a:spcAft>
                    <a:defRPr/>
                  </a:pPr>
                  <a:endParaRPr lang="en-US" sz="1400">
                    <a:solidFill>
                      <a:srgbClr val="676767"/>
                    </a:solidFill>
                    <a:latin typeface="+mn-lt"/>
                    <a:ea typeface="MS PGothic" panose="020B0600070205080204" pitchFamily="34" charset="-128"/>
                    <a:cs typeface="+mn-cs"/>
                  </a:endParaRPr>
                </a:p>
              </p:txBody>
            </p:sp>
            <p:sp>
              <p:nvSpPr>
                <p:cNvPr id="90" name="Freeform 8"/>
                <p:cNvSpPr>
                  <a:spLocks/>
                </p:cNvSpPr>
                <p:nvPr/>
              </p:nvSpPr>
              <p:spPr bwMode="auto">
                <a:xfrm>
                  <a:off x="2800351" y="4676775"/>
                  <a:ext cx="76200" cy="1182688"/>
                </a:xfrm>
                <a:custGeom>
                  <a:avLst/>
                  <a:gdLst/>
                  <a:ahLst/>
                  <a:cxnLst>
                    <a:cxn ang="0">
                      <a:pos x="48" y="745"/>
                    </a:cxn>
                    <a:cxn ang="0">
                      <a:pos x="48" y="745"/>
                    </a:cxn>
                    <a:cxn ang="0">
                      <a:pos x="36" y="711"/>
                    </a:cxn>
                    <a:cxn ang="0">
                      <a:pos x="26" y="675"/>
                    </a:cxn>
                    <a:cxn ang="0">
                      <a:pos x="17" y="641"/>
                    </a:cxn>
                    <a:cxn ang="0">
                      <a:pos x="12" y="607"/>
                    </a:cxn>
                    <a:cxn ang="0">
                      <a:pos x="5" y="573"/>
                    </a:cxn>
                    <a:cxn ang="0">
                      <a:pos x="2" y="539"/>
                    </a:cxn>
                    <a:cxn ang="0">
                      <a:pos x="0" y="505"/>
                    </a:cxn>
                    <a:cxn ang="0">
                      <a:pos x="0" y="471"/>
                    </a:cxn>
                    <a:cxn ang="0">
                      <a:pos x="0" y="0"/>
                    </a:cxn>
                    <a:cxn ang="0">
                      <a:pos x="0" y="0"/>
                    </a:cxn>
                    <a:cxn ang="0">
                      <a:pos x="0" y="34"/>
                    </a:cxn>
                    <a:cxn ang="0">
                      <a:pos x="2" y="68"/>
                    </a:cxn>
                    <a:cxn ang="0">
                      <a:pos x="5" y="102"/>
                    </a:cxn>
                    <a:cxn ang="0">
                      <a:pos x="12" y="135"/>
                    </a:cxn>
                    <a:cxn ang="0">
                      <a:pos x="17" y="169"/>
                    </a:cxn>
                    <a:cxn ang="0">
                      <a:pos x="26" y="203"/>
                    </a:cxn>
                    <a:cxn ang="0">
                      <a:pos x="36" y="239"/>
                    </a:cxn>
                    <a:cxn ang="0">
                      <a:pos x="48" y="273"/>
                    </a:cxn>
                    <a:cxn ang="0">
                      <a:pos x="48" y="745"/>
                    </a:cxn>
                  </a:cxnLst>
                  <a:rect l="0" t="0" r="r" b="b"/>
                  <a:pathLst>
                    <a:path w="48" h="745">
                      <a:moveTo>
                        <a:pt x="48" y="745"/>
                      </a:moveTo>
                      <a:lnTo>
                        <a:pt x="48" y="745"/>
                      </a:lnTo>
                      <a:lnTo>
                        <a:pt x="36" y="711"/>
                      </a:lnTo>
                      <a:lnTo>
                        <a:pt x="26" y="675"/>
                      </a:lnTo>
                      <a:lnTo>
                        <a:pt x="17" y="641"/>
                      </a:lnTo>
                      <a:lnTo>
                        <a:pt x="12" y="607"/>
                      </a:lnTo>
                      <a:lnTo>
                        <a:pt x="5" y="573"/>
                      </a:lnTo>
                      <a:lnTo>
                        <a:pt x="2" y="539"/>
                      </a:lnTo>
                      <a:lnTo>
                        <a:pt x="0" y="505"/>
                      </a:lnTo>
                      <a:lnTo>
                        <a:pt x="0" y="471"/>
                      </a:lnTo>
                      <a:lnTo>
                        <a:pt x="0" y="0"/>
                      </a:lnTo>
                      <a:lnTo>
                        <a:pt x="0" y="0"/>
                      </a:lnTo>
                      <a:lnTo>
                        <a:pt x="0" y="34"/>
                      </a:lnTo>
                      <a:lnTo>
                        <a:pt x="2" y="68"/>
                      </a:lnTo>
                      <a:lnTo>
                        <a:pt x="5" y="102"/>
                      </a:lnTo>
                      <a:lnTo>
                        <a:pt x="12" y="135"/>
                      </a:lnTo>
                      <a:lnTo>
                        <a:pt x="17" y="169"/>
                      </a:lnTo>
                      <a:lnTo>
                        <a:pt x="26" y="203"/>
                      </a:lnTo>
                      <a:lnTo>
                        <a:pt x="36" y="239"/>
                      </a:lnTo>
                      <a:lnTo>
                        <a:pt x="48" y="273"/>
                      </a:lnTo>
                      <a:lnTo>
                        <a:pt x="48" y="745"/>
                      </a:lnTo>
                      <a:close/>
                    </a:path>
                  </a:pathLst>
                </a:custGeom>
                <a:solidFill>
                  <a:srgbClr val="82CDE9"/>
                </a:solidFill>
                <a:ln w="10">
                  <a:solidFill>
                    <a:srgbClr val="FFFFFF"/>
                  </a:solidFill>
                  <a:prstDash val="solid"/>
                  <a:round/>
                  <a:headEnd/>
                  <a:tailEnd/>
                </a:ln>
              </p:spPr>
              <p:txBody>
                <a:bodyPr vert="horz" wrap="square" lIns="91440" tIns="45720" rIns="91440" bIns="45720" numCol="1" anchor="t" anchorCtr="0" compatLnSpc="1">
                  <a:prstTxWarp prst="textNoShape">
                    <a:avLst/>
                  </a:prstTxWarp>
                  <a:noAutofit/>
                </a:bodyPr>
                <a:lstStyle/>
                <a:p>
                  <a:pPr defTabSz="457169" fontAlgn="auto">
                    <a:spcBef>
                      <a:spcPts val="0"/>
                    </a:spcBef>
                    <a:spcAft>
                      <a:spcPts val="0"/>
                    </a:spcAft>
                    <a:defRPr/>
                  </a:pPr>
                  <a:endParaRPr lang="en-US" sz="1400">
                    <a:solidFill>
                      <a:srgbClr val="676767"/>
                    </a:solidFill>
                    <a:latin typeface="+mn-lt"/>
                    <a:ea typeface="MS PGothic" panose="020B0600070205080204" pitchFamily="34" charset="-128"/>
                    <a:cs typeface="+mn-cs"/>
                  </a:endParaRPr>
                </a:p>
              </p:txBody>
            </p:sp>
            <p:sp>
              <p:nvSpPr>
                <p:cNvPr id="91" name="Freeform 9"/>
                <p:cNvSpPr>
                  <a:spLocks/>
                </p:cNvSpPr>
                <p:nvPr/>
              </p:nvSpPr>
              <p:spPr bwMode="auto">
                <a:xfrm>
                  <a:off x="2876551" y="4684713"/>
                  <a:ext cx="3838575" cy="1174750"/>
                </a:xfrm>
                <a:custGeom>
                  <a:avLst/>
                  <a:gdLst/>
                  <a:ahLst/>
                  <a:cxnLst>
                    <a:cxn ang="0">
                      <a:pos x="2418" y="471"/>
                    </a:cxn>
                    <a:cxn ang="0">
                      <a:pos x="0" y="740"/>
                    </a:cxn>
                    <a:cxn ang="0">
                      <a:pos x="0" y="268"/>
                    </a:cxn>
                    <a:cxn ang="0">
                      <a:pos x="2418" y="0"/>
                    </a:cxn>
                    <a:cxn ang="0">
                      <a:pos x="2418" y="471"/>
                    </a:cxn>
                  </a:cxnLst>
                  <a:rect l="0" t="0" r="r" b="b"/>
                  <a:pathLst>
                    <a:path w="2418" h="740">
                      <a:moveTo>
                        <a:pt x="2418" y="471"/>
                      </a:moveTo>
                      <a:lnTo>
                        <a:pt x="0" y="740"/>
                      </a:lnTo>
                      <a:lnTo>
                        <a:pt x="0" y="268"/>
                      </a:lnTo>
                      <a:lnTo>
                        <a:pt x="2418" y="0"/>
                      </a:lnTo>
                      <a:lnTo>
                        <a:pt x="2418" y="471"/>
                      </a:lnTo>
                      <a:close/>
                    </a:path>
                  </a:pathLst>
                </a:custGeom>
                <a:solidFill>
                  <a:schemeClr val="accent1"/>
                </a:solidFill>
                <a:ln w="10">
                  <a:solidFill>
                    <a:srgbClr val="FFFFFF"/>
                  </a:solidFill>
                  <a:prstDash val="solid"/>
                  <a:round/>
                  <a:headEnd/>
                  <a:tailEnd/>
                </a:ln>
              </p:spPr>
              <p:txBody>
                <a:bodyPr vert="horz" wrap="square" lIns="91440" tIns="45720" rIns="91440" bIns="45720" numCol="1" anchor="t" anchorCtr="0" compatLnSpc="1">
                  <a:prstTxWarp prst="textNoShape">
                    <a:avLst/>
                  </a:prstTxWarp>
                  <a:noAutofit/>
                </a:bodyPr>
                <a:lstStyle/>
                <a:p>
                  <a:pPr defTabSz="457169" fontAlgn="auto">
                    <a:spcBef>
                      <a:spcPts val="0"/>
                    </a:spcBef>
                    <a:spcAft>
                      <a:spcPts val="0"/>
                    </a:spcAft>
                    <a:defRPr/>
                  </a:pPr>
                  <a:endParaRPr lang="en-US" sz="1400">
                    <a:solidFill>
                      <a:srgbClr val="676767"/>
                    </a:solidFill>
                    <a:latin typeface="+mn-lt"/>
                    <a:ea typeface="MS PGothic" panose="020B0600070205080204" pitchFamily="34" charset="-128"/>
                    <a:cs typeface="+mn-cs"/>
                  </a:endParaRPr>
                </a:p>
              </p:txBody>
            </p:sp>
            <p:sp>
              <p:nvSpPr>
                <p:cNvPr id="92" name="Freeform 10"/>
                <p:cNvSpPr>
                  <a:spLocks/>
                </p:cNvSpPr>
                <p:nvPr/>
              </p:nvSpPr>
              <p:spPr bwMode="auto">
                <a:xfrm>
                  <a:off x="6715126" y="4684713"/>
                  <a:ext cx="3498850" cy="1714500"/>
                </a:xfrm>
                <a:custGeom>
                  <a:avLst/>
                  <a:gdLst/>
                  <a:ahLst/>
                  <a:cxnLst>
                    <a:cxn ang="0">
                      <a:pos x="2204" y="1080"/>
                    </a:cxn>
                    <a:cxn ang="0">
                      <a:pos x="0" y="471"/>
                    </a:cxn>
                    <a:cxn ang="0">
                      <a:pos x="0" y="0"/>
                    </a:cxn>
                    <a:cxn ang="0">
                      <a:pos x="2204" y="609"/>
                    </a:cxn>
                    <a:cxn ang="0">
                      <a:pos x="2204" y="1080"/>
                    </a:cxn>
                  </a:cxnLst>
                  <a:rect l="0" t="0" r="r" b="b"/>
                  <a:pathLst>
                    <a:path w="2204" h="1080">
                      <a:moveTo>
                        <a:pt x="2204" y="1080"/>
                      </a:moveTo>
                      <a:lnTo>
                        <a:pt x="0" y="471"/>
                      </a:lnTo>
                      <a:lnTo>
                        <a:pt x="0" y="0"/>
                      </a:lnTo>
                      <a:lnTo>
                        <a:pt x="2204" y="609"/>
                      </a:lnTo>
                      <a:lnTo>
                        <a:pt x="2204" y="1080"/>
                      </a:lnTo>
                      <a:close/>
                    </a:path>
                  </a:pathLst>
                </a:custGeom>
                <a:solidFill>
                  <a:schemeClr val="accent1"/>
                </a:solidFill>
                <a:ln w="10">
                  <a:solidFill>
                    <a:srgbClr val="FFFFFF"/>
                  </a:solidFill>
                  <a:prstDash val="solid"/>
                  <a:round/>
                  <a:headEnd/>
                  <a:tailEnd/>
                </a:ln>
              </p:spPr>
              <p:txBody>
                <a:bodyPr vert="horz" wrap="square" lIns="91440" tIns="45720" rIns="91440" bIns="45720" numCol="1" anchor="t" anchorCtr="0" compatLnSpc="1">
                  <a:prstTxWarp prst="textNoShape">
                    <a:avLst/>
                  </a:prstTxWarp>
                  <a:noAutofit/>
                </a:bodyPr>
                <a:lstStyle/>
                <a:p>
                  <a:pPr defTabSz="457169" fontAlgn="auto">
                    <a:spcBef>
                      <a:spcPts val="0"/>
                    </a:spcBef>
                    <a:spcAft>
                      <a:spcPts val="0"/>
                    </a:spcAft>
                    <a:defRPr/>
                  </a:pPr>
                  <a:endParaRPr lang="en-US" sz="1400">
                    <a:solidFill>
                      <a:srgbClr val="676767"/>
                    </a:solidFill>
                    <a:latin typeface="+mn-lt"/>
                    <a:ea typeface="MS PGothic" panose="020B0600070205080204" pitchFamily="34" charset="-128"/>
                    <a:cs typeface="+mn-cs"/>
                  </a:endParaRPr>
                </a:p>
              </p:txBody>
            </p:sp>
            <p:sp>
              <p:nvSpPr>
                <p:cNvPr id="93" name="Freeform 11"/>
                <p:cNvSpPr>
                  <a:spLocks/>
                </p:cNvSpPr>
                <p:nvPr/>
              </p:nvSpPr>
              <p:spPr bwMode="auto">
                <a:xfrm>
                  <a:off x="10213976" y="4711700"/>
                  <a:ext cx="422275" cy="1687513"/>
                </a:xfrm>
                <a:custGeom>
                  <a:avLst/>
                  <a:gdLst/>
                  <a:ahLst/>
                  <a:cxnLst>
                    <a:cxn ang="0">
                      <a:pos x="266" y="471"/>
                    </a:cxn>
                    <a:cxn ang="0">
                      <a:pos x="266" y="471"/>
                    </a:cxn>
                    <a:cxn ang="0">
                      <a:pos x="266" y="510"/>
                    </a:cxn>
                    <a:cxn ang="0">
                      <a:pos x="261" y="546"/>
                    </a:cxn>
                    <a:cxn ang="0">
                      <a:pos x="256" y="585"/>
                    </a:cxn>
                    <a:cxn ang="0">
                      <a:pos x="249" y="621"/>
                    </a:cxn>
                    <a:cxn ang="0">
                      <a:pos x="240" y="660"/>
                    </a:cxn>
                    <a:cxn ang="0">
                      <a:pos x="230" y="696"/>
                    </a:cxn>
                    <a:cxn ang="0">
                      <a:pos x="215" y="732"/>
                    </a:cxn>
                    <a:cxn ang="0">
                      <a:pos x="201" y="769"/>
                    </a:cxn>
                    <a:cxn ang="0">
                      <a:pos x="182" y="807"/>
                    </a:cxn>
                    <a:cxn ang="0">
                      <a:pos x="162" y="843"/>
                    </a:cxn>
                    <a:cxn ang="0">
                      <a:pos x="140" y="880"/>
                    </a:cxn>
                    <a:cxn ang="0">
                      <a:pos x="116" y="916"/>
                    </a:cxn>
                    <a:cxn ang="0">
                      <a:pos x="92" y="952"/>
                    </a:cxn>
                    <a:cxn ang="0">
                      <a:pos x="63" y="989"/>
                    </a:cxn>
                    <a:cxn ang="0">
                      <a:pos x="34" y="1025"/>
                    </a:cxn>
                    <a:cxn ang="0">
                      <a:pos x="0" y="1063"/>
                    </a:cxn>
                    <a:cxn ang="0">
                      <a:pos x="0" y="592"/>
                    </a:cxn>
                    <a:cxn ang="0">
                      <a:pos x="0" y="592"/>
                    </a:cxn>
                    <a:cxn ang="0">
                      <a:pos x="34" y="553"/>
                    </a:cxn>
                    <a:cxn ang="0">
                      <a:pos x="63" y="517"/>
                    </a:cxn>
                    <a:cxn ang="0">
                      <a:pos x="92" y="481"/>
                    </a:cxn>
                    <a:cxn ang="0">
                      <a:pos x="116" y="445"/>
                    </a:cxn>
                    <a:cxn ang="0">
                      <a:pos x="140" y="408"/>
                    </a:cxn>
                    <a:cxn ang="0">
                      <a:pos x="162" y="372"/>
                    </a:cxn>
                    <a:cxn ang="0">
                      <a:pos x="182" y="336"/>
                    </a:cxn>
                    <a:cxn ang="0">
                      <a:pos x="201" y="297"/>
                    </a:cxn>
                    <a:cxn ang="0">
                      <a:pos x="215" y="261"/>
                    </a:cxn>
                    <a:cxn ang="0">
                      <a:pos x="230" y="225"/>
                    </a:cxn>
                    <a:cxn ang="0">
                      <a:pos x="240" y="188"/>
                    </a:cxn>
                    <a:cxn ang="0">
                      <a:pos x="249" y="150"/>
                    </a:cxn>
                    <a:cxn ang="0">
                      <a:pos x="256" y="113"/>
                    </a:cxn>
                    <a:cxn ang="0">
                      <a:pos x="261" y="75"/>
                    </a:cxn>
                    <a:cxn ang="0">
                      <a:pos x="266" y="39"/>
                    </a:cxn>
                    <a:cxn ang="0">
                      <a:pos x="266" y="0"/>
                    </a:cxn>
                    <a:cxn ang="0">
                      <a:pos x="266" y="471"/>
                    </a:cxn>
                  </a:cxnLst>
                  <a:rect l="0" t="0" r="r" b="b"/>
                  <a:pathLst>
                    <a:path w="266" h="1063">
                      <a:moveTo>
                        <a:pt x="266" y="471"/>
                      </a:moveTo>
                      <a:lnTo>
                        <a:pt x="266" y="471"/>
                      </a:lnTo>
                      <a:lnTo>
                        <a:pt x="266" y="510"/>
                      </a:lnTo>
                      <a:lnTo>
                        <a:pt x="261" y="546"/>
                      </a:lnTo>
                      <a:lnTo>
                        <a:pt x="256" y="585"/>
                      </a:lnTo>
                      <a:lnTo>
                        <a:pt x="249" y="621"/>
                      </a:lnTo>
                      <a:lnTo>
                        <a:pt x="240" y="660"/>
                      </a:lnTo>
                      <a:lnTo>
                        <a:pt x="230" y="696"/>
                      </a:lnTo>
                      <a:lnTo>
                        <a:pt x="215" y="732"/>
                      </a:lnTo>
                      <a:lnTo>
                        <a:pt x="201" y="769"/>
                      </a:lnTo>
                      <a:lnTo>
                        <a:pt x="182" y="807"/>
                      </a:lnTo>
                      <a:lnTo>
                        <a:pt x="162" y="843"/>
                      </a:lnTo>
                      <a:lnTo>
                        <a:pt x="140" y="880"/>
                      </a:lnTo>
                      <a:lnTo>
                        <a:pt x="116" y="916"/>
                      </a:lnTo>
                      <a:lnTo>
                        <a:pt x="92" y="952"/>
                      </a:lnTo>
                      <a:lnTo>
                        <a:pt x="63" y="989"/>
                      </a:lnTo>
                      <a:lnTo>
                        <a:pt x="34" y="1025"/>
                      </a:lnTo>
                      <a:lnTo>
                        <a:pt x="0" y="1063"/>
                      </a:lnTo>
                      <a:lnTo>
                        <a:pt x="0" y="592"/>
                      </a:lnTo>
                      <a:lnTo>
                        <a:pt x="0" y="592"/>
                      </a:lnTo>
                      <a:lnTo>
                        <a:pt x="34" y="553"/>
                      </a:lnTo>
                      <a:lnTo>
                        <a:pt x="63" y="517"/>
                      </a:lnTo>
                      <a:lnTo>
                        <a:pt x="92" y="481"/>
                      </a:lnTo>
                      <a:lnTo>
                        <a:pt x="116" y="445"/>
                      </a:lnTo>
                      <a:lnTo>
                        <a:pt x="140" y="408"/>
                      </a:lnTo>
                      <a:lnTo>
                        <a:pt x="162" y="372"/>
                      </a:lnTo>
                      <a:lnTo>
                        <a:pt x="182" y="336"/>
                      </a:lnTo>
                      <a:lnTo>
                        <a:pt x="201" y="297"/>
                      </a:lnTo>
                      <a:lnTo>
                        <a:pt x="215" y="261"/>
                      </a:lnTo>
                      <a:lnTo>
                        <a:pt x="230" y="225"/>
                      </a:lnTo>
                      <a:lnTo>
                        <a:pt x="240" y="188"/>
                      </a:lnTo>
                      <a:lnTo>
                        <a:pt x="249" y="150"/>
                      </a:lnTo>
                      <a:lnTo>
                        <a:pt x="256" y="113"/>
                      </a:lnTo>
                      <a:lnTo>
                        <a:pt x="261" y="75"/>
                      </a:lnTo>
                      <a:lnTo>
                        <a:pt x="266" y="39"/>
                      </a:lnTo>
                      <a:lnTo>
                        <a:pt x="266" y="0"/>
                      </a:lnTo>
                      <a:lnTo>
                        <a:pt x="266" y="471"/>
                      </a:lnTo>
                      <a:close/>
                    </a:path>
                  </a:pathLst>
                </a:custGeom>
                <a:solidFill>
                  <a:schemeClr val="accent1"/>
                </a:solidFill>
                <a:ln w="10">
                  <a:solidFill>
                    <a:srgbClr val="FFFFFF"/>
                  </a:solidFill>
                  <a:prstDash val="solid"/>
                  <a:round/>
                  <a:headEnd/>
                  <a:tailEnd/>
                </a:ln>
              </p:spPr>
              <p:txBody>
                <a:bodyPr vert="horz" wrap="square" lIns="91440" tIns="45720" rIns="91440" bIns="45720" numCol="1" anchor="t" anchorCtr="0" compatLnSpc="1">
                  <a:prstTxWarp prst="textNoShape">
                    <a:avLst/>
                  </a:prstTxWarp>
                  <a:noAutofit/>
                </a:bodyPr>
                <a:lstStyle/>
                <a:p>
                  <a:pPr defTabSz="457169" fontAlgn="auto">
                    <a:spcBef>
                      <a:spcPts val="0"/>
                    </a:spcBef>
                    <a:spcAft>
                      <a:spcPts val="0"/>
                    </a:spcAft>
                    <a:defRPr/>
                  </a:pPr>
                  <a:endParaRPr lang="en-US" sz="1400">
                    <a:solidFill>
                      <a:srgbClr val="676767"/>
                    </a:solidFill>
                    <a:latin typeface="+mn-lt"/>
                    <a:ea typeface="MS PGothic" panose="020B0600070205080204" pitchFamily="34" charset="-128"/>
                    <a:cs typeface="+mn-cs"/>
                  </a:endParaRPr>
                </a:p>
              </p:txBody>
            </p:sp>
            <p:sp>
              <p:nvSpPr>
                <p:cNvPr id="94" name="Line 12"/>
                <p:cNvSpPr>
                  <a:spLocks noChangeShapeType="1"/>
                </p:cNvSpPr>
                <p:nvPr/>
              </p:nvSpPr>
              <p:spPr bwMode="auto">
                <a:xfrm>
                  <a:off x="10636251" y="5459413"/>
                  <a:ext cx="1588" cy="1588"/>
                </a:xfrm>
                <a:prstGeom prst="line">
                  <a:avLst/>
                </a:prstGeom>
                <a:noFill/>
                <a:ln w="10">
                  <a:solidFill>
                    <a:srgbClr val="3086C7"/>
                  </a:solidFill>
                  <a:prstDash val="solid"/>
                  <a:round/>
                  <a:headEnd/>
                  <a:tailEnd/>
                </a:ln>
              </p:spPr>
              <p:txBody>
                <a:bodyPr vert="horz" wrap="square" lIns="91440" tIns="45720" rIns="91440" bIns="45720" numCol="1" anchor="t" anchorCtr="0" compatLnSpc="1">
                  <a:prstTxWarp prst="textNoShape">
                    <a:avLst/>
                  </a:prstTxWarp>
                  <a:noAutofit/>
                </a:bodyPr>
                <a:lstStyle/>
                <a:p>
                  <a:pPr defTabSz="457169" fontAlgn="auto">
                    <a:spcBef>
                      <a:spcPts val="0"/>
                    </a:spcBef>
                    <a:spcAft>
                      <a:spcPts val="0"/>
                    </a:spcAft>
                    <a:defRPr/>
                  </a:pPr>
                  <a:endParaRPr lang="en-US" sz="1400">
                    <a:solidFill>
                      <a:srgbClr val="676767"/>
                    </a:solidFill>
                    <a:latin typeface="+mn-lt"/>
                    <a:ea typeface="MS PGothic" panose="020B0600070205080204" pitchFamily="34" charset="-128"/>
                    <a:cs typeface="+mn-cs"/>
                  </a:endParaRPr>
                </a:p>
              </p:txBody>
            </p:sp>
          </p:grpSp>
          <p:sp>
            <p:nvSpPr>
              <p:cNvPr id="86" name="Rectangle 85"/>
              <p:cNvSpPr/>
              <p:nvPr/>
            </p:nvSpPr>
            <p:spPr>
              <a:xfrm>
                <a:off x="6552107" y="2657475"/>
                <a:ext cx="2891736" cy="607346"/>
              </a:xfrm>
              <a:prstGeom prst="rect">
                <a:avLst/>
              </a:prstGeom>
            </p:spPr>
            <p:txBody>
              <a:bodyPr wrap="none">
                <a:noAutofit/>
              </a:bodyPr>
              <a:lstStyle/>
              <a:p>
                <a:pPr algn="ctr" defTabSz="457169" fontAlgn="auto">
                  <a:lnSpc>
                    <a:spcPct val="90000"/>
                  </a:lnSpc>
                  <a:spcBef>
                    <a:spcPts val="0"/>
                  </a:spcBef>
                  <a:spcAft>
                    <a:spcPts val="0"/>
                  </a:spcAft>
                  <a:defRPr/>
                </a:pPr>
                <a:r>
                  <a:rPr lang="en-US" sz="1400" b="1">
                    <a:solidFill>
                      <a:srgbClr val="FFFFFF"/>
                    </a:solidFill>
                    <a:effectLst>
                      <a:outerShdw blurRad="38100" dist="38100" dir="2700000" algn="tl">
                        <a:srgbClr val="000000">
                          <a:alpha val="43137"/>
                        </a:srgbClr>
                      </a:outerShdw>
                    </a:effectLst>
                    <a:latin typeface="+mn-lt"/>
                    <a:ea typeface="MS PGothic" panose="020B0600070205080204" pitchFamily="34" charset="-128"/>
                    <a:cs typeface="+mn-cs"/>
                  </a:rPr>
                  <a:t>10MB Egress</a:t>
                </a:r>
              </a:p>
            </p:txBody>
          </p:sp>
        </p:grpSp>
        <p:sp>
          <p:nvSpPr>
            <p:cNvPr id="84" name="Rectangle 83"/>
            <p:cNvSpPr/>
            <p:nvPr/>
          </p:nvSpPr>
          <p:spPr>
            <a:xfrm>
              <a:off x="9260122" y="1265683"/>
              <a:ext cx="5076429" cy="533480"/>
            </a:xfrm>
            <a:prstGeom prst="rect">
              <a:avLst/>
            </a:prstGeom>
          </p:spPr>
          <p:txBody>
            <a:bodyPr wrap="none">
              <a:noAutofit/>
            </a:bodyPr>
            <a:lstStyle/>
            <a:p>
              <a:pPr algn="ctr" defTabSz="457169" fontAlgn="auto">
                <a:lnSpc>
                  <a:spcPct val="90000"/>
                </a:lnSpc>
                <a:spcBef>
                  <a:spcPts val="0"/>
                </a:spcBef>
                <a:spcAft>
                  <a:spcPts val="0"/>
                </a:spcAft>
                <a:defRPr/>
              </a:pPr>
              <a:r>
                <a:rPr lang="en-US" sz="1200">
                  <a:latin typeface="+mn-lt"/>
                  <a:ea typeface="MS PGothic" panose="020B0600070205080204" pitchFamily="34" charset="-128"/>
                  <a:cs typeface="+mn-cs"/>
                </a:rPr>
                <a:t>Packets to Egress Port Queues</a:t>
              </a:r>
            </a:p>
          </p:txBody>
        </p:sp>
      </p:grpSp>
      <p:grpSp>
        <p:nvGrpSpPr>
          <p:cNvPr id="95" name="Group 94"/>
          <p:cNvGrpSpPr/>
          <p:nvPr/>
        </p:nvGrpSpPr>
        <p:grpSpPr>
          <a:xfrm>
            <a:off x="5039232" y="2870222"/>
            <a:ext cx="3972801" cy="1661453"/>
            <a:chOff x="8050007" y="4597437"/>
            <a:chExt cx="8345743" cy="3505653"/>
          </a:xfrm>
        </p:grpSpPr>
        <p:grpSp>
          <p:nvGrpSpPr>
            <p:cNvPr id="96" name="Group 95"/>
            <p:cNvGrpSpPr/>
            <p:nvPr/>
          </p:nvGrpSpPr>
          <p:grpSpPr>
            <a:xfrm>
              <a:off x="8050007" y="4597437"/>
              <a:ext cx="3951642" cy="3247017"/>
              <a:chOff x="8050007" y="4597437"/>
              <a:chExt cx="3951642" cy="3247017"/>
            </a:xfrm>
          </p:grpSpPr>
          <p:grpSp>
            <p:nvGrpSpPr>
              <p:cNvPr id="98" name="Group 97"/>
              <p:cNvGrpSpPr/>
              <p:nvPr/>
            </p:nvGrpSpPr>
            <p:grpSpPr>
              <a:xfrm>
                <a:off x="8050007" y="4597437"/>
                <a:ext cx="3951642" cy="3247017"/>
                <a:chOff x="6918326" y="5194300"/>
                <a:chExt cx="3498850" cy="2874963"/>
              </a:xfrm>
              <a:effectLst>
                <a:outerShdw blurRad="76200" dist="101600" dir="2700000" algn="tl" rotWithShape="0">
                  <a:prstClr val="black">
                    <a:alpha val="40000"/>
                  </a:prstClr>
                </a:outerShdw>
              </a:effectLst>
            </p:grpSpPr>
            <p:sp>
              <p:nvSpPr>
                <p:cNvPr id="100" name="Freeform 13"/>
                <p:cNvSpPr>
                  <a:spLocks/>
                </p:cNvSpPr>
                <p:nvPr/>
              </p:nvSpPr>
              <p:spPr bwMode="auto">
                <a:xfrm>
                  <a:off x="6918326" y="5194300"/>
                  <a:ext cx="3498850" cy="2127250"/>
                </a:xfrm>
                <a:custGeom>
                  <a:avLst/>
                  <a:gdLst/>
                  <a:ahLst/>
                  <a:cxnLst>
                    <a:cxn ang="0">
                      <a:pos x="0" y="0"/>
                    </a:cxn>
                    <a:cxn ang="0">
                      <a:pos x="2204" y="607"/>
                    </a:cxn>
                    <a:cxn ang="0">
                      <a:pos x="2204" y="607"/>
                    </a:cxn>
                    <a:cxn ang="0">
                      <a:pos x="2171" y="646"/>
                    </a:cxn>
                    <a:cxn ang="0">
                      <a:pos x="2132" y="682"/>
                    </a:cxn>
                    <a:cxn ang="0">
                      <a:pos x="2096" y="718"/>
                    </a:cxn>
                    <a:cxn ang="0">
                      <a:pos x="2054" y="752"/>
                    </a:cxn>
                    <a:cxn ang="0">
                      <a:pos x="2013" y="786"/>
                    </a:cxn>
                    <a:cxn ang="0">
                      <a:pos x="1972" y="820"/>
                    </a:cxn>
                    <a:cxn ang="0">
                      <a:pos x="1926" y="851"/>
                    </a:cxn>
                    <a:cxn ang="0">
                      <a:pos x="1883" y="883"/>
                    </a:cxn>
                    <a:cxn ang="0">
                      <a:pos x="1835" y="914"/>
                    </a:cxn>
                    <a:cxn ang="0">
                      <a:pos x="1786" y="943"/>
                    </a:cxn>
                    <a:cxn ang="0">
                      <a:pos x="1738" y="970"/>
                    </a:cxn>
                    <a:cxn ang="0">
                      <a:pos x="1687" y="999"/>
                    </a:cxn>
                    <a:cxn ang="0">
                      <a:pos x="1581" y="1050"/>
                    </a:cxn>
                    <a:cxn ang="0">
                      <a:pos x="1469" y="1098"/>
                    </a:cxn>
                    <a:cxn ang="0">
                      <a:pos x="1353" y="1141"/>
                    </a:cxn>
                    <a:cxn ang="0">
                      <a:pos x="1233" y="1182"/>
                    </a:cxn>
                    <a:cxn ang="0">
                      <a:pos x="1107" y="1219"/>
                    </a:cxn>
                    <a:cxn ang="0">
                      <a:pos x="976" y="1250"/>
                    </a:cxn>
                    <a:cxn ang="0">
                      <a:pos x="839" y="1279"/>
                    </a:cxn>
                    <a:cxn ang="0">
                      <a:pos x="698" y="1303"/>
                    </a:cxn>
                    <a:cxn ang="0">
                      <a:pos x="553" y="1323"/>
                    </a:cxn>
                    <a:cxn ang="0">
                      <a:pos x="403" y="1340"/>
                    </a:cxn>
                    <a:cxn ang="0">
                      <a:pos x="0" y="0"/>
                    </a:cxn>
                  </a:cxnLst>
                  <a:rect l="0" t="0" r="r" b="b"/>
                  <a:pathLst>
                    <a:path w="2204" h="1340">
                      <a:moveTo>
                        <a:pt x="0" y="0"/>
                      </a:moveTo>
                      <a:lnTo>
                        <a:pt x="2204" y="607"/>
                      </a:lnTo>
                      <a:lnTo>
                        <a:pt x="2204" y="607"/>
                      </a:lnTo>
                      <a:lnTo>
                        <a:pt x="2171" y="646"/>
                      </a:lnTo>
                      <a:lnTo>
                        <a:pt x="2132" y="682"/>
                      </a:lnTo>
                      <a:lnTo>
                        <a:pt x="2096" y="718"/>
                      </a:lnTo>
                      <a:lnTo>
                        <a:pt x="2054" y="752"/>
                      </a:lnTo>
                      <a:lnTo>
                        <a:pt x="2013" y="786"/>
                      </a:lnTo>
                      <a:lnTo>
                        <a:pt x="1972" y="820"/>
                      </a:lnTo>
                      <a:lnTo>
                        <a:pt x="1926" y="851"/>
                      </a:lnTo>
                      <a:lnTo>
                        <a:pt x="1883" y="883"/>
                      </a:lnTo>
                      <a:lnTo>
                        <a:pt x="1835" y="914"/>
                      </a:lnTo>
                      <a:lnTo>
                        <a:pt x="1786" y="943"/>
                      </a:lnTo>
                      <a:lnTo>
                        <a:pt x="1738" y="970"/>
                      </a:lnTo>
                      <a:lnTo>
                        <a:pt x="1687" y="999"/>
                      </a:lnTo>
                      <a:lnTo>
                        <a:pt x="1581" y="1050"/>
                      </a:lnTo>
                      <a:lnTo>
                        <a:pt x="1469" y="1098"/>
                      </a:lnTo>
                      <a:lnTo>
                        <a:pt x="1353" y="1141"/>
                      </a:lnTo>
                      <a:lnTo>
                        <a:pt x="1233" y="1182"/>
                      </a:lnTo>
                      <a:lnTo>
                        <a:pt x="1107" y="1219"/>
                      </a:lnTo>
                      <a:lnTo>
                        <a:pt x="976" y="1250"/>
                      </a:lnTo>
                      <a:lnTo>
                        <a:pt x="839" y="1279"/>
                      </a:lnTo>
                      <a:lnTo>
                        <a:pt x="698" y="1303"/>
                      </a:lnTo>
                      <a:lnTo>
                        <a:pt x="553" y="1323"/>
                      </a:lnTo>
                      <a:lnTo>
                        <a:pt x="403" y="1340"/>
                      </a:lnTo>
                      <a:lnTo>
                        <a:pt x="0" y="0"/>
                      </a:lnTo>
                      <a:close/>
                    </a:path>
                  </a:pathLst>
                </a:custGeom>
                <a:solidFill>
                  <a:schemeClr val="accent2"/>
                </a:solidFill>
                <a:ln w="10">
                  <a:solidFill>
                    <a:srgbClr val="FFFFFF"/>
                  </a:solidFill>
                  <a:prstDash val="solid"/>
                  <a:round/>
                  <a:headEnd/>
                  <a:tailEnd/>
                </a:ln>
              </p:spPr>
              <p:txBody>
                <a:bodyPr vert="horz" wrap="square" lIns="91440" tIns="45720" rIns="91440" bIns="45720" numCol="1" anchor="t" anchorCtr="0" compatLnSpc="1">
                  <a:prstTxWarp prst="textNoShape">
                    <a:avLst/>
                  </a:prstTxWarp>
                  <a:noAutofit/>
                </a:bodyPr>
                <a:lstStyle/>
                <a:p>
                  <a:pPr defTabSz="457169" fontAlgn="auto">
                    <a:spcBef>
                      <a:spcPts val="0"/>
                    </a:spcBef>
                    <a:spcAft>
                      <a:spcPts val="0"/>
                    </a:spcAft>
                    <a:defRPr/>
                  </a:pPr>
                  <a:endParaRPr lang="en-US" sz="1400">
                    <a:solidFill>
                      <a:srgbClr val="676767"/>
                    </a:solidFill>
                    <a:latin typeface="+mn-lt"/>
                    <a:ea typeface="MS PGothic" panose="020B0600070205080204" pitchFamily="34" charset="-128"/>
                    <a:cs typeface="+mn-cs"/>
                  </a:endParaRPr>
                </a:p>
              </p:txBody>
            </p:sp>
            <p:sp>
              <p:nvSpPr>
                <p:cNvPr id="101" name="Freeform 14"/>
                <p:cNvSpPr>
                  <a:spLocks/>
                </p:cNvSpPr>
                <p:nvPr/>
              </p:nvSpPr>
              <p:spPr bwMode="auto">
                <a:xfrm>
                  <a:off x="7558088" y="6157913"/>
                  <a:ext cx="2859088" cy="1911350"/>
                </a:xfrm>
                <a:custGeom>
                  <a:avLst/>
                  <a:gdLst/>
                  <a:ahLst/>
                  <a:cxnLst>
                    <a:cxn ang="0">
                      <a:pos x="1801" y="472"/>
                    </a:cxn>
                    <a:cxn ang="0">
                      <a:pos x="1801" y="472"/>
                    </a:cxn>
                    <a:cxn ang="0">
                      <a:pos x="1768" y="510"/>
                    </a:cxn>
                    <a:cxn ang="0">
                      <a:pos x="1729" y="546"/>
                    </a:cxn>
                    <a:cxn ang="0">
                      <a:pos x="1693" y="583"/>
                    </a:cxn>
                    <a:cxn ang="0">
                      <a:pos x="1651" y="617"/>
                    </a:cxn>
                    <a:cxn ang="0">
                      <a:pos x="1610" y="650"/>
                    </a:cxn>
                    <a:cxn ang="0">
                      <a:pos x="1569" y="684"/>
                    </a:cxn>
                    <a:cxn ang="0">
                      <a:pos x="1523" y="716"/>
                    </a:cxn>
                    <a:cxn ang="0">
                      <a:pos x="1480" y="747"/>
                    </a:cxn>
                    <a:cxn ang="0">
                      <a:pos x="1432" y="779"/>
                    </a:cxn>
                    <a:cxn ang="0">
                      <a:pos x="1383" y="808"/>
                    </a:cxn>
                    <a:cxn ang="0">
                      <a:pos x="1335" y="834"/>
                    </a:cxn>
                    <a:cxn ang="0">
                      <a:pos x="1284" y="863"/>
                    </a:cxn>
                    <a:cxn ang="0">
                      <a:pos x="1178" y="914"/>
                    </a:cxn>
                    <a:cxn ang="0">
                      <a:pos x="1066" y="962"/>
                    </a:cxn>
                    <a:cxn ang="0">
                      <a:pos x="950" y="1006"/>
                    </a:cxn>
                    <a:cxn ang="0">
                      <a:pos x="830" y="1047"/>
                    </a:cxn>
                    <a:cxn ang="0">
                      <a:pos x="704" y="1083"/>
                    </a:cxn>
                    <a:cxn ang="0">
                      <a:pos x="573" y="1115"/>
                    </a:cxn>
                    <a:cxn ang="0">
                      <a:pos x="436" y="1144"/>
                    </a:cxn>
                    <a:cxn ang="0">
                      <a:pos x="295" y="1168"/>
                    </a:cxn>
                    <a:cxn ang="0">
                      <a:pos x="150" y="1187"/>
                    </a:cxn>
                    <a:cxn ang="0">
                      <a:pos x="0" y="1204"/>
                    </a:cxn>
                    <a:cxn ang="0">
                      <a:pos x="0" y="733"/>
                    </a:cxn>
                    <a:cxn ang="0">
                      <a:pos x="0" y="733"/>
                    </a:cxn>
                    <a:cxn ang="0">
                      <a:pos x="150" y="716"/>
                    </a:cxn>
                    <a:cxn ang="0">
                      <a:pos x="295" y="696"/>
                    </a:cxn>
                    <a:cxn ang="0">
                      <a:pos x="436" y="672"/>
                    </a:cxn>
                    <a:cxn ang="0">
                      <a:pos x="573" y="643"/>
                    </a:cxn>
                    <a:cxn ang="0">
                      <a:pos x="704" y="612"/>
                    </a:cxn>
                    <a:cxn ang="0">
                      <a:pos x="830" y="575"/>
                    </a:cxn>
                    <a:cxn ang="0">
                      <a:pos x="950" y="534"/>
                    </a:cxn>
                    <a:cxn ang="0">
                      <a:pos x="1066" y="491"/>
                    </a:cxn>
                    <a:cxn ang="0">
                      <a:pos x="1178" y="443"/>
                    </a:cxn>
                    <a:cxn ang="0">
                      <a:pos x="1284" y="392"/>
                    </a:cxn>
                    <a:cxn ang="0">
                      <a:pos x="1335" y="363"/>
                    </a:cxn>
                    <a:cxn ang="0">
                      <a:pos x="1383" y="336"/>
                    </a:cxn>
                    <a:cxn ang="0">
                      <a:pos x="1432" y="307"/>
                    </a:cxn>
                    <a:cxn ang="0">
                      <a:pos x="1480" y="276"/>
                    </a:cxn>
                    <a:cxn ang="0">
                      <a:pos x="1523" y="244"/>
                    </a:cxn>
                    <a:cxn ang="0">
                      <a:pos x="1569" y="213"/>
                    </a:cxn>
                    <a:cxn ang="0">
                      <a:pos x="1610" y="179"/>
                    </a:cxn>
                    <a:cxn ang="0">
                      <a:pos x="1651" y="145"/>
                    </a:cxn>
                    <a:cxn ang="0">
                      <a:pos x="1693" y="111"/>
                    </a:cxn>
                    <a:cxn ang="0">
                      <a:pos x="1729" y="75"/>
                    </a:cxn>
                    <a:cxn ang="0">
                      <a:pos x="1768" y="39"/>
                    </a:cxn>
                    <a:cxn ang="0">
                      <a:pos x="1801" y="0"/>
                    </a:cxn>
                    <a:cxn ang="0">
                      <a:pos x="1801" y="472"/>
                    </a:cxn>
                  </a:cxnLst>
                  <a:rect l="0" t="0" r="r" b="b"/>
                  <a:pathLst>
                    <a:path w="1801" h="1204">
                      <a:moveTo>
                        <a:pt x="1801" y="472"/>
                      </a:moveTo>
                      <a:lnTo>
                        <a:pt x="1801" y="472"/>
                      </a:lnTo>
                      <a:lnTo>
                        <a:pt x="1768" y="510"/>
                      </a:lnTo>
                      <a:lnTo>
                        <a:pt x="1729" y="546"/>
                      </a:lnTo>
                      <a:lnTo>
                        <a:pt x="1693" y="583"/>
                      </a:lnTo>
                      <a:lnTo>
                        <a:pt x="1651" y="617"/>
                      </a:lnTo>
                      <a:lnTo>
                        <a:pt x="1610" y="650"/>
                      </a:lnTo>
                      <a:lnTo>
                        <a:pt x="1569" y="684"/>
                      </a:lnTo>
                      <a:lnTo>
                        <a:pt x="1523" y="716"/>
                      </a:lnTo>
                      <a:lnTo>
                        <a:pt x="1480" y="747"/>
                      </a:lnTo>
                      <a:lnTo>
                        <a:pt x="1432" y="779"/>
                      </a:lnTo>
                      <a:lnTo>
                        <a:pt x="1383" y="808"/>
                      </a:lnTo>
                      <a:lnTo>
                        <a:pt x="1335" y="834"/>
                      </a:lnTo>
                      <a:lnTo>
                        <a:pt x="1284" y="863"/>
                      </a:lnTo>
                      <a:lnTo>
                        <a:pt x="1178" y="914"/>
                      </a:lnTo>
                      <a:lnTo>
                        <a:pt x="1066" y="962"/>
                      </a:lnTo>
                      <a:lnTo>
                        <a:pt x="950" y="1006"/>
                      </a:lnTo>
                      <a:lnTo>
                        <a:pt x="830" y="1047"/>
                      </a:lnTo>
                      <a:lnTo>
                        <a:pt x="704" y="1083"/>
                      </a:lnTo>
                      <a:lnTo>
                        <a:pt x="573" y="1115"/>
                      </a:lnTo>
                      <a:lnTo>
                        <a:pt x="436" y="1144"/>
                      </a:lnTo>
                      <a:lnTo>
                        <a:pt x="295" y="1168"/>
                      </a:lnTo>
                      <a:lnTo>
                        <a:pt x="150" y="1187"/>
                      </a:lnTo>
                      <a:lnTo>
                        <a:pt x="0" y="1204"/>
                      </a:lnTo>
                      <a:lnTo>
                        <a:pt x="0" y="733"/>
                      </a:lnTo>
                      <a:lnTo>
                        <a:pt x="0" y="733"/>
                      </a:lnTo>
                      <a:lnTo>
                        <a:pt x="150" y="716"/>
                      </a:lnTo>
                      <a:lnTo>
                        <a:pt x="295" y="696"/>
                      </a:lnTo>
                      <a:lnTo>
                        <a:pt x="436" y="672"/>
                      </a:lnTo>
                      <a:lnTo>
                        <a:pt x="573" y="643"/>
                      </a:lnTo>
                      <a:lnTo>
                        <a:pt x="704" y="612"/>
                      </a:lnTo>
                      <a:lnTo>
                        <a:pt x="830" y="575"/>
                      </a:lnTo>
                      <a:lnTo>
                        <a:pt x="950" y="534"/>
                      </a:lnTo>
                      <a:lnTo>
                        <a:pt x="1066" y="491"/>
                      </a:lnTo>
                      <a:lnTo>
                        <a:pt x="1178" y="443"/>
                      </a:lnTo>
                      <a:lnTo>
                        <a:pt x="1284" y="392"/>
                      </a:lnTo>
                      <a:lnTo>
                        <a:pt x="1335" y="363"/>
                      </a:lnTo>
                      <a:lnTo>
                        <a:pt x="1383" y="336"/>
                      </a:lnTo>
                      <a:lnTo>
                        <a:pt x="1432" y="307"/>
                      </a:lnTo>
                      <a:lnTo>
                        <a:pt x="1480" y="276"/>
                      </a:lnTo>
                      <a:lnTo>
                        <a:pt x="1523" y="244"/>
                      </a:lnTo>
                      <a:lnTo>
                        <a:pt x="1569" y="213"/>
                      </a:lnTo>
                      <a:lnTo>
                        <a:pt x="1610" y="179"/>
                      </a:lnTo>
                      <a:lnTo>
                        <a:pt x="1651" y="145"/>
                      </a:lnTo>
                      <a:lnTo>
                        <a:pt x="1693" y="111"/>
                      </a:lnTo>
                      <a:lnTo>
                        <a:pt x="1729" y="75"/>
                      </a:lnTo>
                      <a:lnTo>
                        <a:pt x="1768" y="39"/>
                      </a:lnTo>
                      <a:lnTo>
                        <a:pt x="1801" y="0"/>
                      </a:lnTo>
                      <a:lnTo>
                        <a:pt x="1801" y="472"/>
                      </a:lnTo>
                      <a:close/>
                    </a:path>
                  </a:pathLst>
                </a:custGeom>
                <a:solidFill>
                  <a:schemeClr val="accent2"/>
                </a:solidFill>
                <a:ln w="10">
                  <a:solidFill>
                    <a:srgbClr val="FFFFFF"/>
                  </a:solidFill>
                  <a:prstDash val="solid"/>
                  <a:round/>
                  <a:headEnd/>
                  <a:tailEnd/>
                </a:ln>
              </p:spPr>
              <p:txBody>
                <a:bodyPr vert="horz" wrap="square" lIns="91440" tIns="45720" rIns="91440" bIns="45720" numCol="1" anchor="t" anchorCtr="0" compatLnSpc="1">
                  <a:prstTxWarp prst="textNoShape">
                    <a:avLst/>
                  </a:prstTxWarp>
                  <a:noAutofit/>
                </a:bodyPr>
                <a:lstStyle/>
                <a:p>
                  <a:pPr defTabSz="457169" fontAlgn="auto">
                    <a:spcBef>
                      <a:spcPts val="0"/>
                    </a:spcBef>
                    <a:spcAft>
                      <a:spcPts val="0"/>
                    </a:spcAft>
                    <a:defRPr/>
                  </a:pPr>
                  <a:endParaRPr lang="en-US" sz="1400">
                    <a:solidFill>
                      <a:srgbClr val="676767"/>
                    </a:solidFill>
                    <a:latin typeface="+mn-lt"/>
                    <a:ea typeface="MS PGothic" panose="020B0600070205080204" pitchFamily="34" charset="-128"/>
                    <a:cs typeface="+mn-cs"/>
                  </a:endParaRPr>
                </a:p>
              </p:txBody>
            </p:sp>
            <p:sp>
              <p:nvSpPr>
                <p:cNvPr id="102" name="Freeform 15"/>
                <p:cNvSpPr>
                  <a:spLocks/>
                </p:cNvSpPr>
                <p:nvPr/>
              </p:nvSpPr>
              <p:spPr bwMode="auto">
                <a:xfrm>
                  <a:off x="6918326" y="5194300"/>
                  <a:ext cx="639763" cy="2874963"/>
                </a:xfrm>
                <a:custGeom>
                  <a:avLst/>
                  <a:gdLst/>
                  <a:ahLst/>
                  <a:cxnLst>
                    <a:cxn ang="0">
                      <a:pos x="0" y="0"/>
                    </a:cxn>
                    <a:cxn ang="0">
                      <a:pos x="403" y="1340"/>
                    </a:cxn>
                    <a:cxn ang="0">
                      <a:pos x="403" y="1811"/>
                    </a:cxn>
                    <a:cxn ang="0">
                      <a:pos x="0" y="472"/>
                    </a:cxn>
                    <a:cxn ang="0">
                      <a:pos x="0" y="0"/>
                    </a:cxn>
                  </a:cxnLst>
                  <a:rect l="0" t="0" r="r" b="b"/>
                  <a:pathLst>
                    <a:path w="403" h="1811">
                      <a:moveTo>
                        <a:pt x="0" y="0"/>
                      </a:moveTo>
                      <a:lnTo>
                        <a:pt x="403" y="1340"/>
                      </a:lnTo>
                      <a:lnTo>
                        <a:pt x="403" y="1811"/>
                      </a:lnTo>
                      <a:lnTo>
                        <a:pt x="0" y="472"/>
                      </a:lnTo>
                      <a:lnTo>
                        <a:pt x="0" y="0"/>
                      </a:lnTo>
                      <a:close/>
                    </a:path>
                  </a:pathLst>
                </a:custGeom>
                <a:solidFill>
                  <a:schemeClr val="accent2"/>
                </a:solidFill>
                <a:ln w="10">
                  <a:solidFill>
                    <a:srgbClr val="FFFFFF"/>
                  </a:solidFill>
                  <a:prstDash val="solid"/>
                  <a:round/>
                  <a:headEnd/>
                  <a:tailEnd/>
                </a:ln>
              </p:spPr>
              <p:txBody>
                <a:bodyPr vert="horz" wrap="square" lIns="91440" tIns="45720" rIns="91440" bIns="45720" numCol="1" anchor="t" anchorCtr="0" compatLnSpc="1">
                  <a:prstTxWarp prst="textNoShape">
                    <a:avLst/>
                  </a:prstTxWarp>
                  <a:noAutofit/>
                </a:bodyPr>
                <a:lstStyle/>
                <a:p>
                  <a:pPr defTabSz="457169" fontAlgn="auto">
                    <a:spcBef>
                      <a:spcPts val="0"/>
                    </a:spcBef>
                    <a:spcAft>
                      <a:spcPts val="0"/>
                    </a:spcAft>
                    <a:defRPr/>
                  </a:pPr>
                  <a:endParaRPr lang="en-US" sz="1400">
                    <a:solidFill>
                      <a:srgbClr val="676767"/>
                    </a:solidFill>
                    <a:latin typeface="+mn-lt"/>
                    <a:ea typeface="MS PGothic" panose="020B0600070205080204" pitchFamily="34" charset="-128"/>
                    <a:cs typeface="+mn-cs"/>
                  </a:endParaRPr>
                </a:p>
              </p:txBody>
            </p:sp>
          </p:grpSp>
          <p:sp>
            <p:nvSpPr>
              <p:cNvPr id="99" name="Rectangle 98"/>
              <p:cNvSpPr/>
              <p:nvPr/>
            </p:nvSpPr>
            <p:spPr>
              <a:xfrm>
                <a:off x="8069087" y="5400521"/>
                <a:ext cx="3656012" cy="1050544"/>
              </a:xfrm>
              <a:prstGeom prst="rect">
                <a:avLst/>
              </a:prstGeom>
            </p:spPr>
            <p:txBody>
              <a:bodyPr wrap="square">
                <a:noAutofit/>
              </a:bodyPr>
              <a:lstStyle/>
              <a:p>
                <a:pPr algn="ctr" defTabSz="457169" fontAlgn="auto">
                  <a:lnSpc>
                    <a:spcPct val="90000"/>
                  </a:lnSpc>
                  <a:spcBef>
                    <a:spcPts val="0"/>
                  </a:spcBef>
                  <a:spcAft>
                    <a:spcPts val="0"/>
                  </a:spcAft>
                  <a:defRPr/>
                </a:pPr>
                <a:r>
                  <a:rPr lang="en-US" sz="1400" b="1">
                    <a:solidFill>
                      <a:srgbClr val="FFFFFF"/>
                    </a:solidFill>
                    <a:effectLst>
                      <a:outerShdw blurRad="38100" dist="38100" dir="2700000" algn="tl">
                        <a:srgbClr val="000000">
                          <a:alpha val="43137"/>
                        </a:srgbClr>
                      </a:outerShdw>
                    </a:effectLst>
                    <a:latin typeface="+mn-lt"/>
                    <a:ea typeface="MS PGothic" panose="020B0600070205080204" pitchFamily="34" charset="-128"/>
                    <a:cs typeface="+mn-cs"/>
                  </a:rPr>
                  <a:t>1.5MB-3.5MB From Stack</a:t>
                </a:r>
              </a:p>
            </p:txBody>
          </p:sp>
        </p:grpSp>
        <p:sp>
          <p:nvSpPr>
            <p:cNvPr id="97" name="Rectangle 96"/>
            <p:cNvSpPr/>
            <p:nvPr/>
          </p:nvSpPr>
          <p:spPr>
            <a:xfrm>
              <a:off x="11772157" y="6830946"/>
              <a:ext cx="4623593" cy="1272144"/>
            </a:xfrm>
            <a:prstGeom prst="rect">
              <a:avLst/>
            </a:prstGeom>
          </p:spPr>
          <p:txBody>
            <a:bodyPr wrap="square">
              <a:noAutofit/>
            </a:bodyPr>
            <a:lstStyle/>
            <a:p>
              <a:pPr defTabSz="457169" fontAlgn="auto">
                <a:lnSpc>
                  <a:spcPct val="90000"/>
                </a:lnSpc>
                <a:spcBef>
                  <a:spcPts val="0"/>
                </a:spcBef>
                <a:spcAft>
                  <a:spcPts val="0"/>
                </a:spcAft>
                <a:defRPr/>
              </a:pPr>
              <a:r>
                <a:rPr lang="en-US" sz="1200">
                  <a:solidFill>
                    <a:srgbClr val="000000"/>
                  </a:solidFill>
                  <a:latin typeface="+mn-lt"/>
                  <a:ea typeface="MS PGothic" panose="020B0600070205080204" pitchFamily="34" charset="-128"/>
                  <a:cs typeface="+mn-cs"/>
                </a:rPr>
                <a:t>Packets from the Stack And Locally Switched Packets</a:t>
              </a:r>
              <a:br>
                <a:rPr lang="en-US" sz="1200">
                  <a:solidFill>
                    <a:srgbClr val="000000"/>
                  </a:solidFill>
                  <a:latin typeface="+mn-lt"/>
                  <a:ea typeface="MS PGothic" panose="020B0600070205080204" pitchFamily="34" charset="-128"/>
                  <a:cs typeface="+mn-cs"/>
                </a:rPr>
              </a:br>
              <a:endParaRPr lang="en-US" sz="1200">
                <a:solidFill>
                  <a:srgbClr val="000000"/>
                </a:solidFill>
                <a:latin typeface="+mn-lt"/>
                <a:ea typeface="MS PGothic" panose="020B0600070205080204" pitchFamily="34" charset="-128"/>
                <a:cs typeface="+mn-cs"/>
              </a:endParaRPr>
            </a:p>
          </p:txBody>
        </p:sp>
      </p:grpSp>
      <p:grpSp>
        <p:nvGrpSpPr>
          <p:cNvPr id="103" name="Group 102"/>
          <p:cNvGrpSpPr/>
          <p:nvPr/>
        </p:nvGrpSpPr>
        <p:grpSpPr>
          <a:xfrm>
            <a:off x="606375" y="2785504"/>
            <a:ext cx="3260376" cy="1205779"/>
            <a:chOff x="203994" y="4446830"/>
            <a:chExt cx="6849138" cy="2544184"/>
          </a:xfrm>
        </p:grpSpPr>
        <p:grpSp>
          <p:nvGrpSpPr>
            <p:cNvPr id="104" name="Group 103"/>
            <p:cNvGrpSpPr/>
            <p:nvPr/>
          </p:nvGrpSpPr>
          <p:grpSpPr>
            <a:xfrm>
              <a:off x="2717800" y="4446830"/>
              <a:ext cx="4335332" cy="2544184"/>
              <a:chOff x="2717800" y="4446830"/>
              <a:chExt cx="4335332" cy="2544184"/>
            </a:xfrm>
          </p:grpSpPr>
          <p:grpSp>
            <p:nvGrpSpPr>
              <p:cNvPr id="106" name="Group 105"/>
              <p:cNvGrpSpPr/>
              <p:nvPr/>
            </p:nvGrpSpPr>
            <p:grpSpPr>
              <a:xfrm>
                <a:off x="2717800" y="4446830"/>
                <a:ext cx="4335332" cy="2544184"/>
                <a:chOff x="2197101" y="5060950"/>
                <a:chExt cx="3838575" cy="2252663"/>
              </a:xfrm>
              <a:effectLst>
                <a:outerShdw blurRad="76200" dist="101600" dir="2700000" algn="tl" rotWithShape="0">
                  <a:prstClr val="black">
                    <a:alpha val="40000"/>
                  </a:prstClr>
                </a:outerShdw>
              </a:effectLst>
            </p:grpSpPr>
            <p:sp>
              <p:nvSpPr>
                <p:cNvPr id="108" name="Freeform 16"/>
                <p:cNvSpPr>
                  <a:spLocks/>
                </p:cNvSpPr>
                <p:nvPr/>
              </p:nvSpPr>
              <p:spPr bwMode="auto">
                <a:xfrm>
                  <a:off x="2197101" y="5060950"/>
                  <a:ext cx="3838575" cy="1503363"/>
                </a:xfrm>
                <a:custGeom>
                  <a:avLst/>
                  <a:gdLst/>
                  <a:ahLst/>
                  <a:cxnLst>
                    <a:cxn ang="0">
                      <a:pos x="2418" y="0"/>
                    </a:cxn>
                    <a:cxn ang="0">
                      <a:pos x="655" y="947"/>
                    </a:cxn>
                    <a:cxn ang="0">
                      <a:pos x="655" y="947"/>
                    </a:cxn>
                    <a:cxn ang="0">
                      <a:pos x="593" y="911"/>
                    </a:cxn>
                    <a:cxn ang="0">
                      <a:pos x="532" y="872"/>
                    </a:cxn>
                    <a:cxn ang="0">
                      <a:pos x="474" y="836"/>
                    </a:cxn>
                    <a:cxn ang="0">
                      <a:pos x="421" y="798"/>
                    </a:cxn>
                    <a:cxn ang="0">
                      <a:pos x="370" y="756"/>
                    </a:cxn>
                    <a:cxn ang="0">
                      <a:pos x="322" y="718"/>
                    </a:cxn>
                    <a:cxn ang="0">
                      <a:pos x="276" y="677"/>
                    </a:cxn>
                    <a:cxn ang="0">
                      <a:pos x="235" y="633"/>
                    </a:cxn>
                    <a:cxn ang="0">
                      <a:pos x="196" y="592"/>
                    </a:cxn>
                    <a:cxn ang="0">
                      <a:pos x="160" y="549"/>
                    </a:cxn>
                    <a:cxn ang="0">
                      <a:pos x="126" y="503"/>
                    </a:cxn>
                    <a:cxn ang="0">
                      <a:pos x="95" y="459"/>
                    </a:cxn>
                    <a:cxn ang="0">
                      <a:pos x="66" y="413"/>
                    </a:cxn>
                    <a:cxn ang="0">
                      <a:pos x="41" y="365"/>
                    </a:cxn>
                    <a:cxn ang="0">
                      <a:pos x="20" y="316"/>
                    </a:cxn>
                    <a:cxn ang="0">
                      <a:pos x="0" y="266"/>
                    </a:cxn>
                    <a:cxn ang="0">
                      <a:pos x="2418" y="0"/>
                    </a:cxn>
                  </a:cxnLst>
                  <a:rect l="0" t="0" r="r" b="b"/>
                  <a:pathLst>
                    <a:path w="2418" h="947">
                      <a:moveTo>
                        <a:pt x="2418" y="0"/>
                      </a:moveTo>
                      <a:lnTo>
                        <a:pt x="655" y="947"/>
                      </a:lnTo>
                      <a:lnTo>
                        <a:pt x="655" y="947"/>
                      </a:lnTo>
                      <a:lnTo>
                        <a:pt x="593" y="911"/>
                      </a:lnTo>
                      <a:lnTo>
                        <a:pt x="532" y="872"/>
                      </a:lnTo>
                      <a:lnTo>
                        <a:pt x="474" y="836"/>
                      </a:lnTo>
                      <a:lnTo>
                        <a:pt x="421" y="798"/>
                      </a:lnTo>
                      <a:lnTo>
                        <a:pt x="370" y="756"/>
                      </a:lnTo>
                      <a:lnTo>
                        <a:pt x="322" y="718"/>
                      </a:lnTo>
                      <a:lnTo>
                        <a:pt x="276" y="677"/>
                      </a:lnTo>
                      <a:lnTo>
                        <a:pt x="235" y="633"/>
                      </a:lnTo>
                      <a:lnTo>
                        <a:pt x="196" y="592"/>
                      </a:lnTo>
                      <a:lnTo>
                        <a:pt x="160" y="549"/>
                      </a:lnTo>
                      <a:lnTo>
                        <a:pt x="126" y="503"/>
                      </a:lnTo>
                      <a:lnTo>
                        <a:pt x="95" y="459"/>
                      </a:lnTo>
                      <a:lnTo>
                        <a:pt x="66" y="413"/>
                      </a:lnTo>
                      <a:lnTo>
                        <a:pt x="41" y="365"/>
                      </a:lnTo>
                      <a:lnTo>
                        <a:pt x="20" y="316"/>
                      </a:lnTo>
                      <a:lnTo>
                        <a:pt x="0" y="266"/>
                      </a:lnTo>
                      <a:lnTo>
                        <a:pt x="2418" y="0"/>
                      </a:lnTo>
                      <a:close/>
                    </a:path>
                  </a:pathLst>
                </a:custGeom>
                <a:solidFill>
                  <a:schemeClr val="accent5"/>
                </a:solidFill>
                <a:ln w="10">
                  <a:solidFill>
                    <a:srgbClr val="FFFFFF"/>
                  </a:solidFill>
                  <a:prstDash val="solid"/>
                  <a:round/>
                  <a:headEnd/>
                  <a:tailEnd/>
                </a:ln>
              </p:spPr>
              <p:txBody>
                <a:bodyPr vert="horz" wrap="square" lIns="91440" tIns="45720" rIns="91440" bIns="45720" numCol="1" anchor="t" anchorCtr="0" compatLnSpc="1">
                  <a:prstTxWarp prst="textNoShape">
                    <a:avLst/>
                  </a:prstTxWarp>
                  <a:noAutofit/>
                </a:bodyPr>
                <a:lstStyle/>
                <a:p>
                  <a:pPr defTabSz="457169" fontAlgn="auto">
                    <a:spcBef>
                      <a:spcPts val="0"/>
                    </a:spcBef>
                    <a:spcAft>
                      <a:spcPts val="0"/>
                    </a:spcAft>
                    <a:defRPr/>
                  </a:pPr>
                  <a:endParaRPr lang="en-US" sz="1400">
                    <a:solidFill>
                      <a:srgbClr val="676767"/>
                    </a:solidFill>
                    <a:latin typeface="+mn-lt"/>
                    <a:ea typeface="MS PGothic" panose="020B0600070205080204" pitchFamily="34" charset="-128"/>
                    <a:cs typeface="+mn-cs"/>
                  </a:endParaRPr>
                </a:p>
              </p:txBody>
            </p:sp>
            <p:sp>
              <p:nvSpPr>
                <p:cNvPr id="109" name="Freeform 17"/>
                <p:cNvSpPr>
                  <a:spLocks/>
                </p:cNvSpPr>
                <p:nvPr/>
              </p:nvSpPr>
              <p:spPr bwMode="auto">
                <a:xfrm>
                  <a:off x="2197101" y="5483225"/>
                  <a:ext cx="1039813" cy="1830388"/>
                </a:xfrm>
                <a:custGeom>
                  <a:avLst/>
                  <a:gdLst/>
                  <a:ahLst/>
                  <a:cxnLst>
                    <a:cxn ang="0">
                      <a:pos x="655" y="1153"/>
                    </a:cxn>
                    <a:cxn ang="0">
                      <a:pos x="655" y="1153"/>
                    </a:cxn>
                    <a:cxn ang="0">
                      <a:pos x="593" y="1117"/>
                    </a:cxn>
                    <a:cxn ang="0">
                      <a:pos x="532" y="1078"/>
                    </a:cxn>
                    <a:cxn ang="0">
                      <a:pos x="474" y="1042"/>
                    </a:cxn>
                    <a:cxn ang="0">
                      <a:pos x="421" y="1003"/>
                    </a:cxn>
                    <a:cxn ang="0">
                      <a:pos x="370" y="962"/>
                    </a:cxn>
                    <a:cxn ang="0">
                      <a:pos x="322" y="923"/>
                    </a:cxn>
                    <a:cxn ang="0">
                      <a:pos x="276" y="882"/>
                    </a:cxn>
                    <a:cxn ang="0">
                      <a:pos x="235" y="839"/>
                    </a:cxn>
                    <a:cxn ang="0">
                      <a:pos x="196" y="797"/>
                    </a:cxn>
                    <a:cxn ang="0">
                      <a:pos x="160" y="754"/>
                    </a:cxn>
                    <a:cxn ang="0">
                      <a:pos x="126" y="708"/>
                    </a:cxn>
                    <a:cxn ang="0">
                      <a:pos x="95" y="664"/>
                    </a:cxn>
                    <a:cxn ang="0">
                      <a:pos x="66" y="619"/>
                    </a:cxn>
                    <a:cxn ang="0">
                      <a:pos x="41" y="570"/>
                    </a:cxn>
                    <a:cxn ang="0">
                      <a:pos x="20" y="522"/>
                    </a:cxn>
                    <a:cxn ang="0">
                      <a:pos x="0" y="471"/>
                    </a:cxn>
                    <a:cxn ang="0">
                      <a:pos x="0" y="0"/>
                    </a:cxn>
                    <a:cxn ang="0">
                      <a:pos x="0" y="0"/>
                    </a:cxn>
                    <a:cxn ang="0">
                      <a:pos x="20" y="50"/>
                    </a:cxn>
                    <a:cxn ang="0">
                      <a:pos x="41" y="99"/>
                    </a:cxn>
                    <a:cxn ang="0">
                      <a:pos x="66" y="147"/>
                    </a:cxn>
                    <a:cxn ang="0">
                      <a:pos x="95" y="193"/>
                    </a:cxn>
                    <a:cxn ang="0">
                      <a:pos x="126" y="237"/>
                    </a:cxn>
                    <a:cxn ang="0">
                      <a:pos x="160" y="283"/>
                    </a:cxn>
                    <a:cxn ang="0">
                      <a:pos x="196" y="326"/>
                    </a:cxn>
                    <a:cxn ang="0">
                      <a:pos x="235" y="367"/>
                    </a:cxn>
                    <a:cxn ang="0">
                      <a:pos x="276" y="411"/>
                    </a:cxn>
                    <a:cxn ang="0">
                      <a:pos x="322" y="452"/>
                    </a:cxn>
                    <a:cxn ang="0">
                      <a:pos x="370" y="490"/>
                    </a:cxn>
                    <a:cxn ang="0">
                      <a:pos x="421" y="532"/>
                    </a:cxn>
                    <a:cxn ang="0">
                      <a:pos x="474" y="570"/>
                    </a:cxn>
                    <a:cxn ang="0">
                      <a:pos x="532" y="606"/>
                    </a:cxn>
                    <a:cxn ang="0">
                      <a:pos x="593" y="645"/>
                    </a:cxn>
                    <a:cxn ang="0">
                      <a:pos x="655" y="681"/>
                    </a:cxn>
                    <a:cxn ang="0">
                      <a:pos x="655" y="1153"/>
                    </a:cxn>
                  </a:cxnLst>
                  <a:rect l="0" t="0" r="r" b="b"/>
                  <a:pathLst>
                    <a:path w="655" h="1153">
                      <a:moveTo>
                        <a:pt x="655" y="1153"/>
                      </a:moveTo>
                      <a:lnTo>
                        <a:pt x="655" y="1153"/>
                      </a:lnTo>
                      <a:lnTo>
                        <a:pt x="593" y="1117"/>
                      </a:lnTo>
                      <a:lnTo>
                        <a:pt x="532" y="1078"/>
                      </a:lnTo>
                      <a:lnTo>
                        <a:pt x="474" y="1042"/>
                      </a:lnTo>
                      <a:lnTo>
                        <a:pt x="421" y="1003"/>
                      </a:lnTo>
                      <a:lnTo>
                        <a:pt x="370" y="962"/>
                      </a:lnTo>
                      <a:lnTo>
                        <a:pt x="322" y="923"/>
                      </a:lnTo>
                      <a:lnTo>
                        <a:pt x="276" y="882"/>
                      </a:lnTo>
                      <a:lnTo>
                        <a:pt x="235" y="839"/>
                      </a:lnTo>
                      <a:lnTo>
                        <a:pt x="196" y="797"/>
                      </a:lnTo>
                      <a:lnTo>
                        <a:pt x="160" y="754"/>
                      </a:lnTo>
                      <a:lnTo>
                        <a:pt x="126" y="708"/>
                      </a:lnTo>
                      <a:lnTo>
                        <a:pt x="95" y="664"/>
                      </a:lnTo>
                      <a:lnTo>
                        <a:pt x="66" y="619"/>
                      </a:lnTo>
                      <a:lnTo>
                        <a:pt x="41" y="570"/>
                      </a:lnTo>
                      <a:lnTo>
                        <a:pt x="20" y="522"/>
                      </a:lnTo>
                      <a:lnTo>
                        <a:pt x="0" y="471"/>
                      </a:lnTo>
                      <a:lnTo>
                        <a:pt x="0" y="0"/>
                      </a:lnTo>
                      <a:lnTo>
                        <a:pt x="0" y="0"/>
                      </a:lnTo>
                      <a:lnTo>
                        <a:pt x="20" y="50"/>
                      </a:lnTo>
                      <a:lnTo>
                        <a:pt x="41" y="99"/>
                      </a:lnTo>
                      <a:lnTo>
                        <a:pt x="66" y="147"/>
                      </a:lnTo>
                      <a:lnTo>
                        <a:pt x="95" y="193"/>
                      </a:lnTo>
                      <a:lnTo>
                        <a:pt x="126" y="237"/>
                      </a:lnTo>
                      <a:lnTo>
                        <a:pt x="160" y="283"/>
                      </a:lnTo>
                      <a:lnTo>
                        <a:pt x="196" y="326"/>
                      </a:lnTo>
                      <a:lnTo>
                        <a:pt x="235" y="367"/>
                      </a:lnTo>
                      <a:lnTo>
                        <a:pt x="276" y="411"/>
                      </a:lnTo>
                      <a:lnTo>
                        <a:pt x="322" y="452"/>
                      </a:lnTo>
                      <a:lnTo>
                        <a:pt x="370" y="490"/>
                      </a:lnTo>
                      <a:lnTo>
                        <a:pt x="421" y="532"/>
                      </a:lnTo>
                      <a:lnTo>
                        <a:pt x="474" y="570"/>
                      </a:lnTo>
                      <a:lnTo>
                        <a:pt x="532" y="606"/>
                      </a:lnTo>
                      <a:lnTo>
                        <a:pt x="593" y="645"/>
                      </a:lnTo>
                      <a:lnTo>
                        <a:pt x="655" y="681"/>
                      </a:lnTo>
                      <a:lnTo>
                        <a:pt x="655" y="1153"/>
                      </a:lnTo>
                      <a:close/>
                    </a:path>
                  </a:pathLst>
                </a:custGeom>
                <a:solidFill>
                  <a:schemeClr val="accent5"/>
                </a:solidFill>
                <a:ln w="10">
                  <a:solidFill>
                    <a:srgbClr val="FFFFFF"/>
                  </a:solidFill>
                  <a:prstDash val="solid"/>
                  <a:round/>
                  <a:headEnd/>
                  <a:tailEnd/>
                </a:ln>
              </p:spPr>
              <p:txBody>
                <a:bodyPr vert="horz" wrap="square" lIns="91440" tIns="45720" rIns="91440" bIns="45720" numCol="1" anchor="t" anchorCtr="0" compatLnSpc="1">
                  <a:prstTxWarp prst="textNoShape">
                    <a:avLst/>
                  </a:prstTxWarp>
                  <a:noAutofit/>
                </a:bodyPr>
                <a:lstStyle/>
                <a:p>
                  <a:pPr defTabSz="457169" fontAlgn="auto">
                    <a:spcBef>
                      <a:spcPts val="0"/>
                    </a:spcBef>
                    <a:spcAft>
                      <a:spcPts val="0"/>
                    </a:spcAft>
                    <a:defRPr/>
                  </a:pPr>
                  <a:endParaRPr lang="en-US" sz="1400">
                    <a:solidFill>
                      <a:srgbClr val="676767"/>
                    </a:solidFill>
                    <a:latin typeface="+mn-lt"/>
                    <a:ea typeface="MS PGothic" panose="020B0600070205080204" pitchFamily="34" charset="-128"/>
                    <a:cs typeface="+mn-cs"/>
                  </a:endParaRPr>
                </a:p>
              </p:txBody>
            </p:sp>
            <p:sp>
              <p:nvSpPr>
                <p:cNvPr id="110" name="Freeform 18"/>
                <p:cNvSpPr>
                  <a:spLocks/>
                </p:cNvSpPr>
                <p:nvPr/>
              </p:nvSpPr>
              <p:spPr bwMode="auto">
                <a:xfrm>
                  <a:off x="3236913" y="5060950"/>
                  <a:ext cx="2798763" cy="2252663"/>
                </a:xfrm>
                <a:custGeom>
                  <a:avLst/>
                  <a:gdLst/>
                  <a:ahLst/>
                  <a:cxnLst>
                    <a:cxn ang="0">
                      <a:pos x="1763" y="471"/>
                    </a:cxn>
                    <a:cxn ang="0">
                      <a:pos x="0" y="1419"/>
                    </a:cxn>
                    <a:cxn ang="0">
                      <a:pos x="0" y="947"/>
                    </a:cxn>
                    <a:cxn ang="0">
                      <a:pos x="1763" y="0"/>
                    </a:cxn>
                    <a:cxn ang="0">
                      <a:pos x="1763" y="471"/>
                    </a:cxn>
                  </a:cxnLst>
                  <a:rect l="0" t="0" r="r" b="b"/>
                  <a:pathLst>
                    <a:path w="1763" h="1419">
                      <a:moveTo>
                        <a:pt x="1763" y="471"/>
                      </a:moveTo>
                      <a:lnTo>
                        <a:pt x="0" y="1419"/>
                      </a:lnTo>
                      <a:lnTo>
                        <a:pt x="0" y="947"/>
                      </a:lnTo>
                      <a:lnTo>
                        <a:pt x="1763" y="0"/>
                      </a:lnTo>
                      <a:lnTo>
                        <a:pt x="1763" y="471"/>
                      </a:lnTo>
                      <a:close/>
                    </a:path>
                  </a:pathLst>
                </a:custGeom>
                <a:solidFill>
                  <a:schemeClr val="accent5"/>
                </a:solidFill>
                <a:ln w="10">
                  <a:solidFill>
                    <a:srgbClr val="FFFFFF"/>
                  </a:solidFill>
                  <a:prstDash val="solid"/>
                  <a:round/>
                  <a:headEnd/>
                  <a:tailEnd/>
                </a:ln>
              </p:spPr>
              <p:txBody>
                <a:bodyPr vert="horz" wrap="square" lIns="91440" tIns="45720" rIns="91440" bIns="45720" numCol="1" anchor="t" anchorCtr="0" compatLnSpc="1">
                  <a:prstTxWarp prst="textNoShape">
                    <a:avLst/>
                  </a:prstTxWarp>
                  <a:noAutofit/>
                </a:bodyPr>
                <a:lstStyle/>
                <a:p>
                  <a:pPr defTabSz="457169" fontAlgn="auto">
                    <a:spcBef>
                      <a:spcPts val="0"/>
                    </a:spcBef>
                    <a:spcAft>
                      <a:spcPts val="0"/>
                    </a:spcAft>
                    <a:defRPr/>
                  </a:pPr>
                  <a:endParaRPr lang="en-US" sz="1400">
                    <a:solidFill>
                      <a:srgbClr val="676767"/>
                    </a:solidFill>
                    <a:latin typeface="+mn-lt"/>
                    <a:ea typeface="MS PGothic" panose="020B0600070205080204" pitchFamily="34" charset="-128"/>
                    <a:cs typeface="+mn-cs"/>
                  </a:endParaRPr>
                </a:p>
              </p:txBody>
            </p:sp>
          </p:grpSp>
          <p:sp>
            <p:nvSpPr>
              <p:cNvPr id="107" name="Rectangle 106"/>
              <p:cNvSpPr/>
              <p:nvPr/>
            </p:nvSpPr>
            <p:spPr>
              <a:xfrm>
                <a:off x="3251200" y="5019674"/>
                <a:ext cx="1905600" cy="607346"/>
              </a:xfrm>
              <a:prstGeom prst="rect">
                <a:avLst/>
              </a:prstGeom>
            </p:spPr>
            <p:txBody>
              <a:bodyPr wrap="square">
                <a:noAutofit/>
              </a:bodyPr>
              <a:lstStyle/>
              <a:p>
                <a:pPr algn="ctr" defTabSz="457169" fontAlgn="auto">
                  <a:lnSpc>
                    <a:spcPct val="90000"/>
                  </a:lnSpc>
                  <a:spcBef>
                    <a:spcPts val="0"/>
                  </a:spcBef>
                  <a:spcAft>
                    <a:spcPts val="0"/>
                  </a:spcAft>
                  <a:defRPr/>
                </a:pPr>
                <a:r>
                  <a:rPr lang="en-US" sz="1400" b="1">
                    <a:solidFill>
                      <a:srgbClr val="FFFFFF"/>
                    </a:solidFill>
                    <a:effectLst>
                      <a:outerShdw blurRad="38100" dist="38100" dir="2700000" algn="tl">
                        <a:srgbClr val="000000">
                          <a:alpha val="43137"/>
                        </a:srgbClr>
                      </a:outerShdw>
                    </a:effectLst>
                    <a:latin typeface="+mn-lt"/>
                    <a:ea typeface="MS PGothic" panose="020B0600070205080204" pitchFamily="34" charset="-128"/>
                    <a:cs typeface="+mn-cs"/>
                  </a:rPr>
                  <a:t>1.5MB</a:t>
                </a:r>
              </a:p>
            </p:txBody>
          </p:sp>
        </p:grpSp>
        <p:sp>
          <p:nvSpPr>
            <p:cNvPr id="105" name="Rectangle 104"/>
            <p:cNvSpPr/>
            <p:nvPr/>
          </p:nvSpPr>
          <p:spPr>
            <a:xfrm>
              <a:off x="203994" y="6019800"/>
              <a:ext cx="2590199" cy="902810"/>
            </a:xfrm>
            <a:prstGeom prst="rect">
              <a:avLst/>
            </a:prstGeom>
          </p:spPr>
          <p:txBody>
            <a:bodyPr wrap="square">
              <a:noAutofit/>
            </a:bodyPr>
            <a:lstStyle/>
            <a:p>
              <a:pPr algn="r" defTabSz="457169" fontAlgn="auto">
                <a:lnSpc>
                  <a:spcPct val="90000"/>
                </a:lnSpc>
                <a:spcBef>
                  <a:spcPts val="0"/>
                </a:spcBef>
                <a:spcAft>
                  <a:spcPts val="0"/>
                </a:spcAft>
                <a:defRPr/>
              </a:pPr>
              <a:r>
                <a:rPr lang="en-US" sz="1200">
                  <a:solidFill>
                    <a:srgbClr val="000000"/>
                  </a:solidFill>
                  <a:latin typeface="+mn-lt"/>
                  <a:ea typeface="MS PGothic" panose="020B0600070205080204" pitchFamily="34" charset="-128"/>
                  <a:cs typeface="+mn-cs"/>
                </a:rPr>
                <a:t>Packet Holding Buffer</a:t>
              </a:r>
            </a:p>
          </p:txBody>
        </p:sp>
      </p:grpSp>
      <p:grpSp>
        <p:nvGrpSpPr>
          <p:cNvPr id="111" name="Group 110"/>
          <p:cNvGrpSpPr/>
          <p:nvPr/>
        </p:nvGrpSpPr>
        <p:grpSpPr>
          <a:xfrm>
            <a:off x="1497379" y="2936784"/>
            <a:ext cx="3212150" cy="1678890"/>
            <a:chOff x="1449203" y="4715771"/>
            <a:chExt cx="6747826" cy="3542443"/>
          </a:xfrm>
        </p:grpSpPr>
        <p:grpSp>
          <p:nvGrpSpPr>
            <p:cNvPr id="112" name="Group 111"/>
            <p:cNvGrpSpPr/>
            <p:nvPr/>
          </p:nvGrpSpPr>
          <p:grpSpPr>
            <a:xfrm>
              <a:off x="4313518" y="4715771"/>
              <a:ext cx="3883511" cy="3275704"/>
              <a:chOff x="4313518" y="4715771"/>
              <a:chExt cx="3883511" cy="3275704"/>
            </a:xfrm>
          </p:grpSpPr>
          <p:grpSp>
            <p:nvGrpSpPr>
              <p:cNvPr id="114" name="Group 113"/>
              <p:cNvGrpSpPr/>
              <p:nvPr/>
            </p:nvGrpSpPr>
            <p:grpSpPr>
              <a:xfrm>
                <a:off x="4313518" y="4715771"/>
                <a:ext cx="3883511" cy="3275704"/>
                <a:chOff x="3609976" y="5299075"/>
                <a:chExt cx="3438525" cy="2900363"/>
              </a:xfrm>
              <a:effectLst>
                <a:outerShdw blurRad="76200" dist="101600" dir="2700000" algn="tl" rotWithShape="0">
                  <a:prstClr val="black">
                    <a:alpha val="40000"/>
                  </a:prstClr>
                </a:outerShdw>
              </a:effectLst>
            </p:grpSpPr>
            <p:sp>
              <p:nvSpPr>
                <p:cNvPr id="116" name="Freeform 19"/>
                <p:cNvSpPr>
                  <a:spLocks/>
                </p:cNvSpPr>
                <p:nvPr/>
              </p:nvSpPr>
              <p:spPr bwMode="auto">
                <a:xfrm>
                  <a:off x="3609976" y="5299075"/>
                  <a:ext cx="3438525" cy="2152650"/>
                </a:xfrm>
                <a:custGeom>
                  <a:avLst/>
                  <a:gdLst/>
                  <a:ahLst/>
                  <a:cxnLst>
                    <a:cxn ang="0">
                      <a:pos x="1762" y="0"/>
                    </a:cxn>
                    <a:cxn ang="0">
                      <a:pos x="2166" y="1336"/>
                    </a:cxn>
                    <a:cxn ang="0">
                      <a:pos x="2166" y="1336"/>
                    </a:cxn>
                    <a:cxn ang="0">
                      <a:pos x="2014" y="1349"/>
                    </a:cxn>
                    <a:cxn ang="0">
                      <a:pos x="1861" y="1356"/>
                    </a:cxn>
                    <a:cxn ang="0">
                      <a:pos x="1711" y="1356"/>
                    </a:cxn>
                    <a:cxn ang="0">
                      <a:pos x="1564" y="1353"/>
                    </a:cxn>
                    <a:cxn ang="0">
                      <a:pos x="1419" y="1344"/>
                    </a:cxn>
                    <a:cxn ang="0">
                      <a:pos x="1274" y="1332"/>
                    </a:cxn>
                    <a:cxn ang="0">
                      <a:pos x="1134" y="1315"/>
                    </a:cxn>
                    <a:cxn ang="0">
                      <a:pos x="993" y="1293"/>
                    </a:cxn>
                    <a:cxn ang="0">
                      <a:pos x="858" y="1264"/>
                    </a:cxn>
                    <a:cxn ang="0">
                      <a:pos x="725" y="1233"/>
                    </a:cxn>
                    <a:cxn ang="0">
                      <a:pos x="595" y="1196"/>
                    </a:cxn>
                    <a:cxn ang="0">
                      <a:pos x="469" y="1155"/>
                    </a:cxn>
                    <a:cxn ang="0">
                      <a:pos x="346" y="1109"/>
                    </a:cxn>
                    <a:cxn ang="0">
                      <a:pos x="227" y="1061"/>
                    </a:cxn>
                    <a:cxn ang="0">
                      <a:pos x="169" y="1034"/>
                    </a:cxn>
                    <a:cxn ang="0">
                      <a:pos x="111" y="1005"/>
                    </a:cxn>
                    <a:cxn ang="0">
                      <a:pos x="55" y="979"/>
                    </a:cxn>
                    <a:cxn ang="0">
                      <a:pos x="0" y="947"/>
                    </a:cxn>
                    <a:cxn ang="0">
                      <a:pos x="1762" y="0"/>
                    </a:cxn>
                  </a:cxnLst>
                  <a:rect l="0" t="0" r="r" b="b"/>
                  <a:pathLst>
                    <a:path w="2166" h="1356">
                      <a:moveTo>
                        <a:pt x="1762" y="0"/>
                      </a:moveTo>
                      <a:lnTo>
                        <a:pt x="2166" y="1336"/>
                      </a:lnTo>
                      <a:lnTo>
                        <a:pt x="2166" y="1336"/>
                      </a:lnTo>
                      <a:lnTo>
                        <a:pt x="2014" y="1349"/>
                      </a:lnTo>
                      <a:lnTo>
                        <a:pt x="1861" y="1356"/>
                      </a:lnTo>
                      <a:lnTo>
                        <a:pt x="1711" y="1356"/>
                      </a:lnTo>
                      <a:lnTo>
                        <a:pt x="1564" y="1353"/>
                      </a:lnTo>
                      <a:lnTo>
                        <a:pt x="1419" y="1344"/>
                      </a:lnTo>
                      <a:lnTo>
                        <a:pt x="1274" y="1332"/>
                      </a:lnTo>
                      <a:lnTo>
                        <a:pt x="1134" y="1315"/>
                      </a:lnTo>
                      <a:lnTo>
                        <a:pt x="993" y="1293"/>
                      </a:lnTo>
                      <a:lnTo>
                        <a:pt x="858" y="1264"/>
                      </a:lnTo>
                      <a:lnTo>
                        <a:pt x="725" y="1233"/>
                      </a:lnTo>
                      <a:lnTo>
                        <a:pt x="595" y="1196"/>
                      </a:lnTo>
                      <a:lnTo>
                        <a:pt x="469" y="1155"/>
                      </a:lnTo>
                      <a:lnTo>
                        <a:pt x="346" y="1109"/>
                      </a:lnTo>
                      <a:lnTo>
                        <a:pt x="227" y="1061"/>
                      </a:lnTo>
                      <a:lnTo>
                        <a:pt x="169" y="1034"/>
                      </a:lnTo>
                      <a:lnTo>
                        <a:pt x="111" y="1005"/>
                      </a:lnTo>
                      <a:lnTo>
                        <a:pt x="55" y="979"/>
                      </a:lnTo>
                      <a:lnTo>
                        <a:pt x="0" y="947"/>
                      </a:lnTo>
                      <a:lnTo>
                        <a:pt x="1762" y="0"/>
                      </a:lnTo>
                      <a:close/>
                    </a:path>
                  </a:pathLst>
                </a:custGeom>
                <a:solidFill>
                  <a:schemeClr val="accent3"/>
                </a:solidFill>
                <a:ln w="10">
                  <a:solidFill>
                    <a:srgbClr val="FFFFFF"/>
                  </a:solidFill>
                  <a:prstDash val="solid"/>
                  <a:round/>
                  <a:headEnd/>
                  <a:tailEnd/>
                </a:ln>
              </p:spPr>
              <p:txBody>
                <a:bodyPr vert="horz" wrap="square" lIns="91440" tIns="45720" rIns="91440" bIns="45720" numCol="1" anchor="t" anchorCtr="0" compatLnSpc="1">
                  <a:prstTxWarp prst="textNoShape">
                    <a:avLst/>
                  </a:prstTxWarp>
                  <a:noAutofit/>
                </a:bodyPr>
                <a:lstStyle/>
                <a:p>
                  <a:pPr defTabSz="457169" fontAlgn="auto">
                    <a:spcBef>
                      <a:spcPts val="0"/>
                    </a:spcBef>
                    <a:spcAft>
                      <a:spcPts val="0"/>
                    </a:spcAft>
                    <a:defRPr/>
                  </a:pPr>
                  <a:endParaRPr lang="en-US" sz="1400">
                    <a:solidFill>
                      <a:srgbClr val="676767"/>
                    </a:solidFill>
                    <a:latin typeface="+mn-lt"/>
                    <a:ea typeface="MS PGothic" panose="020B0600070205080204" pitchFamily="34" charset="-128"/>
                    <a:cs typeface="+mn-cs"/>
                  </a:endParaRPr>
                </a:p>
              </p:txBody>
            </p:sp>
            <p:sp>
              <p:nvSpPr>
                <p:cNvPr id="117" name="Freeform 20"/>
                <p:cNvSpPr>
                  <a:spLocks/>
                </p:cNvSpPr>
                <p:nvPr/>
              </p:nvSpPr>
              <p:spPr bwMode="auto">
                <a:xfrm>
                  <a:off x="3609976" y="6802438"/>
                  <a:ext cx="3438525" cy="1397000"/>
                </a:xfrm>
                <a:custGeom>
                  <a:avLst/>
                  <a:gdLst/>
                  <a:ahLst/>
                  <a:cxnLst>
                    <a:cxn ang="0">
                      <a:pos x="2166" y="861"/>
                    </a:cxn>
                    <a:cxn ang="0">
                      <a:pos x="2166" y="861"/>
                    </a:cxn>
                    <a:cxn ang="0">
                      <a:pos x="2014" y="873"/>
                    </a:cxn>
                    <a:cxn ang="0">
                      <a:pos x="1861" y="880"/>
                    </a:cxn>
                    <a:cxn ang="0">
                      <a:pos x="1711" y="880"/>
                    </a:cxn>
                    <a:cxn ang="0">
                      <a:pos x="1564" y="878"/>
                    </a:cxn>
                    <a:cxn ang="0">
                      <a:pos x="1419" y="868"/>
                    </a:cxn>
                    <a:cxn ang="0">
                      <a:pos x="1274" y="856"/>
                    </a:cxn>
                    <a:cxn ang="0">
                      <a:pos x="1134" y="839"/>
                    </a:cxn>
                    <a:cxn ang="0">
                      <a:pos x="993" y="817"/>
                    </a:cxn>
                    <a:cxn ang="0">
                      <a:pos x="858" y="788"/>
                    </a:cxn>
                    <a:cxn ang="0">
                      <a:pos x="725" y="757"/>
                    </a:cxn>
                    <a:cxn ang="0">
                      <a:pos x="595" y="721"/>
                    </a:cxn>
                    <a:cxn ang="0">
                      <a:pos x="469" y="680"/>
                    </a:cxn>
                    <a:cxn ang="0">
                      <a:pos x="346" y="634"/>
                    </a:cxn>
                    <a:cxn ang="0">
                      <a:pos x="227" y="585"/>
                    </a:cxn>
                    <a:cxn ang="0">
                      <a:pos x="169" y="559"/>
                    </a:cxn>
                    <a:cxn ang="0">
                      <a:pos x="111" y="530"/>
                    </a:cxn>
                    <a:cxn ang="0">
                      <a:pos x="55" y="503"/>
                    </a:cxn>
                    <a:cxn ang="0">
                      <a:pos x="0" y="472"/>
                    </a:cxn>
                    <a:cxn ang="0">
                      <a:pos x="0" y="0"/>
                    </a:cxn>
                    <a:cxn ang="0">
                      <a:pos x="0" y="0"/>
                    </a:cxn>
                    <a:cxn ang="0">
                      <a:pos x="55" y="32"/>
                    </a:cxn>
                    <a:cxn ang="0">
                      <a:pos x="111" y="58"/>
                    </a:cxn>
                    <a:cxn ang="0">
                      <a:pos x="169" y="87"/>
                    </a:cxn>
                    <a:cxn ang="0">
                      <a:pos x="227" y="114"/>
                    </a:cxn>
                    <a:cxn ang="0">
                      <a:pos x="346" y="162"/>
                    </a:cxn>
                    <a:cxn ang="0">
                      <a:pos x="469" y="208"/>
                    </a:cxn>
                    <a:cxn ang="0">
                      <a:pos x="595" y="249"/>
                    </a:cxn>
                    <a:cxn ang="0">
                      <a:pos x="725" y="286"/>
                    </a:cxn>
                    <a:cxn ang="0">
                      <a:pos x="858" y="317"/>
                    </a:cxn>
                    <a:cxn ang="0">
                      <a:pos x="993" y="346"/>
                    </a:cxn>
                    <a:cxn ang="0">
                      <a:pos x="1134" y="368"/>
                    </a:cxn>
                    <a:cxn ang="0">
                      <a:pos x="1274" y="385"/>
                    </a:cxn>
                    <a:cxn ang="0">
                      <a:pos x="1419" y="397"/>
                    </a:cxn>
                    <a:cxn ang="0">
                      <a:pos x="1564" y="406"/>
                    </a:cxn>
                    <a:cxn ang="0">
                      <a:pos x="1711" y="409"/>
                    </a:cxn>
                    <a:cxn ang="0">
                      <a:pos x="1861" y="409"/>
                    </a:cxn>
                    <a:cxn ang="0">
                      <a:pos x="2014" y="402"/>
                    </a:cxn>
                    <a:cxn ang="0">
                      <a:pos x="2166" y="389"/>
                    </a:cxn>
                    <a:cxn ang="0">
                      <a:pos x="2166" y="861"/>
                    </a:cxn>
                  </a:cxnLst>
                  <a:rect l="0" t="0" r="r" b="b"/>
                  <a:pathLst>
                    <a:path w="2166" h="880">
                      <a:moveTo>
                        <a:pt x="2166" y="861"/>
                      </a:moveTo>
                      <a:lnTo>
                        <a:pt x="2166" y="861"/>
                      </a:lnTo>
                      <a:lnTo>
                        <a:pt x="2014" y="873"/>
                      </a:lnTo>
                      <a:lnTo>
                        <a:pt x="1861" y="880"/>
                      </a:lnTo>
                      <a:lnTo>
                        <a:pt x="1711" y="880"/>
                      </a:lnTo>
                      <a:lnTo>
                        <a:pt x="1564" y="878"/>
                      </a:lnTo>
                      <a:lnTo>
                        <a:pt x="1419" y="868"/>
                      </a:lnTo>
                      <a:lnTo>
                        <a:pt x="1274" y="856"/>
                      </a:lnTo>
                      <a:lnTo>
                        <a:pt x="1134" y="839"/>
                      </a:lnTo>
                      <a:lnTo>
                        <a:pt x="993" y="817"/>
                      </a:lnTo>
                      <a:lnTo>
                        <a:pt x="858" y="788"/>
                      </a:lnTo>
                      <a:lnTo>
                        <a:pt x="725" y="757"/>
                      </a:lnTo>
                      <a:lnTo>
                        <a:pt x="595" y="721"/>
                      </a:lnTo>
                      <a:lnTo>
                        <a:pt x="469" y="680"/>
                      </a:lnTo>
                      <a:lnTo>
                        <a:pt x="346" y="634"/>
                      </a:lnTo>
                      <a:lnTo>
                        <a:pt x="227" y="585"/>
                      </a:lnTo>
                      <a:lnTo>
                        <a:pt x="169" y="559"/>
                      </a:lnTo>
                      <a:lnTo>
                        <a:pt x="111" y="530"/>
                      </a:lnTo>
                      <a:lnTo>
                        <a:pt x="55" y="503"/>
                      </a:lnTo>
                      <a:lnTo>
                        <a:pt x="0" y="472"/>
                      </a:lnTo>
                      <a:lnTo>
                        <a:pt x="0" y="0"/>
                      </a:lnTo>
                      <a:lnTo>
                        <a:pt x="0" y="0"/>
                      </a:lnTo>
                      <a:lnTo>
                        <a:pt x="55" y="32"/>
                      </a:lnTo>
                      <a:lnTo>
                        <a:pt x="111" y="58"/>
                      </a:lnTo>
                      <a:lnTo>
                        <a:pt x="169" y="87"/>
                      </a:lnTo>
                      <a:lnTo>
                        <a:pt x="227" y="114"/>
                      </a:lnTo>
                      <a:lnTo>
                        <a:pt x="346" y="162"/>
                      </a:lnTo>
                      <a:lnTo>
                        <a:pt x="469" y="208"/>
                      </a:lnTo>
                      <a:lnTo>
                        <a:pt x="595" y="249"/>
                      </a:lnTo>
                      <a:lnTo>
                        <a:pt x="725" y="286"/>
                      </a:lnTo>
                      <a:lnTo>
                        <a:pt x="858" y="317"/>
                      </a:lnTo>
                      <a:lnTo>
                        <a:pt x="993" y="346"/>
                      </a:lnTo>
                      <a:lnTo>
                        <a:pt x="1134" y="368"/>
                      </a:lnTo>
                      <a:lnTo>
                        <a:pt x="1274" y="385"/>
                      </a:lnTo>
                      <a:lnTo>
                        <a:pt x="1419" y="397"/>
                      </a:lnTo>
                      <a:lnTo>
                        <a:pt x="1564" y="406"/>
                      </a:lnTo>
                      <a:lnTo>
                        <a:pt x="1711" y="409"/>
                      </a:lnTo>
                      <a:lnTo>
                        <a:pt x="1861" y="409"/>
                      </a:lnTo>
                      <a:lnTo>
                        <a:pt x="2014" y="402"/>
                      </a:lnTo>
                      <a:lnTo>
                        <a:pt x="2166" y="389"/>
                      </a:lnTo>
                      <a:lnTo>
                        <a:pt x="2166" y="861"/>
                      </a:lnTo>
                      <a:close/>
                    </a:path>
                  </a:pathLst>
                </a:custGeom>
                <a:solidFill>
                  <a:schemeClr val="accent3"/>
                </a:solidFill>
                <a:ln w="10">
                  <a:solidFill>
                    <a:srgbClr val="FFFFFF"/>
                  </a:solidFill>
                  <a:prstDash val="solid"/>
                  <a:round/>
                  <a:headEnd/>
                  <a:tailEnd/>
                </a:ln>
              </p:spPr>
              <p:txBody>
                <a:bodyPr vert="horz" wrap="square" lIns="91440" tIns="45720" rIns="91440" bIns="45720" numCol="1" anchor="t" anchorCtr="0" compatLnSpc="1">
                  <a:prstTxWarp prst="textNoShape">
                    <a:avLst/>
                  </a:prstTxWarp>
                  <a:noAutofit/>
                </a:bodyPr>
                <a:lstStyle/>
                <a:p>
                  <a:pPr defTabSz="457169" fontAlgn="auto">
                    <a:spcBef>
                      <a:spcPts val="0"/>
                    </a:spcBef>
                    <a:spcAft>
                      <a:spcPts val="0"/>
                    </a:spcAft>
                    <a:defRPr/>
                  </a:pPr>
                  <a:endParaRPr lang="en-US" sz="1400">
                    <a:solidFill>
                      <a:srgbClr val="676767"/>
                    </a:solidFill>
                    <a:latin typeface="+mn-lt"/>
                    <a:ea typeface="MS PGothic" panose="020B0600070205080204" pitchFamily="34" charset="-128"/>
                    <a:cs typeface="+mn-cs"/>
                  </a:endParaRPr>
                </a:p>
              </p:txBody>
            </p:sp>
          </p:grpSp>
          <p:sp>
            <p:nvSpPr>
              <p:cNvPr id="115" name="Rectangle 114"/>
              <p:cNvSpPr/>
              <p:nvPr/>
            </p:nvSpPr>
            <p:spPr>
              <a:xfrm>
                <a:off x="5030442" y="5866559"/>
                <a:ext cx="2971802" cy="1050543"/>
              </a:xfrm>
              <a:prstGeom prst="rect">
                <a:avLst/>
              </a:prstGeom>
            </p:spPr>
            <p:txBody>
              <a:bodyPr wrap="square">
                <a:noAutofit/>
              </a:bodyPr>
              <a:lstStyle/>
              <a:p>
                <a:pPr algn="ctr" defTabSz="457169" fontAlgn="auto">
                  <a:lnSpc>
                    <a:spcPct val="90000"/>
                  </a:lnSpc>
                  <a:spcBef>
                    <a:spcPts val="0"/>
                  </a:spcBef>
                  <a:spcAft>
                    <a:spcPts val="0"/>
                  </a:spcAft>
                  <a:defRPr/>
                </a:pPr>
                <a:r>
                  <a:rPr lang="en-US" sz="1400" b="1">
                    <a:solidFill>
                      <a:srgbClr val="FFFFFF"/>
                    </a:solidFill>
                    <a:effectLst>
                      <a:outerShdw blurRad="38100" dist="38100" dir="2700000" algn="tl">
                        <a:srgbClr val="000000">
                          <a:alpha val="43137"/>
                        </a:srgbClr>
                      </a:outerShdw>
                    </a:effectLst>
                    <a:latin typeface="+mn-lt"/>
                    <a:ea typeface="MS PGothic" panose="020B0600070205080204" pitchFamily="34" charset="-128"/>
                    <a:cs typeface="+mn-cs"/>
                  </a:rPr>
                  <a:t>0.4MB-1.5MB Ingress</a:t>
                </a:r>
              </a:p>
            </p:txBody>
          </p:sp>
        </p:grpSp>
        <p:sp>
          <p:nvSpPr>
            <p:cNvPr id="113" name="Rectangle 112"/>
            <p:cNvSpPr/>
            <p:nvPr/>
          </p:nvSpPr>
          <p:spPr>
            <a:xfrm>
              <a:off x="1449203" y="7724734"/>
              <a:ext cx="4343399" cy="533480"/>
            </a:xfrm>
            <a:prstGeom prst="rect">
              <a:avLst/>
            </a:prstGeom>
          </p:spPr>
          <p:txBody>
            <a:bodyPr wrap="square">
              <a:noAutofit/>
            </a:bodyPr>
            <a:lstStyle/>
            <a:p>
              <a:pPr algn="ctr" defTabSz="457169" fontAlgn="auto">
                <a:lnSpc>
                  <a:spcPct val="90000"/>
                </a:lnSpc>
                <a:spcBef>
                  <a:spcPts val="0"/>
                </a:spcBef>
                <a:spcAft>
                  <a:spcPts val="0"/>
                </a:spcAft>
                <a:defRPr/>
              </a:pPr>
              <a:r>
                <a:rPr lang="en-US" sz="1200">
                  <a:solidFill>
                    <a:srgbClr val="000000"/>
                  </a:solidFill>
                  <a:latin typeface="+mn-lt"/>
                  <a:ea typeface="MS PGothic" panose="020B0600070205080204" pitchFamily="34" charset="-128"/>
                  <a:cs typeface="+mn-cs"/>
                </a:rPr>
                <a:t>Packets going to Stack</a:t>
              </a:r>
            </a:p>
          </p:txBody>
        </p:sp>
      </p:grpSp>
      <p:sp>
        <p:nvSpPr>
          <p:cNvPr id="119" name="Title 5"/>
          <p:cNvSpPr>
            <a:spLocks noGrp="1"/>
          </p:cNvSpPr>
          <p:nvPr>
            <p:ph type="title"/>
          </p:nvPr>
        </p:nvSpPr>
        <p:spPr/>
        <p:txBody>
          <a:bodyPr vert="horz" wrap="square" lIns="91420" tIns="45710" rIns="91420" bIns="45710" numCol="1" rtlCol="0" anchor="t" anchorCtr="0" compatLnSpc="1">
            <a:prstTxWarp prst="textNoShape">
              <a:avLst/>
            </a:prstTxWarp>
            <a:noAutofit/>
          </a:bodyPr>
          <a:lstStyle/>
          <a:p>
            <a:r>
              <a:rPr lang="en-US">
                <a:solidFill>
                  <a:schemeClr val="bg1"/>
                </a:solidFill>
                <a:latin typeface="+mn-lt"/>
                <a:ea typeface="MS PGothic" panose="020B0600070205080204" pitchFamily="34" charset="-128"/>
              </a:rPr>
              <a:t>Cisco Catalyst 9400 / 9500 </a:t>
            </a:r>
            <a:r>
              <a:rPr lang="ja-JP" altLang="en-US">
                <a:solidFill>
                  <a:schemeClr val="bg1"/>
                </a:solidFill>
                <a:latin typeface="+mn-lt"/>
                <a:ea typeface="MS PGothic" panose="020B0600070205080204" pitchFamily="34" charset="-128"/>
              </a:rPr>
              <a:t>シリーズ</a:t>
            </a:r>
            <a:br>
              <a:rPr lang="en-US">
                <a:solidFill>
                  <a:schemeClr val="bg1"/>
                </a:solidFill>
                <a:latin typeface="+mn-lt"/>
                <a:ea typeface="MS PGothic" panose="020B0600070205080204" pitchFamily="34" charset="-128"/>
              </a:rPr>
            </a:br>
            <a:r>
              <a:rPr lang="en-US" sz="1600">
                <a:solidFill>
                  <a:schemeClr val="bg1"/>
                </a:solidFill>
                <a:latin typeface="+mn-lt"/>
                <a:ea typeface="MS PGothic" panose="020B0600070205080204" pitchFamily="34" charset="-128"/>
              </a:rPr>
              <a:t>UADP 2.0 XL </a:t>
            </a:r>
            <a:r>
              <a:rPr lang="ja-JP" altLang="en-US" sz="1600">
                <a:solidFill>
                  <a:schemeClr val="bg1"/>
                </a:solidFill>
                <a:latin typeface="+mn-lt"/>
                <a:ea typeface="MS PGothic" panose="020B0600070205080204" pitchFamily="34" charset="-128"/>
              </a:rPr>
              <a:t>バッファ</a:t>
            </a:r>
            <a:r>
              <a:rPr lang="en-US" altLang="ja-JP" sz="1600">
                <a:solidFill>
                  <a:schemeClr val="bg1"/>
                </a:solidFill>
                <a:latin typeface="+mn-lt"/>
                <a:ea typeface="MS PGothic" panose="020B0600070205080204" pitchFamily="34" charset="-128"/>
              </a:rPr>
              <a:t> </a:t>
            </a:r>
            <a:r>
              <a:rPr lang="ja-JP" altLang="en-US" sz="1600">
                <a:solidFill>
                  <a:schemeClr val="bg1"/>
                </a:solidFill>
                <a:latin typeface="+mn-lt"/>
                <a:ea typeface="MS PGothic" panose="020B0600070205080204" pitchFamily="34" charset="-128"/>
              </a:rPr>
              <a:t>サイズ</a:t>
            </a:r>
            <a:endParaRPr lang="en-US" sz="2400">
              <a:solidFill>
                <a:schemeClr val="bg1"/>
              </a:solidFill>
              <a:latin typeface="+mn-lt"/>
              <a:ea typeface="MS PGothic" panose="020B0600070205080204" pitchFamily="34" charset="-128"/>
            </a:endParaRPr>
          </a:p>
        </p:txBody>
      </p:sp>
      <p:sp>
        <p:nvSpPr>
          <p:cNvPr id="41" name="Rectangle 40">
            <a:extLst>
              <a:ext uri="{FF2B5EF4-FFF2-40B4-BE49-F238E27FC236}">
                <a16:creationId xmlns:a16="http://schemas.microsoft.com/office/drawing/2014/main" id="{58D6AA27-02FD-7543-9063-8F95C0E084DC}"/>
              </a:ext>
            </a:extLst>
          </p:cNvPr>
          <p:cNvSpPr/>
          <p:nvPr/>
        </p:nvSpPr>
        <p:spPr>
          <a:xfrm>
            <a:off x="7302300" y="1665271"/>
            <a:ext cx="1346400" cy="427874"/>
          </a:xfrm>
          <a:prstGeom prst="rect">
            <a:avLst/>
          </a:prstGeom>
        </p:spPr>
        <p:txBody>
          <a:bodyPr wrap="none">
            <a:noAutofit/>
          </a:bodyPr>
          <a:lstStyle/>
          <a:p>
            <a:pPr algn="ctr" defTabSz="457169" fontAlgn="auto">
              <a:lnSpc>
                <a:spcPct val="90000"/>
              </a:lnSpc>
              <a:spcBef>
                <a:spcPts val="0"/>
              </a:spcBef>
              <a:spcAft>
                <a:spcPts val="0"/>
              </a:spcAft>
              <a:defRPr/>
            </a:pPr>
            <a:r>
              <a:rPr lang="en-US" sz="1200">
                <a:solidFill>
                  <a:srgbClr val="000000"/>
                </a:solidFill>
                <a:latin typeface="+mn-lt"/>
                <a:ea typeface="MS PGothic" panose="020B0600070205080204" pitchFamily="34" charset="-128"/>
                <a:cs typeface="+mn-cs"/>
              </a:rPr>
              <a:t>per ASIC 32 MB</a:t>
            </a:r>
          </a:p>
          <a:p>
            <a:pPr defTabSz="457169" fontAlgn="auto">
              <a:lnSpc>
                <a:spcPct val="90000"/>
              </a:lnSpc>
              <a:spcBef>
                <a:spcPts val="0"/>
              </a:spcBef>
              <a:spcAft>
                <a:spcPts val="0"/>
              </a:spcAft>
              <a:defRPr/>
            </a:pPr>
            <a:r>
              <a:rPr lang="en-US" sz="1200">
                <a:solidFill>
                  <a:srgbClr val="000000"/>
                </a:solidFill>
                <a:latin typeface="+mn-lt"/>
                <a:ea typeface="MS PGothic" panose="020B0600070205080204" pitchFamily="34" charset="-128"/>
                <a:cs typeface="+mn-cs"/>
              </a:rPr>
              <a:t>per Core  16 MB</a:t>
            </a:r>
          </a:p>
        </p:txBody>
      </p:sp>
      <p:sp>
        <p:nvSpPr>
          <p:cNvPr id="45" name="Text Placeholder 1">
            <a:extLst>
              <a:ext uri="{FF2B5EF4-FFF2-40B4-BE49-F238E27FC236}">
                <a16:creationId xmlns:a16="http://schemas.microsoft.com/office/drawing/2014/main" id="{0995F736-4649-6B4C-9B40-963F7733BA30}"/>
              </a:ext>
            </a:extLst>
          </p:cNvPr>
          <p:cNvSpPr txBox="1">
            <a:spLocks/>
          </p:cNvSpPr>
          <p:nvPr/>
        </p:nvSpPr>
        <p:spPr>
          <a:xfrm>
            <a:off x="533400" y="60960"/>
            <a:ext cx="7084679" cy="326233"/>
          </a:xfrm>
          <a:prstGeom prst="rect">
            <a:avLst/>
          </a:prstGeom>
        </p:spPr>
        <p:txBody>
          <a:bodyPr wrap="square" lIns="91420" tIns="45710" rIns="91420" bIns="45710" anchor="b" anchorCtr="0">
            <a:noAutofit/>
          </a:bodyPr>
          <a:lstStyle>
            <a:lvl1pPr marL="169863" indent="-169863" algn="l" defTabSz="603575" rtl="0" eaLnBrk="1" fontAlgn="base" hangingPunct="1">
              <a:lnSpc>
                <a:spcPct val="100000"/>
              </a:lnSpc>
              <a:spcBef>
                <a:spcPct val="50000"/>
              </a:spcBef>
              <a:spcAft>
                <a:spcPct val="0"/>
              </a:spcAft>
              <a:buClr>
                <a:schemeClr val="tx2"/>
              </a:buClr>
              <a:buSzPct val="90000"/>
              <a:buFont typeface="Arial" charset="0"/>
              <a:buNone/>
              <a:defRPr lang="en-US" sz="1400" b="0" i="0" kern="1200">
                <a:solidFill>
                  <a:schemeClr val="tx1"/>
                </a:solidFill>
                <a:latin typeface="+mn-lt"/>
                <a:ea typeface="ＭＳ Ｐゴシック" charset="0"/>
                <a:cs typeface="CiscoSans ExtraLight"/>
              </a:defRPr>
            </a:lvl1pPr>
            <a:lvl2pPr marL="358775" indent="-215900" algn="l" defTabSz="684213" rtl="0" eaLnBrk="1" fontAlgn="base" hangingPunct="1">
              <a:lnSpc>
                <a:spcPct val="95000"/>
              </a:lnSpc>
              <a:spcBef>
                <a:spcPts val="600"/>
              </a:spcBef>
              <a:spcAft>
                <a:spcPct val="0"/>
              </a:spcAft>
              <a:buClr>
                <a:schemeClr val="tx2"/>
              </a:buClr>
              <a:buFont typeface="Arial" pitchFamily="34" charset="0"/>
              <a:buNone/>
              <a:defRPr lang="en-US" sz="1100" kern="1200">
                <a:solidFill>
                  <a:schemeClr val="tx1"/>
                </a:solidFill>
                <a:latin typeface="+mn-lt"/>
                <a:ea typeface="ＭＳ Ｐゴシック" charset="0"/>
                <a:cs typeface="CiscoSans"/>
              </a:defRPr>
            </a:lvl2pPr>
            <a:lvl3pPr marL="431800" indent="-169863" algn="l" defTabSz="684213" rtl="0" eaLnBrk="1" fontAlgn="base" hangingPunct="1">
              <a:lnSpc>
                <a:spcPct val="95000"/>
              </a:lnSpc>
              <a:spcBef>
                <a:spcPts val="625"/>
              </a:spcBef>
              <a:spcAft>
                <a:spcPct val="0"/>
              </a:spcAft>
              <a:buFont typeface="Arial" pitchFamily="34" charset="0"/>
              <a:buNone/>
              <a:defRPr lang="en-US" sz="1100" kern="1200">
                <a:solidFill>
                  <a:schemeClr val="tx1"/>
                </a:solidFill>
                <a:latin typeface="+mn-lt"/>
                <a:ea typeface="ＭＳ Ｐゴシック" charset="0"/>
                <a:cs typeface="CiscoSans"/>
              </a:defRPr>
            </a:lvl3pPr>
            <a:lvl4pPr marL="503238" indent="-169863" algn="l" defTabSz="684213" rtl="0" eaLnBrk="1" fontAlgn="base" hangingPunct="1">
              <a:lnSpc>
                <a:spcPct val="95000"/>
              </a:lnSpc>
              <a:spcBef>
                <a:spcPts val="625"/>
              </a:spcBef>
              <a:spcAft>
                <a:spcPct val="0"/>
              </a:spcAft>
              <a:buFont typeface="Arial" pitchFamily="34" charset="0"/>
              <a:buNone/>
              <a:defRPr lang="en-US" sz="1100" kern="1200">
                <a:solidFill>
                  <a:schemeClr val="tx1"/>
                </a:solidFill>
                <a:latin typeface="+mn-lt"/>
                <a:ea typeface="ＭＳ Ｐゴシック" charset="0"/>
                <a:cs typeface="CiscoSans"/>
              </a:defRPr>
            </a:lvl4pPr>
            <a:lvl5pPr marL="574675" indent="-169863" algn="l" defTabSz="684213" rtl="0" eaLnBrk="1" fontAlgn="base" hangingPunct="1">
              <a:lnSpc>
                <a:spcPct val="95000"/>
              </a:lnSpc>
              <a:spcBef>
                <a:spcPts val="625"/>
              </a:spcBef>
              <a:spcAft>
                <a:spcPct val="0"/>
              </a:spcAft>
              <a:buFont typeface="Arial" pitchFamily="34" charset="0"/>
              <a:buNone/>
              <a:defRPr lang="en-US" sz="1100" kern="1200">
                <a:solidFill>
                  <a:schemeClr val="tx1"/>
                </a:solidFill>
                <a:latin typeface="+mn-lt"/>
                <a:ea typeface="ＭＳ Ｐゴシック" charset="0"/>
                <a:cs typeface="CiscoSans"/>
              </a:defRPr>
            </a:lvl5pPr>
            <a:lvl6pPr marL="863856" indent="-171445" algn="l" defTabSz="685777" rtl="0" eaLnBrk="1" latinLnBrk="0" hangingPunct="1">
              <a:spcBef>
                <a:spcPts val="600"/>
              </a:spcBef>
              <a:buFont typeface="Arial" pitchFamily="34" charset="0"/>
              <a:buChar char="•"/>
              <a:defRPr sz="900" kern="1200" baseline="0">
                <a:solidFill>
                  <a:schemeClr val="tx1"/>
                </a:solidFill>
                <a:latin typeface="+mn-lt"/>
                <a:ea typeface="+mn-ea"/>
                <a:cs typeface="+mn-cs"/>
              </a:defRPr>
            </a:lvl6pPr>
            <a:lvl7pPr marL="935844" indent="-171422" algn="l" defTabSz="685777" rtl="0" eaLnBrk="1" latinLnBrk="0" hangingPunct="1">
              <a:spcBef>
                <a:spcPts val="600"/>
              </a:spcBef>
              <a:buFont typeface="Arial" pitchFamily="34" charset="0"/>
              <a:buChar char="•"/>
              <a:defRPr sz="800" kern="1200" baseline="0">
                <a:solidFill>
                  <a:schemeClr val="tx1"/>
                </a:solidFill>
                <a:latin typeface="+mn-lt"/>
                <a:ea typeface="+mn-ea"/>
                <a:cs typeface="+mn-cs"/>
              </a:defRPr>
            </a:lvl7pPr>
            <a:lvl8pPr marL="2400220" indent="0" algn="l" defTabSz="685777" rtl="0" eaLnBrk="1" latinLnBrk="0" hangingPunct="1">
              <a:spcBef>
                <a:spcPct val="20000"/>
              </a:spcBef>
              <a:buFont typeface="Arial" pitchFamily="34" charset="0"/>
              <a:buNone/>
              <a:defRPr sz="1500" kern="1200">
                <a:solidFill>
                  <a:schemeClr val="tx1"/>
                </a:solidFill>
                <a:latin typeface="+mn-lt"/>
                <a:ea typeface="+mn-ea"/>
                <a:cs typeface="+mn-cs"/>
              </a:defRPr>
            </a:lvl8pPr>
            <a:lvl9pPr marL="2914553" indent="-171445" algn="l" defTabSz="685777" rtl="0" eaLnBrk="1" latinLnBrk="0" hangingPunct="1">
              <a:spcBef>
                <a:spcPct val="20000"/>
              </a:spcBef>
              <a:buFont typeface="Arial" pitchFamily="34" charset="0"/>
              <a:buChar char="•"/>
              <a:defRPr sz="1500" kern="1200">
                <a:solidFill>
                  <a:schemeClr val="tx1"/>
                </a:solidFill>
                <a:latin typeface="+mn-lt"/>
                <a:ea typeface="+mn-ea"/>
                <a:cs typeface="+mn-cs"/>
              </a:defRPr>
            </a:lvl9pPr>
          </a:lstStyle>
          <a:p>
            <a:r>
              <a:rPr lang="en">
                <a:solidFill>
                  <a:srgbClr val="282828"/>
                </a:solidFill>
                <a:ea typeface="MS PGothic" panose="020B0600070205080204" pitchFamily="34" charset="-128"/>
                <a:cs typeface="Arial" panose="020B0604020202020204" pitchFamily="34" charset="0"/>
              </a:rPr>
              <a:t>3.4</a:t>
            </a:r>
            <a:r>
              <a:rPr lang="ja-JP" altLang="en-US">
                <a:solidFill>
                  <a:srgbClr val="282828"/>
                </a:solidFill>
                <a:ea typeface="MS PGothic" panose="020B0600070205080204" pitchFamily="34" charset="-128"/>
                <a:cs typeface="Arial" panose="020B0604020202020204" pitchFamily="34" charset="0"/>
              </a:rPr>
              <a:t>　</a:t>
            </a:r>
            <a:r>
              <a:rPr lang="en">
                <a:solidFill>
                  <a:srgbClr val="282828"/>
                </a:solidFill>
                <a:ea typeface="MS PGothic" panose="020B0600070205080204" pitchFamily="34" charset="-128"/>
                <a:cs typeface="Arial" panose="020B0604020202020204" pitchFamily="34" charset="0"/>
              </a:rPr>
              <a:t>QoS</a:t>
            </a:r>
          </a:p>
        </p:txBody>
      </p:sp>
      <p:sp>
        <p:nvSpPr>
          <p:cNvPr id="43" name="Slide Number Placeholder 4">
            <a:extLst>
              <a:ext uri="{FF2B5EF4-FFF2-40B4-BE49-F238E27FC236}">
                <a16:creationId xmlns:a16="http://schemas.microsoft.com/office/drawing/2014/main" id="{A1F47CB0-5005-9C43-A6E9-402E8E4D3C61}"/>
              </a:ext>
            </a:extLst>
          </p:cNvPr>
          <p:cNvSpPr>
            <a:spLocks noGrp="1"/>
          </p:cNvSpPr>
          <p:nvPr>
            <p:ph type="sldNum" sz="quarter" idx="4294967295"/>
          </p:nvPr>
        </p:nvSpPr>
        <p:spPr>
          <a:xfrm>
            <a:off x="8648700" y="4884738"/>
            <a:ext cx="495300" cy="274637"/>
          </a:xfrm>
          <a:prstGeom prst="rect">
            <a:avLst/>
          </a:prstGeom>
        </p:spPr>
        <p:txBody>
          <a:bodyPr>
            <a:noAutofit/>
          </a:bodyPr>
          <a:lstStyle/>
          <a:p>
            <a:fld id="{3945D0FD-48F1-4D72-80C5-FFB60B92A834}" type="slidenum">
              <a:rPr lang="en-US" sz="900" smtClean="0">
                <a:latin typeface="+mn-lt"/>
                <a:ea typeface="MS PGothic" panose="020B0600070205080204" pitchFamily="34" charset="-128"/>
              </a:rPr>
              <a:pPr/>
              <a:t>295</a:t>
            </a:fld>
            <a:endParaRPr lang="en-US" sz="900">
              <a:latin typeface="+mn-lt"/>
              <a:ea typeface="MS PGothic" panose="020B0600070205080204" pitchFamily="34" charset="-128"/>
            </a:endParaRPr>
          </a:p>
        </p:txBody>
      </p:sp>
    </p:spTree>
    <p:extLst>
      <p:ext uri="{BB962C8B-B14F-4D97-AF65-F5344CB8AC3E}">
        <p14:creationId xmlns:p14="http://schemas.microsoft.com/office/powerpoint/2010/main" val="2411670309"/>
      </p:ext>
    </p:extLst>
  </p:cSld>
  <p:clrMapOvr>
    <a:masterClrMapping/>
  </p:clrMapOvr>
</p:sld>
</file>

<file path=ppt/slides/slide2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 name="TextBox 65"/>
          <p:cNvSpPr txBox="1"/>
          <p:nvPr/>
        </p:nvSpPr>
        <p:spPr>
          <a:xfrm>
            <a:off x="533400" y="1064248"/>
            <a:ext cx="5276164" cy="369332"/>
          </a:xfrm>
          <a:prstGeom prst="rect">
            <a:avLst/>
          </a:prstGeom>
          <a:noFill/>
        </p:spPr>
        <p:txBody>
          <a:bodyPr wrap="square" rtlCol="0">
            <a:noAutofit/>
          </a:bodyPr>
          <a:lstStyle/>
          <a:p>
            <a:pPr marL="324001" indent="-257162" defTabSz="685783" fontAlgn="auto">
              <a:spcBef>
                <a:spcPts val="0"/>
              </a:spcBef>
              <a:spcAft>
                <a:spcPts val="0"/>
              </a:spcAft>
              <a:buFont typeface="Arial" charset="0"/>
              <a:buChar char="•"/>
              <a:defRPr/>
            </a:pPr>
            <a:r>
              <a:rPr lang="ja-JP" altLang="en-US">
                <a:solidFill>
                  <a:srgbClr val="282828"/>
                </a:solidFill>
                <a:latin typeface="+mn-lt"/>
                <a:ea typeface="MS PGothic" panose="020B0600070205080204" pitchFamily="34" charset="-128"/>
                <a:cs typeface="+mn-cs"/>
              </a:rPr>
              <a:t>計</a:t>
            </a:r>
            <a:r>
              <a:rPr lang="en-US" altLang="ja-JP">
                <a:solidFill>
                  <a:srgbClr val="282828"/>
                </a:solidFill>
                <a:latin typeface="+mn-lt"/>
                <a:ea typeface="MS PGothic" panose="020B0600070205080204" pitchFamily="34" charset="-128"/>
                <a:cs typeface="+mn-cs"/>
              </a:rPr>
              <a:t>36MB</a:t>
            </a:r>
            <a:r>
              <a:rPr lang="ja-JP" altLang="en-US">
                <a:solidFill>
                  <a:srgbClr val="282828"/>
                </a:solidFill>
                <a:latin typeface="+mn-lt"/>
                <a:ea typeface="MS PGothic" panose="020B0600070205080204" pitchFamily="34" charset="-128"/>
                <a:cs typeface="+mn-cs"/>
              </a:rPr>
              <a:t>の単一バッファを入出力データで共有</a:t>
            </a:r>
            <a:endParaRPr lang="en-US">
              <a:solidFill>
                <a:srgbClr val="282828"/>
              </a:solidFill>
              <a:latin typeface="+mn-lt"/>
              <a:ea typeface="MS PGothic" panose="020B0600070205080204" pitchFamily="34" charset="-128"/>
              <a:cs typeface="+mn-cs"/>
            </a:endParaRPr>
          </a:p>
        </p:txBody>
      </p:sp>
      <p:sp>
        <p:nvSpPr>
          <p:cNvPr id="32" name="Title 2"/>
          <p:cNvSpPr txBox="1">
            <a:spLocks/>
          </p:cNvSpPr>
          <p:nvPr/>
        </p:nvSpPr>
        <p:spPr>
          <a:xfrm>
            <a:off x="-183349" y="1416619"/>
            <a:ext cx="8255179" cy="7555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68568" tIns="34284" rIns="68568" bIns="34284" numCol="1" rtlCol="0" anchor="ctr" anchorCtr="0" compatLnSpc="1">
            <a:prstTxWarp prst="textNoShape">
              <a:avLst/>
            </a:prstTxWarp>
            <a:noAutofit/>
          </a:bodyPr>
          <a:lstStyle>
            <a:lvl1pPr defTabSz="685748">
              <a:lnSpc>
                <a:spcPct val="90000"/>
              </a:lnSpc>
              <a:spcBef>
                <a:spcPct val="0"/>
              </a:spcBef>
              <a:buNone/>
              <a:defRPr lang="en-US" sz="3300" b="0" i="0" spc="0" baseline="0">
                <a:latin typeface="+mj-lt"/>
                <a:ea typeface="+mj-ea"/>
                <a:cs typeface="+mj-cs"/>
              </a:defRPr>
            </a:lvl1pPr>
          </a:lstStyle>
          <a:p>
            <a:pPr defTabSz="685731" fontAlgn="auto">
              <a:spcAft>
                <a:spcPts val="0"/>
              </a:spcAft>
              <a:defRPr/>
            </a:pPr>
            <a:endParaRPr lang="en-US" sz="2400">
              <a:solidFill>
                <a:srgbClr val="005073"/>
              </a:solidFill>
              <a:latin typeface="+mn-lt"/>
              <a:ea typeface="MS PGothic" panose="020B0600070205080204" pitchFamily="34" charset="-128"/>
            </a:endParaRPr>
          </a:p>
        </p:txBody>
      </p:sp>
      <p:grpSp>
        <p:nvGrpSpPr>
          <p:cNvPr id="5" name="Group 4"/>
          <p:cNvGrpSpPr/>
          <p:nvPr/>
        </p:nvGrpSpPr>
        <p:grpSpPr>
          <a:xfrm>
            <a:off x="1632320" y="1328255"/>
            <a:ext cx="5866660" cy="3534691"/>
            <a:chOff x="6945704" y="3811383"/>
            <a:chExt cx="4250236" cy="2847833"/>
          </a:xfrm>
        </p:grpSpPr>
        <p:graphicFrame>
          <p:nvGraphicFramePr>
            <p:cNvPr id="2" name="Chart 1"/>
            <p:cNvGraphicFramePr/>
            <p:nvPr>
              <p:extLst>
                <p:ext uri="{D42A27DB-BD31-4B8C-83A1-F6EECF244321}">
                  <p14:modId xmlns:p14="http://schemas.microsoft.com/office/powerpoint/2010/main" val="2887151011"/>
                </p:ext>
              </p:extLst>
            </p:nvPr>
          </p:nvGraphicFramePr>
          <p:xfrm>
            <a:off x="6945704" y="3811383"/>
            <a:ext cx="4250236" cy="2847833"/>
          </p:xfrm>
          <a:graphic>
            <a:graphicData uri="http://schemas.openxmlformats.org/drawingml/2006/chart">
              <c:chart xmlns:c="http://schemas.openxmlformats.org/drawingml/2006/chart" xmlns:r="http://schemas.openxmlformats.org/officeDocument/2006/relationships" r:id="rId3"/>
            </a:graphicData>
          </a:graphic>
        </p:graphicFrame>
        <p:sp>
          <p:nvSpPr>
            <p:cNvPr id="3" name="Rectangle 2"/>
            <p:cNvSpPr/>
            <p:nvPr/>
          </p:nvSpPr>
          <p:spPr>
            <a:xfrm>
              <a:off x="8602650" y="4212631"/>
              <a:ext cx="992560" cy="279921"/>
            </a:xfrm>
            <a:prstGeom prst="rect">
              <a:avLst/>
            </a:prstGeom>
          </p:spPr>
          <p:txBody>
            <a:bodyPr wrap="square">
              <a:noAutofit/>
            </a:bodyPr>
            <a:lstStyle/>
            <a:p>
              <a:pPr algn="ctr" defTabSz="685783" fontAlgn="auto">
                <a:lnSpc>
                  <a:spcPct val="90000"/>
                </a:lnSpc>
                <a:spcBef>
                  <a:spcPts val="0"/>
                </a:spcBef>
                <a:spcAft>
                  <a:spcPts val="0"/>
                </a:spcAft>
                <a:defRPr/>
              </a:pPr>
              <a:r>
                <a:rPr lang="en-US" sz="1050" b="1">
                  <a:solidFill>
                    <a:srgbClr val="FFFFFF"/>
                  </a:solidFill>
                  <a:effectLst>
                    <a:outerShdw blurRad="38100" dist="38100" dir="2700000" algn="tl">
                      <a:srgbClr val="000000">
                        <a:alpha val="43137"/>
                      </a:srgbClr>
                    </a:outerShdw>
                  </a:effectLst>
                  <a:latin typeface="+mn-lt"/>
                  <a:ea typeface="MS PGothic" panose="020B0600070205080204" pitchFamily="34" charset="-128"/>
                  <a:cs typeface="+mn-cs"/>
                </a:rPr>
                <a:t>EGRESS(AQM)</a:t>
              </a:r>
            </a:p>
            <a:p>
              <a:pPr algn="ctr" defTabSz="685783" fontAlgn="auto">
                <a:lnSpc>
                  <a:spcPct val="90000"/>
                </a:lnSpc>
                <a:spcBef>
                  <a:spcPts val="0"/>
                </a:spcBef>
                <a:spcAft>
                  <a:spcPts val="0"/>
                </a:spcAft>
                <a:defRPr/>
              </a:pPr>
              <a:r>
                <a:rPr lang="en-US" sz="1050" b="1">
                  <a:solidFill>
                    <a:srgbClr val="FFFFFF"/>
                  </a:solidFill>
                  <a:effectLst>
                    <a:outerShdw blurRad="38100" dist="38100" dir="2700000" algn="tl">
                      <a:srgbClr val="000000">
                        <a:alpha val="43137"/>
                      </a:srgbClr>
                    </a:outerShdw>
                  </a:effectLst>
                  <a:latin typeface="+mn-lt"/>
                  <a:ea typeface="MS PGothic" panose="020B0600070205080204" pitchFamily="34" charset="-128"/>
                  <a:cs typeface="+mn-cs"/>
                </a:rPr>
                <a:t>27 MB</a:t>
              </a:r>
            </a:p>
          </p:txBody>
        </p:sp>
        <p:sp>
          <p:nvSpPr>
            <p:cNvPr id="36" name="Rectangle 35"/>
            <p:cNvSpPr/>
            <p:nvPr/>
          </p:nvSpPr>
          <p:spPr>
            <a:xfrm rot="1704682">
              <a:off x="9392007" y="5424199"/>
              <a:ext cx="1113385" cy="173686"/>
            </a:xfrm>
            <a:prstGeom prst="rect">
              <a:avLst/>
            </a:prstGeom>
          </p:spPr>
          <p:txBody>
            <a:bodyPr wrap="square">
              <a:noAutofit/>
            </a:bodyPr>
            <a:lstStyle/>
            <a:p>
              <a:pPr algn="ctr" defTabSz="685783" fontAlgn="auto">
                <a:lnSpc>
                  <a:spcPct val="90000"/>
                </a:lnSpc>
                <a:spcBef>
                  <a:spcPts val="0"/>
                </a:spcBef>
                <a:spcAft>
                  <a:spcPts val="0"/>
                </a:spcAft>
                <a:defRPr/>
              </a:pPr>
              <a:r>
                <a:rPr lang="en-US" sz="1050" b="1">
                  <a:solidFill>
                    <a:srgbClr val="FFFFFF"/>
                  </a:solidFill>
                  <a:effectLst>
                    <a:outerShdw blurRad="38100" dist="38100" dir="2700000" algn="tl">
                      <a:srgbClr val="000000">
                        <a:alpha val="43137"/>
                      </a:srgbClr>
                    </a:outerShdw>
                  </a:effectLst>
                  <a:latin typeface="+mn-lt"/>
                  <a:ea typeface="MS PGothic" panose="020B0600070205080204" pitchFamily="34" charset="-128"/>
                  <a:cs typeface="+mn-cs"/>
                </a:rPr>
                <a:t>COMMON</a:t>
              </a:r>
            </a:p>
          </p:txBody>
        </p:sp>
        <p:sp>
          <p:nvSpPr>
            <p:cNvPr id="37" name="Rectangle 36"/>
            <p:cNvSpPr/>
            <p:nvPr/>
          </p:nvSpPr>
          <p:spPr>
            <a:xfrm rot="3323664">
              <a:off x="8756137" y="5579933"/>
              <a:ext cx="1113385" cy="156179"/>
            </a:xfrm>
            <a:prstGeom prst="rect">
              <a:avLst/>
            </a:prstGeom>
          </p:spPr>
          <p:txBody>
            <a:bodyPr wrap="square">
              <a:noAutofit/>
            </a:bodyPr>
            <a:lstStyle/>
            <a:p>
              <a:pPr algn="ctr" defTabSz="685783" fontAlgn="auto">
                <a:lnSpc>
                  <a:spcPct val="90000"/>
                </a:lnSpc>
                <a:spcBef>
                  <a:spcPts val="0"/>
                </a:spcBef>
                <a:spcAft>
                  <a:spcPts val="0"/>
                </a:spcAft>
                <a:defRPr/>
              </a:pPr>
              <a:r>
                <a:rPr lang="en-US" sz="1050" b="1">
                  <a:solidFill>
                    <a:srgbClr val="FFFFFF"/>
                  </a:solidFill>
                  <a:effectLst>
                    <a:outerShdw blurRad="38100" dist="38100" dir="2700000" algn="tl">
                      <a:srgbClr val="000000">
                        <a:alpha val="43137"/>
                      </a:srgbClr>
                    </a:outerShdw>
                  </a:effectLst>
                  <a:latin typeface="+mn-lt"/>
                  <a:ea typeface="MS PGothic" panose="020B0600070205080204" pitchFamily="34" charset="-128"/>
                  <a:cs typeface="+mn-cs"/>
                </a:rPr>
                <a:t>STACK(SQS)</a:t>
              </a:r>
            </a:p>
          </p:txBody>
        </p:sp>
        <p:sp>
          <p:nvSpPr>
            <p:cNvPr id="38" name="Rectangle 37"/>
            <p:cNvSpPr/>
            <p:nvPr/>
          </p:nvSpPr>
          <p:spPr>
            <a:xfrm rot="18387414">
              <a:off x="8209738" y="5564903"/>
              <a:ext cx="897437" cy="156179"/>
            </a:xfrm>
            <a:prstGeom prst="rect">
              <a:avLst/>
            </a:prstGeom>
          </p:spPr>
          <p:txBody>
            <a:bodyPr wrap="square">
              <a:noAutofit/>
            </a:bodyPr>
            <a:lstStyle/>
            <a:p>
              <a:pPr algn="ctr" defTabSz="685783" fontAlgn="auto">
                <a:lnSpc>
                  <a:spcPct val="90000"/>
                </a:lnSpc>
                <a:spcBef>
                  <a:spcPts val="0"/>
                </a:spcBef>
                <a:spcAft>
                  <a:spcPts val="0"/>
                </a:spcAft>
                <a:defRPr/>
              </a:pPr>
              <a:r>
                <a:rPr lang="en-US" sz="1050" b="1">
                  <a:solidFill>
                    <a:srgbClr val="FFFFFF"/>
                  </a:solidFill>
                  <a:effectLst>
                    <a:outerShdw blurRad="38100" dist="38100" dir="2700000" algn="tl">
                      <a:srgbClr val="000000">
                        <a:alpha val="43137"/>
                      </a:srgbClr>
                    </a:outerShdw>
                  </a:effectLst>
                  <a:latin typeface="+mn-lt"/>
                  <a:ea typeface="MS PGothic" panose="020B0600070205080204" pitchFamily="34" charset="-128"/>
                  <a:cs typeface="+mn-cs"/>
                </a:rPr>
                <a:t>TEMPORARY</a:t>
              </a:r>
            </a:p>
          </p:txBody>
        </p:sp>
        <p:sp>
          <p:nvSpPr>
            <p:cNvPr id="39" name="Rectangle 38"/>
            <p:cNvSpPr/>
            <p:nvPr/>
          </p:nvSpPr>
          <p:spPr>
            <a:xfrm rot="19299412">
              <a:off x="7741730" y="5531013"/>
              <a:ext cx="979111" cy="173686"/>
            </a:xfrm>
            <a:prstGeom prst="rect">
              <a:avLst/>
            </a:prstGeom>
          </p:spPr>
          <p:txBody>
            <a:bodyPr wrap="square">
              <a:noAutofit/>
            </a:bodyPr>
            <a:lstStyle/>
            <a:p>
              <a:pPr algn="ctr" defTabSz="685783" fontAlgn="auto">
                <a:lnSpc>
                  <a:spcPct val="90000"/>
                </a:lnSpc>
                <a:spcBef>
                  <a:spcPts val="0"/>
                </a:spcBef>
                <a:spcAft>
                  <a:spcPts val="0"/>
                </a:spcAft>
                <a:defRPr/>
              </a:pPr>
              <a:r>
                <a:rPr lang="en-US" sz="1050" b="1">
                  <a:solidFill>
                    <a:srgbClr val="FFFFFF"/>
                  </a:solidFill>
                  <a:effectLst>
                    <a:outerShdw blurRad="38100" dist="38100" dir="2700000" algn="tl">
                      <a:srgbClr val="000000">
                        <a:alpha val="43137"/>
                      </a:srgbClr>
                    </a:outerShdw>
                  </a:effectLst>
                  <a:latin typeface="+mn-lt"/>
                  <a:ea typeface="MS PGothic" panose="020B0600070205080204" pitchFamily="34" charset="-128"/>
                  <a:cs typeface="+mn-cs"/>
                </a:rPr>
                <a:t>INGRESS(IQS)</a:t>
              </a:r>
            </a:p>
          </p:txBody>
        </p:sp>
        <p:sp>
          <p:nvSpPr>
            <p:cNvPr id="4" name="Rectangle 3"/>
            <p:cNvSpPr/>
            <p:nvPr/>
          </p:nvSpPr>
          <p:spPr>
            <a:xfrm rot="1532074">
              <a:off x="7708666" y="5819137"/>
              <a:ext cx="382446" cy="173686"/>
            </a:xfrm>
            <a:prstGeom prst="rect">
              <a:avLst/>
            </a:prstGeom>
          </p:spPr>
          <p:txBody>
            <a:bodyPr wrap="none">
              <a:noAutofit/>
            </a:bodyPr>
            <a:lstStyle/>
            <a:p>
              <a:pPr algn="ctr" defTabSz="685783" fontAlgn="auto">
                <a:lnSpc>
                  <a:spcPct val="90000"/>
                </a:lnSpc>
                <a:spcBef>
                  <a:spcPts val="0"/>
                </a:spcBef>
                <a:spcAft>
                  <a:spcPts val="0"/>
                </a:spcAft>
                <a:defRPr/>
              </a:pPr>
              <a:r>
                <a:rPr lang="en-US" sz="1050" b="1">
                  <a:solidFill>
                    <a:srgbClr val="FFFFFF"/>
                  </a:solidFill>
                  <a:effectLst>
                    <a:outerShdw blurRad="38100" dist="38100" dir="2700000" algn="tl">
                      <a:srgbClr val="000000">
                        <a:alpha val="43137"/>
                      </a:srgbClr>
                    </a:outerShdw>
                  </a:effectLst>
                  <a:latin typeface="+mn-lt"/>
                  <a:ea typeface="MS PGothic" panose="020B0600070205080204" pitchFamily="34" charset="-128"/>
                  <a:cs typeface="+mn-cs"/>
                </a:rPr>
                <a:t>1.4MB</a:t>
              </a:r>
            </a:p>
          </p:txBody>
        </p:sp>
        <p:sp>
          <p:nvSpPr>
            <p:cNvPr id="41" name="Rectangle 40"/>
            <p:cNvSpPr/>
            <p:nvPr/>
          </p:nvSpPr>
          <p:spPr>
            <a:xfrm rot="1532074">
              <a:off x="8272403" y="5958380"/>
              <a:ext cx="308737" cy="173686"/>
            </a:xfrm>
            <a:prstGeom prst="rect">
              <a:avLst/>
            </a:prstGeom>
          </p:spPr>
          <p:txBody>
            <a:bodyPr wrap="none">
              <a:noAutofit/>
            </a:bodyPr>
            <a:lstStyle/>
            <a:p>
              <a:pPr algn="ctr" defTabSz="685783" fontAlgn="auto">
                <a:lnSpc>
                  <a:spcPct val="90000"/>
                </a:lnSpc>
                <a:spcBef>
                  <a:spcPts val="0"/>
                </a:spcBef>
                <a:spcAft>
                  <a:spcPts val="0"/>
                </a:spcAft>
                <a:defRPr/>
              </a:pPr>
              <a:r>
                <a:rPr lang="en-US" sz="1050" b="1">
                  <a:solidFill>
                    <a:srgbClr val="FFFFFF"/>
                  </a:solidFill>
                  <a:effectLst>
                    <a:outerShdw blurRad="38100" dist="38100" dir="2700000" algn="tl">
                      <a:srgbClr val="000000">
                        <a:alpha val="43137"/>
                      </a:srgbClr>
                    </a:outerShdw>
                  </a:effectLst>
                  <a:latin typeface="+mn-lt"/>
                  <a:ea typeface="MS PGothic" panose="020B0600070205080204" pitchFamily="34" charset="-128"/>
                  <a:cs typeface="+mn-cs"/>
                </a:rPr>
                <a:t>2MB</a:t>
              </a:r>
            </a:p>
          </p:txBody>
        </p:sp>
        <p:sp>
          <p:nvSpPr>
            <p:cNvPr id="42" name="Rectangle 41"/>
            <p:cNvSpPr/>
            <p:nvPr/>
          </p:nvSpPr>
          <p:spPr>
            <a:xfrm rot="1532074">
              <a:off x="9152341" y="6014440"/>
              <a:ext cx="382446" cy="173686"/>
            </a:xfrm>
            <a:prstGeom prst="rect">
              <a:avLst/>
            </a:prstGeom>
          </p:spPr>
          <p:txBody>
            <a:bodyPr wrap="none">
              <a:noAutofit/>
            </a:bodyPr>
            <a:lstStyle/>
            <a:p>
              <a:pPr algn="ctr" defTabSz="685783" fontAlgn="auto">
                <a:lnSpc>
                  <a:spcPct val="90000"/>
                </a:lnSpc>
                <a:spcBef>
                  <a:spcPts val="0"/>
                </a:spcBef>
                <a:spcAft>
                  <a:spcPts val="0"/>
                </a:spcAft>
                <a:defRPr/>
              </a:pPr>
              <a:r>
                <a:rPr lang="en-US" sz="1050" b="1">
                  <a:solidFill>
                    <a:srgbClr val="FFFFFF"/>
                  </a:solidFill>
                  <a:effectLst>
                    <a:outerShdw blurRad="38100" dist="38100" dir="2700000" algn="tl">
                      <a:srgbClr val="000000">
                        <a:alpha val="43137"/>
                      </a:srgbClr>
                    </a:outerShdw>
                  </a:effectLst>
                  <a:latin typeface="+mn-lt"/>
                  <a:ea typeface="MS PGothic" panose="020B0600070205080204" pitchFamily="34" charset="-128"/>
                  <a:cs typeface="+mn-cs"/>
                </a:rPr>
                <a:t>2.6MB</a:t>
              </a:r>
            </a:p>
          </p:txBody>
        </p:sp>
        <p:sp>
          <p:nvSpPr>
            <p:cNvPr id="43" name="Rectangle 42"/>
            <p:cNvSpPr/>
            <p:nvPr/>
          </p:nvSpPr>
          <p:spPr>
            <a:xfrm rot="580277">
              <a:off x="10169825" y="5788521"/>
              <a:ext cx="308737" cy="173686"/>
            </a:xfrm>
            <a:prstGeom prst="rect">
              <a:avLst/>
            </a:prstGeom>
          </p:spPr>
          <p:txBody>
            <a:bodyPr wrap="none">
              <a:noAutofit/>
            </a:bodyPr>
            <a:lstStyle/>
            <a:p>
              <a:pPr algn="ctr" defTabSz="685783" fontAlgn="auto">
                <a:lnSpc>
                  <a:spcPct val="90000"/>
                </a:lnSpc>
                <a:spcBef>
                  <a:spcPts val="0"/>
                </a:spcBef>
                <a:spcAft>
                  <a:spcPts val="0"/>
                </a:spcAft>
                <a:defRPr/>
              </a:pPr>
              <a:r>
                <a:rPr lang="en-US" sz="1050" b="1">
                  <a:solidFill>
                    <a:srgbClr val="FFFFFF"/>
                  </a:solidFill>
                  <a:effectLst>
                    <a:outerShdw blurRad="38100" dist="38100" dir="2700000" algn="tl">
                      <a:srgbClr val="000000">
                        <a:alpha val="43137"/>
                      </a:srgbClr>
                    </a:outerShdw>
                  </a:effectLst>
                  <a:latin typeface="+mn-lt"/>
                  <a:ea typeface="MS PGothic" panose="020B0600070205080204" pitchFamily="34" charset="-128"/>
                  <a:cs typeface="+mn-cs"/>
                </a:rPr>
                <a:t>3MB</a:t>
              </a:r>
            </a:p>
          </p:txBody>
        </p:sp>
      </p:grpSp>
      <p:sp>
        <p:nvSpPr>
          <p:cNvPr id="19" name="Text Placeholder 1">
            <a:extLst>
              <a:ext uri="{FF2B5EF4-FFF2-40B4-BE49-F238E27FC236}">
                <a16:creationId xmlns:a16="http://schemas.microsoft.com/office/drawing/2014/main" id="{D92495EF-DBCB-D647-AEA7-1223D3D4E4CE}"/>
              </a:ext>
            </a:extLst>
          </p:cNvPr>
          <p:cNvSpPr txBox="1">
            <a:spLocks/>
          </p:cNvSpPr>
          <p:nvPr/>
        </p:nvSpPr>
        <p:spPr>
          <a:xfrm>
            <a:off x="533400" y="60960"/>
            <a:ext cx="7084679" cy="326233"/>
          </a:xfrm>
          <a:prstGeom prst="rect">
            <a:avLst/>
          </a:prstGeom>
        </p:spPr>
        <p:txBody>
          <a:bodyPr wrap="square" lIns="91420" tIns="45710" rIns="91420" bIns="45710" anchor="b" anchorCtr="0">
            <a:noAutofit/>
          </a:bodyPr>
          <a:lstStyle>
            <a:lvl1pPr marL="169863" indent="-169863" algn="l" defTabSz="603575" rtl="0" eaLnBrk="1" fontAlgn="base" hangingPunct="1">
              <a:lnSpc>
                <a:spcPct val="100000"/>
              </a:lnSpc>
              <a:spcBef>
                <a:spcPct val="50000"/>
              </a:spcBef>
              <a:spcAft>
                <a:spcPct val="0"/>
              </a:spcAft>
              <a:buClr>
                <a:schemeClr val="tx2"/>
              </a:buClr>
              <a:buSzPct val="90000"/>
              <a:buFont typeface="Arial" charset="0"/>
              <a:buNone/>
              <a:defRPr lang="en-US" sz="1400" b="0" i="0" kern="1200">
                <a:solidFill>
                  <a:schemeClr val="tx1"/>
                </a:solidFill>
                <a:latin typeface="+mn-lt"/>
                <a:ea typeface="ＭＳ Ｐゴシック" charset="0"/>
                <a:cs typeface="CiscoSans ExtraLight"/>
              </a:defRPr>
            </a:lvl1pPr>
            <a:lvl2pPr marL="358775" indent="-215900" algn="l" defTabSz="684213" rtl="0" eaLnBrk="1" fontAlgn="base" hangingPunct="1">
              <a:lnSpc>
                <a:spcPct val="95000"/>
              </a:lnSpc>
              <a:spcBef>
                <a:spcPts val="600"/>
              </a:spcBef>
              <a:spcAft>
                <a:spcPct val="0"/>
              </a:spcAft>
              <a:buClr>
                <a:schemeClr val="tx2"/>
              </a:buClr>
              <a:buFont typeface="Arial" pitchFamily="34" charset="0"/>
              <a:buNone/>
              <a:defRPr lang="en-US" sz="1100" kern="1200">
                <a:solidFill>
                  <a:schemeClr val="tx1"/>
                </a:solidFill>
                <a:latin typeface="+mn-lt"/>
                <a:ea typeface="ＭＳ Ｐゴシック" charset="0"/>
                <a:cs typeface="CiscoSans"/>
              </a:defRPr>
            </a:lvl2pPr>
            <a:lvl3pPr marL="431800" indent="-169863" algn="l" defTabSz="684213" rtl="0" eaLnBrk="1" fontAlgn="base" hangingPunct="1">
              <a:lnSpc>
                <a:spcPct val="95000"/>
              </a:lnSpc>
              <a:spcBef>
                <a:spcPts val="625"/>
              </a:spcBef>
              <a:spcAft>
                <a:spcPct val="0"/>
              </a:spcAft>
              <a:buFont typeface="Arial" pitchFamily="34" charset="0"/>
              <a:buNone/>
              <a:defRPr lang="en-US" sz="1100" kern="1200">
                <a:solidFill>
                  <a:schemeClr val="tx1"/>
                </a:solidFill>
                <a:latin typeface="+mn-lt"/>
                <a:ea typeface="ＭＳ Ｐゴシック" charset="0"/>
                <a:cs typeface="CiscoSans"/>
              </a:defRPr>
            </a:lvl3pPr>
            <a:lvl4pPr marL="503238" indent="-169863" algn="l" defTabSz="684213" rtl="0" eaLnBrk="1" fontAlgn="base" hangingPunct="1">
              <a:lnSpc>
                <a:spcPct val="95000"/>
              </a:lnSpc>
              <a:spcBef>
                <a:spcPts val="625"/>
              </a:spcBef>
              <a:spcAft>
                <a:spcPct val="0"/>
              </a:spcAft>
              <a:buFont typeface="Arial" pitchFamily="34" charset="0"/>
              <a:buNone/>
              <a:defRPr lang="en-US" sz="1100" kern="1200">
                <a:solidFill>
                  <a:schemeClr val="tx1"/>
                </a:solidFill>
                <a:latin typeface="+mn-lt"/>
                <a:ea typeface="ＭＳ Ｐゴシック" charset="0"/>
                <a:cs typeface="CiscoSans"/>
              </a:defRPr>
            </a:lvl4pPr>
            <a:lvl5pPr marL="574675" indent="-169863" algn="l" defTabSz="684213" rtl="0" eaLnBrk="1" fontAlgn="base" hangingPunct="1">
              <a:lnSpc>
                <a:spcPct val="95000"/>
              </a:lnSpc>
              <a:spcBef>
                <a:spcPts val="625"/>
              </a:spcBef>
              <a:spcAft>
                <a:spcPct val="0"/>
              </a:spcAft>
              <a:buFont typeface="Arial" pitchFamily="34" charset="0"/>
              <a:buNone/>
              <a:defRPr lang="en-US" sz="1100" kern="1200">
                <a:solidFill>
                  <a:schemeClr val="tx1"/>
                </a:solidFill>
                <a:latin typeface="+mn-lt"/>
                <a:ea typeface="ＭＳ Ｐゴシック" charset="0"/>
                <a:cs typeface="CiscoSans"/>
              </a:defRPr>
            </a:lvl5pPr>
            <a:lvl6pPr marL="863856" indent="-171445" algn="l" defTabSz="685777" rtl="0" eaLnBrk="1" latinLnBrk="0" hangingPunct="1">
              <a:spcBef>
                <a:spcPts val="600"/>
              </a:spcBef>
              <a:buFont typeface="Arial" pitchFamily="34" charset="0"/>
              <a:buChar char="•"/>
              <a:defRPr sz="900" kern="1200" baseline="0">
                <a:solidFill>
                  <a:schemeClr val="tx1"/>
                </a:solidFill>
                <a:latin typeface="+mn-lt"/>
                <a:ea typeface="+mn-ea"/>
                <a:cs typeface="+mn-cs"/>
              </a:defRPr>
            </a:lvl6pPr>
            <a:lvl7pPr marL="935844" indent="-171422" algn="l" defTabSz="685777" rtl="0" eaLnBrk="1" latinLnBrk="0" hangingPunct="1">
              <a:spcBef>
                <a:spcPts val="600"/>
              </a:spcBef>
              <a:buFont typeface="Arial" pitchFamily="34" charset="0"/>
              <a:buChar char="•"/>
              <a:defRPr sz="800" kern="1200" baseline="0">
                <a:solidFill>
                  <a:schemeClr val="tx1"/>
                </a:solidFill>
                <a:latin typeface="+mn-lt"/>
                <a:ea typeface="+mn-ea"/>
                <a:cs typeface="+mn-cs"/>
              </a:defRPr>
            </a:lvl7pPr>
            <a:lvl8pPr marL="2400220" indent="0" algn="l" defTabSz="685777" rtl="0" eaLnBrk="1" latinLnBrk="0" hangingPunct="1">
              <a:spcBef>
                <a:spcPct val="20000"/>
              </a:spcBef>
              <a:buFont typeface="Arial" pitchFamily="34" charset="0"/>
              <a:buNone/>
              <a:defRPr sz="1500" kern="1200">
                <a:solidFill>
                  <a:schemeClr val="tx1"/>
                </a:solidFill>
                <a:latin typeface="+mn-lt"/>
                <a:ea typeface="+mn-ea"/>
                <a:cs typeface="+mn-cs"/>
              </a:defRPr>
            </a:lvl8pPr>
            <a:lvl9pPr marL="2914553" indent="-171445" algn="l" defTabSz="685777" rtl="0" eaLnBrk="1" latinLnBrk="0" hangingPunct="1">
              <a:spcBef>
                <a:spcPct val="20000"/>
              </a:spcBef>
              <a:buFont typeface="Arial" pitchFamily="34" charset="0"/>
              <a:buChar char="•"/>
              <a:defRPr sz="1500" kern="1200">
                <a:solidFill>
                  <a:schemeClr val="tx1"/>
                </a:solidFill>
                <a:latin typeface="+mn-lt"/>
                <a:ea typeface="+mn-ea"/>
                <a:cs typeface="+mn-cs"/>
              </a:defRPr>
            </a:lvl9pPr>
          </a:lstStyle>
          <a:p>
            <a:r>
              <a:rPr lang="en">
                <a:solidFill>
                  <a:srgbClr val="282828"/>
                </a:solidFill>
                <a:ea typeface="MS PGothic" panose="020B0600070205080204" pitchFamily="34" charset="-128"/>
                <a:cs typeface="Arial" panose="020B0604020202020204" pitchFamily="34" charset="0"/>
              </a:rPr>
              <a:t>3.4</a:t>
            </a:r>
            <a:r>
              <a:rPr lang="ja-JP" altLang="en-US">
                <a:solidFill>
                  <a:srgbClr val="282828"/>
                </a:solidFill>
                <a:ea typeface="MS PGothic" panose="020B0600070205080204" pitchFamily="34" charset="-128"/>
                <a:cs typeface="Arial" panose="020B0604020202020204" pitchFamily="34" charset="0"/>
              </a:rPr>
              <a:t>　</a:t>
            </a:r>
            <a:r>
              <a:rPr lang="en">
                <a:solidFill>
                  <a:srgbClr val="282828"/>
                </a:solidFill>
                <a:ea typeface="MS PGothic" panose="020B0600070205080204" pitchFamily="34" charset="-128"/>
                <a:cs typeface="Arial" panose="020B0604020202020204" pitchFamily="34" charset="0"/>
              </a:rPr>
              <a:t>QoS</a:t>
            </a:r>
          </a:p>
        </p:txBody>
      </p:sp>
      <p:sp>
        <p:nvSpPr>
          <p:cNvPr id="9" name="Title 8">
            <a:extLst>
              <a:ext uri="{FF2B5EF4-FFF2-40B4-BE49-F238E27FC236}">
                <a16:creationId xmlns:a16="http://schemas.microsoft.com/office/drawing/2014/main" id="{E1122A3A-732A-0D4F-B15A-C293EA2F6D2D}"/>
              </a:ext>
            </a:extLst>
          </p:cNvPr>
          <p:cNvSpPr>
            <a:spLocks noGrp="1"/>
          </p:cNvSpPr>
          <p:nvPr>
            <p:ph type="title"/>
          </p:nvPr>
        </p:nvSpPr>
        <p:spPr/>
        <p:txBody>
          <a:bodyPr/>
          <a:lstStyle/>
          <a:p>
            <a:pPr defTabSz="685731" fontAlgn="auto">
              <a:spcAft>
                <a:spcPts val="0"/>
              </a:spcAft>
              <a:defRPr/>
            </a:pPr>
            <a:r>
              <a:rPr lang="en-US" altLang="ja-JP">
                <a:solidFill>
                  <a:srgbClr val="005073"/>
                </a:solidFill>
                <a:latin typeface="+mn-lt"/>
                <a:ea typeface="MS PGothic" panose="020B0600070205080204" pitchFamily="34" charset="-128"/>
              </a:rPr>
              <a:t>Cisco Catalyst</a:t>
            </a:r>
            <a:r>
              <a:rPr lang="ja-JP" altLang="en-US">
                <a:solidFill>
                  <a:srgbClr val="005073"/>
                </a:solidFill>
                <a:latin typeface="+mn-lt"/>
                <a:ea typeface="MS PGothic" panose="020B0600070205080204" pitchFamily="34" charset="-128"/>
              </a:rPr>
              <a:t> </a:t>
            </a:r>
            <a:r>
              <a:rPr lang="en-US" altLang="ja-JP">
                <a:solidFill>
                  <a:srgbClr val="005073"/>
                </a:solidFill>
                <a:latin typeface="+mn-lt"/>
                <a:ea typeface="MS PGothic" panose="020B0600070205080204" pitchFamily="34" charset="-128"/>
              </a:rPr>
              <a:t>9500-H</a:t>
            </a:r>
            <a:br>
              <a:rPr lang="en-US">
                <a:solidFill>
                  <a:srgbClr val="005073"/>
                </a:solidFill>
                <a:latin typeface="+mn-lt"/>
                <a:ea typeface="MS PGothic" panose="020B0600070205080204" pitchFamily="34" charset="-128"/>
              </a:rPr>
            </a:br>
            <a:r>
              <a:rPr lang="en-US" sz="1600">
                <a:solidFill>
                  <a:srgbClr val="005073"/>
                </a:solidFill>
                <a:latin typeface="+mn-lt"/>
                <a:ea typeface="MS PGothic" panose="020B0600070205080204" pitchFamily="34" charset="-128"/>
              </a:rPr>
              <a:t>UADP 3.0 </a:t>
            </a:r>
            <a:r>
              <a:rPr lang="ja-JP" altLang="en-US" sz="1600">
                <a:solidFill>
                  <a:srgbClr val="005073"/>
                </a:solidFill>
                <a:latin typeface="+mn-lt"/>
                <a:ea typeface="MS PGothic" panose="020B0600070205080204" pitchFamily="34" charset="-128"/>
              </a:rPr>
              <a:t>バッファ</a:t>
            </a:r>
            <a:r>
              <a:rPr lang="en-US" altLang="ja-JP" sz="1600">
                <a:solidFill>
                  <a:srgbClr val="005073"/>
                </a:solidFill>
                <a:latin typeface="+mn-lt"/>
                <a:ea typeface="MS PGothic" panose="020B0600070205080204" pitchFamily="34" charset="-128"/>
              </a:rPr>
              <a:t> </a:t>
            </a:r>
            <a:r>
              <a:rPr lang="ja-JP" altLang="en-US" sz="1600">
                <a:solidFill>
                  <a:srgbClr val="005073"/>
                </a:solidFill>
                <a:latin typeface="+mn-lt"/>
                <a:ea typeface="MS PGothic" panose="020B0600070205080204" pitchFamily="34" charset="-128"/>
              </a:rPr>
              <a:t>サイズ</a:t>
            </a:r>
            <a:endParaRPr lang="en-US" sz="2400">
              <a:latin typeface="+mn-lt"/>
              <a:ea typeface="MS PGothic" panose="020B0600070205080204" pitchFamily="34" charset="-128"/>
            </a:endParaRPr>
          </a:p>
        </p:txBody>
      </p:sp>
      <p:sp>
        <p:nvSpPr>
          <p:cNvPr id="17" name="Slide Number Placeholder 4">
            <a:extLst>
              <a:ext uri="{FF2B5EF4-FFF2-40B4-BE49-F238E27FC236}">
                <a16:creationId xmlns:a16="http://schemas.microsoft.com/office/drawing/2014/main" id="{60D2D572-57E4-0344-82CC-AFC47F32A29A}"/>
              </a:ext>
            </a:extLst>
          </p:cNvPr>
          <p:cNvSpPr>
            <a:spLocks noGrp="1"/>
          </p:cNvSpPr>
          <p:nvPr>
            <p:ph type="sldNum" sz="quarter" idx="4294967295"/>
          </p:nvPr>
        </p:nvSpPr>
        <p:spPr>
          <a:xfrm>
            <a:off x="8648700" y="4884738"/>
            <a:ext cx="495300" cy="274637"/>
          </a:xfrm>
          <a:prstGeom prst="rect">
            <a:avLst/>
          </a:prstGeom>
        </p:spPr>
        <p:txBody>
          <a:bodyPr>
            <a:noAutofit/>
          </a:bodyPr>
          <a:lstStyle/>
          <a:p>
            <a:fld id="{3945D0FD-48F1-4D72-80C5-FFB60B92A834}" type="slidenum">
              <a:rPr lang="en-US" sz="900" smtClean="0">
                <a:latin typeface="+mn-lt"/>
                <a:ea typeface="MS PGothic" panose="020B0600070205080204" pitchFamily="34" charset="-128"/>
              </a:rPr>
              <a:pPr/>
              <a:t>296</a:t>
            </a:fld>
            <a:endParaRPr lang="en-US" sz="900">
              <a:latin typeface="+mn-lt"/>
              <a:ea typeface="MS PGothic" panose="020B0600070205080204" pitchFamily="34" charset="-128"/>
            </a:endParaRPr>
          </a:p>
        </p:txBody>
      </p:sp>
    </p:spTree>
    <p:extLst>
      <p:ext uri="{BB962C8B-B14F-4D97-AF65-F5344CB8AC3E}">
        <p14:creationId xmlns:p14="http://schemas.microsoft.com/office/powerpoint/2010/main" val="907838557"/>
      </p:ext>
    </p:extLst>
  </p:cSld>
  <p:clrMapOvr>
    <a:masterClrMapping/>
  </p:clrMapOvr>
</p:sld>
</file>

<file path=ppt/slides/slide2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228601" y="1201738"/>
            <a:ext cx="5763770" cy="3375514"/>
          </a:xfrm>
          <a:prstGeom prst="rect">
            <a:avLst/>
          </a:prstGeom>
          <a:solidFill>
            <a:schemeClr val="accent2">
              <a:lumMod val="20000"/>
              <a:lumOff val="80000"/>
            </a:schemeClr>
          </a:solidFill>
          <a:ln w="127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noAutofit/>
          </a:bodyPr>
          <a:lstStyle/>
          <a:p>
            <a:pPr defTabSz="457169" fontAlgn="auto">
              <a:spcBef>
                <a:spcPts val="0"/>
              </a:spcBef>
              <a:spcAft>
                <a:spcPts val="0"/>
              </a:spcAft>
              <a:defRPr/>
            </a:pPr>
            <a:r>
              <a:rPr lang="en-US">
                <a:solidFill>
                  <a:schemeClr val="accent3"/>
                </a:solidFill>
                <a:ea typeface="MS PGothic" panose="020B0600070205080204" pitchFamily="34" charset="-128"/>
              </a:rPr>
              <a:t>Switch</a:t>
            </a:r>
          </a:p>
        </p:txBody>
      </p:sp>
      <p:sp>
        <p:nvSpPr>
          <p:cNvPr id="3" name="Title 2"/>
          <p:cNvSpPr>
            <a:spLocks noGrp="1"/>
          </p:cNvSpPr>
          <p:nvPr>
            <p:ph type="title"/>
          </p:nvPr>
        </p:nvSpPr>
        <p:spPr/>
        <p:txBody>
          <a:bodyPr anchor="t">
            <a:noAutofit/>
          </a:bodyPr>
          <a:lstStyle/>
          <a:p>
            <a:r>
              <a:rPr lang="ja-JP" altLang="en-US">
                <a:latin typeface="+mn-lt"/>
                <a:ea typeface="MS PGothic" panose="020B0600070205080204" pitchFamily="34" charset="-128"/>
              </a:rPr>
              <a:t>バッファ割り当ての自動調整</a:t>
            </a:r>
            <a:br>
              <a:rPr lang="en-IN">
                <a:latin typeface="+mn-lt"/>
                <a:ea typeface="MS PGothic" panose="020B0600070205080204" pitchFamily="34" charset="-128"/>
              </a:rPr>
            </a:br>
            <a:r>
              <a:rPr lang="en-IN" sz="1800">
                <a:latin typeface="+mn-lt"/>
                <a:ea typeface="MS PGothic" panose="020B0600070205080204" pitchFamily="34" charset="-128"/>
              </a:rPr>
              <a:t>Dynamic Threshold and Scaling(DT</a:t>
            </a:r>
            <a:r>
              <a:rPr lang="en-US" sz="1800">
                <a:latin typeface="+mn-lt"/>
                <a:ea typeface="MS PGothic" panose="020B0600070205080204" pitchFamily="34" charset="-128"/>
              </a:rPr>
              <a:t>S</a:t>
            </a:r>
            <a:r>
              <a:rPr lang="en-IN" sz="1800">
                <a:latin typeface="+mn-lt"/>
                <a:ea typeface="MS PGothic" panose="020B0600070205080204" pitchFamily="34" charset="-128"/>
              </a:rPr>
              <a:t>)</a:t>
            </a:r>
            <a:endParaRPr lang="en-US">
              <a:latin typeface="+mn-lt"/>
              <a:ea typeface="MS PGothic" panose="020B0600070205080204" pitchFamily="34" charset="-128"/>
            </a:endParaRPr>
          </a:p>
        </p:txBody>
      </p:sp>
      <p:sp>
        <p:nvSpPr>
          <p:cNvPr id="32" name="Text Placeholder 6"/>
          <p:cNvSpPr>
            <a:spLocks noGrp="1"/>
          </p:cNvSpPr>
          <p:nvPr>
            <p:ph type="body" sz="quarter" idx="11"/>
          </p:nvPr>
        </p:nvSpPr>
        <p:spPr>
          <a:xfrm>
            <a:off x="6127010" y="1201738"/>
            <a:ext cx="2788389" cy="3375514"/>
          </a:xfrm>
          <a:prstGeom prst="rect">
            <a:avLst/>
          </a:prstGeom>
        </p:spPr>
        <p:txBody>
          <a:bodyPr anchor="t">
            <a:noAutofit/>
          </a:bodyPr>
          <a:lstStyle/>
          <a:p>
            <a:pPr marL="285750" indent="-285750">
              <a:lnSpc>
                <a:spcPct val="150000"/>
              </a:lnSpc>
              <a:spcBef>
                <a:spcPts val="600"/>
              </a:spcBef>
              <a:spcAft>
                <a:spcPts val="600"/>
              </a:spcAft>
              <a:buFont typeface="Arial" panose="020B0604020202020204" pitchFamily="34" charset="0"/>
              <a:buChar char="•"/>
            </a:pPr>
            <a:r>
              <a:rPr lang="ja-JP" altLang="en-US" sz="1200">
                <a:solidFill>
                  <a:schemeClr val="tx1"/>
                </a:solidFill>
                <a:ea typeface="MS PGothic" panose="020B0600070205080204" pitchFamily="34" charset="-128"/>
              </a:rPr>
              <a:t>バッファ リソースを公平かつ効率的に割り当てる機能として、</a:t>
            </a:r>
            <a:r>
              <a:rPr lang="en-US" altLang="ja-JP" sz="1200">
                <a:solidFill>
                  <a:schemeClr val="tx1"/>
                </a:solidFill>
                <a:ea typeface="MS PGothic" panose="020B0600070205080204" pitchFamily="34" charset="-128"/>
              </a:rPr>
              <a:t>DTS </a:t>
            </a:r>
            <a:r>
              <a:rPr lang="ja-JP" altLang="en-US" sz="1200">
                <a:solidFill>
                  <a:schemeClr val="tx1"/>
                </a:solidFill>
                <a:ea typeface="MS PGothic" panose="020B0600070205080204" pitchFamily="34" charset="-128"/>
              </a:rPr>
              <a:t>というアルゴリズムが自動で適用されます。</a:t>
            </a:r>
            <a:endParaRPr lang="en-US" altLang="ja-JP" sz="1200">
              <a:solidFill>
                <a:schemeClr val="tx1"/>
              </a:solidFill>
              <a:ea typeface="MS PGothic" panose="020B0600070205080204" pitchFamily="34" charset="-128"/>
            </a:endParaRPr>
          </a:p>
          <a:p>
            <a:pPr marL="285750" indent="-285750">
              <a:lnSpc>
                <a:spcPct val="150000"/>
              </a:lnSpc>
              <a:spcBef>
                <a:spcPts val="600"/>
              </a:spcBef>
              <a:spcAft>
                <a:spcPts val="600"/>
              </a:spcAft>
              <a:buFont typeface="Arial" panose="020B0604020202020204" pitchFamily="34" charset="0"/>
              <a:buChar char="•"/>
            </a:pPr>
            <a:r>
              <a:rPr lang="ja-JP" altLang="en-US" sz="1200">
                <a:solidFill>
                  <a:schemeClr val="tx1"/>
                </a:solidFill>
                <a:ea typeface="MS PGothic" panose="020B0600070205080204" pitchFamily="34" charset="-128"/>
              </a:rPr>
              <a:t>輻輳が発生すると、グローバル</a:t>
            </a:r>
            <a:r>
              <a:rPr lang="en-US" altLang="ja-JP" sz="1200">
                <a:solidFill>
                  <a:schemeClr val="tx1"/>
                </a:solidFill>
                <a:ea typeface="MS PGothic" panose="020B0600070205080204" pitchFamily="34" charset="-128"/>
              </a:rPr>
              <a:t> / </a:t>
            </a:r>
            <a:r>
              <a:rPr lang="ja-JP" altLang="en-US" sz="1200">
                <a:solidFill>
                  <a:schemeClr val="tx1"/>
                </a:solidFill>
                <a:ea typeface="MS PGothic" panose="020B0600070205080204" pitchFamily="34" charset="-128"/>
              </a:rPr>
              <a:t>ポート リソースの占有に基づいて、着信データに共有バッファ</a:t>
            </a:r>
            <a:r>
              <a:rPr lang="en-US" altLang="ja-JP" sz="1200">
                <a:solidFill>
                  <a:schemeClr val="tx1"/>
                </a:solidFill>
                <a:ea typeface="MS PGothic" panose="020B0600070205080204" pitchFamily="34" charset="-128"/>
              </a:rPr>
              <a:t> (</a:t>
            </a:r>
            <a:r>
              <a:rPr lang="ja-JP" altLang="en-US" sz="1200">
                <a:solidFill>
                  <a:schemeClr val="tx1"/>
                </a:solidFill>
                <a:ea typeface="MS PGothic" panose="020B0600070205080204" pitchFamily="34" charset="-128"/>
              </a:rPr>
              <a:t>ソフトバッファ</a:t>
            </a:r>
            <a:r>
              <a:rPr lang="en-US" altLang="ja-JP" sz="1200">
                <a:solidFill>
                  <a:schemeClr val="tx1"/>
                </a:solidFill>
                <a:ea typeface="MS PGothic" panose="020B0600070205080204" pitchFamily="34" charset="-128"/>
              </a:rPr>
              <a:t>) </a:t>
            </a:r>
            <a:r>
              <a:rPr lang="ja-JP" altLang="en-US" sz="1200">
                <a:solidFill>
                  <a:schemeClr val="tx1"/>
                </a:solidFill>
                <a:ea typeface="MS PGothic" panose="020B0600070205080204" pitchFamily="34" charset="-128"/>
              </a:rPr>
              <a:t>が柔軟に割り当てられます。</a:t>
            </a:r>
            <a:endParaRPr lang="en-US" altLang="ja-JP" sz="1200">
              <a:solidFill>
                <a:schemeClr val="tx1"/>
              </a:solidFill>
              <a:ea typeface="MS PGothic" panose="020B0600070205080204" pitchFamily="34" charset="-128"/>
            </a:endParaRPr>
          </a:p>
          <a:p>
            <a:pPr marL="285750" indent="-285750">
              <a:lnSpc>
                <a:spcPct val="150000"/>
              </a:lnSpc>
              <a:buFont typeface="Arial" panose="020B0604020202020204" pitchFamily="34" charset="0"/>
              <a:buChar char="•"/>
            </a:pPr>
            <a:r>
              <a:rPr lang="ja-JP" altLang="en-US" sz="1200">
                <a:solidFill>
                  <a:schemeClr val="tx1"/>
                </a:solidFill>
                <a:ea typeface="MS PGothic" panose="020B0600070205080204" pitchFamily="34" charset="-128"/>
              </a:rPr>
              <a:t>共有バッファの最大値はグローバル設定変更で拡張可能です。</a:t>
            </a:r>
            <a:r>
              <a:rPr lang="en-US" altLang="ja-JP" sz="1200">
                <a:solidFill>
                  <a:schemeClr val="tx1"/>
                </a:solidFill>
                <a:ea typeface="MS PGothic" panose="020B0600070205080204" pitchFamily="34" charset="-128"/>
              </a:rPr>
              <a:t>(</a:t>
            </a:r>
            <a:r>
              <a:rPr lang="ja-JP" altLang="en-US" sz="1200">
                <a:solidFill>
                  <a:schemeClr val="tx1"/>
                </a:solidFill>
                <a:ea typeface="MS PGothic" panose="020B0600070205080204" pitchFamily="34" charset="-128"/>
              </a:rPr>
              <a:t>後述</a:t>
            </a:r>
            <a:r>
              <a:rPr lang="en-US" altLang="ja-JP" sz="1200">
                <a:solidFill>
                  <a:schemeClr val="tx1"/>
                </a:solidFill>
                <a:ea typeface="MS PGothic" panose="020B0600070205080204" pitchFamily="34" charset="-128"/>
              </a:rPr>
              <a:t>)</a:t>
            </a:r>
          </a:p>
          <a:p>
            <a:pPr marL="285750" indent="-285750">
              <a:lnSpc>
                <a:spcPct val="150000"/>
              </a:lnSpc>
              <a:buFont typeface="Arial" panose="020B0604020202020204" pitchFamily="34" charset="0"/>
              <a:buChar char="•"/>
            </a:pPr>
            <a:endParaRPr lang="en-US" sz="1200">
              <a:solidFill>
                <a:schemeClr val="tx1"/>
              </a:solidFill>
              <a:ea typeface="MS PGothic" panose="020B0600070205080204" pitchFamily="34" charset="-128"/>
            </a:endParaRPr>
          </a:p>
        </p:txBody>
      </p:sp>
      <p:sp>
        <p:nvSpPr>
          <p:cNvPr id="5" name="Can 4"/>
          <p:cNvSpPr/>
          <p:nvPr/>
        </p:nvSpPr>
        <p:spPr bwMode="auto">
          <a:xfrm>
            <a:off x="1203228" y="2987337"/>
            <a:ext cx="329521" cy="640671"/>
          </a:xfrm>
          <a:prstGeom prst="can">
            <a:avLst>
              <a:gd name="adj" fmla="val 52970"/>
            </a:avLst>
          </a:prstGeom>
          <a:solidFill>
            <a:schemeClr val="accent1"/>
          </a:solidFill>
          <a:ln w="12700">
            <a:noFill/>
            <a:round/>
            <a:headEnd/>
            <a:tailEnd/>
          </a:ln>
          <a:effectLst>
            <a:outerShdw blurRad="63500" dist="23040" dir="5400000" algn="ctr" rotWithShape="0">
              <a:srgbClr val="000000">
                <a:alpha val="35036"/>
              </a:srgbClr>
            </a:outerShdw>
          </a:effectLst>
        </p:spPr>
        <p:txBody>
          <a:bodyPr vert="horz" lIns="142776" tIns="74245" rIns="142776" bIns="74245" anchor="ctr">
            <a:noAutofit/>
          </a:bodyPr>
          <a:lstStyle/>
          <a:p>
            <a:pPr algn="ctr" defTabSz="1087352" fontAlgn="auto">
              <a:spcBef>
                <a:spcPts val="0"/>
              </a:spcBef>
              <a:spcAft>
                <a:spcPts val="0"/>
              </a:spcAft>
              <a:buClr>
                <a:srgbClr val="FFFFFF"/>
              </a:buClr>
              <a:tabLst>
                <a:tab pos="0" algn="l"/>
                <a:tab pos="1450585" algn="l"/>
                <a:tab pos="2901167" algn="l"/>
                <a:tab pos="4351751" algn="l"/>
                <a:tab pos="5802333" algn="l"/>
                <a:tab pos="7252915" algn="l"/>
                <a:tab pos="8703497" algn="l"/>
                <a:tab pos="10154081" algn="l"/>
                <a:tab pos="11604664" algn="l"/>
                <a:tab pos="13055248" algn="l"/>
                <a:tab pos="14505831" algn="l"/>
                <a:tab pos="15956416" algn="l"/>
              </a:tabLst>
              <a:defRPr/>
            </a:pPr>
            <a:endParaRPr lang="en-US" sz="1100" b="1">
              <a:solidFill>
                <a:srgbClr val="FFFFFF"/>
              </a:solidFill>
              <a:latin typeface="+mn-lt"/>
              <a:ea typeface="MS PGothic" panose="020B0600070205080204" pitchFamily="34" charset="-128"/>
              <a:cs typeface="+mn-cs"/>
              <a:sym typeface="Arial" charset="0"/>
            </a:endParaRPr>
          </a:p>
        </p:txBody>
      </p:sp>
      <p:sp>
        <p:nvSpPr>
          <p:cNvPr id="23" name="Rectangle 22"/>
          <p:cNvSpPr/>
          <p:nvPr/>
        </p:nvSpPr>
        <p:spPr>
          <a:xfrm>
            <a:off x="855377" y="4271797"/>
            <a:ext cx="838691" cy="341632"/>
          </a:xfrm>
          <a:prstGeom prst="rect">
            <a:avLst/>
          </a:prstGeom>
        </p:spPr>
        <p:txBody>
          <a:bodyPr wrap="none">
            <a:noAutofit/>
          </a:bodyPr>
          <a:lstStyle/>
          <a:p>
            <a:pPr defTabSz="457169" fontAlgn="auto">
              <a:lnSpc>
                <a:spcPct val="90000"/>
              </a:lnSpc>
              <a:spcBef>
                <a:spcPts val="0"/>
              </a:spcBef>
              <a:spcAft>
                <a:spcPts val="0"/>
              </a:spcAft>
              <a:defRPr/>
            </a:pPr>
            <a:r>
              <a:rPr lang="en-US" sz="1400" b="1">
                <a:latin typeface="+mn-lt"/>
                <a:ea typeface="MS PGothic" panose="020B0600070205080204" pitchFamily="34" charset="-128"/>
                <a:cs typeface="+mn-cs"/>
              </a:rPr>
              <a:t>Port 1</a:t>
            </a:r>
          </a:p>
        </p:txBody>
      </p:sp>
      <p:sp>
        <p:nvSpPr>
          <p:cNvPr id="24" name="Can 23"/>
          <p:cNvSpPr/>
          <p:nvPr/>
        </p:nvSpPr>
        <p:spPr bwMode="auto">
          <a:xfrm>
            <a:off x="2898440" y="1447510"/>
            <a:ext cx="2903825" cy="679583"/>
          </a:xfrm>
          <a:prstGeom prst="can">
            <a:avLst>
              <a:gd name="adj" fmla="val 35177"/>
            </a:avLst>
          </a:prstGeom>
          <a:solidFill>
            <a:schemeClr val="accent1"/>
          </a:solidFill>
          <a:ln w="12700">
            <a:noFill/>
            <a:round/>
            <a:headEnd/>
            <a:tailEnd/>
          </a:ln>
          <a:effectLst>
            <a:outerShdw blurRad="63500" dist="23040" dir="5400000" algn="ctr" rotWithShape="0">
              <a:srgbClr val="000000">
                <a:alpha val="35036"/>
              </a:srgbClr>
            </a:outerShdw>
          </a:effectLst>
        </p:spPr>
        <p:txBody>
          <a:bodyPr vert="horz" lIns="142776" tIns="74245" rIns="142776" bIns="74245" anchor="ctr">
            <a:noAutofit/>
          </a:bodyPr>
          <a:lstStyle/>
          <a:p>
            <a:pPr algn="ctr" defTabSz="1087352" fontAlgn="auto">
              <a:spcBef>
                <a:spcPts val="0"/>
              </a:spcBef>
              <a:spcAft>
                <a:spcPts val="0"/>
              </a:spcAft>
              <a:buClr>
                <a:srgbClr val="FFFFFF"/>
              </a:buClr>
              <a:tabLst>
                <a:tab pos="0" algn="l"/>
                <a:tab pos="1450585" algn="l"/>
                <a:tab pos="2901167" algn="l"/>
                <a:tab pos="4351751" algn="l"/>
                <a:tab pos="5802333" algn="l"/>
                <a:tab pos="7252915" algn="l"/>
                <a:tab pos="8703497" algn="l"/>
                <a:tab pos="10154081" algn="l"/>
                <a:tab pos="11604664" algn="l"/>
                <a:tab pos="13055248" algn="l"/>
                <a:tab pos="14505831" algn="l"/>
                <a:tab pos="15956416" algn="l"/>
              </a:tabLst>
              <a:defRPr/>
            </a:pPr>
            <a:r>
              <a:rPr lang="en-US" sz="1100" b="1">
                <a:solidFill>
                  <a:srgbClr val="FFFFFF"/>
                </a:solidFill>
                <a:latin typeface="+mn-lt"/>
                <a:ea typeface="MS PGothic" panose="020B0600070205080204" pitchFamily="34" charset="-128"/>
                <a:cs typeface="+mn-cs"/>
                <a:sym typeface="Arial" charset="0"/>
              </a:rPr>
              <a:t>Dynamic Shared Pool (DT</a:t>
            </a:r>
            <a:r>
              <a:rPr lang="en-US" altLang="ja-JP" sz="1100" b="1">
                <a:solidFill>
                  <a:srgbClr val="FFFFFF"/>
                </a:solidFill>
                <a:latin typeface="+mn-lt"/>
                <a:ea typeface="MS PGothic" panose="020B0600070205080204" pitchFamily="34" charset="-128"/>
                <a:cs typeface="+mn-cs"/>
                <a:sym typeface="Arial" charset="0"/>
              </a:rPr>
              <a:t>A</a:t>
            </a:r>
            <a:r>
              <a:rPr lang="en-US" sz="1100" b="1">
                <a:solidFill>
                  <a:srgbClr val="FFFFFF"/>
                </a:solidFill>
                <a:latin typeface="+mn-lt"/>
                <a:ea typeface="MS PGothic" panose="020B0600070205080204" pitchFamily="34" charset="-128"/>
                <a:cs typeface="+mn-cs"/>
                <a:sym typeface="Arial" charset="0"/>
              </a:rPr>
              <a:t> based)</a:t>
            </a:r>
          </a:p>
        </p:txBody>
      </p:sp>
      <p:sp>
        <p:nvSpPr>
          <p:cNvPr id="26" name="Rectangle 25"/>
          <p:cNvSpPr/>
          <p:nvPr/>
        </p:nvSpPr>
        <p:spPr>
          <a:xfrm>
            <a:off x="4625031" y="4271797"/>
            <a:ext cx="877163" cy="341632"/>
          </a:xfrm>
          <a:prstGeom prst="rect">
            <a:avLst/>
          </a:prstGeom>
        </p:spPr>
        <p:txBody>
          <a:bodyPr wrap="none">
            <a:noAutofit/>
          </a:bodyPr>
          <a:lstStyle/>
          <a:p>
            <a:pPr defTabSz="457169" fontAlgn="auto">
              <a:lnSpc>
                <a:spcPct val="90000"/>
              </a:lnSpc>
              <a:spcBef>
                <a:spcPts val="0"/>
              </a:spcBef>
              <a:spcAft>
                <a:spcPts val="0"/>
              </a:spcAft>
              <a:defRPr/>
            </a:pPr>
            <a:r>
              <a:rPr lang="en-US" sz="1400" b="1">
                <a:latin typeface="+mn-lt"/>
                <a:ea typeface="MS PGothic" panose="020B0600070205080204" pitchFamily="34" charset="-128"/>
                <a:cs typeface="+mn-cs"/>
              </a:rPr>
              <a:t>Port N</a:t>
            </a:r>
          </a:p>
        </p:txBody>
      </p:sp>
      <p:sp>
        <p:nvSpPr>
          <p:cNvPr id="31" name="Rectangle 30"/>
          <p:cNvSpPr/>
          <p:nvPr/>
        </p:nvSpPr>
        <p:spPr>
          <a:xfrm>
            <a:off x="2454585" y="4271797"/>
            <a:ext cx="838691" cy="341632"/>
          </a:xfrm>
          <a:prstGeom prst="rect">
            <a:avLst/>
          </a:prstGeom>
        </p:spPr>
        <p:txBody>
          <a:bodyPr wrap="none">
            <a:noAutofit/>
          </a:bodyPr>
          <a:lstStyle/>
          <a:p>
            <a:pPr defTabSz="457169" fontAlgn="auto">
              <a:lnSpc>
                <a:spcPct val="90000"/>
              </a:lnSpc>
              <a:spcBef>
                <a:spcPts val="0"/>
              </a:spcBef>
              <a:spcAft>
                <a:spcPts val="0"/>
              </a:spcAft>
              <a:defRPr/>
            </a:pPr>
            <a:r>
              <a:rPr lang="en-US" sz="1400" b="1">
                <a:latin typeface="+mn-lt"/>
                <a:ea typeface="MS PGothic" panose="020B0600070205080204" pitchFamily="34" charset="-128"/>
                <a:cs typeface="+mn-cs"/>
              </a:rPr>
              <a:t>Port 2</a:t>
            </a:r>
          </a:p>
        </p:txBody>
      </p:sp>
      <p:sp>
        <p:nvSpPr>
          <p:cNvPr id="19" name="Can 18"/>
          <p:cNvSpPr/>
          <p:nvPr/>
        </p:nvSpPr>
        <p:spPr bwMode="auto">
          <a:xfrm>
            <a:off x="535536" y="3152894"/>
            <a:ext cx="329521" cy="466552"/>
          </a:xfrm>
          <a:prstGeom prst="can">
            <a:avLst>
              <a:gd name="adj" fmla="val 52970"/>
            </a:avLst>
          </a:prstGeom>
          <a:solidFill>
            <a:schemeClr val="accent1"/>
          </a:solidFill>
          <a:ln w="12700">
            <a:noFill/>
            <a:round/>
            <a:headEnd/>
            <a:tailEnd/>
          </a:ln>
          <a:effectLst>
            <a:outerShdw blurRad="63500" dist="23040" dir="5400000" algn="ctr" rotWithShape="0">
              <a:srgbClr val="000000">
                <a:alpha val="35036"/>
              </a:srgbClr>
            </a:outerShdw>
          </a:effectLst>
        </p:spPr>
        <p:txBody>
          <a:bodyPr vert="horz" lIns="142776" tIns="74245" rIns="142776" bIns="74245" anchor="ctr">
            <a:noAutofit/>
          </a:bodyPr>
          <a:lstStyle/>
          <a:p>
            <a:pPr algn="ctr" defTabSz="1087352" fontAlgn="auto">
              <a:spcBef>
                <a:spcPts val="0"/>
              </a:spcBef>
              <a:spcAft>
                <a:spcPts val="0"/>
              </a:spcAft>
              <a:buClr>
                <a:srgbClr val="FFFFFF"/>
              </a:buClr>
              <a:tabLst>
                <a:tab pos="0" algn="l"/>
                <a:tab pos="1450585" algn="l"/>
                <a:tab pos="2901167" algn="l"/>
                <a:tab pos="4351751" algn="l"/>
                <a:tab pos="5802333" algn="l"/>
                <a:tab pos="7252915" algn="l"/>
                <a:tab pos="8703497" algn="l"/>
                <a:tab pos="10154081" algn="l"/>
                <a:tab pos="11604664" algn="l"/>
                <a:tab pos="13055248" algn="l"/>
                <a:tab pos="14505831" algn="l"/>
                <a:tab pos="15956416" algn="l"/>
              </a:tabLst>
              <a:defRPr/>
            </a:pPr>
            <a:endParaRPr lang="en-US" sz="1100" b="1">
              <a:solidFill>
                <a:srgbClr val="FFFFFF"/>
              </a:solidFill>
              <a:latin typeface="+mn-lt"/>
              <a:ea typeface="MS PGothic" panose="020B0600070205080204" pitchFamily="34" charset="-128"/>
              <a:cs typeface="+mn-cs"/>
              <a:sym typeface="Arial" charset="0"/>
            </a:endParaRPr>
          </a:p>
        </p:txBody>
      </p:sp>
      <p:sp>
        <p:nvSpPr>
          <p:cNvPr id="22" name="Can 21"/>
          <p:cNvSpPr/>
          <p:nvPr/>
        </p:nvSpPr>
        <p:spPr bwMode="auto">
          <a:xfrm>
            <a:off x="2843177" y="2764837"/>
            <a:ext cx="329521" cy="1061959"/>
          </a:xfrm>
          <a:prstGeom prst="can">
            <a:avLst>
              <a:gd name="adj" fmla="val 52970"/>
            </a:avLst>
          </a:prstGeom>
          <a:solidFill>
            <a:schemeClr val="accent1"/>
          </a:solidFill>
          <a:ln w="12700">
            <a:noFill/>
            <a:round/>
            <a:headEnd/>
            <a:tailEnd/>
          </a:ln>
          <a:effectLst>
            <a:outerShdw blurRad="63500" dist="23040" dir="5400000" algn="ctr" rotWithShape="0">
              <a:srgbClr val="000000">
                <a:alpha val="35036"/>
              </a:srgbClr>
            </a:outerShdw>
          </a:effectLst>
        </p:spPr>
        <p:txBody>
          <a:bodyPr vert="horz" lIns="142776" tIns="74245" rIns="142776" bIns="74245" anchor="ctr">
            <a:noAutofit/>
          </a:bodyPr>
          <a:lstStyle/>
          <a:p>
            <a:pPr algn="ctr" defTabSz="1087352" fontAlgn="auto">
              <a:spcBef>
                <a:spcPts val="0"/>
              </a:spcBef>
              <a:spcAft>
                <a:spcPts val="0"/>
              </a:spcAft>
              <a:buClr>
                <a:srgbClr val="FFFFFF"/>
              </a:buClr>
              <a:tabLst>
                <a:tab pos="0" algn="l"/>
                <a:tab pos="1450585" algn="l"/>
                <a:tab pos="2901167" algn="l"/>
                <a:tab pos="4351751" algn="l"/>
                <a:tab pos="5802333" algn="l"/>
                <a:tab pos="7252915" algn="l"/>
                <a:tab pos="8703497" algn="l"/>
                <a:tab pos="10154081" algn="l"/>
                <a:tab pos="11604664" algn="l"/>
                <a:tab pos="13055248" algn="l"/>
                <a:tab pos="14505831" algn="l"/>
                <a:tab pos="15956416" algn="l"/>
              </a:tabLst>
              <a:defRPr/>
            </a:pPr>
            <a:endParaRPr lang="en-US" sz="1100" b="1">
              <a:solidFill>
                <a:srgbClr val="FFFFFF"/>
              </a:solidFill>
              <a:latin typeface="+mn-lt"/>
              <a:ea typeface="MS PGothic" panose="020B0600070205080204" pitchFamily="34" charset="-128"/>
              <a:cs typeface="+mn-cs"/>
              <a:sym typeface="Arial" charset="0"/>
            </a:endParaRPr>
          </a:p>
        </p:txBody>
      </p:sp>
      <p:sp>
        <p:nvSpPr>
          <p:cNvPr id="33" name="Can 32"/>
          <p:cNvSpPr/>
          <p:nvPr/>
        </p:nvSpPr>
        <p:spPr bwMode="auto">
          <a:xfrm>
            <a:off x="2568920" y="2938956"/>
            <a:ext cx="329521" cy="1061959"/>
          </a:xfrm>
          <a:prstGeom prst="can">
            <a:avLst>
              <a:gd name="adj" fmla="val 52970"/>
            </a:avLst>
          </a:prstGeom>
          <a:solidFill>
            <a:schemeClr val="accent1"/>
          </a:solidFill>
          <a:ln w="12700">
            <a:noFill/>
            <a:round/>
            <a:headEnd/>
            <a:tailEnd/>
          </a:ln>
          <a:effectLst>
            <a:outerShdw blurRad="63500" dist="23040" dir="5400000" algn="ctr" rotWithShape="0">
              <a:srgbClr val="000000">
                <a:alpha val="35036"/>
              </a:srgbClr>
            </a:outerShdw>
          </a:effectLst>
        </p:spPr>
        <p:txBody>
          <a:bodyPr vert="horz" lIns="142776" tIns="74245" rIns="142776" bIns="74245" anchor="ctr">
            <a:noAutofit/>
          </a:bodyPr>
          <a:lstStyle/>
          <a:p>
            <a:pPr algn="ctr" defTabSz="1087352" fontAlgn="auto">
              <a:spcBef>
                <a:spcPts val="0"/>
              </a:spcBef>
              <a:spcAft>
                <a:spcPts val="0"/>
              </a:spcAft>
              <a:buClr>
                <a:srgbClr val="FFFFFF"/>
              </a:buClr>
              <a:tabLst>
                <a:tab pos="0" algn="l"/>
                <a:tab pos="1450585" algn="l"/>
                <a:tab pos="2901167" algn="l"/>
                <a:tab pos="4351751" algn="l"/>
                <a:tab pos="5802333" algn="l"/>
                <a:tab pos="7252915" algn="l"/>
                <a:tab pos="8703497" algn="l"/>
                <a:tab pos="10154081" algn="l"/>
                <a:tab pos="11604664" algn="l"/>
                <a:tab pos="13055248" algn="l"/>
                <a:tab pos="14505831" algn="l"/>
                <a:tab pos="15956416" algn="l"/>
              </a:tabLst>
              <a:defRPr/>
            </a:pPr>
            <a:endParaRPr lang="en-US" sz="1100" b="1">
              <a:solidFill>
                <a:srgbClr val="FFFFFF"/>
              </a:solidFill>
              <a:latin typeface="+mn-lt"/>
              <a:ea typeface="MS PGothic" panose="020B0600070205080204" pitchFamily="34" charset="-128"/>
              <a:cs typeface="+mn-cs"/>
              <a:sym typeface="Arial" charset="0"/>
            </a:endParaRPr>
          </a:p>
        </p:txBody>
      </p:sp>
      <p:sp>
        <p:nvSpPr>
          <p:cNvPr id="35" name="Can 34"/>
          <p:cNvSpPr/>
          <p:nvPr/>
        </p:nvSpPr>
        <p:spPr bwMode="auto">
          <a:xfrm>
            <a:off x="5105713" y="2729200"/>
            <a:ext cx="329521" cy="1061959"/>
          </a:xfrm>
          <a:prstGeom prst="can">
            <a:avLst>
              <a:gd name="adj" fmla="val 52970"/>
            </a:avLst>
          </a:prstGeom>
          <a:solidFill>
            <a:schemeClr val="accent1"/>
          </a:solidFill>
          <a:ln w="12700">
            <a:noFill/>
            <a:round/>
            <a:headEnd/>
            <a:tailEnd/>
          </a:ln>
          <a:effectLst>
            <a:outerShdw blurRad="63500" dist="23040" dir="5400000" algn="ctr" rotWithShape="0">
              <a:srgbClr val="000000">
                <a:alpha val="35036"/>
              </a:srgbClr>
            </a:outerShdw>
          </a:effectLst>
        </p:spPr>
        <p:txBody>
          <a:bodyPr vert="horz" lIns="142776" tIns="74245" rIns="142776" bIns="74245" anchor="ctr">
            <a:noAutofit/>
          </a:bodyPr>
          <a:lstStyle/>
          <a:p>
            <a:pPr algn="ctr" defTabSz="1087352" fontAlgn="auto">
              <a:spcBef>
                <a:spcPts val="0"/>
              </a:spcBef>
              <a:spcAft>
                <a:spcPts val="0"/>
              </a:spcAft>
              <a:buClr>
                <a:srgbClr val="FFFFFF"/>
              </a:buClr>
              <a:tabLst>
                <a:tab pos="0" algn="l"/>
                <a:tab pos="1450585" algn="l"/>
                <a:tab pos="2901167" algn="l"/>
                <a:tab pos="4351751" algn="l"/>
                <a:tab pos="5802333" algn="l"/>
                <a:tab pos="7252915" algn="l"/>
                <a:tab pos="8703497" algn="l"/>
                <a:tab pos="10154081" algn="l"/>
                <a:tab pos="11604664" algn="l"/>
                <a:tab pos="13055248" algn="l"/>
                <a:tab pos="14505831" algn="l"/>
                <a:tab pos="15956416" algn="l"/>
              </a:tabLst>
              <a:defRPr/>
            </a:pPr>
            <a:endParaRPr lang="en-US" sz="1100" b="1">
              <a:solidFill>
                <a:srgbClr val="FFFFFF"/>
              </a:solidFill>
              <a:latin typeface="+mn-lt"/>
              <a:ea typeface="MS PGothic" panose="020B0600070205080204" pitchFamily="34" charset="-128"/>
              <a:cs typeface="+mn-cs"/>
              <a:sym typeface="Arial" charset="0"/>
            </a:endParaRPr>
          </a:p>
        </p:txBody>
      </p:sp>
      <p:sp>
        <p:nvSpPr>
          <p:cNvPr id="36" name="Can 35"/>
          <p:cNvSpPr/>
          <p:nvPr/>
        </p:nvSpPr>
        <p:spPr bwMode="auto">
          <a:xfrm>
            <a:off x="4754967" y="2867133"/>
            <a:ext cx="329521" cy="1061959"/>
          </a:xfrm>
          <a:prstGeom prst="can">
            <a:avLst>
              <a:gd name="adj" fmla="val 52970"/>
            </a:avLst>
          </a:prstGeom>
          <a:solidFill>
            <a:schemeClr val="accent1"/>
          </a:solidFill>
          <a:ln w="12700">
            <a:noFill/>
            <a:round/>
            <a:headEnd/>
            <a:tailEnd/>
          </a:ln>
          <a:effectLst>
            <a:outerShdw blurRad="63500" dist="23040" dir="5400000" algn="ctr" rotWithShape="0">
              <a:srgbClr val="000000">
                <a:alpha val="35036"/>
              </a:srgbClr>
            </a:outerShdw>
          </a:effectLst>
        </p:spPr>
        <p:txBody>
          <a:bodyPr vert="horz" lIns="142776" tIns="74245" rIns="142776" bIns="74245" anchor="ctr">
            <a:noAutofit/>
          </a:bodyPr>
          <a:lstStyle/>
          <a:p>
            <a:pPr algn="ctr" defTabSz="1087352" fontAlgn="auto">
              <a:spcBef>
                <a:spcPts val="0"/>
              </a:spcBef>
              <a:spcAft>
                <a:spcPts val="0"/>
              </a:spcAft>
              <a:buClr>
                <a:srgbClr val="FFFFFF"/>
              </a:buClr>
              <a:tabLst>
                <a:tab pos="0" algn="l"/>
                <a:tab pos="1450585" algn="l"/>
                <a:tab pos="2901167" algn="l"/>
                <a:tab pos="4351751" algn="l"/>
                <a:tab pos="5802333" algn="l"/>
                <a:tab pos="7252915" algn="l"/>
                <a:tab pos="8703497" algn="l"/>
                <a:tab pos="10154081" algn="l"/>
                <a:tab pos="11604664" algn="l"/>
                <a:tab pos="13055248" algn="l"/>
                <a:tab pos="14505831" algn="l"/>
                <a:tab pos="15956416" algn="l"/>
              </a:tabLst>
              <a:defRPr/>
            </a:pPr>
            <a:endParaRPr lang="en-US" sz="1100" b="1">
              <a:solidFill>
                <a:srgbClr val="FFFFFF"/>
              </a:solidFill>
              <a:latin typeface="+mn-lt"/>
              <a:ea typeface="MS PGothic" panose="020B0600070205080204" pitchFamily="34" charset="-128"/>
              <a:cs typeface="+mn-cs"/>
              <a:sym typeface="Arial" charset="0"/>
            </a:endParaRPr>
          </a:p>
        </p:txBody>
      </p:sp>
      <p:sp>
        <p:nvSpPr>
          <p:cNvPr id="37" name="Can 36"/>
          <p:cNvSpPr/>
          <p:nvPr/>
        </p:nvSpPr>
        <p:spPr bwMode="auto">
          <a:xfrm>
            <a:off x="4885753" y="3138016"/>
            <a:ext cx="329521" cy="1061959"/>
          </a:xfrm>
          <a:prstGeom prst="can">
            <a:avLst>
              <a:gd name="adj" fmla="val 52970"/>
            </a:avLst>
          </a:prstGeom>
          <a:solidFill>
            <a:schemeClr val="accent5"/>
          </a:solidFill>
          <a:ln w="12700">
            <a:noFill/>
            <a:round/>
            <a:headEnd/>
            <a:tailEnd/>
          </a:ln>
          <a:effectLst>
            <a:outerShdw blurRad="63500" dist="23040" dir="5400000" algn="ctr" rotWithShape="0">
              <a:srgbClr val="000000">
                <a:alpha val="35036"/>
              </a:srgbClr>
            </a:outerShdw>
          </a:effectLst>
        </p:spPr>
        <p:txBody>
          <a:bodyPr vert="horz" lIns="142776" tIns="74245" rIns="142776" bIns="74245" anchor="ctr">
            <a:noAutofit/>
          </a:bodyPr>
          <a:lstStyle/>
          <a:p>
            <a:pPr algn="ctr" defTabSz="1087352" fontAlgn="auto">
              <a:spcBef>
                <a:spcPts val="0"/>
              </a:spcBef>
              <a:spcAft>
                <a:spcPts val="0"/>
              </a:spcAft>
              <a:buClr>
                <a:srgbClr val="FFFFFF"/>
              </a:buClr>
              <a:tabLst>
                <a:tab pos="0" algn="l"/>
                <a:tab pos="1450585" algn="l"/>
                <a:tab pos="2901167" algn="l"/>
                <a:tab pos="4351751" algn="l"/>
                <a:tab pos="5802333" algn="l"/>
                <a:tab pos="7252915" algn="l"/>
                <a:tab pos="8703497" algn="l"/>
                <a:tab pos="10154081" algn="l"/>
                <a:tab pos="11604664" algn="l"/>
                <a:tab pos="13055248" algn="l"/>
                <a:tab pos="14505831" algn="l"/>
                <a:tab pos="15956416" algn="l"/>
              </a:tabLst>
              <a:defRPr/>
            </a:pPr>
            <a:endParaRPr lang="en-US" sz="1100" b="1">
              <a:solidFill>
                <a:srgbClr val="FFFFFF"/>
              </a:solidFill>
              <a:latin typeface="+mn-lt"/>
              <a:ea typeface="MS PGothic" panose="020B0600070205080204" pitchFamily="34" charset="-128"/>
              <a:cs typeface="+mn-cs"/>
              <a:sym typeface="Arial" charset="0"/>
            </a:endParaRPr>
          </a:p>
        </p:txBody>
      </p:sp>
      <p:sp>
        <p:nvSpPr>
          <p:cNvPr id="38" name="Can 37"/>
          <p:cNvSpPr/>
          <p:nvPr/>
        </p:nvSpPr>
        <p:spPr bwMode="auto">
          <a:xfrm>
            <a:off x="2996258" y="2987338"/>
            <a:ext cx="329521" cy="1061959"/>
          </a:xfrm>
          <a:prstGeom prst="can">
            <a:avLst>
              <a:gd name="adj" fmla="val 52970"/>
            </a:avLst>
          </a:prstGeom>
          <a:solidFill>
            <a:schemeClr val="accent1"/>
          </a:solidFill>
          <a:ln w="12700">
            <a:noFill/>
            <a:round/>
            <a:headEnd/>
            <a:tailEnd/>
          </a:ln>
          <a:effectLst>
            <a:outerShdw blurRad="63500" dist="23040" dir="5400000" algn="ctr" rotWithShape="0">
              <a:srgbClr val="000000">
                <a:alpha val="35036"/>
              </a:srgbClr>
            </a:outerShdw>
          </a:effectLst>
        </p:spPr>
        <p:txBody>
          <a:bodyPr vert="vert" lIns="142776" tIns="0" rIns="142776" bIns="74245" anchor="ctr" anchorCtr="1">
            <a:noAutofit/>
          </a:bodyPr>
          <a:lstStyle/>
          <a:p>
            <a:pPr algn="ctr" defTabSz="1087352" fontAlgn="auto">
              <a:spcBef>
                <a:spcPts val="0"/>
              </a:spcBef>
              <a:spcAft>
                <a:spcPts val="0"/>
              </a:spcAft>
              <a:buClr>
                <a:srgbClr val="FFFFFF"/>
              </a:buClr>
              <a:tabLst>
                <a:tab pos="0" algn="l"/>
                <a:tab pos="1450585" algn="l"/>
                <a:tab pos="2901167" algn="l"/>
                <a:tab pos="4351751" algn="l"/>
                <a:tab pos="5802333" algn="l"/>
                <a:tab pos="7252915" algn="l"/>
                <a:tab pos="8703497" algn="l"/>
                <a:tab pos="10154081" algn="l"/>
                <a:tab pos="11604664" algn="l"/>
                <a:tab pos="13055248" algn="l"/>
                <a:tab pos="14505831" algn="l"/>
                <a:tab pos="15956416" algn="l"/>
              </a:tabLst>
              <a:defRPr/>
            </a:pPr>
            <a:r>
              <a:rPr lang="en-US" sz="1100" b="1">
                <a:solidFill>
                  <a:srgbClr val="FFFFFF"/>
                </a:solidFill>
                <a:latin typeface="+mn-lt"/>
                <a:ea typeface="MS PGothic" panose="020B0600070205080204" pitchFamily="34" charset="-128"/>
                <a:cs typeface="+mn-cs"/>
                <a:sym typeface="Arial" charset="0"/>
              </a:rPr>
              <a:t>Unused</a:t>
            </a:r>
          </a:p>
        </p:txBody>
      </p:sp>
      <p:sp>
        <p:nvSpPr>
          <p:cNvPr id="39" name="Can 38"/>
          <p:cNvSpPr/>
          <p:nvPr/>
        </p:nvSpPr>
        <p:spPr bwMode="auto">
          <a:xfrm>
            <a:off x="5496311" y="2671621"/>
            <a:ext cx="329521" cy="1061959"/>
          </a:xfrm>
          <a:prstGeom prst="can">
            <a:avLst>
              <a:gd name="adj" fmla="val 52970"/>
            </a:avLst>
          </a:prstGeom>
          <a:solidFill>
            <a:schemeClr val="accent1"/>
          </a:solidFill>
          <a:ln w="12700">
            <a:noFill/>
            <a:round/>
            <a:headEnd/>
            <a:tailEnd/>
          </a:ln>
          <a:effectLst>
            <a:outerShdw blurRad="63500" dist="23040" dir="5400000" algn="ctr" rotWithShape="0">
              <a:srgbClr val="000000">
                <a:alpha val="35036"/>
              </a:srgbClr>
            </a:outerShdw>
          </a:effectLst>
        </p:spPr>
        <p:txBody>
          <a:bodyPr vert="vert" lIns="142776" tIns="0" rIns="142776" bIns="74245" anchor="ctr">
            <a:noAutofit/>
          </a:bodyPr>
          <a:lstStyle/>
          <a:p>
            <a:pPr algn="ctr" defTabSz="1087352" fontAlgn="auto">
              <a:spcBef>
                <a:spcPts val="0"/>
              </a:spcBef>
              <a:spcAft>
                <a:spcPts val="0"/>
              </a:spcAft>
              <a:buClr>
                <a:srgbClr val="FFFFFF"/>
              </a:buClr>
              <a:tabLst>
                <a:tab pos="0" algn="l"/>
                <a:tab pos="1450585" algn="l"/>
                <a:tab pos="2901167" algn="l"/>
                <a:tab pos="4351751" algn="l"/>
                <a:tab pos="5802333" algn="l"/>
                <a:tab pos="7252915" algn="l"/>
                <a:tab pos="8703497" algn="l"/>
                <a:tab pos="10154081" algn="l"/>
                <a:tab pos="11604664" algn="l"/>
                <a:tab pos="13055248" algn="l"/>
                <a:tab pos="14505831" algn="l"/>
                <a:tab pos="15956416" algn="l"/>
              </a:tabLst>
              <a:defRPr/>
            </a:pPr>
            <a:r>
              <a:rPr lang="en-US" sz="1100" b="1">
                <a:solidFill>
                  <a:srgbClr val="FFFFFF"/>
                </a:solidFill>
                <a:latin typeface="+mn-lt"/>
                <a:ea typeface="MS PGothic" panose="020B0600070205080204" pitchFamily="34" charset="-128"/>
                <a:cs typeface="+mn-cs"/>
                <a:sym typeface="Arial" charset="0"/>
              </a:rPr>
              <a:t>Unused</a:t>
            </a:r>
          </a:p>
        </p:txBody>
      </p:sp>
      <p:sp>
        <p:nvSpPr>
          <p:cNvPr id="42" name="Can 41"/>
          <p:cNvSpPr/>
          <p:nvPr/>
        </p:nvSpPr>
        <p:spPr bwMode="auto">
          <a:xfrm>
            <a:off x="5242670" y="2994973"/>
            <a:ext cx="329521" cy="1061959"/>
          </a:xfrm>
          <a:prstGeom prst="can">
            <a:avLst>
              <a:gd name="adj" fmla="val 52970"/>
            </a:avLst>
          </a:prstGeom>
          <a:solidFill>
            <a:schemeClr val="accent1"/>
          </a:solidFill>
          <a:ln w="12700">
            <a:noFill/>
            <a:round/>
            <a:headEnd/>
            <a:tailEnd/>
          </a:ln>
          <a:effectLst>
            <a:outerShdw blurRad="63500" dist="23040" dir="5400000" algn="ctr" rotWithShape="0">
              <a:srgbClr val="000000">
                <a:alpha val="35036"/>
              </a:srgbClr>
            </a:outerShdw>
          </a:effectLst>
        </p:spPr>
        <p:txBody>
          <a:bodyPr vert="vert" lIns="142776" tIns="0" rIns="142776" bIns="74245" anchor="ctr">
            <a:noAutofit/>
          </a:bodyPr>
          <a:lstStyle/>
          <a:p>
            <a:pPr algn="ctr" defTabSz="1087352" fontAlgn="auto">
              <a:spcBef>
                <a:spcPts val="0"/>
              </a:spcBef>
              <a:spcAft>
                <a:spcPts val="0"/>
              </a:spcAft>
              <a:buClr>
                <a:srgbClr val="FFFFFF"/>
              </a:buClr>
              <a:tabLst>
                <a:tab pos="0" algn="l"/>
                <a:tab pos="1450585" algn="l"/>
                <a:tab pos="2901167" algn="l"/>
                <a:tab pos="4351751" algn="l"/>
                <a:tab pos="5802333" algn="l"/>
                <a:tab pos="7252915" algn="l"/>
                <a:tab pos="8703497" algn="l"/>
                <a:tab pos="10154081" algn="l"/>
                <a:tab pos="11604664" algn="l"/>
                <a:tab pos="13055248" algn="l"/>
                <a:tab pos="14505831" algn="l"/>
                <a:tab pos="15956416" algn="l"/>
              </a:tabLst>
              <a:defRPr/>
            </a:pPr>
            <a:r>
              <a:rPr lang="en-US" sz="1100" b="1">
                <a:solidFill>
                  <a:srgbClr val="FFFFFF"/>
                </a:solidFill>
                <a:latin typeface="+mn-lt"/>
                <a:ea typeface="MS PGothic" panose="020B0600070205080204" pitchFamily="34" charset="-128"/>
                <a:cs typeface="+mn-cs"/>
                <a:sym typeface="Arial" charset="0"/>
              </a:rPr>
              <a:t>Unused</a:t>
            </a:r>
          </a:p>
        </p:txBody>
      </p:sp>
      <p:sp>
        <p:nvSpPr>
          <p:cNvPr id="43" name="Can 42"/>
          <p:cNvSpPr/>
          <p:nvPr/>
        </p:nvSpPr>
        <p:spPr bwMode="auto">
          <a:xfrm>
            <a:off x="801972" y="2928628"/>
            <a:ext cx="329521" cy="466552"/>
          </a:xfrm>
          <a:prstGeom prst="can">
            <a:avLst>
              <a:gd name="adj" fmla="val 52970"/>
            </a:avLst>
          </a:prstGeom>
          <a:solidFill>
            <a:schemeClr val="accent1"/>
          </a:solidFill>
          <a:ln w="12700">
            <a:noFill/>
            <a:round/>
            <a:headEnd/>
            <a:tailEnd/>
          </a:ln>
          <a:effectLst>
            <a:outerShdw blurRad="63500" dist="23040" dir="5400000" algn="ctr" rotWithShape="0">
              <a:srgbClr val="000000">
                <a:alpha val="35036"/>
              </a:srgbClr>
            </a:outerShdw>
          </a:effectLst>
        </p:spPr>
        <p:txBody>
          <a:bodyPr vert="horz" lIns="142776" tIns="74245" rIns="142776" bIns="74245" anchor="ctr">
            <a:noAutofit/>
          </a:bodyPr>
          <a:lstStyle/>
          <a:p>
            <a:pPr algn="ctr" defTabSz="1087352" fontAlgn="auto">
              <a:spcBef>
                <a:spcPts val="0"/>
              </a:spcBef>
              <a:spcAft>
                <a:spcPts val="0"/>
              </a:spcAft>
              <a:buClr>
                <a:srgbClr val="FFFFFF"/>
              </a:buClr>
              <a:tabLst>
                <a:tab pos="0" algn="l"/>
                <a:tab pos="1450585" algn="l"/>
                <a:tab pos="2901167" algn="l"/>
                <a:tab pos="4351751" algn="l"/>
                <a:tab pos="5802333" algn="l"/>
                <a:tab pos="7252915" algn="l"/>
                <a:tab pos="8703497" algn="l"/>
                <a:tab pos="10154081" algn="l"/>
                <a:tab pos="11604664" algn="l"/>
                <a:tab pos="13055248" algn="l"/>
                <a:tab pos="14505831" algn="l"/>
                <a:tab pos="15956416" algn="l"/>
              </a:tabLst>
              <a:defRPr/>
            </a:pPr>
            <a:endParaRPr lang="en-US" sz="1100" b="1">
              <a:solidFill>
                <a:srgbClr val="FFFFFF"/>
              </a:solidFill>
              <a:latin typeface="+mn-lt"/>
              <a:ea typeface="MS PGothic" panose="020B0600070205080204" pitchFamily="34" charset="-128"/>
              <a:cs typeface="+mn-cs"/>
              <a:sym typeface="Arial" charset="0"/>
            </a:endParaRPr>
          </a:p>
        </p:txBody>
      </p:sp>
      <p:sp>
        <p:nvSpPr>
          <p:cNvPr id="20" name="Can 19"/>
          <p:cNvSpPr/>
          <p:nvPr/>
        </p:nvSpPr>
        <p:spPr bwMode="auto">
          <a:xfrm>
            <a:off x="883134" y="3628009"/>
            <a:ext cx="329521" cy="636551"/>
          </a:xfrm>
          <a:prstGeom prst="can">
            <a:avLst>
              <a:gd name="adj" fmla="val 52970"/>
            </a:avLst>
          </a:prstGeom>
          <a:solidFill>
            <a:schemeClr val="accent5"/>
          </a:solidFill>
          <a:ln w="12700">
            <a:noFill/>
            <a:round/>
            <a:headEnd/>
            <a:tailEnd/>
          </a:ln>
          <a:effectLst>
            <a:outerShdw blurRad="63500" dist="23040" dir="5400000" algn="ctr" rotWithShape="0">
              <a:srgbClr val="000000">
                <a:alpha val="35036"/>
              </a:srgbClr>
            </a:outerShdw>
          </a:effectLst>
        </p:spPr>
        <p:txBody>
          <a:bodyPr vert="horz" lIns="142776" tIns="74245" rIns="142776" bIns="74245" anchor="ctr">
            <a:noAutofit/>
          </a:bodyPr>
          <a:lstStyle/>
          <a:p>
            <a:pPr algn="ctr" defTabSz="1087352" fontAlgn="auto">
              <a:spcBef>
                <a:spcPts val="0"/>
              </a:spcBef>
              <a:spcAft>
                <a:spcPts val="0"/>
              </a:spcAft>
              <a:buClr>
                <a:srgbClr val="FFFFFF"/>
              </a:buClr>
              <a:tabLst>
                <a:tab pos="0" algn="l"/>
                <a:tab pos="1450585" algn="l"/>
                <a:tab pos="2901167" algn="l"/>
                <a:tab pos="4351751" algn="l"/>
                <a:tab pos="5802333" algn="l"/>
                <a:tab pos="7252915" algn="l"/>
                <a:tab pos="8703497" algn="l"/>
                <a:tab pos="10154081" algn="l"/>
                <a:tab pos="11604664" algn="l"/>
                <a:tab pos="13055248" algn="l"/>
                <a:tab pos="14505831" algn="l"/>
                <a:tab pos="15956416" algn="l"/>
              </a:tabLst>
              <a:defRPr/>
            </a:pPr>
            <a:endParaRPr lang="en-US" sz="1100" b="1">
              <a:solidFill>
                <a:srgbClr val="FFFFFF"/>
              </a:solidFill>
              <a:latin typeface="+mn-lt"/>
              <a:ea typeface="MS PGothic" panose="020B0600070205080204" pitchFamily="34" charset="-128"/>
              <a:cs typeface="+mn-cs"/>
              <a:sym typeface="Arial" charset="0"/>
            </a:endParaRPr>
          </a:p>
        </p:txBody>
      </p:sp>
      <p:sp>
        <p:nvSpPr>
          <p:cNvPr id="44" name="Can 43"/>
          <p:cNvSpPr/>
          <p:nvPr/>
        </p:nvSpPr>
        <p:spPr bwMode="auto">
          <a:xfrm>
            <a:off x="4528908" y="3018715"/>
            <a:ext cx="329521" cy="1061959"/>
          </a:xfrm>
          <a:prstGeom prst="can">
            <a:avLst>
              <a:gd name="adj" fmla="val 52970"/>
            </a:avLst>
          </a:prstGeom>
          <a:solidFill>
            <a:schemeClr val="accent1"/>
          </a:solidFill>
          <a:ln w="12700">
            <a:noFill/>
            <a:round/>
            <a:headEnd/>
            <a:tailEnd/>
          </a:ln>
          <a:effectLst>
            <a:outerShdw blurRad="63500" dist="23040" dir="5400000" algn="ctr" rotWithShape="0">
              <a:srgbClr val="000000">
                <a:alpha val="35036"/>
              </a:srgbClr>
            </a:outerShdw>
          </a:effectLst>
        </p:spPr>
        <p:txBody>
          <a:bodyPr vert="vert" lIns="142776" tIns="0" rIns="142776" bIns="74245" anchor="ctr">
            <a:noAutofit/>
          </a:bodyPr>
          <a:lstStyle/>
          <a:p>
            <a:pPr algn="ctr" defTabSz="1087352" fontAlgn="auto">
              <a:spcBef>
                <a:spcPts val="0"/>
              </a:spcBef>
              <a:spcAft>
                <a:spcPts val="0"/>
              </a:spcAft>
              <a:buClr>
                <a:srgbClr val="FFFFFF"/>
              </a:buClr>
              <a:tabLst>
                <a:tab pos="0" algn="l"/>
                <a:tab pos="1450585" algn="l"/>
                <a:tab pos="2901167" algn="l"/>
                <a:tab pos="4351751" algn="l"/>
                <a:tab pos="5802333" algn="l"/>
                <a:tab pos="7252915" algn="l"/>
                <a:tab pos="8703497" algn="l"/>
                <a:tab pos="10154081" algn="l"/>
                <a:tab pos="11604664" algn="l"/>
                <a:tab pos="13055248" algn="l"/>
                <a:tab pos="14505831" algn="l"/>
                <a:tab pos="15956416" algn="l"/>
              </a:tabLst>
              <a:defRPr/>
            </a:pPr>
            <a:r>
              <a:rPr lang="en-US" sz="1100" b="1">
                <a:solidFill>
                  <a:srgbClr val="FFFFFF"/>
                </a:solidFill>
                <a:latin typeface="+mn-lt"/>
                <a:ea typeface="MS PGothic" panose="020B0600070205080204" pitchFamily="34" charset="-128"/>
                <a:cs typeface="+mn-cs"/>
                <a:sym typeface="Arial" charset="0"/>
              </a:rPr>
              <a:t>Unused</a:t>
            </a:r>
          </a:p>
        </p:txBody>
      </p:sp>
      <p:sp>
        <p:nvSpPr>
          <p:cNvPr id="34" name="Can 33"/>
          <p:cNvSpPr/>
          <p:nvPr/>
        </p:nvSpPr>
        <p:spPr bwMode="auto">
          <a:xfrm>
            <a:off x="2699706" y="3209839"/>
            <a:ext cx="329521" cy="1061959"/>
          </a:xfrm>
          <a:prstGeom prst="can">
            <a:avLst>
              <a:gd name="adj" fmla="val 52970"/>
            </a:avLst>
          </a:prstGeom>
          <a:solidFill>
            <a:schemeClr val="accent5"/>
          </a:solidFill>
          <a:ln w="12700">
            <a:noFill/>
            <a:round/>
            <a:headEnd/>
            <a:tailEnd/>
          </a:ln>
          <a:effectLst>
            <a:outerShdw blurRad="63500" dist="23040" dir="5400000" algn="ctr" rotWithShape="0">
              <a:srgbClr val="000000">
                <a:alpha val="35036"/>
              </a:srgbClr>
            </a:outerShdw>
          </a:effectLst>
        </p:spPr>
        <p:txBody>
          <a:bodyPr vert="horz" lIns="142776" tIns="74245" rIns="142776" bIns="74245" anchor="ctr">
            <a:noAutofit/>
          </a:bodyPr>
          <a:lstStyle/>
          <a:p>
            <a:pPr algn="ctr" defTabSz="1087352" fontAlgn="auto">
              <a:spcBef>
                <a:spcPts val="0"/>
              </a:spcBef>
              <a:spcAft>
                <a:spcPts val="0"/>
              </a:spcAft>
              <a:buClr>
                <a:srgbClr val="FFFFFF"/>
              </a:buClr>
              <a:tabLst>
                <a:tab pos="0" algn="l"/>
                <a:tab pos="1450585" algn="l"/>
                <a:tab pos="2901167" algn="l"/>
                <a:tab pos="4351751" algn="l"/>
                <a:tab pos="5802333" algn="l"/>
                <a:tab pos="7252915" algn="l"/>
                <a:tab pos="8703497" algn="l"/>
                <a:tab pos="10154081" algn="l"/>
                <a:tab pos="11604664" algn="l"/>
                <a:tab pos="13055248" algn="l"/>
                <a:tab pos="14505831" algn="l"/>
                <a:tab pos="15956416" algn="l"/>
              </a:tabLst>
              <a:defRPr/>
            </a:pPr>
            <a:endParaRPr lang="en-US" sz="1100" b="1">
              <a:solidFill>
                <a:srgbClr val="FFFFFF"/>
              </a:solidFill>
              <a:latin typeface="+mn-lt"/>
              <a:ea typeface="MS PGothic" panose="020B0600070205080204" pitchFamily="34" charset="-128"/>
              <a:cs typeface="+mn-cs"/>
              <a:sym typeface="Arial" charset="0"/>
            </a:endParaRPr>
          </a:p>
        </p:txBody>
      </p:sp>
      <p:sp>
        <p:nvSpPr>
          <p:cNvPr id="46" name="Can 45"/>
          <p:cNvSpPr/>
          <p:nvPr/>
        </p:nvSpPr>
        <p:spPr bwMode="auto">
          <a:xfrm>
            <a:off x="2316509" y="1301818"/>
            <a:ext cx="329521" cy="716000"/>
          </a:xfrm>
          <a:prstGeom prst="can">
            <a:avLst>
              <a:gd name="adj" fmla="val 52970"/>
            </a:avLst>
          </a:prstGeom>
          <a:solidFill>
            <a:schemeClr val="accent1"/>
          </a:solidFill>
          <a:ln w="12700">
            <a:noFill/>
            <a:round/>
            <a:headEnd/>
            <a:tailEnd/>
          </a:ln>
          <a:effectLst>
            <a:outerShdw blurRad="63500" dist="23040" dir="5400000" algn="ctr" rotWithShape="0">
              <a:srgbClr val="000000">
                <a:alpha val="35036"/>
              </a:srgbClr>
            </a:outerShdw>
          </a:effectLst>
        </p:spPr>
        <p:txBody>
          <a:bodyPr vert="vert" lIns="0" tIns="0" rIns="0" bIns="0" anchor="ctr" anchorCtr="1">
            <a:noAutofit/>
          </a:bodyPr>
          <a:lstStyle/>
          <a:p>
            <a:pPr algn="ctr" defTabSz="1087352" fontAlgn="auto">
              <a:spcBef>
                <a:spcPts val="0"/>
              </a:spcBef>
              <a:spcAft>
                <a:spcPts val="0"/>
              </a:spcAft>
              <a:buClr>
                <a:srgbClr val="FFFFFF"/>
              </a:buClr>
              <a:tabLst>
                <a:tab pos="0" algn="l"/>
                <a:tab pos="1450585" algn="l"/>
                <a:tab pos="2901167" algn="l"/>
                <a:tab pos="4351751" algn="l"/>
                <a:tab pos="5802333" algn="l"/>
                <a:tab pos="7252915" algn="l"/>
                <a:tab pos="8703497" algn="l"/>
                <a:tab pos="10154081" algn="l"/>
                <a:tab pos="11604664" algn="l"/>
                <a:tab pos="13055248" algn="l"/>
                <a:tab pos="14505831" algn="l"/>
                <a:tab pos="15956416" algn="l"/>
              </a:tabLst>
              <a:defRPr/>
            </a:pPr>
            <a:r>
              <a:rPr lang="en-US" sz="800" b="1">
                <a:solidFill>
                  <a:srgbClr val="FFFFFF"/>
                </a:solidFill>
                <a:latin typeface="+mn-lt"/>
                <a:ea typeface="MS PGothic" panose="020B0600070205080204" pitchFamily="34" charset="-128"/>
                <a:cs typeface="+mn-cs"/>
                <a:sym typeface="Arial" charset="0"/>
              </a:rPr>
              <a:t>Unused</a:t>
            </a:r>
          </a:p>
        </p:txBody>
      </p:sp>
      <p:sp>
        <p:nvSpPr>
          <p:cNvPr id="47" name="Can 46"/>
          <p:cNvSpPr/>
          <p:nvPr/>
        </p:nvSpPr>
        <p:spPr bwMode="auto">
          <a:xfrm>
            <a:off x="2587445" y="1551567"/>
            <a:ext cx="329521" cy="888774"/>
          </a:xfrm>
          <a:prstGeom prst="can">
            <a:avLst>
              <a:gd name="adj" fmla="val 52970"/>
            </a:avLst>
          </a:prstGeom>
          <a:solidFill>
            <a:schemeClr val="accent1"/>
          </a:solidFill>
          <a:ln w="12700">
            <a:noFill/>
            <a:round/>
            <a:headEnd/>
            <a:tailEnd/>
          </a:ln>
          <a:effectLst>
            <a:outerShdw blurRad="63500" dist="23040" dir="5400000" algn="ctr" rotWithShape="0">
              <a:srgbClr val="000000">
                <a:alpha val="35036"/>
              </a:srgbClr>
            </a:outerShdw>
          </a:effectLst>
        </p:spPr>
        <p:txBody>
          <a:bodyPr vert="vert" lIns="0" tIns="0" rIns="0" bIns="0" anchor="ctr" anchorCtr="1">
            <a:noAutofit/>
          </a:bodyPr>
          <a:lstStyle/>
          <a:p>
            <a:pPr algn="ctr" defTabSz="1087352" fontAlgn="auto">
              <a:spcBef>
                <a:spcPts val="0"/>
              </a:spcBef>
              <a:spcAft>
                <a:spcPts val="0"/>
              </a:spcAft>
              <a:buClr>
                <a:srgbClr val="FFFFFF"/>
              </a:buClr>
              <a:tabLst>
                <a:tab pos="0" algn="l"/>
                <a:tab pos="1450585" algn="l"/>
                <a:tab pos="2901167" algn="l"/>
                <a:tab pos="4351751" algn="l"/>
                <a:tab pos="5802333" algn="l"/>
                <a:tab pos="7252915" algn="l"/>
                <a:tab pos="8703497" algn="l"/>
                <a:tab pos="10154081" algn="l"/>
                <a:tab pos="11604664" algn="l"/>
                <a:tab pos="13055248" algn="l"/>
                <a:tab pos="14505831" algn="l"/>
                <a:tab pos="15956416" algn="l"/>
              </a:tabLst>
              <a:defRPr/>
            </a:pPr>
            <a:r>
              <a:rPr lang="en-US" sz="800" b="1">
                <a:solidFill>
                  <a:srgbClr val="FFFFFF"/>
                </a:solidFill>
                <a:latin typeface="+mn-lt"/>
                <a:ea typeface="MS PGothic" panose="020B0600070205080204" pitchFamily="34" charset="-128"/>
                <a:cs typeface="+mn-cs"/>
                <a:sym typeface="Arial" charset="0"/>
              </a:rPr>
              <a:t>Unused</a:t>
            </a:r>
          </a:p>
        </p:txBody>
      </p:sp>
      <p:sp>
        <p:nvSpPr>
          <p:cNvPr id="25" name="Can 24"/>
          <p:cNvSpPr/>
          <p:nvPr/>
        </p:nvSpPr>
        <p:spPr bwMode="auto">
          <a:xfrm>
            <a:off x="2739845" y="1849742"/>
            <a:ext cx="329521" cy="742999"/>
          </a:xfrm>
          <a:prstGeom prst="can">
            <a:avLst>
              <a:gd name="adj" fmla="val 52970"/>
            </a:avLst>
          </a:prstGeom>
          <a:solidFill>
            <a:schemeClr val="accent1"/>
          </a:solidFill>
          <a:ln w="12700">
            <a:noFill/>
            <a:round/>
            <a:headEnd/>
            <a:tailEnd/>
          </a:ln>
          <a:effectLst>
            <a:outerShdw blurRad="63500" dist="23040" dir="5400000" algn="ctr" rotWithShape="0">
              <a:srgbClr val="000000">
                <a:alpha val="35036"/>
              </a:srgbClr>
            </a:outerShdw>
          </a:effectLst>
        </p:spPr>
        <p:txBody>
          <a:bodyPr vert="vert" lIns="0" tIns="0" rIns="0" bIns="0" anchor="ctr" anchorCtr="1">
            <a:noAutofit/>
          </a:bodyPr>
          <a:lstStyle/>
          <a:p>
            <a:pPr algn="ctr" defTabSz="1087352" fontAlgn="auto">
              <a:spcBef>
                <a:spcPts val="0"/>
              </a:spcBef>
              <a:spcAft>
                <a:spcPts val="0"/>
              </a:spcAft>
              <a:buClr>
                <a:srgbClr val="FFFFFF"/>
              </a:buClr>
              <a:tabLst>
                <a:tab pos="0" algn="l"/>
                <a:tab pos="1450585" algn="l"/>
                <a:tab pos="2901167" algn="l"/>
                <a:tab pos="4351751" algn="l"/>
                <a:tab pos="5802333" algn="l"/>
                <a:tab pos="7252915" algn="l"/>
                <a:tab pos="8703497" algn="l"/>
                <a:tab pos="10154081" algn="l"/>
                <a:tab pos="11604664" algn="l"/>
                <a:tab pos="13055248" algn="l"/>
                <a:tab pos="14505831" algn="l"/>
                <a:tab pos="15956416" algn="l"/>
              </a:tabLst>
              <a:defRPr/>
            </a:pPr>
            <a:r>
              <a:rPr lang="en-US" sz="800" b="1">
                <a:solidFill>
                  <a:srgbClr val="FFFFFF"/>
                </a:solidFill>
                <a:latin typeface="+mn-lt"/>
                <a:ea typeface="MS PGothic" panose="020B0600070205080204" pitchFamily="34" charset="-128"/>
                <a:cs typeface="+mn-cs"/>
                <a:sym typeface="Arial" charset="0"/>
              </a:rPr>
              <a:t>Unused</a:t>
            </a:r>
          </a:p>
        </p:txBody>
      </p:sp>
      <p:sp>
        <p:nvSpPr>
          <p:cNvPr id="40" name="Text Placeholder 1">
            <a:extLst>
              <a:ext uri="{FF2B5EF4-FFF2-40B4-BE49-F238E27FC236}">
                <a16:creationId xmlns:a16="http://schemas.microsoft.com/office/drawing/2014/main" id="{26B62C33-BC15-8D4D-B21B-82DA04267469}"/>
              </a:ext>
            </a:extLst>
          </p:cNvPr>
          <p:cNvSpPr txBox="1">
            <a:spLocks/>
          </p:cNvSpPr>
          <p:nvPr/>
        </p:nvSpPr>
        <p:spPr>
          <a:xfrm>
            <a:off x="533400" y="60960"/>
            <a:ext cx="7084679" cy="326233"/>
          </a:xfrm>
          <a:prstGeom prst="rect">
            <a:avLst/>
          </a:prstGeom>
        </p:spPr>
        <p:txBody>
          <a:bodyPr wrap="square" lIns="91420" tIns="45710" rIns="91420" bIns="45710" anchor="b" anchorCtr="0">
            <a:noAutofit/>
          </a:bodyPr>
          <a:lstStyle>
            <a:lvl1pPr marL="169863" indent="-169863" algn="l" defTabSz="603575" rtl="0" eaLnBrk="1" fontAlgn="base" hangingPunct="1">
              <a:lnSpc>
                <a:spcPct val="100000"/>
              </a:lnSpc>
              <a:spcBef>
                <a:spcPct val="50000"/>
              </a:spcBef>
              <a:spcAft>
                <a:spcPct val="0"/>
              </a:spcAft>
              <a:buClr>
                <a:schemeClr val="tx2"/>
              </a:buClr>
              <a:buSzPct val="90000"/>
              <a:buFont typeface="Arial" charset="0"/>
              <a:buNone/>
              <a:defRPr lang="en-US" sz="1400" b="0" i="0" kern="1200">
                <a:solidFill>
                  <a:schemeClr val="tx1"/>
                </a:solidFill>
                <a:latin typeface="+mn-lt"/>
                <a:ea typeface="ＭＳ Ｐゴシック" charset="0"/>
                <a:cs typeface="CiscoSans ExtraLight"/>
              </a:defRPr>
            </a:lvl1pPr>
            <a:lvl2pPr marL="358775" indent="-215900" algn="l" defTabSz="684213" rtl="0" eaLnBrk="1" fontAlgn="base" hangingPunct="1">
              <a:lnSpc>
                <a:spcPct val="95000"/>
              </a:lnSpc>
              <a:spcBef>
                <a:spcPts val="600"/>
              </a:spcBef>
              <a:spcAft>
                <a:spcPct val="0"/>
              </a:spcAft>
              <a:buClr>
                <a:schemeClr val="tx2"/>
              </a:buClr>
              <a:buFont typeface="Arial" pitchFamily="34" charset="0"/>
              <a:buNone/>
              <a:defRPr lang="en-US" sz="1100" kern="1200">
                <a:solidFill>
                  <a:schemeClr val="tx1"/>
                </a:solidFill>
                <a:latin typeface="+mn-lt"/>
                <a:ea typeface="ＭＳ Ｐゴシック" charset="0"/>
                <a:cs typeface="CiscoSans"/>
              </a:defRPr>
            </a:lvl2pPr>
            <a:lvl3pPr marL="431800" indent="-169863" algn="l" defTabSz="684213" rtl="0" eaLnBrk="1" fontAlgn="base" hangingPunct="1">
              <a:lnSpc>
                <a:spcPct val="95000"/>
              </a:lnSpc>
              <a:spcBef>
                <a:spcPts val="625"/>
              </a:spcBef>
              <a:spcAft>
                <a:spcPct val="0"/>
              </a:spcAft>
              <a:buFont typeface="Arial" pitchFamily="34" charset="0"/>
              <a:buNone/>
              <a:defRPr lang="en-US" sz="1100" kern="1200">
                <a:solidFill>
                  <a:schemeClr val="tx1"/>
                </a:solidFill>
                <a:latin typeface="+mn-lt"/>
                <a:ea typeface="ＭＳ Ｐゴシック" charset="0"/>
                <a:cs typeface="CiscoSans"/>
              </a:defRPr>
            </a:lvl3pPr>
            <a:lvl4pPr marL="503238" indent="-169863" algn="l" defTabSz="684213" rtl="0" eaLnBrk="1" fontAlgn="base" hangingPunct="1">
              <a:lnSpc>
                <a:spcPct val="95000"/>
              </a:lnSpc>
              <a:spcBef>
                <a:spcPts val="625"/>
              </a:spcBef>
              <a:spcAft>
                <a:spcPct val="0"/>
              </a:spcAft>
              <a:buFont typeface="Arial" pitchFamily="34" charset="0"/>
              <a:buNone/>
              <a:defRPr lang="en-US" sz="1100" kern="1200">
                <a:solidFill>
                  <a:schemeClr val="tx1"/>
                </a:solidFill>
                <a:latin typeface="+mn-lt"/>
                <a:ea typeface="ＭＳ Ｐゴシック" charset="0"/>
                <a:cs typeface="CiscoSans"/>
              </a:defRPr>
            </a:lvl4pPr>
            <a:lvl5pPr marL="574675" indent="-169863" algn="l" defTabSz="684213" rtl="0" eaLnBrk="1" fontAlgn="base" hangingPunct="1">
              <a:lnSpc>
                <a:spcPct val="95000"/>
              </a:lnSpc>
              <a:spcBef>
                <a:spcPts val="625"/>
              </a:spcBef>
              <a:spcAft>
                <a:spcPct val="0"/>
              </a:spcAft>
              <a:buFont typeface="Arial" pitchFamily="34" charset="0"/>
              <a:buNone/>
              <a:defRPr lang="en-US" sz="1100" kern="1200">
                <a:solidFill>
                  <a:schemeClr val="tx1"/>
                </a:solidFill>
                <a:latin typeface="+mn-lt"/>
                <a:ea typeface="ＭＳ Ｐゴシック" charset="0"/>
                <a:cs typeface="CiscoSans"/>
              </a:defRPr>
            </a:lvl5pPr>
            <a:lvl6pPr marL="863856" indent="-171445" algn="l" defTabSz="685777" rtl="0" eaLnBrk="1" latinLnBrk="0" hangingPunct="1">
              <a:spcBef>
                <a:spcPts val="600"/>
              </a:spcBef>
              <a:buFont typeface="Arial" pitchFamily="34" charset="0"/>
              <a:buChar char="•"/>
              <a:defRPr sz="900" kern="1200" baseline="0">
                <a:solidFill>
                  <a:schemeClr val="tx1"/>
                </a:solidFill>
                <a:latin typeface="+mn-lt"/>
                <a:ea typeface="+mn-ea"/>
                <a:cs typeface="+mn-cs"/>
              </a:defRPr>
            </a:lvl6pPr>
            <a:lvl7pPr marL="935844" indent="-171422" algn="l" defTabSz="685777" rtl="0" eaLnBrk="1" latinLnBrk="0" hangingPunct="1">
              <a:spcBef>
                <a:spcPts val="600"/>
              </a:spcBef>
              <a:buFont typeface="Arial" pitchFamily="34" charset="0"/>
              <a:buChar char="•"/>
              <a:defRPr sz="800" kern="1200" baseline="0">
                <a:solidFill>
                  <a:schemeClr val="tx1"/>
                </a:solidFill>
                <a:latin typeface="+mn-lt"/>
                <a:ea typeface="+mn-ea"/>
                <a:cs typeface="+mn-cs"/>
              </a:defRPr>
            </a:lvl7pPr>
            <a:lvl8pPr marL="2400220" indent="0" algn="l" defTabSz="685777" rtl="0" eaLnBrk="1" latinLnBrk="0" hangingPunct="1">
              <a:spcBef>
                <a:spcPct val="20000"/>
              </a:spcBef>
              <a:buFont typeface="Arial" pitchFamily="34" charset="0"/>
              <a:buNone/>
              <a:defRPr sz="1500" kern="1200">
                <a:solidFill>
                  <a:schemeClr val="tx1"/>
                </a:solidFill>
                <a:latin typeface="+mn-lt"/>
                <a:ea typeface="+mn-ea"/>
                <a:cs typeface="+mn-cs"/>
              </a:defRPr>
            </a:lvl8pPr>
            <a:lvl9pPr marL="2914553" indent="-171445" algn="l" defTabSz="685777" rtl="0" eaLnBrk="1" latinLnBrk="0" hangingPunct="1">
              <a:spcBef>
                <a:spcPct val="20000"/>
              </a:spcBef>
              <a:buFont typeface="Arial" pitchFamily="34" charset="0"/>
              <a:buChar char="•"/>
              <a:defRPr sz="1500" kern="1200">
                <a:solidFill>
                  <a:schemeClr val="tx1"/>
                </a:solidFill>
                <a:latin typeface="+mn-lt"/>
                <a:ea typeface="+mn-ea"/>
                <a:cs typeface="+mn-cs"/>
              </a:defRPr>
            </a:lvl9pPr>
          </a:lstStyle>
          <a:p>
            <a:r>
              <a:rPr lang="en">
                <a:solidFill>
                  <a:srgbClr val="282828"/>
                </a:solidFill>
                <a:ea typeface="MS PGothic" panose="020B0600070205080204" pitchFamily="34" charset="-128"/>
                <a:cs typeface="Arial" panose="020B0604020202020204" pitchFamily="34" charset="0"/>
              </a:rPr>
              <a:t>3.4</a:t>
            </a:r>
            <a:r>
              <a:rPr lang="ja-JP" altLang="en-US">
                <a:solidFill>
                  <a:srgbClr val="282828"/>
                </a:solidFill>
                <a:ea typeface="MS PGothic" panose="020B0600070205080204" pitchFamily="34" charset="-128"/>
                <a:cs typeface="Arial" panose="020B0604020202020204" pitchFamily="34" charset="0"/>
              </a:rPr>
              <a:t>　</a:t>
            </a:r>
            <a:r>
              <a:rPr lang="en">
                <a:solidFill>
                  <a:srgbClr val="282828"/>
                </a:solidFill>
                <a:ea typeface="MS PGothic" panose="020B0600070205080204" pitchFamily="34" charset="-128"/>
                <a:cs typeface="Arial" panose="020B0604020202020204" pitchFamily="34" charset="0"/>
              </a:rPr>
              <a:t>QoS</a:t>
            </a:r>
          </a:p>
        </p:txBody>
      </p:sp>
      <p:sp>
        <p:nvSpPr>
          <p:cNvPr id="27" name="Slide Number Placeholder 4">
            <a:extLst>
              <a:ext uri="{FF2B5EF4-FFF2-40B4-BE49-F238E27FC236}">
                <a16:creationId xmlns:a16="http://schemas.microsoft.com/office/drawing/2014/main" id="{70CABD53-BC3E-F342-9C50-8D526CFBC5D4}"/>
              </a:ext>
            </a:extLst>
          </p:cNvPr>
          <p:cNvSpPr>
            <a:spLocks noGrp="1"/>
          </p:cNvSpPr>
          <p:nvPr>
            <p:ph type="sldNum" sz="quarter" idx="4294967295"/>
          </p:nvPr>
        </p:nvSpPr>
        <p:spPr>
          <a:xfrm>
            <a:off x="8648700" y="4884738"/>
            <a:ext cx="495300" cy="274637"/>
          </a:xfrm>
          <a:prstGeom prst="rect">
            <a:avLst/>
          </a:prstGeom>
        </p:spPr>
        <p:txBody>
          <a:bodyPr>
            <a:noAutofit/>
          </a:bodyPr>
          <a:lstStyle/>
          <a:p>
            <a:fld id="{3945D0FD-48F1-4D72-80C5-FFB60B92A834}" type="slidenum">
              <a:rPr lang="en-US" sz="900" smtClean="0">
                <a:latin typeface="+mn-lt"/>
                <a:ea typeface="MS PGothic" panose="020B0600070205080204" pitchFamily="34" charset="-128"/>
              </a:rPr>
              <a:pPr/>
              <a:t>297</a:t>
            </a:fld>
            <a:endParaRPr lang="en-US" sz="900">
              <a:latin typeface="+mn-lt"/>
              <a:ea typeface="MS PGothic" panose="020B0600070205080204" pitchFamily="34" charset="-128"/>
            </a:endParaRPr>
          </a:p>
        </p:txBody>
      </p:sp>
    </p:spTree>
    <p:extLst>
      <p:ext uri="{BB962C8B-B14F-4D97-AF65-F5344CB8AC3E}">
        <p14:creationId xmlns:p14="http://schemas.microsoft.com/office/powerpoint/2010/main" val="4907694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path" presetSubtype="0" accel="50000" decel="50000" fill="hold" grpId="0" nodeType="withEffect">
                                  <p:stCondLst>
                                    <p:cond delay="0"/>
                                  </p:stCondLst>
                                  <p:childTnLst>
                                    <p:animMotion origin="layout" path="M 0.00052 -0.08488 L -0.06094 -0.30834 " pathEditMode="relative" ptsTypes="AA">
                                      <p:cBhvr>
                                        <p:cTn id="6" dur="2000" fill="hold"/>
                                        <p:tgtEl>
                                          <p:spTgt spid="39"/>
                                        </p:tgtEl>
                                        <p:attrNameLst>
                                          <p:attrName>ppt_x</p:attrName>
                                          <p:attrName>ppt_y</p:attrName>
                                        </p:attrNameLst>
                                      </p:cBhvr>
                                    </p:animMotion>
                                  </p:childTnLst>
                                  <p:subTnLst>
                                    <p:set>
                                      <p:cBhvr override="childStyle">
                                        <p:cTn dur="1" fill="hold" display="0" masterRel="nextClick" afterEffect="1"/>
                                        <p:tgtEl>
                                          <p:spTgt spid="39"/>
                                        </p:tgtEl>
                                        <p:attrNameLst>
                                          <p:attrName>style.visibility</p:attrName>
                                        </p:attrNameLst>
                                      </p:cBhvr>
                                      <p:to>
                                        <p:strVal val="hidden"/>
                                      </p:to>
                                    </p:set>
                                  </p:subTnLst>
                                </p:cTn>
                              </p:par>
                              <p:par>
                                <p:cTn id="7" presetID="0" presetClass="path" presetSubtype="0" accel="50000" decel="50000" fill="hold" grpId="0" nodeType="withEffect">
                                  <p:stCondLst>
                                    <p:cond delay="0"/>
                                  </p:stCondLst>
                                  <p:childTnLst>
                                    <p:animMotion origin="layout" path="M 0.00521 -0.09229 L 0.04931 -0.36976 " pathEditMode="relative" ptsTypes="AA">
                                      <p:cBhvr>
                                        <p:cTn id="8" dur="2000" fill="hold"/>
                                        <p:tgtEl>
                                          <p:spTgt spid="38"/>
                                        </p:tgtEl>
                                        <p:attrNameLst>
                                          <p:attrName>ppt_x</p:attrName>
                                          <p:attrName>ppt_y</p:attrName>
                                        </p:attrNameLst>
                                      </p:cBhvr>
                                    </p:animMotion>
                                  </p:childTnLst>
                                  <p:subTnLst>
                                    <p:set>
                                      <p:cBhvr override="childStyle">
                                        <p:cTn dur="1" fill="hold" display="0" masterRel="nextClick" afterEffect="1"/>
                                        <p:tgtEl>
                                          <p:spTgt spid="38"/>
                                        </p:tgtEl>
                                        <p:attrNameLst>
                                          <p:attrName>style.visibility</p:attrName>
                                        </p:attrNameLst>
                                      </p:cBhvr>
                                      <p:to>
                                        <p:strVal val="hidden"/>
                                      </p:to>
                                    </p:set>
                                  </p:subTnLst>
                                </p:cTn>
                              </p:par>
                              <p:par>
                                <p:cTn id="9" presetID="0" presetClass="path" presetSubtype="0" accel="50000" decel="50000" fill="hold" grpId="0" nodeType="withEffect">
                                  <p:stCondLst>
                                    <p:cond delay="0"/>
                                  </p:stCondLst>
                                  <p:childTnLst>
                                    <p:animMotion origin="layout" path="M -1.11111E-6 -6.17284E-7 L -0.08628 -0.36296 " pathEditMode="relative" rAng="0" ptsTypes="AA">
                                      <p:cBhvr>
                                        <p:cTn id="10" dur="2000" fill="hold"/>
                                        <p:tgtEl>
                                          <p:spTgt spid="42"/>
                                        </p:tgtEl>
                                        <p:attrNameLst>
                                          <p:attrName>ppt_x</p:attrName>
                                          <p:attrName>ppt_y</p:attrName>
                                        </p:attrNameLst>
                                      </p:cBhvr>
                                      <p:rCtr x="-4323" y="-18148"/>
                                    </p:animMotion>
                                  </p:childTnLst>
                                  <p:subTnLst>
                                    <p:set>
                                      <p:cBhvr override="childStyle">
                                        <p:cTn dur="1" fill="hold" display="0" masterRel="nextClick" afterEffect="1"/>
                                        <p:tgtEl>
                                          <p:spTgt spid="42"/>
                                        </p:tgtEl>
                                        <p:attrNameLst>
                                          <p:attrName>style.visibility</p:attrName>
                                        </p:attrNameLst>
                                      </p:cBhvr>
                                      <p:to>
                                        <p:strVal val="hidden"/>
                                      </p:to>
                                    </p:set>
                                  </p:subTnLst>
                                </p:cTn>
                              </p:par>
                              <p:par>
                                <p:cTn id="11" presetID="0" presetClass="path" presetSubtype="0" accel="50000" decel="50000" fill="hold" grpId="0" nodeType="withEffect">
                                  <p:stCondLst>
                                    <p:cond delay="0"/>
                                  </p:stCondLst>
                                  <p:childTnLst>
                                    <p:animMotion origin="layout" path="M 2.77778E-7 -2.46914E-7 L -0.06476 -0.35802 " pathEditMode="relative" rAng="0" ptsTypes="AA">
                                      <p:cBhvr>
                                        <p:cTn id="12" dur="2000" fill="hold"/>
                                        <p:tgtEl>
                                          <p:spTgt spid="44"/>
                                        </p:tgtEl>
                                        <p:attrNameLst>
                                          <p:attrName>ppt_x</p:attrName>
                                          <p:attrName>ppt_y</p:attrName>
                                        </p:attrNameLst>
                                      </p:cBhvr>
                                      <p:rCtr x="-3247" y="-17901"/>
                                    </p:animMotion>
                                  </p:childTnLst>
                                  <p:subTnLst>
                                    <p:set>
                                      <p:cBhvr override="childStyle">
                                        <p:cTn dur="1" fill="hold" display="0" masterRel="nextClick" afterEffect="1"/>
                                        <p:tgtEl>
                                          <p:spTgt spid="44"/>
                                        </p:tgtEl>
                                        <p:attrNameLst>
                                          <p:attrName>style.visibility</p:attrName>
                                        </p:attrNameLst>
                                      </p:cBhvr>
                                      <p:to>
                                        <p:strVal val="hidden"/>
                                      </p:to>
                                    </p:set>
                                  </p:subTnLst>
                                </p:cTn>
                              </p:par>
                            </p:childTnLst>
                          </p:cTn>
                        </p:par>
                      </p:childTnLst>
                    </p:cTn>
                  </p:par>
                  <p:par>
                    <p:cTn id="13" fill="hold">
                      <p:stCondLst>
                        <p:cond delay="indefinite"/>
                      </p:stCondLst>
                      <p:childTnLst>
                        <p:par>
                          <p:cTn id="14" fill="hold">
                            <p:stCondLst>
                              <p:cond delay="0"/>
                            </p:stCondLst>
                            <p:childTnLst>
                              <p:par>
                                <p:cTn id="15" presetID="55" presetClass="entr" presetSubtype="0" fill="hold" grpId="0" nodeType="clickEffect">
                                  <p:stCondLst>
                                    <p:cond delay="0"/>
                                  </p:stCondLst>
                                  <p:childTnLst>
                                    <p:set>
                                      <p:cBhvr>
                                        <p:cTn id="16" dur="1" fill="hold">
                                          <p:stCondLst>
                                            <p:cond delay="0"/>
                                          </p:stCondLst>
                                        </p:cTn>
                                        <p:tgtEl>
                                          <p:spTgt spid="24"/>
                                        </p:tgtEl>
                                        <p:attrNameLst>
                                          <p:attrName>style.visibility</p:attrName>
                                        </p:attrNameLst>
                                      </p:cBhvr>
                                      <p:to>
                                        <p:strVal val="visible"/>
                                      </p:to>
                                    </p:set>
                                    <p:anim calcmode="lin" valueType="num">
                                      <p:cBhvr>
                                        <p:cTn id="17" dur="3000" fill="hold"/>
                                        <p:tgtEl>
                                          <p:spTgt spid="24"/>
                                        </p:tgtEl>
                                        <p:attrNameLst>
                                          <p:attrName>ppt_w</p:attrName>
                                        </p:attrNameLst>
                                      </p:cBhvr>
                                      <p:tavLst>
                                        <p:tav tm="0">
                                          <p:val>
                                            <p:strVal val="#ppt_w*0.70"/>
                                          </p:val>
                                        </p:tav>
                                        <p:tav tm="100000">
                                          <p:val>
                                            <p:strVal val="#ppt_w"/>
                                          </p:val>
                                        </p:tav>
                                      </p:tavLst>
                                    </p:anim>
                                    <p:anim calcmode="lin" valueType="num">
                                      <p:cBhvr>
                                        <p:cTn id="18" dur="3000" fill="hold"/>
                                        <p:tgtEl>
                                          <p:spTgt spid="24"/>
                                        </p:tgtEl>
                                        <p:attrNameLst>
                                          <p:attrName>ppt_h</p:attrName>
                                        </p:attrNameLst>
                                      </p:cBhvr>
                                      <p:tavLst>
                                        <p:tav tm="0">
                                          <p:val>
                                            <p:strVal val="#ppt_h"/>
                                          </p:val>
                                        </p:tav>
                                        <p:tav tm="100000">
                                          <p:val>
                                            <p:strVal val="#ppt_h"/>
                                          </p:val>
                                        </p:tav>
                                      </p:tavLst>
                                    </p:anim>
                                    <p:animEffect transition="in" filter="fade">
                                      <p:cBhvr>
                                        <p:cTn id="19" dur="3000"/>
                                        <p:tgtEl>
                                          <p:spTgt spid="24"/>
                                        </p:tgtEl>
                                      </p:cBhvr>
                                    </p:animEffect>
                                  </p:childTnLst>
                                </p:cTn>
                              </p:par>
                            </p:childTnLst>
                          </p:cTn>
                        </p:par>
                        <p:par>
                          <p:cTn id="20" fill="hold">
                            <p:stCondLst>
                              <p:cond delay="3000"/>
                            </p:stCondLst>
                            <p:childTnLst>
                              <p:par>
                                <p:cTn id="21" presetID="1" presetClass="entr" presetSubtype="0" fill="hold" grpId="0" nodeType="afterEffect">
                                  <p:stCondLst>
                                    <p:cond delay="0"/>
                                  </p:stCondLst>
                                  <p:childTnLst>
                                    <p:set>
                                      <p:cBhvr>
                                        <p:cTn id="22" dur="1" fill="hold">
                                          <p:stCondLst>
                                            <p:cond delay="0"/>
                                          </p:stCondLst>
                                        </p:cTn>
                                        <p:tgtEl>
                                          <p:spTgt spid="46"/>
                                        </p:tgtEl>
                                        <p:attrNameLst>
                                          <p:attrName>style.visibility</p:attrName>
                                        </p:attrNameLst>
                                      </p:cBhvr>
                                      <p:to>
                                        <p:strVal val="visible"/>
                                      </p:to>
                                    </p:set>
                                  </p:childTnLst>
                                </p:cTn>
                              </p:par>
                            </p:childTnLst>
                          </p:cTn>
                        </p:par>
                        <p:par>
                          <p:cTn id="23" fill="hold">
                            <p:stCondLst>
                              <p:cond delay="3000"/>
                            </p:stCondLst>
                            <p:childTnLst>
                              <p:par>
                                <p:cTn id="24" presetID="1" presetClass="entr" presetSubtype="0" fill="hold" grpId="0" nodeType="afterEffect">
                                  <p:stCondLst>
                                    <p:cond delay="0"/>
                                  </p:stCondLst>
                                  <p:childTnLst>
                                    <p:set>
                                      <p:cBhvr>
                                        <p:cTn id="25" dur="1" fill="hold">
                                          <p:stCondLst>
                                            <p:cond delay="0"/>
                                          </p:stCondLst>
                                        </p:cTn>
                                        <p:tgtEl>
                                          <p:spTgt spid="47"/>
                                        </p:tgtEl>
                                        <p:attrNameLst>
                                          <p:attrName>style.visibility</p:attrName>
                                        </p:attrNameLst>
                                      </p:cBhvr>
                                      <p:to>
                                        <p:strVal val="visible"/>
                                      </p:to>
                                    </p:set>
                                  </p:childTnLst>
                                </p:cTn>
                              </p:par>
                              <p:par>
                                <p:cTn id="26" presetID="0" presetClass="path" presetSubtype="0" accel="50000" decel="50000" fill="hold" grpId="1" nodeType="withEffect">
                                  <p:stCondLst>
                                    <p:cond delay="0"/>
                                  </p:stCondLst>
                                  <p:childTnLst>
                                    <p:animMotion origin="layout" path="M 2.22222E-6 4.81481E-6 L -0.20868 0.25 " pathEditMode="relative" rAng="0" ptsTypes="AA">
                                      <p:cBhvr>
                                        <p:cTn id="27" dur="2000" fill="hold"/>
                                        <p:tgtEl>
                                          <p:spTgt spid="46"/>
                                        </p:tgtEl>
                                        <p:attrNameLst>
                                          <p:attrName>ppt_x</p:attrName>
                                          <p:attrName>ppt_y</p:attrName>
                                        </p:attrNameLst>
                                      </p:cBhvr>
                                      <p:rCtr x="-10434" y="12500"/>
                                    </p:animMotion>
                                  </p:childTnLst>
                                </p:cTn>
                              </p:par>
                              <p:par>
                                <p:cTn id="28" presetID="0" presetClass="path" presetSubtype="0" accel="50000" decel="50000" fill="hold" grpId="1" nodeType="withEffect">
                                  <p:stCondLst>
                                    <p:cond delay="0"/>
                                  </p:stCondLst>
                                  <p:childTnLst>
                                    <p:animMotion origin="layout" path="M 0.02881 -0.06265 L -0.19358 0.1784 " pathEditMode="relative" rAng="0" ptsTypes="AA">
                                      <p:cBhvr>
                                        <p:cTn id="29" dur="2000" fill="hold"/>
                                        <p:tgtEl>
                                          <p:spTgt spid="47"/>
                                        </p:tgtEl>
                                        <p:attrNameLst>
                                          <p:attrName>ppt_x</p:attrName>
                                          <p:attrName>ppt_y</p:attrName>
                                        </p:attrNameLst>
                                      </p:cBhvr>
                                      <p:rCtr x="-11128" y="12037"/>
                                    </p:animMotion>
                                  </p:childTnLst>
                                </p:cTn>
                              </p:par>
                              <p:par>
                                <p:cTn id="30" presetID="1" presetClass="entr" presetSubtype="0" fill="hold" grpId="0" nodeType="withEffect">
                                  <p:stCondLst>
                                    <p:cond delay="0"/>
                                  </p:stCondLst>
                                  <p:childTnLst>
                                    <p:set>
                                      <p:cBhvr>
                                        <p:cTn id="31" dur="1" fill="hold">
                                          <p:stCondLst>
                                            <p:cond delay="0"/>
                                          </p:stCondLst>
                                        </p:cTn>
                                        <p:tgtEl>
                                          <p:spTgt spid="25"/>
                                        </p:tgtEl>
                                        <p:attrNameLst>
                                          <p:attrName>style.visibility</p:attrName>
                                        </p:attrNameLst>
                                      </p:cBhvr>
                                      <p:to>
                                        <p:strVal val="visible"/>
                                      </p:to>
                                    </p:set>
                                  </p:childTnLst>
                                </p:cTn>
                              </p:par>
                              <p:par>
                                <p:cTn id="32" presetID="0" presetClass="path" presetSubtype="0" accel="50000" decel="50000" fill="hold" grpId="1" nodeType="withEffect">
                                  <p:stCondLst>
                                    <p:cond delay="0"/>
                                  </p:stCondLst>
                                  <p:childTnLst>
                                    <p:animMotion origin="layout" path="M 0.02882 -0.06265 L -0.24531 0.27315 " pathEditMode="relative" rAng="0" ptsTypes="AA">
                                      <p:cBhvr>
                                        <p:cTn id="33" dur="2000" fill="hold"/>
                                        <p:tgtEl>
                                          <p:spTgt spid="25"/>
                                        </p:tgtEl>
                                        <p:attrNameLst>
                                          <p:attrName>ppt_x</p:attrName>
                                          <p:attrName>ppt_y</p:attrName>
                                        </p:attrNameLst>
                                      </p:cBhvr>
                                      <p:rCtr x="-13715" y="16790"/>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animBg="1"/>
      <p:bldP spid="38" grpId="0" animBg="1"/>
      <p:bldP spid="39" grpId="0" animBg="1"/>
      <p:bldP spid="42" grpId="0" animBg="1"/>
      <p:bldP spid="44" grpId="0" animBg="1"/>
      <p:bldP spid="46" grpId="0" animBg="1"/>
      <p:bldP spid="46" grpId="1" animBg="1"/>
      <p:bldP spid="47" grpId="0" animBg="1"/>
      <p:bldP spid="47" grpId="1" animBg="1"/>
      <p:bldP spid="25" grpId="0" animBg="1"/>
      <p:bldP spid="25" grpId="1" animBg="1"/>
    </p:bldLst>
  </p:timing>
</p:sld>
</file>

<file path=ppt/slides/slide2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p:cNvSpPr>
            <a:spLocks noGrp="1"/>
          </p:cNvSpPr>
          <p:nvPr>
            <p:ph type="title"/>
          </p:nvPr>
        </p:nvSpPr>
        <p:spPr/>
        <p:txBody>
          <a:bodyPr>
            <a:noAutofit/>
          </a:bodyPr>
          <a:lstStyle/>
          <a:p>
            <a:r>
              <a:rPr lang="en-US">
                <a:latin typeface="+mn-lt"/>
                <a:ea typeface="MS PGothic" panose="020B0600070205080204" pitchFamily="34" charset="-128"/>
              </a:rPr>
              <a:t>DTS </a:t>
            </a:r>
            <a:r>
              <a:rPr lang="ja-JP" altLang="en-US">
                <a:latin typeface="+mn-lt"/>
                <a:ea typeface="MS PGothic" panose="020B0600070205080204" pitchFamily="34" charset="-128"/>
              </a:rPr>
              <a:t>の用語と仕組み</a:t>
            </a:r>
            <a:endParaRPr lang="en-US">
              <a:latin typeface="+mn-lt"/>
              <a:ea typeface="MS PGothic" panose="020B0600070205080204" pitchFamily="34" charset="-128"/>
            </a:endParaRPr>
          </a:p>
        </p:txBody>
      </p:sp>
      <p:sp>
        <p:nvSpPr>
          <p:cNvPr id="23" name="Oval 22"/>
          <p:cNvSpPr/>
          <p:nvPr/>
        </p:nvSpPr>
        <p:spPr>
          <a:xfrm>
            <a:off x="2971800" y="3961387"/>
            <a:ext cx="152400" cy="152400"/>
          </a:xfrm>
          <a:prstGeom prst="ellipse">
            <a:avLst/>
          </a:prstGeom>
          <a:solidFill>
            <a:srgbClr val="36A4D7"/>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defTabSz="457169" fontAlgn="auto">
              <a:spcBef>
                <a:spcPts val="0"/>
              </a:spcBef>
              <a:spcAft>
                <a:spcPts val="0"/>
              </a:spcAft>
              <a:defRPr/>
            </a:pPr>
            <a:endParaRPr lang="en-US">
              <a:solidFill>
                <a:srgbClr val="FFFFFF"/>
              </a:solidFill>
              <a:ea typeface="MS PGothic" panose="020B0600070205080204" pitchFamily="34" charset="-128"/>
            </a:endParaRPr>
          </a:p>
        </p:txBody>
      </p:sp>
      <p:sp>
        <p:nvSpPr>
          <p:cNvPr id="27" name="Rectangular Callout 26"/>
          <p:cNvSpPr/>
          <p:nvPr/>
        </p:nvSpPr>
        <p:spPr>
          <a:xfrm>
            <a:off x="1928228" y="959041"/>
            <a:ext cx="2224235" cy="571552"/>
          </a:xfrm>
          <a:prstGeom prst="wedgeRectCallout">
            <a:avLst>
              <a:gd name="adj1" fmla="val -38111"/>
              <a:gd name="adj2" fmla="val 60813"/>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defTabSz="457169" fontAlgn="auto">
              <a:spcBef>
                <a:spcPts val="0"/>
              </a:spcBef>
              <a:spcAft>
                <a:spcPts val="0"/>
              </a:spcAft>
              <a:defRPr/>
            </a:pPr>
            <a:r>
              <a:rPr lang="ja-JP" altLang="en-US" sz="1200">
                <a:solidFill>
                  <a:srgbClr val="FFFFFF"/>
                </a:solidFill>
                <a:ea typeface="MS PGothic" panose="020B0600070205080204" pitchFamily="34" charset="-128"/>
              </a:rPr>
              <a:t>各キューのソフト</a:t>
            </a:r>
            <a:r>
              <a:rPr lang="en-US" altLang="ja-JP" sz="1200">
                <a:solidFill>
                  <a:srgbClr val="FFFFFF"/>
                </a:solidFill>
                <a:ea typeface="MS PGothic" panose="020B0600070205080204" pitchFamily="34" charset="-128"/>
              </a:rPr>
              <a:t> </a:t>
            </a:r>
            <a:r>
              <a:rPr lang="ja-JP" altLang="en-US" sz="1200">
                <a:solidFill>
                  <a:srgbClr val="FFFFFF"/>
                </a:solidFill>
                <a:ea typeface="MS PGothic" panose="020B0600070205080204" pitchFamily="34" charset="-128"/>
              </a:rPr>
              <a:t>バッファ</a:t>
            </a:r>
            <a:br>
              <a:rPr lang="en-US" altLang="ja-JP" sz="1200">
                <a:solidFill>
                  <a:srgbClr val="FFFFFF"/>
                </a:solidFill>
                <a:ea typeface="MS PGothic" panose="020B0600070205080204" pitchFamily="34" charset="-128"/>
              </a:rPr>
            </a:br>
            <a:r>
              <a:rPr lang="ja-JP" altLang="en-US" sz="1200">
                <a:solidFill>
                  <a:srgbClr val="FFFFFF"/>
                </a:solidFill>
                <a:ea typeface="MS PGothic" panose="020B0600070205080204" pitchFamily="34" charset="-128"/>
              </a:rPr>
              <a:t>最大値（設定変更可能）</a:t>
            </a:r>
            <a:endParaRPr lang="en-US" sz="1200">
              <a:solidFill>
                <a:srgbClr val="FFFFFF"/>
              </a:solidFill>
              <a:ea typeface="MS PGothic" panose="020B0600070205080204" pitchFamily="34" charset="-128"/>
            </a:endParaRPr>
          </a:p>
        </p:txBody>
      </p:sp>
      <p:sp>
        <p:nvSpPr>
          <p:cNvPr id="29" name="Rounded Rectangle 28"/>
          <p:cNvSpPr/>
          <p:nvPr/>
        </p:nvSpPr>
        <p:spPr>
          <a:xfrm>
            <a:off x="4557156" y="868477"/>
            <a:ext cx="4257226" cy="2289061"/>
          </a:xfrm>
          <a:prstGeom prst="roundRect">
            <a:avLst>
              <a:gd name="adj" fmla="val 0"/>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marL="285743" indent="-285743" defTabSz="457169" fontAlgn="auto">
              <a:spcBef>
                <a:spcPts val="0"/>
              </a:spcBef>
              <a:spcAft>
                <a:spcPts val="0"/>
              </a:spcAft>
              <a:buFont typeface="Arial" charset="0"/>
              <a:buChar char="•"/>
              <a:defRPr/>
            </a:pPr>
            <a:r>
              <a:rPr lang="ja-JP" altLang="en-US" sz="1200" b="1">
                <a:solidFill>
                  <a:srgbClr val="005073"/>
                </a:solidFill>
                <a:ea typeface="MS PGothic" panose="020B0600070205080204" pitchFamily="34" charset="-128"/>
              </a:rPr>
              <a:t>各キューで利用できる共有ソフト</a:t>
            </a:r>
            <a:r>
              <a:rPr lang="en-US" altLang="ja-JP" sz="1200" b="1">
                <a:solidFill>
                  <a:srgbClr val="005073"/>
                </a:solidFill>
                <a:ea typeface="MS PGothic" panose="020B0600070205080204" pitchFamily="34" charset="-128"/>
              </a:rPr>
              <a:t> </a:t>
            </a:r>
            <a:r>
              <a:rPr lang="ja-JP" altLang="en-US" sz="1200" b="1">
                <a:solidFill>
                  <a:srgbClr val="005073"/>
                </a:solidFill>
                <a:ea typeface="MS PGothic" panose="020B0600070205080204" pitchFamily="34" charset="-128"/>
              </a:rPr>
              <a:t>バッファはその利用量に応じてダイナミックに全体量が調整されます</a:t>
            </a:r>
            <a:endParaRPr lang="en-US" altLang="ja-JP" sz="1200" b="1">
              <a:solidFill>
                <a:srgbClr val="005073"/>
              </a:solidFill>
              <a:ea typeface="MS PGothic" panose="020B0600070205080204" pitchFamily="34" charset="-128"/>
            </a:endParaRPr>
          </a:p>
          <a:p>
            <a:pPr marL="285743" indent="-285743" defTabSz="457169" fontAlgn="auto">
              <a:spcBef>
                <a:spcPts val="0"/>
              </a:spcBef>
              <a:spcAft>
                <a:spcPts val="0"/>
              </a:spcAft>
              <a:buFont typeface="Arial" charset="0"/>
              <a:buChar char="•"/>
              <a:defRPr/>
            </a:pPr>
            <a:endParaRPr lang="en-US" sz="1200" b="1">
              <a:solidFill>
                <a:srgbClr val="FFFFFF"/>
              </a:solidFill>
              <a:ea typeface="MS PGothic" panose="020B0600070205080204" pitchFamily="34" charset="-128"/>
            </a:endParaRPr>
          </a:p>
          <a:p>
            <a:pPr marL="285743" indent="-285743" defTabSz="457169" fontAlgn="auto">
              <a:spcBef>
                <a:spcPts val="0"/>
              </a:spcBef>
              <a:spcAft>
                <a:spcPts val="0"/>
              </a:spcAft>
              <a:buFont typeface="Arial" charset="0"/>
              <a:buChar char="•"/>
              <a:defRPr/>
            </a:pPr>
            <a:r>
              <a:rPr lang="en-US" sz="1200" b="1" err="1">
                <a:solidFill>
                  <a:srgbClr val="FFFFFF"/>
                </a:solidFill>
                <a:ea typeface="MS PGothic" panose="020B0600070205080204" pitchFamily="34" charset="-128"/>
              </a:rPr>
              <a:t>SoftMin</a:t>
            </a:r>
            <a:r>
              <a:rPr lang="en-US" sz="1200">
                <a:solidFill>
                  <a:srgbClr val="FFFFFF"/>
                </a:solidFill>
                <a:ea typeface="MS PGothic" panose="020B0600070205080204" pitchFamily="34" charset="-128"/>
              </a:rPr>
              <a:t> </a:t>
            </a:r>
            <a:r>
              <a:rPr lang="mr-IN" sz="1200">
                <a:solidFill>
                  <a:srgbClr val="FFFFFF"/>
                </a:solidFill>
                <a:ea typeface="MS PGothic" panose="020B0600070205080204" pitchFamily="34" charset="-128"/>
                <a:cs typeface="Mangal" panose="02040503050203030202" pitchFamily="18" charset="0"/>
              </a:rPr>
              <a:t>–</a:t>
            </a:r>
            <a:r>
              <a:rPr lang="ja-JP" altLang="en-US" sz="1200">
                <a:solidFill>
                  <a:srgbClr val="FFFFFF"/>
                </a:solidFill>
                <a:ea typeface="MS PGothic" panose="020B0600070205080204" pitchFamily="34" charset="-128"/>
                <a:cs typeface="Mangal" panose="02040503050203030202" pitchFamily="18" charset="0"/>
              </a:rPr>
              <a:t>　ポートに与えられる最小の</a:t>
            </a:r>
            <a:r>
              <a:rPr lang="en-US" altLang="ja-JP" sz="1200">
                <a:solidFill>
                  <a:srgbClr val="FFFFFF"/>
                </a:solidFill>
                <a:ea typeface="MS PGothic" panose="020B0600070205080204" pitchFamily="34" charset="-128"/>
                <a:cs typeface="Mangal" panose="02040503050203030202" pitchFamily="18" charset="0"/>
              </a:rPr>
              <a:t> Shared </a:t>
            </a:r>
            <a:r>
              <a:rPr lang="ja-JP" altLang="en-US" sz="1200">
                <a:solidFill>
                  <a:srgbClr val="FFFFFF"/>
                </a:solidFill>
                <a:ea typeface="MS PGothic" panose="020B0600070205080204" pitchFamily="34" charset="-128"/>
                <a:cs typeface="Mangal" panose="02040503050203030202" pitchFamily="18" charset="0"/>
              </a:rPr>
              <a:t>バッファ　</a:t>
            </a:r>
            <a:br>
              <a:rPr lang="en-US" sz="1200">
                <a:solidFill>
                  <a:srgbClr val="FFFFFF"/>
                </a:solidFill>
                <a:ea typeface="MS PGothic" panose="020B0600070205080204" pitchFamily="34" charset="-128"/>
              </a:rPr>
            </a:br>
            <a:endParaRPr lang="en-US" sz="1200">
              <a:solidFill>
                <a:srgbClr val="FFFFFF"/>
              </a:solidFill>
              <a:ea typeface="MS PGothic" panose="020B0600070205080204" pitchFamily="34" charset="-128"/>
            </a:endParaRPr>
          </a:p>
          <a:p>
            <a:pPr marL="285743" indent="-285743" defTabSz="457169" fontAlgn="auto">
              <a:spcBef>
                <a:spcPts val="0"/>
              </a:spcBef>
              <a:spcAft>
                <a:spcPts val="0"/>
              </a:spcAft>
              <a:buFont typeface="Arial" charset="0"/>
              <a:buChar char="•"/>
              <a:defRPr/>
            </a:pPr>
            <a:r>
              <a:rPr lang="en-US" sz="1200" b="1" err="1">
                <a:solidFill>
                  <a:srgbClr val="FFFFFF"/>
                </a:solidFill>
                <a:ea typeface="MS PGothic" panose="020B0600070205080204" pitchFamily="34" charset="-128"/>
              </a:rPr>
              <a:t>SoftMax</a:t>
            </a:r>
            <a:r>
              <a:rPr lang="en-US" sz="1200">
                <a:solidFill>
                  <a:srgbClr val="FFFFFF"/>
                </a:solidFill>
                <a:ea typeface="MS PGothic" panose="020B0600070205080204" pitchFamily="34" charset="-128"/>
              </a:rPr>
              <a:t> </a:t>
            </a:r>
            <a:r>
              <a:rPr lang="mr-IN" sz="1200">
                <a:solidFill>
                  <a:srgbClr val="FFFFFF"/>
                </a:solidFill>
                <a:ea typeface="MS PGothic" panose="020B0600070205080204" pitchFamily="34" charset="-128"/>
                <a:cs typeface="Mangal" panose="02040503050203030202" pitchFamily="18" charset="0"/>
              </a:rPr>
              <a:t>–</a:t>
            </a:r>
            <a:r>
              <a:rPr lang="en-US" sz="1200">
                <a:solidFill>
                  <a:srgbClr val="FFFFFF"/>
                </a:solidFill>
                <a:ea typeface="MS PGothic" panose="020B0600070205080204" pitchFamily="34" charset="-128"/>
              </a:rPr>
              <a:t> </a:t>
            </a:r>
            <a:r>
              <a:rPr lang="ja-JP" altLang="en-US" sz="1200">
                <a:solidFill>
                  <a:srgbClr val="FFFFFF"/>
                </a:solidFill>
                <a:ea typeface="MS PGothic" panose="020B0600070205080204" pitchFamily="34" charset="-128"/>
              </a:rPr>
              <a:t>共有プールから利用できる</a:t>
            </a:r>
            <a:r>
              <a:rPr lang="en-US" altLang="ja-JP" sz="1200">
                <a:solidFill>
                  <a:srgbClr val="FFFFFF"/>
                </a:solidFill>
                <a:ea typeface="MS PGothic" panose="020B0600070205080204" pitchFamily="34" charset="-128"/>
              </a:rPr>
              <a:t> Shared </a:t>
            </a:r>
            <a:r>
              <a:rPr lang="ja-JP" altLang="en-US" sz="1200">
                <a:solidFill>
                  <a:srgbClr val="FFFFFF"/>
                </a:solidFill>
                <a:ea typeface="MS PGothic" panose="020B0600070205080204" pitchFamily="34" charset="-128"/>
              </a:rPr>
              <a:t>バッファ容量の最大値</a:t>
            </a:r>
            <a:br>
              <a:rPr lang="en-US" sz="1200">
                <a:solidFill>
                  <a:srgbClr val="FFFFFF"/>
                </a:solidFill>
                <a:ea typeface="MS PGothic" panose="020B0600070205080204" pitchFamily="34" charset="-128"/>
              </a:rPr>
            </a:br>
            <a:endParaRPr lang="en-US" sz="1200">
              <a:solidFill>
                <a:srgbClr val="FFFFFF"/>
              </a:solidFill>
              <a:ea typeface="MS PGothic" panose="020B0600070205080204" pitchFamily="34" charset="-128"/>
            </a:endParaRPr>
          </a:p>
          <a:p>
            <a:pPr marL="285743" indent="-285743" defTabSz="457169" fontAlgn="auto">
              <a:spcBef>
                <a:spcPts val="0"/>
              </a:spcBef>
              <a:spcAft>
                <a:spcPts val="0"/>
              </a:spcAft>
              <a:buFont typeface="Arial" charset="0"/>
              <a:buChar char="•"/>
              <a:defRPr/>
            </a:pPr>
            <a:r>
              <a:rPr lang="en-US" sz="1200" b="1">
                <a:solidFill>
                  <a:srgbClr val="FFFFFF"/>
                </a:solidFill>
                <a:ea typeface="MS PGothic" panose="020B0600070205080204" pitchFamily="34" charset="-128"/>
              </a:rPr>
              <a:t>Port Soft Start </a:t>
            </a:r>
            <a:r>
              <a:rPr lang="mr-IN" sz="1200">
                <a:solidFill>
                  <a:srgbClr val="FFFFFF"/>
                </a:solidFill>
                <a:ea typeface="MS PGothic" panose="020B0600070205080204" pitchFamily="34" charset="-128"/>
                <a:cs typeface="Mangal" panose="02040503050203030202" pitchFamily="18" charset="0"/>
              </a:rPr>
              <a:t>–</a:t>
            </a:r>
            <a:r>
              <a:rPr lang="en-US" sz="1200">
                <a:solidFill>
                  <a:srgbClr val="FFFFFF"/>
                </a:solidFill>
                <a:ea typeface="MS PGothic" panose="020B0600070205080204" pitchFamily="34" charset="-128"/>
              </a:rPr>
              <a:t> </a:t>
            </a:r>
            <a:r>
              <a:rPr lang="en-US" altLang="ja-JP" sz="1200" err="1">
                <a:solidFill>
                  <a:srgbClr val="FFFFFF"/>
                </a:solidFill>
                <a:ea typeface="MS PGothic" panose="020B0600070205080204" pitchFamily="34" charset="-128"/>
              </a:rPr>
              <a:t>Softmax</a:t>
            </a:r>
            <a:r>
              <a:rPr lang="en-US" altLang="ja-JP" sz="1200">
                <a:solidFill>
                  <a:srgbClr val="FFFFFF"/>
                </a:solidFill>
                <a:ea typeface="MS PGothic" panose="020B0600070205080204" pitchFamily="34" charset="-128"/>
              </a:rPr>
              <a:t> </a:t>
            </a:r>
            <a:r>
              <a:rPr lang="ja-JP" altLang="en-US" sz="1200">
                <a:solidFill>
                  <a:srgbClr val="FFFFFF"/>
                </a:solidFill>
                <a:ea typeface="MS PGothic" panose="020B0600070205080204" pitchFamily="34" charset="-128"/>
              </a:rPr>
              <a:t>が減少し始める瞬間</a:t>
            </a:r>
            <a:br>
              <a:rPr lang="en-US" sz="1200">
                <a:solidFill>
                  <a:srgbClr val="FFFFFF"/>
                </a:solidFill>
                <a:ea typeface="MS PGothic" panose="020B0600070205080204" pitchFamily="34" charset="-128"/>
              </a:rPr>
            </a:br>
            <a:endParaRPr lang="en-US" sz="1200">
              <a:solidFill>
                <a:srgbClr val="FFFFFF"/>
              </a:solidFill>
              <a:ea typeface="MS PGothic" panose="020B0600070205080204" pitchFamily="34" charset="-128"/>
            </a:endParaRPr>
          </a:p>
          <a:p>
            <a:pPr marL="285743" indent="-285743" defTabSz="457169" fontAlgn="auto">
              <a:spcBef>
                <a:spcPts val="0"/>
              </a:spcBef>
              <a:spcAft>
                <a:spcPts val="0"/>
              </a:spcAft>
              <a:buFont typeface="Arial" charset="0"/>
              <a:buChar char="•"/>
              <a:defRPr/>
            </a:pPr>
            <a:r>
              <a:rPr lang="en-US" sz="1200" b="1">
                <a:solidFill>
                  <a:srgbClr val="FFFFFF"/>
                </a:solidFill>
                <a:ea typeface="MS PGothic" panose="020B0600070205080204" pitchFamily="34" charset="-128"/>
              </a:rPr>
              <a:t>Port Soft End </a:t>
            </a:r>
            <a:r>
              <a:rPr lang="mr-IN" sz="1200">
                <a:solidFill>
                  <a:srgbClr val="FFFFFF"/>
                </a:solidFill>
                <a:ea typeface="MS PGothic" panose="020B0600070205080204" pitchFamily="34" charset="-128"/>
                <a:cs typeface="Mangal" panose="02040503050203030202" pitchFamily="18" charset="0"/>
              </a:rPr>
              <a:t>–</a:t>
            </a:r>
            <a:r>
              <a:rPr lang="en-US" sz="1200">
                <a:solidFill>
                  <a:srgbClr val="FFFFFF"/>
                </a:solidFill>
                <a:ea typeface="MS PGothic" panose="020B0600070205080204" pitchFamily="34" charset="-128"/>
              </a:rPr>
              <a:t> </a:t>
            </a:r>
            <a:r>
              <a:rPr lang="en-US" altLang="ja-JP" sz="1200" err="1">
                <a:solidFill>
                  <a:srgbClr val="FFFFFF"/>
                </a:solidFill>
                <a:ea typeface="MS PGothic" panose="020B0600070205080204" pitchFamily="34" charset="-128"/>
              </a:rPr>
              <a:t>Softmin</a:t>
            </a:r>
            <a:r>
              <a:rPr lang="en-US" altLang="ja-JP" sz="1200">
                <a:solidFill>
                  <a:srgbClr val="FFFFFF"/>
                </a:solidFill>
                <a:ea typeface="MS PGothic" panose="020B0600070205080204" pitchFamily="34" charset="-128"/>
              </a:rPr>
              <a:t> </a:t>
            </a:r>
            <a:r>
              <a:rPr lang="ja-JP" altLang="en-US" sz="1200">
                <a:solidFill>
                  <a:srgbClr val="FFFFFF"/>
                </a:solidFill>
                <a:ea typeface="MS PGothic" panose="020B0600070205080204" pitchFamily="34" charset="-128"/>
              </a:rPr>
              <a:t>と</a:t>
            </a:r>
            <a:r>
              <a:rPr lang="en-US" altLang="ja-JP" sz="1200">
                <a:solidFill>
                  <a:srgbClr val="FFFFFF"/>
                </a:solidFill>
                <a:ea typeface="MS PGothic" panose="020B0600070205080204" pitchFamily="34" charset="-128"/>
              </a:rPr>
              <a:t> </a:t>
            </a:r>
            <a:r>
              <a:rPr lang="en-US" altLang="ja-JP" sz="1200" err="1">
                <a:solidFill>
                  <a:srgbClr val="FFFFFF"/>
                </a:solidFill>
                <a:ea typeface="MS PGothic" panose="020B0600070205080204" pitchFamily="34" charset="-128"/>
              </a:rPr>
              <a:t>Softmax</a:t>
            </a:r>
            <a:r>
              <a:rPr lang="en-US" altLang="ja-JP" sz="1200">
                <a:solidFill>
                  <a:srgbClr val="FFFFFF"/>
                </a:solidFill>
                <a:ea typeface="MS PGothic" panose="020B0600070205080204" pitchFamily="34" charset="-128"/>
              </a:rPr>
              <a:t> </a:t>
            </a:r>
            <a:r>
              <a:rPr lang="ja-JP" altLang="en-US" sz="1200">
                <a:solidFill>
                  <a:srgbClr val="FFFFFF"/>
                </a:solidFill>
                <a:ea typeface="MS PGothic" panose="020B0600070205080204" pitchFamily="34" charset="-128"/>
              </a:rPr>
              <a:t>が同等になる瞬間</a:t>
            </a:r>
            <a:endParaRPr lang="en-US" sz="1200">
              <a:solidFill>
                <a:srgbClr val="FFFFFF"/>
              </a:solidFill>
              <a:ea typeface="MS PGothic" panose="020B0600070205080204" pitchFamily="34" charset="-128"/>
            </a:endParaRPr>
          </a:p>
        </p:txBody>
      </p:sp>
      <p:sp>
        <p:nvSpPr>
          <p:cNvPr id="5" name="Right Brace 4"/>
          <p:cNvSpPr/>
          <p:nvPr/>
        </p:nvSpPr>
        <p:spPr>
          <a:xfrm>
            <a:off x="5257800" y="3575946"/>
            <a:ext cx="324712" cy="385441"/>
          </a:xfrm>
          <a:prstGeom prst="rightBrace">
            <a:avLst/>
          </a:prstGeom>
        </p:spPr>
        <p:style>
          <a:lnRef idx="1">
            <a:schemeClr val="accent1"/>
          </a:lnRef>
          <a:fillRef idx="0">
            <a:schemeClr val="accent1"/>
          </a:fillRef>
          <a:effectRef idx="0">
            <a:schemeClr val="accent1"/>
          </a:effectRef>
          <a:fontRef idx="minor">
            <a:schemeClr val="tx1"/>
          </a:fontRef>
        </p:style>
        <p:txBody>
          <a:bodyPr rtlCol="0" anchor="ctr">
            <a:noAutofit/>
          </a:bodyPr>
          <a:lstStyle/>
          <a:p>
            <a:pPr algn="ctr" defTabSz="457169" fontAlgn="auto">
              <a:spcBef>
                <a:spcPts val="0"/>
              </a:spcBef>
              <a:spcAft>
                <a:spcPts val="0"/>
              </a:spcAft>
              <a:defRPr/>
            </a:pPr>
            <a:endParaRPr lang="en-US">
              <a:solidFill>
                <a:srgbClr val="676767"/>
              </a:solidFill>
              <a:ea typeface="MS PGothic" panose="020B0600070205080204" pitchFamily="34" charset="-128"/>
            </a:endParaRPr>
          </a:p>
        </p:txBody>
      </p:sp>
      <p:sp>
        <p:nvSpPr>
          <p:cNvPr id="22" name="TextBox 21"/>
          <p:cNvSpPr txBox="1"/>
          <p:nvPr/>
        </p:nvSpPr>
        <p:spPr>
          <a:xfrm>
            <a:off x="2263239" y="2330493"/>
            <a:ext cx="954107" cy="461665"/>
          </a:xfrm>
          <a:prstGeom prst="rect">
            <a:avLst/>
          </a:prstGeom>
          <a:noFill/>
        </p:spPr>
        <p:txBody>
          <a:bodyPr wrap="none" rtlCol="0">
            <a:noAutofit/>
          </a:bodyPr>
          <a:lstStyle/>
          <a:p>
            <a:pPr defTabSz="457169" fontAlgn="auto">
              <a:spcBef>
                <a:spcPts val="0"/>
              </a:spcBef>
              <a:spcAft>
                <a:spcPts val="0"/>
              </a:spcAft>
              <a:defRPr/>
            </a:pPr>
            <a:r>
              <a:rPr lang="ja-JP" altLang="en-US" sz="1200" b="1">
                <a:solidFill>
                  <a:srgbClr val="214794">
                    <a:lumMod val="75000"/>
                  </a:srgbClr>
                </a:solidFill>
                <a:latin typeface="+mn-lt"/>
                <a:ea typeface="MS PGothic" panose="020B0600070205080204" pitchFamily="34" charset="-128"/>
                <a:cs typeface="+mn-cs"/>
              </a:rPr>
              <a:t>バーストの</a:t>
            </a:r>
            <a:endParaRPr lang="en-US" altLang="ja-JP" sz="1200" b="1">
              <a:solidFill>
                <a:srgbClr val="214794">
                  <a:lumMod val="75000"/>
                </a:srgbClr>
              </a:solidFill>
              <a:latin typeface="+mn-lt"/>
              <a:ea typeface="MS PGothic" panose="020B0600070205080204" pitchFamily="34" charset="-128"/>
              <a:cs typeface="+mn-cs"/>
            </a:endParaRPr>
          </a:p>
          <a:p>
            <a:pPr defTabSz="457169" fontAlgn="auto">
              <a:spcBef>
                <a:spcPts val="0"/>
              </a:spcBef>
              <a:spcAft>
                <a:spcPts val="0"/>
              </a:spcAft>
              <a:defRPr/>
            </a:pPr>
            <a:r>
              <a:rPr lang="ja-JP" altLang="en-US" sz="1200" b="1">
                <a:solidFill>
                  <a:srgbClr val="214794">
                    <a:lumMod val="75000"/>
                  </a:srgbClr>
                </a:solidFill>
                <a:latin typeface="+mn-lt"/>
                <a:ea typeface="MS PGothic" panose="020B0600070205080204" pitchFamily="34" charset="-128"/>
                <a:cs typeface="+mn-cs"/>
              </a:rPr>
              <a:t>最大許容量</a:t>
            </a:r>
            <a:endParaRPr lang="en-US" altLang="ja-JP" sz="1200" b="1">
              <a:solidFill>
                <a:srgbClr val="214794">
                  <a:lumMod val="75000"/>
                </a:srgbClr>
              </a:solidFill>
              <a:latin typeface="+mn-lt"/>
              <a:ea typeface="MS PGothic" panose="020B0600070205080204" pitchFamily="34" charset="-128"/>
              <a:cs typeface="+mn-cs"/>
            </a:endParaRPr>
          </a:p>
        </p:txBody>
      </p:sp>
      <p:sp>
        <p:nvSpPr>
          <p:cNvPr id="25" name="Right Brace 24"/>
          <p:cNvSpPr/>
          <p:nvPr/>
        </p:nvSpPr>
        <p:spPr>
          <a:xfrm>
            <a:off x="1976874" y="1638192"/>
            <a:ext cx="324712" cy="1865995"/>
          </a:xfrm>
          <a:prstGeom prst="rightBrace">
            <a:avLst/>
          </a:prstGeom>
        </p:spPr>
        <p:style>
          <a:lnRef idx="1">
            <a:schemeClr val="accent1"/>
          </a:lnRef>
          <a:fillRef idx="0">
            <a:schemeClr val="accent1"/>
          </a:fillRef>
          <a:effectRef idx="0">
            <a:schemeClr val="accent1"/>
          </a:effectRef>
          <a:fontRef idx="minor">
            <a:schemeClr val="tx1"/>
          </a:fontRef>
        </p:style>
        <p:txBody>
          <a:bodyPr rtlCol="0" anchor="ctr">
            <a:noAutofit/>
          </a:bodyPr>
          <a:lstStyle/>
          <a:p>
            <a:pPr algn="ctr" defTabSz="457169" fontAlgn="auto">
              <a:spcBef>
                <a:spcPts val="0"/>
              </a:spcBef>
              <a:spcAft>
                <a:spcPts val="0"/>
              </a:spcAft>
              <a:defRPr/>
            </a:pPr>
            <a:endParaRPr lang="en-US">
              <a:solidFill>
                <a:srgbClr val="676767"/>
              </a:solidFill>
              <a:ea typeface="MS PGothic" panose="020B0600070205080204" pitchFamily="34" charset="-128"/>
            </a:endParaRPr>
          </a:p>
        </p:txBody>
      </p:sp>
      <p:grpSp>
        <p:nvGrpSpPr>
          <p:cNvPr id="2" name="Group 1"/>
          <p:cNvGrpSpPr/>
          <p:nvPr/>
        </p:nvGrpSpPr>
        <p:grpSpPr>
          <a:xfrm>
            <a:off x="839166" y="837187"/>
            <a:ext cx="6931626" cy="3813324"/>
            <a:chOff x="839166" y="1179896"/>
            <a:chExt cx="6931626" cy="3813324"/>
          </a:xfrm>
        </p:grpSpPr>
        <p:cxnSp>
          <p:nvCxnSpPr>
            <p:cNvPr id="6" name="Straight Connector 5"/>
            <p:cNvCxnSpPr/>
            <p:nvPr/>
          </p:nvCxnSpPr>
          <p:spPr>
            <a:xfrm>
              <a:off x="1676400" y="1179896"/>
              <a:ext cx="0" cy="3733800"/>
            </a:xfrm>
            <a:prstGeom prst="line">
              <a:avLst/>
            </a:prstGeom>
            <a:ln w="38100">
              <a:solidFill>
                <a:schemeClr val="bg2">
                  <a:lumMod val="50000"/>
                </a:schemeClr>
              </a:solidFill>
              <a:headEnd type="triangl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0" name="Straight Connector 9"/>
            <p:cNvCxnSpPr/>
            <p:nvPr/>
          </p:nvCxnSpPr>
          <p:spPr>
            <a:xfrm flipV="1">
              <a:off x="990600" y="4372690"/>
              <a:ext cx="4953000" cy="7606"/>
            </a:xfrm>
            <a:prstGeom prst="line">
              <a:avLst/>
            </a:prstGeom>
            <a:ln w="38100">
              <a:solidFill>
                <a:schemeClr val="bg2">
                  <a:lumMod val="50000"/>
                </a:schemeClr>
              </a:solidFill>
            </a:ln>
          </p:spPr>
          <p:style>
            <a:lnRef idx="1">
              <a:schemeClr val="accent1"/>
            </a:lnRef>
            <a:fillRef idx="0">
              <a:schemeClr val="accent1"/>
            </a:fillRef>
            <a:effectRef idx="0">
              <a:schemeClr val="accent1"/>
            </a:effectRef>
            <a:fontRef idx="minor">
              <a:schemeClr val="tx1"/>
            </a:fontRef>
          </p:style>
        </p:cxnSp>
        <p:cxnSp>
          <p:nvCxnSpPr>
            <p:cNvPr id="12" name="Straight Connector 11"/>
            <p:cNvCxnSpPr/>
            <p:nvPr/>
          </p:nvCxnSpPr>
          <p:spPr>
            <a:xfrm>
              <a:off x="1676400" y="1941896"/>
              <a:ext cx="1371600" cy="0"/>
            </a:xfrm>
            <a:prstGeom prst="line">
              <a:avLst/>
            </a:prstGeom>
            <a:ln w="28575"/>
          </p:spPr>
          <p:style>
            <a:lnRef idx="1">
              <a:schemeClr val="accent1"/>
            </a:lnRef>
            <a:fillRef idx="0">
              <a:schemeClr val="accent1"/>
            </a:fillRef>
            <a:effectRef idx="0">
              <a:schemeClr val="accent1"/>
            </a:effectRef>
            <a:fontRef idx="minor">
              <a:schemeClr val="tx1"/>
            </a:fontRef>
          </p:style>
        </p:cxnSp>
        <p:cxnSp>
          <p:nvCxnSpPr>
            <p:cNvPr id="13" name="Straight Connector 12"/>
            <p:cNvCxnSpPr/>
            <p:nvPr/>
          </p:nvCxnSpPr>
          <p:spPr>
            <a:xfrm>
              <a:off x="4419600" y="3846896"/>
              <a:ext cx="1371600" cy="0"/>
            </a:xfrm>
            <a:prstGeom prst="line">
              <a:avLst/>
            </a:prstGeom>
            <a:ln w="28575"/>
          </p:spPr>
          <p:style>
            <a:lnRef idx="1">
              <a:schemeClr val="accent1"/>
            </a:lnRef>
            <a:fillRef idx="0">
              <a:schemeClr val="accent1"/>
            </a:fillRef>
            <a:effectRef idx="0">
              <a:schemeClr val="accent1"/>
            </a:effectRef>
            <a:fontRef idx="minor">
              <a:schemeClr val="tx1"/>
            </a:fontRef>
          </p:style>
        </p:cxnSp>
        <p:cxnSp>
          <p:nvCxnSpPr>
            <p:cNvPr id="15" name="Straight Connector 14"/>
            <p:cNvCxnSpPr/>
            <p:nvPr/>
          </p:nvCxnSpPr>
          <p:spPr>
            <a:xfrm>
              <a:off x="3048000" y="1941896"/>
              <a:ext cx="1371600" cy="1905000"/>
            </a:xfrm>
            <a:prstGeom prst="line">
              <a:avLst/>
            </a:prstGeom>
            <a:ln w="28575"/>
          </p:spPr>
          <p:style>
            <a:lnRef idx="1">
              <a:schemeClr val="accent1"/>
            </a:lnRef>
            <a:fillRef idx="0">
              <a:schemeClr val="accent1"/>
            </a:fillRef>
            <a:effectRef idx="0">
              <a:schemeClr val="accent1"/>
            </a:effectRef>
            <a:fontRef idx="minor">
              <a:schemeClr val="tx1"/>
            </a:fontRef>
          </p:style>
        </p:cxnSp>
        <p:sp>
          <p:nvSpPr>
            <p:cNvPr id="17" name="TextBox 16"/>
            <p:cNvSpPr txBox="1"/>
            <p:nvPr/>
          </p:nvSpPr>
          <p:spPr>
            <a:xfrm rot="16200000">
              <a:off x="640336" y="2817218"/>
              <a:ext cx="1425390" cy="276999"/>
            </a:xfrm>
            <a:prstGeom prst="rect">
              <a:avLst/>
            </a:prstGeom>
            <a:noFill/>
          </p:spPr>
          <p:txBody>
            <a:bodyPr wrap="none" rtlCol="0">
              <a:noAutofit/>
            </a:bodyPr>
            <a:lstStyle/>
            <a:p>
              <a:pPr defTabSz="457169" fontAlgn="auto">
                <a:spcBef>
                  <a:spcPts val="0"/>
                </a:spcBef>
                <a:spcAft>
                  <a:spcPts val="0"/>
                </a:spcAft>
                <a:defRPr/>
              </a:pPr>
              <a:r>
                <a:rPr lang="en-US" sz="1200" b="1">
                  <a:solidFill>
                    <a:srgbClr val="676767"/>
                  </a:solidFill>
                  <a:latin typeface="+mn-lt"/>
                  <a:ea typeface="MS PGothic" panose="020B0600070205080204" pitchFamily="34" charset="-128"/>
                  <a:cs typeface="+mn-cs"/>
                </a:rPr>
                <a:t>Buffer Threshold</a:t>
              </a:r>
            </a:p>
          </p:txBody>
        </p:sp>
        <p:sp>
          <p:nvSpPr>
            <p:cNvPr id="18" name="TextBox 17"/>
            <p:cNvSpPr txBox="1"/>
            <p:nvPr/>
          </p:nvSpPr>
          <p:spPr>
            <a:xfrm>
              <a:off x="5955872" y="4251256"/>
              <a:ext cx="1814920" cy="276999"/>
            </a:xfrm>
            <a:prstGeom prst="rect">
              <a:avLst/>
            </a:prstGeom>
            <a:noFill/>
          </p:spPr>
          <p:txBody>
            <a:bodyPr wrap="none" rtlCol="0">
              <a:noAutofit/>
            </a:bodyPr>
            <a:lstStyle/>
            <a:p>
              <a:pPr defTabSz="457169" fontAlgn="auto">
                <a:spcBef>
                  <a:spcPts val="0"/>
                </a:spcBef>
                <a:spcAft>
                  <a:spcPts val="0"/>
                </a:spcAft>
                <a:defRPr/>
              </a:pPr>
              <a:r>
                <a:rPr lang="ja-JP" altLang="en-US" sz="1200" b="1">
                  <a:solidFill>
                    <a:srgbClr val="676767"/>
                  </a:solidFill>
                  <a:latin typeface="+mn-lt"/>
                  <a:ea typeface="MS PGothic" panose="020B0600070205080204" pitchFamily="34" charset="-128"/>
                  <a:cs typeface="+mn-cs"/>
                </a:rPr>
                <a:t>ソフト</a:t>
              </a:r>
              <a:r>
                <a:rPr lang="en-US" altLang="ja-JP" sz="1200" b="1">
                  <a:solidFill>
                    <a:srgbClr val="676767"/>
                  </a:solidFill>
                  <a:latin typeface="+mn-lt"/>
                  <a:ea typeface="MS PGothic" panose="020B0600070205080204" pitchFamily="34" charset="-128"/>
                  <a:cs typeface="+mn-cs"/>
                </a:rPr>
                <a:t> </a:t>
              </a:r>
              <a:r>
                <a:rPr lang="ja-JP" altLang="en-US" sz="1200" b="1">
                  <a:solidFill>
                    <a:srgbClr val="676767"/>
                  </a:solidFill>
                  <a:latin typeface="+mn-lt"/>
                  <a:ea typeface="MS PGothic" panose="020B0600070205080204" pitchFamily="34" charset="-128"/>
                  <a:cs typeface="+mn-cs"/>
                </a:rPr>
                <a:t>バッファの利用割合</a:t>
              </a:r>
              <a:endParaRPr lang="en-US" sz="1200" b="1">
                <a:solidFill>
                  <a:srgbClr val="676767"/>
                </a:solidFill>
                <a:latin typeface="+mn-lt"/>
                <a:ea typeface="MS PGothic" panose="020B0600070205080204" pitchFamily="34" charset="-128"/>
                <a:cs typeface="+mn-cs"/>
              </a:endParaRPr>
            </a:p>
          </p:txBody>
        </p:sp>
        <p:sp>
          <p:nvSpPr>
            <p:cNvPr id="20" name="TextBox 19"/>
            <p:cNvSpPr txBox="1"/>
            <p:nvPr/>
          </p:nvSpPr>
          <p:spPr>
            <a:xfrm>
              <a:off x="1988840" y="4456496"/>
              <a:ext cx="1399742" cy="523220"/>
            </a:xfrm>
            <a:prstGeom prst="rect">
              <a:avLst/>
            </a:prstGeom>
            <a:noFill/>
          </p:spPr>
          <p:txBody>
            <a:bodyPr wrap="none" rtlCol="0">
              <a:noAutofit/>
            </a:bodyPr>
            <a:lstStyle/>
            <a:p>
              <a:pPr algn="r" defTabSz="457169" fontAlgn="auto">
                <a:spcBef>
                  <a:spcPts val="0"/>
                </a:spcBef>
                <a:spcAft>
                  <a:spcPts val="0"/>
                </a:spcAft>
                <a:defRPr/>
              </a:pPr>
              <a:r>
                <a:rPr lang="en-US" sz="1400">
                  <a:solidFill>
                    <a:srgbClr val="676767"/>
                  </a:solidFill>
                  <a:latin typeface="+mn-lt"/>
                  <a:ea typeface="MS PGothic" panose="020B0600070205080204" pitchFamily="34" charset="-128"/>
                  <a:cs typeface="+mn-cs"/>
                </a:rPr>
                <a:t>75%</a:t>
              </a:r>
              <a:br>
                <a:rPr lang="en-US" sz="1400">
                  <a:solidFill>
                    <a:srgbClr val="676767"/>
                  </a:solidFill>
                  <a:latin typeface="+mn-lt"/>
                  <a:ea typeface="MS PGothic" panose="020B0600070205080204" pitchFamily="34" charset="-128"/>
                  <a:cs typeface="+mn-cs"/>
                </a:rPr>
              </a:br>
              <a:r>
                <a:rPr lang="en-US" sz="1400" b="1">
                  <a:solidFill>
                    <a:srgbClr val="676767"/>
                  </a:solidFill>
                  <a:latin typeface="+mn-lt"/>
                  <a:ea typeface="MS PGothic" panose="020B0600070205080204" pitchFamily="34" charset="-128"/>
                  <a:cs typeface="+mn-cs"/>
                </a:rPr>
                <a:t>Port Soft Start</a:t>
              </a:r>
            </a:p>
          </p:txBody>
        </p:sp>
        <p:sp>
          <p:nvSpPr>
            <p:cNvPr id="21" name="TextBox 20"/>
            <p:cNvSpPr txBox="1"/>
            <p:nvPr/>
          </p:nvSpPr>
          <p:spPr>
            <a:xfrm>
              <a:off x="4152464" y="4470000"/>
              <a:ext cx="1329210" cy="523220"/>
            </a:xfrm>
            <a:prstGeom prst="rect">
              <a:avLst/>
            </a:prstGeom>
            <a:noFill/>
          </p:spPr>
          <p:txBody>
            <a:bodyPr wrap="none" rtlCol="0">
              <a:noAutofit/>
            </a:bodyPr>
            <a:lstStyle/>
            <a:p>
              <a:pPr defTabSz="457169" fontAlgn="auto">
                <a:spcBef>
                  <a:spcPts val="0"/>
                </a:spcBef>
                <a:spcAft>
                  <a:spcPts val="0"/>
                </a:spcAft>
                <a:defRPr/>
              </a:pPr>
              <a:r>
                <a:rPr lang="en-US" sz="1400">
                  <a:solidFill>
                    <a:srgbClr val="676767"/>
                  </a:solidFill>
                  <a:latin typeface="+mn-lt"/>
                  <a:ea typeface="MS PGothic" panose="020B0600070205080204" pitchFamily="34" charset="-128"/>
                  <a:cs typeface="+mn-cs"/>
                </a:rPr>
                <a:t>100%</a:t>
              </a:r>
              <a:br>
                <a:rPr lang="en-US" sz="1400">
                  <a:solidFill>
                    <a:srgbClr val="676767"/>
                  </a:solidFill>
                  <a:latin typeface="+mn-lt"/>
                  <a:ea typeface="MS PGothic" panose="020B0600070205080204" pitchFamily="34" charset="-128"/>
                  <a:cs typeface="+mn-cs"/>
                </a:rPr>
              </a:br>
              <a:r>
                <a:rPr lang="en-US" sz="1400" b="1">
                  <a:solidFill>
                    <a:srgbClr val="676767"/>
                  </a:solidFill>
                  <a:latin typeface="+mn-lt"/>
                  <a:ea typeface="MS PGothic" panose="020B0600070205080204" pitchFamily="34" charset="-128"/>
                  <a:cs typeface="+mn-cs"/>
                </a:rPr>
                <a:t>Port Soft End</a:t>
              </a:r>
            </a:p>
          </p:txBody>
        </p:sp>
        <p:sp>
          <p:nvSpPr>
            <p:cNvPr id="24" name="Oval 23"/>
            <p:cNvSpPr/>
            <p:nvPr/>
          </p:nvSpPr>
          <p:spPr>
            <a:xfrm>
              <a:off x="4343400" y="4296490"/>
              <a:ext cx="152400" cy="152400"/>
            </a:xfrm>
            <a:prstGeom prst="ellipse">
              <a:avLst/>
            </a:prstGeom>
            <a:solidFill>
              <a:srgbClr val="36A4D7"/>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defTabSz="457169" fontAlgn="auto">
                <a:spcBef>
                  <a:spcPts val="0"/>
                </a:spcBef>
                <a:spcAft>
                  <a:spcPts val="0"/>
                </a:spcAft>
                <a:defRPr/>
              </a:pPr>
              <a:endParaRPr lang="en-US">
                <a:solidFill>
                  <a:srgbClr val="FFFFFF"/>
                </a:solidFill>
                <a:ea typeface="MS PGothic" panose="020B0600070205080204" pitchFamily="34" charset="-128"/>
              </a:endParaRPr>
            </a:p>
          </p:txBody>
        </p:sp>
        <p:sp>
          <p:nvSpPr>
            <p:cNvPr id="7" name="TextBox 6"/>
            <p:cNvSpPr txBox="1"/>
            <p:nvPr/>
          </p:nvSpPr>
          <p:spPr>
            <a:xfrm>
              <a:off x="5582512" y="3971294"/>
              <a:ext cx="1798890" cy="276999"/>
            </a:xfrm>
            <a:prstGeom prst="rect">
              <a:avLst/>
            </a:prstGeom>
            <a:noFill/>
          </p:spPr>
          <p:txBody>
            <a:bodyPr wrap="none" rtlCol="0">
              <a:noAutofit/>
            </a:bodyPr>
            <a:lstStyle/>
            <a:p>
              <a:pPr defTabSz="457169" fontAlgn="auto">
                <a:spcBef>
                  <a:spcPts val="0"/>
                </a:spcBef>
                <a:spcAft>
                  <a:spcPts val="0"/>
                </a:spcAft>
                <a:defRPr/>
              </a:pPr>
              <a:r>
                <a:rPr lang="en-US" sz="1200" b="1">
                  <a:solidFill>
                    <a:srgbClr val="214794">
                      <a:lumMod val="75000"/>
                    </a:srgbClr>
                  </a:solidFill>
                  <a:latin typeface="+mn-lt"/>
                  <a:ea typeface="MS PGothic" panose="020B0600070205080204" pitchFamily="34" charset="-128"/>
                  <a:cs typeface="+mn-cs"/>
                </a:rPr>
                <a:t>Dedicated for fairness</a:t>
              </a:r>
            </a:p>
          </p:txBody>
        </p:sp>
        <p:sp>
          <p:nvSpPr>
            <p:cNvPr id="37" name="TextBox 36"/>
            <p:cNvSpPr txBox="1"/>
            <p:nvPr/>
          </p:nvSpPr>
          <p:spPr>
            <a:xfrm>
              <a:off x="839166" y="1800996"/>
              <a:ext cx="782587" cy="276999"/>
            </a:xfrm>
            <a:prstGeom prst="rect">
              <a:avLst/>
            </a:prstGeom>
            <a:noFill/>
          </p:spPr>
          <p:txBody>
            <a:bodyPr wrap="none" rtlCol="0">
              <a:noAutofit/>
            </a:bodyPr>
            <a:lstStyle/>
            <a:p>
              <a:pPr defTabSz="457169" fontAlgn="auto">
                <a:spcBef>
                  <a:spcPts val="0"/>
                </a:spcBef>
                <a:spcAft>
                  <a:spcPts val="0"/>
                </a:spcAft>
                <a:defRPr/>
              </a:pPr>
              <a:r>
                <a:rPr lang="en-US" sz="1200" b="1" err="1">
                  <a:solidFill>
                    <a:srgbClr val="676767"/>
                  </a:solidFill>
                  <a:latin typeface="+mn-lt"/>
                  <a:ea typeface="MS PGothic" panose="020B0600070205080204" pitchFamily="34" charset="-128"/>
                  <a:cs typeface="+mn-cs"/>
                </a:rPr>
                <a:t>SoftMax</a:t>
              </a:r>
              <a:endParaRPr lang="en-US" sz="1200" b="1">
                <a:solidFill>
                  <a:srgbClr val="676767"/>
                </a:solidFill>
                <a:latin typeface="+mn-lt"/>
                <a:ea typeface="MS PGothic" panose="020B0600070205080204" pitchFamily="34" charset="-128"/>
                <a:cs typeface="+mn-cs"/>
              </a:endParaRPr>
            </a:p>
          </p:txBody>
        </p:sp>
        <p:sp>
          <p:nvSpPr>
            <p:cNvPr id="38" name="TextBox 37"/>
            <p:cNvSpPr txBox="1"/>
            <p:nvPr/>
          </p:nvSpPr>
          <p:spPr>
            <a:xfrm>
              <a:off x="840463" y="3666069"/>
              <a:ext cx="750526" cy="276999"/>
            </a:xfrm>
            <a:prstGeom prst="rect">
              <a:avLst/>
            </a:prstGeom>
            <a:noFill/>
          </p:spPr>
          <p:txBody>
            <a:bodyPr wrap="none" rtlCol="0">
              <a:noAutofit/>
            </a:bodyPr>
            <a:lstStyle/>
            <a:p>
              <a:pPr defTabSz="457169" fontAlgn="auto">
                <a:spcBef>
                  <a:spcPts val="0"/>
                </a:spcBef>
                <a:spcAft>
                  <a:spcPts val="0"/>
                </a:spcAft>
                <a:defRPr/>
              </a:pPr>
              <a:r>
                <a:rPr lang="en-US" sz="1200" b="1" err="1">
                  <a:solidFill>
                    <a:srgbClr val="676767"/>
                  </a:solidFill>
                  <a:latin typeface="+mn-lt"/>
                  <a:ea typeface="MS PGothic" panose="020B0600070205080204" pitchFamily="34" charset="-128"/>
                  <a:cs typeface="+mn-cs"/>
                </a:rPr>
                <a:t>SoftMin</a:t>
              </a:r>
              <a:endParaRPr lang="en-US" sz="1200" b="1">
                <a:solidFill>
                  <a:srgbClr val="676767"/>
                </a:solidFill>
                <a:latin typeface="+mn-lt"/>
                <a:ea typeface="MS PGothic" panose="020B0600070205080204" pitchFamily="34" charset="-128"/>
                <a:cs typeface="+mn-cs"/>
              </a:endParaRPr>
            </a:p>
          </p:txBody>
        </p:sp>
        <p:cxnSp>
          <p:nvCxnSpPr>
            <p:cNvPr id="26" name="Straight Connector 25"/>
            <p:cNvCxnSpPr/>
            <p:nvPr/>
          </p:nvCxnSpPr>
          <p:spPr>
            <a:xfrm flipV="1">
              <a:off x="1648864" y="3839289"/>
              <a:ext cx="3062032" cy="1"/>
            </a:xfrm>
            <a:prstGeom prst="line">
              <a:avLst/>
            </a:prstGeom>
            <a:ln w="12700">
              <a:prstDash val="sysDot"/>
            </a:ln>
          </p:spPr>
          <p:style>
            <a:lnRef idx="1">
              <a:schemeClr val="accent1"/>
            </a:lnRef>
            <a:fillRef idx="0">
              <a:schemeClr val="accent1"/>
            </a:fillRef>
            <a:effectRef idx="0">
              <a:schemeClr val="accent1"/>
            </a:effectRef>
            <a:fontRef idx="minor">
              <a:schemeClr val="tx1"/>
            </a:fontRef>
          </p:style>
        </p:cxnSp>
        <p:cxnSp>
          <p:nvCxnSpPr>
            <p:cNvPr id="28" name="Straight Connector 27"/>
            <p:cNvCxnSpPr>
              <a:stCxn id="23" idx="0"/>
            </p:cNvCxnSpPr>
            <p:nvPr/>
          </p:nvCxnSpPr>
          <p:spPr>
            <a:xfrm flipV="1">
              <a:off x="3048000" y="1620294"/>
              <a:ext cx="0" cy="2341089"/>
            </a:xfrm>
            <a:prstGeom prst="line">
              <a:avLst/>
            </a:prstGeom>
            <a:ln w="12700">
              <a:solidFill>
                <a:srgbClr val="00B050"/>
              </a:solidFill>
              <a:prstDash val="sysDot"/>
            </a:ln>
          </p:spPr>
          <p:style>
            <a:lnRef idx="1">
              <a:schemeClr val="accent1"/>
            </a:lnRef>
            <a:fillRef idx="0">
              <a:schemeClr val="accent1"/>
            </a:fillRef>
            <a:effectRef idx="0">
              <a:schemeClr val="accent1"/>
            </a:effectRef>
            <a:fontRef idx="minor">
              <a:schemeClr val="tx1"/>
            </a:fontRef>
          </p:style>
        </p:cxnSp>
        <p:cxnSp>
          <p:nvCxnSpPr>
            <p:cNvPr id="31" name="Straight Connector 30"/>
            <p:cNvCxnSpPr>
              <a:stCxn id="24" idx="0"/>
            </p:cNvCxnSpPr>
            <p:nvPr/>
          </p:nvCxnSpPr>
          <p:spPr>
            <a:xfrm flipV="1">
              <a:off x="4419600" y="3868006"/>
              <a:ext cx="7498" cy="428484"/>
            </a:xfrm>
            <a:prstGeom prst="line">
              <a:avLst/>
            </a:prstGeom>
            <a:ln w="12700">
              <a:solidFill>
                <a:srgbClr val="C00000"/>
              </a:solidFill>
              <a:prstDash val="sysDot"/>
            </a:ln>
          </p:spPr>
          <p:style>
            <a:lnRef idx="1">
              <a:schemeClr val="accent1"/>
            </a:lnRef>
            <a:fillRef idx="0">
              <a:schemeClr val="accent1"/>
            </a:fillRef>
            <a:effectRef idx="0">
              <a:schemeClr val="accent1"/>
            </a:effectRef>
            <a:fontRef idx="minor">
              <a:schemeClr val="tx1"/>
            </a:fontRef>
          </p:style>
        </p:cxnSp>
      </p:grpSp>
      <p:sp>
        <p:nvSpPr>
          <p:cNvPr id="32" name="Text Placeholder 1">
            <a:extLst>
              <a:ext uri="{FF2B5EF4-FFF2-40B4-BE49-F238E27FC236}">
                <a16:creationId xmlns:a16="http://schemas.microsoft.com/office/drawing/2014/main" id="{44908632-2942-4A4A-8DEA-48F281D3FC65}"/>
              </a:ext>
            </a:extLst>
          </p:cNvPr>
          <p:cNvSpPr txBox="1">
            <a:spLocks/>
          </p:cNvSpPr>
          <p:nvPr/>
        </p:nvSpPr>
        <p:spPr>
          <a:xfrm>
            <a:off x="533400" y="60960"/>
            <a:ext cx="7084679" cy="326233"/>
          </a:xfrm>
          <a:prstGeom prst="rect">
            <a:avLst/>
          </a:prstGeom>
        </p:spPr>
        <p:txBody>
          <a:bodyPr wrap="square" lIns="91420" tIns="45710" rIns="91420" bIns="45710" anchor="b" anchorCtr="0">
            <a:noAutofit/>
          </a:bodyPr>
          <a:lstStyle>
            <a:lvl1pPr marL="169863" indent="-169863" algn="l" defTabSz="603575" rtl="0" eaLnBrk="1" fontAlgn="base" hangingPunct="1">
              <a:lnSpc>
                <a:spcPct val="100000"/>
              </a:lnSpc>
              <a:spcBef>
                <a:spcPct val="50000"/>
              </a:spcBef>
              <a:spcAft>
                <a:spcPct val="0"/>
              </a:spcAft>
              <a:buClr>
                <a:schemeClr val="tx2"/>
              </a:buClr>
              <a:buSzPct val="90000"/>
              <a:buFont typeface="Arial" charset="0"/>
              <a:buNone/>
              <a:defRPr lang="en-US" sz="1400" b="0" i="0" kern="1200">
                <a:solidFill>
                  <a:schemeClr val="tx1"/>
                </a:solidFill>
                <a:latin typeface="+mn-lt"/>
                <a:ea typeface="ＭＳ Ｐゴシック" charset="0"/>
                <a:cs typeface="CiscoSans ExtraLight"/>
              </a:defRPr>
            </a:lvl1pPr>
            <a:lvl2pPr marL="358775" indent="-215900" algn="l" defTabSz="684213" rtl="0" eaLnBrk="1" fontAlgn="base" hangingPunct="1">
              <a:lnSpc>
                <a:spcPct val="95000"/>
              </a:lnSpc>
              <a:spcBef>
                <a:spcPts val="600"/>
              </a:spcBef>
              <a:spcAft>
                <a:spcPct val="0"/>
              </a:spcAft>
              <a:buClr>
                <a:schemeClr val="tx2"/>
              </a:buClr>
              <a:buFont typeface="Arial" pitchFamily="34" charset="0"/>
              <a:buNone/>
              <a:defRPr lang="en-US" sz="1100" kern="1200">
                <a:solidFill>
                  <a:schemeClr val="tx1"/>
                </a:solidFill>
                <a:latin typeface="+mn-lt"/>
                <a:ea typeface="ＭＳ Ｐゴシック" charset="0"/>
                <a:cs typeface="CiscoSans"/>
              </a:defRPr>
            </a:lvl2pPr>
            <a:lvl3pPr marL="431800" indent="-169863" algn="l" defTabSz="684213" rtl="0" eaLnBrk="1" fontAlgn="base" hangingPunct="1">
              <a:lnSpc>
                <a:spcPct val="95000"/>
              </a:lnSpc>
              <a:spcBef>
                <a:spcPts val="625"/>
              </a:spcBef>
              <a:spcAft>
                <a:spcPct val="0"/>
              </a:spcAft>
              <a:buFont typeface="Arial" pitchFamily="34" charset="0"/>
              <a:buNone/>
              <a:defRPr lang="en-US" sz="1100" kern="1200">
                <a:solidFill>
                  <a:schemeClr val="tx1"/>
                </a:solidFill>
                <a:latin typeface="+mn-lt"/>
                <a:ea typeface="ＭＳ Ｐゴシック" charset="0"/>
                <a:cs typeface="CiscoSans"/>
              </a:defRPr>
            </a:lvl3pPr>
            <a:lvl4pPr marL="503238" indent="-169863" algn="l" defTabSz="684213" rtl="0" eaLnBrk="1" fontAlgn="base" hangingPunct="1">
              <a:lnSpc>
                <a:spcPct val="95000"/>
              </a:lnSpc>
              <a:spcBef>
                <a:spcPts val="625"/>
              </a:spcBef>
              <a:spcAft>
                <a:spcPct val="0"/>
              </a:spcAft>
              <a:buFont typeface="Arial" pitchFamily="34" charset="0"/>
              <a:buNone/>
              <a:defRPr lang="en-US" sz="1100" kern="1200">
                <a:solidFill>
                  <a:schemeClr val="tx1"/>
                </a:solidFill>
                <a:latin typeface="+mn-lt"/>
                <a:ea typeface="ＭＳ Ｐゴシック" charset="0"/>
                <a:cs typeface="CiscoSans"/>
              </a:defRPr>
            </a:lvl4pPr>
            <a:lvl5pPr marL="574675" indent="-169863" algn="l" defTabSz="684213" rtl="0" eaLnBrk="1" fontAlgn="base" hangingPunct="1">
              <a:lnSpc>
                <a:spcPct val="95000"/>
              </a:lnSpc>
              <a:spcBef>
                <a:spcPts val="625"/>
              </a:spcBef>
              <a:spcAft>
                <a:spcPct val="0"/>
              </a:spcAft>
              <a:buFont typeface="Arial" pitchFamily="34" charset="0"/>
              <a:buNone/>
              <a:defRPr lang="en-US" sz="1100" kern="1200">
                <a:solidFill>
                  <a:schemeClr val="tx1"/>
                </a:solidFill>
                <a:latin typeface="+mn-lt"/>
                <a:ea typeface="ＭＳ Ｐゴシック" charset="0"/>
                <a:cs typeface="CiscoSans"/>
              </a:defRPr>
            </a:lvl5pPr>
            <a:lvl6pPr marL="863856" indent="-171445" algn="l" defTabSz="685777" rtl="0" eaLnBrk="1" latinLnBrk="0" hangingPunct="1">
              <a:spcBef>
                <a:spcPts val="600"/>
              </a:spcBef>
              <a:buFont typeface="Arial" pitchFamily="34" charset="0"/>
              <a:buChar char="•"/>
              <a:defRPr sz="900" kern="1200" baseline="0">
                <a:solidFill>
                  <a:schemeClr val="tx1"/>
                </a:solidFill>
                <a:latin typeface="+mn-lt"/>
                <a:ea typeface="+mn-ea"/>
                <a:cs typeface="+mn-cs"/>
              </a:defRPr>
            </a:lvl6pPr>
            <a:lvl7pPr marL="935844" indent="-171422" algn="l" defTabSz="685777" rtl="0" eaLnBrk="1" latinLnBrk="0" hangingPunct="1">
              <a:spcBef>
                <a:spcPts val="600"/>
              </a:spcBef>
              <a:buFont typeface="Arial" pitchFamily="34" charset="0"/>
              <a:buChar char="•"/>
              <a:defRPr sz="800" kern="1200" baseline="0">
                <a:solidFill>
                  <a:schemeClr val="tx1"/>
                </a:solidFill>
                <a:latin typeface="+mn-lt"/>
                <a:ea typeface="+mn-ea"/>
                <a:cs typeface="+mn-cs"/>
              </a:defRPr>
            </a:lvl7pPr>
            <a:lvl8pPr marL="2400220" indent="0" algn="l" defTabSz="685777" rtl="0" eaLnBrk="1" latinLnBrk="0" hangingPunct="1">
              <a:spcBef>
                <a:spcPct val="20000"/>
              </a:spcBef>
              <a:buFont typeface="Arial" pitchFamily="34" charset="0"/>
              <a:buNone/>
              <a:defRPr sz="1500" kern="1200">
                <a:solidFill>
                  <a:schemeClr val="tx1"/>
                </a:solidFill>
                <a:latin typeface="+mn-lt"/>
                <a:ea typeface="+mn-ea"/>
                <a:cs typeface="+mn-cs"/>
              </a:defRPr>
            </a:lvl8pPr>
            <a:lvl9pPr marL="2914553" indent="-171445" algn="l" defTabSz="685777" rtl="0" eaLnBrk="1" latinLnBrk="0" hangingPunct="1">
              <a:spcBef>
                <a:spcPct val="20000"/>
              </a:spcBef>
              <a:buFont typeface="Arial" pitchFamily="34" charset="0"/>
              <a:buChar char="•"/>
              <a:defRPr sz="1500" kern="1200">
                <a:solidFill>
                  <a:schemeClr val="tx1"/>
                </a:solidFill>
                <a:latin typeface="+mn-lt"/>
                <a:ea typeface="+mn-ea"/>
                <a:cs typeface="+mn-cs"/>
              </a:defRPr>
            </a:lvl9pPr>
          </a:lstStyle>
          <a:p>
            <a:r>
              <a:rPr lang="en">
                <a:solidFill>
                  <a:srgbClr val="282828"/>
                </a:solidFill>
                <a:ea typeface="MS PGothic" panose="020B0600070205080204" pitchFamily="34" charset="-128"/>
                <a:cs typeface="Arial" panose="020B0604020202020204" pitchFamily="34" charset="0"/>
              </a:rPr>
              <a:t>3.4</a:t>
            </a:r>
            <a:r>
              <a:rPr lang="ja-JP" altLang="en-US">
                <a:solidFill>
                  <a:srgbClr val="282828"/>
                </a:solidFill>
                <a:ea typeface="MS PGothic" panose="020B0600070205080204" pitchFamily="34" charset="-128"/>
                <a:cs typeface="Arial" panose="020B0604020202020204" pitchFamily="34" charset="0"/>
              </a:rPr>
              <a:t>　</a:t>
            </a:r>
            <a:r>
              <a:rPr lang="en">
                <a:solidFill>
                  <a:srgbClr val="282828"/>
                </a:solidFill>
                <a:ea typeface="MS PGothic" panose="020B0600070205080204" pitchFamily="34" charset="-128"/>
                <a:cs typeface="Arial" panose="020B0604020202020204" pitchFamily="34" charset="0"/>
              </a:rPr>
              <a:t>QoS</a:t>
            </a:r>
          </a:p>
        </p:txBody>
      </p:sp>
      <p:sp>
        <p:nvSpPr>
          <p:cNvPr id="30" name="Slide Number Placeholder 4">
            <a:extLst>
              <a:ext uri="{FF2B5EF4-FFF2-40B4-BE49-F238E27FC236}">
                <a16:creationId xmlns:a16="http://schemas.microsoft.com/office/drawing/2014/main" id="{076DB53E-2044-674C-AFEF-054B485BF4E3}"/>
              </a:ext>
            </a:extLst>
          </p:cNvPr>
          <p:cNvSpPr>
            <a:spLocks noGrp="1"/>
          </p:cNvSpPr>
          <p:nvPr>
            <p:ph type="sldNum" sz="quarter" idx="4294967295"/>
          </p:nvPr>
        </p:nvSpPr>
        <p:spPr>
          <a:xfrm>
            <a:off x="8648700" y="4884738"/>
            <a:ext cx="495300" cy="274637"/>
          </a:xfrm>
          <a:prstGeom prst="rect">
            <a:avLst/>
          </a:prstGeom>
        </p:spPr>
        <p:txBody>
          <a:bodyPr>
            <a:noAutofit/>
          </a:bodyPr>
          <a:lstStyle/>
          <a:p>
            <a:fld id="{3945D0FD-48F1-4D72-80C5-FFB60B92A834}" type="slidenum">
              <a:rPr lang="en-US" sz="900" smtClean="0">
                <a:latin typeface="+mn-lt"/>
                <a:ea typeface="MS PGothic" panose="020B0600070205080204" pitchFamily="34" charset="-128"/>
              </a:rPr>
              <a:pPr/>
              <a:t>298</a:t>
            </a:fld>
            <a:endParaRPr lang="en-US" sz="900">
              <a:latin typeface="+mn-lt"/>
              <a:ea typeface="MS PGothic" panose="020B0600070205080204" pitchFamily="34" charset="-128"/>
            </a:endParaRPr>
          </a:p>
        </p:txBody>
      </p:sp>
    </p:spTree>
    <p:extLst>
      <p:ext uri="{BB962C8B-B14F-4D97-AF65-F5344CB8AC3E}">
        <p14:creationId xmlns:p14="http://schemas.microsoft.com/office/powerpoint/2010/main" val="776948861"/>
      </p:ext>
    </p:extLst>
  </p:cSld>
  <p:clrMapOvr>
    <a:masterClrMapping/>
  </p:clrMapOvr>
</p:sld>
</file>

<file path=ppt/slides/slide2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p:cNvSpPr>
            <a:spLocks noGrp="1"/>
          </p:cNvSpPr>
          <p:nvPr>
            <p:ph type="title"/>
          </p:nvPr>
        </p:nvSpPr>
        <p:spPr/>
        <p:txBody>
          <a:bodyPr>
            <a:noAutofit/>
          </a:bodyPr>
          <a:lstStyle/>
          <a:p>
            <a:r>
              <a:rPr lang="en-US">
                <a:latin typeface="+mn-lt"/>
                <a:ea typeface="MS PGothic" panose="020B0600070205080204" pitchFamily="34" charset="-128"/>
              </a:rPr>
              <a:t>Cisco Catalyst</a:t>
            </a:r>
            <a:r>
              <a:rPr lang="ja-JP" altLang="en-US">
                <a:latin typeface="+mn-lt"/>
                <a:ea typeface="MS PGothic" panose="020B0600070205080204" pitchFamily="34" charset="-128"/>
              </a:rPr>
              <a:t> </a:t>
            </a:r>
            <a:r>
              <a:rPr lang="en-US" altLang="ja-JP">
                <a:latin typeface="+mn-lt"/>
                <a:ea typeface="MS PGothic" panose="020B0600070205080204" pitchFamily="34" charset="-128"/>
              </a:rPr>
              <a:t>9200</a:t>
            </a:r>
            <a:r>
              <a:rPr lang="en-US" altLang="ja-JP" spc="-150">
                <a:latin typeface="+mn-lt"/>
                <a:ea typeface="MS PGothic" panose="020B0600070205080204" pitchFamily="34" charset="-128"/>
              </a:rPr>
              <a:t> </a:t>
            </a:r>
            <a:r>
              <a:rPr lang="ja-JP" altLang="en-US" spc="-150">
                <a:latin typeface="+mn-lt"/>
                <a:ea typeface="MS PGothic" panose="020B0600070205080204" pitchFamily="34" charset="-128"/>
              </a:rPr>
              <a:t>シリーズ</a:t>
            </a:r>
            <a:r>
              <a:rPr lang="en-US" altLang="ja-JP" spc="-150">
                <a:latin typeface="+mn-lt"/>
                <a:ea typeface="MS PGothic" panose="020B0600070205080204" pitchFamily="34" charset="-128"/>
              </a:rPr>
              <a:t> </a:t>
            </a:r>
            <a:r>
              <a:rPr lang="ja-JP" altLang="en-US" spc="-150">
                <a:latin typeface="+mn-lt"/>
                <a:ea typeface="MS PGothic" panose="020B0600070205080204" pitchFamily="34" charset="-128"/>
              </a:rPr>
              <a:t>デフォルト状態での</a:t>
            </a:r>
            <a:r>
              <a:rPr lang="en-US" altLang="ja-JP" spc="-150">
                <a:latin typeface="+mn-lt"/>
                <a:ea typeface="MS PGothic" panose="020B0600070205080204" pitchFamily="34" charset="-128"/>
              </a:rPr>
              <a:t> </a:t>
            </a:r>
            <a:r>
              <a:rPr lang="en-US" spc="-150">
                <a:latin typeface="+mn-lt"/>
                <a:ea typeface="MS PGothic" panose="020B0600070205080204" pitchFamily="34" charset="-128"/>
              </a:rPr>
              <a:t>DTS</a:t>
            </a:r>
          </a:p>
        </p:txBody>
      </p:sp>
      <p:sp>
        <p:nvSpPr>
          <p:cNvPr id="23" name="Oval 22"/>
          <p:cNvSpPr/>
          <p:nvPr/>
        </p:nvSpPr>
        <p:spPr>
          <a:xfrm>
            <a:off x="2740236" y="3910806"/>
            <a:ext cx="152400" cy="152400"/>
          </a:xfrm>
          <a:prstGeom prst="ellipse">
            <a:avLst/>
          </a:prstGeom>
          <a:solidFill>
            <a:srgbClr val="36A4D7"/>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defTabSz="457169" fontAlgn="auto">
              <a:spcBef>
                <a:spcPts val="0"/>
              </a:spcBef>
              <a:spcAft>
                <a:spcPts val="0"/>
              </a:spcAft>
              <a:defRPr/>
            </a:pPr>
            <a:endParaRPr lang="en-US">
              <a:solidFill>
                <a:srgbClr val="FFFFFF"/>
              </a:solidFill>
              <a:ea typeface="MS PGothic" panose="020B0600070205080204" pitchFamily="34" charset="-128"/>
            </a:endParaRPr>
          </a:p>
        </p:txBody>
      </p:sp>
      <p:sp>
        <p:nvSpPr>
          <p:cNvPr id="25" name="Right Brace 24"/>
          <p:cNvSpPr/>
          <p:nvPr/>
        </p:nvSpPr>
        <p:spPr>
          <a:xfrm>
            <a:off x="1745310" y="1587611"/>
            <a:ext cx="324712" cy="1865995"/>
          </a:xfrm>
          <a:prstGeom prst="rightBrace">
            <a:avLst/>
          </a:prstGeom>
        </p:spPr>
        <p:style>
          <a:lnRef idx="1">
            <a:schemeClr val="accent1"/>
          </a:lnRef>
          <a:fillRef idx="0">
            <a:schemeClr val="accent1"/>
          </a:fillRef>
          <a:effectRef idx="0">
            <a:schemeClr val="accent1"/>
          </a:effectRef>
          <a:fontRef idx="minor">
            <a:schemeClr val="tx1"/>
          </a:fontRef>
        </p:style>
        <p:txBody>
          <a:bodyPr rtlCol="0" anchor="ctr">
            <a:noAutofit/>
          </a:bodyPr>
          <a:lstStyle/>
          <a:p>
            <a:pPr algn="ctr" defTabSz="457169" fontAlgn="auto">
              <a:spcBef>
                <a:spcPts val="0"/>
              </a:spcBef>
              <a:spcAft>
                <a:spcPts val="0"/>
              </a:spcAft>
              <a:defRPr/>
            </a:pPr>
            <a:endParaRPr lang="en-US">
              <a:solidFill>
                <a:srgbClr val="676767"/>
              </a:solidFill>
              <a:ea typeface="MS PGothic" panose="020B0600070205080204" pitchFamily="34" charset="-128"/>
            </a:endParaRPr>
          </a:p>
        </p:txBody>
      </p:sp>
      <p:grpSp>
        <p:nvGrpSpPr>
          <p:cNvPr id="2" name="Group 1"/>
          <p:cNvGrpSpPr/>
          <p:nvPr/>
        </p:nvGrpSpPr>
        <p:grpSpPr>
          <a:xfrm>
            <a:off x="607603" y="786606"/>
            <a:ext cx="5104433" cy="3813324"/>
            <a:chOff x="839166" y="1179896"/>
            <a:chExt cx="5104434" cy="3813324"/>
          </a:xfrm>
        </p:grpSpPr>
        <p:cxnSp>
          <p:nvCxnSpPr>
            <p:cNvPr id="6" name="Straight Connector 5"/>
            <p:cNvCxnSpPr/>
            <p:nvPr/>
          </p:nvCxnSpPr>
          <p:spPr>
            <a:xfrm>
              <a:off x="1676400" y="1179896"/>
              <a:ext cx="0" cy="3733800"/>
            </a:xfrm>
            <a:prstGeom prst="line">
              <a:avLst/>
            </a:prstGeom>
            <a:ln w="38100">
              <a:solidFill>
                <a:schemeClr val="tx1">
                  <a:lumMod val="50000"/>
                  <a:lumOff val="50000"/>
                </a:schemeClr>
              </a:solidFill>
              <a:headEnd type="triangl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0" name="Straight Connector 9"/>
            <p:cNvCxnSpPr/>
            <p:nvPr/>
          </p:nvCxnSpPr>
          <p:spPr>
            <a:xfrm flipV="1">
              <a:off x="990600" y="4372690"/>
              <a:ext cx="4953000" cy="7606"/>
            </a:xfrm>
            <a:prstGeom prst="line">
              <a:avLst/>
            </a:prstGeom>
            <a:ln w="38100">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cxnSp>
          <p:nvCxnSpPr>
            <p:cNvPr id="12" name="Straight Connector 11"/>
            <p:cNvCxnSpPr/>
            <p:nvPr/>
          </p:nvCxnSpPr>
          <p:spPr>
            <a:xfrm>
              <a:off x="1676400" y="1941896"/>
              <a:ext cx="1371600" cy="0"/>
            </a:xfrm>
            <a:prstGeom prst="line">
              <a:avLst/>
            </a:prstGeom>
            <a:ln w="28575"/>
          </p:spPr>
          <p:style>
            <a:lnRef idx="1">
              <a:schemeClr val="accent1"/>
            </a:lnRef>
            <a:fillRef idx="0">
              <a:schemeClr val="accent1"/>
            </a:fillRef>
            <a:effectRef idx="0">
              <a:schemeClr val="accent1"/>
            </a:effectRef>
            <a:fontRef idx="minor">
              <a:schemeClr val="tx1"/>
            </a:fontRef>
          </p:style>
        </p:cxnSp>
        <p:cxnSp>
          <p:nvCxnSpPr>
            <p:cNvPr id="13" name="Straight Connector 12"/>
            <p:cNvCxnSpPr/>
            <p:nvPr/>
          </p:nvCxnSpPr>
          <p:spPr>
            <a:xfrm>
              <a:off x="4419600" y="3846896"/>
              <a:ext cx="1371600" cy="0"/>
            </a:xfrm>
            <a:prstGeom prst="line">
              <a:avLst/>
            </a:prstGeom>
            <a:ln w="28575"/>
          </p:spPr>
          <p:style>
            <a:lnRef idx="1">
              <a:schemeClr val="accent1"/>
            </a:lnRef>
            <a:fillRef idx="0">
              <a:schemeClr val="accent1"/>
            </a:fillRef>
            <a:effectRef idx="0">
              <a:schemeClr val="accent1"/>
            </a:effectRef>
            <a:fontRef idx="minor">
              <a:schemeClr val="tx1"/>
            </a:fontRef>
          </p:style>
        </p:cxnSp>
        <p:cxnSp>
          <p:nvCxnSpPr>
            <p:cNvPr id="15" name="Straight Connector 14"/>
            <p:cNvCxnSpPr/>
            <p:nvPr/>
          </p:nvCxnSpPr>
          <p:spPr>
            <a:xfrm>
              <a:off x="3048000" y="1941896"/>
              <a:ext cx="1371600" cy="1905000"/>
            </a:xfrm>
            <a:prstGeom prst="line">
              <a:avLst/>
            </a:prstGeom>
            <a:ln w="28575"/>
          </p:spPr>
          <p:style>
            <a:lnRef idx="1">
              <a:schemeClr val="accent1"/>
            </a:lnRef>
            <a:fillRef idx="0">
              <a:schemeClr val="accent1"/>
            </a:fillRef>
            <a:effectRef idx="0">
              <a:schemeClr val="accent1"/>
            </a:effectRef>
            <a:fontRef idx="minor">
              <a:schemeClr val="tx1"/>
            </a:fontRef>
          </p:style>
        </p:cxnSp>
        <p:sp>
          <p:nvSpPr>
            <p:cNvPr id="17" name="TextBox 16"/>
            <p:cNvSpPr txBox="1"/>
            <p:nvPr/>
          </p:nvSpPr>
          <p:spPr>
            <a:xfrm rot="16200000">
              <a:off x="640336" y="2817219"/>
              <a:ext cx="1425390" cy="276999"/>
            </a:xfrm>
            <a:prstGeom prst="rect">
              <a:avLst/>
            </a:prstGeom>
            <a:noFill/>
          </p:spPr>
          <p:txBody>
            <a:bodyPr wrap="none" rtlCol="0">
              <a:noAutofit/>
            </a:bodyPr>
            <a:lstStyle/>
            <a:p>
              <a:pPr defTabSz="457169" fontAlgn="auto">
                <a:spcBef>
                  <a:spcPts val="0"/>
                </a:spcBef>
                <a:spcAft>
                  <a:spcPts val="0"/>
                </a:spcAft>
                <a:defRPr/>
              </a:pPr>
              <a:r>
                <a:rPr lang="en-US" sz="1200" b="1">
                  <a:solidFill>
                    <a:srgbClr val="676767"/>
                  </a:solidFill>
                  <a:latin typeface="+mn-lt"/>
                  <a:ea typeface="MS PGothic" panose="020B0600070205080204" pitchFamily="34" charset="-128"/>
                  <a:cs typeface="+mn-cs"/>
                </a:rPr>
                <a:t>Buffer Threshold</a:t>
              </a:r>
            </a:p>
          </p:txBody>
        </p:sp>
        <p:sp>
          <p:nvSpPr>
            <p:cNvPr id="21" name="TextBox 20"/>
            <p:cNvSpPr txBox="1"/>
            <p:nvPr/>
          </p:nvSpPr>
          <p:spPr>
            <a:xfrm>
              <a:off x="4152464" y="4470000"/>
              <a:ext cx="1329210" cy="523220"/>
            </a:xfrm>
            <a:prstGeom prst="rect">
              <a:avLst/>
            </a:prstGeom>
            <a:noFill/>
          </p:spPr>
          <p:txBody>
            <a:bodyPr wrap="none" rtlCol="0">
              <a:noAutofit/>
            </a:bodyPr>
            <a:lstStyle/>
            <a:p>
              <a:pPr defTabSz="457169" fontAlgn="auto">
                <a:spcBef>
                  <a:spcPts val="0"/>
                </a:spcBef>
                <a:spcAft>
                  <a:spcPts val="0"/>
                </a:spcAft>
                <a:defRPr/>
              </a:pPr>
              <a:r>
                <a:rPr lang="en-US" sz="1400">
                  <a:solidFill>
                    <a:srgbClr val="676767"/>
                  </a:solidFill>
                  <a:latin typeface="+mn-lt"/>
                  <a:ea typeface="MS PGothic" panose="020B0600070205080204" pitchFamily="34" charset="-128"/>
                  <a:cs typeface="+mn-cs"/>
                </a:rPr>
                <a:t>100%</a:t>
              </a:r>
              <a:br>
                <a:rPr lang="en-US" sz="1400">
                  <a:solidFill>
                    <a:srgbClr val="676767"/>
                  </a:solidFill>
                  <a:latin typeface="+mn-lt"/>
                  <a:ea typeface="MS PGothic" panose="020B0600070205080204" pitchFamily="34" charset="-128"/>
                  <a:cs typeface="+mn-cs"/>
                </a:rPr>
              </a:br>
              <a:r>
                <a:rPr lang="en-US" sz="1400" b="1">
                  <a:solidFill>
                    <a:srgbClr val="676767"/>
                  </a:solidFill>
                  <a:latin typeface="+mn-lt"/>
                  <a:ea typeface="MS PGothic" panose="020B0600070205080204" pitchFamily="34" charset="-128"/>
                  <a:cs typeface="+mn-cs"/>
                </a:rPr>
                <a:t>Port Soft End</a:t>
              </a:r>
            </a:p>
          </p:txBody>
        </p:sp>
        <p:sp>
          <p:nvSpPr>
            <p:cNvPr id="24" name="Oval 23"/>
            <p:cNvSpPr/>
            <p:nvPr/>
          </p:nvSpPr>
          <p:spPr>
            <a:xfrm>
              <a:off x="4343400" y="4296490"/>
              <a:ext cx="152400" cy="152400"/>
            </a:xfrm>
            <a:prstGeom prst="ellipse">
              <a:avLst/>
            </a:prstGeom>
            <a:solidFill>
              <a:srgbClr val="36A4D7"/>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defTabSz="457169" fontAlgn="auto">
                <a:spcBef>
                  <a:spcPts val="0"/>
                </a:spcBef>
                <a:spcAft>
                  <a:spcPts val="0"/>
                </a:spcAft>
                <a:defRPr/>
              </a:pPr>
              <a:endParaRPr lang="en-US">
                <a:solidFill>
                  <a:srgbClr val="FFFFFF"/>
                </a:solidFill>
                <a:ea typeface="MS PGothic" panose="020B0600070205080204" pitchFamily="34" charset="-128"/>
              </a:endParaRPr>
            </a:p>
          </p:txBody>
        </p:sp>
        <p:sp>
          <p:nvSpPr>
            <p:cNvPr id="37" name="TextBox 36"/>
            <p:cNvSpPr txBox="1"/>
            <p:nvPr/>
          </p:nvSpPr>
          <p:spPr>
            <a:xfrm>
              <a:off x="839166" y="1800996"/>
              <a:ext cx="782587" cy="276999"/>
            </a:xfrm>
            <a:prstGeom prst="rect">
              <a:avLst/>
            </a:prstGeom>
            <a:noFill/>
          </p:spPr>
          <p:txBody>
            <a:bodyPr wrap="none" rtlCol="0">
              <a:noAutofit/>
            </a:bodyPr>
            <a:lstStyle/>
            <a:p>
              <a:pPr defTabSz="457169" fontAlgn="auto">
                <a:spcBef>
                  <a:spcPts val="0"/>
                </a:spcBef>
                <a:spcAft>
                  <a:spcPts val="0"/>
                </a:spcAft>
                <a:defRPr/>
              </a:pPr>
              <a:r>
                <a:rPr lang="en-US" sz="1200" b="1" err="1">
                  <a:solidFill>
                    <a:srgbClr val="676767"/>
                  </a:solidFill>
                  <a:latin typeface="+mn-lt"/>
                  <a:ea typeface="MS PGothic" panose="020B0600070205080204" pitchFamily="34" charset="-128"/>
                  <a:cs typeface="+mn-cs"/>
                </a:rPr>
                <a:t>SoftMax</a:t>
              </a:r>
              <a:endParaRPr lang="en-US" sz="1200" b="1">
                <a:solidFill>
                  <a:srgbClr val="676767"/>
                </a:solidFill>
                <a:latin typeface="+mn-lt"/>
                <a:ea typeface="MS PGothic" panose="020B0600070205080204" pitchFamily="34" charset="-128"/>
                <a:cs typeface="+mn-cs"/>
              </a:endParaRPr>
            </a:p>
          </p:txBody>
        </p:sp>
        <p:sp>
          <p:nvSpPr>
            <p:cNvPr id="38" name="TextBox 37"/>
            <p:cNvSpPr txBox="1"/>
            <p:nvPr/>
          </p:nvSpPr>
          <p:spPr>
            <a:xfrm>
              <a:off x="840463" y="3666069"/>
              <a:ext cx="750526" cy="276999"/>
            </a:xfrm>
            <a:prstGeom prst="rect">
              <a:avLst/>
            </a:prstGeom>
            <a:noFill/>
          </p:spPr>
          <p:txBody>
            <a:bodyPr wrap="none" rtlCol="0">
              <a:noAutofit/>
            </a:bodyPr>
            <a:lstStyle/>
            <a:p>
              <a:pPr defTabSz="457169" fontAlgn="auto">
                <a:spcBef>
                  <a:spcPts val="0"/>
                </a:spcBef>
                <a:spcAft>
                  <a:spcPts val="0"/>
                </a:spcAft>
                <a:defRPr/>
              </a:pPr>
              <a:r>
                <a:rPr lang="en-US" sz="1200" b="1" err="1">
                  <a:solidFill>
                    <a:srgbClr val="676767"/>
                  </a:solidFill>
                  <a:latin typeface="+mn-lt"/>
                  <a:ea typeface="MS PGothic" panose="020B0600070205080204" pitchFamily="34" charset="-128"/>
                  <a:cs typeface="+mn-cs"/>
                </a:rPr>
                <a:t>SoftMin</a:t>
              </a:r>
              <a:endParaRPr lang="en-US" sz="1200" b="1">
                <a:solidFill>
                  <a:srgbClr val="676767"/>
                </a:solidFill>
                <a:latin typeface="+mn-lt"/>
                <a:ea typeface="MS PGothic" panose="020B0600070205080204" pitchFamily="34" charset="-128"/>
                <a:cs typeface="+mn-cs"/>
              </a:endParaRPr>
            </a:p>
          </p:txBody>
        </p:sp>
        <p:cxnSp>
          <p:nvCxnSpPr>
            <p:cNvPr id="26" name="Straight Connector 25"/>
            <p:cNvCxnSpPr/>
            <p:nvPr/>
          </p:nvCxnSpPr>
          <p:spPr>
            <a:xfrm flipV="1">
              <a:off x="1648864" y="3839289"/>
              <a:ext cx="3062032" cy="1"/>
            </a:xfrm>
            <a:prstGeom prst="line">
              <a:avLst/>
            </a:prstGeom>
            <a:ln w="12700">
              <a:prstDash val="sysDot"/>
            </a:ln>
          </p:spPr>
          <p:style>
            <a:lnRef idx="1">
              <a:schemeClr val="accent1"/>
            </a:lnRef>
            <a:fillRef idx="0">
              <a:schemeClr val="accent1"/>
            </a:fillRef>
            <a:effectRef idx="0">
              <a:schemeClr val="accent1"/>
            </a:effectRef>
            <a:fontRef idx="minor">
              <a:schemeClr val="tx1"/>
            </a:fontRef>
          </p:style>
        </p:cxnSp>
        <p:cxnSp>
          <p:nvCxnSpPr>
            <p:cNvPr id="28" name="Straight Connector 27"/>
            <p:cNvCxnSpPr>
              <a:cxnSpLocks/>
            </p:cNvCxnSpPr>
            <p:nvPr/>
          </p:nvCxnSpPr>
          <p:spPr>
            <a:xfrm flipV="1">
              <a:off x="3048000" y="1910167"/>
              <a:ext cx="0" cy="2341089"/>
            </a:xfrm>
            <a:prstGeom prst="line">
              <a:avLst/>
            </a:prstGeom>
            <a:ln w="12700">
              <a:solidFill>
                <a:srgbClr val="00B050"/>
              </a:solidFill>
              <a:prstDash val="sysDot"/>
            </a:ln>
          </p:spPr>
          <p:style>
            <a:lnRef idx="1">
              <a:schemeClr val="accent1"/>
            </a:lnRef>
            <a:fillRef idx="0">
              <a:schemeClr val="accent1"/>
            </a:fillRef>
            <a:effectRef idx="0">
              <a:schemeClr val="accent1"/>
            </a:effectRef>
            <a:fontRef idx="minor">
              <a:schemeClr val="tx1"/>
            </a:fontRef>
          </p:style>
        </p:cxnSp>
        <p:cxnSp>
          <p:nvCxnSpPr>
            <p:cNvPr id="31" name="Straight Connector 30"/>
            <p:cNvCxnSpPr>
              <a:cxnSpLocks/>
              <a:stCxn id="24" idx="0"/>
            </p:cNvCxnSpPr>
            <p:nvPr/>
          </p:nvCxnSpPr>
          <p:spPr>
            <a:xfrm flipV="1">
              <a:off x="4419600" y="3868006"/>
              <a:ext cx="7498" cy="428484"/>
            </a:xfrm>
            <a:prstGeom prst="line">
              <a:avLst/>
            </a:prstGeom>
            <a:ln w="12700">
              <a:solidFill>
                <a:srgbClr val="C00000"/>
              </a:solidFill>
              <a:prstDash val="sysDot"/>
            </a:ln>
          </p:spPr>
          <p:style>
            <a:lnRef idx="1">
              <a:schemeClr val="accent1"/>
            </a:lnRef>
            <a:fillRef idx="0">
              <a:schemeClr val="accent1"/>
            </a:fillRef>
            <a:effectRef idx="0">
              <a:schemeClr val="accent1"/>
            </a:effectRef>
            <a:fontRef idx="minor">
              <a:schemeClr val="tx1"/>
            </a:fontRef>
          </p:style>
        </p:cxnSp>
      </p:grpSp>
      <p:sp>
        <p:nvSpPr>
          <p:cNvPr id="30" name="TextBox 3">
            <a:extLst>
              <a:ext uri="{FF2B5EF4-FFF2-40B4-BE49-F238E27FC236}">
                <a16:creationId xmlns:a16="http://schemas.microsoft.com/office/drawing/2014/main" id="{C7C94D2F-42A0-4C89-A632-F4AC55AC270D}"/>
              </a:ext>
            </a:extLst>
          </p:cNvPr>
          <p:cNvSpPr txBox="1"/>
          <p:nvPr/>
        </p:nvSpPr>
        <p:spPr>
          <a:xfrm>
            <a:off x="4565650" y="976250"/>
            <a:ext cx="4362120" cy="1869743"/>
          </a:xfrm>
          <a:prstGeom prst="rect">
            <a:avLst/>
          </a:prstGeom>
          <a:solidFill>
            <a:schemeClr val="bg2">
              <a:lumMod val="95000"/>
            </a:schemeClr>
          </a:solidFill>
          <a:ln>
            <a:noFill/>
          </a:ln>
        </p:spPr>
        <p:style>
          <a:lnRef idx="0">
            <a:scrgbClr r="0" g="0" b="0"/>
          </a:lnRef>
          <a:fillRef idx="0">
            <a:scrgbClr r="0" g="0" b="0"/>
          </a:fillRef>
          <a:effectRef idx="0">
            <a:scrgbClr r="0" g="0" b="0"/>
          </a:effectRef>
          <a:fontRef idx="minor">
            <a:schemeClr val="accent4"/>
          </a:fontRef>
        </p:style>
        <p:txBody>
          <a:bodyPr wrap="square" rtlCol="0">
            <a:noAutofit/>
          </a:bodyPr>
          <a:lstStyle/>
          <a:p>
            <a:pPr defTabSz="457189">
              <a:defRPr/>
            </a:pPr>
            <a:r>
              <a:rPr lang="pl-PL" sz="825">
                <a:solidFill>
                  <a:srgbClr val="282828">
                    <a:lumMod val="50000"/>
                  </a:srgbClr>
                </a:solidFill>
                <a:ea typeface="MS PGothic" panose="020B0600070205080204" pitchFamily="34" charset="-128"/>
                <a:cs typeface="Courier New" panose="02070309020205020404" pitchFamily="49" charset="0"/>
              </a:rPr>
              <a:t>C9200#show platform hardware fed switch 1 qos queue config interface g1/0/1</a:t>
            </a:r>
          </a:p>
          <a:p>
            <a:pPr defTabSz="457189">
              <a:defRPr/>
            </a:pPr>
            <a:r>
              <a:rPr lang="pl-PL" sz="825">
                <a:solidFill>
                  <a:srgbClr val="282828">
                    <a:lumMod val="50000"/>
                  </a:srgbClr>
                </a:solidFill>
                <a:ea typeface="MS PGothic" panose="020B0600070205080204" pitchFamily="34" charset="-128"/>
                <a:cs typeface="Courier New" panose="02070309020205020404" pitchFamily="49" charset="0"/>
              </a:rPr>
              <a:t>DATA Port:4 GPN:1 AFD:Disabled FlatAFD:Disabled QoSMap:0 HW Queues: 32 - 39</a:t>
            </a:r>
          </a:p>
          <a:p>
            <a:pPr defTabSz="457189">
              <a:defRPr/>
            </a:pPr>
            <a:r>
              <a:rPr lang="pl-PL" sz="825">
                <a:solidFill>
                  <a:srgbClr val="282828">
                    <a:lumMod val="50000"/>
                  </a:srgbClr>
                </a:solidFill>
                <a:ea typeface="MS PGothic" panose="020B0600070205080204" pitchFamily="34" charset="-128"/>
                <a:cs typeface="Courier New" panose="02070309020205020404" pitchFamily="49" charset="0"/>
              </a:rPr>
              <a:t>  DrainFast:Disabled PortSoftStart:4 - 732</a:t>
            </a:r>
          </a:p>
          <a:p>
            <a:pPr defTabSz="457189">
              <a:defRPr/>
            </a:pPr>
            <a:r>
              <a:rPr lang="pl-PL" sz="825">
                <a:solidFill>
                  <a:srgbClr val="282828">
                    <a:lumMod val="50000"/>
                  </a:srgbClr>
                </a:solidFill>
                <a:ea typeface="MS PGothic" panose="020B0600070205080204" pitchFamily="34" charset="-128"/>
                <a:cs typeface="Courier New" panose="02070309020205020404" pitchFamily="49" charset="0"/>
              </a:rPr>
              <a:t>----------------------------------------------------------</a:t>
            </a:r>
          </a:p>
          <a:p>
            <a:pPr defTabSz="457189">
              <a:defRPr/>
            </a:pPr>
            <a:r>
              <a:rPr lang="pl-PL" sz="825">
                <a:solidFill>
                  <a:srgbClr val="282828">
                    <a:lumMod val="50000"/>
                  </a:srgbClr>
                </a:solidFill>
                <a:ea typeface="MS PGothic" panose="020B0600070205080204" pitchFamily="34" charset="-128"/>
                <a:cs typeface="Courier New" panose="02070309020205020404" pitchFamily="49" charset="0"/>
              </a:rPr>
              <a:t>   DTS  Hardmax  Softmax   PortSMin  GlblSMin  PortStEnd</a:t>
            </a:r>
          </a:p>
          <a:p>
            <a:pPr defTabSz="457189">
              <a:defRPr/>
            </a:pPr>
            <a:r>
              <a:rPr lang="pl-PL" sz="825">
                <a:solidFill>
                  <a:srgbClr val="282828">
                    <a:lumMod val="50000"/>
                  </a:srgbClr>
                </a:solidFill>
                <a:ea typeface="MS PGothic" panose="020B0600070205080204" pitchFamily="34" charset="-128"/>
                <a:cs typeface="Courier New" panose="02070309020205020404" pitchFamily="49" charset="0"/>
              </a:rPr>
              <a:t>  ----- --------  --------  --------  --------  ---------</a:t>
            </a:r>
          </a:p>
          <a:p>
            <a:pPr defTabSz="457189">
              <a:defRPr/>
            </a:pPr>
            <a:r>
              <a:rPr lang="pl-PL" sz="825">
                <a:solidFill>
                  <a:srgbClr val="282828">
                    <a:lumMod val="50000"/>
                  </a:srgbClr>
                </a:solidFill>
                <a:ea typeface="MS PGothic" panose="020B0600070205080204" pitchFamily="34" charset="-128"/>
                <a:cs typeface="Courier New" panose="02070309020205020404" pitchFamily="49" charset="0"/>
              </a:rPr>
              <a:t> 0   1  5    81   8   324  31   313   0     0   4   976</a:t>
            </a:r>
          </a:p>
          <a:p>
            <a:pPr defTabSz="457189">
              <a:defRPr/>
            </a:pPr>
            <a:r>
              <a:rPr lang="pl-PL" sz="825">
                <a:solidFill>
                  <a:srgbClr val="282828">
                    <a:lumMod val="50000"/>
                  </a:srgbClr>
                </a:solidFill>
                <a:ea typeface="MS PGothic" panose="020B0600070205080204" pitchFamily="34" charset="-128"/>
                <a:cs typeface="Courier New" panose="02070309020205020404" pitchFamily="49" charset="0"/>
              </a:rPr>
              <a:t> 1   1  4     0   9   488  31   472   8   122   4   976</a:t>
            </a:r>
          </a:p>
          <a:p>
            <a:pPr defTabSz="457189">
              <a:defRPr/>
            </a:pPr>
            <a:r>
              <a:rPr lang="pl-PL" sz="825">
                <a:solidFill>
                  <a:srgbClr val="282828">
                    <a:lumMod val="50000"/>
                  </a:srgbClr>
                </a:solidFill>
                <a:ea typeface="MS PGothic" panose="020B0600070205080204" pitchFamily="34" charset="-128"/>
                <a:cs typeface="Courier New" panose="02070309020205020404" pitchFamily="49" charset="0"/>
              </a:rPr>
              <a:t> 2   1  4     0   5     0   0     0   0     0   4   976</a:t>
            </a:r>
          </a:p>
          <a:p>
            <a:pPr defTabSz="457189">
              <a:defRPr/>
            </a:pPr>
            <a:r>
              <a:rPr lang="pl-PL" sz="825">
                <a:solidFill>
                  <a:srgbClr val="282828">
                    <a:lumMod val="50000"/>
                  </a:srgbClr>
                </a:solidFill>
                <a:ea typeface="MS PGothic" panose="020B0600070205080204" pitchFamily="34" charset="-128"/>
                <a:cs typeface="Courier New" panose="02070309020205020404" pitchFamily="49" charset="0"/>
              </a:rPr>
              <a:t> 3   1  4     0   5     0   0     0   0     0   4   976</a:t>
            </a:r>
          </a:p>
          <a:p>
            <a:pPr defTabSz="457189">
              <a:defRPr/>
            </a:pPr>
            <a:r>
              <a:rPr lang="pl-PL" sz="825">
                <a:solidFill>
                  <a:srgbClr val="282828">
                    <a:lumMod val="50000"/>
                  </a:srgbClr>
                </a:solidFill>
                <a:ea typeface="MS PGothic" panose="020B0600070205080204" pitchFamily="34" charset="-128"/>
                <a:cs typeface="Courier New" panose="02070309020205020404" pitchFamily="49" charset="0"/>
              </a:rPr>
              <a:t> 4   1  4     0   5     0   0     0   0     0   4   976</a:t>
            </a:r>
          </a:p>
          <a:p>
            <a:pPr defTabSz="457189">
              <a:defRPr/>
            </a:pPr>
            <a:r>
              <a:rPr lang="pl-PL" sz="825">
                <a:solidFill>
                  <a:srgbClr val="282828">
                    <a:lumMod val="50000"/>
                  </a:srgbClr>
                </a:solidFill>
                <a:ea typeface="MS PGothic" panose="020B0600070205080204" pitchFamily="34" charset="-128"/>
                <a:cs typeface="Courier New" panose="02070309020205020404" pitchFamily="49" charset="0"/>
              </a:rPr>
              <a:t> 5   1  4     0   5     0   0     0   0     0   4   976</a:t>
            </a:r>
          </a:p>
          <a:p>
            <a:pPr defTabSz="457189">
              <a:defRPr/>
            </a:pPr>
            <a:r>
              <a:rPr lang="pl-PL" sz="825">
                <a:solidFill>
                  <a:srgbClr val="282828">
                    <a:lumMod val="50000"/>
                  </a:srgbClr>
                </a:solidFill>
                <a:ea typeface="MS PGothic" panose="020B0600070205080204" pitchFamily="34" charset="-128"/>
                <a:cs typeface="Courier New" panose="02070309020205020404" pitchFamily="49" charset="0"/>
              </a:rPr>
              <a:t> 6   1  4     0   5     0   0     0   0     0   4   976</a:t>
            </a:r>
          </a:p>
          <a:p>
            <a:pPr defTabSz="457189">
              <a:defRPr/>
            </a:pPr>
            <a:r>
              <a:rPr lang="pl-PL" sz="825">
                <a:solidFill>
                  <a:srgbClr val="282828">
                    <a:lumMod val="50000"/>
                  </a:srgbClr>
                </a:solidFill>
                <a:ea typeface="MS PGothic" panose="020B0600070205080204" pitchFamily="34" charset="-128"/>
                <a:cs typeface="Courier New" panose="02070309020205020404" pitchFamily="49" charset="0"/>
              </a:rPr>
              <a:t> 7   1  4     0   5     0   0     0   0     0   4   976</a:t>
            </a:r>
          </a:p>
        </p:txBody>
      </p:sp>
      <p:sp>
        <p:nvSpPr>
          <p:cNvPr id="32" name="Oval 9">
            <a:extLst>
              <a:ext uri="{FF2B5EF4-FFF2-40B4-BE49-F238E27FC236}">
                <a16:creationId xmlns:a16="http://schemas.microsoft.com/office/drawing/2014/main" id="{C5657493-84A1-4C7D-8481-FE8CE74BE8DC}"/>
              </a:ext>
            </a:extLst>
          </p:cNvPr>
          <p:cNvSpPr/>
          <p:nvPr/>
        </p:nvSpPr>
        <p:spPr>
          <a:xfrm>
            <a:off x="5441401" y="1864006"/>
            <a:ext cx="308164" cy="169168"/>
          </a:xfrm>
          <a:prstGeom prst="ellipse">
            <a:avLst/>
          </a:prstGeom>
          <a:noFill/>
          <a:ln>
            <a:solidFill>
              <a:srgbClr val="FF0000"/>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defTabSz="685800" fontAlgn="auto">
              <a:spcBef>
                <a:spcPts val="0"/>
              </a:spcBef>
              <a:spcAft>
                <a:spcPts val="0"/>
              </a:spcAft>
              <a:defRPr/>
            </a:pPr>
            <a:endParaRPr kumimoji="1" lang="en-US" sz="1350">
              <a:solidFill>
                <a:srgbClr val="005073"/>
              </a:solidFill>
              <a:ea typeface="MS PGothic" panose="020B0600070205080204" pitchFamily="34" charset="-128"/>
            </a:endParaRPr>
          </a:p>
        </p:txBody>
      </p:sp>
      <p:sp>
        <p:nvSpPr>
          <p:cNvPr id="33" name="Oval 9">
            <a:extLst>
              <a:ext uri="{FF2B5EF4-FFF2-40B4-BE49-F238E27FC236}">
                <a16:creationId xmlns:a16="http://schemas.microsoft.com/office/drawing/2014/main" id="{81DF36D5-F262-4CBB-A0DC-A6A49B2EF26F}"/>
              </a:ext>
            </a:extLst>
          </p:cNvPr>
          <p:cNvSpPr/>
          <p:nvPr/>
        </p:nvSpPr>
        <p:spPr>
          <a:xfrm>
            <a:off x="6397015" y="1869435"/>
            <a:ext cx="308164" cy="169168"/>
          </a:xfrm>
          <a:prstGeom prst="ellipse">
            <a:avLst/>
          </a:prstGeom>
          <a:noFill/>
          <a:ln>
            <a:solidFill>
              <a:srgbClr val="00B050"/>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defTabSz="685800" fontAlgn="auto">
              <a:spcBef>
                <a:spcPts val="0"/>
              </a:spcBef>
              <a:spcAft>
                <a:spcPts val="0"/>
              </a:spcAft>
              <a:defRPr/>
            </a:pPr>
            <a:endParaRPr kumimoji="1" lang="en-US" sz="1350">
              <a:solidFill>
                <a:srgbClr val="005073"/>
              </a:solidFill>
              <a:ea typeface="MS PGothic" panose="020B0600070205080204" pitchFamily="34" charset="-128"/>
            </a:endParaRPr>
          </a:p>
        </p:txBody>
      </p:sp>
      <p:sp>
        <p:nvSpPr>
          <p:cNvPr id="34" name="Oval 9">
            <a:extLst>
              <a:ext uri="{FF2B5EF4-FFF2-40B4-BE49-F238E27FC236}">
                <a16:creationId xmlns:a16="http://schemas.microsoft.com/office/drawing/2014/main" id="{48160857-0F39-4C96-B7EF-8641E638949D}"/>
              </a:ext>
            </a:extLst>
          </p:cNvPr>
          <p:cNvSpPr/>
          <p:nvPr/>
        </p:nvSpPr>
        <p:spPr>
          <a:xfrm>
            <a:off x="6297882" y="1270792"/>
            <a:ext cx="403412" cy="137018"/>
          </a:xfrm>
          <a:prstGeom prst="ellipse">
            <a:avLst/>
          </a:prstGeom>
          <a:noFill/>
          <a:ln>
            <a:solidFill>
              <a:schemeClr val="accent5"/>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defTabSz="685800" fontAlgn="auto">
              <a:spcBef>
                <a:spcPts val="0"/>
              </a:spcBef>
              <a:spcAft>
                <a:spcPts val="0"/>
              </a:spcAft>
              <a:defRPr/>
            </a:pPr>
            <a:endParaRPr kumimoji="1" lang="en-US" sz="1350">
              <a:solidFill>
                <a:srgbClr val="005073"/>
              </a:solidFill>
              <a:ea typeface="MS PGothic" panose="020B0600070205080204" pitchFamily="34" charset="-128"/>
            </a:endParaRPr>
          </a:p>
        </p:txBody>
      </p:sp>
      <p:sp>
        <p:nvSpPr>
          <p:cNvPr id="35" name="Oval 9">
            <a:extLst>
              <a:ext uri="{FF2B5EF4-FFF2-40B4-BE49-F238E27FC236}">
                <a16:creationId xmlns:a16="http://schemas.microsoft.com/office/drawing/2014/main" id="{FD6E8ED5-8530-434F-8D8B-6E9D3215E0EF}"/>
              </a:ext>
            </a:extLst>
          </p:cNvPr>
          <p:cNvSpPr/>
          <p:nvPr/>
        </p:nvSpPr>
        <p:spPr>
          <a:xfrm>
            <a:off x="6826558" y="1867839"/>
            <a:ext cx="308164" cy="169168"/>
          </a:xfrm>
          <a:prstGeom prst="ellipse">
            <a:avLst/>
          </a:prstGeom>
          <a:noFill/>
          <a:ln>
            <a:solidFill>
              <a:schemeClr val="accent3"/>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defTabSz="685800" fontAlgn="auto">
              <a:spcBef>
                <a:spcPts val="0"/>
              </a:spcBef>
              <a:spcAft>
                <a:spcPts val="0"/>
              </a:spcAft>
              <a:defRPr/>
            </a:pPr>
            <a:endParaRPr kumimoji="1" lang="en-US" sz="1350">
              <a:solidFill>
                <a:srgbClr val="005073"/>
              </a:solidFill>
              <a:ea typeface="MS PGothic" panose="020B0600070205080204" pitchFamily="34" charset="-128"/>
            </a:endParaRPr>
          </a:p>
        </p:txBody>
      </p:sp>
      <p:sp>
        <p:nvSpPr>
          <p:cNvPr id="55" name="フリーフォーム: 図形 54">
            <a:extLst>
              <a:ext uri="{FF2B5EF4-FFF2-40B4-BE49-F238E27FC236}">
                <a16:creationId xmlns:a16="http://schemas.microsoft.com/office/drawing/2014/main" id="{93C91D5A-E624-42DD-8961-FAF123A31746}"/>
              </a:ext>
            </a:extLst>
          </p:cNvPr>
          <p:cNvSpPr/>
          <p:nvPr/>
        </p:nvSpPr>
        <p:spPr>
          <a:xfrm>
            <a:off x="1248427" y="2042518"/>
            <a:ext cx="5243930" cy="2242633"/>
          </a:xfrm>
          <a:custGeom>
            <a:avLst/>
            <a:gdLst>
              <a:gd name="connsiteX0" fmla="*/ 6982691 w 6982691"/>
              <a:gd name="connsiteY0" fmla="*/ 0 h 3687622"/>
              <a:gd name="connsiteX1" fmla="*/ 2078182 w 6982691"/>
              <a:gd name="connsiteY1" fmla="*/ 3574473 h 3687622"/>
              <a:gd name="connsiteX2" fmla="*/ 0 w 6982691"/>
              <a:gd name="connsiteY2" fmla="*/ 2446317 h 3687622"/>
            </a:gdLst>
            <a:ahLst/>
            <a:cxnLst>
              <a:cxn ang="0">
                <a:pos x="connsiteX0" y="connsiteY0"/>
              </a:cxn>
              <a:cxn ang="0">
                <a:pos x="connsiteX1" y="connsiteY1"/>
              </a:cxn>
              <a:cxn ang="0">
                <a:pos x="connsiteX2" y="connsiteY2"/>
              </a:cxn>
            </a:cxnLst>
            <a:rect l="l" t="t" r="r" b="b"/>
            <a:pathLst>
              <a:path w="6982691" h="3687622">
                <a:moveTo>
                  <a:pt x="6982691" y="0"/>
                </a:moveTo>
                <a:cubicBezTo>
                  <a:pt x="5112327" y="1583377"/>
                  <a:pt x="3241964" y="3166754"/>
                  <a:pt x="2078182" y="3574473"/>
                </a:cubicBezTo>
                <a:cubicBezTo>
                  <a:pt x="914400" y="3982192"/>
                  <a:pt x="457200" y="3214254"/>
                  <a:pt x="0" y="2446317"/>
                </a:cubicBezTo>
              </a:path>
            </a:pathLst>
          </a:custGeom>
          <a:noFill/>
          <a:ln w="38100">
            <a:solidFill>
              <a:srgbClr val="00B050"/>
            </a:solidFill>
            <a:headEnd type="none" w="med" len="med"/>
            <a:tailEnd type="arrow"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defTabSz="685800" fontAlgn="auto">
              <a:spcBef>
                <a:spcPts val="0"/>
              </a:spcBef>
              <a:spcAft>
                <a:spcPts val="0"/>
              </a:spcAft>
              <a:defRPr/>
            </a:pPr>
            <a:endParaRPr kumimoji="1" lang="ja-JP" altLang="en-US" sz="1350">
              <a:solidFill>
                <a:srgbClr val="005073"/>
              </a:solidFill>
              <a:ea typeface="MS PGothic" panose="020B0600070205080204" pitchFamily="34" charset="-128"/>
            </a:endParaRPr>
          </a:p>
        </p:txBody>
      </p:sp>
      <p:sp>
        <p:nvSpPr>
          <p:cNvPr id="56" name="TextBox 17">
            <a:extLst>
              <a:ext uri="{FF2B5EF4-FFF2-40B4-BE49-F238E27FC236}">
                <a16:creationId xmlns:a16="http://schemas.microsoft.com/office/drawing/2014/main" id="{A9D531C4-C648-4471-8054-AD38D14D88B2}"/>
              </a:ext>
            </a:extLst>
          </p:cNvPr>
          <p:cNvSpPr txBox="1"/>
          <p:nvPr/>
        </p:nvSpPr>
        <p:spPr>
          <a:xfrm>
            <a:off x="5724308" y="3857967"/>
            <a:ext cx="1814920" cy="276999"/>
          </a:xfrm>
          <a:prstGeom prst="rect">
            <a:avLst/>
          </a:prstGeom>
          <a:noFill/>
        </p:spPr>
        <p:txBody>
          <a:bodyPr wrap="none" rtlCol="0">
            <a:noAutofit/>
          </a:bodyPr>
          <a:lstStyle/>
          <a:p>
            <a:pPr defTabSz="457169" fontAlgn="auto">
              <a:spcBef>
                <a:spcPts val="0"/>
              </a:spcBef>
              <a:spcAft>
                <a:spcPts val="0"/>
              </a:spcAft>
              <a:defRPr/>
            </a:pPr>
            <a:r>
              <a:rPr lang="ja-JP" altLang="en-US" sz="1200" b="1">
                <a:solidFill>
                  <a:srgbClr val="676767"/>
                </a:solidFill>
                <a:latin typeface="+mn-lt"/>
                <a:ea typeface="MS PGothic" panose="020B0600070205080204" pitchFamily="34" charset="-128"/>
                <a:cs typeface="+mn-cs"/>
              </a:rPr>
              <a:t>ソフト</a:t>
            </a:r>
            <a:r>
              <a:rPr lang="en-US" altLang="ja-JP" sz="1200" b="1">
                <a:solidFill>
                  <a:srgbClr val="676767"/>
                </a:solidFill>
                <a:latin typeface="+mn-lt"/>
                <a:ea typeface="MS PGothic" panose="020B0600070205080204" pitchFamily="34" charset="-128"/>
                <a:cs typeface="+mn-cs"/>
              </a:rPr>
              <a:t> </a:t>
            </a:r>
            <a:r>
              <a:rPr lang="ja-JP" altLang="en-US" sz="1200" b="1">
                <a:solidFill>
                  <a:srgbClr val="676767"/>
                </a:solidFill>
                <a:latin typeface="+mn-lt"/>
                <a:ea typeface="MS PGothic" panose="020B0600070205080204" pitchFamily="34" charset="-128"/>
                <a:cs typeface="+mn-cs"/>
              </a:rPr>
              <a:t>バッファの利用割合</a:t>
            </a:r>
            <a:endParaRPr lang="en-US" sz="1200" b="1">
              <a:solidFill>
                <a:srgbClr val="676767"/>
              </a:solidFill>
              <a:latin typeface="+mn-lt"/>
              <a:ea typeface="MS PGothic" panose="020B0600070205080204" pitchFamily="34" charset="-128"/>
              <a:cs typeface="+mn-cs"/>
            </a:endParaRPr>
          </a:p>
        </p:txBody>
      </p:sp>
      <p:sp>
        <p:nvSpPr>
          <p:cNvPr id="58" name="TextBox 21">
            <a:extLst>
              <a:ext uri="{FF2B5EF4-FFF2-40B4-BE49-F238E27FC236}">
                <a16:creationId xmlns:a16="http://schemas.microsoft.com/office/drawing/2014/main" id="{83F8EB80-F1CC-4BA1-B4A0-F97EF3512BDB}"/>
              </a:ext>
            </a:extLst>
          </p:cNvPr>
          <p:cNvSpPr txBox="1"/>
          <p:nvPr/>
        </p:nvSpPr>
        <p:spPr>
          <a:xfrm>
            <a:off x="2031675" y="2279912"/>
            <a:ext cx="954107" cy="461665"/>
          </a:xfrm>
          <a:prstGeom prst="rect">
            <a:avLst/>
          </a:prstGeom>
          <a:noFill/>
        </p:spPr>
        <p:txBody>
          <a:bodyPr wrap="none" rtlCol="0">
            <a:noAutofit/>
          </a:bodyPr>
          <a:lstStyle/>
          <a:p>
            <a:pPr defTabSz="457169" fontAlgn="auto">
              <a:spcBef>
                <a:spcPts val="0"/>
              </a:spcBef>
              <a:spcAft>
                <a:spcPts val="0"/>
              </a:spcAft>
              <a:defRPr/>
            </a:pPr>
            <a:r>
              <a:rPr lang="ja-JP" altLang="en-US" sz="1200" b="1">
                <a:solidFill>
                  <a:srgbClr val="214794">
                    <a:lumMod val="75000"/>
                  </a:srgbClr>
                </a:solidFill>
                <a:latin typeface="+mn-lt"/>
                <a:ea typeface="MS PGothic" panose="020B0600070205080204" pitchFamily="34" charset="-128"/>
                <a:cs typeface="+mn-cs"/>
              </a:rPr>
              <a:t>バーストの</a:t>
            </a:r>
            <a:endParaRPr lang="en-US" altLang="ja-JP" sz="1200" b="1">
              <a:solidFill>
                <a:srgbClr val="214794">
                  <a:lumMod val="75000"/>
                </a:srgbClr>
              </a:solidFill>
              <a:latin typeface="+mn-lt"/>
              <a:ea typeface="MS PGothic" panose="020B0600070205080204" pitchFamily="34" charset="-128"/>
              <a:cs typeface="+mn-cs"/>
            </a:endParaRPr>
          </a:p>
          <a:p>
            <a:pPr defTabSz="457169" fontAlgn="auto">
              <a:spcBef>
                <a:spcPts val="0"/>
              </a:spcBef>
              <a:spcAft>
                <a:spcPts val="0"/>
              </a:spcAft>
              <a:defRPr/>
            </a:pPr>
            <a:r>
              <a:rPr lang="ja-JP" altLang="en-US" sz="1200" b="1">
                <a:solidFill>
                  <a:srgbClr val="214794">
                    <a:lumMod val="75000"/>
                  </a:srgbClr>
                </a:solidFill>
                <a:latin typeface="+mn-lt"/>
                <a:ea typeface="MS PGothic" panose="020B0600070205080204" pitchFamily="34" charset="-128"/>
                <a:cs typeface="+mn-cs"/>
              </a:rPr>
              <a:t>最大許容量</a:t>
            </a:r>
            <a:endParaRPr lang="en-US" altLang="ja-JP" sz="1200" b="1">
              <a:solidFill>
                <a:srgbClr val="214794">
                  <a:lumMod val="75000"/>
                </a:srgbClr>
              </a:solidFill>
              <a:latin typeface="+mn-lt"/>
              <a:ea typeface="MS PGothic" panose="020B0600070205080204" pitchFamily="34" charset="-128"/>
              <a:cs typeface="+mn-cs"/>
            </a:endParaRPr>
          </a:p>
        </p:txBody>
      </p:sp>
      <p:sp>
        <p:nvSpPr>
          <p:cNvPr id="60" name="フリーフォーム: 図形 59">
            <a:extLst>
              <a:ext uri="{FF2B5EF4-FFF2-40B4-BE49-F238E27FC236}">
                <a16:creationId xmlns:a16="http://schemas.microsoft.com/office/drawing/2014/main" id="{D4AA0C42-63C9-4DF1-AE14-F6C2A6A546CB}"/>
              </a:ext>
            </a:extLst>
          </p:cNvPr>
          <p:cNvSpPr/>
          <p:nvPr/>
        </p:nvSpPr>
        <p:spPr>
          <a:xfrm>
            <a:off x="1310238" y="1900655"/>
            <a:ext cx="4145305" cy="389053"/>
          </a:xfrm>
          <a:custGeom>
            <a:avLst/>
            <a:gdLst>
              <a:gd name="connsiteX0" fmla="*/ 5201392 w 5201392"/>
              <a:gd name="connsiteY0" fmla="*/ 23751 h 546309"/>
              <a:gd name="connsiteX1" fmla="*/ 2256312 w 5201392"/>
              <a:gd name="connsiteY1" fmla="*/ 546265 h 546309"/>
              <a:gd name="connsiteX2" fmla="*/ 0 w 5201392"/>
              <a:gd name="connsiteY2" fmla="*/ 0 h 546309"/>
            </a:gdLst>
            <a:ahLst/>
            <a:cxnLst>
              <a:cxn ang="0">
                <a:pos x="connsiteX0" y="connsiteY0"/>
              </a:cxn>
              <a:cxn ang="0">
                <a:pos x="connsiteX1" y="connsiteY1"/>
              </a:cxn>
              <a:cxn ang="0">
                <a:pos x="connsiteX2" y="connsiteY2"/>
              </a:cxn>
            </a:cxnLst>
            <a:rect l="l" t="t" r="r" b="b"/>
            <a:pathLst>
              <a:path w="5201392" h="546309">
                <a:moveTo>
                  <a:pt x="5201392" y="23751"/>
                </a:moveTo>
                <a:cubicBezTo>
                  <a:pt x="4162301" y="286987"/>
                  <a:pt x="3123211" y="550224"/>
                  <a:pt x="2256312" y="546265"/>
                </a:cubicBezTo>
                <a:cubicBezTo>
                  <a:pt x="1389413" y="542307"/>
                  <a:pt x="694706" y="271153"/>
                  <a:pt x="0" y="0"/>
                </a:cubicBezTo>
              </a:path>
            </a:pathLst>
          </a:custGeom>
          <a:noFill/>
          <a:ln w="38100">
            <a:solidFill>
              <a:srgbClr val="FF0000"/>
            </a:solidFill>
            <a:headEnd type="none" w="med" len="med"/>
            <a:tailEnd type="arrow"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defTabSz="685800" fontAlgn="auto">
              <a:spcBef>
                <a:spcPts val="0"/>
              </a:spcBef>
              <a:spcAft>
                <a:spcPts val="0"/>
              </a:spcAft>
              <a:defRPr/>
            </a:pPr>
            <a:endParaRPr kumimoji="1" lang="ja-JP" altLang="en-US" sz="1350">
              <a:solidFill>
                <a:srgbClr val="005073"/>
              </a:solidFill>
              <a:ea typeface="MS PGothic" panose="020B0600070205080204" pitchFamily="34" charset="-128"/>
            </a:endParaRPr>
          </a:p>
        </p:txBody>
      </p:sp>
      <p:sp>
        <p:nvSpPr>
          <p:cNvPr id="62" name="フリーフォーム: 図形 61">
            <a:extLst>
              <a:ext uri="{FF2B5EF4-FFF2-40B4-BE49-F238E27FC236}">
                <a16:creationId xmlns:a16="http://schemas.microsoft.com/office/drawing/2014/main" id="{B5368BC9-8A93-415F-9135-1863101DD154}"/>
              </a:ext>
            </a:extLst>
          </p:cNvPr>
          <p:cNvSpPr/>
          <p:nvPr/>
        </p:nvSpPr>
        <p:spPr>
          <a:xfrm>
            <a:off x="2866708" y="1438821"/>
            <a:ext cx="3625649" cy="2470390"/>
          </a:xfrm>
          <a:custGeom>
            <a:avLst/>
            <a:gdLst>
              <a:gd name="connsiteX0" fmla="*/ 4500748 w 4500748"/>
              <a:gd name="connsiteY0" fmla="*/ 0 h 3705101"/>
              <a:gd name="connsiteX1" fmla="*/ 2707574 w 4500748"/>
              <a:gd name="connsiteY1" fmla="*/ 1947553 h 3705101"/>
              <a:gd name="connsiteX2" fmla="*/ 0 w 4500748"/>
              <a:gd name="connsiteY2" fmla="*/ 3705101 h 3705101"/>
            </a:gdLst>
            <a:ahLst/>
            <a:cxnLst>
              <a:cxn ang="0">
                <a:pos x="connsiteX0" y="connsiteY0"/>
              </a:cxn>
              <a:cxn ang="0">
                <a:pos x="connsiteX1" y="connsiteY1"/>
              </a:cxn>
              <a:cxn ang="0">
                <a:pos x="connsiteX2" y="connsiteY2"/>
              </a:cxn>
            </a:cxnLst>
            <a:rect l="l" t="t" r="r" b="b"/>
            <a:pathLst>
              <a:path w="4500748" h="3705101">
                <a:moveTo>
                  <a:pt x="4500748" y="0"/>
                </a:moveTo>
                <a:cubicBezTo>
                  <a:pt x="3979223" y="665018"/>
                  <a:pt x="3457699" y="1330036"/>
                  <a:pt x="2707574" y="1947553"/>
                </a:cubicBezTo>
                <a:cubicBezTo>
                  <a:pt x="1957449" y="2565070"/>
                  <a:pt x="978724" y="3135085"/>
                  <a:pt x="0" y="3705101"/>
                </a:cubicBezTo>
              </a:path>
            </a:pathLst>
          </a:custGeom>
          <a:noFill/>
          <a:ln w="38100">
            <a:solidFill>
              <a:schemeClr val="accent5"/>
            </a:solidFill>
            <a:headEnd type="none" w="med" len="med"/>
            <a:tailEnd type="arrow"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defTabSz="685800" fontAlgn="auto">
              <a:spcBef>
                <a:spcPts val="0"/>
              </a:spcBef>
              <a:spcAft>
                <a:spcPts val="0"/>
              </a:spcAft>
              <a:defRPr/>
            </a:pPr>
            <a:endParaRPr kumimoji="1" lang="ja-JP" altLang="en-US" sz="1350">
              <a:solidFill>
                <a:srgbClr val="005073"/>
              </a:solidFill>
              <a:ea typeface="MS PGothic" panose="020B0600070205080204" pitchFamily="34" charset="-128"/>
            </a:endParaRPr>
          </a:p>
        </p:txBody>
      </p:sp>
      <p:sp>
        <p:nvSpPr>
          <p:cNvPr id="63" name="フリーフォーム: 図形 62">
            <a:extLst>
              <a:ext uri="{FF2B5EF4-FFF2-40B4-BE49-F238E27FC236}">
                <a16:creationId xmlns:a16="http://schemas.microsoft.com/office/drawing/2014/main" id="{0E492477-9666-46AE-B5EA-55935EA32374}"/>
              </a:ext>
            </a:extLst>
          </p:cNvPr>
          <p:cNvSpPr/>
          <p:nvPr/>
        </p:nvSpPr>
        <p:spPr>
          <a:xfrm>
            <a:off x="4337468" y="2058117"/>
            <a:ext cx="2629087" cy="1850429"/>
          </a:xfrm>
          <a:custGeom>
            <a:avLst/>
            <a:gdLst>
              <a:gd name="connsiteX0" fmla="*/ 3871355 w 3871355"/>
              <a:gd name="connsiteY0" fmla="*/ 0 h 2850078"/>
              <a:gd name="connsiteX1" fmla="*/ 2576945 w 3871355"/>
              <a:gd name="connsiteY1" fmla="*/ 1769423 h 2850078"/>
              <a:gd name="connsiteX2" fmla="*/ 0 w 3871355"/>
              <a:gd name="connsiteY2" fmla="*/ 2850078 h 2850078"/>
            </a:gdLst>
            <a:ahLst/>
            <a:cxnLst>
              <a:cxn ang="0">
                <a:pos x="connsiteX0" y="connsiteY0"/>
              </a:cxn>
              <a:cxn ang="0">
                <a:pos x="connsiteX1" y="connsiteY1"/>
              </a:cxn>
              <a:cxn ang="0">
                <a:pos x="connsiteX2" y="connsiteY2"/>
              </a:cxn>
            </a:cxnLst>
            <a:rect l="l" t="t" r="r" b="b"/>
            <a:pathLst>
              <a:path w="3871355" h="2850078">
                <a:moveTo>
                  <a:pt x="3871355" y="0"/>
                </a:moveTo>
                <a:cubicBezTo>
                  <a:pt x="3546763" y="647205"/>
                  <a:pt x="3222171" y="1294410"/>
                  <a:pt x="2576945" y="1769423"/>
                </a:cubicBezTo>
                <a:cubicBezTo>
                  <a:pt x="1931719" y="2244436"/>
                  <a:pt x="965859" y="2547257"/>
                  <a:pt x="0" y="2850078"/>
                </a:cubicBezTo>
              </a:path>
            </a:pathLst>
          </a:custGeom>
          <a:noFill/>
          <a:ln w="38100">
            <a:solidFill>
              <a:schemeClr val="accent3"/>
            </a:solidFill>
            <a:headEnd type="none" w="med" len="med"/>
            <a:tailEnd type="arrow"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defTabSz="685800" fontAlgn="auto">
              <a:spcBef>
                <a:spcPts val="0"/>
              </a:spcBef>
              <a:spcAft>
                <a:spcPts val="0"/>
              </a:spcAft>
              <a:defRPr/>
            </a:pPr>
            <a:endParaRPr kumimoji="1" lang="ja-JP" altLang="en-US" sz="1350">
              <a:solidFill>
                <a:srgbClr val="005073"/>
              </a:solidFill>
              <a:ea typeface="MS PGothic" panose="020B0600070205080204" pitchFamily="34" charset="-128"/>
            </a:endParaRPr>
          </a:p>
        </p:txBody>
      </p:sp>
      <p:sp>
        <p:nvSpPr>
          <p:cNvPr id="64" name="TextBox 19">
            <a:extLst>
              <a:ext uri="{FF2B5EF4-FFF2-40B4-BE49-F238E27FC236}">
                <a16:creationId xmlns:a16="http://schemas.microsoft.com/office/drawing/2014/main" id="{5C995D4E-0B69-41C8-998C-6AA500EA29A7}"/>
              </a:ext>
            </a:extLst>
          </p:cNvPr>
          <p:cNvSpPr txBox="1"/>
          <p:nvPr/>
        </p:nvSpPr>
        <p:spPr>
          <a:xfrm>
            <a:off x="1757276" y="4063206"/>
            <a:ext cx="1399742" cy="523220"/>
          </a:xfrm>
          <a:prstGeom prst="rect">
            <a:avLst/>
          </a:prstGeom>
          <a:noFill/>
        </p:spPr>
        <p:txBody>
          <a:bodyPr wrap="none" rtlCol="0">
            <a:noAutofit/>
          </a:bodyPr>
          <a:lstStyle/>
          <a:p>
            <a:pPr algn="r" defTabSz="457169" fontAlgn="auto">
              <a:spcBef>
                <a:spcPts val="0"/>
              </a:spcBef>
              <a:spcAft>
                <a:spcPts val="0"/>
              </a:spcAft>
              <a:defRPr/>
            </a:pPr>
            <a:r>
              <a:rPr lang="en-US" sz="1400">
                <a:solidFill>
                  <a:srgbClr val="676767"/>
                </a:solidFill>
                <a:latin typeface="+mn-lt"/>
                <a:ea typeface="MS PGothic" panose="020B0600070205080204" pitchFamily="34" charset="-128"/>
                <a:cs typeface="+mn-cs"/>
              </a:rPr>
              <a:t>75%</a:t>
            </a:r>
            <a:br>
              <a:rPr lang="en-US" sz="1400">
                <a:solidFill>
                  <a:srgbClr val="676767"/>
                </a:solidFill>
                <a:latin typeface="+mn-lt"/>
                <a:ea typeface="MS PGothic" panose="020B0600070205080204" pitchFamily="34" charset="-128"/>
                <a:cs typeface="+mn-cs"/>
              </a:rPr>
            </a:br>
            <a:r>
              <a:rPr lang="en-US" sz="1400" b="1">
                <a:solidFill>
                  <a:srgbClr val="676767"/>
                </a:solidFill>
                <a:latin typeface="+mn-lt"/>
                <a:ea typeface="MS PGothic" panose="020B0600070205080204" pitchFamily="34" charset="-128"/>
                <a:cs typeface="+mn-cs"/>
              </a:rPr>
              <a:t>Port Soft Start</a:t>
            </a:r>
          </a:p>
        </p:txBody>
      </p:sp>
      <p:sp>
        <p:nvSpPr>
          <p:cNvPr id="39" name="Text Placeholder 1">
            <a:extLst>
              <a:ext uri="{FF2B5EF4-FFF2-40B4-BE49-F238E27FC236}">
                <a16:creationId xmlns:a16="http://schemas.microsoft.com/office/drawing/2014/main" id="{70D3CD24-56EE-5742-86FB-54ACA1734188}"/>
              </a:ext>
            </a:extLst>
          </p:cNvPr>
          <p:cNvSpPr txBox="1">
            <a:spLocks/>
          </p:cNvSpPr>
          <p:nvPr/>
        </p:nvSpPr>
        <p:spPr>
          <a:xfrm>
            <a:off x="533400" y="60960"/>
            <a:ext cx="7084679" cy="326233"/>
          </a:xfrm>
          <a:prstGeom prst="rect">
            <a:avLst/>
          </a:prstGeom>
        </p:spPr>
        <p:txBody>
          <a:bodyPr wrap="square" lIns="91420" tIns="45710" rIns="91420" bIns="45710" anchor="b" anchorCtr="0">
            <a:noAutofit/>
          </a:bodyPr>
          <a:lstStyle>
            <a:lvl1pPr marL="169863" indent="-169863" algn="l" defTabSz="603575" rtl="0" eaLnBrk="1" fontAlgn="base" hangingPunct="1">
              <a:lnSpc>
                <a:spcPct val="100000"/>
              </a:lnSpc>
              <a:spcBef>
                <a:spcPct val="50000"/>
              </a:spcBef>
              <a:spcAft>
                <a:spcPct val="0"/>
              </a:spcAft>
              <a:buClr>
                <a:schemeClr val="tx2"/>
              </a:buClr>
              <a:buSzPct val="90000"/>
              <a:buFont typeface="Arial" charset="0"/>
              <a:buNone/>
              <a:defRPr lang="en-US" sz="1400" b="0" i="0" kern="1200">
                <a:solidFill>
                  <a:schemeClr val="tx1"/>
                </a:solidFill>
                <a:latin typeface="+mn-lt"/>
                <a:ea typeface="ＭＳ Ｐゴシック" charset="0"/>
                <a:cs typeface="CiscoSans ExtraLight"/>
              </a:defRPr>
            </a:lvl1pPr>
            <a:lvl2pPr marL="358775" indent="-215900" algn="l" defTabSz="684213" rtl="0" eaLnBrk="1" fontAlgn="base" hangingPunct="1">
              <a:lnSpc>
                <a:spcPct val="95000"/>
              </a:lnSpc>
              <a:spcBef>
                <a:spcPts val="600"/>
              </a:spcBef>
              <a:spcAft>
                <a:spcPct val="0"/>
              </a:spcAft>
              <a:buClr>
                <a:schemeClr val="tx2"/>
              </a:buClr>
              <a:buFont typeface="Arial" pitchFamily="34" charset="0"/>
              <a:buNone/>
              <a:defRPr lang="en-US" sz="1100" kern="1200">
                <a:solidFill>
                  <a:schemeClr val="tx1"/>
                </a:solidFill>
                <a:latin typeface="+mn-lt"/>
                <a:ea typeface="ＭＳ Ｐゴシック" charset="0"/>
                <a:cs typeface="CiscoSans"/>
              </a:defRPr>
            </a:lvl2pPr>
            <a:lvl3pPr marL="431800" indent="-169863" algn="l" defTabSz="684213" rtl="0" eaLnBrk="1" fontAlgn="base" hangingPunct="1">
              <a:lnSpc>
                <a:spcPct val="95000"/>
              </a:lnSpc>
              <a:spcBef>
                <a:spcPts val="625"/>
              </a:spcBef>
              <a:spcAft>
                <a:spcPct val="0"/>
              </a:spcAft>
              <a:buFont typeface="Arial" pitchFamily="34" charset="0"/>
              <a:buNone/>
              <a:defRPr lang="en-US" sz="1100" kern="1200">
                <a:solidFill>
                  <a:schemeClr val="tx1"/>
                </a:solidFill>
                <a:latin typeface="+mn-lt"/>
                <a:ea typeface="ＭＳ Ｐゴシック" charset="0"/>
                <a:cs typeface="CiscoSans"/>
              </a:defRPr>
            </a:lvl3pPr>
            <a:lvl4pPr marL="503238" indent="-169863" algn="l" defTabSz="684213" rtl="0" eaLnBrk="1" fontAlgn="base" hangingPunct="1">
              <a:lnSpc>
                <a:spcPct val="95000"/>
              </a:lnSpc>
              <a:spcBef>
                <a:spcPts val="625"/>
              </a:spcBef>
              <a:spcAft>
                <a:spcPct val="0"/>
              </a:spcAft>
              <a:buFont typeface="Arial" pitchFamily="34" charset="0"/>
              <a:buNone/>
              <a:defRPr lang="en-US" sz="1100" kern="1200">
                <a:solidFill>
                  <a:schemeClr val="tx1"/>
                </a:solidFill>
                <a:latin typeface="+mn-lt"/>
                <a:ea typeface="ＭＳ Ｐゴシック" charset="0"/>
                <a:cs typeface="CiscoSans"/>
              </a:defRPr>
            </a:lvl4pPr>
            <a:lvl5pPr marL="574675" indent="-169863" algn="l" defTabSz="684213" rtl="0" eaLnBrk="1" fontAlgn="base" hangingPunct="1">
              <a:lnSpc>
                <a:spcPct val="95000"/>
              </a:lnSpc>
              <a:spcBef>
                <a:spcPts val="625"/>
              </a:spcBef>
              <a:spcAft>
                <a:spcPct val="0"/>
              </a:spcAft>
              <a:buFont typeface="Arial" pitchFamily="34" charset="0"/>
              <a:buNone/>
              <a:defRPr lang="en-US" sz="1100" kern="1200">
                <a:solidFill>
                  <a:schemeClr val="tx1"/>
                </a:solidFill>
                <a:latin typeface="+mn-lt"/>
                <a:ea typeface="ＭＳ Ｐゴシック" charset="0"/>
                <a:cs typeface="CiscoSans"/>
              </a:defRPr>
            </a:lvl5pPr>
            <a:lvl6pPr marL="863856" indent="-171445" algn="l" defTabSz="685777" rtl="0" eaLnBrk="1" latinLnBrk="0" hangingPunct="1">
              <a:spcBef>
                <a:spcPts val="600"/>
              </a:spcBef>
              <a:buFont typeface="Arial" pitchFamily="34" charset="0"/>
              <a:buChar char="•"/>
              <a:defRPr sz="900" kern="1200" baseline="0">
                <a:solidFill>
                  <a:schemeClr val="tx1"/>
                </a:solidFill>
                <a:latin typeface="+mn-lt"/>
                <a:ea typeface="+mn-ea"/>
                <a:cs typeface="+mn-cs"/>
              </a:defRPr>
            </a:lvl6pPr>
            <a:lvl7pPr marL="935844" indent="-171422" algn="l" defTabSz="685777" rtl="0" eaLnBrk="1" latinLnBrk="0" hangingPunct="1">
              <a:spcBef>
                <a:spcPts val="600"/>
              </a:spcBef>
              <a:buFont typeface="Arial" pitchFamily="34" charset="0"/>
              <a:buChar char="•"/>
              <a:defRPr sz="800" kern="1200" baseline="0">
                <a:solidFill>
                  <a:schemeClr val="tx1"/>
                </a:solidFill>
                <a:latin typeface="+mn-lt"/>
                <a:ea typeface="+mn-ea"/>
                <a:cs typeface="+mn-cs"/>
              </a:defRPr>
            </a:lvl7pPr>
            <a:lvl8pPr marL="2400220" indent="0" algn="l" defTabSz="685777" rtl="0" eaLnBrk="1" latinLnBrk="0" hangingPunct="1">
              <a:spcBef>
                <a:spcPct val="20000"/>
              </a:spcBef>
              <a:buFont typeface="Arial" pitchFamily="34" charset="0"/>
              <a:buNone/>
              <a:defRPr sz="1500" kern="1200">
                <a:solidFill>
                  <a:schemeClr val="tx1"/>
                </a:solidFill>
                <a:latin typeface="+mn-lt"/>
                <a:ea typeface="+mn-ea"/>
                <a:cs typeface="+mn-cs"/>
              </a:defRPr>
            </a:lvl8pPr>
            <a:lvl9pPr marL="2914553" indent="-171445" algn="l" defTabSz="685777" rtl="0" eaLnBrk="1" latinLnBrk="0" hangingPunct="1">
              <a:spcBef>
                <a:spcPct val="20000"/>
              </a:spcBef>
              <a:buFont typeface="Arial" pitchFamily="34" charset="0"/>
              <a:buChar char="•"/>
              <a:defRPr sz="1500" kern="1200">
                <a:solidFill>
                  <a:schemeClr val="tx1"/>
                </a:solidFill>
                <a:latin typeface="+mn-lt"/>
                <a:ea typeface="+mn-ea"/>
                <a:cs typeface="+mn-cs"/>
              </a:defRPr>
            </a:lvl9pPr>
          </a:lstStyle>
          <a:p>
            <a:r>
              <a:rPr lang="en">
                <a:solidFill>
                  <a:srgbClr val="282828"/>
                </a:solidFill>
                <a:ea typeface="MS PGothic" panose="020B0600070205080204" pitchFamily="34" charset="-128"/>
                <a:cs typeface="Arial" panose="020B0604020202020204" pitchFamily="34" charset="0"/>
              </a:rPr>
              <a:t>3.4</a:t>
            </a:r>
            <a:r>
              <a:rPr lang="ja-JP" altLang="en-US">
                <a:solidFill>
                  <a:srgbClr val="282828"/>
                </a:solidFill>
                <a:ea typeface="MS PGothic" panose="020B0600070205080204" pitchFamily="34" charset="-128"/>
                <a:cs typeface="Arial" panose="020B0604020202020204" pitchFamily="34" charset="0"/>
              </a:rPr>
              <a:t>　</a:t>
            </a:r>
            <a:r>
              <a:rPr lang="en">
                <a:solidFill>
                  <a:srgbClr val="282828"/>
                </a:solidFill>
                <a:ea typeface="MS PGothic" panose="020B0600070205080204" pitchFamily="34" charset="-128"/>
                <a:cs typeface="Arial" panose="020B0604020202020204" pitchFamily="34" charset="0"/>
              </a:rPr>
              <a:t>QoS</a:t>
            </a:r>
          </a:p>
        </p:txBody>
      </p:sp>
      <p:sp>
        <p:nvSpPr>
          <p:cNvPr id="36" name="Slide Number Placeholder 4">
            <a:extLst>
              <a:ext uri="{FF2B5EF4-FFF2-40B4-BE49-F238E27FC236}">
                <a16:creationId xmlns:a16="http://schemas.microsoft.com/office/drawing/2014/main" id="{70D9243A-113D-764F-93D5-9E5B4DDCD6CB}"/>
              </a:ext>
            </a:extLst>
          </p:cNvPr>
          <p:cNvSpPr>
            <a:spLocks noGrp="1"/>
          </p:cNvSpPr>
          <p:nvPr>
            <p:ph type="sldNum" sz="quarter" idx="4294967295"/>
          </p:nvPr>
        </p:nvSpPr>
        <p:spPr>
          <a:xfrm>
            <a:off x="8648700" y="4884738"/>
            <a:ext cx="495300" cy="274637"/>
          </a:xfrm>
          <a:prstGeom prst="rect">
            <a:avLst/>
          </a:prstGeom>
        </p:spPr>
        <p:txBody>
          <a:bodyPr>
            <a:noAutofit/>
          </a:bodyPr>
          <a:lstStyle/>
          <a:p>
            <a:fld id="{3945D0FD-48F1-4D72-80C5-FFB60B92A834}" type="slidenum">
              <a:rPr lang="en-US" sz="900" smtClean="0">
                <a:latin typeface="+mn-lt"/>
                <a:ea typeface="MS PGothic" panose="020B0600070205080204" pitchFamily="34" charset="-128"/>
              </a:rPr>
              <a:pPr/>
              <a:t>299</a:t>
            </a:fld>
            <a:endParaRPr lang="en-US" sz="900">
              <a:latin typeface="+mn-lt"/>
              <a:ea typeface="MS PGothic" panose="020B0600070205080204" pitchFamily="34" charset="-128"/>
            </a:endParaRPr>
          </a:p>
        </p:txBody>
      </p:sp>
    </p:spTree>
    <p:extLst>
      <p:ext uri="{BB962C8B-B14F-4D97-AF65-F5344CB8AC3E}">
        <p14:creationId xmlns:p14="http://schemas.microsoft.com/office/powerpoint/2010/main" val="1740328864"/>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95298" y="1439055"/>
            <a:ext cx="3820348" cy="2265389"/>
          </a:xfrm>
        </p:spPr>
        <p:txBody>
          <a:bodyPr/>
          <a:lstStyle/>
          <a:p>
            <a:r>
              <a:rPr lang="ja-JP" altLang="en-US">
                <a:latin typeface="+mn-lt"/>
                <a:ea typeface="MS PGothic" panose="020B0600070205080204" pitchFamily="34" charset="-128"/>
              </a:rPr>
              <a:t>版数管理</a:t>
            </a:r>
            <a:endParaRPr lang="en-US">
              <a:latin typeface="+mn-lt"/>
              <a:ea typeface="MS PGothic" panose="020B0600070205080204" pitchFamily="34" charset="-128"/>
            </a:endParaRPr>
          </a:p>
        </p:txBody>
      </p:sp>
      <p:graphicFrame>
        <p:nvGraphicFramePr>
          <p:cNvPr id="7" name="Table Placeholder 8">
            <a:extLst>
              <a:ext uri="{FF2B5EF4-FFF2-40B4-BE49-F238E27FC236}">
                <a16:creationId xmlns:a16="http://schemas.microsoft.com/office/drawing/2014/main" id="{AA39E703-05D6-6449-A93A-9D5E6BCEE708}"/>
              </a:ext>
            </a:extLst>
          </p:cNvPr>
          <p:cNvGraphicFramePr>
            <a:graphicFrameLocks/>
          </p:cNvGraphicFramePr>
          <p:nvPr>
            <p:extLst>
              <p:ext uri="{D42A27DB-BD31-4B8C-83A1-F6EECF244321}">
                <p14:modId xmlns:p14="http://schemas.microsoft.com/office/powerpoint/2010/main" val="3250973719"/>
              </p:ext>
            </p:extLst>
          </p:nvPr>
        </p:nvGraphicFramePr>
        <p:xfrm>
          <a:off x="3526971" y="1086314"/>
          <a:ext cx="5121731" cy="3513179"/>
        </p:xfrm>
        <a:graphic>
          <a:graphicData uri="http://schemas.openxmlformats.org/drawingml/2006/table">
            <a:tbl>
              <a:tblPr firstRow="1" bandRow="1">
                <a:tableStyleId>{D27102A9-8310-4765-A935-A1911B00CA55}</a:tableStyleId>
              </a:tblPr>
              <a:tblGrid>
                <a:gridCol w="1194319">
                  <a:extLst>
                    <a:ext uri="{9D8B030D-6E8A-4147-A177-3AD203B41FA5}">
                      <a16:colId xmlns:a16="http://schemas.microsoft.com/office/drawing/2014/main" val="20000"/>
                    </a:ext>
                  </a:extLst>
                </a:gridCol>
                <a:gridCol w="981853">
                  <a:extLst>
                    <a:ext uri="{9D8B030D-6E8A-4147-A177-3AD203B41FA5}">
                      <a16:colId xmlns:a16="http://schemas.microsoft.com/office/drawing/2014/main" val="20001"/>
                    </a:ext>
                  </a:extLst>
                </a:gridCol>
                <a:gridCol w="981853">
                  <a:extLst>
                    <a:ext uri="{9D8B030D-6E8A-4147-A177-3AD203B41FA5}">
                      <a16:colId xmlns:a16="http://schemas.microsoft.com/office/drawing/2014/main" val="20002"/>
                    </a:ext>
                  </a:extLst>
                </a:gridCol>
                <a:gridCol w="981853">
                  <a:extLst>
                    <a:ext uri="{9D8B030D-6E8A-4147-A177-3AD203B41FA5}">
                      <a16:colId xmlns:a16="http://schemas.microsoft.com/office/drawing/2014/main" val="751518901"/>
                    </a:ext>
                  </a:extLst>
                </a:gridCol>
                <a:gridCol w="981853">
                  <a:extLst>
                    <a:ext uri="{9D8B030D-6E8A-4147-A177-3AD203B41FA5}">
                      <a16:colId xmlns:a16="http://schemas.microsoft.com/office/drawing/2014/main" val="20003"/>
                    </a:ext>
                  </a:extLst>
                </a:gridCol>
              </a:tblGrid>
              <a:tr h="300555">
                <a:tc>
                  <a:txBody>
                    <a:bodyPr/>
                    <a:lstStyle/>
                    <a:p>
                      <a:pPr algn="ctr"/>
                      <a:r>
                        <a:rPr lang="ja-JP" altLang="en-US" sz="1200" b="0">
                          <a:solidFill>
                            <a:schemeClr val="tx2"/>
                          </a:solidFill>
                          <a:latin typeface="+mn-lt"/>
                          <a:ea typeface="MS PGothic" panose="020B0600070205080204" pitchFamily="34" charset="-128"/>
                        </a:rPr>
                        <a:t>日付</a:t>
                      </a:r>
                      <a:endParaRPr lang="en-US" sz="1200" b="0">
                        <a:solidFill>
                          <a:schemeClr val="tx2"/>
                        </a:solidFill>
                        <a:latin typeface="+mn-lt"/>
                        <a:ea typeface="MS PGothic" panose="020B0600070205080204" pitchFamily="34" charset="-128"/>
                      </a:endParaRPr>
                    </a:p>
                  </a:txBody>
                  <a:tcPr marT="36576" marB="34290" anchor="ctr" anchorCtr="1">
                    <a:lnL>
                      <a:noFill/>
                    </a:lnL>
                    <a:lnR>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r>
                        <a:rPr lang="ja-JP" altLang="en-US" sz="1200" b="0">
                          <a:solidFill>
                            <a:schemeClr val="tx2"/>
                          </a:solidFill>
                          <a:latin typeface="+mn-lt"/>
                          <a:ea typeface="MS PGothic" panose="020B0600070205080204" pitchFamily="34" charset="-128"/>
                        </a:rPr>
                        <a:t>作成者</a:t>
                      </a:r>
                      <a:endParaRPr lang="en-US" sz="1200" b="0">
                        <a:solidFill>
                          <a:schemeClr val="tx2"/>
                        </a:solidFill>
                        <a:latin typeface="+mn-lt"/>
                        <a:ea typeface="MS PGothic" panose="020B0600070205080204" pitchFamily="34" charset="-128"/>
                      </a:endParaRPr>
                    </a:p>
                  </a:txBody>
                  <a:tcPr marT="36576" marB="34290" anchor="ctr" anchorCtr="1">
                    <a:lnL>
                      <a:noFill/>
                    </a:lnL>
                    <a:lnR>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r>
                        <a:rPr lang="ja-JP" altLang="en-US" sz="1200" b="0">
                          <a:solidFill>
                            <a:schemeClr val="tx2"/>
                          </a:solidFill>
                          <a:latin typeface="+mn-lt"/>
                          <a:ea typeface="MS PGothic" panose="020B0600070205080204" pitchFamily="34" charset="-128"/>
                        </a:rPr>
                        <a:t>部署名</a:t>
                      </a:r>
                      <a:endParaRPr lang="en-US" sz="1200" b="0">
                        <a:solidFill>
                          <a:schemeClr val="tx2"/>
                        </a:solidFill>
                        <a:latin typeface="+mn-lt"/>
                        <a:ea typeface="MS PGothic" panose="020B0600070205080204" pitchFamily="34" charset="-128"/>
                      </a:endParaRPr>
                    </a:p>
                  </a:txBody>
                  <a:tcPr marT="36576" marB="34290" anchor="ctr" anchorCtr="1">
                    <a:lnL>
                      <a:noFill/>
                    </a:lnL>
                    <a:lnR>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r>
                        <a:rPr lang="ja-JP" altLang="en-US" sz="1200" b="0">
                          <a:solidFill>
                            <a:schemeClr val="tx2"/>
                          </a:solidFill>
                          <a:latin typeface="+mn-lt"/>
                          <a:ea typeface="MS PGothic" panose="020B0600070205080204" pitchFamily="34" charset="-128"/>
                        </a:rPr>
                        <a:t>バージョン</a:t>
                      </a:r>
                      <a:endParaRPr lang="en-US" sz="1200" b="0">
                        <a:solidFill>
                          <a:schemeClr val="tx2"/>
                        </a:solidFill>
                        <a:latin typeface="+mn-lt"/>
                        <a:ea typeface="MS PGothic" panose="020B0600070205080204" pitchFamily="34" charset="-128"/>
                      </a:endParaRPr>
                    </a:p>
                  </a:txBody>
                  <a:tcPr marT="36576" marB="34290" anchor="ctr" anchorCtr="1">
                    <a:lnL>
                      <a:noFill/>
                    </a:lnL>
                    <a:lnR>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r>
                        <a:rPr lang="ja-JP" altLang="en-US" sz="1200" b="0">
                          <a:solidFill>
                            <a:schemeClr val="tx2"/>
                          </a:solidFill>
                          <a:latin typeface="+mn-lt"/>
                          <a:ea typeface="MS PGothic" panose="020B0600070205080204" pitchFamily="34" charset="-128"/>
                        </a:rPr>
                        <a:t>更新内容</a:t>
                      </a:r>
                      <a:endParaRPr lang="en-US" sz="1200" b="0" dirty="0">
                        <a:solidFill>
                          <a:schemeClr val="tx2"/>
                        </a:solidFill>
                        <a:latin typeface="+mn-lt"/>
                        <a:ea typeface="MS PGothic" panose="020B0600070205080204" pitchFamily="34" charset="-128"/>
                      </a:endParaRPr>
                    </a:p>
                  </a:txBody>
                  <a:tcPr marT="36576" marB="34290" anchor="ctr" anchorCtr="1">
                    <a:lnL>
                      <a:noFill/>
                    </a:lnL>
                    <a:lnR>
                      <a:noFill/>
                    </a:lnR>
                    <a:lnT w="12700" cmpd="sng">
                      <a:noFill/>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0"/>
                  </a:ext>
                </a:extLst>
              </a:tr>
              <a:tr h="242756">
                <a:tc>
                  <a:txBody>
                    <a:bodyPr/>
                    <a:lstStyle/>
                    <a:p>
                      <a:pPr algn="l"/>
                      <a:r>
                        <a:rPr lang="en-US" sz="1000" b="0" kern="1200">
                          <a:solidFill>
                            <a:schemeClr val="tx1"/>
                          </a:solidFill>
                          <a:latin typeface="+mn-lt"/>
                          <a:ea typeface="MS PGothic" panose="020B0600070205080204" pitchFamily="34" charset="-128"/>
                          <a:cs typeface="+mn-cs"/>
                        </a:rPr>
                        <a:t>2019</a:t>
                      </a:r>
                      <a:r>
                        <a:rPr lang="ja-JP" altLang="en-US" sz="1000" b="0" kern="1200">
                          <a:solidFill>
                            <a:schemeClr val="tx1"/>
                          </a:solidFill>
                          <a:latin typeface="+mn-lt"/>
                          <a:ea typeface="MS PGothic" panose="020B0600070205080204" pitchFamily="34" charset="-128"/>
                          <a:cs typeface="+mn-cs"/>
                        </a:rPr>
                        <a:t>年  </a:t>
                      </a:r>
                      <a:r>
                        <a:rPr lang="en-US" altLang="ja-JP" sz="1000" b="0" kern="1200">
                          <a:solidFill>
                            <a:schemeClr val="tx1"/>
                          </a:solidFill>
                          <a:latin typeface="+mn-lt"/>
                          <a:ea typeface="MS PGothic" panose="020B0600070205080204" pitchFamily="34" charset="-128"/>
                          <a:cs typeface="+mn-cs"/>
                        </a:rPr>
                        <a:t>6</a:t>
                      </a:r>
                      <a:r>
                        <a:rPr lang="ja-JP" altLang="en-US" sz="1000" b="0" kern="1200">
                          <a:solidFill>
                            <a:schemeClr val="tx1"/>
                          </a:solidFill>
                          <a:latin typeface="+mn-lt"/>
                          <a:ea typeface="MS PGothic" panose="020B0600070205080204" pitchFamily="34" charset="-128"/>
                          <a:cs typeface="+mn-cs"/>
                        </a:rPr>
                        <a:t>月</a:t>
                      </a:r>
                      <a:r>
                        <a:rPr lang="en-US" altLang="ja-JP" sz="1000" b="0" kern="1200">
                          <a:solidFill>
                            <a:schemeClr val="tx1"/>
                          </a:solidFill>
                          <a:latin typeface="+mn-lt"/>
                          <a:ea typeface="MS PGothic" panose="020B0600070205080204" pitchFamily="34" charset="-128"/>
                          <a:cs typeface="+mn-cs"/>
                        </a:rPr>
                        <a:t>10</a:t>
                      </a:r>
                      <a:r>
                        <a:rPr lang="ja-JP" altLang="en-US" sz="1000" b="0" kern="1200">
                          <a:solidFill>
                            <a:schemeClr val="tx1"/>
                          </a:solidFill>
                          <a:latin typeface="+mn-lt"/>
                          <a:ea typeface="MS PGothic" panose="020B0600070205080204" pitchFamily="34" charset="-128"/>
                          <a:cs typeface="+mn-cs"/>
                        </a:rPr>
                        <a:t>日</a:t>
                      </a:r>
                      <a:endParaRPr lang="en-US" altLang="ja-JP" sz="1000" b="0" kern="1200">
                        <a:solidFill>
                          <a:schemeClr val="tx1"/>
                        </a:solidFill>
                        <a:latin typeface="+mn-lt"/>
                        <a:ea typeface="MS PGothic" panose="020B0600070205080204" pitchFamily="34" charset="-128"/>
                        <a:cs typeface="+mn-cs"/>
                      </a:endParaRPr>
                    </a:p>
                  </a:txBody>
                  <a:tcPr marT="36576" marB="34290" anchor="ctr">
                    <a:lnL>
                      <a:noFill/>
                    </a:lnL>
                    <a:lnR>
                      <a:noFill/>
                    </a:lnR>
                    <a:lnT w="9525" cap="flat" cmpd="sng" algn="ctr">
                      <a:solidFill>
                        <a:schemeClr val="tx2"/>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a:r>
                        <a:rPr lang="en-US" sz="1000" b="0" kern="1200">
                          <a:solidFill>
                            <a:schemeClr val="tx1"/>
                          </a:solidFill>
                          <a:latin typeface="+mn-lt"/>
                          <a:ea typeface="MS PGothic" panose="020B0600070205080204" pitchFamily="34" charset="-128"/>
                          <a:cs typeface="+mn-cs"/>
                        </a:rPr>
                        <a:t>name</a:t>
                      </a:r>
                    </a:p>
                  </a:txBody>
                  <a:tcPr marT="36576" marB="34290" anchor="ctr">
                    <a:lnL>
                      <a:noFill/>
                    </a:lnL>
                    <a:lnR>
                      <a:noFill/>
                    </a:lnR>
                    <a:lnT w="9525" cap="flat" cmpd="sng" algn="ctr">
                      <a:solidFill>
                        <a:schemeClr val="tx2"/>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a:r>
                        <a:rPr lang="en-US" sz="1000" b="0" kern="1200">
                          <a:solidFill>
                            <a:schemeClr val="tx1"/>
                          </a:solidFill>
                          <a:latin typeface="+mn-lt"/>
                          <a:ea typeface="MS PGothic" panose="020B0600070205080204" pitchFamily="34" charset="-128"/>
                          <a:cs typeface="+mn-cs"/>
                        </a:rPr>
                        <a:t>SE</a:t>
                      </a:r>
                    </a:p>
                  </a:txBody>
                  <a:tcPr marT="36576" marB="34290" anchor="ctr">
                    <a:lnL>
                      <a:noFill/>
                    </a:lnL>
                    <a:lnR>
                      <a:noFill/>
                    </a:lnR>
                    <a:lnT w="9525" cap="flat" cmpd="sng" algn="ctr">
                      <a:solidFill>
                        <a:schemeClr val="tx2"/>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a:r>
                        <a:rPr lang="en-US" sz="1000" b="0" kern="1200">
                          <a:solidFill>
                            <a:schemeClr val="tx1"/>
                          </a:solidFill>
                          <a:latin typeface="+mn-lt"/>
                          <a:ea typeface="MS PGothic" panose="020B0600070205080204" pitchFamily="34" charset="-128"/>
                          <a:cs typeface="+mn-cs"/>
                        </a:rPr>
                        <a:t>v1.0</a:t>
                      </a:r>
                    </a:p>
                  </a:txBody>
                  <a:tcPr marT="36576" marB="34290" anchor="ctr">
                    <a:lnL>
                      <a:noFill/>
                    </a:lnL>
                    <a:lnR>
                      <a:noFill/>
                    </a:lnR>
                    <a:lnT w="9525" cap="flat" cmpd="sng" algn="ctr">
                      <a:solidFill>
                        <a:schemeClr val="tx2"/>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a:r>
                        <a:rPr lang="ja-JP" altLang="en-US" sz="1000" b="0" kern="1200">
                          <a:solidFill>
                            <a:schemeClr val="tx1"/>
                          </a:solidFill>
                          <a:latin typeface="+mn-lt"/>
                          <a:ea typeface="MS PGothic" panose="020B0600070205080204" pitchFamily="34" charset="-128"/>
                          <a:cs typeface="+mn-cs"/>
                        </a:rPr>
                        <a:t>新規作成</a:t>
                      </a:r>
                      <a:endParaRPr lang="en-US" sz="1000" b="0" kern="1200">
                        <a:solidFill>
                          <a:schemeClr val="tx1"/>
                        </a:solidFill>
                        <a:latin typeface="+mn-lt"/>
                        <a:ea typeface="MS PGothic" panose="020B0600070205080204" pitchFamily="34" charset="-128"/>
                        <a:cs typeface="+mn-cs"/>
                      </a:endParaRPr>
                    </a:p>
                  </a:txBody>
                  <a:tcPr marT="36576" marB="34290" anchor="ctr">
                    <a:lnL>
                      <a:noFill/>
                    </a:lnL>
                    <a:lnR>
                      <a:noFill/>
                    </a:lnR>
                    <a:lnT w="9525" cap="flat" cmpd="sng" algn="ctr">
                      <a:solidFill>
                        <a:schemeClr val="tx2"/>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242756">
                <a:tc>
                  <a:txBody>
                    <a:bodyPr/>
                    <a:lstStyle/>
                    <a:p>
                      <a:pPr algn="l"/>
                      <a:r>
                        <a:rPr lang="en-US" sz="1000" b="0" kern="1200" dirty="0">
                          <a:solidFill>
                            <a:schemeClr val="tx1"/>
                          </a:solidFill>
                          <a:latin typeface="+mn-lt"/>
                          <a:ea typeface="MS PGothic" panose="020B0600070205080204" pitchFamily="34" charset="-128"/>
                          <a:cs typeface="+mn-cs"/>
                        </a:rPr>
                        <a:t>2019</a:t>
                      </a:r>
                      <a:r>
                        <a:rPr lang="ja-JP" altLang="en-US" sz="1000" b="0" kern="1200">
                          <a:solidFill>
                            <a:schemeClr val="tx1"/>
                          </a:solidFill>
                          <a:latin typeface="+mn-lt"/>
                          <a:ea typeface="MS PGothic" panose="020B0600070205080204" pitchFamily="34" charset="-128"/>
                          <a:cs typeface="+mn-cs"/>
                        </a:rPr>
                        <a:t>年  </a:t>
                      </a:r>
                      <a:r>
                        <a:rPr lang="en-US" altLang="ja-JP" sz="1000" b="0" kern="1200" dirty="0">
                          <a:solidFill>
                            <a:schemeClr val="tx1"/>
                          </a:solidFill>
                          <a:latin typeface="+mn-lt"/>
                          <a:ea typeface="MS PGothic" panose="020B0600070205080204" pitchFamily="34" charset="-128"/>
                          <a:cs typeface="+mn-cs"/>
                        </a:rPr>
                        <a:t>7</a:t>
                      </a:r>
                      <a:r>
                        <a:rPr lang="ja-JP" altLang="en-US" sz="1000" b="0" kern="1200">
                          <a:solidFill>
                            <a:schemeClr val="tx1"/>
                          </a:solidFill>
                          <a:latin typeface="+mn-lt"/>
                          <a:ea typeface="MS PGothic" panose="020B0600070205080204" pitchFamily="34" charset="-128"/>
                          <a:cs typeface="+mn-cs"/>
                        </a:rPr>
                        <a:t>月</a:t>
                      </a:r>
                      <a:r>
                        <a:rPr lang="en-US" altLang="ja-JP" sz="1000" b="0" kern="1200" dirty="0">
                          <a:solidFill>
                            <a:schemeClr val="tx1"/>
                          </a:solidFill>
                          <a:latin typeface="+mn-lt"/>
                          <a:ea typeface="MS PGothic" panose="020B0600070205080204" pitchFamily="34" charset="-128"/>
                          <a:cs typeface="+mn-cs"/>
                        </a:rPr>
                        <a:t>5</a:t>
                      </a:r>
                      <a:r>
                        <a:rPr lang="ja-JP" altLang="en-US" sz="1000" b="0" kern="1200">
                          <a:solidFill>
                            <a:schemeClr val="tx1"/>
                          </a:solidFill>
                          <a:latin typeface="+mn-lt"/>
                          <a:ea typeface="MS PGothic" panose="020B0600070205080204" pitchFamily="34" charset="-128"/>
                          <a:cs typeface="+mn-cs"/>
                        </a:rPr>
                        <a:t>日</a:t>
                      </a:r>
                      <a:endParaRPr lang="en-US" altLang="ja-JP" sz="1000" b="0" kern="1200" dirty="0">
                        <a:solidFill>
                          <a:schemeClr val="tx1"/>
                        </a:solidFill>
                        <a:latin typeface="+mn-lt"/>
                        <a:ea typeface="MS PGothic" panose="020B0600070205080204" pitchFamily="34" charset="-128"/>
                        <a:cs typeface="+mn-cs"/>
                      </a:endParaRPr>
                    </a:p>
                  </a:txBody>
                  <a:tcPr marT="36576" marB="34290" anchor="ctr">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a:r>
                        <a:rPr lang="en-US" sz="1000" b="0" kern="1200" dirty="0" err="1">
                          <a:solidFill>
                            <a:schemeClr val="tx1"/>
                          </a:solidFill>
                          <a:latin typeface="+mn-lt"/>
                          <a:ea typeface="MS PGothic" panose="020B0600070205080204" pitchFamily="34" charset="-128"/>
                          <a:cs typeface="+mn-cs"/>
                        </a:rPr>
                        <a:t>dtamura</a:t>
                      </a:r>
                      <a:endParaRPr lang="en-US" sz="1000" b="0" kern="1200" dirty="0">
                        <a:solidFill>
                          <a:schemeClr val="tx1"/>
                        </a:solidFill>
                        <a:latin typeface="+mn-lt"/>
                        <a:ea typeface="MS PGothic" panose="020B0600070205080204" pitchFamily="34" charset="-128"/>
                        <a:cs typeface="+mn-cs"/>
                      </a:endParaRPr>
                    </a:p>
                  </a:txBody>
                  <a:tcPr marT="36576" marB="34290" anchor="ctr">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a:r>
                        <a:rPr lang="en-US" sz="1000" b="0" kern="1200" dirty="0">
                          <a:solidFill>
                            <a:schemeClr val="tx1"/>
                          </a:solidFill>
                          <a:latin typeface="+mn-lt"/>
                          <a:ea typeface="MS PGothic" panose="020B0600070205080204" pitchFamily="34" charset="-128"/>
                          <a:cs typeface="+mn-cs"/>
                        </a:rPr>
                        <a:t>SE</a:t>
                      </a:r>
                    </a:p>
                  </a:txBody>
                  <a:tcPr marT="36576" marB="34290" anchor="ctr">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a:r>
                        <a:rPr lang="en-US" sz="1000" b="0" kern="1200" dirty="0">
                          <a:solidFill>
                            <a:schemeClr val="tx1"/>
                          </a:solidFill>
                          <a:latin typeface="+mn-lt"/>
                          <a:ea typeface="MS PGothic" panose="020B0600070205080204" pitchFamily="34" charset="-128"/>
                          <a:cs typeface="+mn-cs"/>
                        </a:rPr>
                        <a:t>v11</a:t>
                      </a:r>
                    </a:p>
                  </a:txBody>
                  <a:tcPr marT="36576" marB="34290" anchor="ctr">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a:r>
                        <a:rPr lang="en-US" sz="1000" b="0" kern="1200" dirty="0">
                          <a:solidFill>
                            <a:schemeClr val="tx1"/>
                          </a:solidFill>
                          <a:latin typeface="+mn-lt"/>
                          <a:ea typeface="MS PGothic" panose="020B0600070205080204" pitchFamily="34" charset="-128"/>
                          <a:cs typeface="+mn-cs"/>
                        </a:rPr>
                        <a:t>P.272</a:t>
                      </a:r>
                      <a:r>
                        <a:rPr lang="ja-JP" altLang="en-US" sz="1000" b="0" kern="1200">
                          <a:solidFill>
                            <a:schemeClr val="tx1"/>
                          </a:solidFill>
                          <a:latin typeface="+mn-lt"/>
                          <a:ea typeface="MS PGothic" panose="020B0600070205080204" pitchFamily="34" charset="-128"/>
                          <a:cs typeface="+mn-cs"/>
                        </a:rPr>
                        <a:t> 変更</a:t>
                      </a:r>
                      <a:endParaRPr lang="en-US" sz="1000" b="0" kern="1200" dirty="0">
                        <a:solidFill>
                          <a:schemeClr val="tx1"/>
                        </a:solidFill>
                        <a:latin typeface="+mn-lt"/>
                        <a:ea typeface="MS PGothic" panose="020B0600070205080204" pitchFamily="34" charset="-128"/>
                        <a:cs typeface="+mn-cs"/>
                      </a:endParaRPr>
                    </a:p>
                  </a:txBody>
                  <a:tcPr marT="36576" marB="34290" anchor="ctr">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r h="242756">
                <a:tc>
                  <a:txBody>
                    <a:bodyPr/>
                    <a:lstStyle/>
                    <a:p>
                      <a:pPr algn="l"/>
                      <a:r>
                        <a:rPr lang="en-US" sz="1000" b="0" kern="1200" dirty="0">
                          <a:solidFill>
                            <a:schemeClr val="tx1"/>
                          </a:solidFill>
                          <a:latin typeface="+mn-lt"/>
                          <a:ea typeface="MS PGothic" panose="020B0600070205080204" pitchFamily="34" charset="-128"/>
                          <a:cs typeface="+mn-cs"/>
                        </a:rPr>
                        <a:t>2020</a:t>
                      </a:r>
                      <a:r>
                        <a:rPr lang="ja-JP" altLang="en-US" sz="1000" b="0" kern="1200" dirty="0">
                          <a:solidFill>
                            <a:schemeClr val="tx1"/>
                          </a:solidFill>
                          <a:latin typeface="+mn-lt"/>
                          <a:ea typeface="MS PGothic" panose="020B0600070205080204" pitchFamily="34" charset="-128"/>
                          <a:cs typeface="+mn-cs"/>
                        </a:rPr>
                        <a:t>年  </a:t>
                      </a:r>
                      <a:r>
                        <a:rPr lang="en-US" altLang="ja-JP" sz="1000" b="0" kern="1200" dirty="0">
                          <a:solidFill>
                            <a:schemeClr val="tx1"/>
                          </a:solidFill>
                          <a:latin typeface="+mn-lt"/>
                          <a:ea typeface="MS PGothic" panose="020B0600070205080204" pitchFamily="34" charset="-128"/>
                          <a:cs typeface="+mn-cs"/>
                        </a:rPr>
                        <a:t>1</a:t>
                      </a:r>
                      <a:r>
                        <a:rPr lang="ja-JP" altLang="en-US" sz="1000" b="0" kern="1200" dirty="0">
                          <a:solidFill>
                            <a:schemeClr val="tx1"/>
                          </a:solidFill>
                          <a:latin typeface="+mn-lt"/>
                          <a:ea typeface="MS PGothic" panose="020B0600070205080204" pitchFamily="34" charset="-128"/>
                          <a:cs typeface="+mn-cs"/>
                        </a:rPr>
                        <a:t>月</a:t>
                      </a:r>
                      <a:r>
                        <a:rPr lang="en-US" altLang="ja-JP" sz="1000" b="0" kern="1200" dirty="0">
                          <a:solidFill>
                            <a:schemeClr val="tx1"/>
                          </a:solidFill>
                          <a:latin typeface="+mn-lt"/>
                          <a:ea typeface="MS PGothic" panose="020B0600070205080204" pitchFamily="34" charset="-128"/>
                          <a:cs typeface="+mn-cs"/>
                        </a:rPr>
                        <a:t>10</a:t>
                      </a:r>
                      <a:r>
                        <a:rPr lang="ja-JP" altLang="en-US" sz="1000" b="0" kern="1200" dirty="0">
                          <a:solidFill>
                            <a:schemeClr val="tx1"/>
                          </a:solidFill>
                          <a:latin typeface="+mn-lt"/>
                          <a:ea typeface="MS PGothic" panose="020B0600070205080204" pitchFamily="34" charset="-128"/>
                          <a:cs typeface="+mn-cs"/>
                        </a:rPr>
                        <a:t>日</a:t>
                      </a:r>
                      <a:endParaRPr lang="en-US" altLang="ja-JP" sz="1000" b="0" kern="1200" dirty="0">
                        <a:solidFill>
                          <a:schemeClr val="tx1"/>
                        </a:solidFill>
                        <a:latin typeface="+mn-lt"/>
                        <a:ea typeface="MS PGothic" panose="020B0600070205080204" pitchFamily="34" charset="-128"/>
                        <a:cs typeface="+mn-cs"/>
                      </a:endParaRPr>
                    </a:p>
                  </a:txBody>
                  <a:tcPr marT="36576" marB="34290" anchor="ctr">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a:r>
                        <a:rPr lang="en-US" sz="1000" b="0" kern="1200" dirty="0">
                          <a:solidFill>
                            <a:schemeClr val="tx1"/>
                          </a:solidFill>
                          <a:latin typeface="+mn-lt"/>
                          <a:ea typeface="MS PGothic" panose="020B0600070205080204" pitchFamily="34" charset="-128"/>
                          <a:cs typeface="+mn-cs"/>
                        </a:rPr>
                        <a:t>SE</a:t>
                      </a:r>
                      <a:r>
                        <a:rPr lang="ja-JP" altLang="en-US" sz="1000" b="0" kern="1200" dirty="0">
                          <a:solidFill>
                            <a:schemeClr val="tx1"/>
                          </a:solidFill>
                          <a:latin typeface="+mn-lt"/>
                          <a:ea typeface="MS PGothic" panose="020B0600070205080204" pitchFamily="34" charset="-128"/>
                          <a:cs typeface="+mn-cs"/>
                        </a:rPr>
                        <a:t>有志</a:t>
                      </a:r>
                      <a:endParaRPr lang="en-US" sz="1000" b="0" kern="1200" dirty="0">
                        <a:solidFill>
                          <a:schemeClr val="tx1"/>
                        </a:solidFill>
                        <a:latin typeface="+mn-lt"/>
                        <a:ea typeface="MS PGothic" panose="020B0600070205080204" pitchFamily="34" charset="-128"/>
                        <a:cs typeface="+mn-cs"/>
                      </a:endParaRPr>
                    </a:p>
                  </a:txBody>
                  <a:tcPr marT="36576" marB="34290" anchor="ctr">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a:r>
                        <a:rPr lang="en-US" sz="1000" b="0" kern="1200" dirty="0">
                          <a:solidFill>
                            <a:schemeClr val="tx1"/>
                          </a:solidFill>
                          <a:latin typeface="+mn-lt"/>
                          <a:ea typeface="MS PGothic" panose="020B0600070205080204" pitchFamily="34" charset="-128"/>
                          <a:cs typeface="+mn-cs"/>
                        </a:rPr>
                        <a:t>SE</a:t>
                      </a:r>
                    </a:p>
                  </a:txBody>
                  <a:tcPr marT="36576" marB="34290" anchor="ctr">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a:r>
                        <a:rPr lang="en-US" sz="1000" b="0" kern="1200" dirty="0">
                          <a:solidFill>
                            <a:schemeClr val="tx1"/>
                          </a:solidFill>
                          <a:latin typeface="+mn-lt"/>
                          <a:ea typeface="MS PGothic" panose="020B0600070205080204" pitchFamily="34" charset="-128"/>
                          <a:cs typeface="+mn-cs"/>
                        </a:rPr>
                        <a:t>v2.0</a:t>
                      </a:r>
                    </a:p>
                  </a:txBody>
                  <a:tcPr marT="36576" marB="34290" anchor="ctr">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a:r>
                        <a:rPr lang="ja-JP" altLang="en-US" sz="900" b="0" kern="1200" dirty="0">
                          <a:solidFill>
                            <a:schemeClr val="tx1"/>
                          </a:solidFill>
                          <a:latin typeface="+mn-lt"/>
                          <a:ea typeface="MS PGothic" panose="020B0600070205080204" pitchFamily="34" charset="-128"/>
                          <a:cs typeface="+mn-cs"/>
                        </a:rPr>
                        <a:t>新製品追加、</a:t>
                      </a:r>
                      <a:br>
                        <a:rPr lang="en-US" altLang="ja-JP" sz="900" b="0" kern="1200" dirty="0">
                          <a:solidFill>
                            <a:schemeClr val="tx1"/>
                          </a:solidFill>
                          <a:latin typeface="+mn-lt"/>
                          <a:ea typeface="MS PGothic" panose="020B0600070205080204" pitchFamily="34" charset="-128"/>
                          <a:cs typeface="+mn-cs"/>
                        </a:rPr>
                      </a:br>
                      <a:r>
                        <a:rPr lang="en-US" altLang="ja-JP" sz="900" b="0" kern="1200" dirty="0">
                          <a:solidFill>
                            <a:schemeClr val="tx1"/>
                          </a:solidFill>
                          <a:latin typeface="+mn-lt"/>
                          <a:ea typeface="MS PGothic" panose="020B0600070205080204" pitchFamily="34" charset="-128"/>
                          <a:cs typeface="+mn-cs"/>
                        </a:rPr>
                        <a:t>IOS XE 16.12.1</a:t>
                      </a:r>
                      <a:r>
                        <a:rPr lang="ja-JP" altLang="en-US" sz="900" b="0" kern="1200" dirty="0">
                          <a:solidFill>
                            <a:schemeClr val="tx1"/>
                          </a:solidFill>
                          <a:latin typeface="+mn-lt"/>
                          <a:ea typeface="MS PGothic" panose="020B0600070205080204" pitchFamily="34" charset="-128"/>
                          <a:cs typeface="+mn-cs"/>
                        </a:rPr>
                        <a:t>に対応、</a:t>
                      </a:r>
                      <a:br>
                        <a:rPr lang="en-US" altLang="ja-JP" sz="900" b="0" kern="1200" dirty="0">
                          <a:solidFill>
                            <a:schemeClr val="tx1"/>
                          </a:solidFill>
                          <a:latin typeface="+mn-lt"/>
                          <a:ea typeface="MS PGothic" panose="020B0600070205080204" pitchFamily="34" charset="-128"/>
                          <a:cs typeface="+mn-cs"/>
                        </a:rPr>
                      </a:br>
                      <a:r>
                        <a:rPr lang="ja-JP" altLang="en-US" sz="900" b="0" kern="1200" dirty="0">
                          <a:solidFill>
                            <a:schemeClr val="tx1"/>
                          </a:solidFill>
                          <a:latin typeface="+mn-lt"/>
                          <a:ea typeface="MS PGothic" panose="020B0600070205080204" pitchFamily="34" charset="-128"/>
                          <a:cs typeface="+mn-cs"/>
                        </a:rPr>
                        <a:t>デザイン編追記、</a:t>
                      </a:r>
                      <a:br>
                        <a:rPr lang="en-US" altLang="ja-JP" sz="900" b="0" kern="1200" dirty="0">
                          <a:solidFill>
                            <a:schemeClr val="tx1"/>
                          </a:solidFill>
                          <a:latin typeface="+mn-lt"/>
                          <a:ea typeface="MS PGothic" panose="020B0600070205080204" pitchFamily="34" charset="-128"/>
                          <a:cs typeface="+mn-cs"/>
                        </a:rPr>
                      </a:br>
                      <a:r>
                        <a:rPr lang="ja-JP" altLang="en-US" sz="900" b="0" kern="1200" dirty="0">
                          <a:solidFill>
                            <a:schemeClr val="tx1"/>
                          </a:solidFill>
                          <a:latin typeface="+mn-lt"/>
                          <a:ea typeface="MS PGothic" panose="020B0600070205080204" pitchFamily="34" charset="-128"/>
                          <a:cs typeface="+mn-cs"/>
                        </a:rPr>
                        <a:t>その他</a:t>
                      </a:r>
                      <a:endParaRPr lang="en-US" sz="900" b="0" kern="1200" dirty="0">
                        <a:solidFill>
                          <a:schemeClr val="tx1"/>
                        </a:solidFill>
                        <a:latin typeface="+mn-lt"/>
                        <a:ea typeface="MS PGothic" panose="020B0600070205080204" pitchFamily="34" charset="-128"/>
                        <a:cs typeface="+mn-cs"/>
                      </a:endParaRPr>
                    </a:p>
                  </a:txBody>
                  <a:tcPr marT="36576" marB="34290" anchor="ctr">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3"/>
                  </a:ext>
                </a:extLst>
              </a:tr>
              <a:tr h="242756">
                <a:tc>
                  <a:txBody>
                    <a:bodyPr/>
                    <a:lstStyle/>
                    <a:p>
                      <a:pPr algn="l"/>
                      <a:r>
                        <a:rPr lang="en-US" sz="1000" b="0" kern="1200" dirty="0">
                          <a:solidFill>
                            <a:schemeClr val="tx1"/>
                          </a:solidFill>
                          <a:latin typeface="+mn-lt"/>
                          <a:ea typeface="MS PGothic" panose="020B0600070205080204" pitchFamily="34" charset="-128"/>
                          <a:cs typeface="+mn-cs"/>
                        </a:rPr>
                        <a:t>2021</a:t>
                      </a:r>
                      <a:r>
                        <a:rPr lang="ja-JP" altLang="en-US" sz="1000" b="0" kern="1200" dirty="0">
                          <a:solidFill>
                            <a:schemeClr val="tx1"/>
                          </a:solidFill>
                          <a:latin typeface="+mn-lt"/>
                          <a:ea typeface="MS PGothic" panose="020B0600070205080204" pitchFamily="34" charset="-128"/>
                          <a:cs typeface="+mn-cs"/>
                        </a:rPr>
                        <a:t>年  </a:t>
                      </a:r>
                      <a:r>
                        <a:rPr lang="en-US" altLang="ja-JP" sz="1000" b="0" kern="1200" dirty="0">
                          <a:solidFill>
                            <a:schemeClr val="tx1"/>
                          </a:solidFill>
                          <a:latin typeface="+mn-lt"/>
                          <a:ea typeface="MS PGothic" panose="020B0600070205080204" pitchFamily="34" charset="-128"/>
                          <a:cs typeface="+mn-cs"/>
                        </a:rPr>
                        <a:t>7</a:t>
                      </a:r>
                      <a:r>
                        <a:rPr lang="ja-JP" altLang="en-US" sz="1000" b="0" kern="1200" dirty="0">
                          <a:solidFill>
                            <a:schemeClr val="tx1"/>
                          </a:solidFill>
                          <a:latin typeface="+mn-lt"/>
                          <a:ea typeface="MS PGothic" panose="020B0600070205080204" pitchFamily="34" charset="-128"/>
                          <a:cs typeface="+mn-cs"/>
                        </a:rPr>
                        <a:t>月</a:t>
                      </a:r>
                      <a:r>
                        <a:rPr lang="en-US" altLang="ja-JP" sz="1000" b="0" kern="1200" dirty="0">
                          <a:solidFill>
                            <a:schemeClr val="tx1"/>
                          </a:solidFill>
                          <a:latin typeface="+mn-lt"/>
                          <a:ea typeface="MS PGothic" panose="020B0600070205080204" pitchFamily="34" charset="-128"/>
                          <a:cs typeface="+mn-cs"/>
                        </a:rPr>
                        <a:t>28</a:t>
                      </a:r>
                      <a:r>
                        <a:rPr lang="ja-JP" altLang="en-US" sz="1000" b="0" kern="1200" dirty="0">
                          <a:solidFill>
                            <a:schemeClr val="tx1"/>
                          </a:solidFill>
                          <a:latin typeface="+mn-lt"/>
                          <a:ea typeface="MS PGothic" panose="020B0600070205080204" pitchFamily="34" charset="-128"/>
                          <a:cs typeface="+mn-cs"/>
                        </a:rPr>
                        <a:t>日</a:t>
                      </a:r>
                      <a:endParaRPr lang="en-US" altLang="ja-JP" sz="1000" b="0" kern="1200" dirty="0">
                        <a:solidFill>
                          <a:schemeClr val="tx1"/>
                        </a:solidFill>
                        <a:latin typeface="+mn-lt"/>
                        <a:ea typeface="MS PGothic" panose="020B0600070205080204" pitchFamily="34" charset="-128"/>
                        <a:cs typeface="+mn-cs"/>
                      </a:endParaRPr>
                    </a:p>
                  </a:txBody>
                  <a:tcPr marT="36576" marB="34290" anchor="ctr">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a:r>
                        <a:rPr lang="en-US" sz="1000" b="0" kern="1200" dirty="0">
                          <a:solidFill>
                            <a:schemeClr val="tx1"/>
                          </a:solidFill>
                          <a:latin typeface="+mn-lt"/>
                          <a:ea typeface="MS PGothic" panose="020B0600070205080204" pitchFamily="34" charset="-128"/>
                          <a:cs typeface="+mn-cs"/>
                        </a:rPr>
                        <a:t>SE</a:t>
                      </a:r>
                      <a:r>
                        <a:rPr lang="ja-JP" altLang="en-US" sz="1000" b="0" kern="1200" dirty="0">
                          <a:solidFill>
                            <a:schemeClr val="tx1"/>
                          </a:solidFill>
                          <a:latin typeface="+mn-lt"/>
                          <a:ea typeface="MS PGothic" panose="020B0600070205080204" pitchFamily="34" charset="-128"/>
                          <a:cs typeface="+mn-cs"/>
                        </a:rPr>
                        <a:t>有志</a:t>
                      </a:r>
                      <a:endParaRPr lang="en-US" sz="1000" b="0" kern="1200" dirty="0">
                        <a:solidFill>
                          <a:schemeClr val="tx1"/>
                        </a:solidFill>
                        <a:latin typeface="+mn-lt"/>
                        <a:ea typeface="MS PGothic" panose="020B0600070205080204" pitchFamily="34" charset="-128"/>
                        <a:cs typeface="+mn-cs"/>
                      </a:endParaRPr>
                    </a:p>
                  </a:txBody>
                  <a:tcPr marT="36576" marB="34290" anchor="ctr">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a:r>
                        <a:rPr lang="en-US" sz="1000" b="0" kern="1200" dirty="0">
                          <a:solidFill>
                            <a:schemeClr val="tx1"/>
                          </a:solidFill>
                          <a:latin typeface="+mn-lt"/>
                          <a:ea typeface="MS PGothic" panose="020B0600070205080204" pitchFamily="34" charset="-128"/>
                          <a:cs typeface="+mn-cs"/>
                        </a:rPr>
                        <a:t>SE</a:t>
                      </a:r>
                    </a:p>
                  </a:txBody>
                  <a:tcPr marT="36576" marB="34290" anchor="ctr">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a:r>
                        <a:rPr lang="en-US" sz="1000" b="0" kern="1200" dirty="0">
                          <a:solidFill>
                            <a:schemeClr val="tx1"/>
                          </a:solidFill>
                          <a:latin typeface="+mn-lt"/>
                          <a:ea typeface="MS PGothic" panose="020B0600070205080204" pitchFamily="34" charset="-128"/>
                          <a:cs typeface="+mn-cs"/>
                        </a:rPr>
                        <a:t>v3.0</a:t>
                      </a:r>
                    </a:p>
                  </a:txBody>
                  <a:tcPr marT="36576" marB="34290" anchor="ctr">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a:r>
                        <a:rPr lang="ja-JP" altLang="en-US" sz="900" b="0" kern="1200" dirty="0">
                          <a:solidFill>
                            <a:schemeClr val="tx1"/>
                          </a:solidFill>
                          <a:latin typeface="+mn-lt"/>
                          <a:ea typeface="MS PGothic" panose="020B0600070205080204" pitchFamily="34" charset="-128"/>
                          <a:cs typeface="+mn-cs"/>
                        </a:rPr>
                        <a:t>新製品追加、</a:t>
                      </a:r>
                      <a:br>
                        <a:rPr lang="en-US" altLang="ja-JP" sz="900" b="0" kern="1200" dirty="0">
                          <a:solidFill>
                            <a:schemeClr val="tx1"/>
                          </a:solidFill>
                          <a:latin typeface="+mn-lt"/>
                          <a:ea typeface="MS PGothic" panose="020B0600070205080204" pitchFamily="34" charset="-128"/>
                          <a:cs typeface="+mn-cs"/>
                        </a:rPr>
                      </a:br>
                      <a:r>
                        <a:rPr lang="en-US" altLang="ja-JP" sz="900" b="0" kern="1200" dirty="0">
                          <a:solidFill>
                            <a:schemeClr val="tx1"/>
                          </a:solidFill>
                          <a:latin typeface="+mn-lt"/>
                          <a:ea typeface="MS PGothic" panose="020B0600070205080204" pitchFamily="34" charset="-128"/>
                          <a:cs typeface="+mn-cs"/>
                        </a:rPr>
                        <a:t>IOS XE 17.3 </a:t>
                      </a:r>
                      <a:r>
                        <a:rPr lang="ja-JP" altLang="en-US" sz="900" b="0" kern="1200" dirty="0">
                          <a:solidFill>
                            <a:schemeClr val="tx1"/>
                          </a:solidFill>
                          <a:latin typeface="+mn-lt"/>
                          <a:ea typeface="MS PGothic" panose="020B0600070205080204" pitchFamily="34" charset="-128"/>
                          <a:cs typeface="+mn-cs"/>
                        </a:rPr>
                        <a:t>に対応、</a:t>
                      </a:r>
                      <a:br>
                        <a:rPr lang="en-US" altLang="ja-JP" sz="900" b="0" kern="1200" dirty="0">
                          <a:solidFill>
                            <a:schemeClr val="tx1"/>
                          </a:solidFill>
                          <a:latin typeface="+mn-lt"/>
                          <a:ea typeface="MS PGothic" panose="020B0600070205080204" pitchFamily="34" charset="-128"/>
                          <a:cs typeface="+mn-cs"/>
                        </a:rPr>
                      </a:br>
                      <a:r>
                        <a:rPr lang="ja-JP" altLang="en-US" sz="900" b="0" kern="1200" dirty="0">
                          <a:solidFill>
                            <a:schemeClr val="tx1"/>
                          </a:solidFill>
                          <a:latin typeface="+mn-lt"/>
                          <a:ea typeface="MS PGothic" panose="020B0600070205080204" pitchFamily="34" charset="-128"/>
                          <a:cs typeface="+mn-cs"/>
                        </a:rPr>
                        <a:t>機能編追記、</a:t>
                      </a:r>
                      <a:br>
                        <a:rPr lang="en-US" altLang="ja-JP" sz="900" b="0" kern="1200" dirty="0">
                          <a:solidFill>
                            <a:schemeClr val="tx1"/>
                          </a:solidFill>
                          <a:latin typeface="+mn-lt"/>
                          <a:ea typeface="MS PGothic" panose="020B0600070205080204" pitchFamily="34" charset="-128"/>
                          <a:cs typeface="+mn-cs"/>
                        </a:rPr>
                      </a:br>
                      <a:r>
                        <a:rPr lang="ja-JP" altLang="en-US" sz="900" b="0" kern="1200" dirty="0">
                          <a:solidFill>
                            <a:schemeClr val="tx1"/>
                          </a:solidFill>
                          <a:latin typeface="+mn-lt"/>
                          <a:ea typeface="MS PGothic" panose="020B0600070205080204" pitchFamily="34" charset="-128"/>
                          <a:cs typeface="+mn-cs"/>
                        </a:rPr>
                        <a:t>その他</a:t>
                      </a:r>
                      <a:endParaRPr lang="en-US" sz="900" b="0" kern="1200" dirty="0">
                        <a:solidFill>
                          <a:schemeClr val="tx1"/>
                        </a:solidFill>
                        <a:latin typeface="+mn-lt"/>
                        <a:ea typeface="MS PGothic" panose="020B0600070205080204" pitchFamily="34" charset="-128"/>
                        <a:cs typeface="+mn-cs"/>
                      </a:endParaRPr>
                    </a:p>
                  </a:txBody>
                  <a:tcPr marT="36576" marB="34290" anchor="ctr">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4"/>
                  </a:ext>
                </a:extLst>
              </a:tr>
              <a:tr h="242756">
                <a:tc>
                  <a:txBody>
                    <a:bodyPr/>
                    <a:lstStyle/>
                    <a:p>
                      <a:pPr marL="0" marR="0" lvl="0" indent="0" algn="l" defTabSz="685777" rtl="0" eaLnBrk="1" fontAlgn="auto" latinLnBrk="0" hangingPunct="1">
                        <a:lnSpc>
                          <a:spcPct val="100000"/>
                        </a:lnSpc>
                        <a:spcBef>
                          <a:spcPts val="0"/>
                        </a:spcBef>
                        <a:spcAft>
                          <a:spcPts val="0"/>
                        </a:spcAft>
                        <a:buClrTx/>
                        <a:buSzTx/>
                        <a:buFontTx/>
                        <a:buNone/>
                        <a:tabLst/>
                        <a:defRPr/>
                      </a:pPr>
                      <a:endParaRPr kumimoji="0" lang="en-US" sz="1000" b="1" i="0" u="none" strike="noStrike" kern="1200" cap="none" spc="0" normalizeH="0" baseline="0" noProof="0">
                        <a:ln>
                          <a:noFill/>
                        </a:ln>
                        <a:solidFill>
                          <a:srgbClr val="282828"/>
                        </a:solidFill>
                        <a:effectLst/>
                        <a:uLnTx/>
                        <a:uFillTx/>
                        <a:latin typeface="+mn-lt"/>
                        <a:ea typeface="MS PGothic" panose="020B0600070205080204" pitchFamily="34" charset="-128"/>
                        <a:cs typeface="+mn-cs"/>
                      </a:endParaRPr>
                    </a:p>
                  </a:txBody>
                  <a:tcPr marT="36576" marB="34290" anchor="ctr">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l" defTabSz="685777"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srgbClr val="282828"/>
                        </a:solidFill>
                        <a:effectLst/>
                        <a:uLnTx/>
                        <a:uFillTx/>
                        <a:latin typeface="+mn-lt"/>
                        <a:ea typeface="MS PGothic" panose="020B0600070205080204" pitchFamily="34" charset="-128"/>
                        <a:cs typeface="+mn-cs"/>
                      </a:endParaRPr>
                    </a:p>
                  </a:txBody>
                  <a:tcPr marT="36576" marB="34290" anchor="ctr">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l" defTabSz="685777"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srgbClr val="282828"/>
                        </a:solidFill>
                        <a:effectLst/>
                        <a:uLnTx/>
                        <a:uFillTx/>
                        <a:latin typeface="+mn-lt"/>
                        <a:ea typeface="MS PGothic" panose="020B0600070205080204" pitchFamily="34" charset="-128"/>
                        <a:cs typeface="+mn-cs"/>
                      </a:endParaRPr>
                    </a:p>
                  </a:txBody>
                  <a:tcPr marT="36576" marB="34290" anchor="ctr">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l" defTabSz="685777"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srgbClr val="282828"/>
                        </a:solidFill>
                        <a:effectLst/>
                        <a:uLnTx/>
                        <a:uFillTx/>
                        <a:latin typeface="+mn-lt"/>
                        <a:ea typeface="MS PGothic" panose="020B0600070205080204" pitchFamily="34" charset="-128"/>
                        <a:cs typeface="+mn-cs"/>
                      </a:endParaRPr>
                    </a:p>
                  </a:txBody>
                  <a:tcPr marT="36576" marB="34290" anchor="ctr">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l" defTabSz="685777"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srgbClr val="282828"/>
                        </a:solidFill>
                        <a:effectLst/>
                        <a:uLnTx/>
                        <a:uFillTx/>
                        <a:latin typeface="+mn-lt"/>
                        <a:ea typeface="MS PGothic" panose="020B0600070205080204" pitchFamily="34" charset="-128"/>
                        <a:cs typeface="+mn-cs"/>
                      </a:endParaRPr>
                    </a:p>
                  </a:txBody>
                  <a:tcPr marT="36576" marB="34290" anchor="ctr">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5"/>
                  </a:ext>
                </a:extLst>
              </a:tr>
              <a:tr h="242756">
                <a:tc>
                  <a:txBody>
                    <a:bodyPr/>
                    <a:lstStyle/>
                    <a:p>
                      <a:pPr marL="0" marR="0" lvl="0" indent="0" algn="l" defTabSz="685777" rtl="0" eaLnBrk="1" fontAlgn="auto" latinLnBrk="0" hangingPunct="1">
                        <a:lnSpc>
                          <a:spcPct val="100000"/>
                        </a:lnSpc>
                        <a:spcBef>
                          <a:spcPts val="0"/>
                        </a:spcBef>
                        <a:spcAft>
                          <a:spcPts val="0"/>
                        </a:spcAft>
                        <a:buClrTx/>
                        <a:buSzTx/>
                        <a:buFontTx/>
                        <a:buNone/>
                        <a:tabLst/>
                        <a:defRPr/>
                      </a:pPr>
                      <a:endParaRPr kumimoji="0" lang="en-US" sz="1000" b="1" i="0" u="none" strike="noStrike" kern="1200" cap="none" spc="0" normalizeH="0" baseline="0" noProof="0">
                        <a:ln>
                          <a:noFill/>
                        </a:ln>
                        <a:solidFill>
                          <a:srgbClr val="282828"/>
                        </a:solidFill>
                        <a:effectLst/>
                        <a:uLnTx/>
                        <a:uFillTx/>
                        <a:latin typeface="+mn-lt"/>
                        <a:ea typeface="MS PGothic" panose="020B0600070205080204" pitchFamily="34" charset="-128"/>
                        <a:cs typeface="+mn-cs"/>
                      </a:endParaRPr>
                    </a:p>
                  </a:txBody>
                  <a:tcPr marT="36576" marB="34290" anchor="ctr">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l" defTabSz="685777"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srgbClr val="282828"/>
                        </a:solidFill>
                        <a:effectLst/>
                        <a:uLnTx/>
                        <a:uFillTx/>
                        <a:latin typeface="+mn-lt"/>
                        <a:ea typeface="MS PGothic" panose="020B0600070205080204" pitchFamily="34" charset="-128"/>
                        <a:cs typeface="+mn-cs"/>
                      </a:endParaRPr>
                    </a:p>
                  </a:txBody>
                  <a:tcPr marT="36576" marB="34290" anchor="ctr">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l" defTabSz="685777"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srgbClr val="282828"/>
                        </a:solidFill>
                        <a:effectLst/>
                        <a:uLnTx/>
                        <a:uFillTx/>
                        <a:latin typeface="+mn-lt"/>
                        <a:ea typeface="MS PGothic" panose="020B0600070205080204" pitchFamily="34" charset="-128"/>
                        <a:cs typeface="+mn-cs"/>
                      </a:endParaRPr>
                    </a:p>
                  </a:txBody>
                  <a:tcPr marT="36576" marB="34290" anchor="ctr">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l" defTabSz="685777"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srgbClr val="282828"/>
                        </a:solidFill>
                        <a:effectLst/>
                        <a:uLnTx/>
                        <a:uFillTx/>
                        <a:latin typeface="+mn-lt"/>
                        <a:ea typeface="MS PGothic" panose="020B0600070205080204" pitchFamily="34" charset="-128"/>
                        <a:cs typeface="+mn-cs"/>
                      </a:endParaRPr>
                    </a:p>
                  </a:txBody>
                  <a:tcPr marT="36576" marB="34290" anchor="ctr">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l" defTabSz="685777"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srgbClr val="282828"/>
                        </a:solidFill>
                        <a:effectLst/>
                        <a:uLnTx/>
                        <a:uFillTx/>
                        <a:latin typeface="+mn-lt"/>
                        <a:ea typeface="MS PGothic" panose="020B0600070205080204" pitchFamily="34" charset="-128"/>
                        <a:cs typeface="+mn-cs"/>
                      </a:endParaRPr>
                    </a:p>
                  </a:txBody>
                  <a:tcPr marT="36576" marB="34290" anchor="ctr">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6"/>
                  </a:ext>
                </a:extLst>
              </a:tr>
              <a:tr h="242756">
                <a:tc>
                  <a:txBody>
                    <a:bodyPr/>
                    <a:lstStyle/>
                    <a:p>
                      <a:pPr marL="0" marR="0" lvl="0" indent="0" algn="l" defTabSz="685777" rtl="0" eaLnBrk="1" fontAlgn="auto" latinLnBrk="0" hangingPunct="1">
                        <a:lnSpc>
                          <a:spcPct val="100000"/>
                        </a:lnSpc>
                        <a:spcBef>
                          <a:spcPts val="0"/>
                        </a:spcBef>
                        <a:spcAft>
                          <a:spcPts val="0"/>
                        </a:spcAft>
                        <a:buClrTx/>
                        <a:buSzTx/>
                        <a:buFontTx/>
                        <a:buNone/>
                        <a:tabLst/>
                        <a:defRPr/>
                      </a:pPr>
                      <a:endParaRPr kumimoji="0" lang="en-US" sz="1000" b="1" i="0" u="none" strike="noStrike" kern="1200" cap="none" spc="0" normalizeH="0" baseline="0" noProof="0">
                        <a:ln>
                          <a:noFill/>
                        </a:ln>
                        <a:solidFill>
                          <a:srgbClr val="282828"/>
                        </a:solidFill>
                        <a:effectLst/>
                        <a:uLnTx/>
                        <a:uFillTx/>
                        <a:latin typeface="+mn-lt"/>
                        <a:ea typeface="MS PGothic" panose="020B0600070205080204" pitchFamily="34" charset="-128"/>
                        <a:cs typeface="+mn-cs"/>
                      </a:endParaRPr>
                    </a:p>
                  </a:txBody>
                  <a:tcPr marT="36576" marB="34290" anchor="ctr">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l" defTabSz="685777"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srgbClr val="282828"/>
                        </a:solidFill>
                        <a:effectLst/>
                        <a:uLnTx/>
                        <a:uFillTx/>
                        <a:latin typeface="+mn-lt"/>
                        <a:ea typeface="MS PGothic" panose="020B0600070205080204" pitchFamily="34" charset="-128"/>
                        <a:cs typeface="+mn-cs"/>
                      </a:endParaRPr>
                    </a:p>
                  </a:txBody>
                  <a:tcPr marT="36576" marB="34290" anchor="ctr">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l" defTabSz="685777"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srgbClr val="282828"/>
                        </a:solidFill>
                        <a:effectLst/>
                        <a:uLnTx/>
                        <a:uFillTx/>
                        <a:latin typeface="+mn-lt"/>
                        <a:ea typeface="MS PGothic" panose="020B0600070205080204" pitchFamily="34" charset="-128"/>
                        <a:cs typeface="+mn-cs"/>
                      </a:endParaRPr>
                    </a:p>
                  </a:txBody>
                  <a:tcPr marT="36576" marB="34290" anchor="ctr">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l" defTabSz="685777"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srgbClr val="282828"/>
                        </a:solidFill>
                        <a:effectLst/>
                        <a:uLnTx/>
                        <a:uFillTx/>
                        <a:latin typeface="+mn-lt"/>
                        <a:ea typeface="MS PGothic" panose="020B0600070205080204" pitchFamily="34" charset="-128"/>
                        <a:cs typeface="+mn-cs"/>
                      </a:endParaRPr>
                    </a:p>
                  </a:txBody>
                  <a:tcPr marT="36576" marB="34290" anchor="ctr">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l" defTabSz="685777"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srgbClr val="282828"/>
                        </a:solidFill>
                        <a:effectLst/>
                        <a:uLnTx/>
                        <a:uFillTx/>
                        <a:latin typeface="+mn-lt"/>
                        <a:ea typeface="MS PGothic" panose="020B0600070205080204" pitchFamily="34" charset="-128"/>
                        <a:cs typeface="+mn-cs"/>
                      </a:endParaRPr>
                    </a:p>
                  </a:txBody>
                  <a:tcPr marT="36576" marB="34290" anchor="ctr">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7"/>
                  </a:ext>
                </a:extLst>
              </a:tr>
              <a:tr h="242756">
                <a:tc>
                  <a:txBody>
                    <a:bodyPr/>
                    <a:lstStyle/>
                    <a:p>
                      <a:pPr marL="0" marR="0" lvl="0" indent="0" algn="l" defTabSz="685777" rtl="0" eaLnBrk="1" fontAlgn="auto" latinLnBrk="0" hangingPunct="1">
                        <a:lnSpc>
                          <a:spcPct val="100000"/>
                        </a:lnSpc>
                        <a:spcBef>
                          <a:spcPts val="0"/>
                        </a:spcBef>
                        <a:spcAft>
                          <a:spcPts val="0"/>
                        </a:spcAft>
                        <a:buClrTx/>
                        <a:buSzTx/>
                        <a:buFontTx/>
                        <a:buNone/>
                        <a:tabLst/>
                        <a:defRPr/>
                      </a:pPr>
                      <a:endParaRPr kumimoji="0" lang="en-US" sz="1000" b="1" i="0" u="none" strike="noStrike" kern="1200" cap="none" spc="0" normalizeH="0" baseline="0" noProof="0">
                        <a:ln>
                          <a:noFill/>
                        </a:ln>
                        <a:solidFill>
                          <a:srgbClr val="282828"/>
                        </a:solidFill>
                        <a:effectLst/>
                        <a:uLnTx/>
                        <a:uFillTx/>
                        <a:latin typeface="+mn-lt"/>
                        <a:ea typeface="MS PGothic" panose="020B0600070205080204" pitchFamily="34" charset="-128"/>
                        <a:cs typeface="+mn-cs"/>
                      </a:endParaRPr>
                    </a:p>
                  </a:txBody>
                  <a:tcPr marT="36576" marB="34290" anchor="ctr">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l" defTabSz="685777"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srgbClr val="282828"/>
                        </a:solidFill>
                        <a:effectLst/>
                        <a:uLnTx/>
                        <a:uFillTx/>
                        <a:latin typeface="+mn-lt"/>
                        <a:ea typeface="MS PGothic" panose="020B0600070205080204" pitchFamily="34" charset="-128"/>
                        <a:cs typeface="+mn-cs"/>
                      </a:endParaRPr>
                    </a:p>
                  </a:txBody>
                  <a:tcPr marT="36576" marB="34290" anchor="ctr">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l" defTabSz="685777"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srgbClr val="282828"/>
                        </a:solidFill>
                        <a:effectLst/>
                        <a:uLnTx/>
                        <a:uFillTx/>
                        <a:latin typeface="+mn-lt"/>
                        <a:ea typeface="MS PGothic" panose="020B0600070205080204" pitchFamily="34" charset="-128"/>
                        <a:cs typeface="+mn-cs"/>
                      </a:endParaRPr>
                    </a:p>
                  </a:txBody>
                  <a:tcPr marT="36576" marB="34290" anchor="ctr">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l" defTabSz="685777"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srgbClr val="282828"/>
                        </a:solidFill>
                        <a:effectLst/>
                        <a:uLnTx/>
                        <a:uFillTx/>
                        <a:latin typeface="+mn-lt"/>
                        <a:ea typeface="MS PGothic" panose="020B0600070205080204" pitchFamily="34" charset="-128"/>
                        <a:cs typeface="+mn-cs"/>
                      </a:endParaRPr>
                    </a:p>
                  </a:txBody>
                  <a:tcPr marT="36576" marB="34290" anchor="ctr">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l" defTabSz="685777"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srgbClr val="282828"/>
                        </a:solidFill>
                        <a:effectLst/>
                        <a:uLnTx/>
                        <a:uFillTx/>
                        <a:latin typeface="+mn-lt"/>
                        <a:ea typeface="MS PGothic" panose="020B0600070205080204" pitchFamily="34" charset="-128"/>
                        <a:cs typeface="+mn-cs"/>
                      </a:endParaRPr>
                    </a:p>
                  </a:txBody>
                  <a:tcPr marT="36576" marB="34290" anchor="ctr">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8"/>
                  </a:ext>
                </a:extLst>
              </a:tr>
              <a:tr h="242756">
                <a:tc>
                  <a:txBody>
                    <a:bodyPr/>
                    <a:lstStyle/>
                    <a:p>
                      <a:pPr marL="0" marR="0" lvl="0" indent="0" algn="l" defTabSz="685777" rtl="0" eaLnBrk="1" fontAlgn="auto" latinLnBrk="0" hangingPunct="1">
                        <a:lnSpc>
                          <a:spcPct val="100000"/>
                        </a:lnSpc>
                        <a:spcBef>
                          <a:spcPts val="0"/>
                        </a:spcBef>
                        <a:spcAft>
                          <a:spcPts val="0"/>
                        </a:spcAft>
                        <a:buClrTx/>
                        <a:buSzTx/>
                        <a:buFontTx/>
                        <a:buNone/>
                        <a:tabLst/>
                        <a:defRPr/>
                      </a:pPr>
                      <a:endParaRPr kumimoji="0" lang="en-US" sz="1000" b="1" i="0" u="none" strike="noStrike" kern="1200" cap="none" spc="0" normalizeH="0" baseline="0" noProof="0">
                        <a:ln>
                          <a:noFill/>
                        </a:ln>
                        <a:solidFill>
                          <a:srgbClr val="282828"/>
                        </a:solidFill>
                        <a:effectLst/>
                        <a:uLnTx/>
                        <a:uFillTx/>
                        <a:latin typeface="+mn-lt"/>
                        <a:ea typeface="MS PGothic" panose="020B0600070205080204" pitchFamily="34" charset="-128"/>
                        <a:cs typeface="+mn-cs"/>
                      </a:endParaRPr>
                    </a:p>
                  </a:txBody>
                  <a:tcPr marT="36576" marB="34290" anchor="ctr">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l" defTabSz="685777"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srgbClr val="282828"/>
                        </a:solidFill>
                        <a:effectLst/>
                        <a:uLnTx/>
                        <a:uFillTx/>
                        <a:latin typeface="+mn-lt"/>
                        <a:ea typeface="MS PGothic" panose="020B0600070205080204" pitchFamily="34" charset="-128"/>
                        <a:cs typeface="+mn-cs"/>
                      </a:endParaRPr>
                    </a:p>
                  </a:txBody>
                  <a:tcPr marT="36576" marB="34290" anchor="ctr">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l" defTabSz="685777"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srgbClr val="282828"/>
                        </a:solidFill>
                        <a:effectLst/>
                        <a:uLnTx/>
                        <a:uFillTx/>
                        <a:latin typeface="+mn-lt"/>
                        <a:ea typeface="MS PGothic" panose="020B0600070205080204" pitchFamily="34" charset="-128"/>
                        <a:cs typeface="+mn-cs"/>
                      </a:endParaRPr>
                    </a:p>
                  </a:txBody>
                  <a:tcPr marT="36576" marB="34290" anchor="ctr">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l" defTabSz="685777"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srgbClr val="282828"/>
                        </a:solidFill>
                        <a:effectLst/>
                        <a:uLnTx/>
                        <a:uFillTx/>
                        <a:latin typeface="+mn-lt"/>
                        <a:ea typeface="MS PGothic" panose="020B0600070205080204" pitchFamily="34" charset="-128"/>
                        <a:cs typeface="+mn-cs"/>
                      </a:endParaRPr>
                    </a:p>
                  </a:txBody>
                  <a:tcPr marT="36576" marB="34290" anchor="ctr">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l" defTabSz="685777"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dirty="0">
                        <a:ln>
                          <a:noFill/>
                        </a:ln>
                        <a:solidFill>
                          <a:srgbClr val="282828"/>
                        </a:solidFill>
                        <a:effectLst/>
                        <a:uLnTx/>
                        <a:uFillTx/>
                        <a:latin typeface="+mn-lt"/>
                        <a:ea typeface="MS PGothic" panose="020B0600070205080204" pitchFamily="34" charset="-128"/>
                        <a:cs typeface="+mn-cs"/>
                      </a:endParaRPr>
                    </a:p>
                  </a:txBody>
                  <a:tcPr marT="36576" marB="34290" anchor="ctr">
                    <a:lnL>
                      <a:noFill/>
                    </a:lnL>
                    <a:lnR>
                      <a:noFill/>
                    </a:lnR>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9"/>
                  </a:ext>
                </a:extLst>
              </a:tr>
            </a:tbl>
          </a:graphicData>
        </a:graphic>
      </p:graphicFrame>
      <p:pic>
        <p:nvPicPr>
          <p:cNvPr id="4" name="Picture 3">
            <a:extLst>
              <a:ext uri="{FF2B5EF4-FFF2-40B4-BE49-F238E27FC236}">
                <a16:creationId xmlns:a16="http://schemas.microsoft.com/office/drawing/2014/main" id="{096FC618-1947-9249-B982-F0D2BD7C0923}"/>
              </a:ext>
            </a:extLst>
          </p:cNvPr>
          <p:cNvPicPr>
            <a:picLocks noChangeAspect="1"/>
          </p:cNvPicPr>
          <p:nvPr/>
        </p:nvPicPr>
        <p:blipFill>
          <a:blip r:embed="rId2" cstate="print">
            <a:extLst>
              <a:ext uri="{28A0092B-C50C-407E-A947-70E740481C1C}">
                <a14:useLocalDpi xmlns:a14="http://schemas.microsoft.com/office/drawing/2010/main"/>
              </a:ext>
            </a:extLst>
          </a:blip>
          <a:stretch>
            <a:fillRect/>
          </a:stretch>
        </p:blipFill>
        <p:spPr>
          <a:xfrm>
            <a:off x="534587" y="518865"/>
            <a:ext cx="1136898" cy="1136898"/>
          </a:xfrm>
          <a:prstGeom prst="rect">
            <a:avLst/>
          </a:prstGeom>
        </p:spPr>
      </p:pic>
      <p:sp>
        <p:nvSpPr>
          <p:cNvPr id="5" name="Slide Number Placeholder 4">
            <a:extLst>
              <a:ext uri="{FF2B5EF4-FFF2-40B4-BE49-F238E27FC236}">
                <a16:creationId xmlns:a16="http://schemas.microsoft.com/office/drawing/2014/main" id="{1D10BD17-CF81-C847-B508-54D33DD28C31}"/>
              </a:ext>
            </a:extLst>
          </p:cNvPr>
          <p:cNvSpPr txBox="1">
            <a:spLocks/>
          </p:cNvSpPr>
          <p:nvPr/>
        </p:nvSpPr>
        <p:spPr>
          <a:xfrm>
            <a:off x="8648700" y="4884738"/>
            <a:ext cx="495300" cy="274637"/>
          </a:xfrm>
          <a:prstGeom prst="rect">
            <a:avLst/>
          </a:prstGeom>
        </p:spPr>
        <p:txBody>
          <a:bodyPr>
            <a:noAutofit/>
          </a:bodyPr>
          <a:lstStyle>
            <a:defPPr>
              <a:defRPr lang="en-US"/>
            </a:defPPr>
            <a:lvl1pPr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1pPr>
            <a:lvl2pPr marL="4572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2pPr>
            <a:lvl3pPr marL="9144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3pPr>
            <a:lvl4pPr marL="13716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4pPr>
            <a:lvl5pPr marL="18288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5pPr>
            <a:lvl6pPr marL="2286000" algn="l" defTabSz="457200" rtl="0" eaLnBrk="1" latinLnBrk="0" hangingPunct="1">
              <a:defRPr kern="1200">
                <a:solidFill>
                  <a:schemeClr val="tx1"/>
                </a:solidFill>
                <a:latin typeface="Arial" charset="0"/>
                <a:ea typeface="ＭＳ Ｐゴシック" charset="0"/>
                <a:cs typeface="ＭＳ Ｐゴシック" charset="0"/>
              </a:defRPr>
            </a:lvl6pPr>
            <a:lvl7pPr marL="2743200" algn="l" defTabSz="457200" rtl="0" eaLnBrk="1" latinLnBrk="0" hangingPunct="1">
              <a:defRPr kern="1200">
                <a:solidFill>
                  <a:schemeClr val="tx1"/>
                </a:solidFill>
                <a:latin typeface="Arial" charset="0"/>
                <a:ea typeface="ＭＳ Ｐゴシック" charset="0"/>
                <a:cs typeface="ＭＳ Ｐゴシック" charset="0"/>
              </a:defRPr>
            </a:lvl7pPr>
            <a:lvl8pPr marL="3200400" algn="l" defTabSz="457200" rtl="0" eaLnBrk="1" latinLnBrk="0" hangingPunct="1">
              <a:defRPr kern="1200">
                <a:solidFill>
                  <a:schemeClr val="tx1"/>
                </a:solidFill>
                <a:latin typeface="Arial" charset="0"/>
                <a:ea typeface="ＭＳ Ｐゴシック" charset="0"/>
                <a:cs typeface="ＭＳ Ｐゴシック" charset="0"/>
              </a:defRPr>
            </a:lvl8pPr>
            <a:lvl9pPr marL="3657600" algn="l" defTabSz="457200" rtl="0" eaLnBrk="1" latinLnBrk="0" hangingPunct="1">
              <a:defRPr kern="1200">
                <a:solidFill>
                  <a:schemeClr val="tx1"/>
                </a:solidFill>
                <a:latin typeface="Arial" charset="0"/>
                <a:ea typeface="ＭＳ Ｐゴシック" charset="0"/>
                <a:cs typeface="ＭＳ Ｐゴシック" charset="0"/>
              </a:defRPr>
            </a:lvl9pPr>
          </a:lstStyle>
          <a:p>
            <a:fld id="{3945D0FD-48F1-4D72-80C5-FFB60B92A834}" type="slidenum">
              <a:rPr lang="en-US" sz="900" smtClean="0">
                <a:latin typeface="+mn-lt"/>
                <a:ea typeface="MS PGothic" panose="020B0600070205080204" pitchFamily="34" charset="-128"/>
              </a:rPr>
              <a:pPr/>
              <a:t>3</a:t>
            </a:fld>
            <a:endParaRPr lang="en-US" sz="900">
              <a:latin typeface="+mn-lt"/>
              <a:ea typeface="MS PGothic" panose="020B0600070205080204" pitchFamily="34" charset="-128"/>
            </a:endParaRPr>
          </a:p>
        </p:txBody>
      </p:sp>
    </p:spTree>
    <p:extLst>
      <p:ext uri="{BB962C8B-B14F-4D97-AF65-F5344CB8AC3E}">
        <p14:creationId xmlns:p14="http://schemas.microsoft.com/office/powerpoint/2010/main" val="2790459157"/>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a:extLst>
              <a:ext uri="{FF2B5EF4-FFF2-40B4-BE49-F238E27FC236}">
                <a16:creationId xmlns:a16="http://schemas.microsoft.com/office/drawing/2014/main" id="{D79D47D5-B8D6-C742-9E9F-CB119948C96A}"/>
              </a:ext>
            </a:extLst>
          </p:cNvPr>
          <p:cNvSpPr>
            <a:spLocks noGrp="1"/>
          </p:cNvSpPr>
          <p:nvPr>
            <p:ph type="title"/>
          </p:nvPr>
        </p:nvSpPr>
        <p:spPr/>
        <p:txBody>
          <a:bodyPr/>
          <a:lstStyle/>
          <a:p>
            <a:r>
              <a:rPr kumimoji="1" lang="ja-JP" altLang="en-US">
                <a:latin typeface="+mn-lt"/>
              </a:rPr>
              <a:t>要件の整理</a:t>
            </a:r>
          </a:p>
        </p:txBody>
      </p:sp>
      <p:sp>
        <p:nvSpPr>
          <p:cNvPr id="3" name="Text Placeholder 2">
            <a:extLst>
              <a:ext uri="{FF2B5EF4-FFF2-40B4-BE49-F238E27FC236}">
                <a16:creationId xmlns:a16="http://schemas.microsoft.com/office/drawing/2014/main" id="{6236C0B1-B78B-2444-B0DA-9B433D1B85CD}"/>
              </a:ext>
            </a:extLst>
          </p:cNvPr>
          <p:cNvSpPr>
            <a:spLocks noGrp="1"/>
          </p:cNvSpPr>
          <p:nvPr>
            <p:ph type="body" sz="quarter" idx="12"/>
          </p:nvPr>
        </p:nvSpPr>
        <p:spPr/>
        <p:txBody>
          <a:bodyPr/>
          <a:lstStyle/>
          <a:p>
            <a:r>
              <a:rPr kumimoji="1" lang="en-US" altLang="ja-JP"/>
              <a:t>2.2  </a:t>
            </a:r>
            <a:r>
              <a:rPr kumimoji="1" lang="ja-JP" altLang="en-US"/>
              <a:t>要件の整理</a:t>
            </a:r>
          </a:p>
        </p:txBody>
      </p:sp>
      <p:sp>
        <p:nvSpPr>
          <p:cNvPr id="5" name="テキスト プレースホルダー 3">
            <a:extLst>
              <a:ext uri="{FF2B5EF4-FFF2-40B4-BE49-F238E27FC236}">
                <a16:creationId xmlns:a16="http://schemas.microsoft.com/office/drawing/2014/main" id="{C315BFF5-E663-594D-9056-CC1BC31CDF96}"/>
              </a:ext>
            </a:extLst>
          </p:cNvPr>
          <p:cNvSpPr txBox="1">
            <a:spLocks/>
          </p:cNvSpPr>
          <p:nvPr/>
        </p:nvSpPr>
        <p:spPr>
          <a:xfrm>
            <a:off x="228599" y="971550"/>
            <a:ext cx="8557181" cy="3637196"/>
          </a:xfrm>
          <a:prstGeom prst="rect">
            <a:avLst/>
          </a:prstGeom>
        </p:spPr>
        <p:txBody>
          <a:bodyPr/>
          <a:lstStyle>
            <a:lvl1pPr marL="169863" indent="-169863" algn="l" defTabSz="684213" rtl="0" eaLnBrk="1" fontAlgn="base" hangingPunct="1">
              <a:lnSpc>
                <a:spcPct val="95000"/>
              </a:lnSpc>
              <a:spcBef>
                <a:spcPts val="1075"/>
              </a:spcBef>
              <a:spcAft>
                <a:spcPct val="0"/>
              </a:spcAft>
              <a:buClr>
                <a:schemeClr val="tx2"/>
              </a:buClr>
              <a:buSzPct val="90000"/>
              <a:buFont typeface="Arial" charset="0"/>
              <a:buChar char="•"/>
              <a:defRPr lang="en-US" sz="1500" kern="1200" dirty="0">
                <a:solidFill>
                  <a:schemeClr val="tx1"/>
                </a:solidFill>
                <a:latin typeface="+mn-lt"/>
                <a:ea typeface="ＭＳ Ｐゴシック" charset="0"/>
                <a:cs typeface="CiscoSans"/>
              </a:defRPr>
            </a:lvl1pPr>
            <a:lvl2pPr marL="358775" indent="-215900" algn="l" defTabSz="684213" rtl="0" eaLnBrk="1" fontAlgn="base" hangingPunct="1">
              <a:lnSpc>
                <a:spcPct val="95000"/>
              </a:lnSpc>
              <a:spcBef>
                <a:spcPts val="600"/>
              </a:spcBef>
              <a:spcAft>
                <a:spcPct val="0"/>
              </a:spcAft>
              <a:buClr>
                <a:schemeClr val="tx2"/>
              </a:buClr>
              <a:buFont typeface="Arial" charset="0"/>
              <a:buChar char="•"/>
              <a:defRPr lang="en-US" sz="1400" kern="1200" dirty="0">
                <a:solidFill>
                  <a:schemeClr val="tx1"/>
                </a:solidFill>
                <a:latin typeface="+mn-lt"/>
                <a:ea typeface="ＭＳ Ｐゴシック" charset="0"/>
                <a:cs typeface="CiscoSans"/>
              </a:defRPr>
            </a:lvl2pPr>
            <a:lvl3pPr marL="431800" indent="-169863" algn="l" defTabSz="684213" rtl="0" eaLnBrk="1" fontAlgn="base" hangingPunct="1">
              <a:lnSpc>
                <a:spcPct val="95000"/>
              </a:lnSpc>
              <a:spcBef>
                <a:spcPts val="625"/>
              </a:spcBef>
              <a:spcAft>
                <a:spcPct val="0"/>
              </a:spcAft>
              <a:buFont typeface="Arial" charset="0"/>
              <a:buChar char="•"/>
              <a:defRPr lang="en-US" sz="1200" kern="1200" dirty="0">
                <a:solidFill>
                  <a:schemeClr val="tx1"/>
                </a:solidFill>
                <a:latin typeface="+mn-lt"/>
                <a:ea typeface="ＭＳ Ｐゴシック" charset="0"/>
                <a:cs typeface="CiscoSans"/>
              </a:defRPr>
            </a:lvl3pPr>
            <a:lvl4pPr marL="503238" indent="-169863" algn="l" defTabSz="684213" rtl="0" eaLnBrk="1" fontAlgn="base" hangingPunct="1">
              <a:lnSpc>
                <a:spcPct val="95000"/>
              </a:lnSpc>
              <a:spcBef>
                <a:spcPts val="625"/>
              </a:spcBef>
              <a:spcAft>
                <a:spcPct val="0"/>
              </a:spcAft>
              <a:buFont typeface="Arial" charset="0"/>
              <a:buChar char="•"/>
              <a:defRPr lang="en-US" sz="1100" kern="1200" dirty="0">
                <a:solidFill>
                  <a:schemeClr val="tx1"/>
                </a:solidFill>
                <a:latin typeface="+mn-lt"/>
                <a:ea typeface="ＭＳ Ｐゴシック" charset="0"/>
                <a:cs typeface="CiscoSans"/>
              </a:defRPr>
            </a:lvl4pPr>
            <a:lvl5pPr marL="574675" indent="-169863" algn="l" defTabSz="684213" rtl="0" eaLnBrk="1" fontAlgn="base" hangingPunct="1">
              <a:lnSpc>
                <a:spcPct val="95000"/>
              </a:lnSpc>
              <a:spcBef>
                <a:spcPts val="625"/>
              </a:spcBef>
              <a:spcAft>
                <a:spcPct val="0"/>
              </a:spcAft>
              <a:buFont typeface="Arial" charset="0"/>
              <a:buChar char="•"/>
              <a:defRPr lang="en-US" sz="1100" kern="1200" dirty="0">
                <a:solidFill>
                  <a:schemeClr val="tx1"/>
                </a:solidFill>
                <a:latin typeface="+mn-lt"/>
                <a:ea typeface="ＭＳ Ｐゴシック" charset="0"/>
                <a:cs typeface="CiscoSans"/>
              </a:defRPr>
            </a:lvl5pPr>
            <a:lvl6pPr marL="863856" indent="-171445" algn="l" defTabSz="685777" rtl="0" eaLnBrk="1" latinLnBrk="0" hangingPunct="1">
              <a:spcBef>
                <a:spcPts val="600"/>
              </a:spcBef>
              <a:buFont typeface="Arial" pitchFamily="34" charset="0"/>
              <a:buChar char="•"/>
              <a:defRPr sz="900" kern="1200" baseline="0">
                <a:solidFill>
                  <a:schemeClr val="tx1"/>
                </a:solidFill>
                <a:latin typeface="+mn-lt"/>
                <a:ea typeface="+mn-ea"/>
                <a:cs typeface="+mn-cs"/>
              </a:defRPr>
            </a:lvl6pPr>
            <a:lvl7pPr marL="935844" indent="-171422" algn="l" defTabSz="685777" rtl="0" eaLnBrk="1" latinLnBrk="0" hangingPunct="1">
              <a:spcBef>
                <a:spcPts val="600"/>
              </a:spcBef>
              <a:buFont typeface="Arial" pitchFamily="34" charset="0"/>
              <a:buChar char="•"/>
              <a:defRPr sz="800" kern="1200" baseline="0">
                <a:solidFill>
                  <a:schemeClr val="tx1"/>
                </a:solidFill>
                <a:latin typeface="+mn-lt"/>
                <a:ea typeface="+mn-ea"/>
                <a:cs typeface="+mn-cs"/>
              </a:defRPr>
            </a:lvl7pPr>
            <a:lvl8pPr marL="2400220" indent="0" algn="l" defTabSz="685777" rtl="0" eaLnBrk="1" latinLnBrk="0" hangingPunct="1">
              <a:spcBef>
                <a:spcPct val="20000"/>
              </a:spcBef>
              <a:buFont typeface="Arial" pitchFamily="34" charset="0"/>
              <a:buNone/>
              <a:defRPr sz="1500" kern="1200">
                <a:solidFill>
                  <a:schemeClr val="tx1"/>
                </a:solidFill>
                <a:latin typeface="+mn-lt"/>
                <a:ea typeface="+mn-ea"/>
                <a:cs typeface="+mn-cs"/>
              </a:defRPr>
            </a:lvl8pPr>
            <a:lvl9pPr marL="2914553" indent="-171445" algn="l" defTabSz="685777" rtl="0" eaLnBrk="1" latinLnBrk="0" hangingPunct="1">
              <a:spcBef>
                <a:spcPct val="20000"/>
              </a:spcBef>
              <a:buFont typeface="Arial" pitchFamily="34" charset="0"/>
              <a:buChar char="•"/>
              <a:defRPr sz="1500" kern="1200">
                <a:solidFill>
                  <a:schemeClr val="tx1"/>
                </a:solidFill>
                <a:latin typeface="+mn-lt"/>
                <a:ea typeface="+mn-ea"/>
                <a:cs typeface="+mn-cs"/>
              </a:defRPr>
            </a:lvl9pPr>
          </a:lstStyle>
          <a:p>
            <a:pPr marL="0" indent="0">
              <a:buNone/>
            </a:pPr>
            <a:r>
              <a:rPr kumimoji="1" lang="ja-JP" altLang="en-US" sz="1100">
                <a:latin typeface="ＭＳ Ｐゴシック" panose="020B0600070205080204" pitchFamily="50" charset="-128"/>
                <a:ea typeface="ＭＳ Ｐゴシック" panose="020B0600070205080204" pitchFamily="50" charset="-128"/>
              </a:rPr>
              <a:t>　ネットワークを構成するにあたり、要件を以下の情報を参考に基づき整理します。</a:t>
            </a:r>
            <a:br>
              <a:rPr kumimoji="1" lang="en-US" altLang="ja-JP" sz="1100">
                <a:latin typeface="ＭＳ Ｐゴシック" panose="020B0600070205080204" pitchFamily="50" charset="-128"/>
                <a:ea typeface="ＭＳ Ｐゴシック" panose="020B0600070205080204" pitchFamily="50" charset="-128"/>
              </a:rPr>
            </a:br>
            <a:r>
              <a:rPr kumimoji="1" lang="ja-JP" altLang="en-US" sz="1100">
                <a:latin typeface="ＭＳ Ｐゴシック" panose="020B0600070205080204" pitchFamily="50" charset="-128"/>
                <a:ea typeface="ＭＳ Ｐゴシック" panose="020B0600070205080204" pitchFamily="50" charset="-128"/>
              </a:rPr>
              <a:t>具体的な要件は、ボトムアップでネットワーク構成をデザインするにあたり、</a:t>
            </a:r>
            <a:r>
              <a:rPr kumimoji="1" lang="en-US" altLang="ja-JP" sz="1100"/>
              <a:t>LAN </a:t>
            </a:r>
            <a:r>
              <a:rPr kumimoji="1" lang="ja-JP" altLang="en-US" sz="1100">
                <a:latin typeface="ＭＳ Ｐゴシック" panose="020B0600070205080204" pitchFamily="50" charset="-128"/>
                <a:ea typeface="ＭＳ Ｐゴシック" panose="020B0600070205080204" pitchFamily="50" charset="-128"/>
              </a:rPr>
              <a:t>ネットワークサービスを提供するエンドポイントから出る、根拠ある大切な情報となります。</a:t>
            </a:r>
            <a:br>
              <a:rPr kumimoji="1" lang="en-US" altLang="ja-JP" sz="1100">
                <a:latin typeface="ＭＳ Ｐゴシック" panose="020B0600070205080204" pitchFamily="50" charset="-128"/>
                <a:ea typeface="ＭＳ Ｐゴシック" panose="020B0600070205080204" pitchFamily="50" charset="-128"/>
              </a:rPr>
            </a:br>
            <a:endParaRPr kumimoji="1" lang="ja-JP" altLang="en-US" sz="1100">
              <a:latin typeface="ＭＳ Ｐゴシック" panose="020B0600070205080204" pitchFamily="50" charset="-128"/>
              <a:ea typeface="ＭＳ Ｐゴシック" panose="020B0600070205080204" pitchFamily="50" charset="-128"/>
            </a:endParaRPr>
          </a:p>
          <a:p>
            <a:pPr marL="0" indent="0">
              <a:buClrTx/>
              <a:buSzPct val="100000"/>
              <a:buNone/>
            </a:pPr>
            <a:r>
              <a:rPr kumimoji="1" lang="ja-JP" altLang="en-US" sz="1100">
                <a:latin typeface="ＭＳ Ｐゴシック" panose="020B0600070205080204" pitchFamily="50" charset="-128"/>
                <a:ea typeface="ＭＳ Ｐゴシック" panose="020B0600070205080204" pitchFamily="50" charset="-128"/>
              </a:rPr>
              <a:t>　まず、ネットワークを提供するネットワーク</a:t>
            </a:r>
            <a:r>
              <a:rPr kumimoji="1" lang="en-US" altLang="ja-JP" sz="1100">
                <a:latin typeface="ＭＳ Ｐゴシック" panose="020B0600070205080204" pitchFamily="50" charset="-128"/>
                <a:ea typeface="ＭＳ Ｐゴシック" panose="020B0600070205080204" pitchFamily="50" charset="-128"/>
              </a:rPr>
              <a:t> </a:t>
            </a:r>
            <a:r>
              <a:rPr kumimoji="1" lang="ja-JP" altLang="en-US" sz="1100">
                <a:latin typeface="ＭＳ Ｐゴシック" panose="020B0600070205080204" pitchFamily="50" charset="-128"/>
                <a:ea typeface="ＭＳ Ｐゴシック" panose="020B0600070205080204" pitchFamily="50" charset="-128"/>
              </a:rPr>
              <a:t>サービスの要件を確認します。</a:t>
            </a:r>
            <a:endParaRPr kumimoji="1" lang="ja-JP" altLang="en-US" sz="1100" b="1">
              <a:solidFill>
                <a:schemeClr val="bg1"/>
              </a:solidFill>
              <a:latin typeface="ＭＳ Ｐゴシック" panose="020B0600070205080204" pitchFamily="50" charset="-128"/>
              <a:ea typeface="ＭＳ Ｐゴシック" panose="020B0600070205080204" pitchFamily="50" charset="-128"/>
            </a:endParaRPr>
          </a:p>
          <a:p>
            <a:pPr marL="576263" lvl="1" indent="-119063">
              <a:buClrTx/>
              <a:buFont typeface="Arial" panose="020B0604020202020204" pitchFamily="34" charset="0"/>
              <a:buChar char="•"/>
            </a:pPr>
            <a:r>
              <a:rPr kumimoji="1" lang="ja-JP" altLang="en-US" sz="1100">
                <a:latin typeface="ＭＳ Ｐゴシック" panose="020B0600070205080204" pitchFamily="50" charset="-128"/>
                <a:ea typeface="ＭＳ Ｐゴシック" panose="020B0600070205080204" pitchFamily="50" charset="-128"/>
              </a:rPr>
              <a:t>収容するエンド</a:t>
            </a:r>
            <a:r>
              <a:rPr kumimoji="1" lang="en-US" altLang="ja-JP" sz="1100">
                <a:latin typeface="ＭＳ Ｐゴシック" panose="020B0600070205080204" pitchFamily="50" charset="-128"/>
                <a:ea typeface="ＭＳ Ｐゴシック" panose="020B0600070205080204" pitchFamily="50" charset="-128"/>
              </a:rPr>
              <a:t> </a:t>
            </a:r>
            <a:r>
              <a:rPr kumimoji="1" lang="ja-JP" altLang="en-US" sz="1100">
                <a:latin typeface="ＭＳ Ｐゴシック" panose="020B0600070205080204" pitchFamily="50" charset="-128"/>
                <a:ea typeface="ＭＳ Ｐゴシック" panose="020B0600070205080204" pitchFamily="50" charset="-128"/>
              </a:rPr>
              <a:t>ポイントの種類と数　（これらの情報よりアクセス</a:t>
            </a:r>
            <a:r>
              <a:rPr kumimoji="1" lang="en-US" altLang="ja-JP" sz="1100">
                <a:latin typeface="ＭＳ Ｐゴシック" panose="020B0600070205080204" pitchFamily="50" charset="-128"/>
                <a:ea typeface="ＭＳ Ｐゴシック" panose="020B0600070205080204" pitchFamily="50" charset="-128"/>
              </a:rPr>
              <a:t> </a:t>
            </a:r>
            <a:r>
              <a:rPr kumimoji="1" lang="ja-JP" altLang="en-US" sz="1100">
                <a:latin typeface="ＭＳ Ｐゴシック" panose="020B0600070205080204" pitchFamily="50" charset="-128"/>
                <a:ea typeface="ＭＳ Ｐゴシック" panose="020B0600070205080204" pitchFamily="50" charset="-128"/>
              </a:rPr>
              <a:t>スイッチ必要ポート数を算出します）</a:t>
            </a:r>
          </a:p>
          <a:p>
            <a:pPr marL="576263" lvl="1" indent="-119063">
              <a:buClrTx/>
              <a:buFont typeface="Arial" panose="020B0604020202020204" pitchFamily="34" charset="0"/>
              <a:buChar char="•"/>
            </a:pPr>
            <a:r>
              <a:rPr kumimoji="1" lang="ja-JP" altLang="en-US" sz="1100">
                <a:latin typeface="ＭＳ Ｐゴシック" panose="020B0600070205080204" pitchFamily="50" charset="-128"/>
                <a:ea typeface="ＭＳ Ｐゴシック" panose="020B0600070205080204" pitchFamily="50" charset="-128"/>
              </a:rPr>
              <a:t>セグメンテーション</a:t>
            </a:r>
            <a:r>
              <a:rPr kumimoji="1" lang="en-US" altLang="ja-JP" sz="1100">
                <a:latin typeface="ＭＳ Ｐゴシック" panose="020B0600070205080204" pitchFamily="50" charset="-128"/>
                <a:ea typeface="ＭＳ Ｐゴシック" panose="020B0600070205080204" pitchFamily="50" charset="-128"/>
              </a:rPr>
              <a:t> / </a:t>
            </a:r>
            <a:r>
              <a:rPr kumimoji="1" lang="ja-JP" altLang="en-US" sz="1100">
                <a:latin typeface="ＭＳ Ｐゴシック" panose="020B0600070205080204" pitchFamily="50" charset="-128"/>
                <a:ea typeface="ＭＳ Ｐゴシック" panose="020B0600070205080204" pitchFamily="50" charset="-128"/>
              </a:rPr>
              <a:t>フィルタリング　（同端末でまとめることで、機器に投入する設定の簡素化に繋がります。）</a:t>
            </a:r>
          </a:p>
          <a:p>
            <a:pPr marL="576263" lvl="1" indent="-119063">
              <a:buClrTx/>
              <a:buFont typeface="Arial" panose="020B0604020202020204" pitchFamily="34" charset="0"/>
              <a:buChar char="•"/>
            </a:pPr>
            <a:r>
              <a:rPr kumimoji="1" lang="ja-JP" altLang="en-US" sz="1100">
                <a:latin typeface="ＭＳ Ｐゴシック" panose="020B0600070205080204" pitchFamily="50" charset="-128"/>
                <a:ea typeface="ＭＳ Ｐゴシック" panose="020B0600070205080204" pitchFamily="50" charset="-128"/>
              </a:rPr>
              <a:t>ユーザと機器に対する認証　（認証フローが明確になり、また高額になりがちな必要機能を有するスイッチの減少に繋がります。）</a:t>
            </a:r>
          </a:p>
          <a:p>
            <a:pPr marL="576263" lvl="1" indent="-119063">
              <a:buClrTx/>
              <a:buFont typeface="Arial" panose="020B0604020202020204" pitchFamily="34" charset="0"/>
              <a:buChar char="•"/>
            </a:pPr>
            <a:r>
              <a:rPr kumimoji="1" lang="ja-JP" altLang="en-US" sz="1100">
                <a:latin typeface="ＭＳ Ｐゴシック" panose="020B0600070205080204" pitchFamily="50" charset="-128"/>
                <a:ea typeface="ＭＳ Ｐゴシック" panose="020B0600070205080204" pitchFamily="50" charset="-128"/>
              </a:rPr>
              <a:t>機器の配置（物理環境における制約などを考慮します）</a:t>
            </a:r>
          </a:p>
          <a:p>
            <a:pPr marL="576263" lvl="1" indent="-119063">
              <a:buClrTx/>
              <a:buFont typeface="Arial" panose="020B0604020202020204" pitchFamily="34" charset="0"/>
              <a:buChar char="•"/>
            </a:pPr>
            <a:r>
              <a:rPr kumimoji="1" lang="ja-JP" altLang="en-US" sz="1100">
                <a:latin typeface="ＭＳ Ｐゴシック" panose="020B0600070205080204" pitchFamily="50" charset="-128"/>
                <a:ea typeface="ＭＳ Ｐゴシック" panose="020B0600070205080204" pitchFamily="50" charset="-128"/>
              </a:rPr>
              <a:t>必要帯域　</a:t>
            </a:r>
          </a:p>
          <a:p>
            <a:pPr marL="576263" lvl="1" indent="-119063">
              <a:buClrTx/>
              <a:buFont typeface="Arial" panose="020B0604020202020204" pitchFamily="34" charset="0"/>
              <a:buChar char="•"/>
            </a:pPr>
            <a:r>
              <a:rPr kumimoji="1" lang="ja-JP" altLang="en-US" sz="1100">
                <a:latin typeface="ＭＳ Ｐゴシック" panose="020B0600070205080204" pitchFamily="50" charset="-128"/>
                <a:ea typeface="ＭＳ Ｐゴシック" panose="020B0600070205080204" pitchFamily="50" charset="-128"/>
              </a:rPr>
              <a:t>コスト計算　</a:t>
            </a:r>
            <a:endParaRPr kumimoji="1" lang="en-US" altLang="ja-JP" sz="1100">
              <a:latin typeface="ＭＳ Ｐゴシック" panose="020B0600070205080204" pitchFamily="50" charset="-128"/>
              <a:ea typeface="ＭＳ Ｐゴシック" panose="020B0600070205080204" pitchFamily="50" charset="-128"/>
            </a:endParaRPr>
          </a:p>
          <a:p>
            <a:pPr marL="576263" lvl="1" indent="-119063">
              <a:buClrTx/>
              <a:buFont typeface="Arial" panose="020B0604020202020204" pitchFamily="34" charset="0"/>
              <a:buChar char="•"/>
            </a:pPr>
            <a:endParaRPr kumimoji="1" lang="en-US" altLang="ja-JP" sz="1100">
              <a:latin typeface="ＭＳ Ｐゴシック" panose="020B0600070205080204" pitchFamily="50" charset="-128"/>
              <a:ea typeface="ＭＳ Ｐゴシック" panose="020B0600070205080204" pitchFamily="50" charset="-128"/>
            </a:endParaRPr>
          </a:p>
          <a:p>
            <a:pPr marL="0" indent="0">
              <a:buClrTx/>
              <a:buSzPct val="100000"/>
              <a:buNone/>
            </a:pPr>
            <a:r>
              <a:rPr kumimoji="1" lang="ja-JP" altLang="en-US" sz="1100">
                <a:latin typeface="ＭＳ Ｐゴシック" panose="020B0600070205080204" pitchFamily="50" charset="-128"/>
                <a:ea typeface="ＭＳ Ｐゴシック" panose="020B0600070205080204" pitchFamily="50" charset="-128"/>
              </a:rPr>
              <a:t>　次に、ネットワークを提供する場所と対象範囲の確認を行い、構築規模を把握します。距離や広さは機器選定や台数に関わる重要な要件です。</a:t>
            </a:r>
            <a:endParaRPr kumimoji="1" lang="ja-JP" altLang="en-US" sz="1100" b="1">
              <a:solidFill>
                <a:schemeClr val="bg1"/>
              </a:solidFill>
              <a:latin typeface="ＭＳ Ｐゴシック" panose="020B0600070205080204" pitchFamily="50" charset="-128"/>
              <a:ea typeface="ＭＳ Ｐゴシック" panose="020B0600070205080204" pitchFamily="50" charset="-128"/>
            </a:endParaRPr>
          </a:p>
          <a:p>
            <a:pPr marL="576263" lvl="1" indent="-119063">
              <a:buClrTx/>
              <a:buFont typeface="Arial" panose="020B0604020202020204" pitchFamily="34" charset="0"/>
              <a:buChar char="•"/>
            </a:pPr>
            <a:r>
              <a:rPr kumimoji="1" lang="ja-JP" altLang="en-US" sz="1100">
                <a:latin typeface="ＭＳ Ｐゴシック" panose="020B0600070205080204" pitchFamily="50" charset="-128"/>
                <a:ea typeface="ＭＳ Ｐゴシック" panose="020B0600070205080204" pitchFamily="50" charset="-128"/>
              </a:rPr>
              <a:t>拠点の場所と数　</a:t>
            </a:r>
          </a:p>
          <a:p>
            <a:pPr marL="576263" lvl="1" indent="-119063">
              <a:buClrTx/>
              <a:buFont typeface="Arial" panose="020B0604020202020204" pitchFamily="34" charset="0"/>
              <a:buChar char="•"/>
            </a:pPr>
            <a:r>
              <a:rPr kumimoji="1" lang="ja-JP" altLang="en-US" sz="1100">
                <a:latin typeface="ＭＳ Ｐゴシック" panose="020B0600070205080204" pitchFamily="50" charset="-128"/>
                <a:ea typeface="ＭＳ Ｐゴシック" panose="020B0600070205080204" pitchFamily="50" charset="-128"/>
              </a:rPr>
              <a:t>建屋</a:t>
            </a:r>
            <a:r>
              <a:rPr kumimoji="1" lang="en-US" altLang="ja-JP" sz="1100">
                <a:latin typeface="ＭＳ Ｐゴシック" panose="020B0600070205080204" pitchFamily="50" charset="-128"/>
                <a:ea typeface="ＭＳ Ｐゴシック" panose="020B0600070205080204" pitchFamily="50" charset="-128"/>
              </a:rPr>
              <a:t> / </a:t>
            </a:r>
            <a:r>
              <a:rPr kumimoji="1" lang="ja-JP" altLang="en-US" sz="1100">
                <a:latin typeface="ＭＳ Ｐゴシック" panose="020B0600070205080204" pitchFamily="50" charset="-128"/>
                <a:ea typeface="ＭＳ Ｐゴシック" panose="020B0600070205080204" pitchFamily="50" charset="-128"/>
              </a:rPr>
              <a:t>フロア</a:t>
            </a:r>
            <a:r>
              <a:rPr kumimoji="1" lang="en-US" altLang="ja-JP" sz="1100">
                <a:latin typeface="ＭＳ Ｐゴシック" panose="020B0600070205080204" pitchFamily="50" charset="-128"/>
                <a:ea typeface="ＭＳ Ｐゴシック" panose="020B0600070205080204" pitchFamily="50" charset="-128"/>
              </a:rPr>
              <a:t> / </a:t>
            </a:r>
            <a:r>
              <a:rPr kumimoji="1" lang="ja-JP" altLang="en-US" sz="1100">
                <a:latin typeface="ＭＳ Ｐゴシック" panose="020B0600070205080204" pitchFamily="50" charset="-128"/>
                <a:ea typeface="ＭＳ Ｐゴシック" panose="020B0600070205080204" pitchFamily="50" charset="-128"/>
              </a:rPr>
              <a:t>フロア内エリアの範囲</a:t>
            </a:r>
          </a:p>
          <a:p>
            <a:pPr marL="742950" lvl="1" indent="-285750">
              <a:buFont typeface="Arial" panose="020B0604020202020204" pitchFamily="34" charset="0"/>
              <a:buChar char="•"/>
            </a:pPr>
            <a:endParaRPr kumimoji="1" lang="ja-JP" altLang="en-US" sz="1100">
              <a:latin typeface="ＭＳ Ｐゴシック" panose="020B0600070205080204" pitchFamily="50" charset="-128"/>
              <a:ea typeface="ＭＳ Ｐゴシック" panose="020B0600070205080204" pitchFamily="50" charset="-128"/>
            </a:endParaRPr>
          </a:p>
          <a:p>
            <a:pPr marL="285750" indent="-285750">
              <a:buFont typeface="Arial" panose="020B0604020202020204" pitchFamily="34" charset="0"/>
              <a:buChar char="•"/>
            </a:pPr>
            <a:endParaRPr kumimoji="1" lang="ja-JP" altLang="en-US" sz="1100"/>
          </a:p>
          <a:p>
            <a:pPr marL="285750" indent="-285750">
              <a:buFont typeface="Arial" panose="020B0604020202020204" pitchFamily="34" charset="0"/>
              <a:buChar char="•"/>
            </a:pPr>
            <a:endParaRPr kumimoji="1" lang="ja-JP" altLang="en-US" sz="1100"/>
          </a:p>
          <a:p>
            <a:pPr marL="285750" indent="-285750">
              <a:buFont typeface="Arial" panose="020B0604020202020204" pitchFamily="34" charset="0"/>
              <a:buChar char="•"/>
            </a:pPr>
            <a:endParaRPr kumimoji="1" lang="ja-JP" altLang="en-US" sz="1100"/>
          </a:p>
          <a:p>
            <a:endParaRPr kumimoji="1" lang="ja-JP" altLang="en-US" sz="1100"/>
          </a:p>
        </p:txBody>
      </p:sp>
      <p:sp>
        <p:nvSpPr>
          <p:cNvPr id="9" name="Slide Number Placeholder 4">
            <a:extLst>
              <a:ext uri="{FF2B5EF4-FFF2-40B4-BE49-F238E27FC236}">
                <a16:creationId xmlns:a16="http://schemas.microsoft.com/office/drawing/2014/main" id="{9A08FD0B-1E37-1A41-9199-D6C73E214958}"/>
              </a:ext>
            </a:extLst>
          </p:cNvPr>
          <p:cNvSpPr txBox="1">
            <a:spLocks/>
          </p:cNvSpPr>
          <p:nvPr/>
        </p:nvSpPr>
        <p:spPr>
          <a:xfrm>
            <a:off x="8648700" y="4884738"/>
            <a:ext cx="495300" cy="274637"/>
          </a:xfrm>
          <a:prstGeom prst="rect">
            <a:avLst/>
          </a:prstGeom>
        </p:spPr>
        <p:txBody>
          <a:bodyPr>
            <a:noAutofit/>
          </a:bodyPr>
          <a:lstStyle>
            <a:defPPr>
              <a:defRPr lang="en-US"/>
            </a:defPPr>
            <a:lvl1pPr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1pPr>
            <a:lvl2pPr marL="4572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2pPr>
            <a:lvl3pPr marL="9144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3pPr>
            <a:lvl4pPr marL="13716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4pPr>
            <a:lvl5pPr marL="18288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5pPr>
            <a:lvl6pPr marL="2286000" algn="l" defTabSz="457200" rtl="0" eaLnBrk="1" latinLnBrk="0" hangingPunct="1">
              <a:defRPr kern="1200">
                <a:solidFill>
                  <a:schemeClr val="tx1"/>
                </a:solidFill>
                <a:latin typeface="Arial" charset="0"/>
                <a:ea typeface="ＭＳ Ｐゴシック" charset="0"/>
                <a:cs typeface="ＭＳ Ｐゴシック" charset="0"/>
              </a:defRPr>
            </a:lvl6pPr>
            <a:lvl7pPr marL="2743200" algn="l" defTabSz="457200" rtl="0" eaLnBrk="1" latinLnBrk="0" hangingPunct="1">
              <a:defRPr kern="1200">
                <a:solidFill>
                  <a:schemeClr val="tx1"/>
                </a:solidFill>
                <a:latin typeface="Arial" charset="0"/>
                <a:ea typeface="ＭＳ Ｐゴシック" charset="0"/>
                <a:cs typeface="ＭＳ Ｐゴシック" charset="0"/>
              </a:defRPr>
            </a:lvl7pPr>
            <a:lvl8pPr marL="3200400" algn="l" defTabSz="457200" rtl="0" eaLnBrk="1" latinLnBrk="0" hangingPunct="1">
              <a:defRPr kern="1200">
                <a:solidFill>
                  <a:schemeClr val="tx1"/>
                </a:solidFill>
                <a:latin typeface="Arial" charset="0"/>
                <a:ea typeface="ＭＳ Ｐゴシック" charset="0"/>
                <a:cs typeface="ＭＳ Ｐゴシック" charset="0"/>
              </a:defRPr>
            </a:lvl8pPr>
            <a:lvl9pPr marL="3657600" algn="l" defTabSz="457200" rtl="0" eaLnBrk="1" latinLnBrk="0" hangingPunct="1">
              <a:defRPr kern="1200">
                <a:solidFill>
                  <a:schemeClr val="tx1"/>
                </a:solidFill>
                <a:latin typeface="Arial" charset="0"/>
                <a:ea typeface="ＭＳ Ｐゴシック" charset="0"/>
                <a:cs typeface="ＭＳ Ｐゴシック" charset="0"/>
              </a:defRPr>
            </a:lvl9pPr>
          </a:lstStyle>
          <a:p>
            <a:fld id="{3945D0FD-48F1-4D72-80C5-FFB60B92A834}" type="slidenum">
              <a:rPr lang="en-US" sz="900" smtClean="0">
                <a:latin typeface="+mn-lt"/>
              </a:rPr>
              <a:pPr/>
              <a:t>30</a:t>
            </a:fld>
            <a:endParaRPr lang="en-US" sz="900">
              <a:latin typeface="+mn-lt"/>
            </a:endParaRPr>
          </a:p>
        </p:txBody>
      </p:sp>
    </p:spTree>
    <p:extLst>
      <p:ext uri="{BB962C8B-B14F-4D97-AF65-F5344CB8AC3E}">
        <p14:creationId xmlns:p14="http://schemas.microsoft.com/office/powerpoint/2010/main" val="2091587520"/>
      </p:ext>
    </p:extLst>
  </p:cSld>
  <p:clrMapOvr>
    <a:masterClrMapping/>
  </p:clrMapOvr>
</p:sld>
</file>

<file path=ppt/slides/slide3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p:cNvSpPr>
            <a:spLocks noGrp="1"/>
          </p:cNvSpPr>
          <p:nvPr>
            <p:ph type="title"/>
          </p:nvPr>
        </p:nvSpPr>
        <p:spPr/>
        <p:txBody>
          <a:bodyPr>
            <a:noAutofit/>
          </a:bodyPr>
          <a:lstStyle/>
          <a:p>
            <a:r>
              <a:rPr lang="pl-PL">
                <a:latin typeface="+mn-lt"/>
                <a:ea typeface="MS PGothic" panose="020B0600070205080204" pitchFamily="34" charset="-128"/>
              </a:rPr>
              <a:t>Queueing</a:t>
            </a:r>
            <a:r>
              <a:rPr lang="ja-JP" altLang="en-US">
                <a:latin typeface="+mn-lt"/>
                <a:ea typeface="MS PGothic" panose="020B0600070205080204" pitchFamily="34" charset="-128"/>
              </a:rPr>
              <a:t> 設定イメージ</a:t>
            </a:r>
            <a:endParaRPr lang="pl-PL">
              <a:latin typeface="+mn-lt"/>
              <a:ea typeface="MS PGothic" panose="020B0600070205080204" pitchFamily="34" charset="-128"/>
            </a:endParaRPr>
          </a:p>
        </p:txBody>
      </p:sp>
      <p:sp>
        <p:nvSpPr>
          <p:cNvPr id="122" name="Rectangle 4">
            <a:extLst>
              <a:ext uri="{FF2B5EF4-FFF2-40B4-BE49-F238E27FC236}">
                <a16:creationId xmlns:a16="http://schemas.microsoft.com/office/drawing/2014/main" id="{D3624B67-DEA6-49FC-A530-3395A0C55939}"/>
              </a:ext>
            </a:extLst>
          </p:cNvPr>
          <p:cNvSpPr/>
          <p:nvPr/>
        </p:nvSpPr>
        <p:spPr>
          <a:xfrm>
            <a:off x="3880767" y="1784969"/>
            <a:ext cx="1256544" cy="243749"/>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defTabSz="342900">
              <a:defRPr/>
            </a:pPr>
            <a:r>
              <a:rPr lang="pl-PL" sz="1050" kern="0">
                <a:solidFill>
                  <a:srgbClr val="FFFFFF"/>
                </a:solidFill>
                <a:ea typeface="MS PGothic" panose="020B0600070205080204" pitchFamily="34" charset="-128"/>
              </a:rPr>
              <a:t>Priority </a:t>
            </a:r>
          </a:p>
        </p:txBody>
      </p:sp>
      <p:sp>
        <p:nvSpPr>
          <p:cNvPr id="123" name="Rectangle 5">
            <a:extLst>
              <a:ext uri="{FF2B5EF4-FFF2-40B4-BE49-F238E27FC236}">
                <a16:creationId xmlns:a16="http://schemas.microsoft.com/office/drawing/2014/main" id="{E418AA64-EAE1-41A1-88C3-3FD86CE2BF72}"/>
              </a:ext>
            </a:extLst>
          </p:cNvPr>
          <p:cNvSpPr/>
          <p:nvPr/>
        </p:nvSpPr>
        <p:spPr>
          <a:xfrm>
            <a:off x="3880767" y="2149736"/>
            <a:ext cx="2404767" cy="243749"/>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defTabSz="342900">
              <a:defRPr/>
            </a:pPr>
            <a:endParaRPr lang="pl-PL" sz="1500" kern="0">
              <a:solidFill>
                <a:srgbClr val="FFFFFF"/>
              </a:solidFill>
              <a:ea typeface="MS PGothic" panose="020B0600070205080204" pitchFamily="34" charset="-128"/>
            </a:endParaRPr>
          </a:p>
        </p:txBody>
      </p:sp>
      <p:sp>
        <p:nvSpPr>
          <p:cNvPr id="124" name="Rectangle 6">
            <a:extLst>
              <a:ext uri="{FF2B5EF4-FFF2-40B4-BE49-F238E27FC236}">
                <a16:creationId xmlns:a16="http://schemas.microsoft.com/office/drawing/2014/main" id="{42BA34F0-D035-4389-9CF2-DD7D8FD7B7C6}"/>
              </a:ext>
            </a:extLst>
          </p:cNvPr>
          <p:cNvSpPr/>
          <p:nvPr/>
        </p:nvSpPr>
        <p:spPr>
          <a:xfrm>
            <a:off x="3880768" y="2514504"/>
            <a:ext cx="1494854" cy="243746"/>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defTabSz="342900">
              <a:defRPr/>
            </a:pPr>
            <a:endParaRPr lang="pl-PL" sz="1500" kern="0">
              <a:solidFill>
                <a:srgbClr val="FFFFFF"/>
              </a:solidFill>
              <a:ea typeface="MS PGothic" panose="020B0600070205080204" pitchFamily="34" charset="-128"/>
            </a:endParaRPr>
          </a:p>
        </p:txBody>
      </p:sp>
      <p:sp>
        <p:nvSpPr>
          <p:cNvPr id="125" name="Rectangle 7">
            <a:extLst>
              <a:ext uri="{FF2B5EF4-FFF2-40B4-BE49-F238E27FC236}">
                <a16:creationId xmlns:a16="http://schemas.microsoft.com/office/drawing/2014/main" id="{69D6169E-FAD5-478F-AE09-9A5C132A27EC}"/>
              </a:ext>
            </a:extLst>
          </p:cNvPr>
          <p:cNvSpPr/>
          <p:nvPr/>
        </p:nvSpPr>
        <p:spPr>
          <a:xfrm>
            <a:off x="3880767" y="2879270"/>
            <a:ext cx="1054342" cy="243749"/>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defTabSz="342900">
              <a:defRPr/>
            </a:pPr>
            <a:endParaRPr lang="pl-PL" sz="1500" kern="0">
              <a:solidFill>
                <a:srgbClr val="FFFFFF"/>
              </a:solidFill>
              <a:ea typeface="MS PGothic" panose="020B0600070205080204" pitchFamily="34" charset="-128"/>
            </a:endParaRPr>
          </a:p>
        </p:txBody>
      </p:sp>
      <p:sp>
        <p:nvSpPr>
          <p:cNvPr id="126" name="Rectangle 8">
            <a:extLst>
              <a:ext uri="{FF2B5EF4-FFF2-40B4-BE49-F238E27FC236}">
                <a16:creationId xmlns:a16="http://schemas.microsoft.com/office/drawing/2014/main" id="{221A9FA2-857C-4C53-8477-02D3E714FF71}"/>
              </a:ext>
            </a:extLst>
          </p:cNvPr>
          <p:cNvSpPr/>
          <p:nvPr/>
        </p:nvSpPr>
        <p:spPr>
          <a:xfrm>
            <a:off x="3880767" y="3244038"/>
            <a:ext cx="1054342" cy="243746"/>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defTabSz="342900">
              <a:defRPr/>
            </a:pPr>
            <a:endParaRPr lang="pl-PL" sz="1500" kern="0">
              <a:solidFill>
                <a:srgbClr val="FFFFFF"/>
              </a:solidFill>
              <a:ea typeface="MS PGothic" panose="020B0600070205080204" pitchFamily="34" charset="-128"/>
            </a:endParaRPr>
          </a:p>
        </p:txBody>
      </p:sp>
      <p:sp>
        <p:nvSpPr>
          <p:cNvPr id="127" name="Rectangle 9">
            <a:extLst>
              <a:ext uri="{FF2B5EF4-FFF2-40B4-BE49-F238E27FC236}">
                <a16:creationId xmlns:a16="http://schemas.microsoft.com/office/drawing/2014/main" id="{DAA92831-3A35-4192-A0C1-4AA71ED4FF83}"/>
              </a:ext>
            </a:extLst>
          </p:cNvPr>
          <p:cNvSpPr/>
          <p:nvPr/>
        </p:nvSpPr>
        <p:spPr>
          <a:xfrm>
            <a:off x="3880767" y="3608805"/>
            <a:ext cx="1054342" cy="243746"/>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defTabSz="342900">
              <a:defRPr/>
            </a:pPr>
            <a:endParaRPr lang="pl-PL" sz="1500" kern="0">
              <a:solidFill>
                <a:srgbClr val="FFFFFF"/>
              </a:solidFill>
              <a:ea typeface="MS PGothic" panose="020B0600070205080204" pitchFamily="34" charset="-128"/>
            </a:endParaRPr>
          </a:p>
        </p:txBody>
      </p:sp>
      <p:sp>
        <p:nvSpPr>
          <p:cNvPr id="128" name="Rectangle 10">
            <a:extLst>
              <a:ext uri="{FF2B5EF4-FFF2-40B4-BE49-F238E27FC236}">
                <a16:creationId xmlns:a16="http://schemas.microsoft.com/office/drawing/2014/main" id="{B9B1B09F-E9E0-4206-96E2-80ABF36360A6}"/>
              </a:ext>
            </a:extLst>
          </p:cNvPr>
          <p:cNvSpPr/>
          <p:nvPr/>
        </p:nvSpPr>
        <p:spPr>
          <a:xfrm>
            <a:off x="3880767" y="3973572"/>
            <a:ext cx="1054342" cy="243749"/>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defTabSz="342900">
              <a:defRPr/>
            </a:pPr>
            <a:endParaRPr lang="pl-PL" sz="1500" kern="0">
              <a:solidFill>
                <a:srgbClr val="FFFFFF"/>
              </a:solidFill>
              <a:ea typeface="MS PGothic" panose="020B0600070205080204" pitchFamily="34" charset="-128"/>
            </a:endParaRPr>
          </a:p>
        </p:txBody>
      </p:sp>
      <p:sp>
        <p:nvSpPr>
          <p:cNvPr id="129" name="Rectangle 11">
            <a:extLst>
              <a:ext uri="{FF2B5EF4-FFF2-40B4-BE49-F238E27FC236}">
                <a16:creationId xmlns:a16="http://schemas.microsoft.com/office/drawing/2014/main" id="{C6A63161-427D-4839-BAA7-0AA94D398080}"/>
              </a:ext>
            </a:extLst>
          </p:cNvPr>
          <p:cNvSpPr/>
          <p:nvPr/>
        </p:nvSpPr>
        <p:spPr>
          <a:xfrm>
            <a:off x="3880767" y="4338341"/>
            <a:ext cx="2404767" cy="243749"/>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defTabSz="342900">
              <a:defRPr/>
            </a:pPr>
            <a:endParaRPr lang="pl-PL" sz="1500" kern="0">
              <a:solidFill>
                <a:srgbClr val="FFFFFF"/>
              </a:solidFill>
              <a:ea typeface="MS PGothic" panose="020B0600070205080204" pitchFamily="34" charset="-128"/>
            </a:endParaRPr>
          </a:p>
        </p:txBody>
      </p:sp>
      <p:sp>
        <p:nvSpPr>
          <p:cNvPr id="130" name="TextBox 13">
            <a:extLst>
              <a:ext uri="{FF2B5EF4-FFF2-40B4-BE49-F238E27FC236}">
                <a16:creationId xmlns:a16="http://schemas.microsoft.com/office/drawing/2014/main" id="{72D44475-CA6E-4BE4-B760-5D850859129F}"/>
              </a:ext>
            </a:extLst>
          </p:cNvPr>
          <p:cNvSpPr txBox="1"/>
          <p:nvPr/>
        </p:nvSpPr>
        <p:spPr>
          <a:xfrm>
            <a:off x="3567835" y="1756230"/>
            <a:ext cx="382740" cy="461665"/>
          </a:xfrm>
          <a:prstGeom prst="rect">
            <a:avLst/>
          </a:prstGeom>
          <a:noFill/>
        </p:spPr>
        <p:txBody>
          <a:bodyPr wrap="square" rtlCol="0">
            <a:noAutofit/>
          </a:bodyPr>
          <a:lstStyle/>
          <a:p>
            <a:pPr defTabSz="342900">
              <a:defRPr/>
            </a:pPr>
            <a:r>
              <a:rPr lang="pl-PL" sz="1000" b="1" kern="0">
                <a:solidFill>
                  <a:srgbClr val="39393B"/>
                </a:solidFill>
                <a:latin typeface="+mn-lt"/>
                <a:ea typeface="MS PGothic" panose="020B0600070205080204" pitchFamily="34" charset="-128"/>
                <a:cs typeface="+mn-cs"/>
              </a:rPr>
              <a:t>Q0</a:t>
            </a:r>
          </a:p>
        </p:txBody>
      </p:sp>
      <p:sp>
        <p:nvSpPr>
          <p:cNvPr id="131" name="TextBox 14">
            <a:extLst>
              <a:ext uri="{FF2B5EF4-FFF2-40B4-BE49-F238E27FC236}">
                <a16:creationId xmlns:a16="http://schemas.microsoft.com/office/drawing/2014/main" id="{E266E677-E259-4506-A166-DA5578C290D2}"/>
              </a:ext>
            </a:extLst>
          </p:cNvPr>
          <p:cNvSpPr txBox="1"/>
          <p:nvPr/>
        </p:nvSpPr>
        <p:spPr>
          <a:xfrm>
            <a:off x="3567835" y="2124160"/>
            <a:ext cx="382740" cy="461665"/>
          </a:xfrm>
          <a:prstGeom prst="rect">
            <a:avLst/>
          </a:prstGeom>
          <a:noFill/>
        </p:spPr>
        <p:txBody>
          <a:bodyPr wrap="square" rtlCol="0">
            <a:noAutofit/>
          </a:bodyPr>
          <a:lstStyle/>
          <a:p>
            <a:pPr defTabSz="342900">
              <a:defRPr/>
            </a:pPr>
            <a:r>
              <a:rPr lang="pl-PL" sz="1000" b="1" kern="0">
                <a:solidFill>
                  <a:srgbClr val="39393B"/>
                </a:solidFill>
                <a:latin typeface="+mn-lt"/>
                <a:ea typeface="MS PGothic" panose="020B0600070205080204" pitchFamily="34" charset="-128"/>
                <a:cs typeface="+mn-cs"/>
              </a:rPr>
              <a:t>Q1</a:t>
            </a:r>
          </a:p>
        </p:txBody>
      </p:sp>
      <p:sp>
        <p:nvSpPr>
          <p:cNvPr id="132" name="TextBox 15">
            <a:extLst>
              <a:ext uri="{FF2B5EF4-FFF2-40B4-BE49-F238E27FC236}">
                <a16:creationId xmlns:a16="http://schemas.microsoft.com/office/drawing/2014/main" id="{DC3F6270-41D9-43EA-96EA-EB4EE2B2D161}"/>
              </a:ext>
            </a:extLst>
          </p:cNvPr>
          <p:cNvSpPr txBox="1"/>
          <p:nvPr/>
        </p:nvSpPr>
        <p:spPr>
          <a:xfrm>
            <a:off x="3567835" y="2492091"/>
            <a:ext cx="382740" cy="461665"/>
          </a:xfrm>
          <a:prstGeom prst="rect">
            <a:avLst/>
          </a:prstGeom>
          <a:noFill/>
        </p:spPr>
        <p:txBody>
          <a:bodyPr wrap="square" rtlCol="0">
            <a:noAutofit/>
          </a:bodyPr>
          <a:lstStyle/>
          <a:p>
            <a:pPr defTabSz="342900">
              <a:defRPr/>
            </a:pPr>
            <a:r>
              <a:rPr lang="pl-PL" sz="1000" b="1" kern="0">
                <a:solidFill>
                  <a:srgbClr val="39393B"/>
                </a:solidFill>
                <a:latin typeface="+mn-lt"/>
                <a:ea typeface="MS PGothic" panose="020B0600070205080204" pitchFamily="34" charset="-128"/>
                <a:cs typeface="+mn-cs"/>
              </a:rPr>
              <a:t>Q2</a:t>
            </a:r>
          </a:p>
        </p:txBody>
      </p:sp>
      <p:sp>
        <p:nvSpPr>
          <p:cNvPr id="133" name="TextBox 16">
            <a:extLst>
              <a:ext uri="{FF2B5EF4-FFF2-40B4-BE49-F238E27FC236}">
                <a16:creationId xmlns:a16="http://schemas.microsoft.com/office/drawing/2014/main" id="{38D03BAD-B53D-49D7-B0E2-76E2A29E445F}"/>
              </a:ext>
            </a:extLst>
          </p:cNvPr>
          <p:cNvSpPr txBox="1"/>
          <p:nvPr/>
        </p:nvSpPr>
        <p:spPr>
          <a:xfrm>
            <a:off x="3567835" y="2860022"/>
            <a:ext cx="382740" cy="461665"/>
          </a:xfrm>
          <a:prstGeom prst="rect">
            <a:avLst/>
          </a:prstGeom>
          <a:noFill/>
        </p:spPr>
        <p:txBody>
          <a:bodyPr wrap="square" rtlCol="0">
            <a:noAutofit/>
          </a:bodyPr>
          <a:lstStyle/>
          <a:p>
            <a:pPr defTabSz="342900">
              <a:defRPr/>
            </a:pPr>
            <a:r>
              <a:rPr lang="pl-PL" sz="1000" b="1" kern="0">
                <a:solidFill>
                  <a:srgbClr val="39393B"/>
                </a:solidFill>
                <a:latin typeface="+mn-lt"/>
                <a:ea typeface="MS PGothic" panose="020B0600070205080204" pitchFamily="34" charset="-128"/>
                <a:cs typeface="+mn-cs"/>
              </a:rPr>
              <a:t>Q3</a:t>
            </a:r>
          </a:p>
        </p:txBody>
      </p:sp>
      <p:sp>
        <p:nvSpPr>
          <p:cNvPr id="134" name="TextBox 17">
            <a:extLst>
              <a:ext uri="{FF2B5EF4-FFF2-40B4-BE49-F238E27FC236}">
                <a16:creationId xmlns:a16="http://schemas.microsoft.com/office/drawing/2014/main" id="{D3BF279C-9A7B-4A24-8C79-C37365B73471}"/>
              </a:ext>
            </a:extLst>
          </p:cNvPr>
          <p:cNvSpPr txBox="1"/>
          <p:nvPr/>
        </p:nvSpPr>
        <p:spPr>
          <a:xfrm>
            <a:off x="3567835" y="3227953"/>
            <a:ext cx="382740" cy="461665"/>
          </a:xfrm>
          <a:prstGeom prst="rect">
            <a:avLst/>
          </a:prstGeom>
          <a:noFill/>
        </p:spPr>
        <p:txBody>
          <a:bodyPr wrap="square" rtlCol="0">
            <a:noAutofit/>
          </a:bodyPr>
          <a:lstStyle/>
          <a:p>
            <a:pPr defTabSz="342900">
              <a:defRPr/>
            </a:pPr>
            <a:r>
              <a:rPr lang="pl-PL" sz="1000" b="1" kern="0">
                <a:solidFill>
                  <a:srgbClr val="39393B"/>
                </a:solidFill>
                <a:latin typeface="+mn-lt"/>
                <a:ea typeface="MS PGothic" panose="020B0600070205080204" pitchFamily="34" charset="-128"/>
                <a:cs typeface="+mn-cs"/>
              </a:rPr>
              <a:t>Q4</a:t>
            </a:r>
          </a:p>
        </p:txBody>
      </p:sp>
      <p:sp>
        <p:nvSpPr>
          <p:cNvPr id="135" name="TextBox 18">
            <a:extLst>
              <a:ext uri="{FF2B5EF4-FFF2-40B4-BE49-F238E27FC236}">
                <a16:creationId xmlns:a16="http://schemas.microsoft.com/office/drawing/2014/main" id="{4BBD0309-64FA-4B45-9A1F-3AAC8B4C5E07}"/>
              </a:ext>
            </a:extLst>
          </p:cNvPr>
          <p:cNvSpPr txBox="1"/>
          <p:nvPr/>
        </p:nvSpPr>
        <p:spPr>
          <a:xfrm>
            <a:off x="3567835" y="3595884"/>
            <a:ext cx="382740" cy="461665"/>
          </a:xfrm>
          <a:prstGeom prst="rect">
            <a:avLst/>
          </a:prstGeom>
          <a:noFill/>
        </p:spPr>
        <p:txBody>
          <a:bodyPr wrap="square" rtlCol="0">
            <a:noAutofit/>
          </a:bodyPr>
          <a:lstStyle/>
          <a:p>
            <a:pPr defTabSz="342900">
              <a:defRPr/>
            </a:pPr>
            <a:r>
              <a:rPr lang="pl-PL" sz="1000" b="1" kern="0">
                <a:solidFill>
                  <a:srgbClr val="39393B"/>
                </a:solidFill>
                <a:latin typeface="+mn-lt"/>
                <a:ea typeface="MS PGothic" panose="020B0600070205080204" pitchFamily="34" charset="-128"/>
                <a:cs typeface="+mn-cs"/>
              </a:rPr>
              <a:t>Q5</a:t>
            </a:r>
          </a:p>
        </p:txBody>
      </p:sp>
      <p:sp>
        <p:nvSpPr>
          <p:cNvPr id="136" name="TextBox 19">
            <a:extLst>
              <a:ext uri="{FF2B5EF4-FFF2-40B4-BE49-F238E27FC236}">
                <a16:creationId xmlns:a16="http://schemas.microsoft.com/office/drawing/2014/main" id="{49739B1F-B5A7-4E1D-B5FA-C70B9321F2EE}"/>
              </a:ext>
            </a:extLst>
          </p:cNvPr>
          <p:cNvSpPr txBox="1"/>
          <p:nvPr/>
        </p:nvSpPr>
        <p:spPr>
          <a:xfrm>
            <a:off x="3567835" y="3963815"/>
            <a:ext cx="382740" cy="461665"/>
          </a:xfrm>
          <a:prstGeom prst="rect">
            <a:avLst/>
          </a:prstGeom>
          <a:noFill/>
        </p:spPr>
        <p:txBody>
          <a:bodyPr wrap="square" rtlCol="0">
            <a:noAutofit/>
          </a:bodyPr>
          <a:lstStyle/>
          <a:p>
            <a:pPr defTabSz="342900">
              <a:defRPr/>
            </a:pPr>
            <a:r>
              <a:rPr lang="pl-PL" sz="1000" b="1" kern="0">
                <a:solidFill>
                  <a:srgbClr val="39393B"/>
                </a:solidFill>
                <a:latin typeface="+mn-lt"/>
                <a:ea typeface="MS PGothic" panose="020B0600070205080204" pitchFamily="34" charset="-128"/>
                <a:cs typeface="+mn-cs"/>
              </a:rPr>
              <a:t>Q6</a:t>
            </a:r>
          </a:p>
        </p:txBody>
      </p:sp>
      <p:sp>
        <p:nvSpPr>
          <p:cNvPr id="137" name="TextBox 20">
            <a:extLst>
              <a:ext uri="{FF2B5EF4-FFF2-40B4-BE49-F238E27FC236}">
                <a16:creationId xmlns:a16="http://schemas.microsoft.com/office/drawing/2014/main" id="{713744ED-B902-4258-B580-DC7AA9983CA0}"/>
              </a:ext>
            </a:extLst>
          </p:cNvPr>
          <p:cNvSpPr txBox="1"/>
          <p:nvPr/>
        </p:nvSpPr>
        <p:spPr>
          <a:xfrm>
            <a:off x="3567835" y="4331745"/>
            <a:ext cx="382740" cy="461665"/>
          </a:xfrm>
          <a:prstGeom prst="rect">
            <a:avLst/>
          </a:prstGeom>
          <a:noFill/>
        </p:spPr>
        <p:txBody>
          <a:bodyPr wrap="square" rtlCol="0">
            <a:noAutofit/>
          </a:bodyPr>
          <a:lstStyle/>
          <a:p>
            <a:pPr defTabSz="342900">
              <a:defRPr/>
            </a:pPr>
            <a:r>
              <a:rPr lang="pl-PL" sz="1000" b="1" kern="0">
                <a:solidFill>
                  <a:srgbClr val="39393B"/>
                </a:solidFill>
                <a:latin typeface="+mn-lt"/>
                <a:ea typeface="MS PGothic" panose="020B0600070205080204" pitchFamily="34" charset="-128"/>
                <a:cs typeface="+mn-cs"/>
              </a:rPr>
              <a:t>Q7</a:t>
            </a:r>
          </a:p>
        </p:txBody>
      </p:sp>
      <p:sp>
        <p:nvSpPr>
          <p:cNvPr id="138" name="Oval 23">
            <a:extLst>
              <a:ext uri="{FF2B5EF4-FFF2-40B4-BE49-F238E27FC236}">
                <a16:creationId xmlns:a16="http://schemas.microsoft.com/office/drawing/2014/main" id="{2E73BCB8-06A1-40C7-AEDC-E32BF361C6AF}"/>
              </a:ext>
            </a:extLst>
          </p:cNvPr>
          <p:cNvSpPr/>
          <p:nvPr/>
        </p:nvSpPr>
        <p:spPr>
          <a:xfrm>
            <a:off x="7676989" y="2419903"/>
            <a:ext cx="447734" cy="1223293"/>
          </a:xfrm>
          <a:prstGeom prst="ellipse">
            <a:avLst/>
          </a:prstGeom>
          <a:ln>
            <a:noFill/>
          </a:ln>
        </p:spPr>
        <p:style>
          <a:lnRef idx="2">
            <a:schemeClr val="accent4">
              <a:shade val="50000"/>
            </a:schemeClr>
          </a:lnRef>
          <a:fillRef idx="1">
            <a:schemeClr val="accent4"/>
          </a:fillRef>
          <a:effectRef idx="0">
            <a:schemeClr val="accent4"/>
          </a:effectRef>
          <a:fontRef idx="minor">
            <a:schemeClr val="lt1"/>
          </a:fontRef>
        </p:style>
        <p:txBody>
          <a:bodyPr rtlCol="0" anchor="ctr">
            <a:noAutofit/>
          </a:bodyPr>
          <a:lstStyle/>
          <a:p>
            <a:pPr algn="ctr" defTabSz="342900">
              <a:defRPr/>
            </a:pPr>
            <a:r>
              <a:rPr lang="pl-PL" sz="1500" kern="0">
                <a:solidFill>
                  <a:srgbClr val="FFFFFF"/>
                </a:solidFill>
                <a:ea typeface="MS PGothic" panose="020B0600070205080204" pitchFamily="34" charset="-128"/>
              </a:rPr>
              <a:t>S</a:t>
            </a:r>
          </a:p>
          <a:p>
            <a:pPr algn="ctr" defTabSz="342900">
              <a:defRPr/>
            </a:pPr>
            <a:r>
              <a:rPr lang="pl-PL" sz="1500" kern="0">
                <a:solidFill>
                  <a:srgbClr val="FFFFFF"/>
                </a:solidFill>
                <a:ea typeface="MS PGothic" panose="020B0600070205080204" pitchFamily="34" charset="-128"/>
              </a:rPr>
              <a:t>R</a:t>
            </a:r>
          </a:p>
          <a:p>
            <a:pPr algn="ctr" defTabSz="342900">
              <a:defRPr/>
            </a:pPr>
            <a:r>
              <a:rPr lang="pl-PL" sz="1500" kern="0">
                <a:solidFill>
                  <a:srgbClr val="FFFFFF"/>
                </a:solidFill>
                <a:ea typeface="MS PGothic" panose="020B0600070205080204" pitchFamily="34" charset="-128"/>
              </a:rPr>
              <a:t>R</a:t>
            </a:r>
          </a:p>
        </p:txBody>
      </p:sp>
      <p:sp>
        <p:nvSpPr>
          <p:cNvPr id="140" name="Rectangle 2054">
            <a:extLst>
              <a:ext uri="{FF2B5EF4-FFF2-40B4-BE49-F238E27FC236}">
                <a16:creationId xmlns:a16="http://schemas.microsoft.com/office/drawing/2014/main" id="{BC0CA01F-FB15-4343-BEBE-F5C1021F4ABA}"/>
              </a:ext>
            </a:extLst>
          </p:cNvPr>
          <p:cNvSpPr/>
          <p:nvPr/>
        </p:nvSpPr>
        <p:spPr>
          <a:xfrm>
            <a:off x="5257800" y="608303"/>
            <a:ext cx="2972426" cy="1061829"/>
          </a:xfrm>
          <a:prstGeom prst="rect">
            <a:avLst/>
          </a:prstGeom>
          <a:solidFill>
            <a:schemeClr val="bg2">
              <a:lumMod val="95000"/>
            </a:schemeClr>
          </a:solidFill>
          <a:ln>
            <a:noFill/>
          </a:ln>
        </p:spPr>
        <p:style>
          <a:lnRef idx="0">
            <a:scrgbClr r="0" g="0" b="0"/>
          </a:lnRef>
          <a:fillRef idx="0">
            <a:scrgbClr r="0" g="0" b="0"/>
          </a:fillRef>
          <a:effectRef idx="0">
            <a:scrgbClr r="0" g="0" b="0"/>
          </a:effectRef>
          <a:fontRef idx="minor">
            <a:schemeClr val="accent4"/>
          </a:fontRef>
        </p:style>
        <p:txBody>
          <a:bodyPr wrap="square" rtlCol="0">
            <a:noAutofit/>
          </a:bodyPr>
          <a:lstStyle/>
          <a:p>
            <a:pPr defTabSz="342900">
              <a:defRPr/>
            </a:pPr>
            <a:r>
              <a:rPr lang="pl-PL" sz="1050" kern="0">
                <a:solidFill>
                  <a:srgbClr val="39393B"/>
                </a:solidFill>
                <a:ea typeface="MS PGothic" panose="020B0600070205080204" pitchFamily="34" charset="-128"/>
                <a:cs typeface="Courier New" panose="02070309020205020404" pitchFamily="49" charset="0"/>
              </a:rPr>
              <a:t>(config)#policy-map QoS</a:t>
            </a:r>
          </a:p>
          <a:p>
            <a:pPr defTabSz="342900">
              <a:defRPr/>
            </a:pPr>
            <a:r>
              <a:rPr lang="pl-PL" sz="1050" kern="0">
                <a:solidFill>
                  <a:srgbClr val="39393B"/>
                </a:solidFill>
                <a:ea typeface="MS PGothic" panose="020B0600070205080204" pitchFamily="34" charset="-128"/>
                <a:cs typeface="Courier New" panose="02070309020205020404" pitchFamily="49" charset="0"/>
              </a:rPr>
              <a:t>(config-pmap)#class Important</a:t>
            </a:r>
          </a:p>
          <a:p>
            <a:pPr defTabSz="342900">
              <a:defRPr/>
            </a:pPr>
            <a:r>
              <a:rPr lang="pl-PL" sz="1050" kern="0">
                <a:solidFill>
                  <a:srgbClr val="39393B"/>
                </a:solidFill>
                <a:ea typeface="MS PGothic" panose="020B0600070205080204" pitchFamily="34" charset="-128"/>
                <a:cs typeface="Courier New" panose="02070309020205020404" pitchFamily="49" charset="0"/>
              </a:rPr>
              <a:t>(config-pmap-c)#?</a:t>
            </a:r>
          </a:p>
          <a:p>
            <a:pPr defTabSz="342900">
              <a:defRPr/>
            </a:pPr>
            <a:r>
              <a:rPr lang="pl-PL" sz="1050" kern="0">
                <a:solidFill>
                  <a:srgbClr val="39393B"/>
                </a:solidFill>
                <a:ea typeface="MS PGothic" panose="020B0600070205080204" pitchFamily="34" charset="-128"/>
                <a:cs typeface="Courier New" panose="02070309020205020404" pitchFamily="49" charset="0"/>
              </a:rPr>
              <a:t>  priority  XXX</a:t>
            </a:r>
          </a:p>
          <a:p>
            <a:pPr defTabSz="342900">
              <a:defRPr/>
            </a:pPr>
            <a:r>
              <a:rPr lang="pl-PL" sz="1050" kern="0">
                <a:solidFill>
                  <a:srgbClr val="39393B"/>
                </a:solidFill>
                <a:ea typeface="MS PGothic" panose="020B0600070205080204" pitchFamily="34" charset="-128"/>
                <a:cs typeface="Courier New" panose="02070309020205020404" pitchFamily="49" charset="0"/>
              </a:rPr>
              <a:t>  bandwidth XXX</a:t>
            </a:r>
          </a:p>
          <a:p>
            <a:pPr defTabSz="342900">
              <a:defRPr/>
            </a:pPr>
            <a:r>
              <a:rPr lang="pl-PL" sz="1050" kern="0">
                <a:solidFill>
                  <a:srgbClr val="39393B"/>
                </a:solidFill>
                <a:ea typeface="MS PGothic" panose="020B0600070205080204" pitchFamily="34" charset="-128"/>
                <a:cs typeface="Courier New" panose="02070309020205020404" pitchFamily="49" charset="0"/>
              </a:rPr>
              <a:t>  shape     XXX</a:t>
            </a:r>
          </a:p>
        </p:txBody>
      </p:sp>
      <p:sp>
        <p:nvSpPr>
          <p:cNvPr id="141" name="Rectangle 40">
            <a:extLst>
              <a:ext uri="{FF2B5EF4-FFF2-40B4-BE49-F238E27FC236}">
                <a16:creationId xmlns:a16="http://schemas.microsoft.com/office/drawing/2014/main" id="{86633FD1-FFCE-465C-8D68-2DF13E993E3E}"/>
              </a:ext>
            </a:extLst>
          </p:cNvPr>
          <p:cNvSpPr/>
          <p:nvPr/>
        </p:nvSpPr>
        <p:spPr>
          <a:xfrm>
            <a:off x="235289" y="3661147"/>
            <a:ext cx="2952155" cy="738664"/>
          </a:xfrm>
          <a:prstGeom prst="rect">
            <a:avLst/>
          </a:prstGeom>
          <a:solidFill>
            <a:schemeClr val="bg2">
              <a:lumMod val="95000"/>
            </a:schemeClr>
          </a:solidFill>
          <a:ln>
            <a:noFill/>
          </a:ln>
        </p:spPr>
        <p:style>
          <a:lnRef idx="0">
            <a:scrgbClr r="0" g="0" b="0"/>
          </a:lnRef>
          <a:fillRef idx="0">
            <a:scrgbClr r="0" g="0" b="0"/>
          </a:fillRef>
          <a:effectRef idx="0">
            <a:scrgbClr r="0" g="0" b="0"/>
          </a:effectRef>
          <a:fontRef idx="minor">
            <a:schemeClr val="accent4"/>
          </a:fontRef>
        </p:style>
        <p:txBody>
          <a:bodyPr wrap="square" rtlCol="0">
            <a:noAutofit/>
          </a:bodyPr>
          <a:lstStyle/>
          <a:p>
            <a:pPr defTabSz="342900">
              <a:defRPr/>
            </a:pPr>
            <a:r>
              <a:rPr lang="pl-PL" sz="1050" kern="0">
                <a:solidFill>
                  <a:srgbClr val="39393B"/>
                </a:solidFill>
                <a:ea typeface="MS PGothic" panose="020B0600070205080204" pitchFamily="34" charset="-128"/>
                <a:cs typeface="Courier New" panose="02070309020205020404" pitchFamily="49" charset="0"/>
              </a:rPr>
              <a:t>(config)#policy-map QoS</a:t>
            </a:r>
          </a:p>
          <a:p>
            <a:pPr defTabSz="342900">
              <a:defRPr/>
            </a:pPr>
            <a:r>
              <a:rPr lang="pl-PL" sz="1050" kern="0">
                <a:solidFill>
                  <a:srgbClr val="39393B"/>
                </a:solidFill>
                <a:ea typeface="MS PGothic" panose="020B0600070205080204" pitchFamily="34" charset="-128"/>
                <a:cs typeface="Courier New" panose="02070309020205020404" pitchFamily="49" charset="0"/>
              </a:rPr>
              <a:t>(config-pmap)#class Important</a:t>
            </a:r>
          </a:p>
          <a:p>
            <a:pPr defTabSz="342900">
              <a:defRPr/>
            </a:pPr>
            <a:r>
              <a:rPr lang="pl-PL" sz="1050" kern="0">
                <a:solidFill>
                  <a:srgbClr val="39393B"/>
                </a:solidFill>
                <a:ea typeface="MS PGothic" panose="020B0600070205080204" pitchFamily="34" charset="-128"/>
                <a:cs typeface="Courier New" panose="02070309020205020404" pitchFamily="49" charset="0"/>
              </a:rPr>
              <a:t>(config-pmap-c)#?</a:t>
            </a:r>
          </a:p>
          <a:p>
            <a:pPr defTabSz="342900">
              <a:defRPr/>
            </a:pPr>
            <a:r>
              <a:rPr lang="pl-PL" sz="1050" kern="0">
                <a:solidFill>
                  <a:srgbClr val="39393B"/>
                </a:solidFill>
                <a:ea typeface="MS PGothic" panose="020B0600070205080204" pitchFamily="34" charset="-128"/>
                <a:cs typeface="Courier New" panose="02070309020205020404" pitchFamily="49" charset="0"/>
              </a:rPr>
              <a:t>  </a:t>
            </a:r>
            <a:r>
              <a:rPr lang="pl-PL" sz="1050" kern="0">
                <a:solidFill>
                  <a:srgbClr val="FF0000"/>
                </a:solidFill>
                <a:ea typeface="MS PGothic" panose="020B0600070205080204" pitchFamily="34" charset="-128"/>
                <a:cs typeface="Courier New" panose="02070309020205020404" pitchFamily="49" charset="0"/>
              </a:rPr>
              <a:t>queue-buffers</a:t>
            </a:r>
            <a:r>
              <a:rPr lang="pl-PL" sz="1050" kern="0">
                <a:solidFill>
                  <a:srgbClr val="39393B"/>
                </a:solidFill>
                <a:ea typeface="MS PGothic" panose="020B0600070205080204" pitchFamily="34" charset="-128"/>
                <a:cs typeface="Courier New" panose="02070309020205020404" pitchFamily="49" charset="0"/>
              </a:rPr>
              <a:t> ratio XXX</a:t>
            </a:r>
          </a:p>
        </p:txBody>
      </p:sp>
      <p:sp>
        <p:nvSpPr>
          <p:cNvPr id="142" name="Rectangle 41">
            <a:extLst>
              <a:ext uri="{FF2B5EF4-FFF2-40B4-BE49-F238E27FC236}">
                <a16:creationId xmlns:a16="http://schemas.microsoft.com/office/drawing/2014/main" id="{D552B944-89D7-486A-9754-FB9B8E566663}"/>
              </a:ext>
            </a:extLst>
          </p:cNvPr>
          <p:cNvSpPr/>
          <p:nvPr/>
        </p:nvSpPr>
        <p:spPr>
          <a:xfrm>
            <a:off x="235289" y="2081332"/>
            <a:ext cx="3091050" cy="900246"/>
          </a:xfrm>
          <a:prstGeom prst="rect">
            <a:avLst/>
          </a:prstGeom>
          <a:solidFill>
            <a:schemeClr val="bg2">
              <a:lumMod val="95000"/>
            </a:schemeClr>
          </a:solidFill>
          <a:ln>
            <a:noFill/>
          </a:ln>
        </p:spPr>
        <p:style>
          <a:lnRef idx="0">
            <a:scrgbClr r="0" g="0" b="0"/>
          </a:lnRef>
          <a:fillRef idx="0">
            <a:scrgbClr r="0" g="0" b="0"/>
          </a:fillRef>
          <a:effectRef idx="0">
            <a:scrgbClr r="0" g="0" b="0"/>
          </a:effectRef>
          <a:fontRef idx="minor">
            <a:schemeClr val="accent4"/>
          </a:fontRef>
        </p:style>
        <p:txBody>
          <a:bodyPr wrap="square" rtlCol="0">
            <a:noAutofit/>
          </a:bodyPr>
          <a:lstStyle/>
          <a:p>
            <a:pPr defTabSz="342900">
              <a:defRPr/>
            </a:pPr>
            <a:r>
              <a:rPr lang="pl-PL" sz="1050" kern="0">
                <a:solidFill>
                  <a:srgbClr val="39393B"/>
                </a:solidFill>
                <a:ea typeface="MS PGothic" panose="020B0600070205080204" pitchFamily="34" charset="-128"/>
                <a:cs typeface="Courier New" panose="02070309020205020404" pitchFamily="49" charset="0"/>
              </a:rPr>
              <a:t>(config)#policy-map QoS</a:t>
            </a:r>
          </a:p>
          <a:p>
            <a:pPr defTabSz="342900">
              <a:defRPr/>
            </a:pPr>
            <a:r>
              <a:rPr lang="pl-PL" sz="1050" kern="0">
                <a:solidFill>
                  <a:srgbClr val="39393B"/>
                </a:solidFill>
                <a:ea typeface="MS PGothic" panose="020B0600070205080204" pitchFamily="34" charset="-128"/>
                <a:cs typeface="Courier New" panose="02070309020205020404" pitchFamily="49" charset="0"/>
              </a:rPr>
              <a:t>(config-pmap)#class Important</a:t>
            </a:r>
          </a:p>
          <a:p>
            <a:pPr defTabSz="342900">
              <a:defRPr/>
            </a:pPr>
            <a:r>
              <a:rPr lang="pl-PL" sz="1050" kern="0">
                <a:solidFill>
                  <a:srgbClr val="39393B"/>
                </a:solidFill>
                <a:ea typeface="MS PGothic" panose="020B0600070205080204" pitchFamily="34" charset="-128"/>
                <a:cs typeface="Courier New" panose="02070309020205020404" pitchFamily="49" charset="0"/>
              </a:rPr>
              <a:t>(config-pmap-c)#?</a:t>
            </a:r>
          </a:p>
          <a:p>
            <a:pPr defTabSz="342900">
              <a:defRPr/>
            </a:pPr>
            <a:r>
              <a:rPr lang="pl-PL" altLang="en-US" sz="1050" kern="0">
                <a:solidFill>
                  <a:srgbClr val="FF0000"/>
                </a:solidFill>
                <a:ea typeface="MS PGothic" panose="020B0600070205080204" pitchFamily="34" charset="-128"/>
                <a:cs typeface="Courier New" panose="02070309020205020404" pitchFamily="49" charset="0"/>
              </a:rPr>
              <a:t> queue-limit </a:t>
            </a:r>
            <a:r>
              <a:rPr lang="pl-PL" altLang="en-US" sz="1050" kern="0">
                <a:solidFill>
                  <a:srgbClr val="39393B"/>
                </a:solidFill>
                <a:ea typeface="MS PGothic" panose="020B0600070205080204" pitchFamily="34" charset="-128"/>
                <a:cs typeface="Courier New" panose="02070309020205020404" pitchFamily="49" charset="0"/>
              </a:rPr>
              <a:t>cos/dscp &lt;value&gt; percent</a:t>
            </a:r>
          </a:p>
        </p:txBody>
      </p:sp>
      <p:sp>
        <p:nvSpPr>
          <p:cNvPr id="143" name="TextBox 2055">
            <a:extLst>
              <a:ext uri="{FF2B5EF4-FFF2-40B4-BE49-F238E27FC236}">
                <a16:creationId xmlns:a16="http://schemas.microsoft.com/office/drawing/2014/main" id="{39FC1077-A6D9-4547-A8E5-61D49FEC4FE5}"/>
              </a:ext>
            </a:extLst>
          </p:cNvPr>
          <p:cNvSpPr txBox="1"/>
          <p:nvPr/>
        </p:nvSpPr>
        <p:spPr>
          <a:xfrm>
            <a:off x="6381583" y="2496261"/>
            <a:ext cx="905573" cy="276999"/>
          </a:xfrm>
          <a:prstGeom prst="rect">
            <a:avLst/>
          </a:prstGeom>
          <a:noFill/>
        </p:spPr>
        <p:txBody>
          <a:bodyPr wrap="square" rtlCol="0">
            <a:noAutofit/>
          </a:bodyPr>
          <a:lstStyle/>
          <a:p>
            <a:pPr defTabSz="342900">
              <a:defRPr/>
            </a:pPr>
            <a:r>
              <a:rPr lang="pl-PL" sz="1200" kern="0">
                <a:solidFill>
                  <a:srgbClr val="39393B"/>
                </a:solidFill>
                <a:latin typeface="+mn-lt"/>
                <a:ea typeface="MS PGothic" panose="020B0600070205080204" pitchFamily="34" charset="-128"/>
                <a:cs typeface="+mn-cs"/>
              </a:rPr>
              <a:t>Weight 3</a:t>
            </a:r>
          </a:p>
        </p:txBody>
      </p:sp>
      <p:sp>
        <p:nvSpPr>
          <p:cNvPr id="144" name="TextBox 43">
            <a:extLst>
              <a:ext uri="{FF2B5EF4-FFF2-40B4-BE49-F238E27FC236}">
                <a16:creationId xmlns:a16="http://schemas.microsoft.com/office/drawing/2014/main" id="{79C5878E-4F5B-4C9A-86D0-111C105884F5}"/>
              </a:ext>
            </a:extLst>
          </p:cNvPr>
          <p:cNvSpPr txBox="1"/>
          <p:nvPr/>
        </p:nvSpPr>
        <p:spPr>
          <a:xfrm>
            <a:off x="6381583" y="2860482"/>
            <a:ext cx="905573" cy="276999"/>
          </a:xfrm>
          <a:prstGeom prst="rect">
            <a:avLst/>
          </a:prstGeom>
          <a:noFill/>
        </p:spPr>
        <p:txBody>
          <a:bodyPr wrap="square" rtlCol="0">
            <a:noAutofit/>
          </a:bodyPr>
          <a:lstStyle/>
          <a:p>
            <a:pPr defTabSz="342900">
              <a:defRPr/>
            </a:pPr>
            <a:r>
              <a:rPr lang="pl-PL" sz="1200" kern="0">
                <a:solidFill>
                  <a:srgbClr val="39393B"/>
                </a:solidFill>
                <a:latin typeface="+mn-lt"/>
                <a:ea typeface="MS PGothic" panose="020B0600070205080204" pitchFamily="34" charset="-128"/>
                <a:cs typeface="+mn-cs"/>
              </a:rPr>
              <a:t>Weight 4</a:t>
            </a:r>
          </a:p>
        </p:txBody>
      </p:sp>
      <p:sp>
        <p:nvSpPr>
          <p:cNvPr id="145" name="TextBox 44">
            <a:extLst>
              <a:ext uri="{FF2B5EF4-FFF2-40B4-BE49-F238E27FC236}">
                <a16:creationId xmlns:a16="http://schemas.microsoft.com/office/drawing/2014/main" id="{BFD3E32C-EFD5-4A03-ABC3-CBA4E48D1CDB}"/>
              </a:ext>
            </a:extLst>
          </p:cNvPr>
          <p:cNvSpPr txBox="1"/>
          <p:nvPr/>
        </p:nvSpPr>
        <p:spPr>
          <a:xfrm>
            <a:off x="6381583" y="3224703"/>
            <a:ext cx="905573" cy="276999"/>
          </a:xfrm>
          <a:prstGeom prst="rect">
            <a:avLst/>
          </a:prstGeom>
          <a:noFill/>
        </p:spPr>
        <p:txBody>
          <a:bodyPr wrap="square" rtlCol="0">
            <a:noAutofit/>
          </a:bodyPr>
          <a:lstStyle/>
          <a:p>
            <a:pPr defTabSz="342900">
              <a:defRPr/>
            </a:pPr>
            <a:r>
              <a:rPr lang="pl-PL" sz="1200" kern="0">
                <a:solidFill>
                  <a:srgbClr val="39393B"/>
                </a:solidFill>
                <a:latin typeface="+mn-lt"/>
                <a:ea typeface="MS PGothic" panose="020B0600070205080204" pitchFamily="34" charset="-128"/>
                <a:cs typeface="+mn-cs"/>
              </a:rPr>
              <a:t>Weight 2</a:t>
            </a:r>
          </a:p>
        </p:txBody>
      </p:sp>
      <p:sp>
        <p:nvSpPr>
          <p:cNvPr id="146" name="TextBox 45">
            <a:extLst>
              <a:ext uri="{FF2B5EF4-FFF2-40B4-BE49-F238E27FC236}">
                <a16:creationId xmlns:a16="http://schemas.microsoft.com/office/drawing/2014/main" id="{AA0C4E84-627C-43F9-9E4F-053C0EF6F756}"/>
              </a:ext>
            </a:extLst>
          </p:cNvPr>
          <p:cNvSpPr txBox="1"/>
          <p:nvPr/>
        </p:nvSpPr>
        <p:spPr>
          <a:xfrm>
            <a:off x="6381583" y="3588924"/>
            <a:ext cx="905573" cy="276999"/>
          </a:xfrm>
          <a:prstGeom prst="rect">
            <a:avLst/>
          </a:prstGeom>
          <a:noFill/>
        </p:spPr>
        <p:txBody>
          <a:bodyPr wrap="square" rtlCol="0">
            <a:noAutofit/>
          </a:bodyPr>
          <a:lstStyle/>
          <a:p>
            <a:pPr defTabSz="342900">
              <a:defRPr/>
            </a:pPr>
            <a:r>
              <a:rPr lang="pl-PL" sz="1200" kern="0">
                <a:solidFill>
                  <a:srgbClr val="39393B"/>
                </a:solidFill>
                <a:latin typeface="+mn-lt"/>
                <a:ea typeface="MS PGothic" panose="020B0600070205080204" pitchFamily="34" charset="-128"/>
                <a:cs typeface="+mn-cs"/>
              </a:rPr>
              <a:t>Weight 2</a:t>
            </a:r>
          </a:p>
        </p:txBody>
      </p:sp>
      <p:sp>
        <p:nvSpPr>
          <p:cNvPr id="147" name="TextBox 46">
            <a:extLst>
              <a:ext uri="{FF2B5EF4-FFF2-40B4-BE49-F238E27FC236}">
                <a16:creationId xmlns:a16="http://schemas.microsoft.com/office/drawing/2014/main" id="{C2FD59A7-DA4B-4EDA-9D72-C5ABFE32313F}"/>
              </a:ext>
            </a:extLst>
          </p:cNvPr>
          <p:cNvSpPr txBox="1"/>
          <p:nvPr/>
        </p:nvSpPr>
        <p:spPr>
          <a:xfrm>
            <a:off x="6381583" y="3953144"/>
            <a:ext cx="905573" cy="276999"/>
          </a:xfrm>
          <a:prstGeom prst="rect">
            <a:avLst/>
          </a:prstGeom>
          <a:noFill/>
        </p:spPr>
        <p:txBody>
          <a:bodyPr wrap="square" rtlCol="0">
            <a:noAutofit/>
          </a:bodyPr>
          <a:lstStyle/>
          <a:p>
            <a:pPr defTabSz="342900">
              <a:defRPr/>
            </a:pPr>
            <a:r>
              <a:rPr lang="pl-PL" sz="1200" kern="0">
                <a:solidFill>
                  <a:srgbClr val="39393B"/>
                </a:solidFill>
                <a:latin typeface="+mn-lt"/>
                <a:ea typeface="MS PGothic" panose="020B0600070205080204" pitchFamily="34" charset="-128"/>
                <a:cs typeface="+mn-cs"/>
              </a:rPr>
              <a:t>Weight 2</a:t>
            </a:r>
          </a:p>
        </p:txBody>
      </p:sp>
      <p:sp>
        <p:nvSpPr>
          <p:cNvPr id="148" name="TextBox 47">
            <a:extLst>
              <a:ext uri="{FF2B5EF4-FFF2-40B4-BE49-F238E27FC236}">
                <a16:creationId xmlns:a16="http://schemas.microsoft.com/office/drawing/2014/main" id="{61E4B4F0-5357-49BA-A005-F1B938BC6D80}"/>
              </a:ext>
            </a:extLst>
          </p:cNvPr>
          <p:cNvSpPr txBox="1"/>
          <p:nvPr/>
        </p:nvSpPr>
        <p:spPr>
          <a:xfrm>
            <a:off x="6381583" y="4317363"/>
            <a:ext cx="905573" cy="276999"/>
          </a:xfrm>
          <a:prstGeom prst="rect">
            <a:avLst/>
          </a:prstGeom>
          <a:noFill/>
        </p:spPr>
        <p:txBody>
          <a:bodyPr wrap="square" rtlCol="0">
            <a:noAutofit/>
          </a:bodyPr>
          <a:lstStyle/>
          <a:p>
            <a:pPr defTabSz="342900">
              <a:defRPr/>
            </a:pPr>
            <a:r>
              <a:rPr lang="pl-PL" sz="1200" kern="0">
                <a:solidFill>
                  <a:srgbClr val="39393B"/>
                </a:solidFill>
                <a:latin typeface="+mn-lt"/>
                <a:ea typeface="MS PGothic" panose="020B0600070205080204" pitchFamily="34" charset="-128"/>
                <a:cs typeface="+mn-cs"/>
              </a:rPr>
              <a:t>Weight 2</a:t>
            </a:r>
          </a:p>
        </p:txBody>
      </p:sp>
      <p:sp>
        <p:nvSpPr>
          <p:cNvPr id="149" name="TextBox 48">
            <a:extLst>
              <a:ext uri="{FF2B5EF4-FFF2-40B4-BE49-F238E27FC236}">
                <a16:creationId xmlns:a16="http://schemas.microsoft.com/office/drawing/2014/main" id="{977A5170-2A6B-4F9B-B2CD-9E0914AD890D}"/>
              </a:ext>
            </a:extLst>
          </p:cNvPr>
          <p:cNvSpPr txBox="1"/>
          <p:nvPr/>
        </p:nvSpPr>
        <p:spPr>
          <a:xfrm>
            <a:off x="6381583" y="2132040"/>
            <a:ext cx="905573" cy="276999"/>
          </a:xfrm>
          <a:prstGeom prst="rect">
            <a:avLst/>
          </a:prstGeom>
          <a:noFill/>
        </p:spPr>
        <p:txBody>
          <a:bodyPr wrap="square" rtlCol="0">
            <a:noAutofit/>
          </a:bodyPr>
          <a:lstStyle/>
          <a:p>
            <a:pPr defTabSz="342900">
              <a:defRPr/>
            </a:pPr>
            <a:r>
              <a:rPr lang="pl-PL" sz="1200" kern="0">
                <a:solidFill>
                  <a:srgbClr val="39393B"/>
                </a:solidFill>
                <a:latin typeface="+mn-lt"/>
                <a:ea typeface="MS PGothic" panose="020B0600070205080204" pitchFamily="34" charset="-128"/>
                <a:cs typeface="+mn-cs"/>
              </a:rPr>
              <a:t>Weight 2</a:t>
            </a:r>
          </a:p>
        </p:txBody>
      </p:sp>
      <p:sp>
        <p:nvSpPr>
          <p:cNvPr id="150" name="TextBox 51">
            <a:extLst>
              <a:ext uri="{FF2B5EF4-FFF2-40B4-BE49-F238E27FC236}">
                <a16:creationId xmlns:a16="http://schemas.microsoft.com/office/drawing/2014/main" id="{052CD970-4BA9-4B9C-BAB7-711670B5888E}"/>
              </a:ext>
            </a:extLst>
          </p:cNvPr>
          <p:cNvSpPr txBox="1"/>
          <p:nvPr/>
        </p:nvSpPr>
        <p:spPr>
          <a:xfrm>
            <a:off x="6389947" y="1748425"/>
            <a:ext cx="905573" cy="276999"/>
          </a:xfrm>
          <a:prstGeom prst="rect">
            <a:avLst/>
          </a:prstGeom>
          <a:noFill/>
        </p:spPr>
        <p:txBody>
          <a:bodyPr wrap="square" rtlCol="0">
            <a:noAutofit/>
          </a:bodyPr>
          <a:lstStyle/>
          <a:p>
            <a:pPr defTabSz="342900">
              <a:defRPr/>
            </a:pPr>
            <a:r>
              <a:rPr lang="pl-PL" sz="1200" kern="0">
                <a:solidFill>
                  <a:srgbClr val="39393B"/>
                </a:solidFill>
                <a:latin typeface="+mn-lt"/>
                <a:ea typeface="MS PGothic" panose="020B0600070205080204" pitchFamily="34" charset="-128"/>
                <a:cs typeface="+mn-cs"/>
              </a:rPr>
              <a:t>Priority</a:t>
            </a:r>
          </a:p>
        </p:txBody>
      </p:sp>
      <p:cxnSp>
        <p:nvCxnSpPr>
          <p:cNvPr id="151" name="Straight Arrow Connector 2059">
            <a:extLst>
              <a:ext uri="{FF2B5EF4-FFF2-40B4-BE49-F238E27FC236}">
                <a16:creationId xmlns:a16="http://schemas.microsoft.com/office/drawing/2014/main" id="{CED856F5-D927-43DF-A637-3227A5D6B793}"/>
              </a:ext>
            </a:extLst>
          </p:cNvPr>
          <p:cNvCxnSpPr>
            <a:stCxn id="150" idx="3"/>
          </p:cNvCxnSpPr>
          <p:nvPr/>
        </p:nvCxnSpPr>
        <p:spPr>
          <a:xfrm>
            <a:off x="7295520" y="1886925"/>
            <a:ext cx="389831" cy="496576"/>
          </a:xfrm>
          <a:prstGeom prst="straightConnector1">
            <a:avLst/>
          </a:prstGeom>
          <a:ln w="28575">
            <a:tailEnd type="triangle"/>
          </a:ln>
        </p:spPr>
        <p:style>
          <a:lnRef idx="1">
            <a:schemeClr val="accent4"/>
          </a:lnRef>
          <a:fillRef idx="0">
            <a:schemeClr val="accent4"/>
          </a:fillRef>
          <a:effectRef idx="0">
            <a:schemeClr val="accent4"/>
          </a:effectRef>
          <a:fontRef idx="minor">
            <a:schemeClr val="tx1"/>
          </a:fontRef>
        </p:style>
      </p:cxnSp>
      <p:cxnSp>
        <p:nvCxnSpPr>
          <p:cNvPr id="152" name="Straight Arrow Connector 54">
            <a:extLst>
              <a:ext uri="{FF2B5EF4-FFF2-40B4-BE49-F238E27FC236}">
                <a16:creationId xmlns:a16="http://schemas.microsoft.com/office/drawing/2014/main" id="{C9F5F2FC-DBF5-49DA-936C-492837D874A1}"/>
              </a:ext>
            </a:extLst>
          </p:cNvPr>
          <p:cNvCxnSpPr/>
          <p:nvPr/>
        </p:nvCxnSpPr>
        <p:spPr>
          <a:xfrm>
            <a:off x="7287156" y="2265901"/>
            <a:ext cx="389832" cy="303054"/>
          </a:xfrm>
          <a:prstGeom prst="straightConnector1">
            <a:avLst/>
          </a:prstGeom>
          <a:ln w="28575">
            <a:tailEnd type="triangle"/>
          </a:ln>
        </p:spPr>
        <p:style>
          <a:lnRef idx="1">
            <a:schemeClr val="accent4"/>
          </a:lnRef>
          <a:fillRef idx="0">
            <a:schemeClr val="accent4"/>
          </a:fillRef>
          <a:effectRef idx="0">
            <a:schemeClr val="accent4"/>
          </a:effectRef>
          <a:fontRef idx="minor">
            <a:schemeClr val="tx1"/>
          </a:fontRef>
        </p:style>
      </p:cxnSp>
      <p:cxnSp>
        <p:nvCxnSpPr>
          <p:cNvPr id="153" name="Straight Arrow Connector 56">
            <a:extLst>
              <a:ext uri="{FF2B5EF4-FFF2-40B4-BE49-F238E27FC236}">
                <a16:creationId xmlns:a16="http://schemas.microsoft.com/office/drawing/2014/main" id="{4F6A6942-5525-4CCB-9A00-708081D24453}"/>
              </a:ext>
            </a:extLst>
          </p:cNvPr>
          <p:cNvCxnSpPr/>
          <p:nvPr/>
        </p:nvCxnSpPr>
        <p:spPr>
          <a:xfrm>
            <a:off x="7287155" y="2638111"/>
            <a:ext cx="327140" cy="93761"/>
          </a:xfrm>
          <a:prstGeom prst="straightConnector1">
            <a:avLst/>
          </a:prstGeom>
          <a:ln w="28575">
            <a:tailEnd type="triangle"/>
          </a:ln>
        </p:spPr>
        <p:style>
          <a:lnRef idx="1">
            <a:schemeClr val="accent4"/>
          </a:lnRef>
          <a:fillRef idx="0">
            <a:schemeClr val="accent4"/>
          </a:fillRef>
          <a:effectRef idx="0">
            <a:schemeClr val="accent4"/>
          </a:effectRef>
          <a:fontRef idx="minor">
            <a:schemeClr val="tx1"/>
          </a:fontRef>
        </p:style>
      </p:cxnSp>
      <p:cxnSp>
        <p:nvCxnSpPr>
          <p:cNvPr id="154" name="Straight Arrow Connector 58">
            <a:extLst>
              <a:ext uri="{FF2B5EF4-FFF2-40B4-BE49-F238E27FC236}">
                <a16:creationId xmlns:a16="http://schemas.microsoft.com/office/drawing/2014/main" id="{400CB758-DBFF-488B-9091-BCD6F22A11BF}"/>
              </a:ext>
            </a:extLst>
          </p:cNvPr>
          <p:cNvCxnSpPr/>
          <p:nvPr/>
        </p:nvCxnSpPr>
        <p:spPr>
          <a:xfrm>
            <a:off x="7318502" y="3028298"/>
            <a:ext cx="295793" cy="3251"/>
          </a:xfrm>
          <a:prstGeom prst="straightConnector1">
            <a:avLst/>
          </a:prstGeom>
          <a:ln w="28575">
            <a:tailEnd type="triangle"/>
          </a:ln>
        </p:spPr>
        <p:style>
          <a:lnRef idx="1">
            <a:schemeClr val="accent4"/>
          </a:lnRef>
          <a:fillRef idx="0">
            <a:schemeClr val="accent4"/>
          </a:fillRef>
          <a:effectRef idx="0">
            <a:schemeClr val="accent4"/>
          </a:effectRef>
          <a:fontRef idx="minor">
            <a:schemeClr val="tx1"/>
          </a:fontRef>
        </p:style>
      </p:cxnSp>
      <p:cxnSp>
        <p:nvCxnSpPr>
          <p:cNvPr id="155" name="Straight Arrow Connector 60">
            <a:extLst>
              <a:ext uri="{FF2B5EF4-FFF2-40B4-BE49-F238E27FC236}">
                <a16:creationId xmlns:a16="http://schemas.microsoft.com/office/drawing/2014/main" id="{9ECA0F81-4A0D-4BEE-9BF5-06B3F34895C3}"/>
              </a:ext>
            </a:extLst>
          </p:cNvPr>
          <p:cNvCxnSpPr/>
          <p:nvPr/>
        </p:nvCxnSpPr>
        <p:spPr>
          <a:xfrm flipV="1">
            <a:off x="7318502" y="3244038"/>
            <a:ext cx="295793" cy="68850"/>
          </a:xfrm>
          <a:prstGeom prst="straightConnector1">
            <a:avLst/>
          </a:prstGeom>
          <a:ln w="28575">
            <a:tailEnd type="triangle"/>
          </a:ln>
        </p:spPr>
        <p:style>
          <a:lnRef idx="1">
            <a:schemeClr val="accent4"/>
          </a:lnRef>
          <a:fillRef idx="0">
            <a:schemeClr val="accent4"/>
          </a:fillRef>
          <a:effectRef idx="0">
            <a:schemeClr val="accent4"/>
          </a:effectRef>
          <a:fontRef idx="minor">
            <a:schemeClr val="tx1"/>
          </a:fontRef>
        </p:style>
      </p:cxnSp>
      <p:cxnSp>
        <p:nvCxnSpPr>
          <p:cNvPr id="156" name="Straight Arrow Connector 62">
            <a:extLst>
              <a:ext uri="{FF2B5EF4-FFF2-40B4-BE49-F238E27FC236}">
                <a16:creationId xmlns:a16="http://schemas.microsoft.com/office/drawing/2014/main" id="{3F283CB1-57D0-4003-AC92-C7091ADA5FB1}"/>
              </a:ext>
            </a:extLst>
          </p:cNvPr>
          <p:cNvCxnSpPr/>
          <p:nvPr/>
        </p:nvCxnSpPr>
        <p:spPr>
          <a:xfrm flipV="1">
            <a:off x="7278964" y="3443607"/>
            <a:ext cx="327140" cy="259897"/>
          </a:xfrm>
          <a:prstGeom prst="straightConnector1">
            <a:avLst/>
          </a:prstGeom>
          <a:ln w="28575">
            <a:tailEnd type="triangle"/>
          </a:ln>
        </p:spPr>
        <p:style>
          <a:lnRef idx="1">
            <a:schemeClr val="accent4"/>
          </a:lnRef>
          <a:fillRef idx="0">
            <a:schemeClr val="accent4"/>
          </a:fillRef>
          <a:effectRef idx="0">
            <a:schemeClr val="accent4"/>
          </a:effectRef>
          <a:fontRef idx="minor">
            <a:schemeClr val="tx1"/>
          </a:fontRef>
        </p:style>
      </p:cxnSp>
      <p:cxnSp>
        <p:nvCxnSpPr>
          <p:cNvPr id="157" name="Straight Arrow Connector 64">
            <a:extLst>
              <a:ext uri="{FF2B5EF4-FFF2-40B4-BE49-F238E27FC236}">
                <a16:creationId xmlns:a16="http://schemas.microsoft.com/office/drawing/2014/main" id="{F6213C94-14B7-43D1-90E4-4B196B2B1693}"/>
              </a:ext>
            </a:extLst>
          </p:cNvPr>
          <p:cNvCxnSpPr/>
          <p:nvPr/>
        </p:nvCxnSpPr>
        <p:spPr>
          <a:xfrm flipV="1">
            <a:off x="7287154" y="3721104"/>
            <a:ext cx="301982" cy="412175"/>
          </a:xfrm>
          <a:prstGeom prst="straightConnector1">
            <a:avLst/>
          </a:prstGeom>
          <a:ln w="28575">
            <a:tailEnd type="triangle"/>
          </a:ln>
        </p:spPr>
        <p:style>
          <a:lnRef idx="1">
            <a:schemeClr val="accent4"/>
          </a:lnRef>
          <a:fillRef idx="0">
            <a:schemeClr val="accent4"/>
          </a:fillRef>
          <a:effectRef idx="0">
            <a:schemeClr val="accent4"/>
          </a:effectRef>
          <a:fontRef idx="minor">
            <a:schemeClr val="tx1"/>
          </a:fontRef>
        </p:style>
      </p:cxnSp>
      <p:cxnSp>
        <p:nvCxnSpPr>
          <p:cNvPr id="158" name="Straight Arrow Connector 65">
            <a:extLst>
              <a:ext uri="{FF2B5EF4-FFF2-40B4-BE49-F238E27FC236}">
                <a16:creationId xmlns:a16="http://schemas.microsoft.com/office/drawing/2014/main" id="{0465BF45-5048-4546-B73A-3B8A97262206}"/>
              </a:ext>
            </a:extLst>
          </p:cNvPr>
          <p:cNvCxnSpPr/>
          <p:nvPr/>
        </p:nvCxnSpPr>
        <p:spPr>
          <a:xfrm flipV="1">
            <a:off x="7261996" y="3973572"/>
            <a:ext cx="327140" cy="428905"/>
          </a:xfrm>
          <a:prstGeom prst="straightConnector1">
            <a:avLst/>
          </a:prstGeom>
          <a:ln w="28575">
            <a:tailEnd type="triangle"/>
          </a:ln>
        </p:spPr>
        <p:style>
          <a:lnRef idx="1">
            <a:schemeClr val="accent4"/>
          </a:lnRef>
          <a:fillRef idx="0">
            <a:schemeClr val="accent4"/>
          </a:fillRef>
          <a:effectRef idx="0">
            <a:schemeClr val="accent4"/>
          </a:effectRef>
          <a:fontRef idx="minor">
            <a:schemeClr val="tx1"/>
          </a:fontRef>
        </p:style>
      </p:cxnSp>
      <p:cxnSp>
        <p:nvCxnSpPr>
          <p:cNvPr id="159" name="Straight Arrow Connector 69">
            <a:extLst>
              <a:ext uri="{FF2B5EF4-FFF2-40B4-BE49-F238E27FC236}">
                <a16:creationId xmlns:a16="http://schemas.microsoft.com/office/drawing/2014/main" id="{498359C7-337D-46DC-B2D5-19CC6EBC94BD}"/>
              </a:ext>
            </a:extLst>
          </p:cNvPr>
          <p:cNvCxnSpPr/>
          <p:nvPr/>
        </p:nvCxnSpPr>
        <p:spPr>
          <a:xfrm>
            <a:off x="8068583" y="2985815"/>
            <a:ext cx="267864" cy="0"/>
          </a:xfrm>
          <a:prstGeom prst="straightConnector1">
            <a:avLst/>
          </a:prstGeom>
          <a:ln w="28575">
            <a:tailEnd type="triangle"/>
          </a:ln>
        </p:spPr>
        <p:style>
          <a:lnRef idx="1">
            <a:schemeClr val="accent4"/>
          </a:lnRef>
          <a:fillRef idx="0">
            <a:schemeClr val="accent4"/>
          </a:fillRef>
          <a:effectRef idx="0">
            <a:schemeClr val="accent4"/>
          </a:effectRef>
          <a:fontRef idx="minor">
            <a:schemeClr val="tx1"/>
          </a:fontRef>
        </p:style>
      </p:cxnSp>
      <p:cxnSp>
        <p:nvCxnSpPr>
          <p:cNvPr id="160" name="Straight Connector 2070">
            <a:extLst>
              <a:ext uri="{FF2B5EF4-FFF2-40B4-BE49-F238E27FC236}">
                <a16:creationId xmlns:a16="http://schemas.microsoft.com/office/drawing/2014/main" id="{FD2D2597-325D-4C36-821B-A3AFFC7B07F5}"/>
              </a:ext>
            </a:extLst>
          </p:cNvPr>
          <p:cNvCxnSpPr/>
          <p:nvPr/>
        </p:nvCxnSpPr>
        <p:spPr>
          <a:xfrm>
            <a:off x="4509040" y="2155607"/>
            <a:ext cx="0" cy="237877"/>
          </a:xfrm>
          <a:prstGeom prst="line">
            <a:avLst/>
          </a:prstGeom>
          <a:noFill/>
          <a:ln w="38100" cap="flat" cmpd="sng" algn="ctr">
            <a:solidFill>
              <a:srgbClr val="39393B"/>
            </a:solidFill>
            <a:prstDash val="solid"/>
          </a:ln>
          <a:effectLst>
            <a:outerShdw blurRad="40000" dist="23000" dir="5400000" rotWithShape="0">
              <a:srgbClr val="000000">
                <a:alpha val="35000"/>
              </a:srgbClr>
            </a:outerShdw>
          </a:effectLst>
        </p:spPr>
      </p:cxnSp>
      <p:cxnSp>
        <p:nvCxnSpPr>
          <p:cNvPr id="161" name="Straight Connector 73">
            <a:extLst>
              <a:ext uri="{FF2B5EF4-FFF2-40B4-BE49-F238E27FC236}">
                <a16:creationId xmlns:a16="http://schemas.microsoft.com/office/drawing/2014/main" id="{2BA89CB0-801E-4586-AD88-A56F84943A3F}"/>
              </a:ext>
            </a:extLst>
          </p:cNvPr>
          <p:cNvCxnSpPr/>
          <p:nvPr/>
        </p:nvCxnSpPr>
        <p:spPr>
          <a:xfrm>
            <a:off x="5246838" y="2149443"/>
            <a:ext cx="0" cy="237877"/>
          </a:xfrm>
          <a:prstGeom prst="line">
            <a:avLst/>
          </a:prstGeom>
          <a:noFill/>
          <a:ln w="38100" cap="flat" cmpd="sng" algn="ctr">
            <a:solidFill>
              <a:srgbClr val="39393B"/>
            </a:solidFill>
            <a:prstDash val="solid"/>
          </a:ln>
          <a:effectLst>
            <a:outerShdw blurRad="40000" dist="23000" dir="5400000" rotWithShape="0">
              <a:srgbClr val="000000">
                <a:alpha val="35000"/>
              </a:srgbClr>
            </a:outerShdw>
          </a:effectLst>
        </p:spPr>
      </p:cxnSp>
      <p:cxnSp>
        <p:nvCxnSpPr>
          <p:cNvPr id="162" name="Straight Connector 75">
            <a:extLst>
              <a:ext uri="{FF2B5EF4-FFF2-40B4-BE49-F238E27FC236}">
                <a16:creationId xmlns:a16="http://schemas.microsoft.com/office/drawing/2014/main" id="{0DA5FBD4-0DD9-46C2-B550-817EA012EDDE}"/>
              </a:ext>
            </a:extLst>
          </p:cNvPr>
          <p:cNvCxnSpPr/>
          <p:nvPr/>
        </p:nvCxnSpPr>
        <p:spPr>
          <a:xfrm>
            <a:off x="6287942" y="2150684"/>
            <a:ext cx="0" cy="237877"/>
          </a:xfrm>
          <a:prstGeom prst="line">
            <a:avLst/>
          </a:prstGeom>
          <a:noFill/>
          <a:ln w="38100" cap="flat" cmpd="sng" algn="ctr">
            <a:solidFill>
              <a:srgbClr val="39393B"/>
            </a:solidFill>
            <a:prstDash val="solid"/>
          </a:ln>
          <a:effectLst>
            <a:outerShdw blurRad="40000" dist="23000" dir="5400000" rotWithShape="0">
              <a:srgbClr val="000000">
                <a:alpha val="35000"/>
              </a:srgbClr>
            </a:outerShdw>
          </a:effectLst>
        </p:spPr>
      </p:cxnSp>
      <p:sp>
        <p:nvSpPr>
          <p:cNvPr id="163" name="TextBox 2072">
            <a:extLst>
              <a:ext uri="{FF2B5EF4-FFF2-40B4-BE49-F238E27FC236}">
                <a16:creationId xmlns:a16="http://schemas.microsoft.com/office/drawing/2014/main" id="{C913481E-344C-4ED2-9A08-D7A0390F7DF9}"/>
              </a:ext>
            </a:extLst>
          </p:cNvPr>
          <p:cNvSpPr txBox="1"/>
          <p:nvPr/>
        </p:nvSpPr>
        <p:spPr>
          <a:xfrm>
            <a:off x="4184375" y="2115582"/>
            <a:ext cx="451836" cy="276999"/>
          </a:xfrm>
          <a:prstGeom prst="rect">
            <a:avLst/>
          </a:prstGeom>
          <a:noFill/>
        </p:spPr>
        <p:txBody>
          <a:bodyPr wrap="square" rtlCol="0">
            <a:noAutofit/>
          </a:bodyPr>
          <a:lstStyle/>
          <a:p>
            <a:pPr defTabSz="342900">
              <a:defRPr/>
            </a:pPr>
            <a:r>
              <a:rPr lang="pl-PL" sz="1200" kern="0">
                <a:solidFill>
                  <a:srgbClr val="FFFFFF"/>
                </a:solidFill>
                <a:latin typeface="+mn-lt"/>
                <a:ea typeface="MS PGothic" panose="020B0600070205080204" pitchFamily="34" charset="-128"/>
                <a:cs typeface="+mn-cs"/>
              </a:rPr>
              <a:t>T0</a:t>
            </a:r>
          </a:p>
        </p:txBody>
      </p:sp>
      <p:sp>
        <p:nvSpPr>
          <p:cNvPr id="164" name="TextBox 77">
            <a:extLst>
              <a:ext uri="{FF2B5EF4-FFF2-40B4-BE49-F238E27FC236}">
                <a16:creationId xmlns:a16="http://schemas.microsoft.com/office/drawing/2014/main" id="{B4C18FC2-F804-4D4F-8E77-66CBFBC37A2E}"/>
              </a:ext>
            </a:extLst>
          </p:cNvPr>
          <p:cNvSpPr txBox="1"/>
          <p:nvPr/>
        </p:nvSpPr>
        <p:spPr>
          <a:xfrm>
            <a:off x="4935110" y="2130873"/>
            <a:ext cx="451836" cy="276999"/>
          </a:xfrm>
          <a:prstGeom prst="rect">
            <a:avLst/>
          </a:prstGeom>
          <a:noFill/>
        </p:spPr>
        <p:txBody>
          <a:bodyPr wrap="square" rtlCol="0">
            <a:noAutofit/>
          </a:bodyPr>
          <a:lstStyle/>
          <a:p>
            <a:pPr defTabSz="342900">
              <a:defRPr/>
            </a:pPr>
            <a:r>
              <a:rPr lang="pl-PL" sz="1200" kern="0">
                <a:solidFill>
                  <a:srgbClr val="FFFFFF"/>
                </a:solidFill>
                <a:latin typeface="+mn-lt"/>
                <a:ea typeface="MS PGothic" panose="020B0600070205080204" pitchFamily="34" charset="-128"/>
                <a:cs typeface="+mn-cs"/>
              </a:rPr>
              <a:t>T1</a:t>
            </a:r>
          </a:p>
        </p:txBody>
      </p:sp>
      <p:sp>
        <p:nvSpPr>
          <p:cNvPr id="165" name="TextBox 78">
            <a:extLst>
              <a:ext uri="{FF2B5EF4-FFF2-40B4-BE49-F238E27FC236}">
                <a16:creationId xmlns:a16="http://schemas.microsoft.com/office/drawing/2014/main" id="{3CD000EB-27D2-4507-928C-1D4FACCF9387}"/>
              </a:ext>
            </a:extLst>
          </p:cNvPr>
          <p:cNvSpPr txBox="1"/>
          <p:nvPr/>
        </p:nvSpPr>
        <p:spPr>
          <a:xfrm>
            <a:off x="5925953" y="2116592"/>
            <a:ext cx="451836" cy="276999"/>
          </a:xfrm>
          <a:prstGeom prst="rect">
            <a:avLst/>
          </a:prstGeom>
          <a:noFill/>
        </p:spPr>
        <p:txBody>
          <a:bodyPr wrap="square" rtlCol="0">
            <a:noAutofit/>
          </a:bodyPr>
          <a:lstStyle/>
          <a:p>
            <a:pPr defTabSz="342900">
              <a:defRPr/>
            </a:pPr>
            <a:r>
              <a:rPr lang="pl-PL" sz="1200" kern="0">
                <a:solidFill>
                  <a:srgbClr val="FFFFFF"/>
                </a:solidFill>
                <a:latin typeface="+mn-lt"/>
                <a:ea typeface="MS PGothic" panose="020B0600070205080204" pitchFamily="34" charset="-128"/>
                <a:cs typeface="+mn-cs"/>
              </a:rPr>
              <a:t>T2</a:t>
            </a:r>
          </a:p>
        </p:txBody>
      </p:sp>
      <p:sp>
        <p:nvSpPr>
          <p:cNvPr id="166" name="TextBox 79">
            <a:extLst>
              <a:ext uri="{FF2B5EF4-FFF2-40B4-BE49-F238E27FC236}">
                <a16:creationId xmlns:a16="http://schemas.microsoft.com/office/drawing/2014/main" id="{17DCFEA8-262E-4DAE-A994-0D37AA052AEA}"/>
              </a:ext>
            </a:extLst>
          </p:cNvPr>
          <p:cNvSpPr txBox="1"/>
          <p:nvPr/>
        </p:nvSpPr>
        <p:spPr>
          <a:xfrm>
            <a:off x="246618" y="3384834"/>
            <a:ext cx="1242102" cy="276999"/>
          </a:xfrm>
          <a:prstGeom prst="rect">
            <a:avLst/>
          </a:prstGeom>
          <a:noFill/>
          <a:ln>
            <a:noFill/>
          </a:ln>
        </p:spPr>
        <p:style>
          <a:lnRef idx="0">
            <a:scrgbClr r="0" g="0" b="0"/>
          </a:lnRef>
          <a:fillRef idx="0">
            <a:scrgbClr r="0" g="0" b="0"/>
          </a:fillRef>
          <a:effectRef idx="0">
            <a:scrgbClr r="0" g="0" b="0"/>
          </a:effectRef>
          <a:fontRef idx="minor">
            <a:schemeClr val="accent4"/>
          </a:fontRef>
        </p:style>
        <p:txBody>
          <a:bodyPr wrap="square" rtlCol="0">
            <a:noAutofit/>
          </a:bodyPr>
          <a:lstStyle/>
          <a:p>
            <a:pPr marL="171450" indent="-171450" algn="ctr" defTabSz="342900">
              <a:buFont typeface="Apple SD Gothic Neo Regular" panose="02000300000000000000" pitchFamily="2" charset="-127"/>
              <a:buChar char="◼"/>
              <a:defRPr/>
            </a:pPr>
            <a:r>
              <a:rPr lang="pl-PL" sz="1200" b="1" kern="0">
                <a:solidFill>
                  <a:schemeClr val="tx2"/>
                </a:solidFill>
                <a:ea typeface="MS PGothic" panose="020B0600070205080204" pitchFamily="34" charset="-128"/>
              </a:rPr>
              <a:t>Queue size</a:t>
            </a:r>
          </a:p>
        </p:txBody>
      </p:sp>
      <p:sp>
        <p:nvSpPr>
          <p:cNvPr id="167" name="TextBox 80">
            <a:extLst>
              <a:ext uri="{FF2B5EF4-FFF2-40B4-BE49-F238E27FC236}">
                <a16:creationId xmlns:a16="http://schemas.microsoft.com/office/drawing/2014/main" id="{DA3E5C86-4BB4-49DF-8A65-F663A10D8FC6}"/>
              </a:ext>
            </a:extLst>
          </p:cNvPr>
          <p:cNvSpPr txBox="1"/>
          <p:nvPr/>
        </p:nvSpPr>
        <p:spPr>
          <a:xfrm>
            <a:off x="240121" y="1784969"/>
            <a:ext cx="1539740" cy="276999"/>
          </a:xfrm>
          <a:prstGeom prst="rect">
            <a:avLst/>
          </a:prstGeom>
          <a:noFill/>
          <a:ln>
            <a:noFill/>
          </a:ln>
        </p:spPr>
        <p:style>
          <a:lnRef idx="0">
            <a:scrgbClr r="0" g="0" b="0"/>
          </a:lnRef>
          <a:fillRef idx="0">
            <a:scrgbClr r="0" g="0" b="0"/>
          </a:fillRef>
          <a:effectRef idx="0">
            <a:scrgbClr r="0" g="0" b="0"/>
          </a:effectRef>
          <a:fontRef idx="minor">
            <a:schemeClr val="accent4"/>
          </a:fontRef>
        </p:style>
        <p:txBody>
          <a:bodyPr wrap="square" rtlCol="0">
            <a:noAutofit/>
          </a:bodyPr>
          <a:lstStyle/>
          <a:p>
            <a:pPr marL="171450" indent="-171450" algn="ctr" defTabSz="342900">
              <a:buFont typeface="Apple SD Gothic Neo Regular" panose="02000300000000000000" pitchFamily="2" charset="-127"/>
              <a:buChar char="◼"/>
              <a:defRPr/>
            </a:pPr>
            <a:r>
              <a:rPr lang="en-US" altLang="ja-JP" sz="1200" b="1" kern="0">
                <a:solidFill>
                  <a:schemeClr val="tx2"/>
                </a:solidFill>
                <a:ea typeface="MS PGothic" panose="020B0600070205080204" pitchFamily="34" charset="-128"/>
              </a:rPr>
              <a:t>WTD</a:t>
            </a:r>
            <a:r>
              <a:rPr lang="ja-JP" altLang="en-US" sz="1200" b="1" kern="0">
                <a:solidFill>
                  <a:schemeClr val="tx2"/>
                </a:solidFill>
                <a:ea typeface="MS PGothic" panose="020B0600070205080204" pitchFamily="34" charset="-128"/>
              </a:rPr>
              <a:t> </a:t>
            </a:r>
            <a:r>
              <a:rPr lang="pl-PL" sz="1200" b="1" kern="0">
                <a:solidFill>
                  <a:schemeClr val="tx2"/>
                </a:solidFill>
                <a:ea typeface="MS PGothic" panose="020B0600070205080204" pitchFamily="34" charset="-128"/>
              </a:rPr>
              <a:t>Thresholds</a:t>
            </a:r>
          </a:p>
        </p:txBody>
      </p:sp>
      <p:sp>
        <p:nvSpPr>
          <p:cNvPr id="168" name="TextBox 81">
            <a:extLst>
              <a:ext uri="{FF2B5EF4-FFF2-40B4-BE49-F238E27FC236}">
                <a16:creationId xmlns:a16="http://schemas.microsoft.com/office/drawing/2014/main" id="{41B889E1-C59C-446B-B2B6-55CD34A1F2FF}"/>
              </a:ext>
            </a:extLst>
          </p:cNvPr>
          <p:cNvSpPr txBox="1"/>
          <p:nvPr/>
        </p:nvSpPr>
        <p:spPr>
          <a:xfrm>
            <a:off x="5257799" y="333478"/>
            <a:ext cx="1070315" cy="276999"/>
          </a:xfrm>
          <a:prstGeom prst="rect">
            <a:avLst/>
          </a:prstGeom>
          <a:noFill/>
          <a:ln>
            <a:noFill/>
          </a:ln>
        </p:spPr>
        <p:style>
          <a:lnRef idx="0">
            <a:scrgbClr r="0" g="0" b="0"/>
          </a:lnRef>
          <a:fillRef idx="0">
            <a:scrgbClr r="0" g="0" b="0"/>
          </a:fillRef>
          <a:effectRef idx="0">
            <a:scrgbClr r="0" g="0" b="0"/>
          </a:effectRef>
          <a:fontRef idx="minor">
            <a:schemeClr val="accent4"/>
          </a:fontRef>
        </p:style>
        <p:txBody>
          <a:bodyPr wrap="square" rtlCol="0">
            <a:noAutofit/>
          </a:bodyPr>
          <a:lstStyle/>
          <a:p>
            <a:pPr marL="171450" indent="-171450" defTabSz="342900">
              <a:buFont typeface="Apple SD Gothic Neo Regular" panose="02000300000000000000" pitchFamily="2" charset="-127"/>
              <a:buChar char="◼"/>
              <a:defRPr/>
            </a:pPr>
            <a:r>
              <a:rPr lang="pl-PL" sz="1200" b="1" kern="0">
                <a:solidFill>
                  <a:schemeClr val="tx2"/>
                </a:solidFill>
                <a:ea typeface="MS PGothic" panose="020B0600070205080204" pitchFamily="34" charset="-128"/>
              </a:rPr>
              <a:t>Weight</a:t>
            </a:r>
          </a:p>
        </p:txBody>
      </p:sp>
      <p:cxnSp>
        <p:nvCxnSpPr>
          <p:cNvPr id="169" name="Straight Arrow Connector 2074">
            <a:extLst>
              <a:ext uri="{FF2B5EF4-FFF2-40B4-BE49-F238E27FC236}">
                <a16:creationId xmlns:a16="http://schemas.microsoft.com/office/drawing/2014/main" id="{BFCF9820-F419-4521-85B2-6273B3D4FA8F}"/>
              </a:ext>
            </a:extLst>
          </p:cNvPr>
          <p:cNvCxnSpPr>
            <a:cxnSpLocks/>
          </p:cNvCxnSpPr>
          <p:nvPr/>
        </p:nvCxnSpPr>
        <p:spPr>
          <a:xfrm>
            <a:off x="6680572" y="1506192"/>
            <a:ext cx="108725" cy="278777"/>
          </a:xfrm>
          <a:prstGeom prst="straightConnector1">
            <a:avLst/>
          </a:prstGeom>
          <a:noFill/>
          <a:ln w="28575" cap="flat" cmpd="sng" algn="ctr">
            <a:solidFill>
              <a:srgbClr val="FF0000"/>
            </a:solidFill>
            <a:prstDash val="sysDash"/>
            <a:round/>
            <a:headEnd type="none" w="med" len="med"/>
            <a:tailEnd type="arrow" w="med" len="med"/>
          </a:ln>
          <a:effectLst/>
        </p:spPr>
      </p:cxnSp>
      <p:cxnSp>
        <p:nvCxnSpPr>
          <p:cNvPr id="170" name="Straight Arrow Connector 85">
            <a:extLst>
              <a:ext uri="{FF2B5EF4-FFF2-40B4-BE49-F238E27FC236}">
                <a16:creationId xmlns:a16="http://schemas.microsoft.com/office/drawing/2014/main" id="{EF2FDDB0-ADC7-478D-BEB5-B74F58A18C16}"/>
              </a:ext>
            </a:extLst>
          </p:cNvPr>
          <p:cNvCxnSpPr>
            <a:cxnSpLocks/>
          </p:cNvCxnSpPr>
          <p:nvPr/>
        </p:nvCxnSpPr>
        <p:spPr>
          <a:xfrm flipV="1">
            <a:off x="3352042" y="2283478"/>
            <a:ext cx="956722" cy="188690"/>
          </a:xfrm>
          <a:prstGeom prst="straightConnector1">
            <a:avLst/>
          </a:prstGeom>
          <a:noFill/>
          <a:ln w="28575" cap="flat" cmpd="sng" algn="ctr">
            <a:solidFill>
              <a:srgbClr val="FF0000"/>
            </a:solidFill>
            <a:prstDash val="sysDash"/>
            <a:round/>
            <a:headEnd type="none" w="med" len="med"/>
            <a:tailEnd type="arrow" w="med" len="med"/>
          </a:ln>
          <a:effectLst/>
        </p:spPr>
      </p:cxnSp>
      <p:cxnSp>
        <p:nvCxnSpPr>
          <p:cNvPr id="171" name="Straight Arrow Connector 88">
            <a:extLst>
              <a:ext uri="{FF2B5EF4-FFF2-40B4-BE49-F238E27FC236}">
                <a16:creationId xmlns:a16="http://schemas.microsoft.com/office/drawing/2014/main" id="{8C2A44D5-BDDC-4834-99A4-F5B78EDC82CD}"/>
              </a:ext>
            </a:extLst>
          </p:cNvPr>
          <p:cNvCxnSpPr>
            <a:cxnSpLocks/>
          </p:cNvCxnSpPr>
          <p:nvPr/>
        </p:nvCxnSpPr>
        <p:spPr>
          <a:xfrm>
            <a:off x="3169735" y="4317363"/>
            <a:ext cx="495239" cy="85113"/>
          </a:xfrm>
          <a:prstGeom prst="straightConnector1">
            <a:avLst/>
          </a:prstGeom>
          <a:noFill/>
          <a:ln w="28575" cap="flat" cmpd="sng" algn="ctr">
            <a:solidFill>
              <a:srgbClr val="FF0000"/>
            </a:solidFill>
            <a:prstDash val="sysDash"/>
            <a:round/>
            <a:headEnd type="none" w="med" len="med"/>
            <a:tailEnd type="arrow" w="med" len="med"/>
          </a:ln>
          <a:effectLst/>
        </p:spPr>
      </p:cxnSp>
      <p:sp>
        <p:nvSpPr>
          <p:cNvPr id="56" name="Text Placeholder 1">
            <a:extLst>
              <a:ext uri="{FF2B5EF4-FFF2-40B4-BE49-F238E27FC236}">
                <a16:creationId xmlns:a16="http://schemas.microsoft.com/office/drawing/2014/main" id="{DFDA705D-234B-F244-AE98-2FB695811520}"/>
              </a:ext>
            </a:extLst>
          </p:cNvPr>
          <p:cNvSpPr txBox="1">
            <a:spLocks/>
          </p:cNvSpPr>
          <p:nvPr/>
        </p:nvSpPr>
        <p:spPr>
          <a:xfrm>
            <a:off x="533400" y="60960"/>
            <a:ext cx="7084679" cy="326233"/>
          </a:xfrm>
          <a:prstGeom prst="rect">
            <a:avLst/>
          </a:prstGeom>
        </p:spPr>
        <p:txBody>
          <a:bodyPr wrap="square" lIns="91420" tIns="45710" rIns="91420" bIns="45710" anchor="b" anchorCtr="0">
            <a:noAutofit/>
          </a:bodyPr>
          <a:lstStyle>
            <a:lvl1pPr marL="169863" indent="-169863" algn="l" defTabSz="603575" rtl="0" eaLnBrk="1" fontAlgn="base" hangingPunct="1">
              <a:lnSpc>
                <a:spcPct val="100000"/>
              </a:lnSpc>
              <a:spcBef>
                <a:spcPct val="50000"/>
              </a:spcBef>
              <a:spcAft>
                <a:spcPct val="0"/>
              </a:spcAft>
              <a:buClr>
                <a:schemeClr val="tx2"/>
              </a:buClr>
              <a:buSzPct val="90000"/>
              <a:buFont typeface="Arial" charset="0"/>
              <a:buNone/>
              <a:defRPr lang="en-US" sz="1400" b="0" i="0" kern="1200">
                <a:solidFill>
                  <a:schemeClr val="tx1"/>
                </a:solidFill>
                <a:latin typeface="+mn-lt"/>
                <a:ea typeface="ＭＳ Ｐゴシック" charset="0"/>
                <a:cs typeface="CiscoSans ExtraLight"/>
              </a:defRPr>
            </a:lvl1pPr>
            <a:lvl2pPr marL="358775" indent="-215900" algn="l" defTabSz="684213" rtl="0" eaLnBrk="1" fontAlgn="base" hangingPunct="1">
              <a:lnSpc>
                <a:spcPct val="95000"/>
              </a:lnSpc>
              <a:spcBef>
                <a:spcPts val="600"/>
              </a:spcBef>
              <a:spcAft>
                <a:spcPct val="0"/>
              </a:spcAft>
              <a:buClr>
                <a:schemeClr val="tx2"/>
              </a:buClr>
              <a:buFont typeface="Arial" pitchFamily="34" charset="0"/>
              <a:buNone/>
              <a:defRPr lang="en-US" sz="1100" kern="1200">
                <a:solidFill>
                  <a:schemeClr val="tx1"/>
                </a:solidFill>
                <a:latin typeface="+mn-lt"/>
                <a:ea typeface="ＭＳ Ｐゴシック" charset="0"/>
                <a:cs typeface="CiscoSans"/>
              </a:defRPr>
            </a:lvl2pPr>
            <a:lvl3pPr marL="431800" indent="-169863" algn="l" defTabSz="684213" rtl="0" eaLnBrk="1" fontAlgn="base" hangingPunct="1">
              <a:lnSpc>
                <a:spcPct val="95000"/>
              </a:lnSpc>
              <a:spcBef>
                <a:spcPts val="625"/>
              </a:spcBef>
              <a:spcAft>
                <a:spcPct val="0"/>
              </a:spcAft>
              <a:buFont typeface="Arial" pitchFamily="34" charset="0"/>
              <a:buNone/>
              <a:defRPr lang="en-US" sz="1100" kern="1200">
                <a:solidFill>
                  <a:schemeClr val="tx1"/>
                </a:solidFill>
                <a:latin typeface="+mn-lt"/>
                <a:ea typeface="ＭＳ Ｐゴシック" charset="0"/>
                <a:cs typeface="CiscoSans"/>
              </a:defRPr>
            </a:lvl3pPr>
            <a:lvl4pPr marL="503238" indent="-169863" algn="l" defTabSz="684213" rtl="0" eaLnBrk="1" fontAlgn="base" hangingPunct="1">
              <a:lnSpc>
                <a:spcPct val="95000"/>
              </a:lnSpc>
              <a:spcBef>
                <a:spcPts val="625"/>
              </a:spcBef>
              <a:spcAft>
                <a:spcPct val="0"/>
              </a:spcAft>
              <a:buFont typeface="Arial" pitchFamily="34" charset="0"/>
              <a:buNone/>
              <a:defRPr lang="en-US" sz="1100" kern="1200">
                <a:solidFill>
                  <a:schemeClr val="tx1"/>
                </a:solidFill>
                <a:latin typeface="+mn-lt"/>
                <a:ea typeface="ＭＳ Ｐゴシック" charset="0"/>
                <a:cs typeface="CiscoSans"/>
              </a:defRPr>
            </a:lvl4pPr>
            <a:lvl5pPr marL="574675" indent="-169863" algn="l" defTabSz="684213" rtl="0" eaLnBrk="1" fontAlgn="base" hangingPunct="1">
              <a:lnSpc>
                <a:spcPct val="95000"/>
              </a:lnSpc>
              <a:spcBef>
                <a:spcPts val="625"/>
              </a:spcBef>
              <a:spcAft>
                <a:spcPct val="0"/>
              </a:spcAft>
              <a:buFont typeface="Arial" pitchFamily="34" charset="0"/>
              <a:buNone/>
              <a:defRPr lang="en-US" sz="1100" kern="1200">
                <a:solidFill>
                  <a:schemeClr val="tx1"/>
                </a:solidFill>
                <a:latin typeface="+mn-lt"/>
                <a:ea typeface="ＭＳ Ｐゴシック" charset="0"/>
                <a:cs typeface="CiscoSans"/>
              </a:defRPr>
            </a:lvl5pPr>
            <a:lvl6pPr marL="863856" indent="-171445" algn="l" defTabSz="685777" rtl="0" eaLnBrk="1" latinLnBrk="0" hangingPunct="1">
              <a:spcBef>
                <a:spcPts val="600"/>
              </a:spcBef>
              <a:buFont typeface="Arial" pitchFamily="34" charset="0"/>
              <a:buChar char="•"/>
              <a:defRPr sz="900" kern="1200" baseline="0">
                <a:solidFill>
                  <a:schemeClr val="tx1"/>
                </a:solidFill>
                <a:latin typeface="+mn-lt"/>
                <a:ea typeface="+mn-ea"/>
                <a:cs typeface="+mn-cs"/>
              </a:defRPr>
            </a:lvl6pPr>
            <a:lvl7pPr marL="935844" indent="-171422" algn="l" defTabSz="685777" rtl="0" eaLnBrk="1" latinLnBrk="0" hangingPunct="1">
              <a:spcBef>
                <a:spcPts val="600"/>
              </a:spcBef>
              <a:buFont typeface="Arial" pitchFamily="34" charset="0"/>
              <a:buChar char="•"/>
              <a:defRPr sz="800" kern="1200" baseline="0">
                <a:solidFill>
                  <a:schemeClr val="tx1"/>
                </a:solidFill>
                <a:latin typeface="+mn-lt"/>
                <a:ea typeface="+mn-ea"/>
                <a:cs typeface="+mn-cs"/>
              </a:defRPr>
            </a:lvl7pPr>
            <a:lvl8pPr marL="2400220" indent="0" algn="l" defTabSz="685777" rtl="0" eaLnBrk="1" latinLnBrk="0" hangingPunct="1">
              <a:spcBef>
                <a:spcPct val="20000"/>
              </a:spcBef>
              <a:buFont typeface="Arial" pitchFamily="34" charset="0"/>
              <a:buNone/>
              <a:defRPr sz="1500" kern="1200">
                <a:solidFill>
                  <a:schemeClr val="tx1"/>
                </a:solidFill>
                <a:latin typeface="+mn-lt"/>
                <a:ea typeface="+mn-ea"/>
                <a:cs typeface="+mn-cs"/>
              </a:defRPr>
            </a:lvl8pPr>
            <a:lvl9pPr marL="2914553" indent="-171445" algn="l" defTabSz="685777" rtl="0" eaLnBrk="1" latinLnBrk="0" hangingPunct="1">
              <a:spcBef>
                <a:spcPct val="20000"/>
              </a:spcBef>
              <a:buFont typeface="Arial" pitchFamily="34" charset="0"/>
              <a:buChar char="•"/>
              <a:defRPr sz="1500" kern="1200">
                <a:solidFill>
                  <a:schemeClr val="tx1"/>
                </a:solidFill>
                <a:latin typeface="+mn-lt"/>
                <a:ea typeface="+mn-ea"/>
                <a:cs typeface="+mn-cs"/>
              </a:defRPr>
            </a:lvl9pPr>
          </a:lstStyle>
          <a:p>
            <a:r>
              <a:rPr lang="en">
                <a:solidFill>
                  <a:srgbClr val="282828"/>
                </a:solidFill>
                <a:ea typeface="MS PGothic" panose="020B0600070205080204" pitchFamily="34" charset="-128"/>
                <a:cs typeface="Arial" panose="020B0604020202020204" pitchFamily="34" charset="0"/>
              </a:rPr>
              <a:t>3.4</a:t>
            </a:r>
            <a:r>
              <a:rPr lang="ja-JP" altLang="en-US">
                <a:solidFill>
                  <a:srgbClr val="282828"/>
                </a:solidFill>
                <a:ea typeface="MS PGothic" panose="020B0600070205080204" pitchFamily="34" charset="-128"/>
                <a:cs typeface="Arial" panose="020B0604020202020204" pitchFamily="34" charset="0"/>
              </a:rPr>
              <a:t>　</a:t>
            </a:r>
            <a:r>
              <a:rPr lang="en">
                <a:solidFill>
                  <a:srgbClr val="282828"/>
                </a:solidFill>
                <a:ea typeface="MS PGothic" panose="020B0600070205080204" pitchFamily="34" charset="-128"/>
                <a:cs typeface="Arial" panose="020B0604020202020204" pitchFamily="34" charset="0"/>
              </a:rPr>
              <a:t>QoS</a:t>
            </a:r>
          </a:p>
        </p:txBody>
      </p:sp>
      <p:sp>
        <p:nvSpPr>
          <p:cNvPr id="54" name="Slide Number Placeholder 4">
            <a:extLst>
              <a:ext uri="{FF2B5EF4-FFF2-40B4-BE49-F238E27FC236}">
                <a16:creationId xmlns:a16="http://schemas.microsoft.com/office/drawing/2014/main" id="{852FB44D-5E03-E349-8E4E-DB797F56A0BB}"/>
              </a:ext>
            </a:extLst>
          </p:cNvPr>
          <p:cNvSpPr>
            <a:spLocks noGrp="1"/>
          </p:cNvSpPr>
          <p:nvPr>
            <p:ph type="sldNum" sz="quarter" idx="4294967295"/>
          </p:nvPr>
        </p:nvSpPr>
        <p:spPr>
          <a:xfrm>
            <a:off x="8648700" y="4884738"/>
            <a:ext cx="495300" cy="274637"/>
          </a:xfrm>
          <a:prstGeom prst="rect">
            <a:avLst/>
          </a:prstGeom>
        </p:spPr>
        <p:txBody>
          <a:bodyPr>
            <a:noAutofit/>
          </a:bodyPr>
          <a:lstStyle/>
          <a:p>
            <a:fld id="{3945D0FD-48F1-4D72-80C5-FFB60B92A834}" type="slidenum">
              <a:rPr lang="en-US" sz="900" smtClean="0">
                <a:latin typeface="+mn-lt"/>
                <a:ea typeface="MS PGothic" panose="020B0600070205080204" pitchFamily="34" charset="-128"/>
              </a:rPr>
              <a:pPr/>
              <a:t>300</a:t>
            </a:fld>
            <a:endParaRPr lang="en-US" sz="900">
              <a:latin typeface="+mn-lt"/>
              <a:ea typeface="MS PGothic" panose="020B0600070205080204" pitchFamily="34" charset="-128"/>
            </a:endParaRPr>
          </a:p>
        </p:txBody>
      </p:sp>
    </p:spTree>
    <p:extLst>
      <p:ext uri="{BB962C8B-B14F-4D97-AF65-F5344CB8AC3E}">
        <p14:creationId xmlns:p14="http://schemas.microsoft.com/office/powerpoint/2010/main" val="208778763"/>
      </p:ext>
    </p:extLst>
  </p:cSld>
  <p:clrMapOvr>
    <a:masterClrMapping/>
  </p:clrMapOvr>
</p:sld>
</file>

<file path=ppt/slides/slide3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p:cNvSpPr>
            <a:spLocks noGrp="1"/>
          </p:cNvSpPr>
          <p:nvPr>
            <p:ph type="title"/>
          </p:nvPr>
        </p:nvSpPr>
        <p:spPr/>
        <p:txBody>
          <a:bodyPr>
            <a:noAutofit/>
          </a:bodyPr>
          <a:lstStyle/>
          <a:p>
            <a:r>
              <a:rPr lang="en-US" altLang="ja-JP">
                <a:latin typeface="+mn-lt"/>
                <a:ea typeface="MS PGothic" panose="020B0600070205080204" pitchFamily="34" charset="-128"/>
              </a:rPr>
              <a:t>Queueing</a:t>
            </a:r>
            <a:r>
              <a:rPr lang="ja-JP" altLang="en-US">
                <a:latin typeface="+mn-lt"/>
                <a:ea typeface="MS PGothic" panose="020B0600070205080204" pitchFamily="34" charset="-128"/>
              </a:rPr>
              <a:t> 設定例</a:t>
            </a:r>
            <a:endParaRPr lang="en-US">
              <a:latin typeface="+mn-lt"/>
              <a:ea typeface="MS PGothic" panose="020B0600070205080204" pitchFamily="34" charset="-128"/>
            </a:endParaRPr>
          </a:p>
        </p:txBody>
      </p:sp>
      <p:sp>
        <p:nvSpPr>
          <p:cNvPr id="27" name="Can 26"/>
          <p:cNvSpPr/>
          <p:nvPr/>
        </p:nvSpPr>
        <p:spPr bwMode="auto">
          <a:xfrm>
            <a:off x="228600" y="1461073"/>
            <a:ext cx="2731151" cy="2853067"/>
          </a:xfrm>
          <a:prstGeom prst="can">
            <a:avLst>
              <a:gd name="adj" fmla="val 14236"/>
            </a:avLst>
          </a:prstGeom>
          <a:solidFill>
            <a:schemeClr val="accent1"/>
          </a:solidFill>
          <a:ln w="15840">
            <a:solidFill>
              <a:schemeClr val="tx2">
                <a:lumMod val="50000"/>
              </a:schemeClr>
            </a:solidFill>
            <a:round/>
            <a:headEnd/>
            <a:tailEnd/>
          </a:ln>
          <a:effectLst>
            <a:outerShdw blurRad="63500" dist="23040" dir="5400000" algn="ctr" rotWithShape="0">
              <a:srgbClr val="000000">
                <a:alpha val="35036"/>
              </a:srgbClr>
            </a:outerShdw>
          </a:effectLst>
        </p:spPr>
        <p:txBody>
          <a:bodyPr vert="horz" lIns="142776" tIns="74245" rIns="142776" bIns="74245" anchor="t">
            <a:noAutofit/>
          </a:bodyPr>
          <a:lstStyle/>
          <a:p>
            <a:pPr algn="ctr" defTabSz="1087352" fontAlgn="auto">
              <a:spcBef>
                <a:spcPts val="0"/>
              </a:spcBef>
              <a:spcAft>
                <a:spcPts val="0"/>
              </a:spcAft>
              <a:buClr>
                <a:srgbClr val="FFFFFF"/>
              </a:buClr>
              <a:tabLst>
                <a:tab pos="0" algn="l"/>
                <a:tab pos="1450585" algn="l"/>
                <a:tab pos="2901167" algn="l"/>
                <a:tab pos="4351751" algn="l"/>
                <a:tab pos="5802333" algn="l"/>
                <a:tab pos="7252915" algn="l"/>
                <a:tab pos="8703497" algn="l"/>
                <a:tab pos="10154081" algn="l"/>
                <a:tab pos="11604664" algn="l"/>
                <a:tab pos="13055248" algn="l"/>
                <a:tab pos="14505831" algn="l"/>
                <a:tab pos="15956416" algn="l"/>
              </a:tabLst>
              <a:defRPr/>
            </a:pPr>
            <a:r>
              <a:rPr lang="en-US" sz="1100" b="1">
                <a:solidFill>
                  <a:srgbClr val="FFFFFF"/>
                </a:solidFill>
                <a:latin typeface="+mn-lt"/>
                <a:ea typeface="MS PGothic" panose="020B0600070205080204" pitchFamily="34" charset="-128"/>
                <a:cs typeface="+mn-cs"/>
                <a:sym typeface="Arial" charset="0"/>
              </a:rPr>
              <a:t>Front Panel Port</a:t>
            </a:r>
          </a:p>
        </p:txBody>
      </p:sp>
      <p:sp>
        <p:nvSpPr>
          <p:cNvPr id="5" name="Can 4"/>
          <p:cNvSpPr/>
          <p:nvPr/>
        </p:nvSpPr>
        <p:spPr bwMode="auto">
          <a:xfrm>
            <a:off x="228602" y="2914187"/>
            <a:ext cx="562108" cy="1318437"/>
          </a:xfrm>
          <a:prstGeom prst="can">
            <a:avLst>
              <a:gd name="adj" fmla="val 35893"/>
            </a:avLst>
          </a:prstGeom>
          <a:solidFill>
            <a:schemeClr val="accent6"/>
          </a:solidFill>
          <a:ln w="15840">
            <a:solidFill>
              <a:srgbClr val="FF0000"/>
            </a:solidFill>
            <a:round/>
            <a:headEnd/>
            <a:tailEnd/>
          </a:ln>
          <a:effectLst>
            <a:outerShdw blurRad="63500" dist="23040" dir="5400000" algn="ctr" rotWithShape="0">
              <a:srgbClr val="000000">
                <a:alpha val="35036"/>
              </a:srgbClr>
            </a:outerShdw>
          </a:effectLst>
        </p:spPr>
        <p:txBody>
          <a:bodyPr vert="horz" lIns="142776" tIns="74245" rIns="142776" bIns="74245" anchor="b">
            <a:noAutofit/>
          </a:bodyPr>
          <a:lstStyle/>
          <a:p>
            <a:pPr algn="ctr" defTabSz="1087352" fontAlgn="auto">
              <a:spcBef>
                <a:spcPts val="0"/>
              </a:spcBef>
              <a:spcAft>
                <a:spcPts val="0"/>
              </a:spcAft>
              <a:buClr>
                <a:srgbClr val="FFFFFF"/>
              </a:buClr>
              <a:tabLst>
                <a:tab pos="0" algn="l"/>
                <a:tab pos="1450585" algn="l"/>
                <a:tab pos="2901167" algn="l"/>
                <a:tab pos="4351751" algn="l"/>
                <a:tab pos="5802333" algn="l"/>
                <a:tab pos="7252915" algn="l"/>
                <a:tab pos="8703497" algn="l"/>
                <a:tab pos="10154081" algn="l"/>
                <a:tab pos="11604664" algn="l"/>
                <a:tab pos="13055248" algn="l"/>
                <a:tab pos="14505831" algn="l"/>
                <a:tab pos="15956416" algn="l"/>
              </a:tabLst>
              <a:defRPr/>
            </a:pPr>
            <a:r>
              <a:rPr lang="en-US" sz="1000" b="1">
                <a:solidFill>
                  <a:srgbClr val="FFFFFF"/>
                </a:solidFill>
                <a:latin typeface="+mn-lt"/>
                <a:ea typeface="MS PGothic" panose="020B0600070205080204" pitchFamily="34" charset="-128"/>
                <a:cs typeface="+mn-cs"/>
                <a:sym typeface="Arial" charset="0"/>
              </a:rPr>
              <a:t>PQ1</a:t>
            </a:r>
          </a:p>
        </p:txBody>
      </p:sp>
      <p:sp>
        <p:nvSpPr>
          <p:cNvPr id="33" name="Can 32"/>
          <p:cNvSpPr/>
          <p:nvPr/>
        </p:nvSpPr>
        <p:spPr bwMode="auto">
          <a:xfrm>
            <a:off x="833135" y="3205994"/>
            <a:ext cx="562108" cy="1077431"/>
          </a:xfrm>
          <a:prstGeom prst="can">
            <a:avLst>
              <a:gd name="adj" fmla="val 35893"/>
            </a:avLst>
          </a:prstGeom>
          <a:solidFill>
            <a:schemeClr val="accent6"/>
          </a:solidFill>
          <a:ln w="15840">
            <a:solidFill>
              <a:srgbClr val="FF0000"/>
            </a:solidFill>
            <a:round/>
            <a:headEnd/>
            <a:tailEnd/>
          </a:ln>
          <a:effectLst>
            <a:outerShdw blurRad="63500" dist="23040" dir="5400000" algn="ctr" rotWithShape="0">
              <a:srgbClr val="000000">
                <a:alpha val="35036"/>
              </a:srgbClr>
            </a:outerShdw>
          </a:effectLst>
        </p:spPr>
        <p:txBody>
          <a:bodyPr vert="horz" lIns="142776" tIns="74245" rIns="142776" bIns="74245" anchor="b">
            <a:noAutofit/>
          </a:bodyPr>
          <a:lstStyle/>
          <a:p>
            <a:pPr algn="ctr" defTabSz="1087352" fontAlgn="auto">
              <a:spcBef>
                <a:spcPts val="0"/>
              </a:spcBef>
              <a:spcAft>
                <a:spcPts val="0"/>
              </a:spcAft>
              <a:buClr>
                <a:srgbClr val="FFFFFF"/>
              </a:buClr>
              <a:tabLst>
                <a:tab pos="0" algn="l"/>
                <a:tab pos="1450585" algn="l"/>
                <a:tab pos="2901167" algn="l"/>
                <a:tab pos="4351751" algn="l"/>
                <a:tab pos="5802333" algn="l"/>
                <a:tab pos="7252915" algn="l"/>
                <a:tab pos="8703497" algn="l"/>
                <a:tab pos="10154081" algn="l"/>
                <a:tab pos="11604664" algn="l"/>
                <a:tab pos="13055248" algn="l"/>
                <a:tab pos="14505831" algn="l"/>
                <a:tab pos="15956416" algn="l"/>
              </a:tabLst>
              <a:defRPr/>
            </a:pPr>
            <a:r>
              <a:rPr lang="en-US" sz="1000" b="1">
                <a:solidFill>
                  <a:srgbClr val="FFFFFF"/>
                </a:solidFill>
                <a:latin typeface="+mn-lt"/>
                <a:ea typeface="MS PGothic" panose="020B0600070205080204" pitchFamily="34" charset="-128"/>
                <a:cs typeface="+mn-cs"/>
                <a:sym typeface="Arial" charset="0"/>
              </a:rPr>
              <a:t>PQ2</a:t>
            </a:r>
          </a:p>
        </p:txBody>
      </p:sp>
      <p:sp>
        <p:nvSpPr>
          <p:cNvPr id="35" name="Can 34"/>
          <p:cNvSpPr/>
          <p:nvPr/>
        </p:nvSpPr>
        <p:spPr bwMode="auto">
          <a:xfrm>
            <a:off x="2458393" y="2514581"/>
            <a:ext cx="501357" cy="1679943"/>
          </a:xfrm>
          <a:prstGeom prst="can">
            <a:avLst>
              <a:gd name="adj" fmla="val 31202"/>
            </a:avLst>
          </a:prstGeom>
          <a:solidFill>
            <a:schemeClr val="accent1"/>
          </a:solidFill>
          <a:ln w="15840">
            <a:solidFill>
              <a:schemeClr val="tx2">
                <a:lumMod val="50000"/>
              </a:schemeClr>
            </a:solidFill>
            <a:round/>
            <a:headEnd/>
            <a:tailEnd/>
          </a:ln>
          <a:effectLst>
            <a:outerShdw blurRad="63500" dist="23040" dir="5400000" algn="ctr" rotWithShape="0">
              <a:srgbClr val="000000">
                <a:alpha val="35036"/>
              </a:srgbClr>
            </a:outerShdw>
          </a:effectLst>
        </p:spPr>
        <p:txBody>
          <a:bodyPr vert="horz" lIns="142776" tIns="74245" rIns="142776" bIns="74245" anchor="b">
            <a:noAutofit/>
          </a:bodyPr>
          <a:lstStyle/>
          <a:p>
            <a:pPr algn="ctr" defTabSz="1087352" fontAlgn="auto">
              <a:spcBef>
                <a:spcPts val="0"/>
              </a:spcBef>
              <a:spcAft>
                <a:spcPts val="0"/>
              </a:spcAft>
              <a:buClr>
                <a:srgbClr val="FFFFFF"/>
              </a:buClr>
              <a:tabLst>
                <a:tab pos="0" algn="l"/>
                <a:tab pos="1450585" algn="l"/>
                <a:tab pos="2901167" algn="l"/>
                <a:tab pos="4351751" algn="l"/>
                <a:tab pos="5802333" algn="l"/>
                <a:tab pos="7252915" algn="l"/>
                <a:tab pos="8703497" algn="l"/>
                <a:tab pos="10154081" algn="l"/>
                <a:tab pos="11604664" algn="l"/>
                <a:tab pos="13055248" algn="l"/>
                <a:tab pos="14505831" algn="l"/>
                <a:tab pos="15956416" algn="l"/>
              </a:tabLst>
              <a:defRPr/>
            </a:pPr>
            <a:r>
              <a:rPr lang="en-US" sz="1000" b="1">
                <a:solidFill>
                  <a:srgbClr val="FFFFFF"/>
                </a:solidFill>
                <a:latin typeface="+mn-lt"/>
                <a:ea typeface="MS PGothic" panose="020B0600070205080204" pitchFamily="34" charset="-128"/>
                <a:cs typeface="+mn-cs"/>
                <a:sym typeface="Arial" charset="0"/>
              </a:rPr>
              <a:t>Q7</a:t>
            </a:r>
          </a:p>
        </p:txBody>
      </p:sp>
      <p:sp>
        <p:nvSpPr>
          <p:cNvPr id="34" name="Can 33"/>
          <p:cNvSpPr/>
          <p:nvPr/>
        </p:nvSpPr>
        <p:spPr bwMode="auto">
          <a:xfrm>
            <a:off x="1437667" y="2935458"/>
            <a:ext cx="501357" cy="1378682"/>
          </a:xfrm>
          <a:prstGeom prst="can">
            <a:avLst>
              <a:gd name="adj" fmla="val 31202"/>
            </a:avLst>
          </a:prstGeom>
          <a:solidFill>
            <a:schemeClr val="accent1"/>
          </a:solidFill>
          <a:ln w="15840">
            <a:solidFill>
              <a:schemeClr val="tx2">
                <a:lumMod val="50000"/>
              </a:schemeClr>
            </a:solidFill>
            <a:round/>
            <a:headEnd/>
            <a:tailEnd/>
          </a:ln>
          <a:effectLst>
            <a:outerShdw blurRad="63500" dist="23040" dir="5400000" algn="ctr" rotWithShape="0">
              <a:srgbClr val="000000">
                <a:alpha val="35036"/>
              </a:srgbClr>
            </a:outerShdw>
          </a:effectLst>
        </p:spPr>
        <p:txBody>
          <a:bodyPr vert="horz" lIns="142776" tIns="74245" rIns="142776" bIns="74245" anchor="b">
            <a:noAutofit/>
          </a:bodyPr>
          <a:lstStyle/>
          <a:p>
            <a:pPr algn="ctr" defTabSz="1087352" fontAlgn="auto">
              <a:spcBef>
                <a:spcPts val="0"/>
              </a:spcBef>
              <a:spcAft>
                <a:spcPts val="0"/>
              </a:spcAft>
              <a:buClr>
                <a:srgbClr val="FFFFFF"/>
              </a:buClr>
              <a:tabLst>
                <a:tab pos="0" algn="l"/>
                <a:tab pos="1450585" algn="l"/>
                <a:tab pos="2901167" algn="l"/>
                <a:tab pos="4351751" algn="l"/>
                <a:tab pos="5802333" algn="l"/>
                <a:tab pos="7252915" algn="l"/>
                <a:tab pos="8703497" algn="l"/>
                <a:tab pos="10154081" algn="l"/>
                <a:tab pos="11604664" algn="l"/>
                <a:tab pos="13055248" algn="l"/>
                <a:tab pos="14505831" algn="l"/>
                <a:tab pos="15956416" algn="l"/>
              </a:tabLst>
              <a:defRPr/>
            </a:pPr>
            <a:r>
              <a:rPr lang="en-US" sz="1000" b="1">
                <a:solidFill>
                  <a:srgbClr val="FFFFFF"/>
                </a:solidFill>
                <a:latin typeface="+mn-lt"/>
                <a:ea typeface="MS PGothic" panose="020B0600070205080204" pitchFamily="34" charset="-128"/>
                <a:cs typeface="+mn-cs"/>
                <a:sym typeface="Arial" charset="0"/>
              </a:rPr>
              <a:t>Q3</a:t>
            </a:r>
          </a:p>
        </p:txBody>
      </p:sp>
      <p:sp>
        <p:nvSpPr>
          <p:cNvPr id="41" name="Left Brace 40"/>
          <p:cNvSpPr/>
          <p:nvPr/>
        </p:nvSpPr>
        <p:spPr>
          <a:xfrm flipH="1">
            <a:off x="1977412" y="2973016"/>
            <a:ext cx="149955" cy="1310409"/>
          </a:xfrm>
          <a:prstGeom prst="leftBrace">
            <a:avLst>
              <a:gd name="adj1" fmla="val 36136"/>
              <a:gd name="adj2" fmla="val 46754"/>
            </a:avLst>
          </a:prstGeom>
          <a:noFill/>
          <a:ln w="12700" cmpd="sng">
            <a:solidFill>
              <a:srgbClr val="FF0000"/>
            </a:solidFill>
            <a:round/>
            <a:headEnd/>
            <a:tailEnd/>
          </a:ln>
          <a:effectLst>
            <a:outerShdw blurRad="63500" dist="20000" dir="5400000" rotWithShape="0">
              <a:srgbClr val="000000">
                <a:alpha val="37999"/>
              </a:srgbClr>
            </a:outerShdw>
          </a:effectLst>
        </p:spPr>
        <p:txBody>
          <a:bodyPr rtlCol="0" anchor="ctr">
            <a:noAutofit/>
          </a:bodyPr>
          <a:lstStyle/>
          <a:p>
            <a:pPr algn="ctr" defTabSz="457169" fontAlgn="auto">
              <a:spcBef>
                <a:spcPts val="0"/>
              </a:spcBef>
              <a:spcAft>
                <a:spcPts val="0"/>
              </a:spcAft>
              <a:defRPr/>
            </a:pPr>
            <a:endParaRPr lang="en-US">
              <a:solidFill>
                <a:srgbClr val="676767"/>
              </a:solidFill>
              <a:latin typeface="+mn-lt"/>
              <a:ea typeface="MS PGothic" panose="020B0600070205080204" pitchFamily="34" charset="-128"/>
              <a:cs typeface="+mn-cs"/>
            </a:endParaRPr>
          </a:p>
        </p:txBody>
      </p:sp>
      <p:sp>
        <p:nvSpPr>
          <p:cNvPr id="42" name="TextBox 41"/>
          <p:cNvSpPr txBox="1"/>
          <p:nvPr/>
        </p:nvSpPr>
        <p:spPr>
          <a:xfrm rot="16200000">
            <a:off x="1927859" y="3461100"/>
            <a:ext cx="604138" cy="215444"/>
          </a:xfrm>
          <a:prstGeom prst="rect">
            <a:avLst/>
          </a:prstGeom>
          <a:noFill/>
        </p:spPr>
        <p:txBody>
          <a:bodyPr wrap="square" rtlCol="0">
            <a:noAutofit/>
          </a:bodyPr>
          <a:lstStyle/>
          <a:p>
            <a:pPr algn="ctr" defTabSz="457169" fontAlgn="auto">
              <a:spcBef>
                <a:spcPts val="0"/>
              </a:spcBef>
              <a:spcAft>
                <a:spcPts val="0"/>
              </a:spcAft>
              <a:defRPr/>
            </a:pPr>
            <a:r>
              <a:rPr lang="en-US" sz="800" b="1">
                <a:solidFill>
                  <a:srgbClr val="FF0000"/>
                </a:solidFill>
                <a:latin typeface="+mn-lt"/>
                <a:ea typeface="MS PGothic" panose="020B0600070205080204" pitchFamily="34" charset="-128"/>
                <a:cs typeface="+mn-cs"/>
              </a:rPr>
              <a:t>DTS</a:t>
            </a:r>
          </a:p>
        </p:txBody>
      </p:sp>
      <p:sp>
        <p:nvSpPr>
          <p:cNvPr id="47" name="Left Brace 46"/>
          <p:cNvSpPr/>
          <p:nvPr/>
        </p:nvSpPr>
        <p:spPr>
          <a:xfrm>
            <a:off x="2243808" y="2590782"/>
            <a:ext cx="214586" cy="1518581"/>
          </a:xfrm>
          <a:prstGeom prst="leftBrace">
            <a:avLst>
              <a:gd name="adj1" fmla="val 36136"/>
              <a:gd name="adj2" fmla="val 52209"/>
            </a:avLst>
          </a:prstGeom>
          <a:noFill/>
          <a:ln w="12700" cmpd="sng">
            <a:solidFill>
              <a:srgbClr val="FF0000"/>
            </a:solidFill>
            <a:round/>
            <a:headEnd/>
            <a:tailEnd/>
          </a:ln>
          <a:effectLst>
            <a:outerShdw blurRad="63500" dist="20000" dir="5400000" rotWithShape="0">
              <a:srgbClr val="000000">
                <a:alpha val="37999"/>
              </a:srgbClr>
            </a:outerShdw>
          </a:effectLst>
        </p:spPr>
        <p:txBody>
          <a:bodyPr rtlCol="0" anchor="ctr">
            <a:noAutofit/>
          </a:bodyPr>
          <a:lstStyle/>
          <a:p>
            <a:pPr algn="ctr" defTabSz="457169" fontAlgn="auto">
              <a:spcBef>
                <a:spcPts val="0"/>
              </a:spcBef>
              <a:spcAft>
                <a:spcPts val="0"/>
              </a:spcAft>
              <a:defRPr/>
            </a:pPr>
            <a:endParaRPr lang="en-US">
              <a:solidFill>
                <a:srgbClr val="676767"/>
              </a:solidFill>
              <a:latin typeface="+mn-lt"/>
              <a:ea typeface="MS PGothic" panose="020B0600070205080204" pitchFamily="34" charset="-128"/>
              <a:cs typeface="+mn-cs"/>
            </a:endParaRPr>
          </a:p>
        </p:txBody>
      </p:sp>
      <p:sp>
        <p:nvSpPr>
          <p:cNvPr id="49" name="Line Callout 1 (Accent Bar) 48"/>
          <p:cNvSpPr/>
          <p:nvPr/>
        </p:nvSpPr>
        <p:spPr bwMode="auto">
          <a:xfrm>
            <a:off x="3170785" y="2974531"/>
            <a:ext cx="840669" cy="123957"/>
          </a:xfrm>
          <a:prstGeom prst="accentCallout1">
            <a:avLst>
              <a:gd name="adj1" fmla="val 50731"/>
              <a:gd name="adj2" fmla="val 844"/>
              <a:gd name="adj3" fmla="val 54529"/>
              <a:gd name="adj4" fmla="val -83966"/>
            </a:avLst>
          </a:prstGeom>
          <a:noFill/>
          <a:ln w="22225" cap="flat">
            <a:solidFill>
              <a:srgbClr val="FF0000"/>
            </a:solidFill>
            <a:miter lim="800000"/>
            <a:headEnd type="none" w="med" len="med"/>
            <a:tailEnd type="none" w="med" len="med"/>
          </a:ln>
        </p:spPr>
        <p:txBody>
          <a:bodyPr lIns="91440" tIns="45720" rIns="91440" bIns="45720" rtlCol="0" anchor="ctr">
            <a:noAutofit/>
          </a:bodyPr>
          <a:lstStyle/>
          <a:p>
            <a:pPr defTabSz="457169" fontAlgn="auto">
              <a:lnSpc>
                <a:spcPct val="90000"/>
              </a:lnSpc>
              <a:spcBef>
                <a:spcPts val="600"/>
              </a:spcBef>
              <a:spcAft>
                <a:spcPts val="0"/>
              </a:spcAft>
              <a:defRPr/>
            </a:pPr>
            <a:r>
              <a:rPr lang="en-US" sz="800" b="1">
                <a:solidFill>
                  <a:srgbClr val="FF0000"/>
                </a:solidFill>
                <a:latin typeface="+mn-lt"/>
                <a:ea typeface="MS PGothic" panose="020B0600070205080204" pitchFamily="34" charset="-128"/>
                <a:cs typeface="+mn-cs"/>
              </a:rPr>
              <a:t>AF13 (80%)</a:t>
            </a:r>
          </a:p>
        </p:txBody>
      </p:sp>
      <p:sp>
        <p:nvSpPr>
          <p:cNvPr id="50" name="Line Callout 1 (Accent Bar) 49"/>
          <p:cNvSpPr/>
          <p:nvPr/>
        </p:nvSpPr>
        <p:spPr bwMode="auto">
          <a:xfrm>
            <a:off x="3174335" y="2765429"/>
            <a:ext cx="840669" cy="123957"/>
          </a:xfrm>
          <a:prstGeom prst="accentCallout1">
            <a:avLst>
              <a:gd name="adj1" fmla="val 50731"/>
              <a:gd name="adj2" fmla="val 844"/>
              <a:gd name="adj3" fmla="val 54529"/>
              <a:gd name="adj4" fmla="val -83966"/>
            </a:avLst>
          </a:prstGeom>
          <a:noFill/>
          <a:ln w="22225" cap="flat">
            <a:solidFill>
              <a:srgbClr val="FF0000"/>
            </a:solidFill>
            <a:miter lim="800000"/>
            <a:headEnd type="none" w="med" len="med"/>
            <a:tailEnd type="none" w="med" len="med"/>
          </a:ln>
        </p:spPr>
        <p:txBody>
          <a:bodyPr lIns="91440" tIns="45720" rIns="91440" bIns="45720" rtlCol="0" anchor="ctr">
            <a:noAutofit/>
          </a:bodyPr>
          <a:lstStyle/>
          <a:p>
            <a:pPr defTabSz="457169" fontAlgn="auto">
              <a:lnSpc>
                <a:spcPct val="90000"/>
              </a:lnSpc>
              <a:spcBef>
                <a:spcPts val="600"/>
              </a:spcBef>
              <a:spcAft>
                <a:spcPts val="0"/>
              </a:spcAft>
              <a:defRPr/>
            </a:pPr>
            <a:r>
              <a:rPr lang="en-US" sz="800" b="1">
                <a:solidFill>
                  <a:srgbClr val="FF0000"/>
                </a:solidFill>
                <a:latin typeface="+mn-lt"/>
                <a:ea typeface="MS PGothic" panose="020B0600070205080204" pitchFamily="34" charset="-128"/>
                <a:cs typeface="+mn-cs"/>
              </a:rPr>
              <a:t>AF12 (90%)</a:t>
            </a:r>
          </a:p>
        </p:txBody>
      </p:sp>
      <p:sp>
        <p:nvSpPr>
          <p:cNvPr id="51" name="Line Callout 1 (Accent Bar) 50"/>
          <p:cNvSpPr/>
          <p:nvPr/>
        </p:nvSpPr>
        <p:spPr bwMode="auto">
          <a:xfrm>
            <a:off x="3173236" y="2529326"/>
            <a:ext cx="840669" cy="123957"/>
          </a:xfrm>
          <a:prstGeom prst="accentCallout1">
            <a:avLst>
              <a:gd name="adj1" fmla="val 50731"/>
              <a:gd name="adj2" fmla="val 844"/>
              <a:gd name="adj3" fmla="val 54529"/>
              <a:gd name="adj4" fmla="val -83966"/>
            </a:avLst>
          </a:prstGeom>
          <a:noFill/>
          <a:ln w="22225" cap="flat">
            <a:solidFill>
              <a:srgbClr val="FF0000"/>
            </a:solidFill>
            <a:miter lim="800000"/>
            <a:headEnd type="none" w="med" len="med"/>
            <a:tailEnd type="none" w="med" len="med"/>
          </a:ln>
        </p:spPr>
        <p:txBody>
          <a:bodyPr lIns="91440" tIns="45720" rIns="91440" bIns="45720" rtlCol="0" anchor="ctr">
            <a:noAutofit/>
          </a:bodyPr>
          <a:lstStyle/>
          <a:p>
            <a:pPr defTabSz="457169" fontAlgn="auto">
              <a:lnSpc>
                <a:spcPct val="90000"/>
              </a:lnSpc>
              <a:spcBef>
                <a:spcPts val="600"/>
              </a:spcBef>
              <a:spcAft>
                <a:spcPts val="0"/>
              </a:spcAft>
              <a:defRPr/>
            </a:pPr>
            <a:r>
              <a:rPr lang="en-US" sz="800" b="1">
                <a:solidFill>
                  <a:srgbClr val="FF0000"/>
                </a:solidFill>
                <a:latin typeface="+mn-lt"/>
                <a:ea typeface="MS PGothic" panose="020B0600070205080204" pitchFamily="34" charset="-128"/>
                <a:cs typeface="+mn-cs"/>
              </a:rPr>
              <a:t>AF11 (100%)</a:t>
            </a:r>
          </a:p>
        </p:txBody>
      </p:sp>
      <p:sp>
        <p:nvSpPr>
          <p:cNvPr id="23" name="Line Callout 1 (Accent Bar) 22"/>
          <p:cNvSpPr/>
          <p:nvPr/>
        </p:nvSpPr>
        <p:spPr bwMode="auto">
          <a:xfrm>
            <a:off x="3160132" y="3696712"/>
            <a:ext cx="840669" cy="123957"/>
          </a:xfrm>
          <a:prstGeom prst="accentCallout1">
            <a:avLst>
              <a:gd name="adj1" fmla="val 50731"/>
              <a:gd name="adj2" fmla="val 844"/>
              <a:gd name="adj3" fmla="val 54529"/>
              <a:gd name="adj4" fmla="val -83966"/>
            </a:avLst>
          </a:prstGeom>
          <a:noFill/>
          <a:ln w="22225" cap="flat">
            <a:solidFill>
              <a:srgbClr val="FF0000"/>
            </a:solidFill>
            <a:miter lim="800000"/>
            <a:headEnd type="none" w="med" len="med"/>
            <a:tailEnd type="none" w="med" len="med"/>
          </a:ln>
        </p:spPr>
        <p:txBody>
          <a:bodyPr lIns="91440" tIns="45720" rIns="91440" bIns="45720" rtlCol="0" anchor="ctr">
            <a:noAutofit/>
          </a:bodyPr>
          <a:lstStyle/>
          <a:p>
            <a:pPr defTabSz="457169" fontAlgn="auto">
              <a:lnSpc>
                <a:spcPct val="90000"/>
              </a:lnSpc>
              <a:spcBef>
                <a:spcPts val="600"/>
              </a:spcBef>
              <a:spcAft>
                <a:spcPts val="0"/>
              </a:spcAft>
              <a:defRPr/>
            </a:pPr>
            <a:r>
              <a:rPr lang="en-US" sz="800" b="1" err="1">
                <a:solidFill>
                  <a:srgbClr val="FF0000"/>
                </a:solidFill>
                <a:latin typeface="+mn-lt"/>
                <a:ea typeface="MS PGothic" panose="020B0600070205080204" pitchFamily="34" charset="-128"/>
                <a:cs typeface="+mn-cs"/>
              </a:rPr>
              <a:t>SoftMin</a:t>
            </a:r>
            <a:endParaRPr lang="en-US" sz="800" b="1">
              <a:solidFill>
                <a:srgbClr val="FF0000"/>
              </a:solidFill>
              <a:latin typeface="+mn-lt"/>
              <a:ea typeface="MS PGothic" panose="020B0600070205080204" pitchFamily="34" charset="-128"/>
              <a:cs typeface="+mn-cs"/>
            </a:endParaRPr>
          </a:p>
        </p:txBody>
      </p:sp>
      <p:sp>
        <p:nvSpPr>
          <p:cNvPr id="24" name="Text Placeholder 6">
            <a:extLst>
              <a:ext uri="{FF2B5EF4-FFF2-40B4-BE49-F238E27FC236}">
                <a16:creationId xmlns:a16="http://schemas.microsoft.com/office/drawing/2014/main" id="{DE6CEA11-26E5-3A4E-90D5-06AE9C0D0769}"/>
              </a:ext>
            </a:extLst>
          </p:cNvPr>
          <p:cNvSpPr txBox="1">
            <a:spLocks/>
          </p:cNvSpPr>
          <p:nvPr/>
        </p:nvSpPr>
        <p:spPr>
          <a:xfrm>
            <a:off x="3985569" y="1201738"/>
            <a:ext cx="4929831" cy="3389312"/>
          </a:xfrm>
          <a:prstGeom prst="rect">
            <a:avLst/>
          </a:prstGeom>
          <a:solidFill>
            <a:schemeClr val="bg2">
              <a:lumMod val="95000"/>
            </a:schemeClr>
          </a:solidFill>
          <a:ln>
            <a:noFill/>
          </a:ln>
        </p:spPr>
        <p:style>
          <a:lnRef idx="0">
            <a:scrgbClr r="0" g="0" b="0"/>
          </a:lnRef>
          <a:fillRef idx="0">
            <a:scrgbClr r="0" g="0" b="0"/>
          </a:fillRef>
          <a:effectRef idx="0">
            <a:scrgbClr r="0" g="0" b="0"/>
          </a:effectRef>
          <a:fontRef idx="minor">
            <a:schemeClr val="accent4"/>
          </a:fontRef>
        </p:style>
        <p:txBody>
          <a:bodyPr anchor="ctr"/>
          <a:lstStyle>
            <a:lvl1pPr marL="169863" indent="-169863" algn="l" defTabSz="684213" rtl="0" eaLnBrk="1" fontAlgn="base" hangingPunct="1">
              <a:lnSpc>
                <a:spcPct val="95000"/>
              </a:lnSpc>
              <a:spcBef>
                <a:spcPts val="1075"/>
              </a:spcBef>
              <a:spcAft>
                <a:spcPct val="0"/>
              </a:spcAft>
              <a:buClr>
                <a:schemeClr val="tx2"/>
              </a:buClr>
              <a:buSzPct val="90000"/>
              <a:buFont typeface="Arial" charset="0"/>
              <a:buChar char="•"/>
              <a:defRPr lang="en-US" sz="1500" kern="1200" dirty="0">
                <a:solidFill>
                  <a:schemeClr val="dk1"/>
                </a:solidFill>
                <a:latin typeface="+mn-lt"/>
                <a:ea typeface="+mn-ea"/>
                <a:cs typeface="+mn-cs"/>
              </a:defRPr>
            </a:lvl1pPr>
            <a:lvl2pPr marL="358775" indent="-215900" algn="l" defTabSz="684213" rtl="0" eaLnBrk="1" fontAlgn="base" hangingPunct="1">
              <a:lnSpc>
                <a:spcPct val="95000"/>
              </a:lnSpc>
              <a:spcBef>
                <a:spcPts val="600"/>
              </a:spcBef>
              <a:spcAft>
                <a:spcPct val="0"/>
              </a:spcAft>
              <a:buClr>
                <a:schemeClr val="tx2"/>
              </a:buClr>
              <a:buFont typeface="Arial" charset="0"/>
              <a:buChar char="•"/>
              <a:defRPr lang="en-US" sz="1400" kern="1200" dirty="0">
                <a:solidFill>
                  <a:schemeClr val="dk1"/>
                </a:solidFill>
                <a:latin typeface="+mn-lt"/>
                <a:ea typeface="+mn-ea"/>
                <a:cs typeface="+mn-cs"/>
              </a:defRPr>
            </a:lvl2pPr>
            <a:lvl3pPr marL="431800" indent="-169863" algn="l" defTabSz="684213" rtl="0" eaLnBrk="1" fontAlgn="base" hangingPunct="1">
              <a:lnSpc>
                <a:spcPct val="95000"/>
              </a:lnSpc>
              <a:spcBef>
                <a:spcPts val="625"/>
              </a:spcBef>
              <a:spcAft>
                <a:spcPct val="0"/>
              </a:spcAft>
              <a:buFont typeface="Arial" charset="0"/>
              <a:buChar char="•"/>
              <a:defRPr lang="en-US" sz="1200" kern="1200" dirty="0">
                <a:solidFill>
                  <a:schemeClr val="dk1"/>
                </a:solidFill>
                <a:latin typeface="+mn-lt"/>
                <a:ea typeface="+mn-ea"/>
                <a:cs typeface="+mn-cs"/>
              </a:defRPr>
            </a:lvl3pPr>
            <a:lvl4pPr marL="503238" indent="-169863" algn="l" defTabSz="684213" rtl="0" eaLnBrk="1" fontAlgn="base" hangingPunct="1">
              <a:lnSpc>
                <a:spcPct val="95000"/>
              </a:lnSpc>
              <a:spcBef>
                <a:spcPts val="625"/>
              </a:spcBef>
              <a:spcAft>
                <a:spcPct val="0"/>
              </a:spcAft>
              <a:buFont typeface="Arial" charset="0"/>
              <a:buChar char="•"/>
              <a:defRPr lang="en-US" sz="1100" kern="1200" dirty="0">
                <a:solidFill>
                  <a:schemeClr val="dk1"/>
                </a:solidFill>
                <a:latin typeface="+mn-lt"/>
                <a:ea typeface="+mn-ea"/>
                <a:cs typeface="+mn-cs"/>
              </a:defRPr>
            </a:lvl4pPr>
            <a:lvl5pPr marL="574675" indent="-169863" algn="l" defTabSz="684213" rtl="0" eaLnBrk="1" fontAlgn="base" hangingPunct="1">
              <a:lnSpc>
                <a:spcPct val="95000"/>
              </a:lnSpc>
              <a:spcBef>
                <a:spcPts val="625"/>
              </a:spcBef>
              <a:spcAft>
                <a:spcPct val="0"/>
              </a:spcAft>
              <a:buFont typeface="Arial" charset="0"/>
              <a:buChar char="•"/>
              <a:defRPr lang="en-US" sz="1100" kern="1200" dirty="0">
                <a:solidFill>
                  <a:schemeClr val="dk1"/>
                </a:solidFill>
                <a:latin typeface="+mn-lt"/>
                <a:ea typeface="+mn-ea"/>
                <a:cs typeface="+mn-cs"/>
              </a:defRPr>
            </a:lvl5pPr>
            <a:lvl6pPr marL="863856" indent="-171445" algn="l" defTabSz="685777" rtl="0" eaLnBrk="1" latinLnBrk="0" hangingPunct="1">
              <a:spcBef>
                <a:spcPts val="600"/>
              </a:spcBef>
              <a:buFont typeface="Arial" pitchFamily="34" charset="0"/>
              <a:buChar char="•"/>
              <a:defRPr sz="900" kern="1200" baseline="0">
                <a:solidFill>
                  <a:schemeClr val="dk1"/>
                </a:solidFill>
                <a:latin typeface="+mn-lt"/>
                <a:ea typeface="+mn-ea"/>
                <a:cs typeface="+mn-cs"/>
              </a:defRPr>
            </a:lvl6pPr>
            <a:lvl7pPr marL="935844" indent="-171422" algn="l" defTabSz="685777" rtl="0" eaLnBrk="1" latinLnBrk="0" hangingPunct="1">
              <a:spcBef>
                <a:spcPts val="600"/>
              </a:spcBef>
              <a:buFont typeface="Arial" pitchFamily="34" charset="0"/>
              <a:buChar char="•"/>
              <a:defRPr sz="800" kern="1200" baseline="0">
                <a:solidFill>
                  <a:schemeClr val="dk1"/>
                </a:solidFill>
                <a:latin typeface="+mn-lt"/>
                <a:ea typeface="+mn-ea"/>
                <a:cs typeface="+mn-cs"/>
              </a:defRPr>
            </a:lvl7pPr>
            <a:lvl8pPr marL="2400220" indent="0" algn="l" defTabSz="685777" rtl="0" eaLnBrk="1" latinLnBrk="0" hangingPunct="1">
              <a:spcBef>
                <a:spcPct val="20000"/>
              </a:spcBef>
              <a:buFont typeface="Arial" pitchFamily="34" charset="0"/>
              <a:buNone/>
              <a:defRPr sz="1500" kern="1200">
                <a:solidFill>
                  <a:schemeClr val="dk1"/>
                </a:solidFill>
                <a:latin typeface="+mn-lt"/>
                <a:ea typeface="+mn-ea"/>
                <a:cs typeface="+mn-cs"/>
              </a:defRPr>
            </a:lvl8pPr>
            <a:lvl9pPr marL="2914553" indent="-171445" algn="l" defTabSz="685777" rtl="0" eaLnBrk="1" latinLnBrk="0" hangingPunct="1">
              <a:spcBef>
                <a:spcPct val="20000"/>
              </a:spcBef>
              <a:buFont typeface="Arial" pitchFamily="34" charset="0"/>
              <a:buChar char="•"/>
              <a:defRPr sz="1500" kern="1200">
                <a:solidFill>
                  <a:schemeClr val="dk1"/>
                </a:solidFill>
                <a:latin typeface="+mn-lt"/>
                <a:ea typeface="+mn-ea"/>
                <a:cs typeface="+mn-cs"/>
              </a:defRPr>
            </a:lvl9pPr>
          </a:lstStyle>
          <a:p>
            <a:pPr marL="57131" indent="0">
              <a:lnSpc>
                <a:spcPct val="110000"/>
              </a:lnSpc>
              <a:spcBef>
                <a:spcPts val="600"/>
              </a:spcBef>
              <a:spcAft>
                <a:spcPts val="600"/>
              </a:spcAft>
              <a:buFont typeface="Arial" charset="0"/>
              <a:buNone/>
            </a:pPr>
            <a:r>
              <a:rPr lang="en-US" sz="1000">
                <a:solidFill>
                  <a:schemeClr val="tx1">
                    <a:lumMod val="50000"/>
                  </a:schemeClr>
                </a:solidFill>
                <a:ea typeface="MS PGothic" panose="020B0600070205080204" pitchFamily="34" charset="-128"/>
                <a:cs typeface="Courier New" panose="02070309020205020404" pitchFamily="49" charset="0"/>
              </a:rPr>
              <a:t>policy-map 2P6Q3T	</a:t>
            </a:r>
            <a:br>
              <a:rPr lang="en-US" sz="1000">
                <a:solidFill>
                  <a:schemeClr val="tx1">
                    <a:lumMod val="50000"/>
                  </a:schemeClr>
                </a:solidFill>
                <a:ea typeface="MS PGothic" panose="020B0600070205080204" pitchFamily="34" charset="-128"/>
                <a:cs typeface="Courier New" panose="02070309020205020404" pitchFamily="49" charset="0"/>
              </a:rPr>
            </a:br>
            <a:r>
              <a:rPr lang="en-US" sz="1000">
                <a:solidFill>
                  <a:schemeClr val="tx1">
                    <a:lumMod val="50000"/>
                  </a:schemeClr>
                </a:solidFill>
                <a:ea typeface="MS PGothic" panose="020B0600070205080204" pitchFamily="34" charset="-128"/>
                <a:cs typeface="Courier New" panose="02070309020205020404" pitchFamily="49" charset="0"/>
              </a:rPr>
              <a:t>	class PRIORITY-QUEUE						</a:t>
            </a:r>
            <a:r>
              <a:rPr lang="en-US" sz="1000">
                <a:solidFill>
                  <a:srgbClr val="FF0000"/>
                </a:solidFill>
                <a:ea typeface="MS PGothic" panose="020B0600070205080204" pitchFamily="34" charset="-128"/>
                <a:cs typeface="Courier New" panose="02070309020205020404" pitchFamily="49" charset="0"/>
              </a:rPr>
              <a:t>priority level 1</a:t>
            </a:r>
            <a:r>
              <a:rPr lang="en-US" sz="1000">
                <a:solidFill>
                  <a:schemeClr val="tx1">
                    <a:lumMod val="50000"/>
                  </a:schemeClr>
                </a:solidFill>
                <a:ea typeface="MS PGothic" panose="020B0600070205080204" pitchFamily="34" charset="-128"/>
                <a:cs typeface="Courier New" panose="02070309020205020404" pitchFamily="49" charset="0"/>
              </a:rPr>
              <a:t>		</a:t>
            </a:r>
            <a:br>
              <a:rPr lang="en-US" sz="1000">
                <a:solidFill>
                  <a:schemeClr val="tx1">
                    <a:lumMod val="50000"/>
                  </a:schemeClr>
                </a:solidFill>
                <a:ea typeface="MS PGothic" panose="020B0600070205080204" pitchFamily="34" charset="-128"/>
                <a:cs typeface="Courier New" panose="02070309020205020404" pitchFamily="49" charset="0"/>
              </a:rPr>
            </a:br>
            <a:r>
              <a:rPr lang="en-US" sz="1000">
                <a:solidFill>
                  <a:schemeClr val="tx1">
                    <a:lumMod val="50000"/>
                  </a:schemeClr>
                </a:solidFill>
                <a:ea typeface="MS PGothic" panose="020B0600070205080204" pitchFamily="34" charset="-128"/>
                <a:cs typeface="Courier New" panose="02070309020205020404" pitchFamily="49" charset="0"/>
              </a:rPr>
              <a:t>		police rate percent 10	</a:t>
            </a:r>
            <a:br>
              <a:rPr lang="en-US" sz="1000">
                <a:solidFill>
                  <a:schemeClr val="tx1">
                    <a:lumMod val="50000"/>
                  </a:schemeClr>
                </a:solidFill>
                <a:ea typeface="MS PGothic" panose="020B0600070205080204" pitchFamily="34" charset="-128"/>
                <a:cs typeface="Courier New" panose="02070309020205020404" pitchFamily="49" charset="0"/>
              </a:rPr>
            </a:br>
            <a:r>
              <a:rPr lang="en-US" sz="1000">
                <a:solidFill>
                  <a:schemeClr val="tx1">
                    <a:lumMod val="50000"/>
                  </a:schemeClr>
                </a:solidFill>
                <a:ea typeface="MS PGothic" panose="020B0600070205080204" pitchFamily="34" charset="-128"/>
                <a:cs typeface="Courier New" panose="02070309020205020404" pitchFamily="49" charset="0"/>
              </a:rPr>
              <a:t>	class VIDEO-PRIORITY-QUEUE					</a:t>
            </a:r>
            <a:r>
              <a:rPr lang="en-US" sz="1000">
                <a:solidFill>
                  <a:srgbClr val="FF0000"/>
                </a:solidFill>
                <a:ea typeface="MS PGothic" panose="020B0600070205080204" pitchFamily="34" charset="-128"/>
                <a:cs typeface="Courier New" panose="02070309020205020404" pitchFamily="49" charset="0"/>
              </a:rPr>
              <a:t>priority level 2</a:t>
            </a:r>
            <a:r>
              <a:rPr lang="en-US" sz="1000">
                <a:solidFill>
                  <a:schemeClr val="tx1">
                    <a:lumMod val="50000"/>
                  </a:schemeClr>
                </a:solidFill>
                <a:ea typeface="MS PGothic" panose="020B0600070205080204" pitchFamily="34" charset="-128"/>
                <a:cs typeface="Courier New" panose="02070309020205020404" pitchFamily="49" charset="0"/>
              </a:rPr>
              <a:t>		</a:t>
            </a:r>
            <a:br>
              <a:rPr lang="en-US" sz="1000">
                <a:solidFill>
                  <a:schemeClr val="tx1">
                    <a:lumMod val="50000"/>
                  </a:schemeClr>
                </a:solidFill>
                <a:ea typeface="MS PGothic" panose="020B0600070205080204" pitchFamily="34" charset="-128"/>
                <a:cs typeface="Courier New" panose="02070309020205020404" pitchFamily="49" charset="0"/>
              </a:rPr>
            </a:br>
            <a:r>
              <a:rPr lang="en-US" sz="1000">
                <a:solidFill>
                  <a:schemeClr val="tx1">
                    <a:lumMod val="50000"/>
                  </a:schemeClr>
                </a:solidFill>
                <a:ea typeface="MS PGothic" panose="020B0600070205080204" pitchFamily="34" charset="-128"/>
                <a:cs typeface="Courier New" panose="02070309020205020404" pitchFamily="49" charset="0"/>
              </a:rPr>
              <a:t>		police rate percent 20</a:t>
            </a:r>
            <a:br>
              <a:rPr lang="en-US" sz="1000">
                <a:solidFill>
                  <a:schemeClr val="tx1">
                    <a:lumMod val="50000"/>
                  </a:schemeClr>
                </a:solidFill>
                <a:ea typeface="MS PGothic" panose="020B0600070205080204" pitchFamily="34" charset="-128"/>
                <a:cs typeface="Courier New" panose="02070309020205020404" pitchFamily="49" charset="0"/>
              </a:rPr>
            </a:br>
            <a:r>
              <a:rPr lang="en-US" sz="1000">
                <a:solidFill>
                  <a:schemeClr val="tx1">
                    <a:lumMod val="50000"/>
                  </a:schemeClr>
                </a:solidFill>
                <a:ea typeface="MS PGothic" panose="020B0600070205080204" pitchFamily="34" charset="-128"/>
                <a:cs typeface="Courier New" panose="02070309020205020404" pitchFamily="49" charset="0"/>
              </a:rPr>
              <a:t>	class DATA-QUEUE</a:t>
            </a:r>
            <a:br>
              <a:rPr lang="en-US" sz="1000">
                <a:solidFill>
                  <a:schemeClr val="tx1">
                    <a:lumMod val="50000"/>
                  </a:schemeClr>
                </a:solidFill>
                <a:ea typeface="MS PGothic" panose="020B0600070205080204" pitchFamily="34" charset="-128"/>
                <a:cs typeface="Courier New" panose="02070309020205020404" pitchFamily="49" charset="0"/>
              </a:rPr>
            </a:br>
            <a:r>
              <a:rPr lang="en-US" sz="1000">
                <a:solidFill>
                  <a:schemeClr val="tx1">
                    <a:lumMod val="50000"/>
                  </a:schemeClr>
                </a:solidFill>
                <a:ea typeface="MS PGothic" panose="020B0600070205080204" pitchFamily="34" charset="-128"/>
                <a:cs typeface="Courier New" panose="02070309020205020404" pitchFamily="49" charset="0"/>
              </a:rPr>
              <a:t>		</a:t>
            </a:r>
            <a:r>
              <a:rPr lang="en-US" sz="1000">
                <a:solidFill>
                  <a:srgbClr val="FF0000"/>
                </a:solidFill>
                <a:ea typeface="MS PGothic" panose="020B0600070205080204" pitchFamily="34" charset="-128"/>
                <a:cs typeface="Courier New" panose="02070309020205020404" pitchFamily="49" charset="0"/>
              </a:rPr>
              <a:t>bandwidth remaining percent &lt;number&gt;</a:t>
            </a:r>
            <a:br>
              <a:rPr lang="en-US" sz="1000">
                <a:solidFill>
                  <a:srgbClr val="FF0000"/>
                </a:solidFill>
                <a:ea typeface="MS PGothic" panose="020B0600070205080204" pitchFamily="34" charset="-128"/>
                <a:cs typeface="Courier New" panose="02070309020205020404" pitchFamily="49" charset="0"/>
              </a:rPr>
            </a:br>
            <a:r>
              <a:rPr lang="en-US" sz="1000">
                <a:solidFill>
                  <a:schemeClr val="tx1">
                    <a:lumMod val="50000"/>
                  </a:schemeClr>
                </a:solidFill>
                <a:ea typeface="MS PGothic" panose="020B0600070205080204" pitchFamily="34" charset="-128"/>
                <a:cs typeface="Courier New" panose="02070309020205020404" pitchFamily="49" charset="0"/>
              </a:rPr>
              <a:t>		</a:t>
            </a:r>
            <a:r>
              <a:rPr lang="en-US" sz="1000">
                <a:solidFill>
                  <a:srgbClr val="FF0000"/>
                </a:solidFill>
                <a:ea typeface="MS PGothic" panose="020B0600070205080204" pitchFamily="34" charset="-128"/>
                <a:cs typeface="Courier New" panose="02070309020205020404" pitchFamily="49" charset="0"/>
              </a:rPr>
              <a:t>queue-buffers ratio &lt;number&gt;				queue-limit </a:t>
            </a:r>
            <a:r>
              <a:rPr lang="en-US" sz="1000" err="1">
                <a:solidFill>
                  <a:srgbClr val="FF0000"/>
                </a:solidFill>
                <a:ea typeface="MS PGothic" panose="020B0600070205080204" pitchFamily="34" charset="-128"/>
                <a:cs typeface="Courier New" panose="02070309020205020404" pitchFamily="49" charset="0"/>
              </a:rPr>
              <a:t>dscp</a:t>
            </a:r>
            <a:r>
              <a:rPr lang="en-US" sz="1000">
                <a:solidFill>
                  <a:srgbClr val="FF0000"/>
                </a:solidFill>
                <a:ea typeface="MS PGothic" panose="020B0600070205080204" pitchFamily="34" charset="-128"/>
                <a:cs typeface="Courier New" panose="02070309020205020404" pitchFamily="49" charset="0"/>
              </a:rPr>
              <a:t> values af13 cs1 percent 80			queue-limit </a:t>
            </a:r>
            <a:r>
              <a:rPr lang="en-US" sz="1000" err="1">
                <a:solidFill>
                  <a:srgbClr val="FF0000"/>
                </a:solidFill>
                <a:ea typeface="MS PGothic" panose="020B0600070205080204" pitchFamily="34" charset="-128"/>
                <a:cs typeface="Courier New" panose="02070309020205020404" pitchFamily="49" charset="0"/>
              </a:rPr>
              <a:t>dscp</a:t>
            </a:r>
            <a:r>
              <a:rPr lang="en-US" sz="1000">
                <a:solidFill>
                  <a:srgbClr val="FF0000"/>
                </a:solidFill>
                <a:ea typeface="MS PGothic" panose="020B0600070205080204" pitchFamily="34" charset="-128"/>
                <a:cs typeface="Courier New" panose="02070309020205020404" pitchFamily="49" charset="0"/>
              </a:rPr>
              <a:t> values af12 percent 90			queue-limit </a:t>
            </a:r>
            <a:r>
              <a:rPr lang="en-US" sz="1000" err="1">
                <a:solidFill>
                  <a:srgbClr val="FF0000"/>
                </a:solidFill>
                <a:ea typeface="MS PGothic" panose="020B0600070205080204" pitchFamily="34" charset="-128"/>
                <a:cs typeface="Courier New" panose="02070309020205020404" pitchFamily="49" charset="0"/>
              </a:rPr>
              <a:t>dscp</a:t>
            </a:r>
            <a:r>
              <a:rPr lang="en-US" sz="1000">
                <a:solidFill>
                  <a:srgbClr val="FF0000"/>
                </a:solidFill>
                <a:ea typeface="MS PGothic" panose="020B0600070205080204" pitchFamily="34" charset="-128"/>
                <a:cs typeface="Courier New" panose="02070309020205020404" pitchFamily="49" charset="0"/>
              </a:rPr>
              <a:t> values af11 percent 100	</a:t>
            </a:r>
            <a:br>
              <a:rPr lang="en-US" sz="1000">
                <a:solidFill>
                  <a:srgbClr val="FF0000"/>
                </a:solidFill>
                <a:ea typeface="MS PGothic" panose="020B0600070205080204" pitchFamily="34" charset="-128"/>
                <a:cs typeface="Courier New" panose="02070309020205020404" pitchFamily="49" charset="0"/>
              </a:rPr>
            </a:br>
            <a:r>
              <a:rPr lang="en-US" sz="1000">
                <a:solidFill>
                  <a:schemeClr val="tx1">
                    <a:lumMod val="50000"/>
                  </a:schemeClr>
                </a:solidFill>
                <a:ea typeface="MS PGothic" panose="020B0600070205080204" pitchFamily="34" charset="-128"/>
                <a:cs typeface="Courier New" panose="02070309020205020404" pitchFamily="49" charset="0"/>
              </a:rPr>
              <a:t>	class class-default</a:t>
            </a:r>
          </a:p>
          <a:p>
            <a:pPr marL="57131" indent="0">
              <a:buFont typeface="Arial" charset="0"/>
              <a:buNone/>
            </a:pPr>
            <a:r>
              <a:rPr lang="en-US" sz="1000">
                <a:solidFill>
                  <a:schemeClr val="tx1">
                    <a:lumMod val="50000"/>
                  </a:schemeClr>
                </a:solidFill>
                <a:ea typeface="MS PGothic" panose="020B0600070205080204" pitchFamily="34" charset="-128"/>
                <a:cs typeface="Courier New" panose="02070309020205020404" pitchFamily="49" charset="0"/>
              </a:rPr>
              <a:t>interface &lt;type&gt; &lt;index&gt;</a:t>
            </a:r>
            <a:br>
              <a:rPr lang="en-US" sz="1000">
                <a:solidFill>
                  <a:schemeClr val="tx1">
                    <a:lumMod val="50000"/>
                  </a:schemeClr>
                </a:solidFill>
                <a:ea typeface="MS PGothic" panose="020B0600070205080204" pitchFamily="34" charset="-128"/>
                <a:cs typeface="Courier New" panose="02070309020205020404" pitchFamily="49" charset="0"/>
              </a:rPr>
            </a:br>
            <a:r>
              <a:rPr lang="en-US" sz="1000">
                <a:solidFill>
                  <a:schemeClr val="tx1">
                    <a:lumMod val="50000"/>
                  </a:schemeClr>
                </a:solidFill>
                <a:ea typeface="MS PGothic" panose="020B0600070205080204" pitchFamily="34" charset="-128"/>
                <a:cs typeface="Courier New" panose="02070309020205020404" pitchFamily="49" charset="0"/>
              </a:rPr>
              <a:t>	service-policy output 2P6Q3T</a:t>
            </a:r>
          </a:p>
        </p:txBody>
      </p:sp>
      <p:sp>
        <p:nvSpPr>
          <p:cNvPr id="31" name="Text Placeholder 1">
            <a:extLst>
              <a:ext uri="{FF2B5EF4-FFF2-40B4-BE49-F238E27FC236}">
                <a16:creationId xmlns:a16="http://schemas.microsoft.com/office/drawing/2014/main" id="{7327298B-604C-D048-938E-EE8BFC0B45DF}"/>
              </a:ext>
            </a:extLst>
          </p:cNvPr>
          <p:cNvSpPr txBox="1">
            <a:spLocks noGrp="1"/>
          </p:cNvSpPr>
          <p:nvPr>
            <p:ph type="body" sz="quarter" idx="12"/>
          </p:nvPr>
        </p:nvSpPr>
        <p:spPr>
          <a:prstGeom prst="rect">
            <a:avLst/>
          </a:prstGeom>
        </p:spPr>
        <p:txBody>
          <a:bodyPr wrap="square" lIns="91420" tIns="45710" rIns="91420" bIns="45710" anchor="b" anchorCtr="0">
            <a:noAutofit/>
          </a:bodyPr>
          <a:lstStyle>
            <a:lvl1pPr marL="169863" indent="-169863" algn="l" defTabSz="603575" rtl="0" eaLnBrk="1" fontAlgn="base" hangingPunct="1">
              <a:lnSpc>
                <a:spcPct val="100000"/>
              </a:lnSpc>
              <a:spcBef>
                <a:spcPct val="50000"/>
              </a:spcBef>
              <a:spcAft>
                <a:spcPct val="0"/>
              </a:spcAft>
              <a:buClr>
                <a:schemeClr val="tx2"/>
              </a:buClr>
              <a:buSzPct val="90000"/>
              <a:buFont typeface="Arial" charset="0"/>
              <a:buNone/>
              <a:defRPr lang="en-US" sz="1400" b="0" i="0" kern="1200">
                <a:solidFill>
                  <a:schemeClr val="tx1"/>
                </a:solidFill>
                <a:latin typeface="+mn-lt"/>
                <a:ea typeface="ＭＳ Ｐゴシック" charset="0"/>
                <a:cs typeface="CiscoSans ExtraLight"/>
              </a:defRPr>
            </a:lvl1pPr>
            <a:lvl2pPr marL="358775" indent="-215900" algn="l" defTabSz="684213" rtl="0" eaLnBrk="1" fontAlgn="base" hangingPunct="1">
              <a:lnSpc>
                <a:spcPct val="95000"/>
              </a:lnSpc>
              <a:spcBef>
                <a:spcPts val="600"/>
              </a:spcBef>
              <a:spcAft>
                <a:spcPct val="0"/>
              </a:spcAft>
              <a:buClr>
                <a:schemeClr val="tx2"/>
              </a:buClr>
              <a:buFont typeface="Arial" pitchFamily="34" charset="0"/>
              <a:buNone/>
              <a:defRPr lang="en-US" sz="1100" kern="1200">
                <a:solidFill>
                  <a:schemeClr val="tx1"/>
                </a:solidFill>
                <a:latin typeface="+mn-lt"/>
                <a:ea typeface="ＭＳ Ｐゴシック" charset="0"/>
                <a:cs typeface="CiscoSans"/>
              </a:defRPr>
            </a:lvl2pPr>
            <a:lvl3pPr marL="431800" indent="-169863" algn="l" defTabSz="684213" rtl="0" eaLnBrk="1" fontAlgn="base" hangingPunct="1">
              <a:lnSpc>
                <a:spcPct val="95000"/>
              </a:lnSpc>
              <a:spcBef>
                <a:spcPts val="625"/>
              </a:spcBef>
              <a:spcAft>
                <a:spcPct val="0"/>
              </a:spcAft>
              <a:buFont typeface="Arial" pitchFamily="34" charset="0"/>
              <a:buNone/>
              <a:defRPr lang="en-US" sz="1100" kern="1200">
                <a:solidFill>
                  <a:schemeClr val="tx1"/>
                </a:solidFill>
                <a:latin typeface="+mn-lt"/>
                <a:ea typeface="ＭＳ Ｐゴシック" charset="0"/>
                <a:cs typeface="CiscoSans"/>
              </a:defRPr>
            </a:lvl3pPr>
            <a:lvl4pPr marL="503238" indent="-169863" algn="l" defTabSz="684213" rtl="0" eaLnBrk="1" fontAlgn="base" hangingPunct="1">
              <a:lnSpc>
                <a:spcPct val="95000"/>
              </a:lnSpc>
              <a:spcBef>
                <a:spcPts val="625"/>
              </a:spcBef>
              <a:spcAft>
                <a:spcPct val="0"/>
              </a:spcAft>
              <a:buFont typeface="Arial" pitchFamily="34" charset="0"/>
              <a:buNone/>
              <a:defRPr lang="en-US" sz="1100" kern="1200">
                <a:solidFill>
                  <a:schemeClr val="tx1"/>
                </a:solidFill>
                <a:latin typeface="+mn-lt"/>
                <a:ea typeface="ＭＳ Ｐゴシック" charset="0"/>
                <a:cs typeface="CiscoSans"/>
              </a:defRPr>
            </a:lvl4pPr>
            <a:lvl5pPr marL="574675" indent="-169863" algn="l" defTabSz="684213" rtl="0" eaLnBrk="1" fontAlgn="base" hangingPunct="1">
              <a:lnSpc>
                <a:spcPct val="95000"/>
              </a:lnSpc>
              <a:spcBef>
                <a:spcPts val="625"/>
              </a:spcBef>
              <a:spcAft>
                <a:spcPct val="0"/>
              </a:spcAft>
              <a:buFont typeface="Arial" pitchFamily="34" charset="0"/>
              <a:buNone/>
              <a:defRPr lang="en-US" sz="1100" kern="1200">
                <a:solidFill>
                  <a:schemeClr val="tx1"/>
                </a:solidFill>
                <a:latin typeface="+mn-lt"/>
                <a:ea typeface="ＭＳ Ｐゴシック" charset="0"/>
                <a:cs typeface="CiscoSans"/>
              </a:defRPr>
            </a:lvl5pPr>
            <a:lvl6pPr marL="863856" indent="-171445" algn="l" defTabSz="685777" rtl="0" eaLnBrk="1" latinLnBrk="0" hangingPunct="1">
              <a:spcBef>
                <a:spcPts val="600"/>
              </a:spcBef>
              <a:buFont typeface="Arial" pitchFamily="34" charset="0"/>
              <a:buChar char="•"/>
              <a:defRPr sz="900" kern="1200" baseline="0">
                <a:solidFill>
                  <a:schemeClr val="tx1"/>
                </a:solidFill>
                <a:latin typeface="+mn-lt"/>
                <a:ea typeface="+mn-ea"/>
                <a:cs typeface="+mn-cs"/>
              </a:defRPr>
            </a:lvl6pPr>
            <a:lvl7pPr marL="935844" indent="-171422" algn="l" defTabSz="685777" rtl="0" eaLnBrk="1" latinLnBrk="0" hangingPunct="1">
              <a:spcBef>
                <a:spcPts val="600"/>
              </a:spcBef>
              <a:buFont typeface="Arial" pitchFamily="34" charset="0"/>
              <a:buChar char="•"/>
              <a:defRPr sz="800" kern="1200" baseline="0">
                <a:solidFill>
                  <a:schemeClr val="tx1"/>
                </a:solidFill>
                <a:latin typeface="+mn-lt"/>
                <a:ea typeface="+mn-ea"/>
                <a:cs typeface="+mn-cs"/>
              </a:defRPr>
            </a:lvl7pPr>
            <a:lvl8pPr marL="2400220" indent="0" algn="l" defTabSz="685777" rtl="0" eaLnBrk="1" latinLnBrk="0" hangingPunct="1">
              <a:spcBef>
                <a:spcPct val="20000"/>
              </a:spcBef>
              <a:buFont typeface="Arial" pitchFamily="34" charset="0"/>
              <a:buNone/>
              <a:defRPr sz="1500" kern="1200">
                <a:solidFill>
                  <a:schemeClr val="tx1"/>
                </a:solidFill>
                <a:latin typeface="+mn-lt"/>
                <a:ea typeface="+mn-ea"/>
                <a:cs typeface="+mn-cs"/>
              </a:defRPr>
            </a:lvl8pPr>
            <a:lvl9pPr marL="2914553" indent="-171445" algn="l" defTabSz="685777" rtl="0" eaLnBrk="1" latinLnBrk="0" hangingPunct="1">
              <a:spcBef>
                <a:spcPct val="20000"/>
              </a:spcBef>
              <a:buFont typeface="Arial" pitchFamily="34" charset="0"/>
              <a:buChar char="•"/>
              <a:defRPr sz="1500" kern="1200">
                <a:solidFill>
                  <a:schemeClr val="tx1"/>
                </a:solidFill>
                <a:latin typeface="+mn-lt"/>
                <a:ea typeface="+mn-ea"/>
                <a:cs typeface="+mn-cs"/>
              </a:defRPr>
            </a:lvl9pPr>
          </a:lstStyle>
          <a:p>
            <a:r>
              <a:rPr lang="en">
                <a:solidFill>
                  <a:srgbClr val="282828"/>
                </a:solidFill>
                <a:ea typeface="MS PGothic" panose="020B0600070205080204" pitchFamily="34" charset="-128"/>
                <a:cs typeface="Arial" panose="020B0604020202020204" pitchFamily="34" charset="0"/>
              </a:rPr>
              <a:t>3.4</a:t>
            </a:r>
            <a:r>
              <a:rPr lang="ja-JP" altLang="en-US">
                <a:solidFill>
                  <a:srgbClr val="282828"/>
                </a:solidFill>
                <a:ea typeface="MS PGothic" panose="020B0600070205080204" pitchFamily="34" charset="-128"/>
                <a:cs typeface="Arial" panose="020B0604020202020204" pitchFamily="34" charset="0"/>
              </a:rPr>
              <a:t>　</a:t>
            </a:r>
            <a:r>
              <a:rPr lang="en">
                <a:solidFill>
                  <a:srgbClr val="282828"/>
                </a:solidFill>
                <a:ea typeface="MS PGothic" panose="020B0600070205080204" pitchFamily="34" charset="-128"/>
                <a:cs typeface="Arial" panose="020B0604020202020204" pitchFamily="34" charset="0"/>
              </a:rPr>
              <a:t>QoS</a:t>
            </a:r>
          </a:p>
        </p:txBody>
      </p:sp>
      <p:sp>
        <p:nvSpPr>
          <p:cNvPr id="21" name="吹き出し: 線 10">
            <a:extLst>
              <a:ext uri="{FF2B5EF4-FFF2-40B4-BE49-F238E27FC236}">
                <a16:creationId xmlns:a16="http://schemas.microsoft.com/office/drawing/2014/main" id="{8A452BD6-DFD8-B34B-BDD3-674B66B7BB9D}"/>
              </a:ext>
            </a:extLst>
          </p:cNvPr>
          <p:cNvSpPr/>
          <p:nvPr/>
        </p:nvSpPr>
        <p:spPr>
          <a:xfrm>
            <a:off x="6704062" y="1716399"/>
            <a:ext cx="1489980" cy="291426"/>
          </a:xfrm>
          <a:prstGeom prst="callout1">
            <a:avLst>
              <a:gd name="adj1" fmla="val 49397"/>
              <a:gd name="adj2" fmla="val 318"/>
              <a:gd name="adj3" fmla="val 48835"/>
              <a:gd name="adj4" fmla="val -20999"/>
            </a:avLst>
          </a:prstGeom>
          <a:solidFill>
            <a:schemeClr val="accent1">
              <a:alpha val="15000"/>
            </a:schemeClr>
          </a:solidFill>
          <a:ln>
            <a:solidFill>
              <a:schemeClr val="accent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r>
              <a:rPr kumimoji="1" lang="en-US" altLang="ja-JP" sz="1000">
                <a:ea typeface="MS PGothic" panose="020B0600070205080204" pitchFamily="34" charset="-128"/>
              </a:rPr>
              <a:t>PQ1 </a:t>
            </a:r>
            <a:r>
              <a:rPr kumimoji="1" lang="ja-JP" altLang="en-US" sz="1000">
                <a:ea typeface="MS PGothic" panose="020B0600070205080204" pitchFamily="34" charset="-128"/>
              </a:rPr>
              <a:t>を定義</a:t>
            </a:r>
          </a:p>
        </p:txBody>
      </p:sp>
      <p:sp>
        <p:nvSpPr>
          <p:cNvPr id="22" name="吹き出し: 線 10">
            <a:extLst>
              <a:ext uri="{FF2B5EF4-FFF2-40B4-BE49-F238E27FC236}">
                <a16:creationId xmlns:a16="http://schemas.microsoft.com/office/drawing/2014/main" id="{8130B47B-42CD-6E4D-8448-B7FE37D699B0}"/>
              </a:ext>
            </a:extLst>
          </p:cNvPr>
          <p:cNvSpPr/>
          <p:nvPr/>
        </p:nvSpPr>
        <p:spPr>
          <a:xfrm>
            <a:off x="7388908" y="2118528"/>
            <a:ext cx="1489980" cy="291426"/>
          </a:xfrm>
          <a:prstGeom prst="callout1">
            <a:avLst>
              <a:gd name="adj1" fmla="val 49397"/>
              <a:gd name="adj2" fmla="val 318"/>
              <a:gd name="adj3" fmla="val 86638"/>
              <a:gd name="adj4" fmla="val -24696"/>
            </a:avLst>
          </a:prstGeom>
          <a:solidFill>
            <a:schemeClr val="accent1">
              <a:alpha val="15000"/>
            </a:schemeClr>
          </a:solidFill>
          <a:ln>
            <a:solidFill>
              <a:schemeClr val="accent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r>
              <a:rPr kumimoji="1" lang="en-US" altLang="ja-JP" sz="1000">
                <a:ea typeface="MS PGothic" panose="020B0600070205080204" pitchFamily="34" charset="-128"/>
              </a:rPr>
              <a:t>PQ2 </a:t>
            </a:r>
            <a:r>
              <a:rPr kumimoji="1" lang="ja-JP" altLang="en-US" sz="1000">
                <a:ea typeface="MS PGothic" panose="020B0600070205080204" pitchFamily="34" charset="-128"/>
              </a:rPr>
              <a:t>を定義</a:t>
            </a:r>
          </a:p>
        </p:txBody>
      </p:sp>
      <p:sp>
        <p:nvSpPr>
          <p:cNvPr id="30" name="吹き出し: 線 10">
            <a:extLst>
              <a:ext uri="{FF2B5EF4-FFF2-40B4-BE49-F238E27FC236}">
                <a16:creationId xmlns:a16="http://schemas.microsoft.com/office/drawing/2014/main" id="{0EAA253B-1501-434E-9021-0DB7D511978F}"/>
              </a:ext>
            </a:extLst>
          </p:cNvPr>
          <p:cNvSpPr/>
          <p:nvPr/>
        </p:nvSpPr>
        <p:spPr>
          <a:xfrm>
            <a:off x="7388908" y="3718593"/>
            <a:ext cx="1489980" cy="291426"/>
          </a:xfrm>
          <a:prstGeom prst="callout1">
            <a:avLst>
              <a:gd name="adj1" fmla="val 49397"/>
              <a:gd name="adj2" fmla="val 318"/>
              <a:gd name="adj3" fmla="val -309"/>
              <a:gd name="adj4" fmla="val -18781"/>
            </a:avLst>
          </a:prstGeom>
          <a:solidFill>
            <a:schemeClr val="accent1">
              <a:alpha val="15000"/>
            </a:schemeClr>
          </a:solidFill>
          <a:ln>
            <a:solidFill>
              <a:schemeClr val="accent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r>
              <a:rPr kumimoji="1" lang="en-US" altLang="ja-JP" sz="1000">
                <a:ea typeface="MS PGothic" panose="020B0600070205080204" pitchFamily="34" charset="-128"/>
              </a:rPr>
              <a:t>WTD </a:t>
            </a:r>
            <a:r>
              <a:rPr kumimoji="1" lang="ja-JP" altLang="en-US" sz="1000">
                <a:ea typeface="MS PGothic" panose="020B0600070205080204" pitchFamily="34" charset="-128"/>
              </a:rPr>
              <a:t>の閾値を指定</a:t>
            </a:r>
          </a:p>
        </p:txBody>
      </p:sp>
      <p:sp>
        <p:nvSpPr>
          <p:cNvPr id="32" name="吹き出し: 線 10">
            <a:extLst>
              <a:ext uri="{FF2B5EF4-FFF2-40B4-BE49-F238E27FC236}">
                <a16:creationId xmlns:a16="http://schemas.microsoft.com/office/drawing/2014/main" id="{99B9FF5B-CE49-0A44-B27C-EA8E3E51EC77}"/>
              </a:ext>
            </a:extLst>
          </p:cNvPr>
          <p:cNvSpPr/>
          <p:nvPr/>
        </p:nvSpPr>
        <p:spPr>
          <a:xfrm>
            <a:off x="7449052" y="2547268"/>
            <a:ext cx="1489980" cy="291426"/>
          </a:xfrm>
          <a:prstGeom prst="callout1">
            <a:avLst>
              <a:gd name="adj1" fmla="val 49397"/>
              <a:gd name="adj2" fmla="val 318"/>
              <a:gd name="adj3" fmla="val 169806"/>
              <a:gd name="adj4" fmla="val -14345"/>
            </a:avLst>
          </a:prstGeom>
          <a:solidFill>
            <a:schemeClr val="accent1">
              <a:alpha val="15000"/>
            </a:schemeClr>
          </a:solidFill>
          <a:ln>
            <a:solidFill>
              <a:schemeClr val="accent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r>
              <a:rPr kumimoji="1" lang="en-US" altLang="ja-JP" sz="1000">
                <a:ea typeface="MS PGothic" panose="020B0600070205080204" pitchFamily="34" charset="-128"/>
              </a:rPr>
              <a:t>Buffer Size </a:t>
            </a:r>
            <a:r>
              <a:rPr kumimoji="1" lang="ja-JP" altLang="en-US" sz="1000">
                <a:ea typeface="MS PGothic" panose="020B0600070205080204" pitchFamily="34" charset="-128"/>
              </a:rPr>
              <a:t>を調整</a:t>
            </a:r>
          </a:p>
        </p:txBody>
      </p:sp>
      <p:sp>
        <p:nvSpPr>
          <p:cNvPr id="25" name="Slide Number Placeholder 4">
            <a:extLst>
              <a:ext uri="{FF2B5EF4-FFF2-40B4-BE49-F238E27FC236}">
                <a16:creationId xmlns:a16="http://schemas.microsoft.com/office/drawing/2014/main" id="{A19751FF-6174-214D-8AD3-B6C1BF8E53DC}"/>
              </a:ext>
            </a:extLst>
          </p:cNvPr>
          <p:cNvSpPr>
            <a:spLocks noGrp="1"/>
          </p:cNvSpPr>
          <p:nvPr>
            <p:ph type="sldNum" sz="quarter" idx="4294967295"/>
          </p:nvPr>
        </p:nvSpPr>
        <p:spPr>
          <a:xfrm>
            <a:off x="8648700" y="4884738"/>
            <a:ext cx="495300" cy="274637"/>
          </a:xfrm>
          <a:prstGeom prst="rect">
            <a:avLst/>
          </a:prstGeom>
        </p:spPr>
        <p:txBody>
          <a:bodyPr>
            <a:noAutofit/>
          </a:bodyPr>
          <a:lstStyle/>
          <a:p>
            <a:fld id="{3945D0FD-48F1-4D72-80C5-FFB60B92A834}" type="slidenum">
              <a:rPr lang="en-US" sz="900" smtClean="0">
                <a:latin typeface="+mn-lt"/>
                <a:ea typeface="MS PGothic" panose="020B0600070205080204" pitchFamily="34" charset="-128"/>
              </a:rPr>
              <a:pPr/>
              <a:t>301</a:t>
            </a:fld>
            <a:endParaRPr lang="en-US" sz="900">
              <a:latin typeface="+mn-lt"/>
              <a:ea typeface="MS PGothic" panose="020B0600070205080204" pitchFamily="34" charset="-128"/>
            </a:endParaRPr>
          </a:p>
        </p:txBody>
      </p:sp>
    </p:spTree>
    <p:extLst>
      <p:ext uri="{BB962C8B-B14F-4D97-AF65-F5344CB8AC3E}">
        <p14:creationId xmlns:p14="http://schemas.microsoft.com/office/powerpoint/2010/main" val="3802934155"/>
      </p:ext>
    </p:extLst>
  </p:cSld>
  <p:clrMapOvr>
    <a:masterClrMapping/>
  </p:clrMapOvr>
</p:sld>
</file>

<file path=ppt/slides/slide3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p:cNvSpPr>
            <a:spLocks noGrp="1"/>
          </p:cNvSpPr>
          <p:nvPr>
            <p:ph type="title"/>
          </p:nvPr>
        </p:nvSpPr>
        <p:spPr/>
        <p:txBody>
          <a:bodyPr anchor="t">
            <a:noAutofit/>
          </a:bodyPr>
          <a:lstStyle/>
          <a:p>
            <a:r>
              <a:rPr lang="en-US">
                <a:latin typeface="+mn-lt"/>
                <a:ea typeface="MS PGothic" panose="020B0600070205080204" pitchFamily="34" charset="-128"/>
              </a:rPr>
              <a:t>Q</a:t>
            </a:r>
            <a:r>
              <a:rPr lang="pl-PL" err="1">
                <a:latin typeface="+mn-lt"/>
                <a:ea typeface="MS PGothic" panose="020B0600070205080204" pitchFamily="34" charset="-128"/>
              </a:rPr>
              <a:t>ueue</a:t>
            </a:r>
            <a:r>
              <a:rPr lang="pl-PL">
                <a:latin typeface="+mn-lt"/>
                <a:ea typeface="MS PGothic" panose="020B0600070205080204" pitchFamily="34" charset="-128"/>
              </a:rPr>
              <a:t> </a:t>
            </a:r>
            <a:r>
              <a:rPr lang="en-US">
                <a:latin typeface="+mn-lt"/>
                <a:ea typeface="MS PGothic" panose="020B0600070205080204" pitchFamily="34" charset="-128"/>
              </a:rPr>
              <a:t>- </a:t>
            </a:r>
            <a:r>
              <a:rPr lang="pl-PL" err="1">
                <a:latin typeface="+mn-lt"/>
                <a:ea typeface="MS PGothic" panose="020B0600070205080204" pitchFamily="34" charset="-128"/>
              </a:rPr>
              <a:t>Buffe</a:t>
            </a:r>
            <a:r>
              <a:rPr lang="en-US" err="1">
                <a:latin typeface="+mn-lt"/>
                <a:ea typeface="MS PGothic" panose="020B0600070205080204" pitchFamily="34" charset="-128"/>
              </a:rPr>
              <a:t>rs</a:t>
            </a:r>
            <a:r>
              <a:rPr lang="en-US">
                <a:latin typeface="+mn-lt"/>
                <a:ea typeface="MS PGothic" panose="020B0600070205080204" pitchFamily="34" charset="-128"/>
              </a:rPr>
              <a:t> Ratio</a:t>
            </a:r>
            <a:br>
              <a:rPr lang="en-US">
                <a:latin typeface="+mn-lt"/>
                <a:ea typeface="MS PGothic" panose="020B0600070205080204" pitchFamily="34" charset="-128"/>
              </a:rPr>
            </a:br>
            <a:r>
              <a:rPr lang="ja-JP" altLang="en-US" sz="1600">
                <a:latin typeface="+mn-lt"/>
                <a:ea typeface="MS PGothic" panose="020B0600070205080204" pitchFamily="34" charset="-128"/>
              </a:rPr>
              <a:t>キュー</a:t>
            </a:r>
            <a:r>
              <a:rPr lang="en-US" altLang="ja-JP" sz="1600">
                <a:latin typeface="+mn-lt"/>
                <a:ea typeface="MS PGothic" panose="020B0600070205080204" pitchFamily="34" charset="-128"/>
              </a:rPr>
              <a:t> </a:t>
            </a:r>
            <a:r>
              <a:rPr lang="ja-JP" altLang="en-US" sz="1600">
                <a:latin typeface="+mn-lt"/>
                <a:ea typeface="MS PGothic" panose="020B0600070205080204" pitchFamily="34" charset="-128"/>
              </a:rPr>
              <a:t>サイズの指定</a:t>
            </a:r>
            <a:r>
              <a:rPr lang="ja-JP" altLang="en-US" sz="1800">
                <a:latin typeface="+mn-lt"/>
                <a:ea typeface="MS PGothic" panose="020B0600070205080204" pitchFamily="34" charset="-128"/>
              </a:rPr>
              <a:t> </a:t>
            </a:r>
            <a:endParaRPr lang="pl-PL">
              <a:latin typeface="+mn-lt"/>
              <a:ea typeface="MS PGothic" panose="020B0600070205080204" pitchFamily="34" charset="-128"/>
            </a:endParaRPr>
          </a:p>
        </p:txBody>
      </p:sp>
      <p:sp>
        <p:nvSpPr>
          <p:cNvPr id="2" name="Text Placeholder 1"/>
          <p:cNvSpPr>
            <a:spLocks noGrp="1"/>
          </p:cNvSpPr>
          <p:nvPr>
            <p:ph type="body" sz="quarter" idx="11"/>
          </p:nvPr>
        </p:nvSpPr>
        <p:spPr>
          <a:xfrm>
            <a:off x="533401" y="1210983"/>
            <a:ext cx="7084679" cy="326233"/>
          </a:xfrm>
          <a:prstGeom prst="rect">
            <a:avLst/>
          </a:prstGeom>
        </p:spPr>
        <p:txBody>
          <a:bodyPr anchor="t">
            <a:noAutofit/>
          </a:bodyPr>
          <a:lstStyle/>
          <a:p>
            <a:pPr marL="123825" indent="-123825">
              <a:spcBef>
                <a:spcPts val="1475"/>
              </a:spcBef>
              <a:buFont typeface="Arial" panose="020B0604020202020204" pitchFamily="34" charset="0"/>
              <a:buChar char="•"/>
            </a:pPr>
            <a:r>
              <a:rPr lang="ja-JP" altLang="en-US" sz="1200">
                <a:solidFill>
                  <a:schemeClr val="tx1"/>
                </a:solidFill>
                <a:ea typeface="MS PGothic" panose="020B0600070205080204" pitchFamily="34" charset="-128"/>
              </a:rPr>
              <a:t>各キューに割り当てるバッファ量を設定できます。</a:t>
            </a:r>
            <a:endParaRPr lang="en-US" altLang="ja-JP" sz="1200">
              <a:solidFill>
                <a:schemeClr val="tx1"/>
              </a:solidFill>
              <a:ea typeface="MS PGothic" panose="020B0600070205080204" pitchFamily="34" charset="-128"/>
            </a:endParaRPr>
          </a:p>
          <a:p>
            <a:pPr marL="123825" indent="-123825">
              <a:spcBef>
                <a:spcPts val="1475"/>
              </a:spcBef>
              <a:buFont typeface="Arial" panose="020B0604020202020204" pitchFamily="34" charset="0"/>
              <a:buChar char="•"/>
            </a:pPr>
            <a:r>
              <a:rPr lang="ja-JP" altLang="en-US" sz="1200">
                <a:solidFill>
                  <a:schemeClr val="tx1"/>
                </a:solidFill>
                <a:ea typeface="MS PGothic" panose="020B0600070205080204" pitchFamily="34" charset="-128"/>
              </a:rPr>
              <a:t>ポリシー内で</a:t>
            </a:r>
            <a:r>
              <a:rPr lang="en-US" altLang="ja-JP" sz="1200">
                <a:solidFill>
                  <a:schemeClr val="tx1"/>
                </a:solidFill>
                <a:ea typeface="MS PGothic" panose="020B0600070205080204" pitchFamily="34" charset="-128"/>
              </a:rPr>
              <a:t> </a:t>
            </a:r>
            <a:r>
              <a:rPr lang="en-US" altLang="en-US" sz="1200">
                <a:solidFill>
                  <a:schemeClr val="tx1"/>
                </a:solidFill>
                <a:ea typeface="MS PGothic" panose="020B0600070205080204" pitchFamily="34" charset="-128"/>
              </a:rPr>
              <a:t>queue-buffer ratio &lt;=</a:t>
            </a:r>
            <a:r>
              <a:rPr lang="en-US" altLang="ja-JP" sz="1200">
                <a:solidFill>
                  <a:schemeClr val="tx1"/>
                </a:solidFill>
                <a:ea typeface="MS PGothic" panose="020B0600070205080204" pitchFamily="34" charset="-128"/>
              </a:rPr>
              <a:t>100% </a:t>
            </a:r>
            <a:r>
              <a:rPr lang="ja-JP" altLang="en-US" sz="1200">
                <a:solidFill>
                  <a:schemeClr val="tx1"/>
                </a:solidFill>
                <a:ea typeface="MS PGothic" panose="020B0600070205080204" pitchFamily="34" charset="-128"/>
              </a:rPr>
              <a:t>に設定する必要があります。</a:t>
            </a:r>
            <a:endParaRPr lang="en-US" altLang="en-US" sz="1200">
              <a:solidFill>
                <a:schemeClr val="tx1"/>
              </a:solidFill>
              <a:ea typeface="MS PGothic" panose="020B0600070205080204" pitchFamily="34" charset="-128"/>
            </a:endParaRPr>
          </a:p>
          <a:p>
            <a:pPr marL="123825" indent="-123825">
              <a:spcBef>
                <a:spcPts val="1475"/>
              </a:spcBef>
              <a:buFont typeface="Arial" panose="020B0604020202020204" pitchFamily="34" charset="0"/>
              <a:buChar char="•"/>
            </a:pPr>
            <a:r>
              <a:rPr lang="en-US" altLang="en-US" sz="1200">
                <a:solidFill>
                  <a:schemeClr val="tx1"/>
                </a:solidFill>
                <a:ea typeface="MS PGothic" panose="020B0600070205080204" pitchFamily="34" charset="-128"/>
              </a:rPr>
              <a:t>100% </a:t>
            </a:r>
            <a:r>
              <a:rPr lang="ja-JP" altLang="en-US" sz="1200">
                <a:solidFill>
                  <a:schemeClr val="tx1"/>
                </a:solidFill>
                <a:ea typeface="MS PGothic" panose="020B0600070205080204" pitchFamily="34" charset="-128"/>
              </a:rPr>
              <a:t>未満で設定した場合、残りのバッファは各キューに均等に割り当てられます。</a:t>
            </a:r>
            <a:endParaRPr lang="en-US" altLang="ja-JP" sz="1200">
              <a:solidFill>
                <a:schemeClr val="tx1"/>
              </a:solidFill>
              <a:ea typeface="MS PGothic" panose="020B0600070205080204" pitchFamily="34" charset="-128"/>
            </a:endParaRPr>
          </a:p>
          <a:p>
            <a:pPr marL="123825" indent="-123825">
              <a:spcBef>
                <a:spcPts val="1475"/>
              </a:spcBef>
              <a:buFont typeface="Arial" panose="020B0604020202020204" pitchFamily="34" charset="0"/>
              <a:buChar char="•"/>
            </a:pPr>
            <a:r>
              <a:rPr lang="en-US" altLang="ja-JP" sz="1200">
                <a:solidFill>
                  <a:schemeClr val="tx1"/>
                </a:solidFill>
                <a:ea typeface="MS PGothic" panose="020B0600070205080204" pitchFamily="34" charset="-128"/>
              </a:rPr>
              <a:t>Non-PQ </a:t>
            </a:r>
            <a:r>
              <a:rPr lang="ja-JP" altLang="en-US" sz="1200">
                <a:solidFill>
                  <a:schemeClr val="tx1"/>
                </a:solidFill>
                <a:ea typeface="MS PGothic" panose="020B0600070205080204" pitchFamily="34" charset="-128"/>
              </a:rPr>
              <a:t>で</a:t>
            </a:r>
            <a:r>
              <a:rPr lang="en-US" altLang="ja-JP" sz="1200">
                <a:solidFill>
                  <a:schemeClr val="tx1"/>
                </a:solidFill>
                <a:ea typeface="MS PGothic" panose="020B0600070205080204" pitchFamily="34" charset="-128"/>
              </a:rPr>
              <a:t> 100% </a:t>
            </a:r>
            <a:r>
              <a:rPr lang="ja-JP" altLang="en-US" sz="1200">
                <a:solidFill>
                  <a:schemeClr val="tx1"/>
                </a:solidFill>
                <a:ea typeface="MS PGothic" panose="020B0600070205080204" pitchFamily="34" charset="-128"/>
              </a:rPr>
              <a:t>全て占有すると重要なトラフィックをドロップする可能性があるため注意が必要です。</a:t>
            </a:r>
            <a:endParaRPr lang="en-US" altLang="en-US" sz="1200">
              <a:solidFill>
                <a:schemeClr val="tx1"/>
              </a:solidFill>
              <a:ea typeface="MS PGothic" panose="020B0600070205080204" pitchFamily="34" charset="-128"/>
            </a:endParaRPr>
          </a:p>
          <a:p>
            <a:pPr marL="123825" indent="-123825">
              <a:spcBef>
                <a:spcPts val="1475"/>
              </a:spcBef>
              <a:buFont typeface="Arial" panose="020B0604020202020204" pitchFamily="34" charset="0"/>
              <a:buChar char="•"/>
            </a:pPr>
            <a:r>
              <a:rPr lang="ja-JP" altLang="en-US" sz="1200">
                <a:solidFill>
                  <a:schemeClr val="tx1"/>
                </a:solidFill>
                <a:ea typeface="MS PGothic" panose="020B0600070205080204" pitchFamily="34" charset="-128"/>
              </a:rPr>
              <a:t>有線ポート</a:t>
            </a:r>
            <a:r>
              <a:rPr lang="en-US" altLang="ja-JP" sz="1200">
                <a:solidFill>
                  <a:schemeClr val="tx1"/>
                </a:solidFill>
                <a:ea typeface="MS PGothic" panose="020B0600070205080204" pitchFamily="34" charset="-128"/>
              </a:rPr>
              <a:t> / </a:t>
            </a:r>
            <a:r>
              <a:rPr lang="ja-JP" altLang="en-US" sz="1200">
                <a:solidFill>
                  <a:schemeClr val="tx1"/>
                </a:solidFill>
                <a:ea typeface="MS PGothic" panose="020B0600070205080204" pitchFamily="34" charset="-128"/>
              </a:rPr>
              <a:t>無線ポート共にサポートしています。</a:t>
            </a:r>
            <a:endParaRPr lang="en-US" altLang="en-US" sz="1200">
              <a:solidFill>
                <a:schemeClr val="tx1"/>
              </a:solidFill>
              <a:ea typeface="MS PGothic" panose="020B0600070205080204" pitchFamily="34" charset="-128"/>
            </a:endParaRPr>
          </a:p>
          <a:p>
            <a:pPr marL="123825" indent="-123825">
              <a:spcBef>
                <a:spcPts val="1475"/>
              </a:spcBef>
              <a:buFont typeface="Arial" panose="020B0604020202020204" pitchFamily="34" charset="0"/>
              <a:buChar char="•"/>
            </a:pPr>
            <a:r>
              <a:rPr lang="ja-JP" altLang="en-US" sz="1200">
                <a:solidFill>
                  <a:schemeClr val="tx1"/>
                </a:solidFill>
                <a:ea typeface="MS PGothic" panose="020B0600070205080204" pitchFamily="34" charset="-128"/>
              </a:rPr>
              <a:t>クラス内部に</a:t>
            </a:r>
            <a:r>
              <a:rPr lang="en-US" altLang="ja-JP" sz="1200">
                <a:solidFill>
                  <a:schemeClr val="tx1"/>
                </a:solidFill>
                <a:ea typeface="MS PGothic" panose="020B0600070205080204" pitchFamily="34" charset="-128"/>
              </a:rPr>
              <a:t> ”bandwidth”, “Shape”, “priority” </a:t>
            </a:r>
            <a:r>
              <a:rPr lang="ja-JP" altLang="en-US" sz="1200">
                <a:solidFill>
                  <a:schemeClr val="tx1"/>
                </a:solidFill>
                <a:ea typeface="MS PGothic" panose="020B0600070205080204" pitchFamily="34" charset="-128"/>
              </a:rPr>
              <a:t>の設定が必須です。</a:t>
            </a:r>
            <a:endParaRPr lang="en-US" altLang="en-US" sz="1200">
              <a:solidFill>
                <a:schemeClr val="tx1"/>
              </a:solidFill>
              <a:ea typeface="MS PGothic" panose="020B0600070205080204" pitchFamily="34" charset="-128"/>
            </a:endParaRPr>
          </a:p>
          <a:p>
            <a:pPr marL="123825" indent="-123825">
              <a:buFont typeface="Arial" panose="020B0604020202020204" pitchFamily="34" charset="0"/>
              <a:buChar char="•"/>
            </a:pPr>
            <a:endParaRPr lang="pl-PL" sz="1200">
              <a:solidFill>
                <a:schemeClr val="tx1"/>
              </a:solidFill>
              <a:ea typeface="MS PGothic" panose="020B0600070205080204" pitchFamily="34" charset="-128"/>
            </a:endParaRPr>
          </a:p>
        </p:txBody>
      </p:sp>
      <p:sp>
        <p:nvSpPr>
          <p:cNvPr id="4" name="Rectangle 3"/>
          <p:cNvSpPr/>
          <p:nvPr/>
        </p:nvSpPr>
        <p:spPr>
          <a:xfrm>
            <a:off x="6198919" y="3107143"/>
            <a:ext cx="2716481" cy="1482175"/>
          </a:xfrm>
          <a:prstGeom prst="rect">
            <a:avLst/>
          </a:prstGeom>
          <a:solidFill>
            <a:schemeClr val="bg2">
              <a:lumMod val="95000"/>
            </a:schemeClr>
          </a:solidFill>
          <a:ln>
            <a:noFill/>
          </a:ln>
        </p:spPr>
        <p:style>
          <a:lnRef idx="0">
            <a:scrgbClr r="0" g="0" b="0"/>
          </a:lnRef>
          <a:fillRef idx="0">
            <a:scrgbClr r="0" g="0" b="0"/>
          </a:fillRef>
          <a:effectRef idx="0">
            <a:scrgbClr r="0" g="0" b="0"/>
          </a:effectRef>
          <a:fontRef idx="minor">
            <a:schemeClr val="accent4"/>
          </a:fontRef>
        </p:style>
        <p:txBody>
          <a:bodyPr wrap="square" rtlCol="0">
            <a:noAutofit/>
          </a:bodyPr>
          <a:lstStyle/>
          <a:p>
            <a:pPr defTabSz="685800" fontAlgn="auto">
              <a:spcBef>
                <a:spcPts val="0"/>
              </a:spcBef>
              <a:spcAft>
                <a:spcPts val="0"/>
              </a:spcAft>
              <a:defRPr/>
            </a:pPr>
            <a:r>
              <a:rPr kumimoji="1" lang="pl-PL" sz="900">
                <a:solidFill>
                  <a:srgbClr val="282828">
                    <a:lumMod val="50000"/>
                  </a:srgbClr>
                </a:solidFill>
                <a:ea typeface="MS PGothic" panose="020B0600070205080204" pitchFamily="34" charset="-128"/>
                <a:cs typeface="Courier New" panose="02070309020205020404" pitchFamily="49" charset="0"/>
              </a:rPr>
              <a:t>policy-map 2P6Q3T	</a:t>
            </a:r>
            <a:br>
              <a:rPr kumimoji="1" lang="pl-PL" sz="900">
                <a:solidFill>
                  <a:srgbClr val="282828">
                    <a:lumMod val="50000"/>
                  </a:srgbClr>
                </a:solidFill>
                <a:ea typeface="MS PGothic" panose="020B0600070205080204" pitchFamily="34" charset="-128"/>
                <a:cs typeface="Courier New" panose="02070309020205020404" pitchFamily="49" charset="0"/>
              </a:rPr>
            </a:br>
            <a:r>
              <a:rPr kumimoji="1" lang="ja-JP" altLang="en-US" sz="900">
                <a:solidFill>
                  <a:srgbClr val="282828">
                    <a:lumMod val="50000"/>
                  </a:srgbClr>
                </a:solidFill>
                <a:ea typeface="MS PGothic" panose="020B0600070205080204" pitchFamily="34" charset="-128"/>
                <a:cs typeface="Courier New" panose="02070309020205020404" pitchFamily="49" charset="0"/>
              </a:rPr>
              <a:t>　</a:t>
            </a:r>
            <a:r>
              <a:rPr kumimoji="1" lang="pl-PL" sz="900">
                <a:solidFill>
                  <a:srgbClr val="282828">
                    <a:lumMod val="50000"/>
                  </a:srgbClr>
                </a:solidFill>
                <a:ea typeface="MS PGothic" panose="020B0600070205080204" pitchFamily="34" charset="-128"/>
                <a:cs typeface="Courier New" panose="02070309020205020404" pitchFamily="49" charset="0"/>
              </a:rPr>
              <a:t>class PRIORITY-QUEUE</a:t>
            </a:r>
            <a:endParaRPr kumimoji="1" lang="en-US" sz="900">
              <a:solidFill>
                <a:srgbClr val="282828">
                  <a:lumMod val="50000"/>
                </a:srgbClr>
              </a:solidFill>
              <a:ea typeface="MS PGothic" panose="020B0600070205080204" pitchFamily="34" charset="-128"/>
              <a:cs typeface="Courier New" panose="02070309020205020404" pitchFamily="49" charset="0"/>
            </a:endParaRPr>
          </a:p>
          <a:p>
            <a:pPr defTabSz="685800" fontAlgn="auto">
              <a:spcBef>
                <a:spcPts val="0"/>
              </a:spcBef>
              <a:spcAft>
                <a:spcPts val="0"/>
              </a:spcAft>
              <a:defRPr/>
            </a:pPr>
            <a:r>
              <a:rPr kumimoji="1" lang="ja-JP" altLang="en-US" sz="900">
                <a:solidFill>
                  <a:srgbClr val="282828">
                    <a:lumMod val="50000"/>
                  </a:srgbClr>
                </a:solidFill>
                <a:ea typeface="MS PGothic" panose="020B0600070205080204" pitchFamily="34" charset="-128"/>
                <a:cs typeface="Courier New" panose="02070309020205020404" pitchFamily="49" charset="0"/>
              </a:rPr>
              <a:t>　　</a:t>
            </a:r>
            <a:r>
              <a:rPr kumimoji="1" lang="pl-PL" sz="900">
                <a:solidFill>
                  <a:srgbClr val="FF0000"/>
                </a:solidFill>
                <a:ea typeface="MS PGothic" panose="020B0600070205080204" pitchFamily="34" charset="-128"/>
                <a:cs typeface="Courier New" panose="02070309020205020404" pitchFamily="49" charset="0"/>
              </a:rPr>
              <a:t>queue-buffers ratio 5</a:t>
            </a:r>
            <a:endParaRPr kumimoji="1" lang="en-US" sz="900">
              <a:solidFill>
                <a:srgbClr val="FF0000"/>
              </a:solidFill>
              <a:ea typeface="MS PGothic" panose="020B0600070205080204" pitchFamily="34" charset="-128"/>
              <a:cs typeface="Courier New" panose="02070309020205020404" pitchFamily="49" charset="0"/>
            </a:endParaRPr>
          </a:p>
          <a:p>
            <a:pPr defTabSz="685800" fontAlgn="auto">
              <a:spcBef>
                <a:spcPts val="0"/>
              </a:spcBef>
              <a:spcAft>
                <a:spcPts val="0"/>
              </a:spcAft>
              <a:defRPr/>
            </a:pPr>
            <a:r>
              <a:rPr kumimoji="1" lang="ja-JP" altLang="en-US" sz="900">
                <a:solidFill>
                  <a:srgbClr val="282828">
                    <a:lumMod val="50000"/>
                  </a:srgbClr>
                </a:solidFill>
                <a:ea typeface="MS PGothic" panose="020B0600070205080204" pitchFamily="34" charset="-128"/>
                <a:cs typeface="Courier New" panose="02070309020205020404" pitchFamily="49" charset="0"/>
              </a:rPr>
              <a:t>　</a:t>
            </a:r>
            <a:r>
              <a:rPr kumimoji="1" lang="pl-PL" sz="900">
                <a:solidFill>
                  <a:srgbClr val="282828">
                    <a:lumMod val="50000"/>
                  </a:srgbClr>
                </a:solidFill>
                <a:ea typeface="MS PGothic" panose="020B0600070205080204" pitchFamily="34" charset="-128"/>
                <a:cs typeface="Courier New" panose="02070309020205020404" pitchFamily="49" charset="0"/>
              </a:rPr>
              <a:t>class VIDEO-PRIORITY-QUEUE</a:t>
            </a:r>
            <a:endParaRPr kumimoji="1" lang="en-US" sz="900">
              <a:solidFill>
                <a:srgbClr val="282828">
                  <a:lumMod val="50000"/>
                </a:srgbClr>
              </a:solidFill>
              <a:ea typeface="MS PGothic" panose="020B0600070205080204" pitchFamily="34" charset="-128"/>
              <a:cs typeface="Courier New" panose="02070309020205020404" pitchFamily="49" charset="0"/>
            </a:endParaRPr>
          </a:p>
          <a:p>
            <a:pPr defTabSz="685800" fontAlgn="auto">
              <a:spcBef>
                <a:spcPts val="0"/>
              </a:spcBef>
              <a:spcAft>
                <a:spcPts val="0"/>
              </a:spcAft>
              <a:defRPr/>
            </a:pPr>
            <a:r>
              <a:rPr kumimoji="1" lang="ja-JP" altLang="en-US" sz="900">
                <a:solidFill>
                  <a:srgbClr val="282828">
                    <a:lumMod val="50000"/>
                  </a:srgbClr>
                </a:solidFill>
                <a:ea typeface="MS PGothic" panose="020B0600070205080204" pitchFamily="34" charset="-128"/>
                <a:cs typeface="Courier New" panose="02070309020205020404" pitchFamily="49" charset="0"/>
              </a:rPr>
              <a:t>　　</a:t>
            </a:r>
            <a:r>
              <a:rPr kumimoji="1" lang="pl-PL" sz="900">
                <a:solidFill>
                  <a:srgbClr val="FF0000"/>
                </a:solidFill>
                <a:ea typeface="MS PGothic" panose="020B0600070205080204" pitchFamily="34" charset="-128"/>
                <a:cs typeface="Courier New" panose="02070309020205020404" pitchFamily="49" charset="0"/>
              </a:rPr>
              <a:t>queue-buffers ratio 10</a:t>
            </a:r>
            <a:endParaRPr kumimoji="1" lang="en-US" sz="900">
              <a:solidFill>
                <a:srgbClr val="FF0000"/>
              </a:solidFill>
              <a:ea typeface="MS PGothic" panose="020B0600070205080204" pitchFamily="34" charset="-128"/>
              <a:cs typeface="Courier New" panose="02070309020205020404" pitchFamily="49" charset="0"/>
            </a:endParaRPr>
          </a:p>
          <a:p>
            <a:pPr defTabSz="685800" fontAlgn="auto">
              <a:spcBef>
                <a:spcPts val="0"/>
              </a:spcBef>
              <a:spcAft>
                <a:spcPts val="0"/>
              </a:spcAft>
              <a:defRPr/>
            </a:pPr>
            <a:r>
              <a:rPr kumimoji="1" lang="ja-JP" altLang="en-US" sz="900">
                <a:solidFill>
                  <a:srgbClr val="282828">
                    <a:lumMod val="50000"/>
                  </a:srgbClr>
                </a:solidFill>
                <a:ea typeface="MS PGothic" panose="020B0600070205080204" pitchFamily="34" charset="-128"/>
                <a:cs typeface="Courier New" panose="02070309020205020404" pitchFamily="49" charset="0"/>
              </a:rPr>
              <a:t>　</a:t>
            </a:r>
            <a:r>
              <a:rPr kumimoji="1" lang="pl-PL" sz="900">
                <a:solidFill>
                  <a:srgbClr val="282828">
                    <a:lumMod val="50000"/>
                  </a:srgbClr>
                </a:solidFill>
                <a:ea typeface="MS PGothic" panose="020B0600070205080204" pitchFamily="34" charset="-128"/>
                <a:cs typeface="Courier New" panose="02070309020205020404" pitchFamily="49" charset="0"/>
              </a:rPr>
              <a:t>class DATA-QUEUE</a:t>
            </a:r>
            <a:endParaRPr kumimoji="1" lang="en-US" sz="900">
              <a:solidFill>
                <a:srgbClr val="282828">
                  <a:lumMod val="50000"/>
                </a:srgbClr>
              </a:solidFill>
              <a:ea typeface="MS PGothic" panose="020B0600070205080204" pitchFamily="34" charset="-128"/>
              <a:cs typeface="Courier New" panose="02070309020205020404" pitchFamily="49" charset="0"/>
            </a:endParaRPr>
          </a:p>
          <a:p>
            <a:pPr defTabSz="685800" fontAlgn="auto">
              <a:spcBef>
                <a:spcPts val="0"/>
              </a:spcBef>
              <a:spcAft>
                <a:spcPts val="0"/>
              </a:spcAft>
              <a:defRPr/>
            </a:pPr>
            <a:r>
              <a:rPr kumimoji="1" lang="ja-JP" altLang="en-US" sz="900">
                <a:solidFill>
                  <a:srgbClr val="282828">
                    <a:lumMod val="50000"/>
                  </a:srgbClr>
                </a:solidFill>
                <a:ea typeface="MS PGothic" panose="020B0600070205080204" pitchFamily="34" charset="-128"/>
                <a:cs typeface="Courier New" panose="02070309020205020404" pitchFamily="49" charset="0"/>
              </a:rPr>
              <a:t>　　</a:t>
            </a:r>
            <a:r>
              <a:rPr kumimoji="1" lang="pl-PL" sz="900">
                <a:solidFill>
                  <a:srgbClr val="FF0000"/>
                </a:solidFill>
                <a:ea typeface="MS PGothic" panose="020B0600070205080204" pitchFamily="34" charset="-128"/>
                <a:cs typeface="Courier New" panose="02070309020205020404" pitchFamily="49" charset="0"/>
              </a:rPr>
              <a:t>queue-buffers ratio 35</a:t>
            </a:r>
            <a:endParaRPr kumimoji="1" lang="en-US" sz="900">
              <a:solidFill>
                <a:srgbClr val="FF0000"/>
              </a:solidFill>
              <a:ea typeface="MS PGothic" panose="020B0600070205080204" pitchFamily="34" charset="-128"/>
              <a:cs typeface="Courier New" panose="02070309020205020404" pitchFamily="49" charset="0"/>
            </a:endParaRPr>
          </a:p>
          <a:p>
            <a:pPr defTabSz="685800" fontAlgn="auto">
              <a:spcBef>
                <a:spcPts val="0"/>
              </a:spcBef>
              <a:spcAft>
                <a:spcPts val="0"/>
              </a:spcAft>
              <a:defRPr/>
            </a:pPr>
            <a:r>
              <a:rPr kumimoji="1" lang="ja-JP" altLang="en-US" sz="900">
                <a:solidFill>
                  <a:srgbClr val="282828">
                    <a:lumMod val="50000"/>
                  </a:srgbClr>
                </a:solidFill>
                <a:ea typeface="MS PGothic" panose="020B0600070205080204" pitchFamily="34" charset="-128"/>
                <a:cs typeface="Courier New" panose="02070309020205020404" pitchFamily="49" charset="0"/>
              </a:rPr>
              <a:t>　</a:t>
            </a:r>
            <a:r>
              <a:rPr kumimoji="1" lang="pl-PL" sz="900">
                <a:solidFill>
                  <a:srgbClr val="282828">
                    <a:lumMod val="50000"/>
                  </a:srgbClr>
                </a:solidFill>
                <a:ea typeface="MS PGothic" panose="020B0600070205080204" pitchFamily="34" charset="-128"/>
                <a:cs typeface="Courier New" panose="02070309020205020404" pitchFamily="49" charset="0"/>
              </a:rPr>
              <a:t>class class-default</a:t>
            </a:r>
            <a:br>
              <a:rPr kumimoji="1" lang="pl-PL" sz="900">
                <a:solidFill>
                  <a:srgbClr val="282828">
                    <a:lumMod val="50000"/>
                  </a:srgbClr>
                </a:solidFill>
                <a:ea typeface="MS PGothic" panose="020B0600070205080204" pitchFamily="34" charset="-128"/>
                <a:cs typeface="Courier New" panose="02070309020205020404" pitchFamily="49" charset="0"/>
              </a:rPr>
            </a:br>
            <a:r>
              <a:rPr kumimoji="1" lang="pl-PL" sz="900">
                <a:solidFill>
                  <a:srgbClr val="282828">
                    <a:lumMod val="50000"/>
                  </a:srgbClr>
                </a:solidFill>
                <a:ea typeface="MS PGothic" panose="020B0600070205080204" pitchFamily="34" charset="-128"/>
                <a:cs typeface="Courier New" panose="02070309020205020404" pitchFamily="49" charset="0"/>
              </a:rPr>
              <a:t>  </a:t>
            </a:r>
            <a:r>
              <a:rPr kumimoji="1" lang="pl-PL" sz="900">
                <a:solidFill>
                  <a:srgbClr val="FF0000"/>
                </a:solidFill>
                <a:ea typeface="MS PGothic" panose="020B0600070205080204" pitchFamily="34" charset="-128"/>
                <a:cs typeface="Courier New" panose="02070309020205020404" pitchFamily="49" charset="0"/>
              </a:rPr>
              <a:t>queue-buffers ratio 45</a:t>
            </a:r>
            <a:br>
              <a:rPr kumimoji="1" lang="pl-PL" sz="900">
                <a:solidFill>
                  <a:srgbClr val="282828">
                    <a:lumMod val="50000"/>
                  </a:srgbClr>
                </a:solidFill>
                <a:ea typeface="MS PGothic" panose="020B0600070205080204" pitchFamily="34" charset="-128"/>
                <a:cs typeface="Courier New" panose="02070309020205020404" pitchFamily="49" charset="0"/>
              </a:rPr>
            </a:br>
            <a:r>
              <a:rPr kumimoji="1" lang="en-US" sz="900">
                <a:solidFill>
                  <a:srgbClr val="282828">
                    <a:lumMod val="50000"/>
                  </a:srgbClr>
                </a:solidFill>
                <a:ea typeface="MS PGothic" panose="020B0600070205080204" pitchFamily="34" charset="-128"/>
                <a:cs typeface="Courier New" panose="02070309020205020404" pitchFamily="49" charset="0"/>
              </a:rPr>
              <a:t>-&gt;</a:t>
            </a:r>
            <a:r>
              <a:rPr kumimoji="1" lang="pl-PL" sz="900">
                <a:solidFill>
                  <a:srgbClr val="282828">
                    <a:lumMod val="50000"/>
                  </a:srgbClr>
                </a:solidFill>
                <a:ea typeface="MS PGothic" panose="020B0600070205080204" pitchFamily="34" charset="-128"/>
                <a:cs typeface="Courier New" panose="02070309020205020404" pitchFamily="49" charset="0"/>
              </a:rPr>
              <a:t>Total is 5 + 10 + 35 + 45 = 100 %</a:t>
            </a:r>
          </a:p>
        </p:txBody>
      </p:sp>
      <p:sp>
        <p:nvSpPr>
          <p:cNvPr id="6" name="TextBox 79">
            <a:extLst>
              <a:ext uri="{FF2B5EF4-FFF2-40B4-BE49-F238E27FC236}">
                <a16:creationId xmlns:a16="http://schemas.microsoft.com/office/drawing/2014/main" id="{ABCA2CF7-FC69-4616-BE9E-046B0868A671}"/>
              </a:ext>
            </a:extLst>
          </p:cNvPr>
          <p:cNvSpPr txBox="1"/>
          <p:nvPr/>
        </p:nvSpPr>
        <p:spPr>
          <a:xfrm>
            <a:off x="6198919" y="2830144"/>
            <a:ext cx="1242102" cy="276999"/>
          </a:xfrm>
          <a:prstGeom prst="rect">
            <a:avLst/>
          </a:prstGeom>
          <a:noFill/>
          <a:ln>
            <a:noFill/>
          </a:ln>
        </p:spPr>
        <p:style>
          <a:lnRef idx="0">
            <a:scrgbClr r="0" g="0" b="0"/>
          </a:lnRef>
          <a:fillRef idx="0">
            <a:scrgbClr r="0" g="0" b="0"/>
          </a:fillRef>
          <a:effectRef idx="0">
            <a:scrgbClr r="0" g="0" b="0"/>
          </a:effectRef>
          <a:fontRef idx="minor">
            <a:schemeClr val="accent3"/>
          </a:fontRef>
        </p:style>
        <p:txBody>
          <a:bodyPr wrap="square" rtlCol="0">
            <a:noAutofit/>
          </a:bodyPr>
          <a:lstStyle/>
          <a:p>
            <a:pPr marL="171450" indent="-171450" defTabSz="342900">
              <a:buFont typeface="Apple SD Gothic Neo Regular" panose="02000300000000000000" pitchFamily="2" charset="-127"/>
              <a:buChar char="◼"/>
              <a:defRPr/>
            </a:pPr>
            <a:r>
              <a:rPr lang="pl-PL" sz="1200" b="1" kern="0">
                <a:solidFill>
                  <a:schemeClr val="bg1"/>
                </a:solidFill>
                <a:ea typeface="MS PGothic" panose="020B0600070205080204" pitchFamily="34" charset="-128"/>
              </a:rPr>
              <a:t>Queue size</a:t>
            </a:r>
          </a:p>
        </p:txBody>
      </p:sp>
      <p:sp>
        <p:nvSpPr>
          <p:cNvPr id="9" name="Text Placeholder 5">
            <a:extLst>
              <a:ext uri="{FF2B5EF4-FFF2-40B4-BE49-F238E27FC236}">
                <a16:creationId xmlns:a16="http://schemas.microsoft.com/office/drawing/2014/main" id="{2C33AE2D-C9E8-9947-B5EF-9B733070C4C0}"/>
              </a:ext>
            </a:extLst>
          </p:cNvPr>
          <p:cNvSpPr txBox="1">
            <a:spLocks/>
          </p:cNvSpPr>
          <p:nvPr/>
        </p:nvSpPr>
        <p:spPr>
          <a:xfrm>
            <a:off x="533401" y="60961"/>
            <a:ext cx="7084679" cy="326233"/>
          </a:xfrm>
          <a:prstGeom prst="rect">
            <a:avLst/>
          </a:prstGeom>
        </p:spPr>
        <p:txBody>
          <a:bodyPr>
            <a:noAutofit/>
          </a:bodyPr>
          <a:lstStyle>
            <a:lvl1pPr marL="226478" indent="-226478" algn="l" defTabSz="912261" rtl="0" eaLnBrk="1" fontAlgn="base" hangingPunct="1">
              <a:lnSpc>
                <a:spcPct val="95000"/>
              </a:lnSpc>
              <a:spcBef>
                <a:spcPts val="1433"/>
              </a:spcBef>
              <a:spcAft>
                <a:spcPct val="0"/>
              </a:spcAft>
              <a:buClr>
                <a:schemeClr val="tx2"/>
              </a:buClr>
              <a:buSzPct val="90000"/>
              <a:buFont typeface="Arial" charset="0"/>
              <a:buChar char="•"/>
              <a:defRPr lang="en-US" sz="2000" kern="1200" dirty="0">
                <a:solidFill>
                  <a:schemeClr val="tx1"/>
                </a:solidFill>
                <a:latin typeface="+mn-lt"/>
                <a:ea typeface="ＭＳ Ｐゴシック" charset="0"/>
                <a:cs typeface="CiscoSans"/>
              </a:defRPr>
            </a:lvl1pPr>
            <a:lvl2pPr marL="478355" indent="-287859" algn="l" defTabSz="912261" rtl="0" eaLnBrk="1" fontAlgn="base" hangingPunct="1">
              <a:lnSpc>
                <a:spcPct val="95000"/>
              </a:lnSpc>
              <a:spcBef>
                <a:spcPts val="800"/>
              </a:spcBef>
              <a:spcAft>
                <a:spcPct val="0"/>
              </a:spcAft>
              <a:buClr>
                <a:schemeClr val="tx2"/>
              </a:buClr>
              <a:buFont typeface="Arial" charset="0"/>
              <a:buChar char="•"/>
              <a:defRPr lang="en-US" sz="1867" kern="1200" dirty="0">
                <a:solidFill>
                  <a:schemeClr val="tx1"/>
                </a:solidFill>
                <a:latin typeface="+mn-lt"/>
                <a:ea typeface="ＭＳ Ｐゴシック" charset="0"/>
                <a:cs typeface="CiscoSans"/>
              </a:defRPr>
            </a:lvl2pPr>
            <a:lvl3pPr marL="575719" indent="-226478" algn="l" defTabSz="912261" rtl="0" eaLnBrk="1" fontAlgn="base" hangingPunct="1">
              <a:lnSpc>
                <a:spcPct val="95000"/>
              </a:lnSpc>
              <a:spcBef>
                <a:spcPts val="833"/>
              </a:spcBef>
              <a:spcAft>
                <a:spcPct val="0"/>
              </a:spcAft>
              <a:buFont typeface="Arial" charset="0"/>
              <a:buChar char="•"/>
              <a:defRPr lang="en-US" sz="1600" kern="1200" dirty="0">
                <a:solidFill>
                  <a:schemeClr val="tx1"/>
                </a:solidFill>
                <a:latin typeface="+mn-lt"/>
                <a:ea typeface="ＭＳ Ｐゴシック" charset="0"/>
                <a:cs typeface="CiscoSans"/>
              </a:defRPr>
            </a:lvl3pPr>
            <a:lvl4pPr marL="670967" indent="-226478" algn="l" defTabSz="912261" rtl="0" eaLnBrk="1" fontAlgn="base" hangingPunct="1">
              <a:lnSpc>
                <a:spcPct val="95000"/>
              </a:lnSpc>
              <a:spcBef>
                <a:spcPts val="833"/>
              </a:spcBef>
              <a:spcAft>
                <a:spcPct val="0"/>
              </a:spcAft>
              <a:buFont typeface="Arial" charset="0"/>
              <a:buChar char="•"/>
              <a:defRPr lang="en-US" sz="1467" kern="1200" dirty="0">
                <a:solidFill>
                  <a:schemeClr val="tx1"/>
                </a:solidFill>
                <a:latin typeface="+mn-lt"/>
                <a:ea typeface="ＭＳ Ｐゴシック" charset="0"/>
                <a:cs typeface="CiscoSans"/>
              </a:defRPr>
            </a:lvl4pPr>
            <a:lvl5pPr marL="766214" indent="-226478" algn="l" defTabSz="912261" rtl="0" eaLnBrk="1" fontAlgn="base" hangingPunct="1">
              <a:lnSpc>
                <a:spcPct val="95000"/>
              </a:lnSpc>
              <a:spcBef>
                <a:spcPts val="833"/>
              </a:spcBef>
              <a:spcAft>
                <a:spcPct val="0"/>
              </a:spcAft>
              <a:buFont typeface="Arial" charset="0"/>
              <a:buChar char="•"/>
              <a:defRPr lang="en-US" sz="1467" kern="1200" dirty="0">
                <a:solidFill>
                  <a:schemeClr val="tx1"/>
                </a:solidFill>
                <a:latin typeface="+mn-lt"/>
                <a:ea typeface="ＭＳ Ｐゴシック" charset="0"/>
                <a:cs typeface="CiscoSans"/>
              </a:defRPr>
            </a:lvl5pPr>
            <a:lvl6pPr marL="1151779" indent="-228588" algn="l" defTabSz="914346" rtl="0" eaLnBrk="1" latinLnBrk="0" hangingPunct="1">
              <a:spcBef>
                <a:spcPts val="800"/>
              </a:spcBef>
              <a:buFont typeface="Arial" pitchFamily="34" charset="0"/>
              <a:buChar char="•"/>
              <a:defRPr sz="1200" kern="1200" baseline="0">
                <a:solidFill>
                  <a:schemeClr val="tx1"/>
                </a:solidFill>
                <a:latin typeface="+mn-lt"/>
                <a:ea typeface="+mn-ea"/>
                <a:cs typeface="+mn-cs"/>
              </a:defRPr>
            </a:lvl6pPr>
            <a:lvl7pPr marL="1247761" indent="-228557" algn="l" defTabSz="914346" rtl="0" eaLnBrk="1" latinLnBrk="0" hangingPunct="1">
              <a:spcBef>
                <a:spcPts val="800"/>
              </a:spcBef>
              <a:buFont typeface="Arial" pitchFamily="34" charset="0"/>
              <a:buChar char="•"/>
              <a:defRPr sz="1067" kern="1200" baseline="0">
                <a:solidFill>
                  <a:schemeClr val="tx1"/>
                </a:solidFill>
                <a:latin typeface="+mn-lt"/>
                <a:ea typeface="+mn-ea"/>
                <a:cs typeface="+mn-cs"/>
              </a:defRPr>
            </a:lvl7pPr>
            <a:lvl8pPr marL="3200213" indent="0" algn="l" defTabSz="914346" rtl="0" eaLnBrk="1" latinLnBrk="0" hangingPunct="1">
              <a:spcBef>
                <a:spcPct val="20000"/>
              </a:spcBef>
              <a:buFont typeface="Arial" pitchFamily="34" charset="0"/>
              <a:buNone/>
              <a:defRPr sz="2000" kern="1200">
                <a:solidFill>
                  <a:schemeClr val="tx1"/>
                </a:solidFill>
                <a:latin typeface="+mn-lt"/>
                <a:ea typeface="+mn-ea"/>
                <a:cs typeface="+mn-cs"/>
              </a:defRPr>
            </a:lvl8pPr>
            <a:lvl9pPr marL="3885974" indent="-228588" algn="l" defTabSz="914346"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defTabSz="684196">
              <a:spcBef>
                <a:spcPts val="1075"/>
              </a:spcBef>
              <a:buClr>
                <a:srgbClr val="005073"/>
              </a:buClr>
              <a:buNone/>
              <a:defRPr/>
            </a:pPr>
            <a:r>
              <a:rPr lang="en" altLang="ja-JP" sz="1500">
                <a:solidFill>
                  <a:srgbClr val="282828"/>
                </a:solidFill>
                <a:ea typeface="MS PGothic" panose="020B0600070205080204" pitchFamily="34" charset="-128"/>
              </a:rPr>
              <a:t>3.4</a:t>
            </a:r>
            <a:r>
              <a:rPr lang="ja-JP" altLang="en-US" sz="1500">
                <a:solidFill>
                  <a:srgbClr val="282828"/>
                </a:solidFill>
                <a:ea typeface="MS PGothic" panose="020B0600070205080204" pitchFamily="34" charset="-128"/>
              </a:rPr>
              <a:t>　</a:t>
            </a:r>
            <a:r>
              <a:rPr lang="en" altLang="ja-JP" sz="1500">
                <a:solidFill>
                  <a:srgbClr val="282828"/>
                </a:solidFill>
                <a:ea typeface="MS PGothic" panose="020B0600070205080204" pitchFamily="34" charset="-128"/>
              </a:rPr>
              <a:t>QoS</a:t>
            </a:r>
          </a:p>
        </p:txBody>
      </p:sp>
      <p:sp>
        <p:nvSpPr>
          <p:cNvPr id="7" name="Slide Number Placeholder 4">
            <a:extLst>
              <a:ext uri="{FF2B5EF4-FFF2-40B4-BE49-F238E27FC236}">
                <a16:creationId xmlns:a16="http://schemas.microsoft.com/office/drawing/2014/main" id="{B0BCF23F-6DBE-2540-B2EF-E7B11C024228}"/>
              </a:ext>
            </a:extLst>
          </p:cNvPr>
          <p:cNvSpPr>
            <a:spLocks noGrp="1"/>
          </p:cNvSpPr>
          <p:nvPr>
            <p:ph type="sldNum" sz="quarter" idx="4294967295"/>
          </p:nvPr>
        </p:nvSpPr>
        <p:spPr>
          <a:xfrm>
            <a:off x="8648700" y="4884738"/>
            <a:ext cx="495300" cy="274637"/>
          </a:xfrm>
          <a:prstGeom prst="rect">
            <a:avLst/>
          </a:prstGeom>
        </p:spPr>
        <p:txBody>
          <a:bodyPr>
            <a:noAutofit/>
          </a:bodyPr>
          <a:lstStyle/>
          <a:p>
            <a:fld id="{3945D0FD-48F1-4D72-80C5-FFB60B92A834}" type="slidenum">
              <a:rPr lang="en-US" sz="900" smtClean="0">
                <a:latin typeface="+mn-lt"/>
                <a:ea typeface="MS PGothic" panose="020B0600070205080204" pitchFamily="34" charset="-128"/>
              </a:rPr>
              <a:pPr/>
              <a:t>302</a:t>
            </a:fld>
            <a:endParaRPr lang="en-US" sz="900">
              <a:latin typeface="+mn-lt"/>
              <a:ea typeface="MS PGothic" panose="020B0600070205080204" pitchFamily="34" charset="-128"/>
            </a:endParaRPr>
          </a:p>
        </p:txBody>
      </p:sp>
    </p:spTree>
    <p:extLst>
      <p:ext uri="{BB962C8B-B14F-4D97-AF65-F5344CB8AC3E}">
        <p14:creationId xmlns:p14="http://schemas.microsoft.com/office/powerpoint/2010/main" val="2716490733"/>
      </p:ext>
    </p:extLst>
  </p:cSld>
  <p:clrMapOvr>
    <a:masterClrMapping/>
  </p:clrMapOvr>
</p:sld>
</file>

<file path=ppt/slides/slide3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p:cNvSpPr>
            <a:spLocks noGrp="1"/>
          </p:cNvSpPr>
          <p:nvPr>
            <p:ph type="title"/>
          </p:nvPr>
        </p:nvSpPr>
        <p:spPr/>
        <p:txBody>
          <a:bodyPr anchor="t">
            <a:noAutofit/>
          </a:bodyPr>
          <a:lstStyle/>
          <a:p>
            <a:r>
              <a:rPr lang="en-US" altLang="ja-JP">
                <a:latin typeface="+mn-lt"/>
                <a:ea typeface="MS PGothic" panose="020B0600070205080204" pitchFamily="34" charset="-128"/>
              </a:rPr>
              <a:t>Queue - Limit</a:t>
            </a:r>
            <a:endParaRPr lang="pl-PL" sz="2000">
              <a:latin typeface="+mn-lt"/>
              <a:ea typeface="MS PGothic" panose="020B0600070205080204" pitchFamily="34" charset="-128"/>
            </a:endParaRPr>
          </a:p>
        </p:txBody>
      </p:sp>
      <p:sp>
        <p:nvSpPr>
          <p:cNvPr id="2" name="Text Placeholder 1"/>
          <p:cNvSpPr>
            <a:spLocks noGrp="1"/>
          </p:cNvSpPr>
          <p:nvPr>
            <p:ph type="body" sz="quarter" idx="11"/>
          </p:nvPr>
        </p:nvSpPr>
        <p:spPr>
          <a:xfrm>
            <a:off x="533399" y="786606"/>
            <a:ext cx="7084679" cy="326233"/>
          </a:xfrm>
          <a:prstGeom prst="rect">
            <a:avLst/>
          </a:prstGeom>
        </p:spPr>
        <p:txBody>
          <a:bodyPr anchor="t">
            <a:noAutofit/>
          </a:bodyPr>
          <a:lstStyle/>
          <a:p>
            <a:pPr marL="57131" indent="0"/>
            <a:r>
              <a:rPr lang="pl-PL" sz="1600" b="1">
                <a:ea typeface="MS PGothic" panose="020B0600070205080204" pitchFamily="34" charset="-128"/>
              </a:rPr>
              <a:t>Weighted Tail Drop (WTD)</a:t>
            </a:r>
          </a:p>
        </p:txBody>
      </p:sp>
      <p:sp>
        <p:nvSpPr>
          <p:cNvPr id="4" name="TextBox 3"/>
          <p:cNvSpPr txBox="1"/>
          <p:nvPr/>
        </p:nvSpPr>
        <p:spPr>
          <a:xfrm>
            <a:off x="983823" y="2694802"/>
            <a:ext cx="3466768" cy="1169551"/>
          </a:xfrm>
          <a:prstGeom prst="rect">
            <a:avLst/>
          </a:prstGeom>
          <a:solidFill>
            <a:schemeClr val="bg2">
              <a:lumMod val="95000"/>
            </a:schemeClr>
          </a:solidFill>
          <a:ln>
            <a:noFill/>
          </a:ln>
        </p:spPr>
        <p:style>
          <a:lnRef idx="0">
            <a:scrgbClr r="0" g="0" b="0"/>
          </a:lnRef>
          <a:fillRef idx="0">
            <a:scrgbClr r="0" g="0" b="0"/>
          </a:fillRef>
          <a:effectRef idx="0">
            <a:scrgbClr r="0" g="0" b="0"/>
          </a:effectRef>
          <a:fontRef idx="minor">
            <a:schemeClr val="accent4"/>
          </a:fontRef>
        </p:style>
        <p:txBody>
          <a:bodyPr wrap="square" rtlCol="0">
            <a:noAutofit/>
          </a:bodyPr>
          <a:lstStyle>
            <a:defPPr>
              <a:defRPr lang="en-US"/>
            </a:defPPr>
            <a:lvl1pPr>
              <a:defRPr sz="1000">
                <a:solidFill>
                  <a:schemeClr val="dk1"/>
                </a:solidFill>
                <a:latin typeface="Courier New" panose="02070309020205020404" pitchFamily="49" charset="0"/>
                <a:ea typeface="+mn-ea"/>
                <a:cs typeface="Courier New" panose="02070309020205020404" pitchFamily="49" charset="0"/>
              </a:defRPr>
            </a:lvl1pPr>
            <a:lvl2pPr>
              <a:defRPr>
                <a:solidFill>
                  <a:schemeClr val="dk1"/>
                </a:solidFill>
                <a:latin typeface="+mn-lt"/>
                <a:ea typeface="+mn-ea"/>
              </a:defRPr>
            </a:lvl2pPr>
            <a:lvl3pPr>
              <a:defRPr>
                <a:solidFill>
                  <a:schemeClr val="dk1"/>
                </a:solidFill>
                <a:latin typeface="+mn-lt"/>
                <a:ea typeface="+mn-ea"/>
              </a:defRPr>
            </a:lvl3pPr>
            <a:lvl4pPr>
              <a:defRPr>
                <a:solidFill>
                  <a:schemeClr val="dk1"/>
                </a:solidFill>
                <a:latin typeface="+mn-lt"/>
                <a:ea typeface="+mn-ea"/>
              </a:defRPr>
            </a:lvl4pPr>
            <a:lvl5pPr>
              <a:defRPr>
                <a:solidFill>
                  <a:schemeClr val="dk1"/>
                </a:solidFill>
                <a:latin typeface="+mn-lt"/>
                <a:ea typeface="+mn-ea"/>
              </a:defRPr>
            </a:lvl5pPr>
            <a:lvl6pPr>
              <a:defRPr>
                <a:solidFill>
                  <a:schemeClr val="dk1"/>
                </a:solidFill>
                <a:latin typeface="+mn-lt"/>
                <a:ea typeface="+mn-ea"/>
              </a:defRPr>
            </a:lvl6pPr>
            <a:lvl7pPr>
              <a:defRPr>
                <a:solidFill>
                  <a:schemeClr val="dk1"/>
                </a:solidFill>
                <a:latin typeface="+mn-lt"/>
                <a:ea typeface="+mn-ea"/>
              </a:defRPr>
            </a:lvl7pPr>
            <a:lvl8pPr>
              <a:defRPr>
                <a:solidFill>
                  <a:schemeClr val="dk1"/>
                </a:solidFill>
                <a:latin typeface="+mn-lt"/>
                <a:ea typeface="+mn-ea"/>
              </a:defRPr>
            </a:lvl8pPr>
            <a:lvl9pPr>
              <a:defRPr>
                <a:solidFill>
                  <a:schemeClr val="dk1"/>
                </a:solidFill>
                <a:latin typeface="+mn-lt"/>
                <a:ea typeface="+mn-ea"/>
              </a:defRPr>
            </a:lvl9pPr>
          </a:lstStyle>
          <a:p>
            <a:pPr defTabSz="685800" fontAlgn="auto">
              <a:spcBef>
                <a:spcPts val="0"/>
              </a:spcBef>
              <a:spcAft>
                <a:spcPts val="0"/>
              </a:spcAft>
              <a:defRPr/>
            </a:pPr>
            <a:r>
              <a:rPr kumimoji="1" lang="en-US">
                <a:solidFill>
                  <a:srgbClr val="282828"/>
                </a:solidFill>
                <a:latin typeface="+mn-lt"/>
                <a:ea typeface="MS PGothic" panose="020B0600070205080204" pitchFamily="34" charset="-128"/>
              </a:rPr>
              <a:t>Policy-map </a:t>
            </a:r>
            <a:r>
              <a:rPr kumimoji="1" lang="en-US" err="1">
                <a:solidFill>
                  <a:srgbClr val="282828"/>
                </a:solidFill>
                <a:latin typeface="+mn-lt"/>
                <a:ea typeface="MS PGothic" panose="020B0600070205080204" pitchFamily="34" charset="-128"/>
              </a:rPr>
              <a:t>port_queue_threshold</a:t>
            </a:r>
            <a:endParaRPr kumimoji="1" lang="en-US">
              <a:solidFill>
                <a:srgbClr val="282828"/>
              </a:solidFill>
              <a:latin typeface="+mn-lt"/>
              <a:ea typeface="MS PGothic" panose="020B0600070205080204" pitchFamily="34" charset="-128"/>
            </a:endParaRPr>
          </a:p>
          <a:p>
            <a:pPr defTabSz="685800" fontAlgn="auto">
              <a:spcBef>
                <a:spcPts val="0"/>
              </a:spcBef>
              <a:spcAft>
                <a:spcPts val="0"/>
              </a:spcAft>
              <a:defRPr/>
            </a:pPr>
            <a:r>
              <a:rPr kumimoji="1" lang="en-US">
                <a:solidFill>
                  <a:srgbClr val="282828"/>
                </a:solidFill>
                <a:latin typeface="+mn-lt"/>
                <a:ea typeface="MS PGothic" panose="020B0600070205080204" pitchFamily="34" charset="-128"/>
              </a:rPr>
              <a:t>  Class dscp-1-2-3-4 (20,90,100)</a:t>
            </a:r>
          </a:p>
          <a:p>
            <a:pPr defTabSz="685800" fontAlgn="auto">
              <a:spcBef>
                <a:spcPts val="0"/>
              </a:spcBef>
              <a:spcAft>
                <a:spcPts val="0"/>
              </a:spcAft>
              <a:defRPr/>
            </a:pPr>
            <a:r>
              <a:rPr kumimoji="1" lang="en-US">
                <a:solidFill>
                  <a:srgbClr val="282828"/>
                </a:solidFill>
                <a:latin typeface="+mn-lt"/>
                <a:ea typeface="MS PGothic" panose="020B0600070205080204" pitchFamily="34" charset="-128"/>
              </a:rPr>
              <a:t>    Bandwidth percent 20</a:t>
            </a:r>
          </a:p>
          <a:p>
            <a:pPr defTabSz="685800" fontAlgn="auto">
              <a:spcBef>
                <a:spcPts val="0"/>
              </a:spcBef>
              <a:spcAft>
                <a:spcPts val="0"/>
              </a:spcAft>
              <a:defRPr/>
            </a:pPr>
            <a:r>
              <a:rPr kumimoji="1" lang="en-US">
                <a:solidFill>
                  <a:srgbClr val="282828"/>
                </a:solidFill>
                <a:latin typeface="+mn-lt"/>
                <a:ea typeface="MS PGothic" panose="020B0600070205080204" pitchFamily="34" charset="-128"/>
              </a:rPr>
              <a:t>    Queue-limit </a:t>
            </a:r>
            <a:r>
              <a:rPr kumimoji="1" lang="en-US" err="1">
                <a:solidFill>
                  <a:srgbClr val="282828"/>
                </a:solidFill>
                <a:latin typeface="+mn-lt"/>
                <a:ea typeface="MS PGothic" panose="020B0600070205080204" pitchFamily="34" charset="-128"/>
              </a:rPr>
              <a:t>dscp</a:t>
            </a:r>
            <a:r>
              <a:rPr kumimoji="1" lang="en-US">
                <a:solidFill>
                  <a:srgbClr val="282828"/>
                </a:solidFill>
                <a:latin typeface="+mn-lt"/>
                <a:ea typeface="MS PGothic" panose="020B0600070205080204" pitchFamily="34" charset="-128"/>
              </a:rPr>
              <a:t> 1 percent 80</a:t>
            </a:r>
          </a:p>
          <a:p>
            <a:pPr defTabSz="685800" fontAlgn="auto">
              <a:spcBef>
                <a:spcPts val="0"/>
              </a:spcBef>
              <a:spcAft>
                <a:spcPts val="0"/>
              </a:spcAft>
              <a:defRPr/>
            </a:pPr>
            <a:r>
              <a:rPr kumimoji="1" lang="en-US">
                <a:solidFill>
                  <a:srgbClr val="282828"/>
                </a:solidFill>
                <a:latin typeface="+mn-lt"/>
                <a:ea typeface="MS PGothic" panose="020B0600070205080204" pitchFamily="34" charset="-128"/>
              </a:rPr>
              <a:t>    Queue-limit </a:t>
            </a:r>
            <a:r>
              <a:rPr kumimoji="1" lang="en-US" err="1">
                <a:solidFill>
                  <a:srgbClr val="282828"/>
                </a:solidFill>
                <a:latin typeface="+mn-lt"/>
                <a:ea typeface="MS PGothic" panose="020B0600070205080204" pitchFamily="34" charset="-128"/>
              </a:rPr>
              <a:t>dscp</a:t>
            </a:r>
            <a:r>
              <a:rPr kumimoji="1" lang="en-US">
                <a:solidFill>
                  <a:srgbClr val="282828"/>
                </a:solidFill>
                <a:latin typeface="+mn-lt"/>
                <a:ea typeface="MS PGothic" panose="020B0600070205080204" pitchFamily="34" charset="-128"/>
              </a:rPr>
              <a:t> 2 percent 80</a:t>
            </a:r>
          </a:p>
          <a:p>
            <a:pPr defTabSz="685800" fontAlgn="auto">
              <a:spcBef>
                <a:spcPts val="0"/>
              </a:spcBef>
              <a:spcAft>
                <a:spcPts val="0"/>
              </a:spcAft>
              <a:defRPr/>
            </a:pPr>
            <a:r>
              <a:rPr kumimoji="1" lang="en-US">
                <a:solidFill>
                  <a:srgbClr val="282828"/>
                </a:solidFill>
                <a:latin typeface="+mn-lt"/>
                <a:ea typeface="MS PGothic" panose="020B0600070205080204" pitchFamily="34" charset="-128"/>
              </a:rPr>
              <a:t>    Queue-limit </a:t>
            </a:r>
            <a:r>
              <a:rPr kumimoji="1" lang="en-US" err="1">
                <a:solidFill>
                  <a:srgbClr val="282828"/>
                </a:solidFill>
                <a:latin typeface="+mn-lt"/>
                <a:ea typeface="MS PGothic" panose="020B0600070205080204" pitchFamily="34" charset="-128"/>
              </a:rPr>
              <a:t>dscp</a:t>
            </a:r>
            <a:r>
              <a:rPr kumimoji="1" lang="en-US">
                <a:solidFill>
                  <a:srgbClr val="282828"/>
                </a:solidFill>
                <a:latin typeface="+mn-lt"/>
                <a:ea typeface="MS PGothic" panose="020B0600070205080204" pitchFamily="34" charset="-128"/>
              </a:rPr>
              <a:t> 3 percent 90</a:t>
            </a:r>
          </a:p>
          <a:p>
            <a:pPr defTabSz="685800" fontAlgn="auto">
              <a:spcBef>
                <a:spcPts val="0"/>
              </a:spcBef>
              <a:spcAft>
                <a:spcPts val="0"/>
              </a:spcAft>
              <a:defRPr/>
            </a:pPr>
            <a:r>
              <a:rPr kumimoji="1" lang="en-US">
                <a:solidFill>
                  <a:srgbClr val="282828"/>
                </a:solidFill>
                <a:latin typeface="+mn-lt"/>
                <a:ea typeface="MS PGothic" panose="020B0600070205080204" pitchFamily="34" charset="-128"/>
              </a:rPr>
              <a:t>    Queue-limit </a:t>
            </a:r>
            <a:r>
              <a:rPr kumimoji="1" lang="en-US" err="1">
                <a:solidFill>
                  <a:srgbClr val="282828"/>
                </a:solidFill>
                <a:latin typeface="+mn-lt"/>
                <a:ea typeface="MS PGothic" panose="020B0600070205080204" pitchFamily="34" charset="-128"/>
              </a:rPr>
              <a:t>dscp</a:t>
            </a:r>
            <a:r>
              <a:rPr kumimoji="1" lang="en-US">
                <a:solidFill>
                  <a:srgbClr val="282828"/>
                </a:solidFill>
                <a:latin typeface="+mn-lt"/>
                <a:ea typeface="MS PGothic" panose="020B0600070205080204" pitchFamily="34" charset="-128"/>
              </a:rPr>
              <a:t> 4 percent 100</a:t>
            </a:r>
          </a:p>
        </p:txBody>
      </p:sp>
      <p:sp>
        <p:nvSpPr>
          <p:cNvPr id="12" name="TextBox 11"/>
          <p:cNvSpPr txBox="1"/>
          <p:nvPr/>
        </p:nvSpPr>
        <p:spPr>
          <a:xfrm>
            <a:off x="5192933" y="2699987"/>
            <a:ext cx="3068134" cy="307777"/>
          </a:xfrm>
          <a:prstGeom prst="rect">
            <a:avLst/>
          </a:prstGeom>
          <a:noFill/>
        </p:spPr>
        <p:txBody>
          <a:bodyPr wrap="square" rtlCol="0">
            <a:noAutofit/>
          </a:bodyPr>
          <a:lstStyle/>
          <a:p>
            <a:pPr defTabSz="685800" fontAlgn="auto">
              <a:spcBef>
                <a:spcPts val="0"/>
              </a:spcBef>
              <a:spcAft>
                <a:spcPts val="0"/>
              </a:spcAft>
              <a:defRPr/>
            </a:pPr>
            <a:r>
              <a:rPr kumimoji="1" lang="pl-PL" sz="1400" i="1">
                <a:solidFill>
                  <a:srgbClr val="282828"/>
                </a:solidFill>
                <a:latin typeface="+mn-lt"/>
                <a:ea typeface="MS PGothic" panose="020B0600070205080204" pitchFamily="34" charset="-128"/>
                <a:cs typeface="+mn-cs"/>
              </a:rPr>
              <a:t>T2</a:t>
            </a:r>
            <a:r>
              <a:rPr kumimoji="1" lang="pl-PL" altLang="ja-JP" sz="1400" i="1">
                <a:solidFill>
                  <a:srgbClr val="282828"/>
                </a:solidFill>
                <a:latin typeface="+mn-lt"/>
                <a:ea typeface="MS PGothic" panose="020B0600070205080204" pitchFamily="34" charset="-128"/>
                <a:cs typeface="+mn-cs"/>
              </a:rPr>
              <a:t> (400% of 100% X queue size ) </a:t>
            </a:r>
            <a:endParaRPr kumimoji="1" lang="pl-PL" sz="1400" i="1">
              <a:solidFill>
                <a:srgbClr val="282828"/>
              </a:solidFill>
              <a:latin typeface="+mn-lt"/>
              <a:ea typeface="MS PGothic" panose="020B0600070205080204" pitchFamily="34" charset="-128"/>
              <a:cs typeface="+mn-cs"/>
            </a:endParaRPr>
          </a:p>
        </p:txBody>
      </p:sp>
      <p:grpSp>
        <p:nvGrpSpPr>
          <p:cNvPr id="10" name="グループ化 9">
            <a:extLst>
              <a:ext uri="{FF2B5EF4-FFF2-40B4-BE49-F238E27FC236}">
                <a16:creationId xmlns:a16="http://schemas.microsoft.com/office/drawing/2014/main" id="{962C43B5-2594-46C6-A7A4-BD54962CF438}"/>
              </a:ext>
            </a:extLst>
          </p:cNvPr>
          <p:cNvGrpSpPr/>
          <p:nvPr/>
        </p:nvGrpSpPr>
        <p:grpSpPr>
          <a:xfrm>
            <a:off x="562405" y="3973962"/>
            <a:ext cx="7915289" cy="656281"/>
            <a:chOff x="654874" y="5647441"/>
            <a:chExt cx="10553718" cy="875041"/>
          </a:xfrm>
        </p:grpSpPr>
        <p:sp>
          <p:nvSpPr>
            <p:cNvPr id="5" name="Rectangle 4"/>
            <p:cNvSpPr/>
            <p:nvPr/>
          </p:nvSpPr>
          <p:spPr>
            <a:xfrm>
              <a:off x="1114282" y="5685264"/>
              <a:ext cx="3530379" cy="36046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defTabSz="685800" fontAlgn="auto">
                <a:spcBef>
                  <a:spcPts val="0"/>
                </a:spcBef>
                <a:spcAft>
                  <a:spcPts val="0"/>
                </a:spcAft>
                <a:defRPr/>
              </a:pPr>
              <a:endParaRPr kumimoji="1" lang="pl-PL" sz="1600">
                <a:solidFill>
                  <a:srgbClr val="005073"/>
                </a:solidFill>
                <a:ea typeface="MS PGothic" panose="020B0600070205080204" pitchFamily="34" charset="-128"/>
              </a:endParaRPr>
            </a:p>
          </p:txBody>
        </p:sp>
        <p:sp>
          <p:nvSpPr>
            <p:cNvPr id="6" name="TextBox 5"/>
            <p:cNvSpPr txBox="1"/>
            <p:nvPr/>
          </p:nvSpPr>
          <p:spPr>
            <a:xfrm>
              <a:off x="654874" y="5647441"/>
              <a:ext cx="561891" cy="697626"/>
            </a:xfrm>
            <a:prstGeom prst="rect">
              <a:avLst/>
            </a:prstGeom>
            <a:noFill/>
          </p:spPr>
          <p:txBody>
            <a:bodyPr wrap="square" rtlCol="0">
              <a:noAutofit/>
            </a:bodyPr>
            <a:lstStyle/>
            <a:p>
              <a:pPr defTabSz="685800" fontAlgn="auto">
                <a:spcBef>
                  <a:spcPts val="0"/>
                </a:spcBef>
                <a:spcAft>
                  <a:spcPts val="0"/>
                </a:spcAft>
                <a:defRPr/>
              </a:pPr>
              <a:r>
                <a:rPr kumimoji="1" lang="pl-PL" sz="1200" b="1">
                  <a:solidFill>
                    <a:srgbClr val="282828"/>
                  </a:solidFill>
                  <a:latin typeface="+mn-lt"/>
                  <a:ea typeface="MS PGothic" panose="020B0600070205080204" pitchFamily="34" charset="-128"/>
                  <a:cs typeface="+mn-cs"/>
                </a:rPr>
                <a:t>Q1</a:t>
              </a:r>
            </a:p>
          </p:txBody>
        </p:sp>
        <p:cxnSp>
          <p:nvCxnSpPr>
            <p:cNvPr id="7" name="Straight Connector 6"/>
            <p:cNvCxnSpPr/>
            <p:nvPr/>
          </p:nvCxnSpPr>
          <p:spPr>
            <a:xfrm>
              <a:off x="9065322" y="5682459"/>
              <a:ext cx="0" cy="351777"/>
            </a:xfrm>
            <a:prstGeom prst="line">
              <a:avLst/>
            </a:prstGeom>
          </p:spPr>
          <p:style>
            <a:lnRef idx="3">
              <a:schemeClr val="dk1"/>
            </a:lnRef>
            <a:fillRef idx="0">
              <a:schemeClr val="dk1"/>
            </a:fillRef>
            <a:effectRef idx="2">
              <a:schemeClr val="dk1"/>
            </a:effectRef>
            <a:fontRef idx="minor">
              <a:schemeClr val="tx1"/>
            </a:fontRef>
          </p:style>
        </p:cxnSp>
        <p:cxnSp>
          <p:nvCxnSpPr>
            <p:cNvPr id="8" name="Straight Connector 7"/>
            <p:cNvCxnSpPr/>
            <p:nvPr/>
          </p:nvCxnSpPr>
          <p:spPr>
            <a:xfrm>
              <a:off x="9965474" y="5681414"/>
              <a:ext cx="0" cy="351777"/>
            </a:xfrm>
            <a:prstGeom prst="line">
              <a:avLst/>
            </a:prstGeom>
          </p:spPr>
          <p:style>
            <a:lnRef idx="3">
              <a:schemeClr val="dk1"/>
            </a:lnRef>
            <a:fillRef idx="0">
              <a:schemeClr val="dk1"/>
            </a:fillRef>
            <a:effectRef idx="2">
              <a:schemeClr val="dk1"/>
            </a:effectRef>
            <a:fontRef idx="minor">
              <a:schemeClr val="tx1"/>
            </a:fontRef>
          </p:style>
        </p:cxnSp>
        <p:cxnSp>
          <p:nvCxnSpPr>
            <p:cNvPr id="9" name="Straight Connector 8"/>
            <p:cNvCxnSpPr/>
            <p:nvPr/>
          </p:nvCxnSpPr>
          <p:spPr>
            <a:xfrm>
              <a:off x="10917917" y="5691143"/>
              <a:ext cx="0" cy="351777"/>
            </a:xfrm>
            <a:prstGeom prst="line">
              <a:avLst/>
            </a:prstGeom>
          </p:spPr>
          <p:style>
            <a:lnRef idx="3">
              <a:schemeClr val="dk1"/>
            </a:lnRef>
            <a:fillRef idx="0">
              <a:schemeClr val="dk1"/>
            </a:fillRef>
            <a:effectRef idx="2">
              <a:schemeClr val="dk1"/>
            </a:effectRef>
            <a:fontRef idx="minor">
              <a:schemeClr val="tx1"/>
            </a:fontRef>
          </p:style>
        </p:cxnSp>
        <p:sp>
          <p:nvSpPr>
            <p:cNvPr id="11" name="TextBox 10"/>
            <p:cNvSpPr txBox="1"/>
            <p:nvPr/>
          </p:nvSpPr>
          <p:spPr>
            <a:xfrm>
              <a:off x="9777647" y="6044018"/>
              <a:ext cx="546960" cy="410369"/>
            </a:xfrm>
            <a:prstGeom prst="rect">
              <a:avLst/>
            </a:prstGeom>
            <a:noFill/>
          </p:spPr>
          <p:txBody>
            <a:bodyPr wrap="square" rtlCol="0">
              <a:noAutofit/>
            </a:bodyPr>
            <a:lstStyle/>
            <a:p>
              <a:pPr defTabSz="685800" fontAlgn="auto">
                <a:spcBef>
                  <a:spcPts val="0"/>
                </a:spcBef>
                <a:spcAft>
                  <a:spcPts val="0"/>
                </a:spcAft>
                <a:defRPr/>
              </a:pPr>
              <a:r>
                <a:rPr kumimoji="1" lang="pl-PL" sz="1200">
                  <a:solidFill>
                    <a:srgbClr val="282828"/>
                  </a:solidFill>
                  <a:latin typeface="+mn-lt"/>
                  <a:ea typeface="MS PGothic" panose="020B0600070205080204" pitchFamily="34" charset="-128"/>
                  <a:cs typeface="+mn-cs"/>
                </a:rPr>
                <a:t>T1</a:t>
              </a:r>
            </a:p>
          </p:txBody>
        </p:sp>
        <p:sp>
          <p:nvSpPr>
            <p:cNvPr id="13" name="TextBox 12"/>
            <p:cNvSpPr txBox="1"/>
            <p:nvPr/>
          </p:nvSpPr>
          <p:spPr>
            <a:xfrm>
              <a:off x="2325787" y="6112113"/>
              <a:ext cx="2910177" cy="410369"/>
            </a:xfrm>
            <a:prstGeom prst="rect">
              <a:avLst/>
            </a:prstGeom>
            <a:noFill/>
          </p:spPr>
          <p:txBody>
            <a:bodyPr wrap="square" rtlCol="0">
              <a:noAutofit/>
            </a:bodyPr>
            <a:lstStyle/>
            <a:p>
              <a:pPr defTabSz="685800" fontAlgn="auto">
                <a:spcBef>
                  <a:spcPts val="0"/>
                </a:spcBef>
                <a:spcAft>
                  <a:spcPts val="0"/>
                </a:spcAft>
                <a:defRPr/>
              </a:pPr>
              <a:r>
                <a:rPr kumimoji="1" lang="pl-PL" sz="1200" b="1">
                  <a:solidFill>
                    <a:srgbClr val="282828"/>
                  </a:solidFill>
                  <a:latin typeface="+mn-lt"/>
                  <a:ea typeface="MS PGothic" panose="020B0600070205080204" pitchFamily="34" charset="-128"/>
                  <a:cs typeface="+mn-cs"/>
                </a:rPr>
                <a:t>Queue X size 100%</a:t>
              </a:r>
            </a:p>
          </p:txBody>
        </p:sp>
        <p:sp>
          <p:nvSpPr>
            <p:cNvPr id="14" name="Rectangle 4">
              <a:extLst>
                <a:ext uri="{FF2B5EF4-FFF2-40B4-BE49-F238E27FC236}">
                  <a16:creationId xmlns:a16="http://schemas.microsoft.com/office/drawing/2014/main" id="{0813BEEA-B3BD-46A2-BEFF-3BF45F18C209}"/>
                </a:ext>
              </a:extLst>
            </p:cNvPr>
            <p:cNvSpPr/>
            <p:nvPr/>
          </p:nvSpPr>
          <p:spPr>
            <a:xfrm>
              <a:off x="4645405" y="5682459"/>
              <a:ext cx="6272508" cy="360460"/>
            </a:xfrm>
            <a:prstGeom prst="rect">
              <a:avLst/>
            </a:prstGeom>
            <a:noFill/>
            <a:ln>
              <a:solidFill>
                <a:schemeClr val="tx1">
                  <a:lumMod val="50000"/>
                </a:schemeClr>
              </a:solidFill>
              <a:prstDash val="dash"/>
            </a:ln>
          </p:spPr>
          <p:style>
            <a:lnRef idx="1">
              <a:schemeClr val="accent2"/>
            </a:lnRef>
            <a:fillRef idx="3">
              <a:schemeClr val="accent2"/>
            </a:fillRef>
            <a:effectRef idx="2">
              <a:schemeClr val="accent2"/>
            </a:effectRef>
            <a:fontRef idx="minor">
              <a:schemeClr val="lt1"/>
            </a:fontRef>
          </p:style>
          <p:txBody>
            <a:bodyPr rtlCol="0" anchor="ctr">
              <a:noAutofit/>
            </a:bodyPr>
            <a:lstStyle/>
            <a:p>
              <a:pPr algn="ctr" defTabSz="685800" fontAlgn="auto">
                <a:spcBef>
                  <a:spcPts val="0"/>
                </a:spcBef>
                <a:spcAft>
                  <a:spcPts val="0"/>
                </a:spcAft>
                <a:defRPr/>
              </a:pPr>
              <a:endParaRPr kumimoji="1" lang="pl-PL" sz="1600">
                <a:solidFill>
                  <a:srgbClr val="005073"/>
                </a:solidFill>
                <a:ea typeface="MS PGothic" panose="020B0600070205080204" pitchFamily="34" charset="-128"/>
              </a:endParaRPr>
            </a:p>
          </p:txBody>
        </p:sp>
        <p:sp>
          <p:nvSpPr>
            <p:cNvPr id="15" name="正方形/長方形 14">
              <a:extLst>
                <a:ext uri="{FF2B5EF4-FFF2-40B4-BE49-F238E27FC236}">
                  <a16:creationId xmlns:a16="http://schemas.microsoft.com/office/drawing/2014/main" id="{36CEBB41-EB61-463D-9540-651BB9C14B92}"/>
                </a:ext>
              </a:extLst>
            </p:cNvPr>
            <p:cNvSpPr/>
            <p:nvPr/>
          </p:nvSpPr>
          <p:spPr>
            <a:xfrm>
              <a:off x="8849536" y="6052676"/>
              <a:ext cx="517664" cy="400109"/>
            </a:xfrm>
            <a:prstGeom prst="rect">
              <a:avLst/>
            </a:prstGeom>
          </p:spPr>
          <p:txBody>
            <a:bodyPr wrap="none">
              <a:noAutofit/>
            </a:bodyPr>
            <a:lstStyle/>
            <a:p>
              <a:pPr defTabSz="685800" fontAlgn="auto">
                <a:spcBef>
                  <a:spcPts val="0"/>
                </a:spcBef>
                <a:spcAft>
                  <a:spcPts val="0"/>
                </a:spcAft>
                <a:defRPr/>
              </a:pPr>
              <a:r>
                <a:rPr kumimoji="1" lang="pl-PL" altLang="ja-JP" sz="1200">
                  <a:solidFill>
                    <a:srgbClr val="282828"/>
                  </a:solidFill>
                  <a:latin typeface="+mn-lt"/>
                  <a:ea typeface="MS PGothic" panose="020B0600070205080204" pitchFamily="34" charset="-128"/>
                  <a:cs typeface="+mn-cs"/>
                </a:rPr>
                <a:t>T0</a:t>
              </a:r>
              <a:endParaRPr kumimoji="1" lang="ja-JP" altLang="en-US" sz="1200">
                <a:solidFill>
                  <a:srgbClr val="282828"/>
                </a:solidFill>
                <a:latin typeface="+mn-lt"/>
                <a:ea typeface="MS PGothic" panose="020B0600070205080204" pitchFamily="34" charset="-128"/>
                <a:cs typeface="+mn-cs"/>
              </a:endParaRPr>
            </a:p>
          </p:txBody>
        </p:sp>
        <p:sp>
          <p:nvSpPr>
            <p:cNvPr id="16" name="正方形/長方形 15">
              <a:extLst>
                <a:ext uri="{FF2B5EF4-FFF2-40B4-BE49-F238E27FC236}">
                  <a16:creationId xmlns:a16="http://schemas.microsoft.com/office/drawing/2014/main" id="{20D10019-4EDA-4867-91B5-19DC9EFBFEC6}"/>
                </a:ext>
              </a:extLst>
            </p:cNvPr>
            <p:cNvSpPr/>
            <p:nvPr/>
          </p:nvSpPr>
          <p:spPr>
            <a:xfrm>
              <a:off x="10690928" y="6076020"/>
              <a:ext cx="517664" cy="400109"/>
            </a:xfrm>
            <a:prstGeom prst="rect">
              <a:avLst/>
            </a:prstGeom>
          </p:spPr>
          <p:txBody>
            <a:bodyPr wrap="none">
              <a:noAutofit/>
            </a:bodyPr>
            <a:lstStyle/>
            <a:p>
              <a:pPr defTabSz="685800" fontAlgn="auto">
                <a:spcBef>
                  <a:spcPts val="0"/>
                </a:spcBef>
                <a:spcAft>
                  <a:spcPts val="0"/>
                </a:spcAft>
                <a:defRPr/>
              </a:pPr>
              <a:r>
                <a:rPr kumimoji="1" lang="pl-PL" altLang="ja-JP" sz="1200">
                  <a:solidFill>
                    <a:srgbClr val="282828"/>
                  </a:solidFill>
                  <a:latin typeface="+mn-lt"/>
                  <a:ea typeface="MS PGothic" panose="020B0600070205080204" pitchFamily="34" charset="-128"/>
                  <a:cs typeface="+mn-cs"/>
                </a:rPr>
                <a:t>T2</a:t>
              </a:r>
              <a:endParaRPr kumimoji="1" lang="ja-JP" altLang="en-US" sz="1200">
                <a:solidFill>
                  <a:srgbClr val="282828"/>
                </a:solidFill>
                <a:latin typeface="+mn-lt"/>
                <a:ea typeface="MS PGothic" panose="020B0600070205080204" pitchFamily="34" charset="-128"/>
                <a:cs typeface="+mn-cs"/>
              </a:endParaRPr>
            </a:p>
          </p:txBody>
        </p:sp>
      </p:grpSp>
      <p:sp>
        <p:nvSpPr>
          <p:cNvPr id="17" name="TextBox 11">
            <a:extLst>
              <a:ext uri="{FF2B5EF4-FFF2-40B4-BE49-F238E27FC236}">
                <a16:creationId xmlns:a16="http://schemas.microsoft.com/office/drawing/2014/main" id="{4F70C192-47AB-4650-A32A-4427A3F29DED}"/>
              </a:ext>
            </a:extLst>
          </p:cNvPr>
          <p:cNvSpPr txBox="1"/>
          <p:nvPr/>
        </p:nvSpPr>
        <p:spPr>
          <a:xfrm>
            <a:off x="5192933" y="3071677"/>
            <a:ext cx="1664950" cy="307777"/>
          </a:xfrm>
          <a:prstGeom prst="rect">
            <a:avLst/>
          </a:prstGeom>
          <a:noFill/>
        </p:spPr>
        <p:txBody>
          <a:bodyPr wrap="square" rtlCol="0">
            <a:noAutofit/>
          </a:bodyPr>
          <a:lstStyle/>
          <a:p>
            <a:pPr defTabSz="685800" fontAlgn="auto">
              <a:spcBef>
                <a:spcPts val="0"/>
              </a:spcBef>
              <a:spcAft>
                <a:spcPts val="0"/>
              </a:spcAft>
              <a:defRPr/>
            </a:pPr>
            <a:r>
              <a:rPr kumimoji="1" lang="pl-PL" sz="1400" i="1">
                <a:solidFill>
                  <a:srgbClr val="282828"/>
                </a:solidFill>
                <a:latin typeface="+mn-lt"/>
                <a:ea typeface="MS PGothic" panose="020B0600070205080204" pitchFamily="34" charset="-128"/>
                <a:cs typeface="+mn-cs"/>
              </a:rPr>
              <a:t>T</a:t>
            </a:r>
            <a:r>
              <a:rPr kumimoji="1" lang="en-US" sz="1400" i="1">
                <a:solidFill>
                  <a:srgbClr val="282828"/>
                </a:solidFill>
                <a:latin typeface="+mn-lt"/>
                <a:ea typeface="MS PGothic" panose="020B0600070205080204" pitchFamily="34" charset="-128"/>
                <a:cs typeface="+mn-cs"/>
              </a:rPr>
              <a:t>1 </a:t>
            </a:r>
            <a:r>
              <a:rPr kumimoji="1" lang="pl-PL" altLang="ja-JP" sz="1400" i="1">
                <a:solidFill>
                  <a:srgbClr val="282828"/>
                </a:solidFill>
                <a:latin typeface="+mn-lt"/>
                <a:ea typeface="MS PGothic" panose="020B0600070205080204" pitchFamily="34" charset="-128"/>
                <a:cs typeface="+mn-cs"/>
              </a:rPr>
              <a:t> (</a:t>
            </a:r>
            <a:r>
              <a:rPr kumimoji="1" lang="en-US" altLang="ja-JP" sz="1400" i="1">
                <a:solidFill>
                  <a:srgbClr val="282828"/>
                </a:solidFill>
                <a:latin typeface="+mn-lt"/>
                <a:ea typeface="MS PGothic" panose="020B0600070205080204" pitchFamily="34" charset="-128"/>
                <a:cs typeface="+mn-cs"/>
              </a:rPr>
              <a:t>90</a:t>
            </a:r>
            <a:r>
              <a:rPr kumimoji="1" lang="pl-PL" altLang="ja-JP" sz="1400" i="1">
                <a:solidFill>
                  <a:srgbClr val="282828"/>
                </a:solidFill>
                <a:latin typeface="+mn-lt"/>
                <a:ea typeface="MS PGothic" panose="020B0600070205080204" pitchFamily="34" charset="-128"/>
                <a:cs typeface="+mn-cs"/>
              </a:rPr>
              <a:t>% of</a:t>
            </a:r>
            <a:r>
              <a:rPr kumimoji="1" lang="en-US" altLang="ja-JP" sz="1400" i="1">
                <a:solidFill>
                  <a:srgbClr val="282828"/>
                </a:solidFill>
                <a:latin typeface="+mn-lt"/>
                <a:ea typeface="MS PGothic" panose="020B0600070205080204" pitchFamily="34" charset="-128"/>
                <a:cs typeface="+mn-cs"/>
              </a:rPr>
              <a:t> T2</a:t>
            </a:r>
            <a:r>
              <a:rPr kumimoji="1" lang="pl-PL" altLang="ja-JP" sz="1400" i="1">
                <a:solidFill>
                  <a:srgbClr val="282828"/>
                </a:solidFill>
                <a:latin typeface="+mn-lt"/>
                <a:ea typeface="MS PGothic" panose="020B0600070205080204" pitchFamily="34" charset="-128"/>
                <a:cs typeface="+mn-cs"/>
              </a:rPr>
              <a:t>) </a:t>
            </a:r>
            <a:endParaRPr kumimoji="1" lang="pl-PL" sz="1400" i="1">
              <a:solidFill>
                <a:srgbClr val="282828"/>
              </a:solidFill>
              <a:latin typeface="+mn-lt"/>
              <a:ea typeface="MS PGothic" panose="020B0600070205080204" pitchFamily="34" charset="-128"/>
              <a:cs typeface="+mn-cs"/>
            </a:endParaRPr>
          </a:p>
        </p:txBody>
      </p:sp>
      <p:sp>
        <p:nvSpPr>
          <p:cNvPr id="18" name="TextBox 11">
            <a:extLst>
              <a:ext uri="{FF2B5EF4-FFF2-40B4-BE49-F238E27FC236}">
                <a16:creationId xmlns:a16="http://schemas.microsoft.com/office/drawing/2014/main" id="{85E76429-FA5F-422F-9D8E-D93146275DEF}"/>
              </a:ext>
            </a:extLst>
          </p:cNvPr>
          <p:cNvSpPr txBox="1"/>
          <p:nvPr/>
        </p:nvSpPr>
        <p:spPr>
          <a:xfrm>
            <a:off x="5192933" y="3469824"/>
            <a:ext cx="1664950" cy="307777"/>
          </a:xfrm>
          <a:prstGeom prst="rect">
            <a:avLst/>
          </a:prstGeom>
          <a:noFill/>
        </p:spPr>
        <p:txBody>
          <a:bodyPr wrap="square" rtlCol="0">
            <a:noAutofit/>
          </a:bodyPr>
          <a:lstStyle/>
          <a:p>
            <a:pPr defTabSz="685800" fontAlgn="auto">
              <a:spcBef>
                <a:spcPts val="0"/>
              </a:spcBef>
              <a:spcAft>
                <a:spcPts val="0"/>
              </a:spcAft>
              <a:defRPr/>
            </a:pPr>
            <a:r>
              <a:rPr kumimoji="1" lang="pl-PL" sz="1400" i="1">
                <a:solidFill>
                  <a:srgbClr val="282828"/>
                </a:solidFill>
                <a:latin typeface="+mn-lt"/>
                <a:ea typeface="MS PGothic" panose="020B0600070205080204" pitchFamily="34" charset="-128"/>
                <a:cs typeface="+mn-cs"/>
              </a:rPr>
              <a:t>T</a:t>
            </a:r>
            <a:r>
              <a:rPr kumimoji="1" lang="en-US" sz="1400" i="1">
                <a:solidFill>
                  <a:srgbClr val="282828"/>
                </a:solidFill>
                <a:latin typeface="+mn-lt"/>
                <a:ea typeface="MS PGothic" panose="020B0600070205080204" pitchFamily="34" charset="-128"/>
                <a:cs typeface="+mn-cs"/>
              </a:rPr>
              <a:t>0 </a:t>
            </a:r>
            <a:r>
              <a:rPr kumimoji="1" lang="pl-PL" altLang="ja-JP" sz="1400" i="1">
                <a:solidFill>
                  <a:srgbClr val="282828"/>
                </a:solidFill>
                <a:latin typeface="+mn-lt"/>
                <a:ea typeface="MS PGothic" panose="020B0600070205080204" pitchFamily="34" charset="-128"/>
                <a:cs typeface="+mn-cs"/>
              </a:rPr>
              <a:t> (</a:t>
            </a:r>
            <a:r>
              <a:rPr kumimoji="1" lang="en-US" altLang="ja-JP" sz="1400" i="1">
                <a:solidFill>
                  <a:srgbClr val="282828"/>
                </a:solidFill>
                <a:latin typeface="+mn-lt"/>
                <a:ea typeface="MS PGothic" panose="020B0600070205080204" pitchFamily="34" charset="-128"/>
                <a:cs typeface="+mn-cs"/>
              </a:rPr>
              <a:t>80</a:t>
            </a:r>
            <a:r>
              <a:rPr kumimoji="1" lang="pl-PL" altLang="ja-JP" sz="1400" i="1">
                <a:solidFill>
                  <a:srgbClr val="282828"/>
                </a:solidFill>
                <a:latin typeface="+mn-lt"/>
                <a:ea typeface="MS PGothic" panose="020B0600070205080204" pitchFamily="34" charset="-128"/>
                <a:cs typeface="+mn-cs"/>
              </a:rPr>
              <a:t>% of</a:t>
            </a:r>
            <a:r>
              <a:rPr kumimoji="1" lang="en-US" altLang="ja-JP" sz="1400" i="1">
                <a:solidFill>
                  <a:srgbClr val="282828"/>
                </a:solidFill>
                <a:latin typeface="+mn-lt"/>
                <a:ea typeface="MS PGothic" panose="020B0600070205080204" pitchFamily="34" charset="-128"/>
                <a:cs typeface="+mn-cs"/>
              </a:rPr>
              <a:t> T2</a:t>
            </a:r>
            <a:r>
              <a:rPr kumimoji="1" lang="pl-PL" altLang="ja-JP" sz="1400" i="1">
                <a:solidFill>
                  <a:srgbClr val="282828"/>
                </a:solidFill>
                <a:latin typeface="+mn-lt"/>
                <a:ea typeface="MS PGothic" panose="020B0600070205080204" pitchFamily="34" charset="-128"/>
                <a:cs typeface="+mn-cs"/>
              </a:rPr>
              <a:t>) </a:t>
            </a:r>
            <a:endParaRPr kumimoji="1" lang="pl-PL" sz="1400" i="1">
              <a:solidFill>
                <a:srgbClr val="282828"/>
              </a:solidFill>
              <a:latin typeface="+mn-lt"/>
              <a:ea typeface="MS PGothic" panose="020B0600070205080204" pitchFamily="34" charset="-128"/>
              <a:cs typeface="+mn-cs"/>
            </a:endParaRPr>
          </a:p>
        </p:txBody>
      </p:sp>
      <p:sp>
        <p:nvSpPr>
          <p:cNvPr id="19" name="TextBox 80">
            <a:extLst>
              <a:ext uri="{FF2B5EF4-FFF2-40B4-BE49-F238E27FC236}">
                <a16:creationId xmlns:a16="http://schemas.microsoft.com/office/drawing/2014/main" id="{0C6CFD59-B6D3-4A59-8E14-D88B30ED62BD}"/>
              </a:ext>
            </a:extLst>
          </p:cNvPr>
          <p:cNvSpPr txBox="1"/>
          <p:nvPr/>
        </p:nvSpPr>
        <p:spPr>
          <a:xfrm>
            <a:off x="983823" y="2383492"/>
            <a:ext cx="2371298" cy="276999"/>
          </a:xfrm>
          <a:prstGeom prst="rect">
            <a:avLst/>
          </a:prstGeom>
          <a:noFill/>
          <a:ln>
            <a:noFill/>
          </a:ln>
        </p:spPr>
        <p:style>
          <a:lnRef idx="0">
            <a:scrgbClr r="0" g="0" b="0"/>
          </a:lnRef>
          <a:fillRef idx="0">
            <a:scrgbClr r="0" g="0" b="0"/>
          </a:fillRef>
          <a:effectRef idx="0">
            <a:scrgbClr r="0" g="0" b="0"/>
          </a:effectRef>
          <a:fontRef idx="minor">
            <a:schemeClr val="accent4"/>
          </a:fontRef>
        </p:style>
        <p:txBody>
          <a:bodyPr wrap="square" rtlCol="0">
            <a:noAutofit/>
          </a:bodyPr>
          <a:lstStyle/>
          <a:p>
            <a:pPr marL="171450" indent="-171450" defTabSz="342900">
              <a:buFont typeface="Apple SD Gothic Neo Regular" panose="02000300000000000000" pitchFamily="2" charset="-127"/>
              <a:buChar char="◼"/>
              <a:defRPr/>
            </a:pPr>
            <a:r>
              <a:rPr lang="en-US" altLang="ja-JP" sz="1200" b="1" kern="0">
                <a:solidFill>
                  <a:schemeClr val="tx2"/>
                </a:solidFill>
                <a:ea typeface="MS PGothic" panose="020B0600070205080204" pitchFamily="34" charset="-128"/>
              </a:rPr>
              <a:t>WTD</a:t>
            </a:r>
            <a:r>
              <a:rPr lang="ja-JP" altLang="en-US" sz="1200" b="1" kern="0">
                <a:solidFill>
                  <a:schemeClr val="tx2"/>
                </a:solidFill>
                <a:ea typeface="MS PGothic" panose="020B0600070205080204" pitchFamily="34" charset="-128"/>
              </a:rPr>
              <a:t> </a:t>
            </a:r>
            <a:r>
              <a:rPr lang="pl-PL" sz="1200" b="1" kern="0">
                <a:solidFill>
                  <a:schemeClr val="tx2"/>
                </a:solidFill>
                <a:ea typeface="MS PGothic" panose="020B0600070205080204" pitchFamily="34" charset="-128"/>
              </a:rPr>
              <a:t>Thresholds</a:t>
            </a:r>
          </a:p>
        </p:txBody>
      </p:sp>
      <p:sp>
        <p:nvSpPr>
          <p:cNvPr id="21" name="Text Placeholder 5">
            <a:extLst>
              <a:ext uri="{FF2B5EF4-FFF2-40B4-BE49-F238E27FC236}">
                <a16:creationId xmlns:a16="http://schemas.microsoft.com/office/drawing/2014/main" id="{A3792552-38D0-AC49-926E-525F6C606E6E}"/>
              </a:ext>
            </a:extLst>
          </p:cNvPr>
          <p:cNvSpPr txBox="1">
            <a:spLocks/>
          </p:cNvSpPr>
          <p:nvPr/>
        </p:nvSpPr>
        <p:spPr>
          <a:xfrm>
            <a:off x="533401" y="60961"/>
            <a:ext cx="7084679" cy="326233"/>
          </a:xfrm>
          <a:prstGeom prst="rect">
            <a:avLst/>
          </a:prstGeom>
        </p:spPr>
        <p:txBody>
          <a:bodyPr>
            <a:noAutofit/>
          </a:bodyPr>
          <a:lstStyle>
            <a:lvl1pPr marL="226478" indent="-226478" algn="l" defTabSz="912261" rtl="0" eaLnBrk="1" fontAlgn="base" hangingPunct="1">
              <a:lnSpc>
                <a:spcPct val="95000"/>
              </a:lnSpc>
              <a:spcBef>
                <a:spcPts val="1433"/>
              </a:spcBef>
              <a:spcAft>
                <a:spcPct val="0"/>
              </a:spcAft>
              <a:buClr>
                <a:schemeClr val="tx2"/>
              </a:buClr>
              <a:buSzPct val="90000"/>
              <a:buFont typeface="Arial" charset="0"/>
              <a:buChar char="•"/>
              <a:defRPr lang="en-US" sz="2000" kern="1200" dirty="0">
                <a:solidFill>
                  <a:schemeClr val="tx1"/>
                </a:solidFill>
                <a:latin typeface="+mn-lt"/>
                <a:ea typeface="ＭＳ Ｐゴシック" charset="0"/>
                <a:cs typeface="CiscoSans"/>
              </a:defRPr>
            </a:lvl1pPr>
            <a:lvl2pPr marL="478355" indent="-287859" algn="l" defTabSz="912261" rtl="0" eaLnBrk="1" fontAlgn="base" hangingPunct="1">
              <a:lnSpc>
                <a:spcPct val="95000"/>
              </a:lnSpc>
              <a:spcBef>
                <a:spcPts val="800"/>
              </a:spcBef>
              <a:spcAft>
                <a:spcPct val="0"/>
              </a:spcAft>
              <a:buClr>
                <a:schemeClr val="tx2"/>
              </a:buClr>
              <a:buFont typeface="Arial" charset="0"/>
              <a:buChar char="•"/>
              <a:defRPr lang="en-US" sz="1867" kern="1200" dirty="0">
                <a:solidFill>
                  <a:schemeClr val="tx1"/>
                </a:solidFill>
                <a:latin typeface="+mn-lt"/>
                <a:ea typeface="ＭＳ Ｐゴシック" charset="0"/>
                <a:cs typeface="CiscoSans"/>
              </a:defRPr>
            </a:lvl2pPr>
            <a:lvl3pPr marL="575719" indent="-226478" algn="l" defTabSz="912261" rtl="0" eaLnBrk="1" fontAlgn="base" hangingPunct="1">
              <a:lnSpc>
                <a:spcPct val="95000"/>
              </a:lnSpc>
              <a:spcBef>
                <a:spcPts val="833"/>
              </a:spcBef>
              <a:spcAft>
                <a:spcPct val="0"/>
              </a:spcAft>
              <a:buFont typeface="Arial" charset="0"/>
              <a:buChar char="•"/>
              <a:defRPr lang="en-US" sz="1600" kern="1200" dirty="0">
                <a:solidFill>
                  <a:schemeClr val="tx1"/>
                </a:solidFill>
                <a:latin typeface="+mn-lt"/>
                <a:ea typeface="ＭＳ Ｐゴシック" charset="0"/>
                <a:cs typeface="CiscoSans"/>
              </a:defRPr>
            </a:lvl3pPr>
            <a:lvl4pPr marL="670967" indent="-226478" algn="l" defTabSz="912261" rtl="0" eaLnBrk="1" fontAlgn="base" hangingPunct="1">
              <a:lnSpc>
                <a:spcPct val="95000"/>
              </a:lnSpc>
              <a:spcBef>
                <a:spcPts val="833"/>
              </a:spcBef>
              <a:spcAft>
                <a:spcPct val="0"/>
              </a:spcAft>
              <a:buFont typeface="Arial" charset="0"/>
              <a:buChar char="•"/>
              <a:defRPr lang="en-US" sz="1467" kern="1200" dirty="0">
                <a:solidFill>
                  <a:schemeClr val="tx1"/>
                </a:solidFill>
                <a:latin typeface="+mn-lt"/>
                <a:ea typeface="ＭＳ Ｐゴシック" charset="0"/>
                <a:cs typeface="CiscoSans"/>
              </a:defRPr>
            </a:lvl4pPr>
            <a:lvl5pPr marL="766214" indent="-226478" algn="l" defTabSz="912261" rtl="0" eaLnBrk="1" fontAlgn="base" hangingPunct="1">
              <a:lnSpc>
                <a:spcPct val="95000"/>
              </a:lnSpc>
              <a:spcBef>
                <a:spcPts val="833"/>
              </a:spcBef>
              <a:spcAft>
                <a:spcPct val="0"/>
              </a:spcAft>
              <a:buFont typeface="Arial" charset="0"/>
              <a:buChar char="•"/>
              <a:defRPr lang="en-US" sz="1467" kern="1200" dirty="0">
                <a:solidFill>
                  <a:schemeClr val="tx1"/>
                </a:solidFill>
                <a:latin typeface="+mn-lt"/>
                <a:ea typeface="ＭＳ Ｐゴシック" charset="0"/>
                <a:cs typeface="CiscoSans"/>
              </a:defRPr>
            </a:lvl5pPr>
            <a:lvl6pPr marL="1151779" indent="-228588" algn="l" defTabSz="914346" rtl="0" eaLnBrk="1" latinLnBrk="0" hangingPunct="1">
              <a:spcBef>
                <a:spcPts val="800"/>
              </a:spcBef>
              <a:buFont typeface="Arial" pitchFamily="34" charset="0"/>
              <a:buChar char="•"/>
              <a:defRPr sz="1200" kern="1200" baseline="0">
                <a:solidFill>
                  <a:schemeClr val="tx1"/>
                </a:solidFill>
                <a:latin typeface="+mn-lt"/>
                <a:ea typeface="+mn-ea"/>
                <a:cs typeface="+mn-cs"/>
              </a:defRPr>
            </a:lvl6pPr>
            <a:lvl7pPr marL="1247761" indent="-228557" algn="l" defTabSz="914346" rtl="0" eaLnBrk="1" latinLnBrk="0" hangingPunct="1">
              <a:spcBef>
                <a:spcPts val="800"/>
              </a:spcBef>
              <a:buFont typeface="Arial" pitchFamily="34" charset="0"/>
              <a:buChar char="•"/>
              <a:defRPr sz="1067" kern="1200" baseline="0">
                <a:solidFill>
                  <a:schemeClr val="tx1"/>
                </a:solidFill>
                <a:latin typeface="+mn-lt"/>
                <a:ea typeface="+mn-ea"/>
                <a:cs typeface="+mn-cs"/>
              </a:defRPr>
            </a:lvl7pPr>
            <a:lvl8pPr marL="3200213" indent="0" algn="l" defTabSz="914346" rtl="0" eaLnBrk="1" latinLnBrk="0" hangingPunct="1">
              <a:spcBef>
                <a:spcPct val="20000"/>
              </a:spcBef>
              <a:buFont typeface="Arial" pitchFamily="34" charset="0"/>
              <a:buNone/>
              <a:defRPr sz="2000" kern="1200">
                <a:solidFill>
                  <a:schemeClr val="tx1"/>
                </a:solidFill>
                <a:latin typeface="+mn-lt"/>
                <a:ea typeface="+mn-ea"/>
                <a:cs typeface="+mn-cs"/>
              </a:defRPr>
            </a:lvl8pPr>
            <a:lvl9pPr marL="3885974" indent="-228588" algn="l" defTabSz="914346"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defTabSz="684196">
              <a:spcBef>
                <a:spcPts val="1075"/>
              </a:spcBef>
              <a:buClr>
                <a:srgbClr val="005073"/>
              </a:buClr>
              <a:buNone/>
              <a:defRPr/>
            </a:pPr>
            <a:r>
              <a:rPr lang="en" altLang="ja-JP" sz="1500">
                <a:solidFill>
                  <a:srgbClr val="282828"/>
                </a:solidFill>
                <a:ea typeface="MS PGothic" panose="020B0600070205080204" pitchFamily="34" charset="-128"/>
              </a:rPr>
              <a:t>3.4</a:t>
            </a:r>
            <a:r>
              <a:rPr lang="ja-JP" altLang="en-US" sz="1500">
                <a:solidFill>
                  <a:srgbClr val="282828"/>
                </a:solidFill>
                <a:ea typeface="MS PGothic" panose="020B0600070205080204" pitchFamily="34" charset="-128"/>
              </a:rPr>
              <a:t>　</a:t>
            </a:r>
            <a:r>
              <a:rPr lang="en" altLang="ja-JP" sz="1500">
                <a:solidFill>
                  <a:srgbClr val="282828"/>
                </a:solidFill>
                <a:ea typeface="MS PGothic" panose="020B0600070205080204" pitchFamily="34" charset="-128"/>
              </a:rPr>
              <a:t>QoS</a:t>
            </a:r>
          </a:p>
        </p:txBody>
      </p:sp>
      <p:sp>
        <p:nvSpPr>
          <p:cNvPr id="23" name="Text Placeholder 1">
            <a:extLst>
              <a:ext uri="{FF2B5EF4-FFF2-40B4-BE49-F238E27FC236}">
                <a16:creationId xmlns:a16="http://schemas.microsoft.com/office/drawing/2014/main" id="{1FDDDDA4-7545-B94A-B9B1-2AE9283561BD}"/>
              </a:ext>
            </a:extLst>
          </p:cNvPr>
          <p:cNvSpPr txBox="1">
            <a:spLocks/>
          </p:cNvSpPr>
          <p:nvPr/>
        </p:nvSpPr>
        <p:spPr>
          <a:xfrm>
            <a:off x="460676" y="1201738"/>
            <a:ext cx="7084679" cy="326233"/>
          </a:xfrm>
          <a:prstGeom prst="rect">
            <a:avLst/>
          </a:prstGeom>
        </p:spPr>
        <p:txBody>
          <a:bodyPr wrap="square" lIns="91420" tIns="45710" rIns="91420" bIns="45710" anchor="t" anchorCtr="0">
            <a:noAutofit/>
          </a:bodyPr>
          <a:lstStyle>
            <a:lvl1pPr marL="169863" indent="-169863" algn="l" defTabSz="603575" rtl="0" eaLnBrk="1" fontAlgn="base" hangingPunct="1">
              <a:lnSpc>
                <a:spcPct val="100000"/>
              </a:lnSpc>
              <a:spcBef>
                <a:spcPct val="50000"/>
              </a:spcBef>
              <a:spcAft>
                <a:spcPct val="0"/>
              </a:spcAft>
              <a:buClr>
                <a:schemeClr val="tx2"/>
              </a:buClr>
              <a:buSzPct val="90000"/>
              <a:buFont typeface="Arial" charset="0"/>
              <a:buNone/>
              <a:defRPr lang="en-US" sz="1400" b="0" i="0" kern="1200">
                <a:solidFill>
                  <a:schemeClr val="bg1"/>
                </a:solidFill>
                <a:latin typeface="+mn-lt"/>
                <a:ea typeface="ＭＳ Ｐゴシック" charset="0"/>
                <a:cs typeface="CiscoSans ExtraLight"/>
              </a:defRPr>
            </a:lvl1pPr>
            <a:lvl2pPr marL="358775" indent="-215900" algn="l" defTabSz="684213" rtl="0" eaLnBrk="1" fontAlgn="base" hangingPunct="1">
              <a:lnSpc>
                <a:spcPct val="95000"/>
              </a:lnSpc>
              <a:spcBef>
                <a:spcPts val="600"/>
              </a:spcBef>
              <a:spcAft>
                <a:spcPct val="0"/>
              </a:spcAft>
              <a:buClr>
                <a:schemeClr val="tx2"/>
              </a:buClr>
              <a:buFont typeface="Arial" pitchFamily="34" charset="0"/>
              <a:buNone/>
              <a:defRPr lang="en-US" sz="1100" kern="1200">
                <a:solidFill>
                  <a:schemeClr val="tx1"/>
                </a:solidFill>
                <a:latin typeface="+mn-lt"/>
                <a:ea typeface="ＭＳ Ｐゴシック" charset="0"/>
                <a:cs typeface="CiscoSans"/>
              </a:defRPr>
            </a:lvl2pPr>
            <a:lvl3pPr marL="431800" indent="-169863" algn="l" defTabSz="684213" rtl="0" eaLnBrk="1" fontAlgn="base" hangingPunct="1">
              <a:lnSpc>
                <a:spcPct val="95000"/>
              </a:lnSpc>
              <a:spcBef>
                <a:spcPts val="625"/>
              </a:spcBef>
              <a:spcAft>
                <a:spcPct val="0"/>
              </a:spcAft>
              <a:buFont typeface="Arial" pitchFamily="34" charset="0"/>
              <a:buNone/>
              <a:defRPr lang="en-US" sz="1100" kern="1200">
                <a:solidFill>
                  <a:schemeClr val="tx1"/>
                </a:solidFill>
                <a:latin typeface="+mn-lt"/>
                <a:ea typeface="ＭＳ Ｐゴシック" charset="0"/>
                <a:cs typeface="CiscoSans"/>
              </a:defRPr>
            </a:lvl3pPr>
            <a:lvl4pPr marL="503238" indent="-169863" algn="l" defTabSz="684213" rtl="0" eaLnBrk="1" fontAlgn="base" hangingPunct="1">
              <a:lnSpc>
                <a:spcPct val="95000"/>
              </a:lnSpc>
              <a:spcBef>
                <a:spcPts val="625"/>
              </a:spcBef>
              <a:spcAft>
                <a:spcPct val="0"/>
              </a:spcAft>
              <a:buFont typeface="Arial" pitchFamily="34" charset="0"/>
              <a:buNone/>
              <a:defRPr lang="en-US" sz="1100" kern="1200">
                <a:solidFill>
                  <a:schemeClr val="tx1"/>
                </a:solidFill>
                <a:latin typeface="+mn-lt"/>
                <a:ea typeface="ＭＳ Ｐゴシック" charset="0"/>
                <a:cs typeface="CiscoSans"/>
              </a:defRPr>
            </a:lvl4pPr>
            <a:lvl5pPr marL="574675" indent="-169863" algn="l" defTabSz="684213" rtl="0" eaLnBrk="1" fontAlgn="base" hangingPunct="1">
              <a:lnSpc>
                <a:spcPct val="95000"/>
              </a:lnSpc>
              <a:spcBef>
                <a:spcPts val="625"/>
              </a:spcBef>
              <a:spcAft>
                <a:spcPct val="0"/>
              </a:spcAft>
              <a:buFont typeface="Arial" pitchFamily="34" charset="0"/>
              <a:buNone/>
              <a:defRPr lang="en-US" sz="1100" kern="1200">
                <a:solidFill>
                  <a:schemeClr val="tx1"/>
                </a:solidFill>
                <a:latin typeface="+mn-lt"/>
                <a:ea typeface="ＭＳ Ｐゴシック" charset="0"/>
                <a:cs typeface="CiscoSans"/>
              </a:defRPr>
            </a:lvl5pPr>
            <a:lvl6pPr marL="863856" indent="-171445" algn="l" defTabSz="685777" rtl="0" eaLnBrk="1" latinLnBrk="0" hangingPunct="1">
              <a:spcBef>
                <a:spcPts val="600"/>
              </a:spcBef>
              <a:buFont typeface="Arial" pitchFamily="34" charset="0"/>
              <a:buChar char="•"/>
              <a:defRPr sz="900" kern="1200" baseline="0">
                <a:solidFill>
                  <a:schemeClr val="tx1"/>
                </a:solidFill>
                <a:latin typeface="+mn-lt"/>
                <a:ea typeface="+mn-ea"/>
                <a:cs typeface="+mn-cs"/>
              </a:defRPr>
            </a:lvl6pPr>
            <a:lvl7pPr marL="935844" indent="-171422" algn="l" defTabSz="685777" rtl="0" eaLnBrk="1" latinLnBrk="0" hangingPunct="1">
              <a:spcBef>
                <a:spcPts val="600"/>
              </a:spcBef>
              <a:buFont typeface="Arial" pitchFamily="34" charset="0"/>
              <a:buChar char="•"/>
              <a:defRPr sz="800" kern="1200" baseline="0">
                <a:solidFill>
                  <a:schemeClr val="tx1"/>
                </a:solidFill>
                <a:latin typeface="+mn-lt"/>
                <a:ea typeface="+mn-ea"/>
                <a:cs typeface="+mn-cs"/>
              </a:defRPr>
            </a:lvl7pPr>
            <a:lvl8pPr marL="2400220" indent="0" algn="l" defTabSz="685777" rtl="0" eaLnBrk="1" latinLnBrk="0" hangingPunct="1">
              <a:spcBef>
                <a:spcPct val="20000"/>
              </a:spcBef>
              <a:buFont typeface="Arial" pitchFamily="34" charset="0"/>
              <a:buNone/>
              <a:defRPr sz="1500" kern="1200">
                <a:solidFill>
                  <a:schemeClr val="tx1"/>
                </a:solidFill>
                <a:latin typeface="+mn-lt"/>
                <a:ea typeface="+mn-ea"/>
                <a:cs typeface="+mn-cs"/>
              </a:defRPr>
            </a:lvl8pPr>
            <a:lvl9pPr marL="2914553" indent="-171445" algn="l" defTabSz="685777" rtl="0" eaLnBrk="1" latinLnBrk="0" hangingPunct="1">
              <a:spcBef>
                <a:spcPct val="20000"/>
              </a:spcBef>
              <a:buFont typeface="Arial" pitchFamily="34" charset="0"/>
              <a:buChar char="•"/>
              <a:defRPr sz="1500" kern="1200">
                <a:solidFill>
                  <a:schemeClr val="tx1"/>
                </a:solidFill>
                <a:latin typeface="+mn-lt"/>
                <a:ea typeface="+mn-ea"/>
                <a:cs typeface="+mn-cs"/>
              </a:defRPr>
            </a:lvl9pPr>
          </a:lstStyle>
          <a:p>
            <a:pPr marL="400034" indent="-342900">
              <a:spcBef>
                <a:spcPts val="1475"/>
              </a:spcBef>
            </a:pPr>
            <a:r>
              <a:rPr lang="en-US" altLang="ja-JP" sz="1200">
                <a:solidFill>
                  <a:schemeClr val="tx1"/>
                </a:solidFill>
                <a:ea typeface="MS PGothic" panose="020B0600070205080204" pitchFamily="34" charset="-128"/>
              </a:rPr>
              <a:t>WTD </a:t>
            </a:r>
            <a:r>
              <a:rPr lang="ja-JP" altLang="en-US" sz="1200">
                <a:solidFill>
                  <a:schemeClr val="tx1"/>
                </a:solidFill>
                <a:ea typeface="MS PGothic" panose="020B0600070205080204" pitchFamily="34" charset="-128"/>
              </a:rPr>
              <a:t>はフレーム内の</a:t>
            </a:r>
            <a:r>
              <a:rPr lang="en-US" altLang="ja-JP" sz="1200">
                <a:solidFill>
                  <a:schemeClr val="tx1"/>
                </a:solidFill>
                <a:ea typeface="MS PGothic" panose="020B0600070205080204" pitchFamily="34" charset="-128"/>
              </a:rPr>
              <a:t> QoS </a:t>
            </a:r>
            <a:r>
              <a:rPr lang="ja-JP" altLang="en-US" sz="1200">
                <a:solidFill>
                  <a:schemeClr val="tx1"/>
                </a:solidFill>
                <a:ea typeface="MS PGothic" panose="020B0600070205080204" pitchFamily="34" charset="-128"/>
              </a:rPr>
              <a:t>ラベルを使用してそれぞれ異なる閾値を適用できます。</a:t>
            </a:r>
          </a:p>
          <a:p>
            <a:pPr marL="400034" indent="-342900">
              <a:spcBef>
                <a:spcPts val="1475"/>
              </a:spcBef>
            </a:pPr>
            <a:r>
              <a:rPr lang="ja-JP" altLang="en-US" sz="1200">
                <a:solidFill>
                  <a:schemeClr val="tx1"/>
                </a:solidFill>
                <a:ea typeface="MS PGothic" panose="020B0600070205080204" pitchFamily="34" charset="-128"/>
              </a:rPr>
              <a:t>各キューで</a:t>
            </a:r>
            <a:r>
              <a:rPr lang="en-US" altLang="ja-JP" sz="1200">
                <a:solidFill>
                  <a:schemeClr val="tx1"/>
                </a:solidFill>
                <a:ea typeface="MS PGothic" panose="020B0600070205080204" pitchFamily="34" charset="-128"/>
              </a:rPr>
              <a:t> DSCP</a:t>
            </a:r>
            <a:r>
              <a:rPr lang="ja-JP" altLang="en-US" sz="1200">
                <a:solidFill>
                  <a:schemeClr val="tx1"/>
                </a:solidFill>
                <a:ea typeface="MS PGothic" panose="020B0600070205080204" pitchFamily="34" charset="-128"/>
              </a:rPr>
              <a:t>、</a:t>
            </a:r>
            <a:r>
              <a:rPr lang="en-US" altLang="ja-JP" sz="1200">
                <a:solidFill>
                  <a:schemeClr val="tx1"/>
                </a:solidFill>
                <a:ea typeface="MS PGothic" panose="020B0600070205080204" pitchFamily="34" charset="-128"/>
              </a:rPr>
              <a:t>COS </a:t>
            </a:r>
            <a:r>
              <a:rPr lang="ja-JP" altLang="en-US" sz="1200">
                <a:solidFill>
                  <a:schemeClr val="tx1"/>
                </a:solidFill>
                <a:ea typeface="MS PGothic" panose="020B0600070205080204" pitchFamily="34" charset="-128"/>
              </a:rPr>
              <a:t>に応じて</a:t>
            </a:r>
            <a:r>
              <a:rPr lang="en-US" altLang="ja-JP" sz="1200">
                <a:solidFill>
                  <a:schemeClr val="tx1"/>
                </a:solidFill>
                <a:ea typeface="MS PGothic" panose="020B0600070205080204" pitchFamily="34" charset="-128"/>
              </a:rPr>
              <a:t> 3 </a:t>
            </a:r>
            <a:r>
              <a:rPr lang="ja-JP" altLang="en-US" sz="1200">
                <a:solidFill>
                  <a:schemeClr val="tx1"/>
                </a:solidFill>
                <a:ea typeface="MS PGothic" panose="020B0600070205080204" pitchFamily="34" charset="-128"/>
              </a:rPr>
              <a:t>つまで閾値を指定できます。</a:t>
            </a:r>
            <a:r>
              <a:rPr lang="en-US" altLang="ja-JP" sz="1050">
                <a:solidFill>
                  <a:schemeClr val="tx1"/>
                </a:solidFill>
                <a:ea typeface="MS PGothic" panose="020B0600070205080204" pitchFamily="34" charset="-128"/>
              </a:rPr>
              <a:t>※</a:t>
            </a:r>
            <a:r>
              <a:rPr lang="ja-JP" altLang="en-US" sz="1050">
                <a:solidFill>
                  <a:schemeClr val="tx1"/>
                </a:solidFill>
                <a:ea typeface="MS PGothic" panose="020B0600070205080204" pitchFamily="34" charset="-128"/>
              </a:rPr>
              <a:t>閾値が</a:t>
            </a:r>
            <a:r>
              <a:rPr lang="en-US" altLang="ja-JP" sz="1050">
                <a:solidFill>
                  <a:schemeClr val="tx1"/>
                </a:solidFill>
                <a:ea typeface="MS PGothic" panose="020B0600070205080204" pitchFamily="34" charset="-128"/>
              </a:rPr>
              <a:t>1~2</a:t>
            </a:r>
            <a:r>
              <a:rPr lang="ja-JP" altLang="en-US" sz="1050">
                <a:solidFill>
                  <a:schemeClr val="tx1"/>
                </a:solidFill>
                <a:ea typeface="MS PGothic" panose="020B0600070205080204" pitchFamily="34" charset="-128"/>
              </a:rPr>
              <a:t>個の場合後述</a:t>
            </a:r>
            <a:endParaRPr lang="ja-JP" altLang="en-US" sz="1600">
              <a:solidFill>
                <a:schemeClr val="tx1"/>
              </a:solidFill>
              <a:ea typeface="MS PGothic" panose="020B0600070205080204" pitchFamily="34" charset="-128"/>
            </a:endParaRPr>
          </a:p>
          <a:p>
            <a:pPr marL="400034" indent="-342900">
              <a:spcBef>
                <a:spcPts val="1475"/>
              </a:spcBef>
            </a:pPr>
            <a:r>
              <a:rPr lang="ja-JP" altLang="en-US" sz="1200">
                <a:solidFill>
                  <a:schemeClr val="tx1"/>
                </a:solidFill>
                <a:ea typeface="MS PGothic" panose="020B0600070205080204" pitchFamily="34" charset="-128"/>
              </a:rPr>
              <a:t>ソフトバッファを考慮し、割り当てられたバッファサイズの</a:t>
            </a:r>
            <a:r>
              <a:rPr lang="en-US" altLang="ja-JP" sz="1200">
                <a:solidFill>
                  <a:schemeClr val="tx1"/>
                </a:solidFill>
                <a:ea typeface="MS PGothic" panose="020B0600070205080204" pitchFamily="34" charset="-128"/>
              </a:rPr>
              <a:t> 4 </a:t>
            </a:r>
            <a:r>
              <a:rPr lang="ja-JP" altLang="en-US" sz="1200">
                <a:solidFill>
                  <a:schemeClr val="tx1"/>
                </a:solidFill>
                <a:ea typeface="MS PGothic" panose="020B0600070205080204" pitchFamily="34" charset="-128"/>
              </a:rPr>
              <a:t>倍に閾値が設定されます。</a:t>
            </a:r>
          </a:p>
          <a:p>
            <a:pPr marL="342881" indent="-285750">
              <a:buFont typeface="Apple SD Gothic Neo Regular" panose="02000300000000000000" pitchFamily="2" charset="-127"/>
              <a:buChar char="◼"/>
            </a:pPr>
            <a:endParaRPr lang="ja-JP" altLang="en-US" sz="1200">
              <a:solidFill>
                <a:schemeClr val="tx1"/>
              </a:solidFill>
              <a:ea typeface="MS PGothic" panose="020B0600070205080204" pitchFamily="34" charset="-128"/>
            </a:endParaRPr>
          </a:p>
        </p:txBody>
      </p:sp>
      <p:sp>
        <p:nvSpPr>
          <p:cNvPr id="22" name="Slide Number Placeholder 4">
            <a:extLst>
              <a:ext uri="{FF2B5EF4-FFF2-40B4-BE49-F238E27FC236}">
                <a16:creationId xmlns:a16="http://schemas.microsoft.com/office/drawing/2014/main" id="{0C748D61-2B78-9544-A541-A861EF7D3E87}"/>
              </a:ext>
            </a:extLst>
          </p:cNvPr>
          <p:cNvSpPr>
            <a:spLocks noGrp="1"/>
          </p:cNvSpPr>
          <p:nvPr>
            <p:ph type="sldNum" sz="quarter" idx="4294967295"/>
          </p:nvPr>
        </p:nvSpPr>
        <p:spPr>
          <a:xfrm>
            <a:off x="8648700" y="4884738"/>
            <a:ext cx="495300" cy="274637"/>
          </a:xfrm>
          <a:prstGeom prst="rect">
            <a:avLst/>
          </a:prstGeom>
        </p:spPr>
        <p:txBody>
          <a:bodyPr>
            <a:noAutofit/>
          </a:bodyPr>
          <a:lstStyle/>
          <a:p>
            <a:fld id="{3945D0FD-48F1-4D72-80C5-FFB60B92A834}" type="slidenum">
              <a:rPr lang="en-US" sz="900" smtClean="0">
                <a:latin typeface="+mn-lt"/>
                <a:ea typeface="MS PGothic" panose="020B0600070205080204" pitchFamily="34" charset="-128"/>
              </a:rPr>
              <a:pPr/>
              <a:t>303</a:t>
            </a:fld>
            <a:endParaRPr lang="en-US" sz="900">
              <a:latin typeface="+mn-lt"/>
              <a:ea typeface="MS PGothic" panose="020B0600070205080204" pitchFamily="34" charset="-128"/>
            </a:endParaRPr>
          </a:p>
        </p:txBody>
      </p:sp>
    </p:spTree>
    <p:extLst>
      <p:ext uri="{BB962C8B-B14F-4D97-AF65-F5344CB8AC3E}">
        <p14:creationId xmlns:p14="http://schemas.microsoft.com/office/powerpoint/2010/main" val="952835022"/>
      </p:ext>
    </p:extLst>
  </p:cSld>
  <p:clrMapOvr>
    <a:masterClrMapping/>
  </p:clrMapOvr>
</p:sld>
</file>

<file path=ppt/slides/slide3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1E0D22D-2F2E-5445-A15B-F9714D47F943}"/>
              </a:ext>
            </a:extLst>
          </p:cNvPr>
          <p:cNvSpPr>
            <a:spLocks noGrp="1"/>
          </p:cNvSpPr>
          <p:nvPr>
            <p:ph type="title"/>
          </p:nvPr>
        </p:nvSpPr>
        <p:spPr/>
        <p:txBody>
          <a:bodyPr anchor="t"/>
          <a:lstStyle/>
          <a:p>
            <a:r>
              <a:rPr lang="en-US" altLang="ja-JP">
                <a:solidFill>
                  <a:srgbClr val="005073"/>
                </a:solidFill>
                <a:latin typeface="+mn-lt"/>
                <a:ea typeface="MS PGothic" panose="020B0600070205080204" pitchFamily="34" charset="-128"/>
              </a:rPr>
              <a:t>Queue - Limit</a:t>
            </a:r>
            <a:endParaRPr lang="en-US">
              <a:latin typeface="+mn-lt"/>
              <a:ea typeface="MS PGothic" panose="020B0600070205080204" pitchFamily="34" charset="-128"/>
            </a:endParaRPr>
          </a:p>
        </p:txBody>
      </p:sp>
      <p:sp>
        <p:nvSpPr>
          <p:cNvPr id="52" name="Text Placeholder 1">
            <a:extLst>
              <a:ext uri="{FF2B5EF4-FFF2-40B4-BE49-F238E27FC236}">
                <a16:creationId xmlns:a16="http://schemas.microsoft.com/office/drawing/2014/main" id="{A320C4AC-5BDC-45AA-93B8-C36C2D9DFB7C}"/>
              </a:ext>
            </a:extLst>
          </p:cNvPr>
          <p:cNvSpPr>
            <a:spLocks noGrp="1"/>
          </p:cNvSpPr>
          <p:nvPr>
            <p:ph type="body" sz="quarter" idx="11"/>
          </p:nvPr>
        </p:nvSpPr>
        <p:spPr>
          <a:xfrm>
            <a:off x="547276" y="1207480"/>
            <a:ext cx="8331612" cy="326233"/>
          </a:xfrm>
          <a:prstGeom prst="rect">
            <a:avLst/>
          </a:prstGeom>
        </p:spPr>
        <p:txBody>
          <a:bodyPr anchor="t">
            <a:noAutofit/>
          </a:bodyPr>
          <a:lstStyle/>
          <a:p>
            <a:r>
              <a:rPr lang="en-US" altLang="ja-JP">
                <a:ea typeface="MS PGothic" panose="020B0600070205080204" pitchFamily="34" charset="-128"/>
              </a:rPr>
              <a:t>Cisco Catalyst</a:t>
            </a:r>
            <a:r>
              <a:rPr lang="ja-JP" altLang="en-US">
                <a:ea typeface="MS PGothic" panose="020B0600070205080204" pitchFamily="34" charset="-128"/>
              </a:rPr>
              <a:t> </a:t>
            </a:r>
            <a:r>
              <a:rPr lang="en-US" altLang="ja-JP">
                <a:ea typeface="MS PGothic" panose="020B0600070205080204" pitchFamily="34" charset="-128"/>
              </a:rPr>
              <a:t>9000 </a:t>
            </a:r>
            <a:r>
              <a:rPr lang="ja-JP" altLang="en-US">
                <a:ea typeface="MS PGothic" panose="020B0600070205080204" pitchFamily="34" charset="-128"/>
              </a:rPr>
              <a:t>シリーズは</a:t>
            </a:r>
            <a:r>
              <a:rPr lang="en-US" altLang="ja-JP">
                <a:ea typeface="MS PGothic" panose="020B0600070205080204" pitchFamily="34" charset="-128"/>
              </a:rPr>
              <a:t> </a:t>
            </a:r>
            <a:r>
              <a:rPr lang="en-US">
                <a:ea typeface="MS PGothic" panose="020B0600070205080204" pitchFamily="34" charset="-128"/>
              </a:rPr>
              <a:t>WTD Threshold </a:t>
            </a:r>
            <a:r>
              <a:rPr lang="ja-JP" altLang="en-US">
                <a:ea typeface="MS PGothic" panose="020B0600070205080204" pitchFamily="34" charset="-128"/>
              </a:rPr>
              <a:t>の数が</a:t>
            </a:r>
            <a:r>
              <a:rPr lang="en-US" altLang="ja-JP">
                <a:ea typeface="MS PGothic" panose="020B0600070205080204" pitchFamily="34" charset="-128"/>
              </a:rPr>
              <a:t> 1 </a:t>
            </a:r>
            <a:r>
              <a:rPr lang="ja-JP" altLang="en-US">
                <a:ea typeface="MS PGothic" panose="020B0600070205080204" pitchFamily="34" charset="-128"/>
              </a:rPr>
              <a:t>つ、または</a:t>
            </a:r>
            <a:r>
              <a:rPr lang="en-US" altLang="ja-JP">
                <a:ea typeface="MS PGothic" panose="020B0600070205080204" pitchFamily="34" charset="-128"/>
              </a:rPr>
              <a:t> 2 </a:t>
            </a:r>
            <a:r>
              <a:rPr lang="ja-JP" altLang="en-US">
                <a:ea typeface="MS PGothic" panose="020B0600070205080204" pitchFamily="34" charset="-128"/>
              </a:rPr>
              <a:t>つの時に以下のように動作します。</a:t>
            </a:r>
            <a:endParaRPr lang="pl-PL">
              <a:ea typeface="MS PGothic" panose="020B0600070205080204" pitchFamily="34" charset="-128"/>
            </a:endParaRPr>
          </a:p>
        </p:txBody>
      </p:sp>
      <p:sp>
        <p:nvSpPr>
          <p:cNvPr id="22" name="TextBox 3">
            <a:extLst>
              <a:ext uri="{FF2B5EF4-FFF2-40B4-BE49-F238E27FC236}">
                <a16:creationId xmlns:a16="http://schemas.microsoft.com/office/drawing/2014/main" id="{F8007827-DA00-4643-BC62-944FD80BA3C0}"/>
              </a:ext>
            </a:extLst>
          </p:cNvPr>
          <p:cNvSpPr txBox="1"/>
          <p:nvPr/>
        </p:nvSpPr>
        <p:spPr>
          <a:xfrm>
            <a:off x="552616" y="1982454"/>
            <a:ext cx="3466768" cy="1061829"/>
          </a:xfrm>
          <a:prstGeom prst="rect">
            <a:avLst/>
          </a:prstGeom>
          <a:solidFill>
            <a:schemeClr val="bg2">
              <a:lumMod val="95000"/>
            </a:schemeClr>
          </a:solidFill>
          <a:ln>
            <a:noFill/>
          </a:ln>
        </p:spPr>
        <p:style>
          <a:lnRef idx="0">
            <a:scrgbClr r="0" g="0" b="0"/>
          </a:lnRef>
          <a:fillRef idx="0">
            <a:scrgbClr r="0" g="0" b="0"/>
          </a:fillRef>
          <a:effectRef idx="0">
            <a:scrgbClr r="0" g="0" b="0"/>
          </a:effectRef>
          <a:fontRef idx="minor">
            <a:schemeClr val="accent4"/>
          </a:fontRef>
        </p:style>
        <p:txBody>
          <a:bodyPr wrap="square" rtlCol="0">
            <a:noAutofit/>
          </a:bodyPr>
          <a:lstStyle>
            <a:defPPr>
              <a:defRPr lang="en-US"/>
            </a:defPPr>
            <a:lvl1pPr>
              <a:defRPr sz="1000">
                <a:solidFill>
                  <a:schemeClr val="dk1"/>
                </a:solidFill>
                <a:latin typeface="Courier New" panose="02070309020205020404" pitchFamily="49" charset="0"/>
                <a:ea typeface="+mn-ea"/>
                <a:cs typeface="Courier New" panose="02070309020205020404" pitchFamily="49" charset="0"/>
              </a:defRPr>
            </a:lvl1pPr>
            <a:lvl2pPr>
              <a:defRPr>
                <a:solidFill>
                  <a:schemeClr val="dk1"/>
                </a:solidFill>
                <a:latin typeface="+mn-lt"/>
                <a:ea typeface="+mn-ea"/>
              </a:defRPr>
            </a:lvl2pPr>
            <a:lvl3pPr>
              <a:defRPr>
                <a:solidFill>
                  <a:schemeClr val="dk1"/>
                </a:solidFill>
                <a:latin typeface="+mn-lt"/>
                <a:ea typeface="+mn-ea"/>
              </a:defRPr>
            </a:lvl3pPr>
            <a:lvl4pPr>
              <a:defRPr>
                <a:solidFill>
                  <a:schemeClr val="dk1"/>
                </a:solidFill>
                <a:latin typeface="+mn-lt"/>
                <a:ea typeface="+mn-ea"/>
              </a:defRPr>
            </a:lvl4pPr>
            <a:lvl5pPr>
              <a:defRPr>
                <a:solidFill>
                  <a:schemeClr val="dk1"/>
                </a:solidFill>
                <a:latin typeface="+mn-lt"/>
                <a:ea typeface="+mn-ea"/>
              </a:defRPr>
            </a:lvl5pPr>
            <a:lvl6pPr>
              <a:defRPr>
                <a:solidFill>
                  <a:schemeClr val="dk1"/>
                </a:solidFill>
                <a:latin typeface="+mn-lt"/>
                <a:ea typeface="+mn-ea"/>
              </a:defRPr>
            </a:lvl6pPr>
            <a:lvl7pPr>
              <a:defRPr>
                <a:solidFill>
                  <a:schemeClr val="dk1"/>
                </a:solidFill>
                <a:latin typeface="+mn-lt"/>
                <a:ea typeface="+mn-ea"/>
              </a:defRPr>
            </a:lvl7pPr>
            <a:lvl8pPr>
              <a:defRPr>
                <a:solidFill>
                  <a:schemeClr val="dk1"/>
                </a:solidFill>
                <a:latin typeface="+mn-lt"/>
                <a:ea typeface="+mn-ea"/>
              </a:defRPr>
            </a:lvl8pPr>
            <a:lvl9pPr>
              <a:defRPr>
                <a:solidFill>
                  <a:schemeClr val="dk1"/>
                </a:solidFill>
                <a:latin typeface="+mn-lt"/>
                <a:ea typeface="+mn-ea"/>
              </a:defRPr>
            </a:lvl9pPr>
          </a:lstStyle>
          <a:p>
            <a:pPr defTabSz="685800" fontAlgn="auto">
              <a:spcBef>
                <a:spcPts val="0"/>
              </a:spcBef>
              <a:spcAft>
                <a:spcPts val="0"/>
              </a:spcAft>
              <a:defRPr/>
            </a:pPr>
            <a:r>
              <a:rPr kumimoji="1" lang="en-US">
                <a:solidFill>
                  <a:srgbClr val="282828"/>
                </a:solidFill>
                <a:latin typeface="+mn-lt"/>
                <a:ea typeface="MS PGothic" panose="020B0600070205080204" pitchFamily="34" charset="-128"/>
              </a:rPr>
              <a:t>Policy-map </a:t>
            </a:r>
            <a:r>
              <a:rPr kumimoji="1" lang="en-US" err="1">
                <a:solidFill>
                  <a:srgbClr val="282828"/>
                </a:solidFill>
                <a:latin typeface="+mn-lt"/>
                <a:ea typeface="MS PGothic" panose="020B0600070205080204" pitchFamily="34" charset="-128"/>
              </a:rPr>
              <a:t>port_queue_threshold</a:t>
            </a:r>
            <a:endParaRPr kumimoji="1" lang="en-US">
              <a:solidFill>
                <a:srgbClr val="282828"/>
              </a:solidFill>
              <a:latin typeface="+mn-lt"/>
              <a:ea typeface="MS PGothic" panose="020B0600070205080204" pitchFamily="34" charset="-128"/>
            </a:endParaRPr>
          </a:p>
          <a:p>
            <a:pPr defTabSz="685800" fontAlgn="auto">
              <a:spcBef>
                <a:spcPts val="0"/>
              </a:spcBef>
              <a:spcAft>
                <a:spcPts val="0"/>
              </a:spcAft>
              <a:defRPr/>
            </a:pPr>
            <a:r>
              <a:rPr kumimoji="1" lang="en-US">
                <a:solidFill>
                  <a:srgbClr val="282828"/>
                </a:solidFill>
                <a:latin typeface="+mn-lt"/>
                <a:ea typeface="MS PGothic" panose="020B0600070205080204" pitchFamily="34" charset="-128"/>
              </a:rPr>
              <a:t>  Class dscp-1-2-3</a:t>
            </a:r>
          </a:p>
          <a:p>
            <a:pPr defTabSz="685800" fontAlgn="auto">
              <a:spcBef>
                <a:spcPts val="0"/>
              </a:spcBef>
              <a:spcAft>
                <a:spcPts val="0"/>
              </a:spcAft>
              <a:defRPr/>
            </a:pPr>
            <a:r>
              <a:rPr kumimoji="1" lang="en-US">
                <a:solidFill>
                  <a:srgbClr val="282828"/>
                </a:solidFill>
                <a:latin typeface="+mn-lt"/>
                <a:ea typeface="MS PGothic" panose="020B0600070205080204" pitchFamily="34" charset="-128"/>
              </a:rPr>
              <a:t>    Bandwidth percent 20</a:t>
            </a:r>
          </a:p>
          <a:p>
            <a:pPr defTabSz="685800" fontAlgn="auto">
              <a:spcBef>
                <a:spcPts val="0"/>
              </a:spcBef>
              <a:spcAft>
                <a:spcPts val="0"/>
              </a:spcAft>
              <a:defRPr/>
            </a:pPr>
            <a:r>
              <a:rPr kumimoji="1" lang="en-US">
                <a:solidFill>
                  <a:srgbClr val="282828"/>
                </a:solidFill>
                <a:latin typeface="+mn-lt"/>
                <a:ea typeface="MS PGothic" panose="020B0600070205080204" pitchFamily="34" charset="-128"/>
              </a:rPr>
              <a:t>    Queue-limit </a:t>
            </a:r>
            <a:r>
              <a:rPr kumimoji="1" lang="en-US" err="1">
                <a:solidFill>
                  <a:srgbClr val="282828"/>
                </a:solidFill>
                <a:latin typeface="+mn-lt"/>
                <a:ea typeface="MS PGothic" panose="020B0600070205080204" pitchFamily="34" charset="-128"/>
              </a:rPr>
              <a:t>dscp</a:t>
            </a:r>
            <a:r>
              <a:rPr kumimoji="1" lang="en-US">
                <a:solidFill>
                  <a:srgbClr val="282828"/>
                </a:solidFill>
                <a:latin typeface="+mn-lt"/>
                <a:ea typeface="MS PGothic" panose="020B0600070205080204" pitchFamily="34" charset="-128"/>
              </a:rPr>
              <a:t> 1 percent </a:t>
            </a:r>
            <a:r>
              <a:rPr kumimoji="1" lang="en-US" altLang="ja-JP">
                <a:solidFill>
                  <a:srgbClr val="282828"/>
                </a:solidFill>
                <a:latin typeface="+mn-lt"/>
                <a:ea typeface="MS PGothic" panose="020B0600070205080204" pitchFamily="34" charset="-128"/>
              </a:rPr>
              <a:t>X</a:t>
            </a:r>
            <a:endParaRPr kumimoji="1" lang="en-US">
              <a:solidFill>
                <a:srgbClr val="282828"/>
              </a:solidFill>
              <a:latin typeface="+mn-lt"/>
              <a:ea typeface="MS PGothic" panose="020B0600070205080204" pitchFamily="34" charset="-128"/>
            </a:endParaRPr>
          </a:p>
          <a:p>
            <a:pPr defTabSz="685800" fontAlgn="auto">
              <a:spcBef>
                <a:spcPts val="0"/>
              </a:spcBef>
              <a:spcAft>
                <a:spcPts val="0"/>
              </a:spcAft>
              <a:defRPr/>
            </a:pPr>
            <a:r>
              <a:rPr kumimoji="1" lang="en-US">
                <a:solidFill>
                  <a:srgbClr val="282828"/>
                </a:solidFill>
                <a:latin typeface="+mn-lt"/>
                <a:ea typeface="MS PGothic" panose="020B0600070205080204" pitchFamily="34" charset="-128"/>
              </a:rPr>
              <a:t>    Queue-limit </a:t>
            </a:r>
            <a:r>
              <a:rPr kumimoji="1" lang="en-US" err="1">
                <a:solidFill>
                  <a:srgbClr val="282828"/>
                </a:solidFill>
                <a:latin typeface="+mn-lt"/>
                <a:ea typeface="MS PGothic" panose="020B0600070205080204" pitchFamily="34" charset="-128"/>
              </a:rPr>
              <a:t>dscp</a:t>
            </a:r>
            <a:r>
              <a:rPr kumimoji="1" lang="en-US">
                <a:solidFill>
                  <a:srgbClr val="282828"/>
                </a:solidFill>
                <a:latin typeface="+mn-lt"/>
                <a:ea typeface="MS PGothic" panose="020B0600070205080204" pitchFamily="34" charset="-128"/>
              </a:rPr>
              <a:t> 2 percent X</a:t>
            </a:r>
          </a:p>
          <a:p>
            <a:pPr defTabSz="685800" fontAlgn="auto">
              <a:spcBef>
                <a:spcPts val="0"/>
              </a:spcBef>
              <a:spcAft>
                <a:spcPts val="0"/>
              </a:spcAft>
              <a:defRPr/>
            </a:pPr>
            <a:r>
              <a:rPr kumimoji="1" lang="en-US">
                <a:solidFill>
                  <a:srgbClr val="282828"/>
                </a:solidFill>
                <a:latin typeface="+mn-lt"/>
                <a:ea typeface="MS PGothic" panose="020B0600070205080204" pitchFamily="34" charset="-128"/>
              </a:rPr>
              <a:t>    Queue-limit </a:t>
            </a:r>
            <a:r>
              <a:rPr kumimoji="1" lang="en-US" err="1">
                <a:solidFill>
                  <a:srgbClr val="282828"/>
                </a:solidFill>
                <a:latin typeface="+mn-lt"/>
                <a:ea typeface="MS PGothic" panose="020B0600070205080204" pitchFamily="34" charset="-128"/>
              </a:rPr>
              <a:t>dscp</a:t>
            </a:r>
            <a:r>
              <a:rPr kumimoji="1" lang="en-US">
                <a:solidFill>
                  <a:srgbClr val="282828"/>
                </a:solidFill>
                <a:latin typeface="+mn-lt"/>
                <a:ea typeface="MS PGothic" panose="020B0600070205080204" pitchFamily="34" charset="-128"/>
              </a:rPr>
              <a:t> 3 percent Y</a:t>
            </a:r>
          </a:p>
        </p:txBody>
      </p:sp>
      <p:sp>
        <p:nvSpPr>
          <p:cNvPr id="23" name="TextBox 80">
            <a:extLst>
              <a:ext uri="{FF2B5EF4-FFF2-40B4-BE49-F238E27FC236}">
                <a16:creationId xmlns:a16="http://schemas.microsoft.com/office/drawing/2014/main" id="{CD39A55E-6148-453A-B888-92369FE05BA9}"/>
              </a:ext>
            </a:extLst>
          </p:cNvPr>
          <p:cNvSpPr txBox="1"/>
          <p:nvPr/>
        </p:nvSpPr>
        <p:spPr>
          <a:xfrm>
            <a:off x="547276" y="1686311"/>
            <a:ext cx="2246844" cy="276999"/>
          </a:xfrm>
          <a:prstGeom prst="rect">
            <a:avLst/>
          </a:prstGeom>
          <a:noFill/>
          <a:ln>
            <a:noFill/>
          </a:ln>
        </p:spPr>
        <p:style>
          <a:lnRef idx="0">
            <a:scrgbClr r="0" g="0" b="0"/>
          </a:lnRef>
          <a:fillRef idx="0">
            <a:scrgbClr r="0" g="0" b="0"/>
          </a:fillRef>
          <a:effectRef idx="0">
            <a:scrgbClr r="0" g="0" b="0"/>
          </a:effectRef>
          <a:fontRef idx="minor">
            <a:schemeClr val="accent4"/>
          </a:fontRef>
        </p:style>
        <p:txBody>
          <a:bodyPr wrap="square" rtlCol="0">
            <a:noAutofit/>
          </a:bodyPr>
          <a:lstStyle/>
          <a:p>
            <a:pPr marL="171450" indent="-171450" defTabSz="342900">
              <a:buFont typeface="Apple SD Gothic Neo Regular" panose="02000300000000000000" pitchFamily="2" charset="-127"/>
              <a:buChar char="◼"/>
              <a:defRPr/>
            </a:pPr>
            <a:r>
              <a:rPr lang="en-US" sz="1200" b="1" kern="0">
                <a:solidFill>
                  <a:schemeClr val="tx2"/>
                </a:solidFill>
                <a:ea typeface="MS PGothic" panose="020B0600070205080204" pitchFamily="34" charset="-128"/>
              </a:rPr>
              <a:t>2</a:t>
            </a:r>
            <a:r>
              <a:rPr lang="ja-JP" altLang="en-US" sz="1200" b="1" kern="0" err="1">
                <a:solidFill>
                  <a:schemeClr val="tx2"/>
                </a:solidFill>
                <a:ea typeface="MS PGothic" panose="020B0600070205080204" pitchFamily="34" charset="-128"/>
              </a:rPr>
              <a:t>つの</a:t>
            </a:r>
            <a:r>
              <a:rPr lang="ja-JP" altLang="en-US" sz="1200" b="1" kern="0">
                <a:solidFill>
                  <a:schemeClr val="tx2"/>
                </a:solidFill>
                <a:ea typeface="MS PGothic" panose="020B0600070205080204" pitchFamily="34" charset="-128"/>
              </a:rPr>
              <a:t>閾値を設定した例</a:t>
            </a:r>
            <a:endParaRPr lang="pl-PL" sz="1200" b="1" kern="0">
              <a:solidFill>
                <a:schemeClr val="tx2"/>
              </a:solidFill>
              <a:ea typeface="MS PGothic" panose="020B0600070205080204" pitchFamily="34" charset="-128"/>
            </a:endParaRPr>
          </a:p>
        </p:txBody>
      </p:sp>
      <p:sp>
        <p:nvSpPr>
          <p:cNvPr id="24" name="TextBox 3">
            <a:extLst>
              <a:ext uri="{FF2B5EF4-FFF2-40B4-BE49-F238E27FC236}">
                <a16:creationId xmlns:a16="http://schemas.microsoft.com/office/drawing/2014/main" id="{905D10FB-C507-49FE-8F97-4B5E0E00B43C}"/>
              </a:ext>
            </a:extLst>
          </p:cNvPr>
          <p:cNvSpPr txBox="1"/>
          <p:nvPr/>
        </p:nvSpPr>
        <p:spPr>
          <a:xfrm>
            <a:off x="561522" y="3615031"/>
            <a:ext cx="3466768" cy="900246"/>
          </a:xfrm>
          <a:prstGeom prst="rect">
            <a:avLst/>
          </a:prstGeom>
          <a:solidFill>
            <a:schemeClr val="bg2">
              <a:lumMod val="95000"/>
            </a:schemeClr>
          </a:solidFill>
          <a:ln>
            <a:noFill/>
          </a:ln>
        </p:spPr>
        <p:style>
          <a:lnRef idx="0">
            <a:scrgbClr r="0" g="0" b="0"/>
          </a:lnRef>
          <a:fillRef idx="0">
            <a:scrgbClr r="0" g="0" b="0"/>
          </a:fillRef>
          <a:effectRef idx="0">
            <a:scrgbClr r="0" g="0" b="0"/>
          </a:effectRef>
          <a:fontRef idx="minor">
            <a:schemeClr val="accent4"/>
          </a:fontRef>
        </p:style>
        <p:txBody>
          <a:bodyPr wrap="square" rtlCol="0">
            <a:noAutofit/>
          </a:bodyPr>
          <a:lstStyle>
            <a:defPPr>
              <a:defRPr lang="en-US"/>
            </a:defPPr>
            <a:lvl1pPr>
              <a:defRPr sz="1000">
                <a:solidFill>
                  <a:schemeClr val="dk1"/>
                </a:solidFill>
                <a:latin typeface="Courier New" panose="02070309020205020404" pitchFamily="49" charset="0"/>
                <a:ea typeface="+mn-ea"/>
                <a:cs typeface="Courier New" panose="02070309020205020404" pitchFamily="49" charset="0"/>
              </a:defRPr>
            </a:lvl1pPr>
            <a:lvl2pPr>
              <a:defRPr>
                <a:solidFill>
                  <a:schemeClr val="dk1"/>
                </a:solidFill>
                <a:latin typeface="+mn-lt"/>
                <a:ea typeface="+mn-ea"/>
              </a:defRPr>
            </a:lvl2pPr>
            <a:lvl3pPr>
              <a:defRPr>
                <a:solidFill>
                  <a:schemeClr val="dk1"/>
                </a:solidFill>
                <a:latin typeface="+mn-lt"/>
                <a:ea typeface="+mn-ea"/>
              </a:defRPr>
            </a:lvl3pPr>
            <a:lvl4pPr>
              <a:defRPr>
                <a:solidFill>
                  <a:schemeClr val="dk1"/>
                </a:solidFill>
                <a:latin typeface="+mn-lt"/>
                <a:ea typeface="+mn-ea"/>
              </a:defRPr>
            </a:lvl4pPr>
            <a:lvl5pPr>
              <a:defRPr>
                <a:solidFill>
                  <a:schemeClr val="dk1"/>
                </a:solidFill>
                <a:latin typeface="+mn-lt"/>
                <a:ea typeface="+mn-ea"/>
              </a:defRPr>
            </a:lvl5pPr>
            <a:lvl6pPr>
              <a:defRPr>
                <a:solidFill>
                  <a:schemeClr val="dk1"/>
                </a:solidFill>
                <a:latin typeface="+mn-lt"/>
                <a:ea typeface="+mn-ea"/>
              </a:defRPr>
            </a:lvl6pPr>
            <a:lvl7pPr>
              <a:defRPr>
                <a:solidFill>
                  <a:schemeClr val="dk1"/>
                </a:solidFill>
                <a:latin typeface="+mn-lt"/>
                <a:ea typeface="+mn-ea"/>
              </a:defRPr>
            </a:lvl7pPr>
            <a:lvl8pPr>
              <a:defRPr>
                <a:solidFill>
                  <a:schemeClr val="dk1"/>
                </a:solidFill>
                <a:latin typeface="+mn-lt"/>
                <a:ea typeface="+mn-ea"/>
              </a:defRPr>
            </a:lvl8pPr>
            <a:lvl9pPr>
              <a:defRPr>
                <a:solidFill>
                  <a:schemeClr val="dk1"/>
                </a:solidFill>
                <a:latin typeface="+mn-lt"/>
                <a:ea typeface="+mn-ea"/>
              </a:defRPr>
            </a:lvl9pPr>
          </a:lstStyle>
          <a:p>
            <a:pPr defTabSz="685800" fontAlgn="auto">
              <a:spcBef>
                <a:spcPts val="0"/>
              </a:spcBef>
              <a:spcAft>
                <a:spcPts val="0"/>
              </a:spcAft>
              <a:defRPr/>
            </a:pPr>
            <a:r>
              <a:rPr kumimoji="1" lang="en-US">
                <a:solidFill>
                  <a:srgbClr val="282828"/>
                </a:solidFill>
                <a:latin typeface="+mn-lt"/>
                <a:ea typeface="MS PGothic" panose="020B0600070205080204" pitchFamily="34" charset="-128"/>
              </a:rPr>
              <a:t>Policy-map </a:t>
            </a:r>
            <a:r>
              <a:rPr kumimoji="1" lang="en-US" err="1">
                <a:solidFill>
                  <a:srgbClr val="282828"/>
                </a:solidFill>
                <a:latin typeface="+mn-lt"/>
                <a:ea typeface="MS PGothic" panose="020B0600070205080204" pitchFamily="34" charset="-128"/>
              </a:rPr>
              <a:t>port_queue_threshold</a:t>
            </a:r>
            <a:endParaRPr kumimoji="1" lang="en-US">
              <a:solidFill>
                <a:srgbClr val="282828"/>
              </a:solidFill>
              <a:latin typeface="+mn-lt"/>
              <a:ea typeface="MS PGothic" panose="020B0600070205080204" pitchFamily="34" charset="-128"/>
            </a:endParaRPr>
          </a:p>
          <a:p>
            <a:pPr defTabSz="685800" fontAlgn="auto">
              <a:spcBef>
                <a:spcPts val="0"/>
              </a:spcBef>
              <a:spcAft>
                <a:spcPts val="0"/>
              </a:spcAft>
              <a:defRPr/>
            </a:pPr>
            <a:r>
              <a:rPr kumimoji="1" lang="en-US">
                <a:solidFill>
                  <a:srgbClr val="282828"/>
                </a:solidFill>
                <a:latin typeface="+mn-lt"/>
                <a:ea typeface="MS PGothic" panose="020B0600070205080204" pitchFamily="34" charset="-128"/>
              </a:rPr>
              <a:t>  Class dscp-1-2</a:t>
            </a:r>
          </a:p>
          <a:p>
            <a:pPr defTabSz="685800" fontAlgn="auto">
              <a:spcBef>
                <a:spcPts val="0"/>
              </a:spcBef>
              <a:spcAft>
                <a:spcPts val="0"/>
              </a:spcAft>
              <a:defRPr/>
            </a:pPr>
            <a:r>
              <a:rPr kumimoji="1" lang="en-US">
                <a:solidFill>
                  <a:srgbClr val="282828"/>
                </a:solidFill>
                <a:latin typeface="+mn-lt"/>
                <a:ea typeface="MS PGothic" panose="020B0600070205080204" pitchFamily="34" charset="-128"/>
              </a:rPr>
              <a:t>    Bandwidth percent 20</a:t>
            </a:r>
          </a:p>
          <a:p>
            <a:pPr defTabSz="685800" fontAlgn="auto">
              <a:spcBef>
                <a:spcPts val="0"/>
              </a:spcBef>
              <a:spcAft>
                <a:spcPts val="0"/>
              </a:spcAft>
              <a:defRPr/>
            </a:pPr>
            <a:r>
              <a:rPr kumimoji="1" lang="en-US">
                <a:solidFill>
                  <a:srgbClr val="282828"/>
                </a:solidFill>
                <a:latin typeface="+mn-lt"/>
                <a:ea typeface="MS PGothic" panose="020B0600070205080204" pitchFamily="34" charset="-128"/>
              </a:rPr>
              <a:t>    Queue-limit </a:t>
            </a:r>
            <a:r>
              <a:rPr kumimoji="1" lang="en-US" err="1">
                <a:solidFill>
                  <a:srgbClr val="282828"/>
                </a:solidFill>
                <a:latin typeface="+mn-lt"/>
                <a:ea typeface="MS PGothic" panose="020B0600070205080204" pitchFamily="34" charset="-128"/>
              </a:rPr>
              <a:t>dscp</a:t>
            </a:r>
            <a:r>
              <a:rPr kumimoji="1" lang="en-US">
                <a:solidFill>
                  <a:srgbClr val="282828"/>
                </a:solidFill>
                <a:latin typeface="+mn-lt"/>
                <a:ea typeface="MS PGothic" panose="020B0600070205080204" pitchFamily="34" charset="-128"/>
              </a:rPr>
              <a:t> 1 percent Z</a:t>
            </a:r>
          </a:p>
          <a:p>
            <a:pPr defTabSz="685800" fontAlgn="auto">
              <a:spcBef>
                <a:spcPts val="0"/>
              </a:spcBef>
              <a:spcAft>
                <a:spcPts val="0"/>
              </a:spcAft>
              <a:defRPr/>
            </a:pPr>
            <a:r>
              <a:rPr kumimoji="1" lang="en-US">
                <a:solidFill>
                  <a:srgbClr val="282828"/>
                </a:solidFill>
                <a:latin typeface="+mn-lt"/>
                <a:ea typeface="MS PGothic" panose="020B0600070205080204" pitchFamily="34" charset="-128"/>
              </a:rPr>
              <a:t>    Queue-limit </a:t>
            </a:r>
            <a:r>
              <a:rPr kumimoji="1" lang="en-US" err="1">
                <a:solidFill>
                  <a:srgbClr val="282828"/>
                </a:solidFill>
                <a:latin typeface="+mn-lt"/>
                <a:ea typeface="MS PGothic" panose="020B0600070205080204" pitchFamily="34" charset="-128"/>
              </a:rPr>
              <a:t>dscp</a:t>
            </a:r>
            <a:r>
              <a:rPr kumimoji="1" lang="en-US">
                <a:solidFill>
                  <a:srgbClr val="282828"/>
                </a:solidFill>
                <a:latin typeface="+mn-lt"/>
                <a:ea typeface="MS PGothic" panose="020B0600070205080204" pitchFamily="34" charset="-128"/>
              </a:rPr>
              <a:t> 2 percent Z</a:t>
            </a:r>
          </a:p>
        </p:txBody>
      </p:sp>
      <p:sp>
        <p:nvSpPr>
          <p:cNvPr id="25" name="TextBox 80">
            <a:extLst>
              <a:ext uri="{FF2B5EF4-FFF2-40B4-BE49-F238E27FC236}">
                <a16:creationId xmlns:a16="http://schemas.microsoft.com/office/drawing/2014/main" id="{38BC7C0C-03C5-4437-AEEE-36CE696A7D32}"/>
              </a:ext>
            </a:extLst>
          </p:cNvPr>
          <p:cNvSpPr txBox="1"/>
          <p:nvPr/>
        </p:nvSpPr>
        <p:spPr>
          <a:xfrm>
            <a:off x="533399" y="3327089"/>
            <a:ext cx="2260721" cy="276999"/>
          </a:xfrm>
          <a:prstGeom prst="rect">
            <a:avLst/>
          </a:prstGeom>
          <a:noFill/>
          <a:ln>
            <a:noFill/>
          </a:ln>
        </p:spPr>
        <p:style>
          <a:lnRef idx="0">
            <a:scrgbClr r="0" g="0" b="0"/>
          </a:lnRef>
          <a:fillRef idx="0">
            <a:scrgbClr r="0" g="0" b="0"/>
          </a:fillRef>
          <a:effectRef idx="0">
            <a:scrgbClr r="0" g="0" b="0"/>
          </a:effectRef>
          <a:fontRef idx="minor">
            <a:schemeClr val="accent4"/>
          </a:fontRef>
        </p:style>
        <p:txBody>
          <a:bodyPr wrap="square" rtlCol="0">
            <a:noAutofit/>
          </a:bodyPr>
          <a:lstStyle/>
          <a:p>
            <a:pPr marL="171450" indent="-171450" defTabSz="342900">
              <a:buFont typeface="Apple SD Gothic Neo Regular" panose="02000300000000000000" pitchFamily="2" charset="-127"/>
              <a:buChar char="◼"/>
              <a:defRPr/>
            </a:pPr>
            <a:r>
              <a:rPr lang="ja-JP" altLang="en-US" sz="1200" b="1" kern="0">
                <a:solidFill>
                  <a:schemeClr val="tx2"/>
                </a:solidFill>
                <a:ea typeface="MS PGothic" panose="020B0600070205080204" pitchFamily="34" charset="-128"/>
              </a:rPr>
              <a:t>単一の閾値を設定した例</a:t>
            </a:r>
            <a:endParaRPr lang="pl-PL" sz="1200" b="1" kern="0">
              <a:solidFill>
                <a:schemeClr val="tx2"/>
              </a:solidFill>
              <a:ea typeface="MS PGothic" panose="020B0600070205080204" pitchFamily="34" charset="-128"/>
            </a:endParaRPr>
          </a:p>
        </p:txBody>
      </p:sp>
      <p:grpSp>
        <p:nvGrpSpPr>
          <p:cNvPr id="65" name="グループ化 64">
            <a:extLst>
              <a:ext uri="{FF2B5EF4-FFF2-40B4-BE49-F238E27FC236}">
                <a16:creationId xmlns:a16="http://schemas.microsoft.com/office/drawing/2014/main" id="{4253967E-DEF4-477D-8E23-7889498E1D0A}"/>
              </a:ext>
            </a:extLst>
          </p:cNvPr>
          <p:cNvGrpSpPr/>
          <p:nvPr/>
        </p:nvGrpSpPr>
        <p:grpSpPr>
          <a:xfrm>
            <a:off x="5213867" y="1878704"/>
            <a:ext cx="2743543" cy="1034093"/>
            <a:chOff x="6364718" y="2762021"/>
            <a:chExt cx="3658057" cy="1378790"/>
          </a:xfrm>
        </p:grpSpPr>
        <p:sp>
          <p:nvSpPr>
            <p:cNvPr id="53" name="TextBox 11">
              <a:extLst>
                <a:ext uri="{FF2B5EF4-FFF2-40B4-BE49-F238E27FC236}">
                  <a16:creationId xmlns:a16="http://schemas.microsoft.com/office/drawing/2014/main" id="{6BD02C68-435F-42C6-B7D9-E5AF8566D5F2}"/>
                </a:ext>
              </a:extLst>
            </p:cNvPr>
            <p:cNvSpPr txBox="1"/>
            <p:nvPr/>
          </p:nvSpPr>
          <p:spPr>
            <a:xfrm>
              <a:off x="6364719" y="2762021"/>
              <a:ext cx="3658056" cy="410369"/>
            </a:xfrm>
            <a:prstGeom prst="rect">
              <a:avLst/>
            </a:prstGeom>
            <a:noFill/>
          </p:spPr>
          <p:txBody>
            <a:bodyPr wrap="square" rtlCol="0">
              <a:noAutofit/>
            </a:bodyPr>
            <a:lstStyle/>
            <a:p>
              <a:pPr defTabSz="685800" fontAlgn="auto">
                <a:spcBef>
                  <a:spcPts val="0"/>
                </a:spcBef>
                <a:spcAft>
                  <a:spcPts val="0"/>
                </a:spcAft>
                <a:defRPr/>
              </a:pPr>
              <a:r>
                <a:rPr kumimoji="1" lang="pl-PL" sz="1200" i="1">
                  <a:solidFill>
                    <a:srgbClr val="282828"/>
                  </a:solidFill>
                  <a:latin typeface="+mn-lt"/>
                  <a:ea typeface="MS PGothic" panose="020B0600070205080204" pitchFamily="34" charset="-128"/>
                  <a:cs typeface="+mn-cs"/>
                </a:rPr>
                <a:t>T2</a:t>
              </a:r>
              <a:r>
                <a:rPr kumimoji="1" lang="pl-PL" altLang="ja-JP" sz="1200" i="1">
                  <a:solidFill>
                    <a:srgbClr val="282828"/>
                  </a:solidFill>
                  <a:latin typeface="+mn-lt"/>
                  <a:ea typeface="MS PGothic" panose="020B0600070205080204" pitchFamily="34" charset="-128"/>
                  <a:cs typeface="+mn-cs"/>
                </a:rPr>
                <a:t> (400% of 100% queue size ) </a:t>
              </a:r>
              <a:endParaRPr kumimoji="1" lang="pl-PL" sz="1200" i="1">
                <a:solidFill>
                  <a:srgbClr val="282828"/>
                </a:solidFill>
                <a:latin typeface="+mn-lt"/>
                <a:ea typeface="MS PGothic" panose="020B0600070205080204" pitchFamily="34" charset="-128"/>
                <a:cs typeface="+mn-cs"/>
              </a:endParaRPr>
            </a:p>
          </p:txBody>
        </p:sp>
        <p:sp>
          <p:nvSpPr>
            <p:cNvPr id="54" name="TextBox 11">
              <a:extLst>
                <a:ext uri="{FF2B5EF4-FFF2-40B4-BE49-F238E27FC236}">
                  <a16:creationId xmlns:a16="http://schemas.microsoft.com/office/drawing/2014/main" id="{9E5BE3AD-AC85-4A81-BB07-DA1495363148}"/>
                </a:ext>
              </a:extLst>
            </p:cNvPr>
            <p:cNvSpPr txBox="1"/>
            <p:nvPr/>
          </p:nvSpPr>
          <p:spPr>
            <a:xfrm>
              <a:off x="6364718" y="3233858"/>
              <a:ext cx="2219933" cy="410369"/>
            </a:xfrm>
            <a:prstGeom prst="rect">
              <a:avLst/>
            </a:prstGeom>
            <a:noFill/>
          </p:spPr>
          <p:txBody>
            <a:bodyPr wrap="square" rtlCol="0">
              <a:noAutofit/>
            </a:bodyPr>
            <a:lstStyle/>
            <a:p>
              <a:pPr defTabSz="685800" fontAlgn="auto">
                <a:spcBef>
                  <a:spcPts val="0"/>
                </a:spcBef>
                <a:spcAft>
                  <a:spcPts val="0"/>
                </a:spcAft>
                <a:defRPr/>
              </a:pPr>
              <a:r>
                <a:rPr kumimoji="1" lang="pl-PL" sz="1200" i="1">
                  <a:solidFill>
                    <a:srgbClr val="282828"/>
                  </a:solidFill>
                  <a:latin typeface="+mn-lt"/>
                  <a:ea typeface="MS PGothic" panose="020B0600070205080204" pitchFamily="34" charset="-128"/>
                  <a:cs typeface="+mn-cs"/>
                </a:rPr>
                <a:t>T</a:t>
              </a:r>
              <a:r>
                <a:rPr kumimoji="1" lang="en-US" sz="1200" i="1">
                  <a:solidFill>
                    <a:srgbClr val="282828"/>
                  </a:solidFill>
                  <a:latin typeface="+mn-lt"/>
                  <a:ea typeface="MS PGothic" panose="020B0600070205080204" pitchFamily="34" charset="-128"/>
                  <a:cs typeface="+mn-cs"/>
                </a:rPr>
                <a:t>1 </a:t>
              </a:r>
              <a:r>
                <a:rPr kumimoji="1" lang="pl-PL" altLang="ja-JP" sz="1200" i="1">
                  <a:solidFill>
                    <a:srgbClr val="282828"/>
                  </a:solidFill>
                  <a:latin typeface="+mn-lt"/>
                  <a:ea typeface="MS PGothic" panose="020B0600070205080204" pitchFamily="34" charset="-128"/>
                  <a:cs typeface="+mn-cs"/>
                </a:rPr>
                <a:t> (</a:t>
              </a:r>
              <a:r>
                <a:rPr kumimoji="1" lang="en-US" altLang="ja-JP" sz="1200" i="1">
                  <a:solidFill>
                    <a:srgbClr val="282828"/>
                  </a:solidFill>
                  <a:latin typeface="+mn-lt"/>
                  <a:ea typeface="MS PGothic" panose="020B0600070205080204" pitchFamily="34" charset="-128"/>
                  <a:cs typeface="+mn-cs"/>
                </a:rPr>
                <a:t>Y</a:t>
              </a:r>
              <a:r>
                <a:rPr kumimoji="1" lang="pl-PL" altLang="ja-JP" sz="1200" i="1">
                  <a:solidFill>
                    <a:srgbClr val="282828"/>
                  </a:solidFill>
                  <a:latin typeface="+mn-lt"/>
                  <a:ea typeface="MS PGothic" panose="020B0600070205080204" pitchFamily="34" charset="-128"/>
                  <a:cs typeface="+mn-cs"/>
                </a:rPr>
                <a:t>% of</a:t>
              </a:r>
              <a:r>
                <a:rPr kumimoji="1" lang="en-US" altLang="ja-JP" sz="1200" i="1">
                  <a:solidFill>
                    <a:srgbClr val="282828"/>
                  </a:solidFill>
                  <a:latin typeface="+mn-lt"/>
                  <a:ea typeface="MS PGothic" panose="020B0600070205080204" pitchFamily="34" charset="-128"/>
                  <a:cs typeface="+mn-cs"/>
                </a:rPr>
                <a:t> T2</a:t>
              </a:r>
              <a:r>
                <a:rPr kumimoji="1" lang="pl-PL" altLang="ja-JP" sz="1200" i="1">
                  <a:solidFill>
                    <a:srgbClr val="282828"/>
                  </a:solidFill>
                  <a:latin typeface="+mn-lt"/>
                  <a:ea typeface="MS PGothic" panose="020B0600070205080204" pitchFamily="34" charset="-128"/>
                  <a:cs typeface="+mn-cs"/>
                </a:rPr>
                <a:t>) </a:t>
              </a:r>
              <a:endParaRPr kumimoji="1" lang="pl-PL" sz="1200" i="1">
                <a:solidFill>
                  <a:srgbClr val="282828"/>
                </a:solidFill>
                <a:latin typeface="+mn-lt"/>
                <a:ea typeface="MS PGothic" panose="020B0600070205080204" pitchFamily="34" charset="-128"/>
                <a:cs typeface="+mn-cs"/>
              </a:endParaRPr>
            </a:p>
          </p:txBody>
        </p:sp>
        <p:sp>
          <p:nvSpPr>
            <p:cNvPr id="55" name="TextBox 11">
              <a:extLst>
                <a:ext uri="{FF2B5EF4-FFF2-40B4-BE49-F238E27FC236}">
                  <a16:creationId xmlns:a16="http://schemas.microsoft.com/office/drawing/2014/main" id="{0AD6DAF6-C32F-47DB-90A6-2DAC6DDB736F}"/>
                </a:ext>
              </a:extLst>
            </p:cNvPr>
            <p:cNvSpPr txBox="1"/>
            <p:nvPr/>
          </p:nvSpPr>
          <p:spPr>
            <a:xfrm>
              <a:off x="6364718" y="3730442"/>
              <a:ext cx="2219933" cy="410369"/>
            </a:xfrm>
            <a:prstGeom prst="rect">
              <a:avLst/>
            </a:prstGeom>
            <a:noFill/>
          </p:spPr>
          <p:txBody>
            <a:bodyPr wrap="square" rtlCol="0">
              <a:noAutofit/>
            </a:bodyPr>
            <a:lstStyle/>
            <a:p>
              <a:pPr defTabSz="685800" fontAlgn="auto">
                <a:spcBef>
                  <a:spcPts val="0"/>
                </a:spcBef>
                <a:spcAft>
                  <a:spcPts val="0"/>
                </a:spcAft>
                <a:defRPr/>
              </a:pPr>
              <a:r>
                <a:rPr kumimoji="1" lang="pl-PL" sz="1200" i="1">
                  <a:solidFill>
                    <a:srgbClr val="282828"/>
                  </a:solidFill>
                  <a:latin typeface="+mn-lt"/>
                  <a:ea typeface="MS PGothic" panose="020B0600070205080204" pitchFamily="34" charset="-128"/>
                  <a:cs typeface="+mn-cs"/>
                </a:rPr>
                <a:t>T</a:t>
              </a:r>
              <a:r>
                <a:rPr kumimoji="1" lang="en-US" sz="1200" i="1">
                  <a:solidFill>
                    <a:srgbClr val="282828"/>
                  </a:solidFill>
                  <a:latin typeface="+mn-lt"/>
                  <a:ea typeface="MS PGothic" panose="020B0600070205080204" pitchFamily="34" charset="-128"/>
                  <a:cs typeface="+mn-cs"/>
                </a:rPr>
                <a:t>0 </a:t>
              </a:r>
              <a:r>
                <a:rPr kumimoji="1" lang="pl-PL" altLang="ja-JP" sz="1200" i="1">
                  <a:solidFill>
                    <a:srgbClr val="282828"/>
                  </a:solidFill>
                  <a:latin typeface="+mn-lt"/>
                  <a:ea typeface="MS PGothic" panose="020B0600070205080204" pitchFamily="34" charset="-128"/>
                  <a:cs typeface="+mn-cs"/>
                </a:rPr>
                <a:t> (</a:t>
              </a:r>
              <a:r>
                <a:rPr kumimoji="1" lang="en-US" altLang="ja-JP" sz="1200" i="1">
                  <a:solidFill>
                    <a:srgbClr val="282828"/>
                  </a:solidFill>
                  <a:latin typeface="+mn-lt"/>
                  <a:ea typeface="MS PGothic" panose="020B0600070205080204" pitchFamily="34" charset="-128"/>
                  <a:cs typeface="+mn-cs"/>
                </a:rPr>
                <a:t>X</a:t>
              </a:r>
              <a:r>
                <a:rPr kumimoji="1" lang="pl-PL" altLang="ja-JP" sz="1200" i="1">
                  <a:solidFill>
                    <a:srgbClr val="282828"/>
                  </a:solidFill>
                  <a:latin typeface="+mn-lt"/>
                  <a:ea typeface="MS PGothic" panose="020B0600070205080204" pitchFamily="34" charset="-128"/>
                  <a:cs typeface="+mn-cs"/>
                </a:rPr>
                <a:t>% of</a:t>
              </a:r>
              <a:r>
                <a:rPr kumimoji="1" lang="en-US" altLang="ja-JP" sz="1200" i="1">
                  <a:solidFill>
                    <a:srgbClr val="282828"/>
                  </a:solidFill>
                  <a:latin typeface="+mn-lt"/>
                  <a:ea typeface="MS PGothic" panose="020B0600070205080204" pitchFamily="34" charset="-128"/>
                  <a:cs typeface="+mn-cs"/>
                </a:rPr>
                <a:t> T2</a:t>
              </a:r>
              <a:r>
                <a:rPr kumimoji="1" lang="pl-PL" altLang="ja-JP" sz="1200" i="1">
                  <a:solidFill>
                    <a:srgbClr val="282828"/>
                  </a:solidFill>
                  <a:latin typeface="+mn-lt"/>
                  <a:ea typeface="MS PGothic" panose="020B0600070205080204" pitchFamily="34" charset="-128"/>
                  <a:cs typeface="+mn-cs"/>
                </a:rPr>
                <a:t>) </a:t>
              </a:r>
              <a:endParaRPr kumimoji="1" lang="pl-PL" sz="1200" i="1">
                <a:solidFill>
                  <a:srgbClr val="282828"/>
                </a:solidFill>
                <a:latin typeface="+mn-lt"/>
                <a:ea typeface="MS PGothic" panose="020B0600070205080204" pitchFamily="34" charset="-128"/>
                <a:cs typeface="+mn-cs"/>
              </a:endParaRPr>
            </a:p>
          </p:txBody>
        </p:sp>
      </p:grpSp>
      <p:grpSp>
        <p:nvGrpSpPr>
          <p:cNvPr id="59" name="グループ化 58">
            <a:extLst>
              <a:ext uri="{FF2B5EF4-FFF2-40B4-BE49-F238E27FC236}">
                <a16:creationId xmlns:a16="http://schemas.microsoft.com/office/drawing/2014/main" id="{D8534861-D3AC-49C5-8924-60544C53F335}"/>
              </a:ext>
            </a:extLst>
          </p:cNvPr>
          <p:cNvGrpSpPr/>
          <p:nvPr/>
        </p:nvGrpSpPr>
        <p:grpSpPr>
          <a:xfrm>
            <a:off x="4851653" y="3256672"/>
            <a:ext cx="1644921" cy="1656941"/>
            <a:chOff x="5598892" y="4356130"/>
            <a:chExt cx="2524364" cy="2209254"/>
          </a:xfrm>
        </p:grpSpPr>
        <p:sp>
          <p:nvSpPr>
            <p:cNvPr id="49" name="正方形/長方形 48">
              <a:extLst>
                <a:ext uri="{FF2B5EF4-FFF2-40B4-BE49-F238E27FC236}">
                  <a16:creationId xmlns:a16="http://schemas.microsoft.com/office/drawing/2014/main" id="{00EDBF84-9FB1-41DF-B177-E5387E339B35}"/>
                </a:ext>
              </a:extLst>
            </p:cNvPr>
            <p:cNvSpPr/>
            <p:nvPr/>
          </p:nvSpPr>
          <p:spPr>
            <a:xfrm>
              <a:off x="5598892" y="4356130"/>
              <a:ext cx="1712677" cy="400109"/>
            </a:xfrm>
            <a:prstGeom prst="rect">
              <a:avLst/>
            </a:prstGeom>
          </p:spPr>
          <p:txBody>
            <a:bodyPr wrap="none">
              <a:noAutofit/>
            </a:bodyPr>
            <a:lstStyle/>
            <a:p>
              <a:pPr marL="257175" indent="-257175" defTabSz="685800" fontAlgn="auto">
                <a:spcBef>
                  <a:spcPts val="0"/>
                </a:spcBef>
                <a:spcAft>
                  <a:spcPts val="0"/>
                </a:spcAft>
                <a:buFont typeface="Arial" panose="020B0604020202020204" pitchFamily="34" charset="0"/>
                <a:buChar char="•"/>
                <a:defRPr/>
              </a:pPr>
              <a:r>
                <a:rPr kumimoji="1" lang="en-US" altLang="ja-JP" sz="1200" i="1" u="sng">
                  <a:solidFill>
                    <a:srgbClr val="282828"/>
                  </a:solidFill>
                  <a:latin typeface="+mn-lt"/>
                  <a:ea typeface="MS PGothic" panose="020B0600070205080204" pitchFamily="34" charset="-128"/>
                  <a:cs typeface="+mn-cs"/>
                </a:rPr>
                <a:t>Z&gt;=90%</a:t>
              </a:r>
              <a:endParaRPr kumimoji="1" lang="ja-JP" altLang="en-US" sz="1200" i="1" u="sng">
                <a:solidFill>
                  <a:srgbClr val="282828"/>
                </a:solidFill>
                <a:latin typeface="+mn-lt"/>
                <a:ea typeface="MS PGothic" panose="020B0600070205080204" pitchFamily="34" charset="-128"/>
                <a:cs typeface="+mn-cs"/>
              </a:endParaRPr>
            </a:p>
          </p:txBody>
        </p:sp>
        <p:sp>
          <p:nvSpPr>
            <p:cNvPr id="56" name="TextBox 11">
              <a:extLst>
                <a:ext uri="{FF2B5EF4-FFF2-40B4-BE49-F238E27FC236}">
                  <a16:creationId xmlns:a16="http://schemas.microsoft.com/office/drawing/2014/main" id="{5C038326-42F5-45A4-89FC-3121FE678EF2}"/>
                </a:ext>
              </a:extLst>
            </p:cNvPr>
            <p:cNvSpPr txBox="1"/>
            <p:nvPr/>
          </p:nvSpPr>
          <p:spPr>
            <a:xfrm>
              <a:off x="5916991" y="4805037"/>
              <a:ext cx="1720635" cy="410369"/>
            </a:xfrm>
            <a:prstGeom prst="rect">
              <a:avLst/>
            </a:prstGeom>
            <a:noFill/>
          </p:spPr>
          <p:txBody>
            <a:bodyPr wrap="square" rtlCol="0">
              <a:noAutofit/>
            </a:bodyPr>
            <a:lstStyle/>
            <a:p>
              <a:pPr defTabSz="685800" fontAlgn="auto">
                <a:spcBef>
                  <a:spcPts val="0"/>
                </a:spcBef>
                <a:spcAft>
                  <a:spcPts val="0"/>
                </a:spcAft>
                <a:defRPr/>
              </a:pPr>
              <a:r>
                <a:rPr kumimoji="1" lang="pl-PL" sz="1200" i="1">
                  <a:solidFill>
                    <a:srgbClr val="282828"/>
                  </a:solidFill>
                  <a:latin typeface="+mn-lt"/>
                  <a:ea typeface="MS PGothic" panose="020B0600070205080204" pitchFamily="34" charset="-128"/>
                  <a:cs typeface="+mn-cs"/>
                </a:rPr>
                <a:t>T2</a:t>
              </a:r>
              <a:r>
                <a:rPr kumimoji="1" lang="pl-PL" altLang="ja-JP" sz="1200" i="1">
                  <a:solidFill>
                    <a:srgbClr val="282828"/>
                  </a:solidFill>
                  <a:latin typeface="+mn-lt"/>
                  <a:ea typeface="MS PGothic" panose="020B0600070205080204" pitchFamily="34" charset="-128"/>
                  <a:cs typeface="+mn-cs"/>
                </a:rPr>
                <a:t> (400%) </a:t>
              </a:r>
              <a:endParaRPr kumimoji="1" lang="pl-PL" sz="1200" i="1">
                <a:solidFill>
                  <a:srgbClr val="282828"/>
                </a:solidFill>
                <a:latin typeface="+mn-lt"/>
                <a:ea typeface="MS PGothic" panose="020B0600070205080204" pitchFamily="34" charset="-128"/>
                <a:cs typeface="+mn-cs"/>
              </a:endParaRPr>
            </a:p>
          </p:txBody>
        </p:sp>
        <p:sp>
          <p:nvSpPr>
            <p:cNvPr id="57" name="TextBox 11">
              <a:extLst>
                <a:ext uri="{FF2B5EF4-FFF2-40B4-BE49-F238E27FC236}">
                  <a16:creationId xmlns:a16="http://schemas.microsoft.com/office/drawing/2014/main" id="{47F813CF-FAA0-4237-9B9F-474E4AE18659}"/>
                </a:ext>
              </a:extLst>
            </p:cNvPr>
            <p:cNvSpPr txBox="1"/>
            <p:nvPr/>
          </p:nvSpPr>
          <p:spPr>
            <a:xfrm>
              <a:off x="5903323" y="5335549"/>
              <a:ext cx="2219933" cy="410369"/>
            </a:xfrm>
            <a:prstGeom prst="rect">
              <a:avLst/>
            </a:prstGeom>
            <a:noFill/>
          </p:spPr>
          <p:txBody>
            <a:bodyPr wrap="square" rtlCol="0">
              <a:noAutofit/>
            </a:bodyPr>
            <a:lstStyle/>
            <a:p>
              <a:pPr defTabSz="685800" fontAlgn="auto">
                <a:spcBef>
                  <a:spcPts val="0"/>
                </a:spcBef>
                <a:spcAft>
                  <a:spcPts val="0"/>
                </a:spcAft>
                <a:defRPr/>
              </a:pPr>
              <a:r>
                <a:rPr kumimoji="1" lang="pl-PL" sz="1200" i="1">
                  <a:solidFill>
                    <a:srgbClr val="282828"/>
                  </a:solidFill>
                  <a:latin typeface="+mn-lt"/>
                  <a:ea typeface="MS PGothic" panose="020B0600070205080204" pitchFamily="34" charset="-128"/>
                  <a:cs typeface="+mn-cs"/>
                </a:rPr>
                <a:t>T</a:t>
              </a:r>
              <a:r>
                <a:rPr kumimoji="1" lang="en-US" sz="1200" i="1">
                  <a:solidFill>
                    <a:srgbClr val="282828"/>
                  </a:solidFill>
                  <a:latin typeface="+mn-lt"/>
                  <a:ea typeface="MS PGothic" panose="020B0600070205080204" pitchFamily="34" charset="-128"/>
                  <a:cs typeface="+mn-cs"/>
                </a:rPr>
                <a:t>1 </a:t>
              </a:r>
              <a:r>
                <a:rPr kumimoji="1" lang="pl-PL" altLang="ja-JP" sz="1200" i="1">
                  <a:solidFill>
                    <a:srgbClr val="282828"/>
                  </a:solidFill>
                  <a:latin typeface="+mn-lt"/>
                  <a:ea typeface="MS PGothic" panose="020B0600070205080204" pitchFamily="34" charset="-128"/>
                  <a:cs typeface="+mn-cs"/>
                </a:rPr>
                <a:t> (</a:t>
              </a:r>
              <a:r>
                <a:rPr kumimoji="1" lang="en-US" altLang="ja-JP" sz="1200" i="1">
                  <a:solidFill>
                    <a:srgbClr val="282828"/>
                  </a:solidFill>
                  <a:latin typeface="+mn-lt"/>
                  <a:ea typeface="MS PGothic" panose="020B0600070205080204" pitchFamily="34" charset="-128"/>
                  <a:cs typeface="+mn-cs"/>
                </a:rPr>
                <a:t>Z</a:t>
              </a:r>
              <a:r>
                <a:rPr kumimoji="1" lang="pl-PL" altLang="ja-JP" sz="1200" i="1">
                  <a:solidFill>
                    <a:srgbClr val="282828"/>
                  </a:solidFill>
                  <a:latin typeface="+mn-lt"/>
                  <a:ea typeface="MS PGothic" panose="020B0600070205080204" pitchFamily="34" charset="-128"/>
                  <a:cs typeface="+mn-cs"/>
                </a:rPr>
                <a:t>% of</a:t>
              </a:r>
              <a:r>
                <a:rPr kumimoji="1" lang="en-US" altLang="ja-JP" sz="1200" i="1">
                  <a:solidFill>
                    <a:srgbClr val="282828"/>
                  </a:solidFill>
                  <a:latin typeface="+mn-lt"/>
                  <a:ea typeface="MS PGothic" panose="020B0600070205080204" pitchFamily="34" charset="-128"/>
                  <a:cs typeface="+mn-cs"/>
                </a:rPr>
                <a:t> T2</a:t>
              </a:r>
              <a:r>
                <a:rPr kumimoji="1" lang="pl-PL" altLang="ja-JP" sz="1200" i="1">
                  <a:solidFill>
                    <a:srgbClr val="282828"/>
                  </a:solidFill>
                  <a:latin typeface="+mn-lt"/>
                  <a:ea typeface="MS PGothic" panose="020B0600070205080204" pitchFamily="34" charset="-128"/>
                  <a:cs typeface="+mn-cs"/>
                </a:rPr>
                <a:t>) </a:t>
              </a:r>
              <a:endParaRPr kumimoji="1" lang="pl-PL" sz="1200" i="1">
                <a:solidFill>
                  <a:srgbClr val="282828"/>
                </a:solidFill>
                <a:latin typeface="+mn-lt"/>
                <a:ea typeface="MS PGothic" panose="020B0600070205080204" pitchFamily="34" charset="-128"/>
                <a:cs typeface="+mn-cs"/>
              </a:endParaRPr>
            </a:p>
          </p:txBody>
        </p:sp>
        <p:sp>
          <p:nvSpPr>
            <p:cNvPr id="58" name="TextBox 11">
              <a:extLst>
                <a:ext uri="{FF2B5EF4-FFF2-40B4-BE49-F238E27FC236}">
                  <a16:creationId xmlns:a16="http://schemas.microsoft.com/office/drawing/2014/main" id="{2A5C4AAD-D4A0-44F0-8C75-E8CB967D848E}"/>
                </a:ext>
              </a:extLst>
            </p:cNvPr>
            <p:cNvSpPr txBox="1"/>
            <p:nvPr/>
          </p:nvSpPr>
          <p:spPr>
            <a:xfrm>
              <a:off x="5889654" y="5867757"/>
              <a:ext cx="2219933" cy="697627"/>
            </a:xfrm>
            <a:prstGeom prst="rect">
              <a:avLst/>
            </a:prstGeom>
            <a:noFill/>
          </p:spPr>
          <p:txBody>
            <a:bodyPr wrap="square" rtlCol="0">
              <a:noAutofit/>
            </a:bodyPr>
            <a:lstStyle/>
            <a:p>
              <a:pPr defTabSz="685800" fontAlgn="auto">
                <a:spcBef>
                  <a:spcPts val="0"/>
                </a:spcBef>
                <a:spcAft>
                  <a:spcPts val="0"/>
                </a:spcAft>
                <a:defRPr/>
              </a:pPr>
              <a:r>
                <a:rPr kumimoji="1" lang="pl-PL" sz="1200" i="1">
                  <a:solidFill>
                    <a:srgbClr val="282828"/>
                  </a:solidFill>
                  <a:latin typeface="+mn-lt"/>
                  <a:ea typeface="MS PGothic" panose="020B0600070205080204" pitchFamily="34" charset="-128"/>
                  <a:cs typeface="+mn-cs"/>
                </a:rPr>
                <a:t>T</a:t>
              </a:r>
              <a:r>
                <a:rPr kumimoji="1" lang="en-US" sz="1200" i="1">
                  <a:solidFill>
                    <a:srgbClr val="282828"/>
                  </a:solidFill>
                  <a:latin typeface="+mn-lt"/>
                  <a:ea typeface="MS PGothic" panose="020B0600070205080204" pitchFamily="34" charset="-128"/>
                  <a:cs typeface="+mn-cs"/>
                </a:rPr>
                <a:t>0 </a:t>
              </a:r>
              <a:r>
                <a:rPr kumimoji="1" lang="pl-PL" altLang="ja-JP" sz="1200" i="1">
                  <a:solidFill>
                    <a:srgbClr val="282828"/>
                  </a:solidFill>
                  <a:latin typeface="+mn-lt"/>
                  <a:ea typeface="MS PGothic" panose="020B0600070205080204" pitchFamily="34" charset="-128"/>
                  <a:cs typeface="+mn-cs"/>
                </a:rPr>
                <a:t> (</a:t>
              </a:r>
              <a:r>
                <a:rPr kumimoji="1" lang="en-US" altLang="ja-JP" sz="1200" i="1">
                  <a:solidFill>
                    <a:srgbClr val="282828"/>
                  </a:solidFill>
                  <a:latin typeface="+mn-lt"/>
                  <a:ea typeface="MS PGothic" panose="020B0600070205080204" pitchFamily="34" charset="-128"/>
                  <a:cs typeface="+mn-cs"/>
                </a:rPr>
                <a:t>80</a:t>
              </a:r>
              <a:r>
                <a:rPr kumimoji="1" lang="pl-PL" altLang="ja-JP" sz="1200" i="1">
                  <a:solidFill>
                    <a:srgbClr val="282828"/>
                  </a:solidFill>
                  <a:latin typeface="+mn-lt"/>
                  <a:ea typeface="MS PGothic" panose="020B0600070205080204" pitchFamily="34" charset="-128"/>
                  <a:cs typeface="+mn-cs"/>
                </a:rPr>
                <a:t>% of</a:t>
              </a:r>
              <a:r>
                <a:rPr kumimoji="1" lang="en-US" altLang="ja-JP" sz="1200" i="1">
                  <a:solidFill>
                    <a:srgbClr val="282828"/>
                  </a:solidFill>
                  <a:latin typeface="+mn-lt"/>
                  <a:ea typeface="MS PGothic" panose="020B0600070205080204" pitchFamily="34" charset="-128"/>
                  <a:cs typeface="+mn-cs"/>
                </a:rPr>
                <a:t> T2</a:t>
              </a:r>
              <a:r>
                <a:rPr kumimoji="1" lang="pl-PL" altLang="ja-JP" sz="1200" i="1">
                  <a:solidFill>
                    <a:srgbClr val="282828"/>
                  </a:solidFill>
                  <a:latin typeface="+mn-lt"/>
                  <a:ea typeface="MS PGothic" panose="020B0600070205080204" pitchFamily="34" charset="-128"/>
                  <a:cs typeface="+mn-cs"/>
                </a:rPr>
                <a:t>) </a:t>
              </a:r>
              <a:endParaRPr kumimoji="1" lang="pl-PL" sz="1200" i="1">
                <a:solidFill>
                  <a:srgbClr val="282828"/>
                </a:solidFill>
                <a:latin typeface="+mn-lt"/>
                <a:ea typeface="MS PGothic" panose="020B0600070205080204" pitchFamily="34" charset="-128"/>
                <a:cs typeface="+mn-cs"/>
              </a:endParaRPr>
            </a:p>
          </p:txBody>
        </p:sp>
      </p:grpSp>
      <p:grpSp>
        <p:nvGrpSpPr>
          <p:cNvPr id="60" name="グループ化 59">
            <a:extLst>
              <a:ext uri="{FF2B5EF4-FFF2-40B4-BE49-F238E27FC236}">
                <a16:creationId xmlns:a16="http://schemas.microsoft.com/office/drawing/2014/main" id="{58FE6E4F-685D-49D9-927F-BAB7C989AB67}"/>
              </a:ext>
            </a:extLst>
          </p:cNvPr>
          <p:cNvGrpSpPr/>
          <p:nvPr/>
        </p:nvGrpSpPr>
        <p:grpSpPr>
          <a:xfrm>
            <a:off x="6620140" y="3249956"/>
            <a:ext cx="1673879" cy="1458949"/>
            <a:chOff x="5554451" y="4332861"/>
            <a:chExt cx="2568805" cy="1945265"/>
          </a:xfrm>
        </p:grpSpPr>
        <p:sp>
          <p:nvSpPr>
            <p:cNvPr id="61" name="正方形/長方形 60">
              <a:extLst>
                <a:ext uri="{FF2B5EF4-FFF2-40B4-BE49-F238E27FC236}">
                  <a16:creationId xmlns:a16="http://schemas.microsoft.com/office/drawing/2014/main" id="{14F2F307-9228-472B-B1C6-55F8DB0B6C56}"/>
                </a:ext>
              </a:extLst>
            </p:cNvPr>
            <p:cNvSpPr/>
            <p:nvPr/>
          </p:nvSpPr>
          <p:spPr>
            <a:xfrm>
              <a:off x="5554451" y="4332861"/>
              <a:ext cx="1552774" cy="400109"/>
            </a:xfrm>
            <a:prstGeom prst="rect">
              <a:avLst/>
            </a:prstGeom>
          </p:spPr>
          <p:txBody>
            <a:bodyPr wrap="none">
              <a:noAutofit/>
            </a:bodyPr>
            <a:lstStyle/>
            <a:p>
              <a:pPr marL="257175" indent="-257175" defTabSz="685800" fontAlgn="auto">
                <a:spcBef>
                  <a:spcPts val="0"/>
                </a:spcBef>
                <a:spcAft>
                  <a:spcPts val="0"/>
                </a:spcAft>
                <a:buFont typeface="Arial" panose="020B0604020202020204" pitchFamily="34" charset="0"/>
                <a:buChar char="•"/>
                <a:defRPr/>
              </a:pPr>
              <a:r>
                <a:rPr kumimoji="1" lang="en-US" altLang="ja-JP" sz="1200" i="1" u="sng">
                  <a:solidFill>
                    <a:srgbClr val="282828"/>
                  </a:solidFill>
                  <a:latin typeface="+mn-lt"/>
                  <a:ea typeface="MS PGothic" panose="020B0600070205080204" pitchFamily="34" charset="-128"/>
                  <a:cs typeface="+mn-cs"/>
                </a:rPr>
                <a:t>Z&lt;90%</a:t>
              </a:r>
              <a:endParaRPr kumimoji="1" lang="ja-JP" altLang="en-US" sz="1200" i="1" u="sng">
                <a:solidFill>
                  <a:srgbClr val="282828"/>
                </a:solidFill>
                <a:latin typeface="+mn-lt"/>
                <a:ea typeface="MS PGothic" panose="020B0600070205080204" pitchFamily="34" charset="-128"/>
                <a:cs typeface="+mn-cs"/>
              </a:endParaRPr>
            </a:p>
          </p:txBody>
        </p:sp>
        <p:sp>
          <p:nvSpPr>
            <p:cNvPr id="62" name="TextBox 11">
              <a:extLst>
                <a:ext uri="{FF2B5EF4-FFF2-40B4-BE49-F238E27FC236}">
                  <a16:creationId xmlns:a16="http://schemas.microsoft.com/office/drawing/2014/main" id="{8062EC9F-4756-4643-AB06-A0AC8DB6A7CB}"/>
                </a:ext>
              </a:extLst>
            </p:cNvPr>
            <p:cNvSpPr txBox="1"/>
            <p:nvPr/>
          </p:nvSpPr>
          <p:spPr>
            <a:xfrm>
              <a:off x="5916992" y="4805037"/>
              <a:ext cx="1720634" cy="410369"/>
            </a:xfrm>
            <a:prstGeom prst="rect">
              <a:avLst/>
            </a:prstGeom>
            <a:noFill/>
          </p:spPr>
          <p:txBody>
            <a:bodyPr wrap="square" rtlCol="0">
              <a:noAutofit/>
            </a:bodyPr>
            <a:lstStyle/>
            <a:p>
              <a:pPr defTabSz="685800" fontAlgn="auto">
                <a:spcBef>
                  <a:spcPts val="0"/>
                </a:spcBef>
                <a:spcAft>
                  <a:spcPts val="0"/>
                </a:spcAft>
                <a:defRPr/>
              </a:pPr>
              <a:r>
                <a:rPr kumimoji="1" lang="pl-PL" sz="1200" i="1">
                  <a:solidFill>
                    <a:srgbClr val="282828"/>
                  </a:solidFill>
                  <a:latin typeface="+mn-lt"/>
                  <a:ea typeface="MS PGothic" panose="020B0600070205080204" pitchFamily="34" charset="-128"/>
                  <a:cs typeface="+mn-cs"/>
                </a:rPr>
                <a:t>T2</a:t>
              </a:r>
              <a:r>
                <a:rPr kumimoji="1" lang="pl-PL" altLang="ja-JP" sz="1200" i="1">
                  <a:solidFill>
                    <a:srgbClr val="282828"/>
                  </a:solidFill>
                  <a:latin typeface="+mn-lt"/>
                  <a:ea typeface="MS PGothic" panose="020B0600070205080204" pitchFamily="34" charset="-128"/>
                  <a:cs typeface="+mn-cs"/>
                </a:rPr>
                <a:t> (400%) </a:t>
              </a:r>
              <a:endParaRPr kumimoji="1" lang="pl-PL" sz="1200" i="1">
                <a:solidFill>
                  <a:srgbClr val="282828"/>
                </a:solidFill>
                <a:latin typeface="+mn-lt"/>
                <a:ea typeface="MS PGothic" panose="020B0600070205080204" pitchFamily="34" charset="-128"/>
                <a:cs typeface="+mn-cs"/>
              </a:endParaRPr>
            </a:p>
          </p:txBody>
        </p:sp>
        <p:sp>
          <p:nvSpPr>
            <p:cNvPr id="63" name="TextBox 11">
              <a:extLst>
                <a:ext uri="{FF2B5EF4-FFF2-40B4-BE49-F238E27FC236}">
                  <a16:creationId xmlns:a16="http://schemas.microsoft.com/office/drawing/2014/main" id="{AB568C67-937A-4695-9A7A-8E71E772D0FE}"/>
                </a:ext>
              </a:extLst>
            </p:cNvPr>
            <p:cNvSpPr txBox="1"/>
            <p:nvPr/>
          </p:nvSpPr>
          <p:spPr>
            <a:xfrm>
              <a:off x="5903323" y="5335547"/>
              <a:ext cx="2219933" cy="697627"/>
            </a:xfrm>
            <a:prstGeom prst="rect">
              <a:avLst/>
            </a:prstGeom>
            <a:noFill/>
          </p:spPr>
          <p:txBody>
            <a:bodyPr wrap="square" rtlCol="0">
              <a:noAutofit/>
            </a:bodyPr>
            <a:lstStyle/>
            <a:p>
              <a:pPr defTabSz="685800" fontAlgn="auto">
                <a:spcBef>
                  <a:spcPts val="0"/>
                </a:spcBef>
                <a:spcAft>
                  <a:spcPts val="0"/>
                </a:spcAft>
                <a:defRPr/>
              </a:pPr>
              <a:r>
                <a:rPr kumimoji="1" lang="pl-PL" sz="1200" i="1">
                  <a:solidFill>
                    <a:srgbClr val="282828"/>
                  </a:solidFill>
                  <a:latin typeface="+mn-lt"/>
                  <a:ea typeface="MS PGothic" panose="020B0600070205080204" pitchFamily="34" charset="-128"/>
                  <a:cs typeface="+mn-cs"/>
                </a:rPr>
                <a:t>T</a:t>
              </a:r>
              <a:r>
                <a:rPr kumimoji="1" lang="en-US" sz="1200" i="1">
                  <a:solidFill>
                    <a:srgbClr val="282828"/>
                  </a:solidFill>
                  <a:latin typeface="+mn-lt"/>
                  <a:ea typeface="MS PGothic" panose="020B0600070205080204" pitchFamily="34" charset="-128"/>
                  <a:cs typeface="+mn-cs"/>
                </a:rPr>
                <a:t>1 </a:t>
              </a:r>
              <a:r>
                <a:rPr kumimoji="1" lang="pl-PL" altLang="ja-JP" sz="1200" i="1">
                  <a:solidFill>
                    <a:srgbClr val="282828"/>
                  </a:solidFill>
                  <a:latin typeface="+mn-lt"/>
                  <a:ea typeface="MS PGothic" panose="020B0600070205080204" pitchFamily="34" charset="-128"/>
                  <a:cs typeface="+mn-cs"/>
                </a:rPr>
                <a:t> (</a:t>
              </a:r>
              <a:r>
                <a:rPr kumimoji="1" lang="en-US" altLang="ja-JP" sz="1200" i="1">
                  <a:solidFill>
                    <a:srgbClr val="282828"/>
                  </a:solidFill>
                  <a:latin typeface="+mn-lt"/>
                  <a:ea typeface="MS PGothic" panose="020B0600070205080204" pitchFamily="34" charset="-128"/>
                  <a:cs typeface="+mn-cs"/>
                </a:rPr>
                <a:t>90</a:t>
              </a:r>
              <a:r>
                <a:rPr kumimoji="1" lang="pl-PL" altLang="ja-JP" sz="1200" i="1">
                  <a:solidFill>
                    <a:srgbClr val="282828"/>
                  </a:solidFill>
                  <a:latin typeface="+mn-lt"/>
                  <a:ea typeface="MS PGothic" panose="020B0600070205080204" pitchFamily="34" charset="-128"/>
                  <a:cs typeface="+mn-cs"/>
                </a:rPr>
                <a:t>% of</a:t>
              </a:r>
              <a:r>
                <a:rPr kumimoji="1" lang="en-US" altLang="ja-JP" sz="1200" i="1">
                  <a:solidFill>
                    <a:srgbClr val="282828"/>
                  </a:solidFill>
                  <a:latin typeface="+mn-lt"/>
                  <a:ea typeface="MS PGothic" panose="020B0600070205080204" pitchFamily="34" charset="-128"/>
                  <a:cs typeface="+mn-cs"/>
                </a:rPr>
                <a:t> T2</a:t>
              </a:r>
              <a:r>
                <a:rPr kumimoji="1" lang="pl-PL" altLang="ja-JP" sz="1200" i="1">
                  <a:solidFill>
                    <a:srgbClr val="282828"/>
                  </a:solidFill>
                  <a:latin typeface="+mn-lt"/>
                  <a:ea typeface="MS PGothic" panose="020B0600070205080204" pitchFamily="34" charset="-128"/>
                  <a:cs typeface="+mn-cs"/>
                </a:rPr>
                <a:t>) </a:t>
              </a:r>
              <a:endParaRPr kumimoji="1" lang="pl-PL" sz="1200" i="1">
                <a:solidFill>
                  <a:srgbClr val="282828"/>
                </a:solidFill>
                <a:latin typeface="+mn-lt"/>
                <a:ea typeface="MS PGothic" panose="020B0600070205080204" pitchFamily="34" charset="-128"/>
                <a:cs typeface="+mn-cs"/>
              </a:endParaRPr>
            </a:p>
          </p:txBody>
        </p:sp>
        <p:sp>
          <p:nvSpPr>
            <p:cNvPr id="64" name="TextBox 11">
              <a:extLst>
                <a:ext uri="{FF2B5EF4-FFF2-40B4-BE49-F238E27FC236}">
                  <a16:creationId xmlns:a16="http://schemas.microsoft.com/office/drawing/2014/main" id="{DEA3B6F9-E0EC-4F04-95B4-3049F9084EDF}"/>
                </a:ext>
              </a:extLst>
            </p:cNvPr>
            <p:cNvSpPr txBox="1"/>
            <p:nvPr/>
          </p:nvSpPr>
          <p:spPr>
            <a:xfrm>
              <a:off x="5889655" y="5867757"/>
              <a:ext cx="2219933" cy="410369"/>
            </a:xfrm>
            <a:prstGeom prst="rect">
              <a:avLst/>
            </a:prstGeom>
            <a:noFill/>
          </p:spPr>
          <p:txBody>
            <a:bodyPr wrap="square" rtlCol="0">
              <a:noAutofit/>
            </a:bodyPr>
            <a:lstStyle/>
            <a:p>
              <a:pPr defTabSz="685800" fontAlgn="auto">
                <a:spcBef>
                  <a:spcPts val="0"/>
                </a:spcBef>
                <a:spcAft>
                  <a:spcPts val="0"/>
                </a:spcAft>
                <a:defRPr/>
              </a:pPr>
              <a:r>
                <a:rPr kumimoji="1" lang="pl-PL" sz="1200" i="1">
                  <a:solidFill>
                    <a:srgbClr val="282828"/>
                  </a:solidFill>
                  <a:latin typeface="+mn-lt"/>
                  <a:ea typeface="MS PGothic" panose="020B0600070205080204" pitchFamily="34" charset="-128"/>
                  <a:cs typeface="+mn-cs"/>
                </a:rPr>
                <a:t>T</a:t>
              </a:r>
              <a:r>
                <a:rPr kumimoji="1" lang="en-US" sz="1200" i="1">
                  <a:solidFill>
                    <a:srgbClr val="282828"/>
                  </a:solidFill>
                  <a:latin typeface="+mn-lt"/>
                  <a:ea typeface="MS PGothic" panose="020B0600070205080204" pitchFamily="34" charset="-128"/>
                  <a:cs typeface="+mn-cs"/>
                </a:rPr>
                <a:t>0 </a:t>
              </a:r>
              <a:r>
                <a:rPr kumimoji="1" lang="pl-PL" altLang="ja-JP" sz="1200" i="1">
                  <a:solidFill>
                    <a:srgbClr val="282828"/>
                  </a:solidFill>
                  <a:latin typeface="+mn-lt"/>
                  <a:ea typeface="MS PGothic" panose="020B0600070205080204" pitchFamily="34" charset="-128"/>
                  <a:cs typeface="+mn-cs"/>
                </a:rPr>
                <a:t> (</a:t>
              </a:r>
              <a:r>
                <a:rPr kumimoji="1" lang="en-US" altLang="ja-JP" sz="1200" i="1">
                  <a:solidFill>
                    <a:srgbClr val="282828"/>
                  </a:solidFill>
                  <a:latin typeface="+mn-lt"/>
                  <a:ea typeface="MS PGothic" panose="020B0600070205080204" pitchFamily="34" charset="-128"/>
                  <a:cs typeface="+mn-cs"/>
                </a:rPr>
                <a:t>Z</a:t>
              </a:r>
              <a:r>
                <a:rPr kumimoji="1" lang="pl-PL" altLang="ja-JP" sz="1200" i="1">
                  <a:solidFill>
                    <a:srgbClr val="282828"/>
                  </a:solidFill>
                  <a:latin typeface="+mn-lt"/>
                  <a:ea typeface="MS PGothic" panose="020B0600070205080204" pitchFamily="34" charset="-128"/>
                  <a:cs typeface="+mn-cs"/>
                </a:rPr>
                <a:t>% of</a:t>
              </a:r>
              <a:r>
                <a:rPr kumimoji="1" lang="en-US" altLang="ja-JP" sz="1200" i="1">
                  <a:solidFill>
                    <a:srgbClr val="282828"/>
                  </a:solidFill>
                  <a:latin typeface="+mn-lt"/>
                  <a:ea typeface="MS PGothic" panose="020B0600070205080204" pitchFamily="34" charset="-128"/>
                  <a:cs typeface="+mn-cs"/>
                </a:rPr>
                <a:t> T2</a:t>
              </a:r>
              <a:r>
                <a:rPr kumimoji="1" lang="pl-PL" altLang="ja-JP" sz="1200" i="1">
                  <a:solidFill>
                    <a:srgbClr val="282828"/>
                  </a:solidFill>
                  <a:latin typeface="+mn-lt"/>
                  <a:ea typeface="MS PGothic" panose="020B0600070205080204" pitchFamily="34" charset="-128"/>
                  <a:cs typeface="+mn-cs"/>
                </a:rPr>
                <a:t>) </a:t>
              </a:r>
              <a:endParaRPr kumimoji="1" lang="pl-PL" sz="1200" i="1">
                <a:solidFill>
                  <a:srgbClr val="282828"/>
                </a:solidFill>
                <a:latin typeface="+mn-lt"/>
                <a:ea typeface="MS PGothic" panose="020B0600070205080204" pitchFamily="34" charset="-128"/>
                <a:cs typeface="+mn-cs"/>
              </a:endParaRPr>
            </a:p>
          </p:txBody>
        </p:sp>
      </p:grpSp>
      <p:cxnSp>
        <p:nvCxnSpPr>
          <p:cNvPr id="70" name="直線コネクタ 69">
            <a:extLst>
              <a:ext uri="{FF2B5EF4-FFF2-40B4-BE49-F238E27FC236}">
                <a16:creationId xmlns:a16="http://schemas.microsoft.com/office/drawing/2014/main" id="{88237F93-E0DA-432F-B5EC-07FBC005AB23}"/>
              </a:ext>
            </a:extLst>
          </p:cNvPr>
          <p:cNvCxnSpPr/>
          <p:nvPr/>
        </p:nvCxnSpPr>
        <p:spPr>
          <a:xfrm>
            <a:off x="561522" y="3160919"/>
            <a:ext cx="7643844" cy="0"/>
          </a:xfrm>
          <a:prstGeom prst="line">
            <a:avLst/>
          </a:prstGeom>
          <a:ln>
            <a:prstDash val="dash"/>
          </a:ln>
        </p:spPr>
        <p:style>
          <a:lnRef idx="1">
            <a:schemeClr val="accent1"/>
          </a:lnRef>
          <a:fillRef idx="0">
            <a:schemeClr val="accent1"/>
          </a:fillRef>
          <a:effectRef idx="0">
            <a:schemeClr val="accent1"/>
          </a:effectRef>
          <a:fontRef idx="minor">
            <a:schemeClr val="tx1"/>
          </a:fontRef>
        </p:style>
      </p:cxnSp>
      <p:sp>
        <p:nvSpPr>
          <p:cNvPr id="27" name="Text Placeholder 5">
            <a:extLst>
              <a:ext uri="{FF2B5EF4-FFF2-40B4-BE49-F238E27FC236}">
                <a16:creationId xmlns:a16="http://schemas.microsoft.com/office/drawing/2014/main" id="{F3319E15-06C0-494F-8027-E1E6F04D09C7}"/>
              </a:ext>
            </a:extLst>
          </p:cNvPr>
          <p:cNvSpPr txBox="1">
            <a:spLocks/>
          </p:cNvSpPr>
          <p:nvPr/>
        </p:nvSpPr>
        <p:spPr>
          <a:xfrm>
            <a:off x="533401" y="60961"/>
            <a:ext cx="7084679" cy="326233"/>
          </a:xfrm>
          <a:prstGeom prst="rect">
            <a:avLst/>
          </a:prstGeom>
        </p:spPr>
        <p:txBody>
          <a:bodyPr>
            <a:noAutofit/>
          </a:bodyPr>
          <a:lstStyle>
            <a:lvl1pPr marL="226478" indent="-226478" algn="l" defTabSz="912261" rtl="0" eaLnBrk="1" fontAlgn="base" hangingPunct="1">
              <a:lnSpc>
                <a:spcPct val="95000"/>
              </a:lnSpc>
              <a:spcBef>
                <a:spcPts val="1433"/>
              </a:spcBef>
              <a:spcAft>
                <a:spcPct val="0"/>
              </a:spcAft>
              <a:buClr>
                <a:schemeClr val="tx2"/>
              </a:buClr>
              <a:buSzPct val="90000"/>
              <a:buFont typeface="Arial" charset="0"/>
              <a:buChar char="•"/>
              <a:defRPr lang="en-US" sz="2000" kern="1200" dirty="0">
                <a:solidFill>
                  <a:schemeClr val="tx1"/>
                </a:solidFill>
                <a:latin typeface="+mn-lt"/>
                <a:ea typeface="ＭＳ Ｐゴシック" charset="0"/>
                <a:cs typeface="CiscoSans"/>
              </a:defRPr>
            </a:lvl1pPr>
            <a:lvl2pPr marL="478355" indent="-287859" algn="l" defTabSz="912261" rtl="0" eaLnBrk="1" fontAlgn="base" hangingPunct="1">
              <a:lnSpc>
                <a:spcPct val="95000"/>
              </a:lnSpc>
              <a:spcBef>
                <a:spcPts val="800"/>
              </a:spcBef>
              <a:spcAft>
                <a:spcPct val="0"/>
              </a:spcAft>
              <a:buClr>
                <a:schemeClr val="tx2"/>
              </a:buClr>
              <a:buFont typeface="Arial" charset="0"/>
              <a:buChar char="•"/>
              <a:defRPr lang="en-US" sz="1867" kern="1200" dirty="0">
                <a:solidFill>
                  <a:schemeClr val="tx1"/>
                </a:solidFill>
                <a:latin typeface="+mn-lt"/>
                <a:ea typeface="ＭＳ Ｐゴシック" charset="0"/>
                <a:cs typeface="CiscoSans"/>
              </a:defRPr>
            </a:lvl2pPr>
            <a:lvl3pPr marL="575719" indent="-226478" algn="l" defTabSz="912261" rtl="0" eaLnBrk="1" fontAlgn="base" hangingPunct="1">
              <a:lnSpc>
                <a:spcPct val="95000"/>
              </a:lnSpc>
              <a:spcBef>
                <a:spcPts val="833"/>
              </a:spcBef>
              <a:spcAft>
                <a:spcPct val="0"/>
              </a:spcAft>
              <a:buFont typeface="Arial" charset="0"/>
              <a:buChar char="•"/>
              <a:defRPr lang="en-US" sz="1600" kern="1200" dirty="0">
                <a:solidFill>
                  <a:schemeClr val="tx1"/>
                </a:solidFill>
                <a:latin typeface="+mn-lt"/>
                <a:ea typeface="ＭＳ Ｐゴシック" charset="0"/>
                <a:cs typeface="CiscoSans"/>
              </a:defRPr>
            </a:lvl3pPr>
            <a:lvl4pPr marL="670967" indent="-226478" algn="l" defTabSz="912261" rtl="0" eaLnBrk="1" fontAlgn="base" hangingPunct="1">
              <a:lnSpc>
                <a:spcPct val="95000"/>
              </a:lnSpc>
              <a:spcBef>
                <a:spcPts val="833"/>
              </a:spcBef>
              <a:spcAft>
                <a:spcPct val="0"/>
              </a:spcAft>
              <a:buFont typeface="Arial" charset="0"/>
              <a:buChar char="•"/>
              <a:defRPr lang="en-US" sz="1467" kern="1200" dirty="0">
                <a:solidFill>
                  <a:schemeClr val="tx1"/>
                </a:solidFill>
                <a:latin typeface="+mn-lt"/>
                <a:ea typeface="ＭＳ Ｐゴシック" charset="0"/>
                <a:cs typeface="CiscoSans"/>
              </a:defRPr>
            </a:lvl4pPr>
            <a:lvl5pPr marL="766214" indent="-226478" algn="l" defTabSz="912261" rtl="0" eaLnBrk="1" fontAlgn="base" hangingPunct="1">
              <a:lnSpc>
                <a:spcPct val="95000"/>
              </a:lnSpc>
              <a:spcBef>
                <a:spcPts val="833"/>
              </a:spcBef>
              <a:spcAft>
                <a:spcPct val="0"/>
              </a:spcAft>
              <a:buFont typeface="Arial" charset="0"/>
              <a:buChar char="•"/>
              <a:defRPr lang="en-US" sz="1467" kern="1200" dirty="0">
                <a:solidFill>
                  <a:schemeClr val="tx1"/>
                </a:solidFill>
                <a:latin typeface="+mn-lt"/>
                <a:ea typeface="ＭＳ Ｐゴシック" charset="0"/>
                <a:cs typeface="CiscoSans"/>
              </a:defRPr>
            </a:lvl5pPr>
            <a:lvl6pPr marL="1151779" indent="-228588" algn="l" defTabSz="914346" rtl="0" eaLnBrk="1" latinLnBrk="0" hangingPunct="1">
              <a:spcBef>
                <a:spcPts val="800"/>
              </a:spcBef>
              <a:buFont typeface="Arial" pitchFamily="34" charset="0"/>
              <a:buChar char="•"/>
              <a:defRPr sz="1200" kern="1200" baseline="0">
                <a:solidFill>
                  <a:schemeClr val="tx1"/>
                </a:solidFill>
                <a:latin typeface="+mn-lt"/>
                <a:ea typeface="+mn-ea"/>
                <a:cs typeface="+mn-cs"/>
              </a:defRPr>
            </a:lvl6pPr>
            <a:lvl7pPr marL="1247761" indent="-228557" algn="l" defTabSz="914346" rtl="0" eaLnBrk="1" latinLnBrk="0" hangingPunct="1">
              <a:spcBef>
                <a:spcPts val="800"/>
              </a:spcBef>
              <a:buFont typeface="Arial" pitchFamily="34" charset="0"/>
              <a:buChar char="•"/>
              <a:defRPr sz="1067" kern="1200" baseline="0">
                <a:solidFill>
                  <a:schemeClr val="tx1"/>
                </a:solidFill>
                <a:latin typeface="+mn-lt"/>
                <a:ea typeface="+mn-ea"/>
                <a:cs typeface="+mn-cs"/>
              </a:defRPr>
            </a:lvl7pPr>
            <a:lvl8pPr marL="3200213" indent="0" algn="l" defTabSz="914346" rtl="0" eaLnBrk="1" latinLnBrk="0" hangingPunct="1">
              <a:spcBef>
                <a:spcPct val="20000"/>
              </a:spcBef>
              <a:buFont typeface="Arial" pitchFamily="34" charset="0"/>
              <a:buNone/>
              <a:defRPr sz="2000" kern="1200">
                <a:solidFill>
                  <a:schemeClr val="tx1"/>
                </a:solidFill>
                <a:latin typeface="+mn-lt"/>
                <a:ea typeface="+mn-ea"/>
                <a:cs typeface="+mn-cs"/>
              </a:defRPr>
            </a:lvl8pPr>
            <a:lvl9pPr marL="3885974" indent="-228588" algn="l" defTabSz="914346"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defTabSz="684196">
              <a:spcBef>
                <a:spcPts val="1075"/>
              </a:spcBef>
              <a:buClr>
                <a:srgbClr val="005073"/>
              </a:buClr>
              <a:buNone/>
              <a:defRPr/>
            </a:pPr>
            <a:r>
              <a:rPr lang="en" altLang="ja-JP" sz="1500">
                <a:solidFill>
                  <a:srgbClr val="282828"/>
                </a:solidFill>
                <a:ea typeface="MS PGothic" panose="020B0600070205080204" pitchFamily="34" charset="-128"/>
              </a:rPr>
              <a:t>3.4</a:t>
            </a:r>
            <a:r>
              <a:rPr lang="ja-JP" altLang="en-US" sz="1500">
                <a:solidFill>
                  <a:srgbClr val="282828"/>
                </a:solidFill>
                <a:ea typeface="MS PGothic" panose="020B0600070205080204" pitchFamily="34" charset="-128"/>
              </a:rPr>
              <a:t>　</a:t>
            </a:r>
            <a:r>
              <a:rPr lang="en" altLang="ja-JP" sz="1500">
                <a:solidFill>
                  <a:srgbClr val="282828"/>
                </a:solidFill>
                <a:ea typeface="MS PGothic" panose="020B0600070205080204" pitchFamily="34" charset="-128"/>
              </a:rPr>
              <a:t>QoS</a:t>
            </a:r>
          </a:p>
        </p:txBody>
      </p:sp>
      <p:sp>
        <p:nvSpPr>
          <p:cNvPr id="28" name="Text Placeholder 1">
            <a:extLst>
              <a:ext uri="{FF2B5EF4-FFF2-40B4-BE49-F238E27FC236}">
                <a16:creationId xmlns:a16="http://schemas.microsoft.com/office/drawing/2014/main" id="{0158C04C-576F-A740-9B33-BCB727CE0C85}"/>
              </a:ext>
            </a:extLst>
          </p:cNvPr>
          <p:cNvSpPr txBox="1">
            <a:spLocks/>
          </p:cNvSpPr>
          <p:nvPr/>
        </p:nvSpPr>
        <p:spPr>
          <a:xfrm>
            <a:off x="533399" y="786606"/>
            <a:ext cx="7084679" cy="326233"/>
          </a:xfrm>
          <a:prstGeom prst="rect">
            <a:avLst/>
          </a:prstGeom>
        </p:spPr>
        <p:txBody>
          <a:bodyPr wrap="square" lIns="91420" tIns="45710" rIns="91420" bIns="45710" anchor="t" anchorCtr="0">
            <a:noAutofit/>
          </a:bodyPr>
          <a:lstStyle>
            <a:lvl1pPr marL="169863" indent="-169863" algn="l" defTabSz="603575" rtl="0" eaLnBrk="1" fontAlgn="base" hangingPunct="1">
              <a:lnSpc>
                <a:spcPct val="100000"/>
              </a:lnSpc>
              <a:spcBef>
                <a:spcPct val="50000"/>
              </a:spcBef>
              <a:spcAft>
                <a:spcPct val="0"/>
              </a:spcAft>
              <a:buClr>
                <a:schemeClr val="tx2"/>
              </a:buClr>
              <a:buSzPct val="90000"/>
              <a:buFont typeface="Arial" charset="0"/>
              <a:buNone/>
              <a:defRPr lang="en-US" sz="1400" b="0" i="0" kern="1200">
                <a:solidFill>
                  <a:schemeClr val="bg1"/>
                </a:solidFill>
                <a:latin typeface="+mn-lt"/>
                <a:ea typeface="ＭＳ Ｐゴシック" charset="0"/>
                <a:cs typeface="CiscoSans ExtraLight"/>
              </a:defRPr>
            </a:lvl1pPr>
            <a:lvl2pPr marL="358775" indent="-215900" algn="l" defTabSz="684213" rtl="0" eaLnBrk="1" fontAlgn="base" hangingPunct="1">
              <a:lnSpc>
                <a:spcPct val="95000"/>
              </a:lnSpc>
              <a:spcBef>
                <a:spcPts val="600"/>
              </a:spcBef>
              <a:spcAft>
                <a:spcPct val="0"/>
              </a:spcAft>
              <a:buClr>
                <a:schemeClr val="tx2"/>
              </a:buClr>
              <a:buFont typeface="Arial" pitchFamily="34" charset="0"/>
              <a:buNone/>
              <a:defRPr lang="en-US" sz="1100" kern="1200">
                <a:solidFill>
                  <a:schemeClr val="tx1"/>
                </a:solidFill>
                <a:latin typeface="+mn-lt"/>
                <a:ea typeface="ＭＳ Ｐゴシック" charset="0"/>
                <a:cs typeface="CiscoSans"/>
              </a:defRPr>
            </a:lvl2pPr>
            <a:lvl3pPr marL="431800" indent="-169863" algn="l" defTabSz="684213" rtl="0" eaLnBrk="1" fontAlgn="base" hangingPunct="1">
              <a:lnSpc>
                <a:spcPct val="95000"/>
              </a:lnSpc>
              <a:spcBef>
                <a:spcPts val="625"/>
              </a:spcBef>
              <a:spcAft>
                <a:spcPct val="0"/>
              </a:spcAft>
              <a:buFont typeface="Arial" pitchFamily="34" charset="0"/>
              <a:buNone/>
              <a:defRPr lang="en-US" sz="1100" kern="1200">
                <a:solidFill>
                  <a:schemeClr val="tx1"/>
                </a:solidFill>
                <a:latin typeface="+mn-lt"/>
                <a:ea typeface="ＭＳ Ｐゴシック" charset="0"/>
                <a:cs typeface="CiscoSans"/>
              </a:defRPr>
            </a:lvl3pPr>
            <a:lvl4pPr marL="503238" indent="-169863" algn="l" defTabSz="684213" rtl="0" eaLnBrk="1" fontAlgn="base" hangingPunct="1">
              <a:lnSpc>
                <a:spcPct val="95000"/>
              </a:lnSpc>
              <a:spcBef>
                <a:spcPts val="625"/>
              </a:spcBef>
              <a:spcAft>
                <a:spcPct val="0"/>
              </a:spcAft>
              <a:buFont typeface="Arial" pitchFamily="34" charset="0"/>
              <a:buNone/>
              <a:defRPr lang="en-US" sz="1100" kern="1200">
                <a:solidFill>
                  <a:schemeClr val="tx1"/>
                </a:solidFill>
                <a:latin typeface="+mn-lt"/>
                <a:ea typeface="ＭＳ Ｐゴシック" charset="0"/>
                <a:cs typeface="CiscoSans"/>
              </a:defRPr>
            </a:lvl4pPr>
            <a:lvl5pPr marL="574675" indent="-169863" algn="l" defTabSz="684213" rtl="0" eaLnBrk="1" fontAlgn="base" hangingPunct="1">
              <a:lnSpc>
                <a:spcPct val="95000"/>
              </a:lnSpc>
              <a:spcBef>
                <a:spcPts val="625"/>
              </a:spcBef>
              <a:spcAft>
                <a:spcPct val="0"/>
              </a:spcAft>
              <a:buFont typeface="Arial" pitchFamily="34" charset="0"/>
              <a:buNone/>
              <a:defRPr lang="en-US" sz="1100" kern="1200">
                <a:solidFill>
                  <a:schemeClr val="tx1"/>
                </a:solidFill>
                <a:latin typeface="+mn-lt"/>
                <a:ea typeface="ＭＳ Ｐゴシック" charset="0"/>
                <a:cs typeface="CiscoSans"/>
              </a:defRPr>
            </a:lvl5pPr>
            <a:lvl6pPr marL="863856" indent="-171445" algn="l" defTabSz="685777" rtl="0" eaLnBrk="1" latinLnBrk="0" hangingPunct="1">
              <a:spcBef>
                <a:spcPts val="600"/>
              </a:spcBef>
              <a:buFont typeface="Arial" pitchFamily="34" charset="0"/>
              <a:buChar char="•"/>
              <a:defRPr sz="900" kern="1200" baseline="0">
                <a:solidFill>
                  <a:schemeClr val="tx1"/>
                </a:solidFill>
                <a:latin typeface="+mn-lt"/>
                <a:ea typeface="+mn-ea"/>
                <a:cs typeface="+mn-cs"/>
              </a:defRPr>
            </a:lvl6pPr>
            <a:lvl7pPr marL="935844" indent="-171422" algn="l" defTabSz="685777" rtl="0" eaLnBrk="1" latinLnBrk="0" hangingPunct="1">
              <a:spcBef>
                <a:spcPts val="600"/>
              </a:spcBef>
              <a:buFont typeface="Arial" pitchFamily="34" charset="0"/>
              <a:buChar char="•"/>
              <a:defRPr sz="800" kern="1200" baseline="0">
                <a:solidFill>
                  <a:schemeClr val="tx1"/>
                </a:solidFill>
                <a:latin typeface="+mn-lt"/>
                <a:ea typeface="+mn-ea"/>
                <a:cs typeface="+mn-cs"/>
              </a:defRPr>
            </a:lvl7pPr>
            <a:lvl8pPr marL="2400220" indent="0" algn="l" defTabSz="685777" rtl="0" eaLnBrk="1" latinLnBrk="0" hangingPunct="1">
              <a:spcBef>
                <a:spcPct val="20000"/>
              </a:spcBef>
              <a:buFont typeface="Arial" pitchFamily="34" charset="0"/>
              <a:buNone/>
              <a:defRPr sz="1500" kern="1200">
                <a:solidFill>
                  <a:schemeClr val="tx1"/>
                </a:solidFill>
                <a:latin typeface="+mn-lt"/>
                <a:ea typeface="+mn-ea"/>
                <a:cs typeface="+mn-cs"/>
              </a:defRPr>
            </a:lvl8pPr>
            <a:lvl9pPr marL="2914553" indent="-171445" algn="l" defTabSz="685777" rtl="0" eaLnBrk="1" latinLnBrk="0" hangingPunct="1">
              <a:spcBef>
                <a:spcPct val="20000"/>
              </a:spcBef>
              <a:buFont typeface="Arial" pitchFamily="34" charset="0"/>
              <a:buChar char="•"/>
              <a:defRPr sz="1500" kern="1200">
                <a:solidFill>
                  <a:schemeClr val="tx1"/>
                </a:solidFill>
                <a:latin typeface="+mn-lt"/>
                <a:ea typeface="+mn-ea"/>
                <a:cs typeface="+mn-cs"/>
              </a:defRPr>
            </a:lvl9pPr>
          </a:lstStyle>
          <a:p>
            <a:pPr marL="57131" indent="0"/>
            <a:r>
              <a:rPr lang="pl-PL" sz="1600" b="1">
                <a:ea typeface="MS PGothic" panose="020B0600070205080204" pitchFamily="34" charset="-128"/>
              </a:rPr>
              <a:t>Weighted Tail Drop (WTD)</a:t>
            </a:r>
          </a:p>
        </p:txBody>
      </p:sp>
      <p:sp>
        <p:nvSpPr>
          <p:cNvPr id="26" name="Slide Number Placeholder 4">
            <a:extLst>
              <a:ext uri="{FF2B5EF4-FFF2-40B4-BE49-F238E27FC236}">
                <a16:creationId xmlns:a16="http://schemas.microsoft.com/office/drawing/2014/main" id="{D0D13383-CB75-914B-BF06-FE958781D167}"/>
              </a:ext>
            </a:extLst>
          </p:cNvPr>
          <p:cNvSpPr>
            <a:spLocks noGrp="1"/>
          </p:cNvSpPr>
          <p:nvPr>
            <p:ph type="sldNum" sz="quarter" idx="4294967295"/>
          </p:nvPr>
        </p:nvSpPr>
        <p:spPr>
          <a:xfrm>
            <a:off x="8648700" y="4884738"/>
            <a:ext cx="495300" cy="274637"/>
          </a:xfrm>
          <a:prstGeom prst="rect">
            <a:avLst/>
          </a:prstGeom>
        </p:spPr>
        <p:txBody>
          <a:bodyPr>
            <a:noAutofit/>
          </a:bodyPr>
          <a:lstStyle/>
          <a:p>
            <a:fld id="{3945D0FD-48F1-4D72-80C5-FFB60B92A834}" type="slidenum">
              <a:rPr lang="en-US" sz="900" smtClean="0">
                <a:latin typeface="+mn-lt"/>
                <a:ea typeface="MS PGothic" panose="020B0600070205080204" pitchFamily="34" charset="-128"/>
              </a:rPr>
              <a:pPr/>
              <a:t>304</a:t>
            </a:fld>
            <a:endParaRPr lang="en-US" sz="900">
              <a:latin typeface="+mn-lt"/>
              <a:ea typeface="MS PGothic" panose="020B0600070205080204" pitchFamily="34" charset="-128"/>
            </a:endParaRPr>
          </a:p>
        </p:txBody>
      </p:sp>
    </p:spTree>
    <p:extLst>
      <p:ext uri="{BB962C8B-B14F-4D97-AF65-F5344CB8AC3E}">
        <p14:creationId xmlns:p14="http://schemas.microsoft.com/office/powerpoint/2010/main" val="2772988111"/>
      </p:ext>
    </p:extLst>
  </p:cSld>
  <p:clrMapOvr>
    <a:masterClrMapping/>
  </p:clrMapOvr>
</p:sld>
</file>

<file path=ppt/slides/slide3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p:cNvSpPr>
            <a:spLocks noGrp="1"/>
          </p:cNvSpPr>
          <p:nvPr>
            <p:ph type="title"/>
          </p:nvPr>
        </p:nvSpPr>
        <p:spPr/>
        <p:txBody>
          <a:bodyPr>
            <a:noAutofit/>
          </a:bodyPr>
          <a:lstStyle/>
          <a:p>
            <a:r>
              <a:rPr lang="ja-JP" altLang="en-US">
                <a:latin typeface="+mn-lt"/>
                <a:ea typeface="MS PGothic" panose="020B0600070205080204" pitchFamily="34" charset="-128"/>
              </a:rPr>
              <a:t>初期状態のキュー</a:t>
            </a:r>
            <a:endParaRPr lang="pl-PL">
              <a:latin typeface="+mn-lt"/>
              <a:ea typeface="MS PGothic" panose="020B0600070205080204" pitchFamily="34" charset="-128"/>
            </a:endParaRPr>
          </a:p>
        </p:txBody>
      </p:sp>
      <p:sp>
        <p:nvSpPr>
          <p:cNvPr id="7" name="Text Placeholder 6">
            <a:extLst>
              <a:ext uri="{FF2B5EF4-FFF2-40B4-BE49-F238E27FC236}">
                <a16:creationId xmlns:a16="http://schemas.microsoft.com/office/drawing/2014/main" id="{AD5ED617-3033-E440-8685-DBA012C37540}"/>
              </a:ext>
            </a:extLst>
          </p:cNvPr>
          <p:cNvSpPr>
            <a:spLocks noGrp="1"/>
          </p:cNvSpPr>
          <p:nvPr>
            <p:ph type="body" sz="quarter" idx="12"/>
          </p:nvPr>
        </p:nvSpPr>
        <p:spPr/>
        <p:txBody>
          <a:bodyPr/>
          <a:lstStyle/>
          <a:p>
            <a:r>
              <a:rPr lang="en" altLang="ja-JP">
                <a:solidFill>
                  <a:srgbClr val="282828"/>
                </a:solidFill>
                <a:ea typeface="MS PGothic" panose="020B0600070205080204" pitchFamily="34" charset="-128"/>
              </a:rPr>
              <a:t>3.4</a:t>
            </a:r>
            <a:r>
              <a:rPr lang="ja-JP" altLang="en-US">
                <a:solidFill>
                  <a:srgbClr val="282828"/>
                </a:solidFill>
                <a:ea typeface="MS PGothic" panose="020B0600070205080204" pitchFamily="34" charset="-128"/>
              </a:rPr>
              <a:t>　</a:t>
            </a:r>
            <a:r>
              <a:rPr lang="en" altLang="ja-JP">
                <a:solidFill>
                  <a:srgbClr val="282828"/>
                </a:solidFill>
                <a:ea typeface="MS PGothic" panose="020B0600070205080204" pitchFamily="34" charset="-128"/>
              </a:rPr>
              <a:t>QoS</a:t>
            </a:r>
          </a:p>
        </p:txBody>
      </p:sp>
      <p:sp>
        <p:nvSpPr>
          <p:cNvPr id="4" name="TextBox 3"/>
          <p:cNvSpPr txBox="1"/>
          <p:nvPr/>
        </p:nvSpPr>
        <p:spPr>
          <a:xfrm>
            <a:off x="4565651" y="235390"/>
            <a:ext cx="4349750" cy="4361427"/>
          </a:xfrm>
          <a:prstGeom prst="rect">
            <a:avLst/>
          </a:prstGeom>
          <a:solidFill>
            <a:schemeClr val="bg2">
              <a:lumMod val="95000"/>
            </a:schemeClr>
          </a:solidFill>
          <a:ln>
            <a:noFill/>
          </a:ln>
        </p:spPr>
        <p:style>
          <a:lnRef idx="0">
            <a:scrgbClr r="0" g="0" b="0"/>
          </a:lnRef>
          <a:fillRef idx="0">
            <a:scrgbClr r="0" g="0" b="0"/>
          </a:fillRef>
          <a:effectRef idx="0">
            <a:scrgbClr r="0" g="0" b="0"/>
          </a:effectRef>
          <a:fontRef idx="minor">
            <a:schemeClr val="accent4"/>
          </a:fontRef>
        </p:style>
        <p:txBody>
          <a:bodyPr wrap="square" rtlCol="0">
            <a:noAutofit/>
          </a:bodyPr>
          <a:lstStyle/>
          <a:p>
            <a:pPr defTabSz="457189">
              <a:defRPr/>
            </a:pPr>
            <a:r>
              <a:rPr lang="pl-PL" sz="800">
                <a:solidFill>
                  <a:srgbClr val="39393B"/>
                </a:solidFill>
                <a:ea typeface="MS PGothic" panose="020B0600070205080204" pitchFamily="34" charset="-128"/>
                <a:cs typeface="Courier New" panose="02070309020205020404" pitchFamily="49" charset="0"/>
              </a:rPr>
              <a:t>C9200#show platform hardware fed switch 1 qos queue config interface g1/0/1</a:t>
            </a:r>
          </a:p>
          <a:p>
            <a:pPr defTabSz="457189">
              <a:defRPr/>
            </a:pPr>
            <a:r>
              <a:rPr lang="pl-PL" sz="800">
                <a:solidFill>
                  <a:srgbClr val="39393B"/>
                </a:solidFill>
                <a:ea typeface="MS PGothic" panose="020B0600070205080204" pitchFamily="34" charset="-128"/>
                <a:cs typeface="Courier New" panose="02070309020205020404" pitchFamily="49" charset="0"/>
              </a:rPr>
              <a:t>DATA Port:4 GPN:1 AFD:Disabled FlatAFD:Disabled QoSMap:0 HW Queues: 32 - 39</a:t>
            </a:r>
          </a:p>
          <a:p>
            <a:pPr defTabSz="457189">
              <a:defRPr/>
            </a:pPr>
            <a:r>
              <a:rPr lang="pl-PL" sz="800">
                <a:solidFill>
                  <a:srgbClr val="39393B"/>
                </a:solidFill>
                <a:ea typeface="MS PGothic" panose="020B0600070205080204" pitchFamily="34" charset="-128"/>
                <a:cs typeface="Courier New" panose="02070309020205020404" pitchFamily="49" charset="0"/>
              </a:rPr>
              <a:t>  DrainFast:Disabled PortSoftStart:4 - 732</a:t>
            </a:r>
          </a:p>
          <a:p>
            <a:pPr defTabSz="457189">
              <a:defRPr/>
            </a:pPr>
            <a:r>
              <a:rPr lang="pl-PL" sz="800">
                <a:solidFill>
                  <a:srgbClr val="39393B"/>
                </a:solidFill>
                <a:ea typeface="MS PGothic" panose="020B0600070205080204" pitchFamily="34" charset="-128"/>
                <a:cs typeface="Courier New" panose="02070309020205020404" pitchFamily="49" charset="0"/>
              </a:rPr>
              <a:t>----------------------------------------------------------</a:t>
            </a:r>
          </a:p>
          <a:p>
            <a:pPr defTabSz="457189">
              <a:defRPr/>
            </a:pPr>
            <a:r>
              <a:rPr lang="pl-PL" sz="800">
                <a:solidFill>
                  <a:srgbClr val="39393B"/>
                </a:solidFill>
                <a:ea typeface="MS PGothic" panose="020B0600070205080204" pitchFamily="34" charset="-128"/>
                <a:cs typeface="Courier New" panose="02070309020205020404" pitchFamily="49" charset="0"/>
              </a:rPr>
              <a:t>   DTS  Hardmax  Softmax   PortSMin  GlblSMin  PortStEnd</a:t>
            </a:r>
          </a:p>
          <a:p>
            <a:pPr defTabSz="457189">
              <a:defRPr/>
            </a:pPr>
            <a:r>
              <a:rPr lang="pl-PL" sz="800">
                <a:solidFill>
                  <a:srgbClr val="39393B"/>
                </a:solidFill>
                <a:ea typeface="MS PGothic" panose="020B0600070205080204" pitchFamily="34" charset="-128"/>
                <a:cs typeface="Courier New" panose="02070309020205020404" pitchFamily="49" charset="0"/>
              </a:rPr>
              <a:t>  ----- --------  --------  --------  --------  ---------</a:t>
            </a:r>
          </a:p>
          <a:p>
            <a:pPr defTabSz="457189">
              <a:defRPr/>
            </a:pPr>
            <a:r>
              <a:rPr lang="pl-PL" sz="800">
                <a:solidFill>
                  <a:srgbClr val="39393B"/>
                </a:solidFill>
                <a:ea typeface="MS PGothic" panose="020B0600070205080204" pitchFamily="34" charset="-128"/>
                <a:cs typeface="Courier New" panose="02070309020205020404" pitchFamily="49" charset="0"/>
              </a:rPr>
              <a:t> 0   1  5    </a:t>
            </a:r>
            <a:r>
              <a:rPr lang="pl-PL" sz="800">
                <a:solidFill>
                  <a:srgbClr val="FF0000"/>
                </a:solidFill>
                <a:ea typeface="MS PGothic" panose="020B0600070205080204" pitchFamily="34" charset="-128"/>
                <a:cs typeface="Courier New" panose="02070309020205020404" pitchFamily="49" charset="0"/>
              </a:rPr>
              <a:t>81</a:t>
            </a:r>
            <a:r>
              <a:rPr lang="pl-PL" sz="800">
                <a:solidFill>
                  <a:srgbClr val="39393B"/>
                </a:solidFill>
                <a:ea typeface="MS PGothic" panose="020B0600070205080204" pitchFamily="34" charset="-128"/>
                <a:cs typeface="Courier New" panose="02070309020205020404" pitchFamily="49" charset="0"/>
              </a:rPr>
              <a:t>   8   </a:t>
            </a:r>
            <a:r>
              <a:rPr lang="pl-PL" sz="800">
                <a:solidFill>
                  <a:srgbClr val="FF0000"/>
                </a:solidFill>
                <a:ea typeface="MS PGothic" panose="020B0600070205080204" pitchFamily="34" charset="-128"/>
                <a:cs typeface="Courier New" panose="02070309020205020404" pitchFamily="49" charset="0"/>
              </a:rPr>
              <a:t>324</a:t>
            </a:r>
            <a:r>
              <a:rPr lang="pl-PL" sz="800">
                <a:solidFill>
                  <a:srgbClr val="39393B"/>
                </a:solidFill>
                <a:ea typeface="MS PGothic" panose="020B0600070205080204" pitchFamily="34" charset="-128"/>
                <a:cs typeface="Courier New" panose="02070309020205020404" pitchFamily="49" charset="0"/>
              </a:rPr>
              <a:t>  31   313   0     0   4   976</a:t>
            </a:r>
          </a:p>
          <a:p>
            <a:pPr defTabSz="457189">
              <a:defRPr/>
            </a:pPr>
            <a:r>
              <a:rPr lang="pl-PL" sz="800">
                <a:solidFill>
                  <a:srgbClr val="39393B"/>
                </a:solidFill>
                <a:ea typeface="MS PGothic" panose="020B0600070205080204" pitchFamily="34" charset="-128"/>
                <a:cs typeface="Courier New" panose="02070309020205020404" pitchFamily="49" charset="0"/>
              </a:rPr>
              <a:t> 1   1  4     </a:t>
            </a:r>
            <a:r>
              <a:rPr lang="pl-PL" sz="800">
                <a:solidFill>
                  <a:srgbClr val="FF0000"/>
                </a:solidFill>
                <a:ea typeface="MS PGothic" panose="020B0600070205080204" pitchFamily="34" charset="-128"/>
                <a:cs typeface="Courier New" panose="02070309020205020404" pitchFamily="49" charset="0"/>
              </a:rPr>
              <a:t>0</a:t>
            </a:r>
            <a:r>
              <a:rPr lang="pl-PL" sz="800">
                <a:solidFill>
                  <a:srgbClr val="39393B"/>
                </a:solidFill>
                <a:ea typeface="MS PGothic" panose="020B0600070205080204" pitchFamily="34" charset="-128"/>
                <a:cs typeface="Courier New" panose="02070309020205020404" pitchFamily="49" charset="0"/>
              </a:rPr>
              <a:t>   9   </a:t>
            </a:r>
            <a:r>
              <a:rPr lang="pl-PL" sz="800">
                <a:solidFill>
                  <a:srgbClr val="FF0000"/>
                </a:solidFill>
                <a:ea typeface="MS PGothic" panose="020B0600070205080204" pitchFamily="34" charset="-128"/>
                <a:cs typeface="Courier New" panose="02070309020205020404" pitchFamily="49" charset="0"/>
              </a:rPr>
              <a:t>488</a:t>
            </a:r>
            <a:r>
              <a:rPr lang="pl-PL" sz="800">
                <a:solidFill>
                  <a:srgbClr val="39393B"/>
                </a:solidFill>
                <a:ea typeface="MS PGothic" panose="020B0600070205080204" pitchFamily="34" charset="-128"/>
                <a:cs typeface="Courier New" panose="02070309020205020404" pitchFamily="49" charset="0"/>
              </a:rPr>
              <a:t>  31   472   8   </a:t>
            </a:r>
            <a:r>
              <a:rPr lang="pl-PL" sz="800">
                <a:solidFill>
                  <a:srgbClr val="FF0000"/>
                </a:solidFill>
                <a:ea typeface="MS PGothic" panose="020B0600070205080204" pitchFamily="34" charset="-128"/>
                <a:cs typeface="Courier New" panose="02070309020205020404" pitchFamily="49" charset="0"/>
              </a:rPr>
              <a:t>122</a:t>
            </a:r>
            <a:r>
              <a:rPr lang="pl-PL" sz="800">
                <a:solidFill>
                  <a:srgbClr val="39393B"/>
                </a:solidFill>
                <a:ea typeface="MS PGothic" panose="020B0600070205080204" pitchFamily="34" charset="-128"/>
                <a:cs typeface="Courier New" panose="02070309020205020404" pitchFamily="49" charset="0"/>
              </a:rPr>
              <a:t>   4   976</a:t>
            </a:r>
          </a:p>
          <a:p>
            <a:pPr defTabSz="457189">
              <a:defRPr/>
            </a:pPr>
            <a:r>
              <a:rPr lang="pl-PL" sz="800">
                <a:solidFill>
                  <a:srgbClr val="39393B"/>
                </a:solidFill>
                <a:ea typeface="MS PGothic" panose="020B0600070205080204" pitchFamily="34" charset="-128"/>
                <a:cs typeface="Courier New" panose="02070309020205020404" pitchFamily="49" charset="0"/>
              </a:rPr>
              <a:t> 2   1  4     0   5     0   0     0   0     0   4   976</a:t>
            </a:r>
          </a:p>
          <a:p>
            <a:pPr defTabSz="457189">
              <a:defRPr/>
            </a:pPr>
            <a:r>
              <a:rPr lang="pl-PL" sz="800">
                <a:solidFill>
                  <a:srgbClr val="39393B"/>
                </a:solidFill>
                <a:ea typeface="MS PGothic" panose="020B0600070205080204" pitchFamily="34" charset="-128"/>
                <a:cs typeface="Courier New" panose="02070309020205020404" pitchFamily="49" charset="0"/>
              </a:rPr>
              <a:t> 3   1  4     0   5     0   0     0   0     0   4   976</a:t>
            </a:r>
          </a:p>
          <a:p>
            <a:pPr defTabSz="457189">
              <a:defRPr/>
            </a:pPr>
            <a:r>
              <a:rPr lang="pl-PL" sz="800">
                <a:solidFill>
                  <a:srgbClr val="39393B"/>
                </a:solidFill>
                <a:ea typeface="MS PGothic" panose="020B0600070205080204" pitchFamily="34" charset="-128"/>
                <a:cs typeface="Courier New" panose="02070309020205020404" pitchFamily="49" charset="0"/>
              </a:rPr>
              <a:t> 4   1  4     0   5     0   0     0   0     0   4   976</a:t>
            </a:r>
          </a:p>
          <a:p>
            <a:pPr defTabSz="457189">
              <a:defRPr/>
            </a:pPr>
            <a:r>
              <a:rPr lang="pl-PL" sz="800">
                <a:solidFill>
                  <a:srgbClr val="39393B"/>
                </a:solidFill>
                <a:ea typeface="MS PGothic" panose="020B0600070205080204" pitchFamily="34" charset="-128"/>
                <a:cs typeface="Courier New" panose="02070309020205020404" pitchFamily="49" charset="0"/>
              </a:rPr>
              <a:t> 5   1  4     0   5     0   0     0   0     0   4   976</a:t>
            </a:r>
          </a:p>
          <a:p>
            <a:pPr defTabSz="457189">
              <a:defRPr/>
            </a:pPr>
            <a:r>
              <a:rPr lang="pl-PL" sz="800">
                <a:solidFill>
                  <a:srgbClr val="39393B"/>
                </a:solidFill>
                <a:ea typeface="MS PGothic" panose="020B0600070205080204" pitchFamily="34" charset="-128"/>
                <a:cs typeface="Courier New" panose="02070309020205020404" pitchFamily="49" charset="0"/>
              </a:rPr>
              <a:t> 6   1  4     0   5     0   0     0   0     0   4   976</a:t>
            </a:r>
          </a:p>
          <a:p>
            <a:pPr defTabSz="457189">
              <a:defRPr/>
            </a:pPr>
            <a:r>
              <a:rPr lang="pl-PL" sz="800">
                <a:solidFill>
                  <a:srgbClr val="39393B"/>
                </a:solidFill>
                <a:ea typeface="MS PGothic" panose="020B0600070205080204" pitchFamily="34" charset="-128"/>
                <a:cs typeface="Courier New" panose="02070309020205020404" pitchFamily="49" charset="0"/>
              </a:rPr>
              <a:t> 7   1  4     0   5     0   0     0   0     0   4   976</a:t>
            </a:r>
          </a:p>
          <a:p>
            <a:pPr defTabSz="457189">
              <a:defRPr/>
            </a:pPr>
            <a:r>
              <a:rPr lang="pl-PL" sz="800">
                <a:solidFill>
                  <a:srgbClr val="39393B"/>
                </a:solidFill>
                <a:ea typeface="MS PGothic" panose="020B0600070205080204" pitchFamily="34" charset="-128"/>
                <a:cs typeface="Courier New" panose="02070309020205020404" pitchFamily="49" charset="0"/>
              </a:rPr>
              <a:t> Priority   Shaped/shared   weight  shaping_step  sharpedWeight</a:t>
            </a:r>
          </a:p>
          <a:p>
            <a:pPr defTabSz="457189">
              <a:defRPr/>
            </a:pPr>
            <a:r>
              <a:rPr lang="pl-PL" sz="800">
                <a:solidFill>
                  <a:srgbClr val="39393B"/>
                </a:solidFill>
                <a:ea typeface="MS PGothic" panose="020B0600070205080204" pitchFamily="34" charset="-128"/>
                <a:cs typeface="Courier New" panose="02070309020205020404" pitchFamily="49" charset="0"/>
              </a:rPr>
              <a:t> --------   -------------   ------  ------------   -------------</a:t>
            </a:r>
          </a:p>
          <a:p>
            <a:pPr defTabSz="457189">
              <a:defRPr/>
            </a:pPr>
            <a:r>
              <a:rPr lang="pl-PL" sz="800">
                <a:solidFill>
                  <a:srgbClr val="39393B"/>
                </a:solidFill>
                <a:ea typeface="MS PGothic" panose="020B0600070205080204" pitchFamily="34" charset="-128"/>
                <a:cs typeface="Courier New" panose="02070309020205020404" pitchFamily="49" charset="0"/>
              </a:rPr>
              <a:t> 0      0     Shared            50           0           0</a:t>
            </a:r>
          </a:p>
          <a:p>
            <a:pPr defTabSz="457189">
              <a:defRPr/>
            </a:pPr>
            <a:r>
              <a:rPr lang="pl-PL" sz="800">
                <a:solidFill>
                  <a:srgbClr val="39393B"/>
                </a:solidFill>
                <a:ea typeface="MS PGothic" panose="020B0600070205080204" pitchFamily="34" charset="-128"/>
                <a:cs typeface="Courier New" panose="02070309020205020404" pitchFamily="49" charset="0"/>
              </a:rPr>
              <a:t> 1      0     Shared            75           0           0</a:t>
            </a:r>
          </a:p>
          <a:p>
            <a:pPr defTabSz="457189">
              <a:defRPr/>
            </a:pPr>
            <a:r>
              <a:rPr lang="pl-PL" sz="800">
                <a:solidFill>
                  <a:srgbClr val="39393B"/>
                </a:solidFill>
                <a:ea typeface="MS PGothic" panose="020B0600070205080204" pitchFamily="34" charset="-128"/>
                <a:cs typeface="Courier New" panose="02070309020205020404" pitchFamily="49" charset="0"/>
              </a:rPr>
              <a:t> 2      0     Shared         10000           0           0</a:t>
            </a:r>
          </a:p>
          <a:p>
            <a:pPr defTabSz="457189">
              <a:defRPr/>
            </a:pPr>
            <a:r>
              <a:rPr lang="pl-PL" sz="800">
                <a:solidFill>
                  <a:srgbClr val="39393B"/>
                </a:solidFill>
                <a:ea typeface="MS PGothic" panose="020B0600070205080204" pitchFamily="34" charset="-128"/>
                <a:cs typeface="Courier New" panose="02070309020205020404" pitchFamily="49" charset="0"/>
              </a:rPr>
              <a:t> 3      0     Shared         10000           0           0</a:t>
            </a:r>
          </a:p>
          <a:p>
            <a:pPr defTabSz="457189">
              <a:defRPr/>
            </a:pPr>
            <a:r>
              <a:rPr lang="pl-PL" sz="800">
                <a:solidFill>
                  <a:srgbClr val="39393B"/>
                </a:solidFill>
                <a:ea typeface="MS PGothic" panose="020B0600070205080204" pitchFamily="34" charset="-128"/>
                <a:cs typeface="Courier New" panose="02070309020205020404" pitchFamily="49" charset="0"/>
              </a:rPr>
              <a:t> 4      0     Shared         10000           0           0</a:t>
            </a:r>
          </a:p>
          <a:p>
            <a:pPr defTabSz="457189">
              <a:defRPr/>
            </a:pPr>
            <a:r>
              <a:rPr lang="pl-PL" sz="800">
                <a:solidFill>
                  <a:srgbClr val="39393B"/>
                </a:solidFill>
                <a:ea typeface="MS PGothic" panose="020B0600070205080204" pitchFamily="34" charset="-128"/>
                <a:cs typeface="Courier New" panose="02070309020205020404" pitchFamily="49" charset="0"/>
              </a:rPr>
              <a:t> 5      0     Shared         10000           0           0</a:t>
            </a:r>
          </a:p>
          <a:p>
            <a:pPr defTabSz="457189">
              <a:defRPr/>
            </a:pPr>
            <a:r>
              <a:rPr lang="pl-PL" sz="800">
                <a:solidFill>
                  <a:srgbClr val="39393B"/>
                </a:solidFill>
                <a:ea typeface="MS PGothic" panose="020B0600070205080204" pitchFamily="34" charset="-128"/>
                <a:cs typeface="Courier New" panose="02070309020205020404" pitchFamily="49" charset="0"/>
              </a:rPr>
              <a:t> 6      0     Shared         10000           0           0</a:t>
            </a:r>
          </a:p>
          <a:p>
            <a:pPr defTabSz="457189">
              <a:defRPr/>
            </a:pPr>
            <a:r>
              <a:rPr lang="pl-PL" sz="800">
                <a:solidFill>
                  <a:srgbClr val="39393B"/>
                </a:solidFill>
                <a:ea typeface="MS PGothic" panose="020B0600070205080204" pitchFamily="34" charset="-128"/>
                <a:cs typeface="Courier New" panose="02070309020205020404" pitchFamily="49" charset="0"/>
              </a:rPr>
              <a:t> 7      0     Shared         10000           0           0</a:t>
            </a:r>
          </a:p>
          <a:p>
            <a:pPr defTabSz="457189">
              <a:defRPr/>
            </a:pPr>
            <a:endParaRPr lang="pl-PL" sz="800">
              <a:solidFill>
                <a:srgbClr val="39393B"/>
              </a:solidFill>
              <a:ea typeface="MS PGothic" panose="020B0600070205080204" pitchFamily="34" charset="-128"/>
              <a:cs typeface="Courier New" panose="02070309020205020404" pitchFamily="49" charset="0"/>
            </a:endParaRPr>
          </a:p>
          <a:p>
            <a:pPr defTabSz="457189">
              <a:defRPr/>
            </a:pPr>
            <a:r>
              <a:rPr lang="pl-PL" sz="800">
                <a:solidFill>
                  <a:srgbClr val="39393B"/>
                </a:solidFill>
                <a:ea typeface="MS PGothic" panose="020B0600070205080204" pitchFamily="34" charset="-128"/>
                <a:cs typeface="Courier New" panose="02070309020205020404" pitchFamily="49" charset="0"/>
              </a:rPr>
              <a:t>   Weight0 Max_Th0 Min_Th0 Weigth1 Max_Th1 Min_Th1  Weight2 Max_Th2 Min_Th2</a:t>
            </a:r>
          </a:p>
          <a:p>
            <a:pPr defTabSz="457189">
              <a:defRPr/>
            </a:pPr>
            <a:r>
              <a:rPr lang="pl-PL" sz="800">
                <a:solidFill>
                  <a:srgbClr val="39393B"/>
                </a:solidFill>
                <a:ea typeface="MS PGothic" panose="020B0600070205080204" pitchFamily="34" charset="-128"/>
                <a:cs typeface="Courier New" panose="02070309020205020404" pitchFamily="49" charset="0"/>
              </a:rPr>
              <a:t>   ------- ------- ------- ------- ------- -------  ------- ------- ------</a:t>
            </a:r>
          </a:p>
          <a:p>
            <a:pPr defTabSz="457189">
              <a:defRPr/>
            </a:pPr>
            <a:r>
              <a:rPr lang="pl-PL" sz="800">
                <a:solidFill>
                  <a:srgbClr val="39393B"/>
                </a:solidFill>
                <a:ea typeface="MS PGothic" panose="020B0600070205080204" pitchFamily="34" charset="-128"/>
                <a:cs typeface="Courier New" panose="02070309020205020404" pitchFamily="49" charset="0"/>
              </a:rPr>
              <a:t> 0       0     </a:t>
            </a:r>
            <a:r>
              <a:rPr lang="pl-PL" sz="800">
                <a:solidFill>
                  <a:srgbClr val="282828">
                    <a:lumMod val="50000"/>
                  </a:srgbClr>
                </a:solidFill>
                <a:ea typeface="MS PGothic" panose="020B0600070205080204" pitchFamily="34" charset="-128"/>
                <a:cs typeface="Courier New" panose="02070309020205020404" pitchFamily="49" charset="0"/>
              </a:rPr>
              <a:t>322 </a:t>
            </a:r>
            <a:r>
              <a:rPr lang="pl-PL" sz="800">
                <a:solidFill>
                  <a:srgbClr val="39393B"/>
                </a:solidFill>
                <a:ea typeface="MS PGothic" panose="020B0600070205080204" pitchFamily="34" charset="-128"/>
                <a:cs typeface="Courier New" panose="02070309020205020404" pitchFamily="49" charset="0"/>
              </a:rPr>
              <a:t>      0       </a:t>
            </a:r>
            <a:r>
              <a:rPr lang="pl-PL" sz="800">
                <a:solidFill>
                  <a:srgbClr val="282828">
                    <a:lumMod val="50000"/>
                  </a:srgbClr>
                </a:solidFill>
                <a:ea typeface="MS PGothic" panose="020B0600070205080204" pitchFamily="34" charset="-128"/>
                <a:cs typeface="Courier New" panose="02070309020205020404" pitchFamily="49" charset="0"/>
              </a:rPr>
              <a:t>0     360       </a:t>
            </a:r>
            <a:r>
              <a:rPr lang="pl-PL" sz="800">
                <a:solidFill>
                  <a:srgbClr val="39393B"/>
                </a:solidFill>
                <a:ea typeface="MS PGothic" panose="020B0600070205080204" pitchFamily="34" charset="-128"/>
                <a:cs typeface="Courier New" panose="02070309020205020404" pitchFamily="49" charset="0"/>
              </a:rPr>
              <a:t>0       0     </a:t>
            </a:r>
            <a:r>
              <a:rPr lang="pl-PL" sz="800">
                <a:solidFill>
                  <a:srgbClr val="FF0000"/>
                </a:solidFill>
                <a:ea typeface="MS PGothic" panose="020B0600070205080204" pitchFamily="34" charset="-128"/>
                <a:cs typeface="Courier New" panose="02070309020205020404" pitchFamily="49" charset="0"/>
              </a:rPr>
              <a:t>405</a:t>
            </a:r>
            <a:r>
              <a:rPr lang="pl-PL" sz="800">
                <a:solidFill>
                  <a:srgbClr val="39393B"/>
                </a:solidFill>
                <a:ea typeface="MS PGothic" panose="020B0600070205080204" pitchFamily="34" charset="-128"/>
                <a:cs typeface="Courier New" panose="02070309020205020404" pitchFamily="49" charset="0"/>
              </a:rPr>
              <a:t>       0</a:t>
            </a:r>
          </a:p>
          <a:p>
            <a:pPr defTabSz="457189">
              <a:defRPr/>
            </a:pPr>
            <a:r>
              <a:rPr lang="pl-PL" sz="800">
                <a:solidFill>
                  <a:srgbClr val="39393B"/>
                </a:solidFill>
                <a:ea typeface="MS PGothic" panose="020B0600070205080204" pitchFamily="34" charset="-128"/>
                <a:cs typeface="Courier New" panose="02070309020205020404" pitchFamily="49" charset="0"/>
              </a:rPr>
              <a:t> 1       0     </a:t>
            </a:r>
            <a:r>
              <a:rPr lang="pl-PL" sz="800">
                <a:solidFill>
                  <a:srgbClr val="282828">
                    <a:lumMod val="50000"/>
                  </a:srgbClr>
                </a:solidFill>
                <a:ea typeface="MS PGothic" panose="020B0600070205080204" pitchFamily="34" charset="-128"/>
                <a:cs typeface="Courier New" panose="02070309020205020404" pitchFamily="49" charset="0"/>
              </a:rPr>
              <a:t>388</a:t>
            </a:r>
            <a:r>
              <a:rPr lang="pl-PL" sz="800">
                <a:solidFill>
                  <a:srgbClr val="39393B"/>
                </a:solidFill>
                <a:ea typeface="MS PGothic" panose="020B0600070205080204" pitchFamily="34" charset="-128"/>
                <a:cs typeface="Courier New" panose="02070309020205020404" pitchFamily="49" charset="0"/>
              </a:rPr>
              <a:t>       0       0     </a:t>
            </a:r>
            <a:r>
              <a:rPr lang="pl-PL" sz="800">
                <a:solidFill>
                  <a:srgbClr val="282828">
                    <a:lumMod val="50000"/>
                  </a:srgbClr>
                </a:solidFill>
                <a:ea typeface="MS PGothic" panose="020B0600070205080204" pitchFamily="34" charset="-128"/>
                <a:cs typeface="Courier New" panose="02070309020205020404" pitchFamily="49" charset="0"/>
              </a:rPr>
              <a:t>434</a:t>
            </a:r>
            <a:r>
              <a:rPr lang="pl-PL" sz="800">
                <a:solidFill>
                  <a:srgbClr val="39393B"/>
                </a:solidFill>
                <a:ea typeface="MS PGothic" panose="020B0600070205080204" pitchFamily="34" charset="-128"/>
                <a:cs typeface="Courier New" panose="02070309020205020404" pitchFamily="49" charset="0"/>
              </a:rPr>
              <a:t>       0       0     </a:t>
            </a:r>
            <a:r>
              <a:rPr lang="pl-PL" sz="800">
                <a:solidFill>
                  <a:srgbClr val="FF0000"/>
                </a:solidFill>
                <a:ea typeface="MS PGothic" panose="020B0600070205080204" pitchFamily="34" charset="-128"/>
                <a:cs typeface="Courier New" panose="02070309020205020404" pitchFamily="49" charset="0"/>
              </a:rPr>
              <a:t>488</a:t>
            </a:r>
            <a:r>
              <a:rPr lang="pl-PL" sz="800">
                <a:solidFill>
                  <a:srgbClr val="39393B"/>
                </a:solidFill>
                <a:ea typeface="MS PGothic" panose="020B0600070205080204" pitchFamily="34" charset="-128"/>
                <a:cs typeface="Courier New" panose="02070309020205020404" pitchFamily="49" charset="0"/>
              </a:rPr>
              <a:t>       0</a:t>
            </a:r>
          </a:p>
          <a:p>
            <a:pPr defTabSz="457189">
              <a:defRPr/>
            </a:pPr>
            <a:r>
              <a:rPr lang="pl-PL" sz="800">
                <a:solidFill>
                  <a:srgbClr val="39393B"/>
                </a:solidFill>
                <a:ea typeface="MS PGothic" panose="020B0600070205080204" pitchFamily="34" charset="-128"/>
                <a:cs typeface="Courier New" panose="02070309020205020404" pitchFamily="49" charset="0"/>
              </a:rPr>
              <a:t> 2       0       0       0       0       0       0       0       0       0</a:t>
            </a:r>
          </a:p>
          <a:p>
            <a:pPr defTabSz="457189">
              <a:defRPr/>
            </a:pPr>
            <a:r>
              <a:rPr lang="pl-PL" sz="800">
                <a:solidFill>
                  <a:srgbClr val="39393B"/>
                </a:solidFill>
                <a:ea typeface="MS PGothic" panose="020B0600070205080204" pitchFamily="34" charset="-128"/>
                <a:cs typeface="Courier New" panose="02070309020205020404" pitchFamily="49" charset="0"/>
              </a:rPr>
              <a:t> 3       0       0       0       0       0       0       0       0       0</a:t>
            </a:r>
          </a:p>
          <a:p>
            <a:pPr defTabSz="457189">
              <a:defRPr/>
            </a:pPr>
            <a:r>
              <a:rPr lang="pl-PL" sz="800">
                <a:solidFill>
                  <a:srgbClr val="39393B"/>
                </a:solidFill>
                <a:ea typeface="MS PGothic" panose="020B0600070205080204" pitchFamily="34" charset="-128"/>
                <a:cs typeface="Courier New" panose="02070309020205020404" pitchFamily="49" charset="0"/>
              </a:rPr>
              <a:t> 4       0       0       0       0       0       0       0       0       0</a:t>
            </a:r>
          </a:p>
          <a:p>
            <a:pPr defTabSz="457189">
              <a:defRPr/>
            </a:pPr>
            <a:r>
              <a:rPr lang="pl-PL" sz="800">
                <a:solidFill>
                  <a:srgbClr val="39393B"/>
                </a:solidFill>
                <a:ea typeface="MS PGothic" panose="020B0600070205080204" pitchFamily="34" charset="-128"/>
                <a:cs typeface="Courier New" panose="02070309020205020404" pitchFamily="49" charset="0"/>
              </a:rPr>
              <a:t> 5       0       0       0       0       0       0       0       0       0</a:t>
            </a:r>
          </a:p>
          <a:p>
            <a:pPr defTabSz="457189">
              <a:defRPr/>
            </a:pPr>
            <a:r>
              <a:rPr lang="pl-PL" sz="800">
                <a:solidFill>
                  <a:srgbClr val="39393B"/>
                </a:solidFill>
                <a:ea typeface="MS PGothic" panose="020B0600070205080204" pitchFamily="34" charset="-128"/>
                <a:cs typeface="Courier New" panose="02070309020205020404" pitchFamily="49" charset="0"/>
              </a:rPr>
              <a:t> 6       0       0       0       0       0       0       0       0       0</a:t>
            </a:r>
          </a:p>
          <a:p>
            <a:pPr defTabSz="457189">
              <a:defRPr/>
            </a:pPr>
            <a:r>
              <a:rPr lang="pl-PL" sz="800">
                <a:solidFill>
                  <a:srgbClr val="39393B"/>
                </a:solidFill>
                <a:ea typeface="MS PGothic" panose="020B0600070205080204" pitchFamily="34" charset="-128"/>
                <a:cs typeface="Courier New" panose="02070309020205020404" pitchFamily="49" charset="0"/>
              </a:rPr>
              <a:t> 7       0       0       0       0       0       0       0       0       0</a:t>
            </a:r>
          </a:p>
        </p:txBody>
      </p:sp>
      <p:cxnSp>
        <p:nvCxnSpPr>
          <p:cNvPr id="13" name="Straight Arrow Connector 10">
            <a:extLst>
              <a:ext uri="{FF2B5EF4-FFF2-40B4-BE49-F238E27FC236}">
                <a16:creationId xmlns:a16="http://schemas.microsoft.com/office/drawing/2014/main" id="{9BC8D547-7C3E-4267-80B3-69507C6BED9A}"/>
              </a:ext>
            </a:extLst>
          </p:cNvPr>
          <p:cNvCxnSpPr>
            <a:cxnSpLocks/>
            <a:stCxn id="16" idx="3"/>
          </p:cNvCxnSpPr>
          <p:nvPr/>
        </p:nvCxnSpPr>
        <p:spPr>
          <a:xfrm flipV="1">
            <a:off x="3944698" y="1085597"/>
            <a:ext cx="1170510" cy="729778"/>
          </a:xfrm>
          <a:prstGeom prst="straightConnector1">
            <a:avLst/>
          </a:prstGeom>
          <a:ln w="19050">
            <a:tailEnd type="triangle"/>
          </a:ln>
        </p:spPr>
        <p:style>
          <a:lnRef idx="1">
            <a:schemeClr val="accent1"/>
          </a:lnRef>
          <a:fillRef idx="0">
            <a:schemeClr val="accent1"/>
          </a:fillRef>
          <a:effectRef idx="0">
            <a:schemeClr val="accent1"/>
          </a:effectRef>
          <a:fontRef idx="minor">
            <a:schemeClr val="tx1"/>
          </a:fontRef>
        </p:style>
      </p:cxnSp>
      <p:sp>
        <p:nvSpPr>
          <p:cNvPr id="6" name="テキスト ボックス 5">
            <a:extLst>
              <a:ext uri="{FF2B5EF4-FFF2-40B4-BE49-F238E27FC236}">
                <a16:creationId xmlns:a16="http://schemas.microsoft.com/office/drawing/2014/main" id="{0A704AF9-8443-4044-A5F0-F2914A4F3984}"/>
              </a:ext>
            </a:extLst>
          </p:cNvPr>
          <p:cNvSpPr txBox="1"/>
          <p:nvPr/>
        </p:nvSpPr>
        <p:spPr>
          <a:xfrm>
            <a:off x="533400" y="869172"/>
            <a:ext cx="3584956" cy="715581"/>
          </a:xfrm>
          <a:prstGeom prst="rect">
            <a:avLst/>
          </a:prstGeom>
          <a:noFill/>
        </p:spPr>
        <p:txBody>
          <a:bodyPr wrap="none" rtlCol="0">
            <a:noAutofit/>
          </a:bodyPr>
          <a:lstStyle/>
          <a:p>
            <a:pPr marL="214313" indent="-214313" defTabSz="685800" fontAlgn="auto">
              <a:spcBef>
                <a:spcPts val="0"/>
              </a:spcBef>
              <a:spcAft>
                <a:spcPts val="0"/>
              </a:spcAft>
              <a:buFont typeface="Arial" panose="020B0604020202020204" pitchFamily="34" charset="0"/>
              <a:buChar char="•"/>
              <a:defRPr/>
            </a:pPr>
            <a:r>
              <a:rPr kumimoji="1" lang="ja-JP" altLang="en-US" sz="1200">
                <a:solidFill>
                  <a:srgbClr val="282828"/>
                </a:solidFill>
                <a:latin typeface="+mn-lt"/>
                <a:ea typeface="MS PGothic" panose="020B0600070205080204" pitchFamily="34" charset="-128"/>
                <a:cs typeface="+mn-cs"/>
              </a:rPr>
              <a:t>デフォルトは</a:t>
            </a:r>
            <a:r>
              <a:rPr kumimoji="1" lang="en-US" altLang="ja-JP" sz="1200">
                <a:solidFill>
                  <a:srgbClr val="282828"/>
                </a:solidFill>
                <a:latin typeface="+mn-lt"/>
                <a:ea typeface="MS PGothic" panose="020B0600070205080204" pitchFamily="34" charset="-128"/>
                <a:cs typeface="+mn-cs"/>
              </a:rPr>
              <a:t> Q0 </a:t>
            </a:r>
            <a:r>
              <a:rPr kumimoji="1" lang="ja-JP" altLang="en-US" sz="1200">
                <a:solidFill>
                  <a:srgbClr val="282828"/>
                </a:solidFill>
                <a:latin typeface="+mn-lt"/>
                <a:ea typeface="MS PGothic" panose="020B0600070205080204" pitchFamily="34" charset="-128"/>
                <a:cs typeface="+mn-cs"/>
              </a:rPr>
              <a:t>と</a:t>
            </a:r>
            <a:r>
              <a:rPr kumimoji="1" lang="en-US" altLang="ja-JP" sz="1200">
                <a:solidFill>
                  <a:srgbClr val="282828"/>
                </a:solidFill>
                <a:latin typeface="+mn-lt"/>
                <a:ea typeface="MS PGothic" panose="020B0600070205080204" pitchFamily="34" charset="-128"/>
                <a:cs typeface="+mn-cs"/>
              </a:rPr>
              <a:t> Q1 </a:t>
            </a:r>
            <a:r>
              <a:rPr kumimoji="1" lang="ja-JP" altLang="en-US" sz="1200">
                <a:solidFill>
                  <a:srgbClr val="282828"/>
                </a:solidFill>
                <a:latin typeface="+mn-lt"/>
                <a:ea typeface="MS PGothic" panose="020B0600070205080204" pitchFamily="34" charset="-128"/>
                <a:cs typeface="+mn-cs"/>
              </a:rPr>
              <a:t>の</a:t>
            </a:r>
            <a:r>
              <a:rPr kumimoji="1" lang="en-US" altLang="ja-JP" sz="1200">
                <a:solidFill>
                  <a:srgbClr val="282828"/>
                </a:solidFill>
                <a:latin typeface="+mn-lt"/>
                <a:ea typeface="MS PGothic" panose="020B0600070205080204" pitchFamily="34" charset="-128"/>
                <a:cs typeface="+mn-cs"/>
              </a:rPr>
              <a:t> 2 </a:t>
            </a:r>
            <a:r>
              <a:rPr kumimoji="1" lang="ja-JP" altLang="en-US" sz="1200">
                <a:solidFill>
                  <a:srgbClr val="282828"/>
                </a:solidFill>
                <a:latin typeface="+mn-lt"/>
                <a:ea typeface="MS PGothic" panose="020B0600070205080204" pitchFamily="34" charset="-128"/>
                <a:cs typeface="+mn-cs"/>
              </a:rPr>
              <a:t>つのキューが動作します。</a:t>
            </a:r>
            <a:endParaRPr kumimoji="1" lang="en-US" altLang="ja-JP" sz="1200">
              <a:solidFill>
                <a:srgbClr val="282828"/>
              </a:solidFill>
              <a:latin typeface="+mn-lt"/>
              <a:ea typeface="MS PGothic" panose="020B0600070205080204" pitchFamily="34" charset="-128"/>
              <a:cs typeface="+mn-cs"/>
            </a:endParaRPr>
          </a:p>
          <a:p>
            <a:pPr marL="557213" lvl="1" indent="-214313" defTabSz="685800" fontAlgn="auto">
              <a:spcBef>
                <a:spcPts val="0"/>
              </a:spcBef>
              <a:spcAft>
                <a:spcPts val="0"/>
              </a:spcAft>
              <a:buFont typeface="Arial" panose="020B0604020202020204" pitchFamily="34" charset="0"/>
              <a:buChar char="•"/>
              <a:defRPr/>
            </a:pPr>
            <a:r>
              <a:rPr kumimoji="1" lang="en-US" altLang="ja-JP" sz="1200">
                <a:solidFill>
                  <a:srgbClr val="282828"/>
                </a:solidFill>
                <a:latin typeface="+mn-lt"/>
                <a:ea typeface="MS PGothic" panose="020B0600070205080204" pitchFamily="34" charset="-128"/>
                <a:cs typeface="+mn-cs"/>
              </a:rPr>
              <a:t>Q0</a:t>
            </a:r>
            <a:r>
              <a:rPr kumimoji="1" lang="ja-JP" altLang="en-US" sz="1200">
                <a:solidFill>
                  <a:srgbClr val="282828"/>
                </a:solidFill>
                <a:latin typeface="+mn-lt"/>
                <a:ea typeface="MS PGothic" panose="020B0600070205080204" pitchFamily="34" charset="-128"/>
                <a:cs typeface="+mn-cs"/>
              </a:rPr>
              <a:t>：コントロールパケットを処理</a:t>
            </a:r>
            <a:endParaRPr kumimoji="1" lang="en-US" altLang="ja-JP" sz="1200">
              <a:solidFill>
                <a:srgbClr val="282828"/>
              </a:solidFill>
              <a:latin typeface="+mn-lt"/>
              <a:ea typeface="MS PGothic" panose="020B0600070205080204" pitchFamily="34" charset="-128"/>
              <a:cs typeface="+mn-cs"/>
            </a:endParaRPr>
          </a:p>
          <a:p>
            <a:pPr marL="557213" lvl="1" indent="-214313" defTabSz="685800" fontAlgn="auto">
              <a:spcBef>
                <a:spcPts val="0"/>
              </a:spcBef>
              <a:spcAft>
                <a:spcPts val="0"/>
              </a:spcAft>
              <a:buFont typeface="Arial" panose="020B0604020202020204" pitchFamily="34" charset="0"/>
              <a:buChar char="•"/>
              <a:defRPr/>
            </a:pPr>
            <a:r>
              <a:rPr kumimoji="1" lang="en-US" altLang="ja-JP" sz="1200">
                <a:solidFill>
                  <a:srgbClr val="282828"/>
                </a:solidFill>
                <a:latin typeface="+mn-lt"/>
                <a:ea typeface="MS PGothic" panose="020B0600070205080204" pitchFamily="34" charset="-128"/>
                <a:cs typeface="+mn-cs"/>
              </a:rPr>
              <a:t>Q1</a:t>
            </a:r>
            <a:r>
              <a:rPr kumimoji="1" lang="ja-JP" altLang="en-US" sz="1200">
                <a:solidFill>
                  <a:srgbClr val="282828"/>
                </a:solidFill>
                <a:latin typeface="+mn-lt"/>
                <a:ea typeface="MS PGothic" panose="020B0600070205080204" pitchFamily="34" charset="-128"/>
                <a:cs typeface="+mn-cs"/>
              </a:rPr>
              <a:t>：データパケットを処理</a:t>
            </a:r>
          </a:p>
        </p:txBody>
      </p:sp>
      <p:sp>
        <p:nvSpPr>
          <p:cNvPr id="16" name="正方形/長方形 15">
            <a:extLst>
              <a:ext uri="{FF2B5EF4-FFF2-40B4-BE49-F238E27FC236}">
                <a16:creationId xmlns:a16="http://schemas.microsoft.com/office/drawing/2014/main" id="{EE5F2F2C-1C76-4186-B8B0-8C6BB43B1719}"/>
              </a:ext>
            </a:extLst>
          </p:cNvPr>
          <p:cNvSpPr/>
          <p:nvPr/>
        </p:nvSpPr>
        <p:spPr>
          <a:xfrm>
            <a:off x="533401" y="1530036"/>
            <a:ext cx="3411297" cy="570677"/>
          </a:xfrm>
          <a:prstGeom prst="rect">
            <a:avLst/>
          </a:prstGeom>
          <a:solidFill>
            <a:schemeClr val="accent1">
              <a:alpha val="1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defTabSz="685800" fontAlgn="auto">
              <a:spcBef>
                <a:spcPts val="0"/>
              </a:spcBef>
              <a:spcAft>
                <a:spcPts val="0"/>
              </a:spcAft>
              <a:defRPr/>
            </a:pPr>
            <a:r>
              <a:rPr kumimoji="1" lang="en-US" altLang="ja-JP" sz="1050">
                <a:solidFill>
                  <a:schemeClr val="tx2"/>
                </a:solidFill>
                <a:ea typeface="MS PGothic" panose="020B0600070205080204" pitchFamily="34" charset="-128"/>
              </a:rPr>
              <a:t>Q0 </a:t>
            </a:r>
            <a:r>
              <a:rPr kumimoji="1" lang="ja-JP" altLang="en-US" sz="1050">
                <a:solidFill>
                  <a:schemeClr val="tx2"/>
                </a:solidFill>
                <a:ea typeface="MS PGothic" panose="020B0600070205080204" pitchFamily="34" charset="-128"/>
              </a:rPr>
              <a:t>は</a:t>
            </a:r>
            <a:r>
              <a:rPr kumimoji="1" lang="en-US" altLang="ja-JP" sz="1050">
                <a:solidFill>
                  <a:schemeClr val="tx2"/>
                </a:solidFill>
                <a:ea typeface="MS PGothic" panose="020B0600070205080204" pitchFamily="34" charset="-128"/>
              </a:rPr>
              <a:t> 81 </a:t>
            </a:r>
            <a:r>
              <a:rPr kumimoji="1" lang="ja-JP" altLang="en-US" sz="1050">
                <a:solidFill>
                  <a:schemeClr val="tx2"/>
                </a:solidFill>
                <a:ea typeface="MS PGothic" panose="020B0600070205080204" pitchFamily="34" charset="-128"/>
              </a:rPr>
              <a:t>のハード</a:t>
            </a:r>
            <a:r>
              <a:rPr kumimoji="1" lang="en-US" altLang="ja-JP" sz="1050">
                <a:solidFill>
                  <a:schemeClr val="tx2"/>
                </a:solidFill>
                <a:ea typeface="MS PGothic" panose="020B0600070205080204" pitchFamily="34" charset="-128"/>
              </a:rPr>
              <a:t> </a:t>
            </a:r>
            <a:r>
              <a:rPr kumimoji="1" lang="ja-JP" altLang="en-US" sz="1050">
                <a:solidFill>
                  <a:schemeClr val="tx2"/>
                </a:solidFill>
                <a:ea typeface="MS PGothic" panose="020B0600070205080204" pitchFamily="34" charset="-128"/>
              </a:rPr>
              <a:t>バッファを占有し</a:t>
            </a:r>
            <a:endParaRPr kumimoji="1" lang="en-US" altLang="ja-JP" sz="1050">
              <a:solidFill>
                <a:schemeClr val="tx2"/>
              </a:solidFill>
              <a:ea typeface="MS PGothic" panose="020B0600070205080204" pitchFamily="34" charset="-128"/>
            </a:endParaRPr>
          </a:p>
          <a:p>
            <a:pPr algn="ctr" defTabSz="685800" fontAlgn="auto">
              <a:spcBef>
                <a:spcPts val="0"/>
              </a:spcBef>
              <a:spcAft>
                <a:spcPts val="0"/>
              </a:spcAft>
              <a:defRPr/>
            </a:pPr>
            <a:r>
              <a:rPr kumimoji="1" lang="ja-JP" altLang="en-US" sz="1050">
                <a:solidFill>
                  <a:schemeClr val="tx2"/>
                </a:solidFill>
                <a:ea typeface="MS PGothic" panose="020B0600070205080204" pitchFamily="34" charset="-128"/>
              </a:rPr>
              <a:t>ソフト</a:t>
            </a:r>
            <a:r>
              <a:rPr kumimoji="1" lang="en-US" altLang="ja-JP" sz="1050">
                <a:solidFill>
                  <a:schemeClr val="tx2"/>
                </a:solidFill>
                <a:ea typeface="MS PGothic" panose="020B0600070205080204" pitchFamily="34" charset="-128"/>
              </a:rPr>
              <a:t> </a:t>
            </a:r>
            <a:r>
              <a:rPr kumimoji="1" lang="ja-JP" altLang="en-US" sz="1050">
                <a:solidFill>
                  <a:schemeClr val="tx2"/>
                </a:solidFill>
                <a:ea typeface="MS PGothic" panose="020B0600070205080204" pitchFamily="34" charset="-128"/>
              </a:rPr>
              <a:t>バッファが最大</a:t>
            </a:r>
            <a:r>
              <a:rPr kumimoji="1" lang="en-US" altLang="ja-JP" sz="1050">
                <a:solidFill>
                  <a:schemeClr val="tx2"/>
                </a:solidFill>
                <a:ea typeface="MS PGothic" panose="020B0600070205080204" pitchFamily="34" charset="-128"/>
              </a:rPr>
              <a:t> 81*4=324 </a:t>
            </a:r>
            <a:r>
              <a:rPr kumimoji="1" lang="ja-JP" altLang="en-US" sz="1050">
                <a:solidFill>
                  <a:schemeClr val="tx2"/>
                </a:solidFill>
                <a:ea typeface="MS PGothic" panose="020B0600070205080204" pitchFamily="34" charset="-128"/>
              </a:rPr>
              <a:t>割り当てられます</a:t>
            </a:r>
            <a:endParaRPr kumimoji="1" lang="en-US" altLang="ja-JP" sz="1050">
              <a:solidFill>
                <a:schemeClr val="tx2"/>
              </a:solidFill>
              <a:ea typeface="MS PGothic" panose="020B0600070205080204" pitchFamily="34" charset="-128"/>
            </a:endParaRPr>
          </a:p>
        </p:txBody>
      </p:sp>
      <p:cxnSp>
        <p:nvCxnSpPr>
          <p:cNvPr id="19" name="Straight Arrow Connector 10">
            <a:extLst>
              <a:ext uri="{FF2B5EF4-FFF2-40B4-BE49-F238E27FC236}">
                <a16:creationId xmlns:a16="http://schemas.microsoft.com/office/drawing/2014/main" id="{C0C5DD2B-540B-4D3B-B183-280199A9ABAC}"/>
              </a:ext>
            </a:extLst>
          </p:cNvPr>
          <p:cNvCxnSpPr>
            <a:cxnSpLocks/>
            <a:stCxn id="20" idx="3"/>
          </p:cNvCxnSpPr>
          <p:nvPr/>
        </p:nvCxnSpPr>
        <p:spPr>
          <a:xfrm flipV="1">
            <a:off x="3944698" y="1269347"/>
            <a:ext cx="1550755" cy="1327715"/>
          </a:xfrm>
          <a:prstGeom prst="straightConnector1">
            <a:avLst/>
          </a:prstGeom>
          <a:ln w="19050">
            <a:tailEnd type="triangle"/>
          </a:ln>
        </p:spPr>
        <p:style>
          <a:lnRef idx="1">
            <a:schemeClr val="accent1"/>
          </a:lnRef>
          <a:fillRef idx="0">
            <a:schemeClr val="accent1"/>
          </a:fillRef>
          <a:effectRef idx="0">
            <a:schemeClr val="accent1"/>
          </a:effectRef>
          <a:fontRef idx="minor">
            <a:schemeClr val="tx1"/>
          </a:fontRef>
        </p:style>
      </p:cxnSp>
      <p:sp>
        <p:nvSpPr>
          <p:cNvPr id="20" name="正方形/長方形 19">
            <a:extLst>
              <a:ext uri="{FF2B5EF4-FFF2-40B4-BE49-F238E27FC236}">
                <a16:creationId xmlns:a16="http://schemas.microsoft.com/office/drawing/2014/main" id="{3DC45FF3-7460-41D2-9BFB-3BDF2E34B0F4}"/>
              </a:ext>
            </a:extLst>
          </p:cNvPr>
          <p:cNvSpPr/>
          <p:nvPr/>
        </p:nvSpPr>
        <p:spPr>
          <a:xfrm>
            <a:off x="533401" y="2298470"/>
            <a:ext cx="3411297" cy="597184"/>
          </a:xfrm>
          <a:prstGeom prst="rect">
            <a:avLst/>
          </a:prstGeom>
          <a:solidFill>
            <a:schemeClr val="accent1">
              <a:alpha val="1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defTabSz="685800" fontAlgn="auto">
              <a:spcBef>
                <a:spcPts val="0"/>
              </a:spcBef>
              <a:spcAft>
                <a:spcPts val="0"/>
              </a:spcAft>
              <a:defRPr/>
            </a:pPr>
            <a:r>
              <a:rPr kumimoji="1" lang="en-US" altLang="ja-JP" sz="1050">
                <a:solidFill>
                  <a:schemeClr val="tx2"/>
                </a:solidFill>
                <a:ea typeface="MS PGothic" panose="020B0600070205080204" pitchFamily="34" charset="-128"/>
              </a:rPr>
              <a:t>Q1 </a:t>
            </a:r>
            <a:r>
              <a:rPr kumimoji="1" lang="ja-JP" altLang="en-US" sz="1050">
                <a:solidFill>
                  <a:schemeClr val="tx2"/>
                </a:solidFill>
                <a:ea typeface="MS PGothic" panose="020B0600070205080204" pitchFamily="34" charset="-128"/>
              </a:rPr>
              <a:t>はハード</a:t>
            </a:r>
            <a:r>
              <a:rPr kumimoji="1" lang="en-US" altLang="ja-JP" sz="1050">
                <a:solidFill>
                  <a:schemeClr val="tx2"/>
                </a:solidFill>
                <a:ea typeface="MS PGothic" panose="020B0600070205080204" pitchFamily="34" charset="-128"/>
              </a:rPr>
              <a:t> </a:t>
            </a:r>
            <a:r>
              <a:rPr kumimoji="1" lang="ja-JP" altLang="en-US" sz="1050">
                <a:solidFill>
                  <a:schemeClr val="tx2"/>
                </a:solidFill>
                <a:ea typeface="MS PGothic" panose="020B0600070205080204" pitchFamily="34" charset="-128"/>
              </a:rPr>
              <a:t>バッファを持たず</a:t>
            </a:r>
            <a:endParaRPr kumimoji="1" lang="en-US" altLang="ja-JP" sz="1050">
              <a:solidFill>
                <a:schemeClr val="tx2"/>
              </a:solidFill>
              <a:ea typeface="MS PGothic" panose="020B0600070205080204" pitchFamily="34" charset="-128"/>
            </a:endParaRPr>
          </a:p>
          <a:p>
            <a:pPr algn="ctr" defTabSz="685800" fontAlgn="auto">
              <a:spcBef>
                <a:spcPts val="0"/>
              </a:spcBef>
              <a:spcAft>
                <a:spcPts val="0"/>
              </a:spcAft>
              <a:defRPr/>
            </a:pPr>
            <a:r>
              <a:rPr kumimoji="1" lang="ja-JP" altLang="en-US" sz="1050">
                <a:solidFill>
                  <a:schemeClr val="tx2"/>
                </a:solidFill>
                <a:ea typeface="MS PGothic" panose="020B0600070205080204" pitchFamily="34" charset="-128"/>
              </a:rPr>
              <a:t>ソフト</a:t>
            </a:r>
            <a:r>
              <a:rPr kumimoji="1" lang="en-US" altLang="ja-JP" sz="1050">
                <a:solidFill>
                  <a:schemeClr val="tx2"/>
                </a:solidFill>
                <a:ea typeface="MS PGothic" panose="020B0600070205080204" pitchFamily="34" charset="-128"/>
              </a:rPr>
              <a:t> </a:t>
            </a:r>
            <a:r>
              <a:rPr kumimoji="1" lang="ja-JP" altLang="en-US" sz="1050">
                <a:solidFill>
                  <a:schemeClr val="tx2"/>
                </a:solidFill>
                <a:ea typeface="MS PGothic" panose="020B0600070205080204" pitchFamily="34" charset="-128"/>
              </a:rPr>
              <a:t>バッファが</a:t>
            </a:r>
            <a:r>
              <a:rPr kumimoji="1" lang="en-US" altLang="ja-JP" sz="1050">
                <a:solidFill>
                  <a:schemeClr val="tx2"/>
                </a:solidFill>
                <a:ea typeface="MS PGothic" panose="020B0600070205080204" pitchFamily="34" charset="-128"/>
              </a:rPr>
              <a:t> 122 </a:t>
            </a:r>
            <a:r>
              <a:rPr kumimoji="1" lang="ja-JP" altLang="en-US" sz="1050">
                <a:solidFill>
                  <a:schemeClr val="tx2"/>
                </a:solidFill>
                <a:ea typeface="MS PGothic" panose="020B0600070205080204" pitchFamily="34" charset="-128"/>
              </a:rPr>
              <a:t>割り当てられます</a:t>
            </a:r>
            <a:endParaRPr kumimoji="1" lang="en-US" altLang="ja-JP" sz="1050">
              <a:solidFill>
                <a:schemeClr val="tx2"/>
              </a:solidFill>
              <a:ea typeface="MS PGothic" panose="020B0600070205080204" pitchFamily="34" charset="-128"/>
            </a:endParaRPr>
          </a:p>
          <a:p>
            <a:pPr algn="ctr" defTabSz="685800" fontAlgn="auto">
              <a:spcBef>
                <a:spcPts val="0"/>
              </a:spcBef>
              <a:spcAft>
                <a:spcPts val="0"/>
              </a:spcAft>
              <a:defRPr/>
            </a:pPr>
            <a:r>
              <a:rPr kumimoji="1" lang="ja-JP" altLang="en-US" sz="1050">
                <a:solidFill>
                  <a:schemeClr val="tx2"/>
                </a:solidFill>
                <a:ea typeface="MS PGothic" panose="020B0600070205080204" pitchFamily="34" charset="-128"/>
              </a:rPr>
              <a:t>最大ソフト</a:t>
            </a:r>
            <a:r>
              <a:rPr kumimoji="1" lang="en-US" altLang="ja-JP" sz="1050">
                <a:solidFill>
                  <a:schemeClr val="tx2"/>
                </a:solidFill>
                <a:ea typeface="MS PGothic" panose="020B0600070205080204" pitchFamily="34" charset="-128"/>
              </a:rPr>
              <a:t> </a:t>
            </a:r>
            <a:r>
              <a:rPr kumimoji="1" lang="ja-JP" altLang="en-US" sz="1050">
                <a:solidFill>
                  <a:schemeClr val="tx2"/>
                </a:solidFill>
                <a:ea typeface="MS PGothic" panose="020B0600070205080204" pitchFamily="34" charset="-128"/>
              </a:rPr>
              <a:t>バッファは</a:t>
            </a:r>
            <a:r>
              <a:rPr kumimoji="1" lang="en-US" altLang="ja-JP" sz="1050">
                <a:solidFill>
                  <a:schemeClr val="tx2"/>
                </a:solidFill>
                <a:ea typeface="MS PGothic" panose="020B0600070205080204" pitchFamily="34" charset="-128"/>
              </a:rPr>
              <a:t> 122*4=488</a:t>
            </a:r>
            <a:endParaRPr kumimoji="1" lang="ja-JP" altLang="en-US" sz="1050">
              <a:solidFill>
                <a:schemeClr val="tx2"/>
              </a:solidFill>
              <a:ea typeface="MS PGothic" panose="020B0600070205080204" pitchFamily="34" charset="-128"/>
            </a:endParaRPr>
          </a:p>
        </p:txBody>
      </p:sp>
      <p:sp>
        <p:nvSpPr>
          <p:cNvPr id="24" name="正方形/長方形 23">
            <a:extLst>
              <a:ext uri="{FF2B5EF4-FFF2-40B4-BE49-F238E27FC236}">
                <a16:creationId xmlns:a16="http://schemas.microsoft.com/office/drawing/2014/main" id="{110889CA-828B-40F8-89AF-51C32C3FC2B7}"/>
              </a:ext>
            </a:extLst>
          </p:cNvPr>
          <p:cNvSpPr/>
          <p:nvPr/>
        </p:nvSpPr>
        <p:spPr>
          <a:xfrm>
            <a:off x="533400" y="3093411"/>
            <a:ext cx="3411298" cy="597184"/>
          </a:xfrm>
          <a:prstGeom prst="rect">
            <a:avLst/>
          </a:prstGeom>
          <a:solidFill>
            <a:schemeClr val="accent1">
              <a:alpha val="1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defTabSz="685800" fontAlgn="auto">
              <a:spcBef>
                <a:spcPts val="0"/>
              </a:spcBef>
              <a:spcAft>
                <a:spcPts val="0"/>
              </a:spcAft>
              <a:defRPr/>
            </a:pPr>
            <a:r>
              <a:rPr kumimoji="1" lang="en-US" altLang="ja-JP" sz="1050">
                <a:solidFill>
                  <a:schemeClr val="tx2"/>
                </a:solidFill>
                <a:ea typeface="MS PGothic" panose="020B0600070205080204" pitchFamily="34" charset="-128"/>
              </a:rPr>
              <a:t>    Q0T2: 81+324 = 405</a:t>
            </a:r>
          </a:p>
          <a:p>
            <a:pPr algn="ctr" defTabSz="685800" fontAlgn="auto">
              <a:spcBef>
                <a:spcPts val="0"/>
              </a:spcBef>
              <a:spcAft>
                <a:spcPts val="0"/>
              </a:spcAft>
              <a:defRPr/>
            </a:pPr>
            <a:r>
              <a:rPr kumimoji="1" lang="en-US" altLang="ja-JP" sz="1050">
                <a:solidFill>
                  <a:schemeClr val="tx2"/>
                </a:solidFill>
                <a:ea typeface="MS PGothic" panose="020B0600070205080204" pitchFamily="34" charset="-128"/>
              </a:rPr>
              <a:t>(</a:t>
            </a:r>
            <a:r>
              <a:rPr kumimoji="1" lang="en-US" altLang="ja-JP" sz="1050" err="1">
                <a:solidFill>
                  <a:schemeClr val="tx2"/>
                </a:solidFill>
                <a:ea typeface="MS PGothic" panose="020B0600070205080204" pitchFamily="34" charset="-128"/>
              </a:rPr>
              <a:t>Hardmax</a:t>
            </a:r>
            <a:r>
              <a:rPr kumimoji="1" lang="en-US" altLang="ja-JP" sz="1050">
                <a:solidFill>
                  <a:schemeClr val="tx2"/>
                </a:solidFill>
                <a:ea typeface="MS PGothic" panose="020B0600070205080204" pitchFamily="34" charset="-128"/>
              </a:rPr>
              <a:t> + </a:t>
            </a:r>
            <a:r>
              <a:rPr kumimoji="1" lang="en-US" altLang="ja-JP" sz="1050" err="1">
                <a:solidFill>
                  <a:schemeClr val="tx2"/>
                </a:solidFill>
                <a:ea typeface="MS PGothic" panose="020B0600070205080204" pitchFamily="34" charset="-128"/>
              </a:rPr>
              <a:t>Softmax</a:t>
            </a:r>
            <a:r>
              <a:rPr kumimoji="1" lang="en-US" altLang="ja-JP" sz="1050">
                <a:solidFill>
                  <a:schemeClr val="tx2"/>
                </a:solidFill>
                <a:ea typeface="MS PGothic" panose="020B0600070205080204" pitchFamily="34" charset="-128"/>
              </a:rPr>
              <a:t>)</a:t>
            </a:r>
          </a:p>
        </p:txBody>
      </p:sp>
      <p:sp>
        <p:nvSpPr>
          <p:cNvPr id="25" name="正方形/長方形 24">
            <a:extLst>
              <a:ext uri="{FF2B5EF4-FFF2-40B4-BE49-F238E27FC236}">
                <a16:creationId xmlns:a16="http://schemas.microsoft.com/office/drawing/2014/main" id="{FE3A7750-B507-494C-98A3-9C7E0B4EEC3C}"/>
              </a:ext>
            </a:extLst>
          </p:cNvPr>
          <p:cNvSpPr/>
          <p:nvPr/>
        </p:nvSpPr>
        <p:spPr>
          <a:xfrm>
            <a:off x="533401" y="3888353"/>
            <a:ext cx="3434355" cy="597184"/>
          </a:xfrm>
          <a:prstGeom prst="rect">
            <a:avLst/>
          </a:prstGeom>
          <a:solidFill>
            <a:schemeClr val="accent1">
              <a:alpha val="1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defTabSz="685800" fontAlgn="auto">
              <a:spcBef>
                <a:spcPts val="0"/>
              </a:spcBef>
              <a:spcAft>
                <a:spcPts val="0"/>
              </a:spcAft>
              <a:defRPr/>
            </a:pPr>
            <a:r>
              <a:rPr kumimoji="1" lang="en-US" altLang="ja-JP" sz="1050">
                <a:solidFill>
                  <a:schemeClr val="tx2"/>
                </a:solidFill>
                <a:ea typeface="MS PGothic" panose="020B0600070205080204" pitchFamily="34" charset="-128"/>
              </a:rPr>
              <a:t>Q1T2: 488(</a:t>
            </a:r>
            <a:r>
              <a:rPr kumimoji="1" lang="en-US" altLang="ja-JP" sz="1050" err="1">
                <a:solidFill>
                  <a:schemeClr val="tx2"/>
                </a:solidFill>
                <a:ea typeface="MS PGothic" panose="020B0600070205080204" pitchFamily="34" charset="-128"/>
              </a:rPr>
              <a:t>Softmax</a:t>
            </a:r>
            <a:r>
              <a:rPr kumimoji="1" lang="en-US" altLang="ja-JP" sz="1050">
                <a:solidFill>
                  <a:schemeClr val="tx2"/>
                </a:solidFill>
                <a:ea typeface="MS PGothic" panose="020B0600070205080204" pitchFamily="34" charset="-128"/>
              </a:rPr>
              <a:t>)</a:t>
            </a:r>
          </a:p>
        </p:txBody>
      </p:sp>
      <p:cxnSp>
        <p:nvCxnSpPr>
          <p:cNvPr id="27" name="Straight Arrow Connector 10">
            <a:extLst>
              <a:ext uri="{FF2B5EF4-FFF2-40B4-BE49-F238E27FC236}">
                <a16:creationId xmlns:a16="http://schemas.microsoft.com/office/drawing/2014/main" id="{9E763270-4424-4CCF-83D7-9E7232BA3296}"/>
              </a:ext>
            </a:extLst>
          </p:cNvPr>
          <p:cNvCxnSpPr>
            <a:cxnSpLocks/>
            <a:stCxn id="24" idx="3"/>
          </p:cNvCxnSpPr>
          <p:nvPr/>
        </p:nvCxnSpPr>
        <p:spPr>
          <a:xfrm>
            <a:off x="3944698" y="3392003"/>
            <a:ext cx="2913302" cy="212306"/>
          </a:xfrm>
          <a:prstGeom prst="straightConnector1">
            <a:avLst/>
          </a:prstGeom>
          <a:ln w="19050">
            <a:solidFill>
              <a:schemeClr val="accent1"/>
            </a:solidFill>
            <a:tailEnd type="triangle"/>
          </a:ln>
        </p:spPr>
        <p:style>
          <a:lnRef idx="1">
            <a:schemeClr val="accent1"/>
          </a:lnRef>
          <a:fillRef idx="0">
            <a:schemeClr val="accent1"/>
          </a:fillRef>
          <a:effectRef idx="0">
            <a:schemeClr val="accent1"/>
          </a:effectRef>
          <a:fontRef idx="minor">
            <a:schemeClr val="tx1"/>
          </a:fontRef>
        </p:style>
      </p:cxnSp>
      <p:cxnSp>
        <p:nvCxnSpPr>
          <p:cNvPr id="29" name="Straight Arrow Connector 10">
            <a:extLst>
              <a:ext uri="{FF2B5EF4-FFF2-40B4-BE49-F238E27FC236}">
                <a16:creationId xmlns:a16="http://schemas.microsoft.com/office/drawing/2014/main" id="{21B6620C-4651-43FD-9AA4-7602C2A9F136}"/>
              </a:ext>
            </a:extLst>
          </p:cNvPr>
          <p:cNvCxnSpPr>
            <a:cxnSpLocks/>
            <a:stCxn id="25" idx="3"/>
          </p:cNvCxnSpPr>
          <p:nvPr/>
        </p:nvCxnSpPr>
        <p:spPr>
          <a:xfrm flipV="1">
            <a:off x="3967756" y="3778739"/>
            <a:ext cx="2890244" cy="408206"/>
          </a:xfrm>
          <a:prstGeom prst="straightConnector1">
            <a:avLst/>
          </a:prstGeom>
          <a:ln w="19050">
            <a:solidFill>
              <a:schemeClr val="accent1"/>
            </a:solidFill>
            <a:tailEnd type="triangle"/>
          </a:ln>
        </p:spPr>
        <p:style>
          <a:lnRef idx="1">
            <a:schemeClr val="accent1"/>
          </a:lnRef>
          <a:fillRef idx="0">
            <a:schemeClr val="accent1"/>
          </a:fillRef>
          <a:effectRef idx="0">
            <a:schemeClr val="accent1"/>
          </a:effectRef>
          <a:fontRef idx="minor">
            <a:schemeClr val="tx1"/>
          </a:fontRef>
        </p:style>
      </p:cxnSp>
      <p:sp>
        <p:nvSpPr>
          <p:cNvPr id="14" name="Slide Number Placeholder 4">
            <a:extLst>
              <a:ext uri="{FF2B5EF4-FFF2-40B4-BE49-F238E27FC236}">
                <a16:creationId xmlns:a16="http://schemas.microsoft.com/office/drawing/2014/main" id="{78B3E754-3C37-D14E-8A7D-8E097DD112EB}"/>
              </a:ext>
            </a:extLst>
          </p:cNvPr>
          <p:cNvSpPr>
            <a:spLocks noGrp="1"/>
          </p:cNvSpPr>
          <p:nvPr>
            <p:ph type="sldNum" sz="quarter" idx="4294967295"/>
          </p:nvPr>
        </p:nvSpPr>
        <p:spPr>
          <a:xfrm>
            <a:off x="8648700" y="4884738"/>
            <a:ext cx="495300" cy="274637"/>
          </a:xfrm>
          <a:prstGeom prst="rect">
            <a:avLst/>
          </a:prstGeom>
        </p:spPr>
        <p:txBody>
          <a:bodyPr>
            <a:noAutofit/>
          </a:bodyPr>
          <a:lstStyle/>
          <a:p>
            <a:fld id="{3945D0FD-48F1-4D72-80C5-FFB60B92A834}" type="slidenum">
              <a:rPr lang="en-US" sz="900" smtClean="0">
                <a:latin typeface="+mn-lt"/>
                <a:ea typeface="MS PGothic" panose="020B0600070205080204" pitchFamily="34" charset="-128"/>
              </a:rPr>
              <a:pPr/>
              <a:t>305</a:t>
            </a:fld>
            <a:endParaRPr lang="en-US" sz="900">
              <a:latin typeface="+mn-lt"/>
              <a:ea typeface="MS PGothic" panose="020B0600070205080204" pitchFamily="34" charset="-128"/>
            </a:endParaRPr>
          </a:p>
        </p:txBody>
      </p:sp>
    </p:spTree>
    <p:extLst>
      <p:ext uri="{BB962C8B-B14F-4D97-AF65-F5344CB8AC3E}">
        <p14:creationId xmlns:p14="http://schemas.microsoft.com/office/powerpoint/2010/main" val="410619336"/>
      </p:ext>
    </p:extLst>
  </p:cSld>
  <p:clrMapOvr>
    <a:masterClrMapping/>
  </p:clrMapOvr>
</p:sld>
</file>

<file path=ppt/slides/slide3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p:cNvSpPr>
            <a:spLocks noGrp="1"/>
          </p:cNvSpPr>
          <p:nvPr>
            <p:ph type="title"/>
          </p:nvPr>
        </p:nvSpPr>
        <p:spPr/>
        <p:txBody>
          <a:bodyPr>
            <a:noAutofit/>
          </a:bodyPr>
          <a:lstStyle/>
          <a:p>
            <a:r>
              <a:rPr lang="en-US" err="1">
                <a:latin typeface="+mn-lt"/>
                <a:ea typeface="MS PGothic" panose="020B0600070205080204" pitchFamily="34" charset="-128"/>
              </a:rPr>
              <a:t>Softmax</a:t>
            </a:r>
            <a:r>
              <a:rPr lang="en-US">
                <a:latin typeface="+mn-lt"/>
                <a:ea typeface="MS PGothic" panose="020B0600070205080204" pitchFamily="34" charset="-128"/>
              </a:rPr>
              <a:t> Buffer </a:t>
            </a:r>
            <a:r>
              <a:rPr lang="ja-JP" altLang="en-US">
                <a:latin typeface="+mn-lt"/>
                <a:ea typeface="MS PGothic" panose="020B0600070205080204" pitchFamily="34" charset="-128"/>
              </a:rPr>
              <a:t>の拡張</a:t>
            </a:r>
            <a:endParaRPr lang="en-US">
              <a:latin typeface="+mn-lt"/>
              <a:ea typeface="MS PGothic" panose="020B0600070205080204" pitchFamily="34" charset="-128"/>
            </a:endParaRPr>
          </a:p>
        </p:txBody>
      </p:sp>
      <p:sp>
        <p:nvSpPr>
          <p:cNvPr id="19" name="Snip Diagonal Corner Rectangle 5">
            <a:extLst>
              <a:ext uri="{FF2B5EF4-FFF2-40B4-BE49-F238E27FC236}">
                <a16:creationId xmlns:a16="http://schemas.microsoft.com/office/drawing/2014/main" id="{84890F3E-7C68-4E25-A378-90C001959A23}"/>
              </a:ext>
            </a:extLst>
          </p:cNvPr>
          <p:cNvSpPr/>
          <p:nvPr/>
        </p:nvSpPr>
        <p:spPr>
          <a:xfrm>
            <a:off x="1641164" y="876657"/>
            <a:ext cx="5848971" cy="231424"/>
          </a:xfrm>
          <a:prstGeom prst="snip2DiagRect">
            <a:avLst/>
          </a:prstGeom>
          <a:solidFill>
            <a:srgbClr val="36A4D7"/>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defTabSz="685800" fontAlgn="auto">
              <a:spcBef>
                <a:spcPts val="0"/>
              </a:spcBef>
              <a:spcAft>
                <a:spcPts val="0"/>
              </a:spcAft>
              <a:defRPr/>
            </a:pPr>
            <a:r>
              <a:rPr kumimoji="1" lang="en-US" sz="1400" b="1" err="1">
                <a:solidFill>
                  <a:schemeClr val="bg2"/>
                </a:solidFill>
                <a:ea typeface="MS PGothic" panose="020B0600070205080204" pitchFamily="34" charset="-128"/>
                <a:cs typeface="Courier New" panose="02070309020205020404" pitchFamily="49" charset="0"/>
              </a:rPr>
              <a:t>qos</a:t>
            </a:r>
            <a:r>
              <a:rPr kumimoji="1" lang="en-US" sz="1400" b="1">
                <a:solidFill>
                  <a:schemeClr val="bg2"/>
                </a:solidFill>
                <a:ea typeface="MS PGothic" panose="020B0600070205080204" pitchFamily="34" charset="-128"/>
                <a:cs typeface="Courier New" panose="02070309020205020404" pitchFamily="49" charset="0"/>
              </a:rPr>
              <a:t> queue-</a:t>
            </a:r>
            <a:r>
              <a:rPr kumimoji="1" lang="en-US" sz="1400" b="1" err="1">
                <a:solidFill>
                  <a:schemeClr val="bg2"/>
                </a:solidFill>
                <a:ea typeface="MS PGothic" panose="020B0600070205080204" pitchFamily="34" charset="-128"/>
                <a:cs typeface="Courier New" panose="02070309020205020404" pitchFamily="49" charset="0"/>
              </a:rPr>
              <a:t>softmax</a:t>
            </a:r>
            <a:r>
              <a:rPr kumimoji="1" lang="en-US" sz="1400" b="1">
                <a:solidFill>
                  <a:schemeClr val="bg2"/>
                </a:solidFill>
                <a:ea typeface="MS PGothic" panose="020B0600070205080204" pitchFamily="34" charset="-128"/>
                <a:cs typeface="Courier New" panose="02070309020205020404" pitchFamily="49" charset="0"/>
              </a:rPr>
              <a:t>-multiplier  </a:t>
            </a:r>
            <a:r>
              <a:rPr kumimoji="1" lang="pl-PL" sz="1400" b="1">
                <a:solidFill>
                  <a:schemeClr val="bg2"/>
                </a:solidFill>
                <a:ea typeface="MS PGothic" panose="020B0600070205080204" pitchFamily="34" charset="-128"/>
                <a:cs typeface="Courier New" panose="02070309020205020404" pitchFamily="49" charset="0"/>
              </a:rPr>
              <a:t>&lt;</a:t>
            </a:r>
            <a:r>
              <a:rPr kumimoji="1" lang="en-US" sz="1400" b="1">
                <a:solidFill>
                  <a:schemeClr val="bg2"/>
                </a:solidFill>
                <a:ea typeface="MS PGothic" panose="020B0600070205080204" pitchFamily="34" charset="-128"/>
                <a:cs typeface="Courier New" panose="02070309020205020404" pitchFamily="49" charset="0"/>
              </a:rPr>
              <a:t>100 – 1200</a:t>
            </a:r>
            <a:r>
              <a:rPr kumimoji="1" lang="pl-PL" sz="1400" b="1">
                <a:solidFill>
                  <a:schemeClr val="bg2"/>
                </a:solidFill>
                <a:ea typeface="MS PGothic" panose="020B0600070205080204" pitchFamily="34" charset="-128"/>
                <a:cs typeface="Courier New" panose="02070309020205020404" pitchFamily="49" charset="0"/>
              </a:rPr>
              <a:t>&gt;</a:t>
            </a:r>
          </a:p>
        </p:txBody>
      </p:sp>
      <p:sp>
        <p:nvSpPr>
          <p:cNvPr id="7" name="正方形/長方形 6">
            <a:extLst>
              <a:ext uri="{FF2B5EF4-FFF2-40B4-BE49-F238E27FC236}">
                <a16:creationId xmlns:a16="http://schemas.microsoft.com/office/drawing/2014/main" id="{A8F3A9BA-AAC0-4535-B64F-33B48142AF22}"/>
              </a:ext>
            </a:extLst>
          </p:cNvPr>
          <p:cNvSpPr/>
          <p:nvPr/>
        </p:nvSpPr>
        <p:spPr>
          <a:xfrm>
            <a:off x="228600" y="1701020"/>
            <a:ext cx="4300645" cy="2977739"/>
          </a:xfrm>
          <a:prstGeom prst="rect">
            <a:avLst/>
          </a:prstGeom>
          <a:solidFill>
            <a:schemeClr val="bg2">
              <a:lumMod val="95000"/>
            </a:schemeClr>
          </a:solidFill>
          <a:ln>
            <a:noFill/>
          </a:ln>
        </p:spPr>
        <p:style>
          <a:lnRef idx="0">
            <a:scrgbClr r="0" g="0" b="0"/>
          </a:lnRef>
          <a:fillRef idx="0">
            <a:scrgbClr r="0" g="0" b="0"/>
          </a:fillRef>
          <a:effectRef idx="0">
            <a:scrgbClr r="0" g="0" b="0"/>
          </a:effectRef>
          <a:fontRef idx="minor">
            <a:schemeClr val="accent4"/>
          </a:fontRef>
        </p:style>
        <p:txBody>
          <a:bodyPr wrap="square">
            <a:noAutofit/>
          </a:bodyPr>
          <a:lstStyle/>
          <a:p>
            <a:pPr defTabSz="685800" fontAlgn="auto">
              <a:spcBef>
                <a:spcPts val="0"/>
              </a:spcBef>
              <a:spcAft>
                <a:spcPts val="0"/>
              </a:spcAft>
              <a:defRPr/>
            </a:pPr>
            <a:r>
              <a:rPr kumimoji="1" lang="en-US" altLang="ja-JP" sz="750">
                <a:solidFill>
                  <a:srgbClr val="282828">
                    <a:lumMod val="50000"/>
                  </a:srgbClr>
                </a:solidFill>
                <a:ea typeface="MS PGothic" panose="020B0600070205080204" pitchFamily="34" charset="-128"/>
                <a:cs typeface="Courier New" panose="02070309020205020404" pitchFamily="49" charset="0"/>
              </a:rPr>
              <a:t>C9200#show platform hardware fed switch 1 </a:t>
            </a:r>
            <a:r>
              <a:rPr kumimoji="1" lang="en-US" altLang="ja-JP" sz="750" err="1">
                <a:solidFill>
                  <a:srgbClr val="282828">
                    <a:lumMod val="50000"/>
                  </a:srgbClr>
                </a:solidFill>
                <a:ea typeface="MS PGothic" panose="020B0600070205080204" pitchFamily="34" charset="-128"/>
                <a:cs typeface="Courier New" panose="02070309020205020404" pitchFamily="49" charset="0"/>
              </a:rPr>
              <a:t>qos</a:t>
            </a:r>
            <a:r>
              <a:rPr kumimoji="1" lang="en-US" altLang="ja-JP" sz="750">
                <a:solidFill>
                  <a:srgbClr val="282828">
                    <a:lumMod val="50000"/>
                  </a:srgbClr>
                </a:solidFill>
                <a:ea typeface="MS PGothic" panose="020B0600070205080204" pitchFamily="34" charset="-128"/>
                <a:cs typeface="Courier New" panose="02070309020205020404" pitchFamily="49" charset="0"/>
              </a:rPr>
              <a:t> queue config interface g1/0/1</a:t>
            </a:r>
          </a:p>
          <a:p>
            <a:pPr defTabSz="685800" fontAlgn="auto">
              <a:spcBef>
                <a:spcPts val="0"/>
              </a:spcBef>
              <a:spcAft>
                <a:spcPts val="0"/>
              </a:spcAft>
              <a:defRPr/>
            </a:pPr>
            <a:r>
              <a:rPr kumimoji="1" lang="en-US" altLang="ja-JP" sz="750">
                <a:solidFill>
                  <a:srgbClr val="282828">
                    <a:lumMod val="50000"/>
                  </a:srgbClr>
                </a:solidFill>
                <a:ea typeface="MS PGothic" panose="020B0600070205080204" pitchFamily="34" charset="-128"/>
                <a:cs typeface="Courier New" panose="02070309020205020404" pitchFamily="49" charset="0"/>
              </a:rPr>
              <a:t>DATA Port:4 GPN:1 </a:t>
            </a:r>
            <a:r>
              <a:rPr kumimoji="1" lang="en-US" altLang="ja-JP" sz="750" err="1">
                <a:solidFill>
                  <a:srgbClr val="282828">
                    <a:lumMod val="50000"/>
                  </a:srgbClr>
                </a:solidFill>
                <a:ea typeface="MS PGothic" panose="020B0600070205080204" pitchFamily="34" charset="-128"/>
                <a:cs typeface="Courier New" panose="02070309020205020404" pitchFamily="49" charset="0"/>
              </a:rPr>
              <a:t>AFD:Disabled</a:t>
            </a:r>
            <a:r>
              <a:rPr kumimoji="1" lang="en-US" altLang="ja-JP" sz="750">
                <a:solidFill>
                  <a:srgbClr val="282828">
                    <a:lumMod val="50000"/>
                  </a:srgbClr>
                </a:solidFill>
                <a:ea typeface="MS PGothic" panose="020B0600070205080204" pitchFamily="34" charset="-128"/>
                <a:cs typeface="Courier New" panose="02070309020205020404" pitchFamily="49" charset="0"/>
              </a:rPr>
              <a:t> </a:t>
            </a:r>
            <a:r>
              <a:rPr kumimoji="1" lang="en-US" altLang="ja-JP" sz="750" err="1">
                <a:solidFill>
                  <a:srgbClr val="282828">
                    <a:lumMod val="50000"/>
                  </a:srgbClr>
                </a:solidFill>
                <a:ea typeface="MS PGothic" panose="020B0600070205080204" pitchFamily="34" charset="-128"/>
                <a:cs typeface="Courier New" panose="02070309020205020404" pitchFamily="49" charset="0"/>
              </a:rPr>
              <a:t>FlatAFD:Disabled</a:t>
            </a:r>
            <a:r>
              <a:rPr kumimoji="1" lang="en-US" altLang="ja-JP" sz="750">
                <a:solidFill>
                  <a:srgbClr val="282828">
                    <a:lumMod val="50000"/>
                  </a:srgbClr>
                </a:solidFill>
                <a:ea typeface="MS PGothic" panose="020B0600070205080204" pitchFamily="34" charset="-128"/>
                <a:cs typeface="Courier New" panose="02070309020205020404" pitchFamily="49" charset="0"/>
              </a:rPr>
              <a:t> QoSMap:0 HW Queues: 32 - 39</a:t>
            </a:r>
          </a:p>
          <a:p>
            <a:pPr defTabSz="685800" fontAlgn="auto">
              <a:spcBef>
                <a:spcPts val="0"/>
              </a:spcBef>
              <a:spcAft>
                <a:spcPts val="0"/>
              </a:spcAft>
              <a:defRPr/>
            </a:pPr>
            <a:r>
              <a:rPr kumimoji="1" lang="en-US" altLang="ja-JP" sz="750">
                <a:solidFill>
                  <a:srgbClr val="282828">
                    <a:lumMod val="50000"/>
                  </a:srgbClr>
                </a:solidFill>
                <a:ea typeface="MS PGothic" panose="020B0600070205080204" pitchFamily="34" charset="-128"/>
                <a:cs typeface="Courier New" panose="02070309020205020404" pitchFamily="49" charset="0"/>
              </a:rPr>
              <a:t>  </a:t>
            </a:r>
            <a:r>
              <a:rPr kumimoji="1" lang="en-US" altLang="ja-JP" sz="750" err="1">
                <a:solidFill>
                  <a:srgbClr val="282828">
                    <a:lumMod val="50000"/>
                  </a:srgbClr>
                </a:solidFill>
                <a:ea typeface="MS PGothic" panose="020B0600070205080204" pitchFamily="34" charset="-128"/>
                <a:cs typeface="Courier New" panose="02070309020205020404" pitchFamily="49" charset="0"/>
              </a:rPr>
              <a:t>DrainFast:Disabled</a:t>
            </a:r>
            <a:r>
              <a:rPr kumimoji="1" lang="en-US" altLang="ja-JP" sz="750">
                <a:solidFill>
                  <a:srgbClr val="282828">
                    <a:lumMod val="50000"/>
                  </a:srgbClr>
                </a:solidFill>
                <a:ea typeface="MS PGothic" panose="020B0600070205080204" pitchFamily="34" charset="-128"/>
                <a:cs typeface="Courier New" panose="02070309020205020404" pitchFamily="49" charset="0"/>
              </a:rPr>
              <a:t> PortSoftStart:3 - 732</a:t>
            </a:r>
          </a:p>
          <a:p>
            <a:pPr defTabSz="685800" fontAlgn="auto">
              <a:spcBef>
                <a:spcPts val="0"/>
              </a:spcBef>
              <a:spcAft>
                <a:spcPts val="0"/>
              </a:spcAft>
              <a:defRPr/>
            </a:pPr>
            <a:r>
              <a:rPr kumimoji="1" lang="en-US" altLang="ja-JP" sz="750">
                <a:solidFill>
                  <a:srgbClr val="282828">
                    <a:lumMod val="50000"/>
                  </a:srgbClr>
                </a:solidFill>
                <a:ea typeface="MS PGothic" panose="020B0600070205080204" pitchFamily="34" charset="-128"/>
                <a:cs typeface="Courier New" panose="02070309020205020404" pitchFamily="49" charset="0"/>
              </a:rPr>
              <a:t>----------------------------------------------------------</a:t>
            </a:r>
          </a:p>
          <a:p>
            <a:pPr defTabSz="685800" fontAlgn="auto">
              <a:spcBef>
                <a:spcPts val="0"/>
              </a:spcBef>
              <a:spcAft>
                <a:spcPts val="0"/>
              </a:spcAft>
              <a:defRPr/>
            </a:pPr>
            <a:r>
              <a:rPr kumimoji="1" lang="en-US" altLang="ja-JP" sz="750">
                <a:solidFill>
                  <a:srgbClr val="282828">
                    <a:lumMod val="50000"/>
                  </a:srgbClr>
                </a:solidFill>
                <a:ea typeface="MS PGothic" panose="020B0600070205080204" pitchFamily="34" charset="-128"/>
                <a:cs typeface="Courier New" panose="02070309020205020404" pitchFamily="49" charset="0"/>
              </a:rPr>
              <a:t>   DTS  </a:t>
            </a:r>
            <a:r>
              <a:rPr kumimoji="1" lang="en-US" altLang="ja-JP" sz="750" err="1">
                <a:solidFill>
                  <a:srgbClr val="282828">
                    <a:lumMod val="50000"/>
                  </a:srgbClr>
                </a:solidFill>
                <a:ea typeface="MS PGothic" panose="020B0600070205080204" pitchFamily="34" charset="-128"/>
                <a:cs typeface="Courier New" panose="02070309020205020404" pitchFamily="49" charset="0"/>
              </a:rPr>
              <a:t>Hardmax</a:t>
            </a:r>
            <a:r>
              <a:rPr kumimoji="1" lang="en-US" altLang="ja-JP" sz="750">
                <a:solidFill>
                  <a:srgbClr val="282828">
                    <a:lumMod val="50000"/>
                  </a:srgbClr>
                </a:solidFill>
                <a:ea typeface="MS PGothic" panose="020B0600070205080204" pitchFamily="34" charset="-128"/>
                <a:cs typeface="Courier New" panose="02070309020205020404" pitchFamily="49" charset="0"/>
              </a:rPr>
              <a:t>  </a:t>
            </a:r>
            <a:r>
              <a:rPr kumimoji="1" lang="en-US" altLang="ja-JP" sz="750" err="1">
                <a:solidFill>
                  <a:srgbClr val="282828">
                    <a:lumMod val="50000"/>
                  </a:srgbClr>
                </a:solidFill>
                <a:ea typeface="MS PGothic" panose="020B0600070205080204" pitchFamily="34" charset="-128"/>
                <a:cs typeface="Courier New" panose="02070309020205020404" pitchFamily="49" charset="0"/>
              </a:rPr>
              <a:t>Softmax</a:t>
            </a:r>
            <a:r>
              <a:rPr kumimoji="1" lang="en-US" altLang="ja-JP" sz="750">
                <a:solidFill>
                  <a:srgbClr val="282828">
                    <a:lumMod val="50000"/>
                  </a:srgbClr>
                </a:solidFill>
                <a:ea typeface="MS PGothic" panose="020B0600070205080204" pitchFamily="34" charset="-128"/>
                <a:cs typeface="Courier New" panose="02070309020205020404" pitchFamily="49" charset="0"/>
              </a:rPr>
              <a:t>   </a:t>
            </a:r>
            <a:r>
              <a:rPr kumimoji="1" lang="en-US" altLang="ja-JP" sz="750" err="1">
                <a:solidFill>
                  <a:srgbClr val="282828">
                    <a:lumMod val="50000"/>
                  </a:srgbClr>
                </a:solidFill>
                <a:ea typeface="MS PGothic" panose="020B0600070205080204" pitchFamily="34" charset="-128"/>
                <a:cs typeface="Courier New" panose="02070309020205020404" pitchFamily="49" charset="0"/>
              </a:rPr>
              <a:t>PortSMin</a:t>
            </a:r>
            <a:r>
              <a:rPr kumimoji="1" lang="en-US" altLang="ja-JP" sz="750">
                <a:solidFill>
                  <a:srgbClr val="282828">
                    <a:lumMod val="50000"/>
                  </a:srgbClr>
                </a:solidFill>
                <a:ea typeface="MS PGothic" panose="020B0600070205080204" pitchFamily="34" charset="-128"/>
                <a:cs typeface="Courier New" panose="02070309020205020404" pitchFamily="49" charset="0"/>
              </a:rPr>
              <a:t>  </a:t>
            </a:r>
            <a:r>
              <a:rPr kumimoji="1" lang="en-US" altLang="ja-JP" sz="750" err="1">
                <a:solidFill>
                  <a:srgbClr val="282828">
                    <a:lumMod val="50000"/>
                  </a:srgbClr>
                </a:solidFill>
                <a:ea typeface="MS PGothic" panose="020B0600070205080204" pitchFamily="34" charset="-128"/>
                <a:cs typeface="Courier New" panose="02070309020205020404" pitchFamily="49" charset="0"/>
              </a:rPr>
              <a:t>GlblSMin</a:t>
            </a:r>
            <a:r>
              <a:rPr kumimoji="1" lang="en-US" altLang="ja-JP" sz="750">
                <a:solidFill>
                  <a:srgbClr val="282828">
                    <a:lumMod val="50000"/>
                  </a:srgbClr>
                </a:solidFill>
                <a:ea typeface="MS PGothic" panose="020B0600070205080204" pitchFamily="34" charset="-128"/>
                <a:cs typeface="Courier New" panose="02070309020205020404" pitchFamily="49" charset="0"/>
              </a:rPr>
              <a:t>  </a:t>
            </a:r>
            <a:r>
              <a:rPr kumimoji="1" lang="en-US" altLang="ja-JP" sz="750" err="1">
                <a:solidFill>
                  <a:srgbClr val="282828">
                    <a:lumMod val="50000"/>
                  </a:srgbClr>
                </a:solidFill>
                <a:ea typeface="MS PGothic" panose="020B0600070205080204" pitchFamily="34" charset="-128"/>
                <a:cs typeface="Courier New" panose="02070309020205020404" pitchFamily="49" charset="0"/>
              </a:rPr>
              <a:t>PortStEnd</a:t>
            </a:r>
            <a:endParaRPr kumimoji="1" lang="en-US" altLang="ja-JP" sz="750">
              <a:solidFill>
                <a:srgbClr val="282828">
                  <a:lumMod val="50000"/>
                </a:srgbClr>
              </a:solidFill>
              <a:ea typeface="MS PGothic" panose="020B0600070205080204" pitchFamily="34" charset="-128"/>
              <a:cs typeface="Courier New" panose="02070309020205020404" pitchFamily="49" charset="0"/>
            </a:endParaRPr>
          </a:p>
          <a:p>
            <a:pPr defTabSz="685800" fontAlgn="auto">
              <a:spcBef>
                <a:spcPts val="0"/>
              </a:spcBef>
              <a:spcAft>
                <a:spcPts val="0"/>
              </a:spcAft>
              <a:defRPr/>
            </a:pPr>
            <a:r>
              <a:rPr kumimoji="1" lang="en-US" altLang="ja-JP" sz="750">
                <a:solidFill>
                  <a:srgbClr val="282828">
                    <a:lumMod val="50000"/>
                  </a:srgbClr>
                </a:solidFill>
                <a:ea typeface="MS PGothic" panose="020B0600070205080204" pitchFamily="34" charset="-128"/>
                <a:cs typeface="Courier New" panose="02070309020205020404" pitchFamily="49" charset="0"/>
              </a:rPr>
              <a:t>  ----- --------  --------  --------  --------  ---------</a:t>
            </a:r>
          </a:p>
          <a:p>
            <a:pPr defTabSz="685800" fontAlgn="auto">
              <a:spcBef>
                <a:spcPts val="0"/>
              </a:spcBef>
              <a:spcAft>
                <a:spcPts val="0"/>
              </a:spcAft>
              <a:defRPr/>
            </a:pPr>
            <a:r>
              <a:rPr kumimoji="1" lang="en-US" altLang="ja-JP" sz="750">
                <a:solidFill>
                  <a:srgbClr val="282828">
                    <a:lumMod val="50000"/>
                  </a:srgbClr>
                </a:solidFill>
                <a:ea typeface="MS PGothic" panose="020B0600070205080204" pitchFamily="34" charset="-128"/>
                <a:cs typeface="Courier New" panose="02070309020205020404" pitchFamily="49" charset="0"/>
              </a:rPr>
              <a:t> 0   1  5    81   7   </a:t>
            </a:r>
            <a:r>
              <a:rPr kumimoji="1" lang="en-US" altLang="ja-JP" sz="750">
                <a:solidFill>
                  <a:srgbClr val="FF0000"/>
                </a:solidFill>
                <a:ea typeface="MS PGothic" panose="020B0600070205080204" pitchFamily="34" charset="-128"/>
                <a:cs typeface="Courier New" panose="02070309020205020404" pitchFamily="49" charset="0"/>
              </a:rPr>
              <a:t>324</a:t>
            </a:r>
            <a:r>
              <a:rPr kumimoji="1" lang="en-US" altLang="ja-JP" sz="750">
                <a:solidFill>
                  <a:srgbClr val="282828">
                    <a:lumMod val="50000"/>
                  </a:srgbClr>
                </a:solidFill>
                <a:ea typeface="MS PGothic" panose="020B0600070205080204" pitchFamily="34" charset="-128"/>
                <a:cs typeface="Courier New" panose="02070309020205020404" pitchFamily="49" charset="0"/>
              </a:rPr>
              <a:t>  31   313   0     0   3   976</a:t>
            </a:r>
          </a:p>
          <a:p>
            <a:pPr defTabSz="685800" fontAlgn="auto">
              <a:spcBef>
                <a:spcPts val="0"/>
              </a:spcBef>
              <a:spcAft>
                <a:spcPts val="0"/>
              </a:spcAft>
              <a:defRPr/>
            </a:pPr>
            <a:r>
              <a:rPr kumimoji="1" lang="en-US" altLang="ja-JP" sz="750">
                <a:solidFill>
                  <a:srgbClr val="282828">
                    <a:lumMod val="50000"/>
                  </a:srgbClr>
                </a:solidFill>
                <a:ea typeface="MS PGothic" panose="020B0600070205080204" pitchFamily="34" charset="-128"/>
                <a:cs typeface="Courier New" panose="02070309020205020404" pitchFamily="49" charset="0"/>
              </a:rPr>
              <a:t> 1   1  4     0   8   </a:t>
            </a:r>
            <a:r>
              <a:rPr kumimoji="1" lang="en-US" altLang="ja-JP" sz="750">
                <a:solidFill>
                  <a:srgbClr val="FF0000"/>
                </a:solidFill>
                <a:ea typeface="MS PGothic" panose="020B0600070205080204" pitchFamily="34" charset="-128"/>
                <a:cs typeface="Courier New" panose="02070309020205020404" pitchFamily="49" charset="0"/>
              </a:rPr>
              <a:t>488</a:t>
            </a:r>
            <a:r>
              <a:rPr kumimoji="1" lang="en-US" altLang="ja-JP" sz="750">
                <a:solidFill>
                  <a:srgbClr val="282828">
                    <a:lumMod val="50000"/>
                  </a:srgbClr>
                </a:solidFill>
                <a:ea typeface="MS PGothic" panose="020B0600070205080204" pitchFamily="34" charset="-128"/>
                <a:cs typeface="Courier New" panose="02070309020205020404" pitchFamily="49" charset="0"/>
              </a:rPr>
              <a:t>  31   472   8   122   3   976</a:t>
            </a:r>
          </a:p>
          <a:p>
            <a:pPr defTabSz="685800" fontAlgn="auto">
              <a:spcBef>
                <a:spcPts val="0"/>
              </a:spcBef>
              <a:spcAft>
                <a:spcPts val="0"/>
              </a:spcAft>
              <a:defRPr/>
            </a:pPr>
            <a:r>
              <a:rPr kumimoji="1" lang="en-US" altLang="ja-JP" sz="750">
                <a:solidFill>
                  <a:srgbClr val="282828">
                    <a:lumMod val="50000"/>
                  </a:srgbClr>
                </a:solidFill>
                <a:ea typeface="MS PGothic" panose="020B0600070205080204" pitchFamily="34" charset="-128"/>
                <a:cs typeface="Courier New" panose="02070309020205020404" pitchFamily="49" charset="0"/>
              </a:rPr>
              <a:t> 2   1  4     0   5     0   0     0   0     0   3   976</a:t>
            </a:r>
          </a:p>
          <a:p>
            <a:pPr defTabSz="685800" fontAlgn="auto">
              <a:spcBef>
                <a:spcPts val="0"/>
              </a:spcBef>
              <a:spcAft>
                <a:spcPts val="0"/>
              </a:spcAft>
              <a:defRPr/>
            </a:pPr>
            <a:r>
              <a:rPr kumimoji="1" lang="en-US" altLang="ja-JP" sz="750">
                <a:solidFill>
                  <a:srgbClr val="282828">
                    <a:lumMod val="50000"/>
                  </a:srgbClr>
                </a:solidFill>
                <a:ea typeface="MS PGothic" panose="020B0600070205080204" pitchFamily="34" charset="-128"/>
                <a:cs typeface="Courier New" panose="02070309020205020404" pitchFamily="49" charset="0"/>
              </a:rPr>
              <a:t> 3   1  4     0   5     0   0     0   0     0   3   976</a:t>
            </a:r>
          </a:p>
          <a:p>
            <a:pPr defTabSz="685800" fontAlgn="auto">
              <a:spcBef>
                <a:spcPts val="0"/>
              </a:spcBef>
              <a:spcAft>
                <a:spcPts val="0"/>
              </a:spcAft>
              <a:defRPr/>
            </a:pPr>
            <a:r>
              <a:rPr kumimoji="1" lang="en-US" altLang="ja-JP" sz="750">
                <a:solidFill>
                  <a:srgbClr val="282828">
                    <a:lumMod val="50000"/>
                  </a:srgbClr>
                </a:solidFill>
                <a:ea typeface="MS PGothic" panose="020B0600070205080204" pitchFamily="34" charset="-128"/>
                <a:cs typeface="Courier New" panose="02070309020205020404" pitchFamily="49" charset="0"/>
              </a:rPr>
              <a:t> 4   1  4     0   5     0   0     0   0     0   3   976</a:t>
            </a:r>
          </a:p>
          <a:p>
            <a:pPr defTabSz="685800" fontAlgn="auto">
              <a:spcBef>
                <a:spcPts val="0"/>
              </a:spcBef>
              <a:spcAft>
                <a:spcPts val="0"/>
              </a:spcAft>
              <a:defRPr/>
            </a:pPr>
            <a:r>
              <a:rPr kumimoji="1" lang="en-US" altLang="ja-JP" sz="750">
                <a:solidFill>
                  <a:srgbClr val="282828">
                    <a:lumMod val="50000"/>
                  </a:srgbClr>
                </a:solidFill>
                <a:ea typeface="MS PGothic" panose="020B0600070205080204" pitchFamily="34" charset="-128"/>
                <a:cs typeface="Courier New" panose="02070309020205020404" pitchFamily="49" charset="0"/>
              </a:rPr>
              <a:t> 5   1  4     0   5     0   0     0   0     0   3   976</a:t>
            </a:r>
          </a:p>
          <a:p>
            <a:pPr defTabSz="685800" fontAlgn="auto">
              <a:spcBef>
                <a:spcPts val="0"/>
              </a:spcBef>
              <a:spcAft>
                <a:spcPts val="0"/>
              </a:spcAft>
              <a:defRPr/>
            </a:pPr>
            <a:r>
              <a:rPr kumimoji="1" lang="en-US" altLang="ja-JP" sz="750">
                <a:solidFill>
                  <a:srgbClr val="282828">
                    <a:lumMod val="50000"/>
                  </a:srgbClr>
                </a:solidFill>
                <a:ea typeface="MS PGothic" panose="020B0600070205080204" pitchFamily="34" charset="-128"/>
                <a:cs typeface="Courier New" panose="02070309020205020404" pitchFamily="49" charset="0"/>
              </a:rPr>
              <a:t> 6   1  4     0   5     0   0     0   0     0   3   976</a:t>
            </a:r>
          </a:p>
          <a:p>
            <a:pPr defTabSz="685800" fontAlgn="auto">
              <a:spcBef>
                <a:spcPts val="0"/>
              </a:spcBef>
              <a:spcAft>
                <a:spcPts val="0"/>
              </a:spcAft>
              <a:defRPr/>
            </a:pPr>
            <a:r>
              <a:rPr kumimoji="1" lang="en-US" altLang="ja-JP" sz="750">
                <a:solidFill>
                  <a:srgbClr val="282828">
                    <a:lumMod val="50000"/>
                  </a:srgbClr>
                </a:solidFill>
                <a:ea typeface="MS PGothic" panose="020B0600070205080204" pitchFamily="34" charset="-128"/>
                <a:cs typeface="Courier New" panose="02070309020205020404" pitchFamily="49" charset="0"/>
              </a:rPr>
              <a:t> 7   1  4     0   5     0   0     0   0     0   3   976</a:t>
            </a:r>
          </a:p>
          <a:p>
            <a:pPr defTabSz="685800" fontAlgn="auto">
              <a:spcBef>
                <a:spcPts val="0"/>
              </a:spcBef>
              <a:spcAft>
                <a:spcPts val="0"/>
              </a:spcAft>
              <a:defRPr/>
            </a:pPr>
            <a:endParaRPr kumimoji="1" lang="en-US" altLang="ja-JP" sz="750">
              <a:solidFill>
                <a:srgbClr val="282828">
                  <a:lumMod val="50000"/>
                </a:srgbClr>
              </a:solidFill>
              <a:ea typeface="MS PGothic" panose="020B0600070205080204" pitchFamily="34" charset="-128"/>
              <a:cs typeface="Courier New" panose="02070309020205020404" pitchFamily="49" charset="0"/>
            </a:endParaRPr>
          </a:p>
          <a:p>
            <a:pPr defTabSz="685800" fontAlgn="auto">
              <a:spcBef>
                <a:spcPts val="0"/>
              </a:spcBef>
              <a:spcAft>
                <a:spcPts val="0"/>
              </a:spcAft>
              <a:defRPr/>
            </a:pPr>
            <a:r>
              <a:rPr kumimoji="1" lang="en-US" altLang="ja-JP" sz="750">
                <a:solidFill>
                  <a:srgbClr val="282828">
                    <a:lumMod val="50000"/>
                  </a:srgbClr>
                </a:solidFill>
                <a:ea typeface="MS PGothic" panose="020B0600070205080204" pitchFamily="34" charset="-128"/>
                <a:cs typeface="Courier New" panose="02070309020205020404" pitchFamily="49" charset="0"/>
              </a:rPr>
              <a:t>   Weight0 Max_Th0 Min_Th0 Weigth1 Max_Th1 Min_Th1  Weight2 Max_Th2 Min_Th2</a:t>
            </a:r>
          </a:p>
          <a:p>
            <a:pPr defTabSz="685800" fontAlgn="auto">
              <a:spcBef>
                <a:spcPts val="0"/>
              </a:spcBef>
              <a:spcAft>
                <a:spcPts val="0"/>
              </a:spcAft>
              <a:defRPr/>
            </a:pPr>
            <a:r>
              <a:rPr kumimoji="1" lang="en-US" altLang="ja-JP" sz="750">
                <a:solidFill>
                  <a:srgbClr val="282828">
                    <a:lumMod val="50000"/>
                  </a:srgbClr>
                </a:solidFill>
                <a:ea typeface="MS PGothic" panose="020B0600070205080204" pitchFamily="34" charset="-128"/>
                <a:cs typeface="Courier New" panose="02070309020205020404" pitchFamily="49" charset="0"/>
              </a:rPr>
              <a:t>   ------- ------- ------- ------- ------- -------  ------- ------- ------</a:t>
            </a:r>
          </a:p>
          <a:p>
            <a:pPr defTabSz="685800" fontAlgn="auto">
              <a:spcBef>
                <a:spcPts val="0"/>
              </a:spcBef>
              <a:spcAft>
                <a:spcPts val="0"/>
              </a:spcAft>
              <a:defRPr/>
            </a:pPr>
            <a:r>
              <a:rPr kumimoji="1" lang="en-US" altLang="ja-JP" sz="750">
                <a:solidFill>
                  <a:srgbClr val="282828">
                    <a:lumMod val="50000"/>
                  </a:srgbClr>
                </a:solidFill>
                <a:ea typeface="MS PGothic" panose="020B0600070205080204" pitchFamily="34" charset="-128"/>
                <a:cs typeface="Courier New" panose="02070309020205020404" pitchFamily="49" charset="0"/>
              </a:rPr>
              <a:t> </a:t>
            </a:r>
            <a:r>
              <a:rPr kumimoji="1" lang="en-US" altLang="ja-JP" sz="750">
                <a:solidFill>
                  <a:srgbClr val="FF0000"/>
                </a:solidFill>
                <a:ea typeface="MS PGothic" panose="020B0600070205080204" pitchFamily="34" charset="-128"/>
                <a:cs typeface="Courier New" panose="02070309020205020404" pitchFamily="49" charset="0"/>
              </a:rPr>
              <a:t>0       0     322       0       0     360       0       0     405       0</a:t>
            </a:r>
          </a:p>
          <a:p>
            <a:pPr defTabSz="685800" fontAlgn="auto">
              <a:spcBef>
                <a:spcPts val="0"/>
              </a:spcBef>
              <a:spcAft>
                <a:spcPts val="0"/>
              </a:spcAft>
              <a:defRPr/>
            </a:pPr>
            <a:r>
              <a:rPr kumimoji="1" lang="en-US" altLang="ja-JP" sz="750">
                <a:solidFill>
                  <a:srgbClr val="282828">
                    <a:lumMod val="50000"/>
                  </a:srgbClr>
                </a:solidFill>
                <a:ea typeface="MS PGothic" panose="020B0600070205080204" pitchFamily="34" charset="-128"/>
                <a:cs typeface="Courier New" panose="02070309020205020404" pitchFamily="49" charset="0"/>
              </a:rPr>
              <a:t> </a:t>
            </a:r>
            <a:r>
              <a:rPr kumimoji="1" lang="en-US" altLang="ja-JP" sz="750">
                <a:solidFill>
                  <a:srgbClr val="FF0000"/>
                </a:solidFill>
                <a:ea typeface="MS PGothic" panose="020B0600070205080204" pitchFamily="34" charset="-128"/>
                <a:cs typeface="Courier New" panose="02070309020205020404" pitchFamily="49" charset="0"/>
              </a:rPr>
              <a:t>1       0     388       0       0     434       0       0     488       0</a:t>
            </a:r>
          </a:p>
          <a:p>
            <a:pPr defTabSz="685800" fontAlgn="auto">
              <a:spcBef>
                <a:spcPts val="0"/>
              </a:spcBef>
              <a:spcAft>
                <a:spcPts val="0"/>
              </a:spcAft>
              <a:defRPr/>
            </a:pPr>
            <a:r>
              <a:rPr kumimoji="1" lang="en-US" altLang="ja-JP" sz="750">
                <a:solidFill>
                  <a:srgbClr val="282828">
                    <a:lumMod val="50000"/>
                  </a:srgbClr>
                </a:solidFill>
                <a:ea typeface="MS PGothic" panose="020B0600070205080204" pitchFamily="34" charset="-128"/>
                <a:cs typeface="Courier New" panose="02070309020205020404" pitchFamily="49" charset="0"/>
              </a:rPr>
              <a:t> 2       0       0       0       0       0       0       0       0       0</a:t>
            </a:r>
          </a:p>
          <a:p>
            <a:pPr defTabSz="685800" fontAlgn="auto">
              <a:spcBef>
                <a:spcPts val="0"/>
              </a:spcBef>
              <a:spcAft>
                <a:spcPts val="0"/>
              </a:spcAft>
              <a:defRPr/>
            </a:pPr>
            <a:r>
              <a:rPr kumimoji="1" lang="en-US" altLang="ja-JP" sz="750">
                <a:solidFill>
                  <a:srgbClr val="282828">
                    <a:lumMod val="50000"/>
                  </a:srgbClr>
                </a:solidFill>
                <a:ea typeface="MS PGothic" panose="020B0600070205080204" pitchFamily="34" charset="-128"/>
                <a:cs typeface="Courier New" panose="02070309020205020404" pitchFamily="49" charset="0"/>
              </a:rPr>
              <a:t> 3       0       0       0       0       0       0       0       0       0</a:t>
            </a:r>
          </a:p>
          <a:p>
            <a:pPr defTabSz="685800" fontAlgn="auto">
              <a:spcBef>
                <a:spcPts val="0"/>
              </a:spcBef>
              <a:spcAft>
                <a:spcPts val="0"/>
              </a:spcAft>
              <a:defRPr/>
            </a:pPr>
            <a:r>
              <a:rPr kumimoji="1" lang="en-US" altLang="ja-JP" sz="750">
                <a:solidFill>
                  <a:srgbClr val="282828">
                    <a:lumMod val="50000"/>
                  </a:srgbClr>
                </a:solidFill>
                <a:ea typeface="MS PGothic" panose="020B0600070205080204" pitchFamily="34" charset="-128"/>
                <a:cs typeface="Courier New" panose="02070309020205020404" pitchFamily="49" charset="0"/>
              </a:rPr>
              <a:t> 4       0       0       0       0       0       0       0       0       0</a:t>
            </a:r>
          </a:p>
          <a:p>
            <a:pPr defTabSz="685800" fontAlgn="auto">
              <a:spcBef>
                <a:spcPts val="0"/>
              </a:spcBef>
              <a:spcAft>
                <a:spcPts val="0"/>
              </a:spcAft>
              <a:defRPr/>
            </a:pPr>
            <a:r>
              <a:rPr kumimoji="1" lang="en-US" altLang="ja-JP" sz="750">
                <a:solidFill>
                  <a:srgbClr val="282828">
                    <a:lumMod val="50000"/>
                  </a:srgbClr>
                </a:solidFill>
                <a:ea typeface="MS PGothic" panose="020B0600070205080204" pitchFamily="34" charset="-128"/>
                <a:cs typeface="Courier New" panose="02070309020205020404" pitchFamily="49" charset="0"/>
              </a:rPr>
              <a:t> 5       0       0       0       0       0       0       0       0       0</a:t>
            </a:r>
          </a:p>
          <a:p>
            <a:pPr defTabSz="685800" fontAlgn="auto">
              <a:spcBef>
                <a:spcPts val="0"/>
              </a:spcBef>
              <a:spcAft>
                <a:spcPts val="0"/>
              </a:spcAft>
              <a:defRPr/>
            </a:pPr>
            <a:r>
              <a:rPr kumimoji="1" lang="en-US" altLang="ja-JP" sz="750">
                <a:solidFill>
                  <a:srgbClr val="282828">
                    <a:lumMod val="50000"/>
                  </a:srgbClr>
                </a:solidFill>
                <a:ea typeface="MS PGothic" panose="020B0600070205080204" pitchFamily="34" charset="-128"/>
                <a:cs typeface="Courier New" panose="02070309020205020404" pitchFamily="49" charset="0"/>
              </a:rPr>
              <a:t> 6       0       0       0       0       0       0       0       0       0</a:t>
            </a:r>
          </a:p>
          <a:p>
            <a:pPr defTabSz="685800" fontAlgn="auto">
              <a:spcBef>
                <a:spcPts val="0"/>
              </a:spcBef>
              <a:spcAft>
                <a:spcPts val="0"/>
              </a:spcAft>
              <a:defRPr/>
            </a:pPr>
            <a:r>
              <a:rPr kumimoji="1" lang="en-US" altLang="ja-JP" sz="750">
                <a:solidFill>
                  <a:srgbClr val="282828">
                    <a:lumMod val="50000"/>
                  </a:srgbClr>
                </a:solidFill>
                <a:ea typeface="MS PGothic" panose="020B0600070205080204" pitchFamily="34" charset="-128"/>
                <a:cs typeface="Courier New" panose="02070309020205020404" pitchFamily="49" charset="0"/>
              </a:rPr>
              <a:t> 7       0       0       0       0       0       0       0       0       0</a:t>
            </a:r>
          </a:p>
        </p:txBody>
      </p:sp>
      <p:sp>
        <p:nvSpPr>
          <p:cNvPr id="10" name="正方形/長方形 9">
            <a:extLst>
              <a:ext uri="{FF2B5EF4-FFF2-40B4-BE49-F238E27FC236}">
                <a16:creationId xmlns:a16="http://schemas.microsoft.com/office/drawing/2014/main" id="{C8A12290-B71C-4F74-AE85-5906D185AF36}"/>
              </a:ext>
            </a:extLst>
          </p:cNvPr>
          <p:cNvSpPr/>
          <p:nvPr/>
        </p:nvSpPr>
        <p:spPr>
          <a:xfrm>
            <a:off x="4602161" y="1701021"/>
            <a:ext cx="4313239" cy="2977738"/>
          </a:xfrm>
          <a:prstGeom prst="rect">
            <a:avLst/>
          </a:prstGeom>
          <a:solidFill>
            <a:schemeClr val="bg2">
              <a:lumMod val="95000"/>
            </a:schemeClr>
          </a:solidFill>
          <a:ln>
            <a:noFill/>
          </a:ln>
        </p:spPr>
        <p:style>
          <a:lnRef idx="0">
            <a:scrgbClr r="0" g="0" b="0"/>
          </a:lnRef>
          <a:fillRef idx="0">
            <a:scrgbClr r="0" g="0" b="0"/>
          </a:fillRef>
          <a:effectRef idx="0">
            <a:scrgbClr r="0" g="0" b="0"/>
          </a:effectRef>
          <a:fontRef idx="minor">
            <a:schemeClr val="accent4"/>
          </a:fontRef>
        </p:style>
        <p:txBody>
          <a:bodyPr wrap="square">
            <a:noAutofit/>
          </a:bodyPr>
          <a:lstStyle/>
          <a:p>
            <a:pPr defTabSz="685800" fontAlgn="auto">
              <a:spcBef>
                <a:spcPts val="0"/>
              </a:spcBef>
              <a:spcAft>
                <a:spcPts val="0"/>
              </a:spcAft>
              <a:defRPr/>
            </a:pPr>
            <a:r>
              <a:rPr kumimoji="1" lang="ja-JP" altLang="en-US" sz="750">
                <a:solidFill>
                  <a:srgbClr val="282828">
                    <a:lumMod val="50000"/>
                  </a:srgbClr>
                </a:solidFill>
                <a:ea typeface="MS PGothic" panose="020B0600070205080204" pitchFamily="34" charset="-128"/>
                <a:cs typeface="Courier New" panose="02070309020205020404" pitchFamily="49" charset="0"/>
              </a:rPr>
              <a:t>C9200#show platform hardware fed switch 1 qos queue config interface </a:t>
            </a:r>
            <a:r>
              <a:rPr kumimoji="1" lang="en-US" altLang="ja-JP" sz="750">
                <a:solidFill>
                  <a:srgbClr val="282828">
                    <a:lumMod val="50000"/>
                  </a:srgbClr>
                </a:solidFill>
                <a:ea typeface="MS PGothic" panose="020B0600070205080204" pitchFamily="34" charset="-128"/>
                <a:cs typeface="Courier New" panose="02070309020205020404" pitchFamily="49" charset="0"/>
              </a:rPr>
              <a:t>g1/0/1</a:t>
            </a:r>
            <a:endParaRPr kumimoji="1" lang="ja-JP" altLang="en-US" sz="750">
              <a:solidFill>
                <a:srgbClr val="282828">
                  <a:lumMod val="50000"/>
                </a:srgbClr>
              </a:solidFill>
              <a:ea typeface="MS PGothic" panose="020B0600070205080204" pitchFamily="34" charset="-128"/>
              <a:cs typeface="Courier New" panose="02070309020205020404" pitchFamily="49" charset="0"/>
            </a:endParaRPr>
          </a:p>
          <a:p>
            <a:pPr defTabSz="685800" fontAlgn="auto">
              <a:spcBef>
                <a:spcPts val="0"/>
              </a:spcBef>
              <a:spcAft>
                <a:spcPts val="0"/>
              </a:spcAft>
              <a:defRPr/>
            </a:pPr>
            <a:r>
              <a:rPr kumimoji="1" lang="ja-JP" altLang="en-US" sz="750">
                <a:solidFill>
                  <a:srgbClr val="282828">
                    <a:lumMod val="50000"/>
                  </a:srgbClr>
                </a:solidFill>
                <a:ea typeface="MS PGothic" panose="020B0600070205080204" pitchFamily="34" charset="-128"/>
                <a:cs typeface="Courier New" panose="02070309020205020404" pitchFamily="49" charset="0"/>
              </a:rPr>
              <a:t>DATA Port:4 GPN:1 AFD:Disabled FlatAFD:Disabled QoSMap:0 HW Queues: 32 - 39</a:t>
            </a:r>
          </a:p>
          <a:p>
            <a:pPr defTabSz="685800" fontAlgn="auto">
              <a:spcBef>
                <a:spcPts val="0"/>
              </a:spcBef>
              <a:spcAft>
                <a:spcPts val="0"/>
              </a:spcAft>
              <a:defRPr/>
            </a:pPr>
            <a:r>
              <a:rPr kumimoji="1" lang="ja-JP" altLang="en-US" sz="750">
                <a:solidFill>
                  <a:srgbClr val="282828">
                    <a:lumMod val="50000"/>
                  </a:srgbClr>
                </a:solidFill>
                <a:ea typeface="MS PGothic" panose="020B0600070205080204" pitchFamily="34" charset="-128"/>
                <a:cs typeface="Courier New" panose="02070309020205020404" pitchFamily="49" charset="0"/>
              </a:rPr>
              <a:t>  DrainFast:Disabled PortSoftStart:2 - 7320</a:t>
            </a:r>
          </a:p>
          <a:p>
            <a:pPr defTabSz="685800" fontAlgn="auto">
              <a:spcBef>
                <a:spcPts val="0"/>
              </a:spcBef>
              <a:spcAft>
                <a:spcPts val="0"/>
              </a:spcAft>
              <a:defRPr/>
            </a:pPr>
            <a:r>
              <a:rPr kumimoji="1" lang="ja-JP" altLang="en-US" sz="750">
                <a:solidFill>
                  <a:srgbClr val="282828">
                    <a:lumMod val="50000"/>
                  </a:srgbClr>
                </a:solidFill>
                <a:ea typeface="MS PGothic" panose="020B0600070205080204" pitchFamily="34" charset="-128"/>
                <a:cs typeface="Courier New" panose="02070309020205020404" pitchFamily="49" charset="0"/>
              </a:rPr>
              <a:t>----------------------------------------------------------</a:t>
            </a:r>
          </a:p>
          <a:p>
            <a:pPr defTabSz="685800" fontAlgn="auto">
              <a:spcBef>
                <a:spcPts val="0"/>
              </a:spcBef>
              <a:spcAft>
                <a:spcPts val="0"/>
              </a:spcAft>
              <a:defRPr/>
            </a:pPr>
            <a:r>
              <a:rPr kumimoji="1" lang="ja-JP" altLang="en-US" sz="750">
                <a:solidFill>
                  <a:srgbClr val="282828">
                    <a:lumMod val="50000"/>
                  </a:srgbClr>
                </a:solidFill>
                <a:ea typeface="MS PGothic" panose="020B0600070205080204" pitchFamily="34" charset="-128"/>
                <a:cs typeface="Courier New" panose="02070309020205020404" pitchFamily="49" charset="0"/>
              </a:rPr>
              <a:t>   DTS  Hardmax  Softmax   PortSMin  GlblSMin  PortStEnd</a:t>
            </a:r>
          </a:p>
          <a:p>
            <a:pPr defTabSz="685800" fontAlgn="auto">
              <a:spcBef>
                <a:spcPts val="0"/>
              </a:spcBef>
              <a:spcAft>
                <a:spcPts val="0"/>
              </a:spcAft>
              <a:defRPr/>
            </a:pPr>
            <a:r>
              <a:rPr kumimoji="1" lang="ja-JP" altLang="en-US" sz="750">
                <a:solidFill>
                  <a:srgbClr val="282828">
                    <a:lumMod val="50000"/>
                  </a:srgbClr>
                </a:solidFill>
                <a:ea typeface="MS PGothic" panose="020B0600070205080204" pitchFamily="34" charset="-128"/>
                <a:cs typeface="Courier New" panose="02070309020205020404" pitchFamily="49" charset="0"/>
              </a:rPr>
              <a:t>  ----- --------  --------  --------  --------  ---------</a:t>
            </a:r>
          </a:p>
          <a:p>
            <a:pPr defTabSz="685800" fontAlgn="auto">
              <a:spcBef>
                <a:spcPts val="0"/>
              </a:spcBef>
              <a:spcAft>
                <a:spcPts val="0"/>
              </a:spcAft>
              <a:defRPr/>
            </a:pPr>
            <a:r>
              <a:rPr kumimoji="1" lang="ja-JP" altLang="en-US" sz="750">
                <a:solidFill>
                  <a:srgbClr val="282828">
                    <a:lumMod val="50000"/>
                  </a:srgbClr>
                </a:solidFill>
                <a:ea typeface="MS PGothic" panose="020B0600070205080204" pitchFamily="34" charset="-128"/>
                <a:cs typeface="Courier New" panose="02070309020205020404" pitchFamily="49" charset="0"/>
              </a:rPr>
              <a:t> 0   1  5    81   6  </a:t>
            </a:r>
            <a:r>
              <a:rPr kumimoji="1" lang="ja-JP" altLang="en-US" sz="750">
                <a:solidFill>
                  <a:srgbClr val="FF0000"/>
                </a:solidFill>
                <a:ea typeface="MS PGothic" panose="020B0600070205080204" pitchFamily="34" charset="-128"/>
                <a:cs typeface="Courier New" panose="02070309020205020404" pitchFamily="49" charset="0"/>
              </a:rPr>
              <a:t>3240</a:t>
            </a:r>
            <a:r>
              <a:rPr kumimoji="1" lang="ja-JP" altLang="en-US" sz="750">
                <a:solidFill>
                  <a:srgbClr val="282828">
                    <a:lumMod val="50000"/>
                  </a:srgbClr>
                </a:solidFill>
                <a:ea typeface="MS PGothic" panose="020B0600070205080204" pitchFamily="34" charset="-128"/>
                <a:cs typeface="Courier New" panose="02070309020205020404" pitchFamily="49" charset="0"/>
              </a:rPr>
              <a:t>   3   303   0     0   5  9760</a:t>
            </a:r>
          </a:p>
          <a:p>
            <a:pPr defTabSz="685800" fontAlgn="auto">
              <a:spcBef>
                <a:spcPts val="0"/>
              </a:spcBef>
              <a:spcAft>
                <a:spcPts val="0"/>
              </a:spcAft>
              <a:defRPr/>
            </a:pPr>
            <a:r>
              <a:rPr kumimoji="1" lang="ja-JP" altLang="en-US" sz="750">
                <a:solidFill>
                  <a:srgbClr val="282828">
                    <a:lumMod val="50000"/>
                  </a:srgbClr>
                </a:solidFill>
                <a:ea typeface="MS PGothic" panose="020B0600070205080204" pitchFamily="34" charset="-128"/>
                <a:cs typeface="Courier New" panose="02070309020205020404" pitchFamily="49" charset="0"/>
              </a:rPr>
              <a:t> 1   1  4     0  11  </a:t>
            </a:r>
            <a:r>
              <a:rPr kumimoji="1" lang="ja-JP" altLang="en-US" sz="750">
                <a:solidFill>
                  <a:srgbClr val="FF0000"/>
                </a:solidFill>
                <a:ea typeface="MS PGothic" panose="020B0600070205080204" pitchFamily="34" charset="-128"/>
                <a:cs typeface="Courier New" panose="02070309020205020404" pitchFamily="49" charset="0"/>
              </a:rPr>
              <a:t>4880</a:t>
            </a:r>
            <a:r>
              <a:rPr kumimoji="1" lang="ja-JP" altLang="en-US" sz="750">
                <a:solidFill>
                  <a:srgbClr val="282828">
                    <a:lumMod val="50000"/>
                  </a:srgbClr>
                </a:solidFill>
                <a:ea typeface="MS PGothic" panose="020B0600070205080204" pitchFamily="34" charset="-128"/>
                <a:cs typeface="Courier New" panose="02070309020205020404" pitchFamily="49" charset="0"/>
              </a:rPr>
              <a:t>   3   457   1   152   5  9760</a:t>
            </a:r>
          </a:p>
          <a:p>
            <a:pPr defTabSz="685800" fontAlgn="auto">
              <a:spcBef>
                <a:spcPts val="0"/>
              </a:spcBef>
              <a:spcAft>
                <a:spcPts val="0"/>
              </a:spcAft>
              <a:defRPr/>
            </a:pPr>
            <a:r>
              <a:rPr kumimoji="1" lang="ja-JP" altLang="en-US" sz="750">
                <a:solidFill>
                  <a:srgbClr val="282828">
                    <a:lumMod val="50000"/>
                  </a:srgbClr>
                </a:solidFill>
                <a:ea typeface="MS PGothic" panose="020B0600070205080204" pitchFamily="34" charset="-128"/>
                <a:cs typeface="Courier New" panose="02070309020205020404" pitchFamily="49" charset="0"/>
              </a:rPr>
              <a:t> 2   1  4     0   5     0   0     0   0     0   5  9760</a:t>
            </a:r>
          </a:p>
          <a:p>
            <a:pPr defTabSz="685800" fontAlgn="auto">
              <a:spcBef>
                <a:spcPts val="0"/>
              </a:spcBef>
              <a:spcAft>
                <a:spcPts val="0"/>
              </a:spcAft>
              <a:defRPr/>
            </a:pPr>
            <a:r>
              <a:rPr kumimoji="1" lang="ja-JP" altLang="en-US" sz="750">
                <a:solidFill>
                  <a:srgbClr val="282828">
                    <a:lumMod val="50000"/>
                  </a:srgbClr>
                </a:solidFill>
                <a:ea typeface="MS PGothic" panose="020B0600070205080204" pitchFamily="34" charset="-128"/>
                <a:cs typeface="Courier New" panose="02070309020205020404" pitchFamily="49" charset="0"/>
              </a:rPr>
              <a:t> 3   1  4     0   5     0   0     0   0     0   5  9760</a:t>
            </a:r>
          </a:p>
          <a:p>
            <a:pPr defTabSz="685800" fontAlgn="auto">
              <a:spcBef>
                <a:spcPts val="0"/>
              </a:spcBef>
              <a:spcAft>
                <a:spcPts val="0"/>
              </a:spcAft>
              <a:defRPr/>
            </a:pPr>
            <a:r>
              <a:rPr kumimoji="1" lang="ja-JP" altLang="en-US" sz="750">
                <a:solidFill>
                  <a:srgbClr val="282828">
                    <a:lumMod val="50000"/>
                  </a:srgbClr>
                </a:solidFill>
                <a:ea typeface="MS PGothic" panose="020B0600070205080204" pitchFamily="34" charset="-128"/>
                <a:cs typeface="Courier New" panose="02070309020205020404" pitchFamily="49" charset="0"/>
              </a:rPr>
              <a:t> 4   1  4     0   5     0   0     0   0     0   5  9760</a:t>
            </a:r>
          </a:p>
          <a:p>
            <a:pPr defTabSz="685800" fontAlgn="auto">
              <a:spcBef>
                <a:spcPts val="0"/>
              </a:spcBef>
              <a:spcAft>
                <a:spcPts val="0"/>
              </a:spcAft>
              <a:defRPr/>
            </a:pPr>
            <a:r>
              <a:rPr kumimoji="1" lang="ja-JP" altLang="en-US" sz="750">
                <a:solidFill>
                  <a:srgbClr val="282828">
                    <a:lumMod val="50000"/>
                  </a:srgbClr>
                </a:solidFill>
                <a:ea typeface="MS PGothic" panose="020B0600070205080204" pitchFamily="34" charset="-128"/>
                <a:cs typeface="Courier New" panose="02070309020205020404" pitchFamily="49" charset="0"/>
              </a:rPr>
              <a:t> 5   1  4     0   5     0   0     0   0     0   5  9760</a:t>
            </a:r>
          </a:p>
          <a:p>
            <a:pPr defTabSz="685800" fontAlgn="auto">
              <a:spcBef>
                <a:spcPts val="0"/>
              </a:spcBef>
              <a:spcAft>
                <a:spcPts val="0"/>
              </a:spcAft>
              <a:defRPr/>
            </a:pPr>
            <a:r>
              <a:rPr kumimoji="1" lang="ja-JP" altLang="en-US" sz="750">
                <a:solidFill>
                  <a:srgbClr val="282828">
                    <a:lumMod val="50000"/>
                  </a:srgbClr>
                </a:solidFill>
                <a:ea typeface="MS PGothic" panose="020B0600070205080204" pitchFamily="34" charset="-128"/>
                <a:cs typeface="Courier New" panose="02070309020205020404" pitchFamily="49" charset="0"/>
              </a:rPr>
              <a:t> 6   1  4     0   5     0   0     0   0     0   5  9760</a:t>
            </a:r>
          </a:p>
          <a:p>
            <a:pPr defTabSz="685800" fontAlgn="auto">
              <a:spcBef>
                <a:spcPts val="0"/>
              </a:spcBef>
              <a:spcAft>
                <a:spcPts val="0"/>
              </a:spcAft>
              <a:defRPr/>
            </a:pPr>
            <a:r>
              <a:rPr kumimoji="1" lang="ja-JP" altLang="en-US" sz="750">
                <a:solidFill>
                  <a:srgbClr val="282828">
                    <a:lumMod val="50000"/>
                  </a:srgbClr>
                </a:solidFill>
                <a:ea typeface="MS PGothic" panose="020B0600070205080204" pitchFamily="34" charset="-128"/>
                <a:cs typeface="Courier New" panose="02070309020205020404" pitchFamily="49" charset="0"/>
              </a:rPr>
              <a:t> 7   1  4     0   5     0   0     0   0     0   5  9760</a:t>
            </a:r>
            <a:endParaRPr kumimoji="1" lang="en-US" altLang="ja-JP" sz="750">
              <a:solidFill>
                <a:srgbClr val="282828">
                  <a:lumMod val="50000"/>
                </a:srgbClr>
              </a:solidFill>
              <a:ea typeface="MS PGothic" panose="020B0600070205080204" pitchFamily="34" charset="-128"/>
              <a:cs typeface="Courier New" panose="02070309020205020404" pitchFamily="49" charset="0"/>
            </a:endParaRPr>
          </a:p>
          <a:p>
            <a:pPr defTabSz="685800" fontAlgn="auto">
              <a:spcBef>
                <a:spcPts val="0"/>
              </a:spcBef>
              <a:spcAft>
                <a:spcPts val="0"/>
              </a:spcAft>
              <a:defRPr/>
            </a:pPr>
            <a:endParaRPr kumimoji="1" lang="ja-JP" altLang="en-US" sz="750">
              <a:solidFill>
                <a:srgbClr val="282828">
                  <a:lumMod val="50000"/>
                </a:srgbClr>
              </a:solidFill>
              <a:ea typeface="MS PGothic" panose="020B0600070205080204" pitchFamily="34" charset="-128"/>
              <a:cs typeface="Courier New" panose="02070309020205020404" pitchFamily="49" charset="0"/>
            </a:endParaRPr>
          </a:p>
          <a:p>
            <a:pPr defTabSz="685800" fontAlgn="auto">
              <a:spcBef>
                <a:spcPts val="0"/>
              </a:spcBef>
              <a:spcAft>
                <a:spcPts val="0"/>
              </a:spcAft>
              <a:defRPr/>
            </a:pPr>
            <a:r>
              <a:rPr kumimoji="1" lang="ja-JP" altLang="en-US" sz="750">
                <a:solidFill>
                  <a:srgbClr val="282828">
                    <a:lumMod val="50000"/>
                  </a:srgbClr>
                </a:solidFill>
                <a:ea typeface="MS PGothic" panose="020B0600070205080204" pitchFamily="34" charset="-128"/>
                <a:cs typeface="Courier New" panose="02070309020205020404" pitchFamily="49" charset="0"/>
              </a:rPr>
              <a:t>   Weight0 Max_Th0 Min_Th0 Weigth1 Max_Th1 Min_Th1  Weight2 Max_Th2 Min_Th2</a:t>
            </a:r>
          </a:p>
          <a:p>
            <a:pPr defTabSz="685800" fontAlgn="auto">
              <a:spcBef>
                <a:spcPts val="0"/>
              </a:spcBef>
              <a:spcAft>
                <a:spcPts val="0"/>
              </a:spcAft>
              <a:defRPr/>
            </a:pPr>
            <a:r>
              <a:rPr kumimoji="1" lang="ja-JP" altLang="en-US" sz="750">
                <a:solidFill>
                  <a:srgbClr val="282828">
                    <a:lumMod val="50000"/>
                  </a:srgbClr>
                </a:solidFill>
                <a:ea typeface="MS PGothic" panose="020B0600070205080204" pitchFamily="34" charset="-128"/>
                <a:cs typeface="Courier New" panose="02070309020205020404" pitchFamily="49" charset="0"/>
              </a:rPr>
              <a:t>   ------- ------- ------- ------- ------- -------  ------- ------- ------</a:t>
            </a:r>
          </a:p>
          <a:p>
            <a:pPr defTabSz="685800" fontAlgn="auto">
              <a:spcBef>
                <a:spcPts val="0"/>
              </a:spcBef>
              <a:spcAft>
                <a:spcPts val="0"/>
              </a:spcAft>
              <a:defRPr/>
            </a:pPr>
            <a:r>
              <a:rPr kumimoji="1" lang="ja-JP" altLang="en-US" sz="750">
                <a:solidFill>
                  <a:srgbClr val="282828">
                    <a:lumMod val="50000"/>
                  </a:srgbClr>
                </a:solidFill>
                <a:ea typeface="MS PGothic" panose="020B0600070205080204" pitchFamily="34" charset="-128"/>
                <a:cs typeface="Courier New" panose="02070309020205020404" pitchFamily="49" charset="0"/>
              </a:rPr>
              <a:t> </a:t>
            </a:r>
            <a:r>
              <a:rPr kumimoji="1" lang="ja-JP" altLang="en-US" sz="750">
                <a:solidFill>
                  <a:srgbClr val="FF0000"/>
                </a:solidFill>
                <a:ea typeface="MS PGothic" panose="020B0600070205080204" pitchFamily="34" charset="-128"/>
                <a:cs typeface="Courier New" panose="02070309020205020404" pitchFamily="49" charset="0"/>
              </a:rPr>
              <a:t>0       0    2646       0       0    2957       0       0    3321       0</a:t>
            </a:r>
          </a:p>
          <a:p>
            <a:pPr defTabSz="685800" fontAlgn="auto">
              <a:spcBef>
                <a:spcPts val="0"/>
              </a:spcBef>
              <a:spcAft>
                <a:spcPts val="0"/>
              </a:spcAft>
              <a:defRPr/>
            </a:pPr>
            <a:r>
              <a:rPr kumimoji="1" lang="ja-JP" altLang="en-US" sz="750">
                <a:solidFill>
                  <a:srgbClr val="FF0000"/>
                </a:solidFill>
                <a:ea typeface="MS PGothic" panose="020B0600070205080204" pitchFamily="34" charset="-128"/>
                <a:cs typeface="Courier New" panose="02070309020205020404" pitchFamily="49" charset="0"/>
              </a:rPr>
              <a:t> 1       0    3888       0       0    4346       0       0    4880       0</a:t>
            </a:r>
          </a:p>
          <a:p>
            <a:pPr defTabSz="685800" fontAlgn="auto">
              <a:spcBef>
                <a:spcPts val="0"/>
              </a:spcBef>
              <a:spcAft>
                <a:spcPts val="0"/>
              </a:spcAft>
              <a:defRPr/>
            </a:pPr>
            <a:r>
              <a:rPr kumimoji="1" lang="ja-JP" altLang="en-US" sz="750">
                <a:solidFill>
                  <a:srgbClr val="282828">
                    <a:lumMod val="50000"/>
                  </a:srgbClr>
                </a:solidFill>
                <a:ea typeface="MS PGothic" panose="020B0600070205080204" pitchFamily="34" charset="-128"/>
                <a:cs typeface="Courier New" panose="02070309020205020404" pitchFamily="49" charset="0"/>
              </a:rPr>
              <a:t> 2       0       0       0       0       0       0       0       0       0</a:t>
            </a:r>
          </a:p>
          <a:p>
            <a:pPr defTabSz="685800" fontAlgn="auto">
              <a:spcBef>
                <a:spcPts val="0"/>
              </a:spcBef>
              <a:spcAft>
                <a:spcPts val="0"/>
              </a:spcAft>
              <a:defRPr/>
            </a:pPr>
            <a:r>
              <a:rPr kumimoji="1" lang="ja-JP" altLang="en-US" sz="750">
                <a:solidFill>
                  <a:srgbClr val="282828">
                    <a:lumMod val="50000"/>
                  </a:srgbClr>
                </a:solidFill>
                <a:ea typeface="MS PGothic" panose="020B0600070205080204" pitchFamily="34" charset="-128"/>
                <a:cs typeface="Courier New" panose="02070309020205020404" pitchFamily="49" charset="0"/>
              </a:rPr>
              <a:t> 3       0       0       0       0       0       0       0       0       0</a:t>
            </a:r>
          </a:p>
          <a:p>
            <a:pPr defTabSz="685800" fontAlgn="auto">
              <a:spcBef>
                <a:spcPts val="0"/>
              </a:spcBef>
              <a:spcAft>
                <a:spcPts val="0"/>
              </a:spcAft>
              <a:defRPr/>
            </a:pPr>
            <a:r>
              <a:rPr kumimoji="1" lang="ja-JP" altLang="en-US" sz="750">
                <a:solidFill>
                  <a:srgbClr val="282828">
                    <a:lumMod val="50000"/>
                  </a:srgbClr>
                </a:solidFill>
                <a:ea typeface="MS PGothic" panose="020B0600070205080204" pitchFamily="34" charset="-128"/>
                <a:cs typeface="Courier New" panose="02070309020205020404" pitchFamily="49" charset="0"/>
              </a:rPr>
              <a:t> 4       0       0       0       0       0       0       0       0       0</a:t>
            </a:r>
          </a:p>
          <a:p>
            <a:pPr defTabSz="685800" fontAlgn="auto">
              <a:spcBef>
                <a:spcPts val="0"/>
              </a:spcBef>
              <a:spcAft>
                <a:spcPts val="0"/>
              </a:spcAft>
              <a:defRPr/>
            </a:pPr>
            <a:r>
              <a:rPr kumimoji="1" lang="ja-JP" altLang="en-US" sz="750">
                <a:solidFill>
                  <a:srgbClr val="282828">
                    <a:lumMod val="50000"/>
                  </a:srgbClr>
                </a:solidFill>
                <a:ea typeface="MS PGothic" panose="020B0600070205080204" pitchFamily="34" charset="-128"/>
                <a:cs typeface="Courier New" panose="02070309020205020404" pitchFamily="49" charset="0"/>
              </a:rPr>
              <a:t> 5       0       0       0       0       0       0       0       0       0</a:t>
            </a:r>
          </a:p>
          <a:p>
            <a:pPr defTabSz="685800" fontAlgn="auto">
              <a:spcBef>
                <a:spcPts val="0"/>
              </a:spcBef>
              <a:spcAft>
                <a:spcPts val="0"/>
              </a:spcAft>
              <a:defRPr/>
            </a:pPr>
            <a:r>
              <a:rPr kumimoji="1" lang="ja-JP" altLang="en-US" sz="750">
                <a:solidFill>
                  <a:srgbClr val="282828">
                    <a:lumMod val="50000"/>
                  </a:srgbClr>
                </a:solidFill>
                <a:ea typeface="MS PGothic" panose="020B0600070205080204" pitchFamily="34" charset="-128"/>
                <a:cs typeface="Courier New" panose="02070309020205020404" pitchFamily="49" charset="0"/>
              </a:rPr>
              <a:t> 6       0       0       0       0       0       0       0       0       0</a:t>
            </a:r>
          </a:p>
          <a:p>
            <a:pPr defTabSz="685800" fontAlgn="auto">
              <a:spcBef>
                <a:spcPts val="0"/>
              </a:spcBef>
              <a:spcAft>
                <a:spcPts val="0"/>
              </a:spcAft>
              <a:defRPr/>
            </a:pPr>
            <a:r>
              <a:rPr kumimoji="1" lang="ja-JP" altLang="en-US" sz="750">
                <a:solidFill>
                  <a:srgbClr val="282828">
                    <a:lumMod val="50000"/>
                  </a:srgbClr>
                </a:solidFill>
                <a:ea typeface="MS PGothic" panose="020B0600070205080204" pitchFamily="34" charset="-128"/>
                <a:cs typeface="Courier New" panose="02070309020205020404" pitchFamily="49" charset="0"/>
              </a:rPr>
              <a:t> 7       0       0       0       0       0       0       0       0       0</a:t>
            </a:r>
            <a:endParaRPr kumimoji="1" lang="en-US" altLang="ja-JP" sz="750">
              <a:solidFill>
                <a:srgbClr val="282828">
                  <a:lumMod val="50000"/>
                </a:srgbClr>
              </a:solidFill>
              <a:ea typeface="MS PGothic" panose="020B0600070205080204" pitchFamily="34" charset="-128"/>
              <a:cs typeface="Courier New" panose="02070309020205020404" pitchFamily="49" charset="0"/>
            </a:endParaRPr>
          </a:p>
        </p:txBody>
      </p:sp>
      <p:sp>
        <p:nvSpPr>
          <p:cNvPr id="13" name="テキスト ボックス 12">
            <a:extLst>
              <a:ext uri="{FF2B5EF4-FFF2-40B4-BE49-F238E27FC236}">
                <a16:creationId xmlns:a16="http://schemas.microsoft.com/office/drawing/2014/main" id="{2B7BFFD0-C75B-4DAB-A39C-6A5E5EDABC3D}"/>
              </a:ext>
            </a:extLst>
          </p:cNvPr>
          <p:cNvSpPr txBox="1"/>
          <p:nvPr/>
        </p:nvSpPr>
        <p:spPr>
          <a:xfrm>
            <a:off x="533400" y="1110574"/>
            <a:ext cx="7707281" cy="307777"/>
          </a:xfrm>
          <a:prstGeom prst="rect">
            <a:avLst/>
          </a:prstGeom>
          <a:noFill/>
        </p:spPr>
        <p:txBody>
          <a:bodyPr wrap="square" rtlCol="0">
            <a:noAutofit/>
          </a:bodyPr>
          <a:lstStyle/>
          <a:p>
            <a:pPr defTabSz="685800" fontAlgn="auto">
              <a:spcBef>
                <a:spcPts val="0"/>
              </a:spcBef>
              <a:spcAft>
                <a:spcPts val="0"/>
              </a:spcAft>
              <a:defRPr/>
            </a:pPr>
            <a:r>
              <a:rPr kumimoji="1" lang="en-US" altLang="ja-JP" sz="1200">
                <a:solidFill>
                  <a:srgbClr val="282828"/>
                </a:solidFill>
                <a:latin typeface="+mn-lt"/>
                <a:ea typeface="MS PGothic" panose="020B0600070205080204" pitchFamily="34" charset="-128"/>
                <a:cs typeface="+mn-cs"/>
              </a:rPr>
              <a:t>PQ1 </a:t>
            </a:r>
            <a:r>
              <a:rPr kumimoji="1" lang="ja-JP" altLang="en-US" sz="1200">
                <a:solidFill>
                  <a:srgbClr val="282828"/>
                </a:solidFill>
                <a:latin typeface="+mn-lt"/>
                <a:ea typeface="MS PGothic" panose="020B0600070205080204" pitchFamily="34" charset="-128"/>
                <a:cs typeface="+mn-cs"/>
              </a:rPr>
              <a:t>以外のキューが利用できるソフト</a:t>
            </a:r>
            <a:r>
              <a:rPr kumimoji="1" lang="en-US" altLang="ja-JP" sz="1200">
                <a:solidFill>
                  <a:srgbClr val="282828"/>
                </a:solidFill>
                <a:latin typeface="+mn-lt"/>
                <a:ea typeface="MS PGothic" panose="020B0600070205080204" pitchFamily="34" charset="-128"/>
                <a:cs typeface="+mn-cs"/>
              </a:rPr>
              <a:t> </a:t>
            </a:r>
            <a:r>
              <a:rPr kumimoji="1" lang="ja-JP" altLang="en-US" sz="1200">
                <a:solidFill>
                  <a:srgbClr val="282828"/>
                </a:solidFill>
                <a:latin typeface="+mn-lt"/>
                <a:ea typeface="MS PGothic" panose="020B0600070205080204" pitchFamily="34" charset="-128"/>
                <a:cs typeface="+mn-cs"/>
              </a:rPr>
              <a:t>バッファの最大値を拡張できます</a:t>
            </a:r>
            <a:r>
              <a:rPr kumimoji="1" lang="en-US" altLang="ja-JP" sz="1200">
                <a:solidFill>
                  <a:srgbClr val="282828"/>
                </a:solidFill>
                <a:latin typeface="+mn-lt"/>
                <a:ea typeface="MS PGothic" panose="020B0600070205080204" pitchFamily="34" charset="-128"/>
                <a:cs typeface="+mn-cs"/>
              </a:rPr>
              <a:t>(</a:t>
            </a:r>
            <a:r>
              <a:rPr kumimoji="1" lang="ja-JP" altLang="en-US" sz="1200">
                <a:solidFill>
                  <a:srgbClr val="282828"/>
                </a:solidFill>
                <a:latin typeface="+mn-lt"/>
                <a:ea typeface="MS PGothic" panose="020B0600070205080204" pitchFamily="34" charset="-128"/>
                <a:cs typeface="+mn-cs"/>
              </a:rPr>
              <a:t>デフォルト値は</a:t>
            </a:r>
            <a:r>
              <a:rPr kumimoji="1" lang="en-US" altLang="ja-JP" sz="1200">
                <a:solidFill>
                  <a:srgbClr val="282828"/>
                </a:solidFill>
                <a:latin typeface="+mn-lt"/>
                <a:ea typeface="MS PGothic" panose="020B0600070205080204" pitchFamily="34" charset="-128"/>
                <a:cs typeface="+mn-cs"/>
              </a:rPr>
              <a:t>100%)</a:t>
            </a:r>
          </a:p>
        </p:txBody>
      </p:sp>
      <p:sp>
        <p:nvSpPr>
          <p:cNvPr id="30" name="TextBox 4">
            <a:extLst>
              <a:ext uri="{FF2B5EF4-FFF2-40B4-BE49-F238E27FC236}">
                <a16:creationId xmlns:a16="http://schemas.microsoft.com/office/drawing/2014/main" id="{FC466D02-7C89-409D-8068-CF968C550042}"/>
              </a:ext>
            </a:extLst>
          </p:cNvPr>
          <p:cNvSpPr txBox="1"/>
          <p:nvPr/>
        </p:nvSpPr>
        <p:spPr>
          <a:xfrm>
            <a:off x="228599" y="1416279"/>
            <a:ext cx="1180307" cy="307777"/>
          </a:xfrm>
          <a:prstGeom prst="rect">
            <a:avLst/>
          </a:prstGeom>
          <a:noFill/>
          <a:ln>
            <a:noFill/>
          </a:ln>
        </p:spPr>
        <p:style>
          <a:lnRef idx="0">
            <a:scrgbClr r="0" g="0" b="0"/>
          </a:lnRef>
          <a:fillRef idx="0">
            <a:scrgbClr r="0" g="0" b="0"/>
          </a:fillRef>
          <a:effectRef idx="0">
            <a:scrgbClr r="0" g="0" b="0"/>
          </a:effectRef>
          <a:fontRef idx="minor">
            <a:schemeClr val="accent4"/>
          </a:fontRef>
        </p:style>
        <p:txBody>
          <a:bodyPr wrap="square" rtlCol="0">
            <a:noAutofit/>
          </a:bodyPr>
          <a:lstStyle/>
          <a:p>
            <a:pPr marL="179388" indent="-179388" defTabSz="685800" fontAlgn="auto">
              <a:spcBef>
                <a:spcPts val="0"/>
              </a:spcBef>
              <a:spcAft>
                <a:spcPts val="0"/>
              </a:spcAft>
              <a:buFont typeface="Apple SD Gothic Neo Regular" panose="02000300000000000000" pitchFamily="2" charset="-127"/>
              <a:buChar char="◼"/>
              <a:defRPr/>
            </a:pPr>
            <a:r>
              <a:rPr kumimoji="1" lang="en-US" altLang="ja-JP" sz="1200" b="1">
                <a:solidFill>
                  <a:schemeClr val="tx2"/>
                </a:solidFill>
                <a:ea typeface="MS PGothic" panose="020B0600070205080204" pitchFamily="34" charset="-128"/>
              </a:rPr>
              <a:t>Default</a:t>
            </a:r>
            <a:endParaRPr kumimoji="1" lang="pl-PL" sz="1200" b="1">
              <a:solidFill>
                <a:schemeClr val="tx2"/>
              </a:solidFill>
              <a:ea typeface="MS PGothic" panose="020B0600070205080204" pitchFamily="34" charset="-128"/>
            </a:endParaRPr>
          </a:p>
        </p:txBody>
      </p:sp>
      <p:sp>
        <p:nvSpPr>
          <p:cNvPr id="31" name="TextBox 4">
            <a:extLst>
              <a:ext uri="{FF2B5EF4-FFF2-40B4-BE49-F238E27FC236}">
                <a16:creationId xmlns:a16="http://schemas.microsoft.com/office/drawing/2014/main" id="{E1F396A8-D8F1-46B0-AE21-D228A26D3565}"/>
              </a:ext>
            </a:extLst>
          </p:cNvPr>
          <p:cNvSpPr txBox="1"/>
          <p:nvPr/>
        </p:nvSpPr>
        <p:spPr>
          <a:xfrm>
            <a:off x="4592728" y="1416279"/>
            <a:ext cx="1367624" cy="307777"/>
          </a:xfrm>
          <a:prstGeom prst="rect">
            <a:avLst/>
          </a:prstGeom>
          <a:noFill/>
          <a:ln>
            <a:noFill/>
          </a:ln>
        </p:spPr>
        <p:style>
          <a:lnRef idx="0">
            <a:scrgbClr r="0" g="0" b="0"/>
          </a:lnRef>
          <a:fillRef idx="0">
            <a:scrgbClr r="0" g="0" b="0"/>
          </a:fillRef>
          <a:effectRef idx="0">
            <a:scrgbClr r="0" g="0" b="0"/>
          </a:effectRef>
          <a:fontRef idx="minor">
            <a:schemeClr val="accent4"/>
          </a:fontRef>
        </p:style>
        <p:txBody>
          <a:bodyPr wrap="square" rtlCol="0">
            <a:noAutofit/>
          </a:bodyPr>
          <a:lstStyle/>
          <a:p>
            <a:pPr marL="179388" indent="-179388" defTabSz="685800" fontAlgn="auto">
              <a:spcBef>
                <a:spcPts val="0"/>
              </a:spcBef>
              <a:spcAft>
                <a:spcPts val="0"/>
              </a:spcAft>
              <a:buFont typeface="Apple SD Gothic Neo Regular" panose="02000300000000000000" pitchFamily="2" charset="-127"/>
              <a:buChar char="◼"/>
              <a:defRPr/>
            </a:pPr>
            <a:r>
              <a:rPr kumimoji="1" lang="en-US" altLang="ja-JP" sz="1200" b="1">
                <a:solidFill>
                  <a:schemeClr val="tx2"/>
                </a:solidFill>
                <a:ea typeface="MS PGothic" panose="020B0600070205080204" pitchFamily="34" charset="-128"/>
              </a:rPr>
              <a:t>1000%</a:t>
            </a:r>
            <a:endParaRPr kumimoji="1" lang="pl-PL" sz="1200" b="1">
              <a:solidFill>
                <a:schemeClr val="tx2"/>
              </a:solidFill>
              <a:ea typeface="MS PGothic" panose="020B0600070205080204" pitchFamily="34" charset="-128"/>
            </a:endParaRPr>
          </a:p>
        </p:txBody>
      </p:sp>
      <p:sp>
        <p:nvSpPr>
          <p:cNvPr id="16" name="Text Placeholder 6">
            <a:extLst>
              <a:ext uri="{FF2B5EF4-FFF2-40B4-BE49-F238E27FC236}">
                <a16:creationId xmlns:a16="http://schemas.microsoft.com/office/drawing/2014/main" id="{3E1A8E46-A616-0846-A32F-4FFEB75C88E8}"/>
              </a:ext>
            </a:extLst>
          </p:cNvPr>
          <p:cNvSpPr txBox="1">
            <a:spLocks/>
          </p:cNvSpPr>
          <p:nvPr/>
        </p:nvSpPr>
        <p:spPr>
          <a:xfrm>
            <a:off x="533400" y="60960"/>
            <a:ext cx="7084679" cy="326233"/>
          </a:xfrm>
          <a:prstGeom prst="rect">
            <a:avLst/>
          </a:prstGeom>
        </p:spPr>
        <p:txBody>
          <a:bodyPr wrap="square" lIns="91420" tIns="45710" rIns="91420" bIns="45710" anchor="b" anchorCtr="0">
            <a:noAutofit/>
          </a:bodyPr>
          <a:lstStyle>
            <a:lvl1pPr marL="169863" indent="-169863" algn="l" defTabSz="603575" rtl="0" eaLnBrk="1" fontAlgn="base" hangingPunct="1">
              <a:lnSpc>
                <a:spcPct val="100000"/>
              </a:lnSpc>
              <a:spcBef>
                <a:spcPct val="50000"/>
              </a:spcBef>
              <a:spcAft>
                <a:spcPct val="0"/>
              </a:spcAft>
              <a:buClr>
                <a:schemeClr val="tx2"/>
              </a:buClr>
              <a:buSzPct val="90000"/>
              <a:buFont typeface="Arial" charset="0"/>
              <a:buNone/>
              <a:defRPr lang="en-US" sz="1400" b="0" i="0" kern="1200">
                <a:solidFill>
                  <a:schemeClr val="tx1"/>
                </a:solidFill>
                <a:latin typeface="+mn-lt"/>
                <a:ea typeface="ＭＳ Ｐゴシック" charset="0"/>
                <a:cs typeface="CiscoSans ExtraLight"/>
              </a:defRPr>
            </a:lvl1pPr>
            <a:lvl2pPr marL="358775" indent="-215900" algn="l" defTabSz="684213" rtl="0" eaLnBrk="1" fontAlgn="base" hangingPunct="1">
              <a:lnSpc>
                <a:spcPct val="95000"/>
              </a:lnSpc>
              <a:spcBef>
                <a:spcPts val="600"/>
              </a:spcBef>
              <a:spcAft>
                <a:spcPct val="0"/>
              </a:spcAft>
              <a:buClr>
                <a:schemeClr val="tx2"/>
              </a:buClr>
              <a:buFont typeface="Arial" pitchFamily="34" charset="0"/>
              <a:buNone/>
              <a:defRPr lang="en-US" sz="1100" kern="1200">
                <a:solidFill>
                  <a:schemeClr val="tx1"/>
                </a:solidFill>
                <a:latin typeface="+mn-lt"/>
                <a:ea typeface="ＭＳ Ｐゴシック" charset="0"/>
                <a:cs typeface="CiscoSans"/>
              </a:defRPr>
            </a:lvl2pPr>
            <a:lvl3pPr marL="431800" indent="-169863" algn="l" defTabSz="684213" rtl="0" eaLnBrk="1" fontAlgn="base" hangingPunct="1">
              <a:lnSpc>
                <a:spcPct val="95000"/>
              </a:lnSpc>
              <a:spcBef>
                <a:spcPts val="625"/>
              </a:spcBef>
              <a:spcAft>
                <a:spcPct val="0"/>
              </a:spcAft>
              <a:buFont typeface="Arial" pitchFamily="34" charset="0"/>
              <a:buNone/>
              <a:defRPr lang="en-US" sz="1100" kern="1200">
                <a:solidFill>
                  <a:schemeClr val="tx1"/>
                </a:solidFill>
                <a:latin typeface="+mn-lt"/>
                <a:ea typeface="ＭＳ Ｐゴシック" charset="0"/>
                <a:cs typeface="CiscoSans"/>
              </a:defRPr>
            </a:lvl3pPr>
            <a:lvl4pPr marL="503238" indent="-169863" algn="l" defTabSz="684213" rtl="0" eaLnBrk="1" fontAlgn="base" hangingPunct="1">
              <a:lnSpc>
                <a:spcPct val="95000"/>
              </a:lnSpc>
              <a:spcBef>
                <a:spcPts val="625"/>
              </a:spcBef>
              <a:spcAft>
                <a:spcPct val="0"/>
              </a:spcAft>
              <a:buFont typeface="Arial" pitchFamily="34" charset="0"/>
              <a:buNone/>
              <a:defRPr lang="en-US" sz="1100" kern="1200">
                <a:solidFill>
                  <a:schemeClr val="tx1"/>
                </a:solidFill>
                <a:latin typeface="+mn-lt"/>
                <a:ea typeface="ＭＳ Ｐゴシック" charset="0"/>
                <a:cs typeface="CiscoSans"/>
              </a:defRPr>
            </a:lvl4pPr>
            <a:lvl5pPr marL="574675" indent="-169863" algn="l" defTabSz="684213" rtl="0" eaLnBrk="1" fontAlgn="base" hangingPunct="1">
              <a:lnSpc>
                <a:spcPct val="95000"/>
              </a:lnSpc>
              <a:spcBef>
                <a:spcPts val="625"/>
              </a:spcBef>
              <a:spcAft>
                <a:spcPct val="0"/>
              </a:spcAft>
              <a:buFont typeface="Arial" pitchFamily="34" charset="0"/>
              <a:buNone/>
              <a:defRPr lang="en-US" sz="1100" kern="1200">
                <a:solidFill>
                  <a:schemeClr val="tx1"/>
                </a:solidFill>
                <a:latin typeface="+mn-lt"/>
                <a:ea typeface="ＭＳ Ｐゴシック" charset="0"/>
                <a:cs typeface="CiscoSans"/>
              </a:defRPr>
            </a:lvl5pPr>
            <a:lvl6pPr marL="863856" indent="-171445" algn="l" defTabSz="685777" rtl="0" eaLnBrk="1" latinLnBrk="0" hangingPunct="1">
              <a:spcBef>
                <a:spcPts val="600"/>
              </a:spcBef>
              <a:buFont typeface="Arial" pitchFamily="34" charset="0"/>
              <a:buChar char="•"/>
              <a:defRPr sz="900" kern="1200" baseline="0">
                <a:solidFill>
                  <a:schemeClr val="tx1"/>
                </a:solidFill>
                <a:latin typeface="+mn-lt"/>
                <a:ea typeface="+mn-ea"/>
                <a:cs typeface="+mn-cs"/>
              </a:defRPr>
            </a:lvl6pPr>
            <a:lvl7pPr marL="935844" indent="-171422" algn="l" defTabSz="685777" rtl="0" eaLnBrk="1" latinLnBrk="0" hangingPunct="1">
              <a:spcBef>
                <a:spcPts val="600"/>
              </a:spcBef>
              <a:buFont typeface="Arial" pitchFamily="34" charset="0"/>
              <a:buChar char="•"/>
              <a:defRPr sz="800" kern="1200" baseline="0">
                <a:solidFill>
                  <a:schemeClr val="tx1"/>
                </a:solidFill>
                <a:latin typeface="+mn-lt"/>
                <a:ea typeface="+mn-ea"/>
                <a:cs typeface="+mn-cs"/>
              </a:defRPr>
            </a:lvl7pPr>
            <a:lvl8pPr marL="2400220" indent="0" algn="l" defTabSz="685777" rtl="0" eaLnBrk="1" latinLnBrk="0" hangingPunct="1">
              <a:spcBef>
                <a:spcPct val="20000"/>
              </a:spcBef>
              <a:buFont typeface="Arial" pitchFamily="34" charset="0"/>
              <a:buNone/>
              <a:defRPr sz="1500" kern="1200">
                <a:solidFill>
                  <a:schemeClr val="tx1"/>
                </a:solidFill>
                <a:latin typeface="+mn-lt"/>
                <a:ea typeface="+mn-ea"/>
                <a:cs typeface="+mn-cs"/>
              </a:defRPr>
            </a:lvl8pPr>
            <a:lvl9pPr marL="2914553" indent="-171445" algn="l" defTabSz="685777" rtl="0" eaLnBrk="1" latinLnBrk="0" hangingPunct="1">
              <a:spcBef>
                <a:spcPct val="20000"/>
              </a:spcBef>
              <a:buFont typeface="Arial" pitchFamily="34" charset="0"/>
              <a:buChar char="•"/>
              <a:defRPr sz="1500" kern="1200">
                <a:solidFill>
                  <a:schemeClr val="tx1"/>
                </a:solidFill>
                <a:latin typeface="+mn-lt"/>
                <a:ea typeface="+mn-ea"/>
                <a:cs typeface="+mn-cs"/>
              </a:defRPr>
            </a:lvl9pPr>
          </a:lstStyle>
          <a:p>
            <a:r>
              <a:rPr lang="en" altLang="ja-JP">
                <a:solidFill>
                  <a:srgbClr val="282828"/>
                </a:solidFill>
                <a:ea typeface="MS PGothic" panose="020B0600070205080204" pitchFamily="34" charset="-128"/>
              </a:rPr>
              <a:t>3.4</a:t>
            </a:r>
            <a:r>
              <a:rPr lang="ja-JP" altLang="en-US">
                <a:solidFill>
                  <a:srgbClr val="282828"/>
                </a:solidFill>
                <a:ea typeface="MS PGothic" panose="020B0600070205080204" pitchFamily="34" charset="-128"/>
              </a:rPr>
              <a:t>　</a:t>
            </a:r>
            <a:r>
              <a:rPr lang="en" altLang="ja-JP">
                <a:solidFill>
                  <a:srgbClr val="282828"/>
                </a:solidFill>
                <a:ea typeface="MS PGothic" panose="020B0600070205080204" pitchFamily="34" charset="-128"/>
              </a:rPr>
              <a:t>QoS</a:t>
            </a:r>
          </a:p>
        </p:txBody>
      </p:sp>
      <p:sp>
        <p:nvSpPr>
          <p:cNvPr id="11" name="Slide Number Placeholder 4">
            <a:extLst>
              <a:ext uri="{FF2B5EF4-FFF2-40B4-BE49-F238E27FC236}">
                <a16:creationId xmlns:a16="http://schemas.microsoft.com/office/drawing/2014/main" id="{34706C80-33E0-F04B-BEAF-C4CD1827F017}"/>
              </a:ext>
            </a:extLst>
          </p:cNvPr>
          <p:cNvSpPr>
            <a:spLocks noGrp="1"/>
          </p:cNvSpPr>
          <p:nvPr>
            <p:ph type="sldNum" sz="quarter" idx="4294967295"/>
          </p:nvPr>
        </p:nvSpPr>
        <p:spPr>
          <a:xfrm>
            <a:off x="8648700" y="4884738"/>
            <a:ext cx="495300" cy="274637"/>
          </a:xfrm>
          <a:prstGeom prst="rect">
            <a:avLst/>
          </a:prstGeom>
        </p:spPr>
        <p:txBody>
          <a:bodyPr>
            <a:noAutofit/>
          </a:bodyPr>
          <a:lstStyle/>
          <a:p>
            <a:fld id="{3945D0FD-48F1-4D72-80C5-FFB60B92A834}" type="slidenum">
              <a:rPr lang="en-US" sz="900" smtClean="0">
                <a:latin typeface="+mn-lt"/>
                <a:ea typeface="MS PGothic" panose="020B0600070205080204" pitchFamily="34" charset="-128"/>
              </a:rPr>
              <a:pPr/>
              <a:t>306</a:t>
            </a:fld>
            <a:endParaRPr lang="en-US" sz="900">
              <a:latin typeface="+mn-lt"/>
              <a:ea typeface="MS PGothic" panose="020B0600070205080204" pitchFamily="34" charset="-128"/>
            </a:endParaRPr>
          </a:p>
        </p:txBody>
      </p:sp>
      <p:sp>
        <p:nvSpPr>
          <p:cNvPr id="14" name="テキスト ボックス 13">
            <a:extLst>
              <a:ext uri="{FF2B5EF4-FFF2-40B4-BE49-F238E27FC236}">
                <a16:creationId xmlns:a16="http://schemas.microsoft.com/office/drawing/2014/main" id="{DDC11194-5481-4402-9847-D30E7EDBF9C4}"/>
              </a:ext>
            </a:extLst>
          </p:cNvPr>
          <p:cNvSpPr txBox="1"/>
          <p:nvPr/>
        </p:nvSpPr>
        <p:spPr>
          <a:xfrm>
            <a:off x="5355034" y="4678759"/>
            <a:ext cx="3706552" cy="284741"/>
          </a:xfrm>
          <a:prstGeom prst="rect">
            <a:avLst/>
          </a:prstGeom>
          <a:noFill/>
        </p:spPr>
        <p:txBody>
          <a:bodyPr wrap="square" rtlCol="0">
            <a:noAutofit/>
          </a:bodyPr>
          <a:lstStyle/>
          <a:p>
            <a:pPr defTabSz="685800" fontAlgn="auto">
              <a:spcBef>
                <a:spcPts val="0"/>
              </a:spcBef>
              <a:spcAft>
                <a:spcPts val="0"/>
              </a:spcAft>
              <a:defRPr/>
            </a:pPr>
            <a:r>
              <a:rPr kumimoji="1" lang="en-US" altLang="ja-JP" sz="1100">
                <a:solidFill>
                  <a:srgbClr val="282828"/>
                </a:solidFill>
                <a:latin typeface="+mn-lt"/>
                <a:ea typeface="MS PGothic" panose="020B0600070205080204" pitchFamily="34" charset="-128"/>
                <a:cs typeface="+mn-cs"/>
              </a:rPr>
              <a:t>※C9500-High</a:t>
            </a:r>
            <a:r>
              <a:rPr kumimoji="1" lang="ja-JP" altLang="en-US" sz="1100">
                <a:solidFill>
                  <a:srgbClr val="282828"/>
                </a:solidFill>
                <a:latin typeface="+mn-lt"/>
                <a:ea typeface="MS PGothic" panose="020B0600070205080204" pitchFamily="34" charset="-128"/>
                <a:cs typeface="+mn-cs"/>
              </a:rPr>
              <a:t> </a:t>
            </a:r>
            <a:r>
              <a:rPr kumimoji="1" lang="en-US" altLang="ja-JP" sz="1100">
                <a:solidFill>
                  <a:srgbClr val="282828"/>
                </a:solidFill>
                <a:latin typeface="+mn-lt"/>
                <a:ea typeface="MS PGothic" panose="020B0600070205080204" pitchFamily="34" charset="-128"/>
                <a:cs typeface="+mn-cs"/>
              </a:rPr>
              <a:t>Performance</a:t>
            </a:r>
            <a:r>
              <a:rPr kumimoji="1" lang="ja-JP" altLang="en-US" sz="1100">
                <a:solidFill>
                  <a:srgbClr val="282828"/>
                </a:solidFill>
                <a:latin typeface="+mn-lt"/>
                <a:ea typeface="MS PGothic" panose="020B0600070205080204" pitchFamily="34" charset="-128"/>
                <a:cs typeface="+mn-cs"/>
              </a:rPr>
              <a:t>モデルは</a:t>
            </a:r>
            <a:r>
              <a:rPr kumimoji="1" lang="en-US" altLang="ja-JP" sz="1100">
                <a:solidFill>
                  <a:srgbClr val="282828"/>
                </a:solidFill>
                <a:latin typeface="+mn-lt"/>
                <a:ea typeface="MS PGothic" panose="020B0600070205080204" pitchFamily="34" charset="-128"/>
                <a:cs typeface="+mn-cs"/>
              </a:rPr>
              <a:t>16.11</a:t>
            </a:r>
            <a:r>
              <a:rPr kumimoji="1" lang="ja-JP" altLang="en-US" sz="1100">
                <a:solidFill>
                  <a:srgbClr val="282828"/>
                </a:solidFill>
                <a:latin typeface="+mn-lt"/>
                <a:ea typeface="MS PGothic" panose="020B0600070205080204" pitchFamily="34" charset="-128"/>
                <a:cs typeface="+mn-cs"/>
              </a:rPr>
              <a:t>よりサポート</a:t>
            </a:r>
            <a:endParaRPr kumimoji="1" lang="en-US" altLang="ja-JP" sz="900">
              <a:solidFill>
                <a:srgbClr val="FF0000"/>
              </a:solidFill>
              <a:latin typeface="+mn-lt"/>
              <a:ea typeface="MS PGothic" panose="020B0600070205080204" pitchFamily="34" charset="-128"/>
              <a:cs typeface="+mn-cs"/>
            </a:endParaRPr>
          </a:p>
        </p:txBody>
      </p:sp>
    </p:spTree>
    <p:extLst>
      <p:ext uri="{BB962C8B-B14F-4D97-AF65-F5344CB8AC3E}">
        <p14:creationId xmlns:p14="http://schemas.microsoft.com/office/powerpoint/2010/main" val="581288095"/>
      </p:ext>
    </p:extLst>
  </p:cSld>
  <p:clrMapOvr>
    <a:masterClrMapping/>
  </p:clrMapOvr>
</p:sld>
</file>

<file path=ppt/slides/slide3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p:cNvSpPr>
            <a:spLocks noGrp="1"/>
          </p:cNvSpPr>
          <p:nvPr>
            <p:ph type="title"/>
          </p:nvPr>
        </p:nvSpPr>
        <p:spPr/>
        <p:txBody>
          <a:bodyPr>
            <a:noAutofit/>
          </a:bodyPr>
          <a:lstStyle/>
          <a:p>
            <a:r>
              <a:rPr lang="ja-JP" altLang="en-US">
                <a:latin typeface="+mn-lt"/>
                <a:ea typeface="MS PGothic" panose="020B0600070205080204" pitchFamily="34" charset="-128"/>
              </a:rPr>
              <a:t>サンプル</a:t>
            </a:r>
            <a:r>
              <a:rPr lang="en-US" altLang="ja-JP">
                <a:latin typeface="+mn-lt"/>
                <a:ea typeface="MS PGothic" panose="020B0600070205080204" pitchFamily="34" charset="-128"/>
              </a:rPr>
              <a:t> </a:t>
            </a:r>
            <a:r>
              <a:rPr lang="ja-JP" altLang="en-US">
                <a:latin typeface="+mn-lt"/>
                <a:ea typeface="MS PGothic" panose="020B0600070205080204" pitchFamily="34" charset="-128"/>
              </a:rPr>
              <a:t>ポリシー設定後のキュー</a:t>
            </a:r>
            <a:endParaRPr lang="pl-PL">
              <a:latin typeface="+mn-lt"/>
              <a:ea typeface="MS PGothic" panose="020B0600070205080204" pitchFamily="34" charset="-128"/>
            </a:endParaRPr>
          </a:p>
        </p:txBody>
      </p:sp>
      <p:sp>
        <p:nvSpPr>
          <p:cNvPr id="6" name="Text Placeholder 5">
            <a:extLst>
              <a:ext uri="{FF2B5EF4-FFF2-40B4-BE49-F238E27FC236}">
                <a16:creationId xmlns:a16="http://schemas.microsoft.com/office/drawing/2014/main" id="{CED1524D-4485-3642-A0FC-625B19E7FA80}"/>
              </a:ext>
            </a:extLst>
          </p:cNvPr>
          <p:cNvSpPr>
            <a:spLocks noGrp="1"/>
          </p:cNvSpPr>
          <p:nvPr>
            <p:ph type="body" sz="quarter" idx="11"/>
          </p:nvPr>
        </p:nvSpPr>
        <p:spPr/>
        <p:txBody>
          <a:bodyPr/>
          <a:lstStyle/>
          <a:p>
            <a:r>
              <a:rPr lang="en" altLang="ja-JP">
                <a:solidFill>
                  <a:srgbClr val="282828"/>
                </a:solidFill>
                <a:ea typeface="MS PGothic" panose="020B0600070205080204" pitchFamily="34" charset="-128"/>
              </a:rPr>
              <a:t>3.4</a:t>
            </a:r>
            <a:r>
              <a:rPr lang="ja-JP" altLang="en-US">
                <a:solidFill>
                  <a:srgbClr val="282828"/>
                </a:solidFill>
                <a:ea typeface="MS PGothic" panose="020B0600070205080204" pitchFamily="34" charset="-128"/>
              </a:rPr>
              <a:t>　</a:t>
            </a:r>
            <a:r>
              <a:rPr lang="en" altLang="ja-JP">
                <a:solidFill>
                  <a:srgbClr val="282828"/>
                </a:solidFill>
                <a:ea typeface="MS PGothic" panose="020B0600070205080204" pitchFamily="34" charset="-128"/>
              </a:rPr>
              <a:t>QoS</a:t>
            </a:r>
          </a:p>
        </p:txBody>
      </p:sp>
      <p:sp>
        <p:nvSpPr>
          <p:cNvPr id="4" name="TextBox 3"/>
          <p:cNvSpPr txBox="1"/>
          <p:nvPr/>
        </p:nvSpPr>
        <p:spPr>
          <a:xfrm>
            <a:off x="248268" y="809488"/>
            <a:ext cx="3800280" cy="4154984"/>
          </a:xfrm>
          <a:prstGeom prst="rect">
            <a:avLst/>
          </a:prstGeom>
          <a:solidFill>
            <a:schemeClr val="bg2">
              <a:lumMod val="95000"/>
            </a:schemeClr>
          </a:solidFill>
          <a:ln>
            <a:noFill/>
          </a:ln>
        </p:spPr>
        <p:style>
          <a:lnRef idx="0">
            <a:scrgbClr r="0" g="0" b="0"/>
          </a:lnRef>
          <a:fillRef idx="0">
            <a:scrgbClr r="0" g="0" b="0"/>
          </a:fillRef>
          <a:effectRef idx="0">
            <a:scrgbClr r="0" g="0" b="0"/>
          </a:effectRef>
          <a:fontRef idx="minor">
            <a:schemeClr val="accent4"/>
          </a:fontRef>
        </p:style>
        <p:txBody>
          <a:bodyPr wrap="square" rtlCol="0">
            <a:noAutofit/>
          </a:bodyPr>
          <a:lstStyle/>
          <a:p>
            <a:pPr defTabSz="457189">
              <a:defRPr/>
            </a:pPr>
            <a:r>
              <a:rPr lang="pl-PL" sz="900">
                <a:solidFill>
                  <a:srgbClr val="39393B"/>
                </a:solidFill>
                <a:ea typeface="MS PGothic" panose="020B0600070205080204" pitchFamily="34" charset="-128"/>
                <a:cs typeface="Courier New" panose="02070309020205020404" pitchFamily="49" charset="0"/>
              </a:rPr>
              <a:t>policy-map p1</a:t>
            </a:r>
          </a:p>
          <a:p>
            <a:pPr defTabSz="457189">
              <a:defRPr/>
            </a:pPr>
            <a:r>
              <a:rPr lang="pl-PL" sz="900" b="1">
                <a:solidFill>
                  <a:srgbClr val="39393B"/>
                </a:solidFill>
                <a:ea typeface="MS PGothic" panose="020B0600070205080204" pitchFamily="34" charset="-128"/>
                <a:cs typeface="Courier New" panose="02070309020205020404" pitchFamily="49" charset="0"/>
              </a:rPr>
              <a:t> </a:t>
            </a:r>
            <a:r>
              <a:rPr lang="pl-PL" sz="900" b="1">
                <a:solidFill>
                  <a:srgbClr val="049CD4"/>
                </a:solidFill>
                <a:ea typeface="MS PGothic" panose="020B0600070205080204" pitchFamily="34" charset="-128"/>
                <a:cs typeface="Courier New" panose="02070309020205020404" pitchFamily="49" charset="0"/>
              </a:rPr>
              <a:t>class AutoQos-4.0-Output-Priority-Queue</a:t>
            </a:r>
          </a:p>
          <a:p>
            <a:pPr defTabSz="457189">
              <a:defRPr/>
            </a:pPr>
            <a:r>
              <a:rPr lang="pl-PL" sz="900">
                <a:solidFill>
                  <a:srgbClr val="39393B"/>
                </a:solidFill>
                <a:ea typeface="MS PGothic" panose="020B0600070205080204" pitchFamily="34" charset="-128"/>
                <a:cs typeface="Courier New" panose="02070309020205020404" pitchFamily="49" charset="0"/>
              </a:rPr>
              <a:t>  priority level 1 percent 30</a:t>
            </a:r>
          </a:p>
          <a:p>
            <a:pPr defTabSz="457189">
              <a:defRPr/>
            </a:pPr>
            <a:r>
              <a:rPr lang="pl-PL" sz="900" b="1">
                <a:solidFill>
                  <a:srgbClr val="00B050"/>
                </a:solidFill>
                <a:ea typeface="MS PGothic" panose="020B0600070205080204" pitchFamily="34" charset="-128"/>
                <a:cs typeface="Courier New" panose="02070309020205020404" pitchFamily="49" charset="0"/>
              </a:rPr>
              <a:t> class AutoQos-4.0-Output-Control-Mgmt-Queue</a:t>
            </a:r>
          </a:p>
          <a:p>
            <a:pPr defTabSz="457189">
              <a:defRPr/>
            </a:pPr>
            <a:r>
              <a:rPr lang="pl-PL" sz="900">
                <a:solidFill>
                  <a:srgbClr val="39393B"/>
                </a:solidFill>
                <a:ea typeface="MS PGothic" panose="020B0600070205080204" pitchFamily="34" charset="-128"/>
                <a:cs typeface="Courier New" panose="02070309020205020404" pitchFamily="49" charset="0"/>
              </a:rPr>
              <a:t>  bandwidth percent 10</a:t>
            </a:r>
          </a:p>
          <a:p>
            <a:pPr defTabSz="457189">
              <a:defRPr/>
            </a:pPr>
            <a:r>
              <a:rPr lang="pl-PL" sz="900">
                <a:solidFill>
                  <a:srgbClr val="39393B"/>
                </a:solidFill>
                <a:ea typeface="MS PGothic" panose="020B0600070205080204" pitchFamily="34" charset="-128"/>
                <a:cs typeface="Courier New" panose="02070309020205020404" pitchFamily="49" charset="0"/>
              </a:rPr>
              <a:t>  queue-buffers ratio 10</a:t>
            </a:r>
          </a:p>
          <a:p>
            <a:pPr defTabSz="457189">
              <a:defRPr/>
            </a:pPr>
            <a:r>
              <a:rPr lang="pl-PL" sz="900">
                <a:solidFill>
                  <a:srgbClr val="39393B"/>
                </a:solidFill>
                <a:ea typeface="MS PGothic" panose="020B0600070205080204" pitchFamily="34" charset="-128"/>
                <a:cs typeface="Courier New" panose="02070309020205020404" pitchFamily="49" charset="0"/>
              </a:rPr>
              <a:t>  queue-limit dscp cs2 percent 80</a:t>
            </a:r>
          </a:p>
          <a:p>
            <a:pPr defTabSz="457189">
              <a:defRPr/>
            </a:pPr>
            <a:r>
              <a:rPr lang="pl-PL" sz="900">
                <a:solidFill>
                  <a:srgbClr val="39393B"/>
                </a:solidFill>
                <a:ea typeface="MS PGothic" panose="020B0600070205080204" pitchFamily="34" charset="-128"/>
                <a:cs typeface="Courier New" panose="02070309020205020404" pitchFamily="49" charset="0"/>
              </a:rPr>
              <a:t>  queue-limit dscp cs3 percent 90</a:t>
            </a:r>
          </a:p>
          <a:p>
            <a:pPr defTabSz="457189">
              <a:defRPr/>
            </a:pPr>
            <a:r>
              <a:rPr lang="pl-PL" sz="900">
                <a:solidFill>
                  <a:srgbClr val="39393B"/>
                </a:solidFill>
                <a:ea typeface="MS PGothic" panose="020B0600070205080204" pitchFamily="34" charset="-128"/>
                <a:cs typeface="Courier New" panose="02070309020205020404" pitchFamily="49" charset="0"/>
              </a:rPr>
              <a:t>  queue-limit dscp cs6 percent 90</a:t>
            </a:r>
          </a:p>
          <a:p>
            <a:pPr defTabSz="457189">
              <a:defRPr/>
            </a:pPr>
            <a:r>
              <a:rPr lang="pl-PL" sz="900">
                <a:solidFill>
                  <a:srgbClr val="39393B"/>
                </a:solidFill>
                <a:ea typeface="MS PGothic" panose="020B0600070205080204" pitchFamily="34" charset="-128"/>
                <a:cs typeface="Courier New" panose="02070309020205020404" pitchFamily="49" charset="0"/>
              </a:rPr>
              <a:t>  queue-limit dscp cs7 percent 100</a:t>
            </a:r>
          </a:p>
          <a:p>
            <a:pPr defTabSz="457189">
              <a:defRPr/>
            </a:pPr>
            <a:r>
              <a:rPr lang="pl-PL" sz="900">
                <a:solidFill>
                  <a:srgbClr val="AB0810"/>
                </a:solidFill>
                <a:ea typeface="MS PGothic" panose="020B0600070205080204" pitchFamily="34" charset="-128"/>
                <a:cs typeface="Courier New" panose="02070309020205020404" pitchFamily="49" charset="0"/>
              </a:rPr>
              <a:t> </a:t>
            </a:r>
            <a:r>
              <a:rPr lang="pl-PL" sz="900" b="1">
                <a:solidFill>
                  <a:srgbClr val="AB0810"/>
                </a:solidFill>
                <a:ea typeface="MS PGothic" panose="020B0600070205080204" pitchFamily="34" charset="-128"/>
                <a:cs typeface="Courier New" panose="02070309020205020404" pitchFamily="49" charset="0"/>
              </a:rPr>
              <a:t>class AutoQos-4.0-Output-Trans-Data-Queue</a:t>
            </a:r>
          </a:p>
          <a:p>
            <a:pPr defTabSz="457189">
              <a:defRPr/>
            </a:pPr>
            <a:r>
              <a:rPr lang="pl-PL" sz="900">
                <a:solidFill>
                  <a:srgbClr val="39393B"/>
                </a:solidFill>
                <a:ea typeface="MS PGothic" panose="020B0600070205080204" pitchFamily="34" charset="-128"/>
                <a:cs typeface="Courier New" panose="02070309020205020404" pitchFamily="49" charset="0"/>
              </a:rPr>
              <a:t>  bandwidth percent 25</a:t>
            </a:r>
          </a:p>
          <a:p>
            <a:pPr defTabSz="457189">
              <a:defRPr/>
            </a:pPr>
            <a:r>
              <a:rPr lang="pl-PL" sz="900">
                <a:solidFill>
                  <a:srgbClr val="39393B"/>
                </a:solidFill>
                <a:ea typeface="MS PGothic" panose="020B0600070205080204" pitchFamily="34" charset="-128"/>
                <a:cs typeface="Courier New" panose="02070309020205020404" pitchFamily="49" charset="0"/>
              </a:rPr>
              <a:t>  queue-buffers ratio 40</a:t>
            </a:r>
          </a:p>
          <a:p>
            <a:pPr defTabSz="457189">
              <a:defRPr/>
            </a:pPr>
            <a:r>
              <a:rPr lang="pl-PL" sz="900">
                <a:solidFill>
                  <a:srgbClr val="39393B"/>
                </a:solidFill>
                <a:ea typeface="MS PGothic" panose="020B0600070205080204" pitchFamily="34" charset="-128"/>
                <a:cs typeface="Courier New" panose="02070309020205020404" pitchFamily="49" charset="0"/>
              </a:rPr>
              <a:t> </a:t>
            </a:r>
            <a:r>
              <a:rPr lang="pl-PL" sz="900" b="1">
                <a:solidFill>
                  <a:srgbClr val="FDBE24"/>
                </a:solidFill>
                <a:ea typeface="MS PGothic" panose="020B0600070205080204" pitchFamily="34" charset="-128"/>
                <a:cs typeface="Courier New" panose="02070309020205020404" pitchFamily="49" charset="0"/>
              </a:rPr>
              <a:t>class AutoQos-4.0-Output-Multimedia-Strm-Queue</a:t>
            </a:r>
          </a:p>
          <a:p>
            <a:pPr defTabSz="457189">
              <a:defRPr/>
            </a:pPr>
            <a:r>
              <a:rPr lang="pl-PL" sz="900">
                <a:solidFill>
                  <a:srgbClr val="39393B"/>
                </a:solidFill>
                <a:ea typeface="MS PGothic" panose="020B0600070205080204" pitchFamily="34" charset="-128"/>
                <a:cs typeface="Courier New" panose="02070309020205020404" pitchFamily="49" charset="0"/>
              </a:rPr>
              <a:t>  bandwidth percent 10</a:t>
            </a:r>
          </a:p>
          <a:p>
            <a:pPr defTabSz="457189">
              <a:defRPr/>
            </a:pPr>
            <a:r>
              <a:rPr lang="pl-PL" sz="900">
                <a:solidFill>
                  <a:srgbClr val="39393B"/>
                </a:solidFill>
                <a:ea typeface="MS PGothic" panose="020B0600070205080204" pitchFamily="34" charset="-128"/>
                <a:cs typeface="Courier New" panose="02070309020205020404" pitchFamily="49" charset="0"/>
              </a:rPr>
              <a:t>  queue-buffers ratio 10</a:t>
            </a:r>
          </a:p>
          <a:p>
            <a:pPr defTabSz="457189">
              <a:defRPr/>
            </a:pPr>
            <a:r>
              <a:rPr lang="pl-PL" sz="900" b="1">
                <a:solidFill>
                  <a:srgbClr val="002060"/>
                </a:solidFill>
                <a:ea typeface="MS PGothic" panose="020B0600070205080204" pitchFamily="34" charset="-128"/>
                <a:cs typeface="Courier New" panose="02070309020205020404" pitchFamily="49" charset="0"/>
              </a:rPr>
              <a:t> class class-default</a:t>
            </a:r>
          </a:p>
          <a:p>
            <a:pPr defTabSz="457189">
              <a:defRPr/>
            </a:pPr>
            <a:r>
              <a:rPr lang="pl-PL" sz="900">
                <a:solidFill>
                  <a:srgbClr val="39393B"/>
                </a:solidFill>
                <a:ea typeface="MS PGothic" panose="020B0600070205080204" pitchFamily="34" charset="-128"/>
                <a:cs typeface="Courier New" panose="02070309020205020404" pitchFamily="49" charset="0"/>
              </a:rPr>
              <a:t>  bandwidth percent 25</a:t>
            </a:r>
          </a:p>
          <a:p>
            <a:pPr defTabSz="457189">
              <a:defRPr/>
            </a:pPr>
            <a:r>
              <a:rPr lang="pl-PL" sz="900">
                <a:solidFill>
                  <a:srgbClr val="39393B"/>
                </a:solidFill>
                <a:ea typeface="MS PGothic" panose="020B0600070205080204" pitchFamily="34" charset="-128"/>
                <a:cs typeface="Courier New" panose="02070309020205020404" pitchFamily="49" charset="0"/>
              </a:rPr>
              <a:t>  queue-buffers ratio 25</a:t>
            </a:r>
          </a:p>
          <a:p>
            <a:pPr defTabSz="457189">
              <a:defRPr/>
            </a:pPr>
            <a:r>
              <a:rPr lang="pl-PL" sz="900">
                <a:solidFill>
                  <a:srgbClr val="39393B"/>
                </a:solidFill>
                <a:ea typeface="MS PGothic" panose="020B0600070205080204" pitchFamily="34" charset="-128"/>
                <a:cs typeface="Courier New" panose="02070309020205020404" pitchFamily="49" charset="0"/>
              </a:rPr>
              <a:t>!</a:t>
            </a:r>
          </a:p>
          <a:p>
            <a:pPr defTabSz="457189">
              <a:defRPr/>
            </a:pPr>
            <a:r>
              <a:rPr lang="pl-PL" sz="700">
                <a:solidFill>
                  <a:srgbClr val="39393B"/>
                </a:solidFill>
                <a:ea typeface="MS PGothic" panose="020B0600070205080204" pitchFamily="34" charset="-128"/>
                <a:cs typeface="Courier New" panose="02070309020205020404" pitchFamily="49" charset="0"/>
              </a:rPr>
              <a:t>class-Map match-any AutoQos-4.0-Output-Priority-Queue </a:t>
            </a:r>
          </a:p>
          <a:p>
            <a:pPr defTabSz="457189">
              <a:defRPr/>
            </a:pPr>
            <a:r>
              <a:rPr lang="pl-PL" sz="700">
                <a:solidFill>
                  <a:srgbClr val="39393B"/>
                </a:solidFill>
                <a:ea typeface="MS PGothic" panose="020B0600070205080204" pitchFamily="34" charset="-128"/>
                <a:cs typeface="Courier New" panose="02070309020205020404" pitchFamily="49" charset="0"/>
              </a:rPr>
              <a:t>   Match   dscp cs4 cs5 ef </a:t>
            </a:r>
          </a:p>
          <a:p>
            <a:pPr defTabSz="457189">
              <a:defRPr/>
            </a:pPr>
            <a:r>
              <a:rPr lang="pl-PL" sz="700">
                <a:solidFill>
                  <a:srgbClr val="39393B"/>
                </a:solidFill>
                <a:ea typeface="MS PGothic" panose="020B0600070205080204" pitchFamily="34" charset="-128"/>
                <a:cs typeface="Courier New" panose="02070309020205020404" pitchFamily="49" charset="0"/>
              </a:rPr>
              <a:t>   Match cos  5 </a:t>
            </a:r>
          </a:p>
          <a:p>
            <a:pPr defTabSz="457189">
              <a:defRPr/>
            </a:pPr>
            <a:r>
              <a:rPr lang="pl-PL" sz="700">
                <a:solidFill>
                  <a:srgbClr val="39393B"/>
                </a:solidFill>
                <a:ea typeface="MS PGothic" panose="020B0600070205080204" pitchFamily="34" charset="-128"/>
                <a:cs typeface="Courier New" panose="02070309020205020404" pitchFamily="49" charset="0"/>
              </a:rPr>
              <a:t>class-Map match-any AutoQos-4.0-Output-Control-Mgmt-Queue </a:t>
            </a:r>
          </a:p>
          <a:p>
            <a:pPr defTabSz="457189">
              <a:defRPr/>
            </a:pPr>
            <a:r>
              <a:rPr lang="pl-PL" sz="700">
                <a:solidFill>
                  <a:srgbClr val="39393B"/>
                </a:solidFill>
                <a:ea typeface="MS PGothic" panose="020B0600070205080204" pitchFamily="34" charset="-128"/>
                <a:cs typeface="Courier New" panose="02070309020205020404" pitchFamily="49" charset="0"/>
              </a:rPr>
              <a:t>   Match   dscp cs2 cs3 cs6 cs7 </a:t>
            </a:r>
          </a:p>
          <a:p>
            <a:pPr defTabSz="457189">
              <a:defRPr/>
            </a:pPr>
            <a:r>
              <a:rPr lang="pl-PL" sz="700">
                <a:solidFill>
                  <a:srgbClr val="39393B"/>
                </a:solidFill>
                <a:ea typeface="MS PGothic" panose="020B0600070205080204" pitchFamily="34" charset="-128"/>
                <a:cs typeface="Courier New" panose="02070309020205020404" pitchFamily="49" charset="0"/>
              </a:rPr>
              <a:t>   Match cos  3 </a:t>
            </a:r>
          </a:p>
          <a:p>
            <a:pPr defTabSz="457189">
              <a:defRPr/>
            </a:pPr>
            <a:r>
              <a:rPr lang="pl-PL" sz="700">
                <a:solidFill>
                  <a:srgbClr val="39393B"/>
                </a:solidFill>
                <a:ea typeface="MS PGothic" panose="020B0600070205080204" pitchFamily="34" charset="-128"/>
                <a:cs typeface="Courier New" panose="02070309020205020404" pitchFamily="49" charset="0"/>
              </a:rPr>
              <a:t>class-Map match-any AutoQos-4.0-Output-Trans-Data-Queue </a:t>
            </a:r>
          </a:p>
          <a:p>
            <a:pPr defTabSz="457189">
              <a:defRPr/>
            </a:pPr>
            <a:r>
              <a:rPr lang="pl-PL" sz="700">
                <a:solidFill>
                  <a:srgbClr val="39393B"/>
                </a:solidFill>
                <a:ea typeface="MS PGothic" panose="020B0600070205080204" pitchFamily="34" charset="-128"/>
                <a:cs typeface="Courier New" panose="02070309020205020404" pitchFamily="49" charset="0"/>
              </a:rPr>
              <a:t>   Match   dscp af21 af22 af23 </a:t>
            </a:r>
          </a:p>
          <a:p>
            <a:pPr defTabSz="457189">
              <a:defRPr/>
            </a:pPr>
            <a:r>
              <a:rPr lang="pl-PL" sz="700">
                <a:solidFill>
                  <a:srgbClr val="39393B"/>
                </a:solidFill>
                <a:ea typeface="MS PGothic" panose="020B0600070205080204" pitchFamily="34" charset="-128"/>
                <a:cs typeface="Courier New" panose="02070309020205020404" pitchFamily="49" charset="0"/>
              </a:rPr>
              <a:t>   Match cos  2 </a:t>
            </a:r>
          </a:p>
          <a:p>
            <a:pPr defTabSz="457189">
              <a:defRPr/>
            </a:pPr>
            <a:r>
              <a:rPr lang="pl-PL" sz="700">
                <a:solidFill>
                  <a:srgbClr val="39393B"/>
                </a:solidFill>
                <a:ea typeface="MS PGothic" panose="020B0600070205080204" pitchFamily="34" charset="-128"/>
                <a:cs typeface="Courier New" panose="02070309020205020404" pitchFamily="49" charset="0"/>
              </a:rPr>
              <a:t>class-Map match-any AutoQos-4.0-Output-Multimedia-Strm-Queue </a:t>
            </a:r>
          </a:p>
          <a:p>
            <a:pPr defTabSz="457189">
              <a:defRPr/>
            </a:pPr>
            <a:r>
              <a:rPr lang="pl-PL" sz="700">
                <a:solidFill>
                  <a:srgbClr val="39393B"/>
                </a:solidFill>
                <a:ea typeface="MS PGothic" panose="020B0600070205080204" pitchFamily="34" charset="-128"/>
                <a:cs typeface="Courier New" panose="02070309020205020404" pitchFamily="49" charset="0"/>
              </a:rPr>
              <a:t>   Match   dscp af31 af32 af33 </a:t>
            </a:r>
          </a:p>
          <a:p>
            <a:pPr defTabSz="457189">
              <a:defRPr/>
            </a:pPr>
            <a:endParaRPr lang="pl-PL" sz="700">
              <a:solidFill>
                <a:srgbClr val="39393B"/>
              </a:solidFill>
              <a:ea typeface="MS PGothic" panose="020B0600070205080204" pitchFamily="34" charset="-128"/>
              <a:cs typeface="Courier New" panose="02070309020205020404" pitchFamily="49" charset="0"/>
            </a:endParaRPr>
          </a:p>
        </p:txBody>
      </p:sp>
      <p:sp>
        <p:nvSpPr>
          <p:cNvPr id="5" name="TextBox 4"/>
          <p:cNvSpPr txBox="1"/>
          <p:nvPr/>
        </p:nvSpPr>
        <p:spPr>
          <a:xfrm>
            <a:off x="4138950" y="807359"/>
            <a:ext cx="4776450" cy="4131900"/>
          </a:xfrm>
          <a:prstGeom prst="rect">
            <a:avLst/>
          </a:prstGeom>
          <a:solidFill>
            <a:schemeClr val="bg2">
              <a:lumMod val="95000"/>
            </a:schemeClr>
          </a:solidFill>
          <a:ln>
            <a:noFill/>
          </a:ln>
        </p:spPr>
        <p:style>
          <a:lnRef idx="0">
            <a:scrgbClr r="0" g="0" b="0"/>
          </a:lnRef>
          <a:fillRef idx="0">
            <a:scrgbClr r="0" g="0" b="0"/>
          </a:fillRef>
          <a:effectRef idx="0">
            <a:scrgbClr r="0" g="0" b="0"/>
          </a:effectRef>
          <a:fontRef idx="minor">
            <a:schemeClr val="accent4"/>
          </a:fontRef>
        </p:style>
        <p:txBody>
          <a:bodyPr wrap="square" rtlCol="0">
            <a:noAutofit/>
          </a:bodyPr>
          <a:lstStyle/>
          <a:p>
            <a:pPr defTabSz="457189">
              <a:defRPr/>
            </a:pPr>
            <a:r>
              <a:rPr lang="pl-PL" sz="750">
                <a:solidFill>
                  <a:srgbClr val="39393B"/>
                </a:solidFill>
                <a:ea typeface="MS PGothic" panose="020B0600070205080204" pitchFamily="34" charset="-128"/>
                <a:cs typeface="Courier New" panose="02070309020205020404" pitchFamily="49" charset="0"/>
              </a:rPr>
              <a:t>C9200#sh platform hardware fed switch 1 qos queue config interface g1/0/1</a:t>
            </a:r>
          </a:p>
          <a:p>
            <a:pPr defTabSz="457189">
              <a:defRPr/>
            </a:pPr>
            <a:r>
              <a:rPr lang="pl-PL" sz="750">
                <a:solidFill>
                  <a:srgbClr val="39393B"/>
                </a:solidFill>
                <a:ea typeface="MS PGothic" panose="020B0600070205080204" pitchFamily="34" charset="-128"/>
                <a:cs typeface="Courier New" panose="02070309020205020404" pitchFamily="49" charset="0"/>
              </a:rPr>
              <a:t>DATA Port:4 GPN:1 AFD:Disabled FlatAFD:Disabled QoSMap:0 HW Queues: 32 - 39</a:t>
            </a:r>
          </a:p>
          <a:p>
            <a:pPr defTabSz="457189">
              <a:defRPr/>
            </a:pPr>
            <a:r>
              <a:rPr lang="pl-PL" sz="750">
                <a:solidFill>
                  <a:srgbClr val="39393B"/>
                </a:solidFill>
                <a:ea typeface="MS PGothic" panose="020B0600070205080204" pitchFamily="34" charset="-128"/>
                <a:cs typeface="Courier New" panose="02070309020205020404" pitchFamily="49" charset="0"/>
              </a:rPr>
              <a:t>  DrainFast:Disabled PortSoftStart:3 - 486</a:t>
            </a:r>
          </a:p>
          <a:p>
            <a:pPr defTabSz="457189">
              <a:defRPr/>
            </a:pPr>
            <a:r>
              <a:rPr lang="pl-PL" sz="750">
                <a:solidFill>
                  <a:srgbClr val="39393B"/>
                </a:solidFill>
                <a:ea typeface="MS PGothic" panose="020B0600070205080204" pitchFamily="34" charset="-128"/>
                <a:cs typeface="Courier New" panose="02070309020205020404" pitchFamily="49" charset="0"/>
              </a:rPr>
              <a:t>----------------------------------------------------------</a:t>
            </a:r>
          </a:p>
          <a:p>
            <a:pPr defTabSz="457189">
              <a:defRPr/>
            </a:pPr>
            <a:r>
              <a:rPr lang="pl-PL" sz="750">
                <a:solidFill>
                  <a:srgbClr val="39393B"/>
                </a:solidFill>
                <a:ea typeface="MS PGothic" panose="020B0600070205080204" pitchFamily="34" charset="-128"/>
                <a:cs typeface="Courier New" panose="02070309020205020404" pitchFamily="49" charset="0"/>
              </a:rPr>
              <a:t>   DTS  Hardmax  Softmax   PortSMin  GlblSMin  PortStEnd</a:t>
            </a:r>
          </a:p>
          <a:p>
            <a:pPr defTabSz="457189">
              <a:defRPr/>
            </a:pPr>
            <a:r>
              <a:rPr lang="pl-PL" sz="750">
                <a:solidFill>
                  <a:srgbClr val="39393B"/>
                </a:solidFill>
                <a:ea typeface="MS PGothic" panose="020B0600070205080204" pitchFamily="34" charset="-128"/>
                <a:cs typeface="Courier New" panose="02070309020205020404" pitchFamily="49" charset="0"/>
              </a:rPr>
              <a:t>  ----- --------  --------  --------  --------  ---------</a:t>
            </a:r>
          </a:p>
          <a:p>
            <a:pPr defTabSz="457189">
              <a:defRPr/>
            </a:pPr>
            <a:r>
              <a:rPr lang="pl-PL" sz="750">
                <a:solidFill>
                  <a:srgbClr val="FFFFFF">
                    <a:lumMod val="60000"/>
                    <a:lumOff val="40000"/>
                  </a:srgbClr>
                </a:solidFill>
                <a:ea typeface="MS PGothic" panose="020B0600070205080204" pitchFamily="34" charset="-128"/>
                <a:cs typeface="Courier New" panose="02070309020205020404" pitchFamily="49" charset="0"/>
              </a:rPr>
              <a:t> 0</a:t>
            </a:r>
            <a:r>
              <a:rPr lang="pl-PL" sz="750">
                <a:solidFill>
                  <a:srgbClr val="39393B"/>
                </a:solidFill>
                <a:ea typeface="MS PGothic" panose="020B0600070205080204" pitchFamily="34" charset="-128"/>
                <a:cs typeface="Courier New" panose="02070309020205020404" pitchFamily="49" charset="0"/>
              </a:rPr>
              <a:t>   1  7    </a:t>
            </a:r>
            <a:r>
              <a:rPr lang="pl-PL" sz="750">
                <a:solidFill>
                  <a:srgbClr val="FF0000"/>
                </a:solidFill>
                <a:ea typeface="MS PGothic" panose="020B0600070205080204" pitchFamily="34" charset="-128"/>
                <a:cs typeface="Courier New" panose="02070309020205020404" pitchFamily="49" charset="0"/>
              </a:rPr>
              <a:t>30</a:t>
            </a:r>
            <a:r>
              <a:rPr lang="pl-PL" sz="750">
                <a:solidFill>
                  <a:srgbClr val="39393B"/>
                </a:solidFill>
                <a:ea typeface="MS PGothic" panose="020B0600070205080204" pitchFamily="34" charset="-128"/>
                <a:cs typeface="Courier New" panose="02070309020205020404" pitchFamily="49" charset="0"/>
              </a:rPr>
              <a:t>   7    </a:t>
            </a:r>
            <a:r>
              <a:rPr lang="pl-PL" sz="750">
                <a:solidFill>
                  <a:srgbClr val="FF0000"/>
                </a:solidFill>
                <a:ea typeface="MS PGothic" panose="020B0600070205080204" pitchFamily="34" charset="-128"/>
                <a:cs typeface="Courier New" panose="02070309020205020404" pitchFamily="49" charset="0"/>
              </a:rPr>
              <a:t>30</a:t>
            </a:r>
            <a:r>
              <a:rPr lang="pl-PL" sz="750">
                <a:solidFill>
                  <a:srgbClr val="39393B"/>
                </a:solidFill>
                <a:ea typeface="MS PGothic" panose="020B0600070205080204" pitchFamily="34" charset="-128"/>
                <a:cs typeface="Courier New" panose="02070309020205020404" pitchFamily="49" charset="0"/>
              </a:rPr>
              <a:t>   0     0   0     0   3   648</a:t>
            </a:r>
          </a:p>
          <a:p>
            <a:pPr defTabSz="457189">
              <a:defRPr/>
            </a:pPr>
            <a:r>
              <a:rPr lang="pl-PL" sz="750">
                <a:solidFill>
                  <a:srgbClr val="39393B"/>
                </a:solidFill>
                <a:ea typeface="MS PGothic" panose="020B0600070205080204" pitchFamily="34" charset="-128"/>
                <a:cs typeface="Courier New" panose="02070309020205020404" pitchFamily="49" charset="0"/>
              </a:rPr>
              <a:t> </a:t>
            </a:r>
            <a:r>
              <a:rPr lang="pl-PL" sz="750">
                <a:solidFill>
                  <a:srgbClr val="00B050"/>
                </a:solidFill>
                <a:ea typeface="MS PGothic" panose="020B0600070205080204" pitchFamily="34" charset="-128"/>
                <a:cs typeface="Courier New" panose="02070309020205020404" pitchFamily="49" charset="0"/>
              </a:rPr>
              <a:t>1</a:t>
            </a:r>
            <a:r>
              <a:rPr lang="pl-PL" sz="750">
                <a:solidFill>
                  <a:srgbClr val="39393B"/>
                </a:solidFill>
                <a:ea typeface="MS PGothic" panose="020B0600070205080204" pitchFamily="34" charset="-128"/>
                <a:cs typeface="Courier New" panose="02070309020205020404" pitchFamily="49" charset="0"/>
              </a:rPr>
              <a:t>   1  4     0  11    78  32    78   8    19   3   648</a:t>
            </a:r>
          </a:p>
          <a:p>
            <a:pPr defTabSz="457189">
              <a:defRPr/>
            </a:pPr>
            <a:r>
              <a:rPr lang="pl-PL" sz="750">
                <a:solidFill>
                  <a:srgbClr val="39393B"/>
                </a:solidFill>
                <a:ea typeface="MS PGothic" panose="020B0600070205080204" pitchFamily="34" charset="-128"/>
                <a:cs typeface="Courier New" panose="02070309020205020404" pitchFamily="49" charset="0"/>
              </a:rPr>
              <a:t> </a:t>
            </a:r>
            <a:r>
              <a:rPr lang="pl-PL" sz="750">
                <a:solidFill>
                  <a:srgbClr val="C00000"/>
                </a:solidFill>
                <a:ea typeface="MS PGothic" panose="020B0600070205080204" pitchFamily="34" charset="-128"/>
                <a:cs typeface="Courier New" panose="02070309020205020404" pitchFamily="49" charset="0"/>
              </a:rPr>
              <a:t>2</a:t>
            </a:r>
            <a:r>
              <a:rPr lang="pl-PL" sz="750">
                <a:solidFill>
                  <a:srgbClr val="39393B"/>
                </a:solidFill>
                <a:ea typeface="MS PGothic" panose="020B0600070205080204" pitchFamily="34" charset="-128"/>
                <a:cs typeface="Courier New" panose="02070309020205020404" pitchFamily="49" charset="0"/>
              </a:rPr>
              <a:t>   1  4     0   8   324  31   313   8    81   3   648</a:t>
            </a:r>
          </a:p>
          <a:p>
            <a:pPr defTabSz="457189">
              <a:defRPr/>
            </a:pPr>
            <a:r>
              <a:rPr lang="pl-PL" sz="750">
                <a:solidFill>
                  <a:srgbClr val="39393B"/>
                </a:solidFill>
                <a:ea typeface="MS PGothic" panose="020B0600070205080204" pitchFamily="34" charset="-128"/>
                <a:cs typeface="Courier New" panose="02070309020205020404" pitchFamily="49" charset="0"/>
              </a:rPr>
              <a:t> </a:t>
            </a:r>
            <a:r>
              <a:rPr lang="pl-PL" sz="750">
                <a:solidFill>
                  <a:srgbClr val="FFC000"/>
                </a:solidFill>
                <a:ea typeface="MS PGothic" panose="020B0600070205080204" pitchFamily="34" charset="-128"/>
                <a:cs typeface="Courier New" panose="02070309020205020404" pitchFamily="49" charset="0"/>
              </a:rPr>
              <a:t>3</a:t>
            </a:r>
            <a:r>
              <a:rPr lang="pl-PL" sz="750">
                <a:solidFill>
                  <a:srgbClr val="39393B"/>
                </a:solidFill>
                <a:ea typeface="MS PGothic" panose="020B0600070205080204" pitchFamily="34" charset="-128"/>
                <a:cs typeface="Courier New" panose="02070309020205020404" pitchFamily="49" charset="0"/>
              </a:rPr>
              <a:t>   1  4     0  12    80  31    77   8    20   3   648</a:t>
            </a:r>
          </a:p>
          <a:p>
            <a:pPr defTabSz="457189">
              <a:defRPr/>
            </a:pPr>
            <a:r>
              <a:rPr lang="pl-PL" sz="750">
                <a:solidFill>
                  <a:srgbClr val="005073">
                    <a:lumMod val="25000"/>
                  </a:srgbClr>
                </a:solidFill>
                <a:ea typeface="MS PGothic" panose="020B0600070205080204" pitchFamily="34" charset="-128"/>
                <a:cs typeface="Courier New" panose="02070309020205020404" pitchFamily="49" charset="0"/>
              </a:rPr>
              <a:t> 4</a:t>
            </a:r>
            <a:r>
              <a:rPr lang="pl-PL" sz="750">
                <a:solidFill>
                  <a:srgbClr val="39393B"/>
                </a:solidFill>
                <a:ea typeface="MS PGothic" panose="020B0600070205080204" pitchFamily="34" charset="-128"/>
                <a:cs typeface="Courier New" panose="02070309020205020404" pitchFamily="49" charset="0"/>
              </a:rPr>
              <a:t>   1  4     0  13   204  31   197   8    51   3   648</a:t>
            </a:r>
          </a:p>
          <a:p>
            <a:pPr defTabSz="457189">
              <a:defRPr/>
            </a:pPr>
            <a:r>
              <a:rPr lang="pl-PL" sz="750">
                <a:solidFill>
                  <a:srgbClr val="39393B"/>
                </a:solidFill>
                <a:ea typeface="MS PGothic" panose="020B0600070205080204" pitchFamily="34" charset="-128"/>
                <a:cs typeface="Courier New" panose="02070309020205020404" pitchFamily="49" charset="0"/>
              </a:rPr>
              <a:t> 5   1  4     0   5     0   0     0   0     0   3   648</a:t>
            </a:r>
          </a:p>
          <a:p>
            <a:pPr defTabSz="457189">
              <a:defRPr/>
            </a:pPr>
            <a:r>
              <a:rPr lang="pl-PL" sz="750">
                <a:solidFill>
                  <a:srgbClr val="39393B"/>
                </a:solidFill>
                <a:ea typeface="MS PGothic" panose="020B0600070205080204" pitchFamily="34" charset="-128"/>
                <a:cs typeface="Courier New" panose="02070309020205020404" pitchFamily="49" charset="0"/>
              </a:rPr>
              <a:t> 6   1  4     0   5     0   0     0   0     0   3   648</a:t>
            </a:r>
          </a:p>
          <a:p>
            <a:pPr defTabSz="457189">
              <a:defRPr/>
            </a:pPr>
            <a:r>
              <a:rPr lang="pl-PL" sz="750">
                <a:solidFill>
                  <a:srgbClr val="39393B"/>
                </a:solidFill>
                <a:ea typeface="MS PGothic" panose="020B0600070205080204" pitchFamily="34" charset="-128"/>
                <a:cs typeface="Courier New" panose="02070309020205020404" pitchFamily="49" charset="0"/>
              </a:rPr>
              <a:t> 7   1  4     0   5     0   0     0   0     0   3   648</a:t>
            </a:r>
          </a:p>
          <a:p>
            <a:pPr defTabSz="457189">
              <a:defRPr/>
            </a:pPr>
            <a:r>
              <a:rPr lang="pl-PL" sz="750">
                <a:solidFill>
                  <a:srgbClr val="39393B"/>
                </a:solidFill>
                <a:ea typeface="MS PGothic" panose="020B0600070205080204" pitchFamily="34" charset="-128"/>
                <a:cs typeface="Courier New" panose="02070309020205020404" pitchFamily="49" charset="0"/>
              </a:rPr>
              <a:t> Priority   Shaped/shared   weight  shaping_step  sharpedWeight</a:t>
            </a:r>
          </a:p>
          <a:p>
            <a:pPr defTabSz="457189">
              <a:defRPr/>
            </a:pPr>
            <a:r>
              <a:rPr lang="pl-PL" sz="750">
                <a:solidFill>
                  <a:srgbClr val="39393B"/>
                </a:solidFill>
                <a:ea typeface="MS PGothic" panose="020B0600070205080204" pitchFamily="34" charset="-128"/>
                <a:cs typeface="Courier New" panose="02070309020205020404" pitchFamily="49" charset="0"/>
              </a:rPr>
              <a:t> --------   -------------   ------  ------------   -------------</a:t>
            </a:r>
          </a:p>
          <a:p>
            <a:pPr defTabSz="457189">
              <a:defRPr/>
            </a:pPr>
            <a:r>
              <a:rPr lang="pl-PL" sz="750">
                <a:solidFill>
                  <a:srgbClr val="39393B"/>
                </a:solidFill>
                <a:ea typeface="MS PGothic" panose="020B0600070205080204" pitchFamily="34" charset="-128"/>
                <a:cs typeface="Courier New" panose="02070309020205020404" pitchFamily="49" charset="0"/>
              </a:rPr>
              <a:t> 0      1     </a:t>
            </a:r>
            <a:r>
              <a:rPr lang="pl-PL" sz="750">
                <a:solidFill>
                  <a:srgbClr val="FF0000"/>
                </a:solidFill>
                <a:ea typeface="MS PGothic" panose="020B0600070205080204" pitchFamily="34" charset="-128"/>
                <a:cs typeface="Courier New" panose="02070309020205020404" pitchFamily="49" charset="0"/>
              </a:rPr>
              <a:t>Shaped</a:t>
            </a:r>
            <a:r>
              <a:rPr lang="pl-PL" sz="750">
                <a:solidFill>
                  <a:srgbClr val="39393B"/>
                </a:solidFill>
                <a:ea typeface="MS PGothic" panose="020B0600070205080204" pitchFamily="34" charset="-128"/>
                <a:cs typeface="Courier New" panose="02070309020205020404" pitchFamily="49" charset="0"/>
              </a:rPr>
              <a:t>           850         255           0</a:t>
            </a:r>
          </a:p>
          <a:p>
            <a:pPr defTabSz="457189">
              <a:defRPr/>
            </a:pPr>
            <a:r>
              <a:rPr lang="pl-PL" sz="750">
                <a:solidFill>
                  <a:srgbClr val="39393B"/>
                </a:solidFill>
                <a:ea typeface="MS PGothic" panose="020B0600070205080204" pitchFamily="34" charset="-128"/>
                <a:cs typeface="Courier New" panose="02070309020205020404" pitchFamily="49" charset="0"/>
              </a:rPr>
              <a:t> 1      7     Shared           125           0           0</a:t>
            </a:r>
          </a:p>
          <a:p>
            <a:pPr defTabSz="457189">
              <a:defRPr/>
            </a:pPr>
            <a:r>
              <a:rPr lang="pl-PL" sz="750">
                <a:solidFill>
                  <a:srgbClr val="39393B"/>
                </a:solidFill>
                <a:ea typeface="MS PGothic" panose="020B0600070205080204" pitchFamily="34" charset="-128"/>
                <a:cs typeface="Courier New" panose="02070309020205020404" pitchFamily="49" charset="0"/>
              </a:rPr>
              <a:t> 2      7     Shared            50           0           0</a:t>
            </a:r>
          </a:p>
          <a:p>
            <a:pPr defTabSz="457189">
              <a:defRPr/>
            </a:pPr>
            <a:r>
              <a:rPr lang="pl-PL" sz="750">
                <a:solidFill>
                  <a:srgbClr val="39393B"/>
                </a:solidFill>
                <a:ea typeface="MS PGothic" panose="020B0600070205080204" pitchFamily="34" charset="-128"/>
                <a:cs typeface="Courier New" panose="02070309020205020404" pitchFamily="49" charset="0"/>
              </a:rPr>
              <a:t> 3      7     Shared           125           0           0</a:t>
            </a:r>
          </a:p>
          <a:p>
            <a:pPr defTabSz="457189">
              <a:defRPr/>
            </a:pPr>
            <a:r>
              <a:rPr lang="pl-PL" sz="750">
                <a:solidFill>
                  <a:srgbClr val="39393B"/>
                </a:solidFill>
                <a:ea typeface="MS PGothic" panose="020B0600070205080204" pitchFamily="34" charset="-128"/>
                <a:cs typeface="Courier New" panose="02070309020205020404" pitchFamily="49" charset="0"/>
              </a:rPr>
              <a:t> 4      7     Shared            50           0           0</a:t>
            </a:r>
          </a:p>
          <a:p>
            <a:pPr defTabSz="457189">
              <a:defRPr/>
            </a:pPr>
            <a:r>
              <a:rPr lang="pl-PL" sz="750">
                <a:solidFill>
                  <a:srgbClr val="39393B"/>
                </a:solidFill>
                <a:ea typeface="MS PGothic" panose="020B0600070205080204" pitchFamily="34" charset="-128"/>
                <a:cs typeface="Courier New" panose="02070309020205020404" pitchFamily="49" charset="0"/>
              </a:rPr>
              <a:t> 5      0     Shared         10000           0           0</a:t>
            </a:r>
          </a:p>
          <a:p>
            <a:pPr defTabSz="457189">
              <a:defRPr/>
            </a:pPr>
            <a:r>
              <a:rPr lang="pl-PL" sz="750">
                <a:solidFill>
                  <a:srgbClr val="39393B"/>
                </a:solidFill>
                <a:ea typeface="MS PGothic" panose="020B0600070205080204" pitchFamily="34" charset="-128"/>
                <a:cs typeface="Courier New" panose="02070309020205020404" pitchFamily="49" charset="0"/>
              </a:rPr>
              <a:t> 6      0     Shared         10000           0           0</a:t>
            </a:r>
          </a:p>
          <a:p>
            <a:pPr defTabSz="457189">
              <a:defRPr/>
            </a:pPr>
            <a:r>
              <a:rPr lang="pl-PL" sz="750">
                <a:solidFill>
                  <a:srgbClr val="39393B"/>
                </a:solidFill>
                <a:ea typeface="MS PGothic" panose="020B0600070205080204" pitchFamily="34" charset="-128"/>
                <a:cs typeface="Courier New" panose="02070309020205020404" pitchFamily="49" charset="0"/>
              </a:rPr>
              <a:t> 7      0     Shared         10000           0           0</a:t>
            </a:r>
          </a:p>
          <a:p>
            <a:pPr defTabSz="457189">
              <a:defRPr/>
            </a:pPr>
            <a:endParaRPr lang="pl-PL" sz="750">
              <a:solidFill>
                <a:srgbClr val="39393B"/>
              </a:solidFill>
              <a:ea typeface="MS PGothic" panose="020B0600070205080204" pitchFamily="34" charset="-128"/>
              <a:cs typeface="Courier New" panose="02070309020205020404" pitchFamily="49" charset="0"/>
            </a:endParaRPr>
          </a:p>
          <a:p>
            <a:pPr defTabSz="457189">
              <a:defRPr/>
            </a:pPr>
            <a:r>
              <a:rPr lang="pl-PL" sz="750">
                <a:solidFill>
                  <a:srgbClr val="39393B"/>
                </a:solidFill>
                <a:ea typeface="MS PGothic" panose="020B0600070205080204" pitchFamily="34" charset="-128"/>
                <a:cs typeface="Courier New" panose="02070309020205020404" pitchFamily="49" charset="0"/>
              </a:rPr>
              <a:t>   Weight0 Max_Th0 Min_Th0 Weigth1 Max_Th1 Min_Th1  Weight2 Max_Th2 Min_Th2</a:t>
            </a:r>
          </a:p>
          <a:p>
            <a:pPr defTabSz="457189">
              <a:defRPr/>
            </a:pPr>
            <a:r>
              <a:rPr lang="pl-PL" sz="750">
                <a:solidFill>
                  <a:srgbClr val="39393B"/>
                </a:solidFill>
                <a:ea typeface="MS PGothic" panose="020B0600070205080204" pitchFamily="34" charset="-128"/>
                <a:cs typeface="Courier New" panose="02070309020205020404" pitchFamily="49" charset="0"/>
              </a:rPr>
              <a:t>   ------- ------- ------- ------- ------- -------  ------- ------- ------</a:t>
            </a:r>
          </a:p>
          <a:p>
            <a:pPr defTabSz="457189">
              <a:defRPr/>
            </a:pPr>
            <a:r>
              <a:rPr lang="pl-PL" sz="750">
                <a:solidFill>
                  <a:srgbClr val="39393B"/>
                </a:solidFill>
                <a:ea typeface="MS PGothic" panose="020B0600070205080204" pitchFamily="34" charset="-128"/>
                <a:cs typeface="Courier New" panose="02070309020205020404" pitchFamily="49" charset="0"/>
              </a:rPr>
              <a:t> 0       0      47       0       0      53       0       0      </a:t>
            </a:r>
            <a:r>
              <a:rPr lang="pl-PL" sz="750">
                <a:solidFill>
                  <a:srgbClr val="FF0000"/>
                </a:solidFill>
                <a:ea typeface="MS PGothic" panose="020B0600070205080204" pitchFamily="34" charset="-128"/>
                <a:cs typeface="Courier New" panose="02070309020205020404" pitchFamily="49" charset="0"/>
              </a:rPr>
              <a:t>60</a:t>
            </a:r>
            <a:r>
              <a:rPr lang="pl-PL" sz="750">
                <a:solidFill>
                  <a:srgbClr val="39393B"/>
                </a:solidFill>
                <a:ea typeface="MS PGothic" panose="020B0600070205080204" pitchFamily="34" charset="-128"/>
                <a:cs typeface="Courier New" panose="02070309020205020404" pitchFamily="49" charset="0"/>
              </a:rPr>
              <a:t>       0</a:t>
            </a:r>
          </a:p>
          <a:p>
            <a:pPr defTabSz="457189">
              <a:defRPr/>
            </a:pPr>
            <a:r>
              <a:rPr lang="pl-PL" sz="750">
                <a:solidFill>
                  <a:srgbClr val="39393B"/>
                </a:solidFill>
                <a:ea typeface="MS PGothic" panose="020B0600070205080204" pitchFamily="34" charset="-128"/>
                <a:cs typeface="Courier New" panose="02070309020205020404" pitchFamily="49" charset="0"/>
              </a:rPr>
              <a:t> 1       0      </a:t>
            </a:r>
            <a:r>
              <a:rPr lang="pl-PL" sz="750">
                <a:solidFill>
                  <a:srgbClr val="FF0000"/>
                </a:solidFill>
                <a:ea typeface="MS PGothic" panose="020B0600070205080204" pitchFamily="34" charset="-128"/>
                <a:cs typeface="Courier New" panose="02070309020205020404" pitchFamily="49" charset="0"/>
              </a:rPr>
              <a:t>62</a:t>
            </a:r>
            <a:r>
              <a:rPr lang="pl-PL" sz="750">
                <a:solidFill>
                  <a:srgbClr val="39393B"/>
                </a:solidFill>
                <a:ea typeface="MS PGothic" panose="020B0600070205080204" pitchFamily="34" charset="-128"/>
                <a:cs typeface="Courier New" panose="02070309020205020404" pitchFamily="49" charset="0"/>
              </a:rPr>
              <a:t>       0       0      </a:t>
            </a:r>
            <a:r>
              <a:rPr lang="pl-PL" sz="750">
                <a:solidFill>
                  <a:srgbClr val="FF0000"/>
                </a:solidFill>
                <a:ea typeface="MS PGothic" panose="020B0600070205080204" pitchFamily="34" charset="-128"/>
                <a:cs typeface="Courier New" panose="02070309020205020404" pitchFamily="49" charset="0"/>
              </a:rPr>
              <a:t>69</a:t>
            </a:r>
            <a:r>
              <a:rPr lang="pl-PL" sz="750">
                <a:solidFill>
                  <a:srgbClr val="39393B"/>
                </a:solidFill>
                <a:ea typeface="MS PGothic" panose="020B0600070205080204" pitchFamily="34" charset="-128"/>
                <a:cs typeface="Courier New" panose="02070309020205020404" pitchFamily="49" charset="0"/>
              </a:rPr>
              <a:t>       0       0      </a:t>
            </a:r>
            <a:r>
              <a:rPr lang="pl-PL" sz="750">
                <a:solidFill>
                  <a:srgbClr val="FF0000"/>
                </a:solidFill>
                <a:ea typeface="MS PGothic" panose="020B0600070205080204" pitchFamily="34" charset="-128"/>
                <a:cs typeface="Courier New" panose="02070309020205020404" pitchFamily="49" charset="0"/>
              </a:rPr>
              <a:t>78</a:t>
            </a:r>
            <a:r>
              <a:rPr lang="pl-PL" sz="750">
                <a:solidFill>
                  <a:srgbClr val="39393B"/>
                </a:solidFill>
                <a:ea typeface="MS PGothic" panose="020B0600070205080204" pitchFamily="34" charset="-128"/>
                <a:cs typeface="Courier New" panose="02070309020205020404" pitchFamily="49" charset="0"/>
              </a:rPr>
              <a:t>       0</a:t>
            </a:r>
          </a:p>
          <a:p>
            <a:pPr defTabSz="457189">
              <a:defRPr/>
            </a:pPr>
            <a:r>
              <a:rPr lang="pl-PL" sz="750">
                <a:solidFill>
                  <a:srgbClr val="39393B"/>
                </a:solidFill>
                <a:ea typeface="MS PGothic" panose="020B0600070205080204" pitchFamily="34" charset="-128"/>
                <a:cs typeface="Courier New" panose="02070309020205020404" pitchFamily="49" charset="0"/>
              </a:rPr>
              <a:t> 2       0     258       0       0     288       0       0     324       0</a:t>
            </a:r>
          </a:p>
          <a:p>
            <a:pPr defTabSz="457189">
              <a:defRPr/>
            </a:pPr>
            <a:r>
              <a:rPr lang="pl-PL" sz="750">
                <a:solidFill>
                  <a:srgbClr val="39393B"/>
                </a:solidFill>
                <a:ea typeface="MS PGothic" panose="020B0600070205080204" pitchFamily="34" charset="-128"/>
                <a:cs typeface="Courier New" panose="02070309020205020404" pitchFamily="49" charset="0"/>
              </a:rPr>
              <a:t> 3       0      63       0       0      71       0       0      80       0</a:t>
            </a:r>
          </a:p>
          <a:p>
            <a:pPr defTabSz="457189">
              <a:defRPr/>
            </a:pPr>
            <a:r>
              <a:rPr lang="pl-PL" sz="750">
                <a:solidFill>
                  <a:srgbClr val="39393B"/>
                </a:solidFill>
                <a:ea typeface="MS PGothic" panose="020B0600070205080204" pitchFamily="34" charset="-128"/>
                <a:cs typeface="Courier New" panose="02070309020205020404" pitchFamily="49" charset="0"/>
              </a:rPr>
              <a:t> 4       0     162       0       0     181       0       0     204       0</a:t>
            </a:r>
          </a:p>
          <a:p>
            <a:pPr defTabSz="457189">
              <a:defRPr/>
            </a:pPr>
            <a:r>
              <a:rPr lang="pl-PL" sz="750">
                <a:solidFill>
                  <a:srgbClr val="39393B"/>
                </a:solidFill>
                <a:ea typeface="MS PGothic" panose="020B0600070205080204" pitchFamily="34" charset="-128"/>
                <a:cs typeface="Courier New" panose="02070309020205020404" pitchFamily="49" charset="0"/>
              </a:rPr>
              <a:t> 5       0       0       0       0       0       0       0       0       0</a:t>
            </a:r>
          </a:p>
          <a:p>
            <a:pPr defTabSz="457189">
              <a:defRPr/>
            </a:pPr>
            <a:r>
              <a:rPr lang="pl-PL" sz="750">
                <a:solidFill>
                  <a:srgbClr val="39393B"/>
                </a:solidFill>
                <a:ea typeface="MS PGothic" panose="020B0600070205080204" pitchFamily="34" charset="-128"/>
                <a:cs typeface="Courier New" panose="02070309020205020404" pitchFamily="49" charset="0"/>
              </a:rPr>
              <a:t> 6       0       0       0       0       0       0       0       0       0</a:t>
            </a:r>
          </a:p>
          <a:p>
            <a:pPr defTabSz="457189">
              <a:defRPr/>
            </a:pPr>
            <a:r>
              <a:rPr lang="pl-PL" sz="750">
                <a:solidFill>
                  <a:srgbClr val="39393B"/>
                </a:solidFill>
                <a:ea typeface="MS PGothic" panose="020B0600070205080204" pitchFamily="34" charset="-128"/>
                <a:cs typeface="Courier New" panose="02070309020205020404" pitchFamily="49" charset="0"/>
              </a:rPr>
              <a:t> 7       0       0       0       0       0       0       0       0       0</a:t>
            </a:r>
          </a:p>
        </p:txBody>
      </p:sp>
      <p:sp>
        <p:nvSpPr>
          <p:cNvPr id="8" name="TextBox 7"/>
          <p:cNvSpPr txBox="1"/>
          <p:nvPr/>
        </p:nvSpPr>
        <p:spPr>
          <a:xfrm>
            <a:off x="7299016" y="3447948"/>
            <a:ext cx="1349684" cy="246221"/>
          </a:xfrm>
          <a:prstGeom prst="rect">
            <a:avLst/>
          </a:prstGeom>
          <a:solidFill>
            <a:schemeClr val="bg2"/>
          </a:solidFill>
        </p:spPr>
        <p:style>
          <a:lnRef idx="2">
            <a:schemeClr val="accent2"/>
          </a:lnRef>
          <a:fillRef idx="1">
            <a:schemeClr val="lt1"/>
          </a:fillRef>
          <a:effectRef idx="0">
            <a:schemeClr val="accent2"/>
          </a:effectRef>
          <a:fontRef idx="minor">
            <a:schemeClr val="dk1"/>
          </a:fontRef>
        </p:style>
        <p:txBody>
          <a:bodyPr wrap="square" rtlCol="0">
            <a:noAutofit/>
          </a:bodyPr>
          <a:lstStyle/>
          <a:p>
            <a:pPr algn="ctr" defTabSz="457189">
              <a:defRPr/>
            </a:pPr>
            <a:r>
              <a:rPr lang="pl-PL" sz="900">
                <a:solidFill>
                  <a:srgbClr val="39393B"/>
                </a:solidFill>
                <a:ea typeface="MS PGothic" panose="020B0600070205080204" pitchFamily="34" charset="-128"/>
              </a:rPr>
              <a:t>Q0T2 =</a:t>
            </a:r>
            <a:r>
              <a:rPr lang="en-US" sz="900">
                <a:solidFill>
                  <a:srgbClr val="39393B"/>
                </a:solidFill>
                <a:ea typeface="MS PGothic" panose="020B0600070205080204" pitchFamily="34" charset="-128"/>
              </a:rPr>
              <a:t> 30+30</a:t>
            </a:r>
            <a:endParaRPr lang="pl-PL" sz="900">
              <a:solidFill>
                <a:srgbClr val="39393B"/>
              </a:solidFill>
              <a:ea typeface="MS PGothic" panose="020B0600070205080204" pitchFamily="34" charset="-128"/>
            </a:endParaRPr>
          </a:p>
        </p:txBody>
      </p:sp>
      <p:sp>
        <p:nvSpPr>
          <p:cNvPr id="9" name="TextBox 8"/>
          <p:cNvSpPr txBox="1"/>
          <p:nvPr/>
        </p:nvSpPr>
        <p:spPr>
          <a:xfrm>
            <a:off x="7284000" y="4207917"/>
            <a:ext cx="1373599" cy="553998"/>
          </a:xfrm>
          <a:prstGeom prst="rect">
            <a:avLst/>
          </a:prstGeom>
          <a:solidFill>
            <a:schemeClr val="bg2"/>
          </a:solidFill>
        </p:spPr>
        <p:style>
          <a:lnRef idx="2">
            <a:schemeClr val="accent2"/>
          </a:lnRef>
          <a:fillRef idx="1">
            <a:schemeClr val="lt1"/>
          </a:fillRef>
          <a:effectRef idx="0">
            <a:schemeClr val="accent2"/>
          </a:effectRef>
          <a:fontRef idx="minor">
            <a:schemeClr val="dk1"/>
          </a:fontRef>
        </p:style>
        <p:txBody>
          <a:bodyPr wrap="square" rtlCol="0">
            <a:noAutofit/>
          </a:bodyPr>
          <a:lstStyle/>
          <a:p>
            <a:pPr defTabSz="457189">
              <a:defRPr/>
            </a:pPr>
            <a:r>
              <a:rPr lang="pl-PL" sz="900">
                <a:solidFill>
                  <a:srgbClr val="39393B"/>
                </a:solidFill>
                <a:ea typeface="MS PGothic" panose="020B0600070205080204" pitchFamily="34" charset="-128"/>
              </a:rPr>
              <a:t>Q1T2 = </a:t>
            </a:r>
            <a:r>
              <a:rPr lang="en-US" sz="900">
                <a:solidFill>
                  <a:srgbClr val="39393B"/>
                </a:solidFill>
                <a:ea typeface="MS PGothic" panose="020B0600070205080204" pitchFamily="34" charset="-128"/>
              </a:rPr>
              <a:t>78(</a:t>
            </a:r>
            <a:r>
              <a:rPr lang="en-US" sz="900" err="1">
                <a:solidFill>
                  <a:srgbClr val="39393B"/>
                </a:solidFill>
                <a:ea typeface="MS PGothic" panose="020B0600070205080204" pitchFamily="34" charset="-128"/>
              </a:rPr>
              <a:t>Softmax</a:t>
            </a:r>
            <a:r>
              <a:rPr lang="en-US" sz="900">
                <a:solidFill>
                  <a:srgbClr val="39393B"/>
                </a:solidFill>
                <a:ea typeface="MS PGothic" panose="020B0600070205080204" pitchFamily="34" charset="-128"/>
              </a:rPr>
              <a:t>)</a:t>
            </a:r>
          </a:p>
          <a:p>
            <a:pPr defTabSz="457189">
              <a:defRPr/>
            </a:pPr>
            <a:r>
              <a:rPr lang="en-US" sz="900">
                <a:solidFill>
                  <a:srgbClr val="39393B"/>
                </a:solidFill>
                <a:ea typeface="MS PGothic" panose="020B0600070205080204" pitchFamily="34" charset="-128"/>
              </a:rPr>
              <a:t>Q1T1 = 78*90%</a:t>
            </a:r>
          </a:p>
          <a:p>
            <a:pPr defTabSz="457189">
              <a:defRPr/>
            </a:pPr>
            <a:r>
              <a:rPr lang="en-US" sz="900">
                <a:solidFill>
                  <a:srgbClr val="39393B"/>
                </a:solidFill>
                <a:ea typeface="MS PGothic" panose="020B0600070205080204" pitchFamily="34" charset="-128"/>
              </a:rPr>
              <a:t>Q1T0 = 78*80%</a:t>
            </a:r>
            <a:endParaRPr lang="pl-PL" sz="900">
              <a:solidFill>
                <a:srgbClr val="39393B"/>
              </a:solidFill>
              <a:ea typeface="MS PGothic" panose="020B0600070205080204" pitchFamily="34" charset="-128"/>
            </a:endParaRPr>
          </a:p>
        </p:txBody>
      </p:sp>
      <p:sp>
        <p:nvSpPr>
          <p:cNvPr id="15" name="TextBox 7">
            <a:extLst>
              <a:ext uri="{FF2B5EF4-FFF2-40B4-BE49-F238E27FC236}">
                <a16:creationId xmlns:a16="http://schemas.microsoft.com/office/drawing/2014/main" id="{6F2F672F-DCE1-489E-88AC-121A7FA15E5E}"/>
              </a:ext>
            </a:extLst>
          </p:cNvPr>
          <p:cNvSpPr txBox="1"/>
          <p:nvPr/>
        </p:nvSpPr>
        <p:spPr>
          <a:xfrm>
            <a:off x="7111067" y="1224488"/>
            <a:ext cx="1539213" cy="230832"/>
          </a:xfrm>
          <a:prstGeom prst="rect">
            <a:avLst/>
          </a:prstGeom>
          <a:solidFill>
            <a:schemeClr val="bg2"/>
          </a:solidFill>
          <a:ln>
            <a:solidFill>
              <a:srgbClr val="FF0000"/>
            </a:solidFill>
          </a:ln>
        </p:spPr>
        <p:style>
          <a:lnRef idx="2">
            <a:schemeClr val="accent2"/>
          </a:lnRef>
          <a:fillRef idx="1">
            <a:schemeClr val="lt1"/>
          </a:fillRef>
          <a:effectRef idx="0">
            <a:schemeClr val="accent2"/>
          </a:effectRef>
          <a:fontRef idx="minor">
            <a:schemeClr val="dk1"/>
          </a:fontRef>
        </p:style>
        <p:txBody>
          <a:bodyPr wrap="square" rtlCol="0">
            <a:noAutofit/>
          </a:bodyPr>
          <a:lstStyle/>
          <a:p>
            <a:pPr algn="ctr" defTabSz="457189">
              <a:defRPr/>
            </a:pPr>
            <a:r>
              <a:rPr lang="en-US" altLang="ja-JP" sz="900" err="1">
                <a:solidFill>
                  <a:srgbClr val="39393B"/>
                </a:solidFill>
                <a:ea typeface="MS PGothic" panose="020B0600070205080204" pitchFamily="34" charset="-128"/>
              </a:rPr>
              <a:t>GblsMin</a:t>
            </a:r>
            <a:r>
              <a:rPr lang="en-US" altLang="ja-JP" sz="900">
                <a:solidFill>
                  <a:srgbClr val="39393B"/>
                </a:solidFill>
                <a:ea typeface="MS PGothic" panose="020B0600070205080204" pitchFamily="34" charset="-128"/>
              </a:rPr>
              <a:t>=</a:t>
            </a:r>
            <a:r>
              <a:rPr lang="en-US" altLang="ja-JP" sz="900" err="1">
                <a:solidFill>
                  <a:srgbClr val="39393B"/>
                </a:solidFill>
                <a:ea typeface="MS PGothic" panose="020B0600070205080204" pitchFamily="34" charset="-128"/>
              </a:rPr>
              <a:t>SoftMin</a:t>
            </a:r>
            <a:endParaRPr lang="pl-PL" sz="900">
              <a:solidFill>
                <a:srgbClr val="39393B"/>
              </a:solidFill>
              <a:ea typeface="MS PGothic" panose="020B0600070205080204" pitchFamily="34" charset="-128"/>
            </a:endParaRPr>
          </a:p>
        </p:txBody>
      </p:sp>
      <p:sp>
        <p:nvSpPr>
          <p:cNvPr id="20" name="TextBox 7">
            <a:extLst>
              <a:ext uri="{FF2B5EF4-FFF2-40B4-BE49-F238E27FC236}">
                <a16:creationId xmlns:a16="http://schemas.microsoft.com/office/drawing/2014/main" id="{53430555-FA37-4B4E-B7A5-5109B94BA4C6}"/>
              </a:ext>
            </a:extLst>
          </p:cNvPr>
          <p:cNvSpPr txBox="1"/>
          <p:nvPr/>
        </p:nvSpPr>
        <p:spPr>
          <a:xfrm>
            <a:off x="7101279" y="961559"/>
            <a:ext cx="1549001" cy="230832"/>
          </a:xfrm>
          <a:prstGeom prst="rect">
            <a:avLst/>
          </a:prstGeom>
          <a:solidFill>
            <a:schemeClr val="bg2"/>
          </a:solidFill>
          <a:ln>
            <a:solidFill>
              <a:srgbClr val="FF0000"/>
            </a:solidFill>
          </a:ln>
        </p:spPr>
        <p:style>
          <a:lnRef idx="2">
            <a:schemeClr val="accent2"/>
          </a:lnRef>
          <a:fillRef idx="1">
            <a:schemeClr val="lt1"/>
          </a:fillRef>
          <a:effectRef idx="0">
            <a:schemeClr val="accent2"/>
          </a:effectRef>
          <a:fontRef idx="minor">
            <a:schemeClr val="dk1"/>
          </a:fontRef>
        </p:style>
        <p:txBody>
          <a:bodyPr wrap="square" rtlCol="0">
            <a:noAutofit/>
          </a:bodyPr>
          <a:lstStyle/>
          <a:p>
            <a:pPr algn="ctr" defTabSz="457189">
              <a:defRPr/>
            </a:pPr>
            <a:r>
              <a:rPr lang="en-US" sz="900">
                <a:solidFill>
                  <a:srgbClr val="39393B"/>
                </a:solidFill>
                <a:ea typeface="MS PGothic" panose="020B0600070205080204" pitchFamily="34" charset="-128"/>
              </a:rPr>
              <a:t>SoftMax = </a:t>
            </a:r>
            <a:r>
              <a:rPr lang="en-US" sz="900" err="1">
                <a:solidFill>
                  <a:srgbClr val="39393B"/>
                </a:solidFill>
                <a:ea typeface="MS PGothic" panose="020B0600070205080204" pitchFamily="34" charset="-128"/>
              </a:rPr>
              <a:t>GblsMin</a:t>
            </a:r>
            <a:r>
              <a:rPr lang="en-US" sz="900">
                <a:solidFill>
                  <a:srgbClr val="39393B"/>
                </a:solidFill>
                <a:ea typeface="MS PGothic" panose="020B0600070205080204" pitchFamily="34" charset="-128"/>
              </a:rPr>
              <a:t>*</a:t>
            </a:r>
            <a:r>
              <a:rPr lang="en-US" altLang="ja-JP" sz="900">
                <a:solidFill>
                  <a:srgbClr val="39393B"/>
                </a:solidFill>
                <a:ea typeface="MS PGothic" panose="020B0600070205080204" pitchFamily="34" charset="-128"/>
              </a:rPr>
              <a:t>4</a:t>
            </a:r>
            <a:endParaRPr lang="pl-PL" sz="900">
              <a:solidFill>
                <a:srgbClr val="39393B"/>
              </a:solidFill>
              <a:ea typeface="MS PGothic" panose="020B0600070205080204" pitchFamily="34" charset="-128"/>
            </a:endParaRPr>
          </a:p>
        </p:txBody>
      </p:sp>
      <p:sp>
        <p:nvSpPr>
          <p:cNvPr id="22" name="楕円 21">
            <a:extLst>
              <a:ext uri="{FF2B5EF4-FFF2-40B4-BE49-F238E27FC236}">
                <a16:creationId xmlns:a16="http://schemas.microsoft.com/office/drawing/2014/main" id="{66CAC344-9771-4D8F-BE02-3D686122F3C9}"/>
              </a:ext>
            </a:extLst>
          </p:cNvPr>
          <p:cNvSpPr/>
          <p:nvPr/>
        </p:nvSpPr>
        <p:spPr>
          <a:xfrm>
            <a:off x="5798224" y="1611931"/>
            <a:ext cx="182880" cy="130219"/>
          </a:xfrm>
          <a:prstGeom prst="ellipse">
            <a:avLst/>
          </a:prstGeom>
          <a:noFill/>
          <a:ln>
            <a:solidFill>
              <a:srgbClr val="FFC000"/>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defTabSz="685800" fontAlgn="auto">
              <a:spcBef>
                <a:spcPts val="0"/>
              </a:spcBef>
              <a:spcAft>
                <a:spcPts val="0"/>
              </a:spcAft>
              <a:defRPr/>
            </a:pPr>
            <a:endParaRPr kumimoji="1" lang="ja-JP" altLang="en-US" sz="1350">
              <a:solidFill>
                <a:srgbClr val="005073"/>
              </a:solidFill>
              <a:ea typeface="MS PGothic" panose="020B0600070205080204" pitchFamily="34" charset="-128"/>
            </a:endParaRPr>
          </a:p>
        </p:txBody>
      </p:sp>
      <p:sp>
        <p:nvSpPr>
          <p:cNvPr id="23" name="楕円 22">
            <a:extLst>
              <a:ext uri="{FF2B5EF4-FFF2-40B4-BE49-F238E27FC236}">
                <a16:creationId xmlns:a16="http://schemas.microsoft.com/office/drawing/2014/main" id="{986448F6-AA02-4797-9EC3-CBE237214611}"/>
              </a:ext>
            </a:extLst>
          </p:cNvPr>
          <p:cNvSpPr/>
          <p:nvPr/>
        </p:nvSpPr>
        <p:spPr>
          <a:xfrm>
            <a:off x="5796784" y="1853798"/>
            <a:ext cx="182880" cy="130219"/>
          </a:xfrm>
          <a:prstGeom prst="ellipse">
            <a:avLst/>
          </a:prstGeom>
          <a:noFill/>
          <a:ln>
            <a:solidFill>
              <a:srgbClr val="FFC000"/>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defTabSz="685800" fontAlgn="auto">
              <a:spcBef>
                <a:spcPts val="0"/>
              </a:spcBef>
              <a:spcAft>
                <a:spcPts val="0"/>
              </a:spcAft>
              <a:defRPr/>
            </a:pPr>
            <a:endParaRPr kumimoji="1" lang="ja-JP" altLang="en-US" sz="1350">
              <a:solidFill>
                <a:srgbClr val="005073"/>
              </a:solidFill>
              <a:ea typeface="MS PGothic" panose="020B0600070205080204" pitchFamily="34" charset="-128"/>
            </a:endParaRPr>
          </a:p>
        </p:txBody>
      </p:sp>
      <p:sp>
        <p:nvSpPr>
          <p:cNvPr id="24" name="楕円 23">
            <a:extLst>
              <a:ext uri="{FF2B5EF4-FFF2-40B4-BE49-F238E27FC236}">
                <a16:creationId xmlns:a16="http://schemas.microsoft.com/office/drawing/2014/main" id="{BD029776-AC82-4D26-8ED0-50A7A0EE4FED}"/>
              </a:ext>
            </a:extLst>
          </p:cNvPr>
          <p:cNvSpPr/>
          <p:nvPr/>
        </p:nvSpPr>
        <p:spPr>
          <a:xfrm>
            <a:off x="5802403" y="1751699"/>
            <a:ext cx="182880" cy="119912"/>
          </a:xfrm>
          <a:prstGeom prst="ellipse">
            <a:avLst/>
          </a:prstGeom>
          <a:noFill/>
          <a:ln>
            <a:solidFill>
              <a:srgbClr val="00B050"/>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defTabSz="685800" fontAlgn="auto">
              <a:spcBef>
                <a:spcPts val="0"/>
              </a:spcBef>
              <a:spcAft>
                <a:spcPts val="0"/>
              </a:spcAft>
              <a:defRPr/>
            </a:pPr>
            <a:endParaRPr kumimoji="1" lang="ja-JP" altLang="en-US" sz="1350">
              <a:solidFill>
                <a:srgbClr val="005073"/>
              </a:solidFill>
              <a:ea typeface="MS PGothic" panose="020B0600070205080204" pitchFamily="34" charset="-128"/>
            </a:endParaRPr>
          </a:p>
        </p:txBody>
      </p:sp>
      <p:cxnSp>
        <p:nvCxnSpPr>
          <p:cNvPr id="26" name="直線コネクタ 25">
            <a:extLst>
              <a:ext uri="{FF2B5EF4-FFF2-40B4-BE49-F238E27FC236}">
                <a16:creationId xmlns:a16="http://schemas.microsoft.com/office/drawing/2014/main" id="{21BA22A5-090D-4245-BCE8-A3B0603E6CF7}"/>
              </a:ext>
            </a:extLst>
          </p:cNvPr>
          <p:cNvCxnSpPr>
            <a:cxnSpLocks/>
            <a:stCxn id="22" idx="6"/>
            <a:endCxn id="33" idx="1"/>
          </p:cNvCxnSpPr>
          <p:nvPr/>
        </p:nvCxnSpPr>
        <p:spPr>
          <a:xfrm>
            <a:off x="5981104" y="1677041"/>
            <a:ext cx="1633959" cy="47054"/>
          </a:xfrm>
          <a:prstGeom prst="line">
            <a:avLst/>
          </a:prstGeom>
          <a:ln w="19050">
            <a:solidFill>
              <a:srgbClr val="FFC000"/>
            </a:solidFill>
            <a:headEnd type="arrow"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7" name="直線コネクタ 26">
            <a:extLst>
              <a:ext uri="{FF2B5EF4-FFF2-40B4-BE49-F238E27FC236}">
                <a16:creationId xmlns:a16="http://schemas.microsoft.com/office/drawing/2014/main" id="{3E16E36B-559E-4505-86B3-9E596F9835B5}"/>
              </a:ext>
            </a:extLst>
          </p:cNvPr>
          <p:cNvCxnSpPr>
            <a:cxnSpLocks/>
            <a:stCxn id="23" idx="6"/>
            <a:endCxn id="33" idx="1"/>
          </p:cNvCxnSpPr>
          <p:nvPr/>
        </p:nvCxnSpPr>
        <p:spPr>
          <a:xfrm flipV="1">
            <a:off x="5979664" y="1724095"/>
            <a:ext cx="1635399" cy="194813"/>
          </a:xfrm>
          <a:prstGeom prst="line">
            <a:avLst/>
          </a:prstGeom>
          <a:ln w="19050">
            <a:solidFill>
              <a:srgbClr val="FFC000"/>
            </a:solidFill>
            <a:headEnd type="arrow" w="med" len="med"/>
            <a:tailEnd type="none" w="med" len="med"/>
          </a:ln>
        </p:spPr>
        <p:style>
          <a:lnRef idx="1">
            <a:schemeClr val="accent1"/>
          </a:lnRef>
          <a:fillRef idx="0">
            <a:schemeClr val="accent1"/>
          </a:fillRef>
          <a:effectRef idx="0">
            <a:schemeClr val="accent1"/>
          </a:effectRef>
          <a:fontRef idx="minor">
            <a:schemeClr val="tx1"/>
          </a:fontRef>
        </p:style>
      </p:cxnSp>
      <p:sp>
        <p:nvSpPr>
          <p:cNvPr id="33" name="TextBox 7">
            <a:extLst>
              <a:ext uri="{FF2B5EF4-FFF2-40B4-BE49-F238E27FC236}">
                <a16:creationId xmlns:a16="http://schemas.microsoft.com/office/drawing/2014/main" id="{32CD492F-3AC9-4229-9A8A-73F92ADFA6D2}"/>
              </a:ext>
            </a:extLst>
          </p:cNvPr>
          <p:cNvSpPr txBox="1"/>
          <p:nvPr/>
        </p:nvSpPr>
        <p:spPr>
          <a:xfrm>
            <a:off x="7615063" y="1608679"/>
            <a:ext cx="1033637" cy="230832"/>
          </a:xfrm>
          <a:prstGeom prst="rect">
            <a:avLst/>
          </a:prstGeom>
          <a:solidFill>
            <a:schemeClr val="bg2"/>
          </a:solidFill>
          <a:ln>
            <a:solidFill>
              <a:srgbClr val="FFC000"/>
            </a:solidFill>
          </a:ln>
        </p:spPr>
        <p:style>
          <a:lnRef idx="2">
            <a:schemeClr val="accent2"/>
          </a:lnRef>
          <a:fillRef idx="1">
            <a:schemeClr val="lt1"/>
          </a:fillRef>
          <a:effectRef idx="0">
            <a:schemeClr val="accent2"/>
          </a:effectRef>
          <a:fontRef idx="minor">
            <a:schemeClr val="dk1"/>
          </a:fontRef>
        </p:style>
        <p:txBody>
          <a:bodyPr wrap="square" rtlCol="0">
            <a:noAutofit/>
          </a:bodyPr>
          <a:lstStyle/>
          <a:p>
            <a:pPr algn="ctr" defTabSz="457189">
              <a:defRPr/>
            </a:pPr>
            <a:r>
              <a:rPr lang="en-US" altLang="ja-JP" sz="900">
                <a:solidFill>
                  <a:srgbClr val="39393B"/>
                </a:solidFill>
                <a:ea typeface="MS PGothic" panose="020B0600070205080204" pitchFamily="34" charset="-128"/>
              </a:rPr>
              <a:t>Buffer</a:t>
            </a:r>
            <a:r>
              <a:rPr lang="ja-JP" altLang="en-US" sz="900">
                <a:solidFill>
                  <a:srgbClr val="39393B"/>
                </a:solidFill>
                <a:ea typeface="MS PGothic" panose="020B0600070205080204" pitchFamily="34" charset="-128"/>
              </a:rPr>
              <a:t> </a:t>
            </a:r>
            <a:r>
              <a:rPr lang="en-US" altLang="ja-JP" sz="900">
                <a:solidFill>
                  <a:srgbClr val="39393B"/>
                </a:solidFill>
                <a:ea typeface="MS PGothic" panose="020B0600070205080204" pitchFamily="34" charset="-128"/>
              </a:rPr>
              <a:t>Ratio</a:t>
            </a:r>
            <a:r>
              <a:rPr lang="ja-JP" altLang="en-US" sz="900">
                <a:solidFill>
                  <a:srgbClr val="39393B"/>
                </a:solidFill>
                <a:ea typeface="MS PGothic" panose="020B0600070205080204" pitchFamily="34" charset="-128"/>
              </a:rPr>
              <a:t> </a:t>
            </a:r>
            <a:r>
              <a:rPr lang="en-US" altLang="ja-JP" sz="900">
                <a:solidFill>
                  <a:srgbClr val="39393B"/>
                </a:solidFill>
                <a:ea typeface="MS PGothic" panose="020B0600070205080204" pitchFamily="34" charset="-128"/>
              </a:rPr>
              <a:t>10</a:t>
            </a:r>
            <a:endParaRPr lang="pl-PL" sz="900">
              <a:solidFill>
                <a:srgbClr val="39393B"/>
              </a:solidFill>
              <a:ea typeface="MS PGothic" panose="020B0600070205080204" pitchFamily="34" charset="-128"/>
            </a:endParaRPr>
          </a:p>
        </p:txBody>
      </p:sp>
      <p:cxnSp>
        <p:nvCxnSpPr>
          <p:cNvPr id="34" name="直線コネクタ 33">
            <a:extLst>
              <a:ext uri="{FF2B5EF4-FFF2-40B4-BE49-F238E27FC236}">
                <a16:creationId xmlns:a16="http://schemas.microsoft.com/office/drawing/2014/main" id="{622A0475-7015-4838-9BA6-1D08C1EBAC36}"/>
              </a:ext>
            </a:extLst>
          </p:cNvPr>
          <p:cNvCxnSpPr>
            <a:cxnSpLocks/>
            <a:stCxn id="24" idx="6"/>
            <a:endCxn id="36" idx="1"/>
          </p:cNvCxnSpPr>
          <p:nvPr/>
        </p:nvCxnSpPr>
        <p:spPr>
          <a:xfrm>
            <a:off x="5985283" y="1811655"/>
            <a:ext cx="1636684" cy="206127"/>
          </a:xfrm>
          <a:prstGeom prst="line">
            <a:avLst/>
          </a:prstGeom>
          <a:ln w="19050">
            <a:solidFill>
              <a:srgbClr val="00B050"/>
            </a:solidFill>
            <a:headEnd type="arrow" w="med" len="med"/>
            <a:tailEnd type="none" w="med" len="med"/>
          </a:ln>
        </p:spPr>
        <p:style>
          <a:lnRef idx="1">
            <a:schemeClr val="accent1"/>
          </a:lnRef>
          <a:fillRef idx="0">
            <a:schemeClr val="accent1"/>
          </a:fillRef>
          <a:effectRef idx="0">
            <a:schemeClr val="accent1"/>
          </a:effectRef>
          <a:fontRef idx="minor">
            <a:schemeClr val="tx1"/>
          </a:fontRef>
        </p:style>
      </p:cxnSp>
      <p:sp>
        <p:nvSpPr>
          <p:cNvPr id="36" name="TextBox 7">
            <a:extLst>
              <a:ext uri="{FF2B5EF4-FFF2-40B4-BE49-F238E27FC236}">
                <a16:creationId xmlns:a16="http://schemas.microsoft.com/office/drawing/2014/main" id="{63A713A3-D17B-495F-8DB6-58E7A84B0314}"/>
              </a:ext>
            </a:extLst>
          </p:cNvPr>
          <p:cNvSpPr txBox="1"/>
          <p:nvPr/>
        </p:nvSpPr>
        <p:spPr>
          <a:xfrm>
            <a:off x="7621967" y="1902366"/>
            <a:ext cx="1026733" cy="230832"/>
          </a:xfrm>
          <a:prstGeom prst="rect">
            <a:avLst/>
          </a:prstGeom>
          <a:solidFill>
            <a:schemeClr val="bg2"/>
          </a:solidFill>
          <a:ln>
            <a:solidFill>
              <a:srgbClr val="00B050"/>
            </a:solidFill>
          </a:ln>
        </p:spPr>
        <p:style>
          <a:lnRef idx="2">
            <a:schemeClr val="accent2"/>
          </a:lnRef>
          <a:fillRef idx="1">
            <a:schemeClr val="lt1"/>
          </a:fillRef>
          <a:effectRef idx="0">
            <a:schemeClr val="accent2"/>
          </a:effectRef>
          <a:fontRef idx="minor">
            <a:schemeClr val="dk1"/>
          </a:fontRef>
        </p:style>
        <p:txBody>
          <a:bodyPr wrap="square" rtlCol="0">
            <a:noAutofit/>
          </a:bodyPr>
          <a:lstStyle/>
          <a:p>
            <a:pPr algn="ctr" defTabSz="457189">
              <a:defRPr/>
            </a:pPr>
            <a:r>
              <a:rPr lang="en-US" altLang="ja-JP" sz="900">
                <a:solidFill>
                  <a:srgbClr val="39393B"/>
                </a:solidFill>
                <a:ea typeface="MS PGothic" panose="020B0600070205080204" pitchFamily="34" charset="-128"/>
              </a:rPr>
              <a:t>Buffer</a:t>
            </a:r>
            <a:r>
              <a:rPr lang="ja-JP" altLang="en-US" sz="900">
                <a:solidFill>
                  <a:srgbClr val="39393B"/>
                </a:solidFill>
                <a:ea typeface="MS PGothic" panose="020B0600070205080204" pitchFamily="34" charset="-128"/>
              </a:rPr>
              <a:t> </a:t>
            </a:r>
            <a:r>
              <a:rPr lang="en-US" altLang="ja-JP" sz="900">
                <a:solidFill>
                  <a:srgbClr val="39393B"/>
                </a:solidFill>
                <a:ea typeface="MS PGothic" panose="020B0600070205080204" pitchFamily="34" charset="-128"/>
              </a:rPr>
              <a:t>Ratio</a:t>
            </a:r>
            <a:r>
              <a:rPr lang="ja-JP" altLang="en-US" sz="900">
                <a:solidFill>
                  <a:srgbClr val="39393B"/>
                </a:solidFill>
                <a:ea typeface="MS PGothic" panose="020B0600070205080204" pitchFamily="34" charset="-128"/>
              </a:rPr>
              <a:t> </a:t>
            </a:r>
            <a:r>
              <a:rPr lang="en-US" altLang="ja-JP" sz="900">
                <a:solidFill>
                  <a:srgbClr val="39393B"/>
                </a:solidFill>
                <a:ea typeface="MS PGothic" panose="020B0600070205080204" pitchFamily="34" charset="-128"/>
              </a:rPr>
              <a:t>40</a:t>
            </a:r>
            <a:endParaRPr lang="pl-PL" sz="900">
              <a:solidFill>
                <a:srgbClr val="39393B"/>
              </a:solidFill>
              <a:ea typeface="MS PGothic" panose="020B0600070205080204" pitchFamily="34" charset="-128"/>
            </a:endParaRPr>
          </a:p>
        </p:txBody>
      </p:sp>
      <p:cxnSp>
        <p:nvCxnSpPr>
          <p:cNvPr id="37" name="直線コネクタ 36">
            <a:extLst>
              <a:ext uri="{FF2B5EF4-FFF2-40B4-BE49-F238E27FC236}">
                <a16:creationId xmlns:a16="http://schemas.microsoft.com/office/drawing/2014/main" id="{C257ACBC-4A02-43FC-9F62-AAB803756BF2}"/>
              </a:ext>
            </a:extLst>
          </p:cNvPr>
          <p:cNvCxnSpPr>
            <a:cxnSpLocks/>
            <a:endCxn id="15" idx="1"/>
          </p:cNvCxnSpPr>
          <p:nvPr/>
        </p:nvCxnSpPr>
        <p:spPr>
          <a:xfrm>
            <a:off x="6295604" y="1339904"/>
            <a:ext cx="815463" cy="0"/>
          </a:xfrm>
          <a:prstGeom prst="line">
            <a:avLst/>
          </a:prstGeom>
          <a:ln w="19050">
            <a:solidFill>
              <a:srgbClr val="FF0000"/>
            </a:solidFill>
            <a:headEnd type="arrow"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39" name="直線コネクタ 38">
            <a:extLst>
              <a:ext uri="{FF2B5EF4-FFF2-40B4-BE49-F238E27FC236}">
                <a16:creationId xmlns:a16="http://schemas.microsoft.com/office/drawing/2014/main" id="{42A7A819-8985-4A27-B542-C5AE119612ED}"/>
              </a:ext>
            </a:extLst>
          </p:cNvPr>
          <p:cNvCxnSpPr>
            <a:cxnSpLocks/>
            <a:endCxn id="20" idx="1"/>
          </p:cNvCxnSpPr>
          <p:nvPr/>
        </p:nvCxnSpPr>
        <p:spPr>
          <a:xfrm flipV="1">
            <a:off x="5365019" y="1076975"/>
            <a:ext cx="1736260" cy="262929"/>
          </a:xfrm>
          <a:prstGeom prst="line">
            <a:avLst/>
          </a:prstGeom>
          <a:ln w="19050">
            <a:solidFill>
              <a:srgbClr val="FF0000"/>
            </a:solidFill>
            <a:headEnd type="arrow" w="med" len="med"/>
            <a:tailEnd type="none" w="med" len="med"/>
          </a:ln>
        </p:spPr>
        <p:style>
          <a:lnRef idx="1">
            <a:schemeClr val="accent1"/>
          </a:lnRef>
          <a:fillRef idx="0">
            <a:schemeClr val="accent1"/>
          </a:fillRef>
          <a:effectRef idx="0">
            <a:schemeClr val="accent1"/>
          </a:effectRef>
          <a:fontRef idx="minor">
            <a:schemeClr val="tx1"/>
          </a:fontRef>
        </p:style>
      </p:cxnSp>
      <p:sp>
        <p:nvSpPr>
          <p:cNvPr id="21" name="楕円 20">
            <a:extLst>
              <a:ext uri="{FF2B5EF4-FFF2-40B4-BE49-F238E27FC236}">
                <a16:creationId xmlns:a16="http://schemas.microsoft.com/office/drawing/2014/main" id="{C4AAA538-760C-422D-849C-27D221D17041}"/>
              </a:ext>
            </a:extLst>
          </p:cNvPr>
          <p:cNvSpPr/>
          <p:nvPr/>
        </p:nvSpPr>
        <p:spPr>
          <a:xfrm>
            <a:off x="5845336" y="1985596"/>
            <a:ext cx="182880" cy="130219"/>
          </a:xfrm>
          <a:prstGeom prst="ellipse">
            <a:avLst/>
          </a:prstGeom>
          <a:noFill/>
          <a:ln>
            <a:solidFill>
              <a:schemeClr val="accent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defTabSz="685800" fontAlgn="auto">
              <a:spcBef>
                <a:spcPts val="0"/>
              </a:spcBef>
              <a:spcAft>
                <a:spcPts val="0"/>
              </a:spcAft>
              <a:defRPr/>
            </a:pPr>
            <a:endParaRPr kumimoji="1" lang="ja-JP" altLang="en-US" sz="1350">
              <a:solidFill>
                <a:srgbClr val="005073"/>
              </a:solidFill>
              <a:ea typeface="MS PGothic" panose="020B0600070205080204" pitchFamily="34" charset="-128"/>
            </a:endParaRPr>
          </a:p>
        </p:txBody>
      </p:sp>
      <p:cxnSp>
        <p:nvCxnSpPr>
          <p:cNvPr id="25" name="直線コネクタ 24">
            <a:extLst>
              <a:ext uri="{FF2B5EF4-FFF2-40B4-BE49-F238E27FC236}">
                <a16:creationId xmlns:a16="http://schemas.microsoft.com/office/drawing/2014/main" id="{18D0DDEB-C152-4CEB-801C-6A7BA922767D}"/>
              </a:ext>
            </a:extLst>
          </p:cNvPr>
          <p:cNvCxnSpPr>
            <a:cxnSpLocks/>
            <a:stCxn id="21" idx="6"/>
          </p:cNvCxnSpPr>
          <p:nvPr/>
        </p:nvCxnSpPr>
        <p:spPr>
          <a:xfrm>
            <a:off x="6028216" y="2050706"/>
            <a:ext cx="1624935" cy="256710"/>
          </a:xfrm>
          <a:prstGeom prst="line">
            <a:avLst/>
          </a:prstGeom>
          <a:ln w="19050">
            <a:solidFill>
              <a:schemeClr val="accent1"/>
            </a:solidFill>
            <a:headEnd type="arrow" w="med" len="med"/>
            <a:tailEnd type="none" w="med" len="med"/>
          </a:ln>
        </p:spPr>
        <p:style>
          <a:lnRef idx="1">
            <a:schemeClr val="accent1"/>
          </a:lnRef>
          <a:fillRef idx="0">
            <a:schemeClr val="accent1"/>
          </a:fillRef>
          <a:effectRef idx="0">
            <a:schemeClr val="accent1"/>
          </a:effectRef>
          <a:fontRef idx="minor">
            <a:schemeClr val="tx1"/>
          </a:fontRef>
        </p:style>
      </p:cxnSp>
      <p:sp>
        <p:nvSpPr>
          <p:cNvPr id="28" name="TextBox 7">
            <a:extLst>
              <a:ext uri="{FF2B5EF4-FFF2-40B4-BE49-F238E27FC236}">
                <a16:creationId xmlns:a16="http://schemas.microsoft.com/office/drawing/2014/main" id="{A181CA46-A07F-4803-BF06-867D4359C8F6}"/>
              </a:ext>
            </a:extLst>
          </p:cNvPr>
          <p:cNvSpPr txBox="1"/>
          <p:nvPr/>
        </p:nvSpPr>
        <p:spPr>
          <a:xfrm>
            <a:off x="7623970" y="2203541"/>
            <a:ext cx="1024730" cy="230832"/>
          </a:xfrm>
          <a:prstGeom prst="rect">
            <a:avLst/>
          </a:prstGeom>
          <a:solidFill>
            <a:schemeClr val="bg2"/>
          </a:solidFill>
          <a:ln>
            <a:solidFill>
              <a:schemeClr val="accent1"/>
            </a:solidFill>
          </a:ln>
        </p:spPr>
        <p:style>
          <a:lnRef idx="2">
            <a:schemeClr val="accent2"/>
          </a:lnRef>
          <a:fillRef idx="1">
            <a:schemeClr val="lt1"/>
          </a:fillRef>
          <a:effectRef idx="0">
            <a:schemeClr val="accent2"/>
          </a:effectRef>
          <a:fontRef idx="minor">
            <a:schemeClr val="dk1"/>
          </a:fontRef>
        </p:style>
        <p:txBody>
          <a:bodyPr wrap="square" rtlCol="0">
            <a:noAutofit/>
          </a:bodyPr>
          <a:lstStyle/>
          <a:p>
            <a:pPr algn="ctr" defTabSz="457189">
              <a:defRPr/>
            </a:pPr>
            <a:r>
              <a:rPr lang="en-US" altLang="ja-JP" sz="900">
                <a:solidFill>
                  <a:srgbClr val="39393B"/>
                </a:solidFill>
                <a:ea typeface="MS PGothic" panose="020B0600070205080204" pitchFamily="34" charset="-128"/>
              </a:rPr>
              <a:t>Buffer</a:t>
            </a:r>
            <a:r>
              <a:rPr lang="ja-JP" altLang="en-US" sz="900">
                <a:solidFill>
                  <a:srgbClr val="39393B"/>
                </a:solidFill>
                <a:ea typeface="MS PGothic" panose="020B0600070205080204" pitchFamily="34" charset="-128"/>
              </a:rPr>
              <a:t> </a:t>
            </a:r>
            <a:r>
              <a:rPr lang="en-US" altLang="ja-JP" sz="900">
                <a:solidFill>
                  <a:srgbClr val="39393B"/>
                </a:solidFill>
                <a:ea typeface="MS PGothic" panose="020B0600070205080204" pitchFamily="34" charset="-128"/>
              </a:rPr>
              <a:t>Ratio</a:t>
            </a:r>
            <a:r>
              <a:rPr lang="ja-JP" altLang="en-US" sz="900">
                <a:solidFill>
                  <a:srgbClr val="39393B"/>
                </a:solidFill>
                <a:ea typeface="MS PGothic" panose="020B0600070205080204" pitchFamily="34" charset="-128"/>
              </a:rPr>
              <a:t> </a:t>
            </a:r>
            <a:r>
              <a:rPr lang="en-US" altLang="ja-JP" sz="900">
                <a:solidFill>
                  <a:srgbClr val="39393B"/>
                </a:solidFill>
                <a:ea typeface="MS PGothic" panose="020B0600070205080204" pitchFamily="34" charset="-128"/>
              </a:rPr>
              <a:t>25</a:t>
            </a:r>
            <a:endParaRPr lang="pl-PL" sz="900">
              <a:solidFill>
                <a:srgbClr val="39393B"/>
              </a:solidFill>
              <a:ea typeface="MS PGothic" panose="020B0600070205080204" pitchFamily="34" charset="-128"/>
            </a:endParaRPr>
          </a:p>
        </p:txBody>
      </p:sp>
      <p:sp>
        <p:nvSpPr>
          <p:cNvPr id="29" name="Text Placeholder 6">
            <a:extLst>
              <a:ext uri="{FF2B5EF4-FFF2-40B4-BE49-F238E27FC236}">
                <a16:creationId xmlns:a16="http://schemas.microsoft.com/office/drawing/2014/main" id="{0BA2F40B-1957-B347-A6B6-9DFC6D6F2EE9}"/>
              </a:ext>
            </a:extLst>
          </p:cNvPr>
          <p:cNvSpPr>
            <a:spLocks noGrp="1"/>
          </p:cNvSpPr>
          <p:nvPr>
            <p:ph type="body" sz="quarter" idx="12"/>
          </p:nvPr>
        </p:nvSpPr>
        <p:spPr>
          <a:xfrm>
            <a:off x="533400" y="60960"/>
            <a:ext cx="7084679" cy="326233"/>
          </a:xfrm>
        </p:spPr>
        <p:txBody>
          <a:bodyPr/>
          <a:lstStyle/>
          <a:p>
            <a:r>
              <a:rPr lang="en" altLang="ja-JP">
                <a:solidFill>
                  <a:srgbClr val="282828"/>
                </a:solidFill>
                <a:ea typeface="MS PGothic" panose="020B0600070205080204" pitchFamily="34" charset="-128"/>
              </a:rPr>
              <a:t>3.4</a:t>
            </a:r>
            <a:r>
              <a:rPr lang="ja-JP" altLang="en-US">
                <a:solidFill>
                  <a:srgbClr val="282828"/>
                </a:solidFill>
                <a:ea typeface="MS PGothic" panose="020B0600070205080204" pitchFamily="34" charset="-128"/>
              </a:rPr>
              <a:t>　</a:t>
            </a:r>
            <a:r>
              <a:rPr lang="en" altLang="ja-JP">
                <a:solidFill>
                  <a:srgbClr val="282828"/>
                </a:solidFill>
                <a:ea typeface="MS PGothic" panose="020B0600070205080204" pitchFamily="34" charset="-128"/>
              </a:rPr>
              <a:t>QoS</a:t>
            </a:r>
          </a:p>
        </p:txBody>
      </p:sp>
      <p:sp>
        <p:nvSpPr>
          <p:cNvPr id="30" name="Slide Number Placeholder 4">
            <a:extLst>
              <a:ext uri="{FF2B5EF4-FFF2-40B4-BE49-F238E27FC236}">
                <a16:creationId xmlns:a16="http://schemas.microsoft.com/office/drawing/2014/main" id="{75F1A030-5AD9-4641-A85F-6A6B57213599}"/>
              </a:ext>
            </a:extLst>
          </p:cNvPr>
          <p:cNvSpPr>
            <a:spLocks noGrp="1"/>
          </p:cNvSpPr>
          <p:nvPr>
            <p:ph type="sldNum" sz="quarter" idx="4294967295"/>
          </p:nvPr>
        </p:nvSpPr>
        <p:spPr>
          <a:xfrm>
            <a:off x="8648700" y="4884738"/>
            <a:ext cx="495300" cy="274637"/>
          </a:xfrm>
          <a:prstGeom prst="rect">
            <a:avLst/>
          </a:prstGeom>
        </p:spPr>
        <p:txBody>
          <a:bodyPr>
            <a:noAutofit/>
          </a:bodyPr>
          <a:lstStyle/>
          <a:p>
            <a:fld id="{3945D0FD-48F1-4D72-80C5-FFB60B92A834}" type="slidenum">
              <a:rPr lang="en-US" sz="900" smtClean="0">
                <a:latin typeface="+mn-lt"/>
                <a:ea typeface="MS PGothic" panose="020B0600070205080204" pitchFamily="34" charset="-128"/>
              </a:rPr>
              <a:pPr/>
              <a:t>307</a:t>
            </a:fld>
            <a:endParaRPr lang="en-US" sz="900">
              <a:latin typeface="+mn-lt"/>
              <a:ea typeface="MS PGothic" panose="020B0600070205080204" pitchFamily="34" charset="-128"/>
            </a:endParaRPr>
          </a:p>
        </p:txBody>
      </p:sp>
    </p:spTree>
    <p:extLst>
      <p:ext uri="{BB962C8B-B14F-4D97-AF65-F5344CB8AC3E}">
        <p14:creationId xmlns:p14="http://schemas.microsoft.com/office/powerpoint/2010/main" val="3281051905"/>
      </p:ext>
    </p:extLst>
  </p:cSld>
  <p:clrMapOvr>
    <a:masterClrMapping/>
  </p:clrMapOvr>
</p:sld>
</file>

<file path=ppt/slides/slide3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Box 3">
            <a:extLst>
              <a:ext uri="{FF2B5EF4-FFF2-40B4-BE49-F238E27FC236}">
                <a16:creationId xmlns:a16="http://schemas.microsoft.com/office/drawing/2014/main" id="{3C9310F0-0C52-46E7-97C2-8EF199B7DF8D}"/>
              </a:ext>
            </a:extLst>
          </p:cNvPr>
          <p:cNvSpPr txBox="1"/>
          <p:nvPr/>
        </p:nvSpPr>
        <p:spPr>
          <a:xfrm>
            <a:off x="403412" y="2249252"/>
            <a:ext cx="5692364" cy="1477328"/>
          </a:xfrm>
          <a:prstGeom prst="rect">
            <a:avLst/>
          </a:prstGeom>
          <a:solidFill>
            <a:schemeClr val="bg2">
              <a:lumMod val="95000"/>
            </a:schemeClr>
          </a:solidFill>
          <a:ln>
            <a:noFill/>
          </a:ln>
        </p:spPr>
        <p:style>
          <a:lnRef idx="0">
            <a:scrgbClr r="0" g="0" b="0"/>
          </a:lnRef>
          <a:fillRef idx="0">
            <a:scrgbClr r="0" g="0" b="0"/>
          </a:fillRef>
          <a:effectRef idx="0">
            <a:scrgbClr r="0" g="0" b="0"/>
          </a:effectRef>
          <a:fontRef idx="minor">
            <a:schemeClr val="accent4"/>
          </a:fontRef>
        </p:style>
        <p:txBody>
          <a:bodyPr wrap="square" rtlCol="0">
            <a:noAutofit/>
          </a:bodyPr>
          <a:lstStyle/>
          <a:p>
            <a:pPr defTabSz="457189">
              <a:defRPr/>
            </a:pPr>
            <a:r>
              <a:rPr lang="pl-PL" sz="900">
                <a:solidFill>
                  <a:srgbClr val="39393B"/>
                </a:solidFill>
                <a:ea typeface="MS PGothic" panose="020B0600070205080204" pitchFamily="34" charset="-128"/>
                <a:cs typeface="Courier New" panose="02070309020205020404" pitchFamily="49" charset="0"/>
              </a:rPr>
              <a:t>Egress DATA Queue Mapping  -  Asic/Core/Port: 0/0/5</a:t>
            </a:r>
          </a:p>
          <a:p>
            <a:pPr defTabSz="457189">
              <a:defRPr/>
            </a:pPr>
            <a:endParaRPr lang="pl-PL" sz="900">
              <a:solidFill>
                <a:srgbClr val="39393B"/>
              </a:solidFill>
              <a:ea typeface="MS PGothic" panose="020B0600070205080204" pitchFamily="34" charset="-128"/>
              <a:cs typeface="Courier New" panose="02070309020205020404" pitchFamily="49" charset="0"/>
            </a:endParaRPr>
          </a:p>
          <a:p>
            <a:pPr defTabSz="457189">
              <a:defRPr/>
            </a:pPr>
            <a:r>
              <a:rPr lang="pl-PL" sz="900">
                <a:solidFill>
                  <a:srgbClr val="39393B"/>
                </a:solidFill>
                <a:ea typeface="MS PGothic" panose="020B0600070205080204" pitchFamily="34" charset="-128"/>
                <a:cs typeface="Courier New" panose="02070309020205020404" pitchFamily="49" charset="0"/>
              </a:rPr>
              <a:t>===============================================================================</a:t>
            </a:r>
          </a:p>
          <a:p>
            <a:pPr defTabSz="457189">
              <a:defRPr/>
            </a:pPr>
            <a:r>
              <a:rPr lang="pl-PL" sz="900">
                <a:solidFill>
                  <a:srgbClr val="39393B"/>
                </a:solidFill>
                <a:ea typeface="MS PGothic" panose="020B0600070205080204" pitchFamily="34" charset="-128"/>
                <a:cs typeface="Courier New" panose="02070309020205020404" pitchFamily="49" charset="0"/>
              </a:rPr>
              <a:t>Label   Q Threshold  VQ  |  Label   Q Threshold  VQ  |  Label   Q Threshold  VQ</a:t>
            </a:r>
          </a:p>
          <a:p>
            <a:pPr defTabSz="457189">
              <a:defRPr/>
            </a:pPr>
            <a:r>
              <a:rPr lang="pl-PL" sz="900">
                <a:solidFill>
                  <a:srgbClr val="39393B"/>
                </a:solidFill>
                <a:ea typeface="MS PGothic" panose="020B0600070205080204" pitchFamily="34" charset="-128"/>
                <a:cs typeface="Courier New" panose="02070309020205020404" pitchFamily="49" charset="0"/>
              </a:rPr>
              <a:t>===== === ========= ===  |  ===== === ========= ===  |  ===== === ========= ===</a:t>
            </a:r>
          </a:p>
          <a:p>
            <a:pPr defTabSz="457189">
              <a:defRPr/>
            </a:pPr>
            <a:r>
              <a:rPr lang="pl-PL" sz="900">
                <a:solidFill>
                  <a:srgbClr val="39393B"/>
                </a:solidFill>
                <a:ea typeface="MS PGothic" panose="020B0600070205080204" pitchFamily="34" charset="-128"/>
                <a:cs typeface="Courier New" panose="02070309020205020404" pitchFamily="49" charset="0"/>
              </a:rPr>
              <a:t>    0   1         2   0         1   1         2   0         2   1         2   0</a:t>
            </a:r>
          </a:p>
          <a:p>
            <a:pPr defTabSz="457189">
              <a:defRPr/>
            </a:pPr>
            <a:r>
              <a:rPr lang="pl-PL" sz="900">
                <a:solidFill>
                  <a:srgbClr val="39393B"/>
                </a:solidFill>
                <a:ea typeface="MS PGothic" panose="020B0600070205080204" pitchFamily="34" charset="-128"/>
                <a:cs typeface="Courier New" panose="02070309020205020404" pitchFamily="49" charset="0"/>
              </a:rPr>
              <a:t>    3   1         2   0         4   1         2   0         5   1         2   0</a:t>
            </a:r>
          </a:p>
          <a:p>
            <a:pPr defTabSz="457189">
              <a:defRPr/>
            </a:pPr>
            <a:r>
              <a:rPr lang="pl-PL" sz="900">
                <a:solidFill>
                  <a:srgbClr val="39393B"/>
                </a:solidFill>
                <a:ea typeface="MS PGothic" panose="020B0600070205080204" pitchFamily="34" charset="-128"/>
                <a:cs typeface="Courier New" panose="02070309020205020404" pitchFamily="49" charset="0"/>
              </a:rPr>
              <a:t>    6   1         2   0         7   1         2   0         8   1         2   0</a:t>
            </a:r>
          </a:p>
          <a:p>
            <a:pPr defTabSz="457189">
              <a:defRPr/>
            </a:pPr>
            <a:r>
              <a:rPr lang="pl-PL" sz="900">
                <a:solidFill>
                  <a:srgbClr val="39393B"/>
                </a:solidFill>
                <a:ea typeface="MS PGothic" panose="020B0600070205080204" pitchFamily="34" charset="-128"/>
                <a:cs typeface="Courier New" panose="02070309020205020404" pitchFamily="49" charset="0"/>
              </a:rPr>
              <a:t>    9   1         2   0        10   1         2   0        11   1         2   0</a:t>
            </a:r>
          </a:p>
          <a:p>
            <a:pPr defTabSz="457189">
              <a:defRPr/>
            </a:pPr>
            <a:r>
              <a:rPr lang="pl-PL" sz="900">
                <a:solidFill>
                  <a:srgbClr val="39393B"/>
                </a:solidFill>
                <a:ea typeface="MS PGothic" panose="020B0600070205080204" pitchFamily="34" charset="-128"/>
                <a:cs typeface="Courier New" panose="02070309020205020404" pitchFamily="49" charset="0"/>
              </a:rPr>
              <a:t>   12   1         2   0        13   1         2   0        14   1         2   0</a:t>
            </a:r>
          </a:p>
        </p:txBody>
      </p:sp>
      <p:sp>
        <p:nvSpPr>
          <p:cNvPr id="14" name="TextBox 3">
            <a:extLst>
              <a:ext uri="{FF2B5EF4-FFF2-40B4-BE49-F238E27FC236}">
                <a16:creationId xmlns:a16="http://schemas.microsoft.com/office/drawing/2014/main" id="{F56398B9-9100-5748-830D-D023ED3B808F}"/>
              </a:ext>
            </a:extLst>
          </p:cNvPr>
          <p:cNvSpPr txBox="1"/>
          <p:nvPr/>
        </p:nvSpPr>
        <p:spPr>
          <a:xfrm>
            <a:off x="4285069" y="2656214"/>
            <a:ext cx="4572000" cy="1978795"/>
          </a:xfrm>
          <a:prstGeom prst="rect">
            <a:avLst/>
          </a:prstGeom>
          <a:solidFill>
            <a:schemeClr val="bg2"/>
          </a:solidFill>
          <a:ln>
            <a:noFill/>
          </a:ln>
        </p:spPr>
        <p:style>
          <a:lnRef idx="0">
            <a:scrgbClr r="0" g="0" b="0"/>
          </a:lnRef>
          <a:fillRef idx="0">
            <a:scrgbClr r="0" g="0" b="0"/>
          </a:fillRef>
          <a:effectRef idx="0">
            <a:scrgbClr r="0" g="0" b="0"/>
          </a:effectRef>
          <a:fontRef idx="minor">
            <a:schemeClr val="accent4"/>
          </a:fontRef>
        </p:style>
        <p:txBody>
          <a:bodyPr wrap="square" rtlCol="0">
            <a:noAutofit/>
          </a:bodyPr>
          <a:lstStyle/>
          <a:p>
            <a:pPr defTabSz="457189">
              <a:defRPr/>
            </a:pPr>
            <a:endParaRPr lang="pl-PL" sz="900">
              <a:solidFill>
                <a:srgbClr val="39393B"/>
              </a:solidFill>
              <a:ea typeface="MS PGothic" panose="020B0600070205080204" pitchFamily="34" charset="-128"/>
              <a:cs typeface="Courier New" panose="02070309020205020404" pitchFamily="49" charset="0"/>
            </a:endParaRPr>
          </a:p>
        </p:txBody>
      </p:sp>
      <p:sp>
        <p:nvSpPr>
          <p:cNvPr id="3" name="タイトル 2">
            <a:extLst>
              <a:ext uri="{FF2B5EF4-FFF2-40B4-BE49-F238E27FC236}">
                <a16:creationId xmlns:a16="http://schemas.microsoft.com/office/drawing/2014/main" id="{C6C9422A-D980-4882-8DE5-F46202C198DA}"/>
              </a:ext>
            </a:extLst>
          </p:cNvPr>
          <p:cNvSpPr>
            <a:spLocks noGrp="1"/>
          </p:cNvSpPr>
          <p:nvPr>
            <p:ph type="title"/>
          </p:nvPr>
        </p:nvSpPr>
        <p:spPr/>
        <p:txBody>
          <a:bodyPr>
            <a:noAutofit/>
          </a:bodyPr>
          <a:lstStyle/>
          <a:p>
            <a:r>
              <a:rPr kumimoji="1" lang="ja-JP" altLang="en-US">
                <a:latin typeface="+mn-lt"/>
                <a:ea typeface="MS PGothic" panose="020B0600070205080204" pitchFamily="34" charset="-128"/>
              </a:rPr>
              <a:t>キューイング</a:t>
            </a:r>
            <a:r>
              <a:rPr kumimoji="1" lang="en-US" altLang="ja-JP">
                <a:latin typeface="+mn-lt"/>
                <a:ea typeface="MS PGothic" panose="020B0600070205080204" pitchFamily="34" charset="-128"/>
              </a:rPr>
              <a:t> </a:t>
            </a:r>
            <a:r>
              <a:rPr kumimoji="1" lang="ja-JP" altLang="en-US">
                <a:latin typeface="+mn-lt"/>
                <a:ea typeface="MS PGothic" panose="020B0600070205080204" pitchFamily="34" charset="-128"/>
              </a:rPr>
              <a:t>トラブルシュート</a:t>
            </a:r>
          </a:p>
        </p:txBody>
      </p:sp>
      <p:sp>
        <p:nvSpPr>
          <p:cNvPr id="5" name="Text Placeholder 4">
            <a:extLst>
              <a:ext uri="{FF2B5EF4-FFF2-40B4-BE49-F238E27FC236}">
                <a16:creationId xmlns:a16="http://schemas.microsoft.com/office/drawing/2014/main" id="{66BBA63F-4E56-E44E-ABBE-073FA5DFF3BF}"/>
              </a:ext>
            </a:extLst>
          </p:cNvPr>
          <p:cNvSpPr>
            <a:spLocks noGrp="1"/>
          </p:cNvSpPr>
          <p:nvPr>
            <p:ph type="body" sz="quarter" idx="11"/>
          </p:nvPr>
        </p:nvSpPr>
        <p:spPr>
          <a:xfrm>
            <a:off x="533399" y="786606"/>
            <a:ext cx="8115301" cy="326233"/>
          </a:xfrm>
        </p:spPr>
        <p:txBody>
          <a:bodyPr anchor="t"/>
          <a:lstStyle/>
          <a:p>
            <a:r>
              <a:rPr kumimoji="1" lang="en-US" altLang="ja-JP">
                <a:solidFill>
                  <a:srgbClr val="282828"/>
                </a:solidFill>
                <a:ea typeface="MS PGothic" panose="020B0600070205080204" pitchFamily="34" charset="-128"/>
              </a:rPr>
              <a:t>Label </a:t>
            </a:r>
            <a:r>
              <a:rPr kumimoji="1" lang="ja-JP" altLang="en-US">
                <a:solidFill>
                  <a:srgbClr val="282828"/>
                </a:solidFill>
                <a:ea typeface="MS PGothic" panose="020B0600070205080204" pitchFamily="34" charset="-128"/>
              </a:rPr>
              <a:t>を下の表からマーキングやヘッダ情報に変換し、</a:t>
            </a:r>
            <a:r>
              <a:rPr kumimoji="1" lang="en-US" altLang="ja-JP">
                <a:solidFill>
                  <a:srgbClr val="282828"/>
                </a:solidFill>
                <a:ea typeface="MS PGothic" panose="020B0600070205080204" pitchFamily="34" charset="-128"/>
              </a:rPr>
              <a:t>Queue </a:t>
            </a:r>
            <a:r>
              <a:rPr kumimoji="1" lang="ja-JP" altLang="en-US">
                <a:solidFill>
                  <a:srgbClr val="282828"/>
                </a:solidFill>
                <a:ea typeface="MS PGothic" panose="020B0600070205080204" pitchFamily="34" charset="-128"/>
              </a:rPr>
              <a:t>と</a:t>
            </a:r>
            <a:r>
              <a:rPr kumimoji="1" lang="en-US" altLang="ja-JP">
                <a:solidFill>
                  <a:srgbClr val="282828"/>
                </a:solidFill>
                <a:ea typeface="MS PGothic" panose="020B0600070205080204" pitchFamily="34" charset="-128"/>
              </a:rPr>
              <a:t> Threshold </a:t>
            </a:r>
            <a:r>
              <a:rPr kumimoji="1" lang="ja-JP" altLang="en-US">
                <a:solidFill>
                  <a:srgbClr val="282828"/>
                </a:solidFill>
                <a:ea typeface="MS PGothic" panose="020B0600070205080204" pitchFamily="34" charset="-128"/>
              </a:rPr>
              <a:t>のマッピングを確認できます。</a:t>
            </a:r>
          </a:p>
        </p:txBody>
      </p:sp>
      <p:sp>
        <p:nvSpPr>
          <p:cNvPr id="13" name="Text Placeholder 12">
            <a:extLst>
              <a:ext uri="{FF2B5EF4-FFF2-40B4-BE49-F238E27FC236}">
                <a16:creationId xmlns:a16="http://schemas.microsoft.com/office/drawing/2014/main" id="{8CC1AC98-D623-174D-A859-1F220D17A96A}"/>
              </a:ext>
            </a:extLst>
          </p:cNvPr>
          <p:cNvSpPr>
            <a:spLocks noGrp="1"/>
          </p:cNvSpPr>
          <p:nvPr>
            <p:ph type="body" sz="quarter" idx="12"/>
          </p:nvPr>
        </p:nvSpPr>
        <p:spPr/>
        <p:txBody>
          <a:bodyPr/>
          <a:lstStyle/>
          <a:p>
            <a:r>
              <a:rPr lang="en" altLang="ja-JP">
                <a:solidFill>
                  <a:srgbClr val="282828"/>
                </a:solidFill>
                <a:ea typeface="MS PGothic" panose="020B0600070205080204" pitchFamily="34" charset="-128"/>
              </a:rPr>
              <a:t>3.4</a:t>
            </a:r>
            <a:r>
              <a:rPr lang="ja-JP" altLang="en-US">
                <a:solidFill>
                  <a:srgbClr val="282828"/>
                </a:solidFill>
                <a:ea typeface="MS PGothic" panose="020B0600070205080204" pitchFamily="34" charset="-128"/>
              </a:rPr>
              <a:t>　</a:t>
            </a:r>
            <a:r>
              <a:rPr lang="en" altLang="ja-JP">
                <a:solidFill>
                  <a:srgbClr val="282828"/>
                </a:solidFill>
                <a:ea typeface="MS PGothic" panose="020B0600070205080204" pitchFamily="34" charset="-128"/>
              </a:rPr>
              <a:t>QoS</a:t>
            </a:r>
          </a:p>
        </p:txBody>
      </p:sp>
      <p:sp>
        <p:nvSpPr>
          <p:cNvPr id="4" name="正方形/長方形 3">
            <a:extLst>
              <a:ext uri="{FF2B5EF4-FFF2-40B4-BE49-F238E27FC236}">
                <a16:creationId xmlns:a16="http://schemas.microsoft.com/office/drawing/2014/main" id="{6F9FA8A7-D98F-4D27-8559-910438618DB8}"/>
              </a:ext>
            </a:extLst>
          </p:cNvPr>
          <p:cNvSpPr/>
          <p:nvPr/>
        </p:nvSpPr>
        <p:spPr>
          <a:xfrm>
            <a:off x="533400" y="1357333"/>
            <a:ext cx="8115300" cy="304427"/>
          </a:xfrm>
          <a:prstGeom prst="rect">
            <a:avLst/>
          </a:prstGeom>
          <a:solidFill>
            <a:schemeClr val="accent1"/>
          </a:solidFill>
          <a:ln>
            <a:noFill/>
          </a:ln>
        </p:spPr>
        <p:style>
          <a:lnRef idx="0">
            <a:scrgbClr r="0" g="0" b="0"/>
          </a:lnRef>
          <a:fillRef idx="0">
            <a:scrgbClr r="0" g="0" b="0"/>
          </a:fillRef>
          <a:effectRef idx="0">
            <a:scrgbClr r="0" g="0" b="0"/>
          </a:effectRef>
          <a:fontRef idx="minor">
            <a:schemeClr val="accent4"/>
          </a:fontRef>
        </p:style>
        <p:txBody>
          <a:bodyPr wrap="square" anchor="ctr">
            <a:noAutofit/>
          </a:bodyPr>
          <a:lstStyle/>
          <a:p>
            <a:pPr defTabSz="685800" fontAlgn="auto">
              <a:spcBef>
                <a:spcPts val="0"/>
              </a:spcBef>
              <a:spcAft>
                <a:spcPts val="0"/>
              </a:spcAft>
              <a:defRPr/>
            </a:pPr>
            <a:r>
              <a:rPr kumimoji="1" lang="mr-IN" altLang="ja-JP" sz="1200" b="1">
                <a:solidFill>
                  <a:schemeClr val="bg2"/>
                </a:solidFill>
                <a:ea typeface="MS PGothic" panose="020B0600070205080204" pitchFamily="34" charset="-128"/>
              </a:rPr>
              <a:t>show platform </a:t>
            </a:r>
            <a:r>
              <a:rPr kumimoji="1" lang="en-US" altLang="ja-JP" sz="1200" b="1">
                <a:solidFill>
                  <a:schemeClr val="bg2"/>
                </a:solidFill>
                <a:ea typeface="MS PGothic" panose="020B0600070205080204" pitchFamily="34" charset="-128"/>
                <a:cs typeface="Courier New" panose="02070309020205020404" pitchFamily="49" charset="0"/>
              </a:rPr>
              <a:t>hard</a:t>
            </a:r>
            <a:r>
              <a:rPr kumimoji="1" lang="mr-IN" altLang="ja-JP" sz="1200" b="1">
                <a:solidFill>
                  <a:schemeClr val="bg2"/>
                </a:solidFill>
                <a:ea typeface="MS PGothic" panose="020B0600070205080204" pitchFamily="34" charset="-128"/>
              </a:rPr>
              <a:t>ware fed switch active qos </a:t>
            </a:r>
            <a:r>
              <a:rPr kumimoji="1" lang="en-US" altLang="ja-JP" sz="1200" b="1">
                <a:solidFill>
                  <a:schemeClr val="bg2"/>
                </a:solidFill>
                <a:ea typeface="MS PGothic" panose="020B0600070205080204" pitchFamily="34" charset="-128"/>
                <a:cs typeface="Courier New" panose="02070309020205020404" pitchFamily="49" charset="0"/>
              </a:rPr>
              <a:t>queue label2qmap </a:t>
            </a:r>
            <a:r>
              <a:rPr kumimoji="1" lang="mr-IN" altLang="ja-JP" sz="1200" b="1">
                <a:solidFill>
                  <a:schemeClr val="bg2"/>
                </a:solidFill>
                <a:ea typeface="MS PGothic" panose="020B0600070205080204" pitchFamily="34" charset="-128"/>
              </a:rPr>
              <a:t>qmap-egress-data interface </a:t>
            </a:r>
            <a:r>
              <a:rPr kumimoji="1" lang="en-US" altLang="ja-JP" sz="1200" b="1">
                <a:solidFill>
                  <a:schemeClr val="bg2"/>
                </a:solidFill>
                <a:ea typeface="MS PGothic" panose="020B0600070205080204" pitchFamily="34" charset="-128"/>
                <a:cs typeface="Courier New" panose="02070309020205020404" pitchFamily="49" charset="0"/>
              </a:rPr>
              <a:t>&lt;port&gt;</a:t>
            </a:r>
          </a:p>
        </p:txBody>
      </p:sp>
      <p:graphicFrame>
        <p:nvGraphicFramePr>
          <p:cNvPr id="7" name="Table 6">
            <a:extLst>
              <a:ext uri="{FF2B5EF4-FFF2-40B4-BE49-F238E27FC236}">
                <a16:creationId xmlns:a16="http://schemas.microsoft.com/office/drawing/2014/main" id="{EDFA5191-9A43-40B2-BC12-CD54C117A259}"/>
              </a:ext>
            </a:extLst>
          </p:cNvPr>
          <p:cNvGraphicFramePr>
            <a:graphicFrameLocks noGrp="1"/>
          </p:cNvGraphicFramePr>
          <p:nvPr>
            <p:extLst>
              <p:ext uri="{D42A27DB-BD31-4B8C-83A1-F6EECF244321}">
                <p14:modId xmlns:p14="http://schemas.microsoft.com/office/powerpoint/2010/main" val="2989702084"/>
              </p:ext>
            </p:extLst>
          </p:nvPr>
        </p:nvGraphicFramePr>
        <p:xfrm>
          <a:off x="4285069" y="2691910"/>
          <a:ext cx="4572000" cy="1943100"/>
        </p:xfrm>
        <a:graphic>
          <a:graphicData uri="http://schemas.openxmlformats.org/drawingml/2006/table">
            <a:tbl>
              <a:tblPr firstRow="1" bandRow="1">
                <a:tableStyleId>{C083E6E3-FA7D-4D7B-A595-EF9225AFEA82}</a:tableStyleId>
              </a:tblPr>
              <a:tblGrid>
                <a:gridCol w="1524000">
                  <a:extLst>
                    <a:ext uri="{9D8B030D-6E8A-4147-A177-3AD203B41FA5}">
                      <a16:colId xmlns:a16="http://schemas.microsoft.com/office/drawing/2014/main" val="20000"/>
                    </a:ext>
                  </a:extLst>
                </a:gridCol>
                <a:gridCol w="1524000">
                  <a:extLst>
                    <a:ext uri="{9D8B030D-6E8A-4147-A177-3AD203B41FA5}">
                      <a16:colId xmlns:a16="http://schemas.microsoft.com/office/drawing/2014/main" val="20001"/>
                    </a:ext>
                  </a:extLst>
                </a:gridCol>
                <a:gridCol w="1524000">
                  <a:extLst>
                    <a:ext uri="{9D8B030D-6E8A-4147-A177-3AD203B41FA5}">
                      <a16:colId xmlns:a16="http://schemas.microsoft.com/office/drawing/2014/main" val="20002"/>
                    </a:ext>
                  </a:extLst>
                </a:gridCol>
              </a:tblGrid>
              <a:tr h="194310">
                <a:tc>
                  <a:txBody>
                    <a:bodyPr/>
                    <a:lstStyle/>
                    <a:p>
                      <a:r>
                        <a:rPr lang="en-US" sz="800">
                          <a:latin typeface="+mn-lt"/>
                        </a:rPr>
                        <a:t>Label Range</a:t>
                      </a:r>
                      <a:endParaRPr lang="en-US" sz="800" b="1">
                        <a:latin typeface="+mn-lt"/>
                      </a:endParaRPr>
                    </a:p>
                  </a:txBody>
                  <a:tcPr marL="68580" marR="68580" marT="34290" marB="34290">
                    <a:solidFill>
                      <a:schemeClr val="bg2"/>
                    </a:solidFill>
                  </a:tcPr>
                </a:tc>
                <a:tc>
                  <a:txBody>
                    <a:bodyPr/>
                    <a:lstStyle/>
                    <a:p>
                      <a:r>
                        <a:rPr lang="en-US" sz="800">
                          <a:latin typeface="+mn-lt"/>
                        </a:rPr>
                        <a:t>Packet</a:t>
                      </a:r>
                      <a:r>
                        <a:rPr lang="en-US" sz="800" baseline="0">
                          <a:latin typeface="+mn-lt"/>
                        </a:rPr>
                        <a:t> Value Reading</a:t>
                      </a:r>
                      <a:endParaRPr lang="en-US" sz="800">
                        <a:latin typeface="+mn-lt"/>
                      </a:endParaRPr>
                    </a:p>
                  </a:txBody>
                  <a:tcPr marL="68580" marR="68580" marT="34290" marB="34290">
                    <a:solidFill>
                      <a:schemeClr val="bg2"/>
                    </a:solidFill>
                  </a:tcPr>
                </a:tc>
                <a:tc>
                  <a:txBody>
                    <a:bodyPr/>
                    <a:lstStyle/>
                    <a:p>
                      <a:r>
                        <a:rPr lang="en-US" sz="800">
                          <a:latin typeface="+mn-lt"/>
                        </a:rPr>
                        <a:t>Calculate</a:t>
                      </a:r>
                    </a:p>
                  </a:txBody>
                  <a:tcPr marL="68580" marR="68580" marT="34290" marB="34290">
                    <a:solidFill>
                      <a:schemeClr val="bg2"/>
                    </a:solidFill>
                  </a:tcPr>
                </a:tc>
                <a:extLst>
                  <a:ext uri="{0D108BD9-81ED-4DB2-BD59-A6C34878D82A}">
                    <a16:rowId xmlns:a16="http://schemas.microsoft.com/office/drawing/2014/main" val="10000"/>
                  </a:ext>
                </a:extLst>
              </a:tr>
              <a:tr h="194310">
                <a:tc>
                  <a:txBody>
                    <a:bodyPr/>
                    <a:lstStyle/>
                    <a:p>
                      <a:r>
                        <a:rPr lang="en-US" sz="800">
                          <a:latin typeface="+mn-lt"/>
                        </a:rPr>
                        <a:t>1 </a:t>
                      </a:r>
                      <a:r>
                        <a:rPr lang="mr-IN" sz="800">
                          <a:latin typeface="+mn-lt"/>
                        </a:rPr>
                        <a:t>–</a:t>
                      </a:r>
                      <a:r>
                        <a:rPr lang="en-US" sz="800">
                          <a:latin typeface="+mn-lt"/>
                        </a:rPr>
                        <a:t> 64</a:t>
                      </a:r>
                    </a:p>
                  </a:txBody>
                  <a:tcPr marL="68580" marR="68580" marT="34290" marB="34290"/>
                </a:tc>
                <a:tc>
                  <a:txBody>
                    <a:bodyPr/>
                    <a:lstStyle/>
                    <a:p>
                      <a:r>
                        <a:rPr lang="en-US" sz="800">
                          <a:latin typeface="+mn-lt"/>
                        </a:rPr>
                        <a:t>DSCP</a:t>
                      </a:r>
                    </a:p>
                  </a:txBody>
                  <a:tcPr marL="68580" marR="68580" marT="34290" marB="34290"/>
                </a:tc>
                <a:tc>
                  <a:txBody>
                    <a:bodyPr/>
                    <a:lstStyle/>
                    <a:p>
                      <a:r>
                        <a:rPr lang="en-US" sz="800">
                          <a:latin typeface="+mn-lt"/>
                        </a:rPr>
                        <a:t>Label </a:t>
                      </a:r>
                      <a:r>
                        <a:rPr lang="mr-IN" sz="800">
                          <a:latin typeface="+mn-lt"/>
                        </a:rPr>
                        <a:t>–</a:t>
                      </a:r>
                      <a:r>
                        <a:rPr lang="en-US" sz="800">
                          <a:latin typeface="+mn-lt"/>
                        </a:rPr>
                        <a:t> 1 =</a:t>
                      </a:r>
                      <a:r>
                        <a:rPr lang="en-US" sz="800" baseline="0">
                          <a:latin typeface="+mn-lt"/>
                        </a:rPr>
                        <a:t> DSCP</a:t>
                      </a:r>
                      <a:endParaRPr lang="en-US" sz="800">
                        <a:latin typeface="+mn-lt"/>
                      </a:endParaRPr>
                    </a:p>
                  </a:txBody>
                  <a:tcPr marL="68580" marR="68580" marT="34290" marB="34290"/>
                </a:tc>
                <a:extLst>
                  <a:ext uri="{0D108BD9-81ED-4DB2-BD59-A6C34878D82A}">
                    <a16:rowId xmlns:a16="http://schemas.microsoft.com/office/drawing/2014/main" val="10001"/>
                  </a:ext>
                </a:extLst>
              </a:tr>
              <a:tr h="194310">
                <a:tc>
                  <a:txBody>
                    <a:bodyPr/>
                    <a:lstStyle/>
                    <a:p>
                      <a:r>
                        <a:rPr lang="en-US" sz="800">
                          <a:latin typeface="+mn-lt"/>
                        </a:rPr>
                        <a:t>65</a:t>
                      </a:r>
                      <a:r>
                        <a:rPr lang="en-US" sz="800" baseline="0">
                          <a:latin typeface="+mn-lt"/>
                        </a:rPr>
                        <a:t> </a:t>
                      </a:r>
                      <a:r>
                        <a:rPr lang="mr-IN" sz="800">
                          <a:latin typeface="+mn-lt"/>
                        </a:rPr>
                        <a:t>–</a:t>
                      </a:r>
                      <a:r>
                        <a:rPr lang="en-US" sz="800">
                          <a:latin typeface="+mn-lt"/>
                        </a:rPr>
                        <a:t> 72</a:t>
                      </a:r>
                    </a:p>
                  </a:txBody>
                  <a:tcPr marL="68580" marR="68580" marT="34290" marB="34290"/>
                </a:tc>
                <a:tc>
                  <a:txBody>
                    <a:bodyPr/>
                    <a:lstStyle/>
                    <a:p>
                      <a:r>
                        <a:rPr lang="en-US" sz="800" err="1">
                          <a:latin typeface="+mn-lt"/>
                        </a:rPr>
                        <a:t>CoS</a:t>
                      </a:r>
                      <a:endParaRPr lang="en-US" sz="800">
                        <a:latin typeface="+mn-lt"/>
                      </a:endParaRPr>
                    </a:p>
                  </a:txBody>
                  <a:tcPr marL="68580" marR="68580" marT="34290" marB="34290"/>
                </a:tc>
                <a:tc>
                  <a:txBody>
                    <a:bodyPr/>
                    <a:lstStyle/>
                    <a:p>
                      <a:r>
                        <a:rPr lang="en-US" sz="800">
                          <a:latin typeface="+mn-lt"/>
                        </a:rPr>
                        <a:t>Label</a:t>
                      </a:r>
                      <a:r>
                        <a:rPr lang="en-US" sz="800" baseline="0">
                          <a:latin typeface="+mn-lt"/>
                        </a:rPr>
                        <a:t> </a:t>
                      </a:r>
                      <a:r>
                        <a:rPr lang="mr-IN" sz="800" baseline="0">
                          <a:latin typeface="+mn-lt"/>
                        </a:rPr>
                        <a:t>–</a:t>
                      </a:r>
                      <a:r>
                        <a:rPr lang="en-US" sz="800" baseline="0">
                          <a:latin typeface="+mn-lt"/>
                        </a:rPr>
                        <a:t> 65 = </a:t>
                      </a:r>
                      <a:r>
                        <a:rPr lang="en-US" sz="800" baseline="0" err="1">
                          <a:latin typeface="+mn-lt"/>
                        </a:rPr>
                        <a:t>CoS</a:t>
                      </a:r>
                      <a:endParaRPr lang="en-US" sz="800">
                        <a:latin typeface="+mn-lt"/>
                      </a:endParaRPr>
                    </a:p>
                  </a:txBody>
                  <a:tcPr marL="68580" marR="68580" marT="34290" marB="34290"/>
                </a:tc>
                <a:extLst>
                  <a:ext uri="{0D108BD9-81ED-4DB2-BD59-A6C34878D82A}">
                    <a16:rowId xmlns:a16="http://schemas.microsoft.com/office/drawing/2014/main" val="10002"/>
                  </a:ext>
                </a:extLst>
              </a:tr>
              <a:tr h="194310">
                <a:tc>
                  <a:txBody>
                    <a:bodyPr/>
                    <a:lstStyle/>
                    <a:p>
                      <a:r>
                        <a:rPr lang="en-US" sz="800">
                          <a:latin typeface="+mn-lt"/>
                        </a:rPr>
                        <a:t>73</a:t>
                      </a:r>
                      <a:r>
                        <a:rPr lang="en-US" sz="800" baseline="0">
                          <a:latin typeface="+mn-lt"/>
                        </a:rPr>
                        <a:t> </a:t>
                      </a:r>
                      <a:r>
                        <a:rPr lang="mr-IN" sz="800">
                          <a:latin typeface="+mn-lt"/>
                        </a:rPr>
                        <a:t>–</a:t>
                      </a:r>
                      <a:r>
                        <a:rPr lang="en-US" sz="800">
                          <a:latin typeface="+mn-lt"/>
                        </a:rPr>
                        <a:t> 80</a:t>
                      </a:r>
                    </a:p>
                  </a:txBody>
                  <a:tcPr marL="68580" marR="68580" marT="34290" marB="34290"/>
                </a:tc>
                <a:tc>
                  <a:txBody>
                    <a:bodyPr/>
                    <a:lstStyle/>
                    <a:p>
                      <a:r>
                        <a:rPr lang="en-US" sz="800">
                          <a:latin typeface="+mn-lt"/>
                        </a:rPr>
                        <a:t>UP Wireless</a:t>
                      </a:r>
                    </a:p>
                  </a:txBody>
                  <a:tcPr marL="68580" marR="68580" marT="34290" marB="34290"/>
                </a:tc>
                <a:tc>
                  <a:txBody>
                    <a:bodyPr/>
                    <a:lstStyle/>
                    <a:p>
                      <a:r>
                        <a:rPr lang="en-US" sz="800">
                          <a:latin typeface="+mn-lt"/>
                        </a:rPr>
                        <a:t>Label</a:t>
                      </a:r>
                      <a:r>
                        <a:rPr lang="en-US" sz="800" baseline="0">
                          <a:latin typeface="+mn-lt"/>
                        </a:rPr>
                        <a:t> </a:t>
                      </a:r>
                      <a:r>
                        <a:rPr lang="mr-IN" sz="800" baseline="0">
                          <a:latin typeface="+mn-lt"/>
                        </a:rPr>
                        <a:t>–</a:t>
                      </a:r>
                      <a:r>
                        <a:rPr lang="en-US" sz="800" baseline="0">
                          <a:latin typeface="+mn-lt"/>
                        </a:rPr>
                        <a:t> 73 = UP W</a:t>
                      </a:r>
                      <a:endParaRPr lang="en-US" sz="800">
                        <a:latin typeface="+mn-lt"/>
                      </a:endParaRPr>
                    </a:p>
                  </a:txBody>
                  <a:tcPr marL="68580" marR="68580" marT="34290" marB="34290"/>
                </a:tc>
                <a:extLst>
                  <a:ext uri="{0D108BD9-81ED-4DB2-BD59-A6C34878D82A}">
                    <a16:rowId xmlns:a16="http://schemas.microsoft.com/office/drawing/2014/main" val="10003"/>
                  </a:ext>
                </a:extLst>
              </a:tr>
              <a:tr h="194310">
                <a:tc>
                  <a:txBody>
                    <a:bodyPr/>
                    <a:lstStyle/>
                    <a:p>
                      <a:r>
                        <a:rPr lang="en-US" sz="800">
                          <a:latin typeface="+mn-lt"/>
                        </a:rPr>
                        <a:t>81</a:t>
                      </a:r>
                      <a:r>
                        <a:rPr lang="en-US" sz="800" baseline="0">
                          <a:latin typeface="+mn-lt"/>
                        </a:rPr>
                        <a:t> </a:t>
                      </a:r>
                      <a:r>
                        <a:rPr lang="mr-IN" sz="800">
                          <a:latin typeface="+mn-lt"/>
                        </a:rPr>
                        <a:t>–</a:t>
                      </a:r>
                      <a:r>
                        <a:rPr lang="en-US" sz="800">
                          <a:latin typeface="+mn-lt"/>
                        </a:rPr>
                        <a:t> 88</a:t>
                      </a:r>
                    </a:p>
                  </a:txBody>
                  <a:tcPr marL="68580" marR="68580" marT="34290" marB="34290"/>
                </a:tc>
                <a:tc>
                  <a:txBody>
                    <a:bodyPr/>
                    <a:lstStyle/>
                    <a:p>
                      <a:r>
                        <a:rPr lang="en-US" sz="800">
                          <a:latin typeface="+mn-lt"/>
                        </a:rPr>
                        <a:t>IP Precedence</a:t>
                      </a:r>
                    </a:p>
                  </a:txBody>
                  <a:tcPr marL="68580" marR="68580" marT="34290" marB="34290"/>
                </a:tc>
                <a:tc>
                  <a:txBody>
                    <a:bodyPr/>
                    <a:lstStyle/>
                    <a:p>
                      <a:r>
                        <a:rPr lang="en-US" sz="800">
                          <a:latin typeface="+mn-lt"/>
                        </a:rPr>
                        <a:t>Label</a:t>
                      </a:r>
                      <a:r>
                        <a:rPr lang="en-US" sz="800" baseline="0">
                          <a:latin typeface="+mn-lt"/>
                        </a:rPr>
                        <a:t> </a:t>
                      </a:r>
                      <a:r>
                        <a:rPr lang="mr-IN" sz="800" baseline="0">
                          <a:latin typeface="+mn-lt"/>
                        </a:rPr>
                        <a:t>–</a:t>
                      </a:r>
                      <a:r>
                        <a:rPr lang="en-US" sz="800" baseline="0">
                          <a:latin typeface="+mn-lt"/>
                        </a:rPr>
                        <a:t> 81 = IP </a:t>
                      </a:r>
                      <a:r>
                        <a:rPr lang="en-US" sz="800" baseline="0" err="1">
                          <a:latin typeface="+mn-lt"/>
                        </a:rPr>
                        <a:t>Prec</a:t>
                      </a:r>
                      <a:endParaRPr lang="en-US" sz="800">
                        <a:latin typeface="+mn-lt"/>
                      </a:endParaRPr>
                    </a:p>
                  </a:txBody>
                  <a:tcPr marL="68580" marR="68580" marT="34290" marB="34290"/>
                </a:tc>
                <a:extLst>
                  <a:ext uri="{0D108BD9-81ED-4DB2-BD59-A6C34878D82A}">
                    <a16:rowId xmlns:a16="http://schemas.microsoft.com/office/drawing/2014/main" val="10004"/>
                  </a:ext>
                </a:extLst>
              </a:tr>
              <a:tr h="194310">
                <a:tc>
                  <a:txBody>
                    <a:bodyPr/>
                    <a:lstStyle/>
                    <a:p>
                      <a:r>
                        <a:rPr lang="en-US" sz="800">
                          <a:latin typeface="+mn-lt"/>
                        </a:rPr>
                        <a:t>89</a:t>
                      </a:r>
                      <a:r>
                        <a:rPr lang="en-US" sz="800" baseline="0">
                          <a:latin typeface="+mn-lt"/>
                        </a:rPr>
                        <a:t> </a:t>
                      </a:r>
                      <a:r>
                        <a:rPr lang="mr-IN" sz="800">
                          <a:latin typeface="+mn-lt"/>
                        </a:rPr>
                        <a:t>–</a:t>
                      </a:r>
                      <a:r>
                        <a:rPr lang="en-US" sz="800">
                          <a:latin typeface="+mn-lt"/>
                        </a:rPr>
                        <a:t> 96</a:t>
                      </a:r>
                    </a:p>
                  </a:txBody>
                  <a:tcPr marL="68580" marR="68580" marT="34290" marB="34290"/>
                </a:tc>
                <a:tc>
                  <a:txBody>
                    <a:bodyPr/>
                    <a:lstStyle/>
                    <a:p>
                      <a:r>
                        <a:rPr lang="en-US" sz="800">
                          <a:latin typeface="+mn-lt"/>
                        </a:rPr>
                        <a:t>MPLS EXP</a:t>
                      </a:r>
                    </a:p>
                  </a:txBody>
                  <a:tcPr marL="68580" marR="68580" marT="34290" marB="34290"/>
                </a:tc>
                <a:tc>
                  <a:txBody>
                    <a:bodyPr/>
                    <a:lstStyle/>
                    <a:p>
                      <a:r>
                        <a:rPr lang="en-US" sz="800">
                          <a:latin typeface="+mn-lt"/>
                        </a:rPr>
                        <a:t>Label </a:t>
                      </a:r>
                      <a:r>
                        <a:rPr lang="mr-IN" sz="800">
                          <a:latin typeface="+mn-lt"/>
                        </a:rPr>
                        <a:t>–</a:t>
                      </a:r>
                      <a:r>
                        <a:rPr lang="en-US" sz="800">
                          <a:latin typeface="+mn-lt"/>
                        </a:rPr>
                        <a:t> 89 = EXP</a:t>
                      </a:r>
                    </a:p>
                  </a:txBody>
                  <a:tcPr marL="68580" marR="68580" marT="34290" marB="34290"/>
                </a:tc>
                <a:extLst>
                  <a:ext uri="{0D108BD9-81ED-4DB2-BD59-A6C34878D82A}">
                    <a16:rowId xmlns:a16="http://schemas.microsoft.com/office/drawing/2014/main" val="10005"/>
                  </a:ext>
                </a:extLst>
              </a:tr>
              <a:tr h="194310">
                <a:tc>
                  <a:txBody>
                    <a:bodyPr/>
                    <a:lstStyle/>
                    <a:p>
                      <a:r>
                        <a:rPr lang="en-US" sz="800">
                          <a:latin typeface="+mn-lt"/>
                        </a:rPr>
                        <a:t>97 </a:t>
                      </a:r>
                      <a:r>
                        <a:rPr lang="mr-IN" sz="800">
                          <a:latin typeface="+mn-lt"/>
                        </a:rPr>
                        <a:t>–</a:t>
                      </a:r>
                      <a:r>
                        <a:rPr lang="en-US" sz="800">
                          <a:latin typeface="+mn-lt"/>
                        </a:rPr>
                        <a:t> 127</a:t>
                      </a:r>
                    </a:p>
                  </a:txBody>
                  <a:tcPr marL="68580" marR="68580" marT="34290" marB="34290"/>
                </a:tc>
                <a:tc>
                  <a:txBody>
                    <a:bodyPr/>
                    <a:lstStyle/>
                    <a:p>
                      <a:r>
                        <a:rPr lang="en-US" sz="800" err="1">
                          <a:latin typeface="+mn-lt"/>
                        </a:rPr>
                        <a:t>QoS</a:t>
                      </a:r>
                      <a:r>
                        <a:rPr lang="en-US" sz="800">
                          <a:latin typeface="+mn-lt"/>
                        </a:rPr>
                        <a:t> Group</a:t>
                      </a:r>
                    </a:p>
                  </a:txBody>
                  <a:tcPr marL="68580" marR="68580" marT="34290" marB="34290"/>
                </a:tc>
                <a:tc>
                  <a:txBody>
                    <a:bodyPr/>
                    <a:lstStyle/>
                    <a:p>
                      <a:r>
                        <a:rPr lang="en-US" sz="800">
                          <a:latin typeface="+mn-lt"/>
                        </a:rPr>
                        <a:t>Label</a:t>
                      </a:r>
                      <a:r>
                        <a:rPr lang="en-US" sz="800" baseline="0">
                          <a:latin typeface="+mn-lt"/>
                        </a:rPr>
                        <a:t> </a:t>
                      </a:r>
                      <a:r>
                        <a:rPr lang="mr-IN" sz="800">
                          <a:latin typeface="+mn-lt"/>
                        </a:rPr>
                        <a:t>–</a:t>
                      </a:r>
                      <a:r>
                        <a:rPr lang="en-US" sz="800">
                          <a:latin typeface="+mn-lt"/>
                        </a:rPr>
                        <a:t> 97 = </a:t>
                      </a:r>
                      <a:r>
                        <a:rPr lang="en-US" sz="800" err="1">
                          <a:latin typeface="+mn-lt"/>
                        </a:rPr>
                        <a:t>QoS</a:t>
                      </a:r>
                      <a:r>
                        <a:rPr lang="en-US" sz="800">
                          <a:latin typeface="+mn-lt"/>
                        </a:rPr>
                        <a:t> Grp</a:t>
                      </a:r>
                    </a:p>
                  </a:txBody>
                  <a:tcPr marL="68580" marR="68580" marT="34290" marB="34290"/>
                </a:tc>
                <a:extLst>
                  <a:ext uri="{0D108BD9-81ED-4DB2-BD59-A6C34878D82A}">
                    <a16:rowId xmlns:a16="http://schemas.microsoft.com/office/drawing/2014/main" val="10006"/>
                  </a:ext>
                </a:extLst>
              </a:tr>
              <a:tr h="194310">
                <a:tc>
                  <a:txBody>
                    <a:bodyPr/>
                    <a:lstStyle/>
                    <a:p>
                      <a:r>
                        <a:rPr lang="en-US" sz="800">
                          <a:latin typeface="+mn-lt"/>
                        </a:rPr>
                        <a:t>128-129</a:t>
                      </a:r>
                    </a:p>
                  </a:txBody>
                  <a:tcPr marL="68580" marR="68580" marT="34290" marB="34290"/>
                </a:tc>
                <a:tc>
                  <a:txBody>
                    <a:bodyPr/>
                    <a:lstStyle/>
                    <a:p>
                      <a:r>
                        <a:rPr lang="en-US" sz="800">
                          <a:latin typeface="+mn-lt"/>
                        </a:rPr>
                        <a:t>Control</a:t>
                      </a:r>
                    </a:p>
                  </a:txBody>
                  <a:tcPr marL="68580" marR="68580" marT="34290" marB="34290"/>
                </a:tc>
                <a:tc>
                  <a:txBody>
                    <a:bodyPr/>
                    <a:lstStyle/>
                    <a:p>
                      <a:r>
                        <a:rPr lang="en-US" sz="800">
                          <a:latin typeface="+mn-lt"/>
                        </a:rPr>
                        <a:t>Internal</a:t>
                      </a:r>
                    </a:p>
                  </a:txBody>
                  <a:tcPr marL="68580" marR="68580" marT="34290" marB="34290"/>
                </a:tc>
                <a:extLst>
                  <a:ext uri="{0D108BD9-81ED-4DB2-BD59-A6C34878D82A}">
                    <a16:rowId xmlns:a16="http://schemas.microsoft.com/office/drawing/2014/main" val="10007"/>
                  </a:ext>
                </a:extLst>
              </a:tr>
              <a:tr h="194310">
                <a:tc>
                  <a:txBody>
                    <a:bodyPr/>
                    <a:lstStyle/>
                    <a:p>
                      <a:r>
                        <a:rPr lang="en-US" sz="800">
                          <a:latin typeface="+mn-lt"/>
                        </a:rPr>
                        <a:t>130 </a:t>
                      </a:r>
                      <a:r>
                        <a:rPr lang="mr-IN" sz="800">
                          <a:latin typeface="+mn-lt"/>
                        </a:rPr>
                        <a:t>–</a:t>
                      </a:r>
                      <a:r>
                        <a:rPr lang="en-US" sz="800">
                          <a:latin typeface="+mn-lt"/>
                        </a:rPr>
                        <a:t> 133</a:t>
                      </a:r>
                    </a:p>
                  </a:txBody>
                  <a:tcPr marL="68580" marR="68580" marT="34290" marB="34290"/>
                </a:tc>
                <a:tc>
                  <a:txBody>
                    <a:bodyPr/>
                    <a:lstStyle/>
                    <a:p>
                      <a:r>
                        <a:rPr lang="en-US" sz="800">
                          <a:latin typeface="+mn-lt"/>
                        </a:rPr>
                        <a:t>CPP</a:t>
                      </a:r>
                    </a:p>
                  </a:txBody>
                  <a:tcPr marL="68580" marR="68580" marT="34290" marB="34290"/>
                </a:tc>
                <a:tc>
                  <a:txBody>
                    <a:bodyPr/>
                    <a:lstStyle/>
                    <a:p>
                      <a:r>
                        <a:rPr lang="en-US" sz="800">
                          <a:latin typeface="+mn-lt"/>
                        </a:rPr>
                        <a:t>Control Policing</a:t>
                      </a:r>
                    </a:p>
                  </a:txBody>
                  <a:tcPr marL="68580" marR="68580" marT="34290" marB="34290"/>
                </a:tc>
                <a:extLst>
                  <a:ext uri="{0D108BD9-81ED-4DB2-BD59-A6C34878D82A}">
                    <a16:rowId xmlns:a16="http://schemas.microsoft.com/office/drawing/2014/main" val="10008"/>
                  </a:ext>
                </a:extLst>
              </a:tr>
              <a:tr h="194310">
                <a:tc>
                  <a:txBody>
                    <a:bodyPr/>
                    <a:lstStyle/>
                    <a:p>
                      <a:r>
                        <a:rPr lang="en-US" sz="800">
                          <a:latin typeface="+mn-lt"/>
                        </a:rPr>
                        <a:t>0, 134 and above</a:t>
                      </a:r>
                    </a:p>
                  </a:txBody>
                  <a:tcPr marL="68580" marR="68580" marT="34290" marB="34290"/>
                </a:tc>
                <a:tc>
                  <a:txBody>
                    <a:bodyPr/>
                    <a:lstStyle/>
                    <a:p>
                      <a:r>
                        <a:rPr lang="en-US" sz="800">
                          <a:latin typeface="+mn-lt"/>
                        </a:rPr>
                        <a:t>Not</a:t>
                      </a:r>
                      <a:r>
                        <a:rPr lang="en-US" sz="800" baseline="0">
                          <a:latin typeface="+mn-lt"/>
                        </a:rPr>
                        <a:t> Used</a:t>
                      </a:r>
                      <a:endParaRPr lang="en-US" sz="800">
                        <a:latin typeface="+mn-lt"/>
                      </a:endParaRPr>
                    </a:p>
                  </a:txBody>
                  <a:tcPr marL="68580" marR="68580" marT="34290" marB="34290"/>
                </a:tc>
                <a:tc>
                  <a:txBody>
                    <a:bodyPr/>
                    <a:lstStyle/>
                    <a:p>
                      <a:r>
                        <a:rPr lang="en-US" sz="800">
                          <a:latin typeface="+mn-lt"/>
                        </a:rPr>
                        <a:t>Internal</a:t>
                      </a:r>
                    </a:p>
                  </a:txBody>
                  <a:tcPr marL="68580" marR="68580" marT="34290" marB="34290"/>
                </a:tc>
                <a:extLst>
                  <a:ext uri="{0D108BD9-81ED-4DB2-BD59-A6C34878D82A}">
                    <a16:rowId xmlns:a16="http://schemas.microsoft.com/office/drawing/2014/main" val="10009"/>
                  </a:ext>
                </a:extLst>
              </a:tr>
            </a:tbl>
          </a:graphicData>
        </a:graphic>
      </p:graphicFrame>
      <p:sp>
        <p:nvSpPr>
          <p:cNvPr id="8" name="テキスト ボックス 7">
            <a:extLst>
              <a:ext uri="{FF2B5EF4-FFF2-40B4-BE49-F238E27FC236}">
                <a16:creationId xmlns:a16="http://schemas.microsoft.com/office/drawing/2014/main" id="{DBC052E3-64C5-4B31-9262-F39F6CBDC430}"/>
              </a:ext>
            </a:extLst>
          </p:cNvPr>
          <p:cNvSpPr txBox="1"/>
          <p:nvPr/>
        </p:nvSpPr>
        <p:spPr>
          <a:xfrm>
            <a:off x="457785" y="998472"/>
            <a:ext cx="8519961" cy="323165"/>
          </a:xfrm>
          <a:prstGeom prst="rect">
            <a:avLst/>
          </a:prstGeom>
          <a:noFill/>
        </p:spPr>
        <p:txBody>
          <a:bodyPr wrap="square" rtlCol="0">
            <a:noAutofit/>
          </a:bodyPr>
          <a:lstStyle/>
          <a:p>
            <a:pPr defTabSz="685800" fontAlgn="auto">
              <a:spcBef>
                <a:spcPts val="0"/>
              </a:spcBef>
              <a:spcAft>
                <a:spcPts val="0"/>
              </a:spcAft>
              <a:defRPr/>
            </a:pPr>
            <a:endParaRPr kumimoji="1" lang="ja-JP" altLang="en-US" sz="1500">
              <a:solidFill>
                <a:srgbClr val="282828"/>
              </a:solidFill>
              <a:latin typeface="+mn-lt"/>
              <a:ea typeface="MS PGothic" panose="020B0600070205080204" pitchFamily="34" charset="-128"/>
              <a:cs typeface="+mn-cs"/>
            </a:endParaRPr>
          </a:p>
        </p:txBody>
      </p:sp>
      <p:sp>
        <p:nvSpPr>
          <p:cNvPr id="9" name="Oval 9">
            <a:extLst>
              <a:ext uri="{FF2B5EF4-FFF2-40B4-BE49-F238E27FC236}">
                <a16:creationId xmlns:a16="http://schemas.microsoft.com/office/drawing/2014/main" id="{CAD1D10D-4126-43B6-A2E2-E17FCB130104}"/>
              </a:ext>
            </a:extLst>
          </p:cNvPr>
          <p:cNvSpPr/>
          <p:nvPr/>
        </p:nvSpPr>
        <p:spPr>
          <a:xfrm>
            <a:off x="405857" y="2691910"/>
            <a:ext cx="452309" cy="194213"/>
          </a:xfrm>
          <a:prstGeom prst="ellipse">
            <a:avLst/>
          </a:prstGeom>
          <a:noFill/>
          <a:ln>
            <a:solidFill>
              <a:schemeClr val="accent6"/>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defTabSz="685800" fontAlgn="auto">
              <a:spcBef>
                <a:spcPts val="0"/>
              </a:spcBef>
              <a:spcAft>
                <a:spcPts val="0"/>
              </a:spcAft>
              <a:defRPr/>
            </a:pPr>
            <a:endParaRPr kumimoji="1" lang="en-US" sz="1350">
              <a:solidFill>
                <a:srgbClr val="005073"/>
              </a:solidFill>
              <a:ea typeface="MS PGothic" panose="020B0600070205080204" pitchFamily="34" charset="-128"/>
            </a:endParaRPr>
          </a:p>
        </p:txBody>
      </p:sp>
      <p:sp>
        <p:nvSpPr>
          <p:cNvPr id="10" name="Oval 15">
            <a:extLst>
              <a:ext uri="{FF2B5EF4-FFF2-40B4-BE49-F238E27FC236}">
                <a16:creationId xmlns:a16="http://schemas.microsoft.com/office/drawing/2014/main" id="{8857019B-1064-49B7-8D61-342107F97B8A}"/>
              </a:ext>
            </a:extLst>
          </p:cNvPr>
          <p:cNvSpPr/>
          <p:nvPr/>
        </p:nvSpPr>
        <p:spPr>
          <a:xfrm>
            <a:off x="826731" y="2691910"/>
            <a:ext cx="697045" cy="194213"/>
          </a:xfrm>
          <a:prstGeom prst="ellipse">
            <a:avLst/>
          </a:prstGeom>
          <a:noFill/>
          <a:ln>
            <a:solidFill>
              <a:schemeClr val="accent6"/>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defTabSz="685800" fontAlgn="auto">
              <a:spcBef>
                <a:spcPts val="0"/>
              </a:spcBef>
              <a:spcAft>
                <a:spcPts val="0"/>
              </a:spcAft>
              <a:defRPr/>
            </a:pPr>
            <a:endParaRPr kumimoji="1" lang="en-US" sz="1350">
              <a:solidFill>
                <a:srgbClr val="005073"/>
              </a:solidFill>
              <a:ea typeface="MS PGothic" panose="020B0600070205080204" pitchFamily="34" charset="-128"/>
            </a:endParaRPr>
          </a:p>
        </p:txBody>
      </p:sp>
      <p:sp>
        <p:nvSpPr>
          <p:cNvPr id="11" name="Left Brace 29">
            <a:extLst>
              <a:ext uri="{FF2B5EF4-FFF2-40B4-BE49-F238E27FC236}">
                <a16:creationId xmlns:a16="http://schemas.microsoft.com/office/drawing/2014/main" id="{272CD723-E5D1-41C8-8D29-1F8D0A39991B}"/>
              </a:ext>
            </a:extLst>
          </p:cNvPr>
          <p:cNvSpPr/>
          <p:nvPr/>
        </p:nvSpPr>
        <p:spPr>
          <a:xfrm>
            <a:off x="3960246" y="2799949"/>
            <a:ext cx="213464" cy="1721995"/>
          </a:xfrm>
          <a:prstGeom prst="leftBrace">
            <a:avLst>
              <a:gd name="adj1" fmla="val 36136"/>
              <a:gd name="adj2" fmla="val 41118"/>
            </a:avLst>
          </a:prstGeom>
          <a:noFill/>
          <a:ln w="12700" cmpd="sng">
            <a:solidFill>
              <a:schemeClr val="accent6"/>
            </a:solidFill>
            <a:round/>
            <a:headEnd/>
            <a:tailEnd/>
          </a:ln>
          <a:effectLst>
            <a:outerShdw blurRad="63500" dist="20000" dir="5400000" rotWithShape="0">
              <a:srgbClr val="000000">
                <a:alpha val="37999"/>
              </a:srgbClr>
            </a:outerShdw>
          </a:effectLst>
        </p:spPr>
        <p:txBody>
          <a:bodyPr rtlCol="0" anchor="ctr">
            <a:noAutofit/>
          </a:bodyPr>
          <a:lstStyle/>
          <a:p>
            <a:pPr algn="ctr" defTabSz="685800" fontAlgn="auto">
              <a:spcBef>
                <a:spcPts val="0"/>
              </a:spcBef>
              <a:spcAft>
                <a:spcPts val="0"/>
              </a:spcAft>
              <a:defRPr/>
            </a:pPr>
            <a:endParaRPr kumimoji="1" lang="en-US" sz="1350">
              <a:solidFill>
                <a:srgbClr val="282828"/>
              </a:solidFill>
              <a:latin typeface="+mn-lt"/>
              <a:ea typeface="MS PGothic" panose="020B0600070205080204" pitchFamily="34" charset="-128"/>
              <a:cs typeface="+mn-cs"/>
            </a:endParaRPr>
          </a:p>
        </p:txBody>
      </p:sp>
      <p:cxnSp>
        <p:nvCxnSpPr>
          <p:cNvPr id="12" name="Straight Arrow Connector 25">
            <a:extLst>
              <a:ext uri="{FF2B5EF4-FFF2-40B4-BE49-F238E27FC236}">
                <a16:creationId xmlns:a16="http://schemas.microsoft.com/office/drawing/2014/main" id="{83049ADE-7E25-4A05-B5DB-4118E9A621CE}"/>
              </a:ext>
            </a:extLst>
          </p:cNvPr>
          <p:cNvCxnSpPr>
            <a:cxnSpLocks/>
            <a:endCxn id="11" idx="1"/>
          </p:cNvCxnSpPr>
          <p:nvPr/>
        </p:nvCxnSpPr>
        <p:spPr>
          <a:xfrm>
            <a:off x="846466" y="2846170"/>
            <a:ext cx="3113780" cy="661829"/>
          </a:xfrm>
          <a:prstGeom prst="straightConnector1">
            <a:avLst/>
          </a:prstGeom>
          <a:noFill/>
          <a:ln>
            <a:solidFill>
              <a:schemeClr val="accent6"/>
            </a:solidFill>
            <a:tailEnd type="stealth" w="lg" len="lg"/>
          </a:ln>
          <a:effectLst/>
        </p:spPr>
        <p:style>
          <a:lnRef idx="2">
            <a:schemeClr val="accent1">
              <a:shade val="50000"/>
            </a:schemeClr>
          </a:lnRef>
          <a:fillRef idx="1">
            <a:schemeClr val="accent1"/>
          </a:fillRef>
          <a:effectRef idx="0">
            <a:schemeClr val="accent1"/>
          </a:effectRef>
          <a:fontRef idx="minor">
            <a:schemeClr val="lt1"/>
          </a:fontRef>
        </p:style>
      </p:cxnSp>
      <p:sp>
        <p:nvSpPr>
          <p:cNvPr id="15" name="Slide Number Placeholder 4">
            <a:extLst>
              <a:ext uri="{FF2B5EF4-FFF2-40B4-BE49-F238E27FC236}">
                <a16:creationId xmlns:a16="http://schemas.microsoft.com/office/drawing/2014/main" id="{3F8044EC-9B46-2646-AE9E-D4AF23437A61}"/>
              </a:ext>
            </a:extLst>
          </p:cNvPr>
          <p:cNvSpPr>
            <a:spLocks noGrp="1"/>
          </p:cNvSpPr>
          <p:nvPr>
            <p:ph type="sldNum" sz="quarter" idx="4294967295"/>
          </p:nvPr>
        </p:nvSpPr>
        <p:spPr>
          <a:xfrm>
            <a:off x="8648700" y="4884738"/>
            <a:ext cx="495300" cy="274637"/>
          </a:xfrm>
          <a:prstGeom prst="rect">
            <a:avLst/>
          </a:prstGeom>
        </p:spPr>
        <p:txBody>
          <a:bodyPr>
            <a:noAutofit/>
          </a:bodyPr>
          <a:lstStyle/>
          <a:p>
            <a:fld id="{3945D0FD-48F1-4D72-80C5-FFB60B92A834}" type="slidenum">
              <a:rPr lang="en-US" sz="900" smtClean="0">
                <a:latin typeface="+mn-lt"/>
                <a:ea typeface="MS PGothic" panose="020B0600070205080204" pitchFamily="34" charset="-128"/>
              </a:rPr>
              <a:pPr/>
              <a:t>308</a:t>
            </a:fld>
            <a:endParaRPr lang="en-US" sz="900">
              <a:latin typeface="+mn-lt"/>
              <a:ea typeface="MS PGothic" panose="020B0600070205080204" pitchFamily="34" charset="-128"/>
            </a:endParaRPr>
          </a:p>
        </p:txBody>
      </p:sp>
    </p:spTree>
    <p:extLst>
      <p:ext uri="{BB962C8B-B14F-4D97-AF65-F5344CB8AC3E}">
        <p14:creationId xmlns:p14="http://schemas.microsoft.com/office/powerpoint/2010/main" val="3262395589"/>
      </p:ext>
    </p:extLst>
  </p:cSld>
  <p:clrMapOvr>
    <a:masterClrMapping/>
  </p:clrMapOvr>
</p:sld>
</file>

<file path=ppt/slides/slide3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 name="タイトル 28">
            <a:extLst>
              <a:ext uri="{FF2B5EF4-FFF2-40B4-BE49-F238E27FC236}">
                <a16:creationId xmlns:a16="http://schemas.microsoft.com/office/drawing/2014/main" id="{6AA08ED8-C8B5-402F-B583-E9BDDA828FC8}"/>
              </a:ext>
            </a:extLst>
          </p:cNvPr>
          <p:cNvSpPr>
            <a:spLocks noGrp="1"/>
          </p:cNvSpPr>
          <p:nvPr>
            <p:ph type="title"/>
          </p:nvPr>
        </p:nvSpPr>
        <p:spPr/>
        <p:txBody>
          <a:bodyPr>
            <a:noAutofit/>
          </a:bodyPr>
          <a:lstStyle/>
          <a:p>
            <a:r>
              <a:rPr lang="ja-JP" altLang="en-US">
                <a:solidFill>
                  <a:schemeClr val="bg1"/>
                </a:solidFill>
                <a:latin typeface="+mn-lt"/>
                <a:ea typeface="MS PGothic" panose="020B0600070205080204" pitchFamily="34" charset="-128"/>
              </a:rPr>
              <a:t>輻輳回避アルゴリズム</a:t>
            </a:r>
          </a:p>
        </p:txBody>
      </p:sp>
      <p:sp>
        <p:nvSpPr>
          <p:cNvPr id="75" name="Rectangle 4">
            <a:extLst>
              <a:ext uri="{FF2B5EF4-FFF2-40B4-BE49-F238E27FC236}">
                <a16:creationId xmlns:a16="http://schemas.microsoft.com/office/drawing/2014/main" id="{42F7F7BE-6A55-4A69-919D-6D77DD28350F}"/>
              </a:ext>
            </a:extLst>
          </p:cNvPr>
          <p:cNvSpPr txBox="1">
            <a:spLocks noChangeArrowheads="1"/>
          </p:cNvSpPr>
          <p:nvPr/>
        </p:nvSpPr>
        <p:spPr>
          <a:xfrm>
            <a:off x="533400" y="895090"/>
            <a:ext cx="8382000" cy="2160984"/>
          </a:xfrm>
          <a:prstGeom prst="rect">
            <a:avLst/>
          </a:prstGeom>
        </p:spPr>
        <p:txBody>
          <a:bodyPr>
            <a:noAutofit/>
          </a:bodyPr>
          <a:lstStyle>
            <a:lvl1pPr marL="228578" indent="-228578" algn="l" defTabSz="914308" rtl="0" eaLnBrk="1" latinLnBrk="0" hangingPunct="1">
              <a:lnSpc>
                <a:spcPct val="95000"/>
              </a:lnSpc>
              <a:spcBef>
                <a:spcPts val="1440"/>
              </a:spcBef>
              <a:buClr>
                <a:schemeClr val="tx2"/>
              </a:buClr>
              <a:buSzPct val="90000"/>
              <a:buFont typeface="Arial" pitchFamily="34" charset="0"/>
              <a:buChar char="•"/>
              <a:tabLst/>
              <a:defRPr lang="en-US" sz="2000" kern="1200" dirty="0" smtClean="0">
                <a:solidFill>
                  <a:schemeClr val="tx1"/>
                </a:solidFill>
                <a:latin typeface="+mn-lt"/>
                <a:ea typeface="+mn-ea"/>
                <a:cs typeface="CiscoSans"/>
              </a:defRPr>
            </a:lvl1pPr>
            <a:lvl2pPr marL="479888" indent="-287933" algn="l" defTabSz="914308" rtl="0" eaLnBrk="1" latinLnBrk="0" hangingPunct="1">
              <a:lnSpc>
                <a:spcPct val="95000"/>
              </a:lnSpc>
              <a:spcBef>
                <a:spcPts val="800"/>
              </a:spcBef>
              <a:buClr>
                <a:schemeClr val="tx2"/>
              </a:buClr>
              <a:buFont typeface="Arial"/>
              <a:buChar char="•"/>
              <a:defRPr lang="en-US" sz="1867" kern="1200" dirty="0" smtClean="0">
                <a:solidFill>
                  <a:schemeClr val="tx1"/>
                </a:solidFill>
                <a:latin typeface="+mn-lt"/>
                <a:ea typeface="+mn-ea"/>
                <a:cs typeface="CiscoSans"/>
              </a:defRPr>
            </a:lvl2pPr>
            <a:lvl3pPr marL="575866" indent="-228548" algn="l" defTabSz="914308" rtl="0" eaLnBrk="1" latinLnBrk="0" hangingPunct="1">
              <a:lnSpc>
                <a:spcPct val="95000"/>
              </a:lnSpc>
              <a:spcBef>
                <a:spcPts val="840"/>
              </a:spcBef>
              <a:buFont typeface="Arial"/>
              <a:buChar char="•"/>
              <a:defRPr lang="en-US" sz="1600" kern="1200" dirty="0" smtClean="0">
                <a:solidFill>
                  <a:schemeClr val="tx1"/>
                </a:solidFill>
                <a:latin typeface="+mn-lt"/>
                <a:ea typeface="+mn-ea"/>
                <a:cs typeface="CiscoSans"/>
              </a:defRPr>
            </a:lvl3pPr>
            <a:lvl4pPr marL="671843" indent="-228548" algn="l" defTabSz="914308" rtl="0" eaLnBrk="1" latinLnBrk="0" hangingPunct="1">
              <a:lnSpc>
                <a:spcPct val="95000"/>
              </a:lnSpc>
              <a:spcBef>
                <a:spcPts val="840"/>
              </a:spcBef>
              <a:buFont typeface="Arial"/>
              <a:buChar char="•"/>
              <a:defRPr lang="en-US" sz="1467" kern="1200" dirty="0" smtClean="0">
                <a:solidFill>
                  <a:schemeClr val="tx1"/>
                </a:solidFill>
                <a:latin typeface="+mn-lt"/>
                <a:ea typeface="+mn-ea"/>
                <a:cs typeface="CiscoSans"/>
              </a:defRPr>
            </a:lvl4pPr>
            <a:lvl5pPr marL="767821" indent="-228548" algn="l" defTabSz="914308" rtl="0" eaLnBrk="1" latinLnBrk="0" hangingPunct="1">
              <a:lnSpc>
                <a:spcPct val="95000"/>
              </a:lnSpc>
              <a:spcBef>
                <a:spcPts val="840"/>
              </a:spcBef>
              <a:buFont typeface="Arial"/>
              <a:buChar char="•"/>
              <a:defRPr lang="en-US" sz="1467" kern="1200" dirty="0">
                <a:solidFill>
                  <a:schemeClr val="tx1"/>
                </a:solidFill>
                <a:latin typeface="+mn-lt"/>
                <a:ea typeface="+mn-ea"/>
                <a:cs typeface="CiscoSans"/>
              </a:defRPr>
            </a:lvl5pPr>
            <a:lvl6pPr marL="1151731" indent="-228578" algn="l" defTabSz="914308" rtl="0" eaLnBrk="1" latinLnBrk="0" hangingPunct="1">
              <a:spcBef>
                <a:spcPts val="800"/>
              </a:spcBef>
              <a:buFont typeface="Arial" pitchFamily="34" charset="0"/>
              <a:buChar char="•"/>
              <a:defRPr sz="1200" kern="1200" baseline="0">
                <a:solidFill>
                  <a:schemeClr val="tx1"/>
                </a:solidFill>
                <a:latin typeface="+mn-lt"/>
                <a:ea typeface="+mn-ea"/>
                <a:cs typeface="+mn-cs"/>
              </a:defRPr>
            </a:lvl6pPr>
            <a:lvl7pPr marL="1247709" indent="-228548" algn="l" defTabSz="914308" rtl="0" eaLnBrk="1" latinLnBrk="0" hangingPunct="1">
              <a:spcBef>
                <a:spcPts val="800"/>
              </a:spcBef>
              <a:buFont typeface="Arial" pitchFamily="34" charset="0"/>
              <a:buChar char="•"/>
              <a:defRPr sz="1067" kern="1200" baseline="0">
                <a:solidFill>
                  <a:schemeClr val="tx1"/>
                </a:solidFill>
                <a:latin typeface="+mn-lt"/>
                <a:ea typeface="+mn-ea"/>
                <a:cs typeface="+mn-cs"/>
              </a:defRPr>
            </a:lvl7pPr>
            <a:lvl8pPr marL="3200080" indent="0" algn="l" defTabSz="914308" rtl="0" eaLnBrk="1" latinLnBrk="0" hangingPunct="1">
              <a:spcBef>
                <a:spcPct val="20000"/>
              </a:spcBef>
              <a:buFont typeface="Arial" pitchFamily="34" charset="0"/>
              <a:buNone/>
              <a:defRPr sz="2000" kern="1200">
                <a:solidFill>
                  <a:schemeClr val="tx1"/>
                </a:solidFill>
                <a:latin typeface="+mn-lt"/>
                <a:ea typeface="+mn-ea"/>
                <a:cs typeface="+mn-cs"/>
              </a:defRPr>
            </a:lvl8pPr>
            <a:lvl9pPr marL="3885812" indent="-228578" algn="l" defTabSz="914308"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defTabSz="685731" fontAlgn="auto">
              <a:spcBef>
                <a:spcPts val="1080"/>
              </a:spcBef>
              <a:spcAft>
                <a:spcPts val="0"/>
              </a:spcAft>
              <a:buClr>
                <a:srgbClr val="005073"/>
              </a:buClr>
              <a:buFont typeface="Apple SD Gothic Neo Regular" panose="02000300000000000000" pitchFamily="2" charset="-127"/>
              <a:buChar char="◼"/>
              <a:defRPr/>
            </a:pPr>
            <a:r>
              <a:rPr lang="en-US" altLang="ja-JP" sz="1400" b="1">
                <a:solidFill>
                  <a:schemeClr val="tx2"/>
                </a:solidFill>
                <a:ea typeface="MS PGothic" panose="020B0600070205080204" pitchFamily="34" charset="-128"/>
              </a:rPr>
              <a:t>Tail Drop </a:t>
            </a:r>
            <a:r>
              <a:rPr lang="ja-JP" altLang="en-US" sz="1400" b="1">
                <a:solidFill>
                  <a:schemeClr val="tx2"/>
                </a:solidFill>
                <a:ea typeface="MS PGothic" panose="020B0600070205080204" pitchFamily="34" charset="-128"/>
              </a:rPr>
              <a:t>（</a:t>
            </a:r>
            <a:r>
              <a:rPr lang="en-US" altLang="ja-JP" sz="1400" b="1">
                <a:solidFill>
                  <a:schemeClr val="tx2"/>
                </a:solidFill>
                <a:ea typeface="MS PGothic" panose="020B0600070205080204" pitchFamily="34" charset="-128"/>
              </a:rPr>
              <a:t>TD</a:t>
            </a:r>
            <a:r>
              <a:rPr lang="ja-JP" altLang="en-US" sz="1400" b="1">
                <a:solidFill>
                  <a:schemeClr val="tx2"/>
                </a:solidFill>
                <a:ea typeface="MS PGothic" panose="020B0600070205080204" pitchFamily="34" charset="-128"/>
              </a:rPr>
              <a:t>）</a:t>
            </a:r>
          </a:p>
          <a:p>
            <a:pPr marL="143966" lvl="1" indent="0" defTabSz="685731" fontAlgn="auto">
              <a:spcBef>
                <a:spcPts val="600"/>
              </a:spcBef>
              <a:spcAft>
                <a:spcPts val="0"/>
              </a:spcAft>
              <a:buClr>
                <a:srgbClr val="005073"/>
              </a:buClr>
              <a:buNone/>
              <a:defRPr/>
            </a:pPr>
            <a:r>
              <a:rPr lang="en-US" altLang="ja-JP" sz="1100">
                <a:solidFill>
                  <a:srgbClr val="282828"/>
                </a:solidFill>
                <a:ea typeface="MS PGothic" panose="020B0600070205080204" pitchFamily="34" charset="-128"/>
              </a:rPr>
              <a:t>Queue </a:t>
            </a:r>
            <a:r>
              <a:rPr lang="ja-JP" altLang="en-US" sz="1100">
                <a:solidFill>
                  <a:srgbClr val="282828"/>
                </a:solidFill>
                <a:ea typeface="MS PGothic" panose="020B0600070205080204" pitchFamily="34" charset="-128"/>
              </a:rPr>
              <a:t>を溢れたものから破棄します。</a:t>
            </a:r>
          </a:p>
          <a:p>
            <a:pPr defTabSz="685731" fontAlgn="auto">
              <a:spcBef>
                <a:spcPts val="1080"/>
              </a:spcBef>
              <a:spcAft>
                <a:spcPts val="0"/>
              </a:spcAft>
              <a:buClr>
                <a:srgbClr val="005073"/>
              </a:buClr>
              <a:buFont typeface="Apple SD Gothic Neo Regular" panose="02000300000000000000" pitchFamily="2" charset="-127"/>
              <a:buChar char="◼"/>
              <a:defRPr/>
            </a:pPr>
            <a:r>
              <a:rPr lang="en-US" altLang="ja-JP" sz="1400" b="1">
                <a:solidFill>
                  <a:schemeClr val="tx2"/>
                </a:solidFill>
                <a:ea typeface="MS PGothic" panose="020B0600070205080204" pitchFamily="34" charset="-128"/>
              </a:rPr>
              <a:t>Weighted Tail Drop </a:t>
            </a:r>
            <a:r>
              <a:rPr lang="ja-JP" altLang="en-US" sz="1400" b="1">
                <a:solidFill>
                  <a:schemeClr val="tx2"/>
                </a:solidFill>
                <a:ea typeface="MS PGothic" panose="020B0600070205080204" pitchFamily="34" charset="-128"/>
              </a:rPr>
              <a:t>（</a:t>
            </a:r>
            <a:r>
              <a:rPr lang="en-US" altLang="ja-JP" sz="1400" b="1">
                <a:solidFill>
                  <a:schemeClr val="tx2"/>
                </a:solidFill>
                <a:ea typeface="MS PGothic" panose="020B0600070205080204" pitchFamily="34" charset="-128"/>
              </a:rPr>
              <a:t>WTD</a:t>
            </a:r>
            <a:r>
              <a:rPr lang="ja-JP" altLang="en-US" sz="1400" b="1">
                <a:solidFill>
                  <a:schemeClr val="tx2"/>
                </a:solidFill>
                <a:ea typeface="MS PGothic" panose="020B0600070205080204" pitchFamily="34" charset="-128"/>
              </a:rPr>
              <a:t>）</a:t>
            </a:r>
          </a:p>
          <a:p>
            <a:pPr marL="143966" lvl="1" indent="0" defTabSz="685731" fontAlgn="auto">
              <a:spcBef>
                <a:spcPts val="600"/>
              </a:spcBef>
              <a:spcAft>
                <a:spcPts val="0"/>
              </a:spcAft>
              <a:buClr>
                <a:srgbClr val="005073"/>
              </a:buClr>
              <a:buNone/>
              <a:defRPr/>
            </a:pPr>
            <a:r>
              <a:rPr lang="en-US" altLang="ja-JP" sz="1100">
                <a:solidFill>
                  <a:srgbClr val="282828"/>
                </a:solidFill>
                <a:ea typeface="MS PGothic" panose="020B0600070205080204" pitchFamily="34" charset="-128"/>
              </a:rPr>
              <a:t>1 </a:t>
            </a:r>
            <a:r>
              <a:rPr lang="ja-JP" altLang="en-US" sz="1100">
                <a:solidFill>
                  <a:srgbClr val="282828"/>
                </a:solidFill>
                <a:ea typeface="MS PGothic" panose="020B0600070205080204" pitchFamily="34" charset="-128"/>
              </a:rPr>
              <a:t>つの </a:t>
            </a:r>
            <a:r>
              <a:rPr lang="en-US" altLang="ja-JP" sz="1100">
                <a:solidFill>
                  <a:srgbClr val="282828"/>
                </a:solidFill>
                <a:ea typeface="MS PGothic" panose="020B0600070205080204" pitchFamily="34" charset="-128"/>
              </a:rPr>
              <a:t>Queue </a:t>
            </a:r>
            <a:r>
              <a:rPr lang="ja-JP" altLang="en-US" sz="1100">
                <a:solidFill>
                  <a:srgbClr val="282828"/>
                </a:solidFill>
                <a:ea typeface="MS PGothic" panose="020B0600070205080204" pitchFamily="34" charset="-128"/>
              </a:rPr>
              <a:t>の中で優先度ごとに複数の </a:t>
            </a:r>
            <a:r>
              <a:rPr lang="en-US" altLang="ja-JP" sz="1100">
                <a:solidFill>
                  <a:srgbClr val="282828"/>
                </a:solidFill>
                <a:ea typeface="MS PGothic" panose="020B0600070205080204" pitchFamily="34" charset="-128"/>
              </a:rPr>
              <a:t>Threshold </a:t>
            </a:r>
            <a:r>
              <a:rPr lang="ja-JP" altLang="en-US" sz="1100">
                <a:solidFill>
                  <a:srgbClr val="282828"/>
                </a:solidFill>
                <a:ea typeface="MS PGothic" panose="020B0600070205080204" pitchFamily="34" charset="-128"/>
              </a:rPr>
              <a:t>（しきい値） を決め、それぞれの </a:t>
            </a:r>
            <a:r>
              <a:rPr lang="en-US" altLang="ja-JP" sz="1100">
                <a:solidFill>
                  <a:srgbClr val="282828"/>
                </a:solidFill>
                <a:ea typeface="MS PGothic" panose="020B0600070205080204" pitchFamily="34" charset="-128"/>
              </a:rPr>
              <a:t>Threshold </a:t>
            </a:r>
            <a:r>
              <a:rPr lang="ja-JP" altLang="en-US" sz="1100">
                <a:solidFill>
                  <a:srgbClr val="282828"/>
                </a:solidFill>
                <a:ea typeface="MS PGothic" panose="020B0600070205080204" pitchFamily="34" charset="-128"/>
              </a:rPr>
              <a:t>を超えたものから破棄します。</a:t>
            </a:r>
          </a:p>
          <a:p>
            <a:pPr defTabSz="685731" fontAlgn="auto">
              <a:spcBef>
                <a:spcPts val="1080"/>
              </a:spcBef>
              <a:spcAft>
                <a:spcPts val="0"/>
              </a:spcAft>
              <a:buClr>
                <a:srgbClr val="005073"/>
              </a:buClr>
              <a:buFont typeface="Apple SD Gothic Neo Regular" panose="02000300000000000000" pitchFamily="2" charset="-127"/>
              <a:buChar char="◼"/>
              <a:defRPr/>
            </a:pPr>
            <a:r>
              <a:rPr lang="en-US" altLang="ja-JP" sz="1400" b="1">
                <a:solidFill>
                  <a:schemeClr val="tx2"/>
                </a:solidFill>
                <a:ea typeface="MS PGothic" panose="020B0600070205080204" pitchFamily="34" charset="-128"/>
              </a:rPr>
              <a:t>Weighted Random Early Detection </a:t>
            </a:r>
            <a:r>
              <a:rPr lang="ja-JP" altLang="en-US" sz="1400" b="1">
                <a:solidFill>
                  <a:schemeClr val="tx2"/>
                </a:solidFill>
                <a:ea typeface="MS PGothic" panose="020B0600070205080204" pitchFamily="34" charset="-128"/>
              </a:rPr>
              <a:t>（</a:t>
            </a:r>
            <a:r>
              <a:rPr lang="en-US" altLang="ja-JP" sz="1400" b="1">
                <a:solidFill>
                  <a:schemeClr val="tx2"/>
                </a:solidFill>
                <a:ea typeface="MS PGothic" panose="020B0600070205080204" pitchFamily="34" charset="-128"/>
              </a:rPr>
              <a:t>WRED</a:t>
            </a:r>
            <a:r>
              <a:rPr lang="ja-JP" altLang="en-US" sz="1400" b="1">
                <a:solidFill>
                  <a:schemeClr val="tx2"/>
                </a:solidFill>
                <a:ea typeface="MS PGothic" panose="020B0600070205080204" pitchFamily="34" charset="-128"/>
              </a:rPr>
              <a:t>）</a:t>
            </a:r>
          </a:p>
          <a:p>
            <a:pPr marL="143966" lvl="1" indent="0" defTabSz="685731" fontAlgn="auto">
              <a:spcBef>
                <a:spcPts val="600"/>
              </a:spcBef>
              <a:spcAft>
                <a:spcPts val="0"/>
              </a:spcAft>
              <a:buClr>
                <a:srgbClr val="005073"/>
              </a:buClr>
              <a:buNone/>
              <a:defRPr/>
            </a:pPr>
            <a:r>
              <a:rPr lang="en-US" altLang="ja-JP" sz="1100">
                <a:solidFill>
                  <a:srgbClr val="282828"/>
                </a:solidFill>
                <a:ea typeface="MS PGothic" panose="020B0600070205080204" pitchFamily="34" charset="-128"/>
              </a:rPr>
              <a:t>1 </a:t>
            </a:r>
            <a:r>
              <a:rPr lang="ja-JP" altLang="en-US" sz="1100">
                <a:solidFill>
                  <a:srgbClr val="282828"/>
                </a:solidFill>
                <a:ea typeface="MS PGothic" panose="020B0600070205080204" pitchFamily="34" charset="-128"/>
              </a:rPr>
              <a:t>つの </a:t>
            </a:r>
            <a:r>
              <a:rPr lang="en-US" altLang="ja-JP" sz="1100">
                <a:solidFill>
                  <a:srgbClr val="282828"/>
                </a:solidFill>
                <a:ea typeface="MS PGothic" panose="020B0600070205080204" pitchFamily="34" charset="-128"/>
              </a:rPr>
              <a:t>Queue </a:t>
            </a:r>
            <a:r>
              <a:rPr lang="ja-JP" altLang="en-US" sz="1100">
                <a:solidFill>
                  <a:srgbClr val="282828"/>
                </a:solidFill>
                <a:ea typeface="MS PGothic" panose="020B0600070205080204" pitchFamily="34" charset="-128"/>
              </a:rPr>
              <a:t>の中で優先度ごとに複数の </a:t>
            </a:r>
            <a:r>
              <a:rPr lang="en-US" altLang="ja-JP" sz="1100">
                <a:solidFill>
                  <a:srgbClr val="282828"/>
                </a:solidFill>
                <a:ea typeface="MS PGothic" panose="020B0600070205080204" pitchFamily="34" charset="-128"/>
              </a:rPr>
              <a:t>Threshold </a:t>
            </a:r>
            <a:r>
              <a:rPr lang="ja-JP" altLang="en-US" sz="1100">
                <a:solidFill>
                  <a:srgbClr val="282828"/>
                </a:solidFill>
                <a:ea typeface="MS PGothic" panose="020B0600070205080204" pitchFamily="34" charset="-128"/>
              </a:rPr>
              <a:t>（しきい値） を決め、それぞれの </a:t>
            </a:r>
            <a:r>
              <a:rPr lang="en-US" altLang="ja-JP" sz="1100">
                <a:solidFill>
                  <a:srgbClr val="282828"/>
                </a:solidFill>
                <a:ea typeface="MS PGothic" panose="020B0600070205080204" pitchFamily="34" charset="-128"/>
              </a:rPr>
              <a:t>Threshold </a:t>
            </a:r>
            <a:r>
              <a:rPr lang="ja-JP" altLang="en-US" sz="1100">
                <a:solidFill>
                  <a:srgbClr val="282828"/>
                </a:solidFill>
                <a:ea typeface="MS PGothic" panose="020B0600070205080204" pitchFamily="34" charset="-128"/>
              </a:rPr>
              <a:t>によりランダムにパケット を破棄します。</a:t>
            </a:r>
          </a:p>
        </p:txBody>
      </p:sp>
      <p:grpSp>
        <p:nvGrpSpPr>
          <p:cNvPr id="2" name="Group 1">
            <a:extLst>
              <a:ext uri="{FF2B5EF4-FFF2-40B4-BE49-F238E27FC236}">
                <a16:creationId xmlns:a16="http://schemas.microsoft.com/office/drawing/2014/main" id="{FFBFCD85-5916-6342-89B7-E6E68C119D17}"/>
              </a:ext>
            </a:extLst>
          </p:cNvPr>
          <p:cNvGrpSpPr/>
          <p:nvPr/>
        </p:nvGrpSpPr>
        <p:grpSpPr>
          <a:xfrm>
            <a:off x="1781940" y="2866290"/>
            <a:ext cx="5567419" cy="1729849"/>
            <a:chOff x="1868494" y="3021222"/>
            <a:chExt cx="5567419" cy="1729849"/>
          </a:xfrm>
        </p:grpSpPr>
        <p:sp>
          <p:nvSpPr>
            <p:cNvPr id="78" name="Freeform 5">
              <a:extLst>
                <a:ext uri="{FF2B5EF4-FFF2-40B4-BE49-F238E27FC236}">
                  <a16:creationId xmlns:a16="http://schemas.microsoft.com/office/drawing/2014/main" id="{647FF1FA-93EC-424D-9D97-166013430DF7}"/>
                </a:ext>
              </a:extLst>
            </p:cNvPr>
            <p:cNvSpPr>
              <a:spLocks/>
            </p:cNvSpPr>
            <p:nvPr/>
          </p:nvSpPr>
          <p:spPr bwMode="auto">
            <a:xfrm>
              <a:off x="2804320" y="3356978"/>
              <a:ext cx="809625" cy="1188244"/>
            </a:xfrm>
            <a:custGeom>
              <a:avLst/>
              <a:gdLst>
                <a:gd name="T0" fmla="*/ 0 w 680"/>
                <a:gd name="T1" fmla="*/ 0 h 998"/>
                <a:gd name="T2" fmla="*/ 0 w 680"/>
                <a:gd name="T3" fmla="*/ 1584325 h 998"/>
                <a:gd name="T4" fmla="*/ 1079500 w 680"/>
                <a:gd name="T5" fmla="*/ 1584325 h 998"/>
                <a:gd name="T6" fmla="*/ 1079500 w 680"/>
                <a:gd name="T7" fmla="*/ 0 h 9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80" h="998">
                  <a:moveTo>
                    <a:pt x="0" y="0"/>
                  </a:moveTo>
                  <a:lnTo>
                    <a:pt x="0" y="998"/>
                  </a:lnTo>
                  <a:lnTo>
                    <a:pt x="680" y="998"/>
                  </a:lnTo>
                  <a:lnTo>
                    <a:pt x="680" y="0"/>
                  </a:lnTo>
                </a:path>
              </a:pathLst>
            </a:custGeom>
            <a:noFill/>
            <a:ln w="28575" cap="flat" cmpd="sng">
              <a:solidFill>
                <a:schemeClr val="tx1"/>
              </a:solidFill>
              <a:prstDash val="solid"/>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17961" dir="2700000" algn="ctr" rotWithShape="0">
                      <a:schemeClr val="bg2"/>
                    </a:outerShdw>
                  </a:effectLst>
                </a14:hiddenEffects>
              </a:ext>
            </a:extLst>
          </p:spPr>
          <p:txBody>
            <a:bodyPr lIns="61593" tIns="30796" rIns="61593" bIns="30796">
              <a:noAutofit/>
            </a:bodyPr>
            <a:lstStyle/>
            <a:p>
              <a:pPr defTabSz="685800" fontAlgn="auto">
                <a:spcBef>
                  <a:spcPts val="0"/>
                </a:spcBef>
                <a:spcAft>
                  <a:spcPts val="0"/>
                </a:spcAft>
                <a:defRPr/>
              </a:pPr>
              <a:endParaRPr kumimoji="1" lang="ja-JP" altLang="en-US" sz="1350">
                <a:solidFill>
                  <a:srgbClr val="282828"/>
                </a:solidFill>
                <a:latin typeface="+mn-lt"/>
                <a:ea typeface="MS PGothic" panose="020B0600070205080204" pitchFamily="34" charset="-128"/>
                <a:cs typeface="+mn-cs"/>
              </a:endParaRPr>
            </a:p>
          </p:txBody>
        </p:sp>
        <p:sp>
          <p:nvSpPr>
            <p:cNvPr id="79" name="Line 6">
              <a:extLst>
                <a:ext uri="{FF2B5EF4-FFF2-40B4-BE49-F238E27FC236}">
                  <a16:creationId xmlns:a16="http://schemas.microsoft.com/office/drawing/2014/main" id="{A1ADE54C-E313-4101-AA42-8E958D142EF7}"/>
                </a:ext>
              </a:extLst>
            </p:cNvPr>
            <p:cNvSpPr>
              <a:spLocks noChangeShapeType="1"/>
            </p:cNvSpPr>
            <p:nvPr/>
          </p:nvSpPr>
          <p:spPr bwMode="auto">
            <a:xfrm>
              <a:off x="2750743" y="3951099"/>
              <a:ext cx="916781" cy="0"/>
            </a:xfrm>
            <a:prstGeom prst="line">
              <a:avLst/>
            </a:prstGeom>
            <a:noFill/>
            <a:ln w="28575">
              <a:solidFill>
                <a:schemeClr val="accent1"/>
              </a:solidFill>
              <a:prstDash val="sys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17961" dir="2700000" algn="ctr" rotWithShape="0">
                      <a:schemeClr val="bg2"/>
                    </a:outerShdw>
                  </a:effectLst>
                </a14:hiddenEffects>
              </a:ext>
            </a:extLst>
          </p:spPr>
          <p:txBody>
            <a:bodyPr lIns="61593" tIns="30796" rIns="61593" bIns="30796">
              <a:noAutofit/>
            </a:bodyPr>
            <a:lstStyle/>
            <a:p>
              <a:pPr defTabSz="685800" fontAlgn="auto">
                <a:spcBef>
                  <a:spcPts val="0"/>
                </a:spcBef>
                <a:spcAft>
                  <a:spcPts val="0"/>
                </a:spcAft>
                <a:defRPr/>
              </a:pPr>
              <a:endParaRPr kumimoji="1" lang="ja-JP" altLang="en-US" sz="1350">
                <a:solidFill>
                  <a:srgbClr val="282828"/>
                </a:solidFill>
                <a:latin typeface="+mn-lt"/>
                <a:ea typeface="MS PGothic" panose="020B0600070205080204" pitchFamily="34" charset="-128"/>
                <a:cs typeface="+mn-cs"/>
              </a:endParaRPr>
            </a:p>
          </p:txBody>
        </p:sp>
        <p:sp>
          <p:nvSpPr>
            <p:cNvPr id="80" name="Line 7">
              <a:extLst>
                <a:ext uri="{FF2B5EF4-FFF2-40B4-BE49-F238E27FC236}">
                  <a16:creationId xmlns:a16="http://schemas.microsoft.com/office/drawing/2014/main" id="{FE96D594-333E-48AF-A671-29C2CC8DF19E}"/>
                </a:ext>
              </a:extLst>
            </p:cNvPr>
            <p:cNvSpPr>
              <a:spLocks noChangeShapeType="1"/>
            </p:cNvSpPr>
            <p:nvPr/>
          </p:nvSpPr>
          <p:spPr bwMode="auto">
            <a:xfrm>
              <a:off x="2750743" y="3583197"/>
              <a:ext cx="916781" cy="0"/>
            </a:xfrm>
            <a:prstGeom prst="line">
              <a:avLst/>
            </a:prstGeom>
            <a:noFill/>
            <a:ln w="28575">
              <a:solidFill>
                <a:schemeClr val="accent2"/>
              </a:solidFill>
              <a:prstDash val="sys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17961" dir="2700000" algn="ctr" rotWithShape="0">
                      <a:schemeClr val="bg2"/>
                    </a:outerShdw>
                  </a:effectLst>
                </a14:hiddenEffects>
              </a:ext>
            </a:extLst>
          </p:spPr>
          <p:txBody>
            <a:bodyPr lIns="61593" tIns="30796" rIns="61593" bIns="30796">
              <a:noAutofit/>
            </a:bodyPr>
            <a:lstStyle/>
            <a:p>
              <a:pPr defTabSz="685800" fontAlgn="auto">
                <a:spcBef>
                  <a:spcPts val="0"/>
                </a:spcBef>
                <a:spcAft>
                  <a:spcPts val="0"/>
                </a:spcAft>
                <a:defRPr/>
              </a:pPr>
              <a:endParaRPr kumimoji="1" lang="ja-JP" altLang="en-US" sz="1350">
                <a:solidFill>
                  <a:srgbClr val="282828"/>
                </a:solidFill>
                <a:latin typeface="+mn-lt"/>
                <a:ea typeface="MS PGothic" panose="020B0600070205080204" pitchFamily="34" charset="-128"/>
                <a:cs typeface="+mn-cs"/>
              </a:endParaRPr>
            </a:p>
          </p:txBody>
        </p:sp>
        <p:sp>
          <p:nvSpPr>
            <p:cNvPr id="81" name="Text Box 8">
              <a:extLst>
                <a:ext uri="{FF2B5EF4-FFF2-40B4-BE49-F238E27FC236}">
                  <a16:creationId xmlns:a16="http://schemas.microsoft.com/office/drawing/2014/main" id="{C0AB5973-11CD-43F9-95DE-8C8D22B61249}"/>
                </a:ext>
              </a:extLst>
            </p:cNvPr>
            <p:cNvSpPr txBox="1">
              <a:spLocks noChangeArrowheads="1"/>
            </p:cNvSpPr>
            <p:nvPr/>
          </p:nvSpPr>
          <p:spPr bwMode="auto">
            <a:xfrm>
              <a:off x="1868494" y="3410556"/>
              <a:ext cx="885816" cy="38535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17961" dir="2700000" algn="ctr" rotWithShape="0">
                      <a:schemeClr val="bg2"/>
                    </a:outerShdw>
                  </a:effectLst>
                </a14:hiddenEffects>
              </a:ext>
            </a:extLst>
          </p:spPr>
          <p:txBody>
            <a:bodyPr wrap="none" lIns="61593" tIns="30796" rIns="61593" bIns="30796">
              <a:noAutofit/>
            </a:bodyPr>
            <a:lstStyle>
              <a:lvl1pPr defTabSz="814388">
                <a:lnSpc>
                  <a:spcPct val="95000"/>
                </a:lnSpc>
                <a:spcBef>
                  <a:spcPct val="50000"/>
                </a:spcBef>
                <a:buClr>
                  <a:schemeClr val="accent1"/>
                </a:buClr>
                <a:buSzPct val="100000"/>
                <a:buFont typeface="Arial" panose="020B0604020202020204" pitchFamily="34" charset="0"/>
                <a:buChar char="•"/>
                <a:defRPr sz="2400" b="1">
                  <a:solidFill>
                    <a:schemeClr val="tx1"/>
                  </a:solidFill>
                  <a:latin typeface="Arial" panose="020B0604020202020204" pitchFamily="34" charset="0"/>
                </a:defRPr>
              </a:lvl1pPr>
              <a:lvl2pPr marL="742950" indent="-285750" defTabSz="814388">
                <a:lnSpc>
                  <a:spcPct val="95000"/>
                </a:lnSpc>
                <a:spcBef>
                  <a:spcPct val="50000"/>
                </a:spcBef>
                <a:defRPr sz="2000" b="1">
                  <a:solidFill>
                    <a:schemeClr val="tx1"/>
                  </a:solidFill>
                  <a:latin typeface="Arial" panose="020B0604020202020204" pitchFamily="34" charset="0"/>
                </a:defRPr>
              </a:lvl2pPr>
              <a:lvl3pPr marL="1143000" indent="-228600" defTabSz="814388">
                <a:lnSpc>
                  <a:spcPct val="95000"/>
                </a:lnSpc>
                <a:spcBef>
                  <a:spcPct val="50000"/>
                </a:spcBef>
                <a:defRPr sz="2000" b="1">
                  <a:solidFill>
                    <a:schemeClr val="tx1"/>
                  </a:solidFill>
                  <a:latin typeface="Arial" panose="020B0604020202020204" pitchFamily="34" charset="0"/>
                </a:defRPr>
              </a:lvl3pPr>
              <a:lvl4pPr marL="1600200" indent="-228600" defTabSz="814388">
                <a:lnSpc>
                  <a:spcPct val="95000"/>
                </a:lnSpc>
                <a:spcBef>
                  <a:spcPct val="50000"/>
                </a:spcBef>
                <a:defRPr sz="2000" b="1">
                  <a:solidFill>
                    <a:schemeClr val="tx1"/>
                  </a:solidFill>
                  <a:latin typeface="Arial" panose="020B0604020202020204" pitchFamily="34" charset="0"/>
                </a:defRPr>
              </a:lvl4pPr>
              <a:lvl5pPr marL="2057400" indent="-228600" defTabSz="814388">
                <a:lnSpc>
                  <a:spcPct val="95000"/>
                </a:lnSpc>
                <a:spcBef>
                  <a:spcPct val="50000"/>
                </a:spcBef>
                <a:defRPr sz="2000" b="1">
                  <a:solidFill>
                    <a:schemeClr val="tx1"/>
                  </a:solidFill>
                  <a:latin typeface="Arial" panose="020B0604020202020204" pitchFamily="34" charset="0"/>
                </a:defRPr>
              </a:lvl5pPr>
              <a:lvl6pPr marL="2514600" indent="-228600" defTabSz="814388" eaLnBrk="0" fontAlgn="base" hangingPunct="0">
                <a:lnSpc>
                  <a:spcPct val="95000"/>
                </a:lnSpc>
                <a:spcBef>
                  <a:spcPct val="50000"/>
                </a:spcBef>
                <a:spcAft>
                  <a:spcPct val="0"/>
                </a:spcAft>
                <a:defRPr sz="2000" b="1">
                  <a:solidFill>
                    <a:schemeClr val="tx1"/>
                  </a:solidFill>
                  <a:latin typeface="Arial" panose="020B0604020202020204" pitchFamily="34" charset="0"/>
                </a:defRPr>
              </a:lvl6pPr>
              <a:lvl7pPr marL="2971800" indent="-228600" defTabSz="814388" eaLnBrk="0" fontAlgn="base" hangingPunct="0">
                <a:lnSpc>
                  <a:spcPct val="95000"/>
                </a:lnSpc>
                <a:spcBef>
                  <a:spcPct val="50000"/>
                </a:spcBef>
                <a:spcAft>
                  <a:spcPct val="0"/>
                </a:spcAft>
                <a:defRPr sz="2000" b="1">
                  <a:solidFill>
                    <a:schemeClr val="tx1"/>
                  </a:solidFill>
                  <a:latin typeface="Arial" panose="020B0604020202020204" pitchFamily="34" charset="0"/>
                </a:defRPr>
              </a:lvl7pPr>
              <a:lvl8pPr marL="3429000" indent="-228600" defTabSz="814388" eaLnBrk="0" fontAlgn="base" hangingPunct="0">
                <a:lnSpc>
                  <a:spcPct val="95000"/>
                </a:lnSpc>
                <a:spcBef>
                  <a:spcPct val="50000"/>
                </a:spcBef>
                <a:spcAft>
                  <a:spcPct val="0"/>
                </a:spcAft>
                <a:defRPr sz="2000" b="1">
                  <a:solidFill>
                    <a:schemeClr val="tx1"/>
                  </a:solidFill>
                  <a:latin typeface="Arial" panose="020B0604020202020204" pitchFamily="34" charset="0"/>
                </a:defRPr>
              </a:lvl8pPr>
              <a:lvl9pPr marL="3886200" indent="-228600" defTabSz="814388" eaLnBrk="0" fontAlgn="base" hangingPunct="0">
                <a:lnSpc>
                  <a:spcPct val="95000"/>
                </a:lnSpc>
                <a:spcBef>
                  <a:spcPct val="50000"/>
                </a:spcBef>
                <a:spcAft>
                  <a:spcPct val="0"/>
                </a:spcAft>
                <a:defRPr sz="2000" b="1">
                  <a:solidFill>
                    <a:schemeClr val="tx1"/>
                  </a:solidFill>
                  <a:latin typeface="Arial" panose="020B0604020202020204" pitchFamily="34" charset="0"/>
                </a:defRPr>
              </a:lvl9pPr>
            </a:lstStyle>
            <a:p>
              <a:pPr algn="ctr" defTabSz="610791" fontAlgn="auto">
                <a:lnSpc>
                  <a:spcPct val="100000"/>
                </a:lnSpc>
                <a:spcBef>
                  <a:spcPct val="0"/>
                </a:spcBef>
                <a:spcAft>
                  <a:spcPts val="0"/>
                </a:spcAft>
                <a:buClrTx/>
                <a:buSzTx/>
                <a:buNone/>
                <a:defRPr/>
              </a:pPr>
              <a:r>
                <a:rPr kumimoji="1" lang="en-US" altLang="ja-JP" sz="1050">
                  <a:solidFill>
                    <a:srgbClr val="282828"/>
                  </a:solidFill>
                  <a:latin typeface="+mn-lt"/>
                  <a:ea typeface="MS PGothic" panose="020B0600070205080204" pitchFamily="34" charset="-128"/>
                  <a:cs typeface="Times New Roman" panose="02020603050405020304" pitchFamily="18" charset="0"/>
                </a:rPr>
                <a:t>Threshold 2</a:t>
              </a:r>
            </a:p>
            <a:p>
              <a:pPr algn="ctr" defTabSz="610791" fontAlgn="auto">
                <a:lnSpc>
                  <a:spcPct val="100000"/>
                </a:lnSpc>
                <a:spcBef>
                  <a:spcPct val="0"/>
                </a:spcBef>
                <a:spcAft>
                  <a:spcPts val="0"/>
                </a:spcAft>
                <a:buClrTx/>
                <a:buSzTx/>
                <a:buNone/>
                <a:defRPr/>
              </a:pPr>
              <a:r>
                <a:rPr kumimoji="1" lang="ja-JP" altLang="en-US" sz="1050">
                  <a:solidFill>
                    <a:srgbClr val="282828"/>
                  </a:solidFill>
                  <a:latin typeface="+mn-lt"/>
                  <a:ea typeface="MS PGothic" panose="020B0600070205080204" pitchFamily="34" charset="-128"/>
                  <a:cs typeface="Times New Roman" panose="02020603050405020304" pitchFamily="18" charset="0"/>
                </a:rPr>
                <a:t>（</a:t>
              </a:r>
              <a:r>
                <a:rPr kumimoji="1" lang="en-US" altLang="ja-JP" sz="1050" err="1">
                  <a:solidFill>
                    <a:srgbClr val="282828"/>
                  </a:solidFill>
                  <a:latin typeface="+mn-lt"/>
                  <a:ea typeface="MS PGothic" panose="020B0600070205080204" pitchFamily="34" charset="-128"/>
                  <a:cs typeface="Times New Roman" panose="02020603050405020304" pitchFamily="18" charset="0"/>
                </a:rPr>
                <a:t>CoS</a:t>
              </a:r>
              <a:r>
                <a:rPr kumimoji="1" lang="en-US" altLang="ja-JP" sz="1050">
                  <a:solidFill>
                    <a:srgbClr val="282828"/>
                  </a:solidFill>
                  <a:latin typeface="+mn-lt"/>
                  <a:ea typeface="MS PGothic" panose="020B0600070205080204" pitchFamily="34" charset="-128"/>
                  <a:cs typeface="Times New Roman" panose="02020603050405020304" pitchFamily="18" charset="0"/>
                </a:rPr>
                <a:t> 2,3</a:t>
              </a:r>
              <a:r>
                <a:rPr kumimoji="1" lang="ja-JP" altLang="en-US" sz="1050">
                  <a:solidFill>
                    <a:srgbClr val="282828"/>
                  </a:solidFill>
                  <a:latin typeface="+mn-lt"/>
                  <a:ea typeface="MS PGothic" panose="020B0600070205080204" pitchFamily="34" charset="-128"/>
                  <a:cs typeface="Times New Roman" panose="02020603050405020304" pitchFamily="18" charset="0"/>
                </a:rPr>
                <a:t>）</a:t>
              </a:r>
            </a:p>
          </p:txBody>
        </p:sp>
        <p:sp>
          <p:nvSpPr>
            <p:cNvPr id="82" name="Line 9">
              <a:extLst>
                <a:ext uri="{FF2B5EF4-FFF2-40B4-BE49-F238E27FC236}">
                  <a16:creationId xmlns:a16="http://schemas.microsoft.com/office/drawing/2014/main" id="{888843B4-85F5-45CB-ADC5-EC82EE6EFDE6}"/>
                </a:ext>
              </a:extLst>
            </p:cNvPr>
            <p:cNvSpPr>
              <a:spLocks noChangeShapeType="1"/>
            </p:cNvSpPr>
            <p:nvPr/>
          </p:nvSpPr>
          <p:spPr bwMode="auto">
            <a:xfrm flipV="1">
              <a:off x="3180557" y="3356978"/>
              <a:ext cx="0" cy="647700"/>
            </a:xfrm>
            <a:prstGeom prst="line">
              <a:avLst/>
            </a:prstGeom>
            <a:noFill/>
            <a:ln w="28575">
              <a:solidFill>
                <a:schemeClr val="accent2"/>
              </a:solidFill>
              <a:round/>
              <a:headEnd/>
              <a:tailEnd type="triangle"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17961" dir="2700000" algn="ctr" rotWithShape="0">
                      <a:schemeClr val="bg2"/>
                    </a:outerShdw>
                  </a:effectLst>
                </a14:hiddenEffects>
              </a:ext>
            </a:extLst>
          </p:spPr>
          <p:txBody>
            <a:bodyPr lIns="61593" tIns="30796" rIns="61593" bIns="30796">
              <a:noAutofit/>
            </a:bodyPr>
            <a:lstStyle/>
            <a:p>
              <a:pPr defTabSz="685800" fontAlgn="auto">
                <a:spcBef>
                  <a:spcPts val="0"/>
                </a:spcBef>
                <a:spcAft>
                  <a:spcPts val="0"/>
                </a:spcAft>
                <a:defRPr/>
              </a:pPr>
              <a:endParaRPr kumimoji="1" lang="ja-JP" altLang="en-US" sz="1350">
                <a:solidFill>
                  <a:srgbClr val="282828"/>
                </a:solidFill>
                <a:latin typeface="+mn-lt"/>
                <a:ea typeface="MS PGothic" panose="020B0600070205080204" pitchFamily="34" charset="-128"/>
                <a:cs typeface="+mn-cs"/>
              </a:endParaRPr>
            </a:p>
          </p:txBody>
        </p:sp>
        <p:sp>
          <p:nvSpPr>
            <p:cNvPr id="83" name="Text Box 10">
              <a:extLst>
                <a:ext uri="{FF2B5EF4-FFF2-40B4-BE49-F238E27FC236}">
                  <a16:creationId xmlns:a16="http://schemas.microsoft.com/office/drawing/2014/main" id="{A826CE14-D852-4395-960F-B0BE5713E124}"/>
                </a:ext>
              </a:extLst>
            </p:cNvPr>
            <p:cNvSpPr txBox="1">
              <a:spLocks noChangeArrowheads="1"/>
            </p:cNvSpPr>
            <p:nvPr/>
          </p:nvSpPr>
          <p:spPr bwMode="auto">
            <a:xfrm>
              <a:off x="1868494" y="3785603"/>
              <a:ext cx="885816" cy="38535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17961" dir="2700000" algn="ctr" rotWithShape="0">
                      <a:schemeClr val="bg2"/>
                    </a:outerShdw>
                  </a:effectLst>
                </a14:hiddenEffects>
              </a:ext>
            </a:extLst>
          </p:spPr>
          <p:txBody>
            <a:bodyPr wrap="none" lIns="61593" tIns="30796" rIns="61593" bIns="30796">
              <a:noAutofit/>
            </a:bodyPr>
            <a:lstStyle>
              <a:lvl1pPr defTabSz="814388">
                <a:lnSpc>
                  <a:spcPct val="95000"/>
                </a:lnSpc>
                <a:spcBef>
                  <a:spcPct val="50000"/>
                </a:spcBef>
                <a:buClr>
                  <a:schemeClr val="accent1"/>
                </a:buClr>
                <a:buSzPct val="100000"/>
                <a:buFont typeface="Arial" panose="020B0604020202020204" pitchFamily="34" charset="0"/>
                <a:buChar char="•"/>
                <a:defRPr sz="2400" b="1">
                  <a:solidFill>
                    <a:schemeClr val="tx1"/>
                  </a:solidFill>
                  <a:latin typeface="Arial" panose="020B0604020202020204" pitchFamily="34" charset="0"/>
                </a:defRPr>
              </a:lvl1pPr>
              <a:lvl2pPr marL="742950" indent="-285750" defTabSz="814388">
                <a:lnSpc>
                  <a:spcPct val="95000"/>
                </a:lnSpc>
                <a:spcBef>
                  <a:spcPct val="50000"/>
                </a:spcBef>
                <a:defRPr sz="2000" b="1">
                  <a:solidFill>
                    <a:schemeClr val="tx1"/>
                  </a:solidFill>
                  <a:latin typeface="Arial" panose="020B0604020202020204" pitchFamily="34" charset="0"/>
                </a:defRPr>
              </a:lvl2pPr>
              <a:lvl3pPr marL="1143000" indent="-228600" defTabSz="814388">
                <a:lnSpc>
                  <a:spcPct val="95000"/>
                </a:lnSpc>
                <a:spcBef>
                  <a:spcPct val="50000"/>
                </a:spcBef>
                <a:defRPr sz="2000" b="1">
                  <a:solidFill>
                    <a:schemeClr val="tx1"/>
                  </a:solidFill>
                  <a:latin typeface="Arial" panose="020B0604020202020204" pitchFamily="34" charset="0"/>
                </a:defRPr>
              </a:lvl3pPr>
              <a:lvl4pPr marL="1600200" indent="-228600" defTabSz="814388">
                <a:lnSpc>
                  <a:spcPct val="95000"/>
                </a:lnSpc>
                <a:spcBef>
                  <a:spcPct val="50000"/>
                </a:spcBef>
                <a:defRPr sz="2000" b="1">
                  <a:solidFill>
                    <a:schemeClr val="tx1"/>
                  </a:solidFill>
                  <a:latin typeface="Arial" panose="020B0604020202020204" pitchFamily="34" charset="0"/>
                </a:defRPr>
              </a:lvl4pPr>
              <a:lvl5pPr marL="2057400" indent="-228600" defTabSz="814388">
                <a:lnSpc>
                  <a:spcPct val="95000"/>
                </a:lnSpc>
                <a:spcBef>
                  <a:spcPct val="50000"/>
                </a:spcBef>
                <a:defRPr sz="2000" b="1">
                  <a:solidFill>
                    <a:schemeClr val="tx1"/>
                  </a:solidFill>
                  <a:latin typeface="Arial" panose="020B0604020202020204" pitchFamily="34" charset="0"/>
                </a:defRPr>
              </a:lvl5pPr>
              <a:lvl6pPr marL="2514600" indent="-228600" defTabSz="814388" eaLnBrk="0" fontAlgn="base" hangingPunct="0">
                <a:lnSpc>
                  <a:spcPct val="95000"/>
                </a:lnSpc>
                <a:spcBef>
                  <a:spcPct val="50000"/>
                </a:spcBef>
                <a:spcAft>
                  <a:spcPct val="0"/>
                </a:spcAft>
                <a:defRPr sz="2000" b="1">
                  <a:solidFill>
                    <a:schemeClr val="tx1"/>
                  </a:solidFill>
                  <a:latin typeface="Arial" panose="020B0604020202020204" pitchFamily="34" charset="0"/>
                </a:defRPr>
              </a:lvl6pPr>
              <a:lvl7pPr marL="2971800" indent="-228600" defTabSz="814388" eaLnBrk="0" fontAlgn="base" hangingPunct="0">
                <a:lnSpc>
                  <a:spcPct val="95000"/>
                </a:lnSpc>
                <a:spcBef>
                  <a:spcPct val="50000"/>
                </a:spcBef>
                <a:spcAft>
                  <a:spcPct val="0"/>
                </a:spcAft>
                <a:defRPr sz="2000" b="1">
                  <a:solidFill>
                    <a:schemeClr val="tx1"/>
                  </a:solidFill>
                  <a:latin typeface="Arial" panose="020B0604020202020204" pitchFamily="34" charset="0"/>
                </a:defRPr>
              </a:lvl7pPr>
              <a:lvl8pPr marL="3429000" indent="-228600" defTabSz="814388" eaLnBrk="0" fontAlgn="base" hangingPunct="0">
                <a:lnSpc>
                  <a:spcPct val="95000"/>
                </a:lnSpc>
                <a:spcBef>
                  <a:spcPct val="50000"/>
                </a:spcBef>
                <a:spcAft>
                  <a:spcPct val="0"/>
                </a:spcAft>
                <a:defRPr sz="2000" b="1">
                  <a:solidFill>
                    <a:schemeClr val="tx1"/>
                  </a:solidFill>
                  <a:latin typeface="Arial" panose="020B0604020202020204" pitchFamily="34" charset="0"/>
                </a:defRPr>
              </a:lvl8pPr>
              <a:lvl9pPr marL="3886200" indent="-228600" defTabSz="814388" eaLnBrk="0" fontAlgn="base" hangingPunct="0">
                <a:lnSpc>
                  <a:spcPct val="95000"/>
                </a:lnSpc>
                <a:spcBef>
                  <a:spcPct val="50000"/>
                </a:spcBef>
                <a:spcAft>
                  <a:spcPct val="0"/>
                </a:spcAft>
                <a:defRPr sz="2000" b="1">
                  <a:solidFill>
                    <a:schemeClr val="tx1"/>
                  </a:solidFill>
                  <a:latin typeface="Arial" panose="020B0604020202020204" pitchFamily="34" charset="0"/>
                </a:defRPr>
              </a:lvl9pPr>
            </a:lstStyle>
            <a:p>
              <a:pPr algn="ctr" defTabSz="610791" fontAlgn="auto">
                <a:lnSpc>
                  <a:spcPct val="100000"/>
                </a:lnSpc>
                <a:spcBef>
                  <a:spcPct val="0"/>
                </a:spcBef>
                <a:spcAft>
                  <a:spcPts val="0"/>
                </a:spcAft>
                <a:buClrTx/>
                <a:buSzTx/>
                <a:buNone/>
                <a:defRPr/>
              </a:pPr>
              <a:r>
                <a:rPr kumimoji="1" lang="en-US" altLang="ja-JP" sz="1050">
                  <a:solidFill>
                    <a:srgbClr val="282828"/>
                  </a:solidFill>
                  <a:latin typeface="+mn-lt"/>
                  <a:ea typeface="MS PGothic" panose="020B0600070205080204" pitchFamily="34" charset="-128"/>
                  <a:cs typeface="Times New Roman" panose="02020603050405020304" pitchFamily="18" charset="0"/>
                </a:rPr>
                <a:t>Threshold 1</a:t>
              </a:r>
            </a:p>
            <a:p>
              <a:pPr algn="ctr" defTabSz="610791" fontAlgn="auto">
                <a:lnSpc>
                  <a:spcPct val="100000"/>
                </a:lnSpc>
                <a:spcBef>
                  <a:spcPct val="0"/>
                </a:spcBef>
                <a:spcAft>
                  <a:spcPts val="0"/>
                </a:spcAft>
                <a:buClrTx/>
                <a:buSzTx/>
                <a:buNone/>
                <a:defRPr/>
              </a:pPr>
              <a:r>
                <a:rPr kumimoji="1" lang="ja-JP" altLang="en-US" sz="1050">
                  <a:solidFill>
                    <a:srgbClr val="282828"/>
                  </a:solidFill>
                  <a:latin typeface="+mn-lt"/>
                  <a:ea typeface="MS PGothic" panose="020B0600070205080204" pitchFamily="34" charset="-128"/>
                  <a:cs typeface="Times New Roman" panose="02020603050405020304" pitchFamily="18" charset="0"/>
                </a:rPr>
                <a:t>（</a:t>
              </a:r>
              <a:r>
                <a:rPr kumimoji="1" lang="en-US" altLang="ja-JP" sz="1050" err="1">
                  <a:solidFill>
                    <a:srgbClr val="282828"/>
                  </a:solidFill>
                  <a:latin typeface="+mn-lt"/>
                  <a:ea typeface="MS PGothic" panose="020B0600070205080204" pitchFamily="34" charset="-128"/>
                  <a:cs typeface="Times New Roman" panose="02020603050405020304" pitchFamily="18" charset="0"/>
                </a:rPr>
                <a:t>CoS</a:t>
              </a:r>
              <a:r>
                <a:rPr kumimoji="1" lang="en-US" altLang="ja-JP" sz="1050">
                  <a:solidFill>
                    <a:srgbClr val="282828"/>
                  </a:solidFill>
                  <a:latin typeface="+mn-lt"/>
                  <a:ea typeface="MS PGothic" panose="020B0600070205080204" pitchFamily="34" charset="-128"/>
                  <a:cs typeface="Times New Roman" panose="02020603050405020304" pitchFamily="18" charset="0"/>
                </a:rPr>
                <a:t> 0,1</a:t>
              </a:r>
              <a:r>
                <a:rPr kumimoji="1" lang="ja-JP" altLang="en-US" sz="1050">
                  <a:solidFill>
                    <a:srgbClr val="282828"/>
                  </a:solidFill>
                  <a:latin typeface="+mn-lt"/>
                  <a:ea typeface="MS PGothic" panose="020B0600070205080204" pitchFamily="34" charset="-128"/>
                  <a:cs typeface="Times New Roman" panose="02020603050405020304" pitchFamily="18" charset="0"/>
                </a:rPr>
                <a:t>）</a:t>
              </a:r>
            </a:p>
          </p:txBody>
        </p:sp>
        <p:sp>
          <p:nvSpPr>
            <p:cNvPr id="84" name="Line 11">
              <a:extLst>
                <a:ext uri="{FF2B5EF4-FFF2-40B4-BE49-F238E27FC236}">
                  <a16:creationId xmlns:a16="http://schemas.microsoft.com/office/drawing/2014/main" id="{21B46C35-FC38-45D7-B5A6-9F7888A464A9}"/>
                </a:ext>
              </a:extLst>
            </p:cNvPr>
            <p:cNvSpPr>
              <a:spLocks noChangeShapeType="1"/>
            </p:cNvSpPr>
            <p:nvPr/>
          </p:nvSpPr>
          <p:spPr bwMode="auto">
            <a:xfrm>
              <a:off x="4787443" y="3338203"/>
              <a:ext cx="0" cy="1027510"/>
            </a:xfrm>
            <a:prstGeom prst="line">
              <a:avLst/>
            </a:prstGeom>
            <a:noFill/>
            <a:ln w="28575">
              <a:solidFill>
                <a:schemeClr val="tx1"/>
              </a:solidFill>
              <a:round/>
              <a:headEnd type="triangle" w="lg" len="lg"/>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17961" dir="2700000" algn="ctr" rotWithShape="0">
                      <a:schemeClr val="bg2"/>
                    </a:outerShdw>
                  </a:effectLst>
                </a14:hiddenEffects>
              </a:ext>
            </a:extLst>
          </p:spPr>
          <p:txBody>
            <a:bodyPr lIns="61593" tIns="30796" rIns="61593" bIns="30796">
              <a:noAutofit/>
            </a:bodyPr>
            <a:lstStyle/>
            <a:p>
              <a:pPr defTabSz="685800" fontAlgn="auto">
                <a:spcBef>
                  <a:spcPts val="0"/>
                </a:spcBef>
                <a:spcAft>
                  <a:spcPts val="0"/>
                </a:spcAft>
                <a:defRPr/>
              </a:pPr>
              <a:endParaRPr kumimoji="1" lang="ja-JP" altLang="en-US" sz="1350">
                <a:solidFill>
                  <a:srgbClr val="282828"/>
                </a:solidFill>
                <a:latin typeface="+mn-lt"/>
                <a:ea typeface="MS PGothic" panose="020B0600070205080204" pitchFamily="34" charset="-128"/>
                <a:cs typeface="+mn-cs"/>
              </a:endParaRPr>
            </a:p>
          </p:txBody>
        </p:sp>
        <p:sp>
          <p:nvSpPr>
            <p:cNvPr id="85" name="Line 12">
              <a:extLst>
                <a:ext uri="{FF2B5EF4-FFF2-40B4-BE49-F238E27FC236}">
                  <a16:creationId xmlns:a16="http://schemas.microsoft.com/office/drawing/2014/main" id="{72274616-77B4-4210-8E27-E8F496BC6A78}"/>
                </a:ext>
              </a:extLst>
            </p:cNvPr>
            <p:cNvSpPr>
              <a:spLocks noChangeShapeType="1"/>
            </p:cNvSpPr>
            <p:nvPr/>
          </p:nvSpPr>
          <p:spPr bwMode="auto">
            <a:xfrm>
              <a:off x="4787443" y="4365712"/>
              <a:ext cx="2106215" cy="0"/>
            </a:xfrm>
            <a:prstGeom prst="line">
              <a:avLst/>
            </a:prstGeom>
            <a:noFill/>
            <a:ln w="28575">
              <a:solidFill>
                <a:schemeClr val="tx1"/>
              </a:solidFill>
              <a:round/>
              <a:headEnd/>
              <a:tailEnd type="triangle"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17961" dir="2700000" algn="ctr" rotWithShape="0">
                      <a:schemeClr val="bg2"/>
                    </a:outerShdw>
                  </a:effectLst>
                </a14:hiddenEffects>
              </a:ext>
            </a:extLst>
          </p:spPr>
          <p:txBody>
            <a:bodyPr lIns="61593" tIns="30796" rIns="61593" bIns="30796">
              <a:noAutofit/>
            </a:bodyPr>
            <a:lstStyle/>
            <a:p>
              <a:pPr defTabSz="685800" fontAlgn="auto">
                <a:spcBef>
                  <a:spcPts val="0"/>
                </a:spcBef>
                <a:spcAft>
                  <a:spcPts val="0"/>
                </a:spcAft>
                <a:defRPr/>
              </a:pPr>
              <a:endParaRPr kumimoji="1" lang="ja-JP" altLang="en-US" sz="1350">
                <a:solidFill>
                  <a:srgbClr val="282828"/>
                </a:solidFill>
                <a:latin typeface="+mn-lt"/>
                <a:ea typeface="MS PGothic" panose="020B0600070205080204" pitchFamily="34" charset="-128"/>
                <a:cs typeface="+mn-cs"/>
              </a:endParaRPr>
            </a:p>
          </p:txBody>
        </p:sp>
        <p:sp>
          <p:nvSpPr>
            <p:cNvPr id="86" name="Text Box 13">
              <a:extLst>
                <a:ext uri="{FF2B5EF4-FFF2-40B4-BE49-F238E27FC236}">
                  <a16:creationId xmlns:a16="http://schemas.microsoft.com/office/drawing/2014/main" id="{590B42CD-AF85-4BC2-BCE9-B37410EC6833}"/>
                </a:ext>
              </a:extLst>
            </p:cNvPr>
            <p:cNvSpPr txBox="1">
              <a:spLocks noChangeArrowheads="1"/>
            </p:cNvSpPr>
            <p:nvPr/>
          </p:nvSpPr>
          <p:spPr bwMode="auto">
            <a:xfrm>
              <a:off x="4464278" y="3122700"/>
              <a:ext cx="662998" cy="22377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17961" dir="2700000" algn="ctr" rotWithShape="0">
                      <a:schemeClr val="bg2"/>
                    </a:outerShdw>
                  </a:effectLst>
                </a14:hiddenEffects>
              </a:ext>
            </a:extLst>
          </p:spPr>
          <p:txBody>
            <a:bodyPr wrap="none" lIns="61593" tIns="30796" rIns="61593" bIns="30796">
              <a:noAutofit/>
            </a:bodyPr>
            <a:lstStyle>
              <a:lvl1pPr defTabSz="814388">
                <a:lnSpc>
                  <a:spcPct val="95000"/>
                </a:lnSpc>
                <a:spcBef>
                  <a:spcPct val="50000"/>
                </a:spcBef>
                <a:buClr>
                  <a:schemeClr val="accent1"/>
                </a:buClr>
                <a:buSzPct val="100000"/>
                <a:buFont typeface="Arial" panose="020B0604020202020204" pitchFamily="34" charset="0"/>
                <a:buChar char="•"/>
                <a:defRPr sz="2400" b="1">
                  <a:solidFill>
                    <a:schemeClr val="tx1"/>
                  </a:solidFill>
                  <a:latin typeface="Arial" panose="020B0604020202020204" pitchFamily="34" charset="0"/>
                </a:defRPr>
              </a:lvl1pPr>
              <a:lvl2pPr marL="742950" indent="-285750" defTabSz="814388">
                <a:lnSpc>
                  <a:spcPct val="95000"/>
                </a:lnSpc>
                <a:spcBef>
                  <a:spcPct val="50000"/>
                </a:spcBef>
                <a:defRPr sz="2000" b="1">
                  <a:solidFill>
                    <a:schemeClr val="tx1"/>
                  </a:solidFill>
                  <a:latin typeface="Arial" panose="020B0604020202020204" pitchFamily="34" charset="0"/>
                </a:defRPr>
              </a:lvl2pPr>
              <a:lvl3pPr marL="1143000" indent="-228600" defTabSz="814388">
                <a:lnSpc>
                  <a:spcPct val="95000"/>
                </a:lnSpc>
                <a:spcBef>
                  <a:spcPct val="50000"/>
                </a:spcBef>
                <a:defRPr sz="2000" b="1">
                  <a:solidFill>
                    <a:schemeClr val="tx1"/>
                  </a:solidFill>
                  <a:latin typeface="Arial" panose="020B0604020202020204" pitchFamily="34" charset="0"/>
                </a:defRPr>
              </a:lvl3pPr>
              <a:lvl4pPr marL="1600200" indent="-228600" defTabSz="814388">
                <a:lnSpc>
                  <a:spcPct val="95000"/>
                </a:lnSpc>
                <a:spcBef>
                  <a:spcPct val="50000"/>
                </a:spcBef>
                <a:defRPr sz="2000" b="1">
                  <a:solidFill>
                    <a:schemeClr val="tx1"/>
                  </a:solidFill>
                  <a:latin typeface="Arial" panose="020B0604020202020204" pitchFamily="34" charset="0"/>
                </a:defRPr>
              </a:lvl4pPr>
              <a:lvl5pPr marL="2057400" indent="-228600" defTabSz="814388">
                <a:lnSpc>
                  <a:spcPct val="95000"/>
                </a:lnSpc>
                <a:spcBef>
                  <a:spcPct val="50000"/>
                </a:spcBef>
                <a:defRPr sz="2000" b="1">
                  <a:solidFill>
                    <a:schemeClr val="tx1"/>
                  </a:solidFill>
                  <a:latin typeface="Arial" panose="020B0604020202020204" pitchFamily="34" charset="0"/>
                </a:defRPr>
              </a:lvl5pPr>
              <a:lvl6pPr marL="2514600" indent="-228600" defTabSz="814388" eaLnBrk="0" fontAlgn="base" hangingPunct="0">
                <a:lnSpc>
                  <a:spcPct val="95000"/>
                </a:lnSpc>
                <a:spcBef>
                  <a:spcPct val="50000"/>
                </a:spcBef>
                <a:spcAft>
                  <a:spcPct val="0"/>
                </a:spcAft>
                <a:defRPr sz="2000" b="1">
                  <a:solidFill>
                    <a:schemeClr val="tx1"/>
                  </a:solidFill>
                  <a:latin typeface="Arial" panose="020B0604020202020204" pitchFamily="34" charset="0"/>
                </a:defRPr>
              </a:lvl6pPr>
              <a:lvl7pPr marL="2971800" indent="-228600" defTabSz="814388" eaLnBrk="0" fontAlgn="base" hangingPunct="0">
                <a:lnSpc>
                  <a:spcPct val="95000"/>
                </a:lnSpc>
                <a:spcBef>
                  <a:spcPct val="50000"/>
                </a:spcBef>
                <a:spcAft>
                  <a:spcPct val="0"/>
                </a:spcAft>
                <a:defRPr sz="2000" b="1">
                  <a:solidFill>
                    <a:schemeClr val="tx1"/>
                  </a:solidFill>
                  <a:latin typeface="Arial" panose="020B0604020202020204" pitchFamily="34" charset="0"/>
                </a:defRPr>
              </a:lvl7pPr>
              <a:lvl8pPr marL="3429000" indent="-228600" defTabSz="814388" eaLnBrk="0" fontAlgn="base" hangingPunct="0">
                <a:lnSpc>
                  <a:spcPct val="95000"/>
                </a:lnSpc>
                <a:spcBef>
                  <a:spcPct val="50000"/>
                </a:spcBef>
                <a:spcAft>
                  <a:spcPct val="0"/>
                </a:spcAft>
                <a:defRPr sz="2000" b="1">
                  <a:solidFill>
                    <a:schemeClr val="tx1"/>
                  </a:solidFill>
                  <a:latin typeface="Arial" panose="020B0604020202020204" pitchFamily="34" charset="0"/>
                </a:defRPr>
              </a:lvl8pPr>
              <a:lvl9pPr marL="3886200" indent="-228600" defTabSz="814388" eaLnBrk="0" fontAlgn="base" hangingPunct="0">
                <a:lnSpc>
                  <a:spcPct val="95000"/>
                </a:lnSpc>
                <a:spcBef>
                  <a:spcPct val="50000"/>
                </a:spcBef>
                <a:spcAft>
                  <a:spcPct val="0"/>
                </a:spcAft>
                <a:defRPr sz="2000" b="1">
                  <a:solidFill>
                    <a:schemeClr val="tx1"/>
                  </a:solidFill>
                  <a:latin typeface="Arial" panose="020B0604020202020204" pitchFamily="34" charset="0"/>
                </a:defRPr>
              </a:lvl9pPr>
            </a:lstStyle>
            <a:p>
              <a:pPr algn="ctr" defTabSz="610791" fontAlgn="auto">
                <a:lnSpc>
                  <a:spcPct val="100000"/>
                </a:lnSpc>
                <a:spcBef>
                  <a:spcPct val="0"/>
                </a:spcBef>
                <a:spcAft>
                  <a:spcPts val="0"/>
                </a:spcAft>
                <a:buClrTx/>
                <a:buSzTx/>
                <a:buNone/>
                <a:defRPr/>
              </a:pPr>
              <a:r>
                <a:rPr kumimoji="1" lang="ja-JP" altLang="en-US" sz="1050">
                  <a:solidFill>
                    <a:srgbClr val="282828"/>
                  </a:solidFill>
                  <a:latin typeface="+mn-lt"/>
                  <a:ea typeface="MS PGothic" panose="020B0600070205080204" pitchFamily="34" charset="-128"/>
                  <a:cs typeface="Times New Roman" panose="02020603050405020304" pitchFamily="18" charset="0"/>
                </a:rPr>
                <a:t>破棄確率</a:t>
              </a:r>
            </a:p>
          </p:txBody>
        </p:sp>
        <p:sp>
          <p:nvSpPr>
            <p:cNvPr id="87" name="Line 14">
              <a:extLst>
                <a:ext uri="{FF2B5EF4-FFF2-40B4-BE49-F238E27FC236}">
                  <a16:creationId xmlns:a16="http://schemas.microsoft.com/office/drawing/2014/main" id="{8BDEA07C-0A14-4E6C-80DA-0BE7BE06871D}"/>
                </a:ext>
              </a:extLst>
            </p:cNvPr>
            <p:cNvSpPr>
              <a:spLocks noChangeShapeType="1"/>
            </p:cNvSpPr>
            <p:nvPr/>
          </p:nvSpPr>
          <p:spPr bwMode="auto">
            <a:xfrm>
              <a:off x="4787443" y="3648956"/>
              <a:ext cx="1944290" cy="0"/>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17961" dir="2700000" algn="ctr" rotWithShape="0">
                      <a:schemeClr val="bg2"/>
                    </a:outerShdw>
                  </a:effectLst>
                </a14:hiddenEffects>
              </a:ext>
            </a:extLst>
          </p:spPr>
          <p:txBody>
            <a:bodyPr lIns="61593" tIns="30796" rIns="61593" bIns="30796">
              <a:noAutofit/>
            </a:bodyPr>
            <a:lstStyle/>
            <a:p>
              <a:pPr defTabSz="685800" fontAlgn="auto">
                <a:spcBef>
                  <a:spcPts val="0"/>
                </a:spcBef>
                <a:spcAft>
                  <a:spcPts val="0"/>
                </a:spcAft>
                <a:defRPr/>
              </a:pPr>
              <a:endParaRPr kumimoji="1" lang="ja-JP" altLang="en-US" sz="1350">
                <a:solidFill>
                  <a:srgbClr val="282828"/>
                </a:solidFill>
                <a:latin typeface="+mn-lt"/>
                <a:ea typeface="MS PGothic" panose="020B0600070205080204" pitchFamily="34" charset="-128"/>
                <a:cs typeface="+mn-cs"/>
              </a:endParaRPr>
            </a:p>
          </p:txBody>
        </p:sp>
        <p:sp>
          <p:nvSpPr>
            <p:cNvPr id="88" name="Line 15">
              <a:extLst>
                <a:ext uri="{FF2B5EF4-FFF2-40B4-BE49-F238E27FC236}">
                  <a16:creationId xmlns:a16="http://schemas.microsoft.com/office/drawing/2014/main" id="{0B985CB3-B7D7-4D5F-A683-670667776AC7}"/>
                </a:ext>
              </a:extLst>
            </p:cNvPr>
            <p:cNvSpPr>
              <a:spLocks noChangeShapeType="1"/>
            </p:cNvSpPr>
            <p:nvPr/>
          </p:nvSpPr>
          <p:spPr bwMode="auto">
            <a:xfrm>
              <a:off x="4787443" y="3987093"/>
              <a:ext cx="1944290" cy="0"/>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17961" dir="2700000" algn="ctr" rotWithShape="0">
                      <a:schemeClr val="bg2"/>
                    </a:outerShdw>
                  </a:effectLst>
                </a14:hiddenEffects>
              </a:ext>
            </a:extLst>
          </p:spPr>
          <p:txBody>
            <a:bodyPr lIns="61593" tIns="30796" rIns="61593" bIns="30796">
              <a:noAutofit/>
            </a:bodyPr>
            <a:lstStyle/>
            <a:p>
              <a:pPr defTabSz="685800" fontAlgn="auto">
                <a:spcBef>
                  <a:spcPts val="0"/>
                </a:spcBef>
                <a:spcAft>
                  <a:spcPts val="0"/>
                </a:spcAft>
                <a:defRPr/>
              </a:pPr>
              <a:endParaRPr kumimoji="1" lang="ja-JP" altLang="en-US" sz="1350">
                <a:solidFill>
                  <a:srgbClr val="282828"/>
                </a:solidFill>
                <a:latin typeface="+mn-lt"/>
                <a:ea typeface="MS PGothic" panose="020B0600070205080204" pitchFamily="34" charset="-128"/>
                <a:cs typeface="+mn-cs"/>
              </a:endParaRPr>
            </a:p>
          </p:txBody>
        </p:sp>
        <p:sp>
          <p:nvSpPr>
            <p:cNvPr id="89" name="Line 16">
              <a:extLst>
                <a:ext uri="{FF2B5EF4-FFF2-40B4-BE49-F238E27FC236}">
                  <a16:creationId xmlns:a16="http://schemas.microsoft.com/office/drawing/2014/main" id="{0F45AC1D-7FC4-47D2-B490-089B6CCE0620}"/>
                </a:ext>
              </a:extLst>
            </p:cNvPr>
            <p:cNvSpPr>
              <a:spLocks noChangeShapeType="1"/>
            </p:cNvSpPr>
            <p:nvPr/>
          </p:nvSpPr>
          <p:spPr bwMode="auto">
            <a:xfrm>
              <a:off x="5057714" y="3446549"/>
              <a:ext cx="0" cy="919163"/>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17961" dir="2700000" algn="ctr" rotWithShape="0">
                      <a:schemeClr val="bg2"/>
                    </a:outerShdw>
                  </a:effectLst>
                </a14:hiddenEffects>
              </a:ext>
            </a:extLst>
          </p:spPr>
          <p:txBody>
            <a:bodyPr lIns="61593" tIns="30796" rIns="61593" bIns="30796">
              <a:noAutofit/>
            </a:bodyPr>
            <a:lstStyle/>
            <a:p>
              <a:pPr defTabSz="685800" fontAlgn="auto">
                <a:spcBef>
                  <a:spcPts val="0"/>
                </a:spcBef>
                <a:spcAft>
                  <a:spcPts val="0"/>
                </a:spcAft>
                <a:defRPr/>
              </a:pPr>
              <a:endParaRPr kumimoji="1" lang="ja-JP" altLang="en-US" sz="1350">
                <a:solidFill>
                  <a:srgbClr val="282828"/>
                </a:solidFill>
                <a:latin typeface="+mn-lt"/>
                <a:ea typeface="MS PGothic" panose="020B0600070205080204" pitchFamily="34" charset="-128"/>
                <a:cs typeface="+mn-cs"/>
              </a:endParaRPr>
            </a:p>
          </p:txBody>
        </p:sp>
        <p:sp>
          <p:nvSpPr>
            <p:cNvPr id="90" name="Line 17">
              <a:extLst>
                <a:ext uri="{FF2B5EF4-FFF2-40B4-BE49-F238E27FC236}">
                  <a16:creationId xmlns:a16="http://schemas.microsoft.com/office/drawing/2014/main" id="{96DCA293-3831-4443-9955-0FED33530D53}"/>
                </a:ext>
              </a:extLst>
            </p:cNvPr>
            <p:cNvSpPr>
              <a:spLocks noChangeShapeType="1"/>
            </p:cNvSpPr>
            <p:nvPr/>
          </p:nvSpPr>
          <p:spPr bwMode="auto">
            <a:xfrm>
              <a:off x="5326796" y="3446549"/>
              <a:ext cx="0" cy="919163"/>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17961" dir="2700000" algn="ctr" rotWithShape="0">
                      <a:schemeClr val="bg2"/>
                    </a:outerShdw>
                  </a:effectLst>
                </a14:hiddenEffects>
              </a:ext>
            </a:extLst>
          </p:spPr>
          <p:txBody>
            <a:bodyPr lIns="61593" tIns="30796" rIns="61593" bIns="30796">
              <a:noAutofit/>
            </a:bodyPr>
            <a:lstStyle/>
            <a:p>
              <a:pPr defTabSz="685800" fontAlgn="auto">
                <a:spcBef>
                  <a:spcPts val="0"/>
                </a:spcBef>
                <a:spcAft>
                  <a:spcPts val="0"/>
                </a:spcAft>
                <a:defRPr/>
              </a:pPr>
              <a:endParaRPr kumimoji="1" lang="ja-JP" altLang="en-US" sz="1350">
                <a:solidFill>
                  <a:srgbClr val="282828"/>
                </a:solidFill>
                <a:latin typeface="+mn-lt"/>
                <a:ea typeface="MS PGothic" panose="020B0600070205080204" pitchFamily="34" charset="-128"/>
                <a:cs typeface="+mn-cs"/>
              </a:endParaRPr>
            </a:p>
          </p:txBody>
        </p:sp>
        <p:sp>
          <p:nvSpPr>
            <p:cNvPr id="91" name="Line 18">
              <a:extLst>
                <a:ext uri="{FF2B5EF4-FFF2-40B4-BE49-F238E27FC236}">
                  <a16:creationId xmlns:a16="http://schemas.microsoft.com/office/drawing/2014/main" id="{B958A2C6-C2A4-47C5-BADA-80823A72AA52}"/>
                </a:ext>
              </a:extLst>
            </p:cNvPr>
            <p:cNvSpPr>
              <a:spLocks noChangeShapeType="1"/>
            </p:cNvSpPr>
            <p:nvPr/>
          </p:nvSpPr>
          <p:spPr bwMode="auto">
            <a:xfrm>
              <a:off x="5595877" y="3446549"/>
              <a:ext cx="0" cy="919163"/>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17961" dir="2700000" algn="ctr" rotWithShape="0">
                      <a:schemeClr val="bg2"/>
                    </a:outerShdw>
                  </a:effectLst>
                </a14:hiddenEffects>
              </a:ext>
            </a:extLst>
          </p:spPr>
          <p:txBody>
            <a:bodyPr lIns="61593" tIns="30796" rIns="61593" bIns="30796">
              <a:noAutofit/>
            </a:bodyPr>
            <a:lstStyle/>
            <a:p>
              <a:pPr defTabSz="685800" fontAlgn="auto">
                <a:spcBef>
                  <a:spcPts val="0"/>
                </a:spcBef>
                <a:spcAft>
                  <a:spcPts val="0"/>
                </a:spcAft>
                <a:defRPr/>
              </a:pPr>
              <a:endParaRPr kumimoji="1" lang="ja-JP" altLang="en-US" sz="1350">
                <a:solidFill>
                  <a:srgbClr val="282828"/>
                </a:solidFill>
                <a:latin typeface="+mn-lt"/>
                <a:ea typeface="MS PGothic" panose="020B0600070205080204" pitchFamily="34" charset="-128"/>
                <a:cs typeface="+mn-cs"/>
              </a:endParaRPr>
            </a:p>
          </p:txBody>
        </p:sp>
        <p:sp>
          <p:nvSpPr>
            <p:cNvPr id="92" name="Line 19">
              <a:extLst>
                <a:ext uri="{FF2B5EF4-FFF2-40B4-BE49-F238E27FC236}">
                  <a16:creationId xmlns:a16="http://schemas.microsoft.com/office/drawing/2014/main" id="{48D7DCCD-0ABE-442D-B306-5303BA182CBA}"/>
                </a:ext>
              </a:extLst>
            </p:cNvPr>
            <p:cNvSpPr>
              <a:spLocks noChangeShapeType="1"/>
            </p:cNvSpPr>
            <p:nvPr/>
          </p:nvSpPr>
          <p:spPr bwMode="auto">
            <a:xfrm>
              <a:off x="5864958" y="3446549"/>
              <a:ext cx="0" cy="919163"/>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17961" dir="2700000" algn="ctr" rotWithShape="0">
                      <a:schemeClr val="bg2"/>
                    </a:outerShdw>
                  </a:effectLst>
                </a14:hiddenEffects>
              </a:ext>
            </a:extLst>
          </p:spPr>
          <p:txBody>
            <a:bodyPr lIns="61593" tIns="30796" rIns="61593" bIns="30796">
              <a:noAutofit/>
            </a:bodyPr>
            <a:lstStyle/>
            <a:p>
              <a:pPr defTabSz="685800" fontAlgn="auto">
                <a:spcBef>
                  <a:spcPts val="0"/>
                </a:spcBef>
                <a:spcAft>
                  <a:spcPts val="0"/>
                </a:spcAft>
                <a:defRPr/>
              </a:pPr>
              <a:endParaRPr kumimoji="1" lang="ja-JP" altLang="en-US" sz="1350">
                <a:solidFill>
                  <a:srgbClr val="282828"/>
                </a:solidFill>
                <a:latin typeface="+mn-lt"/>
                <a:ea typeface="MS PGothic" panose="020B0600070205080204" pitchFamily="34" charset="-128"/>
                <a:cs typeface="+mn-cs"/>
              </a:endParaRPr>
            </a:p>
          </p:txBody>
        </p:sp>
        <p:sp>
          <p:nvSpPr>
            <p:cNvPr id="93" name="Line 20">
              <a:extLst>
                <a:ext uri="{FF2B5EF4-FFF2-40B4-BE49-F238E27FC236}">
                  <a16:creationId xmlns:a16="http://schemas.microsoft.com/office/drawing/2014/main" id="{169148AE-D93B-4BA5-A2CE-29F6429B51CA}"/>
                </a:ext>
              </a:extLst>
            </p:cNvPr>
            <p:cNvSpPr>
              <a:spLocks noChangeShapeType="1"/>
            </p:cNvSpPr>
            <p:nvPr/>
          </p:nvSpPr>
          <p:spPr bwMode="auto">
            <a:xfrm>
              <a:off x="6134039" y="3446549"/>
              <a:ext cx="0" cy="919163"/>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17961" dir="2700000" algn="ctr" rotWithShape="0">
                      <a:schemeClr val="bg2"/>
                    </a:outerShdw>
                  </a:effectLst>
                </a14:hiddenEffects>
              </a:ext>
            </a:extLst>
          </p:spPr>
          <p:txBody>
            <a:bodyPr lIns="61593" tIns="30796" rIns="61593" bIns="30796">
              <a:noAutofit/>
            </a:bodyPr>
            <a:lstStyle/>
            <a:p>
              <a:pPr defTabSz="685800" fontAlgn="auto">
                <a:spcBef>
                  <a:spcPts val="0"/>
                </a:spcBef>
                <a:spcAft>
                  <a:spcPts val="0"/>
                </a:spcAft>
                <a:defRPr/>
              </a:pPr>
              <a:endParaRPr kumimoji="1" lang="ja-JP" altLang="en-US" sz="1350">
                <a:solidFill>
                  <a:srgbClr val="282828"/>
                </a:solidFill>
                <a:latin typeface="+mn-lt"/>
                <a:ea typeface="MS PGothic" panose="020B0600070205080204" pitchFamily="34" charset="-128"/>
                <a:cs typeface="+mn-cs"/>
              </a:endParaRPr>
            </a:p>
          </p:txBody>
        </p:sp>
        <p:sp>
          <p:nvSpPr>
            <p:cNvPr id="94" name="Line 21">
              <a:extLst>
                <a:ext uri="{FF2B5EF4-FFF2-40B4-BE49-F238E27FC236}">
                  <a16:creationId xmlns:a16="http://schemas.microsoft.com/office/drawing/2014/main" id="{C83538AD-A170-4C40-8FF4-4E12B6B32A84}"/>
                </a:ext>
              </a:extLst>
            </p:cNvPr>
            <p:cNvSpPr>
              <a:spLocks noChangeShapeType="1"/>
            </p:cNvSpPr>
            <p:nvPr/>
          </p:nvSpPr>
          <p:spPr bwMode="auto">
            <a:xfrm>
              <a:off x="6403121" y="3446549"/>
              <a:ext cx="0" cy="919163"/>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17961" dir="2700000" algn="ctr" rotWithShape="0">
                      <a:schemeClr val="bg2"/>
                    </a:outerShdw>
                  </a:effectLst>
                </a14:hiddenEffects>
              </a:ext>
            </a:extLst>
          </p:spPr>
          <p:txBody>
            <a:bodyPr lIns="61593" tIns="30796" rIns="61593" bIns="30796">
              <a:noAutofit/>
            </a:bodyPr>
            <a:lstStyle/>
            <a:p>
              <a:pPr defTabSz="685800" fontAlgn="auto">
                <a:spcBef>
                  <a:spcPts val="0"/>
                </a:spcBef>
                <a:spcAft>
                  <a:spcPts val="0"/>
                </a:spcAft>
                <a:defRPr/>
              </a:pPr>
              <a:endParaRPr kumimoji="1" lang="ja-JP" altLang="en-US" sz="1350">
                <a:solidFill>
                  <a:srgbClr val="282828"/>
                </a:solidFill>
                <a:latin typeface="+mn-lt"/>
                <a:ea typeface="MS PGothic" panose="020B0600070205080204" pitchFamily="34" charset="-128"/>
                <a:cs typeface="+mn-cs"/>
              </a:endParaRPr>
            </a:p>
          </p:txBody>
        </p:sp>
        <p:sp>
          <p:nvSpPr>
            <p:cNvPr id="95" name="Line 22">
              <a:extLst>
                <a:ext uri="{FF2B5EF4-FFF2-40B4-BE49-F238E27FC236}">
                  <a16:creationId xmlns:a16="http://schemas.microsoft.com/office/drawing/2014/main" id="{B2989E76-FA9F-4AD2-BDE1-002E0C742AE6}"/>
                </a:ext>
              </a:extLst>
            </p:cNvPr>
            <p:cNvSpPr>
              <a:spLocks noChangeShapeType="1"/>
            </p:cNvSpPr>
            <p:nvPr/>
          </p:nvSpPr>
          <p:spPr bwMode="auto">
            <a:xfrm>
              <a:off x="6672202" y="3446549"/>
              <a:ext cx="0" cy="919163"/>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17961" dir="2700000" algn="ctr" rotWithShape="0">
                      <a:schemeClr val="bg2"/>
                    </a:outerShdw>
                  </a:effectLst>
                </a14:hiddenEffects>
              </a:ext>
            </a:extLst>
          </p:spPr>
          <p:txBody>
            <a:bodyPr lIns="61593" tIns="30796" rIns="61593" bIns="30796">
              <a:noAutofit/>
            </a:bodyPr>
            <a:lstStyle/>
            <a:p>
              <a:pPr defTabSz="685800" fontAlgn="auto">
                <a:spcBef>
                  <a:spcPts val="0"/>
                </a:spcBef>
                <a:spcAft>
                  <a:spcPts val="0"/>
                </a:spcAft>
                <a:defRPr/>
              </a:pPr>
              <a:endParaRPr kumimoji="1" lang="ja-JP" altLang="en-US" sz="1350">
                <a:solidFill>
                  <a:srgbClr val="282828"/>
                </a:solidFill>
                <a:latin typeface="+mn-lt"/>
                <a:ea typeface="MS PGothic" panose="020B0600070205080204" pitchFamily="34" charset="-128"/>
                <a:cs typeface="+mn-cs"/>
              </a:endParaRPr>
            </a:p>
          </p:txBody>
        </p:sp>
        <p:sp>
          <p:nvSpPr>
            <p:cNvPr id="96" name="Text Box 23">
              <a:extLst>
                <a:ext uri="{FF2B5EF4-FFF2-40B4-BE49-F238E27FC236}">
                  <a16:creationId xmlns:a16="http://schemas.microsoft.com/office/drawing/2014/main" id="{009F275A-B734-43AD-B7E9-64C326703E92}"/>
                </a:ext>
              </a:extLst>
            </p:cNvPr>
            <p:cNvSpPr txBox="1">
              <a:spLocks noChangeArrowheads="1"/>
            </p:cNvSpPr>
            <p:nvPr/>
          </p:nvSpPr>
          <p:spPr bwMode="auto">
            <a:xfrm>
              <a:off x="4352099" y="3550134"/>
              <a:ext cx="470638" cy="22377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17961" dir="2700000" algn="ctr" rotWithShape="0">
                      <a:schemeClr val="bg2"/>
                    </a:outerShdw>
                  </a:effectLst>
                </a14:hiddenEffects>
              </a:ext>
            </a:extLst>
          </p:spPr>
          <p:txBody>
            <a:bodyPr wrap="none" lIns="61593" tIns="30796" rIns="61593" bIns="30796">
              <a:noAutofit/>
            </a:bodyPr>
            <a:lstStyle>
              <a:lvl1pPr defTabSz="814388">
                <a:lnSpc>
                  <a:spcPct val="95000"/>
                </a:lnSpc>
                <a:spcBef>
                  <a:spcPct val="50000"/>
                </a:spcBef>
                <a:buClr>
                  <a:schemeClr val="accent1"/>
                </a:buClr>
                <a:buSzPct val="100000"/>
                <a:buFont typeface="Arial" panose="020B0604020202020204" pitchFamily="34" charset="0"/>
                <a:buChar char="•"/>
                <a:defRPr sz="2400" b="1">
                  <a:solidFill>
                    <a:schemeClr val="tx1"/>
                  </a:solidFill>
                  <a:latin typeface="Arial" panose="020B0604020202020204" pitchFamily="34" charset="0"/>
                </a:defRPr>
              </a:lvl1pPr>
              <a:lvl2pPr marL="742950" indent="-285750" defTabSz="814388">
                <a:lnSpc>
                  <a:spcPct val="95000"/>
                </a:lnSpc>
                <a:spcBef>
                  <a:spcPct val="50000"/>
                </a:spcBef>
                <a:defRPr sz="2000" b="1">
                  <a:solidFill>
                    <a:schemeClr val="tx1"/>
                  </a:solidFill>
                  <a:latin typeface="Arial" panose="020B0604020202020204" pitchFamily="34" charset="0"/>
                </a:defRPr>
              </a:lvl2pPr>
              <a:lvl3pPr marL="1143000" indent="-228600" defTabSz="814388">
                <a:lnSpc>
                  <a:spcPct val="95000"/>
                </a:lnSpc>
                <a:spcBef>
                  <a:spcPct val="50000"/>
                </a:spcBef>
                <a:defRPr sz="2000" b="1">
                  <a:solidFill>
                    <a:schemeClr val="tx1"/>
                  </a:solidFill>
                  <a:latin typeface="Arial" panose="020B0604020202020204" pitchFamily="34" charset="0"/>
                </a:defRPr>
              </a:lvl3pPr>
              <a:lvl4pPr marL="1600200" indent="-228600" defTabSz="814388">
                <a:lnSpc>
                  <a:spcPct val="95000"/>
                </a:lnSpc>
                <a:spcBef>
                  <a:spcPct val="50000"/>
                </a:spcBef>
                <a:defRPr sz="2000" b="1">
                  <a:solidFill>
                    <a:schemeClr val="tx1"/>
                  </a:solidFill>
                  <a:latin typeface="Arial" panose="020B0604020202020204" pitchFamily="34" charset="0"/>
                </a:defRPr>
              </a:lvl4pPr>
              <a:lvl5pPr marL="2057400" indent="-228600" defTabSz="814388">
                <a:lnSpc>
                  <a:spcPct val="95000"/>
                </a:lnSpc>
                <a:spcBef>
                  <a:spcPct val="50000"/>
                </a:spcBef>
                <a:defRPr sz="2000" b="1">
                  <a:solidFill>
                    <a:schemeClr val="tx1"/>
                  </a:solidFill>
                  <a:latin typeface="Arial" panose="020B0604020202020204" pitchFamily="34" charset="0"/>
                </a:defRPr>
              </a:lvl5pPr>
              <a:lvl6pPr marL="2514600" indent="-228600" defTabSz="814388" eaLnBrk="0" fontAlgn="base" hangingPunct="0">
                <a:lnSpc>
                  <a:spcPct val="95000"/>
                </a:lnSpc>
                <a:spcBef>
                  <a:spcPct val="50000"/>
                </a:spcBef>
                <a:spcAft>
                  <a:spcPct val="0"/>
                </a:spcAft>
                <a:defRPr sz="2000" b="1">
                  <a:solidFill>
                    <a:schemeClr val="tx1"/>
                  </a:solidFill>
                  <a:latin typeface="Arial" panose="020B0604020202020204" pitchFamily="34" charset="0"/>
                </a:defRPr>
              </a:lvl6pPr>
              <a:lvl7pPr marL="2971800" indent="-228600" defTabSz="814388" eaLnBrk="0" fontAlgn="base" hangingPunct="0">
                <a:lnSpc>
                  <a:spcPct val="95000"/>
                </a:lnSpc>
                <a:spcBef>
                  <a:spcPct val="50000"/>
                </a:spcBef>
                <a:spcAft>
                  <a:spcPct val="0"/>
                </a:spcAft>
                <a:defRPr sz="2000" b="1">
                  <a:solidFill>
                    <a:schemeClr val="tx1"/>
                  </a:solidFill>
                  <a:latin typeface="Arial" panose="020B0604020202020204" pitchFamily="34" charset="0"/>
                </a:defRPr>
              </a:lvl7pPr>
              <a:lvl8pPr marL="3429000" indent="-228600" defTabSz="814388" eaLnBrk="0" fontAlgn="base" hangingPunct="0">
                <a:lnSpc>
                  <a:spcPct val="95000"/>
                </a:lnSpc>
                <a:spcBef>
                  <a:spcPct val="50000"/>
                </a:spcBef>
                <a:spcAft>
                  <a:spcPct val="0"/>
                </a:spcAft>
                <a:defRPr sz="2000" b="1">
                  <a:solidFill>
                    <a:schemeClr val="tx1"/>
                  </a:solidFill>
                  <a:latin typeface="Arial" panose="020B0604020202020204" pitchFamily="34" charset="0"/>
                </a:defRPr>
              </a:lvl8pPr>
              <a:lvl9pPr marL="3886200" indent="-228600" defTabSz="814388" eaLnBrk="0" fontAlgn="base" hangingPunct="0">
                <a:lnSpc>
                  <a:spcPct val="95000"/>
                </a:lnSpc>
                <a:spcBef>
                  <a:spcPct val="50000"/>
                </a:spcBef>
                <a:spcAft>
                  <a:spcPct val="0"/>
                </a:spcAft>
                <a:defRPr sz="2000" b="1">
                  <a:solidFill>
                    <a:schemeClr val="tx1"/>
                  </a:solidFill>
                  <a:latin typeface="Arial" panose="020B0604020202020204" pitchFamily="34" charset="0"/>
                </a:defRPr>
              </a:lvl9pPr>
            </a:lstStyle>
            <a:p>
              <a:pPr algn="ctr" defTabSz="610791" fontAlgn="auto">
                <a:lnSpc>
                  <a:spcPct val="100000"/>
                </a:lnSpc>
                <a:spcBef>
                  <a:spcPct val="0"/>
                </a:spcBef>
                <a:spcAft>
                  <a:spcPts val="0"/>
                </a:spcAft>
                <a:buClrTx/>
                <a:buSzTx/>
                <a:buNone/>
                <a:defRPr/>
              </a:pPr>
              <a:r>
                <a:rPr kumimoji="1" lang="en-US" altLang="ja-JP" sz="1050">
                  <a:solidFill>
                    <a:srgbClr val="282828"/>
                  </a:solidFill>
                  <a:latin typeface="+mn-lt"/>
                  <a:ea typeface="MS PGothic" panose="020B0600070205080204" pitchFamily="34" charset="-128"/>
                  <a:cs typeface="Times New Roman" panose="02020603050405020304" pitchFamily="18" charset="0"/>
                </a:rPr>
                <a:t>100%</a:t>
              </a:r>
            </a:p>
          </p:txBody>
        </p:sp>
        <p:sp>
          <p:nvSpPr>
            <p:cNvPr id="97" name="Text Box 24">
              <a:extLst>
                <a:ext uri="{FF2B5EF4-FFF2-40B4-BE49-F238E27FC236}">
                  <a16:creationId xmlns:a16="http://schemas.microsoft.com/office/drawing/2014/main" id="{DFB26DA8-ECF7-49B3-8374-9E39325FBBA2}"/>
                </a:ext>
              </a:extLst>
            </p:cNvPr>
            <p:cNvSpPr txBox="1">
              <a:spLocks noChangeArrowheads="1"/>
            </p:cNvSpPr>
            <p:nvPr/>
          </p:nvSpPr>
          <p:spPr bwMode="auto">
            <a:xfrm>
              <a:off x="4406438" y="3873984"/>
              <a:ext cx="395297" cy="22377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17961" dir="2700000" algn="ctr" rotWithShape="0">
                      <a:schemeClr val="bg2"/>
                    </a:outerShdw>
                  </a:effectLst>
                </a14:hiddenEffects>
              </a:ext>
            </a:extLst>
          </p:spPr>
          <p:txBody>
            <a:bodyPr wrap="none" lIns="61593" tIns="30796" rIns="61593" bIns="30796">
              <a:noAutofit/>
            </a:bodyPr>
            <a:lstStyle>
              <a:lvl1pPr defTabSz="814388">
                <a:lnSpc>
                  <a:spcPct val="95000"/>
                </a:lnSpc>
                <a:spcBef>
                  <a:spcPct val="50000"/>
                </a:spcBef>
                <a:buClr>
                  <a:schemeClr val="accent1"/>
                </a:buClr>
                <a:buSzPct val="100000"/>
                <a:buFont typeface="Arial" panose="020B0604020202020204" pitchFamily="34" charset="0"/>
                <a:buChar char="•"/>
                <a:defRPr sz="2400" b="1">
                  <a:solidFill>
                    <a:schemeClr val="tx1"/>
                  </a:solidFill>
                  <a:latin typeface="Arial" panose="020B0604020202020204" pitchFamily="34" charset="0"/>
                </a:defRPr>
              </a:lvl1pPr>
              <a:lvl2pPr marL="742950" indent="-285750" defTabSz="814388">
                <a:lnSpc>
                  <a:spcPct val="95000"/>
                </a:lnSpc>
                <a:spcBef>
                  <a:spcPct val="50000"/>
                </a:spcBef>
                <a:defRPr sz="2000" b="1">
                  <a:solidFill>
                    <a:schemeClr val="tx1"/>
                  </a:solidFill>
                  <a:latin typeface="Arial" panose="020B0604020202020204" pitchFamily="34" charset="0"/>
                </a:defRPr>
              </a:lvl2pPr>
              <a:lvl3pPr marL="1143000" indent="-228600" defTabSz="814388">
                <a:lnSpc>
                  <a:spcPct val="95000"/>
                </a:lnSpc>
                <a:spcBef>
                  <a:spcPct val="50000"/>
                </a:spcBef>
                <a:defRPr sz="2000" b="1">
                  <a:solidFill>
                    <a:schemeClr val="tx1"/>
                  </a:solidFill>
                  <a:latin typeface="Arial" panose="020B0604020202020204" pitchFamily="34" charset="0"/>
                </a:defRPr>
              </a:lvl3pPr>
              <a:lvl4pPr marL="1600200" indent="-228600" defTabSz="814388">
                <a:lnSpc>
                  <a:spcPct val="95000"/>
                </a:lnSpc>
                <a:spcBef>
                  <a:spcPct val="50000"/>
                </a:spcBef>
                <a:defRPr sz="2000" b="1">
                  <a:solidFill>
                    <a:schemeClr val="tx1"/>
                  </a:solidFill>
                  <a:latin typeface="Arial" panose="020B0604020202020204" pitchFamily="34" charset="0"/>
                </a:defRPr>
              </a:lvl4pPr>
              <a:lvl5pPr marL="2057400" indent="-228600" defTabSz="814388">
                <a:lnSpc>
                  <a:spcPct val="95000"/>
                </a:lnSpc>
                <a:spcBef>
                  <a:spcPct val="50000"/>
                </a:spcBef>
                <a:defRPr sz="2000" b="1">
                  <a:solidFill>
                    <a:schemeClr val="tx1"/>
                  </a:solidFill>
                  <a:latin typeface="Arial" panose="020B0604020202020204" pitchFamily="34" charset="0"/>
                </a:defRPr>
              </a:lvl5pPr>
              <a:lvl6pPr marL="2514600" indent="-228600" defTabSz="814388" eaLnBrk="0" fontAlgn="base" hangingPunct="0">
                <a:lnSpc>
                  <a:spcPct val="95000"/>
                </a:lnSpc>
                <a:spcBef>
                  <a:spcPct val="50000"/>
                </a:spcBef>
                <a:spcAft>
                  <a:spcPct val="0"/>
                </a:spcAft>
                <a:defRPr sz="2000" b="1">
                  <a:solidFill>
                    <a:schemeClr val="tx1"/>
                  </a:solidFill>
                  <a:latin typeface="Arial" panose="020B0604020202020204" pitchFamily="34" charset="0"/>
                </a:defRPr>
              </a:lvl6pPr>
              <a:lvl7pPr marL="2971800" indent="-228600" defTabSz="814388" eaLnBrk="0" fontAlgn="base" hangingPunct="0">
                <a:lnSpc>
                  <a:spcPct val="95000"/>
                </a:lnSpc>
                <a:spcBef>
                  <a:spcPct val="50000"/>
                </a:spcBef>
                <a:spcAft>
                  <a:spcPct val="0"/>
                </a:spcAft>
                <a:defRPr sz="2000" b="1">
                  <a:solidFill>
                    <a:schemeClr val="tx1"/>
                  </a:solidFill>
                  <a:latin typeface="Arial" panose="020B0604020202020204" pitchFamily="34" charset="0"/>
                </a:defRPr>
              </a:lvl7pPr>
              <a:lvl8pPr marL="3429000" indent="-228600" defTabSz="814388" eaLnBrk="0" fontAlgn="base" hangingPunct="0">
                <a:lnSpc>
                  <a:spcPct val="95000"/>
                </a:lnSpc>
                <a:spcBef>
                  <a:spcPct val="50000"/>
                </a:spcBef>
                <a:spcAft>
                  <a:spcPct val="0"/>
                </a:spcAft>
                <a:defRPr sz="2000" b="1">
                  <a:solidFill>
                    <a:schemeClr val="tx1"/>
                  </a:solidFill>
                  <a:latin typeface="Arial" panose="020B0604020202020204" pitchFamily="34" charset="0"/>
                </a:defRPr>
              </a:lvl8pPr>
              <a:lvl9pPr marL="3886200" indent="-228600" defTabSz="814388" eaLnBrk="0" fontAlgn="base" hangingPunct="0">
                <a:lnSpc>
                  <a:spcPct val="95000"/>
                </a:lnSpc>
                <a:spcBef>
                  <a:spcPct val="50000"/>
                </a:spcBef>
                <a:spcAft>
                  <a:spcPct val="0"/>
                </a:spcAft>
                <a:defRPr sz="2000" b="1">
                  <a:solidFill>
                    <a:schemeClr val="tx1"/>
                  </a:solidFill>
                  <a:latin typeface="Arial" panose="020B0604020202020204" pitchFamily="34" charset="0"/>
                </a:defRPr>
              </a:lvl9pPr>
            </a:lstStyle>
            <a:p>
              <a:pPr algn="ctr" defTabSz="610791" fontAlgn="auto">
                <a:lnSpc>
                  <a:spcPct val="100000"/>
                </a:lnSpc>
                <a:spcBef>
                  <a:spcPct val="0"/>
                </a:spcBef>
                <a:spcAft>
                  <a:spcPts val="0"/>
                </a:spcAft>
                <a:buClrTx/>
                <a:buSzTx/>
                <a:buNone/>
                <a:defRPr/>
              </a:pPr>
              <a:r>
                <a:rPr kumimoji="1" lang="en-US" altLang="ja-JP" sz="1050">
                  <a:solidFill>
                    <a:srgbClr val="282828"/>
                  </a:solidFill>
                  <a:latin typeface="+mn-lt"/>
                  <a:ea typeface="MS PGothic" panose="020B0600070205080204" pitchFamily="34" charset="-128"/>
                  <a:cs typeface="Times New Roman" panose="02020603050405020304" pitchFamily="18" charset="0"/>
                </a:rPr>
                <a:t>50%</a:t>
              </a:r>
            </a:p>
          </p:txBody>
        </p:sp>
        <p:sp>
          <p:nvSpPr>
            <p:cNvPr id="98" name="Line 25">
              <a:extLst>
                <a:ext uri="{FF2B5EF4-FFF2-40B4-BE49-F238E27FC236}">
                  <a16:creationId xmlns:a16="http://schemas.microsoft.com/office/drawing/2014/main" id="{AA15A405-43A4-424A-8907-9B7D61A3AB11}"/>
                </a:ext>
              </a:extLst>
            </p:cNvPr>
            <p:cNvSpPr>
              <a:spLocks noChangeShapeType="1"/>
            </p:cNvSpPr>
            <p:nvPr/>
          </p:nvSpPr>
          <p:spPr bwMode="auto">
            <a:xfrm flipV="1">
              <a:off x="5597068" y="3656099"/>
              <a:ext cx="1065609" cy="709613"/>
            </a:xfrm>
            <a:prstGeom prst="line">
              <a:avLst/>
            </a:prstGeom>
            <a:noFill/>
            <a:ln w="28575">
              <a:solidFill>
                <a:schemeClr val="accent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17961" dir="2700000" algn="ctr" rotWithShape="0">
                      <a:schemeClr val="bg2"/>
                    </a:outerShdw>
                  </a:effectLst>
                </a14:hiddenEffects>
              </a:ext>
            </a:extLst>
          </p:spPr>
          <p:txBody>
            <a:bodyPr lIns="61593" tIns="30796" rIns="61593" bIns="30796">
              <a:noAutofit/>
            </a:bodyPr>
            <a:lstStyle/>
            <a:p>
              <a:pPr defTabSz="685800" fontAlgn="auto">
                <a:spcBef>
                  <a:spcPts val="0"/>
                </a:spcBef>
                <a:spcAft>
                  <a:spcPts val="0"/>
                </a:spcAft>
                <a:defRPr/>
              </a:pPr>
              <a:endParaRPr kumimoji="1" lang="ja-JP" altLang="en-US" sz="1350">
                <a:solidFill>
                  <a:srgbClr val="282828"/>
                </a:solidFill>
                <a:latin typeface="+mn-lt"/>
                <a:ea typeface="MS PGothic" panose="020B0600070205080204" pitchFamily="34" charset="-128"/>
                <a:cs typeface="+mn-cs"/>
              </a:endParaRPr>
            </a:p>
          </p:txBody>
        </p:sp>
        <p:sp>
          <p:nvSpPr>
            <p:cNvPr id="99" name="Line 26">
              <a:extLst>
                <a:ext uri="{FF2B5EF4-FFF2-40B4-BE49-F238E27FC236}">
                  <a16:creationId xmlns:a16="http://schemas.microsoft.com/office/drawing/2014/main" id="{4EBEE338-8C33-4755-A66F-0B7CBBDCA49B}"/>
                </a:ext>
              </a:extLst>
            </p:cNvPr>
            <p:cNvSpPr>
              <a:spLocks noChangeShapeType="1"/>
            </p:cNvSpPr>
            <p:nvPr/>
          </p:nvSpPr>
          <p:spPr bwMode="auto">
            <a:xfrm flipV="1">
              <a:off x="6137612" y="3663244"/>
              <a:ext cx="539353" cy="702469"/>
            </a:xfrm>
            <a:prstGeom prst="line">
              <a:avLst/>
            </a:prstGeom>
            <a:noFill/>
            <a:ln w="28575">
              <a:solidFill>
                <a:schemeClr val="accent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17961" dir="2700000" algn="ctr" rotWithShape="0">
                      <a:schemeClr val="bg2"/>
                    </a:outerShdw>
                  </a:effectLst>
                </a14:hiddenEffects>
              </a:ext>
            </a:extLst>
          </p:spPr>
          <p:txBody>
            <a:bodyPr lIns="61593" tIns="30796" rIns="61593" bIns="30796">
              <a:noAutofit/>
            </a:bodyPr>
            <a:lstStyle/>
            <a:p>
              <a:pPr defTabSz="685800" fontAlgn="auto">
                <a:spcBef>
                  <a:spcPts val="0"/>
                </a:spcBef>
                <a:spcAft>
                  <a:spcPts val="0"/>
                </a:spcAft>
                <a:defRPr/>
              </a:pPr>
              <a:endParaRPr kumimoji="1" lang="ja-JP" altLang="en-US" sz="1350">
                <a:solidFill>
                  <a:srgbClr val="282828"/>
                </a:solidFill>
                <a:latin typeface="+mn-lt"/>
                <a:ea typeface="MS PGothic" panose="020B0600070205080204" pitchFamily="34" charset="-128"/>
                <a:cs typeface="+mn-cs"/>
              </a:endParaRPr>
            </a:p>
          </p:txBody>
        </p:sp>
        <p:sp>
          <p:nvSpPr>
            <p:cNvPr id="100" name="Line 27">
              <a:extLst>
                <a:ext uri="{FF2B5EF4-FFF2-40B4-BE49-F238E27FC236}">
                  <a16:creationId xmlns:a16="http://schemas.microsoft.com/office/drawing/2014/main" id="{10EEBA82-E8CE-43F0-880A-D31B5A428F07}"/>
                </a:ext>
              </a:extLst>
            </p:cNvPr>
            <p:cNvSpPr>
              <a:spLocks noChangeShapeType="1"/>
            </p:cNvSpPr>
            <p:nvPr/>
          </p:nvSpPr>
          <p:spPr bwMode="auto">
            <a:xfrm>
              <a:off x="6651962" y="3392972"/>
              <a:ext cx="0" cy="270272"/>
            </a:xfrm>
            <a:prstGeom prst="line">
              <a:avLst/>
            </a:prstGeom>
            <a:noFill/>
            <a:ln w="28575">
              <a:solidFill>
                <a:schemeClr val="accent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17961" dir="2700000" algn="ctr" rotWithShape="0">
                      <a:schemeClr val="bg2"/>
                    </a:outerShdw>
                  </a:effectLst>
                </a14:hiddenEffects>
              </a:ext>
            </a:extLst>
          </p:spPr>
          <p:txBody>
            <a:bodyPr lIns="61593" tIns="30796" rIns="61593" bIns="30796">
              <a:noAutofit/>
            </a:bodyPr>
            <a:lstStyle/>
            <a:p>
              <a:pPr defTabSz="685800" fontAlgn="auto">
                <a:spcBef>
                  <a:spcPts val="0"/>
                </a:spcBef>
                <a:spcAft>
                  <a:spcPts val="0"/>
                </a:spcAft>
                <a:defRPr/>
              </a:pPr>
              <a:endParaRPr kumimoji="1" lang="ja-JP" altLang="en-US" sz="1350">
                <a:solidFill>
                  <a:srgbClr val="282828"/>
                </a:solidFill>
                <a:latin typeface="+mn-lt"/>
                <a:ea typeface="MS PGothic" panose="020B0600070205080204" pitchFamily="34" charset="-128"/>
                <a:cs typeface="+mn-cs"/>
              </a:endParaRPr>
            </a:p>
          </p:txBody>
        </p:sp>
        <p:sp>
          <p:nvSpPr>
            <p:cNvPr id="101" name="Line 28">
              <a:extLst>
                <a:ext uri="{FF2B5EF4-FFF2-40B4-BE49-F238E27FC236}">
                  <a16:creationId xmlns:a16="http://schemas.microsoft.com/office/drawing/2014/main" id="{F3C83977-B4B3-4BA5-8A1B-205E6F4DD2B9}"/>
                </a:ext>
              </a:extLst>
            </p:cNvPr>
            <p:cNvSpPr>
              <a:spLocks noChangeShapeType="1"/>
            </p:cNvSpPr>
            <p:nvPr/>
          </p:nvSpPr>
          <p:spPr bwMode="auto">
            <a:xfrm>
              <a:off x="6676964" y="3392972"/>
              <a:ext cx="0" cy="270272"/>
            </a:xfrm>
            <a:prstGeom prst="line">
              <a:avLst/>
            </a:prstGeom>
            <a:noFill/>
            <a:ln w="28575">
              <a:solidFill>
                <a:schemeClr val="accent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17961" dir="2700000" algn="ctr" rotWithShape="0">
                      <a:schemeClr val="bg2"/>
                    </a:outerShdw>
                  </a:effectLst>
                </a14:hiddenEffects>
              </a:ext>
            </a:extLst>
          </p:spPr>
          <p:txBody>
            <a:bodyPr lIns="61593" tIns="30796" rIns="61593" bIns="30796">
              <a:noAutofit/>
            </a:bodyPr>
            <a:lstStyle/>
            <a:p>
              <a:pPr defTabSz="685800" fontAlgn="auto">
                <a:spcBef>
                  <a:spcPts val="0"/>
                </a:spcBef>
                <a:spcAft>
                  <a:spcPts val="0"/>
                </a:spcAft>
                <a:defRPr/>
              </a:pPr>
              <a:endParaRPr kumimoji="1" lang="ja-JP" altLang="en-US" sz="1350">
                <a:solidFill>
                  <a:srgbClr val="282828"/>
                </a:solidFill>
                <a:latin typeface="+mn-lt"/>
                <a:ea typeface="MS PGothic" panose="020B0600070205080204" pitchFamily="34" charset="-128"/>
                <a:cs typeface="+mn-cs"/>
              </a:endParaRPr>
            </a:p>
          </p:txBody>
        </p:sp>
        <p:sp>
          <p:nvSpPr>
            <p:cNvPr id="102" name="Text Box 29">
              <a:extLst>
                <a:ext uri="{FF2B5EF4-FFF2-40B4-BE49-F238E27FC236}">
                  <a16:creationId xmlns:a16="http://schemas.microsoft.com/office/drawing/2014/main" id="{C110168B-8A9C-46AB-A223-CEBFF6155762}"/>
                </a:ext>
              </a:extLst>
            </p:cNvPr>
            <p:cNvSpPr txBox="1">
              <a:spLocks noChangeArrowheads="1"/>
            </p:cNvSpPr>
            <p:nvPr/>
          </p:nvSpPr>
          <p:spPr bwMode="auto">
            <a:xfrm>
              <a:off x="4932704" y="4362140"/>
              <a:ext cx="885816" cy="38535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17961" dir="2700000" algn="ctr" rotWithShape="0">
                      <a:schemeClr val="bg2"/>
                    </a:outerShdw>
                  </a:effectLst>
                </a14:hiddenEffects>
              </a:ext>
            </a:extLst>
          </p:spPr>
          <p:txBody>
            <a:bodyPr wrap="none" lIns="61593" tIns="30796" rIns="61593" bIns="30796">
              <a:noAutofit/>
            </a:bodyPr>
            <a:lstStyle>
              <a:lvl1pPr defTabSz="814388">
                <a:lnSpc>
                  <a:spcPct val="95000"/>
                </a:lnSpc>
                <a:spcBef>
                  <a:spcPct val="50000"/>
                </a:spcBef>
                <a:buClr>
                  <a:schemeClr val="accent1"/>
                </a:buClr>
                <a:buSzPct val="100000"/>
                <a:buFont typeface="Arial" panose="020B0604020202020204" pitchFamily="34" charset="0"/>
                <a:buChar char="•"/>
                <a:defRPr sz="2400" b="1">
                  <a:solidFill>
                    <a:schemeClr val="tx1"/>
                  </a:solidFill>
                  <a:latin typeface="Arial" panose="020B0604020202020204" pitchFamily="34" charset="0"/>
                </a:defRPr>
              </a:lvl1pPr>
              <a:lvl2pPr marL="742950" indent="-285750" defTabSz="814388">
                <a:lnSpc>
                  <a:spcPct val="95000"/>
                </a:lnSpc>
                <a:spcBef>
                  <a:spcPct val="50000"/>
                </a:spcBef>
                <a:defRPr sz="2000" b="1">
                  <a:solidFill>
                    <a:schemeClr val="tx1"/>
                  </a:solidFill>
                  <a:latin typeface="Arial" panose="020B0604020202020204" pitchFamily="34" charset="0"/>
                </a:defRPr>
              </a:lvl2pPr>
              <a:lvl3pPr marL="1143000" indent="-228600" defTabSz="814388">
                <a:lnSpc>
                  <a:spcPct val="95000"/>
                </a:lnSpc>
                <a:spcBef>
                  <a:spcPct val="50000"/>
                </a:spcBef>
                <a:defRPr sz="2000" b="1">
                  <a:solidFill>
                    <a:schemeClr val="tx1"/>
                  </a:solidFill>
                  <a:latin typeface="Arial" panose="020B0604020202020204" pitchFamily="34" charset="0"/>
                </a:defRPr>
              </a:lvl3pPr>
              <a:lvl4pPr marL="1600200" indent="-228600" defTabSz="814388">
                <a:lnSpc>
                  <a:spcPct val="95000"/>
                </a:lnSpc>
                <a:spcBef>
                  <a:spcPct val="50000"/>
                </a:spcBef>
                <a:defRPr sz="2000" b="1">
                  <a:solidFill>
                    <a:schemeClr val="tx1"/>
                  </a:solidFill>
                  <a:latin typeface="Arial" panose="020B0604020202020204" pitchFamily="34" charset="0"/>
                </a:defRPr>
              </a:lvl4pPr>
              <a:lvl5pPr marL="2057400" indent="-228600" defTabSz="814388">
                <a:lnSpc>
                  <a:spcPct val="95000"/>
                </a:lnSpc>
                <a:spcBef>
                  <a:spcPct val="50000"/>
                </a:spcBef>
                <a:defRPr sz="2000" b="1">
                  <a:solidFill>
                    <a:schemeClr val="tx1"/>
                  </a:solidFill>
                  <a:latin typeface="Arial" panose="020B0604020202020204" pitchFamily="34" charset="0"/>
                </a:defRPr>
              </a:lvl5pPr>
              <a:lvl6pPr marL="2514600" indent="-228600" defTabSz="814388" eaLnBrk="0" fontAlgn="base" hangingPunct="0">
                <a:lnSpc>
                  <a:spcPct val="95000"/>
                </a:lnSpc>
                <a:spcBef>
                  <a:spcPct val="50000"/>
                </a:spcBef>
                <a:spcAft>
                  <a:spcPct val="0"/>
                </a:spcAft>
                <a:defRPr sz="2000" b="1">
                  <a:solidFill>
                    <a:schemeClr val="tx1"/>
                  </a:solidFill>
                  <a:latin typeface="Arial" panose="020B0604020202020204" pitchFamily="34" charset="0"/>
                </a:defRPr>
              </a:lvl6pPr>
              <a:lvl7pPr marL="2971800" indent="-228600" defTabSz="814388" eaLnBrk="0" fontAlgn="base" hangingPunct="0">
                <a:lnSpc>
                  <a:spcPct val="95000"/>
                </a:lnSpc>
                <a:spcBef>
                  <a:spcPct val="50000"/>
                </a:spcBef>
                <a:spcAft>
                  <a:spcPct val="0"/>
                </a:spcAft>
                <a:defRPr sz="2000" b="1">
                  <a:solidFill>
                    <a:schemeClr val="tx1"/>
                  </a:solidFill>
                  <a:latin typeface="Arial" panose="020B0604020202020204" pitchFamily="34" charset="0"/>
                </a:defRPr>
              </a:lvl7pPr>
              <a:lvl8pPr marL="3429000" indent="-228600" defTabSz="814388" eaLnBrk="0" fontAlgn="base" hangingPunct="0">
                <a:lnSpc>
                  <a:spcPct val="95000"/>
                </a:lnSpc>
                <a:spcBef>
                  <a:spcPct val="50000"/>
                </a:spcBef>
                <a:spcAft>
                  <a:spcPct val="0"/>
                </a:spcAft>
                <a:defRPr sz="2000" b="1">
                  <a:solidFill>
                    <a:schemeClr val="tx1"/>
                  </a:solidFill>
                  <a:latin typeface="Arial" panose="020B0604020202020204" pitchFamily="34" charset="0"/>
                </a:defRPr>
              </a:lvl8pPr>
              <a:lvl9pPr marL="3886200" indent="-228600" defTabSz="814388" eaLnBrk="0" fontAlgn="base" hangingPunct="0">
                <a:lnSpc>
                  <a:spcPct val="95000"/>
                </a:lnSpc>
                <a:spcBef>
                  <a:spcPct val="50000"/>
                </a:spcBef>
                <a:spcAft>
                  <a:spcPct val="0"/>
                </a:spcAft>
                <a:defRPr sz="2000" b="1">
                  <a:solidFill>
                    <a:schemeClr val="tx1"/>
                  </a:solidFill>
                  <a:latin typeface="Arial" panose="020B0604020202020204" pitchFamily="34" charset="0"/>
                </a:defRPr>
              </a:lvl9pPr>
            </a:lstStyle>
            <a:p>
              <a:pPr algn="ctr" defTabSz="610791" fontAlgn="auto">
                <a:lnSpc>
                  <a:spcPct val="100000"/>
                </a:lnSpc>
                <a:spcBef>
                  <a:spcPct val="0"/>
                </a:spcBef>
                <a:spcAft>
                  <a:spcPts val="0"/>
                </a:spcAft>
                <a:buClrTx/>
                <a:buSzTx/>
                <a:buNone/>
                <a:defRPr/>
              </a:pPr>
              <a:r>
                <a:rPr kumimoji="1" lang="en-US" altLang="ja-JP" sz="1050">
                  <a:solidFill>
                    <a:srgbClr val="282828"/>
                  </a:solidFill>
                  <a:latin typeface="+mn-lt"/>
                  <a:ea typeface="MS PGothic" panose="020B0600070205080204" pitchFamily="34" charset="-128"/>
                  <a:cs typeface="Times New Roman" panose="02020603050405020304" pitchFamily="18" charset="0"/>
                </a:rPr>
                <a:t>Threshold 1</a:t>
              </a:r>
            </a:p>
            <a:p>
              <a:pPr algn="ctr" defTabSz="610791" fontAlgn="auto">
                <a:lnSpc>
                  <a:spcPct val="100000"/>
                </a:lnSpc>
                <a:spcBef>
                  <a:spcPct val="0"/>
                </a:spcBef>
                <a:spcAft>
                  <a:spcPts val="0"/>
                </a:spcAft>
                <a:buClrTx/>
                <a:buSzTx/>
                <a:buNone/>
                <a:defRPr/>
              </a:pPr>
              <a:r>
                <a:rPr kumimoji="1" lang="ja-JP" altLang="en-US" sz="1050">
                  <a:solidFill>
                    <a:srgbClr val="282828"/>
                  </a:solidFill>
                  <a:latin typeface="+mn-lt"/>
                  <a:ea typeface="MS PGothic" panose="020B0600070205080204" pitchFamily="34" charset="-128"/>
                  <a:cs typeface="Times New Roman" panose="02020603050405020304" pitchFamily="18" charset="0"/>
                </a:rPr>
                <a:t>（</a:t>
              </a:r>
              <a:r>
                <a:rPr kumimoji="1" lang="en-US" altLang="ja-JP" sz="1050">
                  <a:solidFill>
                    <a:srgbClr val="282828"/>
                  </a:solidFill>
                  <a:latin typeface="+mn-lt"/>
                  <a:ea typeface="MS PGothic" panose="020B0600070205080204" pitchFamily="34" charset="-128"/>
                  <a:cs typeface="Times New Roman" panose="02020603050405020304" pitchFamily="18" charset="0"/>
                </a:rPr>
                <a:t>CoS 0,1</a:t>
              </a:r>
              <a:r>
                <a:rPr kumimoji="1" lang="ja-JP" altLang="en-US" sz="1050">
                  <a:solidFill>
                    <a:srgbClr val="282828"/>
                  </a:solidFill>
                  <a:latin typeface="+mn-lt"/>
                  <a:ea typeface="MS PGothic" panose="020B0600070205080204" pitchFamily="34" charset="-128"/>
                  <a:cs typeface="Times New Roman" panose="02020603050405020304" pitchFamily="18" charset="0"/>
                </a:rPr>
                <a:t>）</a:t>
              </a:r>
            </a:p>
          </p:txBody>
        </p:sp>
        <p:sp>
          <p:nvSpPr>
            <p:cNvPr id="103" name="Text Box 30">
              <a:extLst>
                <a:ext uri="{FF2B5EF4-FFF2-40B4-BE49-F238E27FC236}">
                  <a16:creationId xmlns:a16="http://schemas.microsoft.com/office/drawing/2014/main" id="{2D5D3E15-2A0D-452E-8ABB-788A3C6D75FF}"/>
                </a:ext>
              </a:extLst>
            </p:cNvPr>
            <p:cNvSpPr txBox="1">
              <a:spLocks noChangeArrowheads="1"/>
            </p:cNvSpPr>
            <p:nvPr/>
          </p:nvSpPr>
          <p:spPr bwMode="auto">
            <a:xfrm>
              <a:off x="5795907" y="4365712"/>
              <a:ext cx="885816" cy="38535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17961" dir="2700000" algn="ctr" rotWithShape="0">
                      <a:schemeClr val="bg2"/>
                    </a:outerShdw>
                  </a:effectLst>
                </a14:hiddenEffects>
              </a:ext>
            </a:extLst>
          </p:spPr>
          <p:txBody>
            <a:bodyPr wrap="none" lIns="61593" tIns="30796" rIns="61593" bIns="30796">
              <a:noAutofit/>
            </a:bodyPr>
            <a:lstStyle>
              <a:lvl1pPr defTabSz="814388">
                <a:lnSpc>
                  <a:spcPct val="95000"/>
                </a:lnSpc>
                <a:spcBef>
                  <a:spcPct val="50000"/>
                </a:spcBef>
                <a:buClr>
                  <a:schemeClr val="accent1"/>
                </a:buClr>
                <a:buSzPct val="100000"/>
                <a:buFont typeface="Arial" panose="020B0604020202020204" pitchFamily="34" charset="0"/>
                <a:buChar char="•"/>
                <a:defRPr sz="2400" b="1">
                  <a:solidFill>
                    <a:schemeClr val="tx1"/>
                  </a:solidFill>
                  <a:latin typeface="Arial" panose="020B0604020202020204" pitchFamily="34" charset="0"/>
                </a:defRPr>
              </a:lvl1pPr>
              <a:lvl2pPr marL="742950" indent="-285750" defTabSz="814388">
                <a:lnSpc>
                  <a:spcPct val="95000"/>
                </a:lnSpc>
                <a:spcBef>
                  <a:spcPct val="50000"/>
                </a:spcBef>
                <a:defRPr sz="2000" b="1">
                  <a:solidFill>
                    <a:schemeClr val="tx1"/>
                  </a:solidFill>
                  <a:latin typeface="Arial" panose="020B0604020202020204" pitchFamily="34" charset="0"/>
                </a:defRPr>
              </a:lvl2pPr>
              <a:lvl3pPr marL="1143000" indent="-228600" defTabSz="814388">
                <a:lnSpc>
                  <a:spcPct val="95000"/>
                </a:lnSpc>
                <a:spcBef>
                  <a:spcPct val="50000"/>
                </a:spcBef>
                <a:defRPr sz="2000" b="1">
                  <a:solidFill>
                    <a:schemeClr val="tx1"/>
                  </a:solidFill>
                  <a:latin typeface="Arial" panose="020B0604020202020204" pitchFamily="34" charset="0"/>
                </a:defRPr>
              </a:lvl3pPr>
              <a:lvl4pPr marL="1600200" indent="-228600" defTabSz="814388">
                <a:lnSpc>
                  <a:spcPct val="95000"/>
                </a:lnSpc>
                <a:spcBef>
                  <a:spcPct val="50000"/>
                </a:spcBef>
                <a:defRPr sz="2000" b="1">
                  <a:solidFill>
                    <a:schemeClr val="tx1"/>
                  </a:solidFill>
                  <a:latin typeface="Arial" panose="020B0604020202020204" pitchFamily="34" charset="0"/>
                </a:defRPr>
              </a:lvl4pPr>
              <a:lvl5pPr marL="2057400" indent="-228600" defTabSz="814388">
                <a:lnSpc>
                  <a:spcPct val="95000"/>
                </a:lnSpc>
                <a:spcBef>
                  <a:spcPct val="50000"/>
                </a:spcBef>
                <a:defRPr sz="2000" b="1">
                  <a:solidFill>
                    <a:schemeClr val="tx1"/>
                  </a:solidFill>
                  <a:latin typeface="Arial" panose="020B0604020202020204" pitchFamily="34" charset="0"/>
                </a:defRPr>
              </a:lvl5pPr>
              <a:lvl6pPr marL="2514600" indent="-228600" defTabSz="814388" eaLnBrk="0" fontAlgn="base" hangingPunct="0">
                <a:lnSpc>
                  <a:spcPct val="95000"/>
                </a:lnSpc>
                <a:spcBef>
                  <a:spcPct val="50000"/>
                </a:spcBef>
                <a:spcAft>
                  <a:spcPct val="0"/>
                </a:spcAft>
                <a:defRPr sz="2000" b="1">
                  <a:solidFill>
                    <a:schemeClr val="tx1"/>
                  </a:solidFill>
                  <a:latin typeface="Arial" panose="020B0604020202020204" pitchFamily="34" charset="0"/>
                </a:defRPr>
              </a:lvl6pPr>
              <a:lvl7pPr marL="2971800" indent="-228600" defTabSz="814388" eaLnBrk="0" fontAlgn="base" hangingPunct="0">
                <a:lnSpc>
                  <a:spcPct val="95000"/>
                </a:lnSpc>
                <a:spcBef>
                  <a:spcPct val="50000"/>
                </a:spcBef>
                <a:spcAft>
                  <a:spcPct val="0"/>
                </a:spcAft>
                <a:defRPr sz="2000" b="1">
                  <a:solidFill>
                    <a:schemeClr val="tx1"/>
                  </a:solidFill>
                  <a:latin typeface="Arial" panose="020B0604020202020204" pitchFamily="34" charset="0"/>
                </a:defRPr>
              </a:lvl7pPr>
              <a:lvl8pPr marL="3429000" indent="-228600" defTabSz="814388" eaLnBrk="0" fontAlgn="base" hangingPunct="0">
                <a:lnSpc>
                  <a:spcPct val="95000"/>
                </a:lnSpc>
                <a:spcBef>
                  <a:spcPct val="50000"/>
                </a:spcBef>
                <a:spcAft>
                  <a:spcPct val="0"/>
                </a:spcAft>
                <a:defRPr sz="2000" b="1">
                  <a:solidFill>
                    <a:schemeClr val="tx1"/>
                  </a:solidFill>
                  <a:latin typeface="Arial" panose="020B0604020202020204" pitchFamily="34" charset="0"/>
                </a:defRPr>
              </a:lvl8pPr>
              <a:lvl9pPr marL="3886200" indent="-228600" defTabSz="814388" eaLnBrk="0" fontAlgn="base" hangingPunct="0">
                <a:lnSpc>
                  <a:spcPct val="95000"/>
                </a:lnSpc>
                <a:spcBef>
                  <a:spcPct val="50000"/>
                </a:spcBef>
                <a:spcAft>
                  <a:spcPct val="0"/>
                </a:spcAft>
                <a:defRPr sz="2000" b="1">
                  <a:solidFill>
                    <a:schemeClr val="tx1"/>
                  </a:solidFill>
                  <a:latin typeface="Arial" panose="020B0604020202020204" pitchFamily="34" charset="0"/>
                </a:defRPr>
              </a:lvl9pPr>
            </a:lstStyle>
            <a:p>
              <a:pPr algn="ctr" defTabSz="610791" fontAlgn="auto">
                <a:lnSpc>
                  <a:spcPct val="100000"/>
                </a:lnSpc>
                <a:spcBef>
                  <a:spcPct val="0"/>
                </a:spcBef>
                <a:spcAft>
                  <a:spcPts val="0"/>
                </a:spcAft>
                <a:buClrTx/>
                <a:buSzTx/>
                <a:buNone/>
                <a:defRPr/>
              </a:pPr>
              <a:r>
                <a:rPr kumimoji="1" lang="en-US" altLang="ja-JP" sz="1050">
                  <a:solidFill>
                    <a:srgbClr val="282828"/>
                  </a:solidFill>
                  <a:latin typeface="+mn-lt"/>
                  <a:ea typeface="MS PGothic" panose="020B0600070205080204" pitchFamily="34" charset="-128"/>
                  <a:cs typeface="Times New Roman" panose="02020603050405020304" pitchFamily="18" charset="0"/>
                </a:rPr>
                <a:t>Threshold 2</a:t>
              </a:r>
            </a:p>
            <a:p>
              <a:pPr algn="ctr" defTabSz="610791" fontAlgn="auto">
                <a:lnSpc>
                  <a:spcPct val="100000"/>
                </a:lnSpc>
                <a:spcBef>
                  <a:spcPct val="0"/>
                </a:spcBef>
                <a:spcAft>
                  <a:spcPts val="0"/>
                </a:spcAft>
                <a:buClrTx/>
                <a:buSzTx/>
                <a:buNone/>
                <a:defRPr/>
              </a:pPr>
              <a:r>
                <a:rPr kumimoji="1" lang="ja-JP" altLang="en-US" sz="1050">
                  <a:solidFill>
                    <a:srgbClr val="282828"/>
                  </a:solidFill>
                  <a:latin typeface="+mn-lt"/>
                  <a:ea typeface="MS PGothic" panose="020B0600070205080204" pitchFamily="34" charset="-128"/>
                  <a:cs typeface="Times New Roman" panose="02020603050405020304" pitchFamily="18" charset="0"/>
                </a:rPr>
                <a:t>（</a:t>
              </a:r>
              <a:r>
                <a:rPr kumimoji="1" lang="en-US" altLang="ja-JP" sz="1050" err="1">
                  <a:solidFill>
                    <a:srgbClr val="282828"/>
                  </a:solidFill>
                  <a:latin typeface="+mn-lt"/>
                  <a:ea typeface="MS PGothic" panose="020B0600070205080204" pitchFamily="34" charset="-128"/>
                  <a:cs typeface="Times New Roman" panose="02020603050405020304" pitchFamily="18" charset="0"/>
                </a:rPr>
                <a:t>CoS</a:t>
              </a:r>
              <a:r>
                <a:rPr kumimoji="1" lang="en-US" altLang="ja-JP" sz="1050">
                  <a:solidFill>
                    <a:srgbClr val="282828"/>
                  </a:solidFill>
                  <a:latin typeface="+mn-lt"/>
                  <a:ea typeface="MS PGothic" panose="020B0600070205080204" pitchFamily="34" charset="-128"/>
                  <a:cs typeface="Times New Roman" panose="02020603050405020304" pitchFamily="18" charset="0"/>
                </a:rPr>
                <a:t> 2,3</a:t>
              </a:r>
              <a:r>
                <a:rPr kumimoji="1" lang="ja-JP" altLang="en-US" sz="1050">
                  <a:solidFill>
                    <a:srgbClr val="282828"/>
                  </a:solidFill>
                  <a:latin typeface="+mn-lt"/>
                  <a:ea typeface="MS PGothic" panose="020B0600070205080204" pitchFamily="34" charset="-128"/>
                  <a:cs typeface="Times New Roman" panose="02020603050405020304" pitchFamily="18" charset="0"/>
                </a:rPr>
                <a:t>）</a:t>
              </a:r>
            </a:p>
          </p:txBody>
        </p:sp>
        <p:sp>
          <p:nvSpPr>
            <p:cNvPr id="104" name="Text Box 31">
              <a:extLst>
                <a:ext uri="{FF2B5EF4-FFF2-40B4-BE49-F238E27FC236}">
                  <a16:creationId xmlns:a16="http://schemas.microsoft.com/office/drawing/2014/main" id="{9FC1DD98-23F4-4A0C-9803-3204043CED92}"/>
                </a:ext>
              </a:extLst>
            </p:cNvPr>
            <p:cNvSpPr txBox="1">
              <a:spLocks noChangeArrowheads="1"/>
            </p:cNvSpPr>
            <p:nvPr/>
          </p:nvSpPr>
          <p:spPr bwMode="auto">
            <a:xfrm>
              <a:off x="2787652" y="3021222"/>
              <a:ext cx="877800" cy="22839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17961" dir="2700000" algn="ctr" rotWithShape="0">
                      <a:schemeClr val="bg2"/>
                    </a:outerShdw>
                  </a:effectLst>
                </a14:hiddenEffects>
              </a:ext>
            </a:extLst>
          </p:spPr>
          <p:txBody>
            <a:bodyPr wrap="none" lIns="61593" tIns="30796" rIns="61593" bIns="30796">
              <a:noAutofit/>
            </a:bodyPr>
            <a:lstStyle>
              <a:lvl1pPr defTabSz="814388">
                <a:lnSpc>
                  <a:spcPct val="95000"/>
                </a:lnSpc>
                <a:spcBef>
                  <a:spcPct val="50000"/>
                </a:spcBef>
                <a:buClr>
                  <a:schemeClr val="accent1"/>
                </a:buClr>
                <a:buSzPct val="100000"/>
                <a:buFont typeface="Arial" panose="020B0604020202020204" pitchFamily="34" charset="0"/>
                <a:buChar char="•"/>
                <a:defRPr sz="2400" b="1">
                  <a:solidFill>
                    <a:schemeClr val="tx1"/>
                  </a:solidFill>
                  <a:latin typeface="Arial" panose="020B0604020202020204" pitchFamily="34" charset="0"/>
                </a:defRPr>
              </a:lvl1pPr>
              <a:lvl2pPr marL="742950" indent="-285750" defTabSz="814388">
                <a:lnSpc>
                  <a:spcPct val="95000"/>
                </a:lnSpc>
                <a:spcBef>
                  <a:spcPct val="50000"/>
                </a:spcBef>
                <a:defRPr sz="2000" b="1">
                  <a:solidFill>
                    <a:schemeClr val="tx1"/>
                  </a:solidFill>
                  <a:latin typeface="Arial" panose="020B0604020202020204" pitchFamily="34" charset="0"/>
                </a:defRPr>
              </a:lvl2pPr>
              <a:lvl3pPr marL="1143000" indent="-228600" defTabSz="814388">
                <a:lnSpc>
                  <a:spcPct val="95000"/>
                </a:lnSpc>
                <a:spcBef>
                  <a:spcPct val="50000"/>
                </a:spcBef>
                <a:defRPr sz="2000" b="1">
                  <a:solidFill>
                    <a:schemeClr val="tx1"/>
                  </a:solidFill>
                  <a:latin typeface="Arial" panose="020B0604020202020204" pitchFamily="34" charset="0"/>
                </a:defRPr>
              </a:lvl3pPr>
              <a:lvl4pPr marL="1600200" indent="-228600" defTabSz="814388">
                <a:lnSpc>
                  <a:spcPct val="95000"/>
                </a:lnSpc>
                <a:spcBef>
                  <a:spcPct val="50000"/>
                </a:spcBef>
                <a:defRPr sz="2000" b="1">
                  <a:solidFill>
                    <a:schemeClr val="tx1"/>
                  </a:solidFill>
                  <a:latin typeface="Arial" panose="020B0604020202020204" pitchFamily="34" charset="0"/>
                </a:defRPr>
              </a:lvl4pPr>
              <a:lvl5pPr marL="2057400" indent="-228600" defTabSz="814388">
                <a:lnSpc>
                  <a:spcPct val="95000"/>
                </a:lnSpc>
                <a:spcBef>
                  <a:spcPct val="50000"/>
                </a:spcBef>
                <a:defRPr sz="2000" b="1">
                  <a:solidFill>
                    <a:schemeClr val="tx1"/>
                  </a:solidFill>
                  <a:latin typeface="Arial" panose="020B0604020202020204" pitchFamily="34" charset="0"/>
                </a:defRPr>
              </a:lvl5pPr>
              <a:lvl6pPr marL="2514600" indent="-228600" defTabSz="814388" eaLnBrk="0" fontAlgn="base" hangingPunct="0">
                <a:lnSpc>
                  <a:spcPct val="95000"/>
                </a:lnSpc>
                <a:spcBef>
                  <a:spcPct val="50000"/>
                </a:spcBef>
                <a:spcAft>
                  <a:spcPct val="0"/>
                </a:spcAft>
                <a:defRPr sz="2000" b="1">
                  <a:solidFill>
                    <a:schemeClr val="tx1"/>
                  </a:solidFill>
                  <a:latin typeface="Arial" panose="020B0604020202020204" pitchFamily="34" charset="0"/>
                </a:defRPr>
              </a:lvl6pPr>
              <a:lvl7pPr marL="2971800" indent="-228600" defTabSz="814388" eaLnBrk="0" fontAlgn="base" hangingPunct="0">
                <a:lnSpc>
                  <a:spcPct val="95000"/>
                </a:lnSpc>
                <a:spcBef>
                  <a:spcPct val="50000"/>
                </a:spcBef>
                <a:spcAft>
                  <a:spcPct val="0"/>
                </a:spcAft>
                <a:defRPr sz="2000" b="1">
                  <a:solidFill>
                    <a:schemeClr val="tx1"/>
                  </a:solidFill>
                  <a:latin typeface="Arial" panose="020B0604020202020204" pitchFamily="34" charset="0"/>
                </a:defRPr>
              </a:lvl7pPr>
              <a:lvl8pPr marL="3429000" indent="-228600" defTabSz="814388" eaLnBrk="0" fontAlgn="base" hangingPunct="0">
                <a:lnSpc>
                  <a:spcPct val="95000"/>
                </a:lnSpc>
                <a:spcBef>
                  <a:spcPct val="50000"/>
                </a:spcBef>
                <a:spcAft>
                  <a:spcPct val="0"/>
                </a:spcAft>
                <a:defRPr sz="2000" b="1">
                  <a:solidFill>
                    <a:schemeClr val="tx1"/>
                  </a:solidFill>
                  <a:latin typeface="Arial" panose="020B0604020202020204" pitchFamily="34" charset="0"/>
                </a:defRPr>
              </a:lvl8pPr>
              <a:lvl9pPr marL="3886200" indent="-228600" defTabSz="814388" eaLnBrk="0" fontAlgn="base" hangingPunct="0">
                <a:lnSpc>
                  <a:spcPct val="95000"/>
                </a:lnSpc>
                <a:spcBef>
                  <a:spcPct val="50000"/>
                </a:spcBef>
                <a:spcAft>
                  <a:spcPct val="0"/>
                </a:spcAft>
                <a:defRPr sz="2000" b="1">
                  <a:solidFill>
                    <a:schemeClr val="tx1"/>
                  </a:solidFill>
                  <a:latin typeface="Arial" panose="020B0604020202020204" pitchFamily="34" charset="0"/>
                </a:defRPr>
              </a:lvl9pPr>
            </a:lstStyle>
            <a:p>
              <a:pPr defTabSz="610791" fontAlgn="auto">
                <a:lnSpc>
                  <a:spcPct val="90000"/>
                </a:lnSpc>
                <a:spcBef>
                  <a:spcPct val="0"/>
                </a:spcBef>
                <a:spcAft>
                  <a:spcPts val="0"/>
                </a:spcAft>
                <a:buClrTx/>
                <a:buSzTx/>
                <a:buNone/>
                <a:defRPr/>
              </a:pPr>
              <a:r>
                <a:rPr kumimoji="1" lang="en-US" altLang="ja-JP" sz="1200">
                  <a:solidFill>
                    <a:srgbClr val="282828"/>
                  </a:solidFill>
                  <a:latin typeface="+mn-lt"/>
                  <a:ea typeface="MS PGothic" panose="020B0600070205080204" pitchFamily="34" charset="-128"/>
                  <a:cs typeface="Times New Roman" panose="02020603050405020304" pitchFamily="18" charset="0"/>
                </a:rPr>
                <a:t>WTD </a:t>
              </a:r>
              <a:r>
                <a:rPr kumimoji="1" lang="ja-JP" altLang="en-US" sz="1200">
                  <a:solidFill>
                    <a:srgbClr val="282828"/>
                  </a:solidFill>
                  <a:latin typeface="+mn-lt"/>
                  <a:ea typeface="MS PGothic" panose="020B0600070205080204" pitchFamily="34" charset="-128"/>
                  <a:cs typeface="Times New Roman" panose="02020603050405020304" pitchFamily="18" charset="0"/>
                </a:rPr>
                <a:t>（</a:t>
              </a:r>
              <a:r>
                <a:rPr kumimoji="1" lang="en-US" altLang="ja-JP" sz="1200">
                  <a:solidFill>
                    <a:srgbClr val="282828"/>
                  </a:solidFill>
                  <a:latin typeface="+mn-lt"/>
                  <a:ea typeface="MS PGothic" panose="020B0600070205080204" pitchFamily="34" charset="-128"/>
                  <a:cs typeface="Times New Roman" panose="02020603050405020304" pitchFamily="18" charset="0"/>
                </a:rPr>
                <a:t>TD</a:t>
              </a:r>
              <a:r>
                <a:rPr kumimoji="1" lang="ja-JP" altLang="en-US" sz="1200">
                  <a:solidFill>
                    <a:srgbClr val="282828"/>
                  </a:solidFill>
                  <a:latin typeface="+mn-lt"/>
                  <a:ea typeface="MS PGothic" panose="020B0600070205080204" pitchFamily="34" charset="-128"/>
                  <a:cs typeface="Times New Roman" panose="02020603050405020304" pitchFamily="18" charset="0"/>
                </a:rPr>
                <a:t>）</a:t>
              </a:r>
            </a:p>
          </p:txBody>
        </p:sp>
        <p:sp>
          <p:nvSpPr>
            <p:cNvPr id="105" name="Text Box 32">
              <a:extLst>
                <a:ext uri="{FF2B5EF4-FFF2-40B4-BE49-F238E27FC236}">
                  <a16:creationId xmlns:a16="http://schemas.microsoft.com/office/drawing/2014/main" id="{892243E2-2110-4E5E-BF21-70DE04195686}"/>
                </a:ext>
              </a:extLst>
            </p:cNvPr>
            <p:cNvSpPr txBox="1">
              <a:spLocks noChangeArrowheads="1"/>
            </p:cNvSpPr>
            <p:nvPr/>
          </p:nvSpPr>
          <p:spPr bwMode="auto">
            <a:xfrm>
              <a:off x="5441096" y="3021686"/>
              <a:ext cx="594069" cy="22839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17961" dir="2700000" algn="ctr" rotWithShape="0">
                      <a:schemeClr val="bg2"/>
                    </a:outerShdw>
                  </a:effectLst>
                </a14:hiddenEffects>
              </a:ext>
            </a:extLst>
          </p:spPr>
          <p:txBody>
            <a:bodyPr wrap="none" lIns="61593" tIns="30796" rIns="61593" bIns="30796">
              <a:noAutofit/>
            </a:bodyPr>
            <a:lstStyle>
              <a:lvl1pPr defTabSz="814388">
                <a:lnSpc>
                  <a:spcPct val="95000"/>
                </a:lnSpc>
                <a:spcBef>
                  <a:spcPct val="50000"/>
                </a:spcBef>
                <a:buClr>
                  <a:schemeClr val="accent1"/>
                </a:buClr>
                <a:buSzPct val="100000"/>
                <a:buFont typeface="Arial" panose="020B0604020202020204" pitchFamily="34" charset="0"/>
                <a:buChar char="•"/>
                <a:defRPr sz="2400" b="1">
                  <a:solidFill>
                    <a:schemeClr val="tx1"/>
                  </a:solidFill>
                  <a:latin typeface="Arial" panose="020B0604020202020204" pitchFamily="34" charset="0"/>
                </a:defRPr>
              </a:lvl1pPr>
              <a:lvl2pPr marL="742950" indent="-285750" defTabSz="814388">
                <a:lnSpc>
                  <a:spcPct val="95000"/>
                </a:lnSpc>
                <a:spcBef>
                  <a:spcPct val="50000"/>
                </a:spcBef>
                <a:defRPr sz="2000" b="1">
                  <a:solidFill>
                    <a:schemeClr val="tx1"/>
                  </a:solidFill>
                  <a:latin typeface="Arial" panose="020B0604020202020204" pitchFamily="34" charset="0"/>
                </a:defRPr>
              </a:lvl2pPr>
              <a:lvl3pPr marL="1143000" indent="-228600" defTabSz="814388">
                <a:lnSpc>
                  <a:spcPct val="95000"/>
                </a:lnSpc>
                <a:spcBef>
                  <a:spcPct val="50000"/>
                </a:spcBef>
                <a:defRPr sz="2000" b="1">
                  <a:solidFill>
                    <a:schemeClr val="tx1"/>
                  </a:solidFill>
                  <a:latin typeface="Arial" panose="020B0604020202020204" pitchFamily="34" charset="0"/>
                </a:defRPr>
              </a:lvl3pPr>
              <a:lvl4pPr marL="1600200" indent="-228600" defTabSz="814388">
                <a:lnSpc>
                  <a:spcPct val="95000"/>
                </a:lnSpc>
                <a:spcBef>
                  <a:spcPct val="50000"/>
                </a:spcBef>
                <a:defRPr sz="2000" b="1">
                  <a:solidFill>
                    <a:schemeClr val="tx1"/>
                  </a:solidFill>
                  <a:latin typeface="Arial" panose="020B0604020202020204" pitchFamily="34" charset="0"/>
                </a:defRPr>
              </a:lvl4pPr>
              <a:lvl5pPr marL="2057400" indent="-228600" defTabSz="814388">
                <a:lnSpc>
                  <a:spcPct val="95000"/>
                </a:lnSpc>
                <a:spcBef>
                  <a:spcPct val="50000"/>
                </a:spcBef>
                <a:defRPr sz="2000" b="1">
                  <a:solidFill>
                    <a:schemeClr val="tx1"/>
                  </a:solidFill>
                  <a:latin typeface="Arial" panose="020B0604020202020204" pitchFamily="34" charset="0"/>
                </a:defRPr>
              </a:lvl5pPr>
              <a:lvl6pPr marL="2514600" indent="-228600" defTabSz="814388" eaLnBrk="0" fontAlgn="base" hangingPunct="0">
                <a:lnSpc>
                  <a:spcPct val="95000"/>
                </a:lnSpc>
                <a:spcBef>
                  <a:spcPct val="50000"/>
                </a:spcBef>
                <a:spcAft>
                  <a:spcPct val="0"/>
                </a:spcAft>
                <a:defRPr sz="2000" b="1">
                  <a:solidFill>
                    <a:schemeClr val="tx1"/>
                  </a:solidFill>
                  <a:latin typeface="Arial" panose="020B0604020202020204" pitchFamily="34" charset="0"/>
                </a:defRPr>
              </a:lvl6pPr>
              <a:lvl7pPr marL="2971800" indent="-228600" defTabSz="814388" eaLnBrk="0" fontAlgn="base" hangingPunct="0">
                <a:lnSpc>
                  <a:spcPct val="95000"/>
                </a:lnSpc>
                <a:spcBef>
                  <a:spcPct val="50000"/>
                </a:spcBef>
                <a:spcAft>
                  <a:spcPct val="0"/>
                </a:spcAft>
                <a:defRPr sz="2000" b="1">
                  <a:solidFill>
                    <a:schemeClr val="tx1"/>
                  </a:solidFill>
                  <a:latin typeface="Arial" panose="020B0604020202020204" pitchFamily="34" charset="0"/>
                </a:defRPr>
              </a:lvl7pPr>
              <a:lvl8pPr marL="3429000" indent="-228600" defTabSz="814388" eaLnBrk="0" fontAlgn="base" hangingPunct="0">
                <a:lnSpc>
                  <a:spcPct val="95000"/>
                </a:lnSpc>
                <a:spcBef>
                  <a:spcPct val="50000"/>
                </a:spcBef>
                <a:spcAft>
                  <a:spcPct val="0"/>
                </a:spcAft>
                <a:defRPr sz="2000" b="1">
                  <a:solidFill>
                    <a:schemeClr val="tx1"/>
                  </a:solidFill>
                  <a:latin typeface="Arial" panose="020B0604020202020204" pitchFamily="34" charset="0"/>
                </a:defRPr>
              </a:lvl8pPr>
              <a:lvl9pPr marL="3886200" indent="-228600" defTabSz="814388" eaLnBrk="0" fontAlgn="base" hangingPunct="0">
                <a:lnSpc>
                  <a:spcPct val="95000"/>
                </a:lnSpc>
                <a:spcBef>
                  <a:spcPct val="50000"/>
                </a:spcBef>
                <a:spcAft>
                  <a:spcPct val="0"/>
                </a:spcAft>
                <a:defRPr sz="2000" b="1">
                  <a:solidFill>
                    <a:schemeClr val="tx1"/>
                  </a:solidFill>
                  <a:latin typeface="Arial" panose="020B0604020202020204" pitchFamily="34" charset="0"/>
                </a:defRPr>
              </a:lvl9pPr>
            </a:lstStyle>
            <a:p>
              <a:pPr defTabSz="610791" fontAlgn="auto">
                <a:lnSpc>
                  <a:spcPct val="90000"/>
                </a:lnSpc>
                <a:spcBef>
                  <a:spcPct val="0"/>
                </a:spcBef>
                <a:spcAft>
                  <a:spcPts val="0"/>
                </a:spcAft>
                <a:buClrTx/>
                <a:buSzTx/>
                <a:buNone/>
                <a:defRPr/>
              </a:pPr>
              <a:r>
                <a:rPr kumimoji="1" lang="en-US" altLang="ja-JP" sz="1200">
                  <a:solidFill>
                    <a:srgbClr val="282828"/>
                  </a:solidFill>
                  <a:latin typeface="+mn-lt"/>
                  <a:ea typeface="MS PGothic" panose="020B0600070205080204" pitchFamily="34" charset="-128"/>
                  <a:cs typeface="Times New Roman" panose="02020603050405020304" pitchFamily="18" charset="0"/>
                </a:rPr>
                <a:t>WRED</a:t>
              </a:r>
            </a:p>
          </p:txBody>
        </p:sp>
        <p:sp>
          <p:nvSpPr>
            <p:cNvPr id="106" name="Text Box 33">
              <a:extLst>
                <a:ext uri="{FF2B5EF4-FFF2-40B4-BE49-F238E27FC236}">
                  <a16:creationId xmlns:a16="http://schemas.microsoft.com/office/drawing/2014/main" id="{DBE30536-236E-4670-9049-19AB5CF6F2AC}"/>
                </a:ext>
              </a:extLst>
            </p:cNvPr>
            <p:cNvSpPr txBox="1">
              <a:spLocks noChangeArrowheads="1"/>
            </p:cNvSpPr>
            <p:nvPr/>
          </p:nvSpPr>
          <p:spPr bwMode="auto">
            <a:xfrm>
              <a:off x="6893140" y="4150209"/>
              <a:ext cx="542773" cy="38535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17961" dir="2700000" algn="ctr" rotWithShape="0">
                      <a:schemeClr val="bg2"/>
                    </a:outerShdw>
                  </a:effectLst>
                </a14:hiddenEffects>
              </a:ext>
            </a:extLst>
          </p:spPr>
          <p:txBody>
            <a:bodyPr wrap="none" lIns="61593" tIns="30796" rIns="61593" bIns="30796">
              <a:noAutofit/>
            </a:bodyPr>
            <a:lstStyle>
              <a:lvl1pPr defTabSz="814388">
                <a:lnSpc>
                  <a:spcPct val="95000"/>
                </a:lnSpc>
                <a:spcBef>
                  <a:spcPct val="50000"/>
                </a:spcBef>
                <a:buClr>
                  <a:schemeClr val="accent1"/>
                </a:buClr>
                <a:buSzPct val="100000"/>
                <a:buFont typeface="Arial" panose="020B0604020202020204" pitchFamily="34" charset="0"/>
                <a:buChar char="•"/>
                <a:defRPr sz="2400" b="1">
                  <a:solidFill>
                    <a:schemeClr val="tx1"/>
                  </a:solidFill>
                  <a:latin typeface="Arial" panose="020B0604020202020204" pitchFamily="34" charset="0"/>
                </a:defRPr>
              </a:lvl1pPr>
              <a:lvl2pPr marL="742950" indent="-285750" defTabSz="814388">
                <a:lnSpc>
                  <a:spcPct val="95000"/>
                </a:lnSpc>
                <a:spcBef>
                  <a:spcPct val="50000"/>
                </a:spcBef>
                <a:defRPr sz="2000" b="1">
                  <a:solidFill>
                    <a:schemeClr val="tx1"/>
                  </a:solidFill>
                  <a:latin typeface="Arial" panose="020B0604020202020204" pitchFamily="34" charset="0"/>
                </a:defRPr>
              </a:lvl2pPr>
              <a:lvl3pPr marL="1143000" indent="-228600" defTabSz="814388">
                <a:lnSpc>
                  <a:spcPct val="95000"/>
                </a:lnSpc>
                <a:spcBef>
                  <a:spcPct val="50000"/>
                </a:spcBef>
                <a:defRPr sz="2000" b="1">
                  <a:solidFill>
                    <a:schemeClr val="tx1"/>
                  </a:solidFill>
                  <a:latin typeface="Arial" panose="020B0604020202020204" pitchFamily="34" charset="0"/>
                </a:defRPr>
              </a:lvl3pPr>
              <a:lvl4pPr marL="1600200" indent="-228600" defTabSz="814388">
                <a:lnSpc>
                  <a:spcPct val="95000"/>
                </a:lnSpc>
                <a:spcBef>
                  <a:spcPct val="50000"/>
                </a:spcBef>
                <a:defRPr sz="2000" b="1">
                  <a:solidFill>
                    <a:schemeClr val="tx1"/>
                  </a:solidFill>
                  <a:latin typeface="Arial" panose="020B0604020202020204" pitchFamily="34" charset="0"/>
                </a:defRPr>
              </a:lvl4pPr>
              <a:lvl5pPr marL="2057400" indent="-228600" defTabSz="814388">
                <a:lnSpc>
                  <a:spcPct val="95000"/>
                </a:lnSpc>
                <a:spcBef>
                  <a:spcPct val="50000"/>
                </a:spcBef>
                <a:defRPr sz="2000" b="1">
                  <a:solidFill>
                    <a:schemeClr val="tx1"/>
                  </a:solidFill>
                  <a:latin typeface="Arial" panose="020B0604020202020204" pitchFamily="34" charset="0"/>
                </a:defRPr>
              </a:lvl5pPr>
              <a:lvl6pPr marL="2514600" indent="-228600" defTabSz="814388" eaLnBrk="0" fontAlgn="base" hangingPunct="0">
                <a:lnSpc>
                  <a:spcPct val="95000"/>
                </a:lnSpc>
                <a:spcBef>
                  <a:spcPct val="50000"/>
                </a:spcBef>
                <a:spcAft>
                  <a:spcPct val="0"/>
                </a:spcAft>
                <a:defRPr sz="2000" b="1">
                  <a:solidFill>
                    <a:schemeClr val="tx1"/>
                  </a:solidFill>
                  <a:latin typeface="Arial" panose="020B0604020202020204" pitchFamily="34" charset="0"/>
                </a:defRPr>
              </a:lvl6pPr>
              <a:lvl7pPr marL="2971800" indent="-228600" defTabSz="814388" eaLnBrk="0" fontAlgn="base" hangingPunct="0">
                <a:lnSpc>
                  <a:spcPct val="95000"/>
                </a:lnSpc>
                <a:spcBef>
                  <a:spcPct val="50000"/>
                </a:spcBef>
                <a:spcAft>
                  <a:spcPct val="0"/>
                </a:spcAft>
                <a:defRPr sz="2000" b="1">
                  <a:solidFill>
                    <a:schemeClr val="tx1"/>
                  </a:solidFill>
                  <a:latin typeface="Arial" panose="020B0604020202020204" pitchFamily="34" charset="0"/>
                </a:defRPr>
              </a:lvl7pPr>
              <a:lvl8pPr marL="3429000" indent="-228600" defTabSz="814388" eaLnBrk="0" fontAlgn="base" hangingPunct="0">
                <a:lnSpc>
                  <a:spcPct val="95000"/>
                </a:lnSpc>
                <a:spcBef>
                  <a:spcPct val="50000"/>
                </a:spcBef>
                <a:spcAft>
                  <a:spcPct val="0"/>
                </a:spcAft>
                <a:defRPr sz="2000" b="1">
                  <a:solidFill>
                    <a:schemeClr val="tx1"/>
                  </a:solidFill>
                  <a:latin typeface="Arial" panose="020B0604020202020204" pitchFamily="34" charset="0"/>
                </a:defRPr>
              </a:lvl8pPr>
              <a:lvl9pPr marL="3886200" indent="-228600" defTabSz="814388" eaLnBrk="0" fontAlgn="base" hangingPunct="0">
                <a:lnSpc>
                  <a:spcPct val="95000"/>
                </a:lnSpc>
                <a:spcBef>
                  <a:spcPct val="50000"/>
                </a:spcBef>
                <a:spcAft>
                  <a:spcPct val="0"/>
                </a:spcAft>
                <a:defRPr sz="2000" b="1">
                  <a:solidFill>
                    <a:schemeClr val="tx1"/>
                  </a:solidFill>
                  <a:latin typeface="Arial" panose="020B0604020202020204" pitchFamily="34" charset="0"/>
                </a:defRPr>
              </a:lvl9pPr>
            </a:lstStyle>
            <a:p>
              <a:pPr algn="ctr" defTabSz="610791" fontAlgn="auto">
                <a:lnSpc>
                  <a:spcPct val="100000"/>
                </a:lnSpc>
                <a:spcBef>
                  <a:spcPct val="0"/>
                </a:spcBef>
                <a:spcAft>
                  <a:spcPts val="0"/>
                </a:spcAft>
                <a:buClrTx/>
                <a:buSzTx/>
                <a:buNone/>
                <a:defRPr/>
              </a:pPr>
              <a:r>
                <a:rPr kumimoji="1" lang="en-US" altLang="ja-JP" sz="1050">
                  <a:solidFill>
                    <a:srgbClr val="282828"/>
                  </a:solidFill>
                  <a:latin typeface="+mn-lt"/>
                  <a:ea typeface="MS PGothic" panose="020B0600070205080204" pitchFamily="34" charset="-128"/>
                  <a:cs typeface="Times New Roman" panose="02020603050405020304" pitchFamily="18" charset="0"/>
                </a:rPr>
                <a:t>Queue</a:t>
              </a:r>
            </a:p>
            <a:p>
              <a:pPr algn="ctr" defTabSz="610791" fontAlgn="auto">
                <a:lnSpc>
                  <a:spcPct val="100000"/>
                </a:lnSpc>
                <a:spcBef>
                  <a:spcPct val="0"/>
                </a:spcBef>
                <a:spcAft>
                  <a:spcPts val="0"/>
                </a:spcAft>
                <a:buClrTx/>
                <a:buSzTx/>
                <a:buNone/>
                <a:defRPr/>
              </a:pPr>
              <a:r>
                <a:rPr kumimoji="1" lang="ja-JP" altLang="en-US" sz="1050">
                  <a:solidFill>
                    <a:srgbClr val="282828"/>
                  </a:solidFill>
                  <a:latin typeface="+mn-lt"/>
                  <a:ea typeface="MS PGothic" panose="020B0600070205080204" pitchFamily="34" charset="-128"/>
                  <a:cs typeface="Times New Roman" panose="02020603050405020304" pitchFamily="18" charset="0"/>
                </a:rPr>
                <a:t>の深さ</a:t>
              </a:r>
            </a:p>
          </p:txBody>
        </p:sp>
      </p:grpSp>
      <p:sp>
        <p:nvSpPr>
          <p:cNvPr id="38" name="Text Placeholder 4">
            <a:extLst>
              <a:ext uri="{FF2B5EF4-FFF2-40B4-BE49-F238E27FC236}">
                <a16:creationId xmlns:a16="http://schemas.microsoft.com/office/drawing/2014/main" id="{927DA5FC-AD5F-0F4F-95FA-8695FABE01B8}"/>
              </a:ext>
            </a:extLst>
          </p:cNvPr>
          <p:cNvSpPr txBox="1">
            <a:spLocks/>
          </p:cNvSpPr>
          <p:nvPr/>
        </p:nvSpPr>
        <p:spPr>
          <a:xfrm>
            <a:off x="533401" y="60960"/>
            <a:ext cx="6590414" cy="326233"/>
          </a:xfrm>
          <a:prstGeom prst="rect">
            <a:avLst/>
          </a:prstGeom>
        </p:spPr>
        <p:txBody>
          <a:bodyPr wrap="square" lIns="91420" tIns="45710" rIns="91420" bIns="45710" anchor="b" anchorCtr="0">
            <a:noAutofit/>
          </a:bodyPr>
          <a:lstStyle>
            <a:lvl1pPr marL="169863" indent="-169863" algn="l" defTabSz="603575" rtl="0" eaLnBrk="1" fontAlgn="base" hangingPunct="1">
              <a:lnSpc>
                <a:spcPct val="100000"/>
              </a:lnSpc>
              <a:spcBef>
                <a:spcPct val="50000"/>
              </a:spcBef>
              <a:spcAft>
                <a:spcPct val="0"/>
              </a:spcAft>
              <a:buClr>
                <a:schemeClr val="tx2"/>
              </a:buClr>
              <a:buSzPct val="90000"/>
              <a:buFont typeface="Arial" charset="0"/>
              <a:buNone/>
              <a:defRPr lang="en-US" sz="1400" b="0" i="0" kern="1200">
                <a:solidFill>
                  <a:schemeClr val="tx1"/>
                </a:solidFill>
                <a:latin typeface="+mn-lt"/>
                <a:ea typeface="ＭＳ Ｐゴシック" charset="0"/>
                <a:cs typeface="CiscoSans ExtraLight"/>
              </a:defRPr>
            </a:lvl1pPr>
            <a:lvl2pPr marL="358775" indent="-215900" algn="l" defTabSz="684213" rtl="0" eaLnBrk="1" fontAlgn="base" hangingPunct="1">
              <a:lnSpc>
                <a:spcPct val="95000"/>
              </a:lnSpc>
              <a:spcBef>
                <a:spcPts val="600"/>
              </a:spcBef>
              <a:spcAft>
                <a:spcPct val="0"/>
              </a:spcAft>
              <a:buClr>
                <a:schemeClr val="tx2"/>
              </a:buClr>
              <a:buFont typeface="Arial" pitchFamily="34" charset="0"/>
              <a:buNone/>
              <a:defRPr lang="en-US" sz="1100" kern="1200">
                <a:solidFill>
                  <a:schemeClr val="tx1"/>
                </a:solidFill>
                <a:latin typeface="+mn-lt"/>
                <a:ea typeface="ＭＳ Ｐゴシック" charset="0"/>
                <a:cs typeface="CiscoSans"/>
              </a:defRPr>
            </a:lvl2pPr>
            <a:lvl3pPr marL="431800" indent="-169863" algn="l" defTabSz="684213" rtl="0" eaLnBrk="1" fontAlgn="base" hangingPunct="1">
              <a:lnSpc>
                <a:spcPct val="95000"/>
              </a:lnSpc>
              <a:spcBef>
                <a:spcPts val="625"/>
              </a:spcBef>
              <a:spcAft>
                <a:spcPct val="0"/>
              </a:spcAft>
              <a:buFont typeface="Arial" pitchFamily="34" charset="0"/>
              <a:buNone/>
              <a:defRPr lang="en-US" sz="1100" kern="1200">
                <a:solidFill>
                  <a:schemeClr val="tx1"/>
                </a:solidFill>
                <a:latin typeface="+mn-lt"/>
                <a:ea typeface="ＭＳ Ｐゴシック" charset="0"/>
                <a:cs typeface="CiscoSans"/>
              </a:defRPr>
            </a:lvl3pPr>
            <a:lvl4pPr marL="503238" indent="-169863" algn="l" defTabSz="684213" rtl="0" eaLnBrk="1" fontAlgn="base" hangingPunct="1">
              <a:lnSpc>
                <a:spcPct val="95000"/>
              </a:lnSpc>
              <a:spcBef>
                <a:spcPts val="625"/>
              </a:spcBef>
              <a:spcAft>
                <a:spcPct val="0"/>
              </a:spcAft>
              <a:buFont typeface="Arial" pitchFamily="34" charset="0"/>
              <a:buNone/>
              <a:defRPr lang="en-US" sz="1100" kern="1200">
                <a:solidFill>
                  <a:schemeClr val="tx1"/>
                </a:solidFill>
                <a:latin typeface="+mn-lt"/>
                <a:ea typeface="ＭＳ Ｐゴシック" charset="0"/>
                <a:cs typeface="CiscoSans"/>
              </a:defRPr>
            </a:lvl4pPr>
            <a:lvl5pPr marL="574675" indent="-169863" algn="l" defTabSz="684213" rtl="0" eaLnBrk="1" fontAlgn="base" hangingPunct="1">
              <a:lnSpc>
                <a:spcPct val="95000"/>
              </a:lnSpc>
              <a:spcBef>
                <a:spcPts val="625"/>
              </a:spcBef>
              <a:spcAft>
                <a:spcPct val="0"/>
              </a:spcAft>
              <a:buFont typeface="Arial" pitchFamily="34" charset="0"/>
              <a:buNone/>
              <a:defRPr lang="en-US" sz="1100" kern="1200">
                <a:solidFill>
                  <a:schemeClr val="tx1"/>
                </a:solidFill>
                <a:latin typeface="+mn-lt"/>
                <a:ea typeface="ＭＳ Ｐゴシック" charset="0"/>
                <a:cs typeface="CiscoSans"/>
              </a:defRPr>
            </a:lvl5pPr>
            <a:lvl6pPr marL="863856" indent="-171445" algn="l" defTabSz="685777" rtl="0" eaLnBrk="1" latinLnBrk="0" hangingPunct="1">
              <a:spcBef>
                <a:spcPts val="600"/>
              </a:spcBef>
              <a:buFont typeface="Arial" pitchFamily="34" charset="0"/>
              <a:buChar char="•"/>
              <a:defRPr sz="900" kern="1200" baseline="0">
                <a:solidFill>
                  <a:schemeClr val="tx1"/>
                </a:solidFill>
                <a:latin typeface="+mn-lt"/>
                <a:ea typeface="+mn-ea"/>
                <a:cs typeface="+mn-cs"/>
              </a:defRPr>
            </a:lvl6pPr>
            <a:lvl7pPr marL="935844" indent="-171422" algn="l" defTabSz="685777" rtl="0" eaLnBrk="1" latinLnBrk="0" hangingPunct="1">
              <a:spcBef>
                <a:spcPts val="600"/>
              </a:spcBef>
              <a:buFont typeface="Arial" pitchFamily="34" charset="0"/>
              <a:buChar char="•"/>
              <a:defRPr sz="800" kern="1200" baseline="0">
                <a:solidFill>
                  <a:schemeClr val="tx1"/>
                </a:solidFill>
                <a:latin typeface="+mn-lt"/>
                <a:ea typeface="+mn-ea"/>
                <a:cs typeface="+mn-cs"/>
              </a:defRPr>
            </a:lvl7pPr>
            <a:lvl8pPr marL="2400220" indent="0" algn="l" defTabSz="685777" rtl="0" eaLnBrk="1" latinLnBrk="0" hangingPunct="1">
              <a:spcBef>
                <a:spcPct val="20000"/>
              </a:spcBef>
              <a:buFont typeface="Arial" pitchFamily="34" charset="0"/>
              <a:buNone/>
              <a:defRPr sz="1500" kern="1200">
                <a:solidFill>
                  <a:schemeClr val="tx1"/>
                </a:solidFill>
                <a:latin typeface="+mn-lt"/>
                <a:ea typeface="+mn-ea"/>
                <a:cs typeface="+mn-cs"/>
              </a:defRPr>
            </a:lvl8pPr>
            <a:lvl9pPr marL="2914553" indent="-171445" algn="l" defTabSz="685777" rtl="0" eaLnBrk="1" latinLnBrk="0" hangingPunct="1">
              <a:spcBef>
                <a:spcPct val="20000"/>
              </a:spcBef>
              <a:buFont typeface="Arial" pitchFamily="34" charset="0"/>
              <a:buChar char="•"/>
              <a:defRPr sz="1500" kern="1200">
                <a:solidFill>
                  <a:schemeClr val="tx1"/>
                </a:solidFill>
                <a:latin typeface="+mn-lt"/>
                <a:ea typeface="+mn-ea"/>
                <a:cs typeface="+mn-cs"/>
              </a:defRPr>
            </a:lvl9pPr>
          </a:lstStyle>
          <a:p>
            <a:r>
              <a:rPr lang="en" altLang="ja-JP">
                <a:solidFill>
                  <a:srgbClr val="282828"/>
                </a:solidFill>
                <a:ea typeface="MS PGothic" panose="020B0600070205080204" pitchFamily="34" charset="-128"/>
              </a:rPr>
              <a:t>3.4</a:t>
            </a:r>
            <a:r>
              <a:rPr lang="ja-JP" altLang="en-US">
                <a:solidFill>
                  <a:srgbClr val="282828"/>
                </a:solidFill>
                <a:ea typeface="MS PGothic" panose="020B0600070205080204" pitchFamily="34" charset="-128"/>
              </a:rPr>
              <a:t>　</a:t>
            </a:r>
            <a:r>
              <a:rPr lang="en" altLang="ja-JP">
                <a:solidFill>
                  <a:srgbClr val="282828"/>
                </a:solidFill>
                <a:ea typeface="MS PGothic" panose="020B0600070205080204" pitchFamily="34" charset="-128"/>
              </a:rPr>
              <a:t>QoS</a:t>
            </a:r>
          </a:p>
        </p:txBody>
      </p:sp>
      <p:sp>
        <p:nvSpPr>
          <p:cNvPr id="35" name="Slide Number Placeholder 4">
            <a:extLst>
              <a:ext uri="{FF2B5EF4-FFF2-40B4-BE49-F238E27FC236}">
                <a16:creationId xmlns:a16="http://schemas.microsoft.com/office/drawing/2014/main" id="{837C70C1-E6F6-5245-B672-3970B19050B5}"/>
              </a:ext>
            </a:extLst>
          </p:cNvPr>
          <p:cNvSpPr>
            <a:spLocks noGrp="1"/>
          </p:cNvSpPr>
          <p:nvPr>
            <p:ph type="sldNum" sz="quarter" idx="4294967295"/>
          </p:nvPr>
        </p:nvSpPr>
        <p:spPr>
          <a:xfrm>
            <a:off x="8648700" y="4884738"/>
            <a:ext cx="495300" cy="274637"/>
          </a:xfrm>
          <a:prstGeom prst="rect">
            <a:avLst/>
          </a:prstGeom>
        </p:spPr>
        <p:txBody>
          <a:bodyPr>
            <a:noAutofit/>
          </a:bodyPr>
          <a:lstStyle/>
          <a:p>
            <a:fld id="{3945D0FD-48F1-4D72-80C5-FFB60B92A834}" type="slidenum">
              <a:rPr lang="en-US" sz="900" smtClean="0">
                <a:latin typeface="+mn-lt"/>
                <a:ea typeface="MS PGothic" panose="020B0600070205080204" pitchFamily="34" charset="-128"/>
              </a:rPr>
              <a:pPr/>
              <a:t>309</a:t>
            </a:fld>
            <a:endParaRPr lang="en-US" sz="900">
              <a:latin typeface="+mn-lt"/>
              <a:ea typeface="MS PGothic" panose="020B0600070205080204" pitchFamily="34" charset="-128"/>
            </a:endParaRPr>
          </a:p>
        </p:txBody>
      </p:sp>
    </p:spTree>
    <p:extLst>
      <p:ext uri="{BB962C8B-B14F-4D97-AF65-F5344CB8AC3E}">
        <p14:creationId xmlns:p14="http://schemas.microsoft.com/office/powerpoint/2010/main" val="1831028390"/>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a:extLst>
              <a:ext uri="{FF2B5EF4-FFF2-40B4-BE49-F238E27FC236}">
                <a16:creationId xmlns:a16="http://schemas.microsoft.com/office/drawing/2014/main" id="{D79D47D5-B8D6-C742-9E9F-CB119948C96A}"/>
              </a:ext>
            </a:extLst>
          </p:cNvPr>
          <p:cNvSpPr>
            <a:spLocks noGrp="1"/>
          </p:cNvSpPr>
          <p:nvPr>
            <p:ph type="title"/>
          </p:nvPr>
        </p:nvSpPr>
        <p:spPr/>
        <p:txBody>
          <a:bodyPr/>
          <a:lstStyle/>
          <a:p>
            <a:r>
              <a:rPr kumimoji="1" lang="ja-JP" altLang="en-US">
                <a:latin typeface="+mn-lt"/>
                <a:ea typeface="MS PGothic" panose="020B0600070205080204" pitchFamily="34" charset="-128"/>
              </a:rPr>
              <a:t>ご参考：要件で考慮される設計要素</a:t>
            </a:r>
          </a:p>
        </p:txBody>
      </p:sp>
      <p:sp>
        <p:nvSpPr>
          <p:cNvPr id="3" name="Text Placeholder 2">
            <a:extLst>
              <a:ext uri="{FF2B5EF4-FFF2-40B4-BE49-F238E27FC236}">
                <a16:creationId xmlns:a16="http://schemas.microsoft.com/office/drawing/2014/main" id="{C73B1DEF-1BD5-F442-BF9D-2781AA380999}"/>
              </a:ext>
            </a:extLst>
          </p:cNvPr>
          <p:cNvSpPr>
            <a:spLocks noGrp="1"/>
          </p:cNvSpPr>
          <p:nvPr>
            <p:ph type="body" sz="quarter" idx="12"/>
          </p:nvPr>
        </p:nvSpPr>
        <p:spPr/>
        <p:txBody>
          <a:bodyPr/>
          <a:lstStyle/>
          <a:p>
            <a:r>
              <a:rPr kumimoji="1" lang="en-US" altLang="ja-JP">
                <a:ea typeface="MS PGothic" panose="020B0600070205080204" pitchFamily="34" charset="-128"/>
              </a:rPr>
              <a:t>2.2  </a:t>
            </a:r>
            <a:r>
              <a:rPr kumimoji="1" lang="ja-JP" altLang="en-US">
                <a:ea typeface="MS PGothic" panose="020B0600070205080204" pitchFamily="34" charset="-128"/>
              </a:rPr>
              <a:t>要件の整理</a:t>
            </a:r>
          </a:p>
        </p:txBody>
      </p:sp>
      <p:sp>
        <p:nvSpPr>
          <p:cNvPr id="6" name="テキスト プレースホルダー 4">
            <a:extLst>
              <a:ext uri="{FF2B5EF4-FFF2-40B4-BE49-F238E27FC236}">
                <a16:creationId xmlns:a16="http://schemas.microsoft.com/office/drawing/2014/main" id="{6E260C1F-58DC-DF46-ADEF-56C1165D0481}"/>
              </a:ext>
            </a:extLst>
          </p:cNvPr>
          <p:cNvSpPr txBox="1">
            <a:spLocks/>
          </p:cNvSpPr>
          <p:nvPr/>
        </p:nvSpPr>
        <p:spPr>
          <a:xfrm>
            <a:off x="228599" y="984827"/>
            <a:ext cx="2934129" cy="3606223"/>
          </a:xfrm>
          <a:prstGeom prst="rect">
            <a:avLst/>
          </a:prstGeom>
        </p:spPr>
        <p:txBody>
          <a:bodyPr/>
          <a:lstStyle>
            <a:lvl1pPr marL="169863" indent="-169863" algn="l" defTabSz="684213" rtl="0" eaLnBrk="1" fontAlgn="base" hangingPunct="1">
              <a:lnSpc>
                <a:spcPct val="95000"/>
              </a:lnSpc>
              <a:spcBef>
                <a:spcPts val="1075"/>
              </a:spcBef>
              <a:spcAft>
                <a:spcPct val="0"/>
              </a:spcAft>
              <a:buClr>
                <a:schemeClr val="tx2"/>
              </a:buClr>
              <a:buSzPct val="90000"/>
              <a:buFont typeface="Arial" charset="0"/>
              <a:buChar char="•"/>
              <a:defRPr lang="en-US" sz="1500" kern="1200" dirty="0">
                <a:solidFill>
                  <a:schemeClr val="tx1"/>
                </a:solidFill>
                <a:latin typeface="+mn-lt"/>
                <a:ea typeface="ＭＳ Ｐゴシック" charset="0"/>
                <a:cs typeface="CiscoSans"/>
              </a:defRPr>
            </a:lvl1pPr>
            <a:lvl2pPr marL="358775" indent="-215900" algn="l" defTabSz="684213" rtl="0" eaLnBrk="1" fontAlgn="base" hangingPunct="1">
              <a:lnSpc>
                <a:spcPct val="95000"/>
              </a:lnSpc>
              <a:spcBef>
                <a:spcPts val="600"/>
              </a:spcBef>
              <a:spcAft>
                <a:spcPct val="0"/>
              </a:spcAft>
              <a:buClr>
                <a:schemeClr val="tx2"/>
              </a:buClr>
              <a:buFont typeface="Arial" charset="0"/>
              <a:buChar char="•"/>
              <a:defRPr lang="en-US" sz="1400" kern="1200" dirty="0">
                <a:solidFill>
                  <a:schemeClr val="tx1"/>
                </a:solidFill>
                <a:latin typeface="+mn-lt"/>
                <a:ea typeface="ＭＳ Ｐゴシック" charset="0"/>
                <a:cs typeface="CiscoSans"/>
              </a:defRPr>
            </a:lvl2pPr>
            <a:lvl3pPr marL="431800" indent="-169863" algn="l" defTabSz="684213" rtl="0" eaLnBrk="1" fontAlgn="base" hangingPunct="1">
              <a:lnSpc>
                <a:spcPct val="95000"/>
              </a:lnSpc>
              <a:spcBef>
                <a:spcPts val="625"/>
              </a:spcBef>
              <a:spcAft>
                <a:spcPct val="0"/>
              </a:spcAft>
              <a:buFont typeface="Arial" charset="0"/>
              <a:buChar char="•"/>
              <a:defRPr lang="en-US" sz="1200" kern="1200" dirty="0">
                <a:solidFill>
                  <a:schemeClr val="tx1"/>
                </a:solidFill>
                <a:latin typeface="+mn-lt"/>
                <a:ea typeface="ＭＳ Ｐゴシック" charset="0"/>
                <a:cs typeface="CiscoSans"/>
              </a:defRPr>
            </a:lvl3pPr>
            <a:lvl4pPr marL="503238" indent="-169863" algn="l" defTabSz="684213" rtl="0" eaLnBrk="1" fontAlgn="base" hangingPunct="1">
              <a:lnSpc>
                <a:spcPct val="95000"/>
              </a:lnSpc>
              <a:spcBef>
                <a:spcPts val="625"/>
              </a:spcBef>
              <a:spcAft>
                <a:spcPct val="0"/>
              </a:spcAft>
              <a:buFont typeface="Arial" charset="0"/>
              <a:buChar char="•"/>
              <a:defRPr lang="en-US" sz="1100" kern="1200" dirty="0">
                <a:solidFill>
                  <a:schemeClr val="tx1"/>
                </a:solidFill>
                <a:latin typeface="+mn-lt"/>
                <a:ea typeface="ＭＳ Ｐゴシック" charset="0"/>
                <a:cs typeface="CiscoSans"/>
              </a:defRPr>
            </a:lvl4pPr>
            <a:lvl5pPr marL="574675" indent="-169863" algn="l" defTabSz="684213" rtl="0" eaLnBrk="1" fontAlgn="base" hangingPunct="1">
              <a:lnSpc>
                <a:spcPct val="95000"/>
              </a:lnSpc>
              <a:spcBef>
                <a:spcPts val="625"/>
              </a:spcBef>
              <a:spcAft>
                <a:spcPct val="0"/>
              </a:spcAft>
              <a:buFont typeface="Arial" charset="0"/>
              <a:buChar char="•"/>
              <a:defRPr lang="en-US" sz="1100" kern="1200" dirty="0">
                <a:solidFill>
                  <a:schemeClr val="tx1"/>
                </a:solidFill>
                <a:latin typeface="+mn-lt"/>
                <a:ea typeface="ＭＳ Ｐゴシック" charset="0"/>
                <a:cs typeface="CiscoSans"/>
              </a:defRPr>
            </a:lvl5pPr>
            <a:lvl6pPr marL="863856" indent="-171445" algn="l" defTabSz="685777" rtl="0" eaLnBrk="1" latinLnBrk="0" hangingPunct="1">
              <a:spcBef>
                <a:spcPts val="600"/>
              </a:spcBef>
              <a:buFont typeface="Arial" pitchFamily="34" charset="0"/>
              <a:buChar char="•"/>
              <a:defRPr sz="900" kern="1200" baseline="0">
                <a:solidFill>
                  <a:schemeClr val="tx1"/>
                </a:solidFill>
                <a:latin typeface="+mn-lt"/>
                <a:ea typeface="+mn-ea"/>
                <a:cs typeface="+mn-cs"/>
              </a:defRPr>
            </a:lvl6pPr>
            <a:lvl7pPr marL="935844" indent="-171422" algn="l" defTabSz="685777" rtl="0" eaLnBrk="1" latinLnBrk="0" hangingPunct="1">
              <a:spcBef>
                <a:spcPts val="600"/>
              </a:spcBef>
              <a:buFont typeface="Arial" pitchFamily="34" charset="0"/>
              <a:buChar char="•"/>
              <a:defRPr sz="800" kern="1200" baseline="0">
                <a:solidFill>
                  <a:schemeClr val="tx1"/>
                </a:solidFill>
                <a:latin typeface="+mn-lt"/>
                <a:ea typeface="+mn-ea"/>
                <a:cs typeface="+mn-cs"/>
              </a:defRPr>
            </a:lvl7pPr>
            <a:lvl8pPr marL="2400220" indent="0" algn="l" defTabSz="685777" rtl="0" eaLnBrk="1" latinLnBrk="0" hangingPunct="1">
              <a:spcBef>
                <a:spcPct val="20000"/>
              </a:spcBef>
              <a:buFont typeface="Arial" pitchFamily="34" charset="0"/>
              <a:buNone/>
              <a:defRPr sz="1500" kern="1200">
                <a:solidFill>
                  <a:schemeClr val="tx1"/>
                </a:solidFill>
                <a:latin typeface="+mn-lt"/>
                <a:ea typeface="+mn-ea"/>
                <a:cs typeface="+mn-cs"/>
              </a:defRPr>
            </a:lvl8pPr>
            <a:lvl9pPr marL="2914553" indent="-171445" algn="l" defTabSz="685777" rtl="0" eaLnBrk="1" latinLnBrk="0" hangingPunct="1">
              <a:spcBef>
                <a:spcPct val="20000"/>
              </a:spcBef>
              <a:buFont typeface="Arial" pitchFamily="34" charset="0"/>
              <a:buChar char="•"/>
              <a:defRPr sz="1500" kern="1200">
                <a:solidFill>
                  <a:schemeClr val="tx1"/>
                </a:solidFill>
                <a:latin typeface="+mn-lt"/>
                <a:ea typeface="+mn-ea"/>
                <a:cs typeface="+mn-cs"/>
              </a:defRPr>
            </a:lvl9pPr>
          </a:lstStyle>
          <a:p>
            <a:pPr>
              <a:lnSpc>
                <a:spcPct val="100000"/>
              </a:lnSpc>
              <a:spcBef>
                <a:spcPts val="600"/>
              </a:spcBef>
              <a:buClrTx/>
              <a:buSzPct val="100000"/>
              <a:buFont typeface="Apple SD Gothic Neo Regular" panose="02000300000000000000" pitchFamily="2" charset="-127"/>
              <a:buChar char="◼"/>
            </a:pPr>
            <a:r>
              <a:rPr lang="ja-JP" altLang="en-US" sz="1200" b="1">
                <a:solidFill>
                  <a:srgbClr val="C00000"/>
                </a:solidFill>
                <a:ea typeface="MS PGothic" panose="020B0600070205080204" pitchFamily="34" charset="-128"/>
              </a:rPr>
              <a:t>ネットワーク構築の対象となる</a:t>
            </a:r>
            <a:br>
              <a:rPr lang="en-US" altLang="ja-JP" sz="1200" b="1">
                <a:solidFill>
                  <a:srgbClr val="C00000"/>
                </a:solidFill>
                <a:ea typeface="MS PGothic" panose="020B0600070205080204" pitchFamily="34" charset="-128"/>
              </a:rPr>
            </a:br>
            <a:r>
              <a:rPr lang="ja-JP" altLang="en-US" sz="1200" b="1">
                <a:solidFill>
                  <a:srgbClr val="C00000"/>
                </a:solidFill>
                <a:ea typeface="MS PGothic" panose="020B0600070205080204" pitchFamily="34" charset="-128"/>
              </a:rPr>
              <a:t>空間的範囲</a:t>
            </a:r>
          </a:p>
          <a:p>
            <a:pPr marL="230188" lvl="1" indent="-87313">
              <a:lnSpc>
                <a:spcPct val="100000"/>
              </a:lnSpc>
              <a:buClrTx/>
            </a:pPr>
            <a:r>
              <a:rPr lang="ja-JP" altLang="en-US" sz="1100">
                <a:ea typeface="MS PGothic" panose="020B0600070205080204" pitchFamily="34" charset="-128"/>
              </a:rPr>
              <a:t>拠点、建屋、フロア、フロア内エリアなど</a:t>
            </a:r>
            <a:endParaRPr lang="en-US" altLang="ja-JP" sz="1100">
              <a:ea typeface="MS PGothic" panose="020B0600070205080204" pitchFamily="34" charset="-128"/>
            </a:endParaRPr>
          </a:p>
          <a:p>
            <a:pPr marL="142875" lvl="1" indent="0">
              <a:lnSpc>
                <a:spcPct val="100000"/>
              </a:lnSpc>
              <a:buClrTx/>
              <a:buNone/>
            </a:pPr>
            <a:endParaRPr lang="ja-JP" altLang="en-US" sz="1100">
              <a:ea typeface="MS PGothic" panose="020B0600070205080204" pitchFamily="34" charset="-128"/>
            </a:endParaRPr>
          </a:p>
          <a:p>
            <a:pPr>
              <a:lnSpc>
                <a:spcPct val="100000"/>
              </a:lnSpc>
              <a:spcBef>
                <a:spcPts val="600"/>
              </a:spcBef>
              <a:buClrTx/>
              <a:buSzPct val="100000"/>
              <a:buFont typeface="Apple SD Gothic Neo Regular" panose="02000300000000000000" pitchFamily="2" charset="-127"/>
              <a:buChar char="◼"/>
            </a:pPr>
            <a:r>
              <a:rPr lang="ja-JP" altLang="en-US" sz="1200" b="1">
                <a:solidFill>
                  <a:srgbClr val="C00000"/>
                </a:solidFill>
                <a:ea typeface="MS PGothic" panose="020B0600070205080204" pitchFamily="34" charset="-128"/>
              </a:rPr>
              <a:t>提供するネットワーク</a:t>
            </a:r>
            <a:r>
              <a:rPr lang="en-US" altLang="ja-JP" sz="1200" b="1">
                <a:solidFill>
                  <a:srgbClr val="C00000"/>
                </a:solidFill>
                <a:ea typeface="MS PGothic" panose="020B0600070205080204" pitchFamily="34" charset="-128"/>
              </a:rPr>
              <a:t> </a:t>
            </a:r>
            <a:r>
              <a:rPr lang="ja-JP" altLang="en-US" sz="1200" b="1">
                <a:solidFill>
                  <a:srgbClr val="C00000"/>
                </a:solidFill>
                <a:ea typeface="MS PGothic" panose="020B0600070205080204" pitchFamily="34" charset="-128"/>
              </a:rPr>
              <a:t>サービス</a:t>
            </a:r>
          </a:p>
          <a:p>
            <a:pPr marL="230188" lvl="1" indent="-87313">
              <a:lnSpc>
                <a:spcPct val="100000"/>
              </a:lnSpc>
              <a:buClrTx/>
            </a:pPr>
            <a:r>
              <a:rPr lang="ja-JP" altLang="en-US" sz="1100">
                <a:ea typeface="MS PGothic" panose="020B0600070205080204" pitchFamily="34" charset="-128"/>
              </a:rPr>
              <a:t>ポートの数</a:t>
            </a:r>
          </a:p>
          <a:p>
            <a:pPr marL="230188" lvl="1" indent="-87313">
              <a:lnSpc>
                <a:spcPct val="100000"/>
              </a:lnSpc>
              <a:buClrTx/>
            </a:pPr>
            <a:r>
              <a:rPr lang="ja-JP" altLang="en-US" sz="1100">
                <a:ea typeface="MS PGothic" panose="020B0600070205080204" pitchFamily="34" charset="-128"/>
              </a:rPr>
              <a:t>通信帯域</a:t>
            </a:r>
          </a:p>
          <a:p>
            <a:pPr marL="230188" lvl="1" indent="-87313">
              <a:lnSpc>
                <a:spcPct val="100000"/>
              </a:lnSpc>
              <a:buClrTx/>
            </a:pPr>
            <a:r>
              <a:rPr lang="ja-JP" altLang="en-US" sz="1100">
                <a:ea typeface="MS PGothic" panose="020B0600070205080204" pitchFamily="34" charset="-128"/>
              </a:rPr>
              <a:t>ネットワークのセグメンテーション</a:t>
            </a:r>
            <a:br>
              <a:rPr lang="en-US" altLang="ja-JP" sz="1100">
                <a:ea typeface="MS PGothic" panose="020B0600070205080204" pitchFamily="34" charset="-128"/>
              </a:rPr>
            </a:br>
            <a:r>
              <a:rPr lang="ja-JP" altLang="en-US" sz="1100">
                <a:ea typeface="MS PGothic" panose="020B0600070205080204" pitchFamily="34" charset="-128"/>
              </a:rPr>
              <a:t>（分割）</a:t>
            </a:r>
          </a:p>
          <a:p>
            <a:pPr marL="230188" lvl="1" indent="-87313">
              <a:lnSpc>
                <a:spcPct val="100000"/>
              </a:lnSpc>
              <a:buClrTx/>
            </a:pPr>
            <a:r>
              <a:rPr lang="ja-JP" altLang="en-US" sz="1100">
                <a:ea typeface="MS PGothic" panose="020B0600070205080204" pitchFamily="34" charset="-128"/>
              </a:rPr>
              <a:t>フィルタリング</a:t>
            </a:r>
            <a:br>
              <a:rPr lang="en-US" altLang="ja-JP" sz="1100">
                <a:ea typeface="MS PGothic" panose="020B0600070205080204" pitchFamily="34" charset="-128"/>
              </a:rPr>
            </a:br>
            <a:r>
              <a:rPr lang="ja-JP" altLang="en-US" sz="1100">
                <a:ea typeface="MS PGothic" panose="020B0600070205080204" pitchFamily="34" charset="-128"/>
              </a:rPr>
              <a:t>（どのパケットを通すか）</a:t>
            </a:r>
          </a:p>
          <a:p>
            <a:pPr marL="230188" lvl="1" indent="-87313">
              <a:lnSpc>
                <a:spcPct val="100000"/>
              </a:lnSpc>
              <a:buClrTx/>
            </a:pPr>
            <a:r>
              <a:rPr lang="ja-JP" altLang="en-US" sz="1100">
                <a:ea typeface="MS PGothic" panose="020B0600070205080204" pitchFamily="34" charset="-128"/>
              </a:rPr>
              <a:t>認証の有無、認証方法</a:t>
            </a:r>
          </a:p>
        </p:txBody>
      </p:sp>
      <p:sp>
        <p:nvSpPr>
          <p:cNvPr id="7" name="テキスト プレースホルダー 4">
            <a:extLst>
              <a:ext uri="{FF2B5EF4-FFF2-40B4-BE49-F238E27FC236}">
                <a16:creationId xmlns:a16="http://schemas.microsoft.com/office/drawing/2014/main" id="{D2FEB9C0-C91A-C244-BD26-969756CDBEDF}"/>
              </a:ext>
            </a:extLst>
          </p:cNvPr>
          <p:cNvSpPr txBox="1">
            <a:spLocks/>
          </p:cNvSpPr>
          <p:nvPr/>
        </p:nvSpPr>
        <p:spPr>
          <a:xfrm>
            <a:off x="6055888" y="984827"/>
            <a:ext cx="2971800" cy="3606223"/>
          </a:xfrm>
          <a:prstGeom prst="rect">
            <a:avLst/>
          </a:prstGeom>
        </p:spPr>
        <p:txBody>
          <a:bodyPr lIns="91420" tIns="45710" rIns="91420" bIns="45710">
            <a:noAutofit/>
          </a:bodyPr>
          <a:lstStyle>
            <a:lvl1pPr marL="228600" indent="-171450" algn="l" defTabSz="684213" rtl="0" eaLnBrk="1" fontAlgn="base" hangingPunct="1">
              <a:lnSpc>
                <a:spcPct val="95000"/>
              </a:lnSpc>
              <a:spcBef>
                <a:spcPts val="1110"/>
              </a:spcBef>
              <a:spcAft>
                <a:spcPct val="0"/>
              </a:spcAft>
              <a:buClr>
                <a:schemeClr val="tx1"/>
              </a:buClr>
              <a:buSzPct val="80000"/>
              <a:buFont typeface="Arial"/>
              <a:buChar char="•"/>
              <a:defRPr lang="en-US" sz="2000" b="0" i="0" kern="1200">
                <a:solidFill>
                  <a:schemeClr val="tx1"/>
                </a:solidFill>
                <a:latin typeface="+mn-lt"/>
                <a:ea typeface="CiscoSansTT Thin" charset="0"/>
                <a:cs typeface="CiscoSansTT Thin" charset="0"/>
              </a:defRPr>
            </a:lvl1pPr>
            <a:lvl2pPr marL="457200" indent="-165100" algn="l" defTabSz="684213" rtl="0" eaLnBrk="1" fontAlgn="base" hangingPunct="1">
              <a:lnSpc>
                <a:spcPct val="95000"/>
              </a:lnSpc>
              <a:spcBef>
                <a:spcPts val="450"/>
              </a:spcBef>
              <a:spcAft>
                <a:spcPct val="0"/>
              </a:spcAft>
              <a:buClr>
                <a:schemeClr val="tx1"/>
              </a:buClr>
              <a:buSzPct val="80000"/>
              <a:buFont typeface="Arial"/>
              <a:buChar char="•"/>
              <a:defRPr lang="en-US" sz="1800" b="0" i="0" kern="1200">
                <a:solidFill>
                  <a:schemeClr val="tx1"/>
                </a:solidFill>
                <a:latin typeface="+mn-lt"/>
                <a:ea typeface="CiscoSansTT Thin" charset="0"/>
                <a:cs typeface="CiscoSansTT Thin" charset="0"/>
              </a:defRPr>
            </a:lvl2pPr>
            <a:lvl3pPr marL="685800" indent="-109538" algn="l" defTabSz="684213" rtl="0" eaLnBrk="1" fontAlgn="base" hangingPunct="1">
              <a:lnSpc>
                <a:spcPct val="95000"/>
              </a:lnSpc>
              <a:spcBef>
                <a:spcPts val="625"/>
              </a:spcBef>
              <a:spcAft>
                <a:spcPct val="0"/>
              </a:spcAft>
              <a:buClr>
                <a:schemeClr val="tx1"/>
              </a:buClr>
              <a:buSzPct val="80000"/>
              <a:buFont typeface="Arial"/>
              <a:buChar char="•"/>
              <a:defRPr lang="en-US" sz="1600" b="0" i="0" kern="1200">
                <a:solidFill>
                  <a:schemeClr val="tx1"/>
                </a:solidFill>
                <a:latin typeface="+mn-lt"/>
                <a:ea typeface="CiscoSansTT Thin" charset="0"/>
                <a:cs typeface="CiscoSansTT Thin" charset="0"/>
              </a:defRPr>
            </a:lvl3pPr>
            <a:lvl4pPr marL="911035" indent="-171415" algn="l" defTabSz="684213" rtl="0" eaLnBrk="1" fontAlgn="base" hangingPunct="1">
              <a:lnSpc>
                <a:spcPct val="95000"/>
              </a:lnSpc>
              <a:spcBef>
                <a:spcPts val="625"/>
              </a:spcBef>
              <a:spcAft>
                <a:spcPct val="0"/>
              </a:spcAft>
              <a:buClr>
                <a:schemeClr val="tx1"/>
              </a:buClr>
              <a:buSzPct val="80000"/>
              <a:buFont typeface="Arial"/>
              <a:buChar char="•"/>
              <a:defRPr lang="en-US" sz="1400" b="0" i="0" kern="1200">
                <a:solidFill>
                  <a:schemeClr val="tx1"/>
                </a:solidFill>
                <a:latin typeface="+mn-lt"/>
                <a:ea typeface="CiscoSansTT Thin" charset="0"/>
                <a:cs typeface="CiscoSansTT Thin" charset="0"/>
              </a:defRPr>
            </a:lvl4pPr>
            <a:lvl5pPr marL="1082450" indent="-168240" algn="l" defTabSz="684213" rtl="0" eaLnBrk="1" fontAlgn="base" hangingPunct="1">
              <a:lnSpc>
                <a:spcPct val="95000"/>
              </a:lnSpc>
              <a:spcBef>
                <a:spcPts val="625"/>
              </a:spcBef>
              <a:spcAft>
                <a:spcPct val="0"/>
              </a:spcAft>
              <a:buClr>
                <a:schemeClr val="tx1"/>
              </a:buClr>
              <a:buSzPct val="80000"/>
              <a:buFont typeface="Arial"/>
              <a:buChar char="•"/>
              <a:defRPr lang="en-US" sz="1200" b="0" i="0" kern="1200">
                <a:solidFill>
                  <a:schemeClr val="tx1"/>
                </a:solidFill>
                <a:latin typeface="+mn-lt"/>
                <a:ea typeface="CiscoSansTT Thin" charset="0"/>
                <a:cs typeface="CiscoSansTT Thin" charset="0"/>
              </a:defRPr>
            </a:lvl5pPr>
            <a:lvl6pPr marL="863856" indent="-171445" algn="l" defTabSz="685777" rtl="0" eaLnBrk="1" latinLnBrk="0" hangingPunct="1">
              <a:spcBef>
                <a:spcPts val="600"/>
              </a:spcBef>
              <a:buFont typeface="Arial" pitchFamily="34" charset="0"/>
              <a:buChar char="•"/>
              <a:defRPr sz="900" kern="1200" baseline="0">
                <a:solidFill>
                  <a:schemeClr val="tx1"/>
                </a:solidFill>
                <a:latin typeface="+mn-lt"/>
                <a:ea typeface="+mn-ea"/>
                <a:cs typeface="+mn-cs"/>
              </a:defRPr>
            </a:lvl6pPr>
            <a:lvl7pPr marL="935844" indent="-171422" algn="l" defTabSz="685777" rtl="0" eaLnBrk="1" latinLnBrk="0" hangingPunct="1">
              <a:spcBef>
                <a:spcPts val="600"/>
              </a:spcBef>
              <a:buFont typeface="Arial" pitchFamily="34" charset="0"/>
              <a:buChar char="•"/>
              <a:defRPr sz="800" kern="1200" baseline="0">
                <a:solidFill>
                  <a:schemeClr val="tx1"/>
                </a:solidFill>
                <a:latin typeface="+mn-lt"/>
                <a:ea typeface="+mn-ea"/>
                <a:cs typeface="+mn-cs"/>
              </a:defRPr>
            </a:lvl7pPr>
            <a:lvl8pPr marL="2400220" indent="0" algn="l" defTabSz="685777" rtl="0" eaLnBrk="1" latinLnBrk="0" hangingPunct="1">
              <a:spcBef>
                <a:spcPct val="20000"/>
              </a:spcBef>
              <a:buFont typeface="Arial" pitchFamily="34" charset="0"/>
              <a:buNone/>
              <a:defRPr sz="1500" kern="1200">
                <a:solidFill>
                  <a:schemeClr val="tx1"/>
                </a:solidFill>
                <a:latin typeface="+mn-lt"/>
                <a:ea typeface="+mn-ea"/>
                <a:cs typeface="+mn-cs"/>
              </a:defRPr>
            </a:lvl8pPr>
            <a:lvl9pPr marL="2914553" indent="-171445" algn="l" defTabSz="685777" rtl="0" eaLnBrk="1" latinLnBrk="0" hangingPunct="1">
              <a:spcBef>
                <a:spcPct val="20000"/>
              </a:spcBef>
              <a:buFont typeface="Arial" pitchFamily="34" charset="0"/>
              <a:buChar char="•"/>
              <a:defRPr sz="1500" kern="1200">
                <a:solidFill>
                  <a:schemeClr val="tx1"/>
                </a:solidFill>
                <a:latin typeface="+mn-lt"/>
                <a:ea typeface="+mn-ea"/>
                <a:cs typeface="+mn-cs"/>
              </a:defRPr>
            </a:lvl9pPr>
          </a:lstStyle>
          <a:p>
            <a:pPr>
              <a:lnSpc>
                <a:spcPct val="100000"/>
              </a:lnSpc>
              <a:spcBef>
                <a:spcPts val="600"/>
              </a:spcBef>
              <a:buClrTx/>
              <a:buSzPct val="100000"/>
              <a:buFont typeface="Apple SD Gothic Neo Regular" panose="02000300000000000000" pitchFamily="2" charset="-127"/>
              <a:buChar char="◼"/>
            </a:pPr>
            <a:r>
              <a:rPr lang="ja-JP" altLang="en-US" sz="1200" b="1">
                <a:solidFill>
                  <a:srgbClr val="C00000"/>
                </a:solidFill>
                <a:ea typeface="MS PGothic" panose="020B0600070205080204" pitchFamily="34" charset="-128"/>
              </a:rPr>
              <a:t>環境</a:t>
            </a:r>
            <a:r>
              <a:rPr lang="en-US" altLang="ja-JP" sz="1200" b="1">
                <a:solidFill>
                  <a:srgbClr val="C00000"/>
                </a:solidFill>
                <a:ea typeface="MS PGothic" panose="020B0600070205080204" pitchFamily="34" charset="-128"/>
              </a:rPr>
              <a:t> / </a:t>
            </a:r>
            <a:r>
              <a:rPr lang="ja-JP" altLang="en-US" sz="1200" b="1">
                <a:solidFill>
                  <a:srgbClr val="C00000"/>
                </a:solidFill>
                <a:ea typeface="MS PGothic" panose="020B0600070205080204" pitchFamily="34" charset="-128"/>
              </a:rPr>
              <a:t>制約条件：フロア内ケーブリング</a:t>
            </a:r>
            <a:endParaRPr lang="ja-JP" altLang="en-US" sz="1100" b="1">
              <a:solidFill>
                <a:srgbClr val="C00000"/>
              </a:solidFill>
              <a:ea typeface="MS PGothic" panose="020B0600070205080204" pitchFamily="34" charset="-128"/>
            </a:endParaRPr>
          </a:p>
          <a:p>
            <a:pPr marL="230188" lvl="1" indent="-87313">
              <a:lnSpc>
                <a:spcPct val="100000"/>
              </a:lnSpc>
              <a:spcBef>
                <a:spcPts val="600"/>
              </a:spcBef>
              <a:buClrTx/>
            </a:pPr>
            <a:r>
              <a:rPr lang="ja-JP" altLang="en-US" sz="1100">
                <a:ea typeface="MS PGothic" panose="020B0600070205080204" pitchFamily="34" charset="-128"/>
              </a:rPr>
              <a:t>既設</a:t>
            </a:r>
            <a:r>
              <a:rPr lang="en-US" altLang="ja-JP" sz="1100">
                <a:ea typeface="MS PGothic" panose="020B0600070205080204" pitchFamily="34" charset="-128"/>
              </a:rPr>
              <a:t>/</a:t>
            </a:r>
            <a:r>
              <a:rPr lang="ja-JP" altLang="en-US" sz="1100">
                <a:ea typeface="MS PGothic" panose="020B0600070205080204" pitchFamily="34" charset="-128"/>
              </a:rPr>
              <a:t>新設</a:t>
            </a:r>
          </a:p>
          <a:p>
            <a:pPr marL="230188" lvl="1" indent="-87313">
              <a:lnSpc>
                <a:spcPct val="100000"/>
              </a:lnSpc>
              <a:spcBef>
                <a:spcPts val="600"/>
              </a:spcBef>
              <a:buClrTx/>
            </a:pPr>
            <a:r>
              <a:rPr lang="ja-JP" altLang="en-US" sz="1100">
                <a:ea typeface="MS PGothic" panose="020B0600070205080204" pitchFamily="34" charset="-128"/>
              </a:rPr>
              <a:t>スプライス</a:t>
            </a:r>
            <a:r>
              <a:rPr lang="en-US" altLang="ja-JP" sz="1100">
                <a:ea typeface="MS PGothic" panose="020B0600070205080204" pitchFamily="34" charset="-128"/>
              </a:rPr>
              <a:t> </a:t>
            </a:r>
            <a:r>
              <a:rPr lang="ja-JP" altLang="en-US" sz="1100">
                <a:ea typeface="MS PGothic" panose="020B0600070205080204" pitchFamily="34" charset="-128"/>
              </a:rPr>
              <a:t>ボックス</a:t>
            </a:r>
          </a:p>
          <a:p>
            <a:pPr marL="230188" lvl="1" indent="-87313">
              <a:lnSpc>
                <a:spcPct val="100000"/>
              </a:lnSpc>
              <a:spcBef>
                <a:spcPts val="600"/>
              </a:spcBef>
              <a:buClrTx/>
            </a:pPr>
            <a:r>
              <a:rPr lang="en-US" altLang="ja-JP" sz="1100">
                <a:ea typeface="MS PGothic" panose="020B0600070205080204" pitchFamily="34" charset="-128"/>
              </a:rPr>
              <a:t>UTP</a:t>
            </a:r>
          </a:p>
          <a:p>
            <a:pPr marL="458788" lvl="2" indent="-87313">
              <a:lnSpc>
                <a:spcPct val="100000"/>
              </a:lnSpc>
              <a:spcBef>
                <a:spcPts val="600"/>
              </a:spcBef>
              <a:buClrTx/>
            </a:pPr>
            <a:r>
              <a:rPr lang="ja-JP" altLang="en-US" sz="1000">
                <a:ea typeface="MS PGothic" panose="020B0600070205080204" pitchFamily="34" charset="-128"/>
              </a:rPr>
              <a:t>カテゴリ</a:t>
            </a:r>
            <a:endParaRPr lang="en-US" altLang="ja-JP" sz="1000">
              <a:ea typeface="MS PGothic" panose="020B0600070205080204" pitchFamily="34" charset="-128"/>
            </a:endParaRPr>
          </a:p>
          <a:p>
            <a:pPr marL="458788" lvl="2" indent="-87313">
              <a:lnSpc>
                <a:spcPct val="100000"/>
              </a:lnSpc>
              <a:spcBef>
                <a:spcPts val="600"/>
              </a:spcBef>
              <a:buClrTx/>
            </a:pPr>
            <a:r>
              <a:rPr lang="ja-JP" altLang="en-US" sz="1000">
                <a:ea typeface="MS PGothic" panose="020B0600070205080204" pitchFamily="34" charset="-128"/>
              </a:rPr>
              <a:t>ケーブル長</a:t>
            </a:r>
          </a:p>
          <a:p>
            <a:pPr marL="230188" lvl="1" indent="-115888">
              <a:lnSpc>
                <a:spcPct val="100000"/>
              </a:lnSpc>
              <a:spcBef>
                <a:spcPts val="600"/>
              </a:spcBef>
            </a:pPr>
            <a:r>
              <a:rPr lang="ja-JP" altLang="en-US" sz="1100">
                <a:ea typeface="MS PGothic" panose="020B0600070205080204" pitchFamily="34" charset="-128"/>
              </a:rPr>
              <a:t>パッチパネル</a:t>
            </a:r>
            <a:endParaRPr lang="en-US" altLang="ja-JP" sz="1100">
              <a:ea typeface="MS PGothic" panose="020B0600070205080204" pitchFamily="34" charset="-128"/>
            </a:endParaRPr>
          </a:p>
          <a:p>
            <a:pPr marL="114300" lvl="1" indent="0">
              <a:lnSpc>
                <a:spcPct val="100000"/>
              </a:lnSpc>
              <a:spcBef>
                <a:spcPts val="600"/>
              </a:spcBef>
              <a:buNone/>
            </a:pPr>
            <a:endParaRPr lang="ja-JP" altLang="en-US" sz="1100">
              <a:ea typeface="MS PGothic" panose="020B0600070205080204" pitchFamily="34" charset="-128"/>
            </a:endParaRPr>
          </a:p>
          <a:p>
            <a:pPr>
              <a:lnSpc>
                <a:spcPct val="100000"/>
              </a:lnSpc>
              <a:spcBef>
                <a:spcPts val="600"/>
              </a:spcBef>
              <a:buClrTx/>
              <a:buSzPct val="100000"/>
              <a:buFont typeface="Apple SD Gothic Neo Regular" panose="02000300000000000000" pitchFamily="2" charset="-127"/>
              <a:buChar char="◼"/>
            </a:pPr>
            <a:r>
              <a:rPr lang="ja-JP" altLang="en-US" sz="1200" b="1">
                <a:solidFill>
                  <a:srgbClr val="C00000"/>
                </a:solidFill>
                <a:ea typeface="MS PGothic" panose="020B0600070205080204" pitchFamily="34" charset="-128"/>
              </a:rPr>
              <a:t>環境</a:t>
            </a:r>
            <a:r>
              <a:rPr lang="en-US" altLang="ja-JP" sz="1200" b="1">
                <a:solidFill>
                  <a:srgbClr val="C00000"/>
                </a:solidFill>
                <a:ea typeface="MS PGothic" panose="020B0600070205080204" pitchFamily="34" charset="-128"/>
              </a:rPr>
              <a:t> / </a:t>
            </a:r>
            <a:r>
              <a:rPr lang="ja-JP" altLang="en-US" sz="1200" b="1">
                <a:solidFill>
                  <a:srgbClr val="C00000"/>
                </a:solidFill>
                <a:ea typeface="MS PGothic" panose="020B0600070205080204" pitchFamily="34" charset="-128"/>
              </a:rPr>
              <a:t>制約条件：フロア間ケーブリング</a:t>
            </a:r>
          </a:p>
          <a:p>
            <a:pPr marL="230188" lvl="1" indent="-87313">
              <a:lnSpc>
                <a:spcPct val="100000"/>
              </a:lnSpc>
              <a:spcBef>
                <a:spcPts val="600"/>
              </a:spcBef>
            </a:pPr>
            <a:r>
              <a:rPr lang="ja-JP" altLang="en-US" sz="1100">
                <a:ea typeface="MS PGothic" panose="020B0600070205080204" pitchFamily="34" charset="-128"/>
              </a:rPr>
              <a:t>既設</a:t>
            </a:r>
            <a:r>
              <a:rPr lang="en-US" altLang="ja-JP" sz="1100">
                <a:ea typeface="MS PGothic" panose="020B0600070205080204" pitchFamily="34" charset="-128"/>
              </a:rPr>
              <a:t>/</a:t>
            </a:r>
            <a:r>
              <a:rPr lang="ja-JP" altLang="en-US" sz="1100">
                <a:ea typeface="MS PGothic" panose="020B0600070205080204" pitchFamily="34" charset="-128"/>
              </a:rPr>
              <a:t>新設</a:t>
            </a:r>
          </a:p>
          <a:p>
            <a:pPr marL="230188" lvl="1" indent="-87313">
              <a:lnSpc>
                <a:spcPct val="100000"/>
              </a:lnSpc>
              <a:spcBef>
                <a:spcPts val="600"/>
              </a:spcBef>
            </a:pPr>
            <a:r>
              <a:rPr lang="ja-JP" altLang="en-US" sz="1100">
                <a:ea typeface="MS PGothic" panose="020B0600070205080204" pitchFamily="34" charset="-128"/>
              </a:rPr>
              <a:t>ケーブルの種類（</a:t>
            </a:r>
            <a:r>
              <a:rPr lang="en-US" altLang="ja-JP" sz="1100">
                <a:ea typeface="MS PGothic" panose="020B0600070205080204" pitchFamily="34" charset="-128"/>
              </a:rPr>
              <a:t>SMF / MMF / UTP</a:t>
            </a:r>
            <a:r>
              <a:rPr lang="ja-JP" altLang="en-US" sz="1100">
                <a:ea typeface="MS PGothic" panose="020B0600070205080204" pitchFamily="34" charset="-128"/>
              </a:rPr>
              <a:t>）</a:t>
            </a:r>
            <a:endParaRPr lang="en-US" altLang="ja-JP" sz="1100">
              <a:ea typeface="MS PGothic" panose="020B0600070205080204" pitchFamily="34" charset="-128"/>
            </a:endParaRPr>
          </a:p>
          <a:p>
            <a:pPr marL="458788" lvl="2" indent="-87313">
              <a:lnSpc>
                <a:spcPct val="100000"/>
              </a:lnSpc>
              <a:spcBef>
                <a:spcPts val="600"/>
              </a:spcBef>
            </a:pPr>
            <a:r>
              <a:rPr lang="en-US" altLang="ja-JP" sz="1000">
                <a:ea typeface="MS PGothic" panose="020B0600070205080204" pitchFamily="34" charset="-128"/>
              </a:rPr>
              <a:t>DSF</a:t>
            </a:r>
            <a:r>
              <a:rPr lang="ja-JP" altLang="en-US" sz="1000" err="1">
                <a:ea typeface="MS PGothic" panose="020B0600070205080204" pitchFamily="34" charset="-128"/>
              </a:rPr>
              <a:t>、</a:t>
            </a:r>
            <a:r>
              <a:rPr lang="en-US" altLang="ja-JP" sz="1000">
                <a:ea typeface="MS PGothic" panose="020B0600070205080204" pitchFamily="34" charset="-128"/>
              </a:rPr>
              <a:t>NZ-DSF</a:t>
            </a:r>
          </a:p>
          <a:p>
            <a:pPr marL="458788" lvl="2" indent="-87313">
              <a:lnSpc>
                <a:spcPct val="100000"/>
              </a:lnSpc>
              <a:spcBef>
                <a:spcPts val="600"/>
              </a:spcBef>
            </a:pPr>
            <a:r>
              <a:rPr lang="ja-JP" altLang="en-US" sz="1000">
                <a:ea typeface="MS PGothic" panose="020B0600070205080204" pitchFamily="34" charset="-128"/>
              </a:rPr>
              <a:t>カテゴリ</a:t>
            </a:r>
            <a:endParaRPr lang="en-US" altLang="ja-JP" sz="1000">
              <a:ea typeface="MS PGothic" panose="020B0600070205080204" pitchFamily="34" charset="-128"/>
            </a:endParaRPr>
          </a:p>
          <a:p>
            <a:pPr marL="458788" lvl="2" indent="-87313">
              <a:lnSpc>
                <a:spcPct val="100000"/>
              </a:lnSpc>
              <a:spcBef>
                <a:spcPts val="600"/>
              </a:spcBef>
            </a:pPr>
            <a:r>
              <a:rPr lang="ja-JP" altLang="en-US" sz="1000">
                <a:ea typeface="MS PGothic" panose="020B0600070205080204" pitchFamily="34" charset="-128"/>
              </a:rPr>
              <a:t>ケーブル長</a:t>
            </a:r>
          </a:p>
          <a:p>
            <a:pPr marL="230188" lvl="1" indent="-87313">
              <a:lnSpc>
                <a:spcPct val="100000"/>
              </a:lnSpc>
              <a:spcBef>
                <a:spcPts val="600"/>
              </a:spcBef>
            </a:pPr>
            <a:r>
              <a:rPr lang="ja-JP" altLang="en-US" sz="1100">
                <a:ea typeface="MS PGothic" panose="020B0600070205080204" pitchFamily="34" charset="-128"/>
              </a:rPr>
              <a:t>スプライス</a:t>
            </a:r>
            <a:r>
              <a:rPr lang="en-US" altLang="ja-JP" sz="1100">
                <a:ea typeface="MS PGothic" panose="020B0600070205080204" pitchFamily="34" charset="-128"/>
              </a:rPr>
              <a:t> </a:t>
            </a:r>
            <a:r>
              <a:rPr lang="ja-JP" altLang="en-US" sz="1100">
                <a:ea typeface="MS PGothic" panose="020B0600070205080204" pitchFamily="34" charset="-128"/>
              </a:rPr>
              <a:t>ボックス</a:t>
            </a:r>
          </a:p>
        </p:txBody>
      </p:sp>
      <p:sp>
        <p:nvSpPr>
          <p:cNvPr id="9" name="テキスト プレースホルダー 4">
            <a:extLst>
              <a:ext uri="{FF2B5EF4-FFF2-40B4-BE49-F238E27FC236}">
                <a16:creationId xmlns:a16="http://schemas.microsoft.com/office/drawing/2014/main" id="{52C2A2DB-394A-FF4D-87B1-C777A1632A15}"/>
              </a:ext>
            </a:extLst>
          </p:cNvPr>
          <p:cNvSpPr txBox="1">
            <a:spLocks/>
          </p:cNvSpPr>
          <p:nvPr/>
        </p:nvSpPr>
        <p:spPr>
          <a:xfrm>
            <a:off x="3162729" y="984827"/>
            <a:ext cx="2805842" cy="3606223"/>
          </a:xfrm>
          <a:prstGeom prst="rect">
            <a:avLst/>
          </a:prstGeom>
        </p:spPr>
        <p:txBody>
          <a:bodyPr/>
          <a:lstStyle>
            <a:lvl1pPr marL="169863" indent="-169863" algn="l" defTabSz="684213" rtl="0" eaLnBrk="1" fontAlgn="base" hangingPunct="1">
              <a:lnSpc>
                <a:spcPct val="95000"/>
              </a:lnSpc>
              <a:spcBef>
                <a:spcPts val="1075"/>
              </a:spcBef>
              <a:spcAft>
                <a:spcPct val="0"/>
              </a:spcAft>
              <a:buClr>
                <a:schemeClr val="tx2"/>
              </a:buClr>
              <a:buSzPct val="90000"/>
              <a:buFont typeface="Arial" charset="0"/>
              <a:buChar char="•"/>
              <a:defRPr lang="en-US" sz="1500" kern="1200" dirty="0">
                <a:solidFill>
                  <a:schemeClr val="tx1"/>
                </a:solidFill>
                <a:latin typeface="+mn-lt"/>
                <a:ea typeface="ＭＳ Ｐゴシック" charset="0"/>
                <a:cs typeface="CiscoSans"/>
              </a:defRPr>
            </a:lvl1pPr>
            <a:lvl2pPr marL="358775" indent="-215900" algn="l" defTabSz="684213" rtl="0" eaLnBrk="1" fontAlgn="base" hangingPunct="1">
              <a:lnSpc>
                <a:spcPct val="95000"/>
              </a:lnSpc>
              <a:spcBef>
                <a:spcPts val="600"/>
              </a:spcBef>
              <a:spcAft>
                <a:spcPct val="0"/>
              </a:spcAft>
              <a:buClr>
                <a:schemeClr val="tx2"/>
              </a:buClr>
              <a:buFont typeface="Arial" charset="0"/>
              <a:buChar char="•"/>
              <a:defRPr lang="en-US" sz="1400" kern="1200" dirty="0">
                <a:solidFill>
                  <a:schemeClr val="tx1"/>
                </a:solidFill>
                <a:latin typeface="+mn-lt"/>
                <a:ea typeface="ＭＳ Ｐゴシック" charset="0"/>
                <a:cs typeface="CiscoSans"/>
              </a:defRPr>
            </a:lvl2pPr>
            <a:lvl3pPr marL="431800" indent="-169863" algn="l" defTabSz="684213" rtl="0" eaLnBrk="1" fontAlgn="base" hangingPunct="1">
              <a:lnSpc>
                <a:spcPct val="95000"/>
              </a:lnSpc>
              <a:spcBef>
                <a:spcPts val="625"/>
              </a:spcBef>
              <a:spcAft>
                <a:spcPct val="0"/>
              </a:spcAft>
              <a:buFont typeface="Arial" charset="0"/>
              <a:buChar char="•"/>
              <a:defRPr lang="en-US" sz="1200" kern="1200" dirty="0">
                <a:solidFill>
                  <a:schemeClr val="tx1"/>
                </a:solidFill>
                <a:latin typeface="+mn-lt"/>
                <a:ea typeface="ＭＳ Ｐゴシック" charset="0"/>
                <a:cs typeface="CiscoSans"/>
              </a:defRPr>
            </a:lvl3pPr>
            <a:lvl4pPr marL="503238" indent="-169863" algn="l" defTabSz="684213" rtl="0" eaLnBrk="1" fontAlgn="base" hangingPunct="1">
              <a:lnSpc>
                <a:spcPct val="95000"/>
              </a:lnSpc>
              <a:spcBef>
                <a:spcPts val="625"/>
              </a:spcBef>
              <a:spcAft>
                <a:spcPct val="0"/>
              </a:spcAft>
              <a:buFont typeface="Arial" charset="0"/>
              <a:buChar char="•"/>
              <a:defRPr lang="en-US" sz="1100" kern="1200" dirty="0">
                <a:solidFill>
                  <a:schemeClr val="tx1"/>
                </a:solidFill>
                <a:latin typeface="+mn-lt"/>
                <a:ea typeface="ＭＳ Ｐゴシック" charset="0"/>
                <a:cs typeface="CiscoSans"/>
              </a:defRPr>
            </a:lvl4pPr>
            <a:lvl5pPr marL="574675" indent="-169863" algn="l" defTabSz="684213" rtl="0" eaLnBrk="1" fontAlgn="base" hangingPunct="1">
              <a:lnSpc>
                <a:spcPct val="95000"/>
              </a:lnSpc>
              <a:spcBef>
                <a:spcPts val="625"/>
              </a:spcBef>
              <a:spcAft>
                <a:spcPct val="0"/>
              </a:spcAft>
              <a:buFont typeface="Arial" charset="0"/>
              <a:buChar char="•"/>
              <a:defRPr lang="en-US" sz="1100" kern="1200" dirty="0">
                <a:solidFill>
                  <a:schemeClr val="tx1"/>
                </a:solidFill>
                <a:latin typeface="+mn-lt"/>
                <a:ea typeface="ＭＳ Ｐゴシック" charset="0"/>
                <a:cs typeface="CiscoSans"/>
              </a:defRPr>
            </a:lvl5pPr>
            <a:lvl6pPr marL="863856" indent="-171445" algn="l" defTabSz="685777" rtl="0" eaLnBrk="1" latinLnBrk="0" hangingPunct="1">
              <a:spcBef>
                <a:spcPts val="600"/>
              </a:spcBef>
              <a:buFont typeface="Arial" pitchFamily="34" charset="0"/>
              <a:buChar char="•"/>
              <a:defRPr sz="900" kern="1200" baseline="0">
                <a:solidFill>
                  <a:schemeClr val="tx1"/>
                </a:solidFill>
                <a:latin typeface="+mn-lt"/>
                <a:ea typeface="+mn-ea"/>
                <a:cs typeface="+mn-cs"/>
              </a:defRPr>
            </a:lvl6pPr>
            <a:lvl7pPr marL="935844" indent="-171422" algn="l" defTabSz="685777" rtl="0" eaLnBrk="1" latinLnBrk="0" hangingPunct="1">
              <a:spcBef>
                <a:spcPts val="600"/>
              </a:spcBef>
              <a:buFont typeface="Arial" pitchFamily="34" charset="0"/>
              <a:buChar char="•"/>
              <a:defRPr sz="800" kern="1200" baseline="0">
                <a:solidFill>
                  <a:schemeClr val="tx1"/>
                </a:solidFill>
                <a:latin typeface="+mn-lt"/>
                <a:ea typeface="+mn-ea"/>
                <a:cs typeface="+mn-cs"/>
              </a:defRPr>
            </a:lvl7pPr>
            <a:lvl8pPr marL="2400220" indent="0" algn="l" defTabSz="685777" rtl="0" eaLnBrk="1" latinLnBrk="0" hangingPunct="1">
              <a:spcBef>
                <a:spcPct val="20000"/>
              </a:spcBef>
              <a:buFont typeface="Arial" pitchFamily="34" charset="0"/>
              <a:buNone/>
              <a:defRPr sz="1500" kern="1200">
                <a:solidFill>
                  <a:schemeClr val="tx1"/>
                </a:solidFill>
                <a:latin typeface="+mn-lt"/>
                <a:ea typeface="+mn-ea"/>
                <a:cs typeface="+mn-cs"/>
              </a:defRPr>
            </a:lvl8pPr>
            <a:lvl9pPr marL="2914553" indent="-171445" algn="l" defTabSz="685777" rtl="0" eaLnBrk="1" latinLnBrk="0" hangingPunct="1">
              <a:spcBef>
                <a:spcPct val="20000"/>
              </a:spcBef>
              <a:buFont typeface="Arial" pitchFamily="34" charset="0"/>
              <a:buChar char="•"/>
              <a:defRPr sz="1500" kern="1200">
                <a:solidFill>
                  <a:schemeClr val="tx1"/>
                </a:solidFill>
                <a:latin typeface="+mn-lt"/>
                <a:ea typeface="+mn-ea"/>
                <a:cs typeface="+mn-cs"/>
              </a:defRPr>
            </a:lvl9pPr>
          </a:lstStyle>
          <a:p>
            <a:pPr>
              <a:lnSpc>
                <a:spcPct val="100000"/>
              </a:lnSpc>
              <a:spcBef>
                <a:spcPts val="600"/>
              </a:spcBef>
              <a:buClrTx/>
              <a:buSzPct val="100000"/>
              <a:buFont typeface="Apple SD Gothic Neo Regular" panose="02000300000000000000" pitchFamily="2" charset="-127"/>
              <a:buChar char="◼"/>
            </a:pPr>
            <a:r>
              <a:rPr lang="ja-JP" altLang="en-US" sz="1200" b="1">
                <a:solidFill>
                  <a:srgbClr val="C00000"/>
                </a:solidFill>
                <a:ea typeface="MS PGothic" panose="020B0600070205080204" pitchFamily="34" charset="-128"/>
              </a:rPr>
              <a:t>エンドポイントの種類と台数</a:t>
            </a:r>
          </a:p>
          <a:p>
            <a:pPr marL="230188" lvl="1" indent="-87313">
              <a:lnSpc>
                <a:spcPct val="100000"/>
              </a:lnSpc>
              <a:buClrTx/>
            </a:pPr>
            <a:r>
              <a:rPr lang="ja-JP" altLang="en-US" sz="1100">
                <a:ea typeface="MS PGothic" panose="020B0600070205080204" pitchFamily="34" charset="-128"/>
              </a:rPr>
              <a:t>種類</a:t>
            </a:r>
            <a:endParaRPr lang="en-US" altLang="ja-JP" sz="1100">
              <a:ea typeface="MS PGothic" panose="020B0600070205080204" pitchFamily="34" charset="-128"/>
            </a:endParaRPr>
          </a:p>
          <a:p>
            <a:pPr marL="303213" lvl="2" indent="-87313">
              <a:lnSpc>
                <a:spcPct val="100000"/>
              </a:lnSpc>
            </a:pPr>
            <a:r>
              <a:rPr lang="ja-JP" altLang="en-US" sz="1000">
                <a:ea typeface="MS PGothic" panose="020B0600070205080204" pitchFamily="34" charset="-128"/>
              </a:rPr>
              <a:t>デスクトップ</a:t>
            </a:r>
            <a:r>
              <a:rPr lang="en-US" altLang="ja-JP" sz="1000">
                <a:ea typeface="MS PGothic" panose="020B0600070205080204" pitchFamily="34" charset="-128"/>
              </a:rPr>
              <a:t> </a:t>
            </a:r>
            <a:r>
              <a:rPr lang="ja-JP" altLang="en-US" sz="1000">
                <a:ea typeface="MS PGothic" panose="020B0600070205080204" pitchFamily="34" charset="-128"/>
              </a:rPr>
              <a:t>コンピュータ</a:t>
            </a:r>
            <a:endParaRPr lang="en-US" altLang="ja-JP" sz="1000">
              <a:ea typeface="MS PGothic" panose="020B0600070205080204" pitchFamily="34" charset="-128"/>
            </a:endParaRPr>
          </a:p>
          <a:p>
            <a:pPr marL="303213" lvl="2" indent="-87313">
              <a:lnSpc>
                <a:spcPct val="100000"/>
              </a:lnSpc>
            </a:pPr>
            <a:r>
              <a:rPr lang="en-US" altLang="ja-JP" sz="1000">
                <a:ea typeface="MS PGothic" panose="020B0600070205080204" pitchFamily="34" charset="-128"/>
              </a:rPr>
              <a:t>IP </a:t>
            </a:r>
            <a:r>
              <a:rPr lang="ja-JP" altLang="en-US" sz="1000">
                <a:ea typeface="MS PGothic" panose="020B0600070205080204" pitchFamily="34" charset="-128"/>
              </a:rPr>
              <a:t>電話</a:t>
            </a:r>
            <a:endParaRPr lang="en-US" altLang="ja-JP" sz="1000">
              <a:ea typeface="MS PGothic" panose="020B0600070205080204" pitchFamily="34" charset="-128"/>
            </a:endParaRPr>
          </a:p>
          <a:p>
            <a:pPr marL="303213" lvl="2" indent="-87313">
              <a:lnSpc>
                <a:spcPct val="100000"/>
              </a:lnSpc>
            </a:pPr>
            <a:r>
              <a:rPr lang="ja-JP" altLang="en-US" sz="1000">
                <a:ea typeface="MS PGothic" panose="020B0600070205080204" pitchFamily="34" charset="-128"/>
              </a:rPr>
              <a:t>ビデオ端末</a:t>
            </a:r>
            <a:endParaRPr lang="en-US" altLang="ja-JP" sz="1000">
              <a:ea typeface="MS PGothic" panose="020B0600070205080204" pitchFamily="34" charset="-128"/>
            </a:endParaRPr>
          </a:p>
          <a:p>
            <a:pPr marL="303213" lvl="2" indent="-87313">
              <a:lnSpc>
                <a:spcPct val="100000"/>
              </a:lnSpc>
            </a:pPr>
            <a:r>
              <a:rPr lang="ja-JP" altLang="en-US" sz="1000">
                <a:ea typeface="MS PGothic" panose="020B0600070205080204" pitchFamily="34" charset="-128"/>
              </a:rPr>
              <a:t>プリンタ</a:t>
            </a:r>
            <a:endParaRPr lang="en-US" altLang="ja-JP" sz="1000">
              <a:ea typeface="MS PGothic" panose="020B0600070205080204" pitchFamily="34" charset="-128"/>
            </a:endParaRPr>
          </a:p>
          <a:p>
            <a:pPr marL="303213" lvl="2" indent="-87313">
              <a:lnSpc>
                <a:spcPct val="100000"/>
              </a:lnSpc>
            </a:pPr>
            <a:r>
              <a:rPr lang="ja-JP" altLang="en-US" sz="1000">
                <a:ea typeface="MS PGothic" panose="020B0600070205080204" pitchFamily="34" charset="-128"/>
              </a:rPr>
              <a:t>カメラなど</a:t>
            </a:r>
            <a:endParaRPr lang="en-US" altLang="ja-JP" sz="1000">
              <a:ea typeface="MS PGothic" panose="020B0600070205080204" pitchFamily="34" charset="-128"/>
            </a:endParaRPr>
          </a:p>
          <a:p>
            <a:pPr marL="230188" lvl="1" indent="-87313">
              <a:lnSpc>
                <a:spcPct val="100000"/>
              </a:lnSpc>
            </a:pPr>
            <a:r>
              <a:rPr lang="ja-JP" altLang="en-US" sz="1100">
                <a:ea typeface="MS PGothic" panose="020B0600070205080204" pitchFamily="34" charset="-128"/>
              </a:rPr>
              <a:t>各々の台数</a:t>
            </a:r>
            <a:endParaRPr lang="en-US" altLang="ja-JP" sz="1100">
              <a:ea typeface="MS PGothic" panose="020B0600070205080204" pitchFamily="34" charset="-128"/>
            </a:endParaRPr>
          </a:p>
          <a:p>
            <a:pPr lvl="1">
              <a:lnSpc>
                <a:spcPct val="100000"/>
              </a:lnSpc>
            </a:pPr>
            <a:endParaRPr lang="en-US" altLang="ja-JP" sz="1100">
              <a:ea typeface="MS PGothic" panose="020B0600070205080204" pitchFamily="34" charset="-128"/>
            </a:endParaRPr>
          </a:p>
          <a:p>
            <a:pPr>
              <a:lnSpc>
                <a:spcPct val="100000"/>
              </a:lnSpc>
              <a:spcBef>
                <a:spcPts val="600"/>
              </a:spcBef>
              <a:buClrTx/>
              <a:buSzPct val="100000"/>
              <a:buFont typeface="Apple SD Gothic Neo Regular" panose="02000300000000000000" pitchFamily="2" charset="-127"/>
              <a:buChar char="◼"/>
            </a:pPr>
            <a:r>
              <a:rPr lang="ja-JP" altLang="en-US" sz="1200" b="1">
                <a:solidFill>
                  <a:srgbClr val="C00000"/>
                </a:solidFill>
                <a:ea typeface="MS PGothic" panose="020B0600070205080204" pitchFamily="34" charset="-128"/>
              </a:rPr>
              <a:t>環境</a:t>
            </a:r>
            <a:r>
              <a:rPr lang="en-US" altLang="ja-JP" sz="1200" b="1">
                <a:solidFill>
                  <a:srgbClr val="C00000"/>
                </a:solidFill>
                <a:ea typeface="MS PGothic" panose="020B0600070205080204" pitchFamily="34" charset="-128"/>
              </a:rPr>
              <a:t> / </a:t>
            </a:r>
            <a:r>
              <a:rPr lang="ja-JP" altLang="en-US" sz="1200" b="1">
                <a:solidFill>
                  <a:srgbClr val="C00000"/>
                </a:solidFill>
                <a:ea typeface="MS PGothic" panose="020B0600070205080204" pitchFamily="34" charset="-128"/>
              </a:rPr>
              <a:t>制約条件：スイッチ設置場所を確認</a:t>
            </a:r>
          </a:p>
          <a:p>
            <a:pPr marL="230188" lvl="1" indent="-87313">
              <a:lnSpc>
                <a:spcPct val="100000"/>
              </a:lnSpc>
              <a:buClrTx/>
            </a:pPr>
            <a:r>
              <a:rPr lang="ja-JP" altLang="en-US" sz="1100">
                <a:ea typeface="MS PGothic" panose="020B0600070205080204" pitchFamily="34" charset="-128"/>
              </a:rPr>
              <a:t>ワイヤリング</a:t>
            </a:r>
            <a:r>
              <a:rPr lang="en-US" altLang="ja-JP" sz="1100">
                <a:ea typeface="MS PGothic" panose="020B0600070205080204" pitchFamily="34" charset="-128"/>
              </a:rPr>
              <a:t> </a:t>
            </a:r>
            <a:r>
              <a:rPr lang="ja-JP" altLang="en-US" sz="1100">
                <a:ea typeface="MS PGothic" panose="020B0600070205080204" pitchFamily="34" charset="-128"/>
              </a:rPr>
              <a:t>クローゼット</a:t>
            </a:r>
          </a:p>
          <a:p>
            <a:pPr marL="230188" lvl="1" indent="-87313">
              <a:lnSpc>
                <a:spcPct val="100000"/>
              </a:lnSpc>
              <a:buClrTx/>
            </a:pPr>
            <a:r>
              <a:rPr lang="ja-JP" altLang="en-US" sz="1100">
                <a:ea typeface="MS PGothic" panose="020B0600070205080204" pitchFamily="34" charset="-128"/>
              </a:rPr>
              <a:t>サーバ</a:t>
            </a:r>
            <a:r>
              <a:rPr lang="en-US" altLang="ja-JP" sz="1100">
                <a:ea typeface="MS PGothic" panose="020B0600070205080204" pitchFamily="34" charset="-128"/>
              </a:rPr>
              <a:t> </a:t>
            </a:r>
            <a:r>
              <a:rPr lang="ja-JP" altLang="en-US" sz="1100">
                <a:ea typeface="MS PGothic" panose="020B0600070205080204" pitchFamily="34" charset="-128"/>
              </a:rPr>
              <a:t>ルーム</a:t>
            </a:r>
            <a:endParaRPr lang="en-US" altLang="ja-JP" sz="1100">
              <a:ea typeface="MS PGothic" panose="020B0600070205080204" pitchFamily="34" charset="-128"/>
            </a:endParaRPr>
          </a:p>
          <a:p>
            <a:pPr marL="303213" lvl="2" indent="-87313">
              <a:lnSpc>
                <a:spcPct val="100000"/>
              </a:lnSpc>
            </a:pPr>
            <a:r>
              <a:rPr lang="ja-JP" altLang="en-US" sz="1000">
                <a:ea typeface="MS PGothic" panose="020B0600070205080204" pitchFamily="34" charset="-128"/>
              </a:rPr>
              <a:t>ラック構成</a:t>
            </a:r>
          </a:p>
        </p:txBody>
      </p:sp>
      <p:sp>
        <p:nvSpPr>
          <p:cNvPr id="10" name="Slide Number Placeholder 4">
            <a:extLst>
              <a:ext uri="{FF2B5EF4-FFF2-40B4-BE49-F238E27FC236}">
                <a16:creationId xmlns:a16="http://schemas.microsoft.com/office/drawing/2014/main" id="{94C0B934-8178-FB42-BD71-324DF6D83E5D}"/>
              </a:ext>
            </a:extLst>
          </p:cNvPr>
          <p:cNvSpPr txBox="1">
            <a:spLocks/>
          </p:cNvSpPr>
          <p:nvPr/>
        </p:nvSpPr>
        <p:spPr>
          <a:xfrm>
            <a:off x="8648700" y="4884738"/>
            <a:ext cx="495300" cy="274637"/>
          </a:xfrm>
          <a:prstGeom prst="rect">
            <a:avLst/>
          </a:prstGeom>
        </p:spPr>
        <p:txBody>
          <a:bodyPr>
            <a:noAutofit/>
          </a:bodyPr>
          <a:lstStyle>
            <a:defPPr>
              <a:defRPr lang="en-US"/>
            </a:defPPr>
            <a:lvl1pPr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1pPr>
            <a:lvl2pPr marL="4572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2pPr>
            <a:lvl3pPr marL="9144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3pPr>
            <a:lvl4pPr marL="13716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4pPr>
            <a:lvl5pPr marL="18288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5pPr>
            <a:lvl6pPr marL="2286000" algn="l" defTabSz="457200" rtl="0" eaLnBrk="1" latinLnBrk="0" hangingPunct="1">
              <a:defRPr kern="1200">
                <a:solidFill>
                  <a:schemeClr val="tx1"/>
                </a:solidFill>
                <a:latin typeface="Arial" charset="0"/>
                <a:ea typeface="ＭＳ Ｐゴシック" charset="0"/>
                <a:cs typeface="ＭＳ Ｐゴシック" charset="0"/>
              </a:defRPr>
            </a:lvl6pPr>
            <a:lvl7pPr marL="2743200" algn="l" defTabSz="457200" rtl="0" eaLnBrk="1" latinLnBrk="0" hangingPunct="1">
              <a:defRPr kern="1200">
                <a:solidFill>
                  <a:schemeClr val="tx1"/>
                </a:solidFill>
                <a:latin typeface="Arial" charset="0"/>
                <a:ea typeface="ＭＳ Ｐゴシック" charset="0"/>
                <a:cs typeface="ＭＳ Ｐゴシック" charset="0"/>
              </a:defRPr>
            </a:lvl7pPr>
            <a:lvl8pPr marL="3200400" algn="l" defTabSz="457200" rtl="0" eaLnBrk="1" latinLnBrk="0" hangingPunct="1">
              <a:defRPr kern="1200">
                <a:solidFill>
                  <a:schemeClr val="tx1"/>
                </a:solidFill>
                <a:latin typeface="Arial" charset="0"/>
                <a:ea typeface="ＭＳ Ｐゴシック" charset="0"/>
                <a:cs typeface="ＭＳ Ｐゴシック" charset="0"/>
              </a:defRPr>
            </a:lvl8pPr>
            <a:lvl9pPr marL="3657600" algn="l" defTabSz="457200" rtl="0" eaLnBrk="1" latinLnBrk="0" hangingPunct="1">
              <a:defRPr kern="1200">
                <a:solidFill>
                  <a:schemeClr val="tx1"/>
                </a:solidFill>
                <a:latin typeface="Arial" charset="0"/>
                <a:ea typeface="ＭＳ Ｐゴシック" charset="0"/>
                <a:cs typeface="ＭＳ Ｐゴシック" charset="0"/>
              </a:defRPr>
            </a:lvl9pPr>
          </a:lstStyle>
          <a:p>
            <a:fld id="{3945D0FD-48F1-4D72-80C5-FFB60B92A834}" type="slidenum">
              <a:rPr lang="en-US" sz="900" smtClean="0">
                <a:latin typeface="+mn-lt"/>
                <a:ea typeface="MS PGothic" panose="020B0600070205080204" pitchFamily="34" charset="-128"/>
              </a:rPr>
              <a:pPr/>
              <a:t>31</a:t>
            </a:fld>
            <a:endParaRPr lang="en-US" sz="900">
              <a:latin typeface="+mn-lt"/>
              <a:ea typeface="MS PGothic" panose="020B0600070205080204" pitchFamily="34" charset="-128"/>
            </a:endParaRPr>
          </a:p>
        </p:txBody>
      </p:sp>
    </p:spTree>
    <p:extLst>
      <p:ext uri="{BB962C8B-B14F-4D97-AF65-F5344CB8AC3E}">
        <p14:creationId xmlns:p14="http://schemas.microsoft.com/office/powerpoint/2010/main" val="4044523973"/>
      </p:ext>
    </p:extLst>
  </p:cSld>
  <p:clrMapOvr>
    <a:masterClrMapping/>
  </p:clrMapOvr>
</p:sld>
</file>

<file path=ppt/slides/slide3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ounded Rectangle 4"/>
          <p:cNvSpPr/>
          <p:nvPr/>
        </p:nvSpPr>
        <p:spPr bwMode="auto">
          <a:xfrm>
            <a:off x="6913737" y="2752539"/>
            <a:ext cx="418960" cy="228600"/>
          </a:xfrm>
          <a:prstGeom prst="roundRect">
            <a:avLst/>
          </a:prstGeom>
          <a:solidFill>
            <a:schemeClr val="accent6"/>
          </a:solidFill>
          <a:ln w="9525" cap="flat" cmpd="sng" algn="ctr">
            <a:noFill/>
            <a:prstDash val="solid"/>
            <a:round/>
            <a:headEnd type="none" w="med" len="med"/>
            <a:tailEnd type="none" w="med" len="med"/>
          </a:ln>
          <a:effectLst/>
        </p:spPr>
        <p:txBody>
          <a:bodyPr vert="horz" wrap="square" lIns="81628" tIns="40814" rIns="81628" bIns="40814" numCol="1" rtlCol="0" anchor="t" anchorCtr="0" compatLnSpc="1">
            <a:prstTxWarp prst="textNoShape">
              <a:avLst/>
            </a:prstTxWarp>
            <a:noAutofit/>
          </a:bodyPr>
          <a:lstStyle/>
          <a:p>
            <a:pPr defTabSz="816263" eaLnBrk="0" fontAlgn="auto" hangingPunct="0">
              <a:spcBef>
                <a:spcPts val="0"/>
              </a:spcBef>
              <a:spcAft>
                <a:spcPts val="0"/>
              </a:spcAft>
              <a:defRPr/>
            </a:pPr>
            <a:endParaRPr kumimoji="1" lang="en-US" sz="1600">
              <a:solidFill>
                <a:srgbClr val="282828"/>
              </a:solidFill>
              <a:latin typeface="+mn-lt"/>
              <a:ea typeface="MS PGothic" panose="020B0600070205080204" pitchFamily="34" charset="-128"/>
              <a:cs typeface="+mn-cs"/>
            </a:endParaRPr>
          </a:p>
        </p:txBody>
      </p:sp>
      <p:sp>
        <p:nvSpPr>
          <p:cNvPr id="6" name="Rounded Rectangle 5"/>
          <p:cNvSpPr/>
          <p:nvPr/>
        </p:nvSpPr>
        <p:spPr bwMode="auto">
          <a:xfrm>
            <a:off x="5538359" y="3313564"/>
            <a:ext cx="375651" cy="227888"/>
          </a:xfrm>
          <a:prstGeom prst="roundRect">
            <a:avLst/>
          </a:prstGeom>
          <a:solidFill>
            <a:schemeClr val="accent5"/>
          </a:solidFill>
          <a:ln w="9525" cap="flat" cmpd="sng" algn="ctr">
            <a:noFill/>
            <a:prstDash val="solid"/>
            <a:round/>
            <a:headEnd type="none" w="med" len="med"/>
            <a:tailEnd type="none" w="med" len="med"/>
          </a:ln>
          <a:effectLst/>
        </p:spPr>
        <p:txBody>
          <a:bodyPr vert="horz" wrap="square" lIns="81628" tIns="40814" rIns="81628" bIns="40814" numCol="1" rtlCol="0" anchor="t" anchorCtr="0" compatLnSpc="1">
            <a:prstTxWarp prst="textNoShape">
              <a:avLst/>
            </a:prstTxWarp>
            <a:noAutofit/>
          </a:bodyPr>
          <a:lstStyle/>
          <a:p>
            <a:pPr defTabSz="816263" eaLnBrk="0" fontAlgn="auto" hangingPunct="0">
              <a:spcBef>
                <a:spcPts val="0"/>
              </a:spcBef>
              <a:spcAft>
                <a:spcPts val="0"/>
              </a:spcAft>
              <a:defRPr/>
            </a:pPr>
            <a:endParaRPr kumimoji="1" lang="en-US" sz="1600">
              <a:solidFill>
                <a:srgbClr val="00BCEB"/>
              </a:solidFill>
              <a:latin typeface="+mn-lt"/>
              <a:ea typeface="MS PGothic" panose="020B0600070205080204" pitchFamily="34" charset="-128"/>
              <a:cs typeface="+mn-cs"/>
            </a:endParaRPr>
          </a:p>
        </p:txBody>
      </p:sp>
      <p:sp>
        <p:nvSpPr>
          <p:cNvPr id="7" name="Rounded Rectangle 6"/>
          <p:cNvSpPr/>
          <p:nvPr/>
        </p:nvSpPr>
        <p:spPr bwMode="auto">
          <a:xfrm>
            <a:off x="4115155" y="3929736"/>
            <a:ext cx="400717" cy="217109"/>
          </a:xfrm>
          <a:prstGeom prst="roundRect">
            <a:avLst/>
          </a:prstGeom>
          <a:solidFill>
            <a:schemeClr val="accent2"/>
          </a:solidFill>
          <a:ln w="9525" cap="flat" cmpd="sng" algn="ctr">
            <a:noFill/>
            <a:prstDash val="solid"/>
            <a:round/>
            <a:headEnd type="none" w="med" len="med"/>
            <a:tailEnd type="none" w="med" len="med"/>
          </a:ln>
          <a:effectLst/>
        </p:spPr>
        <p:txBody>
          <a:bodyPr vert="horz" wrap="square" lIns="81628" tIns="40814" rIns="81628" bIns="40814" numCol="1" rtlCol="0" anchor="t" anchorCtr="0" compatLnSpc="1">
            <a:prstTxWarp prst="textNoShape">
              <a:avLst/>
            </a:prstTxWarp>
            <a:noAutofit/>
          </a:bodyPr>
          <a:lstStyle/>
          <a:p>
            <a:pPr defTabSz="816263" eaLnBrk="0" fontAlgn="auto" hangingPunct="0">
              <a:spcBef>
                <a:spcPts val="0"/>
              </a:spcBef>
              <a:spcAft>
                <a:spcPts val="0"/>
              </a:spcAft>
              <a:defRPr/>
            </a:pPr>
            <a:endParaRPr kumimoji="1" lang="en-US" sz="1600">
              <a:solidFill>
                <a:srgbClr val="00BCEB"/>
              </a:solidFill>
              <a:latin typeface="+mn-lt"/>
              <a:ea typeface="MS PGothic" panose="020B0600070205080204" pitchFamily="34" charset="-128"/>
              <a:cs typeface="+mn-cs"/>
            </a:endParaRPr>
          </a:p>
        </p:txBody>
      </p:sp>
      <p:sp>
        <p:nvSpPr>
          <p:cNvPr id="44" name="TextBox 43"/>
          <p:cNvSpPr txBox="1"/>
          <p:nvPr/>
        </p:nvSpPr>
        <p:spPr>
          <a:xfrm>
            <a:off x="6163352" y="2581756"/>
            <a:ext cx="2652711" cy="420979"/>
          </a:xfrm>
          <a:prstGeom prst="rect">
            <a:avLst/>
          </a:prstGeom>
          <a:noFill/>
        </p:spPr>
        <p:txBody>
          <a:bodyPr wrap="none" lIns="81628" tIns="40814" rIns="81628" bIns="40814" rtlCol="0">
            <a:noAutofit/>
          </a:bodyPr>
          <a:lstStyle/>
          <a:p>
            <a:pPr defTabSz="685800" fontAlgn="auto">
              <a:spcBef>
                <a:spcPts val="0"/>
              </a:spcBef>
              <a:spcAft>
                <a:spcPts val="0"/>
              </a:spcAft>
              <a:defRPr/>
            </a:pPr>
            <a:r>
              <a:rPr kumimoji="1" lang="en-US" sz="1100" b="1">
                <a:solidFill>
                  <a:srgbClr val="000000"/>
                </a:solidFill>
                <a:latin typeface="+mn-lt"/>
                <a:ea typeface="MS PGothic" panose="020B0600070205080204" pitchFamily="34" charset="-128"/>
                <a:cs typeface="+mn-cs"/>
              </a:rPr>
              <a:t>AF13 Min WRED Threshold:</a:t>
            </a:r>
          </a:p>
          <a:p>
            <a:pPr defTabSz="685800" fontAlgn="auto">
              <a:spcBef>
                <a:spcPts val="0"/>
              </a:spcBef>
              <a:spcAft>
                <a:spcPts val="0"/>
              </a:spcAft>
              <a:defRPr/>
            </a:pPr>
            <a:r>
              <a:rPr kumimoji="1" lang="ja-JP" altLang="en-US" sz="1100" b="1">
                <a:solidFill>
                  <a:srgbClr val="000000"/>
                </a:solidFill>
                <a:latin typeface="+mn-lt"/>
                <a:ea typeface="MS PGothic" panose="020B0600070205080204" pitchFamily="34" charset="-128"/>
                <a:cs typeface="+mn-cs"/>
              </a:rPr>
              <a:t>ランダムに</a:t>
            </a:r>
            <a:r>
              <a:rPr kumimoji="1" lang="en-US" sz="1100" b="1">
                <a:solidFill>
                  <a:srgbClr val="000000"/>
                </a:solidFill>
                <a:latin typeface="+mn-lt"/>
                <a:ea typeface="MS PGothic" panose="020B0600070205080204" pitchFamily="34" charset="-128"/>
                <a:cs typeface="+mn-cs"/>
              </a:rPr>
              <a:t>  AF13 </a:t>
            </a:r>
            <a:r>
              <a:rPr kumimoji="1" lang="ja-JP" altLang="en-US" sz="1100" b="1">
                <a:solidFill>
                  <a:srgbClr val="000000"/>
                </a:solidFill>
                <a:latin typeface="+mn-lt"/>
                <a:ea typeface="MS PGothic" panose="020B0600070205080204" pitchFamily="34" charset="-128"/>
                <a:cs typeface="+mn-cs"/>
              </a:rPr>
              <a:t>パケットを廃棄し始める</a:t>
            </a:r>
            <a:endParaRPr kumimoji="1" lang="en-US" sz="1100" b="1">
              <a:solidFill>
                <a:srgbClr val="000000"/>
              </a:solidFill>
              <a:latin typeface="+mn-lt"/>
              <a:ea typeface="MS PGothic" panose="020B0600070205080204" pitchFamily="34" charset="-128"/>
              <a:cs typeface="+mn-cs"/>
            </a:endParaRPr>
          </a:p>
        </p:txBody>
      </p:sp>
      <p:sp>
        <p:nvSpPr>
          <p:cNvPr id="46" name="TextBox 45"/>
          <p:cNvSpPr txBox="1"/>
          <p:nvPr/>
        </p:nvSpPr>
        <p:spPr>
          <a:xfrm>
            <a:off x="4769351" y="3120376"/>
            <a:ext cx="2652711" cy="420979"/>
          </a:xfrm>
          <a:prstGeom prst="rect">
            <a:avLst/>
          </a:prstGeom>
          <a:noFill/>
        </p:spPr>
        <p:txBody>
          <a:bodyPr wrap="none" lIns="81628" tIns="40814" rIns="81628" bIns="40814" rtlCol="0">
            <a:noAutofit/>
          </a:bodyPr>
          <a:lstStyle/>
          <a:p>
            <a:pPr defTabSz="685800" fontAlgn="auto">
              <a:spcBef>
                <a:spcPts val="0"/>
              </a:spcBef>
              <a:spcAft>
                <a:spcPts val="0"/>
              </a:spcAft>
              <a:defRPr/>
            </a:pPr>
            <a:r>
              <a:rPr kumimoji="1" lang="en-US" sz="1100" b="1" err="1">
                <a:solidFill>
                  <a:srgbClr val="000000"/>
                </a:solidFill>
                <a:latin typeface="+mn-lt"/>
                <a:ea typeface="MS PGothic" panose="020B0600070205080204" pitchFamily="34" charset="-128"/>
                <a:cs typeface="+mn-cs"/>
              </a:rPr>
              <a:t>AF12</a:t>
            </a:r>
            <a:r>
              <a:rPr kumimoji="1" lang="en-US" sz="1100" b="1">
                <a:solidFill>
                  <a:srgbClr val="000000"/>
                </a:solidFill>
                <a:latin typeface="+mn-lt"/>
                <a:ea typeface="MS PGothic" panose="020B0600070205080204" pitchFamily="34" charset="-128"/>
                <a:cs typeface="+mn-cs"/>
              </a:rPr>
              <a:t> Minimum </a:t>
            </a:r>
            <a:r>
              <a:rPr kumimoji="1" lang="en-US" sz="1100" b="1" err="1">
                <a:solidFill>
                  <a:srgbClr val="000000"/>
                </a:solidFill>
                <a:latin typeface="+mn-lt"/>
                <a:ea typeface="MS PGothic" panose="020B0600070205080204" pitchFamily="34" charset="-128"/>
                <a:cs typeface="+mn-cs"/>
              </a:rPr>
              <a:t>WRED</a:t>
            </a:r>
            <a:r>
              <a:rPr kumimoji="1" lang="en-US" sz="1100" b="1">
                <a:solidFill>
                  <a:srgbClr val="000000"/>
                </a:solidFill>
                <a:latin typeface="+mn-lt"/>
                <a:ea typeface="MS PGothic" panose="020B0600070205080204" pitchFamily="34" charset="-128"/>
                <a:cs typeface="+mn-cs"/>
              </a:rPr>
              <a:t> Threshold:</a:t>
            </a:r>
          </a:p>
          <a:p>
            <a:pPr defTabSz="685800" fontAlgn="auto">
              <a:spcBef>
                <a:spcPts val="0"/>
              </a:spcBef>
              <a:spcAft>
                <a:spcPts val="0"/>
              </a:spcAft>
              <a:defRPr/>
            </a:pPr>
            <a:r>
              <a:rPr kumimoji="1" lang="ja-JP" altLang="en-US" sz="1100" b="1">
                <a:solidFill>
                  <a:srgbClr val="000000"/>
                </a:solidFill>
                <a:latin typeface="+mn-lt"/>
                <a:ea typeface="MS PGothic" panose="020B0600070205080204" pitchFamily="34" charset="-128"/>
                <a:cs typeface="+mn-cs"/>
              </a:rPr>
              <a:t>ランダムに</a:t>
            </a:r>
            <a:r>
              <a:rPr kumimoji="1" lang="en-US" altLang="ja-JP" sz="1100" b="1">
                <a:solidFill>
                  <a:srgbClr val="000000"/>
                </a:solidFill>
                <a:latin typeface="+mn-lt"/>
                <a:ea typeface="MS PGothic" panose="020B0600070205080204" pitchFamily="34" charset="-128"/>
                <a:cs typeface="+mn-cs"/>
              </a:rPr>
              <a:t>  AF12 </a:t>
            </a:r>
            <a:r>
              <a:rPr kumimoji="1" lang="ja-JP" altLang="en-US" sz="1100" b="1">
                <a:solidFill>
                  <a:srgbClr val="000000"/>
                </a:solidFill>
                <a:latin typeface="+mn-lt"/>
                <a:ea typeface="MS PGothic" panose="020B0600070205080204" pitchFamily="34" charset="-128"/>
                <a:cs typeface="+mn-cs"/>
              </a:rPr>
              <a:t>パケットを廃棄し始める</a:t>
            </a:r>
            <a:endParaRPr kumimoji="1" lang="en-US" altLang="ja-JP" sz="1100" b="1">
              <a:solidFill>
                <a:srgbClr val="000000"/>
              </a:solidFill>
              <a:latin typeface="+mn-lt"/>
              <a:ea typeface="MS PGothic" panose="020B0600070205080204" pitchFamily="34" charset="-128"/>
              <a:cs typeface="+mn-cs"/>
            </a:endParaRPr>
          </a:p>
        </p:txBody>
      </p:sp>
      <p:sp>
        <p:nvSpPr>
          <p:cNvPr id="48" name="TextBox 47"/>
          <p:cNvSpPr txBox="1"/>
          <p:nvPr/>
        </p:nvSpPr>
        <p:spPr>
          <a:xfrm>
            <a:off x="3361825" y="3736187"/>
            <a:ext cx="2652711" cy="420979"/>
          </a:xfrm>
          <a:prstGeom prst="rect">
            <a:avLst/>
          </a:prstGeom>
          <a:noFill/>
        </p:spPr>
        <p:txBody>
          <a:bodyPr wrap="none" lIns="81628" tIns="40814" rIns="81628" bIns="40814" rtlCol="0">
            <a:noAutofit/>
          </a:bodyPr>
          <a:lstStyle/>
          <a:p>
            <a:pPr defTabSz="685800" fontAlgn="auto">
              <a:spcBef>
                <a:spcPts val="0"/>
              </a:spcBef>
              <a:spcAft>
                <a:spcPts val="0"/>
              </a:spcAft>
              <a:defRPr/>
            </a:pPr>
            <a:r>
              <a:rPr kumimoji="1" lang="en-US" sz="1100" b="1" err="1">
                <a:solidFill>
                  <a:srgbClr val="000000"/>
                </a:solidFill>
                <a:latin typeface="+mn-lt"/>
                <a:ea typeface="MS PGothic" panose="020B0600070205080204" pitchFamily="34" charset="-128"/>
                <a:cs typeface="+mn-cs"/>
              </a:rPr>
              <a:t>AF11</a:t>
            </a:r>
            <a:r>
              <a:rPr kumimoji="1" lang="en-US" sz="1100" b="1">
                <a:solidFill>
                  <a:srgbClr val="000000"/>
                </a:solidFill>
                <a:latin typeface="+mn-lt"/>
                <a:ea typeface="MS PGothic" panose="020B0600070205080204" pitchFamily="34" charset="-128"/>
                <a:cs typeface="+mn-cs"/>
              </a:rPr>
              <a:t> Minimum </a:t>
            </a:r>
            <a:r>
              <a:rPr kumimoji="1" lang="en-US" sz="1100" b="1" err="1">
                <a:solidFill>
                  <a:srgbClr val="000000"/>
                </a:solidFill>
                <a:latin typeface="+mn-lt"/>
                <a:ea typeface="MS PGothic" panose="020B0600070205080204" pitchFamily="34" charset="-128"/>
                <a:cs typeface="+mn-cs"/>
              </a:rPr>
              <a:t>WRED</a:t>
            </a:r>
            <a:r>
              <a:rPr kumimoji="1" lang="en-US" sz="1100" b="1">
                <a:solidFill>
                  <a:srgbClr val="000000"/>
                </a:solidFill>
                <a:latin typeface="+mn-lt"/>
                <a:ea typeface="MS PGothic" panose="020B0600070205080204" pitchFamily="34" charset="-128"/>
                <a:cs typeface="+mn-cs"/>
              </a:rPr>
              <a:t> Threshold:</a:t>
            </a:r>
          </a:p>
          <a:p>
            <a:pPr defTabSz="685800" fontAlgn="auto">
              <a:spcBef>
                <a:spcPts val="0"/>
              </a:spcBef>
              <a:spcAft>
                <a:spcPts val="0"/>
              </a:spcAft>
              <a:defRPr/>
            </a:pPr>
            <a:r>
              <a:rPr kumimoji="1" lang="ja-JP" altLang="en-US" sz="1100" b="1">
                <a:solidFill>
                  <a:srgbClr val="000000"/>
                </a:solidFill>
                <a:latin typeface="+mn-lt"/>
                <a:ea typeface="MS PGothic" panose="020B0600070205080204" pitchFamily="34" charset="-128"/>
                <a:cs typeface="+mn-cs"/>
              </a:rPr>
              <a:t>ランダムに</a:t>
            </a:r>
            <a:r>
              <a:rPr kumimoji="1" lang="en-US" altLang="ja-JP" sz="1100" b="1">
                <a:solidFill>
                  <a:srgbClr val="000000"/>
                </a:solidFill>
                <a:latin typeface="+mn-lt"/>
                <a:ea typeface="MS PGothic" panose="020B0600070205080204" pitchFamily="34" charset="-128"/>
                <a:cs typeface="+mn-cs"/>
              </a:rPr>
              <a:t>  AF11 </a:t>
            </a:r>
            <a:r>
              <a:rPr kumimoji="1" lang="ja-JP" altLang="en-US" sz="1100" b="1">
                <a:solidFill>
                  <a:srgbClr val="000000"/>
                </a:solidFill>
                <a:latin typeface="+mn-lt"/>
                <a:ea typeface="MS PGothic" panose="020B0600070205080204" pitchFamily="34" charset="-128"/>
                <a:cs typeface="+mn-cs"/>
              </a:rPr>
              <a:t>パケットを廃棄し始める</a:t>
            </a:r>
            <a:endParaRPr kumimoji="1" lang="en-US" altLang="ja-JP" sz="1100" b="1">
              <a:solidFill>
                <a:srgbClr val="000000"/>
              </a:solidFill>
              <a:latin typeface="+mn-lt"/>
              <a:ea typeface="MS PGothic" panose="020B0600070205080204" pitchFamily="34" charset="-128"/>
              <a:cs typeface="+mn-cs"/>
            </a:endParaRPr>
          </a:p>
        </p:txBody>
      </p:sp>
      <p:sp>
        <p:nvSpPr>
          <p:cNvPr id="2" name="Title 1"/>
          <p:cNvSpPr>
            <a:spLocks noGrp="1"/>
          </p:cNvSpPr>
          <p:nvPr>
            <p:ph type="title"/>
          </p:nvPr>
        </p:nvSpPr>
        <p:spPr/>
        <p:txBody>
          <a:bodyPr>
            <a:noAutofit/>
          </a:bodyPr>
          <a:lstStyle/>
          <a:p>
            <a:r>
              <a:rPr lang="en-US">
                <a:solidFill>
                  <a:schemeClr val="bg1"/>
                </a:solidFill>
                <a:latin typeface="+mn-lt"/>
                <a:ea typeface="MS PGothic" panose="020B0600070205080204" pitchFamily="34" charset="-128"/>
              </a:rPr>
              <a:t>WRED </a:t>
            </a:r>
            <a:r>
              <a:rPr lang="ja-JP" altLang="en-US">
                <a:solidFill>
                  <a:schemeClr val="bg1"/>
                </a:solidFill>
                <a:latin typeface="+mn-lt"/>
                <a:ea typeface="MS PGothic" panose="020B0600070205080204" pitchFamily="34" charset="-128"/>
              </a:rPr>
              <a:t>の動作</a:t>
            </a:r>
            <a:endParaRPr lang="en-US">
              <a:solidFill>
                <a:schemeClr val="bg1"/>
              </a:solidFill>
              <a:latin typeface="+mn-lt"/>
              <a:ea typeface="MS PGothic" panose="020B0600070205080204" pitchFamily="34" charset="-128"/>
            </a:endParaRPr>
          </a:p>
        </p:txBody>
      </p:sp>
      <p:sp>
        <p:nvSpPr>
          <p:cNvPr id="74" name="Text Placeholder 2"/>
          <p:cNvSpPr>
            <a:spLocks noGrp="1"/>
          </p:cNvSpPr>
          <p:nvPr>
            <p:ph type="body" sz="quarter" idx="12"/>
          </p:nvPr>
        </p:nvSpPr>
        <p:spPr>
          <a:xfrm>
            <a:off x="538611" y="772116"/>
            <a:ext cx="8605389" cy="529950"/>
          </a:xfrm>
          <a:prstGeom prst="rect">
            <a:avLst/>
          </a:prstGeom>
        </p:spPr>
        <p:txBody>
          <a:bodyPr>
            <a:noAutofit/>
          </a:bodyPr>
          <a:lstStyle/>
          <a:p>
            <a:pPr marL="9525" indent="-9525"/>
            <a:r>
              <a:rPr lang="ja-JP" altLang="en-US" sz="1200">
                <a:ea typeface="MS PGothic" panose="020B0600070205080204" pitchFamily="34" charset="-128"/>
              </a:rPr>
              <a:t>優先度ベースで</a:t>
            </a:r>
            <a:r>
              <a:rPr lang="ja-JP" altLang="en-US" sz="1200">
                <a:solidFill>
                  <a:srgbClr val="FF0000"/>
                </a:solidFill>
                <a:ea typeface="MS PGothic" panose="020B0600070205080204" pitchFamily="34" charset="-128"/>
              </a:rPr>
              <a:t>パケットをランダムにドロップ</a:t>
            </a:r>
            <a:r>
              <a:rPr lang="ja-JP" altLang="en-US" sz="1200">
                <a:ea typeface="MS PGothic" panose="020B0600070205080204" pitchFamily="34" charset="-128"/>
              </a:rPr>
              <a:t>することで、</a:t>
            </a:r>
            <a:r>
              <a:rPr lang="en-US" altLang="ja-JP" sz="1200">
                <a:ea typeface="MS PGothic" panose="020B0600070205080204" pitchFamily="34" charset="-128"/>
              </a:rPr>
              <a:t>TCP </a:t>
            </a:r>
            <a:r>
              <a:rPr lang="ja-JP" altLang="en-US" sz="1200">
                <a:ea typeface="MS PGothic" panose="020B0600070205080204" pitchFamily="34" charset="-128"/>
              </a:rPr>
              <a:t>アプリを実行するホストに対して再送を促し、輻輳回避を実現する機能です。</a:t>
            </a:r>
            <a:endParaRPr lang="en-US" sz="1200">
              <a:ea typeface="MS PGothic" panose="020B0600070205080204" pitchFamily="34" charset="-128"/>
            </a:endParaRPr>
          </a:p>
        </p:txBody>
      </p:sp>
      <p:sp>
        <p:nvSpPr>
          <p:cNvPr id="8" name="Rectangle 7"/>
          <p:cNvSpPr/>
          <p:nvPr/>
        </p:nvSpPr>
        <p:spPr bwMode="auto">
          <a:xfrm>
            <a:off x="838200" y="1963019"/>
            <a:ext cx="1295400" cy="2228850"/>
          </a:xfrm>
          <a:prstGeom prst="rect">
            <a:avLst/>
          </a:prstGeom>
          <a:solidFill>
            <a:schemeClr val="tx1">
              <a:lumMod val="50000"/>
              <a:lumOff val="50000"/>
              <a:alpha val="50000"/>
            </a:schemeClr>
          </a:solidFill>
          <a:ln w="9525" cap="flat" cmpd="sng" algn="ctr">
            <a:solidFill>
              <a:schemeClr val="tx1"/>
            </a:solidFill>
            <a:prstDash val="solid"/>
            <a:round/>
            <a:headEnd type="none" w="med" len="med"/>
            <a:tailEnd type="none" w="med" len="med"/>
          </a:ln>
          <a:effectLst/>
        </p:spPr>
        <p:txBody>
          <a:bodyPr vert="horz" wrap="square" lIns="81628" tIns="40814" rIns="81628" bIns="40814" numCol="1" rtlCol="0" anchor="t" anchorCtr="0" compatLnSpc="1">
            <a:prstTxWarp prst="textNoShape">
              <a:avLst/>
            </a:prstTxWarp>
            <a:noAutofit/>
          </a:bodyPr>
          <a:lstStyle/>
          <a:p>
            <a:pPr defTabSz="816263" eaLnBrk="0" fontAlgn="auto" hangingPunct="0">
              <a:spcBef>
                <a:spcPts val="0"/>
              </a:spcBef>
              <a:spcAft>
                <a:spcPts val="0"/>
              </a:spcAft>
              <a:defRPr/>
            </a:pPr>
            <a:endParaRPr kumimoji="1" lang="en-US" sz="1600">
              <a:solidFill>
                <a:srgbClr val="282828"/>
              </a:solidFill>
              <a:latin typeface="+mn-lt"/>
              <a:ea typeface="MS PGothic" panose="020B0600070205080204" pitchFamily="34" charset="-128"/>
              <a:cs typeface="+mn-cs"/>
            </a:endParaRPr>
          </a:p>
        </p:txBody>
      </p:sp>
      <p:sp>
        <p:nvSpPr>
          <p:cNvPr id="9" name="Rectangle 8"/>
          <p:cNvSpPr/>
          <p:nvPr/>
        </p:nvSpPr>
        <p:spPr bwMode="auto">
          <a:xfrm>
            <a:off x="838200" y="1963019"/>
            <a:ext cx="2667000" cy="1600200"/>
          </a:xfrm>
          <a:prstGeom prst="rect">
            <a:avLst/>
          </a:prstGeom>
          <a:solidFill>
            <a:schemeClr val="tx1">
              <a:lumMod val="50000"/>
              <a:lumOff val="50000"/>
              <a:alpha val="50000"/>
            </a:schemeClr>
          </a:solidFill>
          <a:ln w="9525" cap="flat" cmpd="sng" algn="ctr">
            <a:solidFill>
              <a:schemeClr val="tx1"/>
            </a:solidFill>
            <a:prstDash val="solid"/>
            <a:round/>
            <a:headEnd type="none" w="med" len="med"/>
            <a:tailEnd type="none" w="med" len="med"/>
          </a:ln>
          <a:effectLst/>
        </p:spPr>
        <p:txBody>
          <a:bodyPr vert="horz" wrap="square" lIns="81628" tIns="40814" rIns="81628" bIns="40814" numCol="1" rtlCol="0" anchor="t" anchorCtr="0" compatLnSpc="1">
            <a:prstTxWarp prst="textNoShape">
              <a:avLst/>
            </a:prstTxWarp>
            <a:noAutofit/>
          </a:bodyPr>
          <a:lstStyle/>
          <a:p>
            <a:pPr defTabSz="816263" eaLnBrk="0" fontAlgn="auto" hangingPunct="0">
              <a:spcBef>
                <a:spcPts val="0"/>
              </a:spcBef>
              <a:spcAft>
                <a:spcPts val="0"/>
              </a:spcAft>
              <a:defRPr/>
            </a:pPr>
            <a:endParaRPr kumimoji="1" lang="en-US" sz="1600">
              <a:solidFill>
                <a:srgbClr val="282828"/>
              </a:solidFill>
              <a:latin typeface="+mn-lt"/>
              <a:ea typeface="MS PGothic" panose="020B0600070205080204" pitchFamily="34" charset="-128"/>
              <a:cs typeface="+mn-cs"/>
            </a:endParaRPr>
          </a:p>
        </p:txBody>
      </p:sp>
      <p:sp>
        <p:nvSpPr>
          <p:cNvPr id="10" name="Rectangle 9"/>
          <p:cNvSpPr/>
          <p:nvPr/>
        </p:nvSpPr>
        <p:spPr bwMode="auto">
          <a:xfrm>
            <a:off x="838200" y="1963019"/>
            <a:ext cx="4062664" cy="971550"/>
          </a:xfrm>
          <a:prstGeom prst="rect">
            <a:avLst/>
          </a:prstGeom>
          <a:solidFill>
            <a:schemeClr val="tx1">
              <a:lumMod val="50000"/>
              <a:lumOff val="50000"/>
              <a:alpha val="50000"/>
            </a:schemeClr>
          </a:solidFill>
          <a:ln w="9525" cap="flat" cmpd="sng" algn="ctr">
            <a:solidFill>
              <a:schemeClr val="tx1"/>
            </a:solidFill>
            <a:prstDash val="solid"/>
            <a:round/>
            <a:headEnd type="none" w="med" len="med"/>
            <a:tailEnd type="none" w="med" len="med"/>
          </a:ln>
          <a:effectLst/>
        </p:spPr>
        <p:txBody>
          <a:bodyPr vert="horz" wrap="square" lIns="81628" tIns="40814" rIns="81628" bIns="40814" numCol="1" rtlCol="0" anchor="t" anchorCtr="0" compatLnSpc="1">
            <a:prstTxWarp prst="textNoShape">
              <a:avLst/>
            </a:prstTxWarp>
            <a:noAutofit/>
          </a:bodyPr>
          <a:lstStyle/>
          <a:p>
            <a:pPr defTabSz="816263" eaLnBrk="0" fontAlgn="auto" hangingPunct="0">
              <a:spcBef>
                <a:spcPts val="0"/>
              </a:spcBef>
              <a:spcAft>
                <a:spcPts val="0"/>
              </a:spcAft>
              <a:defRPr/>
            </a:pPr>
            <a:endParaRPr kumimoji="1" lang="en-US" sz="1600">
              <a:solidFill>
                <a:srgbClr val="282828"/>
              </a:solidFill>
              <a:latin typeface="+mn-lt"/>
              <a:ea typeface="MS PGothic" panose="020B0600070205080204" pitchFamily="34" charset="-128"/>
              <a:cs typeface="+mn-cs"/>
            </a:endParaRPr>
          </a:p>
        </p:txBody>
      </p:sp>
      <p:sp>
        <p:nvSpPr>
          <p:cNvPr id="11" name="Rounded Rectangle 10"/>
          <p:cNvSpPr/>
          <p:nvPr/>
        </p:nvSpPr>
        <p:spPr bwMode="auto">
          <a:xfrm>
            <a:off x="4071354" y="2096693"/>
            <a:ext cx="317166" cy="176488"/>
          </a:xfrm>
          <a:prstGeom prst="roundRect">
            <a:avLst/>
          </a:prstGeom>
          <a:solidFill>
            <a:schemeClr val="accent5"/>
          </a:solidFill>
          <a:ln w="9525" cap="flat" cmpd="sng" algn="ctr">
            <a:noFill/>
            <a:prstDash val="solid"/>
            <a:round/>
            <a:headEnd type="none" w="med" len="med"/>
            <a:tailEnd type="none" w="med" len="med"/>
          </a:ln>
          <a:effectLst/>
        </p:spPr>
        <p:txBody>
          <a:bodyPr vert="horz" wrap="square" lIns="81628" tIns="40814" rIns="81628" bIns="40814" numCol="1" rtlCol="0" anchor="t" anchorCtr="0" compatLnSpc="1">
            <a:prstTxWarp prst="textNoShape">
              <a:avLst/>
            </a:prstTxWarp>
            <a:noAutofit/>
          </a:bodyPr>
          <a:lstStyle/>
          <a:p>
            <a:pPr defTabSz="816263" eaLnBrk="0" fontAlgn="auto" hangingPunct="0">
              <a:spcBef>
                <a:spcPts val="0"/>
              </a:spcBef>
              <a:spcAft>
                <a:spcPts val="0"/>
              </a:spcAft>
              <a:defRPr/>
            </a:pPr>
            <a:endParaRPr kumimoji="1" lang="en-US" sz="1600">
              <a:solidFill>
                <a:srgbClr val="282828"/>
              </a:solidFill>
              <a:latin typeface="+mn-lt"/>
              <a:ea typeface="MS PGothic" panose="020B0600070205080204" pitchFamily="34" charset="-128"/>
              <a:cs typeface="+mn-cs"/>
            </a:endParaRPr>
          </a:p>
        </p:txBody>
      </p:sp>
      <p:sp>
        <p:nvSpPr>
          <p:cNvPr id="12" name="Rounded Rectangle 11"/>
          <p:cNvSpPr/>
          <p:nvPr/>
        </p:nvSpPr>
        <p:spPr bwMode="auto">
          <a:xfrm>
            <a:off x="4547102" y="2096693"/>
            <a:ext cx="317166" cy="176488"/>
          </a:xfrm>
          <a:prstGeom prst="roundRect">
            <a:avLst/>
          </a:prstGeom>
          <a:solidFill>
            <a:schemeClr val="accent2"/>
          </a:solidFill>
          <a:ln w="9525" cap="flat" cmpd="sng" algn="ctr">
            <a:noFill/>
            <a:prstDash val="solid"/>
            <a:round/>
            <a:headEnd type="none" w="med" len="med"/>
            <a:tailEnd type="none" w="med" len="med"/>
          </a:ln>
          <a:effectLst/>
        </p:spPr>
        <p:txBody>
          <a:bodyPr vert="horz" wrap="square" lIns="81628" tIns="40814" rIns="81628" bIns="40814" numCol="1" rtlCol="0" anchor="t" anchorCtr="0" compatLnSpc="1">
            <a:prstTxWarp prst="textNoShape">
              <a:avLst/>
            </a:prstTxWarp>
            <a:noAutofit/>
          </a:bodyPr>
          <a:lstStyle/>
          <a:p>
            <a:pPr defTabSz="816263" eaLnBrk="0" fontAlgn="auto" hangingPunct="0">
              <a:spcBef>
                <a:spcPts val="0"/>
              </a:spcBef>
              <a:spcAft>
                <a:spcPts val="0"/>
              </a:spcAft>
              <a:defRPr/>
            </a:pPr>
            <a:endParaRPr kumimoji="1" lang="en-US" sz="1600">
              <a:solidFill>
                <a:srgbClr val="282828"/>
              </a:solidFill>
              <a:latin typeface="+mn-lt"/>
              <a:ea typeface="MS PGothic" panose="020B0600070205080204" pitchFamily="34" charset="-128"/>
              <a:cs typeface="+mn-cs"/>
            </a:endParaRPr>
          </a:p>
        </p:txBody>
      </p:sp>
      <p:sp>
        <p:nvSpPr>
          <p:cNvPr id="13" name="Rounded Rectangle 12"/>
          <p:cNvSpPr/>
          <p:nvPr/>
        </p:nvSpPr>
        <p:spPr bwMode="auto">
          <a:xfrm>
            <a:off x="3595605" y="2096693"/>
            <a:ext cx="317166" cy="176488"/>
          </a:xfrm>
          <a:prstGeom prst="roundRect">
            <a:avLst/>
          </a:prstGeom>
          <a:solidFill>
            <a:schemeClr val="accent6"/>
          </a:solidFill>
          <a:ln w="9525" cap="flat" cmpd="sng" algn="ctr">
            <a:noFill/>
            <a:prstDash val="solid"/>
            <a:round/>
            <a:headEnd type="none" w="med" len="med"/>
            <a:tailEnd type="none" w="med" len="med"/>
          </a:ln>
          <a:effectLst/>
        </p:spPr>
        <p:txBody>
          <a:bodyPr vert="horz" wrap="square" lIns="81628" tIns="40814" rIns="81628" bIns="40814" numCol="1" rtlCol="0" anchor="t" anchorCtr="0" compatLnSpc="1">
            <a:prstTxWarp prst="textNoShape">
              <a:avLst/>
            </a:prstTxWarp>
            <a:noAutofit/>
          </a:bodyPr>
          <a:lstStyle/>
          <a:p>
            <a:pPr defTabSz="816263" eaLnBrk="0" fontAlgn="auto" hangingPunct="0">
              <a:spcBef>
                <a:spcPts val="0"/>
              </a:spcBef>
              <a:spcAft>
                <a:spcPts val="0"/>
              </a:spcAft>
              <a:defRPr/>
            </a:pPr>
            <a:endParaRPr kumimoji="1" lang="en-US" sz="1600">
              <a:solidFill>
                <a:srgbClr val="282828"/>
              </a:solidFill>
              <a:latin typeface="+mn-lt"/>
              <a:ea typeface="MS PGothic" panose="020B0600070205080204" pitchFamily="34" charset="-128"/>
              <a:cs typeface="+mn-cs"/>
            </a:endParaRPr>
          </a:p>
        </p:txBody>
      </p:sp>
      <p:cxnSp>
        <p:nvCxnSpPr>
          <p:cNvPr id="14" name="Straight Connector 13"/>
          <p:cNvCxnSpPr/>
          <p:nvPr/>
        </p:nvCxnSpPr>
        <p:spPr bwMode="auto">
          <a:xfrm rot="5400000">
            <a:off x="2492534" y="2330065"/>
            <a:ext cx="132366"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15" name="Straight Connector 14"/>
          <p:cNvCxnSpPr/>
          <p:nvPr/>
        </p:nvCxnSpPr>
        <p:spPr bwMode="auto">
          <a:xfrm>
            <a:off x="2558719" y="2396248"/>
            <a:ext cx="1902995"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16" name="Straight Connector 15"/>
          <p:cNvCxnSpPr/>
          <p:nvPr/>
        </p:nvCxnSpPr>
        <p:spPr bwMode="auto">
          <a:xfrm rot="5400000">
            <a:off x="2968283" y="2330065"/>
            <a:ext cx="132366"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17" name="Straight Connector 16"/>
          <p:cNvCxnSpPr/>
          <p:nvPr/>
        </p:nvCxnSpPr>
        <p:spPr bwMode="auto">
          <a:xfrm rot="5400000">
            <a:off x="3444032" y="2330065"/>
            <a:ext cx="132366"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18" name="Straight Connector 17"/>
          <p:cNvCxnSpPr/>
          <p:nvPr/>
        </p:nvCxnSpPr>
        <p:spPr bwMode="auto">
          <a:xfrm rot="5400000">
            <a:off x="3919780" y="2330065"/>
            <a:ext cx="132366"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19" name="Straight Connector 18"/>
          <p:cNvCxnSpPr/>
          <p:nvPr/>
        </p:nvCxnSpPr>
        <p:spPr bwMode="auto">
          <a:xfrm rot="5400000">
            <a:off x="4395529" y="2330065"/>
            <a:ext cx="132366"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sp>
        <p:nvSpPr>
          <p:cNvPr id="20" name="Rectangle 19"/>
          <p:cNvSpPr/>
          <p:nvPr/>
        </p:nvSpPr>
        <p:spPr bwMode="auto">
          <a:xfrm>
            <a:off x="802107" y="1866786"/>
            <a:ext cx="7310866" cy="529463"/>
          </a:xfrm>
          <a:prstGeom prst="rect">
            <a:avLst/>
          </a:prstGeom>
          <a:noFill/>
          <a:ln w="9525" cap="flat" cmpd="sng" algn="ctr">
            <a:solidFill>
              <a:schemeClr val="tx1"/>
            </a:solidFill>
            <a:prstDash val="solid"/>
            <a:round/>
            <a:headEnd type="none" w="med" len="med"/>
            <a:tailEnd type="none" w="med" len="med"/>
          </a:ln>
          <a:effectLst/>
        </p:spPr>
        <p:txBody>
          <a:bodyPr vert="horz" wrap="square" lIns="81628" tIns="40814" rIns="81628" bIns="40814" numCol="1" rtlCol="0" anchor="t" anchorCtr="0" compatLnSpc="1">
            <a:prstTxWarp prst="textNoShape">
              <a:avLst/>
            </a:prstTxWarp>
            <a:noAutofit/>
          </a:bodyPr>
          <a:lstStyle/>
          <a:p>
            <a:pPr defTabSz="816263" eaLnBrk="0" fontAlgn="auto" hangingPunct="0">
              <a:spcBef>
                <a:spcPts val="0"/>
              </a:spcBef>
              <a:spcAft>
                <a:spcPts val="0"/>
              </a:spcAft>
              <a:defRPr/>
            </a:pPr>
            <a:endParaRPr kumimoji="1" lang="en-US" sz="1600">
              <a:solidFill>
                <a:srgbClr val="282828"/>
              </a:solidFill>
              <a:latin typeface="+mn-lt"/>
              <a:ea typeface="MS PGothic" panose="020B0600070205080204" pitchFamily="34" charset="-128"/>
              <a:cs typeface="+mn-cs"/>
            </a:endParaRPr>
          </a:p>
        </p:txBody>
      </p:sp>
      <p:cxnSp>
        <p:nvCxnSpPr>
          <p:cNvPr id="21" name="Straight Connector 20"/>
          <p:cNvCxnSpPr/>
          <p:nvPr/>
        </p:nvCxnSpPr>
        <p:spPr bwMode="auto">
          <a:xfrm rot="5400000">
            <a:off x="2053379" y="2330065"/>
            <a:ext cx="132366"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22" name="Straight Connector 21"/>
          <p:cNvCxnSpPr/>
          <p:nvPr/>
        </p:nvCxnSpPr>
        <p:spPr bwMode="auto">
          <a:xfrm rot="5400000">
            <a:off x="1614229" y="2330065"/>
            <a:ext cx="132366"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23" name="Straight Connector 22"/>
          <p:cNvCxnSpPr/>
          <p:nvPr/>
        </p:nvCxnSpPr>
        <p:spPr bwMode="auto">
          <a:xfrm rot="5400000">
            <a:off x="1175076" y="2330065"/>
            <a:ext cx="132366"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24" name="Straight Connector 23"/>
          <p:cNvCxnSpPr/>
          <p:nvPr/>
        </p:nvCxnSpPr>
        <p:spPr bwMode="auto">
          <a:xfrm rot="5400000">
            <a:off x="4834681" y="2330065"/>
            <a:ext cx="132366"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sp>
        <p:nvSpPr>
          <p:cNvPr id="25" name="Rounded Rectangle 24"/>
          <p:cNvSpPr/>
          <p:nvPr/>
        </p:nvSpPr>
        <p:spPr bwMode="auto">
          <a:xfrm>
            <a:off x="3595605" y="2096693"/>
            <a:ext cx="317166" cy="176488"/>
          </a:xfrm>
          <a:prstGeom prst="roundRect">
            <a:avLst/>
          </a:prstGeom>
          <a:solidFill>
            <a:schemeClr val="accent2"/>
          </a:solidFill>
          <a:ln w="9525" cap="flat" cmpd="sng" algn="ctr">
            <a:noFill/>
            <a:prstDash val="solid"/>
            <a:round/>
            <a:headEnd type="none" w="med" len="med"/>
            <a:tailEnd type="none" w="med" len="med"/>
          </a:ln>
          <a:effectLst/>
        </p:spPr>
        <p:txBody>
          <a:bodyPr vert="horz" wrap="square" lIns="81628" tIns="40814" rIns="81628" bIns="40814" numCol="1" rtlCol="0" anchor="t" anchorCtr="0" compatLnSpc="1">
            <a:prstTxWarp prst="textNoShape">
              <a:avLst/>
            </a:prstTxWarp>
            <a:noAutofit/>
          </a:bodyPr>
          <a:lstStyle/>
          <a:p>
            <a:pPr defTabSz="816263" eaLnBrk="0" fontAlgn="auto" hangingPunct="0">
              <a:spcBef>
                <a:spcPts val="0"/>
              </a:spcBef>
              <a:spcAft>
                <a:spcPts val="0"/>
              </a:spcAft>
              <a:defRPr/>
            </a:pPr>
            <a:endParaRPr kumimoji="1" lang="en-US" sz="1600">
              <a:solidFill>
                <a:srgbClr val="282828"/>
              </a:solidFill>
              <a:latin typeface="+mn-lt"/>
              <a:ea typeface="MS PGothic" panose="020B0600070205080204" pitchFamily="34" charset="-128"/>
              <a:cs typeface="+mn-cs"/>
            </a:endParaRPr>
          </a:p>
        </p:txBody>
      </p:sp>
      <p:sp>
        <p:nvSpPr>
          <p:cNvPr id="26" name="Rounded Rectangle 25"/>
          <p:cNvSpPr/>
          <p:nvPr/>
        </p:nvSpPr>
        <p:spPr bwMode="auto">
          <a:xfrm>
            <a:off x="3093286" y="2096693"/>
            <a:ext cx="317166" cy="176488"/>
          </a:xfrm>
          <a:prstGeom prst="roundRect">
            <a:avLst/>
          </a:prstGeom>
          <a:solidFill>
            <a:schemeClr val="accent5"/>
          </a:solidFill>
          <a:ln w="9525" cap="flat" cmpd="sng" algn="ctr">
            <a:noFill/>
            <a:prstDash val="solid"/>
            <a:round/>
            <a:headEnd type="none" w="med" len="med"/>
            <a:tailEnd type="none" w="med" len="med"/>
          </a:ln>
          <a:effectLst/>
        </p:spPr>
        <p:txBody>
          <a:bodyPr vert="horz" wrap="square" lIns="81628" tIns="40814" rIns="81628" bIns="40814" numCol="1" rtlCol="0" anchor="t" anchorCtr="0" compatLnSpc="1">
            <a:prstTxWarp prst="textNoShape">
              <a:avLst/>
            </a:prstTxWarp>
            <a:noAutofit/>
          </a:bodyPr>
          <a:lstStyle/>
          <a:p>
            <a:pPr defTabSz="816263" eaLnBrk="0" fontAlgn="auto" hangingPunct="0">
              <a:spcBef>
                <a:spcPts val="0"/>
              </a:spcBef>
              <a:spcAft>
                <a:spcPts val="0"/>
              </a:spcAft>
              <a:defRPr/>
            </a:pPr>
            <a:endParaRPr kumimoji="1" lang="en-US" sz="1600">
              <a:solidFill>
                <a:srgbClr val="282828"/>
              </a:solidFill>
              <a:latin typeface="+mn-lt"/>
              <a:ea typeface="MS PGothic" panose="020B0600070205080204" pitchFamily="34" charset="-128"/>
              <a:cs typeface="+mn-cs"/>
            </a:endParaRPr>
          </a:p>
        </p:txBody>
      </p:sp>
      <p:sp>
        <p:nvSpPr>
          <p:cNvPr id="27" name="Rounded Rectangle 26"/>
          <p:cNvSpPr/>
          <p:nvPr/>
        </p:nvSpPr>
        <p:spPr bwMode="auto">
          <a:xfrm>
            <a:off x="2605338" y="2096693"/>
            <a:ext cx="317166" cy="176488"/>
          </a:xfrm>
          <a:prstGeom prst="roundRect">
            <a:avLst/>
          </a:prstGeom>
          <a:solidFill>
            <a:schemeClr val="accent6"/>
          </a:solidFill>
          <a:ln w="9525" cap="flat" cmpd="sng" algn="ctr">
            <a:noFill/>
            <a:prstDash val="solid"/>
            <a:round/>
            <a:headEnd type="none" w="med" len="med"/>
            <a:tailEnd type="none" w="med" len="med"/>
          </a:ln>
          <a:effectLst/>
        </p:spPr>
        <p:txBody>
          <a:bodyPr vert="horz" wrap="square" lIns="81628" tIns="40814" rIns="81628" bIns="40814" numCol="1" rtlCol="0" anchor="t" anchorCtr="0" compatLnSpc="1">
            <a:prstTxWarp prst="textNoShape">
              <a:avLst/>
            </a:prstTxWarp>
            <a:noAutofit/>
          </a:bodyPr>
          <a:lstStyle/>
          <a:p>
            <a:pPr defTabSz="816263" eaLnBrk="0" fontAlgn="auto" hangingPunct="0">
              <a:spcBef>
                <a:spcPts val="0"/>
              </a:spcBef>
              <a:spcAft>
                <a:spcPts val="0"/>
              </a:spcAft>
              <a:defRPr/>
            </a:pPr>
            <a:endParaRPr kumimoji="1" lang="en-US" sz="1600">
              <a:solidFill>
                <a:srgbClr val="282828"/>
              </a:solidFill>
              <a:latin typeface="+mn-lt"/>
              <a:ea typeface="MS PGothic" panose="020B0600070205080204" pitchFamily="34" charset="-128"/>
              <a:cs typeface="+mn-cs"/>
            </a:endParaRPr>
          </a:p>
        </p:txBody>
      </p:sp>
      <p:cxnSp>
        <p:nvCxnSpPr>
          <p:cNvPr id="32" name="Straight Connector 31"/>
          <p:cNvCxnSpPr/>
          <p:nvPr/>
        </p:nvCxnSpPr>
        <p:spPr bwMode="auto">
          <a:xfrm flipH="1" flipV="1">
            <a:off x="3505200" y="1963019"/>
            <a:ext cx="5014" cy="1600200"/>
          </a:xfrm>
          <a:prstGeom prst="line">
            <a:avLst/>
          </a:prstGeom>
          <a:solidFill>
            <a:schemeClr val="accent1"/>
          </a:solidFill>
          <a:ln w="25400" cap="flat" cmpd="sng" algn="ctr">
            <a:solidFill>
              <a:srgbClr val="C00000"/>
            </a:solidFill>
            <a:prstDash val="solid"/>
            <a:round/>
            <a:headEnd type="none" w="med" len="med"/>
            <a:tailEnd type="none" w="med" len="med"/>
          </a:ln>
          <a:effectLst/>
        </p:spPr>
      </p:cxnSp>
      <p:cxnSp>
        <p:nvCxnSpPr>
          <p:cNvPr id="33" name="Straight Connector 32"/>
          <p:cNvCxnSpPr/>
          <p:nvPr/>
        </p:nvCxnSpPr>
        <p:spPr bwMode="auto">
          <a:xfrm flipV="1">
            <a:off x="2119563" y="1963019"/>
            <a:ext cx="14038" cy="2228850"/>
          </a:xfrm>
          <a:prstGeom prst="line">
            <a:avLst/>
          </a:prstGeom>
          <a:solidFill>
            <a:schemeClr val="accent1"/>
          </a:solidFill>
          <a:ln w="25400" cap="flat" cmpd="sng" algn="ctr">
            <a:solidFill>
              <a:srgbClr val="C00000"/>
            </a:solidFill>
            <a:prstDash val="solid"/>
            <a:round/>
            <a:headEnd type="none" w="med" len="med"/>
            <a:tailEnd type="none" w="med" len="med"/>
          </a:ln>
          <a:effectLst/>
        </p:spPr>
      </p:cxnSp>
      <p:cxnSp>
        <p:nvCxnSpPr>
          <p:cNvPr id="34" name="Straight Connector 33"/>
          <p:cNvCxnSpPr/>
          <p:nvPr/>
        </p:nvCxnSpPr>
        <p:spPr bwMode="auto">
          <a:xfrm rot="5400000" flipH="1" flipV="1">
            <a:off x="-276225" y="3077443"/>
            <a:ext cx="2228850" cy="0"/>
          </a:xfrm>
          <a:prstGeom prst="line">
            <a:avLst/>
          </a:prstGeom>
          <a:solidFill>
            <a:schemeClr val="accent1"/>
          </a:solidFill>
          <a:ln w="25400" cap="flat" cmpd="sng" algn="ctr">
            <a:solidFill>
              <a:srgbClr val="C00000"/>
            </a:solidFill>
            <a:prstDash val="solid"/>
            <a:round/>
            <a:headEnd type="none" w="med" len="med"/>
            <a:tailEnd type="none" w="med" len="med"/>
          </a:ln>
          <a:effectLst/>
        </p:spPr>
      </p:cxnSp>
      <p:cxnSp>
        <p:nvCxnSpPr>
          <p:cNvPr id="35" name="Straight Connector 34"/>
          <p:cNvCxnSpPr/>
          <p:nvPr/>
        </p:nvCxnSpPr>
        <p:spPr bwMode="auto">
          <a:xfrm rot="5400000">
            <a:off x="5344017" y="2319989"/>
            <a:ext cx="132366"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36" name="Straight Connector 35"/>
          <p:cNvCxnSpPr/>
          <p:nvPr/>
        </p:nvCxnSpPr>
        <p:spPr bwMode="auto">
          <a:xfrm rot="5400000">
            <a:off x="5895464" y="2319989"/>
            <a:ext cx="132366"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37" name="Straight Connector 36"/>
          <p:cNvCxnSpPr/>
          <p:nvPr/>
        </p:nvCxnSpPr>
        <p:spPr bwMode="auto">
          <a:xfrm rot="5400000">
            <a:off x="6428864" y="2319989"/>
            <a:ext cx="132366"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grpSp>
        <p:nvGrpSpPr>
          <p:cNvPr id="38" name="Group 37"/>
          <p:cNvGrpSpPr/>
          <p:nvPr/>
        </p:nvGrpSpPr>
        <p:grpSpPr>
          <a:xfrm>
            <a:off x="6623383" y="2077320"/>
            <a:ext cx="1383966" cy="176488"/>
            <a:chOff x="6623383" y="2165561"/>
            <a:chExt cx="1383966" cy="235317"/>
          </a:xfrm>
        </p:grpSpPr>
        <p:sp>
          <p:nvSpPr>
            <p:cNvPr id="39" name="Rounded Rectangle 38"/>
            <p:cNvSpPr/>
            <p:nvPr/>
          </p:nvSpPr>
          <p:spPr bwMode="auto">
            <a:xfrm>
              <a:off x="6623383" y="2165561"/>
              <a:ext cx="317166" cy="235317"/>
            </a:xfrm>
            <a:prstGeom prst="roundRect">
              <a:avLst/>
            </a:prstGeom>
            <a:solidFill>
              <a:schemeClr val="accent6"/>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noAutofit/>
            </a:bodyPr>
            <a:lstStyle/>
            <a:p>
              <a:pPr defTabSz="816263" eaLnBrk="0" fontAlgn="auto" hangingPunct="0">
                <a:spcBef>
                  <a:spcPts val="0"/>
                </a:spcBef>
                <a:spcAft>
                  <a:spcPts val="0"/>
                </a:spcAft>
                <a:defRPr/>
              </a:pPr>
              <a:endParaRPr kumimoji="1" lang="en-US" sz="1600">
                <a:solidFill>
                  <a:srgbClr val="282828"/>
                </a:solidFill>
                <a:latin typeface="+mn-lt"/>
                <a:ea typeface="MS PGothic" panose="020B0600070205080204" pitchFamily="34" charset="-128"/>
                <a:cs typeface="+mn-cs"/>
              </a:endParaRPr>
            </a:p>
          </p:txBody>
        </p:sp>
        <p:sp>
          <p:nvSpPr>
            <p:cNvPr id="40" name="Rounded Rectangle 39"/>
            <p:cNvSpPr/>
            <p:nvPr/>
          </p:nvSpPr>
          <p:spPr bwMode="auto">
            <a:xfrm>
              <a:off x="7156783" y="2165561"/>
              <a:ext cx="317166" cy="235317"/>
            </a:xfrm>
            <a:prstGeom prst="roundRect">
              <a:avLst/>
            </a:prstGeom>
            <a:solidFill>
              <a:schemeClr val="accent5"/>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noAutofit/>
            </a:bodyPr>
            <a:lstStyle/>
            <a:p>
              <a:pPr defTabSz="816263" eaLnBrk="0" fontAlgn="auto" hangingPunct="0">
                <a:spcBef>
                  <a:spcPts val="0"/>
                </a:spcBef>
                <a:spcAft>
                  <a:spcPts val="0"/>
                </a:spcAft>
                <a:defRPr/>
              </a:pPr>
              <a:endParaRPr kumimoji="1" lang="en-US" sz="1600">
                <a:solidFill>
                  <a:srgbClr val="282828"/>
                </a:solidFill>
                <a:latin typeface="+mn-lt"/>
                <a:ea typeface="MS PGothic" panose="020B0600070205080204" pitchFamily="34" charset="-128"/>
                <a:cs typeface="+mn-cs"/>
              </a:endParaRPr>
            </a:p>
          </p:txBody>
        </p:sp>
        <p:sp>
          <p:nvSpPr>
            <p:cNvPr id="41" name="Rounded Rectangle 40"/>
            <p:cNvSpPr/>
            <p:nvPr/>
          </p:nvSpPr>
          <p:spPr bwMode="auto">
            <a:xfrm>
              <a:off x="7690183" y="2165561"/>
              <a:ext cx="317166" cy="235317"/>
            </a:xfrm>
            <a:prstGeom prst="roundRect">
              <a:avLst/>
            </a:prstGeom>
            <a:solidFill>
              <a:schemeClr val="accent2"/>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noAutofit/>
            </a:bodyPr>
            <a:lstStyle/>
            <a:p>
              <a:pPr defTabSz="816263" eaLnBrk="0" fontAlgn="auto" hangingPunct="0">
                <a:spcBef>
                  <a:spcPts val="0"/>
                </a:spcBef>
                <a:spcAft>
                  <a:spcPts val="0"/>
                </a:spcAft>
                <a:defRPr/>
              </a:pPr>
              <a:endParaRPr kumimoji="1" lang="en-US" sz="1600">
                <a:solidFill>
                  <a:srgbClr val="282828"/>
                </a:solidFill>
                <a:latin typeface="+mn-lt"/>
                <a:ea typeface="MS PGothic" panose="020B0600070205080204" pitchFamily="34" charset="-128"/>
                <a:cs typeface="+mn-cs"/>
              </a:endParaRPr>
            </a:p>
          </p:txBody>
        </p:sp>
      </p:grpSp>
      <p:cxnSp>
        <p:nvCxnSpPr>
          <p:cNvPr id="42" name="Straight Connector 41"/>
          <p:cNvCxnSpPr/>
          <p:nvPr/>
        </p:nvCxnSpPr>
        <p:spPr bwMode="auto">
          <a:xfrm rot="5400000">
            <a:off x="6962264" y="2319989"/>
            <a:ext cx="132366"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43" name="Straight Arrow Connector 42"/>
          <p:cNvCxnSpPr>
            <a:stCxn id="41" idx="3"/>
          </p:cNvCxnSpPr>
          <p:nvPr/>
        </p:nvCxnSpPr>
        <p:spPr bwMode="auto">
          <a:xfrm flipV="1">
            <a:off x="8007351" y="2164371"/>
            <a:ext cx="518623" cy="1192"/>
          </a:xfrm>
          <a:prstGeom prst="straightConnector1">
            <a:avLst/>
          </a:prstGeom>
          <a:solidFill>
            <a:schemeClr val="accent1"/>
          </a:solidFill>
          <a:ln w="63500" cap="flat" cmpd="sng" algn="ctr">
            <a:solidFill>
              <a:schemeClr val="accent6"/>
            </a:solidFill>
            <a:prstDash val="solid"/>
            <a:round/>
            <a:headEnd type="none" w="med" len="med"/>
            <a:tailEnd type="arrow"/>
          </a:ln>
          <a:effectLst/>
        </p:spPr>
      </p:cxnSp>
      <p:cxnSp>
        <p:nvCxnSpPr>
          <p:cNvPr id="45" name="Straight Arrow Connector 44"/>
          <p:cNvCxnSpPr/>
          <p:nvPr/>
        </p:nvCxnSpPr>
        <p:spPr bwMode="auto">
          <a:xfrm rot="10800000">
            <a:off x="3581400" y="3307070"/>
            <a:ext cx="1143000" cy="1191"/>
          </a:xfrm>
          <a:prstGeom prst="straightConnector1">
            <a:avLst/>
          </a:prstGeom>
          <a:solidFill>
            <a:schemeClr val="accent1"/>
          </a:solidFill>
          <a:ln w="25400" cap="flat" cmpd="sng" algn="ctr">
            <a:solidFill>
              <a:srgbClr val="C00000"/>
            </a:solidFill>
            <a:prstDash val="solid"/>
            <a:round/>
            <a:headEnd type="none" w="med" len="med"/>
            <a:tailEnd type="arrow"/>
          </a:ln>
          <a:effectLst/>
        </p:spPr>
      </p:cxnSp>
      <p:cxnSp>
        <p:nvCxnSpPr>
          <p:cNvPr id="47" name="Straight Arrow Connector 46"/>
          <p:cNvCxnSpPr/>
          <p:nvPr/>
        </p:nvCxnSpPr>
        <p:spPr bwMode="auto">
          <a:xfrm rot="10800000">
            <a:off x="2209801" y="3878570"/>
            <a:ext cx="1143000" cy="1191"/>
          </a:xfrm>
          <a:prstGeom prst="straightConnector1">
            <a:avLst/>
          </a:prstGeom>
          <a:solidFill>
            <a:schemeClr val="accent1"/>
          </a:solidFill>
          <a:ln w="25400" cap="flat" cmpd="sng" algn="ctr">
            <a:solidFill>
              <a:srgbClr val="C00000"/>
            </a:solidFill>
            <a:prstDash val="solid"/>
            <a:round/>
            <a:headEnd type="none" w="med" len="med"/>
            <a:tailEnd type="arrow"/>
          </a:ln>
          <a:effectLst/>
        </p:spPr>
      </p:cxnSp>
      <p:cxnSp>
        <p:nvCxnSpPr>
          <p:cNvPr id="49" name="Straight Arrow Connector 48"/>
          <p:cNvCxnSpPr/>
          <p:nvPr/>
        </p:nvCxnSpPr>
        <p:spPr bwMode="auto">
          <a:xfrm rot="5400000" flipH="1" flipV="1">
            <a:off x="666950" y="4318096"/>
            <a:ext cx="344091" cy="1588"/>
          </a:xfrm>
          <a:prstGeom prst="straightConnector1">
            <a:avLst/>
          </a:prstGeom>
          <a:solidFill>
            <a:schemeClr val="accent1"/>
          </a:solidFill>
          <a:ln w="25400" cap="flat" cmpd="sng" algn="ctr">
            <a:solidFill>
              <a:srgbClr val="C00000"/>
            </a:solidFill>
            <a:prstDash val="solid"/>
            <a:round/>
            <a:headEnd type="none" w="med" len="med"/>
            <a:tailEnd type="arrow"/>
          </a:ln>
          <a:effectLst/>
        </p:spPr>
      </p:cxnSp>
      <p:sp>
        <p:nvSpPr>
          <p:cNvPr id="50" name="TextBox 49"/>
          <p:cNvSpPr txBox="1"/>
          <p:nvPr/>
        </p:nvSpPr>
        <p:spPr>
          <a:xfrm>
            <a:off x="2379171" y="4340394"/>
            <a:ext cx="6556023" cy="251702"/>
          </a:xfrm>
          <a:prstGeom prst="rect">
            <a:avLst/>
          </a:prstGeom>
          <a:noFill/>
        </p:spPr>
        <p:txBody>
          <a:bodyPr wrap="none" lIns="81628" tIns="40814" rIns="81628" bIns="40814" rtlCol="0">
            <a:noAutofit/>
          </a:bodyPr>
          <a:lstStyle/>
          <a:p>
            <a:pPr algn="r" defTabSz="685800" fontAlgn="auto">
              <a:spcBef>
                <a:spcPts val="0"/>
              </a:spcBef>
              <a:spcAft>
                <a:spcPts val="0"/>
              </a:spcAft>
              <a:defRPr/>
            </a:pPr>
            <a:r>
              <a:rPr kumimoji="1" lang="en-US" altLang="ja-JP" sz="1050">
                <a:solidFill>
                  <a:srgbClr val="000000"/>
                </a:solidFill>
                <a:latin typeface="+mn-lt"/>
                <a:ea typeface="MS PGothic" panose="020B0600070205080204" pitchFamily="34" charset="-128"/>
                <a:cs typeface="+mn-cs"/>
              </a:rPr>
              <a:t>※</a:t>
            </a:r>
            <a:r>
              <a:rPr kumimoji="1" lang="ja-JP" altLang="en-US" sz="1050">
                <a:solidFill>
                  <a:srgbClr val="000000"/>
                </a:solidFill>
                <a:latin typeface="+mn-lt"/>
                <a:ea typeface="MS PGothic" panose="020B0600070205080204" pitchFamily="34" charset="-128"/>
                <a:cs typeface="+mn-cs"/>
              </a:rPr>
              <a:t>この図の例では</a:t>
            </a:r>
            <a:r>
              <a:rPr kumimoji="1" lang="en-US" altLang="ja-JP" sz="1050">
                <a:solidFill>
                  <a:srgbClr val="000000"/>
                </a:solidFill>
                <a:latin typeface="+mn-lt"/>
                <a:ea typeface="MS PGothic" panose="020B0600070205080204" pitchFamily="34" charset="-128"/>
                <a:cs typeface="+mn-cs"/>
              </a:rPr>
              <a:t> AF11, AF12, AF13 </a:t>
            </a:r>
            <a:r>
              <a:rPr kumimoji="1" lang="ja-JP" altLang="en-US" sz="1050">
                <a:solidFill>
                  <a:srgbClr val="000000"/>
                </a:solidFill>
                <a:latin typeface="+mn-lt"/>
                <a:ea typeface="MS PGothic" panose="020B0600070205080204" pitchFamily="34" charset="-128"/>
                <a:cs typeface="+mn-cs"/>
              </a:rPr>
              <a:t>の</a:t>
            </a:r>
            <a:r>
              <a:rPr kumimoji="1" lang="en-US" altLang="ja-JP" sz="1050">
                <a:solidFill>
                  <a:srgbClr val="000000"/>
                </a:solidFill>
                <a:latin typeface="+mn-lt"/>
                <a:ea typeface="MS PGothic" panose="020B0600070205080204" pitchFamily="34" charset="-128"/>
                <a:cs typeface="+mn-cs"/>
              </a:rPr>
              <a:t> </a:t>
            </a:r>
            <a:r>
              <a:rPr kumimoji="1" lang="en-US" sz="1050">
                <a:solidFill>
                  <a:srgbClr val="000000"/>
                </a:solidFill>
                <a:latin typeface="+mn-lt"/>
                <a:ea typeface="MS PGothic" panose="020B0600070205080204" pitchFamily="34" charset="-128"/>
                <a:cs typeface="+mn-cs"/>
              </a:rPr>
              <a:t>Maximum WRED Thresholds </a:t>
            </a:r>
            <a:r>
              <a:rPr kumimoji="1" lang="ja-JP" altLang="en-US" sz="1050">
                <a:solidFill>
                  <a:srgbClr val="000000"/>
                </a:solidFill>
                <a:latin typeface="+mn-lt"/>
                <a:ea typeface="MS PGothic" panose="020B0600070205080204" pitchFamily="34" charset="-128"/>
                <a:cs typeface="+mn-cs"/>
              </a:rPr>
              <a:t>がキューの最後</a:t>
            </a:r>
            <a:r>
              <a:rPr kumimoji="1" lang="en-US" altLang="ja-JP" sz="1050">
                <a:solidFill>
                  <a:srgbClr val="000000"/>
                </a:solidFill>
                <a:latin typeface="+mn-lt"/>
                <a:ea typeface="MS PGothic" panose="020B0600070205080204" pitchFamily="34" charset="-128"/>
                <a:cs typeface="+mn-cs"/>
              </a:rPr>
              <a:t> </a:t>
            </a:r>
            <a:r>
              <a:rPr kumimoji="1" lang="ja-JP" altLang="en-US" sz="1050">
                <a:solidFill>
                  <a:srgbClr val="000000"/>
                </a:solidFill>
                <a:latin typeface="+mn-lt"/>
                <a:ea typeface="MS PGothic" panose="020B0600070205080204" pitchFamily="34" charset="-128"/>
                <a:cs typeface="+mn-cs"/>
              </a:rPr>
              <a:t>（</a:t>
            </a:r>
            <a:r>
              <a:rPr kumimoji="1" lang="en-US" altLang="ja-JP" sz="1050">
                <a:solidFill>
                  <a:srgbClr val="000000"/>
                </a:solidFill>
                <a:latin typeface="+mn-lt"/>
                <a:ea typeface="MS PGothic" panose="020B0600070205080204" pitchFamily="34" charset="-128"/>
                <a:cs typeface="+mn-cs"/>
              </a:rPr>
              <a:t>100%</a:t>
            </a:r>
            <a:r>
              <a:rPr kumimoji="1" lang="ja-JP" altLang="en-US" sz="1050">
                <a:solidFill>
                  <a:srgbClr val="000000"/>
                </a:solidFill>
                <a:latin typeface="+mn-lt"/>
                <a:ea typeface="MS PGothic" panose="020B0600070205080204" pitchFamily="34" charset="-128"/>
                <a:cs typeface="+mn-cs"/>
              </a:rPr>
              <a:t>）</a:t>
            </a:r>
            <a:r>
              <a:rPr kumimoji="1" lang="en-US" altLang="ja-JP" sz="1050">
                <a:solidFill>
                  <a:srgbClr val="000000"/>
                </a:solidFill>
                <a:latin typeface="+mn-lt"/>
                <a:ea typeface="MS PGothic" panose="020B0600070205080204" pitchFamily="34" charset="-128"/>
                <a:cs typeface="+mn-cs"/>
              </a:rPr>
              <a:t> </a:t>
            </a:r>
            <a:r>
              <a:rPr kumimoji="1" lang="ja-JP" altLang="en-US" sz="1050">
                <a:solidFill>
                  <a:srgbClr val="000000"/>
                </a:solidFill>
                <a:latin typeface="+mn-lt"/>
                <a:ea typeface="MS PGothic" panose="020B0600070205080204" pitchFamily="34" charset="-128"/>
                <a:cs typeface="+mn-cs"/>
              </a:rPr>
              <a:t>になっています。</a:t>
            </a:r>
            <a:endParaRPr kumimoji="1" lang="en-US" sz="1050">
              <a:solidFill>
                <a:srgbClr val="000000"/>
              </a:solidFill>
              <a:latin typeface="+mn-lt"/>
              <a:ea typeface="MS PGothic" panose="020B0600070205080204" pitchFamily="34" charset="-128"/>
              <a:cs typeface="+mn-cs"/>
            </a:endParaRPr>
          </a:p>
        </p:txBody>
      </p:sp>
      <p:sp>
        <p:nvSpPr>
          <p:cNvPr id="51" name="TextBox 50"/>
          <p:cNvSpPr txBox="1"/>
          <p:nvPr/>
        </p:nvSpPr>
        <p:spPr>
          <a:xfrm>
            <a:off x="7769764" y="1310435"/>
            <a:ext cx="626515" cy="590256"/>
          </a:xfrm>
          <a:prstGeom prst="rect">
            <a:avLst/>
          </a:prstGeom>
          <a:noFill/>
        </p:spPr>
        <p:txBody>
          <a:bodyPr wrap="none" lIns="81628" tIns="40814" rIns="81628" bIns="40814" rtlCol="0">
            <a:noAutofit/>
          </a:bodyPr>
          <a:lstStyle/>
          <a:p>
            <a:pPr algn="ctr" defTabSz="685800" fontAlgn="auto">
              <a:spcBef>
                <a:spcPts val="0"/>
              </a:spcBef>
              <a:spcAft>
                <a:spcPts val="0"/>
              </a:spcAft>
              <a:defRPr/>
            </a:pPr>
            <a:r>
              <a:rPr kumimoji="1" lang="en-US" sz="1100" b="1">
                <a:solidFill>
                  <a:srgbClr val="0070C0"/>
                </a:solidFill>
                <a:latin typeface="+mn-lt"/>
                <a:ea typeface="MS PGothic" panose="020B0600070205080204" pitchFamily="34" charset="-128"/>
                <a:cs typeface="+mn-cs"/>
              </a:rPr>
              <a:t>Front</a:t>
            </a:r>
          </a:p>
          <a:p>
            <a:pPr algn="ctr" defTabSz="685800" fontAlgn="auto">
              <a:spcBef>
                <a:spcPts val="0"/>
              </a:spcBef>
              <a:spcAft>
                <a:spcPts val="0"/>
              </a:spcAft>
              <a:defRPr/>
            </a:pPr>
            <a:r>
              <a:rPr kumimoji="1" lang="en-US" sz="1100" b="1">
                <a:solidFill>
                  <a:srgbClr val="0070C0"/>
                </a:solidFill>
                <a:latin typeface="+mn-lt"/>
                <a:ea typeface="MS PGothic" panose="020B0600070205080204" pitchFamily="34" charset="-128"/>
                <a:cs typeface="+mn-cs"/>
              </a:rPr>
              <a:t>of</a:t>
            </a:r>
          </a:p>
          <a:p>
            <a:pPr algn="ctr" defTabSz="685800" fontAlgn="auto">
              <a:spcBef>
                <a:spcPts val="0"/>
              </a:spcBef>
              <a:spcAft>
                <a:spcPts val="0"/>
              </a:spcAft>
              <a:defRPr/>
            </a:pPr>
            <a:r>
              <a:rPr kumimoji="1" lang="en-US" sz="1100" b="1">
                <a:solidFill>
                  <a:srgbClr val="0070C0"/>
                </a:solidFill>
                <a:latin typeface="+mn-lt"/>
                <a:ea typeface="MS PGothic" panose="020B0600070205080204" pitchFamily="34" charset="-128"/>
                <a:cs typeface="+mn-cs"/>
              </a:rPr>
              <a:t> Queue</a:t>
            </a:r>
          </a:p>
        </p:txBody>
      </p:sp>
      <p:sp>
        <p:nvSpPr>
          <p:cNvPr id="52" name="TextBox 51"/>
          <p:cNvSpPr txBox="1"/>
          <p:nvPr/>
        </p:nvSpPr>
        <p:spPr>
          <a:xfrm>
            <a:off x="486442" y="1329032"/>
            <a:ext cx="796592" cy="590256"/>
          </a:xfrm>
          <a:prstGeom prst="rect">
            <a:avLst/>
          </a:prstGeom>
          <a:noFill/>
        </p:spPr>
        <p:txBody>
          <a:bodyPr wrap="square" lIns="81628" tIns="40814" rIns="81628" bIns="40814" rtlCol="0">
            <a:noAutofit/>
          </a:bodyPr>
          <a:lstStyle/>
          <a:p>
            <a:pPr algn="ctr" defTabSz="685800" fontAlgn="auto">
              <a:spcBef>
                <a:spcPts val="0"/>
              </a:spcBef>
              <a:spcAft>
                <a:spcPts val="0"/>
              </a:spcAft>
              <a:defRPr/>
            </a:pPr>
            <a:r>
              <a:rPr kumimoji="1" lang="en-US" sz="1100" b="1">
                <a:solidFill>
                  <a:srgbClr val="0070C0"/>
                </a:solidFill>
                <a:latin typeface="+mn-lt"/>
                <a:ea typeface="MS PGothic" panose="020B0600070205080204" pitchFamily="34" charset="-128"/>
                <a:cs typeface="+mn-cs"/>
              </a:rPr>
              <a:t>Tail</a:t>
            </a:r>
          </a:p>
          <a:p>
            <a:pPr algn="ctr" defTabSz="685800" fontAlgn="auto">
              <a:spcBef>
                <a:spcPts val="0"/>
              </a:spcBef>
              <a:spcAft>
                <a:spcPts val="0"/>
              </a:spcAft>
              <a:defRPr/>
            </a:pPr>
            <a:r>
              <a:rPr kumimoji="1" lang="en-US" sz="1100" b="1">
                <a:solidFill>
                  <a:srgbClr val="0070C0"/>
                </a:solidFill>
                <a:latin typeface="+mn-lt"/>
                <a:ea typeface="MS PGothic" panose="020B0600070205080204" pitchFamily="34" charset="-128"/>
                <a:cs typeface="+mn-cs"/>
              </a:rPr>
              <a:t>of</a:t>
            </a:r>
          </a:p>
          <a:p>
            <a:pPr algn="ctr" defTabSz="685800" fontAlgn="auto">
              <a:spcBef>
                <a:spcPts val="0"/>
              </a:spcBef>
              <a:spcAft>
                <a:spcPts val="0"/>
              </a:spcAft>
              <a:defRPr/>
            </a:pPr>
            <a:r>
              <a:rPr kumimoji="1" lang="en-US" sz="1100" b="1">
                <a:solidFill>
                  <a:srgbClr val="0070C0"/>
                </a:solidFill>
                <a:latin typeface="+mn-lt"/>
                <a:ea typeface="MS PGothic" panose="020B0600070205080204" pitchFamily="34" charset="-128"/>
                <a:cs typeface="+mn-cs"/>
              </a:rPr>
              <a:t> Queue</a:t>
            </a:r>
          </a:p>
        </p:txBody>
      </p:sp>
      <p:sp>
        <p:nvSpPr>
          <p:cNvPr id="53" name="TextBox 52"/>
          <p:cNvSpPr txBox="1"/>
          <p:nvPr/>
        </p:nvSpPr>
        <p:spPr>
          <a:xfrm>
            <a:off x="8092542" y="1878311"/>
            <a:ext cx="1004825" cy="251702"/>
          </a:xfrm>
          <a:prstGeom prst="rect">
            <a:avLst/>
          </a:prstGeom>
          <a:noFill/>
        </p:spPr>
        <p:txBody>
          <a:bodyPr wrap="none" lIns="81628" tIns="40814" rIns="81628" bIns="40814" rtlCol="0">
            <a:noAutofit/>
          </a:bodyPr>
          <a:lstStyle/>
          <a:p>
            <a:pPr algn="ctr" defTabSz="685800" fontAlgn="auto">
              <a:spcBef>
                <a:spcPts val="0"/>
              </a:spcBef>
              <a:spcAft>
                <a:spcPts val="0"/>
              </a:spcAft>
              <a:defRPr/>
            </a:pPr>
            <a:r>
              <a:rPr kumimoji="1" lang="ja-JP" altLang="en-US" sz="1100" b="1">
                <a:solidFill>
                  <a:srgbClr val="000000"/>
                </a:solidFill>
                <a:latin typeface="+mn-lt"/>
                <a:ea typeface="MS PGothic" panose="020B0600070205080204" pitchFamily="34" charset="-128"/>
                <a:cs typeface="+mn-cs"/>
              </a:rPr>
              <a:t>パケット</a:t>
            </a:r>
            <a:r>
              <a:rPr kumimoji="1" lang="en-US" altLang="ja-JP" sz="1100" b="1">
                <a:solidFill>
                  <a:srgbClr val="000000"/>
                </a:solidFill>
                <a:latin typeface="+mn-lt"/>
                <a:ea typeface="MS PGothic" panose="020B0600070205080204" pitchFamily="34" charset="-128"/>
                <a:cs typeface="+mn-cs"/>
              </a:rPr>
              <a:t> </a:t>
            </a:r>
            <a:r>
              <a:rPr kumimoji="1" lang="ja-JP" altLang="en-US" sz="1100" b="1">
                <a:solidFill>
                  <a:srgbClr val="000000"/>
                </a:solidFill>
                <a:latin typeface="+mn-lt"/>
                <a:ea typeface="MS PGothic" panose="020B0600070205080204" pitchFamily="34" charset="-128"/>
                <a:cs typeface="+mn-cs"/>
              </a:rPr>
              <a:t>フロー</a:t>
            </a:r>
            <a:endParaRPr kumimoji="1" lang="en-US" sz="1100" b="1">
              <a:solidFill>
                <a:srgbClr val="000000"/>
              </a:solidFill>
              <a:latin typeface="+mn-lt"/>
              <a:ea typeface="MS PGothic" panose="020B0600070205080204" pitchFamily="34" charset="-128"/>
              <a:cs typeface="+mn-cs"/>
            </a:endParaRPr>
          </a:p>
        </p:txBody>
      </p:sp>
      <p:cxnSp>
        <p:nvCxnSpPr>
          <p:cNvPr id="54" name="Straight Connector 53"/>
          <p:cNvCxnSpPr/>
          <p:nvPr/>
        </p:nvCxnSpPr>
        <p:spPr bwMode="auto">
          <a:xfrm rot="5400000">
            <a:off x="7553818" y="2348131"/>
            <a:ext cx="132366"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grpSp>
        <p:nvGrpSpPr>
          <p:cNvPr id="55" name="Group 54"/>
          <p:cNvGrpSpPr/>
          <p:nvPr/>
        </p:nvGrpSpPr>
        <p:grpSpPr>
          <a:xfrm>
            <a:off x="4965200" y="2077320"/>
            <a:ext cx="1383966" cy="176488"/>
            <a:chOff x="4965200" y="2165561"/>
            <a:chExt cx="1383966" cy="235317"/>
          </a:xfrm>
        </p:grpSpPr>
        <p:sp>
          <p:nvSpPr>
            <p:cNvPr id="56" name="Rounded Rectangle 55"/>
            <p:cNvSpPr/>
            <p:nvPr/>
          </p:nvSpPr>
          <p:spPr bwMode="auto">
            <a:xfrm>
              <a:off x="4965200" y="2165561"/>
              <a:ext cx="317166" cy="235317"/>
            </a:xfrm>
            <a:prstGeom prst="roundRect">
              <a:avLst/>
            </a:prstGeom>
            <a:solidFill>
              <a:schemeClr val="accent6"/>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noAutofit/>
            </a:bodyPr>
            <a:lstStyle/>
            <a:p>
              <a:pPr defTabSz="816263" eaLnBrk="0" fontAlgn="auto" hangingPunct="0">
                <a:spcBef>
                  <a:spcPts val="0"/>
                </a:spcBef>
                <a:spcAft>
                  <a:spcPts val="0"/>
                </a:spcAft>
                <a:defRPr/>
              </a:pPr>
              <a:endParaRPr kumimoji="1" lang="en-US" sz="1600">
                <a:solidFill>
                  <a:srgbClr val="282828"/>
                </a:solidFill>
                <a:latin typeface="+mn-lt"/>
                <a:ea typeface="MS PGothic" panose="020B0600070205080204" pitchFamily="34" charset="-128"/>
                <a:cs typeface="+mn-cs"/>
              </a:endParaRPr>
            </a:p>
          </p:txBody>
        </p:sp>
        <p:sp>
          <p:nvSpPr>
            <p:cNvPr id="57" name="Rounded Rectangle 56"/>
            <p:cNvSpPr/>
            <p:nvPr/>
          </p:nvSpPr>
          <p:spPr bwMode="auto">
            <a:xfrm>
              <a:off x="5498600" y="2165561"/>
              <a:ext cx="317166" cy="235317"/>
            </a:xfrm>
            <a:prstGeom prst="roundRect">
              <a:avLst/>
            </a:prstGeom>
            <a:solidFill>
              <a:schemeClr val="accent5"/>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noAutofit/>
            </a:bodyPr>
            <a:lstStyle/>
            <a:p>
              <a:pPr defTabSz="816263" eaLnBrk="0" fontAlgn="auto" hangingPunct="0">
                <a:spcBef>
                  <a:spcPts val="0"/>
                </a:spcBef>
                <a:spcAft>
                  <a:spcPts val="0"/>
                </a:spcAft>
                <a:defRPr/>
              </a:pPr>
              <a:endParaRPr kumimoji="1" lang="en-US" sz="1600">
                <a:solidFill>
                  <a:srgbClr val="282828"/>
                </a:solidFill>
                <a:latin typeface="+mn-lt"/>
                <a:ea typeface="MS PGothic" panose="020B0600070205080204" pitchFamily="34" charset="-128"/>
                <a:cs typeface="+mn-cs"/>
              </a:endParaRPr>
            </a:p>
          </p:txBody>
        </p:sp>
        <p:sp>
          <p:nvSpPr>
            <p:cNvPr id="58" name="Rounded Rectangle 57"/>
            <p:cNvSpPr/>
            <p:nvPr/>
          </p:nvSpPr>
          <p:spPr bwMode="auto">
            <a:xfrm>
              <a:off x="6032000" y="2165561"/>
              <a:ext cx="317166" cy="235317"/>
            </a:xfrm>
            <a:prstGeom prst="roundRect">
              <a:avLst/>
            </a:prstGeom>
            <a:solidFill>
              <a:schemeClr val="accent2"/>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noAutofit/>
            </a:bodyPr>
            <a:lstStyle/>
            <a:p>
              <a:pPr defTabSz="816263" eaLnBrk="0" fontAlgn="auto" hangingPunct="0">
                <a:spcBef>
                  <a:spcPts val="0"/>
                </a:spcBef>
                <a:spcAft>
                  <a:spcPts val="0"/>
                </a:spcAft>
                <a:defRPr/>
              </a:pPr>
              <a:endParaRPr kumimoji="1" lang="en-US" sz="1600">
                <a:solidFill>
                  <a:srgbClr val="282828"/>
                </a:solidFill>
                <a:latin typeface="+mn-lt"/>
                <a:ea typeface="MS PGothic" panose="020B0600070205080204" pitchFamily="34" charset="-128"/>
                <a:cs typeface="+mn-cs"/>
              </a:endParaRPr>
            </a:p>
          </p:txBody>
        </p:sp>
      </p:grpSp>
      <p:cxnSp>
        <p:nvCxnSpPr>
          <p:cNvPr id="59" name="Straight Connector 58"/>
          <p:cNvCxnSpPr/>
          <p:nvPr/>
        </p:nvCxnSpPr>
        <p:spPr bwMode="auto">
          <a:xfrm rot="5400000" flipH="1" flipV="1">
            <a:off x="4448678" y="2448793"/>
            <a:ext cx="914400" cy="0"/>
          </a:xfrm>
          <a:prstGeom prst="line">
            <a:avLst/>
          </a:prstGeom>
          <a:solidFill>
            <a:schemeClr val="accent1"/>
          </a:solidFill>
          <a:ln w="25400" cap="flat" cmpd="sng" algn="ctr">
            <a:solidFill>
              <a:srgbClr val="C00000"/>
            </a:solidFill>
            <a:prstDash val="solid"/>
            <a:round/>
            <a:headEnd type="none" w="med" len="med"/>
            <a:tailEnd type="none" w="med" len="med"/>
          </a:ln>
          <a:effectLst/>
        </p:spPr>
      </p:cxnSp>
      <p:sp>
        <p:nvSpPr>
          <p:cNvPr id="60" name="Rounded Rectangle 59"/>
          <p:cNvSpPr/>
          <p:nvPr/>
        </p:nvSpPr>
        <p:spPr bwMode="auto">
          <a:xfrm>
            <a:off x="3092367" y="2096693"/>
            <a:ext cx="317166" cy="176488"/>
          </a:xfrm>
          <a:prstGeom prst="roundRect">
            <a:avLst/>
          </a:prstGeom>
          <a:solidFill>
            <a:schemeClr val="accent2"/>
          </a:solidFill>
          <a:ln w="9525" cap="flat" cmpd="sng" algn="ctr">
            <a:noFill/>
            <a:prstDash val="solid"/>
            <a:round/>
            <a:headEnd type="none" w="med" len="med"/>
            <a:tailEnd type="none" w="med" len="med"/>
          </a:ln>
          <a:effectLst/>
        </p:spPr>
        <p:txBody>
          <a:bodyPr vert="horz" wrap="square" lIns="81628" tIns="40814" rIns="81628" bIns="40814" numCol="1" rtlCol="0" anchor="t" anchorCtr="0" compatLnSpc="1">
            <a:prstTxWarp prst="textNoShape">
              <a:avLst/>
            </a:prstTxWarp>
            <a:noAutofit/>
          </a:bodyPr>
          <a:lstStyle/>
          <a:p>
            <a:pPr defTabSz="816263" eaLnBrk="0" fontAlgn="auto" hangingPunct="0">
              <a:spcBef>
                <a:spcPts val="0"/>
              </a:spcBef>
              <a:spcAft>
                <a:spcPts val="0"/>
              </a:spcAft>
              <a:defRPr/>
            </a:pPr>
            <a:endParaRPr kumimoji="1" lang="en-US" sz="1600">
              <a:solidFill>
                <a:srgbClr val="282828"/>
              </a:solidFill>
              <a:latin typeface="+mn-lt"/>
              <a:ea typeface="MS PGothic" panose="020B0600070205080204" pitchFamily="34" charset="-128"/>
              <a:cs typeface="+mn-cs"/>
            </a:endParaRPr>
          </a:p>
        </p:txBody>
      </p:sp>
      <p:sp>
        <p:nvSpPr>
          <p:cNvPr id="61" name="Rounded Rectangle 60"/>
          <p:cNvSpPr/>
          <p:nvPr/>
        </p:nvSpPr>
        <p:spPr bwMode="auto">
          <a:xfrm>
            <a:off x="2605338" y="2096693"/>
            <a:ext cx="317166" cy="176488"/>
          </a:xfrm>
          <a:prstGeom prst="roundRect">
            <a:avLst/>
          </a:prstGeom>
          <a:solidFill>
            <a:schemeClr val="accent5"/>
          </a:solidFill>
          <a:ln w="9525" cap="flat" cmpd="sng" algn="ctr">
            <a:noFill/>
            <a:prstDash val="solid"/>
            <a:round/>
            <a:headEnd type="none" w="med" len="med"/>
            <a:tailEnd type="none" w="med" len="med"/>
          </a:ln>
          <a:effectLst/>
        </p:spPr>
        <p:txBody>
          <a:bodyPr vert="horz" wrap="square" lIns="81628" tIns="40814" rIns="81628" bIns="40814" numCol="1" rtlCol="0" anchor="t" anchorCtr="0" compatLnSpc="1">
            <a:prstTxWarp prst="textNoShape">
              <a:avLst/>
            </a:prstTxWarp>
            <a:noAutofit/>
          </a:bodyPr>
          <a:lstStyle/>
          <a:p>
            <a:pPr defTabSz="816263" eaLnBrk="0" fontAlgn="auto" hangingPunct="0">
              <a:spcBef>
                <a:spcPts val="0"/>
              </a:spcBef>
              <a:spcAft>
                <a:spcPts val="0"/>
              </a:spcAft>
              <a:defRPr/>
            </a:pPr>
            <a:endParaRPr kumimoji="1" lang="en-US" sz="1600">
              <a:solidFill>
                <a:srgbClr val="282828"/>
              </a:solidFill>
              <a:latin typeface="+mn-lt"/>
              <a:ea typeface="MS PGothic" panose="020B0600070205080204" pitchFamily="34" charset="-128"/>
              <a:cs typeface="+mn-cs"/>
            </a:endParaRPr>
          </a:p>
        </p:txBody>
      </p:sp>
      <p:sp>
        <p:nvSpPr>
          <p:cNvPr id="62" name="Rounded Rectangle 61"/>
          <p:cNvSpPr/>
          <p:nvPr/>
        </p:nvSpPr>
        <p:spPr bwMode="auto">
          <a:xfrm>
            <a:off x="2171700" y="2096693"/>
            <a:ext cx="317166" cy="176488"/>
          </a:xfrm>
          <a:prstGeom prst="roundRect">
            <a:avLst/>
          </a:prstGeom>
          <a:solidFill>
            <a:schemeClr val="accent6"/>
          </a:solidFill>
          <a:ln w="9525" cap="flat" cmpd="sng" algn="ctr">
            <a:noFill/>
            <a:prstDash val="solid"/>
            <a:round/>
            <a:headEnd type="none" w="med" len="med"/>
            <a:tailEnd type="none" w="med" len="med"/>
          </a:ln>
          <a:effectLst/>
        </p:spPr>
        <p:txBody>
          <a:bodyPr vert="horz" wrap="square" lIns="81628" tIns="40814" rIns="81628" bIns="40814" numCol="1" rtlCol="0" anchor="t" anchorCtr="0" compatLnSpc="1">
            <a:prstTxWarp prst="textNoShape">
              <a:avLst/>
            </a:prstTxWarp>
            <a:noAutofit/>
          </a:bodyPr>
          <a:lstStyle/>
          <a:p>
            <a:pPr defTabSz="816263" eaLnBrk="0" fontAlgn="auto" hangingPunct="0">
              <a:spcBef>
                <a:spcPts val="0"/>
              </a:spcBef>
              <a:spcAft>
                <a:spcPts val="0"/>
              </a:spcAft>
              <a:defRPr/>
            </a:pPr>
            <a:endParaRPr kumimoji="1" lang="en-US" sz="1600">
              <a:solidFill>
                <a:srgbClr val="282828"/>
              </a:solidFill>
              <a:latin typeface="+mn-lt"/>
              <a:ea typeface="MS PGothic" panose="020B0600070205080204" pitchFamily="34" charset="-128"/>
              <a:cs typeface="+mn-cs"/>
            </a:endParaRPr>
          </a:p>
        </p:txBody>
      </p:sp>
      <p:sp>
        <p:nvSpPr>
          <p:cNvPr id="63" name="Rounded Rectangle 62"/>
          <p:cNvSpPr/>
          <p:nvPr/>
        </p:nvSpPr>
        <p:spPr bwMode="auto">
          <a:xfrm>
            <a:off x="2176963" y="2095640"/>
            <a:ext cx="317166" cy="176488"/>
          </a:xfrm>
          <a:prstGeom prst="roundRect">
            <a:avLst/>
          </a:prstGeom>
          <a:solidFill>
            <a:schemeClr val="accent2"/>
          </a:solidFill>
          <a:ln w="9525" cap="flat" cmpd="sng" algn="ctr">
            <a:noFill/>
            <a:prstDash val="solid"/>
            <a:round/>
            <a:headEnd type="none" w="med" len="med"/>
            <a:tailEnd type="none" w="med" len="med"/>
          </a:ln>
          <a:effectLst/>
        </p:spPr>
        <p:txBody>
          <a:bodyPr vert="horz" wrap="square" lIns="81628" tIns="40814" rIns="81628" bIns="40814" numCol="1" rtlCol="0" anchor="t" anchorCtr="0" compatLnSpc="1">
            <a:prstTxWarp prst="textNoShape">
              <a:avLst/>
            </a:prstTxWarp>
            <a:noAutofit/>
          </a:bodyPr>
          <a:lstStyle/>
          <a:p>
            <a:pPr defTabSz="816263" eaLnBrk="0" fontAlgn="auto" hangingPunct="0">
              <a:spcBef>
                <a:spcPts val="0"/>
              </a:spcBef>
              <a:spcAft>
                <a:spcPts val="0"/>
              </a:spcAft>
              <a:defRPr/>
            </a:pPr>
            <a:endParaRPr kumimoji="1" lang="en-US" sz="1600">
              <a:solidFill>
                <a:srgbClr val="282828"/>
              </a:solidFill>
              <a:latin typeface="+mn-lt"/>
              <a:ea typeface="MS PGothic" panose="020B0600070205080204" pitchFamily="34" charset="-128"/>
              <a:cs typeface="+mn-cs"/>
            </a:endParaRPr>
          </a:p>
        </p:txBody>
      </p:sp>
      <p:sp>
        <p:nvSpPr>
          <p:cNvPr id="64" name="Rounded Rectangle 63"/>
          <p:cNvSpPr/>
          <p:nvPr/>
        </p:nvSpPr>
        <p:spPr bwMode="auto">
          <a:xfrm>
            <a:off x="1740234" y="2095640"/>
            <a:ext cx="317166" cy="176488"/>
          </a:xfrm>
          <a:prstGeom prst="roundRect">
            <a:avLst/>
          </a:prstGeom>
          <a:solidFill>
            <a:schemeClr val="accent5"/>
          </a:solidFill>
          <a:ln w="9525" cap="flat" cmpd="sng" algn="ctr">
            <a:noFill/>
            <a:prstDash val="solid"/>
            <a:round/>
            <a:headEnd type="none" w="med" len="med"/>
            <a:tailEnd type="none" w="med" len="med"/>
          </a:ln>
          <a:effectLst/>
        </p:spPr>
        <p:txBody>
          <a:bodyPr vert="horz" wrap="square" lIns="81628" tIns="40814" rIns="81628" bIns="40814" numCol="1" rtlCol="0" anchor="t" anchorCtr="0" compatLnSpc="1">
            <a:prstTxWarp prst="textNoShape">
              <a:avLst/>
            </a:prstTxWarp>
            <a:noAutofit/>
          </a:bodyPr>
          <a:lstStyle/>
          <a:p>
            <a:pPr defTabSz="816263" eaLnBrk="0" fontAlgn="auto" hangingPunct="0">
              <a:spcBef>
                <a:spcPts val="0"/>
              </a:spcBef>
              <a:spcAft>
                <a:spcPts val="0"/>
              </a:spcAft>
              <a:defRPr/>
            </a:pPr>
            <a:endParaRPr kumimoji="1" lang="en-US" sz="1600">
              <a:solidFill>
                <a:srgbClr val="282828"/>
              </a:solidFill>
              <a:latin typeface="+mn-lt"/>
              <a:ea typeface="MS PGothic" panose="020B0600070205080204" pitchFamily="34" charset="-128"/>
              <a:cs typeface="+mn-cs"/>
            </a:endParaRPr>
          </a:p>
        </p:txBody>
      </p:sp>
      <p:sp>
        <p:nvSpPr>
          <p:cNvPr id="65" name="Rounded Rectangle 64"/>
          <p:cNvSpPr/>
          <p:nvPr/>
        </p:nvSpPr>
        <p:spPr bwMode="auto">
          <a:xfrm>
            <a:off x="1283034" y="2086512"/>
            <a:ext cx="317166" cy="176488"/>
          </a:xfrm>
          <a:prstGeom prst="roundRect">
            <a:avLst/>
          </a:prstGeom>
          <a:solidFill>
            <a:schemeClr val="accent6"/>
          </a:solidFill>
          <a:ln w="9525" cap="flat" cmpd="sng" algn="ctr">
            <a:noFill/>
            <a:prstDash val="solid"/>
            <a:round/>
            <a:headEnd type="none" w="med" len="med"/>
            <a:tailEnd type="none" w="med" len="med"/>
          </a:ln>
          <a:effectLst/>
        </p:spPr>
        <p:txBody>
          <a:bodyPr vert="horz" wrap="square" lIns="81628" tIns="40814" rIns="81628" bIns="40814" numCol="1" rtlCol="0" anchor="t" anchorCtr="0" compatLnSpc="1">
            <a:prstTxWarp prst="textNoShape">
              <a:avLst/>
            </a:prstTxWarp>
            <a:noAutofit/>
          </a:bodyPr>
          <a:lstStyle/>
          <a:p>
            <a:pPr defTabSz="816263" eaLnBrk="0" fontAlgn="auto" hangingPunct="0">
              <a:spcBef>
                <a:spcPts val="0"/>
              </a:spcBef>
              <a:spcAft>
                <a:spcPts val="0"/>
              </a:spcAft>
              <a:defRPr/>
            </a:pPr>
            <a:endParaRPr kumimoji="1" lang="en-US" sz="1600">
              <a:solidFill>
                <a:srgbClr val="282828"/>
              </a:solidFill>
              <a:latin typeface="+mn-lt"/>
              <a:ea typeface="MS PGothic" panose="020B0600070205080204" pitchFamily="34" charset="-128"/>
              <a:cs typeface="+mn-cs"/>
            </a:endParaRPr>
          </a:p>
        </p:txBody>
      </p:sp>
      <p:sp>
        <p:nvSpPr>
          <p:cNvPr id="66" name="Rounded Rectangle 65"/>
          <p:cNvSpPr/>
          <p:nvPr/>
        </p:nvSpPr>
        <p:spPr bwMode="auto">
          <a:xfrm>
            <a:off x="1740234" y="2096693"/>
            <a:ext cx="317166" cy="176488"/>
          </a:xfrm>
          <a:prstGeom prst="roundRect">
            <a:avLst/>
          </a:prstGeom>
          <a:solidFill>
            <a:schemeClr val="accent2"/>
          </a:solidFill>
          <a:ln w="9525" cap="flat" cmpd="sng" algn="ctr">
            <a:noFill/>
            <a:prstDash val="solid"/>
            <a:round/>
            <a:headEnd type="none" w="med" len="med"/>
            <a:tailEnd type="none" w="med" len="med"/>
          </a:ln>
          <a:effectLst/>
        </p:spPr>
        <p:txBody>
          <a:bodyPr vert="horz" wrap="square" lIns="81628" tIns="40814" rIns="81628" bIns="40814" numCol="1" rtlCol="0" anchor="t" anchorCtr="0" compatLnSpc="1">
            <a:prstTxWarp prst="textNoShape">
              <a:avLst/>
            </a:prstTxWarp>
            <a:noAutofit/>
          </a:bodyPr>
          <a:lstStyle/>
          <a:p>
            <a:pPr defTabSz="816263" eaLnBrk="0" fontAlgn="auto" hangingPunct="0">
              <a:spcBef>
                <a:spcPts val="0"/>
              </a:spcBef>
              <a:spcAft>
                <a:spcPts val="0"/>
              </a:spcAft>
              <a:defRPr/>
            </a:pPr>
            <a:endParaRPr kumimoji="1" lang="en-US" sz="1600">
              <a:solidFill>
                <a:srgbClr val="282828"/>
              </a:solidFill>
              <a:latin typeface="+mn-lt"/>
              <a:ea typeface="MS PGothic" panose="020B0600070205080204" pitchFamily="34" charset="-128"/>
              <a:cs typeface="+mn-cs"/>
            </a:endParaRPr>
          </a:p>
        </p:txBody>
      </p:sp>
      <p:sp>
        <p:nvSpPr>
          <p:cNvPr id="67" name="Rounded Rectangle 66"/>
          <p:cNvSpPr/>
          <p:nvPr/>
        </p:nvSpPr>
        <p:spPr bwMode="auto">
          <a:xfrm>
            <a:off x="1283034" y="2096693"/>
            <a:ext cx="317166" cy="176488"/>
          </a:xfrm>
          <a:prstGeom prst="roundRect">
            <a:avLst/>
          </a:prstGeom>
          <a:solidFill>
            <a:schemeClr val="accent5"/>
          </a:solidFill>
          <a:ln w="9525" cap="flat" cmpd="sng" algn="ctr">
            <a:noFill/>
            <a:prstDash val="solid"/>
            <a:round/>
            <a:headEnd type="none" w="med" len="med"/>
            <a:tailEnd type="none" w="med" len="med"/>
          </a:ln>
          <a:effectLst/>
        </p:spPr>
        <p:txBody>
          <a:bodyPr vert="horz" wrap="square" lIns="81628" tIns="40814" rIns="81628" bIns="40814" numCol="1" rtlCol="0" anchor="t" anchorCtr="0" compatLnSpc="1">
            <a:prstTxWarp prst="textNoShape">
              <a:avLst/>
            </a:prstTxWarp>
            <a:noAutofit/>
          </a:bodyPr>
          <a:lstStyle/>
          <a:p>
            <a:pPr defTabSz="816263" eaLnBrk="0" fontAlgn="auto" hangingPunct="0">
              <a:spcBef>
                <a:spcPts val="0"/>
              </a:spcBef>
              <a:spcAft>
                <a:spcPts val="0"/>
              </a:spcAft>
              <a:defRPr/>
            </a:pPr>
            <a:endParaRPr kumimoji="1" lang="en-US" sz="1600">
              <a:solidFill>
                <a:srgbClr val="282828"/>
              </a:solidFill>
              <a:latin typeface="+mn-lt"/>
              <a:ea typeface="MS PGothic" panose="020B0600070205080204" pitchFamily="34" charset="-128"/>
              <a:cs typeface="+mn-cs"/>
            </a:endParaRPr>
          </a:p>
        </p:txBody>
      </p:sp>
      <p:sp>
        <p:nvSpPr>
          <p:cNvPr id="68" name="Rounded Rectangle 67"/>
          <p:cNvSpPr/>
          <p:nvPr/>
        </p:nvSpPr>
        <p:spPr bwMode="auto">
          <a:xfrm>
            <a:off x="905043" y="2087394"/>
            <a:ext cx="317166" cy="176488"/>
          </a:xfrm>
          <a:prstGeom prst="roundRect">
            <a:avLst/>
          </a:prstGeom>
          <a:solidFill>
            <a:schemeClr val="accent6"/>
          </a:solidFill>
          <a:ln w="9525" cap="flat" cmpd="sng" algn="ctr">
            <a:noFill/>
            <a:prstDash val="solid"/>
            <a:round/>
            <a:headEnd type="none" w="med" len="med"/>
            <a:tailEnd type="none" w="med" len="med"/>
          </a:ln>
          <a:effectLst/>
        </p:spPr>
        <p:txBody>
          <a:bodyPr vert="horz" wrap="square" lIns="81628" tIns="40814" rIns="81628" bIns="40814" numCol="1" rtlCol="0" anchor="t" anchorCtr="0" compatLnSpc="1">
            <a:prstTxWarp prst="textNoShape">
              <a:avLst/>
            </a:prstTxWarp>
            <a:noAutofit/>
          </a:bodyPr>
          <a:lstStyle/>
          <a:p>
            <a:pPr defTabSz="816263" eaLnBrk="0" fontAlgn="auto" hangingPunct="0">
              <a:spcBef>
                <a:spcPts val="0"/>
              </a:spcBef>
              <a:spcAft>
                <a:spcPts val="0"/>
              </a:spcAft>
              <a:defRPr/>
            </a:pPr>
            <a:endParaRPr kumimoji="1" lang="en-US" sz="1600">
              <a:solidFill>
                <a:srgbClr val="282828"/>
              </a:solidFill>
              <a:latin typeface="+mn-lt"/>
              <a:ea typeface="MS PGothic" panose="020B0600070205080204" pitchFamily="34" charset="-128"/>
              <a:cs typeface="+mn-cs"/>
            </a:endParaRPr>
          </a:p>
        </p:txBody>
      </p:sp>
      <p:sp>
        <p:nvSpPr>
          <p:cNvPr id="69" name="Rounded Rectangle 68"/>
          <p:cNvSpPr/>
          <p:nvPr/>
        </p:nvSpPr>
        <p:spPr bwMode="auto">
          <a:xfrm>
            <a:off x="1283034" y="2092913"/>
            <a:ext cx="317166" cy="176488"/>
          </a:xfrm>
          <a:prstGeom prst="roundRect">
            <a:avLst/>
          </a:prstGeom>
          <a:solidFill>
            <a:schemeClr val="accent6"/>
          </a:solidFill>
          <a:ln w="9525" cap="flat" cmpd="sng" algn="ctr">
            <a:noFill/>
            <a:prstDash val="solid"/>
            <a:round/>
            <a:headEnd type="none" w="med" len="med"/>
            <a:tailEnd type="none" w="med" len="med"/>
          </a:ln>
          <a:effectLst/>
        </p:spPr>
        <p:txBody>
          <a:bodyPr vert="horz" wrap="square" lIns="81628" tIns="40814" rIns="81628" bIns="40814" numCol="1" rtlCol="0" anchor="t" anchorCtr="0" compatLnSpc="1">
            <a:prstTxWarp prst="textNoShape">
              <a:avLst/>
            </a:prstTxWarp>
            <a:noAutofit/>
          </a:bodyPr>
          <a:lstStyle/>
          <a:p>
            <a:pPr defTabSz="816263" eaLnBrk="0" fontAlgn="auto" hangingPunct="0">
              <a:spcBef>
                <a:spcPts val="0"/>
              </a:spcBef>
              <a:spcAft>
                <a:spcPts val="0"/>
              </a:spcAft>
              <a:defRPr/>
            </a:pPr>
            <a:endParaRPr kumimoji="1" lang="en-US" sz="1600">
              <a:solidFill>
                <a:srgbClr val="282828"/>
              </a:solidFill>
              <a:latin typeface="+mn-lt"/>
              <a:ea typeface="MS PGothic" panose="020B0600070205080204" pitchFamily="34" charset="-128"/>
              <a:cs typeface="+mn-cs"/>
            </a:endParaRPr>
          </a:p>
        </p:txBody>
      </p:sp>
      <p:sp>
        <p:nvSpPr>
          <p:cNvPr id="70" name="Rounded Rectangle 69"/>
          <p:cNvSpPr/>
          <p:nvPr/>
        </p:nvSpPr>
        <p:spPr bwMode="auto">
          <a:xfrm>
            <a:off x="905043" y="2083785"/>
            <a:ext cx="317166" cy="176488"/>
          </a:xfrm>
          <a:prstGeom prst="roundRect">
            <a:avLst/>
          </a:prstGeom>
          <a:solidFill>
            <a:schemeClr val="accent5"/>
          </a:solidFill>
          <a:ln w="9525" cap="flat" cmpd="sng" algn="ctr">
            <a:noFill/>
            <a:prstDash val="solid"/>
            <a:round/>
            <a:headEnd type="none" w="med" len="med"/>
            <a:tailEnd type="none" w="med" len="med"/>
          </a:ln>
          <a:effectLst/>
        </p:spPr>
        <p:txBody>
          <a:bodyPr vert="horz" wrap="square" lIns="81628" tIns="40814" rIns="81628" bIns="40814" numCol="1" rtlCol="0" anchor="t" anchorCtr="0" compatLnSpc="1">
            <a:prstTxWarp prst="textNoShape">
              <a:avLst/>
            </a:prstTxWarp>
            <a:noAutofit/>
          </a:bodyPr>
          <a:lstStyle/>
          <a:p>
            <a:pPr defTabSz="816263" eaLnBrk="0" fontAlgn="auto" hangingPunct="0">
              <a:spcBef>
                <a:spcPts val="0"/>
              </a:spcBef>
              <a:spcAft>
                <a:spcPts val="0"/>
              </a:spcAft>
              <a:defRPr/>
            </a:pPr>
            <a:endParaRPr kumimoji="1" lang="en-US" sz="1600">
              <a:solidFill>
                <a:srgbClr val="282828"/>
              </a:solidFill>
              <a:latin typeface="+mn-lt"/>
              <a:ea typeface="MS PGothic" panose="020B0600070205080204" pitchFamily="34" charset="-128"/>
              <a:cs typeface="+mn-cs"/>
            </a:endParaRPr>
          </a:p>
        </p:txBody>
      </p:sp>
      <p:sp>
        <p:nvSpPr>
          <p:cNvPr id="71" name="Rounded Rectangle 70"/>
          <p:cNvSpPr/>
          <p:nvPr/>
        </p:nvSpPr>
        <p:spPr bwMode="auto">
          <a:xfrm>
            <a:off x="905043" y="2092913"/>
            <a:ext cx="317166" cy="176488"/>
          </a:xfrm>
          <a:prstGeom prst="roundRect">
            <a:avLst/>
          </a:prstGeom>
          <a:solidFill>
            <a:schemeClr val="accent2"/>
          </a:solidFill>
          <a:ln w="9525" cap="flat" cmpd="sng" algn="ctr">
            <a:noFill/>
            <a:prstDash val="solid"/>
            <a:round/>
            <a:headEnd type="none" w="med" len="med"/>
            <a:tailEnd type="none" w="med" len="med"/>
          </a:ln>
          <a:effectLst/>
        </p:spPr>
        <p:txBody>
          <a:bodyPr vert="horz" wrap="square" lIns="81628" tIns="40814" rIns="81628" bIns="40814" numCol="1" rtlCol="0" anchor="t" anchorCtr="0" compatLnSpc="1">
            <a:prstTxWarp prst="textNoShape">
              <a:avLst/>
            </a:prstTxWarp>
            <a:noAutofit/>
          </a:bodyPr>
          <a:lstStyle/>
          <a:p>
            <a:pPr defTabSz="816263" eaLnBrk="0" fontAlgn="auto" hangingPunct="0">
              <a:spcBef>
                <a:spcPts val="0"/>
              </a:spcBef>
              <a:spcAft>
                <a:spcPts val="0"/>
              </a:spcAft>
              <a:defRPr/>
            </a:pPr>
            <a:endParaRPr kumimoji="1" lang="en-US" sz="1600">
              <a:solidFill>
                <a:srgbClr val="282828"/>
              </a:solidFill>
              <a:latin typeface="+mn-lt"/>
              <a:ea typeface="MS PGothic" panose="020B0600070205080204" pitchFamily="34" charset="-128"/>
              <a:cs typeface="+mn-cs"/>
            </a:endParaRPr>
          </a:p>
        </p:txBody>
      </p:sp>
      <p:sp>
        <p:nvSpPr>
          <p:cNvPr id="72" name="Rounded Rectangle 71"/>
          <p:cNvSpPr/>
          <p:nvPr/>
        </p:nvSpPr>
        <p:spPr bwMode="auto">
          <a:xfrm>
            <a:off x="905043" y="2092913"/>
            <a:ext cx="317166" cy="176488"/>
          </a:xfrm>
          <a:prstGeom prst="roundRect">
            <a:avLst/>
          </a:prstGeom>
          <a:solidFill>
            <a:schemeClr val="accent2"/>
          </a:solidFill>
          <a:ln w="9525" cap="flat" cmpd="sng" algn="ctr">
            <a:noFill/>
            <a:prstDash val="solid"/>
            <a:round/>
            <a:headEnd type="none" w="med" len="med"/>
            <a:tailEnd type="none" w="med" len="med"/>
          </a:ln>
          <a:effectLst/>
        </p:spPr>
        <p:txBody>
          <a:bodyPr vert="horz" wrap="square" lIns="81628" tIns="40814" rIns="81628" bIns="40814" numCol="1" rtlCol="0" anchor="t" anchorCtr="0" compatLnSpc="1">
            <a:prstTxWarp prst="textNoShape">
              <a:avLst/>
            </a:prstTxWarp>
            <a:noAutofit/>
          </a:bodyPr>
          <a:lstStyle/>
          <a:p>
            <a:pPr defTabSz="816263" eaLnBrk="0" fontAlgn="auto" hangingPunct="0">
              <a:spcBef>
                <a:spcPts val="0"/>
              </a:spcBef>
              <a:spcAft>
                <a:spcPts val="0"/>
              </a:spcAft>
              <a:defRPr/>
            </a:pPr>
            <a:endParaRPr kumimoji="1" lang="en-US" sz="1600">
              <a:solidFill>
                <a:srgbClr val="282828"/>
              </a:solidFill>
              <a:latin typeface="+mn-lt"/>
              <a:ea typeface="MS PGothic" panose="020B0600070205080204" pitchFamily="34" charset="-128"/>
              <a:cs typeface="+mn-cs"/>
            </a:endParaRPr>
          </a:p>
        </p:txBody>
      </p:sp>
      <p:cxnSp>
        <p:nvCxnSpPr>
          <p:cNvPr id="73" name="Straight Arrow Connector 72"/>
          <p:cNvCxnSpPr/>
          <p:nvPr/>
        </p:nvCxnSpPr>
        <p:spPr bwMode="auto">
          <a:xfrm rot="10800000">
            <a:off x="4953000" y="2724151"/>
            <a:ext cx="1143000" cy="1191"/>
          </a:xfrm>
          <a:prstGeom prst="straightConnector1">
            <a:avLst/>
          </a:prstGeom>
          <a:solidFill>
            <a:schemeClr val="accent1"/>
          </a:solidFill>
          <a:ln w="25400" cap="flat" cmpd="sng" algn="ctr">
            <a:solidFill>
              <a:srgbClr val="C00000"/>
            </a:solidFill>
            <a:prstDash val="solid"/>
            <a:round/>
            <a:headEnd type="none" w="med" len="med"/>
            <a:tailEnd type="arrow"/>
          </a:ln>
          <a:effectLst/>
        </p:spPr>
      </p:cxnSp>
      <p:sp>
        <p:nvSpPr>
          <p:cNvPr id="77" name="Text Placeholder 4">
            <a:extLst>
              <a:ext uri="{FF2B5EF4-FFF2-40B4-BE49-F238E27FC236}">
                <a16:creationId xmlns:a16="http://schemas.microsoft.com/office/drawing/2014/main" id="{717BA728-09EB-5041-AF24-923ADF241396}"/>
              </a:ext>
            </a:extLst>
          </p:cNvPr>
          <p:cNvSpPr txBox="1">
            <a:spLocks/>
          </p:cNvSpPr>
          <p:nvPr/>
        </p:nvSpPr>
        <p:spPr>
          <a:xfrm>
            <a:off x="533401" y="60960"/>
            <a:ext cx="6590414" cy="326233"/>
          </a:xfrm>
          <a:prstGeom prst="rect">
            <a:avLst/>
          </a:prstGeom>
        </p:spPr>
        <p:txBody>
          <a:bodyPr wrap="square" lIns="91420" tIns="45710" rIns="91420" bIns="45710" anchor="b" anchorCtr="0">
            <a:noAutofit/>
          </a:bodyPr>
          <a:lstStyle>
            <a:lvl1pPr marL="169863" indent="-169863" algn="l" defTabSz="603575" rtl="0" eaLnBrk="1" fontAlgn="base" hangingPunct="1">
              <a:lnSpc>
                <a:spcPct val="100000"/>
              </a:lnSpc>
              <a:spcBef>
                <a:spcPct val="50000"/>
              </a:spcBef>
              <a:spcAft>
                <a:spcPct val="0"/>
              </a:spcAft>
              <a:buClr>
                <a:schemeClr val="tx2"/>
              </a:buClr>
              <a:buSzPct val="90000"/>
              <a:buFont typeface="Arial" charset="0"/>
              <a:buNone/>
              <a:defRPr lang="en-US" sz="1400" b="0" i="0" kern="1200">
                <a:solidFill>
                  <a:schemeClr val="tx1"/>
                </a:solidFill>
                <a:latin typeface="+mn-lt"/>
                <a:ea typeface="ＭＳ Ｐゴシック" charset="0"/>
                <a:cs typeface="CiscoSans ExtraLight"/>
              </a:defRPr>
            </a:lvl1pPr>
            <a:lvl2pPr marL="358775" indent="-215900" algn="l" defTabSz="684213" rtl="0" eaLnBrk="1" fontAlgn="base" hangingPunct="1">
              <a:lnSpc>
                <a:spcPct val="95000"/>
              </a:lnSpc>
              <a:spcBef>
                <a:spcPts val="600"/>
              </a:spcBef>
              <a:spcAft>
                <a:spcPct val="0"/>
              </a:spcAft>
              <a:buClr>
                <a:schemeClr val="tx2"/>
              </a:buClr>
              <a:buFont typeface="Arial" pitchFamily="34" charset="0"/>
              <a:buNone/>
              <a:defRPr lang="en-US" sz="1100" kern="1200">
                <a:solidFill>
                  <a:schemeClr val="tx1"/>
                </a:solidFill>
                <a:latin typeface="+mn-lt"/>
                <a:ea typeface="ＭＳ Ｐゴシック" charset="0"/>
                <a:cs typeface="CiscoSans"/>
              </a:defRPr>
            </a:lvl2pPr>
            <a:lvl3pPr marL="431800" indent="-169863" algn="l" defTabSz="684213" rtl="0" eaLnBrk="1" fontAlgn="base" hangingPunct="1">
              <a:lnSpc>
                <a:spcPct val="95000"/>
              </a:lnSpc>
              <a:spcBef>
                <a:spcPts val="625"/>
              </a:spcBef>
              <a:spcAft>
                <a:spcPct val="0"/>
              </a:spcAft>
              <a:buFont typeface="Arial" pitchFamily="34" charset="0"/>
              <a:buNone/>
              <a:defRPr lang="en-US" sz="1100" kern="1200">
                <a:solidFill>
                  <a:schemeClr val="tx1"/>
                </a:solidFill>
                <a:latin typeface="+mn-lt"/>
                <a:ea typeface="ＭＳ Ｐゴシック" charset="0"/>
                <a:cs typeface="CiscoSans"/>
              </a:defRPr>
            </a:lvl3pPr>
            <a:lvl4pPr marL="503238" indent="-169863" algn="l" defTabSz="684213" rtl="0" eaLnBrk="1" fontAlgn="base" hangingPunct="1">
              <a:lnSpc>
                <a:spcPct val="95000"/>
              </a:lnSpc>
              <a:spcBef>
                <a:spcPts val="625"/>
              </a:spcBef>
              <a:spcAft>
                <a:spcPct val="0"/>
              </a:spcAft>
              <a:buFont typeface="Arial" pitchFamily="34" charset="0"/>
              <a:buNone/>
              <a:defRPr lang="en-US" sz="1100" kern="1200">
                <a:solidFill>
                  <a:schemeClr val="tx1"/>
                </a:solidFill>
                <a:latin typeface="+mn-lt"/>
                <a:ea typeface="ＭＳ Ｐゴシック" charset="0"/>
                <a:cs typeface="CiscoSans"/>
              </a:defRPr>
            </a:lvl4pPr>
            <a:lvl5pPr marL="574675" indent="-169863" algn="l" defTabSz="684213" rtl="0" eaLnBrk="1" fontAlgn="base" hangingPunct="1">
              <a:lnSpc>
                <a:spcPct val="95000"/>
              </a:lnSpc>
              <a:spcBef>
                <a:spcPts val="625"/>
              </a:spcBef>
              <a:spcAft>
                <a:spcPct val="0"/>
              </a:spcAft>
              <a:buFont typeface="Arial" pitchFamily="34" charset="0"/>
              <a:buNone/>
              <a:defRPr lang="en-US" sz="1100" kern="1200">
                <a:solidFill>
                  <a:schemeClr val="tx1"/>
                </a:solidFill>
                <a:latin typeface="+mn-lt"/>
                <a:ea typeface="ＭＳ Ｐゴシック" charset="0"/>
                <a:cs typeface="CiscoSans"/>
              </a:defRPr>
            </a:lvl5pPr>
            <a:lvl6pPr marL="863856" indent="-171445" algn="l" defTabSz="685777" rtl="0" eaLnBrk="1" latinLnBrk="0" hangingPunct="1">
              <a:spcBef>
                <a:spcPts val="600"/>
              </a:spcBef>
              <a:buFont typeface="Arial" pitchFamily="34" charset="0"/>
              <a:buChar char="•"/>
              <a:defRPr sz="900" kern="1200" baseline="0">
                <a:solidFill>
                  <a:schemeClr val="tx1"/>
                </a:solidFill>
                <a:latin typeface="+mn-lt"/>
                <a:ea typeface="+mn-ea"/>
                <a:cs typeface="+mn-cs"/>
              </a:defRPr>
            </a:lvl6pPr>
            <a:lvl7pPr marL="935844" indent="-171422" algn="l" defTabSz="685777" rtl="0" eaLnBrk="1" latinLnBrk="0" hangingPunct="1">
              <a:spcBef>
                <a:spcPts val="600"/>
              </a:spcBef>
              <a:buFont typeface="Arial" pitchFamily="34" charset="0"/>
              <a:buChar char="•"/>
              <a:defRPr sz="800" kern="1200" baseline="0">
                <a:solidFill>
                  <a:schemeClr val="tx1"/>
                </a:solidFill>
                <a:latin typeface="+mn-lt"/>
                <a:ea typeface="+mn-ea"/>
                <a:cs typeface="+mn-cs"/>
              </a:defRPr>
            </a:lvl7pPr>
            <a:lvl8pPr marL="2400220" indent="0" algn="l" defTabSz="685777" rtl="0" eaLnBrk="1" latinLnBrk="0" hangingPunct="1">
              <a:spcBef>
                <a:spcPct val="20000"/>
              </a:spcBef>
              <a:buFont typeface="Arial" pitchFamily="34" charset="0"/>
              <a:buNone/>
              <a:defRPr sz="1500" kern="1200">
                <a:solidFill>
                  <a:schemeClr val="tx1"/>
                </a:solidFill>
                <a:latin typeface="+mn-lt"/>
                <a:ea typeface="+mn-ea"/>
                <a:cs typeface="+mn-cs"/>
              </a:defRPr>
            </a:lvl8pPr>
            <a:lvl9pPr marL="2914553" indent="-171445" algn="l" defTabSz="685777" rtl="0" eaLnBrk="1" latinLnBrk="0" hangingPunct="1">
              <a:spcBef>
                <a:spcPct val="20000"/>
              </a:spcBef>
              <a:buFont typeface="Arial" pitchFamily="34" charset="0"/>
              <a:buChar char="•"/>
              <a:defRPr sz="1500" kern="1200">
                <a:solidFill>
                  <a:schemeClr val="tx1"/>
                </a:solidFill>
                <a:latin typeface="+mn-lt"/>
                <a:ea typeface="+mn-ea"/>
                <a:cs typeface="+mn-cs"/>
              </a:defRPr>
            </a:lvl9pPr>
          </a:lstStyle>
          <a:p>
            <a:r>
              <a:rPr lang="en" altLang="ja-JP">
                <a:solidFill>
                  <a:srgbClr val="282828"/>
                </a:solidFill>
                <a:ea typeface="MS PGothic" panose="020B0600070205080204" pitchFamily="34" charset="-128"/>
              </a:rPr>
              <a:t>3.4</a:t>
            </a:r>
            <a:r>
              <a:rPr lang="ja-JP" altLang="en-US">
                <a:solidFill>
                  <a:srgbClr val="282828"/>
                </a:solidFill>
                <a:ea typeface="MS PGothic" panose="020B0600070205080204" pitchFamily="34" charset="-128"/>
              </a:rPr>
              <a:t>　</a:t>
            </a:r>
            <a:r>
              <a:rPr lang="en" altLang="ja-JP">
                <a:solidFill>
                  <a:srgbClr val="282828"/>
                </a:solidFill>
                <a:ea typeface="MS PGothic" panose="020B0600070205080204" pitchFamily="34" charset="-128"/>
              </a:rPr>
              <a:t>QoS</a:t>
            </a:r>
          </a:p>
        </p:txBody>
      </p:sp>
      <p:sp>
        <p:nvSpPr>
          <p:cNvPr id="75" name="Slide Number Placeholder 4">
            <a:extLst>
              <a:ext uri="{FF2B5EF4-FFF2-40B4-BE49-F238E27FC236}">
                <a16:creationId xmlns:a16="http://schemas.microsoft.com/office/drawing/2014/main" id="{471D671E-EF59-8944-9F6E-7F151CDEA322}"/>
              </a:ext>
            </a:extLst>
          </p:cNvPr>
          <p:cNvSpPr>
            <a:spLocks noGrp="1"/>
          </p:cNvSpPr>
          <p:nvPr>
            <p:ph type="sldNum" sz="quarter" idx="4294967295"/>
          </p:nvPr>
        </p:nvSpPr>
        <p:spPr>
          <a:xfrm>
            <a:off x="8648700" y="4884738"/>
            <a:ext cx="495300" cy="274637"/>
          </a:xfrm>
          <a:prstGeom prst="rect">
            <a:avLst/>
          </a:prstGeom>
        </p:spPr>
        <p:txBody>
          <a:bodyPr>
            <a:noAutofit/>
          </a:bodyPr>
          <a:lstStyle/>
          <a:p>
            <a:fld id="{3945D0FD-48F1-4D72-80C5-FFB60B92A834}" type="slidenum">
              <a:rPr lang="en-US" sz="900" smtClean="0">
                <a:latin typeface="+mn-lt"/>
                <a:ea typeface="MS PGothic" panose="020B0600070205080204" pitchFamily="34" charset="-128"/>
              </a:rPr>
              <a:pPr/>
              <a:t>310</a:t>
            </a:fld>
            <a:endParaRPr lang="en-US" sz="900">
              <a:latin typeface="+mn-lt"/>
              <a:ea typeface="MS PGothic" panose="020B0600070205080204" pitchFamily="34" charset="-128"/>
            </a:endParaRPr>
          </a:p>
        </p:txBody>
      </p:sp>
    </p:spTree>
    <p:extLst>
      <p:ext uri="{BB962C8B-B14F-4D97-AF65-F5344CB8AC3E}">
        <p14:creationId xmlns:p14="http://schemas.microsoft.com/office/powerpoint/2010/main" val="26235761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nodeType="clickEffect">
                                  <p:stCondLst>
                                    <p:cond delay="0"/>
                                  </p:stCondLst>
                                  <p:childTnLst>
                                    <p:set>
                                      <p:cBhvr>
                                        <p:cTn id="6" dur="1" fill="hold">
                                          <p:stCondLst>
                                            <p:cond delay="0"/>
                                          </p:stCondLst>
                                        </p:cTn>
                                        <p:tgtEl>
                                          <p:spTgt spid="38"/>
                                        </p:tgtEl>
                                        <p:attrNameLst>
                                          <p:attrName>style.visibility</p:attrName>
                                        </p:attrNameLst>
                                      </p:cBhvr>
                                      <p:to>
                                        <p:strVal val="visible"/>
                                      </p:to>
                                    </p:set>
                                    <p:anim calcmode="lin" valueType="num">
                                      <p:cBhvr additive="base">
                                        <p:cTn id="7" dur="500" fill="hold"/>
                                        <p:tgtEl>
                                          <p:spTgt spid="38"/>
                                        </p:tgtEl>
                                        <p:attrNameLst>
                                          <p:attrName>ppt_x</p:attrName>
                                        </p:attrNameLst>
                                      </p:cBhvr>
                                      <p:tavLst>
                                        <p:tav tm="0">
                                          <p:val>
                                            <p:strVal val="0-#ppt_w/2"/>
                                          </p:val>
                                        </p:tav>
                                        <p:tav tm="100000">
                                          <p:val>
                                            <p:strVal val="#ppt_x"/>
                                          </p:val>
                                        </p:tav>
                                      </p:tavLst>
                                    </p:anim>
                                    <p:anim calcmode="lin" valueType="num">
                                      <p:cBhvr additive="base">
                                        <p:cTn id="8" dur="500" fill="hold"/>
                                        <p:tgtEl>
                                          <p:spTgt spid="38"/>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2" presetClass="entr" presetSubtype="8" fill="hold" nodeType="afterEffect">
                                  <p:stCondLst>
                                    <p:cond delay="0"/>
                                  </p:stCondLst>
                                  <p:childTnLst>
                                    <p:set>
                                      <p:cBhvr>
                                        <p:cTn id="11" dur="1" fill="hold">
                                          <p:stCondLst>
                                            <p:cond delay="0"/>
                                          </p:stCondLst>
                                        </p:cTn>
                                        <p:tgtEl>
                                          <p:spTgt spid="55"/>
                                        </p:tgtEl>
                                        <p:attrNameLst>
                                          <p:attrName>style.visibility</p:attrName>
                                        </p:attrNameLst>
                                      </p:cBhvr>
                                      <p:to>
                                        <p:strVal val="visible"/>
                                      </p:to>
                                    </p:set>
                                    <p:anim calcmode="lin" valueType="num">
                                      <p:cBhvr additive="base">
                                        <p:cTn id="12" dur="500" fill="hold"/>
                                        <p:tgtEl>
                                          <p:spTgt spid="55"/>
                                        </p:tgtEl>
                                        <p:attrNameLst>
                                          <p:attrName>ppt_x</p:attrName>
                                        </p:attrNameLst>
                                      </p:cBhvr>
                                      <p:tavLst>
                                        <p:tav tm="0">
                                          <p:val>
                                            <p:strVal val="0-#ppt_w/2"/>
                                          </p:val>
                                        </p:tav>
                                        <p:tav tm="100000">
                                          <p:val>
                                            <p:strVal val="#ppt_x"/>
                                          </p:val>
                                        </p:tav>
                                      </p:tavLst>
                                    </p:anim>
                                    <p:anim calcmode="lin" valueType="num">
                                      <p:cBhvr additive="base">
                                        <p:cTn id="13" dur="500" fill="hold"/>
                                        <p:tgtEl>
                                          <p:spTgt spid="55"/>
                                        </p:tgtEl>
                                        <p:attrNameLst>
                                          <p:attrName>ppt_y</p:attrName>
                                        </p:attrNameLst>
                                      </p:cBhvr>
                                      <p:tavLst>
                                        <p:tav tm="0">
                                          <p:val>
                                            <p:strVal val="#ppt_y"/>
                                          </p:val>
                                        </p:tav>
                                        <p:tav tm="100000">
                                          <p:val>
                                            <p:strVal val="#ppt_y"/>
                                          </p:val>
                                        </p:tav>
                                      </p:tavLst>
                                    </p:anim>
                                  </p:childTnLst>
                                </p:cTn>
                              </p:par>
                            </p:childTnLst>
                          </p:cTn>
                        </p:par>
                      </p:childTnLst>
                    </p:cTn>
                  </p:par>
                  <p:par>
                    <p:cTn id="14" fill="hold">
                      <p:stCondLst>
                        <p:cond delay="indefinite"/>
                      </p:stCondLst>
                      <p:childTnLst>
                        <p:par>
                          <p:cTn id="15" fill="hold">
                            <p:stCondLst>
                              <p:cond delay="0"/>
                            </p:stCondLst>
                            <p:childTnLst>
                              <p:par>
                                <p:cTn id="16" presetID="2" presetClass="entr" presetSubtype="8" fill="hold" grpId="0" nodeType="clickEffect">
                                  <p:stCondLst>
                                    <p:cond delay="0"/>
                                  </p:stCondLst>
                                  <p:childTnLst>
                                    <p:set>
                                      <p:cBhvr>
                                        <p:cTn id="17" dur="1" fill="hold">
                                          <p:stCondLst>
                                            <p:cond delay="0"/>
                                          </p:stCondLst>
                                        </p:cTn>
                                        <p:tgtEl>
                                          <p:spTgt spid="12"/>
                                        </p:tgtEl>
                                        <p:attrNameLst>
                                          <p:attrName>style.visibility</p:attrName>
                                        </p:attrNameLst>
                                      </p:cBhvr>
                                      <p:to>
                                        <p:strVal val="visible"/>
                                      </p:to>
                                    </p:set>
                                    <p:anim calcmode="lin" valueType="num">
                                      <p:cBhvr additive="base">
                                        <p:cTn id="18" dur="500" fill="hold"/>
                                        <p:tgtEl>
                                          <p:spTgt spid="12"/>
                                        </p:tgtEl>
                                        <p:attrNameLst>
                                          <p:attrName>ppt_x</p:attrName>
                                        </p:attrNameLst>
                                      </p:cBhvr>
                                      <p:tavLst>
                                        <p:tav tm="0">
                                          <p:val>
                                            <p:strVal val="0-#ppt_w/2"/>
                                          </p:val>
                                        </p:tav>
                                        <p:tav tm="100000">
                                          <p:val>
                                            <p:strVal val="#ppt_x"/>
                                          </p:val>
                                        </p:tav>
                                      </p:tavLst>
                                    </p:anim>
                                    <p:anim calcmode="lin" valueType="num">
                                      <p:cBhvr additive="base">
                                        <p:cTn id="19" dur="500" fill="hold"/>
                                        <p:tgtEl>
                                          <p:spTgt spid="12"/>
                                        </p:tgtEl>
                                        <p:attrNameLst>
                                          <p:attrName>ppt_y</p:attrName>
                                        </p:attrNameLst>
                                      </p:cBhvr>
                                      <p:tavLst>
                                        <p:tav tm="0">
                                          <p:val>
                                            <p:strVal val="#ppt_y"/>
                                          </p:val>
                                        </p:tav>
                                        <p:tav tm="100000">
                                          <p:val>
                                            <p:strVal val="#ppt_y"/>
                                          </p:val>
                                        </p:tav>
                                      </p:tavLst>
                                    </p:anim>
                                  </p:childTnLst>
                                </p:cTn>
                              </p:par>
                              <p:par>
                                <p:cTn id="20" presetID="2" presetClass="entr" presetSubtype="8" fill="hold" grpId="0" nodeType="withEffect">
                                  <p:stCondLst>
                                    <p:cond delay="0"/>
                                  </p:stCondLst>
                                  <p:childTnLst>
                                    <p:set>
                                      <p:cBhvr>
                                        <p:cTn id="21" dur="1" fill="hold">
                                          <p:stCondLst>
                                            <p:cond delay="0"/>
                                          </p:stCondLst>
                                        </p:cTn>
                                        <p:tgtEl>
                                          <p:spTgt spid="11"/>
                                        </p:tgtEl>
                                        <p:attrNameLst>
                                          <p:attrName>style.visibility</p:attrName>
                                        </p:attrNameLst>
                                      </p:cBhvr>
                                      <p:to>
                                        <p:strVal val="visible"/>
                                      </p:to>
                                    </p:set>
                                    <p:anim calcmode="lin" valueType="num">
                                      <p:cBhvr additive="base">
                                        <p:cTn id="22" dur="500" fill="hold"/>
                                        <p:tgtEl>
                                          <p:spTgt spid="11"/>
                                        </p:tgtEl>
                                        <p:attrNameLst>
                                          <p:attrName>ppt_x</p:attrName>
                                        </p:attrNameLst>
                                      </p:cBhvr>
                                      <p:tavLst>
                                        <p:tav tm="0">
                                          <p:val>
                                            <p:strVal val="0-#ppt_w/2"/>
                                          </p:val>
                                        </p:tav>
                                        <p:tav tm="100000">
                                          <p:val>
                                            <p:strVal val="#ppt_x"/>
                                          </p:val>
                                        </p:tav>
                                      </p:tavLst>
                                    </p:anim>
                                    <p:anim calcmode="lin" valueType="num">
                                      <p:cBhvr additive="base">
                                        <p:cTn id="23" dur="500" fill="hold"/>
                                        <p:tgtEl>
                                          <p:spTgt spid="11"/>
                                        </p:tgtEl>
                                        <p:attrNameLst>
                                          <p:attrName>ppt_y</p:attrName>
                                        </p:attrNameLst>
                                      </p:cBhvr>
                                      <p:tavLst>
                                        <p:tav tm="0">
                                          <p:val>
                                            <p:strVal val="#ppt_y"/>
                                          </p:val>
                                        </p:tav>
                                        <p:tav tm="100000">
                                          <p:val>
                                            <p:strVal val="#ppt_y"/>
                                          </p:val>
                                        </p:tav>
                                      </p:tavLst>
                                    </p:anim>
                                  </p:childTnLst>
                                </p:cTn>
                              </p:par>
                              <p:par>
                                <p:cTn id="24" presetID="2" presetClass="entr" presetSubtype="8" fill="hold" grpId="0" nodeType="withEffect">
                                  <p:stCondLst>
                                    <p:cond delay="0"/>
                                  </p:stCondLst>
                                  <p:childTnLst>
                                    <p:set>
                                      <p:cBhvr>
                                        <p:cTn id="25" dur="1" fill="hold">
                                          <p:stCondLst>
                                            <p:cond delay="0"/>
                                          </p:stCondLst>
                                        </p:cTn>
                                        <p:tgtEl>
                                          <p:spTgt spid="13"/>
                                        </p:tgtEl>
                                        <p:attrNameLst>
                                          <p:attrName>style.visibility</p:attrName>
                                        </p:attrNameLst>
                                      </p:cBhvr>
                                      <p:to>
                                        <p:strVal val="visible"/>
                                      </p:to>
                                    </p:set>
                                    <p:anim calcmode="lin" valueType="num">
                                      <p:cBhvr additive="base">
                                        <p:cTn id="26" dur="500" fill="hold"/>
                                        <p:tgtEl>
                                          <p:spTgt spid="13"/>
                                        </p:tgtEl>
                                        <p:attrNameLst>
                                          <p:attrName>ppt_x</p:attrName>
                                        </p:attrNameLst>
                                      </p:cBhvr>
                                      <p:tavLst>
                                        <p:tav tm="0">
                                          <p:val>
                                            <p:strVal val="0-#ppt_w/2"/>
                                          </p:val>
                                        </p:tav>
                                        <p:tav tm="100000">
                                          <p:val>
                                            <p:strVal val="#ppt_x"/>
                                          </p:val>
                                        </p:tav>
                                      </p:tavLst>
                                    </p:anim>
                                    <p:anim calcmode="lin" valueType="num">
                                      <p:cBhvr additive="base">
                                        <p:cTn id="27" dur="500" fill="hold"/>
                                        <p:tgtEl>
                                          <p:spTgt spid="13"/>
                                        </p:tgtEl>
                                        <p:attrNameLst>
                                          <p:attrName>ppt_y</p:attrName>
                                        </p:attrNameLst>
                                      </p:cBhvr>
                                      <p:tavLst>
                                        <p:tav tm="0">
                                          <p:val>
                                            <p:strVal val="#ppt_y"/>
                                          </p:val>
                                        </p:tav>
                                        <p:tav tm="100000">
                                          <p:val>
                                            <p:strVal val="#ppt_y"/>
                                          </p:val>
                                        </p:tav>
                                      </p:tavLst>
                                    </p:anim>
                                  </p:childTnLst>
                                </p:cTn>
                              </p:par>
                            </p:childTnLst>
                          </p:cTn>
                        </p:par>
                        <p:par>
                          <p:cTn id="28" fill="hold">
                            <p:stCondLst>
                              <p:cond delay="500"/>
                            </p:stCondLst>
                            <p:childTnLst>
                              <p:par>
                                <p:cTn id="29" presetID="2" presetClass="exit" presetSubtype="4" fill="hold" grpId="1" nodeType="afterEffect">
                                  <p:stCondLst>
                                    <p:cond delay="0"/>
                                  </p:stCondLst>
                                  <p:childTnLst>
                                    <p:anim calcmode="lin" valueType="num">
                                      <p:cBhvr additive="base">
                                        <p:cTn id="30" dur="500"/>
                                        <p:tgtEl>
                                          <p:spTgt spid="13"/>
                                        </p:tgtEl>
                                        <p:attrNameLst>
                                          <p:attrName>ppt_x</p:attrName>
                                        </p:attrNameLst>
                                      </p:cBhvr>
                                      <p:tavLst>
                                        <p:tav tm="0">
                                          <p:val>
                                            <p:strVal val="ppt_x"/>
                                          </p:val>
                                        </p:tav>
                                        <p:tav tm="100000">
                                          <p:val>
                                            <p:strVal val="ppt_x"/>
                                          </p:val>
                                        </p:tav>
                                      </p:tavLst>
                                    </p:anim>
                                    <p:anim calcmode="lin" valueType="num">
                                      <p:cBhvr additive="base">
                                        <p:cTn id="31" dur="500"/>
                                        <p:tgtEl>
                                          <p:spTgt spid="13"/>
                                        </p:tgtEl>
                                        <p:attrNameLst>
                                          <p:attrName>ppt_y</p:attrName>
                                        </p:attrNameLst>
                                      </p:cBhvr>
                                      <p:tavLst>
                                        <p:tav tm="0">
                                          <p:val>
                                            <p:strVal val="ppt_y"/>
                                          </p:val>
                                        </p:tav>
                                        <p:tav tm="100000">
                                          <p:val>
                                            <p:strVal val="1+ppt_h/2"/>
                                          </p:val>
                                        </p:tav>
                                      </p:tavLst>
                                    </p:anim>
                                    <p:set>
                                      <p:cBhvr>
                                        <p:cTn id="32" dur="1" fill="hold">
                                          <p:stCondLst>
                                            <p:cond delay="499"/>
                                          </p:stCondLst>
                                        </p:cTn>
                                        <p:tgtEl>
                                          <p:spTgt spid="13"/>
                                        </p:tgtEl>
                                        <p:attrNameLst>
                                          <p:attrName>style.visibility</p:attrName>
                                        </p:attrNameLst>
                                      </p:cBhvr>
                                      <p:to>
                                        <p:strVal val="hidden"/>
                                      </p:to>
                                    </p:set>
                                  </p:childTnLst>
                                </p:cTn>
                              </p:par>
                            </p:childTnLst>
                          </p:cTn>
                        </p:par>
                        <p:par>
                          <p:cTn id="33" fill="hold">
                            <p:stCondLst>
                              <p:cond delay="1000"/>
                            </p:stCondLst>
                            <p:childTnLst>
                              <p:par>
                                <p:cTn id="34" presetID="2" presetClass="entr" presetSubtype="8" fill="hold" grpId="0" nodeType="afterEffect">
                                  <p:stCondLst>
                                    <p:cond delay="0"/>
                                  </p:stCondLst>
                                  <p:childTnLst>
                                    <p:set>
                                      <p:cBhvr>
                                        <p:cTn id="35" dur="1" fill="hold">
                                          <p:stCondLst>
                                            <p:cond delay="0"/>
                                          </p:stCondLst>
                                        </p:cTn>
                                        <p:tgtEl>
                                          <p:spTgt spid="25"/>
                                        </p:tgtEl>
                                        <p:attrNameLst>
                                          <p:attrName>style.visibility</p:attrName>
                                        </p:attrNameLst>
                                      </p:cBhvr>
                                      <p:to>
                                        <p:strVal val="visible"/>
                                      </p:to>
                                    </p:set>
                                    <p:anim calcmode="lin" valueType="num">
                                      <p:cBhvr additive="base">
                                        <p:cTn id="36" dur="500" fill="hold"/>
                                        <p:tgtEl>
                                          <p:spTgt spid="25"/>
                                        </p:tgtEl>
                                        <p:attrNameLst>
                                          <p:attrName>ppt_x</p:attrName>
                                        </p:attrNameLst>
                                      </p:cBhvr>
                                      <p:tavLst>
                                        <p:tav tm="0">
                                          <p:val>
                                            <p:strVal val="0-#ppt_w/2"/>
                                          </p:val>
                                        </p:tav>
                                        <p:tav tm="100000">
                                          <p:val>
                                            <p:strVal val="#ppt_x"/>
                                          </p:val>
                                        </p:tav>
                                      </p:tavLst>
                                    </p:anim>
                                    <p:anim calcmode="lin" valueType="num">
                                      <p:cBhvr additive="base">
                                        <p:cTn id="37" dur="500" fill="hold"/>
                                        <p:tgtEl>
                                          <p:spTgt spid="25"/>
                                        </p:tgtEl>
                                        <p:attrNameLst>
                                          <p:attrName>ppt_y</p:attrName>
                                        </p:attrNameLst>
                                      </p:cBhvr>
                                      <p:tavLst>
                                        <p:tav tm="0">
                                          <p:val>
                                            <p:strVal val="#ppt_y"/>
                                          </p:val>
                                        </p:tav>
                                        <p:tav tm="100000">
                                          <p:val>
                                            <p:strVal val="#ppt_y"/>
                                          </p:val>
                                        </p:tav>
                                      </p:tavLst>
                                    </p:anim>
                                  </p:childTnLst>
                                </p:cTn>
                              </p:par>
                              <p:par>
                                <p:cTn id="38" presetID="2" presetClass="entr" presetSubtype="8" fill="hold" grpId="0" nodeType="withEffect">
                                  <p:stCondLst>
                                    <p:cond delay="0"/>
                                  </p:stCondLst>
                                  <p:childTnLst>
                                    <p:set>
                                      <p:cBhvr>
                                        <p:cTn id="39" dur="1" fill="hold">
                                          <p:stCondLst>
                                            <p:cond delay="0"/>
                                          </p:stCondLst>
                                        </p:cTn>
                                        <p:tgtEl>
                                          <p:spTgt spid="26"/>
                                        </p:tgtEl>
                                        <p:attrNameLst>
                                          <p:attrName>style.visibility</p:attrName>
                                        </p:attrNameLst>
                                      </p:cBhvr>
                                      <p:to>
                                        <p:strVal val="visible"/>
                                      </p:to>
                                    </p:set>
                                    <p:anim calcmode="lin" valueType="num">
                                      <p:cBhvr additive="base">
                                        <p:cTn id="40" dur="500" fill="hold"/>
                                        <p:tgtEl>
                                          <p:spTgt spid="26"/>
                                        </p:tgtEl>
                                        <p:attrNameLst>
                                          <p:attrName>ppt_x</p:attrName>
                                        </p:attrNameLst>
                                      </p:cBhvr>
                                      <p:tavLst>
                                        <p:tav tm="0">
                                          <p:val>
                                            <p:strVal val="0-#ppt_w/2"/>
                                          </p:val>
                                        </p:tav>
                                        <p:tav tm="100000">
                                          <p:val>
                                            <p:strVal val="#ppt_x"/>
                                          </p:val>
                                        </p:tav>
                                      </p:tavLst>
                                    </p:anim>
                                    <p:anim calcmode="lin" valueType="num">
                                      <p:cBhvr additive="base">
                                        <p:cTn id="41" dur="500" fill="hold"/>
                                        <p:tgtEl>
                                          <p:spTgt spid="26"/>
                                        </p:tgtEl>
                                        <p:attrNameLst>
                                          <p:attrName>ppt_y</p:attrName>
                                        </p:attrNameLst>
                                      </p:cBhvr>
                                      <p:tavLst>
                                        <p:tav tm="0">
                                          <p:val>
                                            <p:strVal val="#ppt_y"/>
                                          </p:val>
                                        </p:tav>
                                        <p:tav tm="100000">
                                          <p:val>
                                            <p:strVal val="#ppt_y"/>
                                          </p:val>
                                        </p:tav>
                                      </p:tavLst>
                                    </p:anim>
                                  </p:childTnLst>
                                </p:cTn>
                              </p:par>
                              <p:par>
                                <p:cTn id="42" presetID="2" presetClass="entr" presetSubtype="8" fill="hold" grpId="0" nodeType="withEffect">
                                  <p:stCondLst>
                                    <p:cond delay="0"/>
                                  </p:stCondLst>
                                  <p:childTnLst>
                                    <p:set>
                                      <p:cBhvr>
                                        <p:cTn id="43" dur="1" fill="hold">
                                          <p:stCondLst>
                                            <p:cond delay="0"/>
                                          </p:stCondLst>
                                        </p:cTn>
                                        <p:tgtEl>
                                          <p:spTgt spid="27"/>
                                        </p:tgtEl>
                                        <p:attrNameLst>
                                          <p:attrName>style.visibility</p:attrName>
                                        </p:attrNameLst>
                                      </p:cBhvr>
                                      <p:to>
                                        <p:strVal val="visible"/>
                                      </p:to>
                                    </p:set>
                                    <p:anim calcmode="lin" valueType="num">
                                      <p:cBhvr additive="base">
                                        <p:cTn id="44" dur="500" fill="hold"/>
                                        <p:tgtEl>
                                          <p:spTgt spid="27"/>
                                        </p:tgtEl>
                                        <p:attrNameLst>
                                          <p:attrName>ppt_x</p:attrName>
                                        </p:attrNameLst>
                                      </p:cBhvr>
                                      <p:tavLst>
                                        <p:tav tm="0">
                                          <p:val>
                                            <p:strVal val="0-#ppt_w/2"/>
                                          </p:val>
                                        </p:tav>
                                        <p:tav tm="100000">
                                          <p:val>
                                            <p:strVal val="#ppt_x"/>
                                          </p:val>
                                        </p:tav>
                                      </p:tavLst>
                                    </p:anim>
                                    <p:anim calcmode="lin" valueType="num">
                                      <p:cBhvr additive="base">
                                        <p:cTn id="45" dur="500" fill="hold"/>
                                        <p:tgtEl>
                                          <p:spTgt spid="27"/>
                                        </p:tgtEl>
                                        <p:attrNameLst>
                                          <p:attrName>ppt_y</p:attrName>
                                        </p:attrNameLst>
                                      </p:cBhvr>
                                      <p:tavLst>
                                        <p:tav tm="0">
                                          <p:val>
                                            <p:strVal val="#ppt_y"/>
                                          </p:val>
                                        </p:tav>
                                        <p:tav tm="100000">
                                          <p:val>
                                            <p:strVal val="#ppt_y"/>
                                          </p:val>
                                        </p:tav>
                                      </p:tavLst>
                                    </p:anim>
                                  </p:childTnLst>
                                </p:cTn>
                              </p:par>
                            </p:childTnLst>
                          </p:cTn>
                        </p:par>
                        <p:par>
                          <p:cTn id="46" fill="hold">
                            <p:stCondLst>
                              <p:cond delay="1500"/>
                            </p:stCondLst>
                            <p:childTnLst>
                              <p:par>
                                <p:cTn id="47" presetID="2" presetClass="exit" presetSubtype="4" fill="hold" grpId="1" nodeType="afterEffect">
                                  <p:stCondLst>
                                    <p:cond delay="0"/>
                                  </p:stCondLst>
                                  <p:childTnLst>
                                    <p:anim calcmode="lin" valueType="num">
                                      <p:cBhvr additive="base">
                                        <p:cTn id="48" dur="500"/>
                                        <p:tgtEl>
                                          <p:spTgt spid="26"/>
                                        </p:tgtEl>
                                        <p:attrNameLst>
                                          <p:attrName>ppt_x</p:attrName>
                                        </p:attrNameLst>
                                      </p:cBhvr>
                                      <p:tavLst>
                                        <p:tav tm="0">
                                          <p:val>
                                            <p:strVal val="ppt_x"/>
                                          </p:val>
                                        </p:tav>
                                        <p:tav tm="100000">
                                          <p:val>
                                            <p:strVal val="ppt_x"/>
                                          </p:val>
                                        </p:tav>
                                      </p:tavLst>
                                    </p:anim>
                                    <p:anim calcmode="lin" valueType="num">
                                      <p:cBhvr additive="base">
                                        <p:cTn id="49" dur="500"/>
                                        <p:tgtEl>
                                          <p:spTgt spid="26"/>
                                        </p:tgtEl>
                                        <p:attrNameLst>
                                          <p:attrName>ppt_y</p:attrName>
                                        </p:attrNameLst>
                                      </p:cBhvr>
                                      <p:tavLst>
                                        <p:tav tm="0">
                                          <p:val>
                                            <p:strVal val="ppt_y"/>
                                          </p:val>
                                        </p:tav>
                                        <p:tav tm="100000">
                                          <p:val>
                                            <p:strVal val="1+ppt_h/2"/>
                                          </p:val>
                                        </p:tav>
                                      </p:tavLst>
                                    </p:anim>
                                    <p:set>
                                      <p:cBhvr>
                                        <p:cTn id="50" dur="1" fill="hold">
                                          <p:stCondLst>
                                            <p:cond delay="499"/>
                                          </p:stCondLst>
                                        </p:cTn>
                                        <p:tgtEl>
                                          <p:spTgt spid="26"/>
                                        </p:tgtEl>
                                        <p:attrNameLst>
                                          <p:attrName>style.visibility</p:attrName>
                                        </p:attrNameLst>
                                      </p:cBhvr>
                                      <p:to>
                                        <p:strVal val="hidden"/>
                                      </p:to>
                                    </p:set>
                                  </p:childTnLst>
                                </p:cTn>
                              </p:par>
                              <p:par>
                                <p:cTn id="51" presetID="2" presetClass="exit" presetSubtype="4" fill="hold" grpId="1" nodeType="withEffect">
                                  <p:stCondLst>
                                    <p:cond delay="0"/>
                                  </p:stCondLst>
                                  <p:childTnLst>
                                    <p:anim calcmode="lin" valueType="num">
                                      <p:cBhvr additive="base">
                                        <p:cTn id="52" dur="500"/>
                                        <p:tgtEl>
                                          <p:spTgt spid="27"/>
                                        </p:tgtEl>
                                        <p:attrNameLst>
                                          <p:attrName>ppt_x</p:attrName>
                                        </p:attrNameLst>
                                      </p:cBhvr>
                                      <p:tavLst>
                                        <p:tav tm="0">
                                          <p:val>
                                            <p:strVal val="ppt_x"/>
                                          </p:val>
                                        </p:tav>
                                        <p:tav tm="100000">
                                          <p:val>
                                            <p:strVal val="ppt_x"/>
                                          </p:val>
                                        </p:tav>
                                      </p:tavLst>
                                    </p:anim>
                                    <p:anim calcmode="lin" valueType="num">
                                      <p:cBhvr additive="base">
                                        <p:cTn id="53" dur="500"/>
                                        <p:tgtEl>
                                          <p:spTgt spid="27"/>
                                        </p:tgtEl>
                                        <p:attrNameLst>
                                          <p:attrName>ppt_y</p:attrName>
                                        </p:attrNameLst>
                                      </p:cBhvr>
                                      <p:tavLst>
                                        <p:tav tm="0">
                                          <p:val>
                                            <p:strVal val="ppt_y"/>
                                          </p:val>
                                        </p:tav>
                                        <p:tav tm="100000">
                                          <p:val>
                                            <p:strVal val="1+ppt_h/2"/>
                                          </p:val>
                                        </p:tav>
                                      </p:tavLst>
                                    </p:anim>
                                    <p:set>
                                      <p:cBhvr>
                                        <p:cTn id="54" dur="1" fill="hold">
                                          <p:stCondLst>
                                            <p:cond delay="499"/>
                                          </p:stCondLst>
                                        </p:cTn>
                                        <p:tgtEl>
                                          <p:spTgt spid="27"/>
                                        </p:tgtEl>
                                        <p:attrNameLst>
                                          <p:attrName>style.visibility</p:attrName>
                                        </p:attrNameLst>
                                      </p:cBhvr>
                                      <p:to>
                                        <p:strVal val="hidden"/>
                                      </p:to>
                                    </p:set>
                                  </p:childTnLst>
                                </p:cTn>
                              </p:par>
                            </p:childTnLst>
                          </p:cTn>
                        </p:par>
                      </p:childTnLst>
                    </p:cTn>
                  </p:par>
                  <p:par>
                    <p:cTn id="55" fill="hold">
                      <p:stCondLst>
                        <p:cond delay="indefinite"/>
                      </p:stCondLst>
                      <p:childTnLst>
                        <p:par>
                          <p:cTn id="56" fill="hold">
                            <p:stCondLst>
                              <p:cond delay="0"/>
                            </p:stCondLst>
                            <p:childTnLst>
                              <p:par>
                                <p:cTn id="57" presetID="2" presetClass="entr" presetSubtype="8" fill="hold" grpId="0" nodeType="clickEffect">
                                  <p:stCondLst>
                                    <p:cond delay="0"/>
                                  </p:stCondLst>
                                  <p:childTnLst>
                                    <p:set>
                                      <p:cBhvr>
                                        <p:cTn id="58" dur="1" fill="hold">
                                          <p:stCondLst>
                                            <p:cond delay="0"/>
                                          </p:stCondLst>
                                        </p:cTn>
                                        <p:tgtEl>
                                          <p:spTgt spid="60"/>
                                        </p:tgtEl>
                                        <p:attrNameLst>
                                          <p:attrName>style.visibility</p:attrName>
                                        </p:attrNameLst>
                                      </p:cBhvr>
                                      <p:to>
                                        <p:strVal val="visible"/>
                                      </p:to>
                                    </p:set>
                                    <p:anim calcmode="lin" valueType="num">
                                      <p:cBhvr additive="base">
                                        <p:cTn id="59" dur="500" fill="hold"/>
                                        <p:tgtEl>
                                          <p:spTgt spid="60"/>
                                        </p:tgtEl>
                                        <p:attrNameLst>
                                          <p:attrName>ppt_x</p:attrName>
                                        </p:attrNameLst>
                                      </p:cBhvr>
                                      <p:tavLst>
                                        <p:tav tm="0">
                                          <p:val>
                                            <p:strVal val="0-#ppt_w/2"/>
                                          </p:val>
                                        </p:tav>
                                        <p:tav tm="100000">
                                          <p:val>
                                            <p:strVal val="#ppt_x"/>
                                          </p:val>
                                        </p:tav>
                                      </p:tavLst>
                                    </p:anim>
                                    <p:anim calcmode="lin" valueType="num">
                                      <p:cBhvr additive="base">
                                        <p:cTn id="60" dur="500" fill="hold"/>
                                        <p:tgtEl>
                                          <p:spTgt spid="60"/>
                                        </p:tgtEl>
                                        <p:attrNameLst>
                                          <p:attrName>ppt_y</p:attrName>
                                        </p:attrNameLst>
                                      </p:cBhvr>
                                      <p:tavLst>
                                        <p:tav tm="0">
                                          <p:val>
                                            <p:strVal val="#ppt_y"/>
                                          </p:val>
                                        </p:tav>
                                        <p:tav tm="100000">
                                          <p:val>
                                            <p:strVal val="#ppt_y"/>
                                          </p:val>
                                        </p:tav>
                                      </p:tavLst>
                                    </p:anim>
                                  </p:childTnLst>
                                </p:cTn>
                              </p:par>
                              <p:par>
                                <p:cTn id="61" presetID="2" presetClass="entr" presetSubtype="8" fill="hold" grpId="0" nodeType="withEffect">
                                  <p:stCondLst>
                                    <p:cond delay="0"/>
                                  </p:stCondLst>
                                  <p:childTnLst>
                                    <p:set>
                                      <p:cBhvr>
                                        <p:cTn id="62" dur="1" fill="hold">
                                          <p:stCondLst>
                                            <p:cond delay="0"/>
                                          </p:stCondLst>
                                        </p:cTn>
                                        <p:tgtEl>
                                          <p:spTgt spid="61"/>
                                        </p:tgtEl>
                                        <p:attrNameLst>
                                          <p:attrName>style.visibility</p:attrName>
                                        </p:attrNameLst>
                                      </p:cBhvr>
                                      <p:to>
                                        <p:strVal val="visible"/>
                                      </p:to>
                                    </p:set>
                                    <p:anim calcmode="lin" valueType="num">
                                      <p:cBhvr additive="base">
                                        <p:cTn id="63" dur="500" fill="hold"/>
                                        <p:tgtEl>
                                          <p:spTgt spid="61"/>
                                        </p:tgtEl>
                                        <p:attrNameLst>
                                          <p:attrName>ppt_x</p:attrName>
                                        </p:attrNameLst>
                                      </p:cBhvr>
                                      <p:tavLst>
                                        <p:tav tm="0">
                                          <p:val>
                                            <p:strVal val="0-#ppt_w/2"/>
                                          </p:val>
                                        </p:tav>
                                        <p:tav tm="100000">
                                          <p:val>
                                            <p:strVal val="#ppt_x"/>
                                          </p:val>
                                        </p:tav>
                                      </p:tavLst>
                                    </p:anim>
                                    <p:anim calcmode="lin" valueType="num">
                                      <p:cBhvr additive="base">
                                        <p:cTn id="64" dur="500" fill="hold"/>
                                        <p:tgtEl>
                                          <p:spTgt spid="61"/>
                                        </p:tgtEl>
                                        <p:attrNameLst>
                                          <p:attrName>ppt_y</p:attrName>
                                        </p:attrNameLst>
                                      </p:cBhvr>
                                      <p:tavLst>
                                        <p:tav tm="0">
                                          <p:val>
                                            <p:strVal val="#ppt_y"/>
                                          </p:val>
                                        </p:tav>
                                        <p:tav tm="100000">
                                          <p:val>
                                            <p:strVal val="#ppt_y"/>
                                          </p:val>
                                        </p:tav>
                                      </p:tavLst>
                                    </p:anim>
                                  </p:childTnLst>
                                </p:cTn>
                              </p:par>
                              <p:par>
                                <p:cTn id="65" presetID="2" presetClass="entr" presetSubtype="8" fill="hold" grpId="0" nodeType="withEffect">
                                  <p:stCondLst>
                                    <p:cond delay="0"/>
                                  </p:stCondLst>
                                  <p:childTnLst>
                                    <p:set>
                                      <p:cBhvr>
                                        <p:cTn id="66" dur="1" fill="hold">
                                          <p:stCondLst>
                                            <p:cond delay="0"/>
                                          </p:stCondLst>
                                        </p:cTn>
                                        <p:tgtEl>
                                          <p:spTgt spid="62"/>
                                        </p:tgtEl>
                                        <p:attrNameLst>
                                          <p:attrName>style.visibility</p:attrName>
                                        </p:attrNameLst>
                                      </p:cBhvr>
                                      <p:to>
                                        <p:strVal val="visible"/>
                                      </p:to>
                                    </p:set>
                                    <p:anim calcmode="lin" valueType="num">
                                      <p:cBhvr additive="base">
                                        <p:cTn id="67" dur="500" fill="hold"/>
                                        <p:tgtEl>
                                          <p:spTgt spid="62"/>
                                        </p:tgtEl>
                                        <p:attrNameLst>
                                          <p:attrName>ppt_x</p:attrName>
                                        </p:attrNameLst>
                                      </p:cBhvr>
                                      <p:tavLst>
                                        <p:tav tm="0">
                                          <p:val>
                                            <p:strVal val="0-#ppt_w/2"/>
                                          </p:val>
                                        </p:tav>
                                        <p:tav tm="100000">
                                          <p:val>
                                            <p:strVal val="#ppt_x"/>
                                          </p:val>
                                        </p:tav>
                                      </p:tavLst>
                                    </p:anim>
                                    <p:anim calcmode="lin" valueType="num">
                                      <p:cBhvr additive="base">
                                        <p:cTn id="68" dur="500" fill="hold"/>
                                        <p:tgtEl>
                                          <p:spTgt spid="62"/>
                                        </p:tgtEl>
                                        <p:attrNameLst>
                                          <p:attrName>ppt_y</p:attrName>
                                        </p:attrNameLst>
                                      </p:cBhvr>
                                      <p:tavLst>
                                        <p:tav tm="0">
                                          <p:val>
                                            <p:strVal val="#ppt_y"/>
                                          </p:val>
                                        </p:tav>
                                        <p:tav tm="100000">
                                          <p:val>
                                            <p:strVal val="#ppt_y"/>
                                          </p:val>
                                        </p:tav>
                                      </p:tavLst>
                                    </p:anim>
                                  </p:childTnLst>
                                </p:cTn>
                              </p:par>
                            </p:childTnLst>
                          </p:cTn>
                        </p:par>
                        <p:par>
                          <p:cTn id="69" fill="hold">
                            <p:stCondLst>
                              <p:cond delay="500"/>
                            </p:stCondLst>
                            <p:childTnLst>
                              <p:par>
                                <p:cTn id="70" presetID="2" presetClass="exit" presetSubtype="4" fill="hold" grpId="1" nodeType="afterEffect">
                                  <p:stCondLst>
                                    <p:cond delay="0"/>
                                  </p:stCondLst>
                                  <p:childTnLst>
                                    <p:anim calcmode="lin" valueType="num">
                                      <p:cBhvr additive="base">
                                        <p:cTn id="71" dur="500"/>
                                        <p:tgtEl>
                                          <p:spTgt spid="62"/>
                                        </p:tgtEl>
                                        <p:attrNameLst>
                                          <p:attrName>ppt_x</p:attrName>
                                        </p:attrNameLst>
                                      </p:cBhvr>
                                      <p:tavLst>
                                        <p:tav tm="0">
                                          <p:val>
                                            <p:strVal val="ppt_x"/>
                                          </p:val>
                                        </p:tav>
                                        <p:tav tm="100000">
                                          <p:val>
                                            <p:strVal val="ppt_x"/>
                                          </p:val>
                                        </p:tav>
                                      </p:tavLst>
                                    </p:anim>
                                    <p:anim calcmode="lin" valueType="num">
                                      <p:cBhvr additive="base">
                                        <p:cTn id="72" dur="500"/>
                                        <p:tgtEl>
                                          <p:spTgt spid="62"/>
                                        </p:tgtEl>
                                        <p:attrNameLst>
                                          <p:attrName>ppt_y</p:attrName>
                                        </p:attrNameLst>
                                      </p:cBhvr>
                                      <p:tavLst>
                                        <p:tav tm="0">
                                          <p:val>
                                            <p:strVal val="ppt_y"/>
                                          </p:val>
                                        </p:tav>
                                        <p:tav tm="100000">
                                          <p:val>
                                            <p:strVal val="1+ppt_h/2"/>
                                          </p:val>
                                        </p:tav>
                                      </p:tavLst>
                                    </p:anim>
                                    <p:set>
                                      <p:cBhvr>
                                        <p:cTn id="73" dur="1" fill="hold">
                                          <p:stCondLst>
                                            <p:cond delay="499"/>
                                          </p:stCondLst>
                                        </p:cTn>
                                        <p:tgtEl>
                                          <p:spTgt spid="62"/>
                                        </p:tgtEl>
                                        <p:attrNameLst>
                                          <p:attrName>style.visibility</p:attrName>
                                        </p:attrNameLst>
                                      </p:cBhvr>
                                      <p:to>
                                        <p:strVal val="hidden"/>
                                      </p:to>
                                    </p:set>
                                  </p:childTnLst>
                                </p:cTn>
                              </p:par>
                            </p:childTnLst>
                          </p:cTn>
                        </p:par>
                        <p:par>
                          <p:cTn id="74" fill="hold">
                            <p:stCondLst>
                              <p:cond delay="1000"/>
                            </p:stCondLst>
                            <p:childTnLst>
                              <p:par>
                                <p:cTn id="75" presetID="2" presetClass="entr" presetSubtype="8" fill="hold" grpId="0" nodeType="afterEffect">
                                  <p:stCondLst>
                                    <p:cond delay="0"/>
                                  </p:stCondLst>
                                  <p:childTnLst>
                                    <p:set>
                                      <p:cBhvr>
                                        <p:cTn id="76" dur="1" fill="hold">
                                          <p:stCondLst>
                                            <p:cond delay="0"/>
                                          </p:stCondLst>
                                        </p:cTn>
                                        <p:tgtEl>
                                          <p:spTgt spid="63"/>
                                        </p:tgtEl>
                                        <p:attrNameLst>
                                          <p:attrName>style.visibility</p:attrName>
                                        </p:attrNameLst>
                                      </p:cBhvr>
                                      <p:to>
                                        <p:strVal val="visible"/>
                                      </p:to>
                                    </p:set>
                                    <p:anim calcmode="lin" valueType="num">
                                      <p:cBhvr additive="base">
                                        <p:cTn id="77" dur="500" fill="hold"/>
                                        <p:tgtEl>
                                          <p:spTgt spid="63"/>
                                        </p:tgtEl>
                                        <p:attrNameLst>
                                          <p:attrName>ppt_x</p:attrName>
                                        </p:attrNameLst>
                                      </p:cBhvr>
                                      <p:tavLst>
                                        <p:tav tm="0">
                                          <p:val>
                                            <p:strVal val="0-#ppt_w/2"/>
                                          </p:val>
                                        </p:tav>
                                        <p:tav tm="100000">
                                          <p:val>
                                            <p:strVal val="#ppt_x"/>
                                          </p:val>
                                        </p:tav>
                                      </p:tavLst>
                                    </p:anim>
                                    <p:anim calcmode="lin" valueType="num">
                                      <p:cBhvr additive="base">
                                        <p:cTn id="78" dur="500" fill="hold"/>
                                        <p:tgtEl>
                                          <p:spTgt spid="63"/>
                                        </p:tgtEl>
                                        <p:attrNameLst>
                                          <p:attrName>ppt_y</p:attrName>
                                        </p:attrNameLst>
                                      </p:cBhvr>
                                      <p:tavLst>
                                        <p:tav tm="0">
                                          <p:val>
                                            <p:strVal val="#ppt_y"/>
                                          </p:val>
                                        </p:tav>
                                        <p:tav tm="100000">
                                          <p:val>
                                            <p:strVal val="#ppt_y"/>
                                          </p:val>
                                        </p:tav>
                                      </p:tavLst>
                                    </p:anim>
                                  </p:childTnLst>
                                </p:cTn>
                              </p:par>
                              <p:par>
                                <p:cTn id="79" presetID="2" presetClass="entr" presetSubtype="8" fill="hold" grpId="0" nodeType="withEffect">
                                  <p:stCondLst>
                                    <p:cond delay="0"/>
                                  </p:stCondLst>
                                  <p:childTnLst>
                                    <p:set>
                                      <p:cBhvr>
                                        <p:cTn id="80" dur="1" fill="hold">
                                          <p:stCondLst>
                                            <p:cond delay="0"/>
                                          </p:stCondLst>
                                        </p:cTn>
                                        <p:tgtEl>
                                          <p:spTgt spid="64"/>
                                        </p:tgtEl>
                                        <p:attrNameLst>
                                          <p:attrName>style.visibility</p:attrName>
                                        </p:attrNameLst>
                                      </p:cBhvr>
                                      <p:to>
                                        <p:strVal val="visible"/>
                                      </p:to>
                                    </p:set>
                                    <p:anim calcmode="lin" valueType="num">
                                      <p:cBhvr additive="base">
                                        <p:cTn id="81" dur="500" fill="hold"/>
                                        <p:tgtEl>
                                          <p:spTgt spid="64"/>
                                        </p:tgtEl>
                                        <p:attrNameLst>
                                          <p:attrName>ppt_x</p:attrName>
                                        </p:attrNameLst>
                                      </p:cBhvr>
                                      <p:tavLst>
                                        <p:tav tm="0">
                                          <p:val>
                                            <p:strVal val="0-#ppt_w/2"/>
                                          </p:val>
                                        </p:tav>
                                        <p:tav tm="100000">
                                          <p:val>
                                            <p:strVal val="#ppt_x"/>
                                          </p:val>
                                        </p:tav>
                                      </p:tavLst>
                                    </p:anim>
                                    <p:anim calcmode="lin" valueType="num">
                                      <p:cBhvr additive="base">
                                        <p:cTn id="82" dur="500" fill="hold"/>
                                        <p:tgtEl>
                                          <p:spTgt spid="64"/>
                                        </p:tgtEl>
                                        <p:attrNameLst>
                                          <p:attrName>ppt_y</p:attrName>
                                        </p:attrNameLst>
                                      </p:cBhvr>
                                      <p:tavLst>
                                        <p:tav tm="0">
                                          <p:val>
                                            <p:strVal val="#ppt_y"/>
                                          </p:val>
                                        </p:tav>
                                        <p:tav tm="100000">
                                          <p:val>
                                            <p:strVal val="#ppt_y"/>
                                          </p:val>
                                        </p:tav>
                                      </p:tavLst>
                                    </p:anim>
                                  </p:childTnLst>
                                </p:cTn>
                              </p:par>
                              <p:par>
                                <p:cTn id="83" presetID="2" presetClass="entr" presetSubtype="8" fill="hold" grpId="0" nodeType="withEffect">
                                  <p:stCondLst>
                                    <p:cond delay="0"/>
                                  </p:stCondLst>
                                  <p:childTnLst>
                                    <p:set>
                                      <p:cBhvr>
                                        <p:cTn id="84" dur="1" fill="hold">
                                          <p:stCondLst>
                                            <p:cond delay="0"/>
                                          </p:stCondLst>
                                        </p:cTn>
                                        <p:tgtEl>
                                          <p:spTgt spid="65"/>
                                        </p:tgtEl>
                                        <p:attrNameLst>
                                          <p:attrName>style.visibility</p:attrName>
                                        </p:attrNameLst>
                                      </p:cBhvr>
                                      <p:to>
                                        <p:strVal val="visible"/>
                                      </p:to>
                                    </p:set>
                                    <p:anim calcmode="lin" valueType="num">
                                      <p:cBhvr additive="base">
                                        <p:cTn id="85" dur="500" fill="hold"/>
                                        <p:tgtEl>
                                          <p:spTgt spid="65"/>
                                        </p:tgtEl>
                                        <p:attrNameLst>
                                          <p:attrName>ppt_x</p:attrName>
                                        </p:attrNameLst>
                                      </p:cBhvr>
                                      <p:tavLst>
                                        <p:tav tm="0">
                                          <p:val>
                                            <p:strVal val="0-#ppt_w/2"/>
                                          </p:val>
                                        </p:tav>
                                        <p:tav tm="100000">
                                          <p:val>
                                            <p:strVal val="#ppt_x"/>
                                          </p:val>
                                        </p:tav>
                                      </p:tavLst>
                                    </p:anim>
                                    <p:anim calcmode="lin" valueType="num">
                                      <p:cBhvr additive="base">
                                        <p:cTn id="86" dur="500" fill="hold"/>
                                        <p:tgtEl>
                                          <p:spTgt spid="65"/>
                                        </p:tgtEl>
                                        <p:attrNameLst>
                                          <p:attrName>ppt_y</p:attrName>
                                        </p:attrNameLst>
                                      </p:cBhvr>
                                      <p:tavLst>
                                        <p:tav tm="0">
                                          <p:val>
                                            <p:strVal val="#ppt_y"/>
                                          </p:val>
                                        </p:tav>
                                        <p:tav tm="100000">
                                          <p:val>
                                            <p:strVal val="#ppt_y"/>
                                          </p:val>
                                        </p:tav>
                                      </p:tavLst>
                                    </p:anim>
                                  </p:childTnLst>
                                </p:cTn>
                              </p:par>
                            </p:childTnLst>
                          </p:cTn>
                        </p:par>
                        <p:par>
                          <p:cTn id="87" fill="hold">
                            <p:stCondLst>
                              <p:cond delay="1500"/>
                            </p:stCondLst>
                            <p:childTnLst>
                              <p:par>
                                <p:cTn id="88" presetID="2" presetClass="exit" presetSubtype="4" fill="hold" grpId="1" nodeType="afterEffect">
                                  <p:stCondLst>
                                    <p:cond delay="0"/>
                                  </p:stCondLst>
                                  <p:childTnLst>
                                    <p:anim calcmode="lin" valueType="num">
                                      <p:cBhvr additive="base">
                                        <p:cTn id="89" dur="500"/>
                                        <p:tgtEl>
                                          <p:spTgt spid="64"/>
                                        </p:tgtEl>
                                        <p:attrNameLst>
                                          <p:attrName>ppt_x</p:attrName>
                                        </p:attrNameLst>
                                      </p:cBhvr>
                                      <p:tavLst>
                                        <p:tav tm="0">
                                          <p:val>
                                            <p:strVal val="ppt_x"/>
                                          </p:val>
                                        </p:tav>
                                        <p:tav tm="100000">
                                          <p:val>
                                            <p:strVal val="ppt_x"/>
                                          </p:val>
                                        </p:tav>
                                      </p:tavLst>
                                    </p:anim>
                                    <p:anim calcmode="lin" valueType="num">
                                      <p:cBhvr additive="base">
                                        <p:cTn id="90" dur="500"/>
                                        <p:tgtEl>
                                          <p:spTgt spid="64"/>
                                        </p:tgtEl>
                                        <p:attrNameLst>
                                          <p:attrName>ppt_y</p:attrName>
                                        </p:attrNameLst>
                                      </p:cBhvr>
                                      <p:tavLst>
                                        <p:tav tm="0">
                                          <p:val>
                                            <p:strVal val="ppt_y"/>
                                          </p:val>
                                        </p:tav>
                                        <p:tav tm="100000">
                                          <p:val>
                                            <p:strVal val="1+ppt_h/2"/>
                                          </p:val>
                                        </p:tav>
                                      </p:tavLst>
                                    </p:anim>
                                    <p:set>
                                      <p:cBhvr>
                                        <p:cTn id="91" dur="1" fill="hold">
                                          <p:stCondLst>
                                            <p:cond delay="499"/>
                                          </p:stCondLst>
                                        </p:cTn>
                                        <p:tgtEl>
                                          <p:spTgt spid="64"/>
                                        </p:tgtEl>
                                        <p:attrNameLst>
                                          <p:attrName>style.visibility</p:attrName>
                                        </p:attrNameLst>
                                      </p:cBhvr>
                                      <p:to>
                                        <p:strVal val="hidden"/>
                                      </p:to>
                                    </p:set>
                                  </p:childTnLst>
                                </p:cTn>
                              </p:par>
                              <p:par>
                                <p:cTn id="92" presetID="2" presetClass="exit" presetSubtype="4" fill="hold" grpId="1" nodeType="withEffect">
                                  <p:stCondLst>
                                    <p:cond delay="0"/>
                                  </p:stCondLst>
                                  <p:childTnLst>
                                    <p:anim calcmode="lin" valueType="num">
                                      <p:cBhvr additive="base">
                                        <p:cTn id="93" dur="500"/>
                                        <p:tgtEl>
                                          <p:spTgt spid="65"/>
                                        </p:tgtEl>
                                        <p:attrNameLst>
                                          <p:attrName>ppt_x</p:attrName>
                                        </p:attrNameLst>
                                      </p:cBhvr>
                                      <p:tavLst>
                                        <p:tav tm="0">
                                          <p:val>
                                            <p:strVal val="ppt_x"/>
                                          </p:val>
                                        </p:tav>
                                        <p:tav tm="100000">
                                          <p:val>
                                            <p:strVal val="ppt_x"/>
                                          </p:val>
                                        </p:tav>
                                      </p:tavLst>
                                    </p:anim>
                                    <p:anim calcmode="lin" valueType="num">
                                      <p:cBhvr additive="base">
                                        <p:cTn id="94" dur="500"/>
                                        <p:tgtEl>
                                          <p:spTgt spid="65"/>
                                        </p:tgtEl>
                                        <p:attrNameLst>
                                          <p:attrName>ppt_y</p:attrName>
                                        </p:attrNameLst>
                                      </p:cBhvr>
                                      <p:tavLst>
                                        <p:tav tm="0">
                                          <p:val>
                                            <p:strVal val="ppt_y"/>
                                          </p:val>
                                        </p:tav>
                                        <p:tav tm="100000">
                                          <p:val>
                                            <p:strVal val="1+ppt_h/2"/>
                                          </p:val>
                                        </p:tav>
                                      </p:tavLst>
                                    </p:anim>
                                    <p:set>
                                      <p:cBhvr>
                                        <p:cTn id="95" dur="1" fill="hold">
                                          <p:stCondLst>
                                            <p:cond delay="499"/>
                                          </p:stCondLst>
                                        </p:cTn>
                                        <p:tgtEl>
                                          <p:spTgt spid="65"/>
                                        </p:tgtEl>
                                        <p:attrNameLst>
                                          <p:attrName>style.visibility</p:attrName>
                                        </p:attrNameLst>
                                      </p:cBhvr>
                                      <p:to>
                                        <p:strVal val="hidden"/>
                                      </p:to>
                                    </p:set>
                                  </p:childTnLst>
                                </p:cTn>
                              </p:par>
                            </p:childTnLst>
                          </p:cTn>
                        </p:par>
                      </p:childTnLst>
                    </p:cTn>
                  </p:par>
                  <p:par>
                    <p:cTn id="96" fill="hold">
                      <p:stCondLst>
                        <p:cond delay="indefinite"/>
                      </p:stCondLst>
                      <p:childTnLst>
                        <p:par>
                          <p:cTn id="97" fill="hold">
                            <p:stCondLst>
                              <p:cond delay="0"/>
                            </p:stCondLst>
                            <p:childTnLst>
                              <p:par>
                                <p:cTn id="98" presetID="2" presetClass="entr" presetSubtype="8" fill="hold" grpId="0" nodeType="clickEffect">
                                  <p:stCondLst>
                                    <p:cond delay="0"/>
                                  </p:stCondLst>
                                  <p:childTnLst>
                                    <p:set>
                                      <p:cBhvr>
                                        <p:cTn id="99" dur="1" fill="hold">
                                          <p:stCondLst>
                                            <p:cond delay="0"/>
                                          </p:stCondLst>
                                        </p:cTn>
                                        <p:tgtEl>
                                          <p:spTgt spid="66"/>
                                        </p:tgtEl>
                                        <p:attrNameLst>
                                          <p:attrName>style.visibility</p:attrName>
                                        </p:attrNameLst>
                                      </p:cBhvr>
                                      <p:to>
                                        <p:strVal val="visible"/>
                                      </p:to>
                                    </p:set>
                                    <p:anim calcmode="lin" valueType="num">
                                      <p:cBhvr additive="base">
                                        <p:cTn id="100" dur="500" fill="hold"/>
                                        <p:tgtEl>
                                          <p:spTgt spid="66"/>
                                        </p:tgtEl>
                                        <p:attrNameLst>
                                          <p:attrName>ppt_x</p:attrName>
                                        </p:attrNameLst>
                                      </p:cBhvr>
                                      <p:tavLst>
                                        <p:tav tm="0">
                                          <p:val>
                                            <p:strVal val="0-#ppt_w/2"/>
                                          </p:val>
                                        </p:tav>
                                        <p:tav tm="100000">
                                          <p:val>
                                            <p:strVal val="#ppt_x"/>
                                          </p:val>
                                        </p:tav>
                                      </p:tavLst>
                                    </p:anim>
                                    <p:anim calcmode="lin" valueType="num">
                                      <p:cBhvr additive="base">
                                        <p:cTn id="101" dur="500" fill="hold"/>
                                        <p:tgtEl>
                                          <p:spTgt spid="66"/>
                                        </p:tgtEl>
                                        <p:attrNameLst>
                                          <p:attrName>ppt_y</p:attrName>
                                        </p:attrNameLst>
                                      </p:cBhvr>
                                      <p:tavLst>
                                        <p:tav tm="0">
                                          <p:val>
                                            <p:strVal val="#ppt_y"/>
                                          </p:val>
                                        </p:tav>
                                        <p:tav tm="100000">
                                          <p:val>
                                            <p:strVal val="#ppt_y"/>
                                          </p:val>
                                        </p:tav>
                                      </p:tavLst>
                                    </p:anim>
                                  </p:childTnLst>
                                </p:cTn>
                              </p:par>
                              <p:par>
                                <p:cTn id="102" presetID="2" presetClass="entr" presetSubtype="8" fill="hold" grpId="0" nodeType="withEffect">
                                  <p:stCondLst>
                                    <p:cond delay="0"/>
                                  </p:stCondLst>
                                  <p:childTnLst>
                                    <p:set>
                                      <p:cBhvr>
                                        <p:cTn id="103" dur="1" fill="hold">
                                          <p:stCondLst>
                                            <p:cond delay="0"/>
                                          </p:stCondLst>
                                        </p:cTn>
                                        <p:tgtEl>
                                          <p:spTgt spid="67"/>
                                        </p:tgtEl>
                                        <p:attrNameLst>
                                          <p:attrName>style.visibility</p:attrName>
                                        </p:attrNameLst>
                                      </p:cBhvr>
                                      <p:to>
                                        <p:strVal val="visible"/>
                                      </p:to>
                                    </p:set>
                                    <p:anim calcmode="lin" valueType="num">
                                      <p:cBhvr additive="base">
                                        <p:cTn id="104" dur="500" fill="hold"/>
                                        <p:tgtEl>
                                          <p:spTgt spid="67"/>
                                        </p:tgtEl>
                                        <p:attrNameLst>
                                          <p:attrName>ppt_x</p:attrName>
                                        </p:attrNameLst>
                                      </p:cBhvr>
                                      <p:tavLst>
                                        <p:tav tm="0">
                                          <p:val>
                                            <p:strVal val="0-#ppt_w/2"/>
                                          </p:val>
                                        </p:tav>
                                        <p:tav tm="100000">
                                          <p:val>
                                            <p:strVal val="#ppt_x"/>
                                          </p:val>
                                        </p:tav>
                                      </p:tavLst>
                                    </p:anim>
                                    <p:anim calcmode="lin" valueType="num">
                                      <p:cBhvr additive="base">
                                        <p:cTn id="105" dur="500" fill="hold"/>
                                        <p:tgtEl>
                                          <p:spTgt spid="67"/>
                                        </p:tgtEl>
                                        <p:attrNameLst>
                                          <p:attrName>ppt_y</p:attrName>
                                        </p:attrNameLst>
                                      </p:cBhvr>
                                      <p:tavLst>
                                        <p:tav tm="0">
                                          <p:val>
                                            <p:strVal val="#ppt_y"/>
                                          </p:val>
                                        </p:tav>
                                        <p:tav tm="100000">
                                          <p:val>
                                            <p:strVal val="#ppt_y"/>
                                          </p:val>
                                        </p:tav>
                                      </p:tavLst>
                                    </p:anim>
                                  </p:childTnLst>
                                </p:cTn>
                              </p:par>
                              <p:par>
                                <p:cTn id="106" presetID="2" presetClass="entr" presetSubtype="8" fill="hold" grpId="0" nodeType="withEffect">
                                  <p:stCondLst>
                                    <p:cond delay="0"/>
                                  </p:stCondLst>
                                  <p:childTnLst>
                                    <p:set>
                                      <p:cBhvr>
                                        <p:cTn id="107" dur="1" fill="hold">
                                          <p:stCondLst>
                                            <p:cond delay="0"/>
                                          </p:stCondLst>
                                        </p:cTn>
                                        <p:tgtEl>
                                          <p:spTgt spid="68"/>
                                        </p:tgtEl>
                                        <p:attrNameLst>
                                          <p:attrName>style.visibility</p:attrName>
                                        </p:attrNameLst>
                                      </p:cBhvr>
                                      <p:to>
                                        <p:strVal val="visible"/>
                                      </p:to>
                                    </p:set>
                                    <p:anim calcmode="lin" valueType="num">
                                      <p:cBhvr additive="base">
                                        <p:cTn id="108" dur="500" fill="hold"/>
                                        <p:tgtEl>
                                          <p:spTgt spid="68"/>
                                        </p:tgtEl>
                                        <p:attrNameLst>
                                          <p:attrName>ppt_x</p:attrName>
                                        </p:attrNameLst>
                                      </p:cBhvr>
                                      <p:tavLst>
                                        <p:tav tm="0">
                                          <p:val>
                                            <p:strVal val="0-#ppt_w/2"/>
                                          </p:val>
                                        </p:tav>
                                        <p:tav tm="100000">
                                          <p:val>
                                            <p:strVal val="#ppt_x"/>
                                          </p:val>
                                        </p:tav>
                                      </p:tavLst>
                                    </p:anim>
                                    <p:anim calcmode="lin" valueType="num">
                                      <p:cBhvr additive="base">
                                        <p:cTn id="109" dur="500" fill="hold"/>
                                        <p:tgtEl>
                                          <p:spTgt spid="68"/>
                                        </p:tgtEl>
                                        <p:attrNameLst>
                                          <p:attrName>ppt_y</p:attrName>
                                        </p:attrNameLst>
                                      </p:cBhvr>
                                      <p:tavLst>
                                        <p:tav tm="0">
                                          <p:val>
                                            <p:strVal val="#ppt_y"/>
                                          </p:val>
                                        </p:tav>
                                        <p:tav tm="100000">
                                          <p:val>
                                            <p:strVal val="#ppt_y"/>
                                          </p:val>
                                        </p:tav>
                                      </p:tavLst>
                                    </p:anim>
                                  </p:childTnLst>
                                </p:cTn>
                              </p:par>
                            </p:childTnLst>
                          </p:cTn>
                        </p:par>
                        <p:par>
                          <p:cTn id="110" fill="hold">
                            <p:stCondLst>
                              <p:cond delay="500"/>
                            </p:stCondLst>
                            <p:childTnLst>
                              <p:par>
                                <p:cTn id="111" presetID="2" presetClass="exit" presetSubtype="4" fill="hold" grpId="1" nodeType="afterEffect">
                                  <p:stCondLst>
                                    <p:cond delay="0"/>
                                  </p:stCondLst>
                                  <p:childTnLst>
                                    <p:anim calcmode="lin" valueType="num">
                                      <p:cBhvr additive="base">
                                        <p:cTn id="112" dur="500"/>
                                        <p:tgtEl>
                                          <p:spTgt spid="67"/>
                                        </p:tgtEl>
                                        <p:attrNameLst>
                                          <p:attrName>ppt_x</p:attrName>
                                        </p:attrNameLst>
                                      </p:cBhvr>
                                      <p:tavLst>
                                        <p:tav tm="0">
                                          <p:val>
                                            <p:strVal val="ppt_x"/>
                                          </p:val>
                                        </p:tav>
                                        <p:tav tm="100000">
                                          <p:val>
                                            <p:strVal val="ppt_x"/>
                                          </p:val>
                                        </p:tav>
                                      </p:tavLst>
                                    </p:anim>
                                    <p:anim calcmode="lin" valueType="num">
                                      <p:cBhvr additive="base">
                                        <p:cTn id="113" dur="500"/>
                                        <p:tgtEl>
                                          <p:spTgt spid="67"/>
                                        </p:tgtEl>
                                        <p:attrNameLst>
                                          <p:attrName>ppt_y</p:attrName>
                                        </p:attrNameLst>
                                      </p:cBhvr>
                                      <p:tavLst>
                                        <p:tav tm="0">
                                          <p:val>
                                            <p:strVal val="ppt_y"/>
                                          </p:val>
                                        </p:tav>
                                        <p:tav tm="100000">
                                          <p:val>
                                            <p:strVal val="1+ppt_h/2"/>
                                          </p:val>
                                        </p:tav>
                                      </p:tavLst>
                                    </p:anim>
                                    <p:set>
                                      <p:cBhvr>
                                        <p:cTn id="114" dur="1" fill="hold">
                                          <p:stCondLst>
                                            <p:cond delay="499"/>
                                          </p:stCondLst>
                                        </p:cTn>
                                        <p:tgtEl>
                                          <p:spTgt spid="67"/>
                                        </p:tgtEl>
                                        <p:attrNameLst>
                                          <p:attrName>style.visibility</p:attrName>
                                        </p:attrNameLst>
                                      </p:cBhvr>
                                      <p:to>
                                        <p:strVal val="hidden"/>
                                      </p:to>
                                    </p:set>
                                  </p:childTnLst>
                                </p:cTn>
                              </p:par>
                              <p:par>
                                <p:cTn id="115" presetID="2" presetClass="exit" presetSubtype="4" fill="hold" grpId="1" nodeType="withEffect">
                                  <p:stCondLst>
                                    <p:cond delay="0"/>
                                  </p:stCondLst>
                                  <p:childTnLst>
                                    <p:anim calcmode="lin" valueType="num">
                                      <p:cBhvr additive="base">
                                        <p:cTn id="116" dur="500"/>
                                        <p:tgtEl>
                                          <p:spTgt spid="68"/>
                                        </p:tgtEl>
                                        <p:attrNameLst>
                                          <p:attrName>ppt_x</p:attrName>
                                        </p:attrNameLst>
                                      </p:cBhvr>
                                      <p:tavLst>
                                        <p:tav tm="0">
                                          <p:val>
                                            <p:strVal val="ppt_x"/>
                                          </p:val>
                                        </p:tav>
                                        <p:tav tm="100000">
                                          <p:val>
                                            <p:strVal val="ppt_x"/>
                                          </p:val>
                                        </p:tav>
                                      </p:tavLst>
                                    </p:anim>
                                    <p:anim calcmode="lin" valueType="num">
                                      <p:cBhvr additive="base">
                                        <p:cTn id="117" dur="500"/>
                                        <p:tgtEl>
                                          <p:spTgt spid="68"/>
                                        </p:tgtEl>
                                        <p:attrNameLst>
                                          <p:attrName>ppt_y</p:attrName>
                                        </p:attrNameLst>
                                      </p:cBhvr>
                                      <p:tavLst>
                                        <p:tav tm="0">
                                          <p:val>
                                            <p:strVal val="ppt_y"/>
                                          </p:val>
                                        </p:tav>
                                        <p:tav tm="100000">
                                          <p:val>
                                            <p:strVal val="1+ppt_h/2"/>
                                          </p:val>
                                        </p:tav>
                                      </p:tavLst>
                                    </p:anim>
                                    <p:set>
                                      <p:cBhvr>
                                        <p:cTn id="118" dur="1" fill="hold">
                                          <p:stCondLst>
                                            <p:cond delay="499"/>
                                          </p:stCondLst>
                                        </p:cTn>
                                        <p:tgtEl>
                                          <p:spTgt spid="68"/>
                                        </p:tgtEl>
                                        <p:attrNameLst>
                                          <p:attrName>style.visibility</p:attrName>
                                        </p:attrNameLst>
                                      </p:cBhvr>
                                      <p:to>
                                        <p:strVal val="hidden"/>
                                      </p:to>
                                    </p:set>
                                  </p:childTnLst>
                                </p:cTn>
                              </p:par>
                            </p:childTnLst>
                          </p:cTn>
                        </p:par>
                        <p:par>
                          <p:cTn id="119" fill="hold">
                            <p:stCondLst>
                              <p:cond delay="1000"/>
                            </p:stCondLst>
                            <p:childTnLst>
                              <p:par>
                                <p:cTn id="120" presetID="2" presetClass="entr" presetSubtype="8" fill="hold" grpId="0" nodeType="afterEffect">
                                  <p:stCondLst>
                                    <p:cond delay="0"/>
                                  </p:stCondLst>
                                  <p:childTnLst>
                                    <p:set>
                                      <p:cBhvr>
                                        <p:cTn id="121" dur="1" fill="hold">
                                          <p:stCondLst>
                                            <p:cond delay="0"/>
                                          </p:stCondLst>
                                        </p:cTn>
                                        <p:tgtEl>
                                          <p:spTgt spid="69"/>
                                        </p:tgtEl>
                                        <p:attrNameLst>
                                          <p:attrName>style.visibility</p:attrName>
                                        </p:attrNameLst>
                                      </p:cBhvr>
                                      <p:to>
                                        <p:strVal val="visible"/>
                                      </p:to>
                                    </p:set>
                                    <p:anim calcmode="lin" valueType="num">
                                      <p:cBhvr additive="base">
                                        <p:cTn id="122" dur="500" fill="hold"/>
                                        <p:tgtEl>
                                          <p:spTgt spid="69"/>
                                        </p:tgtEl>
                                        <p:attrNameLst>
                                          <p:attrName>ppt_x</p:attrName>
                                        </p:attrNameLst>
                                      </p:cBhvr>
                                      <p:tavLst>
                                        <p:tav tm="0">
                                          <p:val>
                                            <p:strVal val="0-#ppt_w/2"/>
                                          </p:val>
                                        </p:tav>
                                        <p:tav tm="100000">
                                          <p:val>
                                            <p:strVal val="#ppt_x"/>
                                          </p:val>
                                        </p:tav>
                                      </p:tavLst>
                                    </p:anim>
                                    <p:anim calcmode="lin" valueType="num">
                                      <p:cBhvr additive="base">
                                        <p:cTn id="123" dur="500" fill="hold"/>
                                        <p:tgtEl>
                                          <p:spTgt spid="69"/>
                                        </p:tgtEl>
                                        <p:attrNameLst>
                                          <p:attrName>ppt_y</p:attrName>
                                        </p:attrNameLst>
                                      </p:cBhvr>
                                      <p:tavLst>
                                        <p:tav tm="0">
                                          <p:val>
                                            <p:strVal val="#ppt_y"/>
                                          </p:val>
                                        </p:tav>
                                        <p:tav tm="100000">
                                          <p:val>
                                            <p:strVal val="#ppt_y"/>
                                          </p:val>
                                        </p:tav>
                                      </p:tavLst>
                                    </p:anim>
                                  </p:childTnLst>
                                </p:cTn>
                              </p:par>
                              <p:par>
                                <p:cTn id="124" presetID="2" presetClass="entr" presetSubtype="8" fill="hold" grpId="0" nodeType="withEffect">
                                  <p:stCondLst>
                                    <p:cond delay="0"/>
                                  </p:stCondLst>
                                  <p:childTnLst>
                                    <p:set>
                                      <p:cBhvr>
                                        <p:cTn id="125" dur="1" fill="hold">
                                          <p:stCondLst>
                                            <p:cond delay="0"/>
                                          </p:stCondLst>
                                        </p:cTn>
                                        <p:tgtEl>
                                          <p:spTgt spid="70"/>
                                        </p:tgtEl>
                                        <p:attrNameLst>
                                          <p:attrName>style.visibility</p:attrName>
                                        </p:attrNameLst>
                                      </p:cBhvr>
                                      <p:to>
                                        <p:strVal val="visible"/>
                                      </p:to>
                                    </p:set>
                                    <p:anim calcmode="lin" valueType="num">
                                      <p:cBhvr additive="base">
                                        <p:cTn id="126" dur="500" fill="hold"/>
                                        <p:tgtEl>
                                          <p:spTgt spid="70"/>
                                        </p:tgtEl>
                                        <p:attrNameLst>
                                          <p:attrName>ppt_x</p:attrName>
                                        </p:attrNameLst>
                                      </p:cBhvr>
                                      <p:tavLst>
                                        <p:tav tm="0">
                                          <p:val>
                                            <p:strVal val="0-#ppt_w/2"/>
                                          </p:val>
                                        </p:tav>
                                        <p:tav tm="100000">
                                          <p:val>
                                            <p:strVal val="#ppt_x"/>
                                          </p:val>
                                        </p:tav>
                                      </p:tavLst>
                                    </p:anim>
                                    <p:anim calcmode="lin" valueType="num">
                                      <p:cBhvr additive="base">
                                        <p:cTn id="127" dur="500" fill="hold"/>
                                        <p:tgtEl>
                                          <p:spTgt spid="70"/>
                                        </p:tgtEl>
                                        <p:attrNameLst>
                                          <p:attrName>ppt_y</p:attrName>
                                        </p:attrNameLst>
                                      </p:cBhvr>
                                      <p:tavLst>
                                        <p:tav tm="0">
                                          <p:val>
                                            <p:strVal val="#ppt_y"/>
                                          </p:val>
                                        </p:tav>
                                        <p:tav tm="100000">
                                          <p:val>
                                            <p:strVal val="#ppt_y"/>
                                          </p:val>
                                        </p:tav>
                                      </p:tavLst>
                                    </p:anim>
                                  </p:childTnLst>
                                </p:cTn>
                              </p:par>
                            </p:childTnLst>
                          </p:cTn>
                        </p:par>
                        <p:par>
                          <p:cTn id="128" fill="hold">
                            <p:stCondLst>
                              <p:cond delay="1500"/>
                            </p:stCondLst>
                            <p:childTnLst>
                              <p:par>
                                <p:cTn id="129" presetID="2" presetClass="exit" presetSubtype="4" fill="hold" grpId="1" nodeType="afterEffect">
                                  <p:stCondLst>
                                    <p:cond delay="0"/>
                                  </p:stCondLst>
                                  <p:childTnLst>
                                    <p:anim calcmode="lin" valueType="num">
                                      <p:cBhvr additive="base">
                                        <p:cTn id="130" dur="500"/>
                                        <p:tgtEl>
                                          <p:spTgt spid="70"/>
                                        </p:tgtEl>
                                        <p:attrNameLst>
                                          <p:attrName>ppt_x</p:attrName>
                                        </p:attrNameLst>
                                      </p:cBhvr>
                                      <p:tavLst>
                                        <p:tav tm="0">
                                          <p:val>
                                            <p:strVal val="ppt_x"/>
                                          </p:val>
                                        </p:tav>
                                        <p:tav tm="100000">
                                          <p:val>
                                            <p:strVal val="ppt_x"/>
                                          </p:val>
                                        </p:tav>
                                      </p:tavLst>
                                    </p:anim>
                                    <p:anim calcmode="lin" valueType="num">
                                      <p:cBhvr additive="base">
                                        <p:cTn id="131" dur="500"/>
                                        <p:tgtEl>
                                          <p:spTgt spid="70"/>
                                        </p:tgtEl>
                                        <p:attrNameLst>
                                          <p:attrName>ppt_y</p:attrName>
                                        </p:attrNameLst>
                                      </p:cBhvr>
                                      <p:tavLst>
                                        <p:tav tm="0">
                                          <p:val>
                                            <p:strVal val="ppt_y"/>
                                          </p:val>
                                        </p:tav>
                                        <p:tav tm="100000">
                                          <p:val>
                                            <p:strVal val="1+ppt_h/2"/>
                                          </p:val>
                                        </p:tav>
                                      </p:tavLst>
                                    </p:anim>
                                    <p:set>
                                      <p:cBhvr>
                                        <p:cTn id="132" dur="1" fill="hold">
                                          <p:stCondLst>
                                            <p:cond delay="499"/>
                                          </p:stCondLst>
                                        </p:cTn>
                                        <p:tgtEl>
                                          <p:spTgt spid="70"/>
                                        </p:tgtEl>
                                        <p:attrNameLst>
                                          <p:attrName>style.visibility</p:attrName>
                                        </p:attrNameLst>
                                      </p:cBhvr>
                                      <p:to>
                                        <p:strVal val="hidden"/>
                                      </p:to>
                                    </p:set>
                                  </p:childTnLst>
                                </p:cTn>
                              </p:par>
                            </p:childTnLst>
                          </p:cTn>
                        </p:par>
                        <p:par>
                          <p:cTn id="133" fill="hold">
                            <p:stCondLst>
                              <p:cond delay="2000"/>
                            </p:stCondLst>
                            <p:childTnLst>
                              <p:par>
                                <p:cTn id="134" presetID="2" presetClass="entr" presetSubtype="8" fill="hold" grpId="0" nodeType="afterEffect">
                                  <p:stCondLst>
                                    <p:cond delay="0"/>
                                  </p:stCondLst>
                                  <p:childTnLst>
                                    <p:set>
                                      <p:cBhvr>
                                        <p:cTn id="135" dur="1" fill="hold">
                                          <p:stCondLst>
                                            <p:cond delay="0"/>
                                          </p:stCondLst>
                                        </p:cTn>
                                        <p:tgtEl>
                                          <p:spTgt spid="71"/>
                                        </p:tgtEl>
                                        <p:attrNameLst>
                                          <p:attrName>style.visibility</p:attrName>
                                        </p:attrNameLst>
                                      </p:cBhvr>
                                      <p:to>
                                        <p:strVal val="visible"/>
                                      </p:to>
                                    </p:set>
                                    <p:anim calcmode="lin" valueType="num">
                                      <p:cBhvr additive="base">
                                        <p:cTn id="136" dur="500" fill="hold"/>
                                        <p:tgtEl>
                                          <p:spTgt spid="71"/>
                                        </p:tgtEl>
                                        <p:attrNameLst>
                                          <p:attrName>ppt_x</p:attrName>
                                        </p:attrNameLst>
                                      </p:cBhvr>
                                      <p:tavLst>
                                        <p:tav tm="0">
                                          <p:val>
                                            <p:strVal val="0-#ppt_w/2"/>
                                          </p:val>
                                        </p:tav>
                                        <p:tav tm="100000">
                                          <p:val>
                                            <p:strVal val="#ppt_x"/>
                                          </p:val>
                                        </p:tav>
                                      </p:tavLst>
                                    </p:anim>
                                    <p:anim calcmode="lin" valueType="num">
                                      <p:cBhvr additive="base">
                                        <p:cTn id="137" dur="500" fill="hold"/>
                                        <p:tgtEl>
                                          <p:spTgt spid="71"/>
                                        </p:tgtEl>
                                        <p:attrNameLst>
                                          <p:attrName>ppt_y</p:attrName>
                                        </p:attrNameLst>
                                      </p:cBhvr>
                                      <p:tavLst>
                                        <p:tav tm="0">
                                          <p:val>
                                            <p:strVal val="#ppt_y"/>
                                          </p:val>
                                        </p:tav>
                                        <p:tav tm="100000">
                                          <p:val>
                                            <p:strVal val="#ppt_y"/>
                                          </p:val>
                                        </p:tav>
                                      </p:tavLst>
                                    </p:anim>
                                  </p:childTnLst>
                                </p:cTn>
                              </p:par>
                            </p:childTnLst>
                          </p:cTn>
                        </p:par>
                        <p:par>
                          <p:cTn id="138" fill="hold">
                            <p:stCondLst>
                              <p:cond delay="2500"/>
                            </p:stCondLst>
                            <p:childTnLst>
                              <p:par>
                                <p:cTn id="139" presetID="2" presetClass="exit" presetSubtype="4" fill="hold" grpId="1" nodeType="afterEffect">
                                  <p:stCondLst>
                                    <p:cond delay="0"/>
                                  </p:stCondLst>
                                  <p:childTnLst>
                                    <p:anim calcmode="lin" valueType="num">
                                      <p:cBhvr additive="base">
                                        <p:cTn id="140" dur="500"/>
                                        <p:tgtEl>
                                          <p:spTgt spid="71"/>
                                        </p:tgtEl>
                                        <p:attrNameLst>
                                          <p:attrName>ppt_x</p:attrName>
                                        </p:attrNameLst>
                                      </p:cBhvr>
                                      <p:tavLst>
                                        <p:tav tm="0">
                                          <p:val>
                                            <p:strVal val="ppt_x"/>
                                          </p:val>
                                        </p:tav>
                                        <p:tav tm="100000">
                                          <p:val>
                                            <p:strVal val="ppt_x"/>
                                          </p:val>
                                        </p:tav>
                                      </p:tavLst>
                                    </p:anim>
                                    <p:anim calcmode="lin" valueType="num">
                                      <p:cBhvr additive="base">
                                        <p:cTn id="141" dur="500"/>
                                        <p:tgtEl>
                                          <p:spTgt spid="71"/>
                                        </p:tgtEl>
                                        <p:attrNameLst>
                                          <p:attrName>ppt_y</p:attrName>
                                        </p:attrNameLst>
                                      </p:cBhvr>
                                      <p:tavLst>
                                        <p:tav tm="0">
                                          <p:val>
                                            <p:strVal val="ppt_y"/>
                                          </p:val>
                                        </p:tav>
                                        <p:tav tm="100000">
                                          <p:val>
                                            <p:strVal val="1+ppt_h/2"/>
                                          </p:val>
                                        </p:tav>
                                      </p:tavLst>
                                    </p:anim>
                                    <p:set>
                                      <p:cBhvr>
                                        <p:cTn id="142" dur="1" fill="hold">
                                          <p:stCondLst>
                                            <p:cond delay="499"/>
                                          </p:stCondLst>
                                        </p:cTn>
                                        <p:tgtEl>
                                          <p:spTgt spid="71"/>
                                        </p:tgtEl>
                                        <p:attrNameLst>
                                          <p:attrName>style.visibility</p:attrName>
                                        </p:attrNameLst>
                                      </p:cBhvr>
                                      <p:to>
                                        <p:strVal val="hidden"/>
                                      </p:to>
                                    </p:set>
                                  </p:childTnLst>
                                </p:cTn>
                              </p:par>
                            </p:childTnLst>
                          </p:cTn>
                        </p:par>
                        <p:par>
                          <p:cTn id="143" fill="hold">
                            <p:stCondLst>
                              <p:cond delay="3000"/>
                            </p:stCondLst>
                            <p:childTnLst>
                              <p:par>
                                <p:cTn id="144" presetID="2" presetClass="entr" presetSubtype="8" fill="hold" grpId="0" nodeType="afterEffect">
                                  <p:stCondLst>
                                    <p:cond delay="0"/>
                                  </p:stCondLst>
                                  <p:childTnLst>
                                    <p:set>
                                      <p:cBhvr>
                                        <p:cTn id="145" dur="1" fill="hold">
                                          <p:stCondLst>
                                            <p:cond delay="0"/>
                                          </p:stCondLst>
                                        </p:cTn>
                                        <p:tgtEl>
                                          <p:spTgt spid="72"/>
                                        </p:tgtEl>
                                        <p:attrNameLst>
                                          <p:attrName>style.visibility</p:attrName>
                                        </p:attrNameLst>
                                      </p:cBhvr>
                                      <p:to>
                                        <p:strVal val="visible"/>
                                      </p:to>
                                    </p:set>
                                    <p:anim calcmode="lin" valueType="num">
                                      <p:cBhvr additive="base">
                                        <p:cTn id="146" dur="500" fill="hold"/>
                                        <p:tgtEl>
                                          <p:spTgt spid="72"/>
                                        </p:tgtEl>
                                        <p:attrNameLst>
                                          <p:attrName>ppt_x</p:attrName>
                                        </p:attrNameLst>
                                      </p:cBhvr>
                                      <p:tavLst>
                                        <p:tav tm="0">
                                          <p:val>
                                            <p:strVal val="0-#ppt_w/2"/>
                                          </p:val>
                                        </p:tav>
                                        <p:tav tm="100000">
                                          <p:val>
                                            <p:strVal val="#ppt_x"/>
                                          </p:val>
                                        </p:tav>
                                      </p:tavLst>
                                    </p:anim>
                                    <p:anim calcmode="lin" valueType="num">
                                      <p:cBhvr additive="base">
                                        <p:cTn id="147" dur="500" fill="hold"/>
                                        <p:tgtEl>
                                          <p:spTgt spid="7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12" grpId="0" animBg="1"/>
      <p:bldP spid="13" grpId="0" animBg="1"/>
      <p:bldP spid="13" grpId="1" animBg="1"/>
      <p:bldP spid="25" grpId="0" animBg="1"/>
      <p:bldP spid="26" grpId="0" animBg="1"/>
      <p:bldP spid="26" grpId="1" animBg="1"/>
      <p:bldP spid="27" grpId="0" animBg="1"/>
      <p:bldP spid="27" grpId="1" animBg="1"/>
      <p:bldP spid="60" grpId="0" animBg="1"/>
      <p:bldP spid="61" grpId="0" animBg="1"/>
      <p:bldP spid="62" grpId="0" animBg="1"/>
      <p:bldP spid="62" grpId="1" animBg="1"/>
      <p:bldP spid="63" grpId="0" animBg="1"/>
      <p:bldP spid="64" grpId="0" animBg="1"/>
      <p:bldP spid="64" grpId="1" animBg="1"/>
      <p:bldP spid="65" grpId="0" animBg="1"/>
      <p:bldP spid="65" grpId="1" animBg="1"/>
      <p:bldP spid="66" grpId="0" animBg="1"/>
      <p:bldP spid="67" grpId="0" animBg="1"/>
      <p:bldP spid="67" grpId="1" animBg="1"/>
      <p:bldP spid="68" grpId="0" animBg="1"/>
      <p:bldP spid="68" grpId="1" animBg="1"/>
      <p:bldP spid="69" grpId="0" animBg="1"/>
      <p:bldP spid="70" grpId="0" animBg="1"/>
      <p:bldP spid="70" grpId="1" animBg="1"/>
      <p:bldP spid="71" grpId="0" animBg="1"/>
      <p:bldP spid="71" grpId="1" animBg="1"/>
      <p:bldP spid="72" grpId="0" animBg="1"/>
    </p:bldLst>
  </p:timing>
</p:sld>
</file>

<file path=ppt/slides/slide3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p:cNvSpPr>
            <a:spLocks noGrp="1"/>
          </p:cNvSpPr>
          <p:nvPr>
            <p:ph type="title"/>
          </p:nvPr>
        </p:nvSpPr>
        <p:spPr/>
        <p:txBody>
          <a:bodyPr>
            <a:noAutofit/>
          </a:bodyPr>
          <a:lstStyle/>
          <a:p>
            <a:r>
              <a:rPr lang="en-US">
                <a:latin typeface="+mn-lt"/>
                <a:ea typeface="MS PGothic" panose="020B0600070205080204" pitchFamily="34" charset="-128"/>
              </a:rPr>
              <a:t>Cisco Catalyst 9200 </a:t>
            </a:r>
            <a:r>
              <a:rPr lang="ja-JP" altLang="en-US">
                <a:latin typeface="+mn-lt"/>
                <a:ea typeface="MS PGothic" panose="020B0600070205080204" pitchFamily="34" charset="-128"/>
              </a:rPr>
              <a:t>シリーズ</a:t>
            </a:r>
            <a:r>
              <a:rPr lang="en-US" altLang="ja-JP">
                <a:latin typeface="+mn-lt"/>
                <a:ea typeface="MS PGothic" panose="020B0600070205080204" pitchFamily="34" charset="-128"/>
              </a:rPr>
              <a:t> </a:t>
            </a:r>
            <a:r>
              <a:rPr lang="en-US">
                <a:latin typeface="+mn-lt"/>
                <a:ea typeface="MS PGothic" panose="020B0600070205080204" pitchFamily="34" charset="-128"/>
              </a:rPr>
              <a:t>WRED</a:t>
            </a:r>
            <a:r>
              <a:rPr lang="ja-JP" altLang="en-US">
                <a:latin typeface="+mn-lt"/>
                <a:ea typeface="MS PGothic" panose="020B0600070205080204" pitchFamily="34" charset="-128"/>
              </a:rPr>
              <a:t> 設定例</a:t>
            </a:r>
            <a:endParaRPr lang="en-US">
              <a:latin typeface="+mn-lt"/>
              <a:ea typeface="MS PGothic" panose="020B0600070205080204" pitchFamily="34" charset="-128"/>
            </a:endParaRPr>
          </a:p>
        </p:txBody>
      </p:sp>
      <p:sp>
        <p:nvSpPr>
          <p:cNvPr id="5" name="Can 4"/>
          <p:cNvSpPr/>
          <p:nvPr/>
        </p:nvSpPr>
        <p:spPr bwMode="auto">
          <a:xfrm rot="16200000">
            <a:off x="247340" y="1296977"/>
            <a:ext cx="3012290" cy="3125970"/>
          </a:xfrm>
          <a:prstGeom prst="can">
            <a:avLst>
              <a:gd name="adj" fmla="val 13020"/>
            </a:avLst>
          </a:prstGeom>
          <a:solidFill>
            <a:schemeClr val="accent6"/>
          </a:solidFill>
          <a:ln w="15840">
            <a:noFill/>
            <a:round/>
            <a:headEnd/>
            <a:tailEnd/>
          </a:ln>
          <a:effectLst>
            <a:outerShdw blurRad="63500" dist="23040" dir="5400000" algn="ctr" rotWithShape="0">
              <a:srgbClr val="000000">
                <a:alpha val="35036"/>
              </a:srgbClr>
            </a:outerShdw>
          </a:effectLst>
        </p:spPr>
        <p:txBody>
          <a:bodyPr vert="vert" lIns="142776" tIns="74245" rIns="142776" bIns="74245" anchor="b">
            <a:noAutofit/>
          </a:bodyPr>
          <a:lstStyle/>
          <a:p>
            <a:pPr defTabSz="1087352" fontAlgn="auto">
              <a:spcBef>
                <a:spcPts val="0"/>
              </a:spcBef>
              <a:spcAft>
                <a:spcPts val="0"/>
              </a:spcAft>
              <a:buClr>
                <a:srgbClr val="FFFFFF"/>
              </a:buClr>
              <a:tabLst>
                <a:tab pos="0" algn="l"/>
                <a:tab pos="1450585" algn="l"/>
                <a:tab pos="2901167" algn="l"/>
                <a:tab pos="4351751" algn="l"/>
                <a:tab pos="5802333" algn="l"/>
                <a:tab pos="7252915" algn="l"/>
                <a:tab pos="8703497" algn="l"/>
                <a:tab pos="10154081" algn="l"/>
                <a:tab pos="11604664" algn="l"/>
                <a:tab pos="13055248" algn="l"/>
                <a:tab pos="14505831" algn="l"/>
                <a:tab pos="15956416" algn="l"/>
              </a:tabLst>
              <a:defRPr/>
            </a:pPr>
            <a:r>
              <a:rPr lang="en-US" sz="1100" b="1">
                <a:solidFill>
                  <a:srgbClr val="FFFFFF"/>
                </a:solidFill>
                <a:latin typeface="+mn-lt"/>
                <a:ea typeface="MS PGothic" panose="020B0600070205080204" pitchFamily="34" charset="-128"/>
                <a:cs typeface="+mn-cs"/>
                <a:sym typeface="Arial" charset="0"/>
              </a:rPr>
              <a:t>Scheduler</a:t>
            </a:r>
            <a:br>
              <a:rPr lang="en-US" sz="1100" b="1">
                <a:solidFill>
                  <a:srgbClr val="FFFFFF"/>
                </a:solidFill>
                <a:latin typeface="+mn-lt"/>
                <a:ea typeface="MS PGothic" panose="020B0600070205080204" pitchFamily="34" charset="-128"/>
                <a:cs typeface="+mn-cs"/>
                <a:sym typeface="Arial" charset="0"/>
              </a:rPr>
            </a:br>
            <a:r>
              <a:rPr lang="en-US" sz="1100" b="1">
                <a:solidFill>
                  <a:srgbClr val="FFFFFF"/>
                </a:solidFill>
                <a:latin typeface="+mn-lt"/>
                <a:ea typeface="MS PGothic" panose="020B0600070205080204" pitchFamily="34" charset="-128"/>
                <a:cs typeface="+mn-cs"/>
                <a:sym typeface="Arial" charset="0"/>
              </a:rPr>
              <a:t>8q3t</a:t>
            </a:r>
            <a:br>
              <a:rPr lang="en-US" sz="1100" b="1">
                <a:solidFill>
                  <a:srgbClr val="FFFFFF"/>
                </a:solidFill>
                <a:latin typeface="+mn-lt"/>
                <a:ea typeface="MS PGothic" panose="020B0600070205080204" pitchFamily="34" charset="-128"/>
                <a:cs typeface="+mn-cs"/>
                <a:sym typeface="Arial" charset="0"/>
              </a:rPr>
            </a:br>
            <a:r>
              <a:rPr lang="en-US" sz="1100" b="1">
                <a:solidFill>
                  <a:srgbClr val="FFFFFF"/>
                </a:solidFill>
                <a:latin typeface="+mn-lt"/>
                <a:ea typeface="MS PGothic" panose="020B0600070205080204" pitchFamily="34" charset="-128"/>
                <a:cs typeface="+mn-cs"/>
                <a:sym typeface="Arial" charset="0"/>
              </a:rPr>
              <a:t>1p7q3t</a:t>
            </a:r>
            <a:br>
              <a:rPr lang="en-US" sz="1100" b="1">
                <a:solidFill>
                  <a:srgbClr val="FFFFFF"/>
                </a:solidFill>
                <a:latin typeface="+mn-lt"/>
                <a:ea typeface="MS PGothic" panose="020B0600070205080204" pitchFamily="34" charset="-128"/>
                <a:cs typeface="+mn-cs"/>
                <a:sym typeface="Arial" charset="0"/>
              </a:rPr>
            </a:br>
            <a:r>
              <a:rPr lang="en-US" sz="1100" b="1">
                <a:solidFill>
                  <a:srgbClr val="FFFFFF"/>
                </a:solidFill>
                <a:latin typeface="+mn-lt"/>
                <a:ea typeface="MS PGothic" panose="020B0600070205080204" pitchFamily="34" charset="-128"/>
                <a:cs typeface="+mn-cs"/>
                <a:sym typeface="Arial" charset="0"/>
              </a:rPr>
              <a:t>2p6q3t</a:t>
            </a:r>
          </a:p>
        </p:txBody>
      </p:sp>
      <p:sp>
        <p:nvSpPr>
          <p:cNvPr id="7" name="Can 6"/>
          <p:cNvSpPr/>
          <p:nvPr/>
        </p:nvSpPr>
        <p:spPr bwMode="auto">
          <a:xfrm rot="16200000">
            <a:off x="2297090" y="506022"/>
            <a:ext cx="307495" cy="2288458"/>
          </a:xfrm>
          <a:prstGeom prst="can">
            <a:avLst/>
          </a:prstGeom>
          <a:pattFill prst="ltUpDiag">
            <a:fgClr>
              <a:srgbClr val="CCFFCC"/>
            </a:fgClr>
            <a:bgClr>
              <a:schemeClr val="accent3">
                <a:lumMod val="40000"/>
                <a:lumOff val="60000"/>
              </a:schemeClr>
            </a:bgClr>
          </a:pattFill>
          <a:ln w="15840">
            <a:noFill/>
            <a:round/>
            <a:headEnd/>
            <a:tailEnd/>
          </a:ln>
          <a:effectLst>
            <a:outerShdw blurRad="63500" dist="23040" dir="5400000" algn="ctr" rotWithShape="0">
              <a:srgbClr val="000000">
                <a:alpha val="35036"/>
              </a:srgbClr>
            </a:outerShdw>
          </a:effectLst>
        </p:spPr>
        <p:txBody>
          <a:bodyPr vert="vert" lIns="142776" tIns="74245" rIns="142776" bIns="74245" anchor="ctr">
            <a:noAutofit/>
          </a:bodyPr>
          <a:lstStyle/>
          <a:p>
            <a:pPr algn="r" defTabSz="1087352" fontAlgn="auto">
              <a:spcBef>
                <a:spcPts val="0"/>
              </a:spcBef>
              <a:spcAft>
                <a:spcPts val="0"/>
              </a:spcAft>
              <a:buClr>
                <a:srgbClr val="FFFFFF"/>
              </a:buClr>
              <a:tabLst>
                <a:tab pos="0" algn="l"/>
                <a:tab pos="1450585" algn="l"/>
                <a:tab pos="2901167" algn="l"/>
                <a:tab pos="4351751" algn="l"/>
                <a:tab pos="5802333" algn="l"/>
                <a:tab pos="7252915" algn="l"/>
                <a:tab pos="8703497" algn="l"/>
                <a:tab pos="10154081" algn="l"/>
                <a:tab pos="11604664" algn="l"/>
                <a:tab pos="13055248" algn="l"/>
                <a:tab pos="14505831" algn="l"/>
                <a:tab pos="15956416" algn="l"/>
              </a:tabLst>
              <a:defRPr/>
            </a:pPr>
            <a:r>
              <a:rPr lang="en-US" sz="1100" b="1">
                <a:solidFill>
                  <a:srgbClr val="061C23"/>
                </a:solidFill>
                <a:latin typeface="+mn-lt"/>
                <a:ea typeface="MS PGothic" panose="020B0600070205080204" pitchFamily="34" charset="-128"/>
                <a:cs typeface="+mn-cs"/>
                <a:sym typeface="Arial" charset="0"/>
              </a:rPr>
              <a:t>(P)Q0</a:t>
            </a:r>
            <a:endParaRPr lang="en-US" sz="1100">
              <a:solidFill>
                <a:srgbClr val="061C23"/>
              </a:solidFill>
              <a:latin typeface="+mn-lt"/>
              <a:ea typeface="MS PGothic" panose="020B0600070205080204" pitchFamily="34" charset="-128"/>
              <a:cs typeface="+mn-cs"/>
              <a:sym typeface="Arial" charset="0"/>
            </a:endParaRPr>
          </a:p>
        </p:txBody>
      </p:sp>
      <p:sp>
        <p:nvSpPr>
          <p:cNvPr id="17" name="Left Brace 16"/>
          <p:cNvSpPr/>
          <p:nvPr/>
        </p:nvSpPr>
        <p:spPr>
          <a:xfrm flipH="1">
            <a:off x="3704403" y="1484310"/>
            <a:ext cx="255874" cy="2716296"/>
          </a:xfrm>
          <a:prstGeom prst="leftBrace">
            <a:avLst>
              <a:gd name="adj1" fmla="val 33002"/>
              <a:gd name="adj2" fmla="val 55103"/>
            </a:avLst>
          </a:prstGeom>
          <a:noFill/>
          <a:ln w="12700" cmpd="sng">
            <a:solidFill>
              <a:srgbClr val="FF0000"/>
            </a:solidFill>
            <a:round/>
            <a:headEnd/>
            <a:tailEnd/>
          </a:ln>
          <a:effectLst>
            <a:outerShdw blurRad="63500" dist="20000" dir="5400000" rotWithShape="0">
              <a:srgbClr val="000000">
                <a:alpha val="37999"/>
              </a:srgbClr>
            </a:outerShdw>
          </a:effectLst>
        </p:spPr>
        <p:txBody>
          <a:bodyPr rtlCol="0" anchor="ctr">
            <a:noAutofit/>
          </a:bodyPr>
          <a:lstStyle/>
          <a:p>
            <a:pPr algn="ctr" defTabSz="457169" fontAlgn="auto">
              <a:spcBef>
                <a:spcPts val="0"/>
              </a:spcBef>
              <a:spcAft>
                <a:spcPts val="0"/>
              </a:spcAft>
              <a:defRPr/>
            </a:pPr>
            <a:endParaRPr lang="en-US">
              <a:solidFill>
                <a:srgbClr val="676767"/>
              </a:solidFill>
              <a:latin typeface="+mn-lt"/>
              <a:ea typeface="MS PGothic" panose="020B0600070205080204" pitchFamily="34" charset="-128"/>
              <a:cs typeface="+mn-cs"/>
            </a:endParaRPr>
          </a:p>
        </p:txBody>
      </p:sp>
      <p:sp>
        <p:nvSpPr>
          <p:cNvPr id="18" name="TextBox 17"/>
          <p:cNvSpPr txBox="1"/>
          <p:nvPr/>
        </p:nvSpPr>
        <p:spPr>
          <a:xfrm>
            <a:off x="2930540" y="1022085"/>
            <a:ext cx="995309" cy="461665"/>
          </a:xfrm>
          <a:prstGeom prst="rect">
            <a:avLst/>
          </a:prstGeom>
          <a:noFill/>
        </p:spPr>
        <p:txBody>
          <a:bodyPr wrap="square" rtlCol="0">
            <a:noAutofit/>
          </a:bodyPr>
          <a:lstStyle/>
          <a:p>
            <a:pPr algn="ctr" defTabSz="457169" fontAlgn="auto">
              <a:spcBef>
                <a:spcPts val="0"/>
              </a:spcBef>
              <a:spcAft>
                <a:spcPts val="0"/>
              </a:spcAft>
              <a:defRPr/>
            </a:pPr>
            <a:r>
              <a:rPr lang="en-US" sz="800" b="1">
                <a:solidFill>
                  <a:srgbClr val="FF0000"/>
                </a:solidFill>
                <a:latin typeface="+mn-lt"/>
                <a:ea typeface="MS PGothic" panose="020B0600070205080204" pitchFamily="34" charset="-128"/>
                <a:cs typeface="+mn-cs"/>
              </a:rPr>
              <a:t>Any 4 Queue</a:t>
            </a:r>
            <a:br>
              <a:rPr lang="en-US" sz="800" b="1">
                <a:solidFill>
                  <a:srgbClr val="FF0000"/>
                </a:solidFill>
                <a:latin typeface="+mn-lt"/>
                <a:ea typeface="MS PGothic" panose="020B0600070205080204" pitchFamily="34" charset="-128"/>
                <a:cs typeface="+mn-cs"/>
              </a:rPr>
            </a:br>
            <a:r>
              <a:rPr lang="en-US" sz="800" b="1">
                <a:solidFill>
                  <a:srgbClr val="FF0000"/>
                </a:solidFill>
                <a:latin typeface="+mn-lt"/>
                <a:ea typeface="MS PGothic" panose="020B0600070205080204" pitchFamily="34" charset="-128"/>
                <a:cs typeface="+mn-cs"/>
              </a:rPr>
              <a:t>WRED </a:t>
            </a:r>
          </a:p>
          <a:p>
            <a:pPr algn="ctr" defTabSz="457169" fontAlgn="auto">
              <a:spcBef>
                <a:spcPts val="0"/>
              </a:spcBef>
              <a:spcAft>
                <a:spcPts val="0"/>
              </a:spcAft>
              <a:defRPr/>
            </a:pPr>
            <a:r>
              <a:rPr lang="en-US" sz="800" b="1">
                <a:solidFill>
                  <a:srgbClr val="FF0000"/>
                </a:solidFill>
                <a:latin typeface="+mn-lt"/>
                <a:ea typeface="MS PGothic" panose="020B0600070205080204" pitchFamily="34" charset="-128"/>
                <a:cs typeface="+mn-cs"/>
              </a:rPr>
              <a:t>*</a:t>
            </a:r>
            <a:r>
              <a:rPr lang="en-US" altLang="ja-JP" sz="800" b="1">
                <a:solidFill>
                  <a:srgbClr val="FF0000"/>
                </a:solidFill>
                <a:latin typeface="+mn-lt"/>
                <a:ea typeface="MS PGothic" panose="020B0600070205080204" pitchFamily="34" charset="-128"/>
                <a:cs typeface="+mn-cs"/>
              </a:rPr>
              <a:t>PQ </a:t>
            </a:r>
            <a:r>
              <a:rPr lang="ja-JP" altLang="en-US" sz="800" b="1">
                <a:solidFill>
                  <a:srgbClr val="FF0000"/>
                </a:solidFill>
                <a:latin typeface="+mn-lt"/>
                <a:ea typeface="MS PGothic" panose="020B0600070205080204" pitchFamily="34" charset="-128"/>
                <a:cs typeface="+mn-cs"/>
              </a:rPr>
              <a:t>以外</a:t>
            </a:r>
            <a:endParaRPr lang="en-US" sz="800" b="1">
              <a:solidFill>
                <a:srgbClr val="FF0000"/>
              </a:solidFill>
              <a:latin typeface="+mn-lt"/>
              <a:ea typeface="MS PGothic" panose="020B0600070205080204" pitchFamily="34" charset="-128"/>
              <a:cs typeface="+mn-cs"/>
            </a:endParaRPr>
          </a:p>
        </p:txBody>
      </p:sp>
      <p:sp>
        <p:nvSpPr>
          <p:cNvPr id="23" name="Can 22"/>
          <p:cNvSpPr/>
          <p:nvPr/>
        </p:nvSpPr>
        <p:spPr bwMode="auto">
          <a:xfrm rot="16200000">
            <a:off x="2290297" y="846150"/>
            <a:ext cx="321083" cy="2288458"/>
          </a:xfrm>
          <a:prstGeom prst="can">
            <a:avLst/>
          </a:prstGeom>
          <a:pattFill prst="ltUpDiag">
            <a:fgClr>
              <a:srgbClr val="CCFFCC"/>
            </a:fgClr>
            <a:bgClr>
              <a:schemeClr val="accent3">
                <a:lumMod val="40000"/>
                <a:lumOff val="60000"/>
              </a:schemeClr>
            </a:bgClr>
          </a:pattFill>
          <a:ln w="15840">
            <a:noFill/>
            <a:round/>
            <a:headEnd/>
            <a:tailEnd/>
          </a:ln>
          <a:effectLst>
            <a:outerShdw blurRad="63500" dist="23040" dir="5400000" algn="ctr" rotWithShape="0">
              <a:srgbClr val="000000">
                <a:alpha val="35036"/>
              </a:srgbClr>
            </a:outerShdw>
          </a:effectLst>
        </p:spPr>
        <p:txBody>
          <a:bodyPr vert="vert" lIns="142776" tIns="74245" rIns="142776" bIns="74245" anchor="ctr">
            <a:noAutofit/>
          </a:bodyPr>
          <a:lstStyle/>
          <a:p>
            <a:pPr algn="r" defTabSz="1087352" fontAlgn="auto">
              <a:spcBef>
                <a:spcPts val="0"/>
              </a:spcBef>
              <a:spcAft>
                <a:spcPts val="0"/>
              </a:spcAft>
              <a:buClr>
                <a:srgbClr val="FFFFFF"/>
              </a:buClr>
              <a:tabLst>
                <a:tab pos="0" algn="l"/>
                <a:tab pos="1450585" algn="l"/>
                <a:tab pos="2901167" algn="l"/>
                <a:tab pos="4351751" algn="l"/>
                <a:tab pos="5802333" algn="l"/>
                <a:tab pos="7252915" algn="l"/>
                <a:tab pos="8703497" algn="l"/>
                <a:tab pos="10154081" algn="l"/>
                <a:tab pos="11604664" algn="l"/>
                <a:tab pos="13055248" algn="l"/>
                <a:tab pos="14505831" algn="l"/>
                <a:tab pos="15956416" algn="l"/>
              </a:tabLst>
              <a:defRPr/>
            </a:pPr>
            <a:r>
              <a:rPr lang="en-US" sz="1100" b="1">
                <a:solidFill>
                  <a:srgbClr val="061C23"/>
                </a:solidFill>
                <a:latin typeface="+mn-lt"/>
                <a:ea typeface="MS PGothic" panose="020B0600070205080204" pitchFamily="34" charset="-128"/>
                <a:cs typeface="+mn-cs"/>
                <a:sym typeface="Arial" charset="0"/>
              </a:rPr>
              <a:t>(P)Q1</a:t>
            </a:r>
            <a:endParaRPr lang="en-US" sz="1100">
              <a:solidFill>
                <a:srgbClr val="061C23"/>
              </a:solidFill>
              <a:latin typeface="+mn-lt"/>
              <a:ea typeface="MS PGothic" panose="020B0600070205080204" pitchFamily="34" charset="-128"/>
              <a:cs typeface="+mn-cs"/>
              <a:sym typeface="Arial" charset="0"/>
            </a:endParaRPr>
          </a:p>
        </p:txBody>
      </p:sp>
      <p:sp>
        <p:nvSpPr>
          <p:cNvPr id="24" name="Can 23"/>
          <p:cNvSpPr/>
          <p:nvPr/>
        </p:nvSpPr>
        <p:spPr bwMode="auto">
          <a:xfrm rot="16200000">
            <a:off x="2287378" y="1187663"/>
            <a:ext cx="321083" cy="2286787"/>
          </a:xfrm>
          <a:prstGeom prst="can">
            <a:avLst/>
          </a:prstGeom>
          <a:pattFill prst="ltUpDiag">
            <a:fgClr>
              <a:srgbClr val="CCFFCC"/>
            </a:fgClr>
            <a:bgClr>
              <a:schemeClr val="accent3">
                <a:lumMod val="40000"/>
                <a:lumOff val="60000"/>
              </a:schemeClr>
            </a:bgClr>
          </a:pattFill>
          <a:ln w="15840">
            <a:noFill/>
            <a:round/>
            <a:headEnd/>
            <a:tailEnd/>
          </a:ln>
          <a:effectLst>
            <a:outerShdw blurRad="63500" dist="23040" dir="5400000" algn="ctr" rotWithShape="0">
              <a:srgbClr val="000000">
                <a:alpha val="35036"/>
              </a:srgbClr>
            </a:outerShdw>
          </a:effectLst>
        </p:spPr>
        <p:txBody>
          <a:bodyPr vert="vert" lIns="142776" tIns="74245" rIns="142776" bIns="74245" anchor="ctr">
            <a:noAutofit/>
          </a:bodyPr>
          <a:lstStyle/>
          <a:p>
            <a:pPr algn="r" defTabSz="1087352" fontAlgn="auto">
              <a:spcBef>
                <a:spcPts val="0"/>
              </a:spcBef>
              <a:spcAft>
                <a:spcPts val="0"/>
              </a:spcAft>
              <a:buClr>
                <a:srgbClr val="FFFFFF"/>
              </a:buClr>
              <a:tabLst>
                <a:tab pos="0" algn="l"/>
                <a:tab pos="1450585" algn="l"/>
                <a:tab pos="2901167" algn="l"/>
                <a:tab pos="4351751" algn="l"/>
                <a:tab pos="5802333" algn="l"/>
                <a:tab pos="7252915" algn="l"/>
                <a:tab pos="8703497" algn="l"/>
                <a:tab pos="10154081" algn="l"/>
                <a:tab pos="11604664" algn="l"/>
                <a:tab pos="13055248" algn="l"/>
                <a:tab pos="14505831" algn="l"/>
                <a:tab pos="15956416" algn="l"/>
              </a:tabLst>
              <a:defRPr/>
            </a:pPr>
            <a:r>
              <a:rPr lang="en-US" sz="1100" b="1">
                <a:solidFill>
                  <a:srgbClr val="061C23"/>
                </a:solidFill>
                <a:latin typeface="+mn-lt"/>
                <a:ea typeface="MS PGothic" panose="020B0600070205080204" pitchFamily="34" charset="-128"/>
                <a:cs typeface="+mn-cs"/>
                <a:sym typeface="Arial" charset="0"/>
              </a:rPr>
              <a:t>Q2</a:t>
            </a:r>
            <a:endParaRPr lang="en-US" sz="1100">
              <a:solidFill>
                <a:srgbClr val="061C23"/>
              </a:solidFill>
              <a:latin typeface="+mn-lt"/>
              <a:ea typeface="MS PGothic" panose="020B0600070205080204" pitchFamily="34" charset="-128"/>
              <a:cs typeface="+mn-cs"/>
              <a:sym typeface="Arial" charset="0"/>
            </a:endParaRPr>
          </a:p>
        </p:txBody>
      </p:sp>
      <p:sp>
        <p:nvSpPr>
          <p:cNvPr id="25" name="Can 24"/>
          <p:cNvSpPr/>
          <p:nvPr/>
        </p:nvSpPr>
        <p:spPr bwMode="auto">
          <a:xfrm rot="16200000">
            <a:off x="2288213" y="1532490"/>
            <a:ext cx="321083" cy="2288458"/>
          </a:xfrm>
          <a:prstGeom prst="can">
            <a:avLst/>
          </a:prstGeom>
          <a:pattFill prst="ltUpDiag">
            <a:fgClr>
              <a:srgbClr val="CCFFCC"/>
            </a:fgClr>
            <a:bgClr>
              <a:schemeClr val="accent3">
                <a:lumMod val="40000"/>
                <a:lumOff val="60000"/>
              </a:schemeClr>
            </a:bgClr>
          </a:pattFill>
          <a:ln w="15840">
            <a:noFill/>
            <a:round/>
            <a:headEnd/>
            <a:tailEnd/>
          </a:ln>
          <a:effectLst>
            <a:outerShdw blurRad="63500" dist="23040" dir="5400000" algn="ctr" rotWithShape="0">
              <a:srgbClr val="000000">
                <a:alpha val="35036"/>
              </a:srgbClr>
            </a:outerShdw>
          </a:effectLst>
        </p:spPr>
        <p:txBody>
          <a:bodyPr vert="vert" lIns="142776" tIns="74245" rIns="142776" bIns="74245" anchor="ctr">
            <a:noAutofit/>
          </a:bodyPr>
          <a:lstStyle/>
          <a:p>
            <a:pPr algn="r" defTabSz="1087352" fontAlgn="auto">
              <a:spcBef>
                <a:spcPts val="0"/>
              </a:spcBef>
              <a:spcAft>
                <a:spcPts val="0"/>
              </a:spcAft>
              <a:buClr>
                <a:srgbClr val="FFFFFF"/>
              </a:buClr>
              <a:tabLst>
                <a:tab pos="0" algn="l"/>
                <a:tab pos="1450585" algn="l"/>
                <a:tab pos="2901167" algn="l"/>
                <a:tab pos="4351751" algn="l"/>
                <a:tab pos="5802333" algn="l"/>
                <a:tab pos="7252915" algn="l"/>
                <a:tab pos="8703497" algn="l"/>
                <a:tab pos="10154081" algn="l"/>
                <a:tab pos="11604664" algn="l"/>
                <a:tab pos="13055248" algn="l"/>
                <a:tab pos="14505831" algn="l"/>
                <a:tab pos="15956416" algn="l"/>
              </a:tabLst>
              <a:defRPr/>
            </a:pPr>
            <a:r>
              <a:rPr lang="en-US" sz="1100" b="1">
                <a:solidFill>
                  <a:srgbClr val="061C23"/>
                </a:solidFill>
                <a:latin typeface="+mn-lt"/>
                <a:ea typeface="MS PGothic" panose="020B0600070205080204" pitchFamily="34" charset="-128"/>
                <a:cs typeface="+mn-cs"/>
                <a:sym typeface="Arial" charset="0"/>
              </a:rPr>
              <a:t>Q3</a:t>
            </a:r>
            <a:endParaRPr lang="en-US" sz="1100">
              <a:solidFill>
                <a:srgbClr val="061C23"/>
              </a:solidFill>
              <a:latin typeface="+mn-lt"/>
              <a:ea typeface="MS PGothic" panose="020B0600070205080204" pitchFamily="34" charset="-128"/>
              <a:cs typeface="+mn-cs"/>
              <a:sym typeface="Arial" charset="0"/>
            </a:endParaRPr>
          </a:p>
        </p:txBody>
      </p:sp>
      <p:sp>
        <p:nvSpPr>
          <p:cNvPr id="26" name="Can 25"/>
          <p:cNvSpPr/>
          <p:nvPr/>
        </p:nvSpPr>
        <p:spPr bwMode="auto">
          <a:xfrm rot="16200000">
            <a:off x="2291759" y="1876275"/>
            <a:ext cx="321083" cy="2288458"/>
          </a:xfrm>
          <a:prstGeom prst="can">
            <a:avLst/>
          </a:prstGeom>
          <a:pattFill prst="ltUpDiag">
            <a:fgClr>
              <a:srgbClr val="CCFFCC"/>
            </a:fgClr>
            <a:bgClr>
              <a:schemeClr val="accent3">
                <a:lumMod val="40000"/>
                <a:lumOff val="60000"/>
              </a:schemeClr>
            </a:bgClr>
          </a:pattFill>
          <a:ln w="15840">
            <a:noFill/>
            <a:round/>
            <a:headEnd/>
            <a:tailEnd/>
          </a:ln>
          <a:effectLst>
            <a:outerShdw blurRad="63500" dist="23040" dir="5400000" algn="ctr" rotWithShape="0">
              <a:srgbClr val="000000">
                <a:alpha val="35036"/>
              </a:srgbClr>
            </a:outerShdw>
          </a:effectLst>
        </p:spPr>
        <p:txBody>
          <a:bodyPr vert="vert" lIns="142776" tIns="74245" rIns="142776" bIns="74245" anchor="ctr">
            <a:noAutofit/>
          </a:bodyPr>
          <a:lstStyle/>
          <a:p>
            <a:pPr algn="r" defTabSz="1087352" fontAlgn="auto">
              <a:spcBef>
                <a:spcPts val="0"/>
              </a:spcBef>
              <a:spcAft>
                <a:spcPts val="0"/>
              </a:spcAft>
              <a:buClr>
                <a:srgbClr val="FFFFFF"/>
              </a:buClr>
              <a:tabLst>
                <a:tab pos="0" algn="l"/>
                <a:tab pos="1450585" algn="l"/>
                <a:tab pos="2901167" algn="l"/>
                <a:tab pos="4351751" algn="l"/>
                <a:tab pos="5802333" algn="l"/>
                <a:tab pos="7252915" algn="l"/>
                <a:tab pos="8703497" algn="l"/>
                <a:tab pos="10154081" algn="l"/>
                <a:tab pos="11604664" algn="l"/>
                <a:tab pos="13055248" algn="l"/>
                <a:tab pos="14505831" algn="l"/>
                <a:tab pos="15956416" algn="l"/>
              </a:tabLst>
              <a:defRPr/>
            </a:pPr>
            <a:r>
              <a:rPr lang="en-US" sz="1100" b="1">
                <a:solidFill>
                  <a:srgbClr val="061C23"/>
                </a:solidFill>
                <a:latin typeface="+mn-lt"/>
                <a:ea typeface="MS PGothic" panose="020B0600070205080204" pitchFamily="34" charset="-128"/>
                <a:cs typeface="+mn-cs"/>
                <a:sym typeface="Arial" charset="0"/>
              </a:rPr>
              <a:t>Q4</a:t>
            </a:r>
            <a:endParaRPr lang="en-US" sz="1100">
              <a:solidFill>
                <a:srgbClr val="061C23"/>
              </a:solidFill>
              <a:latin typeface="+mn-lt"/>
              <a:ea typeface="MS PGothic" panose="020B0600070205080204" pitchFamily="34" charset="-128"/>
              <a:cs typeface="+mn-cs"/>
              <a:sym typeface="Arial" charset="0"/>
            </a:endParaRPr>
          </a:p>
        </p:txBody>
      </p:sp>
      <p:sp>
        <p:nvSpPr>
          <p:cNvPr id="27" name="Can 26"/>
          <p:cNvSpPr/>
          <p:nvPr/>
        </p:nvSpPr>
        <p:spPr bwMode="auto">
          <a:xfrm rot="16200000">
            <a:off x="2293431" y="2221935"/>
            <a:ext cx="321083" cy="2288458"/>
          </a:xfrm>
          <a:prstGeom prst="can">
            <a:avLst/>
          </a:prstGeom>
          <a:pattFill prst="ltUpDiag">
            <a:fgClr>
              <a:srgbClr val="CCFFCC"/>
            </a:fgClr>
            <a:bgClr>
              <a:schemeClr val="accent3">
                <a:lumMod val="40000"/>
                <a:lumOff val="60000"/>
              </a:schemeClr>
            </a:bgClr>
          </a:pattFill>
          <a:ln w="15840">
            <a:noFill/>
            <a:round/>
            <a:headEnd/>
            <a:tailEnd/>
          </a:ln>
          <a:effectLst>
            <a:outerShdw blurRad="63500" dist="23040" dir="5400000" algn="ctr" rotWithShape="0">
              <a:srgbClr val="000000">
                <a:alpha val="35036"/>
              </a:srgbClr>
            </a:outerShdw>
          </a:effectLst>
        </p:spPr>
        <p:txBody>
          <a:bodyPr vert="vert" lIns="142776" tIns="74245" rIns="142776" bIns="74245" anchor="ctr">
            <a:noAutofit/>
          </a:bodyPr>
          <a:lstStyle/>
          <a:p>
            <a:pPr algn="r" defTabSz="1087352" fontAlgn="auto">
              <a:spcBef>
                <a:spcPts val="0"/>
              </a:spcBef>
              <a:spcAft>
                <a:spcPts val="0"/>
              </a:spcAft>
              <a:buClr>
                <a:srgbClr val="FFFFFF"/>
              </a:buClr>
              <a:tabLst>
                <a:tab pos="0" algn="l"/>
                <a:tab pos="1450585" algn="l"/>
                <a:tab pos="2901167" algn="l"/>
                <a:tab pos="4351751" algn="l"/>
                <a:tab pos="5802333" algn="l"/>
                <a:tab pos="7252915" algn="l"/>
                <a:tab pos="8703497" algn="l"/>
                <a:tab pos="10154081" algn="l"/>
                <a:tab pos="11604664" algn="l"/>
                <a:tab pos="13055248" algn="l"/>
                <a:tab pos="14505831" algn="l"/>
                <a:tab pos="15956416" algn="l"/>
              </a:tabLst>
              <a:defRPr/>
            </a:pPr>
            <a:r>
              <a:rPr lang="en-US" sz="1100" b="1">
                <a:solidFill>
                  <a:srgbClr val="061C23"/>
                </a:solidFill>
                <a:latin typeface="+mn-lt"/>
                <a:ea typeface="MS PGothic" panose="020B0600070205080204" pitchFamily="34" charset="-128"/>
                <a:cs typeface="+mn-cs"/>
                <a:sym typeface="Arial" charset="0"/>
              </a:rPr>
              <a:t>Q5</a:t>
            </a:r>
            <a:endParaRPr lang="en-US" sz="1100">
              <a:solidFill>
                <a:srgbClr val="061C23"/>
              </a:solidFill>
              <a:latin typeface="+mn-lt"/>
              <a:ea typeface="MS PGothic" panose="020B0600070205080204" pitchFamily="34" charset="-128"/>
              <a:cs typeface="+mn-cs"/>
              <a:sym typeface="Arial" charset="0"/>
            </a:endParaRPr>
          </a:p>
        </p:txBody>
      </p:sp>
      <p:sp>
        <p:nvSpPr>
          <p:cNvPr id="28" name="Can 27"/>
          <p:cNvSpPr/>
          <p:nvPr/>
        </p:nvSpPr>
        <p:spPr bwMode="auto">
          <a:xfrm rot="16200000">
            <a:off x="2289888" y="2565720"/>
            <a:ext cx="321083" cy="2288458"/>
          </a:xfrm>
          <a:prstGeom prst="can">
            <a:avLst/>
          </a:prstGeom>
          <a:pattFill prst="ltUpDiag">
            <a:fgClr>
              <a:srgbClr val="CCFFCC"/>
            </a:fgClr>
            <a:bgClr>
              <a:schemeClr val="accent3">
                <a:lumMod val="40000"/>
                <a:lumOff val="60000"/>
              </a:schemeClr>
            </a:bgClr>
          </a:pattFill>
          <a:ln w="15840">
            <a:noFill/>
            <a:round/>
            <a:headEnd/>
            <a:tailEnd/>
          </a:ln>
          <a:effectLst>
            <a:outerShdw blurRad="63500" dist="23040" dir="5400000" algn="ctr" rotWithShape="0">
              <a:srgbClr val="000000">
                <a:alpha val="35036"/>
              </a:srgbClr>
            </a:outerShdw>
          </a:effectLst>
        </p:spPr>
        <p:txBody>
          <a:bodyPr vert="vert" lIns="142776" tIns="74245" rIns="142776" bIns="74245" anchor="ctr">
            <a:noAutofit/>
          </a:bodyPr>
          <a:lstStyle/>
          <a:p>
            <a:pPr algn="r" defTabSz="1087352" fontAlgn="auto">
              <a:spcBef>
                <a:spcPts val="0"/>
              </a:spcBef>
              <a:spcAft>
                <a:spcPts val="0"/>
              </a:spcAft>
              <a:buClr>
                <a:srgbClr val="FFFFFF"/>
              </a:buClr>
              <a:tabLst>
                <a:tab pos="0" algn="l"/>
                <a:tab pos="1450585" algn="l"/>
                <a:tab pos="2901167" algn="l"/>
                <a:tab pos="4351751" algn="l"/>
                <a:tab pos="5802333" algn="l"/>
                <a:tab pos="7252915" algn="l"/>
                <a:tab pos="8703497" algn="l"/>
                <a:tab pos="10154081" algn="l"/>
                <a:tab pos="11604664" algn="l"/>
                <a:tab pos="13055248" algn="l"/>
                <a:tab pos="14505831" algn="l"/>
                <a:tab pos="15956416" algn="l"/>
              </a:tabLst>
              <a:defRPr/>
            </a:pPr>
            <a:r>
              <a:rPr lang="en-US" sz="1100" b="1">
                <a:solidFill>
                  <a:srgbClr val="061C23"/>
                </a:solidFill>
                <a:latin typeface="+mn-lt"/>
                <a:ea typeface="MS PGothic" panose="020B0600070205080204" pitchFamily="34" charset="-128"/>
                <a:cs typeface="+mn-cs"/>
                <a:sym typeface="Arial" charset="0"/>
              </a:rPr>
              <a:t>Q6</a:t>
            </a:r>
            <a:endParaRPr lang="en-US" sz="1100">
              <a:solidFill>
                <a:srgbClr val="061C23"/>
              </a:solidFill>
              <a:latin typeface="+mn-lt"/>
              <a:ea typeface="MS PGothic" panose="020B0600070205080204" pitchFamily="34" charset="-128"/>
              <a:cs typeface="+mn-cs"/>
              <a:sym typeface="Arial" charset="0"/>
            </a:endParaRPr>
          </a:p>
        </p:txBody>
      </p:sp>
      <p:sp>
        <p:nvSpPr>
          <p:cNvPr id="29" name="Can 28"/>
          <p:cNvSpPr/>
          <p:nvPr/>
        </p:nvSpPr>
        <p:spPr bwMode="auto">
          <a:xfrm rot="16200000">
            <a:off x="2291556" y="2920344"/>
            <a:ext cx="321083" cy="2288458"/>
          </a:xfrm>
          <a:prstGeom prst="can">
            <a:avLst/>
          </a:prstGeom>
          <a:pattFill prst="ltUpDiag">
            <a:fgClr>
              <a:srgbClr val="CCFFCC"/>
            </a:fgClr>
            <a:bgClr>
              <a:schemeClr val="accent3">
                <a:lumMod val="40000"/>
                <a:lumOff val="60000"/>
              </a:schemeClr>
            </a:bgClr>
          </a:pattFill>
          <a:ln w="15840">
            <a:noFill/>
            <a:round/>
            <a:headEnd/>
            <a:tailEnd/>
          </a:ln>
          <a:effectLst>
            <a:outerShdw blurRad="63500" dist="23040" dir="5400000" algn="ctr" rotWithShape="0">
              <a:srgbClr val="000000">
                <a:alpha val="35036"/>
              </a:srgbClr>
            </a:outerShdw>
          </a:effectLst>
        </p:spPr>
        <p:txBody>
          <a:bodyPr vert="vert" lIns="142776" tIns="74245" rIns="142776" bIns="74245" anchor="ctr">
            <a:noAutofit/>
          </a:bodyPr>
          <a:lstStyle/>
          <a:p>
            <a:pPr algn="r" defTabSz="1087352" fontAlgn="auto">
              <a:spcBef>
                <a:spcPts val="0"/>
              </a:spcBef>
              <a:spcAft>
                <a:spcPts val="0"/>
              </a:spcAft>
              <a:buClr>
                <a:srgbClr val="FFFFFF"/>
              </a:buClr>
              <a:tabLst>
                <a:tab pos="0" algn="l"/>
                <a:tab pos="1450585" algn="l"/>
                <a:tab pos="2901167" algn="l"/>
                <a:tab pos="4351751" algn="l"/>
                <a:tab pos="5802333" algn="l"/>
                <a:tab pos="7252915" algn="l"/>
                <a:tab pos="8703497" algn="l"/>
                <a:tab pos="10154081" algn="l"/>
                <a:tab pos="11604664" algn="l"/>
                <a:tab pos="13055248" algn="l"/>
                <a:tab pos="14505831" algn="l"/>
                <a:tab pos="15956416" algn="l"/>
              </a:tabLst>
              <a:defRPr/>
            </a:pPr>
            <a:r>
              <a:rPr lang="en-US" sz="1100" b="1">
                <a:solidFill>
                  <a:srgbClr val="061C23"/>
                </a:solidFill>
                <a:latin typeface="+mn-lt"/>
                <a:ea typeface="MS PGothic" panose="020B0600070205080204" pitchFamily="34" charset="-128"/>
                <a:cs typeface="+mn-cs"/>
                <a:sym typeface="Arial" charset="0"/>
              </a:rPr>
              <a:t>Q7</a:t>
            </a:r>
            <a:endParaRPr lang="en-US" sz="1100">
              <a:solidFill>
                <a:srgbClr val="061C23"/>
              </a:solidFill>
              <a:latin typeface="+mn-lt"/>
              <a:ea typeface="MS PGothic" panose="020B0600070205080204" pitchFamily="34" charset="-128"/>
              <a:cs typeface="+mn-cs"/>
              <a:sym typeface="Arial" charset="0"/>
            </a:endParaRPr>
          </a:p>
        </p:txBody>
      </p:sp>
      <p:sp>
        <p:nvSpPr>
          <p:cNvPr id="34" name="Can 33"/>
          <p:cNvSpPr/>
          <p:nvPr/>
        </p:nvSpPr>
        <p:spPr bwMode="auto">
          <a:xfrm rot="16200000">
            <a:off x="1848710" y="3028112"/>
            <a:ext cx="461331" cy="2118127"/>
          </a:xfrm>
          <a:prstGeom prst="can">
            <a:avLst/>
          </a:prstGeom>
          <a:gradFill flip="none" rotWithShape="1">
            <a:gsLst>
              <a:gs pos="0">
                <a:schemeClr val="accent1">
                  <a:lumMod val="0"/>
                  <a:lumOff val="100000"/>
                </a:schemeClr>
              </a:gs>
              <a:gs pos="30000">
                <a:srgbClr val="FFC000"/>
              </a:gs>
              <a:gs pos="71000">
                <a:srgbClr val="FF6F16"/>
              </a:gs>
              <a:gs pos="100000">
                <a:srgbClr val="C00000"/>
              </a:gs>
            </a:gsLst>
            <a:lin ang="5400000" scaled="1"/>
            <a:tileRect/>
          </a:gradFill>
          <a:ln w="15840">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round/>
            <a:headEnd/>
            <a:tailEnd/>
          </a:ln>
          <a:effectLst>
            <a:outerShdw blurRad="63500" dist="23040" dir="5400000" algn="ctr" rotWithShape="0">
              <a:srgbClr val="000000">
                <a:alpha val="35036"/>
              </a:srgbClr>
            </a:outerShdw>
          </a:effectLst>
        </p:spPr>
        <p:txBody>
          <a:bodyPr vert="vert" lIns="142776" tIns="74245" rIns="142776" bIns="74245" anchor="ctr">
            <a:noAutofit/>
          </a:bodyPr>
          <a:lstStyle/>
          <a:p>
            <a:pPr algn="r" defTabSz="1087352" fontAlgn="auto">
              <a:spcBef>
                <a:spcPts val="0"/>
              </a:spcBef>
              <a:spcAft>
                <a:spcPts val="0"/>
              </a:spcAft>
              <a:buClr>
                <a:srgbClr val="FFFFFF"/>
              </a:buClr>
              <a:tabLst>
                <a:tab pos="0" algn="l"/>
                <a:tab pos="1450585" algn="l"/>
                <a:tab pos="2901167" algn="l"/>
                <a:tab pos="4351751" algn="l"/>
                <a:tab pos="5802333" algn="l"/>
                <a:tab pos="7252915" algn="l"/>
                <a:tab pos="8703497" algn="l"/>
                <a:tab pos="10154081" algn="l"/>
                <a:tab pos="11604664" algn="l"/>
                <a:tab pos="13055248" algn="l"/>
                <a:tab pos="14505831" algn="l"/>
                <a:tab pos="15956416" algn="l"/>
              </a:tabLst>
              <a:defRPr/>
            </a:pPr>
            <a:r>
              <a:rPr lang="en-US" sz="800" b="1">
                <a:solidFill>
                  <a:srgbClr val="676767">
                    <a:lumMod val="50000"/>
                  </a:srgbClr>
                </a:solidFill>
                <a:latin typeface="+mn-lt"/>
                <a:ea typeface="MS PGothic" panose="020B0600070205080204" pitchFamily="34" charset="-128"/>
                <a:cs typeface="+mn-cs"/>
                <a:sym typeface="Arial" charset="0"/>
              </a:rPr>
              <a:t>DSCP 10 (drop probability)</a:t>
            </a:r>
            <a:endParaRPr lang="en-US" sz="800">
              <a:solidFill>
                <a:srgbClr val="676767">
                  <a:lumMod val="50000"/>
                </a:srgbClr>
              </a:solidFill>
              <a:latin typeface="+mn-lt"/>
              <a:ea typeface="MS PGothic" panose="020B0600070205080204" pitchFamily="34" charset="-128"/>
              <a:cs typeface="+mn-cs"/>
              <a:sym typeface="Arial" charset="0"/>
            </a:endParaRPr>
          </a:p>
        </p:txBody>
      </p:sp>
      <p:sp>
        <p:nvSpPr>
          <p:cNvPr id="35" name="Text Placeholder 6">
            <a:extLst>
              <a:ext uri="{FF2B5EF4-FFF2-40B4-BE49-F238E27FC236}">
                <a16:creationId xmlns:a16="http://schemas.microsoft.com/office/drawing/2014/main" id="{1623EE8D-5E42-DC4F-A230-05A5B079EAB1}"/>
              </a:ext>
            </a:extLst>
          </p:cNvPr>
          <p:cNvSpPr txBox="1">
            <a:spLocks/>
          </p:cNvSpPr>
          <p:nvPr/>
        </p:nvSpPr>
        <p:spPr>
          <a:xfrm>
            <a:off x="4037268" y="1194776"/>
            <a:ext cx="4611432" cy="2906961"/>
          </a:xfrm>
          <a:prstGeom prst="rect">
            <a:avLst/>
          </a:prstGeom>
          <a:solidFill>
            <a:schemeClr val="bg2">
              <a:lumMod val="95000"/>
            </a:schemeClr>
          </a:solidFill>
          <a:ln>
            <a:noFill/>
          </a:ln>
        </p:spPr>
        <p:style>
          <a:lnRef idx="0">
            <a:scrgbClr r="0" g="0" b="0"/>
          </a:lnRef>
          <a:fillRef idx="0">
            <a:scrgbClr r="0" g="0" b="0"/>
          </a:fillRef>
          <a:effectRef idx="0">
            <a:scrgbClr r="0" g="0" b="0"/>
          </a:effectRef>
          <a:fontRef idx="minor">
            <a:schemeClr val="accent4"/>
          </a:fontRef>
        </p:style>
        <p:txBody>
          <a:bodyPr/>
          <a:lstStyle>
            <a:lvl1pPr marL="169863" indent="-169863" algn="l" defTabSz="684213" rtl="0" eaLnBrk="1" fontAlgn="base" hangingPunct="1">
              <a:lnSpc>
                <a:spcPct val="95000"/>
              </a:lnSpc>
              <a:spcBef>
                <a:spcPts val="1075"/>
              </a:spcBef>
              <a:spcAft>
                <a:spcPct val="0"/>
              </a:spcAft>
              <a:buClr>
                <a:schemeClr val="tx2"/>
              </a:buClr>
              <a:buSzPct val="90000"/>
              <a:buFont typeface="Arial" charset="0"/>
              <a:buChar char="•"/>
              <a:defRPr lang="en-US" sz="1500" kern="1200" dirty="0">
                <a:solidFill>
                  <a:schemeClr val="dk1"/>
                </a:solidFill>
                <a:latin typeface="+mn-lt"/>
                <a:ea typeface="+mn-ea"/>
                <a:cs typeface="+mn-cs"/>
              </a:defRPr>
            </a:lvl1pPr>
            <a:lvl2pPr marL="358775" indent="-215900" algn="l" defTabSz="684213" rtl="0" eaLnBrk="1" fontAlgn="base" hangingPunct="1">
              <a:lnSpc>
                <a:spcPct val="95000"/>
              </a:lnSpc>
              <a:spcBef>
                <a:spcPts val="600"/>
              </a:spcBef>
              <a:spcAft>
                <a:spcPct val="0"/>
              </a:spcAft>
              <a:buClr>
                <a:schemeClr val="tx2"/>
              </a:buClr>
              <a:buFont typeface="Arial" charset="0"/>
              <a:buChar char="•"/>
              <a:defRPr lang="en-US" sz="1400" kern="1200" dirty="0">
                <a:solidFill>
                  <a:schemeClr val="dk1"/>
                </a:solidFill>
                <a:latin typeface="+mn-lt"/>
                <a:ea typeface="+mn-ea"/>
                <a:cs typeface="+mn-cs"/>
              </a:defRPr>
            </a:lvl2pPr>
            <a:lvl3pPr marL="431800" indent="-169863" algn="l" defTabSz="684213" rtl="0" eaLnBrk="1" fontAlgn="base" hangingPunct="1">
              <a:lnSpc>
                <a:spcPct val="95000"/>
              </a:lnSpc>
              <a:spcBef>
                <a:spcPts val="625"/>
              </a:spcBef>
              <a:spcAft>
                <a:spcPct val="0"/>
              </a:spcAft>
              <a:buFont typeface="Arial" charset="0"/>
              <a:buChar char="•"/>
              <a:defRPr lang="en-US" sz="1200" kern="1200" dirty="0">
                <a:solidFill>
                  <a:schemeClr val="dk1"/>
                </a:solidFill>
                <a:latin typeface="+mn-lt"/>
                <a:ea typeface="+mn-ea"/>
                <a:cs typeface="+mn-cs"/>
              </a:defRPr>
            </a:lvl3pPr>
            <a:lvl4pPr marL="503238" indent="-169863" algn="l" defTabSz="684213" rtl="0" eaLnBrk="1" fontAlgn="base" hangingPunct="1">
              <a:lnSpc>
                <a:spcPct val="95000"/>
              </a:lnSpc>
              <a:spcBef>
                <a:spcPts val="625"/>
              </a:spcBef>
              <a:spcAft>
                <a:spcPct val="0"/>
              </a:spcAft>
              <a:buFont typeface="Arial" charset="0"/>
              <a:buChar char="•"/>
              <a:defRPr lang="en-US" sz="1100" kern="1200" dirty="0">
                <a:solidFill>
                  <a:schemeClr val="dk1"/>
                </a:solidFill>
                <a:latin typeface="+mn-lt"/>
                <a:ea typeface="+mn-ea"/>
                <a:cs typeface="+mn-cs"/>
              </a:defRPr>
            </a:lvl4pPr>
            <a:lvl5pPr marL="574675" indent="-169863" algn="l" defTabSz="684213" rtl="0" eaLnBrk="1" fontAlgn="base" hangingPunct="1">
              <a:lnSpc>
                <a:spcPct val="95000"/>
              </a:lnSpc>
              <a:spcBef>
                <a:spcPts val="625"/>
              </a:spcBef>
              <a:spcAft>
                <a:spcPct val="0"/>
              </a:spcAft>
              <a:buFont typeface="Arial" charset="0"/>
              <a:buChar char="•"/>
              <a:defRPr lang="en-US" sz="1100" kern="1200" dirty="0">
                <a:solidFill>
                  <a:schemeClr val="dk1"/>
                </a:solidFill>
                <a:latin typeface="+mn-lt"/>
                <a:ea typeface="+mn-ea"/>
                <a:cs typeface="+mn-cs"/>
              </a:defRPr>
            </a:lvl5pPr>
            <a:lvl6pPr marL="863856" indent="-171445" algn="l" defTabSz="685777" rtl="0" eaLnBrk="1" latinLnBrk="0" hangingPunct="1">
              <a:spcBef>
                <a:spcPts val="600"/>
              </a:spcBef>
              <a:buFont typeface="Arial" pitchFamily="34" charset="0"/>
              <a:buChar char="•"/>
              <a:defRPr sz="900" kern="1200" baseline="0">
                <a:solidFill>
                  <a:schemeClr val="dk1"/>
                </a:solidFill>
                <a:latin typeface="+mn-lt"/>
                <a:ea typeface="+mn-ea"/>
                <a:cs typeface="+mn-cs"/>
              </a:defRPr>
            </a:lvl6pPr>
            <a:lvl7pPr marL="935844" indent="-171422" algn="l" defTabSz="685777" rtl="0" eaLnBrk="1" latinLnBrk="0" hangingPunct="1">
              <a:spcBef>
                <a:spcPts val="600"/>
              </a:spcBef>
              <a:buFont typeface="Arial" pitchFamily="34" charset="0"/>
              <a:buChar char="•"/>
              <a:defRPr sz="800" kern="1200" baseline="0">
                <a:solidFill>
                  <a:schemeClr val="dk1"/>
                </a:solidFill>
                <a:latin typeface="+mn-lt"/>
                <a:ea typeface="+mn-ea"/>
                <a:cs typeface="+mn-cs"/>
              </a:defRPr>
            </a:lvl7pPr>
            <a:lvl8pPr marL="2400220" indent="0" algn="l" defTabSz="685777" rtl="0" eaLnBrk="1" latinLnBrk="0" hangingPunct="1">
              <a:spcBef>
                <a:spcPct val="20000"/>
              </a:spcBef>
              <a:buFont typeface="Arial" pitchFamily="34" charset="0"/>
              <a:buNone/>
              <a:defRPr sz="1500" kern="1200">
                <a:solidFill>
                  <a:schemeClr val="dk1"/>
                </a:solidFill>
                <a:latin typeface="+mn-lt"/>
                <a:ea typeface="+mn-ea"/>
                <a:cs typeface="+mn-cs"/>
              </a:defRPr>
            </a:lvl8pPr>
            <a:lvl9pPr marL="2914553" indent="-171445" algn="l" defTabSz="685777" rtl="0" eaLnBrk="1" latinLnBrk="0" hangingPunct="1">
              <a:spcBef>
                <a:spcPct val="20000"/>
              </a:spcBef>
              <a:buFont typeface="Arial" pitchFamily="34" charset="0"/>
              <a:buChar char="•"/>
              <a:defRPr sz="1500" kern="1200">
                <a:solidFill>
                  <a:schemeClr val="dk1"/>
                </a:solidFill>
                <a:latin typeface="+mn-lt"/>
                <a:ea typeface="+mn-ea"/>
                <a:cs typeface="+mn-cs"/>
              </a:defRPr>
            </a:lvl9pPr>
          </a:lstStyle>
          <a:p>
            <a:pPr marL="57131" indent="0">
              <a:lnSpc>
                <a:spcPct val="110000"/>
              </a:lnSpc>
              <a:spcBef>
                <a:spcPts val="600"/>
              </a:spcBef>
              <a:spcAft>
                <a:spcPts val="600"/>
              </a:spcAft>
              <a:buFont typeface="Arial" charset="0"/>
              <a:buNone/>
            </a:pPr>
            <a:r>
              <a:rPr lang="en-US" sz="1100">
                <a:ea typeface="MS PGothic" panose="020B0600070205080204" pitchFamily="34" charset="-128"/>
                <a:cs typeface="Courier New" panose="02070309020205020404" pitchFamily="49" charset="0"/>
              </a:rPr>
              <a:t>policy-map 2P6Q3T	</a:t>
            </a:r>
            <a:br>
              <a:rPr lang="en-US" sz="1100">
                <a:ea typeface="MS PGothic" panose="020B0600070205080204" pitchFamily="34" charset="-128"/>
                <a:cs typeface="Courier New" panose="02070309020205020404" pitchFamily="49" charset="0"/>
              </a:rPr>
            </a:br>
            <a:r>
              <a:rPr lang="en-US" sz="1100">
                <a:ea typeface="MS PGothic" panose="020B0600070205080204" pitchFamily="34" charset="-128"/>
                <a:cs typeface="Courier New" panose="02070309020205020404" pitchFamily="49" charset="0"/>
              </a:rPr>
              <a:t>	class PRIORITY-QUEUE					priority level 1		</a:t>
            </a:r>
            <a:br>
              <a:rPr lang="en-US" sz="1100">
                <a:ea typeface="MS PGothic" panose="020B0600070205080204" pitchFamily="34" charset="-128"/>
                <a:cs typeface="Courier New" panose="02070309020205020404" pitchFamily="49" charset="0"/>
              </a:rPr>
            </a:br>
            <a:r>
              <a:rPr lang="en-US" sz="1100">
                <a:ea typeface="MS PGothic" panose="020B0600070205080204" pitchFamily="34" charset="-128"/>
                <a:cs typeface="Courier New" panose="02070309020205020404" pitchFamily="49" charset="0"/>
              </a:rPr>
              <a:t>	class VIDEO-PRIORITY-QUEUE					priority level 2		</a:t>
            </a:r>
            <a:br>
              <a:rPr lang="en-US" sz="1100">
                <a:ea typeface="MS PGothic" panose="020B0600070205080204" pitchFamily="34" charset="-128"/>
                <a:cs typeface="Courier New" panose="02070309020205020404" pitchFamily="49" charset="0"/>
              </a:rPr>
            </a:br>
            <a:r>
              <a:rPr lang="en-US" sz="1100">
                <a:ea typeface="MS PGothic" panose="020B0600070205080204" pitchFamily="34" charset="-128"/>
                <a:cs typeface="Courier New" panose="02070309020205020404" pitchFamily="49" charset="0"/>
              </a:rPr>
              <a:t>	class DATA-QUEUE</a:t>
            </a:r>
            <a:br>
              <a:rPr lang="en-US" sz="1100">
                <a:ea typeface="MS PGothic" panose="020B0600070205080204" pitchFamily="34" charset="-128"/>
                <a:cs typeface="Courier New" panose="02070309020205020404" pitchFamily="49" charset="0"/>
              </a:rPr>
            </a:br>
            <a:r>
              <a:rPr lang="en-US" sz="1100">
                <a:ea typeface="MS PGothic" panose="020B0600070205080204" pitchFamily="34" charset="-128"/>
                <a:cs typeface="Courier New" panose="02070309020205020404" pitchFamily="49" charset="0"/>
              </a:rPr>
              <a:t>		bandwidth remaining percent &lt;number&gt;</a:t>
            </a:r>
            <a:br>
              <a:rPr lang="en-US" sz="1100">
                <a:ea typeface="MS PGothic" panose="020B0600070205080204" pitchFamily="34" charset="-128"/>
                <a:cs typeface="Courier New" panose="02070309020205020404" pitchFamily="49" charset="0"/>
              </a:rPr>
            </a:br>
            <a:r>
              <a:rPr lang="en-US" sz="1100">
                <a:ea typeface="MS PGothic" panose="020B0600070205080204" pitchFamily="34" charset="-128"/>
                <a:cs typeface="Courier New" panose="02070309020205020404" pitchFamily="49" charset="0"/>
              </a:rPr>
              <a:t>		queue-buffers ratio &lt;number&gt;		</a:t>
            </a:r>
            <a:br>
              <a:rPr lang="en-US" sz="1100">
                <a:ea typeface="MS PGothic" panose="020B0600070205080204" pitchFamily="34" charset="-128"/>
                <a:cs typeface="Courier New" panose="02070309020205020404" pitchFamily="49" charset="0"/>
              </a:rPr>
            </a:br>
            <a:r>
              <a:rPr lang="en-US" sz="1100">
                <a:ea typeface="MS PGothic" panose="020B0600070205080204" pitchFamily="34" charset="-128"/>
                <a:cs typeface="Courier New" panose="02070309020205020404" pitchFamily="49" charset="0"/>
              </a:rPr>
              <a:t>		</a:t>
            </a:r>
            <a:r>
              <a:rPr lang="en-US" sz="1100">
                <a:solidFill>
                  <a:srgbClr val="FF0000"/>
                </a:solidFill>
                <a:ea typeface="MS PGothic" panose="020B0600070205080204" pitchFamily="34" charset="-128"/>
                <a:cs typeface="Courier New" panose="02070309020205020404" pitchFamily="49" charset="0"/>
              </a:rPr>
              <a:t>random-detect </a:t>
            </a:r>
            <a:r>
              <a:rPr lang="en-US" sz="1100" err="1">
                <a:solidFill>
                  <a:srgbClr val="FF0000"/>
                </a:solidFill>
                <a:ea typeface="MS PGothic" panose="020B0600070205080204" pitchFamily="34" charset="-128"/>
                <a:cs typeface="Courier New" panose="02070309020205020404" pitchFamily="49" charset="0"/>
              </a:rPr>
              <a:t>dscp</a:t>
            </a:r>
            <a:r>
              <a:rPr lang="en-US" sz="1100">
                <a:solidFill>
                  <a:srgbClr val="FF0000"/>
                </a:solidFill>
                <a:ea typeface="MS PGothic" panose="020B0600070205080204" pitchFamily="34" charset="-128"/>
                <a:cs typeface="Courier New" panose="02070309020205020404" pitchFamily="49" charset="0"/>
              </a:rPr>
              <a:t>-based</a:t>
            </a:r>
            <a:br>
              <a:rPr lang="en-US" sz="1100">
                <a:ea typeface="MS PGothic" panose="020B0600070205080204" pitchFamily="34" charset="-128"/>
                <a:cs typeface="Courier New" panose="02070309020205020404" pitchFamily="49" charset="0"/>
              </a:rPr>
            </a:br>
            <a:r>
              <a:rPr lang="en-US" sz="1100">
                <a:ea typeface="MS PGothic" panose="020B0600070205080204" pitchFamily="34" charset="-128"/>
                <a:cs typeface="Courier New" panose="02070309020205020404" pitchFamily="49" charset="0"/>
              </a:rPr>
              <a:t>		</a:t>
            </a:r>
            <a:r>
              <a:rPr lang="en-US" sz="1100">
                <a:solidFill>
                  <a:srgbClr val="FF0000"/>
                </a:solidFill>
                <a:ea typeface="MS PGothic" panose="020B0600070205080204" pitchFamily="34" charset="-128"/>
                <a:cs typeface="Courier New" panose="02070309020205020404" pitchFamily="49" charset="0"/>
              </a:rPr>
              <a:t>random-detect </a:t>
            </a:r>
            <a:r>
              <a:rPr lang="en-US" sz="1100" err="1">
                <a:solidFill>
                  <a:srgbClr val="FF0000"/>
                </a:solidFill>
                <a:ea typeface="MS PGothic" panose="020B0600070205080204" pitchFamily="34" charset="-128"/>
                <a:cs typeface="Courier New" panose="02070309020205020404" pitchFamily="49" charset="0"/>
              </a:rPr>
              <a:t>dscp</a:t>
            </a:r>
            <a:r>
              <a:rPr lang="en-US" sz="1100">
                <a:solidFill>
                  <a:srgbClr val="FF0000"/>
                </a:solidFill>
                <a:ea typeface="MS PGothic" panose="020B0600070205080204" pitchFamily="34" charset="-128"/>
                <a:cs typeface="Courier New" panose="02070309020205020404" pitchFamily="49" charset="0"/>
              </a:rPr>
              <a:t> af21 percent 60 80</a:t>
            </a:r>
          </a:p>
          <a:p>
            <a:pPr marL="57131" indent="0">
              <a:buFont typeface="Arial" charset="0"/>
              <a:buNone/>
            </a:pPr>
            <a:endParaRPr lang="en-US" sz="1100">
              <a:ea typeface="MS PGothic" panose="020B0600070205080204" pitchFamily="34" charset="-128"/>
              <a:cs typeface="Courier New" panose="02070309020205020404" pitchFamily="49" charset="0"/>
            </a:endParaRPr>
          </a:p>
          <a:p>
            <a:pPr marL="57131" indent="0">
              <a:buFont typeface="Arial" charset="0"/>
              <a:buNone/>
            </a:pPr>
            <a:r>
              <a:rPr lang="en-US" sz="1100">
                <a:ea typeface="MS PGothic" panose="020B0600070205080204" pitchFamily="34" charset="-128"/>
                <a:cs typeface="Courier New" panose="02070309020205020404" pitchFamily="49" charset="0"/>
              </a:rPr>
              <a:t>interface &lt;type&gt; &lt;index&gt;</a:t>
            </a:r>
            <a:br>
              <a:rPr lang="en-US" sz="1100">
                <a:ea typeface="MS PGothic" panose="020B0600070205080204" pitchFamily="34" charset="-128"/>
                <a:cs typeface="Courier New" panose="02070309020205020404" pitchFamily="49" charset="0"/>
              </a:rPr>
            </a:br>
            <a:r>
              <a:rPr lang="en-US" sz="1100">
                <a:ea typeface="MS PGothic" panose="020B0600070205080204" pitchFamily="34" charset="-128"/>
                <a:cs typeface="Courier New" panose="02070309020205020404" pitchFamily="49" charset="0"/>
              </a:rPr>
              <a:t>	service-policy output 2P6Q3T</a:t>
            </a:r>
          </a:p>
        </p:txBody>
      </p:sp>
      <p:sp>
        <p:nvSpPr>
          <p:cNvPr id="40" name="Text Placeholder 4">
            <a:extLst>
              <a:ext uri="{FF2B5EF4-FFF2-40B4-BE49-F238E27FC236}">
                <a16:creationId xmlns:a16="http://schemas.microsoft.com/office/drawing/2014/main" id="{F6361901-DA95-294E-A28F-5333852347B1}"/>
              </a:ext>
            </a:extLst>
          </p:cNvPr>
          <p:cNvSpPr txBox="1">
            <a:spLocks noGrp="1"/>
          </p:cNvSpPr>
          <p:nvPr>
            <p:ph type="body" sz="quarter" idx="12"/>
          </p:nvPr>
        </p:nvSpPr>
        <p:spPr>
          <a:prstGeom prst="rect">
            <a:avLst/>
          </a:prstGeom>
        </p:spPr>
        <p:txBody>
          <a:bodyPr wrap="square" lIns="91420" tIns="45710" rIns="91420" bIns="45710" anchor="b" anchorCtr="0">
            <a:noAutofit/>
          </a:bodyPr>
          <a:lstStyle>
            <a:lvl1pPr marL="169863" indent="-169863" algn="l" defTabSz="603575" rtl="0" eaLnBrk="1" fontAlgn="base" hangingPunct="1">
              <a:lnSpc>
                <a:spcPct val="100000"/>
              </a:lnSpc>
              <a:spcBef>
                <a:spcPct val="50000"/>
              </a:spcBef>
              <a:spcAft>
                <a:spcPct val="0"/>
              </a:spcAft>
              <a:buClr>
                <a:schemeClr val="tx2"/>
              </a:buClr>
              <a:buSzPct val="90000"/>
              <a:buFont typeface="Arial" charset="0"/>
              <a:buNone/>
              <a:defRPr lang="en-US" sz="1400" b="0" i="0" kern="1200">
                <a:solidFill>
                  <a:schemeClr val="tx1"/>
                </a:solidFill>
                <a:latin typeface="+mn-lt"/>
                <a:ea typeface="ＭＳ Ｐゴシック" charset="0"/>
                <a:cs typeface="CiscoSans ExtraLight"/>
              </a:defRPr>
            </a:lvl1pPr>
            <a:lvl2pPr marL="358775" indent="-215900" algn="l" defTabSz="684213" rtl="0" eaLnBrk="1" fontAlgn="base" hangingPunct="1">
              <a:lnSpc>
                <a:spcPct val="95000"/>
              </a:lnSpc>
              <a:spcBef>
                <a:spcPts val="600"/>
              </a:spcBef>
              <a:spcAft>
                <a:spcPct val="0"/>
              </a:spcAft>
              <a:buClr>
                <a:schemeClr val="tx2"/>
              </a:buClr>
              <a:buFont typeface="Arial" pitchFamily="34" charset="0"/>
              <a:buNone/>
              <a:defRPr lang="en-US" sz="1100" kern="1200">
                <a:solidFill>
                  <a:schemeClr val="tx1"/>
                </a:solidFill>
                <a:latin typeface="+mn-lt"/>
                <a:ea typeface="ＭＳ Ｐゴシック" charset="0"/>
                <a:cs typeface="CiscoSans"/>
              </a:defRPr>
            </a:lvl2pPr>
            <a:lvl3pPr marL="431800" indent="-169863" algn="l" defTabSz="684213" rtl="0" eaLnBrk="1" fontAlgn="base" hangingPunct="1">
              <a:lnSpc>
                <a:spcPct val="95000"/>
              </a:lnSpc>
              <a:spcBef>
                <a:spcPts val="625"/>
              </a:spcBef>
              <a:spcAft>
                <a:spcPct val="0"/>
              </a:spcAft>
              <a:buFont typeface="Arial" pitchFamily="34" charset="0"/>
              <a:buNone/>
              <a:defRPr lang="en-US" sz="1100" kern="1200">
                <a:solidFill>
                  <a:schemeClr val="tx1"/>
                </a:solidFill>
                <a:latin typeface="+mn-lt"/>
                <a:ea typeface="ＭＳ Ｐゴシック" charset="0"/>
                <a:cs typeface="CiscoSans"/>
              </a:defRPr>
            </a:lvl3pPr>
            <a:lvl4pPr marL="503238" indent="-169863" algn="l" defTabSz="684213" rtl="0" eaLnBrk="1" fontAlgn="base" hangingPunct="1">
              <a:lnSpc>
                <a:spcPct val="95000"/>
              </a:lnSpc>
              <a:spcBef>
                <a:spcPts val="625"/>
              </a:spcBef>
              <a:spcAft>
                <a:spcPct val="0"/>
              </a:spcAft>
              <a:buFont typeface="Arial" pitchFamily="34" charset="0"/>
              <a:buNone/>
              <a:defRPr lang="en-US" sz="1100" kern="1200">
                <a:solidFill>
                  <a:schemeClr val="tx1"/>
                </a:solidFill>
                <a:latin typeface="+mn-lt"/>
                <a:ea typeface="ＭＳ Ｐゴシック" charset="0"/>
                <a:cs typeface="CiscoSans"/>
              </a:defRPr>
            </a:lvl4pPr>
            <a:lvl5pPr marL="574675" indent="-169863" algn="l" defTabSz="684213" rtl="0" eaLnBrk="1" fontAlgn="base" hangingPunct="1">
              <a:lnSpc>
                <a:spcPct val="95000"/>
              </a:lnSpc>
              <a:spcBef>
                <a:spcPts val="625"/>
              </a:spcBef>
              <a:spcAft>
                <a:spcPct val="0"/>
              </a:spcAft>
              <a:buFont typeface="Arial" pitchFamily="34" charset="0"/>
              <a:buNone/>
              <a:defRPr lang="en-US" sz="1100" kern="1200">
                <a:solidFill>
                  <a:schemeClr val="tx1"/>
                </a:solidFill>
                <a:latin typeface="+mn-lt"/>
                <a:ea typeface="ＭＳ Ｐゴシック" charset="0"/>
                <a:cs typeface="CiscoSans"/>
              </a:defRPr>
            </a:lvl5pPr>
            <a:lvl6pPr marL="863856" indent="-171445" algn="l" defTabSz="685777" rtl="0" eaLnBrk="1" latinLnBrk="0" hangingPunct="1">
              <a:spcBef>
                <a:spcPts val="600"/>
              </a:spcBef>
              <a:buFont typeface="Arial" pitchFamily="34" charset="0"/>
              <a:buChar char="•"/>
              <a:defRPr sz="900" kern="1200" baseline="0">
                <a:solidFill>
                  <a:schemeClr val="tx1"/>
                </a:solidFill>
                <a:latin typeface="+mn-lt"/>
                <a:ea typeface="+mn-ea"/>
                <a:cs typeface="+mn-cs"/>
              </a:defRPr>
            </a:lvl6pPr>
            <a:lvl7pPr marL="935844" indent="-171422" algn="l" defTabSz="685777" rtl="0" eaLnBrk="1" latinLnBrk="0" hangingPunct="1">
              <a:spcBef>
                <a:spcPts val="600"/>
              </a:spcBef>
              <a:buFont typeface="Arial" pitchFamily="34" charset="0"/>
              <a:buChar char="•"/>
              <a:defRPr sz="800" kern="1200" baseline="0">
                <a:solidFill>
                  <a:schemeClr val="tx1"/>
                </a:solidFill>
                <a:latin typeface="+mn-lt"/>
                <a:ea typeface="+mn-ea"/>
                <a:cs typeface="+mn-cs"/>
              </a:defRPr>
            </a:lvl7pPr>
            <a:lvl8pPr marL="2400220" indent="0" algn="l" defTabSz="685777" rtl="0" eaLnBrk="1" latinLnBrk="0" hangingPunct="1">
              <a:spcBef>
                <a:spcPct val="20000"/>
              </a:spcBef>
              <a:buFont typeface="Arial" pitchFamily="34" charset="0"/>
              <a:buNone/>
              <a:defRPr sz="1500" kern="1200">
                <a:solidFill>
                  <a:schemeClr val="tx1"/>
                </a:solidFill>
                <a:latin typeface="+mn-lt"/>
                <a:ea typeface="+mn-ea"/>
                <a:cs typeface="+mn-cs"/>
              </a:defRPr>
            </a:lvl8pPr>
            <a:lvl9pPr marL="2914553" indent="-171445" algn="l" defTabSz="685777" rtl="0" eaLnBrk="1" latinLnBrk="0" hangingPunct="1">
              <a:spcBef>
                <a:spcPct val="20000"/>
              </a:spcBef>
              <a:buFont typeface="Arial" pitchFamily="34" charset="0"/>
              <a:buChar char="•"/>
              <a:defRPr sz="1500" kern="1200">
                <a:solidFill>
                  <a:schemeClr val="tx1"/>
                </a:solidFill>
                <a:latin typeface="+mn-lt"/>
                <a:ea typeface="+mn-ea"/>
                <a:cs typeface="+mn-cs"/>
              </a:defRPr>
            </a:lvl9pPr>
          </a:lstStyle>
          <a:p>
            <a:r>
              <a:rPr lang="en" altLang="ja-JP">
                <a:solidFill>
                  <a:srgbClr val="282828"/>
                </a:solidFill>
                <a:ea typeface="MS PGothic" panose="020B0600070205080204" pitchFamily="34" charset="-128"/>
              </a:rPr>
              <a:t>3.4</a:t>
            </a:r>
            <a:r>
              <a:rPr lang="ja-JP" altLang="en-US">
                <a:solidFill>
                  <a:srgbClr val="282828"/>
                </a:solidFill>
                <a:ea typeface="MS PGothic" panose="020B0600070205080204" pitchFamily="34" charset="-128"/>
              </a:rPr>
              <a:t>　</a:t>
            </a:r>
            <a:r>
              <a:rPr lang="en" altLang="ja-JP">
                <a:solidFill>
                  <a:srgbClr val="282828"/>
                </a:solidFill>
                <a:ea typeface="MS PGothic" panose="020B0600070205080204" pitchFamily="34" charset="-128"/>
              </a:rPr>
              <a:t>QoS</a:t>
            </a:r>
          </a:p>
        </p:txBody>
      </p:sp>
      <p:sp>
        <p:nvSpPr>
          <p:cNvPr id="20" name="吹き出し: 線 10">
            <a:extLst>
              <a:ext uri="{FF2B5EF4-FFF2-40B4-BE49-F238E27FC236}">
                <a16:creationId xmlns:a16="http://schemas.microsoft.com/office/drawing/2014/main" id="{C2CA9A93-5B1D-BF45-9FC7-CD4383A46431}"/>
              </a:ext>
            </a:extLst>
          </p:cNvPr>
          <p:cNvSpPr/>
          <p:nvPr/>
        </p:nvSpPr>
        <p:spPr>
          <a:xfrm>
            <a:off x="7277962" y="1282269"/>
            <a:ext cx="1637438" cy="471665"/>
          </a:xfrm>
          <a:prstGeom prst="callout1">
            <a:avLst>
              <a:gd name="adj1" fmla="val 54788"/>
              <a:gd name="adj2" fmla="val -238"/>
              <a:gd name="adj3" fmla="val 80474"/>
              <a:gd name="adj4" fmla="val -9986"/>
            </a:avLst>
          </a:prstGeom>
          <a:solidFill>
            <a:schemeClr val="accent1">
              <a:alpha val="15000"/>
            </a:schemeClr>
          </a:solidFill>
          <a:ln>
            <a:solidFill>
              <a:schemeClr val="accent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r>
              <a:rPr kumimoji="1" lang="en-US" altLang="ja-JP" sz="1050">
                <a:ea typeface="MS PGothic" panose="020B0600070205080204" pitchFamily="34" charset="-128"/>
              </a:rPr>
              <a:t>PQ </a:t>
            </a:r>
            <a:r>
              <a:rPr kumimoji="1" lang="ja-JP" altLang="en-US" sz="1050">
                <a:ea typeface="MS PGothic" panose="020B0600070205080204" pitchFamily="34" charset="-128"/>
              </a:rPr>
              <a:t>は</a:t>
            </a:r>
            <a:r>
              <a:rPr kumimoji="1" lang="en-US" altLang="ja-JP" sz="1050">
                <a:ea typeface="MS PGothic" panose="020B0600070205080204" pitchFamily="34" charset="-128"/>
              </a:rPr>
              <a:t> WRED </a:t>
            </a:r>
            <a:r>
              <a:rPr kumimoji="1" lang="ja-JP" altLang="en-US" sz="1050">
                <a:ea typeface="MS PGothic" panose="020B0600070205080204" pitchFamily="34" charset="-128"/>
              </a:rPr>
              <a:t>設定不可</a:t>
            </a:r>
          </a:p>
        </p:txBody>
      </p:sp>
      <p:sp>
        <p:nvSpPr>
          <p:cNvPr id="21" name="吹き出し: 線 10">
            <a:extLst>
              <a:ext uri="{FF2B5EF4-FFF2-40B4-BE49-F238E27FC236}">
                <a16:creationId xmlns:a16="http://schemas.microsoft.com/office/drawing/2014/main" id="{9BC71F02-576B-F349-828B-C4D228C8420F}"/>
              </a:ext>
            </a:extLst>
          </p:cNvPr>
          <p:cNvSpPr/>
          <p:nvPr/>
        </p:nvSpPr>
        <p:spPr>
          <a:xfrm>
            <a:off x="7286671" y="3104204"/>
            <a:ext cx="1637438" cy="471665"/>
          </a:xfrm>
          <a:prstGeom prst="callout1">
            <a:avLst>
              <a:gd name="adj1" fmla="val 1245"/>
              <a:gd name="adj2" fmla="val 98685"/>
              <a:gd name="adj3" fmla="val -63541"/>
              <a:gd name="adj4" fmla="val 2779"/>
            </a:avLst>
          </a:prstGeom>
          <a:solidFill>
            <a:schemeClr val="accent1">
              <a:alpha val="15000"/>
            </a:schemeClr>
          </a:solidFill>
          <a:ln>
            <a:solidFill>
              <a:schemeClr val="accent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r>
              <a:rPr kumimoji="1" lang="en-US" altLang="ja-JP" sz="1050">
                <a:ea typeface="MS PGothic" panose="020B0600070205080204" pitchFamily="34" charset="-128"/>
              </a:rPr>
              <a:t>DSCP </a:t>
            </a:r>
            <a:r>
              <a:rPr kumimoji="1" lang="ja-JP" altLang="en-US" sz="1050">
                <a:ea typeface="MS PGothic" panose="020B0600070205080204" pitchFamily="34" charset="-128"/>
              </a:rPr>
              <a:t>ベースの</a:t>
            </a:r>
            <a:r>
              <a:rPr kumimoji="1" lang="en-US" altLang="ja-JP" sz="1050">
                <a:ea typeface="MS PGothic" panose="020B0600070205080204" pitchFamily="34" charset="-128"/>
              </a:rPr>
              <a:t> WRED </a:t>
            </a:r>
            <a:r>
              <a:rPr kumimoji="1" lang="ja-JP" altLang="en-US" sz="1050">
                <a:ea typeface="MS PGothic" panose="020B0600070205080204" pitchFamily="34" charset="-128"/>
              </a:rPr>
              <a:t>有効化</a:t>
            </a:r>
          </a:p>
        </p:txBody>
      </p:sp>
      <p:sp>
        <p:nvSpPr>
          <p:cNvPr id="30" name="吹き出し: 線 10">
            <a:extLst>
              <a:ext uri="{FF2B5EF4-FFF2-40B4-BE49-F238E27FC236}">
                <a16:creationId xmlns:a16="http://schemas.microsoft.com/office/drawing/2014/main" id="{DA99BDC3-194F-A24A-BD30-78AA2F283F4B}"/>
              </a:ext>
            </a:extLst>
          </p:cNvPr>
          <p:cNvSpPr/>
          <p:nvPr/>
        </p:nvSpPr>
        <p:spPr>
          <a:xfrm>
            <a:off x="7277962" y="3678956"/>
            <a:ext cx="1637438" cy="638885"/>
          </a:xfrm>
          <a:prstGeom prst="callout1">
            <a:avLst>
              <a:gd name="adj1" fmla="val 54788"/>
              <a:gd name="adj2" fmla="val -238"/>
              <a:gd name="adj3" fmla="val -92638"/>
              <a:gd name="adj4" fmla="val -54129"/>
            </a:avLst>
          </a:prstGeom>
          <a:solidFill>
            <a:schemeClr val="accent1">
              <a:alpha val="15000"/>
            </a:schemeClr>
          </a:solidFill>
          <a:ln>
            <a:solidFill>
              <a:schemeClr val="accent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r>
              <a:rPr kumimoji="1" lang="en-US" altLang="ja-JP" sz="1050">
                <a:ea typeface="MS PGothic" panose="020B0600070205080204" pitchFamily="34" charset="-128"/>
              </a:rPr>
              <a:t>DSCP AF21 </a:t>
            </a:r>
            <a:r>
              <a:rPr kumimoji="1" lang="ja-JP" altLang="en-US" sz="1050">
                <a:ea typeface="MS PGothic" panose="020B0600070205080204" pitchFamily="34" charset="-128"/>
              </a:rPr>
              <a:t>の</a:t>
            </a:r>
            <a:r>
              <a:rPr kumimoji="1" lang="en-US" altLang="ja-JP" sz="1050">
                <a:ea typeface="MS PGothic" panose="020B0600070205080204" pitchFamily="34" charset="-128"/>
              </a:rPr>
              <a:t> WRED Threshold </a:t>
            </a:r>
            <a:r>
              <a:rPr kumimoji="1" lang="ja-JP" altLang="en-US" sz="1050">
                <a:ea typeface="MS PGothic" panose="020B0600070205080204" pitchFamily="34" charset="-128"/>
              </a:rPr>
              <a:t>を</a:t>
            </a:r>
          </a:p>
          <a:p>
            <a:r>
              <a:rPr kumimoji="1" lang="en-US" altLang="ja-JP" sz="1050">
                <a:ea typeface="MS PGothic" panose="020B0600070205080204" pitchFamily="34" charset="-128"/>
              </a:rPr>
              <a:t>Min60%</a:t>
            </a:r>
            <a:r>
              <a:rPr kumimoji="1" lang="ja-JP" altLang="en-US" sz="1050">
                <a:ea typeface="MS PGothic" panose="020B0600070205080204" pitchFamily="34" charset="-128"/>
              </a:rPr>
              <a:t>、</a:t>
            </a:r>
            <a:r>
              <a:rPr kumimoji="1" lang="en-US" altLang="ja-JP" sz="1050">
                <a:ea typeface="MS PGothic" panose="020B0600070205080204" pitchFamily="34" charset="-128"/>
              </a:rPr>
              <a:t>Max80</a:t>
            </a:r>
            <a:r>
              <a:rPr kumimoji="1" lang="ja-JP" altLang="en-US" sz="1050">
                <a:ea typeface="MS PGothic" panose="020B0600070205080204" pitchFamily="34" charset="-128"/>
              </a:rPr>
              <a:t>に設定</a:t>
            </a:r>
          </a:p>
        </p:txBody>
      </p:sp>
      <p:sp>
        <p:nvSpPr>
          <p:cNvPr id="22" name="Slide Number Placeholder 4">
            <a:extLst>
              <a:ext uri="{FF2B5EF4-FFF2-40B4-BE49-F238E27FC236}">
                <a16:creationId xmlns:a16="http://schemas.microsoft.com/office/drawing/2014/main" id="{060BD586-A37A-664D-A8AF-D46D4B47C985}"/>
              </a:ext>
            </a:extLst>
          </p:cNvPr>
          <p:cNvSpPr>
            <a:spLocks noGrp="1"/>
          </p:cNvSpPr>
          <p:nvPr>
            <p:ph type="sldNum" sz="quarter" idx="4294967295"/>
          </p:nvPr>
        </p:nvSpPr>
        <p:spPr>
          <a:xfrm>
            <a:off x="8648700" y="4884738"/>
            <a:ext cx="495300" cy="274637"/>
          </a:xfrm>
          <a:prstGeom prst="rect">
            <a:avLst/>
          </a:prstGeom>
        </p:spPr>
        <p:txBody>
          <a:bodyPr>
            <a:noAutofit/>
          </a:bodyPr>
          <a:lstStyle/>
          <a:p>
            <a:fld id="{3945D0FD-48F1-4D72-80C5-FFB60B92A834}" type="slidenum">
              <a:rPr lang="en-US" sz="900" smtClean="0">
                <a:latin typeface="+mn-lt"/>
                <a:ea typeface="MS PGothic" panose="020B0600070205080204" pitchFamily="34" charset="-128"/>
              </a:rPr>
              <a:pPr/>
              <a:t>311</a:t>
            </a:fld>
            <a:endParaRPr lang="en-US" sz="900">
              <a:latin typeface="+mn-lt"/>
              <a:ea typeface="MS PGothic" panose="020B0600070205080204" pitchFamily="34" charset="-128"/>
            </a:endParaRPr>
          </a:p>
        </p:txBody>
      </p:sp>
    </p:spTree>
    <p:extLst>
      <p:ext uri="{BB962C8B-B14F-4D97-AF65-F5344CB8AC3E}">
        <p14:creationId xmlns:p14="http://schemas.microsoft.com/office/powerpoint/2010/main" val="63144192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mph" presetSubtype="0" accel="50000" decel="50000" fill="hold" grpId="0" nodeType="clickEffect">
                                  <p:stCondLst>
                                    <p:cond delay="0"/>
                                  </p:stCondLst>
                                  <p:childTnLst>
                                    <p:animScale>
                                      <p:cBhvr>
                                        <p:cTn id="6" dur="2000" fill="hold"/>
                                        <p:tgtEl>
                                          <p:spTgt spid="34"/>
                                        </p:tgtEl>
                                      </p:cBhvr>
                                      <p:by x="50000" y="5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 grpId="0" animBg="1"/>
    </p:bldLst>
  </p:timing>
</p:sld>
</file>

<file path=ppt/slides/slide3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p:cNvSpPr>
            <a:spLocks noGrp="1"/>
          </p:cNvSpPr>
          <p:nvPr>
            <p:ph type="title"/>
          </p:nvPr>
        </p:nvSpPr>
        <p:spPr/>
        <p:txBody>
          <a:bodyPr>
            <a:noAutofit/>
          </a:bodyPr>
          <a:lstStyle/>
          <a:p>
            <a:r>
              <a:rPr lang="ja-JP" altLang="en-US">
                <a:latin typeface="+mn-lt"/>
                <a:ea typeface="MS PGothic" panose="020B0600070205080204" pitchFamily="34" charset="-128"/>
              </a:rPr>
              <a:t>階層型 </a:t>
            </a:r>
            <a:r>
              <a:rPr lang="en-US">
                <a:latin typeface="+mn-lt"/>
                <a:ea typeface="MS PGothic" panose="020B0600070205080204" pitchFamily="34" charset="-128"/>
              </a:rPr>
              <a:t>QoS (H-QoS)</a:t>
            </a:r>
          </a:p>
        </p:txBody>
      </p:sp>
      <p:sp>
        <p:nvSpPr>
          <p:cNvPr id="6" name="Content Placeholder 5"/>
          <p:cNvSpPr>
            <a:spLocks noGrp="1"/>
          </p:cNvSpPr>
          <p:nvPr>
            <p:ph type="body" sz="quarter" idx="12"/>
          </p:nvPr>
        </p:nvSpPr>
        <p:spPr>
          <a:xfrm>
            <a:off x="533400" y="1201738"/>
            <a:ext cx="8382000" cy="3389312"/>
          </a:xfrm>
          <a:prstGeom prst="rect">
            <a:avLst/>
          </a:prstGeom>
        </p:spPr>
        <p:txBody>
          <a:bodyPr anchor="t">
            <a:noAutofit/>
          </a:bodyPr>
          <a:lstStyle/>
          <a:p>
            <a:pPr marL="169545" indent="-169545"/>
            <a:r>
              <a:rPr lang="ja-JP" altLang="en-US" sz="1200">
                <a:ea typeface="MS PGothic"/>
              </a:rPr>
              <a:t>複数のポリシー レベルで </a:t>
            </a:r>
            <a:r>
              <a:rPr lang="en-US" altLang="ja-JP" sz="1200">
                <a:ea typeface="MS PGothic"/>
              </a:rPr>
              <a:t>QoS </a:t>
            </a:r>
            <a:r>
              <a:rPr lang="ja-JP" altLang="en-US" sz="1200">
                <a:ea typeface="MS PGothic"/>
              </a:rPr>
              <a:t>動作を指定して、</a:t>
            </a:r>
            <a:r>
              <a:rPr lang="ja-JP" sz="1200">
                <a:ea typeface="+mn-lt"/>
                <a:cs typeface="+mn-lt"/>
              </a:rPr>
              <a:t>より細かい粒度でのトラフィック管理を可能にします</a:t>
            </a:r>
            <a:r>
              <a:rPr lang="ja-JP" altLang="en-US" sz="1200">
                <a:ea typeface="MS PGothic"/>
                <a:cs typeface="+mn-lt"/>
              </a:rPr>
              <a:t>。</a:t>
            </a:r>
            <a:endParaRPr lang="en-US" altLang="en-US" sz="1100">
              <a:ea typeface="MS PGothic"/>
            </a:endParaRPr>
          </a:p>
          <a:p>
            <a:pPr marL="169545" indent="-169545"/>
            <a:r>
              <a:rPr lang="en-US" altLang="ja-JP" sz="1200">
                <a:ea typeface="MS PGothic"/>
              </a:rPr>
              <a:t>2 </a:t>
            </a:r>
            <a:r>
              <a:rPr lang="ja-JP" altLang="en-US" sz="1200">
                <a:ea typeface="MS PGothic"/>
              </a:rPr>
              <a:t>レベル入れ子構造のトラフィックポリシーを作成しインターフェイスに適用します。</a:t>
            </a:r>
            <a:endParaRPr lang="en-US" sz="1100">
              <a:ea typeface="MS PGothic"/>
            </a:endParaRPr>
          </a:p>
          <a:p>
            <a:pPr lvl="1"/>
            <a:r>
              <a:rPr lang="en-US" sz="1200">
                <a:ea typeface="MS PGothic"/>
              </a:rPr>
              <a:t>Classification/Marking</a:t>
            </a:r>
          </a:p>
          <a:p>
            <a:pPr lvl="1"/>
            <a:r>
              <a:rPr lang="en-US" sz="1200">
                <a:ea typeface="MS PGothic"/>
              </a:rPr>
              <a:t>Policing</a:t>
            </a:r>
          </a:p>
          <a:p>
            <a:pPr lvl="1"/>
            <a:r>
              <a:rPr lang="en-US" sz="1200">
                <a:ea typeface="MS PGothic"/>
              </a:rPr>
              <a:t>Shaping</a:t>
            </a:r>
            <a:endParaRPr lang="en-US" sz="1050">
              <a:ea typeface="MS PGothic"/>
            </a:endParaRPr>
          </a:p>
          <a:p>
            <a:pPr marL="169545" indent="-169545"/>
            <a:r>
              <a:rPr lang="ja-JP" altLang="en-US" sz="1200">
                <a:ea typeface="MS PGothic"/>
              </a:rPr>
              <a:t>親クラスでポリシングを指定した場合、子クラスでキューイング</a:t>
            </a:r>
            <a:r>
              <a:rPr lang="en-US" altLang="ja-JP" sz="1200">
                <a:ea typeface="MS PGothic"/>
              </a:rPr>
              <a:t> </a:t>
            </a:r>
            <a:r>
              <a:rPr lang="ja-JP" altLang="en-US" sz="1200">
                <a:ea typeface="MS PGothic"/>
              </a:rPr>
              <a:t>（</a:t>
            </a:r>
            <a:r>
              <a:rPr lang="en-US" sz="1200">
                <a:ea typeface="MS PGothic"/>
              </a:rPr>
              <a:t>priority/BW/Shaping）</a:t>
            </a:r>
            <a:r>
              <a:rPr lang="ja-JP" altLang="en-US" sz="1200">
                <a:ea typeface="MS PGothic"/>
              </a:rPr>
              <a:t>はできません。</a:t>
            </a:r>
            <a:endParaRPr lang="en-US" altLang="ja-JP" sz="1200">
              <a:ea typeface="MS PGothic"/>
            </a:endParaRPr>
          </a:p>
          <a:p>
            <a:pPr lvl="1"/>
            <a:r>
              <a:rPr lang="ja-JP" altLang="en-US">
                <a:ea typeface="MS PGothic"/>
              </a:rPr>
              <a:t>親クラスでのポリシング時は子クラスでマーキング</a:t>
            </a:r>
            <a:r>
              <a:rPr lang="en-US" altLang="ja-JP">
                <a:ea typeface="MS PGothic"/>
              </a:rPr>
              <a:t> </a:t>
            </a:r>
            <a:r>
              <a:rPr lang="ja-JP" altLang="en-US">
                <a:ea typeface="MS PGothic"/>
              </a:rPr>
              <a:t>アクションのみサポート。</a:t>
            </a:r>
            <a:endParaRPr lang="en-US" altLang="ja-JP">
              <a:ea typeface="MS PGothic"/>
            </a:endParaRPr>
          </a:p>
          <a:p>
            <a:pPr marL="169545" indent="-169545"/>
            <a:r>
              <a:rPr lang="ja-JP" altLang="en-US" sz="1200">
                <a:ea typeface="MS PGothic"/>
              </a:rPr>
              <a:t>同じ</a:t>
            </a:r>
            <a:r>
              <a:rPr lang="en-US" altLang="ja-JP" sz="1200">
                <a:ea typeface="MS PGothic"/>
              </a:rPr>
              <a:t> QoS </a:t>
            </a:r>
            <a:r>
              <a:rPr lang="ja-JP" altLang="en-US" sz="1200">
                <a:ea typeface="MS PGothic"/>
              </a:rPr>
              <a:t>アクションは親クラスと子クラスで指定できません（ただし</a:t>
            </a:r>
            <a:r>
              <a:rPr lang="en-US" altLang="ja-JP" sz="1200">
                <a:ea typeface="MS PGothic"/>
              </a:rPr>
              <a:t> Shaping </a:t>
            </a:r>
            <a:r>
              <a:rPr lang="ja-JP" altLang="en-US" sz="1200">
                <a:ea typeface="MS PGothic"/>
              </a:rPr>
              <a:t>を除く）</a:t>
            </a:r>
            <a:endParaRPr lang="en-US" altLang="ja-JP" sz="1200">
              <a:ea typeface="MS PGothic"/>
            </a:endParaRPr>
          </a:p>
          <a:p>
            <a:pPr lvl="1"/>
            <a:r>
              <a:rPr lang="en-US" altLang="ja-JP">
                <a:ea typeface="MS PGothic"/>
              </a:rPr>
              <a:t>2 </a:t>
            </a:r>
            <a:r>
              <a:rPr lang="ja-JP" altLang="en-US">
                <a:ea typeface="MS PGothic"/>
              </a:rPr>
              <a:t>クラスシェーピングをする場合、親クラスではその他のアクションは指定できない。</a:t>
            </a:r>
            <a:endParaRPr lang="en-US" altLang="ja-JP">
              <a:ea typeface="MS PGothic"/>
            </a:endParaRPr>
          </a:p>
          <a:p>
            <a:pPr lvl="1"/>
            <a:endParaRPr lang="en-US" sz="1050">
              <a:ea typeface="MS PGothic" panose="020B0600070205080204" pitchFamily="34" charset="-128"/>
            </a:endParaRPr>
          </a:p>
          <a:p>
            <a:pPr marL="169545" indent="-169545"/>
            <a:r>
              <a:rPr lang="en-US" altLang="ja-JP" sz="1200">
                <a:ea typeface="MS PGothic"/>
              </a:rPr>
              <a:t>WRED </a:t>
            </a:r>
            <a:r>
              <a:rPr lang="ja-JP" altLang="en-US" sz="1200">
                <a:ea typeface="MS PGothic"/>
              </a:rPr>
              <a:t>は子ポリシーで指定可能</a:t>
            </a:r>
            <a:r>
              <a:rPr lang="en-US" altLang="ja-JP" sz="1200">
                <a:ea typeface="MS PGothic"/>
              </a:rPr>
              <a:t> </a:t>
            </a:r>
            <a:r>
              <a:rPr lang="ja-JP" altLang="en-US" sz="1200">
                <a:ea typeface="MS PGothic"/>
              </a:rPr>
              <a:t>（親ポリシーでは指定不可）</a:t>
            </a:r>
            <a:endParaRPr lang="en-US" altLang="ja-JP" sz="1200">
              <a:ea typeface="MS PGothic"/>
            </a:endParaRPr>
          </a:p>
        </p:txBody>
      </p:sp>
      <p:sp>
        <p:nvSpPr>
          <p:cNvPr id="8" name="Text Placeholder 4">
            <a:extLst>
              <a:ext uri="{FF2B5EF4-FFF2-40B4-BE49-F238E27FC236}">
                <a16:creationId xmlns:a16="http://schemas.microsoft.com/office/drawing/2014/main" id="{44F85C14-90EA-D840-A60A-CC462B9CCA54}"/>
              </a:ext>
            </a:extLst>
          </p:cNvPr>
          <p:cNvSpPr txBox="1">
            <a:spLocks/>
          </p:cNvSpPr>
          <p:nvPr/>
        </p:nvSpPr>
        <p:spPr>
          <a:xfrm>
            <a:off x="533401" y="60960"/>
            <a:ext cx="6590414" cy="326233"/>
          </a:xfrm>
          <a:prstGeom prst="rect">
            <a:avLst/>
          </a:prstGeom>
        </p:spPr>
        <p:txBody>
          <a:bodyPr wrap="square" lIns="91420" tIns="45710" rIns="91420" bIns="45710" anchor="b" anchorCtr="0">
            <a:noAutofit/>
          </a:bodyPr>
          <a:lstStyle>
            <a:lvl1pPr marL="169863" indent="-169863" algn="l" defTabSz="603575" rtl="0" eaLnBrk="1" fontAlgn="base" hangingPunct="1">
              <a:lnSpc>
                <a:spcPct val="100000"/>
              </a:lnSpc>
              <a:spcBef>
                <a:spcPct val="50000"/>
              </a:spcBef>
              <a:spcAft>
                <a:spcPct val="0"/>
              </a:spcAft>
              <a:buClr>
                <a:schemeClr val="tx2"/>
              </a:buClr>
              <a:buSzPct val="90000"/>
              <a:buFont typeface="Arial" charset="0"/>
              <a:buNone/>
              <a:defRPr lang="en-US" sz="1400" b="0" i="0" kern="1200">
                <a:solidFill>
                  <a:schemeClr val="tx1"/>
                </a:solidFill>
                <a:latin typeface="+mn-lt"/>
                <a:ea typeface="ＭＳ Ｐゴシック" charset="0"/>
                <a:cs typeface="CiscoSans ExtraLight"/>
              </a:defRPr>
            </a:lvl1pPr>
            <a:lvl2pPr marL="358775" indent="-215900" algn="l" defTabSz="684213" rtl="0" eaLnBrk="1" fontAlgn="base" hangingPunct="1">
              <a:lnSpc>
                <a:spcPct val="95000"/>
              </a:lnSpc>
              <a:spcBef>
                <a:spcPts val="600"/>
              </a:spcBef>
              <a:spcAft>
                <a:spcPct val="0"/>
              </a:spcAft>
              <a:buClr>
                <a:schemeClr val="tx2"/>
              </a:buClr>
              <a:buFont typeface="Arial" pitchFamily="34" charset="0"/>
              <a:buNone/>
              <a:defRPr lang="en-US" sz="1100" kern="1200">
                <a:solidFill>
                  <a:schemeClr val="tx1"/>
                </a:solidFill>
                <a:latin typeface="+mn-lt"/>
                <a:ea typeface="ＭＳ Ｐゴシック" charset="0"/>
                <a:cs typeface="CiscoSans"/>
              </a:defRPr>
            </a:lvl2pPr>
            <a:lvl3pPr marL="431800" indent="-169863" algn="l" defTabSz="684213" rtl="0" eaLnBrk="1" fontAlgn="base" hangingPunct="1">
              <a:lnSpc>
                <a:spcPct val="95000"/>
              </a:lnSpc>
              <a:spcBef>
                <a:spcPts val="625"/>
              </a:spcBef>
              <a:spcAft>
                <a:spcPct val="0"/>
              </a:spcAft>
              <a:buFont typeface="Arial" pitchFamily="34" charset="0"/>
              <a:buNone/>
              <a:defRPr lang="en-US" sz="1100" kern="1200">
                <a:solidFill>
                  <a:schemeClr val="tx1"/>
                </a:solidFill>
                <a:latin typeface="+mn-lt"/>
                <a:ea typeface="ＭＳ Ｐゴシック" charset="0"/>
                <a:cs typeface="CiscoSans"/>
              </a:defRPr>
            </a:lvl3pPr>
            <a:lvl4pPr marL="503238" indent="-169863" algn="l" defTabSz="684213" rtl="0" eaLnBrk="1" fontAlgn="base" hangingPunct="1">
              <a:lnSpc>
                <a:spcPct val="95000"/>
              </a:lnSpc>
              <a:spcBef>
                <a:spcPts val="625"/>
              </a:spcBef>
              <a:spcAft>
                <a:spcPct val="0"/>
              </a:spcAft>
              <a:buFont typeface="Arial" pitchFamily="34" charset="0"/>
              <a:buNone/>
              <a:defRPr lang="en-US" sz="1100" kern="1200">
                <a:solidFill>
                  <a:schemeClr val="tx1"/>
                </a:solidFill>
                <a:latin typeface="+mn-lt"/>
                <a:ea typeface="ＭＳ Ｐゴシック" charset="0"/>
                <a:cs typeface="CiscoSans"/>
              </a:defRPr>
            </a:lvl4pPr>
            <a:lvl5pPr marL="574675" indent="-169863" algn="l" defTabSz="684213" rtl="0" eaLnBrk="1" fontAlgn="base" hangingPunct="1">
              <a:lnSpc>
                <a:spcPct val="95000"/>
              </a:lnSpc>
              <a:spcBef>
                <a:spcPts val="625"/>
              </a:spcBef>
              <a:spcAft>
                <a:spcPct val="0"/>
              </a:spcAft>
              <a:buFont typeface="Arial" pitchFamily="34" charset="0"/>
              <a:buNone/>
              <a:defRPr lang="en-US" sz="1100" kern="1200">
                <a:solidFill>
                  <a:schemeClr val="tx1"/>
                </a:solidFill>
                <a:latin typeface="+mn-lt"/>
                <a:ea typeface="ＭＳ Ｐゴシック" charset="0"/>
                <a:cs typeface="CiscoSans"/>
              </a:defRPr>
            </a:lvl5pPr>
            <a:lvl6pPr marL="863856" indent="-171445" algn="l" defTabSz="685777" rtl="0" eaLnBrk="1" latinLnBrk="0" hangingPunct="1">
              <a:spcBef>
                <a:spcPts val="600"/>
              </a:spcBef>
              <a:buFont typeface="Arial" pitchFamily="34" charset="0"/>
              <a:buChar char="•"/>
              <a:defRPr sz="900" kern="1200" baseline="0">
                <a:solidFill>
                  <a:schemeClr val="tx1"/>
                </a:solidFill>
                <a:latin typeface="+mn-lt"/>
                <a:ea typeface="+mn-ea"/>
                <a:cs typeface="+mn-cs"/>
              </a:defRPr>
            </a:lvl6pPr>
            <a:lvl7pPr marL="935844" indent="-171422" algn="l" defTabSz="685777" rtl="0" eaLnBrk="1" latinLnBrk="0" hangingPunct="1">
              <a:spcBef>
                <a:spcPts val="600"/>
              </a:spcBef>
              <a:buFont typeface="Arial" pitchFamily="34" charset="0"/>
              <a:buChar char="•"/>
              <a:defRPr sz="800" kern="1200" baseline="0">
                <a:solidFill>
                  <a:schemeClr val="tx1"/>
                </a:solidFill>
                <a:latin typeface="+mn-lt"/>
                <a:ea typeface="+mn-ea"/>
                <a:cs typeface="+mn-cs"/>
              </a:defRPr>
            </a:lvl7pPr>
            <a:lvl8pPr marL="2400220" indent="0" algn="l" defTabSz="685777" rtl="0" eaLnBrk="1" latinLnBrk="0" hangingPunct="1">
              <a:spcBef>
                <a:spcPct val="20000"/>
              </a:spcBef>
              <a:buFont typeface="Arial" pitchFamily="34" charset="0"/>
              <a:buNone/>
              <a:defRPr sz="1500" kern="1200">
                <a:solidFill>
                  <a:schemeClr val="tx1"/>
                </a:solidFill>
                <a:latin typeface="+mn-lt"/>
                <a:ea typeface="+mn-ea"/>
                <a:cs typeface="+mn-cs"/>
              </a:defRPr>
            </a:lvl8pPr>
            <a:lvl9pPr marL="2914553" indent="-171445" algn="l" defTabSz="685777" rtl="0" eaLnBrk="1" latinLnBrk="0" hangingPunct="1">
              <a:spcBef>
                <a:spcPct val="20000"/>
              </a:spcBef>
              <a:buFont typeface="Arial" pitchFamily="34" charset="0"/>
              <a:buChar char="•"/>
              <a:defRPr sz="1500" kern="1200">
                <a:solidFill>
                  <a:schemeClr val="tx1"/>
                </a:solidFill>
                <a:latin typeface="+mn-lt"/>
                <a:ea typeface="+mn-ea"/>
                <a:cs typeface="+mn-cs"/>
              </a:defRPr>
            </a:lvl9pPr>
          </a:lstStyle>
          <a:p>
            <a:r>
              <a:rPr lang="en" altLang="ja-JP">
                <a:solidFill>
                  <a:srgbClr val="282828"/>
                </a:solidFill>
                <a:ea typeface="MS PGothic" panose="020B0600070205080204" pitchFamily="34" charset="-128"/>
              </a:rPr>
              <a:t>3.4</a:t>
            </a:r>
            <a:r>
              <a:rPr lang="ja-JP" altLang="en-US">
                <a:solidFill>
                  <a:srgbClr val="282828"/>
                </a:solidFill>
                <a:ea typeface="MS PGothic" panose="020B0600070205080204" pitchFamily="34" charset="-128"/>
              </a:rPr>
              <a:t>　</a:t>
            </a:r>
            <a:r>
              <a:rPr lang="en" altLang="ja-JP">
                <a:solidFill>
                  <a:srgbClr val="282828"/>
                </a:solidFill>
                <a:ea typeface="MS PGothic" panose="020B0600070205080204" pitchFamily="34" charset="-128"/>
              </a:rPr>
              <a:t>QoS</a:t>
            </a:r>
          </a:p>
        </p:txBody>
      </p:sp>
      <p:sp>
        <p:nvSpPr>
          <p:cNvPr id="7" name="Slide Number Placeholder 4">
            <a:extLst>
              <a:ext uri="{FF2B5EF4-FFF2-40B4-BE49-F238E27FC236}">
                <a16:creationId xmlns:a16="http://schemas.microsoft.com/office/drawing/2014/main" id="{28E893F6-34F5-5745-AD0D-FCD80F244938}"/>
              </a:ext>
            </a:extLst>
          </p:cNvPr>
          <p:cNvSpPr>
            <a:spLocks noGrp="1"/>
          </p:cNvSpPr>
          <p:nvPr>
            <p:ph type="sldNum" sz="quarter" idx="4294967295"/>
          </p:nvPr>
        </p:nvSpPr>
        <p:spPr>
          <a:xfrm>
            <a:off x="8648700" y="4884738"/>
            <a:ext cx="495300" cy="274637"/>
          </a:xfrm>
          <a:prstGeom prst="rect">
            <a:avLst/>
          </a:prstGeom>
        </p:spPr>
        <p:txBody>
          <a:bodyPr>
            <a:noAutofit/>
          </a:bodyPr>
          <a:lstStyle/>
          <a:p>
            <a:fld id="{3945D0FD-48F1-4D72-80C5-FFB60B92A834}" type="slidenum">
              <a:rPr lang="en-US" sz="900" smtClean="0">
                <a:latin typeface="+mn-lt"/>
                <a:ea typeface="MS PGothic" panose="020B0600070205080204" pitchFamily="34" charset="-128"/>
              </a:rPr>
              <a:pPr/>
              <a:t>312</a:t>
            </a:fld>
            <a:endParaRPr lang="en-US" sz="900">
              <a:latin typeface="+mn-lt"/>
              <a:ea typeface="MS PGothic" panose="020B0600070205080204" pitchFamily="34" charset="-128"/>
            </a:endParaRPr>
          </a:p>
        </p:txBody>
      </p:sp>
    </p:spTree>
    <p:extLst>
      <p:ext uri="{BB962C8B-B14F-4D97-AF65-F5344CB8AC3E}">
        <p14:creationId xmlns:p14="http://schemas.microsoft.com/office/powerpoint/2010/main" val="2204383638"/>
      </p:ext>
    </p:extLst>
  </p:cSld>
  <p:clrMapOvr>
    <a:masterClrMapping/>
  </p:clrMapOvr>
</p:sld>
</file>

<file path=ppt/slides/slide3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p:cNvSpPr>
            <a:spLocks noGrp="1"/>
          </p:cNvSpPr>
          <p:nvPr>
            <p:ph type="title"/>
          </p:nvPr>
        </p:nvSpPr>
        <p:spPr/>
        <p:txBody>
          <a:bodyPr>
            <a:noAutofit/>
          </a:bodyPr>
          <a:lstStyle/>
          <a:p>
            <a:r>
              <a:rPr lang="en-US">
                <a:latin typeface="+mn-lt"/>
                <a:ea typeface="MS PGothic" panose="020B0600070205080204" pitchFamily="34" charset="-128"/>
              </a:rPr>
              <a:t>H-QoS </a:t>
            </a:r>
            <a:r>
              <a:rPr lang="ja-JP" altLang="en-US">
                <a:latin typeface="+mn-lt"/>
                <a:ea typeface="MS PGothic" panose="020B0600070205080204" pitchFamily="34" charset="-128"/>
              </a:rPr>
              <a:t>ユースケース</a:t>
            </a:r>
            <a:endParaRPr lang="en-US">
              <a:latin typeface="+mn-lt"/>
              <a:ea typeface="MS PGothic" panose="020B0600070205080204" pitchFamily="34" charset="-128"/>
            </a:endParaRPr>
          </a:p>
        </p:txBody>
      </p:sp>
      <p:sp>
        <p:nvSpPr>
          <p:cNvPr id="50" name="Can 49"/>
          <p:cNvSpPr/>
          <p:nvPr/>
        </p:nvSpPr>
        <p:spPr bwMode="auto">
          <a:xfrm rot="16200000">
            <a:off x="835461" y="1275377"/>
            <a:ext cx="1682387" cy="2490935"/>
          </a:xfrm>
          <a:prstGeom prst="can">
            <a:avLst>
              <a:gd name="adj" fmla="val 13020"/>
            </a:avLst>
          </a:prstGeom>
          <a:solidFill>
            <a:schemeClr val="accent6"/>
          </a:solidFill>
          <a:ln w="15840">
            <a:noFill/>
            <a:round/>
            <a:headEnd/>
            <a:tailEnd/>
          </a:ln>
          <a:effectLst>
            <a:outerShdw blurRad="63500" dist="23040" dir="5400000" algn="ctr" rotWithShape="0">
              <a:srgbClr val="000000">
                <a:alpha val="35036"/>
              </a:srgbClr>
            </a:outerShdw>
          </a:effectLst>
        </p:spPr>
        <p:txBody>
          <a:bodyPr vert="vert" lIns="142776" tIns="74245" rIns="142776" bIns="74245" anchor="b">
            <a:noAutofit/>
          </a:bodyPr>
          <a:lstStyle/>
          <a:p>
            <a:pPr defTabSz="1087352" fontAlgn="auto">
              <a:spcBef>
                <a:spcPts val="0"/>
              </a:spcBef>
              <a:spcAft>
                <a:spcPts val="0"/>
              </a:spcAft>
              <a:buClr>
                <a:srgbClr val="FFFFFF"/>
              </a:buClr>
              <a:tabLst>
                <a:tab pos="0" algn="l"/>
                <a:tab pos="1450585" algn="l"/>
                <a:tab pos="2901167" algn="l"/>
                <a:tab pos="4351751" algn="l"/>
                <a:tab pos="5802333" algn="l"/>
                <a:tab pos="7252915" algn="l"/>
                <a:tab pos="8703497" algn="l"/>
                <a:tab pos="10154081" algn="l"/>
                <a:tab pos="11604664" algn="l"/>
                <a:tab pos="13055248" algn="l"/>
                <a:tab pos="14505831" algn="l"/>
                <a:tab pos="15956416" algn="l"/>
              </a:tabLst>
              <a:defRPr/>
            </a:pPr>
            <a:r>
              <a:rPr lang="en-US" sz="1100" b="1">
                <a:solidFill>
                  <a:srgbClr val="FFFFFF"/>
                </a:solidFill>
                <a:latin typeface="+mn-lt"/>
                <a:ea typeface="MS PGothic" panose="020B0600070205080204" pitchFamily="34" charset="-128"/>
                <a:cs typeface="+mn-cs"/>
                <a:sym typeface="Arial" charset="0"/>
              </a:rPr>
              <a:t>Port</a:t>
            </a:r>
          </a:p>
        </p:txBody>
      </p:sp>
      <p:sp>
        <p:nvSpPr>
          <p:cNvPr id="51" name="Can 50"/>
          <p:cNvSpPr/>
          <p:nvPr/>
        </p:nvSpPr>
        <p:spPr bwMode="auto">
          <a:xfrm rot="16200000">
            <a:off x="2180064" y="1166141"/>
            <a:ext cx="307495" cy="1588992"/>
          </a:xfrm>
          <a:prstGeom prst="can">
            <a:avLst/>
          </a:prstGeom>
          <a:pattFill prst="ltUpDiag">
            <a:fgClr>
              <a:srgbClr val="CCFFCC"/>
            </a:fgClr>
            <a:bgClr>
              <a:schemeClr val="accent3">
                <a:lumMod val="40000"/>
                <a:lumOff val="60000"/>
              </a:schemeClr>
            </a:bgClr>
          </a:pattFill>
          <a:ln w="15840">
            <a:noFill/>
            <a:round/>
            <a:headEnd/>
            <a:tailEnd/>
          </a:ln>
          <a:effectLst>
            <a:outerShdw blurRad="63500" dist="23040" dir="5400000" algn="ctr" rotWithShape="0">
              <a:srgbClr val="000000">
                <a:alpha val="35036"/>
              </a:srgbClr>
            </a:outerShdw>
          </a:effectLst>
        </p:spPr>
        <p:txBody>
          <a:bodyPr vert="vert" lIns="142776" tIns="74245" rIns="142776" bIns="74245" anchor="ctr">
            <a:noAutofit/>
          </a:bodyPr>
          <a:lstStyle/>
          <a:p>
            <a:pPr algn="r" defTabSz="1087352" fontAlgn="auto">
              <a:spcBef>
                <a:spcPts val="0"/>
              </a:spcBef>
              <a:spcAft>
                <a:spcPts val="0"/>
              </a:spcAft>
              <a:buClr>
                <a:srgbClr val="FFFFFF"/>
              </a:buClr>
              <a:tabLst>
                <a:tab pos="0" algn="l"/>
                <a:tab pos="1450585" algn="l"/>
                <a:tab pos="2901167" algn="l"/>
                <a:tab pos="4351751" algn="l"/>
                <a:tab pos="5802333" algn="l"/>
                <a:tab pos="7252915" algn="l"/>
                <a:tab pos="8703497" algn="l"/>
                <a:tab pos="10154081" algn="l"/>
                <a:tab pos="11604664" algn="l"/>
                <a:tab pos="13055248" algn="l"/>
                <a:tab pos="14505831" algn="l"/>
                <a:tab pos="15956416" algn="l"/>
              </a:tabLst>
              <a:defRPr/>
            </a:pPr>
            <a:r>
              <a:rPr lang="en-US" sz="1100" b="1">
                <a:solidFill>
                  <a:srgbClr val="061C23"/>
                </a:solidFill>
                <a:latin typeface="+mn-lt"/>
                <a:ea typeface="MS PGothic" panose="020B0600070205080204" pitchFamily="34" charset="-128"/>
                <a:cs typeface="+mn-cs"/>
                <a:sym typeface="Arial" charset="0"/>
              </a:rPr>
              <a:t>PQ1 </a:t>
            </a:r>
            <a:r>
              <a:rPr lang="mr-IN" sz="1100" b="1">
                <a:solidFill>
                  <a:srgbClr val="061C23"/>
                </a:solidFill>
                <a:latin typeface="+mn-lt"/>
                <a:ea typeface="MS PGothic" panose="020B0600070205080204" pitchFamily="34" charset="-128"/>
                <a:cs typeface="Mangal" panose="02040503050203030202" pitchFamily="18" charset="0"/>
                <a:sym typeface="Arial" charset="0"/>
              </a:rPr>
              <a:t>–</a:t>
            </a:r>
            <a:r>
              <a:rPr lang="en-US" sz="1100" b="1">
                <a:solidFill>
                  <a:srgbClr val="061C23"/>
                </a:solidFill>
                <a:latin typeface="+mn-lt"/>
                <a:ea typeface="MS PGothic" panose="020B0600070205080204" pitchFamily="34" charset="-128"/>
                <a:cs typeface="+mn-cs"/>
                <a:sym typeface="Arial" charset="0"/>
              </a:rPr>
              <a:t> VOICE </a:t>
            </a:r>
            <a:endParaRPr lang="en-US" sz="1100">
              <a:solidFill>
                <a:srgbClr val="061C23"/>
              </a:solidFill>
              <a:latin typeface="+mn-lt"/>
              <a:ea typeface="MS PGothic" panose="020B0600070205080204" pitchFamily="34" charset="-128"/>
              <a:cs typeface="+mn-cs"/>
              <a:sym typeface="Arial" charset="0"/>
            </a:endParaRPr>
          </a:p>
        </p:txBody>
      </p:sp>
      <p:sp>
        <p:nvSpPr>
          <p:cNvPr id="53" name="Can 52"/>
          <p:cNvSpPr/>
          <p:nvPr/>
        </p:nvSpPr>
        <p:spPr bwMode="auto">
          <a:xfrm rot="16200000">
            <a:off x="2173272" y="1524201"/>
            <a:ext cx="321083" cy="1588993"/>
          </a:xfrm>
          <a:prstGeom prst="can">
            <a:avLst/>
          </a:prstGeom>
          <a:pattFill prst="ltUpDiag">
            <a:fgClr>
              <a:srgbClr val="CCFFCC"/>
            </a:fgClr>
            <a:bgClr>
              <a:schemeClr val="accent3">
                <a:lumMod val="40000"/>
                <a:lumOff val="60000"/>
              </a:schemeClr>
            </a:bgClr>
          </a:pattFill>
          <a:ln w="15840">
            <a:noFill/>
            <a:round/>
            <a:headEnd/>
            <a:tailEnd/>
          </a:ln>
          <a:effectLst>
            <a:outerShdw blurRad="63500" dist="23040" dir="5400000" algn="ctr" rotWithShape="0">
              <a:srgbClr val="000000">
                <a:alpha val="35036"/>
              </a:srgbClr>
            </a:outerShdw>
          </a:effectLst>
        </p:spPr>
        <p:txBody>
          <a:bodyPr vert="vert" lIns="142776" tIns="74245" rIns="142776" bIns="74245" anchor="ctr">
            <a:noAutofit/>
          </a:bodyPr>
          <a:lstStyle/>
          <a:p>
            <a:pPr algn="r" defTabSz="1087352" fontAlgn="auto">
              <a:spcBef>
                <a:spcPts val="0"/>
              </a:spcBef>
              <a:spcAft>
                <a:spcPts val="0"/>
              </a:spcAft>
              <a:buClr>
                <a:srgbClr val="FFFFFF"/>
              </a:buClr>
              <a:tabLst>
                <a:tab pos="0" algn="l"/>
                <a:tab pos="1450585" algn="l"/>
                <a:tab pos="2901167" algn="l"/>
                <a:tab pos="4351751" algn="l"/>
                <a:tab pos="5802333" algn="l"/>
                <a:tab pos="7252915" algn="l"/>
                <a:tab pos="8703497" algn="l"/>
                <a:tab pos="10154081" algn="l"/>
                <a:tab pos="11604664" algn="l"/>
                <a:tab pos="13055248" algn="l"/>
                <a:tab pos="14505831" algn="l"/>
                <a:tab pos="15956416" algn="l"/>
              </a:tabLst>
              <a:defRPr/>
            </a:pPr>
            <a:r>
              <a:rPr lang="en-US" sz="1100" b="1">
                <a:solidFill>
                  <a:srgbClr val="061C23"/>
                </a:solidFill>
                <a:latin typeface="+mn-lt"/>
                <a:ea typeface="MS PGothic" panose="020B0600070205080204" pitchFamily="34" charset="-128"/>
                <a:cs typeface="+mn-cs"/>
                <a:sym typeface="Arial" charset="0"/>
              </a:rPr>
              <a:t>Q2 </a:t>
            </a:r>
            <a:r>
              <a:rPr lang="mr-IN" sz="1100" b="1">
                <a:solidFill>
                  <a:srgbClr val="061C23"/>
                </a:solidFill>
                <a:latin typeface="+mn-lt"/>
                <a:ea typeface="MS PGothic" panose="020B0600070205080204" pitchFamily="34" charset="-128"/>
                <a:cs typeface="Mangal" panose="02040503050203030202" pitchFamily="18" charset="0"/>
                <a:sym typeface="Arial" charset="0"/>
              </a:rPr>
              <a:t>–</a:t>
            </a:r>
            <a:r>
              <a:rPr lang="en-US" sz="1100" b="1">
                <a:solidFill>
                  <a:srgbClr val="061C23"/>
                </a:solidFill>
                <a:latin typeface="+mn-lt"/>
                <a:ea typeface="MS PGothic" panose="020B0600070205080204" pitchFamily="34" charset="-128"/>
                <a:cs typeface="+mn-cs"/>
                <a:sym typeface="Arial" charset="0"/>
              </a:rPr>
              <a:t> C1</a:t>
            </a:r>
            <a:endParaRPr lang="en-US" sz="1100">
              <a:solidFill>
                <a:srgbClr val="061C23"/>
              </a:solidFill>
              <a:latin typeface="+mn-lt"/>
              <a:ea typeface="MS PGothic" panose="020B0600070205080204" pitchFamily="34" charset="-128"/>
              <a:cs typeface="+mn-cs"/>
              <a:sym typeface="Arial" charset="0"/>
            </a:endParaRPr>
          </a:p>
        </p:txBody>
      </p:sp>
      <p:sp>
        <p:nvSpPr>
          <p:cNvPr id="54" name="Can 53"/>
          <p:cNvSpPr/>
          <p:nvPr/>
        </p:nvSpPr>
        <p:spPr bwMode="auto">
          <a:xfrm rot="16200000">
            <a:off x="2172229" y="1893957"/>
            <a:ext cx="321083" cy="1591075"/>
          </a:xfrm>
          <a:prstGeom prst="can">
            <a:avLst/>
          </a:prstGeom>
          <a:pattFill prst="ltUpDiag">
            <a:fgClr>
              <a:srgbClr val="CCFFCC"/>
            </a:fgClr>
            <a:bgClr>
              <a:schemeClr val="accent3">
                <a:lumMod val="40000"/>
                <a:lumOff val="60000"/>
              </a:schemeClr>
            </a:bgClr>
          </a:pattFill>
          <a:ln w="15840">
            <a:noFill/>
            <a:round/>
            <a:headEnd/>
            <a:tailEnd/>
          </a:ln>
          <a:effectLst>
            <a:outerShdw blurRad="63500" dist="23040" dir="5400000" algn="ctr" rotWithShape="0">
              <a:srgbClr val="000000">
                <a:alpha val="35036"/>
              </a:srgbClr>
            </a:outerShdw>
          </a:effectLst>
        </p:spPr>
        <p:txBody>
          <a:bodyPr vert="vert" lIns="142776" tIns="74245" rIns="142776" bIns="74245" anchor="ctr">
            <a:noAutofit/>
          </a:bodyPr>
          <a:lstStyle/>
          <a:p>
            <a:pPr algn="r" defTabSz="1087352" fontAlgn="auto">
              <a:spcBef>
                <a:spcPts val="0"/>
              </a:spcBef>
              <a:spcAft>
                <a:spcPts val="0"/>
              </a:spcAft>
              <a:buClr>
                <a:srgbClr val="FFFFFF"/>
              </a:buClr>
              <a:tabLst>
                <a:tab pos="0" algn="l"/>
                <a:tab pos="1450585" algn="l"/>
                <a:tab pos="2901167" algn="l"/>
                <a:tab pos="4351751" algn="l"/>
                <a:tab pos="5802333" algn="l"/>
                <a:tab pos="7252915" algn="l"/>
                <a:tab pos="8703497" algn="l"/>
                <a:tab pos="10154081" algn="l"/>
                <a:tab pos="11604664" algn="l"/>
                <a:tab pos="13055248" algn="l"/>
                <a:tab pos="14505831" algn="l"/>
                <a:tab pos="15956416" algn="l"/>
              </a:tabLst>
              <a:defRPr/>
            </a:pPr>
            <a:r>
              <a:rPr lang="en-US" sz="1100" b="1">
                <a:solidFill>
                  <a:srgbClr val="061C23"/>
                </a:solidFill>
                <a:latin typeface="+mn-lt"/>
                <a:ea typeface="MS PGothic" panose="020B0600070205080204" pitchFamily="34" charset="-128"/>
                <a:cs typeface="+mn-cs"/>
                <a:sym typeface="Arial" charset="0"/>
              </a:rPr>
              <a:t>Q3 </a:t>
            </a:r>
            <a:r>
              <a:rPr lang="mr-IN" sz="1100" b="1">
                <a:solidFill>
                  <a:srgbClr val="061C23"/>
                </a:solidFill>
                <a:latin typeface="+mn-lt"/>
                <a:ea typeface="MS PGothic" panose="020B0600070205080204" pitchFamily="34" charset="-128"/>
                <a:cs typeface="Mangal" panose="02040503050203030202" pitchFamily="18" charset="0"/>
                <a:sym typeface="Arial" charset="0"/>
              </a:rPr>
              <a:t>–</a:t>
            </a:r>
            <a:r>
              <a:rPr lang="en-US" sz="1100" b="1">
                <a:solidFill>
                  <a:srgbClr val="061C23"/>
                </a:solidFill>
                <a:latin typeface="+mn-lt"/>
                <a:ea typeface="MS PGothic" panose="020B0600070205080204" pitchFamily="34" charset="-128"/>
                <a:cs typeface="+mn-cs"/>
                <a:sym typeface="Arial" charset="0"/>
              </a:rPr>
              <a:t> C2</a:t>
            </a:r>
            <a:endParaRPr lang="en-US" sz="1100">
              <a:solidFill>
                <a:srgbClr val="061C23"/>
              </a:solidFill>
              <a:latin typeface="+mn-lt"/>
              <a:ea typeface="MS PGothic" panose="020B0600070205080204" pitchFamily="34" charset="-128"/>
              <a:cs typeface="+mn-cs"/>
              <a:sym typeface="Arial" charset="0"/>
            </a:endParaRPr>
          </a:p>
        </p:txBody>
      </p:sp>
      <p:sp>
        <p:nvSpPr>
          <p:cNvPr id="55" name="Can 54"/>
          <p:cNvSpPr/>
          <p:nvPr/>
        </p:nvSpPr>
        <p:spPr bwMode="auto">
          <a:xfrm rot="16200000">
            <a:off x="2172230" y="2257549"/>
            <a:ext cx="321083" cy="1591077"/>
          </a:xfrm>
          <a:prstGeom prst="can">
            <a:avLst/>
          </a:prstGeom>
          <a:pattFill prst="ltUpDiag">
            <a:fgClr>
              <a:srgbClr val="CCFFCC"/>
            </a:fgClr>
            <a:bgClr>
              <a:schemeClr val="accent3">
                <a:lumMod val="40000"/>
                <a:lumOff val="60000"/>
              </a:schemeClr>
            </a:bgClr>
          </a:pattFill>
          <a:ln w="15840">
            <a:noFill/>
            <a:round/>
            <a:headEnd/>
            <a:tailEnd/>
          </a:ln>
          <a:effectLst>
            <a:outerShdw blurRad="63500" dist="23040" dir="5400000" algn="ctr" rotWithShape="0">
              <a:srgbClr val="000000">
                <a:alpha val="35036"/>
              </a:srgbClr>
            </a:outerShdw>
          </a:effectLst>
        </p:spPr>
        <p:txBody>
          <a:bodyPr vert="vert" lIns="142776" tIns="74245" rIns="142776" bIns="74245" anchor="ctr">
            <a:noAutofit/>
          </a:bodyPr>
          <a:lstStyle/>
          <a:p>
            <a:pPr algn="r" defTabSz="1087352" fontAlgn="auto">
              <a:spcBef>
                <a:spcPts val="0"/>
              </a:spcBef>
              <a:spcAft>
                <a:spcPts val="0"/>
              </a:spcAft>
              <a:buClr>
                <a:srgbClr val="FFFFFF"/>
              </a:buClr>
              <a:tabLst>
                <a:tab pos="0" algn="l"/>
                <a:tab pos="1450585" algn="l"/>
                <a:tab pos="2901167" algn="l"/>
                <a:tab pos="4351751" algn="l"/>
                <a:tab pos="5802333" algn="l"/>
                <a:tab pos="7252915" algn="l"/>
                <a:tab pos="8703497" algn="l"/>
                <a:tab pos="10154081" algn="l"/>
                <a:tab pos="11604664" algn="l"/>
                <a:tab pos="13055248" algn="l"/>
                <a:tab pos="14505831" algn="l"/>
                <a:tab pos="15956416" algn="l"/>
              </a:tabLst>
              <a:defRPr/>
            </a:pPr>
            <a:r>
              <a:rPr lang="en-US" sz="1100" b="1">
                <a:solidFill>
                  <a:srgbClr val="061C23"/>
                </a:solidFill>
                <a:latin typeface="+mn-lt"/>
                <a:ea typeface="MS PGothic" panose="020B0600070205080204" pitchFamily="34" charset="-128"/>
                <a:cs typeface="+mn-cs"/>
                <a:sym typeface="Arial" charset="0"/>
              </a:rPr>
              <a:t>Q4 </a:t>
            </a:r>
            <a:r>
              <a:rPr lang="mr-IN" sz="1100" b="1">
                <a:solidFill>
                  <a:srgbClr val="061C23"/>
                </a:solidFill>
                <a:latin typeface="+mn-lt"/>
                <a:ea typeface="MS PGothic" panose="020B0600070205080204" pitchFamily="34" charset="-128"/>
                <a:cs typeface="Mangal" panose="02040503050203030202" pitchFamily="18" charset="0"/>
                <a:sym typeface="Arial" charset="0"/>
              </a:rPr>
              <a:t>–</a:t>
            </a:r>
            <a:r>
              <a:rPr lang="en-US" sz="1100" b="1">
                <a:solidFill>
                  <a:srgbClr val="061C23"/>
                </a:solidFill>
                <a:latin typeface="+mn-lt"/>
                <a:ea typeface="MS PGothic" panose="020B0600070205080204" pitchFamily="34" charset="-128"/>
                <a:cs typeface="+mn-cs"/>
                <a:sym typeface="Arial" charset="0"/>
              </a:rPr>
              <a:t> C3</a:t>
            </a:r>
            <a:endParaRPr lang="en-US" sz="1100">
              <a:solidFill>
                <a:srgbClr val="061C23"/>
              </a:solidFill>
              <a:latin typeface="+mn-lt"/>
              <a:ea typeface="MS PGothic" panose="020B0600070205080204" pitchFamily="34" charset="-128"/>
              <a:cs typeface="+mn-cs"/>
              <a:sym typeface="Arial" charset="0"/>
            </a:endParaRPr>
          </a:p>
        </p:txBody>
      </p:sp>
      <p:sp>
        <p:nvSpPr>
          <p:cNvPr id="62" name="Can 61"/>
          <p:cNvSpPr/>
          <p:nvPr/>
        </p:nvSpPr>
        <p:spPr bwMode="auto">
          <a:xfrm rot="16200000">
            <a:off x="623519" y="2132208"/>
            <a:ext cx="1548924" cy="767305"/>
          </a:xfrm>
          <a:prstGeom prst="can">
            <a:avLst>
              <a:gd name="adj" fmla="val 28378"/>
            </a:avLst>
          </a:prstGeom>
          <a:solidFill>
            <a:schemeClr val="accent3"/>
          </a:solidFill>
          <a:ln w="15840">
            <a:noFill/>
            <a:round/>
            <a:headEnd/>
            <a:tailEnd/>
          </a:ln>
          <a:effectLst>
            <a:outerShdw blurRad="63500" dist="23040" dir="5400000" algn="ctr" rotWithShape="0">
              <a:srgbClr val="000000">
                <a:alpha val="35036"/>
              </a:srgbClr>
            </a:outerShdw>
          </a:effectLst>
        </p:spPr>
        <p:txBody>
          <a:bodyPr vert="horz" lIns="142776" tIns="74245" rIns="142776" bIns="74245" anchor="ctr">
            <a:noAutofit/>
          </a:bodyPr>
          <a:lstStyle/>
          <a:p>
            <a:pPr algn="ctr" defTabSz="1087352" fontAlgn="auto">
              <a:spcBef>
                <a:spcPts val="0"/>
              </a:spcBef>
              <a:spcAft>
                <a:spcPts val="0"/>
              </a:spcAft>
              <a:buClr>
                <a:srgbClr val="FFFFFF"/>
              </a:buClr>
              <a:tabLst>
                <a:tab pos="0" algn="l"/>
                <a:tab pos="1450585" algn="l"/>
                <a:tab pos="2901167" algn="l"/>
                <a:tab pos="4351751" algn="l"/>
                <a:tab pos="5802333" algn="l"/>
                <a:tab pos="7252915" algn="l"/>
                <a:tab pos="8703497" algn="l"/>
                <a:tab pos="10154081" algn="l"/>
                <a:tab pos="11604664" algn="l"/>
                <a:tab pos="13055248" algn="l"/>
                <a:tab pos="14505831" algn="l"/>
                <a:tab pos="15956416" algn="l"/>
              </a:tabLst>
              <a:defRPr/>
            </a:pPr>
            <a:r>
              <a:rPr lang="en-US" sz="1100" b="1">
                <a:solidFill>
                  <a:srgbClr val="FFFFFF"/>
                </a:solidFill>
                <a:latin typeface="+mn-lt"/>
                <a:ea typeface="MS PGothic" panose="020B0600070205080204" pitchFamily="34" charset="-128"/>
                <a:cs typeface="+mn-cs"/>
                <a:sym typeface="Arial" charset="0"/>
              </a:rPr>
              <a:t>Parent            Shaper  10 %</a:t>
            </a:r>
          </a:p>
        </p:txBody>
      </p:sp>
      <p:sp>
        <p:nvSpPr>
          <p:cNvPr id="65" name="Line Callout 1 (Accent Bar) 64"/>
          <p:cNvSpPr/>
          <p:nvPr/>
        </p:nvSpPr>
        <p:spPr bwMode="auto">
          <a:xfrm>
            <a:off x="2109532" y="1401028"/>
            <a:ext cx="840669" cy="123957"/>
          </a:xfrm>
          <a:prstGeom prst="accentCallout1">
            <a:avLst>
              <a:gd name="adj1" fmla="val 50731"/>
              <a:gd name="adj2" fmla="val 844"/>
              <a:gd name="adj3" fmla="val 582475"/>
              <a:gd name="adj4" fmla="val 278"/>
            </a:avLst>
          </a:prstGeom>
          <a:noFill/>
          <a:ln w="22225" cap="flat">
            <a:solidFill>
              <a:srgbClr val="FF0000"/>
            </a:solidFill>
            <a:miter lim="800000"/>
            <a:headEnd type="none" w="med" len="med"/>
            <a:tailEnd type="none" w="med" len="med"/>
          </a:ln>
        </p:spPr>
        <p:txBody>
          <a:bodyPr lIns="91440" tIns="45720" rIns="91440" bIns="45720" rtlCol="0" anchor="ctr">
            <a:noAutofit/>
          </a:bodyPr>
          <a:lstStyle/>
          <a:p>
            <a:pPr defTabSz="457169" fontAlgn="auto">
              <a:lnSpc>
                <a:spcPct val="90000"/>
              </a:lnSpc>
              <a:spcBef>
                <a:spcPts val="600"/>
              </a:spcBef>
              <a:spcAft>
                <a:spcPts val="0"/>
              </a:spcAft>
              <a:defRPr/>
            </a:pPr>
            <a:r>
              <a:rPr lang="en-US" sz="800" b="1">
                <a:solidFill>
                  <a:srgbClr val="FF0000"/>
                </a:solidFill>
                <a:latin typeface="+mn-lt"/>
                <a:ea typeface="MS PGothic" panose="020B0600070205080204" pitchFamily="34" charset="-128"/>
                <a:cs typeface="+mn-cs"/>
              </a:rPr>
              <a:t>Policer</a:t>
            </a:r>
          </a:p>
        </p:txBody>
      </p:sp>
      <p:sp>
        <p:nvSpPr>
          <p:cNvPr id="66" name="TextBox 65"/>
          <p:cNvSpPr txBox="1"/>
          <p:nvPr/>
        </p:nvSpPr>
        <p:spPr>
          <a:xfrm>
            <a:off x="2259693" y="3692954"/>
            <a:ext cx="540346" cy="215444"/>
          </a:xfrm>
          <a:prstGeom prst="rect">
            <a:avLst/>
          </a:prstGeom>
          <a:noFill/>
        </p:spPr>
        <p:txBody>
          <a:bodyPr wrap="square" rtlCol="0">
            <a:noAutofit/>
          </a:bodyPr>
          <a:lstStyle/>
          <a:p>
            <a:pPr algn="ctr" defTabSz="457169" fontAlgn="auto">
              <a:spcBef>
                <a:spcPts val="0"/>
              </a:spcBef>
              <a:spcAft>
                <a:spcPts val="0"/>
              </a:spcAft>
              <a:defRPr/>
            </a:pPr>
            <a:r>
              <a:rPr lang="en-US" sz="800" b="1">
                <a:solidFill>
                  <a:srgbClr val="FF0000"/>
                </a:solidFill>
                <a:latin typeface="+mn-lt"/>
                <a:ea typeface="MS PGothic" panose="020B0600070205080204" pitchFamily="34" charset="-128"/>
                <a:cs typeface="+mn-cs"/>
              </a:rPr>
              <a:t>CHILD</a:t>
            </a:r>
          </a:p>
        </p:txBody>
      </p:sp>
      <p:sp>
        <p:nvSpPr>
          <p:cNvPr id="67" name="Left Brace 66"/>
          <p:cNvSpPr/>
          <p:nvPr/>
        </p:nvSpPr>
        <p:spPr>
          <a:xfrm rot="5400000" flipH="1">
            <a:off x="2343642" y="2819011"/>
            <a:ext cx="254662" cy="1465198"/>
          </a:xfrm>
          <a:prstGeom prst="leftBrace">
            <a:avLst>
              <a:gd name="adj1" fmla="val 33002"/>
              <a:gd name="adj2" fmla="val 46806"/>
            </a:avLst>
          </a:prstGeom>
          <a:noFill/>
          <a:ln w="12700" cmpd="sng">
            <a:solidFill>
              <a:srgbClr val="FF0000"/>
            </a:solidFill>
            <a:round/>
            <a:headEnd/>
            <a:tailEnd/>
          </a:ln>
          <a:effectLst>
            <a:outerShdw blurRad="63500" dist="20000" dir="5400000" rotWithShape="0">
              <a:srgbClr val="000000">
                <a:alpha val="37999"/>
              </a:srgbClr>
            </a:outerShdw>
          </a:effectLst>
        </p:spPr>
        <p:txBody>
          <a:bodyPr rtlCol="0" anchor="ctr">
            <a:noAutofit/>
          </a:bodyPr>
          <a:lstStyle/>
          <a:p>
            <a:pPr algn="ctr" defTabSz="457169" fontAlgn="auto">
              <a:spcBef>
                <a:spcPts val="0"/>
              </a:spcBef>
              <a:spcAft>
                <a:spcPts val="0"/>
              </a:spcAft>
              <a:defRPr/>
            </a:pPr>
            <a:endParaRPr lang="en-US">
              <a:solidFill>
                <a:srgbClr val="676767"/>
              </a:solidFill>
              <a:latin typeface="+mn-lt"/>
              <a:ea typeface="MS PGothic" panose="020B0600070205080204" pitchFamily="34" charset="-128"/>
              <a:cs typeface="+mn-cs"/>
            </a:endParaRPr>
          </a:p>
        </p:txBody>
      </p:sp>
      <p:sp>
        <p:nvSpPr>
          <p:cNvPr id="68" name="Left Brace 67"/>
          <p:cNvSpPr/>
          <p:nvPr/>
        </p:nvSpPr>
        <p:spPr>
          <a:xfrm rot="5400000" flipH="1">
            <a:off x="1234284" y="3204323"/>
            <a:ext cx="239710" cy="679622"/>
          </a:xfrm>
          <a:prstGeom prst="leftBrace">
            <a:avLst>
              <a:gd name="adj1" fmla="val 33002"/>
              <a:gd name="adj2" fmla="val 46806"/>
            </a:avLst>
          </a:prstGeom>
          <a:noFill/>
          <a:ln w="12700" cmpd="sng">
            <a:solidFill>
              <a:srgbClr val="FF0000"/>
            </a:solidFill>
            <a:round/>
            <a:headEnd/>
            <a:tailEnd/>
          </a:ln>
          <a:effectLst>
            <a:outerShdw blurRad="63500" dist="20000" dir="5400000" rotWithShape="0">
              <a:srgbClr val="000000">
                <a:alpha val="37999"/>
              </a:srgbClr>
            </a:outerShdw>
          </a:effectLst>
        </p:spPr>
        <p:txBody>
          <a:bodyPr rtlCol="0" anchor="ctr">
            <a:noAutofit/>
          </a:bodyPr>
          <a:lstStyle/>
          <a:p>
            <a:pPr algn="ctr" defTabSz="457169" fontAlgn="auto">
              <a:spcBef>
                <a:spcPts val="0"/>
              </a:spcBef>
              <a:spcAft>
                <a:spcPts val="0"/>
              </a:spcAft>
              <a:defRPr/>
            </a:pPr>
            <a:endParaRPr lang="en-US">
              <a:solidFill>
                <a:srgbClr val="676767"/>
              </a:solidFill>
              <a:latin typeface="+mn-lt"/>
              <a:ea typeface="MS PGothic" panose="020B0600070205080204" pitchFamily="34" charset="-128"/>
              <a:cs typeface="+mn-cs"/>
            </a:endParaRPr>
          </a:p>
        </p:txBody>
      </p:sp>
      <p:sp>
        <p:nvSpPr>
          <p:cNvPr id="69" name="TextBox 68"/>
          <p:cNvSpPr txBox="1"/>
          <p:nvPr/>
        </p:nvSpPr>
        <p:spPr>
          <a:xfrm>
            <a:off x="1025697" y="3686837"/>
            <a:ext cx="656885" cy="215444"/>
          </a:xfrm>
          <a:prstGeom prst="rect">
            <a:avLst/>
          </a:prstGeom>
          <a:noFill/>
        </p:spPr>
        <p:txBody>
          <a:bodyPr wrap="square" rtlCol="0">
            <a:noAutofit/>
          </a:bodyPr>
          <a:lstStyle/>
          <a:p>
            <a:pPr algn="ctr" defTabSz="457169" fontAlgn="auto">
              <a:spcBef>
                <a:spcPts val="0"/>
              </a:spcBef>
              <a:spcAft>
                <a:spcPts val="0"/>
              </a:spcAft>
              <a:defRPr/>
            </a:pPr>
            <a:r>
              <a:rPr lang="en-US" sz="800" b="1">
                <a:solidFill>
                  <a:srgbClr val="FF0000"/>
                </a:solidFill>
                <a:latin typeface="+mn-lt"/>
                <a:ea typeface="MS PGothic" panose="020B0600070205080204" pitchFamily="34" charset="-128"/>
                <a:cs typeface="+mn-cs"/>
              </a:rPr>
              <a:t>PARENT</a:t>
            </a:r>
          </a:p>
        </p:txBody>
      </p:sp>
      <p:sp>
        <p:nvSpPr>
          <p:cNvPr id="23" name="Rectangle 1">
            <a:extLst>
              <a:ext uri="{FF2B5EF4-FFF2-40B4-BE49-F238E27FC236}">
                <a16:creationId xmlns:a16="http://schemas.microsoft.com/office/drawing/2014/main" id="{CB844222-A35B-499B-9F1E-4CDDE8202BC3}"/>
              </a:ext>
            </a:extLst>
          </p:cNvPr>
          <p:cNvSpPr/>
          <p:nvPr/>
        </p:nvSpPr>
        <p:spPr>
          <a:xfrm>
            <a:off x="276316" y="4005849"/>
            <a:ext cx="7226766" cy="784830"/>
          </a:xfrm>
          <a:prstGeom prst="rect">
            <a:avLst/>
          </a:prstGeom>
        </p:spPr>
        <p:txBody>
          <a:bodyPr wrap="square">
            <a:noAutofit/>
          </a:bodyPr>
          <a:lstStyle/>
          <a:p>
            <a:pPr marL="171446" indent="-171446" defTabSz="457169" fontAlgn="auto">
              <a:spcBef>
                <a:spcPts val="0"/>
              </a:spcBef>
              <a:spcAft>
                <a:spcPts val="0"/>
              </a:spcAft>
              <a:buFont typeface="Arial" charset="0"/>
              <a:buChar char="•"/>
              <a:defRPr/>
            </a:pPr>
            <a:r>
              <a:rPr lang="ja-JP" altLang="en-US" sz="1200">
                <a:latin typeface="+mn-lt"/>
                <a:ea typeface="MS PGothic" panose="020B0600070205080204" pitchFamily="34" charset="-128"/>
                <a:cs typeface="Consolas" charset="0"/>
              </a:rPr>
              <a:t>親クラスで</a:t>
            </a:r>
            <a:r>
              <a:rPr lang="en-US" altLang="ja-JP" sz="1200">
                <a:latin typeface="+mn-lt"/>
                <a:ea typeface="MS PGothic" panose="020B0600070205080204" pitchFamily="34" charset="-128"/>
                <a:cs typeface="Consolas" charset="0"/>
              </a:rPr>
              <a:t> 10% </a:t>
            </a:r>
            <a:r>
              <a:rPr lang="ja-JP" altLang="en-US" sz="1200">
                <a:latin typeface="+mn-lt"/>
                <a:ea typeface="MS PGothic" panose="020B0600070205080204" pitchFamily="34" charset="-128"/>
                <a:cs typeface="Consolas" charset="0"/>
              </a:rPr>
              <a:t>に絞り、子クラスにて</a:t>
            </a:r>
            <a:r>
              <a:rPr lang="en-US" altLang="ja-JP" sz="1200">
                <a:latin typeface="+mn-lt"/>
                <a:ea typeface="MS PGothic" panose="020B0600070205080204" pitchFamily="34" charset="-128"/>
                <a:cs typeface="Consolas" charset="0"/>
              </a:rPr>
              <a:t> Rate</a:t>
            </a:r>
            <a:r>
              <a:rPr lang="ja-JP" altLang="en-US" sz="1200">
                <a:latin typeface="+mn-lt"/>
                <a:ea typeface="MS PGothic" panose="020B0600070205080204" pitchFamily="34" charset="-128"/>
                <a:cs typeface="Consolas" charset="0"/>
              </a:rPr>
              <a:t> </a:t>
            </a:r>
            <a:r>
              <a:rPr lang="en-US" altLang="ja-JP" sz="1200">
                <a:latin typeface="+mn-lt"/>
                <a:ea typeface="MS PGothic" panose="020B0600070205080204" pitchFamily="34" charset="-128"/>
                <a:cs typeface="Consolas" charset="0"/>
              </a:rPr>
              <a:t>20% </a:t>
            </a:r>
            <a:r>
              <a:rPr lang="ja-JP" altLang="en-US" sz="1200">
                <a:latin typeface="+mn-lt"/>
                <a:ea typeface="MS PGothic" panose="020B0600070205080204" pitchFamily="34" charset="-128"/>
                <a:cs typeface="Consolas" charset="0"/>
              </a:rPr>
              <a:t>で</a:t>
            </a:r>
            <a:r>
              <a:rPr lang="en-US" altLang="ja-JP" sz="1200">
                <a:latin typeface="+mn-lt"/>
                <a:ea typeface="MS PGothic" panose="020B0600070205080204" pitchFamily="34" charset="-128"/>
                <a:cs typeface="Consolas" charset="0"/>
              </a:rPr>
              <a:t> PQ </a:t>
            </a:r>
            <a:r>
              <a:rPr lang="ja-JP" altLang="en-US" sz="1200">
                <a:latin typeface="+mn-lt"/>
                <a:ea typeface="MS PGothic" panose="020B0600070205080204" pitchFamily="34" charset="-128"/>
                <a:cs typeface="Consolas" charset="0"/>
              </a:rPr>
              <a:t>をポリシングします。</a:t>
            </a:r>
            <a:endParaRPr lang="en-US" altLang="ja-JP" sz="1200">
              <a:latin typeface="+mn-lt"/>
              <a:ea typeface="MS PGothic" panose="020B0600070205080204" pitchFamily="34" charset="-128"/>
              <a:cs typeface="Consolas" charset="0"/>
            </a:endParaRPr>
          </a:p>
          <a:p>
            <a:pPr marL="171446" indent="-171446" defTabSz="457169" fontAlgn="auto">
              <a:spcBef>
                <a:spcPts val="0"/>
              </a:spcBef>
              <a:spcAft>
                <a:spcPts val="0"/>
              </a:spcAft>
              <a:buFont typeface="Arial" charset="0"/>
              <a:buChar char="•"/>
              <a:defRPr/>
            </a:pPr>
            <a:r>
              <a:rPr lang="ja-JP" altLang="en-US" sz="1200">
                <a:latin typeface="+mn-lt"/>
                <a:ea typeface="MS PGothic" panose="020B0600070205080204" pitchFamily="34" charset="-128"/>
                <a:cs typeface="Consolas" charset="0"/>
              </a:rPr>
              <a:t>子クラスでは</a:t>
            </a:r>
            <a:r>
              <a:rPr lang="en-US" altLang="ja-JP" sz="1200">
                <a:latin typeface="+mn-lt"/>
                <a:ea typeface="MS PGothic" panose="020B0600070205080204" pitchFamily="34" charset="-128"/>
                <a:cs typeface="Consolas" charset="0"/>
              </a:rPr>
              <a:t> 1 </a:t>
            </a:r>
            <a:r>
              <a:rPr lang="ja-JP" altLang="en-US" sz="1200">
                <a:latin typeface="+mn-lt"/>
                <a:ea typeface="MS PGothic" panose="020B0600070205080204" pitchFamily="34" charset="-128"/>
                <a:cs typeface="Consolas" charset="0"/>
              </a:rPr>
              <a:t>または</a:t>
            </a:r>
            <a:r>
              <a:rPr lang="en-US" altLang="ja-JP" sz="1200">
                <a:latin typeface="+mn-lt"/>
                <a:ea typeface="MS PGothic" panose="020B0600070205080204" pitchFamily="34" charset="-128"/>
                <a:cs typeface="Consolas" charset="0"/>
              </a:rPr>
              <a:t> 2 </a:t>
            </a:r>
            <a:r>
              <a:rPr lang="ja-JP" altLang="en-US" sz="1200">
                <a:latin typeface="+mn-lt"/>
                <a:ea typeface="MS PGothic" panose="020B0600070205080204" pitchFamily="34" charset="-128"/>
                <a:cs typeface="Consolas" charset="0"/>
              </a:rPr>
              <a:t>の</a:t>
            </a:r>
            <a:r>
              <a:rPr lang="en-US" altLang="ja-JP" sz="1200">
                <a:latin typeface="+mn-lt"/>
                <a:ea typeface="MS PGothic" panose="020B0600070205080204" pitchFamily="34" charset="-128"/>
                <a:cs typeface="Consolas" charset="0"/>
              </a:rPr>
              <a:t> Priority</a:t>
            </a:r>
            <a:r>
              <a:rPr lang="ja-JP" altLang="en-US" sz="1200">
                <a:latin typeface="+mn-lt"/>
                <a:ea typeface="MS PGothic" panose="020B0600070205080204" pitchFamily="34" charset="-128"/>
                <a:cs typeface="Consolas" charset="0"/>
              </a:rPr>
              <a:t> </a:t>
            </a:r>
            <a:r>
              <a:rPr lang="en-US" altLang="ja-JP" sz="1200">
                <a:latin typeface="+mn-lt"/>
                <a:ea typeface="MS PGothic" panose="020B0600070205080204" pitchFamily="34" charset="-128"/>
                <a:cs typeface="Consolas" charset="0"/>
              </a:rPr>
              <a:t>Queue </a:t>
            </a:r>
            <a:r>
              <a:rPr lang="ja-JP" altLang="en-US" sz="1200">
                <a:latin typeface="+mn-lt"/>
                <a:ea typeface="MS PGothic" panose="020B0600070205080204" pitchFamily="34" charset="-128"/>
                <a:cs typeface="Consolas" charset="0"/>
              </a:rPr>
              <a:t>を指定可能。</a:t>
            </a:r>
            <a:endParaRPr lang="en-US" altLang="ja-JP" sz="1200">
              <a:latin typeface="+mn-lt"/>
              <a:ea typeface="MS PGothic" panose="020B0600070205080204" pitchFamily="34" charset="-128"/>
              <a:cs typeface="Consolas" charset="0"/>
            </a:endParaRPr>
          </a:p>
          <a:p>
            <a:pPr marL="171446" indent="-171446" defTabSz="457169" fontAlgn="auto">
              <a:spcBef>
                <a:spcPts val="0"/>
              </a:spcBef>
              <a:spcAft>
                <a:spcPts val="0"/>
              </a:spcAft>
              <a:buFont typeface="Arial" charset="0"/>
              <a:buChar char="•"/>
              <a:defRPr/>
            </a:pPr>
            <a:r>
              <a:rPr lang="ja-JP" altLang="en-US" sz="1200">
                <a:latin typeface="+mn-lt"/>
                <a:ea typeface="MS PGothic" panose="020B0600070205080204" pitchFamily="34" charset="-128"/>
                <a:cs typeface="Consolas" charset="0"/>
              </a:rPr>
              <a:t>親クラスでのシェーピングは</a:t>
            </a:r>
            <a:r>
              <a:rPr lang="en-US" altLang="ja-JP" sz="1200">
                <a:latin typeface="+mn-lt"/>
                <a:ea typeface="MS PGothic" panose="020B0600070205080204" pitchFamily="34" charset="-128"/>
                <a:cs typeface="Consolas" charset="0"/>
              </a:rPr>
              <a:t> Class-Default </a:t>
            </a:r>
            <a:r>
              <a:rPr lang="ja-JP" altLang="en-US" sz="1200">
                <a:latin typeface="+mn-lt"/>
                <a:ea typeface="MS PGothic" panose="020B0600070205080204" pitchFamily="34" charset="-128"/>
                <a:cs typeface="Consolas" charset="0"/>
              </a:rPr>
              <a:t>のみが実施します。</a:t>
            </a:r>
            <a:endParaRPr lang="en-US" sz="1200">
              <a:latin typeface="+mn-lt"/>
              <a:ea typeface="MS PGothic" panose="020B0600070205080204" pitchFamily="34" charset="-128"/>
              <a:cs typeface="Consolas" charset="0"/>
            </a:endParaRPr>
          </a:p>
        </p:txBody>
      </p:sp>
      <p:sp>
        <p:nvSpPr>
          <p:cNvPr id="25" name="Text Placeholder 6">
            <a:extLst>
              <a:ext uri="{FF2B5EF4-FFF2-40B4-BE49-F238E27FC236}">
                <a16:creationId xmlns:a16="http://schemas.microsoft.com/office/drawing/2014/main" id="{61309F11-A848-9745-9B85-77C07DCF11BE}"/>
              </a:ext>
            </a:extLst>
          </p:cNvPr>
          <p:cNvSpPr txBox="1">
            <a:spLocks/>
          </p:cNvSpPr>
          <p:nvPr/>
        </p:nvSpPr>
        <p:spPr>
          <a:xfrm>
            <a:off x="3780682" y="1210290"/>
            <a:ext cx="5146823" cy="2476547"/>
          </a:xfrm>
          <a:prstGeom prst="rect">
            <a:avLst/>
          </a:prstGeom>
          <a:solidFill>
            <a:schemeClr val="bg2">
              <a:lumMod val="95000"/>
            </a:schemeClr>
          </a:solidFill>
          <a:ln>
            <a:noFill/>
          </a:ln>
        </p:spPr>
        <p:style>
          <a:lnRef idx="0">
            <a:scrgbClr r="0" g="0" b="0"/>
          </a:lnRef>
          <a:fillRef idx="0">
            <a:scrgbClr r="0" g="0" b="0"/>
          </a:fillRef>
          <a:effectRef idx="0">
            <a:scrgbClr r="0" g="0" b="0"/>
          </a:effectRef>
          <a:fontRef idx="minor">
            <a:schemeClr val="accent4"/>
          </a:fontRef>
        </p:style>
        <p:txBody>
          <a:bodyPr/>
          <a:lstStyle>
            <a:lvl1pPr marL="169863" indent="-169863" algn="l" defTabSz="684213" rtl="0" eaLnBrk="1" fontAlgn="base" hangingPunct="1">
              <a:lnSpc>
                <a:spcPct val="95000"/>
              </a:lnSpc>
              <a:spcBef>
                <a:spcPts val="1075"/>
              </a:spcBef>
              <a:spcAft>
                <a:spcPct val="0"/>
              </a:spcAft>
              <a:buClr>
                <a:schemeClr val="tx2"/>
              </a:buClr>
              <a:buSzPct val="90000"/>
              <a:buFont typeface="Arial" charset="0"/>
              <a:buChar char="•"/>
              <a:defRPr lang="en-US" sz="1500" kern="1200" dirty="0">
                <a:solidFill>
                  <a:schemeClr val="dk1"/>
                </a:solidFill>
                <a:latin typeface="+mn-lt"/>
                <a:ea typeface="+mn-ea"/>
                <a:cs typeface="+mn-cs"/>
              </a:defRPr>
            </a:lvl1pPr>
            <a:lvl2pPr marL="358775" indent="-215900" algn="l" defTabSz="684213" rtl="0" eaLnBrk="1" fontAlgn="base" hangingPunct="1">
              <a:lnSpc>
                <a:spcPct val="95000"/>
              </a:lnSpc>
              <a:spcBef>
                <a:spcPts val="600"/>
              </a:spcBef>
              <a:spcAft>
                <a:spcPct val="0"/>
              </a:spcAft>
              <a:buClr>
                <a:schemeClr val="tx2"/>
              </a:buClr>
              <a:buFont typeface="Arial" charset="0"/>
              <a:buChar char="•"/>
              <a:defRPr lang="en-US" sz="1400" kern="1200" dirty="0">
                <a:solidFill>
                  <a:schemeClr val="dk1"/>
                </a:solidFill>
                <a:latin typeface="+mn-lt"/>
                <a:ea typeface="+mn-ea"/>
                <a:cs typeface="+mn-cs"/>
              </a:defRPr>
            </a:lvl2pPr>
            <a:lvl3pPr marL="431800" indent="-169863" algn="l" defTabSz="684213" rtl="0" eaLnBrk="1" fontAlgn="base" hangingPunct="1">
              <a:lnSpc>
                <a:spcPct val="95000"/>
              </a:lnSpc>
              <a:spcBef>
                <a:spcPts val="625"/>
              </a:spcBef>
              <a:spcAft>
                <a:spcPct val="0"/>
              </a:spcAft>
              <a:buFont typeface="Arial" charset="0"/>
              <a:buChar char="•"/>
              <a:defRPr lang="en-US" sz="1200" kern="1200" dirty="0">
                <a:solidFill>
                  <a:schemeClr val="dk1"/>
                </a:solidFill>
                <a:latin typeface="+mn-lt"/>
                <a:ea typeface="+mn-ea"/>
                <a:cs typeface="+mn-cs"/>
              </a:defRPr>
            </a:lvl3pPr>
            <a:lvl4pPr marL="503238" indent="-169863" algn="l" defTabSz="684213" rtl="0" eaLnBrk="1" fontAlgn="base" hangingPunct="1">
              <a:lnSpc>
                <a:spcPct val="95000"/>
              </a:lnSpc>
              <a:spcBef>
                <a:spcPts val="625"/>
              </a:spcBef>
              <a:spcAft>
                <a:spcPct val="0"/>
              </a:spcAft>
              <a:buFont typeface="Arial" charset="0"/>
              <a:buChar char="•"/>
              <a:defRPr lang="en-US" sz="1100" kern="1200" dirty="0">
                <a:solidFill>
                  <a:schemeClr val="dk1"/>
                </a:solidFill>
                <a:latin typeface="+mn-lt"/>
                <a:ea typeface="+mn-ea"/>
                <a:cs typeface="+mn-cs"/>
              </a:defRPr>
            </a:lvl4pPr>
            <a:lvl5pPr marL="574675" indent="-169863" algn="l" defTabSz="684213" rtl="0" eaLnBrk="1" fontAlgn="base" hangingPunct="1">
              <a:lnSpc>
                <a:spcPct val="95000"/>
              </a:lnSpc>
              <a:spcBef>
                <a:spcPts val="625"/>
              </a:spcBef>
              <a:spcAft>
                <a:spcPct val="0"/>
              </a:spcAft>
              <a:buFont typeface="Arial" charset="0"/>
              <a:buChar char="•"/>
              <a:defRPr lang="en-US" sz="1100" kern="1200" dirty="0">
                <a:solidFill>
                  <a:schemeClr val="dk1"/>
                </a:solidFill>
                <a:latin typeface="+mn-lt"/>
                <a:ea typeface="+mn-ea"/>
                <a:cs typeface="+mn-cs"/>
              </a:defRPr>
            </a:lvl5pPr>
            <a:lvl6pPr marL="863856" indent="-171445" algn="l" defTabSz="685777" rtl="0" eaLnBrk="1" latinLnBrk="0" hangingPunct="1">
              <a:spcBef>
                <a:spcPts val="600"/>
              </a:spcBef>
              <a:buFont typeface="Arial" pitchFamily="34" charset="0"/>
              <a:buChar char="•"/>
              <a:defRPr sz="900" kern="1200" baseline="0">
                <a:solidFill>
                  <a:schemeClr val="dk1"/>
                </a:solidFill>
                <a:latin typeface="+mn-lt"/>
                <a:ea typeface="+mn-ea"/>
                <a:cs typeface="+mn-cs"/>
              </a:defRPr>
            </a:lvl6pPr>
            <a:lvl7pPr marL="935844" indent="-171422" algn="l" defTabSz="685777" rtl="0" eaLnBrk="1" latinLnBrk="0" hangingPunct="1">
              <a:spcBef>
                <a:spcPts val="600"/>
              </a:spcBef>
              <a:buFont typeface="Arial" pitchFamily="34" charset="0"/>
              <a:buChar char="•"/>
              <a:defRPr sz="800" kern="1200" baseline="0">
                <a:solidFill>
                  <a:schemeClr val="dk1"/>
                </a:solidFill>
                <a:latin typeface="+mn-lt"/>
                <a:ea typeface="+mn-ea"/>
                <a:cs typeface="+mn-cs"/>
              </a:defRPr>
            </a:lvl7pPr>
            <a:lvl8pPr marL="2400220" indent="0" algn="l" defTabSz="685777" rtl="0" eaLnBrk="1" latinLnBrk="0" hangingPunct="1">
              <a:spcBef>
                <a:spcPct val="20000"/>
              </a:spcBef>
              <a:buFont typeface="Arial" pitchFamily="34" charset="0"/>
              <a:buNone/>
              <a:defRPr sz="1500" kern="1200">
                <a:solidFill>
                  <a:schemeClr val="dk1"/>
                </a:solidFill>
                <a:latin typeface="+mn-lt"/>
                <a:ea typeface="+mn-ea"/>
                <a:cs typeface="+mn-cs"/>
              </a:defRPr>
            </a:lvl8pPr>
            <a:lvl9pPr marL="2914553" indent="-171445" algn="l" defTabSz="685777" rtl="0" eaLnBrk="1" latinLnBrk="0" hangingPunct="1">
              <a:spcBef>
                <a:spcPct val="20000"/>
              </a:spcBef>
              <a:buFont typeface="Arial" pitchFamily="34" charset="0"/>
              <a:buChar char="•"/>
              <a:defRPr sz="1500" kern="1200">
                <a:solidFill>
                  <a:schemeClr val="dk1"/>
                </a:solidFill>
                <a:latin typeface="+mn-lt"/>
                <a:ea typeface="+mn-ea"/>
                <a:cs typeface="+mn-cs"/>
              </a:defRPr>
            </a:lvl9pPr>
          </a:lstStyle>
          <a:p>
            <a:pPr marL="57131" indent="0">
              <a:buFont typeface="Arial" charset="0"/>
              <a:buNone/>
            </a:pPr>
            <a:r>
              <a:rPr lang="en-US" sz="1100">
                <a:ea typeface="MS PGothic" panose="020B0600070205080204" pitchFamily="34" charset="-128"/>
                <a:cs typeface="Courier New" panose="02070309020205020404" pitchFamily="49" charset="0"/>
              </a:rPr>
              <a:t>policy-map PARENT</a:t>
            </a:r>
            <a:br>
              <a:rPr lang="en-US" sz="1100">
                <a:ea typeface="MS PGothic" panose="020B0600070205080204" pitchFamily="34" charset="-128"/>
                <a:cs typeface="Courier New" panose="02070309020205020404" pitchFamily="49" charset="0"/>
              </a:rPr>
            </a:br>
            <a:r>
              <a:rPr lang="en-US" sz="1100">
                <a:ea typeface="MS PGothic" panose="020B0600070205080204" pitchFamily="34" charset="-128"/>
                <a:cs typeface="Courier New" panose="02070309020205020404" pitchFamily="49" charset="0"/>
              </a:rPr>
              <a:t>	class class-default    </a:t>
            </a:r>
            <a:br>
              <a:rPr lang="en-US" sz="1100">
                <a:ea typeface="MS PGothic" panose="020B0600070205080204" pitchFamily="34" charset="-128"/>
                <a:cs typeface="Courier New" panose="02070309020205020404" pitchFamily="49" charset="0"/>
              </a:rPr>
            </a:br>
            <a:r>
              <a:rPr lang="en-US" sz="1100">
                <a:ea typeface="MS PGothic" panose="020B0600070205080204" pitchFamily="34" charset="-128"/>
                <a:cs typeface="Courier New" panose="02070309020205020404" pitchFamily="49" charset="0"/>
              </a:rPr>
              <a:t>		shape average percent 10</a:t>
            </a:r>
            <a:br>
              <a:rPr lang="en-US" sz="1100">
                <a:ea typeface="MS PGothic" panose="020B0600070205080204" pitchFamily="34" charset="-128"/>
                <a:cs typeface="Courier New" panose="02070309020205020404" pitchFamily="49" charset="0"/>
              </a:rPr>
            </a:br>
            <a:r>
              <a:rPr lang="en-US" sz="1100">
                <a:ea typeface="MS PGothic" panose="020B0600070205080204" pitchFamily="34" charset="-128"/>
                <a:cs typeface="Courier New" panose="02070309020205020404" pitchFamily="49" charset="0"/>
              </a:rPr>
              <a:t>		</a:t>
            </a:r>
            <a:r>
              <a:rPr lang="en-US" sz="1100">
                <a:solidFill>
                  <a:srgbClr val="FF0000"/>
                </a:solidFill>
                <a:ea typeface="MS PGothic" panose="020B0600070205080204" pitchFamily="34" charset="-128"/>
                <a:cs typeface="Courier New" panose="02070309020205020404" pitchFamily="49" charset="0"/>
              </a:rPr>
              <a:t>service-policy CHILD</a:t>
            </a:r>
          </a:p>
          <a:p>
            <a:pPr marL="0" indent="0">
              <a:buFont typeface="Arial" charset="0"/>
              <a:buNone/>
            </a:pPr>
            <a:r>
              <a:rPr lang="en-US" sz="1100">
                <a:ea typeface="MS PGothic" panose="020B0600070205080204" pitchFamily="34" charset="-128"/>
                <a:cs typeface="Courier New" panose="02070309020205020404" pitchFamily="49" charset="0"/>
              </a:rPr>
              <a:t>policy-map CHILD</a:t>
            </a:r>
            <a:br>
              <a:rPr lang="en-US" sz="1100">
                <a:ea typeface="MS PGothic" panose="020B0600070205080204" pitchFamily="34" charset="-128"/>
                <a:cs typeface="Courier New" panose="02070309020205020404" pitchFamily="49" charset="0"/>
              </a:rPr>
            </a:br>
            <a:r>
              <a:rPr lang="en-US" sz="1100">
                <a:ea typeface="MS PGothic" panose="020B0600070205080204" pitchFamily="34" charset="-128"/>
                <a:cs typeface="Courier New" panose="02070309020205020404" pitchFamily="49" charset="0"/>
              </a:rPr>
              <a:t>	class VOICE</a:t>
            </a:r>
            <a:br>
              <a:rPr lang="en-US" sz="1100">
                <a:ea typeface="MS PGothic" panose="020B0600070205080204" pitchFamily="34" charset="-128"/>
                <a:cs typeface="Courier New" panose="02070309020205020404" pitchFamily="49" charset="0"/>
              </a:rPr>
            </a:br>
            <a:r>
              <a:rPr lang="en-US" sz="1100">
                <a:ea typeface="MS PGothic" panose="020B0600070205080204" pitchFamily="34" charset="-128"/>
                <a:cs typeface="Courier New" panose="02070309020205020404" pitchFamily="49" charset="0"/>
              </a:rPr>
              <a:t>		priority level 1</a:t>
            </a:r>
            <a:br>
              <a:rPr lang="en-US" sz="1100">
                <a:ea typeface="MS PGothic" panose="020B0600070205080204" pitchFamily="34" charset="-128"/>
                <a:cs typeface="Courier New" panose="02070309020205020404" pitchFamily="49" charset="0"/>
              </a:rPr>
            </a:br>
            <a:r>
              <a:rPr lang="en-US" sz="1100">
                <a:ea typeface="MS PGothic" panose="020B0600070205080204" pitchFamily="34" charset="-128"/>
                <a:cs typeface="Courier New" panose="02070309020205020404" pitchFamily="49" charset="0"/>
              </a:rPr>
              <a:t>		</a:t>
            </a:r>
            <a:r>
              <a:rPr lang="en-US" sz="1100">
                <a:solidFill>
                  <a:srgbClr val="FF0000"/>
                </a:solidFill>
                <a:ea typeface="MS PGothic" panose="020B0600070205080204" pitchFamily="34" charset="-128"/>
                <a:cs typeface="Courier New" panose="02070309020205020404" pitchFamily="49" charset="0"/>
              </a:rPr>
              <a:t>police rate percent 20</a:t>
            </a:r>
            <a:br>
              <a:rPr lang="en-US" sz="1100">
                <a:ea typeface="MS PGothic" panose="020B0600070205080204" pitchFamily="34" charset="-128"/>
                <a:cs typeface="Courier New" panose="02070309020205020404" pitchFamily="49" charset="0"/>
              </a:rPr>
            </a:br>
            <a:r>
              <a:rPr lang="en-US" sz="1100">
                <a:ea typeface="MS PGothic" panose="020B0600070205080204" pitchFamily="34" charset="-128"/>
                <a:cs typeface="Courier New" panose="02070309020205020404" pitchFamily="49" charset="0"/>
              </a:rPr>
              <a:t>	class C1</a:t>
            </a:r>
            <a:br>
              <a:rPr lang="en-US" sz="1100">
                <a:ea typeface="MS PGothic" panose="020B0600070205080204" pitchFamily="34" charset="-128"/>
                <a:cs typeface="Courier New" panose="02070309020205020404" pitchFamily="49" charset="0"/>
              </a:rPr>
            </a:br>
            <a:r>
              <a:rPr lang="en-US" sz="1100">
                <a:ea typeface="MS PGothic" panose="020B0600070205080204" pitchFamily="34" charset="-128"/>
                <a:cs typeface="Courier New" panose="02070309020205020404" pitchFamily="49" charset="0"/>
              </a:rPr>
              <a:t>		bandwidth remaining percent 10</a:t>
            </a:r>
            <a:br>
              <a:rPr lang="en-US" sz="1100">
                <a:ea typeface="MS PGothic" panose="020B0600070205080204" pitchFamily="34" charset="-128"/>
                <a:cs typeface="Courier New" panose="02070309020205020404" pitchFamily="49" charset="0"/>
              </a:rPr>
            </a:br>
            <a:r>
              <a:rPr lang="en-US" sz="1100">
                <a:ea typeface="MS PGothic" panose="020B0600070205080204" pitchFamily="34" charset="-128"/>
                <a:cs typeface="Courier New" panose="02070309020205020404" pitchFamily="49" charset="0"/>
              </a:rPr>
              <a:t>	class C2</a:t>
            </a:r>
            <a:br>
              <a:rPr lang="en-US" sz="1100">
                <a:ea typeface="MS PGothic" panose="020B0600070205080204" pitchFamily="34" charset="-128"/>
                <a:cs typeface="Courier New" panose="02070309020205020404" pitchFamily="49" charset="0"/>
              </a:rPr>
            </a:br>
            <a:r>
              <a:rPr lang="en-US" sz="1100">
                <a:ea typeface="MS PGothic" panose="020B0600070205080204" pitchFamily="34" charset="-128"/>
                <a:cs typeface="Courier New" panose="02070309020205020404" pitchFamily="49" charset="0"/>
              </a:rPr>
              <a:t>		bandwidth remaining percent 20</a:t>
            </a:r>
            <a:br>
              <a:rPr lang="en-US" sz="1100">
                <a:ea typeface="MS PGothic" panose="020B0600070205080204" pitchFamily="34" charset="-128"/>
                <a:cs typeface="Courier New" panose="02070309020205020404" pitchFamily="49" charset="0"/>
              </a:rPr>
            </a:br>
            <a:r>
              <a:rPr lang="en-US" sz="1100">
                <a:ea typeface="MS PGothic" panose="020B0600070205080204" pitchFamily="34" charset="-128"/>
                <a:cs typeface="Courier New" panose="02070309020205020404" pitchFamily="49" charset="0"/>
              </a:rPr>
              <a:t>	class C3</a:t>
            </a:r>
            <a:br>
              <a:rPr lang="en-US" sz="1100">
                <a:ea typeface="MS PGothic" panose="020B0600070205080204" pitchFamily="34" charset="-128"/>
                <a:cs typeface="Courier New" panose="02070309020205020404" pitchFamily="49" charset="0"/>
              </a:rPr>
            </a:br>
            <a:r>
              <a:rPr lang="en-US" sz="1100">
                <a:ea typeface="MS PGothic" panose="020B0600070205080204" pitchFamily="34" charset="-128"/>
                <a:cs typeface="Courier New" panose="02070309020205020404" pitchFamily="49" charset="0"/>
              </a:rPr>
              <a:t>		bandwidth remaining percent 70</a:t>
            </a:r>
          </a:p>
        </p:txBody>
      </p:sp>
      <p:sp>
        <p:nvSpPr>
          <p:cNvPr id="8" name="Text Placeholder 7">
            <a:extLst>
              <a:ext uri="{FF2B5EF4-FFF2-40B4-BE49-F238E27FC236}">
                <a16:creationId xmlns:a16="http://schemas.microsoft.com/office/drawing/2014/main" id="{DBDC7DDD-1BC7-FB47-A2C5-C31C388AAC5C}"/>
              </a:ext>
            </a:extLst>
          </p:cNvPr>
          <p:cNvSpPr>
            <a:spLocks noGrp="1"/>
          </p:cNvSpPr>
          <p:nvPr>
            <p:ph type="body" sz="quarter" idx="11"/>
          </p:nvPr>
        </p:nvSpPr>
        <p:spPr/>
        <p:txBody>
          <a:bodyPr/>
          <a:lstStyle/>
          <a:p>
            <a:r>
              <a:rPr lang="en-US" sz="1600">
                <a:ea typeface="MS PGothic" panose="020B0600070205080204" pitchFamily="34" charset="-128"/>
              </a:rPr>
              <a:t>2 </a:t>
            </a:r>
            <a:r>
              <a:rPr lang="ja-JP" altLang="en-US" sz="1600">
                <a:ea typeface="MS PGothic" panose="020B0600070205080204" pitchFamily="34" charset="-128"/>
              </a:rPr>
              <a:t>レベル帯域制限</a:t>
            </a:r>
            <a:r>
              <a:rPr lang="en-US" altLang="ja-JP" sz="1600">
                <a:ea typeface="MS PGothic" panose="020B0600070205080204" pitchFamily="34" charset="-128"/>
              </a:rPr>
              <a:t> </a:t>
            </a:r>
            <a:r>
              <a:rPr lang="ja-JP" altLang="en-US" sz="1600">
                <a:ea typeface="MS PGothic" panose="020B0600070205080204" pitchFamily="34" charset="-128"/>
              </a:rPr>
              <a:t>（ポート</a:t>
            </a:r>
            <a:r>
              <a:rPr lang="en-US" altLang="ja-JP" sz="1600">
                <a:ea typeface="MS PGothic" panose="020B0600070205080204" pitchFamily="34" charset="-128"/>
              </a:rPr>
              <a:t> </a:t>
            </a:r>
            <a:r>
              <a:rPr lang="ja-JP" altLang="en-US" sz="1600">
                <a:ea typeface="MS PGothic" panose="020B0600070205080204" pitchFamily="34" charset="-128"/>
              </a:rPr>
              <a:t>シェーパ）</a:t>
            </a:r>
            <a:endParaRPr lang="en-US" sz="1600">
              <a:ea typeface="MS PGothic" panose="020B0600070205080204" pitchFamily="34" charset="-128"/>
            </a:endParaRPr>
          </a:p>
        </p:txBody>
      </p:sp>
      <p:sp>
        <p:nvSpPr>
          <p:cNvPr id="29" name="Text Placeholder 4">
            <a:extLst>
              <a:ext uri="{FF2B5EF4-FFF2-40B4-BE49-F238E27FC236}">
                <a16:creationId xmlns:a16="http://schemas.microsoft.com/office/drawing/2014/main" id="{1001DA28-2A40-9449-801A-85BD0B62AC77}"/>
              </a:ext>
            </a:extLst>
          </p:cNvPr>
          <p:cNvSpPr txBox="1">
            <a:spLocks noGrp="1"/>
          </p:cNvSpPr>
          <p:nvPr>
            <p:ph type="body" sz="quarter" idx="12"/>
          </p:nvPr>
        </p:nvSpPr>
        <p:spPr>
          <a:prstGeom prst="rect">
            <a:avLst/>
          </a:prstGeom>
        </p:spPr>
        <p:txBody>
          <a:bodyPr wrap="square" lIns="91420" tIns="45710" rIns="91420" bIns="45710" anchor="b" anchorCtr="0">
            <a:noAutofit/>
          </a:bodyPr>
          <a:lstStyle>
            <a:lvl1pPr marL="169863" indent="-169863" algn="l" defTabSz="603575" rtl="0" eaLnBrk="1" fontAlgn="base" hangingPunct="1">
              <a:lnSpc>
                <a:spcPct val="100000"/>
              </a:lnSpc>
              <a:spcBef>
                <a:spcPct val="50000"/>
              </a:spcBef>
              <a:spcAft>
                <a:spcPct val="0"/>
              </a:spcAft>
              <a:buClr>
                <a:schemeClr val="tx2"/>
              </a:buClr>
              <a:buSzPct val="90000"/>
              <a:buFont typeface="Arial" charset="0"/>
              <a:buNone/>
              <a:defRPr lang="en-US" sz="1400" b="0" i="0" kern="1200">
                <a:solidFill>
                  <a:schemeClr val="tx1"/>
                </a:solidFill>
                <a:latin typeface="+mn-lt"/>
                <a:ea typeface="ＭＳ Ｐゴシック" charset="0"/>
                <a:cs typeface="CiscoSans ExtraLight"/>
              </a:defRPr>
            </a:lvl1pPr>
            <a:lvl2pPr marL="358775" indent="-215900" algn="l" defTabSz="684213" rtl="0" eaLnBrk="1" fontAlgn="base" hangingPunct="1">
              <a:lnSpc>
                <a:spcPct val="95000"/>
              </a:lnSpc>
              <a:spcBef>
                <a:spcPts val="600"/>
              </a:spcBef>
              <a:spcAft>
                <a:spcPct val="0"/>
              </a:spcAft>
              <a:buClr>
                <a:schemeClr val="tx2"/>
              </a:buClr>
              <a:buFont typeface="Arial" pitchFamily="34" charset="0"/>
              <a:buNone/>
              <a:defRPr lang="en-US" sz="1100" kern="1200">
                <a:solidFill>
                  <a:schemeClr val="tx1"/>
                </a:solidFill>
                <a:latin typeface="+mn-lt"/>
                <a:ea typeface="ＭＳ Ｐゴシック" charset="0"/>
                <a:cs typeface="CiscoSans"/>
              </a:defRPr>
            </a:lvl2pPr>
            <a:lvl3pPr marL="431800" indent="-169863" algn="l" defTabSz="684213" rtl="0" eaLnBrk="1" fontAlgn="base" hangingPunct="1">
              <a:lnSpc>
                <a:spcPct val="95000"/>
              </a:lnSpc>
              <a:spcBef>
                <a:spcPts val="625"/>
              </a:spcBef>
              <a:spcAft>
                <a:spcPct val="0"/>
              </a:spcAft>
              <a:buFont typeface="Arial" pitchFamily="34" charset="0"/>
              <a:buNone/>
              <a:defRPr lang="en-US" sz="1100" kern="1200">
                <a:solidFill>
                  <a:schemeClr val="tx1"/>
                </a:solidFill>
                <a:latin typeface="+mn-lt"/>
                <a:ea typeface="ＭＳ Ｐゴシック" charset="0"/>
                <a:cs typeface="CiscoSans"/>
              </a:defRPr>
            </a:lvl3pPr>
            <a:lvl4pPr marL="503238" indent="-169863" algn="l" defTabSz="684213" rtl="0" eaLnBrk="1" fontAlgn="base" hangingPunct="1">
              <a:lnSpc>
                <a:spcPct val="95000"/>
              </a:lnSpc>
              <a:spcBef>
                <a:spcPts val="625"/>
              </a:spcBef>
              <a:spcAft>
                <a:spcPct val="0"/>
              </a:spcAft>
              <a:buFont typeface="Arial" pitchFamily="34" charset="0"/>
              <a:buNone/>
              <a:defRPr lang="en-US" sz="1100" kern="1200">
                <a:solidFill>
                  <a:schemeClr val="tx1"/>
                </a:solidFill>
                <a:latin typeface="+mn-lt"/>
                <a:ea typeface="ＭＳ Ｐゴシック" charset="0"/>
                <a:cs typeface="CiscoSans"/>
              </a:defRPr>
            </a:lvl4pPr>
            <a:lvl5pPr marL="574675" indent="-169863" algn="l" defTabSz="684213" rtl="0" eaLnBrk="1" fontAlgn="base" hangingPunct="1">
              <a:lnSpc>
                <a:spcPct val="95000"/>
              </a:lnSpc>
              <a:spcBef>
                <a:spcPts val="625"/>
              </a:spcBef>
              <a:spcAft>
                <a:spcPct val="0"/>
              </a:spcAft>
              <a:buFont typeface="Arial" pitchFamily="34" charset="0"/>
              <a:buNone/>
              <a:defRPr lang="en-US" sz="1100" kern="1200">
                <a:solidFill>
                  <a:schemeClr val="tx1"/>
                </a:solidFill>
                <a:latin typeface="+mn-lt"/>
                <a:ea typeface="ＭＳ Ｐゴシック" charset="0"/>
                <a:cs typeface="CiscoSans"/>
              </a:defRPr>
            </a:lvl5pPr>
            <a:lvl6pPr marL="863856" indent="-171445" algn="l" defTabSz="685777" rtl="0" eaLnBrk="1" latinLnBrk="0" hangingPunct="1">
              <a:spcBef>
                <a:spcPts val="600"/>
              </a:spcBef>
              <a:buFont typeface="Arial" pitchFamily="34" charset="0"/>
              <a:buChar char="•"/>
              <a:defRPr sz="900" kern="1200" baseline="0">
                <a:solidFill>
                  <a:schemeClr val="tx1"/>
                </a:solidFill>
                <a:latin typeface="+mn-lt"/>
                <a:ea typeface="+mn-ea"/>
                <a:cs typeface="+mn-cs"/>
              </a:defRPr>
            </a:lvl6pPr>
            <a:lvl7pPr marL="935844" indent="-171422" algn="l" defTabSz="685777" rtl="0" eaLnBrk="1" latinLnBrk="0" hangingPunct="1">
              <a:spcBef>
                <a:spcPts val="600"/>
              </a:spcBef>
              <a:buFont typeface="Arial" pitchFamily="34" charset="0"/>
              <a:buChar char="•"/>
              <a:defRPr sz="800" kern="1200" baseline="0">
                <a:solidFill>
                  <a:schemeClr val="tx1"/>
                </a:solidFill>
                <a:latin typeface="+mn-lt"/>
                <a:ea typeface="+mn-ea"/>
                <a:cs typeface="+mn-cs"/>
              </a:defRPr>
            </a:lvl7pPr>
            <a:lvl8pPr marL="2400220" indent="0" algn="l" defTabSz="685777" rtl="0" eaLnBrk="1" latinLnBrk="0" hangingPunct="1">
              <a:spcBef>
                <a:spcPct val="20000"/>
              </a:spcBef>
              <a:buFont typeface="Arial" pitchFamily="34" charset="0"/>
              <a:buNone/>
              <a:defRPr sz="1500" kern="1200">
                <a:solidFill>
                  <a:schemeClr val="tx1"/>
                </a:solidFill>
                <a:latin typeface="+mn-lt"/>
                <a:ea typeface="+mn-ea"/>
                <a:cs typeface="+mn-cs"/>
              </a:defRPr>
            </a:lvl8pPr>
            <a:lvl9pPr marL="2914553" indent="-171445" algn="l" defTabSz="685777" rtl="0" eaLnBrk="1" latinLnBrk="0" hangingPunct="1">
              <a:spcBef>
                <a:spcPct val="20000"/>
              </a:spcBef>
              <a:buFont typeface="Arial" pitchFamily="34" charset="0"/>
              <a:buChar char="•"/>
              <a:defRPr sz="1500" kern="1200">
                <a:solidFill>
                  <a:schemeClr val="tx1"/>
                </a:solidFill>
                <a:latin typeface="+mn-lt"/>
                <a:ea typeface="+mn-ea"/>
                <a:cs typeface="+mn-cs"/>
              </a:defRPr>
            </a:lvl9pPr>
          </a:lstStyle>
          <a:p>
            <a:r>
              <a:rPr lang="en" altLang="ja-JP">
                <a:solidFill>
                  <a:srgbClr val="282828"/>
                </a:solidFill>
                <a:ea typeface="MS PGothic" panose="020B0600070205080204" pitchFamily="34" charset="-128"/>
              </a:rPr>
              <a:t>3.4</a:t>
            </a:r>
            <a:r>
              <a:rPr lang="ja-JP" altLang="en-US">
                <a:solidFill>
                  <a:srgbClr val="282828"/>
                </a:solidFill>
                <a:ea typeface="MS PGothic" panose="020B0600070205080204" pitchFamily="34" charset="-128"/>
              </a:rPr>
              <a:t>　</a:t>
            </a:r>
            <a:r>
              <a:rPr lang="en" altLang="ja-JP">
                <a:solidFill>
                  <a:srgbClr val="282828"/>
                </a:solidFill>
                <a:ea typeface="MS PGothic" panose="020B0600070205080204" pitchFamily="34" charset="-128"/>
              </a:rPr>
              <a:t>QoS</a:t>
            </a:r>
          </a:p>
        </p:txBody>
      </p:sp>
      <p:sp>
        <p:nvSpPr>
          <p:cNvPr id="19" name="吹き出し: 線 10">
            <a:extLst>
              <a:ext uri="{FF2B5EF4-FFF2-40B4-BE49-F238E27FC236}">
                <a16:creationId xmlns:a16="http://schemas.microsoft.com/office/drawing/2014/main" id="{D5A3ED4F-7EBF-EC49-86DC-A669979CE082}"/>
              </a:ext>
            </a:extLst>
          </p:cNvPr>
          <p:cNvSpPr/>
          <p:nvPr/>
        </p:nvSpPr>
        <p:spPr>
          <a:xfrm>
            <a:off x="6858000" y="2032726"/>
            <a:ext cx="1637438" cy="471665"/>
          </a:xfrm>
          <a:prstGeom prst="callout1">
            <a:avLst>
              <a:gd name="adj1" fmla="val 54788"/>
              <a:gd name="adj2" fmla="val -238"/>
              <a:gd name="adj3" fmla="val 80474"/>
              <a:gd name="adj4" fmla="val -9986"/>
            </a:avLst>
          </a:prstGeom>
          <a:solidFill>
            <a:schemeClr val="accent1">
              <a:alpha val="15000"/>
            </a:schemeClr>
          </a:solidFill>
          <a:ln>
            <a:solidFill>
              <a:schemeClr val="accent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r>
              <a:rPr kumimoji="1" lang="ja-JP" altLang="en-US" sz="1050">
                <a:ea typeface="MS PGothic" panose="020B0600070205080204" pitchFamily="34" charset="-128"/>
              </a:rPr>
              <a:t>子クラスで</a:t>
            </a:r>
            <a:r>
              <a:rPr kumimoji="1" lang="en-US" altLang="ja-JP" sz="1050">
                <a:ea typeface="MS PGothic" panose="020B0600070205080204" pitchFamily="34" charset="-128"/>
              </a:rPr>
              <a:t> Voice </a:t>
            </a:r>
            <a:r>
              <a:rPr kumimoji="1" lang="ja-JP" altLang="en-US" sz="1050">
                <a:ea typeface="MS PGothic" panose="020B0600070205080204" pitchFamily="34" charset="-128"/>
              </a:rPr>
              <a:t>クラスを</a:t>
            </a:r>
            <a:r>
              <a:rPr kumimoji="1" lang="en-US" altLang="ja-JP" sz="1050">
                <a:ea typeface="MS PGothic" panose="020B0600070205080204" pitchFamily="34" charset="-128"/>
              </a:rPr>
              <a:t> PQ1 </a:t>
            </a:r>
            <a:r>
              <a:rPr kumimoji="1" lang="ja-JP" altLang="en-US" sz="1050">
                <a:ea typeface="MS PGothic" panose="020B0600070205080204" pitchFamily="34" charset="-128"/>
              </a:rPr>
              <a:t>に</a:t>
            </a:r>
          </a:p>
        </p:txBody>
      </p:sp>
      <p:sp>
        <p:nvSpPr>
          <p:cNvPr id="20" name="Slide Number Placeholder 4">
            <a:extLst>
              <a:ext uri="{FF2B5EF4-FFF2-40B4-BE49-F238E27FC236}">
                <a16:creationId xmlns:a16="http://schemas.microsoft.com/office/drawing/2014/main" id="{F020C9A9-294B-374A-8392-660665B7C028}"/>
              </a:ext>
            </a:extLst>
          </p:cNvPr>
          <p:cNvSpPr>
            <a:spLocks noGrp="1"/>
          </p:cNvSpPr>
          <p:nvPr>
            <p:ph type="sldNum" sz="quarter" idx="4294967295"/>
          </p:nvPr>
        </p:nvSpPr>
        <p:spPr>
          <a:xfrm>
            <a:off x="8648700" y="4884738"/>
            <a:ext cx="495300" cy="274637"/>
          </a:xfrm>
          <a:prstGeom prst="rect">
            <a:avLst/>
          </a:prstGeom>
        </p:spPr>
        <p:txBody>
          <a:bodyPr>
            <a:noAutofit/>
          </a:bodyPr>
          <a:lstStyle/>
          <a:p>
            <a:fld id="{3945D0FD-48F1-4D72-80C5-FFB60B92A834}" type="slidenum">
              <a:rPr lang="en-US" sz="900" smtClean="0">
                <a:latin typeface="+mn-lt"/>
                <a:ea typeface="MS PGothic" panose="020B0600070205080204" pitchFamily="34" charset="-128"/>
              </a:rPr>
              <a:pPr/>
              <a:t>313</a:t>
            </a:fld>
            <a:endParaRPr lang="en-US" sz="900">
              <a:latin typeface="+mn-lt"/>
              <a:ea typeface="MS PGothic" panose="020B0600070205080204" pitchFamily="34" charset="-128"/>
            </a:endParaRPr>
          </a:p>
        </p:txBody>
      </p:sp>
    </p:spTree>
    <p:extLst>
      <p:ext uri="{BB962C8B-B14F-4D97-AF65-F5344CB8AC3E}">
        <p14:creationId xmlns:p14="http://schemas.microsoft.com/office/powerpoint/2010/main" val="2400226038"/>
      </p:ext>
    </p:extLst>
  </p:cSld>
  <p:clrMapOvr>
    <a:masterClrMapping/>
  </p:clrMapOvr>
</p:sld>
</file>

<file path=ppt/slides/slide3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p:cNvSpPr>
            <a:spLocks noGrp="1"/>
          </p:cNvSpPr>
          <p:nvPr>
            <p:ph type="title"/>
          </p:nvPr>
        </p:nvSpPr>
        <p:spPr/>
        <p:txBody>
          <a:bodyPr>
            <a:noAutofit/>
          </a:bodyPr>
          <a:lstStyle/>
          <a:p>
            <a:r>
              <a:rPr lang="en-US" altLang="ja-JP">
                <a:latin typeface="+mn-lt"/>
                <a:ea typeface="MS PGothic" panose="020B0600070205080204" pitchFamily="34" charset="-128"/>
              </a:rPr>
              <a:t>H-QoS </a:t>
            </a:r>
            <a:r>
              <a:rPr lang="ja-JP" altLang="en-US">
                <a:latin typeface="+mn-lt"/>
                <a:ea typeface="MS PGothic" panose="020B0600070205080204" pitchFamily="34" charset="-128"/>
              </a:rPr>
              <a:t>ユースケース</a:t>
            </a:r>
            <a:endParaRPr lang="en-US" sz="2400">
              <a:latin typeface="+mn-lt"/>
              <a:ea typeface="MS PGothic" panose="020B0600070205080204" pitchFamily="34" charset="-128"/>
            </a:endParaRPr>
          </a:p>
        </p:txBody>
      </p:sp>
      <p:sp>
        <p:nvSpPr>
          <p:cNvPr id="50" name="Can 49"/>
          <p:cNvSpPr/>
          <p:nvPr/>
        </p:nvSpPr>
        <p:spPr bwMode="auto">
          <a:xfrm rot="16200000">
            <a:off x="954445" y="1079077"/>
            <a:ext cx="1682387" cy="2490935"/>
          </a:xfrm>
          <a:prstGeom prst="can">
            <a:avLst>
              <a:gd name="adj" fmla="val 13020"/>
            </a:avLst>
          </a:prstGeom>
          <a:solidFill>
            <a:schemeClr val="accent6"/>
          </a:solidFill>
          <a:ln w="15840">
            <a:solidFill>
              <a:srgbClr val="FF0000"/>
            </a:solidFill>
            <a:round/>
            <a:headEnd/>
            <a:tailEnd/>
          </a:ln>
          <a:effectLst>
            <a:outerShdw blurRad="63500" dist="23040" dir="5400000" algn="ctr" rotWithShape="0">
              <a:srgbClr val="000000">
                <a:alpha val="35036"/>
              </a:srgbClr>
            </a:outerShdw>
          </a:effectLst>
        </p:spPr>
        <p:txBody>
          <a:bodyPr vert="vert" lIns="142776" tIns="74245" rIns="142776" bIns="74245" anchor="b">
            <a:noAutofit/>
          </a:bodyPr>
          <a:lstStyle/>
          <a:p>
            <a:pPr defTabSz="1087352" fontAlgn="auto">
              <a:spcBef>
                <a:spcPts val="0"/>
              </a:spcBef>
              <a:spcAft>
                <a:spcPts val="0"/>
              </a:spcAft>
              <a:buClr>
                <a:srgbClr val="FFFFFF"/>
              </a:buClr>
              <a:tabLst>
                <a:tab pos="0" algn="l"/>
                <a:tab pos="1450585" algn="l"/>
                <a:tab pos="2901167" algn="l"/>
                <a:tab pos="4351751" algn="l"/>
                <a:tab pos="5802333" algn="l"/>
                <a:tab pos="7252915" algn="l"/>
                <a:tab pos="8703497" algn="l"/>
                <a:tab pos="10154081" algn="l"/>
                <a:tab pos="11604664" algn="l"/>
                <a:tab pos="13055248" algn="l"/>
                <a:tab pos="14505831" algn="l"/>
                <a:tab pos="15956416" algn="l"/>
              </a:tabLst>
              <a:defRPr/>
            </a:pPr>
            <a:r>
              <a:rPr lang="en-US" sz="1100" b="1">
                <a:solidFill>
                  <a:srgbClr val="FFFFFF"/>
                </a:solidFill>
                <a:latin typeface="+mn-lt"/>
                <a:ea typeface="MS PGothic" panose="020B0600070205080204" pitchFamily="34" charset="-128"/>
                <a:cs typeface="+mn-cs"/>
                <a:sym typeface="Arial" charset="0"/>
              </a:rPr>
              <a:t>Port</a:t>
            </a:r>
          </a:p>
        </p:txBody>
      </p:sp>
      <p:sp>
        <p:nvSpPr>
          <p:cNvPr id="51" name="Can 50"/>
          <p:cNvSpPr/>
          <p:nvPr/>
        </p:nvSpPr>
        <p:spPr bwMode="auto">
          <a:xfrm rot="16200000">
            <a:off x="2299048" y="1149135"/>
            <a:ext cx="307495" cy="1588992"/>
          </a:xfrm>
          <a:prstGeom prst="can">
            <a:avLst/>
          </a:prstGeom>
          <a:pattFill prst="ltUpDiag">
            <a:fgClr>
              <a:srgbClr val="CCFFCC"/>
            </a:fgClr>
            <a:bgClr>
              <a:schemeClr val="accent3">
                <a:lumMod val="40000"/>
                <a:lumOff val="60000"/>
              </a:schemeClr>
            </a:bgClr>
          </a:pattFill>
          <a:ln w="15840">
            <a:noFill/>
            <a:round/>
            <a:headEnd/>
            <a:tailEnd/>
          </a:ln>
          <a:effectLst>
            <a:outerShdw blurRad="63500" dist="23040" dir="5400000" algn="ctr" rotWithShape="0">
              <a:srgbClr val="000000">
                <a:alpha val="35036"/>
              </a:srgbClr>
            </a:outerShdw>
          </a:effectLst>
        </p:spPr>
        <p:txBody>
          <a:bodyPr vert="vert" lIns="142776" tIns="74245" rIns="142776" bIns="74245" anchor="ctr">
            <a:noAutofit/>
          </a:bodyPr>
          <a:lstStyle/>
          <a:p>
            <a:pPr algn="r" defTabSz="1087352" fontAlgn="auto">
              <a:spcBef>
                <a:spcPts val="0"/>
              </a:spcBef>
              <a:spcAft>
                <a:spcPts val="0"/>
              </a:spcAft>
              <a:buClr>
                <a:srgbClr val="FFFFFF"/>
              </a:buClr>
              <a:tabLst>
                <a:tab pos="0" algn="l"/>
                <a:tab pos="1450585" algn="l"/>
                <a:tab pos="2901167" algn="l"/>
                <a:tab pos="4351751" algn="l"/>
                <a:tab pos="5802333" algn="l"/>
                <a:tab pos="7252915" algn="l"/>
                <a:tab pos="8703497" algn="l"/>
                <a:tab pos="10154081" algn="l"/>
                <a:tab pos="11604664" algn="l"/>
                <a:tab pos="13055248" algn="l"/>
                <a:tab pos="14505831" algn="l"/>
                <a:tab pos="15956416" algn="l"/>
              </a:tabLst>
              <a:defRPr/>
            </a:pPr>
            <a:r>
              <a:rPr lang="en-US" sz="1100" b="1">
                <a:solidFill>
                  <a:srgbClr val="061C23"/>
                </a:solidFill>
                <a:latin typeface="+mn-lt"/>
                <a:ea typeface="MS PGothic" panose="020B0600070205080204" pitchFamily="34" charset="-128"/>
                <a:cs typeface="+mn-cs"/>
                <a:sym typeface="Arial" charset="0"/>
              </a:rPr>
              <a:t>Q1 </a:t>
            </a:r>
            <a:r>
              <a:rPr lang="mr-IN" sz="1100" b="1">
                <a:solidFill>
                  <a:srgbClr val="061C23"/>
                </a:solidFill>
                <a:latin typeface="+mn-lt"/>
                <a:ea typeface="MS PGothic" panose="020B0600070205080204" pitchFamily="34" charset="-128"/>
                <a:cs typeface="Mangal" panose="02040503050203030202" pitchFamily="18" charset="0"/>
                <a:sym typeface="Arial" charset="0"/>
              </a:rPr>
              <a:t>–</a:t>
            </a:r>
            <a:r>
              <a:rPr lang="en-US" sz="1100" b="1">
                <a:solidFill>
                  <a:srgbClr val="061C23"/>
                </a:solidFill>
                <a:latin typeface="+mn-lt"/>
                <a:ea typeface="MS PGothic" panose="020B0600070205080204" pitchFamily="34" charset="-128"/>
                <a:cs typeface="+mn-cs"/>
                <a:sym typeface="Arial" charset="0"/>
              </a:rPr>
              <a:t> C1</a:t>
            </a:r>
            <a:endParaRPr lang="en-US" sz="1100">
              <a:solidFill>
                <a:srgbClr val="061C23"/>
              </a:solidFill>
              <a:latin typeface="+mn-lt"/>
              <a:ea typeface="MS PGothic" panose="020B0600070205080204" pitchFamily="34" charset="-128"/>
              <a:cs typeface="+mn-cs"/>
              <a:sym typeface="Arial" charset="0"/>
            </a:endParaRPr>
          </a:p>
        </p:txBody>
      </p:sp>
      <p:sp>
        <p:nvSpPr>
          <p:cNvPr id="52" name="Left Brace 51"/>
          <p:cNvSpPr/>
          <p:nvPr/>
        </p:nvSpPr>
        <p:spPr>
          <a:xfrm rot="5400000" flipH="1">
            <a:off x="926115" y="2733268"/>
            <a:ext cx="239710" cy="1229131"/>
          </a:xfrm>
          <a:prstGeom prst="leftBrace">
            <a:avLst>
              <a:gd name="adj1" fmla="val 33002"/>
              <a:gd name="adj2" fmla="val 46806"/>
            </a:avLst>
          </a:prstGeom>
          <a:noFill/>
          <a:ln w="12700" cmpd="sng">
            <a:solidFill>
              <a:srgbClr val="FF0000"/>
            </a:solidFill>
            <a:round/>
            <a:headEnd/>
            <a:tailEnd/>
          </a:ln>
          <a:effectLst>
            <a:outerShdw blurRad="63500" dist="20000" dir="5400000" rotWithShape="0">
              <a:srgbClr val="000000">
                <a:alpha val="37999"/>
              </a:srgbClr>
            </a:outerShdw>
          </a:effectLst>
        </p:spPr>
        <p:txBody>
          <a:bodyPr rtlCol="0" anchor="ctr">
            <a:noAutofit/>
          </a:bodyPr>
          <a:lstStyle/>
          <a:p>
            <a:pPr algn="ctr" defTabSz="457169" fontAlgn="auto">
              <a:spcBef>
                <a:spcPts val="0"/>
              </a:spcBef>
              <a:spcAft>
                <a:spcPts val="0"/>
              </a:spcAft>
              <a:defRPr/>
            </a:pPr>
            <a:endParaRPr lang="en-US">
              <a:solidFill>
                <a:srgbClr val="676767"/>
              </a:solidFill>
              <a:latin typeface="+mn-lt"/>
              <a:ea typeface="MS PGothic" panose="020B0600070205080204" pitchFamily="34" charset="-128"/>
              <a:cs typeface="+mn-cs"/>
            </a:endParaRPr>
          </a:p>
        </p:txBody>
      </p:sp>
      <p:sp>
        <p:nvSpPr>
          <p:cNvPr id="53" name="Can 52"/>
          <p:cNvSpPr/>
          <p:nvPr/>
        </p:nvSpPr>
        <p:spPr bwMode="auto">
          <a:xfrm rot="16200000">
            <a:off x="2292256" y="1489264"/>
            <a:ext cx="321083" cy="1588993"/>
          </a:xfrm>
          <a:prstGeom prst="can">
            <a:avLst/>
          </a:prstGeom>
          <a:pattFill prst="ltUpDiag">
            <a:fgClr>
              <a:srgbClr val="CCFFCC"/>
            </a:fgClr>
            <a:bgClr>
              <a:schemeClr val="accent3">
                <a:lumMod val="40000"/>
                <a:lumOff val="60000"/>
              </a:schemeClr>
            </a:bgClr>
          </a:pattFill>
          <a:ln w="15840">
            <a:noFill/>
            <a:round/>
            <a:headEnd/>
            <a:tailEnd/>
          </a:ln>
          <a:effectLst>
            <a:outerShdw blurRad="63500" dist="23040" dir="5400000" algn="ctr" rotWithShape="0">
              <a:srgbClr val="000000">
                <a:alpha val="35036"/>
              </a:srgbClr>
            </a:outerShdw>
          </a:effectLst>
        </p:spPr>
        <p:txBody>
          <a:bodyPr vert="vert" lIns="142776" tIns="74245" rIns="142776" bIns="74245" anchor="ctr">
            <a:noAutofit/>
          </a:bodyPr>
          <a:lstStyle/>
          <a:p>
            <a:pPr algn="r" defTabSz="1087352" fontAlgn="auto">
              <a:spcBef>
                <a:spcPts val="0"/>
              </a:spcBef>
              <a:spcAft>
                <a:spcPts val="0"/>
              </a:spcAft>
              <a:buClr>
                <a:srgbClr val="FFFFFF"/>
              </a:buClr>
              <a:tabLst>
                <a:tab pos="0" algn="l"/>
                <a:tab pos="1450585" algn="l"/>
                <a:tab pos="2901167" algn="l"/>
                <a:tab pos="4351751" algn="l"/>
                <a:tab pos="5802333" algn="l"/>
                <a:tab pos="7252915" algn="l"/>
                <a:tab pos="8703497" algn="l"/>
                <a:tab pos="10154081" algn="l"/>
                <a:tab pos="11604664" algn="l"/>
                <a:tab pos="13055248" algn="l"/>
                <a:tab pos="14505831" algn="l"/>
                <a:tab pos="15956416" algn="l"/>
              </a:tabLst>
              <a:defRPr/>
            </a:pPr>
            <a:r>
              <a:rPr lang="en-US" sz="1100" b="1">
                <a:solidFill>
                  <a:srgbClr val="061C23"/>
                </a:solidFill>
                <a:latin typeface="+mn-lt"/>
                <a:ea typeface="MS PGothic" panose="020B0600070205080204" pitchFamily="34" charset="-128"/>
                <a:cs typeface="+mn-cs"/>
                <a:sym typeface="Arial" charset="0"/>
              </a:rPr>
              <a:t>Q2 </a:t>
            </a:r>
            <a:r>
              <a:rPr lang="mr-IN" sz="1100" b="1">
                <a:solidFill>
                  <a:srgbClr val="061C23"/>
                </a:solidFill>
                <a:latin typeface="+mn-lt"/>
                <a:ea typeface="MS PGothic" panose="020B0600070205080204" pitchFamily="34" charset="-128"/>
                <a:cs typeface="Mangal" panose="02040503050203030202" pitchFamily="18" charset="0"/>
                <a:sym typeface="Arial" charset="0"/>
              </a:rPr>
              <a:t>–</a:t>
            </a:r>
            <a:r>
              <a:rPr lang="en-US" sz="1100" b="1">
                <a:solidFill>
                  <a:srgbClr val="061C23"/>
                </a:solidFill>
                <a:latin typeface="+mn-lt"/>
                <a:ea typeface="MS PGothic" panose="020B0600070205080204" pitchFamily="34" charset="-128"/>
                <a:cs typeface="+mn-cs"/>
                <a:sym typeface="Arial" charset="0"/>
              </a:rPr>
              <a:t> C2</a:t>
            </a:r>
            <a:endParaRPr lang="en-US" sz="1100">
              <a:solidFill>
                <a:srgbClr val="061C23"/>
              </a:solidFill>
              <a:latin typeface="+mn-lt"/>
              <a:ea typeface="MS PGothic" panose="020B0600070205080204" pitchFamily="34" charset="-128"/>
              <a:cs typeface="+mn-cs"/>
              <a:sym typeface="Arial" charset="0"/>
            </a:endParaRPr>
          </a:p>
        </p:txBody>
      </p:sp>
      <p:sp>
        <p:nvSpPr>
          <p:cNvPr id="54" name="Can 53"/>
          <p:cNvSpPr/>
          <p:nvPr/>
        </p:nvSpPr>
        <p:spPr bwMode="auto">
          <a:xfrm rot="16200000">
            <a:off x="2291213" y="1841091"/>
            <a:ext cx="321083" cy="1591075"/>
          </a:xfrm>
          <a:prstGeom prst="can">
            <a:avLst/>
          </a:prstGeom>
          <a:pattFill prst="ltUpDiag">
            <a:fgClr>
              <a:srgbClr val="CCFFCC"/>
            </a:fgClr>
            <a:bgClr>
              <a:schemeClr val="accent3">
                <a:lumMod val="40000"/>
                <a:lumOff val="60000"/>
              </a:schemeClr>
            </a:bgClr>
          </a:pattFill>
          <a:ln w="15840">
            <a:noFill/>
            <a:round/>
            <a:headEnd/>
            <a:tailEnd/>
          </a:ln>
          <a:effectLst>
            <a:outerShdw blurRad="63500" dist="23040" dir="5400000" algn="ctr" rotWithShape="0">
              <a:srgbClr val="000000">
                <a:alpha val="35036"/>
              </a:srgbClr>
            </a:outerShdw>
          </a:effectLst>
        </p:spPr>
        <p:txBody>
          <a:bodyPr vert="vert" lIns="142776" tIns="74245" rIns="142776" bIns="74245" anchor="ctr">
            <a:noAutofit/>
          </a:bodyPr>
          <a:lstStyle/>
          <a:p>
            <a:pPr algn="r" defTabSz="1087352" fontAlgn="auto">
              <a:spcBef>
                <a:spcPts val="0"/>
              </a:spcBef>
              <a:spcAft>
                <a:spcPts val="0"/>
              </a:spcAft>
              <a:buClr>
                <a:srgbClr val="FFFFFF"/>
              </a:buClr>
              <a:tabLst>
                <a:tab pos="0" algn="l"/>
                <a:tab pos="1450585" algn="l"/>
                <a:tab pos="2901167" algn="l"/>
                <a:tab pos="4351751" algn="l"/>
                <a:tab pos="5802333" algn="l"/>
                <a:tab pos="7252915" algn="l"/>
                <a:tab pos="8703497" algn="l"/>
                <a:tab pos="10154081" algn="l"/>
                <a:tab pos="11604664" algn="l"/>
                <a:tab pos="13055248" algn="l"/>
                <a:tab pos="14505831" algn="l"/>
                <a:tab pos="15956416" algn="l"/>
              </a:tabLst>
              <a:defRPr/>
            </a:pPr>
            <a:r>
              <a:rPr lang="en-US" sz="1100" b="1">
                <a:solidFill>
                  <a:srgbClr val="061C23"/>
                </a:solidFill>
                <a:latin typeface="+mn-lt"/>
                <a:ea typeface="MS PGothic" panose="020B0600070205080204" pitchFamily="34" charset="-128"/>
                <a:cs typeface="+mn-cs"/>
                <a:sym typeface="Arial" charset="0"/>
              </a:rPr>
              <a:t>Q3 </a:t>
            </a:r>
            <a:r>
              <a:rPr lang="mr-IN" sz="1100" b="1">
                <a:solidFill>
                  <a:srgbClr val="061C23"/>
                </a:solidFill>
                <a:latin typeface="+mn-lt"/>
                <a:ea typeface="MS PGothic" panose="020B0600070205080204" pitchFamily="34" charset="-128"/>
                <a:cs typeface="Mangal" panose="02040503050203030202" pitchFamily="18" charset="0"/>
                <a:sym typeface="Arial" charset="0"/>
              </a:rPr>
              <a:t>–</a:t>
            </a:r>
            <a:r>
              <a:rPr lang="en-US" sz="1100" b="1">
                <a:solidFill>
                  <a:srgbClr val="061C23"/>
                </a:solidFill>
                <a:latin typeface="+mn-lt"/>
                <a:ea typeface="MS PGothic" panose="020B0600070205080204" pitchFamily="34" charset="-128"/>
                <a:cs typeface="+mn-cs"/>
                <a:sym typeface="Arial" charset="0"/>
              </a:rPr>
              <a:t> C3</a:t>
            </a:r>
            <a:endParaRPr lang="en-US" sz="1100">
              <a:solidFill>
                <a:srgbClr val="061C23"/>
              </a:solidFill>
              <a:latin typeface="+mn-lt"/>
              <a:ea typeface="MS PGothic" panose="020B0600070205080204" pitchFamily="34" charset="-128"/>
              <a:cs typeface="+mn-cs"/>
              <a:sym typeface="Arial" charset="0"/>
            </a:endParaRPr>
          </a:p>
        </p:txBody>
      </p:sp>
      <p:sp>
        <p:nvSpPr>
          <p:cNvPr id="63" name="TextBox 62"/>
          <p:cNvSpPr txBox="1"/>
          <p:nvPr/>
        </p:nvSpPr>
        <p:spPr>
          <a:xfrm>
            <a:off x="2204982" y="3467688"/>
            <a:ext cx="540346" cy="215444"/>
          </a:xfrm>
          <a:prstGeom prst="rect">
            <a:avLst/>
          </a:prstGeom>
          <a:noFill/>
        </p:spPr>
        <p:txBody>
          <a:bodyPr wrap="square" rtlCol="0">
            <a:noAutofit/>
          </a:bodyPr>
          <a:lstStyle/>
          <a:p>
            <a:pPr algn="ctr" defTabSz="457169" fontAlgn="auto">
              <a:spcBef>
                <a:spcPts val="0"/>
              </a:spcBef>
              <a:spcAft>
                <a:spcPts val="0"/>
              </a:spcAft>
              <a:defRPr/>
            </a:pPr>
            <a:r>
              <a:rPr lang="en-US" sz="800" b="1">
                <a:solidFill>
                  <a:srgbClr val="FF0000"/>
                </a:solidFill>
                <a:latin typeface="+mn-lt"/>
                <a:ea typeface="MS PGothic" panose="020B0600070205080204" pitchFamily="34" charset="-128"/>
                <a:cs typeface="+mn-cs"/>
              </a:rPr>
              <a:t>CHILD</a:t>
            </a:r>
          </a:p>
        </p:txBody>
      </p:sp>
      <p:sp>
        <p:nvSpPr>
          <p:cNvPr id="64" name="TextBox 63"/>
          <p:cNvSpPr txBox="1"/>
          <p:nvPr/>
        </p:nvSpPr>
        <p:spPr>
          <a:xfrm>
            <a:off x="777618" y="3482640"/>
            <a:ext cx="656885" cy="215444"/>
          </a:xfrm>
          <a:prstGeom prst="rect">
            <a:avLst/>
          </a:prstGeom>
          <a:noFill/>
        </p:spPr>
        <p:txBody>
          <a:bodyPr wrap="square" rtlCol="0">
            <a:noAutofit/>
          </a:bodyPr>
          <a:lstStyle/>
          <a:p>
            <a:pPr algn="ctr" defTabSz="457169" fontAlgn="auto">
              <a:spcBef>
                <a:spcPts val="0"/>
              </a:spcBef>
              <a:spcAft>
                <a:spcPts val="0"/>
              </a:spcAft>
              <a:defRPr/>
            </a:pPr>
            <a:r>
              <a:rPr lang="en-US" sz="800" b="1">
                <a:solidFill>
                  <a:srgbClr val="FF0000"/>
                </a:solidFill>
                <a:latin typeface="+mn-lt"/>
                <a:ea typeface="MS PGothic" panose="020B0600070205080204" pitchFamily="34" charset="-128"/>
                <a:cs typeface="+mn-cs"/>
              </a:rPr>
              <a:t>PARENT</a:t>
            </a:r>
          </a:p>
        </p:txBody>
      </p:sp>
      <p:sp>
        <p:nvSpPr>
          <p:cNvPr id="19" name="Line Callout 1 (Accent Bar) 18"/>
          <p:cNvSpPr/>
          <p:nvPr/>
        </p:nvSpPr>
        <p:spPr bwMode="auto">
          <a:xfrm>
            <a:off x="1584174" y="1295696"/>
            <a:ext cx="840669" cy="123957"/>
          </a:xfrm>
          <a:prstGeom prst="accentCallout1">
            <a:avLst>
              <a:gd name="adj1" fmla="val 50731"/>
              <a:gd name="adj2" fmla="val 844"/>
              <a:gd name="adj3" fmla="val 1587738"/>
              <a:gd name="adj4" fmla="val 278"/>
            </a:avLst>
          </a:prstGeom>
          <a:noFill/>
          <a:ln w="63500" cap="flat">
            <a:solidFill>
              <a:schemeClr val="tx2"/>
            </a:solidFill>
            <a:miter lim="800000"/>
            <a:headEnd type="none" w="med" len="med"/>
            <a:tailEnd type="none" w="med" len="med"/>
          </a:ln>
        </p:spPr>
        <p:txBody>
          <a:bodyPr lIns="91440" tIns="45720" rIns="91440" bIns="45720" rtlCol="0" anchor="ctr">
            <a:noAutofit/>
          </a:bodyPr>
          <a:lstStyle/>
          <a:p>
            <a:pPr defTabSz="457169" fontAlgn="auto">
              <a:lnSpc>
                <a:spcPct val="90000"/>
              </a:lnSpc>
              <a:spcBef>
                <a:spcPts val="600"/>
              </a:spcBef>
              <a:spcAft>
                <a:spcPts val="0"/>
              </a:spcAft>
              <a:defRPr/>
            </a:pPr>
            <a:r>
              <a:rPr lang="en-US" sz="800" b="1">
                <a:solidFill>
                  <a:srgbClr val="FF0000"/>
                </a:solidFill>
                <a:latin typeface="+mn-lt"/>
                <a:ea typeface="MS PGothic" panose="020B0600070205080204" pitchFamily="34" charset="-128"/>
                <a:cs typeface="+mn-cs"/>
              </a:rPr>
              <a:t>Policer</a:t>
            </a:r>
          </a:p>
        </p:txBody>
      </p:sp>
      <p:sp>
        <p:nvSpPr>
          <p:cNvPr id="20" name="Trapezoid 19"/>
          <p:cNvSpPr/>
          <p:nvPr/>
        </p:nvSpPr>
        <p:spPr>
          <a:xfrm rot="5400000">
            <a:off x="539217" y="1705555"/>
            <a:ext cx="937143" cy="1152770"/>
          </a:xfrm>
          <a:prstGeom prst="trapezoid">
            <a:avLst>
              <a:gd name="adj" fmla="val 36229"/>
            </a:avLst>
          </a:prstGeom>
          <a:solidFill>
            <a:schemeClr val="accent3"/>
          </a:solidFill>
          <a:ln w="15840">
            <a:noFill/>
            <a:round/>
            <a:headEnd/>
            <a:tailEnd/>
          </a:ln>
          <a:effectLst>
            <a:outerShdw blurRad="63500" dist="23040" dir="5400000" algn="ctr" rotWithShape="0">
              <a:srgbClr val="000000">
                <a:alpha val="35036"/>
              </a:srgbClr>
            </a:outerShdw>
          </a:effectLst>
        </p:spPr>
        <p:txBody>
          <a:bodyPr vert="vert270" lIns="142776" tIns="74245" rIns="142776" bIns="74245" anchor="ctr">
            <a:noAutofit/>
          </a:bodyPr>
          <a:lstStyle/>
          <a:p>
            <a:pPr algn="ctr" defTabSz="1087352" fontAlgn="auto">
              <a:spcBef>
                <a:spcPts val="0"/>
              </a:spcBef>
              <a:spcAft>
                <a:spcPts val="0"/>
              </a:spcAft>
              <a:buClr>
                <a:srgbClr val="FFFFFF"/>
              </a:buClr>
              <a:tabLst>
                <a:tab pos="0" algn="l"/>
                <a:tab pos="1450585" algn="l"/>
                <a:tab pos="2901167" algn="l"/>
                <a:tab pos="4351751" algn="l"/>
                <a:tab pos="5802333" algn="l"/>
                <a:tab pos="7252915" algn="l"/>
                <a:tab pos="8703497" algn="l"/>
                <a:tab pos="10154081" algn="l"/>
                <a:tab pos="11604664" algn="l"/>
                <a:tab pos="13055248" algn="l"/>
                <a:tab pos="14505831" algn="l"/>
                <a:tab pos="15956416" algn="l"/>
              </a:tabLst>
              <a:defRPr/>
            </a:pPr>
            <a:r>
              <a:rPr lang="en-US" sz="1100" b="1">
                <a:solidFill>
                  <a:srgbClr val="FFFFFF"/>
                </a:solidFill>
                <a:latin typeface="+mn-lt"/>
                <a:ea typeface="MS PGothic" panose="020B0600070205080204" pitchFamily="34" charset="-128"/>
                <a:cs typeface="+mn-cs"/>
              </a:rPr>
              <a:t>Parent Policer</a:t>
            </a:r>
          </a:p>
        </p:txBody>
      </p:sp>
      <p:sp>
        <p:nvSpPr>
          <p:cNvPr id="23" name="Left Brace 22"/>
          <p:cNvSpPr/>
          <p:nvPr/>
        </p:nvSpPr>
        <p:spPr>
          <a:xfrm rot="5400000" flipH="1">
            <a:off x="2310225" y="2622711"/>
            <a:ext cx="254662" cy="1465198"/>
          </a:xfrm>
          <a:prstGeom prst="leftBrace">
            <a:avLst>
              <a:gd name="adj1" fmla="val 33002"/>
              <a:gd name="adj2" fmla="val 46806"/>
            </a:avLst>
          </a:prstGeom>
          <a:noFill/>
          <a:ln w="12700" cmpd="sng">
            <a:solidFill>
              <a:srgbClr val="FF0000"/>
            </a:solidFill>
            <a:round/>
            <a:headEnd/>
            <a:tailEnd/>
          </a:ln>
          <a:effectLst>
            <a:outerShdw blurRad="63500" dist="20000" dir="5400000" rotWithShape="0">
              <a:srgbClr val="000000">
                <a:alpha val="37999"/>
              </a:srgbClr>
            </a:outerShdw>
          </a:effectLst>
        </p:spPr>
        <p:txBody>
          <a:bodyPr rtlCol="0" anchor="ctr">
            <a:noAutofit/>
          </a:bodyPr>
          <a:lstStyle/>
          <a:p>
            <a:pPr algn="ctr" defTabSz="457169" fontAlgn="auto">
              <a:spcBef>
                <a:spcPts val="0"/>
              </a:spcBef>
              <a:spcAft>
                <a:spcPts val="0"/>
              </a:spcAft>
              <a:defRPr/>
            </a:pPr>
            <a:endParaRPr lang="en-US">
              <a:solidFill>
                <a:srgbClr val="676767"/>
              </a:solidFill>
              <a:latin typeface="+mn-lt"/>
              <a:ea typeface="MS PGothic" panose="020B0600070205080204" pitchFamily="34" charset="-128"/>
              <a:cs typeface="+mn-cs"/>
            </a:endParaRPr>
          </a:p>
        </p:txBody>
      </p:sp>
      <p:sp>
        <p:nvSpPr>
          <p:cNvPr id="25" name="Text Placeholder 6">
            <a:extLst>
              <a:ext uri="{FF2B5EF4-FFF2-40B4-BE49-F238E27FC236}">
                <a16:creationId xmlns:a16="http://schemas.microsoft.com/office/drawing/2014/main" id="{9496835E-B8D2-9646-AB3E-A820B7D5C52A}"/>
              </a:ext>
            </a:extLst>
          </p:cNvPr>
          <p:cNvSpPr txBox="1">
            <a:spLocks/>
          </p:cNvSpPr>
          <p:nvPr/>
        </p:nvSpPr>
        <p:spPr>
          <a:xfrm>
            <a:off x="3679489" y="1099857"/>
            <a:ext cx="5004563" cy="2320580"/>
          </a:xfrm>
          <a:prstGeom prst="rect">
            <a:avLst/>
          </a:prstGeom>
          <a:solidFill>
            <a:schemeClr val="bg2">
              <a:lumMod val="95000"/>
            </a:schemeClr>
          </a:solidFill>
          <a:ln>
            <a:noFill/>
          </a:ln>
        </p:spPr>
        <p:style>
          <a:lnRef idx="0">
            <a:scrgbClr r="0" g="0" b="0"/>
          </a:lnRef>
          <a:fillRef idx="0">
            <a:scrgbClr r="0" g="0" b="0"/>
          </a:fillRef>
          <a:effectRef idx="0">
            <a:scrgbClr r="0" g="0" b="0"/>
          </a:effectRef>
          <a:fontRef idx="minor">
            <a:schemeClr val="accent4"/>
          </a:fontRef>
        </p:style>
        <p:txBody>
          <a:bodyPr/>
          <a:lstStyle>
            <a:lvl1pPr marL="169863" indent="-169863" algn="l" defTabSz="684213" rtl="0" eaLnBrk="1" fontAlgn="base" hangingPunct="1">
              <a:lnSpc>
                <a:spcPct val="95000"/>
              </a:lnSpc>
              <a:spcBef>
                <a:spcPts val="1075"/>
              </a:spcBef>
              <a:spcAft>
                <a:spcPct val="0"/>
              </a:spcAft>
              <a:buClr>
                <a:schemeClr val="tx2"/>
              </a:buClr>
              <a:buSzPct val="90000"/>
              <a:buFont typeface="Arial" charset="0"/>
              <a:buChar char="•"/>
              <a:defRPr lang="en-US" sz="1500" kern="1200" dirty="0">
                <a:solidFill>
                  <a:schemeClr val="dk1"/>
                </a:solidFill>
                <a:latin typeface="+mn-lt"/>
                <a:ea typeface="+mn-ea"/>
                <a:cs typeface="+mn-cs"/>
              </a:defRPr>
            </a:lvl1pPr>
            <a:lvl2pPr marL="358775" indent="-215900" algn="l" defTabSz="684213" rtl="0" eaLnBrk="1" fontAlgn="base" hangingPunct="1">
              <a:lnSpc>
                <a:spcPct val="95000"/>
              </a:lnSpc>
              <a:spcBef>
                <a:spcPts val="600"/>
              </a:spcBef>
              <a:spcAft>
                <a:spcPct val="0"/>
              </a:spcAft>
              <a:buClr>
                <a:schemeClr val="tx2"/>
              </a:buClr>
              <a:buFont typeface="Arial" charset="0"/>
              <a:buChar char="•"/>
              <a:defRPr lang="en-US" sz="1400" kern="1200" dirty="0">
                <a:solidFill>
                  <a:schemeClr val="dk1"/>
                </a:solidFill>
                <a:latin typeface="+mn-lt"/>
                <a:ea typeface="+mn-ea"/>
                <a:cs typeface="+mn-cs"/>
              </a:defRPr>
            </a:lvl2pPr>
            <a:lvl3pPr marL="431800" indent="-169863" algn="l" defTabSz="684213" rtl="0" eaLnBrk="1" fontAlgn="base" hangingPunct="1">
              <a:lnSpc>
                <a:spcPct val="95000"/>
              </a:lnSpc>
              <a:spcBef>
                <a:spcPts val="625"/>
              </a:spcBef>
              <a:spcAft>
                <a:spcPct val="0"/>
              </a:spcAft>
              <a:buFont typeface="Arial" charset="0"/>
              <a:buChar char="•"/>
              <a:defRPr lang="en-US" sz="1200" kern="1200" dirty="0">
                <a:solidFill>
                  <a:schemeClr val="dk1"/>
                </a:solidFill>
                <a:latin typeface="+mn-lt"/>
                <a:ea typeface="+mn-ea"/>
                <a:cs typeface="+mn-cs"/>
              </a:defRPr>
            </a:lvl3pPr>
            <a:lvl4pPr marL="503238" indent="-169863" algn="l" defTabSz="684213" rtl="0" eaLnBrk="1" fontAlgn="base" hangingPunct="1">
              <a:lnSpc>
                <a:spcPct val="95000"/>
              </a:lnSpc>
              <a:spcBef>
                <a:spcPts val="625"/>
              </a:spcBef>
              <a:spcAft>
                <a:spcPct val="0"/>
              </a:spcAft>
              <a:buFont typeface="Arial" charset="0"/>
              <a:buChar char="•"/>
              <a:defRPr lang="en-US" sz="1100" kern="1200" dirty="0">
                <a:solidFill>
                  <a:schemeClr val="dk1"/>
                </a:solidFill>
                <a:latin typeface="+mn-lt"/>
                <a:ea typeface="+mn-ea"/>
                <a:cs typeface="+mn-cs"/>
              </a:defRPr>
            </a:lvl4pPr>
            <a:lvl5pPr marL="574675" indent="-169863" algn="l" defTabSz="684213" rtl="0" eaLnBrk="1" fontAlgn="base" hangingPunct="1">
              <a:lnSpc>
                <a:spcPct val="95000"/>
              </a:lnSpc>
              <a:spcBef>
                <a:spcPts val="625"/>
              </a:spcBef>
              <a:spcAft>
                <a:spcPct val="0"/>
              </a:spcAft>
              <a:buFont typeface="Arial" charset="0"/>
              <a:buChar char="•"/>
              <a:defRPr lang="en-US" sz="1100" kern="1200" dirty="0">
                <a:solidFill>
                  <a:schemeClr val="dk1"/>
                </a:solidFill>
                <a:latin typeface="+mn-lt"/>
                <a:ea typeface="+mn-ea"/>
                <a:cs typeface="+mn-cs"/>
              </a:defRPr>
            </a:lvl5pPr>
            <a:lvl6pPr marL="863856" indent="-171445" algn="l" defTabSz="685777" rtl="0" eaLnBrk="1" latinLnBrk="0" hangingPunct="1">
              <a:spcBef>
                <a:spcPts val="600"/>
              </a:spcBef>
              <a:buFont typeface="Arial" pitchFamily="34" charset="0"/>
              <a:buChar char="•"/>
              <a:defRPr sz="900" kern="1200" baseline="0">
                <a:solidFill>
                  <a:schemeClr val="dk1"/>
                </a:solidFill>
                <a:latin typeface="+mn-lt"/>
                <a:ea typeface="+mn-ea"/>
                <a:cs typeface="+mn-cs"/>
              </a:defRPr>
            </a:lvl6pPr>
            <a:lvl7pPr marL="935844" indent="-171422" algn="l" defTabSz="685777" rtl="0" eaLnBrk="1" latinLnBrk="0" hangingPunct="1">
              <a:spcBef>
                <a:spcPts val="600"/>
              </a:spcBef>
              <a:buFont typeface="Arial" pitchFamily="34" charset="0"/>
              <a:buChar char="•"/>
              <a:defRPr sz="800" kern="1200" baseline="0">
                <a:solidFill>
                  <a:schemeClr val="dk1"/>
                </a:solidFill>
                <a:latin typeface="+mn-lt"/>
                <a:ea typeface="+mn-ea"/>
                <a:cs typeface="+mn-cs"/>
              </a:defRPr>
            </a:lvl7pPr>
            <a:lvl8pPr marL="2400220" indent="0" algn="l" defTabSz="685777" rtl="0" eaLnBrk="1" latinLnBrk="0" hangingPunct="1">
              <a:spcBef>
                <a:spcPct val="20000"/>
              </a:spcBef>
              <a:buFont typeface="Arial" pitchFamily="34" charset="0"/>
              <a:buNone/>
              <a:defRPr sz="1500" kern="1200">
                <a:solidFill>
                  <a:schemeClr val="dk1"/>
                </a:solidFill>
                <a:latin typeface="+mn-lt"/>
                <a:ea typeface="+mn-ea"/>
                <a:cs typeface="+mn-cs"/>
              </a:defRPr>
            </a:lvl8pPr>
            <a:lvl9pPr marL="2914553" indent="-171445" algn="l" defTabSz="685777" rtl="0" eaLnBrk="1" latinLnBrk="0" hangingPunct="1">
              <a:spcBef>
                <a:spcPct val="20000"/>
              </a:spcBef>
              <a:buFont typeface="Arial" pitchFamily="34" charset="0"/>
              <a:buChar char="•"/>
              <a:defRPr sz="1500" kern="1200">
                <a:solidFill>
                  <a:schemeClr val="dk1"/>
                </a:solidFill>
                <a:latin typeface="+mn-lt"/>
                <a:ea typeface="+mn-ea"/>
                <a:cs typeface="+mn-cs"/>
              </a:defRPr>
            </a:lvl9pPr>
          </a:lstStyle>
          <a:p>
            <a:pPr marL="57131" indent="0">
              <a:buFont typeface="Arial" charset="0"/>
              <a:buNone/>
            </a:pPr>
            <a:r>
              <a:rPr lang="en-US" sz="1200" b="1">
                <a:solidFill>
                  <a:schemeClr val="tx1"/>
                </a:solidFill>
                <a:ea typeface="MS PGothic" panose="020B0600070205080204" pitchFamily="34" charset="-128"/>
                <a:cs typeface="Courier New" panose="02070309020205020404" pitchFamily="49" charset="0"/>
              </a:rPr>
              <a:t>policy-map PARENT</a:t>
            </a:r>
            <a:br>
              <a:rPr lang="en-US" sz="1200" b="1">
                <a:solidFill>
                  <a:schemeClr val="tx1"/>
                </a:solidFill>
                <a:ea typeface="MS PGothic" panose="020B0600070205080204" pitchFamily="34" charset="-128"/>
                <a:cs typeface="Courier New" panose="02070309020205020404" pitchFamily="49" charset="0"/>
              </a:rPr>
            </a:br>
            <a:r>
              <a:rPr lang="en-US" sz="1200" b="1">
                <a:solidFill>
                  <a:schemeClr val="tx1"/>
                </a:solidFill>
                <a:ea typeface="MS PGothic" panose="020B0600070205080204" pitchFamily="34" charset="-128"/>
                <a:cs typeface="Courier New" panose="02070309020205020404" pitchFamily="49" charset="0"/>
              </a:rPr>
              <a:t>	class class-default     </a:t>
            </a:r>
            <a:br>
              <a:rPr lang="en-US" sz="1200" b="1">
                <a:solidFill>
                  <a:schemeClr val="tx1"/>
                </a:solidFill>
                <a:ea typeface="MS PGothic" panose="020B0600070205080204" pitchFamily="34" charset="-128"/>
                <a:cs typeface="Courier New" panose="02070309020205020404" pitchFamily="49" charset="0"/>
              </a:rPr>
            </a:br>
            <a:r>
              <a:rPr lang="en-US" sz="1200" b="1">
                <a:solidFill>
                  <a:schemeClr val="tx1"/>
                </a:solidFill>
                <a:ea typeface="MS PGothic" panose="020B0600070205080204" pitchFamily="34" charset="-128"/>
                <a:cs typeface="Courier New" panose="02070309020205020404" pitchFamily="49" charset="0"/>
              </a:rPr>
              <a:t>		police </a:t>
            </a:r>
            <a:r>
              <a:rPr lang="en-US" sz="1200" b="1" err="1">
                <a:solidFill>
                  <a:schemeClr val="tx1"/>
                </a:solidFill>
                <a:ea typeface="MS PGothic" panose="020B0600070205080204" pitchFamily="34" charset="-128"/>
                <a:cs typeface="Courier New" panose="02070309020205020404" pitchFamily="49" charset="0"/>
              </a:rPr>
              <a:t>cir</a:t>
            </a:r>
            <a:r>
              <a:rPr lang="en-US" sz="1200" b="1">
                <a:solidFill>
                  <a:schemeClr val="tx1"/>
                </a:solidFill>
                <a:ea typeface="MS PGothic" panose="020B0600070205080204" pitchFamily="34" charset="-128"/>
                <a:cs typeface="Courier New" panose="02070309020205020404" pitchFamily="49" charset="0"/>
              </a:rPr>
              <a:t> percent 30</a:t>
            </a:r>
            <a:br>
              <a:rPr lang="en-US" sz="1200" b="1">
                <a:solidFill>
                  <a:schemeClr val="tx1"/>
                </a:solidFill>
                <a:ea typeface="MS PGothic" panose="020B0600070205080204" pitchFamily="34" charset="-128"/>
                <a:cs typeface="Courier New" panose="02070309020205020404" pitchFamily="49" charset="0"/>
              </a:rPr>
            </a:br>
            <a:r>
              <a:rPr lang="en-US" sz="1200" b="1">
                <a:solidFill>
                  <a:schemeClr val="tx1"/>
                </a:solidFill>
                <a:ea typeface="MS PGothic" panose="020B0600070205080204" pitchFamily="34" charset="-128"/>
                <a:cs typeface="Courier New" panose="02070309020205020404" pitchFamily="49" charset="0"/>
              </a:rPr>
              <a:t>		service-policy CHILD</a:t>
            </a:r>
          </a:p>
          <a:p>
            <a:pPr marL="57131" indent="0">
              <a:buFont typeface="Arial" charset="0"/>
              <a:buNone/>
            </a:pPr>
            <a:r>
              <a:rPr lang="en-US" sz="1200" b="1">
                <a:solidFill>
                  <a:schemeClr val="tx1"/>
                </a:solidFill>
                <a:ea typeface="MS PGothic" panose="020B0600070205080204" pitchFamily="34" charset="-128"/>
                <a:cs typeface="Courier New" panose="02070309020205020404" pitchFamily="49" charset="0"/>
              </a:rPr>
              <a:t>policy-map CHILD</a:t>
            </a:r>
            <a:br>
              <a:rPr lang="en-US" sz="1200" b="1">
                <a:solidFill>
                  <a:schemeClr val="tx1"/>
                </a:solidFill>
                <a:ea typeface="MS PGothic" panose="020B0600070205080204" pitchFamily="34" charset="-128"/>
                <a:cs typeface="Courier New" panose="02070309020205020404" pitchFamily="49" charset="0"/>
              </a:rPr>
            </a:br>
            <a:r>
              <a:rPr lang="en-US" sz="1200" b="1">
                <a:solidFill>
                  <a:schemeClr val="tx1"/>
                </a:solidFill>
                <a:ea typeface="MS PGothic" panose="020B0600070205080204" pitchFamily="34" charset="-128"/>
                <a:cs typeface="Courier New" panose="02070309020205020404" pitchFamily="49" charset="0"/>
              </a:rPr>
              <a:t>	class C1</a:t>
            </a:r>
            <a:br>
              <a:rPr lang="en-US" sz="1200" b="1">
                <a:solidFill>
                  <a:schemeClr val="tx1"/>
                </a:solidFill>
                <a:ea typeface="MS PGothic" panose="020B0600070205080204" pitchFamily="34" charset="-128"/>
                <a:cs typeface="Courier New" panose="02070309020205020404" pitchFamily="49" charset="0"/>
              </a:rPr>
            </a:br>
            <a:r>
              <a:rPr lang="en-US" sz="1200" b="1">
                <a:solidFill>
                  <a:schemeClr val="tx1"/>
                </a:solidFill>
                <a:ea typeface="MS PGothic" panose="020B0600070205080204" pitchFamily="34" charset="-128"/>
                <a:cs typeface="Courier New" panose="02070309020205020404" pitchFamily="49" charset="0"/>
              </a:rPr>
              <a:t>		set </a:t>
            </a:r>
            <a:r>
              <a:rPr lang="en-US" sz="1200" b="1" err="1">
                <a:solidFill>
                  <a:schemeClr val="tx1"/>
                </a:solidFill>
                <a:ea typeface="MS PGothic" panose="020B0600070205080204" pitchFamily="34" charset="-128"/>
                <a:cs typeface="Courier New" panose="02070309020205020404" pitchFamily="49" charset="0"/>
              </a:rPr>
              <a:t>dscp</a:t>
            </a:r>
            <a:r>
              <a:rPr lang="en-US" sz="1200" b="1">
                <a:solidFill>
                  <a:schemeClr val="tx1"/>
                </a:solidFill>
                <a:ea typeface="MS PGothic" panose="020B0600070205080204" pitchFamily="34" charset="-128"/>
                <a:cs typeface="Courier New" panose="02070309020205020404" pitchFamily="49" charset="0"/>
              </a:rPr>
              <a:t> 10</a:t>
            </a:r>
            <a:br>
              <a:rPr lang="en-US" sz="1200" b="1">
                <a:solidFill>
                  <a:schemeClr val="tx1"/>
                </a:solidFill>
                <a:ea typeface="MS PGothic" panose="020B0600070205080204" pitchFamily="34" charset="-128"/>
                <a:cs typeface="Courier New" panose="02070309020205020404" pitchFamily="49" charset="0"/>
              </a:rPr>
            </a:br>
            <a:r>
              <a:rPr lang="en-US" sz="1200" b="1">
                <a:solidFill>
                  <a:schemeClr val="tx1"/>
                </a:solidFill>
                <a:ea typeface="MS PGothic" panose="020B0600070205080204" pitchFamily="34" charset="-128"/>
                <a:cs typeface="Courier New" panose="02070309020205020404" pitchFamily="49" charset="0"/>
              </a:rPr>
              <a:t>	class C2</a:t>
            </a:r>
            <a:br>
              <a:rPr lang="en-US" sz="1200" b="1">
                <a:solidFill>
                  <a:schemeClr val="tx1"/>
                </a:solidFill>
                <a:ea typeface="MS PGothic" panose="020B0600070205080204" pitchFamily="34" charset="-128"/>
                <a:cs typeface="Courier New" panose="02070309020205020404" pitchFamily="49" charset="0"/>
              </a:rPr>
            </a:br>
            <a:r>
              <a:rPr lang="en-US" sz="1200" b="1">
                <a:solidFill>
                  <a:schemeClr val="tx1"/>
                </a:solidFill>
                <a:ea typeface="MS PGothic" panose="020B0600070205080204" pitchFamily="34" charset="-128"/>
                <a:cs typeface="Courier New" panose="02070309020205020404" pitchFamily="49" charset="0"/>
              </a:rPr>
              <a:t>		set </a:t>
            </a:r>
            <a:r>
              <a:rPr lang="en-US" sz="1200" b="1" err="1">
                <a:solidFill>
                  <a:schemeClr val="tx1"/>
                </a:solidFill>
                <a:ea typeface="MS PGothic" panose="020B0600070205080204" pitchFamily="34" charset="-128"/>
                <a:cs typeface="Courier New" panose="02070309020205020404" pitchFamily="49" charset="0"/>
              </a:rPr>
              <a:t>dscp</a:t>
            </a:r>
            <a:r>
              <a:rPr lang="en-US" sz="1200" b="1">
                <a:solidFill>
                  <a:schemeClr val="tx1"/>
                </a:solidFill>
                <a:ea typeface="MS PGothic" panose="020B0600070205080204" pitchFamily="34" charset="-128"/>
                <a:cs typeface="Courier New" panose="02070309020205020404" pitchFamily="49" charset="0"/>
              </a:rPr>
              <a:t> 20</a:t>
            </a:r>
            <a:br>
              <a:rPr lang="en-US" sz="1200" b="1">
                <a:solidFill>
                  <a:schemeClr val="tx1"/>
                </a:solidFill>
                <a:ea typeface="MS PGothic" panose="020B0600070205080204" pitchFamily="34" charset="-128"/>
                <a:cs typeface="Courier New" panose="02070309020205020404" pitchFamily="49" charset="0"/>
              </a:rPr>
            </a:br>
            <a:r>
              <a:rPr lang="en-US" sz="1200" b="1">
                <a:solidFill>
                  <a:schemeClr val="tx1"/>
                </a:solidFill>
                <a:ea typeface="MS PGothic" panose="020B0600070205080204" pitchFamily="34" charset="-128"/>
                <a:cs typeface="Courier New" panose="02070309020205020404" pitchFamily="49" charset="0"/>
              </a:rPr>
              <a:t>	class C3</a:t>
            </a:r>
            <a:br>
              <a:rPr lang="en-US" sz="1200" b="1">
                <a:solidFill>
                  <a:schemeClr val="tx1"/>
                </a:solidFill>
                <a:ea typeface="MS PGothic" panose="020B0600070205080204" pitchFamily="34" charset="-128"/>
                <a:cs typeface="Courier New" panose="02070309020205020404" pitchFamily="49" charset="0"/>
              </a:rPr>
            </a:br>
            <a:r>
              <a:rPr lang="en-US" sz="1200" b="1">
                <a:solidFill>
                  <a:schemeClr val="tx1"/>
                </a:solidFill>
                <a:ea typeface="MS PGothic" panose="020B0600070205080204" pitchFamily="34" charset="-128"/>
                <a:cs typeface="Courier New" panose="02070309020205020404" pitchFamily="49" charset="0"/>
              </a:rPr>
              <a:t>		set </a:t>
            </a:r>
            <a:r>
              <a:rPr lang="en-US" sz="1200" b="1" err="1">
                <a:solidFill>
                  <a:schemeClr val="tx1"/>
                </a:solidFill>
                <a:ea typeface="MS PGothic" panose="020B0600070205080204" pitchFamily="34" charset="-128"/>
                <a:cs typeface="Courier New" panose="02070309020205020404" pitchFamily="49" charset="0"/>
              </a:rPr>
              <a:t>dscp</a:t>
            </a:r>
            <a:r>
              <a:rPr lang="en-US" sz="1200" b="1">
                <a:solidFill>
                  <a:schemeClr val="tx1"/>
                </a:solidFill>
                <a:ea typeface="MS PGothic" panose="020B0600070205080204" pitchFamily="34" charset="-128"/>
                <a:cs typeface="Courier New" panose="02070309020205020404" pitchFamily="49" charset="0"/>
              </a:rPr>
              <a:t> 30</a:t>
            </a:r>
          </a:p>
        </p:txBody>
      </p:sp>
      <p:sp>
        <p:nvSpPr>
          <p:cNvPr id="9" name="Text Placeholder 8">
            <a:extLst>
              <a:ext uri="{FF2B5EF4-FFF2-40B4-BE49-F238E27FC236}">
                <a16:creationId xmlns:a16="http://schemas.microsoft.com/office/drawing/2014/main" id="{A1151BB7-AC0E-8D4B-B57E-4304CE2C2934}"/>
              </a:ext>
            </a:extLst>
          </p:cNvPr>
          <p:cNvSpPr>
            <a:spLocks noGrp="1"/>
          </p:cNvSpPr>
          <p:nvPr>
            <p:ph type="body" sz="quarter" idx="11"/>
          </p:nvPr>
        </p:nvSpPr>
        <p:spPr/>
        <p:txBody>
          <a:bodyPr/>
          <a:lstStyle/>
          <a:p>
            <a:r>
              <a:rPr lang="ja-JP" altLang="en-US" sz="1800">
                <a:ea typeface="MS PGothic" panose="020B0600070205080204" pitchFamily="34" charset="-128"/>
              </a:rPr>
              <a:t>集約ポリシング</a:t>
            </a:r>
            <a:endParaRPr lang="en-US" sz="1800">
              <a:ea typeface="MS PGothic" panose="020B0600070205080204" pitchFamily="34" charset="-128"/>
            </a:endParaRPr>
          </a:p>
        </p:txBody>
      </p:sp>
      <p:sp>
        <p:nvSpPr>
          <p:cNvPr id="28" name="Text Placeholder 4">
            <a:extLst>
              <a:ext uri="{FF2B5EF4-FFF2-40B4-BE49-F238E27FC236}">
                <a16:creationId xmlns:a16="http://schemas.microsoft.com/office/drawing/2014/main" id="{55B4531A-FC7C-3043-9939-9FB394450DAC}"/>
              </a:ext>
            </a:extLst>
          </p:cNvPr>
          <p:cNvSpPr txBox="1">
            <a:spLocks noGrp="1"/>
          </p:cNvSpPr>
          <p:nvPr>
            <p:ph type="body" sz="quarter" idx="12"/>
          </p:nvPr>
        </p:nvSpPr>
        <p:spPr>
          <a:xfrm>
            <a:off x="533400" y="60960"/>
            <a:ext cx="7084679" cy="326233"/>
          </a:xfrm>
          <a:prstGeom prst="rect">
            <a:avLst/>
          </a:prstGeom>
        </p:spPr>
        <p:txBody>
          <a:bodyPr wrap="square" lIns="91420" tIns="45710" rIns="91420" bIns="45710" anchor="b" anchorCtr="0">
            <a:noAutofit/>
          </a:bodyPr>
          <a:lstStyle>
            <a:lvl1pPr marL="169863" indent="-169863" algn="l" defTabSz="603575" rtl="0" eaLnBrk="1" fontAlgn="base" hangingPunct="1">
              <a:lnSpc>
                <a:spcPct val="100000"/>
              </a:lnSpc>
              <a:spcBef>
                <a:spcPct val="50000"/>
              </a:spcBef>
              <a:spcAft>
                <a:spcPct val="0"/>
              </a:spcAft>
              <a:buClr>
                <a:schemeClr val="tx2"/>
              </a:buClr>
              <a:buSzPct val="90000"/>
              <a:buFont typeface="Arial" charset="0"/>
              <a:buNone/>
              <a:defRPr lang="en-US" sz="1400" b="0" i="0" kern="1200">
                <a:solidFill>
                  <a:schemeClr val="tx1"/>
                </a:solidFill>
                <a:latin typeface="+mn-lt"/>
                <a:ea typeface="ＭＳ Ｐゴシック" charset="0"/>
                <a:cs typeface="CiscoSans ExtraLight"/>
              </a:defRPr>
            </a:lvl1pPr>
            <a:lvl2pPr marL="358775" indent="-215900" algn="l" defTabSz="684213" rtl="0" eaLnBrk="1" fontAlgn="base" hangingPunct="1">
              <a:lnSpc>
                <a:spcPct val="95000"/>
              </a:lnSpc>
              <a:spcBef>
                <a:spcPts val="600"/>
              </a:spcBef>
              <a:spcAft>
                <a:spcPct val="0"/>
              </a:spcAft>
              <a:buClr>
                <a:schemeClr val="tx2"/>
              </a:buClr>
              <a:buFont typeface="Arial" pitchFamily="34" charset="0"/>
              <a:buNone/>
              <a:defRPr lang="en-US" sz="1100" kern="1200">
                <a:solidFill>
                  <a:schemeClr val="tx1"/>
                </a:solidFill>
                <a:latin typeface="+mn-lt"/>
                <a:ea typeface="ＭＳ Ｐゴシック" charset="0"/>
                <a:cs typeface="CiscoSans"/>
              </a:defRPr>
            </a:lvl2pPr>
            <a:lvl3pPr marL="431800" indent="-169863" algn="l" defTabSz="684213" rtl="0" eaLnBrk="1" fontAlgn="base" hangingPunct="1">
              <a:lnSpc>
                <a:spcPct val="95000"/>
              </a:lnSpc>
              <a:spcBef>
                <a:spcPts val="625"/>
              </a:spcBef>
              <a:spcAft>
                <a:spcPct val="0"/>
              </a:spcAft>
              <a:buFont typeface="Arial" pitchFamily="34" charset="0"/>
              <a:buNone/>
              <a:defRPr lang="en-US" sz="1100" kern="1200">
                <a:solidFill>
                  <a:schemeClr val="tx1"/>
                </a:solidFill>
                <a:latin typeface="+mn-lt"/>
                <a:ea typeface="ＭＳ Ｐゴシック" charset="0"/>
                <a:cs typeface="CiscoSans"/>
              </a:defRPr>
            </a:lvl3pPr>
            <a:lvl4pPr marL="503238" indent="-169863" algn="l" defTabSz="684213" rtl="0" eaLnBrk="1" fontAlgn="base" hangingPunct="1">
              <a:lnSpc>
                <a:spcPct val="95000"/>
              </a:lnSpc>
              <a:spcBef>
                <a:spcPts val="625"/>
              </a:spcBef>
              <a:spcAft>
                <a:spcPct val="0"/>
              </a:spcAft>
              <a:buFont typeface="Arial" pitchFamily="34" charset="0"/>
              <a:buNone/>
              <a:defRPr lang="en-US" sz="1100" kern="1200">
                <a:solidFill>
                  <a:schemeClr val="tx1"/>
                </a:solidFill>
                <a:latin typeface="+mn-lt"/>
                <a:ea typeface="ＭＳ Ｐゴシック" charset="0"/>
                <a:cs typeface="CiscoSans"/>
              </a:defRPr>
            </a:lvl4pPr>
            <a:lvl5pPr marL="574675" indent="-169863" algn="l" defTabSz="684213" rtl="0" eaLnBrk="1" fontAlgn="base" hangingPunct="1">
              <a:lnSpc>
                <a:spcPct val="95000"/>
              </a:lnSpc>
              <a:spcBef>
                <a:spcPts val="625"/>
              </a:spcBef>
              <a:spcAft>
                <a:spcPct val="0"/>
              </a:spcAft>
              <a:buFont typeface="Arial" pitchFamily="34" charset="0"/>
              <a:buNone/>
              <a:defRPr lang="en-US" sz="1100" kern="1200">
                <a:solidFill>
                  <a:schemeClr val="tx1"/>
                </a:solidFill>
                <a:latin typeface="+mn-lt"/>
                <a:ea typeface="ＭＳ Ｐゴシック" charset="0"/>
                <a:cs typeface="CiscoSans"/>
              </a:defRPr>
            </a:lvl5pPr>
            <a:lvl6pPr marL="863856" indent="-171445" algn="l" defTabSz="685777" rtl="0" eaLnBrk="1" latinLnBrk="0" hangingPunct="1">
              <a:spcBef>
                <a:spcPts val="600"/>
              </a:spcBef>
              <a:buFont typeface="Arial" pitchFamily="34" charset="0"/>
              <a:buChar char="•"/>
              <a:defRPr sz="900" kern="1200" baseline="0">
                <a:solidFill>
                  <a:schemeClr val="tx1"/>
                </a:solidFill>
                <a:latin typeface="+mn-lt"/>
                <a:ea typeface="+mn-ea"/>
                <a:cs typeface="+mn-cs"/>
              </a:defRPr>
            </a:lvl6pPr>
            <a:lvl7pPr marL="935844" indent="-171422" algn="l" defTabSz="685777" rtl="0" eaLnBrk="1" latinLnBrk="0" hangingPunct="1">
              <a:spcBef>
                <a:spcPts val="600"/>
              </a:spcBef>
              <a:buFont typeface="Arial" pitchFamily="34" charset="0"/>
              <a:buChar char="•"/>
              <a:defRPr sz="800" kern="1200" baseline="0">
                <a:solidFill>
                  <a:schemeClr val="tx1"/>
                </a:solidFill>
                <a:latin typeface="+mn-lt"/>
                <a:ea typeface="+mn-ea"/>
                <a:cs typeface="+mn-cs"/>
              </a:defRPr>
            </a:lvl7pPr>
            <a:lvl8pPr marL="2400220" indent="0" algn="l" defTabSz="685777" rtl="0" eaLnBrk="1" latinLnBrk="0" hangingPunct="1">
              <a:spcBef>
                <a:spcPct val="20000"/>
              </a:spcBef>
              <a:buFont typeface="Arial" pitchFamily="34" charset="0"/>
              <a:buNone/>
              <a:defRPr sz="1500" kern="1200">
                <a:solidFill>
                  <a:schemeClr val="tx1"/>
                </a:solidFill>
                <a:latin typeface="+mn-lt"/>
                <a:ea typeface="+mn-ea"/>
                <a:cs typeface="+mn-cs"/>
              </a:defRPr>
            </a:lvl8pPr>
            <a:lvl9pPr marL="2914553" indent="-171445" algn="l" defTabSz="685777" rtl="0" eaLnBrk="1" latinLnBrk="0" hangingPunct="1">
              <a:spcBef>
                <a:spcPct val="20000"/>
              </a:spcBef>
              <a:buFont typeface="Arial" pitchFamily="34" charset="0"/>
              <a:buChar char="•"/>
              <a:defRPr sz="1500" kern="1200">
                <a:solidFill>
                  <a:schemeClr val="tx1"/>
                </a:solidFill>
                <a:latin typeface="+mn-lt"/>
                <a:ea typeface="+mn-ea"/>
                <a:cs typeface="+mn-cs"/>
              </a:defRPr>
            </a:lvl9pPr>
          </a:lstStyle>
          <a:p>
            <a:r>
              <a:rPr lang="en" altLang="ja-JP">
                <a:solidFill>
                  <a:srgbClr val="282828"/>
                </a:solidFill>
                <a:ea typeface="MS PGothic" panose="020B0600070205080204" pitchFamily="34" charset="-128"/>
              </a:rPr>
              <a:t>3.4</a:t>
            </a:r>
            <a:r>
              <a:rPr lang="ja-JP" altLang="en-US">
                <a:solidFill>
                  <a:srgbClr val="282828"/>
                </a:solidFill>
                <a:ea typeface="MS PGothic" panose="020B0600070205080204" pitchFamily="34" charset="-128"/>
              </a:rPr>
              <a:t>　</a:t>
            </a:r>
            <a:r>
              <a:rPr lang="en" altLang="ja-JP">
                <a:solidFill>
                  <a:srgbClr val="282828"/>
                </a:solidFill>
                <a:ea typeface="MS PGothic" panose="020B0600070205080204" pitchFamily="34" charset="-128"/>
              </a:rPr>
              <a:t>QoS</a:t>
            </a:r>
          </a:p>
        </p:txBody>
      </p:sp>
      <p:sp>
        <p:nvSpPr>
          <p:cNvPr id="21" name="吹き出し: 線 10">
            <a:extLst>
              <a:ext uri="{FF2B5EF4-FFF2-40B4-BE49-F238E27FC236}">
                <a16:creationId xmlns:a16="http://schemas.microsoft.com/office/drawing/2014/main" id="{C86F6397-6530-9149-806B-61DEDB098FD9}"/>
              </a:ext>
            </a:extLst>
          </p:cNvPr>
          <p:cNvSpPr/>
          <p:nvPr/>
        </p:nvSpPr>
        <p:spPr>
          <a:xfrm>
            <a:off x="6799359" y="1166975"/>
            <a:ext cx="1637438" cy="471665"/>
          </a:xfrm>
          <a:prstGeom prst="callout1">
            <a:avLst>
              <a:gd name="adj1" fmla="val 54788"/>
              <a:gd name="adj2" fmla="val -238"/>
              <a:gd name="adj3" fmla="val 80474"/>
              <a:gd name="adj4" fmla="val -9986"/>
            </a:avLst>
          </a:prstGeom>
          <a:solidFill>
            <a:schemeClr val="accent1">
              <a:alpha val="15000"/>
            </a:schemeClr>
          </a:solidFill>
          <a:ln>
            <a:solidFill>
              <a:schemeClr val="accent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r>
              <a:rPr kumimoji="1" lang="ja-JP" altLang="en-US" sz="1050">
                <a:ea typeface="MS PGothic" panose="020B0600070205080204" pitchFamily="34" charset="-128"/>
              </a:rPr>
              <a:t>親ポリサー</a:t>
            </a:r>
          </a:p>
        </p:txBody>
      </p:sp>
      <p:sp>
        <p:nvSpPr>
          <p:cNvPr id="22" name="吹き出し: 線 10">
            <a:extLst>
              <a:ext uri="{FF2B5EF4-FFF2-40B4-BE49-F238E27FC236}">
                <a16:creationId xmlns:a16="http://schemas.microsoft.com/office/drawing/2014/main" id="{8ED4E2CD-3A5E-A34A-B1CE-E07EFB846180}"/>
              </a:ext>
            </a:extLst>
          </p:cNvPr>
          <p:cNvSpPr/>
          <p:nvPr/>
        </p:nvSpPr>
        <p:spPr>
          <a:xfrm>
            <a:off x="5086232" y="3603838"/>
            <a:ext cx="3562467" cy="471665"/>
          </a:xfrm>
          <a:prstGeom prst="callout1">
            <a:avLst>
              <a:gd name="adj1" fmla="val 54788"/>
              <a:gd name="adj2" fmla="val -238"/>
              <a:gd name="adj3" fmla="val -69080"/>
              <a:gd name="adj4" fmla="val -7444"/>
            </a:avLst>
          </a:prstGeom>
          <a:solidFill>
            <a:schemeClr val="accent1">
              <a:alpha val="15000"/>
            </a:schemeClr>
          </a:solidFill>
          <a:ln>
            <a:solidFill>
              <a:schemeClr val="accent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r>
              <a:rPr kumimoji="1" lang="ja-JP" altLang="en-US" sz="1050">
                <a:ea typeface="MS PGothic" panose="020B0600070205080204" pitchFamily="34" charset="-128"/>
              </a:rPr>
              <a:t>親ポリシーがポリシングの場合</a:t>
            </a:r>
            <a:r>
              <a:rPr kumimoji="1" lang="en-US" altLang="ja-JP" sz="1050">
                <a:ea typeface="MS PGothic" panose="020B0600070205080204" pitchFamily="34" charset="-128"/>
              </a:rPr>
              <a:t> set </a:t>
            </a:r>
            <a:r>
              <a:rPr kumimoji="1" lang="ja-JP" altLang="en-US" sz="1050">
                <a:ea typeface="MS PGothic" panose="020B0600070205080204" pitchFamily="34" charset="-128"/>
              </a:rPr>
              <a:t>のみサポート</a:t>
            </a:r>
          </a:p>
          <a:p>
            <a:r>
              <a:rPr kumimoji="1" lang="ja-JP" altLang="en-US" sz="1050">
                <a:ea typeface="MS PGothic" panose="020B0600070205080204" pitchFamily="34" charset="-128"/>
              </a:rPr>
              <a:t>されます。子ポリシーでの</a:t>
            </a:r>
            <a:r>
              <a:rPr kumimoji="1" lang="en-US" altLang="ja-JP" sz="1050">
                <a:ea typeface="MS PGothic" panose="020B0600070205080204" pitchFamily="34" charset="-128"/>
              </a:rPr>
              <a:t> 2 </a:t>
            </a:r>
            <a:r>
              <a:rPr kumimoji="1" lang="ja-JP" altLang="en-US" sz="1050">
                <a:ea typeface="MS PGothic" panose="020B0600070205080204" pitchFamily="34" charset="-128"/>
              </a:rPr>
              <a:t>レベル</a:t>
            </a:r>
            <a:r>
              <a:rPr kumimoji="1" lang="en-US" altLang="ja-JP" sz="1050">
                <a:ea typeface="MS PGothic" panose="020B0600070205080204" pitchFamily="34" charset="-128"/>
              </a:rPr>
              <a:t> </a:t>
            </a:r>
            <a:r>
              <a:rPr kumimoji="1" lang="ja-JP" altLang="en-US" sz="1050">
                <a:ea typeface="MS PGothic" panose="020B0600070205080204" pitchFamily="34" charset="-128"/>
              </a:rPr>
              <a:t>ポリシングは不可</a:t>
            </a:r>
          </a:p>
        </p:txBody>
      </p:sp>
      <p:sp>
        <p:nvSpPr>
          <p:cNvPr id="24" name="Rectangle 1">
            <a:extLst>
              <a:ext uri="{FF2B5EF4-FFF2-40B4-BE49-F238E27FC236}">
                <a16:creationId xmlns:a16="http://schemas.microsoft.com/office/drawing/2014/main" id="{9C29B1EF-1665-2246-8598-4BDF981E137A}"/>
              </a:ext>
            </a:extLst>
          </p:cNvPr>
          <p:cNvSpPr/>
          <p:nvPr/>
        </p:nvSpPr>
        <p:spPr>
          <a:xfrm>
            <a:off x="538912" y="4267885"/>
            <a:ext cx="4457700" cy="323165"/>
          </a:xfrm>
          <a:prstGeom prst="rect">
            <a:avLst/>
          </a:prstGeom>
        </p:spPr>
        <p:txBody>
          <a:bodyPr wrap="square">
            <a:noAutofit/>
          </a:bodyPr>
          <a:lstStyle/>
          <a:p>
            <a:pPr defTabSz="457169" fontAlgn="auto">
              <a:spcBef>
                <a:spcPts val="0"/>
              </a:spcBef>
              <a:spcAft>
                <a:spcPts val="0"/>
              </a:spcAft>
              <a:defRPr/>
            </a:pPr>
            <a:r>
              <a:rPr lang="en-US" altLang="ja-JP" sz="1200">
                <a:latin typeface="+mn-lt"/>
                <a:ea typeface="MS PGothic" panose="020B0600070205080204" pitchFamily="34" charset="-128"/>
                <a:cs typeface="Consolas" charset="0"/>
              </a:rPr>
              <a:t>※ Table-Map </a:t>
            </a:r>
            <a:r>
              <a:rPr lang="ja-JP" altLang="en-US" sz="1200">
                <a:latin typeface="+mn-lt"/>
                <a:ea typeface="MS PGothic" panose="020B0600070205080204" pitchFamily="34" charset="-128"/>
                <a:cs typeface="Consolas" charset="0"/>
              </a:rPr>
              <a:t>を使った条件付きマーキングも可能です</a:t>
            </a:r>
            <a:endParaRPr lang="en-US" altLang="ja-JP" sz="1200">
              <a:latin typeface="+mn-lt"/>
              <a:ea typeface="MS PGothic" panose="020B0600070205080204" pitchFamily="34" charset="-128"/>
              <a:cs typeface="Consolas" charset="0"/>
            </a:endParaRPr>
          </a:p>
        </p:txBody>
      </p:sp>
      <p:sp>
        <p:nvSpPr>
          <p:cNvPr id="26" name="Slide Number Placeholder 4">
            <a:extLst>
              <a:ext uri="{FF2B5EF4-FFF2-40B4-BE49-F238E27FC236}">
                <a16:creationId xmlns:a16="http://schemas.microsoft.com/office/drawing/2014/main" id="{5FA6DFDD-C760-284D-B8B0-5A46207335AF}"/>
              </a:ext>
            </a:extLst>
          </p:cNvPr>
          <p:cNvSpPr>
            <a:spLocks noGrp="1"/>
          </p:cNvSpPr>
          <p:nvPr>
            <p:ph type="sldNum" sz="quarter" idx="4294967295"/>
          </p:nvPr>
        </p:nvSpPr>
        <p:spPr>
          <a:xfrm>
            <a:off x="8648700" y="4884738"/>
            <a:ext cx="495300" cy="274637"/>
          </a:xfrm>
          <a:prstGeom prst="rect">
            <a:avLst/>
          </a:prstGeom>
        </p:spPr>
        <p:txBody>
          <a:bodyPr>
            <a:noAutofit/>
          </a:bodyPr>
          <a:lstStyle/>
          <a:p>
            <a:fld id="{3945D0FD-48F1-4D72-80C5-FFB60B92A834}" type="slidenum">
              <a:rPr lang="en-US" sz="900" smtClean="0">
                <a:latin typeface="+mn-lt"/>
                <a:ea typeface="MS PGothic" panose="020B0600070205080204" pitchFamily="34" charset="-128"/>
              </a:rPr>
              <a:pPr/>
              <a:t>314</a:t>
            </a:fld>
            <a:endParaRPr lang="en-US" sz="900">
              <a:latin typeface="+mn-lt"/>
              <a:ea typeface="MS PGothic" panose="020B0600070205080204" pitchFamily="34" charset="-128"/>
            </a:endParaRPr>
          </a:p>
        </p:txBody>
      </p:sp>
    </p:spTree>
    <p:extLst>
      <p:ext uri="{BB962C8B-B14F-4D97-AF65-F5344CB8AC3E}">
        <p14:creationId xmlns:p14="http://schemas.microsoft.com/office/powerpoint/2010/main" val="3766455390"/>
      </p:ext>
    </p:extLst>
  </p:cSld>
  <p:clrMapOvr>
    <a:masterClrMapping/>
  </p:clrMapOvr>
</p:sld>
</file>

<file path=ppt/slides/slide3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p:cNvSpPr>
            <a:spLocks noGrp="1"/>
          </p:cNvSpPr>
          <p:nvPr>
            <p:ph type="title"/>
          </p:nvPr>
        </p:nvSpPr>
        <p:spPr/>
        <p:txBody>
          <a:bodyPr anchor="t">
            <a:noAutofit/>
          </a:bodyPr>
          <a:lstStyle/>
          <a:p>
            <a:r>
              <a:rPr lang="en-US">
                <a:latin typeface="+mn-lt"/>
                <a:ea typeface="MS PGothic" panose="020B0600070205080204" pitchFamily="34" charset="-128"/>
              </a:rPr>
              <a:t>H-QoS </a:t>
            </a:r>
            <a:r>
              <a:rPr lang="ja-JP" altLang="en-US">
                <a:latin typeface="+mn-lt"/>
                <a:ea typeface="MS PGothic" panose="020B0600070205080204" pitchFamily="34" charset="-128"/>
              </a:rPr>
              <a:t>ユースケース　</a:t>
            </a:r>
            <a:endParaRPr lang="en-US">
              <a:latin typeface="+mn-lt"/>
              <a:ea typeface="MS PGothic" panose="020B0600070205080204" pitchFamily="34" charset="-128"/>
            </a:endParaRPr>
          </a:p>
        </p:txBody>
      </p:sp>
      <p:sp>
        <p:nvSpPr>
          <p:cNvPr id="50" name="Can 49"/>
          <p:cNvSpPr/>
          <p:nvPr/>
        </p:nvSpPr>
        <p:spPr bwMode="auto">
          <a:xfrm rot="16200000">
            <a:off x="929795" y="1021816"/>
            <a:ext cx="1682387" cy="2490935"/>
          </a:xfrm>
          <a:prstGeom prst="can">
            <a:avLst>
              <a:gd name="adj" fmla="val 13020"/>
            </a:avLst>
          </a:prstGeom>
          <a:solidFill>
            <a:schemeClr val="accent6"/>
          </a:solidFill>
          <a:ln w="15840">
            <a:noFill/>
            <a:round/>
            <a:headEnd/>
            <a:tailEnd/>
          </a:ln>
          <a:effectLst>
            <a:outerShdw blurRad="63500" dist="23040" dir="5400000" algn="ctr" rotWithShape="0">
              <a:srgbClr val="000000">
                <a:alpha val="35036"/>
              </a:srgbClr>
            </a:outerShdw>
          </a:effectLst>
        </p:spPr>
        <p:txBody>
          <a:bodyPr vert="vert" lIns="142776" tIns="74245" rIns="142776" bIns="74245" anchor="b">
            <a:noAutofit/>
          </a:bodyPr>
          <a:lstStyle/>
          <a:p>
            <a:pPr defTabSz="1087352" fontAlgn="auto">
              <a:spcBef>
                <a:spcPts val="0"/>
              </a:spcBef>
              <a:spcAft>
                <a:spcPts val="0"/>
              </a:spcAft>
              <a:buClr>
                <a:srgbClr val="FFFFFF"/>
              </a:buClr>
              <a:tabLst>
                <a:tab pos="0" algn="l"/>
                <a:tab pos="1450585" algn="l"/>
                <a:tab pos="2901167" algn="l"/>
                <a:tab pos="4351751" algn="l"/>
                <a:tab pos="5802333" algn="l"/>
                <a:tab pos="7252915" algn="l"/>
                <a:tab pos="8703497" algn="l"/>
                <a:tab pos="10154081" algn="l"/>
                <a:tab pos="11604664" algn="l"/>
                <a:tab pos="13055248" algn="l"/>
                <a:tab pos="14505831" algn="l"/>
                <a:tab pos="15956416" algn="l"/>
              </a:tabLst>
              <a:defRPr/>
            </a:pPr>
            <a:r>
              <a:rPr lang="en-US" sz="1100" b="1">
                <a:solidFill>
                  <a:srgbClr val="FFFFFF"/>
                </a:solidFill>
                <a:latin typeface="+mn-lt"/>
                <a:ea typeface="MS PGothic" panose="020B0600070205080204" pitchFamily="34" charset="-128"/>
                <a:cs typeface="+mn-cs"/>
                <a:sym typeface="Arial" charset="0"/>
              </a:rPr>
              <a:t>Port</a:t>
            </a:r>
          </a:p>
        </p:txBody>
      </p:sp>
      <p:sp>
        <p:nvSpPr>
          <p:cNvPr id="51" name="Can 50"/>
          <p:cNvSpPr/>
          <p:nvPr/>
        </p:nvSpPr>
        <p:spPr bwMode="auto">
          <a:xfrm rot="16200000">
            <a:off x="2282803" y="912020"/>
            <a:ext cx="307495" cy="1572182"/>
          </a:xfrm>
          <a:prstGeom prst="can">
            <a:avLst/>
          </a:prstGeom>
          <a:pattFill prst="ltUpDiag">
            <a:fgClr>
              <a:srgbClr val="CCFFCC"/>
            </a:fgClr>
            <a:bgClr>
              <a:schemeClr val="accent3">
                <a:lumMod val="40000"/>
                <a:lumOff val="60000"/>
              </a:schemeClr>
            </a:bgClr>
          </a:pattFill>
          <a:ln w="15840">
            <a:noFill/>
            <a:round/>
            <a:headEnd/>
            <a:tailEnd/>
          </a:ln>
          <a:effectLst>
            <a:outerShdw blurRad="63500" dist="23040" dir="5400000" algn="ctr" rotWithShape="0">
              <a:srgbClr val="000000">
                <a:alpha val="35036"/>
              </a:srgbClr>
            </a:outerShdw>
          </a:effectLst>
        </p:spPr>
        <p:txBody>
          <a:bodyPr vert="vert" lIns="142776" tIns="74245" rIns="142776" bIns="74245" anchor="ctr">
            <a:noAutofit/>
          </a:bodyPr>
          <a:lstStyle/>
          <a:p>
            <a:pPr algn="r" defTabSz="1087352" fontAlgn="auto">
              <a:spcBef>
                <a:spcPts val="0"/>
              </a:spcBef>
              <a:spcAft>
                <a:spcPts val="0"/>
              </a:spcAft>
              <a:buClr>
                <a:srgbClr val="FFFFFF"/>
              </a:buClr>
              <a:tabLst>
                <a:tab pos="0" algn="l"/>
                <a:tab pos="1450585" algn="l"/>
                <a:tab pos="2901167" algn="l"/>
                <a:tab pos="4351751" algn="l"/>
                <a:tab pos="5802333" algn="l"/>
                <a:tab pos="7252915" algn="l"/>
                <a:tab pos="8703497" algn="l"/>
                <a:tab pos="10154081" algn="l"/>
                <a:tab pos="11604664" algn="l"/>
                <a:tab pos="13055248" algn="l"/>
                <a:tab pos="14505831" algn="l"/>
                <a:tab pos="15956416" algn="l"/>
              </a:tabLst>
              <a:defRPr/>
            </a:pPr>
            <a:r>
              <a:rPr lang="en-US" sz="1100" b="1">
                <a:solidFill>
                  <a:srgbClr val="061C23"/>
                </a:solidFill>
                <a:latin typeface="+mn-lt"/>
                <a:ea typeface="MS PGothic" panose="020B0600070205080204" pitchFamily="34" charset="-128"/>
                <a:cs typeface="+mn-cs"/>
                <a:sym typeface="Arial" charset="0"/>
              </a:rPr>
              <a:t>Q1 </a:t>
            </a:r>
            <a:r>
              <a:rPr lang="mr-IN" sz="1100" b="1">
                <a:solidFill>
                  <a:srgbClr val="061C23"/>
                </a:solidFill>
                <a:latin typeface="+mn-lt"/>
                <a:ea typeface="MS PGothic" panose="020B0600070205080204" pitchFamily="34" charset="-128"/>
                <a:cs typeface="Mangal" panose="02040503050203030202" pitchFamily="18" charset="0"/>
                <a:sym typeface="Arial" charset="0"/>
              </a:rPr>
              <a:t>–</a:t>
            </a:r>
            <a:r>
              <a:rPr lang="en-US" sz="1100" b="1">
                <a:solidFill>
                  <a:srgbClr val="061C23"/>
                </a:solidFill>
                <a:latin typeface="+mn-lt"/>
                <a:ea typeface="MS PGothic" panose="020B0600070205080204" pitchFamily="34" charset="-128"/>
                <a:cs typeface="+mn-cs"/>
                <a:sym typeface="Arial" charset="0"/>
              </a:rPr>
              <a:t> C1</a:t>
            </a:r>
            <a:endParaRPr lang="en-US" sz="1100">
              <a:solidFill>
                <a:srgbClr val="061C23"/>
              </a:solidFill>
              <a:latin typeface="+mn-lt"/>
              <a:ea typeface="MS PGothic" panose="020B0600070205080204" pitchFamily="34" charset="-128"/>
              <a:cs typeface="+mn-cs"/>
              <a:sym typeface="Arial" charset="0"/>
            </a:endParaRPr>
          </a:p>
        </p:txBody>
      </p:sp>
      <p:sp>
        <p:nvSpPr>
          <p:cNvPr id="52" name="Left Brace 51"/>
          <p:cNvSpPr/>
          <p:nvPr/>
        </p:nvSpPr>
        <p:spPr>
          <a:xfrm rot="5400000" flipH="1">
            <a:off x="881287" y="2705464"/>
            <a:ext cx="226211" cy="1229456"/>
          </a:xfrm>
          <a:prstGeom prst="leftBrace">
            <a:avLst>
              <a:gd name="adj1" fmla="val 33002"/>
              <a:gd name="adj2" fmla="val 46806"/>
            </a:avLst>
          </a:prstGeom>
          <a:noFill/>
          <a:ln w="12700" cmpd="sng">
            <a:solidFill>
              <a:srgbClr val="FF0000"/>
            </a:solidFill>
            <a:round/>
            <a:headEnd/>
            <a:tailEnd/>
          </a:ln>
          <a:effectLst>
            <a:outerShdw blurRad="63500" dist="20000" dir="5400000" rotWithShape="0">
              <a:srgbClr val="000000">
                <a:alpha val="37999"/>
              </a:srgbClr>
            </a:outerShdw>
          </a:effectLst>
        </p:spPr>
        <p:txBody>
          <a:bodyPr rtlCol="0" anchor="ctr">
            <a:noAutofit/>
          </a:bodyPr>
          <a:lstStyle/>
          <a:p>
            <a:pPr algn="ctr" defTabSz="457169" fontAlgn="auto">
              <a:spcBef>
                <a:spcPts val="0"/>
              </a:spcBef>
              <a:spcAft>
                <a:spcPts val="0"/>
              </a:spcAft>
              <a:defRPr/>
            </a:pPr>
            <a:endParaRPr lang="en-US">
              <a:solidFill>
                <a:srgbClr val="676767"/>
              </a:solidFill>
              <a:latin typeface="+mn-lt"/>
              <a:ea typeface="MS PGothic" panose="020B0600070205080204" pitchFamily="34" charset="-128"/>
              <a:cs typeface="+mn-cs"/>
            </a:endParaRPr>
          </a:p>
        </p:txBody>
      </p:sp>
      <p:sp>
        <p:nvSpPr>
          <p:cNvPr id="53" name="Can 52"/>
          <p:cNvSpPr/>
          <p:nvPr/>
        </p:nvSpPr>
        <p:spPr bwMode="auto">
          <a:xfrm rot="16200000">
            <a:off x="2267606" y="1342355"/>
            <a:ext cx="321083" cy="1588993"/>
          </a:xfrm>
          <a:prstGeom prst="can">
            <a:avLst/>
          </a:prstGeom>
          <a:pattFill prst="ltUpDiag">
            <a:fgClr>
              <a:srgbClr val="CCFFCC"/>
            </a:fgClr>
            <a:bgClr>
              <a:schemeClr val="accent3">
                <a:lumMod val="40000"/>
                <a:lumOff val="60000"/>
              </a:schemeClr>
            </a:bgClr>
          </a:pattFill>
          <a:ln w="15840">
            <a:noFill/>
            <a:round/>
            <a:headEnd/>
            <a:tailEnd/>
          </a:ln>
          <a:effectLst>
            <a:outerShdw blurRad="63500" dist="23040" dir="5400000" algn="ctr" rotWithShape="0">
              <a:srgbClr val="000000">
                <a:alpha val="35036"/>
              </a:srgbClr>
            </a:outerShdw>
          </a:effectLst>
        </p:spPr>
        <p:txBody>
          <a:bodyPr vert="vert" lIns="142776" tIns="74245" rIns="142776" bIns="74245" anchor="ctr">
            <a:noAutofit/>
          </a:bodyPr>
          <a:lstStyle/>
          <a:p>
            <a:pPr algn="r" defTabSz="1087352" fontAlgn="auto">
              <a:spcBef>
                <a:spcPts val="0"/>
              </a:spcBef>
              <a:spcAft>
                <a:spcPts val="0"/>
              </a:spcAft>
              <a:buClr>
                <a:srgbClr val="FFFFFF"/>
              </a:buClr>
              <a:tabLst>
                <a:tab pos="0" algn="l"/>
                <a:tab pos="1450585" algn="l"/>
                <a:tab pos="2901167" algn="l"/>
                <a:tab pos="4351751" algn="l"/>
                <a:tab pos="5802333" algn="l"/>
                <a:tab pos="7252915" algn="l"/>
                <a:tab pos="8703497" algn="l"/>
                <a:tab pos="10154081" algn="l"/>
                <a:tab pos="11604664" algn="l"/>
                <a:tab pos="13055248" algn="l"/>
                <a:tab pos="14505831" algn="l"/>
                <a:tab pos="15956416" algn="l"/>
              </a:tabLst>
              <a:defRPr/>
            </a:pPr>
            <a:r>
              <a:rPr lang="en-US" sz="1100" b="1">
                <a:solidFill>
                  <a:srgbClr val="061C23"/>
                </a:solidFill>
                <a:latin typeface="+mn-lt"/>
                <a:ea typeface="MS PGothic" panose="020B0600070205080204" pitchFamily="34" charset="-128"/>
                <a:cs typeface="+mn-cs"/>
                <a:sym typeface="Arial" charset="0"/>
              </a:rPr>
              <a:t>Q2 </a:t>
            </a:r>
            <a:r>
              <a:rPr lang="mr-IN" sz="1100" b="1">
                <a:solidFill>
                  <a:srgbClr val="061C23"/>
                </a:solidFill>
                <a:latin typeface="+mn-lt"/>
                <a:ea typeface="MS PGothic" panose="020B0600070205080204" pitchFamily="34" charset="-128"/>
                <a:cs typeface="Mangal" panose="02040503050203030202" pitchFamily="18" charset="0"/>
                <a:sym typeface="Arial" charset="0"/>
              </a:rPr>
              <a:t>–</a:t>
            </a:r>
            <a:r>
              <a:rPr lang="en-US" sz="1100" b="1">
                <a:solidFill>
                  <a:srgbClr val="061C23"/>
                </a:solidFill>
                <a:latin typeface="+mn-lt"/>
                <a:ea typeface="MS PGothic" panose="020B0600070205080204" pitchFamily="34" charset="-128"/>
                <a:cs typeface="+mn-cs"/>
                <a:sym typeface="Arial" charset="0"/>
              </a:rPr>
              <a:t> C2</a:t>
            </a:r>
            <a:endParaRPr lang="en-US" sz="1100">
              <a:solidFill>
                <a:srgbClr val="061C23"/>
              </a:solidFill>
              <a:latin typeface="+mn-lt"/>
              <a:ea typeface="MS PGothic" panose="020B0600070205080204" pitchFamily="34" charset="-128"/>
              <a:cs typeface="+mn-cs"/>
              <a:sym typeface="Arial" charset="0"/>
            </a:endParaRPr>
          </a:p>
        </p:txBody>
      </p:sp>
      <p:sp>
        <p:nvSpPr>
          <p:cNvPr id="54" name="Can 53"/>
          <p:cNvSpPr/>
          <p:nvPr/>
        </p:nvSpPr>
        <p:spPr bwMode="auto">
          <a:xfrm rot="16200000">
            <a:off x="2266564" y="1801764"/>
            <a:ext cx="321083" cy="1591075"/>
          </a:xfrm>
          <a:prstGeom prst="can">
            <a:avLst/>
          </a:prstGeom>
          <a:pattFill prst="ltUpDiag">
            <a:fgClr>
              <a:srgbClr val="CCFFCC"/>
            </a:fgClr>
            <a:bgClr>
              <a:schemeClr val="accent3">
                <a:lumMod val="40000"/>
                <a:lumOff val="60000"/>
              </a:schemeClr>
            </a:bgClr>
          </a:pattFill>
          <a:ln w="15840">
            <a:noFill/>
            <a:round/>
            <a:headEnd/>
            <a:tailEnd/>
          </a:ln>
          <a:effectLst>
            <a:outerShdw blurRad="63500" dist="23040" dir="5400000" algn="ctr" rotWithShape="0">
              <a:srgbClr val="000000">
                <a:alpha val="35036"/>
              </a:srgbClr>
            </a:outerShdw>
          </a:effectLst>
        </p:spPr>
        <p:txBody>
          <a:bodyPr vert="vert" lIns="142776" tIns="74245" rIns="142776" bIns="74245" anchor="ctr">
            <a:noAutofit/>
          </a:bodyPr>
          <a:lstStyle/>
          <a:p>
            <a:pPr algn="r" defTabSz="1087352" fontAlgn="auto">
              <a:spcBef>
                <a:spcPts val="0"/>
              </a:spcBef>
              <a:spcAft>
                <a:spcPts val="0"/>
              </a:spcAft>
              <a:buClr>
                <a:srgbClr val="FFFFFF"/>
              </a:buClr>
              <a:tabLst>
                <a:tab pos="0" algn="l"/>
                <a:tab pos="1450585" algn="l"/>
                <a:tab pos="2901167" algn="l"/>
                <a:tab pos="4351751" algn="l"/>
                <a:tab pos="5802333" algn="l"/>
                <a:tab pos="7252915" algn="l"/>
                <a:tab pos="8703497" algn="l"/>
                <a:tab pos="10154081" algn="l"/>
                <a:tab pos="11604664" algn="l"/>
                <a:tab pos="13055248" algn="l"/>
                <a:tab pos="14505831" algn="l"/>
                <a:tab pos="15956416" algn="l"/>
              </a:tabLst>
              <a:defRPr/>
            </a:pPr>
            <a:r>
              <a:rPr lang="en-US" sz="1100" b="1">
                <a:solidFill>
                  <a:srgbClr val="061C23"/>
                </a:solidFill>
                <a:latin typeface="+mn-lt"/>
                <a:ea typeface="MS PGothic" panose="020B0600070205080204" pitchFamily="34" charset="-128"/>
                <a:cs typeface="+mn-cs"/>
                <a:sym typeface="Arial" charset="0"/>
              </a:rPr>
              <a:t>Q3 </a:t>
            </a:r>
            <a:r>
              <a:rPr lang="mr-IN" sz="1100" b="1">
                <a:solidFill>
                  <a:srgbClr val="061C23"/>
                </a:solidFill>
                <a:latin typeface="+mn-lt"/>
                <a:ea typeface="MS PGothic" panose="020B0600070205080204" pitchFamily="34" charset="-128"/>
                <a:cs typeface="Mangal" panose="02040503050203030202" pitchFamily="18" charset="0"/>
                <a:sym typeface="Arial" charset="0"/>
              </a:rPr>
              <a:t>–</a:t>
            </a:r>
            <a:r>
              <a:rPr lang="en-US" sz="1100" b="1">
                <a:solidFill>
                  <a:srgbClr val="061C23"/>
                </a:solidFill>
                <a:latin typeface="+mn-lt"/>
                <a:ea typeface="MS PGothic" panose="020B0600070205080204" pitchFamily="34" charset="-128"/>
                <a:cs typeface="+mn-cs"/>
                <a:sym typeface="Arial" charset="0"/>
              </a:rPr>
              <a:t> C3</a:t>
            </a:r>
            <a:endParaRPr lang="en-US" sz="1100">
              <a:solidFill>
                <a:srgbClr val="061C23"/>
              </a:solidFill>
              <a:latin typeface="+mn-lt"/>
              <a:ea typeface="MS PGothic" panose="020B0600070205080204" pitchFamily="34" charset="-128"/>
              <a:cs typeface="+mn-cs"/>
              <a:sym typeface="Arial" charset="0"/>
            </a:endParaRPr>
          </a:p>
        </p:txBody>
      </p:sp>
      <p:sp>
        <p:nvSpPr>
          <p:cNvPr id="63" name="TextBox 62"/>
          <p:cNvSpPr txBox="1"/>
          <p:nvPr/>
        </p:nvSpPr>
        <p:spPr>
          <a:xfrm>
            <a:off x="2227416" y="3456534"/>
            <a:ext cx="540346" cy="215444"/>
          </a:xfrm>
          <a:prstGeom prst="rect">
            <a:avLst/>
          </a:prstGeom>
          <a:noFill/>
        </p:spPr>
        <p:txBody>
          <a:bodyPr wrap="square" rtlCol="0">
            <a:noAutofit/>
          </a:bodyPr>
          <a:lstStyle/>
          <a:p>
            <a:pPr algn="ctr" defTabSz="457169" fontAlgn="auto">
              <a:spcBef>
                <a:spcPts val="0"/>
              </a:spcBef>
              <a:spcAft>
                <a:spcPts val="0"/>
              </a:spcAft>
              <a:defRPr/>
            </a:pPr>
            <a:r>
              <a:rPr lang="en-US" sz="800" b="1">
                <a:solidFill>
                  <a:srgbClr val="FF0000"/>
                </a:solidFill>
                <a:latin typeface="+mn-lt"/>
                <a:ea typeface="MS PGothic" panose="020B0600070205080204" pitchFamily="34" charset="-128"/>
                <a:cs typeface="+mn-cs"/>
              </a:rPr>
              <a:t>CHILD</a:t>
            </a:r>
          </a:p>
        </p:txBody>
      </p:sp>
      <p:sp>
        <p:nvSpPr>
          <p:cNvPr id="64" name="TextBox 63"/>
          <p:cNvSpPr txBox="1"/>
          <p:nvPr/>
        </p:nvSpPr>
        <p:spPr>
          <a:xfrm>
            <a:off x="677173" y="3459945"/>
            <a:ext cx="656885" cy="215444"/>
          </a:xfrm>
          <a:prstGeom prst="rect">
            <a:avLst/>
          </a:prstGeom>
          <a:noFill/>
        </p:spPr>
        <p:txBody>
          <a:bodyPr wrap="square" rtlCol="0">
            <a:noAutofit/>
          </a:bodyPr>
          <a:lstStyle/>
          <a:p>
            <a:pPr algn="ctr" defTabSz="457169" fontAlgn="auto">
              <a:spcBef>
                <a:spcPts val="0"/>
              </a:spcBef>
              <a:spcAft>
                <a:spcPts val="0"/>
              </a:spcAft>
              <a:defRPr/>
            </a:pPr>
            <a:r>
              <a:rPr lang="en-US" sz="800" b="1">
                <a:solidFill>
                  <a:srgbClr val="FF0000"/>
                </a:solidFill>
                <a:latin typeface="+mn-lt"/>
                <a:ea typeface="MS PGothic" panose="020B0600070205080204" pitchFamily="34" charset="-128"/>
                <a:cs typeface="+mn-cs"/>
              </a:rPr>
              <a:t>PARENT</a:t>
            </a:r>
          </a:p>
        </p:txBody>
      </p:sp>
      <p:sp>
        <p:nvSpPr>
          <p:cNvPr id="20" name="Trapezoid 19"/>
          <p:cNvSpPr/>
          <p:nvPr/>
        </p:nvSpPr>
        <p:spPr>
          <a:xfrm rot="5400000">
            <a:off x="806487" y="1088045"/>
            <a:ext cx="385716" cy="1229455"/>
          </a:xfrm>
          <a:prstGeom prst="trapezoid">
            <a:avLst>
              <a:gd name="adj" fmla="val 36229"/>
            </a:avLst>
          </a:prstGeom>
          <a:solidFill>
            <a:schemeClr val="tx2"/>
          </a:solidFill>
          <a:ln w="15840">
            <a:noFill/>
            <a:round/>
            <a:headEnd/>
            <a:tailEnd/>
          </a:ln>
          <a:effectLst>
            <a:outerShdw blurRad="63500" dist="23040" dir="5400000" algn="ctr" rotWithShape="0">
              <a:srgbClr val="000000">
                <a:alpha val="35036"/>
              </a:srgbClr>
            </a:outerShdw>
          </a:effectLst>
        </p:spPr>
        <p:txBody>
          <a:bodyPr vert="vert270" lIns="142776" tIns="74245" rIns="142776" bIns="74245" anchor="ctr">
            <a:noAutofit/>
          </a:bodyPr>
          <a:lstStyle/>
          <a:p>
            <a:pPr algn="ctr" defTabSz="1087352" fontAlgn="auto">
              <a:spcBef>
                <a:spcPts val="0"/>
              </a:spcBef>
              <a:spcAft>
                <a:spcPts val="0"/>
              </a:spcAft>
              <a:buClr>
                <a:srgbClr val="FFFFFF"/>
              </a:buClr>
              <a:tabLst>
                <a:tab pos="0" algn="l"/>
                <a:tab pos="1450585" algn="l"/>
                <a:tab pos="2901167" algn="l"/>
                <a:tab pos="4351751" algn="l"/>
                <a:tab pos="5802333" algn="l"/>
                <a:tab pos="7252915" algn="l"/>
                <a:tab pos="8703497" algn="l"/>
                <a:tab pos="10154081" algn="l"/>
                <a:tab pos="11604664" algn="l"/>
                <a:tab pos="13055248" algn="l"/>
                <a:tab pos="14505831" algn="l"/>
                <a:tab pos="15956416" algn="l"/>
              </a:tabLst>
              <a:defRPr/>
            </a:pPr>
            <a:r>
              <a:rPr lang="en-US" sz="1100" b="1" err="1">
                <a:solidFill>
                  <a:srgbClr val="FFFFFF"/>
                </a:solidFill>
                <a:latin typeface="+mn-lt"/>
                <a:ea typeface="MS PGothic" panose="020B0600070205080204" pitchFamily="34" charset="-128"/>
                <a:cs typeface="+mn-cs"/>
              </a:rPr>
              <a:t>Vlan</a:t>
            </a:r>
            <a:r>
              <a:rPr lang="en-US" sz="1100" b="1">
                <a:solidFill>
                  <a:srgbClr val="FFFFFF"/>
                </a:solidFill>
                <a:latin typeface="+mn-lt"/>
                <a:ea typeface="MS PGothic" panose="020B0600070205080204" pitchFamily="34" charset="-128"/>
                <a:cs typeface="+mn-cs"/>
              </a:rPr>
              <a:t> 10</a:t>
            </a:r>
          </a:p>
        </p:txBody>
      </p:sp>
      <p:sp>
        <p:nvSpPr>
          <p:cNvPr id="24" name="Trapezoid 23"/>
          <p:cNvSpPr/>
          <p:nvPr/>
        </p:nvSpPr>
        <p:spPr>
          <a:xfrm rot="5400000">
            <a:off x="801534" y="1538562"/>
            <a:ext cx="385716" cy="1229455"/>
          </a:xfrm>
          <a:prstGeom prst="trapezoid">
            <a:avLst>
              <a:gd name="adj" fmla="val 36229"/>
            </a:avLst>
          </a:prstGeom>
          <a:solidFill>
            <a:schemeClr val="tx2"/>
          </a:solidFill>
          <a:ln w="15840">
            <a:noFill/>
            <a:round/>
            <a:headEnd/>
            <a:tailEnd/>
          </a:ln>
          <a:effectLst>
            <a:outerShdw blurRad="63500" dist="23040" dir="5400000" algn="ctr" rotWithShape="0">
              <a:srgbClr val="000000">
                <a:alpha val="35036"/>
              </a:srgbClr>
            </a:outerShdw>
          </a:effectLst>
        </p:spPr>
        <p:txBody>
          <a:bodyPr vert="vert270" lIns="142776" tIns="74245" rIns="142776" bIns="74245" anchor="ctr">
            <a:noAutofit/>
          </a:bodyPr>
          <a:lstStyle/>
          <a:p>
            <a:pPr algn="ctr" defTabSz="1087352" fontAlgn="auto">
              <a:spcBef>
                <a:spcPts val="0"/>
              </a:spcBef>
              <a:spcAft>
                <a:spcPts val="0"/>
              </a:spcAft>
              <a:buClr>
                <a:srgbClr val="FFFFFF"/>
              </a:buClr>
              <a:tabLst>
                <a:tab pos="0" algn="l"/>
                <a:tab pos="1450585" algn="l"/>
                <a:tab pos="2901167" algn="l"/>
                <a:tab pos="4351751" algn="l"/>
                <a:tab pos="5802333" algn="l"/>
                <a:tab pos="7252915" algn="l"/>
                <a:tab pos="8703497" algn="l"/>
                <a:tab pos="10154081" algn="l"/>
                <a:tab pos="11604664" algn="l"/>
                <a:tab pos="13055248" algn="l"/>
                <a:tab pos="14505831" algn="l"/>
                <a:tab pos="15956416" algn="l"/>
              </a:tabLst>
              <a:defRPr/>
            </a:pPr>
            <a:r>
              <a:rPr lang="en-US" sz="1100" b="1" err="1">
                <a:solidFill>
                  <a:srgbClr val="FFFFFF"/>
                </a:solidFill>
                <a:latin typeface="+mn-lt"/>
                <a:ea typeface="MS PGothic" panose="020B0600070205080204" pitchFamily="34" charset="-128"/>
                <a:cs typeface="+mn-cs"/>
              </a:rPr>
              <a:t>Vlan</a:t>
            </a:r>
            <a:r>
              <a:rPr lang="en-US" sz="1100" b="1">
                <a:solidFill>
                  <a:srgbClr val="FFFFFF"/>
                </a:solidFill>
                <a:latin typeface="+mn-lt"/>
                <a:ea typeface="MS PGothic" panose="020B0600070205080204" pitchFamily="34" charset="-128"/>
                <a:cs typeface="+mn-cs"/>
              </a:rPr>
              <a:t> 20</a:t>
            </a:r>
          </a:p>
        </p:txBody>
      </p:sp>
      <p:sp>
        <p:nvSpPr>
          <p:cNvPr id="25" name="Trapezoid 24"/>
          <p:cNvSpPr/>
          <p:nvPr/>
        </p:nvSpPr>
        <p:spPr>
          <a:xfrm rot="5400000">
            <a:off x="803792" y="1993702"/>
            <a:ext cx="385716" cy="1229455"/>
          </a:xfrm>
          <a:prstGeom prst="trapezoid">
            <a:avLst>
              <a:gd name="adj" fmla="val 36229"/>
            </a:avLst>
          </a:prstGeom>
          <a:solidFill>
            <a:schemeClr val="tx2"/>
          </a:solidFill>
          <a:ln w="15840">
            <a:noFill/>
            <a:round/>
            <a:headEnd/>
            <a:tailEnd/>
          </a:ln>
          <a:effectLst>
            <a:outerShdw blurRad="63500" dist="23040" dir="5400000" algn="ctr" rotWithShape="0">
              <a:srgbClr val="000000">
                <a:alpha val="35036"/>
              </a:srgbClr>
            </a:outerShdw>
          </a:effectLst>
        </p:spPr>
        <p:txBody>
          <a:bodyPr vert="vert270" lIns="142776" tIns="74245" rIns="142776" bIns="74245" anchor="ctr">
            <a:noAutofit/>
          </a:bodyPr>
          <a:lstStyle/>
          <a:p>
            <a:pPr algn="ctr" defTabSz="1087352" fontAlgn="auto">
              <a:spcBef>
                <a:spcPts val="0"/>
              </a:spcBef>
              <a:spcAft>
                <a:spcPts val="0"/>
              </a:spcAft>
              <a:buClr>
                <a:srgbClr val="FFFFFF"/>
              </a:buClr>
              <a:tabLst>
                <a:tab pos="0" algn="l"/>
                <a:tab pos="1450585" algn="l"/>
                <a:tab pos="2901167" algn="l"/>
                <a:tab pos="4351751" algn="l"/>
                <a:tab pos="5802333" algn="l"/>
                <a:tab pos="7252915" algn="l"/>
                <a:tab pos="8703497" algn="l"/>
                <a:tab pos="10154081" algn="l"/>
                <a:tab pos="11604664" algn="l"/>
                <a:tab pos="13055248" algn="l"/>
                <a:tab pos="14505831" algn="l"/>
                <a:tab pos="15956416" algn="l"/>
              </a:tabLst>
              <a:defRPr/>
            </a:pPr>
            <a:r>
              <a:rPr lang="en-US" sz="1100" b="1" err="1">
                <a:solidFill>
                  <a:srgbClr val="FFFFFF"/>
                </a:solidFill>
                <a:latin typeface="+mn-lt"/>
                <a:ea typeface="MS PGothic" panose="020B0600070205080204" pitchFamily="34" charset="-128"/>
                <a:cs typeface="+mn-cs"/>
              </a:rPr>
              <a:t>Vlan</a:t>
            </a:r>
            <a:r>
              <a:rPr lang="en-US" sz="1100" b="1">
                <a:solidFill>
                  <a:srgbClr val="FFFFFF"/>
                </a:solidFill>
                <a:latin typeface="+mn-lt"/>
                <a:ea typeface="MS PGothic" panose="020B0600070205080204" pitchFamily="34" charset="-128"/>
                <a:cs typeface="+mn-cs"/>
              </a:rPr>
              <a:t> 30</a:t>
            </a:r>
          </a:p>
        </p:txBody>
      </p:sp>
      <p:sp>
        <p:nvSpPr>
          <p:cNvPr id="26" name="Left Brace 25"/>
          <p:cNvSpPr/>
          <p:nvPr/>
        </p:nvSpPr>
        <p:spPr>
          <a:xfrm rot="5400000" flipH="1">
            <a:off x="2323444" y="2545140"/>
            <a:ext cx="226211" cy="1572183"/>
          </a:xfrm>
          <a:prstGeom prst="leftBrace">
            <a:avLst>
              <a:gd name="adj1" fmla="val 33002"/>
              <a:gd name="adj2" fmla="val 46806"/>
            </a:avLst>
          </a:prstGeom>
          <a:noFill/>
          <a:ln w="12700" cmpd="sng">
            <a:solidFill>
              <a:srgbClr val="FF0000"/>
            </a:solidFill>
            <a:round/>
            <a:headEnd/>
            <a:tailEnd/>
          </a:ln>
          <a:effectLst>
            <a:outerShdw blurRad="63500" dist="20000" dir="5400000" rotWithShape="0">
              <a:srgbClr val="000000">
                <a:alpha val="37999"/>
              </a:srgbClr>
            </a:outerShdw>
          </a:effectLst>
        </p:spPr>
        <p:txBody>
          <a:bodyPr rtlCol="0" anchor="ctr">
            <a:noAutofit/>
          </a:bodyPr>
          <a:lstStyle/>
          <a:p>
            <a:pPr algn="ctr" defTabSz="457169" fontAlgn="auto">
              <a:spcBef>
                <a:spcPts val="0"/>
              </a:spcBef>
              <a:spcAft>
                <a:spcPts val="0"/>
              </a:spcAft>
              <a:defRPr/>
            </a:pPr>
            <a:endParaRPr lang="en-US">
              <a:solidFill>
                <a:srgbClr val="676767"/>
              </a:solidFill>
              <a:latin typeface="+mn-lt"/>
              <a:ea typeface="MS PGothic" panose="020B0600070205080204" pitchFamily="34" charset="-128"/>
              <a:cs typeface="+mn-cs"/>
            </a:endParaRPr>
          </a:p>
        </p:txBody>
      </p:sp>
      <p:sp>
        <p:nvSpPr>
          <p:cNvPr id="22" name="Rectangle 1">
            <a:extLst>
              <a:ext uri="{FF2B5EF4-FFF2-40B4-BE49-F238E27FC236}">
                <a16:creationId xmlns:a16="http://schemas.microsoft.com/office/drawing/2014/main" id="{5D54DFA6-8E4A-4259-93E2-DBA2BA5A29A0}"/>
              </a:ext>
            </a:extLst>
          </p:cNvPr>
          <p:cNvSpPr/>
          <p:nvPr/>
        </p:nvSpPr>
        <p:spPr>
          <a:xfrm>
            <a:off x="538912" y="4267885"/>
            <a:ext cx="4457700" cy="323165"/>
          </a:xfrm>
          <a:prstGeom prst="rect">
            <a:avLst/>
          </a:prstGeom>
        </p:spPr>
        <p:txBody>
          <a:bodyPr wrap="square">
            <a:noAutofit/>
          </a:bodyPr>
          <a:lstStyle/>
          <a:p>
            <a:pPr defTabSz="457169" fontAlgn="auto">
              <a:spcBef>
                <a:spcPts val="0"/>
              </a:spcBef>
              <a:spcAft>
                <a:spcPts val="0"/>
              </a:spcAft>
              <a:defRPr/>
            </a:pPr>
            <a:r>
              <a:rPr lang="en-US" altLang="ja-JP" sz="1200">
                <a:latin typeface="+mn-lt"/>
                <a:ea typeface="MS PGothic" panose="020B0600070205080204" pitchFamily="34" charset="-128"/>
                <a:cs typeface="Consolas" charset="0"/>
              </a:rPr>
              <a:t>※ Table-Map </a:t>
            </a:r>
            <a:r>
              <a:rPr lang="ja-JP" altLang="en-US" sz="1200">
                <a:latin typeface="+mn-lt"/>
                <a:ea typeface="MS PGothic" panose="020B0600070205080204" pitchFamily="34" charset="-128"/>
                <a:cs typeface="Consolas" charset="0"/>
              </a:rPr>
              <a:t>を使った条件付きマーキングも可能です</a:t>
            </a:r>
            <a:endParaRPr lang="en-US" altLang="ja-JP" sz="1200">
              <a:latin typeface="+mn-lt"/>
              <a:ea typeface="MS PGothic" panose="020B0600070205080204" pitchFamily="34" charset="-128"/>
              <a:cs typeface="Consolas" charset="0"/>
            </a:endParaRPr>
          </a:p>
        </p:txBody>
      </p:sp>
      <p:sp>
        <p:nvSpPr>
          <p:cNvPr id="28" name="Text Placeholder 6">
            <a:extLst>
              <a:ext uri="{FF2B5EF4-FFF2-40B4-BE49-F238E27FC236}">
                <a16:creationId xmlns:a16="http://schemas.microsoft.com/office/drawing/2014/main" id="{AFDD0CEA-ED5F-9C43-9487-6FAAA8077AEF}"/>
              </a:ext>
            </a:extLst>
          </p:cNvPr>
          <p:cNvSpPr txBox="1">
            <a:spLocks/>
          </p:cNvSpPr>
          <p:nvPr/>
        </p:nvSpPr>
        <p:spPr>
          <a:xfrm>
            <a:off x="3661120" y="1207417"/>
            <a:ext cx="4987580" cy="2464561"/>
          </a:xfrm>
          <a:prstGeom prst="rect">
            <a:avLst/>
          </a:prstGeom>
          <a:solidFill>
            <a:schemeClr val="bg2">
              <a:lumMod val="95000"/>
            </a:schemeClr>
          </a:solidFill>
          <a:ln>
            <a:noFill/>
          </a:ln>
        </p:spPr>
        <p:style>
          <a:lnRef idx="0">
            <a:scrgbClr r="0" g="0" b="0"/>
          </a:lnRef>
          <a:fillRef idx="0">
            <a:scrgbClr r="0" g="0" b="0"/>
          </a:fillRef>
          <a:effectRef idx="0">
            <a:scrgbClr r="0" g="0" b="0"/>
          </a:effectRef>
          <a:fontRef idx="minor">
            <a:schemeClr val="accent4"/>
          </a:fontRef>
        </p:style>
        <p:txBody>
          <a:bodyPr/>
          <a:lstStyle>
            <a:lvl1pPr marL="169863" indent="-169863" algn="l" defTabSz="684213" rtl="0" eaLnBrk="1" fontAlgn="base" hangingPunct="1">
              <a:lnSpc>
                <a:spcPct val="95000"/>
              </a:lnSpc>
              <a:spcBef>
                <a:spcPts val="1075"/>
              </a:spcBef>
              <a:spcAft>
                <a:spcPct val="0"/>
              </a:spcAft>
              <a:buClr>
                <a:schemeClr val="tx2"/>
              </a:buClr>
              <a:buSzPct val="90000"/>
              <a:buFont typeface="Arial" charset="0"/>
              <a:buChar char="•"/>
              <a:defRPr lang="en-US" sz="1500" kern="1200" dirty="0">
                <a:solidFill>
                  <a:schemeClr val="dk1"/>
                </a:solidFill>
                <a:latin typeface="+mn-lt"/>
                <a:ea typeface="+mn-ea"/>
                <a:cs typeface="+mn-cs"/>
              </a:defRPr>
            </a:lvl1pPr>
            <a:lvl2pPr marL="358775" indent="-215900" algn="l" defTabSz="684213" rtl="0" eaLnBrk="1" fontAlgn="base" hangingPunct="1">
              <a:lnSpc>
                <a:spcPct val="95000"/>
              </a:lnSpc>
              <a:spcBef>
                <a:spcPts val="600"/>
              </a:spcBef>
              <a:spcAft>
                <a:spcPct val="0"/>
              </a:spcAft>
              <a:buClr>
                <a:schemeClr val="tx2"/>
              </a:buClr>
              <a:buFont typeface="Arial" charset="0"/>
              <a:buChar char="•"/>
              <a:defRPr lang="en-US" sz="1400" kern="1200" dirty="0">
                <a:solidFill>
                  <a:schemeClr val="dk1"/>
                </a:solidFill>
                <a:latin typeface="+mn-lt"/>
                <a:ea typeface="+mn-ea"/>
                <a:cs typeface="+mn-cs"/>
              </a:defRPr>
            </a:lvl2pPr>
            <a:lvl3pPr marL="431800" indent="-169863" algn="l" defTabSz="684213" rtl="0" eaLnBrk="1" fontAlgn="base" hangingPunct="1">
              <a:lnSpc>
                <a:spcPct val="95000"/>
              </a:lnSpc>
              <a:spcBef>
                <a:spcPts val="625"/>
              </a:spcBef>
              <a:spcAft>
                <a:spcPct val="0"/>
              </a:spcAft>
              <a:buFont typeface="Arial" charset="0"/>
              <a:buChar char="•"/>
              <a:defRPr lang="en-US" sz="1200" kern="1200" dirty="0">
                <a:solidFill>
                  <a:schemeClr val="dk1"/>
                </a:solidFill>
                <a:latin typeface="+mn-lt"/>
                <a:ea typeface="+mn-ea"/>
                <a:cs typeface="+mn-cs"/>
              </a:defRPr>
            </a:lvl3pPr>
            <a:lvl4pPr marL="503238" indent="-169863" algn="l" defTabSz="684213" rtl="0" eaLnBrk="1" fontAlgn="base" hangingPunct="1">
              <a:lnSpc>
                <a:spcPct val="95000"/>
              </a:lnSpc>
              <a:spcBef>
                <a:spcPts val="625"/>
              </a:spcBef>
              <a:spcAft>
                <a:spcPct val="0"/>
              </a:spcAft>
              <a:buFont typeface="Arial" charset="0"/>
              <a:buChar char="•"/>
              <a:defRPr lang="en-US" sz="1100" kern="1200" dirty="0">
                <a:solidFill>
                  <a:schemeClr val="dk1"/>
                </a:solidFill>
                <a:latin typeface="+mn-lt"/>
                <a:ea typeface="+mn-ea"/>
                <a:cs typeface="+mn-cs"/>
              </a:defRPr>
            </a:lvl4pPr>
            <a:lvl5pPr marL="574675" indent="-169863" algn="l" defTabSz="684213" rtl="0" eaLnBrk="1" fontAlgn="base" hangingPunct="1">
              <a:lnSpc>
                <a:spcPct val="95000"/>
              </a:lnSpc>
              <a:spcBef>
                <a:spcPts val="625"/>
              </a:spcBef>
              <a:spcAft>
                <a:spcPct val="0"/>
              </a:spcAft>
              <a:buFont typeface="Arial" charset="0"/>
              <a:buChar char="•"/>
              <a:defRPr lang="en-US" sz="1100" kern="1200" dirty="0">
                <a:solidFill>
                  <a:schemeClr val="dk1"/>
                </a:solidFill>
                <a:latin typeface="+mn-lt"/>
                <a:ea typeface="+mn-ea"/>
                <a:cs typeface="+mn-cs"/>
              </a:defRPr>
            </a:lvl5pPr>
            <a:lvl6pPr marL="863856" indent="-171445" algn="l" defTabSz="685777" rtl="0" eaLnBrk="1" latinLnBrk="0" hangingPunct="1">
              <a:spcBef>
                <a:spcPts val="600"/>
              </a:spcBef>
              <a:buFont typeface="Arial" pitchFamily="34" charset="0"/>
              <a:buChar char="•"/>
              <a:defRPr sz="900" kern="1200" baseline="0">
                <a:solidFill>
                  <a:schemeClr val="dk1"/>
                </a:solidFill>
                <a:latin typeface="+mn-lt"/>
                <a:ea typeface="+mn-ea"/>
                <a:cs typeface="+mn-cs"/>
              </a:defRPr>
            </a:lvl6pPr>
            <a:lvl7pPr marL="935844" indent="-171422" algn="l" defTabSz="685777" rtl="0" eaLnBrk="1" latinLnBrk="0" hangingPunct="1">
              <a:spcBef>
                <a:spcPts val="600"/>
              </a:spcBef>
              <a:buFont typeface="Arial" pitchFamily="34" charset="0"/>
              <a:buChar char="•"/>
              <a:defRPr sz="800" kern="1200" baseline="0">
                <a:solidFill>
                  <a:schemeClr val="dk1"/>
                </a:solidFill>
                <a:latin typeface="+mn-lt"/>
                <a:ea typeface="+mn-ea"/>
                <a:cs typeface="+mn-cs"/>
              </a:defRPr>
            </a:lvl7pPr>
            <a:lvl8pPr marL="2400220" indent="0" algn="l" defTabSz="685777" rtl="0" eaLnBrk="1" latinLnBrk="0" hangingPunct="1">
              <a:spcBef>
                <a:spcPct val="20000"/>
              </a:spcBef>
              <a:buFont typeface="Arial" pitchFamily="34" charset="0"/>
              <a:buNone/>
              <a:defRPr sz="1500" kern="1200">
                <a:solidFill>
                  <a:schemeClr val="dk1"/>
                </a:solidFill>
                <a:latin typeface="+mn-lt"/>
                <a:ea typeface="+mn-ea"/>
                <a:cs typeface="+mn-cs"/>
              </a:defRPr>
            </a:lvl8pPr>
            <a:lvl9pPr marL="2914553" indent="-171445" algn="l" defTabSz="685777" rtl="0" eaLnBrk="1" latinLnBrk="0" hangingPunct="1">
              <a:spcBef>
                <a:spcPct val="20000"/>
              </a:spcBef>
              <a:buFont typeface="Arial" pitchFamily="34" charset="0"/>
              <a:buChar char="•"/>
              <a:defRPr sz="1500" kern="1200">
                <a:solidFill>
                  <a:schemeClr val="dk1"/>
                </a:solidFill>
                <a:latin typeface="+mn-lt"/>
                <a:ea typeface="+mn-ea"/>
                <a:cs typeface="+mn-cs"/>
              </a:defRPr>
            </a:lvl9pPr>
          </a:lstStyle>
          <a:p>
            <a:pPr marL="57131" indent="0">
              <a:buFont typeface="Arial" charset="0"/>
              <a:buNone/>
            </a:pPr>
            <a:r>
              <a:rPr lang="en-US" sz="1100">
                <a:ea typeface="MS PGothic" panose="020B0600070205080204" pitchFamily="34" charset="-128"/>
                <a:cs typeface="Courier New" panose="02070309020205020404" pitchFamily="49" charset="0"/>
              </a:rPr>
              <a:t>policy-map PARENT</a:t>
            </a:r>
            <a:br>
              <a:rPr lang="en-US" sz="1100">
                <a:ea typeface="MS PGothic" panose="020B0600070205080204" pitchFamily="34" charset="-128"/>
                <a:cs typeface="Courier New" panose="02070309020205020404" pitchFamily="49" charset="0"/>
              </a:rPr>
            </a:br>
            <a:r>
              <a:rPr lang="en-US" sz="1100">
                <a:ea typeface="MS PGothic" panose="020B0600070205080204" pitchFamily="34" charset="-128"/>
                <a:cs typeface="Courier New" panose="02070309020205020404" pitchFamily="49" charset="0"/>
              </a:rPr>
              <a:t>	class vlan10     </a:t>
            </a:r>
            <a:br>
              <a:rPr lang="en-US" sz="1100">
                <a:ea typeface="MS PGothic" panose="020B0600070205080204" pitchFamily="34" charset="-128"/>
                <a:cs typeface="Courier New" panose="02070309020205020404" pitchFamily="49" charset="0"/>
              </a:rPr>
            </a:br>
            <a:r>
              <a:rPr lang="en-US" sz="1100">
                <a:ea typeface="MS PGothic" panose="020B0600070205080204" pitchFamily="34" charset="-128"/>
                <a:cs typeface="Courier New" panose="02070309020205020404" pitchFamily="49" charset="0"/>
              </a:rPr>
              <a:t>		</a:t>
            </a:r>
            <a:r>
              <a:rPr lang="en-US" sz="1100">
                <a:solidFill>
                  <a:srgbClr val="FF0000"/>
                </a:solidFill>
                <a:ea typeface="MS PGothic" panose="020B0600070205080204" pitchFamily="34" charset="-128"/>
                <a:cs typeface="Courier New" panose="02070309020205020404" pitchFamily="49" charset="0"/>
              </a:rPr>
              <a:t>police rate percent 10</a:t>
            </a:r>
            <a:br>
              <a:rPr lang="en-US" sz="1100">
                <a:solidFill>
                  <a:srgbClr val="FF0000"/>
                </a:solidFill>
                <a:ea typeface="MS PGothic" panose="020B0600070205080204" pitchFamily="34" charset="-128"/>
                <a:cs typeface="Courier New" panose="02070309020205020404" pitchFamily="49" charset="0"/>
              </a:rPr>
            </a:br>
            <a:r>
              <a:rPr lang="en-US" sz="1100">
                <a:solidFill>
                  <a:srgbClr val="FF0000"/>
                </a:solidFill>
                <a:ea typeface="MS PGothic" panose="020B0600070205080204" pitchFamily="34" charset="-128"/>
                <a:cs typeface="Courier New" panose="02070309020205020404" pitchFamily="49" charset="0"/>
              </a:rPr>
              <a:t>		service-policy CHILD</a:t>
            </a:r>
            <a:br>
              <a:rPr lang="en-US" sz="1100">
                <a:ea typeface="MS PGothic" panose="020B0600070205080204" pitchFamily="34" charset="-128"/>
                <a:cs typeface="Courier New" panose="02070309020205020404" pitchFamily="49" charset="0"/>
              </a:rPr>
            </a:br>
            <a:r>
              <a:rPr lang="en-US" sz="1100">
                <a:ea typeface="MS PGothic" panose="020B0600070205080204" pitchFamily="34" charset="-128"/>
                <a:cs typeface="Courier New" panose="02070309020205020404" pitchFamily="49" charset="0"/>
              </a:rPr>
              <a:t>	class vlan20</a:t>
            </a:r>
            <a:br>
              <a:rPr lang="en-US" sz="1100">
                <a:ea typeface="MS PGothic" panose="020B0600070205080204" pitchFamily="34" charset="-128"/>
                <a:cs typeface="Courier New" panose="02070309020205020404" pitchFamily="49" charset="0"/>
              </a:rPr>
            </a:br>
            <a:r>
              <a:rPr lang="en-US" sz="1100">
                <a:ea typeface="MS PGothic" panose="020B0600070205080204" pitchFamily="34" charset="-128"/>
                <a:cs typeface="Courier New" panose="02070309020205020404" pitchFamily="49" charset="0"/>
              </a:rPr>
              <a:t>		</a:t>
            </a:r>
            <a:r>
              <a:rPr lang="en-US" sz="1100">
                <a:solidFill>
                  <a:srgbClr val="FF0000"/>
                </a:solidFill>
                <a:ea typeface="MS PGothic" panose="020B0600070205080204" pitchFamily="34" charset="-128"/>
                <a:cs typeface="Courier New" panose="02070309020205020404" pitchFamily="49" charset="0"/>
              </a:rPr>
              <a:t>police rate percent 20</a:t>
            </a:r>
            <a:br>
              <a:rPr lang="en-US" sz="1100">
                <a:solidFill>
                  <a:srgbClr val="FF0000"/>
                </a:solidFill>
                <a:ea typeface="MS PGothic" panose="020B0600070205080204" pitchFamily="34" charset="-128"/>
                <a:cs typeface="Courier New" panose="02070309020205020404" pitchFamily="49" charset="0"/>
              </a:rPr>
            </a:br>
            <a:r>
              <a:rPr lang="en-US" sz="1100">
                <a:solidFill>
                  <a:srgbClr val="FF0000"/>
                </a:solidFill>
                <a:ea typeface="MS PGothic" panose="020B0600070205080204" pitchFamily="34" charset="-128"/>
                <a:cs typeface="Courier New" panose="02070309020205020404" pitchFamily="49" charset="0"/>
              </a:rPr>
              <a:t>		service-policy CHILD</a:t>
            </a:r>
            <a:br>
              <a:rPr lang="en-US" sz="1100">
                <a:ea typeface="MS PGothic" panose="020B0600070205080204" pitchFamily="34" charset="-128"/>
                <a:cs typeface="Courier New" panose="02070309020205020404" pitchFamily="49" charset="0"/>
              </a:rPr>
            </a:br>
            <a:r>
              <a:rPr lang="en-US" sz="1100">
                <a:ea typeface="MS PGothic" panose="020B0600070205080204" pitchFamily="34" charset="-128"/>
                <a:cs typeface="Courier New" panose="02070309020205020404" pitchFamily="49" charset="0"/>
              </a:rPr>
              <a:t>	class vlan30     </a:t>
            </a:r>
            <a:br>
              <a:rPr lang="en-US" sz="1100">
                <a:ea typeface="MS PGothic" panose="020B0600070205080204" pitchFamily="34" charset="-128"/>
                <a:cs typeface="Courier New" panose="02070309020205020404" pitchFamily="49" charset="0"/>
              </a:rPr>
            </a:br>
            <a:r>
              <a:rPr lang="en-US" sz="1100">
                <a:ea typeface="MS PGothic" panose="020B0600070205080204" pitchFamily="34" charset="-128"/>
                <a:cs typeface="Courier New" panose="02070309020205020404" pitchFamily="49" charset="0"/>
              </a:rPr>
              <a:t>		</a:t>
            </a:r>
            <a:r>
              <a:rPr lang="en-US" sz="1100">
                <a:solidFill>
                  <a:srgbClr val="FF0000"/>
                </a:solidFill>
                <a:ea typeface="MS PGothic" panose="020B0600070205080204" pitchFamily="34" charset="-128"/>
                <a:cs typeface="Courier New" panose="02070309020205020404" pitchFamily="49" charset="0"/>
              </a:rPr>
              <a:t>police rate percent 30</a:t>
            </a:r>
            <a:br>
              <a:rPr lang="en-US" sz="1100">
                <a:solidFill>
                  <a:srgbClr val="FF0000"/>
                </a:solidFill>
                <a:ea typeface="MS PGothic" panose="020B0600070205080204" pitchFamily="34" charset="-128"/>
                <a:cs typeface="Courier New" panose="02070309020205020404" pitchFamily="49" charset="0"/>
              </a:rPr>
            </a:br>
            <a:r>
              <a:rPr lang="en-US" sz="1100">
                <a:solidFill>
                  <a:srgbClr val="FF0000"/>
                </a:solidFill>
                <a:ea typeface="MS PGothic" panose="020B0600070205080204" pitchFamily="34" charset="-128"/>
                <a:cs typeface="Courier New" panose="02070309020205020404" pitchFamily="49" charset="0"/>
              </a:rPr>
              <a:t>		service-policy CHILD</a:t>
            </a:r>
          </a:p>
          <a:p>
            <a:pPr marL="57131" indent="0">
              <a:buFont typeface="Arial" charset="0"/>
              <a:buNone/>
            </a:pPr>
            <a:r>
              <a:rPr lang="en-US" sz="1100">
                <a:ea typeface="MS PGothic" panose="020B0600070205080204" pitchFamily="34" charset="-128"/>
                <a:cs typeface="Courier New" panose="02070309020205020404" pitchFamily="49" charset="0"/>
              </a:rPr>
              <a:t>policy-map CHILD</a:t>
            </a:r>
            <a:br>
              <a:rPr lang="en-US" sz="1100">
                <a:ea typeface="MS PGothic" panose="020B0600070205080204" pitchFamily="34" charset="-128"/>
                <a:cs typeface="Courier New" panose="02070309020205020404" pitchFamily="49" charset="0"/>
              </a:rPr>
            </a:br>
            <a:r>
              <a:rPr lang="en-US" sz="1100">
                <a:ea typeface="MS PGothic" panose="020B0600070205080204" pitchFamily="34" charset="-128"/>
                <a:cs typeface="Courier New" panose="02070309020205020404" pitchFamily="49" charset="0"/>
              </a:rPr>
              <a:t>	class C1</a:t>
            </a:r>
            <a:br>
              <a:rPr lang="en-US" sz="1100">
                <a:ea typeface="MS PGothic" panose="020B0600070205080204" pitchFamily="34" charset="-128"/>
                <a:cs typeface="Courier New" panose="02070309020205020404" pitchFamily="49" charset="0"/>
              </a:rPr>
            </a:br>
            <a:r>
              <a:rPr lang="en-US" sz="1100">
                <a:ea typeface="MS PGothic" panose="020B0600070205080204" pitchFamily="34" charset="-128"/>
                <a:cs typeface="Courier New" panose="02070309020205020404" pitchFamily="49" charset="0"/>
              </a:rPr>
              <a:t>		set </a:t>
            </a:r>
            <a:r>
              <a:rPr lang="en-US" sz="1100" err="1">
                <a:ea typeface="MS PGothic" panose="020B0600070205080204" pitchFamily="34" charset="-128"/>
                <a:cs typeface="Courier New" panose="02070309020205020404" pitchFamily="49" charset="0"/>
              </a:rPr>
              <a:t>dscp</a:t>
            </a:r>
            <a:r>
              <a:rPr lang="en-US" sz="1100">
                <a:ea typeface="MS PGothic" panose="020B0600070205080204" pitchFamily="34" charset="-128"/>
                <a:cs typeface="Courier New" panose="02070309020205020404" pitchFamily="49" charset="0"/>
              </a:rPr>
              <a:t> 10</a:t>
            </a:r>
          </a:p>
        </p:txBody>
      </p:sp>
      <p:sp>
        <p:nvSpPr>
          <p:cNvPr id="8" name="Text Placeholder 7">
            <a:extLst>
              <a:ext uri="{FF2B5EF4-FFF2-40B4-BE49-F238E27FC236}">
                <a16:creationId xmlns:a16="http://schemas.microsoft.com/office/drawing/2014/main" id="{1C018DF5-2395-1A45-BE76-4863E9A04E06}"/>
              </a:ext>
            </a:extLst>
          </p:cNvPr>
          <p:cNvSpPr>
            <a:spLocks noGrp="1"/>
          </p:cNvSpPr>
          <p:nvPr>
            <p:ph type="body" sz="quarter" idx="11"/>
          </p:nvPr>
        </p:nvSpPr>
        <p:spPr/>
        <p:txBody>
          <a:bodyPr/>
          <a:lstStyle/>
          <a:p>
            <a:r>
              <a:rPr lang="en-US" sz="1600">
                <a:ea typeface="MS PGothic" panose="020B0600070205080204" pitchFamily="34" charset="-128"/>
              </a:rPr>
              <a:t>Per VLAN </a:t>
            </a:r>
            <a:r>
              <a:rPr lang="ja-JP" altLang="en-US" sz="1600">
                <a:ea typeface="MS PGothic" panose="020B0600070205080204" pitchFamily="34" charset="-128"/>
              </a:rPr>
              <a:t>ポリシング</a:t>
            </a:r>
            <a:r>
              <a:rPr lang="en-US" altLang="ja-JP" sz="1600">
                <a:ea typeface="MS PGothic" panose="020B0600070205080204" pitchFamily="34" charset="-128"/>
              </a:rPr>
              <a:t>&amp;</a:t>
            </a:r>
            <a:r>
              <a:rPr lang="ja-JP" altLang="en-US" sz="1600">
                <a:ea typeface="MS PGothic" panose="020B0600070205080204" pitchFamily="34" charset="-128"/>
              </a:rPr>
              <a:t>マーキング</a:t>
            </a:r>
            <a:endParaRPr lang="en-US" sz="1600">
              <a:ea typeface="MS PGothic" panose="020B0600070205080204" pitchFamily="34" charset="-128"/>
            </a:endParaRPr>
          </a:p>
        </p:txBody>
      </p:sp>
      <p:sp>
        <p:nvSpPr>
          <p:cNvPr id="32" name="Text Placeholder 4">
            <a:extLst>
              <a:ext uri="{FF2B5EF4-FFF2-40B4-BE49-F238E27FC236}">
                <a16:creationId xmlns:a16="http://schemas.microsoft.com/office/drawing/2014/main" id="{FADA8C71-B700-5942-94A7-0536CD467A79}"/>
              </a:ext>
            </a:extLst>
          </p:cNvPr>
          <p:cNvSpPr txBox="1">
            <a:spLocks noGrp="1"/>
          </p:cNvSpPr>
          <p:nvPr>
            <p:ph type="body" sz="quarter" idx="12"/>
          </p:nvPr>
        </p:nvSpPr>
        <p:spPr>
          <a:prstGeom prst="rect">
            <a:avLst/>
          </a:prstGeom>
        </p:spPr>
        <p:txBody>
          <a:bodyPr wrap="square" lIns="91420" tIns="45710" rIns="91420" bIns="45710" anchor="b" anchorCtr="0">
            <a:noAutofit/>
          </a:bodyPr>
          <a:lstStyle>
            <a:lvl1pPr marL="169863" indent="-169863" algn="l" defTabSz="603575" rtl="0" eaLnBrk="1" fontAlgn="base" hangingPunct="1">
              <a:lnSpc>
                <a:spcPct val="100000"/>
              </a:lnSpc>
              <a:spcBef>
                <a:spcPct val="50000"/>
              </a:spcBef>
              <a:spcAft>
                <a:spcPct val="0"/>
              </a:spcAft>
              <a:buClr>
                <a:schemeClr val="tx2"/>
              </a:buClr>
              <a:buSzPct val="90000"/>
              <a:buFont typeface="Arial" charset="0"/>
              <a:buNone/>
              <a:defRPr lang="en-US" sz="1400" b="0" i="0" kern="1200">
                <a:solidFill>
                  <a:schemeClr val="tx1"/>
                </a:solidFill>
                <a:latin typeface="+mn-lt"/>
                <a:ea typeface="ＭＳ Ｐゴシック" charset="0"/>
                <a:cs typeface="CiscoSans ExtraLight"/>
              </a:defRPr>
            </a:lvl1pPr>
            <a:lvl2pPr marL="358775" indent="-215900" algn="l" defTabSz="684213" rtl="0" eaLnBrk="1" fontAlgn="base" hangingPunct="1">
              <a:lnSpc>
                <a:spcPct val="95000"/>
              </a:lnSpc>
              <a:spcBef>
                <a:spcPts val="600"/>
              </a:spcBef>
              <a:spcAft>
                <a:spcPct val="0"/>
              </a:spcAft>
              <a:buClr>
                <a:schemeClr val="tx2"/>
              </a:buClr>
              <a:buFont typeface="Arial" pitchFamily="34" charset="0"/>
              <a:buNone/>
              <a:defRPr lang="en-US" sz="1100" kern="1200">
                <a:solidFill>
                  <a:schemeClr val="tx1"/>
                </a:solidFill>
                <a:latin typeface="+mn-lt"/>
                <a:ea typeface="ＭＳ Ｐゴシック" charset="0"/>
                <a:cs typeface="CiscoSans"/>
              </a:defRPr>
            </a:lvl2pPr>
            <a:lvl3pPr marL="431800" indent="-169863" algn="l" defTabSz="684213" rtl="0" eaLnBrk="1" fontAlgn="base" hangingPunct="1">
              <a:lnSpc>
                <a:spcPct val="95000"/>
              </a:lnSpc>
              <a:spcBef>
                <a:spcPts val="625"/>
              </a:spcBef>
              <a:spcAft>
                <a:spcPct val="0"/>
              </a:spcAft>
              <a:buFont typeface="Arial" pitchFamily="34" charset="0"/>
              <a:buNone/>
              <a:defRPr lang="en-US" sz="1100" kern="1200">
                <a:solidFill>
                  <a:schemeClr val="tx1"/>
                </a:solidFill>
                <a:latin typeface="+mn-lt"/>
                <a:ea typeface="ＭＳ Ｐゴシック" charset="0"/>
                <a:cs typeface="CiscoSans"/>
              </a:defRPr>
            </a:lvl3pPr>
            <a:lvl4pPr marL="503238" indent="-169863" algn="l" defTabSz="684213" rtl="0" eaLnBrk="1" fontAlgn="base" hangingPunct="1">
              <a:lnSpc>
                <a:spcPct val="95000"/>
              </a:lnSpc>
              <a:spcBef>
                <a:spcPts val="625"/>
              </a:spcBef>
              <a:spcAft>
                <a:spcPct val="0"/>
              </a:spcAft>
              <a:buFont typeface="Arial" pitchFamily="34" charset="0"/>
              <a:buNone/>
              <a:defRPr lang="en-US" sz="1100" kern="1200">
                <a:solidFill>
                  <a:schemeClr val="tx1"/>
                </a:solidFill>
                <a:latin typeface="+mn-lt"/>
                <a:ea typeface="ＭＳ Ｐゴシック" charset="0"/>
                <a:cs typeface="CiscoSans"/>
              </a:defRPr>
            </a:lvl4pPr>
            <a:lvl5pPr marL="574675" indent="-169863" algn="l" defTabSz="684213" rtl="0" eaLnBrk="1" fontAlgn="base" hangingPunct="1">
              <a:lnSpc>
                <a:spcPct val="95000"/>
              </a:lnSpc>
              <a:spcBef>
                <a:spcPts val="625"/>
              </a:spcBef>
              <a:spcAft>
                <a:spcPct val="0"/>
              </a:spcAft>
              <a:buFont typeface="Arial" pitchFamily="34" charset="0"/>
              <a:buNone/>
              <a:defRPr lang="en-US" sz="1100" kern="1200">
                <a:solidFill>
                  <a:schemeClr val="tx1"/>
                </a:solidFill>
                <a:latin typeface="+mn-lt"/>
                <a:ea typeface="ＭＳ Ｐゴシック" charset="0"/>
                <a:cs typeface="CiscoSans"/>
              </a:defRPr>
            </a:lvl5pPr>
            <a:lvl6pPr marL="863856" indent="-171445" algn="l" defTabSz="685777" rtl="0" eaLnBrk="1" latinLnBrk="0" hangingPunct="1">
              <a:spcBef>
                <a:spcPts val="600"/>
              </a:spcBef>
              <a:buFont typeface="Arial" pitchFamily="34" charset="0"/>
              <a:buChar char="•"/>
              <a:defRPr sz="900" kern="1200" baseline="0">
                <a:solidFill>
                  <a:schemeClr val="tx1"/>
                </a:solidFill>
                <a:latin typeface="+mn-lt"/>
                <a:ea typeface="+mn-ea"/>
                <a:cs typeface="+mn-cs"/>
              </a:defRPr>
            </a:lvl6pPr>
            <a:lvl7pPr marL="935844" indent="-171422" algn="l" defTabSz="685777" rtl="0" eaLnBrk="1" latinLnBrk="0" hangingPunct="1">
              <a:spcBef>
                <a:spcPts val="600"/>
              </a:spcBef>
              <a:buFont typeface="Arial" pitchFamily="34" charset="0"/>
              <a:buChar char="•"/>
              <a:defRPr sz="800" kern="1200" baseline="0">
                <a:solidFill>
                  <a:schemeClr val="tx1"/>
                </a:solidFill>
                <a:latin typeface="+mn-lt"/>
                <a:ea typeface="+mn-ea"/>
                <a:cs typeface="+mn-cs"/>
              </a:defRPr>
            </a:lvl7pPr>
            <a:lvl8pPr marL="2400220" indent="0" algn="l" defTabSz="685777" rtl="0" eaLnBrk="1" latinLnBrk="0" hangingPunct="1">
              <a:spcBef>
                <a:spcPct val="20000"/>
              </a:spcBef>
              <a:buFont typeface="Arial" pitchFamily="34" charset="0"/>
              <a:buNone/>
              <a:defRPr sz="1500" kern="1200">
                <a:solidFill>
                  <a:schemeClr val="tx1"/>
                </a:solidFill>
                <a:latin typeface="+mn-lt"/>
                <a:ea typeface="+mn-ea"/>
                <a:cs typeface="+mn-cs"/>
              </a:defRPr>
            </a:lvl8pPr>
            <a:lvl9pPr marL="2914553" indent="-171445" algn="l" defTabSz="685777" rtl="0" eaLnBrk="1" latinLnBrk="0" hangingPunct="1">
              <a:spcBef>
                <a:spcPct val="20000"/>
              </a:spcBef>
              <a:buFont typeface="Arial" pitchFamily="34" charset="0"/>
              <a:buChar char="•"/>
              <a:defRPr sz="1500" kern="1200">
                <a:solidFill>
                  <a:schemeClr val="tx1"/>
                </a:solidFill>
                <a:latin typeface="+mn-lt"/>
                <a:ea typeface="+mn-ea"/>
                <a:cs typeface="+mn-cs"/>
              </a:defRPr>
            </a:lvl9pPr>
          </a:lstStyle>
          <a:p>
            <a:r>
              <a:rPr lang="en" altLang="ja-JP">
                <a:solidFill>
                  <a:srgbClr val="282828"/>
                </a:solidFill>
                <a:ea typeface="MS PGothic" panose="020B0600070205080204" pitchFamily="34" charset="-128"/>
              </a:rPr>
              <a:t>3.4</a:t>
            </a:r>
            <a:r>
              <a:rPr lang="ja-JP" altLang="en-US">
                <a:solidFill>
                  <a:srgbClr val="282828"/>
                </a:solidFill>
                <a:ea typeface="MS PGothic" panose="020B0600070205080204" pitchFamily="34" charset="-128"/>
              </a:rPr>
              <a:t>　</a:t>
            </a:r>
            <a:r>
              <a:rPr lang="en" altLang="ja-JP">
                <a:solidFill>
                  <a:srgbClr val="282828"/>
                </a:solidFill>
                <a:ea typeface="MS PGothic" panose="020B0600070205080204" pitchFamily="34" charset="-128"/>
              </a:rPr>
              <a:t>QoS</a:t>
            </a:r>
          </a:p>
        </p:txBody>
      </p:sp>
      <p:sp>
        <p:nvSpPr>
          <p:cNvPr id="21" name="吹き出し: 線 10">
            <a:extLst>
              <a:ext uri="{FF2B5EF4-FFF2-40B4-BE49-F238E27FC236}">
                <a16:creationId xmlns:a16="http://schemas.microsoft.com/office/drawing/2014/main" id="{613FEAB5-913A-7E43-AA12-FE88ACC6DB37}"/>
              </a:ext>
            </a:extLst>
          </p:cNvPr>
          <p:cNvSpPr/>
          <p:nvPr/>
        </p:nvSpPr>
        <p:spPr>
          <a:xfrm>
            <a:off x="6751573" y="1274081"/>
            <a:ext cx="1637438" cy="471665"/>
          </a:xfrm>
          <a:prstGeom prst="callout1">
            <a:avLst>
              <a:gd name="adj1" fmla="val 54788"/>
              <a:gd name="adj2" fmla="val -238"/>
              <a:gd name="adj3" fmla="val 80474"/>
              <a:gd name="adj4" fmla="val -9986"/>
            </a:avLst>
          </a:prstGeom>
          <a:solidFill>
            <a:schemeClr val="accent1">
              <a:alpha val="15000"/>
            </a:schemeClr>
          </a:solidFill>
          <a:ln>
            <a:solidFill>
              <a:schemeClr val="accent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r>
              <a:rPr kumimoji="1" lang="ja-JP" altLang="en-US" sz="1050">
                <a:ea typeface="MS PGothic" panose="020B0600070205080204" pitchFamily="34" charset="-128"/>
              </a:rPr>
              <a:t>親ポリサー</a:t>
            </a:r>
          </a:p>
        </p:txBody>
      </p:sp>
      <p:sp>
        <p:nvSpPr>
          <p:cNvPr id="23" name="吹き出し: 線 10">
            <a:extLst>
              <a:ext uri="{FF2B5EF4-FFF2-40B4-BE49-F238E27FC236}">
                <a16:creationId xmlns:a16="http://schemas.microsoft.com/office/drawing/2014/main" id="{B150DFD5-7557-8242-B170-1427BFB4EF25}"/>
              </a:ext>
            </a:extLst>
          </p:cNvPr>
          <p:cNvSpPr/>
          <p:nvPr/>
        </p:nvSpPr>
        <p:spPr>
          <a:xfrm>
            <a:off x="5038446" y="3766556"/>
            <a:ext cx="3610253" cy="471665"/>
          </a:xfrm>
          <a:prstGeom prst="callout1">
            <a:avLst>
              <a:gd name="adj1" fmla="val 54788"/>
              <a:gd name="adj2" fmla="val -238"/>
              <a:gd name="adj3" fmla="val -69080"/>
              <a:gd name="adj4" fmla="val -7444"/>
            </a:avLst>
          </a:prstGeom>
          <a:solidFill>
            <a:schemeClr val="accent1">
              <a:alpha val="15000"/>
            </a:schemeClr>
          </a:solidFill>
          <a:ln>
            <a:solidFill>
              <a:schemeClr val="accent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r>
              <a:rPr kumimoji="1" lang="ja-JP" altLang="en-US" sz="1050">
                <a:ea typeface="MS PGothic" panose="020B0600070205080204" pitchFamily="34" charset="-128"/>
              </a:rPr>
              <a:t>親ポリシーがポリシングの場合</a:t>
            </a:r>
            <a:r>
              <a:rPr kumimoji="1" lang="en-US" altLang="ja-JP" sz="1050">
                <a:ea typeface="MS PGothic" panose="020B0600070205080204" pitchFamily="34" charset="-128"/>
              </a:rPr>
              <a:t> set </a:t>
            </a:r>
            <a:r>
              <a:rPr kumimoji="1" lang="ja-JP" altLang="en-US" sz="1050">
                <a:ea typeface="MS PGothic" panose="020B0600070205080204" pitchFamily="34" charset="-128"/>
              </a:rPr>
              <a:t>のみサポート</a:t>
            </a:r>
          </a:p>
          <a:p>
            <a:r>
              <a:rPr kumimoji="1" lang="ja-JP" altLang="en-US" sz="1050">
                <a:ea typeface="MS PGothic" panose="020B0600070205080204" pitchFamily="34" charset="-128"/>
              </a:rPr>
              <a:t>されます。子ポリシーでの</a:t>
            </a:r>
            <a:r>
              <a:rPr kumimoji="1" lang="en-US" altLang="ja-JP" sz="1050">
                <a:ea typeface="MS PGothic" panose="020B0600070205080204" pitchFamily="34" charset="-128"/>
              </a:rPr>
              <a:t> 2 </a:t>
            </a:r>
            <a:r>
              <a:rPr kumimoji="1" lang="ja-JP" altLang="en-US" sz="1050">
                <a:ea typeface="MS PGothic" panose="020B0600070205080204" pitchFamily="34" charset="-128"/>
              </a:rPr>
              <a:t>レベル</a:t>
            </a:r>
            <a:r>
              <a:rPr kumimoji="1" lang="en-US" altLang="ja-JP" sz="1050">
                <a:ea typeface="MS PGothic" panose="020B0600070205080204" pitchFamily="34" charset="-128"/>
              </a:rPr>
              <a:t> </a:t>
            </a:r>
            <a:r>
              <a:rPr kumimoji="1" lang="ja-JP" altLang="en-US" sz="1050">
                <a:ea typeface="MS PGothic" panose="020B0600070205080204" pitchFamily="34" charset="-128"/>
              </a:rPr>
              <a:t>ポリシングは不可</a:t>
            </a:r>
          </a:p>
        </p:txBody>
      </p:sp>
      <p:sp>
        <p:nvSpPr>
          <p:cNvPr id="27" name="Slide Number Placeholder 4">
            <a:extLst>
              <a:ext uri="{FF2B5EF4-FFF2-40B4-BE49-F238E27FC236}">
                <a16:creationId xmlns:a16="http://schemas.microsoft.com/office/drawing/2014/main" id="{AF5DEEF1-A117-D742-B04D-9FB3095085DE}"/>
              </a:ext>
            </a:extLst>
          </p:cNvPr>
          <p:cNvSpPr>
            <a:spLocks noGrp="1"/>
          </p:cNvSpPr>
          <p:nvPr>
            <p:ph type="sldNum" sz="quarter" idx="4294967295"/>
          </p:nvPr>
        </p:nvSpPr>
        <p:spPr>
          <a:xfrm>
            <a:off x="8648700" y="4884738"/>
            <a:ext cx="495300" cy="274637"/>
          </a:xfrm>
          <a:prstGeom prst="rect">
            <a:avLst/>
          </a:prstGeom>
        </p:spPr>
        <p:txBody>
          <a:bodyPr>
            <a:noAutofit/>
          </a:bodyPr>
          <a:lstStyle/>
          <a:p>
            <a:fld id="{3945D0FD-48F1-4D72-80C5-FFB60B92A834}" type="slidenum">
              <a:rPr lang="en-US" sz="900" smtClean="0">
                <a:latin typeface="+mn-lt"/>
                <a:ea typeface="MS PGothic" panose="020B0600070205080204" pitchFamily="34" charset="-128"/>
              </a:rPr>
              <a:pPr/>
              <a:t>315</a:t>
            </a:fld>
            <a:endParaRPr lang="en-US" sz="900">
              <a:latin typeface="+mn-lt"/>
              <a:ea typeface="MS PGothic" panose="020B0600070205080204" pitchFamily="34" charset="-128"/>
            </a:endParaRPr>
          </a:p>
        </p:txBody>
      </p:sp>
    </p:spTree>
    <p:extLst>
      <p:ext uri="{BB962C8B-B14F-4D97-AF65-F5344CB8AC3E}">
        <p14:creationId xmlns:p14="http://schemas.microsoft.com/office/powerpoint/2010/main" val="2703411167"/>
      </p:ext>
    </p:extLst>
  </p:cSld>
  <p:clrMapOvr>
    <a:masterClrMapping/>
  </p:clrMapOvr>
</p:sld>
</file>

<file path=ppt/slides/slide3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p:cNvSpPr>
            <a:spLocks noGrp="1"/>
          </p:cNvSpPr>
          <p:nvPr>
            <p:ph type="title"/>
          </p:nvPr>
        </p:nvSpPr>
        <p:spPr/>
        <p:txBody>
          <a:bodyPr>
            <a:noAutofit/>
          </a:bodyPr>
          <a:lstStyle/>
          <a:p>
            <a:r>
              <a:rPr lang="en-US" altLang="ja-JP">
                <a:latin typeface="+mn-lt"/>
                <a:ea typeface="MS PGothic" panose="020B0600070205080204" pitchFamily="34" charset="-128"/>
              </a:rPr>
              <a:t>H-QoS </a:t>
            </a:r>
            <a:r>
              <a:rPr lang="ja-JP" altLang="en-US">
                <a:latin typeface="+mn-lt"/>
                <a:ea typeface="MS PGothic" panose="020B0600070205080204" pitchFamily="34" charset="-128"/>
              </a:rPr>
              <a:t>ユースケース</a:t>
            </a:r>
            <a:endParaRPr lang="en-US" sz="2000">
              <a:latin typeface="+mn-lt"/>
              <a:ea typeface="MS PGothic" panose="020B0600070205080204" pitchFamily="34" charset="-128"/>
            </a:endParaRPr>
          </a:p>
        </p:txBody>
      </p:sp>
      <p:sp>
        <p:nvSpPr>
          <p:cNvPr id="6" name="Text Placeholder 5">
            <a:extLst>
              <a:ext uri="{FF2B5EF4-FFF2-40B4-BE49-F238E27FC236}">
                <a16:creationId xmlns:a16="http://schemas.microsoft.com/office/drawing/2014/main" id="{8A0E970E-9C52-2A4F-8759-C8865CA88F59}"/>
              </a:ext>
            </a:extLst>
          </p:cNvPr>
          <p:cNvSpPr>
            <a:spLocks noGrp="1"/>
          </p:cNvSpPr>
          <p:nvPr>
            <p:ph type="body" sz="quarter" idx="12"/>
          </p:nvPr>
        </p:nvSpPr>
        <p:spPr/>
        <p:txBody>
          <a:bodyPr/>
          <a:lstStyle/>
          <a:p>
            <a:r>
              <a:rPr lang="en" altLang="ja-JP">
                <a:solidFill>
                  <a:srgbClr val="282828"/>
                </a:solidFill>
                <a:ea typeface="MS PGothic" panose="020B0600070205080204" pitchFamily="34" charset="-128"/>
              </a:rPr>
              <a:t>3.4</a:t>
            </a:r>
            <a:r>
              <a:rPr lang="ja-JP" altLang="en-US">
                <a:solidFill>
                  <a:srgbClr val="282828"/>
                </a:solidFill>
                <a:ea typeface="MS PGothic" panose="020B0600070205080204" pitchFamily="34" charset="-128"/>
              </a:rPr>
              <a:t>　</a:t>
            </a:r>
            <a:r>
              <a:rPr lang="en" altLang="ja-JP">
                <a:solidFill>
                  <a:srgbClr val="282828"/>
                </a:solidFill>
                <a:ea typeface="MS PGothic" panose="020B0600070205080204" pitchFamily="34" charset="-128"/>
              </a:rPr>
              <a:t>QoS</a:t>
            </a:r>
          </a:p>
        </p:txBody>
      </p:sp>
      <p:sp>
        <p:nvSpPr>
          <p:cNvPr id="50" name="Can 49"/>
          <p:cNvSpPr/>
          <p:nvPr/>
        </p:nvSpPr>
        <p:spPr bwMode="auto">
          <a:xfrm rot="16200000">
            <a:off x="835353" y="1247902"/>
            <a:ext cx="1978771" cy="2581838"/>
          </a:xfrm>
          <a:prstGeom prst="can">
            <a:avLst>
              <a:gd name="adj" fmla="val 13020"/>
            </a:avLst>
          </a:prstGeom>
          <a:solidFill>
            <a:schemeClr val="accent6"/>
          </a:solidFill>
          <a:ln w="15840">
            <a:noFill/>
            <a:round/>
            <a:headEnd/>
            <a:tailEnd/>
          </a:ln>
          <a:effectLst>
            <a:outerShdw blurRad="63500" dist="23040" dir="5400000" algn="ctr" rotWithShape="0">
              <a:srgbClr val="000000">
                <a:alpha val="35036"/>
              </a:srgbClr>
            </a:outerShdw>
          </a:effectLst>
        </p:spPr>
        <p:txBody>
          <a:bodyPr vert="vert" lIns="142776" tIns="74245" rIns="142776" bIns="74245" anchor="b">
            <a:noAutofit/>
          </a:bodyPr>
          <a:lstStyle/>
          <a:p>
            <a:pPr defTabSz="1087352" fontAlgn="auto">
              <a:spcBef>
                <a:spcPts val="0"/>
              </a:spcBef>
              <a:spcAft>
                <a:spcPts val="0"/>
              </a:spcAft>
              <a:buClr>
                <a:srgbClr val="FFFFFF"/>
              </a:buClr>
              <a:tabLst>
                <a:tab pos="0" algn="l"/>
                <a:tab pos="1450585" algn="l"/>
                <a:tab pos="2901167" algn="l"/>
                <a:tab pos="4351751" algn="l"/>
                <a:tab pos="5802333" algn="l"/>
                <a:tab pos="7252915" algn="l"/>
                <a:tab pos="8703497" algn="l"/>
                <a:tab pos="10154081" algn="l"/>
                <a:tab pos="11604664" algn="l"/>
                <a:tab pos="13055248" algn="l"/>
                <a:tab pos="14505831" algn="l"/>
                <a:tab pos="15956416" algn="l"/>
              </a:tabLst>
              <a:defRPr/>
            </a:pPr>
            <a:r>
              <a:rPr lang="en-US" sz="1100" b="1">
                <a:solidFill>
                  <a:srgbClr val="FFFFFF"/>
                </a:solidFill>
                <a:latin typeface="+mn-lt"/>
                <a:ea typeface="MS PGothic" panose="020B0600070205080204" pitchFamily="34" charset="-128"/>
                <a:cs typeface="+mn-cs"/>
                <a:sym typeface="Arial" charset="0"/>
              </a:rPr>
              <a:t>Port</a:t>
            </a:r>
          </a:p>
        </p:txBody>
      </p:sp>
      <p:sp>
        <p:nvSpPr>
          <p:cNvPr id="51" name="Can 50"/>
          <p:cNvSpPr/>
          <p:nvPr/>
        </p:nvSpPr>
        <p:spPr bwMode="auto">
          <a:xfrm rot="16200000">
            <a:off x="2392032" y="1027031"/>
            <a:ext cx="307495" cy="1588992"/>
          </a:xfrm>
          <a:prstGeom prst="can">
            <a:avLst/>
          </a:prstGeom>
          <a:pattFill prst="ltUpDiag">
            <a:fgClr>
              <a:srgbClr val="CCFFCC"/>
            </a:fgClr>
            <a:bgClr>
              <a:schemeClr val="accent3">
                <a:lumMod val="40000"/>
                <a:lumOff val="60000"/>
              </a:schemeClr>
            </a:bgClr>
          </a:pattFill>
          <a:ln w="15840">
            <a:noFill/>
            <a:round/>
            <a:headEnd/>
            <a:tailEnd/>
          </a:ln>
          <a:effectLst>
            <a:outerShdw blurRad="63500" dist="23040" dir="5400000" algn="ctr" rotWithShape="0">
              <a:srgbClr val="000000">
                <a:alpha val="35036"/>
              </a:srgbClr>
            </a:outerShdw>
          </a:effectLst>
        </p:spPr>
        <p:txBody>
          <a:bodyPr vert="vert" lIns="142776" tIns="74245" rIns="142776" bIns="74245" anchor="ctr">
            <a:noAutofit/>
          </a:bodyPr>
          <a:lstStyle/>
          <a:p>
            <a:pPr algn="r" defTabSz="1087352" fontAlgn="auto">
              <a:spcBef>
                <a:spcPts val="0"/>
              </a:spcBef>
              <a:spcAft>
                <a:spcPts val="0"/>
              </a:spcAft>
              <a:buClr>
                <a:srgbClr val="FFFFFF"/>
              </a:buClr>
              <a:tabLst>
                <a:tab pos="0" algn="l"/>
                <a:tab pos="1450585" algn="l"/>
                <a:tab pos="2901167" algn="l"/>
                <a:tab pos="4351751" algn="l"/>
                <a:tab pos="5802333" algn="l"/>
                <a:tab pos="7252915" algn="l"/>
                <a:tab pos="8703497" algn="l"/>
                <a:tab pos="10154081" algn="l"/>
                <a:tab pos="11604664" algn="l"/>
                <a:tab pos="13055248" algn="l"/>
                <a:tab pos="14505831" algn="l"/>
                <a:tab pos="15956416" algn="l"/>
              </a:tabLst>
              <a:defRPr/>
            </a:pPr>
            <a:r>
              <a:rPr lang="en-US" sz="1100" b="1">
                <a:solidFill>
                  <a:srgbClr val="061C23"/>
                </a:solidFill>
                <a:latin typeface="+mn-lt"/>
                <a:ea typeface="MS PGothic" panose="020B0600070205080204" pitchFamily="34" charset="-128"/>
                <a:cs typeface="+mn-cs"/>
                <a:sym typeface="Arial" charset="0"/>
              </a:rPr>
              <a:t>Q1 </a:t>
            </a:r>
            <a:r>
              <a:rPr lang="mr-IN" sz="1100" b="1">
                <a:solidFill>
                  <a:srgbClr val="061C23"/>
                </a:solidFill>
                <a:latin typeface="+mn-lt"/>
                <a:ea typeface="MS PGothic" panose="020B0600070205080204" pitchFamily="34" charset="-128"/>
                <a:cs typeface="Mangal" panose="02040503050203030202" pitchFamily="18" charset="0"/>
                <a:sym typeface="Arial" charset="0"/>
              </a:rPr>
              <a:t>–</a:t>
            </a:r>
            <a:r>
              <a:rPr lang="en-US" sz="1100" b="1">
                <a:solidFill>
                  <a:srgbClr val="061C23"/>
                </a:solidFill>
                <a:latin typeface="+mn-lt"/>
                <a:ea typeface="MS PGothic" panose="020B0600070205080204" pitchFamily="34" charset="-128"/>
                <a:cs typeface="+mn-cs"/>
                <a:sym typeface="Arial" charset="0"/>
              </a:rPr>
              <a:t> C1</a:t>
            </a:r>
            <a:endParaRPr lang="en-US" sz="1100">
              <a:solidFill>
                <a:srgbClr val="061C23"/>
              </a:solidFill>
              <a:latin typeface="+mn-lt"/>
              <a:ea typeface="MS PGothic" panose="020B0600070205080204" pitchFamily="34" charset="-128"/>
              <a:cs typeface="+mn-cs"/>
              <a:sym typeface="Arial" charset="0"/>
            </a:endParaRPr>
          </a:p>
        </p:txBody>
      </p:sp>
      <p:sp>
        <p:nvSpPr>
          <p:cNvPr id="53" name="Can 52"/>
          <p:cNvSpPr/>
          <p:nvPr/>
        </p:nvSpPr>
        <p:spPr bwMode="auto">
          <a:xfrm rot="16200000">
            <a:off x="2381344" y="1457412"/>
            <a:ext cx="321083" cy="1588993"/>
          </a:xfrm>
          <a:prstGeom prst="can">
            <a:avLst/>
          </a:prstGeom>
          <a:pattFill prst="ltUpDiag">
            <a:fgClr>
              <a:srgbClr val="CCFFCC"/>
            </a:fgClr>
            <a:bgClr>
              <a:schemeClr val="accent3">
                <a:lumMod val="40000"/>
                <a:lumOff val="60000"/>
              </a:schemeClr>
            </a:bgClr>
          </a:pattFill>
          <a:ln w="15840">
            <a:noFill/>
            <a:round/>
            <a:headEnd/>
            <a:tailEnd/>
          </a:ln>
          <a:effectLst>
            <a:outerShdw blurRad="63500" dist="23040" dir="5400000" algn="ctr" rotWithShape="0">
              <a:srgbClr val="000000">
                <a:alpha val="35036"/>
              </a:srgbClr>
            </a:outerShdw>
          </a:effectLst>
        </p:spPr>
        <p:txBody>
          <a:bodyPr vert="vert" lIns="142776" tIns="74245" rIns="142776" bIns="74245" anchor="ctr">
            <a:noAutofit/>
          </a:bodyPr>
          <a:lstStyle/>
          <a:p>
            <a:pPr algn="r" defTabSz="1087352" fontAlgn="auto">
              <a:spcBef>
                <a:spcPts val="0"/>
              </a:spcBef>
              <a:spcAft>
                <a:spcPts val="0"/>
              </a:spcAft>
              <a:buClr>
                <a:srgbClr val="FFFFFF"/>
              </a:buClr>
              <a:tabLst>
                <a:tab pos="0" algn="l"/>
                <a:tab pos="1450585" algn="l"/>
                <a:tab pos="2901167" algn="l"/>
                <a:tab pos="4351751" algn="l"/>
                <a:tab pos="5802333" algn="l"/>
                <a:tab pos="7252915" algn="l"/>
                <a:tab pos="8703497" algn="l"/>
                <a:tab pos="10154081" algn="l"/>
                <a:tab pos="11604664" algn="l"/>
                <a:tab pos="13055248" algn="l"/>
                <a:tab pos="14505831" algn="l"/>
                <a:tab pos="15956416" algn="l"/>
              </a:tabLst>
              <a:defRPr/>
            </a:pPr>
            <a:r>
              <a:rPr lang="en-US" sz="1100" b="1">
                <a:solidFill>
                  <a:srgbClr val="061C23"/>
                </a:solidFill>
                <a:latin typeface="+mn-lt"/>
                <a:ea typeface="MS PGothic" panose="020B0600070205080204" pitchFamily="34" charset="-128"/>
                <a:cs typeface="+mn-cs"/>
                <a:sym typeface="Arial" charset="0"/>
              </a:rPr>
              <a:t>Q2 </a:t>
            </a:r>
            <a:r>
              <a:rPr lang="mr-IN" sz="1100" b="1">
                <a:solidFill>
                  <a:srgbClr val="061C23"/>
                </a:solidFill>
                <a:latin typeface="+mn-lt"/>
                <a:ea typeface="MS PGothic" panose="020B0600070205080204" pitchFamily="34" charset="-128"/>
                <a:cs typeface="Mangal" panose="02040503050203030202" pitchFamily="18" charset="0"/>
                <a:sym typeface="Arial" charset="0"/>
              </a:rPr>
              <a:t>–</a:t>
            </a:r>
            <a:r>
              <a:rPr lang="en-US" sz="1100" b="1">
                <a:solidFill>
                  <a:srgbClr val="061C23"/>
                </a:solidFill>
                <a:latin typeface="+mn-lt"/>
                <a:ea typeface="MS PGothic" panose="020B0600070205080204" pitchFamily="34" charset="-128"/>
                <a:cs typeface="+mn-cs"/>
                <a:sym typeface="Arial" charset="0"/>
              </a:rPr>
              <a:t> C2</a:t>
            </a:r>
            <a:endParaRPr lang="en-US" sz="1100">
              <a:solidFill>
                <a:srgbClr val="061C23"/>
              </a:solidFill>
              <a:latin typeface="+mn-lt"/>
              <a:ea typeface="MS PGothic" panose="020B0600070205080204" pitchFamily="34" charset="-128"/>
              <a:cs typeface="+mn-cs"/>
              <a:sym typeface="Arial" charset="0"/>
            </a:endParaRPr>
          </a:p>
        </p:txBody>
      </p:sp>
      <p:sp>
        <p:nvSpPr>
          <p:cNvPr id="54" name="Can 53"/>
          <p:cNvSpPr/>
          <p:nvPr/>
        </p:nvSpPr>
        <p:spPr bwMode="auto">
          <a:xfrm rot="16200000">
            <a:off x="2366803" y="1896976"/>
            <a:ext cx="321083" cy="1591075"/>
          </a:xfrm>
          <a:prstGeom prst="can">
            <a:avLst/>
          </a:prstGeom>
          <a:pattFill prst="ltUpDiag">
            <a:fgClr>
              <a:srgbClr val="CCFFCC"/>
            </a:fgClr>
            <a:bgClr>
              <a:schemeClr val="accent3">
                <a:lumMod val="40000"/>
                <a:lumOff val="60000"/>
              </a:schemeClr>
            </a:bgClr>
          </a:pattFill>
          <a:ln w="15840">
            <a:noFill/>
            <a:round/>
            <a:headEnd/>
            <a:tailEnd/>
          </a:ln>
          <a:effectLst>
            <a:outerShdw blurRad="63500" dist="23040" dir="5400000" algn="ctr" rotWithShape="0">
              <a:srgbClr val="000000">
                <a:alpha val="35036"/>
              </a:srgbClr>
            </a:outerShdw>
          </a:effectLst>
        </p:spPr>
        <p:txBody>
          <a:bodyPr vert="vert" lIns="142776" tIns="74245" rIns="142776" bIns="74245" anchor="ctr">
            <a:noAutofit/>
          </a:bodyPr>
          <a:lstStyle/>
          <a:p>
            <a:pPr algn="r" defTabSz="1087352" fontAlgn="auto">
              <a:spcBef>
                <a:spcPts val="0"/>
              </a:spcBef>
              <a:spcAft>
                <a:spcPts val="0"/>
              </a:spcAft>
              <a:buClr>
                <a:srgbClr val="FFFFFF"/>
              </a:buClr>
              <a:tabLst>
                <a:tab pos="0" algn="l"/>
                <a:tab pos="1450585" algn="l"/>
                <a:tab pos="2901167" algn="l"/>
                <a:tab pos="4351751" algn="l"/>
                <a:tab pos="5802333" algn="l"/>
                <a:tab pos="7252915" algn="l"/>
                <a:tab pos="8703497" algn="l"/>
                <a:tab pos="10154081" algn="l"/>
                <a:tab pos="11604664" algn="l"/>
                <a:tab pos="13055248" algn="l"/>
                <a:tab pos="14505831" algn="l"/>
                <a:tab pos="15956416" algn="l"/>
              </a:tabLst>
              <a:defRPr/>
            </a:pPr>
            <a:r>
              <a:rPr lang="en-US" sz="1100" b="1">
                <a:solidFill>
                  <a:srgbClr val="061C23"/>
                </a:solidFill>
                <a:latin typeface="+mn-lt"/>
                <a:ea typeface="MS PGothic" panose="020B0600070205080204" pitchFamily="34" charset="-128"/>
                <a:cs typeface="+mn-cs"/>
                <a:sym typeface="Arial" charset="0"/>
              </a:rPr>
              <a:t>Q3 </a:t>
            </a:r>
            <a:r>
              <a:rPr lang="mr-IN" sz="1100" b="1">
                <a:solidFill>
                  <a:srgbClr val="061C23"/>
                </a:solidFill>
                <a:latin typeface="+mn-lt"/>
                <a:ea typeface="MS PGothic" panose="020B0600070205080204" pitchFamily="34" charset="-128"/>
                <a:cs typeface="Mangal" panose="02040503050203030202" pitchFamily="18" charset="0"/>
                <a:sym typeface="Arial" charset="0"/>
              </a:rPr>
              <a:t>–</a:t>
            </a:r>
            <a:r>
              <a:rPr lang="en-US" sz="1100" b="1">
                <a:solidFill>
                  <a:srgbClr val="061C23"/>
                </a:solidFill>
                <a:latin typeface="+mn-lt"/>
                <a:ea typeface="MS PGothic" panose="020B0600070205080204" pitchFamily="34" charset="-128"/>
                <a:cs typeface="+mn-cs"/>
                <a:sym typeface="Arial" charset="0"/>
              </a:rPr>
              <a:t> C3</a:t>
            </a:r>
            <a:endParaRPr lang="en-US" sz="1100">
              <a:solidFill>
                <a:srgbClr val="061C23"/>
              </a:solidFill>
              <a:latin typeface="+mn-lt"/>
              <a:ea typeface="MS PGothic" panose="020B0600070205080204" pitchFamily="34" charset="-128"/>
              <a:cs typeface="+mn-cs"/>
              <a:sym typeface="Arial" charset="0"/>
            </a:endParaRPr>
          </a:p>
        </p:txBody>
      </p:sp>
      <p:sp>
        <p:nvSpPr>
          <p:cNvPr id="55" name="Can 54"/>
          <p:cNvSpPr/>
          <p:nvPr/>
        </p:nvSpPr>
        <p:spPr bwMode="auto">
          <a:xfrm rot="16200000">
            <a:off x="2382385" y="2343197"/>
            <a:ext cx="321083" cy="1591077"/>
          </a:xfrm>
          <a:prstGeom prst="can">
            <a:avLst/>
          </a:prstGeom>
          <a:pattFill prst="ltUpDiag">
            <a:fgClr>
              <a:srgbClr val="CCFFCC"/>
            </a:fgClr>
            <a:bgClr>
              <a:schemeClr val="accent3">
                <a:lumMod val="40000"/>
                <a:lumOff val="60000"/>
              </a:schemeClr>
            </a:bgClr>
          </a:pattFill>
          <a:ln w="15840">
            <a:noFill/>
            <a:round/>
            <a:headEnd/>
            <a:tailEnd/>
          </a:ln>
          <a:effectLst>
            <a:outerShdw blurRad="63500" dist="23040" dir="5400000" algn="ctr" rotWithShape="0">
              <a:srgbClr val="000000">
                <a:alpha val="35036"/>
              </a:srgbClr>
            </a:outerShdw>
          </a:effectLst>
        </p:spPr>
        <p:txBody>
          <a:bodyPr vert="vert" lIns="142776" tIns="74245" rIns="142776" bIns="74245" anchor="ctr">
            <a:noAutofit/>
          </a:bodyPr>
          <a:lstStyle/>
          <a:p>
            <a:pPr algn="r" defTabSz="1087352" fontAlgn="auto">
              <a:spcBef>
                <a:spcPts val="0"/>
              </a:spcBef>
              <a:spcAft>
                <a:spcPts val="0"/>
              </a:spcAft>
              <a:buClr>
                <a:srgbClr val="FFFFFF"/>
              </a:buClr>
              <a:tabLst>
                <a:tab pos="0" algn="l"/>
                <a:tab pos="1450585" algn="l"/>
                <a:tab pos="2901167" algn="l"/>
                <a:tab pos="4351751" algn="l"/>
                <a:tab pos="5802333" algn="l"/>
                <a:tab pos="7252915" algn="l"/>
                <a:tab pos="8703497" algn="l"/>
                <a:tab pos="10154081" algn="l"/>
                <a:tab pos="11604664" algn="l"/>
                <a:tab pos="13055248" algn="l"/>
                <a:tab pos="14505831" algn="l"/>
                <a:tab pos="15956416" algn="l"/>
              </a:tabLst>
              <a:defRPr/>
            </a:pPr>
            <a:r>
              <a:rPr lang="en-US" sz="1100" b="1">
                <a:solidFill>
                  <a:srgbClr val="061C23"/>
                </a:solidFill>
                <a:latin typeface="+mn-lt"/>
                <a:ea typeface="MS PGothic" panose="020B0600070205080204" pitchFamily="34" charset="-128"/>
                <a:cs typeface="+mn-cs"/>
                <a:sym typeface="Arial" charset="0"/>
              </a:rPr>
              <a:t>Q4 </a:t>
            </a:r>
            <a:r>
              <a:rPr lang="mr-IN" sz="1100" b="1">
                <a:solidFill>
                  <a:srgbClr val="061C23"/>
                </a:solidFill>
                <a:latin typeface="+mn-lt"/>
                <a:ea typeface="MS PGothic" panose="020B0600070205080204" pitchFamily="34" charset="-128"/>
                <a:cs typeface="Mangal" panose="02040503050203030202" pitchFamily="18" charset="0"/>
                <a:sym typeface="Arial" charset="0"/>
              </a:rPr>
              <a:t>–</a:t>
            </a:r>
            <a:r>
              <a:rPr lang="en-US" sz="1100" b="1">
                <a:solidFill>
                  <a:srgbClr val="061C23"/>
                </a:solidFill>
                <a:latin typeface="+mn-lt"/>
                <a:ea typeface="MS PGothic" panose="020B0600070205080204" pitchFamily="34" charset="-128"/>
                <a:cs typeface="+mn-cs"/>
                <a:sym typeface="Arial" charset="0"/>
              </a:rPr>
              <a:t> C4</a:t>
            </a:r>
            <a:endParaRPr lang="en-US" sz="1100">
              <a:solidFill>
                <a:srgbClr val="061C23"/>
              </a:solidFill>
              <a:latin typeface="+mn-lt"/>
              <a:ea typeface="MS PGothic" panose="020B0600070205080204" pitchFamily="34" charset="-128"/>
              <a:cs typeface="+mn-cs"/>
              <a:sym typeface="Arial" charset="0"/>
            </a:endParaRPr>
          </a:p>
        </p:txBody>
      </p:sp>
      <p:sp>
        <p:nvSpPr>
          <p:cNvPr id="62" name="Can 61"/>
          <p:cNvSpPr/>
          <p:nvPr/>
        </p:nvSpPr>
        <p:spPr bwMode="auto">
          <a:xfrm rot="16200000">
            <a:off x="1387620" y="1431429"/>
            <a:ext cx="407794" cy="767305"/>
          </a:xfrm>
          <a:prstGeom prst="can">
            <a:avLst>
              <a:gd name="adj" fmla="val 28378"/>
            </a:avLst>
          </a:prstGeom>
          <a:solidFill>
            <a:schemeClr val="tx2"/>
          </a:solidFill>
          <a:ln w="15840">
            <a:noFill/>
            <a:round/>
            <a:headEnd/>
            <a:tailEnd/>
          </a:ln>
          <a:effectLst>
            <a:outerShdw blurRad="63500" dist="23040" dir="5400000" algn="ctr" rotWithShape="0">
              <a:srgbClr val="000000">
                <a:alpha val="35036"/>
              </a:srgbClr>
            </a:outerShdw>
          </a:effectLst>
        </p:spPr>
        <p:txBody>
          <a:bodyPr vert="vert" lIns="142776" tIns="74245" rIns="142776" bIns="74245" anchor="ctr">
            <a:noAutofit/>
          </a:bodyPr>
          <a:lstStyle/>
          <a:p>
            <a:pPr algn="ctr" defTabSz="1087352" fontAlgn="auto">
              <a:spcBef>
                <a:spcPts val="0"/>
              </a:spcBef>
              <a:spcAft>
                <a:spcPts val="0"/>
              </a:spcAft>
              <a:buClr>
                <a:srgbClr val="FFFFFF"/>
              </a:buClr>
              <a:tabLst>
                <a:tab pos="0" algn="l"/>
                <a:tab pos="1450585" algn="l"/>
                <a:tab pos="2901167" algn="l"/>
                <a:tab pos="4351751" algn="l"/>
                <a:tab pos="5802333" algn="l"/>
                <a:tab pos="7252915" algn="l"/>
                <a:tab pos="8703497" algn="l"/>
                <a:tab pos="10154081" algn="l"/>
                <a:tab pos="11604664" algn="l"/>
                <a:tab pos="13055248" algn="l"/>
                <a:tab pos="14505831" algn="l"/>
                <a:tab pos="15956416" algn="l"/>
              </a:tabLst>
              <a:defRPr/>
            </a:pPr>
            <a:r>
              <a:rPr lang="en-US" sz="800" b="1">
                <a:solidFill>
                  <a:srgbClr val="FFFFFF"/>
                </a:solidFill>
                <a:latin typeface="+mn-lt"/>
                <a:ea typeface="MS PGothic" panose="020B0600070205080204" pitchFamily="34" charset="-128"/>
                <a:cs typeface="+mn-cs"/>
                <a:sym typeface="Arial" charset="0"/>
              </a:rPr>
              <a:t>Shape</a:t>
            </a:r>
          </a:p>
        </p:txBody>
      </p:sp>
      <p:sp>
        <p:nvSpPr>
          <p:cNvPr id="20" name="Can 19"/>
          <p:cNvSpPr/>
          <p:nvPr/>
        </p:nvSpPr>
        <p:spPr bwMode="auto">
          <a:xfrm rot="16200000">
            <a:off x="1387621" y="1870705"/>
            <a:ext cx="407794" cy="767305"/>
          </a:xfrm>
          <a:prstGeom prst="can">
            <a:avLst>
              <a:gd name="adj" fmla="val 28378"/>
            </a:avLst>
          </a:prstGeom>
          <a:solidFill>
            <a:schemeClr val="tx2"/>
          </a:solidFill>
          <a:ln w="15840">
            <a:noFill/>
            <a:round/>
            <a:headEnd/>
            <a:tailEnd/>
          </a:ln>
          <a:effectLst>
            <a:outerShdw blurRad="63500" dist="23040" dir="5400000" algn="ctr" rotWithShape="0">
              <a:srgbClr val="000000">
                <a:alpha val="35036"/>
              </a:srgbClr>
            </a:outerShdw>
          </a:effectLst>
        </p:spPr>
        <p:txBody>
          <a:bodyPr vert="vert" lIns="142776" tIns="74245" rIns="142776" bIns="74245" anchor="ctr">
            <a:noAutofit/>
          </a:bodyPr>
          <a:lstStyle/>
          <a:p>
            <a:pPr algn="ctr" defTabSz="1087352" fontAlgn="auto">
              <a:spcBef>
                <a:spcPts val="0"/>
              </a:spcBef>
              <a:spcAft>
                <a:spcPts val="0"/>
              </a:spcAft>
              <a:buClr>
                <a:srgbClr val="FFFFFF"/>
              </a:buClr>
              <a:tabLst>
                <a:tab pos="0" algn="l"/>
                <a:tab pos="1450585" algn="l"/>
                <a:tab pos="2901167" algn="l"/>
                <a:tab pos="4351751" algn="l"/>
                <a:tab pos="5802333" algn="l"/>
                <a:tab pos="7252915" algn="l"/>
                <a:tab pos="8703497" algn="l"/>
                <a:tab pos="10154081" algn="l"/>
                <a:tab pos="11604664" algn="l"/>
                <a:tab pos="13055248" algn="l"/>
                <a:tab pos="14505831" algn="l"/>
                <a:tab pos="15956416" algn="l"/>
              </a:tabLst>
              <a:defRPr/>
            </a:pPr>
            <a:r>
              <a:rPr lang="en-US" sz="800" b="1">
                <a:solidFill>
                  <a:srgbClr val="FFFFFF"/>
                </a:solidFill>
                <a:latin typeface="+mn-lt"/>
                <a:ea typeface="MS PGothic" panose="020B0600070205080204" pitchFamily="34" charset="-128"/>
                <a:cs typeface="+mn-cs"/>
                <a:sym typeface="Arial" charset="0"/>
              </a:rPr>
              <a:t>Shape</a:t>
            </a:r>
          </a:p>
        </p:txBody>
      </p:sp>
      <p:sp>
        <p:nvSpPr>
          <p:cNvPr id="23" name="Can 22"/>
          <p:cNvSpPr/>
          <p:nvPr/>
        </p:nvSpPr>
        <p:spPr bwMode="auto">
          <a:xfrm rot="16200000">
            <a:off x="1387620" y="2309980"/>
            <a:ext cx="407794" cy="767305"/>
          </a:xfrm>
          <a:prstGeom prst="can">
            <a:avLst>
              <a:gd name="adj" fmla="val 28378"/>
            </a:avLst>
          </a:prstGeom>
          <a:solidFill>
            <a:schemeClr val="tx2"/>
          </a:solidFill>
          <a:ln w="15840">
            <a:noFill/>
            <a:round/>
            <a:headEnd/>
            <a:tailEnd/>
          </a:ln>
          <a:effectLst>
            <a:outerShdw blurRad="63500" dist="23040" dir="5400000" algn="ctr" rotWithShape="0">
              <a:srgbClr val="000000">
                <a:alpha val="35036"/>
              </a:srgbClr>
            </a:outerShdw>
          </a:effectLst>
        </p:spPr>
        <p:txBody>
          <a:bodyPr vert="vert" lIns="142776" tIns="74245" rIns="142776" bIns="74245" anchor="ctr">
            <a:noAutofit/>
          </a:bodyPr>
          <a:lstStyle/>
          <a:p>
            <a:pPr algn="ctr" defTabSz="1087352" fontAlgn="auto">
              <a:spcBef>
                <a:spcPts val="0"/>
              </a:spcBef>
              <a:spcAft>
                <a:spcPts val="0"/>
              </a:spcAft>
              <a:buClr>
                <a:srgbClr val="FFFFFF"/>
              </a:buClr>
              <a:tabLst>
                <a:tab pos="0" algn="l"/>
                <a:tab pos="1450585" algn="l"/>
                <a:tab pos="2901167" algn="l"/>
                <a:tab pos="4351751" algn="l"/>
                <a:tab pos="5802333" algn="l"/>
                <a:tab pos="7252915" algn="l"/>
                <a:tab pos="8703497" algn="l"/>
                <a:tab pos="10154081" algn="l"/>
                <a:tab pos="11604664" algn="l"/>
                <a:tab pos="13055248" algn="l"/>
                <a:tab pos="14505831" algn="l"/>
                <a:tab pos="15956416" algn="l"/>
              </a:tabLst>
              <a:defRPr/>
            </a:pPr>
            <a:r>
              <a:rPr lang="en-US" sz="800" b="1">
                <a:solidFill>
                  <a:srgbClr val="FFFFFF"/>
                </a:solidFill>
                <a:latin typeface="+mn-lt"/>
                <a:ea typeface="MS PGothic" panose="020B0600070205080204" pitchFamily="34" charset="-128"/>
                <a:cs typeface="+mn-cs"/>
                <a:sym typeface="Arial" charset="0"/>
              </a:rPr>
              <a:t>Shape</a:t>
            </a:r>
          </a:p>
        </p:txBody>
      </p:sp>
      <p:sp>
        <p:nvSpPr>
          <p:cNvPr id="24" name="Can 23"/>
          <p:cNvSpPr/>
          <p:nvPr/>
        </p:nvSpPr>
        <p:spPr bwMode="auto">
          <a:xfrm rot="16200000">
            <a:off x="1383436" y="2747017"/>
            <a:ext cx="407794" cy="767305"/>
          </a:xfrm>
          <a:prstGeom prst="can">
            <a:avLst>
              <a:gd name="adj" fmla="val 28378"/>
            </a:avLst>
          </a:prstGeom>
          <a:solidFill>
            <a:schemeClr val="tx2"/>
          </a:solidFill>
          <a:ln w="15840">
            <a:noFill/>
            <a:round/>
            <a:headEnd/>
            <a:tailEnd/>
          </a:ln>
          <a:effectLst>
            <a:outerShdw blurRad="63500" dist="23040" dir="5400000" algn="ctr" rotWithShape="0">
              <a:srgbClr val="000000">
                <a:alpha val="35036"/>
              </a:srgbClr>
            </a:outerShdw>
          </a:effectLst>
        </p:spPr>
        <p:txBody>
          <a:bodyPr vert="vert" lIns="142776" tIns="74245" rIns="142776" bIns="74245" anchor="ctr">
            <a:noAutofit/>
          </a:bodyPr>
          <a:lstStyle/>
          <a:p>
            <a:pPr algn="ctr" defTabSz="1087352" fontAlgn="auto">
              <a:spcBef>
                <a:spcPts val="0"/>
              </a:spcBef>
              <a:spcAft>
                <a:spcPts val="0"/>
              </a:spcAft>
              <a:buClr>
                <a:srgbClr val="FFFFFF"/>
              </a:buClr>
              <a:tabLst>
                <a:tab pos="0" algn="l"/>
                <a:tab pos="1450585" algn="l"/>
                <a:tab pos="2901167" algn="l"/>
                <a:tab pos="4351751" algn="l"/>
                <a:tab pos="5802333" algn="l"/>
                <a:tab pos="7252915" algn="l"/>
                <a:tab pos="8703497" algn="l"/>
                <a:tab pos="10154081" algn="l"/>
                <a:tab pos="11604664" algn="l"/>
                <a:tab pos="13055248" algn="l"/>
                <a:tab pos="14505831" algn="l"/>
                <a:tab pos="15956416" algn="l"/>
              </a:tabLst>
              <a:defRPr/>
            </a:pPr>
            <a:r>
              <a:rPr lang="en-US" sz="800" b="1">
                <a:solidFill>
                  <a:srgbClr val="FFFFFF"/>
                </a:solidFill>
                <a:latin typeface="+mn-lt"/>
                <a:ea typeface="MS PGothic" panose="020B0600070205080204" pitchFamily="34" charset="-128"/>
                <a:cs typeface="+mn-cs"/>
                <a:sym typeface="Arial" charset="0"/>
              </a:rPr>
              <a:t>Shape</a:t>
            </a:r>
          </a:p>
        </p:txBody>
      </p:sp>
      <p:sp>
        <p:nvSpPr>
          <p:cNvPr id="25" name="Line Callout 1 (Accent Bar) 24"/>
          <p:cNvSpPr/>
          <p:nvPr/>
        </p:nvSpPr>
        <p:spPr bwMode="auto">
          <a:xfrm>
            <a:off x="2303066" y="1270814"/>
            <a:ext cx="840669" cy="123957"/>
          </a:xfrm>
          <a:prstGeom prst="accentCallout1">
            <a:avLst>
              <a:gd name="adj1" fmla="val 50731"/>
              <a:gd name="adj2" fmla="val 844"/>
              <a:gd name="adj3" fmla="val 582475"/>
              <a:gd name="adj4" fmla="val 278"/>
            </a:avLst>
          </a:prstGeom>
          <a:noFill/>
          <a:ln w="22225" cap="flat">
            <a:solidFill>
              <a:srgbClr val="FF0000"/>
            </a:solidFill>
            <a:miter lim="800000"/>
            <a:headEnd type="none" w="med" len="med"/>
            <a:tailEnd type="none" w="med" len="med"/>
          </a:ln>
        </p:spPr>
        <p:txBody>
          <a:bodyPr lIns="91440" tIns="45720" rIns="91440" bIns="45720" rtlCol="0" anchor="ctr">
            <a:noAutofit/>
          </a:bodyPr>
          <a:lstStyle/>
          <a:p>
            <a:pPr defTabSz="457169" fontAlgn="auto">
              <a:lnSpc>
                <a:spcPct val="90000"/>
              </a:lnSpc>
              <a:spcBef>
                <a:spcPts val="600"/>
              </a:spcBef>
              <a:spcAft>
                <a:spcPts val="0"/>
              </a:spcAft>
              <a:defRPr/>
            </a:pPr>
            <a:r>
              <a:rPr lang="en-US" sz="800" b="1">
                <a:solidFill>
                  <a:srgbClr val="FF0000"/>
                </a:solidFill>
                <a:latin typeface="+mn-lt"/>
                <a:ea typeface="MS PGothic" panose="020B0600070205080204" pitchFamily="34" charset="-128"/>
                <a:cs typeface="+mn-cs"/>
              </a:rPr>
              <a:t>Policer</a:t>
            </a:r>
          </a:p>
        </p:txBody>
      </p:sp>
      <p:sp>
        <p:nvSpPr>
          <p:cNvPr id="26" name="Left Brace 25"/>
          <p:cNvSpPr/>
          <p:nvPr/>
        </p:nvSpPr>
        <p:spPr>
          <a:xfrm rot="5400000" flipH="1">
            <a:off x="1407799" y="3376817"/>
            <a:ext cx="239710" cy="647948"/>
          </a:xfrm>
          <a:prstGeom prst="leftBrace">
            <a:avLst>
              <a:gd name="adj1" fmla="val 33002"/>
              <a:gd name="adj2" fmla="val 46806"/>
            </a:avLst>
          </a:prstGeom>
          <a:noFill/>
          <a:ln w="12700" cmpd="sng">
            <a:solidFill>
              <a:srgbClr val="FF0000"/>
            </a:solidFill>
            <a:round/>
            <a:headEnd/>
            <a:tailEnd/>
          </a:ln>
          <a:effectLst>
            <a:outerShdw blurRad="63500" dist="20000" dir="5400000" rotWithShape="0">
              <a:srgbClr val="000000">
                <a:alpha val="37999"/>
              </a:srgbClr>
            </a:outerShdw>
          </a:effectLst>
        </p:spPr>
        <p:txBody>
          <a:bodyPr rtlCol="0" anchor="ctr">
            <a:noAutofit/>
          </a:bodyPr>
          <a:lstStyle/>
          <a:p>
            <a:pPr algn="ctr" defTabSz="457169" fontAlgn="auto">
              <a:spcBef>
                <a:spcPts val="0"/>
              </a:spcBef>
              <a:spcAft>
                <a:spcPts val="0"/>
              </a:spcAft>
              <a:defRPr/>
            </a:pPr>
            <a:endParaRPr lang="en-US">
              <a:solidFill>
                <a:srgbClr val="676767"/>
              </a:solidFill>
              <a:latin typeface="+mn-lt"/>
              <a:ea typeface="MS PGothic" panose="020B0600070205080204" pitchFamily="34" charset="-128"/>
              <a:cs typeface="+mn-cs"/>
            </a:endParaRPr>
          </a:p>
        </p:txBody>
      </p:sp>
      <p:sp>
        <p:nvSpPr>
          <p:cNvPr id="27" name="TextBox 26"/>
          <p:cNvSpPr txBox="1"/>
          <p:nvPr/>
        </p:nvSpPr>
        <p:spPr>
          <a:xfrm>
            <a:off x="2396075" y="3820646"/>
            <a:ext cx="540346" cy="215444"/>
          </a:xfrm>
          <a:prstGeom prst="rect">
            <a:avLst/>
          </a:prstGeom>
          <a:noFill/>
        </p:spPr>
        <p:txBody>
          <a:bodyPr wrap="square" rtlCol="0">
            <a:noAutofit/>
          </a:bodyPr>
          <a:lstStyle/>
          <a:p>
            <a:pPr algn="ctr" defTabSz="457169" fontAlgn="auto">
              <a:spcBef>
                <a:spcPts val="0"/>
              </a:spcBef>
              <a:spcAft>
                <a:spcPts val="0"/>
              </a:spcAft>
              <a:defRPr/>
            </a:pPr>
            <a:r>
              <a:rPr lang="en-US" sz="800" b="1">
                <a:solidFill>
                  <a:srgbClr val="FF0000"/>
                </a:solidFill>
                <a:latin typeface="+mn-lt"/>
                <a:ea typeface="MS PGothic" panose="020B0600070205080204" pitchFamily="34" charset="-128"/>
                <a:cs typeface="+mn-cs"/>
              </a:rPr>
              <a:t>CHILD</a:t>
            </a:r>
          </a:p>
        </p:txBody>
      </p:sp>
      <p:sp>
        <p:nvSpPr>
          <p:cNvPr id="28" name="TextBox 27"/>
          <p:cNvSpPr txBox="1"/>
          <p:nvPr/>
        </p:nvSpPr>
        <p:spPr>
          <a:xfrm>
            <a:off x="1343890" y="3826649"/>
            <a:ext cx="656885" cy="215444"/>
          </a:xfrm>
          <a:prstGeom prst="rect">
            <a:avLst/>
          </a:prstGeom>
          <a:noFill/>
        </p:spPr>
        <p:txBody>
          <a:bodyPr wrap="square" rtlCol="0">
            <a:noAutofit/>
          </a:bodyPr>
          <a:lstStyle/>
          <a:p>
            <a:pPr algn="ctr" defTabSz="457169" fontAlgn="auto">
              <a:spcBef>
                <a:spcPts val="0"/>
              </a:spcBef>
              <a:spcAft>
                <a:spcPts val="0"/>
              </a:spcAft>
              <a:defRPr/>
            </a:pPr>
            <a:r>
              <a:rPr lang="en-US" sz="800" b="1">
                <a:solidFill>
                  <a:srgbClr val="FF0000"/>
                </a:solidFill>
                <a:latin typeface="+mn-lt"/>
                <a:ea typeface="MS PGothic" panose="020B0600070205080204" pitchFamily="34" charset="-128"/>
                <a:cs typeface="+mn-cs"/>
              </a:rPr>
              <a:t>PARENT</a:t>
            </a:r>
          </a:p>
        </p:txBody>
      </p:sp>
      <p:sp>
        <p:nvSpPr>
          <p:cNvPr id="29" name="Left Brace 28"/>
          <p:cNvSpPr/>
          <p:nvPr/>
        </p:nvSpPr>
        <p:spPr>
          <a:xfrm rot="5400000" flipH="1">
            <a:off x="2501319" y="2975668"/>
            <a:ext cx="254662" cy="1465198"/>
          </a:xfrm>
          <a:prstGeom prst="leftBrace">
            <a:avLst>
              <a:gd name="adj1" fmla="val 33002"/>
              <a:gd name="adj2" fmla="val 46806"/>
            </a:avLst>
          </a:prstGeom>
          <a:noFill/>
          <a:ln w="12700" cmpd="sng">
            <a:solidFill>
              <a:srgbClr val="FF0000"/>
            </a:solidFill>
            <a:round/>
            <a:headEnd/>
            <a:tailEnd/>
          </a:ln>
          <a:effectLst>
            <a:outerShdw blurRad="63500" dist="20000" dir="5400000" rotWithShape="0">
              <a:srgbClr val="000000">
                <a:alpha val="37999"/>
              </a:srgbClr>
            </a:outerShdw>
          </a:effectLst>
        </p:spPr>
        <p:txBody>
          <a:bodyPr rtlCol="0" anchor="ctr">
            <a:noAutofit/>
          </a:bodyPr>
          <a:lstStyle/>
          <a:p>
            <a:pPr algn="ctr" defTabSz="457169" fontAlgn="auto">
              <a:spcBef>
                <a:spcPts val="0"/>
              </a:spcBef>
              <a:spcAft>
                <a:spcPts val="0"/>
              </a:spcAft>
              <a:defRPr/>
            </a:pPr>
            <a:endParaRPr lang="en-US">
              <a:solidFill>
                <a:srgbClr val="676767"/>
              </a:solidFill>
              <a:latin typeface="+mn-lt"/>
              <a:ea typeface="MS PGothic" panose="020B0600070205080204" pitchFamily="34" charset="-128"/>
              <a:cs typeface="+mn-cs"/>
            </a:endParaRPr>
          </a:p>
        </p:txBody>
      </p:sp>
      <p:sp>
        <p:nvSpPr>
          <p:cNvPr id="32" name="Text Placeholder 6">
            <a:extLst>
              <a:ext uri="{FF2B5EF4-FFF2-40B4-BE49-F238E27FC236}">
                <a16:creationId xmlns:a16="http://schemas.microsoft.com/office/drawing/2014/main" id="{5AA80100-060C-AF44-920C-8B242305D7CE}"/>
              </a:ext>
            </a:extLst>
          </p:cNvPr>
          <p:cNvSpPr txBox="1">
            <a:spLocks/>
          </p:cNvSpPr>
          <p:nvPr/>
        </p:nvSpPr>
        <p:spPr>
          <a:xfrm>
            <a:off x="3673468" y="1216484"/>
            <a:ext cx="4975231" cy="2510786"/>
          </a:xfrm>
          <a:prstGeom prst="rect">
            <a:avLst/>
          </a:prstGeom>
          <a:solidFill>
            <a:schemeClr val="bg2">
              <a:lumMod val="95000"/>
            </a:schemeClr>
          </a:solidFill>
          <a:ln>
            <a:noFill/>
          </a:ln>
        </p:spPr>
        <p:style>
          <a:lnRef idx="0">
            <a:scrgbClr r="0" g="0" b="0"/>
          </a:lnRef>
          <a:fillRef idx="0">
            <a:scrgbClr r="0" g="0" b="0"/>
          </a:fillRef>
          <a:effectRef idx="0">
            <a:scrgbClr r="0" g="0" b="0"/>
          </a:effectRef>
          <a:fontRef idx="minor">
            <a:schemeClr val="accent4"/>
          </a:fontRef>
        </p:style>
        <p:txBody>
          <a:bodyPr/>
          <a:lstStyle>
            <a:lvl1pPr marL="169863" indent="-169863" algn="l" defTabSz="684213" rtl="0" eaLnBrk="1" fontAlgn="base" hangingPunct="1">
              <a:lnSpc>
                <a:spcPct val="95000"/>
              </a:lnSpc>
              <a:spcBef>
                <a:spcPts val="1075"/>
              </a:spcBef>
              <a:spcAft>
                <a:spcPct val="0"/>
              </a:spcAft>
              <a:buClr>
                <a:schemeClr val="tx2"/>
              </a:buClr>
              <a:buSzPct val="90000"/>
              <a:buFont typeface="Arial" charset="0"/>
              <a:buChar char="•"/>
              <a:defRPr lang="en-US" sz="1500" kern="1200" dirty="0">
                <a:solidFill>
                  <a:schemeClr val="dk1"/>
                </a:solidFill>
                <a:latin typeface="+mn-lt"/>
                <a:ea typeface="+mn-ea"/>
                <a:cs typeface="+mn-cs"/>
              </a:defRPr>
            </a:lvl1pPr>
            <a:lvl2pPr marL="358775" indent="-215900" algn="l" defTabSz="684213" rtl="0" eaLnBrk="1" fontAlgn="base" hangingPunct="1">
              <a:lnSpc>
                <a:spcPct val="95000"/>
              </a:lnSpc>
              <a:spcBef>
                <a:spcPts val="600"/>
              </a:spcBef>
              <a:spcAft>
                <a:spcPct val="0"/>
              </a:spcAft>
              <a:buClr>
                <a:schemeClr val="tx2"/>
              </a:buClr>
              <a:buFont typeface="Arial" charset="0"/>
              <a:buChar char="•"/>
              <a:defRPr lang="en-US" sz="1400" kern="1200" dirty="0">
                <a:solidFill>
                  <a:schemeClr val="dk1"/>
                </a:solidFill>
                <a:latin typeface="+mn-lt"/>
                <a:ea typeface="+mn-ea"/>
                <a:cs typeface="+mn-cs"/>
              </a:defRPr>
            </a:lvl2pPr>
            <a:lvl3pPr marL="431800" indent="-169863" algn="l" defTabSz="684213" rtl="0" eaLnBrk="1" fontAlgn="base" hangingPunct="1">
              <a:lnSpc>
                <a:spcPct val="95000"/>
              </a:lnSpc>
              <a:spcBef>
                <a:spcPts val="625"/>
              </a:spcBef>
              <a:spcAft>
                <a:spcPct val="0"/>
              </a:spcAft>
              <a:buFont typeface="Arial" charset="0"/>
              <a:buChar char="•"/>
              <a:defRPr lang="en-US" sz="1200" kern="1200" dirty="0">
                <a:solidFill>
                  <a:schemeClr val="dk1"/>
                </a:solidFill>
                <a:latin typeface="+mn-lt"/>
                <a:ea typeface="+mn-ea"/>
                <a:cs typeface="+mn-cs"/>
              </a:defRPr>
            </a:lvl3pPr>
            <a:lvl4pPr marL="503238" indent="-169863" algn="l" defTabSz="684213" rtl="0" eaLnBrk="1" fontAlgn="base" hangingPunct="1">
              <a:lnSpc>
                <a:spcPct val="95000"/>
              </a:lnSpc>
              <a:spcBef>
                <a:spcPts val="625"/>
              </a:spcBef>
              <a:spcAft>
                <a:spcPct val="0"/>
              </a:spcAft>
              <a:buFont typeface="Arial" charset="0"/>
              <a:buChar char="•"/>
              <a:defRPr lang="en-US" sz="1100" kern="1200" dirty="0">
                <a:solidFill>
                  <a:schemeClr val="dk1"/>
                </a:solidFill>
                <a:latin typeface="+mn-lt"/>
                <a:ea typeface="+mn-ea"/>
                <a:cs typeface="+mn-cs"/>
              </a:defRPr>
            </a:lvl4pPr>
            <a:lvl5pPr marL="574675" indent="-169863" algn="l" defTabSz="684213" rtl="0" eaLnBrk="1" fontAlgn="base" hangingPunct="1">
              <a:lnSpc>
                <a:spcPct val="95000"/>
              </a:lnSpc>
              <a:spcBef>
                <a:spcPts val="625"/>
              </a:spcBef>
              <a:spcAft>
                <a:spcPct val="0"/>
              </a:spcAft>
              <a:buFont typeface="Arial" charset="0"/>
              <a:buChar char="•"/>
              <a:defRPr lang="en-US" sz="1100" kern="1200" dirty="0">
                <a:solidFill>
                  <a:schemeClr val="dk1"/>
                </a:solidFill>
                <a:latin typeface="+mn-lt"/>
                <a:ea typeface="+mn-ea"/>
                <a:cs typeface="+mn-cs"/>
              </a:defRPr>
            </a:lvl5pPr>
            <a:lvl6pPr marL="863856" indent="-171445" algn="l" defTabSz="685777" rtl="0" eaLnBrk="1" latinLnBrk="0" hangingPunct="1">
              <a:spcBef>
                <a:spcPts val="600"/>
              </a:spcBef>
              <a:buFont typeface="Arial" pitchFamily="34" charset="0"/>
              <a:buChar char="•"/>
              <a:defRPr sz="900" kern="1200" baseline="0">
                <a:solidFill>
                  <a:schemeClr val="dk1"/>
                </a:solidFill>
                <a:latin typeface="+mn-lt"/>
                <a:ea typeface="+mn-ea"/>
                <a:cs typeface="+mn-cs"/>
              </a:defRPr>
            </a:lvl6pPr>
            <a:lvl7pPr marL="935844" indent="-171422" algn="l" defTabSz="685777" rtl="0" eaLnBrk="1" latinLnBrk="0" hangingPunct="1">
              <a:spcBef>
                <a:spcPts val="600"/>
              </a:spcBef>
              <a:buFont typeface="Arial" pitchFamily="34" charset="0"/>
              <a:buChar char="•"/>
              <a:defRPr sz="800" kern="1200" baseline="0">
                <a:solidFill>
                  <a:schemeClr val="dk1"/>
                </a:solidFill>
                <a:latin typeface="+mn-lt"/>
                <a:ea typeface="+mn-ea"/>
                <a:cs typeface="+mn-cs"/>
              </a:defRPr>
            </a:lvl7pPr>
            <a:lvl8pPr marL="2400220" indent="0" algn="l" defTabSz="685777" rtl="0" eaLnBrk="1" latinLnBrk="0" hangingPunct="1">
              <a:spcBef>
                <a:spcPct val="20000"/>
              </a:spcBef>
              <a:buFont typeface="Arial" pitchFamily="34" charset="0"/>
              <a:buNone/>
              <a:defRPr sz="1500" kern="1200">
                <a:solidFill>
                  <a:schemeClr val="dk1"/>
                </a:solidFill>
                <a:latin typeface="+mn-lt"/>
                <a:ea typeface="+mn-ea"/>
                <a:cs typeface="+mn-cs"/>
              </a:defRPr>
            </a:lvl8pPr>
            <a:lvl9pPr marL="2914553" indent="-171445" algn="l" defTabSz="685777" rtl="0" eaLnBrk="1" latinLnBrk="0" hangingPunct="1">
              <a:spcBef>
                <a:spcPct val="20000"/>
              </a:spcBef>
              <a:buFont typeface="Arial" pitchFamily="34" charset="0"/>
              <a:buChar char="•"/>
              <a:defRPr sz="1500" kern="1200">
                <a:solidFill>
                  <a:schemeClr val="dk1"/>
                </a:solidFill>
                <a:latin typeface="+mn-lt"/>
                <a:ea typeface="+mn-ea"/>
                <a:cs typeface="+mn-cs"/>
              </a:defRPr>
            </a:lvl9pPr>
          </a:lstStyle>
          <a:p>
            <a:pPr marL="57131" indent="0">
              <a:buFont typeface="Arial" charset="0"/>
              <a:buNone/>
            </a:pPr>
            <a:r>
              <a:rPr lang="en-US" sz="1100">
                <a:ea typeface="MS PGothic" panose="020B0600070205080204" pitchFamily="34" charset="-128"/>
                <a:cs typeface="Courier New" panose="02070309020205020404" pitchFamily="49" charset="0"/>
              </a:rPr>
              <a:t>policy-map PARENT</a:t>
            </a:r>
            <a:br>
              <a:rPr lang="en-US" sz="1100">
                <a:ea typeface="MS PGothic" panose="020B0600070205080204" pitchFamily="34" charset="-128"/>
                <a:cs typeface="Courier New" panose="02070309020205020404" pitchFamily="49" charset="0"/>
              </a:rPr>
            </a:br>
            <a:r>
              <a:rPr lang="en-US" sz="1100">
                <a:ea typeface="MS PGothic" panose="020B0600070205080204" pitchFamily="34" charset="-128"/>
                <a:cs typeface="Courier New" panose="02070309020205020404" pitchFamily="49" charset="0"/>
              </a:rPr>
              <a:t>	class C1    </a:t>
            </a:r>
            <a:br>
              <a:rPr lang="en-US" sz="1100">
                <a:ea typeface="MS PGothic" panose="020B0600070205080204" pitchFamily="34" charset="-128"/>
                <a:cs typeface="Courier New" panose="02070309020205020404" pitchFamily="49" charset="0"/>
              </a:rPr>
            </a:br>
            <a:r>
              <a:rPr lang="en-US" sz="1100">
                <a:ea typeface="MS PGothic" panose="020B0600070205080204" pitchFamily="34" charset="-128"/>
                <a:cs typeface="Courier New" panose="02070309020205020404" pitchFamily="49" charset="0"/>
              </a:rPr>
              <a:t>		</a:t>
            </a:r>
            <a:r>
              <a:rPr lang="en-US" sz="1100">
                <a:solidFill>
                  <a:srgbClr val="FF0000"/>
                </a:solidFill>
                <a:ea typeface="MS PGothic" panose="020B0600070205080204" pitchFamily="34" charset="-128"/>
                <a:cs typeface="Courier New" panose="02070309020205020404" pitchFamily="49" charset="0"/>
              </a:rPr>
              <a:t>shape average percent 10</a:t>
            </a:r>
            <a:br>
              <a:rPr lang="en-US" sz="1100">
                <a:solidFill>
                  <a:srgbClr val="FF0000"/>
                </a:solidFill>
                <a:ea typeface="MS PGothic" panose="020B0600070205080204" pitchFamily="34" charset="-128"/>
                <a:cs typeface="Courier New" panose="02070309020205020404" pitchFamily="49" charset="0"/>
              </a:rPr>
            </a:br>
            <a:r>
              <a:rPr lang="en-US" sz="1100">
                <a:solidFill>
                  <a:srgbClr val="FF0000"/>
                </a:solidFill>
                <a:ea typeface="MS PGothic" panose="020B0600070205080204" pitchFamily="34" charset="-128"/>
                <a:cs typeface="Courier New" panose="02070309020205020404" pitchFamily="49" charset="0"/>
              </a:rPr>
              <a:t>		service-policy CHILD</a:t>
            </a:r>
            <a:br>
              <a:rPr lang="en-US" sz="1100">
                <a:solidFill>
                  <a:srgbClr val="FF0000"/>
                </a:solidFill>
                <a:ea typeface="MS PGothic" panose="020B0600070205080204" pitchFamily="34" charset="-128"/>
                <a:cs typeface="Courier New" panose="02070309020205020404" pitchFamily="49" charset="0"/>
              </a:rPr>
            </a:br>
            <a:r>
              <a:rPr lang="en-US" sz="1100">
                <a:ea typeface="MS PGothic" panose="020B0600070205080204" pitchFamily="34" charset="-128"/>
                <a:cs typeface="Courier New" panose="02070309020205020404" pitchFamily="49" charset="0"/>
              </a:rPr>
              <a:t>	class C3    </a:t>
            </a:r>
            <a:br>
              <a:rPr lang="en-US" sz="1100">
                <a:ea typeface="MS PGothic" panose="020B0600070205080204" pitchFamily="34" charset="-128"/>
                <a:cs typeface="Courier New" panose="02070309020205020404" pitchFamily="49" charset="0"/>
              </a:rPr>
            </a:br>
            <a:r>
              <a:rPr lang="en-US" sz="1100">
                <a:ea typeface="MS PGothic" panose="020B0600070205080204" pitchFamily="34" charset="-128"/>
                <a:cs typeface="Courier New" panose="02070309020205020404" pitchFamily="49" charset="0"/>
              </a:rPr>
              <a:t>		</a:t>
            </a:r>
            <a:r>
              <a:rPr lang="en-US" sz="1100">
                <a:solidFill>
                  <a:srgbClr val="FF0000"/>
                </a:solidFill>
                <a:ea typeface="MS PGothic" panose="020B0600070205080204" pitchFamily="34" charset="-128"/>
                <a:cs typeface="Courier New" panose="02070309020205020404" pitchFamily="49" charset="0"/>
              </a:rPr>
              <a:t>shape average percent 20</a:t>
            </a:r>
            <a:br>
              <a:rPr lang="en-US" sz="1100">
                <a:solidFill>
                  <a:srgbClr val="FF0000"/>
                </a:solidFill>
                <a:ea typeface="MS PGothic" panose="020B0600070205080204" pitchFamily="34" charset="-128"/>
                <a:cs typeface="Courier New" panose="02070309020205020404" pitchFamily="49" charset="0"/>
              </a:rPr>
            </a:br>
            <a:r>
              <a:rPr lang="en-US" sz="1100">
                <a:solidFill>
                  <a:srgbClr val="FF0000"/>
                </a:solidFill>
                <a:ea typeface="MS PGothic" panose="020B0600070205080204" pitchFamily="34" charset="-128"/>
                <a:cs typeface="Courier New" panose="02070309020205020404" pitchFamily="49" charset="0"/>
              </a:rPr>
              <a:t>		service-policy CHILD</a:t>
            </a:r>
            <a:br>
              <a:rPr lang="en-US" sz="1100">
                <a:solidFill>
                  <a:srgbClr val="FF0000"/>
                </a:solidFill>
                <a:ea typeface="MS PGothic" panose="020B0600070205080204" pitchFamily="34" charset="-128"/>
                <a:cs typeface="Courier New" panose="02070309020205020404" pitchFamily="49" charset="0"/>
              </a:rPr>
            </a:br>
            <a:r>
              <a:rPr lang="en-US" sz="1100">
                <a:ea typeface="MS PGothic" panose="020B0600070205080204" pitchFamily="34" charset="-128"/>
                <a:cs typeface="Courier New" panose="02070309020205020404" pitchFamily="49" charset="0"/>
              </a:rPr>
              <a:t>	class class-default   </a:t>
            </a:r>
            <a:br>
              <a:rPr lang="en-US" sz="1100">
                <a:ea typeface="MS PGothic" panose="020B0600070205080204" pitchFamily="34" charset="-128"/>
                <a:cs typeface="Courier New" panose="02070309020205020404" pitchFamily="49" charset="0"/>
              </a:rPr>
            </a:br>
            <a:r>
              <a:rPr lang="en-US" sz="1100">
                <a:ea typeface="MS PGothic" panose="020B0600070205080204" pitchFamily="34" charset="-128"/>
                <a:cs typeface="Courier New" panose="02070309020205020404" pitchFamily="49" charset="0"/>
              </a:rPr>
              <a:t>		</a:t>
            </a:r>
            <a:r>
              <a:rPr lang="en-US" sz="1100">
                <a:solidFill>
                  <a:srgbClr val="FF0000"/>
                </a:solidFill>
                <a:ea typeface="MS PGothic" panose="020B0600070205080204" pitchFamily="34" charset="-128"/>
                <a:cs typeface="Courier New" panose="02070309020205020404" pitchFamily="49" charset="0"/>
              </a:rPr>
              <a:t>shape average percent 30</a:t>
            </a:r>
            <a:br>
              <a:rPr lang="en-US" sz="1100">
                <a:solidFill>
                  <a:srgbClr val="FF0000"/>
                </a:solidFill>
                <a:ea typeface="MS PGothic" panose="020B0600070205080204" pitchFamily="34" charset="-128"/>
                <a:cs typeface="Courier New" panose="02070309020205020404" pitchFamily="49" charset="0"/>
              </a:rPr>
            </a:br>
            <a:r>
              <a:rPr lang="en-US" sz="1100">
                <a:solidFill>
                  <a:srgbClr val="FF0000"/>
                </a:solidFill>
                <a:ea typeface="MS PGothic" panose="020B0600070205080204" pitchFamily="34" charset="-128"/>
                <a:cs typeface="Courier New" panose="02070309020205020404" pitchFamily="49" charset="0"/>
              </a:rPr>
              <a:t>		service-policy CHILD</a:t>
            </a:r>
          </a:p>
          <a:p>
            <a:pPr marL="57131" indent="0">
              <a:buFont typeface="Arial" charset="0"/>
              <a:buNone/>
            </a:pPr>
            <a:r>
              <a:rPr lang="en-US" sz="1100">
                <a:ea typeface="MS PGothic" panose="020B0600070205080204" pitchFamily="34" charset="-128"/>
                <a:cs typeface="Courier New" panose="02070309020205020404" pitchFamily="49" charset="0"/>
              </a:rPr>
              <a:t>policy-map CHILD</a:t>
            </a:r>
            <a:br>
              <a:rPr lang="en-US" sz="1100">
                <a:ea typeface="MS PGothic" panose="020B0600070205080204" pitchFamily="34" charset="-128"/>
                <a:cs typeface="Courier New" panose="02070309020205020404" pitchFamily="49" charset="0"/>
              </a:rPr>
            </a:br>
            <a:r>
              <a:rPr lang="en-US" sz="1100">
                <a:ea typeface="MS PGothic" panose="020B0600070205080204" pitchFamily="34" charset="-128"/>
                <a:cs typeface="Courier New" panose="02070309020205020404" pitchFamily="49" charset="0"/>
              </a:rPr>
              <a:t>	class C1</a:t>
            </a:r>
            <a:br>
              <a:rPr lang="en-US" sz="1100">
                <a:ea typeface="MS PGothic" panose="020B0600070205080204" pitchFamily="34" charset="-128"/>
                <a:cs typeface="Courier New" panose="02070309020205020404" pitchFamily="49" charset="0"/>
              </a:rPr>
            </a:br>
            <a:r>
              <a:rPr lang="en-US" sz="1100">
                <a:ea typeface="MS PGothic" panose="020B0600070205080204" pitchFamily="34" charset="-128"/>
                <a:cs typeface="Courier New" panose="02070309020205020404" pitchFamily="49" charset="0"/>
              </a:rPr>
              <a:t>		</a:t>
            </a:r>
            <a:r>
              <a:rPr lang="en-US" sz="1100">
                <a:solidFill>
                  <a:srgbClr val="FF0000"/>
                </a:solidFill>
                <a:ea typeface="MS PGothic" panose="020B0600070205080204" pitchFamily="34" charset="-128"/>
                <a:cs typeface="Courier New" panose="02070309020205020404" pitchFamily="49" charset="0"/>
              </a:rPr>
              <a:t>police rate percent 10</a:t>
            </a:r>
            <a:br>
              <a:rPr lang="en-US" sz="1100">
                <a:ea typeface="MS PGothic" panose="020B0600070205080204" pitchFamily="34" charset="-128"/>
                <a:cs typeface="Courier New" panose="02070309020205020404" pitchFamily="49" charset="0"/>
              </a:rPr>
            </a:br>
            <a:r>
              <a:rPr lang="en-US" sz="1100">
                <a:ea typeface="MS PGothic" panose="020B0600070205080204" pitchFamily="34" charset="-128"/>
                <a:cs typeface="Courier New" panose="02070309020205020404" pitchFamily="49" charset="0"/>
              </a:rPr>
              <a:t>		set </a:t>
            </a:r>
            <a:r>
              <a:rPr lang="en-US" sz="1100" err="1">
                <a:ea typeface="MS PGothic" panose="020B0600070205080204" pitchFamily="34" charset="-128"/>
                <a:cs typeface="Courier New" panose="02070309020205020404" pitchFamily="49" charset="0"/>
              </a:rPr>
              <a:t>dscp</a:t>
            </a:r>
            <a:r>
              <a:rPr lang="en-US" sz="1100">
                <a:ea typeface="MS PGothic" panose="020B0600070205080204" pitchFamily="34" charset="-128"/>
                <a:cs typeface="Courier New" panose="02070309020205020404" pitchFamily="49" charset="0"/>
              </a:rPr>
              <a:t> 10</a:t>
            </a:r>
          </a:p>
        </p:txBody>
      </p:sp>
      <p:sp>
        <p:nvSpPr>
          <p:cNvPr id="8" name="Text Placeholder 7">
            <a:extLst>
              <a:ext uri="{FF2B5EF4-FFF2-40B4-BE49-F238E27FC236}">
                <a16:creationId xmlns:a16="http://schemas.microsoft.com/office/drawing/2014/main" id="{C2F76A44-68B4-844D-837C-31B409947CE7}"/>
              </a:ext>
            </a:extLst>
          </p:cNvPr>
          <p:cNvSpPr>
            <a:spLocks noGrp="1"/>
          </p:cNvSpPr>
          <p:nvPr>
            <p:ph type="body" sz="quarter" idx="11"/>
          </p:nvPr>
        </p:nvSpPr>
        <p:spPr/>
        <p:txBody>
          <a:bodyPr/>
          <a:lstStyle/>
          <a:p>
            <a:r>
              <a:rPr lang="ja-JP" altLang="en-US" sz="1600">
                <a:ea typeface="MS PGothic" panose="020B0600070205080204" pitchFamily="34" charset="-128"/>
              </a:rPr>
              <a:t>親シェーピングおよび子マーキング</a:t>
            </a:r>
            <a:r>
              <a:rPr lang="en-US" altLang="ja-JP" sz="1600">
                <a:ea typeface="MS PGothic" panose="020B0600070205080204" pitchFamily="34" charset="-128"/>
              </a:rPr>
              <a:t> / </a:t>
            </a:r>
            <a:r>
              <a:rPr lang="ja-JP" altLang="en-US" sz="1600">
                <a:ea typeface="MS PGothic" panose="020B0600070205080204" pitchFamily="34" charset="-128"/>
              </a:rPr>
              <a:t>ポリシング</a:t>
            </a:r>
            <a:endParaRPr lang="en-US" sz="1600">
              <a:ea typeface="MS PGothic" panose="020B0600070205080204" pitchFamily="34" charset="-128"/>
            </a:endParaRPr>
          </a:p>
        </p:txBody>
      </p:sp>
      <p:sp>
        <p:nvSpPr>
          <p:cNvPr id="22" name="吹き出し: 線 10">
            <a:extLst>
              <a:ext uri="{FF2B5EF4-FFF2-40B4-BE49-F238E27FC236}">
                <a16:creationId xmlns:a16="http://schemas.microsoft.com/office/drawing/2014/main" id="{AFEA05B9-4280-5E42-84C0-E60969D4BD08}"/>
              </a:ext>
            </a:extLst>
          </p:cNvPr>
          <p:cNvSpPr/>
          <p:nvPr/>
        </p:nvSpPr>
        <p:spPr>
          <a:xfrm>
            <a:off x="7011261" y="1276419"/>
            <a:ext cx="1637438" cy="471665"/>
          </a:xfrm>
          <a:prstGeom prst="callout1">
            <a:avLst>
              <a:gd name="adj1" fmla="val 54788"/>
              <a:gd name="adj2" fmla="val -238"/>
              <a:gd name="adj3" fmla="val 80474"/>
              <a:gd name="adj4" fmla="val -9986"/>
            </a:avLst>
          </a:prstGeom>
          <a:solidFill>
            <a:schemeClr val="accent1">
              <a:alpha val="15000"/>
            </a:schemeClr>
          </a:solidFill>
          <a:ln>
            <a:solidFill>
              <a:schemeClr val="accent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r>
              <a:rPr kumimoji="1" lang="ja-JP" altLang="en-US" sz="1050">
                <a:ea typeface="MS PGothic" panose="020B0600070205080204" pitchFamily="34" charset="-128"/>
              </a:rPr>
              <a:t>親ポリサー</a:t>
            </a:r>
          </a:p>
        </p:txBody>
      </p:sp>
      <p:sp>
        <p:nvSpPr>
          <p:cNvPr id="30" name="Rectangle 1">
            <a:extLst>
              <a:ext uri="{FF2B5EF4-FFF2-40B4-BE49-F238E27FC236}">
                <a16:creationId xmlns:a16="http://schemas.microsoft.com/office/drawing/2014/main" id="{CCF5DB9F-363F-AF4A-8C07-D685EDDCDACF}"/>
              </a:ext>
            </a:extLst>
          </p:cNvPr>
          <p:cNvSpPr/>
          <p:nvPr/>
        </p:nvSpPr>
        <p:spPr>
          <a:xfrm>
            <a:off x="538912" y="4267885"/>
            <a:ext cx="4457700" cy="323165"/>
          </a:xfrm>
          <a:prstGeom prst="rect">
            <a:avLst/>
          </a:prstGeom>
        </p:spPr>
        <p:txBody>
          <a:bodyPr wrap="square">
            <a:noAutofit/>
          </a:bodyPr>
          <a:lstStyle/>
          <a:p>
            <a:pPr defTabSz="457169" fontAlgn="auto">
              <a:spcBef>
                <a:spcPts val="0"/>
              </a:spcBef>
              <a:spcAft>
                <a:spcPts val="0"/>
              </a:spcAft>
              <a:defRPr/>
            </a:pPr>
            <a:r>
              <a:rPr lang="en-US" altLang="ja-JP" sz="1200">
                <a:latin typeface="+mn-lt"/>
                <a:ea typeface="MS PGothic" panose="020B0600070205080204" pitchFamily="34" charset="-128"/>
                <a:cs typeface="Consolas" charset="0"/>
              </a:rPr>
              <a:t>※ Table-Map </a:t>
            </a:r>
            <a:r>
              <a:rPr lang="ja-JP" altLang="en-US" sz="1200">
                <a:latin typeface="+mn-lt"/>
                <a:ea typeface="MS PGothic" panose="020B0600070205080204" pitchFamily="34" charset="-128"/>
                <a:cs typeface="Consolas" charset="0"/>
              </a:rPr>
              <a:t>を使った条件付きマーキングも可能です</a:t>
            </a:r>
            <a:endParaRPr lang="en-US" altLang="ja-JP" sz="1200">
              <a:latin typeface="+mn-lt"/>
              <a:ea typeface="MS PGothic" panose="020B0600070205080204" pitchFamily="34" charset="-128"/>
              <a:cs typeface="Consolas" charset="0"/>
            </a:endParaRPr>
          </a:p>
        </p:txBody>
      </p:sp>
      <p:sp>
        <p:nvSpPr>
          <p:cNvPr id="31" name="Slide Number Placeholder 4">
            <a:extLst>
              <a:ext uri="{FF2B5EF4-FFF2-40B4-BE49-F238E27FC236}">
                <a16:creationId xmlns:a16="http://schemas.microsoft.com/office/drawing/2014/main" id="{E563778E-80B3-3B41-AC15-A262464DF79D}"/>
              </a:ext>
            </a:extLst>
          </p:cNvPr>
          <p:cNvSpPr>
            <a:spLocks noGrp="1"/>
          </p:cNvSpPr>
          <p:nvPr>
            <p:ph type="sldNum" sz="quarter" idx="4294967295"/>
          </p:nvPr>
        </p:nvSpPr>
        <p:spPr>
          <a:xfrm>
            <a:off x="8648700" y="4884738"/>
            <a:ext cx="495300" cy="274637"/>
          </a:xfrm>
          <a:prstGeom prst="rect">
            <a:avLst/>
          </a:prstGeom>
        </p:spPr>
        <p:txBody>
          <a:bodyPr>
            <a:noAutofit/>
          </a:bodyPr>
          <a:lstStyle/>
          <a:p>
            <a:fld id="{3945D0FD-48F1-4D72-80C5-FFB60B92A834}" type="slidenum">
              <a:rPr lang="en-US" sz="900" smtClean="0">
                <a:latin typeface="+mn-lt"/>
                <a:ea typeface="MS PGothic" panose="020B0600070205080204" pitchFamily="34" charset="-128"/>
              </a:rPr>
              <a:pPr/>
              <a:t>316</a:t>
            </a:fld>
            <a:endParaRPr lang="en-US" sz="900">
              <a:latin typeface="+mn-lt"/>
              <a:ea typeface="MS PGothic" panose="020B0600070205080204" pitchFamily="34" charset="-128"/>
            </a:endParaRPr>
          </a:p>
        </p:txBody>
      </p:sp>
    </p:spTree>
    <p:extLst>
      <p:ext uri="{BB962C8B-B14F-4D97-AF65-F5344CB8AC3E}">
        <p14:creationId xmlns:p14="http://schemas.microsoft.com/office/powerpoint/2010/main" val="1157068394"/>
      </p:ext>
    </p:extLst>
  </p:cSld>
  <p:clrMapOvr>
    <a:masterClrMapping/>
  </p:clrMapOvr>
</p:sld>
</file>

<file path=ppt/slides/slide3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0FD06CEC-1EEC-EF49-BD34-FD18E798EB84}"/>
              </a:ext>
            </a:extLst>
          </p:cNvPr>
          <p:cNvSpPr/>
          <p:nvPr/>
        </p:nvSpPr>
        <p:spPr>
          <a:xfrm>
            <a:off x="847825" y="1832056"/>
            <a:ext cx="4655668" cy="1466622"/>
          </a:xfrm>
          <a:prstGeom prst="rect">
            <a:avLst/>
          </a:prstGeom>
          <a:solidFill>
            <a:schemeClr val="accent2">
              <a:lumMod val="20000"/>
              <a:lumOff val="8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ea typeface="MS PGothic" panose="020B0600070205080204" pitchFamily="34" charset="-128"/>
            </a:endParaRPr>
          </a:p>
        </p:txBody>
      </p:sp>
      <p:sp>
        <p:nvSpPr>
          <p:cNvPr id="3" name="Title 2"/>
          <p:cNvSpPr>
            <a:spLocks noGrp="1"/>
          </p:cNvSpPr>
          <p:nvPr>
            <p:ph type="title"/>
          </p:nvPr>
        </p:nvSpPr>
        <p:spPr/>
        <p:txBody>
          <a:bodyPr>
            <a:noAutofit/>
          </a:bodyPr>
          <a:lstStyle/>
          <a:p>
            <a:r>
              <a:rPr lang="en-US">
                <a:latin typeface="+mn-lt"/>
                <a:ea typeface="MS PGothic" panose="020B0600070205080204" pitchFamily="34" charset="-128"/>
              </a:rPr>
              <a:t>Auto </a:t>
            </a:r>
            <a:r>
              <a:rPr lang="en-US" err="1">
                <a:latin typeface="+mn-lt"/>
                <a:ea typeface="MS PGothic" panose="020B0600070205080204" pitchFamily="34" charset="-128"/>
              </a:rPr>
              <a:t>QoS</a:t>
            </a:r>
            <a:endParaRPr lang="en-US">
              <a:latin typeface="+mn-lt"/>
              <a:ea typeface="MS PGothic" panose="020B0600070205080204" pitchFamily="34" charset="-128"/>
            </a:endParaRPr>
          </a:p>
        </p:txBody>
      </p:sp>
      <p:sp>
        <p:nvSpPr>
          <p:cNvPr id="4" name="Content Placeholder 5"/>
          <p:cNvSpPr>
            <a:spLocks noGrp="1"/>
          </p:cNvSpPr>
          <p:nvPr>
            <p:ph type="body" sz="quarter" idx="12"/>
          </p:nvPr>
        </p:nvSpPr>
        <p:spPr>
          <a:xfrm>
            <a:off x="533400" y="1014703"/>
            <a:ext cx="8115300" cy="3715545"/>
          </a:xfrm>
          <a:prstGeom prst="rect">
            <a:avLst/>
          </a:prstGeom>
        </p:spPr>
        <p:txBody>
          <a:bodyPr anchor="t">
            <a:noAutofit/>
          </a:bodyPr>
          <a:lstStyle/>
          <a:p>
            <a:pPr marL="7938" indent="-7938"/>
            <a:r>
              <a:rPr lang="en-US" altLang="ja-JP" sz="1200">
                <a:ea typeface="MS PGothic" panose="020B0600070205080204" pitchFamily="34" charset="-128"/>
              </a:rPr>
              <a:t>Auto QoS </a:t>
            </a:r>
            <a:r>
              <a:rPr lang="ja-JP" altLang="en-US" sz="1200">
                <a:ea typeface="MS PGothic" panose="020B0600070205080204" pitchFamily="34" charset="-128"/>
              </a:rPr>
              <a:t>を使うことで、ネットワークに参加する端末タイプごとにクラス</a:t>
            </a:r>
            <a:r>
              <a:rPr lang="en-US" altLang="ja-JP" sz="1200">
                <a:ea typeface="MS PGothic" panose="020B0600070205080204" pitchFamily="34" charset="-128"/>
              </a:rPr>
              <a:t> </a:t>
            </a:r>
            <a:r>
              <a:rPr lang="ja-JP" altLang="en-US" sz="1200">
                <a:ea typeface="MS PGothic" panose="020B0600070205080204" pitchFamily="34" charset="-128"/>
              </a:rPr>
              <a:t>マップとポリシーのベスト</a:t>
            </a:r>
            <a:r>
              <a:rPr lang="en-US" altLang="ja-JP" sz="1200">
                <a:ea typeface="MS PGothic" panose="020B0600070205080204" pitchFamily="34" charset="-128"/>
              </a:rPr>
              <a:t> </a:t>
            </a:r>
            <a:r>
              <a:rPr lang="ja-JP" altLang="en-US" sz="1200">
                <a:ea typeface="MS PGothic" panose="020B0600070205080204" pitchFamily="34" charset="-128"/>
              </a:rPr>
              <a:t>プラクティスが自動的に反映されます</a:t>
            </a:r>
            <a:endParaRPr lang="en-US" sz="1200">
              <a:ea typeface="MS PGothic" panose="020B0600070205080204" pitchFamily="34" charset="-128"/>
            </a:endParaRPr>
          </a:p>
          <a:p>
            <a:r>
              <a:rPr lang="ja-JP" altLang="en-US" sz="1200">
                <a:ea typeface="MS PGothic" panose="020B0600070205080204" pitchFamily="34" charset="-128"/>
              </a:rPr>
              <a:t>バージョンによってテンプレートが異なります</a:t>
            </a:r>
            <a:r>
              <a:rPr lang="en-US" altLang="ja-JP" sz="1200">
                <a:ea typeface="MS PGothic" panose="020B0600070205080204" pitchFamily="34" charset="-128"/>
              </a:rPr>
              <a:t> </a:t>
            </a:r>
            <a:r>
              <a:rPr lang="ja-JP" altLang="en-US" sz="1200">
                <a:ea typeface="MS PGothic" panose="020B0600070205080204" pitchFamily="34" charset="-128"/>
              </a:rPr>
              <a:t>（現在のバージョンは</a:t>
            </a:r>
            <a:r>
              <a:rPr lang="en-US" altLang="ja-JP" sz="1200">
                <a:ea typeface="MS PGothic" panose="020B0600070205080204" pitchFamily="34" charset="-128"/>
              </a:rPr>
              <a:t>5.0</a:t>
            </a:r>
            <a:r>
              <a:rPr lang="ja-JP" altLang="en-US" sz="1200">
                <a:ea typeface="MS PGothic" panose="020B0600070205080204" pitchFamily="34" charset="-128"/>
              </a:rPr>
              <a:t>）</a:t>
            </a:r>
            <a:endParaRPr lang="en-US" altLang="ja-JP" sz="1200">
              <a:ea typeface="MS PGothic" panose="020B0600070205080204" pitchFamily="34" charset="-128"/>
            </a:endParaRPr>
          </a:p>
          <a:p>
            <a:endParaRPr lang="en-US" sz="1200">
              <a:ea typeface="MS PGothic" panose="020B0600070205080204" pitchFamily="34" charset="-128"/>
            </a:endParaRPr>
          </a:p>
          <a:p>
            <a:pPr marL="57131" indent="0">
              <a:buNone/>
            </a:pPr>
            <a:r>
              <a:rPr lang="en-US" sz="1200">
                <a:ea typeface="MS PGothic" panose="020B0600070205080204" pitchFamily="34" charset="-128"/>
                <a:cs typeface="Consolas" charset="0"/>
              </a:rPr>
              <a:t>	auto </a:t>
            </a:r>
            <a:r>
              <a:rPr lang="en-US" sz="1200" err="1">
                <a:ea typeface="MS PGothic" panose="020B0600070205080204" pitchFamily="34" charset="-128"/>
                <a:cs typeface="Consolas" charset="0"/>
              </a:rPr>
              <a:t>qos</a:t>
            </a:r>
            <a:r>
              <a:rPr lang="en-US" sz="1200">
                <a:ea typeface="MS PGothic" panose="020B0600070205080204" pitchFamily="34" charset="-128"/>
                <a:cs typeface="Consolas" charset="0"/>
              </a:rPr>
              <a:t> </a:t>
            </a:r>
            <a:r>
              <a:rPr lang="en-US" sz="1200" err="1">
                <a:ea typeface="MS PGothic" panose="020B0600070205080204" pitchFamily="34" charset="-128"/>
                <a:cs typeface="Consolas" charset="0"/>
              </a:rPr>
              <a:t>voip</a:t>
            </a:r>
            <a:r>
              <a:rPr lang="en-US" sz="1200">
                <a:ea typeface="MS PGothic" panose="020B0600070205080204" pitchFamily="34" charset="-128"/>
                <a:cs typeface="Consolas" charset="0"/>
              </a:rPr>
              <a:t> {cisco-phone | cisco-softphone | trust} </a:t>
            </a:r>
          </a:p>
          <a:p>
            <a:pPr marL="57131" indent="0">
              <a:buNone/>
            </a:pPr>
            <a:r>
              <a:rPr lang="en-US" sz="1200">
                <a:ea typeface="MS PGothic" panose="020B0600070205080204" pitchFamily="34" charset="-128"/>
                <a:cs typeface="Consolas" charset="0"/>
              </a:rPr>
              <a:t>	auto </a:t>
            </a:r>
            <a:r>
              <a:rPr lang="en-US" sz="1200" err="1">
                <a:ea typeface="MS PGothic" panose="020B0600070205080204" pitchFamily="34" charset="-128"/>
                <a:cs typeface="Consolas" charset="0"/>
              </a:rPr>
              <a:t>qos</a:t>
            </a:r>
            <a:r>
              <a:rPr lang="en-US" sz="1200">
                <a:ea typeface="MS PGothic" panose="020B0600070205080204" pitchFamily="34" charset="-128"/>
                <a:cs typeface="Consolas" charset="0"/>
              </a:rPr>
              <a:t> video {</a:t>
            </a:r>
            <a:r>
              <a:rPr lang="en-US" sz="1200" err="1">
                <a:ea typeface="MS PGothic" panose="020B0600070205080204" pitchFamily="34" charset="-128"/>
                <a:cs typeface="Consolas" charset="0"/>
              </a:rPr>
              <a:t>cts</a:t>
            </a:r>
            <a:r>
              <a:rPr lang="en-US" sz="1200">
                <a:ea typeface="MS PGothic" panose="020B0600070205080204" pitchFamily="34" charset="-128"/>
                <a:cs typeface="Consolas" charset="0"/>
              </a:rPr>
              <a:t> | </a:t>
            </a:r>
            <a:r>
              <a:rPr lang="en-US" sz="1200" err="1">
                <a:ea typeface="MS PGothic" panose="020B0600070205080204" pitchFamily="34" charset="-128"/>
                <a:cs typeface="Consolas" charset="0"/>
              </a:rPr>
              <a:t>ip</a:t>
            </a:r>
            <a:r>
              <a:rPr lang="en-US" sz="1200">
                <a:ea typeface="MS PGothic" panose="020B0600070205080204" pitchFamily="34" charset="-128"/>
                <a:cs typeface="Consolas" charset="0"/>
              </a:rPr>
              <a:t>-camera | media-player} </a:t>
            </a:r>
          </a:p>
          <a:p>
            <a:pPr marL="57131" indent="0">
              <a:buNone/>
            </a:pPr>
            <a:r>
              <a:rPr lang="en-US" sz="1200">
                <a:ea typeface="MS PGothic" panose="020B0600070205080204" pitchFamily="34" charset="-128"/>
                <a:cs typeface="Consolas" charset="0"/>
              </a:rPr>
              <a:t>	auto </a:t>
            </a:r>
            <a:r>
              <a:rPr lang="en-US" sz="1200" err="1">
                <a:ea typeface="MS PGothic" panose="020B0600070205080204" pitchFamily="34" charset="-128"/>
                <a:cs typeface="Consolas" charset="0"/>
              </a:rPr>
              <a:t>qos</a:t>
            </a:r>
            <a:r>
              <a:rPr lang="en-US" sz="1200">
                <a:ea typeface="MS PGothic" panose="020B0600070205080204" pitchFamily="34" charset="-128"/>
                <a:cs typeface="Consolas" charset="0"/>
              </a:rPr>
              <a:t> classify [police] </a:t>
            </a:r>
          </a:p>
          <a:p>
            <a:pPr marL="57131" indent="0">
              <a:buNone/>
            </a:pPr>
            <a:r>
              <a:rPr lang="en-US" sz="1200">
                <a:ea typeface="MS PGothic" panose="020B0600070205080204" pitchFamily="34" charset="-128"/>
                <a:cs typeface="Consolas" charset="0"/>
              </a:rPr>
              <a:t>	auto </a:t>
            </a:r>
            <a:r>
              <a:rPr lang="en-US" sz="1200" err="1">
                <a:ea typeface="MS PGothic" panose="020B0600070205080204" pitchFamily="34" charset="-128"/>
                <a:cs typeface="Consolas" charset="0"/>
              </a:rPr>
              <a:t>qos</a:t>
            </a:r>
            <a:r>
              <a:rPr lang="en-US" sz="1200">
                <a:ea typeface="MS PGothic" panose="020B0600070205080204" pitchFamily="34" charset="-128"/>
                <a:cs typeface="Consolas" charset="0"/>
              </a:rPr>
              <a:t> trust {cos | </a:t>
            </a:r>
            <a:r>
              <a:rPr lang="en-US" sz="1200" err="1">
                <a:ea typeface="MS PGothic" panose="020B0600070205080204" pitchFamily="34" charset="-128"/>
                <a:cs typeface="Consolas" charset="0"/>
              </a:rPr>
              <a:t>dscp</a:t>
            </a:r>
            <a:r>
              <a:rPr lang="en-US" sz="1200">
                <a:ea typeface="MS PGothic" panose="020B0600070205080204" pitchFamily="34" charset="-128"/>
                <a:cs typeface="Consolas" charset="0"/>
              </a:rPr>
              <a:t>} </a:t>
            </a:r>
          </a:p>
          <a:p>
            <a:pPr marL="57131" indent="0">
              <a:buNone/>
            </a:pPr>
            <a:endParaRPr lang="en-US" sz="500">
              <a:ea typeface="MS PGothic" panose="020B0600070205080204" pitchFamily="34" charset="-128"/>
              <a:cs typeface="Consolas" charset="0"/>
            </a:endParaRPr>
          </a:p>
          <a:p>
            <a:pPr marL="57131" indent="0">
              <a:buNone/>
            </a:pPr>
            <a:endParaRPr lang="en-US" sz="1200">
              <a:ea typeface="MS PGothic" panose="020B0600070205080204" pitchFamily="34" charset="-128"/>
            </a:endParaRPr>
          </a:p>
          <a:p>
            <a:pPr marL="342881" indent="-285750">
              <a:buSzPct val="100000"/>
              <a:buFont typeface="Apple SD Gothic Neo Regular" panose="02000300000000000000" pitchFamily="2" charset="-127"/>
              <a:buChar char="◼"/>
            </a:pPr>
            <a:r>
              <a:rPr lang="en-US" sz="1200" b="1">
                <a:solidFill>
                  <a:schemeClr val="tx2"/>
                </a:solidFill>
                <a:ea typeface="MS PGothic" panose="020B0600070205080204" pitchFamily="34" charset="-128"/>
              </a:rPr>
              <a:t>Reference </a:t>
            </a:r>
            <a:r>
              <a:rPr lang="en-US" sz="1200" b="1">
                <a:solidFill>
                  <a:schemeClr val="tx2"/>
                </a:solidFill>
                <a:ea typeface="MS PGothic" panose="020B0600070205080204" pitchFamily="34" charset="-128"/>
                <a:sym typeface="Wingdings" panose="05000000000000000000" pitchFamily="2" charset="2"/>
              </a:rPr>
              <a:t>(</a:t>
            </a:r>
            <a:r>
              <a:rPr lang="ja-JP" altLang="en-US" sz="1200" b="1">
                <a:solidFill>
                  <a:schemeClr val="tx2"/>
                </a:solidFill>
                <a:ea typeface="MS PGothic" panose="020B0600070205080204" pitchFamily="34" charset="-128"/>
                <a:sym typeface="Wingdings" panose="05000000000000000000" pitchFamily="2" charset="2"/>
              </a:rPr>
              <a:t>英語</a:t>
            </a:r>
            <a:r>
              <a:rPr lang="en-US" sz="1200" b="1">
                <a:solidFill>
                  <a:schemeClr val="tx2"/>
                </a:solidFill>
                <a:ea typeface="MS PGothic" panose="020B0600070205080204" pitchFamily="34" charset="-128"/>
                <a:sym typeface="Wingdings" panose="05000000000000000000" pitchFamily="2" charset="2"/>
              </a:rPr>
              <a:t>)</a:t>
            </a:r>
            <a:br>
              <a:rPr lang="en-US" sz="1200">
                <a:ea typeface="MS PGothic" panose="020B0600070205080204" pitchFamily="34" charset="-128"/>
                <a:cs typeface="Consolas" charset="0"/>
              </a:rPr>
            </a:br>
            <a:r>
              <a:rPr lang="en-US" sz="1100">
                <a:ea typeface="MS PGothic" panose="020B0600070205080204" pitchFamily="34" charset="-128"/>
                <a:hlinkClick r:id="rId2"/>
              </a:rPr>
              <a:t>www.cisco.com/en/US/docs/solutions/Enterprise/Video/autoqosmediacampus.pdf</a:t>
            </a:r>
            <a:r>
              <a:rPr lang="en-US" sz="1100">
                <a:ea typeface="MS PGothic" panose="020B0600070205080204" pitchFamily="34" charset="-128"/>
              </a:rPr>
              <a:t> </a:t>
            </a:r>
            <a:endParaRPr lang="en-US" sz="1100">
              <a:ea typeface="MS PGothic" panose="020B0600070205080204" pitchFamily="34" charset="-128"/>
              <a:cs typeface="Consolas" charset="0"/>
            </a:endParaRPr>
          </a:p>
        </p:txBody>
      </p:sp>
      <p:sp>
        <p:nvSpPr>
          <p:cNvPr id="9" name="Text Placeholder 6">
            <a:extLst>
              <a:ext uri="{FF2B5EF4-FFF2-40B4-BE49-F238E27FC236}">
                <a16:creationId xmlns:a16="http://schemas.microsoft.com/office/drawing/2014/main" id="{E548B7A2-836B-2445-9A2B-DB97F80E8637}"/>
              </a:ext>
            </a:extLst>
          </p:cNvPr>
          <p:cNvSpPr txBox="1">
            <a:spLocks/>
          </p:cNvSpPr>
          <p:nvPr/>
        </p:nvSpPr>
        <p:spPr>
          <a:xfrm>
            <a:off x="533400" y="60960"/>
            <a:ext cx="7084679" cy="326233"/>
          </a:xfrm>
          <a:prstGeom prst="rect">
            <a:avLst/>
          </a:prstGeom>
        </p:spPr>
        <p:txBody>
          <a:bodyPr wrap="square" lIns="91420" tIns="45710" rIns="91420" bIns="45710" anchor="b" anchorCtr="0">
            <a:noAutofit/>
          </a:bodyPr>
          <a:lstStyle>
            <a:lvl1pPr marL="169863" indent="-169863" algn="l" defTabSz="603575" rtl="0" eaLnBrk="1" fontAlgn="base" hangingPunct="1">
              <a:lnSpc>
                <a:spcPct val="100000"/>
              </a:lnSpc>
              <a:spcBef>
                <a:spcPct val="50000"/>
              </a:spcBef>
              <a:spcAft>
                <a:spcPct val="0"/>
              </a:spcAft>
              <a:buClr>
                <a:schemeClr val="tx2"/>
              </a:buClr>
              <a:buSzPct val="90000"/>
              <a:buFont typeface="Arial" charset="0"/>
              <a:buNone/>
              <a:defRPr lang="en-US" sz="1400" b="0" i="0" kern="1200">
                <a:solidFill>
                  <a:schemeClr val="tx1"/>
                </a:solidFill>
                <a:latin typeface="+mn-lt"/>
                <a:ea typeface="ＭＳ Ｐゴシック" charset="0"/>
                <a:cs typeface="CiscoSans ExtraLight"/>
              </a:defRPr>
            </a:lvl1pPr>
            <a:lvl2pPr marL="358775" indent="-215900" algn="l" defTabSz="684213" rtl="0" eaLnBrk="1" fontAlgn="base" hangingPunct="1">
              <a:lnSpc>
                <a:spcPct val="95000"/>
              </a:lnSpc>
              <a:spcBef>
                <a:spcPts val="600"/>
              </a:spcBef>
              <a:spcAft>
                <a:spcPct val="0"/>
              </a:spcAft>
              <a:buClr>
                <a:schemeClr val="tx2"/>
              </a:buClr>
              <a:buFont typeface="Arial" pitchFamily="34" charset="0"/>
              <a:buNone/>
              <a:defRPr lang="en-US" sz="1100" kern="1200">
                <a:solidFill>
                  <a:schemeClr val="tx1"/>
                </a:solidFill>
                <a:latin typeface="+mn-lt"/>
                <a:ea typeface="ＭＳ Ｐゴシック" charset="0"/>
                <a:cs typeface="CiscoSans"/>
              </a:defRPr>
            </a:lvl2pPr>
            <a:lvl3pPr marL="431800" indent="-169863" algn="l" defTabSz="684213" rtl="0" eaLnBrk="1" fontAlgn="base" hangingPunct="1">
              <a:lnSpc>
                <a:spcPct val="95000"/>
              </a:lnSpc>
              <a:spcBef>
                <a:spcPts val="625"/>
              </a:spcBef>
              <a:spcAft>
                <a:spcPct val="0"/>
              </a:spcAft>
              <a:buFont typeface="Arial" pitchFamily="34" charset="0"/>
              <a:buNone/>
              <a:defRPr lang="en-US" sz="1100" kern="1200">
                <a:solidFill>
                  <a:schemeClr val="tx1"/>
                </a:solidFill>
                <a:latin typeface="+mn-lt"/>
                <a:ea typeface="ＭＳ Ｐゴシック" charset="0"/>
                <a:cs typeface="CiscoSans"/>
              </a:defRPr>
            </a:lvl3pPr>
            <a:lvl4pPr marL="503238" indent="-169863" algn="l" defTabSz="684213" rtl="0" eaLnBrk="1" fontAlgn="base" hangingPunct="1">
              <a:lnSpc>
                <a:spcPct val="95000"/>
              </a:lnSpc>
              <a:spcBef>
                <a:spcPts val="625"/>
              </a:spcBef>
              <a:spcAft>
                <a:spcPct val="0"/>
              </a:spcAft>
              <a:buFont typeface="Arial" pitchFamily="34" charset="0"/>
              <a:buNone/>
              <a:defRPr lang="en-US" sz="1100" kern="1200">
                <a:solidFill>
                  <a:schemeClr val="tx1"/>
                </a:solidFill>
                <a:latin typeface="+mn-lt"/>
                <a:ea typeface="ＭＳ Ｐゴシック" charset="0"/>
                <a:cs typeface="CiscoSans"/>
              </a:defRPr>
            </a:lvl4pPr>
            <a:lvl5pPr marL="574675" indent="-169863" algn="l" defTabSz="684213" rtl="0" eaLnBrk="1" fontAlgn="base" hangingPunct="1">
              <a:lnSpc>
                <a:spcPct val="95000"/>
              </a:lnSpc>
              <a:spcBef>
                <a:spcPts val="625"/>
              </a:spcBef>
              <a:spcAft>
                <a:spcPct val="0"/>
              </a:spcAft>
              <a:buFont typeface="Arial" pitchFamily="34" charset="0"/>
              <a:buNone/>
              <a:defRPr lang="en-US" sz="1100" kern="1200">
                <a:solidFill>
                  <a:schemeClr val="tx1"/>
                </a:solidFill>
                <a:latin typeface="+mn-lt"/>
                <a:ea typeface="ＭＳ Ｐゴシック" charset="0"/>
                <a:cs typeface="CiscoSans"/>
              </a:defRPr>
            </a:lvl5pPr>
            <a:lvl6pPr marL="863856" indent="-171445" algn="l" defTabSz="685777" rtl="0" eaLnBrk="1" latinLnBrk="0" hangingPunct="1">
              <a:spcBef>
                <a:spcPts val="600"/>
              </a:spcBef>
              <a:buFont typeface="Arial" pitchFamily="34" charset="0"/>
              <a:buChar char="•"/>
              <a:defRPr sz="900" kern="1200" baseline="0">
                <a:solidFill>
                  <a:schemeClr val="tx1"/>
                </a:solidFill>
                <a:latin typeface="+mn-lt"/>
                <a:ea typeface="+mn-ea"/>
                <a:cs typeface="+mn-cs"/>
              </a:defRPr>
            </a:lvl6pPr>
            <a:lvl7pPr marL="935844" indent="-171422" algn="l" defTabSz="685777" rtl="0" eaLnBrk="1" latinLnBrk="0" hangingPunct="1">
              <a:spcBef>
                <a:spcPts val="600"/>
              </a:spcBef>
              <a:buFont typeface="Arial" pitchFamily="34" charset="0"/>
              <a:buChar char="•"/>
              <a:defRPr sz="800" kern="1200" baseline="0">
                <a:solidFill>
                  <a:schemeClr val="tx1"/>
                </a:solidFill>
                <a:latin typeface="+mn-lt"/>
                <a:ea typeface="+mn-ea"/>
                <a:cs typeface="+mn-cs"/>
              </a:defRPr>
            </a:lvl7pPr>
            <a:lvl8pPr marL="2400220" indent="0" algn="l" defTabSz="685777" rtl="0" eaLnBrk="1" latinLnBrk="0" hangingPunct="1">
              <a:spcBef>
                <a:spcPct val="20000"/>
              </a:spcBef>
              <a:buFont typeface="Arial" pitchFamily="34" charset="0"/>
              <a:buNone/>
              <a:defRPr sz="1500" kern="1200">
                <a:solidFill>
                  <a:schemeClr val="tx1"/>
                </a:solidFill>
                <a:latin typeface="+mn-lt"/>
                <a:ea typeface="+mn-ea"/>
                <a:cs typeface="+mn-cs"/>
              </a:defRPr>
            </a:lvl8pPr>
            <a:lvl9pPr marL="2914553" indent="-171445" algn="l" defTabSz="685777" rtl="0" eaLnBrk="1" latinLnBrk="0" hangingPunct="1">
              <a:spcBef>
                <a:spcPct val="20000"/>
              </a:spcBef>
              <a:buFont typeface="Arial" pitchFamily="34" charset="0"/>
              <a:buChar char="•"/>
              <a:defRPr sz="1500" kern="1200">
                <a:solidFill>
                  <a:schemeClr val="tx1"/>
                </a:solidFill>
                <a:latin typeface="+mn-lt"/>
                <a:ea typeface="+mn-ea"/>
                <a:cs typeface="+mn-cs"/>
              </a:defRPr>
            </a:lvl9pPr>
          </a:lstStyle>
          <a:p>
            <a:r>
              <a:rPr lang="en" altLang="ja-JP">
                <a:solidFill>
                  <a:srgbClr val="282828"/>
                </a:solidFill>
                <a:ea typeface="MS PGothic" panose="020B0600070205080204" pitchFamily="34" charset="-128"/>
              </a:rPr>
              <a:t>3.4</a:t>
            </a:r>
            <a:r>
              <a:rPr lang="ja-JP" altLang="en-US">
                <a:solidFill>
                  <a:srgbClr val="282828"/>
                </a:solidFill>
                <a:ea typeface="MS PGothic" panose="020B0600070205080204" pitchFamily="34" charset="-128"/>
              </a:rPr>
              <a:t>　</a:t>
            </a:r>
            <a:r>
              <a:rPr lang="en" altLang="ja-JP">
                <a:solidFill>
                  <a:srgbClr val="282828"/>
                </a:solidFill>
                <a:ea typeface="MS PGothic" panose="020B0600070205080204" pitchFamily="34" charset="-128"/>
              </a:rPr>
              <a:t>QoS</a:t>
            </a:r>
          </a:p>
        </p:txBody>
      </p:sp>
      <p:sp>
        <p:nvSpPr>
          <p:cNvPr id="6" name="Slide Number Placeholder 4">
            <a:extLst>
              <a:ext uri="{FF2B5EF4-FFF2-40B4-BE49-F238E27FC236}">
                <a16:creationId xmlns:a16="http://schemas.microsoft.com/office/drawing/2014/main" id="{11078815-62B1-1B46-9EA8-06ADEA277915}"/>
              </a:ext>
            </a:extLst>
          </p:cNvPr>
          <p:cNvSpPr>
            <a:spLocks noGrp="1"/>
          </p:cNvSpPr>
          <p:nvPr>
            <p:ph type="sldNum" sz="quarter" idx="4294967295"/>
          </p:nvPr>
        </p:nvSpPr>
        <p:spPr>
          <a:xfrm>
            <a:off x="8648700" y="4884738"/>
            <a:ext cx="495300" cy="274637"/>
          </a:xfrm>
          <a:prstGeom prst="rect">
            <a:avLst/>
          </a:prstGeom>
        </p:spPr>
        <p:txBody>
          <a:bodyPr>
            <a:noAutofit/>
          </a:bodyPr>
          <a:lstStyle/>
          <a:p>
            <a:fld id="{3945D0FD-48F1-4D72-80C5-FFB60B92A834}" type="slidenum">
              <a:rPr lang="en-US" sz="900" smtClean="0">
                <a:latin typeface="+mn-lt"/>
                <a:ea typeface="MS PGothic" panose="020B0600070205080204" pitchFamily="34" charset="-128"/>
              </a:rPr>
              <a:pPr/>
              <a:t>317</a:t>
            </a:fld>
            <a:endParaRPr lang="en-US" sz="900">
              <a:latin typeface="+mn-lt"/>
              <a:ea typeface="MS PGothic" panose="020B0600070205080204" pitchFamily="34" charset="-128"/>
            </a:endParaRPr>
          </a:p>
        </p:txBody>
      </p:sp>
    </p:spTree>
    <p:extLst>
      <p:ext uri="{BB962C8B-B14F-4D97-AF65-F5344CB8AC3E}">
        <p14:creationId xmlns:p14="http://schemas.microsoft.com/office/powerpoint/2010/main" val="3748785569"/>
      </p:ext>
    </p:extLst>
  </p:cSld>
  <p:clrMapOvr>
    <a:masterClrMapping/>
  </p:clrMapOvr>
</p:sld>
</file>

<file path=ppt/slides/slide3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p:cNvSpPr>
            <a:spLocks noGrp="1"/>
          </p:cNvSpPr>
          <p:nvPr>
            <p:ph type="title"/>
          </p:nvPr>
        </p:nvSpPr>
        <p:spPr/>
        <p:txBody>
          <a:bodyPr>
            <a:noAutofit/>
          </a:bodyPr>
          <a:lstStyle/>
          <a:p>
            <a:r>
              <a:rPr lang="en-US" altLang="ja-JP">
                <a:latin typeface="+mn-lt"/>
                <a:ea typeface="MS PGothic" panose="020B0600070205080204" pitchFamily="34" charset="-128"/>
              </a:rPr>
              <a:t>Catalyst 9000 </a:t>
            </a:r>
            <a:r>
              <a:rPr lang="ja-JP" altLang="en-US">
                <a:latin typeface="+mn-lt"/>
                <a:ea typeface="MS PGothic" panose="020B0600070205080204" pitchFamily="34" charset="-128"/>
              </a:rPr>
              <a:t>シリーズ </a:t>
            </a:r>
            <a:r>
              <a:rPr lang="en-US" altLang="ja-JP">
                <a:latin typeface="+mn-lt"/>
                <a:ea typeface="MS PGothic" panose="020B0600070205080204" pitchFamily="34" charset="-128"/>
              </a:rPr>
              <a:t>Auto QoS v5 </a:t>
            </a:r>
            <a:r>
              <a:rPr lang="ja-JP" altLang="en-US">
                <a:latin typeface="+mn-lt"/>
                <a:ea typeface="MS PGothic" panose="020B0600070205080204" pitchFamily="34" charset="-128"/>
              </a:rPr>
              <a:t>テンプレート</a:t>
            </a:r>
            <a:endParaRPr lang="en-US">
              <a:latin typeface="+mn-lt"/>
              <a:ea typeface="MS PGothic" panose="020B0600070205080204" pitchFamily="34" charset="-128"/>
            </a:endParaRPr>
          </a:p>
        </p:txBody>
      </p:sp>
      <p:sp>
        <p:nvSpPr>
          <p:cNvPr id="7" name="Text Placeholder 6">
            <a:extLst>
              <a:ext uri="{FF2B5EF4-FFF2-40B4-BE49-F238E27FC236}">
                <a16:creationId xmlns:a16="http://schemas.microsoft.com/office/drawing/2014/main" id="{778FFAE0-5B8B-B740-AF8E-AEEBA5FEFAAA}"/>
              </a:ext>
            </a:extLst>
          </p:cNvPr>
          <p:cNvSpPr>
            <a:spLocks noGrp="1"/>
          </p:cNvSpPr>
          <p:nvPr>
            <p:ph type="body" sz="quarter" idx="12"/>
          </p:nvPr>
        </p:nvSpPr>
        <p:spPr/>
        <p:txBody>
          <a:bodyPr/>
          <a:lstStyle/>
          <a:p>
            <a:r>
              <a:rPr lang="en" altLang="ja-JP">
                <a:solidFill>
                  <a:srgbClr val="282828"/>
                </a:solidFill>
                <a:ea typeface="MS PGothic" panose="020B0600070205080204" pitchFamily="34" charset="-128"/>
              </a:rPr>
              <a:t>3.4</a:t>
            </a:r>
            <a:r>
              <a:rPr lang="ja-JP" altLang="en-US">
                <a:solidFill>
                  <a:srgbClr val="282828"/>
                </a:solidFill>
                <a:ea typeface="MS PGothic" panose="020B0600070205080204" pitchFamily="34" charset="-128"/>
              </a:rPr>
              <a:t>　</a:t>
            </a:r>
            <a:r>
              <a:rPr lang="en" altLang="ja-JP">
                <a:solidFill>
                  <a:srgbClr val="282828"/>
                </a:solidFill>
                <a:ea typeface="MS PGothic" panose="020B0600070205080204" pitchFamily="34" charset="-128"/>
              </a:rPr>
              <a:t>QoS</a:t>
            </a:r>
          </a:p>
        </p:txBody>
      </p:sp>
      <p:sp>
        <p:nvSpPr>
          <p:cNvPr id="3" name="Slide Number Placeholder 2"/>
          <p:cNvSpPr>
            <a:spLocks noGrp="1"/>
          </p:cNvSpPr>
          <p:nvPr>
            <p:ph type="sldNum" sz="quarter" idx="4294967295"/>
          </p:nvPr>
        </p:nvSpPr>
        <p:spPr>
          <a:xfrm>
            <a:off x="8785225" y="4891088"/>
            <a:ext cx="358775" cy="274637"/>
          </a:xfrm>
          <a:prstGeom prst="rect">
            <a:avLst/>
          </a:prstGeom>
        </p:spPr>
        <p:txBody>
          <a:bodyPr>
            <a:noAutofit/>
          </a:bodyPr>
          <a:lstStyle/>
          <a:p>
            <a:pPr defTabSz="457169" fontAlgn="auto">
              <a:spcBef>
                <a:spcPts val="0"/>
              </a:spcBef>
              <a:spcAft>
                <a:spcPts val="0"/>
              </a:spcAft>
              <a:defRPr/>
            </a:pPr>
            <a:fld id="{96A97DD0-5BE7-4856-A2A9-C42C6688E607}" type="slidenum">
              <a:rPr lang="en-US">
                <a:solidFill>
                  <a:srgbClr val="FFFFFF">
                    <a:alpha val="60000"/>
                  </a:srgbClr>
                </a:solidFill>
                <a:latin typeface="+mn-lt"/>
                <a:ea typeface="MS PGothic" panose="020B0600070205080204" pitchFamily="34" charset="-128"/>
                <a:cs typeface="+mn-cs"/>
              </a:rPr>
              <a:pPr defTabSz="457169" fontAlgn="auto">
                <a:spcBef>
                  <a:spcPts val="0"/>
                </a:spcBef>
                <a:spcAft>
                  <a:spcPts val="0"/>
                </a:spcAft>
                <a:defRPr/>
              </a:pPr>
              <a:t>318</a:t>
            </a:fld>
            <a:endParaRPr lang="en-US">
              <a:solidFill>
                <a:srgbClr val="FFFFFF">
                  <a:alpha val="60000"/>
                </a:srgbClr>
              </a:solidFill>
              <a:latin typeface="+mn-lt"/>
              <a:ea typeface="MS PGothic" panose="020B0600070205080204" pitchFamily="34" charset="-128"/>
              <a:cs typeface="+mn-cs"/>
            </a:endParaRPr>
          </a:p>
        </p:txBody>
      </p:sp>
      <p:sp>
        <p:nvSpPr>
          <p:cNvPr id="9" name="Text Placeholder 2"/>
          <p:cNvSpPr txBox="1">
            <a:spLocks/>
          </p:cNvSpPr>
          <p:nvPr/>
        </p:nvSpPr>
        <p:spPr>
          <a:xfrm>
            <a:off x="521490" y="786606"/>
            <a:ext cx="3657600" cy="3413485"/>
          </a:xfrm>
          <a:prstGeom prst="rect">
            <a:avLst/>
          </a:prstGeom>
          <a:solidFill>
            <a:schemeClr val="bg2">
              <a:lumMod val="95000"/>
            </a:schemeClr>
          </a:solidFill>
        </p:spPr>
        <p:txBody>
          <a:bodyPr lIns="91436" tIns="45718" rIns="91436" bIns="45718">
            <a:noAutofit/>
          </a:bodyPr>
          <a:lstStyle>
            <a:lvl1pPr marL="187523" indent="-185738" algn="l" rtl="0" eaLnBrk="1" fontAlgn="base" hangingPunct="1">
              <a:lnSpc>
                <a:spcPct val="90000"/>
              </a:lnSpc>
              <a:spcBef>
                <a:spcPts val="1200"/>
              </a:spcBef>
              <a:spcAft>
                <a:spcPct val="0"/>
              </a:spcAft>
              <a:buClrTx/>
              <a:buSzPct val="80000"/>
              <a:buFont typeface="Arial" panose="020B0604020202020204" pitchFamily="34" charset="0"/>
              <a:buChar char="•"/>
              <a:defRPr sz="1800">
                <a:solidFill>
                  <a:schemeClr val="tx1"/>
                </a:solidFill>
                <a:latin typeface="+mn-lt"/>
                <a:ea typeface="+mn-ea"/>
                <a:cs typeface="+mn-cs"/>
                <a:sym typeface="Arial" pitchFamily="34" charset="0"/>
              </a:defRPr>
            </a:lvl1pPr>
            <a:lvl2pPr marL="386656" indent="-193775" algn="l" rtl="0" eaLnBrk="1" fontAlgn="base" hangingPunct="1">
              <a:lnSpc>
                <a:spcPct val="90000"/>
              </a:lnSpc>
              <a:spcBef>
                <a:spcPts val="400"/>
              </a:spcBef>
              <a:spcAft>
                <a:spcPct val="0"/>
              </a:spcAft>
              <a:buClrTx/>
              <a:buSzPct val="80000"/>
              <a:buFont typeface="Arial" panose="020B0604020202020204" pitchFamily="34" charset="0"/>
              <a:buChar char="•"/>
              <a:defRPr sz="1600">
                <a:solidFill>
                  <a:schemeClr val="tx1"/>
                </a:solidFill>
                <a:latin typeface="+mn-lt"/>
                <a:ea typeface="+mn-ea"/>
                <a:cs typeface="+mn-cs"/>
                <a:sym typeface="Arial" pitchFamily="34" charset="0"/>
              </a:defRPr>
            </a:lvl2pPr>
            <a:lvl3pPr marL="546497" indent="-159842" algn="l" rtl="0" eaLnBrk="1" fontAlgn="base" hangingPunct="1">
              <a:lnSpc>
                <a:spcPct val="90000"/>
              </a:lnSpc>
              <a:spcBef>
                <a:spcPts val="200"/>
              </a:spcBef>
              <a:spcAft>
                <a:spcPct val="0"/>
              </a:spcAft>
              <a:buClrTx/>
              <a:buSzPct val="80000"/>
              <a:buFont typeface="Arial" panose="020B0604020202020204" pitchFamily="34" charset="0"/>
              <a:buChar char="•"/>
              <a:defRPr sz="1400">
                <a:solidFill>
                  <a:schemeClr val="tx1"/>
                </a:solidFill>
                <a:latin typeface="+mn-lt"/>
                <a:ea typeface="+mn-ea"/>
                <a:cs typeface="+mn-cs"/>
                <a:sym typeface="Arial" pitchFamily="34" charset="0"/>
              </a:defRPr>
            </a:lvl3pPr>
            <a:lvl4pPr marL="706339" indent="-159842" algn="l" rtl="0" eaLnBrk="1" fontAlgn="base" hangingPunct="1">
              <a:lnSpc>
                <a:spcPct val="90000"/>
              </a:lnSpc>
              <a:spcBef>
                <a:spcPts val="200"/>
              </a:spcBef>
              <a:spcAft>
                <a:spcPct val="0"/>
              </a:spcAft>
              <a:buClrTx/>
              <a:buSzPct val="80000"/>
              <a:buFont typeface="Arial" panose="020B0604020202020204" pitchFamily="34" charset="0"/>
              <a:buChar char="•"/>
              <a:defRPr sz="1400">
                <a:solidFill>
                  <a:schemeClr val="tx1"/>
                </a:solidFill>
                <a:latin typeface="+mn-lt"/>
                <a:ea typeface="+mn-ea"/>
                <a:cs typeface="+mn-cs"/>
                <a:sym typeface="Arial" pitchFamily="34" charset="0"/>
              </a:defRPr>
            </a:lvl4pPr>
            <a:lvl5pPr marL="773311" indent="-66973" algn="l" rtl="0" eaLnBrk="1" fontAlgn="base" hangingPunct="1">
              <a:lnSpc>
                <a:spcPct val="95000"/>
              </a:lnSpc>
              <a:spcBef>
                <a:spcPts val="675"/>
              </a:spcBef>
              <a:spcAft>
                <a:spcPct val="0"/>
              </a:spcAft>
              <a:buClr>
                <a:srgbClr val="FFFFFF"/>
              </a:buClr>
              <a:buSzPct val="100000"/>
              <a:buFont typeface="Arial" pitchFamily="34" charset="0"/>
              <a:buChar char="»"/>
              <a:defRPr>
                <a:solidFill>
                  <a:schemeClr val="tx2"/>
                </a:solidFill>
                <a:latin typeface="+mn-lt"/>
                <a:ea typeface="+mn-ea"/>
                <a:cs typeface="+mn-cs"/>
                <a:sym typeface="Arial" pitchFamily="34" charset="0"/>
              </a:defRPr>
            </a:lvl5pPr>
            <a:lvl6pPr marL="1416248" indent="-128588" algn="l" rtl="0" eaLnBrk="1" fontAlgn="base" hangingPunct="1">
              <a:lnSpc>
                <a:spcPct val="95000"/>
              </a:lnSpc>
              <a:spcBef>
                <a:spcPts val="1013"/>
              </a:spcBef>
              <a:spcAft>
                <a:spcPct val="0"/>
              </a:spcAft>
              <a:buClr>
                <a:srgbClr val="FFFFFF"/>
              </a:buClr>
              <a:buSzPct val="100000"/>
              <a:buFont typeface="Arial" pitchFamily="-107" charset="0"/>
              <a:buChar char="»"/>
              <a:defRPr>
                <a:solidFill>
                  <a:schemeClr val="tx1"/>
                </a:solidFill>
                <a:latin typeface="+mn-lt"/>
                <a:ea typeface="+mn-ea"/>
                <a:cs typeface="+mn-cs"/>
                <a:sym typeface="Arial" pitchFamily="-107" charset="0"/>
              </a:defRPr>
            </a:lvl6pPr>
            <a:lvl7pPr marL="1673423" indent="-128588" algn="l" rtl="0" eaLnBrk="1" fontAlgn="base" hangingPunct="1">
              <a:lnSpc>
                <a:spcPct val="95000"/>
              </a:lnSpc>
              <a:spcBef>
                <a:spcPts val="1013"/>
              </a:spcBef>
              <a:spcAft>
                <a:spcPct val="0"/>
              </a:spcAft>
              <a:buClr>
                <a:srgbClr val="FFFFFF"/>
              </a:buClr>
              <a:buSzPct val="100000"/>
              <a:buFont typeface="Arial" pitchFamily="-107" charset="0"/>
              <a:buChar char="»"/>
              <a:defRPr>
                <a:solidFill>
                  <a:schemeClr val="tx1"/>
                </a:solidFill>
                <a:latin typeface="+mn-lt"/>
                <a:ea typeface="+mn-ea"/>
                <a:cs typeface="+mn-cs"/>
                <a:sym typeface="Arial" pitchFamily="-107" charset="0"/>
              </a:defRPr>
            </a:lvl7pPr>
            <a:lvl8pPr marL="1930598" indent="-128588" algn="l" rtl="0" eaLnBrk="1" fontAlgn="base" hangingPunct="1">
              <a:lnSpc>
                <a:spcPct val="95000"/>
              </a:lnSpc>
              <a:spcBef>
                <a:spcPts val="1013"/>
              </a:spcBef>
              <a:spcAft>
                <a:spcPct val="0"/>
              </a:spcAft>
              <a:buClr>
                <a:srgbClr val="FFFFFF"/>
              </a:buClr>
              <a:buSzPct val="100000"/>
              <a:buFont typeface="Arial" pitchFamily="-107" charset="0"/>
              <a:buChar char="»"/>
              <a:defRPr>
                <a:solidFill>
                  <a:schemeClr val="tx1"/>
                </a:solidFill>
                <a:latin typeface="+mn-lt"/>
                <a:ea typeface="+mn-ea"/>
                <a:cs typeface="+mn-cs"/>
                <a:sym typeface="Arial" pitchFamily="-107" charset="0"/>
              </a:defRPr>
            </a:lvl8pPr>
            <a:lvl9pPr marL="2187773" indent="-128588" algn="l" rtl="0" eaLnBrk="1" fontAlgn="base" hangingPunct="1">
              <a:lnSpc>
                <a:spcPct val="95000"/>
              </a:lnSpc>
              <a:spcBef>
                <a:spcPts val="1013"/>
              </a:spcBef>
              <a:spcAft>
                <a:spcPct val="0"/>
              </a:spcAft>
              <a:buClr>
                <a:srgbClr val="FFFFFF"/>
              </a:buClr>
              <a:buSzPct val="100000"/>
              <a:buFont typeface="Arial" pitchFamily="-107" charset="0"/>
              <a:buChar char="»"/>
              <a:defRPr>
                <a:solidFill>
                  <a:schemeClr val="tx1"/>
                </a:solidFill>
                <a:latin typeface="+mn-lt"/>
                <a:ea typeface="+mn-ea"/>
                <a:cs typeface="+mn-cs"/>
                <a:sym typeface="Arial" pitchFamily="-107" charset="0"/>
              </a:defRPr>
            </a:lvl9pPr>
          </a:lstStyle>
          <a:p>
            <a:pPr marL="0" indent="0" defTabSz="914339">
              <a:lnSpc>
                <a:spcPct val="100000"/>
              </a:lnSpc>
              <a:spcBef>
                <a:spcPts val="0"/>
              </a:spcBef>
              <a:buNone/>
              <a:defRPr/>
            </a:pPr>
            <a:r>
              <a:rPr lang="en-US" sz="800" kern="0">
                <a:solidFill>
                  <a:srgbClr val="676767"/>
                </a:solidFill>
                <a:ea typeface="MS PGothic" panose="020B0600070205080204" pitchFamily="34" charset="-128"/>
                <a:cs typeface="Courier New" pitchFamily="49" charset="0"/>
              </a:rPr>
              <a:t>class-map match-all AUTOQOS-VOICE-DSCP-PQ1</a:t>
            </a:r>
          </a:p>
          <a:p>
            <a:pPr marL="0" indent="0" defTabSz="914339">
              <a:lnSpc>
                <a:spcPct val="100000"/>
              </a:lnSpc>
              <a:spcBef>
                <a:spcPts val="0"/>
              </a:spcBef>
              <a:buNone/>
              <a:defRPr/>
            </a:pPr>
            <a:r>
              <a:rPr lang="en-US" sz="800" kern="0">
                <a:solidFill>
                  <a:srgbClr val="676767"/>
                </a:solidFill>
                <a:ea typeface="MS PGothic" panose="020B0600070205080204" pitchFamily="34" charset="-128"/>
                <a:cs typeface="Courier New" pitchFamily="49" charset="0"/>
              </a:rPr>
              <a:t>  match </a:t>
            </a:r>
            <a:r>
              <a:rPr lang="en-US" sz="800" kern="0" err="1">
                <a:solidFill>
                  <a:srgbClr val="676767"/>
                </a:solidFill>
                <a:ea typeface="MS PGothic" panose="020B0600070205080204" pitchFamily="34" charset="-128"/>
                <a:cs typeface="Courier New" pitchFamily="49" charset="0"/>
              </a:rPr>
              <a:t>dscp</a:t>
            </a:r>
            <a:r>
              <a:rPr lang="en-US" sz="800" kern="0">
                <a:solidFill>
                  <a:srgbClr val="676767"/>
                </a:solidFill>
                <a:ea typeface="MS PGothic" panose="020B0600070205080204" pitchFamily="34" charset="-128"/>
                <a:cs typeface="Courier New" pitchFamily="49" charset="0"/>
              </a:rPr>
              <a:t> </a:t>
            </a:r>
            <a:r>
              <a:rPr lang="en-US" sz="800" kern="0" err="1">
                <a:solidFill>
                  <a:srgbClr val="676767"/>
                </a:solidFill>
                <a:ea typeface="MS PGothic" panose="020B0600070205080204" pitchFamily="34" charset="-128"/>
                <a:cs typeface="Courier New" pitchFamily="49" charset="0"/>
              </a:rPr>
              <a:t>ef</a:t>
            </a:r>
            <a:endParaRPr lang="en-US" sz="800" kern="0">
              <a:solidFill>
                <a:srgbClr val="676767"/>
              </a:solidFill>
              <a:ea typeface="MS PGothic" panose="020B0600070205080204" pitchFamily="34" charset="-128"/>
              <a:cs typeface="Courier New" pitchFamily="49" charset="0"/>
            </a:endParaRPr>
          </a:p>
          <a:p>
            <a:pPr marL="0" indent="0" defTabSz="914339">
              <a:lnSpc>
                <a:spcPct val="100000"/>
              </a:lnSpc>
              <a:spcBef>
                <a:spcPts val="0"/>
              </a:spcBef>
              <a:buNone/>
              <a:defRPr/>
            </a:pPr>
            <a:r>
              <a:rPr lang="en-US" sz="800" kern="0">
                <a:solidFill>
                  <a:srgbClr val="676767"/>
                </a:solidFill>
                <a:ea typeface="MS PGothic" panose="020B0600070205080204" pitchFamily="34" charset="-128"/>
                <a:cs typeface="Courier New" pitchFamily="49" charset="0"/>
              </a:rPr>
              <a:t>class-map match-all AUTOQOS-VIDEO-DSCP-PQ2</a:t>
            </a:r>
          </a:p>
          <a:p>
            <a:pPr marL="0" indent="0" defTabSz="914339">
              <a:lnSpc>
                <a:spcPct val="100000"/>
              </a:lnSpc>
              <a:spcBef>
                <a:spcPts val="0"/>
              </a:spcBef>
              <a:buNone/>
              <a:defRPr/>
            </a:pPr>
            <a:r>
              <a:rPr lang="en-US" sz="800" kern="0">
                <a:solidFill>
                  <a:srgbClr val="676767"/>
                </a:solidFill>
                <a:ea typeface="MS PGothic" panose="020B0600070205080204" pitchFamily="34" charset="-128"/>
                <a:cs typeface="Courier New" pitchFamily="49" charset="0"/>
              </a:rPr>
              <a:t>  match </a:t>
            </a:r>
            <a:r>
              <a:rPr lang="en-US" sz="800" kern="0" err="1">
                <a:solidFill>
                  <a:srgbClr val="676767"/>
                </a:solidFill>
                <a:ea typeface="MS PGothic" panose="020B0600070205080204" pitchFamily="34" charset="-128"/>
                <a:cs typeface="Courier New" pitchFamily="49" charset="0"/>
              </a:rPr>
              <a:t>dscp</a:t>
            </a:r>
            <a:r>
              <a:rPr lang="en-US" sz="800" kern="0">
                <a:solidFill>
                  <a:srgbClr val="676767"/>
                </a:solidFill>
                <a:ea typeface="MS PGothic" panose="020B0600070205080204" pitchFamily="34" charset="-128"/>
                <a:cs typeface="Courier New" pitchFamily="49" charset="0"/>
              </a:rPr>
              <a:t> cs4</a:t>
            </a:r>
          </a:p>
          <a:p>
            <a:pPr marL="0" indent="0" defTabSz="914339">
              <a:lnSpc>
                <a:spcPct val="100000"/>
              </a:lnSpc>
              <a:spcBef>
                <a:spcPts val="0"/>
              </a:spcBef>
              <a:buNone/>
              <a:defRPr/>
            </a:pPr>
            <a:r>
              <a:rPr lang="en-US" sz="800" kern="0">
                <a:solidFill>
                  <a:srgbClr val="676767"/>
                </a:solidFill>
                <a:ea typeface="MS PGothic" panose="020B0600070205080204" pitchFamily="34" charset="-128"/>
                <a:cs typeface="Courier New" pitchFamily="49" charset="0"/>
              </a:rPr>
              <a:t>  match </a:t>
            </a:r>
            <a:r>
              <a:rPr lang="en-US" sz="800" kern="0" err="1">
                <a:solidFill>
                  <a:srgbClr val="676767"/>
                </a:solidFill>
                <a:ea typeface="MS PGothic" panose="020B0600070205080204" pitchFamily="34" charset="-128"/>
                <a:cs typeface="Courier New" pitchFamily="49" charset="0"/>
              </a:rPr>
              <a:t>dscp</a:t>
            </a:r>
            <a:r>
              <a:rPr lang="en-US" sz="800" kern="0">
                <a:solidFill>
                  <a:srgbClr val="676767"/>
                </a:solidFill>
                <a:ea typeface="MS PGothic" panose="020B0600070205080204" pitchFamily="34" charset="-128"/>
                <a:cs typeface="Courier New" pitchFamily="49" charset="0"/>
              </a:rPr>
              <a:t> af41</a:t>
            </a:r>
          </a:p>
          <a:p>
            <a:pPr marL="0" indent="0" defTabSz="914339">
              <a:lnSpc>
                <a:spcPct val="100000"/>
              </a:lnSpc>
              <a:spcBef>
                <a:spcPts val="0"/>
              </a:spcBef>
              <a:buNone/>
              <a:defRPr/>
            </a:pPr>
            <a:r>
              <a:rPr lang="en-US" sz="800" kern="0">
                <a:solidFill>
                  <a:srgbClr val="676767"/>
                </a:solidFill>
                <a:ea typeface="MS PGothic" panose="020B0600070205080204" pitchFamily="34" charset="-128"/>
                <a:cs typeface="Courier New" pitchFamily="49" charset="0"/>
              </a:rPr>
              <a:t>  match </a:t>
            </a:r>
            <a:r>
              <a:rPr lang="en-US" sz="800" kern="0" err="1">
                <a:solidFill>
                  <a:srgbClr val="676767"/>
                </a:solidFill>
                <a:ea typeface="MS PGothic" panose="020B0600070205080204" pitchFamily="34" charset="-128"/>
                <a:cs typeface="Courier New" pitchFamily="49" charset="0"/>
              </a:rPr>
              <a:t>dscp</a:t>
            </a:r>
            <a:r>
              <a:rPr lang="en-US" sz="800" kern="0">
                <a:solidFill>
                  <a:srgbClr val="676767"/>
                </a:solidFill>
                <a:ea typeface="MS PGothic" panose="020B0600070205080204" pitchFamily="34" charset="-128"/>
                <a:cs typeface="Courier New" pitchFamily="49" charset="0"/>
              </a:rPr>
              <a:t> af42</a:t>
            </a:r>
          </a:p>
          <a:p>
            <a:pPr marL="0" indent="0" defTabSz="914339">
              <a:lnSpc>
                <a:spcPct val="100000"/>
              </a:lnSpc>
              <a:spcBef>
                <a:spcPts val="0"/>
              </a:spcBef>
              <a:buNone/>
              <a:defRPr/>
            </a:pPr>
            <a:r>
              <a:rPr lang="en-US" sz="800" kern="0">
                <a:solidFill>
                  <a:srgbClr val="676767"/>
                </a:solidFill>
                <a:ea typeface="MS PGothic" panose="020B0600070205080204" pitchFamily="34" charset="-128"/>
                <a:cs typeface="Courier New" pitchFamily="49" charset="0"/>
              </a:rPr>
              <a:t>  match </a:t>
            </a:r>
            <a:r>
              <a:rPr lang="en-US" sz="800" kern="0" err="1">
                <a:solidFill>
                  <a:srgbClr val="676767"/>
                </a:solidFill>
                <a:ea typeface="MS PGothic" panose="020B0600070205080204" pitchFamily="34" charset="-128"/>
                <a:cs typeface="Courier New" pitchFamily="49" charset="0"/>
              </a:rPr>
              <a:t>dscp</a:t>
            </a:r>
            <a:r>
              <a:rPr lang="en-US" sz="800" kern="0">
                <a:solidFill>
                  <a:srgbClr val="676767"/>
                </a:solidFill>
                <a:ea typeface="MS PGothic" panose="020B0600070205080204" pitchFamily="34" charset="-128"/>
                <a:cs typeface="Courier New" pitchFamily="49" charset="0"/>
              </a:rPr>
              <a:t> af43</a:t>
            </a:r>
          </a:p>
          <a:p>
            <a:pPr marL="0" indent="0" defTabSz="914339">
              <a:lnSpc>
                <a:spcPct val="100000"/>
              </a:lnSpc>
              <a:spcBef>
                <a:spcPts val="0"/>
              </a:spcBef>
              <a:buNone/>
              <a:defRPr/>
            </a:pPr>
            <a:r>
              <a:rPr lang="en-US" sz="800" kern="0">
                <a:solidFill>
                  <a:srgbClr val="676767"/>
                </a:solidFill>
                <a:ea typeface="MS PGothic" panose="020B0600070205080204" pitchFamily="34" charset="-128"/>
                <a:cs typeface="Courier New" pitchFamily="49" charset="0"/>
              </a:rPr>
              <a:t>  match </a:t>
            </a:r>
            <a:r>
              <a:rPr lang="en-US" sz="800" kern="0" err="1">
                <a:solidFill>
                  <a:srgbClr val="676767"/>
                </a:solidFill>
                <a:ea typeface="MS PGothic" panose="020B0600070205080204" pitchFamily="34" charset="-128"/>
                <a:cs typeface="Courier New" pitchFamily="49" charset="0"/>
              </a:rPr>
              <a:t>dscp</a:t>
            </a:r>
            <a:r>
              <a:rPr lang="en-US" sz="800" kern="0">
                <a:solidFill>
                  <a:srgbClr val="676767"/>
                </a:solidFill>
                <a:ea typeface="MS PGothic" panose="020B0600070205080204" pitchFamily="34" charset="-128"/>
                <a:cs typeface="Courier New" pitchFamily="49" charset="0"/>
              </a:rPr>
              <a:t> cs5</a:t>
            </a:r>
          </a:p>
          <a:p>
            <a:pPr marL="0" indent="0" defTabSz="914339">
              <a:lnSpc>
                <a:spcPct val="100000"/>
              </a:lnSpc>
              <a:spcBef>
                <a:spcPts val="0"/>
              </a:spcBef>
              <a:buNone/>
              <a:defRPr/>
            </a:pPr>
            <a:r>
              <a:rPr lang="en-US" sz="800" kern="0">
                <a:solidFill>
                  <a:srgbClr val="676767"/>
                </a:solidFill>
                <a:ea typeface="MS PGothic" panose="020B0600070205080204" pitchFamily="34" charset="-128"/>
                <a:cs typeface="Courier New" pitchFamily="49" charset="0"/>
              </a:rPr>
              <a:t>class-map match-all AUTOQOS-CONTROL_PLANE-DSCP</a:t>
            </a:r>
          </a:p>
          <a:p>
            <a:pPr marL="0" indent="0" defTabSz="914339">
              <a:lnSpc>
                <a:spcPct val="100000"/>
              </a:lnSpc>
              <a:spcBef>
                <a:spcPts val="0"/>
              </a:spcBef>
              <a:buNone/>
              <a:defRPr/>
            </a:pPr>
            <a:r>
              <a:rPr lang="en-US" sz="800" kern="0">
                <a:solidFill>
                  <a:srgbClr val="676767"/>
                </a:solidFill>
                <a:ea typeface="MS PGothic" panose="020B0600070205080204" pitchFamily="34" charset="-128"/>
                <a:cs typeface="Courier New" pitchFamily="49" charset="0"/>
              </a:rPr>
              <a:t>  match </a:t>
            </a:r>
            <a:r>
              <a:rPr lang="en-US" sz="800" kern="0" err="1">
                <a:solidFill>
                  <a:srgbClr val="676767"/>
                </a:solidFill>
                <a:ea typeface="MS PGothic" panose="020B0600070205080204" pitchFamily="34" charset="-128"/>
                <a:cs typeface="Courier New" pitchFamily="49" charset="0"/>
              </a:rPr>
              <a:t>dscp</a:t>
            </a:r>
            <a:r>
              <a:rPr lang="en-US" sz="800" kern="0">
                <a:solidFill>
                  <a:srgbClr val="676767"/>
                </a:solidFill>
                <a:ea typeface="MS PGothic" panose="020B0600070205080204" pitchFamily="34" charset="-128"/>
                <a:cs typeface="Courier New" pitchFamily="49" charset="0"/>
              </a:rPr>
              <a:t> cs2</a:t>
            </a:r>
          </a:p>
          <a:p>
            <a:pPr marL="0" indent="0" defTabSz="914339">
              <a:lnSpc>
                <a:spcPct val="100000"/>
              </a:lnSpc>
              <a:spcBef>
                <a:spcPts val="0"/>
              </a:spcBef>
              <a:buNone/>
              <a:defRPr/>
            </a:pPr>
            <a:r>
              <a:rPr lang="en-US" sz="800" kern="0">
                <a:solidFill>
                  <a:srgbClr val="676767"/>
                </a:solidFill>
                <a:ea typeface="MS PGothic" panose="020B0600070205080204" pitchFamily="34" charset="-128"/>
                <a:cs typeface="Courier New" pitchFamily="49" charset="0"/>
              </a:rPr>
              <a:t>  match </a:t>
            </a:r>
            <a:r>
              <a:rPr lang="en-US" sz="800" kern="0" err="1">
                <a:solidFill>
                  <a:srgbClr val="676767"/>
                </a:solidFill>
                <a:ea typeface="MS PGothic" panose="020B0600070205080204" pitchFamily="34" charset="-128"/>
                <a:cs typeface="Courier New" pitchFamily="49" charset="0"/>
              </a:rPr>
              <a:t>dscp</a:t>
            </a:r>
            <a:r>
              <a:rPr lang="en-US" sz="800" kern="0">
                <a:solidFill>
                  <a:srgbClr val="676767"/>
                </a:solidFill>
                <a:ea typeface="MS PGothic" panose="020B0600070205080204" pitchFamily="34" charset="-128"/>
                <a:cs typeface="Courier New" pitchFamily="49" charset="0"/>
              </a:rPr>
              <a:t> cs3</a:t>
            </a:r>
          </a:p>
          <a:p>
            <a:pPr marL="0" indent="0" defTabSz="914339">
              <a:lnSpc>
                <a:spcPct val="100000"/>
              </a:lnSpc>
              <a:spcBef>
                <a:spcPts val="0"/>
              </a:spcBef>
              <a:buNone/>
              <a:defRPr/>
            </a:pPr>
            <a:r>
              <a:rPr lang="en-US" sz="800" kern="0">
                <a:solidFill>
                  <a:srgbClr val="676767"/>
                </a:solidFill>
                <a:ea typeface="MS PGothic" panose="020B0600070205080204" pitchFamily="34" charset="-128"/>
                <a:cs typeface="Courier New" pitchFamily="49" charset="0"/>
              </a:rPr>
              <a:t>  match </a:t>
            </a:r>
            <a:r>
              <a:rPr lang="en-US" sz="800" kern="0" err="1">
                <a:solidFill>
                  <a:srgbClr val="676767"/>
                </a:solidFill>
                <a:ea typeface="MS PGothic" panose="020B0600070205080204" pitchFamily="34" charset="-128"/>
                <a:cs typeface="Courier New" pitchFamily="49" charset="0"/>
              </a:rPr>
              <a:t>dscp</a:t>
            </a:r>
            <a:r>
              <a:rPr lang="en-US" sz="800" kern="0">
                <a:solidFill>
                  <a:srgbClr val="676767"/>
                </a:solidFill>
                <a:ea typeface="MS PGothic" panose="020B0600070205080204" pitchFamily="34" charset="-128"/>
                <a:cs typeface="Courier New" pitchFamily="49" charset="0"/>
              </a:rPr>
              <a:t> cs6</a:t>
            </a:r>
          </a:p>
          <a:p>
            <a:pPr marL="0" indent="0" defTabSz="914339">
              <a:lnSpc>
                <a:spcPct val="100000"/>
              </a:lnSpc>
              <a:spcBef>
                <a:spcPts val="0"/>
              </a:spcBef>
              <a:buNone/>
              <a:defRPr/>
            </a:pPr>
            <a:r>
              <a:rPr lang="en-US" sz="800" kern="0">
                <a:solidFill>
                  <a:srgbClr val="676767"/>
                </a:solidFill>
                <a:ea typeface="MS PGothic" panose="020B0600070205080204" pitchFamily="34" charset="-128"/>
                <a:cs typeface="Courier New" pitchFamily="49" charset="0"/>
              </a:rPr>
              <a:t>  match </a:t>
            </a:r>
            <a:r>
              <a:rPr lang="en-US" sz="800" kern="0" err="1">
                <a:solidFill>
                  <a:srgbClr val="676767"/>
                </a:solidFill>
                <a:ea typeface="MS PGothic" panose="020B0600070205080204" pitchFamily="34" charset="-128"/>
                <a:cs typeface="Courier New" pitchFamily="49" charset="0"/>
              </a:rPr>
              <a:t>dscp</a:t>
            </a:r>
            <a:r>
              <a:rPr lang="en-US" sz="800" kern="0">
                <a:solidFill>
                  <a:srgbClr val="676767"/>
                </a:solidFill>
                <a:ea typeface="MS PGothic" panose="020B0600070205080204" pitchFamily="34" charset="-128"/>
                <a:cs typeface="Courier New" pitchFamily="49" charset="0"/>
              </a:rPr>
              <a:t> cs7</a:t>
            </a:r>
          </a:p>
          <a:p>
            <a:pPr marL="0" indent="0" defTabSz="914339">
              <a:lnSpc>
                <a:spcPct val="100000"/>
              </a:lnSpc>
              <a:spcBef>
                <a:spcPts val="0"/>
              </a:spcBef>
              <a:buNone/>
              <a:defRPr/>
            </a:pPr>
            <a:r>
              <a:rPr lang="en-US" sz="800" kern="0">
                <a:solidFill>
                  <a:srgbClr val="676767"/>
                </a:solidFill>
                <a:ea typeface="MS PGothic" panose="020B0600070205080204" pitchFamily="34" charset="-128"/>
                <a:cs typeface="Courier New" pitchFamily="49" charset="0"/>
              </a:rPr>
              <a:t>class-map match-all AUTOQOS-MULTIMEDIA_STREAMING-DSCP</a:t>
            </a:r>
          </a:p>
          <a:p>
            <a:pPr marL="0" indent="0" defTabSz="914339">
              <a:lnSpc>
                <a:spcPct val="100000"/>
              </a:lnSpc>
              <a:spcBef>
                <a:spcPts val="0"/>
              </a:spcBef>
              <a:buNone/>
              <a:defRPr/>
            </a:pPr>
            <a:r>
              <a:rPr lang="en-US" sz="800" kern="0">
                <a:solidFill>
                  <a:srgbClr val="676767"/>
                </a:solidFill>
                <a:ea typeface="MS PGothic" panose="020B0600070205080204" pitchFamily="34" charset="-128"/>
                <a:cs typeface="Courier New" pitchFamily="49" charset="0"/>
              </a:rPr>
              <a:t>   match </a:t>
            </a:r>
            <a:r>
              <a:rPr lang="en-US" sz="800" kern="0" err="1">
                <a:solidFill>
                  <a:srgbClr val="676767"/>
                </a:solidFill>
                <a:ea typeface="MS PGothic" panose="020B0600070205080204" pitchFamily="34" charset="-128"/>
                <a:cs typeface="Courier New" pitchFamily="49" charset="0"/>
              </a:rPr>
              <a:t>dscp</a:t>
            </a:r>
            <a:r>
              <a:rPr lang="en-US" sz="800" kern="0">
                <a:solidFill>
                  <a:srgbClr val="676767"/>
                </a:solidFill>
                <a:ea typeface="MS PGothic" panose="020B0600070205080204" pitchFamily="34" charset="-128"/>
                <a:cs typeface="Courier New" pitchFamily="49" charset="0"/>
              </a:rPr>
              <a:t> af31</a:t>
            </a:r>
          </a:p>
          <a:p>
            <a:pPr marL="0" indent="0" defTabSz="914339">
              <a:lnSpc>
                <a:spcPct val="100000"/>
              </a:lnSpc>
              <a:spcBef>
                <a:spcPts val="0"/>
              </a:spcBef>
              <a:buNone/>
              <a:defRPr/>
            </a:pPr>
            <a:r>
              <a:rPr lang="en-US" sz="800" kern="0">
                <a:solidFill>
                  <a:srgbClr val="676767"/>
                </a:solidFill>
                <a:ea typeface="MS PGothic" panose="020B0600070205080204" pitchFamily="34" charset="-128"/>
                <a:cs typeface="Courier New" pitchFamily="49" charset="0"/>
              </a:rPr>
              <a:t>   match </a:t>
            </a:r>
            <a:r>
              <a:rPr lang="en-US" sz="800" kern="0" err="1">
                <a:solidFill>
                  <a:srgbClr val="676767"/>
                </a:solidFill>
                <a:ea typeface="MS PGothic" panose="020B0600070205080204" pitchFamily="34" charset="-128"/>
                <a:cs typeface="Courier New" pitchFamily="49" charset="0"/>
              </a:rPr>
              <a:t>dscp</a:t>
            </a:r>
            <a:r>
              <a:rPr lang="en-US" sz="800" kern="0">
                <a:solidFill>
                  <a:srgbClr val="676767"/>
                </a:solidFill>
                <a:ea typeface="MS PGothic" panose="020B0600070205080204" pitchFamily="34" charset="-128"/>
                <a:cs typeface="Courier New" pitchFamily="49" charset="0"/>
              </a:rPr>
              <a:t> af32</a:t>
            </a:r>
          </a:p>
          <a:p>
            <a:pPr marL="0" indent="0" defTabSz="914339">
              <a:lnSpc>
                <a:spcPct val="100000"/>
              </a:lnSpc>
              <a:spcBef>
                <a:spcPts val="0"/>
              </a:spcBef>
              <a:buNone/>
              <a:defRPr/>
            </a:pPr>
            <a:r>
              <a:rPr lang="en-US" sz="800" kern="0">
                <a:solidFill>
                  <a:srgbClr val="676767"/>
                </a:solidFill>
                <a:ea typeface="MS PGothic" panose="020B0600070205080204" pitchFamily="34" charset="-128"/>
                <a:cs typeface="Courier New" pitchFamily="49" charset="0"/>
              </a:rPr>
              <a:t>   match </a:t>
            </a:r>
            <a:r>
              <a:rPr lang="en-US" sz="800" kern="0" err="1">
                <a:solidFill>
                  <a:srgbClr val="676767"/>
                </a:solidFill>
                <a:ea typeface="MS PGothic" panose="020B0600070205080204" pitchFamily="34" charset="-128"/>
                <a:cs typeface="Courier New" pitchFamily="49" charset="0"/>
              </a:rPr>
              <a:t>dscp</a:t>
            </a:r>
            <a:r>
              <a:rPr lang="en-US" sz="800" kern="0">
                <a:solidFill>
                  <a:srgbClr val="676767"/>
                </a:solidFill>
                <a:ea typeface="MS PGothic" panose="020B0600070205080204" pitchFamily="34" charset="-128"/>
                <a:cs typeface="Courier New" pitchFamily="49" charset="0"/>
              </a:rPr>
              <a:t> af33</a:t>
            </a:r>
          </a:p>
          <a:p>
            <a:pPr marL="0" indent="0" defTabSz="914339">
              <a:lnSpc>
                <a:spcPct val="100000"/>
              </a:lnSpc>
              <a:spcBef>
                <a:spcPts val="0"/>
              </a:spcBef>
              <a:buNone/>
              <a:defRPr/>
            </a:pPr>
            <a:r>
              <a:rPr lang="en-US" sz="800" kern="0">
                <a:solidFill>
                  <a:srgbClr val="676767"/>
                </a:solidFill>
                <a:ea typeface="MS PGothic" panose="020B0600070205080204" pitchFamily="34" charset="-128"/>
                <a:cs typeface="Courier New" pitchFamily="49" charset="0"/>
              </a:rPr>
              <a:t>class-map match-all AUTOQOS-TRANSACTIONAL_DATA-DSCP</a:t>
            </a:r>
          </a:p>
          <a:p>
            <a:pPr marL="0" indent="0" defTabSz="914339">
              <a:lnSpc>
                <a:spcPct val="100000"/>
              </a:lnSpc>
              <a:spcBef>
                <a:spcPts val="0"/>
              </a:spcBef>
              <a:buNone/>
              <a:defRPr/>
            </a:pPr>
            <a:r>
              <a:rPr lang="en-US" sz="800" kern="0">
                <a:solidFill>
                  <a:srgbClr val="676767"/>
                </a:solidFill>
                <a:ea typeface="MS PGothic" panose="020B0600070205080204" pitchFamily="34" charset="-128"/>
                <a:cs typeface="Courier New" pitchFamily="49" charset="0"/>
              </a:rPr>
              <a:t>   match </a:t>
            </a:r>
            <a:r>
              <a:rPr lang="en-US" sz="800" kern="0" err="1">
                <a:solidFill>
                  <a:srgbClr val="676767"/>
                </a:solidFill>
                <a:ea typeface="MS PGothic" panose="020B0600070205080204" pitchFamily="34" charset="-128"/>
                <a:cs typeface="Courier New" pitchFamily="49" charset="0"/>
              </a:rPr>
              <a:t>dscp</a:t>
            </a:r>
            <a:r>
              <a:rPr lang="en-US" sz="800" kern="0">
                <a:solidFill>
                  <a:srgbClr val="676767"/>
                </a:solidFill>
                <a:ea typeface="MS PGothic" panose="020B0600070205080204" pitchFamily="34" charset="-128"/>
                <a:cs typeface="Courier New" pitchFamily="49" charset="0"/>
              </a:rPr>
              <a:t> af21</a:t>
            </a:r>
          </a:p>
          <a:p>
            <a:pPr marL="0" indent="0" defTabSz="914339">
              <a:lnSpc>
                <a:spcPct val="100000"/>
              </a:lnSpc>
              <a:spcBef>
                <a:spcPts val="0"/>
              </a:spcBef>
              <a:buNone/>
              <a:defRPr/>
            </a:pPr>
            <a:r>
              <a:rPr lang="en-US" sz="800" kern="0">
                <a:solidFill>
                  <a:srgbClr val="676767"/>
                </a:solidFill>
                <a:ea typeface="MS PGothic" panose="020B0600070205080204" pitchFamily="34" charset="-128"/>
                <a:cs typeface="Courier New" pitchFamily="49" charset="0"/>
              </a:rPr>
              <a:t>   match </a:t>
            </a:r>
            <a:r>
              <a:rPr lang="en-US" sz="800" kern="0" err="1">
                <a:solidFill>
                  <a:srgbClr val="676767"/>
                </a:solidFill>
                <a:ea typeface="MS PGothic" panose="020B0600070205080204" pitchFamily="34" charset="-128"/>
                <a:cs typeface="Courier New" pitchFamily="49" charset="0"/>
              </a:rPr>
              <a:t>dscp</a:t>
            </a:r>
            <a:r>
              <a:rPr lang="en-US" sz="800" kern="0">
                <a:solidFill>
                  <a:srgbClr val="676767"/>
                </a:solidFill>
                <a:ea typeface="MS PGothic" panose="020B0600070205080204" pitchFamily="34" charset="-128"/>
                <a:cs typeface="Courier New" pitchFamily="49" charset="0"/>
              </a:rPr>
              <a:t> af22</a:t>
            </a:r>
          </a:p>
          <a:p>
            <a:pPr marL="0" indent="0" defTabSz="914339">
              <a:lnSpc>
                <a:spcPct val="100000"/>
              </a:lnSpc>
              <a:spcBef>
                <a:spcPts val="0"/>
              </a:spcBef>
              <a:buNone/>
              <a:defRPr/>
            </a:pPr>
            <a:r>
              <a:rPr lang="en-US" sz="800" kern="0">
                <a:solidFill>
                  <a:srgbClr val="676767"/>
                </a:solidFill>
                <a:ea typeface="MS PGothic" panose="020B0600070205080204" pitchFamily="34" charset="-128"/>
                <a:cs typeface="Courier New" pitchFamily="49" charset="0"/>
              </a:rPr>
              <a:t>   match </a:t>
            </a:r>
            <a:r>
              <a:rPr lang="en-US" sz="800" kern="0" err="1">
                <a:solidFill>
                  <a:srgbClr val="676767"/>
                </a:solidFill>
                <a:ea typeface="MS PGothic" panose="020B0600070205080204" pitchFamily="34" charset="-128"/>
                <a:cs typeface="Courier New" pitchFamily="49" charset="0"/>
              </a:rPr>
              <a:t>dscp</a:t>
            </a:r>
            <a:r>
              <a:rPr lang="en-US" sz="800" kern="0">
                <a:solidFill>
                  <a:srgbClr val="676767"/>
                </a:solidFill>
                <a:ea typeface="MS PGothic" panose="020B0600070205080204" pitchFamily="34" charset="-128"/>
                <a:cs typeface="Courier New" pitchFamily="49" charset="0"/>
              </a:rPr>
              <a:t> af23  </a:t>
            </a:r>
          </a:p>
          <a:p>
            <a:pPr marL="0" indent="0" defTabSz="914339">
              <a:lnSpc>
                <a:spcPct val="100000"/>
              </a:lnSpc>
              <a:spcBef>
                <a:spcPts val="0"/>
              </a:spcBef>
              <a:buNone/>
              <a:defRPr/>
            </a:pPr>
            <a:r>
              <a:rPr lang="en-US" sz="800" kern="0">
                <a:solidFill>
                  <a:srgbClr val="676767"/>
                </a:solidFill>
                <a:ea typeface="MS PGothic" panose="020B0600070205080204" pitchFamily="34" charset="-128"/>
                <a:cs typeface="Courier New" pitchFamily="49" charset="0"/>
              </a:rPr>
              <a:t>class-map match-all AUTOQOS-BULK_DATA-DSCP</a:t>
            </a:r>
          </a:p>
          <a:p>
            <a:pPr marL="0" indent="0" defTabSz="914339">
              <a:lnSpc>
                <a:spcPct val="100000"/>
              </a:lnSpc>
              <a:spcBef>
                <a:spcPts val="0"/>
              </a:spcBef>
              <a:buNone/>
              <a:defRPr/>
            </a:pPr>
            <a:r>
              <a:rPr lang="en-US" sz="800" kern="0">
                <a:solidFill>
                  <a:srgbClr val="676767"/>
                </a:solidFill>
                <a:ea typeface="MS PGothic" panose="020B0600070205080204" pitchFamily="34" charset="-128"/>
                <a:cs typeface="Courier New" pitchFamily="49" charset="0"/>
              </a:rPr>
              <a:t>   match </a:t>
            </a:r>
            <a:r>
              <a:rPr lang="en-US" sz="800" kern="0" err="1">
                <a:solidFill>
                  <a:srgbClr val="676767"/>
                </a:solidFill>
                <a:ea typeface="MS PGothic" panose="020B0600070205080204" pitchFamily="34" charset="-128"/>
                <a:cs typeface="Courier New" pitchFamily="49" charset="0"/>
              </a:rPr>
              <a:t>dscp</a:t>
            </a:r>
            <a:r>
              <a:rPr lang="en-US" sz="800" kern="0">
                <a:solidFill>
                  <a:srgbClr val="676767"/>
                </a:solidFill>
                <a:ea typeface="MS PGothic" panose="020B0600070205080204" pitchFamily="34" charset="-128"/>
                <a:cs typeface="Courier New" pitchFamily="49" charset="0"/>
              </a:rPr>
              <a:t> af11</a:t>
            </a:r>
          </a:p>
          <a:p>
            <a:pPr marL="0" indent="0" defTabSz="914339">
              <a:lnSpc>
                <a:spcPct val="100000"/>
              </a:lnSpc>
              <a:spcBef>
                <a:spcPts val="0"/>
              </a:spcBef>
              <a:buNone/>
              <a:defRPr/>
            </a:pPr>
            <a:r>
              <a:rPr lang="en-US" sz="800" kern="0">
                <a:solidFill>
                  <a:srgbClr val="676767"/>
                </a:solidFill>
                <a:ea typeface="MS PGothic" panose="020B0600070205080204" pitchFamily="34" charset="-128"/>
                <a:cs typeface="Courier New" pitchFamily="49" charset="0"/>
              </a:rPr>
              <a:t>   match </a:t>
            </a:r>
            <a:r>
              <a:rPr lang="en-US" sz="800" kern="0" err="1">
                <a:solidFill>
                  <a:srgbClr val="676767"/>
                </a:solidFill>
                <a:ea typeface="MS PGothic" panose="020B0600070205080204" pitchFamily="34" charset="-128"/>
                <a:cs typeface="Courier New" pitchFamily="49" charset="0"/>
              </a:rPr>
              <a:t>dscp</a:t>
            </a:r>
            <a:r>
              <a:rPr lang="en-US" sz="800" kern="0">
                <a:solidFill>
                  <a:srgbClr val="676767"/>
                </a:solidFill>
                <a:ea typeface="MS PGothic" panose="020B0600070205080204" pitchFamily="34" charset="-128"/>
                <a:cs typeface="Courier New" pitchFamily="49" charset="0"/>
              </a:rPr>
              <a:t> af12</a:t>
            </a:r>
          </a:p>
          <a:p>
            <a:pPr marL="0" indent="0" defTabSz="914339">
              <a:lnSpc>
                <a:spcPct val="100000"/>
              </a:lnSpc>
              <a:spcBef>
                <a:spcPts val="0"/>
              </a:spcBef>
              <a:buNone/>
              <a:defRPr/>
            </a:pPr>
            <a:r>
              <a:rPr lang="en-US" sz="800" kern="0">
                <a:solidFill>
                  <a:srgbClr val="676767"/>
                </a:solidFill>
                <a:ea typeface="MS PGothic" panose="020B0600070205080204" pitchFamily="34" charset="-128"/>
                <a:cs typeface="Courier New" pitchFamily="49" charset="0"/>
              </a:rPr>
              <a:t>   match </a:t>
            </a:r>
            <a:r>
              <a:rPr lang="en-US" sz="800" kern="0" err="1">
                <a:solidFill>
                  <a:srgbClr val="676767"/>
                </a:solidFill>
                <a:ea typeface="MS PGothic" panose="020B0600070205080204" pitchFamily="34" charset="-128"/>
                <a:cs typeface="Courier New" pitchFamily="49" charset="0"/>
              </a:rPr>
              <a:t>dscp</a:t>
            </a:r>
            <a:r>
              <a:rPr lang="en-US" sz="800" kern="0">
                <a:solidFill>
                  <a:srgbClr val="676767"/>
                </a:solidFill>
                <a:ea typeface="MS PGothic" panose="020B0600070205080204" pitchFamily="34" charset="-128"/>
                <a:cs typeface="Courier New" pitchFamily="49" charset="0"/>
              </a:rPr>
              <a:t> af13</a:t>
            </a:r>
          </a:p>
          <a:p>
            <a:pPr marL="0" indent="0" defTabSz="914339">
              <a:lnSpc>
                <a:spcPct val="100000"/>
              </a:lnSpc>
              <a:spcBef>
                <a:spcPts val="0"/>
              </a:spcBef>
              <a:buNone/>
              <a:defRPr/>
            </a:pPr>
            <a:r>
              <a:rPr lang="en-US" sz="800" kern="0">
                <a:solidFill>
                  <a:srgbClr val="676767"/>
                </a:solidFill>
                <a:ea typeface="MS PGothic" panose="020B0600070205080204" pitchFamily="34" charset="-128"/>
                <a:cs typeface="Courier New" pitchFamily="49" charset="0"/>
              </a:rPr>
              <a:t>class-map match-all AUTOQOS-SCAVENGER-DSCP</a:t>
            </a:r>
          </a:p>
          <a:p>
            <a:pPr marL="0" indent="0" defTabSz="914339">
              <a:lnSpc>
                <a:spcPct val="100000"/>
              </a:lnSpc>
              <a:spcBef>
                <a:spcPts val="0"/>
              </a:spcBef>
              <a:buNone/>
              <a:defRPr/>
            </a:pPr>
            <a:r>
              <a:rPr lang="en-US" sz="800" kern="0">
                <a:solidFill>
                  <a:srgbClr val="676767"/>
                </a:solidFill>
                <a:ea typeface="MS PGothic" panose="020B0600070205080204" pitchFamily="34" charset="-128"/>
                <a:cs typeface="Courier New" pitchFamily="49" charset="0"/>
              </a:rPr>
              <a:t>   match </a:t>
            </a:r>
            <a:r>
              <a:rPr lang="en-US" sz="800" kern="0" err="1">
                <a:solidFill>
                  <a:srgbClr val="676767"/>
                </a:solidFill>
                <a:ea typeface="MS PGothic" panose="020B0600070205080204" pitchFamily="34" charset="-128"/>
                <a:cs typeface="Courier New" pitchFamily="49" charset="0"/>
              </a:rPr>
              <a:t>dscp</a:t>
            </a:r>
            <a:r>
              <a:rPr lang="en-US" sz="800" kern="0">
                <a:solidFill>
                  <a:srgbClr val="676767"/>
                </a:solidFill>
                <a:ea typeface="MS PGothic" panose="020B0600070205080204" pitchFamily="34" charset="-128"/>
                <a:cs typeface="Courier New" pitchFamily="49" charset="0"/>
              </a:rPr>
              <a:t> cs1</a:t>
            </a:r>
          </a:p>
        </p:txBody>
      </p:sp>
      <p:sp>
        <p:nvSpPr>
          <p:cNvPr id="10" name="TextBox 9"/>
          <p:cNvSpPr txBox="1"/>
          <p:nvPr/>
        </p:nvSpPr>
        <p:spPr>
          <a:xfrm>
            <a:off x="4565650" y="786606"/>
            <a:ext cx="3657600" cy="4278090"/>
          </a:xfrm>
          <a:prstGeom prst="rect">
            <a:avLst/>
          </a:prstGeom>
          <a:solidFill>
            <a:schemeClr val="bg2">
              <a:lumMod val="95000"/>
            </a:schemeClr>
          </a:solidFill>
        </p:spPr>
        <p:txBody>
          <a:bodyPr wrap="none" lIns="91436" tIns="45718" rIns="91436" bIns="45718" rtlCol="0">
            <a:noAutofit/>
          </a:bodyPr>
          <a:lstStyle/>
          <a:p>
            <a:pPr defTabSz="914339" fontAlgn="auto">
              <a:spcBef>
                <a:spcPts val="0"/>
              </a:spcBef>
              <a:spcAft>
                <a:spcPts val="0"/>
              </a:spcAft>
              <a:defRPr/>
            </a:pPr>
            <a:r>
              <a:rPr lang="en-US" sz="800" kern="0">
                <a:solidFill>
                  <a:srgbClr val="676767"/>
                </a:solidFill>
                <a:latin typeface="+mn-lt"/>
                <a:ea typeface="MS PGothic" panose="020B0600070205080204" pitchFamily="34" charset="-128"/>
                <a:cs typeface="Courier New" pitchFamily="49" charset="0"/>
              </a:rPr>
              <a:t>policy-map AUTOQOS-Queueing-OUT</a:t>
            </a:r>
          </a:p>
          <a:p>
            <a:pPr defTabSz="914339" fontAlgn="auto">
              <a:spcBef>
                <a:spcPts val="0"/>
              </a:spcBef>
              <a:spcAft>
                <a:spcPts val="0"/>
              </a:spcAft>
              <a:defRPr/>
            </a:pPr>
            <a:r>
              <a:rPr lang="en-US" sz="800" kern="0">
                <a:solidFill>
                  <a:srgbClr val="676767"/>
                </a:solidFill>
                <a:latin typeface="+mn-lt"/>
                <a:ea typeface="MS PGothic" panose="020B0600070205080204" pitchFamily="34" charset="-128"/>
                <a:cs typeface="Courier New" pitchFamily="49" charset="0"/>
              </a:rPr>
              <a:t> class AUTOQOS-VOICE-DSCP-PQ1</a:t>
            </a:r>
          </a:p>
          <a:p>
            <a:pPr defTabSz="914339" fontAlgn="auto">
              <a:spcBef>
                <a:spcPts val="0"/>
              </a:spcBef>
              <a:spcAft>
                <a:spcPts val="0"/>
              </a:spcAft>
              <a:defRPr/>
            </a:pPr>
            <a:r>
              <a:rPr lang="en-US" sz="800" b="1" kern="0">
                <a:solidFill>
                  <a:srgbClr val="676767"/>
                </a:solidFill>
                <a:latin typeface="+mn-lt"/>
                <a:ea typeface="MS PGothic" panose="020B0600070205080204" pitchFamily="34" charset="-128"/>
                <a:cs typeface="Courier New" pitchFamily="49" charset="0"/>
              </a:rPr>
              <a:t>  priority level 1 percent 10</a:t>
            </a:r>
          </a:p>
          <a:p>
            <a:pPr defTabSz="914339" fontAlgn="auto">
              <a:spcBef>
                <a:spcPts val="0"/>
              </a:spcBef>
              <a:spcAft>
                <a:spcPts val="0"/>
              </a:spcAft>
              <a:defRPr/>
            </a:pPr>
            <a:r>
              <a:rPr lang="en-US" sz="800" kern="0">
                <a:solidFill>
                  <a:srgbClr val="676767"/>
                </a:solidFill>
                <a:latin typeface="+mn-lt"/>
                <a:ea typeface="MS PGothic" panose="020B0600070205080204" pitchFamily="34" charset="-128"/>
                <a:cs typeface="Courier New" pitchFamily="49" charset="0"/>
              </a:rPr>
              <a:t>  queue-buffers ratio 5</a:t>
            </a:r>
          </a:p>
          <a:p>
            <a:pPr defTabSz="914339" fontAlgn="auto">
              <a:spcBef>
                <a:spcPts val="0"/>
              </a:spcBef>
              <a:spcAft>
                <a:spcPts val="0"/>
              </a:spcAft>
              <a:defRPr/>
            </a:pPr>
            <a:r>
              <a:rPr lang="en-US" sz="800" kern="0">
                <a:solidFill>
                  <a:srgbClr val="676767"/>
                </a:solidFill>
                <a:latin typeface="+mn-lt"/>
                <a:ea typeface="MS PGothic" panose="020B0600070205080204" pitchFamily="34" charset="-128"/>
                <a:cs typeface="Courier New" pitchFamily="49" charset="0"/>
              </a:rPr>
              <a:t> class AUTOQOS-VIDEO-DSCP-PQ2</a:t>
            </a:r>
          </a:p>
          <a:p>
            <a:pPr defTabSz="914339" fontAlgn="auto">
              <a:spcBef>
                <a:spcPts val="0"/>
              </a:spcBef>
              <a:spcAft>
                <a:spcPts val="0"/>
              </a:spcAft>
              <a:defRPr/>
            </a:pPr>
            <a:r>
              <a:rPr lang="en-US" sz="800" b="1" kern="0">
                <a:solidFill>
                  <a:srgbClr val="676767"/>
                </a:solidFill>
                <a:latin typeface="+mn-lt"/>
                <a:ea typeface="MS PGothic" panose="020B0600070205080204" pitchFamily="34" charset="-128"/>
                <a:cs typeface="Courier New" pitchFamily="49" charset="0"/>
              </a:rPr>
              <a:t>  priority level 2 percent 33</a:t>
            </a:r>
          </a:p>
          <a:p>
            <a:pPr defTabSz="914339" fontAlgn="auto">
              <a:spcBef>
                <a:spcPts val="0"/>
              </a:spcBef>
              <a:spcAft>
                <a:spcPts val="0"/>
              </a:spcAft>
              <a:defRPr/>
            </a:pPr>
            <a:r>
              <a:rPr lang="en-US" sz="800" kern="0">
                <a:solidFill>
                  <a:srgbClr val="676767"/>
                </a:solidFill>
                <a:latin typeface="+mn-lt"/>
                <a:ea typeface="MS PGothic" panose="020B0600070205080204" pitchFamily="34" charset="-128"/>
                <a:cs typeface="Courier New" pitchFamily="49" charset="0"/>
              </a:rPr>
              <a:t>  queue-buffers ratio 5</a:t>
            </a:r>
          </a:p>
          <a:p>
            <a:pPr defTabSz="914339" fontAlgn="auto">
              <a:spcBef>
                <a:spcPts val="0"/>
              </a:spcBef>
              <a:spcAft>
                <a:spcPts val="0"/>
              </a:spcAft>
              <a:defRPr/>
            </a:pPr>
            <a:r>
              <a:rPr lang="en-US" sz="800" kern="0">
                <a:solidFill>
                  <a:srgbClr val="676767"/>
                </a:solidFill>
                <a:latin typeface="+mn-lt"/>
                <a:ea typeface="MS PGothic" panose="020B0600070205080204" pitchFamily="34" charset="-128"/>
                <a:cs typeface="Courier New" pitchFamily="49" charset="0"/>
              </a:rPr>
              <a:t> class AUTOQOS-CONTROL_PLANE-DSCP</a:t>
            </a:r>
          </a:p>
          <a:p>
            <a:pPr defTabSz="914339" fontAlgn="auto">
              <a:spcBef>
                <a:spcPts val="0"/>
              </a:spcBef>
              <a:spcAft>
                <a:spcPts val="0"/>
              </a:spcAft>
              <a:defRPr/>
            </a:pPr>
            <a:r>
              <a:rPr lang="en-US" sz="800" kern="0">
                <a:solidFill>
                  <a:srgbClr val="676767"/>
                </a:solidFill>
                <a:latin typeface="+mn-lt"/>
                <a:ea typeface="MS PGothic" panose="020B0600070205080204" pitchFamily="34" charset="-128"/>
                <a:cs typeface="Courier New" pitchFamily="49" charset="0"/>
              </a:rPr>
              <a:t>  bandwidth remaining percent 12</a:t>
            </a:r>
          </a:p>
          <a:p>
            <a:pPr defTabSz="914339" fontAlgn="auto">
              <a:spcBef>
                <a:spcPts val="0"/>
              </a:spcBef>
              <a:spcAft>
                <a:spcPts val="0"/>
              </a:spcAft>
              <a:defRPr/>
            </a:pPr>
            <a:r>
              <a:rPr lang="en-US" sz="800" kern="0">
                <a:solidFill>
                  <a:srgbClr val="676767"/>
                </a:solidFill>
                <a:latin typeface="+mn-lt"/>
                <a:ea typeface="MS PGothic" panose="020B0600070205080204" pitchFamily="34" charset="-128"/>
                <a:cs typeface="Courier New" pitchFamily="49" charset="0"/>
              </a:rPr>
              <a:t>  queue-buffers ratio 5</a:t>
            </a:r>
          </a:p>
          <a:p>
            <a:pPr defTabSz="914339" fontAlgn="auto">
              <a:spcBef>
                <a:spcPts val="0"/>
              </a:spcBef>
              <a:spcAft>
                <a:spcPts val="0"/>
              </a:spcAft>
              <a:defRPr/>
            </a:pPr>
            <a:r>
              <a:rPr lang="en-US" sz="800" kern="0">
                <a:solidFill>
                  <a:srgbClr val="676767"/>
                </a:solidFill>
                <a:latin typeface="+mn-lt"/>
                <a:ea typeface="MS PGothic" panose="020B0600070205080204" pitchFamily="34" charset="-128"/>
                <a:cs typeface="Courier New" pitchFamily="49" charset="0"/>
              </a:rPr>
              <a:t> class AUTOQOS-MULTIMEDIA_STREAMING-DSCP</a:t>
            </a:r>
          </a:p>
          <a:p>
            <a:pPr defTabSz="914339" fontAlgn="auto">
              <a:spcBef>
                <a:spcPts val="0"/>
              </a:spcBef>
              <a:spcAft>
                <a:spcPts val="0"/>
              </a:spcAft>
              <a:defRPr/>
            </a:pPr>
            <a:r>
              <a:rPr lang="en-US" sz="800" kern="0">
                <a:solidFill>
                  <a:srgbClr val="676767"/>
                </a:solidFill>
                <a:latin typeface="+mn-lt"/>
                <a:ea typeface="MS PGothic" panose="020B0600070205080204" pitchFamily="34" charset="-128"/>
                <a:cs typeface="Courier New" pitchFamily="49" charset="0"/>
              </a:rPr>
              <a:t>  bandwidth remaining percent 18</a:t>
            </a:r>
          </a:p>
          <a:p>
            <a:pPr defTabSz="914339" fontAlgn="auto">
              <a:spcBef>
                <a:spcPts val="0"/>
              </a:spcBef>
              <a:spcAft>
                <a:spcPts val="0"/>
              </a:spcAft>
              <a:defRPr/>
            </a:pPr>
            <a:r>
              <a:rPr lang="en-US" sz="800" kern="0">
                <a:solidFill>
                  <a:srgbClr val="676767"/>
                </a:solidFill>
                <a:latin typeface="+mn-lt"/>
                <a:ea typeface="MS PGothic" panose="020B0600070205080204" pitchFamily="34" charset="-128"/>
                <a:cs typeface="Courier New" pitchFamily="49" charset="0"/>
              </a:rPr>
              <a:t>  queue-buffers ratio 10</a:t>
            </a:r>
          </a:p>
          <a:p>
            <a:pPr defTabSz="914339" fontAlgn="auto">
              <a:spcBef>
                <a:spcPts val="0"/>
              </a:spcBef>
              <a:spcAft>
                <a:spcPts val="0"/>
              </a:spcAft>
              <a:defRPr/>
            </a:pPr>
            <a:r>
              <a:rPr lang="en-US" sz="800" kern="0">
                <a:solidFill>
                  <a:srgbClr val="676767"/>
                </a:solidFill>
                <a:latin typeface="+mn-lt"/>
                <a:ea typeface="MS PGothic" panose="020B0600070205080204" pitchFamily="34" charset="-128"/>
                <a:cs typeface="Courier New" pitchFamily="49" charset="0"/>
              </a:rPr>
              <a:t>  queue-limit </a:t>
            </a:r>
            <a:r>
              <a:rPr lang="en-US" sz="800" kern="0" err="1">
                <a:solidFill>
                  <a:srgbClr val="676767"/>
                </a:solidFill>
                <a:latin typeface="+mn-lt"/>
                <a:ea typeface="MS PGothic" panose="020B0600070205080204" pitchFamily="34" charset="-128"/>
                <a:cs typeface="Courier New" pitchFamily="49" charset="0"/>
              </a:rPr>
              <a:t>dscp</a:t>
            </a:r>
            <a:r>
              <a:rPr lang="en-US" sz="800" kern="0">
                <a:solidFill>
                  <a:srgbClr val="676767"/>
                </a:solidFill>
                <a:latin typeface="+mn-lt"/>
                <a:ea typeface="MS PGothic" panose="020B0600070205080204" pitchFamily="34" charset="-128"/>
                <a:cs typeface="Courier New" pitchFamily="49" charset="0"/>
              </a:rPr>
              <a:t> af31 percent 100</a:t>
            </a:r>
          </a:p>
          <a:p>
            <a:pPr defTabSz="914339" fontAlgn="auto">
              <a:spcBef>
                <a:spcPts val="0"/>
              </a:spcBef>
              <a:spcAft>
                <a:spcPts val="0"/>
              </a:spcAft>
              <a:defRPr/>
            </a:pPr>
            <a:r>
              <a:rPr lang="en-US" sz="800" kern="0">
                <a:solidFill>
                  <a:srgbClr val="676767"/>
                </a:solidFill>
                <a:latin typeface="+mn-lt"/>
                <a:ea typeface="MS PGothic" panose="020B0600070205080204" pitchFamily="34" charset="-128"/>
                <a:cs typeface="Courier New" pitchFamily="49" charset="0"/>
              </a:rPr>
              <a:t>  queue-limit </a:t>
            </a:r>
            <a:r>
              <a:rPr lang="en-US" sz="800" kern="0" err="1">
                <a:solidFill>
                  <a:srgbClr val="676767"/>
                </a:solidFill>
                <a:latin typeface="+mn-lt"/>
                <a:ea typeface="MS PGothic" panose="020B0600070205080204" pitchFamily="34" charset="-128"/>
                <a:cs typeface="Courier New" pitchFamily="49" charset="0"/>
              </a:rPr>
              <a:t>dscp</a:t>
            </a:r>
            <a:r>
              <a:rPr lang="en-US" sz="800" kern="0">
                <a:solidFill>
                  <a:srgbClr val="676767"/>
                </a:solidFill>
                <a:latin typeface="+mn-lt"/>
                <a:ea typeface="MS PGothic" panose="020B0600070205080204" pitchFamily="34" charset="-128"/>
                <a:cs typeface="Courier New" pitchFamily="49" charset="0"/>
              </a:rPr>
              <a:t> af32 percent 90</a:t>
            </a:r>
          </a:p>
          <a:p>
            <a:pPr defTabSz="914339" fontAlgn="auto">
              <a:spcBef>
                <a:spcPts val="0"/>
              </a:spcBef>
              <a:spcAft>
                <a:spcPts val="0"/>
              </a:spcAft>
              <a:defRPr/>
            </a:pPr>
            <a:r>
              <a:rPr lang="en-US" sz="800" kern="0">
                <a:solidFill>
                  <a:srgbClr val="676767"/>
                </a:solidFill>
                <a:latin typeface="+mn-lt"/>
                <a:ea typeface="MS PGothic" panose="020B0600070205080204" pitchFamily="34" charset="-128"/>
                <a:cs typeface="Courier New" pitchFamily="49" charset="0"/>
              </a:rPr>
              <a:t>  queue-limit </a:t>
            </a:r>
            <a:r>
              <a:rPr lang="en-US" sz="800" kern="0" err="1">
                <a:solidFill>
                  <a:srgbClr val="676767"/>
                </a:solidFill>
                <a:latin typeface="+mn-lt"/>
                <a:ea typeface="MS PGothic" panose="020B0600070205080204" pitchFamily="34" charset="-128"/>
                <a:cs typeface="Courier New" pitchFamily="49" charset="0"/>
              </a:rPr>
              <a:t>dscp</a:t>
            </a:r>
            <a:r>
              <a:rPr lang="en-US" sz="800" kern="0">
                <a:solidFill>
                  <a:srgbClr val="676767"/>
                </a:solidFill>
                <a:latin typeface="+mn-lt"/>
                <a:ea typeface="MS PGothic" panose="020B0600070205080204" pitchFamily="34" charset="-128"/>
                <a:cs typeface="Courier New" pitchFamily="49" charset="0"/>
              </a:rPr>
              <a:t> af33 percent 80</a:t>
            </a:r>
          </a:p>
          <a:p>
            <a:pPr defTabSz="914339" fontAlgn="auto">
              <a:spcBef>
                <a:spcPts val="0"/>
              </a:spcBef>
              <a:spcAft>
                <a:spcPts val="0"/>
              </a:spcAft>
              <a:defRPr/>
            </a:pPr>
            <a:r>
              <a:rPr lang="en-US" sz="800" kern="0">
                <a:solidFill>
                  <a:srgbClr val="676767"/>
                </a:solidFill>
                <a:latin typeface="+mn-lt"/>
                <a:ea typeface="MS PGothic" panose="020B0600070205080204" pitchFamily="34" charset="-128"/>
                <a:cs typeface="Courier New" pitchFamily="49" charset="0"/>
              </a:rPr>
              <a:t> class AUTOQOS-TRANSACTIONAL_DATA-DSCP</a:t>
            </a:r>
          </a:p>
          <a:p>
            <a:pPr defTabSz="914339" fontAlgn="auto">
              <a:spcBef>
                <a:spcPts val="0"/>
              </a:spcBef>
              <a:spcAft>
                <a:spcPts val="0"/>
              </a:spcAft>
              <a:defRPr/>
            </a:pPr>
            <a:r>
              <a:rPr lang="en-US" sz="800" kern="0">
                <a:solidFill>
                  <a:srgbClr val="676767"/>
                </a:solidFill>
                <a:latin typeface="+mn-lt"/>
                <a:ea typeface="MS PGothic" panose="020B0600070205080204" pitchFamily="34" charset="-128"/>
                <a:cs typeface="Courier New" pitchFamily="49" charset="0"/>
              </a:rPr>
              <a:t>  bandwidth remaining percent 18</a:t>
            </a:r>
          </a:p>
          <a:p>
            <a:pPr defTabSz="914339" fontAlgn="auto">
              <a:spcBef>
                <a:spcPts val="0"/>
              </a:spcBef>
              <a:spcAft>
                <a:spcPts val="0"/>
              </a:spcAft>
              <a:defRPr/>
            </a:pPr>
            <a:r>
              <a:rPr lang="en-US" sz="800" kern="0">
                <a:solidFill>
                  <a:srgbClr val="676767"/>
                </a:solidFill>
                <a:latin typeface="+mn-lt"/>
                <a:ea typeface="MS PGothic" panose="020B0600070205080204" pitchFamily="34" charset="-128"/>
                <a:cs typeface="Courier New" pitchFamily="49" charset="0"/>
              </a:rPr>
              <a:t>  queue-buffers ratio 10</a:t>
            </a:r>
          </a:p>
          <a:p>
            <a:pPr defTabSz="914339" fontAlgn="auto">
              <a:spcBef>
                <a:spcPts val="0"/>
              </a:spcBef>
              <a:spcAft>
                <a:spcPts val="0"/>
              </a:spcAft>
              <a:defRPr/>
            </a:pPr>
            <a:r>
              <a:rPr lang="en-US" sz="800" kern="0">
                <a:solidFill>
                  <a:srgbClr val="676767"/>
                </a:solidFill>
                <a:latin typeface="+mn-lt"/>
                <a:ea typeface="MS PGothic" panose="020B0600070205080204" pitchFamily="34" charset="-128"/>
                <a:cs typeface="Courier New" pitchFamily="49" charset="0"/>
              </a:rPr>
              <a:t>  queue-limit </a:t>
            </a:r>
            <a:r>
              <a:rPr lang="en-US" sz="800" kern="0" err="1">
                <a:solidFill>
                  <a:srgbClr val="676767"/>
                </a:solidFill>
                <a:latin typeface="+mn-lt"/>
                <a:ea typeface="MS PGothic" panose="020B0600070205080204" pitchFamily="34" charset="-128"/>
                <a:cs typeface="Courier New" pitchFamily="49" charset="0"/>
              </a:rPr>
              <a:t>dscp</a:t>
            </a:r>
            <a:r>
              <a:rPr lang="en-US" sz="800" kern="0">
                <a:solidFill>
                  <a:srgbClr val="676767"/>
                </a:solidFill>
                <a:latin typeface="+mn-lt"/>
                <a:ea typeface="MS PGothic" panose="020B0600070205080204" pitchFamily="34" charset="-128"/>
                <a:cs typeface="Courier New" pitchFamily="49" charset="0"/>
              </a:rPr>
              <a:t> af21 percent 100</a:t>
            </a:r>
          </a:p>
          <a:p>
            <a:pPr defTabSz="914339" fontAlgn="auto">
              <a:spcBef>
                <a:spcPts val="0"/>
              </a:spcBef>
              <a:spcAft>
                <a:spcPts val="0"/>
              </a:spcAft>
              <a:defRPr/>
            </a:pPr>
            <a:r>
              <a:rPr lang="en-US" sz="800" kern="0">
                <a:solidFill>
                  <a:srgbClr val="676767"/>
                </a:solidFill>
                <a:latin typeface="+mn-lt"/>
                <a:ea typeface="MS PGothic" panose="020B0600070205080204" pitchFamily="34" charset="-128"/>
                <a:cs typeface="Courier New" pitchFamily="49" charset="0"/>
              </a:rPr>
              <a:t>  queue-limit </a:t>
            </a:r>
            <a:r>
              <a:rPr lang="en-US" sz="800" kern="0" err="1">
                <a:solidFill>
                  <a:srgbClr val="676767"/>
                </a:solidFill>
                <a:latin typeface="+mn-lt"/>
                <a:ea typeface="MS PGothic" panose="020B0600070205080204" pitchFamily="34" charset="-128"/>
                <a:cs typeface="Courier New" pitchFamily="49" charset="0"/>
              </a:rPr>
              <a:t>dscp</a:t>
            </a:r>
            <a:r>
              <a:rPr lang="en-US" sz="800" kern="0">
                <a:solidFill>
                  <a:srgbClr val="676767"/>
                </a:solidFill>
                <a:latin typeface="+mn-lt"/>
                <a:ea typeface="MS PGothic" panose="020B0600070205080204" pitchFamily="34" charset="-128"/>
                <a:cs typeface="Courier New" pitchFamily="49" charset="0"/>
              </a:rPr>
              <a:t> af22 percent 90</a:t>
            </a:r>
          </a:p>
          <a:p>
            <a:pPr defTabSz="914339" fontAlgn="auto">
              <a:spcBef>
                <a:spcPts val="0"/>
              </a:spcBef>
              <a:spcAft>
                <a:spcPts val="0"/>
              </a:spcAft>
              <a:defRPr/>
            </a:pPr>
            <a:r>
              <a:rPr lang="en-US" sz="800" kern="0">
                <a:solidFill>
                  <a:srgbClr val="676767"/>
                </a:solidFill>
                <a:latin typeface="+mn-lt"/>
                <a:ea typeface="MS PGothic" panose="020B0600070205080204" pitchFamily="34" charset="-128"/>
                <a:cs typeface="Courier New" pitchFamily="49" charset="0"/>
              </a:rPr>
              <a:t>  queue-limit </a:t>
            </a:r>
            <a:r>
              <a:rPr lang="en-US" sz="800" kern="0" err="1">
                <a:solidFill>
                  <a:srgbClr val="676767"/>
                </a:solidFill>
                <a:latin typeface="+mn-lt"/>
                <a:ea typeface="MS PGothic" panose="020B0600070205080204" pitchFamily="34" charset="-128"/>
                <a:cs typeface="Courier New" pitchFamily="49" charset="0"/>
              </a:rPr>
              <a:t>dscp</a:t>
            </a:r>
            <a:r>
              <a:rPr lang="en-US" sz="800" kern="0">
                <a:solidFill>
                  <a:srgbClr val="676767"/>
                </a:solidFill>
                <a:latin typeface="+mn-lt"/>
                <a:ea typeface="MS PGothic" panose="020B0600070205080204" pitchFamily="34" charset="-128"/>
                <a:cs typeface="Courier New" pitchFamily="49" charset="0"/>
              </a:rPr>
              <a:t> af23 percent 80</a:t>
            </a:r>
          </a:p>
          <a:p>
            <a:pPr defTabSz="914339" fontAlgn="auto">
              <a:spcBef>
                <a:spcPts val="0"/>
              </a:spcBef>
              <a:spcAft>
                <a:spcPts val="0"/>
              </a:spcAft>
              <a:defRPr/>
            </a:pPr>
            <a:r>
              <a:rPr lang="en-US" sz="800" kern="0">
                <a:solidFill>
                  <a:srgbClr val="676767"/>
                </a:solidFill>
                <a:latin typeface="+mn-lt"/>
                <a:ea typeface="MS PGothic" panose="020B0600070205080204" pitchFamily="34" charset="-128"/>
                <a:cs typeface="Courier New" pitchFamily="49" charset="0"/>
              </a:rPr>
              <a:t> class AUTOQOS-BULK_DATA-DSCP</a:t>
            </a:r>
          </a:p>
          <a:p>
            <a:pPr defTabSz="914339" fontAlgn="auto">
              <a:spcBef>
                <a:spcPts val="0"/>
              </a:spcBef>
              <a:spcAft>
                <a:spcPts val="0"/>
              </a:spcAft>
              <a:defRPr/>
            </a:pPr>
            <a:r>
              <a:rPr lang="en-US" sz="800" kern="0">
                <a:solidFill>
                  <a:srgbClr val="676767"/>
                </a:solidFill>
                <a:latin typeface="+mn-lt"/>
                <a:ea typeface="MS PGothic" panose="020B0600070205080204" pitchFamily="34" charset="-128"/>
                <a:cs typeface="Courier New" pitchFamily="49" charset="0"/>
              </a:rPr>
              <a:t>  bandwidth remaining percent 7</a:t>
            </a:r>
          </a:p>
          <a:p>
            <a:pPr defTabSz="914339" fontAlgn="auto">
              <a:spcBef>
                <a:spcPts val="0"/>
              </a:spcBef>
              <a:spcAft>
                <a:spcPts val="0"/>
              </a:spcAft>
              <a:defRPr/>
            </a:pPr>
            <a:r>
              <a:rPr lang="en-US" sz="800" kern="0">
                <a:solidFill>
                  <a:srgbClr val="676767"/>
                </a:solidFill>
                <a:latin typeface="+mn-lt"/>
                <a:ea typeface="MS PGothic" panose="020B0600070205080204" pitchFamily="34" charset="-128"/>
                <a:cs typeface="Courier New" pitchFamily="49" charset="0"/>
              </a:rPr>
              <a:t>  queue-buffers ratio 20</a:t>
            </a:r>
          </a:p>
          <a:p>
            <a:pPr defTabSz="914339" fontAlgn="auto">
              <a:spcBef>
                <a:spcPts val="0"/>
              </a:spcBef>
              <a:spcAft>
                <a:spcPts val="0"/>
              </a:spcAft>
              <a:defRPr/>
            </a:pPr>
            <a:r>
              <a:rPr lang="en-US" sz="800" kern="0">
                <a:solidFill>
                  <a:srgbClr val="676767"/>
                </a:solidFill>
                <a:latin typeface="+mn-lt"/>
                <a:ea typeface="MS PGothic" panose="020B0600070205080204" pitchFamily="34" charset="-128"/>
                <a:cs typeface="Courier New" pitchFamily="49" charset="0"/>
              </a:rPr>
              <a:t>  queue-limit </a:t>
            </a:r>
            <a:r>
              <a:rPr lang="en-US" sz="800" kern="0" err="1">
                <a:solidFill>
                  <a:srgbClr val="676767"/>
                </a:solidFill>
                <a:latin typeface="+mn-lt"/>
                <a:ea typeface="MS PGothic" panose="020B0600070205080204" pitchFamily="34" charset="-128"/>
                <a:cs typeface="Courier New" pitchFamily="49" charset="0"/>
              </a:rPr>
              <a:t>dscp</a:t>
            </a:r>
            <a:r>
              <a:rPr lang="en-US" sz="800" kern="0">
                <a:solidFill>
                  <a:srgbClr val="676767"/>
                </a:solidFill>
                <a:latin typeface="+mn-lt"/>
                <a:ea typeface="MS PGothic" panose="020B0600070205080204" pitchFamily="34" charset="-128"/>
                <a:cs typeface="Courier New" pitchFamily="49" charset="0"/>
              </a:rPr>
              <a:t> af11 percent 100</a:t>
            </a:r>
          </a:p>
          <a:p>
            <a:pPr defTabSz="914339" fontAlgn="auto">
              <a:spcBef>
                <a:spcPts val="0"/>
              </a:spcBef>
              <a:spcAft>
                <a:spcPts val="0"/>
              </a:spcAft>
              <a:defRPr/>
            </a:pPr>
            <a:r>
              <a:rPr lang="en-US" sz="800" kern="0">
                <a:solidFill>
                  <a:srgbClr val="676767"/>
                </a:solidFill>
                <a:latin typeface="+mn-lt"/>
                <a:ea typeface="MS PGothic" panose="020B0600070205080204" pitchFamily="34" charset="-128"/>
                <a:cs typeface="Courier New" pitchFamily="49" charset="0"/>
              </a:rPr>
              <a:t>  queue-limit </a:t>
            </a:r>
            <a:r>
              <a:rPr lang="en-US" sz="800" kern="0" err="1">
                <a:solidFill>
                  <a:srgbClr val="676767"/>
                </a:solidFill>
                <a:latin typeface="+mn-lt"/>
                <a:ea typeface="MS PGothic" panose="020B0600070205080204" pitchFamily="34" charset="-128"/>
                <a:cs typeface="Courier New" pitchFamily="49" charset="0"/>
              </a:rPr>
              <a:t>dscp</a:t>
            </a:r>
            <a:r>
              <a:rPr lang="en-US" sz="800" kern="0">
                <a:solidFill>
                  <a:srgbClr val="676767"/>
                </a:solidFill>
                <a:latin typeface="+mn-lt"/>
                <a:ea typeface="MS PGothic" panose="020B0600070205080204" pitchFamily="34" charset="-128"/>
                <a:cs typeface="Courier New" pitchFamily="49" charset="0"/>
              </a:rPr>
              <a:t> af12 percent 90</a:t>
            </a:r>
          </a:p>
          <a:p>
            <a:pPr defTabSz="914339" fontAlgn="auto">
              <a:spcBef>
                <a:spcPts val="0"/>
              </a:spcBef>
              <a:spcAft>
                <a:spcPts val="0"/>
              </a:spcAft>
              <a:defRPr/>
            </a:pPr>
            <a:r>
              <a:rPr lang="en-US" sz="800" kern="0">
                <a:solidFill>
                  <a:srgbClr val="676767"/>
                </a:solidFill>
                <a:latin typeface="+mn-lt"/>
                <a:ea typeface="MS PGothic" panose="020B0600070205080204" pitchFamily="34" charset="-128"/>
                <a:cs typeface="Courier New" pitchFamily="49" charset="0"/>
              </a:rPr>
              <a:t>  queue-limit </a:t>
            </a:r>
            <a:r>
              <a:rPr lang="en-US" sz="800" kern="0" err="1">
                <a:solidFill>
                  <a:srgbClr val="676767"/>
                </a:solidFill>
                <a:latin typeface="+mn-lt"/>
                <a:ea typeface="MS PGothic" panose="020B0600070205080204" pitchFamily="34" charset="-128"/>
                <a:cs typeface="Courier New" pitchFamily="49" charset="0"/>
              </a:rPr>
              <a:t>dscp</a:t>
            </a:r>
            <a:r>
              <a:rPr lang="en-US" sz="800" kern="0">
                <a:solidFill>
                  <a:srgbClr val="676767"/>
                </a:solidFill>
                <a:latin typeface="+mn-lt"/>
                <a:ea typeface="MS PGothic" panose="020B0600070205080204" pitchFamily="34" charset="-128"/>
                <a:cs typeface="Courier New" pitchFamily="49" charset="0"/>
              </a:rPr>
              <a:t> af13 percent 80</a:t>
            </a:r>
          </a:p>
          <a:p>
            <a:pPr defTabSz="914339" fontAlgn="auto">
              <a:spcBef>
                <a:spcPts val="0"/>
              </a:spcBef>
              <a:spcAft>
                <a:spcPts val="0"/>
              </a:spcAft>
              <a:defRPr/>
            </a:pPr>
            <a:r>
              <a:rPr lang="en-US" sz="800" kern="0">
                <a:solidFill>
                  <a:srgbClr val="676767"/>
                </a:solidFill>
                <a:latin typeface="+mn-lt"/>
                <a:ea typeface="MS PGothic" panose="020B0600070205080204" pitchFamily="34" charset="-128"/>
                <a:cs typeface="Courier New" pitchFamily="49" charset="0"/>
              </a:rPr>
              <a:t> class AUTOQOS-SCAVENGER-DSCP</a:t>
            </a:r>
          </a:p>
          <a:p>
            <a:pPr defTabSz="914339" fontAlgn="auto">
              <a:spcBef>
                <a:spcPts val="0"/>
              </a:spcBef>
              <a:spcAft>
                <a:spcPts val="0"/>
              </a:spcAft>
              <a:defRPr/>
            </a:pPr>
            <a:r>
              <a:rPr lang="en-US" sz="800" kern="0">
                <a:solidFill>
                  <a:srgbClr val="676767"/>
                </a:solidFill>
                <a:latin typeface="+mn-lt"/>
                <a:ea typeface="MS PGothic" panose="020B0600070205080204" pitchFamily="34" charset="-128"/>
                <a:cs typeface="Courier New" pitchFamily="49" charset="0"/>
              </a:rPr>
              <a:t>  bandwidth remaining percent 1</a:t>
            </a:r>
          </a:p>
          <a:p>
            <a:pPr defTabSz="914339" fontAlgn="auto">
              <a:spcBef>
                <a:spcPts val="0"/>
              </a:spcBef>
              <a:spcAft>
                <a:spcPts val="0"/>
              </a:spcAft>
              <a:defRPr/>
            </a:pPr>
            <a:r>
              <a:rPr lang="en-US" sz="800" kern="0">
                <a:solidFill>
                  <a:srgbClr val="676767"/>
                </a:solidFill>
                <a:latin typeface="+mn-lt"/>
                <a:ea typeface="MS PGothic" panose="020B0600070205080204" pitchFamily="34" charset="-128"/>
                <a:cs typeface="Courier New" pitchFamily="49" charset="0"/>
              </a:rPr>
              <a:t>  queue-buffers ratio 5</a:t>
            </a:r>
          </a:p>
          <a:p>
            <a:pPr defTabSz="914339" fontAlgn="auto">
              <a:spcBef>
                <a:spcPts val="0"/>
              </a:spcBef>
              <a:spcAft>
                <a:spcPts val="0"/>
              </a:spcAft>
              <a:defRPr/>
            </a:pPr>
            <a:r>
              <a:rPr lang="en-US" sz="800" kern="0">
                <a:solidFill>
                  <a:srgbClr val="676767"/>
                </a:solidFill>
                <a:latin typeface="+mn-lt"/>
                <a:ea typeface="MS PGothic" panose="020B0600070205080204" pitchFamily="34" charset="-128"/>
                <a:cs typeface="Courier New" pitchFamily="49" charset="0"/>
              </a:rPr>
              <a:t> class class-default</a:t>
            </a:r>
          </a:p>
          <a:p>
            <a:pPr defTabSz="914339" fontAlgn="auto">
              <a:spcBef>
                <a:spcPts val="0"/>
              </a:spcBef>
              <a:spcAft>
                <a:spcPts val="0"/>
              </a:spcAft>
              <a:defRPr/>
            </a:pPr>
            <a:r>
              <a:rPr lang="en-US" sz="800" kern="0">
                <a:solidFill>
                  <a:srgbClr val="676767"/>
                </a:solidFill>
                <a:latin typeface="+mn-lt"/>
                <a:ea typeface="MS PGothic" panose="020B0600070205080204" pitchFamily="34" charset="-128"/>
                <a:cs typeface="Courier New" pitchFamily="49" charset="0"/>
              </a:rPr>
              <a:t>  bandwidth remaining percent 44</a:t>
            </a:r>
          </a:p>
          <a:p>
            <a:pPr defTabSz="914339" fontAlgn="auto">
              <a:spcBef>
                <a:spcPts val="0"/>
              </a:spcBef>
              <a:spcAft>
                <a:spcPts val="0"/>
              </a:spcAft>
              <a:defRPr/>
            </a:pPr>
            <a:r>
              <a:rPr lang="en-US" sz="800" kern="0">
                <a:solidFill>
                  <a:srgbClr val="676767"/>
                </a:solidFill>
                <a:latin typeface="+mn-lt"/>
                <a:ea typeface="MS PGothic" panose="020B0600070205080204" pitchFamily="34" charset="-128"/>
                <a:cs typeface="Courier New" pitchFamily="49" charset="0"/>
              </a:rPr>
              <a:t>  queue-buffers ratio 40</a:t>
            </a:r>
          </a:p>
        </p:txBody>
      </p:sp>
      <p:sp>
        <p:nvSpPr>
          <p:cNvPr id="6" name="TextBox 5"/>
          <p:cNvSpPr txBox="1"/>
          <p:nvPr/>
        </p:nvSpPr>
        <p:spPr>
          <a:xfrm>
            <a:off x="533400" y="4352978"/>
            <a:ext cx="3111787" cy="327128"/>
          </a:xfrm>
          <a:prstGeom prst="rect">
            <a:avLst/>
          </a:prstGeom>
          <a:solidFill>
            <a:schemeClr val="folHlink"/>
          </a:solidFill>
          <a:ln w="12700" algn="ctr">
            <a:solidFill>
              <a:schemeClr val="accent1"/>
            </a:solidFill>
            <a:round/>
            <a:headEnd/>
            <a:tailEnd type="stealth"/>
          </a:ln>
        </p:spPr>
        <p:txBody>
          <a:bodyPr wrap="square" lIns="82124" tIns="41061" rIns="82124" bIns="41061" anchor="ctr">
            <a:noAutofit/>
          </a:bodyPr>
          <a:lstStyle>
            <a:defPPr>
              <a:defRPr lang="en-US"/>
            </a:defPPr>
            <a:lvl1pPr>
              <a:defRPr sz="1000" b="1">
                <a:solidFill>
                  <a:schemeClr val="bg1"/>
                </a:solidFill>
              </a:defRPr>
            </a:lvl1pPr>
          </a:lstStyle>
          <a:p>
            <a:pPr algn="ctr" defTabSz="457169" fontAlgn="auto">
              <a:spcBef>
                <a:spcPts val="0"/>
              </a:spcBef>
              <a:spcAft>
                <a:spcPts val="0"/>
              </a:spcAft>
              <a:defRPr/>
            </a:pPr>
            <a:r>
              <a:rPr lang="en-US">
                <a:solidFill>
                  <a:srgbClr val="FFFFFF"/>
                </a:solidFill>
                <a:latin typeface="+mn-lt"/>
                <a:ea typeface="MS PGothic" panose="020B0600070205080204" pitchFamily="34" charset="-128"/>
                <a:cs typeface="+mn-cs"/>
              </a:rPr>
              <a:t>DSCP </a:t>
            </a:r>
            <a:r>
              <a:rPr lang="ja-JP" altLang="en-US">
                <a:solidFill>
                  <a:srgbClr val="FFFFFF"/>
                </a:solidFill>
                <a:latin typeface="+mn-lt"/>
                <a:ea typeface="MS PGothic" panose="020B0600070205080204" pitchFamily="34" charset="-128"/>
                <a:cs typeface="+mn-cs"/>
              </a:rPr>
              <a:t>ベースの</a:t>
            </a:r>
            <a:r>
              <a:rPr lang="en-US" altLang="ja-JP">
                <a:solidFill>
                  <a:srgbClr val="FFFFFF"/>
                </a:solidFill>
                <a:latin typeface="+mn-lt"/>
                <a:ea typeface="MS PGothic" panose="020B0600070205080204" pitchFamily="34" charset="-128"/>
                <a:cs typeface="+mn-cs"/>
              </a:rPr>
              <a:t> Egress </a:t>
            </a:r>
            <a:r>
              <a:rPr lang="ja-JP" altLang="en-US">
                <a:solidFill>
                  <a:srgbClr val="FFFFFF"/>
                </a:solidFill>
                <a:latin typeface="+mn-lt"/>
                <a:ea typeface="MS PGothic" panose="020B0600070205080204" pitchFamily="34" charset="-128"/>
                <a:cs typeface="+mn-cs"/>
              </a:rPr>
              <a:t>キューイングを実行</a:t>
            </a:r>
            <a:endParaRPr lang="en-US">
              <a:solidFill>
                <a:srgbClr val="FFFFFF"/>
              </a:solidFill>
              <a:latin typeface="+mn-lt"/>
              <a:ea typeface="MS PGothic" panose="020B0600070205080204" pitchFamily="34" charset="-128"/>
              <a:cs typeface="+mn-cs"/>
            </a:endParaRPr>
          </a:p>
        </p:txBody>
      </p:sp>
      <p:sp>
        <p:nvSpPr>
          <p:cNvPr id="8" name="Slide Number Placeholder 4">
            <a:extLst>
              <a:ext uri="{FF2B5EF4-FFF2-40B4-BE49-F238E27FC236}">
                <a16:creationId xmlns:a16="http://schemas.microsoft.com/office/drawing/2014/main" id="{12099D0E-CD01-0A42-9623-E95C55116080}"/>
              </a:ext>
            </a:extLst>
          </p:cNvPr>
          <p:cNvSpPr>
            <a:spLocks noGrp="1"/>
          </p:cNvSpPr>
          <p:nvPr>
            <p:ph type="sldNum" sz="quarter" idx="4294967295"/>
          </p:nvPr>
        </p:nvSpPr>
        <p:spPr>
          <a:xfrm>
            <a:off x="8648700" y="4884738"/>
            <a:ext cx="495300" cy="274637"/>
          </a:xfrm>
          <a:prstGeom prst="rect">
            <a:avLst/>
          </a:prstGeom>
        </p:spPr>
        <p:txBody>
          <a:bodyPr>
            <a:noAutofit/>
          </a:bodyPr>
          <a:lstStyle/>
          <a:p>
            <a:fld id="{3945D0FD-48F1-4D72-80C5-FFB60B92A834}" type="slidenum">
              <a:rPr lang="en-US" sz="900" smtClean="0">
                <a:latin typeface="+mn-lt"/>
                <a:ea typeface="MS PGothic" panose="020B0600070205080204" pitchFamily="34" charset="-128"/>
              </a:rPr>
              <a:pPr/>
              <a:t>318</a:t>
            </a:fld>
            <a:endParaRPr lang="en-US" sz="900">
              <a:latin typeface="+mn-lt"/>
              <a:ea typeface="MS PGothic" panose="020B0600070205080204" pitchFamily="34" charset="-128"/>
            </a:endParaRPr>
          </a:p>
        </p:txBody>
      </p:sp>
    </p:spTree>
    <p:extLst>
      <p:ext uri="{BB962C8B-B14F-4D97-AF65-F5344CB8AC3E}">
        <p14:creationId xmlns:p14="http://schemas.microsoft.com/office/powerpoint/2010/main" val="1924713027"/>
      </p:ext>
    </p:extLst>
  </p:cSld>
  <p:clrMapOvr>
    <a:masterClrMapping/>
  </p:clrMapOvr>
</p:sld>
</file>

<file path=ppt/slides/slide3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a:extLst>
              <a:ext uri="{FF2B5EF4-FFF2-40B4-BE49-F238E27FC236}">
                <a16:creationId xmlns:a16="http://schemas.microsoft.com/office/drawing/2014/main" id="{F440F436-AADE-8348-858A-8DEEBCE6F0F8}"/>
              </a:ext>
            </a:extLst>
          </p:cNvPr>
          <p:cNvSpPr>
            <a:spLocks noGrp="1"/>
          </p:cNvSpPr>
          <p:nvPr>
            <p:ph type="title"/>
          </p:nvPr>
        </p:nvSpPr>
        <p:spPr/>
        <p:txBody>
          <a:bodyPr/>
          <a:lstStyle/>
          <a:p>
            <a:r>
              <a:rPr kumimoji="1" lang="en-US" altLang="ja-JP">
                <a:latin typeface="+mn-lt"/>
                <a:ea typeface="MS PGothic" panose="020B0600070205080204" pitchFamily="34" charset="-128"/>
              </a:rPr>
              <a:t>3.5 Security</a:t>
            </a:r>
            <a:endParaRPr kumimoji="1" lang="ja-JP" altLang="en-US">
              <a:latin typeface="+mn-lt"/>
              <a:ea typeface="MS PGothic" panose="020B0600070205080204" pitchFamily="34" charset="-128"/>
            </a:endParaRPr>
          </a:p>
        </p:txBody>
      </p:sp>
      <p:sp>
        <p:nvSpPr>
          <p:cNvPr id="3" name="Slide Number Placeholder 4">
            <a:extLst>
              <a:ext uri="{FF2B5EF4-FFF2-40B4-BE49-F238E27FC236}">
                <a16:creationId xmlns:a16="http://schemas.microsoft.com/office/drawing/2014/main" id="{7AB73D0C-3557-C04E-A0AF-E1EFBF03CA82}"/>
              </a:ext>
            </a:extLst>
          </p:cNvPr>
          <p:cNvSpPr txBox="1">
            <a:spLocks/>
          </p:cNvSpPr>
          <p:nvPr/>
        </p:nvSpPr>
        <p:spPr>
          <a:xfrm>
            <a:off x="8648700" y="4884738"/>
            <a:ext cx="495300" cy="274637"/>
          </a:xfrm>
          <a:prstGeom prst="rect">
            <a:avLst/>
          </a:prstGeom>
        </p:spPr>
        <p:txBody>
          <a:bodyPr>
            <a:noAutofit/>
          </a:bodyPr>
          <a:lstStyle>
            <a:defPPr>
              <a:defRPr lang="en-US"/>
            </a:defPPr>
            <a:lvl1pPr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1pPr>
            <a:lvl2pPr marL="4572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2pPr>
            <a:lvl3pPr marL="9144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3pPr>
            <a:lvl4pPr marL="13716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4pPr>
            <a:lvl5pPr marL="18288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5pPr>
            <a:lvl6pPr marL="2286000" algn="l" defTabSz="457200" rtl="0" eaLnBrk="1" latinLnBrk="0" hangingPunct="1">
              <a:defRPr kern="1200">
                <a:solidFill>
                  <a:schemeClr val="tx1"/>
                </a:solidFill>
                <a:latin typeface="Arial" charset="0"/>
                <a:ea typeface="ＭＳ Ｐゴシック" charset="0"/>
                <a:cs typeface="ＭＳ Ｐゴシック" charset="0"/>
              </a:defRPr>
            </a:lvl6pPr>
            <a:lvl7pPr marL="2743200" algn="l" defTabSz="457200" rtl="0" eaLnBrk="1" latinLnBrk="0" hangingPunct="1">
              <a:defRPr kern="1200">
                <a:solidFill>
                  <a:schemeClr val="tx1"/>
                </a:solidFill>
                <a:latin typeface="Arial" charset="0"/>
                <a:ea typeface="ＭＳ Ｐゴシック" charset="0"/>
                <a:cs typeface="ＭＳ Ｐゴシック" charset="0"/>
              </a:defRPr>
            </a:lvl7pPr>
            <a:lvl8pPr marL="3200400" algn="l" defTabSz="457200" rtl="0" eaLnBrk="1" latinLnBrk="0" hangingPunct="1">
              <a:defRPr kern="1200">
                <a:solidFill>
                  <a:schemeClr val="tx1"/>
                </a:solidFill>
                <a:latin typeface="Arial" charset="0"/>
                <a:ea typeface="ＭＳ Ｐゴシック" charset="0"/>
                <a:cs typeface="ＭＳ Ｐゴシック" charset="0"/>
              </a:defRPr>
            </a:lvl8pPr>
            <a:lvl9pPr marL="3657600" algn="l" defTabSz="457200" rtl="0" eaLnBrk="1" latinLnBrk="0" hangingPunct="1">
              <a:defRPr kern="1200">
                <a:solidFill>
                  <a:schemeClr val="tx1"/>
                </a:solidFill>
                <a:latin typeface="Arial" charset="0"/>
                <a:ea typeface="ＭＳ Ｐゴシック" charset="0"/>
                <a:cs typeface="ＭＳ Ｐゴシック" charset="0"/>
              </a:defRPr>
            </a:lvl9pPr>
          </a:lstStyle>
          <a:p>
            <a:fld id="{3945D0FD-48F1-4D72-80C5-FFB60B92A834}" type="slidenum">
              <a:rPr lang="en-US" sz="900" smtClean="0">
                <a:latin typeface="+mn-lt"/>
                <a:ea typeface="MS PGothic" panose="020B0600070205080204" pitchFamily="34" charset="-128"/>
              </a:rPr>
              <a:pPr/>
              <a:t>319</a:t>
            </a:fld>
            <a:endParaRPr lang="en-US" sz="900">
              <a:latin typeface="+mn-lt"/>
              <a:ea typeface="MS PGothic" panose="020B0600070205080204" pitchFamily="34" charset="-128"/>
            </a:endParaRPr>
          </a:p>
        </p:txBody>
      </p:sp>
      <p:sp>
        <p:nvSpPr>
          <p:cNvPr id="4" name="TextBox 3">
            <a:extLst>
              <a:ext uri="{FF2B5EF4-FFF2-40B4-BE49-F238E27FC236}">
                <a16:creationId xmlns:a16="http://schemas.microsoft.com/office/drawing/2014/main" id="{54F0DA6E-9866-324F-B7BF-121CBBB9DC5E}"/>
              </a:ext>
            </a:extLst>
          </p:cNvPr>
          <p:cNvSpPr txBox="1"/>
          <p:nvPr/>
        </p:nvSpPr>
        <p:spPr>
          <a:xfrm>
            <a:off x="5257800" y="132949"/>
            <a:ext cx="3390899" cy="4843955"/>
          </a:xfrm>
          <a:prstGeom prst="rect">
            <a:avLst/>
          </a:prstGeom>
          <a:noFill/>
        </p:spPr>
        <p:txBody>
          <a:bodyPr wrap="square" rtlCol="0" anchor="ctr">
            <a:noAutofit/>
          </a:bodyPr>
          <a:lstStyle/>
          <a:p>
            <a:pPr>
              <a:lnSpc>
                <a:spcPct val="150000"/>
              </a:lnSpc>
              <a:tabLst>
                <a:tab pos="538163" algn="l"/>
                <a:tab pos="5384800" algn="r"/>
              </a:tabLst>
            </a:pPr>
            <a:r>
              <a:rPr lang="en-US" altLang="ja-JP" sz="2400" dirty="0">
                <a:solidFill>
                  <a:schemeClr val="accent3">
                    <a:lumMod val="50000"/>
                  </a:schemeClr>
                </a:solidFill>
                <a:latin typeface="+mn-lt"/>
                <a:ea typeface="MS PGothic" panose="020B0600070205080204" pitchFamily="34" charset="-128"/>
                <a:cs typeface="CiscoSansTT" panose="020B0503020201020303" pitchFamily="34" charset="0"/>
              </a:rPr>
              <a:t>DAI</a:t>
            </a:r>
          </a:p>
          <a:p>
            <a:pPr>
              <a:lnSpc>
                <a:spcPct val="150000"/>
              </a:lnSpc>
              <a:tabLst>
                <a:tab pos="538163" algn="l"/>
                <a:tab pos="5384800" algn="r"/>
              </a:tabLst>
            </a:pPr>
            <a:r>
              <a:rPr lang="en-US" altLang="ja-JP" sz="2400" dirty="0">
                <a:solidFill>
                  <a:schemeClr val="accent3">
                    <a:lumMod val="50000"/>
                  </a:schemeClr>
                </a:solidFill>
                <a:latin typeface="+mn-lt"/>
                <a:ea typeface="MS PGothic" panose="020B0600070205080204" pitchFamily="34" charset="-128"/>
                <a:cs typeface="CiscoSansTT" panose="020B0503020201020303" pitchFamily="34" charset="0"/>
              </a:rPr>
              <a:t>IP Source Guard</a:t>
            </a:r>
          </a:p>
          <a:p>
            <a:pPr>
              <a:lnSpc>
                <a:spcPct val="150000"/>
              </a:lnSpc>
              <a:tabLst>
                <a:tab pos="538163" algn="l"/>
                <a:tab pos="5384800" algn="r"/>
              </a:tabLst>
            </a:pPr>
            <a:r>
              <a:rPr lang="en-US" altLang="ja-JP" sz="2400" dirty="0">
                <a:solidFill>
                  <a:schemeClr val="accent3">
                    <a:lumMod val="50000"/>
                  </a:schemeClr>
                </a:solidFill>
                <a:latin typeface="+mn-lt"/>
                <a:ea typeface="MS PGothic" panose="020B0600070205080204" pitchFamily="34" charset="-128"/>
                <a:cs typeface="CiscoSansTT" panose="020B0503020201020303" pitchFamily="34" charset="0"/>
              </a:rPr>
              <a:t>First Hop Security </a:t>
            </a:r>
          </a:p>
          <a:p>
            <a:pPr>
              <a:lnSpc>
                <a:spcPct val="150000"/>
              </a:lnSpc>
              <a:tabLst>
                <a:tab pos="538163" algn="l"/>
                <a:tab pos="5384800" algn="r"/>
              </a:tabLst>
            </a:pPr>
            <a:r>
              <a:rPr lang="en-US" altLang="ja-JP" sz="2400" dirty="0">
                <a:solidFill>
                  <a:schemeClr val="accent3">
                    <a:lumMod val="50000"/>
                  </a:schemeClr>
                </a:solidFill>
                <a:latin typeface="+mn-lt"/>
                <a:ea typeface="MS PGothic" panose="020B0600070205080204" pitchFamily="34" charset="-128"/>
                <a:cs typeface="CiscoSansTT" panose="020B0503020201020303" pitchFamily="34" charset="0"/>
              </a:rPr>
              <a:t>SISF</a:t>
            </a:r>
          </a:p>
          <a:p>
            <a:pPr>
              <a:lnSpc>
                <a:spcPct val="150000"/>
              </a:lnSpc>
              <a:tabLst>
                <a:tab pos="538163" algn="l"/>
                <a:tab pos="5384800" algn="r"/>
              </a:tabLst>
            </a:pPr>
            <a:r>
              <a:rPr lang="en-US" altLang="ja-JP" sz="2400" dirty="0">
                <a:solidFill>
                  <a:schemeClr val="accent3">
                    <a:lumMod val="50000"/>
                  </a:schemeClr>
                </a:solidFill>
                <a:latin typeface="+mn-lt"/>
                <a:ea typeface="MS PGothic" panose="020B0600070205080204" pitchFamily="34" charset="-128"/>
                <a:cs typeface="CiscoSansTT" panose="020B0503020201020303" pitchFamily="34" charset="0"/>
              </a:rPr>
              <a:t>Trustworthy</a:t>
            </a:r>
          </a:p>
          <a:p>
            <a:pPr>
              <a:lnSpc>
                <a:spcPct val="150000"/>
              </a:lnSpc>
              <a:tabLst>
                <a:tab pos="538163" algn="l"/>
                <a:tab pos="5384800" algn="r"/>
              </a:tabLst>
            </a:pPr>
            <a:r>
              <a:rPr lang="en-US" altLang="ja-JP" sz="2400" dirty="0">
                <a:solidFill>
                  <a:schemeClr val="accent3">
                    <a:lumMod val="50000"/>
                  </a:schemeClr>
                </a:solidFill>
                <a:latin typeface="+mn-lt"/>
                <a:ea typeface="MS PGothic" panose="020B0600070205080204" pitchFamily="34" charset="-128"/>
                <a:cs typeface="CiscoSansTT" panose="020B0503020201020303" pitchFamily="34" charset="0"/>
              </a:rPr>
              <a:t>Cisco Secure Boot</a:t>
            </a:r>
          </a:p>
          <a:p>
            <a:pPr>
              <a:lnSpc>
                <a:spcPct val="150000"/>
              </a:lnSpc>
              <a:tabLst>
                <a:tab pos="538163" algn="l"/>
                <a:tab pos="5384800" algn="r"/>
              </a:tabLst>
            </a:pPr>
            <a:r>
              <a:rPr lang="en-US" altLang="ja-JP" sz="2400" dirty="0">
                <a:solidFill>
                  <a:schemeClr val="accent3">
                    <a:lumMod val="50000"/>
                  </a:schemeClr>
                </a:solidFill>
                <a:latin typeface="+mn-lt"/>
                <a:ea typeface="MS PGothic" panose="020B0600070205080204" pitchFamily="34" charset="-128"/>
                <a:cs typeface="CiscoSansTT" panose="020B0503020201020303" pitchFamily="34" charset="0"/>
              </a:rPr>
              <a:t>MACsec</a:t>
            </a:r>
          </a:p>
          <a:p>
            <a:pPr>
              <a:lnSpc>
                <a:spcPct val="150000"/>
              </a:lnSpc>
              <a:tabLst>
                <a:tab pos="538163" algn="l"/>
                <a:tab pos="5384800" algn="r"/>
              </a:tabLst>
            </a:pPr>
            <a:r>
              <a:rPr lang="ja-JP" altLang="en-US" sz="2400" dirty="0">
                <a:solidFill>
                  <a:schemeClr val="accent3">
                    <a:lumMod val="50000"/>
                  </a:schemeClr>
                </a:solidFill>
                <a:latin typeface="+mn-lt"/>
                <a:ea typeface="MS PGothic" panose="020B0600070205080204" pitchFamily="34" charset="-128"/>
                <a:cs typeface="CiscoSansTT" panose="020B0503020201020303" pitchFamily="34" charset="0"/>
              </a:rPr>
              <a:t>ネットワーク認証</a:t>
            </a:r>
          </a:p>
        </p:txBody>
      </p:sp>
    </p:spTree>
    <p:extLst>
      <p:ext uri="{BB962C8B-B14F-4D97-AF65-F5344CB8AC3E}">
        <p14:creationId xmlns:p14="http://schemas.microsoft.com/office/powerpoint/2010/main" val="2791764425"/>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a:extLst>
              <a:ext uri="{FF2B5EF4-FFF2-40B4-BE49-F238E27FC236}">
                <a16:creationId xmlns:a16="http://schemas.microsoft.com/office/drawing/2014/main" id="{F440F436-AADE-8348-858A-8DEEBCE6F0F8}"/>
              </a:ext>
            </a:extLst>
          </p:cNvPr>
          <p:cNvSpPr>
            <a:spLocks noGrp="1"/>
          </p:cNvSpPr>
          <p:nvPr>
            <p:ph type="title"/>
          </p:nvPr>
        </p:nvSpPr>
        <p:spPr/>
        <p:txBody>
          <a:bodyPr/>
          <a:lstStyle/>
          <a:p>
            <a:pPr marL="857250" indent="-857250"/>
            <a:r>
              <a:rPr kumimoji="1" lang="en-US" altLang="ja-JP">
                <a:latin typeface="+mn-lt"/>
                <a:ea typeface="MS PGothic" panose="020B0600070205080204" pitchFamily="34" charset="-128"/>
              </a:rPr>
              <a:t>2.3  </a:t>
            </a:r>
            <a:r>
              <a:rPr kumimoji="1" lang="ja-JP" altLang="en-US">
                <a:latin typeface="+mn-lt"/>
                <a:ea typeface="MS PGothic" panose="020B0600070205080204" pitchFamily="34" charset="-128"/>
              </a:rPr>
              <a:t>アクセス</a:t>
            </a:r>
            <a:r>
              <a:rPr kumimoji="1" lang="en-US" altLang="ja-JP">
                <a:latin typeface="+mn-lt"/>
                <a:ea typeface="MS PGothic" panose="020B0600070205080204" pitchFamily="34" charset="-128"/>
              </a:rPr>
              <a:t> </a:t>
            </a:r>
            <a:r>
              <a:rPr kumimoji="1" lang="ja-JP" altLang="en-US">
                <a:latin typeface="+mn-lt"/>
                <a:ea typeface="MS PGothic" panose="020B0600070205080204" pitchFamily="34" charset="-128"/>
              </a:rPr>
              <a:t>レイヤの構成</a:t>
            </a:r>
          </a:p>
        </p:txBody>
      </p:sp>
      <p:sp>
        <p:nvSpPr>
          <p:cNvPr id="3" name="Slide Number Placeholder 4">
            <a:extLst>
              <a:ext uri="{FF2B5EF4-FFF2-40B4-BE49-F238E27FC236}">
                <a16:creationId xmlns:a16="http://schemas.microsoft.com/office/drawing/2014/main" id="{7DCA697E-A0D6-9646-9503-F935AE2FC0CF}"/>
              </a:ext>
            </a:extLst>
          </p:cNvPr>
          <p:cNvSpPr txBox="1">
            <a:spLocks/>
          </p:cNvSpPr>
          <p:nvPr/>
        </p:nvSpPr>
        <p:spPr>
          <a:xfrm>
            <a:off x="8648700" y="4884738"/>
            <a:ext cx="495300" cy="274637"/>
          </a:xfrm>
          <a:prstGeom prst="rect">
            <a:avLst/>
          </a:prstGeom>
        </p:spPr>
        <p:txBody>
          <a:bodyPr>
            <a:noAutofit/>
          </a:bodyPr>
          <a:lstStyle>
            <a:defPPr>
              <a:defRPr lang="en-US"/>
            </a:defPPr>
            <a:lvl1pPr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1pPr>
            <a:lvl2pPr marL="4572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2pPr>
            <a:lvl3pPr marL="9144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3pPr>
            <a:lvl4pPr marL="13716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4pPr>
            <a:lvl5pPr marL="18288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5pPr>
            <a:lvl6pPr marL="2286000" algn="l" defTabSz="457200" rtl="0" eaLnBrk="1" latinLnBrk="0" hangingPunct="1">
              <a:defRPr kern="1200">
                <a:solidFill>
                  <a:schemeClr val="tx1"/>
                </a:solidFill>
                <a:latin typeface="Arial" charset="0"/>
                <a:ea typeface="ＭＳ Ｐゴシック" charset="0"/>
                <a:cs typeface="ＭＳ Ｐゴシック" charset="0"/>
              </a:defRPr>
            </a:lvl6pPr>
            <a:lvl7pPr marL="2743200" algn="l" defTabSz="457200" rtl="0" eaLnBrk="1" latinLnBrk="0" hangingPunct="1">
              <a:defRPr kern="1200">
                <a:solidFill>
                  <a:schemeClr val="tx1"/>
                </a:solidFill>
                <a:latin typeface="Arial" charset="0"/>
                <a:ea typeface="ＭＳ Ｐゴシック" charset="0"/>
                <a:cs typeface="ＭＳ Ｐゴシック" charset="0"/>
              </a:defRPr>
            </a:lvl7pPr>
            <a:lvl8pPr marL="3200400" algn="l" defTabSz="457200" rtl="0" eaLnBrk="1" latinLnBrk="0" hangingPunct="1">
              <a:defRPr kern="1200">
                <a:solidFill>
                  <a:schemeClr val="tx1"/>
                </a:solidFill>
                <a:latin typeface="Arial" charset="0"/>
                <a:ea typeface="ＭＳ Ｐゴシック" charset="0"/>
                <a:cs typeface="ＭＳ Ｐゴシック" charset="0"/>
              </a:defRPr>
            </a:lvl8pPr>
            <a:lvl9pPr marL="3657600" algn="l" defTabSz="457200" rtl="0" eaLnBrk="1" latinLnBrk="0" hangingPunct="1">
              <a:defRPr kern="1200">
                <a:solidFill>
                  <a:schemeClr val="tx1"/>
                </a:solidFill>
                <a:latin typeface="Arial" charset="0"/>
                <a:ea typeface="ＭＳ Ｐゴシック" charset="0"/>
                <a:cs typeface="ＭＳ Ｐゴシック" charset="0"/>
              </a:defRPr>
            </a:lvl9pPr>
          </a:lstStyle>
          <a:p>
            <a:fld id="{3945D0FD-48F1-4D72-80C5-FFB60B92A834}" type="slidenum">
              <a:rPr lang="en-US" sz="900" smtClean="0">
                <a:latin typeface="+mn-lt"/>
                <a:ea typeface="MS PGothic" panose="020B0600070205080204" pitchFamily="34" charset="-128"/>
              </a:rPr>
              <a:pPr/>
              <a:t>32</a:t>
            </a:fld>
            <a:endParaRPr lang="en-US" sz="900">
              <a:latin typeface="+mn-lt"/>
              <a:ea typeface="MS PGothic" panose="020B0600070205080204" pitchFamily="34" charset="-128"/>
            </a:endParaRPr>
          </a:p>
        </p:txBody>
      </p:sp>
    </p:spTree>
    <p:extLst>
      <p:ext uri="{BB962C8B-B14F-4D97-AF65-F5344CB8AC3E}">
        <p14:creationId xmlns:p14="http://schemas.microsoft.com/office/powerpoint/2010/main" val="4196785704"/>
      </p:ext>
    </p:extLst>
  </p:cSld>
  <p:clrMapOvr>
    <a:masterClrMapping/>
  </p:clrMapOvr>
</p:sld>
</file>

<file path=ppt/slides/slide3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 name="角丸四角形 20"/>
          <p:cNvSpPr/>
          <p:nvPr/>
        </p:nvSpPr>
        <p:spPr>
          <a:xfrm>
            <a:off x="228600" y="1568421"/>
            <a:ext cx="8686800" cy="3456384"/>
          </a:xfrm>
          <a:prstGeom prst="roundRect">
            <a:avLst>
              <a:gd name="adj" fmla="val 0"/>
            </a:avLst>
          </a:prstGeom>
          <a:solidFill>
            <a:schemeClr val="bg2"/>
          </a:solidFill>
          <a:ln>
            <a:solidFill>
              <a:schemeClr val="bg2">
                <a:lumMod val="50000"/>
              </a:schemeClr>
            </a:solidFill>
          </a:ln>
        </p:spPr>
        <p:style>
          <a:lnRef idx="0">
            <a:scrgbClr r="0" g="0" b="0"/>
          </a:lnRef>
          <a:fillRef idx="0">
            <a:scrgbClr r="0" g="0" b="0"/>
          </a:fillRef>
          <a:effectRef idx="0">
            <a:scrgbClr r="0" g="0" b="0"/>
          </a:effectRef>
          <a:fontRef idx="minor">
            <a:schemeClr val="accent4"/>
          </a:fontRef>
        </p:style>
        <p:txBody>
          <a:bodyPr rtlCol="0" anchor="ctr">
            <a:noAutofit/>
          </a:bodyPr>
          <a:lstStyle/>
          <a:p>
            <a:pPr algn="ctr" defTabSz="685800" fontAlgn="auto">
              <a:spcBef>
                <a:spcPts val="0"/>
              </a:spcBef>
              <a:spcAft>
                <a:spcPts val="0"/>
              </a:spcAft>
              <a:defRPr/>
            </a:pPr>
            <a:endParaRPr kumimoji="1" lang="ja-JP" altLang="en-US">
              <a:solidFill>
                <a:srgbClr val="005073"/>
              </a:solidFill>
              <a:ea typeface="MS PGothic" panose="020B0600070205080204" pitchFamily="34" charset="-128"/>
              <a:cs typeface="メイリオ" panose="020B0604030504040204" pitchFamily="50" charset="-128"/>
            </a:endParaRPr>
          </a:p>
        </p:txBody>
      </p:sp>
      <p:sp>
        <p:nvSpPr>
          <p:cNvPr id="3" name="タイトル 2"/>
          <p:cNvSpPr>
            <a:spLocks noGrp="1"/>
          </p:cNvSpPr>
          <p:nvPr>
            <p:ph type="title"/>
          </p:nvPr>
        </p:nvSpPr>
        <p:spPr>
          <a:xfrm>
            <a:off x="533400" y="408853"/>
            <a:ext cx="8345488" cy="372197"/>
          </a:xfrm>
        </p:spPr>
        <p:txBody>
          <a:bodyPr anchor="ctr">
            <a:noAutofit/>
          </a:bodyPr>
          <a:lstStyle/>
          <a:p>
            <a:r>
              <a:rPr lang="en-US" altLang="ja-JP">
                <a:latin typeface="+mn-lt"/>
                <a:ea typeface="MS PGothic" panose="020B0600070205080204" pitchFamily="34" charset="-128"/>
                <a:cs typeface="メイリオ" panose="020B0604030504040204" pitchFamily="50" charset="-128"/>
              </a:rPr>
              <a:t>Dynamic ARP Inspection (DAI) </a:t>
            </a:r>
            <a:endParaRPr kumimoji="1" lang="ja-JP" altLang="en-US">
              <a:latin typeface="+mn-lt"/>
              <a:ea typeface="MS PGothic" panose="020B0600070205080204" pitchFamily="34" charset="-128"/>
            </a:endParaRPr>
          </a:p>
        </p:txBody>
      </p:sp>
      <p:sp>
        <p:nvSpPr>
          <p:cNvPr id="35" name="Text Placeholder 34">
            <a:extLst>
              <a:ext uri="{FF2B5EF4-FFF2-40B4-BE49-F238E27FC236}">
                <a16:creationId xmlns:a16="http://schemas.microsoft.com/office/drawing/2014/main" id="{F3D15A11-0A13-EA47-8804-A2ABEBD4AD09}"/>
              </a:ext>
            </a:extLst>
          </p:cNvPr>
          <p:cNvSpPr>
            <a:spLocks noGrp="1"/>
          </p:cNvSpPr>
          <p:nvPr>
            <p:ph type="body" sz="quarter" idx="12"/>
          </p:nvPr>
        </p:nvSpPr>
        <p:spPr/>
        <p:txBody>
          <a:bodyPr/>
          <a:lstStyle/>
          <a:p>
            <a:r>
              <a:rPr lang="en" altLang="ja-JP">
                <a:solidFill>
                  <a:srgbClr val="282828"/>
                </a:solidFill>
                <a:ea typeface="MS PGothic" panose="020B0600070205080204" pitchFamily="34" charset="-128"/>
              </a:rPr>
              <a:t>3.5</a:t>
            </a:r>
            <a:r>
              <a:rPr lang="ja-JP" altLang="en-US">
                <a:solidFill>
                  <a:srgbClr val="282828"/>
                </a:solidFill>
                <a:ea typeface="MS PGothic" panose="020B0600070205080204" pitchFamily="34" charset="-128"/>
              </a:rPr>
              <a:t>　</a:t>
            </a:r>
            <a:r>
              <a:rPr lang="en" altLang="ja-JP">
                <a:solidFill>
                  <a:srgbClr val="282828"/>
                </a:solidFill>
                <a:ea typeface="MS PGothic" panose="020B0600070205080204" pitchFamily="34" charset="-128"/>
              </a:rPr>
              <a:t>Security</a:t>
            </a:r>
          </a:p>
        </p:txBody>
      </p:sp>
      <p:sp>
        <p:nvSpPr>
          <p:cNvPr id="4" name="Rectangle 2"/>
          <p:cNvSpPr>
            <a:spLocks noChangeArrowheads="1"/>
          </p:cNvSpPr>
          <p:nvPr/>
        </p:nvSpPr>
        <p:spPr bwMode="auto">
          <a:xfrm>
            <a:off x="228600" y="795413"/>
            <a:ext cx="8650288" cy="979913"/>
          </a:xfrm>
          <a:prstGeom prst="rect">
            <a:avLst/>
          </a:prstGeom>
          <a:noFill/>
          <a:ln w="9525">
            <a:noFill/>
            <a:miter lim="800000"/>
            <a:headEnd/>
            <a:tailEnd/>
          </a:ln>
        </p:spPr>
        <p:txBody>
          <a:bodyPr>
            <a:noAutofit/>
          </a:bodyPr>
          <a:lstStyle/>
          <a:p>
            <a:pPr indent="12700" defTabSz="814368" fontAlgn="auto">
              <a:spcBef>
                <a:spcPct val="50000"/>
              </a:spcBef>
              <a:spcAft>
                <a:spcPts val="0"/>
              </a:spcAft>
              <a:defRPr/>
            </a:pPr>
            <a:r>
              <a:rPr kumimoji="1" lang="en-US" altLang="ja-JP" sz="1200">
                <a:solidFill>
                  <a:srgbClr val="435153"/>
                </a:solidFill>
                <a:latin typeface="+mn-lt"/>
                <a:ea typeface="MS PGothic" panose="020B0600070205080204" pitchFamily="34" charset="-128"/>
                <a:cs typeface="メイリオ" panose="020B0604030504040204" pitchFamily="50" charset="-128"/>
              </a:rPr>
              <a:t>Dynamic</a:t>
            </a:r>
            <a:r>
              <a:rPr kumimoji="1" lang="ja-JP" altLang="en-US" sz="1200">
                <a:solidFill>
                  <a:srgbClr val="435153"/>
                </a:solidFill>
                <a:latin typeface="+mn-lt"/>
                <a:ea typeface="MS PGothic" panose="020B0600070205080204" pitchFamily="34" charset="-128"/>
                <a:cs typeface="メイリオ" panose="020B0604030504040204" pitchFamily="50" charset="-128"/>
              </a:rPr>
              <a:t> </a:t>
            </a:r>
            <a:r>
              <a:rPr kumimoji="1" lang="en-US" altLang="ja-JP" sz="1200">
                <a:solidFill>
                  <a:srgbClr val="435153"/>
                </a:solidFill>
                <a:latin typeface="+mn-lt"/>
                <a:ea typeface="MS PGothic" panose="020B0600070205080204" pitchFamily="34" charset="-128"/>
                <a:cs typeface="メイリオ" panose="020B0604030504040204" pitchFamily="50" charset="-128"/>
              </a:rPr>
              <a:t>ARP</a:t>
            </a:r>
            <a:r>
              <a:rPr kumimoji="1" lang="ja-JP" altLang="en-US" sz="1200">
                <a:solidFill>
                  <a:srgbClr val="435153"/>
                </a:solidFill>
                <a:latin typeface="+mn-lt"/>
                <a:ea typeface="MS PGothic" panose="020B0600070205080204" pitchFamily="34" charset="-128"/>
                <a:cs typeface="メイリオ" panose="020B0604030504040204" pitchFamily="50" charset="-128"/>
              </a:rPr>
              <a:t> </a:t>
            </a:r>
            <a:r>
              <a:rPr kumimoji="1" lang="en-US" altLang="ja-JP" sz="1200">
                <a:solidFill>
                  <a:srgbClr val="435153"/>
                </a:solidFill>
                <a:latin typeface="+mn-lt"/>
                <a:ea typeface="MS PGothic" panose="020B0600070205080204" pitchFamily="34" charset="-128"/>
                <a:cs typeface="メイリオ" panose="020B0604030504040204" pitchFamily="50" charset="-128"/>
              </a:rPr>
              <a:t>Inspection </a:t>
            </a:r>
            <a:r>
              <a:rPr kumimoji="1" lang="ja-JP" altLang="en-US" sz="1200">
                <a:solidFill>
                  <a:srgbClr val="435153"/>
                </a:solidFill>
                <a:latin typeface="+mn-lt"/>
                <a:ea typeface="MS PGothic" panose="020B0600070205080204" pitchFamily="34" charset="-128"/>
                <a:cs typeface="メイリオ" panose="020B0604030504040204" pitchFamily="50" charset="-128"/>
              </a:rPr>
              <a:t>は、</a:t>
            </a:r>
            <a:r>
              <a:rPr kumimoji="1" lang="en-US" altLang="ja-JP" sz="1200">
                <a:solidFill>
                  <a:srgbClr val="435153"/>
                </a:solidFill>
                <a:latin typeface="+mn-lt"/>
                <a:ea typeface="MS PGothic" panose="020B0600070205080204" pitchFamily="34" charset="-128"/>
                <a:cs typeface="メイリオ" panose="020B0604030504040204" pitchFamily="50" charset="-128"/>
              </a:rPr>
              <a:t>MAC </a:t>
            </a:r>
            <a:r>
              <a:rPr kumimoji="1" lang="ja-JP" altLang="en-US" sz="1200">
                <a:solidFill>
                  <a:srgbClr val="435153"/>
                </a:solidFill>
                <a:latin typeface="+mn-lt"/>
                <a:ea typeface="MS PGothic" panose="020B0600070205080204" pitchFamily="34" charset="-128"/>
                <a:cs typeface="メイリオ" panose="020B0604030504040204" pitchFamily="50" charset="-128"/>
              </a:rPr>
              <a:t>アドレスと</a:t>
            </a:r>
            <a:r>
              <a:rPr kumimoji="1" lang="en-US" altLang="ja-JP" sz="1200">
                <a:solidFill>
                  <a:srgbClr val="435153"/>
                </a:solidFill>
                <a:latin typeface="+mn-lt"/>
                <a:ea typeface="MS PGothic" panose="020B0600070205080204" pitchFamily="34" charset="-128"/>
                <a:cs typeface="メイリオ" panose="020B0604030504040204" pitchFamily="50" charset="-128"/>
              </a:rPr>
              <a:t> IP </a:t>
            </a:r>
            <a:r>
              <a:rPr kumimoji="1" lang="ja-JP" altLang="en-US" sz="1200">
                <a:solidFill>
                  <a:srgbClr val="435153"/>
                </a:solidFill>
                <a:latin typeface="+mn-lt"/>
                <a:ea typeface="MS PGothic" panose="020B0600070205080204" pitchFamily="34" charset="-128"/>
                <a:cs typeface="メイリオ" panose="020B0604030504040204" pitchFamily="50" charset="-128"/>
              </a:rPr>
              <a:t>アドレスのマッピングをスイッチで管理し、不正な</a:t>
            </a:r>
            <a:r>
              <a:rPr kumimoji="1" lang="en-US" altLang="ja-JP" sz="1200">
                <a:solidFill>
                  <a:srgbClr val="435153"/>
                </a:solidFill>
                <a:latin typeface="+mn-lt"/>
                <a:ea typeface="MS PGothic" panose="020B0600070205080204" pitchFamily="34" charset="-128"/>
                <a:cs typeface="メイリオ" panose="020B0604030504040204" pitchFamily="50" charset="-128"/>
              </a:rPr>
              <a:t> ARP </a:t>
            </a:r>
            <a:r>
              <a:rPr kumimoji="1" lang="ja-JP" altLang="en-US" sz="1200">
                <a:solidFill>
                  <a:srgbClr val="435153"/>
                </a:solidFill>
                <a:latin typeface="+mn-lt"/>
                <a:ea typeface="MS PGothic" panose="020B0600070205080204" pitchFamily="34" charset="-128"/>
                <a:cs typeface="メイリオ" panose="020B0604030504040204" pitchFamily="50" charset="-128"/>
              </a:rPr>
              <a:t>パケットを利用した攻撃からネットワークを守る機能です。この機能により、攻撃者により送信された不正</a:t>
            </a:r>
            <a:r>
              <a:rPr kumimoji="1" lang="en-US" altLang="ja-JP" sz="1200">
                <a:solidFill>
                  <a:srgbClr val="435153"/>
                </a:solidFill>
                <a:latin typeface="+mn-lt"/>
                <a:ea typeface="MS PGothic" panose="020B0600070205080204" pitchFamily="34" charset="-128"/>
                <a:cs typeface="メイリオ" panose="020B0604030504040204" pitchFamily="50" charset="-128"/>
              </a:rPr>
              <a:t> ARP </a:t>
            </a:r>
            <a:r>
              <a:rPr kumimoji="1" lang="ja-JP" altLang="en-US" sz="1200">
                <a:solidFill>
                  <a:srgbClr val="435153"/>
                </a:solidFill>
                <a:latin typeface="+mn-lt"/>
                <a:ea typeface="MS PGothic" panose="020B0600070205080204" pitchFamily="34" charset="-128"/>
                <a:cs typeface="メイリオ" panose="020B0604030504040204" pitchFamily="50" charset="-128"/>
              </a:rPr>
              <a:t>パケットを検出</a:t>
            </a:r>
            <a:r>
              <a:rPr kumimoji="1" lang="en-US" altLang="ja-JP" sz="1200">
                <a:solidFill>
                  <a:srgbClr val="435153"/>
                </a:solidFill>
                <a:latin typeface="+mn-lt"/>
                <a:ea typeface="MS PGothic" panose="020B0600070205080204" pitchFamily="34" charset="-128"/>
                <a:cs typeface="メイリオ" panose="020B0604030504040204" pitchFamily="50" charset="-128"/>
              </a:rPr>
              <a:t> / </a:t>
            </a:r>
            <a:r>
              <a:rPr kumimoji="1" lang="ja-JP" altLang="en-US" sz="1200">
                <a:solidFill>
                  <a:srgbClr val="435153"/>
                </a:solidFill>
                <a:latin typeface="+mn-lt"/>
                <a:ea typeface="MS PGothic" panose="020B0600070205080204" pitchFamily="34" charset="-128"/>
                <a:cs typeface="メイリオ" panose="020B0604030504040204" pitchFamily="50" charset="-128"/>
              </a:rPr>
              <a:t>ドロップ を実行しネットワークを守ります。この機能は、</a:t>
            </a:r>
            <a:r>
              <a:rPr kumimoji="1" lang="en-US" altLang="ja-JP" sz="1200">
                <a:solidFill>
                  <a:srgbClr val="435153"/>
                </a:solidFill>
                <a:latin typeface="+mn-lt"/>
                <a:ea typeface="MS PGothic" panose="020B0600070205080204" pitchFamily="34" charset="-128"/>
                <a:cs typeface="メイリオ" panose="020B0604030504040204" pitchFamily="50" charset="-128"/>
              </a:rPr>
              <a:t>DHCP</a:t>
            </a:r>
            <a:r>
              <a:rPr kumimoji="1" lang="ja-JP" altLang="en-US" sz="1200">
                <a:solidFill>
                  <a:srgbClr val="435153"/>
                </a:solidFill>
                <a:latin typeface="+mn-lt"/>
                <a:ea typeface="MS PGothic" panose="020B0600070205080204" pitchFamily="34" charset="-128"/>
                <a:cs typeface="メイリオ" panose="020B0604030504040204" pitchFamily="50" charset="-128"/>
              </a:rPr>
              <a:t> </a:t>
            </a:r>
            <a:r>
              <a:rPr kumimoji="1" lang="en-US" altLang="ja-JP" sz="1200">
                <a:solidFill>
                  <a:srgbClr val="435153"/>
                </a:solidFill>
                <a:latin typeface="+mn-lt"/>
                <a:ea typeface="MS PGothic" panose="020B0600070205080204" pitchFamily="34" charset="-128"/>
                <a:cs typeface="メイリオ" panose="020B0604030504040204" pitchFamily="50" charset="-128"/>
              </a:rPr>
              <a:t>Snooping </a:t>
            </a:r>
            <a:r>
              <a:rPr kumimoji="1" lang="ja-JP" altLang="en-US" sz="1200">
                <a:solidFill>
                  <a:srgbClr val="435153"/>
                </a:solidFill>
                <a:latin typeface="+mn-lt"/>
                <a:ea typeface="MS PGothic" panose="020B0600070205080204" pitchFamily="34" charset="-128"/>
                <a:cs typeface="メイリオ" panose="020B0604030504040204" pitchFamily="50" charset="-128"/>
              </a:rPr>
              <a:t>機能と併用することで、</a:t>
            </a:r>
            <a:r>
              <a:rPr kumimoji="1" lang="en-US" altLang="ja-JP" sz="1200">
                <a:solidFill>
                  <a:srgbClr val="435153"/>
                </a:solidFill>
                <a:latin typeface="+mn-lt"/>
                <a:ea typeface="MS PGothic" panose="020B0600070205080204" pitchFamily="34" charset="-128"/>
                <a:cs typeface="メイリオ" panose="020B0604030504040204" pitchFamily="50" charset="-128"/>
              </a:rPr>
              <a:t>DHCP </a:t>
            </a:r>
            <a:r>
              <a:rPr kumimoji="1" lang="ja-JP" altLang="en-US" sz="1200">
                <a:solidFill>
                  <a:srgbClr val="435153"/>
                </a:solidFill>
                <a:latin typeface="+mn-lt"/>
                <a:ea typeface="MS PGothic" panose="020B0600070205080204" pitchFamily="34" charset="-128"/>
                <a:cs typeface="メイリオ" panose="020B0604030504040204" pitchFamily="50" charset="-128"/>
              </a:rPr>
              <a:t>により</a:t>
            </a:r>
            <a:r>
              <a:rPr kumimoji="1" lang="en-US" altLang="ja-JP" sz="1200">
                <a:solidFill>
                  <a:srgbClr val="435153"/>
                </a:solidFill>
                <a:latin typeface="+mn-lt"/>
                <a:ea typeface="MS PGothic" panose="020B0600070205080204" pitchFamily="34" charset="-128"/>
                <a:cs typeface="メイリオ" panose="020B0604030504040204" pitchFamily="50" charset="-128"/>
              </a:rPr>
              <a:t> IP </a:t>
            </a:r>
            <a:r>
              <a:rPr kumimoji="1" lang="ja-JP" altLang="en-US" sz="1200">
                <a:solidFill>
                  <a:srgbClr val="435153"/>
                </a:solidFill>
                <a:latin typeface="+mn-lt"/>
                <a:ea typeface="MS PGothic" panose="020B0600070205080204" pitchFamily="34" charset="-128"/>
                <a:cs typeface="メイリオ" panose="020B0604030504040204" pitchFamily="50" charset="-128"/>
              </a:rPr>
              <a:t>アドレスを割り振る場合にも利用可能です。</a:t>
            </a:r>
            <a:endParaRPr kumimoji="1" lang="en-US" altLang="ja-JP" sz="1200">
              <a:solidFill>
                <a:srgbClr val="435153"/>
              </a:solidFill>
              <a:latin typeface="+mn-lt"/>
              <a:ea typeface="MS PGothic" panose="020B0600070205080204" pitchFamily="34" charset="-128"/>
              <a:cs typeface="メイリオ" panose="020B0604030504040204" pitchFamily="50" charset="-128"/>
            </a:endParaRPr>
          </a:p>
        </p:txBody>
      </p:sp>
      <p:sp>
        <p:nvSpPr>
          <p:cNvPr id="5" name="Text Box 26"/>
          <p:cNvSpPr txBox="1">
            <a:spLocks noChangeArrowheads="1"/>
          </p:cNvSpPr>
          <p:nvPr/>
        </p:nvSpPr>
        <p:spPr bwMode="auto">
          <a:xfrm>
            <a:off x="4412901" y="1989358"/>
            <a:ext cx="1751222" cy="45225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rgbClr val="B3B3B3"/>
                </a:solidFill>
                <a:miter lim="800000"/>
                <a:headEnd/>
                <a:tailEnd/>
              </a14:hiddenLine>
            </a:ext>
            <a:ext uri="{AF507438-7753-43E0-B8FC-AC1667EBCBE1}">
              <a14:hiddenEffects xmlns:a14="http://schemas.microsoft.com/office/drawing/2010/main">
                <a:effectLst>
                  <a:outerShdw blurRad="63500" dist="17961" dir="2700000" algn="ctr" rotWithShape="0">
                    <a:schemeClr val="bg2">
                      <a:alpha val="74998"/>
                    </a:schemeClr>
                  </a:outerShdw>
                </a:effectLst>
              </a14:hiddenEffects>
            </a:ext>
          </a:extLst>
        </p:spPr>
        <p:txBody>
          <a:bodyPr wrap="none" lIns="82124" tIns="41061" rIns="82124" bIns="41061" anchor="ctr">
            <a:noAutofit/>
          </a:bodyPr>
          <a:lstStyle>
            <a:lvl1pPr>
              <a:defRPr>
                <a:solidFill>
                  <a:schemeClr val="tx1"/>
                </a:solidFill>
                <a:latin typeface="Arial" charset="0"/>
                <a:ea typeface="ＭＳ Ｐゴシック" charset="0"/>
                <a:cs typeface="ＭＳ Ｐゴシック" charset="0"/>
              </a:defRPr>
            </a:lvl1pPr>
            <a:lvl2pPr marL="742950" indent="-285750">
              <a:defRPr>
                <a:solidFill>
                  <a:schemeClr val="tx1"/>
                </a:solidFill>
                <a:latin typeface="Arial" charset="0"/>
                <a:ea typeface="ＭＳ Ｐゴシック" charset="0"/>
              </a:defRPr>
            </a:lvl2pPr>
            <a:lvl3pPr marL="1143000" indent="-228600">
              <a:defRPr>
                <a:solidFill>
                  <a:schemeClr val="tx1"/>
                </a:solidFill>
                <a:latin typeface="Arial" charset="0"/>
                <a:ea typeface="ＭＳ Ｐゴシック" charset="0"/>
              </a:defRPr>
            </a:lvl3pPr>
            <a:lvl4pPr marL="1600200" indent="-228600">
              <a:defRPr>
                <a:solidFill>
                  <a:schemeClr val="tx1"/>
                </a:solidFill>
                <a:latin typeface="Arial" charset="0"/>
                <a:ea typeface="ＭＳ Ｐゴシック" charset="0"/>
              </a:defRPr>
            </a:lvl4pPr>
            <a:lvl5pPr marL="2057400" indent="-228600">
              <a:defRPr>
                <a:solidFill>
                  <a:schemeClr val="tx1"/>
                </a:solidFill>
                <a:latin typeface="Arial" charset="0"/>
                <a:ea typeface="ＭＳ Ｐゴシック" charset="0"/>
              </a:defRPr>
            </a:lvl5pPr>
            <a:lvl6pPr marL="2514600" indent="-228600" fontAlgn="base">
              <a:spcBef>
                <a:spcPct val="0"/>
              </a:spcBef>
              <a:spcAft>
                <a:spcPct val="0"/>
              </a:spcAft>
              <a:defRPr>
                <a:solidFill>
                  <a:schemeClr val="tx1"/>
                </a:solidFill>
                <a:latin typeface="Arial" charset="0"/>
                <a:ea typeface="ＭＳ Ｐゴシック" charset="0"/>
              </a:defRPr>
            </a:lvl6pPr>
            <a:lvl7pPr marL="2971800" indent="-228600" fontAlgn="base">
              <a:spcBef>
                <a:spcPct val="0"/>
              </a:spcBef>
              <a:spcAft>
                <a:spcPct val="0"/>
              </a:spcAft>
              <a:defRPr>
                <a:solidFill>
                  <a:schemeClr val="tx1"/>
                </a:solidFill>
                <a:latin typeface="Arial" charset="0"/>
                <a:ea typeface="ＭＳ Ｐゴシック" charset="0"/>
              </a:defRPr>
            </a:lvl7pPr>
            <a:lvl8pPr marL="3429000" indent="-228600" fontAlgn="base">
              <a:spcBef>
                <a:spcPct val="0"/>
              </a:spcBef>
              <a:spcAft>
                <a:spcPct val="0"/>
              </a:spcAft>
              <a:defRPr>
                <a:solidFill>
                  <a:schemeClr val="tx1"/>
                </a:solidFill>
                <a:latin typeface="Arial" charset="0"/>
                <a:ea typeface="ＭＳ Ｐゴシック" charset="0"/>
              </a:defRPr>
            </a:lvl8pPr>
            <a:lvl9pPr marL="3886200" indent="-228600" fontAlgn="base">
              <a:spcBef>
                <a:spcPct val="0"/>
              </a:spcBef>
              <a:spcAft>
                <a:spcPct val="0"/>
              </a:spcAft>
              <a:defRPr>
                <a:solidFill>
                  <a:schemeClr val="tx1"/>
                </a:solidFill>
                <a:latin typeface="Arial" charset="0"/>
                <a:ea typeface="ＭＳ Ｐゴシック" charset="0"/>
              </a:defRPr>
            </a:lvl9pPr>
          </a:lstStyle>
          <a:p>
            <a:pPr algn="ctr" defTabSz="685800" fontAlgn="auto">
              <a:spcBef>
                <a:spcPts val="0"/>
              </a:spcBef>
              <a:spcAft>
                <a:spcPts val="0"/>
              </a:spcAft>
              <a:defRPr/>
            </a:pPr>
            <a:r>
              <a:rPr kumimoji="1" lang="ja-JP" altLang="en-US" sz="1200" b="1">
                <a:solidFill>
                  <a:srgbClr val="0A0305"/>
                </a:solidFill>
                <a:latin typeface="+mn-lt"/>
                <a:ea typeface="MS PGothic" panose="020B0600070205080204" pitchFamily="34" charset="-128"/>
                <a:cs typeface="メイリオ" panose="020B0604030504040204" pitchFamily="50" charset="-128"/>
              </a:rPr>
              <a:t>不正</a:t>
            </a:r>
            <a:r>
              <a:rPr kumimoji="1" lang="en-US" altLang="ja-JP" sz="1200" b="1">
                <a:solidFill>
                  <a:srgbClr val="0A0305"/>
                </a:solidFill>
                <a:latin typeface="+mn-lt"/>
                <a:ea typeface="MS PGothic" panose="020B0600070205080204" pitchFamily="34" charset="-128"/>
                <a:cs typeface="メイリオ" panose="020B0604030504040204" pitchFamily="50" charset="-128"/>
              </a:rPr>
              <a:t>PC = 10.1.1.10 </a:t>
            </a:r>
          </a:p>
          <a:p>
            <a:pPr algn="ctr" defTabSz="685800" fontAlgn="auto">
              <a:spcBef>
                <a:spcPts val="0"/>
              </a:spcBef>
              <a:spcAft>
                <a:spcPts val="0"/>
              </a:spcAft>
              <a:defRPr/>
            </a:pPr>
            <a:r>
              <a:rPr kumimoji="1" lang="en-US" altLang="ja-JP" sz="1200" b="1">
                <a:solidFill>
                  <a:srgbClr val="FF0000"/>
                </a:solidFill>
                <a:latin typeface="+mn-lt"/>
                <a:ea typeface="MS PGothic" panose="020B0600070205080204" pitchFamily="34" charset="-128"/>
                <a:cs typeface="メイリオ" panose="020B0604030504040204" pitchFamily="50" charset="-128"/>
              </a:rPr>
              <a:t>MAC=X</a:t>
            </a:r>
          </a:p>
        </p:txBody>
      </p:sp>
      <p:grpSp>
        <p:nvGrpSpPr>
          <p:cNvPr id="6" name="グループ化 5"/>
          <p:cNvGrpSpPr/>
          <p:nvPr/>
        </p:nvGrpSpPr>
        <p:grpSpPr>
          <a:xfrm>
            <a:off x="4127663" y="2085685"/>
            <a:ext cx="676092" cy="755690"/>
            <a:chOff x="4310288" y="3248170"/>
            <a:chExt cx="1053800" cy="1247699"/>
          </a:xfrm>
        </p:grpSpPr>
        <p:pic>
          <p:nvPicPr>
            <p:cNvPr id="7" name="Picture 25" descr="C:\Users\akerr\Desktop\PNG\User.png"/>
            <p:cNvPicPr>
              <a:picLocks noChangeAspect="1" noChangeArrowheads="1"/>
            </p:cNvPicPr>
            <p:nvPr/>
          </p:nvPicPr>
          <p:blipFill>
            <a:blip r:embed="rId2" cstate="email">
              <a:duotone>
                <a:schemeClr val="accent6">
                  <a:shade val="45000"/>
                  <a:satMod val="135000"/>
                </a:schemeClr>
                <a:prstClr val="white"/>
              </a:duotone>
              <a:extLst>
                <a:ext uri="{BEBA8EAE-BF5A-486C-A8C5-ECC9F3942E4B}">
                  <a14:imgProps xmlns:a14="http://schemas.microsoft.com/office/drawing/2010/main">
                    <a14:imgLayer r:embed="rId3">
                      <a14:imgEffect>
                        <a14:sharpenSoften amount="50000"/>
                      </a14:imgEffect>
                    </a14:imgLayer>
                  </a14:imgProps>
                </a:ext>
                <a:ext uri="{28A0092B-C50C-407E-A947-70E740481C1C}">
                  <a14:useLocalDpi xmlns:a14="http://schemas.microsoft.com/office/drawing/2010/main"/>
                </a:ext>
              </a:extLst>
            </a:blip>
            <a:srcRect/>
            <a:stretch>
              <a:fillRect/>
            </a:stretch>
          </p:blipFill>
          <p:spPr bwMode="auto">
            <a:xfrm>
              <a:off x="4310288" y="3248170"/>
              <a:ext cx="1053800" cy="1247699"/>
            </a:xfrm>
            <a:prstGeom prst="rect">
              <a:avLst/>
            </a:prstGeom>
            <a:noFill/>
            <a:extLst>
              <a:ext uri="{909E8E84-426E-40DD-AFC4-6F175D3DCCD1}">
                <a14:hiddenFill xmlns:a14="http://schemas.microsoft.com/office/drawing/2010/main">
                  <a:solidFill>
                    <a:srgbClr val="FFFFFF"/>
                  </a:solidFill>
                </a14:hiddenFill>
              </a:ext>
            </a:extLst>
          </p:spPr>
        </p:pic>
        <p:sp>
          <p:nvSpPr>
            <p:cNvPr id="8" name="月 7"/>
            <p:cNvSpPr/>
            <p:nvPr/>
          </p:nvSpPr>
          <p:spPr>
            <a:xfrm rot="16200000">
              <a:off x="4603184" y="3460696"/>
              <a:ext cx="153660" cy="216024"/>
            </a:xfrm>
            <a:prstGeom prst="moon">
              <a:avLst>
                <a:gd name="adj" fmla="val 31379"/>
              </a:avLst>
            </a:prstGeom>
            <a:solidFill>
              <a:srgbClr val="FF00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defTabSz="685800" fontAlgn="auto">
                <a:spcBef>
                  <a:spcPts val="0"/>
                </a:spcBef>
                <a:spcAft>
                  <a:spcPts val="0"/>
                </a:spcAft>
                <a:defRPr/>
              </a:pPr>
              <a:endParaRPr kumimoji="1" lang="ja-JP" altLang="en-US">
                <a:solidFill>
                  <a:srgbClr val="005073"/>
                </a:solidFill>
                <a:ea typeface="MS PGothic" panose="020B0600070205080204" pitchFamily="34" charset="-128"/>
                <a:cs typeface="メイリオ" panose="020B0604030504040204" pitchFamily="50" charset="-128"/>
              </a:endParaRPr>
            </a:p>
          </p:txBody>
        </p:sp>
        <p:sp>
          <p:nvSpPr>
            <p:cNvPr id="9" name="直角三角形 8"/>
            <p:cNvSpPr/>
            <p:nvPr/>
          </p:nvSpPr>
          <p:spPr>
            <a:xfrm rot="20249923">
              <a:off x="4525854" y="3308707"/>
              <a:ext cx="130930" cy="147456"/>
            </a:xfrm>
            <a:prstGeom prst="rtTriangle">
              <a:avLst/>
            </a:prstGeom>
            <a:solidFill>
              <a:srgbClr val="43515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defTabSz="685800" fontAlgn="auto">
                <a:spcBef>
                  <a:spcPts val="0"/>
                </a:spcBef>
                <a:spcAft>
                  <a:spcPts val="0"/>
                </a:spcAft>
                <a:defRPr/>
              </a:pPr>
              <a:endParaRPr kumimoji="1" lang="ja-JP" altLang="en-US">
                <a:solidFill>
                  <a:srgbClr val="005073"/>
                </a:solidFill>
                <a:ea typeface="MS PGothic" panose="020B0600070205080204" pitchFamily="34" charset="-128"/>
                <a:cs typeface="メイリオ" panose="020B0604030504040204" pitchFamily="50" charset="-128"/>
              </a:endParaRPr>
            </a:p>
          </p:txBody>
        </p:sp>
        <p:sp>
          <p:nvSpPr>
            <p:cNvPr id="10" name="直角三角形 9"/>
            <p:cNvSpPr/>
            <p:nvPr/>
          </p:nvSpPr>
          <p:spPr>
            <a:xfrm rot="17239374">
              <a:off x="4708355" y="3308707"/>
              <a:ext cx="130930" cy="147456"/>
            </a:xfrm>
            <a:prstGeom prst="rtTriangle">
              <a:avLst/>
            </a:prstGeom>
            <a:solidFill>
              <a:srgbClr val="43515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defTabSz="685800" fontAlgn="auto">
                <a:spcBef>
                  <a:spcPts val="0"/>
                </a:spcBef>
                <a:spcAft>
                  <a:spcPts val="0"/>
                </a:spcAft>
                <a:defRPr/>
              </a:pPr>
              <a:endParaRPr kumimoji="1" lang="ja-JP" altLang="en-US">
                <a:solidFill>
                  <a:srgbClr val="005073"/>
                </a:solidFill>
                <a:ea typeface="MS PGothic" panose="020B0600070205080204" pitchFamily="34" charset="-128"/>
                <a:cs typeface="メイリオ" panose="020B0604030504040204" pitchFamily="50" charset="-128"/>
              </a:endParaRPr>
            </a:p>
          </p:txBody>
        </p:sp>
      </p:grpSp>
      <p:sp>
        <p:nvSpPr>
          <p:cNvPr id="11" name="Text Box 11"/>
          <p:cNvSpPr txBox="1">
            <a:spLocks noChangeArrowheads="1"/>
          </p:cNvSpPr>
          <p:nvPr/>
        </p:nvSpPr>
        <p:spPr bwMode="auto">
          <a:xfrm>
            <a:off x="403167" y="3253217"/>
            <a:ext cx="1582908" cy="45225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rgbClr val="B3B3B3"/>
                </a:solidFill>
                <a:miter lim="800000"/>
                <a:headEnd/>
                <a:tailEnd/>
              </a14:hiddenLine>
            </a:ext>
            <a:ext uri="{AF507438-7753-43E0-B8FC-AC1667EBCBE1}">
              <a14:hiddenEffects xmlns:a14="http://schemas.microsoft.com/office/drawing/2010/main">
                <a:effectLst>
                  <a:outerShdw blurRad="63500" dist="17961" dir="2700000" algn="ctr" rotWithShape="0">
                    <a:schemeClr val="bg2">
                      <a:alpha val="74998"/>
                    </a:schemeClr>
                  </a:outerShdw>
                </a:effectLst>
              </a14:hiddenEffects>
            </a:ext>
          </a:extLst>
        </p:spPr>
        <p:txBody>
          <a:bodyPr wrap="none" lIns="82124" tIns="41061" rIns="82124" bIns="41061" anchor="ctr">
            <a:noAutofit/>
          </a:bodyPr>
          <a:lstStyle>
            <a:lvl1pPr>
              <a:defRPr>
                <a:solidFill>
                  <a:schemeClr val="tx1"/>
                </a:solidFill>
                <a:latin typeface="Arial" charset="0"/>
                <a:ea typeface="ＭＳ Ｐゴシック" charset="0"/>
                <a:cs typeface="ＭＳ Ｐゴシック" charset="0"/>
              </a:defRPr>
            </a:lvl1pPr>
            <a:lvl2pPr marL="742950" indent="-285750">
              <a:defRPr>
                <a:solidFill>
                  <a:schemeClr val="tx1"/>
                </a:solidFill>
                <a:latin typeface="Arial" charset="0"/>
                <a:ea typeface="ＭＳ Ｐゴシック" charset="0"/>
              </a:defRPr>
            </a:lvl2pPr>
            <a:lvl3pPr marL="1143000" indent="-228600">
              <a:defRPr>
                <a:solidFill>
                  <a:schemeClr val="tx1"/>
                </a:solidFill>
                <a:latin typeface="Arial" charset="0"/>
                <a:ea typeface="ＭＳ Ｐゴシック" charset="0"/>
              </a:defRPr>
            </a:lvl3pPr>
            <a:lvl4pPr marL="1600200" indent="-228600">
              <a:defRPr>
                <a:solidFill>
                  <a:schemeClr val="tx1"/>
                </a:solidFill>
                <a:latin typeface="Arial" charset="0"/>
                <a:ea typeface="ＭＳ Ｐゴシック" charset="0"/>
              </a:defRPr>
            </a:lvl4pPr>
            <a:lvl5pPr marL="2057400" indent="-228600">
              <a:defRPr>
                <a:solidFill>
                  <a:schemeClr val="tx1"/>
                </a:solidFill>
                <a:latin typeface="Arial" charset="0"/>
                <a:ea typeface="ＭＳ Ｐゴシック" charset="0"/>
              </a:defRPr>
            </a:lvl5pPr>
            <a:lvl6pPr marL="2514600" indent="-228600" fontAlgn="base">
              <a:spcBef>
                <a:spcPct val="0"/>
              </a:spcBef>
              <a:spcAft>
                <a:spcPct val="0"/>
              </a:spcAft>
              <a:defRPr>
                <a:solidFill>
                  <a:schemeClr val="tx1"/>
                </a:solidFill>
                <a:latin typeface="Arial" charset="0"/>
                <a:ea typeface="ＭＳ Ｐゴシック" charset="0"/>
              </a:defRPr>
            </a:lvl6pPr>
            <a:lvl7pPr marL="2971800" indent="-228600" fontAlgn="base">
              <a:spcBef>
                <a:spcPct val="0"/>
              </a:spcBef>
              <a:spcAft>
                <a:spcPct val="0"/>
              </a:spcAft>
              <a:defRPr>
                <a:solidFill>
                  <a:schemeClr val="tx1"/>
                </a:solidFill>
                <a:latin typeface="Arial" charset="0"/>
                <a:ea typeface="ＭＳ Ｐゴシック" charset="0"/>
              </a:defRPr>
            </a:lvl7pPr>
            <a:lvl8pPr marL="3429000" indent="-228600" fontAlgn="base">
              <a:spcBef>
                <a:spcPct val="0"/>
              </a:spcBef>
              <a:spcAft>
                <a:spcPct val="0"/>
              </a:spcAft>
              <a:defRPr>
                <a:solidFill>
                  <a:schemeClr val="tx1"/>
                </a:solidFill>
                <a:latin typeface="Arial" charset="0"/>
                <a:ea typeface="ＭＳ Ｐゴシック" charset="0"/>
              </a:defRPr>
            </a:lvl8pPr>
            <a:lvl9pPr marL="3886200" indent="-228600" fontAlgn="base">
              <a:spcBef>
                <a:spcPct val="0"/>
              </a:spcBef>
              <a:spcAft>
                <a:spcPct val="0"/>
              </a:spcAft>
              <a:defRPr>
                <a:solidFill>
                  <a:schemeClr val="tx1"/>
                </a:solidFill>
                <a:latin typeface="Arial" charset="0"/>
                <a:ea typeface="ＭＳ Ｐゴシック" charset="0"/>
              </a:defRPr>
            </a:lvl9pPr>
          </a:lstStyle>
          <a:p>
            <a:pPr algn="ctr" defTabSz="685800" fontAlgn="auto">
              <a:spcBef>
                <a:spcPts val="0"/>
              </a:spcBef>
              <a:spcAft>
                <a:spcPts val="0"/>
              </a:spcAft>
              <a:defRPr/>
            </a:pPr>
            <a:r>
              <a:rPr kumimoji="1" lang="ja-JP" altLang="en-US" sz="1200" b="1">
                <a:solidFill>
                  <a:srgbClr val="435153"/>
                </a:solidFill>
                <a:latin typeface="+mn-lt"/>
                <a:ea typeface="MS PGothic" panose="020B0600070205080204" pitchFamily="34" charset="-128"/>
                <a:cs typeface="メイリオ" panose="020B0604030504040204" pitchFamily="50" charset="-128"/>
              </a:rPr>
              <a:t>正規</a:t>
            </a:r>
            <a:r>
              <a:rPr kumimoji="1" lang="en-US" altLang="ja-JP" sz="1200" b="1">
                <a:solidFill>
                  <a:srgbClr val="435153"/>
                </a:solidFill>
                <a:latin typeface="+mn-lt"/>
                <a:ea typeface="MS PGothic" panose="020B0600070205080204" pitchFamily="34" charset="-128"/>
                <a:cs typeface="メイリオ" panose="020B0604030504040204" pitchFamily="50" charset="-128"/>
              </a:rPr>
              <a:t>PC:10.1.1.50 </a:t>
            </a:r>
          </a:p>
          <a:p>
            <a:pPr algn="ctr" defTabSz="685800" fontAlgn="auto">
              <a:spcBef>
                <a:spcPts val="0"/>
              </a:spcBef>
              <a:spcAft>
                <a:spcPts val="0"/>
              </a:spcAft>
              <a:defRPr/>
            </a:pPr>
            <a:r>
              <a:rPr kumimoji="1" lang="en-US" altLang="ja-JP" sz="1200" b="1">
                <a:solidFill>
                  <a:srgbClr val="435153"/>
                </a:solidFill>
                <a:latin typeface="+mn-lt"/>
                <a:ea typeface="MS PGothic" panose="020B0600070205080204" pitchFamily="34" charset="-128"/>
                <a:cs typeface="メイリオ" panose="020B0604030504040204" pitchFamily="50" charset="-128"/>
              </a:rPr>
              <a:t>MAC=C </a:t>
            </a:r>
          </a:p>
        </p:txBody>
      </p:sp>
      <p:sp>
        <p:nvSpPr>
          <p:cNvPr id="12" name="Text Box 11"/>
          <p:cNvSpPr txBox="1">
            <a:spLocks noChangeArrowheads="1"/>
          </p:cNvSpPr>
          <p:nvPr/>
        </p:nvSpPr>
        <p:spPr bwMode="auto">
          <a:xfrm>
            <a:off x="7123701" y="3171178"/>
            <a:ext cx="1707941" cy="45225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rgbClr val="B3B3B3"/>
                </a:solidFill>
                <a:miter lim="800000"/>
                <a:headEnd/>
                <a:tailEnd/>
              </a14:hiddenLine>
            </a:ext>
            <a:ext uri="{AF507438-7753-43E0-B8FC-AC1667EBCBE1}">
              <a14:hiddenEffects xmlns:a14="http://schemas.microsoft.com/office/drawing/2010/main">
                <a:effectLst>
                  <a:outerShdw blurRad="63500" dist="17961" dir="2700000" algn="ctr" rotWithShape="0">
                    <a:schemeClr val="bg2">
                      <a:alpha val="74998"/>
                    </a:schemeClr>
                  </a:outerShdw>
                </a:effectLst>
              </a14:hiddenEffects>
            </a:ext>
          </a:extLst>
        </p:spPr>
        <p:txBody>
          <a:bodyPr wrap="none" lIns="82124" tIns="41061" rIns="82124" bIns="41061" anchor="ctr">
            <a:noAutofit/>
          </a:bodyPr>
          <a:lstStyle>
            <a:lvl1pPr>
              <a:defRPr>
                <a:solidFill>
                  <a:schemeClr val="tx1"/>
                </a:solidFill>
                <a:latin typeface="Arial" charset="0"/>
                <a:ea typeface="ＭＳ Ｐゴシック" charset="0"/>
                <a:cs typeface="ＭＳ Ｐゴシック" charset="0"/>
              </a:defRPr>
            </a:lvl1pPr>
            <a:lvl2pPr marL="742950" indent="-285750">
              <a:defRPr>
                <a:solidFill>
                  <a:schemeClr val="tx1"/>
                </a:solidFill>
                <a:latin typeface="Arial" charset="0"/>
                <a:ea typeface="ＭＳ Ｐゴシック" charset="0"/>
              </a:defRPr>
            </a:lvl2pPr>
            <a:lvl3pPr marL="1143000" indent="-228600">
              <a:defRPr>
                <a:solidFill>
                  <a:schemeClr val="tx1"/>
                </a:solidFill>
                <a:latin typeface="Arial" charset="0"/>
                <a:ea typeface="ＭＳ Ｐゴシック" charset="0"/>
              </a:defRPr>
            </a:lvl3pPr>
            <a:lvl4pPr marL="1600200" indent="-228600">
              <a:defRPr>
                <a:solidFill>
                  <a:schemeClr val="tx1"/>
                </a:solidFill>
                <a:latin typeface="Arial" charset="0"/>
                <a:ea typeface="ＭＳ Ｐゴシック" charset="0"/>
              </a:defRPr>
            </a:lvl4pPr>
            <a:lvl5pPr marL="2057400" indent="-228600">
              <a:defRPr>
                <a:solidFill>
                  <a:schemeClr val="tx1"/>
                </a:solidFill>
                <a:latin typeface="Arial" charset="0"/>
                <a:ea typeface="ＭＳ Ｐゴシック" charset="0"/>
              </a:defRPr>
            </a:lvl5pPr>
            <a:lvl6pPr marL="2514600" indent="-228600" fontAlgn="base">
              <a:spcBef>
                <a:spcPct val="0"/>
              </a:spcBef>
              <a:spcAft>
                <a:spcPct val="0"/>
              </a:spcAft>
              <a:defRPr>
                <a:solidFill>
                  <a:schemeClr val="tx1"/>
                </a:solidFill>
                <a:latin typeface="Arial" charset="0"/>
                <a:ea typeface="ＭＳ Ｐゴシック" charset="0"/>
              </a:defRPr>
            </a:lvl6pPr>
            <a:lvl7pPr marL="2971800" indent="-228600" fontAlgn="base">
              <a:spcBef>
                <a:spcPct val="0"/>
              </a:spcBef>
              <a:spcAft>
                <a:spcPct val="0"/>
              </a:spcAft>
              <a:defRPr>
                <a:solidFill>
                  <a:schemeClr val="tx1"/>
                </a:solidFill>
                <a:latin typeface="Arial" charset="0"/>
                <a:ea typeface="ＭＳ Ｐゴシック" charset="0"/>
              </a:defRPr>
            </a:lvl7pPr>
            <a:lvl8pPr marL="3429000" indent="-228600" fontAlgn="base">
              <a:spcBef>
                <a:spcPct val="0"/>
              </a:spcBef>
              <a:spcAft>
                <a:spcPct val="0"/>
              </a:spcAft>
              <a:defRPr>
                <a:solidFill>
                  <a:schemeClr val="tx1"/>
                </a:solidFill>
                <a:latin typeface="Arial" charset="0"/>
                <a:ea typeface="ＭＳ Ｐゴシック" charset="0"/>
              </a:defRPr>
            </a:lvl8pPr>
            <a:lvl9pPr marL="3886200" indent="-228600" fontAlgn="base">
              <a:spcBef>
                <a:spcPct val="0"/>
              </a:spcBef>
              <a:spcAft>
                <a:spcPct val="0"/>
              </a:spcAft>
              <a:defRPr>
                <a:solidFill>
                  <a:schemeClr val="tx1"/>
                </a:solidFill>
                <a:latin typeface="Arial" charset="0"/>
                <a:ea typeface="ＭＳ Ｐゴシック" charset="0"/>
              </a:defRPr>
            </a:lvl9pPr>
          </a:lstStyle>
          <a:p>
            <a:pPr algn="ctr" defTabSz="685800" fontAlgn="auto">
              <a:spcBef>
                <a:spcPts val="0"/>
              </a:spcBef>
              <a:spcAft>
                <a:spcPts val="0"/>
              </a:spcAft>
              <a:defRPr/>
            </a:pPr>
            <a:r>
              <a:rPr kumimoji="1" lang="ja-JP" altLang="en-US" sz="1200" b="1">
                <a:solidFill>
                  <a:srgbClr val="435153"/>
                </a:solidFill>
                <a:latin typeface="+mn-lt"/>
                <a:ea typeface="MS PGothic" panose="020B0600070205080204" pitchFamily="34" charset="-128"/>
                <a:cs typeface="メイリオ" panose="020B0604030504040204" pitchFamily="50" charset="-128"/>
              </a:rPr>
              <a:t>サーバ </a:t>
            </a:r>
            <a:r>
              <a:rPr kumimoji="1" lang="en-US" altLang="ja-JP" sz="1200" b="1">
                <a:solidFill>
                  <a:srgbClr val="435153"/>
                </a:solidFill>
                <a:latin typeface="+mn-lt"/>
                <a:ea typeface="MS PGothic" panose="020B0600070205080204" pitchFamily="34" charset="-128"/>
                <a:cs typeface="メイリオ" panose="020B0604030504040204" pitchFamily="50" charset="-128"/>
              </a:rPr>
              <a:t>IP: 10.1.1.1 </a:t>
            </a:r>
          </a:p>
          <a:p>
            <a:pPr algn="ctr" defTabSz="685800" fontAlgn="auto">
              <a:spcBef>
                <a:spcPts val="0"/>
              </a:spcBef>
              <a:spcAft>
                <a:spcPts val="0"/>
              </a:spcAft>
              <a:defRPr/>
            </a:pPr>
            <a:r>
              <a:rPr kumimoji="1" lang="en-US" altLang="ja-JP" sz="1200" b="1">
                <a:solidFill>
                  <a:srgbClr val="435153"/>
                </a:solidFill>
                <a:latin typeface="+mn-lt"/>
                <a:ea typeface="MS PGothic" panose="020B0600070205080204" pitchFamily="34" charset="-128"/>
                <a:cs typeface="メイリオ" panose="020B0604030504040204" pitchFamily="50" charset="-128"/>
              </a:rPr>
              <a:t>MAC=</a:t>
            </a:r>
            <a:r>
              <a:rPr kumimoji="1" lang="ja-JP" altLang="en-US" sz="1200" b="1">
                <a:solidFill>
                  <a:srgbClr val="435153"/>
                </a:solidFill>
                <a:latin typeface="+mn-lt"/>
                <a:ea typeface="MS PGothic" panose="020B0600070205080204" pitchFamily="34" charset="-128"/>
                <a:cs typeface="メイリオ" panose="020B0604030504040204" pitchFamily="50" charset="-128"/>
              </a:rPr>
              <a:t>Ａ</a:t>
            </a:r>
            <a:r>
              <a:rPr kumimoji="1" lang="en-US" altLang="ja-JP" sz="1200" b="1">
                <a:solidFill>
                  <a:srgbClr val="435153"/>
                </a:solidFill>
                <a:latin typeface="+mn-lt"/>
                <a:ea typeface="MS PGothic" panose="020B0600070205080204" pitchFamily="34" charset="-128"/>
                <a:cs typeface="メイリオ" panose="020B0604030504040204" pitchFamily="50" charset="-128"/>
              </a:rPr>
              <a:t> </a:t>
            </a:r>
          </a:p>
        </p:txBody>
      </p:sp>
      <p:grpSp>
        <p:nvGrpSpPr>
          <p:cNvPr id="13" name="グループ化 12"/>
          <p:cNvGrpSpPr/>
          <p:nvPr/>
        </p:nvGrpSpPr>
        <p:grpSpPr>
          <a:xfrm>
            <a:off x="1194621" y="2557321"/>
            <a:ext cx="6073685" cy="1572405"/>
            <a:chOff x="924150" y="3080731"/>
            <a:chExt cx="6755186" cy="1572405"/>
          </a:xfrm>
        </p:grpSpPr>
        <p:pic>
          <p:nvPicPr>
            <p:cNvPr id="14" name="Picture 9" descr="j0433944"/>
            <p:cNvPicPr>
              <a:picLocks noChangeAspect="1" noChangeArrowheads="1"/>
            </p:cNvPicPr>
            <p:nvPr/>
          </p:nvPicPr>
          <p:blipFill>
            <a:blip r:embed="rId4" cstate="print"/>
            <a:srcRect/>
            <a:stretch>
              <a:fillRect/>
            </a:stretch>
          </p:blipFill>
          <p:spPr bwMode="auto">
            <a:xfrm>
              <a:off x="1478293" y="3548883"/>
              <a:ext cx="900000" cy="900000"/>
            </a:xfrm>
            <a:prstGeom prst="rect">
              <a:avLst/>
            </a:prstGeom>
            <a:noFill/>
            <a:ln w="9525">
              <a:noFill/>
              <a:miter lim="800000"/>
              <a:headEnd/>
              <a:tailEnd/>
            </a:ln>
          </p:spPr>
        </p:pic>
        <p:pic>
          <p:nvPicPr>
            <p:cNvPr id="15" name="Picture 9"/>
            <p:cNvPicPr>
              <a:picLocks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4096506" y="3803982"/>
              <a:ext cx="918769" cy="3953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graphicFrame>
          <p:nvGraphicFramePr>
            <p:cNvPr id="16" name="オブジェクト 15"/>
            <p:cNvGraphicFramePr>
              <a:graphicFrameLocks noChangeAspect="1"/>
            </p:cNvGraphicFramePr>
            <p:nvPr/>
          </p:nvGraphicFramePr>
          <p:xfrm>
            <a:off x="6900570" y="3352377"/>
            <a:ext cx="778766" cy="1300759"/>
          </p:xfrm>
          <a:graphic>
            <a:graphicData uri="http://schemas.openxmlformats.org/presentationml/2006/ole">
              <mc:AlternateContent xmlns:mc="http://schemas.openxmlformats.org/markup-compatibility/2006">
                <mc:Choice xmlns:v="urn:schemas-microsoft-com:vml" Requires="v">
                  <p:oleObj name="Visio" r:id="rId6" imgW="549092" imgH="917823" progId="Visio.Drawing.11">
                    <p:embed/>
                  </p:oleObj>
                </mc:Choice>
                <mc:Fallback>
                  <p:oleObj name="Visio" r:id="rId6" imgW="549092" imgH="917823" progId="Visio.Drawing.11">
                    <p:embed/>
                    <p:pic>
                      <p:nvPicPr>
                        <p:cNvPr id="16" name="オブジェクト 15"/>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6900570" y="3352377"/>
                          <a:ext cx="778766" cy="1300759"/>
                        </a:xfrm>
                        <a:prstGeom prst="rect">
                          <a:avLst/>
                        </a:prstGeom>
                        <a:noFill/>
                        <a:ln>
                          <a:noFill/>
                        </a:ln>
                        <a:effectLst/>
                      </p:spPr>
                    </p:pic>
                  </p:oleObj>
                </mc:Fallback>
              </mc:AlternateContent>
            </a:graphicData>
          </a:graphic>
        </p:graphicFrame>
        <p:cxnSp>
          <p:nvCxnSpPr>
            <p:cNvPr id="17" name="直線コネクタ 16"/>
            <p:cNvCxnSpPr>
              <a:stCxn id="14" idx="3"/>
              <a:endCxn id="15" idx="1"/>
            </p:cNvCxnSpPr>
            <p:nvPr/>
          </p:nvCxnSpPr>
          <p:spPr>
            <a:xfrm>
              <a:off x="2378293" y="3998883"/>
              <a:ext cx="1718213" cy="2793"/>
            </a:xfrm>
            <a:prstGeom prst="line">
              <a:avLst/>
            </a:prstGeom>
          </p:spPr>
          <p:style>
            <a:lnRef idx="1">
              <a:schemeClr val="accent1"/>
            </a:lnRef>
            <a:fillRef idx="0">
              <a:schemeClr val="accent1"/>
            </a:fillRef>
            <a:effectRef idx="0">
              <a:schemeClr val="accent1"/>
            </a:effectRef>
            <a:fontRef idx="minor">
              <a:schemeClr val="tx1"/>
            </a:fontRef>
          </p:style>
        </p:cxnSp>
        <p:cxnSp>
          <p:nvCxnSpPr>
            <p:cNvPr id="18" name="直線コネクタ 17"/>
            <p:cNvCxnSpPr>
              <a:stCxn id="16" idx="1"/>
              <a:endCxn id="15" idx="3"/>
            </p:cNvCxnSpPr>
            <p:nvPr/>
          </p:nvCxnSpPr>
          <p:spPr>
            <a:xfrm flipH="1" flipV="1">
              <a:off x="5015276" y="4001676"/>
              <a:ext cx="1885294" cy="1080"/>
            </a:xfrm>
            <a:prstGeom prst="line">
              <a:avLst/>
            </a:prstGeom>
          </p:spPr>
          <p:style>
            <a:lnRef idx="1">
              <a:schemeClr val="accent1"/>
            </a:lnRef>
            <a:fillRef idx="0">
              <a:schemeClr val="accent1"/>
            </a:fillRef>
            <a:effectRef idx="0">
              <a:schemeClr val="accent1"/>
            </a:effectRef>
            <a:fontRef idx="minor">
              <a:schemeClr val="tx1"/>
            </a:fontRef>
          </p:style>
        </p:cxnSp>
        <p:sp>
          <p:nvSpPr>
            <p:cNvPr id="19" name="角丸四角形吹き出し 18"/>
            <p:cNvSpPr/>
            <p:nvPr/>
          </p:nvSpPr>
          <p:spPr>
            <a:xfrm>
              <a:off x="924150" y="3080731"/>
              <a:ext cx="1949925" cy="468152"/>
            </a:xfrm>
            <a:prstGeom prst="wedgeRoundRectCallout">
              <a:avLst>
                <a:gd name="adj1" fmla="val 15712"/>
                <a:gd name="adj2" fmla="val 103932"/>
                <a:gd name="adj3" fmla="val 16667"/>
              </a:avLst>
            </a:prstGeom>
            <a:noFill/>
            <a:ln w="635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defTabSz="685800" fontAlgn="auto">
                <a:spcBef>
                  <a:spcPts val="0"/>
                </a:spcBef>
                <a:spcAft>
                  <a:spcPts val="0"/>
                </a:spcAft>
                <a:defRPr/>
              </a:pPr>
              <a:r>
                <a:rPr kumimoji="1" lang="ja-JP" altLang="en-US" sz="1100">
                  <a:solidFill>
                    <a:srgbClr val="435153"/>
                  </a:solidFill>
                  <a:ea typeface="MS PGothic" panose="020B0600070205080204" pitchFamily="34" charset="-128"/>
                  <a:cs typeface="メイリオ" panose="020B0604030504040204" pitchFamily="50" charset="-128"/>
                </a:rPr>
                <a:t>サーバ </a:t>
              </a:r>
              <a:r>
                <a:rPr kumimoji="1" lang="en-US" altLang="ja-JP" sz="1100">
                  <a:solidFill>
                    <a:srgbClr val="435153"/>
                  </a:solidFill>
                  <a:ea typeface="MS PGothic" panose="020B0600070205080204" pitchFamily="34" charset="-128"/>
                  <a:cs typeface="メイリオ" panose="020B0604030504040204" pitchFamily="50" charset="-128"/>
                </a:rPr>
                <a:t>:10.1.1.1</a:t>
              </a:r>
              <a:r>
                <a:rPr kumimoji="1" lang="ja-JP" altLang="en-US" sz="1100">
                  <a:solidFill>
                    <a:srgbClr val="435153"/>
                  </a:solidFill>
                  <a:ea typeface="MS PGothic" panose="020B0600070205080204" pitchFamily="34" charset="-128"/>
                  <a:cs typeface="メイリオ" panose="020B0604030504040204" pitchFamily="50" charset="-128"/>
                </a:rPr>
                <a:t> の</a:t>
              </a:r>
              <a:r>
                <a:rPr kumimoji="1" lang="en-US" altLang="ja-JP" sz="1100">
                  <a:solidFill>
                    <a:srgbClr val="435153"/>
                  </a:solidFill>
                  <a:ea typeface="MS PGothic" panose="020B0600070205080204" pitchFamily="34" charset="-128"/>
                  <a:cs typeface="メイリオ" panose="020B0604030504040204" pitchFamily="50" charset="-128"/>
                </a:rPr>
                <a:t>MAC</a:t>
              </a:r>
              <a:r>
                <a:rPr kumimoji="1" lang="ja-JP" altLang="en-US" sz="1100">
                  <a:solidFill>
                    <a:srgbClr val="435153"/>
                  </a:solidFill>
                  <a:ea typeface="MS PGothic" panose="020B0600070205080204" pitchFamily="34" charset="-128"/>
                  <a:cs typeface="メイリオ" panose="020B0604030504040204" pitchFamily="50" charset="-128"/>
                </a:rPr>
                <a:t> アドレス は </a:t>
              </a:r>
              <a:r>
                <a:rPr kumimoji="1" lang="ja-JP" altLang="en-US" sz="1100" b="1">
                  <a:solidFill>
                    <a:srgbClr val="282828"/>
                  </a:solidFill>
                  <a:ea typeface="MS PGothic" panose="020B0600070205080204" pitchFamily="34" charset="-128"/>
                  <a:cs typeface="メイリオ" panose="020B0604030504040204" pitchFamily="50" charset="-128"/>
                </a:rPr>
                <a:t>“</a:t>
              </a:r>
              <a:r>
                <a:rPr kumimoji="1" lang="en-US" altLang="ja-JP" sz="1100" b="1">
                  <a:solidFill>
                    <a:srgbClr val="282828"/>
                  </a:solidFill>
                  <a:ea typeface="MS PGothic" panose="020B0600070205080204" pitchFamily="34" charset="-128"/>
                  <a:cs typeface="メイリオ" panose="020B0604030504040204" pitchFamily="50" charset="-128"/>
                </a:rPr>
                <a:t>A</a:t>
              </a:r>
              <a:r>
                <a:rPr kumimoji="1" lang="ja-JP" altLang="en-US" sz="1100" b="1">
                  <a:solidFill>
                    <a:srgbClr val="282828"/>
                  </a:solidFill>
                  <a:ea typeface="MS PGothic" panose="020B0600070205080204" pitchFamily="34" charset="-128"/>
                  <a:cs typeface="メイリオ" panose="020B0604030504040204" pitchFamily="50" charset="-128"/>
                </a:rPr>
                <a:t>”</a:t>
              </a:r>
            </a:p>
          </p:txBody>
        </p:sp>
      </p:grpSp>
      <p:sp>
        <p:nvSpPr>
          <p:cNvPr id="20" name="Text Box 11"/>
          <p:cNvSpPr txBox="1">
            <a:spLocks noChangeArrowheads="1"/>
          </p:cNvSpPr>
          <p:nvPr/>
        </p:nvSpPr>
        <p:spPr bwMode="auto">
          <a:xfrm>
            <a:off x="628423" y="1568422"/>
            <a:ext cx="1567647" cy="32914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rgbClr val="B3B3B3"/>
                </a:solidFill>
                <a:miter lim="800000"/>
                <a:headEnd/>
                <a:tailEnd/>
              </a14:hiddenLine>
            </a:ext>
            <a:ext uri="{AF507438-7753-43E0-B8FC-AC1667EBCBE1}">
              <a14:hiddenEffects xmlns:a14="http://schemas.microsoft.com/office/drawing/2010/main">
                <a:effectLst>
                  <a:outerShdw blurRad="63500" dist="17961" dir="2700000" algn="ctr" rotWithShape="0">
                    <a:schemeClr val="bg2">
                      <a:alpha val="74998"/>
                    </a:schemeClr>
                  </a:outerShdw>
                </a:effectLst>
              </a14:hiddenEffects>
            </a:ext>
          </a:extLst>
        </p:spPr>
        <p:txBody>
          <a:bodyPr wrap="none" lIns="82124" tIns="41061" rIns="82124" bIns="41061" anchor="ctr">
            <a:noAutofit/>
          </a:bodyPr>
          <a:lstStyle>
            <a:lvl1pPr>
              <a:defRPr>
                <a:solidFill>
                  <a:schemeClr val="tx1"/>
                </a:solidFill>
                <a:latin typeface="Arial" charset="0"/>
                <a:ea typeface="ＭＳ Ｐゴシック" charset="0"/>
                <a:cs typeface="ＭＳ Ｐゴシック" charset="0"/>
              </a:defRPr>
            </a:lvl1pPr>
            <a:lvl2pPr marL="742950" indent="-285750">
              <a:defRPr>
                <a:solidFill>
                  <a:schemeClr val="tx1"/>
                </a:solidFill>
                <a:latin typeface="Arial" charset="0"/>
                <a:ea typeface="ＭＳ Ｐゴシック" charset="0"/>
              </a:defRPr>
            </a:lvl2pPr>
            <a:lvl3pPr marL="1143000" indent="-228600">
              <a:defRPr>
                <a:solidFill>
                  <a:schemeClr val="tx1"/>
                </a:solidFill>
                <a:latin typeface="Arial" charset="0"/>
                <a:ea typeface="ＭＳ Ｐゴシック" charset="0"/>
              </a:defRPr>
            </a:lvl3pPr>
            <a:lvl4pPr marL="1600200" indent="-228600">
              <a:defRPr>
                <a:solidFill>
                  <a:schemeClr val="tx1"/>
                </a:solidFill>
                <a:latin typeface="Arial" charset="0"/>
                <a:ea typeface="ＭＳ Ｐゴシック" charset="0"/>
              </a:defRPr>
            </a:lvl4pPr>
            <a:lvl5pPr marL="2057400" indent="-228600">
              <a:defRPr>
                <a:solidFill>
                  <a:schemeClr val="tx1"/>
                </a:solidFill>
                <a:latin typeface="Arial" charset="0"/>
                <a:ea typeface="ＭＳ Ｐゴシック" charset="0"/>
              </a:defRPr>
            </a:lvl5pPr>
            <a:lvl6pPr marL="2514600" indent="-228600" fontAlgn="base">
              <a:spcBef>
                <a:spcPct val="0"/>
              </a:spcBef>
              <a:spcAft>
                <a:spcPct val="0"/>
              </a:spcAft>
              <a:defRPr>
                <a:solidFill>
                  <a:schemeClr val="tx1"/>
                </a:solidFill>
                <a:latin typeface="Arial" charset="0"/>
                <a:ea typeface="ＭＳ Ｐゴシック" charset="0"/>
              </a:defRPr>
            </a:lvl6pPr>
            <a:lvl7pPr marL="2971800" indent="-228600" fontAlgn="base">
              <a:spcBef>
                <a:spcPct val="0"/>
              </a:spcBef>
              <a:spcAft>
                <a:spcPct val="0"/>
              </a:spcAft>
              <a:defRPr>
                <a:solidFill>
                  <a:schemeClr val="tx1"/>
                </a:solidFill>
                <a:latin typeface="Arial" charset="0"/>
                <a:ea typeface="ＭＳ Ｐゴシック" charset="0"/>
              </a:defRPr>
            </a:lvl7pPr>
            <a:lvl8pPr marL="3429000" indent="-228600" fontAlgn="base">
              <a:spcBef>
                <a:spcPct val="0"/>
              </a:spcBef>
              <a:spcAft>
                <a:spcPct val="0"/>
              </a:spcAft>
              <a:defRPr>
                <a:solidFill>
                  <a:schemeClr val="tx1"/>
                </a:solidFill>
                <a:latin typeface="Arial" charset="0"/>
                <a:ea typeface="ＭＳ Ｐゴシック" charset="0"/>
              </a:defRPr>
            </a:lvl8pPr>
            <a:lvl9pPr marL="3886200" indent="-228600" fontAlgn="base">
              <a:spcBef>
                <a:spcPct val="0"/>
              </a:spcBef>
              <a:spcAft>
                <a:spcPct val="0"/>
              </a:spcAft>
              <a:defRPr>
                <a:solidFill>
                  <a:schemeClr val="tx1"/>
                </a:solidFill>
                <a:latin typeface="Arial" charset="0"/>
                <a:ea typeface="ＭＳ Ｐゴシック" charset="0"/>
              </a:defRPr>
            </a:lvl9pPr>
          </a:lstStyle>
          <a:p>
            <a:pPr algn="ctr" defTabSz="685800" fontAlgn="auto">
              <a:spcBef>
                <a:spcPts val="0"/>
              </a:spcBef>
              <a:spcAft>
                <a:spcPts val="0"/>
              </a:spcAft>
              <a:defRPr/>
            </a:pPr>
            <a:r>
              <a:rPr kumimoji="1" lang="en-US" altLang="ja-JP" sz="1600">
                <a:solidFill>
                  <a:srgbClr val="282828"/>
                </a:solidFill>
                <a:latin typeface="+mn-lt"/>
                <a:ea typeface="MS PGothic" panose="020B0600070205080204" pitchFamily="34" charset="-128"/>
                <a:cs typeface="メイリオ" panose="020B0604030504040204" pitchFamily="50" charset="-128"/>
              </a:rPr>
              <a:t>DAI </a:t>
            </a:r>
            <a:r>
              <a:rPr kumimoji="1" lang="ja-JP" altLang="en-US" sz="1600">
                <a:solidFill>
                  <a:srgbClr val="282828"/>
                </a:solidFill>
                <a:latin typeface="+mn-lt"/>
                <a:ea typeface="MS PGothic" panose="020B0600070205080204" pitchFamily="34" charset="-128"/>
                <a:cs typeface="メイリオ" panose="020B0604030504040204" pitchFamily="50" charset="-128"/>
              </a:rPr>
              <a:t>機能適用時</a:t>
            </a:r>
            <a:endParaRPr kumimoji="1" lang="en-US" altLang="ja-JP" sz="1600">
              <a:solidFill>
                <a:srgbClr val="282828"/>
              </a:solidFill>
              <a:latin typeface="+mn-lt"/>
              <a:ea typeface="MS PGothic" panose="020B0600070205080204" pitchFamily="34" charset="-128"/>
              <a:cs typeface="メイリオ" panose="020B0604030504040204" pitchFamily="50" charset="-128"/>
            </a:endParaRPr>
          </a:p>
        </p:txBody>
      </p:sp>
      <p:cxnSp>
        <p:nvCxnSpPr>
          <p:cNvPr id="22" name="直線コネクタ 21"/>
          <p:cNvCxnSpPr>
            <a:stCxn id="15" idx="0"/>
            <a:endCxn id="7" idx="2"/>
          </p:cNvCxnSpPr>
          <p:nvPr/>
        </p:nvCxnSpPr>
        <p:spPr>
          <a:xfrm flipV="1">
            <a:off x="4459972" y="2841376"/>
            <a:ext cx="5738" cy="439196"/>
          </a:xfrm>
          <a:prstGeom prst="line">
            <a:avLst/>
          </a:prstGeom>
        </p:spPr>
        <p:style>
          <a:lnRef idx="1">
            <a:schemeClr val="accent1"/>
          </a:lnRef>
          <a:fillRef idx="0">
            <a:schemeClr val="accent1"/>
          </a:fillRef>
          <a:effectRef idx="0">
            <a:schemeClr val="accent1"/>
          </a:effectRef>
          <a:fontRef idx="minor">
            <a:schemeClr val="tx1"/>
          </a:fontRef>
        </p:style>
      </p:cxnSp>
      <p:cxnSp>
        <p:nvCxnSpPr>
          <p:cNvPr id="23" name="直線矢印コネクタ 22"/>
          <p:cNvCxnSpPr/>
          <p:nvPr/>
        </p:nvCxnSpPr>
        <p:spPr>
          <a:xfrm>
            <a:off x="4339388" y="2684580"/>
            <a:ext cx="0" cy="324000"/>
          </a:xfrm>
          <a:prstGeom prst="straightConnector1">
            <a:avLst/>
          </a:prstGeom>
          <a:ln>
            <a:solidFill>
              <a:srgbClr val="FF0000"/>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cxnSp>
      <p:sp>
        <p:nvSpPr>
          <p:cNvPr id="24" name="Text Box 11"/>
          <p:cNvSpPr txBox="1">
            <a:spLocks noChangeArrowheads="1"/>
          </p:cNvSpPr>
          <p:nvPr/>
        </p:nvSpPr>
        <p:spPr bwMode="auto">
          <a:xfrm>
            <a:off x="3553811" y="2589175"/>
            <a:ext cx="754155" cy="25220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rgbClr val="B3B3B3"/>
                </a:solidFill>
                <a:miter lim="800000"/>
                <a:headEnd/>
                <a:tailEnd/>
              </a14:hiddenLine>
            </a:ext>
            <a:ext uri="{AF507438-7753-43E0-B8FC-AC1667EBCBE1}">
              <a14:hiddenEffects xmlns:a14="http://schemas.microsoft.com/office/drawing/2010/main">
                <a:effectLst>
                  <a:outerShdw blurRad="63500" dist="17961" dir="2700000" algn="ctr" rotWithShape="0">
                    <a:schemeClr val="bg2">
                      <a:alpha val="74998"/>
                    </a:schemeClr>
                  </a:outerShdw>
                </a:effectLst>
              </a14:hiddenEffects>
            </a:ext>
          </a:extLst>
        </p:spPr>
        <p:txBody>
          <a:bodyPr wrap="none" lIns="82124" tIns="41061" rIns="82124" bIns="41061" anchor="ctr">
            <a:noAutofit/>
          </a:bodyPr>
          <a:lstStyle>
            <a:lvl1pPr>
              <a:defRPr>
                <a:solidFill>
                  <a:schemeClr val="tx1"/>
                </a:solidFill>
                <a:latin typeface="Arial" charset="0"/>
                <a:ea typeface="ＭＳ Ｐゴシック" charset="0"/>
                <a:cs typeface="ＭＳ Ｐゴシック" charset="0"/>
              </a:defRPr>
            </a:lvl1pPr>
            <a:lvl2pPr marL="742950" indent="-285750">
              <a:defRPr>
                <a:solidFill>
                  <a:schemeClr val="tx1"/>
                </a:solidFill>
                <a:latin typeface="Arial" charset="0"/>
                <a:ea typeface="ＭＳ Ｐゴシック" charset="0"/>
              </a:defRPr>
            </a:lvl2pPr>
            <a:lvl3pPr marL="1143000" indent="-228600">
              <a:defRPr>
                <a:solidFill>
                  <a:schemeClr val="tx1"/>
                </a:solidFill>
                <a:latin typeface="Arial" charset="0"/>
                <a:ea typeface="ＭＳ Ｐゴシック" charset="0"/>
              </a:defRPr>
            </a:lvl3pPr>
            <a:lvl4pPr marL="1600200" indent="-228600">
              <a:defRPr>
                <a:solidFill>
                  <a:schemeClr val="tx1"/>
                </a:solidFill>
                <a:latin typeface="Arial" charset="0"/>
                <a:ea typeface="ＭＳ Ｐゴシック" charset="0"/>
              </a:defRPr>
            </a:lvl4pPr>
            <a:lvl5pPr marL="2057400" indent="-228600">
              <a:defRPr>
                <a:solidFill>
                  <a:schemeClr val="tx1"/>
                </a:solidFill>
                <a:latin typeface="Arial" charset="0"/>
                <a:ea typeface="ＭＳ Ｐゴシック" charset="0"/>
              </a:defRPr>
            </a:lvl5pPr>
            <a:lvl6pPr marL="2514600" indent="-228600" fontAlgn="base">
              <a:spcBef>
                <a:spcPct val="0"/>
              </a:spcBef>
              <a:spcAft>
                <a:spcPct val="0"/>
              </a:spcAft>
              <a:defRPr>
                <a:solidFill>
                  <a:schemeClr val="tx1"/>
                </a:solidFill>
                <a:latin typeface="Arial" charset="0"/>
                <a:ea typeface="ＭＳ Ｐゴシック" charset="0"/>
              </a:defRPr>
            </a:lvl6pPr>
            <a:lvl7pPr marL="2971800" indent="-228600" fontAlgn="base">
              <a:spcBef>
                <a:spcPct val="0"/>
              </a:spcBef>
              <a:spcAft>
                <a:spcPct val="0"/>
              </a:spcAft>
              <a:defRPr>
                <a:solidFill>
                  <a:schemeClr val="tx1"/>
                </a:solidFill>
                <a:latin typeface="Arial" charset="0"/>
                <a:ea typeface="ＭＳ Ｐゴシック" charset="0"/>
              </a:defRPr>
            </a:lvl7pPr>
            <a:lvl8pPr marL="3429000" indent="-228600" fontAlgn="base">
              <a:spcBef>
                <a:spcPct val="0"/>
              </a:spcBef>
              <a:spcAft>
                <a:spcPct val="0"/>
              </a:spcAft>
              <a:defRPr>
                <a:solidFill>
                  <a:schemeClr val="tx1"/>
                </a:solidFill>
                <a:latin typeface="Arial" charset="0"/>
                <a:ea typeface="ＭＳ Ｐゴシック" charset="0"/>
              </a:defRPr>
            </a:lvl8pPr>
            <a:lvl9pPr marL="3886200" indent="-228600" fontAlgn="base">
              <a:spcBef>
                <a:spcPct val="0"/>
              </a:spcBef>
              <a:spcAft>
                <a:spcPct val="0"/>
              </a:spcAft>
              <a:defRPr>
                <a:solidFill>
                  <a:schemeClr val="tx1"/>
                </a:solidFill>
                <a:latin typeface="Arial" charset="0"/>
                <a:ea typeface="ＭＳ Ｐゴシック" charset="0"/>
              </a:defRPr>
            </a:lvl9pPr>
          </a:lstStyle>
          <a:p>
            <a:pPr algn="ctr" defTabSz="685800" fontAlgn="auto">
              <a:spcBef>
                <a:spcPts val="0"/>
              </a:spcBef>
              <a:spcAft>
                <a:spcPts val="0"/>
              </a:spcAft>
              <a:defRPr/>
            </a:pPr>
            <a:r>
              <a:rPr kumimoji="1" lang="ja-JP" altLang="en-US" sz="1100" b="1">
                <a:solidFill>
                  <a:srgbClr val="FF0000"/>
                </a:solidFill>
                <a:latin typeface="+mn-lt"/>
                <a:ea typeface="MS PGothic" panose="020B0600070205080204" pitchFamily="34" charset="-128"/>
                <a:cs typeface="メイリオ" panose="020B0604030504040204" pitchFamily="50" charset="-128"/>
              </a:rPr>
              <a:t>不正</a:t>
            </a:r>
            <a:r>
              <a:rPr kumimoji="1" lang="en-US" altLang="ja-JP" sz="1100" b="1">
                <a:solidFill>
                  <a:srgbClr val="FF0000"/>
                </a:solidFill>
                <a:latin typeface="+mn-lt"/>
                <a:ea typeface="MS PGothic" panose="020B0600070205080204" pitchFamily="34" charset="-128"/>
                <a:cs typeface="メイリオ" panose="020B0604030504040204" pitchFamily="50" charset="-128"/>
              </a:rPr>
              <a:t>ARP</a:t>
            </a:r>
          </a:p>
        </p:txBody>
      </p:sp>
      <p:sp>
        <p:nvSpPr>
          <p:cNvPr id="25" name="角丸四角形吹き出し 24"/>
          <p:cNvSpPr/>
          <p:nvPr/>
        </p:nvSpPr>
        <p:spPr>
          <a:xfrm>
            <a:off x="2502062" y="1897565"/>
            <a:ext cx="1625602" cy="428793"/>
          </a:xfrm>
          <a:prstGeom prst="wedgeRoundRectCallout">
            <a:avLst>
              <a:gd name="adj1" fmla="val 38019"/>
              <a:gd name="adj2" fmla="val 117557"/>
              <a:gd name="adj3" fmla="val 16667"/>
            </a:avLst>
          </a:prstGeom>
          <a:noFill/>
          <a:ln w="6350">
            <a:solidFill>
              <a:srgbClr val="FF0000"/>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defTabSz="685800" fontAlgn="auto">
              <a:spcBef>
                <a:spcPts val="0"/>
              </a:spcBef>
              <a:spcAft>
                <a:spcPts val="0"/>
              </a:spcAft>
              <a:defRPr/>
            </a:pPr>
            <a:r>
              <a:rPr kumimoji="1" lang="en-US" altLang="ja-JP" sz="1100">
                <a:solidFill>
                  <a:srgbClr val="435153"/>
                </a:solidFill>
                <a:ea typeface="MS PGothic" panose="020B0600070205080204" pitchFamily="34" charset="-128"/>
                <a:cs typeface="メイリオ" panose="020B0604030504040204" pitchFamily="50" charset="-128"/>
              </a:rPr>
              <a:t>IP:10.1.1.1</a:t>
            </a:r>
            <a:r>
              <a:rPr kumimoji="1" lang="ja-JP" altLang="en-US" sz="1100">
                <a:solidFill>
                  <a:srgbClr val="435153"/>
                </a:solidFill>
                <a:ea typeface="MS PGothic" panose="020B0600070205080204" pitchFamily="34" charset="-128"/>
                <a:cs typeface="メイリオ" panose="020B0604030504040204" pitchFamily="50" charset="-128"/>
              </a:rPr>
              <a:t> の</a:t>
            </a:r>
            <a:r>
              <a:rPr kumimoji="1" lang="en-US" altLang="ja-JP" sz="1100">
                <a:solidFill>
                  <a:srgbClr val="435153"/>
                </a:solidFill>
                <a:ea typeface="MS PGothic" panose="020B0600070205080204" pitchFamily="34" charset="-128"/>
                <a:cs typeface="メイリオ" panose="020B0604030504040204" pitchFamily="50" charset="-128"/>
              </a:rPr>
              <a:t> MAC</a:t>
            </a:r>
            <a:r>
              <a:rPr kumimoji="1" lang="ja-JP" altLang="en-US" sz="1100">
                <a:solidFill>
                  <a:srgbClr val="435153"/>
                </a:solidFill>
                <a:ea typeface="MS PGothic" panose="020B0600070205080204" pitchFamily="34" charset="-128"/>
                <a:cs typeface="メイリオ" panose="020B0604030504040204" pitchFamily="50" charset="-128"/>
              </a:rPr>
              <a:t> </a:t>
            </a:r>
            <a:br>
              <a:rPr kumimoji="1" lang="en-US" altLang="ja-JP" sz="1100">
                <a:solidFill>
                  <a:srgbClr val="435153"/>
                </a:solidFill>
                <a:ea typeface="MS PGothic" panose="020B0600070205080204" pitchFamily="34" charset="-128"/>
                <a:cs typeface="メイリオ" panose="020B0604030504040204" pitchFamily="50" charset="-128"/>
              </a:rPr>
            </a:br>
            <a:r>
              <a:rPr kumimoji="1" lang="ja-JP" altLang="en-US" sz="1100">
                <a:solidFill>
                  <a:srgbClr val="435153"/>
                </a:solidFill>
                <a:ea typeface="MS PGothic" panose="020B0600070205080204" pitchFamily="34" charset="-128"/>
                <a:cs typeface="メイリオ" panose="020B0604030504040204" pitchFamily="50" charset="-128"/>
              </a:rPr>
              <a:t>アドレス は </a:t>
            </a:r>
            <a:r>
              <a:rPr kumimoji="1" lang="ja-JP" altLang="en-US" sz="1100" b="1">
                <a:solidFill>
                  <a:srgbClr val="FF0000"/>
                </a:solidFill>
                <a:ea typeface="MS PGothic" panose="020B0600070205080204" pitchFamily="34" charset="-128"/>
                <a:cs typeface="メイリオ" panose="020B0604030504040204" pitchFamily="50" charset="-128"/>
              </a:rPr>
              <a:t>“</a:t>
            </a:r>
            <a:r>
              <a:rPr kumimoji="1" lang="en-US" altLang="ja-JP" sz="1100" b="1">
                <a:solidFill>
                  <a:srgbClr val="FF0000"/>
                </a:solidFill>
                <a:ea typeface="MS PGothic" panose="020B0600070205080204" pitchFamily="34" charset="-128"/>
                <a:cs typeface="メイリオ" panose="020B0604030504040204" pitchFamily="50" charset="-128"/>
              </a:rPr>
              <a:t>X</a:t>
            </a:r>
            <a:r>
              <a:rPr kumimoji="1" lang="ja-JP" altLang="en-US" sz="1100" b="1">
                <a:solidFill>
                  <a:srgbClr val="FF0000"/>
                </a:solidFill>
                <a:ea typeface="MS PGothic" panose="020B0600070205080204" pitchFamily="34" charset="-128"/>
                <a:cs typeface="メイリオ" panose="020B0604030504040204" pitchFamily="50" charset="-128"/>
              </a:rPr>
              <a:t>” </a:t>
            </a:r>
            <a:r>
              <a:rPr kumimoji="1" lang="ja-JP" altLang="en-US" sz="1100">
                <a:solidFill>
                  <a:srgbClr val="435153"/>
                </a:solidFill>
                <a:ea typeface="MS PGothic" panose="020B0600070205080204" pitchFamily="34" charset="-128"/>
                <a:cs typeface="メイリオ" panose="020B0604030504040204" pitchFamily="50" charset="-128"/>
              </a:rPr>
              <a:t>です</a:t>
            </a:r>
          </a:p>
        </p:txBody>
      </p:sp>
      <p:cxnSp>
        <p:nvCxnSpPr>
          <p:cNvPr id="26" name="直線矢印コネクタ 25"/>
          <p:cNvCxnSpPr/>
          <p:nvPr/>
        </p:nvCxnSpPr>
        <p:spPr>
          <a:xfrm>
            <a:off x="2506936" y="3613992"/>
            <a:ext cx="3958363" cy="0"/>
          </a:xfrm>
          <a:prstGeom prst="straightConnector1">
            <a:avLst/>
          </a:prstGeom>
          <a:ln w="44450">
            <a:solidFill>
              <a:srgbClr val="FFC000"/>
            </a:solidFill>
            <a:headEnd type="triangle"/>
            <a:tailEnd type="triangle"/>
          </a:ln>
        </p:spPr>
        <p:style>
          <a:lnRef idx="1">
            <a:schemeClr val="accent1"/>
          </a:lnRef>
          <a:fillRef idx="0">
            <a:schemeClr val="accent1"/>
          </a:fillRef>
          <a:effectRef idx="0">
            <a:schemeClr val="accent1"/>
          </a:effectRef>
          <a:fontRef idx="minor">
            <a:schemeClr val="tx1"/>
          </a:fontRef>
        </p:style>
      </p:cxnSp>
      <p:sp>
        <p:nvSpPr>
          <p:cNvPr id="27" name="台形 26"/>
          <p:cNvSpPr/>
          <p:nvPr/>
        </p:nvSpPr>
        <p:spPr>
          <a:xfrm>
            <a:off x="1978136" y="3673767"/>
            <a:ext cx="4782867" cy="461886"/>
          </a:xfrm>
          <a:prstGeom prst="trapezoid">
            <a:avLst>
              <a:gd name="adj" fmla="val 447695"/>
            </a:avLst>
          </a:prstGeom>
          <a:gradFill flip="none" rotWithShape="1">
            <a:gsLst>
              <a:gs pos="0">
                <a:srgbClr val="4BC7FF"/>
              </a:gs>
              <a:gs pos="89000">
                <a:schemeClr val="bg2"/>
              </a:gs>
            </a:gsLst>
            <a:lin ang="5400000" scaled="1"/>
            <a:tileRect/>
          </a:gradFill>
          <a:ln>
            <a:noFill/>
          </a:ln>
          <a:effectLst>
            <a:outerShdw blurRad="76200" dist="50800" dir="5400000" algn="ctr" rotWithShape="0">
              <a:srgbClr val="000000">
                <a:alpha val="27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defTabSz="685800" fontAlgn="auto">
              <a:spcBef>
                <a:spcPts val="0"/>
              </a:spcBef>
              <a:spcAft>
                <a:spcPts val="0"/>
              </a:spcAft>
              <a:defRPr/>
            </a:pPr>
            <a:endParaRPr kumimoji="1" lang="ja-JP" altLang="en-US">
              <a:solidFill>
                <a:srgbClr val="005073"/>
              </a:solidFill>
              <a:ea typeface="MS PGothic" panose="020B0600070205080204" pitchFamily="34" charset="-128"/>
              <a:cs typeface="メイリオ" panose="020B0604030504040204" pitchFamily="50" charset="-128"/>
            </a:endParaRPr>
          </a:p>
        </p:txBody>
      </p:sp>
      <p:graphicFrame>
        <p:nvGraphicFramePr>
          <p:cNvPr id="28" name="Table 16"/>
          <p:cNvGraphicFramePr>
            <a:graphicFrameLocks noGrp="1"/>
          </p:cNvGraphicFramePr>
          <p:nvPr/>
        </p:nvGraphicFramePr>
        <p:xfrm>
          <a:off x="1954558" y="4137846"/>
          <a:ext cx="4802886" cy="808083"/>
        </p:xfrm>
        <a:graphic>
          <a:graphicData uri="http://schemas.openxmlformats.org/drawingml/2006/table">
            <a:tbl>
              <a:tblPr firstRow="1" bandRow="1">
                <a:tableStyleId>{C083E6E3-FA7D-4D7B-A595-EF9225AFEA82}</a:tableStyleId>
              </a:tblPr>
              <a:tblGrid>
                <a:gridCol w="1078588">
                  <a:extLst>
                    <a:ext uri="{9D8B030D-6E8A-4147-A177-3AD203B41FA5}">
                      <a16:colId xmlns:a16="http://schemas.microsoft.com/office/drawing/2014/main" val="20000"/>
                    </a:ext>
                  </a:extLst>
                </a:gridCol>
                <a:gridCol w="1080120">
                  <a:extLst>
                    <a:ext uri="{9D8B030D-6E8A-4147-A177-3AD203B41FA5}">
                      <a16:colId xmlns:a16="http://schemas.microsoft.com/office/drawing/2014/main" val="20001"/>
                    </a:ext>
                  </a:extLst>
                </a:gridCol>
                <a:gridCol w="698182">
                  <a:extLst>
                    <a:ext uri="{9D8B030D-6E8A-4147-A177-3AD203B41FA5}">
                      <a16:colId xmlns:a16="http://schemas.microsoft.com/office/drawing/2014/main" val="20002"/>
                    </a:ext>
                  </a:extLst>
                </a:gridCol>
                <a:gridCol w="1945996">
                  <a:extLst>
                    <a:ext uri="{9D8B030D-6E8A-4147-A177-3AD203B41FA5}">
                      <a16:colId xmlns:a16="http://schemas.microsoft.com/office/drawing/2014/main" val="20003"/>
                    </a:ext>
                  </a:extLst>
                </a:gridCol>
              </a:tblGrid>
              <a:tr h="251573">
                <a:tc>
                  <a:txBody>
                    <a:bodyPr/>
                    <a:lstStyle/>
                    <a:p>
                      <a:pPr algn="ctr"/>
                      <a:r>
                        <a:rPr lang="en-US" sz="1100">
                          <a:solidFill>
                            <a:schemeClr val="tx2"/>
                          </a:solidFill>
                        </a:rPr>
                        <a:t>MAC </a:t>
                      </a:r>
                      <a:r>
                        <a:rPr lang="ja-JP" altLang="en-US" sz="1100">
                          <a:solidFill>
                            <a:schemeClr val="tx2"/>
                          </a:solidFill>
                        </a:rPr>
                        <a:t>アドレス</a:t>
                      </a:r>
                      <a:endParaRPr lang="en-US" sz="1100">
                        <a:solidFill>
                          <a:schemeClr val="tx2"/>
                        </a:solidFill>
                        <a:latin typeface="Meiryo UI" panose="020B0604030504040204" pitchFamily="50" charset="-128"/>
                        <a:ea typeface="Meiryo UI" panose="020B0604030504040204" pitchFamily="50" charset="-128"/>
                        <a:cs typeface="Meiryo UI" panose="020B0604030504040204" pitchFamily="50" charset="-128"/>
                      </a:endParaRPr>
                    </a:p>
                  </a:txBody>
                  <a:tcPr marL="68580" marR="68580" marT="34306" marB="34306"/>
                </a:tc>
                <a:tc>
                  <a:txBody>
                    <a:bodyPr/>
                    <a:lstStyle/>
                    <a:p>
                      <a:pPr algn="ctr"/>
                      <a:r>
                        <a:rPr lang="en-US" sz="1100">
                          <a:solidFill>
                            <a:schemeClr val="tx2"/>
                          </a:solidFill>
                        </a:rPr>
                        <a:t>IP </a:t>
                      </a:r>
                      <a:r>
                        <a:rPr lang="ja-JP" altLang="en-US" sz="1100">
                          <a:solidFill>
                            <a:schemeClr val="tx2"/>
                          </a:solidFill>
                        </a:rPr>
                        <a:t>アドレス</a:t>
                      </a:r>
                      <a:endParaRPr lang="en-US" sz="1100">
                        <a:solidFill>
                          <a:schemeClr val="tx2"/>
                        </a:solidFill>
                        <a:latin typeface="Meiryo UI" panose="020B0604030504040204" pitchFamily="50" charset="-128"/>
                        <a:ea typeface="Meiryo UI" panose="020B0604030504040204" pitchFamily="50" charset="-128"/>
                        <a:cs typeface="Meiryo UI" panose="020B0604030504040204" pitchFamily="50" charset="-128"/>
                      </a:endParaRPr>
                    </a:p>
                  </a:txBody>
                  <a:tcPr marL="68580" marR="68580" marT="34306" marB="34306"/>
                </a:tc>
                <a:tc>
                  <a:txBody>
                    <a:bodyPr/>
                    <a:lstStyle/>
                    <a:p>
                      <a:pPr algn="ctr"/>
                      <a:r>
                        <a:rPr lang="en-US" sz="1100">
                          <a:solidFill>
                            <a:schemeClr val="tx2"/>
                          </a:solidFill>
                        </a:rPr>
                        <a:t>VLAN</a:t>
                      </a:r>
                      <a:endParaRPr lang="en-US" sz="1100">
                        <a:solidFill>
                          <a:schemeClr val="tx2"/>
                        </a:solidFill>
                        <a:latin typeface="Meiryo UI" panose="020B0604030504040204" pitchFamily="50" charset="-128"/>
                        <a:ea typeface="Meiryo UI" panose="020B0604030504040204" pitchFamily="50" charset="-128"/>
                        <a:cs typeface="Meiryo UI" panose="020B0604030504040204" pitchFamily="50" charset="-128"/>
                      </a:endParaRPr>
                    </a:p>
                  </a:txBody>
                  <a:tcPr marL="68580" marR="68580" marT="34306" marB="34306"/>
                </a:tc>
                <a:tc>
                  <a:txBody>
                    <a:bodyPr/>
                    <a:lstStyle/>
                    <a:p>
                      <a:pPr algn="ctr"/>
                      <a:r>
                        <a:rPr lang="en-US" sz="1100">
                          <a:solidFill>
                            <a:schemeClr val="tx2"/>
                          </a:solidFill>
                        </a:rPr>
                        <a:t>Interface</a:t>
                      </a:r>
                      <a:endParaRPr lang="en-US" sz="1100">
                        <a:solidFill>
                          <a:schemeClr val="tx2"/>
                        </a:solidFill>
                        <a:latin typeface="Meiryo UI" panose="020B0604030504040204" pitchFamily="50" charset="-128"/>
                        <a:ea typeface="Meiryo UI" panose="020B0604030504040204" pitchFamily="50" charset="-128"/>
                        <a:cs typeface="Meiryo UI" panose="020B0604030504040204" pitchFamily="50" charset="-128"/>
                      </a:endParaRPr>
                    </a:p>
                  </a:txBody>
                  <a:tcPr marL="68580" marR="68580" marT="34306" marB="34306"/>
                </a:tc>
                <a:extLst>
                  <a:ext uri="{0D108BD9-81ED-4DB2-BD59-A6C34878D82A}">
                    <a16:rowId xmlns:a16="http://schemas.microsoft.com/office/drawing/2014/main" val="10000"/>
                  </a:ext>
                </a:extLst>
              </a:tr>
              <a:tr h="278255">
                <a:tc>
                  <a:txBody>
                    <a:bodyPr/>
                    <a:lstStyle/>
                    <a:p>
                      <a:pPr algn="ctr"/>
                      <a:r>
                        <a:rPr lang="en-US" sz="1200"/>
                        <a:t>A</a:t>
                      </a:r>
                      <a:endParaRPr lang="en-US" sz="1200" b="1">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68580" marR="68580" marT="34306" marB="34306"/>
                </a:tc>
                <a:tc>
                  <a:txBody>
                    <a:bodyPr/>
                    <a:lstStyle/>
                    <a:p>
                      <a:pPr algn="ctr"/>
                      <a:r>
                        <a:rPr lang="en-US" sz="1200"/>
                        <a:t>10.1.1.1</a:t>
                      </a:r>
                      <a:endParaRPr lang="en-US" sz="1200" b="1">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68580" marR="68580" marT="34306" marB="34306"/>
                </a:tc>
                <a:tc>
                  <a:txBody>
                    <a:bodyPr/>
                    <a:lstStyle/>
                    <a:p>
                      <a:pPr algn="ctr"/>
                      <a:r>
                        <a:rPr lang="en-US" sz="1200"/>
                        <a:t>10</a:t>
                      </a:r>
                      <a:endParaRPr lang="en-US" sz="1200">
                        <a:solidFill>
                          <a:srgbClr val="0A0305"/>
                        </a:solidFill>
                        <a:latin typeface="Meiryo UI" panose="020B0604030504040204" pitchFamily="50" charset="-128"/>
                        <a:ea typeface="Meiryo UI" panose="020B0604030504040204" pitchFamily="50" charset="-128"/>
                        <a:cs typeface="Meiryo UI" panose="020B0604030504040204" pitchFamily="50" charset="-128"/>
                      </a:endParaRPr>
                    </a:p>
                  </a:txBody>
                  <a:tcPr marL="68580" marR="68580" marT="34306" marB="34306"/>
                </a:tc>
                <a:tc>
                  <a:txBody>
                    <a:bodyPr/>
                    <a:lstStyle/>
                    <a:p>
                      <a:pPr algn="ctr"/>
                      <a:r>
                        <a:rPr lang="en-US" sz="1200"/>
                        <a:t>GigabitEthernet</a:t>
                      </a:r>
                      <a:r>
                        <a:rPr lang="en-US" altLang="ja-JP" sz="1200"/>
                        <a:t>1</a:t>
                      </a:r>
                      <a:r>
                        <a:rPr lang="en-US" sz="1200"/>
                        <a:t>/0/1</a:t>
                      </a:r>
                      <a:endParaRPr lang="en-US" sz="1200">
                        <a:solidFill>
                          <a:srgbClr val="0A0305"/>
                        </a:solidFill>
                        <a:latin typeface="Meiryo UI" panose="020B0604030504040204" pitchFamily="50" charset="-128"/>
                        <a:ea typeface="Meiryo UI" panose="020B0604030504040204" pitchFamily="50" charset="-128"/>
                        <a:cs typeface="Meiryo UI" panose="020B0604030504040204" pitchFamily="50" charset="-128"/>
                      </a:endParaRPr>
                    </a:p>
                  </a:txBody>
                  <a:tcPr marL="68580" marR="68580" marT="34306" marB="34306"/>
                </a:tc>
                <a:extLst>
                  <a:ext uri="{0D108BD9-81ED-4DB2-BD59-A6C34878D82A}">
                    <a16:rowId xmlns:a16="http://schemas.microsoft.com/office/drawing/2014/main" val="10001"/>
                  </a:ext>
                </a:extLst>
              </a:tr>
              <a:tr h="278255">
                <a:tc>
                  <a:txBody>
                    <a:bodyPr/>
                    <a:lstStyle/>
                    <a:p>
                      <a:pPr algn="ctr"/>
                      <a:r>
                        <a:rPr lang="en-US" altLang="ja-JP" sz="1200"/>
                        <a:t>C</a:t>
                      </a:r>
                      <a:endParaRPr lang="en-US" sz="1200">
                        <a:solidFill>
                          <a:srgbClr val="0A0305"/>
                        </a:solidFill>
                        <a:latin typeface="Meiryo UI" panose="020B0604030504040204" pitchFamily="50" charset="-128"/>
                        <a:ea typeface="Meiryo UI" panose="020B0604030504040204" pitchFamily="50" charset="-128"/>
                        <a:cs typeface="Meiryo UI" panose="020B0604030504040204" pitchFamily="50" charset="-128"/>
                      </a:endParaRPr>
                    </a:p>
                  </a:txBody>
                  <a:tcPr marL="68580" marR="68580" marT="34306" marB="34306"/>
                </a:tc>
                <a:tc>
                  <a:txBody>
                    <a:bodyPr/>
                    <a:lstStyle/>
                    <a:p>
                      <a:pPr algn="ctr"/>
                      <a:r>
                        <a:rPr lang="en-US" altLang="ja-JP" sz="1200"/>
                        <a:t>10.1.1.50</a:t>
                      </a:r>
                      <a:endParaRPr lang="en-US" sz="1200">
                        <a:solidFill>
                          <a:srgbClr val="0A0305"/>
                        </a:solidFill>
                        <a:latin typeface="Meiryo UI" panose="020B0604030504040204" pitchFamily="50" charset="-128"/>
                        <a:ea typeface="Meiryo UI" panose="020B0604030504040204" pitchFamily="50" charset="-128"/>
                        <a:cs typeface="Meiryo UI" panose="020B0604030504040204" pitchFamily="50" charset="-128"/>
                      </a:endParaRPr>
                    </a:p>
                  </a:txBody>
                  <a:tcPr marL="68580" marR="68580" marT="34306" marB="34306"/>
                </a:tc>
                <a:tc>
                  <a:txBody>
                    <a:bodyPr/>
                    <a:lstStyle/>
                    <a:p>
                      <a:pPr algn="ctr"/>
                      <a:r>
                        <a:rPr lang="en-US" altLang="ja-JP" sz="1200"/>
                        <a:t>10</a:t>
                      </a:r>
                      <a:endParaRPr lang="en-US" sz="1200">
                        <a:solidFill>
                          <a:srgbClr val="0A0305"/>
                        </a:solidFill>
                        <a:latin typeface="Meiryo UI" panose="020B0604030504040204" pitchFamily="50" charset="-128"/>
                        <a:ea typeface="Meiryo UI" panose="020B0604030504040204" pitchFamily="50" charset="-128"/>
                        <a:cs typeface="Meiryo UI" panose="020B0604030504040204" pitchFamily="50" charset="-128"/>
                      </a:endParaRPr>
                    </a:p>
                  </a:txBody>
                  <a:tcPr marL="68580" marR="68580" marT="34306" marB="34306"/>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ja-JP" sz="1200"/>
                        <a:t>GigabitEthernet1/0/10</a:t>
                      </a:r>
                      <a:endParaRPr lang="en-US" altLang="ja-JP" sz="1200">
                        <a:solidFill>
                          <a:srgbClr val="0A0305"/>
                        </a:solidFill>
                        <a:latin typeface="Meiryo UI" panose="020B0604030504040204" pitchFamily="50" charset="-128"/>
                        <a:ea typeface="Meiryo UI" panose="020B0604030504040204" pitchFamily="50" charset="-128"/>
                        <a:cs typeface="Meiryo UI" panose="020B0604030504040204" pitchFamily="50" charset="-128"/>
                      </a:endParaRPr>
                    </a:p>
                  </a:txBody>
                  <a:tcPr marL="68580" marR="68580" marT="34306" marB="34306"/>
                </a:tc>
                <a:extLst>
                  <a:ext uri="{0D108BD9-81ED-4DB2-BD59-A6C34878D82A}">
                    <a16:rowId xmlns:a16="http://schemas.microsoft.com/office/drawing/2014/main" val="10002"/>
                  </a:ext>
                </a:extLst>
              </a:tr>
            </a:tbl>
          </a:graphicData>
        </a:graphic>
      </p:graphicFrame>
      <p:pic>
        <p:nvPicPr>
          <p:cNvPr id="29" name="Picture 2" descr="C:\Users\dlape\AppData\Local\Microsoft\Windows\Temporary Internet Files\Content.IE5\X60B2C8I\MC900434805[1].png"/>
          <p:cNvPicPr>
            <a:picLocks noChangeAspect="1" noChangeArrowheads="1"/>
          </p:cNvPicPr>
          <p:nvPr/>
        </p:nvPicPr>
        <p:blipFill>
          <a:blip r:embed="rId8" cstate="email">
            <a:extLst>
              <a:ext uri="{28A0092B-C50C-407E-A947-70E740481C1C}">
                <a14:useLocalDpi xmlns:a14="http://schemas.microsoft.com/office/drawing/2010/main"/>
              </a:ext>
            </a:extLst>
          </a:blip>
          <a:srcRect/>
          <a:stretch>
            <a:fillRect/>
          </a:stretch>
        </p:blipFill>
        <p:spPr bwMode="auto">
          <a:xfrm>
            <a:off x="4212000" y="3008620"/>
            <a:ext cx="360000" cy="3600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0" name="線吹き出し 2 (枠付き) 29"/>
          <p:cNvSpPr/>
          <p:nvPr/>
        </p:nvSpPr>
        <p:spPr>
          <a:xfrm>
            <a:off x="6164122" y="1897565"/>
            <a:ext cx="2512334" cy="817710"/>
          </a:xfrm>
          <a:prstGeom prst="borderCallout2">
            <a:avLst>
              <a:gd name="adj1" fmla="val 67698"/>
              <a:gd name="adj2" fmla="val -849"/>
              <a:gd name="adj3" fmla="val 67625"/>
              <a:gd name="adj4" fmla="val -13430"/>
              <a:gd name="adj5" fmla="val 165436"/>
              <a:gd name="adj6" fmla="val -61676"/>
            </a:avLst>
          </a:prstGeom>
          <a:noFill/>
          <a:ln w="9525">
            <a:solidFill>
              <a:srgbClr val="0A0305"/>
            </a:solidFill>
          </a:ln>
          <a:effectLst>
            <a:outerShdw blurRad="76200" dist="50800" dir="5400000" algn="ctr" rotWithShape="0">
              <a:srgbClr val="000000">
                <a:alpha val="27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t">
            <a:noAutofit/>
          </a:bodyPr>
          <a:lstStyle/>
          <a:p>
            <a:pPr defTabSz="685800" fontAlgn="auto">
              <a:spcBef>
                <a:spcPts val="0"/>
              </a:spcBef>
              <a:spcAft>
                <a:spcPts val="0"/>
              </a:spcAft>
              <a:defRPr/>
            </a:pPr>
            <a:r>
              <a:rPr kumimoji="1" lang="ja-JP" altLang="en-US" sz="1100">
                <a:solidFill>
                  <a:srgbClr val="0A0305"/>
                </a:solidFill>
                <a:ea typeface="MS PGothic" panose="020B0600070205080204" pitchFamily="34" charset="-128"/>
                <a:cs typeface="メイリオ" panose="020B0604030504040204" pitchFamily="50" charset="-128"/>
              </a:rPr>
              <a:t>受信した</a:t>
            </a:r>
            <a:r>
              <a:rPr kumimoji="1" lang="en-US" altLang="ja-JP" sz="1100">
                <a:solidFill>
                  <a:srgbClr val="0A0305"/>
                </a:solidFill>
                <a:ea typeface="MS PGothic" panose="020B0600070205080204" pitchFamily="34" charset="-128"/>
                <a:cs typeface="メイリオ" panose="020B0604030504040204" pitchFamily="50" charset="-128"/>
              </a:rPr>
              <a:t> ARP </a:t>
            </a:r>
            <a:r>
              <a:rPr kumimoji="1" lang="ja-JP" altLang="en-US" sz="1100">
                <a:solidFill>
                  <a:srgbClr val="0A0305"/>
                </a:solidFill>
                <a:ea typeface="MS PGothic" panose="020B0600070205080204" pitchFamily="34" charset="-128"/>
                <a:cs typeface="メイリオ" panose="020B0604030504040204" pitchFamily="50" charset="-128"/>
              </a:rPr>
              <a:t>パケットを検査</a:t>
            </a:r>
            <a:endParaRPr kumimoji="1" lang="en-US" altLang="ja-JP" sz="1100">
              <a:solidFill>
                <a:srgbClr val="0A0305"/>
              </a:solidFill>
              <a:ea typeface="MS PGothic" panose="020B0600070205080204" pitchFamily="34" charset="-128"/>
              <a:cs typeface="メイリオ" panose="020B0604030504040204" pitchFamily="50" charset="-128"/>
            </a:endParaRPr>
          </a:p>
          <a:p>
            <a:pPr defTabSz="685800" fontAlgn="auto">
              <a:spcBef>
                <a:spcPts val="0"/>
              </a:spcBef>
              <a:spcAft>
                <a:spcPts val="0"/>
              </a:spcAft>
              <a:defRPr/>
            </a:pPr>
            <a:r>
              <a:rPr kumimoji="1" lang="ja-JP" altLang="en-US" sz="1100">
                <a:solidFill>
                  <a:srgbClr val="0A0305"/>
                </a:solidFill>
                <a:ea typeface="MS PGothic" panose="020B0600070205080204" pitchFamily="34" charset="-128"/>
                <a:cs typeface="メイリオ" panose="020B0604030504040204" pitchFamily="50" charset="-128"/>
              </a:rPr>
              <a:t>スイッチが保持している</a:t>
            </a:r>
            <a:r>
              <a:rPr kumimoji="1" lang="en-US" altLang="ja-JP" sz="1100">
                <a:solidFill>
                  <a:srgbClr val="0A0305"/>
                </a:solidFill>
                <a:ea typeface="MS PGothic" panose="020B0600070205080204" pitchFamily="34" charset="-128"/>
                <a:cs typeface="メイリオ" panose="020B0604030504040204" pitchFamily="50" charset="-128"/>
              </a:rPr>
              <a:t> ARP </a:t>
            </a:r>
            <a:r>
              <a:rPr kumimoji="1" lang="ja-JP" altLang="en-US" sz="1100">
                <a:solidFill>
                  <a:srgbClr val="0A0305"/>
                </a:solidFill>
                <a:ea typeface="MS PGothic" panose="020B0600070205080204" pitchFamily="34" charset="-128"/>
                <a:cs typeface="メイリオ" panose="020B0604030504040204" pitchFamily="50" charset="-128"/>
              </a:rPr>
              <a:t>情報と</a:t>
            </a:r>
            <a:endParaRPr kumimoji="1" lang="en-US" altLang="ja-JP" sz="1100">
              <a:solidFill>
                <a:srgbClr val="0A0305"/>
              </a:solidFill>
              <a:ea typeface="MS PGothic" panose="020B0600070205080204" pitchFamily="34" charset="-128"/>
              <a:cs typeface="メイリオ" panose="020B0604030504040204" pitchFamily="50" charset="-128"/>
            </a:endParaRPr>
          </a:p>
          <a:p>
            <a:pPr defTabSz="685800" fontAlgn="auto">
              <a:spcBef>
                <a:spcPts val="0"/>
              </a:spcBef>
              <a:spcAft>
                <a:spcPts val="0"/>
              </a:spcAft>
              <a:defRPr/>
            </a:pPr>
            <a:r>
              <a:rPr kumimoji="1" lang="ja-JP" altLang="en-US" sz="1100">
                <a:solidFill>
                  <a:srgbClr val="0A0305"/>
                </a:solidFill>
                <a:ea typeface="MS PGothic" panose="020B0600070205080204" pitchFamily="34" charset="-128"/>
                <a:cs typeface="メイリオ" panose="020B0604030504040204" pitchFamily="50" charset="-128"/>
              </a:rPr>
              <a:t>一致しない場合は、受信した</a:t>
            </a:r>
            <a:r>
              <a:rPr kumimoji="1" lang="en-US" altLang="ja-JP" sz="1100">
                <a:solidFill>
                  <a:srgbClr val="0A0305"/>
                </a:solidFill>
                <a:ea typeface="MS PGothic" panose="020B0600070205080204" pitchFamily="34" charset="-128"/>
                <a:cs typeface="メイリオ" panose="020B0604030504040204" pitchFamily="50" charset="-128"/>
              </a:rPr>
              <a:t> ARP</a:t>
            </a:r>
          </a:p>
          <a:p>
            <a:pPr defTabSz="685800" fontAlgn="auto">
              <a:spcBef>
                <a:spcPts val="0"/>
              </a:spcBef>
              <a:spcAft>
                <a:spcPts val="0"/>
              </a:spcAft>
              <a:defRPr/>
            </a:pPr>
            <a:r>
              <a:rPr kumimoji="1" lang="ja-JP" altLang="en-US" sz="1100">
                <a:solidFill>
                  <a:srgbClr val="0A0305"/>
                </a:solidFill>
                <a:ea typeface="MS PGothic" panose="020B0600070205080204" pitchFamily="34" charset="-128"/>
                <a:cs typeface="メイリオ" panose="020B0604030504040204" pitchFamily="50" charset="-128"/>
              </a:rPr>
              <a:t>パケットを破棄</a:t>
            </a:r>
          </a:p>
        </p:txBody>
      </p:sp>
      <p:sp>
        <p:nvSpPr>
          <p:cNvPr id="31" name="Text Box 11"/>
          <p:cNvSpPr txBox="1">
            <a:spLocks noChangeArrowheads="1"/>
          </p:cNvSpPr>
          <p:nvPr/>
        </p:nvSpPr>
        <p:spPr bwMode="auto">
          <a:xfrm>
            <a:off x="4803756" y="3266894"/>
            <a:ext cx="558588" cy="25220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rgbClr val="B3B3B3"/>
                </a:solidFill>
                <a:miter lim="800000"/>
                <a:headEnd/>
                <a:tailEnd/>
              </a14:hiddenLine>
            </a:ext>
            <a:ext uri="{AF507438-7753-43E0-B8FC-AC1667EBCBE1}">
              <a14:hiddenEffects xmlns:a14="http://schemas.microsoft.com/office/drawing/2010/main">
                <a:effectLst>
                  <a:outerShdw blurRad="63500" dist="17961" dir="2700000" algn="ctr" rotWithShape="0">
                    <a:schemeClr val="bg2">
                      <a:alpha val="74998"/>
                    </a:schemeClr>
                  </a:outerShdw>
                </a:effectLst>
              </a14:hiddenEffects>
            </a:ext>
          </a:extLst>
        </p:spPr>
        <p:txBody>
          <a:bodyPr wrap="none" lIns="82124" tIns="41061" rIns="82124" bIns="41061" anchor="ctr">
            <a:noAutofit/>
          </a:bodyPr>
          <a:lstStyle>
            <a:lvl1pPr>
              <a:defRPr>
                <a:solidFill>
                  <a:schemeClr val="tx1"/>
                </a:solidFill>
                <a:latin typeface="Arial" charset="0"/>
                <a:ea typeface="ＭＳ Ｐゴシック" charset="0"/>
                <a:cs typeface="ＭＳ Ｐゴシック" charset="0"/>
              </a:defRPr>
            </a:lvl1pPr>
            <a:lvl2pPr marL="742950" indent="-285750">
              <a:defRPr>
                <a:solidFill>
                  <a:schemeClr val="tx1"/>
                </a:solidFill>
                <a:latin typeface="Arial" charset="0"/>
                <a:ea typeface="ＭＳ Ｐゴシック" charset="0"/>
              </a:defRPr>
            </a:lvl2pPr>
            <a:lvl3pPr marL="1143000" indent="-228600">
              <a:defRPr>
                <a:solidFill>
                  <a:schemeClr val="tx1"/>
                </a:solidFill>
                <a:latin typeface="Arial" charset="0"/>
                <a:ea typeface="ＭＳ Ｐゴシック" charset="0"/>
              </a:defRPr>
            </a:lvl3pPr>
            <a:lvl4pPr marL="1600200" indent="-228600">
              <a:defRPr>
                <a:solidFill>
                  <a:schemeClr val="tx1"/>
                </a:solidFill>
                <a:latin typeface="Arial" charset="0"/>
                <a:ea typeface="ＭＳ Ｐゴシック" charset="0"/>
              </a:defRPr>
            </a:lvl4pPr>
            <a:lvl5pPr marL="2057400" indent="-228600">
              <a:defRPr>
                <a:solidFill>
                  <a:schemeClr val="tx1"/>
                </a:solidFill>
                <a:latin typeface="Arial" charset="0"/>
                <a:ea typeface="ＭＳ Ｐゴシック" charset="0"/>
              </a:defRPr>
            </a:lvl5pPr>
            <a:lvl6pPr marL="2514600" indent="-228600" fontAlgn="base">
              <a:spcBef>
                <a:spcPct val="0"/>
              </a:spcBef>
              <a:spcAft>
                <a:spcPct val="0"/>
              </a:spcAft>
              <a:defRPr>
                <a:solidFill>
                  <a:schemeClr val="tx1"/>
                </a:solidFill>
                <a:latin typeface="Arial" charset="0"/>
                <a:ea typeface="ＭＳ Ｐゴシック" charset="0"/>
              </a:defRPr>
            </a:lvl6pPr>
            <a:lvl7pPr marL="2971800" indent="-228600" fontAlgn="base">
              <a:spcBef>
                <a:spcPct val="0"/>
              </a:spcBef>
              <a:spcAft>
                <a:spcPct val="0"/>
              </a:spcAft>
              <a:defRPr>
                <a:solidFill>
                  <a:schemeClr val="tx1"/>
                </a:solidFill>
                <a:latin typeface="Arial" charset="0"/>
                <a:ea typeface="ＭＳ Ｐゴシック" charset="0"/>
              </a:defRPr>
            </a:lvl7pPr>
            <a:lvl8pPr marL="3429000" indent="-228600" fontAlgn="base">
              <a:spcBef>
                <a:spcPct val="0"/>
              </a:spcBef>
              <a:spcAft>
                <a:spcPct val="0"/>
              </a:spcAft>
              <a:defRPr>
                <a:solidFill>
                  <a:schemeClr val="tx1"/>
                </a:solidFill>
                <a:latin typeface="Arial" charset="0"/>
                <a:ea typeface="ＭＳ Ｐゴシック" charset="0"/>
              </a:defRPr>
            </a:lvl8pPr>
            <a:lvl9pPr marL="3886200" indent="-228600" fontAlgn="base">
              <a:spcBef>
                <a:spcPct val="0"/>
              </a:spcBef>
              <a:spcAft>
                <a:spcPct val="0"/>
              </a:spcAft>
              <a:defRPr>
                <a:solidFill>
                  <a:schemeClr val="tx1"/>
                </a:solidFill>
                <a:latin typeface="Arial" charset="0"/>
                <a:ea typeface="ＭＳ Ｐゴシック" charset="0"/>
              </a:defRPr>
            </a:lvl9pPr>
          </a:lstStyle>
          <a:p>
            <a:pPr algn="ctr" defTabSz="685800" fontAlgn="auto">
              <a:spcBef>
                <a:spcPts val="0"/>
              </a:spcBef>
              <a:spcAft>
                <a:spcPts val="0"/>
              </a:spcAft>
              <a:defRPr/>
            </a:pPr>
            <a:r>
              <a:rPr kumimoji="1" lang="en-US" altLang="ja-JP" sz="1100">
                <a:solidFill>
                  <a:srgbClr val="435153"/>
                </a:solidFill>
                <a:latin typeface="+mn-lt"/>
                <a:ea typeface="MS PGothic" panose="020B0600070205080204" pitchFamily="34" charset="-128"/>
                <a:cs typeface="メイリオ" panose="020B0604030504040204" pitchFamily="50" charset="-128"/>
              </a:rPr>
              <a:t>1/0/1</a:t>
            </a:r>
          </a:p>
        </p:txBody>
      </p:sp>
      <p:sp>
        <p:nvSpPr>
          <p:cNvPr id="32" name="Text Box 11"/>
          <p:cNvSpPr txBox="1">
            <a:spLocks noChangeArrowheads="1"/>
          </p:cNvSpPr>
          <p:nvPr/>
        </p:nvSpPr>
        <p:spPr bwMode="auto">
          <a:xfrm>
            <a:off x="3491880" y="3266894"/>
            <a:ext cx="646753" cy="25220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rgbClr val="B3B3B3"/>
                </a:solidFill>
                <a:miter lim="800000"/>
                <a:headEnd/>
                <a:tailEnd/>
              </a14:hiddenLine>
            </a:ext>
            <a:ext uri="{AF507438-7753-43E0-B8FC-AC1667EBCBE1}">
              <a14:hiddenEffects xmlns:a14="http://schemas.microsoft.com/office/drawing/2010/main">
                <a:effectLst>
                  <a:outerShdw blurRad="63500" dist="17961" dir="2700000" algn="ctr" rotWithShape="0">
                    <a:schemeClr val="bg2">
                      <a:alpha val="74998"/>
                    </a:schemeClr>
                  </a:outerShdw>
                </a:effectLst>
              </a14:hiddenEffects>
            </a:ext>
          </a:extLst>
        </p:spPr>
        <p:txBody>
          <a:bodyPr wrap="none" lIns="82124" tIns="41061" rIns="82124" bIns="41061" anchor="ctr">
            <a:noAutofit/>
          </a:bodyPr>
          <a:lstStyle>
            <a:lvl1pPr>
              <a:defRPr>
                <a:solidFill>
                  <a:schemeClr val="tx1"/>
                </a:solidFill>
                <a:latin typeface="Arial" charset="0"/>
                <a:ea typeface="ＭＳ Ｐゴシック" charset="0"/>
                <a:cs typeface="ＭＳ Ｐゴシック" charset="0"/>
              </a:defRPr>
            </a:lvl1pPr>
            <a:lvl2pPr marL="742950" indent="-285750">
              <a:defRPr>
                <a:solidFill>
                  <a:schemeClr val="tx1"/>
                </a:solidFill>
                <a:latin typeface="Arial" charset="0"/>
                <a:ea typeface="ＭＳ Ｐゴシック" charset="0"/>
              </a:defRPr>
            </a:lvl2pPr>
            <a:lvl3pPr marL="1143000" indent="-228600">
              <a:defRPr>
                <a:solidFill>
                  <a:schemeClr val="tx1"/>
                </a:solidFill>
                <a:latin typeface="Arial" charset="0"/>
                <a:ea typeface="ＭＳ Ｐゴシック" charset="0"/>
              </a:defRPr>
            </a:lvl3pPr>
            <a:lvl4pPr marL="1600200" indent="-228600">
              <a:defRPr>
                <a:solidFill>
                  <a:schemeClr val="tx1"/>
                </a:solidFill>
                <a:latin typeface="Arial" charset="0"/>
                <a:ea typeface="ＭＳ Ｐゴシック" charset="0"/>
              </a:defRPr>
            </a:lvl4pPr>
            <a:lvl5pPr marL="2057400" indent="-228600">
              <a:defRPr>
                <a:solidFill>
                  <a:schemeClr val="tx1"/>
                </a:solidFill>
                <a:latin typeface="Arial" charset="0"/>
                <a:ea typeface="ＭＳ Ｐゴシック" charset="0"/>
              </a:defRPr>
            </a:lvl5pPr>
            <a:lvl6pPr marL="2514600" indent="-228600" fontAlgn="base">
              <a:spcBef>
                <a:spcPct val="0"/>
              </a:spcBef>
              <a:spcAft>
                <a:spcPct val="0"/>
              </a:spcAft>
              <a:defRPr>
                <a:solidFill>
                  <a:schemeClr val="tx1"/>
                </a:solidFill>
                <a:latin typeface="Arial" charset="0"/>
                <a:ea typeface="ＭＳ Ｐゴシック" charset="0"/>
              </a:defRPr>
            </a:lvl6pPr>
            <a:lvl7pPr marL="2971800" indent="-228600" fontAlgn="base">
              <a:spcBef>
                <a:spcPct val="0"/>
              </a:spcBef>
              <a:spcAft>
                <a:spcPct val="0"/>
              </a:spcAft>
              <a:defRPr>
                <a:solidFill>
                  <a:schemeClr val="tx1"/>
                </a:solidFill>
                <a:latin typeface="Arial" charset="0"/>
                <a:ea typeface="ＭＳ Ｐゴシック" charset="0"/>
              </a:defRPr>
            </a:lvl7pPr>
            <a:lvl8pPr marL="3429000" indent="-228600" fontAlgn="base">
              <a:spcBef>
                <a:spcPct val="0"/>
              </a:spcBef>
              <a:spcAft>
                <a:spcPct val="0"/>
              </a:spcAft>
              <a:defRPr>
                <a:solidFill>
                  <a:schemeClr val="tx1"/>
                </a:solidFill>
                <a:latin typeface="Arial" charset="0"/>
                <a:ea typeface="ＭＳ Ｐゴシック" charset="0"/>
              </a:defRPr>
            </a:lvl8pPr>
            <a:lvl9pPr marL="3886200" indent="-228600" fontAlgn="base">
              <a:spcBef>
                <a:spcPct val="0"/>
              </a:spcBef>
              <a:spcAft>
                <a:spcPct val="0"/>
              </a:spcAft>
              <a:defRPr>
                <a:solidFill>
                  <a:schemeClr val="tx1"/>
                </a:solidFill>
                <a:latin typeface="Arial" charset="0"/>
                <a:ea typeface="ＭＳ Ｐゴシック" charset="0"/>
              </a:defRPr>
            </a:lvl9pPr>
          </a:lstStyle>
          <a:p>
            <a:pPr algn="ctr" defTabSz="685800" fontAlgn="auto">
              <a:spcBef>
                <a:spcPts val="0"/>
              </a:spcBef>
              <a:spcAft>
                <a:spcPts val="0"/>
              </a:spcAft>
              <a:defRPr/>
            </a:pPr>
            <a:r>
              <a:rPr kumimoji="1" lang="en-US" altLang="ja-JP" sz="1100">
                <a:solidFill>
                  <a:srgbClr val="435153"/>
                </a:solidFill>
                <a:latin typeface="+mn-lt"/>
                <a:ea typeface="MS PGothic" panose="020B0600070205080204" pitchFamily="34" charset="-128"/>
                <a:cs typeface="メイリオ" panose="020B0604030504040204" pitchFamily="50" charset="-128"/>
              </a:rPr>
              <a:t>1/0/10</a:t>
            </a:r>
          </a:p>
        </p:txBody>
      </p:sp>
      <p:sp>
        <p:nvSpPr>
          <p:cNvPr id="33" name="Slide Number Placeholder 4">
            <a:extLst>
              <a:ext uri="{FF2B5EF4-FFF2-40B4-BE49-F238E27FC236}">
                <a16:creationId xmlns:a16="http://schemas.microsoft.com/office/drawing/2014/main" id="{5394E196-EDDD-F64E-9A89-02D85D44C865}"/>
              </a:ext>
            </a:extLst>
          </p:cNvPr>
          <p:cNvSpPr>
            <a:spLocks noGrp="1"/>
          </p:cNvSpPr>
          <p:nvPr>
            <p:ph type="sldNum" sz="quarter" idx="4294967295"/>
          </p:nvPr>
        </p:nvSpPr>
        <p:spPr>
          <a:xfrm>
            <a:off x="8648700" y="4884738"/>
            <a:ext cx="495300" cy="274637"/>
          </a:xfrm>
          <a:prstGeom prst="rect">
            <a:avLst/>
          </a:prstGeom>
        </p:spPr>
        <p:txBody>
          <a:bodyPr>
            <a:noAutofit/>
          </a:bodyPr>
          <a:lstStyle/>
          <a:p>
            <a:fld id="{3945D0FD-48F1-4D72-80C5-FFB60B92A834}" type="slidenum">
              <a:rPr lang="en-US" sz="900" smtClean="0">
                <a:latin typeface="+mn-lt"/>
                <a:ea typeface="MS PGothic" panose="020B0600070205080204" pitchFamily="34" charset="-128"/>
              </a:rPr>
              <a:pPr/>
              <a:t>320</a:t>
            </a:fld>
            <a:endParaRPr lang="en-US" sz="900">
              <a:latin typeface="+mn-lt"/>
              <a:ea typeface="MS PGothic" panose="020B0600070205080204" pitchFamily="34" charset="-128"/>
            </a:endParaRPr>
          </a:p>
        </p:txBody>
      </p:sp>
    </p:spTree>
    <p:extLst>
      <p:ext uri="{BB962C8B-B14F-4D97-AF65-F5344CB8AC3E}">
        <p14:creationId xmlns:p14="http://schemas.microsoft.com/office/powerpoint/2010/main" val="1024712490"/>
      </p:ext>
    </p:extLst>
  </p:cSld>
  <p:clrMapOvr>
    <a:masterClrMapping/>
  </p:clrMapOvr>
</p:sld>
</file>

<file path=ppt/slides/slide3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a:extLst>
              <a:ext uri="{FF2B5EF4-FFF2-40B4-BE49-F238E27FC236}">
                <a16:creationId xmlns:a16="http://schemas.microsoft.com/office/drawing/2014/main" id="{EBDB191B-1ADB-4E2F-9437-B749FAB7528F}"/>
              </a:ext>
            </a:extLst>
          </p:cNvPr>
          <p:cNvSpPr>
            <a:spLocks noGrp="1"/>
          </p:cNvSpPr>
          <p:nvPr>
            <p:ph type="title"/>
          </p:nvPr>
        </p:nvSpPr>
        <p:spPr>
          <a:xfrm>
            <a:off x="533400" y="367579"/>
            <a:ext cx="8345488" cy="372197"/>
          </a:xfrm>
        </p:spPr>
        <p:txBody>
          <a:bodyPr>
            <a:noAutofit/>
          </a:bodyPr>
          <a:lstStyle/>
          <a:p>
            <a:r>
              <a:rPr lang="en-US" altLang="ja-JP">
                <a:latin typeface="+mn-lt"/>
                <a:ea typeface="MS PGothic" panose="020B0600070205080204" pitchFamily="34" charset="-128"/>
              </a:rPr>
              <a:t>Dynamic</a:t>
            </a:r>
            <a:r>
              <a:rPr lang="ja-JP" altLang="en-US">
                <a:latin typeface="+mn-lt"/>
                <a:ea typeface="MS PGothic" panose="020B0600070205080204" pitchFamily="34" charset="-128"/>
              </a:rPr>
              <a:t> </a:t>
            </a:r>
            <a:r>
              <a:rPr lang="en-US" altLang="ja-JP">
                <a:latin typeface="+mn-lt"/>
                <a:ea typeface="MS PGothic" panose="020B0600070205080204" pitchFamily="34" charset="-128"/>
              </a:rPr>
              <a:t>ARP</a:t>
            </a:r>
            <a:r>
              <a:rPr lang="ja-JP" altLang="en-US">
                <a:latin typeface="+mn-lt"/>
                <a:ea typeface="MS PGothic" panose="020B0600070205080204" pitchFamily="34" charset="-128"/>
              </a:rPr>
              <a:t> </a:t>
            </a:r>
            <a:r>
              <a:rPr lang="en-US" altLang="ja-JP">
                <a:latin typeface="+mn-lt"/>
                <a:ea typeface="MS PGothic" panose="020B0600070205080204" pitchFamily="34" charset="-128"/>
              </a:rPr>
              <a:t>inspection </a:t>
            </a:r>
            <a:r>
              <a:rPr lang="ja-JP" altLang="en-US">
                <a:latin typeface="+mn-lt"/>
                <a:ea typeface="MS PGothic" panose="020B0600070205080204" pitchFamily="34" charset="-128"/>
              </a:rPr>
              <a:t>設定例</a:t>
            </a:r>
            <a:endParaRPr kumimoji="1" lang="ja-JP" altLang="en-US">
              <a:latin typeface="+mn-lt"/>
              <a:ea typeface="MS PGothic" panose="020B0600070205080204" pitchFamily="34" charset="-128"/>
            </a:endParaRPr>
          </a:p>
        </p:txBody>
      </p:sp>
      <p:sp>
        <p:nvSpPr>
          <p:cNvPr id="15" name="Text Placeholder 14">
            <a:extLst>
              <a:ext uri="{FF2B5EF4-FFF2-40B4-BE49-F238E27FC236}">
                <a16:creationId xmlns:a16="http://schemas.microsoft.com/office/drawing/2014/main" id="{6B5E02D8-3D5E-6249-BC68-68D4EB9BB059}"/>
              </a:ext>
            </a:extLst>
          </p:cNvPr>
          <p:cNvSpPr>
            <a:spLocks noGrp="1"/>
          </p:cNvSpPr>
          <p:nvPr>
            <p:ph type="body" sz="quarter" idx="12"/>
          </p:nvPr>
        </p:nvSpPr>
        <p:spPr/>
        <p:txBody>
          <a:bodyPr/>
          <a:lstStyle/>
          <a:p>
            <a:r>
              <a:rPr lang="en" altLang="ja-JP">
                <a:solidFill>
                  <a:srgbClr val="282828"/>
                </a:solidFill>
                <a:ea typeface="MS PGothic" panose="020B0600070205080204" pitchFamily="34" charset="-128"/>
              </a:rPr>
              <a:t>3.5</a:t>
            </a:r>
            <a:r>
              <a:rPr lang="ja-JP" altLang="en-US">
                <a:solidFill>
                  <a:srgbClr val="282828"/>
                </a:solidFill>
                <a:ea typeface="MS PGothic" panose="020B0600070205080204" pitchFamily="34" charset="-128"/>
              </a:rPr>
              <a:t>　</a:t>
            </a:r>
            <a:r>
              <a:rPr lang="en" altLang="ja-JP">
                <a:solidFill>
                  <a:srgbClr val="282828"/>
                </a:solidFill>
                <a:ea typeface="MS PGothic" panose="020B0600070205080204" pitchFamily="34" charset="-128"/>
              </a:rPr>
              <a:t>Security</a:t>
            </a:r>
          </a:p>
        </p:txBody>
      </p:sp>
      <p:sp>
        <p:nvSpPr>
          <p:cNvPr id="4" name="正方形/長方形 3">
            <a:extLst>
              <a:ext uri="{FF2B5EF4-FFF2-40B4-BE49-F238E27FC236}">
                <a16:creationId xmlns:a16="http://schemas.microsoft.com/office/drawing/2014/main" id="{2FAD9D6D-AD61-4BAE-8D79-3FFDE4C1493A}"/>
              </a:ext>
            </a:extLst>
          </p:cNvPr>
          <p:cNvSpPr/>
          <p:nvPr/>
        </p:nvSpPr>
        <p:spPr>
          <a:xfrm>
            <a:off x="4499044" y="1026543"/>
            <a:ext cx="4416356" cy="1742785"/>
          </a:xfrm>
          <a:prstGeom prst="rect">
            <a:avLst/>
          </a:prstGeom>
          <a:solidFill>
            <a:schemeClr val="bg2">
              <a:lumMod val="95000"/>
            </a:schemeClr>
          </a:solidFill>
          <a:ln>
            <a:solidFill>
              <a:schemeClr val="accent1"/>
            </a:solidFill>
          </a:ln>
        </p:spPr>
        <p:style>
          <a:lnRef idx="0">
            <a:scrgbClr r="0" g="0" b="0"/>
          </a:lnRef>
          <a:fillRef idx="0">
            <a:scrgbClr r="0" g="0" b="0"/>
          </a:fillRef>
          <a:effectRef idx="0">
            <a:scrgbClr r="0" g="0" b="0"/>
          </a:effectRef>
          <a:fontRef idx="minor">
            <a:schemeClr val="accent4"/>
          </a:fontRef>
        </p:style>
        <p:txBody>
          <a:bodyPr wrap="square">
            <a:noAutofit/>
          </a:bodyPr>
          <a:lstStyle/>
          <a:p>
            <a:pPr defTabSz="685800" fontAlgn="auto">
              <a:spcBef>
                <a:spcPts val="0"/>
              </a:spcBef>
              <a:spcAft>
                <a:spcPts val="0"/>
              </a:spcAft>
              <a:defRPr/>
            </a:pPr>
            <a:r>
              <a:rPr kumimoji="1" lang="ja-JP" altLang="en-US" sz="825">
                <a:solidFill>
                  <a:srgbClr val="282828"/>
                </a:solidFill>
                <a:ea typeface="MS PGothic" panose="020B0600070205080204" pitchFamily="34" charset="-128"/>
              </a:rPr>
              <a:t>Policy DT-PROGRAMMATIC configuration:</a:t>
            </a:r>
          </a:p>
          <a:p>
            <a:pPr defTabSz="685800" fontAlgn="auto">
              <a:spcBef>
                <a:spcPts val="0"/>
              </a:spcBef>
              <a:spcAft>
                <a:spcPts val="0"/>
              </a:spcAft>
              <a:defRPr/>
            </a:pPr>
            <a:r>
              <a:rPr kumimoji="1" lang="ja-JP" altLang="en-US" sz="825">
                <a:solidFill>
                  <a:srgbClr val="282828"/>
                </a:solidFill>
                <a:ea typeface="MS PGothic" panose="020B0600070205080204" pitchFamily="34" charset="-128"/>
              </a:rPr>
              <a:t>  security-level glean</a:t>
            </a:r>
          </a:p>
          <a:p>
            <a:pPr defTabSz="685800" fontAlgn="auto">
              <a:spcBef>
                <a:spcPts val="0"/>
              </a:spcBef>
              <a:spcAft>
                <a:spcPts val="0"/>
              </a:spcAft>
              <a:defRPr/>
            </a:pPr>
            <a:r>
              <a:rPr kumimoji="1" lang="ja-JP" altLang="en-US" sz="825">
                <a:solidFill>
                  <a:srgbClr val="282828"/>
                </a:solidFill>
                <a:ea typeface="MS PGothic" panose="020B0600070205080204" pitchFamily="34" charset="-128"/>
              </a:rPr>
              <a:t>  device-role node</a:t>
            </a:r>
          </a:p>
          <a:p>
            <a:pPr defTabSz="685800" fontAlgn="auto">
              <a:spcBef>
                <a:spcPts val="0"/>
              </a:spcBef>
              <a:spcAft>
                <a:spcPts val="0"/>
              </a:spcAft>
              <a:defRPr/>
            </a:pPr>
            <a:r>
              <a:rPr kumimoji="1" lang="ja-JP" altLang="en-US" sz="825">
                <a:solidFill>
                  <a:srgbClr val="282828"/>
                </a:solidFill>
                <a:ea typeface="MS PGothic" panose="020B0600070205080204" pitchFamily="34" charset="-128"/>
              </a:rPr>
              <a:t> gleaning from Neighbor Discovery</a:t>
            </a:r>
          </a:p>
          <a:p>
            <a:pPr defTabSz="685800" fontAlgn="auto">
              <a:spcBef>
                <a:spcPts val="0"/>
              </a:spcBef>
              <a:spcAft>
                <a:spcPts val="0"/>
              </a:spcAft>
              <a:defRPr/>
            </a:pPr>
            <a:r>
              <a:rPr kumimoji="1" lang="ja-JP" altLang="en-US" sz="825">
                <a:solidFill>
                  <a:srgbClr val="282828"/>
                </a:solidFill>
                <a:ea typeface="MS PGothic" panose="020B0600070205080204" pitchFamily="34" charset="-128"/>
              </a:rPr>
              <a:t>  gleaning from DHCP</a:t>
            </a:r>
          </a:p>
          <a:p>
            <a:pPr defTabSz="685800" fontAlgn="auto">
              <a:spcBef>
                <a:spcPts val="0"/>
              </a:spcBef>
              <a:spcAft>
                <a:spcPts val="0"/>
              </a:spcAft>
              <a:defRPr/>
            </a:pPr>
            <a:r>
              <a:rPr kumimoji="1" lang="ja-JP" altLang="en-US" sz="825">
                <a:solidFill>
                  <a:srgbClr val="282828"/>
                </a:solidFill>
                <a:ea typeface="MS PGothic" panose="020B0600070205080204" pitchFamily="34" charset="-128"/>
              </a:rPr>
              <a:t>  gleaning from ARP</a:t>
            </a:r>
          </a:p>
          <a:p>
            <a:pPr defTabSz="685800" fontAlgn="auto">
              <a:spcBef>
                <a:spcPts val="0"/>
              </a:spcBef>
              <a:spcAft>
                <a:spcPts val="0"/>
              </a:spcAft>
              <a:defRPr/>
            </a:pPr>
            <a:r>
              <a:rPr kumimoji="1" lang="ja-JP" altLang="en-US" sz="825">
                <a:solidFill>
                  <a:srgbClr val="282828"/>
                </a:solidFill>
                <a:ea typeface="MS PGothic" panose="020B0600070205080204" pitchFamily="34" charset="-128"/>
              </a:rPr>
              <a:t>  gleaning from DHCP4</a:t>
            </a:r>
            <a:endParaRPr kumimoji="1" lang="en-US" altLang="ja-JP" sz="825">
              <a:solidFill>
                <a:srgbClr val="282828"/>
              </a:solidFill>
              <a:ea typeface="MS PGothic" panose="020B0600070205080204" pitchFamily="34" charset="-128"/>
            </a:endParaRPr>
          </a:p>
          <a:p>
            <a:pPr defTabSz="685800" fontAlgn="auto">
              <a:spcBef>
                <a:spcPts val="0"/>
              </a:spcBef>
              <a:spcAft>
                <a:spcPts val="0"/>
              </a:spcAft>
              <a:defRPr/>
            </a:pPr>
            <a:r>
              <a:rPr kumimoji="1" lang="ja-JP" altLang="en-US" sz="825">
                <a:solidFill>
                  <a:srgbClr val="282828"/>
                </a:solidFill>
                <a:ea typeface="MS PGothic" panose="020B0600070205080204" pitchFamily="34" charset="-128"/>
              </a:rPr>
              <a:t>  NOT gleaning from protocol unkn</a:t>
            </a:r>
          </a:p>
          <a:p>
            <a:pPr defTabSz="685800" fontAlgn="auto">
              <a:spcBef>
                <a:spcPts val="0"/>
              </a:spcBef>
              <a:spcAft>
                <a:spcPts val="0"/>
              </a:spcAft>
              <a:defRPr/>
            </a:pPr>
            <a:r>
              <a:rPr kumimoji="1" lang="ja-JP" altLang="en-US" sz="825">
                <a:solidFill>
                  <a:srgbClr val="282828"/>
                </a:solidFill>
                <a:ea typeface="MS PGothic" panose="020B0600070205080204" pitchFamily="34" charset="-128"/>
              </a:rPr>
              <a:t>  limit address-count for IPv4 per mac 1</a:t>
            </a:r>
          </a:p>
          <a:p>
            <a:pPr defTabSz="685800" fontAlgn="auto">
              <a:spcBef>
                <a:spcPts val="0"/>
              </a:spcBef>
              <a:spcAft>
                <a:spcPts val="0"/>
              </a:spcAft>
              <a:defRPr/>
            </a:pPr>
            <a:r>
              <a:rPr kumimoji="1" lang="ja-JP" altLang="en-US" sz="825">
                <a:solidFill>
                  <a:srgbClr val="282828"/>
                </a:solidFill>
                <a:ea typeface="MS PGothic" panose="020B0600070205080204" pitchFamily="34" charset="-128"/>
              </a:rPr>
              <a:t>  tracking enable</a:t>
            </a:r>
          </a:p>
          <a:p>
            <a:pPr defTabSz="685800" fontAlgn="auto">
              <a:spcBef>
                <a:spcPts val="0"/>
              </a:spcBef>
              <a:spcAft>
                <a:spcPts val="0"/>
              </a:spcAft>
              <a:defRPr/>
            </a:pPr>
            <a:r>
              <a:rPr kumimoji="1" lang="ja-JP" altLang="en-US" sz="825">
                <a:solidFill>
                  <a:srgbClr val="282828"/>
                </a:solidFill>
                <a:ea typeface="MS PGothic" panose="020B0600070205080204" pitchFamily="34" charset="-128"/>
              </a:rPr>
              <a:t>Policy DT-PROGRAMMATIC is applied on the following targets:</a:t>
            </a:r>
          </a:p>
          <a:p>
            <a:pPr defTabSz="685800" fontAlgn="auto">
              <a:spcBef>
                <a:spcPts val="0"/>
              </a:spcBef>
              <a:spcAft>
                <a:spcPts val="0"/>
              </a:spcAft>
              <a:defRPr/>
            </a:pPr>
            <a:r>
              <a:rPr kumimoji="1" lang="ja-JP" altLang="en-US" sz="825">
                <a:solidFill>
                  <a:srgbClr val="282828"/>
                </a:solidFill>
                <a:ea typeface="MS PGothic" panose="020B0600070205080204" pitchFamily="34" charset="-128"/>
              </a:rPr>
              <a:t>Target               Type  Policy               Feature        Target range</a:t>
            </a:r>
          </a:p>
          <a:p>
            <a:pPr defTabSz="685800" fontAlgn="auto">
              <a:spcBef>
                <a:spcPts val="0"/>
              </a:spcBef>
              <a:spcAft>
                <a:spcPts val="0"/>
              </a:spcAft>
              <a:defRPr/>
            </a:pPr>
            <a:r>
              <a:rPr kumimoji="1" lang="ja-JP" altLang="en-US" sz="825">
                <a:solidFill>
                  <a:srgbClr val="FF0000"/>
                </a:solidFill>
                <a:ea typeface="MS PGothic" panose="020B0600070205080204" pitchFamily="34" charset="-128"/>
              </a:rPr>
              <a:t>vlan 211             VLAN  DT-PROGRAMMATIC      Device-tracking vlan all</a:t>
            </a:r>
          </a:p>
        </p:txBody>
      </p:sp>
      <p:sp>
        <p:nvSpPr>
          <p:cNvPr id="5" name="正方形/長方形 4">
            <a:extLst>
              <a:ext uri="{FF2B5EF4-FFF2-40B4-BE49-F238E27FC236}">
                <a16:creationId xmlns:a16="http://schemas.microsoft.com/office/drawing/2014/main" id="{EBEE5F54-C840-4250-890B-C737307334DE}"/>
              </a:ext>
            </a:extLst>
          </p:cNvPr>
          <p:cNvSpPr/>
          <p:nvPr/>
        </p:nvSpPr>
        <p:spPr>
          <a:xfrm>
            <a:off x="4507206" y="852905"/>
            <a:ext cx="2906565" cy="219291"/>
          </a:xfrm>
          <a:prstGeom prst="rect">
            <a:avLst/>
          </a:prstGeom>
        </p:spPr>
        <p:txBody>
          <a:bodyPr wrap="none">
            <a:noAutofit/>
          </a:bodyPr>
          <a:lstStyle/>
          <a:p>
            <a:pPr defTabSz="685800" fontAlgn="auto">
              <a:spcBef>
                <a:spcPts val="0"/>
              </a:spcBef>
              <a:spcAft>
                <a:spcPts val="0"/>
              </a:spcAft>
              <a:defRPr/>
            </a:pPr>
            <a:r>
              <a:rPr kumimoji="1" lang="ja-JP" altLang="en-US" sz="825">
                <a:solidFill>
                  <a:srgbClr val="282828"/>
                </a:solidFill>
                <a:latin typeface="+mn-lt"/>
                <a:ea typeface="MS PGothic" panose="020B0600070205080204" pitchFamily="34" charset="-128"/>
                <a:cs typeface="+mn-cs"/>
              </a:rPr>
              <a:t>show device-tracking policy DT-PROGRAMMATICの出力</a:t>
            </a:r>
          </a:p>
        </p:txBody>
      </p:sp>
      <p:cxnSp>
        <p:nvCxnSpPr>
          <p:cNvPr id="6" name="直線矢印コネクタ 5">
            <a:extLst>
              <a:ext uri="{FF2B5EF4-FFF2-40B4-BE49-F238E27FC236}">
                <a16:creationId xmlns:a16="http://schemas.microsoft.com/office/drawing/2014/main" id="{FADBBA7C-9A51-4096-883B-7DA2008AD72A}"/>
              </a:ext>
            </a:extLst>
          </p:cNvPr>
          <p:cNvCxnSpPr>
            <a:cxnSpLocks/>
          </p:cNvCxnSpPr>
          <p:nvPr/>
        </p:nvCxnSpPr>
        <p:spPr>
          <a:xfrm>
            <a:off x="2394572" y="2116148"/>
            <a:ext cx="2075431" cy="0"/>
          </a:xfrm>
          <a:prstGeom prst="straightConnector1">
            <a:avLst/>
          </a:prstGeom>
          <a:ln w="28575">
            <a:tailEnd type="triangle"/>
          </a:ln>
        </p:spPr>
        <p:style>
          <a:lnRef idx="1">
            <a:schemeClr val="accent1"/>
          </a:lnRef>
          <a:fillRef idx="0">
            <a:schemeClr val="accent1"/>
          </a:fillRef>
          <a:effectRef idx="0">
            <a:schemeClr val="accent1"/>
          </a:effectRef>
          <a:fontRef idx="minor">
            <a:schemeClr val="tx1"/>
          </a:fontRef>
        </p:style>
      </p:cxnSp>
      <p:sp>
        <p:nvSpPr>
          <p:cNvPr id="7" name="テキスト ボックス 6">
            <a:extLst>
              <a:ext uri="{FF2B5EF4-FFF2-40B4-BE49-F238E27FC236}">
                <a16:creationId xmlns:a16="http://schemas.microsoft.com/office/drawing/2014/main" id="{F43193B5-B0C1-47D9-8CA9-8BF7B9837B30}"/>
              </a:ext>
            </a:extLst>
          </p:cNvPr>
          <p:cNvSpPr txBox="1"/>
          <p:nvPr/>
        </p:nvSpPr>
        <p:spPr>
          <a:xfrm>
            <a:off x="2500745" y="1756248"/>
            <a:ext cx="1892354" cy="369332"/>
          </a:xfrm>
          <a:prstGeom prst="rect">
            <a:avLst/>
          </a:prstGeom>
          <a:noFill/>
        </p:spPr>
        <p:txBody>
          <a:bodyPr wrap="square" rtlCol="0">
            <a:noAutofit/>
          </a:bodyPr>
          <a:lstStyle/>
          <a:p>
            <a:pPr defTabSz="685800" fontAlgn="auto">
              <a:spcBef>
                <a:spcPts val="0"/>
              </a:spcBef>
              <a:spcAft>
                <a:spcPts val="0"/>
              </a:spcAft>
              <a:defRPr/>
            </a:pPr>
            <a:r>
              <a:rPr kumimoji="1" lang="en-US" altLang="ja-JP" sz="900">
                <a:solidFill>
                  <a:srgbClr val="282828"/>
                </a:solidFill>
                <a:latin typeface="+mn-lt"/>
                <a:ea typeface="MS PGothic" panose="020B0600070205080204" pitchFamily="34" charset="-128"/>
                <a:cs typeface="+mn-cs"/>
              </a:rPr>
              <a:t>※snooping</a:t>
            </a:r>
            <a:r>
              <a:rPr kumimoji="1" lang="ja-JP" altLang="en-US" sz="900">
                <a:solidFill>
                  <a:srgbClr val="282828"/>
                </a:solidFill>
                <a:latin typeface="+mn-lt"/>
                <a:ea typeface="MS PGothic" panose="020B0600070205080204" pitchFamily="34" charset="-128"/>
                <a:cs typeface="+mn-cs"/>
              </a:rPr>
              <a:t>設定により、自動的に</a:t>
            </a:r>
            <a:r>
              <a:rPr kumimoji="1" lang="en-US" altLang="ja-JP" sz="900">
                <a:solidFill>
                  <a:srgbClr val="282828"/>
                </a:solidFill>
                <a:latin typeface="+mn-lt"/>
                <a:ea typeface="MS PGothic" panose="020B0600070205080204" pitchFamily="34" charset="-128"/>
                <a:cs typeface="+mn-cs"/>
              </a:rPr>
              <a:t>device-tracking</a:t>
            </a:r>
            <a:r>
              <a:rPr kumimoji="1" lang="ja-JP" altLang="en-US" sz="900">
                <a:solidFill>
                  <a:srgbClr val="282828"/>
                </a:solidFill>
                <a:latin typeface="+mn-lt"/>
                <a:ea typeface="MS PGothic" panose="020B0600070205080204" pitchFamily="34" charset="-128"/>
                <a:cs typeface="+mn-cs"/>
              </a:rPr>
              <a:t>設定が入ります。</a:t>
            </a:r>
            <a:endParaRPr kumimoji="1" lang="en-US" altLang="ja-JP" sz="900">
              <a:solidFill>
                <a:srgbClr val="282828"/>
              </a:solidFill>
              <a:latin typeface="+mn-lt"/>
              <a:ea typeface="MS PGothic" panose="020B0600070205080204" pitchFamily="34" charset="-128"/>
              <a:cs typeface="+mn-cs"/>
            </a:endParaRPr>
          </a:p>
        </p:txBody>
      </p:sp>
      <p:sp>
        <p:nvSpPr>
          <p:cNvPr id="8" name="正方形/長方形 7">
            <a:extLst>
              <a:ext uri="{FF2B5EF4-FFF2-40B4-BE49-F238E27FC236}">
                <a16:creationId xmlns:a16="http://schemas.microsoft.com/office/drawing/2014/main" id="{08657E16-B6BA-443F-95D7-B31BFDC8E7A9}"/>
              </a:ext>
            </a:extLst>
          </p:cNvPr>
          <p:cNvSpPr/>
          <p:nvPr/>
        </p:nvSpPr>
        <p:spPr>
          <a:xfrm>
            <a:off x="4477152" y="3092814"/>
            <a:ext cx="4438248" cy="1488869"/>
          </a:xfrm>
          <a:prstGeom prst="rect">
            <a:avLst/>
          </a:prstGeom>
          <a:solidFill>
            <a:schemeClr val="bg2">
              <a:lumMod val="95000"/>
            </a:schemeClr>
          </a:solidFill>
          <a:ln>
            <a:solidFill>
              <a:schemeClr val="accent1"/>
            </a:solidFill>
          </a:ln>
        </p:spPr>
        <p:style>
          <a:lnRef idx="0">
            <a:scrgbClr r="0" g="0" b="0"/>
          </a:lnRef>
          <a:fillRef idx="0">
            <a:scrgbClr r="0" g="0" b="0"/>
          </a:fillRef>
          <a:effectRef idx="0">
            <a:scrgbClr r="0" g="0" b="0"/>
          </a:effectRef>
          <a:fontRef idx="minor">
            <a:schemeClr val="accent4"/>
          </a:fontRef>
        </p:style>
        <p:txBody>
          <a:bodyPr wrap="square">
            <a:noAutofit/>
          </a:bodyPr>
          <a:lstStyle/>
          <a:p>
            <a:pPr defTabSz="685800" fontAlgn="auto">
              <a:spcBef>
                <a:spcPts val="0"/>
              </a:spcBef>
              <a:spcAft>
                <a:spcPts val="0"/>
              </a:spcAft>
              <a:defRPr/>
            </a:pPr>
            <a:r>
              <a:rPr kumimoji="1" lang="ja-JP" altLang="en-US" sz="825">
                <a:solidFill>
                  <a:srgbClr val="282828"/>
                </a:solidFill>
                <a:ea typeface="MS PGothic" panose="020B0600070205080204" pitchFamily="34" charset="-128"/>
              </a:rPr>
              <a:t>Policy default configuration:</a:t>
            </a:r>
          </a:p>
          <a:p>
            <a:pPr defTabSz="685800" fontAlgn="auto">
              <a:spcBef>
                <a:spcPts val="0"/>
              </a:spcBef>
              <a:spcAft>
                <a:spcPts val="0"/>
              </a:spcAft>
              <a:defRPr/>
            </a:pPr>
            <a:r>
              <a:rPr kumimoji="1" lang="ja-JP" altLang="en-US" sz="825">
                <a:solidFill>
                  <a:srgbClr val="282828"/>
                </a:solidFill>
                <a:ea typeface="MS PGothic" panose="020B0600070205080204" pitchFamily="34" charset="-128"/>
              </a:rPr>
              <a:t>  security-level guard</a:t>
            </a:r>
          </a:p>
          <a:p>
            <a:pPr defTabSz="685800" fontAlgn="auto">
              <a:spcBef>
                <a:spcPts val="0"/>
              </a:spcBef>
              <a:spcAft>
                <a:spcPts val="0"/>
              </a:spcAft>
              <a:defRPr/>
            </a:pPr>
            <a:r>
              <a:rPr kumimoji="1" lang="ja-JP" altLang="en-US" sz="825">
                <a:solidFill>
                  <a:srgbClr val="282828"/>
                </a:solidFill>
                <a:ea typeface="MS PGothic" panose="020B0600070205080204" pitchFamily="34" charset="-128"/>
              </a:rPr>
              <a:t>  device-role node</a:t>
            </a:r>
          </a:p>
          <a:p>
            <a:pPr defTabSz="685800" fontAlgn="auto">
              <a:spcBef>
                <a:spcPts val="0"/>
              </a:spcBef>
              <a:spcAft>
                <a:spcPts val="0"/>
              </a:spcAft>
              <a:defRPr/>
            </a:pPr>
            <a:r>
              <a:rPr kumimoji="1" lang="ja-JP" altLang="en-US" sz="825">
                <a:solidFill>
                  <a:srgbClr val="282828"/>
                </a:solidFill>
                <a:ea typeface="MS PGothic" panose="020B0600070205080204" pitchFamily="34" charset="-128"/>
              </a:rPr>
              <a:t>  gleaning from Neighbor Discovery</a:t>
            </a:r>
          </a:p>
          <a:p>
            <a:pPr defTabSz="685800" fontAlgn="auto">
              <a:spcBef>
                <a:spcPts val="0"/>
              </a:spcBef>
              <a:spcAft>
                <a:spcPts val="0"/>
              </a:spcAft>
              <a:defRPr/>
            </a:pPr>
            <a:r>
              <a:rPr kumimoji="1" lang="ja-JP" altLang="en-US" sz="825">
                <a:solidFill>
                  <a:srgbClr val="282828"/>
                </a:solidFill>
                <a:ea typeface="MS PGothic" panose="020B0600070205080204" pitchFamily="34" charset="-128"/>
              </a:rPr>
              <a:t>  gleaning from DHCP</a:t>
            </a:r>
          </a:p>
          <a:p>
            <a:pPr defTabSz="685800" fontAlgn="auto">
              <a:spcBef>
                <a:spcPts val="0"/>
              </a:spcBef>
              <a:spcAft>
                <a:spcPts val="0"/>
              </a:spcAft>
              <a:defRPr/>
            </a:pPr>
            <a:r>
              <a:rPr kumimoji="1" lang="ja-JP" altLang="en-US" sz="825">
                <a:solidFill>
                  <a:srgbClr val="282828"/>
                </a:solidFill>
                <a:ea typeface="MS PGothic" panose="020B0600070205080204" pitchFamily="34" charset="-128"/>
              </a:rPr>
              <a:t>  gleaning from ARP</a:t>
            </a:r>
          </a:p>
          <a:p>
            <a:pPr defTabSz="685800" fontAlgn="auto">
              <a:spcBef>
                <a:spcPts val="0"/>
              </a:spcBef>
              <a:spcAft>
                <a:spcPts val="0"/>
              </a:spcAft>
              <a:defRPr/>
            </a:pPr>
            <a:r>
              <a:rPr kumimoji="1" lang="ja-JP" altLang="en-US" sz="825">
                <a:solidFill>
                  <a:srgbClr val="282828"/>
                </a:solidFill>
                <a:ea typeface="MS PGothic" panose="020B0600070205080204" pitchFamily="34" charset="-128"/>
              </a:rPr>
              <a:t>  gleaning from DHCP4</a:t>
            </a:r>
          </a:p>
          <a:p>
            <a:pPr defTabSz="685800" fontAlgn="auto">
              <a:spcBef>
                <a:spcPts val="0"/>
              </a:spcBef>
              <a:spcAft>
                <a:spcPts val="0"/>
              </a:spcAft>
              <a:defRPr/>
            </a:pPr>
            <a:r>
              <a:rPr kumimoji="1" lang="ja-JP" altLang="en-US" sz="825">
                <a:solidFill>
                  <a:srgbClr val="282828"/>
                </a:solidFill>
                <a:ea typeface="MS PGothic" panose="020B0600070205080204" pitchFamily="34" charset="-128"/>
              </a:rPr>
              <a:t>  NOT gleaning from protocol unkn</a:t>
            </a:r>
          </a:p>
          <a:p>
            <a:pPr defTabSz="685800" fontAlgn="auto">
              <a:spcBef>
                <a:spcPts val="0"/>
              </a:spcBef>
              <a:spcAft>
                <a:spcPts val="0"/>
              </a:spcAft>
              <a:defRPr/>
            </a:pPr>
            <a:r>
              <a:rPr kumimoji="1" lang="ja-JP" altLang="en-US" sz="825">
                <a:solidFill>
                  <a:srgbClr val="282828"/>
                </a:solidFill>
                <a:ea typeface="MS PGothic" panose="020B0600070205080204" pitchFamily="34" charset="-128"/>
              </a:rPr>
              <a:t>Policy default is applied on the following targets:</a:t>
            </a:r>
          </a:p>
          <a:p>
            <a:pPr defTabSz="685800" fontAlgn="auto">
              <a:spcBef>
                <a:spcPts val="0"/>
              </a:spcBef>
              <a:spcAft>
                <a:spcPts val="0"/>
              </a:spcAft>
              <a:defRPr/>
            </a:pPr>
            <a:r>
              <a:rPr kumimoji="1" lang="ja-JP" altLang="en-US" sz="825">
                <a:solidFill>
                  <a:srgbClr val="282828"/>
                </a:solidFill>
                <a:ea typeface="MS PGothic" panose="020B0600070205080204" pitchFamily="34" charset="-128"/>
              </a:rPr>
              <a:t>Target               Type  Policy               Feature        Target range</a:t>
            </a:r>
          </a:p>
          <a:p>
            <a:pPr defTabSz="685800" fontAlgn="auto">
              <a:spcBef>
                <a:spcPts val="0"/>
              </a:spcBef>
              <a:spcAft>
                <a:spcPts val="0"/>
              </a:spcAft>
              <a:defRPr/>
            </a:pPr>
            <a:r>
              <a:rPr kumimoji="1" lang="ja-JP" altLang="en-US" sz="825">
                <a:solidFill>
                  <a:srgbClr val="FF0000"/>
                </a:solidFill>
                <a:ea typeface="MS PGothic" panose="020B0600070205080204" pitchFamily="34" charset="-128"/>
              </a:rPr>
              <a:t>Gi1/0/17             PORT  default              Device-tracking vlan all</a:t>
            </a:r>
          </a:p>
        </p:txBody>
      </p:sp>
      <p:sp>
        <p:nvSpPr>
          <p:cNvPr id="9" name="テキスト ボックス 8">
            <a:extLst>
              <a:ext uri="{FF2B5EF4-FFF2-40B4-BE49-F238E27FC236}">
                <a16:creationId xmlns:a16="http://schemas.microsoft.com/office/drawing/2014/main" id="{9F07D269-244B-4B22-AD1D-B37A78DAA71B}"/>
              </a:ext>
            </a:extLst>
          </p:cNvPr>
          <p:cNvSpPr txBox="1"/>
          <p:nvPr/>
        </p:nvSpPr>
        <p:spPr>
          <a:xfrm>
            <a:off x="4477152" y="2909558"/>
            <a:ext cx="3967843" cy="230832"/>
          </a:xfrm>
          <a:prstGeom prst="rect">
            <a:avLst/>
          </a:prstGeom>
          <a:noFill/>
        </p:spPr>
        <p:txBody>
          <a:bodyPr wrap="square" rtlCol="0">
            <a:noAutofit/>
          </a:bodyPr>
          <a:lstStyle/>
          <a:p>
            <a:pPr defTabSz="685800" fontAlgn="auto">
              <a:spcBef>
                <a:spcPts val="0"/>
              </a:spcBef>
              <a:spcAft>
                <a:spcPts val="0"/>
              </a:spcAft>
              <a:defRPr/>
            </a:pPr>
            <a:r>
              <a:rPr kumimoji="1" lang="ja-JP" altLang="en-US" sz="900">
                <a:solidFill>
                  <a:srgbClr val="282828"/>
                </a:solidFill>
                <a:latin typeface="+mn-lt"/>
                <a:ea typeface="MS PGothic" panose="020B0600070205080204" pitchFamily="34" charset="-128"/>
                <a:cs typeface="+mn-cs"/>
              </a:rPr>
              <a:t>show device-tracking policy defaultの出力</a:t>
            </a:r>
          </a:p>
        </p:txBody>
      </p:sp>
      <p:cxnSp>
        <p:nvCxnSpPr>
          <p:cNvPr id="10" name="直線矢印コネクタ 9">
            <a:extLst>
              <a:ext uri="{FF2B5EF4-FFF2-40B4-BE49-F238E27FC236}">
                <a16:creationId xmlns:a16="http://schemas.microsoft.com/office/drawing/2014/main" id="{5F5C570D-184E-49AE-A911-99173B34C555}"/>
              </a:ext>
            </a:extLst>
          </p:cNvPr>
          <p:cNvCxnSpPr>
            <a:cxnSpLocks/>
            <a:stCxn id="16" idx="3"/>
          </p:cNvCxnSpPr>
          <p:nvPr/>
        </p:nvCxnSpPr>
        <p:spPr>
          <a:xfrm>
            <a:off x="2394573" y="3975902"/>
            <a:ext cx="2067570" cy="9552"/>
          </a:xfrm>
          <a:prstGeom prst="straightConnector1">
            <a:avLst/>
          </a:prstGeom>
          <a:ln w="28575">
            <a:tailEnd type="triangle"/>
          </a:ln>
        </p:spPr>
        <p:style>
          <a:lnRef idx="1">
            <a:schemeClr val="accent1"/>
          </a:lnRef>
          <a:fillRef idx="0">
            <a:schemeClr val="accent1"/>
          </a:fillRef>
          <a:effectRef idx="0">
            <a:schemeClr val="accent1"/>
          </a:effectRef>
          <a:fontRef idx="minor">
            <a:schemeClr val="tx1"/>
          </a:fontRef>
        </p:style>
      </p:cxnSp>
      <p:sp>
        <p:nvSpPr>
          <p:cNvPr id="11" name="テキスト ボックス 10">
            <a:extLst>
              <a:ext uri="{FF2B5EF4-FFF2-40B4-BE49-F238E27FC236}">
                <a16:creationId xmlns:a16="http://schemas.microsoft.com/office/drawing/2014/main" id="{30B40819-D782-4C3B-9842-0849DFB4E617}"/>
              </a:ext>
            </a:extLst>
          </p:cNvPr>
          <p:cNvSpPr txBox="1"/>
          <p:nvPr/>
        </p:nvSpPr>
        <p:spPr>
          <a:xfrm>
            <a:off x="5174115" y="4558599"/>
            <a:ext cx="3514291" cy="369332"/>
          </a:xfrm>
          <a:prstGeom prst="rect">
            <a:avLst/>
          </a:prstGeom>
          <a:noFill/>
        </p:spPr>
        <p:txBody>
          <a:bodyPr wrap="square" rtlCol="0">
            <a:noAutofit/>
          </a:bodyPr>
          <a:lstStyle/>
          <a:p>
            <a:pPr defTabSz="685800" fontAlgn="auto">
              <a:spcBef>
                <a:spcPts val="0"/>
              </a:spcBef>
              <a:spcAft>
                <a:spcPts val="0"/>
              </a:spcAft>
              <a:defRPr/>
            </a:pPr>
            <a:r>
              <a:rPr kumimoji="1" lang="en-US" altLang="ja-JP" sz="900">
                <a:solidFill>
                  <a:srgbClr val="282828"/>
                </a:solidFill>
                <a:latin typeface="+mn-lt"/>
                <a:ea typeface="MS PGothic" panose="020B0600070205080204" pitchFamily="34" charset="-128"/>
                <a:cs typeface="+mn-cs"/>
              </a:rPr>
              <a:t>※DT-PROGRAMMATIC </a:t>
            </a:r>
            <a:r>
              <a:rPr kumimoji="1" lang="ja-JP" altLang="en-US" sz="900">
                <a:solidFill>
                  <a:srgbClr val="282828"/>
                </a:solidFill>
                <a:latin typeface="+mn-lt"/>
                <a:ea typeface="MS PGothic" panose="020B0600070205080204" pitchFamily="34" charset="-128"/>
                <a:cs typeface="+mn-cs"/>
              </a:rPr>
              <a:t>よりも、物理インターフェイスに適用するポリシーが優先されます</a:t>
            </a:r>
          </a:p>
        </p:txBody>
      </p:sp>
      <p:sp>
        <p:nvSpPr>
          <p:cNvPr id="12" name="テキスト ボックス 11">
            <a:extLst>
              <a:ext uri="{FF2B5EF4-FFF2-40B4-BE49-F238E27FC236}">
                <a16:creationId xmlns:a16="http://schemas.microsoft.com/office/drawing/2014/main" id="{488183B1-FA1D-4B8F-B5C3-565927C095EB}"/>
              </a:ext>
            </a:extLst>
          </p:cNvPr>
          <p:cNvSpPr txBox="1"/>
          <p:nvPr/>
        </p:nvSpPr>
        <p:spPr>
          <a:xfrm>
            <a:off x="2500745" y="3579043"/>
            <a:ext cx="1892354" cy="369332"/>
          </a:xfrm>
          <a:prstGeom prst="rect">
            <a:avLst/>
          </a:prstGeom>
          <a:noFill/>
        </p:spPr>
        <p:txBody>
          <a:bodyPr wrap="square" rtlCol="0">
            <a:noAutofit/>
          </a:bodyPr>
          <a:lstStyle/>
          <a:p>
            <a:pPr defTabSz="685800" fontAlgn="auto">
              <a:spcBef>
                <a:spcPts val="0"/>
              </a:spcBef>
              <a:spcAft>
                <a:spcPts val="0"/>
              </a:spcAft>
              <a:defRPr/>
            </a:pPr>
            <a:r>
              <a:rPr kumimoji="1" lang="en-US" altLang="ja-JP" sz="900">
                <a:solidFill>
                  <a:srgbClr val="282828"/>
                </a:solidFill>
                <a:latin typeface="+mn-lt"/>
                <a:ea typeface="MS PGothic" panose="020B0600070205080204" pitchFamily="34" charset="-128"/>
                <a:cs typeface="+mn-cs"/>
              </a:rPr>
              <a:t>※C9k</a:t>
            </a:r>
            <a:r>
              <a:rPr kumimoji="1" lang="ja-JP" altLang="en-US" sz="900">
                <a:solidFill>
                  <a:srgbClr val="282828"/>
                </a:solidFill>
                <a:latin typeface="+mn-lt"/>
                <a:ea typeface="MS PGothic" panose="020B0600070205080204" pitchFamily="34" charset="-128"/>
                <a:cs typeface="+mn-cs"/>
              </a:rPr>
              <a:t>では、</a:t>
            </a:r>
            <a:r>
              <a:rPr kumimoji="1" lang="en-US" altLang="ja-JP" sz="900" err="1">
                <a:solidFill>
                  <a:srgbClr val="282828"/>
                </a:solidFill>
                <a:latin typeface="+mn-lt"/>
                <a:ea typeface="MS PGothic" panose="020B0600070205080204" pitchFamily="34" charset="-128"/>
                <a:cs typeface="+mn-cs"/>
              </a:rPr>
              <a:t>ip</a:t>
            </a:r>
            <a:r>
              <a:rPr kumimoji="1" lang="en-US" altLang="ja-JP" sz="900">
                <a:solidFill>
                  <a:srgbClr val="282828"/>
                </a:solidFill>
                <a:latin typeface="+mn-lt"/>
                <a:ea typeface="MS PGothic" panose="020B0600070205080204" pitchFamily="34" charset="-128"/>
                <a:cs typeface="+mn-cs"/>
              </a:rPr>
              <a:t> device-tracking</a:t>
            </a:r>
            <a:r>
              <a:rPr kumimoji="1" lang="ja-JP" altLang="en-US" sz="900">
                <a:solidFill>
                  <a:srgbClr val="282828"/>
                </a:solidFill>
                <a:latin typeface="+mn-lt"/>
                <a:ea typeface="MS PGothic" panose="020B0600070205080204" pitchFamily="34" charset="-128"/>
                <a:cs typeface="+mn-cs"/>
              </a:rPr>
              <a:t>から、</a:t>
            </a:r>
            <a:r>
              <a:rPr kumimoji="1" lang="en-US" altLang="ja-JP" sz="900">
                <a:solidFill>
                  <a:srgbClr val="282828"/>
                </a:solidFill>
                <a:latin typeface="+mn-lt"/>
                <a:ea typeface="MS PGothic" panose="020B0600070205080204" pitchFamily="34" charset="-128"/>
                <a:cs typeface="+mn-cs"/>
              </a:rPr>
              <a:t>device-tracking</a:t>
            </a:r>
            <a:r>
              <a:rPr kumimoji="1" lang="ja-JP" altLang="en-US" sz="900">
                <a:solidFill>
                  <a:srgbClr val="282828"/>
                </a:solidFill>
                <a:latin typeface="+mn-lt"/>
                <a:ea typeface="MS PGothic" panose="020B0600070205080204" pitchFamily="34" charset="-128"/>
                <a:cs typeface="+mn-cs"/>
              </a:rPr>
              <a:t>に変更します</a:t>
            </a:r>
            <a:endParaRPr kumimoji="1" lang="en-US" altLang="ja-JP" sz="900">
              <a:solidFill>
                <a:srgbClr val="282828"/>
              </a:solidFill>
              <a:latin typeface="+mn-lt"/>
              <a:ea typeface="MS PGothic" panose="020B0600070205080204" pitchFamily="34" charset="-128"/>
              <a:cs typeface="+mn-cs"/>
            </a:endParaRPr>
          </a:p>
        </p:txBody>
      </p:sp>
      <p:sp>
        <p:nvSpPr>
          <p:cNvPr id="14" name="テキスト ボックス 13">
            <a:extLst>
              <a:ext uri="{FF2B5EF4-FFF2-40B4-BE49-F238E27FC236}">
                <a16:creationId xmlns:a16="http://schemas.microsoft.com/office/drawing/2014/main" id="{FEBC98C8-F9EB-954B-9ADF-DD9AB7212293}"/>
              </a:ext>
            </a:extLst>
          </p:cNvPr>
          <p:cNvSpPr txBox="1"/>
          <p:nvPr/>
        </p:nvSpPr>
        <p:spPr>
          <a:xfrm>
            <a:off x="228600" y="1645022"/>
            <a:ext cx="2165972" cy="830997"/>
          </a:xfrm>
          <a:prstGeom prst="rect">
            <a:avLst/>
          </a:prstGeom>
          <a:solidFill>
            <a:schemeClr val="bg2">
              <a:lumMod val="95000"/>
            </a:schemeClr>
          </a:solidFill>
          <a:ln>
            <a:noFill/>
          </a:ln>
        </p:spPr>
        <p:style>
          <a:lnRef idx="0">
            <a:scrgbClr r="0" g="0" b="0"/>
          </a:lnRef>
          <a:fillRef idx="0">
            <a:scrgbClr r="0" g="0" b="0"/>
          </a:fillRef>
          <a:effectRef idx="0">
            <a:scrgbClr r="0" g="0" b="0"/>
          </a:effectRef>
          <a:fontRef idx="minor">
            <a:schemeClr val="accent4"/>
          </a:fontRef>
        </p:style>
        <p:txBody>
          <a:bodyPr wrap="square" rtlCol="0" anchor="ctr">
            <a:noAutofit/>
          </a:bodyPr>
          <a:lstStyle/>
          <a:p>
            <a:pPr defTabSz="685800" fontAlgn="auto">
              <a:spcBef>
                <a:spcPts val="0"/>
              </a:spcBef>
              <a:spcAft>
                <a:spcPts val="0"/>
              </a:spcAft>
              <a:defRPr/>
            </a:pPr>
            <a:r>
              <a:rPr kumimoji="1" lang="en-US" altLang="ja-JP" sz="1100" err="1">
                <a:solidFill>
                  <a:srgbClr val="282828"/>
                </a:solidFill>
                <a:ea typeface="MS PGothic" panose="020B0600070205080204" pitchFamily="34" charset="-128"/>
              </a:rPr>
              <a:t>ip</a:t>
            </a:r>
            <a:r>
              <a:rPr kumimoji="1" lang="en-US" altLang="ja-JP" sz="1100">
                <a:solidFill>
                  <a:srgbClr val="282828"/>
                </a:solidFill>
                <a:ea typeface="MS PGothic" panose="020B0600070205080204" pitchFamily="34" charset="-128"/>
              </a:rPr>
              <a:t> </a:t>
            </a:r>
            <a:r>
              <a:rPr kumimoji="1" lang="en-US" altLang="ja-JP" sz="1100" err="1">
                <a:solidFill>
                  <a:srgbClr val="282828"/>
                </a:solidFill>
                <a:ea typeface="MS PGothic" panose="020B0600070205080204" pitchFamily="34" charset="-128"/>
              </a:rPr>
              <a:t>dhcp</a:t>
            </a:r>
            <a:r>
              <a:rPr kumimoji="1" lang="en-US" altLang="ja-JP" sz="1100">
                <a:solidFill>
                  <a:srgbClr val="282828"/>
                </a:solidFill>
                <a:ea typeface="MS PGothic" panose="020B0600070205080204" pitchFamily="34" charset="-128"/>
              </a:rPr>
              <a:t> snooping </a:t>
            </a:r>
            <a:r>
              <a:rPr kumimoji="1" lang="en-US" altLang="ja-JP" sz="1100" err="1">
                <a:solidFill>
                  <a:srgbClr val="282828"/>
                </a:solidFill>
                <a:ea typeface="MS PGothic" panose="020B0600070205080204" pitchFamily="34" charset="-128"/>
              </a:rPr>
              <a:t>vlan</a:t>
            </a:r>
            <a:r>
              <a:rPr kumimoji="1" lang="en-US" altLang="ja-JP" sz="1100">
                <a:solidFill>
                  <a:srgbClr val="282828"/>
                </a:solidFill>
                <a:ea typeface="MS PGothic" panose="020B0600070205080204" pitchFamily="34" charset="-128"/>
              </a:rPr>
              <a:t> 211</a:t>
            </a:r>
          </a:p>
          <a:p>
            <a:pPr defTabSz="685800" fontAlgn="auto">
              <a:spcBef>
                <a:spcPts val="0"/>
              </a:spcBef>
              <a:spcAft>
                <a:spcPts val="0"/>
              </a:spcAft>
              <a:defRPr/>
            </a:pPr>
            <a:r>
              <a:rPr kumimoji="1" lang="en-US" altLang="ja-JP" sz="1100" err="1">
                <a:solidFill>
                  <a:srgbClr val="282828"/>
                </a:solidFill>
                <a:ea typeface="MS PGothic" panose="020B0600070205080204" pitchFamily="34" charset="-128"/>
              </a:rPr>
              <a:t>ip</a:t>
            </a:r>
            <a:r>
              <a:rPr kumimoji="1" lang="en-US" altLang="ja-JP" sz="1100">
                <a:solidFill>
                  <a:srgbClr val="282828"/>
                </a:solidFill>
                <a:ea typeface="MS PGothic" panose="020B0600070205080204" pitchFamily="34" charset="-128"/>
              </a:rPr>
              <a:t> </a:t>
            </a:r>
            <a:r>
              <a:rPr kumimoji="1" lang="en-US" altLang="ja-JP" sz="1100" err="1">
                <a:solidFill>
                  <a:srgbClr val="282828"/>
                </a:solidFill>
                <a:ea typeface="MS PGothic" panose="020B0600070205080204" pitchFamily="34" charset="-128"/>
              </a:rPr>
              <a:t>dhcp</a:t>
            </a:r>
            <a:r>
              <a:rPr kumimoji="1" lang="en-US" altLang="ja-JP" sz="1100">
                <a:solidFill>
                  <a:srgbClr val="282828"/>
                </a:solidFill>
                <a:ea typeface="MS PGothic" panose="020B0600070205080204" pitchFamily="34" charset="-128"/>
              </a:rPr>
              <a:t> snooping</a:t>
            </a:r>
          </a:p>
          <a:p>
            <a:pPr defTabSz="685800" fontAlgn="auto">
              <a:spcBef>
                <a:spcPts val="0"/>
              </a:spcBef>
              <a:spcAft>
                <a:spcPts val="0"/>
              </a:spcAft>
              <a:defRPr/>
            </a:pPr>
            <a:endParaRPr kumimoji="1" lang="en-US" altLang="ja-JP" sz="1100">
              <a:solidFill>
                <a:srgbClr val="282828"/>
              </a:solidFill>
              <a:ea typeface="MS PGothic" panose="020B0600070205080204" pitchFamily="34" charset="-128"/>
            </a:endParaRPr>
          </a:p>
          <a:p>
            <a:pPr defTabSz="685800" fontAlgn="auto">
              <a:spcBef>
                <a:spcPts val="0"/>
              </a:spcBef>
              <a:spcAft>
                <a:spcPts val="0"/>
              </a:spcAft>
              <a:defRPr/>
            </a:pPr>
            <a:r>
              <a:rPr kumimoji="1" lang="en-US" altLang="ja-JP" sz="1100" err="1">
                <a:solidFill>
                  <a:srgbClr val="282828"/>
                </a:solidFill>
                <a:ea typeface="MS PGothic" panose="020B0600070205080204" pitchFamily="34" charset="-128"/>
              </a:rPr>
              <a:t>ip</a:t>
            </a:r>
            <a:r>
              <a:rPr kumimoji="1" lang="en-US" altLang="ja-JP" sz="1100">
                <a:solidFill>
                  <a:srgbClr val="282828"/>
                </a:solidFill>
                <a:ea typeface="MS PGothic" panose="020B0600070205080204" pitchFamily="34" charset="-128"/>
              </a:rPr>
              <a:t> </a:t>
            </a:r>
            <a:r>
              <a:rPr kumimoji="1" lang="en-US" altLang="ja-JP" sz="1100" err="1">
                <a:solidFill>
                  <a:srgbClr val="282828"/>
                </a:solidFill>
                <a:ea typeface="MS PGothic" panose="020B0600070205080204" pitchFamily="34" charset="-128"/>
              </a:rPr>
              <a:t>arp</a:t>
            </a:r>
            <a:r>
              <a:rPr kumimoji="1" lang="en-US" altLang="ja-JP" sz="1100">
                <a:solidFill>
                  <a:srgbClr val="282828"/>
                </a:solidFill>
                <a:ea typeface="MS PGothic" panose="020B0600070205080204" pitchFamily="34" charset="-128"/>
              </a:rPr>
              <a:t> inspection </a:t>
            </a:r>
            <a:r>
              <a:rPr kumimoji="1" lang="en-US" altLang="ja-JP" sz="1100" err="1">
                <a:solidFill>
                  <a:srgbClr val="282828"/>
                </a:solidFill>
                <a:ea typeface="MS PGothic" panose="020B0600070205080204" pitchFamily="34" charset="-128"/>
              </a:rPr>
              <a:t>vlan</a:t>
            </a:r>
            <a:r>
              <a:rPr kumimoji="1" lang="en-US" altLang="ja-JP" sz="1100">
                <a:solidFill>
                  <a:srgbClr val="282828"/>
                </a:solidFill>
                <a:ea typeface="MS PGothic" panose="020B0600070205080204" pitchFamily="34" charset="-128"/>
              </a:rPr>
              <a:t> 211</a:t>
            </a:r>
          </a:p>
        </p:txBody>
      </p:sp>
      <p:sp>
        <p:nvSpPr>
          <p:cNvPr id="16" name="テキスト ボックス 15">
            <a:extLst>
              <a:ext uri="{FF2B5EF4-FFF2-40B4-BE49-F238E27FC236}">
                <a16:creationId xmlns:a16="http://schemas.microsoft.com/office/drawing/2014/main" id="{84CC3075-7459-1749-92E2-B0B112483822}"/>
              </a:ext>
            </a:extLst>
          </p:cNvPr>
          <p:cNvSpPr txBox="1"/>
          <p:nvPr/>
        </p:nvSpPr>
        <p:spPr>
          <a:xfrm>
            <a:off x="228601" y="3560403"/>
            <a:ext cx="2165972" cy="830997"/>
          </a:xfrm>
          <a:prstGeom prst="rect">
            <a:avLst/>
          </a:prstGeom>
          <a:solidFill>
            <a:schemeClr val="bg2">
              <a:lumMod val="95000"/>
            </a:schemeClr>
          </a:solidFill>
          <a:ln>
            <a:noFill/>
          </a:ln>
        </p:spPr>
        <p:style>
          <a:lnRef idx="0">
            <a:scrgbClr r="0" g="0" b="0"/>
          </a:lnRef>
          <a:fillRef idx="0">
            <a:scrgbClr r="0" g="0" b="0"/>
          </a:fillRef>
          <a:effectRef idx="0">
            <a:scrgbClr r="0" g="0" b="0"/>
          </a:effectRef>
          <a:fontRef idx="minor">
            <a:schemeClr val="accent4"/>
          </a:fontRef>
        </p:style>
        <p:txBody>
          <a:bodyPr wrap="square" rtlCol="0" anchor="ctr">
            <a:noAutofit/>
          </a:bodyPr>
          <a:lstStyle/>
          <a:p>
            <a:pPr defTabSz="685800" fontAlgn="auto">
              <a:spcBef>
                <a:spcPts val="0"/>
              </a:spcBef>
              <a:spcAft>
                <a:spcPts val="0"/>
              </a:spcAft>
              <a:defRPr/>
            </a:pPr>
            <a:r>
              <a:rPr kumimoji="1" lang="en-US" altLang="ja-JP" sz="1100">
                <a:solidFill>
                  <a:srgbClr val="282828"/>
                </a:solidFill>
                <a:ea typeface="MS PGothic" panose="020B0600070205080204" pitchFamily="34" charset="-128"/>
              </a:rPr>
              <a:t>interface GigabitEthernet1/0/1</a:t>
            </a:r>
          </a:p>
          <a:p>
            <a:pPr defTabSz="685800" fontAlgn="auto">
              <a:spcBef>
                <a:spcPts val="0"/>
              </a:spcBef>
              <a:spcAft>
                <a:spcPts val="0"/>
              </a:spcAft>
              <a:defRPr/>
            </a:pPr>
            <a:r>
              <a:rPr kumimoji="1" lang="en-US" altLang="ja-JP" sz="1100">
                <a:solidFill>
                  <a:srgbClr val="282828"/>
                </a:solidFill>
                <a:ea typeface="MS PGothic" panose="020B0600070205080204" pitchFamily="34" charset="-128"/>
              </a:rPr>
              <a:t> switchport access </a:t>
            </a:r>
            <a:r>
              <a:rPr kumimoji="1" lang="en-US" altLang="ja-JP" sz="1100" err="1">
                <a:solidFill>
                  <a:srgbClr val="282828"/>
                </a:solidFill>
                <a:ea typeface="MS PGothic" panose="020B0600070205080204" pitchFamily="34" charset="-128"/>
              </a:rPr>
              <a:t>vlan</a:t>
            </a:r>
            <a:r>
              <a:rPr kumimoji="1" lang="en-US" altLang="ja-JP" sz="1100">
                <a:solidFill>
                  <a:srgbClr val="282828"/>
                </a:solidFill>
                <a:ea typeface="MS PGothic" panose="020B0600070205080204" pitchFamily="34" charset="-128"/>
              </a:rPr>
              <a:t> 211</a:t>
            </a:r>
          </a:p>
          <a:p>
            <a:pPr defTabSz="685800" fontAlgn="auto">
              <a:spcBef>
                <a:spcPts val="0"/>
              </a:spcBef>
              <a:spcAft>
                <a:spcPts val="0"/>
              </a:spcAft>
              <a:defRPr/>
            </a:pPr>
            <a:r>
              <a:rPr kumimoji="1" lang="en-US" altLang="ja-JP" sz="1100">
                <a:solidFill>
                  <a:srgbClr val="282828"/>
                </a:solidFill>
                <a:ea typeface="MS PGothic" panose="020B0600070205080204" pitchFamily="34" charset="-128"/>
              </a:rPr>
              <a:t> switchport mode access</a:t>
            </a:r>
          </a:p>
          <a:p>
            <a:pPr defTabSz="685800" fontAlgn="auto">
              <a:spcBef>
                <a:spcPts val="0"/>
              </a:spcBef>
              <a:spcAft>
                <a:spcPts val="0"/>
              </a:spcAft>
              <a:defRPr/>
            </a:pPr>
            <a:r>
              <a:rPr kumimoji="1" lang="en-US" altLang="ja-JP" sz="1100">
                <a:solidFill>
                  <a:srgbClr val="282828"/>
                </a:solidFill>
                <a:ea typeface="MS PGothic" panose="020B0600070205080204" pitchFamily="34" charset="-128"/>
              </a:rPr>
              <a:t> device-tracking</a:t>
            </a:r>
          </a:p>
        </p:txBody>
      </p:sp>
      <p:sp>
        <p:nvSpPr>
          <p:cNvPr id="17" name="テキスト ボックス 16">
            <a:extLst>
              <a:ext uri="{FF2B5EF4-FFF2-40B4-BE49-F238E27FC236}">
                <a16:creationId xmlns:a16="http://schemas.microsoft.com/office/drawing/2014/main" id="{200D5886-635F-0243-86C5-9A6E989BA127}"/>
              </a:ext>
            </a:extLst>
          </p:cNvPr>
          <p:cNvSpPr txBox="1"/>
          <p:nvPr/>
        </p:nvSpPr>
        <p:spPr>
          <a:xfrm>
            <a:off x="268013" y="1291730"/>
            <a:ext cx="2752677" cy="300082"/>
          </a:xfrm>
          <a:prstGeom prst="rect">
            <a:avLst/>
          </a:prstGeom>
          <a:noFill/>
        </p:spPr>
        <p:txBody>
          <a:bodyPr wrap="none" rtlCol="0">
            <a:noAutofit/>
          </a:bodyPr>
          <a:lstStyle/>
          <a:p>
            <a:pPr marL="285750" indent="-285750" defTabSz="685800" fontAlgn="auto">
              <a:spcBef>
                <a:spcPts val="0"/>
              </a:spcBef>
              <a:spcAft>
                <a:spcPts val="0"/>
              </a:spcAft>
              <a:buFont typeface="Apple SD Gothic Neo Regular" panose="02000300000000000000" pitchFamily="2" charset="-127"/>
              <a:buChar char="◼"/>
              <a:defRPr/>
            </a:pPr>
            <a:r>
              <a:rPr kumimoji="1" lang="en-US" altLang="ja-JP" sz="1200" b="1">
                <a:solidFill>
                  <a:schemeClr val="tx2"/>
                </a:solidFill>
                <a:latin typeface="+mn-lt"/>
                <a:ea typeface="MS PGothic" panose="020B0600070205080204" pitchFamily="34" charset="-128"/>
                <a:cs typeface="+mn-cs"/>
              </a:rPr>
              <a:t>DHCP Snooping </a:t>
            </a:r>
            <a:r>
              <a:rPr kumimoji="1" lang="ja-JP" altLang="en-US" sz="1200" b="1">
                <a:solidFill>
                  <a:schemeClr val="tx2"/>
                </a:solidFill>
                <a:latin typeface="+mn-lt"/>
                <a:ea typeface="MS PGothic" panose="020B0600070205080204" pitchFamily="34" charset="-128"/>
                <a:cs typeface="+mn-cs"/>
              </a:rPr>
              <a:t>と</a:t>
            </a:r>
            <a:r>
              <a:rPr kumimoji="1" lang="en-US" altLang="ja-JP" sz="1200" b="1">
                <a:solidFill>
                  <a:schemeClr val="tx2"/>
                </a:solidFill>
                <a:latin typeface="+mn-lt"/>
                <a:ea typeface="MS PGothic" panose="020B0600070205080204" pitchFamily="34" charset="-128"/>
                <a:cs typeface="+mn-cs"/>
              </a:rPr>
              <a:t> DAI </a:t>
            </a:r>
            <a:r>
              <a:rPr kumimoji="1" lang="ja-JP" altLang="en-US" sz="1200" b="1">
                <a:solidFill>
                  <a:schemeClr val="tx2"/>
                </a:solidFill>
                <a:latin typeface="+mn-lt"/>
                <a:ea typeface="MS PGothic" panose="020B0600070205080204" pitchFamily="34" charset="-128"/>
                <a:cs typeface="+mn-cs"/>
              </a:rPr>
              <a:t>の有効化</a:t>
            </a:r>
          </a:p>
        </p:txBody>
      </p:sp>
      <p:sp>
        <p:nvSpPr>
          <p:cNvPr id="18" name="テキスト ボックス 17">
            <a:extLst>
              <a:ext uri="{FF2B5EF4-FFF2-40B4-BE49-F238E27FC236}">
                <a16:creationId xmlns:a16="http://schemas.microsoft.com/office/drawing/2014/main" id="{357B08A1-B347-4347-B5CE-CE4D783BECFF}"/>
              </a:ext>
            </a:extLst>
          </p:cNvPr>
          <p:cNvSpPr txBox="1"/>
          <p:nvPr/>
        </p:nvSpPr>
        <p:spPr>
          <a:xfrm>
            <a:off x="228600" y="3142052"/>
            <a:ext cx="3650375" cy="300082"/>
          </a:xfrm>
          <a:prstGeom prst="rect">
            <a:avLst/>
          </a:prstGeom>
          <a:noFill/>
        </p:spPr>
        <p:txBody>
          <a:bodyPr wrap="none" rtlCol="0">
            <a:noAutofit/>
          </a:bodyPr>
          <a:lstStyle/>
          <a:p>
            <a:pPr marL="285750" indent="-285750" defTabSz="685800" fontAlgn="auto">
              <a:spcBef>
                <a:spcPts val="0"/>
              </a:spcBef>
              <a:spcAft>
                <a:spcPts val="0"/>
              </a:spcAft>
              <a:buFont typeface="Apple SD Gothic Neo Regular" panose="02000300000000000000" pitchFamily="2" charset="-127"/>
              <a:buChar char="◼"/>
              <a:defRPr/>
            </a:pPr>
            <a:r>
              <a:rPr kumimoji="1" lang="en-US" altLang="ja-JP" sz="1200" b="1">
                <a:solidFill>
                  <a:schemeClr val="tx2"/>
                </a:solidFill>
                <a:latin typeface="+mn-lt"/>
                <a:ea typeface="MS PGothic" panose="020B0600070205080204" pitchFamily="34" charset="-128"/>
                <a:cs typeface="+mn-cs"/>
              </a:rPr>
              <a:t>Interface </a:t>
            </a:r>
            <a:r>
              <a:rPr kumimoji="1" lang="ja-JP" altLang="en-US" sz="1200" b="1">
                <a:solidFill>
                  <a:schemeClr val="tx2"/>
                </a:solidFill>
                <a:latin typeface="+mn-lt"/>
                <a:ea typeface="MS PGothic" panose="020B0600070205080204" pitchFamily="34" charset="-128"/>
                <a:cs typeface="+mn-cs"/>
              </a:rPr>
              <a:t>でデバイス</a:t>
            </a:r>
            <a:r>
              <a:rPr kumimoji="1" lang="en-US" altLang="ja-JP" sz="1200" b="1">
                <a:solidFill>
                  <a:schemeClr val="tx2"/>
                </a:solidFill>
                <a:latin typeface="+mn-lt"/>
                <a:ea typeface="MS PGothic" panose="020B0600070205080204" pitchFamily="34" charset="-128"/>
                <a:cs typeface="+mn-cs"/>
              </a:rPr>
              <a:t> </a:t>
            </a:r>
            <a:r>
              <a:rPr kumimoji="1" lang="ja-JP" altLang="en-US" sz="1200" b="1">
                <a:solidFill>
                  <a:schemeClr val="tx2"/>
                </a:solidFill>
                <a:latin typeface="+mn-lt"/>
                <a:ea typeface="MS PGothic" panose="020B0600070205080204" pitchFamily="34" charset="-128"/>
                <a:cs typeface="+mn-cs"/>
              </a:rPr>
              <a:t>トラッキングを有効化</a:t>
            </a:r>
          </a:p>
        </p:txBody>
      </p:sp>
      <p:sp>
        <p:nvSpPr>
          <p:cNvPr id="19" name="Slide Number Placeholder 4">
            <a:extLst>
              <a:ext uri="{FF2B5EF4-FFF2-40B4-BE49-F238E27FC236}">
                <a16:creationId xmlns:a16="http://schemas.microsoft.com/office/drawing/2014/main" id="{41E2CB16-9E06-8649-8259-4167356F29E4}"/>
              </a:ext>
            </a:extLst>
          </p:cNvPr>
          <p:cNvSpPr>
            <a:spLocks noGrp="1"/>
          </p:cNvSpPr>
          <p:nvPr>
            <p:ph type="sldNum" sz="quarter" idx="4294967295"/>
          </p:nvPr>
        </p:nvSpPr>
        <p:spPr>
          <a:xfrm>
            <a:off x="8648700" y="4884738"/>
            <a:ext cx="495300" cy="274637"/>
          </a:xfrm>
          <a:prstGeom prst="rect">
            <a:avLst/>
          </a:prstGeom>
        </p:spPr>
        <p:txBody>
          <a:bodyPr>
            <a:noAutofit/>
          </a:bodyPr>
          <a:lstStyle/>
          <a:p>
            <a:fld id="{3945D0FD-48F1-4D72-80C5-FFB60B92A834}" type="slidenum">
              <a:rPr lang="en-US" sz="900" smtClean="0">
                <a:latin typeface="+mn-lt"/>
                <a:ea typeface="MS PGothic" panose="020B0600070205080204" pitchFamily="34" charset="-128"/>
              </a:rPr>
              <a:pPr/>
              <a:t>321</a:t>
            </a:fld>
            <a:endParaRPr lang="en-US" sz="900">
              <a:latin typeface="+mn-lt"/>
              <a:ea typeface="MS PGothic" panose="020B0600070205080204" pitchFamily="34" charset="-128"/>
            </a:endParaRPr>
          </a:p>
        </p:txBody>
      </p:sp>
    </p:spTree>
    <p:extLst>
      <p:ext uri="{BB962C8B-B14F-4D97-AF65-F5344CB8AC3E}">
        <p14:creationId xmlns:p14="http://schemas.microsoft.com/office/powerpoint/2010/main" val="3701391385"/>
      </p:ext>
    </p:extLst>
  </p:cSld>
  <p:clrMapOvr>
    <a:masterClrMapping/>
  </p:clrMapOvr>
</p:sld>
</file>

<file path=ppt/slides/slide3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タイトル 2"/>
          <p:cNvSpPr>
            <a:spLocks noGrp="1"/>
          </p:cNvSpPr>
          <p:nvPr>
            <p:ph type="title"/>
          </p:nvPr>
        </p:nvSpPr>
        <p:spPr/>
        <p:txBody>
          <a:bodyPr>
            <a:noAutofit/>
          </a:bodyPr>
          <a:lstStyle/>
          <a:p>
            <a:r>
              <a:rPr lang="en-US" altLang="ja-JP">
                <a:latin typeface="+mn-lt"/>
                <a:ea typeface="MS PGothic" panose="020B0600070205080204" pitchFamily="34" charset="-128"/>
              </a:rPr>
              <a:t>IP Source Guard</a:t>
            </a:r>
            <a:endParaRPr kumimoji="1" lang="ja-JP" altLang="en-US">
              <a:latin typeface="+mn-lt"/>
              <a:ea typeface="MS PGothic" panose="020B0600070205080204" pitchFamily="34" charset="-128"/>
            </a:endParaRPr>
          </a:p>
        </p:txBody>
      </p:sp>
      <p:sp>
        <p:nvSpPr>
          <p:cNvPr id="4" name="台形 50"/>
          <p:cNvSpPr/>
          <p:nvPr/>
        </p:nvSpPr>
        <p:spPr>
          <a:xfrm>
            <a:off x="3704992" y="3452352"/>
            <a:ext cx="5073812" cy="475740"/>
          </a:xfrm>
          <a:custGeom>
            <a:avLst/>
            <a:gdLst>
              <a:gd name="connsiteX0" fmla="*/ 0 w 4782867"/>
              <a:gd name="connsiteY0" fmla="*/ 461886 h 461886"/>
              <a:gd name="connsiteX1" fmla="*/ 0 w 4782867"/>
              <a:gd name="connsiteY1" fmla="*/ 0 h 461886"/>
              <a:gd name="connsiteX2" fmla="*/ 4782867 w 4782867"/>
              <a:gd name="connsiteY2" fmla="*/ 0 h 461886"/>
              <a:gd name="connsiteX3" fmla="*/ 4782867 w 4782867"/>
              <a:gd name="connsiteY3" fmla="*/ 461886 h 461886"/>
              <a:gd name="connsiteX4" fmla="*/ 0 w 4782867"/>
              <a:gd name="connsiteY4" fmla="*/ 461886 h 461886"/>
              <a:gd name="connsiteX0" fmla="*/ 290945 w 5073812"/>
              <a:gd name="connsiteY0" fmla="*/ 461886 h 461886"/>
              <a:gd name="connsiteX1" fmla="*/ 0 w 5073812"/>
              <a:gd name="connsiteY1" fmla="*/ 0 h 461886"/>
              <a:gd name="connsiteX2" fmla="*/ 5073812 w 5073812"/>
              <a:gd name="connsiteY2" fmla="*/ 0 h 461886"/>
              <a:gd name="connsiteX3" fmla="*/ 5073812 w 5073812"/>
              <a:gd name="connsiteY3" fmla="*/ 461886 h 461886"/>
              <a:gd name="connsiteX4" fmla="*/ 290945 w 5073812"/>
              <a:gd name="connsiteY4" fmla="*/ 461886 h 461886"/>
              <a:gd name="connsiteX0" fmla="*/ 290945 w 5073812"/>
              <a:gd name="connsiteY0" fmla="*/ 475740 h 475740"/>
              <a:gd name="connsiteX1" fmla="*/ 0 w 5073812"/>
              <a:gd name="connsiteY1" fmla="*/ 13854 h 475740"/>
              <a:gd name="connsiteX2" fmla="*/ 557230 w 5073812"/>
              <a:gd name="connsiteY2" fmla="*/ 0 h 475740"/>
              <a:gd name="connsiteX3" fmla="*/ 5073812 w 5073812"/>
              <a:gd name="connsiteY3" fmla="*/ 475740 h 475740"/>
              <a:gd name="connsiteX4" fmla="*/ 290945 w 5073812"/>
              <a:gd name="connsiteY4" fmla="*/ 475740 h 4757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73812" h="475740">
                <a:moveTo>
                  <a:pt x="290945" y="475740"/>
                </a:moveTo>
                <a:lnTo>
                  <a:pt x="0" y="13854"/>
                </a:lnTo>
                <a:lnTo>
                  <a:pt x="557230" y="0"/>
                </a:lnTo>
                <a:lnTo>
                  <a:pt x="5073812" y="475740"/>
                </a:lnTo>
                <a:lnTo>
                  <a:pt x="290945" y="475740"/>
                </a:lnTo>
                <a:close/>
              </a:path>
            </a:pathLst>
          </a:custGeom>
          <a:gradFill flip="none" rotWithShape="1">
            <a:gsLst>
              <a:gs pos="0">
                <a:srgbClr val="4BC7FF"/>
              </a:gs>
              <a:gs pos="89000">
                <a:schemeClr val="bg2"/>
              </a:gs>
            </a:gsLst>
            <a:lin ang="5400000" scaled="1"/>
            <a:tileRect/>
          </a:gradFill>
          <a:ln>
            <a:noFill/>
          </a:ln>
          <a:effectLst>
            <a:outerShdw blurRad="76200" dist="50800" dir="5400000" algn="ctr" rotWithShape="0">
              <a:srgbClr val="000000">
                <a:alpha val="27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defTabSz="685800" fontAlgn="auto">
              <a:spcBef>
                <a:spcPts val="0"/>
              </a:spcBef>
              <a:spcAft>
                <a:spcPts val="0"/>
              </a:spcAft>
              <a:defRPr/>
            </a:pPr>
            <a:endParaRPr kumimoji="1" lang="ja-JP" altLang="en-US">
              <a:solidFill>
                <a:srgbClr val="005073"/>
              </a:solidFill>
              <a:ea typeface="MS PGothic" panose="020B0600070205080204" pitchFamily="34" charset="-128"/>
              <a:cs typeface="メイリオ" panose="020B0604030504040204" pitchFamily="50" charset="-128"/>
            </a:endParaRPr>
          </a:p>
        </p:txBody>
      </p:sp>
      <p:grpSp>
        <p:nvGrpSpPr>
          <p:cNvPr id="5" name="グループ化 4"/>
          <p:cNvGrpSpPr/>
          <p:nvPr/>
        </p:nvGrpSpPr>
        <p:grpSpPr>
          <a:xfrm>
            <a:off x="1715503" y="2636796"/>
            <a:ext cx="5575447" cy="1300759"/>
            <a:chOff x="1478293" y="3352377"/>
            <a:chExt cx="6201043" cy="1300759"/>
          </a:xfrm>
        </p:grpSpPr>
        <p:pic>
          <p:nvPicPr>
            <p:cNvPr id="6" name="Picture 9" descr="j0433944"/>
            <p:cNvPicPr>
              <a:picLocks noChangeAspect="1" noChangeArrowheads="1"/>
            </p:cNvPicPr>
            <p:nvPr/>
          </p:nvPicPr>
          <p:blipFill>
            <a:blip r:embed="rId2" cstate="print"/>
            <a:srcRect/>
            <a:stretch>
              <a:fillRect/>
            </a:stretch>
          </p:blipFill>
          <p:spPr bwMode="auto">
            <a:xfrm>
              <a:off x="1478293" y="3548883"/>
              <a:ext cx="900000" cy="900000"/>
            </a:xfrm>
            <a:prstGeom prst="rect">
              <a:avLst/>
            </a:prstGeom>
            <a:noFill/>
            <a:ln w="9525">
              <a:noFill/>
              <a:miter lim="800000"/>
              <a:headEnd/>
              <a:tailEnd/>
            </a:ln>
          </p:spPr>
        </p:pic>
        <p:pic>
          <p:nvPicPr>
            <p:cNvPr id="7" name="Picture 9"/>
            <p:cNvPicPr>
              <a:picLocks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656450" y="3803982"/>
              <a:ext cx="918769" cy="3953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graphicFrame>
          <p:nvGraphicFramePr>
            <p:cNvPr id="8" name="オブジェクト 7"/>
            <p:cNvGraphicFramePr>
              <a:graphicFrameLocks noChangeAspect="1"/>
            </p:cNvGraphicFramePr>
            <p:nvPr/>
          </p:nvGraphicFramePr>
          <p:xfrm>
            <a:off x="6900570" y="3352377"/>
            <a:ext cx="778766" cy="1300759"/>
          </p:xfrm>
          <a:graphic>
            <a:graphicData uri="http://schemas.openxmlformats.org/presentationml/2006/ole">
              <mc:AlternateContent xmlns:mc="http://schemas.openxmlformats.org/markup-compatibility/2006">
                <mc:Choice xmlns:v="urn:schemas-microsoft-com:vml" Requires="v">
                  <p:oleObj name="Visio" r:id="rId4" imgW="549092" imgH="917823" progId="Visio.Drawing.11">
                    <p:embed/>
                  </p:oleObj>
                </mc:Choice>
                <mc:Fallback>
                  <p:oleObj name="Visio" r:id="rId4" imgW="549092" imgH="917823" progId="Visio.Drawing.11">
                    <p:embed/>
                    <p:pic>
                      <p:nvPicPr>
                        <p:cNvPr id="8" name="オブジェクト 7"/>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6900570" y="3352377"/>
                          <a:ext cx="778766" cy="1300759"/>
                        </a:xfrm>
                        <a:prstGeom prst="rect">
                          <a:avLst/>
                        </a:prstGeom>
                        <a:noFill/>
                        <a:ln>
                          <a:noFill/>
                        </a:ln>
                        <a:effectLst/>
                      </p:spPr>
                    </p:pic>
                  </p:oleObj>
                </mc:Fallback>
              </mc:AlternateContent>
            </a:graphicData>
          </a:graphic>
        </p:graphicFrame>
        <p:cxnSp>
          <p:nvCxnSpPr>
            <p:cNvPr id="9" name="直線コネクタ 8"/>
            <p:cNvCxnSpPr>
              <a:stCxn id="6" idx="3"/>
              <a:endCxn id="7" idx="1"/>
            </p:cNvCxnSpPr>
            <p:nvPr/>
          </p:nvCxnSpPr>
          <p:spPr>
            <a:xfrm>
              <a:off x="2378293" y="3998883"/>
              <a:ext cx="1278157" cy="2793"/>
            </a:xfrm>
            <a:prstGeom prst="line">
              <a:avLst/>
            </a:prstGeom>
          </p:spPr>
          <p:style>
            <a:lnRef idx="1">
              <a:schemeClr val="accent1"/>
            </a:lnRef>
            <a:fillRef idx="0">
              <a:schemeClr val="accent1"/>
            </a:fillRef>
            <a:effectRef idx="0">
              <a:schemeClr val="accent1"/>
            </a:effectRef>
            <a:fontRef idx="minor">
              <a:schemeClr val="tx1"/>
            </a:fontRef>
          </p:style>
        </p:cxnSp>
        <p:cxnSp>
          <p:nvCxnSpPr>
            <p:cNvPr id="10" name="直線コネクタ 9"/>
            <p:cNvCxnSpPr>
              <a:stCxn id="8" idx="1"/>
              <a:endCxn id="7" idx="3"/>
            </p:cNvCxnSpPr>
            <p:nvPr/>
          </p:nvCxnSpPr>
          <p:spPr>
            <a:xfrm flipH="1" flipV="1">
              <a:off x="4575218" y="4001676"/>
              <a:ext cx="2325352" cy="1080"/>
            </a:xfrm>
            <a:prstGeom prst="line">
              <a:avLst/>
            </a:prstGeom>
          </p:spPr>
          <p:style>
            <a:lnRef idx="1">
              <a:schemeClr val="accent1"/>
            </a:lnRef>
            <a:fillRef idx="0">
              <a:schemeClr val="accent1"/>
            </a:fillRef>
            <a:effectRef idx="0">
              <a:schemeClr val="accent1"/>
            </a:effectRef>
            <a:fontRef idx="minor">
              <a:schemeClr val="tx1"/>
            </a:fontRef>
          </p:style>
        </p:cxnSp>
      </p:grpSp>
      <p:pic>
        <p:nvPicPr>
          <p:cNvPr id="11" name="Picture 15"/>
          <p:cNvPicPr>
            <a:picLocks noChangeArrowheads="1"/>
          </p:cNvPicPr>
          <p:nvPr/>
        </p:nvPicPr>
        <p:blipFill>
          <a:blip r:embed="rId6" cstate="email">
            <a:extLst>
              <a:ext uri="{28A0092B-C50C-407E-A947-70E740481C1C}">
                <a14:useLocalDpi xmlns:a14="http://schemas.microsoft.com/office/drawing/2010/main"/>
              </a:ext>
            </a:extLst>
          </a:blip>
          <a:srcRect/>
          <a:stretch>
            <a:fillRect/>
          </a:stretch>
        </p:blipFill>
        <p:spPr bwMode="auto">
          <a:xfrm>
            <a:off x="5334432" y="3074545"/>
            <a:ext cx="677729" cy="4443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 name="Rectangle 2"/>
          <p:cNvSpPr>
            <a:spLocks noChangeArrowheads="1"/>
          </p:cNvSpPr>
          <p:nvPr/>
        </p:nvSpPr>
        <p:spPr bwMode="auto">
          <a:xfrm>
            <a:off x="238822" y="716208"/>
            <a:ext cx="8676578" cy="1032698"/>
          </a:xfrm>
          <a:prstGeom prst="rect">
            <a:avLst/>
          </a:prstGeom>
          <a:noFill/>
          <a:ln w="9525">
            <a:noFill/>
            <a:miter lim="800000"/>
            <a:headEnd/>
            <a:tailEnd/>
          </a:ln>
        </p:spPr>
        <p:txBody>
          <a:bodyPr>
            <a:noAutofit/>
          </a:bodyPr>
          <a:lstStyle/>
          <a:p>
            <a:pPr indent="12700" defTabSz="814368" fontAlgn="auto">
              <a:spcBef>
                <a:spcPct val="50000"/>
              </a:spcBef>
              <a:spcAft>
                <a:spcPts val="0"/>
              </a:spcAft>
              <a:defRPr/>
            </a:pPr>
            <a:r>
              <a:rPr kumimoji="1" lang="en-US" altLang="ja-JP" sz="1200">
                <a:solidFill>
                  <a:srgbClr val="435153"/>
                </a:solidFill>
                <a:latin typeface="+mn-lt"/>
                <a:ea typeface="MS PGothic" panose="020B0600070205080204" pitchFamily="34" charset="-128"/>
                <a:cs typeface="メイリオ" panose="020B0604030504040204" pitchFamily="50" charset="-128"/>
              </a:rPr>
              <a:t>IP</a:t>
            </a:r>
            <a:r>
              <a:rPr kumimoji="1" lang="ja-JP" altLang="en-US" sz="1200">
                <a:solidFill>
                  <a:srgbClr val="435153"/>
                </a:solidFill>
                <a:latin typeface="+mn-lt"/>
                <a:ea typeface="MS PGothic" panose="020B0600070205080204" pitchFamily="34" charset="-128"/>
                <a:cs typeface="メイリオ" panose="020B0604030504040204" pitchFamily="50" charset="-128"/>
              </a:rPr>
              <a:t> ソースガード機能は、</a:t>
            </a:r>
            <a:r>
              <a:rPr kumimoji="1" lang="en-US" altLang="ja-JP" sz="1200">
                <a:solidFill>
                  <a:srgbClr val="435153"/>
                </a:solidFill>
                <a:latin typeface="+mn-lt"/>
                <a:ea typeface="MS PGothic" panose="020B0600070205080204" pitchFamily="34" charset="-128"/>
                <a:cs typeface="メイリオ" panose="020B0604030504040204" pitchFamily="50" charset="-128"/>
              </a:rPr>
              <a:t>IP </a:t>
            </a:r>
            <a:r>
              <a:rPr kumimoji="1" lang="ja-JP" altLang="en-US" sz="1200">
                <a:solidFill>
                  <a:srgbClr val="435153"/>
                </a:solidFill>
                <a:latin typeface="+mn-lt"/>
                <a:ea typeface="MS PGothic" panose="020B0600070205080204" pitchFamily="34" charset="-128"/>
                <a:cs typeface="メイリオ" panose="020B0604030504040204" pitchFamily="50" charset="-128"/>
              </a:rPr>
              <a:t>アドレス とポートのマッピング</a:t>
            </a:r>
            <a:r>
              <a:rPr kumimoji="1" lang="en-US" altLang="ja-JP" sz="1200">
                <a:solidFill>
                  <a:srgbClr val="435153"/>
                </a:solidFill>
                <a:latin typeface="+mn-lt"/>
                <a:ea typeface="MS PGothic" panose="020B0600070205080204" pitchFamily="34" charset="-128"/>
                <a:cs typeface="メイリオ" panose="020B0604030504040204" pitchFamily="50" charset="-128"/>
              </a:rPr>
              <a:t> </a:t>
            </a:r>
            <a:r>
              <a:rPr kumimoji="1" lang="ja-JP" altLang="en-US" sz="1200">
                <a:solidFill>
                  <a:srgbClr val="435153"/>
                </a:solidFill>
                <a:latin typeface="+mn-lt"/>
                <a:ea typeface="MS PGothic" panose="020B0600070205080204" pitchFamily="34" charset="-128"/>
                <a:cs typeface="メイリオ" panose="020B0604030504040204" pitchFamily="50" charset="-128"/>
              </a:rPr>
              <a:t>テーブルを保持しこのテーブルにマッチしない</a:t>
            </a:r>
            <a:r>
              <a:rPr kumimoji="1" lang="en-US" altLang="ja-JP" sz="1200">
                <a:solidFill>
                  <a:srgbClr val="435153"/>
                </a:solidFill>
                <a:latin typeface="+mn-lt"/>
                <a:ea typeface="MS PGothic" panose="020B0600070205080204" pitchFamily="34" charset="-128"/>
                <a:cs typeface="メイリオ" panose="020B0604030504040204" pitchFamily="50" charset="-128"/>
              </a:rPr>
              <a:t> IP </a:t>
            </a:r>
            <a:r>
              <a:rPr kumimoji="1" lang="ja-JP" altLang="en-US" sz="1200">
                <a:solidFill>
                  <a:srgbClr val="435153"/>
                </a:solidFill>
                <a:latin typeface="+mn-lt"/>
                <a:ea typeface="MS PGothic" panose="020B0600070205080204" pitchFamily="34" charset="-128"/>
                <a:cs typeface="メイリオ" panose="020B0604030504040204" pitchFamily="50" charset="-128"/>
              </a:rPr>
              <a:t>トラフィックを遮断することにより、不正な</a:t>
            </a:r>
            <a:r>
              <a:rPr kumimoji="1" lang="en-US" altLang="ja-JP" sz="1200">
                <a:solidFill>
                  <a:srgbClr val="435153"/>
                </a:solidFill>
                <a:latin typeface="+mn-lt"/>
                <a:ea typeface="MS PGothic" panose="020B0600070205080204" pitchFamily="34" charset="-128"/>
                <a:cs typeface="メイリオ" panose="020B0604030504040204" pitchFamily="50" charset="-128"/>
              </a:rPr>
              <a:t> IP </a:t>
            </a:r>
            <a:r>
              <a:rPr kumimoji="1" lang="ja-JP" altLang="en-US" sz="1200">
                <a:solidFill>
                  <a:srgbClr val="435153"/>
                </a:solidFill>
                <a:latin typeface="+mn-lt"/>
                <a:ea typeface="MS PGothic" panose="020B0600070205080204" pitchFamily="34" charset="-128"/>
                <a:cs typeface="メイリオ" panose="020B0604030504040204" pitchFamily="50" charset="-128"/>
              </a:rPr>
              <a:t>アドレスからの通信を制限するセキュリティ機能です。この機能を利用して、攻撃者のネットワーク侵入を未然に防止できます。</a:t>
            </a:r>
            <a:endParaRPr kumimoji="1" lang="en-US" altLang="ja-JP" sz="1200">
              <a:solidFill>
                <a:srgbClr val="435153"/>
              </a:solidFill>
              <a:latin typeface="+mn-lt"/>
              <a:ea typeface="MS PGothic" panose="020B0600070205080204" pitchFamily="34" charset="-128"/>
              <a:cs typeface="メイリオ" panose="020B0604030504040204" pitchFamily="50" charset="-128"/>
            </a:endParaRPr>
          </a:p>
          <a:p>
            <a:pPr indent="12700" defTabSz="814368" fontAlgn="auto">
              <a:spcBef>
                <a:spcPct val="50000"/>
              </a:spcBef>
              <a:spcAft>
                <a:spcPts val="0"/>
              </a:spcAft>
              <a:defRPr/>
            </a:pPr>
            <a:r>
              <a:rPr kumimoji="1" lang="ja-JP" altLang="en-US" sz="1200">
                <a:solidFill>
                  <a:srgbClr val="435153"/>
                </a:solidFill>
                <a:latin typeface="+mn-lt"/>
                <a:ea typeface="MS PGothic" panose="020B0600070205080204" pitchFamily="34" charset="-128"/>
                <a:cs typeface="メイリオ" panose="020B0604030504040204" pitchFamily="50" charset="-128"/>
              </a:rPr>
              <a:t>この機能は、</a:t>
            </a:r>
            <a:r>
              <a:rPr kumimoji="1" lang="en-US" altLang="ja-JP" sz="1200">
                <a:solidFill>
                  <a:srgbClr val="435153"/>
                </a:solidFill>
                <a:latin typeface="+mn-lt"/>
                <a:ea typeface="MS PGothic" panose="020B0600070205080204" pitchFamily="34" charset="-128"/>
                <a:cs typeface="メイリオ" panose="020B0604030504040204" pitchFamily="50" charset="-128"/>
              </a:rPr>
              <a:t>DHCP</a:t>
            </a:r>
            <a:r>
              <a:rPr kumimoji="1" lang="ja-JP" altLang="en-US" sz="1200">
                <a:solidFill>
                  <a:srgbClr val="435153"/>
                </a:solidFill>
                <a:latin typeface="+mn-lt"/>
                <a:ea typeface="MS PGothic" panose="020B0600070205080204" pitchFamily="34" charset="-128"/>
                <a:cs typeface="メイリオ" panose="020B0604030504040204" pitchFamily="50" charset="-128"/>
              </a:rPr>
              <a:t> </a:t>
            </a:r>
            <a:r>
              <a:rPr kumimoji="1" lang="en-US" altLang="ja-JP" sz="1200">
                <a:solidFill>
                  <a:srgbClr val="435153"/>
                </a:solidFill>
                <a:latin typeface="+mn-lt"/>
                <a:ea typeface="MS PGothic" panose="020B0600070205080204" pitchFamily="34" charset="-128"/>
                <a:cs typeface="メイリオ" panose="020B0604030504040204" pitchFamily="50" charset="-128"/>
              </a:rPr>
              <a:t>Snooping </a:t>
            </a:r>
            <a:r>
              <a:rPr kumimoji="1" lang="ja-JP" altLang="en-US" sz="1200">
                <a:solidFill>
                  <a:srgbClr val="435153"/>
                </a:solidFill>
                <a:latin typeface="+mn-lt"/>
                <a:ea typeface="MS PGothic" panose="020B0600070205080204" pitchFamily="34" charset="-128"/>
                <a:cs typeface="メイリオ" panose="020B0604030504040204" pitchFamily="50" charset="-128"/>
              </a:rPr>
              <a:t>機能と併用することで、</a:t>
            </a:r>
            <a:r>
              <a:rPr kumimoji="1" lang="en-US" altLang="ja-JP" sz="1200">
                <a:solidFill>
                  <a:srgbClr val="435153"/>
                </a:solidFill>
                <a:latin typeface="+mn-lt"/>
                <a:ea typeface="MS PGothic" panose="020B0600070205080204" pitchFamily="34" charset="-128"/>
                <a:cs typeface="メイリオ" panose="020B0604030504040204" pitchFamily="50" charset="-128"/>
              </a:rPr>
              <a:t>DHCP </a:t>
            </a:r>
            <a:r>
              <a:rPr kumimoji="1" lang="ja-JP" altLang="en-US" sz="1200">
                <a:solidFill>
                  <a:srgbClr val="435153"/>
                </a:solidFill>
                <a:latin typeface="+mn-lt"/>
                <a:ea typeface="MS PGothic" panose="020B0600070205080204" pitchFamily="34" charset="-128"/>
                <a:cs typeface="メイリオ" panose="020B0604030504040204" pitchFamily="50" charset="-128"/>
              </a:rPr>
              <a:t>により</a:t>
            </a:r>
            <a:r>
              <a:rPr kumimoji="1" lang="en-US" altLang="ja-JP" sz="1200">
                <a:solidFill>
                  <a:srgbClr val="435153"/>
                </a:solidFill>
                <a:latin typeface="+mn-lt"/>
                <a:ea typeface="MS PGothic" panose="020B0600070205080204" pitchFamily="34" charset="-128"/>
                <a:cs typeface="メイリオ" panose="020B0604030504040204" pitchFamily="50" charset="-128"/>
              </a:rPr>
              <a:t> IP </a:t>
            </a:r>
            <a:r>
              <a:rPr kumimoji="1" lang="ja-JP" altLang="en-US" sz="1200">
                <a:solidFill>
                  <a:srgbClr val="435153"/>
                </a:solidFill>
                <a:latin typeface="+mn-lt"/>
                <a:ea typeface="MS PGothic" panose="020B0600070205080204" pitchFamily="34" charset="-128"/>
                <a:cs typeface="メイリオ" panose="020B0604030504040204" pitchFamily="50" charset="-128"/>
              </a:rPr>
              <a:t>アドレスを割り振る場合にも利用可能です。</a:t>
            </a:r>
            <a:endParaRPr kumimoji="1" lang="en-US" altLang="ja-JP" sz="1200">
              <a:solidFill>
                <a:srgbClr val="435153"/>
              </a:solidFill>
              <a:latin typeface="+mn-lt"/>
              <a:ea typeface="MS PGothic" panose="020B0600070205080204" pitchFamily="34" charset="-128"/>
              <a:cs typeface="メイリオ" panose="020B0604030504040204" pitchFamily="50" charset="-128"/>
            </a:endParaRPr>
          </a:p>
        </p:txBody>
      </p:sp>
      <p:sp>
        <p:nvSpPr>
          <p:cNvPr id="13" name="Text Box 26"/>
          <p:cNvSpPr txBox="1">
            <a:spLocks noChangeArrowheads="1"/>
          </p:cNvSpPr>
          <p:nvPr/>
        </p:nvSpPr>
        <p:spPr bwMode="auto">
          <a:xfrm>
            <a:off x="4040400" y="1889522"/>
            <a:ext cx="1723972" cy="26759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rgbClr val="B3B3B3"/>
                </a:solidFill>
                <a:miter lim="800000"/>
                <a:headEnd/>
                <a:tailEnd/>
              </a14:hiddenLine>
            </a:ext>
            <a:ext uri="{AF507438-7753-43E0-B8FC-AC1667EBCBE1}">
              <a14:hiddenEffects xmlns:a14="http://schemas.microsoft.com/office/drawing/2010/main">
                <a:effectLst>
                  <a:outerShdw blurRad="63500" dist="17961" dir="2700000" algn="ctr" rotWithShape="0">
                    <a:schemeClr val="bg2">
                      <a:alpha val="74998"/>
                    </a:schemeClr>
                  </a:outerShdw>
                </a:effectLst>
              </a14:hiddenEffects>
            </a:ext>
          </a:extLst>
        </p:spPr>
        <p:txBody>
          <a:bodyPr wrap="none" lIns="82124" tIns="41061" rIns="82124" bIns="41061" anchor="ctr">
            <a:noAutofit/>
          </a:bodyPr>
          <a:lstStyle>
            <a:lvl1pPr>
              <a:defRPr>
                <a:solidFill>
                  <a:schemeClr val="tx1"/>
                </a:solidFill>
                <a:latin typeface="Arial" charset="0"/>
                <a:ea typeface="ＭＳ Ｐゴシック" charset="0"/>
                <a:cs typeface="ＭＳ Ｐゴシック" charset="0"/>
              </a:defRPr>
            </a:lvl1pPr>
            <a:lvl2pPr marL="742950" indent="-285750">
              <a:defRPr>
                <a:solidFill>
                  <a:schemeClr val="tx1"/>
                </a:solidFill>
                <a:latin typeface="Arial" charset="0"/>
                <a:ea typeface="ＭＳ Ｐゴシック" charset="0"/>
              </a:defRPr>
            </a:lvl2pPr>
            <a:lvl3pPr marL="1143000" indent="-228600">
              <a:defRPr>
                <a:solidFill>
                  <a:schemeClr val="tx1"/>
                </a:solidFill>
                <a:latin typeface="Arial" charset="0"/>
                <a:ea typeface="ＭＳ Ｐゴシック" charset="0"/>
              </a:defRPr>
            </a:lvl3pPr>
            <a:lvl4pPr marL="1600200" indent="-228600">
              <a:defRPr>
                <a:solidFill>
                  <a:schemeClr val="tx1"/>
                </a:solidFill>
                <a:latin typeface="Arial" charset="0"/>
                <a:ea typeface="ＭＳ Ｐゴシック" charset="0"/>
              </a:defRPr>
            </a:lvl4pPr>
            <a:lvl5pPr marL="2057400" indent="-228600">
              <a:defRPr>
                <a:solidFill>
                  <a:schemeClr val="tx1"/>
                </a:solidFill>
                <a:latin typeface="Arial" charset="0"/>
                <a:ea typeface="ＭＳ Ｐゴシック" charset="0"/>
              </a:defRPr>
            </a:lvl5pPr>
            <a:lvl6pPr marL="2514600" indent="-228600" fontAlgn="base">
              <a:spcBef>
                <a:spcPct val="0"/>
              </a:spcBef>
              <a:spcAft>
                <a:spcPct val="0"/>
              </a:spcAft>
              <a:defRPr>
                <a:solidFill>
                  <a:schemeClr val="tx1"/>
                </a:solidFill>
                <a:latin typeface="Arial" charset="0"/>
                <a:ea typeface="ＭＳ Ｐゴシック" charset="0"/>
              </a:defRPr>
            </a:lvl6pPr>
            <a:lvl7pPr marL="2971800" indent="-228600" fontAlgn="base">
              <a:spcBef>
                <a:spcPct val="0"/>
              </a:spcBef>
              <a:spcAft>
                <a:spcPct val="0"/>
              </a:spcAft>
              <a:defRPr>
                <a:solidFill>
                  <a:schemeClr val="tx1"/>
                </a:solidFill>
                <a:latin typeface="Arial" charset="0"/>
                <a:ea typeface="ＭＳ Ｐゴシック" charset="0"/>
              </a:defRPr>
            </a:lvl7pPr>
            <a:lvl8pPr marL="3429000" indent="-228600" fontAlgn="base">
              <a:spcBef>
                <a:spcPct val="0"/>
              </a:spcBef>
              <a:spcAft>
                <a:spcPct val="0"/>
              </a:spcAft>
              <a:defRPr>
                <a:solidFill>
                  <a:schemeClr val="tx1"/>
                </a:solidFill>
                <a:latin typeface="Arial" charset="0"/>
                <a:ea typeface="ＭＳ Ｐゴシック" charset="0"/>
              </a:defRPr>
            </a:lvl8pPr>
            <a:lvl9pPr marL="3886200" indent="-228600" fontAlgn="base">
              <a:spcBef>
                <a:spcPct val="0"/>
              </a:spcBef>
              <a:spcAft>
                <a:spcPct val="0"/>
              </a:spcAft>
              <a:defRPr>
                <a:solidFill>
                  <a:schemeClr val="tx1"/>
                </a:solidFill>
                <a:latin typeface="Arial" charset="0"/>
                <a:ea typeface="ＭＳ Ｐゴシック" charset="0"/>
              </a:defRPr>
            </a:lvl9pPr>
          </a:lstStyle>
          <a:p>
            <a:pPr algn="ctr" defTabSz="685800" fontAlgn="auto">
              <a:spcBef>
                <a:spcPts val="0"/>
              </a:spcBef>
              <a:spcAft>
                <a:spcPts val="0"/>
              </a:spcAft>
              <a:defRPr/>
            </a:pPr>
            <a:r>
              <a:rPr kumimoji="1" lang="ja-JP" altLang="en-US" sz="1200" b="1">
                <a:solidFill>
                  <a:srgbClr val="FF0000"/>
                </a:solidFill>
                <a:latin typeface="+mn-lt"/>
                <a:ea typeface="MS PGothic" panose="020B0600070205080204" pitchFamily="34" charset="-128"/>
                <a:cs typeface="メイリオ" panose="020B0604030504040204" pitchFamily="50" charset="-128"/>
              </a:rPr>
              <a:t>不正</a:t>
            </a:r>
            <a:r>
              <a:rPr kumimoji="1" lang="en-US" altLang="ja-JP" sz="1200" b="1">
                <a:solidFill>
                  <a:srgbClr val="FF0000"/>
                </a:solidFill>
                <a:latin typeface="+mn-lt"/>
                <a:ea typeface="MS PGothic" panose="020B0600070205080204" pitchFamily="34" charset="-128"/>
                <a:cs typeface="メイリオ" panose="020B0604030504040204" pitchFamily="50" charset="-128"/>
              </a:rPr>
              <a:t>IP = 10.1.1.10 </a:t>
            </a:r>
          </a:p>
        </p:txBody>
      </p:sp>
      <p:sp>
        <p:nvSpPr>
          <p:cNvPr id="19" name="Text Box 11"/>
          <p:cNvSpPr txBox="1">
            <a:spLocks noChangeArrowheads="1"/>
          </p:cNvSpPr>
          <p:nvPr/>
        </p:nvSpPr>
        <p:spPr bwMode="auto">
          <a:xfrm>
            <a:off x="413787" y="3153381"/>
            <a:ext cx="1606952" cy="26759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rgbClr val="B3B3B3"/>
                </a:solidFill>
                <a:miter lim="800000"/>
                <a:headEnd/>
                <a:tailEnd/>
              </a14:hiddenLine>
            </a:ext>
            <a:ext uri="{AF507438-7753-43E0-B8FC-AC1667EBCBE1}">
              <a14:hiddenEffects xmlns:a14="http://schemas.microsoft.com/office/drawing/2010/main">
                <a:effectLst>
                  <a:outerShdw blurRad="63500" dist="17961" dir="2700000" algn="ctr" rotWithShape="0">
                    <a:schemeClr val="bg2">
                      <a:alpha val="74998"/>
                    </a:schemeClr>
                  </a:outerShdw>
                </a:effectLst>
              </a14:hiddenEffects>
            </a:ext>
          </a:extLst>
        </p:spPr>
        <p:txBody>
          <a:bodyPr wrap="none" lIns="82124" tIns="41061" rIns="82124" bIns="41061" anchor="ctr">
            <a:noAutofit/>
          </a:bodyPr>
          <a:lstStyle>
            <a:lvl1pPr>
              <a:defRPr>
                <a:solidFill>
                  <a:schemeClr val="tx1"/>
                </a:solidFill>
                <a:latin typeface="Arial" charset="0"/>
                <a:ea typeface="ＭＳ Ｐゴシック" charset="0"/>
                <a:cs typeface="ＭＳ Ｐゴシック" charset="0"/>
              </a:defRPr>
            </a:lvl1pPr>
            <a:lvl2pPr marL="742950" indent="-285750">
              <a:defRPr>
                <a:solidFill>
                  <a:schemeClr val="tx1"/>
                </a:solidFill>
                <a:latin typeface="Arial" charset="0"/>
                <a:ea typeface="ＭＳ Ｐゴシック" charset="0"/>
              </a:defRPr>
            </a:lvl2pPr>
            <a:lvl3pPr marL="1143000" indent="-228600">
              <a:defRPr>
                <a:solidFill>
                  <a:schemeClr val="tx1"/>
                </a:solidFill>
                <a:latin typeface="Arial" charset="0"/>
                <a:ea typeface="ＭＳ Ｐゴシック" charset="0"/>
              </a:defRPr>
            </a:lvl3pPr>
            <a:lvl4pPr marL="1600200" indent="-228600">
              <a:defRPr>
                <a:solidFill>
                  <a:schemeClr val="tx1"/>
                </a:solidFill>
                <a:latin typeface="Arial" charset="0"/>
                <a:ea typeface="ＭＳ Ｐゴシック" charset="0"/>
              </a:defRPr>
            </a:lvl4pPr>
            <a:lvl5pPr marL="2057400" indent="-228600">
              <a:defRPr>
                <a:solidFill>
                  <a:schemeClr val="tx1"/>
                </a:solidFill>
                <a:latin typeface="Arial" charset="0"/>
                <a:ea typeface="ＭＳ Ｐゴシック" charset="0"/>
              </a:defRPr>
            </a:lvl5pPr>
            <a:lvl6pPr marL="2514600" indent="-228600" fontAlgn="base">
              <a:spcBef>
                <a:spcPct val="0"/>
              </a:spcBef>
              <a:spcAft>
                <a:spcPct val="0"/>
              </a:spcAft>
              <a:defRPr>
                <a:solidFill>
                  <a:schemeClr val="tx1"/>
                </a:solidFill>
                <a:latin typeface="Arial" charset="0"/>
                <a:ea typeface="ＭＳ Ｐゴシック" charset="0"/>
              </a:defRPr>
            </a:lvl6pPr>
            <a:lvl7pPr marL="2971800" indent="-228600" fontAlgn="base">
              <a:spcBef>
                <a:spcPct val="0"/>
              </a:spcBef>
              <a:spcAft>
                <a:spcPct val="0"/>
              </a:spcAft>
              <a:defRPr>
                <a:solidFill>
                  <a:schemeClr val="tx1"/>
                </a:solidFill>
                <a:latin typeface="Arial" charset="0"/>
                <a:ea typeface="ＭＳ Ｐゴシック" charset="0"/>
              </a:defRPr>
            </a:lvl7pPr>
            <a:lvl8pPr marL="3429000" indent="-228600" fontAlgn="base">
              <a:spcBef>
                <a:spcPct val="0"/>
              </a:spcBef>
              <a:spcAft>
                <a:spcPct val="0"/>
              </a:spcAft>
              <a:defRPr>
                <a:solidFill>
                  <a:schemeClr val="tx1"/>
                </a:solidFill>
                <a:latin typeface="Arial" charset="0"/>
                <a:ea typeface="ＭＳ Ｐゴシック" charset="0"/>
              </a:defRPr>
            </a:lvl8pPr>
            <a:lvl9pPr marL="3886200" indent="-228600" fontAlgn="base">
              <a:spcBef>
                <a:spcPct val="0"/>
              </a:spcBef>
              <a:spcAft>
                <a:spcPct val="0"/>
              </a:spcAft>
              <a:defRPr>
                <a:solidFill>
                  <a:schemeClr val="tx1"/>
                </a:solidFill>
                <a:latin typeface="Arial" charset="0"/>
                <a:ea typeface="ＭＳ Ｐゴシック" charset="0"/>
              </a:defRPr>
            </a:lvl9pPr>
          </a:lstStyle>
          <a:p>
            <a:pPr algn="ctr" defTabSz="685800" fontAlgn="auto">
              <a:spcBef>
                <a:spcPts val="0"/>
              </a:spcBef>
              <a:spcAft>
                <a:spcPts val="0"/>
              </a:spcAft>
              <a:defRPr/>
            </a:pPr>
            <a:r>
              <a:rPr kumimoji="1" lang="ja-JP" altLang="en-US" sz="1200" b="1">
                <a:solidFill>
                  <a:srgbClr val="435153"/>
                </a:solidFill>
                <a:latin typeface="+mn-lt"/>
                <a:ea typeface="MS PGothic" panose="020B0600070205080204" pitchFamily="34" charset="-128"/>
                <a:cs typeface="メイリオ" panose="020B0604030504040204" pitchFamily="50" charset="-128"/>
              </a:rPr>
              <a:t>正規</a:t>
            </a:r>
            <a:r>
              <a:rPr kumimoji="1" lang="en-US" altLang="ja-JP" sz="1200" b="1">
                <a:solidFill>
                  <a:srgbClr val="435153"/>
                </a:solidFill>
                <a:latin typeface="+mn-lt"/>
                <a:ea typeface="MS PGothic" panose="020B0600070205080204" pitchFamily="34" charset="-128"/>
                <a:cs typeface="メイリオ" panose="020B0604030504040204" pitchFamily="50" charset="-128"/>
              </a:rPr>
              <a:t>IP:10.1.1.50  </a:t>
            </a:r>
          </a:p>
        </p:txBody>
      </p:sp>
      <p:sp>
        <p:nvSpPr>
          <p:cNvPr id="20" name="Text Box 11"/>
          <p:cNvSpPr txBox="1">
            <a:spLocks noChangeArrowheads="1"/>
          </p:cNvSpPr>
          <p:nvPr/>
        </p:nvSpPr>
        <p:spPr bwMode="auto">
          <a:xfrm>
            <a:off x="7146344" y="3071340"/>
            <a:ext cx="1707941" cy="26759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rgbClr val="B3B3B3"/>
                </a:solidFill>
                <a:miter lim="800000"/>
                <a:headEnd/>
                <a:tailEnd/>
              </a14:hiddenLine>
            </a:ext>
            <a:ext uri="{AF507438-7753-43E0-B8FC-AC1667EBCBE1}">
              <a14:hiddenEffects xmlns:a14="http://schemas.microsoft.com/office/drawing/2010/main">
                <a:effectLst>
                  <a:outerShdw blurRad="63500" dist="17961" dir="2700000" algn="ctr" rotWithShape="0">
                    <a:schemeClr val="bg2">
                      <a:alpha val="74998"/>
                    </a:schemeClr>
                  </a:outerShdw>
                </a:effectLst>
              </a14:hiddenEffects>
            </a:ext>
          </a:extLst>
        </p:spPr>
        <p:txBody>
          <a:bodyPr wrap="none" lIns="82124" tIns="41061" rIns="82124" bIns="41061" anchor="ctr">
            <a:noAutofit/>
          </a:bodyPr>
          <a:lstStyle>
            <a:lvl1pPr>
              <a:defRPr>
                <a:solidFill>
                  <a:schemeClr val="tx1"/>
                </a:solidFill>
                <a:latin typeface="Arial" charset="0"/>
                <a:ea typeface="ＭＳ Ｐゴシック" charset="0"/>
                <a:cs typeface="ＭＳ Ｐゴシック" charset="0"/>
              </a:defRPr>
            </a:lvl1pPr>
            <a:lvl2pPr marL="742950" indent="-285750">
              <a:defRPr>
                <a:solidFill>
                  <a:schemeClr val="tx1"/>
                </a:solidFill>
                <a:latin typeface="Arial" charset="0"/>
                <a:ea typeface="ＭＳ Ｐゴシック" charset="0"/>
              </a:defRPr>
            </a:lvl2pPr>
            <a:lvl3pPr marL="1143000" indent="-228600">
              <a:defRPr>
                <a:solidFill>
                  <a:schemeClr val="tx1"/>
                </a:solidFill>
                <a:latin typeface="Arial" charset="0"/>
                <a:ea typeface="ＭＳ Ｐゴシック" charset="0"/>
              </a:defRPr>
            </a:lvl3pPr>
            <a:lvl4pPr marL="1600200" indent="-228600">
              <a:defRPr>
                <a:solidFill>
                  <a:schemeClr val="tx1"/>
                </a:solidFill>
                <a:latin typeface="Arial" charset="0"/>
                <a:ea typeface="ＭＳ Ｐゴシック" charset="0"/>
              </a:defRPr>
            </a:lvl4pPr>
            <a:lvl5pPr marL="2057400" indent="-228600">
              <a:defRPr>
                <a:solidFill>
                  <a:schemeClr val="tx1"/>
                </a:solidFill>
                <a:latin typeface="Arial" charset="0"/>
                <a:ea typeface="ＭＳ Ｐゴシック" charset="0"/>
              </a:defRPr>
            </a:lvl5pPr>
            <a:lvl6pPr marL="2514600" indent="-228600" fontAlgn="base">
              <a:spcBef>
                <a:spcPct val="0"/>
              </a:spcBef>
              <a:spcAft>
                <a:spcPct val="0"/>
              </a:spcAft>
              <a:defRPr>
                <a:solidFill>
                  <a:schemeClr val="tx1"/>
                </a:solidFill>
                <a:latin typeface="Arial" charset="0"/>
                <a:ea typeface="ＭＳ Ｐゴシック" charset="0"/>
              </a:defRPr>
            </a:lvl6pPr>
            <a:lvl7pPr marL="2971800" indent="-228600" fontAlgn="base">
              <a:spcBef>
                <a:spcPct val="0"/>
              </a:spcBef>
              <a:spcAft>
                <a:spcPct val="0"/>
              </a:spcAft>
              <a:defRPr>
                <a:solidFill>
                  <a:schemeClr val="tx1"/>
                </a:solidFill>
                <a:latin typeface="Arial" charset="0"/>
                <a:ea typeface="ＭＳ Ｐゴシック" charset="0"/>
              </a:defRPr>
            </a:lvl7pPr>
            <a:lvl8pPr marL="3429000" indent="-228600" fontAlgn="base">
              <a:spcBef>
                <a:spcPct val="0"/>
              </a:spcBef>
              <a:spcAft>
                <a:spcPct val="0"/>
              </a:spcAft>
              <a:defRPr>
                <a:solidFill>
                  <a:schemeClr val="tx1"/>
                </a:solidFill>
                <a:latin typeface="Arial" charset="0"/>
                <a:ea typeface="ＭＳ Ｐゴシック" charset="0"/>
              </a:defRPr>
            </a:lvl8pPr>
            <a:lvl9pPr marL="3886200" indent="-228600" fontAlgn="base">
              <a:spcBef>
                <a:spcPct val="0"/>
              </a:spcBef>
              <a:spcAft>
                <a:spcPct val="0"/>
              </a:spcAft>
              <a:defRPr>
                <a:solidFill>
                  <a:schemeClr val="tx1"/>
                </a:solidFill>
                <a:latin typeface="Arial" charset="0"/>
                <a:ea typeface="ＭＳ Ｐゴシック" charset="0"/>
              </a:defRPr>
            </a:lvl9pPr>
          </a:lstStyle>
          <a:p>
            <a:pPr algn="ctr" defTabSz="685800" fontAlgn="auto">
              <a:spcBef>
                <a:spcPts val="0"/>
              </a:spcBef>
              <a:spcAft>
                <a:spcPts val="0"/>
              </a:spcAft>
              <a:defRPr/>
            </a:pPr>
            <a:r>
              <a:rPr kumimoji="1" lang="ja-JP" altLang="en-US" sz="1200" b="1">
                <a:solidFill>
                  <a:srgbClr val="435153"/>
                </a:solidFill>
                <a:latin typeface="+mn-lt"/>
                <a:ea typeface="MS PGothic" panose="020B0600070205080204" pitchFamily="34" charset="-128"/>
                <a:cs typeface="メイリオ" panose="020B0604030504040204" pitchFamily="50" charset="-128"/>
              </a:rPr>
              <a:t>サーバ </a:t>
            </a:r>
            <a:r>
              <a:rPr kumimoji="1" lang="en-US" altLang="ja-JP" sz="1200" b="1">
                <a:solidFill>
                  <a:srgbClr val="435153"/>
                </a:solidFill>
                <a:latin typeface="+mn-lt"/>
                <a:ea typeface="MS PGothic" panose="020B0600070205080204" pitchFamily="34" charset="-128"/>
                <a:cs typeface="メイリオ" panose="020B0604030504040204" pitchFamily="50" charset="-128"/>
              </a:rPr>
              <a:t>IP: 10.1.1.1 </a:t>
            </a:r>
          </a:p>
        </p:txBody>
      </p:sp>
      <p:sp>
        <p:nvSpPr>
          <p:cNvPr id="21" name="角丸四角形 20"/>
          <p:cNvSpPr/>
          <p:nvPr/>
        </p:nvSpPr>
        <p:spPr>
          <a:xfrm>
            <a:off x="250826" y="1706380"/>
            <a:ext cx="8713662" cy="3373841"/>
          </a:xfrm>
          <a:prstGeom prst="roundRect">
            <a:avLst>
              <a:gd name="adj" fmla="val 8865"/>
            </a:avLst>
          </a:prstGeom>
          <a:noFill/>
          <a:ln w="9525">
            <a:solidFill>
              <a:srgbClr val="435153"/>
            </a:solidFill>
          </a:ln>
          <a:effectLst>
            <a:outerShdw blurRad="76200" dist="50800" dir="5400000" algn="ctr" rotWithShape="0">
              <a:srgbClr val="000000">
                <a:alpha val="27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defTabSz="685800" fontAlgn="auto">
              <a:spcBef>
                <a:spcPts val="0"/>
              </a:spcBef>
              <a:spcAft>
                <a:spcPts val="0"/>
              </a:spcAft>
              <a:defRPr/>
            </a:pPr>
            <a:endParaRPr kumimoji="1" lang="ja-JP" altLang="en-US">
              <a:solidFill>
                <a:srgbClr val="005073"/>
              </a:solidFill>
              <a:ea typeface="MS PGothic" panose="020B0600070205080204" pitchFamily="34" charset="-128"/>
              <a:cs typeface="メイリオ" panose="020B0604030504040204" pitchFamily="50" charset="-128"/>
            </a:endParaRPr>
          </a:p>
        </p:txBody>
      </p:sp>
      <p:cxnSp>
        <p:nvCxnSpPr>
          <p:cNvPr id="22" name="直線コネクタ 21"/>
          <p:cNvCxnSpPr>
            <a:cxnSpLocks/>
          </p:cNvCxnSpPr>
          <p:nvPr/>
        </p:nvCxnSpPr>
        <p:spPr>
          <a:xfrm flipV="1">
            <a:off x="4073845" y="2649205"/>
            <a:ext cx="5738" cy="439196"/>
          </a:xfrm>
          <a:prstGeom prst="line">
            <a:avLst/>
          </a:prstGeom>
        </p:spPr>
        <p:style>
          <a:lnRef idx="1">
            <a:schemeClr val="accent1"/>
          </a:lnRef>
          <a:fillRef idx="0">
            <a:schemeClr val="accent1"/>
          </a:fillRef>
          <a:effectRef idx="0">
            <a:schemeClr val="accent1"/>
          </a:effectRef>
          <a:fontRef idx="minor">
            <a:schemeClr val="tx1"/>
          </a:fontRef>
        </p:style>
      </p:cxnSp>
      <p:sp>
        <p:nvSpPr>
          <p:cNvPr id="23" name="Text Box 11"/>
          <p:cNvSpPr txBox="1">
            <a:spLocks noChangeArrowheads="1"/>
          </p:cNvSpPr>
          <p:nvPr/>
        </p:nvSpPr>
        <p:spPr bwMode="auto">
          <a:xfrm>
            <a:off x="3145497" y="2549982"/>
            <a:ext cx="781405" cy="26759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rgbClr val="B3B3B3"/>
                </a:solidFill>
                <a:miter lim="800000"/>
                <a:headEnd/>
                <a:tailEnd/>
              </a14:hiddenLine>
            </a:ext>
            <a:ext uri="{AF507438-7753-43E0-B8FC-AC1667EBCBE1}">
              <a14:hiddenEffects xmlns:a14="http://schemas.microsoft.com/office/drawing/2010/main">
                <a:effectLst>
                  <a:outerShdw blurRad="63500" dist="17961" dir="2700000" algn="ctr" rotWithShape="0">
                    <a:schemeClr val="bg2">
                      <a:alpha val="74998"/>
                    </a:schemeClr>
                  </a:outerShdw>
                </a:effectLst>
              </a14:hiddenEffects>
            </a:ext>
          </a:extLst>
        </p:spPr>
        <p:txBody>
          <a:bodyPr wrap="none" lIns="82124" tIns="41061" rIns="82124" bIns="41061" anchor="ctr">
            <a:noAutofit/>
          </a:bodyPr>
          <a:lstStyle>
            <a:lvl1pPr>
              <a:defRPr>
                <a:solidFill>
                  <a:schemeClr val="tx1"/>
                </a:solidFill>
                <a:latin typeface="Arial" charset="0"/>
                <a:ea typeface="ＭＳ Ｐゴシック" charset="0"/>
                <a:cs typeface="ＭＳ Ｐゴシック" charset="0"/>
              </a:defRPr>
            </a:lvl1pPr>
            <a:lvl2pPr marL="742950" indent="-285750">
              <a:defRPr>
                <a:solidFill>
                  <a:schemeClr val="tx1"/>
                </a:solidFill>
                <a:latin typeface="Arial" charset="0"/>
                <a:ea typeface="ＭＳ Ｐゴシック" charset="0"/>
              </a:defRPr>
            </a:lvl2pPr>
            <a:lvl3pPr marL="1143000" indent="-228600">
              <a:defRPr>
                <a:solidFill>
                  <a:schemeClr val="tx1"/>
                </a:solidFill>
                <a:latin typeface="Arial" charset="0"/>
                <a:ea typeface="ＭＳ Ｐゴシック" charset="0"/>
              </a:defRPr>
            </a:lvl3pPr>
            <a:lvl4pPr marL="1600200" indent="-228600">
              <a:defRPr>
                <a:solidFill>
                  <a:schemeClr val="tx1"/>
                </a:solidFill>
                <a:latin typeface="Arial" charset="0"/>
                <a:ea typeface="ＭＳ Ｐゴシック" charset="0"/>
              </a:defRPr>
            </a:lvl4pPr>
            <a:lvl5pPr marL="2057400" indent="-228600">
              <a:defRPr>
                <a:solidFill>
                  <a:schemeClr val="tx1"/>
                </a:solidFill>
                <a:latin typeface="Arial" charset="0"/>
                <a:ea typeface="ＭＳ Ｐゴシック" charset="0"/>
              </a:defRPr>
            </a:lvl5pPr>
            <a:lvl6pPr marL="2514600" indent="-228600" fontAlgn="base">
              <a:spcBef>
                <a:spcPct val="0"/>
              </a:spcBef>
              <a:spcAft>
                <a:spcPct val="0"/>
              </a:spcAft>
              <a:defRPr>
                <a:solidFill>
                  <a:schemeClr val="tx1"/>
                </a:solidFill>
                <a:latin typeface="Arial" charset="0"/>
                <a:ea typeface="ＭＳ Ｐゴシック" charset="0"/>
              </a:defRPr>
            </a:lvl6pPr>
            <a:lvl7pPr marL="2971800" indent="-228600" fontAlgn="base">
              <a:spcBef>
                <a:spcPct val="0"/>
              </a:spcBef>
              <a:spcAft>
                <a:spcPct val="0"/>
              </a:spcAft>
              <a:defRPr>
                <a:solidFill>
                  <a:schemeClr val="tx1"/>
                </a:solidFill>
                <a:latin typeface="Arial" charset="0"/>
                <a:ea typeface="ＭＳ Ｐゴシック" charset="0"/>
              </a:defRPr>
            </a:lvl7pPr>
            <a:lvl8pPr marL="3429000" indent="-228600" fontAlgn="base">
              <a:spcBef>
                <a:spcPct val="0"/>
              </a:spcBef>
              <a:spcAft>
                <a:spcPct val="0"/>
              </a:spcAft>
              <a:defRPr>
                <a:solidFill>
                  <a:schemeClr val="tx1"/>
                </a:solidFill>
                <a:latin typeface="Arial" charset="0"/>
                <a:ea typeface="ＭＳ Ｐゴシック" charset="0"/>
              </a:defRPr>
            </a:lvl8pPr>
            <a:lvl9pPr marL="3886200" indent="-228600" fontAlgn="base">
              <a:spcBef>
                <a:spcPct val="0"/>
              </a:spcBef>
              <a:spcAft>
                <a:spcPct val="0"/>
              </a:spcAft>
              <a:defRPr>
                <a:solidFill>
                  <a:schemeClr val="tx1"/>
                </a:solidFill>
                <a:latin typeface="Arial" charset="0"/>
                <a:ea typeface="ＭＳ Ｐゴシック" charset="0"/>
              </a:defRPr>
            </a:lvl9pPr>
          </a:lstStyle>
          <a:p>
            <a:pPr algn="ctr" defTabSz="685800" fontAlgn="auto">
              <a:spcBef>
                <a:spcPts val="0"/>
              </a:spcBef>
              <a:spcAft>
                <a:spcPts val="0"/>
              </a:spcAft>
              <a:defRPr/>
            </a:pPr>
            <a:r>
              <a:rPr kumimoji="1" lang="ja-JP" altLang="en-US" sz="1200" b="1">
                <a:solidFill>
                  <a:srgbClr val="FF0000"/>
                </a:solidFill>
                <a:latin typeface="+mn-lt"/>
                <a:ea typeface="MS PGothic" panose="020B0600070205080204" pitchFamily="34" charset="-128"/>
                <a:cs typeface="メイリオ" panose="020B0604030504040204" pitchFamily="50" charset="-128"/>
              </a:rPr>
              <a:t>不正侵入</a:t>
            </a:r>
            <a:endParaRPr kumimoji="1" lang="en-US" altLang="ja-JP" sz="1200" b="1">
              <a:solidFill>
                <a:srgbClr val="FF0000"/>
              </a:solidFill>
              <a:latin typeface="+mn-lt"/>
              <a:ea typeface="MS PGothic" panose="020B0600070205080204" pitchFamily="34" charset="-128"/>
              <a:cs typeface="メイリオ" panose="020B0604030504040204" pitchFamily="50" charset="-128"/>
            </a:endParaRPr>
          </a:p>
        </p:txBody>
      </p:sp>
      <p:cxnSp>
        <p:nvCxnSpPr>
          <p:cNvPr id="24" name="直線矢印コネクタ 23"/>
          <p:cNvCxnSpPr/>
          <p:nvPr/>
        </p:nvCxnSpPr>
        <p:spPr>
          <a:xfrm>
            <a:off x="2525480" y="3337839"/>
            <a:ext cx="3958363" cy="0"/>
          </a:xfrm>
          <a:prstGeom prst="straightConnector1">
            <a:avLst/>
          </a:prstGeom>
          <a:ln w="44450">
            <a:solidFill>
              <a:srgbClr val="FFC000"/>
            </a:solidFill>
            <a:headEnd type="triangle"/>
            <a:tailEnd type="triangle"/>
          </a:ln>
        </p:spPr>
        <p:style>
          <a:lnRef idx="1">
            <a:schemeClr val="accent1"/>
          </a:lnRef>
          <a:fillRef idx="0">
            <a:schemeClr val="accent1"/>
          </a:fillRef>
          <a:effectRef idx="0">
            <a:schemeClr val="accent1"/>
          </a:effectRef>
          <a:fontRef idx="minor">
            <a:schemeClr val="tx1"/>
          </a:fontRef>
        </p:style>
      </p:cxnSp>
      <p:sp>
        <p:nvSpPr>
          <p:cNvPr id="25" name="角丸四角形吹き出し 24"/>
          <p:cNvSpPr/>
          <p:nvPr/>
        </p:nvSpPr>
        <p:spPr>
          <a:xfrm>
            <a:off x="413787" y="2649205"/>
            <a:ext cx="1301717" cy="439196"/>
          </a:xfrm>
          <a:prstGeom prst="wedgeRoundRectCallout">
            <a:avLst>
              <a:gd name="adj1" fmla="val 22783"/>
              <a:gd name="adj2" fmla="val 71964"/>
              <a:gd name="adj3" fmla="val 16667"/>
            </a:avLst>
          </a:prstGeom>
          <a:noFill/>
          <a:ln w="9525">
            <a:solidFill>
              <a:schemeClr val="tx1"/>
            </a:solidFill>
          </a:ln>
          <a:effectLst>
            <a:outerShdw blurRad="76200" dist="50800" dir="5400000" algn="ctr" rotWithShape="0">
              <a:srgbClr val="000000">
                <a:alpha val="27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defTabSz="685800" fontAlgn="auto">
              <a:spcBef>
                <a:spcPts val="0"/>
              </a:spcBef>
              <a:spcAft>
                <a:spcPts val="0"/>
              </a:spcAft>
              <a:defRPr/>
            </a:pPr>
            <a:r>
              <a:rPr kumimoji="1" lang="ja-JP" altLang="en-US" sz="1100">
                <a:solidFill>
                  <a:srgbClr val="0A0305"/>
                </a:solidFill>
                <a:ea typeface="MS PGothic" panose="020B0600070205080204" pitchFamily="34" charset="-128"/>
                <a:cs typeface="メイリオ" panose="020B0604030504040204" pitchFamily="50" charset="-128"/>
              </a:rPr>
              <a:t>システム管理者による</a:t>
            </a:r>
            <a:r>
              <a:rPr kumimoji="1" lang="en-US" altLang="ja-JP" sz="1100">
                <a:solidFill>
                  <a:srgbClr val="0A0305"/>
                </a:solidFill>
                <a:ea typeface="MS PGothic" panose="020B0600070205080204" pitchFamily="34" charset="-128"/>
                <a:cs typeface="メイリオ" panose="020B0604030504040204" pitchFamily="50" charset="-128"/>
              </a:rPr>
              <a:t> IP</a:t>
            </a:r>
            <a:r>
              <a:rPr kumimoji="1" lang="ja-JP" altLang="en-US" sz="1100">
                <a:solidFill>
                  <a:srgbClr val="0A0305"/>
                </a:solidFill>
                <a:ea typeface="MS PGothic" panose="020B0600070205080204" pitchFamily="34" charset="-128"/>
                <a:cs typeface="メイリオ" panose="020B0604030504040204" pitchFamily="50" charset="-128"/>
              </a:rPr>
              <a:t> 付与</a:t>
            </a:r>
          </a:p>
        </p:txBody>
      </p:sp>
      <p:cxnSp>
        <p:nvCxnSpPr>
          <p:cNvPr id="26" name="直線コネクタ 25"/>
          <p:cNvCxnSpPr/>
          <p:nvPr/>
        </p:nvCxnSpPr>
        <p:spPr>
          <a:xfrm flipV="1">
            <a:off x="3155118" y="3483789"/>
            <a:ext cx="918726" cy="713644"/>
          </a:xfrm>
          <a:prstGeom prst="line">
            <a:avLst/>
          </a:prstGeom>
        </p:spPr>
        <p:style>
          <a:lnRef idx="1">
            <a:schemeClr val="accent1"/>
          </a:lnRef>
          <a:fillRef idx="0">
            <a:schemeClr val="accent1"/>
          </a:fillRef>
          <a:effectRef idx="0">
            <a:schemeClr val="accent1"/>
          </a:effectRef>
          <a:fontRef idx="minor">
            <a:schemeClr val="tx1"/>
          </a:fontRef>
        </p:style>
      </p:cxnSp>
      <p:sp>
        <p:nvSpPr>
          <p:cNvPr id="27" name="Text Box 26"/>
          <p:cNvSpPr txBox="1">
            <a:spLocks noChangeArrowheads="1"/>
          </p:cNvSpPr>
          <p:nvPr/>
        </p:nvSpPr>
        <p:spPr bwMode="auto">
          <a:xfrm>
            <a:off x="1738925" y="4528079"/>
            <a:ext cx="1416194" cy="45225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rgbClr val="B3B3B3"/>
                </a:solidFill>
                <a:miter lim="800000"/>
                <a:headEnd/>
                <a:tailEnd/>
              </a14:hiddenLine>
            </a:ext>
            <a:ext uri="{AF507438-7753-43E0-B8FC-AC1667EBCBE1}">
              <a14:hiddenEffects xmlns:a14="http://schemas.microsoft.com/office/drawing/2010/main">
                <a:effectLst>
                  <a:outerShdw blurRad="63500" dist="17961" dir="2700000" algn="ctr" rotWithShape="0">
                    <a:schemeClr val="bg2">
                      <a:alpha val="74998"/>
                    </a:schemeClr>
                  </a:outerShdw>
                </a:effectLst>
              </a14:hiddenEffects>
            </a:ext>
          </a:extLst>
        </p:spPr>
        <p:txBody>
          <a:bodyPr wrap="none" lIns="82124" tIns="41061" rIns="82124" bIns="41061" anchor="ctr">
            <a:noAutofit/>
          </a:bodyPr>
          <a:lstStyle>
            <a:lvl1pPr>
              <a:defRPr>
                <a:solidFill>
                  <a:schemeClr val="tx1"/>
                </a:solidFill>
                <a:latin typeface="Arial" charset="0"/>
                <a:ea typeface="ＭＳ Ｐゴシック" charset="0"/>
                <a:cs typeface="ＭＳ Ｐゴシック" charset="0"/>
              </a:defRPr>
            </a:lvl1pPr>
            <a:lvl2pPr marL="742950" indent="-285750">
              <a:defRPr>
                <a:solidFill>
                  <a:schemeClr val="tx1"/>
                </a:solidFill>
                <a:latin typeface="Arial" charset="0"/>
                <a:ea typeface="ＭＳ Ｐゴシック" charset="0"/>
              </a:defRPr>
            </a:lvl2pPr>
            <a:lvl3pPr marL="1143000" indent="-228600">
              <a:defRPr>
                <a:solidFill>
                  <a:schemeClr val="tx1"/>
                </a:solidFill>
                <a:latin typeface="Arial" charset="0"/>
                <a:ea typeface="ＭＳ Ｐゴシック" charset="0"/>
              </a:defRPr>
            </a:lvl3pPr>
            <a:lvl4pPr marL="1600200" indent="-228600">
              <a:defRPr>
                <a:solidFill>
                  <a:schemeClr val="tx1"/>
                </a:solidFill>
                <a:latin typeface="Arial" charset="0"/>
                <a:ea typeface="ＭＳ Ｐゴシック" charset="0"/>
              </a:defRPr>
            </a:lvl4pPr>
            <a:lvl5pPr marL="2057400" indent="-228600">
              <a:defRPr>
                <a:solidFill>
                  <a:schemeClr val="tx1"/>
                </a:solidFill>
                <a:latin typeface="Arial" charset="0"/>
                <a:ea typeface="ＭＳ Ｐゴシック" charset="0"/>
              </a:defRPr>
            </a:lvl5pPr>
            <a:lvl6pPr marL="2514600" indent="-228600" fontAlgn="base">
              <a:spcBef>
                <a:spcPct val="0"/>
              </a:spcBef>
              <a:spcAft>
                <a:spcPct val="0"/>
              </a:spcAft>
              <a:defRPr>
                <a:solidFill>
                  <a:schemeClr val="tx1"/>
                </a:solidFill>
                <a:latin typeface="Arial" charset="0"/>
                <a:ea typeface="ＭＳ Ｐゴシック" charset="0"/>
              </a:defRPr>
            </a:lvl6pPr>
            <a:lvl7pPr marL="2971800" indent="-228600" fontAlgn="base">
              <a:spcBef>
                <a:spcPct val="0"/>
              </a:spcBef>
              <a:spcAft>
                <a:spcPct val="0"/>
              </a:spcAft>
              <a:defRPr>
                <a:solidFill>
                  <a:schemeClr val="tx1"/>
                </a:solidFill>
                <a:latin typeface="Arial" charset="0"/>
                <a:ea typeface="ＭＳ Ｐゴシック" charset="0"/>
              </a:defRPr>
            </a:lvl7pPr>
            <a:lvl8pPr marL="3429000" indent="-228600" fontAlgn="base">
              <a:spcBef>
                <a:spcPct val="0"/>
              </a:spcBef>
              <a:spcAft>
                <a:spcPct val="0"/>
              </a:spcAft>
              <a:defRPr>
                <a:solidFill>
                  <a:schemeClr val="tx1"/>
                </a:solidFill>
                <a:latin typeface="Arial" charset="0"/>
                <a:ea typeface="ＭＳ Ｐゴシック" charset="0"/>
              </a:defRPr>
            </a:lvl8pPr>
            <a:lvl9pPr marL="3886200" indent="-228600" fontAlgn="base">
              <a:spcBef>
                <a:spcPct val="0"/>
              </a:spcBef>
              <a:spcAft>
                <a:spcPct val="0"/>
              </a:spcAft>
              <a:defRPr>
                <a:solidFill>
                  <a:schemeClr val="tx1"/>
                </a:solidFill>
                <a:latin typeface="Arial" charset="0"/>
                <a:ea typeface="ＭＳ Ｐゴシック" charset="0"/>
              </a:defRPr>
            </a:lvl9pPr>
          </a:lstStyle>
          <a:p>
            <a:pPr defTabSz="685800" fontAlgn="auto">
              <a:spcBef>
                <a:spcPts val="0"/>
              </a:spcBef>
              <a:spcAft>
                <a:spcPts val="0"/>
              </a:spcAft>
              <a:defRPr/>
            </a:pPr>
            <a:r>
              <a:rPr kumimoji="1" lang="ja-JP" altLang="en-US" sz="1200" b="1">
                <a:solidFill>
                  <a:srgbClr val="FF0000"/>
                </a:solidFill>
                <a:latin typeface="+mn-lt"/>
                <a:ea typeface="MS PGothic" panose="020B0600070205080204" pitchFamily="34" charset="-128"/>
                <a:cs typeface="メイリオ" panose="020B0604030504040204" pitchFamily="50" charset="-128"/>
              </a:rPr>
              <a:t>なりすまし</a:t>
            </a:r>
            <a:endParaRPr kumimoji="1" lang="en-US" altLang="ja-JP" sz="1200" b="1">
              <a:solidFill>
                <a:srgbClr val="FF0000"/>
              </a:solidFill>
              <a:latin typeface="+mn-lt"/>
              <a:ea typeface="MS PGothic" panose="020B0600070205080204" pitchFamily="34" charset="-128"/>
              <a:cs typeface="メイリオ" panose="020B0604030504040204" pitchFamily="50" charset="-128"/>
            </a:endParaRPr>
          </a:p>
          <a:p>
            <a:pPr defTabSz="685800" fontAlgn="auto">
              <a:spcBef>
                <a:spcPts val="0"/>
              </a:spcBef>
              <a:spcAft>
                <a:spcPts val="0"/>
              </a:spcAft>
              <a:defRPr/>
            </a:pPr>
            <a:r>
              <a:rPr kumimoji="1" lang="en-US" altLang="ja-JP" sz="1200" b="1">
                <a:solidFill>
                  <a:srgbClr val="FF0000"/>
                </a:solidFill>
                <a:latin typeface="+mn-lt"/>
                <a:ea typeface="MS PGothic" panose="020B0600070205080204" pitchFamily="34" charset="-128"/>
                <a:cs typeface="メイリオ" panose="020B0604030504040204" pitchFamily="50" charset="-128"/>
              </a:rPr>
              <a:t>IP = 10.1.1.50 </a:t>
            </a:r>
          </a:p>
        </p:txBody>
      </p:sp>
      <p:graphicFrame>
        <p:nvGraphicFramePr>
          <p:cNvPr id="28" name="Table 16"/>
          <p:cNvGraphicFramePr>
            <a:graphicFrameLocks noGrp="1"/>
          </p:cNvGraphicFramePr>
          <p:nvPr/>
        </p:nvGraphicFramePr>
        <p:xfrm>
          <a:off x="4017586" y="3931660"/>
          <a:ext cx="4802886" cy="808083"/>
        </p:xfrm>
        <a:graphic>
          <a:graphicData uri="http://schemas.openxmlformats.org/drawingml/2006/table">
            <a:tbl>
              <a:tblPr firstRow="1" bandRow="1">
                <a:tableStyleId>{C083E6E3-FA7D-4D7B-A595-EF9225AFEA82}</a:tableStyleId>
              </a:tblPr>
              <a:tblGrid>
                <a:gridCol w="1078588">
                  <a:extLst>
                    <a:ext uri="{9D8B030D-6E8A-4147-A177-3AD203B41FA5}">
                      <a16:colId xmlns:a16="http://schemas.microsoft.com/office/drawing/2014/main" val="20000"/>
                    </a:ext>
                  </a:extLst>
                </a:gridCol>
                <a:gridCol w="1080120">
                  <a:extLst>
                    <a:ext uri="{9D8B030D-6E8A-4147-A177-3AD203B41FA5}">
                      <a16:colId xmlns:a16="http://schemas.microsoft.com/office/drawing/2014/main" val="20001"/>
                    </a:ext>
                  </a:extLst>
                </a:gridCol>
                <a:gridCol w="698182">
                  <a:extLst>
                    <a:ext uri="{9D8B030D-6E8A-4147-A177-3AD203B41FA5}">
                      <a16:colId xmlns:a16="http://schemas.microsoft.com/office/drawing/2014/main" val="20002"/>
                    </a:ext>
                  </a:extLst>
                </a:gridCol>
                <a:gridCol w="1945996">
                  <a:extLst>
                    <a:ext uri="{9D8B030D-6E8A-4147-A177-3AD203B41FA5}">
                      <a16:colId xmlns:a16="http://schemas.microsoft.com/office/drawing/2014/main" val="20003"/>
                    </a:ext>
                  </a:extLst>
                </a:gridCol>
              </a:tblGrid>
              <a:tr h="251573">
                <a:tc>
                  <a:txBody>
                    <a:bodyPr/>
                    <a:lstStyle/>
                    <a:p>
                      <a:pPr algn="ctr"/>
                      <a:r>
                        <a:rPr lang="en-US" sz="1100">
                          <a:solidFill>
                            <a:schemeClr val="tx2"/>
                          </a:solidFill>
                        </a:rPr>
                        <a:t>MAC </a:t>
                      </a:r>
                      <a:r>
                        <a:rPr lang="ja-JP" altLang="en-US" sz="1100">
                          <a:solidFill>
                            <a:schemeClr val="tx2"/>
                          </a:solidFill>
                        </a:rPr>
                        <a:t>アドレス</a:t>
                      </a:r>
                      <a:endParaRPr lang="en-US" sz="1100">
                        <a:solidFill>
                          <a:schemeClr val="tx2"/>
                        </a:solidFill>
                        <a:latin typeface="Meiryo UI" panose="020B0604030504040204" pitchFamily="50" charset="-128"/>
                        <a:ea typeface="Meiryo UI" panose="020B0604030504040204" pitchFamily="50" charset="-128"/>
                        <a:cs typeface="Meiryo UI" panose="020B0604030504040204" pitchFamily="50" charset="-128"/>
                      </a:endParaRPr>
                    </a:p>
                  </a:txBody>
                  <a:tcPr marL="68580" marR="68580" marT="34306" marB="34306"/>
                </a:tc>
                <a:tc>
                  <a:txBody>
                    <a:bodyPr/>
                    <a:lstStyle/>
                    <a:p>
                      <a:pPr algn="ctr"/>
                      <a:r>
                        <a:rPr lang="en-US" sz="1100">
                          <a:solidFill>
                            <a:schemeClr val="tx2"/>
                          </a:solidFill>
                        </a:rPr>
                        <a:t>IP </a:t>
                      </a:r>
                      <a:r>
                        <a:rPr lang="ja-JP" altLang="en-US" sz="1100">
                          <a:solidFill>
                            <a:schemeClr val="tx2"/>
                          </a:solidFill>
                        </a:rPr>
                        <a:t>アドレス</a:t>
                      </a:r>
                      <a:endParaRPr lang="en-US" sz="1100">
                        <a:solidFill>
                          <a:schemeClr val="tx2"/>
                        </a:solidFill>
                        <a:latin typeface="Meiryo UI" panose="020B0604030504040204" pitchFamily="50" charset="-128"/>
                        <a:ea typeface="Meiryo UI" panose="020B0604030504040204" pitchFamily="50" charset="-128"/>
                        <a:cs typeface="Meiryo UI" panose="020B0604030504040204" pitchFamily="50" charset="-128"/>
                      </a:endParaRPr>
                    </a:p>
                  </a:txBody>
                  <a:tcPr marL="68580" marR="68580" marT="34306" marB="34306"/>
                </a:tc>
                <a:tc>
                  <a:txBody>
                    <a:bodyPr/>
                    <a:lstStyle/>
                    <a:p>
                      <a:pPr algn="ctr"/>
                      <a:r>
                        <a:rPr lang="en-US" sz="1100">
                          <a:solidFill>
                            <a:schemeClr val="tx2"/>
                          </a:solidFill>
                        </a:rPr>
                        <a:t>VLAN</a:t>
                      </a:r>
                      <a:endParaRPr lang="en-US" sz="1100">
                        <a:solidFill>
                          <a:schemeClr val="tx2"/>
                        </a:solidFill>
                        <a:latin typeface="Meiryo UI" panose="020B0604030504040204" pitchFamily="50" charset="-128"/>
                        <a:ea typeface="Meiryo UI" panose="020B0604030504040204" pitchFamily="50" charset="-128"/>
                        <a:cs typeface="Meiryo UI" panose="020B0604030504040204" pitchFamily="50" charset="-128"/>
                      </a:endParaRPr>
                    </a:p>
                  </a:txBody>
                  <a:tcPr marL="68580" marR="68580" marT="34306" marB="34306"/>
                </a:tc>
                <a:tc>
                  <a:txBody>
                    <a:bodyPr/>
                    <a:lstStyle/>
                    <a:p>
                      <a:pPr algn="ctr"/>
                      <a:r>
                        <a:rPr lang="en-US" sz="1100">
                          <a:solidFill>
                            <a:schemeClr val="tx2"/>
                          </a:solidFill>
                        </a:rPr>
                        <a:t>Interface</a:t>
                      </a:r>
                      <a:endParaRPr lang="en-US" sz="1100">
                        <a:solidFill>
                          <a:schemeClr val="tx2"/>
                        </a:solidFill>
                        <a:latin typeface="Meiryo UI" panose="020B0604030504040204" pitchFamily="50" charset="-128"/>
                        <a:ea typeface="Meiryo UI" panose="020B0604030504040204" pitchFamily="50" charset="-128"/>
                        <a:cs typeface="Meiryo UI" panose="020B0604030504040204" pitchFamily="50" charset="-128"/>
                      </a:endParaRPr>
                    </a:p>
                  </a:txBody>
                  <a:tcPr marL="68580" marR="68580" marT="34306" marB="34306"/>
                </a:tc>
                <a:extLst>
                  <a:ext uri="{0D108BD9-81ED-4DB2-BD59-A6C34878D82A}">
                    <a16:rowId xmlns:a16="http://schemas.microsoft.com/office/drawing/2014/main" val="10000"/>
                  </a:ext>
                </a:extLst>
              </a:tr>
              <a:tr h="278255">
                <a:tc>
                  <a:txBody>
                    <a:bodyPr/>
                    <a:lstStyle/>
                    <a:p>
                      <a:pPr algn="ctr"/>
                      <a:r>
                        <a:rPr lang="en-US" sz="1200"/>
                        <a:t>A</a:t>
                      </a:r>
                      <a:endParaRPr lang="en-US" sz="1200" b="1">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68580" marR="68580" marT="34306" marB="34306"/>
                </a:tc>
                <a:tc>
                  <a:txBody>
                    <a:bodyPr/>
                    <a:lstStyle/>
                    <a:p>
                      <a:pPr algn="ctr"/>
                      <a:r>
                        <a:rPr lang="en-US" sz="1200"/>
                        <a:t>10.1.1.1</a:t>
                      </a:r>
                      <a:endParaRPr lang="en-US" sz="1200" b="1">
                        <a:solidFill>
                          <a:schemeClr val="tx1"/>
                        </a:solidFill>
                        <a:latin typeface="Meiryo UI" panose="020B0604030504040204" pitchFamily="50" charset="-128"/>
                        <a:ea typeface="Meiryo UI" panose="020B0604030504040204" pitchFamily="50" charset="-128"/>
                        <a:cs typeface="Meiryo UI" panose="020B0604030504040204" pitchFamily="50" charset="-128"/>
                      </a:endParaRPr>
                    </a:p>
                  </a:txBody>
                  <a:tcPr marL="68580" marR="68580" marT="34306" marB="34306"/>
                </a:tc>
                <a:tc>
                  <a:txBody>
                    <a:bodyPr/>
                    <a:lstStyle/>
                    <a:p>
                      <a:pPr algn="ctr"/>
                      <a:r>
                        <a:rPr lang="en-US" sz="1200"/>
                        <a:t>10</a:t>
                      </a:r>
                      <a:endParaRPr lang="en-US" sz="1200">
                        <a:solidFill>
                          <a:srgbClr val="0A0305"/>
                        </a:solidFill>
                        <a:latin typeface="Meiryo UI" panose="020B0604030504040204" pitchFamily="50" charset="-128"/>
                        <a:ea typeface="Meiryo UI" panose="020B0604030504040204" pitchFamily="50" charset="-128"/>
                        <a:cs typeface="Meiryo UI" panose="020B0604030504040204" pitchFamily="50" charset="-128"/>
                      </a:endParaRPr>
                    </a:p>
                  </a:txBody>
                  <a:tcPr marL="68580" marR="68580" marT="34306" marB="34306"/>
                </a:tc>
                <a:tc>
                  <a:txBody>
                    <a:bodyPr/>
                    <a:lstStyle/>
                    <a:p>
                      <a:pPr algn="ctr"/>
                      <a:r>
                        <a:rPr lang="en-US" sz="1200"/>
                        <a:t>GigabitEthernet</a:t>
                      </a:r>
                      <a:r>
                        <a:rPr lang="en-US" altLang="ja-JP" sz="1200"/>
                        <a:t>1/</a:t>
                      </a:r>
                      <a:r>
                        <a:rPr lang="en-US" sz="1200"/>
                        <a:t>0/1</a:t>
                      </a:r>
                      <a:endParaRPr lang="en-US" sz="1200">
                        <a:solidFill>
                          <a:srgbClr val="0A0305"/>
                        </a:solidFill>
                        <a:latin typeface="Meiryo UI" panose="020B0604030504040204" pitchFamily="50" charset="-128"/>
                        <a:ea typeface="Meiryo UI" panose="020B0604030504040204" pitchFamily="50" charset="-128"/>
                        <a:cs typeface="Meiryo UI" panose="020B0604030504040204" pitchFamily="50" charset="-128"/>
                      </a:endParaRPr>
                    </a:p>
                  </a:txBody>
                  <a:tcPr marL="68580" marR="68580" marT="34306" marB="34306"/>
                </a:tc>
                <a:extLst>
                  <a:ext uri="{0D108BD9-81ED-4DB2-BD59-A6C34878D82A}">
                    <a16:rowId xmlns:a16="http://schemas.microsoft.com/office/drawing/2014/main" val="10001"/>
                  </a:ext>
                </a:extLst>
              </a:tr>
              <a:tr h="278255">
                <a:tc>
                  <a:txBody>
                    <a:bodyPr/>
                    <a:lstStyle/>
                    <a:p>
                      <a:pPr algn="ctr"/>
                      <a:r>
                        <a:rPr lang="en-US" altLang="ja-JP" sz="1200"/>
                        <a:t>C</a:t>
                      </a:r>
                      <a:endParaRPr lang="en-US" sz="1200">
                        <a:solidFill>
                          <a:srgbClr val="0A0305"/>
                        </a:solidFill>
                        <a:latin typeface="Meiryo UI" panose="020B0604030504040204" pitchFamily="50" charset="-128"/>
                        <a:ea typeface="Meiryo UI" panose="020B0604030504040204" pitchFamily="50" charset="-128"/>
                        <a:cs typeface="Meiryo UI" panose="020B0604030504040204" pitchFamily="50" charset="-128"/>
                      </a:endParaRPr>
                    </a:p>
                  </a:txBody>
                  <a:tcPr marL="68580" marR="68580" marT="34306" marB="34306"/>
                </a:tc>
                <a:tc>
                  <a:txBody>
                    <a:bodyPr/>
                    <a:lstStyle/>
                    <a:p>
                      <a:pPr algn="ctr"/>
                      <a:r>
                        <a:rPr lang="en-US" altLang="ja-JP" sz="1200"/>
                        <a:t>10.1.1.50</a:t>
                      </a:r>
                      <a:endParaRPr lang="en-US" sz="1200">
                        <a:solidFill>
                          <a:srgbClr val="0A0305"/>
                        </a:solidFill>
                        <a:latin typeface="Meiryo UI" panose="020B0604030504040204" pitchFamily="50" charset="-128"/>
                        <a:ea typeface="Meiryo UI" panose="020B0604030504040204" pitchFamily="50" charset="-128"/>
                        <a:cs typeface="Meiryo UI" panose="020B0604030504040204" pitchFamily="50" charset="-128"/>
                      </a:endParaRPr>
                    </a:p>
                  </a:txBody>
                  <a:tcPr marL="68580" marR="68580" marT="34306" marB="34306"/>
                </a:tc>
                <a:tc>
                  <a:txBody>
                    <a:bodyPr/>
                    <a:lstStyle/>
                    <a:p>
                      <a:pPr algn="ctr"/>
                      <a:r>
                        <a:rPr lang="en-US" altLang="ja-JP" sz="1200"/>
                        <a:t>10</a:t>
                      </a:r>
                      <a:endParaRPr lang="en-US" sz="1200">
                        <a:solidFill>
                          <a:srgbClr val="0A0305"/>
                        </a:solidFill>
                        <a:latin typeface="Meiryo UI" panose="020B0604030504040204" pitchFamily="50" charset="-128"/>
                        <a:ea typeface="Meiryo UI" panose="020B0604030504040204" pitchFamily="50" charset="-128"/>
                        <a:cs typeface="Meiryo UI" panose="020B0604030504040204" pitchFamily="50" charset="-128"/>
                      </a:endParaRPr>
                    </a:p>
                  </a:txBody>
                  <a:tcPr marL="68580" marR="68580" marT="34306" marB="34306"/>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ja-JP" sz="1200"/>
                        <a:t>GigabitEthernet1/0/10</a:t>
                      </a:r>
                      <a:endParaRPr lang="en-US" altLang="ja-JP" sz="1200">
                        <a:solidFill>
                          <a:srgbClr val="0A0305"/>
                        </a:solidFill>
                        <a:latin typeface="Meiryo UI" panose="020B0604030504040204" pitchFamily="50" charset="-128"/>
                        <a:ea typeface="Meiryo UI" panose="020B0604030504040204" pitchFamily="50" charset="-128"/>
                        <a:cs typeface="Meiryo UI" panose="020B0604030504040204" pitchFamily="50" charset="-128"/>
                      </a:endParaRPr>
                    </a:p>
                  </a:txBody>
                  <a:tcPr marL="68580" marR="68580" marT="34306" marB="34306"/>
                </a:tc>
                <a:extLst>
                  <a:ext uri="{0D108BD9-81ED-4DB2-BD59-A6C34878D82A}">
                    <a16:rowId xmlns:a16="http://schemas.microsoft.com/office/drawing/2014/main" val="10002"/>
                  </a:ext>
                </a:extLst>
              </a:tr>
            </a:tbl>
          </a:graphicData>
        </a:graphic>
      </p:graphicFrame>
      <p:sp>
        <p:nvSpPr>
          <p:cNvPr id="29" name="Text Box 11"/>
          <p:cNvSpPr txBox="1">
            <a:spLocks noChangeArrowheads="1"/>
          </p:cNvSpPr>
          <p:nvPr/>
        </p:nvSpPr>
        <p:spPr bwMode="auto">
          <a:xfrm>
            <a:off x="4445462" y="3063997"/>
            <a:ext cx="558588" cy="25220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rgbClr val="B3B3B3"/>
                </a:solidFill>
                <a:miter lim="800000"/>
                <a:headEnd/>
                <a:tailEnd/>
              </a14:hiddenLine>
            </a:ext>
            <a:ext uri="{AF507438-7753-43E0-B8FC-AC1667EBCBE1}">
              <a14:hiddenEffects xmlns:a14="http://schemas.microsoft.com/office/drawing/2010/main">
                <a:effectLst>
                  <a:outerShdw blurRad="63500" dist="17961" dir="2700000" algn="ctr" rotWithShape="0">
                    <a:schemeClr val="bg2">
                      <a:alpha val="74998"/>
                    </a:schemeClr>
                  </a:outerShdw>
                </a:effectLst>
              </a14:hiddenEffects>
            </a:ext>
          </a:extLst>
        </p:spPr>
        <p:txBody>
          <a:bodyPr wrap="none" lIns="82124" tIns="41061" rIns="82124" bIns="41061" anchor="ctr">
            <a:noAutofit/>
          </a:bodyPr>
          <a:lstStyle>
            <a:lvl1pPr>
              <a:defRPr>
                <a:solidFill>
                  <a:schemeClr val="tx1"/>
                </a:solidFill>
                <a:latin typeface="Arial" charset="0"/>
                <a:ea typeface="ＭＳ Ｐゴシック" charset="0"/>
                <a:cs typeface="ＭＳ Ｐゴシック" charset="0"/>
              </a:defRPr>
            </a:lvl1pPr>
            <a:lvl2pPr marL="742950" indent="-285750">
              <a:defRPr>
                <a:solidFill>
                  <a:schemeClr val="tx1"/>
                </a:solidFill>
                <a:latin typeface="Arial" charset="0"/>
                <a:ea typeface="ＭＳ Ｐゴシック" charset="0"/>
              </a:defRPr>
            </a:lvl2pPr>
            <a:lvl3pPr marL="1143000" indent="-228600">
              <a:defRPr>
                <a:solidFill>
                  <a:schemeClr val="tx1"/>
                </a:solidFill>
                <a:latin typeface="Arial" charset="0"/>
                <a:ea typeface="ＭＳ Ｐゴシック" charset="0"/>
              </a:defRPr>
            </a:lvl3pPr>
            <a:lvl4pPr marL="1600200" indent="-228600">
              <a:defRPr>
                <a:solidFill>
                  <a:schemeClr val="tx1"/>
                </a:solidFill>
                <a:latin typeface="Arial" charset="0"/>
                <a:ea typeface="ＭＳ Ｐゴシック" charset="0"/>
              </a:defRPr>
            </a:lvl4pPr>
            <a:lvl5pPr marL="2057400" indent="-228600">
              <a:defRPr>
                <a:solidFill>
                  <a:schemeClr val="tx1"/>
                </a:solidFill>
                <a:latin typeface="Arial" charset="0"/>
                <a:ea typeface="ＭＳ Ｐゴシック" charset="0"/>
              </a:defRPr>
            </a:lvl5pPr>
            <a:lvl6pPr marL="2514600" indent="-228600" fontAlgn="base">
              <a:spcBef>
                <a:spcPct val="0"/>
              </a:spcBef>
              <a:spcAft>
                <a:spcPct val="0"/>
              </a:spcAft>
              <a:defRPr>
                <a:solidFill>
                  <a:schemeClr val="tx1"/>
                </a:solidFill>
                <a:latin typeface="Arial" charset="0"/>
                <a:ea typeface="ＭＳ Ｐゴシック" charset="0"/>
              </a:defRPr>
            </a:lvl6pPr>
            <a:lvl7pPr marL="2971800" indent="-228600" fontAlgn="base">
              <a:spcBef>
                <a:spcPct val="0"/>
              </a:spcBef>
              <a:spcAft>
                <a:spcPct val="0"/>
              </a:spcAft>
              <a:defRPr>
                <a:solidFill>
                  <a:schemeClr val="tx1"/>
                </a:solidFill>
                <a:latin typeface="Arial" charset="0"/>
                <a:ea typeface="ＭＳ Ｐゴシック" charset="0"/>
              </a:defRPr>
            </a:lvl7pPr>
            <a:lvl8pPr marL="3429000" indent="-228600" fontAlgn="base">
              <a:spcBef>
                <a:spcPct val="0"/>
              </a:spcBef>
              <a:spcAft>
                <a:spcPct val="0"/>
              </a:spcAft>
              <a:defRPr>
                <a:solidFill>
                  <a:schemeClr val="tx1"/>
                </a:solidFill>
                <a:latin typeface="Arial" charset="0"/>
                <a:ea typeface="ＭＳ Ｐゴシック" charset="0"/>
              </a:defRPr>
            </a:lvl8pPr>
            <a:lvl9pPr marL="3886200" indent="-228600" fontAlgn="base">
              <a:spcBef>
                <a:spcPct val="0"/>
              </a:spcBef>
              <a:spcAft>
                <a:spcPct val="0"/>
              </a:spcAft>
              <a:defRPr>
                <a:solidFill>
                  <a:schemeClr val="tx1"/>
                </a:solidFill>
                <a:latin typeface="Arial" charset="0"/>
                <a:ea typeface="ＭＳ Ｐゴシック" charset="0"/>
              </a:defRPr>
            </a:lvl9pPr>
          </a:lstStyle>
          <a:p>
            <a:pPr algn="ctr" defTabSz="685800" fontAlgn="auto">
              <a:spcBef>
                <a:spcPts val="0"/>
              </a:spcBef>
              <a:spcAft>
                <a:spcPts val="0"/>
              </a:spcAft>
              <a:defRPr/>
            </a:pPr>
            <a:r>
              <a:rPr kumimoji="1" lang="en-US" altLang="ja-JP" sz="1100">
                <a:solidFill>
                  <a:srgbClr val="435153"/>
                </a:solidFill>
                <a:latin typeface="+mn-lt"/>
                <a:ea typeface="MS PGothic" panose="020B0600070205080204" pitchFamily="34" charset="-128"/>
                <a:cs typeface="メイリオ" panose="020B0604030504040204" pitchFamily="50" charset="-128"/>
              </a:rPr>
              <a:t>1/0/1</a:t>
            </a:r>
          </a:p>
        </p:txBody>
      </p:sp>
      <p:sp>
        <p:nvSpPr>
          <p:cNvPr id="30" name="Text Box 11"/>
          <p:cNvSpPr txBox="1">
            <a:spLocks noChangeArrowheads="1"/>
          </p:cNvSpPr>
          <p:nvPr/>
        </p:nvSpPr>
        <p:spPr bwMode="auto">
          <a:xfrm>
            <a:off x="3133587" y="3063997"/>
            <a:ext cx="646753" cy="25220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rgbClr val="B3B3B3"/>
                </a:solidFill>
                <a:miter lim="800000"/>
                <a:headEnd/>
                <a:tailEnd/>
              </a14:hiddenLine>
            </a:ext>
            <a:ext uri="{AF507438-7753-43E0-B8FC-AC1667EBCBE1}">
              <a14:hiddenEffects xmlns:a14="http://schemas.microsoft.com/office/drawing/2010/main">
                <a:effectLst>
                  <a:outerShdw blurRad="63500" dist="17961" dir="2700000" algn="ctr" rotWithShape="0">
                    <a:schemeClr val="bg2">
                      <a:alpha val="74998"/>
                    </a:schemeClr>
                  </a:outerShdw>
                </a:effectLst>
              </a14:hiddenEffects>
            </a:ext>
          </a:extLst>
        </p:spPr>
        <p:txBody>
          <a:bodyPr wrap="none" lIns="82124" tIns="41061" rIns="82124" bIns="41061" anchor="ctr">
            <a:noAutofit/>
          </a:bodyPr>
          <a:lstStyle>
            <a:lvl1pPr>
              <a:defRPr>
                <a:solidFill>
                  <a:schemeClr val="tx1"/>
                </a:solidFill>
                <a:latin typeface="Arial" charset="0"/>
                <a:ea typeface="ＭＳ Ｐゴシック" charset="0"/>
                <a:cs typeface="ＭＳ Ｐゴシック" charset="0"/>
              </a:defRPr>
            </a:lvl1pPr>
            <a:lvl2pPr marL="742950" indent="-285750">
              <a:defRPr>
                <a:solidFill>
                  <a:schemeClr val="tx1"/>
                </a:solidFill>
                <a:latin typeface="Arial" charset="0"/>
                <a:ea typeface="ＭＳ Ｐゴシック" charset="0"/>
              </a:defRPr>
            </a:lvl2pPr>
            <a:lvl3pPr marL="1143000" indent="-228600">
              <a:defRPr>
                <a:solidFill>
                  <a:schemeClr val="tx1"/>
                </a:solidFill>
                <a:latin typeface="Arial" charset="0"/>
                <a:ea typeface="ＭＳ Ｐゴシック" charset="0"/>
              </a:defRPr>
            </a:lvl3pPr>
            <a:lvl4pPr marL="1600200" indent="-228600">
              <a:defRPr>
                <a:solidFill>
                  <a:schemeClr val="tx1"/>
                </a:solidFill>
                <a:latin typeface="Arial" charset="0"/>
                <a:ea typeface="ＭＳ Ｐゴシック" charset="0"/>
              </a:defRPr>
            </a:lvl4pPr>
            <a:lvl5pPr marL="2057400" indent="-228600">
              <a:defRPr>
                <a:solidFill>
                  <a:schemeClr val="tx1"/>
                </a:solidFill>
                <a:latin typeface="Arial" charset="0"/>
                <a:ea typeface="ＭＳ Ｐゴシック" charset="0"/>
              </a:defRPr>
            </a:lvl5pPr>
            <a:lvl6pPr marL="2514600" indent="-228600" fontAlgn="base">
              <a:spcBef>
                <a:spcPct val="0"/>
              </a:spcBef>
              <a:spcAft>
                <a:spcPct val="0"/>
              </a:spcAft>
              <a:defRPr>
                <a:solidFill>
                  <a:schemeClr val="tx1"/>
                </a:solidFill>
                <a:latin typeface="Arial" charset="0"/>
                <a:ea typeface="ＭＳ Ｐゴシック" charset="0"/>
              </a:defRPr>
            </a:lvl6pPr>
            <a:lvl7pPr marL="2971800" indent="-228600" fontAlgn="base">
              <a:spcBef>
                <a:spcPct val="0"/>
              </a:spcBef>
              <a:spcAft>
                <a:spcPct val="0"/>
              </a:spcAft>
              <a:defRPr>
                <a:solidFill>
                  <a:schemeClr val="tx1"/>
                </a:solidFill>
                <a:latin typeface="Arial" charset="0"/>
                <a:ea typeface="ＭＳ Ｐゴシック" charset="0"/>
              </a:defRPr>
            </a:lvl7pPr>
            <a:lvl8pPr marL="3429000" indent="-228600" fontAlgn="base">
              <a:spcBef>
                <a:spcPct val="0"/>
              </a:spcBef>
              <a:spcAft>
                <a:spcPct val="0"/>
              </a:spcAft>
              <a:defRPr>
                <a:solidFill>
                  <a:schemeClr val="tx1"/>
                </a:solidFill>
                <a:latin typeface="Arial" charset="0"/>
                <a:ea typeface="ＭＳ Ｐゴシック" charset="0"/>
              </a:defRPr>
            </a:lvl8pPr>
            <a:lvl9pPr marL="3886200" indent="-228600" fontAlgn="base">
              <a:spcBef>
                <a:spcPct val="0"/>
              </a:spcBef>
              <a:spcAft>
                <a:spcPct val="0"/>
              </a:spcAft>
              <a:defRPr>
                <a:solidFill>
                  <a:schemeClr val="tx1"/>
                </a:solidFill>
                <a:latin typeface="Arial" charset="0"/>
                <a:ea typeface="ＭＳ Ｐゴシック" charset="0"/>
              </a:defRPr>
            </a:lvl9pPr>
          </a:lstStyle>
          <a:p>
            <a:pPr algn="ctr" defTabSz="685800" fontAlgn="auto">
              <a:spcBef>
                <a:spcPts val="0"/>
              </a:spcBef>
              <a:spcAft>
                <a:spcPts val="0"/>
              </a:spcAft>
              <a:defRPr/>
            </a:pPr>
            <a:r>
              <a:rPr kumimoji="1" lang="en-US" altLang="ja-JP" sz="1100">
                <a:solidFill>
                  <a:srgbClr val="435153"/>
                </a:solidFill>
                <a:latin typeface="+mn-lt"/>
                <a:ea typeface="MS PGothic" panose="020B0600070205080204" pitchFamily="34" charset="-128"/>
                <a:cs typeface="メイリオ" panose="020B0604030504040204" pitchFamily="50" charset="-128"/>
              </a:rPr>
              <a:t>1/0/10</a:t>
            </a:r>
          </a:p>
        </p:txBody>
      </p:sp>
      <p:cxnSp>
        <p:nvCxnSpPr>
          <p:cNvPr id="31" name="直線矢印コネクタ 30"/>
          <p:cNvCxnSpPr/>
          <p:nvPr/>
        </p:nvCxnSpPr>
        <p:spPr>
          <a:xfrm flipV="1">
            <a:off x="3145497" y="3599507"/>
            <a:ext cx="634843" cy="475671"/>
          </a:xfrm>
          <a:prstGeom prst="straightConnector1">
            <a:avLst/>
          </a:prstGeom>
          <a:ln w="28575">
            <a:solidFill>
              <a:srgbClr val="FF0000"/>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32" name="直線矢印コネクタ 31"/>
          <p:cNvCxnSpPr/>
          <p:nvPr/>
        </p:nvCxnSpPr>
        <p:spPr>
          <a:xfrm>
            <a:off x="3909446" y="2475932"/>
            <a:ext cx="0" cy="392871"/>
          </a:xfrm>
          <a:prstGeom prst="straightConnector1">
            <a:avLst/>
          </a:prstGeom>
          <a:ln w="28575">
            <a:solidFill>
              <a:srgbClr val="FF0000"/>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cxnSp>
      <p:pic>
        <p:nvPicPr>
          <p:cNvPr id="33" name="Picture 2" descr="C:\Users\dlape\AppData\Local\Microsoft\Windows\Temporary Internet Files\Content.IE5\X60B2C8I\MC900434805[1].png"/>
          <p:cNvPicPr>
            <a:picLocks noChangeAspect="1" noChangeArrowheads="1"/>
          </p:cNvPicPr>
          <p:nvPr/>
        </p:nvPicPr>
        <p:blipFill>
          <a:blip r:embed="rId7" cstate="email">
            <a:extLst>
              <a:ext uri="{28A0092B-C50C-407E-A947-70E740481C1C}">
                <a14:useLocalDpi xmlns:a14="http://schemas.microsoft.com/office/drawing/2010/main"/>
              </a:ext>
            </a:extLst>
          </a:blip>
          <a:srcRect/>
          <a:stretch>
            <a:fillRect/>
          </a:stretch>
        </p:blipFill>
        <p:spPr bwMode="auto">
          <a:xfrm>
            <a:off x="3852000" y="2868803"/>
            <a:ext cx="360000" cy="3600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4" name="Picture 2" descr="C:\Users\dlape\AppData\Local\Microsoft\Windows\Temporary Internet Files\Content.IE5\X60B2C8I\MC900434805[1].png"/>
          <p:cNvPicPr>
            <a:picLocks noChangeAspect="1" noChangeArrowheads="1"/>
          </p:cNvPicPr>
          <p:nvPr/>
        </p:nvPicPr>
        <p:blipFill>
          <a:blip r:embed="rId7" cstate="email">
            <a:extLst>
              <a:ext uri="{28A0092B-C50C-407E-A947-70E740481C1C}">
                <a14:useLocalDpi xmlns:a14="http://schemas.microsoft.com/office/drawing/2010/main"/>
              </a:ext>
            </a:extLst>
          </a:blip>
          <a:srcRect/>
          <a:stretch>
            <a:fillRect/>
          </a:stretch>
        </p:blipFill>
        <p:spPr bwMode="auto">
          <a:xfrm>
            <a:off x="3725638" y="3330222"/>
            <a:ext cx="360000" cy="3600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5" name="角丸四角形吹き出し 34"/>
          <p:cNvSpPr/>
          <p:nvPr/>
        </p:nvSpPr>
        <p:spPr>
          <a:xfrm>
            <a:off x="4623970" y="2180273"/>
            <a:ext cx="2108271" cy="492094"/>
          </a:xfrm>
          <a:prstGeom prst="wedgeRoundRectCallout">
            <a:avLst>
              <a:gd name="adj1" fmla="val -70470"/>
              <a:gd name="adj2" fmla="val 108346"/>
              <a:gd name="adj3" fmla="val 16667"/>
            </a:avLst>
          </a:prstGeom>
          <a:noFill/>
          <a:ln w="9525">
            <a:solidFill>
              <a:schemeClr val="tx1"/>
            </a:solidFill>
          </a:ln>
          <a:effectLst>
            <a:outerShdw blurRad="76200" dist="50800" dir="5400000" algn="ctr" rotWithShape="0">
              <a:srgbClr val="000000">
                <a:alpha val="27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defTabSz="685800" fontAlgn="auto">
              <a:spcBef>
                <a:spcPts val="0"/>
              </a:spcBef>
              <a:spcAft>
                <a:spcPts val="0"/>
              </a:spcAft>
              <a:defRPr/>
            </a:pPr>
            <a:r>
              <a:rPr kumimoji="1" lang="ja-JP" altLang="en-US" sz="1100">
                <a:solidFill>
                  <a:srgbClr val="0A0305"/>
                </a:solidFill>
                <a:ea typeface="MS PGothic" panose="020B0600070205080204" pitchFamily="34" charset="-128"/>
                <a:cs typeface="メイリオ" panose="020B0604030504040204" pitchFamily="50" charset="-128"/>
              </a:rPr>
              <a:t>テーブルに登録されていない</a:t>
            </a:r>
            <a:r>
              <a:rPr kumimoji="1" lang="en-US" altLang="ja-JP" sz="1100">
                <a:solidFill>
                  <a:srgbClr val="0A0305"/>
                </a:solidFill>
                <a:ea typeface="MS PGothic" panose="020B0600070205080204" pitchFamily="34" charset="-128"/>
                <a:cs typeface="メイリオ" panose="020B0604030504040204" pitchFamily="50" charset="-128"/>
              </a:rPr>
              <a:t> IP</a:t>
            </a:r>
            <a:r>
              <a:rPr kumimoji="1" lang="ja-JP" altLang="en-US" sz="1100">
                <a:solidFill>
                  <a:srgbClr val="0A0305"/>
                </a:solidFill>
                <a:ea typeface="MS PGothic" panose="020B0600070205080204" pitchFamily="34" charset="-128"/>
                <a:cs typeface="メイリオ" panose="020B0604030504040204" pitchFamily="50" charset="-128"/>
              </a:rPr>
              <a:t>アドレスからの通信を遮断</a:t>
            </a:r>
          </a:p>
        </p:txBody>
      </p:sp>
      <p:sp>
        <p:nvSpPr>
          <p:cNvPr id="36" name="Text Box 11"/>
          <p:cNvSpPr txBox="1">
            <a:spLocks noChangeArrowheads="1"/>
          </p:cNvSpPr>
          <p:nvPr/>
        </p:nvSpPr>
        <p:spPr bwMode="auto">
          <a:xfrm>
            <a:off x="238822" y="1780906"/>
            <a:ext cx="2628064" cy="32914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rgbClr val="B3B3B3"/>
                </a:solidFill>
                <a:miter lim="800000"/>
                <a:headEnd/>
                <a:tailEnd/>
              </a14:hiddenLine>
            </a:ext>
            <a:ext uri="{AF507438-7753-43E0-B8FC-AC1667EBCBE1}">
              <a14:hiddenEffects xmlns:a14="http://schemas.microsoft.com/office/drawing/2010/main">
                <a:effectLst>
                  <a:outerShdw blurRad="63500" dist="17961" dir="2700000" algn="ctr" rotWithShape="0">
                    <a:schemeClr val="bg2">
                      <a:alpha val="74998"/>
                    </a:schemeClr>
                  </a:outerShdw>
                </a:effectLst>
              </a14:hiddenEffects>
            </a:ext>
          </a:extLst>
        </p:spPr>
        <p:txBody>
          <a:bodyPr wrap="none" lIns="82124" tIns="41061" rIns="82124" bIns="41061" anchor="ctr">
            <a:noAutofit/>
          </a:bodyPr>
          <a:lstStyle>
            <a:lvl1pPr>
              <a:defRPr>
                <a:solidFill>
                  <a:schemeClr val="tx1"/>
                </a:solidFill>
                <a:latin typeface="Arial" charset="0"/>
                <a:ea typeface="ＭＳ Ｐゴシック" charset="0"/>
                <a:cs typeface="ＭＳ Ｐゴシック" charset="0"/>
              </a:defRPr>
            </a:lvl1pPr>
            <a:lvl2pPr marL="742950" indent="-285750">
              <a:defRPr>
                <a:solidFill>
                  <a:schemeClr val="tx1"/>
                </a:solidFill>
                <a:latin typeface="Arial" charset="0"/>
                <a:ea typeface="ＭＳ Ｐゴシック" charset="0"/>
              </a:defRPr>
            </a:lvl2pPr>
            <a:lvl3pPr marL="1143000" indent="-228600">
              <a:defRPr>
                <a:solidFill>
                  <a:schemeClr val="tx1"/>
                </a:solidFill>
                <a:latin typeface="Arial" charset="0"/>
                <a:ea typeface="ＭＳ Ｐゴシック" charset="0"/>
              </a:defRPr>
            </a:lvl3pPr>
            <a:lvl4pPr marL="1600200" indent="-228600">
              <a:defRPr>
                <a:solidFill>
                  <a:schemeClr val="tx1"/>
                </a:solidFill>
                <a:latin typeface="Arial" charset="0"/>
                <a:ea typeface="ＭＳ Ｐゴシック" charset="0"/>
              </a:defRPr>
            </a:lvl4pPr>
            <a:lvl5pPr marL="2057400" indent="-228600">
              <a:defRPr>
                <a:solidFill>
                  <a:schemeClr val="tx1"/>
                </a:solidFill>
                <a:latin typeface="Arial" charset="0"/>
                <a:ea typeface="ＭＳ Ｐゴシック" charset="0"/>
              </a:defRPr>
            </a:lvl5pPr>
            <a:lvl6pPr marL="2514600" indent="-228600" fontAlgn="base">
              <a:spcBef>
                <a:spcPct val="0"/>
              </a:spcBef>
              <a:spcAft>
                <a:spcPct val="0"/>
              </a:spcAft>
              <a:defRPr>
                <a:solidFill>
                  <a:schemeClr val="tx1"/>
                </a:solidFill>
                <a:latin typeface="Arial" charset="0"/>
                <a:ea typeface="ＭＳ Ｐゴシック" charset="0"/>
              </a:defRPr>
            </a:lvl6pPr>
            <a:lvl7pPr marL="2971800" indent="-228600" fontAlgn="base">
              <a:spcBef>
                <a:spcPct val="0"/>
              </a:spcBef>
              <a:spcAft>
                <a:spcPct val="0"/>
              </a:spcAft>
              <a:defRPr>
                <a:solidFill>
                  <a:schemeClr val="tx1"/>
                </a:solidFill>
                <a:latin typeface="Arial" charset="0"/>
                <a:ea typeface="ＭＳ Ｐゴシック" charset="0"/>
              </a:defRPr>
            </a:lvl7pPr>
            <a:lvl8pPr marL="3429000" indent="-228600" fontAlgn="base">
              <a:spcBef>
                <a:spcPct val="0"/>
              </a:spcBef>
              <a:spcAft>
                <a:spcPct val="0"/>
              </a:spcAft>
              <a:defRPr>
                <a:solidFill>
                  <a:schemeClr val="tx1"/>
                </a:solidFill>
                <a:latin typeface="Arial" charset="0"/>
                <a:ea typeface="ＭＳ Ｐゴシック" charset="0"/>
              </a:defRPr>
            </a:lvl8pPr>
            <a:lvl9pPr marL="3886200" indent="-228600" fontAlgn="base">
              <a:spcBef>
                <a:spcPct val="0"/>
              </a:spcBef>
              <a:spcAft>
                <a:spcPct val="0"/>
              </a:spcAft>
              <a:defRPr>
                <a:solidFill>
                  <a:schemeClr val="tx1"/>
                </a:solidFill>
                <a:latin typeface="Arial" charset="0"/>
                <a:ea typeface="ＭＳ Ｐゴシック" charset="0"/>
              </a:defRPr>
            </a:lvl9pPr>
          </a:lstStyle>
          <a:p>
            <a:pPr algn="ctr" defTabSz="685800" fontAlgn="auto">
              <a:spcBef>
                <a:spcPts val="0"/>
              </a:spcBef>
              <a:spcAft>
                <a:spcPts val="0"/>
              </a:spcAft>
              <a:defRPr/>
            </a:pPr>
            <a:r>
              <a:rPr kumimoji="1" lang="en-US" altLang="ja-JP" sz="1600">
                <a:solidFill>
                  <a:srgbClr val="282828"/>
                </a:solidFill>
                <a:latin typeface="+mn-lt"/>
                <a:ea typeface="MS PGothic" panose="020B0600070205080204" pitchFamily="34" charset="-128"/>
                <a:cs typeface="メイリオ" panose="020B0604030504040204" pitchFamily="50" charset="-128"/>
              </a:rPr>
              <a:t>IP</a:t>
            </a:r>
            <a:r>
              <a:rPr kumimoji="1" lang="ja-JP" altLang="en-US" sz="1600">
                <a:solidFill>
                  <a:srgbClr val="282828"/>
                </a:solidFill>
                <a:latin typeface="+mn-lt"/>
                <a:ea typeface="MS PGothic" panose="020B0600070205080204" pitchFamily="34" charset="-128"/>
                <a:cs typeface="メイリオ" panose="020B0604030504040204" pitchFamily="50" charset="-128"/>
              </a:rPr>
              <a:t>ソースガード機能適用時</a:t>
            </a:r>
            <a:endParaRPr kumimoji="1" lang="en-US" altLang="ja-JP" sz="1600">
              <a:solidFill>
                <a:srgbClr val="282828"/>
              </a:solidFill>
              <a:latin typeface="+mn-lt"/>
              <a:ea typeface="MS PGothic" panose="020B0600070205080204" pitchFamily="34" charset="-128"/>
              <a:cs typeface="メイリオ" panose="020B0604030504040204" pitchFamily="50" charset="-128"/>
            </a:endParaRPr>
          </a:p>
        </p:txBody>
      </p:sp>
      <p:sp>
        <p:nvSpPr>
          <p:cNvPr id="37" name="角丸四角形吹き出し 36"/>
          <p:cNvSpPr/>
          <p:nvPr/>
        </p:nvSpPr>
        <p:spPr>
          <a:xfrm>
            <a:off x="539553" y="3875530"/>
            <a:ext cx="1743362" cy="599987"/>
          </a:xfrm>
          <a:prstGeom prst="wedgeRoundRectCallout">
            <a:avLst>
              <a:gd name="adj1" fmla="val 129974"/>
              <a:gd name="adj2" fmla="val -115086"/>
              <a:gd name="adj3" fmla="val 16667"/>
            </a:avLst>
          </a:prstGeom>
          <a:noFill/>
          <a:ln w="9525">
            <a:solidFill>
              <a:schemeClr val="tx1"/>
            </a:solidFill>
          </a:ln>
          <a:effectLst>
            <a:outerShdw blurRad="76200" dist="50800" dir="5400000" algn="ctr" rotWithShape="0">
              <a:srgbClr val="000000">
                <a:alpha val="27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defTabSz="685800" fontAlgn="auto">
              <a:spcBef>
                <a:spcPts val="0"/>
              </a:spcBef>
              <a:spcAft>
                <a:spcPts val="0"/>
              </a:spcAft>
              <a:defRPr/>
            </a:pPr>
            <a:r>
              <a:rPr kumimoji="1" lang="ja-JP" altLang="en-US" sz="1100">
                <a:solidFill>
                  <a:srgbClr val="0A0305"/>
                </a:solidFill>
                <a:ea typeface="MS PGothic" panose="020B0600070205080204" pitchFamily="34" charset="-128"/>
                <a:cs typeface="メイリオ" panose="020B0604030504040204" pitchFamily="50" charset="-128"/>
              </a:rPr>
              <a:t>テーブルの情報と異なるポートからの通信を遮断</a:t>
            </a:r>
          </a:p>
        </p:txBody>
      </p:sp>
      <p:sp>
        <p:nvSpPr>
          <p:cNvPr id="43" name="Text Box 11"/>
          <p:cNvSpPr txBox="1">
            <a:spLocks noChangeArrowheads="1"/>
          </p:cNvSpPr>
          <p:nvPr/>
        </p:nvSpPr>
        <p:spPr bwMode="auto">
          <a:xfrm>
            <a:off x="2990104" y="4092552"/>
            <a:ext cx="1106815" cy="26759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9050">
                <a:solidFill>
                  <a:srgbClr val="B3B3B3"/>
                </a:solidFill>
                <a:miter lim="800000"/>
                <a:headEnd/>
                <a:tailEnd/>
              </a14:hiddenLine>
            </a:ext>
            <a:ext uri="{AF507438-7753-43E0-B8FC-AC1667EBCBE1}">
              <a14:hiddenEffects xmlns:a14="http://schemas.microsoft.com/office/drawing/2010/main">
                <a:effectLst>
                  <a:outerShdw blurRad="63500" dist="17961" dir="2700000" algn="ctr" rotWithShape="0">
                    <a:schemeClr val="bg2">
                      <a:alpha val="74998"/>
                    </a:schemeClr>
                  </a:outerShdw>
                </a:effectLst>
              </a14:hiddenEffects>
            </a:ext>
          </a:extLst>
        </p:spPr>
        <p:txBody>
          <a:bodyPr wrap="none" lIns="82124" tIns="41061" rIns="82124" bIns="41061" anchor="ctr">
            <a:noAutofit/>
          </a:bodyPr>
          <a:lstStyle>
            <a:lvl1pPr>
              <a:defRPr>
                <a:solidFill>
                  <a:schemeClr val="tx1"/>
                </a:solidFill>
                <a:latin typeface="Arial" charset="0"/>
                <a:ea typeface="ＭＳ Ｐゴシック" charset="0"/>
                <a:cs typeface="ＭＳ Ｐゴシック" charset="0"/>
              </a:defRPr>
            </a:lvl1pPr>
            <a:lvl2pPr marL="742950" indent="-285750">
              <a:defRPr>
                <a:solidFill>
                  <a:schemeClr val="tx1"/>
                </a:solidFill>
                <a:latin typeface="Arial" charset="0"/>
                <a:ea typeface="ＭＳ Ｐゴシック" charset="0"/>
              </a:defRPr>
            </a:lvl2pPr>
            <a:lvl3pPr marL="1143000" indent="-228600">
              <a:defRPr>
                <a:solidFill>
                  <a:schemeClr val="tx1"/>
                </a:solidFill>
                <a:latin typeface="Arial" charset="0"/>
                <a:ea typeface="ＭＳ Ｐゴシック" charset="0"/>
              </a:defRPr>
            </a:lvl3pPr>
            <a:lvl4pPr marL="1600200" indent="-228600">
              <a:defRPr>
                <a:solidFill>
                  <a:schemeClr val="tx1"/>
                </a:solidFill>
                <a:latin typeface="Arial" charset="0"/>
                <a:ea typeface="ＭＳ Ｐゴシック" charset="0"/>
              </a:defRPr>
            </a:lvl4pPr>
            <a:lvl5pPr marL="2057400" indent="-228600">
              <a:defRPr>
                <a:solidFill>
                  <a:schemeClr val="tx1"/>
                </a:solidFill>
                <a:latin typeface="Arial" charset="0"/>
                <a:ea typeface="ＭＳ Ｐゴシック" charset="0"/>
              </a:defRPr>
            </a:lvl5pPr>
            <a:lvl6pPr marL="2514600" indent="-228600" fontAlgn="base">
              <a:spcBef>
                <a:spcPct val="0"/>
              </a:spcBef>
              <a:spcAft>
                <a:spcPct val="0"/>
              </a:spcAft>
              <a:defRPr>
                <a:solidFill>
                  <a:schemeClr val="tx1"/>
                </a:solidFill>
                <a:latin typeface="Arial" charset="0"/>
                <a:ea typeface="ＭＳ Ｐゴシック" charset="0"/>
              </a:defRPr>
            </a:lvl6pPr>
            <a:lvl7pPr marL="2971800" indent="-228600" fontAlgn="base">
              <a:spcBef>
                <a:spcPct val="0"/>
              </a:spcBef>
              <a:spcAft>
                <a:spcPct val="0"/>
              </a:spcAft>
              <a:defRPr>
                <a:solidFill>
                  <a:schemeClr val="tx1"/>
                </a:solidFill>
                <a:latin typeface="Arial" charset="0"/>
                <a:ea typeface="ＭＳ Ｐゴシック" charset="0"/>
              </a:defRPr>
            </a:lvl7pPr>
            <a:lvl8pPr marL="3429000" indent="-228600" fontAlgn="base">
              <a:spcBef>
                <a:spcPct val="0"/>
              </a:spcBef>
              <a:spcAft>
                <a:spcPct val="0"/>
              </a:spcAft>
              <a:defRPr>
                <a:solidFill>
                  <a:schemeClr val="tx1"/>
                </a:solidFill>
                <a:latin typeface="Arial" charset="0"/>
                <a:ea typeface="ＭＳ Ｐゴシック" charset="0"/>
              </a:defRPr>
            </a:lvl8pPr>
            <a:lvl9pPr marL="3886200" indent="-228600" fontAlgn="base">
              <a:spcBef>
                <a:spcPct val="0"/>
              </a:spcBef>
              <a:spcAft>
                <a:spcPct val="0"/>
              </a:spcAft>
              <a:defRPr>
                <a:solidFill>
                  <a:schemeClr val="tx1"/>
                </a:solidFill>
                <a:latin typeface="Arial" charset="0"/>
                <a:ea typeface="ＭＳ Ｐゴシック" charset="0"/>
              </a:defRPr>
            </a:lvl9pPr>
          </a:lstStyle>
          <a:p>
            <a:pPr algn="ctr" defTabSz="685800" fontAlgn="auto">
              <a:spcBef>
                <a:spcPts val="0"/>
              </a:spcBef>
              <a:spcAft>
                <a:spcPts val="0"/>
              </a:spcAft>
              <a:defRPr/>
            </a:pPr>
            <a:r>
              <a:rPr kumimoji="1" lang="en-US" altLang="ja-JP" sz="1200" b="1" err="1">
                <a:solidFill>
                  <a:srgbClr val="FF0000"/>
                </a:solidFill>
                <a:latin typeface="+mn-lt"/>
                <a:ea typeface="MS PGothic" panose="020B0600070205080204" pitchFamily="34" charset="-128"/>
                <a:cs typeface="メイリオ" panose="020B0604030504040204" pitchFamily="50" charset="-128"/>
              </a:rPr>
              <a:t>DoS</a:t>
            </a:r>
            <a:r>
              <a:rPr kumimoji="1" lang="ja-JP" altLang="en-US" sz="1200" b="1">
                <a:solidFill>
                  <a:srgbClr val="FF0000"/>
                </a:solidFill>
                <a:latin typeface="+mn-lt"/>
                <a:ea typeface="MS PGothic" panose="020B0600070205080204" pitchFamily="34" charset="-128"/>
                <a:cs typeface="メイリオ" panose="020B0604030504040204" pitchFamily="50" charset="-128"/>
              </a:rPr>
              <a:t>アタック</a:t>
            </a:r>
            <a:endParaRPr kumimoji="1" lang="en-US" altLang="ja-JP" sz="1200" b="1">
              <a:solidFill>
                <a:srgbClr val="FF0000"/>
              </a:solidFill>
              <a:latin typeface="+mn-lt"/>
              <a:ea typeface="MS PGothic" panose="020B0600070205080204" pitchFamily="34" charset="-128"/>
              <a:cs typeface="メイリオ" panose="020B0604030504040204" pitchFamily="50" charset="-128"/>
            </a:endParaRPr>
          </a:p>
        </p:txBody>
      </p:sp>
      <p:sp>
        <p:nvSpPr>
          <p:cNvPr id="46" name="Text Placeholder 32">
            <a:extLst>
              <a:ext uri="{FF2B5EF4-FFF2-40B4-BE49-F238E27FC236}">
                <a16:creationId xmlns:a16="http://schemas.microsoft.com/office/drawing/2014/main" id="{60B3B0D8-19FA-DF45-B6B7-44E1F020284F}"/>
              </a:ext>
            </a:extLst>
          </p:cNvPr>
          <p:cNvSpPr txBox="1">
            <a:spLocks/>
          </p:cNvSpPr>
          <p:nvPr/>
        </p:nvSpPr>
        <p:spPr>
          <a:xfrm>
            <a:off x="533401" y="60960"/>
            <a:ext cx="6824330" cy="326233"/>
          </a:xfrm>
          <a:prstGeom prst="rect">
            <a:avLst/>
          </a:prstGeom>
        </p:spPr>
        <p:txBody>
          <a:bodyPr wrap="square" lIns="91420" tIns="45710" rIns="91420" bIns="45710" anchor="b" anchorCtr="0">
            <a:noAutofit/>
          </a:bodyPr>
          <a:lstStyle>
            <a:lvl1pPr marL="169863" indent="-169863" algn="l" defTabSz="603575" rtl="0" eaLnBrk="1" fontAlgn="base" hangingPunct="1">
              <a:lnSpc>
                <a:spcPct val="100000"/>
              </a:lnSpc>
              <a:spcBef>
                <a:spcPct val="50000"/>
              </a:spcBef>
              <a:spcAft>
                <a:spcPct val="0"/>
              </a:spcAft>
              <a:buClr>
                <a:schemeClr val="tx2"/>
              </a:buClr>
              <a:buSzPct val="90000"/>
              <a:buFont typeface="Arial" charset="0"/>
              <a:buNone/>
              <a:defRPr lang="en-US" sz="1400" b="0" i="0" kern="1200">
                <a:solidFill>
                  <a:schemeClr val="tx1"/>
                </a:solidFill>
                <a:latin typeface="+mn-lt"/>
                <a:ea typeface="ＭＳ Ｐゴシック" charset="0"/>
                <a:cs typeface="CiscoSans ExtraLight"/>
              </a:defRPr>
            </a:lvl1pPr>
            <a:lvl2pPr marL="358775" indent="-215900" algn="l" defTabSz="684213" rtl="0" eaLnBrk="1" fontAlgn="base" hangingPunct="1">
              <a:lnSpc>
                <a:spcPct val="95000"/>
              </a:lnSpc>
              <a:spcBef>
                <a:spcPts val="600"/>
              </a:spcBef>
              <a:spcAft>
                <a:spcPct val="0"/>
              </a:spcAft>
              <a:buClr>
                <a:schemeClr val="tx2"/>
              </a:buClr>
              <a:buFont typeface="Arial" pitchFamily="34" charset="0"/>
              <a:buNone/>
              <a:defRPr lang="en-US" sz="1100" kern="1200">
                <a:solidFill>
                  <a:schemeClr val="tx1"/>
                </a:solidFill>
                <a:latin typeface="+mn-lt"/>
                <a:ea typeface="ＭＳ Ｐゴシック" charset="0"/>
                <a:cs typeface="CiscoSans"/>
              </a:defRPr>
            </a:lvl2pPr>
            <a:lvl3pPr marL="431800" indent="-169863" algn="l" defTabSz="684213" rtl="0" eaLnBrk="1" fontAlgn="base" hangingPunct="1">
              <a:lnSpc>
                <a:spcPct val="95000"/>
              </a:lnSpc>
              <a:spcBef>
                <a:spcPts val="625"/>
              </a:spcBef>
              <a:spcAft>
                <a:spcPct val="0"/>
              </a:spcAft>
              <a:buFont typeface="Arial" pitchFamily="34" charset="0"/>
              <a:buNone/>
              <a:defRPr lang="en-US" sz="1100" kern="1200">
                <a:solidFill>
                  <a:schemeClr val="tx1"/>
                </a:solidFill>
                <a:latin typeface="+mn-lt"/>
                <a:ea typeface="ＭＳ Ｐゴシック" charset="0"/>
                <a:cs typeface="CiscoSans"/>
              </a:defRPr>
            </a:lvl3pPr>
            <a:lvl4pPr marL="503238" indent="-169863" algn="l" defTabSz="684213" rtl="0" eaLnBrk="1" fontAlgn="base" hangingPunct="1">
              <a:lnSpc>
                <a:spcPct val="95000"/>
              </a:lnSpc>
              <a:spcBef>
                <a:spcPts val="625"/>
              </a:spcBef>
              <a:spcAft>
                <a:spcPct val="0"/>
              </a:spcAft>
              <a:buFont typeface="Arial" pitchFamily="34" charset="0"/>
              <a:buNone/>
              <a:defRPr lang="en-US" sz="1100" kern="1200">
                <a:solidFill>
                  <a:schemeClr val="tx1"/>
                </a:solidFill>
                <a:latin typeface="+mn-lt"/>
                <a:ea typeface="ＭＳ Ｐゴシック" charset="0"/>
                <a:cs typeface="CiscoSans"/>
              </a:defRPr>
            </a:lvl4pPr>
            <a:lvl5pPr marL="574675" indent="-169863" algn="l" defTabSz="684213" rtl="0" eaLnBrk="1" fontAlgn="base" hangingPunct="1">
              <a:lnSpc>
                <a:spcPct val="95000"/>
              </a:lnSpc>
              <a:spcBef>
                <a:spcPts val="625"/>
              </a:spcBef>
              <a:spcAft>
                <a:spcPct val="0"/>
              </a:spcAft>
              <a:buFont typeface="Arial" pitchFamily="34" charset="0"/>
              <a:buNone/>
              <a:defRPr lang="en-US" sz="1100" kern="1200">
                <a:solidFill>
                  <a:schemeClr val="tx1"/>
                </a:solidFill>
                <a:latin typeface="+mn-lt"/>
                <a:ea typeface="ＭＳ Ｐゴシック" charset="0"/>
                <a:cs typeface="CiscoSans"/>
              </a:defRPr>
            </a:lvl5pPr>
            <a:lvl6pPr marL="863856" indent="-171445" algn="l" defTabSz="685777" rtl="0" eaLnBrk="1" latinLnBrk="0" hangingPunct="1">
              <a:spcBef>
                <a:spcPts val="600"/>
              </a:spcBef>
              <a:buFont typeface="Arial" pitchFamily="34" charset="0"/>
              <a:buChar char="•"/>
              <a:defRPr sz="900" kern="1200" baseline="0">
                <a:solidFill>
                  <a:schemeClr val="tx1"/>
                </a:solidFill>
                <a:latin typeface="+mn-lt"/>
                <a:ea typeface="+mn-ea"/>
                <a:cs typeface="+mn-cs"/>
              </a:defRPr>
            </a:lvl6pPr>
            <a:lvl7pPr marL="935844" indent="-171422" algn="l" defTabSz="685777" rtl="0" eaLnBrk="1" latinLnBrk="0" hangingPunct="1">
              <a:spcBef>
                <a:spcPts val="600"/>
              </a:spcBef>
              <a:buFont typeface="Arial" pitchFamily="34" charset="0"/>
              <a:buChar char="•"/>
              <a:defRPr sz="800" kern="1200" baseline="0">
                <a:solidFill>
                  <a:schemeClr val="tx1"/>
                </a:solidFill>
                <a:latin typeface="+mn-lt"/>
                <a:ea typeface="+mn-ea"/>
                <a:cs typeface="+mn-cs"/>
              </a:defRPr>
            </a:lvl7pPr>
            <a:lvl8pPr marL="2400220" indent="0" algn="l" defTabSz="685777" rtl="0" eaLnBrk="1" latinLnBrk="0" hangingPunct="1">
              <a:spcBef>
                <a:spcPct val="20000"/>
              </a:spcBef>
              <a:buFont typeface="Arial" pitchFamily="34" charset="0"/>
              <a:buNone/>
              <a:defRPr sz="1500" kern="1200">
                <a:solidFill>
                  <a:schemeClr val="tx1"/>
                </a:solidFill>
                <a:latin typeface="+mn-lt"/>
                <a:ea typeface="+mn-ea"/>
                <a:cs typeface="+mn-cs"/>
              </a:defRPr>
            </a:lvl8pPr>
            <a:lvl9pPr marL="2914553" indent="-171445" algn="l" defTabSz="685777" rtl="0" eaLnBrk="1" latinLnBrk="0" hangingPunct="1">
              <a:spcBef>
                <a:spcPct val="20000"/>
              </a:spcBef>
              <a:buFont typeface="Arial" pitchFamily="34" charset="0"/>
              <a:buChar char="•"/>
              <a:defRPr sz="1500" kern="1200">
                <a:solidFill>
                  <a:schemeClr val="tx1"/>
                </a:solidFill>
                <a:latin typeface="+mn-lt"/>
                <a:ea typeface="+mn-ea"/>
                <a:cs typeface="+mn-cs"/>
              </a:defRPr>
            </a:lvl9pPr>
          </a:lstStyle>
          <a:p>
            <a:r>
              <a:rPr lang="en" altLang="ja-JP">
                <a:solidFill>
                  <a:srgbClr val="282828"/>
                </a:solidFill>
                <a:ea typeface="MS PGothic" panose="020B0600070205080204" pitchFamily="34" charset="-128"/>
              </a:rPr>
              <a:t>3.5</a:t>
            </a:r>
            <a:r>
              <a:rPr lang="ja-JP" altLang="en-US">
                <a:solidFill>
                  <a:srgbClr val="282828"/>
                </a:solidFill>
                <a:ea typeface="MS PGothic" panose="020B0600070205080204" pitchFamily="34" charset="-128"/>
              </a:rPr>
              <a:t>　</a:t>
            </a:r>
            <a:r>
              <a:rPr lang="en" altLang="ja-JP">
                <a:solidFill>
                  <a:srgbClr val="282828"/>
                </a:solidFill>
                <a:ea typeface="MS PGothic" panose="020B0600070205080204" pitchFamily="34" charset="-128"/>
              </a:rPr>
              <a:t>Security</a:t>
            </a:r>
          </a:p>
        </p:txBody>
      </p:sp>
      <p:sp>
        <p:nvSpPr>
          <p:cNvPr id="44" name="Slide Number Placeholder 4">
            <a:extLst>
              <a:ext uri="{FF2B5EF4-FFF2-40B4-BE49-F238E27FC236}">
                <a16:creationId xmlns:a16="http://schemas.microsoft.com/office/drawing/2014/main" id="{00D2C2C5-9226-E04D-84A0-BEB31E606A19}"/>
              </a:ext>
            </a:extLst>
          </p:cNvPr>
          <p:cNvSpPr>
            <a:spLocks noGrp="1"/>
          </p:cNvSpPr>
          <p:nvPr>
            <p:ph type="sldNum" sz="quarter" idx="4294967295"/>
          </p:nvPr>
        </p:nvSpPr>
        <p:spPr>
          <a:xfrm>
            <a:off x="8648700" y="4884738"/>
            <a:ext cx="495300" cy="274637"/>
          </a:xfrm>
          <a:prstGeom prst="rect">
            <a:avLst/>
          </a:prstGeom>
        </p:spPr>
        <p:txBody>
          <a:bodyPr>
            <a:noAutofit/>
          </a:bodyPr>
          <a:lstStyle/>
          <a:p>
            <a:fld id="{3945D0FD-48F1-4D72-80C5-FFB60B92A834}" type="slidenum">
              <a:rPr lang="en-US" sz="900" smtClean="0">
                <a:latin typeface="+mn-lt"/>
                <a:ea typeface="MS PGothic" panose="020B0600070205080204" pitchFamily="34" charset="-128"/>
              </a:rPr>
              <a:pPr/>
              <a:t>322</a:t>
            </a:fld>
            <a:endParaRPr lang="en-US" sz="900">
              <a:latin typeface="+mn-lt"/>
              <a:ea typeface="MS PGothic" panose="020B0600070205080204" pitchFamily="34" charset="-128"/>
            </a:endParaRPr>
          </a:p>
        </p:txBody>
      </p:sp>
      <p:pic>
        <p:nvPicPr>
          <p:cNvPr id="45" name="Picture 5">
            <a:extLst>
              <a:ext uri="{FF2B5EF4-FFF2-40B4-BE49-F238E27FC236}">
                <a16:creationId xmlns:a16="http://schemas.microsoft.com/office/drawing/2014/main" id="{2CD4425F-3A30-4A81-B053-4F994E94B6B1}"/>
              </a:ext>
            </a:extLst>
          </p:cNvPr>
          <p:cNvPicPr>
            <a:picLocks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3733168" y="1838624"/>
            <a:ext cx="334193" cy="59365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47" name="Picture 22">
            <a:extLst>
              <a:ext uri="{FF2B5EF4-FFF2-40B4-BE49-F238E27FC236}">
                <a16:creationId xmlns:a16="http://schemas.microsoft.com/office/drawing/2014/main" id="{FB446C84-9CC3-4CAC-84B6-46E432B3BF05}"/>
              </a:ext>
            </a:extLst>
          </p:cNvPr>
          <p:cNvPicPr>
            <a:picLocks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3945566" y="2180273"/>
            <a:ext cx="553087" cy="4484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48" name="Picture 5">
            <a:extLst>
              <a:ext uri="{FF2B5EF4-FFF2-40B4-BE49-F238E27FC236}">
                <a16:creationId xmlns:a16="http://schemas.microsoft.com/office/drawing/2014/main" id="{9E247F9E-2A4A-467F-823E-69D7A6593D4C}"/>
              </a:ext>
            </a:extLst>
          </p:cNvPr>
          <p:cNvPicPr>
            <a:picLocks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2693804" y="4001733"/>
            <a:ext cx="334193" cy="59365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49" name="Picture 22">
            <a:extLst>
              <a:ext uri="{FF2B5EF4-FFF2-40B4-BE49-F238E27FC236}">
                <a16:creationId xmlns:a16="http://schemas.microsoft.com/office/drawing/2014/main" id="{48882982-C567-44EB-81FC-834E0E1E0A30}"/>
              </a:ext>
            </a:extLst>
          </p:cNvPr>
          <p:cNvPicPr>
            <a:picLocks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2906202" y="4343382"/>
            <a:ext cx="553087" cy="4484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3258331232"/>
      </p:ext>
    </p:extLst>
  </p:cSld>
  <p:clrMapOvr>
    <a:masterClrMapping/>
  </p:clrMapOvr>
</p:sld>
</file>

<file path=ppt/slides/slide3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タイトル 2">
            <a:extLst>
              <a:ext uri="{FF2B5EF4-FFF2-40B4-BE49-F238E27FC236}">
                <a16:creationId xmlns:a16="http://schemas.microsoft.com/office/drawing/2014/main" id="{42C5278C-D4B3-B84E-9919-2FD75E6A0300}"/>
              </a:ext>
            </a:extLst>
          </p:cNvPr>
          <p:cNvSpPr>
            <a:spLocks noGrp="1"/>
          </p:cNvSpPr>
          <p:nvPr>
            <p:ph type="title"/>
          </p:nvPr>
        </p:nvSpPr>
        <p:spPr/>
        <p:txBody>
          <a:bodyPr>
            <a:noAutofit/>
          </a:bodyPr>
          <a:lstStyle/>
          <a:p>
            <a:r>
              <a:rPr lang="en-US" altLang="ja-JP">
                <a:latin typeface="+mn-lt"/>
                <a:ea typeface="MS PGothic" panose="020B0600070205080204" pitchFamily="34" charset="-128"/>
              </a:rPr>
              <a:t>IP</a:t>
            </a:r>
            <a:r>
              <a:rPr lang="ja-JP" altLang="en-US">
                <a:latin typeface="+mn-lt"/>
                <a:ea typeface="MS PGothic" panose="020B0600070205080204" pitchFamily="34" charset="-128"/>
              </a:rPr>
              <a:t> </a:t>
            </a:r>
            <a:r>
              <a:rPr lang="en-US" altLang="ja-JP">
                <a:latin typeface="+mn-lt"/>
                <a:ea typeface="MS PGothic" panose="020B0600070205080204" pitchFamily="34" charset="-128"/>
              </a:rPr>
              <a:t>Source</a:t>
            </a:r>
            <a:r>
              <a:rPr lang="ja-JP" altLang="en-US">
                <a:latin typeface="+mn-lt"/>
                <a:ea typeface="MS PGothic" panose="020B0600070205080204" pitchFamily="34" charset="-128"/>
              </a:rPr>
              <a:t> </a:t>
            </a:r>
            <a:r>
              <a:rPr lang="en-US" altLang="ja-JP">
                <a:latin typeface="+mn-lt"/>
                <a:ea typeface="MS PGothic" panose="020B0600070205080204" pitchFamily="34" charset="-128"/>
              </a:rPr>
              <a:t>Guard </a:t>
            </a:r>
            <a:r>
              <a:rPr lang="ja-JP" altLang="en-US">
                <a:latin typeface="+mn-lt"/>
                <a:ea typeface="MS PGothic" panose="020B0600070205080204" pitchFamily="34" charset="-128"/>
              </a:rPr>
              <a:t>設定例</a:t>
            </a:r>
            <a:endParaRPr kumimoji="1" lang="ja-JP" altLang="en-US">
              <a:latin typeface="+mn-lt"/>
              <a:ea typeface="MS PGothic" panose="020B0600070205080204" pitchFamily="34" charset="-128"/>
            </a:endParaRPr>
          </a:p>
        </p:txBody>
      </p:sp>
      <p:sp>
        <p:nvSpPr>
          <p:cNvPr id="19" name="Text Placeholder 18">
            <a:extLst>
              <a:ext uri="{FF2B5EF4-FFF2-40B4-BE49-F238E27FC236}">
                <a16:creationId xmlns:a16="http://schemas.microsoft.com/office/drawing/2014/main" id="{F5002F12-0285-5B4E-9673-B25AFD724DB3}"/>
              </a:ext>
            </a:extLst>
          </p:cNvPr>
          <p:cNvSpPr>
            <a:spLocks noGrp="1"/>
          </p:cNvSpPr>
          <p:nvPr>
            <p:ph type="body" sz="quarter" idx="12"/>
          </p:nvPr>
        </p:nvSpPr>
        <p:spPr/>
        <p:txBody>
          <a:bodyPr/>
          <a:lstStyle/>
          <a:p>
            <a:r>
              <a:rPr lang="en" altLang="ja-JP">
                <a:solidFill>
                  <a:srgbClr val="282828"/>
                </a:solidFill>
                <a:ea typeface="MS PGothic" panose="020B0600070205080204" pitchFamily="34" charset="-128"/>
              </a:rPr>
              <a:t>3.5</a:t>
            </a:r>
            <a:r>
              <a:rPr lang="ja-JP" altLang="en-US">
                <a:solidFill>
                  <a:srgbClr val="282828"/>
                </a:solidFill>
                <a:ea typeface="MS PGothic" panose="020B0600070205080204" pitchFamily="34" charset="-128"/>
              </a:rPr>
              <a:t>　</a:t>
            </a:r>
            <a:r>
              <a:rPr lang="en" altLang="ja-JP">
                <a:solidFill>
                  <a:srgbClr val="282828"/>
                </a:solidFill>
                <a:ea typeface="MS PGothic" panose="020B0600070205080204" pitchFamily="34" charset="-128"/>
              </a:rPr>
              <a:t>Security</a:t>
            </a:r>
          </a:p>
        </p:txBody>
      </p:sp>
      <p:sp>
        <p:nvSpPr>
          <p:cNvPr id="4" name="正方形/長方形 3">
            <a:extLst>
              <a:ext uri="{FF2B5EF4-FFF2-40B4-BE49-F238E27FC236}">
                <a16:creationId xmlns:a16="http://schemas.microsoft.com/office/drawing/2014/main" id="{A4EDBD6C-47A5-D645-9E8A-1EE781DBC10D}"/>
              </a:ext>
            </a:extLst>
          </p:cNvPr>
          <p:cNvSpPr/>
          <p:nvPr/>
        </p:nvSpPr>
        <p:spPr>
          <a:xfrm>
            <a:off x="4565650" y="3109522"/>
            <a:ext cx="4083050" cy="1742785"/>
          </a:xfrm>
          <a:prstGeom prst="rect">
            <a:avLst/>
          </a:prstGeom>
          <a:solidFill>
            <a:schemeClr val="bg2">
              <a:lumMod val="95000"/>
            </a:schemeClr>
          </a:solidFill>
          <a:ln>
            <a:solidFill>
              <a:schemeClr val="accent1"/>
            </a:solidFill>
          </a:ln>
        </p:spPr>
        <p:style>
          <a:lnRef idx="0">
            <a:scrgbClr r="0" g="0" b="0"/>
          </a:lnRef>
          <a:fillRef idx="0">
            <a:scrgbClr r="0" g="0" b="0"/>
          </a:fillRef>
          <a:effectRef idx="0">
            <a:scrgbClr r="0" g="0" b="0"/>
          </a:effectRef>
          <a:fontRef idx="minor">
            <a:schemeClr val="accent4"/>
          </a:fontRef>
        </p:style>
        <p:txBody>
          <a:bodyPr wrap="square">
            <a:noAutofit/>
          </a:bodyPr>
          <a:lstStyle/>
          <a:p>
            <a:pPr defTabSz="685800" fontAlgn="auto">
              <a:spcBef>
                <a:spcPts val="0"/>
              </a:spcBef>
              <a:spcAft>
                <a:spcPts val="0"/>
              </a:spcAft>
              <a:defRPr/>
            </a:pPr>
            <a:r>
              <a:rPr kumimoji="1" lang="en-US" altLang="ja-JP" sz="825">
                <a:solidFill>
                  <a:srgbClr val="282828"/>
                </a:solidFill>
                <a:ea typeface="MS PGothic" panose="020B0600070205080204" pitchFamily="34" charset="-128"/>
              </a:rPr>
              <a:t>Policy TEST01 configuration:</a:t>
            </a:r>
          </a:p>
          <a:p>
            <a:pPr defTabSz="685800" fontAlgn="auto">
              <a:spcBef>
                <a:spcPts val="0"/>
              </a:spcBef>
              <a:spcAft>
                <a:spcPts val="0"/>
              </a:spcAft>
              <a:defRPr/>
            </a:pPr>
            <a:r>
              <a:rPr kumimoji="1" lang="en-US" altLang="ja-JP" sz="825">
                <a:solidFill>
                  <a:srgbClr val="282828"/>
                </a:solidFill>
                <a:ea typeface="MS PGothic" panose="020B0600070205080204" pitchFamily="34" charset="-128"/>
              </a:rPr>
              <a:t>  security-level guard</a:t>
            </a:r>
          </a:p>
          <a:p>
            <a:pPr defTabSz="685800" fontAlgn="auto">
              <a:spcBef>
                <a:spcPts val="0"/>
              </a:spcBef>
              <a:spcAft>
                <a:spcPts val="0"/>
              </a:spcAft>
              <a:defRPr/>
            </a:pPr>
            <a:r>
              <a:rPr kumimoji="1" lang="en-US" altLang="ja-JP" sz="825">
                <a:solidFill>
                  <a:srgbClr val="282828"/>
                </a:solidFill>
                <a:ea typeface="MS PGothic" panose="020B0600070205080204" pitchFamily="34" charset="-128"/>
              </a:rPr>
              <a:t>  device-role node</a:t>
            </a:r>
          </a:p>
          <a:p>
            <a:pPr defTabSz="685800" fontAlgn="auto">
              <a:spcBef>
                <a:spcPts val="0"/>
              </a:spcBef>
              <a:spcAft>
                <a:spcPts val="0"/>
              </a:spcAft>
              <a:defRPr/>
            </a:pPr>
            <a:r>
              <a:rPr kumimoji="1" lang="en-US" altLang="ja-JP" sz="825">
                <a:solidFill>
                  <a:srgbClr val="282828"/>
                </a:solidFill>
                <a:ea typeface="MS PGothic" panose="020B0600070205080204" pitchFamily="34" charset="-128"/>
              </a:rPr>
              <a:t>  gleaning from Neighbor Discovery</a:t>
            </a:r>
          </a:p>
          <a:p>
            <a:pPr defTabSz="685800" fontAlgn="auto">
              <a:spcBef>
                <a:spcPts val="0"/>
              </a:spcBef>
              <a:spcAft>
                <a:spcPts val="0"/>
              </a:spcAft>
              <a:defRPr/>
            </a:pPr>
            <a:r>
              <a:rPr kumimoji="1" lang="en-US" altLang="ja-JP" sz="825">
                <a:solidFill>
                  <a:srgbClr val="282828"/>
                </a:solidFill>
                <a:ea typeface="MS PGothic" panose="020B0600070205080204" pitchFamily="34" charset="-128"/>
              </a:rPr>
              <a:t>  gleaning from DHCP</a:t>
            </a:r>
          </a:p>
          <a:p>
            <a:pPr defTabSz="685800" fontAlgn="auto">
              <a:spcBef>
                <a:spcPts val="0"/>
              </a:spcBef>
              <a:spcAft>
                <a:spcPts val="0"/>
              </a:spcAft>
              <a:defRPr/>
            </a:pPr>
            <a:r>
              <a:rPr kumimoji="1" lang="en-US" altLang="ja-JP" sz="825">
                <a:solidFill>
                  <a:srgbClr val="282828"/>
                </a:solidFill>
                <a:ea typeface="MS PGothic" panose="020B0600070205080204" pitchFamily="34" charset="-128"/>
              </a:rPr>
              <a:t> </a:t>
            </a:r>
            <a:r>
              <a:rPr kumimoji="1" lang="en-US" altLang="ja-JP" sz="825">
                <a:solidFill>
                  <a:srgbClr val="FF0000"/>
                </a:solidFill>
                <a:ea typeface="MS PGothic" panose="020B0600070205080204" pitchFamily="34" charset="-128"/>
              </a:rPr>
              <a:t> NOT gleaning from ARP</a:t>
            </a:r>
          </a:p>
          <a:p>
            <a:pPr defTabSz="685800" fontAlgn="auto">
              <a:spcBef>
                <a:spcPts val="0"/>
              </a:spcBef>
              <a:spcAft>
                <a:spcPts val="0"/>
              </a:spcAft>
              <a:defRPr/>
            </a:pPr>
            <a:r>
              <a:rPr kumimoji="1" lang="en-US" altLang="ja-JP" sz="825">
                <a:solidFill>
                  <a:srgbClr val="FF0000"/>
                </a:solidFill>
                <a:ea typeface="MS PGothic" panose="020B0600070205080204" pitchFamily="34" charset="-128"/>
              </a:rPr>
              <a:t> </a:t>
            </a:r>
            <a:r>
              <a:rPr kumimoji="1" lang="en-US" altLang="ja-JP" sz="825">
                <a:solidFill>
                  <a:srgbClr val="282828"/>
                </a:solidFill>
                <a:ea typeface="MS PGothic" panose="020B0600070205080204" pitchFamily="34" charset="-128"/>
              </a:rPr>
              <a:t> gleaning from DHCP4</a:t>
            </a:r>
          </a:p>
          <a:p>
            <a:pPr defTabSz="685800" fontAlgn="auto">
              <a:spcBef>
                <a:spcPts val="0"/>
              </a:spcBef>
              <a:spcAft>
                <a:spcPts val="0"/>
              </a:spcAft>
              <a:defRPr/>
            </a:pPr>
            <a:r>
              <a:rPr kumimoji="1" lang="en-US" altLang="ja-JP" sz="825">
                <a:solidFill>
                  <a:srgbClr val="282828"/>
                </a:solidFill>
                <a:ea typeface="MS PGothic" panose="020B0600070205080204" pitchFamily="34" charset="-128"/>
              </a:rPr>
              <a:t>  NOT gleaning from protocol </a:t>
            </a:r>
            <a:r>
              <a:rPr kumimoji="1" lang="en-US" altLang="ja-JP" sz="825" err="1">
                <a:solidFill>
                  <a:srgbClr val="282828"/>
                </a:solidFill>
                <a:ea typeface="MS PGothic" panose="020B0600070205080204" pitchFamily="34" charset="-128"/>
              </a:rPr>
              <a:t>unkn</a:t>
            </a:r>
            <a:endParaRPr kumimoji="1" lang="en-US" altLang="ja-JP" sz="825">
              <a:solidFill>
                <a:srgbClr val="282828"/>
              </a:solidFill>
              <a:ea typeface="MS PGothic" panose="020B0600070205080204" pitchFamily="34" charset="-128"/>
            </a:endParaRPr>
          </a:p>
          <a:p>
            <a:pPr defTabSz="685800" fontAlgn="auto">
              <a:spcBef>
                <a:spcPts val="0"/>
              </a:spcBef>
              <a:spcAft>
                <a:spcPts val="0"/>
              </a:spcAft>
              <a:defRPr/>
            </a:pPr>
            <a:r>
              <a:rPr kumimoji="1" lang="en-US" altLang="ja-JP" sz="825">
                <a:solidFill>
                  <a:srgbClr val="FF0000"/>
                </a:solidFill>
                <a:ea typeface="MS PGothic" panose="020B0600070205080204" pitchFamily="34" charset="-128"/>
              </a:rPr>
              <a:t>  limit address-count 100</a:t>
            </a:r>
          </a:p>
          <a:p>
            <a:pPr defTabSz="685800" fontAlgn="auto">
              <a:spcBef>
                <a:spcPts val="0"/>
              </a:spcBef>
              <a:spcAft>
                <a:spcPts val="0"/>
              </a:spcAft>
              <a:defRPr/>
            </a:pPr>
            <a:r>
              <a:rPr kumimoji="1" lang="en-US" altLang="ja-JP" sz="825">
                <a:solidFill>
                  <a:srgbClr val="282828"/>
                </a:solidFill>
                <a:ea typeface="MS PGothic" panose="020B0600070205080204" pitchFamily="34" charset="-128"/>
              </a:rPr>
              <a:t>  tracking enable</a:t>
            </a:r>
          </a:p>
          <a:p>
            <a:pPr defTabSz="685800" fontAlgn="auto">
              <a:spcBef>
                <a:spcPts val="0"/>
              </a:spcBef>
              <a:spcAft>
                <a:spcPts val="0"/>
              </a:spcAft>
              <a:defRPr/>
            </a:pPr>
            <a:r>
              <a:rPr kumimoji="1" lang="en-US" altLang="ja-JP" sz="825">
                <a:solidFill>
                  <a:srgbClr val="282828"/>
                </a:solidFill>
                <a:ea typeface="MS PGothic" panose="020B0600070205080204" pitchFamily="34" charset="-128"/>
              </a:rPr>
              <a:t>Policy TEST01 is applied on the following targets:</a:t>
            </a:r>
          </a:p>
          <a:p>
            <a:pPr defTabSz="685800" fontAlgn="auto">
              <a:spcBef>
                <a:spcPts val="0"/>
              </a:spcBef>
              <a:spcAft>
                <a:spcPts val="0"/>
              </a:spcAft>
              <a:defRPr/>
            </a:pPr>
            <a:r>
              <a:rPr kumimoji="1" lang="en-US" altLang="ja-JP" sz="825">
                <a:solidFill>
                  <a:srgbClr val="282828"/>
                </a:solidFill>
                <a:ea typeface="MS PGothic" panose="020B0600070205080204" pitchFamily="34" charset="-128"/>
              </a:rPr>
              <a:t>Target               Type  Policy               Feature        Target range</a:t>
            </a:r>
          </a:p>
          <a:p>
            <a:pPr defTabSz="685800" fontAlgn="auto">
              <a:spcBef>
                <a:spcPts val="0"/>
              </a:spcBef>
              <a:spcAft>
                <a:spcPts val="0"/>
              </a:spcAft>
              <a:defRPr/>
            </a:pPr>
            <a:r>
              <a:rPr kumimoji="1" lang="en-US" altLang="ja-JP" sz="825">
                <a:solidFill>
                  <a:srgbClr val="FF0000"/>
                </a:solidFill>
                <a:ea typeface="MS PGothic" panose="020B0600070205080204" pitchFamily="34" charset="-128"/>
              </a:rPr>
              <a:t>Gi1/0/17             PORT  TEST01               Device-tracking </a:t>
            </a:r>
            <a:r>
              <a:rPr kumimoji="1" lang="en-US" altLang="ja-JP" sz="825" err="1">
                <a:solidFill>
                  <a:srgbClr val="FF0000"/>
                </a:solidFill>
                <a:ea typeface="MS PGothic" panose="020B0600070205080204" pitchFamily="34" charset="-128"/>
              </a:rPr>
              <a:t>vlan</a:t>
            </a:r>
            <a:r>
              <a:rPr kumimoji="1" lang="en-US" altLang="ja-JP" sz="825">
                <a:solidFill>
                  <a:srgbClr val="FF0000"/>
                </a:solidFill>
                <a:ea typeface="MS PGothic" panose="020B0600070205080204" pitchFamily="34" charset="-128"/>
              </a:rPr>
              <a:t> all</a:t>
            </a:r>
          </a:p>
        </p:txBody>
      </p:sp>
      <p:sp>
        <p:nvSpPr>
          <p:cNvPr id="5" name="正方形/長方形 4">
            <a:extLst>
              <a:ext uri="{FF2B5EF4-FFF2-40B4-BE49-F238E27FC236}">
                <a16:creationId xmlns:a16="http://schemas.microsoft.com/office/drawing/2014/main" id="{52A43306-FD2A-A044-935A-18D05FA55148}"/>
              </a:ext>
            </a:extLst>
          </p:cNvPr>
          <p:cNvSpPr/>
          <p:nvPr/>
        </p:nvSpPr>
        <p:spPr>
          <a:xfrm>
            <a:off x="4573812" y="2935885"/>
            <a:ext cx="2255746" cy="219291"/>
          </a:xfrm>
          <a:prstGeom prst="rect">
            <a:avLst/>
          </a:prstGeom>
        </p:spPr>
        <p:txBody>
          <a:bodyPr wrap="none">
            <a:noAutofit/>
          </a:bodyPr>
          <a:lstStyle/>
          <a:p>
            <a:pPr defTabSz="685800" fontAlgn="auto">
              <a:spcBef>
                <a:spcPts val="0"/>
              </a:spcBef>
              <a:spcAft>
                <a:spcPts val="0"/>
              </a:spcAft>
              <a:defRPr/>
            </a:pPr>
            <a:r>
              <a:rPr kumimoji="1" lang="ja-JP" altLang="en-US" sz="825">
                <a:solidFill>
                  <a:srgbClr val="282828"/>
                </a:solidFill>
                <a:latin typeface="+mn-lt"/>
                <a:ea typeface="MS PGothic" panose="020B0600070205080204" pitchFamily="34" charset="-128"/>
                <a:cs typeface="+mn-cs"/>
              </a:rPr>
              <a:t>show device-tracking policy </a:t>
            </a:r>
            <a:r>
              <a:rPr kumimoji="1" lang="en-US" altLang="ja-JP" sz="825">
                <a:solidFill>
                  <a:srgbClr val="282828"/>
                </a:solidFill>
                <a:latin typeface="+mn-lt"/>
                <a:ea typeface="MS PGothic" panose="020B0600070205080204" pitchFamily="34" charset="-128"/>
                <a:cs typeface="+mn-cs"/>
              </a:rPr>
              <a:t>TEST01</a:t>
            </a:r>
            <a:r>
              <a:rPr kumimoji="1" lang="ja-JP" altLang="en-US" sz="825">
                <a:solidFill>
                  <a:srgbClr val="282828"/>
                </a:solidFill>
                <a:latin typeface="+mn-lt"/>
                <a:ea typeface="MS PGothic" panose="020B0600070205080204" pitchFamily="34" charset="-128"/>
                <a:cs typeface="+mn-cs"/>
              </a:rPr>
              <a:t>の出力</a:t>
            </a:r>
          </a:p>
        </p:txBody>
      </p:sp>
      <p:cxnSp>
        <p:nvCxnSpPr>
          <p:cNvPr id="6" name="直線矢印コネクタ 5">
            <a:extLst>
              <a:ext uri="{FF2B5EF4-FFF2-40B4-BE49-F238E27FC236}">
                <a16:creationId xmlns:a16="http://schemas.microsoft.com/office/drawing/2014/main" id="{3AEF7E5B-0E00-774D-B111-FE675B6F779A}"/>
              </a:ext>
            </a:extLst>
          </p:cNvPr>
          <p:cNvCxnSpPr>
            <a:cxnSpLocks/>
          </p:cNvCxnSpPr>
          <p:nvPr/>
        </p:nvCxnSpPr>
        <p:spPr>
          <a:xfrm>
            <a:off x="3098549" y="4229808"/>
            <a:ext cx="1399973" cy="0"/>
          </a:xfrm>
          <a:prstGeom prst="straightConnector1">
            <a:avLst/>
          </a:prstGeom>
          <a:ln w="28575">
            <a:tailEnd type="triangle"/>
          </a:ln>
        </p:spPr>
        <p:style>
          <a:lnRef idx="1">
            <a:schemeClr val="accent1"/>
          </a:lnRef>
          <a:fillRef idx="0">
            <a:schemeClr val="accent1"/>
          </a:fillRef>
          <a:effectRef idx="0">
            <a:schemeClr val="accent1"/>
          </a:effectRef>
          <a:fontRef idx="minor">
            <a:schemeClr val="tx1"/>
          </a:fontRef>
        </p:style>
      </p:cxnSp>
      <p:cxnSp>
        <p:nvCxnSpPr>
          <p:cNvPr id="7" name="直線矢印コネクタ 6">
            <a:extLst>
              <a:ext uri="{FF2B5EF4-FFF2-40B4-BE49-F238E27FC236}">
                <a16:creationId xmlns:a16="http://schemas.microsoft.com/office/drawing/2014/main" id="{D99CEEBA-396E-D346-82F7-37FE11AC39FD}"/>
              </a:ext>
            </a:extLst>
          </p:cNvPr>
          <p:cNvCxnSpPr>
            <a:cxnSpLocks/>
            <a:stCxn id="11" idx="3"/>
          </p:cNvCxnSpPr>
          <p:nvPr/>
        </p:nvCxnSpPr>
        <p:spPr>
          <a:xfrm>
            <a:off x="3102027" y="2600832"/>
            <a:ext cx="1430387" cy="9704"/>
          </a:xfrm>
          <a:prstGeom prst="straightConnector1">
            <a:avLst/>
          </a:prstGeom>
          <a:ln w="28575">
            <a:tailEnd type="triangle"/>
          </a:ln>
        </p:spPr>
        <p:style>
          <a:lnRef idx="1">
            <a:schemeClr val="accent1"/>
          </a:lnRef>
          <a:fillRef idx="0">
            <a:schemeClr val="accent1"/>
          </a:fillRef>
          <a:effectRef idx="0">
            <a:schemeClr val="accent1"/>
          </a:effectRef>
          <a:fontRef idx="minor">
            <a:schemeClr val="tx1"/>
          </a:fontRef>
        </p:style>
      </p:cxnSp>
      <p:sp>
        <p:nvSpPr>
          <p:cNvPr id="8" name="テキスト ボックス 7">
            <a:extLst>
              <a:ext uri="{FF2B5EF4-FFF2-40B4-BE49-F238E27FC236}">
                <a16:creationId xmlns:a16="http://schemas.microsoft.com/office/drawing/2014/main" id="{0E1C59D5-997E-874B-8CEB-F42BA98B09F4}"/>
              </a:ext>
            </a:extLst>
          </p:cNvPr>
          <p:cNvSpPr txBox="1"/>
          <p:nvPr/>
        </p:nvSpPr>
        <p:spPr>
          <a:xfrm>
            <a:off x="3326728" y="3906643"/>
            <a:ext cx="1289960" cy="334835"/>
          </a:xfrm>
          <a:prstGeom prst="rect">
            <a:avLst/>
          </a:prstGeom>
          <a:noFill/>
        </p:spPr>
        <p:txBody>
          <a:bodyPr wrap="square" rtlCol="0">
            <a:noAutofit/>
          </a:bodyPr>
          <a:lstStyle/>
          <a:p>
            <a:pPr defTabSz="685800" fontAlgn="auto">
              <a:spcBef>
                <a:spcPts val="0"/>
              </a:spcBef>
              <a:spcAft>
                <a:spcPts val="0"/>
              </a:spcAft>
              <a:defRPr/>
            </a:pPr>
            <a:r>
              <a:rPr kumimoji="1" lang="en-US" altLang="ja-JP" sz="788">
                <a:solidFill>
                  <a:srgbClr val="282828"/>
                </a:solidFill>
                <a:latin typeface="+mn-lt"/>
                <a:ea typeface="MS PGothic" panose="020B0600070205080204" pitchFamily="34" charset="-128"/>
                <a:cs typeface="+mn-cs"/>
              </a:rPr>
              <a:t>※</a:t>
            </a:r>
            <a:r>
              <a:rPr kumimoji="1" lang="ja-JP" altLang="en-US" sz="788">
                <a:solidFill>
                  <a:srgbClr val="282828"/>
                </a:solidFill>
                <a:latin typeface="+mn-lt"/>
                <a:ea typeface="MS PGothic" panose="020B0600070205080204" pitchFamily="34" charset="-128"/>
                <a:cs typeface="+mn-cs"/>
              </a:rPr>
              <a:t>物理インターフェイスに</a:t>
            </a:r>
            <a:br>
              <a:rPr kumimoji="1" lang="en-US" altLang="ja-JP" sz="788">
                <a:solidFill>
                  <a:srgbClr val="282828"/>
                </a:solidFill>
                <a:latin typeface="+mn-lt"/>
                <a:ea typeface="MS PGothic" panose="020B0600070205080204" pitchFamily="34" charset="-128"/>
                <a:cs typeface="+mn-cs"/>
              </a:rPr>
            </a:br>
            <a:r>
              <a:rPr kumimoji="1" lang="ja-JP" altLang="en-US" sz="788">
                <a:solidFill>
                  <a:srgbClr val="282828"/>
                </a:solidFill>
                <a:latin typeface="+mn-lt"/>
                <a:ea typeface="MS PGothic" panose="020B0600070205080204" pitchFamily="34" charset="-128"/>
                <a:cs typeface="+mn-cs"/>
              </a:rPr>
              <a:t>ポリシー適用</a:t>
            </a:r>
            <a:endParaRPr kumimoji="1" lang="en-US" altLang="ja-JP" sz="788">
              <a:solidFill>
                <a:srgbClr val="282828"/>
              </a:solidFill>
              <a:latin typeface="+mn-lt"/>
              <a:ea typeface="MS PGothic" panose="020B0600070205080204" pitchFamily="34" charset="-128"/>
              <a:cs typeface="+mn-cs"/>
            </a:endParaRPr>
          </a:p>
        </p:txBody>
      </p:sp>
      <p:sp>
        <p:nvSpPr>
          <p:cNvPr id="9" name="テキスト ボックス 8">
            <a:extLst>
              <a:ext uri="{FF2B5EF4-FFF2-40B4-BE49-F238E27FC236}">
                <a16:creationId xmlns:a16="http://schemas.microsoft.com/office/drawing/2014/main" id="{6509DA49-CBAB-1E4F-A11F-BFD8763D33D5}"/>
              </a:ext>
            </a:extLst>
          </p:cNvPr>
          <p:cNvSpPr txBox="1"/>
          <p:nvPr/>
        </p:nvSpPr>
        <p:spPr>
          <a:xfrm>
            <a:off x="228600" y="1303877"/>
            <a:ext cx="2873427" cy="461665"/>
          </a:xfrm>
          <a:prstGeom prst="rect">
            <a:avLst/>
          </a:prstGeom>
          <a:solidFill>
            <a:schemeClr val="bg2">
              <a:lumMod val="95000"/>
            </a:schemeClr>
          </a:solidFill>
          <a:ln>
            <a:noFill/>
          </a:ln>
        </p:spPr>
        <p:style>
          <a:lnRef idx="0">
            <a:scrgbClr r="0" g="0" b="0"/>
          </a:lnRef>
          <a:fillRef idx="0">
            <a:scrgbClr r="0" g="0" b="0"/>
          </a:fillRef>
          <a:effectRef idx="0">
            <a:scrgbClr r="0" g="0" b="0"/>
          </a:effectRef>
          <a:fontRef idx="minor">
            <a:schemeClr val="accent4"/>
          </a:fontRef>
        </p:style>
        <p:txBody>
          <a:bodyPr wrap="square" rtlCol="0">
            <a:noAutofit/>
          </a:bodyPr>
          <a:lstStyle/>
          <a:p>
            <a:pPr defTabSz="685800" fontAlgn="auto">
              <a:spcBef>
                <a:spcPts val="0"/>
              </a:spcBef>
              <a:spcAft>
                <a:spcPts val="0"/>
              </a:spcAft>
              <a:defRPr/>
            </a:pPr>
            <a:r>
              <a:rPr kumimoji="1" lang="en-US" altLang="ja-JP" sz="1200" err="1">
                <a:solidFill>
                  <a:srgbClr val="282828"/>
                </a:solidFill>
                <a:ea typeface="MS PGothic" panose="020B0600070205080204" pitchFamily="34" charset="-128"/>
              </a:rPr>
              <a:t>ip</a:t>
            </a:r>
            <a:r>
              <a:rPr kumimoji="1" lang="en-US" altLang="ja-JP" sz="1200">
                <a:solidFill>
                  <a:srgbClr val="282828"/>
                </a:solidFill>
                <a:ea typeface="MS PGothic" panose="020B0600070205080204" pitchFamily="34" charset="-128"/>
              </a:rPr>
              <a:t> </a:t>
            </a:r>
            <a:r>
              <a:rPr kumimoji="1" lang="en-US" altLang="ja-JP" sz="1200" err="1">
                <a:solidFill>
                  <a:srgbClr val="282828"/>
                </a:solidFill>
                <a:ea typeface="MS PGothic" panose="020B0600070205080204" pitchFamily="34" charset="-128"/>
              </a:rPr>
              <a:t>dhcp</a:t>
            </a:r>
            <a:r>
              <a:rPr kumimoji="1" lang="en-US" altLang="ja-JP" sz="1200">
                <a:solidFill>
                  <a:srgbClr val="282828"/>
                </a:solidFill>
                <a:ea typeface="MS PGothic" panose="020B0600070205080204" pitchFamily="34" charset="-128"/>
              </a:rPr>
              <a:t> snooping </a:t>
            </a:r>
            <a:r>
              <a:rPr kumimoji="1" lang="en-US" altLang="ja-JP" sz="1200" err="1">
                <a:solidFill>
                  <a:srgbClr val="282828"/>
                </a:solidFill>
                <a:ea typeface="MS PGothic" panose="020B0600070205080204" pitchFamily="34" charset="-128"/>
              </a:rPr>
              <a:t>vlan</a:t>
            </a:r>
            <a:r>
              <a:rPr kumimoji="1" lang="en-US" altLang="ja-JP" sz="1200">
                <a:solidFill>
                  <a:srgbClr val="282828"/>
                </a:solidFill>
                <a:ea typeface="MS PGothic" panose="020B0600070205080204" pitchFamily="34" charset="-128"/>
              </a:rPr>
              <a:t> 211</a:t>
            </a:r>
          </a:p>
          <a:p>
            <a:pPr defTabSz="685800" fontAlgn="auto">
              <a:spcBef>
                <a:spcPts val="0"/>
              </a:spcBef>
              <a:spcAft>
                <a:spcPts val="0"/>
              </a:spcAft>
              <a:defRPr/>
            </a:pPr>
            <a:r>
              <a:rPr kumimoji="1" lang="en-US" altLang="ja-JP" sz="1200" err="1">
                <a:solidFill>
                  <a:srgbClr val="282828"/>
                </a:solidFill>
                <a:ea typeface="MS PGothic" panose="020B0600070205080204" pitchFamily="34" charset="-128"/>
              </a:rPr>
              <a:t>ip</a:t>
            </a:r>
            <a:r>
              <a:rPr kumimoji="1" lang="en-US" altLang="ja-JP" sz="1200">
                <a:solidFill>
                  <a:srgbClr val="282828"/>
                </a:solidFill>
                <a:ea typeface="MS PGothic" panose="020B0600070205080204" pitchFamily="34" charset="-128"/>
              </a:rPr>
              <a:t> </a:t>
            </a:r>
            <a:r>
              <a:rPr kumimoji="1" lang="en-US" altLang="ja-JP" sz="1200" err="1">
                <a:solidFill>
                  <a:srgbClr val="282828"/>
                </a:solidFill>
                <a:ea typeface="MS PGothic" panose="020B0600070205080204" pitchFamily="34" charset="-128"/>
              </a:rPr>
              <a:t>dhcp</a:t>
            </a:r>
            <a:r>
              <a:rPr kumimoji="1" lang="en-US" altLang="ja-JP" sz="1200">
                <a:solidFill>
                  <a:srgbClr val="282828"/>
                </a:solidFill>
                <a:ea typeface="MS PGothic" panose="020B0600070205080204" pitchFamily="34" charset="-128"/>
              </a:rPr>
              <a:t> snooping</a:t>
            </a:r>
          </a:p>
        </p:txBody>
      </p:sp>
      <p:sp>
        <p:nvSpPr>
          <p:cNvPr id="10" name="テキスト ボックス 9">
            <a:extLst>
              <a:ext uri="{FF2B5EF4-FFF2-40B4-BE49-F238E27FC236}">
                <a16:creationId xmlns:a16="http://schemas.microsoft.com/office/drawing/2014/main" id="{91EE4E22-282B-7E49-A7CD-393E9D9522F7}"/>
              </a:ext>
            </a:extLst>
          </p:cNvPr>
          <p:cNvSpPr txBox="1"/>
          <p:nvPr/>
        </p:nvSpPr>
        <p:spPr>
          <a:xfrm>
            <a:off x="228600" y="971550"/>
            <a:ext cx="2584847" cy="300082"/>
          </a:xfrm>
          <a:prstGeom prst="rect">
            <a:avLst/>
          </a:prstGeom>
          <a:noFill/>
        </p:spPr>
        <p:txBody>
          <a:bodyPr wrap="none" rtlCol="0">
            <a:noAutofit/>
          </a:bodyPr>
          <a:lstStyle/>
          <a:p>
            <a:pPr marL="285750" indent="-285750" defTabSz="685800" fontAlgn="auto">
              <a:spcBef>
                <a:spcPts val="0"/>
              </a:spcBef>
              <a:spcAft>
                <a:spcPts val="0"/>
              </a:spcAft>
              <a:buFont typeface="Apple SD Gothic Neo Regular" panose="02000300000000000000" pitchFamily="2" charset="-127"/>
              <a:buChar char="◼"/>
              <a:defRPr/>
            </a:pPr>
            <a:r>
              <a:rPr kumimoji="1" lang="en-US" altLang="ja-JP" sz="1200" b="1">
                <a:solidFill>
                  <a:schemeClr val="tx2"/>
                </a:solidFill>
                <a:latin typeface="+mn-lt"/>
                <a:ea typeface="MS PGothic" panose="020B0600070205080204" pitchFamily="34" charset="-128"/>
                <a:cs typeface="+mn-cs"/>
              </a:rPr>
              <a:t>DHCP Snooping </a:t>
            </a:r>
            <a:r>
              <a:rPr kumimoji="1" lang="ja-JP" altLang="en-US" sz="1200" b="1">
                <a:solidFill>
                  <a:schemeClr val="tx2"/>
                </a:solidFill>
                <a:latin typeface="+mn-lt"/>
                <a:ea typeface="MS PGothic" panose="020B0600070205080204" pitchFamily="34" charset="-128"/>
                <a:cs typeface="+mn-cs"/>
              </a:rPr>
              <a:t>の有効化</a:t>
            </a:r>
          </a:p>
        </p:txBody>
      </p:sp>
      <p:sp>
        <p:nvSpPr>
          <p:cNvPr id="11" name="テキスト ボックス 10">
            <a:extLst>
              <a:ext uri="{FF2B5EF4-FFF2-40B4-BE49-F238E27FC236}">
                <a16:creationId xmlns:a16="http://schemas.microsoft.com/office/drawing/2014/main" id="{3597E168-7094-3B47-B4EC-7F63313C6162}"/>
              </a:ext>
            </a:extLst>
          </p:cNvPr>
          <p:cNvSpPr txBox="1"/>
          <p:nvPr/>
        </p:nvSpPr>
        <p:spPr>
          <a:xfrm>
            <a:off x="233259" y="2185333"/>
            <a:ext cx="2868768" cy="830997"/>
          </a:xfrm>
          <a:prstGeom prst="rect">
            <a:avLst/>
          </a:prstGeom>
          <a:solidFill>
            <a:schemeClr val="bg2">
              <a:lumMod val="95000"/>
            </a:schemeClr>
          </a:solidFill>
          <a:ln>
            <a:noFill/>
          </a:ln>
        </p:spPr>
        <p:style>
          <a:lnRef idx="0">
            <a:scrgbClr r="0" g="0" b="0"/>
          </a:lnRef>
          <a:fillRef idx="0">
            <a:scrgbClr r="0" g="0" b="0"/>
          </a:fillRef>
          <a:effectRef idx="0">
            <a:scrgbClr r="0" g="0" b="0"/>
          </a:effectRef>
          <a:fontRef idx="minor">
            <a:schemeClr val="accent4"/>
          </a:fontRef>
        </p:style>
        <p:txBody>
          <a:bodyPr wrap="square" rtlCol="0">
            <a:noAutofit/>
          </a:bodyPr>
          <a:lstStyle/>
          <a:p>
            <a:pPr defTabSz="685800" fontAlgn="auto">
              <a:spcBef>
                <a:spcPts val="0"/>
              </a:spcBef>
              <a:spcAft>
                <a:spcPts val="0"/>
              </a:spcAft>
              <a:defRPr/>
            </a:pPr>
            <a:r>
              <a:rPr kumimoji="1" lang="en-US" altLang="ja-JP" sz="1200">
                <a:solidFill>
                  <a:srgbClr val="282828"/>
                </a:solidFill>
                <a:ea typeface="MS PGothic" panose="020B0600070205080204" pitchFamily="34" charset="-128"/>
              </a:rPr>
              <a:t>device-tracking policy TEST01</a:t>
            </a:r>
          </a:p>
          <a:p>
            <a:pPr defTabSz="685800" fontAlgn="auto">
              <a:spcBef>
                <a:spcPts val="0"/>
              </a:spcBef>
              <a:spcAft>
                <a:spcPts val="0"/>
              </a:spcAft>
              <a:defRPr/>
            </a:pPr>
            <a:r>
              <a:rPr kumimoji="1" lang="en-US" altLang="ja-JP" sz="1200">
                <a:solidFill>
                  <a:srgbClr val="282828"/>
                </a:solidFill>
                <a:ea typeface="MS PGothic" panose="020B0600070205080204" pitchFamily="34" charset="-128"/>
              </a:rPr>
              <a:t> limit address-count 100</a:t>
            </a:r>
          </a:p>
          <a:p>
            <a:pPr defTabSz="685800" fontAlgn="auto">
              <a:spcBef>
                <a:spcPts val="0"/>
              </a:spcBef>
              <a:spcAft>
                <a:spcPts val="0"/>
              </a:spcAft>
              <a:defRPr/>
            </a:pPr>
            <a:r>
              <a:rPr kumimoji="1" lang="ja-JP" altLang="en-US" sz="1200">
                <a:solidFill>
                  <a:srgbClr val="282828"/>
                </a:solidFill>
                <a:ea typeface="MS PGothic" panose="020B0600070205080204" pitchFamily="34" charset="-128"/>
              </a:rPr>
              <a:t> </a:t>
            </a:r>
            <a:r>
              <a:rPr kumimoji="1" lang="en-US" altLang="ja-JP" sz="1200">
                <a:solidFill>
                  <a:srgbClr val="282828"/>
                </a:solidFill>
                <a:ea typeface="MS PGothic" panose="020B0600070205080204" pitchFamily="34" charset="-128"/>
              </a:rPr>
              <a:t>no protocol </a:t>
            </a:r>
            <a:r>
              <a:rPr kumimoji="1" lang="en-US" altLang="ja-JP" sz="1200" err="1">
                <a:solidFill>
                  <a:srgbClr val="282828"/>
                </a:solidFill>
                <a:ea typeface="MS PGothic" panose="020B0600070205080204" pitchFamily="34" charset="-128"/>
              </a:rPr>
              <a:t>arp</a:t>
            </a:r>
            <a:endParaRPr kumimoji="1" lang="en-US" altLang="ja-JP" sz="1200">
              <a:solidFill>
                <a:srgbClr val="282828"/>
              </a:solidFill>
              <a:ea typeface="MS PGothic" panose="020B0600070205080204" pitchFamily="34" charset="-128"/>
            </a:endParaRPr>
          </a:p>
          <a:p>
            <a:pPr defTabSz="685800" fontAlgn="auto">
              <a:spcBef>
                <a:spcPts val="0"/>
              </a:spcBef>
              <a:spcAft>
                <a:spcPts val="0"/>
              </a:spcAft>
              <a:defRPr/>
            </a:pPr>
            <a:r>
              <a:rPr kumimoji="1" lang="ja-JP" altLang="en-US" sz="1200">
                <a:solidFill>
                  <a:srgbClr val="282828"/>
                </a:solidFill>
                <a:ea typeface="MS PGothic" panose="020B0600070205080204" pitchFamily="34" charset="-128"/>
              </a:rPr>
              <a:t> </a:t>
            </a:r>
            <a:r>
              <a:rPr kumimoji="1" lang="en-US" altLang="ja-JP" sz="1200">
                <a:solidFill>
                  <a:srgbClr val="282828"/>
                </a:solidFill>
                <a:ea typeface="MS PGothic" panose="020B0600070205080204" pitchFamily="34" charset="-128"/>
              </a:rPr>
              <a:t>tracking enable</a:t>
            </a:r>
          </a:p>
        </p:txBody>
      </p:sp>
      <p:sp>
        <p:nvSpPr>
          <p:cNvPr id="12" name="テキスト ボックス 11">
            <a:extLst>
              <a:ext uri="{FF2B5EF4-FFF2-40B4-BE49-F238E27FC236}">
                <a16:creationId xmlns:a16="http://schemas.microsoft.com/office/drawing/2014/main" id="{C020E964-ABC6-1545-A3B5-CE17F3B98A62}"/>
              </a:ext>
            </a:extLst>
          </p:cNvPr>
          <p:cNvSpPr txBox="1"/>
          <p:nvPr/>
        </p:nvSpPr>
        <p:spPr>
          <a:xfrm>
            <a:off x="225122" y="3586158"/>
            <a:ext cx="2873427" cy="1015663"/>
          </a:xfrm>
          <a:prstGeom prst="rect">
            <a:avLst/>
          </a:prstGeom>
          <a:solidFill>
            <a:schemeClr val="bg2">
              <a:lumMod val="95000"/>
            </a:schemeClr>
          </a:solidFill>
          <a:ln>
            <a:noFill/>
          </a:ln>
        </p:spPr>
        <p:style>
          <a:lnRef idx="0">
            <a:scrgbClr r="0" g="0" b="0"/>
          </a:lnRef>
          <a:fillRef idx="0">
            <a:scrgbClr r="0" g="0" b="0"/>
          </a:fillRef>
          <a:effectRef idx="0">
            <a:scrgbClr r="0" g="0" b="0"/>
          </a:effectRef>
          <a:fontRef idx="minor">
            <a:schemeClr val="accent4"/>
          </a:fontRef>
        </p:style>
        <p:txBody>
          <a:bodyPr wrap="square" rtlCol="0">
            <a:noAutofit/>
          </a:bodyPr>
          <a:lstStyle/>
          <a:p>
            <a:pPr defTabSz="685800" fontAlgn="auto">
              <a:spcBef>
                <a:spcPts val="0"/>
              </a:spcBef>
              <a:spcAft>
                <a:spcPts val="0"/>
              </a:spcAft>
              <a:defRPr/>
            </a:pPr>
            <a:r>
              <a:rPr kumimoji="1" lang="en-US" altLang="ja-JP" sz="1200">
                <a:solidFill>
                  <a:srgbClr val="282828"/>
                </a:solidFill>
                <a:ea typeface="MS PGothic" panose="020B0600070205080204" pitchFamily="34" charset="-128"/>
              </a:rPr>
              <a:t>interface GigabitEthernet1/0/1</a:t>
            </a:r>
          </a:p>
          <a:p>
            <a:pPr defTabSz="685800" fontAlgn="auto">
              <a:spcBef>
                <a:spcPts val="0"/>
              </a:spcBef>
              <a:spcAft>
                <a:spcPts val="0"/>
              </a:spcAft>
              <a:defRPr/>
            </a:pPr>
            <a:r>
              <a:rPr kumimoji="1" lang="en-US" altLang="ja-JP" sz="1200">
                <a:solidFill>
                  <a:srgbClr val="282828"/>
                </a:solidFill>
                <a:ea typeface="MS PGothic" panose="020B0600070205080204" pitchFamily="34" charset="-128"/>
              </a:rPr>
              <a:t> switchport access </a:t>
            </a:r>
            <a:r>
              <a:rPr kumimoji="1" lang="en-US" altLang="ja-JP" sz="1200" err="1">
                <a:solidFill>
                  <a:srgbClr val="282828"/>
                </a:solidFill>
                <a:ea typeface="MS PGothic" panose="020B0600070205080204" pitchFamily="34" charset="-128"/>
              </a:rPr>
              <a:t>vlan</a:t>
            </a:r>
            <a:r>
              <a:rPr kumimoji="1" lang="en-US" altLang="ja-JP" sz="1200">
                <a:solidFill>
                  <a:srgbClr val="282828"/>
                </a:solidFill>
                <a:ea typeface="MS PGothic" panose="020B0600070205080204" pitchFamily="34" charset="-128"/>
              </a:rPr>
              <a:t> 211</a:t>
            </a:r>
          </a:p>
          <a:p>
            <a:pPr defTabSz="685800" fontAlgn="auto">
              <a:spcBef>
                <a:spcPts val="0"/>
              </a:spcBef>
              <a:spcAft>
                <a:spcPts val="0"/>
              </a:spcAft>
              <a:defRPr/>
            </a:pPr>
            <a:r>
              <a:rPr kumimoji="1" lang="en-US" altLang="ja-JP" sz="1200">
                <a:solidFill>
                  <a:srgbClr val="282828"/>
                </a:solidFill>
                <a:ea typeface="MS PGothic" panose="020B0600070205080204" pitchFamily="34" charset="-128"/>
              </a:rPr>
              <a:t> switchport mode access</a:t>
            </a:r>
          </a:p>
          <a:p>
            <a:pPr defTabSz="685800" fontAlgn="auto">
              <a:spcBef>
                <a:spcPts val="0"/>
              </a:spcBef>
              <a:spcAft>
                <a:spcPts val="0"/>
              </a:spcAft>
              <a:defRPr/>
            </a:pPr>
            <a:r>
              <a:rPr kumimoji="1" lang="en-US" altLang="ja-JP" sz="1200">
                <a:solidFill>
                  <a:srgbClr val="282828"/>
                </a:solidFill>
                <a:ea typeface="MS PGothic" panose="020B0600070205080204" pitchFamily="34" charset="-128"/>
              </a:rPr>
              <a:t> device-tracking attach-policy TEST01</a:t>
            </a:r>
          </a:p>
          <a:p>
            <a:pPr defTabSz="685800" fontAlgn="auto">
              <a:spcBef>
                <a:spcPts val="0"/>
              </a:spcBef>
              <a:spcAft>
                <a:spcPts val="0"/>
              </a:spcAft>
              <a:defRPr/>
            </a:pPr>
            <a:r>
              <a:rPr kumimoji="1" lang="ja-JP" altLang="en-US" sz="1200">
                <a:solidFill>
                  <a:srgbClr val="282828"/>
                </a:solidFill>
                <a:ea typeface="MS PGothic" panose="020B0600070205080204" pitchFamily="34" charset="-128"/>
              </a:rPr>
              <a:t> </a:t>
            </a:r>
            <a:r>
              <a:rPr kumimoji="1" lang="en-US" altLang="ja-JP" sz="1200" err="1">
                <a:solidFill>
                  <a:srgbClr val="282828"/>
                </a:solidFill>
                <a:ea typeface="MS PGothic" panose="020B0600070205080204" pitchFamily="34" charset="-128"/>
              </a:rPr>
              <a:t>ip</a:t>
            </a:r>
            <a:r>
              <a:rPr kumimoji="1" lang="en-US" altLang="ja-JP" sz="1200">
                <a:solidFill>
                  <a:srgbClr val="282828"/>
                </a:solidFill>
                <a:ea typeface="MS PGothic" panose="020B0600070205080204" pitchFamily="34" charset="-128"/>
              </a:rPr>
              <a:t> verify source tracking</a:t>
            </a:r>
          </a:p>
        </p:txBody>
      </p:sp>
      <p:sp>
        <p:nvSpPr>
          <p:cNvPr id="13" name="テキスト ボックス 12">
            <a:extLst>
              <a:ext uri="{FF2B5EF4-FFF2-40B4-BE49-F238E27FC236}">
                <a16:creationId xmlns:a16="http://schemas.microsoft.com/office/drawing/2014/main" id="{A893EAFC-4655-CD49-B1B5-4FC215F37E97}"/>
              </a:ext>
            </a:extLst>
          </p:cNvPr>
          <p:cNvSpPr txBox="1"/>
          <p:nvPr/>
        </p:nvSpPr>
        <p:spPr>
          <a:xfrm>
            <a:off x="228600" y="1885251"/>
            <a:ext cx="3075368" cy="300082"/>
          </a:xfrm>
          <a:prstGeom prst="rect">
            <a:avLst/>
          </a:prstGeom>
          <a:noFill/>
        </p:spPr>
        <p:txBody>
          <a:bodyPr wrap="none" rtlCol="0">
            <a:noAutofit/>
          </a:bodyPr>
          <a:lstStyle/>
          <a:p>
            <a:pPr marL="285750" indent="-285750" defTabSz="685800" fontAlgn="auto">
              <a:spcBef>
                <a:spcPts val="0"/>
              </a:spcBef>
              <a:spcAft>
                <a:spcPts val="0"/>
              </a:spcAft>
              <a:buFont typeface="Apple SD Gothic Neo Regular" panose="02000300000000000000" pitchFamily="2" charset="-127"/>
              <a:buChar char="◼"/>
              <a:defRPr/>
            </a:pPr>
            <a:r>
              <a:rPr kumimoji="1" lang="en-US" altLang="ja-JP" sz="1200" b="1">
                <a:solidFill>
                  <a:schemeClr val="tx2"/>
                </a:solidFill>
                <a:latin typeface="+mn-lt"/>
                <a:ea typeface="MS PGothic" panose="020B0600070205080204" pitchFamily="34" charset="-128"/>
                <a:cs typeface="+mn-cs"/>
              </a:rPr>
              <a:t>Device Tracking </a:t>
            </a:r>
            <a:r>
              <a:rPr kumimoji="1" lang="ja-JP" altLang="en-US" sz="1200" b="1">
                <a:solidFill>
                  <a:schemeClr val="tx2"/>
                </a:solidFill>
                <a:latin typeface="+mn-lt"/>
                <a:ea typeface="MS PGothic" panose="020B0600070205080204" pitchFamily="34" charset="-128"/>
                <a:cs typeface="+mn-cs"/>
              </a:rPr>
              <a:t>のポリシーを作成</a:t>
            </a:r>
          </a:p>
        </p:txBody>
      </p:sp>
      <p:sp>
        <p:nvSpPr>
          <p:cNvPr id="14" name="テキスト ボックス 13">
            <a:extLst>
              <a:ext uri="{FF2B5EF4-FFF2-40B4-BE49-F238E27FC236}">
                <a16:creationId xmlns:a16="http://schemas.microsoft.com/office/drawing/2014/main" id="{D1EE4A2C-879E-5C40-A971-7D9F84D90689}"/>
              </a:ext>
            </a:extLst>
          </p:cNvPr>
          <p:cNvSpPr txBox="1"/>
          <p:nvPr/>
        </p:nvSpPr>
        <p:spPr>
          <a:xfrm>
            <a:off x="228600" y="3262993"/>
            <a:ext cx="3390794" cy="300082"/>
          </a:xfrm>
          <a:prstGeom prst="rect">
            <a:avLst/>
          </a:prstGeom>
          <a:noFill/>
        </p:spPr>
        <p:txBody>
          <a:bodyPr wrap="none" rtlCol="0">
            <a:noAutofit/>
          </a:bodyPr>
          <a:lstStyle/>
          <a:p>
            <a:pPr marL="285750" indent="-285750" defTabSz="685800" fontAlgn="auto">
              <a:spcBef>
                <a:spcPts val="0"/>
              </a:spcBef>
              <a:spcAft>
                <a:spcPts val="0"/>
              </a:spcAft>
              <a:buFont typeface="Apple SD Gothic Neo Regular" panose="02000300000000000000" pitchFamily="2" charset="-127"/>
              <a:buChar char="◼"/>
              <a:defRPr/>
            </a:pPr>
            <a:r>
              <a:rPr kumimoji="1" lang="en-US" altLang="ja-JP" sz="1200" b="1">
                <a:solidFill>
                  <a:schemeClr val="tx2"/>
                </a:solidFill>
                <a:latin typeface="+mn-lt"/>
                <a:ea typeface="MS PGothic" panose="020B0600070205080204" pitchFamily="34" charset="-128"/>
                <a:cs typeface="+mn-cs"/>
              </a:rPr>
              <a:t>Interface </a:t>
            </a:r>
            <a:r>
              <a:rPr kumimoji="1" lang="ja-JP" altLang="en-US" sz="1200" b="1">
                <a:solidFill>
                  <a:schemeClr val="tx2"/>
                </a:solidFill>
                <a:latin typeface="+mn-lt"/>
                <a:ea typeface="MS PGothic" panose="020B0600070205080204" pitchFamily="34" charset="-128"/>
                <a:cs typeface="+mn-cs"/>
              </a:rPr>
              <a:t>で</a:t>
            </a:r>
            <a:r>
              <a:rPr kumimoji="1" lang="en-US" altLang="ja-JP" sz="1200" b="1">
                <a:solidFill>
                  <a:schemeClr val="tx2"/>
                </a:solidFill>
                <a:latin typeface="+mn-lt"/>
                <a:ea typeface="MS PGothic" panose="020B0600070205080204" pitchFamily="34" charset="-128"/>
                <a:cs typeface="+mn-cs"/>
              </a:rPr>
              <a:t> IP source guard </a:t>
            </a:r>
            <a:r>
              <a:rPr kumimoji="1" lang="ja-JP" altLang="en-US" sz="1200" b="1">
                <a:solidFill>
                  <a:schemeClr val="tx2"/>
                </a:solidFill>
                <a:latin typeface="+mn-lt"/>
                <a:ea typeface="MS PGothic" panose="020B0600070205080204" pitchFamily="34" charset="-128"/>
                <a:cs typeface="+mn-cs"/>
              </a:rPr>
              <a:t>を有効化</a:t>
            </a:r>
          </a:p>
        </p:txBody>
      </p:sp>
      <p:sp>
        <p:nvSpPr>
          <p:cNvPr id="15" name="正方形/長方形 14">
            <a:extLst>
              <a:ext uri="{FF2B5EF4-FFF2-40B4-BE49-F238E27FC236}">
                <a16:creationId xmlns:a16="http://schemas.microsoft.com/office/drawing/2014/main" id="{857499D5-527B-5F44-A4C0-FE3001BE7C68}"/>
              </a:ext>
            </a:extLst>
          </p:cNvPr>
          <p:cNvSpPr/>
          <p:nvPr/>
        </p:nvSpPr>
        <p:spPr>
          <a:xfrm>
            <a:off x="4565650" y="2069104"/>
            <a:ext cx="4083050" cy="727122"/>
          </a:xfrm>
          <a:prstGeom prst="rect">
            <a:avLst/>
          </a:prstGeom>
          <a:solidFill>
            <a:schemeClr val="bg2">
              <a:lumMod val="95000"/>
            </a:schemeClr>
          </a:solidFill>
          <a:ln>
            <a:solidFill>
              <a:schemeClr val="accent1"/>
            </a:solidFill>
          </a:ln>
        </p:spPr>
        <p:style>
          <a:lnRef idx="0">
            <a:scrgbClr r="0" g="0" b="0"/>
          </a:lnRef>
          <a:fillRef idx="0">
            <a:scrgbClr r="0" g="0" b="0"/>
          </a:fillRef>
          <a:effectRef idx="0">
            <a:scrgbClr r="0" g="0" b="0"/>
          </a:effectRef>
          <a:fontRef idx="minor">
            <a:schemeClr val="accent4"/>
          </a:fontRef>
        </p:style>
        <p:txBody>
          <a:bodyPr wrap="square">
            <a:noAutofit/>
          </a:bodyPr>
          <a:lstStyle/>
          <a:p>
            <a:pPr defTabSz="685800" fontAlgn="auto">
              <a:spcBef>
                <a:spcPts val="0"/>
              </a:spcBef>
              <a:spcAft>
                <a:spcPts val="0"/>
              </a:spcAft>
              <a:defRPr/>
            </a:pPr>
            <a:r>
              <a:rPr kumimoji="1" lang="en-US" altLang="ja-JP" sz="1200">
                <a:solidFill>
                  <a:srgbClr val="FF0000"/>
                </a:solidFill>
                <a:ea typeface="MS PGothic" panose="020B0600070205080204" pitchFamily="34" charset="-128"/>
              </a:rPr>
              <a:t>no protocol </a:t>
            </a:r>
            <a:r>
              <a:rPr kumimoji="1" lang="en-US" altLang="ja-JP" sz="1200" err="1">
                <a:solidFill>
                  <a:srgbClr val="FF0000"/>
                </a:solidFill>
                <a:ea typeface="MS PGothic" panose="020B0600070205080204" pitchFamily="34" charset="-128"/>
              </a:rPr>
              <a:t>arp</a:t>
            </a:r>
            <a:endParaRPr kumimoji="1" lang="en-US" altLang="ja-JP" sz="1200">
              <a:solidFill>
                <a:srgbClr val="FF0000"/>
              </a:solidFill>
              <a:ea typeface="MS PGothic" panose="020B0600070205080204" pitchFamily="34" charset="-128"/>
            </a:endParaRPr>
          </a:p>
          <a:p>
            <a:pPr defTabSz="685800" fontAlgn="auto">
              <a:spcBef>
                <a:spcPts val="0"/>
              </a:spcBef>
              <a:spcAft>
                <a:spcPts val="0"/>
              </a:spcAft>
              <a:defRPr/>
            </a:pPr>
            <a:endParaRPr kumimoji="1" lang="en-US" altLang="ja-JP" sz="825">
              <a:solidFill>
                <a:srgbClr val="FF0000"/>
              </a:solidFill>
              <a:ea typeface="MS PGothic" panose="020B0600070205080204" pitchFamily="34" charset="-128"/>
            </a:endParaRPr>
          </a:p>
          <a:p>
            <a:pPr marL="214313" indent="-214313" defTabSz="685800" fontAlgn="auto">
              <a:spcBef>
                <a:spcPts val="0"/>
              </a:spcBef>
              <a:spcAft>
                <a:spcPts val="0"/>
              </a:spcAft>
              <a:buFont typeface="Arial" panose="020B0604020202020204" pitchFamily="34" charset="0"/>
              <a:buChar char="•"/>
              <a:defRPr/>
            </a:pPr>
            <a:r>
              <a:rPr kumimoji="1" lang="en-US" altLang="ja-JP" sz="1050">
                <a:solidFill>
                  <a:srgbClr val="282828"/>
                </a:solidFill>
                <a:ea typeface="MS PGothic" panose="020B0600070205080204" pitchFamily="34" charset="-128"/>
              </a:rPr>
              <a:t>ARP </a:t>
            </a:r>
            <a:r>
              <a:rPr kumimoji="1" lang="ja-JP" altLang="en-US" sz="1050">
                <a:solidFill>
                  <a:srgbClr val="282828"/>
                </a:solidFill>
                <a:ea typeface="MS PGothic" panose="020B0600070205080204" pitchFamily="34" charset="-128"/>
              </a:rPr>
              <a:t>をスヌーピングしないように設定します</a:t>
            </a:r>
            <a:endParaRPr kumimoji="1" lang="en-US" altLang="ja-JP" sz="1050">
              <a:solidFill>
                <a:srgbClr val="282828"/>
              </a:solidFill>
              <a:ea typeface="MS PGothic" panose="020B0600070205080204" pitchFamily="34" charset="-128"/>
            </a:endParaRPr>
          </a:p>
          <a:p>
            <a:pPr marL="214313" indent="-214313" defTabSz="685800" fontAlgn="auto">
              <a:spcBef>
                <a:spcPts val="0"/>
              </a:spcBef>
              <a:spcAft>
                <a:spcPts val="0"/>
              </a:spcAft>
              <a:buFont typeface="Arial" panose="020B0604020202020204" pitchFamily="34" charset="0"/>
              <a:buChar char="•"/>
              <a:defRPr/>
            </a:pPr>
            <a:r>
              <a:rPr kumimoji="1" lang="en-US" altLang="ja-JP" sz="1050">
                <a:solidFill>
                  <a:srgbClr val="282828"/>
                </a:solidFill>
                <a:ea typeface="MS PGothic" panose="020B0600070205080204" pitchFamily="34" charset="-128"/>
              </a:rPr>
              <a:t>IP Source Guard </a:t>
            </a:r>
            <a:r>
              <a:rPr kumimoji="1" lang="ja-JP" altLang="en-US" sz="1050">
                <a:solidFill>
                  <a:srgbClr val="282828"/>
                </a:solidFill>
                <a:ea typeface="MS PGothic" panose="020B0600070205080204" pitchFamily="34" charset="-128"/>
              </a:rPr>
              <a:t>動作には設定必須です</a:t>
            </a:r>
            <a:endParaRPr kumimoji="1" lang="en-US" altLang="ja-JP" sz="1050">
              <a:solidFill>
                <a:srgbClr val="282828"/>
              </a:solidFill>
              <a:ea typeface="MS PGothic" panose="020B0600070205080204" pitchFamily="34" charset="-128"/>
            </a:endParaRPr>
          </a:p>
        </p:txBody>
      </p:sp>
      <p:sp>
        <p:nvSpPr>
          <p:cNvPr id="16" name="Slide Number Placeholder 4">
            <a:extLst>
              <a:ext uri="{FF2B5EF4-FFF2-40B4-BE49-F238E27FC236}">
                <a16:creationId xmlns:a16="http://schemas.microsoft.com/office/drawing/2014/main" id="{956D2695-319E-CF4A-B357-264DF0CA0828}"/>
              </a:ext>
            </a:extLst>
          </p:cNvPr>
          <p:cNvSpPr>
            <a:spLocks noGrp="1"/>
          </p:cNvSpPr>
          <p:nvPr>
            <p:ph type="sldNum" sz="quarter" idx="4294967295"/>
          </p:nvPr>
        </p:nvSpPr>
        <p:spPr>
          <a:xfrm>
            <a:off x="8648700" y="4884738"/>
            <a:ext cx="495300" cy="274637"/>
          </a:xfrm>
          <a:prstGeom prst="rect">
            <a:avLst/>
          </a:prstGeom>
        </p:spPr>
        <p:txBody>
          <a:bodyPr>
            <a:noAutofit/>
          </a:bodyPr>
          <a:lstStyle/>
          <a:p>
            <a:fld id="{3945D0FD-48F1-4D72-80C5-FFB60B92A834}" type="slidenum">
              <a:rPr lang="en-US" sz="900" smtClean="0">
                <a:latin typeface="+mn-lt"/>
                <a:ea typeface="MS PGothic" panose="020B0600070205080204" pitchFamily="34" charset="-128"/>
              </a:rPr>
              <a:pPr/>
              <a:t>323</a:t>
            </a:fld>
            <a:endParaRPr lang="en-US" sz="900">
              <a:latin typeface="+mn-lt"/>
              <a:ea typeface="MS PGothic" panose="020B0600070205080204" pitchFamily="34" charset="-128"/>
            </a:endParaRPr>
          </a:p>
        </p:txBody>
      </p:sp>
    </p:spTree>
    <p:extLst>
      <p:ext uri="{BB962C8B-B14F-4D97-AF65-F5344CB8AC3E}">
        <p14:creationId xmlns:p14="http://schemas.microsoft.com/office/powerpoint/2010/main" val="2631606375"/>
      </p:ext>
    </p:extLst>
  </p:cSld>
  <p:clrMapOvr>
    <a:masterClrMapping/>
  </p:clrMapOvr>
</p:sld>
</file>

<file path=ppt/slides/slide3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Autofit/>
          </a:bodyPr>
          <a:lstStyle/>
          <a:p>
            <a:r>
              <a:rPr lang="en-US">
                <a:latin typeface="+mn-lt"/>
                <a:ea typeface="MS PGothic" panose="020B0600070205080204" pitchFamily="34" charset="-128"/>
              </a:rPr>
              <a:t>IPv6 First Hop Security - RA Guard</a:t>
            </a:r>
          </a:p>
        </p:txBody>
      </p:sp>
      <p:sp>
        <p:nvSpPr>
          <p:cNvPr id="30" name="Text Placeholder 29">
            <a:extLst>
              <a:ext uri="{FF2B5EF4-FFF2-40B4-BE49-F238E27FC236}">
                <a16:creationId xmlns:a16="http://schemas.microsoft.com/office/drawing/2014/main" id="{A5836D03-D8FA-434D-8661-54EF137B522E}"/>
              </a:ext>
            </a:extLst>
          </p:cNvPr>
          <p:cNvSpPr>
            <a:spLocks noGrp="1"/>
          </p:cNvSpPr>
          <p:nvPr>
            <p:ph type="body" sz="quarter" idx="12"/>
          </p:nvPr>
        </p:nvSpPr>
        <p:spPr/>
        <p:txBody>
          <a:bodyPr/>
          <a:lstStyle/>
          <a:p>
            <a:r>
              <a:rPr lang="en" altLang="ja-JP">
                <a:solidFill>
                  <a:srgbClr val="282828"/>
                </a:solidFill>
                <a:ea typeface="MS PGothic" panose="020B0600070205080204" pitchFamily="34" charset="-128"/>
              </a:rPr>
              <a:t>3.5</a:t>
            </a:r>
            <a:r>
              <a:rPr lang="ja-JP" altLang="en-US">
                <a:solidFill>
                  <a:srgbClr val="282828"/>
                </a:solidFill>
                <a:ea typeface="MS PGothic" panose="020B0600070205080204" pitchFamily="34" charset="-128"/>
              </a:rPr>
              <a:t>　</a:t>
            </a:r>
            <a:r>
              <a:rPr lang="en" altLang="ja-JP">
                <a:solidFill>
                  <a:srgbClr val="282828"/>
                </a:solidFill>
                <a:ea typeface="MS PGothic" panose="020B0600070205080204" pitchFamily="34" charset="-128"/>
              </a:rPr>
              <a:t>Security</a:t>
            </a:r>
          </a:p>
        </p:txBody>
      </p:sp>
      <p:sp>
        <p:nvSpPr>
          <p:cNvPr id="4" name="TextBox 3"/>
          <p:cNvSpPr txBox="1"/>
          <p:nvPr/>
        </p:nvSpPr>
        <p:spPr>
          <a:xfrm>
            <a:off x="534917" y="772998"/>
            <a:ext cx="3088089" cy="300082"/>
          </a:xfrm>
          <a:prstGeom prst="rect">
            <a:avLst/>
          </a:prstGeom>
          <a:noFill/>
        </p:spPr>
        <p:txBody>
          <a:bodyPr wrap="none" rtlCol="0">
            <a:noAutofit/>
          </a:bodyPr>
          <a:lstStyle/>
          <a:p>
            <a:pPr defTabSz="342900" fontAlgn="auto">
              <a:spcBef>
                <a:spcPts val="0"/>
              </a:spcBef>
              <a:spcAft>
                <a:spcPts val="0"/>
              </a:spcAft>
              <a:defRPr/>
            </a:pPr>
            <a:r>
              <a:rPr kumimoji="1" lang="ja-JP" altLang="en-US" sz="1600">
                <a:solidFill>
                  <a:schemeClr val="tx2"/>
                </a:solidFill>
                <a:latin typeface="+mn-lt"/>
                <a:ea typeface="MS PGothic" panose="020B0600070205080204" pitchFamily="34" charset="-128"/>
                <a:cs typeface="+mn-cs"/>
              </a:rPr>
              <a:t>不正 </a:t>
            </a:r>
            <a:r>
              <a:rPr kumimoji="1" lang="en-US" sz="1600">
                <a:solidFill>
                  <a:schemeClr val="tx2"/>
                </a:solidFill>
                <a:latin typeface="+mn-lt"/>
                <a:ea typeface="MS PGothic" panose="020B0600070205080204" pitchFamily="34" charset="-128"/>
                <a:cs typeface="+mn-cs"/>
              </a:rPr>
              <a:t>Router Advertisements</a:t>
            </a:r>
            <a:r>
              <a:rPr kumimoji="1" lang="ja-JP" altLang="en-US" sz="1600">
                <a:solidFill>
                  <a:schemeClr val="tx2"/>
                </a:solidFill>
                <a:latin typeface="+mn-lt"/>
                <a:ea typeface="MS PGothic" panose="020B0600070205080204" pitchFamily="34" charset="-128"/>
                <a:cs typeface="+mn-cs"/>
              </a:rPr>
              <a:t> を阻止</a:t>
            </a:r>
            <a:endParaRPr kumimoji="1" lang="en-US" sz="1600">
              <a:solidFill>
                <a:schemeClr val="tx2"/>
              </a:solidFill>
              <a:latin typeface="+mn-lt"/>
              <a:ea typeface="MS PGothic" panose="020B0600070205080204" pitchFamily="34" charset="-128"/>
              <a:cs typeface="+mn-cs"/>
            </a:endParaRPr>
          </a:p>
        </p:txBody>
      </p:sp>
      <p:sp>
        <p:nvSpPr>
          <p:cNvPr id="6" name="TextBox 5"/>
          <p:cNvSpPr txBox="1"/>
          <p:nvPr/>
        </p:nvSpPr>
        <p:spPr>
          <a:xfrm>
            <a:off x="1782568" y="1344511"/>
            <a:ext cx="1281185" cy="300082"/>
          </a:xfrm>
          <a:prstGeom prst="rect">
            <a:avLst/>
          </a:prstGeom>
          <a:noFill/>
        </p:spPr>
        <p:txBody>
          <a:bodyPr wrap="none" rtlCol="0">
            <a:noAutofit/>
          </a:bodyPr>
          <a:lstStyle/>
          <a:p>
            <a:pPr algn="ctr" defTabSz="342900" fontAlgn="auto">
              <a:spcBef>
                <a:spcPts val="0"/>
              </a:spcBef>
              <a:spcAft>
                <a:spcPts val="0"/>
              </a:spcAft>
              <a:defRPr/>
            </a:pPr>
            <a:r>
              <a:rPr kumimoji="1" lang="en-US" sz="1400" b="1">
                <a:solidFill>
                  <a:srgbClr val="000000"/>
                </a:solidFill>
                <a:latin typeface="+mn-lt"/>
                <a:ea typeface="MS PGothic" panose="020B0600070205080204" pitchFamily="34" charset="-128"/>
                <a:cs typeface="+mn-cs"/>
              </a:rPr>
              <a:t>＜RA Guard</a:t>
            </a:r>
            <a:r>
              <a:rPr kumimoji="1" lang="ja-JP" altLang="en-US" sz="1400" b="1">
                <a:solidFill>
                  <a:srgbClr val="000000"/>
                </a:solidFill>
                <a:latin typeface="+mn-lt"/>
                <a:ea typeface="MS PGothic" panose="020B0600070205080204" pitchFamily="34" charset="-128"/>
                <a:cs typeface="+mn-cs"/>
              </a:rPr>
              <a:t> なし＞</a:t>
            </a:r>
            <a:endParaRPr kumimoji="1" lang="en-US" sz="1400" b="1">
              <a:solidFill>
                <a:srgbClr val="000000"/>
              </a:solidFill>
              <a:latin typeface="+mn-lt"/>
              <a:ea typeface="MS PGothic" panose="020B0600070205080204" pitchFamily="34" charset="-128"/>
              <a:cs typeface="+mn-cs"/>
            </a:endParaRPr>
          </a:p>
        </p:txBody>
      </p:sp>
      <p:sp>
        <p:nvSpPr>
          <p:cNvPr id="7" name="TextBox 6"/>
          <p:cNvSpPr txBox="1"/>
          <p:nvPr/>
        </p:nvSpPr>
        <p:spPr>
          <a:xfrm>
            <a:off x="6215003" y="1337346"/>
            <a:ext cx="1285993" cy="300082"/>
          </a:xfrm>
          <a:prstGeom prst="rect">
            <a:avLst/>
          </a:prstGeom>
          <a:noFill/>
        </p:spPr>
        <p:txBody>
          <a:bodyPr wrap="none" rtlCol="0">
            <a:noAutofit/>
          </a:bodyPr>
          <a:lstStyle/>
          <a:p>
            <a:pPr algn="ctr" defTabSz="342900" fontAlgn="auto">
              <a:spcBef>
                <a:spcPts val="0"/>
              </a:spcBef>
              <a:spcAft>
                <a:spcPts val="0"/>
              </a:spcAft>
              <a:defRPr/>
            </a:pPr>
            <a:r>
              <a:rPr kumimoji="1" lang="en-US" sz="1400" b="1">
                <a:solidFill>
                  <a:srgbClr val="000000"/>
                </a:solidFill>
                <a:latin typeface="+mn-lt"/>
                <a:ea typeface="MS PGothic" panose="020B0600070205080204" pitchFamily="34" charset="-128"/>
                <a:cs typeface="+mn-cs"/>
              </a:rPr>
              <a:t>＜RA Guard</a:t>
            </a:r>
            <a:r>
              <a:rPr kumimoji="1" lang="ja-JP" altLang="en-US" sz="1400" b="1">
                <a:solidFill>
                  <a:srgbClr val="000000"/>
                </a:solidFill>
                <a:latin typeface="+mn-lt"/>
                <a:ea typeface="MS PGothic" panose="020B0600070205080204" pitchFamily="34" charset="-128"/>
                <a:cs typeface="+mn-cs"/>
              </a:rPr>
              <a:t> あり＞</a:t>
            </a:r>
            <a:endParaRPr kumimoji="1" lang="en-US" sz="1400" b="1">
              <a:solidFill>
                <a:srgbClr val="000000"/>
              </a:solidFill>
              <a:latin typeface="+mn-lt"/>
              <a:ea typeface="MS PGothic" panose="020B0600070205080204" pitchFamily="34" charset="-128"/>
              <a:cs typeface="+mn-cs"/>
            </a:endParaRPr>
          </a:p>
        </p:txBody>
      </p:sp>
      <p:pic>
        <p:nvPicPr>
          <p:cNvPr id="9" name="Picture 16"/>
          <p:cNvPicPr>
            <a:picLocks noChangeAspect="1" noChangeArrowheads="1"/>
          </p:cNvPicPr>
          <p:nvPr/>
        </p:nvPicPr>
        <p:blipFill>
          <a:blip r:embed="rId2" cstate="print">
            <a:extLst>
              <a:ext uri="{28A0092B-C50C-407E-A947-70E740481C1C}">
                <a14:useLocalDpi xmlns:a14="http://schemas.microsoft.com/office/drawing/2010/main"/>
              </a:ext>
            </a:extLst>
          </a:blip>
          <a:srcRect/>
          <a:stretch>
            <a:fillRect/>
          </a:stretch>
        </p:blipFill>
        <p:spPr bwMode="auto">
          <a:xfrm>
            <a:off x="2155983" y="2430374"/>
            <a:ext cx="1634570" cy="1714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cxnSp>
        <p:nvCxnSpPr>
          <p:cNvPr id="10" name="Straight Connector 9"/>
          <p:cNvCxnSpPr/>
          <p:nvPr/>
        </p:nvCxnSpPr>
        <p:spPr>
          <a:xfrm>
            <a:off x="1413032" y="3059024"/>
            <a:ext cx="1371600" cy="0"/>
          </a:xfrm>
          <a:prstGeom prst="line">
            <a:avLst/>
          </a:prstGeom>
          <a:ln w="47625" cap="rnd">
            <a:solidFill>
              <a:srgbClr val="000000"/>
            </a:solidFill>
            <a:tailEnd type="triangle"/>
          </a:ln>
        </p:spPr>
        <p:style>
          <a:lnRef idx="1">
            <a:schemeClr val="accent1"/>
          </a:lnRef>
          <a:fillRef idx="0">
            <a:schemeClr val="accent1"/>
          </a:fillRef>
          <a:effectRef idx="0">
            <a:schemeClr val="accent1"/>
          </a:effectRef>
          <a:fontRef idx="minor">
            <a:schemeClr val="tx1"/>
          </a:fontRef>
        </p:style>
      </p:cxnSp>
      <p:sp>
        <p:nvSpPr>
          <p:cNvPr id="11" name="Rectangle 10"/>
          <p:cNvSpPr/>
          <p:nvPr/>
        </p:nvSpPr>
        <p:spPr>
          <a:xfrm>
            <a:off x="1298732" y="2716124"/>
            <a:ext cx="57150" cy="685800"/>
          </a:xfrm>
          <a:prstGeom prst="rect">
            <a:avLst/>
          </a:prstGeom>
          <a:solidFill>
            <a:schemeClr val="bg2">
              <a:lumMod val="50000"/>
            </a:schemeClr>
          </a:solidFill>
          <a:ln>
            <a:noFill/>
          </a:ln>
        </p:spPr>
        <p:style>
          <a:lnRef idx="2">
            <a:schemeClr val="accent2"/>
          </a:lnRef>
          <a:fillRef idx="1">
            <a:schemeClr val="lt1"/>
          </a:fillRef>
          <a:effectRef idx="0">
            <a:schemeClr val="accent2"/>
          </a:effectRef>
          <a:fontRef idx="minor">
            <a:schemeClr val="dk1"/>
          </a:fontRef>
        </p:style>
        <p:txBody>
          <a:bodyPr rtlCol="0" anchor="ctr">
            <a:noAutofit/>
          </a:bodyPr>
          <a:lstStyle/>
          <a:p>
            <a:pPr algn="ctr" defTabSz="342900" fontAlgn="auto">
              <a:spcBef>
                <a:spcPts val="0"/>
              </a:spcBef>
              <a:spcAft>
                <a:spcPts val="0"/>
              </a:spcAft>
              <a:defRPr/>
            </a:pPr>
            <a:endParaRPr kumimoji="1" lang="en-US" sz="1350">
              <a:solidFill>
                <a:srgbClr val="FFFFFF"/>
              </a:solidFill>
              <a:ea typeface="MS PGothic" panose="020B0600070205080204" pitchFamily="34" charset="-128"/>
            </a:endParaRPr>
          </a:p>
        </p:txBody>
      </p:sp>
      <p:sp>
        <p:nvSpPr>
          <p:cNvPr id="12" name="Rectangle 11"/>
          <p:cNvSpPr/>
          <p:nvPr/>
        </p:nvSpPr>
        <p:spPr>
          <a:xfrm>
            <a:off x="2841782" y="2658974"/>
            <a:ext cx="57150" cy="685800"/>
          </a:xfrm>
          <a:prstGeom prst="rect">
            <a:avLst/>
          </a:prstGeom>
          <a:solidFill>
            <a:schemeClr val="accent6"/>
          </a:solidFill>
          <a:ln>
            <a:noFill/>
          </a:ln>
        </p:spPr>
        <p:style>
          <a:lnRef idx="2">
            <a:schemeClr val="accent1"/>
          </a:lnRef>
          <a:fillRef idx="1">
            <a:schemeClr val="lt1"/>
          </a:fillRef>
          <a:effectRef idx="0">
            <a:schemeClr val="accent1"/>
          </a:effectRef>
          <a:fontRef idx="minor">
            <a:schemeClr val="dk1"/>
          </a:fontRef>
        </p:style>
        <p:txBody>
          <a:bodyPr rtlCol="0" anchor="ctr">
            <a:noAutofit/>
          </a:bodyPr>
          <a:lstStyle/>
          <a:p>
            <a:pPr algn="ctr" defTabSz="342900" fontAlgn="auto">
              <a:spcBef>
                <a:spcPts val="0"/>
              </a:spcBef>
              <a:spcAft>
                <a:spcPts val="0"/>
              </a:spcAft>
              <a:defRPr/>
            </a:pPr>
            <a:endParaRPr kumimoji="1" lang="en-US" sz="1350">
              <a:solidFill>
                <a:srgbClr val="FFFFFF"/>
              </a:solidFill>
              <a:ea typeface="MS PGothic" panose="020B0600070205080204" pitchFamily="34" charset="-128"/>
            </a:endParaRPr>
          </a:p>
        </p:txBody>
      </p:sp>
      <p:sp>
        <p:nvSpPr>
          <p:cNvPr id="13" name="TextBox 12"/>
          <p:cNvSpPr txBox="1"/>
          <p:nvPr/>
        </p:nvSpPr>
        <p:spPr>
          <a:xfrm>
            <a:off x="1016682" y="1916024"/>
            <a:ext cx="733021" cy="300082"/>
          </a:xfrm>
          <a:prstGeom prst="rect">
            <a:avLst/>
          </a:prstGeom>
          <a:noFill/>
        </p:spPr>
        <p:txBody>
          <a:bodyPr wrap="none" rtlCol="0">
            <a:noAutofit/>
          </a:bodyPr>
          <a:lstStyle/>
          <a:p>
            <a:pPr algn="ctr" defTabSz="342900" fontAlgn="auto">
              <a:spcBef>
                <a:spcPts val="0"/>
              </a:spcBef>
              <a:spcAft>
                <a:spcPts val="0"/>
              </a:spcAft>
              <a:defRPr/>
            </a:pPr>
            <a:r>
              <a:rPr kumimoji="1" lang="en-US" sz="1350">
                <a:solidFill>
                  <a:srgbClr val="0096D6"/>
                </a:solidFill>
                <a:latin typeface="+mn-lt"/>
                <a:ea typeface="MS PGothic" panose="020B0600070205080204" pitchFamily="34" charset="-128"/>
                <a:cs typeface="+mn-cs"/>
              </a:rPr>
              <a:t>Host A </a:t>
            </a:r>
          </a:p>
        </p:txBody>
      </p:sp>
      <p:sp>
        <p:nvSpPr>
          <p:cNvPr id="14" name="TextBox 13"/>
          <p:cNvSpPr txBox="1"/>
          <p:nvPr/>
        </p:nvSpPr>
        <p:spPr>
          <a:xfrm>
            <a:off x="2213132" y="2030324"/>
            <a:ext cx="1444626" cy="300082"/>
          </a:xfrm>
          <a:prstGeom prst="rect">
            <a:avLst/>
          </a:prstGeom>
          <a:noFill/>
        </p:spPr>
        <p:txBody>
          <a:bodyPr wrap="none" rtlCol="0">
            <a:noAutofit/>
          </a:bodyPr>
          <a:lstStyle/>
          <a:p>
            <a:pPr algn="ctr" defTabSz="342900" fontAlgn="auto">
              <a:spcBef>
                <a:spcPts val="0"/>
              </a:spcBef>
              <a:spcAft>
                <a:spcPts val="0"/>
              </a:spcAft>
              <a:defRPr/>
            </a:pPr>
            <a:r>
              <a:rPr kumimoji="1" lang="en-US" sz="1350">
                <a:solidFill>
                  <a:srgbClr val="0096D6"/>
                </a:solidFill>
                <a:latin typeface="+mn-lt"/>
                <a:ea typeface="MS PGothic" panose="020B0600070205080204" pitchFamily="34" charset="-128"/>
                <a:cs typeface="+mn-cs"/>
              </a:rPr>
              <a:t>First Hop Switch</a:t>
            </a:r>
          </a:p>
        </p:txBody>
      </p:sp>
      <p:sp>
        <p:nvSpPr>
          <p:cNvPr id="15" name="TextBox 14"/>
          <p:cNvSpPr txBox="1"/>
          <p:nvPr/>
        </p:nvSpPr>
        <p:spPr>
          <a:xfrm>
            <a:off x="2407886" y="2773275"/>
            <a:ext cx="344966" cy="230832"/>
          </a:xfrm>
          <a:prstGeom prst="rect">
            <a:avLst/>
          </a:prstGeom>
          <a:noFill/>
        </p:spPr>
        <p:txBody>
          <a:bodyPr wrap="none" rtlCol="0">
            <a:noAutofit/>
          </a:bodyPr>
          <a:lstStyle/>
          <a:p>
            <a:pPr algn="ctr" defTabSz="342900" fontAlgn="auto">
              <a:spcBef>
                <a:spcPts val="0"/>
              </a:spcBef>
              <a:spcAft>
                <a:spcPts val="0"/>
              </a:spcAft>
              <a:defRPr/>
            </a:pPr>
            <a:r>
              <a:rPr kumimoji="1" lang="en-US" sz="900">
                <a:solidFill>
                  <a:srgbClr val="0096D6"/>
                </a:solidFill>
                <a:latin typeface="+mn-lt"/>
                <a:ea typeface="MS PGothic" panose="020B0600070205080204" pitchFamily="34" charset="-128"/>
                <a:cs typeface="+mn-cs"/>
              </a:rPr>
              <a:t>RA</a:t>
            </a:r>
          </a:p>
        </p:txBody>
      </p:sp>
      <p:sp>
        <p:nvSpPr>
          <p:cNvPr id="18" name="Oval Callout 17"/>
          <p:cNvSpPr/>
          <p:nvPr/>
        </p:nvSpPr>
        <p:spPr>
          <a:xfrm>
            <a:off x="921985" y="3744824"/>
            <a:ext cx="1233997" cy="571500"/>
          </a:xfrm>
          <a:prstGeom prst="wedgeEllipseCallout">
            <a:avLst>
              <a:gd name="adj1" fmla="val -2093"/>
              <a:gd name="adj2" fmla="val -250040"/>
            </a:avLst>
          </a:prstGeom>
          <a:solidFill>
            <a:schemeClr val="bg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defTabSz="342900" fontAlgn="auto">
              <a:spcBef>
                <a:spcPts val="0"/>
              </a:spcBef>
              <a:spcAft>
                <a:spcPts val="0"/>
              </a:spcAft>
              <a:defRPr/>
            </a:pPr>
            <a:r>
              <a:rPr kumimoji="1" lang="ja-JP" altLang="en-US" sz="1050">
                <a:solidFill>
                  <a:srgbClr val="FFFFFF"/>
                </a:solidFill>
                <a:ea typeface="MS PGothic" panose="020B0600070205080204" pitchFamily="34" charset="-128"/>
              </a:rPr>
              <a:t>私は</a:t>
            </a:r>
            <a:br>
              <a:rPr kumimoji="1" lang="en-US" altLang="ja-JP" sz="1050">
                <a:solidFill>
                  <a:srgbClr val="FFFFFF"/>
                </a:solidFill>
                <a:ea typeface="MS PGothic" panose="020B0600070205080204" pitchFamily="34" charset="-128"/>
              </a:rPr>
            </a:br>
            <a:r>
              <a:rPr kumimoji="1" lang="ja-JP" altLang="en-US" sz="1050">
                <a:solidFill>
                  <a:srgbClr val="FFFFFF"/>
                </a:solidFill>
                <a:ea typeface="MS PGothic" panose="020B0600070205080204" pitchFamily="34" charset="-128"/>
              </a:rPr>
              <a:t>ルータです</a:t>
            </a:r>
            <a:endParaRPr kumimoji="1" lang="en-US" sz="1050">
              <a:solidFill>
                <a:srgbClr val="FFFFFF"/>
              </a:solidFill>
              <a:ea typeface="MS PGothic" panose="020B0600070205080204" pitchFamily="34" charset="-128"/>
            </a:endParaRPr>
          </a:p>
        </p:txBody>
      </p:sp>
      <p:sp>
        <p:nvSpPr>
          <p:cNvPr id="19" name="Oval Callout 18"/>
          <p:cNvSpPr/>
          <p:nvPr/>
        </p:nvSpPr>
        <p:spPr>
          <a:xfrm>
            <a:off x="2784632" y="3801974"/>
            <a:ext cx="1200150" cy="514350"/>
          </a:xfrm>
          <a:prstGeom prst="wedgeEllipseCallout">
            <a:avLst>
              <a:gd name="adj1" fmla="val 112"/>
              <a:gd name="adj2" fmla="val -280137"/>
            </a:avLst>
          </a:prstGeom>
          <a:solidFill>
            <a:schemeClr val="bg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defTabSz="342900" fontAlgn="auto">
              <a:spcBef>
                <a:spcPts val="0"/>
              </a:spcBef>
              <a:spcAft>
                <a:spcPts val="0"/>
              </a:spcAft>
              <a:defRPr/>
            </a:pPr>
            <a:r>
              <a:rPr kumimoji="1" lang="ja-JP" altLang="en-US" sz="1200">
                <a:solidFill>
                  <a:srgbClr val="FFFFFF"/>
                </a:solidFill>
                <a:ea typeface="MS PGothic" panose="020B0600070205080204" pitchFamily="34" charset="-128"/>
              </a:rPr>
              <a:t>信じます</a:t>
            </a:r>
            <a:endParaRPr kumimoji="1" lang="en-US" sz="1200">
              <a:solidFill>
                <a:srgbClr val="FFFFFF"/>
              </a:solidFill>
              <a:ea typeface="MS PGothic" panose="020B0600070205080204" pitchFamily="34" charset="-128"/>
            </a:endParaRPr>
          </a:p>
        </p:txBody>
      </p:sp>
      <p:pic>
        <p:nvPicPr>
          <p:cNvPr id="21" name="Picture 16"/>
          <p:cNvPicPr>
            <a:picLocks noChangeAspect="1" noChangeArrowheads="1"/>
          </p:cNvPicPr>
          <p:nvPr/>
        </p:nvPicPr>
        <p:blipFill>
          <a:blip r:embed="rId2" cstate="print">
            <a:extLst>
              <a:ext uri="{28A0092B-C50C-407E-A947-70E740481C1C}">
                <a14:useLocalDpi xmlns:a14="http://schemas.microsoft.com/office/drawing/2010/main"/>
              </a:ext>
            </a:extLst>
          </a:blip>
          <a:srcRect/>
          <a:stretch>
            <a:fillRect/>
          </a:stretch>
        </p:blipFill>
        <p:spPr bwMode="auto">
          <a:xfrm>
            <a:off x="6555671" y="2487524"/>
            <a:ext cx="1634570" cy="1714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cxnSp>
        <p:nvCxnSpPr>
          <p:cNvPr id="22" name="Straight Connector 21"/>
          <p:cNvCxnSpPr/>
          <p:nvPr/>
        </p:nvCxnSpPr>
        <p:spPr>
          <a:xfrm>
            <a:off x="5869869" y="3116174"/>
            <a:ext cx="1371600" cy="0"/>
          </a:xfrm>
          <a:prstGeom prst="line">
            <a:avLst/>
          </a:prstGeom>
          <a:ln w="47625" cap="rnd">
            <a:solidFill>
              <a:srgbClr val="000000"/>
            </a:solidFill>
            <a:tailEnd type="triangle"/>
          </a:ln>
        </p:spPr>
        <p:style>
          <a:lnRef idx="1">
            <a:schemeClr val="accent1"/>
          </a:lnRef>
          <a:fillRef idx="0">
            <a:schemeClr val="accent1"/>
          </a:fillRef>
          <a:effectRef idx="0">
            <a:schemeClr val="accent1"/>
          </a:effectRef>
          <a:fontRef idx="minor">
            <a:schemeClr val="tx1"/>
          </a:fontRef>
        </p:style>
      </p:cxnSp>
      <p:sp>
        <p:nvSpPr>
          <p:cNvPr id="23" name="Rectangle 22"/>
          <p:cNvSpPr/>
          <p:nvPr/>
        </p:nvSpPr>
        <p:spPr>
          <a:xfrm>
            <a:off x="5698419" y="2773274"/>
            <a:ext cx="57150" cy="685800"/>
          </a:xfrm>
          <a:prstGeom prst="rect">
            <a:avLst/>
          </a:prstGeom>
          <a:solidFill>
            <a:schemeClr val="bg2">
              <a:lumMod val="50000"/>
            </a:schemeClr>
          </a:solidFill>
          <a:ln>
            <a:noFill/>
          </a:ln>
        </p:spPr>
        <p:style>
          <a:lnRef idx="2">
            <a:schemeClr val="accent2"/>
          </a:lnRef>
          <a:fillRef idx="1">
            <a:schemeClr val="lt1"/>
          </a:fillRef>
          <a:effectRef idx="0">
            <a:schemeClr val="accent2"/>
          </a:effectRef>
          <a:fontRef idx="minor">
            <a:schemeClr val="dk1"/>
          </a:fontRef>
        </p:style>
        <p:txBody>
          <a:bodyPr rtlCol="0" anchor="ctr">
            <a:noAutofit/>
          </a:bodyPr>
          <a:lstStyle/>
          <a:p>
            <a:pPr algn="ctr" defTabSz="342900" fontAlgn="auto">
              <a:spcBef>
                <a:spcPts val="0"/>
              </a:spcBef>
              <a:spcAft>
                <a:spcPts val="0"/>
              </a:spcAft>
              <a:defRPr/>
            </a:pPr>
            <a:endParaRPr kumimoji="1" lang="en-US" sz="1350">
              <a:solidFill>
                <a:srgbClr val="FFFFFF"/>
              </a:solidFill>
              <a:ea typeface="MS PGothic" panose="020B0600070205080204" pitchFamily="34" charset="-128"/>
            </a:endParaRPr>
          </a:p>
        </p:txBody>
      </p:sp>
      <p:sp>
        <p:nvSpPr>
          <p:cNvPr id="24" name="Rectangle 23"/>
          <p:cNvSpPr/>
          <p:nvPr/>
        </p:nvSpPr>
        <p:spPr>
          <a:xfrm>
            <a:off x="7241469" y="2716124"/>
            <a:ext cx="57150" cy="685800"/>
          </a:xfrm>
          <a:prstGeom prst="rect">
            <a:avLst/>
          </a:prstGeom>
          <a:solidFill>
            <a:schemeClr val="accent6"/>
          </a:solidFill>
          <a:ln>
            <a:noFill/>
          </a:ln>
        </p:spPr>
        <p:style>
          <a:lnRef idx="2">
            <a:schemeClr val="accent1"/>
          </a:lnRef>
          <a:fillRef idx="1">
            <a:schemeClr val="lt1"/>
          </a:fillRef>
          <a:effectRef idx="0">
            <a:schemeClr val="accent1"/>
          </a:effectRef>
          <a:fontRef idx="minor">
            <a:schemeClr val="dk1"/>
          </a:fontRef>
        </p:style>
        <p:txBody>
          <a:bodyPr rtlCol="0" anchor="ctr">
            <a:noAutofit/>
          </a:bodyPr>
          <a:lstStyle/>
          <a:p>
            <a:pPr algn="ctr" defTabSz="342900" fontAlgn="auto">
              <a:spcBef>
                <a:spcPts val="0"/>
              </a:spcBef>
              <a:spcAft>
                <a:spcPts val="0"/>
              </a:spcAft>
              <a:defRPr/>
            </a:pPr>
            <a:endParaRPr kumimoji="1" lang="en-US" sz="1350">
              <a:solidFill>
                <a:srgbClr val="FFFFFF"/>
              </a:solidFill>
              <a:ea typeface="MS PGothic" panose="020B0600070205080204" pitchFamily="34" charset="-128"/>
            </a:endParaRPr>
          </a:p>
        </p:txBody>
      </p:sp>
      <p:sp>
        <p:nvSpPr>
          <p:cNvPr id="25" name="TextBox 24"/>
          <p:cNvSpPr txBox="1"/>
          <p:nvPr/>
        </p:nvSpPr>
        <p:spPr>
          <a:xfrm>
            <a:off x="5412670" y="1916024"/>
            <a:ext cx="733021" cy="300082"/>
          </a:xfrm>
          <a:prstGeom prst="rect">
            <a:avLst/>
          </a:prstGeom>
          <a:noFill/>
        </p:spPr>
        <p:txBody>
          <a:bodyPr wrap="none" rtlCol="0">
            <a:noAutofit/>
          </a:bodyPr>
          <a:lstStyle/>
          <a:p>
            <a:pPr algn="ctr" defTabSz="342900" fontAlgn="auto">
              <a:spcBef>
                <a:spcPts val="0"/>
              </a:spcBef>
              <a:spcAft>
                <a:spcPts val="0"/>
              </a:spcAft>
              <a:defRPr/>
            </a:pPr>
            <a:r>
              <a:rPr kumimoji="1" lang="en-US" sz="1350">
                <a:solidFill>
                  <a:srgbClr val="0096D6"/>
                </a:solidFill>
                <a:latin typeface="+mn-lt"/>
                <a:ea typeface="MS PGothic" panose="020B0600070205080204" pitchFamily="34" charset="-128"/>
                <a:cs typeface="+mn-cs"/>
              </a:rPr>
              <a:t>Host A </a:t>
            </a:r>
          </a:p>
        </p:txBody>
      </p:sp>
      <p:sp>
        <p:nvSpPr>
          <p:cNvPr id="26" name="TextBox 25"/>
          <p:cNvSpPr txBox="1"/>
          <p:nvPr/>
        </p:nvSpPr>
        <p:spPr>
          <a:xfrm>
            <a:off x="6612819" y="2087474"/>
            <a:ext cx="1444626" cy="300082"/>
          </a:xfrm>
          <a:prstGeom prst="rect">
            <a:avLst/>
          </a:prstGeom>
          <a:noFill/>
        </p:spPr>
        <p:txBody>
          <a:bodyPr wrap="none" rtlCol="0">
            <a:noAutofit/>
          </a:bodyPr>
          <a:lstStyle/>
          <a:p>
            <a:pPr algn="ctr" defTabSz="342900" fontAlgn="auto">
              <a:spcBef>
                <a:spcPts val="0"/>
              </a:spcBef>
              <a:spcAft>
                <a:spcPts val="0"/>
              </a:spcAft>
              <a:defRPr/>
            </a:pPr>
            <a:r>
              <a:rPr kumimoji="1" lang="en-US" sz="1350">
                <a:solidFill>
                  <a:srgbClr val="0096D6"/>
                </a:solidFill>
                <a:latin typeface="+mn-lt"/>
                <a:ea typeface="MS PGothic" panose="020B0600070205080204" pitchFamily="34" charset="-128"/>
                <a:cs typeface="+mn-cs"/>
              </a:rPr>
              <a:t>First Hop Switch</a:t>
            </a:r>
          </a:p>
        </p:txBody>
      </p:sp>
      <p:sp>
        <p:nvSpPr>
          <p:cNvPr id="27" name="TextBox 26"/>
          <p:cNvSpPr txBox="1"/>
          <p:nvPr/>
        </p:nvSpPr>
        <p:spPr>
          <a:xfrm>
            <a:off x="6784269" y="2830425"/>
            <a:ext cx="344966" cy="230832"/>
          </a:xfrm>
          <a:prstGeom prst="rect">
            <a:avLst/>
          </a:prstGeom>
          <a:noFill/>
        </p:spPr>
        <p:txBody>
          <a:bodyPr wrap="none" rtlCol="0">
            <a:noAutofit/>
          </a:bodyPr>
          <a:lstStyle/>
          <a:p>
            <a:pPr algn="ctr" defTabSz="342900" fontAlgn="auto">
              <a:spcBef>
                <a:spcPts val="0"/>
              </a:spcBef>
              <a:spcAft>
                <a:spcPts val="0"/>
              </a:spcAft>
              <a:defRPr/>
            </a:pPr>
            <a:r>
              <a:rPr kumimoji="1" lang="en-US" sz="900">
                <a:solidFill>
                  <a:srgbClr val="0096D6"/>
                </a:solidFill>
                <a:latin typeface="+mn-lt"/>
                <a:ea typeface="MS PGothic" panose="020B0600070205080204" pitchFamily="34" charset="-128"/>
                <a:cs typeface="+mn-cs"/>
              </a:rPr>
              <a:t>RA</a:t>
            </a:r>
          </a:p>
        </p:txBody>
      </p:sp>
      <p:sp>
        <p:nvSpPr>
          <p:cNvPr id="28" name="Oval Callout 27"/>
          <p:cNvSpPr/>
          <p:nvPr/>
        </p:nvSpPr>
        <p:spPr>
          <a:xfrm>
            <a:off x="5355519" y="3801974"/>
            <a:ext cx="1257300" cy="514350"/>
          </a:xfrm>
          <a:prstGeom prst="wedgeEllipseCallout">
            <a:avLst>
              <a:gd name="adj1" fmla="val -991"/>
              <a:gd name="adj2" fmla="val -287082"/>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defTabSz="342900" fontAlgn="auto">
              <a:spcBef>
                <a:spcPts val="0"/>
              </a:spcBef>
              <a:spcAft>
                <a:spcPts val="0"/>
              </a:spcAft>
              <a:defRPr/>
            </a:pPr>
            <a:r>
              <a:rPr kumimoji="1" lang="ja-JP" altLang="en-US" sz="1050">
                <a:solidFill>
                  <a:srgbClr val="FFFFFF"/>
                </a:solidFill>
                <a:ea typeface="MS PGothic" panose="020B0600070205080204" pitchFamily="34" charset="-128"/>
              </a:rPr>
              <a:t>私は</a:t>
            </a:r>
            <a:br>
              <a:rPr kumimoji="1" lang="en-US" altLang="ja-JP" sz="1050">
                <a:solidFill>
                  <a:srgbClr val="FFFFFF"/>
                </a:solidFill>
                <a:ea typeface="MS PGothic" panose="020B0600070205080204" pitchFamily="34" charset="-128"/>
              </a:rPr>
            </a:br>
            <a:r>
              <a:rPr kumimoji="1" lang="ja-JP" altLang="en-US" sz="1050">
                <a:solidFill>
                  <a:srgbClr val="FFFFFF"/>
                </a:solidFill>
                <a:ea typeface="MS PGothic" panose="020B0600070205080204" pitchFamily="34" charset="-128"/>
              </a:rPr>
              <a:t>ルータです</a:t>
            </a:r>
            <a:endParaRPr kumimoji="1" lang="en-US" sz="1050">
              <a:solidFill>
                <a:srgbClr val="FFFFFF"/>
              </a:solidFill>
              <a:ea typeface="MS PGothic" panose="020B0600070205080204" pitchFamily="34" charset="-128"/>
            </a:endParaRPr>
          </a:p>
        </p:txBody>
      </p:sp>
      <p:sp>
        <p:nvSpPr>
          <p:cNvPr id="29" name="Oval Callout 28"/>
          <p:cNvSpPr/>
          <p:nvPr/>
        </p:nvSpPr>
        <p:spPr>
          <a:xfrm>
            <a:off x="7184320" y="3744824"/>
            <a:ext cx="1354195" cy="514350"/>
          </a:xfrm>
          <a:prstGeom prst="wedgeEllipseCallout">
            <a:avLst>
              <a:gd name="adj1" fmla="val -439"/>
              <a:gd name="adj2" fmla="val -273192"/>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defTabSz="342900" fontAlgn="auto">
              <a:spcBef>
                <a:spcPts val="0"/>
              </a:spcBef>
              <a:spcAft>
                <a:spcPts val="0"/>
              </a:spcAft>
              <a:defRPr/>
            </a:pPr>
            <a:r>
              <a:rPr kumimoji="1" lang="ja-JP" altLang="en-US" sz="1050">
                <a:solidFill>
                  <a:srgbClr val="FFFFFF"/>
                </a:solidFill>
                <a:ea typeface="MS PGothic" panose="020B0600070205080204" pitchFamily="34" charset="-128"/>
              </a:rPr>
              <a:t>それは</a:t>
            </a:r>
            <a:br>
              <a:rPr kumimoji="1" lang="en-US" altLang="ja-JP" sz="1050">
                <a:solidFill>
                  <a:srgbClr val="FFFFFF"/>
                </a:solidFill>
                <a:ea typeface="MS PGothic" panose="020B0600070205080204" pitchFamily="34" charset="-128"/>
              </a:rPr>
            </a:br>
            <a:r>
              <a:rPr kumimoji="1" lang="ja-JP" altLang="en-US" sz="1050">
                <a:solidFill>
                  <a:srgbClr val="FFFFFF"/>
                </a:solidFill>
                <a:ea typeface="MS PGothic" panose="020B0600070205080204" pitchFamily="34" charset="-128"/>
              </a:rPr>
              <a:t>嘘です</a:t>
            </a:r>
            <a:endParaRPr kumimoji="1" lang="en-US" sz="1050">
              <a:solidFill>
                <a:srgbClr val="FFFFFF"/>
              </a:solidFill>
              <a:ea typeface="MS PGothic" panose="020B0600070205080204" pitchFamily="34" charset="-128"/>
            </a:endParaRPr>
          </a:p>
        </p:txBody>
      </p:sp>
      <p:pic>
        <p:nvPicPr>
          <p:cNvPr id="16" name="Picture 15"/>
          <p:cNvPicPr>
            <a:picLocks noChangeAspect="1"/>
          </p:cNvPicPr>
          <p:nvPr/>
        </p:nvPicPr>
        <p:blipFill>
          <a:blip r:embed="rId3" cstate="print">
            <a:extLst>
              <a:ext uri="{28A0092B-C50C-407E-A947-70E740481C1C}">
                <a14:useLocalDpi xmlns:a14="http://schemas.microsoft.com/office/drawing/2010/main"/>
              </a:ext>
            </a:extLst>
          </a:blip>
          <a:stretch>
            <a:fillRect/>
          </a:stretch>
        </p:blipFill>
        <p:spPr>
          <a:xfrm>
            <a:off x="6955719" y="2944724"/>
            <a:ext cx="285750" cy="285750"/>
          </a:xfrm>
          <a:prstGeom prst="rect">
            <a:avLst/>
          </a:prstGeom>
        </p:spPr>
      </p:pic>
      <p:cxnSp>
        <p:nvCxnSpPr>
          <p:cNvPr id="17" name="Straight Connector 16">
            <a:extLst>
              <a:ext uri="{FF2B5EF4-FFF2-40B4-BE49-F238E27FC236}">
                <a16:creationId xmlns:a16="http://schemas.microsoft.com/office/drawing/2014/main" id="{D7250523-4C5C-EF48-B7CF-F081EEA0F5ED}"/>
              </a:ext>
            </a:extLst>
          </p:cNvPr>
          <p:cNvCxnSpPr/>
          <p:nvPr/>
        </p:nvCxnSpPr>
        <p:spPr>
          <a:xfrm>
            <a:off x="4565650" y="1201738"/>
            <a:ext cx="0" cy="3389312"/>
          </a:xfrm>
          <a:prstGeom prst="line">
            <a:avLst/>
          </a:prstGeom>
          <a:ln w="19050">
            <a:solidFill>
              <a:schemeClr val="bg2">
                <a:lumMod val="50000"/>
              </a:schemeClr>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sp>
        <p:nvSpPr>
          <p:cNvPr id="31" name="Slide Number Placeholder 4">
            <a:extLst>
              <a:ext uri="{FF2B5EF4-FFF2-40B4-BE49-F238E27FC236}">
                <a16:creationId xmlns:a16="http://schemas.microsoft.com/office/drawing/2014/main" id="{77F24AE3-0B52-7F46-959E-B35E2BE378FB}"/>
              </a:ext>
            </a:extLst>
          </p:cNvPr>
          <p:cNvSpPr>
            <a:spLocks noGrp="1"/>
          </p:cNvSpPr>
          <p:nvPr>
            <p:ph type="sldNum" sz="quarter" idx="4294967295"/>
          </p:nvPr>
        </p:nvSpPr>
        <p:spPr>
          <a:xfrm>
            <a:off x="8648700" y="4884738"/>
            <a:ext cx="495300" cy="274637"/>
          </a:xfrm>
          <a:prstGeom prst="rect">
            <a:avLst/>
          </a:prstGeom>
        </p:spPr>
        <p:txBody>
          <a:bodyPr>
            <a:noAutofit/>
          </a:bodyPr>
          <a:lstStyle/>
          <a:p>
            <a:fld id="{3945D0FD-48F1-4D72-80C5-FFB60B92A834}" type="slidenum">
              <a:rPr lang="en-US" sz="900" smtClean="0">
                <a:latin typeface="+mn-lt"/>
                <a:ea typeface="MS PGothic" panose="020B0600070205080204" pitchFamily="34" charset="-128"/>
              </a:rPr>
              <a:pPr/>
              <a:t>324</a:t>
            </a:fld>
            <a:endParaRPr lang="en-US" sz="900">
              <a:latin typeface="+mn-lt"/>
              <a:ea typeface="MS PGothic" panose="020B0600070205080204" pitchFamily="34" charset="-128"/>
            </a:endParaRPr>
          </a:p>
        </p:txBody>
      </p:sp>
      <p:pic>
        <p:nvPicPr>
          <p:cNvPr id="32" name="Picture 22">
            <a:extLst>
              <a:ext uri="{FF2B5EF4-FFF2-40B4-BE49-F238E27FC236}">
                <a16:creationId xmlns:a16="http://schemas.microsoft.com/office/drawing/2014/main" id="{DD7D686C-FBBF-48EB-8BE7-7971658FC63D}"/>
              </a:ext>
            </a:extLst>
          </p:cNvPr>
          <p:cNvPicPr>
            <a:picLocks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076497" y="2230011"/>
            <a:ext cx="558769" cy="45303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33" name="Picture 22">
            <a:extLst>
              <a:ext uri="{FF2B5EF4-FFF2-40B4-BE49-F238E27FC236}">
                <a16:creationId xmlns:a16="http://schemas.microsoft.com/office/drawing/2014/main" id="{66642A92-ACBD-4193-BE96-815D29E2005E}"/>
              </a:ext>
            </a:extLst>
          </p:cNvPr>
          <p:cNvPicPr>
            <a:picLocks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447609" y="2230011"/>
            <a:ext cx="558769" cy="45303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3606691672"/>
      </p:ext>
    </p:extLst>
  </p:cSld>
  <p:clrMapOvr>
    <a:masterClrMapping/>
  </p:clrMapOvr>
</p:sld>
</file>

<file path=ppt/slides/slide3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50" name="Straight Connector 49"/>
          <p:cNvCxnSpPr/>
          <p:nvPr/>
        </p:nvCxnSpPr>
        <p:spPr>
          <a:xfrm>
            <a:off x="7862092" y="3136087"/>
            <a:ext cx="5714" cy="742950"/>
          </a:xfrm>
          <a:prstGeom prst="line">
            <a:avLst/>
          </a:prstGeom>
          <a:ln w="47625" cap="rnd">
            <a:solidFill>
              <a:schemeClr val="tx1"/>
            </a:solidFill>
            <a:prstDash val="sysDot"/>
            <a:headEnd type="triangle"/>
            <a:tailEnd type="none"/>
          </a:ln>
        </p:spPr>
        <p:style>
          <a:lnRef idx="1">
            <a:schemeClr val="accent1"/>
          </a:lnRef>
          <a:fillRef idx="0">
            <a:schemeClr val="accent1"/>
          </a:fillRef>
          <a:effectRef idx="0">
            <a:schemeClr val="accent1"/>
          </a:effectRef>
          <a:fontRef idx="minor">
            <a:schemeClr val="tx1"/>
          </a:fontRef>
        </p:style>
      </p:cxnSp>
      <p:sp>
        <p:nvSpPr>
          <p:cNvPr id="2" name="Title 1"/>
          <p:cNvSpPr>
            <a:spLocks noGrp="1"/>
          </p:cNvSpPr>
          <p:nvPr>
            <p:ph type="title"/>
          </p:nvPr>
        </p:nvSpPr>
        <p:spPr/>
        <p:txBody>
          <a:bodyPr>
            <a:noAutofit/>
          </a:bodyPr>
          <a:lstStyle/>
          <a:p>
            <a:r>
              <a:rPr lang="en-US">
                <a:latin typeface="+mn-lt"/>
                <a:ea typeface="MS PGothic" panose="020B0600070205080204" pitchFamily="34" charset="-128"/>
              </a:rPr>
              <a:t>IPv6 First Hop Security - DHCP Guard</a:t>
            </a:r>
          </a:p>
        </p:txBody>
      </p:sp>
      <p:sp>
        <p:nvSpPr>
          <p:cNvPr id="29" name="Text Placeholder 28">
            <a:extLst>
              <a:ext uri="{FF2B5EF4-FFF2-40B4-BE49-F238E27FC236}">
                <a16:creationId xmlns:a16="http://schemas.microsoft.com/office/drawing/2014/main" id="{9FE72BAB-1803-7F45-AB52-F4B3D6A49EA5}"/>
              </a:ext>
            </a:extLst>
          </p:cNvPr>
          <p:cNvSpPr>
            <a:spLocks noGrp="1"/>
          </p:cNvSpPr>
          <p:nvPr>
            <p:ph type="body" sz="quarter" idx="12"/>
          </p:nvPr>
        </p:nvSpPr>
        <p:spPr/>
        <p:txBody>
          <a:bodyPr/>
          <a:lstStyle/>
          <a:p>
            <a:r>
              <a:rPr lang="en" altLang="ja-JP">
                <a:solidFill>
                  <a:srgbClr val="282828"/>
                </a:solidFill>
                <a:ea typeface="MS PGothic" panose="020B0600070205080204" pitchFamily="34" charset="-128"/>
              </a:rPr>
              <a:t>3.5</a:t>
            </a:r>
            <a:r>
              <a:rPr lang="ja-JP" altLang="en-US">
                <a:solidFill>
                  <a:srgbClr val="282828"/>
                </a:solidFill>
                <a:ea typeface="MS PGothic" panose="020B0600070205080204" pitchFamily="34" charset="-128"/>
              </a:rPr>
              <a:t>　</a:t>
            </a:r>
            <a:r>
              <a:rPr lang="en" altLang="ja-JP">
                <a:solidFill>
                  <a:srgbClr val="282828"/>
                </a:solidFill>
                <a:ea typeface="MS PGothic" panose="020B0600070205080204" pitchFamily="34" charset="-128"/>
              </a:rPr>
              <a:t>Security</a:t>
            </a:r>
          </a:p>
        </p:txBody>
      </p:sp>
      <p:sp>
        <p:nvSpPr>
          <p:cNvPr id="4" name="TextBox 3"/>
          <p:cNvSpPr txBox="1"/>
          <p:nvPr/>
        </p:nvSpPr>
        <p:spPr>
          <a:xfrm>
            <a:off x="570076" y="797470"/>
            <a:ext cx="2504532" cy="300082"/>
          </a:xfrm>
          <a:prstGeom prst="rect">
            <a:avLst/>
          </a:prstGeom>
          <a:noFill/>
        </p:spPr>
        <p:txBody>
          <a:bodyPr wrap="none" rtlCol="0">
            <a:noAutofit/>
          </a:bodyPr>
          <a:lstStyle/>
          <a:p>
            <a:pPr defTabSz="342900" fontAlgn="auto">
              <a:spcBef>
                <a:spcPts val="0"/>
              </a:spcBef>
              <a:spcAft>
                <a:spcPts val="0"/>
              </a:spcAft>
              <a:defRPr/>
            </a:pPr>
            <a:r>
              <a:rPr kumimoji="1" lang="ja-JP" altLang="en-US" sz="1600">
                <a:solidFill>
                  <a:schemeClr val="tx2"/>
                </a:solidFill>
                <a:latin typeface="+mn-lt"/>
                <a:ea typeface="MS PGothic" panose="020B0600070205080204" pitchFamily="34" charset="-128"/>
                <a:cs typeface="+mn-cs"/>
              </a:rPr>
              <a:t>不正</a:t>
            </a:r>
            <a:r>
              <a:rPr kumimoji="1" lang="en-US" altLang="ja-JP" sz="1600">
                <a:solidFill>
                  <a:schemeClr val="tx2"/>
                </a:solidFill>
                <a:latin typeface="+mn-lt"/>
                <a:ea typeface="MS PGothic" panose="020B0600070205080204" pitchFamily="34" charset="-128"/>
                <a:cs typeface="+mn-cs"/>
              </a:rPr>
              <a:t> </a:t>
            </a:r>
            <a:r>
              <a:rPr kumimoji="1" lang="en-US" sz="1600">
                <a:solidFill>
                  <a:schemeClr val="tx2"/>
                </a:solidFill>
                <a:latin typeface="+mn-lt"/>
                <a:ea typeface="MS PGothic" panose="020B0600070205080204" pitchFamily="34" charset="-128"/>
                <a:cs typeface="+mn-cs"/>
              </a:rPr>
              <a:t>DHCP </a:t>
            </a:r>
            <a:r>
              <a:rPr kumimoji="1" lang="ja-JP" altLang="en-US" sz="1600">
                <a:solidFill>
                  <a:schemeClr val="tx2"/>
                </a:solidFill>
                <a:latin typeface="+mn-lt"/>
                <a:ea typeface="MS PGothic" panose="020B0600070205080204" pitchFamily="34" charset="-128"/>
                <a:cs typeface="+mn-cs"/>
              </a:rPr>
              <a:t>レスポンスを阻止</a:t>
            </a:r>
            <a:endParaRPr kumimoji="1" lang="en-US" sz="1600">
              <a:solidFill>
                <a:schemeClr val="tx2"/>
              </a:solidFill>
              <a:latin typeface="+mn-lt"/>
              <a:ea typeface="MS PGothic" panose="020B0600070205080204" pitchFamily="34" charset="-128"/>
              <a:cs typeface="+mn-cs"/>
            </a:endParaRPr>
          </a:p>
        </p:txBody>
      </p:sp>
      <p:sp>
        <p:nvSpPr>
          <p:cNvPr id="6" name="TextBox 5"/>
          <p:cNvSpPr txBox="1"/>
          <p:nvPr/>
        </p:nvSpPr>
        <p:spPr>
          <a:xfrm>
            <a:off x="1541439" y="1232157"/>
            <a:ext cx="1537665" cy="300082"/>
          </a:xfrm>
          <a:prstGeom prst="rect">
            <a:avLst/>
          </a:prstGeom>
          <a:noFill/>
        </p:spPr>
        <p:txBody>
          <a:bodyPr wrap="none" rtlCol="0">
            <a:noAutofit/>
          </a:bodyPr>
          <a:lstStyle/>
          <a:p>
            <a:pPr algn="ctr" defTabSz="342900" fontAlgn="auto">
              <a:spcBef>
                <a:spcPts val="0"/>
              </a:spcBef>
              <a:spcAft>
                <a:spcPts val="0"/>
              </a:spcAft>
              <a:defRPr/>
            </a:pPr>
            <a:r>
              <a:rPr kumimoji="1" lang="en-US" sz="1400" b="1">
                <a:solidFill>
                  <a:srgbClr val="000000"/>
                </a:solidFill>
                <a:latin typeface="+mn-lt"/>
                <a:ea typeface="MS PGothic" panose="020B0600070205080204" pitchFamily="34" charset="-128"/>
                <a:cs typeface="+mn-cs"/>
              </a:rPr>
              <a:t>＜DHCP Guard</a:t>
            </a:r>
            <a:r>
              <a:rPr kumimoji="1" lang="ja-JP" altLang="en-US" sz="1400" b="1">
                <a:solidFill>
                  <a:srgbClr val="000000"/>
                </a:solidFill>
                <a:latin typeface="+mn-lt"/>
                <a:ea typeface="MS PGothic" panose="020B0600070205080204" pitchFamily="34" charset="-128"/>
                <a:cs typeface="+mn-cs"/>
              </a:rPr>
              <a:t> なし＞</a:t>
            </a:r>
            <a:endParaRPr kumimoji="1" lang="en-US" sz="1400" b="1">
              <a:solidFill>
                <a:srgbClr val="000000"/>
              </a:solidFill>
              <a:latin typeface="+mn-lt"/>
              <a:ea typeface="MS PGothic" panose="020B0600070205080204" pitchFamily="34" charset="-128"/>
              <a:cs typeface="+mn-cs"/>
            </a:endParaRPr>
          </a:p>
        </p:txBody>
      </p:sp>
      <p:sp>
        <p:nvSpPr>
          <p:cNvPr id="7" name="TextBox 6"/>
          <p:cNvSpPr txBox="1"/>
          <p:nvPr/>
        </p:nvSpPr>
        <p:spPr>
          <a:xfrm>
            <a:off x="6048106" y="1201738"/>
            <a:ext cx="1542474" cy="300082"/>
          </a:xfrm>
          <a:prstGeom prst="rect">
            <a:avLst/>
          </a:prstGeom>
          <a:noFill/>
        </p:spPr>
        <p:txBody>
          <a:bodyPr wrap="none" rtlCol="0">
            <a:noAutofit/>
          </a:bodyPr>
          <a:lstStyle/>
          <a:p>
            <a:pPr algn="ctr" defTabSz="342900" fontAlgn="auto">
              <a:spcBef>
                <a:spcPts val="0"/>
              </a:spcBef>
              <a:spcAft>
                <a:spcPts val="0"/>
              </a:spcAft>
              <a:defRPr/>
            </a:pPr>
            <a:r>
              <a:rPr kumimoji="1" lang="en-US" sz="1400" b="1">
                <a:solidFill>
                  <a:srgbClr val="000000"/>
                </a:solidFill>
                <a:latin typeface="+mn-lt"/>
                <a:ea typeface="MS PGothic" panose="020B0600070205080204" pitchFamily="34" charset="-128"/>
                <a:cs typeface="+mn-cs"/>
              </a:rPr>
              <a:t>＜DHCP Guard</a:t>
            </a:r>
            <a:r>
              <a:rPr kumimoji="1" lang="ja-JP" altLang="en-US" sz="1400" b="1">
                <a:solidFill>
                  <a:srgbClr val="000000"/>
                </a:solidFill>
                <a:latin typeface="+mn-lt"/>
                <a:ea typeface="MS PGothic" panose="020B0600070205080204" pitchFamily="34" charset="-128"/>
                <a:cs typeface="+mn-cs"/>
              </a:rPr>
              <a:t> あり＞</a:t>
            </a:r>
            <a:endParaRPr kumimoji="1" lang="en-US" sz="1400" b="1">
              <a:solidFill>
                <a:srgbClr val="000000"/>
              </a:solidFill>
              <a:latin typeface="+mn-lt"/>
              <a:ea typeface="MS PGothic" panose="020B0600070205080204" pitchFamily="34" charset="-128"/>
              <a:cs typeface="+mn-cs"/>
            </a:endParaRPr>
          </a:p>
        </p:txBody>
      </p:sp>
      <p:pic>
        <p:nvPicPr>
          <p:cNvPr id="9" name="Picture 16"/>
          <p:cNvPicPr>
            <a:picLocks noChangeAspect="1" noChangeArrowheads="1"/>
          </p:cNvPicPr>
          <p:nvPr/>
        </p:nvPicPr>
        <p:blipFill>
          <a:blip r:embed="rId3" cstate="print">
            <a:extLst>
              <a:ext uri="{28A0092B-C50C-407E-A947-70E740481C1C}">
                <a14:useLocalDpi xmlns:a14="http://schemas.microsoft.com/office/drawing/2010/main"/>
              </a:ext>
            </a:extLst>
          </a:blip>
          <a:srcRect/>
          <a:stretch>
            <a:fillRect/>
          </a:stretch>
        </p:blipFill>
        <p:spPr bwMode="auto">
          <a:xfrm>
            <a:off x="1994827" y="2903839"/>
            <a:ext cx="1634570" cy="1714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cxnSp>
        <p:nvCxnSpPr>
          <p:cNvPr id="10" name="Straight Connector 9"/>
          <p:cNvCxnSpPr/>
          <p:nvPr/>
        </p:nvCxnSpPr>
        <p:spPr>
          <a:xfrm>
            <a:off x="1251876" y="3532489"/>
            <a:ext cx="1371600" cy="0"/>
          </a:xfrm>
          <a:prstGeom prst="line">
            <a:avLst/>
          </a:prstGeom>
          <a:ln w="47625" cap="rnd">
            <a:solidFill>
              <a:srgbClr val="000000"/>
            </a:solidFill>
            <a:tailEnd type="triangle"/>
          </a:ln>
        </p:spPr>
        <p:style>
          <a:lnRef idx="1">
            <a:schemeClr val="accent1"/>
          </a:lnRef>
          <a:fillRef idx="0">
            <a:schemeClr val="accent1"/>
          </a:fillRef>
          <a:effectRef idx="0">
            <a:schemeClr val="accent1"/>
          </a:effectRef>
          <a:fontRef idx="minor">
            <a:schemeClr val="tx1"/>
          </a:fontRef>
        </p:style>
      </p:cxnSp>
      <p:sp>
        <p:nvSpPr>
          <p:cNvPr id="11" name="Rectangle 10"/>
          <p:cNvSpPr/>
          <p:nvPr/>
        </p:nvSpPr>
        <p:spPr>
          <a:xfrm>
            <a:off x="1137576" y="3189589"/>
            <a:ext cx="57150" cy="685800"/>
          </a:xfrm>
          <a:prstGeom prst="rect">
            <a:avLst/>
          </a:prstGeom>
          <a:solidFill>
            <a:schemeClr val="bg2">
              <a:lumMod val="50000"/>
            </a:schemeClr>
          </a:solidFill>
          <a:ln>
            <a:noFill/>
          </a:ln>
        </p:spPr>
        <p:style>
          <a:lnRef idx="2">
            <a:schemeClr val="accent1"/>
          </a:lnRef>
          <a:fillRef idx="1">
            <a:schemeClr val="lt1"/>
          </a:fillRef>
          <a:effectRef idx="0">
            <a:schemeClr val="accent1"/>
          </a:effectRef>
          <a:fontRef idx="minor">
            <a:schemeClr val="dk1"/>
          </a:fontRef>
        </p:style>
        <p:txBody>
          <a:bodyPr rtlCol="0" anchor="ctr">
            <a:noAutofit/>
          </a:bodyPr>
          <a:lstStyle/>
          <a:p>
            <a:pPr defTabSz="342900" fontAlgn="auto">
              <a:spcBef>
                <a:spcPts val="0"/>
              </a:spcBef>
              <a:spcAft>
                <a:spcPts val="0"/>
              </a:spcAft>
              <a:defRPr/>
            </a:pPr>
            <a:endParaRPr kumimoji="1" lang="en-US" sz="1350">
              <a:solidFill>
                <a:srgbClr val="FFFFFF"/>
              </a:solidFill>
              <a:ea typeface="MS PGothic" panose="020B0600070205080204" pitchFamily="34" charset="-128"/>
            </a:endParaRPr>
          </a:p>
        </p:txBody>
      </p:sp>
      <p:sp>
        <p:nvSpPr>
          <p:cNvPr id="12" name="Rectangle 11"/>
          <p:cNvSpPr/>
          <p:nvPr/>
        </p:nvSpPr>
        <p:spPr>
          <a:xfrm>
            <a:off x="2680626" y="3132439"/>
            <a:ext cx="57150" cy="685800"/>
          </a:xfrm>
          <a:prstGeom prst="rect">
            <a:avLst/>
          </a:prstGeom>
          <a:solidFill>
            <a:schemeClr val="accent6"/>
          </a:solidFill>
          <a:ln>
            <a:noFill/>
          </a:ln>
        </p:spPr>
        <p:style>
          <a:lnRef idx="2">
            <a:schemeClr val="accent1"/>
          </a:lnRef>
          <a:fillRef idx="1">
            <a:schemeClr val="lt1"/>
          </a:fillRef>
          <a:effectRef idx="0">
            <a:schemeClr val="accent1"/>
          </a:effectRef>
          <a:fontRef idx="minor">
            <a:schemeClr val="dk1"/>
          </a:fontRef>
        </p:style>
        <p:txBody>
          <a:bodyPr rtlCol="0" anchor="ctr">
            <a:noAutofit/>
          </a:bodyPr>
          <a:lstStyle/>
          <a:p>
            <a:pPr defTabSz="342900" fontAlgn="auto">
              <a:spcBef>
                <a:spcPts val="0"/>
              </a:spcBef>
              <a:spcAft>
                <a:spcPts val="0"/>
              </a:spcAft>
              <a:defRPr/>
            </a:pPr>
            <a:endParaRPr kumimoji="1" lang="en-US" sz="1350">
              <a:solidFill>
                <a:srgbClr val="FFFFFF"/>
              </a:solidFill>
              <a:ea typeface="MS PGothic" panose="020B0600070205080204" pitchFamily="34" charset="-128"/>
            </a:endParaRPr>
          </a:p>
        </p:txBody>
      </p:sp>
      <p:sp>
        <p:nvSpPr>
          <p:cNvPr id="13" name="TextBox 12"/>
          <p:cNvSpPr txBox="1"/>
          <p:nvPr/>
        </p:nvSpPr>
        <p:spPr>
          <a:xfrm>
            <a:off x="875131" y="2560939"/>
            <a:ext cx="540533" cy="300082"/>
          </a:xfrm>
          <a:prstGeom prst="rect">
            <a:avLst/>
          </a:prstGeom>
          <a:noFill/>
        </p:spPr>
        <p:txBody>
          <a:bodyPr wrap="none" rtlCol="0">
            <a:noAutofit/>
          </a:bodyPr>
          <a:lstStyle/>
          <a:p>
            <a:pPr defTabSz="342900" fontAlgn="auto">
              <a:spcBef>
                <a:spcPts val="0"/>
              </a:spcBef>
              <a:spcAft>
                <a:spcPts val="0"/>
              </a:spcAft>
              <a:defRPr/>
            </a:pPr>
            <a:r>
              <a:rPr kumimoji="1" lang="en-US" sz="1350">
                <a:solidFill>
                  <a:srgbClr val="0096D6"/>
                </a:solidFill>
                <a:latin typeface="+mn-lt"/>
                <a:ea typeface="MS PGothic" panose="020B0600070205080204" pitchFamily="34" charset="-128"/>
                <a:cs typeface="+mn-cs"/>
              </a:rPr>
              <a:t>Host</a:t>
            </a:r>
          </a:p>
        </p:txBody>
      </p:sp>
      <p:sp>
        <p:nvSpPr>
          <p:cNvPr id="14" name="TextBox 13"/>
          <p:cNvSpPr txBox="1"/>
          <p:nvPr/>
        </p:nvSpPr>
        <p:spPr>
          <a:xfrm>
            <a:off x="1732380" y="2560939"/>
            <a:ext cx="1444626" cy="300082"/>
          </a:xfrm>
          <a:prstGeom prst="rect">
            <a:avLst/>
          </a:prstGeom>
          <a:noFill/>
        </p:spPr>
        <p:txBody>
          <a:bodyPr wrap="none" rtlCol="0">
            <a:noAutofit/>
          </a:bodyPr>
          <a:lstStyle/>
          <a:p>
            <a:pPr defTabSz="342900" fontAlgn="auto">
              <a:spcBef>
                <a:spcPts val="0"/>
              </a:spcBef>
              <a:spcAft>
                <a:spcPts val="0"/>
              </a:spcAft>
              <a:defRPr/>
            </a:pPr>
            <a:r>
              <a:rPr kumimoji="1" lang="en-US" sz="1350">
                <a:solidFill>
                  <a:srgbClr val="0096D6"/>
                </a:solidFill>
                <a:latin typeface="+mn-lt"/>
                <a:ea typeface="MS PGothic" panose="020B0600070205080204" pitchFamily="34" charset="-128"/>
                <a:cs typeface="+mn-cs"/>
              </a:rPr>
              <a:t>First Hop Switch</a:t>
            </a:r>
          </a:p>
        </p:txBody>
      </p:sp>
      <p:pic>
        <p:nvPicPr>
          <p:cNvPr id="21" name="Picture 16"/>
          <p:cNvPicPr>
            <a:picLocks noChangeAspect="1" noChangeArrowheads="1"/>
          </p:cNvPicPr>
          <p:nvPr/>
        </p:nvPicPr>
        <p:blipFill>
          <a:blip r:embed="rId3" cstate="print">
            <a:extLst>
              <a:ext uri="{28A0092B-C50C-407E-A947-70E740481C1C}">
                <a14:useLocalDpi xmlns:a14="http://schemas.microsoft.com/office/drawing/2010/main"/>
              </a:ext>
            </a:extLst>
          </a:blip>
          <a:srcRect/>
          <a:stretch>
            <a:fillRect/>
          </a:stretch>
        </p:blipFill>
        <p:spPr bwMode="auto">
          <a:xfrm>
            <a:off x="6604711" y="3021787"/>
            <a:ext cx="1634570" cy="1714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cxnSp>
        <p:nvCxnSpPr>
          <p:cNvPr id="22" name="Straight Connector 21"/>
          <p:cNvCxnSpPr/>
          <p:nvPr/>
        </p:nvCxnSpPr>
        <p:spPr>
          <a:xfrm>
            <a:off x="5918909" y="3650437"/>
            <a:ext cx="1371600" cy="0"/>
          </a:xfrm>
          <a:prstGeom prst="line">
            <a:avLst/>
          </a:prstGeom>
          <a:ln w="47625" cap="rnd">
            <a:solidFill>
              <a:srgbClr val="000000"/>
            </a:solidFill>
            <a:tailEnd type="triangle"/>
          </a:ln>
        </p:spPr>
        <p:style>
          <a:lnRef idx="1">
            <a:schemeClr val="accent1"/>
          </a:lnRef>
          <a:fillRef idx="0">
            <a:schemeClr val="accent1"/>
          </a:fillRef>
          <a:effectRef idx="0">
            <a:schemeClr val="accent1"/>
          </a:effectRef>
          <a:fontRef idx="minor">
            <a:schemeClr val="tx1"/>
          </a:fontRef>
        </p:style>
      </p:cxnSp>
      <p:sp>
        <p:nvSpPr>
          <p:cNvPr id="23" name="Rectangle 22"/>
          <p:cNvSpPr/>
          <p:nvPr/>
        </p:nvSpPr>
        <p:spPr>
          <a:xfrm>
            <a:off x="5747459" y="3307537"/>
            <a:ext cx="57150" cy="685800"/>
          </a:xfrm>
          <a:prstGeom prst="rect">
            <a:avLst/>
          </a:prstGeom>
          <a:solidFill>
            <a:schemeClr val="bg2">
              <a:lumMod val="50000"/>
            </a:schemeClr>
          </a:solidFill>
          <a:ln>
            <a:noFill/>
          </a:ln>
        </p:spPr>
        <p:style>
          <a:lnRef idx="2">
            <a:schemeClr val="accent1"/>
          </a:lnRef>
          <a:fillRef idx="1">
            <a:schemeClr val="lt1"/>
          </a:fillRef>
          <a:effectRef idx="0">
            <a:schemeClr val="accent1"/>
          </a:effectRef>
          <a:fontRef idx="minor">
            <a:schemeClr val="dk1"/>
          </a:fontRef>
        </p:style>
        <p:txBody>
          <a:bodyPr rtlCol="0" anchor="ctr">
            <a:noAutofit/>
          </a:bodyPr>
          <a:lstStyle/>
          <a:p>
            <a:pPr defTabSz="342900" fontAlgn="auto">
              <a:spcBef>
                <a:spcPts val="0"/>
              </a:spcBef>
              <a:spcAft>
                <a:spcPts val="0"/>
              </a:spcAft>
              <a:defRPr/>
            </a:pPr>
            <a:endParaRPr kumimoji="1" lang="en-US" sz="1350">
              <a:solidFill>
                <a:srgbClr val="FFFFFF"/>
              </a:solidFill>
              <a:ea typeface="MS PGothic" panose="020B0600070205080204" pitchFamily="34" charset="-128"/>
            </a:endParaRPr>
          </a:p>
        </p:txBody>
      </p:sp>
      <p:sp>
        <p:nvSpPr>
          <p:cNvPr id="24" name="Rectangle 23"/>
          <p:cNvSpPr/>
          <p:nvPr/>
        </p:nvSpPr>
        <p:spPr>
          <a:xfrm>
            <a:off x="7290509" y="3250387"/>
            <a:ext cx="57150" cy="685800"/>
          </a:xfrm>
          <a:prstGeom prst="rect">
            <a:avLst/>
          </a:prstGeom>
          <a:solidFill>
            <a:schemeClr val="accent6"/>
          </a:solidFill>
          <a:ln>
            <a:noFill/>
          </a:ln>
        </p:spPr>
        <p:style>
          <a:lnRef idx="2">
            <a:schemeClr val="accent1"/>
          </a:lnRef>
          <a:fillRef idx="1">
            <a:schemeClr val="lt1"/>
          </a:fillRef>
          <a:effectRef idx="0">
            <a:schemeClr val="accent1"/>
          </a:effectRef>
          <a:fontRef idx="minor">
            <a:schemeClr val="dk1"/>
          </a:fontRef>
        </p:style>
        <p:txBody>
          <a:bodyPr rtlCol="0" anchor="ctr">
            <a:noAutofit/>
          </a:bodyPr>
          <a:lstStyle/>
          <a:p>
            <a:pPr defTabSz="342900" fontAlgn="auto">
              <a:spcBef>
                <a:spcPts val="0"/>
              </a:spcBef>
              <a:spcAft>
                <a:spcPts val="0"/>
              </a:spcAft>
              <a:defRPr/>
            </a:pPr>
            <a:endParaRPr kumimoji="1" lang="en-US" sz="1350">
              <a:solidFill>
                <a:srgbClr val="FFFFFF"/>
              </a:solidFill>
              <a:ea typeface="MS PGothic" panose="020B0600070205080204" pitchFamily="34" charset="-128"/>
            </a:endParaRPr>
          </a:p>
        </p:txBody>
      </p:sp>
      <p:sp>
        <p:nvSpPr>
          <p:cNvPr id="25" name="TextBox 24"/>
          <p:cNvSpPr txBox="1"/>
          <p:nvPr/>
        </p:nvSpPr>
        <p:spPr>
          <a:xfrm>
            <a:off x="5438931" y="2621737"/>
            <a:ext cx="540533" cy="300082"/>
          </a:xfrm>
          <a:prstGeom prst="rect">
            <a:avLst/>
          </a:prstGeom>
          <a:noFill/>
        </p:spPr>
        <p:txBody>
          <a:bodyPr wrap="none" rtlCol="0">
            <a:noAutofit/>
          </a:bodyPr>
          <a:lstStyle/>
          <a:p>
            <a:pPr defTabSz="342900" fontAlgn="auto">
              <a:spcBef>
                <a:spcPts val="0"/>
              </a:spcBef>
              <a:spcAft>
                <a:spcPts val="0"/>
              </a:spcAft>
              <a:defRPr/>
            </a:pPr>
            <a:r>
              <a:rPr kumimoji="1" lang="en-US" sz="1350">
                <a:solidFill>
                  <a:srgbClr val="0096D6"/>
                </a:solidFill>
                <a:latin typeface="+mn-lt"/>
                <a:ea typeface="MS PGothic" panose="020B0600070205080204" pitchFamily="34" charset="-128"/>
                <a:cs typeface="+mn-cs"/>
              </a:rPr>
              <a:t>Host</a:t>
            </a:r>
          </a:p>
        </p:txBody>
      </p:sp>
      <p:sp>
        <p:nvSpPr>
          <p:cNvPr id="26" name="TextBox 25"/>
          <p:cNvSpPr txBox="1"/>
          <p:nvPr/>
        </p:nvSpPr>
        <p:spPr>
          <a:xfrm>
            <a:off x="6296179" y="2621737"/>
            <a:ext cx="1444626" cy="300082"/>
          </a:xfrm>
          <a:prstGeom prst="rect">
            <a:avLst/>
          </a:prstGeom>
          <a:noFill/>
        </p:spPr>
        <p:txBody>
          <a:bodyPr wrap="none" rtlCol="0">
            <a:noAutofit/>
          </a:bodyPr>
          <a:lstStyle/>
          <a:p>
            <a:pPr defTabSz="342900" fontAlgn="auto">
              <a:spcBef>
                <a:spcPts val="0"/>
              </a:spcBef>
              <a:spcAft>
                <a:spcPts val="0"/>
              </a:spcAft>
              <a:defRPr/>
            </a:pPr>
            <a:r>
              <a:rPr kumimoji="1" lang="en-US" sz="1350">
                <a:solidFill>
                  <a:srgbClr val="0096D6"/>
                </a:solidFill>
                <a:latin typeface="+mn-lt"/>
                <a:ea typeface="MS PGothic" panose="020B0600070205080204" pitchFamily="34" charset="-128"/>
                <a:cs typeface="+mn-cs"/>
              </a:rPr>
              <a:t>First Hop Switch</a:t>
            </a:r>
          </a:p>
        </p:txBody>
      </p:sp>
      <p:sp>
        <p:nvSpPr>
          <p:cNvPr id="27" name="TextBox 26"/>
          <p:cNvSpPr txBox="1"/>
          <p:nvPr/>
        </p:nvSpPr>
        <p:spPr>
          <a:xfrm>
            <a:off x="6181880" y="3442689"/>
            <a:ext cx="1143000" cy="230832"/>
          </a:xfrm>
          <a:prstGeom prst="rect">
            <a:avLst/>
          </a:prstGeom>
          <a:noFill/>
        </p:spPr>
        <p:txBody>
          <a:bodyPr wrap="square" rtlCol="0">
            <a:noAutofit/>
          </a:bodyPr>
          <a:lstStyle/>
          <a:p>
            <a:pPr defTabSz="342900" fontAlgn="auto">
              <a:spcBef>
                <a:spcPts val="0"/>
              </a:spcBef>
              <a:spcAft>
                <a:spcPts val="0"/>
              </a:spcAft>
              <a:defRPr/>
            </a:pPr>
            <a:r>
              <a:rPr kumimoji="1" lang="en-US" sz="900">
                <a:solidFill>
                  <a:srgbClr val="000000"/>
                </a:solidFill>
                <a:latin typeface="+mn-lt"/>
                <a:ea typeface="MS PGothic" panose="020B0600070205080204" pitchFamily="34" charset="-128"/>
                <a:cs typeface="+mn-cs"/>
              </a:rPr>
              <a:t>DHCP Request</a:t>
            </a:r>
          </a:p>
        </p:txBody>
      </p:sp>
      <p:pic>
        <p:nvPicPr>
          <p:cNvPr id="16" name="Picture 15"/>
          <p:cNvPicPr>
            <a:picLocks noChangeAspect="1"/>
          </p:cNvPicPr>
          <p:nvPr/>
        </p:nvPicPr>
        <p:blipFill>
          <a:blip r:embed="rId4" cstate="print">
            <a:extLst>
              <a:ext uri="{28A0092B-C50C-407E-A947-70E740481C1C}">
                <a14:useLocalDpi xmlns:a14="http://schemas.microsoft.com/office/drawing/2010/main"/>
              </a:ext>
            </a:extLst>
          </a:blip>
          <a:stretch>
            <a:fillRect/>
          </a:stretch>
        </p:blipFill>
        <p:spPr>
          <a:xfrm>
            <a:off x="7610630" y="3193237"/>
            <a:ext cx="457200" cy="457200"/>
          </a:xfrm>
          <a:prstGeom prst="rect">
            <a:avLst/>
          </a:prstGeom>
        </p:spPr>
      </p:pic>
      <p:cxnSp>
        <p:nvCxnSpPr>
          <p:cNvPr id="38" name="Straight Connector 37"/>
          <p:cNvCxnSpPr/>
          <p:nvPr/>
        </p:nvCxnSpPr>
        <p:spPr>
          <a:xfrm flipV="1">
            <a:off x="3446880" y="2275190"/>
            <a:ext cx="0" cy="622717"/>
          </a:xfrm>
          <a:prstGeom prst="line">
            <a:avLst/>
          </a:prstGeom>
          <a:ln w="47625" cap="rnd">
            <a:solidFill>
              <a:schemeClr val="tx1"/>
            </a:solidFill>
            <a:headEnd type="triangle"/>
            <a:tailEnd type="none"/>
          </a:ln>
        </p:spPr>
        <p:style>
          <a:lnRef idx="1">
            <a:schemeClr val="accent1"/>
          </a:lnRef>
          <a:fillRef idx="0">
            <a:schemeClr val="accent1"/>
          </a:fillRef>
          <a:effectRef idx="0">
            <a:schemeClr val="accent1"/>
          </a:effectRef>
          <a:fontRef idx="minor">
            <a:schemeClr val="tx1"/>
          </a:fontRef>
        </p:style>
      </p:cxnSp>
      <p:cxnSp>
        <p:nvCxnSpPr>
          <p:cNvPr id="39" name="Straight Connector 38"/>
          <p:cNvCxnSpPr>
            <a:cxnSpLocks/>
          </p:cNvCxnSpPr>
          <p:nvPr/>
        </p:nvCxnSpPr>
        <p:spPr>
          <a:xfrm>
            <a:off x="3469742" y="3075289"/>
            <a:ext cx="5714" cy="742950"/>
          </a:xfrm>
          <a:prstGeom prst="line">
            <a:avLst/>
          </a:prstGeom>
          <a:ln w="47625" cap="rnd">
            <a:solidFill>
              <a:schemeClr val="tx1"/>
            </a:solidFill>
            <a:prstDash val="sysDot"/>
            <a:headEnd type="triangle"/>
            <a:tailEnd type="none"/>
          </a:ln>
        </p:spPr>
        <p:style>
          <a:lnRef idx="1">
            <a:schemeClr val="accent1"/>
          </a:lnRef>
          <a:fillRef idx="0">
            <a:schemeClr val="accent1"/>
          </a:fillRef>
          <a:effectRef idx="0">
            <a:schemeClr val="accent1"/>
          </a:effectRef>
          <a:fontRef idx="minor">
            <a:schemeClr val="tx1"/>
          </a:fontRef>
        </p:style>
      </p:cxnSp>
      <p:cxnSp>
        <p:nvCxnSpPr>
          <p:cNvPr id="49" name="Straight Connector 48"/>
          <p:cNvCxnSpPr/>
          <p:nvPr/>
        </p:nvCxnSpPr>
        <p:spPr>
          <a:xfrm flipV="1">
            <a:off x="7839230" y="2335988"/>
            <a:ext cx="0" cy="622717"/>
          </a:xfrm>
          <a:prstGeom prst="line">
            <a:avLst/>
          </a:prstGeom>
          <a:ln w="47625" cap="rnd">
            <a:solidFill>
              <a:schemeClr val="tx1"/>
            </a:solidFill>
            <a:headEnd type="triangle"/>
            <a:tailEnd type="none"/>
          </a:ln>
        </p:spPr>
        <p:style>
          <a:lnRef idx="1">
            <a:schemeClr val="accent1"/>
          </a:lnRef>
          <a:fillRef idx="0">
            <a:schemeClr val="accent1"/>
          </a:fillRef>
          <a:effectRef idx="0">
            <a:schemeClr val="accent1"/>
          </a:effectRef>
          <a:fontRef idx="minor">
            <a:schemeClr val="tx1"/>
          </a:fontRef>
        </p:style>
      </p:cxnSp>
      <p:sp>
        <p:nvSpPr>
          <p:cNvPr id="51" name="TextBox 50"/>
          <p:cNvSpPr txBox="1"/>
          <p:nvPr/>
        </p:nvSpPr>
        <p:spPr>
          <a:xfrm>
            <a:off x="1675230" y="3303890"/>
            <a:ext cx="1143000" cy="230832"/>
          </a:xfrm>
          <a:prstGeom prst="rect">
            <a:avLst/>
          </a:prstGeom>
          <a:noFill/>
        </p:spPr>
        <p:txBody>
          <a:bodyPr wrap="square" rtlCol="0">
            <a:noAutofit/>
          </a:bodyPr>
          <a:lstStyle/>
          <a:p>
            <a:pPr defTabSz="342900" fontAlgn="auto">
              <a:spcBef>
                <a:spcPts val="0"/>
              </a:spcBef>
              <a:spcAft>
                <a:spcPts val="0"/>
              </a:spcAft>
              <a:defRPr/>
            </a:pPr>
            <a:r>
              <a:rPr kumimoji="1" lang="en-US" sz="900">
                <a:solidFill>
                  <a:srgbClr val="000000"/>
                </a:solidFill>
                <a:latin typeface="+mn-lt"/>
                <a:ea typeface="MS PGothic" panose="020B0600070205080204" pitchFamily="34" charset="-128"/>
                <a:cs typeface="+mn-cs"/>
              </a:rPr>
              <a:t>DHCP Request</a:t>
            </a:r>
          </a:p>
        </p:txBody>
      </p:sp>
      <p:sp>
        <p:nvSpPr>
          <p:cNvPr id="52" name="TextBox 51"/>
          <p:cNvSpPr txBox="1"/>
          <p:nvPr/>
        </p:nvSpPr>
        <p:spPr>
          <a:xfrm>
            <a:off x="7039130" y="1593037"/>
            <a:ext cx="1229888" cy="300082"/>
          </a:xfrm>
          <a:prstGeom prst="rect">
            <a:avLst/>
          </a:prstGeom>
          <a:noFill/>
        </p:spPr>
        <p:txBody>
          <a:bodyPr wrap="none" rtlCol="0">
            <a:noAutofit/>
          </a:bodyPr>
          <a:lstStyle/>
          <a:p>
            <a:pPr defTabSz="342900" fontAlgn="auto">
              <a:spcBef>
                <a:spcPts val="0"/>
              </a:spcBef>
              <a:spcAft>
                <a:spcPts val="0"/>
              </a:spcAft>
              <a:defRPr/>
            </a:pPr>
            <a:r>
              <a:rPr kumimoji="1" lang="en-US" sz="1350">
                <a:solidFill>
                  <a:srgbClr val="0096D6"/>
                </a:solidFill>
                <a:latin typeface="+mn-lt"/>
                <a:ea typeface="MS PGothic" panose="020B0600070205080204" pitchFamily="34" charset="-128"/>
                <a:cs typeface="+mn-cs"/>
              </a:rPr>
              <a:t>DHCP Server</a:t>
            </a:r>
          </a:p>
        </p:txBody>
      </p:sp>
      <p:sp>
        <p:nvSpPr>
          <p:cNvPr id="53" name="TextBox 52"/>
          <p:cNvSpPr txBox="1"/>
          <p:nvPr/>
        </p:nvSpPr>
        <p:spPr>
          <a:xfrm>
            <a:off x="2761080" y="1532239"/>
            <a:ext cx="1229888" cy="300082"/>
          </a:xfrm>
          <a:prstGeom prst="rect">
            <a:avLst/>
          </a:prstGeom>
          <a:noFill/>
        </p:spPr>
        <p:txBody>
          <a:bodyPr wrap="none" rtlCol="0">
            <a:noAutofit/>
          </a:bodyPr>
          <a:lstStyle/>
          <a:p>
            <a:pPr defTabSz="342900" fontAlgn="auto">
              <a:spcBef>
                <a:spcPts val="0"/>
              </a:spcBef>
              <a:spcAft>
                <a:spcPts val="0"/>
              </a:spcAft>
              <a:defRPr/>
            </a:pPr>
            <a:r>
              <a:rPr kumimoji="1" lang="en-US" sz="1350">
                <a:solidFill>
                  <a:srgbClr val="0096D6"/>
                </a:solidFill>
                <a:latin typeface="+mn-lt"/>
                <a:ea typeface="MS PGothic" panose="020B0600070205080204" pitchFamily="34" charset="-128"/>
                <a:cs typeface="+mn-cs"/>
              </a:rPr>
              <a:t>DHCP Server</a:t>
            </a:r>
          </a:p>
        </p:txBody>
      </p:sp>
      <p:sp>
        <p:nvSpPr>
          <p:cNvPr id="55" name="Oval Callout 54"/>
          <p:cNvSpPr/>
          <p:nvPr/>
        </p:nvSpPr>
        <p:spPr>
          <a:xfrm>
            <a:off x="875130" y="3911701"/>
            <a:ext cx="1337754" cy="685800"/>
          </a:xfrm>
          <a:prstGeom prst="wedgeEllipseCallout">
            <a:avLst>
              <a:gd name="adj1" fmla="val 123906"/>
              <a:gd name="adj2" fmla="val -33730"/>
            </a:avLst>
          </a:prstGeom>
          <a:solidFill>
            <a:schemeClr val="bg2">
              <a:lumMod val="50000"/>
            </a:schemeClr>
          </a:solidFill>
          <a:ln>
            <a:noFill/>
          </a:ln>
        </p:spPr>
        <p:style>
          <a:lnRef idx="2">
            <a:schemeClr val="accent1"/>
          </a:lnRef>
          <a:fillRef idx="1">
            <a:schemeClr val="lt1"/>
          </a:fillRef>
          <a:effectRef idx="0">
            <a:schemeClr val="accent1"/>
          </a:effectRef>
          <a:fontRef idx="minor">
            <a:schemeClr val="dk1"/>
          </a:fontRef>
        </p:style>
        <p:txBody>
          <a:bodyPr rtlCol="0" anchor="ctr">
            <a:noAutofit/>
          </a:bodyPr>
          <a:lstStyle/>
          <a:p>
            <a:pPr defTabSz="342900" fontAlgn="auto">
              <a:spcBef>
                <a:spcPts val="0"/>
              </a:spcBef>
              <a:spcAft>
                <a:spcPts val="0"/>
              </a:spcAft>
              <a:defRPr/>
            </a:pPr>
            <a:r>
              <a:rPr kumimoji="1" lang="ja-JP" altLang="en-US" sz="1050">
                <a:solidFill>
                  <a:srgbClr val="FFFFFF"/>
                </a:solidFill>
                <a:ea typeface="MS PGothic" panose="020B0600070205080204" pitchFamily="34" charset="-128"/>
              </a:rPr>
              <a:t>私が</a:t>
            </a:r>
            <a:r>
              <a:rPr kumimoji="1" lang="en-US" altLang="ja-JP" sz="1050">
                <a:solidFill>
                  <a:srgbClr val="FFFFFF"/>
                </a:solidFill>
                <a:ea typeface="MS PGothic" panose="020B0600070205080204" pitchFamily="34" charset="-128"/>
              </a:rPr>
              <a:t> DHCP</a:t>
            </a:r>
            <a:r>
              <a:rPr kumimoji="1" lang="ja-JP" altLang="en-US" sz="1050">
                <a:solidFill>
                  <a:srgbClr val="FFFFFF"/>
                </a:solidFill>
                <a:ea typeface="MS PGothic" panose="020B0600070205080204" pitchFamily="34" charset="-128"/>
              </a:rPr>
              <a:t>サーバです</a:t>
            </a:r>
            <a:endParaRPr kumimoji="1" lang="en-US" sz="1050">
              <a:solidFill>
                <a:srgbClr val="FFFFFF"/>
              </a:solidFill>
              <a:ea typeface="MS PGothic" panose="020B0600070205080204" pitchFamily="34" charset="-128"/>
            </a:endParaRPr>
          </a:p>
        </p:txBody>
      </p:sp>
      <p:sp>
        <p:nvSpPr>
          <p:cNvPr id="58" name="Oval Callout 57"/>
          <p:cNvSpPr/>
          <p:nvPr/>
        </p:nvSpPr>
        <p:spPr>
          <a:xfrm>
            <a:off x="5153180" y="3910568"/>
            <a:ext cx="1337754" cy="685800"/>
          </a:xfrm>
          <a:prstGeom prst="wedgeEllipseCallout">
            <a:avLst>
              <a:gd name="adj1" fmla="val 141483"/>
              <a:gd name="adj2" fmla="val -23571"/>
            </a:avLst>
          </a:prstGeom>
          <a:solidFill>
            <a:schemeClr val="accent1"/>
          </a:solidFill>
          <a:ln>
            <a:noFill/>
          </a:ln>
        </p:spPr>
        <p:style>
          <a:lnRef idx="2">
            <a:schemeClr val="accent1"/>
          </a:lnRef>
          <a:fillRef idx="1">
            <a:schemeClr val="lt1"/>
          </a:fillRef>
          <a:effectRef idx="0">
            <a:schemeClr val="accent1"/>
          </a:effectRef>
          <a:fontRef idx="minor">
            <a:schemeClr val="dk1"/>
          </a:fontRef>
        </p:style>
        <p:txBody>
          <a:bodyPr rtlCol="0" anchor="ctr">
            <a:noAutofit/>
          </a:bodyPr>
          <a:lstStyle/>
          <a:p>
            <a:pPr defTabSz="342900" fontAlgn="auto">
              <a:spcBef>
                <a:spcPts val="0"/>
              </a:spcBef>
              <a:spcAft>
                <a:spcPts val="0"/>
              </a:spcAft>
              <a:defRPr/>
            </a:pPr>
            <a:r>
              <a:rPr kumimoji="1" lang="ja-JP" altLang="en-US" sz="1050">
                <a:solidFill>
                  <a:srgbClr val="FFFFFF"/>
                </a:solidFill>
                <a:ea typeface="MS PGothic" panose="020B0600070205080204" pitchFamily="34" charset="-128"/>
              </a:rPr>
              <a:t>私が</a:t>
            </a:r>
            <a:r>
              <a:rPr kumimoji="1" lang="en-US" altLang="ja-JP" sz="1050">
                <a:solidFill>
                  <a:srgbClr val="FFFFFF"/>
                </a:solidFill>
                <a:ea typeface="MS PGothic" panose="020B0600070205080204" pitchFamily="34" charset="-128"/>
              </a:rPr>
              <a:t> DHCP</a:t>
            </a:r>
            <a:r>
              <a:rPr kumimoji="1" lang="ja-JP" altLang="en-US" sz="1050">
                <a:solidFill>
                  <a:srgbClr val="FFFFFF"/>
                </a:solidFill>
                <a:ea typeface="MS PGothic" panose="020B0600070205080204" pitchFamily="34" charset="-128"/>
              </a:rPr>
              <a:t>サーバです</a:t>
            </a:r>
            <a:endParaRPr kumimoji="1" lang="en-US" sz="1050">
              <a:solidFill>
                <a:srgbClr val="FFFFFF"/>
              </a:solidFill>
              <a:ea typeface="MS PGothic" panose="020B0600070205080204" pitchFamily="34" charset="-128"/>
            </a:endParaRPr>
          </a:p>
        </p:txBody>
      </p:sp>
      <p:cxnSp>
        <p:nvCxnSpPr>
          <p:cNvPr id="54" name="Straight Connector 53">
            <a:extLst>
              <a:ext uri="{FF2B5EF4-FFF2-40B4-BE49-F238E27FC236}">
                <a16:creationId xmlns:a16="http://schemas.microsoft.com/office/drawing/2014/main" id="{F9FBF4DF-E075-494F-B2E3-67B99E2E5B27}"/>
              </a:ext>
            </a:extLst>
          </p:cNvPr>
          <p:cNvCxnSpPr/>
          <p:nvPr/>
        </p:nvCxnSpPr>
        <p:spPr>
          <a:xfrm>
            <a:off x="4565650" y="1201738"/>
            <a:ext cx="0" cy="3389312"/>
          </a:xfrm>
          <a:prstGeom prst="line">
            <a:avLst/>
          </a:prstGeom>
          <a:ln w="19050">
            <a:solidFill>
              <a:schemeClr val="bg2">
                <a:lumMod val="50000"/>
              </a:schemeClr>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sp>
        <p:nvSpPr>
          <p:cNvPr id="57" name="Slide Number Placeholder 4">
            <a:extLst>
              <a:ext uri="{FF2B5EF4-FFF2-40B4-BE49-F238E27FC236}">
                <a16:creationId xmlns:a16="http://schemas.microsoft.com/office/drawing/2014/main" id="{7ED73596-7F37-704A-A8E5-D6F5ABC76E3A}"/>
              </a:ext>
            </a:extLst>
          </p:cNvPr>
          <p:cNvSpPr>
            <a:spLocks noGrp="1"/>
          </p:cNvSpPr>
          <p:nvPr>
            <p:ph type="sldNum" sz="quarter" idx="4294967295"/>
          </p:nvPr>
        </p:nvSpPr>
        <p:spPr>
          <a:xfrm>
            <a:off x="8648700" y="4884738"/>
            <a:ext cx="495300" cy="274637"/>
          </a:xfrm>
          <a:prstGeom prst="rect">
            <a:avLst/>
          </a:prstGeom>
        </p:spPr>
        <p:txBody>
          <a:bodyPr>
            <a:noAutofit/>
          </a:bodyPr>
          <a:lstStyle/>
          <a:p>
            <a:fld id="{3945D0FD-48F1-4D72-80C5-FFB60B92A834}" type="slidenum">
              <a:rPr lang="en-US" sz="900" smtClean="0">
                <a:latin typeface="+mn-lt"/>
                <a:ea typeface="MS PGothic" panose="020B0600070205080204" pitchFamily="34" charset="-128"/>
              </a:rPr>
              <a:pPr/>
              <a:t>325</a:t>
            </a:fld>
            <a:endParaRPr lang="en-US" sz="900">
              <a:latin typeface="+mn-lt"/>
              <a:ea typeface="MS PGothic" panose="020B0600070205080204" pitchFamily="34" charset="-128"/>
            </a:endParaRPr>
          </a:p>
        </p:txBody>
      </p:sp>
      <p:pic>
        <p:nvPicPr>
          <p:cNvPr id="60" name="Picture 22">
            <a:extLst>
              <a:ext uri="{FF2B5EF4-FFF2-40B4-BE49-F238E27FC236}">
                <a16:creationId xmlns:a16="http://schemas.microsoft.com/office/drawing/2014/main" id="{5E38AFEB-DF1D-48CE-8A75-0E34A98D0C3C}"/>
              </a:ext>
            </a:extLst>
          </p:cNvPr>
          <p:cNvPicPr>
            <a:picLocks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912898" y="2803028"/>
            <a:ext cx="485968" cy="39400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61" name="Picture 22">
            <a:extLst>
              <a:ext uri="{FF2B5EF4-FFF2-40B4-BE49-F238E27FC236}">
                <a16:creationId xmlns:a16="http://schemas.microsoft.com/office/drawing/2014/main" id="{C8910F84-6F68-4C3D-A53C-3A90782C2853}"/>
              </a:ext>
            </a:extLst>
          </p:cNvPr>
          <p:cNvPicPr>
            <a:picLocks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528088" y="2890449"/>
            <a:ext cx="485968" cy="39400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62" name="Picture 35">
            <a:extLst>
              <a:ext uri="{FF2B5EF4-FFF2-40B4-BE49-F238E27FC236}">
                <a16:creationId xmlns:a16="http://schemas.microsoft.com/office/drawing/2014/main" id="{FA912C88-14D3-4602-B208-5AB61CD57C30}"/>
              </a:ext>
            </a:extLst>
          </p:cNvPr>
          <p:cNvPicPr>
            <a:picLocks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3118596" y="1801057"/>
            <a:ext cx="656567" cy="46595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63" name="Picture 35">
            <a:extLst>
              <a:ext uri="{FF2B5EF4-FFF2-40B4-BE49-F238E27FC236}">
                <a16:creationId xmlns:a16="http://schemas.microsoft.com/office/drawing/2014/main" id="{B4F562ED-AB58-4223-8991-9A51F054E717}"/>
              </a:ext>
            </a:extLst>
          </p:cNvPr>
          <p:cNvPicPr>
            <a:picLocks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7504945" y="1827218"/>
            <a:ext cx="656567" cy="46595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56" name="Oval Callout 55"/>
          <p:cNvSpPr/>
          <p:nvPr/>
        </p:nvSpPr>
        <p:spPr>
          <a:xfrm>
            <a:off x="932280" y="1589389"/>
            <a:ext cx="1337754" cy="685800"/>
          </a:xfrm>
          <a:prstGeom prst="wedgeEllipseCallout">
            <a:avLst>
              <a:gd name="adj1" fmla="val 136589"/>
              <a:gd name="adj2" fmla="val 24686"/>
            </a:avLst>
          </a:prstGeom>
          <a:solidFill>
            <a:schemeClr val="bg2">
              <a:lumMod val="50000"/>
            </a:schemeClr>
          </a:solidFill>
          <a:ln>
            <a:noFill/>
          </a:ln>
        </p:spPr>
        <p:style>
          <a:lnRef idx="2">
            <a:schemeClr val="accent1"/>
          </a:lnRef>
          <a:fillRef idx="1">
            <a:schemeClr val="lt1"/>
          </a:fillRef>
          <a:effectRef idx="0">
            <a:schemeClr val="accent1"/>
          </a:effectRef>
          <a:fontRef idx="minor">
            <a:schemeClr val="dk1"/>
          </a:fontRef>
        </p:style>
        <p:txBody>
          <a:bodyPr rtlCol="0" anchor="ctr">
            <a:noAutofit/>
          </a:bodyPr>
          <a:lstStyle/>
          <a:p>
            <a:pPr defTabSz="342900" fontAlgn="auto">
              <a:spcBef>
                <a:spcPts val="0"/>
              </a:spcBef>
              <a:spcAft>
                <a:spcPts val="0"/>
              </a:spcAft>
              <a:defRPr/>
            </a:pPr>
            <a:r>
              <a:rPr kumimoji="1" lang="ja-JP" altLang="en-US" sz="1050">
                <a:solidFill>
                  <a:srgbClr val="FFFFFF"/>
                </a:solidFill>
                <a:ea typeface="MS PGothic" panose="020B0600070205080204" pitchFamily="34" charset="-128"/>
              </a:rPr>
              <a:t>私は</a:t>
            </a:r>
            <a:r>
              <a:rPr kumimoji="1" lang="en-US" altLang="ja-JP" sz="1050">
                <a:solidFill>
                  <a:srgbClr val="FFFFFF"/>
                </a:solidFill>
                <a:ea typeface="MS PGothic" panose="020B0600070205080204" pitchFamily="34" charset="-128"/>
              </a:rPr>
              <a:t> DHCP</a:t>
            </a:r>
            <a:r>
              <a:rPr kumimoji="1" lang="ja-JP" altLang="en-US" sz="1050">
                <a:solidFill>
                  <a:srgbClr val="FFFFFF"/>
                </a:solidFill>
                <a:ea typeface="MS PGothic" panose="020B0600070205080204" pitchFamily="34" charset="-128"/>
              </a:rPr>
              <a:t>サーバです</a:t>
            </a:r>
            <a:endParaRPr kumimoji="1" lang="en-US" sz="1050">
              <a:solidFill>
                <a:srgbClr val="FFFFFF"/>
              </a:solidFill>
              <a:ea typeface="MS PGothic" panose="020B0600070205080204" pitchFamily="34" charset="-128"/>
            </a:endParaRPr>
          </a:p>
        </p:txBody>
      </p:sp>
      <p:sp>
        <p:nvSpPr>
          <p:cNvPr id="59" name="Oval Callout 58"/>
          <p:cNvSpPr/>
          <p:nvPr/>
        </p:nvSpPr>
        <p:spPr>
          <a:xfrm>
            <a:off x="5210330" y="1535887"/>
            <a:ext cx="1337754" cy="685800"/>
          </a:xfrm>
          <a:prstGeom prst="wedgeEllipseCallout">
            <a:avLst>
              <a:gd name="adj1" fmla="val 136589"/>
              <a:gd name="adj2" fmla="val 24686"/>
            </a:avLst>
          </a:prstGeom>
          <a:solidFill>
            <a:schemeClr val="accent1"/>
          </a:solidFill>
          <a:ln>
            <a:noFill/>
          </a:ln>
        </p:spPr>
        <p:style>
          <a:lnRef idx="2">
            <a:schemeClr val="accent1"/>
          </a:lnRef>
          <a:fillRef idx="1">
            <a:schemeClr val="lt1"/>
          </a:fillRef>
          <a:effectRef idx="0">
            <a:schemeClr val="accent1"/>
          </a:effectRef>
          <a:fontRef idx="minor">
            <a:schemeClr val="dk1"/>
          </a:fontRef>
        </p:style>
        <p:txBody>
          <a:bodyPr rtlCol="0" anchor="ctr">
            <a:noAutofit/>
          </a:bodyPr>
          <a:lstStyle/>
          <a:p>
            <a:pPr defTabSz="342900" fontAlgn="auto">
              <a:spcBef>
                <a:spcPts val="0"/>
              </a:spcBef>
              <a:spcAft>
                <a:spcPts val="0"/>
              </a:spcAft>
              <a:defRPr/>
            </a:pPr>
            <a:r>
              <a:rPr kumimoji="1" lang="ja-JP" altLang="en-US" sz="1050">
                <a:solidFill>
                  <a:srgbClr val="FFFFFF"/>
                </a:solidFill>
                <a:ea typeface="MS PGothic" panose="020B0600070205080204" pitchFamily="34" charset="-128"/>
              </a:rPr>
              <a:t>私は</a:t>
            </a:r>
            <a:r>
              <a:rPr kumimoji="1" lang="en-US" altLang="ja-JP" sz="1050">
                <a:solidFill>
                  <a:srgbClr val="FFFFFF"/>
                </a:solidFill>
                <a:ea typeface="MS PGothic" panose="020B0600070205080204" pitchFamily="34" charset="-128"/>
              </a:rPr>
              <a:t> DHCP</a:t>
            </a:r>
            <a:r>
              <a:rPr kumimoji="1" lang="ja-JP" altLang="en-US" sz="1050">
                <a:solidFill>
                  <a:srgbClr val="FFFFFF"/>
                </a:solidFill>
                <a:ea typeface="MS PGothic" panose="020B0600070205080204" pitchFamily="34" charset="-128"/>
              </a:rPr>
              <a:t>サーバです</a:t>
            </a:r>
            <a:endParaRPr kumimoji="1" lang="en-US" sz="1050">
              <a:solidFill>
                <a:srgbClr val="FFFFFF"/>
              </a:solidFill>
              <a:ea typeface="MS PGothic" panose="020B0600070205080204" pitchFamily="34" charset="-128"/>
            </a:endParaRPr>
          </a:p>
        </p:txBody>
      </p:sp>
      <p:pic>
        <p:nvPicPr>
          <p:cNvPr id="64" name="Picture 5">
            <a:extLst>
              <a:ext uri="{FF2B5EF4-FFF2-40B4-BE49-F238E27FC236}">
                <a16:creationId xmlns:a16="http://schemas.microsoft.com/office/drawing/2014/main" id="{719673AB-E67B-4A92-BB16-B74444214364}"/>
              </a:ext>
            </a:extLst>
          </p:cNvPr>
          <p:cNvPicPr>
            <a:picLocks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3206771" y="3823380"/>
            <a:ext cx="237490" cy="4218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65" name="Picture 22">
            <a:extLst>
              <a:ext uri="{FF2B5EF4-FFF2-40B4-BE49-F238E27FC236}">
                <a16:creationId xmlns:a16="http://schemas.microsoft.com/office/drawing/2014/main" id="{67A7C3EB-A8CA-4FFA-8BD7-C929B87C5464}"/>
              </a:ext>
            </a:extLst>
          </p:cNvPr>
          <p:cNvPicPr>
            <a:picLocks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373125" y="4034318"/>
            <a:ext cx="412807" cy="33468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66" name="Picture 5">
            <a:extLst>
              <a:ext uri="{FF2B5EF4-FFF2-40B4-BE49-F238E27FC236}">
                <a16:creationId xmlns:a16="http://schemas.microsoft.com/office/drawing/2014/main" id="{28FA37FC-61A0-4BC1-9C16-AA3B7DF31253}"/>
              </a:ext>
            </a:extLst>
          </p:cNvPr>
          <p:cNvPicPr>
            <a:picLocks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7660120" y="3910568"/>
            <a:ext cx="237490" cy="4218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67" name="Picture 22">
            <a:extLst>
              <a:ext uri="{FF2B5EF4-FFF2-40B4-BE49-F238E27FC236}">
                <a16:creationId xmlns:a16="http://schemas.microsoft.com/office/drawing/2014/main" id="{2F47E050-5C51-40ED-820D-FFFCC2D342E5}"/>
              </a:ext>
            </a:extLst>
          </p:cNvPr>
          <p:cNvPicPr>
            <a:picLocks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7826474" y="4121506"/>
            <a:ext cx="412807" cy="33468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1537507096"/>
      </p:ext>
    </p:extLst>
  </p:cSld>
  <p:clrMapOvr>
    <a:masterClrMapping/>
  </p:clrMapOvr>
</p:sld>
</file>

<file path=ppt/slides/slide3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タイトル 2">
            <a:extLst>
              <a:ext uri="{FF2B5EF4-FFF2-40B4-BE49-F238E27FC236}">
                <a16:creationId xmlns:a16="http://schemas.microsoft.com/office/drawing/2014/main" id="{D2647752-F816-494D-8DBE-0074264AB120}"/>
              </a:ext>
            </a:extLst>
          </p:cNvPr>
          <p:cNvSpPr>
            <a:spLocks noGrp="1"/>
          </p:cNvSpPr>
          <p:nvPr>
            <p:ph type="title"/>
          </p:nvPr>
        </p:nvSpPr>
        <p:spPr/>
        <p:txBody>
          <a:bodyPr>
            <a:noAutofit/>
          </a:bodyPr>
          <a:lstStyle/>
          <a:p>
            <a:r>
              <a:rPr lang="en-US" altLang="ja-JP">
                <a:latin typeface="+mn-lt"/>
                <a:ea typeface="MS PGothic" panose="020B0600070205080204" pitchFamily="34" charset="-128"/>
              </a:rPr>
              <a:t>RA</a:t>
            </a:r>
            <a:r>
              <a:rPr lang="ja-JP" altLang="en-US">
                <a:latin typeface="+mn-lt"/>
                <a:ea typeface="MS PGothic" panose="020B0600070205080204" pitchFamily="34" charset="-128"/>
              </a:rPr>
              <a:t> </a:t>
            </a:r>
            <a:r>
              <a:rPr lang="en-US" altLang="ja-JP">
                <a:latin typeface="+mn-lt"/>
                <a:ea typeface="MS PGothic" panose="020B0600070205080204" pitchFamily="34" charset="-128"/>
              </a:rPr>
              <a:t>Guard / DHCP Guard </a:t>
            </a:r>
            <a:r>
              <a:rPr lang="ja-JP" altLang="en-US">
                <a:latin typeface="+mn-lt"/>
                <a:ea typeface="MS PGothic" panose="020B0600070205080204" pitchFamily="34" charset="-128"/>
              </a:rPr>
              <a:t>設定例</a:t>
            </a:r>
            <a:endParaRPr kumimoji="1" lang="ja-JP" altLang="en-US">
              <a:latin typeface="+mn-lt"/>
              <a:ea typeface="MS PGothic" panose="020B0600070205080204" pitchFamily="34" charset="-128"/>
            </a:endParaRPr>
          </a:p>
        </p:txBody>
      </p:sp>
      <p:sp>
        <p:nvSpPr>
          <p:cNvPr id="22" name="Text Placeholder 21">
            <a:extLst>
              <a:ext uri="{FF2B5EF4-FFF2-40B4-BE49-F238E27FC236}">
                <a16:creationId xmlns:a16="http://schemas.microsoft.com/office/drawing/2014/main" id="{E47D0FAC-59F6-CB44-B503-78712B91B925}"/>
              </a:ext>
            </a:extLst>
          </p:cNvPr>
          <p:cNvSpPr>
            <a:spLocks noGrp="1"/>
          </p:cNvSpPr>
          <p:nvPr>
            <p:ph type="body" sz="quarter" idx="12"/>
          </p:nvPr>
        </p:nvSpPr>
        <p:spPr/>
        <p:txBody>
          <a:bodyPr/>
          <a:lstStyle/>
          <a:p>
            <a:r>
              <a:rPr lang="en" altLang="ja-JP">
                <a:solidFill>
                  <a:srgbClr val="282828"/>
                </a:solidFill>
                <a:ea typeface="MS PGothic" panose="020B0600070205080204" pitchFamily="34" charset="-128"/>
              </a:rPr>
              <a:t>3.5</a:t>
            </a:r>
            <a:r>
              <a:rPr lang="ja-JP" altLang="en-US">
                <a:solidFill>
                  <a:srgbClr val="282828"/>
                </a:solidFill>
                <a:ea typeface="MS PGothic" panose="020B0600070205080204" pitchFamily="34" charset="-128"/>
              </a:rPr>
              <a:t>　</a:t>
            </a:r>
            <a:r>
              <a:rPr lang="en" altLang="ja-JP">
                <a:solidFill>
                  <a:srgbClr val="282828"/>
                </a:solidFill>
                <a:ea typeface="MS PGothic" panose="020B0600070205080204" pitchFamily="34" charset="-128"/>
              </a:rPr>
              <a:t>Security</a:t>
            </a:r>
          </a:p>
        </p:txBody>
      </p:sp>
      <p:sp>
        <p:nvSpPr>
          <p:cNvPr id="4" name="テキスト ボックス 3">
            <a:extLst>
              <a:ext uri="{FF2B5EF4-FFF2-40B4-BE49-F238E27FC236}">
                <a16:creationId xmlns:a16="http://schemas.microsoft.com/office/drawing/2014/main" id="{00B0A18D-7F64-FE41-B548-8378C696617D}"/>
              </a:ext>
            </a:extLst>
          </p:cNvPr>
          <p:cNvSpPr txBox="1"/>
          <p:nvPr/>
        </p:nvSpPr>
        <p:spPr>
          <a:xfrm>
            <a:off x="1373307" y="2222614"/>
            <a:ext cx="2873426" cy="276999"/>
          </a:xfrm>
          <a:prstGeom prst="rect">
            <a:avLst/>
          </a:prstGeom>
          <a:noFill/>
        </p:spPr>
        <p:txBody>
          <a:bodyPr wrap="square" rtlCol="0">
            <a:noAutofit/>
          </a:bodyPr>
          <a:lstStyle/>
          <a:p>
            <a:pPr defTabSz="685800" fontAlgn="auto">
              <a:spcBef>
                <a:spcPts val="0"/>
              </a:spcBef>
              <a:spcAft>
                <a:spcPts val="0"/>
              </a:spcAft>
              <a:defRPr/>
            </a:pPr>
            <a:r>
              <a:rPr kumimoji="1" lang="en-US" altLang="ja-JP" sz="1100">
                <a:solidFill>
                  <a:srgbClr val="282828"/>
                </a:solidFill>
                <a:latin typeface="+mn-lt"/>
                <a:ea typeface="MS PGothic" panose="020B0600070205080204" pitchFamily="34" charset="-128"/>
                <a:cs typeface="+mn-cs"/>
              </a:rPr>
              <a:t>※</a:t>
            </a:r>
            <a:r>
              <a:rPr kumimoji="1" lang="ja-JP" altLang="en-US" sz="1100">
                <a:solidFill>
                  <a:srgbClr val="282828"/>
                </a:solidFill>
                <a:latin typeface="+mn-lt"/>
                <a:ea typeface="MS PGothic" panose="020B0600070205080204" pitchFamily="34" charset="-128"/>
                <a:cs typeface="+mn-cs"/>
              </a:rPr>
              <a:t>手動で</a:t>
            </a:r>
            <a:r>
              <a:rPr kumimoji="1" lang="en-US" altLang="ja-JP" sz="1100">
                <a:solidFill>
                  <a:srgbClr val="282828"/>
                </a:solidFill>
                <a:latin typeface="+mn-lt"/>
                <a:ea typeface="MS PGothic" panose="020B0600070205080204" pitchFamily="34" charset="-128"/>
                <a:cs typeface="+mn-cs"/>
              </a:rPr>
              <a:t>RA</a:t>
            </a:r>
            <a:r>
              <a:rPr kumimoji="1" lang="ja-JP" altLang="en-US" sz="1100">
                <a:solidFill>
                  <a:srgbClr val="282828"/>
                </a:solidFill>
                <a:latin typeface="+mn-lt"/>
                <a:ea typeface="MS PGothic" panose="020B0600070205080204" pitchFamily="34" charset="-128"/>
                <a:cs typeface="+mn-cs"/>
              </a:rPr>
              <a:t> </a:t>
            </a:r>
            <a:r>
              <a:rPr kumimoji="1" lang="en-US" altLang="ja-JP" sz="1100">
                <a:solidFill>
                  <a:srgbClr val="282828"/>
                </a:solidFill>
                <a:latin typeface="+mn-lt"/>
                <a:ea typeface="MS PGothic" panose="020B0600070205080204" pitchFamily="34" charset="-128"/>
                <a:cs typeface="+mn-cs"/>
              </a:rPr>
              <a:t>guard</a:t>
            </a:r>
            <a:r>
              <a:rPr kumimoji="1" lang="ja-JP" altLang="en-US" sz="1100">
                <a:solidFill>
                  <a:srgbClr val="282828"/>
                </a:solidFill>
                <a:latin typeface="+mn-lt"/>
                <a:ea typeface="MS PGothic" panose="020B0600070205080204" pitchFamily="34" charset="-128"/>
                <a:cs typeface="+mn-cs"/>
              </a:rPr>
              <a:t>のポリシーを設定します</a:t>
            </a:r>
            <a:endParaRPr kumimoji="1" lang="en-US" altLang="ja-JP" sz="1100">
              <a:solidFill>
                <a:srgbClr val="282828"/>
              </a:solidFill>
              <a:latin typeface="+mn-lt"/>
              <a:ea typeface="MS PGothic" panose="020B0600070205080204" pitchFamily="34" charset="-128"/>
              <a:cs typeface="+mn-cs"/>
            </a:endParaRPr>
          </a:p>
        </p:txBody>
      </p:sp>
      <p:sp>
        <p:nvSpPr>
          <p:cNvPr id="5" name="テキスト ボックス 4">
            <a:extLst>
              <a:ext uri="{FF2B5EF4-FFF2-40B4-BE49-F238E27FC236}">
                <a16:creationId xmlns:a16="http://schemas.microsoft.com/office/drawing/2014/main" id="{7A2ED97E-6C3C-0044-9BC0-DD3DB131DFF0}"/>
              </a:ext>
            </a:extLst>
          </p:cNvPr>
          <p:cNvSpPr txBox="1"/>
          <p:nvPr/>
        </p:nvSpPr>
        <p:spPr>
          <a:xfrm>
            <a:off x="1428726" y="4251913"/>
            <a:ext cx="2414603" cy="300082"/>
          </a:xfrm>
          <a:prstGeom prst="rect">
            <a:avLst/>
          </a:prstGeom>
          <a:noFill/>
        </p:spPr>
        <p:txBody>
          <a:bodyPr wrap="square" rtlCol="0">
            <a:noAutofit/>
          </a:bodyPr>
          <a:lstStyle/>
          <a:p>
            <a:pPr defTabSz="685800" fontAlgn="auto">
              <a:spcBef>
                <a:spcPts val="0"/>
              </a:spcBef>
              <a:spcAft>
                <a:spcPts val="0"/>
              </a:spcAft>
              <a:defRPr/>
            </a:pPr>
            <a:r>
              <a:rPr kumimoji="1" lang="en-US" altLang="ja-JP" sz="1100">
                <a:solidFill>
                  <a:srgbClr val="282828"/>
                </a:solidFill>
                <a:latin typeface="+mn-lt"/>
                <a:ea typeface="MS PGothic" panose="020B0600070205080204" pitchFamily="34" charset="-128"/>
                <a:cs typeface="+mn-cs"/>
              </a:rPr>
              <a:t>※Device-Tracking </a:t>
            </a:r>
            <a:r>
              <a:rPr kumimoji="1" lang="ja-JP" altLang="en-US" sz="1100">
                <a:solidFill>
                  <a:srgbClr val="282828"/>
                </a:solidFill>
                <a:latin typeface="+mn-lt"/>
                <a:ea typeface="MS PGothic" panose="020B0600070205080204" pitchFamily="34" charset="-128"/>
                <a:cs typeface="+mn-cs"/>
              </a:rPr>
              <a:t>有効化します</a:t>
            </a:r>
            <a:endParaRPr kumimoji="1" lang="en-US" altLang="ja-JP" sz="1100">
              <a:solidFill>
                <a:srgbClr val="282828"/>
              </a:solidFill>
              <a:latin typeface="+mn-lt"/>
              <a:ea typeface="MS PGothic" panose="020B0600070205080204" pitchFamily="34" charset="-128"/>
              <a:cs typeface="+mn-cs"/>
            </a:endParaRPr>
          </a:p>
        </p:txBody>
      </p:sp>
      <p:sp>
        <p:nvSpPr>
          <p:cNvPr id="6" name="テキスト ボックス 5">
            <a:extLst>
              <a:ext uri="{FF2B5EF4-FFF2-40B4-BE49-F238E27FC236}">
                <a16:creationId xmlns:a16="http://schemas.microsoft.com/office/drawing/2014/main" id="{EB507CDD-0A6A-254D-89E0-05DD80074030}"/>
              </a:ext>
            </a:extLst>
          </p:cNvPr>
          <p:cNvSpPr txBox="1"/>
          <p:nvPr/>
        </p:nvSpPr>
        <p:spPr>
          <a:xfrm>
            <a:off x="533400" y="3097009"/>
            <a:ext cx="2873427" cy="1015663"/>
          </a:xfrm>
          <a:prstGeom prst="rect">
            <a:avLst/>
          </a:prstGeom>
          <a:solidFill>
            <a:schemeClr val="bg2">
              <a:lumMod val="95000"/>
            </a:schemeClr>
          </a:solidFill>
          <a:ln>
            <a:noFill/>
          </a:ln>
        </p:spPr>
        <p:style>
          <a:lnRef idx="0">
            <a:scrgbClr r="0" g="0" b="0"/>
          </a:lnRef>
          <a:fillRef idx="0">
            <a:scrgbClr r="0" g="0" b="0"/>
          </a:fillRef>
          <a:effectRef idx="0">
            <a:scrgbClr r="0" g="0" b="0"/>
          </a:effectRef>
          <a:fontRef idx="minor">
            <a:schemeClr val="accent4"/>
          </a:fontRef>
        </p:style>
        <p:txBody>
          <a:bodyPr wrap="square" rtlCol="0">
            <a:noAutofit/>
          </a:bodyPr>
          <a:lstStyle/>
          <a:p>
            <a:pPr defTabSz="685800" fontAlgn="auto">
              <a:spcBef>
                <a:spcPts val="0"/>
              </a:spcBef>
              <a:spcAft>
                <a:spcPts val="0"/>
              </a:spcAft>
              <a:defRPr/>
            </a:pPr>
            <a:r>
              <a:rPr kumimoji="1" lang="en-US" altLang="ja-JP" sz="1200">
                <a:solidFill>
                  <a:srgbClr val="282828"/>
                </a:solidFill>
                <a:ea typeface="MS PGothic" panose="020B0600070205080204" pitchFamily="34" charset="-128"/>
              </a:rPr>
              <a:t>interface GigabitEthernet1/0/1</a:t>
            </a:r>
          </a:p>
          <a:p>
            <a:pPr defTabSz="685800" fontAlgn="auto">
              <a:spcBef>
                <a:spcPts val="0"/>
              </a:spcBef>
              <a:spcAft>
                <a:spcPts val="0"/>
              </a:spcAft>
              <a:defRPr/>
            </a:pPr>
            <a:r>
              <a:rPr kumimoji="1" lang="en-US" altLang="ja-JP" sz="1200">
                <a:solidFill>
                  <a:srgbClr val="282828"/>
                </a:solidFill>
                <a:ea typeface="MS PGothic" panose="020B0600070205080204" pitchFamily="34" charset="-128"/>
              </a:rPr>
              <a:t> switchport access </a:t>
            </a:r>
            <a:r>
              <a:rPr kumimoji="1" lang="en-US" altLang="ja-JP" sz="1200" err="1">
                <a:solidFill>
                  <a:srgbClr val="282828"/>
                </a:solidFill>
                <a:ea typeface="MS PGothic" panose="020B0600070205080204" pitchFamily="34" charset="-128"/>
              </a:rPr>
              <a:t>vlan</a:t>
            </a:r>
            <a:r>
              <a:rPr kumimoji="1" lang="en-US" altLang="ja-JP" sz="1200">
                <a:solidFill>
                  <a:srgbClr val="282828"/>
                </a:solidFill>
                <a:ea typeface="MS PGothic" panose="020B0600070205080204" pitchFamily="34" charset="-128"/>
              </a:rPr>
              <a:t> 211</a:t>
            </a:r>
          </a:p>
          <a:p>
            <a:pPr defTabSz="685800" fontAlgn="auto">
              <a:spcBef>
                <a:spcPts val="0"/>
              </a:spcBef>
              <a:spcAft>
                <a:spcPts val="0"/>
              </a:spcAft>
              <a:defRPr/>
            </a:pPr>
            <a:r>
              <a:rPr kumimoji="1" lang="en-US" altLang="ja-JP" sz="1200">
                <a:solidFill>
                  <a:srgbClr val="282828"/>
                </a:solidFill>
                <a:ea typeface="MS PGothic" panose="020B0600070205080204" pitchFamily="34" charset="-128"/>
              </a:rPr>
              <a:t> switchport mode access</a:t>
            </a:r>
          </a:p>
          <a:p>
            <a:pPr defTabSz="685800" fontAlgn="auto">
              <a:spcBef>
                <a:spcPts val="0"/>
              </a:spcBef>
              <a:spcAft>
                <a:spcPts val="0"/>
              </a:spcAft>
              <a:defRPr/>
            </a:pPr>
            <a:r>
              <a:rPr kumimoji="1" lang="en-US" altLang="ja-JP" sz="1200">
                <a:solidFill>
                  <a:srgbClr val="282828"/>
                </a:solidFill>
                <a:ea typeface="MS PGothic" panose="020B0600070205080204" pitchFamily="34" charset="-128"/>
              </a:rPr>
              <a:t> device-tracking</a:t>
            </a:r>
          </a:p>
          <a:p>
            <a:pPr defTabSz="685800" fontAlgn="auto">
              <a:spcBef>
                <a:spcPts val="0"/>
              </a:spcBef>
              <a:spcAft>
                <a:spcPts val="0"/>
              </a:spcAft>
              <a:defRPr/>
            </a:pPr>
            <a:r>
              <a:rPr kumimoji="1" lang="ja-JP" altLang="en-US" sz="1200">
                <a:solidFill>
                  <a:srgbClr val="282828"/>
                </a:solidFill>
                <a:ea typeface="MS PGothic" panose="020B0600070205080204" pitchFamily="34" charset="-128"/>
              </a:rPr>
              <a:t> </a:t>
            </a:r>
            <a:r>
              <a:rPr kumimoji="1" lang="en-US" altLang="ja-JP" sz="1200">
                <a:solidFill>
                  <a:srgbClr val="282828"/>
                </a:solidFill>
                <a:ea typeface="MS PGothic" panose="020B0600070205080204" pitchFamily="34" charset="-128"/>
              </a:rPr>
              <a:t>ipv6 </a:t>
            </a:r>
            <a:r>
              <a:rPr kumimoji="1" lang="en-US" altLang="ja-JP" sz="1200" err="1">
                <a:solidFill>
                  <a:srgbClr val="282828"/>
                </a:solidFill>
                <a:ea typeface="MS PGothic" panose="020B0600070205080204" pitchFamily="34" charset="-128"/>
              </a:rPr>
              <a:t>nd</a:t>
            </a:r>
            <a:r>
              <a:rPr kumimoji="1" lang="en-US" altLang="ja-JP" sz="1200">
                <a:solidFill>
                  <a:srgbClr val="282828"/>
                </a:solidFill>
                <a:ea typeface="MS PGothic" panose="020B0600070205080204" pitchFamily="34" charset="-128"/>
              </a:rPr>
              <a:t> </a:t>
            </a:r>
            <a:r>
              <a:rPr kumimoji="1" lang="en-US" altLang="ja-JP" sz="1200" err="1">
                <a:solidFill>
                  <a:srgbClr val="282828"/>
                </a:solidFill>
                <a:ea typeface="MS PGothic" panose="020B0600070205080204" pitchFamily="34" charset="-128"/>
              </a:rPr>
              <a:t>raguard</a:t>
            </a:r>
            <a:r>
              <a:rPr kumimoji="1" lang="en-US" altLang="ja-JP" sz="1200">
                <a:solidFill>
                  <a:srgbClr val="282828"/>
                </a:solidFill>
                <a:ea typeface="MS PGothic" panose="020B0600070205080204" pitchFamily="34" charset="-128"/>
              </a:rPr>
              <a:t> attach-policy TEST01</a:t>
            </a:r>
          </a:p>
        </p:txBody>
      </p:sp>
      <p:sp>
        <p:nvSpPr>
          <p:cNvPr id="7" name="テキスト ボックス 6">
            <a:extLst>
              <a:ext uri="{FF2B5EF4-FFF2-40B4-BE49-F238E27FC236}">
                <a16:creationId xmlns:a16="http://schemas.microsoft.com/office/drawing/2014/main" id="{4B0CC124-43B1-E34F-AFCA-6BD47F174EB9}"/>
              </a:ext>
            </a:extLst>
          </p:cNvPr>
          <p:cNvSpPr txBox="1"/>
          <p:nvPr/>
        </p:nvSpPr>
        <p:spPr>
          <a:xfrm>
            <a:off x="499904" y="2796927"/>
            <a:ext cx="3246402" cy="300082"/>
          </a:xfrm>
          <a:prstGeom prst="rect">
            <a:avLst/>
          </a:prstGeom>
          <a:noFill/>
        </p:spPr>
        <p:txBody>
          <a:bodyPr wrap="none" rtlCol="0">
            <a:noAutofit/>
          </a:bodyPr>
          <a:lstStyle/>
          <a:p>
            <a:pPr marL="285750" indent="-285750" defTabSz="685800" fontAlgn="auto">
              <a:spcBef>
                <a:spcPts val="0"/>
              </a:spcBef>
              <a:spcAft>
                <a:spcPts val="0"/>
              </a:spcAft>
              <a:buFont typeface="Apple SD Gothic Neo Regular" panose="02000300000000000000" pitchFamily="2" charset="-127"/>
              <a:buChar char="◼"/>
              <a:defRPr/>
            </a:pPr>
            <a:r>
              <a:rPr kumimoji="1" lang="en-US" altLang="ja-JP" sz="1200" b="1">
                <a:solidFill>
                  <a:schemeClr val="tx2"/>
                </a:solidFill>
                <a:latin typeface="+mn-lt"/>
                <a:ea typeface="MS PGothic" panose="020B0600070205080204" pitchFamily="34" charset="-128"/>
                <a:cs typeface="+mn-cs"/>
              </a:rPr>
              <a:t>Interface </a:t>
            </a:r>
            <a:r>
              <a:rPr kumimoji="1" lang="ja-JP" altLang="en-US" sz="1200" b="1">
                <a:solidFill>
                  <a:schemeClr val="tx2"/>
                </a:solidFill>
                <a:latin typeface="+mn-lt"/>
                <a:ea typeface="MS PGothic" panose="020B0600070205080204" pitchFamily="34" charset="-128"/>
                <a:cs typeface="+mn-cs"/>
              </a:rPr>
              <a:t>に</a:t>
            </a:r>
            <a:r>
              <a:rPr kumimoji="1" lang="en-US" altLang="ja-JP" sz="1200" b="1">
                <a:solidFill>
                  <a:schemeClr val="tx2"/>
                </a:solidFill>
                <a:latin typeface="+mn-lt"/>
                <a:ea typeface="MS PGothic" panose="020B0600070205080204" pitchFamily="34" charset="-128"/>
                <a:cs typeface="+mn-cs"/>
              </a:rPr>
              <a:t> RA </a:t>
            </a:r>
            <a:r>
              <a:rPr kumimoji="1" lang="ja-JP" altLang="en-US" sz="1200" b="1">
                <a:solidFill>
                  <a:schemeClr val="tx2"/>
                </a:solidFill>
                <a:latin typeface="+mn-lt"/>
                <a:ea typeface="MS PGothic" panose="020B0600070205080204" pitchFamily="34" charset="-128"/>
                <a:cs typeface="+mn-cs"/>
              </a:rPr>
              <a:t>ガード</a:t>
            </a:r>
            <a:r>
              <a:rPr kumimoji="1" lang="en-US" altLang="ja-JP" sz="1200" b="1">
                <a:solidFill>
                  <a:schemeClr val="tx2"/>
                </a:solidFill>
                <a:latin typeface="+mn-lt"/>
                <a:ea typeface="MS PGothic" panose="020B0600070205080204" pitchFamily="34" charset="-128"/>
                <a:cs typeface="+mn-cs"/>
              </a:rPr>
              <a:t> </a:t>
            </a:r>
            <a:r>
              <a:rPr kumimoji="1" lang="ja-JP" altLang="en-US" sz="1200" b="1">
                <a:solidFill>
                  <a:schemeClr val="tx2"/>
                </a:solidFill>
                <a:latin typeface="+mn-lt"/>
                <a:ea typeface="MS PGothic" panose="020B0600070205080204" pitchFamily="34" charset="-128"/>
                <a:cs typeface="+mn-cs"/>
              </a:rPr>
              <a:t>ポリシーをアタッチ</a:t>
            </a:r>
          </a:p>
        </p:txBody>
      </p:sp>
      <p:sp>
        <p:nvSpPr>
          <p:cNvPr id="8" name="テキスト ボックス 7">
            <a:extLst>
              <a:ext uri="{FF2B5EF4-FFF2-40B4-BE49-F238E27FC236}">
                <a16:creationId xmlns:a16="http://schemas.microsoft.com/office/drawing/2014/main" id="{7A5DF40A-4C76-8B4D-8F62-9114F9286A22}"/>
              </a:ext>
            </a:extLst>
          </p:cNvPr>
          <p:cNvSpPr txBox="1"/>
          <p:nvPr/>
        </p:nvSpPr>
        <p:spPr>
          <a:xfrm>
            <a:off x="539929" y="1644120"/>
            <a:ext cx="2873427" cy="461665"/>
          </a:xfrm>
          <a:prstGeom prst="rect">
            <a:avLst/>
          </a:prstGeom>
          <a:solidFill>
            <a:schemeClr val="bg2">
              <a:lumMod val="95000"/>
            </a:schemeClr>
          </a:solidFill>
          <a:ln>
            <a:noFill/>
          </a:ln>
        </p:spPr>
        <p:style>
          <a:lnRef idx="0">
            <a:scrgbClr r="0" g="0" b="0"/>
          </a:lnRef>
          <a:fillRef idx="0">
            <a:scrgbClr r="0" g="0" b="0"/>
          </a:fillRef>
          <a:effectRef idx="0">
            <a:scrgbClr r="0" g="0" b="0"/>
          </a:effectRef>
          <a:fontRef idx="minor">
            <a:schemeClr val="accent4"/>
          </a:fontRef>
        </p:style>
        <p:txBody>
          <a:bodyPr wrap="square" rtlCol="0">
            <a:noAutofit/>
          </a:bodyPr>
          <a:lstStyle/>
          <a:p>
            <a:pPr defTabSz="685800" fontAlgn="auto">
              <a:spcBef>
                <a:spcPts val="0"/>
              </a:spcBef>
              <a:spcAft>
                <a:spcPts val="0"/>
              </a:spcAft>
              <a:defRPr/>
            </a:pPr>
            <a:r>
              <a:rPr kumimoji="1" lang="en-US" altLang="ja-JP" sz="1200">
                <a:solidFill>
                  <a:srgbClr val="282828"/>
                </a:solidFill>
                <a:ea typeface="MS PGothic" panose="020B0600070205080204" pitchFamily="34" charset="-128"/>
              </a:rPr>
              <a:t>ipv6 </a:t>
            </a:r>
            <a:r>
              <a:rPr kumimoji="1" lang="en-US" altLang="ja-JP" sz="1200" err="1">
                <a:solidFill>
                  <a:srgbClr val="282828"/>
                </a:solidFill>
                <a:ea typeface="MS PGothic" panose="020B0600070205080204" pitchFamily="34" charset="-128"/>
              </a:rPr>
              <a:t>nd</a:t>
            </a:r>
            <a:r>
              <a:rPr kumimoji="1" lang="en-US" altLang="ja-JP" sz="1200">
                <a:solidFill>
                  <a:srgbClr val="282828"/>
                </a:solidFill>
                <a:ea typeface="MS PGothic" panose="020B0600070205080204" pitchFamily="34" charset="-128"/>
              </a:rPr>
              <a:t> </a:t>
            </a:r>
            <a:r>
              <a:rPr kumimoji="1" lang="en-US" altLang="ja-JP" sz="1200" err="1">
                <a:solidFill>
                  <a:srgbClr val="282828"/>
                </a:solidFill>
                <a:ea typeface="MS PGothic" panose="020B0600070205080204" pitchFamily="34" charset="-128"/>
              </a:rPr>
              <a:t>raguard</a:t>
            </a:r>
            <a:r>
              <a:rPr kumimoji="1" lang="en-US" altLang="ja-JP" sz="1200">
                <a:solidFill>
                  <a:srgbClr val="282828"/>
                </a:solidFill>
                <a:ea typeface="MS PGothic" panose="020B0600070205080204" pitchFamily="34" charset="-128"/>
              </a:rPr>
              <a:t> policy TEST01</a:t>
            </a:r>
          </a:p>
          <a:p>
            <a:pPr defTabSz="685800" fontAlgn="auto">
              <a:spcBef>
                <a:spcPts val="0"/>
              </a:spcBef>
              <a:spcAft>
                <a:spcPts val="0"/>
              </a:spcAft>
              <a:defRPr/>
            </a:pPr>
            <a:r>
              <a:rPr kumimoji="1" lang="en-US" altLang="ja-JP" sz="1200">
                <a:solidFill>
                  <a:srgbClr val="282828"/>
                </a:solidFill>
                <a:ea typeface="MS PGothic" panose="020B0600070205080204" pitchFamily="34" charset="-128"/>
              </a:rPr>
              <a:t> device-role host</a:t>
            </a:r>
          </a:p>
        </p:txBody>
      </p:sp>
      <p:sp>
        <p:nvSpPr>
          <p:cNvPr id="9" name="テキスト ボックス 8">
            <a:extLst>
              <a:ext uri="{FF2B5EF4-FFF2-40B4-BE49-F238E27FC236}">
                <a16:creationId xmlns:a16="http://schemas.microsoft.com/office/drawing/2014/main" id="{394A5BAB-35F4-B546-8673-BD96A1F1CF67}"/>
              </a:ext>
            </a:extLst>
          </p:cNvPr>
          <p:cNvSpPr txBox="1"/>
          <p:nvPr/>
        </p:nvSpPr>
        <p:spPr>
          <a:xfrm>
            <a:off x="533400" y="1352595"/>
            <a:ext cx="2175596" cy="300082"/>
          </a:xfrm>
          <a:prstGeom prst="rect">
            <a:avLst/>
          </a:prstGeom>
          <a:noFill/>
        </p:spPr>
        <p:txBody>
          <a:bodyPr wrap="none" rtlCol="0">
            <a:noAutofit/>
          </a:bodyPr>
          <a:lstStyle/>
          <a:p>
            <a:pPr marL="285750" indent="-285750" defTabSz="685800" fontAlgn="auto">
              <a:spcBef>
                <a:spcPts val="0"/>
              </a:spcBef>
              <a:spcAft>
                <a:spcPts val="0"/>
              </a:spcAft>
              <a:buFont typeface="Apple SD Gothic Neo Regular" panose="02000300000000000000" pitchFamily="2" charset="-127"/>
              <a:buChar char="◼"/>
              <a:defRPr/>
            </a:pPr>
            <a:r>
              <a:rPr kumimoji="1" lang="en-US" altLang="ja-JP" sz="1200" b="1">
                <a:solidFill>
                  <a:schemeClr val="tx2"/>
                </a:solidFill>
                <a:latin typeface="+mn-lt"/>
                <a:ea typeface="MS PGothic" panose="020B0600070205080204" pitchFamily="34" charset="-128"/>
                <a:cs typeface="+mn-cs"/>
              </a:rPr>
              <a:t>RA </a:t>
            </a:r>
            <a:r>
              <a:rPr kumimoji="1" lang="ja-JP" altLang="en-US" sz="1200" b="1">
                <a:solidFill>
                  <a:schemeClr val="tx2"/>
                </a:solidFill>
                <a:latin typeface="+mn-lt"/>
                <a:ea typeface="MS PGothic" panose="020B0600070205080204" pitchFamily="34" charset="-128"/>
                <a:cs typeface="+mn-cs"/>
              </a:rPr>
              <a:t>ガード</a:t>
            </a:r>
            <a:r>
              <a:rPr kumimoji="1" lang="en-US" altLang="ja-JP" sz="1200" b="1">
                <a:solidFill>
                  <a:schemeClr val="tx2"/>
                </a:solidFill>
                <a:latin typeface="+mn-lt"/>
                <a:ea typeface="MS PGothic" panose="020B0600070205080204" pitchFamily="34" charset="-128"/>
                <a:cs typeface="+mn-cs"/>
              </a:rPr>
              <a:t> </a:t>
            </a:r>
            <a:r>
              <a:rPr kumimoji="1" lang="ja-JP" altLang="en-US" sz="1200" b="1">
                <a:solidFill>
                  <a:schemeClr val="tx2"/>
                </a:solidFill>
                <a:latin typeface="+mn-lt"/>
                <a:ea typeface="MS PGothic" panose="020B0600070205080204" pitchFamily="34" charset="-128"/>
                <a:cs typeface="+mn-cs"/>
              </a:rPr>
              <a:t>ポリシーを作成</a:t>
            </a:r>
          </a:p>
        </p:txBody>
      </p:sp>
      <p:sp>
        <p:nvSpPr>
          <p:cNvPr id="10" name="テキスト ボックス 9">
            <a:extLst>
              <a:ext uri="{FF2B5EF4-FFF2-40B4-BE49-F238E27FC236}">
                <a16:creationId xmlns:a16="http://schemas.microsoft.com/office/drawing/2014/main" id="{7A04EEE1-C900-F94A-8097-95D9B70E20D0}"/>
              </a:ext>
            </a:extLst>
          </p:cNvPr>
          <p:cNvSpPr txBox="1"/>
          <p:nvPr/>
        </p:nvSpPr>
        <p:spPr>
          <a:xfrm>
            <a:off x="5019478" y="1659196"/>
            <a:ext cx="2873427" cy="461665"/>
          </a:xfrm>
          <a:prstGeom prst="rect">
            <a:avLst/>
          </a:prstGeom>
          <a:solidFill>
            <a:schemeClr val="bg2">
              <a:lumMod val="95000"/>
            </a:schemeClr>
          </a:solidFill>
          <a:ln>
            <a:noFill/>
          </a:ln>
        </p:spPr>
        <p:style>
          <a:lnRef idx="0">
            <a:scrgbClr r="0" g="0" b="0"/>
          </a:lnRef>
          <a:fillRef idx="0">
            <a:scrgbClr r="0" g="0" b="0"/>
          </a:fillRef>
          <a:effectRef idx="0">
            <a:scrgbClr r="0" g="0" b="0"/>
          </a:effectRef>
          <a:fontRef idx="minor">
            <a:schemeClr val="accent4"/>
          </a:fontRef>
        </p:style>
        <p:txBody>
          <a:bodyPr wrap="square" rtlCol="0">
            <a:noAutofit/>
          </a:bodyPr>
          <a:lstStyle/>
          <a:p>
            <a:pPr defTabSz="685800" fontAlgn="auto">
              <a:spcBef>
                <a:spcPts val="0"/>
              </a:spcBef>
              <a:spcAft>
                <a:spcPts val="0"/>
              </a:spcAft>
              <a:defRPr/>
            </a:pPr>
            <a:r>
              <a:rPr kumimoji="1" lang="en-US" altLang="ja-JP" sz="1200">
                <a:solidFill>
                  <a:srgbClr val="282828"/>
                </a:solidFill>
                <a:ea typeface="MS PGothic" panose="020B0600070205080204" pitchFamily="34" charset="-128"/>
              </a:rPr>
              <a:t>ipv6 </a:t>
            </a:r>
            <a:r>
              <a:rPr kumimoji="1" lang="en-US" altLang="ja-JP" sz="1200" err="1">
                <a:solidFill>
                  <a:srgbClr val="282828"/>
                </a:solidFill>
                <a:ea typeface="MS PGothic" panose="020B0600070205080204" pitchFamily="34" charset="-128"/>
              </a:rPr>
              <a:t>dhcp</a:t>
            </a:r>
            <a:r>
              <a:rPr kumimoji="1" lang="en-US" altLang="ja-JP" sz="1200">
                <a:solidFill>
                  <a:srgbClr val="282828"/>
                </a:solidFill>
                <a:ea typeface="MS PGothic" panose="020B0600070205080204" pitchFamily="34" charset="-128"/>
              </a:rPr>
              <a:t> guard policy TEST01</a:t>
            </a:r>
          </a:p>
          <a:p>
            <a:pPr defTabSz="685800" fontAlgn="auto">
              <a:spcBef>
                <a:spcPts val="0"/>
              </a:spcBef>
              <a:spcAft>
                <a:spcPts val="0"/>
              </a:spcAft>
              <a:defRPr/>
            </a:pPr>
            <a:r>
              <a:rPr kumimoji="1" lang="en-US" altLang="ja-JP" sz="1200">
                <a:solidFill>
                  <a:srgbClr val="282828"/>
                </a:solidFill>
                <a:ea typeface="MS PGothic" panose="020B0600070205080204" pitchFamily="34" charset="-128"/>
              </a:rPr>
              <a:t> device-role client</a:t>
            </a:r>
          </a:p>
        </p:txBody>
      </p:sp>
      <p:sp>
        <p:nvSpPr>
          <p:cNvPr id="11" name="テキスト ボックス 10">
            <a:extLst>
              <a:ext uri="{FF2B5EF4-FFF2-40B4-BE49-F238E27FC236}">
                <a16:creationId xmlns:a16="http://schemas.microsoft.com/office/drawing/2014/main" id="{8E8AD45F-10EF-C440-A7E5-7FF61020C922}"/>
              </a:ext>
            </a:extLst>
          </p:cNvPr>
          <p:cNvSpPr txBox="1"/>
          <p:nvPr/>
        </p:nvSpPr>
        <p:spPr>
          <a:xfrm>
            <a:off x="5019479" y="1344038"/>
            <a:ext cx="2574940" cy="300082"/>
          </a:xfrm>
          <a:prstGeom prst="rect">
            <a:avLst/>
          </a:prstGeom>
          <a:noFill/>
        </p:spPr>
        <p:txBody>
          <a:bodyPr wrap="none" rtlCol="0">
            <a:noAutofit/>
          </a:bodyPr>
          <a:lstStyle/>
          <a:p>
            <a:pPr marL="285750" indent="-285750" defTabSz="685800" fontAlgn="auto">
              <a:spcBef>
                <a:spcPts val="0"/>
              </a:spcBef>
              <a:spcAft>
                <a:spcPts val="0"/>
              </a:spcAft>
              <a:buFont typeface="Apple SD Gothic Neo Regular" panose="02000300000000000000" pitchFamily="2" charset="-127"/>
              <a:buChar char="◼"/>
              <a:defRPr/>
            </a:pPr>
            <a:r>
              <a:rPr kumimoji="1" lang="en-US" altLang="ja-JP" sz="1200" b="1">
                <a:solidFill>
                  <a:schemeClr val="tx2"/>
                </a:solidFill>
                <a:latin typeface="+mn-lt"/>
                <a:ea typeface="MS PGothic" panose="020B0600070205080204" pitchFamily="34" charset="-128"/>
                <a:cs typeface="+mn-cs"/>
              </a:rPr>
              <a:t>DHCP </a:t>
            </a:r>
            <a:r>
              <a:rPr kumimoji="1" lang="ja-JP" altLang="en-US" sz="1200" b="1">
                <a:solidFill>
                  <a:schemeClr val="tx2"/>
                </a:solidFill>
                <a:latin typeface="+mn-lt"/>
                <a:ea typeface="MS PGothic" panose="020B0600070205080204" pitchFamily="34" charset="-128"/>
                <a:cs typeface="+mn-cs"/>
              </a:rPr>
              <a:t>ガード</a:t>
            </a:r>
            <a:r>
              <a:rPr kumimoji="1" lang="en-US" altLang="ja-JP" sz="1200" b="1">
                <a:solidFill>
                  <a:schemeClr val="tx2"/>
                </a:solidFill>
                <a:latin typeface="+mn-lt"/>
                <a:ea typeface="MS PGothic" panose="020B0600070205080204" pitchFamily="34" charset="-128"/>
                <a:cs typeface="+mn-cs"/>
              </a:rPr>
              <a:t> </a:t>
            </a:r>
            <a:r>
              <a:rPr kumimoji="1" lang="ja-JP" altLang="en-US" sz="1200" b="1">
                <a:solidFill>
                  <a:schemeClr val="tx2"/>
                </a:solidFill>
                <a:latin typeface="+mn-lt"/>
                <a:ea typeface="MS PGothic" panose="020B0600070205080204" pitchFamily="34" charset="-128"/>
                <a:cs typeface="+mn-cs"/>
              </a:rPr>
              <a:t>ポリシーを作成</a:t>
            </a:r>
          </a:p>
        </p:txBody>
      </p:sp>
      <p:sp>
        <p:nvSpPr>
          <p:cNvPr id="12" name="テキスト ボックス 11">
            <a:extLst>
              <a:ext uri="{FF2B5EF4-FFF2-40B4-BE49-F238E27FC236}">
                <a16:creationId xmlns:a16="http://schemas.microsoft.com/office/drawing/2014/main" id="{5507892F-1972-5742-B563-2DAAECEFD494}"/>
              </a:ext>
            </a:extLst>
          </p:cNvPr>
          <p:cNvSpPr txBox="1"/>
          <p:nvPr/>
        </p:nvSpPr>
        <p:spPr>
          <a:xfrm>
            <a:off x="5029200" y="3097010"/>
            <a:ext cx="3052988" cy="1052426"/>
          </a:xfrm>
          <a:prstGeom prst="rect">
            <a:avLst/>
          </a:prstGeom>
          <a:solidFill>
            <a:schemeClr val="bg2">
              <a:lumMod val="95000"/>
            </a:schemeClr>
          </a:solidFill>
          <a:ln>
            <a:noFill/>
          </a:ln>
        </p:spPr>
        <p:style>
          <a:lnRef idx="0">
            <a:scrgbClr r="0" g="0" b="0"/>
          </a:lnRef>
          <a:fillRef idx="0">
            <a:scrgbClr r="0" g="0" b="0"/>
          </a:fillRef>
          <a:effectRef idx="0">
            <a:scrgbClr r="0" g="0" b="0"/>
          </a:effectRef>
          <a:fontRef idx="minor">
            <a:schemeClr val="accent4"/>
          </a:fontRef>
        </p:style>
        <p:txBody>
          <a:bodyPr wrap="square" rtlCol="0">
            <a:noAutofit/>
          </a:bodyPr>
          <a:lstStyle/>
          <a:p>
            <a:pPr defTabSz="685800" fontAlgn="auto">
              <a:spcBef>
                <a:spcPts val="0"/>
              </a:spcBef>
              <a:spcAft>
                <a:spcPts val="0"/>
              </a:spcAft>
              <a:defRPr/>
            </a:pPr>
            <a:r>
              <a:rPr kumimoji="1" lang="en-US" altLang="ja-JP" sz="1200">
                <a:solidFill>
                  <a:srgbClr val="282828"/>
                </a:solidFill>
                <a:ea typeface="MS PGothic" panose="020B0600070205080204" pitchFamily="34" charset="-128"/>
              </a:rPr>
              <a:t>interface GigabitEthernet1/0/1</a:t>
            </a:r>
          </a:p>
          <a:p>
            <a:pPr defTabSz="685800" fontAlgn="auto">
              <a:spcBef>
                <a:spcPts val="0"/>
              </a:spcBef>
              <a:spcAft>
                <a:spcPts val="0"/>
              </a:spcAft>
              <a:defRPr/>
            </a:pPr>
            <a:r>
              <a:rPr kumimoji="1" lang="en-US" altLang="ja-JP" sz="1200">
                <a:solidFill>
                  <a:srgbClr val="282828"/>
                </a:solidFill>
                <a:ea typeface="MS PGothic" panose="020B0600070205080204" pitchFamily="34" charset="-128"/>
              </a:rPr>
              <a:t> switchport access </a:t>
            </a:r>
            <a:r>
              <a:rPr kumimoji="1" lang="en-US" altLang="ja-JP" sz="1200" err="1">
                <a:solidFill>
                  <a:srgbClr val="282828"/>
                </a:solidFill>
                <a:ea typeface="MS PGothic" panose="020B0600070205080204" pitchFamily="34" charset="-128"/>
              </a:rPr>
              <a:t>vlan</a:t>
            </a:r>
            <a:r>
              <a:rPr kumimoji="1" lang="en-US" altLang="ja-JP" sz="1200">
                <a:solidFill>
                  <a:srgbClr val="282828"/>
                </a:solidFill>
                <a:ea typeface="MS PGothic" panose="020B0600070205080204" pitchFamily="34" charset="-128"/>
              </a:rPr>
              <a:t> 211</a:t>
            </a:r>
          </a:p>
          <a:p>
            <a:pPr defTabSz="685800" fontAlgn="auto">
              <a:spcBef>
                <a:spcPts val="0"/>
              </a:spcBef>
              <a:spcAft>
                <a:spcPts val="0"/>
              </a:spcAft>
              <a:defRPr/>
            </a:pPr>
            <a:r>
              <a:rPr kumimoji="1" lang="en-US" altLang="ja-JP" sz="1200">
                <a:solidFill>
                  <a:srgbClr val="282828"/>
                </a:solidFill>
                <a:ea typeface="MS PGothic" panose="020B0600070205080204" pitchFamily="34" charset="-128"/>
              </a:rPr>
              <a:t> switchport mode access</a:t>
            </a:r>
          </a:p>
          <a:p>
            <a:pPr defTabSz="685800" fontAlgn="auto">
              <a:spcBef>
                <a:spcPts val="0"/>
              </a:spcBef>
              <a:spcAft>
                <a:spcPts val="0"/>
              </a:spcAft>
              <a:defRPr/>
            </a:pPr>
            <a:r>
              <a:rPr kumimoji="1" lang="en-US" altLang="ja-JP" sz="1200">
                <a:solidFill>
                  <a:srgbClr val="282828"/>
                </a:solidFill>
                <a:ea typeface="MS PGothic" panose="020B0600070205080204" pitchFamily="34" charset="-128"/>
              </a:rPr>
              <a:t> device-tracking</a:t>
            </a:r>
          </a:p>
          <a:p>
            <a:pPr defTabSz="685800" fontAlgn="auto">
              <a:spcBef>
                <a:spcPts val="0"/>
              </a:spcBef>
              <a:spcAft>
                <a:spcPts val="0"/>
              </a:spcAft>
              <a:defRPr/>
            </a:pPr>
            <a:r>
              <a:rPr kumimoji="1" lang="ja-JP" altLang="en-US" sz="1200">
                <a:solidFill>
                  <a:srgbClr val="282828"/>
                </a:solidFill>
                <a:ea typeface="MS PGothic" panose="020B0600070205080204" pitchFamily="34" charset="-128"/>
              </a:rPr>
              <a:t> </a:t>
            </a:r>
            <a:r>
              <a:rPr kumimoji="1" lang="en-US" altLang="ja-JP" sz="1200">
                <a:solidFill>
                  <a:srgbClr val="282828"/>
                </a:solidFill>
                <a:ea typeface="MS PGothic" panose="020B0600070205080204" pitchFamily="34" charset="-128"/>
              </a:rPr>
              <a:t>ipv6 </a:t>
            </a:r>
            <a:r>
              <a:rPr kumimoji="1" lang="en-US" altLang="ja-JP" sz="1200" err="1">
                <a:solidFill>
                  <a:srgbClr val="282828"/>
                </a:solidFill>
                <a:ea typeface="MS PGothic" panose="020B0600070205080204" pitchFamily="34" charset="-128"/>
              </a:rPr>
              <a:t>dhcp</a:t>
            </a:r>
            <a:r>
              <a:rPr kumimoji="1" lang="en-US" altLang="ja-JP" sz="1200">
                <a:solidFill>
                  <a:srgbClr val="282828"/>
                </a:solidFill>
                <a:ea typeface="MS PGothic" panose="020B0600070205080204" pitchFamily="34" charset="-128"/>
              </a:rPr>
              <a:t> guard attach-policy TEST01</a:t>
            </a:r>
          </a:p>
        </p:txBody>
      </p:sp>
      <p:sp>
        <p:nvSpPr>
          <p:cNvPr id="13" name="テキスト ボックス 12">
            <a:extLst>
              <a:ext uri="{FF2B5EF4-FFF2-40B4-BE49-F238E27FC236}">
                <a16:creationId xmlns:a16="http://schemas.microsoft.com/office/drawing/2014/main" id="{5DDEDEF1-BF4B-C247-BB75-906D0E83C569}"/>
              </a:ext>
            </a:extLst>
          </p:cNvPr>
          <p:cNvSpPr txBox="1"/>
          <p:nvPr/>
        </p:nvSpPr>
        <p:spPr>
          <a:xfrm>
            <a:off x="5051780" y="2801572"/>
            <a:ext cx="3646215" cy="300082"/>
          </a:xfrm>
          <a:prstGeom prst="rect">
            <a:avLst/>
          </a:prstGeom>
          <a:noFill/>
        </p:spPr>
        <p:txBody>
          <a:bodyPr wrap="none" rtlCol="0">
            <a:noAutofit/>
          </a:bodyPr>
          <a:lstStyle/>
          <a:p>
            <a:pPr marL="285750" indent="-285750" defTabSz="685800" fontAlgn="auto">
              <a:spcBef>
                <a:spcPts val="0"/>
              </a:spcBef>
              <a:spcAft>
                <a:spcPts val="0"/>
              </a:spcAft>
              <a:buFont typeface="Apple SD Gothic Neo Regular" panose="02000300000000000000" pitchFamily="2" charset="-127"/>
              <a:buChar char="◼"/>
              <a:defRPr/>
            </a:pPr>
            <a:r>
              <a:rPr kumimoji="1" lang="en-US" altLang="ja-JP" sz="1200" b="1">
                <a:solidFill>
                  <a:schemeClr val="tx2"/>
                </a:solidFill>
                <a:latin typeface="+mn-lt"/>
                <a:ea typeface="MS PGothic" panose="020B0600070205080204" pitchFamily="34" charset="-128"/>
                <a:cs typeface="+mn-cs"/>
              </a:rPr>
              <a:t>Interface </a:t>
            </a:r>
            <a:r>
              <a:rPr kumimoji="1" lang="ja-JP" altLang="en-US" sz="1200" b="1">
                <a:solidFill>
                  <a:schemeClr val="tx2"/>
                </a:solidFill>
                <a:latin typeface="+mn-lt"/>
                <a:ea typeface="MS PGothic" panose="020B0600070205080204" pitchFamily="34" charset="-128"/>
                <a:cs typeface="+mn-cs"/>
              </a:rPr>
              <a:t>に</a:t>
            </a:r>
            <a:r>
              <a:rPr kumimoji="1" lang="en-US" altLang="ja-JP" sz="1200" b="1">
                <a:solidFill>
                  <a:schemeClr val="tx2"/>
                </a:solidFill>
                <a:latin typeface="+mn-lt"/>
                <a:ea typeface="MS PGothic" panose="020B0600070205080204" pitchFamily="34" charset="-128"/>
                <a:cs typeface="+mn-cs"/>
              </a:rPr>
              <a:t> DHCP </a:t>
            </a:r>
            <a:r>
              <a:rPr kumimoji="1" lang="ja-JP" altLang="en-US" sz="1200" b="1">
                <a:solidFill>
                  <a:schemeClr val="tx2"/>
                </a:solidFill>
                <a:latin typeface="+mn-lt"/>
                <a:ea typeface="MS PGothic" panose="020B0600070205080204" pitchFamily="34" charset="-128"/>
                <a:cs typeface="+mn-cs"/>
              </a:rPr>
              <a:t>ガード</a:t>
            </a:r>
            <a:r>
              <a:rPr kumimoji="1" lang="en-US" altLang="ja-JP" sz="1200" b="1">
                <a:solidFill>
                  <a:schemeClr val="tx2"/>
                </a:solidFill>
                <a:latin typeface="+mn-lt"/>
                <a:ea typeface="MS PGothic" panose="020B0600070205080204" pitchFamily="34" charset="-128"/>
                <a:cs typeface="+mn-cs"/>
              </a:rPr>
              <a:t> </a:t>
            </a:r>
            <a:r>
              <a:rPr kumimoji="1" lang="ja-JP" altLang="en-US" sz="1200" b="1">
                <a:solidFill>
                  <a:schemeClr val="tx2"/>
                </a:solidFill>
                <a:latin typeface="+mn-lt"/>
                <a:ea typeface="MS PGothic" panose="020B0600070205080204" pitchFamily="34" charset="-128"/>
                <a:cs typeface="+mn-cs"/>
              </a:rPr>
              <a:t>ポリシーをアタッチ</a:t>
            </a:r>
          </a:p>
        </p:txBody>
      </p:sp>
      <p:sp>
        <p:nvSpPr>
          <p:cNvPr id="14" name="テキスト ボックス 13">
            <a:extLst>
              <a:ext uri="{FF2B5EF4-FFF2-40B4-BE49-F238E27FC236}">
                <a16:creationId xmlns:a16="http://schemas.microsoft.com/office/drawing/2014/main" id="{E01EF4BF-4DEB-7540-A55A-C7743E553265}"/>
              </a:ext>
            </a:extLst>
          </p:cNvPr>
          <p:cNvSpPr txBox="1"/>
          <p:nvPr/>
        </p:nvSpPr>
        <p:spPr>
          <a:xfrm>
            <a:off x="5930821" y="4250464"/>
            <a:ext cx="2414603" cy="300082"/>
          </a:xfrm>
          <a:prstGeom prst="rect">
            <a:avLst/>
          </a:prstGeom>
          <a:noFill/>
        </p:spPr>
        <p:txBody>
          <a:bodyPr wrap="square" rtlCol="0">
            <a:noAutofit/>
          </a:bodyPr>
          <a:lstStyle/>
          <a:p>
            <a:pPr defTabSz="685800" fontAlgn="auto">
              <a:spcBef>
                <a:spcPts val="0"/>
              </a:spcBef>
              <a:spcAft>
                <a:spcPts val="0"/>
              </a:spcAft>
              <a:defRPr/>
            </a:pPr>
            <a:r>
              <a:rPr kumimoji="1" lang="en-US" altLang="ja-JP" sz="1100">
                <a:solidFill>
                  <a:srgbClr val="282828"/>
                </a:solidFill>
                <a:latin typeface="+mn-lt"/>
                <a:ea typeface="MS PGothic" panose="020B0600070205080204" pitchFamily="34" charset="-128"/>
                <a:cs typeface="+mn-cs"/>
              </a:rPr>
              <a:t>※Device-Tracking </a:t>
            </a:r>
            <a:r>
              <a:rPr kumimoji="1" lang="ja-JP" altLang="en-US" sz="1100">
                <a:solidFill>
                  <a:srgbClr val="282828"/>
                </a:solidFill>
                <a:latin typeface="+mn-lt"/>
                <a:ea typeface="MS PGothic" panose="020B0600070205080204" pitchFamily="34" charset="-128"/>
                <a:cs typeface="+mn-cs"/>
              </a:rPr>
              <a:t>有効化します</a:t>
            </a:r>
            <a:endParaRPr kumimoji="1" lang="en-US" altLang="ja-JP" sz="1100">
              <a:solidFill>
                <a:srgbClr val="282828"/>
              </a:solidFill>
              <a:latin typeface="+mn-lt"/>
              <a:ea typeface="MS PGothic" panose="020B0600070205080204" pitchFamily="34" charset="-128"/>
              <a:cs typeface="+mn-cs"/>
            </a:endParaRPr>
          </a:p>
        </p:txBody>
      </p:sp>
      <p:sp>
        <p:nvSpPr>
          <p:cNvPr id="15" name="テキスト ボックス 14">
            <a:extLst>
              <a:ext uri="{FF2B5EF4-FFF2-40B4-BE49-F238E27FC236}">
                <a16:creationId xmlns:a16="http://schemas.microsoft.com/office/drawing/2014/main" id="{9BC78511-EBAF-B04D-B9BB-40F6DDB0CA8B}"/>
              </a:ext>
            </a:extLst>
          </p:cNvPr>
          <p:cNvSpPr txBox="1"/>
          <p:nvPr/>
        </p:nvSpPr>
        <p:spPr>
          <a:xfrm>
            <a:off x="5555673" y="2244973"/>
            <a:ext cx="2955212" cy="276999"/>
          </a:xfrm>
          <a:prstGeom prst="rect">
            <a:avLst/>
          </a:prstGeom>
          <a:noFill/>
        </p:spPr>
        <p:txBody>
          <a:bodyPr wrap="square" rtlCol="0">
            <a:noAutofit/>
          </a:bodyPr>
          <a:lstStyle/>
          <a:p>
            <a:pPr defTabSz="685800" fontAlgn="auto">
              <a:spcBef>
                <a:spcPts val="0"/>
              </a:spcBef>
              <a:spcAft>
                <a:spcPts val="0"/>
              </a:spcAft>
              <a:defRPr/>
            </a:pPr>
            <a:r>
              <a:rPr kumimoji="1" lang="en-US" altLang="ja-JP" sz="1100">
                <a:solidFill>
                  <a:srgbClr val="282828"/>
                </a:solidFill>
                <a:latin typeface="+mn-lt"/>
                <a:ea typeface="MS PGothic" panose="020B0600070205080204" pitchFamily="34" charset="-128"/>
                <a:cs typeface="+mn-cs"/>
              </a:rPr>
              <a:t>※</a:t>
            </a:r>
            <a:r>
              <a:rPr kumimoji="1" lang="ja-JP" altLang="en-US" sz="1100">
                <a:solidFill>
                  <a:srgbClr val="282828"/>
                </a:solidFill>
                <a:latin typeface="+mn-lt"/>
                <a:ea typeface="MS PGothic" panose="020B0600070205080204" pitchFamily="34" charset="-128"/>
                <a:cs typeface="+mn-cs"/>
              </a:rPr>
              <a:t>手動で</a:t>
            </a:r>
            <a:r>
              <a:rPr kumimoji="1" lang="en-US" altLang="ja-JP" sz="1100">
                <a:solidFill>
                  <a:srgbClr val="282828"/>
                </a:solidFill>
                <a:latin typeface="+mn-lt"/>
                <a:ea typeface="MS PGothic" panose="020B0600070205080204" pitchFamily="34" charset="-128"/>
                <a:cs typeface="+mn-cs"/>
              </a:rPr>
              <a:t>DHCP</a:t>
            </a:r>
            <a:r>
              <a:rPr kumimoji="1" lang="ja-JP" altLang="en-US" sz="1100">
                <a:solidFill>
                  <a:srgbClr val="282828"/>
                </a:solidFill>
                <a:latin typeface="+mn-lt"/>
                <a:ea typeface="MS PGothic" panose="020B0600070205080204" pitchFamily="34" charset="-128"/>
                <a:cs typeface="+mn-cs"/>
              </a:rPr>
              <a:t> </a:t>
            </a:r>
            <a:r>
              <a:rPr kumimoji="1" lang="en-US" altLang="ja-JP" sz="1100">
                <a:solidFill>
                  <a:srgbClr val="282828"/>
                </a:solidFill>
                <a:latin typeface="+mn-lt"/>
                <a:ea typeface="MS PGothic" panose="020B0600070205080204" pitchFamily="34" charset="-128"/>
                <a:cs typeface="+mn-cs"/>
              </a:rPr>
              <a:t>guard</a:t>
            </a:r>
            <a:r>
              <a:rPr kumimoji="1" lang="ja-JP" altLang="en-US" sz="1100">
                <a:solidFill>
                  <a:srgbClr val="282828"/>
                </a:solidFill>
                <a:latin typeface="+mn-lt"/>
                <a:ea typeface="MS PGothic" panose="020B0600070205080204" pitchFamily="34" charset="-128"/>
                <a:cs typeface="+mn-cs"/>
              </a:rPr>
              <a:t>のポリシーを設定します</a:t>
            </a:r>
            <a:endParaRPr kumimoji="1" lang="en-US" altLang="ja-JP" sz="1100">
              <a:solidFill>
                <a:srgbClr val="282828"/>
              </a:solidFill>
              <a:latin typeface="+mn-lt"/>
              <a:ea typeface="MS PGothic" panose="020B0600070205080204" pitchFamily="34" charset="-128"/>
              <a:cs typeface="+mn-cs"/>
            </a:endParaRPr>
          </a:p>
        </p:txBody>
      </p:sp>
      <p:sp>
        <p:nvSpPr>
          <p:cNvPr id="18" name="テキスト ボックス 17">
            <a:extLst>
              <a:ext uri="{FF2B5EF4-FFF2-40B4-BE49-F238E27FC236}">
                <a16:creationId xmlns:a16="http://schemas.microsoft.com/office/drawing/2014/main" id="{52290228-9D31-CF46-8684-B3C9219E6C90}"/>
              </a:ext>
            </a:extLst>
          </p:cNvPr>
          <p:cNvSpPr txBox="1"/>
          <p:nvPr/>
        </p:nvSpPr>
        <p:spPr>
          <a:xfrm>
            <a:off x="1373307" y="964269"/>
            <a:ext cx="1181734" cy="369332"/>
          </a:xfrm>
          <a:prstGeom prst="rect">
            <a:avLst/>
          </a:prstGeom>
          <a:noFill/>
        </p:spPr>
        <p:txBody>
          <a:bodyPr wrap="none" rtlCol="0">
            <a:noAutofit/>
          </a:bodyPr>
          <a:lstStyle/>
          <a:p>
            <a:pPr algn="ctr"/>
            <a:r>
              <a:rPr kumimoji="1" lang="ja-JP" altLang="en-US" sz="1400" b="1">
                <a:latin typeface="+mn-lt"/>
                <a:ea typeface="MS PGothic" panose="020B0600070205080204" pitchFamily="34" charset="-128"/>
              </a:rPr>
              <a:t>＜</a:t>
            </a:r>
            <a:r>
              <a:rPr kumimoji="1" lang="en-US" altLang="ja-JP" sz="1400" b="1">
                <a:latin typeface="+mn-lt"/>
                <a:ea typeface="MS PGothic" panose="020B0600070205080204" pitchFamily="34" charset="-128"/>
              </a:rPr>
              <a:t>RA Guard</a:t>
            </a:r>
            <a:r>
              <a:rPr kumimoji="1" lang="ja-JP" altLang="en-US" sz="1400" b="1">
                <a:latin typeface="+mn-lt"/>
                <a:ea typeface="MS PGothic" panose="020B0600070205080204" pitchFamily="34" charset="-128"/>
              </a:rPr>
              <a:t>＞</a:t>
            </a:r>
          </a:p>
        </p:txBody>
      </p:sp>
      <p:sp>
        <p:nvSpPr>
          <p:cNvPr id="19" name="テキスト ボックス 18">
            <a:extLst>
              <a:ext uri="{FF2B5EF4-FFF2-40B4-BE49-F238E27FC236}">
                <a16:creationId xmlns:a16="http://schemas.microsoft.com/office/drawing/2014/main" id="{D3F63E27-9832-1E42-9E38-BC418319AA06}"/>
              </a:ext>
            </a:extLst>
          </p:cNvPr>
          <p:cNvSpPr txBox="1"/>
          <p:nvPr/>
        </p:nvSpPr>
        <p:spPr>
          <a:xfrm>
            <a:off x="5779154" y="962173"/>
            <a:ext cx="1510350" cy="369332"/>
          </a:xfrm>
          <a:prstGeom prst="rect">
            <a:avLst/>
          </a:prstGeom>
          <a:noFill/>
        </p:spPr>
        <p:txBody>
          <a:bodyPr wrap="none" rtlCol="0">
            <a:noAutofit/>
          </a:bodyPr>
          <a:lstStyle/>
          <a:p>
            <a:pPr algn="ctr"/>
            <a:r>
              <a:rPr kumimoji="1" lang="ja-JP" altLang="en-US" sz="1400" b="1">
                <a:latin typeface="+mn-lt"/>
                <a:ea typeface="MS PGothic" panose="020B0600070205080204" pitchFamily="34" charset="-128"/>
              </a:rPr>
              <a:t>＜</a:t>
            </a:r>
            <a:r>
              <a:rPr kumimoji="1" lang="en-US" altLang="ja-JP" sz="1400" b="1">
                <a:latin typeface="+mn-lt"/>
                <a:ea typeface="MS PGothic" panose="020B0600070205080204" pitchFamily="34" charset="-128"/>
              </a:rPr>
              <a:t>DHCP Guard</a:t>
            </a:r>
            <a:r>
              <a:rPr kumimoji="1" lang="ja-JP" altLang="en-US" sz="1400" b="1">
                <a:latin typeface="+mn-lt"/>
                <a:ea typeface="MS PGothic" panose="020B0600070205080204" pitchFamily="34" charset="-128"/>
              </a:rPr>
              <a:t>＞</a:t>
            </a:r>
          </a:p>
        </p:txBody>
      </p:sp>
      <p:sp>
        <p:nvSpPr>
          <p:cNvPr id="20" name="Slide Number Placeholder 4">
            <a:extLst>
              <a:ext uri="{FF2B5EF4-FFF2-40B4-BE49-F238E27FC236}">
                <a16:creationId xmlns:a16="http://schemas.microsoft.com/office/drawing/2014/main" id="{4FE65E37-F16F-FF42-A286-AB7A2BC2DAC5}"/>
              </a:ext>
            </a:extLst>
          </p:cNvPr>
          <p:cNvSpPr>
            <a:spLocks noGrp="1"/>
          </p:cNvSpPr>
          <p:nvPr>
            <p:ph type="sldNum" sz="quarter" idx="4294967295"/>
          </p:nvPr>
        </p:nvSpPr>
        <p:spPr>
          <a:xfrm>
            <a:off x="8648700" y="4884738"/>
            <a:ext cx="495300" cy="274637"/>
          </a:xfrm>
          <a:prstGeom prst="rect">
            <a:avLst/>
          </a:prstGeom>
        </p:spPr>
        <p:txBody>
          <a:bodyPr>
            <a:noAutofit/>
          </a:bodyPr>
          <a:lstStyle/>
          <a:p>
            <a:fld id="{3945D0FD-48F1-4D72-80C5-FFB60B92A834}" type="slidenum">
              <a:rPr lang="en-US" sz="900" smtClean="0">
                <a:latin typeface="+mn-lt"/>
                <a:ea typeface="MS PGothic" panose="020B0600070205080204" pitchFamily="34" charset="-128"/>
              </a:rPr>
              <a:pPr/>
              <a:t>326</a:t>
            </a:fld>
            <a:endParaRPr lang="en-US" sz="900">
              <a:latin typeface="+mn-lt"/>
              <a:ea typeface="MS PGothic" panose="020B0600070205080204" pitchFamily="34" charset="-128"/>
            </a:endParaRPr>
          </a:p>
        </p:txBody>
      </p:sp>
    </p:spTree>
    <p:extLst>
      <p:ext uri="{BB962C8B-B14F-4D97-AF65-F5344CB8AC3E}">
        <p14:creationId xmlns:p14="http://schemas.microsoft.com/office/powerpoint/2010/main" val="1207194418"/>
      </p:ext>
    </p:extLst>
  </p:cSld>
  <p:clrMapOvr>
    <a:masterClrMapping/>
  </p:clrMapOvr>
</p:sld>
</file>

<file path=ppt/slides/slide3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a:extLst>
              <a:ext uri="{FF2B5EF4-FFF2-40B4-BE49-F238E27FC236}">
                <a16:creationId xmlns:a16="http://schemas.microsoft.com/office/drawing/2014/main" id="{EBDB191B-1ADB-4E2F-9437-B749FAB7528F}"/>
              </a:ext>
            </a:extLst>
          </p:cNvPr>
          <p:cNvSpPr>
            <a:spLocks noGrp="1"/>
          </p:cNvSpPr>
          <p:nvPr>
            <p:ph type="title"/>
          </p:nvPr>
        </p:nvSpPr>
        <p:spPr/>
        <p:txBody>
          <a:bodyPr>
            <a:noAutofit/>
          </a:bodyPr>
          <a:lstStyle/>
          <a:p>
            <a:r>
              <a:rPr lang="en-US" altLang="ja-JP">
                <a:latin typeface="+mn-lt"/>
                <a:ea typeface="MS PGothic" panose="020B0600070205080204" pitchFamily="34" charset="-128"/>
              </a:rPr>
              <a:t>SISF-based</a:t>
            </a:r>
            <a:r>
              <a:rPr lang="ja-JP" altLang="en-US">
                <a:latin typeface="+mn-lt"/>
                <a:ea typeface="MS PGothic" panose="020B0600070205080204" pitchFamily="34" charset="-128"/>
              </a:rPr>
              <a:t> </a:t>
            </a:r>
            <a:r>
              <a:rPr lang="en-US" altLang="ja-JP">
                <a:latin typeface="+mn-lt"/>
                <a:ea typeface="MS PGothic" panose="020B0600070205080204" pitchFamily="34" charset="-128"/>
              </a:rPr>
              <a:t>Device-Tracking</a:t>
            </a:r>
            <a:endParaRPr kumimoji="1" lang="ja-JP" altLang="en-US">
              <a:latin typeface="+mn-lt"/>
              <a:ea typeface="MS PGothic" panose="020B0600070205080204" pitchFamily="34" charset="-128"/>
            </a:endParaRPr>
          </a:p>
        </p:txBody>
      </p:sp>
      <p:sp>
        <p:nvSpPr>
          <p:cNvPr id="3" name="コンテンツ プレースホルダー 2">
            <a:extLst>
              <a:ext uri="{FF2B5EF4-FFF2-40B4-BE49-F238E27FC236}">
                <a16:creationId xmlns:a16="http://schemas.microsoft.com/office/drawing/2014/main" id="{BBE5FB1A-F2B9-4106-8BF6-613FDD02B6FF}"/>
              </a:ext>
            </a:extLst>
          </p:cNvPr>
          <p:cNvSpPr>
            <a:spLocks noGrp="1"/>
          </p:cNvSpPr>
          <p:nvPr>
            <p:ph type="body" sz="quarter" idx="12"/>
          </p:nvPr>
        </p:nvSpPr>
        <p:spPr>
          <a:xfrm>
            <a:off x="533400" y="983078"/>
            <a:ext cx="8382000" cy="2095797"/>
          </a:xfrm>
          <a:prstGeom prst="rect">
            <a:avLst/>
          </a:prstGeom>
        </p:spPr>
        <p:txBody>
          <a:bodyPr anchor="t">
            <a:noAutofit/>
          </a:bodyPr>
          <a:lstStyle/>
          <a:p>
            <a:pPr marL="171450" indent="-171450">
              <a:buFont typeface="Arial" panose="020B0604020202020204" pitchFamily="34" charset="0"/>
              <a:buChar char="•"/>
            </a:pPr>
            <a:r>
              <a:rPr lang="en-US" altLang="ja-JP" sz="1200" dirty="0">
                <a:ea typeface="MS PGothic" panose="020B0600070205080204" pitchFamily="34" charset="-128"/>
              </a:rPr>
              <a:t>Switch</a:t>
            </a:r>
            <a:r>
              <a:rPr lang="ja-JP" altLang="en-US" sz="1200" dirty="0">
                <a:ea typeface="MS PGothic" panose="020B0600070205080204" pitchFamily="34" charset="-128"/>
              </a:rPr>
              <a:t> </a:t>
            </a:r>
            <a:r>
              <a:rPr lang="en-US" altLang="ja-JP" sz="1200" dirty="0">
                <a:ea typeface="MS PGothic" panose="020B0600070205080204" pitchFamily="34" charset="-128"/>
              </a:rPr>
              <a:t>Integrated</a:t>
            </a:r>
            <a:r>
              <a:rPr lang="ja-JP" altLang="en-US" sz="1200" dirty="0">
                <a:ea typeface="MS PGothic" panose="020B0600070205080204" pitchFamily="34" charset="-128"/>
              </a:rPr>
              <a:t> </a:t>
            </a:r>
            <a:r>
              <a:rPr lang="en-US" altLang="ja-JP" sz="1200" dirty="0">
                <a:ea typeface="MS PGothic" panose="020B0600070205080204" pitchFamily="34" charset="-128"/>
              </a:rPr>
              <a:t>Security</a:t>
            </a:r>
            <a:r>
              <a:rPr lang="ja-JP" altLang="en-US" sz="1200" dirty="0">
                <a:ea typeface="MS PGothic" panose="020B0600070205080204" pitchFamily="34" charset="-128"/>
              </a:rPr>
              <a:t> </a:t>
            </a:r>
            <a:r>
              <a:rPr lang="en-US" altLang="ja-JP" sz="1200" dirty="0">
                <a:ea typeface="MS PGothic" panose="020B0600070205080204" pitchFamily="34" charset="-128"/>
              </a:rPr>
              <a:t>Feature</a:t>
            </a:r>
            <a:r>
              <a:rPr lang="ja-JP" altLang="en-US" sz="1200" dirty="0">
                <a:ea typeface="MS PGothic" panose="020B0600070205080204" pitchFamily="34" charset="-128"/>
              </a:rPr>
              <a:t> </a:t>
            </a:r>
            <a:r>
              <a:rPr lang="en-US" altLang="ja-JP" sz="1200" dirty="0">
                <a:ea typeface="MS PGothic" panose="020B0600070205080204" pitchFamily="34" charset="-128"/>
              </a:rPr>
              <a:t>based</a:t>
            </a:r>
            <a:r>
              <a:rPr lang="ja-JP" altLang="en-US" sz="1200" dirty="0">
                <a:ea typeface="MS PGothic" panose="020B0600070205080204" pitchFamily="34" charset="-128"/>
              </a:rPr>
              <a:t>（</a:t>
            </a:r>
            <a:r>
              <a:rPr lang="en-US" altLang="ja-JP" sz="1200" dirty="0">
                <a:ea typeface="MS PGothic" panose="020B0600070205080204" pitchFamily="34" charset="-128"/>
              </a:rPr>
              <a:t>SISF </a:t>
            </a:r>
            <a:r>
              <a:rPr lang="ja-JP" altLang="en-US" sz="1200" dirty="0">
                <a:ea typeface="MS PGothic" panose="020B0600070205080204" pitchFamily="34" charset="-128"/>
              </a:rPr>
              <a:t>ベース）の</a:t>
            </a:r>
            <a:r>
              <a:rPr lang="en-US" altLang="ja-JP" sz="1200" dirty="0">
                <a:ea typeface="MS PGothic" panose="020B0600070205080204" pitchFamily="34" charset="-128"/>
              </a:rPr>
              <a:t> Device</a:t>
            </a:r>
            <a:r>
              <a:rPr lang="ja-JP" altLang="en-US" sz="1200" dirty="0">
                <a:ea typeface="MS PGothic" panose="020B0600070205080204" pitchFamily="34" charset="-128"/>
              </a:rPr>
              <a:t> </a:t>
            </a:r>
            <a:r>
              <a:rPr lang="en-US" altLang="ja-JP" sz="1200" dirty="0">
                <a:ea typeface="MS PGothic" panose="020B0600070205080204" pitchFamily="34" charset="-128"/>
              </a:rPr>
              <a:t>Tracking </a:t>
            </a:r>
            <a:r>
              <a:rPr lang="ja-JP" altLang="en-US" sz="1200" dirty="0">
                <a:ea typeface="MS PGothic" panose="020B0600070205080204" pitchFamily="34" charset="-128"/>
              </a:rPr>
              <a:t>機能は、従来の</a:t>
            </a:r>
            <a:r>
              <a:rPr lang="en-US" altLang="ja-JP" sz="1200" dirty="0">
                <a:ea typeface="MS PGothic" panose="020B0600070205080204" pitchFamily="34" charset="-128"/>
              </a:rPr>
              <a:t> </a:t>
            </a:r>
            <a:r>
              <a:rPr lang="en-US" altLang="ja-JP" sz="1200" dirty="0">
                <a:solidFill>
                  <a:srgbClr val="FF0000"/>
                </a:solidFill>
                <a:ea typeface="MS PGothic" panose="020B0600070205080204" pitchFamily="34" charset="-128"/>
              </a:rPr>
              <a:t>IP</a:t>
            </a:r>
            <a:r>
              <a:rPr lang="ja-JP" altLang="en-US" sz="1200" dirty="0">
                <a:solidFill>
                  <a:srgbClr val="FF0000"/>
                </a:solidFill>
                <a:ea typeface="MS PGothic" panose="020B0600070205080204" pitchFamily="34" charset="-128"/>
              </a:rPr>
              <a:t> </a:t>
            </a:r>
            <a:r>
              <a:rPr lang="en-US" altLang="ja-JP" sz="1200" dirty="0">
                <a:solidFill>
                  <a:srgbClr val="FF0000"/>
                </a:solidFill>
                <a:ea typeface="MS PGothic" panose="020B0600070205080204" pitchFamily="34" charset="-128"/>
              </a:rPr>
              <a:t>Device-Tracking </a:t>
            </a:r>
            <a:r>
              <a:rPr lang="ja-JP" altLang="en-US" sz="1200" dirty="0">
                <a:solidFill>
                  <a:srgbClr val="FF0000"/>
                </a:solidFill>
                <a:ea typeface="MS PGothic" panose="020B0600070205080204" pitchFamily="34" charset="-128"/>
              </a:rPr>
              <a:t>と</a:t>
            </a:r>
            <a:r>
              <a:rPr lang="en-US" altLang="ja-JP" sz="1200" dirty="0">
                <a:solidFill>
                  <a:srgbClr val="FF0000"/>
                </a:solidFill>
                <a:ea typeface="MS PGothic" panose="020B0600070205080204" pitchFamily="34" charset="-128"/>
              </a:rPr>
              <a:t> IPv6</a:t>
            </a:r>
            <a:r>
              <a:rPr lang="ja-JP" altLang="en-US" sz="1200" dirty="0">
                <a:solidFill>
                  <a:srgbClr val="FF0000"/>
                </a:solidFill>
                <a:ea typeface="MS PGothic" panose="020B0600070205080204" pitchFamily="34" charset="-128"/>
              </a:rPr>
              <a:t> </a:t>
            </a:r>
            <a:r>
              <a:rPr lang="en-US" altLang="ja-JP" sz="1200" dirty="0">
                <a:solidFill>
                  <a:srgbClr val="FF0000"/>
                </a:solidFill>
                <a:ea typeface="MS PGothic" panose="020B0600070205080204" pitchFamily="34" charset="-128"/>
              </a:rPr>
              <a:t>Snooping </a:t>
            </a:r>
            <a:r>
              <a:rPr lang="ja-JP" altLang="en-US" sz="1200" dirty="0">
                <a:solidFill>
                  <a:srgbClr val="FF0000"/>
                </a:solidFill>
                <a:ea typeface="MS PGothic" panose="020B0600070205080204" pitchFamily="34" charset="-128"/>
              </a:rPr>
              <a:t>に代わる新しいデバイス情報を補足する機能</a:t>
            </a:r>
            <a:r>
              <a:rPr lang="en-US" altLang="ja-JP" sz="1200" dirty="0">
                <a:solidFill>
                  <a:srgbClr val="FF0000"/>
                </a:solidFill>
                <a:ea typeface="MS PGothic" panose="020B0600070205080204" pitchFamily="34" charset="-128"/>
              </a:rPr>
              <a:t> </a:t>
            </a:r>
            <a:r>
              <a:rPr lang="en-US" altLang="ja-JP" sz="1200" dirty="0">
                <a:ea typeface="MS PGothic" panose="020B0600070205080204" pitchFamily="34" charset="-128"/>
              </a:rPr>
              <a:t>(IOS-XE</a:t>
            </a:r>
            <a:r>
              <a:rPr lang="ja-JP" altLang="en-US" sz="1200" dirty="0">
                <a:ea typeface="MS PGothic" panose="020B0600070205080204" pitchFamily="34" charset="-128"/>
              </a:rPr>
              <a:t> </a:t>
            </a:r>
            <a:r>
              <a:rPr lang="en-US" altLang="ja-JP" sz="1200" dirty="0">
                <a:ea typeface="MS PGothic" panose="020B0600070205080204" pitchFamily="34" charset="-128"/>
              </a:rPr>
              <a:t>16.3.x</a:t>
            </a:r>
            <a:r>
              <a:rPr lang="ja-JP" altLang="en-US" sz="1200" dirty="0">
                <a:ea typeface="MS PGothic" panose="020B0600070205080204" pitchFamily="34" charset="-128"/>
              </a:rPr>
              <a:t>以降</a:t>
            </a:r>
            <a:r>
              <a:rPr lang="en-US" altLang="ja-JP" sz="1200" dirty="0">
                <a:ea typeface="MS PGothic" panose="020B0600070205080204" pitchFamily="34" charset="-128"/>
              </a:rPr>
              <a:t>)</a:t>
            </a:r>
            <a:r>
              <a:rPr lang="ja-JP" altLang="en-US" sz="1200" dirty="0">
                <a:ea typeface="MS PGothic" panose="020B0600070205080204" pitchFamily="34" charset="-128"/>
              </a:rPr>
              <a:t>です。</a:t>
            </a:r>
          </a:p>
          <a:p>
            <a:pPr marL="171450" indent="-171450">
              <a:buFont typeface="Arial" panose="020B0604020202020204" pitchFamily="34" charset="0"/>
              <a:buChar char="•"/>
            </a:pPr>
            <a:r>
              <a:rPr lang="en-US" altLang="ja-JP" sz="1200" dirty="0">
                <a:ea typeface="MS PGothic" panose="020B0600070205080204" pitchFamily="34" charset="-128"/>
              </a:rPr>
              <a:t>SISF </a:t>
            </a:r>
            <a:r>
              <a:rPr lang="ja-JP" altLang="en-US" sz="1200" dirty="0">
                <a:ea typeface="MS PGothic" panose="020B0600070205080204" pitchFamily="34" charset="-128"/>
              </a:rPr>
              <a:t>は、スイッチが受信したトラフィックをスヌープし、デバイス</a:t>
            </a:r>
            <a:r>
              <a:rPr lang="en-US" altLang="ja-JP" sz="1200" dirty="0">
                <a:ea typeface="MS PGothic" panose="020B0600070205080204" pitchFamily="34" charset="-128"/>
              </a:rPr>
              <a:t> ID</a:t>
            </a:r>
            <a:r>
              <a:rPr lang="ja-JP" altLang="en-US" sz="1200" dirty="0">
                <a:ea typeface="MS PGothic" panose="020B0600070205080204" pitchFamily="34" charset="-128"/>
              </a:rPr>
              <a:t>（</a:t>
            </a:r>
            <a:r>
              <a:rPr lang="en-US" altLang="ja-JP" sz="1200" dirty="0">
                <a:ea typeface="MS PGothic" panose="020B0600070205080204" pitchFamily="34" charset="-128"/>
              </a:rPr>
              <a:t>MAC </a:t>
            </a:r>
            <a:r>
              <a:rPr lang="ja-JP" altLang="en-US" sz="1200" dirty="0">
                <a:ea typeface="MS PGothic" panose="020B0600070205080204" pitchFamily="34" charset="-128"/>
              </a:rPr>
              <a:t>および</a:t>
            </a:r>
            <a:r>
              <a:rPr lang="en-US" altLang="ja-JP" sz="1200" dirty="0">
                <a:ea typeface="MS PGothic" panose="020B0600070205080204" pitchFamily="34" charset="-128"/>
              </a:rPr>
              <a:t> IP </a:t>
            </a:r>
            <a:r>
              <a:rPr lang="ja-JP" altLang="en-US" sz="1200" dirty="0">
                <a:ea typeface="MS PGothic" panose="020B0600070205080204" pitchFamily="34" charset="-128"/>
              </a:rPr>
              <a:t>アドレス）を抽出して、それらをバインディング　テーブルに保存します</a:t>
            </a:r>
            <a:endParaRPr lang="en-US" altLang="ja-JP" sz="1200" dirty="0">
              <a:ea typeface="MS PGothic" panose="020B0600070205080204" pitchFamily="34" charset="-128"/>
            </a:endParaRPr>
          </a:p>
          <a:p>
            <a:pPr marL="171450" indent="-171450">
              <a:buFont typeface="Arial" panose="020B0604020202020204" pitchFamily="34" charset="0"/>
              <a:buChar char="•"/>
            </a:pPr>
            <a:r>
              <a:rPr lang="en-US" altLang="ja-JP" sz="1200" dirty="0">
                <a:ea typeface="MS PGothic" panose="020B0600070205080204" pitchFamily="34" charset="-128"/>
              </a:rPr>
              <a:t>IEEE 802.1X</a:t>
            </a:r>
            <a:r>
              <a:rPr lang="ja-JP" altLang="en-US" sz="1200" dirty="0">
                <a:ea typeface="MS PGothic" panose="020B0600070205080204" pitchFamily="34" charset="-128"/>
              </a:rPr>
              <a:t>、</a:t>
            </a:r>
            <a:r>
              <a:rPr lang="en-US" altLang="ja-JP" sz="1200" dirty="0">
                <a:ea typeface="MS PGothic" panose="020B0600070205080204" pitchFamily="34" charset="-128"/>
              </a:rPr>
              <a:t>Web </a:t>
            </a:r>
            <a:r>
              <a:rPr lang="ja-JP" altLang="en-US" sz="1200" dirty="0">
                <a:ea typeface="MS PGothic" panose="020B0600070205080204" pitchFamily="34" charset="-128"/>
              </a:rPr>
              <a:t>認証、</a:t>
            </a:r>
            <a:r>
              <a:rPr lang="en-US" altLang="ja-JP" sz="1200" dirty="0">
                <a:ea typeface="MS PGothic" panose="020B0600070205080204" pitchFamily="34" charset="-128"/>
              </a:rPr>
              <a:t>Cisco </a:t>
            </a:r>
            <a:r>
              <a:rPr lang="en-US" altLang="ja-JP" sz="1200" dirty="0" err="1">
                <a:ea typeface="MS PGothic" panose="020B0600070205080204" pitchFamily="34" charset="-128"/>
              </a:rPr>
              <a:t>TrustSec</a:t>
            </a:r>
            <a:r>
              <a:rPr lang="ja-JP" altLang="en-US" sz="1200" dirty="0">
                <a:ea typeface="MS PGothic" panose="020B0600070205080204" pitchFamily="34" charset="-128"/>
              </a:rPr>
              <a:t>、</a:t>
            </a:r>
            <a:r>
              <a:rPr lang="en-US" altLang="ja-JP" sz="1200" dirty="0">
                <a:ea typeface="MS PGothic" panose="020B0600070205080204" pitchFamily="34" charset="-128"/>
              </a:rPr>
              <a:t>LISP </a:t>
            </a:r>
            <a:r>
              <a:rPr lang="ja-JP" altLang="en-US" sz="1200" dirty="0">
                <a:ea typeface="MS PGothic" panose="020B0600070205080204" pitchFamily="34" charset="-128"/>
              </a:rPr>
              <a:t>などの多くの機能が本機能を使用します</a:t>
            </a:r>
            <a:endParaRPr lang="en-US" altLang="ja-JP" sz="1200" dirty="0">
              <a:ea typeface="MS PGothic" panose="020B0600070205080204" pitchFamily="34" charset="-128"/>
            </a:endParaRPr>
          </a:p>
          <a:p>
            <a:pPr marL="171450" indent="-171450">
              <a:buFont typeface="Arial" panose="020B0604020202020204" pitchFamily="34" charset="0"/>
              <a:buChar char="•"/>
            </a:pPr>
            <a:r>
              <a:rPr lang="en-US" altLang="ja-JP" sz="1200" dirty="0">
                <a:ea typeface="MS PGothic" panose="020B0600070205080204" pitchFamily="34" charset="-128"/>
              </a:rPr>
              <a:t>SISF </a:t>
            </a:r>
            <a:r>
              <a:rPr lang="ja-JP" altLang="en-US" sz="1200" dirty="0">
                <a:ea typeface="MS PGothic" panose="020B0600070205080204" pitchFamily="34" charset="-128"/>
              </a:rPr>
              <a:t>ベースのデバイス　トラッキングは、</a:t>
            </a:r>
            <a:r>
              <a:rPr lang="en-US" altLang="ja-JP" sz="1200" dirty="0">
                <a:ea typeface="MS PGothic" panose="020B0600070205080204" pitchFamily="34" charset="-128"/>
              </a:rPr>
              <a:t>IPv4</a:t>
            </a:r>
            <a:r>
              <a:rPr lang="ja-JP" altLang="en-US" sz="1200" dirty="0">
                <a:ea typeface="MS PGothic" panose="020B0600070205080204" pitchFamily="34" charset="-128"/>
              </a:rPr>
              <a:t>と</a:t>
            </a:r>
            <a:r>
              <a:rPr lang="en-US" altLang="ja-JP" sz="1200" dirty="0">
                <a:ea typeface="MS PGothic" panose="020B0600070205080204" pitchFamily="34" charset="-128"/>
              </a:rPr>
              <a:t>IPv6</a:t>
            </a:r>
            <a:r>
              <a:rPr lang="ja-JP" altLang="en-US" sz="1200" dirty="0">
                <a:ea typeface="MS PGothic" panose="020B0600070205080204" pitchFamily="34" charset="-128"/>
              </a:rPr>
              <a:t>の両方をサポートします</a:t>
            </a:r>
            <a:endParaRPr lang="en-US" altLang="ja-JP" sz="1200" dirty="0">
              <a:ea typeface="MS PGothic" panose="020B0600070205080204" pitchFamily="34" charset="-128"/>
            </a:endParaRPr>
          </a:p>
          <a:p>
            <a:pPr marL="171450" indent="-171450">
              <a:buFont typeface="Arial" panose="020B0604020202020204" pitchFamily="34" charset="0"/>
              <a:buChar char="•"/>
            </a:pPr>
            <a:r>
              <a:rPr lang="en-US" altLang="ja-JP" sz="1200" dirty="0">
                <a:ea typeface="MS PGothic" panose="020B0600070205080204" pitchFamily="34" charset="-128"/>
              </a:rPr>
              <a:t>Cisco Catalyst 9000 </a:t>
            </a:r>
            <a:r>
              <a:rPr lang="ja-JP" altLang="en-US" sz="1200" dirty="0">
                <a:ea typeface="MS PGothic" panose="020B0600070205080204" pitchFamily="34" charset="-128"/>
              </a:rPr>
              <a:t>シリーズでは</a:t>
            </a:r>
            <a:r>
              <a:rPr lang="en-US" altLang="ja-JP" sz="1200" dirty="0">
                <a:ea typeface="MS PGothic" panose="020B0600070205080204" pitchFamily="34" charset="-128"/>
              </a:rPr>
              <a:t> </a:t>
            </a:r>
            <a:r>
              <a:rPr lang="en-US" altLang="ja-JP" sz="1200" dirty="0">
                <a:solidFill>
                  <a:srgbClr val="FF0000"/>
                </a:solidFill>
                <a:ea typeface="MS PGothic" panose="020B0600070205080204" pitchFamily="34" charset="-128"/>
              </a:rPr>
              <a:t>SISF-based</a:t>
            </a:r>
            <a:r>
              <a:rPr lang="ja-JP" altLang="en-US" sz="1200" dirty="0">
                <a:solidFill>
                  <a:srgbClr val="FF0000"/>
                </a:solidFill>
                <a:ea typeface="MS PGothic" panose="020B0600070205080204" pitchFamily="34" charset="-128"/>
              </a:rPr>
              <a:t> </a:t>
            </a:r>
            <a:r>
              <a:rPr lang="en-US" altLang="ja-JP" sz="1200" dirty="0">
                <a:solidFill>
                  <a:srgbClr val="FF0000"/>
                </a:solidFill>
                <a:ea typeface="MS PGothic" panose="020B0600070205080204" pitchFamily="34" charset="-128"/>
              </a:rPr>
              <a:t>Device-Tracking </a:t>
            </a:r>
            <a:r>
              <a:rPr lang="ja-JP" altLang="en-US" sz="1200" dirty="0">
                <a:solidFill>
                  <a:srgbClr val="FF0000"/>
                </a:solidFill>
                <a:ea typeface="MS PGothic" panose="020B0600070205080204" pitchFamily="34" charset="-128"/>
              </a:rPr>
              <a:t>を</a:t>
            </a:r>
            <a:r>
              <a:rPr lang="en-US" altLang="ja-JP" sz="1200" dirty="0">
                <a:solidFill>
                  <a:srgbClr val="FF0000"/>
                </a:solidFill>
                <a:ea typeface="MS PGothic" panose="020B0600070205080204" pitchFamily="34" charset="-128"/>
              </a:rPr>
              <a:t> IP</a:t>
            </a:r>
            <a:r>
              <a:rPr lang="ja-JP" altLang="en-US" sz="1200" dirty="0">
                <a:solidFill>
                  <a:srgbClr val="FF0000"/>
                </a:solidFill>
                <a:ea typeface="MS PGothic" panose="020B0600070205080204" pitchFamily="34" charset="-128"/>
              </a:rPr>
              <a:t> </a:t>
            </a:r>
            <a:r>
              <a:rPr lang="en-US" altLang="ja-JP" sz="1200" dirty="0">
                <a:solidFill>
                  <a:srgbClr val="FF0000"/>
                </a:solidFill>
                <a:ea typeface="MS PGothic" panose="020B0600070205080204" pitchFamily="34" charset="-128"/>
              </a:rPr>
              <a:t>Device-Tracking </a:t>
            </a:r>
            <a:r>
              <a:rPr lang="ja-JP" altLang="en-US" sz="1200" dirty="0">
                <a:solidFill>
                  <a:srgbClr val="FF0000"/>
                </a:solidFill>
                <a:ea typeface="MS PGothic" panose="020B0600070205080204" pitchFamily="34" charset="-128"/>
              </a:rPr>
              <a:t>の代替として使う必要があります</a:t>
            </a:r>
            <a:endParaRPr lang="ja-JP" altLang="en-US" sz="1200" dirty="0">
              <a:ea typeface="MS PGothic" panose="020B0600070205080204" pitchFamily="34" charset="-128"/>
            </a:endParaRPr>
          </a:p>
        </p:txBody>
      </p:sp>
      <p:sp>
        <p:nvSpPr>
          <p:cNvPr id="4" name="正方形/長方形 3">
            <a:extLst>
              <a:ext uri="{FF2B5EF4-FFF2-40B4-BE49-F238E27FC236}">
                <a16:creationId xmlns:a16="http://schemas.microsoft.com/office/drawing/2014/main" id="{4EA59738-4A6B-41A3-927B-F2D67C0AE1A7}"/>
              </a:ext>
            </a:extLst>
          </p:cNvPr>
          <p:cNvSpPr/>
          <p:nvPr/>
        </p:nvSpPr>
        <p:spPr>
          <a:xfrm>
            <a:off x="533400" y="3288956"/>
            <a:ext cx="8382000" cy="1322076"/>
          </a:xfrm>
          <a:prstGeom prst="rect">
            <a:avLst/>
          </a:prstGeom>
          <a:solidFill>
            <a:schemeClr val="bg2">
              <a:lumMod val="95000"/>
            </a:schemeClr>
          </a:solidFill>
          <a:ln>
            <a:noFill/>
          </a:ln>
        </p:spPr>
        <p:txBody>
          <a:bodyPr wrap="square" anchor="ctr">
            <a:noAutofit/>
          </a:bodyPr>
          <a:lstStyle/>
          <a:p>
            <a:pPr defTabSz="685800" fontAlgn="auto">
              <a:spcBef>
                <a:spcPts val="0"/>
              </a:spcBef>
              <a:spcAft>
                <a:spcPts val="0"/>
              </a:spcAft>
              <a:defRPr/>
            </a:pPr>
            <a:r>
              <a:rPr kumimoji="1" lang="ja-JP" altLang="en-US" sz="900">
                <a:solidFill>
                  <a:srgbClr val="282828"/>
                </a:solidFill>
                <a:latin typeface="+mn-lt"/>
                <a:ea typeface="MS PGothic" panose="020B0600070205080204" pitchFamily="34" charset="-128"/>
                <a:cs typeface="+mn-cs"/>
              </a:rPr>
              <a:t> Network Layer Address</a:t>
            </a:r>
            <a:r>
              <a:rPr kumimoji="1" lang="en-US" altLang="ja-JP" sz="900">
                <a:solidFill>
                  <a:srgbClr val="282828"/>
                </a:solidFill>
                <a:latin typeface="+mn-lt"/>
                <a:ea typeface="MS PGothic" panose="020B0600070205080204" pitchFamily="34" charset="-128"/>
                <a:cs typeface="+mn-cs"/>
              </a:rPr>
              <a:t>	</a:t>
            </a:r>
            <a:r>
              <a:rPr kumimoji="1" lang="ja-JP" altLang="en-US" sz="900">
                <a:solidFill>
                  <a:srgbClr val="282828"/>
                </a:solidFill>
                <a:latin typeface="+mn-lt"/>
                <a:ea typeface="MS PGothic" panose="020B0600070205080204" pitchFamily="34" charset="-128"/>
                <a:cs typeface="+mn-cs"/>
              </a:rPr>
              <a:t>Link Layer Address</a:t>
            </a:r>
            <a:r>
              <a:rPr kumimoji="1" lang="en-US" altLang="ja-JP" sz="900">
                <a:solidFill>
                  <a:srgbClr val="282828"/>
                </a:solidFill>
                <a:latin typeface="+mn-lt"/>
                <a:ea typeface="MS PGothic" panose="020B0600070205080204" pitchFamily="34" charset="-128"/>
                <a:cs typeface="+mn-cs"/>
              </a:rPr>
              <a:t>	</a:t>
            </a:r>
            <a:r>
              <a:rPr kumimoji="1" lang="ja-JP" altLang="en-US" sz="900">
                <a:solidFill>
                  <a:srgbClr val="282828"/>
                </a:solidFill>
                <a:latin typeface="+mn-lt"/>
                <a:ea typeface="MS PGothic" panose="020B0600070205080204" pitchFamily="34" charset="-128"/>
                <a:cs typeface="+mn-cs"/>
              </a:rPr>
              <a:t>Interface</a:t>
            </a:r>
            <a:r>
              <a:rPr kumimoji="1" lang="en-US" altLang="ja-JP" sz="900">
                <a:solidFill>
                  <a:srgbClr val="282828"/>
                </a:solidFill>
                <a:latin typeface="+mn-lt"/>
                <a:ea typeface="MS PGothic" panose="020B0600070205080204" pitchFamily="34" charset="-128"/>
                <a:cs typeface="+mn-cs"/>
              </a:rPr>
              <a:t>	</a:t>
            </a:r>
            <a:r>
              <a:rPr kumimoji="1" lang="ja-JP" altLang="en-US" sz="900">
                <a:solidFill>
                  <a:srgbClr val="282828"/>
                </a:solidFill>
                <a:latin typeface="+mn-lt"/>
                <a:ea typeface="MS PGothic" panose="020B0600070205080204" pitchFamily="34" charset="-128"/>
                <a:cs typeface="+mn-cs"/>
              </a:rPr>
              <a:t>vlan</a:t>
            </a:r>
            <a:r>
              <a:rPr kumimoji="1" lang="en-US" altLang="ja-JP" sz="900">
                <a:solidFill>
                  <a:srgbClr val="282828"/>
                </a:solidFill>
                <a:latin typeface="+mn-lt"/>
                <a:ea typeface="MS PGothic" panose="020B0600070205080204" pitchFamily="34" charset="-128"/>
                <a:cs typeface="+mn-cs"/>
              </a:rPr>
              <a:t>	</a:t>
            </a:r>
            <a:r>
              <a:rPr kumimoji="1" lang="ja-JP" altLang="en-US" sz="900">
                <a:solidFill>
                  <a:srgbClr val="282828"/>
                </a:solidFill>
                <a:latin typeface="+mn-lt"/>
                <a:ea typeface="MS PGothic" panose="020B0600070205080204" pitchFamily="34" charset="-128"/>
                <a:cs typeface="+mn-cs"/>
              </a:rPr>
              <a:t>prlvl</a:t>
            </a:r>
            <a:r>
              <a:rPr kumimoji="1" lang="en-US" altLang="ja-JP" sz="900">
                <a:solidFill>
                  <a:srgbClr val="282828"/>
                </a:solidFill>
                <a:latin typeface="+mn-lt"/>
                <a:ea typeface="MS PGothic" panose="020B0600070205080204" pitchFamily="34" charset="-128"/>
                <a:cs typeface="+mn-cs"/>
              </a:rPr>
              <a:t>	</a:t>
            </a:r>
            <a:r>
              <a:rPr kumimoji="1" lang="ja-JP" altLang="en-US" sz="900">
                <a:solidFill>
                  <a:srgbClr val="282828"/>
                </a:solidFill>
                <a:latin typeface="+mn-lt"/>
                <a:ea typeface="MS PGothic" panose="020B0600070205080204" pitchFamily="34" charset="-128"/>
                <a:cs typeface="+mn-cs"/>
              </a:rPr>
              <a:t>age</a:t>
            </a:r>
            <a:r>
              <a:rPr kumimoji="1" lang="en-US" altLang="ja-JP" sz="900">
                <a:solidFill>
                  <a:srgbClr val="282828"/>
                </a:solidFill>
                <a:latin typeface="+mn-lt"/>
                <a:ea typeface="MS PGothic" panose="020B0600070205080204" pitchFamily="34" charset="-128"/>
                <a:cs typeface="+mn-cs"/>
              </a:rPr>
              <a:t>	</a:t>
            </a:r>
            <a:r>
              <a:rPr kumimoji="1" lang="ja-JP" altLang="en-US" sz="900">
                <a:solidFill>
                  <a:srgbClr val="282828"/>
                </a:solidFill>
                <a:latin typeface="+mn-lt"/>
                <a:ea typeface="MS PGothic" panose="020B0600070205080204" pitchFamily="34" charset="-128"/>
                <a:cs typeface="+mn-cs"/>
              </a:rPr>
              <a:t>state</a:t>
            </a:r>
            <a:r>
              <a:rPr kumimoji="1" lang="en-US" altLang="ja-JP" sz="900">
                <a:solidFill>
                  <a:srgbClr val="282828"/>
                </a:solidFill>
                <a:latin typeface="+mn-lt"/>
                <a:ea typeface="MS PGothic" panose="020B0600070205080204" pitchFamily="34" charset="-128"/>
                <a:cs typeface="+mn-cs"/>
              </a:rPr>
              <a:t>		</a:t>
            </a:r>
            <a:r>
              <a:rPr kumimoji="1" lang="ja-JP" altLang="en-US" sz="900">
                <a:solidFill>
                  <a:srgbClr val="282828"/>
                </a:solidFill>
                <a:latin typeface="+mn-lt"/>
                <a:ea typeface="MS PGothic" panose="020B0600070205080204" pitchFamily="34" charset="-128"/>
                <a:cs typeface="+mn-cs"/>
              </a:rPr>
              <a:t>Time left        </a:t>
            </a:r>
          </a:p>
          <a:p>
            <a:pPr defTabSz="685800" fontAlgn="auto">
              <a:spcBef>
                <a:spcPts val="0"/>
              </a:spcBef>
              <a:spcAft>
                <a:spcPts val="0"/>
              </a:spcAft>
              <a:defRPr/>
            </a:pPr>
            <a:r>
              <a:rPr kumimoji="1" lang="ja-JP" altLang="en-US" sz="900">
                <a:solidFill>
                  <a:srgbClr val="282828"/>
                </a:solidFill>
                <a:latin typeface="+mn-lt"/>
                <a:ea typeface="MS PGothic" panose="020B0600070205080204" pitchFamily="34" charset="-128"/>
                <a:cs typeface="+mn-cs"/>
              </a:rPr>
              <a:t>L   192.168.202.254</a:t>
            </a:r>
            <a:r>
              <a:rPr kumimoji="1" lang="en-US" altLang="ja-JP" sz="900">
                <a:solidFill>
                  <a:srgbClr val="282828"/>
                </a:solidFill>
                <a:latin typeface="+mn-lt"/>
                <a:ea typeface="MS PGothic" panose="020B0600070205080204" pitchFamily="34" charset="-128"/>
                <a:cs typeface="+mn-cs"/>
              </a:rPr>
              <a:t>	</a:t>
            </a:r>
            <a:r>
              <a:rPr kumimoji="1" lang="ja-JP" altLang="en-US" sz="900">
                <a:solidFill>
                  <a:srgbClr val="282828"/>
                </a:solidFill>
                <a:latin typeface="+mn-lt"/>
                <a:ea typeface="MS PGothic" panose="020B0600070205080204" pitchFamily="34" charset="-128"/>
                <a:cs typeface="+mn-cs"/>
              </a:rPr>
              <a:t>0000.0c9f.f460</a:t>
            </a:r>
            <a:r>
              <a:rPr kumimoji="1" lang="en-US" altLang="ja-JP" sz="900">
                <a:solidFill>
                  <a:srgbClr val="282828"/>
                </a:solidFill>
                <a:latin typeface="+mn-lt"/>
                <a:ea typeface="MS PGothic" panose="020B0600070205080204" pitchFamily="34" charset="-128"/>
                <a:cs typeface="+mn-cs"/>
              </a:rPr>
              <a:t>	</a:t>
            </a:r>
            <a:r>
              <a:rPr kumimoji="1" lang="ja-JP" altLang="en-US" sz="900">
                <a:solidFill>
                  <a:srgbClr val="282828"/>
                </a:solidFill>
                <a:latin typeface="+mn-lt"/>
                <a:ea typeface="MS PGothic" panose="020B0600070205080204" pitchFamily="34" charset="-128"/>
                <a:cs typeface="+mn-cs"/>
              </a:rPr>
              <a:t>Vl1025</a:t>
            </a:r>
            <a:r>
              <a:rPr kumimoji="1" lang="en-US" altLang="ja-JP" sz="900">
                <a:solidFill>
                  <a:srgbClr val="282828"/>
                </a:solidFill>
                <a:latin typeface="+mn-lt"/>
                <a:ea typeface="MS PGothic" panose="020B0600070205080204" pitchFamily="34" charset="-128"/>
                <a:cs typeface="+mn-cs"/>
              </a:rPr>
              <a:t>	</a:t>
            </a:r>
            <a:r>
              <a:rPr kumimoji="1" lang="ja-JP" altLang="en-US" sz="900">
                <a:solidFill>
                  <a:srgbClr val="282828"/>
                </a:solidFill>
                <a:latin typeface="+mn-lt"/>
                <a:ea typeface="MS PGothic" panose="020B0600070205080204" pitchFamily="34" charset="-128"/>
                <a:cs typeface="+mn-cs"/>
              </a:rPr>
              <a:t>1025</a:t>
            </a:r>
            <a:r>
              <a:rPr kumimoji="1" lang="en-US" altLang="ja-JP" sz="900">
                <a:solidFill>
                  <a:srgbClr val="282828"/>
                </a:solidFill>
                <a:latin typeface="+mn-lt"/>
                <a:ea typeface="MS PGothic" panose="020B0600070205080204" pitchFamily="34" charset="-128"/>
                <a:cs typeface="+mn-cs"/>
              </a:rPr>
              <a:t>	</a:t>
            </a:r>
            <a:r>
              <a:rPr kumimoji="1" lang="ja-JP" altLang="en-US" sz="900">
                <a:solidFill>
                  <a:srgbClr val="282828"/>
                </a:solidFill>
                <a:latin typeface="+mn-lt"/>
                <a:ea typeface="MS PGothic" panose="020B0600070205080204" pitchFamily="34" charset="-128"/>
                <a:cs typeface="+mn-cs"/>
              </a:rPr>
              <a:t>0100</a:t>
            </a:r>
            <a:r>
              <a:rPr kumimoji="1" lang="en-US" altLang="ja-JP" sz="900">
                <a:solidFill>
                  <a:srgbClr val="282828"/>
                </a:solidFill>
                <a:latin typeface="+mn-lt"/>
                <a:ea typeface="MS PGothic" panose="020B0600070205080204" pitchFamily="34" charset="-128"/>
                <a:cs typeface="+mn-cs"/>
              </a:rPr>
              <a:t>	</a:t>
            </a:r>
            <a:r>
              <a:rPr kumimoji="1" lang="ja-JP" altLang="en-US" sz="900">
                <a:solidFill>
                  <a:srgbClr val="282828"/>
                </a:solidFill>
                <a:latin typeface="+mn-lt"/>
                <a:ea typeface="MS PGothic" panose="020B0600070205080204" pitchFamily="34" charset="-128"/>
                <a:cs typeface="+mn-cs"/>
              </a:rPr>
              <a:t>1684mn</a:t>
            </a:r>
            <a:r>
              <a:rPr kumimoji="1" lang="en-US" altLang="ja-JP" sz="900">
                <a:solidFill>
                  <a:srgbClr val="282828"/>
                </a:solidFill>
                <a:latin typeface="+mn-lt"/>
                <a:ea typeface="MS PGothic" panose="020B0600070205080204" pitchFamily="34" charset="-128"/>
                <a:cs typeface="+mn-cs"/>
              </a:rPr>
              <a:t>	</a:t>
            </a:r>
            <a:r>
              <a:rPr kumimoji="1" lang="ja-JP" altLang="en-US" sz="900">
                <a:solidFill>
                  <a:srgbClr val="282828"/>
                </a:solidFill>
                <a:latin typeface="+mn-lt"/>
                <a:ea typeface="MS PGothic" panose="020B0600070205080204" pitchFamily="34" charset="-128"/>
                <a:cs typeface="+mn-cs"/>
              </a:rPr>
              <a:t>DOWN                        </a:t>
            </a:r>
          </a:p>
          <a:p>
            <a:pPr defTabSz="685800" fontAlgn="auto">
              <a:spcBef>
                <a:spcPts val="0"/>
              </a:spcBef>
              <a:spcAft>
                <a:spcPts val="0"/>
              </a:spcAft>
              <a:defRPr/>
            </a:pPr>
            <a:r>
              <a:rPr kumimoji="1" lang="ja-JP" altLang="en-US" sz="900">
                <a:solidFill>
                  <a:srgbClr val="282828"/>
                </a:solidFill>
                <a:latin typeface="+mn-lt"/>
                <a:ea typeface="MS PGothic" panose="020B0600070205080204" pitchFamily="34" charset="-128"/>
                <a:cs typeface="+mn-cs"/>
              </a:rPr>
              <a:t>L   192.168.201.254</a:t>
            </a:r>
            <a:r>
              <a:rPr kumimoji="1" lang="en-US" altLang="ja-JP" sz="900">
                <a:solidFill>
                  <a:srgbClr val="282828"/>
                </a:solidFill>
                <a:latin typeface="+mn-lt"/>
                <a:ea typeface="MS PGothic" panose="020B0600070205080204" pitchFamily="34" charset="-128"/>
                <a:cs typeface="+mn-cs"/>
              </a:rPr>
              <a:t>	</a:t>
            </a:r>
            <a:r>
              <a:rPr kumimoji="1" lang="ja-JP" altLang="en-US" sz="900">
                <a:solidFill>
                  <a:srgbClr val="282828"/>
                </a:solidFill>
                <a:latin typeface="+mn-lt"/>
                <a:ea typeface="MS PGothic" panose="020B0600070205080204" pitchFamily="34" charset="-128"/>
                <a:cs typeface="+mn-cs"/>
              </a:rPr>
              <a:t>0000.0c9f.f461</a:t>
            </a:r>
            <a:r>
              <a:rPr kumimoji="1" lang="en-US" altLang="ja-JP" sz="900">
                <a:solidFill>
                  <a:srgbClr val="282828"/>
                </a:solidFill>
                <a:latin typeface="+mn-lt"/>
                <a:ea typeface="MS PGothic" panose="020B0600070205080204" pitchFamily="34" charset="-128"/>
                <a:cs typeface="+mn-cs"/>
              </a:rPr>
              <a:t>	</a:t>
            </a:r>
            <a:r>
              <a:rPr kumimoji="1" lang="ja-JP" altLang="en-US" sz="900">
                <a:solidFill>
                  <a:srgbClr val="282828"/>
                </a:solidFill>
                <a:latin typeface="+mn-lt"/>
                <a:ea typeface="MS PGothic" panose="020B0600070205080204" pitchFamily="34" charset="-128"/>
                <a:cs typeface="+mn-cs"/>
              </a:rPr>
              <a:t>Vl1026</a:t>
            </a:r>
            <a:r>
              <a:rPr kumimoji="1" lang="en-US" altLang="ja-JP" sz="900">
                <a:solidFill>
                  <a:srgbClr val="282828"/>
                </a:solidFill>
                <a:latin typeface="+mn-lt"/>
                <a:ea typeface="MS PGothic" panose="020B0600070205080204" pitchFamily="34" charset="-128"/>
                <a:cs typeface="+mn-cs"/>
              </a:rPr>
              <a:t>	</a:t>
            </a:r>
            <a:r>
              <a:rPr kumimoji="1" lang="ja-JP" altLang="en-US" sz="900">
                <a:solidFill>
                  <a:srgbClr val="282828"/>
                </a:solidFill>
                <a:latin typeface="+mn-lt"/>
                <a:ea typeface="MS PGothic" panose="020B0600070205080204" pitchFamily="34" charset="-128"/>
                <a:cs typeface="+mn-cs"/>
              </a:rPr>
              <a:t>1026</a:t>
            </a:r>
            <a:r>
              <a:rPr kumimoji="1" lang="en-US" altLang="ja-JP" sz="900">
                <a:solidFill>
                  <a:srgbClr val="282828"/>
                </a:solidFill>
                <a:latin typeface="+mn-lt"/>
                <a:ea typeface="MS PGothic" panose="020B0600070205080204" pitchFamily="34" charset="-128"/>
                <a:cs typeface="+mn-cs"/>
              </a:rPr>
              <a:t>	</a:t>
            </a:r>
            <a:r>
              <a:rPr kumimoji="1" lang="ja-JP" altLang="en-US" sz="900">
                <a:solidFill>
                  <a:srgbClr val="282828"/>
                </a:solidFill>
                <a:latin typeface="+mn-lt"/>
                <a:ea typeface="MS PGothic" panose="020B0600070205080204" pitchFamily="34" charset="-128"/>
                <a:cs typeface="+mn-cs"/>
              </a:rPr>
              <a:t>0100</a:t>
            </a:r>
            <a:r>
              <a:rPr kumimoji="1" lang="en-US" altLang="ja-JP" sz="900">
                <a:solidFill>
                  <a:srgbClr val="282828"/>
                </a:solidFill>
                <a:latin typeface="+mn-lt"/>
                <a:ea typeface="MS PGothic" panose="020B0600070205080204" pitchFamily="34" charset="-128"/>
                <a:cs typeface="+mn-cs"/>
              </a:rPr>
              <a:t>	</a:t>
            </a:r>
            <a:r>
              <a:rPr kumimoji="1" lang="ja-JP" altLang="en-US" sz="900">
                <a:solidFill>
                  <a:srgbClr val="282828"/>
                </a:solidFill>
                <a:latin typeface="+mn-lt"/>
                <a:ea typeface="MS PGothic" panose="020B0600070205080204" pitchFamily="34" charset="-128"/>
                <a:cs typeface="+mn-cs"/>
              </a:rPr>
              <a:t>1683mn</a:t>
            </a:r>
            <a:r>
              <a:rPr kumimoji="1" lang="en-US" altLang="ja-JP" sz="900">
                <a:solidFill>
                  <a:srgbClr val="282828"/>
                </a:solidFill>
                <a:latin typeface="+mn-lt"/>
                <a:ea typeface="MS PGothic" panose="020B0600070205080204" pitchFamily="34" charset="-128"/>
                <a:cs typeface="+mn-cs"/>
              </a:rPr>
              <a:t>	</a:t>
            </a:r>
            <a:r>
              <a:rPr kumimoji="1" lang="ja-JP" altLang="en-US" sz="900">
                <a:solidFill>
                  <a:srgbClr val="282828"/>
                </a:solidFill>
                <a:latin typeface="+mn-lt"/>
                <a:ea typeface="MS PGothic" panose="020B0600070205080204" pitchFamily="34" charset="-128"/>
                <a:cs typeface="+mn-cs"/>
              </a:rPr>
              <a:t>REACHABLE                   </a:t>
            </a:r>
          </a:p>
          <a:p>
            <a:pPr defTabSz="685800" fontAlgn="auto">
              <a:spcBef>
                <a:spcPts val="0"/>
              </a:spcBef>
              <a:spcAft>
                <a:spcPts val="0"/>
              </a:spcAft>
              <a:defRPr/>
            </a:pPr>
            <a:r>
              <a:rPr kumimoji="1" lang="ja-JP" altLang="en-US" sz="900">
                <a:solidFill>
                  <a:srgbClr val="282828"/>
                </a:solidFill>
                <a:latin typeface="+mn-lt"/>
                <a:ea typeface="MS PGothic" panose="020B0600070205080204" pitchFamily="34" charset="-128"/>
                <a:cs typeface="+mn-cs"/>
              </a:rPr>
              <a:t>ARP 192.168.201.51</a:t>
            </a:r>
            <a:r>
              <a:rPr kumimoji="1" lang="en-US" altLang="ja-JP" sz="900">
                <a:solidFill>
                  <a:srgbClr val="282828"/>
                </a:solidFill>
                <a:latin typeface="+mn-lt"/>
                <a:ea typeface="MS PGothic" panose="020B0600070205080204" pitchFamily="34" charset="-128"/>
                <a:cs typeface="+mn-cs"/>
              </a:rPr>
              <a:t>	</a:t>
            </a:r>
            <a:r>
              <a:rPr kumimoji="1" lang="ja-JP" altLang="en-US" sz="900">
                <a:solidFill>
                  <a:srgbClr val="282828"/>
                </a:solidFill>
                <a:latin typeface="+mn-lt"/>
                <a:ea typeface="MS PGothic" panose="020B0600070205080204" pitchFamily="34" charset="-128"/>
                <a:cs typeface="+mn-cs"/>
              </a:rPr>
              <a:t>50f7.22ae.25c1</a:t>
            </a:r>
            <a:r>
              <a:rPr kumimoji="1" lang="en-US" altLang="ja-JP" sz="900">
                <a:solidFill>
                  <a:srgbClr val="282828"/>
                </a:solidFill>
                <a:latin typeface="+mn-lt"/>
                <a:ea typeface="MS PGothic" panose="020B0600070205080204" pitchFamily="34" charset="-128"/>
                <a:cs typeface="+mn-cs"/>
              </a:rPr>
              <a:t>	</a:t>
            </a:r>
            <a:r>
              <a:rPr kumimoji="1" lang="ja-JP" altLang="en-US" sz="900">
                <a:solidFill>
                  <a:srgbClr val="282828"/>
                </a:solidFill>
                <a:latin typeface="+mn-lt"/>
                <a:ea typeface="MS PGothic" panose="020B0600070205080204" pitchFamily="34" charset="-128"/>
                <a:cs typeface="+mn-cs"/>
              </a:rPr>
              <a:t>Gi1/0/2</a:t>
            </a:r>
            <a:r>
              <a:rPr kumimoji="1" lang="en-US" altLang="ja-JP" sz="900">
                <a:solidFill>
                  <a:srgbClr val="282828"/>
                </a:solidFill>
                <a:latin typeface="+mn-lt"/>
                <a:ea typeface="MS PGothic" panose="020B0600070205080204" pitchFamily="34" charset="-128"/>
                <a:cs typeface="+mn-cs"/>
              </a:rPr>
              <a:t>	</a:t>
            </a:r>
            <a:r>
              <a:rPr kumimoji="1" lang="ja-JP" altLang="en-US" sz="900">
                <a:solidFill>
                  <a:srgbClr val="282828"/>
                </a:solidFill>
                <a:latin typeface="+mn-lt"/>
                <a:ea typeface="MS PGothic" panose="020B0600070205080204" pitchFamily="34" charset="-128"/>
                <a:cs typeface="+mn-cs"/>
              </a:rPr>
              <a:t>1026</a:t>
            </a:r>
            <a:r>
              <a:rPr kumimoji="1" lang="en-US" altLang="ja-JP" sz="900">
                <a:solidFill>
                  <a:srgbClr val="282828"/>
                </a:solidFill>
                <a:latin typeface="+mn-lt"/>
                <a:ea typeface="MS PGothic" panose="020B0600070205080204" pitchFamily="34" charset="-128"/>
                <a:cs typeface="+mn-cs"/>
              </a:rPr>
              <a:t>	</a:t>
            </a:r>
            <a:r>
              <a:rPr kumimoji="1" lang="ja-JP" altLang="en-US" sz="900">
                <a:solidFill>
                  <a:srgbClr val="282828"/>
                </a:solidFill>
                <a:latin typeface="+mn-lt"/>
                <a:ea typeface="MS PGothic" panose="020B0600070205080204" pitchFamily="34" charset="-128"/>
                <a:cs typeface="+mn-cs"/>
              </a:rPr>
              <a:t>0005</a:t>
            </a:r>
            <a:r>
              <a:rPr kumimoji="1" lang="en-US" altLang="ja-JP" sz="900">
                <a:solidFill>
                  <a:srgbClr val="282828"/>
                </a:solidFill>
                <a:latin typeface="+mn-lt"/>
                <a:ea typeface="MS PGothic" panose="020B0600070205080204" pitchFamily="34" charset="-128"/>
                <a:cs typeface="+mn-cs"/>
              </a:rPr>
              <a:t>	</a:t>
            </a:r>
            <a:r>
              <a:rPr kumimoji="1" lang="ja-JP" altLang="en-US" sz="900">
                <a:solidFill>
                  <a:srgbClr val="282828"/>
                </a:solidFill>
                <a:latin typeface="+mn-lt"/>
                <a:ea typeface="MS PGothic" panose="020B0600070205080204" pitchFamily="34" charset="-128"/>
                <a:cs typeface="+mn-cs"/>
              </a:rPr>
              <a:t>4mn</a:t>
            </a:r>
            <a:r>
              <a:rPr kumimoji="1" lang="en-US" altLang="ja-JP" sz="900">
                <a:solidFill>
                  <a:srgbClr val="282828"/>
                </a:solidFill>
                <a:latin typeface="+mn-lt"/>
                <a:ea typeface="MS PGothic" panose="020B0600070205080204" pitchFamily="34" charset="-128"/>
                <a:cs typeface="+mn-cs"/>
              </a:rPr>
              <a:t>	</a:t>
            </a:r>
            <a:r>
              <a:rPr kumimoji="1" lang="ja-JP" altLang="en-US" sz="900">
                <a:solidFill>
                  <a:srgbClr val="282828"/>
                </a:solidFill>
                <a:latin typeface="+mn-lt"/>
                <a:ea typeface="MS PGothic" panose="020B0600070205080204" pitchFamily="34" charset="-128"/>
                <a:cs typeface="+mn-cs"/>
              </a:rPr>
              <a:t>REACHABLE</a:t>
            </a:r>
            <a:r>
              <a:rPr kumimoji="1" lang="en-US" altLang="ja-JP" sz="900">
                <a:solidFill>
                  <a:srgbClr val="282828"/>
                </a:solidFill>
                <a:latin typeface="+mn-lt"/>
                <a:ea typeface="MS PGothic" panose="020B0600070205080204" pitchFamily="34" charset="-128"/>
                <a:cs typeface="+mn-cs"/>
              </a:rPr>
              <a:t>		</a:t>
            </a:r>
            <a:r>
              <a:rPr kumimoji="1" lang="ja-JP" altLang="en-US" sz="900">
                <a:solidFill>
                  <a:srgbClr val="282828"/>
                </a:solidFill>
                <a:latin typeface="+mn-lt"/>
                <a:ea typeface="MS PGothic" panose="020B0600070205080204" pitchFamily="34" charset="-128"/>
                <a:cs typeface="+mn-cs"/>
              </a:rPr>
              <a:t>39 s try 0       </a:t>
            </a:r>
          </a:p>
          <a:p>
            <a:pPr defTabSz="685800" fontAlgn="auto">
              <a:spcBef>
                <a:spcPts val="0"/>
              </a:spcBef>
              <a:spcAft>
                <a:spcPts val="0"/>
              </a:spcAft>
              <a:defRPr/>
            </a:pPr>
            <a:r>
              <a:rPr kumimoji="1" lang="ja-JP" altLang="en-US" sz="900">
                <a:solidFill>
                  <a:srgbClr val="282828"/>
                </a:solidFill>
                <a:latin typeface="+mn-lt"/>
                <a:ea typeface="MS PGothic" panose="020B0600070205080204" pitchFamily="34" charset="-128"/>
                <a:cs typeface="+mn-cs"/>
              </a:rPr>
              <a:t>ARP 192.168.201.14</a:t>
            </a:r>
            <a:r>
              <a:rPr kumimoji="1" lang="en-US" altLang="ja-JP" sz="900">
                <a:solidFill>
                  <a:srgbClr val="282828"/>
                </a:solidFill>
                <a:latin typeface="+mn-lt"/>
                <a:ea typeface="MS PGothic" panose="020B0600070205080204" pitchFamily="34" charset="-128"/>
                <a:cs typeface="+mn-cs"/>
              </a:rPr>
              <a:t>	</a:t>
            </a:r>
            <a:r>
              <a:rPr kumimoji="1" lang="ja-JP" altLang="en-US" sz="900">
                <a:solidFill>
                  <a:srgbClr val="282828"/>
                </a:solidFill>
                <a:latin typeface="+mn-lt"/>
                <a:ea typeface="MS PGothic" panose="020B0600070205080204" pitchFamily="34" charset="-128"/>
                <a:cs typeface="+mn-cs"/>
              </a:rPr>
              <a:t>000c.29ec.d0b4</a:t>
            </a:r>
            <a:r>
              <a:rPr kumimoji="1" lang="en-US" altLang="ja-JP" sz="900">
                <a:solidFill>
                  <a:srgbClr val="282828"/>
                </a:solidFill>
                <a:latin typeface="+mn-lt"/>
                <a:ea typeface="MS PGothic" panose="020B0600070205080204" pitchFamily="34" charset="-128"/>
                <a:cs typeface="+mn-cs"/>
              </a:rPr>
              <a:t>	</a:t>
            </a:r>
            <a:r>
              <a:rPr kumimoji="1" lang="ja-JP" altLang="en-US" sz="900">
                <a:solidFill>
                  <a:srgbClr val="282828"/>
                </a:solidFill>
                <a:latin typeface="+mn-lt"/>
                <a:ea typeface="MS PGothic" panose="020B0600070205080204" pitchFamily="34" charset="-128"/>
                <a:cs typeface="+mn-cs"/>
              </a:rPr>
              <a:t>Gi1/0/1</a:t>
            </a:r>
            <a:r>
              <a:rPr kumimoji="1" lang="en-US" altLang="ja-JP" sz="900">
                <a:solidFill>
                  <a:srgbClr val="282828"/>
                </a:solidFill>
                <a:latin typeface="+mn-lt"/>
                <a:ea typeface="MS PGothic" panose="020B0600070205080204" pitchFamily="34" charset="-128"/>
                <a:cs typeface="+mn-cs"/>
              </a:rPr>
              <a:t>	</a:t>
            </a:r>
            <a:r>
              <a:rPr kumimoji="1" lang="ja-JP" altLang="en-US" sz="900">
                <a:solidFill>
                  <a:srgbClr val="282828"/>
                </a:solidFill>
                <a:latin typeface="+mn-lt"/>
                <a:ea typeface="MS PGothic" panose="020B0600070205080204" pitchFamily="34" charset="-128"/>
                <a:cs typeface="+mn-cs"/>
              </a:rPr>
              <a:t>1026</a:t>
            </a:r>
            <a:r>
              <a:rPr kumimoji="1" lang="en-US" altLang="ja-JP" sz="900">
                <a:solidFill>
                  <a:srgbClr val="282828"/>
                </a:solidFill>
                <a:latin typeface="+mn-lt"/>
                <a:ea typeface="MS PGothic" panose="020B0600070205080204" pitchFamily="34" charset="-128"/>
                <a:cs typeface="+mn-cs"/>
              </a:rPr>
              <a:t>	</a:t>
            </a:r>
            <a:r>
              <a:rPr kumimoji="1" lang="ja-JP" altLang="en-US" sz="900">
                <a:solidFill>
                  <a:srgbClr val="282828"/>
                </a:solidFill>
                <a:latin typeface="+mn-lt"/>
                <a:ea typeface="MS PGothic" panose="020B0600070205080204" pitchFamily="34" charset="-128"/>
                <a:cs typeface="+mn-cs"/>
              </a:rPr>
              <a:t>0005</a:t>
            </a:r>
            <a:r>
              <a:rPr kumimoji="1" lang="en-US" altLang="ja-JP" sz="900">
                <a:solidFill>
                  <a:srgbClr val="282828"/>
                </a:solidFill>
                <a:latin typeface="+mn-lt"/>
                <a:ea typeface="MS PGothic" panose="020B0600070205080204" pitchFamily="34" charset="-128"/>
                <a:cs typeface="+mn-cs"/>
              </a:rPr>
              <a:t>	</a:t>
            </a:r>
            <a:r>
              <a:rPr kumimoji="1" lang="ja-JP" altLang="en-US" sz="900">
                <a:solidFill>
                  <a:srgbClr val="282828"/>
                </a:solidFill>
                <a:latin typeface="+mn-lt"/>
                <a:ea typeface="MS PGothic" panose="020B0600070205080204" pitchFamily="34" charset="-128"/>
                <a:cs typeface="+mn-cs"/>
              </a:rPr>
              <a:t>91s</a:t>
            </a:r>
            <a:r>
              <a:rPr kumimoji="1" lang="en-US" altLang="ja-JP" sz="900">
                <a:solidFill>
                  <a:srgbClr val="282828"/>
                </a:solidFill>
                <a:latin typeface="+mn-lt"/>
                <a:ea typeface="MS PGothic" panose="020B0600070205080204" pitchFamily="34" charset="-128"/>
                <a:cs typeface="+mn-cs"/>
              </a:rPr>
              <a:t>	</a:t>
            </a:r>
            <a:r>
              <a:rPr kumimoji="1" lang="ja-JP" altLang="en-US" sz="900">
                <a:solidFill>
                  <a:srgbClr val="282828"/>
                </a:solidFill>
                <a:latin typeface="+mn-lt"/>
                <a:ea typeface="MS PGothic" panose="020B0600070205080204" pitchFamily="34" charset="-128"/>
                <a:cs typeface="+mn-cs"/>
              </a:rPr>
              <a:t>REACHABLE</a:t>
            </a:r>
            <a:r>
              <a:rPr kumimoji="1" lang="en-US" altLang="ja-JP" sz="900">
                <a:solidFill>
                  <a:srgbClr val="282828"/>
                </a:solidFill>
                <a:latin typeface="+mn-lt"/>
                <a:ea typeface="MS PGothic" panose="020B0600070205080204" pitchFamily="34" charset="-128"/>
                <a:cs typeface="+mn-cs"/>
              </a:rPr>
              <a:t>		</a:t>
            </a:r>
            <a:r>
              <a:rPr kumimoji="1" lang="ja-JP" altLang="en-US" sz="900">
                <a:solidFill>
                  <a:srgbClr val="282828"/>
                </a:solidFill>
                <a:latin typeface="+mn-lt"/>
                <a:ea typeface="MS PGothic" panose="020B0600070205080204" pitchFamily="34" charset="-128"/>
                <a:cs typeface="+mn-cs"/>
              </a:rPr>
              <a:t>210 s try 0      </a:t>
            </a:r>
          </a:p>
          <a:p>
            <a:pPr defTabSz="685800" fontAlgn="auto">
              <a:spcBef>
                <a:spcPts val="0"/>
              </a:spcBef>
              <a:spcAft>
                <a:spcPts val="0"/>
              </a:spcAft>
              <a:defRPr/>
            </a:pPr>
            <a:r>
              <a:rPr kumimoji="1" lang="ja-JP" altLang="en-US" sz="900">
                <a:solidFill>
                  <a:srgbClr val="282828"/>
                </a:solidFill>
                <a:latin typeface="+mn-lt"/>
                <a:ea typeface="MS PGothic" panose="020B0600070205080204" pitchFamily="34" charset="-128"/>
                <a:cs typeface="+mn-cs"/>
              </a:rPr>
              <a:t>DH4 192.168.201.13</a:t>
            </a:r>
            <a:r>
              <a:rPr kumimoji="1" lang="en-US" altLang="ja-JP" sz="900">
                <a:solidFill>
                  <a:srgbClr val="282828"/>
                </a:solidFill>
                <a:latin typeface="+mn-lt"/>
                <a:ea typeface="MS PGothic" panose="020B0600070205080204" pitchFamily="34" charset="-128"/>
                <a:cs typeface="+mn-cs"/>
              </a:rPr>
              <a:t>	</a:t>
            </a:r>
            <a:r>
              <a:rPr kumimoji="1" lang="ja-JP" altLang="en-US" sz="900">
                <a:solidFill>
                  <a:srgbClr val="282828"/>
                </a:solidFill>
                <a:latin typeface="+mn-lt"/>
                <a:ea typeface="MS PGothic" panose="020B0600070205080204" pitchFamily="34" charset="-128"/>
                <a:cs typeface="+mn-cs"/>
              </a:rPr>
              <a:t>000c.29bd.d112</a:t>
            </a:r>
            <a:r>
              <a:rPr kumimoji="1" lang="en-US" altLang="ja-JP" sz="900">
                <a:solidFill>
                  <a:srgbClr val="282828"/>
                </a:solidFill>
                <a:latin typeface="+mn-lt"/>
                <a:ea typeface="MS PGothic" panose="020B0600070205080204" pitchFamily="34" charset="-128"/>
                <a:cs typeface="+mn-cs"/>
              </a:rPr>
              <a:t>	</a:t>
            </a:r>
            <a:r>
              <a:rPr kumimoji="1" lang="ja-JP" altLang="en-US" sz="900">
                <a:solidFill>
                  <a:srgbClr val="282828"/>
                </a:solidFill>
                <a:latin typeface="+mn-lt"/>
                <a:ea typeface="MS PGothic" panose="020B0600070205080204" pitchFamily="34" charset="-128"/>
                <a:cs typeface="+mn-cs"/>
              </a:rPr>
              <a:t>Gi1/0/1</a:t>
            </a:r>
            <a:r>
              <a:rPr kumimoji="1" lang="en-US" altLang="ja-JP" sz="900">
                <a:solidFill>
                  <a:srgbClr val="282828"/>
                </a:solidFill>
                <a:latin typeface="+mn-lt"/>
                <a:ea typeface="MS PGothic" panose="020B0600070205080204" pitchFamily="34" charset="-128"/>
                <a:cs typeface="+mn-cs"/>
              </a:rPr>
              <a:t>	</a:t>
            </a:r>
            <a:r>
              <a:rPr kumimoji="1" lang="ja-JP" altLang="en-US" sz="900">
                <a:solidFill>
                  <a:srgbClr val="282828"/>
                </a:solidFill>
                <a:latin typeface="+mn-lt"/>
                <a:ea typeface="MS PGothic" panose="020B0600070205080204" pitchFamily="34" charset="-128"/>
                <a:cs typeface="+mn-cs"/>
              </a:rPr>
              <a:t>1026</a:t>
            </a:r>
            <a:r>
              <a:rPr kumimoji="1" lang="en-US" altLang="ja-JP" sz="900">
                <a:solidFill>
                  <a:srgbClr val="282828"/>
                </a:solidFill>
                <a:latin typeface="+mn-lt"/>
                <a:ea typeface="MS PGothic" panose="020B0600070205080204" pitchFamily="34" charset="-128"/>
                <a:cs typeface="+mn-cs"/>
              </a:rPr>
              <a:t>	</a:t>
            </a:r>
            <a:r>
              <a:rPr kumimoji="1" lang="ja-JP" altLang="en-US" sz="900">
                <a:solidFill>
                  <a:srgbClr val="282828"/>
                </a:solidFill>
                <a:latin typeface="+mn-lt"/>
                <a:ea typeface="MS PGothic" panose="020B0600070205080204" pitchFamily="34" charset="-128"/>
                <a:cs typeface="+mn-cs"/>
              </a:rPr>
              <a:t>0025</a:t>
            </a:r>
            <a:r>
              <a:rPr kumimoji="1" lang="en-US" altLang="ja-JP" sz="900">
                <a:solidFill>
                  <a:srgbClr val="282828"/>
                </a:solidFill>
                <a:latin typeface="+mn-lt"/>
                <a:ea typeface="MS PGothic" panose="020B0600070205080204" pitchFamily="34" charset="-128"/>
                <a:cs typeface="+mn-cs"/>
              </a:rPr>
              <a:t>	</a:t>
            </a:r>
            <a:r>
              <a:rPr kumimoji="1" lang="ja-JP" altLang="en-US" sz="900">
                <a:solidFill>
                  <a:srgbClr val="282828"/>
                </a:solidFill>
                <a:latin typeface="+mn-lt"/>
                <a:ea typeface="MS PGothic" panose="020B0600070205080204" pitchFamily="34" charset="-128"/>
                <a:cs typeface="+mn-cs"/>
              </a:rPr>
              <a:t>3mn</a:t>
            </a:r>
            <a:r>
              <a:rPr kumimoji="1" lang="en-US" altLang="ja-JP" sz="900">
                <a:solidFill>
                  <a:srgbClr val="282828"/>
                </a:solidFill>
                <a:latin typeface="+mn-lt"/>
                <a:ea typeface="MS PGothic" panose="020B0600070205080204" pitchFamily="34" charset="-128"/>
                <a:cs typeface="+mn-cs"/>
              </a:rPr>
              <a:t>	</a:t>
            </a:r>
            <a:r>
              <a:rPr kumimoji="1" lang="ja-JP" altLang="en-US" sz="900">
                <a:solidFill>
                  <a:srgbClr val="282828"/>
                </a:solidFill>
                <a:latin typeface="+mn-lt"/>
                <a:ea typeface="MS PGothic" panose="020B0600070205080204" pitchFamily="34" charset="-128"/>
                <a:cs typeface="+mn-cs"/>
              </a:rPr>
              <a:t>REACHABLE</a:t>
            </a:r>
            <a:r>
              <a:rPr kumimoji="1" lang="en-US" altLang="ja-JP" sz="900">
                <a:solidFill>
                  <a:srgbClr val="282828"/>
                </a:solidFill>
                <a:latin typeface="+mn-lt"/>
                <a:ea typeface="MS PGothic" panose="020B0600070205080204" pitchFamily="34" charset="-128"/>
                <a:cs typeface="+mn-cs"/>
              </a:rPr>
              <a:t>		</a:t>
            </a:r>
            <a:r>
              <a:rPr kumimoji="1" lang="ja-JP" altLang="en-US" sz="900">
                <a:solidFill>
                  <a:srgbClr val="282828"/>
                </a:solidFill>
                <a:latin typeface="+mn-lt"/>
                <a:ea typeface="MS PGothic" panose="020B0600070205080204" pitchFamily="34" charset="-128"/>
                <a:cs typeface="+mn-cs"/>
              </a:rPr>
              <a:t>86 s try 0(590324 s)</a:t>
            </a:r>
          </a:p>
          <a:p>
            <a:pPr defTabSz="685800" fontAlgn="auto">
              <a:spcBef>
                <a:spcPts val="0"/>
              </a:spcBef>
              <a:spcAft>
                <a:spcPts val="0"/>
              </a:spcAft>
              <a:defRPr/>
            </a:pPr>
            <a:r>
              <a:rPr kumimoji="1" lang="ja-JP" altLang="en-US" sz="900">
                <a:solidFill>
                  <a:srgbClr val="282828"/>
                </a:solidFill>
                <a:latin typeface="+mn-lt"/>
                <a:ea typeface="MS PGothic" panose="020B0600070205080204" pitchFamily="34" charset="-128"/>
                <a:cs typeface="+mn-cs"/>
              </a:rPr>
              <a:t>ARP 192.168.201.12</a:t>
            </a:r>
            <a:r>
              <a:rPr kumimoji="1" lang="en-US" altLang="ja-JP" sz="900">
                <a:solidFill>
                  <a:srgbClr val="282828"/>
                </a:solidFill>
                <a:latin typeface="+mn-lt"/>
                <a:ea typeface="MS PGothic" panose="020B0600070205080204" pitchFamily="34" charset="-128"/>
                <a:cs typeface="+mn-cs"/>
              </a:rPr>
              <a:t>	</a:t>
            </a:r>
            <a:r>
              <a:rPr kumimoji="1" lang="ja-JP" altLang="en-US" sz="900">
                <a:solidFill>
                  <a:srgbClr val="282828"/>
                </a:solidFill>
                <a:latin typeface="+mn-lt"/>
                <a:ea typeface="MS PGothic" panose="020B0600070205080204" pitchFamily="34" charset="-128"/>
                <a:cs typeface="+mn-cs"/>
              </a:rPr>
              <a:t>000c.29dc.e708</a:t>
            </a:r>
            <a:r>
              <a:rPr kumimoji="1" lang="en-US" altLang="ja-JP" sz="900">
                <a:solidFill>
                  <a:srgbClr val="282828"/>
                </a:solidFill>
                <a:latin typeface="+mn-lt"/>
                <a:ea typeface="MS PGothic" panose="020B0600070205080204" pitchFamily="34" charset="-128"/>
                <a:cs typeface="+mn-cs"/>
              </a:rPr>
              <a:t>	</a:t>
            </a:r>
            <a:r>
              <a:rPr kumimoji="1" lang="ja-JP" altLang="en-US" sz="900">
                <a:solidFill>
                  <a:srgbClr val="282828"/>
                </a:solidFill>
                <a:latin typeface="+mn-lt"/>
                <a:ea typeface="MS PGothic" panose="020B0600070205080204" pitchFamily="34" charset="-128"/>
                <a:cs typeface="+mn-cs"/>
              </a:rPr>
              <a:t>Gi1/0/1</a:t>
            </a:r>
            <a:r>
              <a:rPr kumimoji="1" lang="en-US" altLang="ja-JP" sz="900">
                <a:solidFill>
                  <a:srgbClr val="282828"/>
                </a:solidFill>
                <a:latin typeface="+mn-lt"/>
                <a:ea typeface="MS PGothic" panose="020B0600070205080204" pitchFamily="34" charset="-128"/>
                <a:cs typeface="+mn-cs"/>
              </a:rPr>
              <a:t>	</a:t>
            </a:r>
            <a:r>
              <a:rPr kumimoji="1" lang="ja-JP" altLang="en-US" sz="900">
                <a:solidFill>
                  <a:srgbClr val="282828"/>
                </a:solidFill>
                <a:latin typeface="+mn-lt"/>
                <a:ea typeface="MS PGothic" panose="020B0600070205080204" pitchFamily="34" charset="-128"/>
                <a:cs typeface="+mn-cs"/>
              </a:rPr>
              <a:t>1026</a:t>
            </a:r>
            <a:r>
              <a:rPr kumimoji="1" lang="en-US" altLang="ja-JP" sz="900">
                <a:solidFill>
                  <a:srgbClr val="282828"/>
                </a:solidFill>
                <a:latin typeface="+mn-lt"/>
                <a:ea typeface="MS PGothic" panose="020B0600070205080204" pitchFamily="34" charset="-128"/>
                <a:cs typeface="+mn-cs"/>
              </a:rPr>
              <a:t>	</a:t>
            </a:r>
            <a:r>
              <a:rPr kumimoji="1" lang="ja-JP" altLang="en-US" sz="900">
                <a:solidFill>
                  <a:srgbClr val="282828"/>
                </a:solidFill>
                <a:latin typeface="+mn-lt"/>
                <a:ea typeface="MS PGothic" panose="020B0600070205080204" pitchFamily="34" charset="-128"/>
                <a:cs typeface="+mn-cs"/>
              </a:rPr>
              <a:t>0005</a:t>
            </a:r>
            <a:r>
              <a:rPr kumimoji="1" lang="en-US" altLang="ja-JP" sz="900">
                <a:solidFill>
                  <a:srgbClr val="282828"/>
                </a:solidFill>
                <a:latin typeface="+mn-lt"/>
                <a:ea typeface="MS PGothic" panose="020B0600070205080204" pitchFamily="34" charset="-128"/>
                <a:cs typeface="+mn-cs"/>
              </a:rPr>
              <a:t>	</a:t>
            </a:r>
            <a:r>
              <a:rPr kumimoji="1" lang="ja-JP" altLang="en-US" sz="900">
                <a:solidFill>
                  <a:srgbClr val="282828"/>
                </a:solidFill>
                <a:latin typeface="+mn-lt"/>
                <a:ea typeface="MS PGothic" panose="020B0600070205080204" pitchFamily="34" charset="-128"/>
                <a:cs typeface="+mn-cs"/>
              </a:rPr>
              <a:t>29s</a:t>
            </a:r>
            <a:r>
              <a:rPr kumimoji="1" lang="en-US" altLang="ja-JP" sz="900">
                <a:solidFill>
                  <a:srgbClr val="282828"/>
                </a:solidFill>
                <a:latin typeface="+mn-lt"/>
                <a:ea typeface="MS PGothic" panose="020B0600070205080204" pitchFamily="34" charset="-128"/>
                <a:cs typeface="+mn-cs"/>
              </a:rPr>
              <a:t>	</a:t>
            </a:r>
            <a:r>
              <a:rPr kumimoji="1" lang="ja-JP" altLang="en-US" sz="900">
                <a:solidFill>
                  <a:srgbClr val="282828"/>
                </a:solidFill>
                <a:latin typeface="+mn-lt"/>
                <a:ea typeface="MS PGothic" panose="020B0600070205080204" pitchFamily="34" charset="-128"/>
                <a:cs typeface="+mn-cs"/>
              </a:rPr>
              <a:t>REACHABLE</a:t>
            </a:r>
            <a:r>
              <a:rPr kumimoji="1" lang="en-US" altLang="ja-JP" sz="900">
                <a:solidFill>
                  <a:srgbClr val="282828"/>
                </a:solidFill>
                <a:latin typeface="+mn-lt"/>
                <a:ea typeface="MS PGothic" panose="020B0600070205080204" pitchFamily="34" charset="-128"/>
                <a:cs typeface="+mn-cs"/>
              </a:rPr>
              <a:t>		</a:t>
            </a:r>
            <a:r>
              <a:rPr kumimoji="1" lang="ja-JP" altLang="en-US" sz="900">
                <a:solidFill>
                  <a:srgbClr val="282828"/>
                </a:solidFill>
                <a:latin typeface="+mn-lt"/>
                <a:ea typeface="MS PGothic" panose="020B0600070205080204" pitchFamily="34" charset="-128"/>
                <a:cs typeface="+mn-cs"/>
              </a:rPr>
              <a:t>286 s try 0      </a:t>
            </a:r>
          </a:p>
          <a:p>
            <a:pPr defTabSz="685800" fontAlgn="auto">
              <a:spcBef>
                <a:spcPts val="0"/>
              </a:spcBef>
              <a:spcAft>
                <a:spcPts val="0"/>
              </a:spcAft>
              <a:defRPr/>
            </a:pPr>
            <a:r>
              <a:rPr kumimoji="1" lang="ja-JP" altLang="en-US" sz="900">
                <a:solidFill>
                  <a:srgbClr val="282828"/>
                </a:solidFill>
                <a:latin typeface="+mn-lt"/>
                <a:ea typeface="MS PGothic" panose="020B0600070205080204" pitchFamily="34" charset="-128"/>
                <a:cs typeface="+mn-cs"/>
              </a:rPr>
              <a:t>DH4 192.168.201.11</a:t>
            </a:r>
            <a:r>
              <a:rPr kumimoji="1" lang="en-US" altLang="ja-JP" sz="900">
                <a:solidFill>
                  <a:srgbClr val="282828"/>
                </a:solidFill>
                <a:latin typeface="+mn-lt"/>
                <a:ea typeface="MS PGothic" panose="020B0600070205080204" pitchFamily="34" charset="-128"/>
                <a:cs typeface="+mn-cs"/>
              </a:rPr>
              <a:t>	</a:t>
            </a:r>
            <a:r>
              <a:rPr kumimoji="1" lang="ja-JP" altLang="en-US" sz="900">
                <a:solidFill>
                  <a:srgbClr val="282828"/>
                </a:solidFill>
                <a:latin typeface="+mn-lt"/>
                <a:ea typeface="MS PGothic" panose="020B0600070205080204" pitchFamily="34" charset="-128"/>
                <a:cs typeface="+mn-cs"/>
              </a:rPr>
              <a:t>000c.298f.15e1</a:t>
            </a:r>
            <a:r>
              <a:rPr kumimoji="1" lang="en-US" altLang="ja-JP" sz="900">
                <a:solidFill>
                  <a:srgbClr val="282828"/>
                </a:solidFill>
                <a:latin typeface="+mn-lt"/>
                <a:ea typeface="MS PGothic" panose="020B0600070205080204" pitchFamily="34" charset="-128"/>
                <a:cs typeface="+mn-cs"/>
              </a:rPr>
              <a:t>	</a:t>
            </a:r>
            <a:r>
              <a:rPr kumimoji="1" lang="ja-JP" altLang="en-US" sz="900">
                <a:solidFill>
                  <a:srgbClr val="282828"/>
                </a:solidFill>
                <a:latin typeface="+mn-lt"/>
                <a:ea typeface="MS PGothic" panose="020B0600070205080204" pitchFamily="34" charset="-128"/>
                <a:cs typeface="+mn-cs"/>
              </a:rPr>
              <a:t>Gi1/0/1</a:t>
            </a:r>
            <a:r>
              <a:rPr kumimoji="1" lang="en-US" altLang="ja-JP" sz="900">
                <a:solidFill>
                  <a:srgbClr val="282828"/>
                </a:solidFill>
                <a:latin typeface="+mn-lt"/>
                <a:ea typeface="MS PGothic" panose="020B0600070205080204" pitchFamily="34" charset="-128"/>
                <a:cs typeface="+mn-cs"/>
              </a:rPr>
              <a:t>	</a:t>
            </a:r>
            <a:r>
              <a:rPr kumimoji="1" lang="ja-JP" altLang="en-US" sz="900">
                <a:solidFill>
                  <a:srgbClr val="282828"/>
                </a:solidFill>
                <a:latin typeface="+mn-lt"/>
                <a:ea typeface="MS PGothic" panose="020B0600070205080204" pitchFamily="34" charset="-128"/>
                <a:cs typeface="+mn-cs"/>
              </a:rPr>
              <a:t>1026</a:t>
            </a:r>
            <a:r>
              <a:rPr kumimoji="1" lang="en-US" altLang="ja-JP" sz="900">
                <a:solidFill>
                  <a:srgbClr val="282828"/>
                </a:solidFill>
                <a:latin typeface="+mn-lt"/>
                <a:ea typeface="MS PGothic" panose="020B0600070205080204" pitchFamily="34" charset="-128"/>
                <a:cs typeface="+mn-cs"/>
              </a:rPr>
              <a:t>	</a:t>
            </a:r>
            <a:r>
              <a:rPr kumimoji="1" lang="ja-JP" altLang="en-US" sz="900">
                <a:solidFill>
                  <a:srgbClr val="282828"/>
                </a:solidFill>
                <a:latin typeface="+mn-lt"/>
                <a:ea typeface="MS PGothic" panose="020B0600070205080204" pitchFamily="34" charset="-128"/>
                <a:cs typeface="+mn-cs"/>
              </a:rPr>
              <a:t>0025</a:t>
            </a:r>
            <a:r>
              <a:rPr kumimoji="1" lang="en-US" altLang="ja-JP" sz="900">
                <a:solidFill>
                  <a:srgbClr val="282828"/>
                </a:solidFill>
                <a:latin typeface="+mn-lt"/>
                <a:ea typeface="MS PGothic" panose="020B0600070205080204" pitchFamily="34" charset="-128"/>
                <a:cs typeface="+mn-cs"/>
              </a:rPr>
              <a:t>	</a:t>
            </a:r>
            <a:r>
              <a:rPr kumimoji="1" lang="ja-JP" altLang="en-US" sz="900">
                <a:solidFill>
                  <a:srgbClr val="282828"/>
                </a:solidFill>
                <a:latin typeface="+mn-lt"/>
                <a:ea typeface="MS PGothic" panose="020B0600070205080204" pitchFamily="34" charset="-128"/>
                <a:cs typeface="+mn-cs"/>
              </a:rPr>
              <a:t>65s</a:t>
            </a:r>
            <a:r>
              <a:rPr kumimoji="1" lang="en-US" altLang="ja-JP" sz="900">
                <a:solidFill>
                  <a:srgbClr val="282828"/>
                </a:solidFill>
                <a:latin typeface="+mn-lt"/>
                <a:ea typeface="MS PGothic" panose="020B0600070205080204" pitchFamily="34" charset="-128"/>
                <a:cs typeface="+mn-cs"/>
              </a:rPr>
              <a:t>	</a:t>
            </a:r>
            <a:r>
              <a:rPr kumimoji="1" lang="ja-JP" altLang="en-US" sz="900">
                <a:solidFill>
                  <a:srgbClr val="282828"/>
                </a:solidFill>
                <a:latin typeface="+mn-lt"/>
                <a:ea typeface="MS PGothic" panose="020B0600070205080204" pitchFamily="34" charset="-128"/>
                <a:cs typeface="+mn-cs"/>
              </a:rPr>
              <a:t>REACHABLE</a:t>
            </a:r>
            <a:r>
              <a:rPr kumimoji="1" lang="en-US" altLang="ja-JP" sz="900">
                <a:solidFill>
                  <a:srgbClr val="282828"/>
                </a:solidFill>
                <a:latin typeface="+mn-lt"/>
                <a:ea typeface="MS PGothic" panose="020B0600070205080204" pitchFamily="34" charset="-128"/>
                <a:cs typeface="+mn-cs"/>
              </a:rPr>
              <a:t>		</a:t>
            </a:r>
            <a:r>
              <a:rPr kumimoji="1" lang="ja-JP" altLang="en-US" sz="900">
                <a:solidFill>
                  <a:srgbClr val="282828"/>
                </a:solidFill>
                <a:latin typeface="+mn-lt"/>
                <a:ea typeface="MS PGothic" panose="020B0600070205080204" pitchFamily="34" charset="-128"/>
                <a:cs typeface="+mn-cs"/>
              </a:rPr>
              <a:t>247 s try 0(590330 s)</a:t>
            </a:r>
          </a:p>
        </p:txBody>
      </p:sp>
      <p:sp>
        <p:nvSpPr>
          <p:cNvPr id="6" name="テキスト ボックス 5">
            <a:extLst>
              <a:ext uri="{FF2B5EF4-FFF2-40B4-BE49-F238E27FC236}">
                <a16:creationId xmlns:a16="http://schemas.microsoft.com/office/drawing/2014/main" id="{CF7206BD-886D-4DCC-A260-FC2B99DE8D57}"/>
              </a:ext>
            </a:extLst>
          </p:cNvPr>
          <p:cNvSpPr txBox="1"/>
          <p:nvPr/>
        </p:nvSpPr>
        <p:spPr>
          <a:xfrm>
            <a:off x="533400" y="3017154"/>
            <a:ext cx="3943350" cy="230832"/>
          </a:xfrm>
          <a:prstGeom prst="rect">
            <a:avLst/>
          </a:prstGeom>
          <a:noFill/>
        </p:spPr>
        <p:txBody>
          <a:bodyPr wrap="square" rtlCol="0">
            <a:noAutofit/>
          </a:bodyPr>
          <a:lstStyle/>
          <a:p>
            <a:pPr defTabSz="685800" fontAlgn="auto">
              <a:spcBef>
                <a:spcPts val="0"/>
              </a:spcBef>
              <a:spcAft>
                <a:spcPts val="0"/>
              </a:spcAft>
              <a:defRPr/>
            </a:pPr>
            <a:r>
              <a:rPr kumimoji="1" lang="en-US" altLang="ja-JP" sz="1100" b="1">
                <a:solidFill>
                  <a:srgbClr val="282828"/>
                </a:solidFill>
                <a:latin typeface="+mn-lt"/>
                <a:ea typeface="MS PGothic" panose="020B0600070205080204" pitchFamily="34" charset="-128"/>
                <a:cs typeface="+mn-cs"/>
              </a:rPr>
              <a:t>show device-tracking database</a:t>
            </a:r>
            <a:r>
              <a:rPr kumimoji="1" lang="ja-JP" altLang="en-US" sz="1100" b="1">
                <a:solidFill>
                  <a:srgbClr val="282828"/>
                </a:solidFill>
                <a:latin typeface="+mn-lt"/>
                <a:ea typeface="MS PGothic" panose="020B0600070205080204" pitchFamily="34" charset="-128"/>
                <a:cs typeface="+mn-cs"/>
              </a:rPr>
              <a:t>　一部抜粋</a:t>
            </a:r>
          </a:p>
        </p:txBody>
      </p:sp>
      <p:sp>
        <p:nvSpPr>
          <p:cNvPr id="13" name="Text Placeholder 21">
            <a:extLst>
              <a:ext uri="{FF2B5EF4-FFF2-40B4-BE49-F238E27FC236}">
                <a16:creationId xmlns:a16="http://schemas.microsoft.com/office/drawing/2014/main" id="{764AF17C-A3F2-9041-ABE5-DD2EDAEDFB46}"/>
              </a:ext>
            </a:extLst>
          </p:cNvPr>
          <p:cNvSpPr txBox="1">
            <a:spLocks/>
          </p:cNvSpPr>
          <p:nvPr/>
        </p:nvSpPr>
        <p:spPr>
          <a:xfrm>
            <a:off x="533400" y="60960"/>
            <a:ext cx="7084679" cy="326233"/>
          </a:xfrm>
          <a:prstGeom prst="rect">
            <a:avLst/>
          </a:prstGeom>
        </p:spPr>
        <p:txBody>
          <a:bodyPr wrap="square" lIns="91420" tIns="45710" rIns="91420" bIns="45710" anchor="b" anchorCtr="0">
            <a:noAutofit/>
          </a:bodyPr>
          <a:lstStyle>
            <a:lvl1pPr marL="169863" indent="-169863" algn="l" defTabSz="603575" rtl="0" eaLnBrk="1" fontAlgn="base" hangingPunct="1">
              <a:lnSpc>
                <a:spcPct val="100000"/>
              </a:lnSpc>
              <a:spcBef>
                <a:spcPct val="50000"/>
              </a:spcBef>
              <a:spcAft>
                <a:spcPct val="0"/>
              </a:spcAft>
              <a:buClr>
                <a:schemeClr val="tx2"/>
              </a:buClr>
              <a:buSzPct val="90000"/>
              <a:buFont typeface="Arial" charset="0"/>
              <a:buNone/>
              <a:defRPr lang="en-US" sz="1400" b="0" i="0" kern="1200">
                <a:solidFill>
                  <a:schemeClr val="tx1"/>
                </a:solidFill>
                <a:latin typeface="+mn-lt"/>
                <a:ea typeface="ＭＳ Ｐゴシック" charset="0"/>
                <a:cs typeface="CiscoSans ExtraLight"/>
              </a:defRPr>
            </a:lvl1pPr>
            <a:lvl2pPr marL="358775" indent="-215900" algn="l" defTabSz="684213" rtl="0" eaLnBrk="1" fontAlgn="base" hangingPunct="1">
              <a:lnSpc>
                <a:spcPct val="95000"/>
              </a:lnSpc>
              <a:spcBef>
                <a:spcPts val="600"/>
              </a:spcBef>
              <a:spcAft>
                <a:spcPct val="0"/>
              </a:spcAft>
              <a:buClr>
                <a:schemeClr val="tx2"/>
              </a:buClr>
              <a:buFont typeface="Arial" pitchFamily="34" charset="0"/>
              <a:buNone/>
              <a:defRPr lang="en-US" sz="1100" kern="1200">
                <a:solidFill>
                  <a:schemeClr val="tx1"/>
                </a:solidFill>
                <a:latin typeface="+mn-lt"/>
                <a:ea typeface="ＭＳ Ｐゴシック" charset="0"/>
                <a:cs typeface="CiscoSans"/>
              </a:defRPr>
            </a:lvl2pPr>
            <a:lvl3pPr marL="431800" indent="-169863" algn="l" defTabSz="684213" rtl="0" eaLnBrk="1" fontAlgn="base" hangingPunct="1">
              <a:lnSpc>
                <a:spcPct val="95000"/>
              </a:lnSpc>
              <a:spcBef>
                <a:spcPts val="625"/>
              </a:spcBef>
              <a:spcAft>
                <a:spcPct val="0"/>
              </a:spcAft>
              <a:buFont typeface="Arial" pitchFamily="34" charset="0"/>
              <a:buNone/>
              <a:defRPr lang="en-US" sz="1100" kern="1200">
                <a:solidFill>
                  <a:schemeClr val="tx1"/>
                </a:solidFill>
                <a:latin typeface="+mn-lt"/>
                <a:ea typeface="ＭＳ Ｐゴシック" charset="0"/>
                <a:cs typeface="CiscoSans"/>
              </a:defRPr>
            </a:lvl3pPr>
            <a:lvl4pPr marL="503238" indent="-169863" algn="l" defTabSz="684213" rtl="0" eaLnBrk="1" fontAlgn="base" hangingPunct="1">
              <a:lnSpc>
                <a:spcPct val="95000"/>
              </a:lnSpc>
              <a:spcBef>
                <a:spcPts val="625"/>
              </a:spcBef>
              <a:spcAft>
                <a:spcPct val="0"/>
              </a:spcAft>
              <a:buFont typeface="Arial" pitchFamily="34" charset="0"/>
              <a:buNone/>
              <a:defRPr lang="en-US" sz="1100" kern="1200">
                <a:solidFill>
                  <a:schemeClr val="tx1"/>
                </a:solidFill>
                <a:latin typeface="+mn-lt"/>
                <a:ea typeface="ＭＳ Ｐゴシック" charset="0"/>
                <a:cs typeface="CiscoSans"/>
              </a:defRPr>
            </a:lvl4pPr>
            <a:lvl5pPr marL="574675" indent="-169863" algn="l" defTabSz="684213" rtl="0" eaLnBrk="1" fontAlgn="base" hangingPunct="1">
              <a:lnSpc>
                <a:spcPct val="95000"/>
              </a:lnSpc>
              <a:spcBef>
                <a:spcPts val="625"/>
              </a:spcBef>
              <a:spcAft>
                <a:spcPct val="0"/>
              </a:spcAft>
              <a:buFont typeface="Arial" pitchFamily="34" charset="0"/>
              <a:buNone/>
              <a:defRPr lang="en-US" sz="1100" kern="1200">
                <a:solidFill>
                  <a:schemeClr val="tx1"/>
                </a:solidFill>
                <a:latin typeface="+mn-lt"/>
                <a:ea typeface="ＭＳ Ｐゴシック" charset="0"/>
                <a:cs typeface="CiscoSans"/>
              </a:defRPr>
            </a:lvl5pPr>
            <a:lvl6pPr marL="863856" indent="-171445" algn="l" defTabSz="685777" rtl="0" eaLnBrk="1" latinLnBrk="0" hangingPunct="1">
              <a:spcBef>
                <a:spcPts val="600"/>
              </a:spcBef>
              <a:buFont typeface="Arial" pitchFamily="34" charset="0"/>
              <a:buChar char="•"/>
              <a:defRPr sz="900" kern="1200" baseline="0">
                <a:solidFill>
                  <a:schemeClr val="tx1"/>
                </a:solidFill>
                <a:latin typeface="+mn-lt"/>
                <a:ea typeface="+mn-ea"/>
                <a:cs typeface="+mn-cs"/>
              </a:defRPr>
            </a:lvl6pPr>
            <a:lvl7pPr marL="935844" indent="-171422" algn="l" defTabSz="685777" rtl="0" eaLnBrk="1" latinLnBrk="0" hangingPunct="1">
              <a:spcBef>
                <a:spcPts val="600"/>
              </a:spcBef>
              <a:buFont typeface="Arial" pitchFamily="34" charset="0"/>
              <a:buChar char="•"/>
              <a:defRPr sz="800" kern="1200" baseline="0">
                <a:solidFill>
                  <a:schemeClr val="tx1"/>
                </a:solidFill>
                <a:latin typeface="+mn-lt"/>
                <a:ea typeface="+mn-ea"/>
                <a:cs typeface="+mn-cs"/>
              </a:defRPr>
            </a:lvl7pPr>
            <a:lvl8pPr marL="2400220" indent="0" algn="l" defTabSz="685777" rtl="0" eaLnBrk="1" latinLnBrk="0" hangingPunct="1">
              <a:spcBef>
                <a:spcPct val="20000"/>
              </a:spcBef>
              <a:buFont typeface="Arial" pitchFamily="34" charset="0"/>
              <a:buNone/>
              <a:defRPr sz="1500" kern="1200">
                <a:solidFill>
                  <a:schemeClr val="tx1"/>
                </a:solidFill>
                <a:latin typeface="+mn-lt"/>
                <a:ea typeface="+mn-ea"/>
                <a:cs typeface="+mn-cs"/>
              </a:defRPr>
            </a:lvl8pPr>
            <a:lvl9pPr marL="2914553" indent="-171445" algn="l" defTabSz="685777" rtl="0" eaLnBrk="1" latinLnBrk="0" hangingPunct="1">
              <a:spcBef>
                <a:spcPct val="20000"/>
              </a:spcBef>
              <a:buFont typeface="Arial" pitchFamily="34" charset="0"/>
              <a:buChar char="•"/>
              <a:defRPr sz="1500" kern="1200">
                <a:solidFill>
                  <a:schemeClr val="tx1"/>
                </a:solidFill>
                <a:latin typeface="+mn-lt"/>
                <a:ea typeface="+mn-ea"/>
                <a:cs typeface="+mn-cs"/>
              </a:defRPr>
            </a:lvl9pPr>
          </a:lstStyle>
          <a:p>
            <a:r>
              <a:rPr lang="en" altLang="ja-JP">
                <a:solidFill>
                  <a:srgbClr val="282828"/>
                </a:solidFill>
                <a:ea typeface="MS PGothic" panose="020B0600070205080204" pitchFamily="34" charset="-128"/>
              </a:rPr>
              <a:t>3.5</a:t>
            </a:r>
            <a:r>
              <a:rPr lang="ja-JP" altLang="en-US">
                <a:solidFill>
                  <a:srgbClr val="282828"/>
                </a:solidFill>
                <a:ea typeface="MS PGothic" panose="020B0600070205080204" pitchFamily="34" charset="-128"/>
              </a:rPr>
              <a:t>　</a:t>
            </a:r>
            <a:r>
              <a:rPr lang="en" altLang="ja-JP">
                <a:solidFill>
                  <a:srgbClr val="282828"/>
                </a:solidFill>
                <a:ea typeface="MS PGothic" panose="020B0600070205080204" pitchFamily="34" charset="-128"/>
              </a:rPr>
              <a:t>Security</a:t>
            </a:r>
          </a:p>
        </p:txBody>
      </p:sp>
      <p:sp>
        <p:nvSpPr>
          <p:cNvPr id="8" name="Slide Number Placeholder 4">
            <a:extLst>
              <a:ext uri="{FF2B5EF4-FFF2-40B4-BE49-F238E27FC236}">
                <a16:creationId xmlns:a16="http://schemas.microsoft.com/office/drawing/2014/main" id="{0986959A-E5D4-E048-8A6F-98BBB505B19C}"/>
              </a:ext>
            </a:extLst>
          </p:cNvPr>
          <p:cNvSpPr>
            <a:spLocks noGrp="1"/>
          </p:cNvSpPr>
          <p:nvPr>
            <p:ph type="sldNum" sz="quarter" idx="4294967295"/>
          </p:nvPr>
        </p:nvSpPr>
        <p:spPr>
          <a:xfrm>
            <a:off x="8648700" y="4884738"/>
            <a:ext cx="495300" cy="274637"/>
          </a:xfrm>
          <a:prstGeom prst="rect">
            <a:avLst/>
          </a:prstGeom>
        </p:spPr>
        <p:txBody>
          <a:bodyPr>
            <a:noAutofit/>
          </a:bodyPr>
          <a:lstStyle/>
          <a:p>
            <a:fld id="{3945D0FD-48F1-4D72-80C5-FFB60B92A834}" type="slidenum">
              <a:rPr lang="en-US" sz="900" smtClean="0">
                <a:latin typeface="+mn-lt"/>
                <a:ea typeface="MS PGothic" panose="020B0600070205080204" pitchFamily="34" charset="-128"/>
              </a:rPr>
              <a:pPr/>
              <a:t>327</a:t>
            </a:fld>
            <a:endParaRPr lang="en-US" sz="900">
              <a:latin typeface="+mn-lt"/>
              <a:ea typeface="MS PGothic" panose="020B0600070205080204" pitchFamily="34" charset="-128"/>
            </a:endParaRPr>
          </a:p>
        </p:txBody>
      </p:sp>
    </p:spTree>
    <p:extLst>
      <p:ext uri="{BB962C8B-B14F-4D97-AF65-F5344CB8AC3E}">
        <p14:creationId xmlns:p14="http://schemas.microsoft.com/office/powerpoint/2010/main" val="2606599670"/>
      </p:ext>
    </p:extLst>
  </p:cSld>
  <p:clrMapOvr>
    <a:masterClrMapping/>
  </p:clrMapOvr>
</p:sld>
</file>

<file path=ppt/slides/slide3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a:extLst>
              <a:ext uri="{FF2B5EF4-FFF2-40B4-BE49-F238E27FC236}">
                <a16:creationId xmlns:a16="http://schemas.microsoft.com/office/drawing/2014/main" id="{EBDB191B-1ADB-4E2F-9437-B749FAB7528F}"/>
              </a:ext>
            </a:extLst>
          </p:cNvPr>
          <p:cNvSpPr>
            <a:spLocks noGrp="1"/>
          </p:cNvSpPr>
          <p:nvPr>
            <p:ph type="title"/>
          </p:nvPr>
        </p:nvSpPr>
        <p:spPr/>
        <p:txBody>
          <a:bodyPr>
            <a:noAutofit/>
          </a:bodyPr>
          <a:lstStyle/>
          <a:p>
            <a:r>
              <a:rPr lang="en-US" altLang="ja-JP">
                <a:latin typeface="+mn-lt"/>
                <a:ea typeface="MS PGothic" panose="020B0600070205080204" pitchFamily="34" charset="-128"/>
              </a:rPr>
              <a:t>SISF-based</a:t>
            </a:r>
            <a:r>
              <a:rPr lang="ja-JP" altLang="en-US">
                <a:latin typeface="+mn-lt"/>
                <a:ea typeface="MS PGothic" panose="020B0600070205080204" pitchFamily="34" charset="-128"/>
              </a:rPr>
              <a:t> </a:t>
            </a:r>
            <a:r>
              <a:rPr lang="en-US" altLang="ja-JP">
                <a:latin typeface="+mn-lt"/>
                <a:ea typeface="MS PGothic" panose="020B0600070205080204" pitchFamily="34" charset="-128"/>
              </a:rPr>
              <a:t>Device-Tracking </a:t>
            </a:r>
            <a:r>
              <a:rPr lang="ja-JP" altLang="en-US">
                <a:latin typeface="+mn-lt"/>
                <a:ea typeface="MS PGothic" panose="020B0600070205080204" pitchFamily="34" charset="-128"/>
              </a:rPr>
              <a:t>の作成</a:t>
            </a:r>
            <a:endParaRPr kumimoji="1" lang="ja-JP" altLang="en-US">
              <a:latin typeface="+mn-lt"/>
              <a:ea typeface="MS PGothic" panose="020B0600070205080204" pitchFamily="34" charset="-128"/>
            </a:endParaRPr>
          </a:p>
        </p:txBody>
      </p:sp>
      <p:sp>
        <p:nvSpPr>
          <p:cNvPr id="3" name="コンテンツ プレースホルダー 2">
            <a:extLst>
              <a:ext uri="{FF2B5EF4-FFF2-40B4-BE49-F238E27FC236}">
                <a16:creationId xmlns:a16="http://schemas.microsoft.com/office/drawing/2014/main" id="{BBE5FB1A-F2B9-4106-8BF6-613FDD02B6FF}"/>
              </a:ext>
            </a:extLst>
          </p:cNvPr>
          <p:cNvSpPr>
            <a:spLocks noGrp="1"/>
          </p:cNvSpPr>
          <p:nvPr>
            <p:ph type="body" sz="quarter" idx="12"/>
          </p:nvPr>
        </p:nvSpPr>
        <p:spPr>
          <a:xfrm>
            <a:off x="228599" y="990601"/>
            <a:ext cx="4023783" cy="3600450"/>
          </a:xfrm>
          <a:prstGeom prst="rect">
            <a:avLst/>
          </a:prstGeom>
        </p:spPr>
        <p:txBody>
          <a:bodyPr anchor="t">
            <a:noAutofit/>
          </a:bodyPr>
          <a:lstStyle/>
          <a:p>
            <a:pPr marL="285750" indent="-285750">
              <a:buFont typeface="Apple SD Gothic Neo Regular" panose="02000300000000000000" pitchFamily="2" charset="-127"/>
              <a:buChar char="◼"/>
            </a:pPr>
            <a:r>
              <a:rPr lang="ja-JP" altLang="en-US" sz="1200" b="1">
                <a:solidFill>
                  <a:schemeClr val="tx2"/>
                </a:solidFill>
                <a:ea typeface="MS PGothic" panose="020B0600070205080204" pitchFamily="34" charset="-128"/>
              </a:rPr>
              <a:t>手動作成</a:t>
            </a:r>
            <a:endParaRPr lang="en-US" altLang="ja-JP" sz="1200" b="1">
              <a:solidFill>
                <a:schemeClr val="tx2"/>
              </a:solidFill>
              <a:ea typeface="MS PGothic" panose="020B0600070205080204" pitchFamily="34" charset="-128"/>
            </a:endParaRPr>
          </a:p>
          <a:p>
            <a:pPr lvl="1"/>
            <a:r>
              <a:rPr lang="ja-JP" altLang="en-US">
                <a:ea typeface="MS PGothic" panose="020B0600070205080204" pitchFamily="34" charset="-128"/>
              </a:rPr>
              <a:t>自分で</a:t>
            </a:r>
            <a:r>
              <a:rPr lang="en-US" altLang="ja-JP">
                <a:ea typeface="MS PGothic" panose="020B0600070205080204" pitchFamily="34" charset="-128"/>
              </a:rPr>
              <a:t> Profile </a:t>
            </a:r>
            <a:r>
              <a:rPr lang="ja-JP" altLang="en-US">
                <a:ea typeface="MS PGothic" panose="020B0600070205080204" pitchFamily="34" charset="-128"/>
              </a:rPr>
              <a:t>作成可能です。</a:t>
            </a:r>
            <a:endParaRPr lang="en-US" altLang="ja-JP">
              <a:ea typeface="MS PGothic" panose="020B0600070205080204" pitchFamily="34" charset="-128"/>
            </a:endParaRPr>
          </a:p>
          <a:p>
            <a:pPr lvl="1"/>
            <a:r>
              <a:rPr lang="ja-JP" altLang="en-US">
                <a:ea typeface="MS PGothic" panose="020B0600070205080204" pitchFamily="34" charset="-128"/>
              </a:rPr>
              <a:t>自動生成よりも優先度は高いです</a:t>
            </a:r>
            <a:endParaRPr lang="en-US" altLang="ja-JP">
              <a:ea typeface="MS PGothic" panose="020B0600070205080204" pitchFamily="34" charset="-128"/>
            </a:endParaRPr>
          </a:p>
          <a:p>
            <a:pPr lvl="1"/>
            <a:r>
              <a:rPr lang="en-US" altLang="ja-JP">
                <a:ea typeface="MS PGothic" panose="020B0600070205080204" pitchFamily="34" charset="-128"/>
              </a:rPr>
              <a:t>device-tracking policy</a:t>
            </a:r>
            <a:r>
              <a:rPr lang="ja-JP" altLang="en-US">
                <a:ea typeface="MS PGothic" panose="020B0600070205080204" pitchFamily="34" charset="-128"/>
              </a:rPr>
              <a:t>でプロファイルを作成して、</a:t>
            </a:r>
            <a:r>
              <a:rPr lang="en-US" altLang="ja-JP">
                <a:ea typeface="MS PGothic" panose="020B0600070205080204" pitchFamily="34" charset="-128"/>
              </a:rPr>
              <a:t>VLAN Configuration</a:t>
            </a:r>
            <a:r>
              <a:rPr lang="ja-JP" altLang="en-US">
                <a:ea typeface="MS PGothic" panose="020B0600070205080204" pitchFamily="34" charset="-128"/>
              </a:rPr>
              <a:t>または物理インターフェイスに適用可能です</a:t>
            </a:r>
            <a:endParaRPr lang="en-US" altLang="ja-JP">
              <a:ea typeface="MS PGothic" panose="020B0600070205080204" pitchFamily="34" charset="-128"/>
            </a:endParaRPr>
          </a:p>
          <a:p>
            <a:pPr lvl="1"/>
            <a:r>
              <a:rPr lang="en-US" altLang="ja-JP">
                <a:ea typeface="MS PGothic" panose="020B0600070205080204" pitchFamily="34" charset="-128"/>
              </a:rPr>
              <a:t>VLAN </a:t>
            </a:r>
            <a:r>
              <a:rPr lang="ja-JP" altLang="en-US">
                <a:ea typeface="MS PGothic" panose="020B0600070205080204" pitchFamily="34" charset="-128"/>
              </a:rPr>
              <a:t>より物理インターフェイスの方が優先されます</a:t>
            </a:r>
            <a:endParaRPr lang="en-US" altLang="ja-JP">
              <a:ea typeface="MS PGothic" panose="020B0600070205080204" pitchFamily="34" charset="-128"/>
            </a:endParaRPr>
          </a:p>
          <a:p>
            <a:pPr marL="285750" indent="-285750">
              <a:buFont typeface="Apple SD Gothic Neo Regular" panose="02000300000000000000" pitchFamily="2" charset="-127"/>
              <a:buChar char="◼"/>
            </a:pPr>
            <a:r>
              <a:rPr kumimoji="1" lang="ja-JP" altLang="en-US" sz="1200" b="1">
                <a:solidFill>
                  <a:schemeClr val="tx2"/>
                </a:solidFill>
                <a:ea typeface="MS PGothic" panose="020B0600070205080204" pitchFamily="34" charset="-128"/>
              </a:rPr>
              <a:t>自動生成</a:t>
            </a:r>
            <a:endParaRPr kumimoji="1" lang="en-US" altLang="ja-JP" sz="1200" b="1">
              <a:solidFill>
                <a:schemeClr val="tx2"/>
              </a:solidFill>
              <a:ea typeface="MS PGothic" panose="020B0600070205080204" pitchFamily="34" charset="-128"/>
            </a:endParaRPr>
          </a:p>
          <a:p>
            <a:pPr lvl="1"/>
            <a:r>
              <a:rPr lang="ja-JP" altLang="en-US">
                <a:ea typeface="MS PGothic" panose="020B0600070205080204" pitchFamily="34" charset="-128"/>
              </a:rPr>
              <a:t>下記のそれぞれの場合に自動的に作成されます</a:t>
            </a:r>
            <a:endParaRPr lang="en-US" altLang="ja-JP">
              <a:ea typeface="MS PGothic" panose="020B0600070205080204" pitchFamily="34" charset="-128"/>
            </a:endParaRPr>
          </a:p>
          <a:p>
            <a:pPr lvl="2"/>
            <a:r>
              <a:rPr lang="en-US" altLang="ja-JP">
                <a:ea typeface="MS PGothic" panose="020B0600070205080204" pitchFamily="34" charset="-128"/>
              </a:rPr>
              <a:t>IEEE 802.1X, web authentication, Cisco </a:t>
            </a:r>
            <a:r>
              <a:rPr lang="en-US" altLang="ja-JP" err="1">
                <a:ea typeface="MS PGothic" panose="020B0600070205080204" pitchFamily="34" charset="-128"/>
              </a:rPr>
              <a:t>TrustSec</a:t>
            </a:r>
            <a:r>
              <a:rPr lang="en-US" altLang="ja-JP">
                <a:ea typeface="MS PGothic" panose="020B0600070205080204" pitchFamily="34" charset="-128"/>
              </a:rPr>
              <a:t>, and IPSG features: enter the </a:t>
            </a:r>
            <a:r>
              <a:rPr lang="en-US" altLang="ja-JP" err="1">
                <a:solidFill>
                  <a:srgbClr val="FF0000"/>
                </a:solidFill>
                <a:ea typeface="MS PGothic" panose="020B0600070205080204" pitchFamily="34" charset="-128"/>
              </a:rPr>
              <a:t>ip</a:t>
            </a:r>
            <a:r>
              <a:rPr lang="en-US" altLang="ja-JP">
                <a:solidFill>
                  <a:srgbClr val="FF0000"/>
                </a:solidFill>
                <a:ea typeface="MS PGothic" panose="020B0600070205080204" pitchFamily="34" charset="-128"/>
              </a:rPr>
              <a:t> </a:t>
            </a:r>
            <a:r>
              <a:rPr lang="en-US" altLang="ja-JP" err="1">
                <a:solidFill>
                  <a:srgbClr val="FF0000"/>
                </a:solidFill>
                <a:ea typeface="MS PGothic" panose="020B0600070205080204" pitchFamily="34" charset="-128"/>
              </a:rPr>
              <a:t>dhcp</a:t>
            </a:r>
            <a:r>
              <a:rPr lang="en-US" altLang="ja-JP">
                <a:solidFill>
                  <a:srgbClr val="FF0000"/>
                </a:solidFill>
                <a:ea typeface="MS PGothic" panose="020B0600070205080204" pitchFamily="34" charset="-128"/>
              </a:rPr>
              <a:t> snooping </a:t>
            </a:r>
            <a:r>
              <a:rPr lang="en-US" altLang="ja-JP" err="1">
                <a:solidFill>
                  <a:srgbClr val="FF0000"/>
                </a:solidFill>
                <a:ea typeface="MS PGothic" panose="020B0600070205080204" pitchFamily="34" charset="-128"/>
              </a:rPr>
              <a:t>vlan</a:t>
            </a:r>
            <a:r>
              <a:rPr lang="en-US" altLang="ja-JP">
                <a:ea typeface="MS PGothic" panose="020B0600070205080204" pitchFamily="34" charset="-128"/>
              </a:rPr>
              <a:t> </a:t>
            </a:r>
            <a:r>
              <a:rPr lang="en-US" altLang="ja-JP" err="1">
                <a:ea typeface="MS PGothic" panose="020B0600070205080204" pitchFamily="34" charset="-128"/>
              </a:rPr>
              <a:t>vlan</a:t>
            </a:r>
            <a:r>
              <a:rPr lang="en-US" altLang="ja-JP">
                <a:ea typeface="MS PGothic" panose="020B0600070205080204" pitchFamily="34" charset="-128"/>
              </a:rPr>
              <a:t> command.</a:t>
            </a:r>
          </a:p>
          <a:p>
            <a:pPr lvl="2"/>
            <a:r>
              <a:rPr lang="en-US" altLang="ja-JP">
                <a:ea typeface="MS PGothic" panose="020B0600070205080204" pitchFamily="34" charset="-128"/>
              </a:rPr>
              <a:t>Cisco Locator/ID Separation Protocol.</a:t>
            </a:r>
          </a:p>
          <a:p>
            <a:pPr lvl="2"/>
            <a:r>
              <a:rPr lang="en-US" altLang="ja-JP">
                <a:ea typeface="MS PGothic" panose="020B0600070205080204" pitchFamily="34" charset="-128"/>
              </a:rPr>
              <a:t>EVPN on VLAN</a:t>
            </a:r>
          </a:p>
          <a:p>
            <a:pPr lvl="1"/>
            <a:endParaRPr kumimoji="1" lang="en-US" altLang="ja-JP">
              <a:ea typeface="MS PGothic" panose="020B0600070205080204" pitchFamily="34" charset="-128"/>
            </a:endParaRPr>
          </a:p>
          <a:p>
            <a:endParaRPr lang="en-US" altLang="ja-JP" sz="1200">
              <a:ea typeface="MS PGothic" panose="020B0600070205080204" pitchFamily="34" charset="-128"/>
            </a:endParaRPr>
          </a:p>
          <a:p>
            <a:pPr marL="342900" lvl="1" indent="0">
              <a:buNone/>
            </a:pPr>
            <a:endParaRPr lang="en-US" altLang="ja-JP" sz="1200">
              <a:ea typeface="MS PGothic" panose="020B0600070205080204" pitchFamily="34" charset="-128"/>
            </a:endParaRPr>
          </a:p>
          <a:p>
            <a:endParaRPr kumimoji="1" lang="ja-JP" altLang="en-US" sz="1200">
              <a:ea typeface="MS PGothic" panose="020B0600070205080204" pitchFamily="34" charset="-128"/>
            </a:endParaRPr>
          </a:p>
        </p:txBody>
      </p:sp>
      <p:sp>
        <p:nvSpPr>
          <p:cNvPr id="5" name="正方形/長方形 4">
            <a:extLst>
              <a:ext uri="{FF2B5EF4-FFF2-40B4-BE49-F238E27FC236}">
                <a16:creationId xmlns:a16="http://schemas.microsoft.com/office/drawing/2014/main" id="{65C807A7-B7DA-40B5-B3EB-7707C782AB1C}"/>
              </a:ext>
            </a:extLst>
          </p:cNvPr>
          <p:cNvSpPr/>
          <p:nvPr/>
        </p:nvSpPr>
        <p:spPr>
          <a:xfrm>
            <a:off x="4572002" y="1522681"/>
            <a:ext cx="4343398" cy="3068369"/>
          </a:xfrm>
          <a:prstGeom prst="rect">
            <a:avLst/>
          </a:prstGeom>
          <a:solidFill>
            <a:schemeClr val="bg2">
              <a:lumMod val="95000"/>
            </a:schemeClr>
          </a:solidFill>
          <a:ln>
            <a:noFill/>
          </a:ln>
        </p:spPr>
        <p:txBody>
          <a:bodyPr wrap="square">
            <a:noAutofit/>
          </a:bodyPr>
          <a:lstStyle/>
          <a:p>
            <a:pPr defTabSz="685800" fontAlgn="auto">
              <a:spcBef>
                <a:spcPts val="0"/>
              </a:spcBef>
              <a:spcAft>
                <a:spcPts val="0"/>
              </a:spcAft>
              <a:defRPr/>
            </a:pPr>
            <a:r>
              <a:rPr kumimoji="1" lang="ja-JP" altLang="en-US" sz="900" dirty="0">
                <a:solidFill>
                  <a:srgbClr val="282828"/>
                </a:solidFill>
                <a:latin typeface="+mn-lt"/>
                <a:ea typeface="MS PGothic" panose="020B0600070205080204" pitchFamily="34" charset="-128"/>
                <a:cs typeface="+mn-cs"/>
              </a:rPr>
              <a:t>C9200-1#show device-tracking policy DT-PROGRAMMATIC</a:t>
            </a:r>
          </a:p>
          <a:p>
            <a:pPr defTabSz="685800" fontAlgn="auto">
              <a:spcBef>
                <a:spcPts val="0"/>
              </a:spcBef>
              <a:spcAft>
                <a:spcPts val="0"/>
              </a:spcAft>
              <a:defRPr/>
            </a:pPr>
            <a:r>
              <a:rPr kumimoji="1" lang="ja-JP" altLang="en-US" sz="900" dirty="0">
                <a:solidFill>
                  <a:srgbClr val="282828"/>
                </a:solidFill>
                <a:latin typeface="+mn-lt"/>
                <a:ea typeface="MS PGothic" panose="020B0600070205080204" pitchFamily="34" charset="-128"/>
                <a:cs typeface="+mn-cs"/>
              </a:rPr>
              <a:t>Policy DT-PROGRAMMATIC configuration:</a:t>
            </a:r>
          </a:p>
          <a:p>
            <a:pPr defTabSz="685800" fontAlgn="auto">
              <a:spcBef>
                <a:spcPts val="0"/>
              </a:spcBef>
              <a:spcAft>
                <a:spcPts val="0"/>
              </a:spcAft>
              <a:defRPr/>
            </a:pPr>
            <a:r>
              <a:rPr kumimoji="1" lang="ja-JP" altLang="en-US" sz="900" dirty="0">
                <a:solidFill>
                  <a:srgbClr val="282828"/>
                </a:solidFill>
                <a:latin typeface="+mn-lt"/>
                <a:ea typeface="MS PGothic" panose="020B0600070205080204" pitchFamily="34" charset="-128"/>
                <a:cs typeface="+mn-cs"/>
              </a:rPr>
              <a:t>  security-level glean</a:t>
            </a:r>
          </a:p>
          <a:p>
            <a:pPr defTabSz="685800" fontAlgn="auto">
              <a:spcBef>
                <a:spcPts val="0"/>
              </a:spcBef>
              <a:spcAft>
                <a:spcPts val="0"/>
              </a:spcAft>
              <a:defRPr/>
            </a:pPr>
            <a:r>
              <a:rPr kumimoji="1" lang="ja-JP" altLang="en-US" sz="900" dirty="0">
                <a:solidFill>
                  <a:srgbClr val="282828"/>
                </a:solidFill>
                <a:latin typeface="+mn-lt"/>
                <a:ea typeface="MS PGothic" panose="020B0600070205080204" pitchFamily="34" charset="-128"/>
                <a:cs typeface="+mn-cs"/>
              </a:rPr>
              <a:t>  device-role node</a:t>
            </a:r>
          </a:p>
          <a:p>
            <a:pPr defTabSz="685800" fontAlgn="auto">
              <a:spcBef>
                <a:spcPts val="0"/>
              </a:spcBef>
              <a:spcAft>
                <a:spcPts val="0"/>
              </a:spcAft>
              <a:defRPr/>
            </a:pPr>
            <a:r>
              <a:rPr kumimoji="1" lang="ja-JP" altLang="en-US" sz="900" dirty="0">
                <a:solidFill>
                  <a:srgbClr val="FF0000"/>
                </a:solidFill>
                <a:latin typeface="+mn-lt"/>
                <a:ea typeface="MS PGothic" panose="020B0600070205080204" pitchFamily="34" charset="-128"/>
                <a:cs typeface="+mn-cs"/>
              </a:rPr>
              <a:t>  gleaning from Neighbor Discovery</a:t>
            </a:r>
            <a:r>
              <a:rPr kumimoji="1" lang="en-US" altLang="ja-JP" sz="900" dirty="0">
                <a:solidFill>
                  <a:srgbClr val="FF0000"/>
                </a:solidFill>
                <a:latin typeface="+mn-lt"/>
                <a:ea typeface="MS PGothic" panose="020B0600070205080204" pitchFamily="34" charset="-128"/>
                <a:cs typeface="+mn-cs"/>
              </a:rPr>
              <a:t>	</a:t>
            </a:r>
            <a:r>
              <a:rPr kumimoji="1" lang="ja-JP" altLang="en-US" sz="900" dirty="0">
                <a:solidFill>
                  <a:srgbClr val="FF0000"/>
                </a:solidFill>
                <a:latin typeface="+mn-lt"/>
                <a:ea typeface="MS PGothic" panose="020B0600070205080204" pitchFamily="34" charset="-128"/>
                <a:cs typeface="+mn-cs"/>
              </a:rPr>
              <a:t>←</a:t>
            </a:r>
            <a:r>
              <a:rPr kumimoji="1" lang="en-US" altLang="ja-JP" sz="900" dirty="0">
                <a:solidFill>
                  <a:srgbClr val="FF0000"/>
                </a:solidFill>
                <a:latin typeface="+mn-lt"/>
                <a:ea typeface="MS PGothic" panose="020B0600070205080204" pitchFamily="34" charset="-128"/>
                <a:cs typeface="+mn-cs"/>
              </a:rPr>
              <a:t>ipv6</a:t>
            </a:r>
            <a:r>
              <a:rPr kumimoji="1" lang="ja-JP" altLang="en-US" sz="900" dirty="0">
                <a:solidFill>
                  <a:srgbClr val="FF0000"/>
                </a:solidFill>
                <a:latin typeface="+mn-lt"/>
                <a:ea typeface="MS PGothic" panose="020B0600070205080204" pitchFamily="34" charset="-128"/>
                <a:cs typeface="+mn-cs"/>
              </a:rPr>
              <a:t> </a:t>
            </a:r>
            <a:r>
              <a:rPr kumimoji="1" lang="en-US" altLang="ja-JP" sz="900" dirty="0">
                <a:solidFill>
                  <a:srgbClr val="FF0000"/>
                </a:solidFill>
                <a:latin typeface="+mn-lt"/>
                <a:ea typeface="MS PGothic" panose="020B0600070205080204" pitchFamily="34" charset="-128"/>
                <a:cs typeface="+mn-cs"/>
              </a:rPr>
              <a:t>ND</a:t>
            </a:r>
            <a:r>
              <a:rPr kumimoji="1" lang="ja-JP" altLang="en-US" sz="900" dirty="0">
                <a:solidFill>
                  <a:srgbClr val="FF0000"/>
                </a:solidFill>
                <a:latin typeface="+mn-lt"/>
                <a:ea typeface="MS PGothic" panose="020B0600070205080204" pitchFamily="34" charset="-128"/>
                <a:cs typeface="+mn-cs"/>
              </a:rPr>
              <a:t>情報収集有効</a:t>
            </a:r>
          </a:p>
          <a:p>
            <a:pPr defTabSz="685800" fontAlgn="auto">
              <a:spcBef>
                <a:spcPts val="0"/>
              </a:spcBef>
              <a:spcAft>
                <a:spcPts val="0"/>
              </a:spcAft>
              <a:defRPr/>
            </a:pPr>
            <a:r>
              <a:rPr kumimoji="1" lang="ja-JP" altLang="en-US" sz="900" dirty="0">
                <a:solidFill>
                  <a:srgbClr val="FF0000"/>
                </a:solidFill>
                <a:latin typeface="+mn-lt"/>
                <a:ea typeface="MS PGothic" panose="020B0600070205080204" pitchFamily="34" charset="-128"/>
                <a:cs typeface="+mn-cs"/>
              </a:rPr>
              <a:t>  gleaning from DHCP</a:t>
            </a:r>
            <a:r>
              <a:rPr kumimoji="1" lang="en-US" altLang="ja-JP" sz="900" dirty="0">
                <a:solidFill>
                  <a:srgbClr val="FF0000"/>
                </a:solidFill>
                <a:latin typeface="+mn-lt"/>
                <a:ea typeface="MS PGothic" panose="020B0600070205080204" pitchFamily="34" charset="-128"/>
                <a:cs typeface="+mn-cs"/>
              </a:rPr>
              <a:t>		</a:t>
            </a:r>
            <a:r>
              <a:rPr kumimoji="1" lang="ja-JP" altLang="en-US" sz="900" dirty="0">
                <a:solidFill>
                  <a:srgbClr val="FF0000"/>
                </a:solidFill>
                <a:latin typeface="+mn-lt"/>
                <a:ea typeface="MS PGothic" panose="020B0600070205080204" pitchFamily="34" charset="-128"/>
                <a:cs typeface="+mn-cs"/>
              </a:rPr>
              <a:t>←</a:t>
            </a:r>
            <a:r>
              <a:rPr kumimoji="1" lang="en-US" altLang="ja-JP" sz="900" dirty="0">
                <a:solidFill>
                  <a:srgbClr val="FF0000"/>
                </a:solidFill>
                <a:latin typeface="+mn-lt"/>
                <a:ea typeface="MS PGothic" panose="020B0600070205080204" pitchFamily="34" charset="-128"/>
                <a:cs typeface="+mn-cs"/>
              </a:rPr>
              <a:t>ipv6</a:t>
            </a:r>
            <a:r>
              <a:rPr kumimoji="1" lang="ja-JP" altLang="en-US" sz="900" dirty="0">
                <a:solidFill>
                  <a:srgbClr val="FF0000"/>
                </a:solidFill>
                <a:latin typeface="+mn-lt"/>
                <a:ea typeface="MS PGothic" panose="020B0600070205080204" pitchFamily="34" charset="-128"/>
                <a:cs typeface="+mn-cs"/>
              </a:rPr>
              <a:t> </a:t>
            </a:r>
            <a:r>
              <a:rPr kumimoji="1" lang="en-US" altLang="ja-JP" sz="900" dirty="0">
                <a:solidFill>
                  <a:srgbClr val="FF0000"/>
                </a:solidFill>
                <a:latin typeface="+mn-lt"/>
                <a:ea typeface="MS PGothic" panose="020B0600070205080204" pitchFamily="34" charset="-128"/>
                <a:cs typeface="+mn-cs"/>
              </a:rPr>
              <a:t>DHCP</a:t>
            </a:r>
            <a:r>
              <a:rPr kumimoji="1" lang="ja-JP" altLang="en-US" sz="900" dirty="0">
                <a:solidFill>
                  <a:srgbClr val="FF0000"/>
                </a:solidFill>
                <a:latin typeface="+mn-lt"/>
                <a:ea typeface="MS PGothic" panose="020B0600070205080204" pitchFamily="34" charset="-128"/>
                <a:cs typeface="+mn-cs"/>
              </a:rPr>
              <a:t>情報収集有効</a:t>
            </a:r>
          </a:p>
          <a:p>
            <a:pPr defTabSz="685800" fontAlgn="auto">
              <a:spcBef>
                <a:spcPts val="0"/>
              </a:spcBef>
              <a:spcAft>
                <a:spcPts val="0"/>
              </a:spcAft>
              <a:defRPr/>
            </a:pPr>
            <a:r>
              <a:rPr kumimoji="1" lang="ja-JP" altLang="en-US" sz="900" dirty="0">
                <a:solidFill>
                  <a:srgbClr val="FF0000"/>
                </a:solidFill>
                <a:latin typeface="+mn-lt"/>
                <a:ea typeface="MS PGothic" panose="020B0600070205080204" pitchFamily="34" charset="-128"/>
                <a:cs typeface="+mn-cs"/>
              </a:rPr>
              <a:t>  gleaning from ARP</a:t>
            </a:r>
            <a:r>
              <a:rPr kumimoji="1" lang="en-US" altLang="ja-JP" sz="900" dirty="0">
                <a:solidFill>
                  <a:srgbClr val="FF0000"/>
                </a:solidFill>
                <a:latin typeface="+mn-lt"/>
                <a:ea typeface="MS PGothic" panose="020B0600070205080204" pitchFamily="34" charset="-128"/>
                <a:cs typeface="+mn-cs"/>
              </a:rPr>
              <a:t>		</a:t>
            </a:r>
            <a:r>
              <a:rPr kumimoji="1" lang="ja-JP" altLang="en-US" sz="900" dirty="0">
                <a:solidFill>
                  <a:srgbClr val="FF0000"/>
                </a:solidFill>
                <a:latin typeface="+mn-lt"/>
                <a:ea typeface="MS PGothic" panose="020B0600070205080204" pitchFamily="34" charset="-128"/>
                <a:cs typeface="+mn-cs"/>
              </a:rPr>
              <a:t>←</a:t>
            </a:r>
            <a:r>
              <a:rPr kumimoji="1" lang="en-US" altLang="ja-JP" sz="900" dirty="0">
                <a:solidFill>
                  <a:srgbClr val="FF0000"/>
                </a:solidFill>
                <a:latin typeface="+mn-lt"/>
                <a:ea typeface="MS PGothic" panose="020B0600070205080204" pitchFamily="34" charset="-128"/>
                <a:cs typeface="+mn-cs"/>
              </a:rPr>
              <a:t>ipv4</a:t>
            </a:r>
            <a:r>
              <a:rPr kumimoji="1" lang="ja-JP" altLang="en-US" sz="900" dirty="0">
                <a:solidFill>
                  <a:srgbClr val="FF0000"/>
                </a:solidFill>
                <a:latin typeface="+mn-lt"/>
                <a:ea typeface="MS PGothic" panose="020B0600070205080204" pitchFamily="34" charset="-128"/>
                <a:cs typeface="+mn-cs"/>
              </a:rPr>
              <a:t> </a:t>
            </a:r>
            <a:r>
              <a:rPr kumimoji="1" lang="en-US" altLang="ja-JP" sz="900" dirty="0">
                <a:solidFill>
                  <a:srgbClr val="FF0000"/>
                </a:solidFill>
                <a:latin typeface="+mn-lt"/>
                <a:ea typeface="MS PGothic" panose="020B0600070205080204" pitchFamily="34" charset="-128"/>
                <a:cs typeface="+mn-cs"/>
              </a:rPr>
              <a:t>ARP</a:t>
            </a:r>
            <a:r>
              <a:rPr kumimoji="1" lang="ja-JP" altLang="en-US" sz="900" dirty="0">
                <a:solidFill>
                  <a:srgbClr val="FF0000"/>
                </a:solidFill>
                <a:latin typeface="+mn-lt"/>
                <a:ea typeface="MS PGothic" panose="020B0600070205080204" pitchFamily="34" charset="-128"/>
                <a:cs typeface="+mn-cs"/>
              </a:rPr>
              <a:t>情報収集有効</a:t>
            </a:r>
          </a:p>
          <a:p>
            <a:pPr defTabSz="685800" fontAlgn="auto">
              <a:spcBef>
                <a:spcPts val="0"/>
              </a:spcBef>
              <a:spcAft>
                <a:spcPts val="0"/>
              </a:spcAft>
              <a:defRPr/>
            </a:pPr>
            <a:r>
              <a:rPr kumimoji="1" lang="ja-JP" altLang="en-US" sz="900" dirty="0">
                <a:solidFill>
                  <a:srgbClr val="FF0000"/>
                </a:solidFill>
                <a:latin typeface="+mn-lt"/>
                <a:ea typeface="MS PGothic" panose="020B0600070205080204" pitchFamily="34" charset="-128"/>
                <a:cs typeface="+mn-cs"/>
              </a:rPr>
              <a:t>  gleaning from DHCP4</a:t>
            </a:r>
            <a:r>
              <a:rPr kumimoji="1" lang="en-US" altLang="ja-JP" sz="900" dirty="0">
                <a:solidFill>
                  <a:srgbClr val="FF0000"/>
                </a:solidFill>
                <a:latin typeface="+mn-lt"/>
                <a:ea typeface="MS PGothic" panose="020B0600070205080204" pitchFamily="34" charset="-128"/>
                <a:cs typeface="+mn-cs"/>
              </a:rPr>
              <a:t>		</a:t>
            </a:r>
            <a:r>
              <a:rPr kumimoji="1" lang="ja-JP" altLang="en-US" sz="900" dirty="0">
                <a:solidFill>
                  <a:srgbClr val="FF0000"/>
                </a:solidFill>
                <a:latin typeface="+mn-lt"/>
                <a:ea typeface="MS PGothic" panose="020B0600070205080204" pitchFamily="34" charset="-128"/>
                <a:cs typeface="+mn-cs"/>
              </a:rPr>
              <a:t>←</a:t>
            </a:r>
            <a:r>
              <a:rPr kumimoji="1" lang="en-US" altLang="ja-JP" sz="900" dirty="0">
                <a:solidFill>
                  <a:srgbClr val="FF0000"/>
                </a:solidFill>
                <a:latin typeface="+mn-lt"/>
                <a:ea typeface="MS PGothic" panose="020B0600070205080204" pitchFamily="34" charset="-128"/>
                <a:cs typeface="+mn-cs"/>
              </a:rPr>
              <a:t>ipv4</a:t>
            </a:r>
            <a:r>
              <a:rPr kumimoji="1" lang="ja-JP" altLang="en-US" sz="900" dirty="0">
                <a:solidFill>
                  <a:srgbClr val="FF0000"/>
                </a:solidFill>
                <a:latin typeface="+mn-lt"/>
                <a:ea typeface="MS PGothic" panose="020B0600070205080204" pitchFamily="34" charset="-128"/>
                <a:cs typeface="+mn-cs"/>
              </a:rPr>
              <a:t> </a:t>
            </a:r>
            <a:r>
              <a:rPr kumimoji="1" lang="en-US" altLang="ja-JP" sz="900" dirty="0">
                <a:solidFill>
                  <a:srgbClr val="FF0000"/>
                </a:solidFill>
                <a:latin typeface="+mn-lt"/>
                <a:ea typeface="MS PGothic" panose="020B0600070205080204" pitchFamily="34" charset="-128"/>
                <a:cs typeface="+mn-cs"/>
              </a:rPr>
              <a:t>DHCP</a:t>
            </a:r>
            <a:r>
              <a:rPr kumimoji="1" lang="ja-JP" altLang="en-US" sz="900" dirty="0">
                <a:solidFill>
                  <a:srgbClr val="FF0000"/>
                </a:solidFill>
                <a:latin typeface="+mn-lt"/>
                <a:ea typeface="MS PGothic" panose="020B0600070205080204" pitchFamily="34" charset="-128"/>
                <a:cs typeface="+mn-cs"/>
              </a:rPr>
              <a:t>情報収集有効</a:t>
            </a:r>
          </a:p>
          <a:p>
            <a:pPr defTabSz="685800" fontAlgn="auto">
              <a:spcBef>
                <a:spcPts val="0"/>
              </a:spcBef>
              <a:spcAft>
                <a:spcPts val="0"/>
              </a:spcAft>
              <a:defRPr/>
            </a:pPr>
            <a:r>
              <a:rPr kumimoji="1" lang="ja-JP" altLang="en-US" sz="900" dirty="0">
                <a:solidFill>
                  <a:srgbClr val="282828"/>
                </a:solidFill>
                <a:latin typeface="+mn-lt"/>
                <a:ea typeface="MS PGothic" panose="020B0600070205080204" pitchFamily="34" charset="-128"/>
                <a:cs typeface="+mn-cs"/>
              </a:rPr>
              <a:t>  NOT gleaning from protocol unkn</a:t>
            </a:r>
          </a:p>
          <a:p>
            <a:pPr defTabSz="685800" fontAlgn="auto">
              <a:spcBef>
                <a:spcPts val="0"/>
              </a:spcBef>
              <a:spcAft>
                <a:spcPts val="0"/>
              </a:spcAft>
              <a:defRPr/>
            </a:pPr>
            <a:r>
              <a:rPr kumimoji="1" lang="ja-JP" altLang="en-US" sz="900" dirty="0">
                <a:solidFill>
                  <a:srgbClr val="282828"/>
                </a:solidFill>
                <a:latin typeface="+mn-lt"/>
                <a:ea typeface="MS PGothic" panose="020B0600070205080204" pitchFamily="34" charset="-128"/>
                <a:cs typeface="+mn-cs"/>
              </a:rPr>
              <a:t>  limit address-count for IPv4 per mac 1</a:t>
            </a:r>
          </a:p>
          <a:p>
            <a:pPr defTabSz="685800" fontAlgn="auto">
              <a:spcBef>
                <a:spcPts val="0"/>
              </a:spcBef>
              <a:spcAft>
                <a:spcPts val="0"/>
              </a:spcAft>
              <a:defRPr/>
            </a:pPr>
            <a:r>
              <a:rPr kumimoji="1" lang="ja-JP" altLang="en-US" sz="900" dirty="0">
                <a:solidFill>
                  <a:srgbClr val="282828"/>
                </a:solidFill>
                <a:latin typeface="+mn-lt"/>
                <a:ea typeface="MS PGothic" panose="020B0600070205080204" pitchFamily="34" charset="-128"/>
                <a:cs typeface="+mn-cs"/>
              </a:rPr>
              <a:t>  tracking enable</a:t>
            </a:r>
          </a:p>
          <a:p>
            <a:pPr defTabSz="685800" fontAlgn="auto">
              <a:spcBef>
                <a:spcPts val="0"/>
              </a:spcBef>
              <a:spcAft>
                <a:spcPts val="0"/>
              </a:spcAft>
              <a:defRPr/>
            </a:pPr>
            <a:r>
              <a:rPr kumimoji="1" lang="ja-JP" altLang="en-US" sz="900" dirty="0">
                <a:solidFill>
                  <a:srgbClr val="282828"/>
                </a:solidFill>
                <a:latin typeface="+mn-lt"/>
                <a:ea typeface="MS PGothic" panose="020B0600070205080204" pitchFamily="34" charset="-128"/>
                <a:cs typeface="+mn-cs"/>
              </a:rPr>
              <a:t>Policy DT-PROGRAMMATIC is applied on the following targets:</a:t>
            </a:r>
          </a:p>
          <a:p>
            <a:pPr defTabSz="685800" fontAlgn="auto">
              <a:spcBef>
                <a:spcPts val="0"/>
              </a:spcBef>
              <a:spcAft>
                <a:spcPts val="0"/>
              </a:spcAft>
              <a:defRPr/>
            </a:pPr>
            <a:r>
              <a:rPr kumimoji="1" lang="ja-JP" altLang="en-US" sz="900" dirty="0">
                <a:solidFill>
                  <a:srgbClr val="282828"/>
                </a:solidFill>
                <a:latin typeface="+mn-lt"/>
                <a:ea typeface="MS PGothic" panose="020B0600070205080204" pitchFamily="34" charset="-128"/>
                <a:cs typeface="+mn-cs"/>
              </a:rPr>
              <a:t>Target               Type  Policy               Feature        Target range</a:t>
            </a:r>
          </a:p>
          <a:p>
            <a:pPr defTabSz="685800" fontAlgn="auto">
              <a:spcBef>
                <a:spcPts val="0"/>
              </a:spcBef>
              <a:spcAft>
                <a:spcPts val="0"/>
              </a:spcAft>
              <a:defRPr/>
            </a:pPr>
            <a:r>
              <a:rPr kumimoji="1" lang="ja-JP" altLang="en-US" sz="900" dirty="0">
                <a:solidFill>
                  <a:srgbClr val="282828"/>
                </a:solidFill>
                <a:latin typeface="+mn-lt"/>
                <a:ea typeface="MS PGothic" panose="020B0600070205080204" pitchFamily="34" charset="-128"/>
                <a:cs typeface="+mn-cs"/>
              </a:rPr>
              <a:t>vlan 211             VLAN  DT-PROGRAMMATIC      Device-tracking vlan all</a:t>
            </a:r>
          </a:p>
          <a:p>
            <a:pPr defTabSz="685800" fontAlgn="auto">
              <a:spcBef>
                <a:spcPts val="0"/>
              </a:spcBef>
              <a:spcAft>
                <a:spcPts val="0"/>
              </a:spcAft>
              <a:defRPr/>
            </a:pPr>
            <a:r>
              <a:rPr kumimoji="1" lang="ja-JP" altLang="en-US" sz="900" dirty="0">
                <a:solidFill>
                  <a:srgbClr val="282828"/>
                </a:solidFill>
                <a:latin typeface="+mn-lt"/>
                <a:ea typeface="MS PGothic" panose="020B0600070205080204" pitchFamily="34" charset="-128"/>
                <a:cs typeface="+mn-cs"/>
              </a:rPr>
              <a:t>vlan 212             VLAN  DT-PROGRAMMATIC      Device-tracking vlan all</a:t>
            </a:r>
          </a:p>
          <a:p>
            <a:pPr defTabSz="685800" fontAlgn="auto">
              <a:spcBef>
                <a:spcPts val="0"/>
              </a:spcBef>
              <a:spcAft>
                <a:spcPts val="0"/>
              </a:spcAft>
              <a:defRPr/>
            </a:pPr>
            <a:r>
              <a:rPr kumimoji="1" lang="ja-JP" altLang="en-US" sz="900" dirty="0">
                <a:solidFill>
                  <a:srgbClr val="282828"/>
                </a:solidFill>
                <a:latin typeface="+mn-lt"/>
                <a:ea typeface="MS PGothic" panose="020B0600070205080204" pitchFamily="34" charset="-128"/>
                <a:cs typeface="+mn-cs"/>
              </a:rPr>
              <a:t>vlan 213             VLAN  DT-PROGRAMMATIC      Device-tracking vlan all</a:t>
            </a:r>
          </a:p>
          <a:p>
            <a:pPr defTabSz="685800" fontAlgn="auto">
              <a:spcBef>
                <a:spcPts val="0"/>
              </a:spcBef>
              <a:spcAft>
                <a:spcPts val="0"/>
              </a:spcAft>
              <a:defRPr/>
            </a:pPr>
            <a:r>
              <a:rPr kumimoji="1" lang="ja-JP" altLang="en-US" sz="900" dirty="0">
                <a:solidFill>
                  <a:srgbClr val="282828"/>
                </a:solidFill>
                <a:latin typeface="+mn-lt"/>
                <a:ea typeface="MS PGothic" panose="020B0600070205080204" pitchFamily="34" charset="-128"/>
                <a:cs typeface="+mn-cs"/>
              </a:rPr>
              <a:t>vlan 214             VLAN  DT-PROGRAMMATIC      Device-tracking vlan all</a:t>
            </a:r>
          </a:p>
          <a:p>
            <a:pPr defTabSz="685800" fontAlgn="auto">
              <a:spcBef>
                <a:spcPts val="0"/>
              </a:spcBef>
              <a:spcAft>
                <a:spcPts val="0"/>
              </a:spcAft>
              <a:defRPr/>
            </a:pPr>
            <a:r>
              <a:rPr kumimoji="1" lang="ja-JP" altLang="en-US" sz="900" dirty="0">
                <a:solidFill>
                  <a:srgbClr val="282828"/>
                </a:solidFill>
                <a:latin typeface="+mn-lt"/>
                <a:ea typeface="MS PGothic" panose="020B0600070205080204" pitchFamily="34" charset="-128"/>
                <a:cs typeface="+mn-cs"/>
              </a:rPr>
              <a:t>vlan 215             VLAN  DT-PROGRAMMATIC      Device-tracking vlan all</a:t>
            </a:r>
          </a:p>
        </p:txBody>
      </p:sp>
      <p:sp>
        <p:nvSpPr>
          <p:cNvPr id="6" name="テキスト ボックス 5">
            <a:extLst>
              <a:ext uri="{FF2B5EF4-FFF2-40B4-BE49-F238E27FC236}">
                <a16:creationId xmlns:a16="http://schemas.microsoft.com/office/drawing/2014/main" id="{EA670BFA-D9E6-4D58-B93F-5572CB9DFAB1}"/>
              </a:ext>
            </a:extLst>
          </p:cNvPr>
          <p:cNvSpPr txBox="1"/>
          <p:nvPr/>
        </p:nvSpPr>
        <p:spPr>
          <a:xfrm>
            <a:off x="4572002" y="1201738"/>
            <a:ext cx="3943350" cy="230832"/>
          </a:xfrm>
          <a:prstGeom prst="rect">
            <a:avLst/>
          </a:prstGeom>
          <a:noFill/>
        </p:spPr>
        <p:txBody>
          <a:bodyPr wrap="square" rtlCol="0">
            <a:noAutofit/>
          </a:bodyPr>
          <a:lstStyle/>
          <a:p>
            <a:pPr defTabSz="685800" fontAlgn="auto">
              <a:spcBef>
                <a:spcPts val="0"/>
              </a:spcBef>
              <a:spcAft>
                <a:spcPts val="0"/>
              </a:spcAft>
              <a:defRPr/>
            </a:pPr>
            <a:r>
              <a:rPr kumimoji="1" lang="en-US" altLang="ja-JP" sz="1100" b="1" err="1">
                <a:solidFill>
                  <a:srgbClr val="282828"/>
                </a:solidFill>
                <a:latin typeface="+mn-lt"/>
                <a:ea typeface="MS PGothic" panose="020B0600070205080204" pitchFamily="34" charset="-128"/>
                <a:cs typeface="+mn-cs"/>
              </a:rPr>
              <a:t>ip</a:t>
            </a:r>
            <a:r>
              <a:rPr kumimoji="1" lang="en-US" altLang="ja-JP" sz="1100" b="1">
                <a:solidFill>
                  <a:srgbClr val="282828"/>
                </a:solidFill>
                <a:latin typeface="+mn-lt"/>
                <a:ea typeface="MS PGothic" panose="020B0600070205080204" pitchFamily="34" charset="-128"/>
                <a:cs typeface="+mn-cs"/>
              </a:rPr>
              <a:t> </a:t>
            </a:r>
            <a:r>
              <a:rPr kumimoji="1" lang="en-US" altLang="ja-JP" sz="1100" b="1" err="1">
                <a:solidFill>
                  <a:srgbClr val="282828"/>
                </a:solidFill>
                <a:latin typeface="+mn-lt"/>
                <a:ea typeface="MS PGothic" panose="020B0600070205080204" pitchFamily="34" charset="-128"/>
                <a:cs typeface="+mn-cs"/>
              </a:rPr>
              <a:t>dhcp</a:t>
            </a:r>
            <a:r>
              <a:rPr kumimoji="1" lang="en-US" altLang="ja-JP" sz="1100" b="1">
                <a:solidFill>
                  <a:srgbClr val="282828"/>
                </a:solidFill>
                <a:latin typeface="+mn-lt"/>
                <a:ea typeface="MS PGothic" panose="020B0600070205080204" pitchFamily="34" charset="-128"/>
                <a:cs typeface="+mn-cs"/>
              </a:rPr>
              <a:t> snooping </a:t>
            </a:r>
            <a:r>
              <a:rPr kumimoji="1" lang="ja-JP" altLang="en-US" sz="1100" b="1">
                <a:solidFill>
                  <a:srgbClr val="282828"/>
                </a:solidFill>
                <a:latin typeface="+mn-lt"/>
                <a:ea typeface="MS PGothic" panose="020B0600070205080204" pitchFamily="34" charset="-128"/>
                <a:cs typeface="+mn-cs"/>
              </a:rPr>
              <a:t>設定時の自動生成ポリシー</a:t>
            </a:r>
            <a:r>
              <a:rPr kumimoji="1" lang="en-US" altLang="ja-JP" sz="1100" b="1">
                <a:solidFill>
                  <a:srgbClr val="282828"/>
                </a:solidFill>
                <a:latin typeface="+mn-lt"/>
                <a:ea typeface="MS PGothic" panose="020B0600070205080204" pitchFamily="34" charset="-128"/>
                <a:cs typeface="+mn-cs"/>
              </a:rPr>
              <a:t> </a:t>
            </a:r>
            <a:r>
              <a:rPr kumimoji="1" lang="ja-JP" altLang="en-US" sz="1100" b="1">
                <a:solidFill>
                  <a:srgbClr val="282828"/>
                </a:solidFill>
                <a:latin typeface="+mn-lt"/>
                <a:ea typeface="MS PGothic" panose="020B0600070205080204" pitchFamily="34" charset="-128"/>
                <a:cs typeface="+mn-cs"/>
              </a:rPr>
              <a:t>サンプル</a:t>
            </a:r>
          </a:p>
        </p:txBody>
      </p:sp>
      <p:sp>
        <p:nvSpPr>
          <p:cNvPr id="11" name="Text Placeholder 21">
            <a:extLst>
              <a:ext uri="{FF2B5EF4-FFF2-40B4-BE49-F238E27FC236}">
                <a16:creationId xmlns:a16="http://schemas.microsoft.com/office/drawing/2014/main" id="{A4297BD9-615A-2448-838E-28536A476102}"/>
              </a:ext>
            </a:extLst>
          </p:cNvPr>
          <p:cNvSpPr txBox="1">
            <a:spLocks/>
          </p:cNvSpPr>
          <p:nvPr/>
        </p:nvSpPr>
        <p:spPr>
          <a:xfrm>
            <a:off x="533400" y="60960"/>
            <a:ext cx="7084679" cy="326233"/>
          </a:xfrm>
          <a:prstGeom prst="rect">
            <a:avLst/>
          </a:prstGeom>
        </p:spPr>
        <p:txBody>
          <a:bodyPr wrap="square" lIns="91420" tIns="45710" rIns="91420" bIns="45710" anchor="b" anchorCtr="0">
            <a:noAutofit/>
          </a:bodyPr>
          <a:lstStyle>
            <a:lvl1pPr marL="169863" indent="-169863" algn="l" defTabSz="603575" rtl="0" eaLnBrk="1" fontAlgn="base" hangingPunct="1">
              <a:lnSpc>
                <a:spcPct val="100000"/>
              </a:lnSpc>
              <a:spcBef>
                <a:spcPct val="50000"/>
              </a:spcBef>
              <a:spcAft>
                <a:spcPct val="0"/>
              </a:spcAft>
              <a:buClr>
                <a:schemeClr val="tx2"/>
              </a:buClr>
              <a:buSzPct val="90000"/>
              <a:buFont typeface="Arial" charset="0"/>
              <a:buNone/>
              <a:defRPr lang="en-US" sz="1400" b="0" i="0" kern="1200">
                <a:solidFill>
                  <a:schemeClr val="tx1"/>
                </a:solidFill>
                <a:latin typeface="+mn-lt"/>
                <a:ea typeface="ＭＳ Ｐゴシック" charset="0"/>
                <a:cs typeface="CiscoSans ExtraLight"/>
              </a:defRPr>
            </a:lvl1pPr>
            <a:lvl2pPr marL="358775" indent="-215900" algn="l" defTabSz="684213" rtl="0" eaLnBrk="1" fontAlgn="base" hangingPunct="1">
              <a:lnSpc>
                <a:spcPct val="95000"/>
              </a:lnSpc>
              <a:spcBef>
                <a:spcPts val="600"/>
              </a:spcBef>
              <a:spcAft>
                <a:spcPct val="0"/>
              </a:spcAft>
              <a:buClr>
                <a:schemeClr val="tx2"/>
              </a:buClr>
              <a:buFont typeface="Arial" pitchFamily="34" charset="0"/>
              <a:buNone/>
              <a:defRPr lang="en-US" sz="1100" kern="1200">
                <a:solidFill>
                  <a:schemeClr val="tx1"/>
                </a:solidFill>
                <a:latin typeface="+mn-lt"/>
                <a:ea typeface="ＭＳ Ｐゴシック" charset="0"/>
                <a:cs typeface="CiscoSans"/>
              </a:defRPr>
            </a:lvl2pPr>
            <a:lvl3pPr marL="431800" indent="-169863" algn="l" defTabSz="684213" rtl="0" eaLnBrk="1" fontAlgn="base" hangingPunct="1">
              <a:lnSpc>
                <a:spcPct val="95000"/>
              </a:lnSpc>
              <a:spcBef>
                <a:spcPts val="625"/>
              </a:spcBef>
              <a:spcAft>
                <a:spcPct val="0"/>
              </a:spcAft>
              <a:buFont typeface="Arial" pitchFamily="34" charset="0"/>
              <a:buNone/>
              <a:defRPr lang="en-US" sz="1100" kern="1200">
                <a:solidFill>
                  <a:schemeClr val="tx1"/>
                </a:solidFill>
                <a:latin typeface="+mn-lt"/>
                <a:ea typeface="ＭＳ Ｐゴシック" charset="0"/>
                <a:cs typeface="CiscoSans"/>
              </a:defRPr>
            </a:lvl3pPr>
            <a:lvl4pPr marL="503238" indent="-169863" algn="l" defTabSz="684213" rtl="0" eaLnBrk="1" fontAlgn="base" hangingPunct="1">
              <a:lnSpc>
                <a:spcPct val="95000"/>
              </a:lnSpc>
              <a:spcBef>
                <a:spcPts val="625"/>
              </a:spcBef>
              <a:spcAft>
                <a:spcPct val="0"/>
              </a:spcAft>
              <a:buFont typeface="Arial" pitchFamily="34" charset="0"/>
              <a:buNone/>
              <a:defRPr lang="en-US" sz="1100" kern="1200">
                <a:solidFill>
                  <a:schemeClr val="tx1"/>
                </a:solidFill>
                <a:latin typeface="+mn-lt"/>
                <a:ea typeface="ＭＳ Ｐゴシック" charset="0"/>
                <a:cs typeface="CiscoSans"/>
              </a:defRPr>
            </a:lvl4pPr>
            <a:lvl5pPr marL="574675" indent="-169863" algn="l" defTabSz="684213" rtl="0" eaLnBrk="1" fontAlgn="base" hangingPunct="1">
              <a:lnSpc>
                <a:spcPct val="95000"/>
              </a:lnSpc>
              <a:spcBef>
                <a:spcPts val="625"/>
              </a:spcBef>
              <a:spcAft>
                <a:spcPct val="0"/>
              </a:spcAft>
              <a:buFont typeface="Arial" pitchFamily="34" charset="0"/>
              <a:buNone/>
              <a:defRPr lang="en-US" sz="1100" kern="1200">
                <a:solidFill>
                  <a:schemeClr val="tx1"/>
                </a:solidFill>
                <a:latin typeface="+mn-lt"/>
                <a:ea typeface="ＭＳ Ｐゴシック" charset="0"/>
                <a:cs typeface="CiscoSans"/>
              </a:defRPr>
            </a:lvl5pPr>
            <a:lvl6pPr marL="863856" indent="-171445" algn="l" defTabSz="685777" rtl="0" eaLnBrk="1" latinLnBrk="0" hangingPunct="1">
              <a:spcBef>
                <a:spcPts val="600"/>
              </a:spcBef>
              <a:buFont typeface="Arial" pitchFamily="34" charset="0"/>
              <a:buChar char="•"/>
              <a:defRPr sz="900" kern="1200" baseline="0">
                <a:solidFill>
                  <a:schemeClr val="tx1"/>
                </a:solidFill>
                <a:latin typeface="+mn-lt"/>
                <a:ea typeface="+mn-ea"/>
                <a:cs typeface="+mn-cs"/>
              </a:defRPr>
            </a:lvl6pPr>
            <a:lvl7pPr marL="935844" indent="-171422" algn="l" defTabSz="685777" rtl="0" eaLnBrk="1" latinLnBrk="0" hangingPunct="1">
              <a:spcBef>
                <a:spcPts val="600"/>
              </a:spcBef>
              <a:buFont typeface="Arial" pitchFamily="34" charset="0"/>
              <a:buChar char="•"/>
              <a:defRPr sz="800" kern="1200" baseline="0">
                <a:solidFill>
                  <a:schemeClr val="tx1"/>
                </a:solidFill>
                <a:latin typeface="+mn-lt"/>
                <a:ea typeface="+mn-ea"/>
                <a:cs typeface="+mn-cs"/>
              </a:defRPr>
            </a:lvl7pPr>
            <a:lvl8pPr marL="2400220" indent="0" algn="l" defTabSz="685777" rtl="0" eaLnBrk="1" latinLnBrk="0" hangingPunct="1">
              <a:spcBef>
                <a:spcPct val="20000"/>
              </a:spcBef>
              <a:buFont typeface="Arial" pitchFamily="34" charset="0"/>
              <a:buNone/>
              <a:defRPr sz="1500" kern="1200">
                <a:solidFill>
                  <a:schemeClr val="tx1"/>
                </a:solidFill>
                <a:latin typeface="+mn-lt"/>
                <a:ea typeface="+mn-ea"/>
                <a:cs typeface="+mn-cs"/>
              </a:defRPr>
            </a:lvl8pPr>
            <a:lvl9pPr marL="2914553" indent="-171445" algn="l" defTabSz="685777" rtl="0" eaLnBrk="1" latinLnBrk="0" hangingPunct="1">
              <a:spcBef>
                <a:spcPct val="20000"/>
              </a:spcBef>
              <a:buFont typeface="Arial" pitchFamily="34" charset="0"/>
              <a:buChar char="•"/>
              <a:defRPr sz="1500" kern="1200">
                <a:solidFill>
                  <a:schemeClr val="tx1"/>
                </a:solidFill>
                <a:latin typeface="+mn-lt"/>
                <a:ea typeface="+mn-ea"/>
                <a:cs typeface="+mn-cs"/>
              </a:defRPr>
            </a:lvl9pPr>
          </a:lstStyle>
          <a:p>
            <a:r>
              <a:rPr lang="en" altLang="ja-JP">
                <a:solidFill>
                  <a:srgbClr val="282828"/>
                </a:solidFill>
                <a:ea typeface="MS PGothic" panose="020B0600070205080204" pitchFamily="34" charset="-128"/>
              </a:rPr>
              <a:t>3.5</a:t>
            </a:r>
            <a:r>
              <a:rPr lang="ja-JP" altLang="en-US">
                <a:solidFill>
                  <a:srgbClr val="282828"/>
                </a:solidFill>
                <a:ea typeface="MS PGothic" panose="020B0600070205080204" pitchFamily="34" charset="-128"/>
              </a:rPr>
              <a:t>　</a:t>
            </a:r>
            <a:r>
              <a:rPr lang="en" altLang="ja-JP">
                <a:solidFill>
                  <a:srgbClr val="282828"/>
                </a:solidFill>
                <a:ea typeface="MS PGothic" panose="020B0600070205080204" pitchFamily="34" charset="-128"/>
              </a:rPr>
              <a:t>Security</a:t>
            </a:r>
          </a:p>
        </p:txBody>
      </p:sp>
      <p:sp>
        <p:nvSpPr>
          <p:cNvPr id="7" name="Slide Number Placeholder 4">
            <a:extLst>
              <a:ext uri="{FF2B5EF4-FFF2-40B4-BE49-F238E27FC236}">
                <a16:creationId xmlns:a16="http://schemas.microsoft.com/office/drawing/2014/main" id="{F1A54CF8-EDE4-B940-9CA3-3DDB34DFFA52}"/>
              </a:ext>
            </a:extLst>
          </p:cNvPr>
          <p:cNvSpPr>
            <a:spLocks noGrp="1"/>
          </p:cNvSpPr>
          <p:nvPr>
            <p:ph type="sldNum" sz="quarter" idx="4294967295"/>
          </p:nvPr>
        </p:nvSpPr>
        <p:spPr>
          <a:xfrm>
            <a:off x="8648700" y="4884738"/>
            <a:ext cx="495300" cy="274637"/>
          </a:xfrm>
          <a:prstGeom prst="rect">
            <a:avLst/>
          </a:prstGeom>
        </p:spPr>
        <p:txBody>
          <a:bodyPr>
            <a:noAutofit/>
          </a:bodyPr>
          <a:lstStyle/>
          <a:p>
            <a:fld id="{3945D0FD-48F1-4D72-80C5-FFB60B92A834}" type="slidenum">
              <a:rPr lang="en-US" sz="900" smtClean="0">
                <a:latin typeface="+mn-lt"/>
                <a:ea typeface="MS PGothic" panose="020B0600070205080204" pitchFamily="34" charset="-128"/>
              </a:rPr>
              <a:pPr/>
              <a:t>328</a:t>
            </a:fld>
            <a:endParaRPr lang="en-US" sz="900">
              <a:latin typeface="+mn-lt"/>
              <a:ea typeface="MS PGothic" panose="020B0600070205080204" pitchFamily="34" charset="-128"/>
            </a:endParaRPr>
          </a:p>
        </p:txBody>
      </p:sp>
    </p:spTree>
    <p:extLst>
      <p:ext uri="{BB962C8B-B14F-4D97-AF65-F5344CB8AC3E}">
        <p14:creationId xmlns:p14="http://schemas.microsoft.com/office/powerpoint/2010/main" val="848511135"/>
      </p:ext>
    </p:extLst>
  </p:cSld>
  <p:clrMapOvr>
    <a:masterClrMapping/>
  </p:clrMapOvr>
</p:sld>
</file>

<file path=ppt/slides/slide3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a:extLst>
              <a:ext uri="{FF2B5EF4-FFF2-40B4-BE49-F238E27FC236}">
                <a16:creationId xmlns:a16="http://schemas.microsoft.com/office/drawing/2014/main" id="{EBDB191B-1ADB-4E2F-9437-B749FAB7528F}"/>
              </a:ext>
            </a:extLst>
          </p:cNvPr>
          <p:cNvSpPr>
            <a:spLocks noGrp="1"/>
          </p:cNvSpPr>
          <p:nvPr>
            <p:ph type="title"/>
          </p:nvPr>
        </p:nvSpPr>
        <p:spPr/>
        <p:txBody>
          <a:bodyPr/>
          <a:lstStyle/>
          <a:p>
            <a:r>
              <a:rPr lang="en-US" altLang="ja-JP">
                <a:latin typeface="+mn-lt"/>
                <a:ea typeface="MS PGothic" panose="020B0600070205080204" pitchFamily="34" charset="-128"/>
              </a:rPr>
              <a:t>IP Device Tracking </a:t>
            </a:r>
            <a:r>
              <a:rPr lang="ja-JP" altLang="en-US">
                <a:latin typeface="+mn-lt"/>
                <a:ea typeface="MS PGothic" panose="020B0600070205080204" pitchFamily="34" charset="-128"/>
              </a:rPr>
              <a:t>との違い</a:t>
            </a:r>
            <a:endParaRPr kumimoji="1" lang="ja-JP" altLang="en-US">
              <a:latin typeface="+mn-lt"/>
              <a:ea typeface="MS PGothic" panose="020B0600070205080204" pitchFamily="34" charset="-128"/>
            </a:endParaRPr>
          </a:p>
        </p:txBody>
      </p:sp>
      <p:sp>
        <p:nvSpPr>
          <p:cNvPr id="5" name="Text Placeholder 4">
            <a:extLst>
              <a:ext uri="{FF2B5EF4-FFF2-40B4-BE49-F238E27FC236}">
                <a16:creationId xmlns:a16="http://schemas.microsoft.com/office/drawing/2014/main" id="{E2C396E7-7A03-6446-86F6-2B7275959BC0}"/>
              </a:ext>
            </a:extLst>
          </p:cNvPr>
          <p:cNvSpPr>
            <a:spLocks noGrp="1"/>
          </p:cNvSpPr>
          <p:nvPr>
            <p:ph type="body" sz="quarter" idx="12"/>
          </p:nvPr>
        </p:nvSpPr>
        <p:spPr/>
        <p:txBody>
          <a:bodyPr/>
          <a:lstStyle/>
          <a:p>
            <a:r>
              <a:rPr lang="en" altLang="ja-JP">
                <a:solidFill>
                  <a:srgbClr val="282828"/>
                </a:solidFill>
                <a:ea typeface="MS PGothic" panose="020B0600070205080204" pitchFamily="34" charset="-128"/>
              </a:rPr>
              <a:t>3.5</a:t>
            </a:r>
            <a:r>
              <a:rPr lang="ja-JP" altLang="en-US">
                <a:solidFill>
                  <a:srgbClr val="282828"/>
                </a:solidFill>
                <a:ea typeface="MS PGothic" panose="020B0600070205080204" pitchFamily="34" charset="-128"/>
              </a:rPr>
              <a:t>　</a:t>
            </a:r>
            <a:r>
              <a:rPr lang="en" altLang="ja-JP">
                <a:solidFill>
                  <a:srgbClr val="282828"/>
                </a:solidFill>
                <a:ea typeface="MS PGothic" panose="020B0600070205080204" pitchFamily="34" charset="-128"/>
              </a:rPr>
              <a:t>Security</a:t>
            </a:r>
          </a:p>
        </p:txBody>
      </p:sp>
      <p:graphicFrame>
        <p:nvGraphicFramePr>
          <p:cNvPr id="9" name="表 8">
            <a:extLst>
              <a:ext uri="{FF2B5EF4-FFF2-40B4-BE49-F238E27FC236}">
                <a16:creationId xmlns:a16="http://schemas.microsoft.com/office/drawing/2014/main" id="{A067AC31-0B42-49DF-BB2E-512329FDE97F}"/>
              </a:ext>
            </a:extLst>
          </p:cNvPr>
          <p:cNvGraphicFramePr>
            <a:graphicFrameLocks noGrp="1"/>
          </p:cNvGraphicFramePr>
          <p:nvPr>
            <p:extLst>
              <p:ext uri="{D42A27DB-BD31-4B8C-83A1-F6EECF244321}">
                <p14:modId xmlns:p14="http://schemas.microsoft.com/office/powerpoint/2010/main" val="1472837823"/>
              </p:ext>
            </p:extLst>
          </p:nvPr>
        </p:nvGraphicFramePr>
        <p:xfrm>
          <a:off x="533400" y="999115"/>
          <a:ext cx="8115300" cy="3174444"/>
        </p:xfrm>
        <a:graphic>
          <a:graphicData uri="http://schemas.openxmlformats.org/drawingml/2006/table">
            <a:tbl>
              <a:tblPr firstRow="1" bandRow="1">
                <a:tableStyleId>{C083E6E3-FA7D-4D7B-A595-EF9225AFEA82}</a:tableStyleId>
              </a:tblPr>
              <a:tblGrid>
                <a:gridCol w="4057650">
                  <a:extLst>
                    <a:ext uri="{9D8B030D-6E8A-4147-A177-3AD203B41FA5}">
                      <a16:colId xmlns:a16="http://schemas.microsoft.com/office/drawing/2014/main" val="2853808075"/>
                    </a:ext>
                  </a:extLst>
                </a:gridCol>
                <a:gridCol w="4057650">
                  <a:extLst>
                    <a:ext uri="{9D8B030D-6E8A-4147-A177-3AD203B41FA5}">
                      <a16:colId xmlns:a16="http://schemas.microsoft.com/office/drawing/2014/main" val="565554816"/>
                    </a:ext>
                  </a:extLst>
                </a:gridCol>
              </a:tblGrid>
              <a:tr h="554298">
                <a:tc>
                  <a:txBody>
                    <a:bodyPr/>
                    <a:lstStyle/>
                    <a:p>
                      <a:r>
                        <a:rPr lang="en-US" sz="1100">
                          <a:solidFill>
                            <a:schemeClr val="tx2"/>
                          </a:solidFill>
                          <a:latin typeface="+mn-lt"/>
                        </a:rPr>
                        <a:t>IP Device Tracking (IPDT) </a:t>
                      </a:r>
                      <a:r>
                        <a:rPr lang="ja-JP" altLang="en-US" sz="1100">
                          <a:solidFill>
                            <a:schemeClr val="tx2"/>
                          </a:solidFill>
                          <a:latin typeface="+mn-lt"/>
                        </a:rPr>
                        <a:t>のコンフィグ</a:t>
                      </a:r>
                      <a:endParaRPr lang="en-US" sz="1100">
                        <a:solidFill>
                          <a:schemeClr val="tx2"/>
                        </a:solidFill>
                        <a:latin typeface="+mn-lt"/>
                      </a:endParaRPr>
                    </a:p>
                  </a:txBody>
                  <a:tcPr marL="68580" marR="68580" marT="34290" marB="34290" anchor="ctr"/>
                </a:tc>
                <a:tc>
                  <a:txBody>
                    <a:bodyPr/>
                    <a:lstStyle/>
                    <a:p>
                      <a:r>
                        <a:rPr lang="en-US" sz="1100">
                          <a:solidFill>
                            <a:schemeClr val="tx2"/>
                          </a:solidFill>
                          <a:latin typeface="+mn-lt"/>
                        </a:rPr>
                        <a:t>SISF-Based </a:t>
                      </a:r>
                      <a:r>
                        <a:rPr lang="ja-JP" altLang="en-US" sz="1100">
                          <a:solidFill>
                            <a:schemeClr val="tx2"/>
                          </a:solidFill>
                          <a:latin typeface="+mn-lt"/>
                        </a:rPr>
                        <a:t>のコンフィグ</a:t>
                      </a:r>
                      <a:endParaRPr lang="en-US" sz="1100">
                        <a:solidFill>
                          <a:schemeClr val="tx2"/>
                        </a:solidFill>
                        <a:latin typeface="+mn-lt"/>
                      </a:endParaRPr>
                    </a:p>
                    <a:p>
                      <a:r>
                        <a:rPr lang="en-US" sz="1100">
                          <a:solidFill>
                            <a:schemeClr val="tx2"/>
                          </a:solidFill>
                          <a:latin typeface="+mn-lt"/>
                        </a:rPr>
                        <a:t>(Cisco IOS XE Denali 16.3.7</a:t>
                      </a:r>
                      <a:r>
                        <a:rPr lang="ja-JP" altLang="en-US" sz="1100">
                          <a:solidFill>
                            <a:schemeClr val="tx2"/>
                          </a:solidFill>
                          <a:latin typeface="+mn-lt"/>
                        </a:rPr>
                        <a:t>以降</a:t>
                      </a:r>
                      <a:r>
                        <a:rPr lang="en-US" sz="1100">
                          <a:solidFill>
                            <a:schemeClr val="tx2"/>
                          </a:solidFill>
                          <a:latin typeface="+mn-lt"/>
                        </a:rPr>
                        <a:t>)</a:t>
                      </a:r>
                    </a:p>
                  </a:txBody>
                  <a:tcPr marL="68580" marR="68580" marT="34290" marB="34290" anchor="ctr"/>
                </a:tc>
                <a:extLst>
                  <a:ext uri="{0D108BD9-81ED-4DB2-BD59-A6C34878D82A}">
                    <a16:rowId xmlns:a16="http://schemas.microsoft.com/office/drawing/2014/main" val="1358999492"/>
                  </a:ext>
                </a:extLst>
              </a:tr>
              <a:tr h="258918">
                <a:tc>
                  <a:txBody>
                    <a:bodyPr/>
                    <a:lstStyle/>
                    <a:p>
                      <a:r>
                        <a:rPr lang="en-US" sz="1100" err="1">
                          <a:latin typeface="+mn-lt"/>
                        </a:rPr>
                        <a:t>ip</a:t>
                      </a:r>
                      <a:r>
                        <a:rPr lang="en-US" sz="1100">
                          <a:latin typeface="+mn-lt"/>
                        </a:rPr>
                        <a:t> device tracking probe count </a:t>
                      </a:r>
                    </a:p>
                  </a:txBody>
                  <a:tcPr marL="68580" marR="68580" marT="34290" marB="34290" anchor="ctr"/>
                </a:tc>
                <a:tc>
                  <a:txBody>
                    <a:bodyPr/>
                    <a:lstStyle/>
                    <a:p>
                      <a:r>
                        <a:rPr lang="ja-JP" altLang="en-US" sz="1100">
                          <a:latin typeface="+mn-lt"/>
                        </a:rPr>
                        <a:t>デフォルト値（</a:t>
                      </a:r>
                      <a:r>
                        <a:rPr lang="en-US" altLang="ja-JP" sz="1100" dirty="0">
                          <a:latin typeface="+mn-lt"/>
                        </a:rPr>
                        <a:t>3</a:t>
                      </a:r>
                      <a:r>
                        <a:rPr lang="ja-JP" altLang="en-US" sz="1100">
                          <a:latin typeface="+mn-lt"/>
                        </a:rPr>
                        <a:t>回）に設定され、変更できません</a:t>
                      </a:r>
                      <a:endParaRPr lang="en-US" sz="1100" dirty="0">
                        <a:latin typeface="+mn-lt"/>
                      </a:endParaRPr>
                    </a:p>
                  </a:txBody>
                  <a:tcPr marL="68580" marR="68580" marT="34290" marB="34290" anchor="ctr"/>
                </a:tc>
                <a:extLst>
                  <a:ext uri="{0D108BD9-81ED-4DB2-BD59-A6C34878D82A}">
                    <a16:rowId xmlns:a16="http://schemas.microsoft.com/office/drawing/2014/main" val="3009894932"/>
                  </a:ext>
                </a:extLst>
              </a:tr>
              <a:tr h="258918">
                <a:tc>
                  <a:txBody>
                    <a:bodyPr/>
                    <a:lstStyle/>
                    <a:p>
                      <a:r>
                        <a:rPr lang="en-US" sz="1100" err="1">
                          <a:latin typeface="+mn-lt"/>
                        </a:rPr>
                        <a:t>ip</a:t>
                      </a:r>
                      <a:r>
                        <a:rPr lang="en-US" sz="1100">
                          <a:latin typeface="+mn-lt"/>
                        </a:rPr>
                        <a:t> device tracking probe delay </a:t>
                      </a:r>
                    </a:p>
                  </a:txBody>
                  <a:tcPr marL="68580" marR="68580" marT="34290" marB="34290" anchor="ctr"/>
                </a:tc>
                <a:tc>
                  <a:txBody>
                    <a:bodyPr/>
                    <a:lstStyle/>
                    <a:p>
                      <a:r>
                        <a:rPr lang="ja-JP" altLang="en-US" sz="1100">
                          <a:latin typeface="+mn-lt"/>
                        </a:rPr>
                        <a:t>デフォルト値（</a:t>
                      </a:r>
                      <a:r>
                        <a:rPr lang="en-US" altLang="ja-JP" sz="1100">
                          <a:latin typeface="+mn-lt"/>
                        </a:rPr>
                        <a:t>10</a:t>
                      </a:r>
                      <a:r>
                        <a:rPr lang="ja-JP" altLang="en-US" sz="1100">
                          <a:latin typeface="+mn-lt"/>
                        </a:rPr>
                        <a:t>秒）に設定され、変更できません</a:t>
                      </a:r>
                      <a:endParaRPr lang="en-US" sz="1100">
                        <a:latin typeface="+mn-lt"/>
                      </a:endParaRPr>
                    </a:p>
                  </a:txBody>
                  <a:tcPr marL="68580" marR="68580" marT="34290" marB="34290" anchor="ctr"/>
                </a:tc>
                <a:extLst>
                  <a:ext uri="{0D108BD9-81ED-4DB2-BD59-A6C34878D82A}">
                    <a16:rowId xmlns:a16="http://schemas.microsoft.com/office/drawing/2014/main" val="3558480152"/>
                  </a:ext>
                </a:extLst>
              </a:tr>
              <a:tr h="258918">
                <a:tc>
                  <a:txBody>
                    <a:bodyPr/>
                    <a:lstStyle/>
                    <a:p>
                      <a:r>
                        <a:rPr lang="en-US" sz="1100" err="1">
                          <a:latin typeface="+mn-lt"/>
                        </a:rPr>
                        <a:t>ip</a:t>
                      </a:r>
                      <a:r>
                        <a:rPr lang="en-US" sz="1100">
                          <a:latin typeface="+mn-lt"/>
                        </a:rPr>
                        <a:t> device tracking probe interval </a:t>
                      </a:r>
                    </a:p>
                  </a:txBody>
                  <a:tcPr marL="68580" marR="68580" marT="34290" marB="34290" anchor="ctr"/>
                </a:tc>
                <a:tc>
                  <a:txBody>
                    <a:bodyPr/>
                    <a:lstStyle/>
                    <a:p>
                      <a:r>
                        <a:rPr lang="en-US" sz="1100">
                          <a:latin typeface="+mn-lt"/>
                        </a:rPr>
                        <a:t>device-tracking binding reachable-lifetime</a:t>
                      </a:r>
                    </a:p>
                  </a:txBody>
                  <a:tcPr marL="68580" marR="68580" marT="34290" marB="34290" anchor="ctr"/>
                </a:tc>
                <a:extLst>
                  <a:ext uri="{0D108BD9-81ED-4DB2-BD59-A6C34878D82A}">
                    <a16:rowId xmlns:a16="http://schemas.microsoft.com/office/drawing/2014/main" val="1428656080"/>
                  </a:ext>
                </a:extLst>
              </a:tr>
              <a:tr h="258918">
                <a:tc>
                  <a:txBody>
                    <a:bodyPr/>
                    <a:lstStyle/>
                    <a:p>
                      <a:r>
                        <a:rPr lang="en-US" sz="1100" err="1">
                          <a:latin typeface="+mn-lt"/>
                        </a:rPr>
                        <a:t>ip</a:t>
                      </a:r>
                      <a:r>
                        <a:rPr lang="en-US" sz="1100">
                          <a:latin typeface="+mn-lt"/>
                        </a:rPr>
                        <a:t> device tracking probe use-</a:t>
                      </a:r>
                      <a:r>
                        <a:rPr lang="en-US" sz="1100" err="1">
                          <a:latin typeface="+mn-lt"/>
                        </a:rPr>
                        <a:t>svi</a:t>
                      </a:r>
                      <a:r>
                        <a:rPr lang="en-US" sz="1100">
                          <a:latin typeface="+mn-lt"/>
                        </a:rPr>
                        <a:t> </a:t>
                      </a:r>
                    </a:p>
                  </a:txBody>
                  <a:tcPr marL="68580" marR="68580" marT="34290" marB="34290" anchor="ctr"/>
                </a:tc>
                <a:tc>
                  <a:txBody>
                    <a:bodyPr/>
                    <a:lstStyle/>
                    <a:p>
                      <a:r>
                        <a:rPr lang="ja-JP" altLang="en-US" sz="1100">
                          <a:latin typeface="+mn-lt"/>
                        </a:rPr>
                        <a:t>デフォルトの動作として設定され、変更できません</a:t>
                      </a:r>
                      <a:endParaRPr lang="en-US" sz="1100">
                        <a:latin typeface="+mn-lt"/>
                      </a:endParaRPr>
                    </a:p>
                  </a:txBody>
                  <a:tcPr marL="68580" marR="68580" marT="34290" marB="34290" anchor="ctr"/>
                </a:tc>
                <a:extLst>
                  <a:ext uri="{0D108BD9-81ED-4DB2-BD59-A6C34878D82A}">
                    <a16:rowId xmlns:a16="http://schemas.microsoft.com/office/drawing/2014/main" val="1247270957"/>
                  </a:ext>
                </a:extLst>
              </a:tr>
              <a:tr h="391704">
                <a:tc>
                  <a:txBody>
                    <a:bodyPr/>
                    <a:lstStyle/>
                    <a:p>
                      <a:r>
                        <a:rPr lang="en-US" sz="1100" err="1">
                          <a:latin typeface="+mn-lt"/>
                        </a:rPr>
                        <a:t>ip</a:t>
                      </a:r>
                      <a:r>
                        <a:rPr lang="en-US" sz="1100">
                          <a:latin typeface="+mn-lt"/>
                        </a:rPr>
                        <a:t> device tracking probe auto-source [ fallback host-</a:t>
                      </a:r>
                      <a:r>
                        <a:rPr lang="en-US" sz="1100" err="1">
                          <a:latin typeface="+mn-lt"/>
                        </a:rPr>
                        <a:t>ip</a:t>
                      </a:r>
                      <a:r>
                        <a:rPr lang="en-US" sz="1100">
                          <a:latin typeface="+mn-lt"/>
                        </a:rPr>
                        <a:t>-address subnet-mask] [ override ] </a:t>
                      </a:r>
                    </a:p>
                  </a:txBody>
                  <a:tcPr marL="68580" marR="68580" marT="34290" marB="34290" anchor="ctr"/>
                </a:tc>
                <a:tc>
                  <a:txBody>
                    <a:bodyPr/>
                    <a:lstStyle/>
                    <a:p>
                      <a:r>
                        <a:rPr lang="en-US" sz="1100">
                          <a:latin typeface="+mn-lt"/>
                        </a:rPr>
                        <a:t>device-tracking tracking auto-source [ fallback host-</a:t>
                      </a:r>
                      <a:r>
                        <a:rPr lang="en-US" sz="1100" err="1">
                          <a:latin typeface="+mn-lt"/>
                        </a:rPr>
                        <a:t>ip</a:t>
                      </a:r>
                      <a:r>
                        <a:rPr lang="en-US" sz="1100">
                          <a:latin typeface="+mn-lt"/>
                        </a:rPr>
                        <a:t>-address subnet-mask] [ override ] </a:t>
                      </a:r>
                    </a:p>
                  </a:txBody>
                  <a:tcPr marL="68580" marR="68580" marT="34290" marB="34290" anchor="ctr"/>
                </a:tc>
                <a:extLst>
                  <a:ext uri="{0D108BD9-81ED-4DB2-BD59-A6C34878D82A}">
                    <a16:rowId xmlns:a16="http://schemas.microsoft.com/office/drawing/2014/main" val="2206287589"/>
                  </a:ext>
                </a:extLst>
              </a:tr>
              <a:tr h="258918">
                <a:tc>
                  <a:txBody>
                    <a:bodyPr/>
                    <a:lstStyle/>
                    <a:p>
                      <a:r>
                        <a:rPr lang="en-US" sz="1100">
                          <a:latin typeface="+mn-lt"/>
                        </a:rPr>
                        <a:t>ip device tracking trace-buffer </a:t>
                      </a:r>
                    </a:p>
                  </a:txBody>
                  <a:tcPr marL="68580" marR="68580" marT="34290" marB="34290" anchor="ctr"/>
                </a:tc>
                <a:tc>
                  <a:txBody>
                    <a:bodyPr/>
                    <a:lstStyle/>
                    <a:p>
                      <a:r>
                        <a:rPr lang="ja-JP" altLang="en-US" sz="1100">
                          <a:latin typeface="+mn-lt"/>
                        </a:rPr>
                        <a:t>サポートされていません</a:t>
                      </a:r>
                      <a:endParaRPr lang="en-US" sz="1100">
                        <a:latin typeface="+mn-lt"/>
                      </a:endParaRPr>
                    </a:p>
                  </a:txBody>
                  <a:tcPr marL="68580" marR="68580" marT="34290" marB="34290" anchor="ctr"/>
                </a:tc>
                <a:extLst>
                  <a:ext uri="{0D108BD9-81ED-4DB2-BD59-A6C34878D82A}">
                    <a16:rowId xmlns:a16="http://schemas.microsoft.com/office/drawing/2014/main" val="1998209467"/>
                  </a:ext>
                </a:extLst>
              </a:tr>
              <a:tr h="391704">
                <a:tc>
                  <a:txBody>
                    <a:bodyPr/>
                    <a:lstStyle/>
                    <a:p>
                      <a:r>
                        <a:rPr lang="en-US" sz="1100">
                          <a:latin typeface="+mn-lt"/>
                        </a:rPr>
                        <a:t>ip device tracking maximum n </a:t>
                      </a:r>
                    </a:p>
                  </a:txBody>
                  <a:tcPr marL="68580" marR="68580" marT="34290" marB="34290" anchor="ctr"/>
                </a:tc>
                <a:tc>
                  <a:txBody>
                    <a:bodyPr/>
                    <a:lstStyle/>
                    <a:p>
                      <a:r>
                        <a:rPr lang="en-US" sz="1100">
                          <a:latin typeface="+mn-lt"/>
                        </a:rPr>
                        <a:t>device-tracking policy </a:t>
                      </a:r>
                      <a:r>
                        <a:rPr lang="en-US" altLang="ja-JP" sz="1100">
                          <a:latin typeface="+mn-lt"/>
                        </a:rPr>
                        <a:t>&lt;Policy</a:t>
                      </a:r>
                      <a:r>
                        <a:rPr lang="ja-JP" altLang="en-US" sz="1100">
                          <a:latin typeface="+mn-lt"/>
                        </a:rPr>
                        <a:t> </a:t>
                      </a:r>
                      <a:r>
                        <a:rPr lang="en-US" altLang="ja-JP" sz="1100">
                          <a:latin typeface="+mn-lt"/>
                        </a:rPr>
                        <a:t>name&gt;</a:t>
                      </a:r>
                      <a:endParaRPr lang="en-US" sz="1100">
                        <a:latin typeface="+mn-lt"/>
                      </a:endParaRPr>
                    </a:p>
                    <a:p>
                      <a:r>
                        <a:rPr lang="en-US" sz="1100">
                          <a:latin typeface="+mn-lt"/>
                        </a:rPr>
                        <a:t> limit address-count </a:t>
                      </a:r>
                      <a:r>
                        <a:rPr lang="en-US" altLang="ja-JP" sz="1100">
                          <a:latin typeface="+mn-lt"/>
                        </a:rPr>
                        <a:t>&lt;n&gt;</a:t>
                      </a:r>
                      <a:endParaRPr lang="en-US" sz="1100">
                        <a:latin typeface="+mn-lt"/>
                      </a:endParaRPr>
                    </a:p>
                  </a:txBody>
                  <a:tcPr marL="68580" marR="68580" marT="34290" marB="34290" anchor="ctr"/>
                </a:tc>
                <a:extLst>
                  <a:ext uri="{0D108BD9-81ED-4DB2-BD59-A6C34878D82A}">
                    <a16:rowId xmlns:a16="http://schemas.microsoft.com/office/drawing/2014/main" val="1772824581"/>
                  </a:ext>
                </a:extLst>
              </a:tr>
              <a:tr h="258918">
                <a:tc>
                  <a:txBody>
                    <a:bodyPr/>
                    <a:lstStyle/>
                    <a:p>
                      <a:r>
                        <a:rPr lang="en-US" sz="1100" err="1">
                          <a:latin typeface="+mn-lt"/>
                        </a:rPr>
                        <a:t>ip</a:t>
                      </a:r>
                      <a:r>
                        <a:rPr lang="en-US" sz="1100">
                          <a:latin typeface="+mn-lt"/>
                        </a:rPr>
                        <a:t> device tracking maximum 0 </a:t>
                      </a:r>
                    </a:p>
                  </a:txBody>
                  <a:tcPr marL="68580" marR="68580" marT="34290" marB="34290" anchor="ctr"/>
                </a:tc>
                <a:tc>
                  <a:txBody>
                    <a:bodyPr/>
                    <a:lstStyle/>
                    <a:p>
                      <a:r>
                        <a:rPr lang="ja-JP" altLang="en-US" sz="1100">
                          <a:latin typeface="+mn-lt"/>
                        </a:rPr>
                        <a:t>サポートされていません</a:t>
                      </a:r>
                      <a:endParaRPr lang="en-US" sz="1100">
                        <a:latin typeface="+mn-lt"/>
                      </a:endParaRPr>
                    </a:p>
                  </a:txBody>
                  <a:tcPr marL="68580" marR="68580" marT="34290" marB="34290" anchor="ctr"/>
                </a:tc>
                <a:extLst>
                  <a:ext uri="{0D108BD9-81ED-4DB2-BD59-A6C34878D82A}">
                    <a16:rowId xmlns:a16="http://schemas.microsoft.com/office/drawing/2014/main" val="50027359"/>
                  </a:ext>
                </a:extLst>
              </a:tr>
              <a:tr h="258918">
                <a:tc>
                  <a:txBody>
                    <a:bodyPr/>
                    <a:lstStyle/>
                    <a:p>
                      <a:r>
                        <a:rPr lang="en-US" sz="1100">
                          <a:latin typeface="+mn-lt"/>
                        </a:rPr>
                        <a:t>clear </a:t>
                      </a:r>
                      <a:r>
                        <a:rPr lang="en-US" sz="1100" err="1">
                          <a:latin typeface="+mn-lt"/>
                        </a:rPr>
                        <a:t>ip</a:t>
                      </a:r>
                      <a:r>
                        <a:rPr lang="en-US" sz="1100">
                          <a:latin typeface="+mn-lt"/>
                        </a:rPr>
                        <a:t> device tracking all </a:t>
                      </a:r>
                    </a:p>
                  </a:txBody>
                  <a:tcPr marL="68580" marR="68580" marT="34290" marB="34290" anchor="ctr"/>
                </a:tc>
                <a:tc>
                  <a:txBody>
                    <a:bodyPr/>
                    <a:lstStyle/>
                    <a:p>
                      <a:r>
                        <a:rPr lang="ja-JP" altLang="en-US" sz="1100">
                          <a:latin typeface="+mn-lt"/>
                        </a:rPr>
                        <a:t>サポートされていません</a:t>
                      </a:r>
                      <a:endParaRPr lang="en-US" sz="1100" dirty="0">
                        <a:latin typeface="+mn-lt"/>
                      </a:endParaRPr>
                    </a:p>
                  </a:txBody>
                  <a:tcPr marL="68580" marR="68580" marT="34290" marB="34290" anchor="ctr"/>
                </a:tc>
                <a:extLst>
                  <a:ext uri="{0D108BD9-81ED-4DB2-BD59-A6C34878D82A}">
                    <a16:rowId xmlns:a16="http://schemas.microsoft.com/office/drawing/2014/main" val="4280239247"/>
                  </a:ext>
                </a:extLst>
              </a:tr>
            </a:tbl>
          </a:graphicData>
        </a:graphic>
      </p:graphicFrame>
      <p:sp>
        <p:nvSpPr>
          <p:cNvPr id="10" name="正方形/長方形 9">
            <a:extLst>
              <a:ext uri="{FF2B5EF4-FFF2-40B4-BE49-F238E27FC236}">
                <a16:creationId xmlns:a16="http://schemas.microsoft.com/office/drawing/2014/main" id="{7031FE91-0759-4699-A86A-960505930667}"/>
              </a:ext>
            </a:extLst>
          </p:cNvPr>
          <p:cNvSpPr/>
          <p:nvPr/>
        </p:nvSpPr>
        <p:spPr>
          <a:xfrm>
            <a:off x="506186" y="4377465"/>
            <a:ext cx="9046028" cy="213585"/>
          </a:xfrm>
          <a:prstGeom prst="rect">
            <a:avLst/>
          </a:prstGeom>
        </p:spPr>
        <p:txBody>
          <a:bodyPr wrap="square">
            <a:spAutoFit/>
          </a:bodyPr>
          <a:lstStyle/>
          <a:p>
            <a:pPr defTabSz="685800" fontAlgn="auto">
              <a:spcBef>
                <a:spcPts val="0"/>
              </a:spcBef>
              <a:spcAft>
                <a:spcPts val="0"/>
              </a:spcAft>
              <a:defRPr/>
            </a:pPr>
            <a:r>
              <a:rPr kumimoji="1" lang="ja-JP" altLang="en-US" sz="788">
                <a:solidFill>
                  <a:srgbClr val="282828"/>
                </a:solidFill>
                <a:latin typeface="+mn-lt"/>
                <a:ea typeface="MS PGothic" panose="020B0600070205080204" pitchFamily="34" charset="-128"/>
                <a:cs typeface="+mn-cs"/>
              </a:rPr>
              <a:t>https://www.cisco.com/c/en/us/td/docs/switches/lan/catalyst3850/software/release/16-9/configuration_guide/sec/b_169_sec_3850_cg/configuring_sisf_based_device_tracking.html</a:t>
            </a:r>
          </a:p>
        </p:txBody>
      </p:sp>
      <p:sp>
        <p:nvSpPr>
          <p:cNvPr id="6" name="Slide Number Placeholder 4">
            <a:extLst>
              <a:ext uri="{FF2B5EF4-FFF2-40B4-BE49-F238E27FC236}">
                <a16:creationId xmlns:a16="http://schemas.microsoft.com/office/drawing/2014/main" id="{5CF647D1-F668-7141-AA18-797472D4CE0A}"/>
              </a:ext>
            </a:extLst>
          </p:cNvPr>
          <p:cNvSpPr>
            <a:spLocks noGrp="1"/>
          </p:cNvSpPr>
          <p:nvPr>
            <p:ph type="sldNum" sz="quarter" idx="4294967295"/>
          </p:nvPr>
        </p:nvSpPr>
        <p:spPr>
          <a:xfrm>
            <a:off x="8648700" y="4884738"/>
            <a:ext cx="495300" cy="274637"/>
          </a:xfrm>
          <a:prstGeom prst="rect">
            <a:avLst/>
          </a:prstGeom>
        </p:spPr>
        <p:txBody>
          <a:bodyPr>
            <a:noAutofit/>
          </a:bodyPr>
          <a:lstStyle/>
          <a:p>
            <a:fld id="{3945D0FD-48F1-4D72-80C5-FFB60B92A834}" type="slidenum">
              <a:rPr lang="en-US" sz="900" smtClean="0">
                <a:latin typeface="+mn-lt"/>
                <a:ea typeface="MS PGothic" panose="020B0600070205080204" pitchFamily="34" charset="-128"/>
              </a:rPr>
              <a:pPr/>
              <a:t>329</a:t>
            </a:fld>
            <a:endParaRPr lang="en-US" sz="900">
              <a:latin typeface="+mn-lt"/>
              <a:ea typeface="MS PGothic" panose="020B0600070205080204" pitchFamily="34" charset="-128"/>
            </a:endParaRPr>
          </a:p>
        </p:txBody>
      </p:sp>
    </p:spTree>
    <p:extLst>
      <p:ext uri="{BB962C8B-B14F-4D97-AF65-F5344CB8AC3E}">
        <p14:creationId xmlns:p14="http://schemas.microsoft.com/office/powerpoint/2010/main" val="2004758748"/>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a:extLst>
              <a:ext uri="{FF2B5EF4-FFF2-40B4-BE49-F238E27FC236}">
                <a16:creationId xmlns:a16="http://schemas.microsoft.com/office/drawing/2014/main" id="{54864D12-9BA0-0041-A724-CB5057C050ED}"/>
              </a:ext>
            </a:extLst>
          </p:cNvPr>
          <p:cNvSpPr>
            <a:spLocks noGrp="1"/>
          </p:cNvSpPr>
          <p:nvPr>
            <p:ph type="title"/>
          </p:nvPr>
        </p:nvSpPr>
        <p:spPr/>
        <p:txBody>
          <a:bodyPr/>
          <a:lstStyle/>
          <a:p>
            <a:r>
              <a:rPr kumimoji="1" lang="ja-JP" altLang="en-US">
                <a:latin typeface="ＭＳ Ｐゴシック" panose="020B0600070205080204" pitchFamily="50" charset="-128"/>
                <a:ea typeface="ＭＳ Ｐゴシック" panose="020B0600070205080204" pitchFamily="50" charset="-128"/>
              </a:rPr>
              <a:t>ケース</a:t>
            </a:r>
            <a:r>
              <a:rPr kumimoji="1" lang="en-US" altLang="ja-JP">
                <a:latin typeface="ＭＳ Ｐゴシック" panose="020B0600070205080204" pitchFamily="50" charset="-128"/>
                <a:ea typeface="ＭＳ Ｐゴシック" panose="020B0600070205080204" pitchFamily="50" charset="-128"/>
              </a:rPr>
              <a:t> </a:t>
            </a:r>
            <a:r>
              <a:rPr kumimoji="1" lang="ja-JP" altLang="en-US">
                <a:latin typeface="ＭＳ Ｐゴシック" panose="020B0600070205080204" pitchFamily="50" charset="-128"/>
                <a:ea typeface="ＭＳ Ｐゴシック" panose="020B0600070205080204" pitchFamily="50" charset="-128"/>
              </a:rPr>
              <a:t>スタディ　（要件定義）</a:t>
            </a:r>
          </a:p>
        </p:txBody>
      </p:sp>
      <p:sp>
        <p:nvSpPr>
          <p:cNvPr id="3" name="テキスト プレースホルダー 2">
            <a:extLst>
              <a:ext uri="{FF2B5EF4-FFF2-40B4-BE49-F238E27FC236}">
                <a16:creationId xmlns:a16="http://schemas.microsoft.com/office/drawing/2014/main" id="{63A67FDD-98C0-3048-9DAB-400206BE9135}"/>
              </a:ext>
            </a:extLst>
          </p:cNvPr>
          <p:cNvSpPr>
            <a:spLocks noGrp="1"/>
          </p:cNvSpPr>
          <p:nvPr>
            <p:ph type="body" sz="quarter" idx="11"/>
          </p:nvPr>
        </p:nvSpPr>
        <p:spPr/>
        <p:txBody>
          <a:bodyPr/>
          <a:lstStyle/>
          <a:p>
            <a:r>
              <a:rPr kumimoji="1" lang="ja-JP" altLang="en-US">
                <a:ea typeface="MS PGothic" panose="020B0600070205080204" pitchFamily="34" charset="-128"/>
              </a:rPr>
              <a:t>具体的なキャンパス</a:t>
            </a:r>
            <a:r>
              <a:rPr kumimoji="1" lang="en-US" altLang="ja-JP">
                <a:ea typeface="MS PGothic" panose="020B0600070205080204" pitchFamily="34" charset="-128"/>
              </a:rPr>
              <a:t> </a:t>
            </a:r>
            <a:r>
              <a:rPr kumimoji="1" lang="ja-JP" altLang="en-US">
                <a:ea typeface="MS PGothic" panose="020B0600070205080204" pitchFamily="34" charset="-128"/>
              </a:rPr>
              <a:t>ネットワークの例を</a:t>
            </a:r>
            <a:r>
              <a:rPr kumimoji="1" lang="en-US" altLang="ja-JP">
                <a:ea typeface="MS PGothic" panose="020B0600070205080204" pitchFamily="34" charset="-128"/>
              </a:rPr>
              <a:t> 2 </a:t>
            </a:r>
            <a:r>
              <a:rPr kumimoji="1" lang="ja-JP" altLang="en-US">
                <a:ea typeface="MS PGothic" panose="020B0600070205080204" pitchFamily="34" charset="-128"/>
              </a:rPr>
              <a:t>つ用いて要件を整理します。</a:t>
            </a:r>
            <a:endParaRPr kumimoji="1" lang="en-US" altLang="ja-JP">
              <a:ea typeface="MS PGothic" panose="020B0600070205080204" pitchFamily="34" charset="-128"/>
            </a:endParaRPr>
          </a:p>
        </p:txBody>
      </p:sp>
      <p:sp>
        <p:nvSpPr>
          <p:cNvPr id="4" name="テキスト プレースホルダー 3">
            <a:extLst>
              <a:ext uri="{FF2B5EF4-FFF2-40B4-BE49-F238E27FC236}">
                <a16:creationId xmlns:a16="http://schemas.microsoft.com/office/drawing/2014/main" id="{A44A1BCF-F23C-EB4F-8F00-92B1A72E0D4B}"/>
              </a:ext>
            </a:extLst>
          </p:cNvPr>
          <p:cNvSpPr>
            <a:spLocks noGrp="1"/>
          </p:cNvSpPr>
          <p:nvPr>
            <p:ph type="body" sz="quarter" idx="12"/>
          </p:nvPr>
        </p:nvSpPr>
        <p:spPr/>
        <p:txBody>
          <a:bodyPr/>
          <a:lstStyle/>
          <a:p>
            <a:r>
              <a:rPr kumimoji="1" lang="en-US" altLang="ja-JP">
                <a:ea typeface="MS PGothic" panose="020B0600070205080204" pitchFamily="34" charset="-128"/>
              </a:rPr>
              <a:t>2.3  </a:t>
            </a:r>
            <a:r>
              <a:rPr kumimoji="1" lang="ja-JP" altLang="en-US">
                <a:ea typeface="MS PGothic" panose="020B0600070205080204" pitchFamily="34" charset="-128"/>
              </a:rPr>
              <a:t>アクセス</a:t>
            </a:r>
            <a:r>
              <a:rPr kumimoji="1" lang="en-US" altLang="ja-JP">
                <a:ea typeface="MS PGothic" panose="020B0600070205080204" pitchFamily="34" charset="-128"/>
              </a:rPr>
              <a:t> </a:t>
            </a:r>
            <a:r>
              <a:rPr kumimoji="1" lang="ja-JP" altLang="en-US">
                <a:ea typeface="MS PGothic" panose="020B0600070205080204" pitchFamily="34" charset="-128"/>
              </a:rPr>
              <a:t>レイヤの構成</a:t>
            </a:r>
          </a:p>
        </p:txBody>
      </p:sp>
      <p:sp>
        <p:nvSpPr>
          <p:cNvPr id="8" name="テキスト プレースホルダー 3">
            <a:extLst>
              <a:ext uri="{FF2B5EF4-FFF2-40B4-BE49-F238E27FC236}">
                <a16:creationId xmlns:a16="http://schemas.microsoft.com/office/drawing/2014/main" id="{F4C9D25F-6E3A-5E41-948A-9F4E9A7E677B}"/>
              </a:ext>
            </a:extLst>
          </p:cNvPr>
          <p:cNvSpPr txBox="1">
            <a:spLocks/>
          </p:cNvSpPr>
          <p:nvPr/>
        </p:nvSpPr>
        <p:spPr>
          <a:xfrm>
            <a:off x="533399" y="1717313"/>
            <a:ext cx="4194951" cy="2999449"/>
          </a:xfrm>
          <a:prstGeom prst="rect">
            <a:avLst/>
          </a:prstGeom>
        </p:spPr>
        <p:txBody>
          <a:bodyPr/>
          <a:lstStyle>
            <a:lvl1pPr marL="169863" indent="-169863" algn="l" defTabSz="684213" rtl="0" eaLnBrk="1" fontAlgn="base" hangingPunct="1">
              <a:lnSpc>
                <a:spcPct val="95000"/>
              </a:lnSpc>
              <a:spcBef>
                <a:spcPts val="1075"/>
              </a:spcBef>
              <a:spcAft>
                <a:spcPct val="0"/>
              </a:spcAft>
              <a:buClr>
                <a:schemeClr val="tx2"/>
              </a:buClr>
              <a:buSzPct val="90000"/>
              <a:buFont typeface="Arial" charset="0"/>
              <a:buChar char="•"/>
              <a:defRPr lang="en-US" sz="1500" kern="1200" dirty="0">
                <a:solidFill>
                  <a:schemeClr val="tx1"/>
                </a:solidFill>
                <a:latin typeface="+mn-lt"/>
                <a:ea typeface="ＭＳ Ｐゴシック" charset="0"/>
                <a:cs typeface="CiscoSans"/>
              </a:defRPr>
            </a:lvl1pPr>
            <a:lvl2pPr marL="358775" indent="-215900" algn="l" defTabSz="684213" rtl="0" eaLnBrk="1" fontAlgn="base" hangingPunct="1">
              <a:lnSpc>
                <a:spcPct val="95000"/>
              </a:lnSpc>
              <a:spcBef>
                <a:spcPts val="600"/>
              </a:spcBef>
              <a:spcAft>
                <a:spcPct val="0"/>
              </a:spcAft>
              <a:buClr>
                <a:schemeClr val="tx2"/>
              </a:buClr>
              <a:buFont typeface="Arial" charset="0"/>
              <a:buChar char="•"/>
              <a:defRPr lang="en-US" sz="1400" kern="1200" dirty="0">
                <a:solidFill>
                  <a:schemeClr val="tx1"/>
                </a:solidFill>
                <a:latin typeface="+mn-lt"/>
                <a:ea typeface="ＭＳ Ｐゴシック" charset="0"/>
                <a:cs typeface="CiscoSans"/>
              </a:defRPr>
            </a:lvl2pPr>
            <a:lvl3pPr marL="431800" indent="-169863" algn="l" defTabSz="684213" rtl="0" eaLnBrk="1" fontAlgn="base" hangingPunct="1">
              <a:lnSpc>
                <a:spcPct val="95000"/>
              </a:lnSpc>
              <a:spcBef>
                <a:spcPts val="625"/>
              </a:spcBef>
              <a:spcAft>
                <a:spcPct val="0"/>
              </a:spcAft>
              <a:buFont typeface="Arial" charset="0"/>
              <a:buChar char="•"/>
              <a:defRPr lang="en-US" sz="1200" kern="1200" dirty="0">
                <a:solidFill>
                  <a:schemeClr val="tx1"/>
                </a:solidFill>
                <a:latin typeface="+mn-lt"/>
                <a:ea typeface="ＭＳ Ｐゴシック" charset="0"/>
                <a:cs typeface="CiscoSans"/>
              </a:defRPr>
            </a:lvl3pPr>
            <a:lvl4pPr marL="503238" indent="-169863" algn="l" defTabSz="684213" rtl="0" eaLnBrk="1" fontAlgn="base" hangingPunct="1">
              <a:lnSpc>
                <a:spcPct val="95000"/>
              </a:lnSpc>
              <a:spcBef>
                <a:spcPts val="625"/>
              </a:spcBef>
              <a:spcAft>
                <a:spcPct val="0"/>
              </a:spcAft>
              <a:buFont typeface="Arial" charset="0"/>
              <a:buChar char="•"/>
              <a:defRPr lang="en-US" sz="1100" kern="1200" dirty="0">
                <a:solidFill>
                  <a:schemeClr val="tx1"/>
                </a:solidFill>
                <a:latin typeface="+mn-lt"/>
                <a:ea typeface="ＭＳ Ｐゴシック" charset="0"/>
                <a:cs typeface="CiscoSans"/>
              </a:defRPr>
            </a:lvl4pPr>
            <a:lvl5pPr marL="574675" indent="-169863" algn="l" defTabSz="684213" rtl="0" eaLnBrk="1" fontAlgn="base" hangingPunct="1">
              <a:lnSpc>
                <a:spcPct val="95000"/>
              </a:lnSpc>
              <a:spcBef>
                <a:spcPts val="625"/>
              </a:spcBef>
              <a:spcAft>
                <a:spcPct val="0"/>
              </a:spcAft>
              <a:buFont typeface="Arial" charset="0"/>
              <a:buChar char="•"/>
              <a:defRPr lang="en-US" sz="1100" kern="1200" dirty="0">
                <a:solidFill>
                  <a:schemeClr val="tx1"/>
                </a:solidFill>
                <a:latin typeface="+mn-lt"/>
                <a:ea typeface="ＭＳ Ｐゴシック" charset="0"/>
                <a:cs typeface="CiscoSans"/>
              </a:defRPr>
            </a:lvl5pPr>
            <a:lvl6pPr marL="863856" indent="-171445" algn="l" defTabSz="685777" rtl="0" eaLnBrk="1" latinLnBrk="0" hangingPunct="1">
              <a:spcBef>
                <a:spcPts val="600"/>
              </a:spcBef>
              <a:buFont typeface="Arial" pitchFamily="34" charset="0"/>
              <a:buChar char="•"/>
              <a:defRPr sz="900" kern="1200" baseline="0">
                <a:solidFill>
                  <a:schemeClr val="tx1"/>
                </a:solidFill>
                <a:latin typeface="+mn-lt"/>
                <a:ea typeface="+mn-ea"/>
                <a:cs typeface="+mn-cs"/>
              </a:defRPr>
            </a:lvl6pPr>
            <a:lvl7pPr marL="935844" indent="-171422" algn="l" defTabSz="685777" rtl="0" eaLnBrk="1" latinLnBrk="0" hangingPunct="1">
              <a:spcBef>
                <a:spcPts val="600"/>
              </a:spcBef>
              <a:buFont typeface="Arial" pitchFamily="34" charset="0"/>
              <a:buChar char="•"/>
              <a:defRPr sz="800" kern="1200" baseline="0">
                <a:solidFill>
                  <a:schemeClr val="tx1"/>
                </a:solidFill>
                <a:latin typeface="+mn-lt"/>
                <a:ea typeface="+mn-ea"/>
                <a:cs typeface="+mn-cs"/>
              </a:defRPr>
            </a:lvl7pPr>
            <a:lvl8pPr marL="2400220" indent="0" algn="l" defTabSz="685777" rtl="0" eaLnBrk="1" latinLnBrk="0" hangingPunct="1">
              <a:spcBef>
                <a:spcPct val="20000"/>
              </a:spcBef>
              <a:buFont typeface="Arial" pitchFamily="34" charset="0"/>
              <a:buNone/>
              <a:defRPr sz="1500" kern="1200">
                <a:solidFill>
                  <a:schemeClr val="tx1"/>
                </a:solidFill>
                <a:latin typeface="+mn-lt"/>
                <a:ea typeface="+mn-ea"/>
                <a:cs typeface="+mn-cs"/>
              </a:defRPr>
            </a:lvl8pPr>
            <a:lvl9pPr marL="2914553" indent="-171445" algn="l" defTabSz="685777" rtl="0" eaLnBrk="1" latinLnBrk="0" hangingPunct="1">
              <a:spcBef>
                <a:spcPct val="20000"/>
              </a:spcBef>
              <a:buFont typeface="Arial" pitchFamily="34" charset="0"/>
              <a:buChar char="•"/>
              <a:defRPr sz="1500" kern="1200">
                <a:solidFill>
                  <a:schemeClr val="tx1"/>
                </a:solidFill>
                <a:latin typeface="+mn-lt"/>
                <a:ea typeface="+mn-ea"/>
                <a:cs typeface="+mn-cs"/>
              </a:defRPr>
            </a:lvl9pPr>
          </a:lstStyle>
          <a:p>
            <a:pPr>
              <a:buClrTx/>
              <a:buSzPct val="100000"/>
              <a:buFont typeface="Apple SD Gothic Neo Regular" panose="02000300000000000000" pitchFamily="2" charset="-127"/>
              <a:buChar char="◼"/>
            </a:pPr>
            <a:r>
              <a:rPr kumimoji="1" lang="ja-JP" altLang="en-US" sz="1050" b="1">
                <a:solidFill>
                  <a:schemeClr val="bg1"/>
                </a:solidFill>
                <a:ea typeface="MS PGothic" panose="020B0600070205080204" pitchFamily="34" charset="-128"/>
              </a:rPr>
              <a:t>ネットワークを提供するネットワーク</a:t>
            </a:r>
            <a:r>
              <a:rPr kumimoji="1" lang="en-US" altLang="ja-JP" sz="1050" b="1">
                <a:solidFill>
                  <a:schemeClr val="bg1"/>
                </a:solidFill>
                <a:ea typeface="MS PGothic" panose="020B0600070205080204" pitchFamily="34" charset="-128"/>
              </a:rPr>
              <a:t> </a:t>
            </a:r>
            <a:r>
              <a:rPr kumimoji="1" lang="ja-JP" altLang="en-US" sz="1050" b="1">
                <a:solidFill>
                  <a:schemeClr val="bg1"/>
                </a:solidFill>
                <a:ea typeface="MS PGothic" panose="020B0600070205080204" pitchFamily="34" charset="-128"/>
              </a:rPr>
              <a:t>サービスの要件</a:t>
            </a:r>
            <a:endParaRPr kumimoji="1" lang="en-US" altLang="ja-JP" sz="1050" b="1">
              <a:solidFill>
                <a:schemeClr val="bg1"/>
              </a:solidFill>
              <a:ea typeface="MS PGothic" panose="020B0600070205080204" pitchFamily="34" charset="-128"/>
            </a:endParaRPr>
          </a:p>
          <a:p>
            <a:pPr lvl="1" indent="-130175"/>
            <a:r>
              <a:rPr kumimoji="1" lang="ja-JP" altLang="en-US" sz="1000">
                <a:ea typeface="MS PGothic" panose="020B0600070205080204" pitchFamily="34" charset="-128"/>
              </a:rPr>
              <a:t>収容するエンド</a:t>
            </a:r>
            <a:r>
              <a:rPr kumimoji="1" lang="en-US" altLang="ja-JP" sz="1000">
                <a:ea typeface="MS PGothic" panose="020B0600070205080204" pitchFamily="34" charset="-128"/>
              </a:rPr>
              <a:t> </a:t>
            </a:r>
            <a:r>
              <a:rPr kumimoji="1" lang="ja-JP" altLang="en-US" sz="1000">
                <a:ea typeface="MS PGothic" panose="020B0600070205080204" pitchFamily="34" charset="-128"/>
              </a:rPr>
              <a:t>ポイントの種類と数（下図参照）</a:t>
            </a:r>
            <a:endParaRPr kumimoji="1" lang="en-US" altLang="ja-JP" sz="1000">
              <a:ea typeface="MS PGothic" panose="020B0600070205080204" pitchFamily="34" charset="-128"/>
            </a:endParaRPr>
          </a:p>
          <a:p>
            <a:pPr lvl="1" indent="-130175"/>
            <a:r>
              <a:rPr kumimoji="1" lang="ja-JP" altLang="en-US" sz="1000">
                <a:ea typeface="MS PGothic" panose="020B0600070205080204" pitchFamily="34" charset="-128"/>
              </a:rPr>
              <a:t>必要帯域</a:t>
            </a:r>
            <a:endParaRPr kumimoji="1" lang="en-US" altLang="ja-JP" sz="1000">
              <a:ea typeface="MS PGothic" panose="020B0600070205080204" pitchFamily="34" charset="-128"/>
            </a:endParaRPr>
          </a:p>
          <a:p>
            <a:pPr lvl="2" indent="-130175"/>
            <a:r>
              <a:rPr kumimoji="1" lang="en-US" altLang="ja-JP" sz="1000">
                <a:ea typeface="MS PGothic" panose="020B0600070205080204" pitchFamily="34" charset="-128"/>
              </a:rPr>
              <a:t>PC:1G</a:t>
            </a:r>
            <a:r>
              <a:rPr kumimoji="1" lang="ja-JP" altLang="en-US" sz="1000" err="1">
                <a:ea typeface="MS PGothic" panose="020B0600070205080204" pitchFamily="34" charset="-128"/>
              </a:rPr>
              <a:t>、</a:t>
            </a:r>
            <a:r>
              <a:rPr kumimoji="1" lang="ja-JP" altLang="en-US" sz="1000">
                <a:ea typeface="MS PGothic" panose="020B0600070205080204" pitchFamily="34" charset="-128"/>
              </a:rPr>
              <a:t>プリンタ：</a:t>
            </a:r>
            <a:r>
              <a:rPr kumimoji="1" lang="en-US" altLang="ja-JP" sz="1000">
                <a:ea typeface="MS PGothic" panose="020B0600070205080204" pitchFamily="34" charset="-128"/>
              </a:rPr>
              <a:t>500K</a:t>
            </a:r>
            <a:r>
              <a:rPr kumimoji="1" lang="ja-JP" altLang="en-US" sz="1000" err="1">
                <a:ea typeface="MS PGothic" panose="020B0600070205080204" pitchFamily="34" charset="-128"/>
              </a:rPr>
              <a:t>、</a:t>
            </a:r>
            <a:r>
              <a:rPr kumimoji="1" lang="en-US" altLang="ja-JP" sz="1000">
                <a:ea typeface="MS PGothic" panose="020B0600070205080204" pitchFamily="34" charset="-128"/>
              </a:rPr>
              <a:t>IP</a:t>
            </a:r>
            <a:r>
              <a:rPr kumimoji="1" lang="ja-JP" altLang="en-US" sz="1000">
                <a:ea typeface="MS PGothic" panose="020B0600070205080204" pitchFamily="34" charset="-128"/>
              </a:rPr>
              <a:t>電話：</a:t>
            </a:r>
            <a:r>
              <a:rPr kumimoji="1" lang="en-US" altLang="ja-JP" sz="1000">
                <a:ea typeface="MS PGothic" panose="020B0600070205080204" pitchFamily="34" charset="-128"/>
              </a:rPr>
              <a:t>100K</a:t>
            </a:r>
            <a:endParaRPr kumimoji="1" lang="ja-JP" altLang="en-US" sz="1000">
              <a:ea typeface="MS PGothic" panose="020B0600070205080204" pitchFamily="34" charset="-128"/>
            </a:endParaRPr>
          </a:p>
          <a:p>
            <a:pPr>
              <a:buClrTx/>
              <a:buSzPct val="100000"/>
              <a:buFont typeface="Apple SD Gothic Neo Regular" panose="02000300000000000000" pitchFamily="2" charset="-127"/>
              <a:buChar char="◼"/>
            </a:pPr>
            <a:r>
              <a:rPr kumimoji="1" lang="ja-JP" altLang="en-US" sz="1050" b="1">
                <a:solidFill>
                  <a:schemeClr val="bg1"/>
                </a:solidFill>
                <a:ea typeface="MS PGothic" panose="020B0600070205080204" pitchFamily="34" charset="-128"/>
              </a:rPr>
              <a:t>要件</a:t>
            </a:r>
            <a:r>
              <a:rPr kumimoji="1" lang="en-US" altLang="ja-JP" sz="1050" b="1">
                <a:solidFill>
                  <a:schemeClr val="bg1"/>
                </a:solidFill>
                <a:ea typeface="MS PGothic" panose="020B0600070205080204" pitchFamily="34" charset="-128"/>
              </a:rPr>
              <a:t> 2 </a:t>
            </a:r>
            <a:r>
              <a:rPr kumimoji="1" lang="ja-JP" altLang="en-US" sz="1050" b="1">
                <a:solidFill>
                  <a:schemeClr val="bg1"/>
                </a:solidFill>
                <a:ea typeface="MS PGothic" panose="020B0600070205080204" pitchFamily="34" charset="-128"/>
              </a:rPr>
              <a:t>：</a:t>
            </a:r>
            <a:r>
              <a:rPr kumimoji="1" lang="en-US" altLang="ja-JP" sz="1050" b="1">
                <a:solidFill>
                  <a:schemeClr val="bg1"/>
                </a:solidFill>
                <a:ea typeface="MS PGothic" panose="020B0600070205080204" pitchFamily="34" charset="-128"/>
              </a:rPr>
              <a:t> </a:t>
            </a:r>
            <a:r>
              <a:rPr kumimoji="1" lang="ja-JP" altLang="en-US" sz="1050" b="1">
                <a:solidFill>
                  <a:schemeClr val="bg1"/>
                </a:solidFill>
                <a:ea typeface="MS PGothic" panose="020B0600070205080204" pitchFamily="34" charset="-128"/>
              </a:rPr>
              <a:t>ネットワークを提供する場所と対象範囲の確認</a:t>
            </a:r>
          </a:p>
          <a:p>
            <a:pPr lvl="1" indent="-130175">
              <a:buFont typeface="Arial" panose="020B0604020202020204" pitchFamily="34" charset="0"/>
              <a:buChar char="•"/>
            </a:pPr>
            <a:r>
              <a:rPr kumimoji="1" lang="ja-JP" altLang="en-US" sz="1050">
                <a:ea typeface="MS PGothic" panose="020B0600070205080204" pitchFamily="34" charset="-128"/>
              </a:rPr>
              <a:t>１</a:t>
            </a:r>
            <a:r>
              <a:rPr kumimoji="1" lang="en-US" altLang="ja-JP" sz="1050">
                <a:ea typeface="MS PGothic" panose="020B0600070205080204" pitchFamily="34" charset="-128"/>
              </a:rPr>
              <a:t> </a:t>
            </a:r>
            <a:r>
              <a:rPr kumimoji="1" lang="ja-JP" altLang="en-US" sz="1050">
                <a:ea typeface="MS PGothic" panose="020B0600070205080204" pitchFamily="34" charset="-128"/>
              </a:rPr>
              <a:t>ビル</a:t>
            </a:r>
            <a:r>
              <a:rPr kumimoji="1" lang="en-US" altLang="ja-JP" sz="1050">
                <a:ea typeface="MS PGothic" panose="020B0600070205080204" pitchFamily="34" charset="-128"/>
              </a:rPr>
              <a:t> 2 </a:t>
            </a:r>
            <a:r>
              <a:rPr kumimoji="1" lang="ja-JP" altLang="en-US" sz="1050">
                <a:ea typeface="MS PGothic" panose="020B0600070205080204" pitchFamily="34" charset="-128"/>
              </a:rPr>
              <a:t>フロア</a:t>
            </a:r>
            <a:endParaRPr kumimoji="1" lang="en-US" altLang="ja-JP" sz="1050">
              <a:ea typeface="MS PGothic" panose="020B0600070205080204" pitchFamily="34" charset="-128"/>
            </a:endParaRPr>
          </a:p>
          <a:p>
            <a:pPr marL="514350" lvl="1" indent="-285750">
              <a:buFont typeface="Arial" panose="020B0604020202020204" pitchFamily="34" charset="0"/>
              <a:buChar char="•"/>
            </a:pPr>
            <a:endParaRPr kumimoji="1" lang="en-US" altLang="ja-JP" sz="1050">
              <a:ea typeface="MS PGothic" panose="020B0600070205080204" pitchFamily="34" charset="-128"/>
            </a:endParaRPr>
          </a:p>
          <a:p>
            <a:pPr marL="514350" lvl="1" indent="-285750">
              <a:buFont typeface="Arial" panose="020B0604020202020204" pitchFamily="34" charset="0"/>
              <a:buChar char="•"/>
            </a:pPr>
            <a:endParaRPr kumimoji="1" lang="ja-JP" altLang="en-US" sz="1050">
              <a:ea typeface="MS PGothic" panose="020B0600070205080204" pitchFamily="34" charset="-128"/>
            </a:endParaRPr>
          </a:p>
          <a:p>
            <a:pPr marL="285750" indent="-285750">
              <a:buFont typeface="Arial" panose="020B0604020202020204" pitchFamily="34" charset="0"/>
              <a:buChar char="•"/>
            </a:pPr>
            <a:endParaRPr kumimoji="1" lang="ja-JP" altLang="en-US" sz="1050">
              <a:ea typeface="MS PGothic" panose="020B0600070205080204" pitchFamily="34" charset="-128"/>
            </a:endParaRPr>
          </a:p>
          <a:p>
            <a:pPr marL="285750" indent="-285750">
              <a:buFont typeface="Arial" panose="020B0604020202020204" pitchFamily="34" charset="0"/>
              <a:buChar char="•"/>
            </a:pPr>
            <a:endParaRPr kumimoji="1" lang="ja-JP" altLang="en-US" sz="1050">
              <a:ea typeface="MS PGothic" panose="020B0600070205080204" pitchFamily="34" charset="-128"/>
            </a:endParaRPr>
          </a:p>
          <a:p>
            <a:pPr marL="285750" indent="-285750">
              <a:buFont typeface="Arial" panose="020B0604020202020204" pitchFamily="34" charset="0"/>
              <a:buChar char="•"/>
            </a:pPr>
            <a:endParaRPr kumimoji="1" lang="ja-JP" altLang="en-US" sz="1050">
              <a:ea typeface="MS PGothic" panose="020B0600070205080204" pitchFamily="34" charset="-128"/>
            </a:endParaRPr>
          </a:p>
          <a:p>
            <a:endParaRPr kumimoji="1" lang="ja-JP" altLang="en-US" sz="1050">
              <a:ea typeface="MS PGothic" panose="020B0600070205080204" pitchFamily="34" charset="-128"/>
            </a:endParaRPr>
          </a:p>
        </p:txBody>
      </p:sp>
      <p:sp>
        <p:nvSpPr>
          <p:cNvPr id="9" name="テキスト プレースホルダー 3">
            <a:extLst>
              <a:ext uri="{FF2B5EF4-FFF2-40B4-BE49-F238E27FC236}">
                <a16:creationId xmlns:a16="http://schemas.microsoft.com/office/drawing/2014/main" id="{DB8D4CF2-BE43-DD4A-B787-410453714518}"/>
              </a:ext>
            </a:extLst>
          </p:cNvPr>
          <p:cNvSpPr txBox="1">
            <a:spLocks/>
          </p:cNvSpPr>
          <p:nvPr/>
        </p:nvSpPr>
        <p:spPr>
          <a:xfrm>
            <a:off x="4788521" y="1749729"/>
            <a:ext cx="5659113" cy="2999449"/>
          </a:xfrm>
          <a:prstGeom prst="rect">
            <a:avLst/>
          </a:prstGeom>
        </p:spPr>
        <p:txBody>
          <a:bodyPr/>
          <a:lstStyle>
            <a:lvl1pPr marL="169863" indent="-169863" algn="l" defTabSz="684213" rtl="0" eaLnBrk="1" fontAlgn="base" hangingPunct="1">
              <a:lnSpc>
                <a:spcPct val="95000"/>
              </a:lnSpc>
              <a:spcBef>
                <a:spcPts val="1075"/>
              </a:spcBef>
              <a:spcAft>
                <a:spcPct val="0"/>
              </a:spcAft>
              <a:buClr>
                <a:schemeClr val="tx2"/>
              </a:buClr>
              <a:buSzPct val="90000"/>
              <a:buFont typeface="Arial" charset="0"/>
              <a:buChar char="•"/>
              <a:defRPr lang="en-US" sz="1500" kern="1200" dirty="0">
                <a:solidFill>
                  <a:schemeClr val="tx1"/>
                </a:solidFill>
                <a:latin typeface="+mn-lt"/>
                <a:ea typeface="ＭＳ Ｐゴシック" charset="0"/>
                <a:cs typeface="CiscoSans"/>
              </a:defRPr>
            </a:lvl1pPr>
            <a:lvl2pPr marL="358775" indent="-215900" algn="l" defTabSz="684213" rtl="0" eaLnBrk="1" fontAlgn="base" hangingPunct="1">
              <a:lnSpc>
                <a:spcPct val="95000"/>
              </a:lnSpc>
              <a:spcBef>
                <a:spcPts val="600"/>
              </a:spcBef>
              <a:spcAft>
                <a:spcPct val="0"/>
              </a:spcAft>
              <a:buClr>
                <a:schemeClr val="tx2"/>
              </a:buClr>
              <a:buFont typeface="Arial" charset="0"/>
              <a:buChar char="•"/>
              <a:defRPr lang="en-US" sz="1400" kern="1200" dirty="0">
                <a:solidFill>
                  <a:schemeClr val="tx1"/>
                </a:solidFill>
                <a:latin typeface="+mn-lt"/>
                <a:ea typeface="ＭＳ Ｐゴシック" charset="0"/>
                <a:cs typeface="CiscoSans"/>
              </a:defRPr>
            </a:lvl2pPr>
            <a:lvl3pPr marL="431800" indent="-169863" algn="l" defTabSz="684213" rtl="0" eaLnBrk="1" fontAlgn="base" hangingPunct="1">
              <a:lnSpc>
                <a:spcPct val="95000"/>
              </a:lnSpc>
              <a:spcBef>
                <a:spcPts val="625"/>
              </a:spcBef>
              <a:spcAft>
                <a:spcPct val="0"/>
              </a:spcAft>
              <a:buFont typeface="Arial" charset="0"/>
              <a:buChar char="•"/>
              <a:defRPr lang="en-US" sz="1200" kern="1200" dirty="0">
                <a:solidFill>
                  <a:schemeClr val="tx1"/>
                </a:solidFill>
                <a:latin typeface="+mn-lt"/>
                <a:ea typeface="ＭＳ Ｐゴシック" charset="0"/>
                <a:cs typeface="CiscoSans"/>
              </a:defRPr>
            </a:lvl3pPr>
            <a:lvl4pPr marL="503238" indent="-169863" algn="l" defTabSz="684213" rtl="0" eaLnBrk="1" fontAlgn="base" hangingPunct="1">
              <a:lnSpc>
                <a:spcPct val="95000"/>
              </a:lnSpc>
              <a:spcBef>
                <a:spcPts val="625"/>
              </a:spcBef>
              <a:spcAft>
                <a:spcPct val="0"/>
              </a:spcAft>
              <a:buFont typeface="Arial" charset="0"/>
              <a:buChar char="•"/>
              <a:defRPr lang="en-US" sz="1100" kern="1200" dirty="0">
                <a:solidFill>
                  <a:schemeClr val="tx1"/>
                </a:solidFill>
                <a:latin typeface="+mn-lt"/>
                <a:ea typeface="ＭＳ Ｐゴシック" charset="0"/>
                <a:cs typeface="CiscoSans"/>
              </a:defRPr>
            </a:lvl4pPr>
            <a:lvl5pPr marL="574675" indent="-169863" algn="l" defTabSz="684213" rtl="0" eaLnBrk="1" fontAlgn="base" hangingPunct="1">
              <a:lnSpc>
                <a:spcPct val="95000"/>
              </a:lnSpc>
              <a:spcBef>
                <a:spcPts val="625"/>
              </a:spcBef>
              <a:spcAft>
                <a:spcPct val="0"/>
              </a:spcAft>
              <a:buFont typeface="Arial" charset="0"/>
              <a:buChar char="•"/>
              <a:defRPr lang="en-US" sz="1100" kern="1200" dirty="0">
                <a:solidFill>
                  <a:schemeClr val="tx1"/>
                </a:solidFill>
                <a:latin typeface="+mn-lt"/>
                <a:ea typeface="ＭＳ Ｐゴシック" charset="0"/>
                <a:cs typeface="CiscoSans"/>
              </a:defRPr>
            </a:lvl5pPr>
            <a:lvl6pPr marL="863856" indent="-171445" algn="l" defTabSz="685777" rtl="0" eaLnBrk="1" latinLnBrk="0" hangingPunct="1">
              <a:spcBef>
                <a:spcPts val="600"/>
              </a:spcBef>
              <a:buFont typeface="Arial" pitchFamily="34" charset="0"/>
              <a:buChar char="•"/>
              <a:defRPr sz="900" kern="1200" baseline="0">
                <a:solidFill>
                  <a:schemeClr val="tx1"/>
                </a:solidFill>
                <a:latin typeface="+mn-lt"/>
                <a:ea typeface="+mn-ea"/>
                <a:cs typeface="+mn-cs"/>
              </a:defRPr>
            </a:lvl6pPr>
            <a:lvl7pPr marL="935844" indent="-171422" algn="l" defTabSz="685777" rtl="0" eaLnBrk="1" latinLnBrk="0" hangingPunct="1">
              <a:spcBef>
                <a:spcPts val="600"/>
              </a:spcBef>
              <a:buFont typeface="Arial" pitchFamily="34" charset="0"/>
              <a:buChar char="•"/>
              <a:defRPr sz="800" kern="1200" baseline="0">
                <a:solidFill>
                  <a:schemeClr val="tx1"/>
                </a:solidFill>
                <a:latin typeface="+mn-lt"/>
                <a:ea typeface="+mn-ea"/>
                <a:cs typeface="+mn-cs"/>
              </a:defRPr>
            </a:lvl7pPr>
            <a:lvl8pPr marL="2400220" indent="0" algn="l" defTabSz="685777" rtl="0" eaLnBrk="1" latinLnBrk="0" hangingPunct="1">
              <a:spcBef>
                <a:spcPct val="20000"/>
              </a:spcBef>
              <a:buFont typeface="Arial" pitchFamily="34" charset="0"/>
              <a:buNone/>
              <a:defRPr sz="1500" kern="1200">
                <a:solidFill>
                  <a:schemeClr val="tx1"/>
                </a:solidFill>
                <a:latin typeface="+mn-lt"/>
                <a:ea typeface="+mn-ea"/>
                <a:cs typeface="+mn-cs"/>
              </a:defRPr>
            </a:lvl8pPr>
            <a:lvl9pPr marL="2914553" indent="-171445" algn="l" defTabSz="685777" rtl="0" eaLnBrk="1" latinLnBrk="0" hangingPunct="1">
              <a:spcBef>
                <a:spcPct val="20000"/>
              </a:spcBef>
              <a:buFont typeface="Arial" pitchFamily="34" charset="0"/>
              <a:buChar char="•"/>
              <a:defRPr sz="1500" kern="1200">
                <a:solidFill>
                  <a:schemeClr val="tx1"/>
                </a:solidFill>
                <a:latin typeface="+mn-lt"/>
                <a:ea typeface="+mn-ea"/>
                <a:cs typeface="+mn-cs"/>
              </a:defRPr>
            </a:lvl9pPr>
          </a:lstStyle>
          <a:p>
            <a:pPr>
              <a:buClrTx/>
              <a:buSzPct val="100000"/>
              <a:buFont typeface="Apple SD Gothic Neo Regular" panose="02000300000000000000" pitchFamily="2" charset="-127"/>
              <a:buChar char="◼"/>
            </a:pPr>
            <a:r>
              <a:rPr kumimoji="1" lang="ja-JP" altLang="en-US" sz="1050" b="1">
                <a:solidFill>
                  <a:schemeClr val="bg1"/>
                </a:solidFill>
                <a:ea typeface="MS PGothic" panose="020B0600070205080204" pitchFamily="34" charset="-128"/>
              </a:rPr>
              <a:t>ネットワークを提供するネットワーク</a:t>
            </a:r>
            <a:r>
              <a:rPr kumimoji="1" lang="en-US" altLang="ja-JP" sz="1050" b="1">
                <a:solidFill>
                  <a:schemeClr val="bg1"/>
                </a:solidFill>
                <a:ea typeface="MS PGothic" panose="020B0600070205080204" pitchFamily="34" charset="-128"/>
              </a:rPr>
              <a:t> </a:t>
            </a:r>
            <a:r>
              <a:rPr kumimoji="1" lang="ja-JP" altLang="en-US" sz="1050" b="1">
                <a:solidFill>
                  <a:schemeClr val="bg1"/>
                </a:solidFill>
                <a:ea typeface="MS PGothic" panose="020B0600070205080204" pitchFamily="34" charset="-128"/>
              </a:rPr>
              <a:t>サービスの要件</a:t>
            </a:r>
            <a:endParaRPr kumimoji="1" lang="en-US" altLang="ja-JP" sz="1050" b="1">
              <a:solidFill>
                <a:schemeClr val="bg1"/>
              </a:solidFill>
              <a:ea typeface="MS PGothic" panose="020B0600070205080204" pitchFamily="34" charset="-128"/>
            </a:endParaRPr>
          </a:p>
          <a:p>
            <a:pPr lvl="1" indent="-130175"/>
            <a:r>
              <a:rPr kumimoji="1" lang="ja-JP" altLang="en-US" sz="1000">
                <a:ea typeface="MS PGothic" panose="020B0600070205080204" pitchFamily="34" charset="-128"/>
              </a:rPr>
              <a:t>収容するエンド</a:t>
            </a:r>
            <a:r>
              <a:rPr kumimoji="1" lang="en-US" altLang="ja-JP" sz="1000">
                <a:ea typeface="MS PGothic" panose="020B0600070205080204" pitchFamily="34" charset="-128"/>
              </a:rPr>
              <a:t> </a:t>
            </a:r>
            <a:r>
              <a:rPr kumimoji="1" lang="ja-JP" altLang="en-US" sz="1000">
                <a:ea typeface="MS PGothic" panose="020B0600070205080204" pitchFamily="34" charset="-128"/>
              </a:rPr>
              <a:t>ポイントの種類と数（下図参照）</a:t>
            </a:r>
            <a:endParaRPr kumimoji="1" lang="en-US" altLang="ja-JP" sz="1000">
              <a:ea typeface="MS PGothic" panose="020B0600070205080204" pitchFamily="34" charset="-128"/>
            </a:endParaRPr>
          </a:p>
          <a:p>
            <a:pPr lvl="1" indent="-130175"/>
            <a:r>
              <a:rPr kumimoji="1" lang="ja-JP" altLang="en-US" sz="1000">
                <a:ea typeface="MS PGothic" panose="020B0600070205080204" pitchFamily="34" charset="-128"/>
              </a:rPr>
              <a:t>必要帯域</a:t>
            </a:r>
            <a:endParaRPr kumimoji="1" lang="en-US" altLang="ja-JP" sz="1000">
              <a:ea typeface="MS PGothic" panose="020B0600070205080204" pitchFamily="34" charset="-128"/>
            </a:endParaRPr>
          </a:p>
          <a:p>
            <a:pPr lvl="2" indent="-130175"/>
            <a:r>
              <a:rPr kumimoji="1" lang="en-US" altLang="ja-JP" sz="1000">
                <a:ea typeface="MS PGothic" panose="020B0600070205080204" pitchFamily="34" charset="-128"/>
              </a:rPr>
              <a:t>PC:1G</a:t>
            </a:r>
            <a:r>
              <a:rPr kumimoji="1" lang="ja-JP" altLang="en-US" sz="1000" err="1">
                <a:ea typeface="MS PGothic" panose="020B0600070205080204" pitchFamily="34" charset="-128"/>
              </a:rPr>
              <a:t>、</a:t>
            </a:r>
            <a:r>
              <a:rPr kumimoji="1" lang="ja-JP" altLang="en-US" sz="1000">
                <a:ea typeface="MS PGothic" panose="020B0600070205080204" pitchFamily="34" charset="-128"/>
              </a:rPr>
              <a:t>プリンタ：</a:t>
            </a:r>
            <a:r>
              <a:rPr kumimoji="1" lang="en-US" altLang="ja-JP" sz="1000">
                <a:ea typeface="MS PGothic" panose="020B0600070205080204" pitchFamily="34" charset="-128"/>
              </a:rPr>
              <a:t>500K</a:t>
            </a:r>
            <a:r>
              <a:rPr kumimoji="1" lang="ja-JP" altLang="en-US" sz="1000" err="1">
                <a:ea typeface="MS PGothic" panose="020B0600070205080204" pitchFamily="34" charset="-128"/>
              </a:rPr>
              <a:t>、</a:t>
            </a:r>
            <a:r>
              <a:rPr kumimoji="1" lang="en-US" altLang="ja-JP" sz="1000">
                <a:ea typeface="MS PGothic" panose="020B0600070205080204" pitchFamily="34" charset="-128"/>
              </a:rPr>
              <a:t>IP</a:t>
            </a:r>
            <a:r>
              <a:rPr kumimoji="1" lang="ja-JP" altLang="en-US" sz="1000">
                <a:ea typeface="MS PGothic" panose="020B0600070205080204" pitchFamily="34" charset="-128"/>
              </a:rPr>
              <a:t>電話：</a:t>
            </a:r>
            <a:r>
              <a:rPr kumimoji="1" lang="en-US" altLang="ja-JP" sz="1000">
                <a:ea typeface="MS PGothic" panose="020B0600070205080204" pitchFamily="34" charset="-128"/>
              </a:rPr>
              <a:t>100K</a:t>
            </a:r>
            <a:endParaRPr kumimoji="1" lang="ja-JP" altLang="en-US" sz="1000">
              <a:ea typeface="MS PGothic" panose="020B0600070205080204" pitchFamily="34" charset="-128"/>
            </a:endParaRPr>
          </a:p>
          <a:p>
            <a:pPr>
              <a:buClrTx/>
              <a:buSzPct val="100000"/>
              <a:buFont typeface="Apple SD Gothic Neo Regular" panose="02000300000000000000" pitchFamily="2" charset="-127"/>
              <a:buChar char="◼"/>
            </a:pPr>
            <a:r>
              <a:rPr kumimoji="1" lang="ja-JP" altLang="en-US" sz="1050" b="1">
                <a:solidFill>
                  <a:schemeClr val="bg1"/>
                </a:solidFill>
                <a:ea typeface="MS PGothic" panose="020B0600070205080204" pitchFamily="34" charset="-128"/>
              </a:rPr>
              <a:t>要件</a:t>
            </a:r>
            <a:r>
              <a:rPr kumimoji="1" lang="en-US" altLang="ja-JP" sz="1050" b="1">
                <a:solidFill>
                  <a:schemeClr val="bg1"/>
                </a:solidFill>
                <a:ea typeface="MS PGothic" panose="020B0600070205080204" pitchFamily="34" charset="-128"/>
              </a:rPr>
              <a:t> 2 </a:t>
            </a:r>
            <a:r>
              <a:rPr kumimoji="1" lang="ja-JP" altLang="en-US" sz="1050" b="1">
                <a:solidFill>
                  <a:schemeClr val="bg1"/>
                </a:solidFill>
                <a:ea typeface="MS PGothic" panose="020B0600070205080204" pitchFamily="34" charset="-128"/>
              </a:rPr>
              <a:t>：</a:t>
            </a:r>
            <a:r>
              <a:rPr kumimoji="1" lang="en-US" altLang="ja-JP" sz="1050" b="1">
                <a:solidFill>
                  <a:schemeClr val="bg1"/>
                </a:solidFill>
                <a:ea typeface="MS PGothic" panose="020B0600070205080204" pitchFamily="34" charset="-128"/>
              </a:rPr>
              <a:t> </a:t>
            </a:r>
            <a:r>
              <a:rPr kumimoji="1" lang="ja-JP" altLang="en-US" sz="1050" b="1">
                <a:solidFill>
                  <a:schemeClr val="bg1"/>
                </a:solidFill>
                <a:ea typeface="MS PGothic" panose="020B0600070205080204" pitchFamily="34" charset="-128"/>
              </a:rPr>
              <a:t>ネットワークを提供する場所と対象範囲の確認</a:t>
            </a:r>
          </a:p>
          <a:p>
            <a:pPr lvl="1" indent="-130175">
              <a:buFont typeface="Arial" panose="020B0604020202020204" pitchFamily="34" charset="0"/>
              <a:buChar char="•"/>
            </a:pPr>
            <a:r>
              <a:rPr kumimoji="1" lang="ja-JP" altLang="en-US" sz="1050">
                <a:ea typeface="MS PGothic" panose="020B0600070205080204" pitchFamily="34" charset="-128"/>
              </a:rPr>
              <a:t>ビル１棟　</a:t>
            </a:r>
            <a:r>
              <a:rPr kumimoji="1" lang="en-US" altLang="ja-JP" sz="1050">
                <a:ea typeface="MS PGothic" panose="020B0600070205080204" pitchFamily="34" charset="-128"/>
              </a:rPr>
              <a:t>4 </a:t>
            </a:r>
            <a:r>
              <a:rPr kumimoji="1" lang="ja-JP" altLang="en-US" sz="1050">
                <a:ea typeface="MS PGothic" panose="020B0600070205080204" pitchFamily="34" charset="-128"/>
              </a:rPr>
              <a:t>フロア</a:t>
            </a:r>
            <a:r>
              <a:rPr kumimoji="1" lang="en-US" altLang="ja-JP" sz="1050">
                <a:ea typeface="MS PGothic" panose="020B0600070205080204" pitchFamily="34" charset="-128"/>
              </a:rPr>
              <a:t> 1 </a:t>
            </a:r>
            <a:r>
              <a:rPr kumimoji="1" lang="ja-JP" altLang="en-US" sz="1050">
                <a:ea typeface="MS PGothic" panose="020B0600070205080204" pitchFamily="34" charset="-128"/>
              </a:rPr>
              <a:t>フロアにつき東西エリア</a:t>
            </a:r>
            <a:endParaRPr kumimoji="1" lang="en-US" altLang="ja-JP" sz="1050">
              <a:ea typeface="MS PGothic" panose="020B0600070205080204" pitchFamily="34" charset="-128"/>
            </a:endParaRPr>
          </a:p>
        </p:txBody>
      </p:sp>
      <p:sp>
        <p:nvSpPr>
          <p:cNvPr id="11" name="Slide Number Placeholder 4">
            <a:extLst>
              <a:ext uri="{FF2B5EF4-FFF2-40B4-BE49-F238E27FC236}">
                <a16:creationId xmlns:a16="http://schemas.microsoft.com/office/drawing/2014/main" id="{270304FD-CDE8-A542-83BB-4AB7C7BF759C}"/>
              </a:ext>
            </a:extLst>
          </p:cNvPr>
          <p:cNvSpPr txBox="1">
            <a:spLocks/>
          </p:cNvSpPr>
          <p:nvPr/>
        </p:nvSpPr>
        <p:spPr>
          <a:xfrm>
            <a:off x="8648700" y="4884738"/>
            <a:ext cx="495300" cy="274637"/>
          </a:xfrm>
          <a:prstGeom prst="rect">
            <a:avLst/>
          </a:prstGeom>
        </p:spPr>
        <p:txBody>
          <a:bodyPr>
            <a:noAutofit/>
          </a:bodyPr>
          <a:lstStyle>
            <a:defPPr>
              <a:defRPr lang="en-US"/>
            </a:defPPr>
            <a:lvl1pPr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1pPr>
            <a:lvl2pPr marL="4572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2pPr>
            <a:lvl3pPr marL="9144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3pPr>
            <a:lvl4pPr marL="13716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4pPr>
            <a:lvl5pPr marL="18288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5pPr>
            <a:lvl6pPr marL="2286000" algn="l" defTabSz="457200" rtl="0" eaLnBrk="1" latinLnBrk="0" hangingPunct="1">
              <a:defRPr kern="1200">
                <a:solidFill>
                  <a:schemeClr val="tx1"/>
                </a:solidFill>
                <a:latin typeface="Arial" charset="0"/>
                <a:ea typeface="ＭＳ Ｐゴシック" charset="0"/>
                <a:cs typeface="ＭＳ Ｐゴシック" charset="0"/>
              </a:defRPr>
            </a:lvl6pPr>
            <a:lvl7pPr marL="2743200" algn="l" defTabSz="457200" rtl="0" eaLnBrk="1" latinLnBrk="0" hangingPunct="1">
              <a:defRPr kern="1200">
                <a:solidFill>
                  <a:schemeClr val="tx1"/>
                </a:solidFill>
                <a:latin typeface="Arial" charset="0"/>
                <a:ea typeface="ＭＳ Ｐゴシック" charset="0"/>
                <a:cs typeface="ＭＳ Ｐゴシック" charset="0"/>
              </a:defRPr>
            </a:lvl7pPr>
            <a:lvl8pPr marL="3200400" algn="l" defTabSz="457200" rtl="0" eaLnBrk="1" latinLnBrk="0" hangingPunct="1">
              <a:defRPr kern="1200">
                <a:solidFill>
                  <a:schemeClr val="tx1"/>
                </a:solidFill>
                <a:latin typeface="Arial" charset="0"/>
                <a:ea typeface="ＭＳ Ｐゴシック" charset="0"/>
                <a:cs typeface="ＭＳ Ｐゴシック" charset="0"/>
              </a:defRPr>
            </a:lvl8pPr>
            <a:lvl9pPr marL="3657600" algn="l" defTabSz="457200" rtl="0" eaLnBrk="1" latinLnBrk="0" hangingPunct="1">
              <a:defRPr kern="1200">
                <a:solidFill>
                  <a:schemeClr val="tx1"/>
                </a:solidFill>
                <a:latin typeface="Arial" charset="0"/>
                <a:ea typeface="ＭＳ Ｐゴシック" charset="0"/>
                <a:cs typeface="ＭＳ Ｐゴシック" charset="0"/>
              </a:defRPr>
            </a:lvl9pPr>
          </a:lstStyle>
          <a:p>
            <a:fld id="{3945D0FD-48F1-4D72-80C5-FFB60B92A834}" type="slidenum">
              <a:rPr lang="en-US" sz="900" smtClean="0">
                <a:latin typeface="+mn-lt"/>
                <a:ea typeface="MS PGothic" panose="020B0600070205080204" pitchFamily="34" charset="-128"/>
              </a:rPr>
              <a:pPr/>
              <a:t>33</a:t>
            </a:fld>
            <a:endParaRPr lang="en-US" sz="900">
              <a:latin typeface="+mn-lt"/>
              <a:ea typeface="MS PGothic" panose="020B0600070205080204" pitchFamily="34" charset="-128"/>
            </a:endParaRPr>
          </a:p>
        </p:txBody>
      </p:sp>
      <p:graphicFrame>
        <p:nvGraphicFramePr>
          <p:cNvPr id="21" name="表 20">
            <a:extLst>
              <a:ext uri="{FF2B5EF4-FFF2-40B4-BE49-F238E27FC236}">
                <a16:creationId xmlns:a16="http://schemas.microsoft.com/office/drawing/2014/main" id="{7DDB5C54-3A33-024E-B81B-8361C26A8D25}"/>
              </a:ext>
            </a:extLst>
          </p:cNvPr>
          <p:cNvGraphicFramePr>
            <a:graphicFrameLocks noGrp="1"/>
          </p:cNvGraphicFramePr>
          <p:nvPr/>
        </p:nvGraphicFramePr>
        <p:xfrm>
          <a:off x="6054564" y="3351581"/>
          <a:ext cx="1597781" cy="1371600"/>
        </p:xfrm>
        <a:graphic>
          <a:graphicData uri="http://schemas.openxmlformats.org/drawingml/2006/table">
            <a:tbl>
              <a:tblPr firstRow="1" bandRow="1">
                <a:tableStyleId>{5940675A-B579-460E-94D1-54222C63F5DA}</a:tableStyleId>
              </a:tblPr>
              <a:tblGrid>
                <a:gridCol w="1597781">
                  <a:extLst>
                    <a:ext uri="{9D8B030D-6E8A-4147-A177-3AD203B41FA5}">
                      <a16:colId xmlns:a16="http://schemas.microsoft.com/office/drawing/2014/main" val="3435386775"/>
                    </a:ext>
                  </a:extLst>
                </a:gridCol>
              </a:tblGrid>
              <a:tr h="278059">
                <a:tc>
                  <a:txBody>
                    <a:bodyPr/>
                    <a:lstStyle/>
                    <a:p>
                      <a:pPr algn="ctr">
                        <a:lnSpc>
                          <a:spcPct val="100000"/>
                        </a:lnSpc>
                      </a:pPr>
                      <a:r>
                        <a:rPr kumimoji="1" lang="en-US" altLang="ja-JP" sz="900"/>
                        <a:t>700</a:t>
                      </a:r>
                      <a:r>
                        <a:rPr kumimoji="1" lang="ja-JP" altLang="en-US" sz="900"/>
                        <a:t> </a:t>
                      </a:r>
                      <a:r>
                        <a:rPr kumimoji="1" lang="en-US" altLang="ja-JP" sz="900"/>
                        <a:t>PC/</a:t>
                      </a:r>
                      <a:r>
                        <a:rPr kumimoji="1" lang="ja-JP" altLang="en-US" sz="900"/>
                        <a:t>プリンタ</a:t>
                      </a:r>
                      <a:br>
                        <a:rPr kumimoji="1" lang="en-US" altLang="ja-JP" sz="900"/>
                      </a:br>
                      <a:r>
                        <a:rPr kumimoji="1" lang="en-US" altLang="ja-JP" sz="900"/>
                        <a:t>80</a:t>
                      </a:r>
                      <a:r>
                        <a:rPr kumimoji="1" lang="ja-JP" altLang="en-US" sz="900"/>
                        <a:t> </a:t>
                      </a:r>
                      <a:r>
                        <a:rPr kumimoji="1" lang="en-US" altLang="ja-JP" sz="900"/>
                        <a:t>IP</a:t>
                      </a:r>
                      <a:r>
                        <a:rPr kumimoji="1" lang="ja-JP" altLang="en-US" sz="900"/>
                        <a:t>電話</a:t>
                      </a:r>
                    </a:p>
                  </a:txBody>
                  <a:tcPr marL="68580" marR="68580" marT="34290" marB="34290">
                    <a:lnB w="3175"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966675278"/>
                  </a:ext>
                </a:extLst>
              </a:tr>
              <a:tr h="278059">
                <a:tc>
                  <a:txBody>
                    <a:bodyPr/>
                    <a:lstStyle/>
                    <a:p>
                      <a:pPr algn="ctr"/>
                      <a:r>
                        <a:rPr kumimoji="1" lang="en-US" altLang="ja-JP" sz="900"/>
                        <a:t>1000</a:t>
                      </a:r>
                      <a:r>
                        <a:rPr kumimoji="1" lang="ja-JP" altLang="en-US" sz="900"/>
                        <a:t> </a:t>
                      </a:r>
                      <a:r>
                        <a:rPr kumimoji="1" lang="en-US" altLang="ja-JP" sz="900"/>
                        <a:t>PC/</a:t>
                      </a:r>
                      <a:r>
                        <a:rPr kumimoji="1" lang="ja-JP" altLang="en-US" sz="900"/>
                        <a:t>プリンタ</a:t>
                      </a:r>
                      <a:br>
                        <a:rPr kumimoji="1" lang="en-US" altLang="ja-JP" sz="900"/>
                      </a:br>
                      <a:r>
                        <a:rPr kumimoji="1" lang="en-US" altLang="ja-JP" sz="900"/>
                        <a:t>160</a:t>
                      </a:r>
                      <a:r>
                        <a:rPr kumimoji="1" lang="ja-JP" altLang="en-US" sz="900"/>
                        <a:t> </a:t>
                      </a:r>
                      <a:r>
                        <a:rPr kumimoji="1" lang="en-US" altLang="ja-JP" sz="900"/>
                        <a:t>IP</a:t>
                      </a:r>
                      <a:r>
                        <a:rPr kumimoji="1" lang="ja-JP" altLang="en-US" sz="900"/>
                        <a:t>電話</a:t>
                      </a:r>
                    </a:p>
                  </a:txBody>
                  <a:tcPr marL="68580" marR="68580" marT="34290" marB="34290">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4139077139"/>
                  </a:ext>
                </a:extLst>
              </a:tr>
              <a:tr h="278059">
                <a:tc>
                  <a:txBody>
                    <a:bodyPr/>
                    <a:lstStyle/>
                    <a:p>
                      <a:pPr algn="ctr"/>
                      <a:r>
                        <a:rPr kumimoji="1" lang="en-US" altLang="ja-JP" sz="900"/>
                        <a:t>1000</a:t>
                      </a:r>
                      <a:r>
                        <a:rPr kumimoji="1" lang="ja-JP" altLang="en-US" sz="900"/>
                        <a:t> </a:t>
                      </a:r>
                      <a:r>
                        <a:rPr kumimoji="1" lang="en-US" altLang="ja-JP" sz="900"/>
                        <a:t>PC/</a:t>
                      </a:r>
                      <a:r>
                        <a:rPr kumimoji="1" lang="ja-JP" altLang="en-US" sz="900"/>
                        <a:t>プリンタ</a:t>
                      </a:r>
                      <a:br>
                        <a:rPr kumimoji="1" lang="en-US" altLang="ja-JP" sz="900"/>
                      </a:br>
                      <a:r>
                        <a:rPr kumimoji="1" lang="en-US" altLang="ja-JP" sz="900"/>
                        <a:t>160</a:t>
                      </a:r>
                      <a:r>
                        <a:rPr kumimoji="1" lang="ja-JP" altLang="en-US" sz="900"/>
                        <a:t> </a:t>
                      </a:r>
                      <a:r>
                        <a:rPr kumimoji="1" lang="en-US" altLang="ja-JP" sz="900"/>
                        <a:t>IP</a:t>
                      </a:r>
                      <a:r>
                        <a:rPr kumimoji="1" lang="ja-JP" altLang="en-US" sz="900"/>
                        <a:t>電話</a:t>
                      </a:r>
                    </a:p>
                  </a:txBody>
                  <a:tcPr marL="68580" marR="68580" marT="34290" marB="34290">
                    <a:lnT w="3175" cap="flat" cmpd="sng" algn="ctr">
                      <a:solidFill>
                        <a:schemeClr val="tx1"/>
                      </a:solidFill>
                      <a:prstDash val="solid"/>
                      <a:round/>
                      <a:headEnd type="none" w="med" len="med"/>
                      <a:tailEnd type="none" w="med" len="med"/>
                    </a:lnT>
                    <a:lnB w="3175"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742735421"/>
                  </a:ext>
                </a:extLst>
              </a:tr>
              <a:tr h="278059">
                <a:tc>
                  <a:txBody>
                    <a:bodyPr/>
                    <a:lstStyle/>
                    <a:p>
                      <a:pPr algn="ctr"/>
                      <a:r>
                        <a:rPr kumimoji="1" lang="en-US" altLang="ja-JP" sz="900"/>
                        <a:t>400</a:t>
                      </a:r>
                      <a:r>
                        <a:rPr kumimoji="1" lang="ja-JP" altLang="en-US" sz="900"/>
                        <a:t> </a:t>
                      </a:r>
                      <a:r>
                        <a:rPr kumimoji="1" lang="en-US" altLang="ja-JP" sz="900"/>
                        <a:t>PC/</a:t>
                      </a:r>
                      <a:r>
                        <a:rPr kumimoji="1" lang="ja-JP" altLang="en-US" sz="900"/>
                        <a:t>プリンタ</a:t>
                      </a:r>
                      <a:br>
                        <a:rPr kumimoji="1" lang="en-US" altLang="ja-JP" sz="900"/>
                      </a:br>
                      <a:r>
                        <a:rPr kumimoji="1" lang="en-US" altLang="ja-JP" sz="900"/>
                        <a:t>80</a:t>
                      </a:r>
                      <a:r>
                        <a:rPr kumimoji="1" lang="ja-JP" altLang="en-US" sz="900"/>
                        <a:t> </a:t>
                      </a:r>
                      <a:r>
                        <a:rPr kumimoji="1" lang="en-US" altLang="ja-JP" sz="900"/>
                        <a:t>IP</a:t>
                      </a:r>
                      <a:r>
                        <a:rPr kumimoji="1" lang="ja-JP" altLang="en-US" sz="900"/>
                        <a:t>電話</a:t>
                      </a:r>
                    </a:p>
                  </a:txBody>
                  <a:tcPr marL="68580" marR="68580" marT="34290" marB="34290">
                    <a:lnT w="3175" cap="flat" cmpd="sng" algn="ctr">
                      <a:solidFill>
                        <a:schemeClr val="tx1"/>
                      </a:solidFill>
                      <a:prstDash val="solid"/>
                      <a:round/>
                      <a:headEnd type="none" w="med" len="med"/>
                      <a:tailEnd type="none" w="med" len="med"/>
                    </a:lnT>
                  </a:tcPr>
                </a:tc>
                <a:extLst>
                  <a:ext uri="{0D108BD9-81ED-4DB2-BD59-A6C34878D82A}">
                    <a16:rowId xmlns:a16="http://schemas.microsoft.com/office/drawing/2014/main" val="82678886"/>
                  </a:ext>
                </a:extLst>
              </a:tr>
            </a:tbl>
          </a:graphicData>
        </a:graphic>
      </p:graphicFrame>
      <p:sp>
        <p:nvSpPr>
          <p:cNvPr id="22" name="テキスト ボックス 21">
            <a:extLst>
              <a:ext uri="{FF2B5EF4-FFF2-40B4-BE49-F238E27FC236}">
                <a16:creationId xmlns:a16="http://schemas.microsoft.com/office/drawing/2014/main" id="{556C4D29-4596-E345-B18A-F4FE67C7B710}"/>
              </a:ext>
            </a:extLst>
          </p:cNvPr>
          <p:cNvSpPr txBox="1"/>
          <p:nvPr/>
        </p:nvSpPr>
        <p:spPr>
          <a:xfrm>
            <a:off x="5737529" y="4476414"/>
            <a:ext cx="398443" cy="230832"/>
          </a:xfrm>
          <a:prstGeom prst="rect">
            <a:avLst/>
          </a:prstGeom>
          <a:noFill/>
        </p:spPr>
        <p:txBody>
          <a:bodyPr wrap="square" rtlCol="0">
            <a:spAutoFit/>
          </a:bodyPr>
          <a:lstStyle/>
          <a:p>
            <a:pPr defTabSz="685800" fontAlgn="auto">
              <a:spcBef>
                <a:spcPts val="0"/>
              </a:spcBef>
              <a:spcAft>
                <a:spcPts val="0"/>
              </a:spcAft>
            </a:pPr>
            <a:r>
              <a:rPr kumimoji="1" lang="en-US" altLang="ja-JP" sz="900">
                <a:solidFill>
                  <a:prstClr val="black"/>
                </a:solidFill>
                <a:latin typeface="+mn-lt"/>
                <a:ea typeface="MS PGothic" panose="020B0600070205080204" pitchFamily="34" charset="-128"/>
                <a:cs typeface="+mn-cs"/>
              </a:rPr>
              <a:t>1F</a:t>
            </a:r>
            <a:endParaRPr kumimoji="1" lang="ja-JP" altLang="en-US" sz="900">
              <a:solidFill>
                <a:prstClr val="black"/>
              </a:solidFill>
              <a:latin typeface="+mn-lt"/>
              <a:ea typeface="MS PGothic" panose="020B0600070205080204" pitchFamily="34" charset="-128"/>
              <a:cs typeface="+mn-cs"/>
            </a:endParaRPr>
          </a:p>
        </p:txBody>
      </p:sp>
      <p:sp>
        <p:nvSpPr>
          <p:cNvPr id="23" name="テキスト ボックス 22">
            <a:extLst>
              <a:ext uri="{FF2B5EF4-FFF2-40B4-BE49-F238E27FC236}">
                <a16:creationId xmlns:a16="http://schemas.microsoft.com/office/drawing/2014/main" id="{B7A7BB9A-3E8D-9846-B02E-750BB08BFB49}"/>
              </a:ext>
            </a:extLst>
          </p:cNvPr>
          <p:cNvSpPr txBox="1"/>
          <p:nvPr/>
        </p:nvSpPr>
        <p:spPr>
          <a:xfrm>
            <a:off x="5765488" y="4032121"/>
            <a:ext cx="398443" cy="230832"/>
          </a:xfrm>
          <a:prstGeom prst="rect">
            <a:avLst/>
          </a:prstGeom>
          <a:noFill/>
        </p:spPr>
        <p:txBody>
          <a:bodyPr wrap="square" rtlCol="0">
            <a:spAutoFit/>
          </a:bodyPr>
          <a:lstStyle/>
          <a:p>
            <a:pPr defTabSz="685800" fontAlgn="auto">
              <a:spcBef>
                <a:spcPts val="0"/>
              </a:spcBef>
              <a:spcAft>
                <a:spcPts val="0"/>
              </a:spcAft>
            </a:pPr>
            <a:r>
              <a:rPr kumimoji="1" lang="en-US" altLang="ja-JP" sz="900">
                <a:solidFill>
                  <a:prstClr val="black"/>
                </a:solidFill>
                <a:latin typeface="+mn-lt"/>
                <a:ea typeface="MS PGothic" panose="020B0600070205080204" pitchFamily="34" charset="-128"/>
                <a:cs typeface="+mn-cs"/>
              </a:rPr>
              <a:t>2F</a:t>
            </a:r>
            <a:endParaRPr kumimoji="1" lang="ja-JP" altLang="en-US" sz="900">
              <a:solidFill>
                <a:prstClr val="black"/>
              </a:solidFill>
              <a:latin typeface="+mn-lt"/>
              <a:ea typeface="MS PGothic" panose="020B0600070205080204" pitchFamily="34" charset="-128"/>
              <a:cs typeface="+mn-cs"/>
            </a:endParaRPr>
          </a:p>
        </p:txBody>
      </p:sp>
      <p:sp>
        <p:nvSpPr>
          <p:cNvPr id="24" name="テキスト ボックス 23">
            <a:extLst>
              <a:ext uri="{FF2B5EF4-FFF2-40B4-BE49-F238E27FC236}">
                <a16:creationId xmlns:a16="http://schemas.microsoft.com/office/drawing/2014/main" id="{171F85AF-B400-844C-BCAF-4DF4353B73EF}"/>
              </a:ext>
            </a:extLst>
          </p:cNvPr>
          <p:cNvSpPr txBox="1"/>
          <p:nvPr/>
        </p:nvSpPr>
        <p:spPr>
          <a:xfrm>
            <a:off x="5760743" y="3745032"/>
            <a:ext cx="398443" cy="230832"/>
          </a:xfrm>
          <a:prstGeom prst="rect">
            <a:avLst/>
          </a:prstGeom>
          <a:noFill/>
        </p:spPr>
        <p:txBody>
          <a:bodyPr wrap="square" rtlCol="0">
            <a:spAutoFit/>
          </a:bodyPr>
          <a:lstStyle/>
          <a:p>
            <a:pPr defTabSz="685800" fontAlgn="auto">
              <a:spcBef>
                <a:spcPts val="0"/>
              </a:spcBef>
              <a:spcAft>
                <a:spcPts val="0"/>
              </a:spcAft>
            </a:pPr>
            <a:r>
              <a:rPr kumimoji="1" lang="en-US" altLang="ja-JP" sz="900">
                <a:solidFill>
                  <a:prstClr val="black"/>
                </a:solidFill>
                <a:latin typeface="+mn-lt"/>
                <a:ea typeface="MS PGothic" panose="020B0600070205080204" pitchFamily="34" charset="-128"/>
                <a:cs typeface="+mn-cs"/>
              </a:rPr>
              <a:t>3F</a:t>
            </a:r>
            <a:endParaRPr kumimoji="1" lang="ja-JP" altLang="en-US" sz="900">
              <a:solidFill>
                <a:prstClr val="black"/>
              </a:solidFill>
              <a:latin typeface="+mn-lt"/>
              <a:ea typeface="MS PGothic" panose="020B0600070205080204" pitchFamily="34" charset="-128"/>
              <a:cs typeface="+mn-cs"/>
            </a:endParaRPr>
          </a:p>
        </p:txBody>
      </p:sp>
      <p:sp>
        <p:nvSpPr>
          <p:cNvPr id="25" name="テキスト ボックス 24">
            <a:extLst>
              <a:ext uri="{FF2B5EF4-FFF2-40B4-BE49-F238E27FC236}">
                <a16:creationId xmlns:a16="http://schemas.microsoft.com/office/drawing/2014/main" id="{FB791550-620B-F141-B0D1-BC1B0E3BF58D}"/>
              </a:ext>
            </a:extLst>
          </p:cNvPr>
          <p:cNvSpPr txBox="1"/>
          <p:nvPr/>
        </p:nvSpPr>
        <p:spPr>
          <a:xfrm>
            <a:off x="5765488" y="3380449"/>
            <a:ext cx="398443" cy="230832"/>
          </a:xfrm>
          <a:prstGeom prst="rect">
            <a:avLst/>
          </a:prstGeom>
          <a:noFill/>
        </p:spPr>
        <p:txBody>
          <a:bodyPr wrap="square" rtlCol="0">
            <a:spAutoFit/>
          </a:bodyPr>
          <a:lstStyle/>
          <a:p>
            <a:pPr defTabSz="685800" fontAlgn="auto">
              <a:spcBef>
                <a:spcPts val="0"/>
              </a:spcBef>
              <a:spcAft>
                <a:spcPts val="0"/>
              </a:spcAft>
            </a:pPr>
            <a:r>
              <a:rPr kumimoji="1" lang="en-US" altLang="ja-JP" sz="900">
                <a:solidFill>
                  <a:prstClr val="black"/>
                </a:solidFill>
                <a:latin typeface="+mn-lt"/>
                <a:ea typeface="MS PGothic" panose="020B0600070205080204" pitchFamily="34" charset="-128"/>
                <a:cs typeface="+mn-cs"/>
              </a:rPr>
              <a:t>4F</a:t>
            </a:r>
            <a:endParaRPr kumimoji="1" lang="ja-JP" altLang="en-US" sz="900">
              <a:solidFill>
                <a:prstClr val="black"/>
              </a:solidFill>
              <a:latin typeface="+mn-lt"/>
              <a:ea typeface="MS PGothic" panose="020B0600070205080204" pitchFamily="34" charset="-128"/>
              <a:cs typeface="+mn-cs"/>
            </a:endParaRPr>
          </a:p>
        </p:txBody>
      </p:sp>
      <p:sp>
        <p:nvSpPr>
          <p:cNvPr id="27" name="テキスト ボックス 26">
            <a:extLst>
              <a:ext uri="{FF2B5EF4-FFF2-40B4-BE49-F238E27FC236}">
                <a16:creationId xmlns:a16="http://schemas.microsoft.com/office/drawing/2014/main" id="{50C5C158-26EB-E84C-B9E8-AD958D280B7C}"/>
              </a:ext>
            </a:extLst>
          </p:cNvPr>
          <p:cNvSpPr txBox="1"/>
          <p:nvPr/>
        </p:nvSpPr>
        <p:spPr>
          <a:xfrm>
            <a:off x="1433376" y="4367687"/>
            <a:ext cx="398443" cy="246221"/>
          </a:xfrm>
          <a:prstGeom prst="rect">
            <a:avLst/>
          </a:prstGeom>
          <a:noFill/>
        </p:spPr>
        <p:txBody>
          <a:bodyPr wrap="square" rtlCol="0">
            <a:spAutoFit/>
          </a:bodyPr>
          <a:lstStyle/>
          <a:p>
            <a:pPr defTabSz="685800" fontAlgn="auto">
              <a:spcBef>
                <a:spcPts val="0"/>
              </a:spcBef>
              <a:spcAft>
                <a:spcPts val="0"/>
              </a:spcAft>
            </a:pPr>
            <a:r>
              <a:rPr kumimoji="1" lang="en-US" altLang="ja-JP" sz="1000">
                <a:solidFill>
                  <a:prstClr val="black"/>
                </a:solidFill>
                <a:latin typeface="+mn-lt"/>
                <a:ea typeface="MS PGothic" panose="020B0600070205080204" pitchFamily="34" charset="-128"/>
                <a:cs typeface="+mn-cs"/>
              </a:rPr>
              <a:t>1F</a:t>
            </a:r>
            <a:endParaRPr kumimoji="1" lang="ja-JP" altLang="en-US" sz="1000">
              <a:solidFill>
                <a:prstClr val="black"/>
              </a:solidFill>
              <a:latin typeface="+mn-lt"/>
              <a:ea typeface="MS PGothic" panose="020B0600070205080204" pitchFamily="34" charset="-128"/>
              <a:cs typeface="+mn-cs"/>
            </a:endParaRPr>
          </a:p>
        </p:txBody>
      </p:sp>
      <p:sp>
        <p:nvSpPr>
          <p:cNvPr id="28" name="テキスト ボックス 27">
            <a:extLst>
              <a:ext uri="{FF2B5EF4-FFF2-40B4-BE49-F238E27FC236}">
                <a16:creationId xmlns:a16="http://schemas.microsoft.com/office/drawing/2014/main" id="{4100C4A0-EBF3-9D44-9AC6-6E97C0ED2C72}"/>
              </a:ext>
            </a:extLst>
          </p:cNvPr>
          <p:cNvSpPr txBox="1"/>
          <p:nvPr/>
        </p:nvSpPr>
        <p:spPr>
          <a:xfrm>
            <a:off x="1438122" y="4023300"/>
            <a:ext cx="398443" cy="246221"/>
          </a:xfrm>
          <a:prstGeom prst="rect">
            <a:avLst/>
          </a:prstGeom>
          <a:noFill/>
        </p:spPr>
        <p:txBody>
          <a:bodyPr wrap="square" rtlCol="0">
            <a:spAutoFit/>
          </a:bodyPr>
          <a:lstStyle/>
          <a:p>
            <a:pPr defTabSz="685800" fontAlgn="auto">
              <a:spcBef>
                <a:spcPts val="0"/>
              </a:spcBef>
              <a:spcAft>
                <a:spcPts val="0"/>
              </a:spcAft>
            </a:pPr>
            <a:r>
              <a:rPr kumimoji="1" lang="en-US" altLang="ja-JP" sz="1000">
                <a:solidFill>
                  <a:prstClr val="black"/>
                </a:solidFill>
                <a:latin typeface="+mn-lt"/>
                <a:ea typeface="MS PGothic" panose="020B0600070205080204" pitchFamily="34" charset="-128"/>
                <a:cs typeface="+mn-cs"/>
              </a:rPr>
              <a:t>2F</a:t>
            </a:r>
            <a:endParaRPr kumimoji="1" lang="ja-JP" altLang="en-US" sz="1000">
              <a:solidFill>
                <a:prstClr val="black"/>
              </a:solidFill>
              <a:latin typeface="+mn-lt"/>
              <a:ea typeface="MS PGothic" panose="020B0600070205080204" pitchFamily="34" charset="-128"/>
              <a:cs typeface="+mn-cs"/>
            </a:endParaRPr>
          </a:p>
        </p:txBody>
      </p:sp>
      <p:graphicFrame>
        <p:nvGraphicFramePr>
          <p:cNvPr id="31" name="表 30">
            <a:extLst>
              <a:ext uri="{FF2B5EF4-FFF2-40B4-BE49-F238E27FC236}">
                <a16:creationId xmlns:a16="http://schemas.microsoft.com/office/drawing/2014/main" id="{7EDF6958-7C75-DD44-A435-2A41409CB132}"/>
              </a:ext>
            </a:extLst>
          </p:cNvPr>
          <p:cNvGraphicFramePr>
            <a:graphicFrameLocks noGrp="1"/>
          </p:cNvGraphicFramePr>
          <p:nvPr>
            <p:extLst>
              <p:ext uri="{D42A27DB-BD31-4B8C-83A1-F6EECF244321}">
                <p14:modId xmlns:p14="http://schemas.microsoft.com/office/powerpoint/2010/main" val="2947408175"/>
              </p:ext>
            </p:extLst>
          </p:nvPr>
        </p:nvGraphicFramePr>
        <p:xfrm>
          <a:off x="1784254" y="4004965"/>
          <a:ext cx="1597781" cy="685800"/>
        </p:xfrm>
        <a:graphic>
          <a:graphicData uri="http://schemas.openxmlformats.org/drawingml/2006/table">
            <a:tbl>
              <a:tblPr firstRow="1" bandRow="1">
                <a:tableStyleId>{5940675A-B579-460E-94D1-54222C63F5DA}</a:tableStyleId>
              </a:tblPr>
              <a:tblGrid>
                <a:gridCol w="1597781">
                  <a:extLst>
                    <a:ext uri="{9D8B030D-6E8A-4147-A177-3AD203B41FA5}">
                      <a16:colId xmlns:a16="http://schemas.microsoft.com/office/drawing/2014/main" val="3435386775"/>
                    </a:ext>
                  </a:extLst>
                </a:gridCol>
              </a:tblGrid>
              <a:tr h="278059">
                <a:tc>
                  <a:txBody>
                    <a:bodyPr/>
                    <a:lstStyle/>
                    <a:p>
                      <a:pPr algn="ctr"/>
                      <a:r>
                        <a:rPr kumimoji="1" lang="en-US" altLang="ja-JP" sz="900"/>
                        <a:t>250</a:t>
                      </a:r>
                      <a:r>
                        <a:rPr kumimoji="1" lang="ja-JP" altLang="en-US" sz="900"/>
                        <a:t> </a:t>
                      </a:r>
                      <a:r>
                        <a:rPr kumimoji="1" lang="en-US" altLang="ja-JP" sz="900"/>
                        <a:t>PC/</a:t>
                      </a:r>
                      <a:r>
                        <a:rPr kumimoji="1" lang="ja-JP" altLang="en-US" sz="900"/>
                        <a:t>プリンタ</a:t>
                      </a:r>
                      <a:br>
                        <a:rPr kumimoji="1" lang="en-US" altLang="ja-JP" sz="900"/>
                      </a:br>
                      <a:r>
                        <a:rPr kumimoji="1" lang="en-US" altLang="ja-JP" sz="900"/>
                        <a:t>50</a:t>
                      </a:r>
                      <a:r>
                        <a:rPr kumimoji="1" lang="ja-JP" altLang="en-US" sz="900"/>
                        <a:t> </a:t>
                      </a:r>
                      <a:r>
                        <a:rPr kumimoji="1" lang="en-US" altLang="ja-JP" sz="900"/>
                        <a:t>IP</a:t>
                      </a:r>
                      <a:r>
                        <a:rPr kumimoji="1" lang="ja-JP" altLang="en-US" sz="900"/>
                        <a:t>電話</a:t>
                      </a:r>
                    </a:p>
                  </a:txBody>
                  <a:tcPr marL="68580" marR="68580" marT="34290" marB="34290">
                    <a:lnB w="3175"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966675278"/>
                  </a:ext>
                </a:extLst>
              </a:tr>
              <a:tr h="278059">
                <a:tc>
                  <a:txBody>
                    <a:bodyPr/>
                    <a:lstStyle/>
                    <a:p>
                      <a:pPr algn="ctr"/>
                      <a:r>
                        <a:rPr kumimoji="1" lang="en-US" altLang="ja-JP" sz="900"/>
                        <a:t>250</a:t>
                      </a:r>
                      <a:r>
                        <a:rPr kumimoji="1" lang="ja-JP" altLang="en-US" sz="900"/>
                        <a:t> </a:t>
                      </a:r>
                      <a:r>
                        <a:rPr kumimoji="1" lang="en-US" altLang="ja-JP" sz="900"/>
                        <a:t>PC/</a:t>
                      </a:r>
                      <a:r>
                        <a:rPr kumimoji="1" lang="ja-JP" altLang="en-US" sz="900"/>
                        <a:t>プリンタ</a:t>
                      </a:r>
                      <a:br>
                        <a:rPr kumimoji="1" lang="en-US" altLang="ja-JP" sz="900"/>
                      </a:br>
                      <a:r>
                        <a:rPr kumimoji="1" lang="en-US" altLang="ja-JP" sz="900"/>
                        <a:t>50</a:t>
                      </a:r>
                      <a:r>
                        <a:rPr kumimoji="1" lang="ja-JP" altLang="en-US" sz="900"/>
                        <a:t> </a:t>
                      </a:r>
                      <a:r>
                        <a:rPr kumimoji="1" lang="en-US" altLang="ja-JP" sz="900"/>
                        <a:t>IP</a:t>
                      </a:r>
                      <a:r>
                        <a:rPr kumimoji="1" lang="ja-JP" altLang="en-US" sz="900"/>
                        <a:t>電話</a:t>
                      </a:r>
                    </a:p>
                  </a:txBody>
                  <a:tcPr marL="68580" marR="68580" marT="34290" marB="34290">
                    <a:lnT w="3175" cap="flat" cmpd="sng" algn="ctr">
                      <a:solidFill>
                        <a:schemeClr val="tx1"/>
                      </a:solidFill>
                      <a:prstDash val="solid"/>
                      <a:round/>
                      <a:headEnd type="none" w="med" len="med"/>
                      <a:tailEnd type="none" w="med" len="med"/>
                    </a:lnT>
                  </a:tcPr>
                </a:tc>
                <a:extLst>
                  <a:ext uri="{0D108BD9-81ED-4DB2-BD59-A6C34878D82A}">
                    <a16:rowId xmlns:a16="http://schemas.microsoft.com/office/drawing/2014/main" val="82678886"/>
                  </a:ext>
                </a:extLst>
              </a:tr>
            </a:tbl>
          </a:graphicData>
        </a:graphic>
      </p:graphicFrame>
      <p:sp>
        <p:nvSpPr>
          <p:cNvPr id="20" name="テキスト ボックス 19">
            <a:extLst>
              <a:ext uri="{FF2B5EF4-FFF2-40B4-BE49-F238E27FC236}">
                <a16:creationId xmlns:a16="http://schemas.microsoft.com/office/drawing/2014/main" id="{72CD5352-2A16-F140-8898-C9F9A8A61CC8}"/>
              </a:ext>
            </a:extLst>
          </p:cNvPr>
          <p:cNvSpPr txBox="1"/>
          <p:nvPr/>
        </p:nvSpPr>
        <p:spPr>
          <a:xfrm>
            <a:off x="533400" y="1286353"/>
            <a:ext cx="2058577" cy="276999"/>
          </a:xfrm>
          <a:prstGeom prst="rect">
            <a:avLst/>
          </a:prstGeom>
          <a:noFill/>
        </p:spPr>
        <p:txBody>
          <a:bodyPr wrap="none" rtlCol="0">
            <a:spAutoFit/>
          </a:bodyPr>
          <a:lstStyle/>
          <a:p>
            <a:r>
              <a:rPr kumimoji="1" lang="en-US" altLang="ja-JP" sz="1200" b="1" u="sng">
                <a:latin typeface="+mn-lt"/>
                <a:ea typeface="MS PGothic" panose="020B0600070205080204" pitchFamily="34" charset="-128"/>
              </a:rPr>
              <a:t>A </a:t>
            </a:r>
            <a:r>
              <a:rPr kumimoji="1" lang="ja-JP" altLang="en-US" sz="1200" b="1" u="sng">
                <a:latin typeface="+mn-lt"/>
                <a:ea typeface="MS PGothic" panose="020B0600070205080204" pitchFamily="34" charset="-128"/>
              </a:rPr>
              <a:t>構成　小規模構成シナリオ</a:t>
            </a:r>
          </a:p>
        </p:txBody>
      </p:sp>
      <p:sp>
        <p:nvSpPr>
          <p:cNvPr id="26" name="テキスト ボックス 25">
            <a:extLst>
              <a:ext uri="{FF2B5EF4-FFF2-40B4-BE49-F238E27FC236}">
                <a16:creationId xmlns:a16="http://schemas.microsoft.com/office/drawing/2014/main" id="{F65B206A-90B2-C54F-902D-572720F4F689}"/>
              </a:ext>
            </a:extLst>
          </p:cNvPr>
          <p:cNvSpPr txBox="1"/>
          <p:nvPr/>
        </p:nvSpPr>
        <p:spPr>
          <a:xfrm>
            <a:off x="4788521" y="1281673"/>
            <a:ext cx="2053767" cy="276999"/>
          </a:xfrm>
          <a:prstGeom prst="rect">
            <a:avLst/>
          </a:prstGeom>
          <a:noFill/>
        </p:spPr>
        <p:txBody>
          <a:bodyPr wrap="none" rtlCol="0">
            <a:spAutoFit/>
          </a:bodyPr>
          <a:lstStyle/>
          <a:p>
            <a:r>
              <a:rPr kumimoji="1" lang="en-US" altLang="ja-JP" sz="1200" b="1" u="sng">
                <a:latin typeface="+mn-lt"/>
                <a:ea typeface="MS PGothic" panose="020B0600070205080204" pitchFamily="34" charset="-128"/>
              </a:rPr>
              <a:t>B </a:t>
            </a:r>
            <a:r>
              <a:rPr kumimoji="1" lang="ja-JP" altLang="en-US" sz="1200" b="1" u="sng">
                <a:latin typeface="+mn-lt"/>
                <a:ea typeface="MS PGothic" panose="020B0600070205080204" pitchFamily="34" charset="-128"/>
              </a:rPr>
              <a:t>構成　大規模構成シナリオ</a:t>
            </a:r>
          </a:p>
        </p:txBody>
      </p:sp>
      <p:cxnSp>
        <p:nvCxnSpPr>
          <p:cNvPr id="29" name="Straight Connector 11">
            <a:extLst>
              <a:ext uri="{FF2B5EF4-FFF2-40B4-BE49-F238E27FC236}">
                <a16:creationId xmlns:a16="http://schemas.microsoft.com/office/drawing/2014/main" id="{2FBD1B67-BE82-0C4A-85A2-86F15002CD31}"/>
              </a:ext>
            </a:extLst>
          </p:cNvPr>
          <p:cNvCxnSpPr/>
          <p:nvPr/>
        </p:nvCxnSpPr>
        <p:spPr>
          <a:xfrm>
            <a:off x="4565650" y="1201738"/>
            <a:ext cx="0" cy="3389312"/>
          </a:xfrm>
          <a:prstGeom prst="line">
            <a:avLst/>
          </a:prstGeom>
          <a:ln w="19050">
            <a:solidFill>
              <a:schemeClr val="bg2">
                <a:lumMod val="50000"/>
              </a:schemeClr>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46878916"/>
      </p:ext>
    </p:extLst>
  </p:cSld>
  <p:clrMapOvr>
    <a:masterClrMapping/>
  </p:clrMapOvr>
</p:sld>
</file>

<file path=ppt/slides/slide3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a:extLst>
              <a:ext uri="{FF2B5EF4-FFF2-40B4-BE49-F238E27FC236}">
                <a16:creationId xmlns:a16="http://schemas.microsoft.com/office/drawing/2014/main" id="{DEA656C6-8895-474C-9A6E-5D878298D0BA}"/>
              </a:ext>
            </a:extLst>
          </p:cNvPr>
          <p:cNvSpPr>
            <a:spLocks noGrp="1"/>
          </p:cNvSpPr>
          <p:nvPr>
            <p:ph type="title"/>
          </p:nvPr>
        </p:nvSpPr>
        <p:spPr/>
        <p:txBody>
          <a:bodyPr>
            <a:noAutofit/>
          </a:bodyPr>
          <a:lstStyle/>
          <a:p>
            <a:r>
              <a:rPr lang="en-US" altLang="ja-JP">
                <a:latin typeface="+mn-lt"/>
                <a:ea typeface="MS PGothic" panose="020B0600070205080204" pitchFamily="34" charset="-128"/>
              </a:rPr>
              <a:t>SISF-Device Tracking </a:t>
            </a:r>
            <a:r>
              <a:rPr lang="ja-JP" altLang="en-US">
                <a:latin typeface="+mn-lt"/>
                <a:ea typeface="MS PGothic" panose="020B0600070205080204" pitchFamily="34" charset="-128"/>
              </a:rPr>
              <a:t>動作確認</a:t>
            </a:r>
            <a:endParaRPr kumimoji="1" lang="ja-JP" altLang="en-US">
              <a:latin typeface="+mn-lt"/>
              <a:ea typeface="MS PGothic" panose="020B0600070205080204" pitchFamily="34" charset="-128"/>
            </a:endParaRPr>
          </a:p>
        </p:txBody>
      </p:sp>
      <p:sp>
        <p:nvSpPr>
          <p:cNvPr id="8" name="Text Placeholder 7">
            <a:extLst>
              <a:ext uri="{FF2B5EF4-FFF2-40B4-BE49-F238E27FC236}">
                <a16:creationId xmlns:a16="http://schemas.microsoft.com/office/drawing/2014/main" id="{C74CCD83-8638-3B48-A007-5BB81B8EDA14}"/>
              </a:ext>
            </a:extLst>
          </p:cNvPr>
          <p:cNvSpPr>
            <a:spLocks noGrp="1"/>
          </p:cNvSpPr>
          <p:nvPr>
            <p:ph type="body" sz="quarter" idx="12"/>
          </p:nvPr>
        </p:nvSpPr>
        <p:spPr/>
        <p:txBody>
          <a:bodyPr/>
          <a:lstStyle/>
          <a:p>
            <a:r>
              <a:rPr lang="en" altLang="ja-JP">
                <a:solidFill>
                  <a:srgbClr val="282828"/>
                </a:solidFill>
                <a:ea typeface="MS PGothic" panose="020B0600070205080204" pitchFamily="34" charset="-128"/>
              </a:rPr>
              <a:t>3.5</a:t>
            </a:r>
            <a:r>
              <a:rPr lang="ja-JP" altLang="en-US">
                <a:solidFill>
                  <a:srgbClr val="282828"/>
                </a:solidFill>
                <a:ea typeface="MS PGothic" panose="020B0600070205080204" pitchFamily="34" charset="-128"/>
              </a:rPr>
              <a:t>　</a:t>
            </a:r>
            <a:r>
              <a:rPr lang="en" altLang="ja-JP">
                <a:solidFill>
                  <a:srgbClr val="282828"/>
                </a:solidFill>
                <a:ea typeface="MS PGothic" panose="020B0600070205080204" pitchFamily="34" charset="-128"/>
              </a:rPr>
              <a:t>Security</a:t>
            </a:r>
          </a:p>
        </p:txBody>
      </p:sp>
      <p:sp>
        <p:nvSpPr>
          <p:cNvPr id="4" name="正方形/長方形 3">
            <a:extLst>
              <a:ext uri="{FF2B5EF4-FFF2-40B4-BE49-F238E27FC236}">
                <a16:creationId xmlns:a16="http://schemas.microsoft.com/office/drawing/2014/main" id="{FF7348B8-05AF-46C0-9E43-70D9BD6FC932}"/>
              </a:ext>
            </a:extLst>
          </p:cNvPr>
          <p:cNvSpPr/>
          <p:nvPr/>
        </p:nvSpPr>
        <p:spPr>
          <a:xfrm>
            <a:off x="1816994" y="2085662"/>
            <a:ext cx="1705232" cy="463379"/>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defTabSz="685800" fontAlgn="auto">
              <a:spcBef>
                <a:spcPts val="0"/>
              </a:spcBef>
              <a:spcAft>
                <a:spcPts val="0"/>
              </a:spcAft>
              <a:defRPr/>
            </a:pPr>
            <a:r>
              <a:rPr kumimoji="1" lang="en-US" altLang="ja-JP" sz="1350" dirty="0">
                <a:solidFill>
                  <a:schemeClr val="bg2"/>
                </a:solidFill>
                <a:ea typeface="MS PGothic" panose="020B0600070205080204" pitchFamily="34" charset="-128"/>
              </a:rPr>
              <a:t>C9300</a:t>
            </a:r>
          </a:p>
          <a:p>
            <a:pPr algn="ctr" defTabSz="685800" fontAlgn="auto">
              <a:spcBef>
                <a:spcPts val="0"/>
              </a:spcBef>
              <a:spcAft>
                <a:spcPts val="0"/>
              </a:spcAft>
              <a:defRPr/>
            </a:pPr>
            <a:r>
              <a:rPr kumimoji="1" lang="en-US" altLang="ja-JP" sz="1350" dirty="0">
                <a:solidFill>
                  <a:schemeClr val="bg2"/>
                </a:solidFill>
                <a:ea typeface="MS PGothic" panose="020B0600070205080204" pitchFamily="34" charset="-128"/>
              </a:rPr>
              <a:t>IP:5.5.5.1</a:t>
            </a:r>
            <a:endParaRPr kumimoji="1" lang="ja-JP" altLang="en-US" sz="1350">
              <a:solidFill>
                <a:schemeClr val="bg2"/>
              </a:solidFill>
              <a:ea typeface="MS PGothic" panose="020B0600070205080204" pitchFamily="34" charset="-128"/>
            </a:endParaRPr>
          </a:p>
        </p:txBody>
      </p:sp>
      <p:sp>
        <p:nvSpPr>
          <p:cNvPr id="6" name="正方形/長方形 5">
            <a:extLst>
              <a:ext uri="{FF2B5EF4-FFF2-40B4-BE49-F238E27FC236}">
                <a16:creationId xmlns:a16="http://schemas.microsoft.com/office/drawing/2014/main" id="{F8D1303E-E9E5-40FF-8960-C15197CF3CA7}"/>
              </a:ext>
            </a:extLst>
          </p:cNvPr>
          <p:cNvSpPr/>
          <p:nvPr/>
        </p:nvSpPr>
        <p:spPr>
          <a:xfrm>
            <a:off x="533400" y="3543494"/>
            <a:ext cx="1128873" cy="463379"/>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defTabSz="685800" fontAlgn="auto">
              <a:spcBef>
                <a:spcPts val="0"/>
              </a:spcBef>
              <a:spcAft>
                <a:spcPts val="0"/>
              </a:spcAft>
              <a:defRPr/>
            </a:pPr>
            <a:r>
              <a:rPr kumimoji="1" lang="en-US" altLang="ja-JP" sz="1350" dirty="0">
                <a:solidFill>
                  <a:schemeClr val="bg2"/>
                </a:solidFill>
                <a:ea typeface="MS PGothic" panose="020B0600070205080204" pitchFamily="34" charset="-128"/>
              </a:rPr>
              <a:t>Node-1</a:t>
            </a:r>
          </a:p>
        </p:txBody>
      </p:sp>
      <p:cxnSp>
        <p:nvCxnSpPr>
          <p:cNvPr id="10" name="直線コネクタ 9">
            <a:extLst>
              <a:ext uri="{FF2B5EF4-FFF2-40B4-BE49-F238E27FC236}">
                <a16:creationId xmlns:a16="http://schemas.microsoft.com/office/drawing/2014/main" id="{D5CFCF4B-34D0-40DC-995E-98B55F6E13DC}"/>
              </a:ext>
            </a:extLst>
          </p:cNvPr>
          <p:cNvCxnSpPr>
            <a:cxnSpLocks/>
          </p:cNvCxnSpPr>
          <p:nvPr/>
        </p:nvCxnSpPr>
        <p:spPr>
          <a:xfrm flipH="1">
            <a:off x="703703" y="3056036"/>
            <a:ext cx="3677909" cy="1458"/>
          </a:xfrm>
          <a:prstGeom prst="line">
            <a:avLst/>
          </a:prstGeom>
          <a:ln w="28575"/>
        </p:spPr>
        <p:style>
          <a:lnRef idx="1">
            <a:schemeClr val="accent1"/>
          </a:lnRef>
          <a:fillRef idx="0">
            <a:schemeClr val="accent1"/>
          </a:fillRef>
          <a:effectRef idx="0">
            <a:schemeClr val="accent1"/>
          </a:effectRef>
          <a:fontRef idx="minor">
            <a:schemeClr val="tx1"/>
          </a:fontRef>
        </p:style>
      </p:cxnSp>
      <p:sp>
        <p:nvSpPr>
          <p:cNvPr id="16" name="テキスト ボックス 15">
            <a:extLst>
              <a:ext uri="{FF2B5EF4-FFF2-40B4-BE49-F238E27FC236}">
                <a16:creationId xmlns:a16="http://schemas.microsoft.com/office/drawing/2014/main" id="{2E6BC876-11F7-4B3A-BFFA-01FD8E853685}"/>
              </a:ext>
            </a:extLst>
          </p:cNvPr>
          <p:cNvSpPr txBox="1"/>
          <p:nvPr/>
        </p:nvSpPr>
        <p:spPr>
          <a:xfrm>
            <a:off x="2170737" y="2565258"/>
            <a:ext cx="583814" cy="230832"/>
          </a:xfrm>
          <a:prstGeom prst="rect">
            <a:avLst/>
          </a:prstGeom>
          <a:noFill/>
        </p:spPr>
        <p:txBody>
          <a:bodyPr wrap="none" rtlCol="0">
            <a:noAutofit/>
          </a:bodyPr>
          <a:lstStyle/>
          <a:p>
            <a:pPr defTabSz="685800" fontAlgn="auto">
              <a:spcBef>
                <a:spcPts val="0"/>
              </a:spcBef>
              <a:spcAft>
                <a:spcPts val="0"/>
              </a:spcAft>
              <a:defRPr/>
            </a:pPr>
            <a:r>
              <a:rPr kumimoji="1" lang="en-US" altLang="ja-JP" sz="900">
                <a:solidFill>
                  <a:srgbClr val="282828"/>
                </a:solidFill>
                <a:latin typeface="+mn-lt"/>
                <a:ea typeface="MS PGothic" panose="020B0600070205080204" pitchFamily="34" charset="-128"/>
                <a:cs typeface="+mn-cs"/>
              </a:rPr>
              <a:t>Gi1/0/1</a:t>
            </a:r>
            <a:endParaRPr kumimoji="1" lang="ja-JP" altLang="en-US" sz="900">
              <a:solidFill>
                <a:srgbClr val="282828"/>
              </a:solidFill>
              <a:latin typeface="+mn-lt"/>
              <a:ea typeface="MS PGothic" panose="020B0600070205080204" pitchFamily="34" charset="-128"/>
              <a:cs typeface="+mn-cs"/>
            </a:endParaRPr>
          </a:p>
        </p:txBody>
      </p:sp>
      <p:sp>
        <p:nvSpPr>
          <p:cNvPr id="25" name="テキスト ボックス 24">
            <a:extLst>
              <a:ext uri="{FF2B5EF4-FFF2-40B4-BE49-F238E27FC236}">
                <a16:creationId xmlns:a16="http://schemas.microsoft.com/office/drawing/2014/main" id="{9B4CBB27-00C9-42EB-BEDE-EA00D5BADE66}"/>
              </a:ext>
            </a:extLst>
          </p:cNvPr>
          <p:cNvSpPr txBox="1"/>
          <p:nvPr/>
        </p:nvSpPr>
        <p:spPr>
          <a:xfrm>
            <a:off x="5257800" y="1655763"/>
            <a:ext cx="3390900" cy="2443805"/>
          </a:xfrm>
          <a:prstGeom prst="rect">
            <a:avLst/>
          </a:prstGeom>
          <a:solidFill>
            <a:schemeClr val="bg2">
              <a:lumMod val="95000"/>
            </a:schemeClr>
          </a:solidFill>
          <a:ln>
            <a:noFill/>
          </a:ln>
        </p:spPr>
        <p:style>
          <a:lnRef idx="0">
            <a:scrgbClr r="0" g="0" b="0"/>
          </a:lnRef>
          <a:fillRef idx="0">
            <a:scrgbClr r="0" g="0" b="0"/>
          </a:fillRef>
          <a:effectRef idx="0">
            <a:scrgbClr r="0" g="0" b="0"/>
          </a:effectRef>
          <a:fontRef idx="minor">
            <a:schemeClr val="accent4"/>
          </a:fontRef>
        </p:style>
        <p:txBody>
          <a:bodyPr wrap="square" rtlCol="0">
            <a:noAutofit/>
          </a:bodyPr>
          <a:lstStyle/>
          <a:p>
            <a:pPr defTabSz="685800" fontAlgn="auto">
              <a:spcBef>
                <a:spcPts val="0"/>
              </a:spcBef>
              <a:spcAft>
                <a:spcPts val="0"/>
              </a:spcAft>
              <a:defRPr/>
            </a:pPr>
            <a:r>
              <a:rPr kumimoji="1" lang="en-US" altLang="ja-JP" sz="1200" err="1">
                <a:solidFill>
                  <a:srgbClr val="282828"/>
                </a:solidFill>
                <a:ea typeface="MS PGothic" panose="020B0600070205080204" pitchFamily="34" charset="-128"/>
              </a:rPr>
              <a:t>ip</a:t>
            </a:r>
            <a:r>
              <a:rPr kumimoji="1" lang="en-US" altLang="ja-JP" sz="1200">
                <a:solidFill>
                  <a:srgbClr val="282828"/>
                </a:solidFill>
                <a:ea typeface="MS PGothic" panose="020B0600070205080204" pitchFamily="34" charset="-128"/>
              </a:rPr>
              <a:t> </a:t>
            </a:r>
            <a:r>
              <a:rPr kumimoji="1" lang="en-US" altLang="ja-JP" sz="1200" err="1">
                <a:solidFill>
                  <a:srgbClr val="282828"/>
                </a:solidFill>
                <a:ea typeface="MS PGothic" panose="020B0600070205080204" pitchFamily="34" charset="-128"/>
              </a:rPr>
              <a:t>dhcp</a:t>
            </a:r>
            <a:r>
              <a:rPr kumimoji="1" lang="en-US" altLang="ja-JP" sz="1200">
                <a:solidFill>
                  <a:srgbClr val="282828"/>
                </a:solidFill>
                <a:ea typeface="MS PGothic" panose="020B0600070205080204" pitchFamily="34" charset="-128"/>
              </a:rPr>
              <a:t> snooping </a:t>
            </a:r>
            <a:r>
              <a:rPr kumimoji="1" lang="en-US" altLang="ja-JP" sz="1200" err="1">
                <a:solidFill>
                  <a:srgbClr val="282828"/>
                </a:solidFill>
                <a:ea typeface="MS PGothic" panose="020B0600070205080204" pitchFamily="34" charset="-128"/>
              </a:rPr>
              <a:t>vlan</a:t>
            </a:r>
            <a:r>
              <a:rPr kumimoji="1" lang="en-US" altLang="ja-JP" sz="1200">
                <a:solidFill>
                  <a:srgbClr val="282828"/>
                </a:solidFill>
                <a:ea typeface="MS PGothic" panose="020B0600070205080204" pitchFamily="34" charset="-128"/>
              </a:rPr>
              <a:t> 1-4094</a:t>
            </a:r>
          </a:p>
          <a:p>
            <a:pPr defTabSz="685800" fontAlgn="auto">
              <a:spcBef>
                <a:spcPts val="0"/>
              </a:spcBef>
              <a:spcAft>
                <a:spcPts val="0"/>
              </a:spcAft>
              <a:defRPr/>
            </a:pPr>
            <a:r>
              <a:rPr kumimoji="1" lang="en-US" altLang="ja-JP" sz="1200" err="1">
                <a:solidFill>
                  <a:srgbClr val="282828"/>
                </a:solidFill>
                <a:ea typeface="MS PGothic" panose="020B0600070205080204" pitchFamily="34" charset="-128"/>
              </a:rPr>
              <a:t>ip</a:t>
            </a:r>
            <a:r>
              <a:rPr kumimoji="1" lang="en-US" altLang="ja-JP" sz="1200">
                <a:solidFill>
                  <a:srgbClr val="282828"/>
                </a:solidFill>
                <a:ea typeface="MS PGothic" panose="020B0600070205080204" pitchFamily="34" charset="-128"/>
              </a:rPr>
              <a:t> </a:t>
            </a:r>
            <a:r>
              <a:rPr kumimoji="1" lang="en-US" altLang="ja-JP" sz="1200" err="1">
                <a:solidFill>
                  <a:srgbClr val="282828"/>
                </a:solidFill>
                <a:ea typeface="MS PGothic" panose="020B0600070205080204" pitchFamily="34" charset="-128"/>
              </a:rPr>
              <a:t>dhcp</a:t>
            </a:r>
            <a:r>
              <a:rPr kumimoji="1" lang="en-US" altLang="ja-JP" sz="1200">
                <a:solidFill>
                  <a:srgbClr val="282828"/>
                </a:solidFill>
                <a:ea typeface="MS PGothic" panose="020B0600070205080204" pitchFamily="34" charset="-128"/>
              </a:rPr>
              <a:t> snooping</a:t>
            </a:r>
          </a:p>
          <a:p>
            <a:pPr defTabSz="685800" fontAlgn="auto">
              <a:spcBef>
                <a:spcPts val="0"/>
              </a:spcBef>
              <a:spcAft>
                <a:spcPts val="0"/>
              </a:spcAft>
              <a:defRPr/>
            </a:pPr>
            <a:endParaRPr kumimoji="1" lang="en-US" altLang="ja-JP" sz="1200">
              <a:solidFill>
                <a:srgbClr val="282828"/>
              </a:solidFill>
              <a:ea typeface="MS PGothic" panose="020B0600070205080204" pitchFamily="34" charset="-128"/>
            </a:endParaRPr>
          </a:p>
          <a:p>
            <a:pPr defTabSz="685800" fontAlgn="auto">
              <a:spcBef>
                <a:spcPts val="0"/>
              </a:spcBef>
              <a:spcAft>
                <a:spcPts val="0"/>
              </a:spcAft>
              <a:defRPr/>
            </a:pPr>
            <a:r>
              <a:rPr kumimoji="1" lang="en-US" altLang="ja-JP" sz="1200">
                <a:solidFill>
                  <a:srgbClr val="282828"/>
                </a:solidFill>
                <a:ea typeface="MS PGothic" panose="020B0600070205080204" pitchFamily="34" charset="-128"/>
              </a:rPr>
              <a:t>device-tracking policy TEST</a:t>
            </a:r>
          </a:p>
          <a:p>
            <a:pPr defTabSz="685800" fontAlgn="auto">
              <a:spcBef>
                <a:spcPts val="0"/>
              </a:spcBef>
              <a:spcAft>
                <a:spcPts val="0"/>
              </a:spcAft>
              <a:defRPr/>
            </a:pPr>
            <a:r>
              <a:rPr kumimoji="1" lang="en-US" altLang="ja-JP" sz="1200">
                <a:solidFill>
                  <a:srgbClr val="282828"/>
                </a:solidFill>
                <a:ea typeface="MS PGothic" panose="020B0600070205080204" pitchFamily="34" charset="-128"/>
              </a:rPr>
              <a:t> </a:t>
            </a:r>
            <a:r>
              <a:rPr kumimoji="1" lang="en-US" altLang="ja-JP" sz="1200">
                <a:solidFill>
                  <a:srgbClr val="FF0000"/>
                </a:solidFill>
                <a:ea typeface="MS PGothic" panose="020B0600070205080204" pitchFamily="34" charset="-128"/>
              </a:rPr>
              <a:t>limit address-count 2</a:t>
            </a:r>
          </a:p>
          <a:p>
            <a:pPr defTabSz="685800" fontAlgn="auto">
              <a:spcBef>
                <a:spcPts val="0"/>
              </a:spcBef>
              <a:spcAft>
                <a:spcPts val="0"/>
              </a:spcAft>
              <a:defRPr/>
            </a:pPr>
            <a:r>
              <a:rPr kumimoji="1" lang="en-US" altLang="ja-JP" sz="1200">
                <a:solidFill>
                  <a:srgbClr val="282828"/>
                </a:solidFill>
                <a:ea typeface="MS PGothic" panose="020B0600070205080204" pitchFamily="34" charset="-128"/>
              </a:rPr>
              <a:t> no protocol </a:t>
            </a:r>
            <a:r>
              <a:rPr kumimoji="1" lang="en-US" altLang="ja-JP" sz="1200" err="1">
                <a:solidFill>
                  <a:srgbClr val="282828"/>
                </a:solidFill>
                <a:ea typeface="MS PGothic" panose="020B0600070205080204" pitchFamily="34" charset="-128"/>
              </a:rPr>
              <a:t>udp</a:t>
            </a:r>
            <a:endParaRPr kumimoji="1" lang="en-US" altLang="ja-JP" sz="1200">
              <a:solidFill>
                <a:srgbClr val="282828"/>
              </a:solidFill>
              <a:ea typeface="MS PGothic" panose="020B0600070205080204" pitchFamily="34" charset="-128"/>
            </a:endParaRPr>
          </a:p>
          <a:p>
            <a:pPr defTabSz="685800" fontAlgn="auto">
              <a:spcBef>
                <a:spcPts val="0"/>
              </a:spcBef>
              <a:spcAft>
                <a:spcPts val="0"/>
              </a:spcAft>
              <a:defRPr/>
            </a:pPr>
            <a:r>
              <a:rPr kumimoji="1" lang="en-US" altLang="ja-JP" sz="1200">
                <a:solidFill>
                  <a:srgbClr val="282828"/>
                </a:solidFill>
                <a:ea typeface="MS PGothic" panose="020B0600070205080204" pitchFamily="34" charset="-128"/>
              </a:rPr>
              <a:t> tracking enable</a:t>
            </a:r>
          </a:p>
          <a:p>
            <a:pPr defTabSz="685800" fontAlgn="auto">
              <a:spcBef>
                <a:spcPts val="0"/>
              </a:spcBef>
              <a:spcAft>
                <a:spcPts val="0"/>
              </a:spcAft>
              <a:defRPr/>
            </a:pPr>
            <a:endParaRPr kumimoji="1" lang="en-US" altLang="ja-JP" sz="1200">
              <a:solidFill>
                <a:srgbClr val="282828"/>
              </a:solidFill>
              <a:ea typeface="MS PGothic" panose="020B0600070205080204" pitchFamily="34" charset="-128"/>
            </a:endParaRPr>
          </a:p>
          <a:p>
            <a:pPr defTabSz="685800" fontAlgn="auto">
              <a:spcBef>
                <a:spcPts val="0"/>
              </a:spcBef>
              <a:spcAft>
                <a:spcPts val="0"/>
              </a:spcAft>
              <a:defRPr/>
            </a:pPr>
            <a:r>
              <a:rPr kumimoji="1" lang="en-US" altLang="ja-JP" sz="1200">
                <a:solidFill>
                  <a:srgbClr val="282828"/>
                </a:solidFill>
                <a:ea typeface="MS PGothic" panose="020B0600070205080204" pitchFamily="34" charset="-128"/>
              </a:rPr>
              <a:t>interface GigabitEthernet1/0/1</a:t>
            </a:r>
          </a:p>
          <a:p>
            <a:pPr defTabSz="685800" fontAlgn="auto">
              <a:spcBef>
                <a:spcPts val="0"/>
              </a:spcBef>
              <a:spcAft>
                <a:spcPts val="0"/>
              </a:spcAft>
              <a:defRPr/>
            </a:pPr>
            <a:r>
              <a:rPr kumimoji="1" lang="en-US" altLang="ja-JP" sz="1200">
                <a:solidFill>
                  <a:srgbClr val="282828"/>
                </a:solidFill>
                <a:ea typeface="MS PGothic" panose="020B0600070205080204" pitchFamily="34" charset="-128"/>
              </a:rPr>
              <a:t> switchport access </a:t>
            </a:r>
            <a:r>
              <a:rPr kumimoji="1" lang="en-US" altLang="ja-JP" sz="1200" err="1">
                <a:solidFill>
                  <a:srgbClr val="282828"/>
                </a:solidFill>
                <a:ea typeface="MS PGothic" panose="020B0600070205080204" pitchFamily="34" charset="-128"/>
              </a:rPr>
              <a:t>vlan</a:t>
            </a:r>
            <a:r>
              <a:rPr kumimoji="1" lang="en-US" altLang="ja-JP" sz="1200">
                <a:solidFill>
                  <a:srgbClr val="282828"/>
                </a:solidFill>
                <a:ea typeface="MS PGothic" panose="020B0600070205080204" pitchFamily="34" charset="-128"/>
              </a:rPr>
              <a:t> 5</a:t>
            </a:r>
          </a:p>
          <a:p>
            <a:pPr defTabSz="685800" fontAlgn="auto">
              <a:spcBef>
                <a:spcPts val="0"/>
              </a:spcBef>
              <a:spcAft>
                <a:spcPts val="0"/>
              </a:spcAft>
              <a:defRPr/>
            </a:pPr>
            <a:r>
              <a:rPr kumimoji="1" lang="en-US" altLang="ja-JP" sz="1200">
                <a:solidFill>
                  <a:srgbClr val="282828"/>
                </a:solidFill>
                <a:ea typeface="MS PGothic" panose="020B0600070205080204" pitchFamily="34" charset="-128"/>
              </a:rPr>
              <a:t> switchport mode access</a:t>
            </a:r>
          </a:p>
          <a:p>
            <a:pPr defTabSz="685800" fontAlgn="auto">
              <a:spcBef>
                <a:spcPts val="0"/>
              </a:spcBef>
              <a:spcAft>
                <a:spcPts val="0"/>
              </a:spcAft>
              <a:defRPr/>
            </a:pPr>
            <a:r>
              <a:rPr kumimoji="1" lang="en-US" altLang="ja-JP" sz="1200">
                <a:solidFill>
                  <a:srgbClr val="282828"/>
                </a:solidFill>
                <a:ea typeface="MS PGothic" panose="020B0600070205080204" pitchFamily="34" charset="-128"/>
              </a:rPr>
              <a:t> device-tracking attach-policy TEST</a:t>
            </a:r>
          </a:p>
        </p:txBody>
      </p:sp>
      <p:sp>
        <p:nvSpPr>
          <p:cNvPr id="26" name="吹き出し: 四角形 25">
            <a:extLst>
              <a:ext uri="{FF2B5EF4-FFF2-40B4-BE49-F238E27FC236}">
                <a16:creationId xmlns:a16="http://schemas.microsoft.com/office/drawing/2014/main" id="{D47A3C3E-A109-46F5-8A1F-5D5E6F0CA895}"/>
              </a:ext>
            </a:extLst>
          </p:cNvPr>
          <p:cNvSpPr/>
          <p:nvPr/>
        </p:nvSpPr>
        <p:spPr>
          <a:xfrm>
            <a:off x="5015345" y="4340949"/>
            <a:ext cx="3633355" cy="250101"/>
          </a:xfrm>
          <a:prstGeom prst="wedgeRectCallout">
            <a:avLst>
              <a:gd name="adj1" fmla="val -42050"/>
              <a:gd name="adj2" fmla="val -49298"/>
            </a:avLst>
          </a:prstGeom>
          <a:solidFill>
            <a:schemeClr val="accent1"/>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defTabSz="685800" fontAlgn="auto">
              <a:spcBef>
                <a:spcPts val="0"/>
              </a:spcBef>
              <a:spcAft>
                <a:spcPts val="0"/>
              </a:spcAft>
              <a:defRPr/>
            </a:pPr>
            <a:r>
              <a:rPr kumimoji="1" lang="en-US" altLang="ja-JP" sz="1100" b="1">
                <a:solidFill>
                  <a:schemeClr val="bg2"/>
                </a:solidFill>
                <a:ea typeface="MS PGothic" panose="020B0600070205080204" pitchFamily="34" charset="-128"/>
              </a:rPr>
              <a:t>※ C9300 </a:t>
            </a:r>
            <a:r>
              <a:rPr kumimoji="1" lang="ja-JP" altLang="en-US" sz="1100" b="1">
                <a:solidFill>
                  <a:schemeClr val="bg2"/>
                </a:solidFill>
                <a:ea typeface="MS PGothic" panose="020B0600070205080204" pitchFamily="34" charset="-128"/>
              </a:rPr>
              <a:t>の</a:t>
            </a:r>
            <a:r>
              <a:rPr kumimoji="1" lang="en-US" altLang="ja-JP" sz="1100" b="1">
                <a:solidFill>
                  <a:schemeClr val="bg2"/>
                </a:solidFill>
                <a:ea typeface="MS PGothic" panose="020B0600070205080204" pitchFamily="34" charset="-128"/>
              </a:rPr>
              <a:t> DT </a:t>
            </a:r>
            <a:r>
              <a:rPr kumimoji="1" lang="ja-JP" altLang="en-US" sz="1100" b="1">
                <a:solidFill>
                  <a:schemeClr val="bg2"/>
                </a:solidFill>
                <a:ea typeface="MS PGothic" panose="020B0600070205080204" pitchFamily="34" charset="-128"/>
              </a:rPr>
              <a:t>の最大値は</a:t>
            </a:r>
            <a:r>
              <a:rPr kumimoji="1" lang="en-US" altLang="ja-JP" sz="1100" b="1">
                <a:solidFill>
                  <a:schemeClr val="bg2"/>
                </a:solidFill>
                <a:ea typeface="MS PGothic" panose="020B0600070205080204" pitchFamily="34" charset="-128"/>
              </a:rPr>
              <a:t> 32,000 </a:t>
            </a:r>
            <a:r>
              <a:rPr kumimoji="1" lang="ja-JP" altLang="en-US" sz="1100" b="1">
                <a:solidFill>
                  <a:schemeClr val="bg2"/>
                </a:solidFill>
                <a:ea typeface="MS PGothic" panose="020B0600070205080204" pitchFamily="34" charset="-128"/>
              </a:rPr>
              <a:t>まで設定可能です</a:t>
            </a:r>
          </a:p>
        </p:txBody>
      </p:sp>
      <p:cxnSp>
        <p:nvCxnSpPr>
          <p:cNvPr id="27" name="直線コネクタ 26">
            <a:extLst>
              <a:ext uri="{FF2B5EF4-FFF2-40B4-BE49-F238E27FC236}">
                <a16:creationId xmlns:a16="http://schemas.microsoft.com/office/drawing/2014/main" id="{D9C6797D-7A8F-C341-9486-431C2777A787}"/>
              </a:ext>
            </a:extLst>
          </p:cNvPr>
          <p:cNvCxnSpPr/>
          <p:nvPr/>
        </p:nvCxnSpPr>
        <p:spPr>
          <a:xfrm flipV="1">
            <a:off x="1097836" y="3057494"/>
            <a:ext cx="0" cy="486000"/>
          </a:xfrm>
          <a:prstGeom prst="line">
            <a:avLst/>
          </a:prstGeom>
          <a:ln w="28575"/>
        </p:spPr>
        <p:style>
          <a:lnRef idx="1">
            <a:schemeClr val="accent1"/>
          </a:lnRef>
          <a:fillRef idx="0">
            <a:schemeClr val="accent1"/>
          </a:fillRef>
          <a:effectRef idx="0">
            <a:schemeClr val="accent1"/>
          </a:effectRef>
          <a:fontRef idx="minor">
            <a:schemeClr val="tx1"/>
          </a:fontRef>
        </p:style>
      </p:cxnSp>
      <p:cxnSp>
        <p:nvCxnSpPr>
          <p:cNvPr id="28" name="直線コネクタ 27">
            <a:extLst>
              <a:ext uri="{FF2B5EF4-FFF2-40B4-BE49-F238E27FC236}">
                <a16:creationId xmlns:a16="http://schemas.microsoft.com/office/drawing/2014/main" id="{1F66DF6A-8FD7-C244-ABCB-95E8E27D1CC0}"/>
              </a:ext>
            </a:extLst>
          </p:cNvPr>
          <p:cNvCxnSpPr/>
          <p:nvPr/>
        </p:nvCxnSpPr>
        <p:spPr>
          <a:xfrm flipV="1">
            <a:off x="2700384" y="2556100"/>
            <a:ext cx="0" cy="513000"/>
          </a:xfrm>
          <a:prstGeom prst="line">
            <a:avLst/>
          </a:prstGeom>
          <a:ln w="28575"/>
        </p:spPr>
        <p:style>
          <a:lnRef idx="1">
            <a:schemeClr val="accent1"/>
          </a:lnRef>
          <a:fillRef idx="0">
            <a:schemeClr val="accent1"/>
          </a:fillRef>
          <a:effectRef idx="0">
            <a:schemeClr val="accent1"/>
          </a:effectRef>
          <a:fontRef idx="minor">
            <a:schemeClr val="tx1"/>
          </a:fontRef>
        </p:style>
      </p:cxnSp>
      <p:sp>
        <p:nvSpPr>
          <p:cNvPr id="29" name="正方形/長方形 28">
            <a:extLst>
              <a:ext uri="{FF2B5EF4-FFF2-40B4-BE49-F238E27FC236}">
                <a16:creationId xmlns:a16="http://schemas.microsoft.com/office/drawing/2014/main" id="{33D6BFDD-242B-3E47-A0C3-D6EE2B564482}"/>
              </a:ext>
            </a:extLst>
          </p:cNvPr>
          <p:cNvSpPr/>
          <p:nvPr/>
        </p:nvSpPr>
        <p:spPr>
          <a:xfrm>
            <a:off x="1919540" y="3538359"/>
            <a:ext cx="1128873" cy="463379"/>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defTabSz="685800" fontAlgn="auto">
              <a:spcBef>
                <a:spcPts val="0"/>
              </a:spcBef>
              <a:spcAft>
                <a:spcPts val="0"/>
              </a:spcAft>
              <a:defRPr/>
            </a:pPr>
            <a:r>
              <a:rPr kumimoji="1" lang="en-US" altLang="ja-JP" sz="1350">
                <a:solidFill>
                  <a:schemeClr val="bg2"/>
                </a:solidFill>
                <a:ea typeface="MS PGothic" panose="020B0600070205080204" pitchFamily="34" charset="-128"/>
              </a:rPr>
              <a:t>Node-2</a:t>
            </a:r>
            <a:endParaRPr kumimoji="1" lang="ja-JP" altLang="en-US" sz="1350">
              <a:solidFill>
                <a:schemeClr val="bg2"/>
              </a:solidFill>
              <a:ea typeface="MS PGothic" panose="020B0600070205080204" pitchFamily="34" charset="-128"/>
            </a:endParaRPr>
          </a:p>
        </p:txBody>
      </p:sp>
      <p:cxnSp>
        <p:nvCxnSpPr>
          <p:cNvPr id="30" name="直線コネクタ 29">
            <a:extLst>
              <a:ext uri="{FF2B5EF4-FFF2-40B4-BE49-F238E27FC236}">
                <a16:creationId xmlns:a16="http://schemas.microsoft.com/office/drawing/2014/main" id="{FF441824-0D68-9547-99A3-82409D8CB7A8}"/>
              </a:ext>
            </a:extLst>
          </p:cNvPr>
          <p:cNvCxnSpPr/>
          <p:nvPr/>
        </p:nvCxnSpPr>
        <p:spPr>
          <a:xfrm flipV="1">
            <a:off x="2421918" y="3050435"/>
            <a:ext cx="0" cy="486000"/>
          </a:xfrm>
          <a:prstGeom prst="line">
            <a:avLst/>
          </a:prstGeom>
          <a:ln w="28575"/>
        </p:spPr>
        <p:style>
          <a:lnRef idx="1">
            <a:schemeClr val="accent1"/>
          </a:lnRef>
          <a:fillRef idx="0">
            <a:schemeClr val="accent1"/>
          </a:fillRef>
          <a:effectRef idx="0">
            <a:schemeClr val="accent1"/>
          </a:effectRef>
          <a:fontRef idx="minor">
            <a:schemeClr val="tx1"/>
          </a:fontRef>
        </p:style>
      </p:cxnSp>
      <p:sp>
        <p:nvSpPr>
          <p:cNvPr id="12" name="テキスト ボックス 11">
            <a:extLst>
              <a:ext uri="{FF2B5EF4-FFF2-40B4-BE49-F238E27FC236}">
                <a16:creationId xmlns:a16="http://schemas.microsoft.com/office/drawing/2014/main" id="{059306E1-398B-9E42-ADC0-85FD76D9CEF1}"/>
              </a:ext>
            </a:extLst>
          </p:cNvPr>
          <p:cNvSpPr txBox="1"/>
          <p:nvPr/>
        </p:nvSpPr>
        <p:spPr>
          <a:xfrm>
            <a:off x="4512616" y="3637517"/>
            <a:ext cx="444352" cy="300082"/>
          </a:xfrm>
          <a:prstGeom prst="rect">
            <a:avLst/>
          </a:prstGeom>
          <a:noFill/>
        </p:spPr>
        <p:txBody>
          <a:bodyPr wrap="none" rtlCol="0">
            <a:noAutofit/>
          </a:bodyPr>
          <a:lstStyle/>
          <a:p>
            <a:pPr defTabSz="685800" fontAlgn="auto">
              <a:spcBef>
                <a:spcPts val="0"/>
              </a:spcBef>
              <a:spcAft>
                <a:spcPts val="0"/>
              </a:spcAft>
              <a:defRPr/>
            </a:pPr>
            <a:r>
              <a:rPr kumimoji="1" lang="ja-JP" altLang="en-US" sz="1350">
                <a:solidFill>
                  <a:schemeClr val="accent1"/>
                </a:solidFill>
                <a:latin typeface="+mn-lt"/>
                <a:ea typeface="MS PGothic" panose="020B0600070205080204" pitchFamily="34" charset="-128"/>
                <a:cs typeface="+mn-cs"/>
              </a:rPr>
              <a:t>・・・</a:t>
            </a:r>
          </a:p>
        </p:txBody>
      </p:sp>
      <p:sp>
        <p:nvSpPr>
          <p:cNvPr id="31" name="テキスト ボックス 30">
            <a:extLst>
              <a:ext uri="{FF2B5EF4-FFF2-40B4-BE49-F238E27FC236}">
                <a16:creationId xmlns:a16="http://schemas.microsoft.com/office/drawing/2014/main" id="{E2930114-0B58-064C-AA37-9D1F204758FE}"/>
              </a:ext>
            </a:extLst>
          </p:cNvPr>
          <p:cNvSpPr txBox="1"/>
          <p:nvPr/>
        </p:nvSpPr>
        <p:spPr>
          <a:xfrm>
            <a:off x="1231492" y="3049294"/>
            <a:ext cx="1128835" cy="230832"/>
          </a:xfrm>
          <a:prstGeom prst="rect">
            <a:avLst/>
          </a:prstGeom>
          <a:noFill/>
        </p:spPr>
        <p:txBody>
          <a:bodyPr wrap="none" rtlCol="0">
            <a:noAutofit/>
          </a:bodyPr>
          <a:lstStyle/>
          <a:p>
            <a:pPr defTabSz="685800" fontAlgn="auto">
              <a:spcBef>
                <a:spcPts val="0"/>
              </a:spcBef>
              <a:spcAft>
                <a:spcPts val="0"/>
              </a:spcAft>
              <a:defRPr/>
            </a:pPr>
            <a:r>
              <a:rPr kumimoji="1" lang="en-US" altLang="ja-JP" sz="900">
                <a:solidFill>
                  <a:srgbClr val="282828"/>
                </a:solidFill>
                <a:latin typeface="+mn-lt"/>
                <a:ea typeface="MS PGothic" panose="020B0600070205080204" pitchFamily="34" charset="-128"/>
                <a:cs typeface="+mn-cs"/>
              </a:rPr>
              <a:t>VLAN5 5.5.5.x/24</a:t>
            </a:r>
            <a:endParaRPr kumimoji="1" lang="ja-JP" altLang="en-US" sz="900">
              <a:solidFill>
                <a:srgbClr val="282828"/>
              </a:solidFill>
              <a:latin typeface="+mn-lt"/>
              <a:ea typeface="MS PGothic" panose="020B0600070205080204" pitchFamily="34" charset="-128"/>
              <a:cs typeface="+mn-cs"/>
            </a:endParaRPr>
          </a:p>
        </p:txBody>
      </p:sp>
      <p:sp>
        <p:nvSpPr>
          <p:cNvPr id="32" name="円/楕円 31">
            <a:extLst>
              <a:ext uri="{FF2B5EF4-FFF2-40B4-BE49-F238E27FC236}">
                <a16:creationId xmlns:a16="http://schemas.microsoft.com/office/drawing/2014/main" id="{3C3768F1-BE2B-BB49-BA5D-D2B5E0A9DD15}"/>
              </a:ext>
            </a:extLst>
          </p:cNvPr>
          <p:cNvSpPr/>
          <p:nvPr/>
        </p:nvSpPr>
        <p:spPr>
          <a:xfrm>
            <a:off x="1069383" y="3029028"/>
            <a:ext cx="53939" cy="56582"/>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defTabSz="685800" fontAlgn="auto">
              <a:spcBef>
                <a:spcPts val="0"/>
              </a:spcBef>
              <a:spcAft>
                <a:spcPts val="0"/>
              </a:spcAft>
              <a:defRPr/>
            </a:pPr>
            <a:endParaRPr kumimoji="1" lang="ja-JP" altLang="en-US" sz="1350">
              <a:solidFill>
                <a:srgbClr val="005073"/>
              </a:solidFill>
              <a:ea typeface="MS PGothic" panose="020B0600070205080204" pitchFamily="34" charset="-128"/>
            </a:endParaRPr>
          </a:p>
        </p:txBody>
      </p:sp>
      <p:sp>
        <p:nvSpPr>
          <p:cNvPr id="33" name="円/楕円 32">
            <a:extLst>
              <a:ext uri="{FF2B5EF4-FFF2-40B4-BE49-F238E27FC236}">
                <a16:creationId xmlns:a16="http://schemas.microsoft.com/office/drawing/2014/main" id="{A8E83C16-E73C-F24D-BA23-0D770B477E37}"/>
              </a:ext>
            </a:extLst>
          </p:cNvPr>
          <p:cNvSpPr/>
          <p:nvPr/>
        </p:nvSpPr>
        <p:spPr>
          <a:xfrm>
            <a:off x="2393459" y="3027745"/>
            <a:ext cx="53939" cy="56582"/>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defTabSz="685800" fontAlgn="auto">
              <a:spcBef>
                <a:spcPts val="0"/>
              </a:spcBef>
              <a:spcAft>
                <a:spcPts val="0"/>
              </a:spcAft>
              <a:defRPr/>
            </a:pPr>
            <a:endParaRPr kumimoji="1" lang="ja-JP" altLang="en-US" sz="1350">
              <a:solidFill>
                <a:srgbClr val="005073"/>
              </a:solidFill>
              <a:ea typeface="MS PGothic" panose="020B0600070205080204" pitchFamily="34" charset="-128"/>
            </a:endParaRPr>
          </a:p>
        </p:txBody>
      </p:sp>
      <p:sp>
        <p:nvSpPr>
          <p:cNvPr id="18" name="正方形/長方形 17">
            <a:extLst>
              <a:ext uri="{FF2B5EF4-FFF2-40B4-BE49-F238E27FC236}">
                <a16:creationId xmlns:a16="http://schemas.microsoft.com/office/drawing/2014/main" id="{8A9A30AF-8EE4-9E44-B818-66F73625995F}"/>
              </a:ext>
            </a:extLst>
          </p:cNvPr>
          <p:cNvSpPr/>
          <p:nvPr/>
        </p:nvSpPr>
        <p:spPr>
          <a:xfrm>
            <a:off x="3311898" y="3536435"/>
            <a:ext cx="1128873" cy="463379"/>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defTabSz="685800" fontAlgn="auto">
              <a:spcBef>
                <a:spcPts val="0"/>
              </a:spcBef>
              <a:spcAft>
                <a:spcPts val="0"/>
              </a:spcAft>
              <a:defRPr/>
            </a:pPr>
            <a:r>
              <a:rPr kumimoji="1" lang="en-US" altLang="ja-JP" sz="1350">
                <a:solidFill>
                  <a:schemeClr val="bg2"/>
                </a:solidFill>
                <a:ea typeface="MS PGothic" panose="020B0600070205080204" pitchFamily="34" charset="-128"/>
              </a:rPr>
              <a:t>Node-3</a:t>
            </a:r>
            <a:endParaRPr kumimoji="1" lang="ja-JP" altLang="en-US" sz="1350">
              <a:solidFill>
                <a:schemeClr val="bg2"/>
              </a:solidFill>
              <a:ea typeface="MS PGothic" panose="020B0600070205080204" pitchFamily="34" charset="-128"/>
            </a:endParaRPr>
          </a:p>
        </p:txBody>
      </p:sp>
      <p:cxnSp>
        <p:nvCxnSpPr>
          <p:cNvPr id="19" name="直線コネクタ 18">
            <a:extLst>
              <a:ext uri="{FF2B5EF4-FFF2-40B4-BE49-F238E27FC236}">
                <a16:creationId xmlns:a16="http://schemas.microsoft.com/office/drawing/2014/main" id="{AAA4AF85-A430-AC4F-BA27-11D21BD2E66B}"/>
              </a:ext>
            </a:extLst>
          </p:cNvPr>
          <p:cNvCxnSpPr/>
          <p:nvPr/>
        </p:nvCxnSpPr>
        <p:spPr>
          <a:xfrm flipV="1">
            <a:off x="3672213" y="3071404"/>
            <a:ext cx="0" cy="486000"/>
          </a:xfrm>
          <a:prstGeom prst="line">
            <a:avLst/>
          </a:prstGeom>
          <a:ln w="28575"/>
        </p:spPr>
        <p:style>
          <a:lnRef idx="1">
            <a:schemeClr val="accent1"/>
          </a:lnRef>
          <a:fillRef idx="0">
            <a:schemeClr val="accent1"/>
          </a:fillRef>
          <a:effectRef idx="0">
            <a:schemeClr val="accent1"/>
          </a:effectRef>
          <a:fontRef idx="minor">
            <a:schemeClr val="tx1"/>
          </a:fontRef>
        </p:style>
      </p:cxnSp>
      <p:sp>
        <p:nvSpPr>
          <p:cNvPr id="20" name="円/楕円 19">
            <a:extLst>
              <a:ext uri="{FF2B5EF4-FFF2-40B4-BE49-F238E27FC236}">
                <a16:creationId xmlns:a16="http://schemas.microsoft.com/office/drawing/2014/main" id="{AD17B63F-C555-6346-9842-5ED222DC76D2}"/>
              </a:ext>
            </a:extLst>
          </p:cNvPr>
          <p:cNvSpPr/>
          <p:nvPr/>
        </p:nvSpPr>
        <p:spPr>
          <a:xfrm>
            <a:off x="3643754" y="3048714"/>
            <a:ext cx="53939" cy="56582"/>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defTabSz="685800" fontAlgn="auto">
              <a:spcBef>
                <a:spcPts val="0"/>
              </a:spcBef>
              <a:spcAft>
                <a:spcPts val="0"/>
              </a:spcAft>
              <a:defRPr/>
            </a:pPr>
            <a:endParaRPr kumimoji="1" lang="ja-JP" altLang="en-US" sz="1350">
              <a:solidFill>
                <a:srgbClr val="005073"/>
              </a:solidFill>
              <a:ea typeface="MS PGothic" panose="020B0600070205080204" pitchFamily="34" charset="-128"/>
            </a:endParaRPr>
          </a:p>
        </p:txBody>
      </p:sp>
      <p:sp>
        <p:nvSpPr>
          <p:cNvPr id="7" name="正方形/長方形 6">
            <a:extLst>
              <a:ext uri="{FF2B5EF4-FFF2-40B4-BE49-F238E27FC236}">
                <a16:creationId xmlns:a16="http://schemas.microsoft.com/office/drawing/2014/main" id="{69D9E1A5-6994-8649-8FBD-EBD337C1E00A}"/>
              </a:ext>
            </a:extLst>
          </p:cNvPr>
          <p:cNvSpPr/>
          <p:nvPr/>
        </p:nvSpPr>
        <p:spPr>
          <a:xfrm>
            <a:off x="533400" y="780743"/>
            <a:ext cx="8274424" cy="507831"/>
          </a:xfrm>
          <a:prstGeom prst="rect">
            <a:avLst/>
          </a:prstGeom>
        </p:spPr>
        <p:txBody>
          <a:bodyPr wrap="square">
            <a:noAutofit/>
          </a:bodyPr>
          <a:lstStyle/>
          <a:p>
            <a:pPr marL="7938" lvl="1" defTabSz="685800" fontAlgn="auto">
              <a:spcBef>
                <a:spcPts val="0"/>
              </a:spcBef>
              <a:spcAft>
                <a:spcPts val="0"/>
              </a:spcAft>
              <a:defRPr/>
            </a:pPr>
            <a:r>
              <a:rPr kumimoji="1" lang="en-US" altLang="ja-JP" sz="1350">
                <a:solidFill>
                  <a:schemeClr val="bg1"/>
                </a:solidFill>
                <a:latin typeface="+mn-lt"/>
                <a:ea typeface="MS PGothic" panose="020B0600070205080204" pitchFamily="34" charset="-128"/>
                <a:cs typeface="+mn-cs"/>
              </a:rPr>
              <a:t>SISF-DT </a:t>
            </a:r>
            <a:r>
              <a:rPr kumimoji="1" lang="ja-JP" altLang="en-US" sz="1350">
                <a:solidFill>
                  <a:schemeClr val="bg1"/>
                </a:solidFill>
                <a:latin typeface="+mn-lt"/>
                <a:ea typeface="MS PGothic" panose="020B0600070205080204" pitchFamily="34" charset="-128"/>
                <a:cs typeface="+mn-cs"/>
              </a:rPr>
              <a:t>を有効にしたときの</a:t>
            </a:r>
            <a:r>
              <a:rPr kumimoji="1" lang="en-US" altLang="ja-JP" sz="1350">
                <a:solidFill>
                  <a:schemeClr val="bg1"/>
                </a:solidFill>
                <a:latin typeface="+mn-lt"/>
                <a:ea typeface="MS PGothic" panose="020B0600070205080204" pitchFamily="34" charset="-128"/>
                <a:cs typeface="+mn-cs"/>
              </a:rPr>
              <a:t> Device Tracking </a:t>
            </a:r>
            <a:r>
              <a:rPr kumimoji="1" lang="ja-JP" altLang="en-US" sz="1350">
                <a:solidFill>
                  <a:schemeClr val="bg1"/>
                </a:solidFill>
                <a:latin typeface="+mn-lt"/>
                <a:ea typeface="MS PGothic" panose="020B0600070205080204" pitchFamily="34" charset="-128"/>
                <a:cs typeface="+mn-cs"/>
              </a:rPr>
              <a:t>データベースの状態と</a:t>
            </a:r>
            <a:r>
              <a:rPr kumimoji="1" lang="en-US" altLang="ja-JP" sz="1350">
                <a:solidFill>
                  <a:schemeClr val="bg1"/>
                </a:solidFill>
                <a:latin typeface="+mn-lt"/>
                <a:ea typeface="MS PGothic" panose="020B0600070205080204" pitchFamily="34" charset="-128"/>
                <a:cs typeface="+mn-cs"/>
              </a:rPr>
              <a:t> Limit Address Count </a:t>
            </a:r>
            <a:r>
              <a:rPr kumimoji="1" lang="ja-JP" altLang="en-US" sz="1350">
                <a:solidFill>
                  <a:schemeClr val="bg1"/>
                </a:solidFill>
                <a:latin typeface="+mn-lt"/>
                <a:ea typeface="MS PGothic" panose="020B0600070205080204" pitchFamily="34" charset="-128"/>
                <a:cs typeface="+mn-cs"/>
              </a:rPr>
              <a:t>を超えた際の動作を確認します</a:t>
            </a:r>
            <a:endParaRPr kumimoji="1" lang="en-US" altLang="ja-JP" sz="1350">
              <a:solidFill>
                <a:schemeClr val="bg1"/>
              </a:solidFill>
              <a:latin typeface="+mn-lt"/>
              <a:ea typeface="MS PGothic" panose="020B0600070205080204" pitchFamily="34" charset="-128"/>
              <a:cs typeface="+mn-cs"/>
            </a:endParaRPr>
          </a:p>
        </p:txBody>
      </p:sp>
      <p:sp>
        <p:nvSpPr>
          <p:cNvPr id="23" name="正方形/長方形 22">
            <a:extLst>
              <a:ext uri="{FF2B5EF4-FFF2-40B4-BE49-F238E27FC236}">
                <a16:creationId xmlns:a16="http://schemas.microsoft.com/office/drawing/2014/main" id="{110DD6B2-4B45-9547-AD11-A867F78B982C}"/>
              </a:ext>
            </a:extLst>
          </p:cNvPr>
          <p:cNvSpPr/>
          <p:nvPr/>
        </p:nvSpPr>
        <p:spPr>
          <a:xfrm>
            <a:off x="464478" y="1672253"/>
            <a:ext cx="1928981" cy="300082"/>
          </a:xfrm>
          <a:prstGeom prst="rect">
            <a:avLst/>
          </a:prstGeom>
        </p:spPr>
        <p:txBody>
          <a:bodyPr wrap="square">
            <a:noAutofit/>
          </a:bodyPr>
          <a:lstStyle/>
          <a:p>
            <a:pPr defTabSz="685800" fontAlgn="auto">
              <a:spcBef>
                <a:spcPts val="0"/>
              </a:spcBef>
              <a:spcAft>
                <a:spcPts val="0"/>
              </a:spcAft>
              <a:defRPr/>
            </a:pPr>
            <a:r>
              <a:rPr kumimoji="1" lang="ja-JP" altLang="en-US" sz="1350">
                <a:solidFill>
                  <a:srgbClr val="282828"/>
                </a:solidFill>
                <a:latin typeface="+mn-lt"/>
                <a:ea typeface="MS PGothic" panose="020B0600070205080204" pitchFamily="34" charset="-128"/>
                <a:cs typeface="+mn-cs"/>
              </a:rPr>
              <a:t>トポロジー</a:t>
            </a:r>
            <a:endParaRPr kumimoji="1" lang="en-US" altLang="ja-JP" sz="1350">
              <a:solidFill>
                <a:srgbClr val="282828"/>
              </a:solidFill>
              <a:latin typeface="+mn-lt"/>
              <a:ea typeface="MS PGothic" panose="020B0600070205080204" pitchFamily="34" charset="-128"/>
              <a:cs typeface="+mn-cs"/>
            </a:endParaRPr>
          </a:p>
        </p:txBody>
      </p:sp>
      <p:cxnSp>
        <p:nvCxnSpPr>
          <p:cNvPr id="34" name="直線コネクタ 33">
            <a:extLst>
              <a:ext uri="{FF2B5EF4-FFF2-40B4-BE49-F238E27FC236}">
                <a16:creationId xmlns:a16="http://schemas.microsoft.com/office/drawing/2014/main" id="{CCF44CE2-E531-394A-9E9E-FA380835A2A7}"/>
              </a:ext>
            </a:extLst>
          </p:cNvPr>
          <p:cNvCxnSpPr>
            <a:cxnSpLocks/>
          </p:cNvCxnSpPr>
          <p:nvPr/>
        </p:nvCxnSpPr>
        <p:spPr>
          <a:xfrm>
            <a:off x="3636803" y="2242848"/>
            <a:ext cx="1607936" cy="288248"/>
          </a:xfrm>
          <a:prstGeom prst="line">
            <a:avLst/>
          </a:prstGeom>
          <a:ln>
            <a:headEnd type="arrow" w="med" len="med"/>
            <a:tailEnd type="none" w="med" len="med"/>
          </a:ln>
        </p:spPr>
        <p:style>
          <a:lnRef idx="1">
            <a:schemeClr val="accent1"/>
          </a:lnRef>
          <a:fillRef idx="0">
            <a:schemeClr val="accent1"/>
          </a:fillRef>
          <a:effectRef idx="0">
            <a:schemeClr val="accent1"/>
          </a:effectRef>
          <a:fontRef idx="minor">
            <a:schemeClr val="tx1"/>
          </a:fontRef>
        </p:style>
      </p:cxnSp>
      <p:sp>
        <p:nvSpPr>
          <p:cNvPr id="24" name="Slide Number Placeholder 4">
            <a:extLst>
              <a:ext uri="{FF2B5EF4-FFF2-40B4-BE49-F238E27FC236}">
                <a16:creationId xmlns:a16="http://schemas.microsoft.com/office/drawing/2014/main" id="{E56B4823-D225-8C49-8A57-3894836F38DC}"/>
              </a:ext>
            </a:extLst>
          </p:cNvPr>
          <p:cNvSpPr>
            <a:spLocks noGrp="1"/>
          </p:cNvSpPr>
          <p:nvPr>
            <p:ph type="sldNum" sz="quarter" idx="4294967295"/>
          </p:nvPr>
        </p:nvSpPr>
        <p:spPr>
          <a:xfrm>
            <a:off x="8648700" y="4884738"/>
            <a:ext cx="495300" cy="274637"/>
          </a:xfrm>
          <a:prstGeom prst="rect">
            <a:avLst/>
          </a:prstGeom>
        </p:spPr>
        <p:txBody>
          <a:bodyPr>
            <a:noAutofit/>
          </a:bodyPr>
          <a:lstStyle/>
          <a:p>
            <a:fld id="{3945D0FD-48F1-4D72-80C5-FFB60B92A834}" type="slidenum">
              <a:rPr lang="en-US" sz="900" smtClean="0">
                <a:latin typeface="+mn-lt"/>
                <a:ea typeface="MS PGothic" panose="020B0600070205080204" pitchFamily="34" charset="-128"/>
              </a:rPr>
              <a:pPr/>
              <a:t>330</a:t>
            </a:fld>
            <a:endParaRPr lang="en-US" sz="900">
              <a:latin typeface="+mn-lt"/>
              <a:ea typeface="MS PGothic" panose="020B0600070205080204" pitchFamily="34" charset="-128"/>
            </a:endParaRPr>
          </a:p>
        </p:txBody>
      </p:sp>
    </p:spTree>
    <p:extLst>
      <p:ext uri="{BB962C8B-B14F-4D97-AF65-F5344CB8AC3E}">
        <p14:creationId xmlns:p14="http://schemas.microsoft.com/office/powerpoint/2010/main" val="4071126439"/>
      </p:ext>
    </p:extLst>
  </p:cSld>
  <p:clrMapOvr>
    <a:masterClrMapping/>
  </p:clrMapOvr>
</p:sld>
</file>

<file path=ppt/slides/slide3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タイトル 2">
            <a:extLst>
              <a:ext uri="{FF2B5EF4-FFF2-40B4-BE49-F238E27FC236}">
                <a16:creationId xmlns:a16="http://schemas.microsoft.com/office/drawing/2014/main" id="{782F6CBD-E07B-364A-B07A-F0AA9EB1987B}"/>
              </a:ext>
            </a:extLst>
          </p:cNvPr>
          <p:cNvSpPr>
            <a:spLocks noGrp="1"/>
          </p:cNvSpPr>
          <p:nvPr>
            <p:ph type="title"/>
          </p:nvPr>
        </p:nvSpPr>
        <p:spPr/>
        <p:txBody>
          <a:bodyPr>
            <a:noAutofit/>
          </a:bodyPr>
          <a:lstStyle/>
          <a:p>
            <a:r>
              <a:rPr lang="en-US" altLang="ja-JP">
                <a:latin typeface="+mn-lt"/>
                <a:ea typeface="MS PGothic" panose="020B0600070205080204" pitchFamily="34" charset="-128"/>
              </a:rPr>
              <a:t>Device Tracking </a:t>
            </a:r>
            <a:r>
              <a:rPr lang="ja-JP" altLang="en-US">
                <a:latin typeface="+mn-lt"/>
                <a:ea typeface="MS PGothic" panose="020B0600070205080204" pitchFamily="34" charset="-128"/>
              </a:rPr>
              <a:t>データベースの確認</a:t>
            </a:r>
            <a:endParaRPr kumimoji="1" lang="ja-JP" altLang="en-US" sz="2400">
              <a:latin typeface="+mn-lt"/>
              <a:ea typeface="MS PGothic" panose="020B0600070205080204" pitchFamily="34" charset="-128"/>
            </a:endParaRPr>
          </a:p>
        </p:txBody>
      </p:sp>
      <p:sp>
        <p:nvSpPr>
          <p:cNvPr id="9" name="Text Placeholder 8">
            <a:extLst>
              <a:ext uri="{FF2B5EF4-FFF2-40B4-BE49-F238E27FC236}">
                <a16:creationId xmlns:a16="http://schemas.microsoft.com/office/drawing/2014/main" id="{640A3504-5771-6740-B124-B1E4BB8E06E9}"/>
              </a:ext>
            </a:extLst>
          </p:cNvPr>
          <p:cNvSpPr>
            <a:spLocks noGrp="1"/>
          </p:cNvSpPr>
          <p:nvPr>
            <p:ph type="body" sz="quarter" idx="12"/>
          </p:nvPr>
        </p:nvSpPr>
        <p:spPr/>
        <p:txBody>
          <a:bodyPr/>
          <a:lstStyle/>
          <a:p>
            <a:r>
              <a:rPr lang="en" altLang="ja-JP">
                <a:solidFill>
                  <a:srgbClr val="282828"/>
                </a:solidFill>
                <a:ea typeface="MS PGothic" panose="020B0600070205080204" pitchFamily="34" charset="-128"/>
              </a:rPr>
              <a:t>3.5</a:t>
            </a:r>
            <a:r>
              <a:rPr lang="ja-JP" altLang="en-US">
                <a:solidFill>
                  <a:srgbClr val="282828"/>
                </a:solidFill>
                <a:ea typeface="MS PGothic" panose="020B0600070205080204" pitchFamily="34" charset="-128"/>
              </a:rPr>
              <a:t>　</a:t>
            </a:r>
            <a:r>
              <a:rPr lang="en" altLang="ja-JP">
                <a:solidFill>
                  <a:srgbClr val="282828"/>
                </a:solidFill>
                <a:ea typeface="MS PGothic" panose="020B0600070205080204" pitchFamily="34" charset="-128"/>
              </a:rPr>
              <a:t>Security</a:t>
            </a:r>
          </a:p>
        </p:txBody>
      </p:sp>
      <p:sp>
        <p:nvSpPr>
          <p:cNvPr id="4" name="テキスト ボックス 3">
            <a:extLst>
              <a:ext uri="{FF2B5EF4-FFF2-40B4-BE49-F238E27FC236}">
                <a16:creationId xmlns:a16="http://schemas.microsoft.com/office/drawing/2014/main" id="{3BEC24D5-058C-264A-B1CA-3DDCEFFAA71E}"/>
              </a:ext>
            </a:extLst>
          </p:cNvPr>
          <p:cNvSpPr txBox="1"/>
          <p:nvPr/>
        </p:nvSpPr>
        <p:spPr>
          <a:xfrm>
            <a:off x="533400" y="1201738"/>
            <a:ext cx="8115300" cy="2424689"/>
          </a:xfrm>
          <a:prstGeom prst="rect">
            <a:avLst/>
          </a:prstGeom>
          <a:solidFill>
            <a:schemeClr val="bg2">
              <a:lumMod val="95000"/>
            </a:schemeClr>
          </a:solidFill>
          <a:ln>
            <a:noFill/>
          </a:ln>
        </p:spPr>
        <p:style>
          <a:lnRef idx="0">
            <a:scrgbClr r="0" g="0" b="0"/>
          </a:lnRef>
          <a:fillRef idx="0">
            <a:scrgbClr r="0" g="0" b="0"/>
          </a:fillRef>
          <a:effectRef idx="0">
            <a:scrgbClr r="0" g="0" b="0"/>
          </a:effectRef>
          <a:fontRef idx="minor">
            <a:schemeClr val="accent4"/>
          </a:fontRef>
        </p:style>
        <p:txBody>
          <a:bodyPr wrap="square" rtlCol="0">
            <a:noAutofit/>
          </a:bodyPr>
          <a:lstStyle/>
          <a:p>
            <a:pPr defTabSz="685800" fontAlgn="auto">
              <a:spcBef>
                <a:spcPts val="0"/>
              </a:spcBef>
              <a:spcAft>
                <a:spcPts val="0"/>
              </a:spcAft>
              <a:defRPr/>
            </a:pPr>
            <a:r>
              <a:rPr lang="en" altLang="ja-JP" sz="1000">
                <a:solidFill>
                  <a:srgbClr val="282828"/>
                </a:solidFill>
                <a:ea typeface="MS PGothic" panose="020B0600070205080204" pitchFamily="34" charset="-128"/>
              </a:rPr>
              <a:t>C9300-1#show device-tracking database</a:t>
            </a:r>
          </a:p>
          <a:p>
            <a:pPr defTabSz="685800" fontAlgn="auto">
              <a:spcBef>
                <a:spcPts val="0"/>
              </a:spcBef>
              <a:spcAft>
                <a:spcPts val="0"/>
              </a:spcAft>
              <a:defRPr/>
            </a:pPr>
            <a:r>
              <a:rPr lang="en" altLang="ja-JP" sz="1000">
                <a:solidFill>
                  <a:srgbClr val="282828"/>
                </a:solidFill>
                <a:ea typeface="MS PGothic" panose="020B0600070205080204" pitchFamily="34" charset="-128"/>
              </a:rPr>
              <a:t>Binding Table has 3 entries, 2 dynamic (limit 100000)</a:t>
            </a:r>
          </a:p>
          <a:p>
            <a:pPr defTabSz="685800" fontAlgn="auto">
              <a:spcBef>
                <a:spcPts val="0"/>
              </a:spcBef>
              <a:spcAft>
                <a:spcPts val="0"/>
              </a:spcAft>
              <a:defRPr/>
            </a:pPr>
            <a:r>
              <a:rPr lang="en" altLang="ja-JP" sz="1000">
                <a:solidFill>
                  <a:srgbClr val="282828"/>
                </a:solidFill>
                <a:ea typeface="MS PGothic" panose="020B0600070205080204" pitchFamily="34" charset="-128"/>
              </a:rPr>
              <a:t>Codes: L - Local, S - Static, ND - Neighbor Discovery, ARP - Address Resolution Protocol, DH4 - IPv4 DHCP, DH6 - IPv6 DHCP, PKT - Other Packet, API - API created</a:t>
            </a:r>
          </a:p>
          <a:p>
            <a:pPr defTabSz="685800" fontAlgn="auto">
              <a:spcBef>
                <a:spcPts val="0"/>
              </a:spcBef>
              <a:spcAft>
                <a:spcPts val="0"/>
              </a:spcAft>
              <a:defRPr/>
            </a:pPr>
            <a:r>
              <a:rPr lang="en" altLang="ja-JP" sz="1000" err="1">
                <a:solidFill>
                  <a:srgbClr val="282828"/>
                </a:solidFill>
                <a:ea typeface="MS PGothic" panose="020B0600070205080204" pitchFamily="34" charset="-128"/>
              </a:rPr>
              <a:t>Preflevel</a:t>
            </a:r>
            <a:r>
              <a:rPr lang="en" altLang="ja-JP" sz="1000">
                <a:solidFill>
                  <a:srgbClr val="282828"/>
                </a:solidFill>
                <a:ea typeface="MS PGothic" panose="020B0600070205080204" pitchFamily="34" charset="-128"/>
              </a:rPr>
              <a:t> flags (</a:t>
            </a:r>
            <a:r>
              <a:rPr lang="en" altLang="ja-JP" sz="1000" err="1">
                <a:solidFill>
                  <a:srgbClr val="282828"/>
                </a:solidFill>
                <a:ea typeface="MS PGothic" panose="020B0600070205080204" pitchFamily="34" charset="-128"/>
              </a:rPr>
              <a:t>prlvl</a:t>
            </a:r>
            <a:r>
              <a:rPr lang="en" altLang="ja-JP" sz="1000">
                <a:solidFill>
                  <a:srgbClr val="282828"/>
                </a:solidFill>
                <a:ea typeface="MS PGothic" panose="020B0600070205080204" pitchFamily="34" charset="-128"/>
              </a:rPr>
              <a:t>):</a:t>
            </a:r>
          </a:p>
          <a:p>
            <a:pPr defTabSz="685800" fontAlgn="auto">
              <a:spcBef>
                <a:spcPts val="0"/>
              </a:spcBef>
              <a:spcAft>
                <a:spcPts val="0"/>
              </a:spcAft>
              <a:defRPr/>
            </a:pPr>
            <a:r>
              <a:rPr lang="en" altLang="ja-JP" sz="1000">
                <a:solidFill>
                  <a:srgbClr val="282828"/>
                </a:solidFill>
                <a:ea typeface="MS PGothic" panose="020B0600070205080204" pitchFamily="34" charset="-128"/>
              </a:rPr>
              <a:t>0001:MAC and LLA match     0002:Orig trunk            0004:Orig access</a:t>
            </a:r>
          </a:p>
          <a:p>
            <a:pPr defTabSz="685800" fontAlgn="auto">
              <a:spcBef>
                <a:spcPts val="0"/>
              </a:spcBef>
              <a:spcAft>
                <a:spcPts val="0"/>
              </a:spcAft>
              <a:defRPr/>
            </a:pPr>
            <a:r>
              <a:rPr lang="en" altLang="ja-JP" sz="1000">
                <a:solidFill>
                  <a:srgbClr val="282828"/>
                </a:solidFill>
                <a:ea typeface="MS PGothic" panose="020B0600070205080204" pitchFamily="34" charset="-128"/>
              </a:rPr>
              <a:t>0008:Orig trusted trunk    0010:Orig trusted access   0020:DHCP assigned</a:t>
            </a:r>
          </a:p>
          <a:p>
            <a:pPr defTabSz="685800" fontAlgn="auto">
              <a:spcBef>
                <a:spcPts val="0"/>
              </a:spcBef>
              <a:spcAft>
                <a:spcPts val="0"/>
              </a:spcAft>
              <a:defRPr/>
            </a:pPr>
            <a:r>
              <a:rPr lang="en" altLang="ja-JP" sz="1000">
                <a:solidFill>
                  <a:srgbClr val="282828"/>
                </a:solidFill>
                <a:ea typeface="MS PGothic" panose="020B0600070205080204" pitchFamily="34" charset="-128"/>
              </a:rPr>
              <a:t>0040:Cga authenticated     0080:Cert authenticated    0100:Statically assigned</a:t>
            </a:r>
          </a:p>
          <a:p>
            <a:pPr defTabSz="685800" fontAlgn="auto">
              <a:spcBef>
                <a:spcPts val="0"/>
              </a:spcBef>
              <a:spcAft>
                <a:spcPts val="0"/>
              </a:spcAft>
              <a:defRPr/>
            </a:pPr>
            <a:endParaRPr lang="en" altLang="ja-JP" sz="1000">
              <a:solidFill>
                <a:srgbClr val="282828"/>
              </a:solidFill>
              <a:ea typeface="MS PGothic" panose="020B0600070205080204" pitchFamily="34" charset="-128"/>
            </a:endParaRPr>
          </a:p>
          <a:p>
            <a:pPr defTabSz="685800" fontAlgn="auto">
              <a:spcBef>
                <a:spcPts val="0"/>
              </a:spcBef>
              <a:spcAft>
                <a:spcPts val="0"/>
              </a:spcAft>
              <a:defRPr/>
            </a:pPr>
            <a:endParaRPr lang="en" altLang="ja-JP" sz="1000">
              <a:solidFill>
                <a:srgbClr val="282828"/>
              </a:solidFill>
              <a:ea typeface="MS PGothic" panose="020B0600070205080204" pitchFamily="34" charset="-128"/>
            </a:endParaRPr>
          </a:p>
          <a:p>
            <a:pPr defTabSz="685800" fontAlgn="auto">
              <a:spcBef>
                <a:spcPts val="0"/>
              </a:spcBef>
              <a:spcAft>
                <a:spcPts val="0"/>
              </a:spcAft>
              <a:defRPr/>
            </a:pPr>
            <a:r>
              <a:rPr lang="en" altLang="ja-JP" sz="1000">
                <a:solidFill>
                  <a:srgbClr val="282828"/>
                </a:solidFill>
                <a:ea typeface="MS PGothic" panose="020B0600070205080204" pitchFamily="34" charset="-128"/>
              </a:rPr>
              <a:t>    Network Layer Address               Link Layer Address Interface        </a:t>
            </a:r>
            <a:r>
              <a:rPr lang="en" altLang="ja-JP" sz="1000" err="1">
                <a:solidFill>
                  <a:srgbClr val="282828"/>
                </a:solidFill>
                <a:ea typeface="MS PGothic" panose="020B0600070205080204" pitchFamily="34" charset="-128"/>
              </a:rPr>
              <a:t>vlan</a:t>
            </a:r>
            <a:r>
              <a:rPr lang="en" altLang="ja-JP" sz="1000">
                <a:solidFill>
                  <a:srgbClr val="282828"/>
                </a:solidFill>
                <a:ea typeface="MS PGothic" panose="020B0600070205080204" pitchFamily="34" charset="-128"/>
              </a:rPr>
              <a:t> </a:t>
            </a:r>
            <a:r>
              <a:rPr lang="en" altLang="ja-JP" sz="1000" err="1">
                <a:solidFill>
                  <a:srgbClr val="282828"/>
                </a:solidFill>
                <a:ea typeface="MS PGothic" panose="020B0600070205080204" pitchFamily="34" charset="-128"/>
              </a:rPr>
              <a:t>prlvl</a:t>
            </a:r>
            <a:r>
              <a:rPr lang="en" altLang="ja-JP" sz="1000">
                <a:solidFill>
                  <a:srgbClr val="282828"/>
                </a:solidFill>
                <a:ea typeface="MS PGothic" panose="020B0600070205080204" pitchFamily="34" charset="-128"/>
              </a:rPr>
              <a:t>  age   state     Time left</a:t>
            </a:r>
          </a:p>
          <a:p>
            <a:pPr defTabSz="685800" fontAlgn="auto">
              <a:spcBef>
                <a:spcPts val="0"/>
              </a:spcBef>
              <a:spcAft>
                <a:spcPts val="0"/>
              </a:spcAft>
              <a:defRPr/>
            </a:pPr>
            <a:r>
              <a:rPr lang="en" altLang="ja-JP" sz="1000">
                <a:solidFill>
                  <a:srgbClr val="FF0000"/>
                </a:solidFill>
                <a:ea typeface="MS PGothic" panose="020B0600070205080204" pitchFamily="34" charset="-128"/>
              </a:rPr>
              <a:t>ARP 5.5.5.11                                </a:t>
            </a:r>
            <a:r>
              <a:rPr lang="en" altLang="ja-JP" sz="1000">
                <a:solidFill>
                  <a:srgbClr val="282828"/>
                </a:solidFill>
                <a:ea typeface="MS PGothic" panose="020B0600070205080204" pitchFamily="34" charset="-128"/>
              </a:rPr>
              <a:t>502f.a8b0.f701  Gi1/0/1           5  0005  150s  REACHABLE  155 s try 0</a:t>
            </a:r>
          </a:p>
          <a:p>
            <a:pPr defTabSz="685800" fontAlgn="auto">
              <a:spcBef>
                <a:spcPts val="0"/>
              </a:spcBef>
              <a:spcAft>
                <a:spcPts val="0"/>
              </a:spcAft>
              <a:defRPr/>
            </a:pPr>
            <a:r>
              <a:rPr lang="en" altLang="ja-JP" sz="1000">
                <a:solidFill>
                  <a:srgbClr val="FF0000"/>
                </a:solidFill>
                <a:ea typeface="MS PGothic" panose="020B0600070205080204" pitchFamily="34" charset="-128"/>
              </a:rPr>
              <a:t>ARP 5.5.5.7                                 </a:t>
            </a:r>
            <a:r>
              <a:rPr lang="en" altLang="ja-JP" sz="1000">
                <a:solidFill>
                  <a:srgbClr val="282828"/>
                </a:solidFill>
                <a:ea typeface="MS PGothic" panose="020B0600070205080204" pitchFamily="34" charset="-128"/>
              </a:rPr>
              <a:t>580a.2013.ebc1  Gi1/0/1           5  0005    3mn REACHABLE  126 s try 0</a:t>
            </a:r>
          </a:p>
          <a:p>
            <a:pPr defTabSz="685800" fontAlgn="auto">
              <a:spcBef>
                <a:spcPts val="0"/>
              </a:spcBef>
              <a:spcAft>
                <a:spcPts val="0"/>
              </a:spcAft>
              <a:defRPr/>
            </a:pPr>
            <a:r>
              <a:rPr lang="en" altLang="ja-JP" sz="1000">
                <a:solidFill>
                  <a:srgbClr val="282828"/>
                </a:solidFill>
                <a:ea typeface="MS PGothic" panose="020B0600070205080204" pitchFamily="34" charset="-128"/>
              </a:rPr>
              <a:t>L   5.5.5.1                                 701f.5301.2cc7  Vl5               5  0100   58mn REACHABL</a:t>
            </a:r>
          </a:p>
        </p:txBody>
      </p:sp>
      <p:sp>
        <p:nvSpPr>
          <p:cNvPr id="11" name="Text Placeholder 10">
            <a:extLst>
              <a:ext uri="{FF2B5EF4-FFF2-40B4-BE49-F238E27FC236}">
                <a16:creationId xmlns:a16="http://schemas.microsoft.com/office/drawing/2014/main" id="{03B2A5EE-72E0-044C-9B9B-A00BD7BF7F12}"/>
              </a:ext>
            </a:extLst>
          </p:cNvPr>
          <p:cNvSpPr>
            <a:spLocks noGrp="1"/>
          </p:cNvSpPr>
          <p:nvPr>
            <p:ph type="body" sz="quarter" idx="11"/>
          </p:nvPr>
        </p:nvSpPr>
        <p:spPr/>
        <p:txBody>
          <a:bodyPr/>
          <a:lstStyle/>
          <a:p>
            <a:r>
              <a:rPr lang="en-US" altLang="ja-JP" sz="1600">
                <a:ea typeface="MS PGothic" panose="020B0600070205080204" pitchFamily="34" charset="-128"/>
              </a:rPr>
              <a:t>Limit address - count </a:t>
            </a:r>
            <a:r>
              <a:rPr lang="en-US" altLang="ja-JP" sz="1600">
                <a:solidFill>
                  <a:srgbClr val="FF0000"/>
                </a:solidFill>
                <a:ea typeface="MS PGothic" panose="020B0600070205080204" pitchFamily="34" charset="-128"/>
              </a:rPr>
              <a:t>2</a:t>
            </a:r>
            <a:r>
              <a:rPr kumimoji="1" lang="ja-JP" altLang="en-US" sz="1600">
                <a:ea typeface="MS PGothic" panose="020B0600070205080204" pitchFamily="34" charset="-128"/>
              </a:rPr>
              <a:t> </a:t>
            </a:r>
            <a:endParaRPr lang="en-US" sz="1600">
              <a:ea typeface="MS PGothic" panose="020B0600070205080204" pitchFamily="34" charset="-128"/>
            </a:endParaRPr>
          </a:p>
        </p:txBody>
      </p:sp>
      <p:sp>
        <p:nvSpPr>
          <p:cNvPr id="7" name="吹き出し: 線 10">
            <a:extLst>
              <a:ext uri="{FF2B5EF4-FFF2-40B4-BE49-F238E27FC236}">
                <a16:creationId xmlns:a16="http://schemas.microsoft.com/office/drawing/2014/main" id="{07A99C30-E0E5-E946-A4B7-F9A51AB9363D}"/>
              </a:ext>
            </a:extLst>
          </p:cNvPr>
          <p:cNvSpPr/>
          <p:nvPr/>
        </p:nvSpPr>
        <p:spPr>
          <a:xfrm>
            <a:off x="533400" y="4055636"/>
            <a:ext cx="5107236" cy="535414"/>
          </a:xfrm>
          <a:prstGeom prst="callout1">
            <a:avLst>
              <a:gd name="adj1" fmla="val -1134"/>
              <a:gd name="adj2" fmla="val 48051"/>
              <a:gd name="adj3" fmla="val -153099"/>
              <a:gd name="adj4" fmla="val 19121"/>
            </a:avLst>
          </a:prstGeom>
          <a:solidFill>
            <a:schemeClr val="accent1">
              <a:alpha val="15000"/>
            </a:schemeClr>
          </a:solidFill>
          <a:ln>
            <a:solidFill>
              <a:schemeClr val="accent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defTabSz="685800" fontAlgn="auto">
              <a:spcBef>
                <a:spcPts val="0"/>
              </a:spcBef>
              <a:spcAft>
                <a:spcPts val="0"/>
              </a:spcAft>
              <a:defRPr/>
            </a:pPr>
            <a:r>
              <a:rPr kumimoji="1" lang="en-US" altLang="ja-JP" sz="1050">
                <a:solidFill>
                  <a:srgbClr val="005073"/>
                </a:solidFill>
                <a:ea typeface="MS PGothic" panose="020B0600070205080204" pitchFamily="34" charset="-128"/>
              </a:rPr>
              <a:t>Local </a:t>
            </a:r>
            <a:r>
              <a:rPr kumimoji="1" lang="ja-JP" altLang="en-US" sz="1050">
                <a:solidFill>
                  <a:srgbClr val="005073"/>
                </a:solidFill>
                <a:ea typeface="MS PGothic" panose="020B0600070205080204" pitchFamily="34" charset="-128"/>
              </a:rPr>
              <a:t>の</a:t>
            </a:r>
            <a:r>
              <a:rPr kumimoji="1" lang="en-US" altLang="ja-JP" sz="1050">
                <a:solidFill>
                  <a:srgbClr val="005073"/>
                </a:solidFill>
                <a:ea typeface="MS PGothic" panose="020B0600070205080204" pitchFamily="34" charset="-128"/>
              </a:rPr>
              <a:t> SVI </a:t>
            </a:r>
            <a:r>
              <a:rPr kumimoji="1" lang="ja-JP" altLang="en-US" sz="1050">
                <a:solidFill>
                  <a:srgbClr val="005073"/>
                </a:solidFill>
                <a:ea typeface="MS PGothic" panose="020B0600070205080204" pitchFamily="34" charset="-128"/>
              </a:rPr>
              <a:t>を除いて</a:t>
            </a:r>
            <a:r>
              <a:rPr kumimoji="1" lang="en-US" altLang="ja-JP" sz="1050">
                <a:solidFill>
                  <a:srgbClr val="005073"/>
                </a:solidFill>
                <a:ea typeface="MS PGothic" panose="020B0600070205080204" pitchFamily="34" charset="-128"/>
              </a:rPr>
              <a:t> 3 </a:t>
            </a:r>
            <a:r>
              <a:rPr kumimoji="1" lang="ja-JP" altLang="en-US" sz="1050">
                <a:solidFill>
                  <a:srgbClr val="005073"/>
                </a:solidFill>
                <a:ea typeface="MS PGothic" panose="020B0600070205080204" pitchFamily="34" charset="-128"/>
              </a:rPr>
              <a:t>台目以降のデバイス</a:t>
            </a:r>
            <a:r>
              <a:rPr kumimoji="1" lang="en-US" altLang="ja-JP" sz="1050">
                <a:solidFill>
                  <a:srgbClr val="005073"/>
                </a:solidFill>
                <a:ea typeface="MS PGothic" panose="020B0600070205080204" pitchFamily="34" charset="-128"/>
              </a:rPr>
              <a:t> IP </a:t>
            </a:r>
            <a:r>
              <a:rPr kumimoji="1" lang="ja-JP" altLang="en-US" sz="1050">
                <a:solidFill>
                  <a:srgbClr val="005073"/>
                </a:solidFill>
                <a:ea typeface="MS PGothic" panose="020B0600070205080204" pitchFamily="34" charset="-128"/>
              </a:rPr>
              <a:t>はデータベースに保存されません</a:t>
            </a:r>
          </a:p>
        </p:txBody>
      </p:sp>
      <p:sp>
        <p:nvSpPr>
          <p:cNvPr id="8" name="Slide Number Placeholder 4">
            <a:extLst>
              <a:ext uri="{FF2B5EF4-FFF2-40B4-BE49-F238E27FC236}">
                <a16:creationId xmlns:a16="http://schemas.microsoft.com/office/drawing/2014/main" id="{A7BF9EEB-05B8-6C4F-A137-EBD0834BA799}"/>
              </a:ext>
            </a:extLst>
          </p:cNvPr>
          <p:cNvSpPr>
            <a:spLocks noGrp="1"/>
          </p:cNvSpPr>
          <p:nvPr>
            <p:ph type="sldNum" sz="quarter" idx="4294967295"/>
          </p:nvPr>
        </p:nvSpPr>
        <p:spPr>
          <a:xfrm>
            <a:off x="8648700" y="4884738"/>
            <a:ext cx="495300" cy="274637"/>
          </a:xfrm>
          <a:prstGeom prst="rect">
            <a:avLst/>
          </a:prstGeom>
        </p:spPr>
        <p:txBody>
          <a:bodyPr>
            <a:noAutofit/>
          </a:bodyPr>
          <a:lstStyle/>
          <a:p>
            <a:fld id="{3945D0FD-48F1-4D72-80C5-FFB60B92A834}" type="slidenum">
              <a:rPr lang="en-US" sz="900" smtClean="0">
                <a:latin typeface="+mn-lt"/>
                <a:ea typeface="MS PGothic" panose="020B0600070205080204" pitchFamily="34" charset="-128"/>
              </a:rPr>
              <a:pPr/>
              <a:t>331</a:t>
            </a:fld>
            <a:endParaRPr lang="en-US" sz="900">
              <a:latin typeface="+mn-lt"/>
              <a:ea typeface="MS PGothic" panose="020B0600070205080204" pitchFamily="34" charset="-128"/>
            </a:endParaRPr>
          </a:p>
        </p:txBody>
      </p:sp>
      <p:sp>
        <p:nvSpPr>
          <p:cNvPr id="10" name="Slide Number Placeholder 4">
            <a:extLst>
              <a:ext uri="{FF2B5EF4-FFF2-40B4-BE49-F238E27FC236}">
                <a16:creationId xmlns:a16="http://schemas.microsoft.com/office/drawing/2014/main" id="{DFE7E1EC-2AEA-8F44-BBD9-5B50DC6B2E45}"/>
              </a:ext>
            </a:extLst>
          </p:cNvPr>
          <p:cNvSpPr>
            <a:spLocks noGrp="1"/>
          </p:cNvSpPr>
          <p:nvPr>
            <p:ph type="sldNum" sz="quarter" idx="4294967295"/>
          </p:nvPr>
        </p:nvSpPr>
        <p:spPr>
          <a:xfrm>
            <a:off x="8801100" y="5037138"/>
            <a:ext cx="495300" cy="274637"/>
          </a:xfrm>
          <a:prstGeom prst="rect">
            <a:avLst/>
          </a:prstGeom>
        </p:spPr>
        <p:txBody>
          <a:bodyPr>
            <a:noAutofit/>
          </a:bodyPr>
          <a:lstStyle/>
          <a:p>
            <a:fld id="{3945D0FD-48F1-4D72-80C5-FFB60B92A834}" type="slidenum">
              <a:rPr lang="en-US" sz="900" smtClean="0">
                <a:latin typeface="+mn-lt"/>
                <a:ea typeface="MS PGothic" panose="020B0600070205080204" pitchFamily="34" charset="-128"/>
              </a:rPr>
              <a:pPr/>
              <a:t>331</a:t>
            </a:fld>
            <a:endParaRPr lang="en-US" sz="900">
              <a:latin typeface="+mn-lt"/>
              <a:ea typeface="MS PGothic" panose="020B0600070205080204" pitchFamily="34" charset="-128"/>
            </a:endParaRPr>
          </a:p>
        </p:txBody>
      </p:sp>
    </p:spTree>
    <p:extLst>
      <p:ext uri="{BB962C8B-B14F-4D97-AF65-F5344CB8AC3E}">
        <p14:creationId xmlns:p14="http://schemas.microsoft.com/office/powerpoint/2010/main" val="3200218383"/>
      </p:ext>
    </p:extLst>
  </p:cSld>
  <p:clrMapOvr>
    <a:masterClrMapping/>
  </p:clrMapOvr>
</p:sld>
</file>

<file path=ppt/slides/slide3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タイトル 2">
            <a:extLst>
              <a:ext uri="{FF2B5EF4-FFF2-40B4-BE49-F238E27FC236}">
                <a16:creationId xmlns:a16="http://schemas.microsoft.com/office/drawing/2014/main" id="{6399ED43-5BD1-2545-918E-BAC096863E91}"/>
              </a:ext>
            </a:extLst>
          </p:cNvPr>
          <p:cNvSpPr>
            <a:spLocks noGrp="1"/>
          </p:cNvSpPr>
          <p:nvPr>
            <p:ph type="title"/>
          </p:nvPr>
        </p:nvSpPr>
        <p:spPr/>
        <p:txBody>
          <a:bodyPr>
            <a:noAutofit/>
          </a:bodyPr>
          <a:lstStyle/>
          <a:p>
            <a:r>
              <a:rPr kumimoji="1" lang="en-US" altLang="ja-JP">
                <a:latin typeface="+mn-lt"/>
                <a:ea typeface="MS PGothic" panose="020B0600070205080204" pitchFamily="34" charset="-128"/>
              </a:rPr>
              <a:t>Limit address count </a:t>
            </a:r>
            <a:r>
              <a:rPr kumimoji="1" lang="en-US" altLang="ja-JP">
                <a:solidFill>
                  <a:srgbClr val="FF0000"/>
                </a:solidFill>
                <a:latin typeface="+mn-lt"/>
                <a:ea typeface="MS PGothic" panose="020B0600070205080204" pitchFamily="34" charset="-128"/>
              </a:rPr>
              <a:t>2 </a:t>
            </a:r>
            <a:r>
              <a:rPr kumimoji="1" lang="ja-JP" altLang="en-US">
                <a:latin typeface="+mn-lt"/>
                <a:ea typeface="MS PGothic" panose="020B0600070205080204" pitchFamily="34" charset="-128"/>
              </a:rPr>
              <a:t>の状態で通信状況確認</a:t>
            </a:r>
          </a:p>
        </p:txBody>
      </p:sp>
      <p:sp>
        <p:nvSpPr>
          <p:cNvPr id="12" name="Text Placeholder 11">
            <a:extLst>
              <a:ext uri="{FF2B5EF4-FFF2-40B4-BE49-F238E27FC236}">
                <a16:creationId xmlns:a16="http://schemas.microsoft.com/office/drawing/2014/main" id="{0B5161C8-921D-6347-B06B-C22B483750DF}"/>
              </a:ext>
            </a:extLst>
          </p:cNvPr>
          <p:cNvSpPr>
            <a:spLocks noGrp="1"/>
          </p:cNvSpPr>
          <p:nvPr>
            <p:ph type="body" sz="quarter" idx="12"/>
          </p:nvPr>
        </p:nvSpPr>
        <p:spPr/>
        <p:txBody>
          <a:bodyPr/>
          <a:lstStyle/>
          <a:p>
            <a:r>
              <a:rPr lang="en" altLang="ja-JP">
                <a:solidFill>
                  <a:srgbClr val="282828"/>
                </a:solidFill>
                <a:ea typeface="MS PGothic" panose="020B0600070205080204" pitchFamily="34" charset="-128"/>
              </a:rPr>
              <a:t>3.5</a:t>
            </a:r>
            <a:r>
              <a:rPr lang="ja-JP" altLang="en-US">
                <a:solidFill>
                  <a:srgbClr val="282828"/>
                </a:solidFill>
                <a:ea typeface="MS PGothic" panose="020B0600070205080204" pitchFamily="34" charset="-128"/>
              </a:rPr>
              <a:t>　</a:t>
            </a:r>
            <a:r>
              <a:rPr lang="en" altLang="ja-JP">
                <a:solidFill>
                  <a:srgbClr val="282828"/>
                </a:solidFill>
                <a:ea typeface="MS PGothic" panose="020B0600070205080204" pitchFamily="34" charset="-128"/>
              </a:rPr>
              <a:t>Security</a:t>
            </a:r>
          </a:p>
        </p:txBody>
      </p:sp>
      <p:sp>
        <p:nvSpPr>
          <p:cNvPr id="4" name="テキスト ボックス 3">
            <a:extLst>
              <a:ext uri="{FF2B5EF4-FFF2-40B4-BE49-F238E27FC236}">
                <a16:creationId xmlns:a16="http://schemas.microsoft.com/office/drawing/2014/main" id="{FC425BBA-BA78-234B-8295-F0B08B790C5D}"/>
              </a:ext>
            </a:extLst>
          </p:cNvPr>
          <p:cNvSpPr txBox="1"/>
          <p:nvPr/>
        </p:nvSpPr>
        <p:spPr>
          <a:xfrm>
            <a:off x="228600" y="1275534"/>
            <a:ext cx="4800600" cy="900246"/>
          </a:xfrm>
          <a:prstGeom prst="rect">
            <a:avLst/>
          </a:prstGeom>
          <a:solidFill>
            <a:schemeClr val="bg2">
              <a:lumMod val="95000"/>
            </a:schemeClr>
          </a:solidFill>
          <a:ln>
            <a:noFill/>
          </a:ln>
        </p:spPr>
        <p:style>
          <a:lnRef idx="0">
            <a:scrgbClr r="0" g="0" b="0"/>
          </a:lnRef>
          <a:fillRef idx="0">
            <a:scrgbClr r="0" g="0" b="0"/>
          </a:fillRef>
          <a:effectRef idx="0">
            <a:scrgbClr r="0" g="0" b="0"/>
          </a:effectRef>
          <a:fontRef idx="minor">
            <a:schemeClr val="accent4"/>
          </a:fontRef>
        </p:style>
        <p:txBody>
          <a:bodyPr wrap="square" rtlCol="0">
            <a:noAutofit/>
          </a:bodyPr>
          <a:lstStyle/>
          <a:p>
            <a:pPr defTabSz="685800" fontAlgn="auto">
              <a:spcBef>
                <a:spcPts val="0"/>
              </a:spcBef>
              <a:spcAft>
                <a:spcPts val="0"/>
              </a:spcAft>
              <a:defRPr/>
            </a:pPr>
            <a:r>
              <a:rPr kumimoji="1" lang="en-US" altLang="ja-JP" sz="1000">
                <a:solidFill>
                  <a:srgbClr val="282828"/>
                </a:solidFill>
                <a:ea typeface="MS PGothic" panose="020B0600070205080204" pitchFamily="34" charset="-128"/>
              </a:rPr>
              <a:t>Node-1#ping 5.5.5.1</a:t>
            </a:r>
          </a:p>
          <a:p>
            <a:pPr defTabSz="685800" fontAlgn="auto">
              <a:spcBef>
                <a:spcPts val="0"/>
              </a:spcBef>
              <a:spcAft>
                <a:spcPts val="0"/>
              </a:spcAft>
              <a:defRPr/>
            </a:pPr>
            <a:r>
              <a:rPr kumimoji="1" lang="en-US" altLang="ja-JP" sz="1000">
                <a:solidFill>
                  <a:srgbClr val="282828"/>
                </a:solidFill>
                <a:ea typeface="MS PGothic" panose="020B0600070205080204" pitchFamily="34" charset="-128"/>
              </a:rPr>
              <a:t>Type escape sequence to abort.</a:t>
            </a:r>
          </a:p>
          <a:p>
            <a:pPr defTabSz="685800" fontAlgn="auto">
              <a:spcBef>
                <a:spcPts val="0"/>
              </a:spcBef>
              <a:spcAft>
                <a:spcPts val="0"/>
              </a:spcAft>
              <a:defRPr/>
            </a:pPr>
            <a:r>
              <a:rPr kumimoji="1" lang="en-US" altLang="ja-JP" sz="1000">
                <a:solidFill>
                  <a:srgbClr val="282828"/>
                </a:solidFill>
                <a:ea typeface="MS PGothic" panose="020B0600070205080204" pitchFamily="34" charset="-128"/>
              </a:rPr>
              <a:t>Sending 5, 100-byte ICMP </a:t>
            </a:r>
            <a:r>
              <a:rPr kumimoji="1" lang="en-US" altLang="ja-JP" sz="1000" err="1">
                <a:solidFill>
                  <a:srgbClr val="282828"/>
                </a:solidFill>
                <a:ea typeface="MS PGothic" panose="020B0600070205080204" pitchFamily="34" charset="-128"/>
              </a:rPr>
              <a:t>Echos</a:t>
            </a:r>
            <a:r>
              <a:rPr kumimoji="1" lang="en-US" altLang="ja-JP" sz="1000">
                <a:solidFill>
                  <a:srgbClr val="282828"/>
                </a:solidFill>
                <a:ea typeface="MS PGothic" panose="020B0600070205080204" pitchFamily="34" charset="-128"/>
              </a:rPr>
              <a:t> to 5.5.5.1, timeout is 2 seconds:</a:t>
            </a:r>
          </a:p>
          <a:p>
            <a:pPr defTabSz="685800" fontAlgn="auto">
              <a:spcBef>
                <a:spcPts val="0"/>
              </a:spcBef>
              <a:spcAft>
                <a:spcPts val="0"/>
              </a:spcAft>
              <a:defRPr/>
            </a:pPr>
            <a:r>
              <a:rPr kumimoji="1" lang="en-US" altLang="ja-JP" sz="1000">
                <a:solidFill>
                  <a:srgbClr val="282828"/>
                </a:solidFill>
                <a:ea typeface="MS PGothic" panose="020B0600070205080204" pitchFamily="34" charset="-128"/>
              </a:rPr>
              <a:t>!!!!!</a:t>
            </a:r>
          </a:p>
          <a:p>
            <a:pPr defTabSz="685800" fontAlgn="auto">
              <a:spcBef>
                <a:spcPts val="0"/>
              </a:spcBef>
              <a:spcAft>
                <a:spcPts val="0"/>
              </a:spcAft>
              <a:defRPr/>
            </a:pPr>
            <a:r>
              <a:rPr kumimoji="1" lang="en-US" altLang="ja-JP" sz="1000">
                <a:solidFill>
                  <a:srgbClr val="282828"/>
                </a:solidFill>
                <a:ea typeface="MS PGothic" panose="020B0600070205080204" pitchFamily="34" charset="-128"/>
              </a:rPr>
              <a:t>Success rate is 100 percent (5/5), round-trip min/avg/max = 1/2/4 </a:t>
            </a:r>
            <a:r>
              <a:rPr kumimoji="1" lang="en-US" altLang="ja-JP" sz="1000" err="1">
                <a:solidFill>
                  <a:srgbClr val="282828"/>
                </a:solidFill>
                <a:ea typeface="MS PGothic" panose="020B0600070205080204" pitchFamily="34" charset="-128"/>
              </a:rPr>
              <a:t>ms</a:t>
            </a:r>
            <a:endParaRPr kumimoji="1" lang="en-US" altLang="ja-JP" sz="1000">
              <a:solidFill>
                <a:srgbClr val="282828"/>
              </a:solidFill>
              <a:ea typeface="MS PGothic" panose="020B0600070205080204" pitchFamily="34" charset="-128"/>
            </a:endParaRPr>
          </a:p>
        </p:txBody>
      </p:sp>
      <p:sp>
        <p:nvSpPr>
          <p:cNvPr id="5" name="テキスト ボックス 4">
            <a:extLst>
              <a:ext uri="{FF2B5EF4-FFF2-40B4-BE49-F238E27FC236}">
                <a16:creationId xmlns:a16="http://schemas.microsoft.com/office/drawing/2014/main" id="{9D230C23-DB8D-9542-9779-2D6CAC3924CB}"/>
              </a:ext>
            </a:extLst>
          </p:cNvPr>
          <p:cNvSpPr txBox="1"/>
          <p:nvPr/>
        </p:nvSpPr>
        <p:spPr>
          <a:xfrm>
            <a:off x="228600" y="2424071"/>
            <a:ext cx="4800600" cy="900246"/>
          </a:xfrm>
          <a:prstGeom prst="rect">
            <a:avLst/>
          </a:prstGeom>
          <a:solidFill>
            <a:schemeClr val="bg2">
              <a:lumMod val="95000"/>
            </a:schemeClr>
          </a:solidFill>
          <a:ln>
            <a:noFill/>
          </a:ln>
        </p:spPr>
        <p:style>
          <a:lnRef idx="0">
            <a:scrgbClr r="0" g="0" b="0"/>
          </a:lnRef>
          <a:fillRef idx="0">
            <a:scrgbClr r="0" g="0" b="0"/>
          </a:fillRef>
          <a:effectRef idx="0">
            <a:scrgbClr r="0" g="0" b="0"/>
          </a:effectRef>
          <a:fontRef idx="minor">
            <a:schemeClr val="accent4"/>
          </a:fontRef>
        </p:style>
        <p:txBody>
          <a:bodyPr wrap="square" rtlCol="0">
            <a:noAutofit/>
          </a:bodyPr>
          <a:lstStyle/>
          <a:p>
            <a:pPr defTabSz="685800" fontAlgn="auto">
              <a:spcBef>
                <a:spcPts val="0"/>
              </a:spcBef>
              <a:spcAft>
                <a:spcPts val="0"/>
              </a:spcAft>
              <a:defRPr/>
            </a:pPr>
            <a:r>
              <a:rPr kumimoji="1" lang="en-US" altLang="ja-JP" sz="1000">
                <a:solidFill>
                  <a:srgbClr val="282828"/>
                </a:solidFill>
                <a:ea typeface="MS PGothic" panose="020B0600070205080204" pitchFamily="34" charset="-128"/>
              </a:rPr>
              <a:t>Node-2#ping 5.5.5.1</a:t>
            </a:r>
          </a:p>
          <a:p>
            <a:pPr defTabSz="685800" fontAlgn="auto">
              <a:spcBef>
                <a:spcPts val="0"/>
              </a:spcBef>
              <a:spcAft>
                <a:spcPts val="0"/>
              </a:spcAft>
              <a:defRPr/>
            </a:pPr>
            <a:r>
              <a:rPr kumimoji="1" lang="en-US" altLang="ja-JP" sz="1000">
                <a:solidFill>
                  <a:srgbClr val="282828"/>
                </a:solidFill>
                <a:ea typeface="MS PGothic" panose="020B0600070205080204" pitchFamily="34" charset="-128"/>
              </a:rPr>
              <a:t>Type escape sequence to abort.</a:t>
            </a:r>
          </a:p>
          <a:p>
            <a:pPr defTabSz="685800" fontAlgn="auto">
              <a:spcBef>
                <a:spcPts val="0"/>
              </a:spcBef>
              <a:spcAft>
                <a:spcPts val="0"/>
              </a:spcAft>
              <a:defRPr/>
            </a:pPr>
            <a:r>
              <a:rPr kumimoji="1" lang="en-US" altLang="ja-JP" sz="1000">
                <a:solidFill>
                  <a:srgbClr val="282828"/>
                </a:solidFill>
                <a:ea typeface="MS PGothic" panose="020B0600070205080204" pitchFamily="34" charset="-128"/>
              </a:rPr>
              <a:t>Sending 5, 100-byte ICMP </a:t>
            </a:r>
            <a:r>
              <a:rPr kumimoji="1" lang="en-US" altLang="ja-JP" sz="1000" err="1">
                <a:solidFill>
                  <a:srgbClr val="282828"/>
                </a:solidFill>
                <a:ea typeface="MS PGothic" panose="020B0600070205080204" pitchFamily="34" charset="-128"/>
              </a:rPr>
              <a:t>Echos</a:t>
            </a:r>
            <a:r>
              <a:rPr kumimoji="1" lang="en-US" altLang="ja-JP" sz="1000">
                <a:solidFill>
                  <a:srgbClr val="282828"/>
                </a:solidFill>
                <a:ea typeface="MS PGothic" panose="020B0600070205080204" pitchFamily="34" charset="-128"/>
              </a:rPr>
              <a:t> to 5.5.5.1, timeout is 2 seconds:</a:t>
            </a:r>
          </a:p>
          <a:p>
            <a:pPr defTabSz="685800" fontAlgn="auto">
              <a:spcBef>
                <a:spcPts val="0"/>
              </a:spcBef>
              <a:spcAft>
                <a:spcPts val="0"/>
              </a:spcAft>
              <a:defRPr/>
            </a:pPr>
            <a:r>
              <a:rPr kumimoji="1" lang="en-US" altLang="ja-JP" sz="1000">
                <a:solidFill>
                  <a:srgbClr val="282828"/>
                </a:solidFill>
                <a:ea typeface="MS PGothic" panose="020B0600070205080204" pitchFamily="34" charset="-128"/>
              </a:rPr>
              <a:t>!!!!!</a:t>
            </a:r>
          </a:p>
          <a:p>
            <a:pPr defTabSz="685800" fontAlgn="auto">
              <a:spcBef>
                <a:spcPts val="0"/>
              </a:spcBef>
              <a:spcAft>
                <a:spcPts val="0"/>
              </a:spcAft>
              <a:defRPr/>
            </a:pPr>
            <a:r>
              <a:rPr kumimoji="1" lang="en-US" altLang="ja-JP" sz="1000">
                <a:solidFill>
                  <a:srgbClr val="282828"/>
                </a:solidFill>
                <a:ea typeface="MS PGothic" panose="020B0600070205080204" pitchFamily="34" charset="-128"/>
              </a:rPr>
              <a:t>Success rate is 100 percent (5/5), round-trip min/avg/max = 1/1/4 </a:t>
            </a:r>
            <a:r>
              <a:rPr kumimoji="1" lang="en-US" altLang="ja-JP" sz="1000" err="1">
                <a:solidFill>
                  <a:srgbClr val="282828"/>
                </a:solidFill>
                <a:ea typeface="MS PGothic" panose="020B0600070205080204" pitchFamily="34" charset="-128"/>
              </a:rPr>
              <a:t>ms</a:t>
            </a:r>
            <a:endParaRPr kumimoji="1" lang="en-US" altLang="ja-JP" sz="1000">
              <a:solidFill>
                <a:srgbClr val="282828"/>
              </a:solidFill>
              <a:ea typeface="MS PGothic" panose="020B0600070205080204" pitchFamily="34" charset="-128"/>
            </a:endParaRPr>
          </a:p>
        </p:txBody>
      </p:sp>
      <p:sp>
        <p:nvSpPr>
          <p:cNvPr id="6" name="テキスト ボックス 5">
            <a:extLst>
              <a:ext uri="{FF2B5EF4-FFF2-40B4-BE49-F238E27FC236}">
                <a16:creationId xmlns:a16="http://schemas.microsoft.com/office/drawing/2014/main" id="{B073A89E-A009-8B43-8ADC-DE59FB9468CD}"/>
              </a:ext>
            </a:extLst>
          </p:cNvPr>
          <p:cNvSpPr txBox="1"/>
          <p:nvPr/>
        </p:nvSpPr>
        <p:spPr>
          <a:xfrm>
            <a:off x="228600" y="3572607"/>
            <a:ext cx="4800600" cy="900246"/>
          </a:xfrm>
          <a:prstGeom prst="rect">
            <a:avLst/>
          </a:prstGeom>
          <a:solidFill>
            <a:schemeClr val="bg2">
              <a:lumMod val="95000"/>
            </a:schemeClr>
          </a:solidFill>
          <a:ln>
            <a:noFill/>
          </a:ln>
        </p:spPr>
        <p:style>
          <a:lnRef idx="0">
            <a:scrgbClr r="0" g="0" b="0"/>
          </a:lnRef>
          <a:fillRef idx="0">
            <a:scrgbClr r="0" g="0" b="0"/>
          </a:fillRef>
          <a:effectRef idx="0">
            <a:scrgbClr r="0" g="0" b="0"/>
          </a:effectRef>
          <a:fontRef idx="minor">
            <a:schemeClr val="accent4"/>
          </a:fontRef>
        </p:style>
        <p:txBody>
          <a:bodyPr wrap="square" rtlCol="0">
            <a:noAutofit/>
          </a:bodyPr>
          <a:lstStyle/>
          <a:p>
            <a:pPr defTabSz="685800" fontAlgn="auto">
              <a:spcBef>
                <a:spcPts val="0"/>
              </a:spcBef>
              <a:spcAft>
                <a:spcPts val="0"/>
              </a:spcAft>
              <a:defRPr/>
            </a:pPr>
            <a:r>
              <a:rPr kumimoji="1" lang="en-US" altLang="ja-JP" sz="1000">
                <a:solidFill>
                  <a:srgbClr val="282828"/>
                </a:solidFill>
                <a:ea typeface="MS PGothic" panose="020B0600070205080204" pitchFamily="34" charset="-128"/>
              </a:rPr>
              <a:t>Node-3#ping 5.5.5.1</a:t>
            </a:r>
          </a:p>
          <a:p>
            <a:pPr defTabSz="685800" fontAlgn="auto">
              <a:spcBef>
                <a:spcPts val="0"/>
              </a:spcBef>
              <a:spcAft>
                <a:spcPts val="0"/>
              </a:spcAft>
              <a:defRPr/>
            </a:pPr>
            <a:r>
              <a:rPr kumimoji="1" lang="en-US" altLang="ja-JP" sz="1000">
                <a:solidFill>
                  <a:srgbClr val="282828"/>
                </a:solidFill>
                <a:ea typeface="MS PGothic" panose="020B0600070205080204" pitchFamily="34" charset="-128"/>
              </a:rPr>
              <a:t>Type escape sequence to abort.</a:t>
            </a:r>
          </a:p>
          <a:p>
            <a:pPr defTabSz="685800" fontAlgn="auto">
              <a:spcBef>
                <a:spcPts val="0"/>
              </a:spcBef>
              <a:spcAft>
                <a:spcPts val="0"/>
              </a:spcAft>
              <a:defRPr/>
            </a:pPr>
            <a:r>
              <a:rPr kumimoji="1" lang="en-US" altLang="ja-JP" sz="1000">
                <a:solidFill>
                  <a:srgbClr val="282828"/>
                </a:solidFill>
                <a:ea typeface="MS PGothic" panose="020B0600070205080204" pitchFamily="34" charset="-128"/>
              </a:rPr>
              <a:t>Sending 5, 100-byte ICMP </a:t>
            </a:r>
            <a:r>
              <a:rPr kumimoji="1" lang="en-US" altLang="ja-JP" sz="1000" err="1">
                <a:solidFill>
                  <a:srgbClr val="282828"/>
                </a:solidFill>
                <a:ea typeface="MS PGothic" panose="020B0600070205080204" pitchFamily="34" charset="-128"/>
              </a:rPr>
              <a:t>Echos</a:t>
            </a:r>
            <a:r>
              <a:rPr kumimoji="1" lang="en-US" altLang="ja-JP" sz="1000">
                <a:solidFill>
                  <a:srgbClr val="282828"/>
                </a:solidFill>
                <a:ea typeface="MS PGothic" panose="020B0600070205080204" pitchFamily="34" charset="-128"/>
              </a:rPr>
              <a:t> to 5.5.5.1, timeout is 2 seconds:</a:t>
            </a:r>
          </a:p>
          <a:p>
            <a:pPr defTabSz="685800" fontAlgn="auto">
              <a:spcBef>
                <a:spcPts val="0"/>
              </a:spcBef>
              <a:spcAft>
                <a:spcPts val="0"/>
              </a:spcAft>
              <a:defRPr/>
            </a:pPr>
            <a:r>
              <a:rPr kumimoji="1" lang="en-US" altLang="ja-JP" sz="1000">
                <a:solidFill>
                  <a:srgbClr val="282828"/>
                </a:solidFill>
                <a:ea typeface="MS PGothic" panose="020B0600070205080204" pitchFamily="34" charset="-128"/>
              </a:rPr>
              <a:t>!!!!!</a:t>
            </a:r>
          </a:p>
          <a:p>
            <a:pPr defTabSz="685800" fontAlgn="auto">
              <a:spcBef>
                <a:spcPts val="0"/>
              </a:spcBef>
              <a:spcAft>
                <a:spcPts val="0"/>
              </a:spcAft>
              <a:defRPr/>
            </a:pPr>
            <a:r>
              <a:rPr kumimoji="1" lang="en-US" altLang="ja-JP" sz="1000">
                <a:solidFill>
                  <a:srgbClr val="282828"/>
                </a:solidFill>
                <a:ea typeface="MS PGothic" panose="020B0600070205080204" pitchFamily="34" charset="-128"/>
              </a:rPr>
              <a:t>Success rate is 100 percent (5/5), round-trip min/avg/max = 1/1/4 </a:t>
            </a:r>
            <a:r>
              <a:rPr kumimoji="1" lang="en-US" altLang="ja-JP" sz="1000" err="1">
                <a:solidFill>
                  <a:srgbClr val="282828"/>
                </a:solidFill>
                <a:ea typeface="MS PGothic" panose="020B0600070205080204" pitchFamily="34" charset="-128"/>
              </a:rPr>
              <a:t>ms</a:t>
            </a:r>
            <a:endParaRPr kumimoji="1" lang="en-US" altLang="ja-JP" sz="1000">
              <a:solidFill>
                <a:srgbClr val="282828"/>
              </a:solidFill>
              <a:ea typeface="MS PGothic" panose="020B0600070205080204" pitchFamily="34" charset="-128"/>
            </a:endParaRPr>
          </a:p>
        </p:txBody>
      </p:sp>
      <p:sp>
        <p:nvSpPr>
          <p:cNvPr id="8" name="正方形/長方形 7">
            <a:extLst>
              <a:ext uri="{FF2B5EF4-FFF2-40B4-BE49-F238E27FC236}">
                <a16:creationId xmlns:a16="http://schemas.microsoft.com/office/drawing/2014/main" id="{712BB708-3EB9-0A43-8B6D-944892211CB4}"/>
              </a:ext>
            </a:extLst>
          </p:cNvPr>
          <p:cNvSpPr/>
          <p:nvPr/>
        </p:nvSpPr>
        <p:spPr>
          <a:xfrm>
            <a:off x="228600" y="971550"/>
            <a:ext cx="3937616" cy="300082"/>
          </a:xfrm>
          <a:prstGeom prst="rect">
            <a:avLst/>
          </a:prstGeom>
        </p:spPr>
        <p:txBody>
          <a:bodyPr wrap="none">
            <a:noAutofit/>
          </a:bodyPr>
          <a:lstStyle/>
          <a:p>
            <a:pPr marL="171450" indent="-171450" defTabSz="685800" fontAlgn="auto">
              <a:spcBef>
                <a:spcPts val="0"/>
              </a:spcBef>
              <a:spcAft>
                <a:spcPts val="0"/>
              </a:spcAft>
              <a:buFont typeface="Apple SD Gothic Neo Regular" panose="02000300000000000000" pitchFamily="2" charset="-127"/>
              <a:buChar char="◼"/>
              <a:defRPr/>
            </a:pPr>
            <a:r>
              <a:rPr kumimoji="1" lang="ja-JP" altLang="en-US" sz="1200" b="1">
                <a:solidFill>
                  <a:schemeClr val="accent3"/>
                </a:solidFill>
                <a:latin typeface="+mn-lt"/>
                <a:ea typeface="MS PGothic" panose="020B0600070205080204" pitchFamily="34" charset="-128"/>
                <a:cs typeface="+mn-cs"/>
              </a:rPr>
              <a:t>各デバイスからゲートウェイへの通信状況を確認</a:t>
            </a:r>
          </a:p>
        </p:txBody>
      </p:sp>
      <p:sp>
        <p:nvSpPr>
          <p:cNvPr id="9" name="吹き出し: 線 10">
            <a:extLst>
              <a:ext uri="{FF2B5EF4-FFF2-40B4-BE49-F238E27FC236}">
                <a16:creationId xmlns:a16="http://schemas.microsoft.com/office/drawing/2014/main" id="{6CE83EA8-7C10-3B44-AF3E-693262D5E573}"/>
              </a:ext>
            </a:extLst>
          </p:cNvPr>
          <p:cNvSpPr/>
          <p:nvPr/>
        </p:nvSpPr>
        <p:spPr>
          <a:xfrm>
            <a:off x="5257800" y="3572607"/>
            <a:ext cx="3657600" cy="535414"/>
          </a:xfrm>
          <a:prstGeom prst="callout1">
            <a:avLst>
              <a:gd name="adj1" fmla="val 50307"/>
              <a:gd name="adj2" fmla="val 238"/>
              <a:gd name="adj3" fmla="val 67067"/>
              <a:gd name="adj4" fmla="val -11020"/>
            </a:avLst>
          </a:prstGeom>
          <a:solidFill>
            <a:schemeClr val="accent1">
              <a:alpha val="15000"/>
            </a:schemeClr>
          </a:solidFill>
          <a:ln>
            <a:solidFill>
              <a:schemeClr val="accent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defTabSz="685800" fontAlgn="auto">
              <a:spcBef>
                <a:spcPts val="0"/>
              </a:spcBef>
              <a:spcAft>
                <a:spcPts val="0"/>
              </a:spcAft>
              <a:defRPr/>
            </a:pPr>
            <a:r>
              <a:rPr kumimoji="1" lang="en-US" altLang="ja-JP" sz="1050">
                <a:solidFill>
                  <a:srgbClr val="005073"/>
                </a:solidFill>
                <a:ea typeface="MS PGothic" panose="020B0600070205080204" pitchFamily="34" charset="-128"/>
              </a:rPr>
              <a:t>Device Tracking Table Limit </a:t>
            </a:r>
            <a:r>
              <a:rPr kumimoji="1" lang="ja-JP" altLang="en-US" sz="1050">
                <a:solidFill>
                  <a:srgbClr val="005073"/>
                </a:solidFill>
                <a:ea typeface="MS PGothic" panose="020B0600070205080204" pitchFamily="34" charset="-128"/>
              </a:rPr>
              <a:t>を超えても、</a:t>
            </a:r>
            <a:r>
              <a:rPr kumimoji="1" lang="en-US" altLang="ja-JP" sz="1050">
                <a:solidFill>
                  <a:srgbClr val="005073"/>
                </a:solidFill>
                <a:ea typeface="MS PGothic" panose="020B0600070205080204" pitchFamily="34" charset="-128"/>
              </a:rPr>
              <a:t>C9300 </a:t>
            </a:r>
            <a:r>
              <a:rPr kumimoji="1" lang="ja-JP" altLang="en-US" sz="1050">
                <a:solidFill>
                  <a:srgbClr val="005073"/>
                </a:solidFill>
                <a:ea typeface="MS PGothic" panose="020B0600070205080204" pitchFamily="34" charset="-128"/>
              </a:rPr>
              <a:t>の</a:t>
            </a:r>
            <a:r>
              <a:rPr kumimoji="1" lang="en-US" altLang="ja-JP" sz="1050">
                <a:solidFill>
                  <a:srgbClr val="005073"/>
                </a:solidFill>
                <a:ea typeface="MS PGothic" panose="020B0600070205080204" pitchFamily="34" charset="-128"/>
              </a:rPr>
              <a:t>SVI(5.5.5.1) </a:t>
            </a:r>
            <a:r>
              <a:rPr kumimoji="1" lang="ja-JP" altLang="en-US" sz="1050">
                <a:solidFill>
                  <a:srgbClr val="005073"/>
                </a:solidFill>
                <a:ea typeface="MS PGothic" panose="020B0600070205080204" pitchFamily="34" charset="-128"/>
              </a:rPr>
              <a:t>へは</a:t>
            </a:r>
            <a:r>
              <a:rPr kumimoji="1" lang="ja-JP" altLang="en-US" sz="1050">
                <a:solidFill>
                  <a:srgbClr val="FF0000"/>
                </a:solidFill>
                <a:ea typeface="MS PGothic" panose="020B0600070205080204" pitchFamily="34" charset="-128"/>
              </a:rPr>
              <a:t>通信は可能です。</a:t>
            </a:r>
          </a:p>
        </p:txBody>
      </p:sp>
      <p:sp>
        <p:nvSpPr>
          <p:cNvPr id="10" name="Slide Number Placeholder 4">
            <a:extLst>
              <a:ext uri="{FF2B5EF4-FFF2-40B4-BE49-F238E27FC236}">
                <a16:creationId xmlns:a16="http://schemas.microsoft.com/office/drawing/2014/main" id="{DD464E5D-90A1-3A4F-8472-66983A97DB25}"/>
              </a:ext>
            </a:extLst>
          </p:cNvPr>
          <p:cNvSpPr>
            <a:spLocks noGrp="1"/>
          </p:cNvSpPr>
          <p:nvPr>
            <p:ph type="sldNum" sz="quarter" idx="4294967295"/>
          </p:nvPr>
        </p:nvSpPr>
        <p:spPr>
          <a:xfrm>
            <a:off x="8648700" y="4884738"/>
            <a:ext cx="495300" cy="274637"/>
          </a:xfrm>
          <a:prstGeom prst="rect">
            <a:avLst/>
          </a:prstGeom>
        </p:spPr>
        <p:txBody>
          <a:bodyPr>
            <a:noAutofit/>
          </a:bodyPr>
          <a:lstStyle/>
          <a:p>
            <a:fld id="{3945D0FD-48F1-4D72-80C5-FFB60B92A834}" type="slidenum">
              <a:rPr lang="en-US" sz="900" smtClean="0">
                <a:latin typeface="+mn-lt"/>
                <a:ea typeface="MS PGothic" panose="020B0600070205080204" pitchFamily="34" charset="-128"/>
              </a:rPr>
              <a:pPr/>
              <a:t>332</a:t>
            </a:fld>
            <a:endParaRPr lang="en-US" sz="900">
              <a:latin typeface="+mn-lt"/>
              <a:ea typeface="MS PGothic" panose="020B0600070205080204" pitchFamily="34" charset="-128"/>
            </a:endParaRPr>
          </a:p>
        </p:txBody>
      </p:sp>
    </p:spTree>
    <p:extLst>
      <p:ext uri="{BB962C8B-B14F-4D97-AF65-F5344CB8AC3E}">
        <p14:creationId xmlns:p14="http://schemas.microsoft.com/office/powerpoint/2010/main" val="4132893516"/>
      </p:ext>
    </p:extLst>
  </p:cSld>
  <p:clrMapOvr>
    <a:masterClrMapping/>
  </p:clrMapOvr>
</p:sld>
</file>

<file path=ppt/slides/slide3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タイトル 2">
            <a:extLst>
              <a:ext uri="{FF2B5EF4-FFF2-40B4-BE49-F238E27FC236}">
                <a16:creationId xmlns:a16="http://schemas.microsoft.com/office/drawing/2014/main" id="{F538EC46-9EA3-7F41-8521-72A6E2754C0B}"/>
              </a:ext>
            </a:extLst>
          </p:cNvPr>
          <p:cNvSpPr>
            <a:spLocks noGrp="1"/>
          </p:cNvSpPr>
          <p:nvPr>
            <p:ph type="title"/>
          </p:nvPr>
        </p:nvSpPr>
        <p:spPr/>
        <p:txBody>
          <a:bodyPr>
            <a:noAutofit/>
          </a:bodyPr>
          <a:lstStyle/>
          <a:p>
            <a:r>
              <a:rPr kumimoji="1" lang="en-US" altLang="ja-JP">
                <a:latin typeface="+mn-lt"/>
                <a:ea typeface="MS PGothic" panose="020B0600070205080204" pitchFamily="34" charset="-128"/>
              </a:rPr>
              <a:t>IP Source Guard </a:t>
            </a:r>
            <a:r>
              <a:rPr kumimoji="1" lang="ja-JP" altLang="en-US">
                <a:latin typeface="+mn-lt"/>
                <a:ea typeface="MS PGothic" panose="020B0600070205080204" pitchFamily="34" charset="-128"/>
              </a:rPr>
              <a:t>を設定し通信状況を確認</a:t>
            </a:r>
          </a:p>
        </p:txBody>
      </p:sp>
      <p:sp>
        <p:nvSpPr>
          <p:cNvPr id="13" name="Text Placeholder 12">
            <a:extLst>
              <a:ext uri="{FF2B5EF4-FFF2-40B4-BE49-F238E27FC236}">
                <a16:creationId xmlns:a16="http://schemas.microsoft.com/office/drawing/2014/main" id="{5B2D6902-AB4F-C343-96BA-66C3538FEA29}"/>
              </a:ext>
            </a:extLst>
          </p:cNvPr>
          <p:cNvSpPr>
            <a:spLocks noGrp="1"/>
          </p:cNvSpPr>
          <p:nvPr>
            <p:ph type="body" sz="quarter" idx="12"/>
          </p:nvPr>
        </p:nvSpPr>
        <p:spPr/>
        <p:txBody>
          <a:bodyPr/>
          <a:lstStyle/>
          <a:p>
            <a:r>
              <a:rPr lang="en" altLang="ja-JP">
                <a:solidFill>
                  <a:srgbClr val="282828"/>
                </a:solidFill>
                <a:ea typeface="MS PGothic" panose="020B0600070205080204" pitchFamily="34" charset="-128"/>
              </a:rPr>
              <a:t>3.5</a:t>
            </a:r>
            <a:r>
              <a:rPr lang="ja-JP" altLang="en-US">
                <a:solidFill>
                  <a:srgbClr val="282828"/>
                </a:solidFill>
                <a:ea typeface="MS PGothic" panose="020B0600070205080204" pitchFamily="34" charset="-128"/>
              </a:rPr>
              <a:t>　</a:t>
            </a:r>
            <a:r>
              <a:rPr lang="en" altLang="ja-JP">
                <a:solidFill>
                  <a:srgbClr val="282828"/>
                </a:solidFill>
                <a:ea typeface="MS PGothic" panose="020B0600070205080204" pitchFamily="34" charset="-128"/>
              </a:rPr>
              <a:t>Security</a:t>
            </a:r>
          </a:p>
        </p:txBody>
      </p:sp>
      <p:sp>
        <p:nvSpPr>
          <p:cNvPr id="4" name="正方形/長方形 3">
            <a:extLst>
              <a:ext uri="{FF2B5EF4-FFF2-40B4-BE49-F238E27FC236}">
                <a16:creationId xmlns:a16="http://schemas.microsoft.com/office/drawing/2014/main" id="{AD04F87A-7990-C444-9168-57F725CB1096}"/>
              </a:ext>
            </a:extLst>
          </p:cNvPr>
          <p:cNvSpPr/>
          <p:nvPr/>
        </p:nvSpPr>
        <p:spPr>
          <a:xfrm>
            <a:off x="5257800" y="1447997"/>
            <a:ext cx="3657600" cy="902851"/>
          </a:xfrm>
          <a:prstGeom prst="rect">
            <a:avLst/>
          </a:prstGeom>
          <a:solidFill>
            <a:schemeClr val="bg2">
              <a:lumMod val="95000"/>
            </a:schemeClr>
          </a:solidFill>
          <a:ln>
            <a:noFill/>
          </a:ln>
        </p:spPr>
        <p:style>
          <a:lnRef idx="0">
            <a:scrgbClr r="0" g="0" b="0"/>
          </a:lnRef>
          <a:fillRef idx="0">
            <a:scrgbClr r="0" g="0" b="0"/>
          </a:fillRef>
          <a:effectRef idx="0">
            <a:scrgbClr r="0" g="0" b="0"/>
          </a:effectRef>
          <a:fontRef idx="minor">
            <a:schemeClr val="accent4"/>
          </a:fontRef>
        </p:style>
        <p:txBody>
          <a:bodyPr wrap="square">
            <a:noAutofit/>
          </a:bodyPr>
          <a:lstStyle/>
          <a:p>
            <a:pPr defTabSz="685800" fontAlgn="auto">
              <a:spcBef>
                <a:spcPts val="0"/>
              </a:spcBef>
              <a:spcAft>
                <a:spcPts val="0"/>
              </a:spcAft>
              <a:defRPr/>
            </a:pPr>
            <a:r>
              <a:rPr kumimoji="1" lang="ja-JP" altLang="en-US" sz="1000">
                <a:solidFill>
                  <a:srgbClr val="282828"/>
                </a:solidFill>
                <a:ea typeface="MS PGothic" panose="020B0600070205080204" pitchFamily="34" charset="-128"/>
              </a:rPr>
              <a:t>interface GigabitEthernet1/0/1</a:t>
            </a:r>
          </a:p>
          <a:p>
            <a:pPr defTabSz="685800" fontAlgn="auto">
              <a:spcBef>
                <a:spcPts val="0"/>
              </a:spcBef>
              <a:spcAft>
                <a:spcPts val="0"/>
              </a:spcAft>
              <a:defRPr/>
            </a:pPr>
            <a:r>
              <a:rPr kumimoji="1" lang="ja-JP" altLang="en-US" sz="1000">
                <a:solidFill>
                  <a:srgbClr val="282828"/>
                </a:solidFill>
                <a:ea typeface="MS PGothic" panose="020B0600070205080204" pitchFamily="34" charset="-128"/>
              </a:rPr>
              <a:t> switchport access vlan 5</a:t>
            </a:r>
          </a:p>
          <a:p>
            <a:pPr defTabSz="685800" fontAlgn="auto">
              <a:spcBef>
                <a:spcPts val="0"/>
              </a:spcBef>
              <a:spcAft>
                <a:spcPts val="0"/>
              </a:spcAft>
              <a:defRPr/>
            </a:pPr>
            <a:r>
              <a:rPr kumimoji="1" lang="ja-JP" altLang="en-US" sz="1000">
                <a:solidFill>
                  <a:srgbClr val="282828"/>
                </a:solidFill>
                <a:ea typeface="MS PGothic" panose="020B0600070205080204" pitchFamily="34" charset="-128"/>
              </a:rPr>
              <a:t> switchport mode access</a:t>
            </a:r>
          </a:p>
          <a:p>
            <a:pPr defTabSz="685800" fontAlgn="auto">
              <a:spcBef>
                <a:spcPts val="0"/>
              </a:spcBef>
              <a:spcAft>
                <a:spcPts val="0"/>
              </a:spcAft>
              <a:defRPr/>
            </a:pPr>
            <a:r>
              <a:rPr kumimoji="1" lang="ja-JP" altLang="en-US" sz="1000">
                <a:solidFill>
                  <a:srgbClr val="282828"/>
                </a:solidFill>
                <a:ea typeface="MS PGothic" panose="020B0600070205080204" pitchFamily="34" charset="-128"/>
              </a:rPr>
              <a:t> device-tracking attach-policy TEST</a:t>
            </a:r>
          </a:p>
          <a:p>
            <a:pPr defTabSz="685800" fontAlgn="auto">
              <a:spcBef>
                <a:spcPts val="0"/>
              </a:spcBef>
              <a:spcAft>
                <a:spcPts val="0"/>
              </a:spcAft>
              <a:defRPr/>
            </a:pPr>
            <a:r>
              <a:rPr kumimoji="1" lang="ja-JP" altLang="en-US" sz="1000">
                <a:solidFill>
                  <a:srgbClr val="FF0000"/>
                </a:solidFill>
                <a:ea typeface="MS PGothic" panose="020B0600070205080204" pitchFamily="34" charset="-128"/>
              </a:rPr>
              <a:t> ip verify source tracking</a:t>
            </a:r>
          </a:p>
        </p:txBody>
      </p:sp>
      <p:sp>
        <p:nvSpPr>
          <p:cNvPr id="5" name="テキスト ボックス 4">
            <a:extLst>
              <a:ext uri="{FF2B5EF4-FFF2-40B4-BE49-F238E27FC236}">
                <a16:creationId xmlns:a16="http://schemas.microsoft.com/office/drawing/2014/main" id="{4B24959A-C7A9-694A-BDD6-451B156B7213}"/>
              </a:ext>
            </a:extLst>
          </p:cNvPr>
          <p:cNvSpPr txBox="1"/>
          <p:nvPr/>
        </p:nvSpPr>
        <p:spPr>
          <a:xfrm>
            <a:off x="228600" y="1201738"/>
            <a:ext cx="4800600" cy="900246"/>
          </a:xfrm>
          <a:prstGeom prst="rect">
            <a:avLst/>
          </a:prstGeom>
          <a:solidFill>
            <a:schemeClr val="bg2">
              <a:lumMod val="95000"/>
            </a:schemeClr>
          </a:solidFill>
          <a:ln>
            <a:noFill/>
          </a:ln>
        </p:spPr>
        <p:style>
          <a:lnRef idx="0">
            <a:scrgbClr r="0" g="0" b="0"/>
          </a:lnRef>
          <a:fillRef idx="0">
            <a:scrgbClr r="0" g="0" b="0"/>
          </a:fillRef>
          <a:effectRef idx="0">
            <a:scrgbClr r="0" g="0" b="0"/>
          </a:effectRef>
          <a:fontRef idx="minor">
            <a:schemeClr val="accent4"/>
          </a:fontRef>
        </p:style>
        <p:txBody>
          <a:bodyPr wrap="square" rtlCol="0">
            <a:noAutofit/>
          </a:bodyPr>
          <a:lstStyle/>
          <a:p>
            <a:pPr defTabSz="685800" fontAlgn="auto">
              <a:spcBef>
                <a:spcPts val="0"/>
              </a:spcBef>
              <a:spcAft>
                <a:spcPts val="0"/>
              </a:spcAft>
              <a:defRPr/>
            </a:pPr>
            <a:r>
              <a:rPr kumimoji="1" lang="en-US" altLang="ja-JP" sz="1000">
                <a:solidFill>
                  <a:srgbClr val="282828"/>
                </a:solidFill>
                <a:ea typeface="MS PGothic" panose="020B0600070205080204" pitchFamily="34" charset="-128"/>
              </a:rPr>
              <a:t>Node-1#ping 5.5.5.1</a:t>
            </a:r>
          </a:p>
          <a:p>
            <a:pPr defTabSz="685800" fontAlgn="auto">
              <a:spcBef>
                <a:spcPts val="0"/>
              </a:spcBef>
              <a:spcAft>
                <a:spcPts val="0"/>
              </a:spcAft>
              <a:defRPr/>
            </a:pPr>
            <a:r>
              <a:rPr kumimoji="1" lang="en-US" altLang="ja-JP" sz="1000">
                <a:solidFill>
                  <a:srgbClr val="282828"/>
                </a:solidFill>
                <a:ea typeface="MS PGothic" panose="020B0600070205080204" pitchFamily="34" charset="-128"/>
              </a:rPr>
              <a:t>Type escape sequence to abort.</a:t>
            </a:r>
          </a:p>
          <a:p>
            <a:pPr defTabSz="685800" fontAlgn="auto">
              <a:spcBef>
                <a:spcPts val="0"/>
              </a:spcBef>
              <a:spcAft>
                <a:spcPts val="0"/>
              </a:spcAft>
              <a:defRPr/>
            </a:pPr>
            <a:r>
              <a:rPr kumimoji="1" lang="en-US" altLang="ja-JP" sz="1000">
                <a:solidFill>
                  <a:srgbClr val="282828"/>
                </a:solidFill>
                <a:ea typeface="MS PGothic" panose="020B0600070205080204" pitchFamily="34" charset="-128"/>
              </a:rPr>
              <a:t>Sending 5, 100-byte ICMP </a:t>
            </a:r>
            <a:r>
              <a:rPr kumimoji="1" lang="en-US" altLang="ja-JP" sz="1000" err="1">
                <a:solidFill>
                  <a:srgbClr val="282828"/>
                </a:solidFill>
                <a:ea typeface="MS PGothic" panose="020B0600070205080204" pitchFamily="34" charset="-128"/>
              </a:rPr>
              <a:t>Echos</a:t>
            </a:r>
            <a:r>
              <a:rPr kumimoji="1" lang="en-US" altLang="ja-JP" sz="1000">
                <a:solidFill>
                  <a:srgbClr val="282828"/>
                </a:solidFill>
                <a:ea typeface="MS PGothic" panose="020B0600070205080204" pitchFamily="34" charset="-128"/>
              </a:rPr>
              <a:t> to 5.5.5.1, timeout is 2 seconds:</a:t>
            </a:r>
          </a:p>
          <a:p>
            <a:pPr defTabSz="685800" fontAlgn="auto">
              <a:spcBef>
                <a:spcPts val="0"/>
              </a:spcBef>
              <a:spcAft>
                <a:spcPts val="0"/>
              </a:spcAft>
              <a:defRPr/>
            </a:pPr>
            <a:r>
              <a:rPr kumimoji="1" lang="en-US" altLang="ja-JP" sz="1000">
                <a:solidFill>
                  <a:srgbClr val="282828"/>
                </a:solidFill>
                <a:ea typeface="MS PGothic" panose="020B0600070205080204" pitchFamily="34" charset="-128"/>
              </a:rPr>
              <a:t>!!!!!</a:t>
            </a:r>
          </a:p>
          <a:p>
            <a:pPr defTabSz="685800" fontAlgn="auto">
              <a:spcBef>
                <a:spcPts val="0"/>
              </a:spcBef>
              <a:spcAft>
                <a:spcPts val="0"/>
              </a:spcAft>
              <a:defRPr/>
            </a:pPr>
            <a:r>
              <a:rPr kumimoji="1" lang="en-US" altLang="ja-JP" sz="1000">
                <a:solidFill>
                  <a:srgbClr val="282828"/>
                </a:solidFill>
                <a:ea typeface="MS PGothic" panose="020B0600070205080204" pitchFamily="34" charset="-128"/>
              </a:rPr>
              <a:t>Success rate is 100 percent (5/5), round-trip min/avg/max = 1/2/4 </a:t>
            </a:r>
            <a:r>
              <a:rPr kumimoji="1" lang="en-US" altLang="ja-JP" sz="1000" err="1">
                <a:solidFill>
                  <a:srgbClr val="282828"/>
                </a:solidFill>
                <a:ea typeface="MS PGothic" panose="020B0600070205080204" pitchFamily="34" charset="-128"/>
              </a:rPr>
              <a:t>ms</a:t>
            </a:r>
            <a:endParaRPr kumimoji="1" lang="en-US" altLang="ja-JP" sz="1000">
              <a:solidFill>
                <a:srgbClr val="282828"/>
              </a:solidFill>
              <a:ea typeface="MS PGothic" panose="020B0600070205080204" pitchFamily="34" charset="-128"/>
            </a:endParaRPr>
          </a:p>
        </p:txBody>
      </p:sp>
      <p:sp>
        <p:nvSpPr>
          <p:cNvPr id="6" name="テキスト ボックス 5">
            <a:extLst>
              <a:ext uri="{FF2B5EF4-FFF2-40B4-BE49-F238E27FC236}">
                <a16:creationId xmlns:a16="http://schemas.microsoft.com/office/drawing/2014/main" id="{BD7CC9E6-37F3-CF47-AD64-A6C458DBEB3C}"/>
              </a:ext>
            </a:extLst>
          </p:cNvPr>
          <p:cNvSpPr txBox="1"/>
          <p:nvPr/>
        </p:nvSpPr>
        <p:spPr>
          <a:xfrm>
            <a:off x="228600" y="2421455"/>
            <a:ext cx="4800600" cy="900246"/>
          </a:xfrm>
          <a:prstGeom prst="rect">
            <a:avLst/>
          </a:prstGeom>
          <a:solidFill>
            <a:schemeClr val="bg2">
              <a:lumMod val="95000"/>
            </a:schemeClr>
          </a:solidFill>
          <a:ln>
            <a:noFill/>
          </a:ln>
        </p:spPr>
        <p:style>
          <a:lnRef idx="0">
            <a:scrgbClr r="0" g="0" b="0"/>
          </a:lnRef>
          <a:fillRef idx="0">
            <a:scrgbClr r="0" g="0" b="0"/>
          </a:fillRef>
          <a:effectRef idx="0">
            <a:scrgbClr r="0" g="0" b="0"/>
          </a:effectRef>
          <a:fontRef idx="minor">
            <a:schemeClr val="accent4"/>
          </a:fontRef>
        </p:style>
        <p:txBody>
          <a:bodyPr wrap="square" rtlCol="0">
            <a:noAutofit/>
          </a:bodyPr>
          <a:lstStyle/>
          <a:p>
            <a:pPr defTabSz="685800" fontAlgn="auto">
              <a:spcBef>
                <a:spcPts val="0"/>
              </a:spcBef>
              <a:spcAft>
                <a:spcPts val="0"/>
              </a:spcAft>
              <a:defRPr/>
            </a:pPr>
            <a:r>
              <a:rPr kumimoji="1" lang="en-US" altLang="ja-JP" sz="1000">
                <a:solidFill>
                  <a:srgbClr val="282828"/>
                </a:solidFill>
                <a:ea typeface="MS PGothic" panose="020B0600070205080204" pitchFamily="34" charset="-128"/>
              </a:rPr>
              <a:t>Node-2#ping 5.5.5.1</a:t>
            </a:r>
          </a:p>
          <a:p>
            <a:pPr defTabSz="685800" fontAlgn="auto">
              <a:spcBef>
                <a:spcPts val="0"/>
              </a:spcBef>
              <a:spcAft>
                <a:spcPts val="0"/>
              </a:spcAft>
              <a:defRPr/>
            </a:pPr>
            <a:r>
              <a:rPr kumimoji="1" lang="en-US" altLang="ja-JP" sz="1000">
                <a:solidFill>
                  <a:srgbClr val="282828"/>
                </a:solidFill>
                <a:ea typeface="MS PGothic" panose="020B0600070205080204" pitchFamily="34" charset="-128"/>
              </a:rPr>
              <a:t>Type escape sequence to abort.</a:t>
            </a:r>
          </a:p>
          <a:p>
            <a:pPr defTabSz="685800" fontAlgn="auto">
              <a:spcBef>
                <a:spcPts val="0"/>
              </a:spcBef>
              <a:spcAft>
                <a:spcPts val="0"/>
              </a:spcAft>
              <a:defRPr/>
            </a:pPr>
            <a:r>
              <a:rPr kumimoji="1" lang="en-US" altLang="ja-JP" sz="1000">
                <a:solidFill>
                  <a:srgbClr val="282828"/>
                </a:solidFill>
                <a:ea typeface="MS PGothic" panose="020B0600070205080204" pitchFamily="34" charset="-128"/>
              </a:rPr>
              <a:t>Sending 5, 100-byte ICMP </a:t>
            </a:r>
            <a:r>
              <a:rPr kumimoji="1" lang="en-US" altLang="ja-JP" sz="1000" err="1">
                <a:solidFill>
                  <a:srgbClr val="282828"/>
                </a:solidFill>
                <a:ea typeface="MS PGothic" panose="020B0600070205080204" pitchFamily="34" charset="-128"/>
              </a:rPr>
              <a:t>Echos</a:t>
            </a:r>
            <a:r>
              <a:rPr kumimoji="1" lang="en-US" altLang="ja-JP" sz="1000">
                <a:solidFill>
                  <a:srgbClr val="282828"/>
                </a:solidFill>
                <a:ea typeface="MS PGothic" panose="020B0600070205080204" pitchFamily="34" charset="-128"/>
              </a:rPr>
              <a:t> to 5.5.5.1, timeout is 2 seconds:</a:t>
            </a:r>
          </a:p>
          <a:p>
            <a:pPr defTabSz="685800" fontAlgn="auto">
              <a:spcBef>
                <a:spcPts val="0"/>
              </a:spcBef>
              <a:spcAft>
                <a:spcPts val="0"/>
              </a:spcAft>
              <a:defRPr/>
            </a:pPr>
            <a:r>
              <a:rPr kumimoji="1" lang="en-US" altLang="ja-JP" sz="1000">
                <a:solidFill>
                  <a:srgbClr val="282828"/>
                </a:solidFill>
                <a:ea typeface="MS PGothic" panose="020B0600070205080204" pitchFamily="34" charset="-128"/>
              </a:rPr>
              <a:t>!!!!!</a:t>
            </a:r>
          </a:p>
          <a:p>
            <a:pPr defTabSz="685800" fontAlgn="auto">
              <a:spcBef>
                <a:spcPts val="0"/>
              </a:spcBef>
              <a:spcAft>
                <a:spcPts val="0"/>
              </a:spcAft>
              <a:defRPr/>
            </a:pPr>
            <a:r>
              <a:rPr kumimoji="1" lang="en-US" altLang="ja-JP" sz="1000">
                <a:solidFill>
                  <a:srgbClr val="282828"/>
                </a:solidFill>
                <a:ea typeface="MS PGothic" panose="020B0600070205080204" pitchFamily="34" charset="-128"/>
              </a:rPr>
              <a:t>Success rate is 100 percent (5/5), round-trip min/avg/max = 1/1/4 </a:t>
            </a:r>
            <a:r>
              <a:rPr kumimoji="1" lang="en-US" altLang="ja-JP" sz="1000" err="1">
                <a:solidFill>
                  <a:srgbClr val="282828"/>
                </a:solidFill>
                <a:ea typeface="MS PGothic" panose="020B0600070205080204" pitchFamily="34" charset="-128"/>
              </a:rPr>
              <a:t>ms</a:t>
            </a:r>
            <a:endParaRPr kumimoji="1" lang="en-US" altLang="ja-JP" sz="1000">
              <a:solidFill>
                <a:srgbClr val="282828"/>
              </a:solidFill>
              <a:ea typeface="MS PGothic" panose="020B0600070205080204" pitchFamily="34" charset="-128"/>
            </a:endParaRPr>
          </a:p>
        </p:txBody>
      </p:sp>
      <p:sp>
        <p:nvSpPr>
          <p:cNvPr id="7" name="テキスト ボックス 6">
            <a:extLst>
              <a:ext uri="{FF2B5EF4-FFF2-40B4-BE49-F238E27FC236}">
                <a16:creationId xmlns:a16="http://schemas.microsoft.com/office/drawing/2014/main" id="{0552D45D-2CC2-5C4E-B2EB-55C07088BDB7}"/>
              </a:ext>
            </a:extLst>
          </p:cNvPr>
          <p:cNvSpPr txBox="1"/>
          <p:nvPr/>
        </p:nvSpPr>
        <p:spPr>
          <a:xfrm>
            <a:off x="228600" y="3641172"/>
            <a:ext cx="4800600" cy="900246"/>
          </a:xfrm>
          <a:prstGeom prst="rect">
            <a:avLst/>
          </a:prstGeom>
          <a:solidFill>
            <a:schemeClr val="bg2">
              <a:lumMod val="95000"/>
            </a:schemeClr>
          </a:solidFill>
          <a:ln>
            <a:noFill/>
          </a:ln>
        </p:spPr>
        <p:style>
          <a:lnRef idx="0">
            <a:scrgbClr r="0" g="0" b="0"/>
          </a:lnRef>
          <a:fillRef idx="0">
            <a:scrgbClr r="0" g="0" b="0"/>
          </a:fillRef>
          <a:effectRef idx="0">
            <a:scrgbClr r="0" g="0" b="0"/>
          </a:effectRef>
          <a:fontRef idx="minor">
            <a:schemeClr val="accent4"/>
          </a:fontRef>
        </p:style>
        <p:txBody>
          <a:bodyPr wrap="square" rtlCol="0">
            <a:noAutofit/>
          </a:bodyPr>
          <a:lstStyle/>
          <a:p>
            <a:pPr defTabSz="685800" fontAlgn="auto">
              <a:spcBef>
                <a:spcPts val="0"/>
              </a:spcBef>
              <a:spcAft>
                <a:spcPts val="0"/>
              </a:spcAft>
              <a:defRPr/>
            </a:pPr>
            <a:r>
              <a:rPr kumimoji="1" lang="en-US" altLang="ja-JP" sz="1000">
                <a:solidFill>
                  <a:srgbClr val="282828"/>
                </a:solidFill>
                <a:ea typeface="MS PGothic" panose="020B0600070205080204" pitchFamily="34" charset="-128"/>
              </a:rPr>
              <a:t>Node-3#ping 5.5.5.1</a:t>
            </a:r>
          </a:p>
          <a:p>
            <a:pPr defTabSz="685800" fontAlgn="auto">
              <a:spcBef>
                <a:spcPts val="0"/>
              </a:spcBef>
              <a:spcAft>
                <a:spcPts val="0"/>
              </a:spcAft>
              <a:defRPr/>
            </a:pPr>
            <a:r>
              <a:rPr kumimoji="1" lang="en-US" altLang="ja-JP" sz="1000">
                <a:solidFill>
                  <a:srgbClr val="282828"/>
                </a:solidFill>
                <a:ea typeface="MS PGothic" panose="020B0600070205080204" pitchFamily="34" charset="-128"/>
              </a:rPr>
              <a:t>Type escape sequence to abort.</a:t>
            </a:r>
          </a:p>
          <a:p>
            <a:pPr defTabSz="685800" fontAlgn="auto">
              <a:spcBef>
                <a:spcPts val="0"/>
              </a:spcBef>
              <a:spcAft>
                <a:spcPts val="0"/>
              </a:spcAft>
              <a:defRPr/>
            </a:pPr>
            <a:r>
              <a:rPr kumimoji="1" lang="en-US" altLang="ja-JP" sz="1000">
                <a:solidFill>
                  <a:srgbClr val="282828"/>
                </a:solidFill>
                <a:ea typeface="MS PGothic" panose="020B0600070205080204" pitchFamily="34" charset="-128"/>
              </a:rPr>
              <a:t>Sending 5, 100-byte ICMP </a:t>
            </a:r>
            <a:r>
              <a:rPr kumimoji="1" lang="en-US" altLang="ja-JP" sz="1000" err="1">
                <a:solidFill>
                  <a:srgbClr val="282828"/>
                </a:solidFill>
                <a:ea typeface="MS PGothic" panose="020B0600070205080204" pitchFamily="34" charset="-128"/>
              </a:rPr>
              <a:t>Echos</a:t>
            </a:r>
            <a:r>
              <a:rPr kumimoji="1" lang="en-US" altLang="ja-JP" sz="1000">
                <a:solidFill>
                  <a:srgbClr val="282828"/>
                </a:solidFill>
                <a:ea typeface="MS PGothic" panose="020B0600070205080204" pitchFamily="34" charset="-128"/>
              </a:rPr>
              <a:t> to 5.5.5.1, timeout is 2 seconds:</a:t>
            </a:r>
          </a:p>
          <a:p>
            <a:pPr defTabSz="685800" fontAlgn="auto">
              <a:spcBef>
                <a:spcPts val="0"/>
              </a:spcBef>
              <a:spcAft>
                <a:spcPts val="0"/>
              </a:spcAft>
              <a:defRPr/>
            </a:pPr>
            <a:r>
              <a:rPr kumimoji="1" lang="en-US" altLang="ja-JP" sz="1000">
                <a:solidFill>
                  <a:srgbClr val="FF0000"/>
                </a:solidFill>
                <a:ea typeface="MS PGothic" panose="020B0600070205080204" pitchFamily="34" charset="-128"/>
              </a:rPr>
              <a:t>.....</a:t>
            </a:r>
          </a:p>
          <a:p>
            <a:pPr defTabSz="685800" fontAlgn="auto">
              <a:spcBef>
                <a:spcPts val="0"/>
              </a:spcBef>
              <a:spcAft>
                <a:spcPts val="0"/>
              </a:spcAft>
              <a:defRPr/>
            </a:pPr>
            <a:r>
              <a:rPr kumimoji="1" lang="en-US" altLang="ja-JP" sz="1000">
                <a:solidFill>
                  <a:srgbClr val="282828"/>
                </a:solidFill>
                <a:ea typeface="MS PGothic" panose="020B0600070205080204" pitchFamily="34" charset="-128"/>
              </a:rPr>
              <a:t>Success rate is 0 percent (0/5)</a:t>
            </a:r>
          </a:p>
        </p:txBody>
      </p:sp>
      <p:sp>
        <p:nvSpPr>
          <p:cNvPr id="9" name="正方形/長方形 8">
            <a:extLst>
              <a:ext uri="{FF2B5EF4-FFF2-40B4-BE49-F238E27FC236}">
                <a16:creationId xmlns:a16="http://schemas.microsoft.com/office/drawing/2014/main" id="{BA2DDF5E-C291-5943-9576-DB6A169638CD}"/>
              </a:ext>
            </a:extLst>
          </p:cNvPr>
          <p:cNvSpPr/>
          <p:nvPr/>
        </p:nvSpPr>
        <p:spPr>
          <a:xfrm>
            <a:off x="5257800" y="1210671"/>
            <a:ext cx="2829942" cy="300082"/>
          </a:xfrm>
          <a:prstGeom prst="rect">
            <a:avLst/>
          </a:prstGeom>
        </p:spPr>
        <p:txBody>
          <a:bodyPr wrap="none">
            <a:noAutofit/>
          </a:bodyPr>
          <a:lstStyle/>
          <a:p>
            <a:pPr marL="285750" indent="-285750" defTabSz="685800" fontAlgn="auto">
              <a:spcBef>
                <a:spcPts val="0"/>
              </a:spcBef>
              <a:spcAft>
                <a:spcPts val="0"/>
              </a:spcAft>
              <a:buFont typeface="Apple SD Gothic Neo Regular" panose="02000300000000000000" pitchFamily="2" charset="-127"/>
              <a:buChar char="◼"/>
              <a:defRPr/>
            </a:pPr>
            <a:r>
              <a:rPr kumimoji="1" lang="en-US" altLang="ja-JP" sz="1200" b="1">
                <a:solidFill>
                  <a:schemeClr val="tx2"/>
                </a:solidFill>
                <a:latin typeface="+mn-lt"/>
                <a:ea typeface="MS PGothic" panose="020B0600070205080204" pitchFamily="34" charset="-128"/>
                <a:cs typeface="+mn-cs"/>
              </a:rPr>
              <a:t>C9300 </a:t>
            </a:r>
            <a:r>
              <a:rPr kumimoji="1" lang="ja-JP" altLang="en-US" sz="1200" b="1">
                <a:solidFill>
                  <a:schemeClr val="tx2"/>
                </a:solidFill>
                <a:latin typeface="+mn-lt"/>
                <a:ea typeface="MS PGothic" panose="020B0600070205080204" pitchFamily="34" charset="-128"/>
                <a:cs typeface="+mn-cs"/>
              </a:rPr>
              <a:t>に</a:t>
            </a:r>
            <a:r>
              <a:rPr kumimoji="1" lang="en-US" altLang="ja-JP" sz="1200" b="1">
                <a:solidFill>
                  <a:schemeClr val="tx2"/>
                </a:solidFill>
                <a:latin typeface="+mn-lt"/>
                <a:ea typeface="MS PGothic" panose="020B0600070205080204" pitchFamily="34" charset="-128"/>
                <a:cs typeface="+mn-cs"/>
              </a:rPr>
              <a:t> IP Source Guard </a:t>
            </a:r>
            <a:r>
              <a:rPr kumimoji="1" lang="ja-JP" altLang="en-US" sz="1200" b="1">
                <a:solidFill>
                  <a:schemeClr val="tx2"/>
                </a:solidFill>
                <a:latin typeface="+mn-lt"/>
                <a:ea typeface="MS PGothic" panose="020B0600070205080204" pitchFamily="34" charset="-128"/>
                <a:cs typeface="+mn-cs"/>
              </a:rPr>
              <a:t>を追記</a:t>
            </a:r>
            <a:endParaRPr kumimoji="1" lang="en-US" altLang="ja-JP" sz="1200" b="1">
              <a:solidFill>
                <a:schemeClr val="tx2"/>
              </a:solidFill>
              <a:latin typeface="+mn-lt"/>
              <a:ea typeface="MS PGothic" panose="020B0600070205080204" pitchFamily="34" charset="-128"/>
              <a:cs typeface="+mn-cs"/>
            </a:endParaRPr>
          </a:p>
        </p:txBody>
      </p:sp>
      <p:sp>
        <p:nvSpPr>
          <p:cNvPr id="10" name="吹き出し: 線 10">
            <a:extLst>
              <a:ext uri="{FF2B5EF4-FFF2-40B4-BE49-F238E27FC236}">
                <a16:creationId xmlns:a16="http://schemas.microsoft.com/office/drawing/2014/main" id="{463424D6-3132-2547-94B0-B2C4C4DA5AC2}"/>
              </a:ext>
            </a:extLst>
          </p:cNvPr>
          <p:cNvSpPr/>
          <p:nvPr/>
        </p:nvSpPr>
        <p:spPr>
          <a:xfrm>
            <a:off x="5257800" y="3641172"/>
            <a:ext cx="3657600" cy="535414"/>
          </a:xfrm>
          <a:prstGeom prst="callout1">
            <a:avLst>
              <a:gd name="adj1" fmla="val 50307"/>
              <a:gd name="adj2" fmla="val 238"/>
              <a:gd name="adj3" fmla="val 67067"/>
              <a:gd name="adj4" fmla="val -11020"/>
            </a:avLst>
          </a:prstGeom>
          <a:solidFill>
            <a:schemeClr val="accent1">
              <a:alpha val="15000"/>
            </a:schemeClr>
          </a:solidFill>
          <a:ln>
            <a:solidFill>
              <a:schemeClr val="accent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defTabSz="685800" fontAlgn="auto">
              <a:spcBef>
                <a:spcPts val="0"/>
              </a:spcBef>
              <a:spcAft>
                <a:spcPts val="0"/>
              </a:spcAft>
              <a:defRPr/>
            </a:pPr>
            <a:r>
              <a:rPr kumimoji="1" lang="ja-JP" altLang="en-US" sz="1050">
                <a:solidFill>
                  <a:srgbClr val="005073"/>
                </a:solidFill>
                <a:ea typeface="MS PGothic" panose="020B0600070205080204" pitchFamily="34" charset="-128"/>
              </a:rPr>
              <a:t>デバイス</a:t>
            </a:r>
            <a:r>
              <a:rPr kumimoji="1" lang="en-US" altLang="ja-JP" sz="1050">
                <a:solidFill>
                  <a:srgbClr val="005073"/>
                </a:solidFill>
                <a:ea typeface="MS PGothic" panose="020B0600070205080204" pitchFamily="34" charset="-128"/>
              </a:rPr>
              <a:t> </a:t>
            </a:r>
            <a:r>
              <a:rPr kumimoji="1" lang="ja-JP" altLang="en-US" sz="1050">
                <a:solidFill>
                  <a:srgbClr val="005073"/>
                </a:solidFill>
                <a:ea typeface="MS PGothic" panose="020B0600070205080204" pitchFamily="34" charset="-128"/>
              </a:rPr>
              <a:t>トラッキング</a:t>
            </a:r>
            <a:r>
              <a:rPr kumimoji="1" lang="en-US" altLang="ja-JP" sz="1050">
                <a:solidFill>
                  <a:srgbClr val="005073"/>
                </a:solidFill>
                <a:ea typeface="MS PGothic" panose="020B0600070205080204" pitchFamily="34" charset="-128"/>
              </a:rPr>
              <a:t> </a:t>
            </a:r>
            <a:r>
              <a:rPr kumimoji="1" lang="ja-JP" altLang="en-US" sz="1050">
                <a:solidFill>
                  <a:srgbClr val="005073"/>
                </a:solidFill>
                <a:ea typeface="MS PGothic" panose="020B0600070205080204" pitchFamily="34" charset="-128"/>
              </a:rPr>
              <a:t>データ</a:t>
            </a:r>
            <a:r>
              <a:rPr kumimoji="1" lang="en-US" altLang="ja-JP" sz="1050">
                <a:solidFill>
                  <a:srgbClr val="005073"/>
                </a:solidFill>
                <a:ea typeface="MS PGothic" panose="020B0600070205080204" pitchFamily="34" charset="-128"/>
              </a:rPr>
              <a:t> </a:t>
            </a:r>
            <a:r>
              <a:rPr kumimoji="1" lang="ja-JP" altLang="en-US" sz="1050">
                <a:solidFill>
                  <a:srgbClr val="005073"/>
                </a:solidFill>
                <a:ea typeface="MS PGothic" panose="020B0600070205080204" pitchFamily="34" charset="-128"/>
              </a:rPr>
              <a:t>ベースに載ってない</a:t>
            </a:r>
            <a:r>
              <a:rPr kumimoji="1" lang="en-US" altLang="ja-JP" sz="1050">
                <a:solidFill>
                  <a:srgbClr val="005073"/>
                </a:solidFill>
                <a:ea typeface="MS PGothic" panose="020B0600070205080204" pitchFamily="34" charset="-128"/>
              </a:rPr>
              <a:t> IP </a:t>
            </a:r>
            <a:r>
              <a:rPr kumimoji="1" lang="ja-JP" altLang="en-US" sz="1050">
                <a:solidFill>
                  <a:srgbClr val="005073"/>
                </a:solidFill>
                <a:ea typeface="MS PGothic" panose="020B0600070205080204" pitchFamily="34" charset="-128"/>
              </a:rPr>
              <a:t>は</a:t>
            </a:r>
            <a:br>
              <a:rPr kumimoji="1" lang="en-US" altLang="ja-JP" sz="1050">
                <a:solidFill>
                  <a:srgbClr val="005073"/>
                </a:solidFill>
                <a:ea typeface="MS PGothic" panose="020B0600070205080204" pitchFamily="34" charset="-128"/>
              </a:rPr>
            </a:br>
            <a:r>
              <a:rPr kumimoji="1" lang="ja-JP" altLang="en-US" sz="1050">
                <a:solidFill>
                  <a:srgbClr val="005073"/>
                </a:solidFill>
                <a:ea typeface="MS PGothic" panose="020B0600070205080204" pitchFamily="34" charset="-128"/>
              </a:rPr>
              <a:t>通信不可になります</a:t>
            </a:r>
            <a:endParaRPr kumimoji="1" lang="en-US" altLang="ja-JP" sz="1050">
              <a:solidFill>
                <a:srgbClr val="005073"/>
              </a:solidFill>
              <a:ea typeface="MS PGothic" panose="020B0600070205080204" pitchFamily="34" charset="-128"/>
            </a:endParaRPr>
          </a:p>
        </p:txBody>
      </p:sp>
      <p:sp>
        <p:nvSpPr>
          <p:cNvPr id="11" name="Slide Number Placeholder 4">
            <a:extLst>
              <a:ext uri="{FF2B5EF4-FFF2-40B4-BE49-F238E27FC236}">
                <a16:creationId xmlns:a16="http://schemas.microsoft.com/office/drawing/2014/main" id="{30FED2C7-C149-4544-9CD5-BB39E22BA146}"/>
              </a:ext>
            </a:extLst>
          </p:cNvPr>
          <p:cNvSpPr>
            <a:spLocks noGrp="1"/>
          </p:cNvSpPr>
          <p:nvPr>
            <p:ph type="sldNum" sz="quarter" idx="4294967295"/>
          </p:nvPr>
        </p:nvSpPr>
        <p:spPr>
          <a:xfrm>
            <a:off x="8648700" y="4884738"/>
            <a:ext cx="495300" cy="274637"/>
          </a:xfrm>
          <a:prstGeom prst="rect">
            <a:avLst/>
          </a:prstGeom>
        </p:spPr>
        <p:txBody>
          <a:bodyPr>
            <a:noAutofit/>
          </a:bodyPr>
          <a:lstStyle/>
          <a:p>
            <a:fld id="{3945D0FD-48F1-4D72-80C5-FFB60B92A834}" type="slidenum">
              <a:rPr lang="en-US" sz="900" smtClean="0">
                <a:latin typeface="+mn-lt"/>
                <a:ea typeface="MS PGothic" panose="020B0600070205080204" pitchFamily="34" charset="-128"/>
              </a:rPr>
              <a:pPr/>
              <a:t>333</a:t>
            </a:fld>
            <a:endParaRPr lang="en-US" sz="900">
              <a:latin typeface="+mn-lt"/>
              <a:ea typeface="MS PGothic" panose="020B0600070205080204" pitchFamily="34" charset="-128"/>
            </a:endParaRPr>
          </a:p>
        </p:txBody>
      </p:sp>
    </p:spTree>
    <p:extLst>
      <p:ext uri="{BB962C8B-B14F-4D97-AF65-F5344CB8AC3E}">
        <p14:creationId xmlns:p14="http://schemas.microsoft.com/office/powerpoint/2010/main" val="748584823"/>
      </p:ext>
    </p:extLst>
  </p:cSld>
  <p:clrMapOvr>
    <a:masterClrMapping/>
  </p:clrMapOvr>
</p:sld>
</file>

<file path=ppt/slides/slide3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タイトル 2">
            <a:extLst>
              <a:ext uri="{FF2B5EF4-FFF2-40B4-BE49-F238E27FC236}">
                <a16:creationId xmlns:a16="http://schemas.microsoft.com/office/drawing/2014/main" id="{EFC87ED8-4791-8144-A430-CED38EBD4930}"/>
              </a:ext>
            </a:extLst>
          </p:cNvPr>
          <p:cNvSpPr>
            <a:spLocks noGrp="1"/>
          </p:cNvSpPr>
          <p:nvPr>
            <p:ph type="title"/>
          </p:nvPr>
        </p:nvSpPr>
        <p:spPr/>
        <p:txBody>
          <a:bodyPr>
            <a:noAutofit/>
          </a:bodyPr>
          <a:lstStyle/>
          <a:p>
            <a:r>
              <a:rPr lang="en-US" altLang="ja-JP">
                <a:latin typeface="+mn-lt"/>
                <a:ea typeface="MS PGothic" panose="020B0600070205080204" pitchFamily="34" charset="-128"/>
              </a:rPr>
              <a:t>Device Tracking </a:t>
            </a:r>
            <a:r>
              <a:rPr lang="ja-JP" altLang="en-US">
                <a:latin typeface="+mn-lt"/>
                <a:ea typeface="MS PGothic" panose="020B0600070205080204" pitchFamily="34" charset="-128"/>
              </a:rPr>
              <a:t>データベースの確認</a:t>
            </a:r>
            <a:endParaRPr kumimoji="1" lang="ja-JP" altLang="en-US">
              <a:latin typeface="+mn-lt"/>
              <a:ea typeface="MS PGothic" panose="020B0600070205080204" pitchFamily="34" charset="-128"/>
            </a:endParaRPr>
          </a:p>
        </p:txBody>
      </p:sp>
      <p:sp>
        <p:nvSpPr>
          <p:cNvPr id="9" name="Text Placeholder 8">
            <a:extLst>
              <a:ext uri="{FF2B5EF4-FFF2-40B4-BE49-F238E27FC236}">
                <a16:creationId xmlns:a16="http://schemas.microsoft.com/office/drawing/2014/main" id="{1102DCF7-39B4-B241-BE94-7B2A06BAD927}"/>
              </a:ext>
            </a:extLst>
          </p:cNvPr>
          <p:cNvSpPr>
            <a:spLocks noGrp="1"/>
          </p:cNvSpPr>
          <p:nvPr>
            <p:ph type="body" sz="quarter" idx="12"/>
          </p:nvPr>
        </p:nvSpPr>
        <p:spPr/>
        <p:txBody>
          <a:bodyPr/>
          <a:lstStyle/>
          <a:p>
            <a:r>
              <a:rPr lang="en" altLang="ja-JP">
                <a:solidFill>
                  <a:srgbClr val="282828"/>
                </a:solidFill>
                <a:ea typeface="MS PGothic" panose="020B0600070205080204" pitchFamily="34" charset="-128"/>
              </a:rPr>
              <a:t>3.5</a:t>
            </a:r>
            <a:r>
              <a:rPr lang="ja-JP" altLang="en-US">
                <a:solidFill>
                  <a:srgbClr val="282828"/>
                </a:solidFill>
                <a:ea typeface="MS PGothic" panose="020B0600070205080204" pitchFamily="34" charset="-128"/>
              </a:rPr>
              <a:t>　</a:t>
            </a:r>
            <a:r>
              <a:rPr lang="en" altLang="ja-JP">
                <a:solidFill>
                  <a:srgbClr val="282828"/>
                </a:solidFill>
                <a:ea typeface="MS PGothic" panose="020B0600070205080204" pitchFamily="34" charset="-128"/>
              </a:rPr>
              <a:t>Security</a:t>
            </a:r>
          </a:p>
        </p:txBody>
      </p:sp>
      <p:sp>
        <p:nvSpPr>
          <p:cNvPr id="4" name="テキスト ボックス 3">
            <a:extLst>
              <a:ext uri="{FF2B5EF4-FFF2-40B4-BE49-F238E27FC236}">
                <a16:creationId xmlns:a16="http://schemas.microsoft.com/office/drawing/2014/main" id="{1F4469B5-996F-964A-B8E7-D3920CA45C18}"/>
              </a:ext>
            </a:extLst>
          </p:cNvPr>
          <p:cNvSpPr txBox="1"/>
          <p:nvPr/>
        </p:nvSpPr>
        <p:spPr>
          <a:xfrm>
            <a:off x="228600" y="1201738"/>
            <a:ext cx="8686800" cy="2516073"/>
          </a:xfrm>
          <a:prstGeom prst="rect">
            <a:avLst/>
          </a:prstGeom>
          <a:solidFill>
            <a:schemeClr val="bg2">
              <a:lumMod val="95000"/>
            </a:schemeClr>
          </a:solidFill>
          <a:ln>
            <a:noFill/>
          </a:ln>
        </p:spPr>
        <p:style>
          <a:lnRef idx="0">
            <a:scrgbClr r="0" g="0" b="0"/>
          </a:lnRef>
          <a:fillRef idx="0">
            <a:scrgbClr r="0" g="0" b="0"/>
          </a:fillRef>
          <a:effectRef idx="0">
            <a:scrgbClr r="0" g="0" b="0"/>
          </a:effectRef>
          <a:fontRef idx="minor">
            <a:schemeClr val="accent4"/>
          </a:fontRef>
        </p:style>
        <p:txBody>
          <a:bodyPr wrap="square" rtlCol="0">
            <a:noAutofit/>
          </a:bodyPr>
          <a:lstStyle/>
          <a:p>
            <a:pPr defTabSz="685800" fontAlgn="auto">
              <a:spcBef>
                <a:spcPts val="0"/>
              </a:spcBef>
              <a:spcAft>
                <a:spcPts val="0"/>
              </a:spcAft>
              <a:defRPr/>
            </a:pPr>
            <a:r>
              <a:rPr kumimoji="1" lang="en-US" altLang="ja-JP" sz="1000">
                <a:solidFill>
                  <a:srgbClr val="282828"/>
                </a:solidFill>
                <a:ea typeface="MS PGothic" panose="020B0600070205080204" pitchFamily="34" charset="-128"/>
              </a:rPr>
              <a:t>C9300-1#show device-tracking database</a:t>
            </a:r>
          </a:p>
          <a:p>
            <a:pPr defTabSz="685800" fontAlgn="auto">
              <a:spcBef>
                <a:spcPts val="0"/>
              </a:spcBef>
              <a:spcAft>
                <a:spcPts val="0"/>
              </a:spcAft>
              <a:defRPr/>
            </a:pPr>
            <a:r>
              <a:rPr kumimoji="1" lang="en-US" altLang="ja-JP" sz="1000">
                <a:solidFill>
                  <a:srgbClr val="282828"/>
                </a:solidFill>
                <a:ea typeface="MS PGothic" panose="020B0600070205080204" pitchFamily="34" charset="-128"/>
              </a:rPr>
              <a:t>Binding Table has 4 entries, 3 dynamic (limit 100000)</a:t>
            </a:r>
          </a:p>
          <a:p>
            <a:pPr defTabSz="685800" fontAlgn="auto">
              <a:spcBef>
                <a:spcPts val="0"/>
              </a:spcBef>
              <a:spcAft>
                <a:spcPts val="0"/>
              </a:spcAft>
              <a:defRPr/>
            </a:pPr>
            <a:r>
              <a:rPr kumimoji="1" lang="en-US" altLang="ja-JP" sz="1000">
                <a:solidFill>
                  <a:srgbClr val="282828"/>
                </a:solidFill>
                <a:ea typeface="MS PGothic" panose="020B0600070205080204" pitchFamily="34" charset="-128"/>
              </a:rPr>
              <a:t>Codes: L - Local, S - Static, ND - Neighbor Discovery, ARP - Address Resolution Protocol, DH4 - IPv4 DHCP, DH6 - IPv6 DHCP, PKT - Other Packet, API - API created</a:t>
            </a:r>
          </a:p>
          <a:p>
            <a:pPr defTabSz="685800" fontAlgn="auto">
              <a:spcBef>
                <a:spcPts val="0"/>
              </a:spcBef>
              <a:spcAft>
                <a:spcPts val="0"/>
              </a:spcAft>
              <a:defRPr/>
            </a:pPr>
            <a:r>
              <a:rPr kumimoji="1" lang="en-US" altLang="ja-JP" sz="1000" err="1">
                <a:solidFill>
                  <a:srgbClr val="282828"/>
                </a:solidFill>
                <a:ea typeface="MS PGothic" panose="020B0600070205080204" pitchFamily="34" charset="-128"/>
              </a:rPr>
              <a:t>Preflevel</a:t>
            </a:r>
            <a:r>
              <a:rPr kumimoji="1" lang="en-US" altLang="ja-JP" sz="1000">
                <a:solidFill>
                  <a:srgbClr val="282828"/>
                </a:solidFill>
                <a:ea typeface="MS PGothic" panose="020B0600070205080204" pitchFamily="34" charset="-128"/>
              </a:rPr>
              <a:t> flags (</a:t>
            </a:r>
            <a:r>
              <a:rPr kumimoji="1" lang="en-US" altLang="ja-JP" sz="1000" err="1">
                <a:solidFill>
                  <a:srgbClr val="282828"/>
                </a:solidFill>
                <a:ea typeface="MS PGothic" panose="020B0600070205080204" pitchFamily="34" charset="-128"/>
              </a:rPr>
              <a:t>prlvl</a:t>
            </a:r>
            <a:r>
              <a:rPr kumimoji="1" lang="en-US" altLang="ja-JP" sz="1000">
                <a:solidFill>
                  <a:srgbClr val="282828"/>
                </a:solidFill>
                <a:ea typeface="MS PGothic" panose="020B0600070205080204" pitchFamily="34" charset="-128"/>
              </a:rPr>
              <a:t>):</a:t>
            </a:r>
          </a:p>
          <a:p>
            <a:pPr defTabSz="685800" fontAlgn="auto">
              <a:spcBef>
                <a:spcPts val="0"/>
              </a:spcBef>
              <a:spcAft>
                <a:spcPts val="0"/>
              </a:spcAft>
              <a:defRPr/>
            </a:pPr>
            <a:r>
              <a:rPr kumimoji="1" lang="en-US" altLang="ja-JP" sz="1000">
                <a:solidFill>
                  <a:srgbClr val="282828"/>
                </a:solidFill>
                <a:ea typeface="MS PGothic" panose="020B0600070205080204" pitchFamily="34" charset="-128"/>
              </a:rPr>
              <a:t>0001:MAC and LLA match     0002:Orig trunk            0004:Orig access</a:t>
            </a:r>
          </a:p>
          <a:p>
            <a:pPr defTabSz="685800" fontAlgn="auto">
              <a:spcBef>
                <a:spcPts val="0"/>
              </a:spcBef>
              <a:spcAft>
                <a:spcPts val="0"/>
              </a:spcAft>
              <a:defRPr/>
            </a:pPr>
            <a:r>
              <a:rPr kumimoji="1" lang="en-US" altLang="ja-JP" sz="1000">
                <a:solidFill>
                  <a:srgbClr val="282828"/>
                </a:solidFill>
                <a:ea typeface="MS PGothic" panose="020B0600070205080204" pitchFamily="34" charset="-128"/>
              </a:rPr>
              <a:t>0008:Orig trusted trunk    0010:Orig trusted access   0020:DHCP assigned</a:t>
            </a:r>
          </a:p>
          <a:p>
            <a:pPr defTabSz="685800" fontAlgn="auto">
              <a:spcBef>
                <a:spcPts val="0"/>
              </a:spcBef>
              <a:spcAft>
                <a:spcPts val="0"/>
              </a:spcAft>
              <a:defRPr/>
            </a:pPr>
            <a:r>
              <a:rPr kumimoji="1" lang="en-US" altLang="ja-JP" sz="1000">
                <a:solidFill>
                  <a:srgbClr val="282828"/>
                </a:solidFill>
                <a:ea typeface="MS PGothic" panose="020B0600070205080204" pitchFamily="34" charset="-128"/>
              </a:rPr>
              <a:t>0040:Cga authenticated     0080:Cert authenticated    0100:Statically assigned</a:t>
            </a:r>
          </a:p>
          <a:p>
            <a:pPr defTabSz="685800" fontAlgn="auto">
              <a:spcBef>
                <a:spcPts val="0"/>
              </a:spcBef>
              <a:spcAft>
                <a:spcPts val="0"/>
              </a:spcAft>
              <a:defRPr/>
            </a:pPr>
            <a:endParaRPr kumimoji="1" lang="en-US" altLang="ja-JP" sz="1000">
              <a:solidFill>
                <a:srgbClr val="282828"/>
              </a:solidFill>
              <a:ea typeface="MS PGothic" panose="020B0600070205080204" pitchFamily="34" charset="-128"/>
            </a:endParaRPr>
          </a:p>
          <a:p>
            <a:pPr defTabSz="685800" fontAlgn="auto">
              <a:spcBef>
                <a:spcPts val="0"/>
              </a:spcBef>
              <a:spcAft>
                <a:spcPts val="0"/>
              </a:spcAft>
              <a:defRPr/>
            </a:pPr>
            <a:endParaRPr kumimoji="1" lang="en-US" altLang="ja-JP" sz="1000">
              <a:solidFill>
                <a:srgbClr val="282828"/>
              </a:solidFill>
              <a:ea typeface="MS PGothic" panose="020B0600070205080204" pitchFamily="34" charset="-128"/>
            </a:endParaRPr>
          </a:p>
          <a:p>
            <a:pPr defTabSz="685800" fontAlgn="auto">
              <a:spcBef>
                <a:spcPts val="0"/>
              </a:spcBef>
              <a:spcAft>
                <a:spcPts val="0"/>
              </a:spcAft>
              <a:defRPr/>
            </a:pPr>
            <a:r>
              <a:rPr kumimoji="1" lang="en-US" altLang="ja-JP" sz="1000">
                <a:solidFill>
                  <a:srgbClr val="282828"/>
                </a:solidFill>
                <a:ea typeface="MS PGothic" panose="020B0600070205080204" pitchFamily="34" charset="-128"/>
              </a:rPr>
              <a:t>    Network Layer Address               Link Layer Address Interface        </a:t>
            </a:r>
            <a:r>
              <a:rPr kumimoji="1" lang="en-US" altLang="ja-JP" sz="1000" err="1">
                <a:solidFill>
                  <a:srgbClr val="282828"/>
                </a:solidFill>
                <a:ea typeface="MS PGothic" panose="020B0600070205080204" pitchFamily="34" charset="-128"/>
              </a:rPr>
              <a:t>vlan</a:t>
            </a:r>
            <a:r>
              <a:rPr kumimoji="1" lang="en-US" altLang="ja-JP" sz="1000">
                <a:solidFill>
                  <a:srgbClr val="282828"/>
                </a:solidFill>
                <a:ea typeface="MS PGothic" panose="020B0600070205080204" pitchFamily="34" charset="-128"/>
              </a:rPr>
              <a:t> </a:t>
            </a:r>
            <a:r>
              <a:rPr kumimoji="1" lang="en-US" altLang="ja-JP" sz="1000" err="1">
                <a:solidFill>
                  <a:srgbClr val="282828"/>
                </a:solidFill>
                <a:ea typeface="MS PGothic" panose="020B0600070205080204" pitchFamily="34" charset="-128"/>
              </a:rPr>
              <a:t>prlvl</a:t>
            </a:r>
            <a:r>
              <a:rPr kumimoji="1" lang="en-US" altLang="ja-JP" sz="1000">
                <a:solidFill>
                  <a:srgbClr val="282828"/>
                </a:solidFill>
                <a:ea typeface="MS PGothic" panose="020B0600070205080204" pitchFamily="34" charset="-128"/>
              </a:rPr>
              <a:t>  age   state     Time left</a:t>
            </a:r>
          </a:p>
          <a:p>
            <a:pPr defTabSz="685800" fontAlgn="auto">
              <a:spcBef>
                <a:spcPts val="0"/>
              </a:spcBef>
              <a:spcAft>
                <a:spcPts val="0"/>
              </a:spcAft>
              <a:defRPr/>
            </a:pPr>
            <a:r>
              <a:rPr kumimoji="1" lang="en-US" altLang="ja-JP" sz="1000">
                <a:solidFill>
                  <a:srgbClr val="FF0000"/>
                </a:solidFill>
                <a:ea typeface="MS PGothic" panose="020B0600070205080204" pitchFamily="34" charset="-128"/>
              </a:rPr>
              <a:t>ARP 5.5.5.11                                </a:t>
            </a:r>
            <a:r>
              <a:rPr kumimoji="1" lang="en-US" altLang="ja-JP" sz="1000">
                <a:solidFill>
                  <a:srgbClr val="282828"/>
                </a:solidFill>
                <a:ea typeface="MS PGothic" panose="020B0600070205080204" pitchFamily="34" charset="-128"/>
              </a:rPr>
              <a:t>502f.a8b0.f701  Gi1/0/1           5  0005    3mn REACHABLE  128 s try 0</a:t>
            </a:r>
          </a:p>
          <a:p>
            <a:pPr defTabSz="685800" fontAlgn="auto">
              <a:spcBef>
                <a:spcPts val="0"/>
              </a:spcBef>
              <a:spcAft>
                <a:spcPts val="0"/>
              </a:spcAft>
              <a:defRPr/>
            </a:pPr>
            <a:r>
              <a:rPr kumimoji="1" lang="en-US" altLang="ja-JP" sz="1000">
                <a:solidFill>
                  <a:srgbClr val="FF0000"/>
                </a:solidFill>
                <a:ea typeface="MS PGothic" panose="020B0600070205080204" pitchFamily="34" charset="-128"/>
              </a:rPr>
              <a:t>ARP 5.5.5.8     </a:t>
            </a:r>
            <a:r>
              <a:rPr kumimoji="1" lang="en-US" altLang="ja-JP" sz="1000">
                <a:solidFill>
                  <a:srgbClr val="282828"/>
                </a:solidFill>
                <a:ea typeface="MS PGothic" panose="020B0600070205080204" pitchFamily="34" charset="-128"/>
              </a:rPr>
              <a:t>                            b08b.cf48.a901  Gi1/0/1           5  0005    2s  REACHABLE  307 s</a:t>
            </a:r>
          </a:p>
          <a:p>
            <a:pPr defTabSz="685800" fontAlgn="auto">
              <a:spcBef>
                <a:spcPts val="0"/>
              </a:spcBef>
              <a:spcAft>
                <a:spcPts val="0"/>
              </a:spcAft>
              <a:defRPr/>
            </a:pPr>
            <a:r>
              <a:rPr kumimoji="1" lang="en-US" altLang="ja-JP" sz="1000">
                <a:solidFill>
                  <a:srgbClr val="FF0000"/>
                </a:solidFill>
                <a:ea typeface="MS PGothic" panose="020B0600070205080204" pitchFamily="34" charset="-128"/>
              </a:rPr>
              <a:t>ARP 5.5.5.7                                 </a:t>
            </a:r>
            <a:r>
              <a:rPr kumimoji="1" lang="en-US" altLang="ja-JP" sz="1000">
                <a:solidFill>
                  <a:srgbClr val="282828"/>
                </a:solidFill>
                <a:ea typeface="MS PGothic" panose="020B0600070205080204" pitchFamily="34" charset="-128"/>
              </a:rPr>
              <a:t>580a.2013.ebc1  Gi1/0/1           5  0005    3mn REACHABLE  98 s try 0</a:t>
            </a:r>
          </a:p>
          <a:p>
            <a:pPr defTabSz="685800" fontAlgn="auto">
              <a:spcBef>
                <a:spcPts val="0"/>
              </a:spcBef>
              <a:spcAft>
                <a:spcPts val="0"/>
              </a:spcAft>
              <a:defRPr/>
            </a:pPr>
            <a:r>
              <a:rPr kumimoji="1" lang="en-US" altLang="ja-JP" sz="1000">
                <a:solidFill>
                  <a:srgbClr val="282828"/>
                </a:solidFill>
                <a:ea typeface="MS PGothic" panose="020B0600070205080204" pitchFamily="34" charset="-128"/>
              </a:rPr>
              <a:t>L   5.5.5.1                                 701f.5301.2cc7  Vl5               5  0100   68mn REACHABLE</a:t>
            </a:r>
          </a:p>
        </p:txBody>
      </p:sp>
      <p:sp>
        <p:nvSpPr>
          <p:cNvPr id="10" name="Text Placeholder 10">
            <a:extLst>
              <a:ext uri="{FF2B5EF4-FFF2-40B4-BE49-F238E27FC236}">
                <a16:creationId xmlns:a16="http://schemas.microsoft.com/office/drawing/2014/main" id="{3D1CC1B3-1F31-3D4C-BEBA-7EE610C65113}"/>
              </a:ext>
            </a:extLst>
          </p:cNvPr>
          <p:cNvSpPr>
            <a:spLocks noGrp="1"/>
          </p:cNvSpPr>
          <p:nvPr>
            <p:ph type="body" sz="quarter" idx="11"/>
          </p:nvPr>
        </p:nvSpPr>
        <p:spPr>
          <a:xfrm>
            <a:off x="533399" y="786606"/>
            <a:ext cx="7084679" cy="326233"/>
          </a:xfrm>
        </p:spPr>
        <p:txBody>
          <a:bodyPr/>
          <a:lstStyle/>
          <a:p>
            <a:r>
              <a:rPr lang="en-US" altLang="ja-JP" sz="1600">
                <a:ea typeface="MS PGothic" panose="020B0600070205080204" pitchFamily="34" charset="-128"/>
              </a:rPr>
              <a:t>Limit address - count </a:t>
            </a:r>
            <a:r>
              <a:rPr lang="en-US" altLang="ja-JP" sz="1600">
                <a:solidFill>
                  <a:srgbClr val="FF0000"/>
                </a:solidFill>
                <a:ea typeface="MS PGothic" panose="020B0600070205080204" pitchFamily="34" charset="-128"/>
              </a:rPr>
              <a:t>3</a:t>
            </a:r>
            <a:r>
              <a:rPr kumimoji="1" lang="ja-JP" altLang="en-US" sz="1600">
                <a:ea typeface="MS PGothic" panose="020B0600070205080204" pitchFamily="34" charset="-128"/>
              </a:rPr>
              <a:t> </a:t>
            </a:r>
            <a:endParaRPr lang="en-US" sz="1600">
              <a:ea typeface="MS PGothic" panose="020B0600070205080204" pitchFamily="34" charset="-128"/>
            </a:endParaRPr>
          </a:p>
        </p:txBody>
      </p:sp>
      <p:sp>
        <p:nvSpPr>
          <p:cNvPr id="7" name="吹き出し: 線 10">
            <a:extLst>
              <a:ext uri="{FF2B5EF4-FFF2-40B4-BE49-F238E27FC236}">
                <a16:creationId xmlns:a16="http://schemas.microsoft.com/office/drawing/2014/main" id="{4934A8DF-743B-5A41-BBA5-45FA79129AA9}"/>
              </a:ext>
            </a:extLst>
          </p:cNvPr>
          <p:cNvSpPr/>
          <p:nvPr/>
        </p:nvSpPr>
        <p:spPr>
          <a:xfrm>
            <a:off x="533400" y="4055636"/>
            <a:ext cx="4308764" cy="535414"/>
          </a:xfrm>
          <a:prstGeom prst="callout1">
            <a:avLst>
              <a:gd name="adj1" fmla="val -1134"/>
              <a:gd name="adj2" fmla="val 48051"/>
              <a:gd name="adj3" fmla="val -167503"/>
              <a:gd name="adj4" fmla="val 17395"/>
            </a:avLst>
          </a:prstGeom>
          <a:solidFill>
            <a:schemeClr val="accent1">
              <a:alpha val="15000"/>
            </a:schemeClr>
          </a:solidFill>
          <a:ln>
            <a:solidFill>
              <a:schemeClr val="accent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defTabSz="685800" fontAlgn="auto">
              <a:spcBef>
                <a:spcPts val="0"/>
              </a:spcBef>
              <a:spcAft>
                <a:spcPts val="0"/>
              </a:spcAft>
              <a:defRPr/>
            </a:pPr>
            <a:r>
              <a:rPr kumimoji="1" lang="en-US" altLang="ja-JP" sz="1050">
                <a:solidFill>
                  <a:srgbClr val="005073"/>
                </a:solidFill>
                <a:ea typeface="MS PGothic" panose="020B0600070205080204" pitchFamily="34" charset="-128"/>
              </a:rPr>
              <a:t>Local </a:t>
            </a:r>
            <a:r>
              <a:rPr kumimoji="1" lang="ja-JP" altLang="en-US" sz="1050">
                <a:solidFill>
                  <a:srgbClr val="005073"/>
                </a:solidFill>
                <a:ea typeface="MS PGothic" panose="020B0600070205080204" pitchFamily="34" charset="-128"/>
              </a:rPr>
              <a:t>の</a:t>
            </a:r>
            <a:r>
              <a:rPr kumimoji="1" lang="en-US" altLang="ja-JP" sz="1050">
                <a:solidFill>
                  <a:srgbClr val="005073"/>
                </a:solidFill>
                <a:ea typeface="MS PGothic" panose="020B0600070205080204" pitchFamily="34" charset="-128"/>
              </a:rPr>
              <a:t> SVI </a:t>
            </a:r>
            <a:r>
              <a:rPr kumimoji="1" lang="ja-JP" altLang="en-US" sz="1050">
                <a:solidFill>
                  <a:srgbClr val="005073"/>
                </a:solidFill>
                <a:ea typeface="MS PGothic" panose="020B0600070205080204" pitchFamily="34" charset="-128"/>
              </a:rPr>
              <a:t>を除いて</a:t>
            </a:r>
            <a:r>
              <a:rPr kumimoji="1" lang="en-US" altLang="ja-JP" sz="1050">
                <a:solidFill>
                  <a:srgbClr val="005073"/>
                </a:solidFill>
                <a:ea typeface="MS PGothic" panose="020B0600070205080204" pitchFamily="34" charset="-128"/>
              </a:rPr>
              <a:t> 3 </a:t>
            </a:r>
            <a:r>
              <a:rPr kumimoji="1" lang="ja-JP" altLang="en-US" sz="1050">
                <a:solidFill>
                  <a:srgbClr val="005073"/>
                </a:solidFill>
                <a:ea typeface="MS PGothic" panose="020B0600070205080204" pitchFamily="34" charset="-128"/>
              </a:rPr>
              <a:t>台分のアドレスはテーブル上に載ります</a:t>
            </a:r>
          </a:p>
        </p:txBody>
      </p:sp>
      <p:sp>
        <p:nvSpPr>
          <p:cNvPr id="8" name="Slide Number Placeholder 4">
            <a:extLst>
              <a:ext uri="{FF2B5EF4-FFF2-40B4-BE49-F238E27FC236}">
                <a16:creationId xmlns:a16="http://schemas.microsoft.com/office/drawing/2014/main" id="{66AD11AA-C5C3-EB4B-8942-7BA0B79B1C4B}"/>
              </a:ext>
            </a:extLst>
          </p:cNvPr>
          <p:cNvSpPr>
            <a:spLocks noGrp="1"/>
          </p:cNvSpPr>
          <p:nvPr>
            <p:ph type="sldNum" sz="quarter" idx="4294967295"/>
          </p:nvPr>
        </p:nvSpPr>
        <p:spPr>
          <a:xfrm>
            <a:off x="8648700" y="4884738"/>
            <a:ext cx="495300" cy="274637"/>
          </a:xfrm>
          <a:prstGeom prst="rect">
            <a:avLst/>
          </a:prstGeom>
        </p:spPr>
        <p:txBody>
          <a:bodyPr>
            <a:noAutofit/>
          </a:bodyPr>
          <a:lstStyle/>
          <a:p>
            <a:fld id="{3945D0FD-48F1-4D72-80C5-FFB60B92A834}" type="slidenum">
              <a:rPr lang="en-US" sz="900" smtClean="0">
                <a:latin typeface="+mn-lt"/>
                <a:ea typeface="MS PGothic" panose="020B0600070205080204" pitchFamily="34" charset="-128"/>
              </a:rPr>
              <a:pPr/>
              <a:t>334</a:t>
            </a:fld>
            <a:endParaRPr lang="en-US" sz="900">
              <a:latin typeface="+mn-lt"/>
              <a:ea typeface="MS PGothic" panose="020B0600070205080204" pitchFamily="34" charset="-128"/>
            </a:endParaRPr>
          </a:p>
        </p:txBody>
      </p:sp>
    </p:spTree>
    <p:extLst>
      <p:ext uri="{BB962C8B-B14F-4D97-AF65-F5344CB8AC3E}">
        <p14:creationId xmlns:p14="http://schemas.microsoft.com/office/powerpoint/2010/main" val="159912387"/>
      </p:ext>
    </p:extLst>
  </p:cSld>
  <p:clrMapOvr>
    <a:masterClrMapping/>
  </p:clrMapOvr>
</p:sld>
</file>

<file path=ppt/slides/slide3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タイトル 2">
            <a:extLst>
              <a:ext uri="{FF2B5EF4-FFF2-40B4-BE49-F238E27FC236}">
                <a16:creationId xmlns:a16="http://schemas.microsoft.com/office/drawing/2014/main" id="{25873024-7638-E94B-9638-67C35D79473C}"/>
              </a:ext>
            </a:extLst>
          </p:cNvPr>
          <p:cNvSpPr>
            <a:spLocks noGrp="1"/>
          </p:cNvSpPr>
          <p:nvPr>
            <p:ph type="title"/>
          </p:nvPr>
        </p:nvSpPr>
        <p:spPr/>
        <p:txBody>
          <a:bodyPr>
            <a:noAutofit/>
          </a:bodyPr>
          <a:lstStyle/>
          <a:p>
            <a:r>
              <a:rPr kumimoji="1" lang="en-US" altLang="ja-JP">
                <a:latin typeface="+mn-lt"/>
                <a:ea typeface="MS PGothic" panose="020B0600070205080204" pitchFamily="34" charset="-128"/>
              </a:rPr>
              <a:t>Limit address count </a:t>
            </a:r>
            <a:r>
              <a:rPr kumimoji="1" lang="en-US" altLang="ja-JP">
                <a:solidFill>
                  <a:srgbClr val="FF0000"/>
                </a:solidFill>
                <a:latin typeface="+mn-lt"/>
                <a:ea typeface="MS PGothic" panose="020B0600070205080204" pitchFamily="34" charset="-128"/>
              </a:rPr>
              <a:t>3 </a:t>
            </a:r>
            <a:r>
              <a:rPr kumimoji="1" lang="ja-JP" altLang="en-US">
                <a:latin typeface="+mn-lt"/>
                <a:ea typeface="MS PGothic" panose="020B0600070205080204" pitchFamily="34" charset="-128"/>
              </a:rPr>
              <a:t>の状態で通信状況確認</a:t>
            </a:r>
          </a:p>
        </p:txBody>
      </p:sp>
      <p:sp>
        <p:nvSpPr>
          <p:cNvPr id="12" name="Text Placeholder 11">
            <a:extLst>
              <a:ext uri="{FF2B5EF4-FFF2-40B4-BE49-F238E27FC236}">
                <a16:creationId xmlns:a16="http://schemas.microsoft.com/office/drawing/2014/main" id="{F3DD1ABB-77B8-2643-9326-2536C8C20076}"/>
              </a:ext>
            </a:extLst>
          </p:cNvPr>
          <p:cNvSpPr>
            <a:spLocks noGrp="1"/>
          </p:cNvSpPr>
          <p:nvPr>
            <p:ph type="body" sz="quarter" idx="12"/>
          </p:nvPr>
        </p:nvSpPr>
        <p:spPr/>
        <p:txBody>
          <a:bodyPr/>
          <a:lstStyle/>
          <a:p>
            <a:r>
              <a:rPr lang="en" altLang="ja-JP">
                <a:solidFill>
                  <a:srgbClr val="282828"/>
                </a:solidFill>
                <a:ea typeface="MS PGothic" panose="020B0600070205080204" pitchFamily="34" charset="-128"/>
              </a:rPr>
              <a:t>3.5</a:t>
            </a:r>
            <a:r>
              <a:rPr lang="ja-JP" altLang="en-US">
                <a:solidFill>
                  <a:srgbClr val="282828"/>
                </a:solidFill>
                <a:ea typeface="MS PGothic" panose="020B0600070205080204" pitchFamily="34" charset="-128"/>
              </a:rPr>
              <a:t>　</a:t>
            </a:r>
            <a:r>
              <a:rPr lang="en" altLang="ja-JP">
                <a:solidFill>
                  <a:srgbClr val="282828"/>
                </a:solidFill>
                <a:ea typeface="MS PGothic" panose="020B0600070205080204" pitchFamily="34" charset="-128"/>
              </a:rPr>
              <a:t>Security</a:t>
            </a:r>
          </a:p>
        </p:txBody>
      </p:sp>
      <p:sp>
        <p:nvSpPr>
          <p:cNvPr id="5" name="テキスト ボックス 4">
            <a:extLst>
              <a:ext uri="{FF2B5EF4-FFF2-40B4-BE49-F238E27FC236}">
                <a16:creationId xmlns:a16="http://schemas.microsoft.com/office/drawing/2014/main" id="{8E80425D-C479-9C46-9249-7055A5888DF2}"/>
              </a:ext>
            </a:extLst>
          </p:cNvPr>
          <p:cNvSpPr txBox="1"/>
          <p:nvPr/>
        </p:nvSpPr>
        <p:spPr>
          <a:xfrm>
            <a:off x="228600" y="1271505"/>
            <a:ext cx="4800600" cy="900246"/>
          </a:xfrm>
          <a:prstGeom prst="rect">
            <a:avLst/>
          </a:prstGeom>
          <a:solidFill>
            <a:schemeClr val="bg2">
              <a:lumMod val="95000"/>
            </a:schemeClr>
          </a:solidFill>
          <a:ln>
            <a:noFill/>
          </a:ln>
        </p:spPr>
        <p:style>
          <a:lnRef idx="0">
            <a:scrgbClr r="0" g="0" b="0"/>
          </a:lnRef>
          <a:fillRef idx="0">
            <a:scrgbClr r="0" g="0" b="0"/>
          </a:fillRef>
          <a:effectRef idx="0">
            <a:scrgbClr r="0" g="0" b="0"/>
          </a:effectRef>
          <a:fontRef idx="minor">
            <a:schemeClr val="accent4"/>
          </a:fontRef>
        </p:style>
        <p:txBody>
          <a:bodyPr wrap="square" rtlCol="0">
            <a:noAutofit/>
          </a:bodyPr>
          <a:lstStyle/>
          <a:p>
            <a:pPr defTabSz="685800" fontAlgn="auto">
              <a:spcBef>
                <a:spcPts val="0"/>
              </a:spcBef>
              <a:spcAft>
                <a:spcPts val="0"/>
              </a:spcAft>
              <a:defRPr/>
            </a:pPr>
            <a:r>
              <a:rPr kumimoji="1" lang="en-US" altLang="ja-JP" sz="1000">
                <a:solidFill>
                  <a:srgbClr val="282828"/>
                </a:solidFill>
                <a:ea typeface="MS PGothic" panose="020B0600070205080204" pitchFamily="34" charset="-128"/>
              </a:rPr>
              <a:t>Node-1#ping 5.5.5.1</a:t>
            </a:r>
          </a:p>
          <a:p>
            <a:pPr defTabSz="685800" fontAlgn="auto">
              <a:spcBef>
                <a:spcPts val="0"/>
              </a:spcBef>
              <a:spcAft>
                <a:spcPts val="0"/>
              </a:spcAft>
              <a:defRPr/>
            </a:pPr>
            <a:r>
              <a:rPr kumimoji="1" lang="en-US" altLang="ja-JP" sz="1000">
                <a:solidFill>
                  <a:srgbClr val="282828"/>
                </a:solidFill>
                <a:ea typeface="MS PGothic" panose="020B0600070205080204" pitchFamily="34" charset="-128"/>
              </a:rPr>
              <a:t>Type escape sequence to abort.</a:t>
            </a:r>
          </a:p>
          <a:p>
            <a:pPr defTabSz="685800" fontAlgn="auto">
              <a:spcBef>
                <a:spcPts val="0"/>
              </a:spcBef>
              <a:spcAft>
                <a:spcPts val="0"/>
              </a:spcAft>
              <a:defRPr/>
            </a:pPr>
            <a:r>
              <a:rPr kumimoji="1" lang="en-US" altLang="ja-JP" sz="1000">
                <a:solidFill>
                  <a:srgbClr val="282828"/>
                </a:solidFill>
                <a:ea typeface="MS PGothic" panose="020B0600070205080204" pitchFamily="34" charset="-128"/>
              </a:rPr>
              <a:t>Sending 5, 100-byte ICMP </a:t>
            </a:r>
            <a:r>
              <a:rPr kumimoji="1" lang="en-US" altLang="ja-JP" sz="1000" err="1">
                <a:solidFill>
                  <a:srgbClr val="282828"/>
                </a:solidFill>
                <a:ea typeface="MS PGothic" panose="020B0600070205080204" pitchFamily="34" charset="-128"/>
              </a:rPr>
              <a:t>Echos</a:t>
            </a:r>
            <a:r>
              <a:rPr kumimoji="1" lang="en-US" altLang="ja-JP" sz="1000">
                <a:solidFill>
                  <a:srgbClr val="282828"/>
                </a:solidFill>
                <a:ea typeface="MS PGothic" panose="020B0600070205080204" pitchFamily="34" charset="-128"/>
              </a:rPr>
              <a:t> to 5.5.5.1, timeout is 2 seconds:</a:t>
            </a:r>
          </a:p>
          <a:p>
            <a:pPr defTabSz="685800" fontAlgn="auto">
              <a:spcBef>
                <a:spcPts val="0"/>
              </a:spcBef>
              <a:spcAft>
                <a:spcPts val="0"/>
              </a:spcAft>
              <a:defRPr/>
            </a:pPr>
            <a:r>
              <a:rPr kumimoji="1" lang="en-US" altLang="ja-JP" sz="1000">
                <a:solidFill>
                  <a:srgbClr val="282828"/>
                </a:solidFill>
                <a:ea typeface="MS PGothic" panose="020B0600070205080204" pitchFamily="34" charset="-128"/>
              </a:rPr>
              <a:t>!!!!!</a:t>
            </a:r>
          </a:p>
          <a:p>
            <a:pPr defTabSz="685800" fontAlgn="auto">
              <a:spcBef>
                <a:spcPts val="0"/>
              </a:spcBef>
              <a:spcAft>
                <a:spcPts val="0"/>
              </a:spcAft>
              <a:defRPr/>
            </a:pPr>
            <a:r>
              <a:rPr kumimoji="1" lang="en-US" altLang="ja-JP" sz="1000">
                <a:solidFill>
                  <a:srgbClr val="282828"/>
                </a:solidFill>
                <a:ea typeface="MS PGothic" panose="020B0600070205080204" pitchFamily="34" charset="-128"/>
              </a:rPr>
              <a:t>Success rate is 100 percent (5/5), round-trip min/avg/max = 1/2/4 </a:t>
            </a:r>
            <a:r>
              <a:rPr kumimoji="1" lang="en-US" altLang="ja-JP" sz="1000" err="1">
                <a:solidFill>
                  <a:srgbClr val="282828"/>
                </a:solidFill>
                <a:ea typeface="MS PGothic" panose="020B0600070205080204" pitchFamily="34" charset="-128"/>
              </a:rPr>
              <a:t>ms</a:t>
            </a:r>
            <a:endParaRPr kumimoji="1" lang="en-US" altLang="ja-JP" sz="1000">
              <a:solidFill>
                <a:srgbClr val="282828"/>
              </a:solidFill>
              <a:ea typeface="MS PGothic" panose="020B0600070205080204" pitchFamily="34" charset="-128"/>
            </a:endParaRPr>
          </a:p>
        </p:txBody>
      </p:sp>
      <p:sp>
        <p:nvSpPr>
          <p:cNvPr id="6" name="テキスト ボックス 5">
            <a:extLst>
              <a:ext uri="{FF2B5EF4-FFF2-40B4-BE49-F238E27FC236}">
                <a16:creationId xmlns:a16="http://schemas.microsoft.com/office/drawing/2014/main" id="{FC586204-AB51-1049-92E1-5F6974C74D5D}"/>
              </a:ext>
            </a:extLst>
          </p:cNvPr>
          <p:cNvSpPr txBox="1"/>
          <p:nvPr/>
        </p:nvSpPr>
        <p:spPr>
          <a:xfrm>
            <a:off x="228600" y="2472838"/>
            <a:ext cx="4800600" cy="900246"/>
          </a:xfrm>
          <a:prstGeom prst="rect">
            <a:avLst/>
          </a:prstGeom>
          <a:solidFill>
            <a:schemeClr val="bg2">
              <a:lumMod val="95000"/>
            </a:schemeClr>
          </a:solidFill>
          <a:ln>
            <a:noFill/>
          </a:ln>
        </p:spPr>
        <p:style>
          <a:lnRef idx="0">
            <a:scrgbClr r="0" g="0" b="0"/>
          </a:lnRef>
          <a:fillRef idx="0">
            <a:scrgbClr r="0" g="0" b="0"/>
          </a:fillRef>
          <a:effectRef idx="0">
            <a:scrgbClr r="0" g="0" b="0"/>
          </a:effectRef>
          <a:fontRef idx="minor">
            <a:schemeClr val="accent4"/>
          </a:fontRef>
        </p:style>
        <p:txBody>
          <a:bodyPr wrap="square" rtlCol="0">
            <a:noAutofit/>
          </a:bodyPr>
          <a:lstStyle/>
          <a:p>
            <a:pPr defTabSz="685800" fontAlgn="auto">
              <a:spcBef>
                <a:spcPts val="0"/>
              </a:spcBef>
              <a:spcAft>
                <a:spcPts val="0"/>
              </a:spcAft>
              <a:defRPr/>
            </a:pPr>
            <a:r>
              <a:rPr kumimoji="1" lang="en-US" altLang="ja-JP" sz="1000">
                <a:solidFill>
                  <a:srgbClr val="282828"/>
                </a:solidFill>
                <a:ea typeface="MS PGothic" panose="020B0600070205080204" pitchFamily="34" charset="-128"/>
              </a:rPr>
              <a:t>Node-2#ping 5.5.5.1</a:t>
            </a:r>
          </a:p>
          <a:p>
            <a:pPr defTabSz="685800" fontAlgn="auto">
              <a:spcBef>
                <a:spcPts val="0"/>
              </a:spcBef>
              <a:spcAft>
                <a:spcPts val="0"/>
              </a:spcAft>
              <a:defRPr/>
            </a:pPr>
            <a:r>
              <a:rPr kumimoji="1" lang="en-US" altLang="ja-JP" sz="1000">
                <a:solidFill>
                  <a:srgbClr val="282828"/>
                </a:solidFill>
                <a:ea typeface="MS PGothic" panose="020B0600070205080204" pitchFamily="34" charset="-128"/>
              </a:rPr>
              <a:t>Type escape sequence to abort.</a:t>
            </a:r>
          </a:p>
          <a:p>
            <a:pPr defTabSz="685800" fontAlgn="auto">
              <a:spcBef>
                <a:spcPts val="0"/>
              </a:spcBef>
              <a:spcAft>
                <a:spcPts val="0"/>
              </a:spcAft>
              <a:defRPr/>
            </a:pPr>
            <a:r>
              <a:rPr kumimoji="1" lang="en-US" altLang="ja-JP" sz="1000">
                <a:solidFill>
                  <a:srgbClr val="282828"/>
                </a:solidFill>
                <a:ea typeface="MS PGothic" panose="020B0600070205080204" pitchFamily="34" charset="-128"/>
              </a:rPr>
              <a:t>Sending 5, 100-byte ICMP </a:t>
            </a:r>
            <a:r>
              <a:rPr kumimoji="1" lang="en-US" altLang="ja-JP" sz="1000" err="1">
                <a:solidFill>
                  <a:srgbClr val="282828"/>
                </a:solidFill>
                <a:ea typeface="MS PGothic" panose="020B0600070205080204" pitchFamily="34" charset="-128"/>
              </a:rPr>
              <a:t>Echos</a:t>
            </a:r>
            <a:r>
              <a:rPr kumimoji="1" lang="en-US" altLang="ja-JP" sz="1000">
                <a:solidFill>
                  <a:srgbClr val="282828"/>
                </a:solidFill>
                <a:ea typeface="MS PGothic" panose="020B0600070205080204" pitchFamily="34" charset="-128"/>
              </a:rPr>
              <a:t> to 5.5.5.1, timeout is 2 seconds:</a:t>
            </a:r>
          </a:p>
          <a:p>
            <a:pPr defTabSz="685800" fontAlgn="auto">
              <a:spcBef>
                <a:spcPts val="0"/>
              </a:spcBef>
              <a:spcAft>
                <a:spcPts val="0"/>
              </a:spcAft>
              <a:defRPr/>
            </a:pPr>
            <a:r>
              <a:rPr kumimoji="1" lang="en-US" altLang="ja-JP" sz="1000">
                <a:solidFill>
                  <a:srgbClr val="282828"/>
                </a:solidFill>
                <a:ea typeface="MS PGothic" panose="020B0600070205080204" pitchFamily="34" charset="-128"/>
              </a:rPr>
              <a:t>!!!!!</a:t>
            </a:r>
          </a:p>
          <a:p>
            <a:pPr defTabSz="685800" fontAlgn="auto">
              <a:spcBef>
                <a:spcPts val="0"/>
              </a:spcBef>
              <a:spcAft>
                <a:spcPts val="0"/>
              </a:spcAft>
              <a:defRPr/>
            </a:pPr>
            <a:r>
              <a:rPr kumimoji="1" lang="en-US" altLang="ja-JP" sz="1000">
                <a:solidFill>
                  <a:srgbClr val="282828"/>
                </a:solidFill>
                <a:ea typeface="MS PGothic" panose="020B0600070205080204" pitchFamily="34" charset="-128"/>
              </a:rPr>
              <a:t>Success rate is 100 percent (5/5), round-trip min/avg/max = 1/1/4 </a:t>
            </a:r>
            <a:r>
              <a:rPr kumimoji="1" lang="en-US" altLang="ja-JP" sz="1000" err="1">
                <a:solidFill>
                  <a:srgbClr val="282828"/>
                </a:solidFill>
                <a:ea typeface="MS PGothic" panose="020B0600070205080204" pitchFamily="34" charset="-128"/>
              </a:rPr>
              <a:t>ms</a:t>
            </a:r>
            <a:endParaRPr kumimoji="1" lang="en-US" altLang="ja-JP" sz="1000">
              <a:solidFill>
                <a:srgbClr val="282828"/>
              </a:solidFill>
              <a:ea typeface="MS PGothic" panose="020B0600070205080204" pitchFamily="34" charset="-128"/>
            </a:endParaRPr>
          </a:p>
        </p:txBody>
      </p:sp>
      <p:sp>
        <p:nvSpPr>
          <p:cNvPr id="7" name="テキスト ボックス 6">
            <a:extLst>
              <a:ext uri="{FF2B5EF4-FFF2-40B4-BE49-F238E27FC236}">
                <a16:creationId xmlns:a16="http://schemas.microsoft.com/office/drawing/2014/main" id="{81ABD421-6D47-C047-B8CB-40554A6EB222}"/>
              </a:ext>
            </a:extLst>
          </p:cNvPr>
          <p:cNvSpPr txBox="1"/>
          <p:nvPr/>
        </p:nvSpPr>
        <p:spPr>
          <a:xfrm>
            <a:off x="228600" y="3674170"/>
            <a:ext cx="4800600" cy="900246"/>
          </a:xfrm>
          <a:prstGeom prst="rect">
            <a:avLst/>
          </a:prstGeom>
          <a:solidFill>
            <a:schemeClr val="bg2">
              <a:lumMod val="95000"/>
            </a:schemeClr>
          </a:solidFill>
          <a:ln>
            <a:noFill/>
          </a:ln>
        </p:spPr>
        <p:style>
          <a:lnRef idx="0">
            <a:scrgbClr r="0" g="0" b="0"/>
          </a:lnRef>
          <a:fillRef idx="0">
            <a:scrgbClr r="0" g="0" b="0"/>
          </a:fillRef>
          <a:effectRef idx="0">
            <a:scrgbClr r="0" g="0" b="0"/>
          </a:effectRef>
          <a:fontRef idx="minor">
            <a:schemeClr val="accent4"/>
          </a:fontRef>
        </p:style>
        <p:txBody>
          <a:bodyPr wrap="square" rtlCol="0">
            <a:noAutofit/>
          </a:bodyPr>
          <a:lstStyle/>
          <a:p>
            <a:pPr defTabSz="685800" fontAlgn="auto">
              <a:spcBef>
                <a:spcPts val="0"/>
              </a:spcBef>
              <a:spcAft>
                <a:spcPts val="0"/>
              </a:spcAft>
              <a:defRPr/>
            </a:pPr>
            <a:r>
              <a:rPr kumimoji="1" lang="en-US" altLang="ja-JP" sz="1000">
                <a:solidFill>
                  <a:srgbClr val="282828"/>
                </a:solidFill>
                <a:ea typeface="MS PGothic" panose="020B0600070205080204" pitchFamily="34" charset="-128"/>
              </a:rPr>
              <a:t>Node-3#ping 5.5.5.1</a:t>
            </a:r>
          </a:p>
          <a:p>
            <a:pPr defTabSz="685800" fontAlgn="auto">
              <a:spcBef>
                <a:spcPts val="0"/>
              </a:spcBef>
              <a:spcAft>
                <a:spcPts val="0"/>
              </a:spcAft>
              <a:defRPr/>
            </a:pPr>
            <a:r>
              <a:rPr kumimoji="1" lang="en-US" altLang="ja-JP" sz="1000">
                <a:solidFill>
                  <a:srgbClr val="282828"/>
                </a:solidFill>
                <a:ea typeface="MS PGothic" panose="020B0600070205080204" pitchFamily="34" charset="-128"/>
              </a:rPr>
              <a:t>Type escape sequence to abort.</a:t>
            </a:r>
          </a:p>
          <a:p>
            <a:pPr defTabSz="685800" fontAlgn="auto">
              <a:spcBef>
                <a:spcPts val="0"/>
              </a:spcBef>
              <a:spcAft>
                <a:spcPts val="0"/>
              </a:spcAft>
              <a:defRPr/>
            </a:pPr>
            <a:r>
              <a:rPr kumimoji="1" lang="en-US" altLang="ja-JP" sz="1000">
                <a:solidFill>
                  <a:srgbClr val="282828"/>
                </a:solidFill>
                <a:ea typeface="MS PGothic" panose="020B0600070205080204" pitchFamily="34" charset="-128"/>
              </a:rPr>
              <a:t>Sending 5, 100-byte ICMP </a:t>
            </a:r>
            <a:r>
              <a:rPr kumimoji="1" lang="en-US" altLang="ja-JP" sz="1000" err="1">
                <a:solidFill>
                  <a:srgbClr val="282828"/>
                </a:solidFill>
                <a:ea typeface="MS PGothic" panose="020B0600070205080204" pitchFamily="34" charset="-128"/>
              </a:rPr>
              <a:t>Echos</a:t>
            </a:r>
            <a:r>
              <a:rPr kumimoji="1" lang="en-US" altLang="ja-JP" sz="1000">
                <a:solidFill>
                  <a:srgbClr val="282828"/>
                </a:solidFill>
                <a:ea typeface="MS PGothic" panose="020B0600070205080204" pitchFamily="34" charset="-128"/>
              </a:rPr>
              <a:t> to 5.5.5.1, timeout is 2 seconds:</a:t>
            </a:r>
          </a:p>
          <a:p>
            <a:pPr defTabSz="685800" fontAlgn="auto">
              <a:spcBef>
                <a:spcPts val="0"/>
              </a:spcBef>
              <a:spcAft>
                <a:spcPts val="0"/>
              </a:spcAft>
              <a:defRPr/>
            </a:pPr>
            <a:r>
              <a:rPr kumimoji="1" lang="en-US" altLang="ja-JP" sz="1000">
                <a:solidFill>
                  <a:srgbClr val="282828"/>
                </a:solidFill>
                <a:ea typeface="MS PGothic" panose="020B0600070205080204" pitchFamily="34" charset="-128"/>
              </a:rPr>
              <a:t>!!!!!</a:t>
            </a:r>
          </a:p>
          <a:p>
            <a:pPr defTabSz="685800" fontAlgn="auto">
              <a:spcBef>
                <a:spcPts val="0"/>
              </a:spcBef>
              <a:spcAft>
                <a:spcPts val="0"/>
              </a:spcAft>
              <a:defRPr/>
            </a:pPr>
            <a:r>
              <a:rPr kumimoji="1" lang="en-US" altLang="ja-JP" sz="1000">
                <a:solidFill>
                  <a:srgbClr val="282828"/>
                </a:solidFill>
                <a:ea typeface="MS PGothic" panose="020B0600070205080204" pitchFamily="34" charset="-128"/>
              </a:rPr>
              <a:t>Success rate is 100 percent (5/5), round-trip min/avg/max = 1/1/4 </a:t>
            </a:r>
            <a:r>
              <a:rPr kumimoji="1" lang="en-US" altLang="ja-JP" sz="1000" err="1">
                <a:solidFill>
                  <a:srgbClr val="282828"/>
                </a:solidFill>
                <a:ea typeface="MS PGothic" panose="020B0600070205080204" pitchFamily="34" charset="-128"/>
              </a:rPr>
              <a:t>ms</a:t>
            </a:r>
            <a:endParaRPr kumimoji="1" lang="en-US" altLang="ja-JP" sz="1000">
              <a:solidFill>
                <a:srgbClr val="282828"/>
              </a:solidFill>
              <a:ea typeface="MS PGothic" panose="020B0600070205080204" pitchFamily="34" charset="-128"/>
            </a:endParaRPr>
          </a:p>
        </p:txBody>
      </p:sp>
      <p:sp>
        <p:nvSpPr>
          <p:cNvPr id="8" name="正方形/長方形 7">
            <a:extLst>
              <a:ext uri="{FF2B5EF4-FFF2-40B4-BE49-F238E27FC236}">
                <a16:creationId xmlns:a16="http://schemas.microsoft.com/office/drawing/2014/main" id="{F281FE06-0502-DE4F-8E48-D0BFFB4FFD91}"/>
              </a:ext>
            </a:extLst>
          </p:cNvPr>
          <p:cNvSpPr/>
          <p:nvPr/>
        </p:nvSpPr>
        <p:spPr>
          <a:xfrm>
            <a:off x="228600" y="971550"/>
            <a:ext cx="3937616" cy="300082"/>
          </a:xfrm>
          <a:prstGeom prst="rect">
            <a:avLst/>
          </a:prstGeom>
        </p:spPr>
        <p:txBody>
          <a:bodyPr wrap="none">
            <a:noAutofit/>
          </a:bodyPr>
          <a:lstStyle/>
          <a:p>
            <a:pPr marL="285750" indent="-285750" defTabSz="685800" fontAlgn="auto">
              <a:spcBef>
                <a:spcPts val="0"/>
              </a:spcBef>
              <a:spcAft>
                <a:spcPts val="0"/>
              </a:spcAft>
              <a:buFont typeface="Apple SD Gothic Neo Regular" panose="02000300000000000000" pitchFamily="2" charset="-127"/>
              <a:buChar char="◼"/>
              <a:defRPr/>
            </a:pPr>
            <a:r>
              <a:rPr kumimoji="1" lang="ja-JP" altLang="en-US" sz="1200" b="1">
                <a:solidFill>
                  <a:schemeClr val="accent3"/>
                </a:solidFill>
                <a:latin typeface="+mn-lt"/>
                <a:ea typeface="MS PGothic" panose="020B0600070205080204" pitchFamily="34" charset="-128"/>
                <a:cs typeface="+mn-cs"/>
              </a:rPr>
              <a:t>各デバイスからゲートウェイへの通信状況を確認</a:t>
            </a:r>
          </a:p>
        </p:txBody>
      </p:sp>
      <p:sp>
        <p:nvSpPr>
          <p:cNvPr id="9" name="吹き出し: 線 10">
            <a:extLst>
              <a:ext uri="{FF2B5EF4-FFF2-40B4-BE49-F238E27FC236}">
                <a16:creationId xmlns:a16="http://schemas.microsoft.com/office/drawing/2014/main" id="{3EA74E0C-A595-EB40-83A7-282366882F02}"/>
              </a:ext>
            </a:extLst>
          </p:cNvPr>
          <p:cNvSpPr/>
          <p:nvPr/>
        </p:nvSpPr>
        <p:spPr>
          <a:xfrm>
            <a:off x="5257800" y="2429030"/>
            <a:ext cx="3657600" cy="535414"/>
          </a:xfrm>
          <a:prstGeom prst="callout1">
            <a:avLst>
              <a:gd name="adj1" fmla="val 50307"/>
              <a:gd name="adj2" fmla="val 238"/>
              <a:gd name="adj3" fmla="val 67067"/>
              <a:gd name="adj4" fmla="val -11020"/>
            </a:avLst>
          </a:prstGeom>
          <a:solidFill>
            <a:schemeClr val="accent1">
              <a:alpha val="15000"/>
            </a:schemeClr>
          </a:solidFill>
          <a:ln>
            <a:solidFill>
              <a:schemeClr val="accent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defTabSz="685800" fontAlgn="auto">
              <a:spcBef>
                <a:spcPts val="0"/>
              </a:spcBef>
              <a:spcAft>
                <a:spcPts val="0"/>
              </a:spcAft>
              <a:defRPr/>
            </a:pPr>
            <a:r>
              <a:rPr kumimoji="1" lang="ja-JP" altLang="en-US" sz="1050">
                <a:solidFill>
                  <a:srgbClr val="005073"/>
                </a:solidFill>
                <a:ea typeface="MS PGothic" panose="020B0600070205080204" pitchFamily="34" charset="-128"/>
              </a:rPr>
              <a:t>当然、どの端末もゲートウェイへは通信可能です</a:t>
            </a:r>
          </a:p>
        </p:txBody>
      </p:sp>
      <p:sp>
        <p:nvSpPr>
          <p:cNvPr id="10" name="Slide Number Placeholder 4">
            <a:extLst>
              <a:ext uri="{FF2B5EF4-FFF2-40B4-BE49-F238E27FC236}">
                <a16:creationId xmlns:a16="http://schemas.microsoft.com/office/drawing/2014/main" id="{78392D1C-F7E1-EF47-BBF5-F15149F13A99}"/>
              </a:ext>
            </a:extLst>
          </p:cNvPr>
          <p:cNvSpPr>
            <a:spLocks noGrp="1"/>
          </p:cNvSpPr>
          <p:nvPr>
            <p:ph type="sldNum" sz="quarter" idx="4294967295"/>
          </p:nvPr>
        </p:nvSpPr>
        <p:spPr>
          <a:xfrm>
            <a:off x="8648700" y="4884738"/>
            <a:ext cx="495300" cy="274637"/>
          </a:xfrm>
          <a:prstGeom prst="rect">
            <a:avLst/>
          </a:prstGeom>
        </p:spPr>
        <p:txBody>
          <a:bodyPr>
            <a:noAutofit/>
          </a:bodyPr>
          <a:lstStyle/>
          <a:p>
            <a:fld id="{3945D0FD-48F1-4D72-80C5-FFB60B92A834}" type="slidenum">
              <a:rPr lang="en-US" sz="900" smtClean="0">
                <a:latin typeface="+mn-lt"/>
                <a:ea typeface="MS PGothic" panose="020B0600070205080204" pitchFamily="34" charset="-128"/>
              </a:rPr>
              <a:pPr/>
              <a:t>335</a:t>
            </a:fld>
            <a:endParaRPr lang="en-US" sz="900">
              <a:latin typeface="+mn-lt"/>
              <a:ea typeface="MS PGothic" panose="020B0600070205080204" pitchFamily="34" charset="-128"/>
            </a:endParaRPr>
          </a:p>
        </p:txBody>
      </p:sp>
    </p:spTree>
    <p:extLst>
      <p:ext uri="{BB962C8B-B14F-4D97-AF65-F5344CB8AC3E}">
        <p14:creationId xmlns:p14="http://schemas.microsoft.com/office/powerpoint/2010/main" val="2843114487"/>
      </p:ext>
    </p:extLst>
  </p:cSld>
  <p:clrMapOvr>
    <a:masterClrMapping/>
  </p:clrMapOvr>
</p:sld>
</file>

<file path=ppt/slides/slide3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タイトル 3">
            <a:extLst>
              <a:ext uri="{FF2B5EF4-FFF2-40B4-BE49-F238E27FC236}">
                <a16:creationId xmlns:a16="http://schemas.microsoft.com/office/drawing/2014/main" id="{65EA37FF-15AC-E44E-B918-3F7A84CD01D5}"/>
              </a:ext>
            </a:extLst>
          </p:cNvPr>
          <p:cNvSpPr>
            <a:spLocks noGrp="1"/>
          </p:cNvSpPr>
          <p:nvPr>
            <p:ph type="title"/>
          </p:nvPr>
        </p:nvSpPr>
        <p:spPr/>
        <p:txBody>
          <a:bodyPr>
            <a:noAutofit/>
          </a:bodyPr>
          <a:lstStyle/>
          <a:p>
            <a:r>
              <a:rPr kumimoji="1" lang="en-US" altLang="ja-JP">
                <a:latin typeface="+mn-lt"/>
                <a:ea typeface="MS PGothic" panose="020B0600070205080204" pitchFamily="34" charset="-128"/>
              </a:rPr>
              <a:t>Trustworthy </a:t>
            </a:r>
            <a:r>
              <a:rPr kumimoji="1" lang="ja-JP" altLang="en-US">
                <a:latin typeface="+mn-lt"/>
                <a:ea typeface="MS PGothic" panose="020B0600070205080204" pitchFamily="34" charset="-128"/>
              </a:rPr>
              <a:t>システム</a:t>
            </a:r>
          </a:p>
        </p:txBody>
      </p:sp>
      <p:sp>
        <p:nvSpPr>
          <p:cNvPr id="6" name="Text Placeholder 5">
            <a:extLst>
              <a:ext uri="{FF2B5EF4-FFF2-40B4-BE49-F238E27FC236}">
                <a16:creationId xmlns:a16="http://schemas.microsoft.com/office/drawing/2014/main" id="{2930AB33-C0CD-924B-9CCA-C06D6B7F5FC2}"/>
              </a:ext>
            </a:extLst>
          </p:cNvPr>
          <p:cNvSpPr>
            <a:spLocks noGrp="1"/>
          </p:cNvSpPr>
          <p:nvPr>
            <p:ph type="body" sz="quarter" idx="12"/>
          </p:nvPr>
        </p:nvSpPr>
        <p:spPr/>
        <p:txBody>
          <a:bodyPr/>
          <a:lstStyle/>
          <a:p>
            <a:r>
              <a:rPr lang="en" altLang="ja-JP">
                <a:solidFill>
                  <a:srgbClr val="282828"/>
                </a:solidFill>
                <a:ea typeface="MS PGothic" panose="020B0600070205080204" pitchFamily="34" charset="-128"/>
              </a:rPr>
              <a:t>3.5</a:t>
            </a:r>
            <a:r>
              <a:rPr lang="ja-JP" altLang="en-US">
                <a:solidFill>
                  <a:srgbClr val="282828"/>
                </a:solidFill>
                <a:ea typeface="MS PGothic" panose="020B0600070205080204" pitchFamily="34" charset="-128"/>
              </a:rPr>
              <a:t>　</a:t>
            </a:r>
            <a:r>
              <a:rPr lang="en" altLang="ja-JP">
                <a:solidFill>
                  <a:srgbClr val="282828"/>
                </a:solidFill>
                <a:ea typeface="MS PGothic" panose="020B0600070205080204" pitchFamily="34" charset="-128"/>
              </a:rPr>
              <a:t>Security</a:t>
            </a:r>
          </a:p>
        </p:txBody>
      </p:sp>
      <p:sp>
        <p:nvSpPr>
          <p:cNvPr id="7" name="上矢印吹き出し 6">
            <a:extLst>
              <a:ext uri="{FF2B5EF4-FFF2-40B4-BE49-F238E27FC236}">
                <a16:creationId xmlns:a16="http://schemas.microsoft.com/office/drawing/2014/main" id="{AE043B14-DC26-4E49-8AAC-6F5F832970F3}"/>
              </a:ext>
            </a:extLst>
          </p:cNvPr>
          <p:cNvSpPr/>
          <p:nvPr/>
        </p:nvSpPr>
        <p:spPr>
          <a:xfrm>
            <a:off x="873016" y="1683454"/>
            <a:ext cx="7385268" cy="1334733"/>
          </a:xfrm>
          <a:prstGeom prst="upArrowCallout">
            <a:avLst>
              <a:gd name="adj1" fmla="val 10525"/>
              <a:gd name="adj2" fmla="val 11559"/>
              <a:gd name="adj3" fmla="val 11909"/>
              <a:gd name="adj4" fmla="val 82068"/>
            </a:avLst>
          </a:prstGeom>
          <a:solidFill>
            <a:srgbClr val="86DBF2">
              <a:alpha val="48000"/>
            </a:srgb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defTabSz="457189">
              <a:defRPr/>
            </a:pPr>
            <a:r>
              <a:rPr lang="ja-JP" altLang="en-US" sz="1600">
                <a:solidFill>
                  <a:srgbClr val="282828"/>
                </a:solidFill>
                <a:ea typeface="MS PGothic" panose="020B0600070205080204" pitchFamily="34" charset="-128"/>
              </a:rPr>
              <a:t>完全性の担保とは：</a:t>
            </a:r>
            <a:endParaRPr lang="en-US" altLang="ja-JP" sz="1600">
              <a:solidFill>
                <a:srgbClr val="282828"/>
              </a:solidFill>
              <a:ea typeface="MS PGothic" panose="020B0600070205080204" pitchFamily="34" charset="-128"/>
            </a:endParaRPr>
          </a:p>
          <a:p>
            <a:pPr defTabSz="457189">
              <a:defRPr/>
            </a:pPr>
            <a:r>
              <a:rPr lang="ja-JP" altLang="en-US" sz="1600">
                <a:solidFill>
                  <a:srgbClr val="282828"/>
                </a:solidFill>
                <a:ea typeface="MS PGothic" panose="020B0600070205080204" pitchFamily="34" charset="-128"/>
              </a:rPr>
              <a:t>ハードウエアは、メーカが提供する正規品であるか、</a:t>
            </a:r>
            <a:br>
              <a:rPr lang="en-US" altLang="ja-JP" sz="1600">
                <a:solidFill>
                  <a:srgbClr val="282828"/>
                </a:solidFill>
                <a:ea typeface="MS PGothic" panose="020B0600070205080204" pitchFamily="34" charset="-128"/>
              </a:rPr>
            </a:br>
            <a:r>
              <a:rPr lang="ja-JP" altLang="en-US" sz="1600">
                <a:solidFill>
                  <a:srgbClr val="282828"/>
                </a:solidFill>
                <a:ea typeface="MS PGothic" panose="020B0600070205080204" pitchFamily="34" charset="-128"/>
              </a:rPr>
              <a:t>ソフトウエアは、改ざんされていないか、</a:t>
            </a:r>
            <a:endParaRPr lang="en-US" altLang="ja-JP" sz="1600">
              <a:solidFill>
                <a:srgbClr val="282828"/>
              </a:solidFill>
              <a:ea typeface="MS PGothic" panose="020B0600070205080204" pitchFamily="34" charset="-128"/>
            </a:endParaRPr>
          </a:p>
          <a:p>
            <a:pPr defTabSz="457189">
              <a:defRPr/>
            </a:pPr>
            <a:r>
              <a:rPr lang="ja-JP" altLang="en-US" sz="1600">
                <a:solidFill>
                  <a:srgbClr val="FF0000"/>
                </a:solidFill>
                <a:ea typeface="MS PGothic" panose="020B0600070205080204" pitchFamily="34" charset="-128"/>
              </a:rPr>
              <a:t>機器の”起動”と”稼働中”に検証　</a:t>
            </a:r>
            <a:r>
              <a:rPr lang="en-US" altLang="ja-JP" sz="1600">
                <a:solidFill>
                  <a:srgbClr val="FF0000"/>
                </a:solidFill>
                <a:ea typeface="MS PGothic" panose="020B0600070205080204" pitchFamily="34" charset="-128"/>
              </a:rPr>
              <a:t> (check</a:t>
            </a:r>
            <a:r>
              <a:rPr lang="ja-JP" altLang="en-US" sz="1600">
                <a:solidFill>
                  <a:srgbClr val="FF0000"/>
                </a:solidFill>
                <a:ea typeface="MS PGothic" panose="020B0600070205080204" pitchFamily="34" charset="-128"/>
              </a:rPr>
              <a:t> </a:t>
            </a:r>
            <a:r>
              <a:rPr lang="en-US" altLang="ja-JP" sz="1600">
                <a:solidFill>
                  <a:srgbClr val="FF0000"/>
                </a:solidFill>
                <a:ea typeface="MS PGothic" panose="020B0600070205080204" pitchFamily="34" charset="-128"/>
              </a:rPr>
              <a:t>/</a:t>
            </a:r>
            <a:r>
              <a:rPr lang="ja-JP" altLang="en-US" sz="1600">
                <a:solidFill>
                  <a:srgbClr val="FF0000"/>
                </a:solidFill>
                <a:ea typeface="MS PGothic" panose="020B0600070205080204" pitchFamily="34" charset="-128"/>
              </a:rPr>
              <a:t> </a:t>
            </a:r>
            <a:r>
              <a:rPr lang="en-US" altLang="ja-JP" sz="1600">
                <a:solidFill>
                  <a:srgbClr val="FF0000"/>
                </a:solidFill>
                <a:ea typeface="MS PGothic" panose="020B0600070205080204" pitchFamily="34" charset="-128"/>
              </a:rPr>
              <a:t>validation) </a:t>
            </a:r>
            <a:r>
              <a:rPr lang="ja-JP" altLang="en-US" sz="1600">
                <a:solidFill>
                  <a:srgbClr val="26194B"/>
                </a:solidFill>
                <a:ea typeface="MS PGothic" panose="020B0600070205080204" pitchFamily="34" charset="-128"/>
              </a:rPr>
              <a:t>を</a:t>
            </a:r>
            <a:r>
              <a:rPr lang="ja-JP" altLang="en-US" sz="1600">
                <a:solidFill>
                  <a:srgbClr val="282828"/>
                </a:solidFill>
                <a:ea typeface="MS PGothic" panose="020B0600070205080204" pitchFamily="34" charset="-128"/>
              </a:rPr>
              <a:t>します。</a:t>
            </a:r>
            <a:endParaRPr kumimoji="1" lang="ja-JP" altLang="en-US" sz="1600">
              <a:solidFill>
                <a:srgbClr val="282828"/>
              </a:solidFill>
              <a:ea typeface="MS PGothic" panose="020B0600070205080204" pitchFamily="34" charset="-128"/>
            </a:endParaRPr>
          </a:p>
        </p:txBody>
      </p:sp>
      <p:grpSp>
        <p:nvGrpSpPr>
          <p:cNvPr id="8" name="Group 3">
            <a:extLst>
              <a:ext uri="{FF2B5EF4-FFF2-40B4-BE49-F238E27FC236}">
                <a16:creationId xmlns:a16="http://schemas.microsoft.com/office/drawing/2014/main" id="{25C3CD4A-0B92-774D-9872-C9D3C465EA83}"/>
              </a:ext>
            </a:extLst>
          </p:cNvPr>
          <p:cNvGrpSpPr/>
          <p:nvPr/>
        </p:nvGrpSpPr>
        <p:grpSpPr>
          <a:xfrm>
            <a:off x="5167568" y="3363690"/>
            <a:ext cx="2954804" cy="1227360"/>
            <a:chOff x="6031833" y="1760374"/>
            <a:chExt cx="2253914" cy="936226"/>
          </a:xfrm>
        </p:grpSpPr>
        <p:sp>
          <p:nvSpPr>
            <p:cNvPr id="9" name="TextBox 68">
              <a:extLst>
                <a:ext uri="{FF2B5EF4-FFF2-40B4-BE49-F238E27FC236}">
                  <a16:creationId xmlns:a16="http://schemas.microsoft.com/office/drawing/2014/main" id="{FCC7B45D-F1E3-8745-9F38-BD2A10C8F327}"/>
                </a:ext>
              </a:extLst>
            </p:cNvPr>
            <p:cNvSpPr txBox="1"/>
            <p:nvPr/>
          </p:nvSpPr>
          <p:spPr>
            <a:xfrm>
              <a:off x="6031833" y="2419601"/>
              <a:ext cx="2253914" cy="276999"/>
            </a:xfrm>
            <a:prstGeom prst="rect">
              <a:avLst/>
            </a:prstGeom>
            <a:noFill/>
          </p:spPr>
          <p:txBody>
            <a:bodyPr wrap="square" rtlCol="0">
              <a:noAutofit/>
            </a:bodyPr>
            <a:lstStyle/>
            <a:p>
              <a:pPr algn="ctr" defTabSz="457189">
                <a:defRPr/>
              </a:pPr>
              <a:r>
                <a:rPr lang="ja-JP" altLang="en-US" sz="1200" b="1">
                  <a:solidFill>
                    <a:srgbClr val="676767"/>
                  </a:solidFill>
                  <a:latin typeface="+mn-lt"/>
                  <a:ea typeface="MS PGothic" panose="020B0600070205080204" pitchFamily="34" charset="-128"/>
                  <a:cs typeface="+mn-cs"/>
                </a:rPr>
                <a:t>脅威の早期検知</a:t>
              </a:r>
              <a:endParaRPr lang="en-US" sz="1200" b="1">
                <a:solidFill>
                  <a:srgbClr val="676767"/>
                </a:solidFill>
                <a:latin typeface="+mn-lt"/>
                <a:ea typeface="MS PGothic" panose="020B0600070205080204" pitchFamily="34" charset="-128"/>
                <a:cs typeface="+mn-cs"/>
              </a:endParaRPr>
            </a:p>
          </p:txBody>
        </p:sp>
        <p:grpSp>
          <p:nvGrpSpPr>
            <p:cNvPr id="10" name="Group 60">
              <a:extLst>
                <a:ext uri="{FF2B5EF4-FFF2-40B4-BE49-F238E27FC236}">
                  <a16:creationId xmlns:a16="http://schemas.microsoft.com/office/drawing/2014/main" id="{9D203932-37B8-234D-A57A-8FCFED8FE675}"/>
                </a:ext>
              </a:extLst>
            </p:cNvPr>
            <p:cNvGrpSpPr/>
            <p:nvPr/>
          </p:nvGrpSpPr>
          <p:grpSpPr>
            <a:xfrm>
              <a:off x="6957291" y="1760374"/>
              <a:ext cx="402999" cy="584573"/>
              <a:chOff x="12815888" y="793750"/>
              <a:chExt cx="388937" cy="569913"/>
            </a:xfrm>
            <a:solidFill>
              <a:schemeClr val="tx2"/>
            </a:solidFill>
          </p:grpSpPr>
          <p:sp>
            <p:nvSpPr>
              <p:cNvPr id="11" name="Freeform 37">
                <a:extLst>
                  <a:ext uri="{FF2B5EF4-FFF2-40B4-BE49-F238E27FC236}">
                    <a16:creationId xmlns:a16="http://schemas.microsoft.com/office/drawing/2014/main" id="{2038DC5E-5E57-0947-BDF7-BA2ECCA2FCC1}"/>
                  </a:ext>
                </a:extLst>
              </p:cNvPr>
              <p:cNvSpPr>
                <a:spLocks noEditPoints="1"/>
              </p:cNvSpPr>
              <p:nvPr/>
            </p:nvSpPr>
            <p:spPr bwMode="auto">
              <a:xfrm>
                <a:off x="12815888" y="793750"/>
                <a:ext cx="388937" cy="569913"/>
              </a:xfrm>
              <a:custGeom>
                <a:avLst/>
                <a:gdLst/>
                <a:ahLst/>
                <a:cxnLst>
                  <a:cxn ang="0">
                    <a:pos x="57" y="48"/>
                  </a:cxn>
                  <a:cxn ang="0">
                    <a:pos x="57" y="43"/>
                  </a:cxn>
                  <a:cxn ang="0">
                    <a:pos x="59" y="43"/>
                  </a:cxn>
                  <a:cxn ang="0">
                    <a:pos x="60" y="42"/>
                  </a:cxn>
                  <a:cxn ang="0">
                    <a:pos x="60" y="37"/>
                  </a:cxn>
                  <a:cxn ang="0">
                    <a:pos x="72" y="20"/>
                  </a:cxn>
                  <a:cxn ang="0">
                    <a:pos x="52" y="0"/>
                  </a:cxn>
                  <a:cxn ang="0">
                    <a:pos x="32" y="20"/>
                  </a:cxn>
                  <a:cxn ang="0">
                    <a:pos x="44" y="37"/>
                  </a:cxn>
                  <a:cxn ang="0">
                    <a:pos x="44" y="42"/>
                  </a:cxn>
                  <a:cxn ang="0">
                    <a:pos x="45" y="43"/>
                  </a:cxn>
                  <a:cxn ang="0">
                    <a:pos x="47" y="43"/>
                  </a:cxn>
                  <a:cxn ang="0">
                    <a:pos x="47" y="48"/>
                  </a:cxn>
                  <a:cxn ang="0">
                    <a:pos x="17" y="61"/>
                  </a:cxn>
                  <a:cxn ang="0">
                    <a:pos x="15" y="59"/>
                  </a:cxn>
                  <a:cxn ang="0">
                    <a:pos x="15" y="59"/>
                  </a:cxn>
                  <a:cxn ang="0">
                    <a:pos x="15" y="58"/>
                  </a:cxn>
                  <a:cxn ang="0">
                    <a:pos x="11" y="54"/>
                  </a:cxn>
                  <a:cxn ang="0">
                    <a:pos x="12" y="54"/>
                  </a:cxn>
                  <a:cxn ang="0">
                    <a:pos x="12" y="52"/>
                  </a:cxn>
                  <a:cxn ang="0">
                    <a:pos x="10" y="52"/>
                  </a:cxn>
                  <a:cxn ang="0">
                    <a:pos x="3" y="59"/>
                  </a:cxn>
                  <a:cxn ang="0">
                    <a:pos x="3" y="61"/>
                  </a:cxn>
                  <a:cxn ang="0">
                    <a:pos x="5" y="61"/>
                  </a:cxn>
                  <a:cxn ang="0">
                    <a:pos x="5" y="60"/>
                  </a:cxn>
                  <a:cxn ang="0">
                    <a:pos x="9" y="64"/>
                  </a:cxn>
                  <a:cxn ang="0">
                    <a:pos x="10" y="64"/>
                  </a:cxn>
                  <a:cxn ang="0">
                    <a:pos x="11" y="64"/>
                  </a:cxn>
                  <a:cxn ang="0">
                    <a:pos x="13" y="65"/>
                  </a:cxn>
                  <a:cxn ang="0">
                    <a:pos x="0" y="100"/>
                  </a:cxn>
                  <a:cxn ang="0">
                    <a:pos x="52" y="152"/>
                  </a:cxn>
                  <a:cxn ang="0">
                    <a:pos x="104" y="100"/>
                  </a:cxn>
                  <a:cxn ang="0">
                    <a:pos x="57" y="48"/>
                  </a:cxn>
                  <a:cxn ang="0">
                    <a:pos x="45" y="28"/>
                  </a:cxn>
                  <a:cxn ang="0">
                    <a:pos x="44" y="29"/>
                  </a:cxn>
                  <a:cxn ang="0">
                    <a:pos x="44" y="33"/>
                  </a:cxn>
                  <a:cxn ang="0">
                    <a:pos x="36" y="20"/>
                  </a:cxn>
                  <a:cxn ang="0">
                    <a:pos x="52" y="4"/>
                  </a:cxn>
                  <a:cxn ang="0">
                    <a:pos x="67" y="20"/>
                  </a:cxn>
                  <a:cxn ang="0">
                    <a:pos x="60" y="33"/>
                  </a:cxn>
                  <a:cxn ang="0">
                    <a:pos x="60" y="29"/>
                  </a:cxn>
                  <a:cxn ang="0">
                    <a:pos x="59" y="28"/>
                  </a:cxn>
                  <a:cxn ang="0">
                    <a:pos x="45" y="28"/>
                  </a:cxn>
                  <a:cxn ang="0">
                    <a:pos x="52" y="140"/>
                  </a:cxn>
                  <a:cxn ang="0">
                    <a:pos x="12" y="100"/>
                  </a:cxn>
                  <a:cxn ang="0">
                    <a:pos x="52" y="60"/>
                  </a:cxn>
                  <a:cxn ang="0">
                    <a:pos x="92" y="100"/>
                  </a:cxn>
                  <a:cxn ang="0">
                    <a:pos x="52" y="140"/>
                  </a:cxn>
                </a:cxnLst>
                <a:rect l="0" t="0" r="r" b="b"/>
                <a:pathLst>
                  <a:path w="104" h="152">
                    <a:moveTo>
                      <a:pt x="57" y="48"/>
                    </a:moveTo>
                    <a:cubicBezTo>
                      <a:pt x="57" y="43"/>
                      <a:pt x="57" y="43"/>
                      <a:pt x="57" y="43"/>
                    </a:cubicBezTo>
                    <a:cubicBezTo>
                      <a:pt x="59" y="43"/>
                      <a:pt x="59" y="43"/>
                      <a:pt x="59" y="43"/>
                    </a:cubicBezTo>
                    <a:cubicBezTo>
                      <a:pt x="60" y="43"/>
                      <a:pt x="60" y="43"/>
                      <a:pt x="60" y="42"/>
                    </a:cubicBezTo>
                    <a:cubicBezTo>
                      <a:pt x="60" y="37"/>
                      <a:pt x="60" y="37"/>
                      <a:pt x="60" y="37"/>
                    </a:cubicBezTo>
                    <a:cubicBezTo>
                      <a:pt x="67" y="34"/>
                      <a:pt x="72" y="28"/>
                      <a:pt x="72" y="20"/>
                    </a:cubicBezTo>
                    <a:cubicBezTo>
                      <a:pt x="72" y="9"/>
                      <a:pt x="63" y="0"/>
                      <a:pt x="52" y="0"/>
                    </a:cubicBezTo>
                    <a:cubicBezTo>
                      <a:pt x="41" y="0"/>
                      <a:pt x="32" y="9"/>
                      <a:pt x="32" y="20"/>
                    </a:cubicBezTo>
                    <a:cubicBezTo>
                      <a:pt x="32" y="28"/>
                      <a:pt x="37" y="34"/>
                      <a:pt x="44" y="37"/>
                    </a:cubicBezTo>
                    <a:cubicBezTo>
                      <a:pt x="44" y="42"/>
                      <a:pt x="44" y="42"/>
                      <a:pt x="44" y="42"/>
                    </a:cubicBezTo>
                    <a:cubicBezTo>
                      <a:pt x="44" y="43"/>
                      <a:pt x="44" y="43"/>
                      <a:pt x="45" y="43"/>
                    </a:cubicBezTo>
                    <a:cubicBezTo>
                      <a:pt x="47" y="43"/>
                      <a:pt x="47" y="43"/>
                      <a:pt x="47" y="43"/>
                    </a:cubicBezTo>
                    <a:cubicBezTo>
                      <a:pt x="47" y="48"/>
                      <a:pt x="47" y="48"/>
                      <a:pt x="47" y="48"/>
                    </a:cubicBezTo>
                    <a:cubicBezTo>
                      <a:pt x="35" y="49"/>
                      <a:pt x="25" y="54"/>
                      <a:pt x="17" y="61"/>
                    </a:cubicBezTo>
                    <a:cubicBezTo>
                      <a:pt x="15" y="59"/>
                      <a:pt x="15" y="59"/>
                      <a:pt x="15" y="59"/>
                    </a:cubicBezTo>
                    <a:cubicBezTo>
                      <a:pt x="15" y="59"/>
                      <a:pt x="15" y="59"/>
                      <a:pt x="15" y="59"/>
                    </a:cubicBezTo>
                    <a:cubicBezTo>
                      <a:pt x="16" y="59"/>
                      <a:pt x="16" y="58"/>
                      <a:pt x="15" y="58"/>
                    </a:cubicBezTo>
                    <a:cubicBezTo>
                      <a:pt x="11" y="54"/>
                      <a:pt x="11" y="54"/>
                      <a:pt x="11" y="54"/>
                    </a:cubicBezTo>
                    <a:cubicBezTo>
                      <a:pt x="12" y="54"/>
                      <a:pt x="12" y="54"/>
                      <a:pt x="12" y="54"/>
                    </a:cubicBezTo>
                    <a:cubicBezTo>
                      <a:pt x="12" y="53"/>
                      <a:pt x="12" y="52"/>
                      <a:pt x="12" y="52"/>
                    </a:cubicBezTo>
                    <a:cubicBezTo>
                      <a:pt x="11" y="51"/>
                      <a:pt x="10" y="51"/>
                      <a:pt x="10" y="52"/>
                    </a:cubicBezTo>
                    <a:cubicBezTo>
                      <a:pt x="3" y="59"/>
                      <a:pt x="3" y="59"/>
                      <a:pt x="3" y="59"/>
                    </a:cubicBezTo>
                    <a:cubicBezTo>
                      <a:pt x="2" y="59"/>
                      <a:pt x="2" y="60"/>
                      <a:pt x="3" y="61"/>
                    </a:cubicBezTo>
                    <a:cubicBezTo>
                      <a:pt x="3" y="61"/>
                      <a:pt x="4" y="61"/>
                      <a:pt x="5" y="61"/>
                    </a:cubicBezTo>
                    <a:cubicBezTo>
                      <a:pt x="5" y="60"/>
                      <a:pt x="5" y="60"/>
                      <a:pt x="5" y="60"/>
                    </a:cubicBezTo>
                    <a:cubicBezTo>
                      <a:pt x="9" y="64"/>
                      <a:pt x="9" y="64"/>
                      <a:pt x="9" y="64"/>
                    </a:cubicBezTo>
                    <a:cubicBezTo>
                      <a:pt x="10" y="64"/>
                      <a:pt x="10" y="64"/>
                      <a:pt x="10" y="64"/>
                    </a:cubicBezTo>
                    <a:cubicBezTo>
                      <a:pt x="11" y="64"/>
                      <a:pt x="11" y="64"/>
                      <a:pt x="11" y="64"/>
                    </a:cubicBezTo>
                    <a:cubicBezTo>
                      <a:pt x="13" y="65"/>
                      <a:pt x="13" y="65"/>
                      <a:pt x="13" y="65"/>
                    </a:cubicBezTo>
                    <a:cubicBezTo>
                      <a:pt x="5" y="75"/>
                      <a:pt x="0" y="87"/>
                      <a:pt x="0" y="100"/>
                    </a:cubicBezTo>
                    <a:cubicBezTo>
                      <a:pt x="0" y="129"/>
                      <a:pt x="23" y="152"/>
                      <a:pt x="52" y="152"/>
                    </a:cubicBezTo>
                    <a:cubicBezTo>
                      <a:pt x="81" y="152"/>
                      <a:pt x="104" y="129"/>
                      <a:pt x="104" y="100"/>
                    </a:cubicBezTo>
                    <a:cubicBezTo>
                      <a:pt x="104" y="73"/>
                      <a:pt x="84" y="50"/>
                      <a:pt x="57" y="48"/>
                    </a:cubicBezTo>
                    <a:close/>
                    <a:moveTo>
                      <a:pt x="45" y="28"/>
                    </a:moveTo>
                    <a:cubicBezTo>
                      <a:pt x="44" y="28"/>
                      <a:pt x="44" y="28"/>
                      <a:pt x="44" y="29"/>
                    </a:cubicBezTo>
                    <a:cubicBezTo>
                      <a:pt x="44" y="33"/>
                      <a:pt x="44" y="33"/>
                      <a:pt x="44" y="33"/>
                    </a:cubicBezTo>
                    <a:cubicBezTo>
                      <a:pt x="39" y="30"/>
                      <a:pt x="36" y="25"/>
                      <a:pt x="36" y="20"/>
                    </a:cubicBezTo>
                    <a:cubicBezTo>
                      <a:pt x="36" y="11"/>
                      <a:pt x="43" y="4"/>
                      <a:pt x="52" y="4"/>
                    </a:cubicBezTo>
                    <a:cubicBezTo>
                      <a:pt x="61" y="4"/>
                      <a:pt x="67" y="11"/>
                      <a:pt x="67" y="20"/>
                    </a:cubicBezTo>
                    <a:cubicBezTo>
                      <a:pt x="67" y="25"/>
                      <a:pt x="65" y="30"/>
                      <a:pt x="60" y="33"/>
                    </a:cubicBezTo>
                    <a:cubicBezTo>
                      <a:pt x="60" y="29"/>
                      <a:pt x="60" y="29"/>
                      <a:pt x="60" y="29"/>
                    </a:cubicBezTo>
                    <a:cubicBezTo>
                      <a:pt x="60" y="28"/>
                      <a:pt x="60" y="28"/>
                      <a:pt x="59" y="28"/>
                    </a:cubicBezTo>
                    <a:lnTo>
                      <a:pt x="45" y="28"/>
                    </a:lnTo>
                    <a:close/>
                    <a:moveTo>
                      <a:pt x="52" y="140"/>
                    </a:moveTo>
                    <a:cubicBezTo>
                      <a:pt x="30" y="140"/>
                      <a:pt x="12" y="122"/>
                      <a:pt x="12" y="100"/>
                    </a:cubicBezTo>
                    <a:cubicBezTo>
                      <a:pt x="12" y="78"/>
                      <a:pt x="30" y="60"/>
                      <a:pt x="52" y="60"/>
                    </a:cubicBezTo>
                    <a:cubicBezTo>
                      <a:pt x="74" y="60"/>
                      <a:pt x="92" y="78"/>
                      <a:pt x="92" y="100"/>
                    </a:cubicBezTo>
                    <a:cubicBezTo>
                      <a:pt x="92" y="122"/>
                      <a:pt x="74" y="140"/>
                      <a:pt x="52" y="140"/>
                    </a:cubicBezTo>
                    <a:close/>
                  </a:path>
                </a:pathLst>
              </a:custGeom>
              <a:grpFill/>
              <a:ln w="9525">
                <a:noFill/>
                <a:round/>
                <a:headEnd/>
                <a:tailEnd/>
              </a:ln>
            </p:spPr>
            <p:txBody>
              <a:bodyPr vert="horz" wrap="square" lIns="91440" tIns="45720" rIns="91440" bIns="45720" numCol="1" anchor="t" anchorCtr="0" compatLnSpc="1">
                <a:prstTxWarp prst="textNoShape">
                  <a:avLst/>
                </a:prstTxWarp>
                <a:noAutofit/>
              </a:bodyPr>
              <a:lstStyle/>
              <a:p>
                <a:pPr defTabSz="457189">
                  <a:defRPr/>
                </a:pPr>
                <a:endParaRPr lang="en-US">
                  <a:solidFill>
                    <a:srgbClr val="676767"/>
                  </a:solidFill>
                  <a:latin typeface="+mn-lt"/>
                  <a:ea typeface="MS PGothic" panose="020B0600070205080204" pitchFamily="34" charset="-128"/>
                  <a:cs typeface="+mn-cs"/>
                </a:endParaRPr>
              </a:p>
            </p:txBody>
          </p:sp>
          <p:sp>
            <p:nvSpPr>
              <p:cNvPr id="12" name="Freeform 38">
                <a:extLst>
                  <a:ext uri="{FF2B5EF4-FFF2-40B4-BE49-F238E27FC236}">
                    <a16:creationId xmlns:a16="http://schemas.microsoft.com/office/drawing/2014/main" id="{9DF89677-7473-6B42-9B33-A637FA2E17FF}"/>
                  </a:ext>
                </a:extLst>
              </p:cNvPr>
              <p:cNvSpPr>
                <a:spLocks/>
              </p:cNvSpPr>
              <p:nvPr/>
            </p:nvSpPr>
            <p:spPr bwMode="auto">
              <a:xfrm>
                <a:off x="12958763" y="1055688"/>
                <a:ext cx="119062" cy="180975"/>
              </a:xfrm>
              <a:custGeom>
                <a:avLst/>
                <a:gdLst/>
                <a:ahLst/>
                <a:cxnLst>
                  <a:cxn ang="0">
                    <a:pos x="16" y="24"/>
                  </a:cxn>
                  <a:cxn ang="0">
                    <a:pos x="9" y="27"/>
                  </a:cxn>
                  <a:cxn ang="0">
                    <a:pos x="9" y="34"/>
                  </a:cxn>
                  <a:cxn ang="0">
                    <a:pos x="9" y="34"/>
                  </a:cxn>
                  <a:cxn ang="0">
                    <a:pos x="4" y="39"/>
                  </a:cxn>
                  <a:cxn ang="0">
                    <a:pos x="4" y="46"/>
                  </a:cxn>
                  <a:cxn ang="0">
                    <a:pos x="10" y="43"/>
                  </a:cxn>
                  <a:cxn ang="0">
                    <a:pos x="13" y="36"/>
                  </a:cxn>
                  <a:cxn ang="0">
                    <a:pos x="13" y="36"/>
                  </a:cxn>
                  <a:cxn ang="0">
                    <a:pos x="19" y="33"/>
                  </a:cxn>
                  <a:cxn ang="0">
                    <a:pos x="18" y="26"/>
                  </a:cxn>
                  <a:cxn ang="0">
                    <a:pos x="32" y="0"/>
                  </a:cxn>
                  <a:cxn ang="0">
                    <a:pos x="16" y="24"/>
                  </a:cxn>
                </a:cxnLst>
                <a:rect l="0" t="0" r="r" b="b"/>
                <a:pathLst>
                  <a:path w="32" h="48">
                    <a:moveTo>
                      <a:pt x="16" y="24"/>
                    </a:moveTo>
                    <a:cubicBezTo>
                      <a:pt x="13" y="23"/>
                      <a:pt x="10" y="24"/>
                      <a:pt x="9" y="27"/>
                    </a:cubicBezTo>
                    <a:cubicBezTo>
                      <a:pt x="7" y="29"/>
                      <a:pt x="8" y="32"/>
                      <a:pt x="9" y="34"/>
                    </a:cubicBezTo>
                    <a:cubicBezTo>
                      <a:pt x="9" y="34"/>
                      <a:pt x="9" y="34"/>
                      <a:pt x="9" y="34"/>
                    </a:cubicBezTo>
                    <a:cubicBezTo>
                      <a:pt x="6" y="37"/>
                      <a:pt x="6" y="38"/>
                      <a:pt x="4" y="39"/>
                    </a:cubicBezTo>
                    <a:cubicBezTo>
                      <a:pt x="0" y="43"/>
                      <a:pt x="4" y="46"/>
                      <a:pt x="4" y="46"/>
                    </a:cubicBezTo>
                    <a:cubicBezTo>
                      <a:pt x="4" y="46"/>
                      <a:pt x="8" y="48"/>
                      <a:pt x="10" y="43"/>
                    </a:cubicBezTo>
                    <a:cubicBezTo>
                      <a:pt x="11" y="40"/>
                      <a:pt x="12" y="40"/>
                      <a:pt x="13" y="36"/>
                    </a:cubicBezTo>
                    <a:cubicBezTo>
                      <a:pt x="13" y="36"/>
                      <a:pt x="13" y="36"/>
                      <a:pt x="13" y="36"/>
                    </a:cubicBezTo>
                    <a:cubicBezTo>
                      <a:pt x="15" y="36"/>
                      <a:pt x="18" y="35"/>
                      <a:pt x="19" y="33"/>
                    </a:cubicBezTo>
                    <a:cubicBezTo>
                      <a:pt x="21" y="31"/>
                      <a:pt x="20" y="28"/>
                      <a:pt x="18" y="26"/>
                    </a:cubicBezTo>
                    <a:cubicBezTo>
                      <a:pt x="32" y="0"/>
                      <a:pt x="32" y="0"/>
                      <a:pt x="32" y="0"/>
                    </a:cubicBezTo>
                    <a:lnTo>
                      <a:pt x="16" y="24"/>
                    </a:lnTo>
                    <a:close/>
                  </a:path>
                </a:pathLst>
              </a:custGeom>
              <a:grpFill/>
              <a:ln w="9525">
                <a:noFill/>
                <a:round/>
                <a:headEnd/>
                <a:tailEnd/>
              </a:ln>
            </p:spPr>
            <p:txBody>
              <a:bodyPr vert="horz" wrap="square" lIns="91440" tIns="45720" rIns="91440" bIns="45720" numCol="1" anchor="t" anchorCtr="0" compatLnSpc="1">
                <a:prstTxWarp prst="textNoShape">
                  <a:avLst/>
                </a:prstTxWarp>
                <a:noAutofit/>
              </a:bodyPr>
              <a:lstStyle/>
              <a:p>
                <a:pPr defTabSz="457189">
                  <a:defRPr/>
                </a:pPr>
                <a:endParaRPr lang="en-US">
                  <a:solidFill>
                    <a:srgbClr val="676767"/>
                  </a:solidFill>
                  <a:latin typeface="+mn-lt"/>
                  <a:ea typeface="MS PGothic" panose="020B0600070205080204" pitchFamily="34" charset="-128"/>
                  <a:cs typeface="+mn-cs"/>
                </a:endParaRPr>
              </a:p>
            </p:txBody>
          </p:sp>
        </p:grpSp>
      </p:grpSp>
      <p:grpSp>
        <p:nvGrpSpPr>
          <p:cNvPr id="13" name="Group 6">
            <a:extLst>
              <a:ext uri="{FF2B5EF4-FFF2-40B4-BE49-F238E27FC236}">
                <a16:creationId xmlns:a16="http://schemas.microsoft.com/office/drawing/2014/main" id="{5B00891C-5108-1A49-9CA2-88CA0B98CB13}"/>
              </a:ext>
            </a:extLst>
          </p:cNvPr>
          <p:cNvGrpSpPr/>
          <p:nvPr/>
        </p:nvGrpSpPr>
        <p:grpSpPr>
          <a:xfrm>
            <a:off x="3437563" y="3522760"/>
            <a:ext cx="2259513" cy="1047848"/>
            <a:chOff x="3718722" y="1948107"/>
            <a:chExt cx="1723549" cy="799297"/>
          </a:xfrm>
        </p:grpSpPr>
        <p:sp>
          <p:nvSpPr>
            <p:cNvPr id="14" name="TextBox 76">
              <a:extLst>
                <a:ext uri="{FF2B5EF4-FFF2-40B4-BE49-F238E27FC236}">
                  <a16:creationId xmlns:a16="http://schemas.microsoft.com/office/drawing/2014/main" id="{63AB2C09-DFC2-8843-8E14-62D2C67C2F1D}"/>
                </a:ext>
              </a:extLst>
            </p:cNvPr>
            <p:cNvSpPr txBox="1"/>
            <p:nvPr/>
          </p:nvSpPr>
          <p:spPr>
            <a:xfrm>
              <a:off x="3718722" y="2470404"/>
              <a:ext cx="1723549" cy="277000"/>
            </a:xfrm>
            <a:prstGeom prst="rect">
              <a:avLst/>
            </a:prstGeom>
            <a:noFill/>
          </p:spPr>
          <p:txBody>
            <a:bodyPr wrap="none" rtlCol="0">
              <a:noAutofit/>
            </a:bodyPr>
            <a:lstStyle/>
            <a:p>
              <a:pPr algn="ctr" defTabSz="457189">
                <a:defRPr/>
              </a:pPr>
              <a:r>
                <a:rPr lang="ja-JP" altLang="en-US" sz="1200" b="1">
                  <a:solidFill>
                    <a:srgbClr val="676767"/>
                  </a:solidFill>
                  <a:latin typeface="+mn-lt"/>
                  <a:ea typeface="MS PGothic" panose="020B0600070205080204" pitchFamily="34" charset="-128"/>
                  <a:cs typeface="+mn-cs"/>
                </a:rPr>
                <a:t>機器の完全性の可視化</a:t>
              </a:r>
              <a:endParaRPr lang="en-US" sz="1200" b="1">
                <a:solidFill>
                  <a:srgbClr val="676767"/>
                </a:solidFill>
                <a:latin typeface="+mn-lt"/>
                <a:ea typeface="MS PGothic" panose="020B0600070205080204" pitchFamily="34" charset="-128"/>
                <a:cs typeface="+mn-cs"/>
              </a:endParaRPr>
            </a:p>
          </p:txBody>
        </p:sp>
        <p:sp>
          <p:nvSpPr>
            <p:cNvPr id="15" name="Freeform 11">
              <a:extLst>
                <a:ext uri="{FF2B5EF4-FFF2-40B4-BE49-F238E27FC236}">
                  <a16:creationId xmlns:a16="http://schemas.microsoft.com/office/drawing/2014/main" id="{564B3E10-49E7-6547-90EF-61B74D7840C4}"/>
                </a:ext>
              </a:extLst>
            </p:cNvPr>
            <p:cNvSpPr>
              <a:spLocks noEditPoints="1"/>
            </p:cNvSpPr>
            <p:nvPr/>
          </p:nvSpPr>
          <p:spPr bwMode="auto">
            <a:xfrm>
              <a:off x="4256265" y="1948107"/>
              <a:ext cx="648456" cy="365967"/>
            </a:xfrm>
            <a:custGeom>
              <a:avLst/>
              <a:gdLst>
                <a:gd name="T0" fmla="*/ 109 w 239"/>
                <a:gd name="T1" fmla="*/ 16 h 139"/>
                <a:gd name="T2" fmla="*/ 127 w 239"/>
                <a:gd name="T3" fmla="*/ 16 h 139"/>
                <a:gd name="T4" fmla="*/ 129 w 239"/>
                <a:gd name="T5" fmla="*/ 12 h 139"/>
                <a:gd name="T6" fmla="*/ 159 w 239"/>
                <a:gd name="T7" fmla="*/ 9 h 139"/>
                <a:gd name="T8" fmla="*/ 168 w 239"/>
                <a:gd name="T9" fmla="*/ 18 h 139"/>
                <a:gd name="T10" fmla="*/ 171 w 239"/>
                <a:gd name="T11" fmla="*/ 20 h 139"/>
                <a:gd name="T12" fmla="*/ 197 w 239"/>
                <a:gd name="T13" fmla="*/ 29 h 139"/>
                <a:gd name="T14" fmla="*/ 217 w 239"/>
                <a:gd name="T15" fmla="*/ 46 h 139"/>
                <a:gd name="T16" fmla="*/ 226 w 239"/>
                <a:gd name="T17" fmla="*/ 112 h 139"/>
                <a:gd name="T18" fmla="*/ 173 w 239"/>
                <a:gd name="T19" fmla="*/ 135 h 139"/>
                <a:gd name="T20" fmla="*/ 132 w 239"/>
                <a:gd name="T21" fmla="*/ 95 h 139"/>
                <a:gd name="T22" fmla="*/ 131 w 239"/>
                <a:gd name="T23" fmla="*/ 93 h 139"/>
                <a:gd name="T24" fmla="*/ 104 w 239"/>
                <a:gd name="T25" fmla="*/ 93 h 139"/>
                <a:gd name="T26" fmla="*/ 104 w 239"/>
                <a:gd name="T27" fmla="*/ 96 h 139"/>
                <a:gd name="T28" fmla="*/ 47 w 239"/>
                <a:gd name="T29" fmla="*/ 135 h 139"/>
                <a:gd name="T30" fmla="*/ 2 w 239"/>
                <a:gd name="T31" fmla="*/ 90 h 139"/>
                <a:gd name="T32" fmla="*/ 19 w 239"/>
                <a:gd name="T33" fmla="*/ 46 h 139"/>
                <a:gd name="T34" fmla="*/ 42 w 239"/>
                <a:gd name="T35" fmla="*/ 28 h 139"/>
                <a:gd name="T36" fmla="*/ 64 w 239"/>
                <a:gd name="T37" fmla="*/ 20 h 139"/>
                <a:gd name="T38" fmla="*/ 67 w 239"/>
                <a:gd name="T39" fmla="*/ 18 h 139"/>
                <a:gd name="T40" fmla="*/ 76 w 239"/>
                <a:gd name="T41" fmla="*/ 10 h 139"/>
                <a:gd name="T42" fmla="*/ 108 w 239"/>
                <a:gd name="T43" fmla="*/ 15 h 139"/>
                <a:gd name="T44" fmla="*/ 109 w 239"/>
                <a:gd name="T45" fmla="*/ 16 h 139"/>
                <a:gd name="T46" fmla="*/ 19 w 239"/>
                <a:gd name="T47" fmla="*/ 84 h 139"/>
                <a:gd name="T48" fmla="*/ 53 w 239"/>
                <a:gd name="T49" fmla="*/ 119 h 139"/>
                <a:gd name="T50" fmla="*/ 88 w 239"/>
                <a:gd name="T51" fmla="*/ 85 h 139"/>
                <a:gd name="T52" fmla="*/ 55 w 239"/>
                <a:gd name="T53" fmla="*/ 50 h 139"/>
                <a:gd name="T54" fmla="*/ 19 w 239"/>
                <a:gd name="T55" fmla="*/ 84 h 139"/>
                <a:gd name="T56" fmla="*/ 148 w 239"/>
                <a:gd name="T57" fmla="*/ 84 h 139"/>
                <a:gd name="T58" fmla="*/ 183 w 239"/>
                <a:gd name="T59" fmla="*/ 119 h 139"/>
                <a:gd name="T60" fmla="*/ 217 w 239"/>
                <a:gd name="T61" fmla="*/ 83 h 139"/>
                <a:gd name="T62" fmla="*/ 181 w 239"/>
                <a:gd name="T63" fmla="*/ 50 h 139"/>
                <a:gd name="T64" fmla="*/ 148 w 239"/>
                <a:gd name="T65" fmla="*/ 84 h 139"/>
                <a:gd name="T66" fmla="*/ 131 w 239"/>
                <a:gd name="T67" fmla="*/ 70 h 139"/>
                <a:gd name="T68" fmla="*/ 118 w 239"/>
                <a:gd name="T69" fmla="*/ 56 h 139"/>
                <a:gd name="T70" fmla="*/ 104 w 239"/>
                <a:gd name="T71" fmla="*/ 69 h 139"/>
                <a:gd name="T72" fmla="*/ 117 w 239"/>
                <a:gd name="T73" fmla="*/ 83 h 139"/>
                <a:gd name="T74" fmla="*/ 131 w 239"/>
                <a:gd name="T75" fmla="*/ 70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39" h="139">
                  <a:moveTo>
                    <a:pt x="109" y="16"/>
                  </a:moveTo>
                  <a:cubicBezTo>
                    <a:pt x="115" y="13"/>
                    <a:pt x="121" y="13"/>
                    <a:pt x="127" y="16"/>
                  </a:cubicBezTo>
                  <a:cubicBezTo>
                    <a:pt x="128" y="15"/>
                    <a:pt x="128" y="13"/>
                    <a:pt x="129" y="12"/>
                  </a:cubicBezTo>
                  <a:cubicBezTo>
                    <a:pt x="136" y="2"/>
                    <a:pt x="150" y="1"/>
                    <a:pt x="159" y="9"/>
                  </a:cubicBezTo>
                  <a:cubicBezTo>
                    <a:pt x="162" y="12"/>
                    <a:pt x="165" y="15"/>
                    <a:pt x="168" y="18"/>
                  </a:cubicBezTo>
                  <a:cubicBezTo>
                    <a:pt x="169" y="19"/>
                    <a:pt x="170" y="20"/>
                    <a:pt x="171" y="20"/>
                  </a:cubicBezTo>
                  <a:cubicBezTo>
                    <a:pt x="181" y="20"/>
                    <a:pt x="189" y="24"/>
                    <a:pt x="197" y="29"/>
                  </a:cubicBezTo>
                  <a:cubicBezTo>
                    <a:pt x="203" y="35"/>
                    <a:pt x="210" y="40"/>
                    <a:pt x="217" y="46"/>
                  </a:cubicBezTo>
                  <a:cubicBezTo>
                    <a:pt x="235" y="62"/>
                    <a:pt x="239" y="91"/>
                    <a:pt x="226" y="112"/>
                  </a:cubicBezTo>
                  <a:cubicBezTo>
                    <a:pt x="214" y="129"/>
                    <a:pt x="194" y="139"/>
                    <a:pt x="173" y="135"/>
                  </a:cubicBezTo>
                  <a:cubicBezTo>
                    <a:pt x="152" y="131"/>
                    <a:pt x="136" y="116"/>
                    <a:pt x="132" y="95"/>
                  </a:cubicBezTo>
                  <a:cubicBezTo>
                    <a:pt x="132" y="94"/>
                    <a:pt x="131" y="94"/>
                    <a:pt x="131" y="93"/>
                  </a:cubicBezTo>
                  <a:cubicBezTo>
                    <a:pt x="122" y="97"/>
                    <a:pt x="114" y="98"/>
                    <a:pt x="104" y="93"/>
                  </a:cubicBezTo>
                  <a:cubicBezTo>
                    <a:pt x="104" y="94"/>
                    <a:pt x="104" y="95"/>
                    <a:pt x="104" y="96"/>
                  </a:cubicBezTo>
                  <a:cubicBezTo>
                    <a:pt x="98" y="122"/>
                    <a:pt x="72" y="139"/>
                    <a:pt x="47" y="135"/>
                  </a:cubicBezTo>
                  <a:cubicBezTo>
                    <a:pt x="23" y="132"/>
                    <a:pt x="5" y="114"/>
                    <a:pt x="2" y="90"/>
                  </a:cubicBezTo>
                  <a:cubicBezTo>
                    <a:pt x="0" y="73"/>
                    <a:pt x="6" y="58"/>
                    <a:pt x="19" y="46"/>
                  </a:cubicBezTo>
                  <a:cubicBezTo>
                    <a:pt x="26" y="40"/>
                    <a:pt x="34" y="34"/>
                    <a:pt x="42" y="28"/>
                  </a:cubicBezTo>
                  <a:cubicBezTo>
                    <a:pt x="48" y="23"/>
                    <a:pt x="56" y="20"/>
                    <a:pt x="64" y="20"/>
                  </a:cubicBezTo>
                  <a:cubicBezTo>
                    <a:pt x="65" y="20"/>
                    <a:pt x="67" y="19"/>
                    <a:pt x="67" y="18"/>
                  </a:cubicBezTo>
                  <a:cubicBezTo>
                    <a:pt x="70" y="16"/>
                    <a:pt x="73" y="13"/>
                    <a:pt x="76" y="10"/>
                  </a:cubicBezTo>
                  <a:cubicBezTo>
                    <a:pt x="87" y="0"/>
                    <a:pt x="101" y="2"/>
                    <a:pt x="108" y="15"/>
                  </a:cubicBezTo>
                  <a:cubicBezTo>
                    <a:pt x="108" y="15"/>
                    <a:pt x="109" y="15"/>
                    <a:pt x="109" y="16"/>
                  </a:cubicBezTo>
                  <a:close/>
                  <a:moveTo>
                    <a:pt x="19" y="84"/>
                  </a:moveTo>
                  <a:cubicBezTo>
                    <a:pt x="19" y="103"/>
                    <a:pt x="34" y="119"/>
                    <a:pt x="53" y="119"/>
                  </a:cubicBezTo>
                  <a:cubicBezTo>
                    <a:pt x="72" y="119"/>
                    <a:pt x="88" y="104"/>
                    <a:pt x="88" y="85"/>
                  </a:cubicBezTo>
                  <a:cubicBezTo>
                    <a:pt x="88" y="66"/>
                    <a:pt x="73" y="50"/>
                    <a:pt x="55" y="50"/>
                  </a:cubicBezTo>
                  <a:cubicBezTo>
                    <a:pt x="35" y="50"/>
                    <a:pt x="19" y="64"/>
                    <a:pt x="19" y="84"/>
                  </a:cubicBezTo>
                  <a:close/>
                  <a:moveTo>
                    <a:pt x="148" y="84"/>
                  </a:moveTo>
                  <a:cubicBezTo>
                    <a:pt x="148" y="104"/>
                    <a:pt x="163" y="119"/>
                    <a:pt x="183" y="119"/>
                  </a:cubicBezTo>
                  <a:cubicBezTo>
                    <a:pt x="203" y="118"/>
                    <a:pt x="217" y="102"/>
                    <a:pt x="217" y="83"/>
                  </a:cubicBezTo>
                  <a:cubicBezTo>
                    <a:pt x="216" y="64"/>
                    <a:pt x="200" y="49"/>
                    <a:pt x="181" y="50"/>
                  </a:cubicBezTo>
                  <a:cubicBezTo>
                    <a:pt x="163" y="50"/>
                    <a:pt x="147" y="66"/>
                    <a:pt x="148" y="84"/>
                  </a:cubicBezTo>
                  <a:close/>
                  <a:moveTo>
                    <a:pt x="131" y="70"/>
                  </a:moveTo>
                  <a:cubicBezTo>
                    <a:pt x="131" y="62"/>
                    <a:pt x="126" y="56"/>
                    <a:pt x="118" y="56"/>
                  </a:cubicBezTo>
                  <a:cubicBezTo>
                    <a:pt x="110" y="55"/>
                    <a:pt x="104" y="62"/>
                    <a:pt x="104" y="69"/>
                  </a:cubicBezTo>
                  <a:cubicBezTo>
                    <a:pt x="104" y="77"/>
                    <a:pt x="110" y="83"/>
                    <a:pt x="117" y="83"/>
                  </a:cubicBezTo>
                  <a:cubicBezTo>
                    <a:pt x="125" y="83"/>
                    <a:pt x="131" y="77"/>
                    <a:pt x="131" y="70"/>
                  </a:cubicBezTo>
                  <a:close/>
                </a:path>
              </a:pathLst>
            </a:custGeom>
            <a:solidFill>
              <a:schemeClr val="tx2"/>
            </a:solidFill>
            <a:ln>
              <a:noFill/>
            </a:ln>
          </p:spPr>
          <p:txBody>
            <a:bodyPr vert="horz" wrap="square" lIns="91440" tIns="45720" rIns="91440" bIns="45720" numCol="1" anchor="t" anchorCtr="0" compatLnSpc="1">
              <a:prstTxWarp prst="textNoShape">
                <a:avLst/>
              </a:prstTxWarp>
              <a:noAutofit/>
            </a:bodyPr>
            <a:lstStyle/>
            <a:p>
              <a:pPr defTabSz="457189">
                <a:defRPr/>
              </a:pPr>
              <a:endParaRPr lang="en-US">
                <a:solidFill>
                  <a:srgbClr val="676767"/>
                </a:solidFill>
                <a:latin typeface="+mn-lt"/>
                <a:ea typeface="MS PGothic" panose="020B0600070205080204" pitchFamily="34" charset="-128"/>
                <a:cs typeface="CiscoSansTT Light"/>
              </a:endParaRPr>
            </a:p>
          </p:txBody>
        </p:sp>
      </p:grpSp>
      <p:grpSp>
        <p:nvGrpSpPr>
          <p:cNvPr id="16" name="Group 4">
            <a:extLst>
              <a:ext uri="{FF2B5EF4-FFF2-40B4-BE49-F238E27FC236}">
                <a16:creationId xmlns:a16="http://schemas.microsoft.com/office/drawing/2014/main" id="{999431CF-4863-9A49-98D3-8F40118D906F}"/>
              </a:ext>
            </a:extLst>
          </p:cNvPr>
          <p:cNvGrpSpPr/>
          <p:nvPr/>
        </p:nvGrpSpPr>
        <p:grpSpPr>
          <a:xfrm>
            <a:off x="2021166" y="3262343"/>
            <a:ext cx="1143627" cy="1312141"/>
            <a:chOff x="617810" y="2444931"/>
            <a:chExt cx="872355" cy="1000897"/>
          </a:xfrm>
        </p:grpSpPr>
        <p:sp>
          <p:nvSpPr>
            <p:cNvPr id="17" name="TextBox 52">
              <a:extLst>
                <a:ext uri="{FF2B5EF4-FFF2-40B4-BE49-F238E27FC236}">
                  <a16:creationId xmlns:a16="http://schemas.microsoft.com/office/drawing/2014/main" id="{BC097851-37D2-4843-91A5-2D3B03548763}"/>
                </a:ext>
              </a:extLst>
            </p:cNvPr>
            <p:cNvSpPr txBox="1"/>
            <p:nvPr/>
          </p:nvSpPr>
          <p:spPr>
            <a:xfrm>
              <a:off x="617810" y="3168829"/>
              <a:ext cx="872355" cy="276999"/>
            </a:xfrm>
            <a:prstGeom prst="rect">
              <a:avLst/>
            </a:prstGeom>
            <a:noFill/>
          </p:spPr>
          <p:txBody>
            <a:bodyPr wrap="none" rtlCol="0">
              <a:noAutofit/>
            </a:bodyPr>
            <a:lstStyle/>
            <a:p>
              <a:pPr algn="ctr" defTabSz="457189">
                <a:defRPr/>
              </a:pPr>
              <a:r>
                <a:rPr lang="ja-JP" altLang="en-US" sz="1200" b="1">
                  <a:solidFill>
                    <a:srgbClr val="676767"/>
                  </a:solidFill>
                  <a:latin typeface="+mn-lt"/>
                  <a:ea typeface="MS PGothic" panose="020B0600070205080204" pitchFamily="34" charset="-128"/>
                  <a:cs typeface="+mn-cs"/>
                </a:rPr>
                <a:t>リスク低減</a:t>
              </a:r>
              <a:endParaRPr lang="en-US" sz="1200" b="1">
                <a:solidFill>
                  <a:srgbClr val="676767"/>
                </a:solidFill>
                <a:latin typeface="+mn-lt"/>
                <a:ea typeface="MS PGothic" panose="020B0600070205080204" pitchFamily="34" charset="-128"/>
                <a:cs typeface="+mn-cs"/>
              </a:endParaRPr>
            </a:p>
          </p:txBody>
        </p:sp>
        <p:grpSp>
          <p:nvGrpSpPr>
            <p:cNvPr id="18" name="Group 11">
              <a:extLst>
                <a:ext uri="{FF2B5EF4-FFF2-40B4-BE49-F238E27FC236}">
                  <a16:creationId xmlns:a16="http://schemas.microsoft.com/office/drawing/2014/main" id="{E7DC6D42-37C0-8F40-B5FF-3EFEEB90E445}"/>
                </a:ext>
              </a:extLst>
            </p:cNvPr>
            <p:cNvGrpSpPr/>
            <p:nvPr/>
          </p:nvGrpSpPr>
          <p:grpSpPr>
            <a:xfrm>
              <a:off x="806839" y="2444931"/>
              <a:ext cx="494268" cy="609329"/>
              <a:chOff x="806839" y="2290757"/>
              <a:chExt cx="494268" cy="609329"/>
            </a:xfrm>
          </p:grpSpPr>
          <p:sp>
            <p:nvSpPr>
              <p:cNvPr id="19" name="Freeform 35">
                <a:extLst>
                  <a:ext uri="{FF2B5EF4-FFF2-40B4-BE49-F238E27FC236}">
                    <a16:creationId xmlns:a16="http://schemas.microsoft.com/office/drawing/2014/main" id="{47EF9245-F06E-344B-B0D1-474A83D64D8B}"/>
                  </a:ext>
                </a:extLst>
              </p:cNvPr>
              <p:cNvSpPr>
                <a:spLocks noEditPoints="1"/>
              </p:cNvSpPr>
              <p:nvPr/>
            </p:nvSpPr>
            <p:spPr bwMode="auto">
              <a:xfrm>
                <a:off x="806839" y="2290757"/>
                <a:ext cx="494268" cy="609329"/>
              </a:xfrm>
              <a:custGeom>
                <a:avLst/>
                <a:gdLst/>
                <a:ahLst/>
                <a:cxnLst>
                  <a:cxn ang="0">
                    <a:pos x="1441" y="342"/>
                  </a:cxn>
                  <a:cxn ang="0">
                    <a:pos x="1107" y="237"/>
                  </a:cxn>
                  <a:cxn ang="0">
                    <a:pos x="913" y="79"/>
                  </a:cxn>
                  <a:cxn ang="0">
                    <a:pos x="746" y="9"/>
                  </a:cxn>
                  <a:cxn ang="0">
                    <a:pos x="745" y="9"/>
                  </a:cxn>
                  <a:cxn ang="0">
                    <a:pos x="579" y="79"/>
                  </a:cxn>
                  <a:cxn ang="0">
                    <a:pos x="384" y="237"/>
                  </a:cxn>
                  <a:cxn ang="0">
                    <a:pos x="51" y="342"/>
                  </a:cxn>
                  <a:cxn ang="0">
                    <a:pos x="171" y="1158"/>
                  </a:cxn>
                  <a:cxn ang="0">
                    <a:pos x="746" y="1699"/>
                  </a:cxn>
                  <a:cxn ang="0">
                    <a:pos x="1320" y="1158"/>
                  </a:cxn>
                  <a:cxn ang="0">
                    <a:pos x="1441" y="342"/>
                  </a:cxn>
                  <a:cxn ang="0">
                    <a:pos x="1234" y="1110"/>
                  </a:cxn>
                  <a:cxn ang="0">
                    <a:pos x="746" y="1570"/>
                  </a:cxn>
                  <a:cxn ang="0">
                    <a:pos x="257" y="1110"/>
                  </a:cxn>
                  <a:cxn ang="0">
                    <a:pos x="155" y="417"/>
                  </a:cxn>
                  <a:cxn ang="0">
                    <a:pos x="438" y="327"/>
                  </a:cxn>
                  <a:cxn ang="0">
                    <a:pos x="604" y="193"/>
                  </a:cxn>
                  <a:cxn ang="0">
                    <a:pos x="745" y="133"/>
                  </a:cxn>
                  <a:cxn ang="0">
                    <a:pos x="746" y="133"/>
                  </a:cxn>
                  <a:cxn ang="0">
                    <a:pos x="887" y="193"/>
                  </a:cxn>
                  <a:cxn ang="0">
                    <a:pos x="1053" y="327"/>
                  </a:cxn>
                  <a:cxn ang="0">
                    <a:pos x="1336" y="417"/>
                  </a:cxn>
                  <a:cxn ang="0">
                    <a:pos x="1234" y="1110"/>
                  </a:cxn>
                </a:cxnLst>
                <a:rect l="0" t="0" r="r" b="b"/>
                <a:pathLst>
                  <a:path w="1484" h="1699">
                    <a:moveTo>
                      <a:pt x="1441" y="342"/>
                    </a:moveTo>
                    <a:cubicBezTo>
                      <a:pt x="1459" y="325"/>
                      <a:pt x="1218" y="281"/>
                      <a:pt x="1107" y="237"/>
                    </a:cubicBezTo>
                    <a:cubicBezTo>
                      <a:pt x="996" y="193"/>
                      <a:pt x="1005" y="158"/>
                      <a:pt x="913" y="79"/>
                    </a:cubicBezTo>
                    <a:cubicBezTo>
                      <a:pt x="820" y="0"/>
                      <a:pt x="746" y="9"/>
                      <a:pt x="746" y="9"/>
                    </a:cubicBezTo>
                    <a:cubicBezTo>
                      <a:pt x="745" y="9"/>
                      <a:pt x="745" y="9"/>
                      <a:pt x="745" y="9"/>
                    </a:cubicBezTo>
                    <a:cubicBezTo>
                      <a:pt x="745" y="9"/>
                      <a:pt x="671" y="0"/>
                      <a:pt x="579" y="79"/>
                    </a:cubicBezTo>
                    <a:cubicBezTo>
                      <a:pt x="486" y="158"/>
                      <a:pt x="495" y="193"/>
                      <a:pt x="384" y="237"/>
                    </a:cubicBezTo>
                    <a:cubicBezTo>
                      <a:pt x="273" y="281"/>
                      <a:pt x="32" y="325"/>
                      <a:pt x="51" y="342"/>
                    </a:cubicBezTo>
                    <a:cubicBezTo>
                      <a:pt x="51" y="342"/>
                      <a:pt x="0" y="861"/>
                      <a:pt x="171" y="1158"/>
                    </a:cubicBezTo>
                    <a:cubicBezTo>
                      <a:pt x="452" y="1647"/>
                      <a:pt x="746" y="1699"/>
                      <a:pt x="746" y="1699"/>
                    </a:cubicBezTo>
                    <a:cubicBezTo>
                      <a:pt x="746" y="1699"/>
                      <a:pt x="1058" y="1641"/>
                      <a:pt x="1320" y="1158"/>
                    </a:cubicBezTo>
                    <a:cubicBezTo>
                      <a:pt x="1484" y="857"/>
                      <a:pt x="1441" y="342"/>
                      <a:pt x="1441" y="342"/>
                    </a:cubicBezTo>
                    <a:close/>
                    <a:moveTo>
                      <a:pt x="1234" y="1110"/>
                    </a:moveTo>
                    <a:cubicBezTo>
                      <a:pt x="1011" y="1520"/>
                      <a:pt x="746" y="1570"/>
                      <a:pt x="746" y="1570"/>
                    </a:cubicBezTo>
                    <a:cubicBezTo>
                      <a:pt x="746" y="1570"/>
                      <a:pt x="496" y="1526"/>
                      <a:pt x="257" y="1110"/>
                    </a:cubicBezTo>
                    <a:cubicBezTo>
                      <a:pt x="112" y="857"/>
                      <a:pt x="155" y="417"/>
                      <a:pt x="155" y="417"/>
                    </a:cubicBezTo>
                    <a:cubicBezTo>
                      <a:pt x="139" y="402"/>
                      <a:pt x="344" y="364"/>
                      <a:pt x="438" y="327"/>
                    </a:cubicBezTo>
                    <a:cubicBezTo>
                      <a:pt x="533" y="290"/>
                      <a:pt x="525" y="260"/>
                      <a:pt x="604" y="193"/>
                    </a:cubicBezTo>
                    <a:cubicBezTo>
                      <a:pt x="682" y="126"/>
                      <a:pt x="745" y="133"/>
                      <a:pt x="745" y="133"/>
                    </a:cubicBezTo>
                    <a:cubicBezTo>
                      <a:pt x="746" y="133"/>
                      <a:pt x="746" y="133"/>
                      <a:pt x="746" y="133"/>
                    </a:cubicBezTo>
                    <a:cubicBezTo>
                      <a:pt x="746" y="133"/>
                      <a:pt x="809" y="126"/>
                      <a:pt x="887" y="193"/>
                    </a:cubicBezTo>
                    <a:cubicBezTo>
                      <a:pt x="966" y="260"/>
                      <a:pt x="958" y="290"/>
                      <a:pt x="1053" y="327"/>
                    </a:cubicBezTo>
                    <a:cubicBezTo>
                      <a:pt x="1147" y="364"/>
                      <a:pt x="1352" y="402"/>
                      <a:pt x="1336" y="417"/>
                    </a:cubicBezTo>
                    <a:cubicBezTo>
                      <a:pt x="1336" y="417"/>
                      <a:pt x="1373" y="854"/>
                      <a:pt x="1234" y="1110"/>
                    </a:cubicBezTo>
                    <a:close/>
                  </a:path>
                </a:pathLst>
              </a:custGeom>
              <a:solidFill>
                <a:schemeClr val="tx2"/>
              </a:solidFill>
              <a:ln w="25400" cap="flat" cmpd="sng" algn="ctr">
                <a:noFill/>
                <a:prstDash val="solid"/>
              </a:ln>
              <a:effectLst/>
            </p:spPr>
            <p:txBody>
              <a:bodyPr anchor="ctr">
                <a:noAutofit/>
              </a:bodyPr>
              <a:lstStyle/>
              <a:p>
                <a:pPr algn="ctr" defTabSz="685720">
                  <a:lnSpc>
                    <a:spcPct val="90000"/>
                  </a:lnSpc>
                  <a:defRPr/>
                </a:pPr>
                <a:endParaRPr lang="en-US" sz="1400" kern="0">
                  <a:solidFill>
                    <a:srgbClr val="676767"/>
                  </a:solidFill>
                  <a:latin typeface="+mn-lt"/>
                  <a:ea typeface="MS PGothic" panose="020B0600070205080204" pitchFamily="34" charset="-128"/>
                  <a:cs typeface="+mn-cs"/>
                </a:endParaRPr>
              </a:p>
            </p:txBody>
          </p:sp>
          <p:sp>
            <p:nvSpPr>
              <p:cNvPr id="20" name="Freeform 36">
                <a:extLst>
                  <a:ext uri="{FF2B5EF4-FFF2-40B4-BE49-F238E27FC236}">
                    <a16:creationId xmlns:a16="http://schemas.microsoft.com/office/drawing/2014/main" id="{A1A8CD4F-816B-FD44-A578-24B940235E7F}"/>
                  </a:ext>
                </a:extLst>
              </p:cNvPr>
              <p:cNvSpPr>
                <a:spLocks noEditPoints="1"/>
              </p:cNvSpPr>
              <p:nvPr/>
            </p:nvSpPr>
            <p:spPr bwMode="auto">
              <a:xfrm>
                <a:off x="862792" y="2349184"/>
                <a:ext cx="375706" cy="490922"/>
              </a:xfrm>
              <a:custGeom>
                <a:avLst/>
                <a:gdLst/>
                <a:ahLst/>
                <a:cxnLst>
                  <a:cxn ang="0">
                    <a:pos x="577" y="7"/>
                  </a:cxn>
                  <a:cxn ang="0">
                    <a:pos x="442" y="63"/>
                  </a:cxn>
                  <a:cxn ang="0">
                    <a:pos x="285" y="191"/>
                  </a:cxn>
                  <a:cxn ang="0">
                    <a:pos x="16" y="276"/>
                  </a:cxn>
                  <a:cxn ang="0">
                    <a:pos x="23" y="630"/>
                  </a:cxn>
                  <a:cxn ang="0">
                    <a:pos x="579" y="630"/>
                  </a:cxn>
                  <a:cxn ang="0">
                    <a:pos x="579" y="7"/>
                  </a:cxn>
                  <a:cxn ang="0">
                    <a:pos x="577" y="7"/>
                  </a:cxn>
                  <a:cxn ang="0">
                    <a:pos x="587" y="634"/>
                  </a:cxn>
                  <a:cxn ang="0">
                    <a:pos x="587" y="1369"/>
                  </a:cxn>
                  <a:cxn ang="0">
                    <a:pos x="1041" y="935"/>
                  </a:cxn>
                  <a:cxn ang="0">
                    <a:pos x="1128" y="634"/>
                  </a:cxn>
                  <a:cxn ang="0">
                    <a:pos x="587" y="634"/>
                  </a:cxn>
                </a:cxnLst>
                <a:rect l="0" t="0" r="r" b="b"/>
                <a:pathLst>
                  <a:path w="1128" h="1369">
                    <a:moveTo>
                      <a:pt x="577" y="7"/>
                    </a:moveTo>
                    <a:cubicBezTo>
                      <a:pt x="577" y="7"/>
                      <a:pt x="517" y="0"/>
                      <a:pt x="442" y="63"/>
                    </a:cubicBezTo>
                    <a:cubicBezTo>
                      <a:pt x="368" y="127"/>
                      <a:pt x="375" y="155"/>
                      <a:pt x="285" y="191"/>
                    </a:cubicBezTo>
                    <a:cubicBezTo>
                      <a:pt x="196" y="226"/>
                      <a:pt x="1" y="262"/>
                      <a:pt x="16" y="276"/>
                    </a:cubicBezTo>
                    <a:cubicBezTo>
                      <a:pt x="16" y="276"/>
                      <a:pt x="0" y="445"/>
                      <a:pt x="23" y="630"/>
                    </a:cubicBezTo>
                    <a:cubicBezTo>
                      <a:pt x="579" y="630"/>
                      <a:pt x="579" y="630"/>
                      <a:pt x="579" y="630"/>
                    </a:cubicBezTo>
                    <a:cubicBezTo>
                      <a:pt x="579" y="7"/>
                      <a:pt x="579" y="7"/>
                      <a:pt x="579" y="7"/>
                    </a:cubicBezTo>
                    <a:cubicBezTo>
                      <a:pt x="578" y="7"/>
                      <a:pt x="577" y="7"/>
                      <a:pt x="577" y="7"/>
                    </a:cubicBezTo>
                    <a:close/>
                    <a:moveTo>
                      <a:pt x="587" y="634"/>
                    </a:moveTo>
                    <a:cubicBezTo>
                      <a:pt x="587" y="1369"/>
                      <a:pt x="587" y="1369"/>
                      <a:pt x="587" y="1369"/>
                    </a:cubicBezTo>
                    <a:cubicBezTo>
                      <a:pt x="635" y="1356"/>
                      <a:pt x="854" y="1279"/>
                      <a:pt x="1041" y="935"/>
                    </a:cubicBezTo>
                    <a:cubicBezTo>
                      <a:pt x="1088" y="848"/>
                      <a:pt x="1114" y="739"/>
                      <a:pt x="1128" y="634"/>
                    </a:cubicBezTo>
                    <a:lnTo>
                      <a:pt x="587" y="634"/>
                    </a:lnTo>
                    <a:close/>
                  </a:path>
                </a:pathLst>
              </a:custGeom>
              <a:solidFill>
                <a:schemeClr val="tx2"/>
              </a:solidFill>
              <a:ln w="25400" cap="flat" cmpd="sng" algn="ctr">
                <a:noFill/>
                <a:prstDash val="solid"/>
              </a:ln>
              <a:effectLst/>
            </p:spPr>
            <p:txBody>
              <a:bodyPr anchor="ctr">
                <a:noAutofit/>
              </a:bodyPr>
              <a:lstStyle/>
              <a:p>
                <a:pPr algn="ctr" defTabSz="685720">
                  <a:lnSpc>
                    <a:spcPct val="90000"/>
                  </a:lnSpc>
                  <a:defRPr/>
                </a:pPr>
                <a:endParaRPr lang="en-US" sz="1400" kern="0">
                  <a:solidFill>
                    <a:srgbClr val="676767"/>
                  </a:solidFill>
                  <a:latin typeface="+mn-lt"/>
                  <a:ea typeface="MS PGothic" panose="020B0600070205080204" pitchFamily="34" charset="-128"/>
                  <a:cs typeface="+mn-cs"/>
                </a:endParaRPr>
              </a:p>
            </p:txBody>
          </p:sp>
        </p:grpSp>
      </p:grpSp>
      <p:sp>
        <p:nvSpPr>
          <p:cNvPr id="26" name="Slide Number Placeholder 4">
            <a:extLst>
              <a:ext uri="{FF2B5EF4-FFF2-40B4-BE49-F238E27FC236}">
                <a16:creationId xmlns:a16="http://schemas.microsoft.com/office/drawing/2014/main" id="{B5494891-6B34-1E44-A9CA-82FAF92A13ED}"/>
              </a:ext>
            </a:extLst>
          </p:cNvPr>
          <p:cNvSpPr>
            <a:spLocks noGrp="1"/>
          </p:cNvSpPr>
          <p:nvPr>
            <p:ph type="sldNum" sz="quarter" idx="4294967295"/>
          </p:nvPr>
        </p:nvSpPr>
        <p:spPr>
          <a:xfrm>
            <a:off x="8648700" y="4868863"/>
            <a:ext cx="495300" cy="274637"/>
          </a:xfrm>
          <a:prstGeom prst="rect">
            <a:avLst/>
          </a:prstGeom>
        </p:spPr>
        <p:txBody>
          <a:bodyPr>
            <a:noAutofit/>
          </a:bodyPr>
          <a:lstStyle/>
          <a:p>
            <a:fld id="{3945D0FD-48F1-4D72-80C5-FFB60B92A834}" type="slidenum">
              <a:rPr lang="en-US" sz="900" smtClean="0">
                <a:latin typeface="+mn-lt"/>
                <a:ea typeface="MS PGothic" panose="020B0600070205080204" pitchFamily="34" charset="-128"/>
              </a:rPr>
              <a:pPr/>
              <a:t>336</a:t>
            </a:fld>
            <a:endParaRPr lang="en-US" sz="900">
              <a:latin typeface="+mn-lt"/>
              <a:ea typeface="MS PGothic" panose="020B0600070205080204" pitchFamily="34" charset="-128"/>
            </a:endParaRPr>
          </a:p>
        </p:txBody>
      </p:sp>
      <p:sp>
        <p:nvSpPr>
          <p:cNvPr id="2" name="正方形/長方形 1">
            <a:extLst>
              <a:ext uri="{FF2B5EF4-FFF2-40B4-BE49-F238E27FC236}">
                <a16:creationId xmlns:a16="http://schemas.microsoft.com/office/drawing/2014/main" id="{A341A8E5-6A2A-E24F-8DCA-EE569318A9F6}"/>
              </a:ext>
            </a:extLst>
          </p:cNvPr>
          <p:cNvSpPr/>
          <p:nvPr/>
        </p:nvSpPr>
        <p:spPr>
          <a:xfrm>
            <a:off x="533400" y="989459"/>
            <a:ext cx="8223249" cy="523220"/>
          </a:xfrm>
          <a:prstGeom prst="rect">
            <a:avLst/>
          </a:prstGeom>
        </p:spPr>
        <p:txBody>
          <a:bodyPr wrap="square">
            <a:spAutoFit/>
          </a:bodyPr>
          <a:lstStyle/>
          <a:p>
            <a:pPr marL="57150" indent="0">
              <a:buFont typeface="Arial" charset="0"/>
              <a:buNone/>
            </a:pPr>
            <a:r>
              <a:rPr kumimoji="1" lang="ja-JP" altLang="en-US" sz="1400">
                <a:solidFill>
                  <a:schemeClr val="bg1"/>
                </a:solidFill>
                <a:latin typeface="+mn-lt"/>
                <a:ea typeface="MS PGothic" panose="020B0600070205080204" pitchFamily="34" charset="-128"/>
              </a:rPr>
              <a:t>機器の製造プロセスや、機器の起動</a:t>
            </a:r>
            <a:r>
              <a:rPr kumimoji="1" lang="en-US" altLang="ja-JP" sz="1400">
                <a:solidFill>
                  <a:schemeClr val="bg1"/>
                </a:solidFill>
                <a:latin typeface="+mn-lt"/>
                <a:ea typeface="MS PGothic" panose="020B0600070205080204" pitchFamily="34" charset="-128"/>
              </a:rPr>
              <a:t> / </a:t>
            </a:r>
            <a:r>
              <a:rPr kumimoji="1" lang="ja-JP" altLang="en-US" sz="1400">
                <a:solidFill>
                  <a:schemeClr val="bg1"/>
                </a:solidFill>
                <a:latin typeface="+mn-lt"/>
                <a:ea typeface="MS PGothic" panose="020B0600070205080204" pitchFamily="34" charset="-128"/>
              </a:rPr>
              <a:t>稼働中において</a:t>
            </a:r>
            <a:br>
              <a:rPr kumimoji="1" lang="ja-JP" altLang="en-US" sz="1400">
                <a:solidFill>
                  <a:schemeClr val="bg1"/>
                </a:solidFill>
                <a:latin typeface="+mn-lt"/>
                <a:ea typeface="MS PGothic" panose="020B0600070205080204" pitchFamily="34" charset="-128"/>
              </a:rPr>
            </a:br>
            <a:r>
              <a:rPr kumimoji="1" lang="ja-JP" altLang="en-US" sz="1400" b="1">
                <a:solidFill>
                  <a:srgbClr val="FF0000"/>
                </a:solidFill>
                <a:latin typeface="+mn-lt"/>
                <a:ea typeface="MS PGothic" panose="020B0600070205080204" pitchFamily="34" charset="-128"/>
              </a:rPr>
              <a:t>ハードウェアおよびソフトウェアの完全性 （</a:t>
            </a:r>
            <a:r>
              <a:rPr kumimoji="1" lang="en-US" altLang="ja-JP" sz="1400" b="1">
                <a:solidFill>
                  <a:srgbClr val="FF0000"/>
                </a:solidFill>
                <a:latin typeface="+mn-lt"/>
                <a:ea typeface="MS PGothic" panose="020B0600070205080204" pitchFamily="34" charset="-128"/>
              </a:rPr>
              <a:t>Integrity</a:t>
            </a:r>
            <a:r>
              <a:rPr kumimoji="1" lang="ja-JP" altLang="en-US" sz="1400" b="1">
                <a:solidFill>
                  <a:srgbClr val="FF0000"/>
                </a:solidFill>
                <a:latin typeface="+mn-lt"/>
                <a:ea typeface="MS PGothic" panose="020B0600070205080204" pitchFamily="34" charset="-128"/>
              </a:rPr>
              <a:t>）</a:t>
            </a:r>
            <a:r>
              <a:rPr kumimoji="1" lang="en-US" altLang="ja-JP" sz="1400" b="1">
                <a:solidFill>
                  <a:schemeClr val="bg1"/>
                </a:solidFill>
                <a:latin typeface="+mn-lt"/>
                <a:ea typeface="MS PGothic" panose="020B0600070205080204" pitchFamily="34" charset="-128"/>
              </a:rPr>
              <a:t> </a:t>
            </a:r>
            <a:r>
              <a:rPr kumimoji="1" lang="ja-JP" altLang="en-US" sz="1400">
                <a:solidFill>
                  <a:schemeClr val="bg1"/>
                </a:solidFill>
                <a:latin typeface="+mn-lt"/>
                <a:ea typeface="MS PGothic" panose="020B0600070205080204" pitchFamily="34" charset="-128"/>
              </a:rPr>
              <a:t>を担保するための、仕組みの総称のことです。</a:t>
            </a:r>
          </a:p>
        </p:txBody>
      </p:sp>
    </p:spTree>
    <p:extLst>
      <p:ext uri="{BB962C8B-B14F-4D97-AF65-F5344CB8AC3E}">
        <p14:creationId xmlns:p14="http://schemas.microsoft.com/office/powerpoint/2010/main" val="4124375323"/>
      </p:ext>
    </p:extLst>
  </p:cSld>
  <p:clrMapOvr>
    <a:masterClrMapping/>
  </p:clrMapOvr>
</p:sld>
</file>

<file path=ppt/slides/slide3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タイトル 3">
            <a:extLst>
              <a:ext uri="{FF2B5EF4-FFF2-40B4-BE49-F238E27FC236}">
                <a16:creationId xmlns:a16="http://schemas.microsoft.com/office/drawing/2014/main" id="{E636DDBF-E517-ED46-B935-9F058DB2D704}"/>
              </a:ext>
            </a:extLst>
          </p:cNvPr>
          <p:cNvSpPr>
            <a:spLocks noGrp="1"/>
          </p:cNvSpPr>
          <p:nvPr>
            <p:ph type="title"/>
          </p:nvPr>
        </p:nvSpPr>
        <p:spPr/>
        <p:txBody>
          <a:bodyPr>
            <a:noAutofit/>
          </a:bodyPr>
          <a:lstStyle/>
          <a:p>
            <a:r>
              <a:rPr kumimoji="1" lang="en-US" altLang="ja-JP">
                <a:latin typeface="+mn-lt"/>
                <a:ea typeface="MS PGothic" panose="020B0600070205080204" pitchFamily="34" charset="-128"/>
              </a:rPr>
              <a:t>Trustworthy </a:t>
            </a:r>
            <a:r>
              <a:rPr kumimoji="1" lang="ja-JP" altLang="en-US">
                <a:latin typeface="+mn-lt"/>
                <a:ea typeface="MS PGothic" panose="020B0600070205080204" pitchFamily="34" charset="-128"/>
              </a:rPr>
              <a:t>システムの概要</a:t>
            </a:r>
          </a:p>
        </p:txBody>
      </p:sp>
      <p:sp>
        <p:nvSpPr>
          <p:cNvPr id="3" name="Text Placeholder 2">
            <a:extLst>
              <a:ext uri="{FF2B5EF4-FFF2-40B4-BE49-F238E27FC236}">
                <a16:creationId xmlns:a16="http://schemas.microsoft.com/office/drawing/2014/main" id="{BF277E20-4FDA-5046-B2D6-1336FBE1333D}"/>
              </a:ext>
            </a:extLst>
          </p:cNvPr>
          <p:cNvSpPr>
            <a:spLocks noGrp="1"/>
          </p:cNvSpPr>
          <p:nvPr>
            <p:ph type="body" sz="quarter" idx="12"/>
          </p:nvPr>
        </p:nvSpPr>
        <p:spPr/>
        <p:txBody>
          <a:bodyPr/>
          <a:lstStyle/>
          <a:p>
            <a:r>
              <a:rPr lang="en" altLang="ja-JP">
                <a:solidFill>
                  <a:srgbClr val="282828"/>
                </a:solidFill>
                <a:ea typeface="MS PGothic" panose="020B0600070205080204" pitchFamily="34" charset="-128"/>
              </a:rPr>
              <a:t>3.5</a:t>
            </a:r>
            <a:r>
              <a:rPr lang="ja-JP" altLang="en-US">
                <a:solidFill>
                  <a:srgbClr val="282828"/>
                </a:solidFill>
                <a:ea typeface="MS PGothic" panose="020B0600070205080204" pitchFamily="34" charset="-128"/>
              </a:rPr>
              <a:t>　</a:t>
            </a:r>
            <a:r>
              <a:rPr lang="en" altLang="ja-JP">
                <a:solidFill>
                  <a:srgbClr val="282828"/>
                </a:solidFill>
                <a:ea typeface="MS PGothic" panose="020B0600070205080204" pitchFamily="34" charset="-128"/>
              </a:rPr>
              <a:t>Security</a:t>
            </a:r>
          </a:p>
        </p:txBody>
      </p:sp>
      <p:sp>
        <p:nvSpPr>
          <p:cNvPr id="7" name="テキスト ボックス 6">
            <a:extLst>
              <a:ext uri="{FF2B5EF4-FFF2-40B4-BE49-F238E27FC236}">
                <a16:creationId xmlns:a16="http://schemas.microsoft.com/office/drawing/2014/main" id="{B9E2D649-4252-C545-B779-4AF68174B5A6}"/>
              </a:ext>
            </a:extLst>
          </p:cNvPr>
          <p:cNvSpPr txBox="1"/>
          <p:nvPr/>
        </p:nvSpPr>
        <p:spPr>
          <a:xfrm>
            <a:off x="5922818" y="263544"/>
            <a:ext cx="3010314" cy="718426"/>
          </a:xfrm>
          <a:prstGeom prst="rect">
            <a:avLst/>
          </a:prstGeom>
          <a:solidFill>
            <a:schemeClr val="accent2">
              <a:lumMod val="20000"/>
              <a:lumOff val="80000"/>
            </a:schemeClr>
          </a:solidFill>
          <a:ln w="25400">
            <a:noFill/>
          </a:ln>
        </p:spPr>
        <p:txBody>
          <a:bodyPr wrap="square" rtlCol="0" anchor="ctr">
            <a:noAutofit/>
          </a:bodyPr>
          <a:lstStyle/>
          <a:p>
            <a:pPr defTabSz="457189">
              <a:defRPr/>
            </a:pPr>
            <a:r>
              <a:rPr lang="en-US" altLang="ja-JP" sz="1200">
                <a:solidFill>
                  <a:srgbClr val="282828"/>
                </a:solidFill>
                <a:latin typeface="+mn-lt"/>
                <a:ea typeface="MS PGothic" panose="020B0600070205080204" pitchFamily="34" charset="-128"/>
                <a:cs typeface="+mn-cs"/>
              </a:rPr>
              <a:t>Trustworthy</a:t>
            </a:r>
            <a:r>
              <a:rPr lang="ja-JP" altLang="en-US" sz="1200">
                <a:solidFill>
                  <a:srgbClr val="282828"/>
                </a:solidFill>
                <a:latin typeface="+mn-lt"/>
                <a:ea typeface="MS PGothic" panose="020B0600070205080204" pitchFamily="34" charset="-128"/>
                <a:cs typeface="+mn-cs"/>
              </a:rPr>
              <a:t> システム</a:t>
            </a:r>
            <a:r>
              <a:rPr lang="en-US" altLang="ja-JP" sz="1200">
                <a:solidFill>
                  <a:srgbClr val="282828"/>
                </a:solidFill>
                <a:latin typeface="+mn-lt"/>
                <a:ea typeface="MS PGothic" panose="020B0600070205080204" pitchFamily="34" charset="-128"/>
                <a:cs typeface="+mn-cs"/>
              </a:rPr>
              <a:t> =</a:t>
            </a:r>
          </a:p>
          <a:p>
            <a:pPr defTabSz="457189">
              <a:defRPr/>
            </a:pPr>
            <a:r>
              <a:rPr lang="ja-JP" altLang="en-US" sz="1200">
                <a:solidFill>
                  <a:srgbClr val="282828"/>
                </a:solidFill>
                <a:latin typeface="+mn-lt"/>
                <a:ea typeface="MS PGothic" panose="020B0600070205080204" pitchFamily="34" charset="-128"/>
                <a:cs typeface="+mn-cs"/>
              </a:rPr>
              <a:t>機器の調達、起動と稼働中において</a:t>
            </a:r>
            <a:br>
              <a:rPr lang="en-US" altLang="ja-JP" sz="1200">
                <a:solidFill>
                  <a:srgbClr val="282828"/>
                </a:solidFill>
                <a:latin typeface="+mn-lt"/>
                <a:ea typeface="MS PGothic" panose="020B0600070205080204" pitchFamily="34" charset="-128"/>
                <a:cs typeface="+mn-cs"/>
              </a:rPr>
            </a:br>
            <a:r>
              <a:rPr lang="en-US" altLang="ja-JP" sz="1200">
                <a:solidFill>
                  <a:srgbClr val="FF0000"/>
                </a:solidFill>
                <a:latin typeface="+mn-lt"/>
                <a:ea typeface="MS PGothic" panose="020B0600070205080204" pitchFamily="34" charset="-128"/>
                <a:cs typeface="+mn-cs"/>
              </a:rPr>
              <a:t>HW/SW</a:t>
            </a:r>
            <a:r>
              <a:rPr lang="ja-JP" altLang="en-US" sz="1200">
                <a:solidFill>
                  <a:srgbClr val="FF0000"/>
                </a:solidFill>
                <a:latin typeface="+mn-lt"/>
                <a:ea typeface="MS PGothic" panose="020B0600070205080204" pitchFamily="34" charset="-128"/>
                <a:cs typeface="+mn-cs"/>
              </a:rPr>
              <a:t>の完全性を担保するため</a:t>
            </a:r>
            <a:r>
              <a:rPr lang="ja-JP" altLang="en-US" sz="1200">
                <a:solidFill>
                  <a:srgbClr val="282828"/>
                </a:solidFill>
                <a:latin typeface="+mn-lt"/>
                <a:ea typeface="MS PGothic" panose="020B0600070205080204" pitchFamily="34" charset="-128"/>
                <a:cs typeface="+mn-cs"/>
              </a:rPr>
              <a:t>の仕組み</a:t>
            </a:r>
            <a:endParaRPr kumimoji="1" lang="ja-JP" altLang="en-US" sz="1200">
              <a:solidFill>
                <a:srgbClr val="282828"/>
              </a:solidFill>
              <a:latin typeface="+mn-lt"/>
              <a:ea typeface="MS PGothic" panose="020B0600070205080204" pitchFamily="34" charset="-128"/>
              <a:cs typeface="+mn-cs"/>
            </a:endParaRPr>
          </a:p>
        </p:txBody>
      </p:sp>
      <p:sp>
        <p:nvSpPr>
          <p:cNvPr id="35" name="Slide Number Placeholder 4">
            <a:extLst>
              <a:ext uri="{FF2B5EF4-FFF2-40B4-BE49-F238E27FC236}">
                <a16:creationId xmlns:a16="http://schemas.microsoft.com/office/drawing/2014/main" id="{3B316859-88C5-494D-BB50-ADF9C55BE731}"/>
              </a:ext>
            </a:extLst>
          </p:cNvPr>
          <p:cNvSpPr>
            <a:spLocks noGrp="1"/>
          </p:cNvSpPr>
          <p:nvPr>
            <p:ph type="sldNum" sz="quarter" idx="4294967295"/>
          </p:nvPr>
        </p:nvSpPr>
        <p:spPr>
          <a:xfrm>
            <a:off x="8648700" y="4884738"/>
            <a:ext cx="495300" cy="274637"/>
          </a:xfrm>
          <a:prstGeom prst="rect">
            <a:avLst/>
          </a:prstGeom>
        </p:spPr>
        <p:txBody>
          <a:bodyPr>
            <a:noAutofit/>
          </a:bodyPr>
          <a:lstStyle/>
          <a:p>
            <a:fld id="{3945D0FD-48F1-4D72-80C5-FFB60B92A834}" type="slidenum">
              <a:rPr lang="en-US" sz="900" smtClean="0">
                <a:latin typeface="+mn-lt"/>
                <a:ea typeface="MS PGothic" panose="020B0600070205080204" pitchFamily="34" charset="-128"/>
              </a:rPr>
              <a:pPr/>
              <a:t>337</a:t>
            </a:fld>
            <a:endParaRPr lang="en-US" sz="900">
              <a:latin typeface="+mn-lt"/>
              <a:ea typeface="MS PGothic" panose="020B0600070205080204" pitchFamily="34" charset="-128"/>
            </a:endParaRPr>
          </a:p>
        </p:txBody>
      </p:sp>
      <p:grpSp>
        <p:nvGrpSpPr>
          <p:cNvPr id="2" name="Group 1">
            <a:extLst>
              <a:ext uri="{FF2B5EF4-FFF2-40B4-BE49-F238E27FC236}">
                <a16:creationId xmlns:a16="http://schemas.microsoft.com/office/drawing/2014/main" id="{A8F51D48-216E-8E4D-8EE2-886860CDECF3}"/>
              </a:ext>
            </a:extLst>
          </p:cNvPr>
          <p:cNvGrpSpPr/>
          <p:nvPr/>
        </p:nvGrpSpPr>
        <p:grpSpPr>
          <a:xfrm>
            <a:off x="277030" y="1201738"/>
            <a:ext cx="8656102" cy="3389312"/>
            <a:chOff x="277030" y="1201738"/>
            <a:chExt cx="8656102" cy="3188021"/>
          </a:xfrm>
        </p:grpSpPr>
        <p:sp>
          <p:nvSpPr>
            <p:cNvPr id="36" name="Rectangle 20">
              <a:extLst>
                <a:ext uri="{FF2B5EF4-FFF2-40B4-BE49-F238E27FC236}">
                  <a16:creationId xmlns:a16="http://schemas.microsoft.com/office/drawing/2014/main" id="{B5596134-70D2-C640-91A5-14EC860EFB06}"/>
                </a:ext>
              </a:extLst>
            </p:cNvPr>
            <p:cNvSpPr/>
            <p:nvPr/>
          </p:nvSpPr>
          <p:spPr>
            <a:xfrm>
              <a:off x="1361230" y="2978093"/>
              <a:ext cx="1639193" cy="1229793"/>
            </a:xfrm>
            <a:prstGeom prst="rect">
              <a:avLst/>
            </a:prstGeom>
            <a:solidFill>
              <a:schemeClr val="accent2">
                <a:lumMod val="60000"/>
                <a:lumOff val="4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ea typeface="MS PGothic" panose="020B0600070205080204" pitchFamily="34" charset="-128"/>
              </a:endParaRPr>
            </a:p>
          </p:txBody>
        </p:sp>
        <p:sp>
          <p:nvSpPr>
            <p:cNvPr id="37" name="Rectangle 21">
              <a:extLst>
                <a:ext uri="{FF2B5EF4-FFF2-40B4-BE49-F238E27FC236}">
                  <a16:creationId xmlns:a16="http://schemas.microsoft.com/office/drawing/2014/main" id="{DDAB7F2D-7A1E-0F4B-972B-7C5402A9E70C}"/>
                </a:ext>
              </a:extLst>
            </p:cNvPr>
            <p:cNvSpPr/>
            <p:nvPr/>
          </p:nvSpPr>
          <p:spPr>
            <a:xfrm>
              <a:off x="2984450" y="3004172"/>
              <a:ext cx="4067215" cy="1203714"/>
            </a:xfrm>
            <a:prstGeom prst="rect">
              <a:avLst/>
            </a:prstGeom>
            <a:solidFill>
              <a:schemeClr val="accent1">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ea typeface="MS PGothic" panose="020B0600070205080204" pitchFamily="34" charset="-128"/>
              </a:endParaRPr>
            </a:p>
          </p:txBody>
        </p:sp>
        <p:sp>
          <p:nvSpPr>
            <p:cNvPr id="38" name="Rectangle 22">
              <a:extLst>
                <a:ext uri="{FF2B5EF4-FFF2-40B4-BE49-F238E27FC236}">
                  <a16:creationId xmlns:a16="http://schemas.microsoft.com/office/drawing/2014/main" id="{BE1BE642-D6D9-D444-8FC1-693ACCA9C400}"/>
                </a:ext>
              </a:extLst>
            </p:cNvPr>
            <p:cNvSpPr/>
            <p:nvPr/>
          </p:nvSpPr>
          <p:spPr>
            <a:xfrm>
              <a:off x="7040526" y="3004171"/>
              <a:ext cx="1744667" cy="1203713"/>
            </a:xfrm>
            <a:prstGeom prst="rect">
              <a:avLst/>
            </a:prstGeom>
            <a:solidFill>
              <a:schemeClr val="accent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ea typeface="MS PGothic" panose="020B0600070205080204" pitchFamily="34" charset="-128"/>
              </a:endParaRPr>
            </a:p>
          </p:txBody>
        </p:sp>
        <p:sp>
          <p:nvSpPr>
            <p:cNvPr id="39" name="TextBox 12">
              <a:extLst>
                <a:ext uri="{FF2B5EF4-FFF2-40B4-BE49-F238E27FC236}">
                  <a16:creationId xmlns:a16="http://schemas.microsoft.com/office/drawing/2014/main" id="{BA13130E-ACAC-9B40-B86A-5115684841C9}"/>
                </a:ext>
              </a:extLst>
            </p:cNvPr>
            <p:cNvSpPr txBox="1"/>
            <p:nvPr/>
          </p:nvSpPr>
          <p:spPr>
            <a:xfrm>
              <a:off x="292800" y="2296073"/>
              <a:ext cx="1074821" cy="347397"/>
            </a:xfrm>
            <a:prstGeom prst="rect">
              <a:avLst/>
            </a:prstGeom>
            <a:noFill/>
          </p:spPr>
          <p:txBody>
            <a:bodyPr wrap="square" rtlCol="0">
              <a:spAutoFit/>
            </a:bodyPr>
            <a:lstStyle/>
            <a:p>
              <a:r>
                <a:rPr lang="ja-JP" altLang="en-US">
                  <a:latin typeface="+mn-lt"/>
                  <a:ea typeface="MS PGothic" panose="020B0600070205080204" pitchFamily="34" charset="-128"/>
                </a:rPr>
                <a:t>脅威</a:t>
              </a:r>
              <a:endParaRPr lang="en-US">
                <a:latin typeface="+mn-lt"/>
                <a:ea typeface="MS PGothic" panose="020B0600070205080204" pitchFamily="34" charset="-128"/>
              </a:endParaRPr>
            </a:p>
          </p:txBody>
        </p:sp>
        <p:sp>
          <p:nvSpPr>
            <p:cNvPr id="40" name="TextBox 13">
              <a:extLst>
                <a:ext uri="{FF2B5EF4-FFF2-40B4-BE49-F238E27FC236}">
                  <a16:creationId xmlns:a16="http://schemas.microsoft.com/office/drawing/2014/main" id="{B7C45E95-63FE-B041-BC94-E65F6480765C}"/>
                </a:ext>
              </a:extLst>
            </p:cNvPr>
            <p:cNvSpPr txBox="1"/>
            <p:nvPr/>
          </p:nvSpPr>
          <p:spPr>
            <a:xfrm>
              <a:off x="336614" y="3428505"/>
              <a:ext cx="1218766" cy="347397"/>
            </a:xfrm>
            <a:prstGeom prst="rect">
              <a:avLst/>
            </a:prstGeom>
            <a:noFill/>
          </p:spPr>
          <p:txBody>
            <a:bodyPr wrap="square" rtlCol="0">
              <a:spAutoFit/>
            </a:bodyPr>
            <a:lstStyle/>
            <a:p>
              <a:r>
                <a:rPr lang="ja-JP" altLang="en-US">
                  <a:latin typeface="+mn-lt"/>
                  <a:ea typeface="MS PGothic" panose="020B0600070205080204" pitchFamily="34" charset="-128"/>
                </a:rPr>
                <a:t>防御</a:t>
              </a:r>
              <a:endParaRPr lang="en-US">
                <a:latin typeface="+mn-lt"/>
                <a:ea typeface="MS PGothic" panose="020B0600070205080204" pitchFamily="34" charset="-128"/>
              </a:endParaRPr>
            </a:p>
          </p:txBody>
        </p:sp>
        <p:cxnSp>
          <p:nvCxnSpPr>
            <p:cNvPr id="41" name="Straight Connector 19">
              <a:extLst>
                <a:ext uri="{FF2B5EF4-FFF2-40B4-BE49-F238E27FC236}">
                  <a16:creationId xmlns:a16="http://schemas.microsoft.com/office/drawing/2014/main" id="{0E5216B4-2A6F-FF48-AC5A-E414A29A7AB9}"/>
                </a:ext>
              </a:extLst>
            </p:cNvPr>
            <p:cNvCxnSpPr>
              <a:cxnSpLocks/>
            </p:cNvCxnSpPr>
            <p:nvPr/>
          </p:nvCxnSpPr>
          <p:spPr>
            <a:xfrm>
              <a:off x="336614" y="2999669"/>
              <a:ext cx="8448579" cy="0"/>
            </a:xfrm>
            <a:prstGeom prst="line">
              <a:avLst/>
            </a:prstGeom>
            <a:ln w="28575">
              <a:solidFill>
                <a:schemeClr val="tx1"/>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cxnSp>
        <p:sp>
          <p:nvSpPr>
            <p:cNvPr id="42" name="Right Arrow 5">
              <a:extLst>
                <a:ext uri="{FF2B5EF4-FFF2-40B4-BE49-F238E27FC236}">
                  <a16:creationId xmlns:a16="http://schemas.microsoft.com/office/drawing/2014/main" id="{33E090A1-0379-EC47-B314-E9F35F2561AC}"/>
                </a:ext>
              </a:extLst>
            </p:cNvPr>
            <p:cNvSpPr/>
            <p:nvPr/>
          </p:nvSpPr>
          <p:spPr>
            <a:xfrm>
              <a:off x="6899522" y="1315108"/>
              <a:ext cx="2033610" cy="779346"/>
            </a:xfrm>
            <a:prstGeom prst="rightArrow">
              <a:avLst/>
            </a:prstGeom>
            <a:solidFill>
              <a:schemeClr val="accent5">
                <a:lumMod val="60000"/>
                <a:lumOff val="4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1400">
                  <a:solidFill>
                    <a:schemeClr val="tx1"/>
                  </a:solidFill>
                  <a:ea typeface="MS PGothic" panose="020B0600070205080204" pitchFamily="34" charset="-128"/>
                </a:rPr>
                <a:t>稼働中</a:t>
              </a:r>
              <a:endParaRPr lang="en-US" sz="1400">
                <a:solidFill>
                  <a:schemeClr val="tx1"/>
                </a:solidFill>
                <a:ea typeface="MS PGothic" panose="020B0600070205080204" pitchFamily="34" charset="-128"/>
              </a:endParaRPr>
            </a:p>
          </p:txBody>
        </p:sp>
        <p:sp>
          <p:nvSpPr>
            <p:cNvPr id="43" name="Right Arrow 4">
              <a:extLst>
                <a:ext uri="{FF2B5EF4-FFF2-40B4-BE49-F238E27FC236}">
                  <a16:creationId xmlns:a16="http://schemas.microsoft.com/office/drawing/2014/main" id="{E8C42328-1833-7747-9DCE-E86A2D962E17}"/>
                </a:ext>
              </a:extLst>
            </p:cNvPr>
            <p:cNvSpPr/>
            <p:nvPr/>
          </p:nvSpPr>
          <p:spPr>
            <a:xfrm>
              <a:off x="2595849" y="1304884"/>
              <a:ext cx="4752984" cy="779346"/>
            </a:xfrm>
            <a:prstGeom prst="rightArrow">
              <a:avLst/>
            </a:prstGeom>
            <a:solidFill>
              <a:schemeClr val="tx2">
                <a:lumMod val="20000"/>
                <a:lumOff val="8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1400">
                  <a:ea typeface="MS PGothic" panose="020B0600070205080204" pitchFamily="34" charset="-128"/>
                </a:rPr>
                <a:t>機器の起動中</a:t>
              </a:r>
              <a:endParaRPr lang="en-US" sz="1400">
                <a:ea typeface="MS PGothic" panose="020B0600070205080204" pitchFamily="34" charset="-128"/>
              </a:endParaRPr>
            </a:p>
          </p:txBody>
        </p:sp>
        <p:sp>
          <p:nvSpPr>
            <p:cNvPr id="44" name="Right Arrow 1">
              <a:extLst>
                <a:ext uri="{FF2B5EF4-FFF2-40B4-BE49-F238E27FC236}">
                  <a16:creationId xmlns:a16="http://schemas.microsoft.com/office/drawing/2014/main" id="{AEC36732-78F0-CE48-B846-911ACF6A7171}"/>
                </a:ext>
              </a:extLst>
            </p:cNvPr>
            <p:cNvSpPr/>
            <p:nvPr/>
          </p:nvSpPr>
          <p:spPr>
            <a:xfrm>
              <a:off x="1158692" y="1324791"/>
              <a:ext cx="2033610" cy="741586"/>
            </a:xfrm>
            <a:prstGeom prst="rightArrow">
              <a:avLst/>
            </a:prstGeom>
            <a:solidFill>
              <a:srgbClr val="B8E1D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1400">
                  <a:ea typeface="MS PGothic" panose="020B0600070205080204" pitchFamily="34" charset="-128"/>
                </a:rPr>
                <a:t>製造プロセス</a:t>
              </a:r>
              <a:r>
                <a:rPr kumimoji="1" lang="en-US" altLang="ja-JP" sz="1400">
                  <a:ea typeface="MS PGothic" panose="020B0600070205080204" pitchFamily="34" charset="-128"/>
                </a:rPr>
                <a:t>/</a:t>
              </a:r>
              <a:r>
                <a:rPr kumimoji="1" lang="ja-JP" altLang="en-US" sz="1400">
                  <a:ea typeface="MS PGothic" panose="020B0600070205080204" pitchFamily="34" charset="-128"/>
                </a:rPr>
                <a:t>調達</a:t>
              </a:r>
              <a:endParaRPr lang="en-US" sz="1400">
                <a:ea typeface="MS PGothic" panose="020B0600070205080204" pitchFamily="34" charset="-128"/>
              </a:endParaRPr>
            </a:p>
          </p:txBody>
        </p:sp>
        <p:grpSp>
          <p:nvGrpSpPr>
            <p:cNvPr id="45" name="グループ化 44">
              <a:extLst>
                <a:ext uri="{FF2B5EF4-FFF2-40B4-BE49-F238E27FC236}">
                  <a16:creationId xmlns:a16="http://schemas.microsoft.com/office/drawing/2014/main" id="{C72FE1DE-564F-1948-A158-0D39A5C796AD}"/>
                </a:ext>
              </a:extLst>
            </p:cNvPr>
            <p:cNvGrpSpPr/>
            <p:nvPr/>
          </p:nvGrpSpPr>
          <p:grpSpPr>
            <a:xfrm>
              <a:off x="1309438" y="2105529"/>
              <a:ext cx="7425601" cy="2049714"/>
              <a:chOff x="-12665" y="2039090"/>
              <a:chExt cx="8795919" cy="2464532"/>
            </a:xfrm>
          </p:grpSpPr>
          <p:sp>
            <p:nvSpPr>
              <p:cNvPr id="46" name="TextBox 47">
                <a:extLst>
                  <a:ext uri="{FF2B5EF4-FFF2-40B4-BE49-F238E27FC236}">
                    <a16:creationId xmlns:a16="http://schemas.microsoft.com/office/drawing/2014/main" id="{6D38511C-400F-D341-8C24-08A04333AE85}"/>
                  </a:ext>
                </a:extLst>
              </p:cNvPr>
              <p:cNvSpPr txBox="1"/>
              <p:nvPr/>
            </p:nvSpPr>
            <p:spPr>
              <a:xfrm>
                <a:off x="7096400" y="3503185"/>
                <a:ext cx="1344336" cy="591746"/>
              </a:xfrm>
              <a:prstGeom prst="rect">
                <a:avLst/>
              </a:prstGeom>
              <a:noFill/>
            </p:spPr>
            <p:txBody>
              <a:bodyPr wrap="square" rtlCol="0" anchor="ctr">
                <a:spAutoFit/>
              </a:bodyPr>
              <a:lstStyle/>
              <a:p>
                <a:pPr algn="ctr" defTabSz="457189">
                  <a:defRPr/>
                </a:pPr>
                <a:r>
                  <a:rPr lang="ja-JP" altLang="en-US" sz="1400">
                    <a:solidFill>
                      <a:schemeClr val="bg2"/>
                    </a:solidFill>
                    <a:latin typeface="+mn-lt"/>
                    <a:ea typeface="MS PGothic" panose="020B0600070205080204" pitchFamily="34" charset="-128"/>
                    <a:cs typeface="CiscoSansTT" panose="020B0503020201020303" pitchFamily="34" charset="0"/>
                  </a:rPr>
                  <a:t>ランタイム</a:t>
                </a:r>
              </a:p>
              <a:p>
                <a:pPr algn="ctr" defTabSz="457189">
                  <a:defRPr/>
                </a:pPr>
                <a:r>
                  <a:rPr lang="ja-JP" altLang="en-US" sz="1400">
                    <a:solidFill>
                      <a:schemeClr val="bg2"/>
                    </a:solidFill>
                    <a:latin typeface="+mn-lt"/>
                    <a:ea typeface="MS PGothic" panose="020B0600070205080204" pitchFamily="34" charset="-128"/>
                    <a:cs typeface="CiscoSansTT" panose="020B0503020201020303" pitchFamily="34" charset="0"/>
                  </a:rPr>
                  <a:t>防衛</a:t>
                </a:r>
              </a:p>
            </p:txBody>
          </p:sp>
          <p:sp>
            <p:nvSpPr>
              <p:cNvPr id="47" name="TextBox 46">
                <a:extLst>
                  <a:ext uri="{FF2B5EF4-FFF2-40B4-BE49-F238E27FC236}">
                    <a16:creationId xmlns:a16="http://schemas.microsoft.com/office/drawing/2014/main" id="{7D3699D6-19C3-E940-9669-8F9139CBBE3C}"/>
                  </a:ext>
                </a:extLst>
              </p:cNvPr>
              <p:cNvSpPr txBox="1"/>
              <p:nvPr/>
            </p:nvSpPr>
            <p:spPr>
              <a:xfrm>
                <a:off x="2139331" y="3180895"/>
                <a:ext cx="4313617" cy="1322727"/>
              </a:xfrm>
              <a:prstGeom prst="rect">
                <a:avLst/>
              </a:prstGeom>
              <a:noFill/>
            </p:spPr>
            <p:txBody>
              <a:bodyPr wrap="square" rtlCol="0" anchor="ctr">
                <a:spAutoFit/>
              </a:bodyPr>
              <a:lstStyle/>
              <a:p>
                <a:pPr algn="ctr" defTabSz="457189">
                  <a:defRPr/>
                </a:pPr>
                <a:r>
                  <a:rPr lang="ja-JP" altLang="en-US" sz="1400">
                    <a:solidFill>
                      <a:schemeClr val="bg2"/>
                    </a:solidFill>
                    <a:latin typeface="+mn-lt"/>
                    <a:ea typeface="MS PGothic" panose="020B0600070205080204" pitchFamily="34" charset="-128"/>
                    <a:cs typeface="CiscoSansTT" panose="020B0503020201020303" pitchFamily="34" charset="0"/>
                  </a:rPr>
                  <a:t>デジタル署名されたソフトウェア</a:t>
                </a:r>
              </a:p>
              <a:p>
                <a:pPr algn="ctr" defTabSz="457189">
                  <a:defRPr/>
                </a:pPr>
                <a:r>
                  <a:rPr lang="en-US" altLang="ja-JP" sz="1400">
                    <a:solidFill>
                      <a:schemeClr val="bg2"/>
                    </a:solidFill>
                    <a:latin typeface="+mn-lt"/>
                    <a:ea typeface="MS PGothic" panose="020B0600070205080204" pitchFamily="34" charset="-128"/>
                    <a:cs typeface="CiscoSansTT" panose="020B0503020201020303" pitchFamily="34" charset="0"/>
                  </a:rPr>
                  <a:t>+</a:t>
                </a:r>
              </a:p>
              <a:p>
                <a:pPr algn="ctr" defTabSz="457189">
                  <a:defRPr/>
                </a:pPr>
                <a:r>
                  <a:rPr lang="en-US" altLang="ja-JP" sz="1400" b="1">
                    <a:solidFill>
                      <a:schemeClr val="bg2"/>
                    </a:solidFill>
                    <a:latin typeface="+mn-lt"/>
                    <a:ea typeface="MS PGothic" panose="020B0600070205080204" pitchFamily="34" charset="-128"/>
                    <a:cs typeface="CiscoSansTT" panose="020B0503020201020303" pitchFamily="34" charset="0"/>
                  </a:rPr>
                  <a:t>Cisco </a:t>
                </a:r>
                <a:r>
                  <a:rPr lang="ja-JP" altLang="en-US" sz="1400" b="1">
                    <a:solidFill>
                      <a:schemeClr val="bg2"/>
                    </a:solidFill>
                    <a:latin typeface="+mn-lt"/>
                    <a:ea typeface="MS PGothic" panose="020B0600070205080204" pitchFamily="34" charset="-128"/>
                    <a:cs typeface="CiscoSansTT" panose="020B0503020201020303" pitchFamily="34" charset="0"/>
                  </a:rPr>
                  <a:t>セキュア ブート</a:t>
                </a:r>
              </a:p>
              <a:p>
                <a:pPr algn="ctr" defTabSz="457189">
                  <a:defRPr/>
                </a:pPr>
                <a:r>
                  <a:rPr lang="en-US" altLang="ja-JP" sz="1400">
                    <a:solidFill>
                      <a:schemeClr val="bg2"/>
                    </a:solidFill>
                    <a:latin typeface="+mn-lt"/>
                    <a:ea typeface="MS PGothic" panose="020B0600070205080204" pitchFamily="34" charset="-128"/>
                    <a:cs typeface="CiscoSansTT" panose="020B0503020201020303" pitchFamily="34" charset="0"/>
                  </a:rPr>
                  <a:t>+</a:t>
                </a:r>
              </a:p>
              <a:p>
                <a:pPr algn="ctr" defTabSz="457189">
                  <a:defRPr/>
                </a:pPr>
                <a:r>
                  <a:rPr lang="ja-JP" altLang="en-US" sz="1400">
                    <a:solidFill>
                      <a:schemeClr val="bg2"/>
                    </a:solidFill>
                    <a:latin typeface="+mn-lt"/>
                    <a:ea typeface="MS PGothic" panose="020B0600070205080204" pitchFamily="34" charset="-128"/>
                    <a:cs typeface="CiscoSansTT" panose="020B0503020201020303" pitchFamily="34" charset="0"/>
                  </a:rPr>
                  <a:t>トラスト アンカー モジュール</a:t>
                </a:r>
                <a:r>
                  <a:rPr lang="en-US" altLang="ja-JP" sz="1400">
                    <a:solidFill>
                      <a:schemeClr val="bg2"/>
                    </a:solidFill>
                    <a:latin typeface="+mn-lt"/>
                    <a:ea typeface="MS PGothic" panose="020B0600070205080204" pitchFamily="34" charset="-128"/>
                    <a:cs typeface="CiscoSansTT" panose="020B0503020201020303" pitchFamily="34" charset="0"/>
                  </a:rPr>
                  <a:t> (TAM)</a:t>
                </a:r>
                <a:endParaRPr lang="ja-JP" altLang="en-US" sz="1400">
                  <a:solidFill>
                    <a:schemeClr val="bg2"/>
                  </a:solidFill>
                  <a:latin typeface="+mn-lt"/>
                  <a:ea typeface="MS PGothic" panose="020B0600070205080204" pitchFamily="34" charset="-128"/>
                  <a:cs typeface="CiscoSansTT" panose="020B0503020201020303" pitchFamily="34" charset="0"/>
                </a:endParaRPr>
              </a:p>
            </p:txBody>
          </p:sp>
          <p:sp>
            <p:nvSpPr>
              <p:cNvPr id="48" name="TextBox 45">
                <a:extLst>
                  <a:ext uri="{FF2B5EF4-FFF2-40B4-BE49-F238E27FC236}">
                    <a16:creationId xmlns:a16="http://schemas.microsoft.com/office/drawing/2014/main" id="{CE699A3E-883C-FD4D-A046-1157D320586C}"/>
                  </a:ext>
                </a:extLst>
              </p:cNvPr>
              <p:cNvSpPr txBox="1"/>
              <p:nvPr/>
            </p:nvSpPr>
            <p:spPr>
              <a:xfrm>
                <a:off x="-12665" y="3479387"/>
                <a:ext cx="2045469" cy="835406"/>
              </a:xfrm>
              <a:prstGeom prst="rect">
                <a:avLst/>
              </a:prstGeom>
              <a:noFill/>
            </p:spPr>
            <p:txBody>
              <a:bodyPr wrap="square" rtlCol="0" anchor="ctr">
                <a:spAutoFit/>
              </a:bodyPr>
              <a:lstStyle/>
              <a:p>
                <a:pPr algn="ctr" defTabSz="457189">
                  <a:defRPr/>
                </a:pPr>
                <a:r>
                  <a:rPr lang="ja-JP" altLang="en-US" sz="1400">
                    <a:solidFill>
                      <a:schemeClr val="bg1">
                        <a:lumMod val="50000"/>
                      </a:schemeClr>
                    </a:solidFill>
                    <a:latin typeface="+mn-lt"/>
                    <a:ea typeface="MS PGothic" panose="020B0600070205080204" pitchFamily="34" charset="-128"/>
                    <a:cs typeface="CiscoSansTT" panose="020B0503020201020303" pitchFamily="34" charset="0"/>
                  </a:rPr>
                  <a:t>ハードウェア</a:t>
                </a:r>
                <a:br>
                  <a:rPr lang="en-US" altLang="ja-JP" sz="1400">
                    <a:solidFill>
                      <a:schemeClr val="bg1">
                        <a:lumMod val="50000"/>
                      </a:schemeClr>
                    </a:solidFill>
                    <a:latin typeface="+mn-lt"/>
                    <a:ea typeface="MS PGothic" panose="020B0600070205080204" pitchFamily="34" charset="-128"/>
                    <a:cs typeface="CiscoSansTT" panose="020B0503020201020303" pitchFamily="34" charset="0"/>
                  </a:rPr>
                </a:br>
                <a:r>
                  <a:rPr lang="ja-JP" altLang="en-US" sz="1400">
                    <a:solidFill>
                      <a:schemeClr val="bg1">
                        <a:lumMod val="50000"/>
                      </a:schemeClr>
                    </a:solidFill>
                    <a:latin typeface="+mn-lt"/>
                    <a:ea typeface="MS PGothic" panose="020B0600070205080204" pitchFamily="34" charset="-128"/>
                    <a:cs typeface="CiscoSansTT" panose="020B0503020201020303" pitchFamily="34" charset="0"/>
                  </a:rPr>
                  <a:t>チェック</a:t>
                </a:r>
                <a:br>
                  <a:rPr lang="en-US" altLang="ja-JP" sz="1400">
                    <a:solidFill>
                      <a:schemeClr val="bg1">
                        <a:lumMod val="50000"/>
                      </a:schemeClr>
                    </a:solidFill>
                    <a:latin typeface="+mn-lt"/>
                    <a:ea typeface="MS PGothic" panose="020B0600070205080204" pitchFamily="34" charset="-128"/>
                    <a:cs typeface="CiscoSansTT" panose="020B0503020201020303" pitchFamily="34" charset="0"/>
                  </a:rPr>
                </a:br>
                <a:r>
                  <a:rPr lang="en-US" altLang="ja-JP" sz="1400">
                    <a:solidFill>
                      <a:schemeClr val="bg1">
                        <a:lumMod val="50000"/>
                      </a:schemeClr>
                    </a:solidFill>
                    <a:latin typeface="+mn-lt"/>
                    <a:ea typeface="MS PGothic" panose="020B0600070205080204" pitchFamily="34" charset="-128"/>
                    <a:cs typeface="CiscoSansTT" panose="020B0503020201020303" pitchFamily="34" charset="0"/>
                  </a:rPr>
                  <a:t>(Authority check)</a:t>
                </a:r>
                <a:endParaRPr lang="ja-JP" altLang="en-US" sz="1400">
                  <a:solidFill>
                    <a:schemeClr val="bg1">
                      <a:lumMod val="50000"/>
                    </a:schemeClr>
                  </a:solidFill>
                  <a:latin typeface="+mn-lt"/>
                  <a:ea typeface="MS PGothic" panose="020B0600070205080204" pitchFamily="34" charset="-128"/>
                  <a:cs typeface="CiscoSansTT" panose="020B0503020201020303" pitchFamily="34" charset="0"/>
                </a:endParaRPr>
              </a:p>
            </p:txBody>
          </p:sp>
          <p:grpSp>
            <p:nvGrpSpPr>
              <p:cNvPr id="49" name="Group 138">
                <a:extLst>
                  <a:ext uri="{FF2B5EF4-FFF2-40B4-BE49-F238E27FC236}">
                    <a16:creationId xmlns:a16="http://schemas.microsoft.com/office/drawing/2014/main" id="{BE4EDD09-80F3-D74A-BA87-79F541A50C98}"/>
                  </a:ext>
                </a:extLst>
              </p:cNvPr>
              <p:cNvGrpSpPr/>
              <p:nvPr/>
            </p:nvGrpSpPr>
            <p:grpSpPr>
              <a:xfrm>
                <a:off x="63936" y="2039090"/>
                <a:ext cx="8719318" cy="994826"/>
                <a:chOff x="63936" y="2363127"/>
                <a:chExt cx="8719318" cy="994826"/>
              </a:xfrm>
            </p:grpSpPr>
            <p:sp>
              <p:nvSpPr>
                <p:cNvPr id="50" name="Chevron 139">
                  <a:extLst>
                    <a:ext uri="{FF2B5EF4-FFF2-40B4-BE49-F238E27FC236}">
                      <a16:creationId xmlns:a16="http://schemas.microsoft.com/office/drawing/2014/main" id="{78939CC9-CB60-714C-9BE7-720DBAA49BE3}"/>
                    </a:ext>
                  </a:extLst>
                </p:cNvPr>
                <p:cNvSpPr/>
                <p:nvPr/>
              </p:nvSpPr>
              <p:spPr>
                <a:xfrm>
                  <a:off x="63936" y="2363127"/>
                  <a:ext cx="1941695" cy="894986"/>
                </a:xfrm>
                <a:prstGeom prst="chevron">
                  <a:avLst/>
                </a:prstGeom>
                <a:solidFill>
                  <a:schemeClr val="accent2">
                    <a:lumMod val="20000"/>
                    <a:lumOff val="8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189">
                    <a:defRPr/>
                  </a:pPr>
                  <a:endParaRPr lang="en-US" sz="1200">
                    <a:solidFill>
                      <a:srgbClr val="282828"/>
                    </a:solidFill>
                    <a:ea typeface="MS PGothic" panose="020B0600070205080204" pitchFamily="34" charset="-128"/>
                  </a:endParaRPr>
                </a:p>
              </p:txBody>
            </p:sp>
            <p:sp>
              <p:nvSpPr>
                <p:cNvPr id="51" name="Chevron 140">
                  <a:extLst>
                    <a:ext uri="{FF2B5EF4-FFF2-40B4-BE49-F238E27FC236}">
                      <a16:creationId xmlns:a16="http://schemas.microsoft.com/office/drawing/2014/main" id="{50DE9ED9-FB3D-AE45-B0B9-A96EEF9904FA}"/>
                    </a:ext>
                  </a:extLst>
                </p:cNvPr>
                <p:cNvSpPr/>
                <p:nvPr/>
              </p:nvSpPr>
              <p:spPr>
                <a:xfrm>
                  <a:off x="1717598" y="2365362"/>
                  <a:ext cx="5431336" cy="894986"/>
                </a:xfrm>
                <a:prstGeom prst="chevron">
                  <a:avLst/>
                </a:prstGeom>
                <a:solidFill>
                  <a:schemeClr val="accent3">
                    <a:lumMod val="40000"/>
                    <a:lumOff val="6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189">
                    <a:defRPr/>
                  </a:pPr>
                  <a:endParaRPr lang="en-US" sz="1400">
                    <a:solidFill>
                      <a:srgbClr val="282828"/>
                    </a:solidFill>
                    <a:ea typeface="MS PGothic" panose="020B0600070205080204" pitchFamily="34" charset="-128"/>
                  </a:endParaRPr>
                </a:p>
              </p:txBody>
            </p:sp>
            <p:sp>
              <p:nvSpPr>
                <p:cNvPr id="52" name="Chevron 143">
                  <a:extLst>
                    <a:ext uri="{FF2B5EF4-FFF2-40B4-BE49-F238E27FC236}">
                      <a16:creationId xmlns:a16="http://schemas.microsoft.com/office/drawing/2014/main" id="{64B6EA0C-F935-4B48-AAD7-10AA8EAD921A}"/>
                    </a:ext>
                  </a:extLst>
                </p:cNvPr>
                <p:cNvSpPr/>
                <p:nvPr/>
              </p:nvSpPr>
              <p:spPr>
                <a:xfrm>
                  <a:off x="6841559" y="2363127"/>
                  <a:ext cx="1941695" cy="894986"/>
                </a:xfrm>
                <a:prstGeom prst="chevron">
                  <a:avLst/>
                </a:prstGeom>
                <a:solidFill>
                  <a:schemeClr val="accent5">
                    <a:lumMod val="40000"/>
                    <a:lumOff val="6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189">
                    <a:defRPr/>
                  </a:pPr>
                  <a:endParaRPr lang="en-US" sz="1400">
                    <a:solidFill>
                      <a:srgbClr val="282828"/>
                    </a:solidFill>
                    <a:ea typeface="MS PGothic" panose="020B0600070205080204" pitchFamily="34" charset="-128"/>
                  </a:endParaRPr>
                </a:p>
              </p:txBody>
            </p:sp>
            <p:sp>
              <p:nvSpPr>
                <p:cNvPr id="53" name="TextBox 144">
                  <a:extLst>
                    <a:ext uri="{FF2B5EF4-FFF2-40B4-BE49-F238E27FC236}">
                      <a16:creationId xmlns:a16="http://schemas.microsoft.com/office/drawing/2014/main" id="{C7E0BB9D-3EBD-7B42-852B-5487609E453D}"/>
                    </a:ext>
                  </a:extLst>
                </p:cNvPr>
                <p:cNvSpPr txBox="1"/>
                <p:nvPr/>
              </p:nvSpPr>
              <p:spPr>
                <a:xfrm>
                  <a:off x="250047" y="2499361"/>
                  <a:ext cx="1625601" cy="835406"/>
                </a:xfrm>
                <a:prstGeom prst="rect">
                  <a:avLst/>
                </a:prstGeom>
                <a:noFill/>
              </p:spPr>
              <p:txBody>
                <a:bodyPr wrap="square" rtlCol="0">
                  <a:spAutoFit/>
                </a:bodyPr>
                <a:lstStyle/>
                <a:p>
                  <a:pPr algn="ctr" defTabSz="457189">
                    <a:defRPr/>
                  </a:pPr>
                  <a:r>
                    <a:rPr lang="en-US" altLang="ja-JP" sz="1400">
                      <a:solidFill>
                        <a:srgbClr val="282828"/>
                      </a:solidFill>
                      <a:latin typeface="+mn-lt"/>
                      <a:ea typeface="MS PGothic" panose="020B0600070205080204" pitchFamily="34" charset="-128"/>
                    </a:rPr>
                    <a:t>HW</a:t>
                  </a:r>
                </a:p>
                <a:p>
                  <a:pPr algn="ctr" defTabSz="457189">
                    <a:defRPr/>
                  </a:pPr>
                  <a:r>
                    <a:rPr lang="ja-JP" altLang="en-US" sz="1400">
                      <a:solidFill>
                        <a:srgbClr val="282828"/>
                      </a:solidFill>
                      <a:latin typeface="+mn-lt"/>
                      <a:ea typeface="MS PGothic" panose="020B0600070205080204" pitchFamily="34" charset="-128"/>
                    </a:rPr>
                    <a:t>改ざん</a:t>
                  </a:r>
                </a:p>
                <a:p>
                  <a:pPr defTabSz="457189">
                    <a:defRPr/>
                  </a:pPr>
                  <a:endParaRPr lang="ja-JP" altLang="en-US" sz="1400">
                    <a:solidFill>
                      <a:srgbClr val="282828"/>
                    </a:solidFill>
                    <a:latin typeface="+mn-lt"/>
                    <a:ea typeface="MS PGothic" panose="020B0600070205080204" pitchFamily="34" charset="-128"/>
                  </a:endParaRPr>
                </a:p>
              </p:txBody>
            </p:sp>
            <p:sp>
              <p:nvSpPr>
                <p:cNvPr id="54" name="TextBox 145">
                  <a:extLst>
                    <a:ext uri="{FF2B5EF4-FFF2-40B4-BE49-F238E27FC236}">
                      <a16:creationId xmlns:a16="http://schemas.microsoft.com/office/drawing/2014/main" id="{7A111397-6145-5340-88C9-00F9B1BC154E}"/>
                    </a:ext>
                  </a:extLst>
                </p:cNvPr>
                <p:cNvSpPr txBox="1"/>
                <p:nvPr/>
              </p:nvSpPr>
              <p:spPr>
                <a:xfrm>
                  <a:off x="1925249" y="2503607"/>
                  <a:ext cx="4978974" cy="591745"/>
                </a:xfrm>
                <a:prstGeom prst="rect">
                  <a:avLst/>
                </a:prstGeom>
                <a:noFill/>
              </p:spPr>
              <p:txBody>
                <a:bodyPr wrap="square" rtlCol="0">
                  <a:spAutoFit/>
                </a:bodyPr>
                <a:lstStyle/>
                <a:p>
                  <a:pPr algn="ctr" defTabSz="457189">
                    <a:defRPr/>
                  </a:pPr>
                  <a:r>
                    <a:rPr lang="en-US" altLang="ja-JP" sz="1400">
                      <a:solidFill>
                        <a:srgbClr val="282828"/>
                      </a:solidFill>
                      <a:latin typeface="+mn-lt"/>
                      <a:ea typeface="MS PGothic" panose="020B0600070205080204" pitchFamily="34" charset="-128"/>
                    </a:rPr>
                    <a:t>HW / SW</a:t>
                  </a:r>
                  <a:br>
                    <a:rPr lang="en-US" altLang="ja-JP" sz="1400">
                      <a:solidFill>
                        <a:srgbClr val="282828"/>
                      </a:solidFill>
                      <a:latin typeface="+mn-lt"/>
                      <a:ea typeface="MS PGothic" panose="020B0600070205080204" pitchFamily="34" charset="-128"/>
                    </a:rPr>
                  </a:br>
                  <a:r>
                    <a:rPr lang="ja-JP" altLang="en-US" sz="1400">
                      <a:solidFill>
                        <a:srgbClr val="282828"/>
                      </a:solidFill>
                      <a:latin typeface="+mn-lt"/>
                      <a:ea typeface="MS PGothic" panose="020B0600070205080204" pitchFamily="34" charset="-128"/>
                    </a:rPr>
                    <a:t>改ざん</a:t>
                  </a:r>
                </a:p>
              </p:txBody>
            </p:sp>
            <p:sp>
              <p:nvSpPr>
                <p:cNvPr id="55" name="TextBox 148">
                  <a:extLst>
                    <a:ext uri="{FF2B5EF4-FFF2-40B4-BE49-F238E27FC236}">
                      <a16:creationId xmlns:a16="http://schemas.microsoft.com/office/drawing/2014/main" id="{922EE79B-1439-C14F-95D4-B6EC1B337187}"/>
                    </a:ext>
                  </a:extLst>
                </p:cNvPr>
                <p:cNvSpPr txBox="1"/>
                <p:nvPr/>
              </p:nvSpPr>
              <p:spPr>
                <a:xfrm>
                  <a:off x="7018951" y="2522546"/>
                  <a:ext cx="1625601" cy="835407"/>
                </a:xfrm>
                <a:prstGeom prst="rect">
                  <a:avLst/>
                </a:prstGeom>
                <a:noFill/>
              </p:spPr>
              <p:txBody>
                <a:bodyPr wrap="square" rtlCol="0">
                  <a:spAutoFit/>
                </a:bodyPr>
                <a:lstStyle/>
                <a:p>
                  <a:pPr algn="ctr" defTabSz="457189">
                    <a:defRPr/>
                  </a:pPr>
                  <a:r>
                    <a:rPr lang="ja-JP" altLang="en-US" sz="1400">
                      <a:solidFill>
                        <a:srgbClr val="282828"/>
                      </a:solidFill>
                      <a:latin typeface="+mn-lt"/>
                      <a:ea typeface="MS PGothic" panose="020B0600070205080204" pitchFamily="34" charset="-128"/>
                    </a:rPr>
                    <a:t>コード　イン</a:t>
                  </a:r>
                  <a:br>
                    <a:rPr lang="en-US" altLang="ja-JP" sz="1400">
                      <a:solidFill>
                        <a:srgbClr val="282828"/>
                      </a:solidFill>
                      <a:latin typeface="+mn-lt"/>
                      <a:ea typeface="MS PGothic" panose="020B0600070205080204" pitchFamily="34" charset="-128"/>
                    </a:rPr>
                  </a:br>
                  <a:r>
                    <a:rPr lang="ja-JP" altLang="en-US" sz="1400">
                      <a:solidFill>
                        <a:srgbClr val="282828"/>
                      </a:solidFill>
                      <a:latin typeface="+mn-lt"/>
                      <a:ea typeface="MS PGothic" panose="020B0600070205080204" pitchFamily="34" charset="-128"/>
                    </a:rPr>
                    <a:t>ジェクションなど</a:t>
                  </a:r>
                  <a:endParaRPr lang="en-US" altLang="ja-JP" sz="1400">
                    <a:solidFill>
                      <a:srgbClr val="282828"/>
                    </a:solidFill>
                    <a:latin typeface="+mn-lt"/>
                    <a:ea typeface="MS PGothic" panose="020B0600070205080204" pitchFamily="34" charset="-128"/>
                  </a:endParaRPr>
                </a:p>
                <a:p>
                  <a:pPr algn="ctr" defTabSz="457189">
                    <a:defRPr/>
                  </a:pPr>
                  <a:endParaRPr lang="ja-JP" altLang="en-US" sz="1400">
                    <a:solidFill>
                      <a:srgbClr val="282828"/>
                    </a:solidFill>
                    <a:latin typeface="+mn-lt"/>
                    <a:ea typeface="MS PGothic" panose="020B0600070205080204" pitchFamily="34" charset="-128"/>
                  </a:endParaRPr>
                </a:p>
              </p:txBody>
            </p:sp>
          </p:grpSp>
        </p:grpSp>
        <p:cxnSp>
          <p:nvCxnSpPr>
            <p:cNvPr id="56" name="Straight Connector 24">
              <a:extLst>
                <a:ext uri="{FF2B5EF4-FFF2-40B4-BE49-F238E27FC236}">
                  <a16:creationId xmlns:a16="http://schemas.microsoft.com/office/drawing/2014/main" id="{ADFADB37-1452-7244-AD24-FA125B07431A}"/>
                </a:ext>
              </a:extLst>
            </p:cNvPr>
            <p:cNvCxnSpPr>
              <a:cxnSpLocks/>
            </p:cNvCxnSpPr>
            <p:nvPr/>
          </p:nvCxnSpPr>
          <p:spPr>
            <a:xfrm flipV="1">
              <a:off x="277030" y="4210725"/>
              <a:ext cx="8508163" cy="15947"/>
            </a:xfrm>
            <a:prstGeom prst="line">
              <a:avLst/>
            </a:prstGeom>
            <a:ln w="28575">
              <a:solidFill>
                <a:schemeClr val="tx1"/>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cxnSp>
        <p:sp>
          <p:nvSpPr>
            <p:cNvPr id="57" name="角丸四角形 56">
              <a:extLst>
                <a:ext uri="{FF2B5EF4-FFF2-40B4-BE49-F238E27FC236}">
                  <a16:creationId xmlns:a16="http://schemas.microsoft.com/office/drawing/2014/main" id="{DC52F894-4EB8-AD4B-AE4B-2CE7C044050C}"/>
                </a:ext>
              </a:extLst>
            </p:cNvPr>
            <p:cNvSpPr/>
            <p:nvPr/>
          </p:nvSpPr>
          <p:spPr>
            <a:xfrm>
              <a:off x="2984450" y="1201738"/>
              <a:ext cx="4067215" cy="3188021"/>
            </a:xfrm>
            <a:prstGeom prst="roundRect">
              <a:avLst>
                <a:gd name="adj" fmla="val 8403"/>
              </a:avLst>
            </a:prstGeom>
            <a:noFill/>
            <a:ln>
              <a:solidFill>
                <a:srgbClr val="FF0000"/>
              </a:solidFill>
              <a:prstDash val="dash"/>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defTabSz="457189">
                <a:defRPr/>
              </a:pPr>
              <a:endParaRPr kumimoji="1" lang="ja-JP" altLang="en-US" sz="1600">
                <a:solidFill>
                  <a:srgbClr val="005073"/>
                </a:solidFill>
                <a:ea typeface="MS PGothic" panose="020B0600070205080204" pitchFamily="34" charset="-128"/>
              </a:endParaRPr>
            </a:p>
          </p:txBody>
        </p:sp>
      </p:grpSp>
    </p:spTree>
    <p:extLst>
      <p:ext uri="{BB962C8B-B14F-4D97-AF65-F5344CB8AC3E}">
        <p14:creationId xmlns:p14="http://schemas.microsoft.com/office/powerpoint/2010/main" val="2564053728"/>
      </p:ext>
    </p:extLst>
  </p:cSld>
  <p:clrMapOvr>
    <a:masterClrMapping/>
  </p:clrMapOvr>
</p:sld>
</file>

<file path=ppt/slides/slide3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タイトル 3">
            <a:extLst>
              <a:ext uri="{FF2B5EF4-FFF2-40B4-BE49-F238E27FC236}">
                <a16:creationId xmlns:a16="http://schemas.microsoft.com/office/drawing/2014/main" id="{2DCCFE16-8321-4E4E-9586-1AB9E3AB8130}"/>
              </a:ext>
            </a:extLst>
          </p:cNvPr>
          <p:cNvSpPr>
            <a:spLocks noGrp="1"/>
          </p:cNvSpPr>
          <p:nvPr>
            <p:ph type="title"/>
          </p:nvPr>
        </p:nvSpPr>
        <p:spPr/>
        <p:txBody>
          <a:bodyPr>
            <a:noAutofit/>
          </a:bodyPr>
          <a:lstStyle/>
          <a:p>
            <a:r>
              <a:rPr kumimoji="1" lang="ja-JP" altLang="en-US">
                <a:latin typeface="+mn-lt"/>
                <a:ea typeface="MS PGothic" panose="020B0600070205080204" pitchFamily="34" charset="-128"/>
              </a:rPr>
              <a:t>デジタル署名されたソフトウェア</a:t>
            </a:r>
          </a:p>
        </p:txBody>
      </p:sp>
      <p:sp>
        <p:nvSpPr>
          <p:cNvPr id="3" name="Text Placeholder 2">
            <a:extLst>
              <a:ext uri="{FF2B5EF4-FFF2-40B4-BE49-F238E27FC236}">
                <a16:creationId xmlns:a16="http://schemas.microsoft.com/office/drawing/2014/main" id="{7CDF04D4-6707-4E40-B2A2-CAE95277BF8A}"/>
              </a:ext>
            </a:extLst>
          </p:cNvPr>
          <p:cNvSpPr>
            <a:spLocks noGrp="1"/>
          </p:cNvSpPr>
          <p:nvPr>
            <p:ph type="body" sz="quarter" idx="12"/>
          </p:nvPr>
        </p:nvSpPr>
        <p:spPr/>
        <p:txBody>
          <a:bodyPr/>
          <a:lstStyle/>
          <a:p>
            <a:r>
              <a:rPr lang="en" altLang="ja-JP">
                <a:solidFill>
                  <a:srgbClr val="282828"/>
                </a:solidFill>
                <a:ea typeface="MS PGothic" panose="020B0600070205080204" pitchFamily="34" charset="-128"/>
              </a:rPr>
              <a:t>3.5</a:t>
            </a:r>
            <a:r>
              <a:rPr lang="ja-JP" altLang="en-US">
                <a:solidFill>
                  <a:srgbClr val="282828"/>
                </a:solidFill>
                <a:ea typeface="MS PGothic" panose="020B0600070205080204" pitchFamily="34" charset="-128"/>
              </a:rPr>
              <a:t>　</a:t>
            </a:r>
            <a:r>
              <a:rPr lang="en" altLang="ja-JP">
                <a:solidFill>
                  <a:srgbClr val="282828"/>
                </a:solidFill>
                <a:ea typeface="MS PGothic" panose="020B0600070205080204" pitchFamily="34" charset="-128"/>
              </a:rPr>
              <a:t>Security</a:t>
            </a:r>
          </a:p>
        </p:txBody>
      </p:sp>
      <p:sp>
        <p:nvSpPr>
          <p:cNvPr id="6" name="正方形/長方形 5">
            <a:extLst>
              <a:ext uri="{FF2B5EF4-FFF2-40B4-BE49-F238E27FC236}">
                <a16:creationId xmlns:a16="http://schemas.microsoft.com/office/drawing/2014/main" id="{FD9AA7FC-72AE-0541-8B93-CD1DDD37903F}"/>
              </a:ext>
            </a:extLst>
          </p:cNvPr>
          <p:cNvSpPr/>
          <p:nvPr/>
        </p:nvSpPr>
        <p:spPr>
          <a:xfrm>
            <a:off x="437767" y="814042"/>
            <a:ext cx="6227090" cy="338554"/>
          </a:xfrm>
          <a:prstGeom prst="rect">
            <a:avLst/>
          </a:prstGeom>
        </p:spPr>
        <p:txBody>
          <a:bodyPr wrap="square">
            <a:noAutofit/>
          </a:bodyPr>
          <a:lstStyle/>
          <a:p>
            <a:pPr defTabSz="457189">
              <a:defRPr/>
            </a:pPr>
            <a:r>
              <a:rPr kumimoji="1" lang="ja-JP" altLang="en-US" sz="1600">
                <a:solidFill>
                  <a:srgbClr val="005073"/>
                </a:solidFill>
                <a:latin typeface="+mn-lt"/>
                <a:ea typeface="MS PGothic" panose="020B0600070205080204" pitchFamily="34" charset="-128"/>
                <a:cs typeface="+mn-cs"/>
              </a:rPr>
              <a:t>ソフトウェアの完全性</a:t>
            </a:r>
            <a:endParaRPr lang="ja-JP" altLang="en-US" sz="1600">
              <a:solidFill>
                <a:srgbClr val="005073"/>
              </a:solidFill>
              <a:latin typeface="+mn-lt"/>
              <a:ea typeface="MS PGothic" panose="020B0600070205080204" pitchFamily="34" charset="-128"/>
              <a:cs typeface="+mn-cs"/>
            </a:endParaRPr>
          </a:p>
        </p:txBody>
      </p:sp>
      <p:grpSp>
        <p:nvGrpSpPr>
          <p:cNvPr id="2" name="Group 1">
            <a:extLst>
              <a:ext uri="{FF2B5EF4-FFF2-40B4-BE49-F238E27FC236}">
                <a16:creationId xmlns:a16="http://schemas.microsoft.com/office/drawing/2014/main" id="{EC643F62-57D5-DF42-B0C5-8DAE130F951A}"/>
              </a:ext>
            </a:extLst>
          </p:cNvPr>
          <p:cNvGrpSpPr/>
          <p:nvPr/>
        </p:nvGrpSpPr>
        <p:grpSpPr>
          <a:xfrm>
            <a:off x="964796" y="1165291"/>
            <a:ext cx="7482669" cy="3827443"/>
            <a:chOff x="396790" y="1045792"/>
            <a:chExt cx="8149699" cy="3827443"/>
          </a:xfrm>
        </p:grpSpPr>
        <p:cxnSp>
          <p:nvCxnSpPr>
            <p:cNvPr id="7" name="Straight Arrow Connector 91">
              <a:extLst>
                <a:ext uri="{FF2B5EF4-FFF2-40B4-BE49-F238E27FC236}">
                  <a16:creationId xmlns:a16="http://schemas.microsoft.com/office/drawing/2014/main" id="{58839AF9-BE78-184A-B29C-3D5A3D22C51B}"/>
                </a:ext>
              </a:extLst>
            </p:cNvPr>
            <p:cNvCxnSpPr>
              <a:cxnSpLocks/>
            </p:cNvCxnSpPr>
            <p:nvPr/>
          </p:nvCxnSpPr>
          <p:spPr>
            <a:xfrm>
              <a:off x="5751586" y="4319576"/>
              <a:ext cx="1271541" cy="0"/>
            </a:xfrm>
            <a:prstGeom prst="straightConnector1">
              <a:avLst/>
            </a:prstGeom>
            <a:ln w="38100">
              <a:solidFill>
                <a:schemeClr val="tx1">
                  <a:lumMod val="25000"/>
                  <a:lumOff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8" name="Straight Arrow Connector 83">
              <a:extLst>
                <a:ext uri="{FF2B5EF4-FFF2-40B4-BE49-F238E27FC236}">
                  <a16:creationId xmlns:a16="http://schemas.microsoft.com/office/drawing/2014/main" id="{9EB74307-FA31-9340-B4CC-E3A4521734DC}"/>
                </a:ext>
              </a:extLst>
            </p:cNvPr>
            <p:cNvCxnSpPr>
              <a:cxnSpLocks/>
            </p:cNvCxnSpPr>
            <p:nvPr/>
          </p:nvCxnSpPr>
          <p:spPr>
            <a:xfrm flipV="1">
              <a:off x="6686793" y="2230792"/>
              <a:ext cx="0" cy="372483"/>
            </a:xfrm>
            <a:prstGeom prst="straightConnector1">
              <a:avLst/>
            </a:prstGeom>
            <a:ln w="38100">
              <a:solidFill>
                <a:schemeClr val="tx1">
                  <a:lumMod val="25000"/>
                  <a:lumOff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9" name="Freeform 651">
              <a:extLst>
                <a:ext uri="{FF2B5EF4-FFF2-40B4-BE49-F238E27FC236}">
                  <a16:creationId xmlns:a16="http://schemas.microsoft.com/office/drawing/2014/main" id="{BB6A59C3-AD55-F94A-83DC-7164A964C7D7}"/>
                </a:ext>
              </a:extLst>
            </p:cNvPr>
            <p:cNvSpPr>
              <a:spLocks noChangeAspect="1" noEditPoints="1"/>
            </p:cNvSpPr>
            <p:nvPr/>
          </p:nvSpPr>
          <p:spPr bwMode="auto">
            <a:xfrm>
              <a:off x="6398263" y="2724120"/>
              <a:ext cx="546716" cy="256840"/>
            </a:xfrm>
            <a:custGeom>
              <a:avLst/>
              <a:gdLst>
                <a:gd name="T0" fmla="*/ 194 w 217"/>
                <a:gd name="T1" fmla="*/ 28 h 102"/>
                <a:gd name="T2" fmla="*/ 97 w 217"/>
                <a:gd name="T3" fmla="*/ 28 h 102"/>
                <a:gd name="T4" fmla="*/ 51 w 217"/>
                <a:gd name="T5" fmla="*/ 0 h 102"/>
                <a:gd name="T6" fmla="*/ 0 w 217"/>
                <a:gd name="T7" fmla="*/ 51 h 102"/>
                <a:gd name="T8" fmla="*/ 51 w 217"/>
                <a:gd name="T9" fmla="*/ 102 h 102"/>
                <a:gd name="T10" fmla="*/ 97 w 217"/>
                <a:gd name="T11" fmla="*/ 74 h 102"/>
                <a:gd name="T12" fmla="*/ 113 w 217"/>
                <a:gd name="T13" fmla="*/ 74 h 102"/>
                <a:gd name="T14" fmla="*/ 113 w 217"/>
                <a:gd name="T15" fmla="*/ 64 h 102"/>
                <a:gd name="T16" fmla="*/ 119 w 217"/>
                <a:gd name="T17" fmla="*/ 58 h 102"/>
                <a:gd name="T18" fmla="*/ 124 w 217"/>
                <a:gd name="T19" fmla="*/ 64 h 102"/>
                <a:gd name="T20" fmla="*/ 124 w 217"/>
                <a:gd name="T21" fmla="*/ 74 h 102"/>
                <a:gd name="T22" fmla="*/ 136 w 217"/>
                <a:gd name="T23" fmla="*/ 74 h 102"/>
                <a:gd name="T24" fmla="*/ 136 w 217"/>
                <a:gd name="T25" fmla="*/ 64 h 102"/>
                <a:gd name="T26" fmla="*/ 142 w 217"/>
                <a:gd name="T27" fmla="*/ 58 h 102"/>
                <a:gd name="T28" fmla="*/ 148 w 217"/>
                <a:gd name="T29" fmla="*/ 64 h 102"/>
                <a:gd name="T30" fmla="*/ 148 w 217"/>
                <a:gd name="T31" fmla="*/ 74 h 102"/>
                <a:gd name="T32" fmla="*/ 160 w 217"/>
                <a:gd name="T33" fmla="*/ 74 h 102"/>
                <a:gd name="T34" fmla="*/ 160 w 217"/>
                <a:gd name="T35" fmla="*/ 64 h 102"/>
                <a:gd name="T36" fmla="*/ 166 w 217"/>
                <a:gd name="T37" fmla="*/ 58 h 102"/>
                <a:gd name="T38" fmla="*/ 171 w 217"/>
                <a:gd name="T39" fmla="*/ 64 h 102"/>
                <a:gd name="T40" fmla="*/ 171 w 217"/>
                <a:gd name="T41" fmla="*/ 74 h 102"/>
                <a:gd name="T42" fmla="*/ 183 w 217"/>
                <a:gd name="T43" fmla="*/ 74 h 102"/>
                <a:gd name="T44" fmla="*/ 183 w 217"/>
                <a:gd name="T45" fmla="*/ 64 h 102"/>
                <a:gd name="T46" fmla="*/ 189 w 217"/>
                <a:gd name="T47" fmla="*/ 58 h 102"/>
                <a:gd name="T48" fmla="*/ 195 w 217"/>
                <a:gd name="T49" fmla="*/ 64 h 102"/>
                <a:gd name="T50" fmla="*/ 195 w 217"/>
                <a:gd name="T51" fmla="*/ 74 h 102"/>
                <a:gd name="T52" fmla="*/ 217 w 217"/>
                <a:gd name="T53" fmla="*/ 51 h 102"/>
                <a:gd name="T54" fmla="*/ 194 w 217"/>
                <a:gd name="T55" fmla="*/ 28 h 102"/>
                <a:gd name="T56" fmla="*/ 34 w 217"/>
                <a:gd name="T57" fmla="*/ 68 h 102"/>
                <a:gd name="T58" fmla="*/ 17 w 217"/>
                <a:gd name="T59" fmla="*/ 51 h 102"/>
                <a:gd name="T60" fmla="*/ 34 w 217"/>
                <a:gd name="T61" fmla="*/ 34 h 102"/>
                <a:gd name="T62" fmla="*/ 51 w 217"/>
                <a:gd name="T63" fmla="*/ 51 h 102"/>
                <a:gd name="T64" fmla="*/ 34 w 217"/>
                <a:gd name="T65" fmla="*/ 68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17" h="102">
                  <a:moveTo>
                    <a:pt x="194" y="28"/>
                  </a:moveTo>
                  <a:cubicBezTo>
                    <a:pt x="97" y="28"/>
                    <a:pt x="97" y="28"/>
                    <a:pt x="97" y="28"/>
                  </a:cubicBezTo>
                  <a:cubicBezTo>
                    <a:pt x="89" y="11"/>
                    <a:pt x="72" y="0"/>
                    <a:pt x="51" y="0"/>
                  </a:cubicBezTo>
                  <a:cubicBezTo>
                    <a:pt x="23" y="0"/>
                    <a:pt x="0" y="23"/>
                    <a:pt x="0" y="51"/>
                  </a:cubicBezTo>
                  <a:cubicBezTo>
                    <a:pt x="0" y="79"/>
                    <a:pt x="23" y="102"/>
                    <a:pt x="51" y="102"/>
                  </a:cubicBezTo>
                  <a:cubicBezTo>
                    <a:pt x="72" y="102"/>
                    <a:pt x="89" y="91"/>
                    <a:pt x="97" y="74"/>
                  </a:cubicBezTo>
                  <a:cubicBezTo>
                    <a:pt x="113" y="74"/>
                    <a:pt x="113" y="74"/>
                    <a:pt x="113" y="74"/>
                  </a:cubicBezTo>
                  <a:cubicBezTo>
                    <a:pt x="113" y="64"/>
                    <a:pt x="113" y="64"/>
                    <a:pt x="113" y="64"/>
                  </a:cubicBezTo>
                  <a:cubicBezTo>
                    <a:pt x="113" y="60"/>
                    <a:pt x="115" y="58"/>
                    <a:pt x="119" y="58"/>
                  </a:cubicBezTo>
                  <a:cubicBezTo>
                    <a:pt x="122" y="58"/>
                    <a:pt x="124" y="60"/>
                    <a:pt x="124" y="64"/>
                  </a:cubicBezTo>
                  <a:cubicBezTo>
                    <a:pt x="124" y="74"/>
                    <a:pt x="124" y="74"/>
                    <a:pt x="124" y="74"/>
                  </a:cubicBezTo>
                  <a:cubicBezTo>
                    <a:pt x="136" y="74"/>
                    <a:pt x="136" y="74"/>
                    <a:pt x="136" y="74"/>
                  </a:cubicBezTo>
                  <a:cubicBezTo>
                    <a:pt x="136" y="64"/>
                    <a:pt x="136" y="64"/>
                    <a:pt x="136" y="64"/>
                  </a:cubicBezTo>
                  <a:cubicBezTo>
                    <a:pt x="136" y="60"/>
                    <a:pt x="139" y="58"/>
                    <a:pt x="142" y="58"/>
                  </a:cubicBezTo>
                  <a:cubicBezTo>
                    <a:pt x="145" y="58"/>
                    <a:pt x="148" y="60"/>
                    <a:pt x="148" y="64"/>
                  </a:cubicBezTo>
                  <a:cubicBezTo>
                    <a:pt x="148" y="74"/>
                    <a:pt x="148" y="74"/>
                    <a:pt x="148" y="74"/>
                  </a:cubicBezTo>
                  <a:cubicBezTo>
                    <a:pt x="160" y="74"/>
                    <a:pt x="160" y="74"/>
                    <a:pt x="160" y="74"/>
                  </a:cubicBezTo>
                  <a:cubicBezTo>
                    <a:pt x="160" y="64"/>
                    <a:pt x="160" y="64"/>
                    <a:pt x="160" y="64"/>
                  </a:cubicBezTo>
                  <a:cubicBezTo>
                    <a:pt x="160" y="60"/>
                    <a:pt x="162" y="58"/>
                    <a:pt x="166" y="58"/>
                  </a:cubicBezTo>
                  <a:cubicBezTo>
                    <a:pt x="169" y="58"/>
                    <a:pt x="171" y="60"/>
                    <a:pt x="171" y="64"/>
                  </a:cubicBezTo>
                  <a:cubicBezTo>
                    <a:pt x="171" y="74"/>
                    <a:pt x="171" y="74"/>
                    <a:pt x="171" y="74"/>
                  </a:cubicBezTo>
                  <a:cubicBezTo>
                    <a:pt x="183" y="74"/>
                    <a:pt x="183" y="74"/>
                    <a:pt x="183" y="74"/>
                  </a:cubicBezTo>
                  <a:cubicBezTo>
                    <a:pt x="183" y="64"/>
                    <a:pt x="183" y="64"/>
                    <a:pt x="183" y="64"/>
                  </a:cubicBezTo>
                  <a:cubicBezTo>
                    <a:pt x="183" y="60"/>
                    <a:pt x="186" y="58"/>
                    <a:pt x="189" y="58"/>
                  </a:cubicBezTo>
                  <a:cubicBezTo>
                    <a:pt x="192" y="58"/>
                    <a:pt x="195" y="60"/>
                    <a:pt x="195" y="64"/>
                  </a:cubicBezTo>
                  <a:cubicBezTo>
                    <a:pt x="195" y="74"/>
                    <a:pt x="195" y="74"/>
                    <a:pt x="195" y="74"/>
                  </a:cubicBezTo>
                  <a:cubicBezTo>
                    <a:pt x="207" y="73"/>
                    <a:pt x="217" y="63"/>
                    <a:pt x="217" y="51"/>
                  </a:cubicBezTo>
                  <a:cubicBezTo>
                    <a:pt x="217" y="38"/>
                    <a:pt x="207" y="28"/>
                    <a:pt x="194" y="28"/>
                  </a:cubicBezTo>
                  <a:moveTo>
                    <a:pt x="34" y="68"/>
                  </a:moveTo>
                  <a:cubicBezTo>
                    <a:pt x="25" y="68"/>
                    <a:pt x="17" y="60"/>
                    <a:pt x="17" y="51"/>
                  </a:cubicBezTo>
                  <a:cubicBezTo>
                    <a:pt x="17" y="41"/>
                    <a:pt x="25" y="34"/>
                    <a:pt x="34" y="34"/>
                  </a:cubicBezTo>
                  <a:cubicBezTo>
                    <a:pt x="44" y="34"/>
                    <a:pt x="51" y="41"/>
                    <a:pt x="51" y="51"/>
                  </a:cubicBezTo>
                  <a:cubicBezTo>
                    <a:pt x="51" y="60"/>
                    <a:pt x="44" y="68"/>
                    <a:pt x="34" y="68"/>
                  </a:cubicBezTo>
                </a:path>
              </a:pathLst>
            </a:custGeom>
            <a:solidFill>
              <a:schemeClr val="accent2"/>
            </a:solidFill>
            <a:ln>
              <a:noFill/>
            </a:ln>
          </p:spPr>
          <p:txBody>
            <a:bodyPr vert="horz" wrap="square" lIns="121920" tIns="60960" rIns="121920" bIns="60960" numCol="1" anchor="t" anchorCtr="0" compatLnSpc="1">
              <a:prstTxWarp prst="textNoShape">
                <a:avLst/>
              </a:prstTxWarp>
              <a:noAutofit/>
            </a:bodyPr>
            <a:lstStyle/>
            <a:p>
              <a:pPr defTabSz="457178">
                <a:defRPr/>
              </a:pPr>
              <a:endParaRPr lang="en-US" sz="2000">
                <a:solidFill>
                  <a:srgbClr val="282828"/>
                </a:solidFill>
                <a:latin typeface="+mn-lt"/>
                <a:ea typeface="MS PGothic" panose="020B0600070205080204" pitchFamily="34" charset="-128"/>
                <a:cs typeface="+mn-cs"/>
              </a:endParaRPr>
            </a:p>
          </p:txBody>
        </p:sp>
        <p:sp>
          <p:nvSpPr>
            <p:cNvPr id="10" name="TextBox 124">
              <a:extLst>
                <a:ext uri="{FF2B5EF4-FFF2-40B4-BE49-F238E27FC236}">
                  <a16:creationId xmlns:a16="http://schemas.microsoft.com/office/drawing/2014/main" id="{77904539-04A5-D244-A5F1-02C158BFE1C6}"/>
                </a:ext>
              </a:extLst>
            </p:cNvPr>
            <p:cNvSpPr txBox="1"/>
            <p:nvPr/>
          </p:nvSpPr>
          <p:spPr>
            <a:xfrm>
              <a:off x="5922721" y="2900235"/>
              <a:ext cx="1495923" cy="276999"/>
            </a:xfrm>
            <a:prstGeom prst="rect">
              <a:avLst/>
            </a:prstGeom>
            <a:noFill/>
          </p:spPr>
          <p:txBody>
            <a:bodyPr wrap="none" rtlCol="0">
              <a:noAutofit/>
            </a:bodyPr>
            <a:lstStyle/>
            <a:p>
              <a:pPr algn="ctr" defTabSz="457178">
                <a:defRPr/>
              </a:pPr>
              <a:r>
                <a:rPr lang="ja-JP" altLang="en-US" sz="1100">
                  <a:solidFill>
                    <a:srgbClr val="005073"/>
                  </a:solidFill>
                  <a:latin typeface="+mn-lt"/>
                  <a:ea typeface="MS PGothic" panose="020B0600070205080204" pitchFamily="34" charset="-128"/>
                  <a:cs typeface="+mn-cs"/>
                </a:rPr>
                <a:t>（シスコの</a:t>
              </a:r>
              <a:r>
                <a:rPr lang="ja-JP" altLang="en-US" sz="1100" b="1">
                  <a:solidFill>
                    <a:srgbClr val="005073"/>
                  </a:solidFill>
                  <a:latin typeface="+mn-lt"/>
                  <a:ea typeface="MS PGothic" panose="020B0600070205080204" pitchFamily="34" charset="-128"/>
                  <a:cs typeface="+mn-cs"/>
                </a:rPr>
                <a:t>公開鍵</a:t>
              </a:r>
              <a:r>
                <a:rPr lang="ja-JP" altLang="en-US" sz="1100">
                  <a:solidFill>
                    <a:srgbClr val="005073"/>
                  </a:solidFill>
                  <a:latin typeface="+mn-lt"/>
                  <a:ea typeface="MS PGothic" panose="020B0600070205080204" pitchFamily="34" charset="-128"/>
                  <a:cs typeface="+mn-cs"/>
                </a:rPr>
                <a:t>）</a:t>
              </a:r>
            </a:p>
          </p:txBody>
        </p:sp>
        <p:sp>
          <p:nvSpPr>
            <p:cNvPr id="11" name="TextBox 108">
              <a:extLst>
                <a:ext uri="{FF2B5EF4-FFF2-40B4-BE49-F238E27FC236}">
                  <a16:creationId xmlns:a16="http://schemas.microsoft.com/office/drawing/2014/main" id="{AFA90477-EA6F-104B-B2D5-AC8B45509497}"/>
                </a:ext>
              </a:extLst>
            </p:cNvPr>
            <p:cNvSpPr txBox="1"/>
            <p:nvPr/>
          </p:nvSpPr>
          <p:spPr>
            <a:xfrm>
              <a:off x="7176776" y="1643936"/>
              <a:ext cx="399468" cy="523220"/>
            </a:xfrm>
            <a:prstGeom prst="rect">
              <a:avLst/>
            </a:prstGeom>
            <a:noFill/>
          </p:spPr>
          <p:txBody>
            <a:bodyPr wrap="none" rtlCol="0">
              <a:noAutofit/>
            </a:bodyPr>
            <a:lstStyle/>
            <a:p>
              <a:pPr defTabSz="457178">
                <a:defRPr/>
              </a:pPr>
              <a:r>
                <a:rPr lang="en-US" altLang="ja-JP" sz="2400" b="1">
                  <a:solidFill>
                    <a:srgbClr val="282828"/>
                  </a:solidFill>
                  <a:latin typeface="+mn-lt"/>
                  <a:ea typeface="MS PGothic" panose="020B0600070205080204" pitchFamily="34" charset="-128"/>
                  <a:cs typeface="CiscoSansTT" panose="020B0503020201020303" pitchFamily="34" charset="0"/>
                </a:rPr>
                <a:t>=</a:t>
              </a:r>
            </a:p>
          </p:txBody>
        </p:sp>
        <p:sp>
          <p:nvSpPr>
            <p:cNvPr id="12" name="TextBox 109">
              <a:extLst>
                <a:ext uri="{FF2B5EF4-FFF2-40B4-BE49-F238E27FC236}">
                  <a16:creationId xmlns:a16="http://schemas.microsoft.com/office/drawing/2014/main" id="{FDD71F39-1FA3-D444-A2CE-703F35396FE2}"/>
                </a:ext>
              </a:extLst>
            </p:cNvPr>
            <p:cNvSpPr txBox="1"/>
            <p:nvPr/>
          </p:nvSpPr>
          <p:spPr>
            <a:xfrm>
              <a:off x="6771215" y="1069345"/>
              <a:ext cx="1210588" cy="338554"/>
            </a:xfrm>
            <a:prstGeom prst="rect">
              <a:avLst/>
            </a:prstGeom>
            <a:noFill/>
          </p:spPr>
          <p:txBody>
            <a:bodyPr wrap="none" rtlCol="0" anchor="ctr">
              <a:noAutofit/>
            </a:bodyPr>
            <a:lstStyle/>
            <a:p>
              <a:pPr algn="ctr" defTabSz="457178">
                <a:defRPr/>
              </a:pPr>
              <a:r>
                <a:rPr lang="ja-JP" altLang="en-US" sz="1400">
                  <a:solidFill>
                    <a:srgbClr val="005073"/>
                  </a:solidFill>
                  <a:latin typeface="+mn-lt"/>
                  <a:ea typeface="MS PGothic" panose="020B0600070205080204" pitchFamily="34" charset="-128"/>
                  <a:cs typeface="CiscoSansTT" panose="020B0503020201020303" pitchFamily="34" charset="0"/>
                </a:rPr>
                <a:t>同一か比較</a:t>
              </a:r>
            </a:p>
          </p:txBody>
        </p:sp>
        <p:cxnSp>
          <p:nvCxnSpPr>
            <p:cNvPr id="13" name="Straight Arrow Connector 66">
              <a:extLst>
                <a:ext uri="{FF2B5EF4-FFF2-40B4-BE49-F238E27FC236}">
                  <a16:creationId xmlns:a16="http://schemas.microsoft.com/office/drawing/2014/main" id="{C9A1923B-8D25-DB4E-A2C0-9892D1E64912}"/>
                </a:ext>
              </a:extLst>
            </p:cNvPr>
            <p:cNvCxnSpPr>
              <a:cxnSpLocks/>
            </p:cNvCxnSpPr>
            <p:nvPr/>
          </p:nvCxnSpPr>
          <p:spPr>
            <a:xfrm>
              <a:off x="2171131" y="4308199"/>
              <a:ext cx="926913" cy="10447"/>
            </a:xfrm>
            <a:prstGeom prst="straightConnector1">
              <a:avLst/>
            </a:prstGeom>
            <a:ln w="38100">
              <a:solidFill>
                <a:schemeClr val="tx1">
                  <a:lumMod val="25000"/>
                  <a:lumOff val="75000"/>
                </a:schemeClr>
              </a:solidFill>
              <a:tailEnd type="triangle"/>
            </a:ln>
          </p:spPr>
          <p:style>
            <a:lnRef idx="1">
              <a:schemeClr val="accent1"/>
            </a:lnRef>
            <a:fillRef idx="0">
              <a:schemeClr val="accent1"/>
            </a:fillRef>
            <a:effectRef idx="0">
              <a:schemeClr val="accent1"/>
            </a:effectRef>
            <a:fontRef idx="minor">
              <a:schemeClr val="tx1"/>
            </a:fontRef>
          </p:style>
        </p:cxnSp>
        <p:grpSp>
          <p:nvGrpSpPr>
            <p:cNvPr id="14" name="Group 54">
              <a:extLst>
                <a:ext uri="{FF2B5EF4-FFF2-40B4-BE49-F238E27FC236}">
                  <a16:creationId xmlns:a16="http://schemas.microsoft.com/office/drawing/2014/main" id="{06D1EE65-3B96-4041-8F73-5C6A02D78FB5}"/>
                </a:ext>
              </a:extLst>
            </p:cNvPr>
            <p:cNvGrpSpPr/>
            <p:nvPr/>
          </p:nvGrpSpPr>
          <p:grpSpPr>
            <a:xfrm>
              <a:off x="3432462" y="4101466"/>
              <a:ext cx="762530" cy="700082"/>
              <a:chOff x="3436547" y="2646979"/>
              <a:chExt cx="762530" cy="700082"/>
            </a:xfrm>
          </p:grpSpPr>
          <p:grpSp>
            <p:nvGrpSpPr>
              <p:cNvPr id="15" name="Group 69">
                <a:extLst>
                  <a:ext uri="{FF2B5EF4-FFF2-40B4-BE49-F238E27FC236}">
                    <a16:creationId xmlns:a16="http://schemas.microsoft.com/office/drawing/2014/main" id="{A2906F1F-3070-DB4A-9032-961935A3AA59}"/>
                  </a:ext>
                </a:extLst>
              </p:cNvPr>
              <p:cNvGrpSpPr>
                <a:grpSpLocks noChangeAspect="1"/>
              </p:cNvGrpSpPr>
              <p:nvPr/>
            </p:nvGrpSpPr>
            <p:grpSpPr bwMode="auto">
              <a:xfrm>
                <a:off x="3592165" y="2776580"/>
                <a:ext cx="451257" cy="440843"/>
                <a:chOff x="2749" y="1495"/>
                <a:chExt cx="260" cy="254"/>
              </a:xfrm>
            </p:grpSpPr>
            <p:sp>
              <p:nvSpPr>
                <p:cNvPr id="17" name="Line 70">
                  <a:extLst>
                    <a:ext uri="{FF2B5EF4-FFF2-40B4-BE49-F238E27FC236}">
                      <a16:creationId xmlns:a16="http://schemas.microsoft.com/office/drawing/2014/main" id="{CBD57B12-E2B6-B245-B168-CEFCF4E4E854}"/>
                    </a:ext>
                  </a:extLst>
                </p:cNvPr>
                <p:cNvSpPr>
                  <a:spLocks noChangeShapeType="1"/>
                </p:cNvSpPr>
                <p:nvPr/>
              </p:nvSpPr>
              <p:spPr bwMode="auto">
                <a:xfrm flipV="1">
                  <a:off x="2749" y="1495"/>
                  <a:ext cx="164" cy="160"/>
                </a:xfrm>
                <a:prstGeom prst="line">
                  <a:avLst/>
                </a:prstGeom>
                <a:noFill/>
                <a:ln w="39688" cap="rnd">
                  <a:solidFill>
                    <a:schemeClr val="tx1"/>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noAutofit/>
                </a:bodyPr>
                <a:lstStyle/>
                <a:p>
                  <a:pPr defTabSz="457178">
                    <a:defRPr/>
                  </a:pPr>
                  <a:endParaRPr lang="en-US" sz="2000">
                    <a:solidFill>
                      <a:srgbClr val="282828"/>
                    </a:solidFill>
                    <a:latin typeface="+mn-lt"/>
                    <a:ea typeface="MS PGothic" panose="020B0600070205080204" pitchFamily="34" charset="-128"/>
                    <a:cs typeface="+mn-cs"/>
                  </a:endParaRPr>
                </a:p>
              </p:txBody>
            </p:sp>
            <p:sp>
              <p:nvSpPr>
                <p:cNvPr id="18" name="Line 71">
                  <a:extLst>
                    <a:ext uri="{FF2B5EF4-FFF2-40B4-BE49-F238E27FC236}">
                      <a16:creationId xmlns:a16="http://schemas.microsoft.com/office/drawing/2014/main" id="{ABD428D8-2977-7642-946D-1679685FDBF8}"/>
                    </a:ext>
                  </a:extLst>
                </p:cNvPr>
                <p:cNvSpPr>
                  <a:spLocks noChangeShapeType="1"/>
                </p:cNvSpPr>
                <p:nvPr/>
              </p:nvSpPr>
              <p:spPr bwMode="auto">
                <a:xfrm flipV="1">
                  <a:off x="2787" y="1530"/>
                  <a:ext cx="187" cy="183"/>
                </a:xfrm>
                <a:prstGeom prst="line">
                  <a:avLst/>
                </a:prstGeom>
                <a:noFill/>
                <a:ln w="39688" cap="rnd">
                  <a:solidFill>
                    <a:schemeClr val="tx1"/>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noAutofit/>
                </a:bodyPr>
                <a:lstStyle/>
                <a:p>
                  <a:pPr defTabSz="457178">
                    <a:defRPr/>
                  </a:pPr>
                  <a:endParaRPr lang="en-US" sz="2000">
                    <a:solidFill>
                      <a:srgbClr val="282828"/>
                    </a:solidFill>
                    <a:latin typeface="+mn-lt"/>
                    <a:ea typeface="MS PGothic" panose="020B0600070205080204" pitchFamily="34" charset="-128"/>
                    <a:cs typeface="+mn-cs"/>
                  </a:endParaRPr>
                </a:p>
              </p:txBody>
            </p:sp>
            <p:sp>
              <p:nvSpPr>
                <p:cNvPr id="19" name="Line 72">
                  <a:extLst>
                    <a:ext uri="{FF2B5EF4-FFF2-40B4-BE49-F238E27FC236}">
                      <a16:creationId xmlns:a16="http://schemas.microsoft.com/office/drawing/2014/main" id="{1C002C1E-8A48-4B4C-ADE0-D9630E7E7180}"/>
                    </a:ext>
                  </a:extLst>
                </p:cNvPr>
                <p:cNvSpPr>
                  <a:spLocks noChangeShapeType="1"/>
                </p:cNvSpPr>
                <p:nvPr/>
              </p:nvSpPr>
              <p:spPr bwMode="auto">
                <a:xfrm flipV="1">
                  <a:off x="2847" y="1591"/>
                  <a:ext cx="162" cy="158"/>
                </a:xfrm>
                <a:prstGeom prst="line">
                  <a:avLst/>
                </a:prstGeom>
                <a:noFill/>
                <a:ln w="39688" cap="rnd">
                  <a:solidFill>
                    <a:schemeClr val="tx1"/>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noAutofit/>
                </a:bodyPr>
                <a:lstStyle/>
                <a:p>
                  <a:pPr defTabSz="457178">
                    <a:defRPr/>
                  </a:pPr>
                  <a:endParaRPr lang="en-US" sz="2000">
                    <a:solidFill>
                      <a:srgbClr val="282828"/>
                    </a:solidFill>
                    <a:latin typeface="+mn-lt"/>
                    <a:ea typeface="MS PGothic" panose="020B0600070205080204" pitchFamily="34" charset="-128"/>
                    <a:cs typeface="+mn-cs"/>
                  </a:endParaRPr>
                </a:p>
              </p:txBody>
            </p:sp>
            <p:sp>
              <p:nvSpPr>
                <p:cNvPr id="20" name="Line 73">
                  <a:extLst>
                    <a:ext uri="{FF2B5EF4-FFF2-40B4-BE49-F238E27FC236}">
                      <a16:creationId xmlns:a16="http://schemas.microsoft.com/office/drawing/2014/main" id="{0748CD8A-44EF-1045-9C62-26439E8568D3}"/>
                    </a:ext>
                  </a:extLst>
                </p:cNvPr>
                <p:cNvSpPr>
                  <a:spLocks noChangeShapeType="1"/>
                </p:cNvSpPr>
                <p:nvPr/>
              </p:nvSpPr>
              <p:spPr bwMode="auto">
                <a:xfrm>
                  <a:off x="2850" y="1497"/>
                  <a:ext cx="159" cy="156"/>
                </a:xfrm>
                <a:prstGeom prst="line">
                  <a:avLst/>
                </a:prstGeom>
                <a:noFill/>
                <a:ln w="39688" cap="rnd">
                  <a:solidFill>
                    <a:schemeClr val="tx1"/>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noAutofit/>
                </a:bodyPr>
                <a:lstStyle/>
                <a:p>
                  <a:pPr defTabSz="457178">
                    <a:defRPr/>
                  </a:pPr>
                  <a:endParaRPr lang="en-US" sz="2000">
                    <a:solidFill>
                      <a:srgbClr val="282828"/>
                    </a:solidFill>
                    <a:latin typeface="+mn-lt"/>
                    <a:ea typeface="MS PGothic" panose="020B0600070205080204" pitchFamily="34" charset="-128"/>
                    <a:cs typeface="+mn-cs"/>
                  </a:endParaRPr>
                </a:p>
              </p:txBody>
            </p:sp>
            <p:sp>
              <p:nvSpPr>
                <p:cNvPr id="21" name="Line 74">
                  <a:extLst>
                    <a:ext uri="{FF2B5EF4-FFF2-40B4-BE49-F238E27FC236}">
                      <a16:creationId xmlns:a16="http://schemas.microsoft.com/office/drawing/2014/main" id="{2B856ABC-353E-574C-AC91-0B8DD21D11EF}"/>
                    </a:ext>
                  </a:extLst>
                </p:cNvPr>
                <p:cNvSpPr>
                  <a:spLocks noChangeShapeType="1"/>
                </p:cNvSpPr>
                <p:nvPr/>
              </p:nvSpPr>
              <p:spPr bwMode="auto">
                <a:xfrm>
                  <a:off x="2786" y="1528"/>
                  <a:ext cx="187" cy="184"/>
                </a:xfrm>
                <a:prstGeom prst="line">
                  <a:avLst/>
                </a:prstGeom>
                <a:noFill/>
                <a:ln w="39688" cap="rnd">
                  <a:solidFill>
                    <a:schemeClr val="tx1"/>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noAutofit/>
                </a:bodyPr>
                <a:lstStyle/>
                <a:p>
                  <a:pPr defTabSz="457178">
                    <a:defRPr/>
                  </a:pPr>
                  <a:endParaRPr lang="en-US" sz="2000">
                    <a:solidFill>
                      <a:srgbClr val="282828"/>
                    </a:solidFill>
                    <a:latin typeface="+mn-lt"/>
                    <a:ea typeface="MS PGothic" panose="020B0600070205080204" pitchFamily="34" charset="-128"/>
                    <a:cs typeface="+mn-cs"/>
                  </a:endParaRPr>
                </a:p>
              </p:txBody>
            </p:sp>
            <p:sp>
              <p:nvSpPr>
                <p:cNvPr id="22" name="Line 75">
                  <a:extLst>
                    <a:ext uri="{FF2B5EF4-FFF2-40B4-BE49-F238E27FC236}">
                      <a16:creationId xmlns:a16="http://schemas.microsoft.com/office/drawing/2014/main" id="{5E04A3BA-1F2A-364B-ACDB-8618BBA65642}"/>
                    </a:ext>
                  </a:extLst>
                </p:cNvPr>
                <p:cNvSpPr>
                  <a:spLocks noChangeShapeType="1"/>
                </p:cNvSpPr>
                <p:nvPr/>
              </p:nvSpPr>
              <p:spPr bwMode="auto">
                <a:xfrm>
                  <a:off x="2752" y="1592"/>
                  <a:ext cx="157" cy="153"/>
                </a:xfrm>
                <a:prstGeom prst="line">
                  <a:avLst/>
                </a:prstGeom>
                <a:noFill/>
                <a:ln w="39688" cap="rnd">
                  <a:solidFill>
                    <a:schemeClr val="tx1"/>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noAutofit/>
                </a:bodyPr>
                <a:lstStyle/>
                <a:p>
                  <a:pPr defTabSz="457178">
                    <a:defRPr/>
                  </a:pPr>
                  <a:endParaRPr lang="en-US" sz="2000">
                    <a:solidFill>
                      <a:srgbClr val="282828"/>
                    </a:solidFill>
                    <a:latin typeface="+mn-lt"/>
                    <a:ea typeface="MS PGothic" panose="020B0600070205080204" pitchFamily="34" charset="-128"/>
                    <a:cs typeface="+mn-cs"/>
                  </a:endParaRPr>
                </a:p>
              </p:txBody>
            </p:sp>
          </p:grpSp>
          <p:sp>
            <p:nvSpPr>
              <p:cNvPr id="16" name="Freeform 95">
                <a:extLst>
                  <a:ext uri="{FF2B5EF4-FFF2-40B4-BE49-F238E27FC236}">
                    <a16:creationId xmlns:a16="http://schemas.microsoft.com/office/drawing/2014/main" id="{60E3B97F-6702-3647-B288-A946CF2DFC08}"/>
                  </a:ext>
                </a:extLst>
              </p:cNvPr>
              <p:cNvSpPr>
                <a:spLocks noEditPoints="1"/>
              </p:cNvSpPr>
              <p:nvPr/>
            </p:nvSpPr>
            <p:spPr bwMode="auto">
              <a:xfrm>
                <a:off x="3436547" y="2646979"/>
                <a:ext cx="762530" cy="700082"/>
              </a:xfrm>
              <a:custGeom>
                <a:avLst/>
                <a:gdLst>
                  <a:gd name="T0" fmla="*/ 189 w 377"/>
                  <a:gd name="T1" fmla="*/ 32 h 354"/>
                  <a:gd name="T2" fmla="*/ 332 w 377"/>
                  <a:gd name="T3" fmla="*/ 157 h 354"/>
                  <a:gd name="T4" fmla="*/ 209 w 377"/>
                  <a:gd name="T5" fmla="*/ 320 h 354"/>
                  <a:gd name="T6" fmla="*/ 189 w 377"/>
                  <a:gd name="T7" fmla="*/ 322 h 354"/>
                  <a:gd name="T8" fmla="*/ 45 w 377"/>
                  <a:gd name="T9" fmla="*/ 197 h 354"/>
                  <a:gd name="T10" fmla="*/ 168 w 377"/>
                  <a:gd name="T11" fmla="*/ 33 h 354"/>
                  <a:gd name="T12" fmla="*/ 189 w 377"/>
                  <a:gd name="T13" fmla="*/ 32 h 354"/>
                  <a:gd name="T14" fmla="*/ 189 w 377"/>
                  <a:gd name="T15" fmla="*/ 0 h 354"/>
                  <a:gd name="T16" fmla="*/ 189 w 377"/>
                  <a:gd name="T17" fmla="*/ 0 h 354"/>
                  <a:gd name="T18" fmla="*/ 164 w 377"/>
                  <a:gd name="T19" fmla="*/ 2 h 354"/>
                  <a:gd name="T20" fmla="*/ 13 w 377"/>
                  <a:gd name="T21" fmla="*/ 201 h 354"/>
                  <a:gd name="T22" fmla="*/ 189 w 377"/>
                  <a:gd name="T23" fmla="*/ 354 h 354"/>
                  <a:gd name="T24" fmla="*/ 213 w 377"/>
                  <a:gd name="T25" fmla="*/ 352 h 354"/>
                  <a:gd name="T26" fmla="*/ 364 w 377"/>
                  <a:gd name="T27" fmla="*/ 152 h 354"/>
                  <a:gd name="T28" fmla="*/ 189 w 377"/>
                  <a:gd name="T29" fmla="*/ 0 h 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77" h="354">
                    <a:moveTo>
                      <a:pt x="189" y="32"/>
                    </a:moveTo>
                    <a:cubicBezTo>
                      <a:pt x="260" y="32"/>
                      <a:pt x="322" y="84"/>
                      <a:pt x="332" y="157"/>
                    </a:cubicBezTo>
                    <a:cubicBezTo>
                      <a:pt x="343" y="236"/>
                      <a:pt x="288" y="309"/>
                      <a:pt x="209" y="320"/>
                    </a:cubicBezTo>
                    <a:cubicBezTo>
                      <a:pt x="202" y="321"/>
                      <a:pt x="195" y="322"/>
                      <a:pt x="189" y="322"/>
                    </a:cubicBezTo>
                    <a:cubicBezTo>
                      <a:pt x="117" y="322"/>
                      <a:pt x="55" y="269"/>
                      <a:pt x="45" y="197"/>
                    </a:cubicBezTo>
                    <a:cubicBezTo>
                      <a:pt x="34" y="118"/>
                      <a:pt x="89" y="44"/>
                      <a:pt x="168" y="33"/>
                    </a:cubicBezTo>
                    <a:cubicBezTo>
                      <a:pt x="175" y="32"/>
                      <a:pt x="182" y="32"/>
                      <a:pt x="189" y="32"/>
                    </a:cubicBezTo>
                    <a:moveTo>
                      <a:pt x="189" y="0"/>
                    </a:moveTo>
                    <a:cubicBezTo>
                      <a:pt x="189" y="0"/>
                      <a:pt x="189" y="0"/>
                      <a:pt x="189" y="0"/>
                    </a:cubicBezTo>
                    <a:cubicBezTo>
                      <a:pt x="180" y="0"/>
                      <a:pt x="172" y="0"/>
                      <a:pt x="164" y="2"/>
                    </a:cubicBezTo>
                    <a:cubicBezTo>
                      <a:pt x="67" y="15"/>
                      <a:pt x="0" y="105"/>
                      <a:pt x="13" y="201"/>
                    </a:cubicBezTo>
                    <a:cubicBezTo>
                      <a:pt x="26" y="288"/>
                      <a:pt x="101" y="354"/>
                      <a:pt x="189" y="354"/>
                    </a:cubicBezTo>
                    <a:cubicBezTo>
                      <a:pt x="197" y="354"/>
                      <a:pt x="205" y="353"/>
                      <a:pt x="213" y="352"/>
                    </a:cubicBezTo>
                    <a:cubicBezTo>
                      <a:pt x="310" y="338"/>
                      <a:pt x="377" y="249"/>
                      <a:pt x="364" y="152"/>
                    </a:cubicBezTo>
                    <a:cubicBezTo>
                      <a:pt x="352" y="65"/>
                      <a:pt x="276" y="0"/>
                      <a:pt x="189" y="0"/>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noAutofit/>
              </a:bodyPr>
              <a:lstStyle/>
              <a:p>
                <a:pPr defTabSz="457178">
                  <a:defRPr/>
                </a:pPr>
                <a:endParaRPr lang="en-US" sz="2000">
                  <a:solidFill>
                    <a:srgbClr val="282828"/>
                  </a:solidFill>
                  <a:latin typeface="+mn-lt"/>
                  <a:ea typeface="MS PGothic" panose="020B0600070205080204" pitchFamily="34" charset="-128"/>
                  <a:cs typeface="+mn-cs"/>
                </a:endParaRPr>
              </a:p>
            </p:txBody>
          </p:sp>
        </p:grpSp>
        <p:sp>
          <p:nvSpPr>
            <p:cNvPr id="23" name="TextBox 63">
              <a:extLst>
                <a:ext uri="{FF2B5EF4-FFF2-40B4-BE49-F238E27FC236}">
                  <a16:creationId xmlns:a16="http://schemas.microsoft.com/office/drawing/2014/main" id="{49BAAC6D-AB5A-C945-8F3F-AC32AC1FD91C}"/>
                </a:ext>
              </a:extLst>
            </p:cNvPr>
            <p:cNvSpPr txBox="1"/>
            <p:nvPr/>
          </p:nvSpPr>
          <p:spPr>
            <a:xfrm>
              <a:off x="4177334" y="4189896"/>
              <a:ext cx="399468" cy="523220"/>
            </a:xfrm>
            <a:prstGeom prst="rect">
              <a:avLst/>
            </a:prstGeom>
            <a:noFill/>
          </p:spPr>
          <p:txBody>
            <a:bodyPr wrap="none" rtlCol="0">
              <a:noAutofit/>
            </a:bodyPr>
            <a:lstStyle/>
            <a:p>
              <a:pPr defTabSz="457178">
                <a:defRPr/>
              </a:pPr>
              <a:r>
                <a:rPr lang="en-US" altLang="ja-JP" sz="2400" b="1">
                  <a:solidFill>
                    <a:srgbClr val="282828"/>
                  </a:solidFill>
                  <a:latin typeface="+mn-lt"/>
                  <a:ea typeface="MS PGothic" panose="020B0600070205080204" pitchFamily="34" charset="-128"/>
                  <a:cs typeface="CiscoSansTT" panose="020B0503020201020303" pitchFamily="34" charset="0"/>
                </a:rPr>
                <a:t>+</a:t>
              </a:r>
            </a:p>
          </p:txBody>
        </p:sp>
        <p:sp>
          <p:nvSpPr>
            <p:cNvPr id="24" name="Rectangle 117">
              <a:extLst>
                <a:ext uri="{FF2B5EF4-FFF2-40B4-BE49-F238E27FC236}">
                  <a16:creationId xmlns:a16="http://schemas.microsoft.com/office/drawing/2014/main" id="{FA16CFEB-4B75-2543-80CB-F3076A5C83D6}"/>
                </a:ext>
              </a:extLst>
            </p:cNvPr>
            <p:cNvSpPr/>
            <p:nvPr/>
          </p:nvSpPr>
          <p:spPr>
            <a:xfrm>
              <a:off x="3167415" y="3709595"/>
              <a:ext cx="2472379" cy="1163640"/>
            </a:xfrm>
            <a:prstGeom prst="rect">
              <a:avLst/>
            </a:prstGeom>
            <a:noFill/>
            <a:ln>
              <a:solidFill>
                <a:schemeClr val="tx2"/>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defTabSz="457178">
                <a:defRPr/>
              </a:pPr>
              <a:endParaRPr lang="en-US" sz="1600">
                <a:solidFill>
                  <a:srgbClr val="005073"/>
                </a:solidFill>
                <a:ea typeface="MS PGothic" panose="020B0600070205080204" pitchFamily="34" charset="-128"/>
              </a:endParaRPr>
            </a:p>
          </p:txBody>
        </p:sp>
        <p:sp>
          <p:nvSpPr>
            <p:cNvPr id="25" name="Freeform 651">
              <a:extLst>
                <a:ext uri="{FF2B5EF4-FFF2-40B4-BE49-F238E27FC236}">
                  <a16:creationId xmlns:a16="http://schemas.microsoft.com/office/drawing/2014/main" id="{59CAC0DD-471D-5E40-A9E9-B2091D076589}"/>
                </a:ext>
              </a:extLst>
            </p:cNvPr>
            <p:cNvSpPr>
              <a:spLocks noChangeAspect="1" noEditPoints="1"/>
            </p:cNvSpPr>
            <p:nvPr/>
          </p:nvSpPr>
          <p:spPr bwMode="auto">
            <a:xfrm>
              <a:off x="1269489" y="4234547"/>
              <a:ext cx="601583" cy="282615"/>
            </a:xfrm>
            <a:custGeom>
              <a:avLst/>
              <a:gdLst>
                <a:gd name="T0" fmla="*/ 194 w 217"/>
                <a:gd name="T1" fmla="*/ 28 h 102"/>
                <a:gd name="T2" fmla="*/ 97 w 217"/>
                <a:gd name="T3" fmla="*/ 28 h 102"/>
                <a:gd name="T4" fmla="*/ 51 w 217"/>
                <a:gd name="T5" fmla="*/ 0 h 102"/>
                <a:gd name="T6" fmla="*/ 0 w 217"/>
                <a:gd name="T7" fmla="*/ 51 h 102"/>
                <a:gd name="T8" fmla="*/ 51 w 217"/>
                <a:gd name="T9" fmla="*/ 102 h 102"/>
                <a:gd name="T10" fmla="*/ 97 w 217"/>
                <a:gd name="T11" fmla="*/ 74 h 102"/>
                <a:gd name="T12" fmla="*/ 113 w 217"/>
                <a:gd name="T13" fmla="*/ 74 h 102"/>
                <a:gd name="T14" fmla="*/ 113 w 217"/>
                <a:gd name="T15" fmla="*/ 64 h 102"/>
                <a:gd name="T16" fmla="*/ 119 w 217"/>
                <a:gd name="T17" fmla="*/ 58 h 102"/>
                <a:gd name="T18" fmla="*/ 124 w 217"/>
                <a:gd name="T19" fmla="*/ 64 h 102"/>
                <a:gd name="T20" fmla="*/ 124 w 217"/>
                <a:gd name="T21" fmla="*/ 74 h 102"/>
                <a:gd name="T22" fmla="*/ 136 w 217"/>
                <a:gd name="T23" fmla="*/ 74 h 102"/>
                <a:gd name="T24" fmla="*/ 136 w 217"/>
                <a:gd name="T25" fmla="*/ 64 h 102"/>
                <a:gd name="T26" fmla="*/ 142 w 217"/>
                <a:gd name="T27" fmla="*/ 58 h 102"/>
                <a:gd name="T28" fmla="*/ 148 w 217"/>
                <a:gd name="T29" fmla="*/ 64 h 102"/>
                <a:gd name="T30" fmla="*/ 148 w 217"/>
                <a:gd name="T31" fmla="*/ 74 h 102"/>
                <a:gd name="T32" fmla="*/ 160 w 217"/>
                <a:gd name="T33" fmla="*/ 74 h 102"/>
                <a:gd name="T34" fmla="*/ 160 w 217"/>
                <a:gd name="T35" fmla="*/ 64 h 102"/>
                <a:gd name="T36" fmla="*/ 166 w 217"/>
                <a:gd name="T37" fmla="*/ 58 h 102"/>
                <a:gd name="T38" fmla="*/ 171 w 217"/>
                <a:gd name="T39" fmla="*/ 64 h 102"/>
                <a:gd name="T40" fmla="*/ 171 w 217"/>
                <a:gd name="T41" fmla="*/ 74 h 102"/>
                <a:gd name="T42" fmla="*/ 183 w 217"/>
                <a:gd name="T43" fmla="*/ 74 h 102"/>
                <a:gd name="T44" fmla="*/ 183 w 217"/>
                <a:gd name="T45" fmla="*/ 64 h 102"/>
                <a:gd name="T46" fmla="*/ 189 w 217"/>
                <a:gd name="T47" fmla="*/ 58 h 102"/>
                <a:gd name="T48" fmla="*/ 195 w 217"/>
                <a:gd name="T49" fmla="*/ 64 h 102"/>
                <a:gd name="T50" fmla="*/ 195 w 217"/>
                <a:gd name="T51" fmla="*/ 74 h 102"/>
                <a:gd name="T52" fmla="*/ 217 w 217"/>
                <a:gd name="T53" fmla="*/ 51 h 102"/>
                <a:gd name="T54" fmla="*/ 194 w 217"/>
                <a:gd name="T55" fmla="*/ 28 h 102"/>
                <a:gd name="T56" fmla="*/ 34 w 217"/>
                <a:gd name="T57" fmla="*/ 68 h 102"/>
                <a:gd name="T58" fmla="*/ 17 w 217"/>
                <a:gd name="T59" fmla="*/ 51 h 102"/>
                <a:gd name="T60" fmla="*/ 34 w 217"/>
                <a:gd name="T61" fmla="*/ 34 h 102"/>
                <a:gd name="T62" fmla="*/ 51 w 217"/>
                <a:gd name="T63" fmla="*/ 51 h 102"/>
                <a:gd name="T64" fmla="*/ 34 w 217"/>
                <a:gd name="T65" fmla="*/ 68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17" h="102">
                  <a:moveTo>
                    <a:pt x="194" y="28"/>
                  </a:moveTo>
                  <a:cubicBezTo>
                    <a:pt x="97" y="28"/>
                    <a:pt x="97" y="28"/>
                    <a:pt x="97" y="28"/>
                  </a:cubicBezTo>
                  <a:cubicBezTo>
                    <a:pt x="89" y="11"/>
                    <a:pt x="72" y="0"/>
                    <a:pt x="51" y="0"/>
                  </a:cubicBezTo>
                  <a:cubicBezTo>
                    <a:pt x="23" y="0"/>
                    <a:pt x="0" y="23"/>
                    <a:pt x="0" y="51"/>
                  </a:cubicBezTo>
                  <a:cubicBezTo>
                    <a:pt x="0" y="79"/>
                    <a:pt x="23" y="102"/>
                    <a:pt x="51" y="102"/>
                  </a:cubicBezTo>
                  <a:cubicBezTo>
                    <a:pt x="72" y="102"/>
                    <a:pt x="89" y="91"/>
                    <a:pt x="97" y="74"/>
                  </a:cubicBezTo>
                  <a:cubicBezTo>
                    <a:pt x="113" y="74"/>
                    <a:pt x="113" y="74"/>
                    <a:pt x="113" y="74"/>
                  </a:cubicBezTo>
                  <a:cubicBezTo>
                    <a:pt x="113" y="64"/>
                    <a:pt x="113" y="64"/>
                    <a:pt x="113" y="64"/>
                  </a:cubicBezTo>
                  <a:cubicBezTo>
                    <a:pt x="113" y="60"/>
                    <a:pt x="115" y="58"/>
                    <a:pt x="119" y="58"/>
                  </a:cubicBezTo>
                  <a:cubicBezTo>
                    <a:pt x="122" y="58"/>
                    <a:pt x="124" y="60"/>
                    <a:pt x="124" y="64"/>
                  </a:cubicBezTo>
                  <a:cubicBezTo>
                    <a:pt x="124" y="74"/>
                    <a:pt x="124" y="74"/>
                    <a:pt x="124" y="74"/>
                  </a:cubicBezTo>
                  <a:cubicBezTo>
                    <a:pt x="136" y="74"/>
                    <a:pt x="136" y="74"/>
                    <a:pt x="136" y="74"/>
                  </a:cubicBezTo>
                  <a:cubicBezTo>
                    <a:pt x="136" y="64"/>
                    <a:pt x="136" y="64"/>
                    <a:pt x="136" y="64"/>
                  </a:cubicBezTo>
                  <a:cubicBezTo>
                    <a:pt x="136" y="60"/>
                    <a:pt x="139" y="58"/>
                    <a:pt x="142" y="58"/>
                  </a:cubicBezTo>
                  <a:cubicBezTo>
                    <a:pt x="145" y="58"/>
                    <a:pt x="148" y="60"/>
                    <a:pt x="148" y="64"/>
                  </a:cubicBezTo>
                  <a:cubicBezTo>
                    <a:pt x="148" y="74"/>
                    <a:pt x="148" y="74"/>
                    <a:pt x="148" y="74"/>
                  </a:cubicBezTo>
                  <a:cubicBezTo>
                    <a:pt x="160" y="74"/>
                    <a:pt x="160" y="74"/>
                    <a:pt x="160" y="74"/>
                  </a:cubicBezTo>
                  <a:cubicBezTo>
                    <a:pt x="160" y="64"/>
                    <a:pt x="160" y="64"/>
                    <a:pt x="160" y="64"/>
                  </a:cubicBezTo>
                  <a:cubicBezTo>
                    <a:pt x="160" y="60"/>
                    <a:pt x="162" y="58"/>
                    <a:pt x="166" y="58"/>
                  </a:cubicBezTo>
                  <a:cubicBezTo>
                    <a:pt x="169" y="58"/>
                    <a:pt x="171" y="60"/>
                    <a:pt x="171" y="64"/>
                  </a:cubicBezTo>
                  <a:cubicBezTo>
                    <a:pt x="171" y="74"/>
                    <a:pt x="171" y="74"/>
                    <a:pt x="171" y="74"/>
                  </a:cubicBezTo>
                  <a:cubicBezTo>
                    <a:pt x="183" y="74"/>
                    <a:pt x="183" y="74"/>
                    <a:pt x="183" y="74"/>
                  </a:cubicBezTo>
                  <a:cubicBezTo>
                    <a:pt x="183" y="64"/>
                    <a:pt x="183" y="64"/>
                    <a:pt x="183" y="64"/>
                  </a:cubicBezTo>
                  <a:cubicBezTo>
                    <a:pt x="183" y="60"/>
                    <a:pt x="186" y="58"/>
                    <a:pt x="189" y="58"/>
                  </a:cubicBezTo>
                  <a:cubicBezTo>
                    <a:pt x="192" y="58"/>
                    <a:pt x="195" y="60"/>
                    <a:pt x="195" y="64"/>
                  </a:cubicBezTo>
                  <a:cubicBezTo>
                    <a:pt x="195" y="74"/>
                    <a:pt x="195" y="74"/>
                    <a:pt x="195" y="74"/>
                  </a:cubicBezTo>
                  <a:cubicBezTo>
                    <a:pt x="207" y="73"/>
                    <a:pt x="217" y="63"/>
                    <a:pt x="217" y="51"/>
                  </a:cubicBezTo>
                  <a:cubicBezTo>
                    <a:pt x="217" y="38"/>
                    <a:pt x="207" y="28"/>
                    <a:pt x="194" y="28"/>
                  </a:cubicBezTo>
                  <a:moveTo>
                    <a:pt x="34" y="68"/>
                  </a:moveTo>
                  <a:cubicBezTo>
                    <a:pt x="25" y="68"/>
                    <a:pt x="17" y="60"/>
                    <a:pt x="17" y="51"/>
                  </a:cubicBezTo>
                  <a:cubicBezTo>
                    <a:pt x="17" y="41"/>
                    <a:pt x="25" y="34"/>
                    <a:pt x="34" y="34"/>
                  </a:cubicBezTo>
                  <a:cubicBezTo>
                    <a:pt x="44" y="34"/>
                    <a:pt x="51" y="41"/>
                    <a:pt x="51" y="51"/>
                  </a:cubicBezTo>
                  <a:cubicBezTo>
                    <a:pt x="51" y="60"/>
                    <a:pt x="44" y="68"/>
                    <a:pt x="34" y="68"/>
                  </a:cubicBezTo>
                </a:path>
              </a:pathLst>
            </a:custGeom>
            <a:solidFill>
              <a:schemeClr val="tx1"/>
            </a:solidFill>
            <a:ln>
              <a:noFill/>
            </a:ln>
          </p:spPr>
          <p:txBody>
            <a:bodyPr vert="horz" wrap="square" lIns="121920" tIns="60960" rIns="121920" bIns="60960" numCol="1" anchor="t" anchorCtr="0" compatLnSpc="1">
              <a:prstTxWarp prst="textNoShape">
                <a:avLst/>
              </a:prstTxWarp>
              <a:noAutofit/>
            </a:bodyPr>
            <a:lstStyle/>
            <a:p>
              <a:pPr defTabSz="457178">
                <a:defRPr/>
              </a:pPr>
              <a:endParaRPr lang="en-US" sz="2000">
                <a:solidFill>
                  <a:srgbClr val="282828"/>
                </a:solidFill>
                <a:latin typeface="+mn-lt"/>
                <a:ea typeface="MS PGothic" panose="020B0600070205080204" pitchFamily="34" charset="-128"/>
                <a:cs typeface="+mn-cs"/>
              </a:endParaRPr>
            </a:p>
          </p:txBody>
        </p:sp>
        <p:sp>
          <p:nvSpPr>
            <p:cNvPr id="26" name="TextBox 121">
              <a:extLst>
                <a:ext uri="{FF2B5EF4-FFF2-40B4-BE49-F238E27FC236}">
                  <a16:creationId xmlns:a16="http://schemas.microsoft.com/office/drawing/2014/main" id="{FB0F9D21-46AD-0C47-9DE2-904EDC6B8914}"/>
                </a:ext>
              </a:extLst>
            </p:cNvPr>
            <p:cNvSpPr txBox="1"/>
            <p:nvPr/>
          </p:nvSpPr>
          <p:spPr>
            <a:xfrm>
              <a:off x="590040" y="3952429"/>
              <a:ext cx="2097049" cy="276999"/>
            </a:xfrm>
            <a:prstGeom prst="rect">
              <a:avLst/>
            </a:prstGeom>
            <a:noFill/>
          </p:spPr>
          <p:txBody>
            <a:bodyPr wrap="none" rtlCol="0">
              <a:noAutofit/>
            </a:bodyPr>
            <a:lstStyle/>
            <a:p>
              <a:pPr algn="ctr" defTabSz="457178">
                <a:defRPr/>
              </a:pPr>
              <a:r>
                <a:rPr lang="ja-JP" altLang="en-US" sz="1100">
                  <a:solidFill>
                    <a:srgbClr val="005073"/>
                  </a:solidFill>
                  <a:latin typeface="+mn-lt"/>
                  <a:ea typeface="MS PGothic" panose="020B0600070205080204" pitchFamily="34" charset="-128"/>
                  <a:cs typeface="+mn-cs"/>
                </a:rPr>
                <a:t>（シスコの</a:t>
              </a:r>
              <a:r>
                <a:rPr lang="ja-JP" altLang="en-US" sz="1100" b="1">
                  <a:solidFill>
                    <a:srgbClr val="005073"/>
                  </a:solidFill>
                  <a:latin typeface="+mn-lt"/>
                  <a:ea typeface="MS PGothic" panose="020B0600070205080204" pitchFamily="34" charset="-128"/>
                  <a:cs typeface="+mn-cs"/>
                </a:rPr>
                <a:t>秘密鍵</a:t>
              </a:r>
              <a:r>
                <a:rPr lang="ja-JP" altLang="en-US" sz="1100">
                  <a:solidFill>
                    <a:srgbClr val="005073"/>
                  </a:solidFill>
                  <a:latin typeface="+mn-lt"/>
                  <a:ea typeface="MS PGothic" panose="020B0600070205080204" pitchFamily="34" charset="-128"/>
                  <a:cs typeface="+mn-cs"/>
                </a:rPr>
                <a:t>で暗号化）</a:t>
              </a:r>
            </a:p>
          </p:txBody>
        </p:sp>
        <p:sp>
          <p:nvSpPr>
            <p:cNvPr id="27" name="TextBox 112">
              <a:extLst>
                <a:ext uri="{FF2B5EF4-FFF2-40B4-BE49-F238E27FC236}">
                  <a16:creationId xmlns:a16="http://schemas.microsoft.com/office/drawing/2014/main" id="{18CE8FDE-2D2D-604D-8289-00E362BBDD9C}"/>
                </a:ext>
              </a:extLst>
            </p:cNvPr>
            <p:cNvSpPr txBox="1"/>
            <p:nvPr/>
          </p:nvSpPr>
          <p:spPr>
            <a:xfrm>
              <a:off x="3271221" y="3106231"/>
              <a:ext cx="2045335" cy="584775"/>
            </a:xfrm>
            <a:prstGeom prst="rect">
              <a:avLst/>
            </a:prstGeom>
            <a:noFill/>
          </p:spPr>
          <p:txBody>
            <a:bodyPr wrap="square" rtlCol="0" anchor="ctr">
              <a:noAutofit/>
            </a:bodyPr>
            <a:lstStyle/>
            <a:p>
              <a:pPr algn="ctr" defTabSz="457178">
                <a:defRPr/>
              </a:pPr>
              <a:r>
                <a:rPr lang="ja-JP" altLang="en-US" sz="1400">
                  <a:solidFill>
                    <a:srgbClr val="005073"/>
                  </a:solidFill>
                  <a:latin typeface="+mn-lt"/>
                  <a:ea typeface="MS PGothic" panose="020B0600070205080204" pitchFamily="34" charset="-128"/>
                  <a:cs typeface="+mn-cs"/>
                </a:rPr>
                <a:t>デジタル署名された</a:t>
              </a:r>
              <a:br>
                <a:rPr lang="en-US" altLang="ja-JP" sz="1400">
                  <a:solidFill>
                    <a:srgbClr val="005073"/>
                  </a:solidFill>
                  <a:latin typeface="+mn-lt"/>
                  <a:ea typeface="MS PGothic" panose="020B0600070205080204" pitchFamily="34" charset="-128"/>
                  <a:cs typeface="+mn-cs"/>
                </a:rPr>
              </a:br>
              <a:r>
                <a:rPr lang="ja-JP" altLang="en-US" sz="1400">
                  <a:solidFill>
                    <a:srgbClr val="005073"/>
                  </a:solidFill>
                  <a:latin typeface="+mn-lt"/>
                  <a:ea typeface="MS PGothic" panose="020B0600070205080204" pitchFamily="34" charset="-128"/>
                  <a:cs typeface="+mn-cs"/>
                </a:rPr>
                <a:t>ソフトウェア</a:t>
              </a:r>
            </a:p>
          </p:txBody>
        </p:sp>
        <p:grpSp>
          <p:nvGrpSpPr>
            <p:cNvPr id="28" name="Group 118">
              <a:extLst>
                <a:ext uri="{FF2B5EF4-FFF2-40B4-BE49-F238E27FC236}">
                  <a16:creationId xmlns:a16="http://schemas.microsoft.com/office/drawing/2014/main" id="{4BBF44AD-F9A3-F145-9E02-6727FAE96983}"/>
                </a:ext>
              </a:extLst>
            </p:cNvPr>
            <p:cNvGrpSpPr/>
            <p:nvPr/>
          </p:nvGrpSpPr>
          <p:grpSpPr>
            <a:xfrm>
              <a:off x="7825404" y="4112083"/>
              <a:ext cx="638881" cy="405079"/>
              <a:chOff x="7264473" y="1744663"/>
              <a:chExt cx="2967038" cy="1651001"/>
            </a:xfrm>
            <a:solidFill>
              <a:srgbClr val="002855"/>
            </a:solidFill>
            <a:effectLst/>
          </p:grpSpPr>
          <p:sp>
            <p:nvSpPr>
              <p:cNvPr id="29" name="Freeform 7">
                <a:extLst>
                  <a:ext uri="{FF2B5EF4-FFF2-40B4-BE49-F238E27FC236}">
                    <a16:creationId xmlns:a16="http://schemas.microsoft.com/office/drawing/2014/main" id="{60DA5B30-987A-DC4B-B77C-4D5FB36B5D17}"/>
                  </a:ext>
                </a:extLst>
              </p:cNvPr>
              <p:cNvSpPr>
                <a:spLocks/>
              </p:cNvSpPr>
              <p:nvPr/>
            </p:nvSpPr>
            <p:spPr bwMode="auto">
              <a:xfrm>
                <a:off x="7264473" y="2273301"/>
                <a:ext cx="2967038" cy="1122363"/>
              </a:xfrm>
              <a:custGeom>
                <a:avLst/>
                <a:gdLst>
                  <a:gd name="T0" fmla="*/ 396 w 791"/>
                  <a:gd name="T1" fmla="*/ 93 h 299"/>
                  <a:gd name="T2" fmla="*/ 0 w 791"/>
                  <a:gd name="T3" fmla="*/ 0 h 299"/>
                  <a:gd name="T4" fmla="*/ 0 w 791"/>
                  <a:gd name="T5" fmla="*/ 178 h 299"/>
                  <a:gd name="T6" fmla="*/ 0 w 791"/>
                  <a:gd name="T7" fmla="*/ 180 h 299"/>
                  <a:gd name="T8" fmla="*/ 116 w 791"/>
                  <a:gd name="T9" fmla="*/ 264 h 299"/>
                  <a:gd name="T10" fmla="*/ 116 w 791"/>
                  <a:gd name="T11" fmla="*/ 264 h 299"/>
                  <a:gd name="T12" fmla="*/ 327 w 791"/>
                  <a:gd name="T13" fmla="*/ 297 h 299"/>
                  <a:gd name="T14" fmla="*/ 329 w 791"/>
                  <a:gd name="T15" fmla="*/ 297 h 299"/>
                  <a:gd name="T16" fmla="*/ 394 w 791"/>
                  <a:gd name="T17" fmla="*/ 299 h 299"/>
                  <a:gd name="T18" fmla="*/ 640 w 791"/>
                  <a:gd name="T19" fmla="*/ 273 h 299"/>
                  <a:gd name="T20" fmla="*/ 644 w 791"/>
                  <a:gd name="T21" fmla="*/ 272 h 299"/>
                  <a:gd name="T22" fmla="*/ 791 w 791"/>
                  <a:gd name="T23" fmla="*/ 180 h 299"/>
                  <a:gd name="T24" fmla="*/ 791 w 791"/>
                  <a:gd name="T25" fmla="*/ 180 h 299"/>
                  <a:gd name="T26" fmla="*/ 791 w 791"/>
                  <a:gd name="T27" fmla="*/ 0 h 299"/>
                  <a:gd name="T28" fmla="*/ 396 w 791"/>
                  <a:gd name="T29" fmla="*/ 93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91" h="299">
                    <a:moveTo>
                      <a:pt x="396" y="93"/>
                    </a:moveTo>
                    <a:cubicBezTo>
                      <a:pt x="222" y="93"/>
                      <a:pt x="46" y="61"/>
                      <a:pt x="0" y="0"/>
                    </a:cubicBezTo>
                    <a:cubicBezTo>
                      <a:pt x="0" y="178"/>
                      <a:pt x="0" y="178"/>
                      <a:pt x="0" y="178"/>
                    </a:cubicBezTo>
                    <a:cubicBezTo>
                      <a:pt x="0" y="179"/>
                      <a:pt x="0" y="180"/>
                      <a:pt x="0" y="180"/>
                    </a:cubicBezTo>
                    <a:cubicBezTo>
                      <a:pt x="0" y="213"/>
                      <a:pt x="44" y="242"/>
                      <a:pt x="116" y="264"/>
                    </a:cubicBezTo>
                    <a:cubicBezTo>
                      <a:pt x="116" y="264"/>
                      <a:pt x="116" y="264"/>
                      <a:pt x="116" y="264"/>
                    </a:cubicBezTo>
                    <a:cubicBezTo>
                      <a:pt x="172" y="281"/>
                      <a:pt x="245" y="293"/>
                      <a:pt x="327" y="297"/>
                    </a:cubicBezTo>
                    <a:cubicBezTo>
                      <a:pt x="329" y="297"/>
                      <a:pt x="329" y="297"/>
                      <a:pt x="329" y="297"/>
                    </a:cubicBezTo>
                    <a:cubicBezTo>
                      <a:pt x="350" y="298"/>
                      <a:pt x="372" y="299"/>
                      <a:pt x="394" y="299"/>
                    </a:cubicBezTo>
                    <a:cubicBezTo>
                      <a:pt x="487" y="299"/>
                      <a:pt x="572" y="289"/>
                      <a:pt x="640" y="273"/>
                    </a:cubicBezTo>
                    <a:cubicBezTo>
                      <a:pt x="644" y="272"/>
                      <a:pt x="644" y="272"/>
                      <a:pt x="644" y="272"/>
                    </a:cubicBezTo>
                    <a:cubicBezTo>
                      <a:pt x="734" y="250"/>
                      <a:pt x="791" y="217"/>
                      <a:pt x="791" y="180"/>
                    </a:cubicBezTo>
                    <a:cubicBezTo>
                      <a:pt x="791" y="180"/>
                      <a:pt x="791" y="180"/>
                      <a:pt x="791" y="180"/>
                    </a:cubicBezTo>
                    <a:cubicBezTo>
                      <a:pt x="791" y="0"/>
                      <a:pt x="791" y="0"/>
                      <a:pt x="791" y="0"/>
                    </a:cubicBezTo>
                    <a:cubicBezTo>
                      <a:pt x="745" y="61"/>
                      <a:pt x="569" y="93"/>
                      <a:pt x="396" y="93"/>
                    </a:cubicBezTo>
                    <a:close/>
                  </a:path>
                </a:pathLst>
              </a:custGeom>
              <a:grpFill/>
              <a:ln>
                <a:noFill/>
              </a:ln>
              <a:extLst>
                <a:ext uri="{91240B29-F687-4f45-9708-019B960494DF}">
                  <a14:hiddenLine xmlns="" xmlns:a14="http://schemas.microsoft.com/office/drawing/2010/main" xmlns:c15="http://schemas.microsoft.com/office/drawing/2012/chart" xmlns:c="http://schemas.openxmlformats.org/drawingml/2006/chart" w="9525">
                    <a:solidFill>
                      <a:srgbClr val="000000"/>
                    </a:solidFill>
                    <a:round/>
                    <a:headEnd/>
                    <a:tailEnd/>
                  </a14:hiddenLine>
                </a:ext>
              </a:extLst>
            </p:spPr>
            <p:txBody>
              <a:bodyPr vert="horz" wrap="square" lIns="121920" tIns="60960" rIns="121920" bIns="60960" numCol="1" anchor="t" anchorCtr="0" compatLnSpc="1">
                <a:prstTxWarp prst="textNoShape">
                  <a:avLst/>
                </a:prstTxWarp>
                <a:noAutofit/>
              </a:bodyPr>
              <a:lstStyle/>
              <a:p>
                <a:pPr defTabSz="457178">
                  <a:defRPr/>
                </a:pPr>
                <a:endParaRPr lang="en-US" sz="2000">
                  <a:solidFill>
                    <a:srgbClr val="282828"/>
                  </a:solidFill>
                  <a:latin typeface="+mn-lt"/>
                  <a:ea typeface="MS PGothic" panose="020B0600070205080204" pitchFamily="34" charset="-128"/>
                  <a:cs typeface="+mn-cs"/>
                </a:endParaRPr>
              </a:p>
            </p:txBody>
          </p:sp>
          <p:sp>
            <p:nvSpPr>
              <p:cNvPr id="30" name="Freeform 8">
                <a:extLst>
                  <a:ext uri="{FF2B5EF4-FFF2-40B4-BE49-F238E27FC236}">
                    <a16:creationId xmlns:a16="http://schemas.microsoft.com/office/drawing/2014/main" id="{E72043BA-20DD-A248-BFC9-F2E0944A82BA}"/>
                  </a:ext>
                </a:extLst>
              </p:cNvPr>
              <p:cNvSpPr>
                <a:spLocks noEditPoints="1"/>
              </p:cNvSpPr>
              <p:nvPr/>
            </p:nvSpPr>
            <p:spPr bwMode="auto">
              <a:xfrm>
                <a:off x="7286698" y="1744663"/>
                <a:ext cx="2925763" cy="809625"/>
              </a:xfrm>
              <a:custGeom>
                <a:avLst/>
                <a:gdLst>
                  <a:gd name="T0" fmla="*/ 0 w 780"/>
                  <a:gd name="T1" fmla="*/ 108 h 216"/>
                  <a:gd name="T2" fmla="*/ 780 w 780"/>
                  <a:gd name="T3" fmla="*/ 108 h 216"/>
                  <a:gd name="T4" fmla="*/ 278 w 780"/>
                  <a:gd name="T5" fmla="*/ 38 h 216"/>
                  <a:gd name="T6" fmla="*/ 371 w 780"/>
                  <a:gd name="T7" fmla="*/ 11 h 216"/>
                  <a:gd name="T8" fmla="*/ 390 w 780"/>
                  <a:gd name="T9" fmla="*/ 10 h 216"/>
                  <a:gd name="T10" fmla="*/ 409 w 780"/>
                  <a:gd name="T11" fmla="*/ 12 h 216"/>
                  <a:gd name="T12" fmla="*/ 498 w 780"/>
                  <a:gd name="T13" fmla="*/ 47 h 216"/>
                  <a:gd name="T14" fmla="*/ 463 w 780"/>
                  <a:gd name="T15" fmla="*/ 48 h 216"/>
                  <a:gd name="T16" fmla="*/ 412 w 780"/>
                  <a:gd name="T17" fmla="*/ 85 h 216"/>
                  <a:gd name="T18" fmla="*/ 386 w 780"/>
                  <a:gd name="T19" fmla="*/ 91 h 216"/>
                  <a:gd name="T20" fmla="*/ 364 w 780"/>
                  <a:gd name="T21" fmla="*/ 33 h 216"/>
                  <a:gd name="T22" fmla="*/ 281 w 780"/>
                  <a:gd name="T23" fmla="*/ 48 h 216"/>
                  <a:gd name="T24" fmla="*/ 278 w 780"/>
                  <a:gd name="T25" fmla="*/ 38 h 216"/>
                  <a:gd name="T26" fmla="*/ 212 w 780"/>
                  <a:gd name="T27" fmla="*/ 135 h 216"/>
                  <a:gd name="T28" fmla="*/ 263 w 780"/>
                  <a:gd name="T29" fmla="*/ 111 h 216"/>
                  <a:gd name="T30" fmla="*/ 65 w 780"/>
                  <a:gd name="T31" fmla="*/ 105 h 216"/>
                  <a:gd name="T32" fmla="*/ 87 w 780"/>
                  <a:gd name="T33" fmla="*/ 97 h 216"/>
                  <a:gd name="T34" fmla="*/ 212 w 780"/>
                  <a:gd name="T35" fmla="*/ 82 h 216"/>
                  <a:gd name="T36" fmla="*/ 215 w 780"/>
                  <a:gd name="T37" fmla="*/ 72 h 216"/>
                  <a:gd name="T38" fmla="*/ 335 w 780"/>
                  <a:gd name="T39" fmla="*/ 98 h 216"/>
                  <a:gd name="T40" fmla="*/ 344 w 780"/>
                  <a:gd name="T41" fmla="*/ 104 h 216"/>
                  <a:gd name="T42" fmla="*/ 336 w 780"/>
                  <a:gd name="T43" fmla="*/ 110 h 216"/>
                  <a:gd name="T44" fmla="*/ 246 w 780"/>
                  <a:gd name="T45" fmla="*/ 136 h 216"/>
                  <a:gd name="T46" fmla="*/ 498 w 780"/>
                  <a:gd name="T47" fmla="*/ 170 h 216"/>
                  <a:gd name="T48" fmla="*/ 407 w 780"/>
                  <a:gd name="T49" fmla="*/ 196 h 216"/>
                  <a:gd name="T50" fmla="*/ 386 w 780"/>
                  <a:gd name="T51" fmla="*/ 199 h 216"/>
                  <a:gd name="T52" fmla="*/ 366 w 780"/>
                  <a:gd name="T53" fmla="*/ 196 h 216"/>
                  <a:gd name="T54" fmla="*/ 278 w 780"/>
                  <a:gd name="T55" fmla="*/ 161 h 216"/>
                  <a:gd name="T56" fmla="*/ 312 w 780"/>
                  <a:gd name="T57" fmla="*/ 160 h 216"/>
                  <a:gd name="T58" fmla="*/ 364 w 780"/>
                  <a:gd name="T59" fmla="*/ 123 h 216"/>
                  <a:gd name="T60" fmla="*/ 390 w 780"/>
                  <a:gd name="T61" fmla="*/ 117 h 216"/>
                  <a:gd name="T62" fmla="*/ 412 w 780"/>
                  <a:gd name="T63" fmla="*/ 175 h 216"/>
                  <a:gd name="T64" fmla="*/ 494 w 780"/>
                  <a:gd name="T65" fmla="*/ 160 h 216"/>
                  <a:gd name="T66" fmla="*/ 498 w 780"/>
                  <a:gd name="T67" fmla="*/ 170 h 216"/>
                  <a:gd name="T68" fmla="*/ 689 w 780"/>
                  <a:gd name="T69" fmla="*/ 111 h 216"/>
                  <a:gd name="T70" fmla="*/ 563 w 780"/>
                  <a:gd name="T71" fmla="*/ 126 h 216"/>
                  <a:gd name="T72" fmla="*/ 560 w 780"/>
                  <a:gd name="T73" fmla="*/ 136 h 216"/>
                  <a:gd name="T74" fmla="*/ 441 w 780"/>
                  <a:gd name="T75" fmla="*/ 110 h 216"/>
                  <a:gd name="T76" fmla="*/ 431 w 780"/>
                  <a:gd name="T77" fmla="*/ 105 h 216"/>
                  <a:gd name="T78" fmla="*/ 437 w 780"/>
                  <a:gd name="T79" fmla="*/ 99 h 216"/>
                  <a:gd name="T80" fmla="*/ 529 w 780"/>
                  <a:gd name="T81" fmla="*/ 72 h 216"/>
                  <a:gd name="T82" fmla="*/ 563 w 780"/>
                  <a:gd name="T83" fmla="*/ 73 h 216"/>
                  <a:gd name="T84" fmla="*/ 511 w 780"/>
                  <a:gd name="T85" fmla="*/ 97 h 216"/>
                  <a:gd name="T86" fmla="*/ 711 w 780"/>
                  <a:gd name="T87" fmla="*/ 104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80" h="216">
                    <a:moveTo>
                      <a:pt x="390" y="0"/>
                    </a:moveTo>
                    <a:cubicBezTo>
                      <a:pt x="174" y="0"/>
                      <a:pt x="0" y="48"/>
                      <a:pt x="0" y="108"/>
                    </a:cubicBezTo>
                    <a:cubicBezTo>
                      <a:pt x="0" y="168"/>
                      <a:pt x="174" y="216"/>
                      <a:pt x="390" y="216"/>
                    </a:cubicBezTo>
                    <a:cubicBezTo>
                      <a:pt x="605" y="216"/>
                      <a:pt x="780" y="168"/>
                      <a:pt x="780" y="108"/>
                    </a:cubicBezTo>
                    <a:cubicBezTo>
                      <a:pt x="780" y="48"/>
                      <a:pt x="605" y="0"/>
                      <a:pt x="390" y="0"/>
                    </a:cubicBezTo>
                    <a:close/>
                    <a:moveTo>
                      <a:pt x="278" y="38"/>
                    </a:moveTo>
                    <a:cubicBezTo>
                      <a:pt x="366" y="12"/>
                      <a:pt x="366" y="12"/>
                      <a:pt x="366" y="12"/>
                    </a:cubicBezTo>
                    <a:cubicBezTo>
                      <a:pt x="368" y="12"/>
                      <a:pt x="369" y="12"/>
                      <a:pt x="371" y="11"/>
                    </a:cubicBezTo>
                    <a:cubicBezTo>
                      <a:pt x="375" y="10"/>
                      <a:pt x="380" y="10"/>
                      <a:pt x="386" y="10"/>
                    </a:cubicBezTo>
                    <a:cubicBezTo>
                      <a:pt x="390" y="10"/>
                      <a:pt x="390" y="10"/>
                      <a:pt x="390" y="10"/>
                    </a:cubicBezTo>
                    <a:cubicBezTo>
                      <a:pt x="397" y="10"/>
                      <a:pt x="403" y="11"/>
                      <a:pt x="407" y="12"/>
                    </a:cubicBezTo>
                    <a:cubicBezTo>
                      <a:pt x="408" y="12"/>
                      <a:pt x="408" y="12"/>
                      <a:pt x="409" y="12"/>
                    </a:cubicBezTo>
                    <a:cubicBezTo>
                      <a:pt x="498" y="38"/>
                      <a:pt x="498" y="38"/>
                      <a:pt x="498" y="38"/>
                    </a:cubicBezTo>
                    <a:cubicBezTo>
                      <a:pt x="506" y="41"/>
                      <a:pt x="506" y="45"/>
                      <a:pt x="498" y="47"/>
                    </a:cubicBezTo>
                    <a:cubicBezTo>
                      <a:pt x="494" y="48"/>
                      <a:pt x="494" y="48"/>
                      <a:pt x="494" y="48"/>
                    </a:cubicBezTo>
                    <a:cubicBezTo>
                      <a:pt x="486" y="51"/>
                      <a:pt x="472" y="51"/>
                      <a:pt x="463" y="48"/>
                    </a:cubicBezTo>
                    <a:cubicBezTo>
                      <a:pt x="412" y="33"/>
                      <a:pt x="412" y="33"/>
                      <a:pt x="412" y="33"/>
                    </a:cubicBezTo>
                    <a:cubicBezTo>
                      <a:pt x="412" y="85"/>
                      <a:pt x="412" y="85"/>
                      <a:pt x="412" y="85"/>
                    </a:cubicBezTo>
                    <a:cubicBezTo>
                      <a:pt x="412" y="89"/>
                      <a:pt x="402" y="91"/>
                      <a:pt x="390" y="91"/>
                    </a:cubicBezTo>
                    <a:cubicBezTo>
                      <a:pt x="386" y="91"/>
                      <a:pt x="386" y="91"/>
                      <a:pt x="386" y="91"/>
                    </a:cubicBezTo>
                    <a:cubicBezTo>
                      <a:pt x="374" y="91"/>
                      <a:pt x="364" y="89"/>
                      <a:pt x="364" y="85"/>
                    </a:cubicBezTo>
                    <a:cubicBezTo>
                      <a:pt x="364" y="33"/>
                      <a:pt x="364" y="33"/>
                      <a:pt x="364" y="33"/>
                    </a:cubicBezTo>
                    <a:cubicBezTo>
                      <a:pt x="312" y="48"/>
                      <a:pt x="312" y="48"/>
                      <a:pt x="312" y="48"/>
                    </a:cubicBezTo>
                    <a:cubicBezTo>
                      <a:pt x="303" y="51"/>
                      <a:pt x="289" y="51"/>
                      <a:pt x="281" y="48"/>
                    </a:cubicBezTo>
                    <a:cubicBezTo>
                      <a:pt x="278" y="47"/>
                      <a:pt x="278" y="47"/>
                      <a:pt x="278" y="47"/>
                    </a:cubicBezTo>
                    <a:cubicBezTo>
                      <a:pt x="269" y="45"/>
                      <a:pt x="269" y="41"/>
                      <a:pt x="278" y="38"/>
                    </a:cubicBezTo>
                    <a:close/>
                    <a:moveTo>
                      <a:pt x="215" y="136"/>
                    </a:moveTo>
                    <a:cubicBezTo>
                      <a:pt x="212" y="135"/>
                      <a:pt x="212" y="135"/>
                      <a:pt x="212" y="135"/>
                    </a:cubicBezTo>
                    <a:cubicBezTo>
                      <a:pt x="203" y="133"/>
                      <a:pt x="203" y="129"/>
                      <a:pt x="212" y="126"/>
                    </a:cubicBezTo>
                    <a:cubicBezTo>
                      <a:pt x="263" y="111"/>
                      <a:pt x="263" y="111"/>
                      <a:pt x="263" y="111"/>
                    </a:cubicBezTo>
                    <a:cubicBezTo>
                      <a:pt x="87" y="111"/>
                      <a:pt x="87" y="111"/>
                      <a:pt x="87" y="111"/>
                    </a:cubicBezTo>
                    <a:cubicBezTo>
                      <a:pt x="74" y="111"/>
                      <a:pt x="65" y="108"/>
                      <a:pt x="65" y="105"/>
                    </a:cubicBezTo>
                    <a:cubicBezTo>
                      <a:pt x="65" y="104"/>
                      <a:pt x="65" y="104"/>
                      <a:pt x="65" y="104"/>
                    </a:cubicBezTo>
                    <a:cubicBezTo>
                      <a:pt x="65" y="100"/>
                      <a:pt x="74" y="97"/>
                      <a:pt x="87" y="97"/>
                    </a:cubicBezTo>
                    <a:cubicBezTo>
                      <a:pt x="264" y="97"/>
                      <a:pt x="264" y="97"/>
                      <a:pt x="264" y="97"/>
                    </a:cubicBezTo>
                    <a:cubicBezTo>
                      <a:pt x="212" y="82"/>
                      <a:pt x="212" y="82"/>
                      <a:pt x="212" y="82"/>
                    </a:cubicBezTo>
                    <a:cubicBezTo>
                      <a:pt x="203" y="80"/>
                      <a:pt x="203" y="75"/>
                      <a:pt x="212" y="73"/>
                    </a:cubicBezTo>
                    <a:cubicBezTo>
                      <a:pt x="215" y="72"/>
                      <a:pt x="215" y="72"/>
                      <a:pt x="215" y="72"/>
                    </a:cubicBezTo>
                    <a:cubicBezTo>
                      <a:pt x="224" y="70"/>
                      <a:pt x="238" y="70"/>
                      <a:pt x="246" y="72"/>
                    </a:cubicBezTo>
                    <a:cubicBezTo>
                      <a:pt x="335" y="98"/>
                      <a:pt x="335" y="98"/>
                      <a:pt x="335" y="98"/>
                    </a:cubicBezTo>
                    <a:cubicBezTo>
                      <a:pt x="336" y="98"/>
                      <a:pt x="337" y="99"/>
                      <a:pt x="338" y="99"/>
                    </a:cubicBezTo>
                    <a:cubicBezTo>
                      <a:pt x="342" y="100"/>
                      <a:pt x="344" y="102"/>
                      <a:pt x="344" y="104"/>
                    </a:cubicBezTo>
                    <a:cubicBezTo>
                      <a:pt x="344" y="105"/>
                      <a:pt x="344" y="105"/>
                      <a:pt x="344" y="105"/>
                    </a:cubicBezTo>
                    <a:cubicBezTo>
                      <a:pt x="344" y="107"/>
                      <a:pt x="341" y="109"/>
                      <a:pt x="336" y="110"/>
                    </a:cubicBezTo>
                    <a:cubicBezTo>
                      <a:pt x="336" y="110"/>
                      <a:pt x="335" y="110"/>
                      <a:pt x="335" y="110"/>
                    </a:cubicBezTo>
                    <a:cubicBezTo>
                      <a:pt x="246" y="136"/>
                      <a:pt x="246" y="136"/>
                      <a:pt x="246" y="136"/>
                    </a:cubicBezTo>
                    <a:cubicBezTo>
                      <a:pt x="238" y="139"/>
                      <a:pt x="224" y="139"/>
                      <a:pt x="215" y="136"/>
                    </a:cubicBezTo>
                    <a:close/>
                    <a:moveTo>
                      <a:pt x="498" y="170"/>
                    </a:moveTo>
                    <a:cubicBezTo>
                      <a:pt x="409" y="196"/>
                      <a:pt x="409" y="196"/>
                      <a:pt x="409" y="196"/>
                    </a:cubicBezTo>
                    <a:cubicBezTo>
                      <a:pt x="408" y="196"/>
                      <a:pt x="408" y="196"/>
                      <a:pt x="407" y="196"/>
                    </a:cubicBezTo>
                    <a:cubicBezTo>
                      <a:pt x="403" y="198"/>
                      <a:pt x="397" y="199"/>
                      <a:pt x="390" y="199"/>
                    </a:cubicBezTo>
                    <a:cubicBezTo>
                      <a:pt x="386" y="199"/>
                      <a:pt x="386" y="199"/>
                      <a:pt x="386" y="199"/>
                    </a:cubicBezTo>
                    <a:cubicBezTo>
                      <a:pt x="380" y="199"/>
                      <a:pt x="375" y="198"/>
                      <a:pt x="371" y="197"/>
                    </a:cubicBezTo>
                    <a:cubicBezTo>
                      <a:pt x="369" y="197"/>
                      <a:pt x="368" y="196"/>
                      <a:pt x="366" y="196"/>
                    </a:cubicBezTo>
                    <a:cubicBezTo>
                      <a:pt x="278" y="170"/>
                      <a:pt x="278" y="170"/>
                      <a:pt x="278" y="170"/>
                    </a:cubicBezTo>
                    <a:cubicBezTo>
                      <a:pt x="269" y="167"/>
                      <a:pt x="269" y="163"/>
                      <a:pt x="278" y="161"/>
                    </a:cubicBezTo>
                    <a:cubicBezTo>
                      <a:pt x="281" y="160"/>
                      <a:pt x="281" y="160"/>
                      <a:pt x="281" y="160"/>
                    </a:cubicBezTo>
                    <a:cubicBezTo>
                      <a:pt x="289" y="157"/>
                      <a:pt x="303" y="157"/>
                      <a:pt x="312" y="160"/>
                    </a:cubicBezTo>
                    <a:cubicBezTo>
                      <a:pt x="364" y="175"/>
                      <a:pt x="364" y="175"/>
                      <a:pt x="364" y="175"/>
                    </a:cubicBezTo>
                    <a:cubicBezTo>
                      <a:pt x="364" y="123"/>
                      <a:pt x="364" y="123"/>
                      <a:pt x="364" y="123"/>
                    </a:cubicBezTo>
                    <a:cubicBezTo>
                      <a:pt x="364" y="120"/>
                      <a:pt x="374" y="117"/>
                      <a:pt x="386" y="117"/>
                    </a:cubicBezTo>
                    <a:cubicBezTo>
                      <a:pt x="390" y="117"/>
                      <a:pt x="390" y="117"/>
                      <a:pt x="390" y="117"/>
                    </a:cubicBezTo>
                    <a:cubicBezTo>
                      <a:pt x="402" y="117"/>
                      <a:pt x="412" y="120"/>
                      <a:pt x="412" y="123"/>
                    </a:cubicBezTo>
                    <a:cubicBezTo>
                      <a:pt x="412" y="175"/>
                      <a:pt x="412" y="175"/>
                      <a:pt x="412" y="175"/>
                    </a:cubicBezTo>
                    <a:cubicBezTo>
                      <a:pt x="463" y="160"/>
                      <a:pt x="463" y="160"/>
                      <a:pt x="463" y="160"/>
                    </a:cubicBezTo>
                    <a:cubicBezTo>
                      <a:pt x="472" y="157"/>
                      <a:pt x="486" y="157"/>
                      <a:pt x="494" y="160"/>
                    </a:cubicBezTo>
                    <a:cubicBezTo>
                      <a:pt x="498" y="161"/>
                      <a:pt x="498" y="161"/>
                      <a:pt x="498" y="161"/>
                    </a:cubicBezTo>
                    <a:cubicBezTo>
                      <a:pt x="506" y="163"/>
                      <a:pt x="506" y="167"/>
                      <a:pt x="498" y="170"/>
                    </a:cubicBezTo>
                    <a:close/>
                    <a:moveTo>
                      <a:pt x="711" y="105"/>
                    </a:moveTo>
                    <a:cubicBezTo>
                      <a:pt x="711" y="108"/>
                      <a:pt x="701" y="111"/>
                      <a:pt x="689" y="111"/>
                    </a:cubicBezTo>
                    <a:cubicBezTo>
                      <a:pt x="512" y="111"/>
                      <a:pt x="512" y="111"/>
                      <a:pt x="512" y="111"/>
                    </a:cubicBezTo>
                    <a:cubicBezTo>
                      <a:pt x="563" y="126"/>
                      <a:pt x="563" y="126"/>
                      <a:pt x="563" y="126"/>
                    </a:cubicBezTo>
                    <a:cubicBezTo>
                      <a:pt x="572" y="129"/>
                      <a:pt x="572" y="133"/>
                      <a:pt x="563" y="135"/>
                    </a:cubicBezTo>
                    <a:cubicBezTo>
                      <a:pt x="560" y="136"/>
                      <a:pt x="560" y="136"/>
                      <a:pt x="560" y="136"/>
                    </a:cubicBezTo>
                    <a:cubicBezTo>
                      <a:pt x="552" y="139"/>
                      <a:pt x="538" y="139"/>
                      <a:pt x="529" y="136"/>
                    </a:cubicBezTo>
                    <a:cubicBezTo>
                      <a:pt x="441" y="110"/>
                      <a:pt x="441" y="110"/>
                      <a:pt x="441" y="110"/>
                    </a:cubicBezTo>
                    <a:cubicBezTo>
                      <a:pt x="440" y="110"/>
                      <a:pt x="440" y="110"/>
                      <a:pt x="439" y="110"/>
                    </a:cubicBezTo>
                    <a:cubicBezTo>
                      <a:pt x="434" y="109"/>
                      <a:pt x="431" y="107"/>
                      <a:pt x="431" y="105"/>
                    </a:cubicBezTo>
                    <a:cubicBezTo>
                      <a:pt x="431" y="104"/>
                      <a:pt x="431" y="104"/>
                      <a:pt x="431" y="104"/>
                    </a:cubicBezTo>
                    <a:cubicBezTo>
                      <a:pt x="431" y="102"/>
                      <a:pt x="434" y="100"/>
                      <a:pt x="437" y="99"/>
                    </a:cubicBezTo>
                    <a:cubicBezTo>
                      <a:pt x="438" y="99"/>
                      <a:pt x="439" y="98"/>
                      <a:pt x="441" y="98"/>
                    </a:cubicBezTo>
                    <a:cubicBezTo>
                      <a:pt x="529" y="72"/>
                      <a:pt x="529" y="72"/>
                      <a:pt x="529" y="72"/>
                    </a:cubicBezTo>
                    <a:cubicBezTo>
                      <a:pt x="538" y="70"/>
                      <a:pt x="552" y="70"/>
                      <a:pt x="560" y="72"/>
                    </a:cubicBezTo>
                    <a:cubicBezTo>
                      <a:pt x="563" y="73"/>
                      <a:pt x="563" y="73"/>
                      <a:pt x="563" y="73"/>
                    </a:cubicBezTo>
                    <a:cubicBezTo>
                      <a:pt x="572" y="75"/>
                      <a:pt x="572" y="80"/>
                      <a:pt x="563" y="82"/>
                    </a:cubicBezTo>
                    <a:cubicBezTo>
                      <a:pt x="511" y="97"/>
                      <a:pt x="511" y="97"/>
                      <a:pt x="511" y="97"/>
                    </a:cubicBezTo>
                    <a:cubicBezTo>
                      <a:pt x="689" y="97"/>
                      <a:pt x="689" y="97"/>
                      <a:pt x="689" y="97"/>
                    </a:cubicBezTo>
                    <a:cubicBezTo>
                      <a:pt x="701" y="97"/>
                      <a:pt x="711" y="100"/>
                      <a:pt x="711" y="104"/>
                    </a:cubicBezTo>
                    <a:lnTo>
                      <a:pt x="711" y="105"/>
                    </a:lnTo>
                    <a:close/>
                  </a:path>
                </a:pathLst>
              </a:custGeom>
              <a:grpFill/>
              <a:ln>
                <a:noFill/>
              </a:ln>
              <a:extLst>
                <a:ext uri="{91240B29-F687-4f45-9708-019B960494DF}">
                  <a14:hiddenLine xmlns="" xmlns:a14="http://schemas.microsoft.com/office/drawing/2010/main" xmlns:c15="http://schemas.microsoft.com/office/drawing/2012/chart" xmlns:c="http://schemas.openxmlformats.org/drawingml/2006/chart" w="9525">
                    <a:solidFill>
                      <a:srgbClr val="000000"/>
                    </a:solidFill>
                    <a:round/>
                    <a:headEnd/>
                    <a:tailEnd/>
                  </a14:hiddenLine>
                </a:ext>
              </a:extLst>
            </p:spPr>
            <p:txBody>
              <a:bodyPr vert="horz" wrap="square" lIns="121920" tIns="60960" rIns="121920" bIns="60960" numCol="1" anchor="t" anchorCtr="0" compatLnSpc="1">
                <a:prstTxWarp prst="textNoShape">
                  <a:avLst/>
                </a:prstTxWarp>
                <a:noAutofit/>
              </a:bodyPr>
              <a:lstStyle/>
              <a:p>
                <a:pPr defTabSz="457178">
                  <a:defRPr/>
                </a:pPr>
                <a:endParaRPr lang="en-US" sz="2000">
                  <a:solidFill>
                    <a:srgbClr val="282828"/>
                  </a:solidFill>
                  <a:latin typeface="+mn-lt"/>
                  <a:ea typeface="MS PGothic" panose="020B0600070205080204" pitchFamily="34" charset="-128"/>
                  <a:cs typeface="+mn-cs"/>
                </a:endParaRPr>
              </a:p>
            </p:txBody>
          </p:sp>
        </p:grpSp>
        <p:grpSp>
          <p:nvGrpSpPr>
            <p:cNvPr id="31" name="Group 138">
              <a:extLst>
                <a:ext uri="{FF2B5EF4-FFF2-40B4-BE49-F238E27FC236}">
                  <a16:creationId xmlns:a16="http://schemas.microsoft.com/office/drawing/2014/main" id="{CAA6CC43-1F37-8449-970E-E5CC579D468D}"/>
                </a:ext>
              </a:extLst>
            </p:cNvPr>
            <p:cNvGrpSpPr/>
            <p:nvPr/>
          </p:nvGrpSpPr>
          <p:grpSpPr>
            <a:xfrm>
              <a:off x="7120413" y="4069363"/>
              <a:ext cx="559013" cy="452789"/>
              <a:chOff x="6462713" y="4818063"/>
              <a:chExt cx="509582" cy="412750"/>
            </a:xfrm>
            <a:solidFill>
              <a:srgbClr val="002855"/>
            </a:solidFill>
          </p:grpSpPr>
          <p:sp>
            <p:nvSpPr>
              <p:cNvPr id="32" name="Freeform 139">
                <a:extLst>
                  <a:ext uri="{FF2B5EF4-FFF2-40B4-BE49-F238E27FC236}">
                    <a16:creationId xmlns:a16="http://schemas.microsoft.com/office/drawing/2014/main" id="{C8607F13-634D-EF40-9EC9-1333D9EF31AD}"/>
                  </a:ext>
                </a:extLst>
              </p:cNvPr>
              <p:cNvSpPr>
                <a:spLocks/>
              </p:cNvSpPr>
              <p:nvPr/>
            </p:nvSpPr>
            <p:spPr bwMode="auto">
              <a:xfrm>
                <a:off x="6724645" y="4872038"/>
                <a:ext cx="247650" cy="325438"/>
              </a:xfrm>
              <a:custGeom>
                <a:avLst/>
                <a:gdLst>
                  <a:gd name="T0" fmla="*/ 302 w 312"/>
                  <a:gd name="T1" fmla="*/ 333 h 410"/>
                  <a:gd name="T2" fmla="*/ 298 w 312"/>
                  <a:gd name="T3" fmla="*/ 322 h 410"/>
                  <a:gd name="T4" fmla="*/ 283 w 312"/>
                  <a:gd name="T5" fmla="*/ 303 h 410"/>
                  <a:gd name="T6" fmla="*/ 274 w 312"/>
                  <a:gd name="T7" fmla="*/ 298 h 410"/>
                  <a:gd name="T8" fmla="*/ 197 w 312"/>
                  <a:gd name="T9" fmla="*/ 259 h 410"/>
                  <a:gd name="T10" fmla="*/ 209 w 312"/>
                  <a:gd name="T11" fmla="*/ 255 h 410"/>
                  <a:gd name="T12" fmla="*/ 232 w 312"/>
                  <a:gd name="T13" fmla="*/ 246 h 410"/>
                  <a:gd name="T14" fmla="*/ 256 w 312"/>
                  <a:gd name="T15" fmla="*/ 230 h 410"/>
                  <a:gd name="T16" fmla="*/ 276 w 312"/>
                  <a:gd name="T17" fmla="*/ 210 h 410"/>
                  <a:gd name="T18" fmla="*/ 286 w 312"/>
                  <a:gd name="T19" fmla="*/ 194 h 410"/>
                  <a:gd name="T20" fmla="*/ 276 w 312"/>
                  <a:gd name="T21" fmla="*/ 191 h 410"/>
                  <a:gd name="T22" fmla="*/ 259 w 312"/>
                  <a:gd name="T23" fmla="*/ 180 h 410"/>
                  <a:gd name="T24" fmla="*/ 251 w 312"/>
                  <a:gd name="T25" fmla="*/ 168 h 410"/>
                  <a:gd name="T26" fmla="*/ 244 w 312"/>
                  <a:gd name="T27" fmla="*/ 152 h 410"/>
                  <a:gd name="T28" fmla="*/ 241 w 312"/>
                  <a:gd name="T29" fmla="*/ 131 h 410"/>
                  <a:gd name="T30" fmla="*/ 243 w 312"/>
                  <a:gd name="T31" fmla="*/ 104 h 410"/>
                  <a:gd name="T32" fmla="*/ 244 w 312"/>
                  <a:gd name="T33" fmla="*/ 94 h 410"/>
                  <a:gd name="T34" fmla="*/ 243 w 312"/>
                  <a:gd name="T35" fmla="*/ 85 h 410"/>
                  <a:gd name="T36" fmla="*/ 241 w 312"/>
                  <a:gd name="T37" fmla="*/ 68 h 410"/>
                  <a:gd name="T38" fmla="*/ 237 w 312"/>
                  <a:gd name="T39" fmla="*/ 54 h 410"/>
                  <a:gd name="T40" fmla="*/ 229 w 312"/>
                  <a:gd name="T41" fmla="*/ 39 h 410"/>
                  <a:gd name="T42" fmla="*/ 217 w 312"/>
                  <a:gd name="T43" fmla="*/ 25 h 410"/>
                  <a:gd name="T44" fmla="*/ 204 w 312"/>
                  <a:gd name="T45" fmla="*/ 15 h 410"/>
                  <a:gd name="T46" fmla="*/ 186 w 312"/>
                  <a:gd name="T47" fmla="*/ 6 h 410"/>
                  <a:gd name="T48" fmla="*/ 166 w 312"/>
                  <a:gd name="T49" fmla="*/ 1 h 410"/>
                  <a:gd name="T50" fmla="*/ 143 w 312"/>
                  <a:gd name="T51" fmla="*/ 0 h 410"/>
                  <a:gd name="T52" fmla="*/ 131 w 312"/>
                  <a:gd name="T53" fmla="*/ 0 h 410"/>
                  <a:gd name="T54" fmla="*/ 109 w 312"/>
                  <a:gd name="T55" fmla="*/ 4 h 410"/>
                  <a:gd name="T56" fmla="*/ 90 w 312"/>
                  <a:gd name="T57" fmla="*/ 11 h 410"/>
                  <a:gd name="T58" fmla="*/ 74 w 312"/>
                  <a:gd name="T59" fmla="*/ 20 h 410"/>
                  <a:gd name="T60" fmla="*/ 62 w 312"/>
                  <a:gd name="T61" fmla="*/ 32 h 410"/>
                  <a:gd name="T62" fmla="*/ 51 w 312"/>
                  <a:gd name="T63" fmla="*/ 46 h 410"/>
                  <a:gd name="T64" fmla="*/ 45 w 312"/>
                  <a:gd name="T65" fmla="*/ 60 h 410"/>
                  <a:gd name="T66" fmla="*/ 42 w 312"/>
                  <a:gd name="T67" fmla="*/ 77 h 410"/>
                  <a:gd name="T68" fmla="*/ 42 w 312"/>
                  <a:gd name="T69" fmla="*/ 85 h 410"/>
                  <a:gd name="T70" fmla="*/ 42 w 312"/>
                  <a:gd name="T71" fmla="*/ 104 h 410"/>
                  <a:gd name="T72" fmla="*/ 45 w 312"/>
                  <a:gd name="T73" fmla="*/ 118 h 410"/>
                  <a:gd name="T74" fmla="*/ 43 w 312"/>
                  <a:gd name="T75" fmla="*/ 143 h 410"/>
                  <a:gd name="T76" fmla="*/ 38 w 312"/>
                  <a:gd name="T77" fmla="*/ 162 h 410"/>
                  <a:gd name="T78" fmla="*/ 31 w 312"/>
                  <a:gd name="T79" fmla="*/ 175 h 410"/>
                  <a:gd name="T80" fmla="*/ 16 w 312"/>
                  <a:gd name="T81" fmla="*/ 187 h 410"/>
                  <a:gd name="T82" fmla="*/ 0 w 312"/>
                  <a:gd name="T83" fmla="*/ 194 h 410"/>
                  <a:gd name="T84" fmla="*/ 1 w 312"/>
                  <a:gd name="T85" fmla="*/ 198 h 410"/>
                  <a:gd name="T86" fmla="*/ 15 w 312"/>
                  <a:gd name="T87" fmla="*/ 218 h 410"/>
                  <a:gd name="T88" fmla="*/ 30 w 312"/>
                  <a:gd name="T89" fmla="*/ 232 h 410"/>
                  <a:gd name="T90" fmla="*/ 80 w 312"/>
                  <a:gd name="T91" fmla="*/ 252 h 410"/>
                  <a:gd name="T92" fmla="*/ 88 w 312"/>
                  <a:gd name="T93" fmla="*/ 256 h 410"/>
                  <a:gd name="T94" fmla="*/ 103 w 312"/>
                  <a:gd name="T95" fmla="*/ 269 h 410"/>
                  <a:gd name="T96" fmla="*/ 117 w 312"/>
                  <a:gd name="T97" fmla="*/ 286 h 410"/>
                  <a:gd name="T98" fmla="*/ 127 w 312"/>
                  <a:gd name="T99" fmla="*/ 306 h 410"/>
                  <a:gd name="T100" fmla="*/ 144 w 312"/>
                  <a:gd name="T101" fmla="*/ 410 h 410"/>
                  <a:gd name="T102" fmla="*/ 181 w 312"/>
                  <a:gd name="T103" fmla="*/ 408 h 410"/>
                  <a:gd name="T104" fmla="*/ 243 w 312"/>
                  <a:gd name="T105" fmla="*/ 403 h 410"/>
                  <a:gd name="T106" fmla="*/ 286 w 312"/>
                  <a:gd name="T107" fmla="*/ 393 h 410"/>
                  <a:gd name="T108" fmla="*/ 305 w 312"/>
                  <a:gd name="T109" fmla="*/ 385 h 410"/>
                  <a:gd name="T110" fmla="*/ 312 w 312"/>
                  <a:gd name="T111" fmla="*/ 377 h 410"/>
                  <a:gd name="T112" fmla="*/ 312 w 312"/>
                  <a:gd name="T113" fmla="*/ 375 h 410"/>
                  <a:gd name="T114" fmla="*/ 302 w 312"/>
                  <a:gd name="T115" fmla="*/ 333 h 4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12" h="410">
                    <a:moveTo>
                      <a:pt x="302" y="333"/>
                    </a:moveTo>
                    <a:lnTo>
                      <a:pt x="302" y="333"/>
                    </a:lnTo>
                    <a:lnTo>
                      <a:pt x="301" y="327"/>
                    </a:lnTo>
                    <a:lnTo>
                      <a:pt x="298" y="322"/>
                    </a:lnTo>
                    <a:lnTo>
                      <a:pt x="291" y="311"/>
                    </a:lnTo>
                    <a:lnTo>
                      <a:pt x="283" y="303"/>
                    </a:lnTo>
                    <a:lnTo>
                      <a:pt x="274" y="298"/>
                    </a:lnTo>
                    <a:lnTo>
                      <a:pt x="274" y="298"/>
                    </a:lnTo>
                    <a:lnTo>
                      <a:pt x="197" y="259"/>
                    </a:lnTo>
                    <a:lnTo>
                      <a:pt x="197" y="259"/>
                    </a:lnTo>
                    <a:lnTo>
                      <a:pt x="197" y="259"/>
                    </a:lnTo>
                    <a:lnTo>
                      <a:pt x="209" y="255"/>
                    </a:lnTo>
                    <a:lnTo>
                      <a:pt x="221" y="251"/>
                    </a:lnTo>
                    <a:lnTo>
                      <a:pt x="232" y="246"/>
                    </a:lnTo>
                    <a:lnTo>
                      <a:pt x="241" y="241"/>
                    </a:lnTo>
                    <a:lnTo>
                      <a:pt x="256" y="230"/>
                    </a:lnTo>
                    <a:lnTo>
                      <a:pt x="268" y="220"/>
                    </a:lnTo>
                    <a:lnTo>
                      <a:pt x="276" y="210"/>
                    </a:lnTo>
                    <a:lnTo>
                      <a:pt x="282" y="202"/>
                    </a:lnTo>
                    <a:lnTo>
                      <a:pt x="286" y="194"/>
                    </a:lnTo>
                    <a:lnTo>
                      <a:pt x="286" y="194"/>
                    </a:lnTo>
                    <a:lnTo>
                      <a:pt x="276" y="191"/>
                    </a:lnTo>
                    <a:lnTo>
                      <a:pt x="268" y="187"/>
                    </a:lnTo>
                    <a:lnTo>
                      <a:pt x="259" y="180"/>
                    </a:lnTo>
                    <a:lnTo>
                      <a:pt x="255" y="175"/>
                    </a:lnTo>
                    <a:lnTo>
                      <a:pt x="251" y="168"/>
                    </a:lnTo>
                    <a:lnTo>
                      <a:pt x="247" y="162"/>
                    </a:lnTo>
                    <a:lnTo>
                      <a:pt x="244" y="152"/>
                    </a:lnTo>
                    <a:lnTo>
                      <a:pt x="241" y="143"/>
                    </a:lnTo>
                    <a:lnTo>
                      <a:pt x="241" y="131"/>
                    </a:lnTo>
                    <a:lnTo>
                      <a:pt x="241" y="118"/>
                    </a:lnTo>
                    <a:lnTo>
                      <a:pt x="243" y="104"/>
                    </a:lnTo>
                    <a:lnTo>
                      <a:pt x="243" y="104"/>
                    </a:lnTo>
                    <a:lnTo>
                      <a:pt x="244" y="94"/>
                    </a:lnTo>
                    <a:lnTo>
                      <a:pt x="243" y="85"/>
                    </a:lnTo>
                    <a:lnTo>
                      <a:pt x="243" y="85"/>
                    </a:lnTo>
                    <a:lnTo>
                      <a:pt x="243" y="77"/>
                    </a:lnTo>
                    <a:lnTo>
                      <a:pt x="241" y="68"/>
                    </a:lnTo>
                    <a:lnTo>
                      <a:pt x="240" y="60"/>
                    </a:lnTo>
                    <a:lnTo>
                      <a:pt x="237" y="54"/>
                    </a:lnTo>
                    <a:lnTo>
                      <a:pt x="233" y="46"/>
                    </a:lnTo>
                    <a:lnTo>
                      <a:pt x="229" y="39"/>
                    </a:lnTo>
                    <a:lnTo>
                      <a:pt x="224" y="32"/>
                    </a:lnTo>
                    <a:lnTo>
                      <a:pt x="217" y="25"/>
                    </a:lnTo>
                    <a:lnTo>
                      <a:pt x="210" y="20"/>
                    </a:lnTo>
                    <a:lnTo>
                      <a:pt x="204" y="15"/>
                    </a:lnTo>
                    <a:lnTo>
                      <a:pt x="194" y="11"/>
                    </a:lnTo>
                    <a:lnTo>
                      <a:pt x="186" y="6"/>
                    </a:lnTo>
                    <a:lnTo>
                      <a:pt x="175" y="4"/>
                    </a:lnTo>
                    <a:lnTo>
                      <a:pt x="166" y="1"/>
                    </a:lnTo>
                    <a:lnTo>
                      <a:pt x="154" y="0"/>
                    </a:lnTo>
                    <a:lnTo>
                      <a:pt x="143" y="0"/>
                    </a:lnTo>
                    <a:lnTo>
                      <a:pt x="143" y="0"/>
                    </a:lnTo>
                    <a:lnTo>
                      <a:pt x="131" y="0"/>
                    </a:lnTo>
                    <a:lnTo>
                      <a:pt x="120" y="1"/>
                    </a:lnTo>
                    <a:lnTo>
                      <a:pt x="109" y="4"/>
                    </a:lnTo>
                    <a:lnTo>
                      <a:pt x="100" y="6"/>
                    </a:lnTo>
                    <a:lnTo>
                      <a:pt x="90" y="11"/>
                    </a:lnTo>
                    <a:lnTo>
                      <a:pt x="82" y="15"/>
                    </a:lnTo>
                    <a:lnTo>
                      <a:pt x="74" y="20"/>
                    </a:lnTo>
                    <a:lnTo>
                      <a:pt x="67" y="25"/>
                    </a:lnTo>
                    <a:lnTo>
                      <a:pt x="62" y="32"/>
                    </a:lnTo>
                    <a:lnTo>
                      <a:pt x="57" y="39"/>
                    </a:lnTo>
                    <a:lnTo>
                      <a:pt x="51" y="46"/>
                    </a:lnTo>
                    <a:lnTo>
                      <a:pt x="49" y="54"/>
                    </a:lnTo>
                    <a:lnTo>
                      <a:pt x="45" y="60"/>
                    </a:lnTo>
                    <a:lnTo>
                      <a:pt x="43" y="68"/>
                    </a:lnTo>
                    <a:lnTo>
                      <a:pt x="42" y="77"/>
                    </a:lnTo>
                    <a:lnTo>
                      <a:pt x="42" y="85"/>
                    </a:lnTo>
                    <a:lnTo>
                      <a:pt x="42" y="85"/>
                    </a:lnTo>
                    <a:lnTo>
                      <a:pt x="42" y="94"/>
                    </a:lnTo>
                    <a:lnTo>
                      <a:pt x="42" y="104"/>
                    </a:lnTo>
                    <a:lnTo>
                      <a:pt x="42" y="104"/>
                    </a:lnTo>
                    <a:lnTo>
                      <a:pt x="45" y="118"/>
                    </a:lnTo>
                    <a:lnTo>
                      <a:pt x="45" y="131"/>
                    </a:lnTo>
                    <a:lnTo>
                      <a:pt x="43" y="143"/>
                    </a:lnTo>
                    <a:lnTo>
                      <a:pt x="42" y="152"/>
                    </a:lnTo>
                    <a:lnTo>
                      <a:pt x="38" y="162"/>
                    </a:lnTo>
                    <a:lnTo>
                      <a:pt x="35" y="168"/>
                    </a:lnTo>
                    <a:lnTo>
                      <a:pt x="31" y="175"/>
                    </a:lnTo>
                    <a:lnTo>
                      <a:pt x="26" y="180"/>
                    </a:lnTo>
                    <a:lnTo>
                      <a:pt x="16" y="187"/>
                    </a:lnTo>
                    <a:lnTo>
                      <a:pt x="8" y="191"/>
                    </a:lnTo>
                    <a:lnTo>
                      <a:pt x="0" y="194"/>
                    </a:lnTo>
                    <a:lnTo>
                      <a:pt x="0" y="194"/>
                    </a:lnTo>
                    <a:lnTo>
                      <a:pt x="1" y="198"/>
                    </a:lnTo>
                    <a:lnTo>
                      <a:pt x="5" y="206"/>
                    </a:lnTo>
                    <a:lnTo>
                      <a:pt x="15" y="218"/>
                    </a:lnTo>
                    <a:lnTo>
                      <a:pt x="22" y="225"/>
                    </a:lnTo>
                    <a:lnTo>
                      <a:pt x="30" y="232"/>
                    </a:lnTo>
                    <a:lnTo>
                      <a:pt x="30" y="232"/>
                    </a:lnTo>
                    <a:lnTo>
                      <a:pt x="80" y="252"/>
                    </a:lnTo>
                    <a:lnTo>
                      <a:pt x="80" y="252"/>
                    </a:lnTo>
                    <a:lnTo>
                      <a:pt x="88" y="256"/>
                    </a:lnTo>
                    <a:lnTo>
                      <a:pt x="96" y="261"/>
                    </a:lnTo>
                    <a:lnTo>
                      <a:pt x="103" y="269"/>
                    </a:lnTo>
                    <a:lnTo>
                      <a:pt x="111" y="277"/>
                    </a:lnTo>
                    <a:lnTo>
                      <a:pt x="117" y="286"/>
                    </a:lnTo>
                    <a:lnTo>
                      <a:pt x="123" y="295"/>
                    </a:lnTo>
                    <a:lnTo>
                      <a:pt x="127" y="306"/>
                    </a:lnTo>
                    <a:lnTo>
                      <a:pt x="128" y="315"/>
                    </a:lnTo>
                    <a:lnTo>
                      <a:pt x="144" y="410"/>
                    </a:lnTo>
                    <a:lnTo>
                      <a:pt x="144" y="410"/>
                    </a:lnTo>
                    <a:lnTo>
                      <a:pt x="181" y="408"/>
                    </a:lnTo>
                    <a:lnTo>
                      <a:pt x="214" y="407"/>
                    </a:lnTo>
                    <a:lnTo>
                      <a:pt x="243" y="403"/>
                    </a:lnTo>
                    <a:lnTo>
                      <a:pt x="267" y="399"/>
                    </a:lnTo>
                    <a:lnTo>
                      <a:pt x="286" y="393"/>
                    </a:lnTo>
                    <a:lnTo>
                      <a:pt x="299" y="388"/>
                    </a:lnTo>
                    <a:lnTo>
                      <a:pt x="305" y="385"/>
                    </a:lnTo>
                    <a:lnTo>
                      <a:pt x="309" y="381"/>
                    </a:lnTo>
                    <a:lnTo>
                      <a:pt x="312" y="377"/>
                    </a:lnTo>
                    <a:lnTo>
                      <a:pt x="312" y="375"/>
                    </a:lnTo>
                    <a:lnTo>
                      <a:pt x="312" y="375"/>
                    </a:lnTo>
                    <a:lnTo>
                      <a:pt x="302" y="333"/>
                    </a:lnTo>
                    <a:lnTo>
                      <a:pt x="302" y="333"/>
                    </a:lnTo>
                    <a:close/>
                  </a:path>
                </a:pathLst>
              </a:custGeom>
              <a:grpFill/>
              <a:ln>
                <a:noFill/>
              </a:ln>
              <a:extLst>
                <a:ext uri="{91240B29-F687-4f45-9708-019B960494DF}">
                  <a14:hiddenLine xmlns="" xmlns:a14="http://schemas.microsoft.com/office/drawing/2010/main" xmlns:c15="http://schemas.microsoft.com/office/drawing/2012/chart" xmlns:c="http://schemas.openxmlformats.org/drawingml/2006/chart" w="9525">
                    <a:solidFill>
                      <a:srgbClr val="000000"/>
                    </a:solidFill>
                    <a:round/>
                    <a:headEnd/>
                    <a:tailEnd/>
                  </a14:hiddenLine>
                </a:ext>
              </a:extLst>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914355">
                  <a:defRPr/>
                </a:pPr>
                <a:endParaRPr lang="en-US" sz="2000">
                  <a:solidFill>
                    <a:srgbClr val="282828"/>
                  </a:solidFill>
                  <a:ea typeface="MS PGothic" panose="020B0600070205080204" pitchFamily="34" charset="-128"/>
                </a:endParaRPr>
              </a:p>
            </p:txBody>
          </p:sp>
          <p:sp>
            <p:nvSpPr>
              <p:cNvPr id="33" name="Freeform 140">
                <a:extLst>
                  <a:ext uri="{FF2B5EF4-FFF2-40B4-BE49-F238E27FC236}">
                    <a16:creationId xmlns:a16="http://schemas.microsoft.com/office/drawing/2014/main" id="{58BEBF07-2942-4640-9912-3BBB95287C42}"/>
                  </a:ext>
                </a:extLst>
              </p:cNvPr>
              <p:cNvSpPr>
                <a:spLocks/>
              </p:cNvSpPr>
              <p:nvPr/>
            </p:nvSpPr>
            <p:spPr bwMode="auto">
              <a:xfrm>
                <a:off x="6462713" y="4818063"/>
                <a:ext cx="355600" cy="412750"/>
              </a:xfrm>
              <a:custGeom>
                <a:avLst/>
                <a:gdLst>
                  <a:gd name="T0" fmla="*/ 433 w 447"/>
                  <a:gd name="T1" fmla="*/ 381 h 521"/>
                  <a:gd name="T2" fmla="*/ 420 w 447"/>
                  <a:gd name="T3" fmla="*/ 360 h 521"/>
                  <a:gd name="T4" fmla="*/ 399 w 447"/>
                  <a:gd name="T5" fmla="*/ 341 h 521"/>
                  <a:gd name="T6" fmla="*/ 341 w 447"/>
                  <a:gd name="T7" fmla="*/ 319 h 521"/>
                  <a:gd name="T8" fmla="*/ 295 w 447"/>
                  <a:gd name="T9" fmla="*/ 294 h 521"/>
                  <a:gd name="T10" fmla="*/ 290 w 447"/>
                  <a:gd name="T11" fmla="*/ 288 h 521"/>
                  <a:gd name="T12" fmla="*/ 287 w 447"/>
                  <a:gd name="T13" fmla="*/ 254 h 521"/>
                  <a:gd name="T14" fmla="*/ 290 w 447"/>
                  <a:gd name="T15" fmla="*/ 234 h 521"/>
                  <a:gd name="T16" fmla="*/ 311 w 447"/>
                  <a:gd name="T17" fmla="*/ 188 h 521"/>
                  <a:gd name="T18" fmla="*/ 313 w 447"/>
                  <a:gd name="T19" fmla="*/ 188 h 521"/>
                  <a:gd name="T20" fmla="*/ 326 w 447"/>
                  <a:gd name="T21" fmla="*/ 181 h 521"/>
                  <a:gd name="T22" fmla="*/ 340 w 447"/>
                  <a:gd name="T23" fmla="*/ 154 h 521"/>
                  <a:gd name="T24" fmla="*/ 340 w 447"/>
                  <a:gd name="T25" fmla="*/ 131 h 521"/>
                  <a:gd name="T26" fmla="*/ 333 w 447"/>
                  <a:gd name="T27" fmla="*/ 122 h 521"/>
                  <a:gd name="T28" fmla="*/ 326 w 447"/>
                  <a:gd name="T29" fmla="*/ 122 h 521"/>
                  <a:gd name="T30" fmla="*/ 331 w 447"/>
                  <a:gd name="T31" fmla="*/ 100 h 521"/>
                  <a:gd name="T32" fmla="*/ 329 w 447"/>
                  <a:gd name="T33" fmla="*/ 68 h 521"/>
                  <a:gd name="T34" fmla="*/ 314 w 447"/>
                  <a:gd name="T35" fmla="*/ 39 h 521"/>
                  <a:gd name="T36" fmla="*/ 288 w 447"/>
                  <a:gd name="T37" fmla="*/ 16 h 521"/>
                  <a:gd name="T38" fmla="*/ 253 w 447"/>
                  <a:gd name="T39" fmla="*/ 3 h 521"/>
                  <a:gd name="T40" fmla="*/ 224 w 447"/>
                  <a:gd name="T41" fmla="*/ 0 h 521"/>
                  <a:gd name="T42" fmla="*/ 180 w 447"/>
                  <a:gd name="T43" fmla="*/ 7 h 521"/>
                  <a:gd name="T44" fmla="*/ 148 w 447"/>
                  <a:gd name="T45" fmla="*/ 23 h 521"/>
                  <a:gd name="T46" fmla="*/ 126 w 447"/>
                  <a:gd name="T47" fmla="*/ 49 h 521"/>
                  <a:gd name="T48" fmla="*/ 116 w 447"/>
                  <a:gd name="T49" fmla="*/ 79 h 521"/>
                  <a:gd name="T50" fmla="*/ 117 w 447"/>
                  <a:gd name="T51" fmla="*/ 111 h 521"/>
                  <a:gd name="T52" fmla="*/ 118 w 447"/>
                  <a:gd name="T53" fmla="*/ 122 h 521"/>
                  <a:gd name="T54" fmla="*/ 110 w 447"/>
                  <a:gd name="T55" fmla="*/ 124 h 521"/>
                  <a:gd name="T56" fmla="*/ 106 w 447"/>
                  <a:gd name="T57" fmla="*/ 142 h 521"/>
                  <a:gd name="T58" fmla="*/ 112 w 447"/>
                  <a:gd name="T59" fmla="*/ 166 h 521"/>
                  <a:gd name="T60" fmla="*/ 125 w 447"/>
                  <a:gd name="T61" fmla="*/ 185 h 521"/>
                  <a:gd name="T62" fmla="*/ 135 w 447"/>
                  <a:gd name="T63" fmla="*/ 188 h 521"/>
                  <a:gd name="T64" fmla="*/ 145 w 447"/>
                  <a:gd name="T65" fmla="*/ 212 h 521"/>
                  <a:gd name="T66" fmla="*/ 157 w 447"/>
                  <a:gd name="T67" fmla="*/ 234 h 521"/>
                  <a:gd name="T68" fmla="*/ 160 w 447"/>
                  <a:gd name="T69" fmla="*/ 273 h 521"/>
                  <a:gd name="T70" fmla="*/ 157 w 447"/>
                  <a:gd name="T71" fmla="*/ 288 h 521"/>
                  <a:gd name="T72" fmla="*/ 139 w 447"/>
                  <a:gd name="T73" fmla="*/ 302 h 521"/>
                  <a:gd name="T74" fmla="*/ 70 w 447"/>
                  <a:gd name="T75" fmla="*/ 333 h 521"/>
                  <a:gd name="T76" fmla="*/ 43 w 447"/>
                  <a:gd name="T77" fmla="*/ 344 h 521"/>
                  <a:gd name="T78" fmla="*/ 21 w 447"/>
                  <a:gd name="T79" fmla="*/ 367 h 521"/>
                  <a:gd name="T80" fmla="*/ 12 w 447"/>
                  <a:gd name="T81" fmla="*/ 387 h 521"/>
                  <a:gd name="T82" fmla="*/ 1 w 447"/>
                  <a:gd name="T83" fmla="*/ 479 h 521"/>
                  <a:gd name="T84" fmla="*/ 16 w 447"/>
                  <a:gd name="T85" fmla="*/ 492 h 521"/>
                  <a:gd name="T86" fmla="*/ 60 w 447"/>
                  <a:gd name="T87" fmla="*/ 507 h 521"/>
                  <a:gd name="T88" fmla="*/ 175 w 447"/>
                  <a:gd name="T89" fmla="*/ 519 h 521"/>
                  <a:gd name="T90" fmla="*/ 272 w 447"/>
                  <a:gd name="T91" fmla="*/ 519 h 521"/>
                  <a:gd name="T92" fmla="*/ 387 w 447"/>
                  <a:gd name="T93" fmla="*/ 507 h 521"/>
                  <a:gd name="T94" fmla="*/ 431 w 447"/>
                  <a:gd name="T95" fmla="*/ 492 h 521"/>
                  <a:gd name="T96" fmla="*/ 446 w 447"/>
                  <a:gd name="T97" fmla="*/ 479 h 521"/>
                  <a:gd name="T98" fmla="*/ 447 w 447"/>
                  <a:gd name="T99" fmla="*/ 474 h 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47" h="521">
                    <a:moveTo>
                      <a:pt x="434" y="387"/>
                    </a:moveTo>
                    <a:lnTo>
                      <a:pt x="434" y="387"/>
                    </a:lnTo>
                    <a:lnTo>
                      <a:pt x="433" y="381"/>
                    </a:lnTo>
                    <a:lnTo>
                      <a:pt x="430" y="374"/>
                    </a:lnTo>
                    <a:lnTo>
                      <a:pt x="426" y="367"/>
                    </a:lnTo>
                    <a:lnTo>
                      <a:pt x="420" y="360"/>
                    </a:lnTo>
                    <a:lnTo>
                      <a:pt x="410" y="350"/>
                    </a:lnTo>
                    <a:lnTo>
                      <a:pt x="404" y="344"/>
                    </a:lnTo>
                    <a:lnTo>
                      <a:pt x="399" y="341"/>
                    </a:lnTo>
                    <a:lnTo>
                      <a:pt x="399" y="341"/>
                    </a:lnTo>
                    <a:lnTo>
                      <a:pt x="376" y="333"/>
                    </a:lnTo>
                    <a:lnTo>
                      <a:pt x="341" y="319"/>
                    </a:lnTo>
                    <a:lnTo>
                      <a:pt x="323" y="310"/>
                    </a:lnTo>
                    <a:lnTo>
                      <a:pt x="307" y="302"/>
                    </a:lnTo>
                    <a:lnTo>
                      <a:pt x="295" y="294"/>
                    </a:lnTo>
                    <a:lnTo>
                      <a:pt x="291" y="292"/>
                    </a:lnTo>
                    <a:lnTo>
                      <a:pt x="290" y="288"/>
                    </a:lnTo>
                    <a:lnTo>
                      <a:pt x="290" y="288"/>
                    </a:lnTo>
                    <a:lnTo>
                      <a:pt x="287" y="281"/>
                    </a:lnTo>
                    <a:lnTo>
                      <a:pt x="286" y="273"/>
                    </a:lnTo>
                    <a:lnTo>
                      <a:pt x="287" y="254"/>
                    </a:lnTo>
                    <a:lnTo>
                      <a:pt x="288" y="240"/>
                    </a:lnTo>
                    <a:lnTo>
                      <a:pt x="290" y="234"/>
                    </a:lnTo>
                    <a:lnTo>
                      <a:pt x="290" y="234"/>
                    </a:lnTo>
                    <a:lnTo>
                      <a:pt x="295" y="223"/>
                    </a:lnTo>
                    <a:lnTo>
                      <a:pt x="302" y="212"/>
                    </a:lnTo>
                    <a:lnTo>
                      <a:pt x="311" y="188"/>
                    </a:lnTo>
                    <a:lnTo>
                      <a:pt x="311" y="188"/>
                    </a:lnTo>
                    <a:lnTo>
                      <a:pt x="313" y="188"/>
                    </a:lnTo>
                    <a:lnTo>
                      <a:pt x="313" y="188"/>
                    </a:lnTo>
                    <a:lnTo>
                      <a:pt x="317" y="188"/>
                    </a:lnTo>
                    <a:lnTo>
                      <a:pt x="322" y="185"/>
                    </a:lnTo>
                    <a:lnTo>
                      <a:pt x="326" y="181"/>
                    </a:lnTo>
                    <a:lnTo>
                      <a:pt x="330" y="177"/>
                    </a:lnTo>
                    <a:lnTo>
                      <a:pt x="335" y="166"/>
                    </a:lnTo>
                    <a:lnTo>
                      <a:pt x="340" y="154"/>
                    </a:lnTo>
                    <a:lnTo>
                      <a:pt x="340" y="154"/>
                    </a:lnTo>
                    <a:lnTo>
                      <a:pt x="341" y="142"/>
                    </a:lnTo>
                    <a:lnTo>
                      <a:pt x="340" y="131"/>
                    </a:lnTo>
                    <a:lnTo>
                      <a:pt x="338" y="127"/>
                    </a:lnTo>
                    <a:lnTo>
                      <a:pt x="337" y="124"/>
                    </a:lnTo>
                    <a:lnTo>
                      <a:pt x="333" y="122"/>
                    </a:lnTo>
                    <a:lnTo>
                      <a:pt x="329" y="122"/>
                    </a:lnTo>
                    <a:lnTo>
                      <a:pt x="329" y="122"/>
                    </a:lnTo>
                    <a:lnTo>
                      <a:pt x="326" y="122"/>
                    </a:lnTo>
                    <a:lnTo>
                      <a:pt x="326" y="122"/>
                    </a:lnTo>
                    <a:lnTo>
                      <a:pt x="330" y="111"/>
                    </a:lnTo>
                    <a:lnTo>
                      <a:pt x="331" y="100"/>
                    </a:lnTo>
                    <a:lnTo>
                      <a:pt x="331" y="89"/>
                    </a:lnTo>
                    <a:lnTo>
                      <a:pt x="331" y="79"/>
                    </a:lnTo>
                    <a:lnTo>
                      <a:pt x="329" y="68"/>
                    </a:lnTo>
                    <a:lnTo>
                      <a:pt x="326" y="58"/>
                    </a:lnTo>
                    <a:lnTo>
                      <a:pt x="321" y="49"/>
                    </a:lnTo>
                    <a:lnTo>
                      <a:pt x="314" y="39"/>
                    </a:lnTo>
                    <a:lnTo>
                      <a:pt x="307" y="31"/>
                    </a:lnTo>
                    <a:lnTo>
                      <a:pt x="299" y="23"/>
                    </a:lnTo>
                    <a:lnTo>
                      <a:pt x="288" y="16"/>
                    </a:lnTo>
                    <a:lnTo>
                      <a:pt x="277" y="11"/>
                    </a:lnTo>
                    <a:lnTo>
                      <a:pt x="265" y="7"/>
                    </a:lnTo>
                    <a:lnTo>
                      <a:pt x="253" y="3"/>
                    </a:lnTo>
                    <a:lnTo>
                      <a:pt x="238" y="2"/>
                    </a:lnTo>
                    <a:lnTo>
                      <a:pt x="224" y="0"/>
                    </a:lnTo>
                    <a:lnTo>
                      <a:pt x="224" y="0"/>
                    </a:lnTo>
                    <a:lnTo>
                      <a:pt x="209" y="2"/>
                    </a:lnTo>
                    <a:lnTo>
                      <a:pt x="194" y="3"/>
                    </a:lnTo>
                    <a:lnTo>
                      <a:pt x="180" y="7"/>
                    </a:lnTo>
                    <a:lnTo>
                      <a:pt x="168" y="11"/>
                    </a:lnTo>
                    <a:lnTo>
                      <a:pt x="157" y="16"/>
                    </a:lnTo>
                    <a:lnTo>
                      <a:pt x="148" y="23"/>
                    </a:lnTo>
                    <a:lnTo>
                      <a:pt x="140" y="31"/>
                    </a:lnTo>
                    <a:lnTo>
                      <a:pt x="132" y="39"/>
                    </a:lnTo>
                    <a:lnTo>
                      <a:pt x="126" y="49"/>
                    </a:lnTo>
                    <a:lnTo>
                      <a:pt x="121" y="58"/>
                    </a:lnTo>
                    <a:lnTo>
                      <a:pt x="118" y="68"/>
                    </a:lnTo>
                    <a:lnTo>
                      <a:pt x="116" y="79"/>
                    </a:lnTo>
                    <a:lnTo>
                      <a:pt x="114" y="89"/>
                    </a:lnTo>
                    <a:lnTo>
                      <a:pt x="116" y="100"/>
                    </a:lnTo>
                    <a:lnTo>
                      <a:pt x="117" y="111"/>
                    </a:lnTo>
                    <a:lnTo>
                      <a:pt x="121" y="122"/>
                    </a:lnTo>
                    <a:lnTo>
                      <a:pt x="121" y="122"/>
                    </a:lnTo>
                    <a:lnTo>
                      <a:pt x="118" y="122"/>
                    </a:lnTo>
                    <a:lnTo>
                      <a:pt x="118" y="122"/>
                    </a:lnTo>
                    <a:lnTo>
                      <a:pt x="113" y="122"/>
                    </a:lnTo>
                    <a:lnTo>
                      <a:pt x="110" y="124"/>
                    </a:lnTo>
                    <a:lnTo>
                      <a:pt x="108" y="127"/>
                    </a:lnTo>
                    <a:lnTo>
                      <a:pt x="106" y="131"/>
                    </a:lnTo>
                    <a:lnTo>
                      <a:pt x="106" y="142"/>
                    </a:lnTo>
                    <a:lnTo>
                      <a:pt x="108" y="154"/>
                    </a:lnTo>
                    <a:lnTo>
                      <a:pt x="108" y="154"/>
                    </a:lnTo>
                    <a:lnTo>
                      <a:pt x="112" y="166"/>
                    </a:lnTo>
                    <a:lnTo>
                      <a:pt x="117" y="177"/>
                    </a:lnTo>
                    <a:lnTo>
                      <a:pt x="121" y="181"/>
                    </a:lnTo>
                    <a:lnTo>
                      <a:pt x="125" y="185"/>
                    </a:lnTo>
                    <a:lnTo>
                      <a:pt x="129" y="188"/>
                    </a:lnTo>
                    <a:lnTo>
                      <a:pt x="135" y="188"/>
                    </a:lnTo>
                    <a:lnTo>
                      <a:pt x="135" y="188"/>
                    </a:lnTo>
                    <a:lnTo>
                      <a:pt x="136" y="188"/>
                    </a:lnTo>
                    <a:lnTo>
                      <a:pt x="136" y="188"/>
                    </a:lnTo>
                    <a:lnTo>
                      <a:pt x="145" y="212"/>
                    </a:lnTo>
                    <a:lnTo>
                      <a:pt x="151" y="223"/>
                    </a:lnTo>
                    <a:lnTo>
                      <a:pt x="157" y="234"/>
                    </a:lnTo>
                    <a:lnTo>
                      <a:pt x="157" y="234"/>
                    </a:lnTo>
                    <a:lnTo>
                      <a:pt x="159" y="240"/>
                    </a:lnTo>
                    <a:lnTo>
                      <a:pt x="160" y="254"/>
                    </a:lnTo>
                    <a:lnTo>
                      <a:pt x="160" y="273"/>
                    </a:lnTo>
                    <a:lnTo>
                      <a:pt x="160" y="281"/>
                    </a:lnTo>
                    <a:lnTo>
                      <a:pt x="157" y="288"/>
                    </a:lnTo>
                    <a:lnTo>
                      <a:pt x="157" y="288"/>
                    </a:lnTo>
                    <a:lnTo>
                      <a:pt x="155" y="292"/>
                    </a:lnTo>
                    <a:lnTo>
                      <a:pt x="151" y="294"/>
                    </a:lnTo>
                    <a:lnTo>
                      <a:pt x="139" y="302"/>
                    </a:lnTo>
                    <a:lnTo>
                      <a:pt x="124" y="310"/>
                    </a:lnTo>
                    <a:lnTo>
                      <a:pt x="105" y="319"/>
                    </a:lnTo>
                    <a:lnTo>
                      <a:pt x="70" y="333"/>
                    </a:lnTo>
                    <a:lnTo>
                      <a:pt x="48" y="341"/>
                    </a:lnTo>
                    <a:lnTo>
                      <a:pt x="48" y="341"/>
                    </a:lnTo>
                    <a:lnTo>
                      <a:pt x="43" y="344"/>
                    </a:lnTo>
                    <a:lnTo>
                      <a:pt x="37" y="350"/>
                    </a:lnTo>
                    <a:lnTo>
                      <a:pt x="25" y="360"/>
                    </a:lnTo>
                    <a:lnTo>
                      <a:pt x="21" y="367"/>
                    </a:lnTo>
                    <a:lnTo>
                      <a:pt x="17" y="374"/>
                    </a:lnTo>
                    <a:lnTo>
                      <a:pt x="15" y="381"/>
                    </a:lnTo>
                    <a:lnTo>
                      <a:pt x="12" y="387"/>
                    </a:lnTo>
                    <a:lnTo>
                      <a:pt x="0" y="475"/>
                    </a:lnTo>
                    <a:lnTo>
                      <a:pt x="0" y="475"/>
                    </a:lnTo>
                    <a:lnTo>
                      <a:pt x="1" y="479"/>
                    </a:lnTo>
                    <a:lnTo>
                      <a:pt x="4" y="484"/>
                    </a:lnTo>
                    <a:lnTo>
                      <a:pt x="9" y="488"/>
                    </a:lnTo>
                    <a:lnTo>
                      <a:pt x="16" y="492"/>
                    </a:lnTo>
                    <a:lnTo>
                      <a:pt x="24" y="496"/>
                    </a:lnTo>
                    <a:lnTo>
                      <a:pt x="35" y="501"/>
                    </a:lnTo>
                    <a:lnTo>
                      <a:pt x="60" y="507"/>
                    </a:lnTo>
                    <a:lnTo>
                      <a:pt x="93" y="513"/>
                    </a:lnTo>
                    <a:lnTo>
                      <a:pt x="132" y="517"/>
                    </a:lnTo>
                    <a:lnTo>
                      <a:pt x="175" y="519"/>
                    </a:lnTo>
                    <a:lnTo>
                      <a:pt x="224" y="521"/>
                    </a:lnTo>
                    <a:lnTo>
                      <a:pt x="224" y="521"/>
                    </a:lnTo>
                    <a:lnTo>
                      <a:pt x="272" y="519"/>
                    </a:lnTo>
                    <a:lnTo>
                      <a:pt x="315" y="517"/>
                    </a:lnTo>
                    <a:lnTo>
                      <a:pt x="354" y="513"/>
                    </a:lnTo>
                    <a:lnTo>
                      <a:pt x="387" y="507"/>
                    </a:lnTo>
                    <a:lnTo>
                      <a:pt x="412" y="501"/>
                    </a:lnTo>
                    <a:lnTo>
                      <a:pt x="423" y="496"/>
                    </a:lnTo>
                    <a:lnTo>
                      <a:pt x="431" y="492"/>
                    </a:lnTo>
                    <a:lnTo>
                      <a:pt x="438" y="488"/>
                    </a:lnTo>
                    <a:lnTo>
                      <a:pt x="443" y="484"/>
                    </a:lnTo>
                    <a:lnTo>
                      <a:pt x="446" y="479"/>
                    </a:lnTo>
                    <a:lnTo>
                      <a:pt x="447" y="475"/>
                    </a:lnTo>
                    <a:lnTo>
                      <a:pt x="447" y="475"/>
                    </a:lnTo>
                    <a:lnTo>
                      <a:pt x="447" y="474"/>
                    </a:lnTo>
                    <a:lnTo>
                      <a:pt x="434" y="387"/>
                    </a:lnTo>
                    <a:close/>
                  </a:path>
                </a:pathLst>
              </a:custGeom>
              <a:grpFill/>
              <a:ln>
                <a:noFill/>
              </a:ln>
              <a:extLst>
                <a:ext uri="{91240B29-F687-4f45-9708-019B960494DF}">
                  <a14:hiddenLine xmlns="" xmlns:a14="http://schemas.microsoft.com/office/drawing/2010/main" xmlns:c15="http://schemas.microsoft.com/office/drawing/2012/chart" xmlns:c="http://schemas.openxmlformats.org/drawingml/2006/chart" w="9525">
                    <a:solidFill>
                      <a:srgbClr val="000000"/>
                    </a:solidFill>
                    <a:round/>
                    <a:headEnd/>
                    <a:tailEnd/>
                  </a14:hiddenLine>
                </a:ext>
              </a:extLst>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914355">
                  <a:defRPr/>
                </a:pPr>
                <a:endParaRPr lang="en-US" sz="2000">
                  <a:solidFill>
                    <a:srgbClr val="282828"/>
                  </a:solidFill>
                  <a:ea typeface="MS PGothic" panose="020B0600070205080204" pitchFamily="34" charset="-128"/>
                </a:endParaRPr>
              </a:p>
            </p:txBody>
          </p:sp>
        </p:grpSp>
        <p:sp>
          <p:nvSpPr>
            <p:cNvPr id="34" name="TextBox 141">
              <a:extLst>
                <a:ext uri="{FF2B5EF4-FFF2-40B4-BE49-F238E27FC236}">
                  <a16:creationId xmlns:a16="http://schemas.microsoft.com/office/drawing/2014/main" id="{FE8EE8F4-A171-3541-9731-07004E9417C7}"/>
                </a:ext>
              </a:extLst>
            </p:cNvPr>
            <p:cNvSpPr txBox="1"/>
            <p:nvPr/>
          </p:nvSpPr>
          <p:spPr>
            <a:xfrm>
              <a:off x="5688069" y="4500860"/>
              <a:ext cx="1853338" cy="369332"/>
            </a:xfrm>
            <a:prstGeom prst="rect">
              <a:avLst/>
            </a:prstGeom>
            <a:noFill/>
          </p:spPr>
          <p:txBody>
            <a:bodyPr wrap="square" rtlCol="0" anchor="ctr">
              <a:noAutofit/>
            </a:bodyPr>
            <a:lstStyle/>
            <a:p>
              <a:pPr defTabSz="457178">
                <a:defRPr/>
              </a:pPr>
              <a:r>
                <a:rPr lang="en-US" altLang="ja-JP" sz="1600">
                  <a:solidFill>
                    <a:srgbClr val="005073"/>
                  </a:solidFill>
                  <a:latin typeface="+mn-lt"/>
                  <a:ea typeface="MS PGothic" panose="020B0600070205080204" pitchFamily="34" charset="-128"/>
                  <a:cs typeface="+mn-cs"/>
                </a:rPr>
                <a:t>④ </a:t>
              </a:r>
              <a:r>
                <a:rPr lang="ja-JP" altLang="en-US" sz="1600">
                  <a:solidFill>
                    <a:srgbClr val="005073"/>
                  </a:solidFill>
                  <a:latin typeface="+mn-lt"/>
                  <a:ea typeface="MS PGothic" panose="020B0600070205080204" pitchFamily="34" charset="-128"/>
                  <a:cs typeface="+mn-cs"/>
                </a:rPr>
                <a:t>ダウンロード</a:t>
              </a:r>
            </a:p>
          </p:txBody>
        </p:sp>
        <p:sp>
          <p:nvSpPr>
            <p:cNvPr id="36" name="TextBox 403470">
              <a:extLst>
                <a:ext uri="{FF2B5EF4-FFF2-40B4-BE49-F238E27FC236}">
                  <a16:creationId xmlns:a16="http://schemas.microsoft.com/office/drawing/2014/main" id="{29AE8943-1530-6947-9C19-A881C753B5DB}"/>
                </a:ext>
              </a:extLst>
            </p:cNvPr>
            <p:cNvSpPr txBox="1"/>
            <p:nvPr/>
          </p:nvSpPr>
          <p:spPr>
            <a:xfrm>
              <a:off x="2575110" y="1218392"/>
              <a:ext cx="738985" cy="246221"/>
            </a:xfrm>
            <a:prstGeom prst="rect">
              <a:avLst/>
            </a:prstGeom>
            <a:noFill/>
          </p:spPr>
          <p:txBody>
            <a:bodyPr wrap="none" lIns="0" tIns="0" rIns="0" bIns="0" rtlCol="0">
              <a:noAutofit/>
            </a:bodyPr>
            <a:lstStyle/>
            <a:p>
              <a:pPr defTabSz="457189">
                <a:defRPr/>
              </a:pPr>
              <a:r>
                <a:rPr lang="ja-JP" altLang="en-US" sz="1400">
                  <a:solidFill>
                    <a:schemeClr val="tx2"/>
                  </a:solidFill>
                  <a:latin typeface="+mn-lt"/>
                  <a:ea typeface="MS PGothic" panose="020B0600070205080204" pitchFamily="34" charset="-128"/>
                  <a:cs typeface="+mn-cs"/>
                </a:rPr>
                <a:t>シスコ側</a:t>
              </a:r>
              <a:endParaRPr lang="en-US" sz="1400">
                <a:solidFill>
                  <a:schemeClr val="tx2"/>
                </a:solidFill>
                <a:latin typeface="+mn-lt"/>
                <a:ea typeface="MS PGothic" panose="020B0600070205080204" pitchFamily="34" charset="-128"/>
                <a:cs typeface="+mn-cs"/>
              </a:endParaRPr>
            </a:p>
          </p:txBody>
        </p:sp>
        <p:sp>
          <p:nvSpPr>
            <p:cNvPr id="37" name="TextBox 67">
              <a:extLst>
                <a:ext uri="{FF2B5EF4-FFF2-40B4-BE49-F238E27FC236}">
                  <a16:creationId xmlns:a16="http://schemas.microsoft.com/office/drawing/2014/main" id="{3E698ADA-E94B-5D46-984A-2CE7DAE561EA}"/>
                </a:ext>
              </a:extLst>
            </p:cNvPr>
            <p:cNvSpPr txBox="1"/>
            <p:nvPr/>
          </p:nvSpPr>
          <p:spPr>
            <a:xfrm>
              <a:off x="4992648" y="1221569"/>
              <a:ext cx="615553" cy="246221"/>
            </a:xfrm>
            <a:prstGeom prst="rect">
              <a:avLst/>
            </a:prstGeom>
            <a:noFill/>
          </p:spPr>
          <p:txBody>
            <a:bodyPr wrap="none" lIns="0" tIns="0" rIns="0" bIns="0" rtlCol="0">
              <a:noAutofit/>
            </a:bodyPr>
            <a:lstStyle/>
            <a:p>
              <a:pPr defTabSz="457189">
                <a:defRPr/>
              </a:pPr>
              <a:r>
                <a:rPr lang="ja-JP" altLang="en-US" sz="1400">
                  <a:solidFill>
                    <a:schemeClr val="tx2"/>
                  </a:solidFill>
                  <a:latin typeface="+mn-lt"/>
                  <a:ea typeface="MS PGothic" panose="020B0600070205080204" pitchFamily="34" charset="-128"/>
                  <a:cs typeface="+mn-cs"/>
                </a:rPr>
                <a:t>顧客側</a:t>
              </a:r>
              <a:endParaRPr lang="en-US" sz="1400">
                <a:solidFill>
                  <a:schemeClr val="tx2"/>
                </a:solidFill>
                <a:latin typeface="+mn-lt"/>
                <a:ea typeface="MS PGothic" panose="020B0600070205080204" pitchFamily="34" charset="-128"/>
                <a:cs typeface="+mn-cs"/>
              </a:endParaRPr>
            </a:p>
          </p:txBody>
        </p:sp>
        <p:cxnSp>
          <p:nvCxnSpPr>
            <p:cNvPr id="38" name="直線コネクタ 37">
              <a:extLst>
                <a:ext uri="{FF2B5EF4-FFF2-40B4-BE49-F238E27FC236}">
                  <a16:creationId xmlns:a16="http://schemas.microsoft.com/office/drawing/2014/main" id="{01810188-7ABB-2543-8E5D-7861DE4B9F33}"/>
                </a:ext>
              </a:extLst>
            </p:cNvPr>
            <p:cNvCxnSpPr>
              <a:cxnSpLocks/>
            </p:cNvCxnSpPr>
            <p:nvPr/>
          </p:nvCxnSpPr>
          <p:spPr>
            <a:xfrm>
              <a:off x="4304905" y="1152596"/>
              <a:ext cx="0" cy="1636920"/>
            </a:xfrm>
            <a:prstGeom prst="line">
              <a:avLst/>
            </a:prstGeom>
            <a:ln>
              <a:solidFill>
                <a:schemeClr val="bg1"/>
              </a:solidFill>
              <a:prstDash val="sysDash"/>
            </a:ln>
          </p:spPr>
          <p:style>
            <a:lnRef idx="1">
              <a:schemeClr val="accent1"/>
            </a:lnRef>
            <a:fillRef idx="0">
              <a:schemeClr val="accent1"/>
            </a:fillRef>
            <a:effectRef idx="0">
              <a:schemeClr val="accent1"/>
            </a:effectRef>
            <a:fontRef idx="minor">
              <a:schemeClr val="tx1"/>
            </a:fontRef>
          </p:style>
        </p:cxnSp>
        <p:sp>
          <p:nvSpPr>
            <p:cNvPr id="39" name="TextBox 113">
              <a:extLst>
                <a:ext uri="{FF2B5EF4-FFF2-40B4-BE49-F238E27FC236}">
                  <a16:creationId xmlns:a16="http://schemas.microsoft.com/office/drawing/2014/main" id="{FE2A6D94-17A4-E04A-BFB8-C5C797CB68ED}"/>
                </a:ext>
              </a:extLst>
            </p:cNvPr>
            <p:cNvSpPr txBox="1"/>
            <p:nvPr/>
          </p:nvSpPr>
          <p:spPr>
            <a:xfrm>
              <a:off x="396790" y="1680331"/>
              <a:ext cx="498378" cy="400110"/>
            </a:xfrm>
            <a:prstGeom prst="rect">
              <a:avLst/>
            </a:prstGeom>
            <a:noFill/>
          </p:spPr>
          <p:txBody>
            <a:bodyPr wrap="square" rtlCol="0" anchor="ctr">
              <a:noAutofit/>
            </a:bodyPr>
            <a:lstStyle/>
            <a:p>
              <a:pPr algn="ctr" defTabSz="457178">
                <a:defRPr/>
              </a:pPr>
              <a:r>
                <a:rPr lang="en-US" altLang="ja-JP">
                  <a:solidFill>
                    <a:srgbClr val="005073"/>
                  </a:solidFill>
                  <a:latin typeface="+mn-lt"/>
                  <a:ea typeface="MS PGothic" panose="020B0600070205080204" pitchFamily="34" charset="-128"/>
                  <a:cs typeface="+mn-cs"/>
                </a:rPr>
                <a:t>①</a:t>
              </a:r>
              <a:endParaRPr lang="ja-JP" altLang="en-US">
                <a:solidFill>
                  <a:srgbClr val="005073"/>
                </a:solidFill>
                <a:latin typeface="+mn-lt"/>
                <a:ea typeface="MS PGothic" panose="020B0600070205080204" pitchFamily="34" charset="-128"/>
                <a:cs typeface="+mn-cs"/>
              </a:endParaRPr>
            </a:p>
          </p:txBody>
        </p:sp>
        <p:sp>
          <p:nvSpPr>
            <p:cNvPr id="40" name="TextBox 113">
              <a:extLst>
                <a:ext uri="{FF2B5EF4-FFF2-40B4-BE49-F238E27FC236}">
                  <a16:creationId xmlns:a16="http://schemas.microsoft.com/office/drawing/2014/main" id="{74B0991A-7153-9844-8E67-D517F87C6640}"/>
                </a:ext>
              </a:extLst>
            </p:cNvPr>
            <p:cNvSpPr txBox="1"/>
            <p:nvPr/>
          </p:nvSpPr>
          <p:spPr>
            <a:xfrm>
              <a:off x="396790" y="3240775"/>
              <a:ext cx="498378" cy="400110"/>
            </a:xfrm>
            <a:prstGeom prst="rect">
              <a:avLst/>
            </a:prstGeom>
            <a:noFill/>
          </p:spPr>
          <p:txBody>
            <a:bodyPr wrap="square" rtlCol="0" anchor="ctr">
              <a:noAutofit/>
            </a:bodyPr>
            <a:lstStyle/>
            <a:p>
              <a:pPr algn="ctr" defTabSz="457178">
                <a:defRPr/>
              </a:pPr>
              <a:r>
                <a:rPr lang="en-US" altLang="ja-JP">
                  <a:solidFill>
                    <a:srgbClr val="005073"/>
                  </a:solidFill>
                  <a:latin typeface="+mn-lt"/>
                  <a:ea typeface="MS PGothic" panose="020B0600070205080204" pitchFamily="34" charset="-128"/>
                  <a:cs typeface="+mn-cs"/>
                </a:rPr>
                <a:t>②</a:t>
              </a:r>
              <a:endParaRPr lang="ja-JP" altLang="en-US">
                <a:solidFill>
                  <a:srgbClr val="005073"/>
                </a:solidFill>
                <a:latin typeface="+mn-lt"/>
                <a:ea typeface="MS PGothic" panose="020B0600070205080204" pitchFamily="34" charset="-128"/>
                <a:cs typeface="+mn-cs"/>
              </a:endParaRPr>
            </a:p>
          </p:txBody>
        </p:sp>
        <p:sp>
          <p:nvSpPr>
            <p:cNvPr id="41" name="TextBox 113">
              <a:extLst>
                <a:ext uri="{FF2B5EF4-FFF2-40B4-BE49-F238E27FC236}">
                  <a16:creationId xmlns:a16="http://schemas.microsoft.com/office/drawing/2014/main" id="{5690AAE1-13D3-394D-9FBB-F7CB497CE7F2}"/>
                </a:ext>
              </a:extLst>
            </p:cNvPr>
            <p:cNvSpPr txBox="1"/>
            <p:nvPr/>
          </p:nvSpPr>
          <p:spPr>
            <a:xfrm>
              <a:off x="2858559" y="3119551"/>
              <a:ext cx="498378" cy="400110"/>
            </a:xfrm>
            <a:prstGeom prst="rect">
              <a:avLst/>
            </a:prstGeom>
            <a:noFill/>
          </p:spPr>
          <p:txBody>
            <a:bodyPr wrap="square" rtlCol="0" anchor="ctr">
              <a:noAutofit/>
            </a:bodyPr>
            <a:lstStyle/>
            <a:p>
              <a:pPr algn="ctr" defTabSz="457178">
                <a:defRPr/>
              </a:pPr>
              <a:r>
                <a:rPr lang="en-US" altLang="ja-JP">
                  <a:solidFill>
                    <a:srgbClr val="005073"/>
                  </a:solidFill>
                  <a:latin typeface="+mn-lt"/>
                  <a:ea typeface="MS PGothic" panose="020B0600070205080204" pitchFamily="34" charset="-128"/>
                  <a:cs typeface="+mn-cs"/>
                </a:rPr>
                <a:t>③</a:t>
              </a:r>
              <a:endParaRPr lang="ja-JP" altLang="en-US">
                <a:solidFill>
                  <a:srgbClr val="005073"/>
                </a:solidFill>
                <a:latin typeface="+mn-lt"/>
                <a:ea typeface="MS PGothic" panose="020B0600070205080204" pitchFamily="34" charset="-128"/>
                <a:cs typeface="+mn-cs"/>
              </a:endParaRPr>
            </a:p>
          </p:txBody>
        </p:sp>
        <p:sp>
          <p:nvSpPr>
            <p:cNvPr id="42" name="TextBox 113">
              <a:extLst>
                <a:ext uri="{FF2B5EF4-FFF2-40B4-BE49-F238E27FC236}">
                  <a16:creationId xmlns:a16="http://schemas.microsoft.com/office/drawing/2014/main" id="{5DC2D8DA-D1BB-A249-A3ED-1C56A493E49F}"/>
                </a:ext>
              </a:extLst>
            </p:cNvPr>
            <p:cNvSpPr txBox="1"/>
            <p:nvPr/>
          </p:nvSpPr>
          <p:spPr>
            <a:xfrm>
              <a:off x="7191564" y="2441995"/>
              <a:ext cx="498378" cy="400110"/>
            </a:xfrm>
            <a:prstGeom prst="rect">
              <a:avLst/>
            </a:prstGeom>
            <a:noFill/>
          </p:spPr>
          <p:txBody>
            <a:bodyPr wrap="square" rtlCol="0" anchor="ctr">
              <a:noAutofit/>
            </a:bodyPr>
            <a:lstStyle/>
            <a:p>
              <a:pPr algn="ctr" defTabSz="457178">
                <a:defRPr/>
              </a:pPr>
              <a:r>
                <a:rPr lang="en-US" altLang="ja-JP">
                  <a:solidFill>
                    <a:srgbClr val="005073"/>
                  </a:solidFill>
                  <a:latin typeface="+mn-lt"/>
                  <a:ea typeface="MS PGothic" panose="020B0600070205080204" pitchFamily="34" charset="-128"/>
                  <a:cs typeface="+mn-cs"/>
                </a:rPr>
                <a:t>⑤</a:t>
              </a:r>
              <a:endParaRPr lang="ja-JP" altLang="en-US">
                <a:solidFill>
                  <a:srgbClr val="005073"/>
                </a:solidFill>
                <a:latin typeface="+mn-lt"/>
                <a:ea typeface="MS PGothic" panose="020B0600070205080204" pitchFamily="34" charset="-128"/>
                <a:cs typeface="+mn-cs"/>
              </a:endParaRPr>
            </a:p>
          </p:txBody>
        </p:sp>
        <p:sp>
          <p:nvSpPr>
            <p:cNvPr id="43" name="TextBox 113">
              <a:extLst>
                <a:ext uri="{FF2B5EF4-FFF2-40B4-BE49-F238E27FC236}">
                  <a16:creationId xmlns:a16="http://schemas.microsoft.com/office/drawing/2014/main" id="{6E313088-C5C1-984D-A3E2-CF232E63D19F}"/>
                </a:ext>
              </a:extLst>
            </p:cNvPr>
            <p:cNvSpPr txBox="1"/>
            <p:nvPr/>
          </p:nvSpPr>
          <p:spPr>
            <a:xfrm>
              <a:off x="6387684" y="1045792"/>
              <a:ext cx="498378" cy="400110"/>
            </a:xfrm>
            <a:prstGeom prst="rect">
              <a:avLst/>
            </a:prstGeom>
            <a:noFill/>
          </p:spPr>
          <p:txBody>
            <a:bodyPr wrap="square" rtlCol="0" anchor="ctr">
              <a:noAutofit/>
            </a:bodyPr>
            <a:lstStyle/>
            <a:p>
              <a:pPr algn="ctr" defTabSz="457178">
                <a:defRPr/>
              </a:pPr>
              <a:r>
                <a:rPr lang="en-US" altLang="ja-JP">
                  <a:solidFill>
                    <a:srgbClr val="005073"/>
                  </a:solidFill>
                  <a:latin typeface="+mn-lt"/>
                  <a:ea typeface="MS PGothic" panose="020B0600070205080204" pitchFamily="34" charset="-128"/>
                  <a:cs typeface="+mn-cs"/>
                </a:rPr>
                <a:t>⑥</a:t>
              </a:r>
              <a:endParaRPr lang="ja-JP" altLang="en-US">
                <a:solidFill>
                  <a:srgbClr val="005073"/>
                </a:solidFill>
                <a:latin typeface="+mn-lt"/>
                <a:ea typeface="MS PGothic" panose="020B0600070205080204" pitchFamily="34" charset="-128"/>
                <a:cs typeface="+mn-cs"/>
              </a:endParaRPr>
            </a:p>
          </p:txBody>
        </p:sp>
        <p:cxnSp>
          <p:nvCxnSpPr>
            <p:cNvPr id="44" name="Straight Arrow Connector 43">
              <a:extLst>
                <a:ext uri="{FF2B5EF4-FFF2-40B4-BE49-F238E27FC236}">
                  <a16:creationId xmlns:a16="http://schemas.microsoft.com/office/drawing/2014/main" id="{BE7A91F5-DDDC-9544-A957-94BFA9A44838}"/>
                </a:ext>
              </a:extLst>
            </p:cNvPr>
            <p:cNvCxnSpPr>
              <a:cxnSpLocks/>
            </p:cNvCxnSpPr>
            <p:nvPr/>
          </p:nvCxnSpPr>
          <p:spPr>
            <a:xfrm>
              <a:off x="1647971" y="2470199"/>
              <a:ext cx="0" cy="610164"/>
            </a:xfrm>
            <a:prstGeom prst="straightConnector1">
              <a:avLst/>
            </a:prstGeom>
            <a:ln w="38100">
              <a:solidFill>
                <a:schemeClr val="tx1">
                  <a:lumMod val="25000"/>
                  <a:lumOff val="75000"/>
                </a:schemeClr>
              </a:solidFill>
              <a:tailEnd type="triangle"/>
            </a:ln>
          </p:spPr>
          <p:style>
            <a:lnRef idx="1">
              <a:schemeClr val="accent1"/>
            </a:lnRef>
            <a:fillRef idx="0">
              <a:schemeClr val="accent1"/>
            </a:fillRef>
            <a:effectRef idx="0">
              <a:schemeClr val="accent1"/>
            </a:effectRef>
            <a:fontRef idx="minor">
              <a:schemeClr val="tx1"/>
            </a:fontRef>
          </p:style>
        </p:cxnSp>
        <p:grpSp>
          <p:nvGrpSpPr>
            <p:cNvPr id="45" name="Group 69">
              <a:extLst>
                <a:ext uri="{FF2B5EF4-FFF2-40B4-BE49-F238E27FC236}">
                  <a16:creationId xmlns:a16="http://schemas.microsoft.com/office/drawing/2014/main" id="{AC23C3D5-D0D9-2D41-85C0-AD2A5B3D9A98}"/>
                </a:ext>
              </a:extLst>
            </p:cNvPr>
            <p:cNvGrpSpPr>
              <a:grpSpLocks noChangeAspect="1"/>
            </p:cNvGrpSpPr>
            <p:nvPr/>
          </p:nvGrpSpPr>
          <p:grpSpPr bwMode="auto">
            <a:xfrm>
              <a:off x="1277930" y="3171373"/>
              <a:ext cx="753169" cy="671754"/>
              <a:chOff x="2749" y="1495"/>
              <a:chExt cx="260" cy="254"/>
            </a:xfrm>
          </p:grpSpPr>
          <p:sp>
            <p:nvSpPr>
              <p:cNvPr id="46" name="Line 70">
                <a:extLst>
                  <a:ext uri="{FF2B5EF4-FFF2-40B4-BE49-F238E27FC236}">
                    <a16:creationId xmlns:a16="http://schemas.microsoft.com/office/drawing/2014/main" id="{A322C195-D795-3447-A211-6F3D009E9935}"/>
                  </a:ext>
                </a:extLst>
              </p:cNvPr>
              <p:cNvSpPr>
                <a:spLocks noChangeShapeType="1"/>
              </p:cNvSpPr>
              <p:nvPr/>
            </p:nvSpPr>
            <p:spPr bwMode="auto">
              <a:xfrm flipV="1">
                <a:off x="2749" y="1495"/>
                <a:ext cx="164" cy="160"/>
              </a:xfrm>
              <a:prstGeom prst="line">
                <a:avLst/>
              </a:prstGeom>
              <a:noFill/>
              <a:ln w="39688" cap="rnd">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noAutofit/>
              </a:bodyPr>
              <a:lstStyle/>
              <a:p>
                <a:pPr defTabSz="457178">
                  <a:defRPr/>
                </a:pPr>
                <a:endParaRPr lang="en-US" sz="2000">
                  <a:solidFill>
                    <a:srgbClr val="282828"/>
                  </a:solidFill>
                  <a:latin typeface="+mn-lt"/>
                  <a:ea typeface="MS PGothic" panose="020B0600070205080204" pitchFamily="34" charset="-128"/>
                  <a:cs typeface="+mn-cs"/>
                </a:endParaRPr>
              </a:p>
            </p:txBody>
          </p:sp>
          <p:sp>
            <p:nvSpPr>
              <p:cNvPr id="47" name="Line 71">
                <a:extLst>
                  <a:ext uri="{FF2B5EF4-FFF2-40B4-BE49-F238E27FC236}">
                    <a16:creationId xmlns:a16="http://schemas.microsoft.com/office/drawing/2014/main" id="{48C97D2D-600C-9447-98A2-1C522778174B}"/>
                  </a:ext>
                </a:extLst>
              </p:cNvPr>
              <p:cNvSpPr>
                <a:spLocks noChangeShapeType="1"/>
              </p:cNvSpPr>
              <p:nvPr/>
            </p:nvSpPr>
            <p:spPr bwMode="auto">
              <a:xfrm flipV="1">
                <a:off x="2787" y="1530"/>
                <a:ext cx="187" cy="183"/>
              </a:xfrm>
              <a:prstGeom prst="line">
                <a:avLst/>
              </a:prstGeom>
              <a:noFill/>
              <a:ln w="39688" cap="rnd">
                <a:solidFill>
                  <a:schemeClr val="accent3"/>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noAutofit/>
              </a:bodyPr>
              <a:lstStyle/>
              <a:p>
                <a:pPr defTabSz="457178">
                  <a:defRPr/>
                </a:pPr>
                <a:endParaRPr lang="en-US" sz="2000">
                  <a:solidFill>
                    <a:srgbClr val="282828"/>
                  </a:solidFill>
                  <a:latin typeface="+mn-lt"/>
                  <a:ea typeface="MS PGothic" panose="020B0600070205080204" pitchFamily="34" charset="-128"/>
                  <a:cs typeface="+mn-cs"/>
                </a:endParaRPr>
              </a:p>
            </p:txBody>
          </p:sp>
          <p:sp>
            <p:nvSpPr>
              <p:cNvPr id="48" name="Line 72">
                <a:extLst>
                  <a:ext uri="{FF2B5EF4-FFF2-40B4-BE49-F238E27FC236}">
                    <a16:creationId xmlns:a16="http://schemas.microsoft.com/office/drawing/2014/main" id="{EB54DBAF-BEC5-374C-B60B-A53347AF9902}"/>
                  </a:ext>
                </a:extLst>
              </p:cNvPr>
              <p:cNvSpPr>
                <a:spLocks noChangeShapeType="1"/>
              </p:cNvSpPr>
              <p:nvPr/>
            </p:nvSpPr>
            <p:spPr bwMode="auto">
              <a:xfrm flipV="1">
                <a:off x="2847" y="1591"/>
                <a:ext cx="162" cy="158"/>
              </a:xfrm>
              <a:prstGeom prst="line">
                <a:avLst/>
              </a:prstGeom>
              <a:noFill/>
              <a:ln w="39688" cap="rnd">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noAutofit/>
              </a:bodyPr>
              <a:lstStyle/>
              <a:p>
                <a:pPr defTabSz="457178">
                  <a:defRPr/>
                </a:pPr>
                <a:endParaRPr lang="en-US" sz="2000">
                  <a:solidFill>
                    <a:srgbClr val="282828"/>
                  </a:solidFill>
                  <a:latin typeface="+mn-lt"/>
                  <a:ea typeface="MS PGothic" panose="020B0600070205080204" pitchFamily="34" charset="-128"/>
                  <a:cs typeface="+mn-cs"/>
                </a:endParaRPr>
              </a:p>
            </p:txBody>
          </p:sp>
          <p:sp>
            <p:nvSpPr>
              <p:cNvPr id="49" name="Line 73">
                <a:extLst>
                  <a:ext uri="{FF2B5EF4-FFF2-40B4-BE49-F238E27FC236}">
                    <a16:creationId xmlns:a16="http://schemas.microsoft.com/office/drawing/2014/main" id="{34CABE5B-E151-4746-8554-78613D0ED828}"/>
                  </a:ext>
                </a:extLst>
              </p:cNvPr>
              <p:cNvSpPr>
                <a:spLocks noChangeShapeType="1"/>
              </p:cNvSpPr>
              <p:nvPr/>
            </p:nvSpPr>
            <p:spPr bwMode="auto">
              <a:xfrm>
                <a:off x="2850" y="1497"/>
                <a:ext cx="159" cy="156"/>
              </a:xfrm>
              <a:prstGeom prst="line">
                <a:avLst/>
              </a:prstGeom>
              <a:noFill/>
              <a:ln w="39688" cap="rnd">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noAutofit/>
              </a:bodyPr>
              <a:lstStyle/>
              <a:p>
                <a:pPr defTabSz="457178">
                  <a:defRPr/>
                </a:pPr>
                <a:endParaRPr lang="en-US" sz="2000">
                  <a:solidFill>
                    <a:srgbClr val="282828"/>
                  </a:solidFill>
                  <a:latin typeface="+mn-lt"/>
                  <a:ea typeface="MS PGothic" panose="020B0600070205080204" pitchFamily="34" charset="-128"/>
                  <a:cs typeface="+mn-cs"/>
                </a:endParaRPr>
              </a:p>
            </p:txBody>
          </p:sp>
          <p:sp>
            <p:nvSpPr>
              <p:cNvPr id="50" name="Line 74">
                <a:extLst>
                  <a:ext uri="{FF2B5EF4-FFF2-40B4-BE49-F238E27FC236}">
                    <a16:creationId xmlns:a16="http://schemas.microsoft.com/office/drawing/2014/main" id="{A8928BC3-1E43-E144-A9CE-5C47E6D6C174}"/>
                  </a:ext>
                </a:extLst>
              </p:cNvPr>
              <p:cNvSpPr>
                <a:spLocks noChangeShapeType="1"/>
              </p:cNvSpPr>
              <p:nvPr/>
            </p:nvSpPr>
            <p:spPr bwMode="auto">
              <a:xfrm>
                <a:off x="2786" y="1528"/>
                <a:ext cx="187" cy="184"/>
              </a:xfrm>
              <a:prstGeom prst="line">
                <a:avLst/>
              </a:prstGeom>
              <a:noFill/>
              <a:ln w="39688" cap="rnd">
                <a:solidFill>
                  <a:schemeClr val="accent3"/>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noAutofit/>
              </a:bodyPr>
              <a:lstStyle/>
              <a:p>
                <a:pPr defTabSz="457178">
                  <a:defRPr/>
                </a:pPr>
                <a:endParaRPr lang="en-US" sz="2000">
                  <a:solidFill>
                    <a:srgbClr val="282828"/>
                  </a:solidFill>
                  <a:latin typeface="+mn-lt"/>
                  <a:ea typeface="MS PGothic" panose="020B0600070205080204" pitchFamily="34" charset="-128"/>
                  <a:cs typeface="+mn-cs"/>
                </a:endParaRPr>
              </a:p>
            </p:txBody>
          </p:sp>
          <p:sp>
            <p:nvSpPr>
              <p:cNvPr id="51" name="Line 75">
                <a:extLst>
                  <a:ext uri="{FF2B5EF4-FFF2-40B4-BE49-F238E27FC236}">
                    <a16:creationId xmlns:a16="http://schemas.microsoft.com/office/drawing/2014/main" id="{13FEB491-DACB-3248-B469-09369A39A117}"/>
                  </a:ext>
                </a:extLst>
              </p:cNvPr>
              <p:cNvSpPr>
                <a:spLocks noChangeShapeType="1"/>
              </p:cNvSpPr>
              <p:nvPr/>
            </p:nvSpPr>
            <p:spPr bwMode="auto">
              <a:xfrm>
                <a:off x="2752" y="1592"/>
                <a:ext cx="157" cy="153"/>
              </a:xfrm>
              <a:prstGeom prst="line">
                <a:avLst/>
              </a:prstGeom>
              <a:noFill/>
              <a:ln w="39688" cap="rnd">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noAutofit/>
              </a:bodyPr>
              <a:lstStyle/>
              <a:p>
                <a:pPr defTabSz="457178">
                  <a:defRPr/>
                </a:pPr>
                <a:endParaRPr lang="en-US" sz="2000">
                  <a:solidFill>
                    <a:srgbClr val="282828"/>
                  </a:solidFill>
                  <a:latin typeface="+mn-lt"/>
                  <a:ea typeface="MS PGothic" panose="020B0600070205080204" pitchFamily="34" charset="-128"/>
                  <a:cs typeface="+mn-cs"/>
                </a:endParaRPr>
              </a:p>
            </p:txBody>
          </p:sp>
        </p:grpSp>
        <p:sp>
          <p:nvSpPr>
            <p:cNvPr id="52" name="TextBox 26">
              <a:extLst>
                <a:ext uri="{FF2B5EF4-FFF2-40B4-BE49-F238E27FC236}">
                  <a16:creationId xmlns:a16="http://schemas.microsoft.com/office/drawing/2014/main" id="{6E37475D-FED8-2D4E-A757-893DA9ECB461}"/>
                </a:ext>
              </a:extLst>
            </p:cNvPr>
            <p:cNvSpPr txBox="1"/>
            <p:nvPr/>
          </p:nvSpPr>
          <p:spPr>
            <a:xfrm>
              <a:off x="1396960" y="3432943"/>
              <a:ext cx="530594" cy="184666"/>
            </a:xfrm>
            <a:prstGeom prst="rect">
              <a:avLst/>
            </a:prstGeom>
            <a:solidFill>
              <a:schemeClr val="bg2"/>
            </a:solidFill>
            <a:ln>
              <a:solidFill>
                <a:schemeClr val="tx1">
                  <a:lumMod val="25000"/>
                  <a:lumOff val="75000"/>
                </a:schemeClr>
              </a:solidFill>
            </a:ln>
          </p:spPr>
          <p:txBody>
            <a:bodyPr wrap="none" lIns="0" tIns="0" rIns="0" bIns="0" rtlCol="0">
              <a:noAutofit/>
            </a:bodyPr>
            <a:lstStyle/>
            <a:p>
              <a:pPr defTabSz="457189">
                <a:defRPr/>
              </a:pPr>
              <a:r>
                <a:rPr lang="ja-JP" altLang="en-US" sz="1100">
                  <a:solidFill>
                    <a:srgbClr val="39393B">
                      <a:lumMod val="50000"/>
                    </a:srgbClr>
                  </a:solidFill>
                  <a:latin typeface="+mn-lt"/>
                  <a:ea typeface="MS PGothic" panose="020B0600070205080204" pitchFamily="34" charset="-128"/>
                  <a:cs typeface="+mn-cs"/>
                </a:rPr>
                <a:t>ハッシュ</a:t>
              </a:r>
              <a:endParaRPr lang="en-US" sz="1100">
                <a:solidFill>
                  <a:srgbClr val="39393B">
                    <a:lumMod val="50000"/>
                  </a:srgbClr>
                </a:solidFill>
                <a:latin typeface="+mn-lt"/>
                <a:ea typeface="MS PGothic" panose="020B0600070205080204" pitchFamily="34" charset="-128"/>
                <a:cs typeface="+mn-cs"/>
              </a:endParaRPr>
            </a:p>
          </p:txBody>
        </p:sp>
        <p:sp>
          <p:nvSpPr>
            <p:cNvPr id="53" name="TextBox 26">
              <a:extLst>
                <a:ext uri="{FF2B5EF4-FFF2-40B4-BE49-F238E27FC236}">
                  <a16:creationId xmlns:a16="http://schemas.microsoft.com/office/drawing/2014/main" id="{BB773D5A-C2C3-E840-8DF2-C4AF329DB58A}"/>
                </a:ext>
              </a:extLst>
            </p:cNvPr>
            <p:cNvSpPr txBox="1"/>
            <p:nvPr/>
          </p:nvSpPr>
          <p:spPr>
            <a:xfrm>
              <a:off x="3181307" y="3736388"/>
              <a:ext cx="1186747" cy="369332"/>
            </a:xfrm>
            <a:prstGeom prst="rect">
              <a:avLst/>
            </a:prstGeom>
            <a:solidFill>
              <a:schemeClr val="bg2"/>
            </a:solidFill>
            <a:ln>
              <a:noFill/>
            </a:ln>
          </p:spPr>
          <p:txBody>
            <a:bodyPr wrap="square" lIns="0" tIns="0" rIns="0" bIns="0" rtlCol="0">
              <a:noAutofit/>
            </a:bodyPr>
            <a:lstStyle/>
            <a:p>
              <a:pPr algn="ctr" defTabSz="457189">
                <a:defRPr/>
              </a:pPr>
              <a:r>
                <a:rPr lang="ja-JP" altLang="en-US" sz="1100">
                  <a:solidFill>
                    <a:srgbClr val="39393B">
                      <a:lumMod val="50000"/>
                    </a:srgbClr>
                  </a:solidFill>
                  <a:latin typeface="+mn-lt"/>
                  <a:ea typeface="MS PGothic" panose="020B0600070205080204" pitchFamily="34" charset="-128"/>
                  <a:cs typeface="+mn-cs"/>
                </a:rPr>
                <a:t>暗号化された</a:t>
              </a:r>
              <a:br>
                <a:rPr lang="en-US" altLang="ja-JP" sz="1100">
                  <a:solidFill>
                    <a:srgbClr val="39393B">
                      <a:lumMod val="50000"/>
                    </a:srgbClr>
                  </a:solidFill>
                  <a:latin typeface="+mn-lt"/>
                  <a:ea typeface="MS PGothic" panose="020B0600070205080204" pitchFamily="34" charset="-128"/>
                  <a:cs typeface="+mn-cs"/>
                </a:rPr>
              </a:br>
              <a:r>
                <a:rPr lang="ja-JP" altLang="en-US" sz="1100">
                  <a:solidFill>
                    <a:srgbClr val="39393B">
                      <a:lumMod val="50000"/>
                    </a:srgbClr>
                  </a:solidFill>
                  <a:latin typeface="+mn-lt"/>
                  <a:ea typeface="MS PGothic" panose="020B0600070205080204" pitchFamily="34" charset="-128"/>
                  <a:cs typeface="+mn-cs"/>
                </a:rPr>
                <a:t>ハッシュ</a:t>
              </a:r>
              <a:endParaRPr lang="en-US" sz="1100">
                <a:solidFill>
                  <a:srgbClr val="39393B">
                    <a:lumMod val="50000"/>
                  </a:srgbClr>
                </a:solidFill>
                <a:latin typeface="+mn-lt"/>
                <a:ea typeface="MS PGothic" panose="020B0600070205080204" pitchFamily="34" charset="-128"/>
                <a:cs typeface="+mn-cs"/>
              </a:endParaRPr>
            </a:p>
          </p:txBody>
        </p:sp>
        <p:grpSp>
          <p:nvGrpSpPr>
            <p:cNvPr id="54" name="Group 54">
              <a:extLst>
                <a:ext uri="{FF2B5EF4-FFF2-40B4-BE49-F238E27FC236}">
                  <a16:creationId xmlns:a16="http://schemas.microsoft.com/office/drawing/2014/main" id="{9B715C3C-EB51-8447-82B6-64346EE63E30}"/>
                </a:ext>
              </a:extLst>
            </p:cNvPr>
            <p:cNvGrpSpPr/>
            <p:nvPr/>
          </p:nvGrpSpPr>
          <p:grpSpPr>
            <a:xfrm>
              <a:off x="6417040" y="3150610"/>
              <a:ext cx="762530" cy="700082"/>
              <a:chOff x="3436547" y="2646979"/>
              <a:chExt cx="762530" cy="700082"/>
            </a:xfrm>
          </p:grpSpPr>
          <p:grpSp>
            <p:nvGrpSpPr>
              <p:cNvPr id="55" name="Group 69">
                <a:extLst>
                  <a:ext uri="{FF2B5EF4-FFF2-40B4-BE49-F238E27FC236}">
                    <a16:creationId xmlns:a16="http://schemas.microsoft.com/office/drawing/2014/main" id="{C3935EC5-D24B-7445-9DFB-C4DFE16B4C27}"/>
                  </a:ext>
                </a:extLst>
              </p:cNvPr>
              <p:cNvGrpSpPr>
                <a:grpSpLocks noChangeAspect="1"/>
              </p:cNvGrpSpPr>
              <p:nvPr/>
            </p:nvGrpSpPr>
            <p:grpSpPr bwMode="auto">
              <a:xfrm>
                <a:off x="3592165" y="2776580"/>
                <a:ext cx="451257" cy="440843"/>
                <a:chOff x="2749" y="1495"/>
                <a:chExt cx="260" cy="254"/>
              </a:xfrm>
            </p:grpSpPr>
            <p:sp>
              <p:nvSpPr>
                <p:cNvPr id="57" name="Line 70">
                  <a:extLst>
                    <a:ext uri="{FF2B5EF4-FFF2-40B4-BE49-F238E27FC236}">
                      <a16:creationId xmlns:a16="http://schemas.microsoft.com/office/drawing/2014/main" id="{0DFEF701-63E2-464F-ABE8-E7ADE719C97E}"/>
                    </a:ext>
                  </a:extLst>
                </p:cNvPr>
                <p:cNvSpPr>
                  <a:spLocks noChangeShapeType="1"/>
                </p:cNvSpPr>
                <p:nvPr/>
              </p:nvSpPr>
              <p:spPr bwMode="auto">
                <a:xfrm flipV="1">
                  <a:off x="2749" y="1495"/>
                  <a:ext cx="164" cy="160"/>
                </a:xfrm>
                <a:prstGeom prst="line">
                  <a:avLst/>
                </a:prstGeom>
                <a:noFill/>
                <a:ln w="39688" cap="rnd">
                  <a:solidFill>
                    <a:schemeClr val="tx1"/>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noAutofit/>
                </a:bodyPr>
                <a:lstStyle/>
                <a:p>
                  <a:pPr defTabSz="457178">
                    <a:defRPr/>
                  </a:pPr>
                  <a:endParaRPr lang="en-US" sz="2000">
                    <a:solidFill>
                      <a:srgbClr val="282828"/>
                    </a:solidFill>
                    <a:latin typeface="+mn-lt"/>
                    <a:ea typeface="MS PGothic" panose="020B0600070205080204" pitchFamily="34" charset="-128"/>
                    <a:cs typeface="+mn-cs"/>
                  </a:endParaRPr>
                </a:p>
              </p:txBody>
            </p:sp>
            <p:sp>
              <p:nvSpPr>
                <p:cNvPr id="58" name="Line 71">
                  <a:extLst>
                    <a:ext uri="{FF2B5EF4-FFF2-40B4-BE49-F238E27FC236}">
                      <a16:creationId xmlns:a16="http://schemas.microsoft.com/office/drawing/2014/main" id="{AFB92086-EEAB-7C4F-95D1-5E5388A27478}"/>
                    </a:ext>
                  </a:extLst>
                </p:cNvPr>
                <p:cNvSpPr>
                  <a:spLocks noChangeShapeType="1"/>
                </p:cNvSpPr>
                <p:nvPr/>
              </p:nvSpPr>
              <p:spPr bwMode="auto">
                <a:xfrm flipV="1">
                  <a:off x="2787" y="1530"/>
                  <a:ext cx="187" cy="183"/>
                </a:xfrm>
                <a:prstGeom prst="line">
                  <a:avLst/>
                </a:prstGeom>
                <a:noFill/>
                <a:ln w="39688" cap="rnd">
                  <a:solidFill>
                    <a:schemeClr val="tx1"/>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noAutofit/>
                </a:bodyPr>
                <a:lstStyle/>
                <a:p>
                  <a:pPr defTabSz="457178">
                    <a:defRPr/>
                  </a:pPr>
                  <a:endParaRPr lang="en-US" sz="2000">
                    <a:solidFill>
                      <a:srgbClr val="282828"/>
                    </a:solidFill>
                    <a:latin typeface="+mn-lt"/>
                    <a:ea typeface="MS PGothic" panose="020B0600070205080204" pitchFamily="34" charset="-128"/>
                    <a:cs typeface="+mn-cs"/>
                  </a:endParaRPr>
                </a:p>
              </p:txBody>
            </p:sp>
            <p:sp>
              <p:nvSpPr>
                <p:cNvPr id="59" name="Line 72">
                  <a:extLst>
                    <a:ext uri="{FF2B5EF4-FFF2-40B4-BE49-F238E27FC236}">
                      <a16:creationId xmlns:a16="http://schemas.microsoft.com/office/drawing/2014/main" id="{3D7B9EAC-A660-9646-A03B-818DBACE7F0C}"/>
                    </a:ext>
                  </a:extLst>
                </p:cNvPr>
                <p:cNvSpPr>
                  <a:spLocks noChangeShapeType="1"/>
                </p:cNvSpPr>
                <p:nvPr/>
              </p:nvSpPr>
              <p:spPr bwMode="auto">
                <a:xfrm flipV="1">
                  <a:off x="2847" y="1591"/>
                  <a:ext cx="162" cy="158"/>
                </a:xfrm>
                <a:prstGeom prst="line">
                  <a:avLst/>
                </a:prstGeom>
                <a:noFill/>
                <a:ln w="39688" cap="rnd">
                  <a:solidFill>
                    <a:schemeClr val="tx1"/>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noAutofit/>
                </a:bodyPr>
                <a:lstStyle/>
                <a:p>
                  <a:pPr defTabSz="457178">
                    <a:defRPr/>
                  </a:pPr>
                  <a:endParaRPr lang="en-US" sz="2000">
                    <a:solidFill>
                      <a:srgbClr val="282828"/>
                    </a:solidFill>
                    <a:latin typeface="+mn-lt"/>
                    <a:ea typeface="MS PGothic" panose="020B0600070205080204" pitchFamily="34" charset="-128"/>
                    <a:cs typeface="+mn-cs"/>
                  </a:endParaRPr>
                </a:p>
              </p:txBody>
            </p:sp>
            <p:sp>
              <p:nvSpPr>
                <p:cNvPr id="60" name="Line 73">
                  <a:extLst>
                    <a:ext uri="{FF2B5EF4-FFF2-40B4-BE49-F238E27FC236}">
                      <a16:creationId xmlns:a16="http://schemas.microsoft.com/office/drawing/2014/main" id="{04EFC23B-0D1F-9341-BD6F-036C3D2D1EF9}"/>
                    </a:ext>
                  </a:extLst>
                </p:cNvPr>
                <p:cNvSpPr>
                  <a:spLocks noChangeShapeType="1"/>
                </p:cNvSpPr>
                <p:nvPr/>
              </p:nvSpPr>
              <p:spPr bwMode="auto">
                <a:xfrm>
                  <a:off x="2850" y="1497"/>
                  <a:ext cx="159" cy="156"/>
                </a:xfrm>
                <a:prstGeom prst="line">
                  <a:avLst/>
                </a:prstGeom>
                <a:noFill/>
                <a:ln w="39688" cap="rnd">
                  <a:solidFill>
                    <a:schemeClr val="tx1"/>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noAutofit/>
                </a:bodyPr>
                <a:lstStyle/>
                <a:p>
                  <a:pPr defTabSz="457178">
                    <a:defRPr/>
                  </a:pPr>
                  <a:endParaRPr lang="en-US" sz="2000">
                    <a:solidFill>
                      <a:srgbClr val="282828"/>
                    </a:solidFill>
                    <a:latin typeface="+mn-lt"/>
                    <a:ea typeface="MS PGothic" panose="020B0600070205080204" pitchFamily="34" charset="-128"/>
                    <a:cs typeface="+mn-cs"/>
                  </a:endParaRPr>
                </a:p>
              </p:txBody>
            </p:sp>
            <p:sp>
              <p:nvSpPr>
                <p:cNvPr id="61" name="Line 74">
                  <a:extLst>
                    <a:ext uri="{FF2B5EF4-FFF2-40B4-BE49-F238E27FC236}">
                      <a16:creationId xmlns:a16="http://schemas.microsoft.com/office/drawing/2014/main" id="{C6CCF932-65B8-9148-9D46-4D500D0F7EE6}"/>
                    </a:ext>
                  </a:extLst>
                </p:cNvPr>
                <p:cNvSpPr>
                  <a:spLocks noChangeShapeType="1"/>
                </p:cNvSpPr>
                <p:nvPr/>
              </p:nvSpPr>
              <p:spPr bwMode="auto">
                <a:xfrm>
                  <a:off x="2786" y="1528"/>
                  <a:ext cx="187" cy="184"/>
                </a:xfrm>
                <a:prstGeom prst="line">
                  <a:avLst/>
                </a:prstGeom>
                <a:noFill/>
                <a:ln w="39688" cap="rnd">
                  <a:solidFill>
                    <a:schemeClr val="tx1"/>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noAutofit/>
                </a:bodyPr>
                <a:lstStyle/>
                <a:p>
                  <a:pPr defTabSz="457178">
                    <a:defRPr/>
                  </a:pPr>
                  <a:endParaRPr lang="en-US" sz="2000">
                    <a:solidFill>
                      <a:srgbClr val="282828"/>
                    </a:solidFill>
                    <a:latin typeface="+mn-lt"/>
                    <a:ea typeface="MS PGothic" panose="020B0600070205080204" pitchFamily="34" charset="-128"/>
                    <a:cs typeface="+mn-cs"/>
                  </a:endParaRPr>
                </a:p>
              </p:txBody>
            </p:sp>
            <p:sp>
              <p:nvSpPr>
                <p:cNvPr id="62" name="Line 75">
                  <a:extLst>
                    <a:ext uri="{FF2B5EF4-FFF2-40B4-BE49-F238E27FC236}">
                      <a16:creationId xmlns:a16="http://schemas.microsoft.com/office/drawing/2014/main" id="{97844D3B-59C3-CD4D-AC17-2D3104C2590B}"/>
                    </a:ext>
                  </a:extLst>
                </p:cNvPr>
                <p:cNvSpPr>
                  <a:spLocks noChangeShapeType="1"/>
                </p:cNvSpPr>
                <p:nvPr/>
              </p:nvSpPr>
              <p:spPr bwMode="auto">
                <a:xfrm>
                  <a:off x="2752" y="1592"/>
                  <a:ext cx="157" cy="153"/>
                </a:xfrm>
                <a:prstGeom prst="line">
                  <a:avLst/>
                </a:prstGeom>
                <a:noFill/>
                <a:ln w="39688" cap="rnd">
                  <a:solidFill>
                    <a:schemeClr val="tx1"/>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noAutofit/>
                </a:bodyPr>
                <a:lstStyle/>
                <a:p>
                  <a:pPr defTabSz="457178">
                    <a:defRPr/>
                  </a:pPr>
                  <a:endParaRPr lang="en-US" sz="2000">
                    <a:solidFill>
                      <a:srgbClr val="282828"/>
                    </a:solidFill>
                    <a:latin typeface="+mn-lt"/>
                    <a:ea typeface="MS PGothic" panose="020B0600070205080204" pitchFamily="34" charset="-128"/>
                    <a:cs typeface="+mn-cs"/>
                  </a:endParaRPr>
                </a:p>
              </p:txBody>
            </p:sp>
          </p:grpSp>
          <p:sp>
            <p:nvSpPr>
              <p:cNvPr id="56" name="Freeform 95">
                <a:extLst>
                  <a:ext uri="{FF2B5EF4-FFF2-40B4-BE49-F238E27FC236}">
                    <a16:creationId xmlns:a16="http://schemas.microsoft.com/office/drawing/2014/main" id="{946DB3A5-0937-2846-B4FC-6632D6D4EBC3}"/>
                  </a:ext>
                </a:extLst>
              </p:cNvPr>
              <p:cNvSpPr>
                <a:spLocks noEditPoints="1"/>
              </p:cNvSpPr>
              <p:nvPr/>
            </p:nvSpPr>
            <p:spPr bwMode="auto">
              <a:xfrm>
                <a:off x="3436547" y="2646979"/>
                <a:ext cx="762530" cy="700082"/>
              </a:xfrm>
              <a:custGeom>
                <a:avLst/>
                <a:gdLst>
                  <a:gd name="T0" fmla="*/ 189 w 377"/>
                  <a:gd name="T1" fmla="*/ 32 h 354"/>
                  <a:gd name="T2" fmla="*/ 332 w 377"/>
                  <a:gd name="T3" fmla="*/ 157 h 354"/>
                  <a:gd name="T4" fmla="*/ 209 w 377"/>
                  <a:gd name="T5" fmla="*/ 320 h 354"/>
                  <a:gd name="T6" fmla="*/ 189 w 377"/>
                  <a:gd name="T7" fmla="*/ 322 h 354"/>
                  <a:gd name="T8" fmla="*/ 45 w 377"/>
                  <a:gd name="T9" fmla="*/ 197 h 354"/>
                  <a:gd name="T10" fmla="*/ 168 w 377"/>
                  <a:gd name="T11" fmla="*/ 33 h 354"/>
                  <a:gd name="T12" fmla="*/ 189 w 377"/>
                  <a:gd name="T13" fmla="*/ 32 h 354"/>
                  <a:gd name="T14" fmla="*/ 189 w 377"/>
                  <a:gd name="T15" fmla="*/ 0 h 354"/>
                  <a:gd name="T16" fmla="*/ 189 w 377"/>
                  <a:gd name="T17" fmla="*/ 0 h 354"/>
                  <a:gd name="T18" fmla="*/ 164 w 377"/>
                  <a:gd name="T19" fmla="*/ 2 h 354"/>
                  <a:gd name="T20" fmla="*/ 13 w 377"/>
                  <a:gd name="T21" fmla="*/ 201 h 354"/>
                  <a:gd name="T22" fmla="*/ 189 w 377"/>
                  <a:gd name="T23" fmla="*/ 354 h 354"/>
                  <a:gd name="T24" fmla="*/ 213 w 377"/>
                  <a:gd name="T25" fmla="*/ 352 h 354"/>
                  <a:gd name="T26" fmla="*/ 364 w 377"/>
                  <a:gd name="T27" fmla="*/ 152 h 354"/>
                  <a:gd name="T28" fmla="*/ 189 w 377"/>
                  <a:gd name="T29" fmla="*/ 0 h 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77" h="354">
                    <a:moveTo>
                      <a:pt x="189" y="32"/>
                    </a:moveTo>
                    <a:cubicBezTo>
                      <a:pt x="260" y="32"/>
                      <a:pt x="322" y="84"/>
                      <a:pt x="332" y="157"/>
                    </a:cubicBezTo>
                    <a:cubicBezTo>
                      <a:pt x="343" y="236"/>
                      <a:pt x="288" y="309"/>
                      <a:pt x="209" y="320"/>
                    </a:cubicBezTo>
                    <a:cubicBezTo>
                      <a:pt x="202" y="321"/>
                      <a:pt x="195" y="322"/>
                      <a:pt x="189" y="322"/>
                    </a:cubicBezTo>
                    <a:cubicBezTo>
                      <a:pt x="117" y="322"/>
                      <a:pt x="55" y="269"/>
                      <a:pt x="45" y="197"/>
                    </a:cubicBezTo>
                    <a:cubicBezTo>
                      <a:pt x="34" y="118"/>
                      <a:pt x="89" y="44"/>
                      <a:pt x="168" y="33"/>
                    </a:cubicBezTo>
                    <a:cubicBezTo>
                      <a:pt x="175" y="32"/>
                      <a:pt x="182" y="32"/>
                      <a:pt x="189" y="32"/>
                    </a:cubicBezTo>
                    <a:moveTo>
                      <a:pt x="189" y="0"/>
                    </a:moveTo>
                    <a:cubicBezTo>
                      <a:pt x="189" y="0"/>
                      <a:pt x="189" y="0"/>
                      <a:pt x="189" y="0"/>
                    </a:cubicBezTo>
                    <a:cubicBezTo>
                      <a:pt x="180" y="0"/>
                      <a:pt x="172" y="0"/>
                      <a:pt x="164" y="2"/>
                    </a:cubicBezTo>
                    <a:cubicBezTo>
                      <a:pt x="67" y="15"/>
                      <a:pt x="0" y="105"/>
                      <a:pt x="13" y="201"/>
                    </a:cubicBezTo>
                    <a:cubicBezTo>
                      <a:pt x="26" y="288"/>
                      <a:pt x="101" y="354"/>
                      <a:pt x="189" y="354"/>
                    </a:cubicBezTo>
                    <a:cubicBezTo>
                      <a:pt x="197" y="354"/>
                      <a:pt x="205" y="353"/>
                      <a:pt x="213" y="352"/>
                    </a:cubicBezTo>
                    <a:cubicBezTo>
                      <a:pt x="310" y="338"/>
                      <a:pt x="377" y="249"/>
                      <a:pt x="364" y="152"/>
                    </a:cubicBezTo>
                    <a:cubicBezTo>
                      <a:pt x="352" y="65"/>
                      <a:pt x="276" y="0"/>
                      <a:pt x="189" y="0"/>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noAutofit/>
              </a:bodyPr>
              <a:lstStyle/>
              <a:p>
                <a:pPr defTabSz="457178">
                  <a:defRPr/>
                </a:pPr>
                <a:endParaRPr lang="en-US" sz="2000">
                  <a:solidFill>
                    <a:srgbClr val="282828"/>
                  </a:solidFill>
                  <a:latin typeface="+mn-lt"/>
                  <a:ea typeface="MS PGothic" panose="020B0600070205080204" pitchFamily="34" charset="-128"/>
                  <a:cs typeface="+mn-cs"/>
                </a:endParaRPr>
              </a:p>
            </p:txBody>
          </p:sp>
        </p:grpSp>
        <p:sp>
          <p:nvSpPr>
            <p:cNvPr id="63" name="Flowchart: Sequential Access Storage 56">
              <a:extLst>
                <a:ext uri="{FF2B5EF4-FFF2-40B4-BE49-F238E27FC236}">
                  <a16:creationId xmlns:a16="http://schemas.microsoft.com/office/drawing/2014/main" id="{D0C04B91-1EBD-694C-A894-C7BDBAF03233}"/>
                </a:ext>
              </a:extLst>
            </p:cNvPr>
            <p:cNvSpPr/>
            <p:nvPr/>
          </p:nvSpPr>
          <p:spPr>
            <a:xfrm>
              <a:off x="4592173" y="4030287"/>
              <a:ext cx="823501" cy="754543"/>
            </a:xfrm>
            <a:prstGeom prst="flowChartMagneticTape">
              <a:avLst/>
            </a:prstGeom>
            <a:solidFill>
              <a:schemeClr val="bg2"/>
            </a:solidFill>
            <a:ln/>
          </p:spPr>
          <p:style>
            <a:lnRef idx="2">
              <a:schemeClr val="accent1"/>
            </a:lnRef>
            <a:fillRef idx="1">
              <a:schemeClr val="lt1"/>
            </a:fillRef>
            <a:effectRef idx="0">
              <a:schemeClr val="accent1"/>
            </a:effectRef>
            <a:fontRef idx="minor">
              <a:schemeClr val="dk1"/>
            </a:fontRef>
          </p:style>
          <p:txBody>
            <a:bodyPr rot="0" spcFirstLastPara="0" vertOverflow="overflow" horzOverflow="overflow" vert="horz" wrap="square" lIns="91432" tIns="45716" rIns="91432" bIns="45716" numCol="1" spcCol="0" rtlCol="0" fromWordArt="0" anchor="ctr" anchorCtr="0" forceAA="0" compatLnSpc="1">
              <a:prstTxWarp prst="textNoShape">
                <a:avLst/>
              </a:prstTxWarp>
              <a:noAutofit/>
            </a:bodyPr>
            <a:lstStyle/>
            <a:p>
              <a:pPr algn="ctr" defTabSz="457189">
                <a:defRPr/>
              </a:pPr>
              <a:endParaRPr lang="en-US" sz="1200">
                <a:solidFill>
                  <a:srgbClr val="39393B">
                    <a:lumMod val="50000"/>
                  </a:srgbClr>
                </a:solidFill>
                <a:ea typeface="MS PGothic" panose="020B0600070205080204" pitchFamily="34" charset="-128"/>
              </a:endParaRPr>
            </a:p>
          </p:txBody>
        </p:sp>
        <p:sp>
          <p:nvSpPr>
            <p:cNvPr id="64" name="TextBox 19">
              <a:extLst>
                <a:ext uri="{FF2B5EF4-FFF2-40B4-BE49-F238E27FC236}">
                  <a16:creationId xmlns:a16="http://schemas.microsoft.com/office/drawing/2014/main" id="{EE1AB2BC-C42B-124F-A568-028CDF2B5FEB}"/>
                </a:ext>
              </a:extLst>
            </p:cNvPr>
            <p:cNvSpPr txBox="1"/>
            <p:nvPr/>
          </p:nvSpPr>
          <p:spPr>
            <a:xfrm>
              <a:off x="4525558" y="4184510"/>
              <a:ext cx="926857" cy="461665"/>
            </a:xfrm>
            <a:prstGeom prst="rect">
              <a:avLst/>
            </a:prstGeom>
            <a:noFill/>
          </p:spPr>
          <p:txBody>
            <a:bodyPr wrap="none" rtlCol="0" anchor="ctr">
              <a:noAutofit/>
            </a:bodyPr>
            <a:lstStyle/>
            <a:p>
              <a:pPr algn="ctr" defTabSz="457178">
                <a:defRPr/>
              </a:pPr>
              <a:r>
                <a:rPr lang="ja-JP" altLang="en-US" sz="1100">
                  <a:solidFill>
                    <a:srgbClr val="005073"/>
                  </a:solidFill>
                  <a:latin typeface="+mn-lt"/>
                  <a:ea typeface="MS PGothic" panose="020B0600070205080204" pitchFamily="34" charset="-128"/>
                  <a:cs typeface="+mn-cs"/>
                </a:rPr>
                <a:t>ソフトウェア</a:t>
              </a:r>
            </a:p>
            <a:p>
              <a:pPr algn="ctr" defTabSz="457178">
                <a:defRPr/>
              </a:pPr>
              <a:r>
                <a:rPr lang="ja-JP" altLang="en-US" sz="1100">
                  <a:solidFill>
                    <a:srgbClr val="005073"/>
                  </a:solidFill>
                  <a:latin typeface="+mn-lt"/>
                  <a:ea typeface="MS PGothic" panose="020B0600070205080204" pitchFamily="34" charset="-128"/>
                  <a:cs typeface="+mn-cs"/>
                </a:rPr>
                <a:t>イメージ</a:t>
              </a:r>
            </a:p>
          </p:txBody>
        </p:sp>
        <p:sp>
          <p:nvSpPr>
            <p:cNvPr id="65" name="Flowchart: Sequential Access Storage 56">
              <a:extLst>
                <a:ext uri="{FF2B5EF4-FFF2-40B4-BE49-F238E27FC236}">
                  <a16:creationId xmlns:a16="http://schemas.microsoft.com/office/drawing/2014/main" id="{3B10ADA2-E4D0-A843-BB12-E03DF495269A}"/>
                </a:ext>
              </a:extLst>
            </p:cNvPr>
            <p:cNvSpPr/>
            <p:nvPr/>
          </p:nvSpPr>
          <p:spPr>
            <a:xfrm>
              <a:off x="1177665" y="1524216"/>
              <a:ext cx="823501" cy="754543"/>
            </a:xfrm>
            <a:prstGeom prst="flowChartMagneticTape">
              <a:avLst/>
            </a:prstGeom>
            <a:solidFill>
              <a:schemeClr val="bg2"/>
            </a:solidFill>
            <a:ln/>
          </p:spPr>
          <p:style>
            <a:lnRef idx="2">
              <a:schemeClr val="accent1"/>
            </a:lnRef>
            <a:fillRef idx="1">
              <a:schemeClr val="lt1"/>
            </a:fillRef>
            <a:effectRef idx="0">
              <a:schemeClr val="accent1"/>
            </a:effectRef>
            <a:fontRef idx="minor">
              <a:schemeClr val="dk1"/>
            </a:fontRef>
          </p:style>
          <p:txBody>
            <a:bodyPr rot="0" spcFirstLastPara="0" vertOverflow="overflow" horzOverflow="overflow" vert="horz" wrap="square" lIns="91432" tIns="45716" rIns="91432" bIns="45716" numCol="1" spcCol="0" rtlCol="0" fromWordArt="0" anchor="ctr" anchorCtr="0" forceAA="0" compatLnSpc="1">
              <a:prstTxWarp prst="textNoShape">
                <a:avLst/>
              </a:prstTxWarp>
              <a:noAutofit/>
            </a:bodyPr>
            <a:lstStyle/>
            <a:p>
              <a:pPr algn="ctr" defTabSz="457189">
                <a:defRPr/>
              </a:pPr>
              <a:endParaRPr lang="en-US" sz="1200">
                <a:solidFill>
                  <a:srgbClr val="39393B">
                    <a:lumMod val="50000"/>
                  </a:srgbClr>
                </a:solidFill>
                <a:ea typeface="MS PGothic" panose="020B0600070205080204" pitchFamily="34" charset="-128"/>
              </a:endParaRPr>
            </a:p>
          </p:txBody>
        </p:sp>
        <p:sp>
          <p:nvSpPr>
            <p:cNvPr id="66" name="TextBox 19">
              <a:extLst>
                <a:ext uri="{FF2B5EF4-FFF2-40B4-BE49-F238E27FC236}">
                  <a16:creationId xmlns:a16="http://schemas.microsoft.com/office/drawing/2014/main" id="{E9362056-60C2-4248-A315-45B5855EC3E6}"/>
                </a:ext>
              </a:extLst>
            </p:cNvPr>
            <p:cNvSpPr txBox="1"/>
            <p:nvPr/>
          </p:nvSpPr>
          <p:spPr>
            <a:xfrm>
              <a:off x="1111050" y="1678439"/>
              <a:ext cx="926857" cy="461665"/>
            </a:xfrm>
            <a:prstGeom prst="rect">
              <a:avLst/>
            </a:prstGeom>
            <a:noFill/>
          </p:spPr>
          <p:txBody>
            <a:bodyPr wrap="none" rtlCol="0" anchor="ctr">
              <a:noAutofit/>
            </a:bodyPr>
            <a:lstStyle/>
            <a:p>
              <a:pPr algn="ctr" defTabSz="457178">
                <a:defRPr/>
              </a:pPr>
              <a:r>
                <a:rPr lang="ja-JP" altLang="en-US" sz="1100">
                  <a:solidFill>
                    <a:srgbClr val="005073"/>
                  </a:solidFill>
                  <a:latin typeface="+mn-lt"/>
                  <a:ea typeface="MS PGothic" panose="020B0600070205080204" pitchFamily="34" charset="-128"/>
                  <a:cs typeface="+mn-cs"/>
                </a:rPr>
                <a:t>ソフトウェア</a:t>
              </a:r>
            </a:p>
            <a:p>
              <a:pPr algn="ctr" defTabSz="457178">
                <a:defRPr/>
              </a:pPr>
              <a:r>
                <a:rPr lang="ja-JP" altLang="en-US" sz="1100">
                  <a:solidFill>
                    <a:srgbClr val="005073"/>
                  </a:solidFill>
                  <a:latin typeface="+mn-lt"/>
                  <a:ea typeface="MS PGothic" panose="020B0600070205080204" pitchFamily="34" charset="-128"/>
                  <a:cs typeface="+mn-cs"/>
                </a:rPr>
                <a:t>イメージ</a:t>
              </a:r>
            </a:p>
          </p:txBody>
        </p:sp>
        <p:sp>
          <p:nvSpPr>
            <p:cNvPr id="67" name="Flowchart: Sequential Access Storage 56">
              <a:extLst>
                <a:ext uri="{FF2B5EF4-FFF2-40B4-BE49-F238E27FC236}">
                  <a16:creationId xmlns:a16="http://schemas.microsoft.com/office/drawing/2014/main" id="{53136862-79F2-264D-812E-B55E1B1D320A}"/>
                </a:ext>
              </a:extLst>
            </p:cNvPr>
            <p:cNvSpPr/>
            <p:nvPr/>
          </p:nvSpPr>
          <p:spPr>
            <a:xfrm>
              <a:off x="7662721" y="3080129"/>
              <a:ext cx="823501" cy="754543"/>
            </a:xfrm>
            <a:prstGeom prst="flowChartMagneticTape">
              <a:avLst/>
            </a:prstGeom>
            <a:solidFill>
              <a:schemeClr val="bg2"/>
            </a:solidFill>
            <a:ln/>
          </p:spPr>
          <p:style>
            <a:lnRef idx="2">
              <a:schemeClr val="accent1"/>
            </a:lnRef>
            <a:fillRef idx="1">
              <a:schemeClr val="lt1"/>
            </a:fillRef>
            <a:effectRef idx="0">
              <a:schemeClr val="accent1"/>
            </a:effectRef>
            <a:fontRef idx="minor">
              <a:schemeClr val="dk1"/>
            </a:fontRef>
          </p:style>
          <p:txBody>
            <a:bodyPr rot="0" spcFirstLastPara="0" vertOverflow="overflow" horzOverflow="overflow" vert="horz" wrap="square" lIns="91432" tIns="45716" rIns="91432" bIns="45716" numCol="1" spcCol="0" rtlCol="0" fromWordArt="0" anchor="ctr" anchorCtr="0" forceAA="0" compatLnSpc="1">
              <a:prstTxWarp prst="textNoShape">
                <a:avLst/>
              </a:prstTxWarp>
              <a:noAutofit/>
            </a:bodyPr>
            <a:lstStyle/>
            <a:p>
              <a:pPr algn="ctr" defTabSz="457189">
                <a:defRPr/>
              </a:pPr>
              <a:endParaRPr lang="en-US" sz="1200">
                <a:solidFill>
                  <a:srgbClr val="39393B">
                    <a:lumMod val="50000"/>
                  </a:srgbClr>
                </a:solidFill>
                <a:ea typeface="MS PGothic" panose="020B0600070205080204" pitchFamily="34" charset="-128"/>
              </a:endParaRPr>
            </a:p>
          </p:txBody>
        </p:sp>
        <p:sp>
          <p:nvSpPr>
            <p:cNvPr id="68" name="TextBox 19">
              <a:extLst>
                <a:ext uri="{FF2B5EF4-FFF2-40B4-BE49-F238E27FC236}">
                  <a16:creationId xmlns:a16="http://schemas.microsoft.com/office/drawing/2014/main" id="{D5F4B6D4-66C7-7342-81CC-8693E2D6BCD6}"/>
                </a:ext>
              </a:extLst>
            </p:cNvPr>
            <p:cNvSpPr txBox="1"/>
            <p:nvPr/>
          </p:nvSpPr>
          <p:spPr>
            <a:xfrm>
              <a:off x="7619632" y="3234351"/>
              <a:ext cx="926857" cy="461665"/>
            </a:xfrm>
            <a:prstGeom prst="rect">
              <a:avLst/>
            </a:prstGeom>
            <a:noFill/>
          </p:spPr>
          <p:txBody>
            <a:bodyPr wrap="none" rtlCol="0" anchor="ctr">
              <a:noAutofit/>
            </a:bodyPr>
            <a:lstStyle/>
            <a:p>
              <a:pPr algn="ctr" defTabSz="457178">
                <a:defRPr/>
              </a:pPr>
              <a:r>
                <a:rPr lang="ja-JP" altLang="en-US" sz="1100">
                  <a:solidFill>
                    <a:srgbClr val="005073"/>
                  </a:solidFill>
                  <a:latin typeface="+mn-lt"/>
                  <a:ea typeface="MS PGothic" panose="020B0600070205080204" pitchFamily="34" charset="-128"/>
                  <a:cs typeface="+mn-cs"/>
                </a:rPr>
                <a:t>ソフトウェア</a:t>
              </a:r>
            </a:p>
            <a:p>
              <a:pPr algn="ctr" defTabSz="457178">
                <a:defRPr/>
              </a:pPr>
              <a:r>
                <a:rPr lang="ja-JP" altLang="en-US" sz="1100">
                  <a:solidFill>
                    <a:srgbClr val="005073"/>
                  </a:solidFill>
                  <a:latin typeface="+mn-lt"/>
                  <a:ea typeface="MS PGothic" panose="020B0600070205080204" pitchFamily="34" charset="-128"/>
                  <a:cs typeface="+mn-cs"/>
                </a:rPr>
                <a:t>イメージ</a:t>
              </a:r>
            </a:p>
          </p:txBody>
        </p:sp>
        <p:grpSp>
          <p:nvGrpSpPr>
            <p:cNvPr id="69" name="Group 69">
              <a:extLst>
                <a:ext uri="{FF2B5EF4-FFF2-40B4-BE49-F238E27FC236}">
                  <a16:creationId xmlns:a16="http://schemas.microsoft.com/office/drawing/2014/main" id="{7F41BCB0-8F0C-8F4B-9D2A-ECD34E3C4911}"/>
                </a:ext>
              </a:extLst>
            </p:cNvPr>
            <p:cNvGrpSpPr>
              <a:grpSpLocks noChangeAspect="1"/>
            </p:cNvGrpSpPr>
            <p:nvPr/>
          </p:nvGrpSpPr>
          <p:grpSpPr bwMode="auto">
            <a:xfrm>
              <a:off x="6259949" y="1462500"/>
              <a:ext cx="753169" cy="671754"/>
              <a:chOff x="2749" y="1495"/>
              <a:chExt cx="260" cy="254"/>
            </a:xfrm>
          </p:grpSpPr>
          <p:sp>
            <p:nvSpPr>
              <p:cNvPr id="70" name="Line 70">
                <a:extLst>
                  <a:ext uri="{FF2B5EF4-FFF2-40B4-BE49-F238E27FC236}">
                    <a16:creationId xmlns:a16="http://schemas.microsoft.com/office/drawing/2014/main" id="{5C7D7E40-2E7C-D543-8E29-29142D0B82F5}"/>
                  </a:ext>
                </a:extLst>
              </p:cNvPr>
              <p:cNvSpPr>
                <a:spLocks noChangeShapeType="1"/>
              </p:cNvSpPr>
              <p:nvPr/>
            </p:nvSpPr>
            <p:spPr bwMode="auto">
              <a:xfrm flipV="1">
                <a:off x="2749" y="1495"/>
                <a:ext cx="164" cy="160"/>
              </a:xfrm>
              <a:prstGeom prst="line">
                <a:avLst/>
              </a:prstGeom>
              <a:noFill/>
              <a:ln w="39688" cap="rnd">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noAutofit/>
              </a:bodyPr>
              <a:lstStyle/>
              <a:p>
                <a:pPr defTabSz="457178">
                  <a:defRPr/>
                </a:pPr>
                <a:endParaRPr lang="en-US" sz="2000">
                  <a:solidFill>
                    <a:srgbClr val="282828"/>
                  </a:solidFill>
                  <a:latin typeface="+mn-lt"/>
                  <a:ea typeface="MS PGothic" panose="020B0600070205080204" pitchFamily="34" charset="-128"/>
                  <a:cs typeface="+mn-cs"/>
                </a:endParaRPr>
              </a:p>
            </p:txBody>
          </p:sp>
          <p:sp>
            <p:nvSpPr>
              <p:cNvPr id="71" name="Line 71">
                <a:extLst>
                  <a:ext uri="{FF2B5EF4-FFF2-40B4-BE49-F238E27FC236}">
                    <a16:creationId xmlns:a16="http://schemas.microsoft.com/office/drawing/2014/main" id="{59D5338A-8A5B-6F4A-9222-9D76F7C9BAB6}"/>
                  </a:ext>
                </a:extLst>
              </p:cNvPr>
              <p:cNvSpPr>
                <a:spLocks noChangeShapeType="1"/>
              </p:cNvSpPr>
              <p:nvPr/>
            </p:nvSpPr>
            <p:spPr bwMode="auto">
              <a:xfrm flipV="1">
                <a:off x="2787" y="1530"/>
                <a:ext cx="187" cy="183"/>
              </a:xfrm>
              <a:prstGeom prst="line">
                <a:avLst/>
              </a:prstGeom>
              <a:noFill/>
              <a:ln w="39688" cap="rnd">
                <a:solidFill>
                  <a:schemeClr val="accent3"/>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noAutofit/>
              </a:bodyPr>
              <a:lstStyle/>
              <a:p>
                <a:pPr defTabSz="457178">
                  <a:defRPr/>
                </a:pPr>
                <a:endParaRPr lang="en-US" sz="2000">
                  <a:solidFill>
                    <a:srgbClr val="282828"/>
                  </a:solidFill>
                  <a:latin typeface="+mn-lt"/>
                  <a:ea typeface="MS PGothic" panose="020B0600070205080204" pitchFamily="34" charset="-128"/>
                  <a:cs typeface="+mn-cs"/>
                </a:endParaRPr>
              </a:p>
            </p:txBody>
          </p:sp>
          <p:sp>
            <p:nvSpPr>
              <p:cNvPr id="72" name="Line 72">
                <a:extLst>
                  <a:ext uri="{FF2B5EF4-FFF2-40B4-BE49-F238E27FC236}">
                    <a16:creationId xmlns:a16="http://schemas.microsoft.com/office/drawing/2014/main" id="{2068598F-7D27-CF4B-93DC-404CD1FBF2D1}"/>
                  </a:ext>
                </a:extLst>
              </p:cNvPr>
              <p:cNvSpPr>
                <a:spLocks noChangeShapeType="1"/>
              </p:cNvSpPr>
              <p:nvPr/>
            </p:nvSpPr>
            <p:spPr bwMode="auto">
              <a:xfrm flipV="1">
                <a:off x="2847" y="1591"/>
                <a:ext cx="162" cy="158"/>
              </a:xfrm>
              <a:prstGeom prst="line">
                <a:avLst/>
              </a:prstGeom>
              <a:noFill/>
              <a:ln w="39688" cap="rnd">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noAutofit/>
              </a:bodyPr>
              <a:lstStyle/>
              <a:p>
                <a:pPr defTabSz="457178">
                  <a:defRPr/>
                </a:pPr>
                <a:endParaRPr lang="en-US" sz="2000">
                  <a:solidFill>
                    <a:srgbClr val="282828"/>
                  </a:solidFill>
                  <a:latin typeface="+mn-lt"/>
                  <a:ea typeface="MS PGothic" panose="020B0600070205080204" pitchFamily="34" charset="-128"/>
                  <a:cs typeface="+mn-cs"/>
                </a:endParaRPr>
              </a:p>
            </p:txBody>
          </p:sp>
          <p:sp>
            <p:nvSpPr>
              <p:cNvPr id="73" name="Line 73">
                <a:extLst>
                  <a:ext uri="{FF2B5EF4-FFF2-40B4-BE49-F238E27FC236}">
                    <a16:creationId xmlns:a16="http://schemas.microsoft.com/office/drawing/2014/main" id="{5B29A5D0-B9A2-1345-BDBF-DBC47985C9A3}"/>
                  </a:ext>
                </a:extLst>
              </p:cNvPr>
              <p:cNvSpPr>
                <a:spLocks noChangeShapeType="1"/>
              </p:cNvSpPr>
              <p:nvPr/>
            </p:nvSpPr>
            <p:spPr bwMode="auto">
              <a:xfrm>
                <a:off x="2850" y="1497"/>
                <a:ext cx="159" cy="156"/>
              </a:xfrm>
              <a:prstGeom prst="line">
                <a:avLst/>
              </a:prstGeom>
              <a:noFill/>
              <a:ln w="39688" cap="rnd">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noAutofit/>
              </a:bodyPr>
              <a:lstStyle/>
              <a:p>
                <a:pPr defTabSz="457178">
                  <a:defRPr/>
                </a:pPr>
                <a:endParaRPr lang="en-US" sz="2000">
                  <a:solidFill>
                    <a:srgbClr val="282828"/>
                  </a:solidFill>
                  <a:latin typeface="+mn-lt"/>
                  <a:ea typeface="MS PGothic" panose="020B0600070205080204" pitchFamily="34" charset="-128"/>
                  <a:cs typeface="+mn-cs"/>
                </a:endParaRPr>
              </a:p>
            </p:txBody>
          </p:sp>
          <p:sp>
            <p:nvSpPr>
              <p:cNvPr id="74" name="Line 74">
                <a:extLst>
                  <a:ext uri="{FF2B5EF4-FFF2-40B4-BE49-F238E27FC236}">
                    <a16:creationId xmlns:a16="http://schemas.microsoft.com/office/drawing/2014/main" id="{9DD9FA96-A064-6947-9ECC-4D3E368AC46C}"/>
                  </a:ext>
                </a:extLst>
              </p:cNvPr>
              <p:cNvSpPr>
                <a:spLocks noChangeShapeType="1"/>
              </p:cNvSpPr>
              <p:nvPr/>
            </p:nvSpPr>
            <p:spPr bwMode="auto">
              <a:xfrm>
                <a:off x="2786" y="1528"/>
                <a:ext cx="187" cy="184"/>
              </a:xfrm>
              <a:prstGeom prst="line">
                <a:avLst/>
              </a:prstGeom>
              <a:noFill/>
              <a:ln w="39688" cap="rnd">
                <a:solidFill>
                  <a:schemeClr val="accent3"/>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noAutofit/>
              </a:bodyPr>
              <a:lstStyle/>
              <a:p>
                <a:pPr defTabSz="457178">
                  <a:defRPr/>
                </a:pPr>
                <a:endParaRPr lang="en-US" sz="2000">
                  <a:solidFill>
                    <a:srgbClr val="282828"/>
                  </a:solidFill>
                  <a:latin typeface="+mn-lt"/>
                  <a:ea typeface="MS PGothic" panose="020B0600070205080204" pitchFamily="34" charset="-128"/>
                  <a:cs typeface="+mn-cs"/>
                </a:endParaRPr>
              </a:p>
            </p:txBody>
          </p:sp>
          <p:sp>
            <p:nvSpPr>
              <p:cNvPr id="75" name="Line 75">
                <a:extLst>
                  <a:ext uri="{FF2B5EF4-FFF2-40B4-BE49-F238E27FC236}">
                    <a16:creationId xmlns:a16="http://schemas.microsoft.com/office/drawing/2014/main" id="{B002867C-8CDD-1742-96E9-390E825A615E}"/>
                  </a:ext>
                </a:extLst>
              </p:cNvPr>
              <p:cNvSpPr>
                <a:spLocks noChangeShapeType="1"/>
              </p:cNvSpPr>
              <p:nvPr/>
            </p:nvSpPr>
            <p:spPr bwMode="auto">
              <a:xfrm>
                <a:off x="2752" y="1592"/>
                <a:ext cx="157" cy="153"/>
              </a:xfrm>
              <a:prstGeom prst="line">
                <a:avLst/>
              </a:prstGeom>
              <a:noFill/>
              <a:ln w="39688" cap="rnd">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noAutofit/>
              </a:bodyPr>
              <a:lstStyle/>
              <a:p>
                <a:pPr defTabSz="457178">
                  <a:defRPr/>
                </a:pPr>
                <a:endParaRPr lang="en-US" sz="2000">
                  <a:solidFill>
                    <a:srgbClr val="282828"/>
                  </a:solidFill>
                  <a:latin typeface="+mn-lt"/>
                  <a:ea typeface="MS PGothic" panose="020B0600070205080204" pitchFamily="34" charset="-128"/>
                  <a:cs typeface="+mn-cs"/>
                </a:endParaRPr>
              </a:p>
            </p:txBody>
          </p:sp>
        </p:grpSp>
        <p:sp>
          <p:nvSpPr>
            <p:cNvPr id="76" name="TextBox 26">
              <a:extLst>
                <a:ext uri="{FF2B5EF4-FFF2-40B4-BE49-F238E27FC236}">
                  <a16:creationId xmlns:a16="http://schemas.microsoft.com/office/drawing/2014/main" id="{2BE5A5CC-4D2E-7742-9A25-50A99D9A22EF}"/>
                </a:ext>
              </a:extLst>
            </p:cNvPr>
            <p:cNvSpPr txBox="1"/>
            <p:nvPr/>
          </p:nvSpPr>
          <p:spPr>
            <a:xfrm>
              <a:off x="6378979" y="1724071"/>
              <a:ext cx="530594" cy="184666"/>
            </a:xfrm>
            <a:prstGeom prst="rect">
              <a:avLst/>
            </a:prstGeom>
            <a:solidFill>
              <a:schemeClr val="bg2"/>
            </a:solidFill>
            <a:ln>
              <a:solidFill>
                <a:schemeClr val="tx1">
                  <a:lumMod val="25000"/>
                  <a:lumOff val="75000"/>
                </a:schemeClr>
              </a:solidFill>
            </a:ln>
          </p:spPr>
          <p:txBody>
            <a:bodyPr wrap="none" lIns="0" tIns="0" rIns="0" bIns="0" rtlCol="0">
              <a:noAutofit/>
            </a:bodyPr>
            <a:lstStyle/>
            <a:p>
              <a:pPr defTabSz="457189">
                <a:defRPr/>
              </a:pPr>
              <a:r>
                <a:rPr lang="ja-JP" altLang="en-US" sz="1100">
                  <a:solidFill>
                    <a:srgbClr val="39393B">
                      <a:lumMod val="50000"/>
                    </a:srgbClr>
                  </a:solidFill>
                  <a:latin typeface="+mn-lt"/>
                  <a:ea typeface="MS PGothic" panose="020B0600070205080204" pitchFamily="34" charset="-128"/>
                  <a:cs typeface="+mn-cs"/>
                </a:rPr>
                <a:t>ハッシュ</a:t>
              </a:r>
              <a:endParaRPr lang="en-US" sz="1100">
                <a:solidFill>
                  <a:srgbClr val="39393B">
                    <a:lumMod val="50000"/>
                  </a:srgbClr>
                </a:solidFill>
                <a:latin typeface="+mn-lt"/>
                <a:ea typeface="MS PGothic" panose="020B0600070205080204" pitchFamily="34" charset="-128"/>
                <a:cs typeface="+mn-cs"/>
              </a:endParaRPr>
            </a:p>
          </p:txBody>
        </p:sp>
        <p:grpSp>
          <p:nvGrpSpPr>
            <p:cNvPr id="77" name="Group 69">
              <a:extLst>
                <a:ext uri="{FF2B5EF4-FFF2-40B4-BE49-F238E27FC236}">
                  <a16:creationId xmlns:a16="http://schemas.microsoft.com/office/drawing/2014/main" id="{092F2950-23ED-824A-AA38-D5E8629F651D}"/>
                </a:ext>
              </a:extLst>
            </p:cNvPr>
            <p:cNvGrpSpPr>
              <a:grpSpLocks noChangeAspect="1"/>
            </p:cNvGrpSpPr>
            <p:nvPr/>
          </p:nvGrpSpPr>
          <p:grpSpPr bwMode="auto">
            <a:xfrm>
              <a:off x="7669757" y="1484218"/>
              <a:ext cx="753169" cy="671754"/>
              <a:chOff x="2749" y="1495"/>
              <a:chExt cx="260" cy="254"/>
            </a:xfrm>
          </p:grpSpPr>
          <p:sp>
            <p:nvSpPr>
              <p:cNvPr id="78" name="Line 70">
                <a:extLst>
                  <a:ext uri="{FF2B5EF4-FFF2-40B4-BE49-F238E27FC236}">
                    <a16:creationId xmlns:a16="http://schemas.microsoft.com/office/drawing/2014/main" id="{2C1AC6E7-5119-EF4F-A6F1-09B6A7B42B51}"/>
                  </a:ext>
                </a:extLst>
              </p:cNvPr>
              <p:cNvSpPr>
                <a:spLocks noChangeShapeType="1"/>
              </p:cNvSpPr>
              <p:nvPr/>
            </p:nvSpPr>
            <p:spPr bwMode="auto">
              <a:xfrm flipV="1">
                <a:off x="2749" y="1495"/>
                <a:ext cx="164" cy="160"/>
              </a:xfrm>
              <a:prstGeom prst="line">
                <a:avLst/>
              </a:prstGeom>
              <a:noFill/>
              <a:ln w="39688" cap="rnd">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noAutofit/>
              </a:bodyPr>
              <a:lstStyle/>
              <a:p>
                <a:pPr defTabSz="457178">
                  <a:defRPr/>
                </a:pPr>
                <a:endParaRPr lang="en-US" sz="2000">
                  <a:solidFill>
                    <a:srgbClr val="282828"/>
                  </a:solidFill>
                  <a:latin typeface="+mn-lt"/>
                  <a:ea typeface="MS PGothic" panose="020B0600070205080204" pitchFamily="34" charset="-128"/>
                  <a:cs typeface="+mn-cs"/>
                </a:endParaRPr>
              </a:p>
            </p:txBody>
          </p:sp>
          <p:sp>
            <p:nvSpPr>
              <p:cNvPr id="79" name="Line 71">
                <a:extLst>
                  <a:ext uri="{FF2B5EF4-FFF2-40B4-BE49-F238E27FC236}">
                    <a16:creationId xmlns:a16="http://schemas.microsoft.com/office/drawing/2014/main" id="{FE95DFC9-74B5-CA43-9F40-89D7CCCFA053}"/>
                  </a:ext>
                </a:extLst>
              </p:cNvPr>
              <p:cNvSpPr>
                <a:spLocks noChangeShapeType="1"/>
              </p:cNvSpPr>
              <p:nvPr/>
            </p:nvSpPr>
            <p:spPr bwMode="auto">
              <a:xfrm flipV="1">
                <a:off x="2787" y="1530"/>
                <a:ext cx="187" cy="183"/>
              </a:xfrm>
              <a:prstGeom prst="line">
                <a:avLst/>
              </a:prstGeom>
              <a:noFill/>
              <a:ln w="39688" cap="rnd">
                <a:solidFill>
                  <a:schemeClr val="accent3"/>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noAutofit/>
              </a:bodyPr>
              <a:lstStyle/>
              <a:p>
                <a:pPr defTabSz="457178">
                  <a:defRPr/>
                </a:pPr>
                <a:endParaRPr lang="en-US" sz="2000">
                  <a:solidFill>
                    <a:srgbClr val="282828"/>
                  </a:solidFill>
                  <a:latin typeface="+mn-lt"/>
                  <a:ea typeface="MS PGothic" panose="020B0600070205080204" pitchFamily="34" charset="-128"/>
                  <a:cs typeface="+mn-cs"/>
                </a:endParaRPr>
              </a:p>
            </p:txBody>
          </p:sp>
          <p:sp>
            <p:nvSpPr>
              <p:cNvPr id="80" name="Line 72">
                <a:extLst>
                  <a:ext uri="{FF2B5EF4-FFF2-40B4-BE49-F238E27FC236}">
                    <a16:creationId xmlns:a16="http://schemas.microsoft.com/office/drawing/2014/main" id="{B30B9BF0-98B5-244C-A82D-A1B3D491CFA1}"/>
                  </a:ext>
                </a:extLst>
              </p:cNvPr>
              <p:cNvSpPr>
                <a:spLocks noChangeShapeType="1"/>
              </p:cNvSpPr>
              <p:nvPr/>
            </p:nvSpPr>
            <p:spPr bwMode="auto">
              <a:xfrm flipV="1">
                <a:off x="2847" y="1591"/>
                <a:ext cx="162" cy="158"/>
              </a:xfrm>
              <a:prstGeom prst="line">
                <a:avLst/>
              </a:prstGeom>
              <a:noFill/>
              <a:ln w="39688" cap="rnd">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noAutofit/>
              </a:bodyPr>
              <a:lstStyle/>
              <a:p>
                <a:pPr defTabSz="457178">
                  <a:defRPr/>
                </a:pPr>
                <a:endParaRPr lang="en-US" sz="2000">
                  <a:solidFill>
                    <a:srgbClr val="282828"/>
                  </a:solidFill>
                  <a:latin typeface="+mn-lt"/>
                  <a:ea typeface="MS PGothic" panose="020B0600070205080204" pitchFamily="34" charset="-128"/>
                  <a:cs typeface="+mn-cs"/>
                </a:endParaRPr>
              </a:p>
            </p:txBody>
          </p:sp>
          <p:sp>
            <p:nvSpPr>
              <p:cNvPr id="81" name="Line 73">
                <a:extLst>
                  <a:ext uri="{FF2B5EF4-FFF2-40B4-BE49-F238E27FC236}">
                    <a16:creationId xmlns:a16="http://schemas.microsoft.com/office/drawing/2014/main" id="{6C2408F8-7CAE-674E-BD52-AF048D8F1D79}"/>
                  </a:ext>
                </a:extLst>
              </p:cNvPr>
              <p:cNvSpPr>
                <a:spLocks noChangeShapeType="1"/>
              </p:cNvSpPr>
              <p:nvPr/>
            </p:nvSpPr>
            <p:spPr bwMode="auto">
              <a:xfrm>
                <a:off x="2850" y="1497"/>
                <a:ext cx="159" cy="156"/>
              </a:xfrm>
              <a:prstGeom prst="line">
                <a:avLst/>
              </a:prstGeom>
              <a:noFill/>
              <a:ln w="39688" cap="rnd">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noAutofit/>
              </a:bodyPr>
              <a:lstStyle/>
              <a:p>
                <a:pPr defTabSz="457178">
                  <a:defRPr/>
                </a:pPr>
                <a:endParaRPr lang="en-US" sz="2000">
                  <a:solidFill>
                    <a:srgbClr val="282828"/>
                  </a:solidFill>
                  <a:latin typeface="+mn-lt"/>
                  <a:ea typeface="MS PGothic" panose="020B0600070205080204" pitchFamily="34" charset="-128"/>
                  <a:cs typeface="+mn-cs"/>
                </a:endParaRPr>
              </a:p>
            </p:txBody>
          </p:sp>
          <p:sp>
            <p:nvSpPr>
              <p:cNvPr id="82" name="Line 74">
                <a:extLst>
                  <a:ext uri="{FF2B5EF4-FFF2-40B4-BE49-F238E27FC236}">
                    <a16:creationId xmlns:a16="http://schemas.microsoft.com/office/drawing/2014/main" id="{6DE166BA-9097-5B42-8665-A4A6D24628FB}"/>
                  </a:ext>
                </a:extLst>
              </p:cNvPr>
              <p:cNvSpPr>
                <a:spLocks noChangeShapeType="1"/>
              </p:cNvSpPr>
              <p:nvPr/>
            </p:nvSpPr>
            <p:spPr bwMode="auto">
              <a:xfrm>
                <a:off x="2786" y="1528"/>
                <a:ext cx="187" cy="184"/>
              </a:xfrm>
              <a:prstGeom prst="line">
                <a:avLst/>
              </a:prstGeom>
              <a:noFill/>
              <a:ln w="39688" cap="rnd">
                <a:solidFill>
                  <a:schemeClr val="accent3"/>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noAutofit/>
              </a:bodyPr>
              <a:lstStyle/>
              <a:p>
                <a:pPr defTabSz="457178">
                  <a:defRPr/>
                </a:pPr>
                <a:endParaRPr lang="en-US" sz="2000">
                  <a:solidFill>
                    <a:srgbClr val="282828"/>
                  </a:solidFill>
                  <a:latin typeface="+mn-lt"/>
                  <a:ea typeface="MS PGothic" panose="020B0600070205080204" pitchFamily="34" charset="-128"/>
                  <a:cs typeface="+mn-cs"/>
                </a:endParaRPr>
              </a:p>
            </p:txBody>
          </p:sp>
          <p:sp>
            <p:nvSpPr>
              <p:cNvPr id="83" name="Line 75">
                <a:extLst>
                  <a:ext uri="{FF2B5EF4-FFF2-40B4-BE49-F238E27FC236}">
                    <a16:creationId xmlns:a16="http://schemas.microsoft.com/office/drawing/2014/main" id="{9570A918-282A-FB4F-98FD-598868165F91}"/>
                  </a:ext>
                </a:extLst>
              </p:cNvPr>
              <p:cNvSpPr>
                <a:spLocks noChangeShapeType="1"/>
              </p:cNvSpPr>
              <p:nvPr/>
            </p:nvSpPr>
            <p:spPr bwMode="auto">
              <a:xfrm>
                <a:off x="2752" y="1592"/>
                <a:ext cx="157" cy="153"/>
              </a:xfrm>
              <a:prstGeom prst="line">
                <a:avLst/>
              </a:prstGeom>
              <a:noFill/>
              <a:ln w="39688" cap="rnd">
                <a:solidFill>
                  <a:schemeClr val="accent1"/>
                </a:solidFill>
                <a:prstDash val="solid"/>
                <a:round/>
                <a:headEnd/>
                <a:tailEnd/>
              </a:ln>
              <a:extLst>
                <a:ext uri="{909E8E84-426E-40DD-AFC4-6F175D3DCCD1}">
                  <a14:hiddenFill xmlns:a14="http://schemas.microsoft.com/office/drawing/2010/main">
                    <a:noFill/>
                  </a14:hiddenFill>
                </a:ext>
              </a:extLst>
            </p:spPr>
            <p:txBody>
              <a:bodyPr vert="horz" wrap="square" lIns="121920" tIns="60960" rIns="121920" bIns="60960" numCol="1" anchor="t" anchorCtr="0" compatLnSpc="1">
                <a:prstTxWarp prst="textNoShape">
                  <a:avLst/>
                </a:prstTxWarp>
                <a:noAutofit/>
              </a:bodyPr>
              <a:lstStyle/>
              <a:p>
                <a:pPr defTabSz="457178">
                  <a:defRPr/>
                </a:pPr>
                <a:endParaRPr lang="en-US" sz="2000">
                  <a:solidFill>
                    <a:srgbClr val="282828"/>
                  </a:solidFill>
                  <a:latin typeface="+mn-lt"/>
                  <a:ea typeface="MS PGothic" panose="020B0600070205080204" pitchFamily="34" charset="-128"/>
                  <a:cs typeface="+mn-cs"/>
                </a:endParaRPr>
              </a:p>
            </p:txBody>
          </p:sp>
        </p:grpSp>
        <p:sp>
          <p:nvSpPr>
            <p:cNvPr id="84" name="TextBox 26">
              <a:extLst>
                <a:ext uri="{FF2B5EF4-FFF2-40B4-BE49-F238E27FC236}">
                  <a16:creationId xmlns:a16="http://schemas.microsoft.com/office/drawing/2014/main" id="{78B4F065-FBFE-3647-8186-9806146C4080}"/>
                </a:ext>
              </a:extLst>
            </p:cNvPr>
            <p:cNvSpPr txBox="1"/>
            <p:nvPr/>
          </p:nvSpPr>
          <p:spPr>
            <a:xfrm>
              <a:off x="7788787" y="1745788"/>
              <a:ext cx="530594" cy="184666"/>
            </a:xfrm>
            <a:prstGeom prst="rect">
              <a:avLst/>
            </a:prstGeom>
            <a:solidFill>
              <a:schemeClr val="bg2"/>
            </a:solidFill>
            <a:ln>
              <a:solidFill>
                <a:schemeClr val="tx1">
                  <a:lumMod val="25000"/>
                  <a:lumOff val="75000"/>
                </a:schemeClr>
              </a:solidFill>
            </a:ln>
          </p:spPr>
          <p:txBody>
            <a:bodyPr wrap="none" lIns="0" tIns="0" rIns="0" bIns="0" rtlCol="0">
              <a:noAutofit/>
            </a:bodyPr>
            <a:lstStyle/>
            <a:p>
              <a:pPr defTabSz="457189">
                <a:defRPr/>
              </a:pPr>
              <a:r>
                <a:rPr lang="ja-JP" altLang="en-US" sz="1100">
                  <a:solidFill>
                    <a:srgbClr val="39393B">
                      <a:lumMod val="50000"/>
                    </a:srgbClr>
                  </a:solidFill>
                  <a:latin typeface="+mn-lt"/>
                  <a:ea typeface="MS PGothic" panose="020B0600070205080204" pitchFamily="34" charset="-128"/>
                  <a:cs typeface="+mn-cs"/>
                </a:rPr>
                <a:t>ハッシュ</a:t>
              </a:r>
              <a:endParaRPr lang="en-US" sz="1100">
                <a:solidFill>
                  <a:srgbClr val="39393B">
                    <a:lumMod val="50000"/>
                  </a:srgbClr>
                </a:solidFill>
                <a:latin typeface="+mn-lt"/>
                <a:ea typeface="MS PGothic" panose="020B0600070205080204" pitchFamily="34" charset="-128"/>
                <a:cs typeface="+mn-cs"/>
              </a:endParaRPr>
            </a:p>
          </p:txBody>
        </p:sp>
        <p:cxnSp>
          <p:nvCxnSpPr>
            <p:cNvPr id="85" name="Straight Arrow Connector 83">
              <a:extLst>
                <a:ext uri="{FF2B5EF4-FFF2-40B4-BE49-F238E27FC236}">
                  <a16:creationId xmlns:a16="http://schemas.microsoft.com/office/drawing/2014/main" id="{FBF2D014-F20B-C241-983F-051C0F317B58}"/>
                </a:ext>
              </a:extLst>
            </p:cNvPr>
            <p:cNvCxnSpPr>
              <a:cxnSpLocks/>
            </p:cNvCxnSpPr>
            <p:nvPr/>
          </p:nvCxnSpPr>
          <p:spPr>
            <a:xfrm flipV="1">
              <a:off x="8047801" y="2230793"/>
              <a:ext cx="0" cy="685126"/>
            </a:xfrm>
            <a:prstGeom prst="straightConnector1">
              <a:avLst/>
            </a:prstGeom>
            <a:ln w="38100">
              <a:solidFill>
                <a:schemeClr val="tx1">
                  <a:lumMod val="25000"/>
                  <a:lumOff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86" name="上カーブ矢印 85">
              <a:extLst>
                <a:ext uri="{FF2B5EF4-FFF2-40B4-BE49-F238E27FC236}">
                  <a16:creationId xmlns:a16="http://schemas.microsoft.com/office/drawing/2014/main" id="{74AD71B5-FB7D-FC45-A4ED-3034EC158E40}"/>
                </a:ext>
              </a:extLst>
            </p:cNvPr>
            <p:cNvSpPr/>
            <p:nvPr/>
          </p:nvSpPr>
          <p:spPr>
            <a:xfrm>
              <a:off x="2944601" y="1817513"/>
              <a:ext cx="2781234" cy="1135151"/>
            </a:xfrm>
            <a:prstGeom prst="curvedUpArrow">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defTabSz="457189">
                <a:defRPr/>
              </a:pPr>
              <a:endParaRPr kumimoji="1" lang="ja-JP" altLang="en-US" sz="1600">
                <a:solidFill>
                  <a:srgbClr val="282828"/>
                </a:solidFill>
                <a:ea typeface="MS PGothic" panose="020B0600070205080204" pitchFamily="34" charset="-128"/>
              </a:endParaRPr>
            </a:p>
          </p:txBody>
        </p:sp>
      </p:grpSp>
      <p:sp>
        <p:nvSpPr>
          <p:cNvPr id="95" name="Slide Number Placeholder 4">
            <a:extLst>
              <a:ext uri="{FF2B5EF4-FFF2-40B4-BE49-F238E27FC236}">
                <a16:creationId xmlns:a16="http://schemas.microsoft.com/office/drawing/2014/main" id="{21A81487-9BBE-814A-B86E-F18A9C108455}"/>
              </a:ext>
            </a:extLst>
          </p:cNvPr>
          <p:cNvSpPr>
            <a:spLocks noGrp="1"/>
          </p:cNvSpPr>
          <p:nvPr>
            <p:ph type="sldNum" sz="quarter" idx="4294967295"/>
          </p:nvPr>
        </p:nvSpPr>
        <p:spPr>
          <a:xfrm>
            <a:off x="8648700" y="4884738"/>
            <a:ext cx="495300" cy="274637"/>
          </a:xfrm>
          <a:prstGeom prst="rect">
            <a:avLst/>
          </a:prstGeom>
        </p:spPr>
        <p:txBody>
          <a:bodyPr>
            <a:noAutofit/>
          </a:bodyPr>
          <a:lstStyle/>
          <a:p>
            <a:fld id="{3945D0FD-48F1-4D72-80C5-FFB60B92A834}" type="slidenum">
              <a:rPr lang="en-US" sz="900" smtClean="0">
                <a:latin typeface="+mn-lt"/>
                <a:ea typeface="MS PGothic" panose="020B0600070205080204" pitchFamily="34" charset="-128"/>
              </a:rPr>
              <a:pPr/>
              <a:t>338</a:t>
            </a:fld>
            <a:endParaRPr lang="en-US" sz="900">
              <a:latin typeface="+mn-lt"/>
              <a:ea typeface="MS PGothic" panose="020B0600070205080204" pitchFamily="34" charset="-128"/>
            </a:endParaRPr>
          </a:p>
        </p:txBody>
      </p:sp>
    </p:spTree>
    <p:extLst>
      <p:ext uri="{BB962C8B-B14F-4D97-AF65-F5344CB8AC3E}">
        <p14:creationId xmlns:p14="http://schemas.microsoft.com/office/powerpoint/2010/main" val="1812770856"/>
      </p:ext>
    </p:extLst>
  </p:cSld>
  <p:clrMapOvr>
    <a:masterClrMapping/>
  </p:clrMapOvr>
</p:sld>
</file>

<file path=ppt/slides/slide3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タイトル 3">
            <a:extLst>
              <a:ext uri="{FF2B5EF4-FFF2-40B4-BE49-F238E27FC236}">
                <a16:creationId xmlns:a16="http://schemas.microsoft.com/office/drawing/2014/main" id="{F0B8B478-3857-0C41-91DB-4CA09A4A3D2C}"/>
              </a:ext>
            </a:extLst>
          </p:cNvPr>
          <p:cNvSpPr>
            <a:spLocks noGrp="1"/>
          </p:cNvSpPr>
          <p:nvPr>
            <p:ph type="title"/>
          </p:nvPr>
        </p:nvSpPr>
        <p:spPr/>
        <p:txBody>
          <a:bodyPr>
            <a:noAutofit/>
          </a:bodyPr>
          <a:lstStyle/>
          <a:p>
            <a:r>
              <a:rPr kumimoji="1" lang="en-US" altLang="ja-JP">
                <a:latin typeface="+mn-lt"/>
                <a:ea typeface="MS PGothic" panose="020B0600070205080204" pitchFamily="34" charset="-128"/>
              </a:rPr>
              <a:t>Cisco </a:t>
            </a:r>
            <a:r>
              <a:rPr kumimoji="1" lang="ja-JP" altLang="en-US">
                <a:latin typeface="+mn-lt"/>
                <a:ea typeface="MS PGothic" panose="020B0600070205080204" pitchFamily="34" charset="-128"/>
              </a:rPr>
              <a:t>セキュア ブート</a:t>
            </a:r>
          </a:p>
        </p:txBody>
      </p:sp>
      <p:sp>
        <p:nvSpPr>
          <p:cNvPr id="3" name="Text Placeholder 2">
            <a:extLst>
              <a:ext uri="{FF2B5EF4-FFF2-40B4-BE49-F238E27FC236}">
                <a16:creationId xmlns:a16="http://schemas.microsoft.com/office/drawing/2014/main" id="{7C235635-626C-FD4A-A361-8BB74DDEAC0B}"/>
              </a:ext>
            </a:extLst>
          </p:cNvPr>
          <p:cNvSpPr>
            <a:spLocks noGrp="1"/>
          </p:cNvSpPr>
          <p:nvPr>
            <p:ph type="body" sz="quarter" idx="12"/>
          </p:nvPr>
        </p:nvSpPr>
        <p:spPr/>
        <p:txBody>
          <a:bodyPr/>
          <a:lstStyle/>
          <a:p>
            <a:r>
              <a:rPr lang="en" altLang="ja-JP">
                <a:solidFill>
                  <a:srgbClr val="282828"/>
                </a:solidFill>
                <a:ea typeface="MS PGothic" panose="020B0600070205080204" pitchFamily="34" charset="-128"/>
              </a:rPr>
              <a:t>3.5</a:t>
            </a:r>
            <a:r>
              <a:rPr lang="ja-JP" altLang="en-US">
                <a:solidFill>
                  <a:srgbClr val="282828"/>
                </a:solidFill>
                <a:ea typeface="MS PGothic" panose="020B0600070205080204" pitchFamily="34" charset="-128"/>
              </a:rPr>
              <a:t>　</a:t>
            </a:r>
            <a:r>
              <a:rPr lang="en" altLang="ja-JP">
                <a:solidFill>
                  <a:srgbClr val="282828"/>
                </a:solidFill>
                <a:ea typeface="MS PGothic" panose="020B0600070205080204" pitchFamily="34" charset="-128"/>
              </a:rPr>
              <a:t>Security</a:t>
            </a:r>
          </a:p>
        </p:txBody>
      </p:sp>
      <p:sp>
        <p:nvSpPr>
          <p:cNvPr id="32" name="Rectangle 6">
            <a:extLst>
              <a:ext uri="{FF2B5EF4-FFF2-40B4-BE49-F238E27FC236}">
                <a16:creationId xmlns:a16="http://schemas.microsoft.com/office/drawing/2014/main" id="{B83212AD-8A17-6D49-BA3C-B83E2C2BCA51}"/>
              </a:ext>
            </a:extLst>
          </p:cNvPr>
          <p:cNvSpPr/>
          <p:nvPr/>
        </p:nvSpPr>
        <p:spPr>
          <a:xfrm>
            <a:off x="7182195" y="4097474"/>
            <a:ext cx="1733205" cy="480299"/>
          </a:xfrm>
          <a:prstGeom prst="rect">
            <a:avLst/>
          </a:prstGeom>
        </p:spPr>
        <p:txBody>
          <a:bodyPr wrap="square">
            <a:noAutofit/>
          </a:bodyPr>
          <a:lstStyle/>
          <a:p>
            <a:pPr marL="114300" indent="-114300" defTabSz="457178">
              <a:defRPr/>
            </a:pPr>
            <a:r>
              <a:rPr lang="en-US" altLang="ja-JP" sz="800" b="1">
                <a:solidFill>
                  <a:srgbClr val="282828"/>
                </a:solidFill>
                <a:latin typeface="+mn-lt"/>
                <a:ea typeface="MS PGothic" panose="020B0600070205080204" pitchFamily="34" charset="-128"/>
                <a:cs typeface="+mn-cs"/>
              </a:rPr>
              <a:t>※	</a:t>
            </a:r>
            <a:r>
              <a:rPr lang="ja-JP" altLang="en-US" sz="800" b="1">
                <a:solidFill>
                  <a:srgbClr val="282828"/>
                </a:solidFill>
                <a:latin typeface="+mn-lt"/>
                <a:ea typeface="MS PGothic" panose="020B0600070205080204" pitchFamily="34" charset="-128"/>
                <a:cs typeface="+mn-cs"/>
              </a:rPr>
              <a:t>最初の命令は </a:t>
            </a:r>
            <a:r>
              <a:rPr lang="en-US" altLang="ja-JP" sz="800" b="1">
                <a:solidFill>
                  <a:srgbClr val="282828"/>
                </a:solidFill>
                <a:latin typeface="+mn-lt"/>
                <a:ea typeface="MS PGothic" panose="020B0600070205080204" pitchFamily="34" charset="-128"/>
                <a:cs typeface="+mn-cs"/>
              </a:rPr>
              <a:t>CPU </a:t>
            </a:r>
            <a:r>
              <a:rPr lang="ja-JP" altLang="en-US" sz="800" b="1">
                <a:solidFill>
                  <a:srgbClr val="282828"/>
                </a:solidFill>
                <a:latin typeface="+mn-lt"/>
                <a:ea typeface="MS PGothic" panose="020B0600070205080204" pitchFamily="34" charset="-128"/>
                <a:cs typeface="+mn-cs"/>
              </a:rPr>
              <a:t>上で実行され、ハードウェアに保存される</a:t>
            </a:r>
            <a:br>
              <a:rPr lang="en-US" altLang="ja-JP" sz="800" b="1">
                <a:solidFill>
                  <a:srgbClr val="282828"/>
                </a:solidFill>
                <a:latin typeface="+mn-lt"/>
                <a:ea typeface="MS PGothic" panose="020B0600070205080204" pitchFamily="34" charset="-128"/>
                <a:cs typeface="+mn-cs"/>
              </a:rPr>
            </a:br>
            <a:r>
              <a:rPr lang="ja-JP" altLang="en-US" sz="800" b="1">
                <a:solidFill>
                  <a:srgbClr val="282828"/>
                </a:solidFill>
                <a:latin typeface="+mn-lt"/>
                <a:ea typeface="MS PGothic" panose="020B0600070205080204" pitchFamily="34" charset="-128"/>
                <a:cs typeface="+mn-cs"/>
                <a:sym typeface="Wingdings" pitchFamily="2" charset="2"/>
              </a:rPr>
              <a:t></a:t>
            </a:r>
            <a:r>
              <a:rPr lang="ja-JP" altLang="en-US" sz="800" b="1">
                <a:solidFill>
                  <a:srgbClr val="282828"/>
                </a:solidFill>
                <a:latin typeface="+mn-lt"/>
                <a:ea typeface="MS PGothic" panose="020B0600070205080204" pitchFamily="34" charset="-128"/>
                <a:cs typeface="+mn-cs"/>
              </a:rPr>
              <a:t>改ざん不可</a:t>
            </a:r>
          </a:p>
        </p:txBody>
      </p:sp>
      <p:grpSp>
        <p:nvGrpSpPr>
          <p:cNvPr id="83" name="Group 82">
            <a:extLst>
              <a:ext uri="{FF2B5EF4-FFF2-40B4-BE49-F238E27FC236}">
                <a16:creationId xmlns:a16="http://schemas.microsoft.com/office/drawing/2014/main" id="{30DC387E-5F45-094A-A8D0-8CB54B27DF78}"/>
              </a:ext>
            </a:extLst>
          </p:cNvPr>
          <p:cNvGrpSpPr/>
          <p:nvPr/>
        </p:nvGrpSpPr>
        <p:grpSpPr>
          <a:xfrm>
            <a:off x="551145" y="1311259"/>
            <a:ext cx="6417338" cy="3433622"/>
            <a:chOff x="451053" y="1739448"/>
            <a:chExt cx="5597668" cy="2995054"/>
          </a:xfrm>
        </p:grpSpPr>
        <p:sp>
          <p:nvSpPr>
            <p:cNvPr id="6" name="Rectangle 62">
              <a:extLst>
                <a:ext uri="{FF2B5EF4-FFF2-40B4-BE49-F238E27FC236}">
                  <a16:creationId xmlns:a16="http://schemas.microsoft.com/office/drawing/2014/main" id="{9763D2F5-D5B3-1F46-B195-C5D9CD33971C}"/>
                </a:ext>
              </a:extLst>
            </p:cNvPr>
            <p:cNvSpPr/>
            <p:nvPr/>
          </p:nvSpPr>
          <p:spPr>
            <a:xfrm>
              <a:off x="451053" y="2052922"/>
              <a:ext cx="1310640" cy="2357120"/>
            </a:xfrm>
            <a:prstGeom prst="rect">
              <a:avLst/>
            </a:prstGeom>
            <a:noFill/>
            <a:ln w="3175">
              <a:solidFill>
                <a:schemeClr val="accent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nchorCtr="0">
              <a:noAutofit/>
            </a:bodyPr>
            <a:lstStyle/>
            <a:p>
              <a:pPr algn="ctr" defTabSz="457178">
                <a:defRPr/>
              </a:pPr>
              <a:r>
                <a:rPr lang="ja-JP" altLang="en-US" sz="1100" b="1">
                  <a:solidFill>
                    <a:srgbClr val="282828"/>
                  </a:solidFill>
                  <a:ea typeface="MS PGothic" panose="020B0600070205080204" pitchFamily="34" charset="-128"/>
                </a:rPr>
                <a:t>ステップ </a:t>
              </a:r>
              <a:r>
                <a:rPr lang="en-US" altLang="ja-JP" sz="1100" b="1">
                  <a:solidFill>
                    <a:srgbClr val="282828"/>
                  </a:solidFill>
                  <a:ea typeface="MS PGothic" panose="020B0600070205080204" pitchFamily="34" charset="-128"/>
                </a:rPr>
                <a:t>1</a:t>
              </a:r>
            </a:p>
          </p:txBody>
        </p:sp>
        <p:sp>
          <p:nvSpPr>
            <p:cNvPr id="7" name="Rectangle 64">
              <a:extLst>
                <a:ext uri="{FF2B5EF4-FFF2-40B4-BE49-F238E27FC236}">
                  <a16:creationId xmlns:a16="http://schemas.microsoft.com/office/drawing/2014/main" id="{ACC08CFB-A092-A747-9B8D-C47BD129BBF3}"/>
                </a:ext>
              </a:extLst>
            </p:cNvPr>
            <p:cNvSpPr/>
            <p:nvPr/>
          </p:nvSpPr>
          <p:spPr>
            <a:xfrm>
              <a:off x="627329" y="2942937"/>
              <a:ext cx="967740" cy="109728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tIns="91440" rtlCol="0" anchor="t" anchorCtr="0">
              <a:noAutofit/>
            </a:bodyPr>
            <a:lstStyle/>
            <a:p>
              <a:pPr algn="ctr" defTabSz="457178">
                <a:defRPr/>
              </a:pPr>
              <a:r>
                <a:rPr lang="ja-JP" altLang="en-US" sz="800" b="1">
                  <a:solidFill>
                    <a:srgbClr val="282828"/>
                  </a:solidFill>
                  <a:ea typeface="MS PGothic" panose="020B0600070205080204" pitchFamily="34" charset="-128"/>
                </a:rPr>
                <a:t>ハードウェア</a:t>
              </a:r>
              <a:br>
                <a:rPr lang="ja-JP" altLang="en-US" sz="800" b="1">
                  <a:solidFill>
                    <a:srgbClr val="282828"/>
                  </a:solidFill>
                  <a:ea typeface="MS PGothic" panose="020B0600070205080204" pitchFamily="34" charset="-128"/>
                </a:rPr>
              </a:br>
              <a:r>
                <a:rPr lang="ja-JP" altLang="en-US" sz="800" b="1">
                  <a:solidFill>
                    <a:srgbClr val="282828"/>
                  </a:solidFill>
                  <a:ea typeface="MS PGothic" panose="020B0600070205080204" pitchFamily="34" charset="-128"/>
                </a:rPr>
                <a:t> アンカー</a:t>
              </a:r>
            </a:p>
          </p:txBody>
        </p:sp>
        <p:sp>
          <p:nvSpPr>
            <p:cNvPr id="8" name="Rectangle 65">
              <a:extLst>
                <a:ext uri="{FF2B5EF4-FFF2-40B4-BE49-F238E27FC236}">
                  <a16:creationId xmlns:a16="http://schemas.microsoft.com/office/drawing/2014/main" id="{A443E15E-37A6-4140-9333-A293E9666375}"/>
                </a:ext>
              </a:extLst>
            </p:cNvPr>
            <p:cNvSpPr/>
            <p:nvPr/>
          </p:nvSpPr>
          <p:spPr>
            <a:xfrm>
              <a:off x="705877" y="3484974"/>
              <a:ext cx="746760" cy="345440"/>
            </a:xfrm>
            <a:prstGeom prst="rect">
              <a:avLst/>
            </a:prstGeom>
            <a:solidFill>
              <a:schemeClr val="bg2"/>
            </a:solidFill>
            <a:ln w="3175">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Autofit/>
            </a:bodyPr>
            <a:lstStyle/>
            <a:p>
              <a:pPr algn="ctr" defTabSz="457178">
                <a:defRPr/>
              </a:pPr>
              <a:r>
                <a:rPr lang="ja-JP" altLang="en-US" sz="800" b="1">
                  <a:solidFill>
                    <a:srgbClr val="282828"/>
                  </a:solidFill>
                  <a:ea typeface="MS PGothic" panose="020B0600070205080204" pitchFamily="34" charset="-128"/>
                </a:rPr>
                <a:t>マイクロ</a:t>
              </a:r>
              <a:r>
                <a:rPr lang="en-US" altLang="ja-JP" sz="800" b="1">
                  <a:solidFill>
                    <a:srgbClr val="282828"/>
                  </a:solidFill>
                  <a:ea typeface="MS PGothic" panose="020B0600070205080204" pitchFamily="34" charset="-128"/>
                </a:rPr>
                <a:t> </a:t>
              </a:r>
              <a:r>
                <a:rPr lang="ja-JP" altLang="en-US" sz="800" b="1">
                  <a:solidFill>
                    <a:srgbClr val="282828"/>
                  </a:solidFill>
                  <a:ea typeface="MS PGothic" panose="020B0600070205080204" pitchFamily="34" charset="-128"/>
                </a:rPr>
                <a:t>ローダ</a:t>
              </a:r>
            </a:p>
          </p:txBody>
        </p:sp>
        <p:sp>
          <p:nvSpPr>
            <p:cNvPr id="9" name="Rectangle 57">
              <a:extLst>
                <a:ext uri="{FF2B5EF4-FFF2-40B4-BE49-F238E27FC236}">
                  <a16:creationId xmlns:a16="http://schemas.microsoft.com/office/drawing/2014/main" id="{178CF632-A27D-F448-848A-B5154981CDA4}"/>
                </a:ext>
              </a:extLst>
            </p:cNvPr>
            <p:cNvSpPr/>
            <p:nvPr/>
          </p:nvSpPr>
          <p:spPr>
            <a:xfrm>
              <a:off x="2010464" y="2942938"/>
              <a:ext cx="967740" cy="726440"/>
            </a:xfrm>
            <a:prstGeom prst="rect">
              <a:avLst/>
            </a:prstGeom>
            <a:solidFill>
              <a:schemeClr val="bg2"/>
            </a:solidFill>
            <a:ln>
              <a:solidFill>
                <a:schemeClr val="tx2"/>
              </a:solidFill>
            </a:ln>
            <a:effectLst/>
          </p:spPr>
          <p:style>
            <a:lnRef idx="2">
              <a:schemeClr val="accent1">
                <a:shade val="50000"/>
              </a:schemeClr>
            </a:lnRef>
            <a:fillRef idx="1">
              <a:schemeClr val="accent1"/>
            </a:fillRef>
            <a:effectRef idx="0">
              <a:schemeClr val="accent1"/>
            </a:effectRef>
            <a:fontRef idx="minor">
              <a:schemeClr val="lt1"/>
            </a:fontRef>
          </p:style>
          <p:txBody>
            <a:bodyPr tIns="91440" rtlCol="0" anchor="t" anchorCtr="0">
              <a:noAutofit/>
            </a:bodyPr>
            <a:lstStyle/>
            <a:p>
              <a:pPr defTabSz="457178">
                <a:defRPr/>
              </a:pPr>
              <a:r>
                <a:rPr lang="en-US" altLang="ja-JP" sz="800" b="1">
                  <a:solidFill>
                    <a:srgbClr val="282828"/>
                  </a:solidFill>
                  <a:ea typeface="MS PGothic" panose="020B0600070205080204" pitchFamily="34" charset="-128"/>
                </a:rPr>
                <a:t>CPU</a:t>
              </a:r>
            </a:p>
          </p:txBody>
        </p:sp>
        <p:sp>
          <p:nvSpPr>
            <p:cNvPr id="10" name="Rectangle 58">
              <a:extLst>
                <a:ext uri="{FF2B5EF4-FFF2-40B4-BE49-F238E27FC236}">
                  <a16:creationId xmlns:a16="http://schemas.microsoft.com/office/drawing/2014/main" id="{80A08D2A-2469-4D48-BDFA-CD374EBFA589}"/>
                </a:ext>
              </a:extLst>
            </p:cNvPr>
            <p:cNvSpPr/>
            <p:nvPr/>
          </p:nvSpPr>
          <p:spPr>
            <a:xfrm>
              <a:off x="2127007" y="3153504"/>
              <a:ext cx="815340" cy="345440"/>
            </a:xfrm>
            <a:prstGeom prst="rect">
              <a:avLst/>
            </a:prstGeom>
            <a:noFill/>
            <a:ln w="3175">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defTabSz="457178">
                <a:defRPr/>
              </a:pPr>
              <a:r>
                <a:rPr lang="ja-JP" altLang="en-US" sz="800" b="1">
                  <a:solidFill>
                    <a:srgbClr val="282828"/>
                  </a:solidFill>
                  <a:ea typeface="MS PGothic" panose="020B0600070205080204" pitchFamily="34" charset="-128"/>
                </a:rPr>
                <a:t>マイクロ</a:t>
              </a:r>
              <a:r>
                <a:rPr lang="en-US" altLang="ja-JP" sz="800" b="1">
                  <a:solidFill>
                    <a:srgbClr val="282828"/>
                  </a:solidFill>
                  <a:ea typeface="MS PGothic" panose="020B0600070205080204" pitchFamily="34" charset="-128"/>
                </a:rPr>
                <a:t> </a:t>
              </a:r>
              <a:r>
                <a:rPr lang="ja-JP" altLang="en-US" sz="800" b="1">
                  <a:solidFill>
                    <a:srgbClr val="282828"/>
                  </a:solidFill>
                  <a:ea typeface="MS PGothic" panose="020B0600070205080204" pitchFamily="34" charset="-128"/>
                </a:rPr>
                <a:t>ローダ</a:t>
              </a:r>
            </a:p>
          </p:txBody>
        </p:sp>
        <p:sp>
          <p:nvSpPr>
            <p:cNvPr id="11" name="Rectangle 60">
              <a:extLst>
                <a:ext uri="{FF2B5EF4-FFF2-40B4-BE49-F238E27FC236}">
                  <a16:creationId xmlns:a16="http://schemas.microsoft.com/office/drawing/2014/main" id="{39A847A1-D0A5-FD44-A2B3-26098094F25A}"/>
                </a:ext>
              </a:extLst>
            </p:cNvPr>
            <p:cNvSpPr/>
            <p:nvPr/>
          </p:nvSpPr>
          <p:spPr>
            <a:xfrm>
              <a:off x="1861874" y="2052922"/>
              <a:ext cx="1310640" cy="2357120"/>
            </a:xfrm>
            <a:prstGeom prst="rect">
              <a:avLst/>
            </a:prstGeom>
            <a:noFill/>
            <a:ln w="3175">
              <a:solidFill>
                <a:schemeClr val="accent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nchorCtr="0">
              <a:noAutofit/>
            </a:bodyPr>
            <a:lstStyle/>
            <a:p>
              <a:pPr algn="ctr" defTabSz="457178">
                <a:defRPr/>
              </a:pPr>
              <a:r>
                <a:rPr lang="ja-JP" altLang="en-US" sz="1100" b="1">
                  <a:solidFill>
                    <a:srgbClr val="282828"/>
                  </a:solidFill>
                  <a:ea typeface="MS PGothic" panose="020B0600070205080204" pitchFamily="34" charset="-128"/>
                </a:rPr>
                <a:t>ステップ </a:t>
              </a:r>
              <a:r>
                <a:rPr lang="en-US" altLang="ja-JP" sz="1100" b="1">
                  <a:solidFill>
                    <a:srgbClr val="282828"/>
                  </a:solidFill>
                  <a:ea typeface="MS PGothic" panose="020B0600070205080204" pitchFamily="34" charset="-128"/>
                </a:rPr>
                <a:t>2</a:t>
              </a:r>
            </a:p>
          </p:txBody>
        </p:sp>
        <p:sp>
          <p:nvSpPr>
            <p:cNvPr id="12" name="TextBox 61">
              <a:extLst>
                <a:ext uri="{FF2B5EF4-FFF2-40B4-BE49-F238E27FC236}">
                  <a16:creationId xmlns:a16="http://schemas.microsoft.com/office/drawing/2014/main" id="{FF3263CA-1450-F547-B7F0-695CD4C125F0}"/>
                </a:ext>
              </a:extLst>
            </p:cNvPr>
            <p:cNvSpPr txBox="1"/>
            <p:nvPr/>
          </p:nvSpPr>
          <p:spPr>
            <a:xfrm>
              <a:off x="1861874" y="3787303"/>
              <a:ext cx="1310640" cy="600164"/>
            </a:xfrm>
            <a:prstGeom prst="rect">
              <a:avLst/>
            </a:prstGeom>
            <a:noFill/>
          </p:spPr>
          <p:txBody>
            <a:bodyPr wrap="square" lIns="0" tIns="45720" rIns="0" rtlCol="0">
              <a:noAutofit/>
            </a:bodyPr>
            <a:lstStyle/>
            <a:p>
              <a:pPr algn="ctr" defTabSz="457178">
                <a:defRPr/>
              </a:pPr>
              <a:r>
                <a:rPr lang="ja-JP" altLang="en-US" sz="1100" b="1">
                  <a:solidFill>
                    <a:srgbClr val="282828"/>
                  </a:solidFill>
                  <a:latin typeface="+mn-lt"/>
                  <a:ea typeface="MS PGothic" panose="020B0600070205080204" pitchFamily="34" charset="-128"/>
                  <a:cs typeface="+mn-cs"/>
                </a:rPr>
                <a:t>マイクロ</a:t>
              </a:r>
              <a:r>
                <a:rPr lang="en-US" altLang="ja-JP" sz="1100" b="1">
                  <a:solidFill>
                    <a:srgbClr val="282828"/>
                  </a:solidFill>
                  <a:latin typeface="+mn-lt"/>
                  <a:ea typeface="MS PGothic" panose="020B0600070205080204" pitchFamily="34" charset="-128"/>
                  <a:cs typeface="+mn-cs"/>
                </a:rPr>
                <a:t> </a:t>
              </a:r>
              <a:r>
                <a:rPr lang="ja-JP" altLang="en-US" sz="1100" b="1">
                  <a:solidFill>
                    <a:srgbClr val="282828"/>
                  </a:solidFill>
                  <a:latin typeface="+mn-lt"/>
                  <a:ea typeface="MS PGothic" panose="020B0600070205080204" pitchFamily="34" charset="-128"/>
                  <a:cs typeface="+mn-cs"/>
                </a:rPr>
                <a:t>ローダが</a:t>
              </a:r>
              <a:br>
                <a:rPr lang="ja-JP" altLang="en-US" sz="1100" b="1">
                  <a:solidFill>
                    <a:srgbClr val="282828"/>
                  </a:solidFill>
                  <a:latin typeface="+mn-lt"/>
                  <a:ea typeface="MS PGothic" panose="020B0600070205080204" pitchFamily="34" charset="-128"/>
                  <a:cs typeface="+mn-cs"/>
                </a:rPr>
              </a:br>
              <a:r>
                <a:rPr lang="ja-JP" altLang="en-US" sz="1100" b="1">
                  <a:solidFill>
                    <a:srgbClr val="282828"/>
                  </a:solidFill>
                  <a:latin typeface="+mn-lt"/>
                  <a:ea typeface="MS PGothic" panose="020B0600070205080204" pitchFamily="34" charset="-128"/>
                  <a:cs typeface="+mn-cs"/>
                </a:rPr>
                <a:t>ブートローダを</a:t>
              </a:r>
              <a:br>
                <a:rPr lang="en-US" altLang="ja-JP" sz="1100" b="1">
                  <a:solidFill>
                    <a:srgbClr val="282828"/>
                  </a:solidFill>
                  <a:latin typeface="+mn-lt"/>
                  <a:ea typeface="MS PGothic" panose="020B0600070205080204" pitchFamily="34" charset="-128"/>
                  <a:cs typeface="+mn-cs"/>
                </a:rPr>
              </a:br>
              <a:r>
                <a:rPr lang="ja-JP" altLang="en-US" sz="1100" b="1">
                  <a:solidFill>
                    <a:srgbClr val="282828"/>
                  </a:solidFill>
                  <a:latin typeface="+mn-lt"/>
                  <a:ea typeface="MS PGothic" panose="020B0600070205080204" pitchFamily="34" charset="-128"/>
                  <a:cs typeface="+mn-cs"/>
                </a:rPr>
                <a:t>チェック</a:t>
              </a:r>
            </a:p>
          </p:txBody>
        </p:sp>
        <p:sp>
          <p:nvSpPr>
            <p:cNvPr id="13" name="Rectangle 52">
              <a:extLst>
                <a:ext uri="{FF2B5EF4-FFF2-40B4-BE49-F238E27FC236}">
                  <a16:creationId xmlns:a16="http://schemas.microsoft.com/office/drawing/2014/main" id="{BFDFAE67-904F-BC40-A2F8-A10A0BC6DEDE}"/>
                </a:ext>
              </a:extLst>
            </p:cNvPr>
            <p:cNvSpPr/>
            <p:nvPr/>
          </p:nvSpPr>
          <p:spPr>
            <a:xfrm>
              <a:off x="3444145" y="2942938"/>
              <a:ext cx="967740" cy="726440"/>
            </a:xfrm>
            <a:prstGeom prst="rect">
              <a:avLst/>
            </a:prstGeom>
            <a:solidFill>
              <a:schemeClr val="bg2"/>
            </a:solidFill>
            <a:ln>
              <a:solidFill>
                <a:schemeClr val="tx2"/>
              </a:solidFill>
            </a:ln>
            <a:effectLst/>
          </p:spPr>
          <p:style>
            <a:lnRef idx="2">
              <a:schemeClr val="accent1">
                <a:shade val="50000"/>
              </a:schemeClr>
            </a:lnRef>
            <a:fillRef idx="1">
              <a:schemeClr val="accent1"/>
            </a:fillRef>
            <a:effectRef idx="0">
              <a:schemeClr val="accent1"/>
            </a:effectRef>
            <a:fontRef idx="minor">
              <a:schemeClr val="lt1"/>
            </a:fontRef>
          </p:style>
          <p:txBody>
            <a:bodyPr tIns="91440" rtlCol="0" anchor="t" anchorCtr="0">
              <a:noAutofit/>
            </a:bodyPr>
            <a:lstStyle/>
            <a:p>
              <a:pPr defTabSz="457178">
                <a:defRPr/>
              </a:pPr>
              <a:r>
                <a:rPr lang="en-US" altLang="ja-JP" sz="800" b="1">
                  <a:solidFill>
                    <a:srgbClr val="282828"/>
                  </a:solidFill>
                  <a:ea typeface="MS PGothic" panose="020B0600070205080204" pitchFamily="34" charset="-128"/>
                </a:rPr>
                <a:t>CPU</a:t>
              </a:r>
            </a:p>
          </p:txBody>
        </p:sp>
        <p:sp>
          <p:nvSpPr>
            <p:cNvPr id="14" name="Rectangle 53">
              <a:extLst>
                <a:ext uri="{FF2B5EF4-FFF2-40B4-BE49-F238E27FC236}">
                  <a16:creationId xmlns:a16="http://schemas.microsoft.com/office/drawing/2014/main" id="{069A3A83-8B53-3145-B92F-C255648E26DE}"/>
                </a:ext>
              </a:extLst>
            </p:cNvPr>
            <p:cNvSpPr/>
            <p:nvPr/>
          </p:nvSpPr>
          <p:spPr>
            <a:xfrm>
              <a:off x="3432715" y="3203034"/>
              <a:ext cx="982980" cy="345440"/>
            </a:xfrm>
            <a:prstGeom prst="rect">
              <a:avLst/>
            </a:prstGeom>
            <a:noFill/>
            <a:ln w="3175">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defTabSz="457178">
                <a:defRPr/>
              </a:pPr>
              <a:r>
                <a:rPr lang="ja-JP" altLang="en-US" sz="800" b="1">
                  <a:solidFill>
                    <a:srgbClr val="282828"/>
                  </a:solidFill>
                  <a:ea typeface="MS PGothic" panose="020B0600070205080204" pitchFamily="34" charset="-128"/>
                </a:rPr>
                <a:t>ブート</a:t>
              </a:r>
              <a:r>
                <a:rPr lang="en-US" altLang="ja-JP" sz="800" b="1">
                  <a:solidFill>
                    <a:srgbClr val="282828"/>
                  </a:solidFill>
                  <a:ea typeface="MS PGothic" panose="020B0600070205080204" pitchFamily="34" charset="-128"/>
                </a:rPr>
                <a:t> </a:t>
              </a:r>
              <a:r>
                <a:rPr lang="ja-JP" altLang="en-US" sz="800" b="1">
                  <a:solidFill>
                    <a:srgbClr val="282828"/>
                  </a:solidFill>
                  <a:ea typeface="MS PGothic" panose="020B0600070205080204" pitchFamily="34" charset="-128"/>
                </a:rPr>
                <a:t>ローダ</a:t>
              </a:r>
            </a:p>
          </p:txBody>
        </p:sp>
        <p:sp>
          <p:nvSpPr>
            <p:cNvPr id="15" name="Rectangle 55">
              <a:extLst>
                <a:ext uri="{FF2B5EF4-FFF2-40B4-BE49-F238E27FC236}">
                  <a16:creationId xmlns:a16="http://schemas.microsoft.com/office/drawing/2014/main" id="{4F516396-398E-2B4D-B0C7-C04B3E6F9A54}"/>
                </a:ext>
              </a:extLst>
            </p:cNvPr>
            <p:cNvSpPr/>
            <p:nvPr/>
          </p:nvSpPr>
          <p:spPr>
            <a:xfrm>
              <a:off x="3272695" y="2052922"/>
              <a:ext cx="1310640" cy="2357120"/>
            </a:xfrm>
            <a:prstGeom prst="rect">
              <a:avLst/>
            </a:prstGeom>
            <a:noFill/>
            <a:ln w="3175">
              <a:solidFill>
                <a:schemeClr val="accent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nchorCtr="0">
              <a:noAutofit/>
            </a:bodyPr>
            <a:lstStyle/>
            <a:p>
              <a:pPr algn="ctr" defTabSz="457178">
                <a:defRPr/>
              </a:pPr>
              <a:r>
                <a:rPr lang="ja-JP" altLang="en-US" sz="1100" b="1">
                  <a:solidFill>
                    <a:srgbClr val="282828"/>
                  </a:solidFill>
                  <a:ea typeface="MS PGothic" panose="020B0600070205080204" pitchFamily="34" charset="-128"/>
                </a:rPr>
                <a:t>ステップ </a:t>
              </a:r>
              <a:r>
                <a:rPr lang="en-US" altLang="ja-JP" sz="1100" b="1">
                  <a:solidFill>
                    <a:srgbClr val="282828"/>
                  </a:solidFill>
                  <a:ea typeface="MS PGothic" panose="020B0600070205080204" pitchFamily="34" charset="-128"/>
                </a:rPr>
                <a:t>3</a:t>
              </a:r>
            </a:p>
          </p:txBody>
        </p:sp>
        <p:sp>
          <p:nvSpPr>
            <p:cNvPr id="16" name="TextBox 56">
              <a:extLst>
                <a:ext uri="{FF2B5EF4-FFF2-40B4-BE49-F238E27FC236}">
                  <a16:creationId xmlns:a16="http://schemas.microsoft.com/office/drawing/2014/main" id="{61C7791B-3932-9F4E-842D-CE5C83435240}"/>
                </a:ext>
              </a:extLst>
            </p:cNvPr>
            <p:cNvSpPr txBox="1"/>
            <p:nvPr/>
          </p:nvSpPr>
          <p:spPr>
            <a:xfrm>
              <a:off x="3371176" y="3779867"/>
              <a:ext cx="1071254" cy="600164"/>
            </a:xfrm>
            <a:prstGeom prst="rect">
              <a:avLst/>
            </a:prstGeom>
            <a:noFill/>
          </p:spPr>
          <p:txBody>
            <a:bodyPr wrap="square" rtlCol="0">
              <a:noAutofit/>
            </a:bodyPr>
            <a:lstStyle/>
            <a:p>
              <a:pPr algn="ctr" defTabSz="457178">
                <a:defRPr/>
              </a:pPr>
              <a:r>
                <a:rPr lang="ja-JP" altLang="en-US" sz="1100" b="1">
                  <a:solidFill>
                    <a:srgbClr val="282828"/>
                  </a:solidFill>
                  <a:latin typeface="+mn-lt"/>
                  <a:ea typeface="MS PGothic" panose="020B0600070205080204" pitchFamily="34" charset="-128"/>
                  <a:cs typeface="+mn-cs"/>
                </a:rPr>
                <a:t>ブート</a:t>
              </a:r>
              <a:r>
                <a:rPr lang="en-US" altLang="ja-JP" sz="1100" b="1">
                  <a:solidFill>
                    <a:srgbClr val="282828"/>
                  </a:solidFill>
                  <a:latin typeface="+mn-lt"/>
                  <a:ea typeface="MS PGothic" panose="020B0600070205080204" pitchFamily="34" charset="-128"/>
                  <a:cs typeface="+mn-cs"/>
                </a:rPr>
                <a:t> </a:t>
              </a:r>
              <a:r>
                <a:rPr lang="ja-JP" altLang="en-US" sz="1100" b="1">
                  <a:solidFill>
                    <a:srgbClr val="282828"/>
                  </a:solidFill>
                  <a:latin typeface="+mn-lt"/>
                  <a:ea typeface="MS PGothic" panose="020B0600070205080204" pitchFamily="34" charset="-128"/>
                  <a:cs typeface="+mn-cs"/>
                </a:rPr>
                <a:t>ローダ</a:t>
              </a:r>
            </a:p>
            <a:p>
              <a:pPr algn="ctr" defTabSz="457178">
                <a:defRPr/>
              </a:pPr>
              <a:r>
                <a:rPr lang="en-US" altLang="ja-JP" sz="1100" b="1">
                  <a:solidFill>
                    <a:srgbClr val="282828"/>
                  </a:solidFill>
                  <a:latin typeface="+mn-lt"/>
                  <a:ea typeface="MS PGothic" panose="020B0600070205080204" pitchFamily="34" charset="-128"/>
                  <a:cs typeface="+mn-cs"/>
                </a:rPr>
                <a:t>OS </a:t>
              </a:r>
              <a:r>
                <a:rPr lang="ja-JP" altLang="en-US" sz="1100" b="1">
                  <a:solidFill>
                    <a:srgbClr val="282828"/>
                  </a:solidFill>
                  <a:latin typeface="+mn-lt"/>
                  <a:ea typeface="MS PGothic" panose="020B0600070205080204" pitchFamily="34" charset="-128"/>
                  <a:cs typeface="+mn-cs"/>
                </a:rPr>
                <a:t>をチェック</a:t>
              </a:r>
              <a:br>
                <a:rPr lang="ja-JP" altLang="en-US" sz="1100" b="1">
                  <a:solidFill>
                    <a:srgbClr val="282828"/>
                  </a:solidFill>
                  <a:latin typeface="+mn-lt"/>
                  <a:ea typeface="MS PGothic" panose="020B0600070205080204" pitchFamily="34" charset="-128"/>
                  <a:cs typeface="+mn-cs"/>
                </a:rPr>
              </a:br>
              <a:endParaRPr lang="ja-JP" altLang="en-US" sz="1100" b="1">
                <a:solidFill>
                  <a:srgbClr val="282828"/>
                </a:solidFill>
                <a:latin typeface="+mn-lt"/>
                <a:ea typeface="MS PGothic" panose="020B0600070205080204" pitchFamily="34" charset="-128"/>
                <a:cs typeface="+mn-cs"/>
              </a:endParaRPr>
            </a:p>
          </p:txBody>
        </p:sp>
        <p:sp>
          <p:nvSpPr>
            <p:cNvPr id="17" name="Rectangle 50">
              <a:extLst>
                <a:ext uri="{FF2B5EF4-FFF2-40B4-BE49-F238E27FC236}">
                  <a16:creationId xmlns:a16="http://schemas.microsoft.com/office/drawing/2014/main" id="{1E51C3E9-329F-6B4C-AE1D-CC6A0DB4A5FB}"/>
                </a:ext>
              </a:extLst>
            </p:cNvPr>
            <p:cNvSpPr/>
            <p:nvPr/>
          </p:nvSpPr>
          <p:spPr>
            <a:xfrm>
              <a:off x="4854967" y="2960302"/>
              <a:ext cx="967740" cy="726440"/>
            </a:xfrm>
            <a:prstGeom prst="rect">
              <a:avLst/>
            </a:prstGeom>
            <a:solidFill>
              <a:schemeClr val="bg2"/>
            </a:solidFill>
            <a:ln>
              <a:solidFill>
                <a:schemeClr val="tx2"/>
              </a:solidFill>
            </a:ln>
            <a:effectLst/>
          </p:spPr>
          <p:style>
            <a:lnRef idx="2">
              <a:schemeClr val="accent1">
                <a:shade val="50000"/>
              </a:schemeClr>
            </a:lnRef>
            <a:fillRef idx="1">
              <a:schemeClr val="accent1"/>
            </a:fillRef>
            <a:effectRef idx="0">
              <a:schemeClr val="accent1"/>
            </a:effectRef>
            <a:fontRef idx="minor">
              <a:schemeClr val="lt1"/>
            </a:fontRef>
          </p:style>
          <p:txBody>
            <a:bodyPr tIns="91440" rtlCol="0" anchor="t" anchorCtr="0">
              <a:noAutofit/>
            </a:bodyPr>
            <a:lstStyle/>
            <a:p>
              <a:pPr defTabSz="457178">
                <a:defRPr/>
              </a:pPr>
              <a:r>
                <a:rPr lang="en-US" altLang="ja-JP" sz="800" b="1">
                  <a:solidFill>
                    <a:srgbClr val="282828"/>
                  </a:solidFill>
                  <a:ea typeface="MS PGothic" panose="020B0600070205080204" pitchFamily="34" charset="-128"/>
                </a:rPr>
                <a:t>CPU</a:t>
              </a:r>
            </a:p>
          </p:txBody>
        </p:sp>
        <p:sp>
          <p:nvSpPr>
            <p:cNvPr id="18" name="Rectangle 51">
              <a:extLst>
                <a:ext uri="{FF2B5EF4-FFF2-40B4-BE49-F238E27FC236}">
                  <a16:creationId xmlns:a16="http://schemas.microsoft.com/office/drawing/2014/main" id="{519A04F8-9B5F-D644-AAB2-8951D23DCE7F}"/>
                </a:ext>
              </a:extLst>
            </p:cNvPr>
            <p:cNvSpPr/>
            <p:nvPr/>
          </p:nvSpPr>
          <p:spPr>
            <a:xfrm>
              <a:off x="4969267" y="3220398"/>
              <a:ext cx="739140" cy="345440"/>
            </a:xfrm>
            <a:prstGeom prst="rect">
              <a:avLst/>
            </a:prstGeom>
            <a:noFill/>
            <a:ln w="3175">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defTabSz="457178">
                <a:defRPr/>
              </a:pPr>
              <a:r>
                <a:rPr lang="en-US" altLang="ja-JP" sz="800" b="1">
                  <a:solidFill>
                    <a:srgbClr val="282828"/>
                  </a:solidFill>
                  <a:ea typeface="MS PGothic" panose="020B0600070205080204" pitchFamily="34" charset="-128"/>
                </a:rPr>
                <a:t>OS</a:t>
              </a:r>
            </a:p>
          </p:txBody>
        </p:sp>
        <p:sp>
          <p:nvSpPr>
            <p:cNvPr id="19" name="Rectangle 48">
              <a:extLst>
                <a:ext uri="{FF2B5EF4-FFF2-40B4-BE49-F238E27FC236}">
                  <a16:creationId xmlns:a16="http://schemas.microsoft.com/office/drawing/2014/main" id="{C7EA0C8A-8DA7-9046-85A7-E592E8395115}"/>
                </a:ext>
              </a:extLst>
            </p:cNvPr>
            <p:cNvSpPr/>
            <p:nvPr/>
          </p:nvSpPr>
          <p:spPr>
            <a:xfrm>
              <a:off x="4683517" y="2052922"/>
              <a:ext cx="1310640" cy="2357120"/>
            </a:xfrm>
            <a:prstGeom prst="rect">
              <a:avLst/>
            </a:prstGeom>
            <a:noFill/>
            <a:ln w="3175">
              <a:solidFill>
                <a:schemeClr val="accent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nchorCtr="0">
              <a:noAutofit/>
            </a:bodyPr>
            <a:lstStyle/>
            <a:p>
              <a:pPr algn="ctr" defTabSz="457178">
                <a:defRPr/>
              </a:pPr>
              <a:r>
                <a:rPr lang="ja-JP" altLang="en-US" sz="1100" b="1">
                  <a:solidFill>
                    <a:srgbClr val="282828"/>
                  </a:solidFill>
                  <a:ea typeface="MS PGothic" panose="020B0600070205080204" pitchFamily="34" charset="-128"/>
                </a:rPr>
                <a:t>ステップ </a:t>
              </a:r>
              <a:r>
                <a:rPr lang="en-US" altLang="ja-JP" sz="1100" b="1">
                  <a:solidFill>
                    <a:srgbClr val="282828"/>
                  </a:solidFill>
                  <a:ea typeface="MS PGothic" panose="020B0600070205080204" pitchFamily="34" charset="-128"/>
                </a:rPr>
                <a:t>4</a:t>
              </a:r>
            </a:p>
          </p:txBody>
        </p:sp>
        <p:sp>
          <p:nvSpPr>
            <p:cNvPr id="20" name="TextBox 49">
              <a:extLst>
                <a:ext uri="{FF2B5EF4-FFF2-40B4-BE49-F238E27FC236}">
                  <a16:creationId xmlns:a16="http://schemas.microsoft.com/office/drawing/2014/main" id="{3CE61329-4F5D-7144-A370-20543D23346A}"/>
                </a:ext>
              </a:extLst>
            </p:cNvPr>
            <p:cNvSpPr txBox="1"/>
            <p:nvPr/>
          </p:nvSpPr>
          <p:spPr>
            <a:xfrm>
              <a:off x="4683517" y="3779869"/>
              <a:ext cx="1303020" cy="430887"/>
            </a:xfrm>
            <a:prstGeom prst="rect">
              <a:avLst/>
            </a:prstGeom>
            <a:noFill/>
          </p:spPr>
          <p:txBody>
            <a:bodyPr wrap="square" rtlCol="0">
              <a:noAutofit/>
            </a:bodyPr>
            <a:lstStyle/>
            <a:p>
              <a:pPr algn="ctr" defTabSz="457178">
                <a:defRPr/>
              </a:pPr>
              <a:r>
                <a:rPr lang="en-US" altLang="ja-JP" sz="1100" b="1">
                  <a:solidFill>
                    <a:srgbClr val="282828"/>
                  </a:solidFill>
                  <a:latin typeface="+mn-lt"/>
                  <a:ea typeface="MS PGothic" panose="020B0600070205080204" pitchFamily="34" charset="-128"/>
                  <a:cs typeface="+mn-cs"/>
                </a:rPr>
                <a:t>OS </a:t>
              </a:r>
              <a:r>
                <a:rPr lang="ja-JP" altLang="en-US" sz="1100" b="1">
                  <a:solidFill>
                    <a:srgbClr val="282828"/>
                  </a:solidFill>
                  <a:latin typeface="+mn-lt"/>
                  <a:ea typeface="MS PGothic" panose="020B0600070205080204" pitchFamily="34" charset="-128"/>
                  <a:cs typeface="+mn-cs"/>
                </a:rPr>
                <a:t>を開始</a:t>
              </a:r>
              <a:br>
                <a:rPr lang="ja-JP" altLang="en-US" sz="1100" b="1">
                  <a:solidFill>
                    <a:srgbClr val="282828"/>
                  </a:solidFill>
                  <a:latin typeface="+mn-lt"/>
                  <a:ea typeface="MS PGothic" panose="020B0600070205080204" pitchFamily="34" charset="-128"/>
                  <a:cs typeface="+mn-cs"/>
                </a:rPr>
              </a:br>
              <a:endParaRPr lang="ja-JP" altLang="en-US" sz="1100" b="1">
                <a:solidFill>
                  <a:srgbClr val="282828"/>
                </a:solidFill>
                <a:latin typeface="+mn-lt"/>
                <a:ea typeface="MS PGothic" panose="020B0600070205080204" pitchFamily="34" charset="-128"/>
                <a:cs typeface="+mn-cs"/>
              </a:endParaRPr>
            </a:p>
          </p:txBody>
        </p:sp>
        <p:cxnSp>
          <p:nvCxnSpPr>
            <p:cNvPr id="21" name="Elbow Connector 25">
              <a:extLst>
                <a:ext uri="{FF2B5EF4-FFF2-40B4-BE49-F238E27FC236}">
                  <a16:creationId xmlns:a16="http://schemas.microsoft.com/office/drawing/2014/main" id="{6F31F420-89F2-CB4C-8949-739B7A8AB7D3}"/>
                </a:ext>
              </a:extLst>
            </p:cNvPr>
            <p:cNvCxnSpPr>
              <a:stCxn id="8" idx="3"/>
            </p:cNvCxnSpPr>
            <p:nvPr/>
          </p:nvCxnSpPr>
          <p:spPr>
            <a:xfrm flipV="1">
              <a:off x="1452637" y="3322668"/>
              <a:ext cx="760922" cy="335026"/>
            </a:xfrm>
            <a:prstGeom prst="bentConnector3">
              <a:avLst>
                <a:gd name="adj1" fmla="val 50000"/>
              </a:avLst>
            </a:prstGeom>
            <a:ln>
              <a:solidFill>
                <a:schemeClr val="accent2"/>
              </a:solidFill>
              <a:tailEnd type="triangle"/>
            </a:ln>
          </p:spPr>
          <p:style>
            <a:lnRef idx="1">
              <a:schemeClr val="accent1"/>
            </a:lnRef>
            <a:fillRef idx="0">
              <a:schemeClr val="accent1"/>
            </a:fillRef>
            <a:effectRef idx="0">
              <a:schemeClr val="accent1"/>
            </a:effectRef>
            <a:fontRef idx="minor">
              <a:schemeClr val="tx1"/>
            </a:fontRef>
          </p:style>
        </p:cxnSp>
        <p:cxnSp>
          <p:nvCxnSpPr>
            <p:cNvPr id="22" name="Elbow Connector 26">
              <a:extLst>
                <a:ext uri="{FF2B5EF4-FFF2-40B4-BE49-F238E27FC236}">
                  <a16:creationId xmlns:a16="http://schemas.microsoft.com/office/drawing/2014/main" id="{AF57E709-FA18-4048-8D7E-D74E3F99ECED}"/>
                </a:ext>
              </a:extLst>
            </p:cNvPr>
            <p:cNvCxnSpPr/>
            <p:nvPr/>
          </p:nvCxnSpPr>
          <p:spPr>
            <a:xfrm rot="16200000" flipH="1">
              <a:off x="818273" y="2829274"/>
              <a:ext cx="13335" cy="219075"/>
            </a:xfrm>
            <a:prstGeom prst="bentConnector3">
              <a:avLst>
                <a:gd name="adj1" fmla="val -1085715"/>
              </a:avLst>
            </a:prstGeom>
            <a:ln w="12700">
              <a:solidFill>
                <a:schemeClr val="bg1"/>
              </a:solidFill>
              <a:tailEnd type="triangle"/>
            </a:ln>
          </p:spPr>
          <p:style>
            <a:lnRef idx="1">
              <a:schemeClr val="accent1"/>
            </a:lnRef>
            <a:fillRef idx="0">
              <a:schemeClr val="accent1"/>
            </a:fillRef>
            <a:effectRef idx="0">
              <a:schemeClr val="accent1"/>
            </a:effectRef>
            <a:fontRef idx="minor">
              <a:schemeClr val="tx1"/>
            </a:fontRef>
          </p:style>
        </p:cxnSp>
        <p:cxnSp>
          <p:nvCxnSpPr>
            <p:cNvPr id="23" name="Elbow Connector 27">
              <a:extLst>
                <a:ext uri="{FF2B5EF4-FFF2-40B4-BE49-F238E27FC236}">
                  <a16:creationId xmlns:a16="http://schemas.microsoft.com/office/drawing/2014/main" id="{7E119DD7-D6F9-284B-9431-4F20F2C088E3}"/>
                </a:ext>
              </a:extLst>
            </p:cNvPr>
            <p:cNvCxnSpPr/>
            <p:nvPr/>
          </p:nvCxnSpPr>
          <p:spPr>
            <a:xfrm rot="16200000" flipH="1">
              <a:off x="3211270" y="2605117"/>
              <a:ext cx="3810" cy="678180"/>
            </a:xfrm>
            <a:prstGeom prst="bentConnector3">
              <a:avLst>
                <a:gd name="adj1" fmla="val -3750001"/>
              </a:avLst>
            </a:prstGeom>
            <a:ln w="12700">
              <a:solidFill>
                <a:schemeClr val="bg1"/>
              </a:solidFill>
              <a:tailEnd type="triangle"/>
            </a:ln>
          </p:spPr>
          <p:style>
            <a:lnRef idx="1">
              <a:schemeClr val="accent1"/>
            </a:lnRef>
            <a:fillRef idx="0">
              <a:schemeClr val="accent1"/>
            </a:fillRef>
            <a:effectRef idx="0">
              <a:schemeClr val="accent1"/>
            </a:effectRef>
            <a:fontRef idx="minor">
              <a:schemeClr val="tx1"/>
            </a:fontRef>
          </p:style>
        </p:cxnSp>
        <p:cxnSp>
          <p:nvCxnSpPr>
            <p:cNvPr id="24" name="Elbow Connector 28">
              <a:extLst>
                <a:ext uri="{FF2B5EF4-FFF2-40B4-BE49-F238E27FC236}">
                  <a16:creationId xmlns:a16="http://schemas.microsoft.com/office/drawing/2014/main" id="{E3A53AFF-89B8-BB42-AC31-25B0870478DF}"/>
                </a:ext>
              </a:extLst>
            </p:cNvPr>
            <p:cNvCxnSpPr/>
            <p:nvPr/>
          </p:nvCxnSpPr>
          <p:spPr>
            <a:xfrm rot="16200000" flipH="1">
              <a:off x="4628590" y="2605117"/>
              <a:ext cx="22860" cy="697230"/>
            </a:xfrm>
            <a:prstGeom prst="bentConnector3">
              <a:avLst>
                <a:gd name="adj1" fmla="val -616667"/>
              </a:avLst>
            </a:prstGeom>
            <a:ln w="12700">
              <a:solidFill>
                <a:schemeClr val="bg1"/>
              </a:solidFill>
              <a:tailEnd type="triangle"/>
            </a:ln>
          </p:spPr>
          <p:style>
            <a:lnRef idx="1">
              <a:schemeClr val="accent1"/>
            </a:lnRef>
            <a:fillRef idx="0">
              <a:schemeClr val="accent1"/>
            </a:fillRef>
            <a:effectRef idx="0">
              <a:schemeClr val="accent1"/>
            </a:effectRef>
            <a:fontRef idx="minor">
              <a:schemeClr val="tx1"/>
            </a:fontRef>
          </p:style>
        </p:cxnSp>
        <p:grpSp>
          <p:nvGrpSpPr>
            <p:cNvPr id="25" name="Group 2">
              <a:extLst>
                <a:ext uri="{FF2B5EF4-FFF2-40B4-BE49-F238E27FC236}">
                  <a16:creationId xmlns:a16="http://schemas.microsoft.com/office/drawing/2014/main" id="{5F09E247-5F47-1545-B75F-7AD8BBA6169C}"/>
                </a:ext>
              </a:extLst>
            </p:cNvPr>
            <p:cNvGrpSpPr/>
            <p:nvPr/>
          </p:nvGrpSpPr>
          <p:grpSpPr>
            <a:xfrm>
              <a:off x="5100821" y="2348546"/>
              <a:ext cx="450393" cy="427204"/>
              <a:chOff x="5264607" y="3822631"/>
              <a:chExt cx="282071" cy="268817"/>
            </a:xfrm>
          </p:grpSpPr>
          <p:sp>
            <p:nvSpPr>
              <p:cNvPr id="26" name="Freeform 129">
                <a:extLst>
                  <a:ext uri="{FF2B5EF4-FFF2-40B4-BE49-F238E27FC236}">
                    <a16:creationId xmlns:a16="http://schemas.microsoft.com/office/drawing/2014/main" id="{24A37A31-3E58-964B-98AB-04B46D9F5749}"/>
                  </a:ext>
                </a:extLst>
              </p:cNvPr>
              <p:cNvSpPr>
                <a:spLocks noEditPoints="1"/>
              </p:cNvSpPr>
              <p:nvPr/>
            </p:nvSpPr>
            <p:spPr bwMode="auto">
              <a:xfrm>
                <a:off x="5264607" y="3865708"/>
                <a:ext cx="131302" cy="129231"/>
              </a:xfrm>
              <a:custGeom>
                <a:avLst/>
                <a:gdLst/>
                <a:ahLst/>
                <a:cxnLst>
                  <a:cxn ang="0">
                    <a:pos x="196" y="90"/>
                  </a:cxn>
                  <a:cxn ang="0">
                    <a:pos x="193" y="70"/>
                  </a:cxn>
                  <a:cxn ang="0">
                    <a:pos x="189" y="67"/>
                  </a:cxn>
                  <a:cxn ang="0">
                    <a:pos x="175" y="66"/>
                  </a:cxn>
                  <a:cxn ang="0">
                    <a:pos x="164" y="47"/>
                  </a:cxn>
                  <a:cxn ang="0">
                    <a:pos x="170" y="33"/>
                  </a:cxn>
                  <a:cxn ang="0">
                    <a:pos x="169" y="29"/>
                  </a:cxn>
                  <a:cxn ang="0">
                    <a:pos x="153" y="16"/>
                  </a:cxn>
                  <a:cxn ang="0">
                    <a:pos x="149" y="16"/>
                  </a:cxn>
                  <a:cxn ang="0">
                    <a:pos x="137" y="24"/>
                  </a:cxn>
                  <a:cxn ang="0">
                    <a:pos x="116" y="16"/>
                  </a:cxn>
                  <a:cxn ang="0">
                    <a:pos x="112" y="2"/>
                  </a:cxn>
                  <a:cxn ang="0">
                    <a:pos x="108" y="0"/>
                  </a:cxn>
                  <a:cxn ang="0">
                    <a:pos x="88" y="0"/>
                  </a:cxn>
                  <a:cxn ang="0">
                    <a:pos x="85" y="2"/>
                  </a:cxn>
                  <a:cxn ang="0">
                    <a:pos x="81" y="16"/>
                  </a:cxn>
                  <a:cxn ang="0">
                    <a:pos x="60" y="24"/>
                  </a:cxn>
                  <a:cxn ang="0">
                    <a:pos x="48" y="16"/>
                  </a:cxn>
                  <a:cxn ang="0">
                    <a:pos x="43" y="16"/>
                  </a:cxn>
                  <a:cxn ang="0">
                    <a:pos x="28" y="29"/>
                  </a:cxn>
                  <a:cxn ang="0">
                    <a:pos x="27" y="33"/>
                  </a:cxn>
                  <a:cxn ang="0">
                    <a:pos x="33" y="47"/>
                  </a:cxn>
                  <a:cxn ang="0">
                    <a:pos x="21" y="66"/>
                  </a:cxn>
                  <a:cxn ang="0">
                    <a:pos x="7" y="67"/>
                  </a:cxn>
                  <a:cxn ang="0">
                    <a:pos x="4" y="70"/>
                  </a:cxn>
                  <a:cxn ang="0">
                    <a:pos x="0" y="90"/>
                  </a:cxn>
                  <a:cxn ang="0">
                    <a:pos x="2" y="94"/>
                  </a:cxn>
                  <a:cxn ang="0">
                    <a:pos x="15" y="101"/>
                  </a:cxn>
                  <a:cxn ang="0">
                    <a:pos x="19" y="123"/>
                  </a:cxn>
                  <a:cxn ang="0">
                    <a:pos x="9" y="133"/>
                  </a:cxn>
                  <a:cxn ang="0">
                    <a:pos x="9" y="137"/>
                  </a:cxn>
                  <a:cxn ang="0">
                    <a:pos x="19" y="155"/>
                  </a:cxn>
                  <a:cxn ang="0">
                    <a:pos x="23" y="157"/>
                  </a:cxn>
                  <a:cxn ang="0">
                    <a:pos x="37" y="153"/>
                  </a:cxn>
                  <a:cxn ang="0">
                    <a:pos x="54" y="167"/>
                  </a:cxn>
                  <a:cxn ang="0">
                    <a:pos x="53" y="182"/>
                  </a:cxn>
                  <a:cxn ang="0">
                    <a:pos x="55" y="186"/>
                  </a:cxn>
                  <a:cxn ang="0">
                    <a:pos x="74" y="193"/>
                  </a:cxn>
                  <a:cxn ang="0">
                    <a:pos x="78" y="191"/>
                  </a:cxn>
                  <a:cxn ang="0">
                    <a:pos x="87" y="179"/>
                  </a:cxn>
                  <a:cxn ang="0">
                    <a:pos x="98" y="180"/>
                  </a:cxn>
                  <a:cxn ang="0">
                    <a:pos x="109" y="179"/>
                  </a:cxn>
                  <a:cxn ang="0">
                    <a:pos x="118" y="191"/>
                  </a:cxn>
                  <a:cxn ang="0">
                    <a:pos x="122" y="193"/>
                  </a:cxn>
                  <a:cxn ang="0">
                    <a:pos x="141" y="186"/>
                  </a:cxn>
                  <a:cxn ang="0">
                    <a:pos x="144" y="182"/>
                  </a:cxn>
                  <a:cxn ang="0">
                    <a:pos x="142" y="167"/>
                  </a:cxn>
                  <a:cxn ang="0">
                    <a:pos x="160" y="153"/>
                  </a:cxn>
                  <a:cxn ang="0">
                    <a:pos x="174" y="157"/>
                  </a:cxn>
                  <a:cxn ang="0">
                    <a:pos x="178" y="155"/>
                  </a:cxn>
                  <a:cxn ang="0">
                    <a:pos x="188" y="137"/>
                  </a:cxn>
                  <a:cxn ang="0">
                    <a:pos x="187" y="133"/>
                  </a:cxn>
                  <a:cxn ang="0">
                    <a:pos x="177" y="123"/>
                  </a:cxn>
                  <a:cxn ang="0">
                    <a:pos x="181" y="101"/>
                  </a:cxn>
                  <a:cxn ang="0">
                    <a:pos x="194" y="94"/>
                  </a:cxn>
                  <a:cxn ang="0">
                    <a:pos x="196" y="90"/>
                  </a:cxn>
                  <a:cxn ang="0">
                    <a:pos x="98" y="127"/>
                  </a:cxn>
                  <a:cxn ang="0">
                    <a:pos x="69" y="97"/>
                  </a:cxn>
                  <a:cxn ang="0">
                    <a:pos x="98" y="68"/>
                  </a:cxn>
                  <a:cxn ang="0">
                    <a:pos x="128" y="97"/>
                  </a:cxn>
                  <a:cxn ang="0">
                    <a:pos x="98" y="127"/>
                  </a:cxn>
                </a:cxnLst>
                <a:rect l="0" t="0" r="r" b="b"/>
                <a:pathLst>
                  <a:path w="196" h="193">
                    <a:moveTo>
                      <a:pt x="196" y="90"/>
                    </a:moveTo>
                    <a:cubicBezTo>
                      <a:pt x="196" y="90"/>
                      <a:pt x="193" y="71"/>
                      <a:pt x="193" y="70"/>
                    </a:cubicBezTo>
                    <a:cubicBezTo>
                      <a:pt x="192" y="69"/>
                      <a:pt x="191" y="68"/>
                      <a:pt x="189" y="67"/>
                    </a:cubicBezTo>
                    <a:cubicBezTo>
                      <a:pt x="187" y="67"/>
                      <a:pt x="177" y="66"/>
                      <a:pt x="175" y="66"/>
                    </a:cubicBezTo>
                    <a:cubicBezTo>
                      <a:pt x="172" y="59"/>
                      <a:pt x="168" y="53"/>
                      <a:pt x="164" y="47"/>
                    </a:cubicBezTo>
                    <a:cubicBezTo>
                      <a:pt x="164" y="45"/>
                      <a:pt x="169" y="35"/>
                      <a:pt x="170" y="33"/>
                    </a:cubicBezTo>
                    <a:cubicBezTo>
                      <a:pt x="170" y="32"/>
                      <a:pt x="170" y="30"/>
                      <a:pt x="169" y="29"/>
                    </a:cubicBezTo>
                    <a:cubicBezTo>
                      <a:pt x="168" y="29"/>
                      <a:pt x="154" y="17"/>
                      <a:pt x="153" y="16"/>
                    </a:cubicBezTo>
                    <a:cubicBezTo>
                      <a:pt x="152" y="15"/>
                      <a:pt x="150" y="15"/>
                      <a:pt x="149" y="16"/>
                    </a:cubicBezTo>
                    <a:cubicBezTo>
                      <a:pt x="147" y="17"/>
                      <a:pt x="138" y="23"/>
                      <a:pt x="137" y="24"/>
                    </a:cubicBezTo>
                    <a:cubicBezTo>
                      <a:pt x="130" y="21"/>
                      <a:pt x="123" y="18"/>
                      <a:pt x="116" y="16"/>
                    </a:cubicBezTo>
                    <a:cubicBezTo>
                      <a:pt x="115" y="15"/>
                      <a:pt x="112" y="5"/>
                      <a:pt x="112" y="2"/>
                    </a:cubicBezTo>
                    <a:cubicBezTo>
                      <a:pt x="111" y="1"/>
                      <a:pt x="110" y="0"/>
                      <a:pt x="108" y="0"/>
                    </a:cubicBezTo>
                    <a:cubicBezTo>
                      <a:pt x="88" y="0"/>
                      <a:pt x="88" y="0"/>
                      <a:pt x="88" y="0"/>
                    </a:cubicBezTo>
                    <a:cubicBezTo>
                      <a:pt x="86" y="0"/>
                      <a:pt x="85" y="1"/>
                      <a:pt x="85" y="2"/>
                    </a:cubicBezTo>
                    <a:cubicBezTo>
                      <a:pt x="84" y="5"/>
                      <a:pt x="81" y="15"/>
                      <a:pt x="81" y="16"/>
                    </a:cubicBezTo>
                    <a:cubicBezTo>
                      <a:pt x="73" y="18"/>
                      <a:pt x="66" y="21"/>
                      <a:pt x="60" y="24"/>
                    </a:cubicBezTo>
                    <a:cubicBezTo>
                      <a:pt x="58" y="23"/>
                      <a:pt x="49" y="17"/>
                      <a:pt x="48" y="16"/>
                    </a:cubicBezTo>
                    <a:cubicBezTo>
                      <a:pt x="46" y="15"/>
                      <a:pt x="45" y="15"/>
                      <a:pt x="43" y="16"/>
                    </a:cubicBezTo>
                    <a:cubicBezTo>
                      <a:pt x="43" y="17"/>
                      <a:pt x="28" y="29"/>
                      <a:pt x="28" y="29"/>
                    </a:cubicBezTo>
                    <a:cubicBezTo>
                      <a:pt x="26" y="30"/>
                      <a:pt x="26" y="32"/>
                      <a:pt x="27" y="33"/>
                    </a:cubicBezTo>
                    <a:cubicBezTo>
                      <a:pt x="28" y="36"/>
                      <a:pt x="32" y="45"/>
                      <a:pt x="33" y="47"/>
                    </a:cubicBezTo>
                    <a:cubicBezTo>
                      <a:pt x="28" y="53"/>
                      <a:pt x="24" y="59"/>
                      <a:pt x="21" y="66"/>
                    </a:cubicBezTo>
                    <a:cubicBezTo>
                      <a:pt x="20" y="66"/>
                      <a:pt x="9" y="67"/>
                      <a:pt x="7" y="67"/>
                    </a:cubicBezTo>
                    <a:cubicBezTo>
                      <a:pt x="6" y="68"/>
                      <a:pt x="4" y="69"/>
                      <a:pt x="4" y="70"/>
                    </a:cubicBezTo>
                    <a:cubicBezTo>
                      <a:pt x="4" y="71"/>
                      <a:pt x="0" y="90"/>
                      <a:pt x="0" y="90"/>
                    </a:cubicBezTo>
                    <a:cubicBezTo>
                      <a:pt x="0" y="92"/>
                      <a:pt x="1" y="94"/>
                      <a:pt x="2" y="94"/>
                    </a:cubicBezTo>
                    <a:cubicBezTo>
                      <a:pt x="4" y="95"/>
                      <a:pt x="14" y="100"/>
                      <a:pt x="15" y="101"/>
                    </a:cubicBezTo>
                    <a:cubicBezTo>
                      <a:pt x="16" y="108"/>
                      <a:pt x="17" y="116"/>
                      <a:pt x="19" y="123"/>
                    </a:cubicBezTo>
                    <a:cubicBezTo>
                      <a:pt x="18" y="124"/>
                      <a:pt x="11" y="131"/>
                      <a:pt x="9" y="133"/>
                    </a:cubicBezTo>
                    <a:cubicBezTo>
                      <a:pt x="8" y="134"/>
                      <a:pt x="8" y="136"/>
                      <a:pt x="9" y="137"/>
                    </a:cubicBezTo>
                    <a:cubicBezTo>
                      <a:pt x="9" y="138"/>
                      <a:pt x="18" y="154"/>
                      <a:pt x="19" y="155"/>
                    </a:cubicBezTo>
                    <a:cubicBezTo>
                      <a:pt x="20" y="157"/>
                      <a:pt x="21" y="157"/>
                      <a:pt x="23" y="157"/>
                    </a:cubicBezTo>
                    <a:cubicBezTo>
                      <a:pt x="25" y="156"/>
                      <a:pt x="35" y="154"/>
                      <a:pt x="37" y="153"/>
                    </a:cubicBezTo>
                    <a:cubicBezTo>
                      <a:pt x="42" y="159"/>
                      <a:pt x="48" y="163"/>
                      <a:pt x="54" y="167"/>
                    </a:cubicBezTo>
                    <a:cubicBezTo>
                      <a:pt x="54" y="169"/>
                      <a:pt x="53" y="180"/>
                      <a:pt x="53" y="182"/>
                    </a:cubicBezTo>
                    <a:cubicBezTo>
                      <a:pt x="53" y="183"/>
                      <a:pt x="53" y="185"/>
                      <a:pt x="55" y="186"/>
                    </a:cubicBezTo>
                    <a:cubicBezTo>
                      <a:pt x="56" y="186"/>
                      <a:pt x="74" y="192"/>
                      <a:pt x="74" y="193"/>
                    </a:cubicBezTo>
                    <a:cubicBezTo>
                      <a:pt x="76" y="193"/>
                      <a:pt x="78" y="193"/>
                      <a:pt x="78" y="191"/>
                    </a:cubicBezTo>
                    <a:cubicBezTo>
                      <a:pt x="80" y="189"/>
                      <a:pt x="86" y="181"/>
                      <a:pt x="87" y="179"/>
                    </a:cubicBezTo>
                    <a:cubicBezTo>
                      <a:pt x="91" y="180"/>
                      <a:pt x="94" y="180"/>
                      <a:pt x="98" y="180"/>
                    </a:cubicBezTo>
                    <a:cubicBezTo>
                      <a:pt x="102" y="180"/>
                      <a:pt x="106" y="180"/>
                      <a:pt x="109" y="179"/>
                    </a:cubicBezTo>
                    <a:cubicBezTo>
                      <a:pt x="110" y="181"/>
                      <a:pt x="117" y="189"/>
                      <a:pt x="118" y="191"/>
                    </a:cubicBezTo>
                    <a:cubicBezTo>
                      <a:pt x="119" y="192"/>
                      <a:pt x="120" y="193"/>
                      <a:pt x="122" y="193"/>
                    </a:cubicBezTo>
                    <a:cubicBezTo>
                      <a:pt x="123" y="192"/>
                      <a:pt x="140" y="186"/>
                      <a:pt x="141" y="186"/>
                    </a:cubicBezTo>
                    <a:cubicBezTo>
                      <a:pt x="143" y="185"/>
                      <a:pt x="144" y="183"/>
                      <a:pt x="144" y="182"/>
                    </a:cubicBezTo>
                    <a:cubicBezTo>
                      <a:pt x="143" y="180"/>
                      <a:pt x="143" y="169"/>
                      <a:pt x="142" y="167"/>
                    </a:cubicBezTo>
                    <a:cubicBezTo>
                      <a:pt x="149" y="163"/>
                      <a:pt x="155" y="159"/>
                      <a:pt x="160" y="153"/>
                    </a:cubicBezTo>
                    <a:cubicBezTo>
                      <a:pt x="161" y="154"/>
                      <a:pt x="171" y="156"/>
                      <a:pt x="174" y="157"/>
                    </a:cubicBezTo>
                    <a:cubicBezTo>
                      <a:pt x="175" y="157"/>
                      <a:pt x="177" y="157"/>
                      <a:pt x="178" y="155"/>
                    </a:cubicBezTo>
                    <a:cubicBezTo>
                      <a:pt x="178" y="154"/>
                      <a:pt x="187" y="138"/>
                      <a:pt x="188" y="137"/>
                    </a:cubicBezTo>
                    <a:cubicBezTo>
                      <a:pt x="189" y="136"/>
                      <a:pt x="188" y="134"/>
                      <a:pt x="187" y="133"/>
                    </a:cubicBezTo>
                    <a:cubicBezTo>
                      <a:pt x="186" y="131"/>
                      <a:pt x="178" y="124"/>
                      <a:pt x="177" y="123"/>
                    </a:cubicBezTo>
                    <a:cubicBezTo>
                      <a:pt x="179" y="116"/>
                      <a:pt x="181" y="108"/>
                      <a:pt x="181" y="101"/>
                    </a:cubicBezTo>
                    <a:cubicBezTo>
                      <a:pt x="183" y="100"/>
                      <a:pt x="192" y="95"/>
                      <a:pt x="194" y="94"/>
                    </a:cubicBezTo>
                    <a:cubicBezTo>
                      <a:pt x="195" y="94"/>
                      <a:pt x="196" y="92"/>
                      <a:pt x="196" y="90"/>
                    </a:cubicBezTo>
                    <a:close/>
                    <a:moveTo>
                      <a:pt x="98" y="127"/>
                    </a:moveTo>
                    <a:cubicBezTo>
                      <a:pt x="82" y="127"/>
                      <a:pt x="69" y="114"/>
                      <a:pt x="69" y="97"/>
                    </a:cubicBezTo>
                    <a:cubicBezTo>
                      <a:pt x="69" y="81"/>
                      <a:pt x="82" y="68"/>
                      <a:pt x="98" y="68"/>
                    </a:cubicBezTo>
                    <a:cubicBezTo>
                      <a:pt x="115" y="68"/>
                      <a:pt x="128" y="81"/>
                      <a:pt x="128" y="97"/>
                    </a:cubicBezTo>
                    <a:cubicBezTo>
                      <a:pt x="128" y="114"/>
                      <a:pt x="115" y="127"/>
                      <a:pt x="98" y="127"/>
                    </a:cubicBezTo>
                    <a:close/>
                  </a:path>
                </a:pathLst>
              </a:custGeom>
              <a:solidFill>
                <a:schemeClr val="accent6"/>
              </a:solidFill>
              <a:ln w="3175" cap="flat" cmpd="sng" algn="ctr">
                <a:noFill/>
                <a:prstDash val="solid"/>
              </a:ln>
              <a:effectLst/>
            </p:spPr>
            <p:txBody>
              <a:bodyPr anchor="ctr">
                <a:noAutofit/>
              </a:bodyPr>
              <a:lstStyle/>
              <a:p>
                <a:pPr algn="ctr" defTabSz="457178">
                  <a:defRPr/>
                </a:pPr>
                <a:endParaRPr lang="en-US" sz="1100" b="1" baseline="-25000">
                  <a:solidFill>
                    <a:srgbClr val="282828"/>
                  </a:solidFill>
                  <a:latin typeface="+mn-lt"/>
                  <a:ea typeface="MS PGothic" panose="020B0600070205080204" pitchFamily="34" charset="-128"/>
                  <a:cs typeface="+mn-cs"/>
                </a:endParaRPr>
              </a:p>
            </p:txBody>
          </p:sp>
          <p:sp>
            <p:nvSpPr>
              <p:cNvPr id="27" name="Freeform 130">
                <a:extLst>
                  <a:ext uri="{FF2B5EF4-FFF2-40B4-BE49-F238E27FC236}">
                    <a16:creationId xmlns:a16="http://schemas.microsoft.com/office/drawing/2014/main" id="{9A721BA5-E9D4-D44D-BF27-FACD7B8B425C}"/>
                  </a:ext>
                </a:extLst>
              </p:cNvPr>
              <p:cNvSpPr>
                <a:spLocks noEditPoints="1"/>
              </p:cNvSpPr>
              <p:nvPr/>
            </p:nvSpPr>
            <p:spPr bwMode="auto">
              <a:xfrm>
                <a:off x="5376027" y="3822631"/>
                <a:ext cx="91538" cy="92367"/>
              </a:xfrm>
              <a:custGeom>
                <a:avLst/>
                <a:gdLst/>
                <a:ahLst/>
                <a:cxnLst>
                  <a:cxn ang="0">
                    <a:pos x="136" y="54"/>
                  </a:cxn>
                  <a:cxn ang="0">
                    <a:pos x="132" y="40"/>
                  </a:cxn>
                  <a:cxn ang="0">
                    <a:pos x="129" y="39"/>
                  </a:cxn>
                  <a:cxn ang="0">
                    <a:pos x="119" y="39"/>
                  </a:cxn>
                  <a:cxn ang="0">
                    <a:pos x="109" y="27"/>
                  </a:cxn>
                  <a:cxn ang="0">
                    <a:pos x="112" y="17"/>
                  </a:cxn>
                  <a:cxn ang="0">
                    <a:pos x="111" y="14"/>
                  </a:cxn>
                  <a:cxn ang="0">
                    <a:pos x="98" y="7"/>
                  </a:cxn>
                  <a:cxn ang="0">
                    <a:pos x="95" y="7"/>
                  </a:cxn>
                  <a:cxn ang="0">
                    <a:pos x="88" y="14"/>
                  </a:cxn>
                  <a:cxn ang="0">
                    <a:pos x="72" y="11"/>
                  </a:cxn>
                  <a:cxn ang="0">
                    <a:pos x="68" y="2"/>
                  </a:cxn>
                  <a:cxn ang="0">
                    <a:pos x="65" y="0"/>
                  </a:cxn>
                  <a:cxn ang="0">
                    <a:pos x="51" y="2"/>
                  </a:cxn>
                  <a:cxn ang="0">
                    <a:pos x="49" y="4"/>
                  </a:cxn>
                  <a:cxn ang="0">
                    <a:pos x="48" y="15"/>
                  </a:cxn>
                  <a:cxn ang="0">
                    <a:pos x="34" y="22"/>
                  </a:cxn>
                  <a:cxn ang="0">
                    <a:pos x="25" y="18"/>
                  </a:cxn>
                  <a:cxn ang="0">
                    <a:pos x="22" y="19"/>
                  </a:cxn>
                  <a:cxn ang="0">
                    <a:pos x="12" y="29"/>
                  </a:cxn>
                  <a:cxn ang="0">
                    <a:pos x="12" y="32"/>
                  </a:cxn>
                  <a:cxn ang="0">
                    <a:pos x="18" y="41"/>
                  </a:cxn>
                  <a:cxn ang="0">
                    <a:pos x="12" y="56"/>
                  </a:cxn>
                  <a:cxn ang="0">
                    <a:pos x="2" y="58"/>
                  </a:cxn>
                  <a:cxn ang="0">
                    <a:pos x="0" y="61"/>
                  </a:cxn>
                  <a:cxn ang="0">
                    <a:pos x="0" y="75"/>
                  </a:cxn>
                  <a:cxn ang="0">
                    <a:pos x="2" y="77"/>
                  </a:cxn>
                  <a:cxn ang="0">
                    <a:pos x="11" y="80"/>
                  </a:cxn>
                  <a:cxn ang="0">
                    <a:pos x="17" y="95"/>
                  </a:cxn>
                  <a:cxn ang="0">
                    <a:pos x="11" y="104"/>
                  </a:cxn>
                  <a:cxn ang="0">
                    <a:pos x="11" y="107"/>
                  </a:cxn>
                  <a:cxn ang="0">
                    <a:pos x="20" y="118"/>
                  </a:cxn>
                  <a:cxn ang="0">
                    <a:pos x="23" y="119"/>
                  </a:cxn>
                  <a:cxn ang="0">
                    <a:pos x="32" y="115"/>
                  </a:cxn>
                  <a:cxn ang="0">
                    <a:pos x="46" y="123"/>
                  </a:cxn>
                  <a:cxn ang="0">
                    <a:pos x="46" y="133"/>
                  </a:cxn>
                  <a:cxn ang="0">
                    <a:pos x="48" y="135"/>
                  </a:cxn>
                  <a:cxn ang="0">
                    <a:pos x="62" y="138"/>
                  </a:cxn>
                  <a:cxn ang="0">
                    <a:pos x="65" y="137"/>
                  </a:cxn>
                  <a:cxn ang="0">
                    <a:pos x="70" y="128"/>
                  </a:cxn>
                  <a:cxn ang="0">
                    <a:pos x="78" y="127"/>
                  </a:cxn>
                  <a:cxn ang="0">
                    <a:pos x="86" y="125"/>
                  </a:cxn>
                  <a:cxn ang="0">
                    <a:pos x="93" y="133"/>
                  </a:cxn>
                  <a:cxn ang="0">
                    <a:pos x="96" y="133"/>
                  </a:cxn>
                  <a:cxn ang="0">
                    <a:pos x="108" y="126"/>
                  </a:cxn>
                  <a:cxn ang="0">
                    <a:pos x="110" y="123"/>
                  </a:cxn>
                  <a:cxn ang="0">
                    <a:pos x="107" y="113"/>
                  </a:cxn>
                  <a:cxn ang="0">
                    <a:pos x="118" y="101"/>
                  </a:cxn>
                  <a:cxn ang="0">
                    <a:pos x="128" y="102"/>
                  </a:cxn>
                  <a:cxn ang="0">
                    <a:pos x="130" y="101"/>
                  </a:cxn>
                  <a:cxn ang="0">
                    <a:pos x="136" y="88"/>
                  </a:cxn>
                  <a:cxn ang="0">
                    <a:pos x="135" y="85"/>
                  </a:cxn>
                  <a:cxn ang="0">
                    <a:pos x="127" y="78"/>
                  </a:cxn>
                  <a:cxn ang="0">
                    <a:pos x="127" y="63"/>
                  </a:cxn>
                  <a:cxn ang="0">
                    <a:pos x="135" y="57"/>
                  </a:cxn>
                  <a:cxn ang="0">
                    <a:pos x="136" y="54"/>
                  </a:cxn>
                  <a:cxn ang="0">
                    <a:pos x="86" y="91"/>
                  </a:cxn>
                  <a:cxn ang="0">
                    <a:pos x="47" y="87"/>
                  </a:cxn>
                  <a:cxn ang="0">
                    <a:pos x="51" y="47"/>
                  </a:cxn>
                  <a:cxn ang="0">
                    <a:pos x="91" y="52"/>
                  </a:cxn>
                  <a:cxn ang="0">
                    <a:pos x="86" y="91"/>
                  </a:cxn>
                </a:cxnLst>
                <a:rect l="0" t="0" r="r" b="b"/>
                <a:pathLst>
                  <a:path w="137" h="138">
                    <a:moveTo>
                      <a:pt x="136" y="54"/>
                    </a:moveTo>
                    <a:cubicBezTo>
                      <a:pt x="136" y="53"/>
                      <a:pt x="132" y="41"/>
                      <a:pt x="132" y="40"/>
                    </a:cubicBezTo>
                    <a:cubicBezTo>
                      <a:pt x="131" y="39"/>
                      <a:pt x="130" y="38"/>
                      <a:pt x="129" y="39"/>
                    </a:cubicBezTo>
                    <a:cubicBezTo>
                      <a:pt x="128" y="39"/>
                      <a:pt x="120" y="39"/>
                      <a:pt x="119" y="39"/>
                    </a:cubicBezTo>
                    <a:cubicBezTo>
                      <a:pt x="116" y="35"/>
                      <a:pt x="113" y="30"/>
                      <a:pt x="109" y="27"/>
                    </a:cubicBezTo>
                    <a:cubicBezTo>
                      <a:pt x="109" y="26"/>
                      <a:pt x="111" y="18"/>
                      <a:pt x="112" y="17"/>
                    </a:cubicBezTo>
                    <a:cubicBezTo>
                      <a:pt x="112" y="16"/>
                      <a:pt x="112" y="15"/>
                      <a:pt x="111" y="14"/>
                    </a:cubicBezTo>
                    <a:cubicBezTo>
                      <a:pt x="110" y="14"/>
                      <a:pt x="99" y="7"/>
                      <a:pt x="98" y="7"/>
                    </a:cubicBezTo>
                    <a:cubicBezTo>
                      <a:pt x="97" y="6"/>
                      <a:pt x="96" y="6"/>
                      <a:pt x="95" y="7"/>
                    </a:cubicBezTo>
                    <a:cubicBezTo>
                      <a:pt x="94" y="8"/>
                      <a:pt x="89" y="13"/>
                      <a:pt x="88" y="14"/>
                    </a:cubicBezTo>
                    <a:cubicBezTo>
                      <a:pt x="83" y="12"/>
                      <a:pt x="78" y="11"/>
                      <a:pt x="72" y="11"/>
                    </a:cubicBezTo>
                    <a:cubicBezTo>
                      <a:pt x="72" y="10"/>
                      <a:pt x="69" y="3"/>
                      <a:pt x="68" y="2"/>
                    </a:cubicBezTo>
                    <a:cubicBezTo>
                      <a:pt x="68" y="1"/>
                      <a:pt x="67" y="0"/>
                      <a:pt x="65" y="0"/>
                    </a:cubicBezTo>
                    <a:cubicBezTo>
                      <a:pt x="51" y="2"/>
                      <a:pt x="51" y="2"/>
                      <a:pt x="51" y="2"/>
                    </a:cubicBezTo>
                    <a:cubicBezTo>
                      <a:pt x="50" y="2"/>
                      <a:pt x="49" y="3"/>
                      <a:pt x="49" y="4"/>
                    </a:cubicBezTo>
                    <a:cubicBezTo>
                      <a:pt x="49" y="6"/>
                      <a:pt x="48" y="13"/>
                      <a:pt x="48" y="15"/>
                    </a:cubicBezTo>
                    <a:cubicBezTo>
                      <a:pt x="43" y="17"/>
                      <a:pt x="38" y="19"/>
                      <a:pt x="34" y="22"/>
                    </a:cubicBezTo>
                    <a:cubicBezTo>
                      <a:pt x="33" y="22"/>
                      <a:pt x="26" y="19"/>
                      <a:pt x="25" y="18"/>
                    </a:cubicBezTo>
                    <a:cubicBezTo>
                      <a:pt x="24" y="17"/>
                      <a:pt x="23" y="17"/>
                      <a:pt x="22" y="19"/>
                    </a:cubicBezTo>
                    <a:cubicBezTo>
                      <a:pt x="21" y="19"/>
                      <a:pt x="13" y="29"/>
                      <a:pt x="12" y="29"/>
                    </a:cubicBezTo>
                    <a:cubicBezTo>
                      <a:pt x="11" y="30"/>
                      <a:pt x="11" y="31"/>
                      <a:pt x="12" y="32"/>
                    </a:cubicBezTo>
                    <a:cubicBezTo>
                      <a:pt x="13" y="34"/>
                      <a:pt x="17" y="40"/>
                      <a:pt x="18" y="41"/>
                    </a:cubicBezTo>
                    <a:cubicBezTo>
                      <a:pt x="15" y="46"/>
                      <a:pt x="13" y="50"/>
                      <a:pt x="12" y="56"/>
                    </a:cubicBezTo>
                    <a:cubicBezTo>
                      <a:pt x="11" y="56"/>
                      <a:pt x="4" y="58"/>
                      <a:pt x="2" y="58"/>
                    </a:cubicBezTo>
                    <a:cubicBezTo>
                      <a:pt x="1" y="59"/>
                      <a:pt x="0" y="59"/>
                      <a:pt x="0" y="61"/>
                    </a:cubicBezTo>
                    <a:cubicBezTo>
                      <a:pt x="0" y="61"/>
                      <a:pt x="0" y="74"/>
                      <a:pt x="0" y="75"/>
                    </a:cubicBezTo>
                    <a:cubicBezTo>
                      <a:pt x="0" y="76"/>
                      <a:pt x="1" y="77"/>
                      <a:pt x="2" y="77"/>
                    </a:cubicBezTo>
                    <a:cubicBezTo>
                      <a:pt x="3" y="78"/>
                      <a:pt x="10" y="80"/>
                      <a:pt x="11" y="80"/>
                    </a:cubicBezTo>
                    <a:cubicBezTo>
                      <a:pt x="12" y="86"/>
                      <a:pt x="14" y="91"/>
                      <a:pt x="17" y="95"/>
                    </a:cubicBezTo>
                    <a:cubicBezTo>
                      <a:pt x="16" y="96"/>
                      <a:pt x="11" y="102"/>
                      <a:pt x="11" y="104"/>
                    </a:cubicBezTo>
                    <a:cubicBezTo>
                      <a:pt x="10" y="105"/>
                      <a:pt x="10" y="106"/>
                      <a:pt x="11" y="107"/>
                    </a:cubicBezTo>
                    <a:cubicBezTo>
                      <a:pt x="11" y="107"/>
                      <a:pt x="19" y="118"/>
                      <a:pt x="20" y="118"/>
                    </a:cubicBezTo>
                    <a:cubicBezTo>
                      <a:pt x="21" y="119"/>
                      <a:pt x="22" y="119"/>
                      <a:pt x="23" y="119"/>
                    </a:cubicBezTo>
                    <a:cubicBezTo>
                      <a:pt x="24" y="118"/>
                      <a:pt x="31" y="115"/>
                      <a:pt x="32" y="115"/>
                    </a:cubicBezTo>
                    <a:cubicBezTo>
                      <a:pt x="36" y="118"/>
                      <a:pt x="41" y="121"/>
                      <a:pt x="46" y="123"/>
                    </a:cubicBezTo>
                    <a:cubicBezTo>
                      <a:pt x="46" y="124"/>
                      <a:pt x="46" y="132"/>
                      <a:pt x="46" y="133"/>
                    </a:cubicBezTo>
                    <a:cubicBezTo>
                      <a:pt x="46" y="134"/>
                      <a:pt x="47" y="135"/>
                      <a:pt x="48" y="135"/>
                    </a:cubicBezTo>
                    <a:cubicBezTo>
                      <a:pt x="49" y="136"/>
                      <a:pt x="62" y="138"/>
                      <a:pt x="62" y="138"/>
                    </a:cubicBezTo>
                    <a:cubicBezTo>
                      <a:pt x="64" y="138"/>
                      <a:pt x="65" y="138"/>
                      <a:pt x="65" y="137"/>
                    </a:cubicBezTo>
                    <a:cubicBezTo>
                      <a:pt x="66" y="135"/>
                      <a:pt x="69" y="129"/>
                      <a:pt x="70" y="128"/>
                    </a:cubicBezTo>
                    <a:cubicBezTo>
                      <a:pt x="72" y="128"/>
                      <a:pt x="75" y="127"/>
                      <a:pt x="78" y="127"/>
                    </a:cubicBezTo>
                    <a:cubicBezTo>
                      <a:pt x="80" y="127"/>
                      <a:pt x="83" y="126"/>
                      <a:pt x="86" y="125"/>
                    </a:cubicBezTo>
                    <a:cubicBezTo>
                      <a:pt x="86" y="126"/>
                      <a:pt x="92" y="132"/>
                      <a:pt x="93" y="133"/>
                    </a:cubicBezTo>
                    <a:cubicBezTo>
                      <a:pt x="93" y="133"/>
                      <a:pt x="95" y="134"/>
                      <a:pt x="96" y="133"/>
                    </a:cubicBezTo>
                    <a:cubicBezTo>
                      <a:pt x="96" y="133"/>
                      <a:pt x="108" y="126"/>
                      <a:pt x="108" y="126"/>
                    </a:cubicBezTo>
                    <a:cubicBezTo>
                      <a:pt x="110" y="126"/>
                      <a:pt x="110" y="124"/>
                      <a:pt x="110" y="123"/>
                    </a:cubicBezTo>
                    <a:cubicBezTo>
                      <a:pt x="109" y="122"/>
                      <a:pt x="108" y="115"/>
                      <a:pt x="107" y="113"/>
                    </a:cubicBezTo>
                    <a:cubicBezTo>
                      <a:pt x="111" y="110"/>
                      <a:pt x="115" y="106"/>
                      <a:pt x="118" y="101"/>
                    </a:cubicBezTo>
                    <a:cubicBezTo>
                      <a:pt x="119" y="102"/>
                      <a:pt x="126" y="102"/>
                      <a:pt x="128" y="102"/>
                    </a:cubicBezTo>
                    <a:cubicBezTo>
                      <a:pt x="129" y="103"/>
                      <a:pt x="130" y="102"/>
                      <a:pt x="130" y="101"/>
                    </a:cubicBezTo>
                    <a:cubicBezTo>
                      <a:pt x="131" y="100"/>
                      <a:pt x="135" y="88"/>
                      <a:pt x="136" y="88"/>
                    </a:cubicBezTo>
                    <a:cubicBezTo>
                      <a:pt x="136" y="86"/>
                      <a:pt x="136" y="85"/>
                      <a:pt x="135" y="85"/>
                    </a:cubicBezTo>
                    <a:cubicBezTo>
                      <a:pt x="133" y="84"/>
                      <a:pt x="128" y="79"/>
                      <a:pt x="127" y="78"/>
                    </a:cubicBezTo>
                    <a:cubicBezTo>
                      <a:pt x="127" y="73"/>
                      <a:pt x="128" y="68"/>
                      <a:pt x="127" y="63"/>
                    </a:cubicBezTo>
                    <a:cubicBezTo>
                      <a:pt x="128" y="62"/>
                      <a:pt x="134" y="58"/>
                      <a:pt x="135" y="57"/>
                    </a:cubicBezTo>
                    <a:cubicBezTo>
                      <a:pt x="136" y="56"/>
                      <a:pt x="137" y="55"/>
                      <a:pt x="136" y="54"/>
                    </a:cubicBezTo>
                    <a:close/>
                    <a:moveTo>
                      <a:pt x="86" y="91"/>
                    </a:moveTo>
                    <a:cubicBezTo>
                      <a:pt x="74" y="101"/>
                      <a:pt x="57" y="99"/>
                      <a:pt x="47" y="87"/>
                    </a:cubicBezTo>
                    <a:cubicBezTo>
                      <a:pt x="37" y="75"/>
                      <a:pt x="39" y="57"/>
                      <a:pt x="51" y="47"/>
                    </a:cubicBezTo>
                    <a:cubicBezTo>
                      <a:pt x="63" y="38"/>
                      <a:pt x="81" y="40"/>
                      <a:pt x="91" y="52"/>
                    </a:cubicBezTo>
                    <a:cubicBezTo>
                      <a:pt x="100" y="64"/>
                      <a:pt x="99" y="81"/>
                      <a:pt x="86" y="91"/>
                    </a:cubicBezTo>
                    <a:close/>
                  </a:path>
                </a:pathLst>
              </a:custGeom>
              <a:solidFill>
                <a:schemeClr val="accent6"/>
              </a:solidFill>
              <a:ln w="3175" cap="flat" cmpd="sng" algn="ctr">
                <a:noFill/>
                <a:prstDash val="solid"/>
              </a:ln>
              <a:effectLst/>
            </p:spPr>
            <p:txBody>
              <a:bodyPr anchor="ctr">
                <a:noAutofit/>
              </a:bodyPr>
              <a:lstStyle/>
              <a:p>
                <a:pPr algn="ctr" defTabSz="457178">
                  <a:defRPr/>
                </a:pPr>
                <a:endParaRPr lang="en-US" sz="1100" b="1" baseline="-25000">
                  <a:solidFill>
                    <a:srgbClr val="282828"/>
                  </a:solidFill>
                  <a:latin typeface="+mn-lt"/>
                  <a:ea typeface="MS PGothic" panose="020B0600070205080204" pitchFamily="34" charset="-128"/>
                  <a:cs typeface="+mn-cs"/>
                </a:endParaRPr>
              </a:p>
            </p:txBody>
          </p:sp>
          <p:sp>
            <p:nvSpPr>
              <p:cNvPr id="28" name="Freeform 131">
                <a:extLst>
                  <a:ext uri="{FF2B5EF4-FFF2-40B4-BE49-F238E27FC236}">
                    <a16:creationId xmlns:a16="http://schemas.microsoft.com/office/drawing/2014/main" id="{E199C668-2727-D648-80AC-10808786ACB7}"/>
                  </a:ext>
                </a:extLst>
              </p:cNvPr>
              <p:cNvSpPr>
                <a:spLocks noEditPoints="1"/>
              </p:cNvSpPr>
              <p:nvPr/>
            </p:nvSpPr>
            <p:spPr bwMode="auto">
              <a:xfrm>
                <a:off x="5373128" y="3919969"/>
                <a:ext cx="173550" cy="171479"/>
              </a:xfrm>
              <a:custGeom>
                <a:avLst/>
                <a:gdLst/>
                <a:ahLst/>
                <a:cxnLst>
                  <a:cxn ang="0">
                    <a:pos x="259" y="120"/>
                  </a:cxn>
                  <a:cxn ang="0">
                    <a:pos x="254" y="93"/>
                  </a:cxn>
                  <a:cxn ang="0">
                    <a:pos x="250" y="89"/>
                  </a:cxn>
                  <a:cxn ang="0">
                    <a:pos x="231" y="87"/>
                  </a:cxn>
                  <a:cxn ang="0">
                    <a:pos x="216" y="62"/>
                  </a:cxn>
                  <a:cxn ang="0">
                    <a:pos x="224" y="44"/>
                  </a:cxn>
                  <a:cxn ang="0">
                    <a:pos x="222" y="39"/>
                  </a:cxn>
                  <a:cxn ang="0">
                    <a:pos x="202" y="22"/>
                  </a:cxn>
                  <a:cxn ang="0">
                    <a:pos x="196" y="21"/>
                  </a:cxn>
                  <a:cxn ang="0">
                    <a:pos x="180" y="32"/>
                  </a:cxn>
                  <a:cxn ang="0">
                    <a:pos x="152" y="22"/>
                  </a:cxn>
                  <a:cxn ang="0">
                    <a:pos x="147" y="4"/>
                  </a:cxn>
                  <a:cxn ang="0">
                    <a:pos x="143" y="0"/>
                  </a:cxn>
                  <a:cxn ang="0">
                    <a:pos x="116" y="0"/>
                  </a:cxn>
                  <a:cxn ang="0">
                    <a:pos x="111" y="4"/>
                  </a:cxn>
                  <a:cxn ang="0">
                    <a:pos x="106" y="22"/>
                  </a:cxn>
                  <a:cxn ang="0">
                    <a:pos x="78" y="32"/>
                  </a:cxn>
                  <a:cxn ang="0">
                    <a:pos x="62" y="22"/>
                  </a:cxn>
                  <a:cxn ang="0">
                    <a:pos x="56" y="22"/>
                  </a:cxn>
                  <a:cxn ang="0">
                    <a:pos x="36" y="39"/>
                  </a:cxn>
                  <a:cxn ang="0">
                    <a:pos x="35" y="45"/>
                  </a:cxn>
                  <a:cxn ang="0">
                    <a:pos x="43" y="62"/>
                  </a:cxn>
                  <a:cxn ang="0">
                    <a:pos x="28" y="88"/>
                  </a:cxn>
                  <a:cxn ang="0">
                    <a:pos x="9" y="90"/>
                  </a:cxn>
                  <a:cxn ang="0">
                    <a:pos x="5" y="94"/>
                  </a:cxn>
                  <a:cxn ang="0">
                    <a:pos x="0" y="120"/>
                  </a:cxn>
                  <a:cxn ang="0">
                    <a:pos x="3" y="126"/>
                  </a:cxn>
                  <a:cxn ang="0">
                    <a:pos x="20" y="134"/>
                  </a:cxn>
                  <a:cxn ang="0">
                    <a:pos x="25" y="163"/>
                  </a:cxn>
                  <a:cxn ang="0">
                    <a:pos x="12" y="177"/>
                  </a:cxn>
                  <a:cxn ang="0">
                    <a:pos x="11" y="183"/>
                  </a:cxn>
                  <a:cxn ang="0">
                    <a:pos x="25" y="206"/>
                  </a:cxn>
                  <a:cxn ang="0">
                    <a:pos x="30" y="208"/>
                  </a:cxn>
                  <a:cxn ang="0">
                    <a:pos x="49" y="203"/>
                  </a:cxn>
                  <a:cxn ang="0">
                    <a:pos x="71" y="222"/>
                  </a:cxn>
                  <a:cxn ang="0">
                    <a:pos x="70" y="241"/>
                  </a:cxn>
                  <a:cxn ang="0">
                    <a:pos x="73" y="246"/>
                  </a:cxn>
                  <a:cxn ang="0">
                    <a:pos x="98" y="255"/>
                  </a:cxn>
                  <a:cxn ang="0">
                    <a:pos x="104" y="254"/>
                  </a:cxn>
                  <a:cxn ang="0">
                    <a:pos x="115" y="238"/>
                  </a:cxn>
                  <a:cxn ang="0">
                    <a:pos x="130" y="239"/>
                  </a:cxn>
                  <a:cxn ang="0">
                    <a:pos x="145" y="238"/>
                  </a:cxn>
                  <a:cxn ang="0">
                    <a:pos x="156" y="253"/>
                  </a:cxn>
                  <a:cxn ang="0">
                    <a:pos x="161" y="255"/>
                  </a:cxn>
                  <a:cxn ang="0">
                    <a:pos x="187" y="246"/>
                  </a:cxn>
                  <a:cxn ang="0">
                    <a:pos x="190" y="241"/>
                  </a:cxn>
                  <a:cxn ang="0">
                    <a:pos x="188" y="222"/>
                  </a:cxn>
                  <a:cxn ang="0">
                    <a:pos x="211" y="203"/>
                  </a:cxn>
                  <a:cxn ang="0">
                    <a:pos x="230" y="207"/>
                  </a:cxn>
                  <a:cxn ang="0">
                    <a:pos x="235" y="205"/>
                  </a:cxn>
                  <a:cxn ang="0">
                    <a:pos x="248" y="182"/>
                  </a:cxn>
                  <a:cxn ang="0">
                    <a:pos x="248" y="176"/>
                  </a:cxn>
                  <a:cxn ang="0">
                    <a:pos x="234" y="162"/>
                  </a:cxn>
                  <a:cxn ang="0">
                    <a:pos x="239" y="133"/>
                  </a:cxn>
                  <a:cxn ang="0">
                    <a:pos x="256" y="125"/>
                  </a:cxn>
                  <a:cxn ang="0">
                    <a:pos x="259" y="120"/>
                  </a:cxn>
                  <a:cxn ang="0">
                    <a:pos x="165" y="190"/>
                  </a:cxn>
                  <a:cxn ang="0">
                    <a:pos x="69" y="165"/>
                  </a:cxn>
                  <a:cxn ang="0">
                    <a:pos x="94" y="69"/>
                  </a:cxn>
                  <a:cxn ang="0">
                    <a:pos x="190" y="94"/>
                  </a:cxn>
                  <a:cxn ang="0">
                    <a:pos x="165" y="190"/>
                  </a:cxn>
                </a:cxnLst>
                <a:rect l="0" t="0" r="r" b="b"/>
                <a:pathLst>
                  <a:path w="259" h="256">
                    <a:moveTo>
                      <a:pt x="259" y="120"/>
                    </a:moveTo>
                    <a:cubicBezTo>
                      <a:pt x="259" y="118"/>
                      <a:pt x="254" y="94"/>
                      <a:pt x="254" y="93"/>
                    </a:cubicBezTo>
                    <a:cubicBezTo>
                      <a:pt x="254" y="91"/>
                      <a:pt x="252" y="89"/>
                      <a:pt x="250" y="89"/>
                    </a:cubicBezTo>
                    <a:cubicBezTo>
                      <a:pt x="247" y="89"/>
                      <a:pt x="233" y="88"/>
                      <a:pt x="231" y="87"/>
                    </a:cubicBezTo>
                    <a:cubicBezTo>
                      <a:pt x="227" y="78"/>
                      <a:pt x="222" y="70"/>
                      <a:pt x="216" y="62"/>
                    </a:cubicBezTo>
                    <a:cubicBezTo>
                      <a:pt x="217" y="60"/>
                      <a:pt x="223" y="47"/>
                      <a:pt x="224" y="44"/>
                    </a:cubicBezTo>
                    <a:cubicBezTo>
                      <a:pt x="225" y="42"/>
                      <a:pt x="224" y="40"/>
                      <a:pt x="222" y="39"/>
                    </a:cubicBezTo>
                    <a:cubicBezTo>
                      <a:pt x="222" y="38"/>
                      <a:pt x="203" y="22"/>
                      <a:pt x="202" y="22"/>
                    </a:cubicBezTo>
                    <a:cubicBezTo>
                      <a:pt x="200" y="20"/>
                      <a:pt x="198" y="20"/>
                      <a:pt x="196" y="21"/>
                    </a:cubicBezTo>
                    <a:cubicBezTo>
                      <a:pt x="194" y="23"/>
                      <a:pt x="182" y="31"/>
                      <a:pt x="180" y="32"/>
                    </a:cubicBezTo>
                    <a:cubicBezTo>
                      <a:pt x="172" y="27"/>
                      <a:pt x="162" y="24"/>
                      <a:pt x="152" y="22"/>
                    </a:cubicBezTo>
                    <a:cubicBezTo>
                      <a:pt x="152" y="20"/>
                      <a:pt x="148" y="6"/>
                      <a:pt x="147" y="4"/>
                    </a:cubicBezTo>
                    <a:cubicBezTo>
                      <a:pt x="147" y="2"/>
                      <a:pt x="145" y="0"/>
                      <a:pt x="143" y="0"/>
                    </a:cubicBezTo>
                    <a:cubicBezTo>
                      <a:pt x="116" y="0"/>
                      <a:pt x="116" y="0"/>
                      <a:pt x="116" y="0"/>
                    </a:cubicBezTo>
                    <a:cubicBezTo>
                      <a:pt x="113" y="0"/>
                      <a:pt x="112" y="2"/>
                      <a:pt x="111" y="4"/>
                    </a:cubicBezTo>
                    <a:cubicBezTo>
                      <a:pt x="110" y="7"/>
                      <a:pt x="107" y="20"/>
                      <a:pt x="106" y="22"/>
                    </a:cubicBezTo>
                    <a:cubicBezTo>
                      <a:pt x="96" y="24"/>
                      <a:pt x="87" y="28"/>
                      <a:pt x="78" y="32"/>
                    </a:cubicBezTo>
                    <a:cubicBezTo>
                      <a:pt x="76" y="31"/>
                      <a:pt x="65" y="23"/>
                      <a:pt x="62" y="22"/>
                    </a:cubicBezTo>
                    <a:cubicBezTo>
                      <a:pt x="61" y="21"/>
                      <a:pt x="58" y="20"/>
                      <a:pt x="56" y="22"/>
                    </a:cubicBezTo>
                    <a:cubicBezTo>
                      <a:pt x="56" y="23"/>
                      <a:pt x="37" y="38"/>
                      <a:pt x="36" y="39"/>
                    </a:cubicBezTo>
                    <a:cubicBezTo>
                      <a:pt x="34" y="41"/>
                      <a:pt x="34" y="43"/>
                      <a:pt x="35" y="45"/>
                    </a:cubicBezTo>
                    <a:cubicBezTo>
                      <a:pt x="36" y="48"/>
                      <a:pt x="42" y="60"/>
                      <a:pt x="43" y="62"/>
                    </a:cubicBezTo>
                    <a:cubicBezTo>
                      <a:pt x="37" y="70"/>
                      <a:pt x="32" y="79"/>
                      <a:pt x="28" y="88"/>
                    </a:cubicBezTo>
                    <a:cubicBezTo>
                      <a:pt x="25" y="88"/>
                      <a:pt x="12" y="90"/>
                      <a:pt x="9" y="90"/>
                    </a:cubicBezTo>
                    <a:cubicBezTo>
                      <a:pt x="7" y="90"/>
                      <a:pt x="5" y="91"/>
                      <a:pt x="5" y="94"/>
                    </a:cubicBezTo>
                    <a:cubicBezTo>
                      <a:pt x="4" y="95"/>
                      <a:pt x="0" y="119"/>
                      <a:pt x="0" y="120"/>
                    </a:cubicBezTo>
                    <a:cubicBezTo>
                      <a:pt x="0" y="123"/>
                      <a:pt x="1" y="125"/>
                      <a:pt x="3" y="126"/>
                    </a:cubicBezTo>
                    <a:cubicBezTo>
                      <a:pt x="6" y="127"/>
                      <a:pt x="18" y="133"/>
                      <a:pt x="20" y="134"/>
                    </a:cubicBezTo>
                    <a:cubicBezTo>
                      <a:pt x="20" y="144"/>
                      <a:pt x="22" y="154"/>
                      <a:pt x="25" y="163"/>
                    </a:cubicBezTo>
                    <a:cubicBezTo>
                      <a:pt x="24" y="165"/>
                      <a:pt x="14" y="175"/>
                      <a:pt x="12" y="177"/>
                    </a:cubicBezTo>
                    <a:cubicBezTo>
                      <a:pt x="10" y="178"/>
                      <a:pt x="10" y="180"/>
                      <a:pt x="11" y="183"/>
                    </a:cubicBezTo>
                    <a:cubicBezTo>
                      <a:pt x="12" y="184"/>
                      <a:pt x="24" y="205"/>
                      <a:pt x="25" y="206"/>
                    </a:cubicBezTo>
                    <a:cubicBezTo>
                      <a:pt x="26" y="208"/>
                      <a:pt x="28" y="208"/>
                      <a:pt x="30" y="208"/>
                    </a:cubicBezTo>
                    <a:cubicBezTo>
                      <a:pt x="33" y="207"/>
                      <a:pt x="46" y="204"/>
                      <a:pt x="49" y="203"/>
                    </a:cubicBezTo>
                    <a:cubicBezTo>
                      <a:pt x="55" y="210"/>
                      <a:pt x="63" y="217"/>
                      <a:pt x="71" y="222"/>
                    </a:cubicBezTo>
                    <a:cubicBezTo>
                      <a:pt x="71" y="224"/>
                      <a:pt x="70" y="238"/>
                      <a:pt x="70" y="241"/>
                    </a:cubicBezTo>
                    <a:cubicBezTo>
                      <a:pt x="70" y="243"/>
                      <a:pt x="71" y="245"/>
                      <a:pt x="73" y="246"/>
                    </a:cubicBezTo>
                    <a:cubicBezTo>
                      <a:pt x="74" y="247"/>
                      <a:pt x="97" y="255"/>
                      <a:pt x="98" y="255"/>
                    </a:cubicBezTo>
                    <a:cubicBezTo>
                      <a:pt x="101" y="256"/>
                      <a:pt x="103" y="255"/>
                      <a:pt x="104" y="254"/>
                    </a:cubicBezTo>
                    <a:cubicBezTo>
                      <a:pt x="106" y="251"/>
                      <a:pt x="114" y="240"/>
                      <a:pt x="115" y="238"/>
                    </a:cubicBezTo>
                    <a:cubicBezTo>
                      <a:pt x="120" y="239"/>
                      <a:pt x="125" y="239"/>
                      <a:pt x="130" y="239"/>
                    </a:cubicBezTo>
                    <a:cubicBezTo>
                      <a:pt x="135" y="239"/>
                      <a:pt x="140" y="239"/>
                      <a:pt x="145" y="238"/>
                    </a:cubicBezTo>
                    <a:cubicBezTo>
                      <a:pt x="146" y="240"/>
                      <a:pt x="154" y="251"/>
                      <a:pt x="156" y="253"/>
                    </a:cubicBezTo>
                    <a:cubicBezTo>
                      <a:pt x="157" y="255"/>
                      <a:pt x="159" y="256"/>
                      <a:pt x="161" y="255"/>
                    </a:cubicBezTo>
                    <a:cubicBezTo>
                      <a:pt x="163" y="255"/>
                      <a:pt x="186" y="246"/>
                      <a:pt x="187" y="246"/>
                    </a:cubicBezTo>
                    <a:cubicBezTo>
                      <a:pt x="189" y="245"/>
                      <a:pt x="190" y="243"/>
                      <a:pt x="190" y="241"/>
                    </a:cubicBezTo>
                    <a:cubicBezTo>
                      <a:pt x="190" y="238"/>
                      <a:pt x="188" y="224"/>
                      <a:pt x="188" y="222"/>
                    </a:cubicBezTo>
                    <a:cubicBezTo>
                      <a:pt x="197" y="216"/>
                      <a:pt x="204" y="210"/>
                      <a:pt x="211" y="203"/>
                    </a:cubicBezTo>
                    <a:cubicBezTo>
                      <a:pt x="213" y="203"/>
                      <a:pt x="227" y="207"/>
                      <a:pt x="230" y="207"/>
                    </a:cubicBezTo>
                    <a:cubicBezTo>
                      <a:pt x="231" y="208"/>
                      <a:pt x="234" y="207"/>
                      <a:pt x="235" y="205"/>
                    </a:cubicBezTo>
                    <a:cubicBezTo>
                      <a:pt x="235" y="204"/>
                      <a:pt x="248" y="183"/>
                      <a:pt x="248" y="182"/>
                    </a:cubicBezTo>
                    <a:cubicBezTo>
                      <a:pt x="249" y="180"/>
                      <a:pt x="249" y="178"/>
                      <a:pt x="248" y="176"/>
                    </a:cubicBezTo>
                    <a:cubicBezTo>
                      <a:pt x="245" y="174"/>
                      <a:pt x="236" y="164"/>
                      <a:pt x="234" y="162"/>
                    </a:cubicBezTo>
                    <a:cubicBezTo>
                      <a:pt x="237" y="153"/>
                      <a:pt x="239" y="143"/>
                      <a:pt x="239" y="133"/>
                    </a:cubicBezTo>
                    <a:cubicBezTo>
                      <a:pt x="241" y="132"/>
                      <a:pt x="254" y="126"/>
                      <a:pt x="256" y="125"/>
                    </a:cubicBezTo>
                    <a:cubicBezTo>
                      <a:pt x="258" y="124"/>
                      <a:pt x="259" y="122"/>
                      <a:pt x="259" y="120"/>
                    </a:cubicBezTo>
                    <a:close/>
                    <a:moveTo>
                      <a:pt x="165" y="190"/>
                    </a:moveTo>
                    <a:cubicBezTo>
                      <a:pt x="131" y="209"/>
                      <a:pt x="88" y="198"/>
                      <a:pt x="69" y="165"/>
                    </a:cubicBezTo>
                    <a:cubicBezTo>
                      <a:pt x="50" y="131"/>
                      <a:pt x="61" y="88"/>
                      <a:pt x="94" y="69"/>
                    </a:cubicBezTo>
                    <a:cubicBezTo>
                      <a:pt x="128" y="49"/>
                      <a:pt x="171" y="60"/>
                      <a:pt x="190" y="94"/>
                    </a:cubicBezTo>
                    <a:cubicBezTo>
                      <a:pt x="210" y="127"/>
                      <a:pt x="198" y="170"/>
                      <a:pt x="165" y="190"/>
                    </a:cubicBezTo>
                    <a:close/>
                  </a:path>
                </a:pathLst>
              </a:custGeom>
              <a:solidFill>
                <a:schemeClr val="accent6"/>
              </a:solidFill>
              <a:ln w="3175" cap="flat" cmpd="sng" algn="ctr">
                <a:noFill/>
                <a:prstDash val="solid"/>
              </a:ln>
              <a:effectLst/>
            </p:spPr>
            <p:txBody>
              <a:bodyPr anchor="ctr">
                <a:noAutofit/>
              </a:bodyPr>
              <a:lstStyle/>
              <a:p>
                <a:pPr algn="ctr" defTabSz="457178">
                  <a:defRPr/>
                </a:pPr>
                <a:endParaRPr lang="en-US" sz="1100" b="1" baseline="-25000">
                  <a:solidFill>
                    <a:srgbClr val="282828"/>
                  </a:solidFill>
                  <a:latin typeface="+mn-lt"/>
                  <a:ea typeface="MS PGothic" panose="020B0600070205080204" pitchFamily="34" charset="-128"/>
                  <a:cs typeface="+mn-cs"/>
                </a:endParaRPr>
              </a:p>
            </p:txBody>
          </p:sp>
        </p:grpSp>
        <p:sp>
          <p:nvSpPr>
            <p:cNvPr id="29" name="Freeform 79">
              <a:extLst>
                <a:ext uri="{FF2B5EF4-FFF2-40B4-BE49-F238E27FC236}">
                  <a16:creationId xmlns:a16="http://schemas.microsoft.com/office/drawing/2014/main" id="{67CCB82A-B02B-5B40-9014-1EA24139CBCD}"/>
                </a:ext>
              </a:extLst>
            </p:cNvPr>
            <p:cNvSpPr>
              <a:spLocks noEditPoints="1"/>
            </p:cNvSpPr>
            <p:nvPr/>
          </p:nvSpPr>
          <p:spPr bwMode="auto">
            <a:xfrm>
              <a:off x="3722677" y="2377382"/>
              <a:ext cx="420914" cy="334162"/>
            </a:xfrm>
            <a:custGeom>
              <a:avLst/>
              <a:gdLst>
                <a:gd name="T0" fmla="*/ 28 w 399"/>
                <a:gd name="T1" fmla="*/ 1 h 362"/>
                <a:gd name="T2" fmla="*/ 33 w 399"/>
                <a:gd name="T3" fmla="*/ 69 h 362"/>
                <a:gd name="T4" fmla="*/ 21 w 399"/>
                <a:gd name="T5" fmla="*/ 15 h 362"/>
                <a:gd name="T6" fmla="*/ 6 w 399"/>
                <a:gd name="T7" fmla="*/ 13 h 362"/>
                <a:gd name="T8" fmla="*/ 83 w 399"/>
                <a:gd name="T9" fmla="*/ 70 h 362"/>
                <a:gd name="T10" fmla="*/ 93 w 399"/>
                <a:gd name="T11" fmla="*/ 35 h 362"/>
                <a:gd name="T12" fmla="*/ 128 w 399"/>
                <a:gd name="T13" fmla="*/ 20 h 362"/>
                <a:gd name="T14" fmla="*/ 137 w 399"/>
                <a:gd name="T15" fmla="*/ 55 h 362"/>
                <a:gd name="T16" fmla="*/ 144 w 399"/>
                <a:gd name="T17" fmla="*/ 1 h 362"/>
                <a:gd name="T18" fmla="*/ 123 w 399"/>
                <a:gd name="T19" fmla="*/ 18 h 362"/>
                <a:gd name="T20" fmla="*/ 195 w 399"/>
                <a:gd name="T21" fmla="*/ 15 h 362"/>
                <a:gd name="T22" fmla="*/ 211 w 399"/>
                <a:gd name="T23" fmla="*/ 5 h 362"/>
                <a:gd name="T24" fmla="*/ 183 w 399"/>
                <a:gd name="T25" fmla="*/ 8 h 362"/>
                <a:gd name="T26" fmla="*/ 267 w 399"/>
                <a:gd name="T27" fmla="*/ 25 h 362"/>
                <a:gd name="T28" fmla="*/ 249 w 399"/>
                <a:gd name="T29" fmla="*/ 21 h 362"/>
                <a:gd name="T30" fmla="*/ 399 w 399"/>
                <a:gd name="T31" fmla="*/ 35 h 362"/>
                <a:gd name="T32" fmla="*/ 374 w 399"/>
                <a:gd name="T33" fmla="*/ 58 h 362"/>
                <a:gd name="T34" fmla="*/ 7 w 399"/>
                <a:gd name="T35" fmla="*/ 143 h 362"/>
                <a:gd name="T36" fmla="*/ 21 w 399"/>
                <a:gd name="T37" fmla="*/ 145 h 362"/>
                <a:gd name="T38" fmla="*/ 37 w 399"/>
                <a:gd name="T39" fmla="*/ 191 h 362"/>
                <a:gd name="T40" fmla="*/ 20 w 399"/>
                <a:gd name="T41" fmla="*/ 128 h 362"/>
                <a:gd name="T42" fmla="*/ 83 w 399"/>
                <a:gd name="T43" fmla="*/ 196 h 362"/>
                <a:gd name="T44" fmla="*/ 74 w 399"/>
                <a:gd name="T45" fmla="*/ 161 h 362"/>
                <a:gd name="T46" fmla="*/ 94 w 399"/>
                <a:gd name="T47" fmla="*/ 128 h 362"/>
                <a:gd name="T48" fmla="*/ 165 w 399"/>
                <a:gd name="T49" fmla="*/ 178 h 362"/>
                <a:gd name="T50" fmla="*/ 207 w 399"/>
                <a:gd name="T51" fmla="*/ 127 h 362"/>
                <a:gd name="T52" fmla="*/ 180 w 399"/>
                <a:gd name="T53" fmla="*/ 139 h 362"/>
                <a:gd name="T54" fmla="*/ 195 w 399"/>
                <a:gd name="T55" fmla="*/ 141 h 362"/>
                <a:gd name="T56" fmla="*/ 207 w 399"/>
                <a:gd name="T57" fmla="*/ 195 h 362"/>
                <a:gd name="T58" fmla="*/ 283 w 399"/>
                <a:gd name="T59" fmla="*/ 160 h 362"/>
                <a:gd name="T60" fmla="*/ 283 w 399"/>
                <a:gd name="T61" fmla="*/ 160 h 362"/>
                <a:gd name="T62" fmla="*/ 258 w 399"/>
                <a:gd name="T63" fmla="*/ 184 h 362"/>
                <a:gd name="T64" fmla="*/ 366 w 399"/>
                <a:gd name="T65" fmla="*/ 144 h 362"/>
                <a:gd name="T66" fmla="*/ 366 w 399"/>
                <a:gd name="T67" fmla="*/ 176 h 362"/>
                <a:gd name="T68" fmla="*/ 374 w 399"/>
                <a:gd name="T69" fmla="*/ 125 h 362"/>
                <a:gd name="T70" fmla="*/ 26 w 399"/>
                <a:gd name="T71" fmla="*/ 251 h 362"/>
                <a:gd name="T72" fmla="*/ 16 w 399"/>
                <a:gd name="T73" fmla="*/ 286 h 362"/>
                <a:gd name="T74" fmla="*/ 141 w 399"/>
                <a:gd name="T75" fmla="*/ 320 h 362"/>
                <a:gd name="T76" fmla="*/ 137 w 399"/>
                <a:gd name="T77" fmla="*/ 311 h 362"/>
                <a:gd name="T78" fmla="*/ 174 w 399"/>
                <a:gd name="T79" fmla="*/ 285 h 362"/>
                <a:gd name="T80" fmla="*/ 209 w 399"/>
                <a:gd name="T81" fmla="*/ 295 h 362"/>
                <a:gd name="T82" fmla="*/ 265 w 399"/>
                <a:gd name="T83" fmla="*/ 320 h 362"/>
                <a:gd name="T84" fmla="*/ 253 w 399"/>
                <a:gd name="T85" fmla="*/ 316 h 362"/>
                <a:gd name="T86" fmla="*/ 311 w 399"/>
                <a:gd name="T87" fmla="*/ 316 h 362"/>
                <a:gd name="T88" fmla="*/ 327 w 399"/>
                <a:gd name="T89" fmla="*/ 256 h 362"/>
                <a:gd name="T90" fmla="*/ 373 w 399"/>
                <a:gd name="T91" fmla="*/ 321 h 362"/>
                <a:gd name="T92" fmla="*/ 383 w 399"/>
                <a:gd name="T93" fmla="*/ 286 h 362"/>
                <a:gd name="T94" fmla="*/ 383 w 399"/>
                <a:gd name="T95" fmla="*/ 286 h 362"/>
                <a:gd name="T96" fmla="*/ 71 w 399"/>
                <a:gd name="T97" fmla="*/ 354 h 362"/>
                <a:gd name="T98" fmla="*/ 125 w 399"/>
                <a:gd name="T99" fmla="*/ 223 h 362"/>
                <a:gd name="T100" fmla="*/ 315 w 399"/>
                <a:gd name="T101" fmla="*/ 245 h 362"/>
                <a:gd name="T102" fmla="*/ 170 w 399"/>
                <a:gd name="T103" fmla="*/ 100 h 362"/>
                <a:gd name="T104" fmla="*/ 312 w 399"/>
                <a:gd name="T105" fmla="*/ 158 h 362"/>
                <a:gd name="T106" fmla="*/ 311 w 399"/>
                <a:gd name="T107" fmla="*/ 15 h 362"/>
                <a:gd name="T108" fmla="*/ 327 w 399"/>
                <a:gd name="T109" fmla="*/ 61 h 362"/>
                <a:gd name="T110" fmla="*/ 310 w 399"/>
                <a:gd name="T111" fmla="*/ 3 h 3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99" h="362">
                  <a:moveTo>
                    <a:pt x="6" y="13"/>
                  </a:moveTo>
                  <a:cubicBezTo>
                    <a:pt x="6" y="11"/>
                    <a:pt x="7" y="9"/>
                    <a:pt x="9" y="8"/>
                  </a:cubicBezTo>
                  <a:cubicBezTo>
                    <a:pt x="20" y="3"/>
                    <a:pt x="20" y="3"/>
                    <a:pt x="20" y="3"/>
                  </a:cubicBezTo>
                  <a:cubicBezTo>
                    <a:pt x="22" y="2"/>
                    <a:pt x="25" y="1"/>
                    <a:pt x="28" y="1"/>
                  </a:cubicBezTo>
                  <a:cubicBezTo>
                    <a:pt x="33" y="1"/>
                    <a:pt x="33" y="1"/>
                    <a:pt x="33" y="1"/>
                  </a:cubicBezTo>
                  <a:cubicBezTo>
                    <a:pt x="35" y="1"/>
                    <a:pt x="37" y="3"/>
                    <a:pt x="37" y="5"/>
                  </a:cubicBezTo>
                  <a:cubicBezTo>
                    <a:pt x="37" y="65"/>
                    <a:pt x="37" y="65"/>
                    <a:pt x="37" y="65"/>
                  </a:cubicBezTo>
                  <a:cubicBezTo>
                    <a:pt x="37" y="67"/>
                    <a:pt x="35" y="69"/>
                    <a:pt x="33" y="69"/>
                  </a:cubicBezTo>
                  <a:cubicBezTo>
                    <a:pt x="25" y="69"/>
                    <a:pt x="25" y="69"/>
                    <a:pt x="25" y="69"/>
                  </a:cubicBezTo>
                  <a:cubicBezTo>
                    <a:pt x="23" y="69"/>
                    <a:pt x="21" y="67"/>
                    <a:pt x="21" y="65"/>
                  </a:cubicBezTo>
                  <a:cubicBezTo>
                    <a:pt x="21" y="19"/>
                    <a:pt x="21" y="19"/>
                    <a:pt x="21" y="19"/>
                  </a:cubicBezTo>
                  <a:cubicBezTo>
                    <a:pt x="21" y="17"/>
                    <a:pt x="21" y="15"/>
                    <a:pt x="21" y="15"/>
                  </a:cubicBezTo>
                  <a:cubicBezTo>
                    <a:pt x="21" y="15"/>
                    <a:pt x="19" y="16"/>
                    <a:pt x="18" y="17"/>
                  </a:cubicBezTo>
                  <a:cubicBezTo>
                    <a:pt x="12" y="20"/>
                    <a:pt x="12" y="20"/>
                    <a:pt x="12" y="20"/>
                  </a:cubicBezTo>
                  <a:cubicBezTo>
                    <a:pt x="10" y="21"/>
                    <a:pt x="8" y="20"/>
                    <a:pt x="7" y="18"/>
                  </a:cubicBezTo>
                  <a:lnTo>
                    <a:pt x="6" y="13"/>
                  </a:lnTo>
                  <a:close/>
                  <a:moveTo>
                    <a:pt x="58" y="35"/>
                  </a:moveTo>
                  <a:cubicBezTo>
                    <a:pt x="58" y="16"/>
                    <a:pt x="66" y="0"/>
                    <a:pt x="84" y="0"/>
                  </a:cubicBezTo>
                  <a:cubicBezTo>
                    <a:pt x="102" y="0"/>
                    <a:pt x="109" y="16"/>
                    <a:pt x="109" y="35"/>
                  </a:cubicBezTo>
                  <a:cubicBezTo>
                    <a:pt x="109" y="56"/>
                    <a:pt x="101" y="70"/>
                    <a:pt x="83" y="70"/>
                  </a:cubicBezTo>
                  <a:cubicBezTo>
                    <a:pt x="66" y="70"/>
                    <a:pt x="58" y="55"/>
                    <a:pt x="58" y="35"/>
                  </a:cubicBezTo>
                  <a:close/>
                  <a:moveTo>
                    <a:pt x="74" y="35"/>
                  </a:moveTo>
                  <a:cubicBezTo>
                    <a:pt x="74" y="51"/>
                    <a:pt x="78" y="58"/>
                    <a:pt x="84" y="58"/>
                  </a:cubicBezTo>
                  <a:cubicBezTo>
                    <a:pt x="90" y="58"/>
                    <a:pt x="93" y="51"/>
                    <a:pt x="93" y="35"/>
                  </a:cubicBezTo>
                  <a:cubicBezTo>
                    <a:pt x="93" y="20"/>
                    <a:pt x="90" y="12"/>
                    <a:pt x="84" y="12"/>
                  </a:cubicBezTo>
                  <a:cubicBezTo>
                    <a:pt x="78" y="12"/>
                    <a:pt x="74" y="20"/>
                    <a:pt x="74" y="35"/>
                  </a:cubicBezTo>
                  <a:close/>
                  <a:moveTo>
                    <a:pt x="123" y="18"/>
                  </a:moveTo>
                  <a:cubicBezTo>
                    <a:pt x="124" y="20"/>
                    <a:pt x="126" y="21"/>
                    <a:pt x="128" y="20"/>
                  </a:cubicBezTo>
                  <a:cubicBezTo>
                    <a:pt x="134" y="17"/>
                    <a:pt x="134" y="17"/>
                    <a:pt x="134" y="17"/>
                  </a:cubicBezTo>
                  <a:cubicBezTo>
                    <a:pt x="135" y="16"/>
                    <a:pt x="137" y="15"/>
                    <a:pt x="137" y="15"/>
                  </a:cubicBezTo>
                  <a:cubicBezTo>
                    <a:pt x="137" y="15"/>
                    <a:pt x="137" y="17"/>
                    <a:pt x="137" y="19"/>
                  </a:cubicBezTo>
                  <a:cubicBezTo>
                    <a:pt x="137" y="55"/>
                    <a:pt x="137" y="55"/>
                    <a:pt x="137" y="55"/>
                  </a:cubicBezTo>
                  <a:cubicBezTo>
                    <a:pt x="142" y="50"/>
                    <a:pt x="147" y="46"/>
                    <a:pt x="153" y="43"/>
                  </a:cubicBezTo>
                  <a:cubicBezTo>
                    <a:pt x="153" y="5"/>
                    <a:pt x="153" y="5"/>
                    <a:pt x="153" y="5"/>
                  </a:cubicBezTo>
                  <a:cubicBezTo>
                    <a:pt x="153" y="3"/>
                    <a:pt x="151" y="1"/>
                    <a:pt x="149" y="1"/>
                  </a:cubicBezTo>
                  <a:cubicBezTo>
                    <a:pt x="144" y="1"/>
                    <a:pt x="144" y="1"/>
                    <a:pt x="144" y="1"/>
                  </a:cubicBezTo>
                  <a:cubicBezTo>
                    <a:pt x="141" y="1"/>
                    <a:pt x="138" y="2"/>
                    <a:pt x="136" y="3"/>
                  </a:cubicBezTo>
                  <a:cubicBezTo>
                    <a:pt x="125" y="8"/>
                    <a:pt x="125" y="8"/>
                    <a:pt x="125" y="8"/>
                  </a:cubicBezTo>
                  <a:cubicBezTo>
                    <a:pt x="123" y="9"/>
                    <a:pt x="122" y="11"/>
                    <a:pt x="122" y="13"/>
                  </a:cubicBezTo>
                  <a:lnTo>
                    <a:pt x="123" y="18"/>
                  </a:lnTo>
                  <a:close/>
                  <a:moveTo>
                    <a:pt x="181" y="18"/>
                  </a:moveTo>
                  <a:cubicBezTo>
                    <a:pt x="182" y="20"/>
                    <a:pt x="184" y="21"/>
                    <a:pt x="186" y="20"/>
                  </a:cubicBezTo>
                  <a:cubicBezTo>
                    <a:pt x="192" y="17"/>
                    <a:pt x="192" y="17"/>
                    <a:pt x="192" y="17"/>
                  </a:cubicBezTo>
                  <a:cubicBezTo>
                    <a:pt x="194" y="16"/>
                    <a:pt x="195" y="15"/>
                    <a:pt x="195" y="15"/>
                  </a:cubicBezTo>
                  <a:cubicBezTo>
                    <a:pt x="195" y="15"/>
                    <a:pt x="195" y="17"/>
                    <a:pt x="195" y="19"/>
                  </a:cubicBezTo>
                  <a:cubicBezTo>
                    <a:pt x="195" y="24"/>
                    <a:pt x="195" y="24"/>
                    <a:pt x="195" y="24"/>
                  </a:cubicBezTo>
                  <a:cubicBezTo>
                    <a:pt x="200" y="23"/>
                    <a:pt x="206" y="22"/>
                    <a:pt x="211" y="21"/>
                  </a:cubicBezTo>
                  <a:cubicBezTo>
                    <a:pt x="211" y="5"/>
                    <a:pt x="211" y="5"/>
                    <a:pt x="211" y="5"/>
                  </a:cubicBezTo>
                  <a:cubicBezTo>
                    <a:pt x="211" y="3"/>
                    <a:pt x="209" y="1"/>
                    <a:pt x="207" y="1"/>
                  </a:cubicBezTo>
                  <a:cubicBezTo>
                    <a:pt x="202" y="1"/>
                    <a:pt x="202" y="1"/>
                    <a:pt x="202" y="1"/>
                  </a:cubicBezTo>
                  <a:cubicBezTo>
                    <a:pt x="199" y="1"/>
                    <a:pt x="196" y="2"/>
                    <a:pt x="194" y="3"/>
                  </a:cubicBezTo>
                  <a:cubicBezTo>
                    <a:pt x="183" y="8"/>
                    <a:pt x="183" y="8"/>
                    <a:pt x="183" y="8"/>
                  </a:cubicBezTo>
                  <a:cubicBezTo>
                    <a:pt x="181" y="9"/>
                    <a:pt x="180" y="11"/>
                    <a:pt x="180" y="13"/>
                  </a:cubicBezTo>
                  <a:lnTo>
                    <a:pt x="181" y="18"/>
                  </a:lnTo>
                  <a:close/>
                  <a:moveTo>
                    <a:pt x="258" y="12"/>
                  </a:moveTo>
                  <a:cubicBezTo>
                    <a:pt x="263" y="12"/>
                    <a:pt x="266" y="17"/>
                    <a:pt x="267" y="25"/>
                  </a:cubicBezTo>
                  <a:cubicBezTo>
                    <a:pt x="272" y="27"/>
                    <a:pt x="278" y="29"/>
                    <a:pt x="283" y="31"/>
                  </a:cubicBezTo>
                  <a:cubicBezTo>
                    <a:pt x="282" y="14"/>
                    <a:pt x="275" y="0"/>
                    <a:pt x="258" y="0"/>
                  </a:cubicBezTo>
                  <a:cubicBezTo>
                    <a:pt x="245" y="0"/>
                    <a:pt x="237" y="8"/>
                    <a:pt x="234" y="20"/>
                  </a:cubicBezTo>
                  <a:cubicBezTo>
                    <a:pt x="239" y="20"/>
                    <a:pt x="244" y="21"/>
                    <a:pt x="249" y="21"/>
                  </a:cubicBezTo>
                  <a:cubicBezTo>
                    <a:pt x="251" y="15"/>
                    <a:pt x="254" y="12"/>
                    <a:pt x="258" y="12"/>
                  </a:cubicBezTo>
                  <a:close/>
                  <a:moveTo>
                    <a:pt x="348" y="35"/>
                  </a:moveTo>
                  <a:cubicBezTo>
                    <a:pt x="348" y="16"/>
                    <a:pt x="356" y="0"/>
                    <a:pt x="374" y="0"/>
                  </a:cubicBezTo>
                  <a:cubicBezTo>
                    <a:pt x="392" y="0"/>
                    <a:pt x="399" y="16"/>
                    <a:pt x="399" y="35"/>
                  </a:cubicBezTo>
                  <a:cubicBezTo>
                    <a:pt x="399" y="56"/>
                    <a:pt x="391" y="70"/>
                    <a:pt x="373" y="70"/>
                  </a:cubicBezTo>
                  <a:cubicBezTo>
                    <a:pt x="356" y="70"/>
                    <a:pt x="348" y="55"/>
                    <a:pt x="348" y="35"/>
                  </a:cubicBezTo>
                  <a:close/>
                  <a:moveTo>
                    <a:pt x="364" y="35"/>
                  </a:moveTo>
                  <a:cubicBezTo>
                    <a:pt x="364" y="51"/>
                    <a:pt x="368" y="58"/>
                    <a:pt x="374" y="58"/>
                  </a:cubicBezTo>
                  <a:cubicBezTo>
                    <a:pt x="380" y="58"/>
                    <a:pt x="383" y="51"/>
                    <a:pt x="383" y="35"/>
                  </a:cubicBezTo>
                  <a:cubicBezTo>
                    <a:pt x="383" y="20"/>
                    <a:pt x="380" y="12"/>
                    <a:pt x="374" y="12"/>
                  </a:cubicBezTo>
                  <a:cubicBezTo>
                    <a:pt x="368" y="12"/>
                    <a:pt x="364" y="20"/>
                    <a:pt x="364" y="35"/>
                  </a:cubicBezTo>
                  <a:close/>
                  <a:moveTo>
                    <a:pt x="7" y="143"/>
                  </a:moveTo>
                  <a:cubicBezTo>
                    <a:pt x="8" y="145"/>
                    <a:pt x="10" y="146"/>
                    <a:pt x="12" y="145"/>
                  </a:cubicBezTo>
                  <a:cubicBezTo>
                    <a:pt x="18" y="142"/>
                    <a:pt x="18" y="142"/>
                    <a:pt x="18" y="142"/>
                  </a:cubicBezTo>
                  <a:cubicBezTo>
                    <a:pt x="19" y="142"/>
                    <a:pt x="21" y="141"/>
                    <a:pt x="21" y="141"/>
                  </a:cubicBezTo>
                  <a:cubicBezTo>
                    <a:pt x="21" y="141"/>
                    <a:pt x="21" y="143"/>
                    <a:pt x="21" y="145"/>
                  </a:cubicBezTo>
                  <a:cubicBezTo>
                    <a:pt x="21" y="191"/>
                    <a:pt x="21" y="191"/>
                    <a:pt x="21" y="191"/>
                  </a:cubicBezTo>
                  <a:cubicBezTo>
                    <a:pt x="21" y="193"/>
                    <a:pt x="23" y="195"/>
                    <a:pt x="25" y="195"/>
                  </a:cubicBezTo>
                  <a:cubicBezTo>
                    <a:pt x="33" y="195"/>
                    <a:pt x="33" y="195"/>
                    <a:pt x="33" y="195"/>
                  </a:cubicBezTo>
                  <a:cubicBezTo>
                    <a:pt x="35" y="195"/>
                    <a:pt x="37" y="193"/>
                    <a:pt x="37" y="191"/>
                  </a:cubicBezTo>
                  <a:cubicBezTo>
                    <a:pt x="37" y="131"/>
                    <a:pt x="37" y="131"/>
                    <a:pt x="37" y="131"/>
                  </a:cubicBezTo>
                  <a:cubicBezTo>
                    <a:pt x="37" y="128"/>
                    <a:pt x="35" y="127"/>
                    <a:pt x="33" y="127"/>
                  </a:cubicBezTo>
                  <a:cubicBezTo>
                    <a:pt x="28" y="127"/>
                    <a:pt x="28" y="127"/>
                    <a:pt x="28" y="127"/>
                  </a:cubicBezTo>
                  <a:cubicBezTo>
                    <a:pt x="25" y="127"/>
                    <a:pt x="22" y="127"/>
                    <a:pt x="20" y="128"/>
                  </a:cubicBezTo>
                  <a:cubicBezTo>
                    <a:pt x="9" y="133"/>
                    <a:pt x="9" y="133"/>
                    <a:pt x="9" y="133"/>
                  </a:cubicBezTo>
                  <a:cubicBezTo>
                    <a:pt x="7" y="134"/>
                    <a:pt x="6" y="137"/>
                    <a:pt x="6" y="139"/>
                  </a:cubicBezTo>
                  <a:lnTo>
                    <a:pt x="7" y="143"/>
                  </a:lnTo>
                  <a:close/>
                  <a:moveTo>
                    <a:pt x="83" y="196"/>
                  </a:moveTo>
                  <a:cubicBezTo>
                    <a:pt x="88" y="196"/>
                    <a:pt x="92" y="195"/>
                    <a:pt x="95" y="193"/>
                  </a:cubicBezTo>
                  <a:cubicBezTo>
                    <a:pt x="94" y="187"/>
                    <a:pt x="92" y="181"/>
                    <a:pt x="92" y="175"/>
                  </a:cubicBezTo>
                  <a:cubicBezTo>
                    <a:pt x="90" y="181"/>
                    <a:pt x="88" y="184"/>
                    <a:pt x="84" y="184"/>
                  </a:cubicBezTo>
                  <a:cubicBezTo>
                    <a:pt x="78" y="184"/>
                    <a:pt x="74" y="176"/>
                    <a:pt x="74" y="161"/>
                  </a:cubicBezTo>
                  <a:cubicBezTo>
                    <a:pt x="74" y="145"/>
                    <a:pt x="78" y="138"/>
                    <a:pt x="84" y="138"/>
                  </a:cubicBezTo>
                  <a:cubicBezTo>
                    <a:pt x="87" y="138"/>
                    <a:pt x="90" y="140"/>
                    <a:pt x="91" y="144"/>
                  </a:cubicBezTo>
                  <a:cubicBezTo>
                    <a:pt x="91" y="144"/>
                    <a:pt x="91" y="144"/>
                    <a:pt x="91" y="143"/>
                  </a:cubicBezTo>
                  <a:cubicBezTo>
                    <a:pt x="92" y="138"/>
                    <a:pt x="93" y="133"/>
                    <a:pt x="94" y="128"/>
                  </a:cubicBezTo>
                  <a:cubicBezTo>
                    <a:pt x="91" y="126"/>
                    <a:pt x="88" y="125"/>
                    <a:pt x="84" y="125"/>
                  </a:cubicBezTo>
                  <a:cubicBezTo>
                    <a:pt x="66" y="125"/>
                    <a:pt x="58" y="141"/>
                    <a:pt x="58" y="161"/>
                  </a:cubicBezTo>
                  <a:cubicBezTo>
                    <a:pt x="58" y="180"/>
                    <a:pt x="66" y="196"/>
                    <a:pt x="83" y="196"/>
                  </a:cubicBezTo>
                  <a:close/>
                  <a:moveTo>
                    <a:pt x="165" y="178"/>
                  </a:moveTo>
                  <a:cubicBezTo>
                    <a:pt x="166" y="173"/>
                    <a:pt x="167" y="167"/>
                    <a:pt x="167" y="160"/>
                  </a:cubicBezTo>
                  <a:cubicBezTo>
                    <a:pt x="167" y="153"/>
                    <a:pt x="166" y="147"/>
                    <a:pt x="164" y="141"/>
                  </a:cubicBezTo>
                  <a:cubicBezTo>
                    <a:pt x="161" y="153"/>
                    <a:pt x="161" y="166"/>
                    <a:pt x="165" y="178"/>
                  </a:cubicBezTo>
                  <a:close/>
                  <a:moveTo>
                    <a:pt x="207" y="127"/>
                  </a:moveTo>
                  <a:cubicBezTo>
                    <a:pt x="202" y="127"/>
                    <a:pt x="202" y="127"/>
                    <a:pt x="202" y="127"/>
                  </a:cubicBezTo>
                  <a:cubicBezTo>
                    <a:pt x="199" y="127"/>
                    <a:pt x="196" y="127"/>
                    <a:pt x="194" y="128"/>
                  </a:cubicBezTo>
                  <a:cubicBezTo>
                    <a:pt x="183" y="133"/>
                    <a:pt x="183" y="133"/>
                    <a:pt x="183" y="133"/>
                  </a:cubicBezTo>
                  <a:cubicBezTo>
                    <a:pt x="181" y="134"/>
                    <a:pt x="180" y="137"/>
                    <a:pt x="180" y="139"/>
                  </a:cubicBezTo>
                  <a:cubicBezTo>
                    <a:pt x="181" y="143"/>
                    <a:pt x="181" y="143"/>
                    <a:pt x="181" y="143"/>
                  </a:cubicBezTo>
                  <a:cubicBezTo>
                    <a:pt x="182" y="145"/>
                    <a:pt x="184" y="146"/>
                    <a:pt x="186" y="145"/>
                  </a:cubicBezTo>
                  <a:cubicBezTo>
                    <a:pt x="192" y="142"/>
                    <a:pt x="192" y="142"/>
                    <a:pt x="192" y="142"/>
                  </a:cubicBezTo>
                  <a:cubicBezTo>
                    <a:pt x="194" y="142"/>
                    <a:pt x="195" y="141"/>
                    <a:pt x="195" y="141"/>
                  </a:cubicBezTo>
                  <a:cubicBezTo>
                    <a:pt x="195" y="141"/>
                    <a:pt x="195" y="143"/>
                    <a:pt x="195" y="145"/>
                  </a:cubicBezTo>
                  <a:cubicBezTo>
                    <a:pt x="195" y="191"/>
                    <a:pt x="195" y="191"/>
                    <a:pt x="195" y="191"/>
                  </a:cubicBezTo>
                  <a:cubicBezTo>
                    <a:pt x="195" y="193"/>
                    <a:pt x="197" y="195"/>
                    <a:pt x="199" y="195"/>
                  </a:cubicBezTo>
                  <a:cubicBezTo>
                    <a:pt x="207" y="195"/>
                    <a:pt x="207" y="195"/>
                    <a:pt x="207" y="195"/>
                  </a:cubicBezTo>
                  <a:cubicBezTo>
                    <a:pt x="209" y="195"/>
                    <a:pt x="211" y="193"/>
                    <a:pt x="211" y="191"/>
                  </a:cubicBezTo>
                  <a:cubicBezTo>
                    <a:pt x="211" y="131"/>
                    <a:pt x="211" y="131"/>
                    <a:pt x="211" y="131"/>
                  </a:cubicBezTo>
                  <a:cubicBezTo>
                    <a:pt x="211" y="128"/>
                    <a:pt x="209" y="127"/>
                    <a:pt x="207" y="127"/>
                  </a:cubicBezTo>
                  <a:close/>
                  <a:moveTo>
                    <a:pt x="283" y="160"/>
                  </a:moveTo>
                  <a:cubicBezTo>
                    <a:pt x="283" y="181"/>
                    <a:pt x="275" y="196"/>
                    <a:pt x="257" y="196"/>
                  </a:cubicBezTo>
                  <a:cubicBezTo>
                    <a:pt x="240" y="196"/>
                    <a:pt x="232" y="180"/>
                    <a:pt x="232" y="161"/>
                  </a:cubicBezTo>
                  <a:cubicBezTo>
                    <a:pt x="232" y="141"/>
                    <a:pt x="240" y="125"/>
                    <a:pt x="258" y="125"/>
                  </a:cubicBezTo>
                  <a:cubicBezTo>
                    <a:pt x="276" y="125"/>
                    <a:pt x="283" y="142"/>
                    <a:pt x="283" y="160"/>
                  </a:cubicBezTo>
                  <a:close/>
                  <a:moveTo>
                    <a:pt x="267" y="160"/>
                  </a:moveTo>
                  <a:cubicBezTo>
                    <a:pt x="267" y="145"/>
                    <a:pt x="264" y="138"/>
                    <a:pt x="258" y="138"/>
                  </a:cubicBezTo>
                  <a:cubicBezTo>
                    <a:pt x="252" y="138"/>
                    <a:pt x="248" y="145"/>
                    <a:pt x="248" y="161"/>
                  </a:cubicBezTo>
                  <a:cubicBezTo>
                    <a:pt x="248" y="176"/>
                    <a:pt x="252" y="184"/>
                    <a:pt x="258" y="184"/>
                  </a:cubicBezTo>
                  <a:cubicBezTo>
                    <a:pt x="264" y="184"/>
                    <a:pt x="267" y="176"/>
                    <a:pt x="267" y="160"/>
                  </a:cubicBezTo>
                  <a:close/>
                  <a:moveTo>
                    <a:pt x="374" y="125"/>
                  </a:moveTo>
                  <a:cubicBezTo>
                    <a:pt x="370" y="125"/>
                    <a:pt x="367" y="126"/>
                    <a:pt x="364" y="128"/>
                  </a:cubicBezTo>
                  <a:cubicBezTo>
                    <a:pt x="365" y="133"/>
                    <a:pt x="366" y="139"/>
                    <a:pt x="366" y="144"/>
                  </a:cubicBezTo>
                  <a:cubicBezTo>
                    <a:pt x="368" y="140"/>
                    <a:pt x="371" y="138"/>
                    <a:pt x="374" y="138"/>
                  </a:cubicBezTo>
                  <a:cubicBezTo>
                    <a:pt x="380" y="138"/>
                    <a:pt x="383" y="145"/>
                    <a:pt x="383" y="160"/>
                  </a:cubicBezTo>
                  <a:cubicBezTo>
                    <a:pt x="383" y="176"/>
                    <a:pt x="380" y="184"/>
                    <a:pt x="374" y="184"/>
                  </a:cubicBezTo>
                  <a:cubicBezTo>
                    <a:pt x="370" y="184"/>
                    <a:pt x="368" y="181"/>
                    <a:pt x="366" y="176"/>
                  </a:cubicBezTo>
                  <a:cubicBezTo>
                    <a:pt x="365" y="182"/>
                    <a:pt x="364" y="188"/>
                    <a:pt x="363" y="193"/>
                  </a:cubicBezTo>
                  <a:cubicBezTo>
                    <a:pt x="366" y="195"/>
                    <a:pt x="369" y="196"/>
                    <a:pt x="373" y="196"/>
                  </a:cubicBezTo>
                  <a:cubicBezTo>
                    <a:pt x="391" y="196"/>
                    <a:pt x="399" y="181"/>
                    <a:pt x="399" y="160"/>
                  </a:cubicBezTo>
                  <a:cubicBezTo>
                    <a:pt x="399" y="142"/>
                    <a:pt x="392" y="125"/>
                    <a:pt x="374" y="125"/>
                  </a:cubicBezTo>
                  <a:close/>
                  <a:moveTo>
                    <a:pt x="35" y="286"/>
                  </a:moveTo>
                  <a:cubicBezTo>
                    <a:pt x="35" y="288"/>
                    <a:pt x="35" y="289"/>
                    <a:pt x="35" y="291"/>
                  </a:cubicBezTo>
                  <a:cubicBezTo>
                    <a:pt x="50" y="275"/>
                    <a:pt x="50" y="275"/>
                    <a:pt x="50" y="275"/>
                  </a:cubicBezTo>
                  <a:cubicBezTo>
                    <a:pt x="48" y="261"/>
                    <a:pt x="41" y="251"/>
                    <a:pt x="26" y="251"/>
                  </a:cubicBezTo>
                  <a:cubicBezTo>
                    <a:pt x="8" y="251"/>
                    <a:pt x="0" y="266"/>
                    <a:pt x="0" y="286"/>
                  </a:cubicBezTo>
                  <a:cubicBezTo>
                    <a:pt x="0" y="300"/>
                    <a:pt x="4" y="312"/>
                    <a:pt x="13" y="318"/>
                  </a:cubicBezTo>
                  <a:cubicBezTo>
                    <a:pt x="14" y="313"/>
                    <a:pt x="17" y="309"/>
                    <a:pt x="20" y="306"/>
                  </a:cubicBezTo>
                  <a:cubicBezTo>
                    <a:pt x="17" y="302"/>
                    <a:pt x="16" y="296"/>
                    <a:pt x="16" y="286"/>
                  </a:cubicBezTo>
                  <a:cubicBezTo>
                    <a:pt x="16" y="270"/>
                    <a:pt x="20" y="263"/>
                    <a:pt x="26" y="263"/>
                  </a:cubicBezTo>
                  <a:cubicBezTo>
                    <a:pt x="32" y="263"/>
                    <a:pt x="35" y="271"/>
                    <a:pt x="35" y="286"/>
                  </a:cubicBezTo>
                  <a:close/>
                  <a:moveTo>
                    <a:pt x="137" y="316"/>
                  </a:moveTo>
                  <a:cubicBezTo>
                    <a:pt x="137" y="318"/>
                    <a:pt x="139" y="320"/>
                    <a:pt x="141" y="320"/>
                  </a:cubicBezTo>
                  <a:cubicBezTo>
                    <a:pt x="149" y="320"/>
                    <a:pt x="149" y="320"/>
                    <a:pt x="149" y="320"/>
                  </a:cubicBezTo>
                  <a:cubicBezTo>
                    <a:pt x="151" y="320"/>
                    <a:pt x="153" y="318"/>
                    <a:pt x="153" y="316"/>
                  </a:cubicBezTo>
                  <a:cubicBezTo>
                    <a:pt x="153" y="296"/>
                    <a:pt x="153" y="296"/>
                    <a:pt x="153" y="296"/>
                  </a:cubicBezTo>
                  <a:cubicBezTo>
                    <a:pt x="137" y="311"/>
                    <a:pt x="137" y="311"/>
                    <a:pt x="137" y="311"/>
                  </a:cubicBezTo>
                  <a:lnTo>
                    <a:pt x="137" y="316"/>
                  </a:lnTo>
                  <a:close/>
                  <a:moveTo>
                    <a:pt x="200" y="309"/>
                  </a:moveTo>
                  <a:cubicBezTo>
                    <a:pt x="194" y="309"/>
                    <a:pt x="191" y="303"/>
                    <a:pt x="190" y="291"/>
                  </a:cubicBezTo>
                  <a:cubicBezTo>
                    <a:pt x="185" y="289"/>
                    <a:pt x="179" y="287"/>
                    <a:pt x="174" y="285"/>
                  </a:cubicBezTo>
                  <a:cubicBezTo>
                    <a:pt x="174" y="285"/>
                    <a:pt x="174" y="286"/>
                    <a:pt x="174" y="286"/>
                  </a:cubicBezTo>
                  <a:cubicBezTo>
                    <a:pt x="174" y="305"/>
                    <a:pt x="182" y="321"/>
                    <a:pt x="199" y="321"/>
                  </a:cubicBezTo>
                  <a:cubicBezTo>
                    <a:pt x="214" y="321"/>
                    <a:pt x="222" y="311"/>
                    <a:pt x="224" y="296"/>
                  </a:cubicBezTo>
                  <a:cubicBezTo>
                    <a:pt x="219" y="296"/>
                    <a:pt x="214" y="296"/>
                    <a:pt x="209" y="295"/>
                  </a:cubicBezTo>
                  <a:cubicBezTo>
                    <a:pt x="208" y="304"/>
                    <a:pt x="205" y="309"/>
                    <a:pt x="200" y="309"/>
                  </a:cubicBezTo>
                  <a:close/>
                  <a:moveTo>
                    <a:pt x="253" y="316"/>
                  </a:moveTo>
                  <a:cubicBezTo>
                    <a:pt x="253" y="318"/>
                    <a:pt x="255" y="320"/>
                    <a:pt x="257" y="320"/>
                  </a:cubicBezTo>
                  <a:cubicBezTo>
                    <a:pt x="265" y="320"/>
                    <a:pt x="265" y="320"/>
                    <a:pt x="265" y="320"/>
                  </a:cubicBezTo>
                  <a:cubicBezTo>
                    <a:pt x="267" y="320"/>
                    <a:pt x="269" y="318"/>
                    <a:pt x="269" y="316"/>
                  </a:cubicBezTo>
                  <a:cubicBezTo>
                    <a:pt x="269" y="291"/>
                    <a:pt x="269" y="291"/>
                    <a:pt x="269" y="291"/>
                  </a:cubicBezTo>
                  <a:cubicBezTo>
                    <a:pt x="264" y="292"/>
                    <a:pt x="259" y="293"/>
                    <a:pt x="253" y="294"/>
                  </a:cubicBezTo>
                  <a:lnTo>
                    <a:pt x="253" y="316"/>
                  </a:lnTo>
                  <a:close/>
                  <a:moveTo>
                    <a:pt x="327" y="256"/>
                  </a:moveTo>
                  <a:cubicBezTo>
                    <a:pt x="322" y="261"/>
                    <a:pt x="317" y="265"/>
                    <a:pt x="311" y="269"/>
                  </a:cubicBezTo>
                  <a:cubicBezTo>
                    <a:pt x="311" y="269"/>
                    <a:pt x="311" y="270"/>
                    <a:pt x="311" y="270"/>
                  </a:cubicBezTo>
                  <a:cubicBezTo>
                    <a:pt x="311" y="316"/>
                    <a:pt x="311" y="316"/>
                    <a:pt x="311" y="316"/>
                  </a:cubicBezTo>
                  <a:cubicBezTo>
                    <a:pt x="311" y="318"/>
                    <a:pt x="313" y="320"/>
                    <a:pt x="315" y="320"/>
                  </a:cubicBezTo>
                  <a:cubicBezTo>
                    <a:pt x="323" y="320"/>
                    <a:pt x="323" y="320"/>
                    <a:pt x="323" y="320"/>
                  </a:cubicBezTo>
                  <a:cubicBezTo>
                    <a:pt x="325" y="320"/>
                    <a:pt x="327" y="318"/>
                    <a:pt x="327" y="316"/>
                  </a:cubicBezTo>
                  <a:cubicBezTo>
                    <a:pt x="327" y="256"/>
                    <a:pt x="327" y="256"/>
                    <a:pt x="327" y="256"/>
                  </a:cubicBezTo>
                  <a:cubicBezTo>
                    <a:pt x="327" y="256"/>
                    <a:pt x="327" y="256"/>
                    <a:pt x="327" y="256"/>
                  </a:cubicBezTo>
                  <a:cubicBezTo>
                    <a:pt x="327" y="256"/>
                    <a:pt x="327" y="256"/>
                    <a:pt x="327" y="256"/>
                  </a:cubicBezTo>
                  <a:close/>
                  <a:moveTo>
                    <a:pt x="399" y="286"/>
                  </a:moveTo>
                  <a:cubicBezTo>
                    <a:pt x="399" y="307"/>
                    <a:pt x="391" y="321"/>
                    <a:pt x="373" y="321"/>
                  </a:cubicBezTo>
                  <a:cubicBezTo>
                    <a:pt x="356" y="321"/>
                    <a:pt x="348" y="305"/>
                    <a:pt x="348" y="286"/>
                  </a:cubicBezTo>
                  <a:cubicBezTo>
                    <a:pt x="348" y="266"/>
                    <a:pt x="356" y="251"/>
                    <a:pt x="374" y="251"/>
                  </a:cubicBezTo>
                  <a:cubicBezTo>
                    <a:pt x="392" y="251"/>
                    <a:pt x="399" y="267"/>
                    <a:pt x="399" y="286"/>
                  </a:cubicBezTo>
                  <a:close/>
                  <a:moveTo>
                    <a:pt x="383" y="286"/>
                  </a:moveTo>
                  <a:cubicBezTo>
                    <a:pt x="383" y="271"/>
                    <a:pt x="380" y="263"/>
                    <a:pt x="374" y="263"/>
                  </a:cubicBezTo>
                  <a:cubicBezTo>
                    <a:pt x="368" y="263"/>
                    <a:pt x="364" y="270"/>
                    <a:pt x="364" y="286"/>
                  </a:cubicBezTo>
                  <a:cubicBezTo>
                    <a:pt x="364" y="302"/>
                    <a:pt x="368" y="309"/>
                    <a:pt x="374" y="309"/>
                  </a:cubicBezTo>
                  <a:cubicBezTo>
                    <a:pt x="380" y="309"/>
                    <a:pt x="383" y="301"/>
                    <a:pt x="383" y="286"/>
                  </a:cubicBezTo>
                  <a:close/>
                  <a:moveTo>
                    <a:pt x="315" y="245"/>
                  </a:moveTo>
                  <a:cubicBezTo>
                    <a:pt x="291" y="268"/>
                    <a:pt x="260" y="280"/>
                    <a:pt x="229" y="280"/>
                  </a:cubicBezTo>
                  <a:cubicBezTo>
                    <a:pt x="206" y="280"/>
                    <a:pt x="184" y="274"/>
                    <a:pt x="164" y="262"/>
                  </a:cubicBezTo>
                  <a:cubicBezTo>
                    <a:pt x="71" y="354"/>
                    <a:pt x="71" y="354"/>
                    <a:pt x="71" y="354"/>
                  </a:cubicBezTo>
                  <a:cubicBezTo>
                    <a:pt x="64" y="362"/>
                    <a:pt x="51" y="362"/>
                    <a:pt x="43" y="354"/>
                  </a:cubicBezTo>
                  <a:cubicBezTo>
                    <a:pt x="33" y="344"/>
                    <a:pt x="33" y="344"/>
                    <a:pt x="33" y="344"/>
                  </a:cubicBezTo>
                  <a:cubicBezTo>
                    <a:pt x="25" y="336"/>
                    <a:pt x="25" y="323"/>
                    <a:pt x="33" y="316"/>
                  </a:cubicBezTo>
                  <a:cubicBezTo>
                    <a:pt x="125" y="223"/>
                    <a:pt x="125" y="223"/>
                    <a:pt x="125" y="223"/>
                  </a:cubicBezTo>
                  <a:cubicBezTo>
                    <a:pt x="96" y="176"/>
                    <a:pt x="101" y="113"/>
                    <a:pt x="142" y="72"/>
                  </a:cubicBezTo>
                  <a:cubicBezTo>
                    <a:pt x="166" y="48"/>
                    <a:pt x="198" y="36"/>
                    <a:pt x="229" y="36"/>
                  </a:cubicBezTo>
                  <a:cubicBezTo>
                    <a:pt x="260" y="36"/>
                    <a:pt x="291" y="48"/>
                    <a:pt x="315" y="72"/>
                  </a:cubicBezTo>
                  <a:cubicBezTo>
                    <a:pt x="363" y="119"/>
                    <a:pt x="363" y="197"/>
                    <a:pt x="315" y="245"/>
                  </a:cubicBezTo>
                  <a:close/>
                  <a:moveTo>
                    <a:pt x="312" y="158"/>
                  </a:moveTo>
                  <a:cubicBezTo>
                    <a:pt x="312" y="136"/>
                    <a:pt x="303" y="115"/>
                    <a:pt x="287" y="100"/>
                  </a:cubicBezTo>
                  <a:cubicBezTo>
                    <a:pt x="272" y="84"/>
                    <a:pt x="251" y="75"/>
                    <a:pt x="229" y="75"/>
                  </a:cubicBezTo>
                  <a:cubicBezTo>
                    <a:pt x="207" y="75"/>
                    <a:pt x="186" y="84"/>
                    <a:pt x="170" y="100"/>
                  </a:cubicBezTo>
                  <a:cubicBezTo>
                    <a:pt x="138" y="132"/>
                    <a:pt x="138" y="184"/>
                    <a:pt x="170" y="217"/>
                  </a:cubicBezTo>
                  <a:cubicBezTo>
                    <a:pt x="186" y="232"/>
                    <a:pt x="207" y="241"/>
                    <a:pt x="229" y="241"/>
                  </a:cubicBezTo>
                  <a:cubicBezTo>
                    <a:pt x="251" y="241"/>
                    <a:pt x="272" y="232"/>
                    <a:pt x="287" y="217"/>
                  </a:cubicBezTo>
                  <a:cubicBezTo>
                    <a:pt x="303" y="201"/>
                    <a:pt x="312" y="180"/>
                    <a:pt x="312" y="158"/>
                  </a:cubicBezTo>
                  <a:close/>
                  <a:moveTo>
                    <a:pt x="297" y="18"/>
                  </a:moveTo>
                  <a:cubicBezTo>
                    <a:pt x="298" y="20"/>
                    <a:pt x="300" y="21"/>
                    <a:pt x="302" y="20"/>
                  </a:cubicBezTo>
                  <a:cubicBezTo>
                    <a:pt x="308" y="17"/>
                    <a:pt x="308" y="17"/>
                    <a:pt x="308" y="17"/>
                  </a:cubicBezTo>
                  <a:cubicBezTo>
                    <a:pt x="310" y="16"/>
                    <a:pt x="311" y="15"/>
                    <a:pt x="311" y="15"/>
                  </a:cubicBezTo>
                  <a:cubicBezTo>
                    <a:pt x="311" y="15"/>
                    <a:pt x="311" y="17"/>
                    <a:pt x="311" y="19"/>
                  </a:cubicBezTo>
                  <a:cubicBezTo>
                    <a:pt x="311" y="47"/>
                    <a:pt x="311" y="47"/>
                    <a:pt x="311" y="47"/>
                  </a:cubicBezTo>
                  <a:cubicBezTo>
                    <a:pt x="317" y="51"/>
                    <a:pt x="322" y="56"/>
                    <a:pt x="327" y="60"/>
                  </a:cubicBezTo>
                  <a:cubicBezTo>
                    <a:pt x="327" y="60"/>
                    <a:pt x="327" y="60"/>
                    <a:pt x="327" y="61"/>
                  </a:cubicBezTo>
                  <a:cubicBezTo>
                    <a:pt x="327" y="5"/>
                    <a:pt x="327" y="5"/>
                    <a:pt x="327" y="5"/>
                  </a:cubicBezTo>
                  <a:cubicBezTo>
                    <a:pt x="327" y="3"/>
                    <a:pt x="325" y="1"/>
                    <a:pt x="323" y="1"/>
                  </a:cubicBezTo>
                  <a:cubicBezTo>
                    <a:pt x="318" y="1"/>
                    <a:pt x="318" y="1"/>
                    <a:pt x="318" y="1"/>
                  </a:cubicBezTo>
                  <a:cubicBezTo>
                    <a:pt x="315" y="1"/>
                    <a:pt x="312" y="2"/>
                    <a:pt x="310" y="3"/>
                  </a:cubicBezTo>
                  <a:cubicBezTo>
                    <a:pt x="299" y="8"/>
                    <a:pt x="299" y="8"/>
                    <a:pt x="299" y="8"/>
                  </a:cubicBezTo>
                  <a:cubicBezTo>
                    <a:pt x="297" y="9"/>
                    <a:pt x="296" y="11"/>
                    <a:pt x="296" y="13"/>
                  </a:cubicBezTo>
                  <a:lnTo>
                    <a:pt x="297" y="18"/>
                  </a:lnTo>
                  <a:close/>
                </a:path>
              </a:pathLst>
            </a:custGeom>
            <a:solidFill>
              <a:schemeClr val="tx2"/>
            </a:solidFill>
            <a:ln>
              <a:noFill/>
            </a:ln>
            <a:effectLst/>
          </p:spPr>
          <p:txBody>
            <a:bodyPr vert="horz" wrap="square" lIns="91440" tIns="45720" rIns="91440" bIns="45720" numCol="1" anchor="t" anchorCtr="0" compatLnSpc="1">
              <a:prstTxWarp prst="textNoShape">
                <a:avLst/>
              </a:prstTxWarp>
              <a:noAutofit/>
            </a:bodyPr>
            <a:lstStyle/>
            <a:p>
              <a:pPr defTabSz="457178">
                <a:defRPr/>
              </a:pPr>
              <a:endParaRPr lang="en-US" b="1" kern="0">
                <a:solidFill>
                  <a:srgbClr val="282828"/>
                </a:solidFill>
                <a:latin typeface="+mn-lt"/>
                <a:ea typeface="MS PGothic" panose="020B0600070205080204" pitchFamily="34" charset="-128"/>
                <a:cs typeface="+mn-cs"/>
              </a:endParaRPr>
            </a:p>
          </p:txBody>
        </p:sp>
        <p:sp>
          <p:nvSpPr>
            <p:cNvPr id="30" name="Freeform 16">
              <a:extLst>
                <a:ext uri="{FF2B5EF4-FFF2-40B4-BE49-F238E27FC236}">
                  <a16:creationId xmlns:a16="http://schemas.microsoft.com/office/drawing/2014/main" id="{68C21751-93AF-B949-93E5-DD032F25B779}"/>
                </a:ext>
              </a:extLst>
            </p:cNvPr>
            <p:cNvSpPr>
              <a:spLocks noEditPoints="1"/>
            </p:cNvSpPr>
            <p:nvPr/>
          </p:nvSpPr>
          <p:spPr bwMode="auto">
            <a:xfrm>
              <a:off x="976153" y="2362910"/>
              <a:ext cx="316454" cy="329033"/>
            </a:xfrm>
            <a:custGeom>
              <a:avLst/>
              <a:gdLst/>
              <a:ahLst/>
              <a:cxnLst>
                <a:cxn ang="0">
                  <a:pos x="2040" y="1934"/>
                </a:cxn>
                <a:cxn ang="0">
                  <a:pos x="1666" y="2034"/>
                </a:cxn>
                <a:cxn ang="0">
                  <a:pos x="1640" y="2094"/>
                </a:cxn>
                <a:cxn ang="0">
                  <a:pos x="1704" y="2298"/>
                </a:cxn>
                <a:cxn ang="0">
                  <a:pos x="1454" y="2504"/>
                </a:cxn>
                <a:cxn ang="0">
                  <a:pos x="1188" y="1192"/>
                </a:cxn>
                <a:cxn ang="0">
                  <a:pos x="1520" y="1248"/>
                </a:cxn>
                <a:cxn ang="0">
                  <a:pos x="1628" y="1250"/>
                </a:cxn>
                <a:cxn ang="0">
                  <a:pos x="1720" y="1182"/>
                </a:cxn>
                <a:cxn ang="0">
                  <a:pos x="1748" y="1086"/>
                </a:cxn>
                <a:cxn ang="0">
                  <a:pos x="1710" y="978"/>
                </a:cxn>
                <a:cxn ang="0">
                  <a:pos x="1612" y="918"/>
                </a:cxn>
                <a:cxn ang="0">
                  <a:pos x="1502" y="934"/>
                </a:cxn>
                <a:cxn ang="0">
                  <a:pos x="1188" y="690"/>
                </a:cxn>
                <a:cxn ang="0">
                  <a:pos x="1348" y="584"/>
                </a:cxn>
                <a:cxn ang="0">
                  <a:pos x="1430" y="410"/>
                </a:cxn>
                <a:cxn ang="0">
                  <a:pos x="1408" y="216"/>
                </a:cxn>
                <a:cxn ang="0">
                  <a:pos x="1250" y="42"/>
                </a:cxn>
                <a:cxn ang="0">
                  <a:pos x="1046" y="2"/>
                </a:cxn>
                <a:cxn ang="0">
                  <a:pos x="832" y="104"/>
                </a:cxn>
                <a:cxn ang="0">
                  <a:pos x="732" y="316"/>
                </a:cxn>
                <a:cxn ang="0">
                  <a:pos x="758" y="492"/>
                </a:cxn>
                <a:cxn ang="0">
                  <a:pos x="878" y="640"/>
                </a:cxn>
                <a:cxn ang="0">
                  <a:pos x="720" y="980"/>
                </a:cxn>
                <a:cxn ang="0">
                  <a:pos x="606" y="916"/>
                </a:cxn>
                <a:cxn ang="0">
                  <a:pos x="504" y="936"/>
                </a:cxn>
                <a:cxn ang="0">
                  <a:pos x="428" y="1020"/>
                </a:cxn>
                <a:cxn ang="0">
                  <a:pos x="418" y="1122"/>
                </a:cxn>
                <a:cxn ang="0">
                  <a:pos x="478" y="1218"/>
                </a:cxn>
                <a:cxn ang="0">
                  <a:pos x="586" y="1258"/>
                </a:cxn>
                <a:cxn ang="0">
                  <a:pos x="694" y="1220"/>
                </a:cxn>
                <a:cxn ang="0">
                  <a:pos x="884" y="2572"/>
                </a:cxn>
                <a:cxn ang="0">
                  <a:pos x="592" y="2428"/>
                </a:cxn>
                <a:cxn ang="0">
                  <a:pos x="382" y="2180"/>
                </a:cxn>
                <a:cxn ang="0">
                  <a:pos x="528" y="2070"/>
                </a:cxn>
                <a:cxn ang="0">
                  <a:pos x="148" y="1930"/>
                </a:cxn>
                <a:cxn ang="0">
                  <a:pos x="108" y="1952"/>
                </a:cxn>
                <a:cxn ang="0">
                  <a:pos x="16" y="2346"/>
                </a:cxn>
                <a:cxn ang="0">
                  <a:pos x="52" y="2354"/>
                </a:cxn>
                <a:cxn ang="0">
                  <a:pos x="304" y="2442"/>
                </a:cxn>
                <a:cxn ang="0">
                  <a:pos x="640" y="2714"/>
                </a:cxn>
                <a:cxn ang="0">
                  <a:pos x="926" y="2940"/>
                </a:cxn>
                <a:cxn ang="0">
                  <a:pos x="1016" y="3092"/>
                </a:cxn>
                <a:cxn ang="0">
                  <a:pos x="1082" y="3136"/>
                </a:cxn>
                <a:cxn ang="0">
                  <a:pos x="1158" y="3070"/>
                </a:cxn>
                <a:cxn ang="0">
                  <a:pos x="1260" y="2916"/>
                </a:cxn>
                <a:cxn ang="0">
                  <a:pos x="1616" y="2654"/>
                </a:cxn>
                <a:cxn ang="0">
                  <a:pos x="1900" y="2390"/>
                </a:cxn>
                <a:cxn ang="0">
                  <a:pos x="2122" y="2356"/>
                </a:cxn>
                <a:cxn ang="0">
                  <a:pos x="2156" y="2338"/>
                </a:cxn>
                <a:cxn ang="0">
                  <a:pos x="1068" y="494"/>
                </a:cxn>
                <a:cxn ang="0">
                  <a:pos x="982" y="452"/>
                </a:cxn>
                <a:cxn ang="0">
                  <a:pos x="942" y="368"/>
                </a:cxn>
                <a:cxn ang="0">
                  <a:pos x="958" y="286"/>
                </a:cxn>
                <a:cxn ang="0">
                  <a:pos x="1028" y="222"/>
                </a:cxn>
                <a:cxn ang="0">
                  <a:pos x="1110" y="214"/>
                </a:cxn>
                <a:cxn ang="0">
                  <a:pos x="1192" y="262"/>
                </a:cxn>
                <a:cxn ang="0">
                  <a:pos x="1224" y="352"/>
                </a:cxn>
                <a:cxn ang="0">
                  <a:pos x="1200" y="432"/>
                </a:cxn>
                <a:cxn ang="0">
                  <a:pos x="1124" y="488"/>
                </a:cxn>
              </a:cxnLst>
              <a:rect l="0" t="0" r="r" b="b"/>
              <a:pathLst>
                <a:path w="2164" h="3136">
                  <a:moveTo>
                    <a:pt x="2162" y="2302"/>
                  </a:moveTo>
                  <a:lnTo>
                    <a:pt x="2060" y="1960"/>
                  </a:lnTo>
                  <a:lnTo>
                    <a:pt x="2060" y="1960"/>
                  </a:lnTo>
                  <a:lnTo>
                    <a:pt x="2056" y="1952"/>
                  </a:lnTo>
                  <a:lnTo>
                    <a:pt x="2052" y="1946"/>
                  </a:lnTo>
                  <a:lnTo>
                    <a:pt x="2046" y="1940"/>
                  </a:lnTo>
                  <a:lnTo>
                    <a:pt x="2040" y="1934"/>
                  </a:lnTo>
                  <a:lnTo>
                    <a:pt x="2040" y="1934"/>
                  </a:lnTo>
                  <a:lnTo>
                    <a:pt x="2032" y="1932"/>
                  </a:lnTo>
                  <a:lnTo>
                    <a:pt x="2024" y="1930"/>
                  </a:lnTo>
                  <a:lnTo>
                    <a:pt x="2016" y="1930"/>
                  </a:lnTo>
                  <a:lnTo>
                    <a:pt x="2008" y="1932"/>
                  </a:lnTo>
                  <a:lnTo>
                    <a:pt x="1666" y="2034"/>
                  </a:lnTo>
                  <a:lnTo>
                    <a:pt x="1666" y="2034"/>
                  </a:lnTo>
                  <a:lnTo>
                    <a:pt x="1654" y="2040"/>
                  </a:lnTo>
                  <a:lnTo>
                    <a:pt x="1646" y="2048"/>
                  </a:lnTo>
                  <a:lnTo>
                    <a:pt x="1638" y="2058"/>
                  </a:lnTo>
                  <a:lnTo>
                    <a:pt x="1636" y="2070"/>
                  </a:lnTo>
                  <a:lnTo>
                    <a:pt x="1636" y="2070"/>
                  </a:lnTo>
                  <a:lnTo>
                    <a:pt x="1636" y="2082"/>
                  </a:lnTo>
                  <a:lnTo>
                    <a:pt x="1640" y="2094"/>
                  </a:lnTo>
                  <a:lnTo>
                    <a:pt x="1648" y="2104"/>
                  </a:lnTo>
                  <a:lnTo>
                    <a:pt x="1658" y="2112"/>
                  </a:lnTo>
                  <a:lnTo>
                    <a:pt x="1782" y="2180"/>
                  </a:lnTo>
                  <a:lnTo>
                    <a:pt x="1782" y="2180"/>
                  </a:lnTo>
                  <a:lnTo>
                    <a:pt x="1758" y="2220"/>
                  </a:lnTo>
                  <a:lnTo>
                    <a:pt x="1732" y="2260"/>
                  </a:lnTo>
                  <a:lnTo>
                    <a:pt x="1704" y="2298"/>
                  </a:lnTo>
                  <a:lnTo>
                    <a:pt x="1674" y="2334"/>
                  </a:lnTo>
                  <a:lnTo>
                    <a:pt x="1642" y="2366"/>
                  </a:lnTo>
                  <a:lnTo>
                    <a:pt x="1608" y="2398"/>
                  </a:lnTo>
                  <a:lnTo>
                    <a:pt x="1572" y="2428"/>
                  </a:lnTo>
                  <a:lnTo>
                    <a:pt x="1534" y="2456"/>
                  </a:lnTo>
                  <a:lnTo>
                    <a:pt x="1496" y="2482"/>
                  </a:lnTo>
                  <a:lnTo>
                    <a:pt x="1454" y="2504"/>
                  </a:lnTo>
                  <a:lnTo>
                    <a:pt x="1412" y="2524"/>
                  </a:lnTo>
                  <a:lnTo>
                    <a:pt x="1370" y="2542"/>
                  </a:lnTo>
                  <a:lnTo>
                    <a:pt x="1326" y="2558"/>
                  </a:lnTo>
                  <a:lnTo>
                    <a:pt x="1280" y="2572"/>
                  </a:lnTo>
                  <a:lnTo>
                    <a:pt x="1234" y="2582"/>
                  </a:lnTo>
                  <a:lnTo>
                    <a:pt x="1188" y="2590"/>
                  </a:lnTo>
                  <a:lnTo>
                    <a:pt x="1188" y="1192"/>
                  </a:lnTo>
                  <a:lnTo>
                    <a:pt x="1444" y="1192"/>
                  </a:lnTo>
                  <a:lnTo>
                    <a:pt x="1444" y="1192"/>
                  </a:lnTo>
                  <a:lnTo>
                    <a:pt x="1456" y="1206"/>
                  </a:lnTo>
                  <a:lnTo>
                    <a:pt x="1470" y="1220"/>
                  </a:lnTo>
                  <a:lnTo>
                    <a:pt x="1486" y="1230"/>
                  </a:lnTo>
                  <a:lnTo>
                    <a:pt x="1502" y="1240"/>
                  </a:lnTo>
                  <a:lnTo>
                    <a:pt x="1520" y="1248"/>
                  </a:lnTo>
                  <a:lnTo>
                    <a:pt x="1538" y="1254"/>
                  </a:lnTo>
                  <a:lnTo>
                    <a:pt x="1558" y="1256"/>
                  </a:lnTo>
                  <a:lnTo>
                    <a:pt x="1578" y="1258"/>
                  </a:lnTo>
                  <a:lnTo>
                    <a:pt x="1578" y="1258"/>
                  </a:lnTo>
                  <a:lnTo>
                    <a:pt x="1596" y="1256"/>
                  </a:lnTo>
                  <a:lnTo>
                    <a:pt x="1612" y="1254"/>
                  </a:lnTo>
                  <a:lnTo>
                    <a:pt x="1628" y="1250"/>
                  </a:lnTo>
                  <a:lnTo>
                    <a:pt x="1644" y="1244"/>
                  </a:lnTo>
                  <a:lnTo>
                    <a:pt x="1660" y="1238"/>
                  </a:lnTo>
                  <a:lnTo>
                    <a:pt x="1674" y="1228"/>
                  </a:lnTo>
                  <a:lnTo>
                    <a:pt x="1686" y="1218"/>
                  </a:lnTo>
                  <a:lnTo>
                    <a:pt x="1698" y="1208"/>
                  </a:lnTo>
                  <a:lnTo>
                    <a:pt x="1710" y="1196"/>
                  </a:lnTo>
                  <a:lnTo>
                    <a:pt x="1720" y="1182"/>
                  </a:lnTo>
                  <a:lnTo>
                    <a:pt x="1728" y="1168"/>
                  </a:lnTo>
                  <a:lnTo>
                    <a:pt x="1736" y="1154"/>
                  </a:lnTo>
                  <a:lnTo>
                    <a:pt x="1742" y="1138"/>
                  </a:lnTo>
                  <a:lnTo>
                    <a:pt x="1746" y="1122"/>
                  </a:lnTo>
                  <a:lnTo>
                    <a:pt x="1748" y="1104"/>
                  </a:lnTo>
                  <a:lnTo>
                    <a:pt x="1748" y="1086"/>
                  </a:lnTo>
                  <a:lnTo>
                    <a:pt x="1748" y="1086"/>
                  </a:lnTo>
                  <a:lnTo>
                    <a:pt x="1748" y="1070"/>
                  </a:lnTo>
                  <a:lnTo>
                    <a:pt x="1746" y="1052"/>
                  </a:lnTo>
                  <a:lnTo>
                    <a:pt x="1742" y="1036"/>
                  </a:lnTo>
                  <a:lnTo>
                    <a:pt x="1736" y="1020"/>
                  </a:lnTo>
                  <a:lnTo>
                    <a:pt x="1728" y="1006"/>
                  </a:lnTo>
                  <a:lnTo>
                    <a:pt x="1720" y="990"/>
                  </a:lnTo>
                  <a:lnTo>
                    <a:pt x="1710" y="978"/>
                  </a:lnTo>
                  <a:lnTo>
                    <a:pt x="1698" y="966"/>
                  </a:lnTo>
                  <a:lnTo>
                    <a:pt x="1686" y="954"/>
                  </a:lnTo>
                  <a:lnTo>
                    <a:pt x="1674" y="944"/>
                  </a:lnTo>
                  <a:lnTo>
                    <a:pt x="1660" y="936"/>
                  </a:lnTo>
                  <a:lnTo>
                    <a:pt x="1644" y="928"/>
                  </a:lnTo>
                  <a:lnTo>
                    <a:pt x="1628" y="924"/>
                  </a:lnTo>
                  <a:lnTo>
                    <a:pt x="1612" y="918"/>
                  </a:lnTo>
                  <a:lnTo>
                    <a:pt x="1596" y="916"/>
                  </a:lnTo>
                  <a:lnTo>
                    <a:pt x="1578" y="916"/>
                  </a:lnTo>
                  <a:lnTo>
                    <a:pt x="1578" y="916"/>
                  </a:lnTo>
                  <a:lnTo>
                    <a:pt x="1558" y="916"/>
                  </a:lnTo>
                  <a:lnTo>
                    <a:pt x="1538" y="920"/>
                  </a:lnTo>
                  <a:lnTo>
                    <a:pt x="1520" y="926"/>
                  </a:lnTo>
                  <a:lnTo>
                    <a:pt x="1502" y="934"/>
                  </a:lnTo>
                  <a:lnTo>
                    <a:pt x="1486" y="942"/>
                  </a:lnTo>
                  <a:lnTo>
                    <a:pt x="1470" y="954"/>
                  </a:lnTo>
                  <a:lnTo>
                    <a:pt x="1456" y="966"/>
                  </a:lnTo>
                  <a:lnTo>
                    <a:pt x="1444" y="980"/>
                  </a:lnTo>
                  <a:lnTo>
                    <a:pt x="1188" y="980"/>
                  </a:lnTo>
                  <a:lnTo>
                    <a:pt x="1188" y="690"/>
                  </a:lnTo>
                  <a:lnTo>
                    <a:pt x="1188" y="690"/>
                  </a:lnTo>
                  <a:lnTo>
                    <a:pt x="1214" y="680"/>
                  </a:lnTo>
                  <a:lnTo>
                    <a:pt x="1240" y="668"/>
                  </a:lnTo>
                  <a:lnTo>
                    <a:pt x="1264" y="656"/>
                  </a:lnTo>
                  <a:lnTo>
                    <a:pt x="1286" y="640"/>
                  </a:lnTo>
                  <a:lnTo>
                    <a:pt x="1308" y="624"/>
                  </a:lnTo>
                  <a:lnTo>
                    <a:pt x="1328" y="604"/>
                  </a:lnTo>
                  <a:lnTo>
                    <a:pt x="1348" y="584"/>
                  </a:lnTo>
                  <a:lnTo>
                    <a:pt x="1364" y="564"/>
                  </a:lnTo>
                  <a:lnTo>
                    <a:pt x="1380" y="540"/>
                  </a:lnTo>
                  <a:lnTo>
                    <a:pt x="1394" y="516"/>
                  </a:lnTo>
                  <a:lnTo>
                    <a:pt x="1406" y="492"/>
                  </a:lnTo>
                  <a:lnTo>
                    <a:pt x="1416" y="466"/>
                  </a:lnTo>
                  <a:lnTo>
                    <a:pt x="1424" y="438"/>
                  </a:lnTo>
                  <a:lnTo>
                    <a:pt x="1430" y="410"/>
                  </a:lnTo>
                  <a:lnTo>
                    <a:pt x="1434" y="382"/>
                  </a:lnTo>
                  <a:lnTo>
                    <a:pt x="1434" y="352"/>
                  </a:lnTo>
                  <a:lnTo>
                    <a:pt x="1434" y="352"/>
                  </a:lnTo>
                  <a:lnTo>
                    <a:pt x="1432" y="316"/>
                  </a:lnTo>
                  <a:lnTo>
                    <a:pt x="1428" y="282"/>
                  </a:lnTo>
                  <a:lnTo>
                    <a:pt x="1418" y="248"/>
                  </a:lnTo>
                  <a:lnTo>
                    <a:pt x="1408" y="216"/>
                  </a:lnTo>
                  <a:lnTo>
                    <a:pt x="1392" y="184"/>
                  </a:lnTo>
                  <a:lnTo>
                    <a:pt x="1374" y="156"/>
                  </a:lnTo>
                  <a:lnTo>
                    <a:pt x="1354" y="128"/>
                  </a:lnTo>
                  <a:lnTo>
                    <a:pt x="1332" y="104"/>
                  </a:lnTo>
                  <a:lnTo>
                    <a:pt x="1306" y="80"/>
                  </a:lnTo>
                  <a:lnTo>
                    <a:pt x="1280" y="60"/>
                  </a:lnTo>
                  <a:lnTo>
                    <a:pt x="1250" y="42"/>
                  </a:lnTo>
                  <a:lnTo>
                    <a:pt x="1220" y="28"/>
                  </a:lnTo>
                  <a:lnTo>
                    <a:pt x="1186" y="16"/>
                  </a:lnTo>
                  <a:lnTo>
                    <a:pt x="1154" y="8"/>
                  </a:lnTo>
                  <a:lnTo>
                    <a:pt x="1118" y="2"/>
                  </a:lnTo>
                  <a:lnTo>
                    <a:pt x="1082" y="0"/>
                  </a:lnTo>
                  <a:lnTo>
                    <a:pt x="1082" y="0"/>
                  </a:lnTo>
                  <a:lnTo>
                    <a:pt x="1046" y="2"/>
                  </a:lnTo>
                  <a:lnTo>
                    <a:pt x="1012" y="8"/>
                  </a:lnTo>
                  <a:lnTo>
                    <a:pt x="978" y="16"/>
                  </a:lnTo>
                  <a:lnTo>
                    <a:pt x="944" y="28"/>
                  </a:lnTo>
                  <a:lnTo>
                    <a:pt x="914" y="42"/>
                  </a:lnTo>
                  <a:lnTo>
                    <a:pt x="884" y="60"/>
                  </a:lnTo>
                  <a:lnTo>
                    <a:pt x="858" y="80"/>
                  </a:lnTo>
                  <a:lnTo>
                    <a:pt x="832" y="104"/>
                  </a:lnTo>
                  <a:lnTo>
                    <a:pt x="810" y="128"/>
                  </a:lnTo>
                  <a:lnTo>
                    <a:pt x="790" y="156"/>
                  </a:lnTo>
                  <a:lnTo>
                    <a:pt x="772" y="184"/>
                  </a:lnTo>
                  <a:lnTo>
                    <a:pt x="758" y="216"/>
                  </a:lnTo>
                  <a:lnTo>
                    <a:pt x="746" y="248"/>
                  </a:lnTo>
                  <a:lnTo>
                    <a:pt x="736" y="282"/>
                  </a:lnTo>
                  <a:lnTo>
                    <a:pt x="732" y="316"/>
                  </a:lnTo>
                  <a:lnTo>
                    <a:pt x="730" y="352"/>
                  </a:lnTo>
                  <a:lnTo>
                    <a:pt x="730" y="352"/>
                  </a:lnTo>
                  <a:lnTo>
                    <a:pt x="730" y="382"/>
                  </a:lnTo>
                  <a:lnTo>
                    <a:pt x="734" y="410"/>
                  </a:lnTo>
                  <a:lnTo>
                    <a:pt x="740" y="438"/>
                  </a:lnTo>
                  <a:lnTo>
                    <a:pt x="748" y="466"/>
                  </a:lnTo>
                  <a:lnTo>
                    <a:pt x="758" y="492"/>
                  </a:lnTo>
                  <a:lnTo>
                    <a:pt x="770" y="516"/>
                  </a:lnTo>
                  <a:lnTo>
                    <a:pt x="784" y="540"/>
                  </a:lnTo>
                  <a:lnTo>
                    <a:pt x="800" y="564"/>
                  </a:lnTo>
                  <a:lnTo>
                    <a:pt x="816" y="584"/>
                  </a:lnTo>
                  <a:lnTo>
                    <a:pt x="836" y="604"/>
                  </a:lnTo>
                  <a:lnTo>
                    <a:pt x="856" y="624"/>
                  </a:lnTo>
                  <a:lnTo>
                    <a:pt x="878" y="640"/>
                  </a:lnTo>
                  <a:lnTo>
                    <a:pt x="900" y="656"/>
                  </a:lnTo>
                  <a:lnTo>
                    <a:pt x="924" y="668"/>
                  </a:lnTo>
                  <a:lnTo>
                    <a:pt x="950" y="680"/>
                  </a:lnTo>
                  <a:lnTo>
                    <a:pt x="976" y="690"/>
                  </a:lnTo>
                  <a:lnTo>
                    <a:pt x="976" y="980"/>
                  </a:lnTo>
                  <a:lnTo>
                    <a:pt x="720" y="980"/>
                  </a:lnTo>
                  <a:lnTo>
                    <a:pt x="720" y="980"/>
                  </a:lnTo>
                  <a:lnTo>
                    <a:pt x="708" y="966"/>
                  </a:lnTo>
                  <a:lnTo>
                    <a:pt x="694" y="954"/>
                  </a:lnTo>
                  <a:lnTo>
                    <a:pt x="678" y="942"/>
                  </a:lnTo>
                  <a:lnTo>
                    <a:pt x="662" y="934"/>
                  </a:lnTo>
                  <a:lnTo>
                    <a:pt x="644" y="926"/>
                  </a:lnTo>
                  <a:lnTo>
                    <a:pt x="626" y="920"/>
                  </a:lnTo>
                  <a:lnTo>
                    <a:pt x="606" y="916"/>
                  </a:lnTo>
                  <a:lnTo>
                    <a:pt x="586" y="916"/>
                  </a:lnTo>
                  <a:lnTo>
                    <a:pt x="586" y="916"/>
                  </a:lnTo>
                  <a:lnTo>
                    <a:pt x="568" y="916"/>
                  </a:lnTo>
                  <a:lnTo>
                    <a:pt x="552" y="918"/>
                  </a:lnTo>
                  <a:lnTo>
                    <a:pt x="536" y="924"/>
                  </a:lnTo>
                  <a:lnTo>
                    <a:pt x="520" y="928"/>
                  </a:lnTo>
                  <a:lnTo>
                    <a:pt x="504" y="936"/>
                  </a:lnTo>
                  <a:lnTo>
                    <a:pt x="490" y="944"/>
                  </a:lnTo>
                  <a:lnTo>
                    <a:pt x="478" y="954"/>
                  </a:lnTo>
                  <a:lnTo>
                    <a:pt x="466" y="966"/>
                  </a:lnTo>
                  <a:lnTo>
                    <a:pt x="454" y="978"/>
                  </a:lnTo>
                  <a:lnTo>
                    <a:pt x="444" y="990"/>
                  </a:lnTo>
                  <a:lnTo>
                    <a:pt x="436" y="1006"/>
                  </a:lnTo>
                  <a:lnTo>
                    <a:pt x="428" y="1020"/>
                  </a:lnTo>
                  <a:lnTo>
                    <a:pt x="422" y="1036"/>
                  </a:lnTo>
                  <a:lnTo>
                    <a:pt x="418" y="1052"/>
                  </a:lnTo>
                  <a:lnTo>
                    <a:pt x="416" y="1070"/>
                  </a:lnTo>
                  <a:lnTo>
                    <a:pt x="416" y="1086"/>
                  </a:lnTo>
                  <a:lnTo>
                    <a:pt x="416" y="1086"/>
                  </a:lnTo>
                  <a:lnTo>
                    <a:pt x="416" y="1104"/>
                  </a:lnTo>
                  <a:lnTo>
                    <a:pt x="418" y="1122"/>
                  </a:lnTo>
                  <a:lnTo>
                    <a:pt x="422" y="1138"/>
                  </a:lnTo>
                  <a:lnTo>
                    <a:pt x="428" y="1154"/>
                  </a:lnTo>
                  <a:lnTo>
                    <a:pt x="436" y="1168"/>
                  </a:lnTo>
                  <a:lnTo>
                    <a:pt x="444" y="1182"/>
                  </a:lnTo>
                  <a:lnTo>
                    <a:pt x="454" y="1196"/>
                  </a:lnTo>
                  <a:lnTo>
                    <a:pt x="466" y="1208"/>
                  </a:lnTo>
                  <a:lnTo>
                    <a:pt x="478" y="1218"/>
                  </a:lnTo>
                  <a:lnTo>
                    <a:pt x="490" y="1228"/>
                  </a:lnTo>
                  <a:lnTo>
                    <a:pt x="504" y="1238"/>
                  </a:lnTo>
                  <a:lnTo>
                    <a:pt x="520" y="1244"/>
                  </a:lnTo>
                  <a:lnTo>
                    <a:pt x="536" y="1250"/>
                  </a:lnTo>
                  <a:lnTo>
                    <a:pt x="552" y="1254"/>
                  </a:lnTo>
                  <a:lnTo>
                    <a:pt x="568" y="1256"/>
                  </a:lnTo>
                  <a:lnTo>
                    <a:pt x="586" y="1258"/>
                  </a:lnTo>
                  <a:lnTo>
                    <a:pt x="586" y="1258"/>
                  </a:lnTo>
                  <a:lnTo>
                    <a:pt x="606" y="1256"/>
                  </a:lnTo>
                  <a:lnTo>
                    <a:pt x="626" y="1254"/>
                  </a:lnTo>
                  <a:lnTo>
                    <a:pt x="644" y="1248"/>
                  </a:lnTo>
                  <a:lnTo>
                    <a:pt x="662" y="1240"/>
                  </a:lnTo>
                  <a:lnTo>
                    <a:pt x="678" y="1230"/>
                  </a:lnTo>
                  <a:lnTo>
                    <a:pt x="694" y="1220"/>
                  </a:lnTo>
                  <a:lnTo>
                    <a:pt x="708" y="1206"/>
                  </a:lnTo>
                  <a:lnTo>
                    <a:pt x="720" y="1192"/>
                  </a:lnTo>
                  <a:lnTo>
                    <a:pt x="976" y="1192"/>
                  </a:lnTo>
                  <a:lnTo>
                    <a:pt x="976" y="2590"/>
                  </a:lnTo>
                  <a:lnTo>
                    <a:pt x="976" y="2590"/>
                  </a:lnTo>
                  <a:lnTo>
                    <a:pt x="930" y="2582"/>
                  </a:lnTo>
                  <a:lnTo>
                    <a:pt x="884" y="2572"/>
                  </a:lnTo>
                  <a:lnTo>
                    <a:pt x="838" y="2558"/>
                  </a:lnTo>
                  <a:lnTo>
                    <a:pt x="794" y="2542"/>
                  </a:lnTo>
                  <a:lnTo>
                    <a:pt x="752" y="2524"/>
                  </a:lnTo>
                  <a:lnTo>
                    <a:pt x="710" y="2504"/>
                  </a:lnTo>
                  <a:lnTo>
                    <a:pt x="670" y="2482"/>
                  </a:lnTo>
                  <a:lnTo>
                    <a:pt x="630" y="2456"/>
                  </a:lnTo>
                  <a:lnTo>
                    <a:pt x="592" y="2428"/>
                  </a:lnTo>
                  <a:lnTo>
                    <a:pt x="556" y="2398"/>
                  </a:lnTo>
                  <a:lnTo>
                    <a:pt x="522" y="2366"/>
                  </a:lnTo>
                  <a:lnTo>
                    <a:pt x="490" y="2334"/>
                  </a:lnTo>
                  <a:lnTo>
                    <a:pt x="460" y="2298"/>
                  </a:lnTo>
                  <a:lnTo>
                    <a:pt x="432" y="2260"/>
                  </a:lnTo>
                  <a:lnTo>
                    <a:pt x="406" y="2220"/>
                  </a:lnTo>
                  <a:lnTo>
                    <a:pt x="382" y="2180"/>
                  </a:lnTo>
                  <a:lnTo>
                    <a:pt x="506" y="2112"/>
                  </a:lnTo>
                  <a:lnTo>
                    <a:pt x="506" y="2112"/>
                  </a:lnTo>
                  <a:lnTo>
                    <a:pt x="516" y="2104"/>
                  </a:lnTo>
                  <a:lnTo>
                    <a:pt x="524" y="2094"/>
                  </a:lnTo>
                  <a:lnTo>
                    <a:pt x="528" y="2082"/>
                  </a:lnTo>
                  <a:lnTo>
                    <a:pt x="528" y="2070"/>
                  </a:lnTo>
                  <a:lnTo>
                    <a:pt x="528" y="2070"/>
                  </a:lnTo>
                  <a:lnTo>
                    <a:pt x="526" y="2058"/>
                  </a:lnTo>
                  <a:lnTo>
                    <a:pt x="518" y="2048"/>
                  </a:lnTo>
                  <a:lnTo>
                    <a:pt x="510" y="2040"/>
                  </a:lnTo>
                  <a:lnTo>
                    <a:pt x="498" y="2034"/>
                  </a:lnTo>
                  <a:lnTo>
                    <a:pt x="156" y="1932"/>
                  </a:lnTo>
                  <a:lnTo>
                    <a:pt x="156" y="1932"/>
                  </a:lnTo>
                  <a:lnTo>
                    <a:pt x="148" y="1930"/>
                  </a:lnTo>
                  <a:lnTo>
                    <a:pt x="140" y="1930"/>
                  </a:lnTo>
                  <a:lnTo>
                    <a:pt x="132" y="1932"/>
                  </a:lnTo>
                  <a:lnTo>
                    <a:pt x="124" y="1934"/>
                  </a:lnTo>
                  <a:lnTo>
                    <a:pt x="124" y="1934"/>
                  </a:lnTo>
                  <a:lnTo>
                    <a:pt x="118" y="1940"/>
                  </a:lnTo>
                  <a:lnTo>
                    <a:pt x="112" y="1946"/>
                  </a:lnTo>
                  <a:lnTo>
                    <a:pt x="108" y="1952"/>
                  </a:lnTo>
                  <a:lnTo>
                    <a:pt x="104" y="1960"/>
                  </a:lnTo>
                  <a:lnTo>
                    <a:pt x="2" y="2302"/>
                  </a:lnTo>
                  <a:lnTo>
                    <a:pt x="2" y="2302"/>
                  </a:lnTo>
                  <a:lnTo>
                    <a:pt x="0" y="2314"/>
                  </a:lnTo>
                  <a:lnTo>
                    <a:pt x="2" y="2326"/>
                  </a:lnTo>
                  <a:lnTo>
                    <a:pt x="8" y="2338"/>
                  </a:lnTo>
                  <a:lnTo>
                    <a:pt x="16" y="2346"/>
                  </a:lnTo>
                  <a:lnTo>
                    <a:pt x="16" y="2346"/>
                  </a:lnTo>
                  <a:lnTo>
                    <a:pt x="22" y="2350"/>
                  </a:lnTo>
                  <a:lnTo>
                    <a:pt x="28" y="2354"/>
                  </a:lnTo>
                  <a:lnTo>
                    <a:pt x="36" y="2356"/>
                  </a:lnTo>
                  <a:lnTo>
                    <a:pt x="42" y="2356"/>
                  </a:lnTo>
                  <a:lnTo>
                    <a:pt x="42" y="2356"/>
                  </a:lnTo>
                  <a:lnTo>
                    <a:pt x="52" y="2354"/>
                  </a:lnTo>
                  <a:lnTo>
                    <a:pt x="62" y="2350"/>
                  </a:lnTo>
                  <a:lnTo>
                    <a:pt x="194" y="2280"/>
                  </a:lnTo>
                  <a:lnTo>
                    <a:pt x="194" y="2280"/>
                  </a:lnTo>
                  <a:lnTo>
                    <a:pt x="210" y="2308"/>
                  </a:lnTo>
                  <a:lnTo>
                    <a:pt x="228" y="2336"/>
                  </a:lnTo>
                  <a:lnTo>
                    <a:pt x="264" y="2390"/>
                  </a:lnTo>
                  <a:lnTo>
                    <a:pt x="304" y="2442"/>
                  </a:lnTo>
                  <a:lnTo>
                    <a:pt x="346" y="2490"/>
                  </a:lnTo>
                  <a:lnTo>
                    <a:pt x="392" y="2534"/>
                  </a:lnTo>
                  <a:lnTo>
                    <a:pt x="442" y="2578"/>
                  </a:lnTo>
                  <a:lnTo>
                    <a:pt x="494" y="2618"/>
                  </a:lnTo>
                  <a:lnTo>
                    <a:pt x="548" y="2654"/>
                  </a:lnTo>
                  <a:lnTo>
                    <a:pt x="548" y="2654"/>
                  </a:lnTo>
                  <a:lnTo>
                    <a:pt x="640" y="2714"/>
                  </a:lnTo>
                  <a:lnTo>
                    <a:pt x="720" y="2770"/>
                  </a:lnTo>
                  <a:lnTo>
                    <a:pt x="792" y="2820"/>
                  </a:lnTo>
                  <a:lnTo>
                    <a:pt x="824" y="2844"/>
                  </a:lnTo>
                  <a:lnTo>
                    <a:pt x="852" y="2868"/>
                  </a:lnTo>
                  <a:lnTo>
                    <a:pt x="880" y="2892"/>
                  </a:lnTo>
                  <a:lnTo>
                    <a:pt x="904" y="2916"/>
                  </a:lnTo>
                  <a:lnTo>
                    <a:pt x="926" y="2940"/>
                  </a:lnTo>
                  <a:lnTo>
                    <a:pt x="946" y="2964"/>
                  </a:lnTo>
                  <a:lnTo>
                    <a:pt x="964" y="2990"/>
                  </a:lnTo>
                  <a:lnTo>
                    <a:pt x="980" y="3016"/>
                  </a:lnTo>
                  <a:lnTo>
                    <a:pt x="994" y="3042"/>
                  </a:lnTo>
                  <a:lnTo>
                    <a:pt x="1006" y="3070"/>
                  </a:lnTo>
                  <a:lnTo>
                    <a:pt x="1006" y="3070"/>
                  </a:lnTo>
                  <a:lnTo>
                    <a:pt x="1016" y="3092"/>
                  </a:lnTo>
                  <a:lnTo>
                    <a:pt x="1022" y="3104"/>
                  </a:lnTo>
                  <a:lnTo>
                    <a:pt x="1030" y="3114"/>
                  </a:lnTo>
                  <a:lnTo>
                    <a:pt x="1040" y="3122"/>
                  </a:lnTo>
                  <a:lnTo>
                    <a:pt x="1052" y="3130"/>
                  </a:lnTo>
                  <a:lnTo>
                    <a:pt x="1066" y="3134"/>
                  </a:lnTo>
                  <a:lnTo>
                    <a:pt x="1082" y="3136"/>
                  </a:lnTo>
                  <a:lnTo>
                    <a:pt x="1082" y="3136"/>
                  </a:lnTo>
                  <a:lnTo>
                    <a:pt x="1098" y="3134"/>
                  </a:lnTo>
                  <a:lnTo>
                    <a:pt x="1112" y="3130"/>
                  </a:lnTo>
                  <a:lnTo>
                    <a:pt x="1124" y="3122"/>
                  </a:lnTo>
                  <a:lnTo>
                    <a:pt x="1134" y="3114"/>
                  </a:lnTo>
                  <a:lnTo>
                    <a:pt x="1142" y="3104"/>
                  </a:lnTo>
                  <a:lnTo>
                    <a:pt x="1148" y="3092"/>
                  </a:lnTo>
                  <a:lnTo>
                    <a:pt x="1158" y="3070"/>
                  </a:lnTo>
                  <a:lnTo>
                    <a:pt x="1158" y="3070"/>
                  </a:lnTo>
                  <a:lnTo>
                    <a:pt x="1170" y="3042"/>
                  </a:lnTo>
                  <a:lnTo>
                    <a:pt x="1184" y="3016"/>
                  </a:lnTo>
                  <a:lnTo>
                    <a:pt x="1200" y="2990"/>
                  </a:lnTo>
                  <a:lnTo>
                    <a:pt x="1218" y="2964"/>
                  </a:lnTo>
                  <a:lnTo>
                    <a:pt x="1238" y="2940"/>
                  </a:lnTo>
                  <a:lnTo>
                    <a:pt x="1260" y="2916"/>
                  </a:lnTo>
                  <a:lnTo>
                    <a:pt x="1284" y="2892"/>
                  </a:lnTo>
                  <a:lnTo>
                    <a:pt x="1312" y="2868"/>
                  </a:lnTo>
                  <a:lnTo>
                    <a:pt x="1342" y="2844"/>
                  </a:lnTo>
                  <a:lnTo>
                    <a:pt x="1372" y="2820"/>
                  </a:lnTo>
                  <a:lnTo>
                    <a:pt x="1444" y="2770"/>
                  </a:lnTo>
                  <a:lnTo>
                    <a:pt x="1524" y="2714"/>
                  </a:lnTo>
                  <a:lnTo>
                    <a:pt x="1616" y="2654"/>
                  </a:lnTo>
                  <a:lnTo>
                    <a:pt x="1616" y="2654"/>
                  </a:lnTo>
                  <a:lnTo>
                    <a:pt x="1670" y="2618"/>
                  </a:lnTo>
                  <a:lnTo>
                    <a:pt x="1722" y="2578"/>
                  </a:lnTo>
                  <a:lnTo>
                    <a:pt x="1772" y="2534"/>
                  </a:lnTo>
                  <a:lnTo>
                    <a:pt x="1818" y="2490"/>
                  </a:lnTo>
                  <a:lnTo>
                    <a:pt x="1860" y="2442"/>
                  </a:lnTo>
                  <a:lnTo>
                    <a:pt x="1900" y="2390"/>
                  </a:lnTo>
                  <a:lnTo>
                    <a:pt x="1936" y="2336"/>
                  </a:lnTo>
                  <a:lnTo>
                    <a:pt x="1954" y="2308"/>
                  </a:lnTo>
                  <a:lnTo>
                    <a:pt x="1970" y="2280"/>
                  </a:lnTo>
                  <a:lnTo>
                    <a:pt x="2102" y="2350"/>
                  </a:lnTo>
                  <a:lnTo>
                    <a:pt x="2102" y="2350"/>
                  </a:lnTo>
                  <a:lnTo>
                    <a:pt x="2112" y="2354"/>
                  </a:lnTo>
                  <a:lnTo>
                    <a:pt x="2122" y="2356"/>
                  </a:lnTo>
                  <a:lnTo>
                    <a:pt x="2122" y="2356"/>
                  </a:lnTo>
                  <a:lnTo>
                    <a:pt x="2128" y="2356"/>
                  </a:lnTo>
                  <a:lnTo>
                    <a:pt x="2136" y="2354"/>
                  </a:lnTo>
                  <a:lnTo>
                    <a:pt x="2142" y="2350"/>
                  </a:lnTo>
                  <a:lnTo>
                    <a:pt x="2148" y="2346"/>
                  </a:lnTo>
                  <a:lnTo>
                    <a:pt x="2148" y="2346"/>
                  </a:lnTo>
                  <a:lnTo>
                    <a:pt x="2156" y="2338"/>
                  </a:lnTo>
                  <a:lnTo>
                    <a:pt x="2162" y="2326"/>
                  </a:lnTo>
                  <a:lnTo>
                    <a:pt x="2164" y="2314"/>
                  </a:lnTo>
                  <a:lnTo>
                    <a:pt x="2162" y="2302"/>
                  </a:lnTo>
                  <a:lnTo>
                    <a:pt x="2162" y="2302"/>
                  </a:lnTo>
                  <a:close/>
                  <a:moveTo>
                    <a:pt x="1082" y="494"/>
                  </a:moveTo>
                  <a:lnTo>
                    <a:pt x="1082" y="494"/>
                  </a:lnTo>
                  <a:lnTo>
                    <a:pt x="1068" y="494"/>
                  </a:lnTo>
                  <a:lnTo>
                    <a:pt x="1054" y="492"/>
                  </a:lnTo>
                  <a:lnTo>
                    <a:pt x="1040" y="488"/>
                  </a:lnTo>
                  <a:lnTo>
                    <a:pt x="1028" y="484"/>
                  </a:lnTo>
                  <a:lnTo>
                    <a:pt x="1014" y="478"/>
                  </a:lnTo>
                  <a:lnTo>
                    <a:pt x="1002" y="470"/>
                  </a:lnTo>
                  <a:lnTo>
                    <a:pt x="992" y="462"/>
                  </a:lnTo>
                  <a:lnTo>
                    <a:pt x="982" y="452"/>
                  </a:lnTo>
                  <a:lnTo>
                    <a:pt x="972" y="442"/>
                  </a:lnTo>
                  <a:lnTo>
                    <a:pt x="964" y="432"/>
                  </a:lnTo>
                  <a:lnTo>
                    <a:pt x="958" y="420"/>
                  </a:lnTo>
                  <a:lnTo>
                    <a:pt x="952" y="408"/>
                  </a:lnTo>
                  <a:lnTo>
                    <a:pt x="946" y="394"/>
                  </a:lnTo>
                  <a:lnTo>
                    <a:pt x="944" y="382"/>
                  </a:lnTo>
                  <a:lnTo>
                    <a:pt x="942" y="368"/>
                  </a:lnTo>
                  <a:lnTo>
                    <a:pt x="940" y="352"/>
                  </a:lnTo>
                  <a:lnTo>
                    <a:pt x="940" y="352"/>
                  </a:lnTo>
                  <a:lnTo>
                    <a:pt x="942" y="338"/>
                  </a:lnTo>
                  <a:lnTo>
                    <a:pt x="944" y="324"/>
                  </a:lnTo>
                  <a:lnTo>
                    <a:pt x="946" y="310"/>
                  </a:lnTo>
                  <a:lnTo>
                    <a:pt x="952" y="298"/>
                  </a:lnTo>
                  <a:lnTo>
                    <a:pt x="958" y="286"/>
                  </a:lnTo>
                  <a:lnTo>
                    <a:pt x="964" y="274"/>
                  </a:lnTo>
                  <a:lnTo>
                    <a:pt x="972" y="262"/>
                  </a:lnTo>
                  <a:lnTo>
                    <a:pt x="982" y="252"/>
                  </a:lnTo>
                  <a:lnTo>
                    <a:pt x="992" y="244"/>
                  </a:lnTo>
                  <a:lnTo>
                    <a:pt x="1002" y="236"/>
                  </a:lnTo>
                  <a:lnTo>
                    <a:pt x="1014" y="228"/>
                  </a:lnTo>
                  <a:lnTo>
                    <a:pt x="1028" y="222"/>
                  </a:lnTo>
                  <a:lnTo>
                    <a:pt x="1040" y="218"/>
                  </a:lnTo>
                  <a:lnTo>
                    <a:pt x="1054" y="214"/>
                  </a:lnTo>
                  <a:lnTo>
                    <a:pt x="1068" y="212"/>
                  </a:lnTo>
                  <a:lnTo>
                    <a:pt x="1082" y="212"/>
                  </a:lnTo>
                  <a:lnTo>
                    <a:pt x="1082" y="212"/>
                  </a:lnTo>
                  <a:lnTo>
                    <a:pt x="1096" y="212"/>
                  </a:lnTo>
                  <a:lnTo>
                    <a:pt x="1110" y="214"/>
                  </a:lnTo>
                  <a:lnTo>
                    <a:pt x="1124" y="218"/>
                  </a:lnTo>
                  <a:lnTo>
                    <a:pt x="1138" y="222"/>
                  </a:lnTo>
                  <a:lnTo>
                    <a:pt x="1150" y="228"/>
                  </a:lnTo>
                  <a:lnTo>
                    <a:pt x="1162" y="236"/>
                  </a:lnTo>
                  <a:lnTo>
                    <a:pt x="1172" y="244"/>
                  </a:lnTo>
                  <a:lnTo>
                    <a:pt x="1182" y="252"/>
                  </a:lnTo>
                  <a:lnTo>
                    <a:pt x="1192" y="262"/>
                  </a:lnTo>
                  <a:lnTo>
                    <a:pt x="1200" y="274"/>
                  </a:lnTo>
                  <a:lnTo>
                    <a:pt x="1206" y="286"/>
                  </a:lnTo>
                  <a:lnTo>
                    <a:pt x="1212" y="298"/>
                  </a:lnTo>
                  <a:lnTo>
                    <a:pt x="1218" y="310"/>
                  </a:lnTo>
                  <a:lnTo>
                    <a:pt x="1220" y="324"/>
                  </a:lnTo>
                  <a:lnTo>
                    <a:pt x="1222" y="338"/>
                  </a:lnTo>
                  <a:lnTo>
                    <a:pt x="1224" y="352"/>
                  </a:lnTo>
                  <a:lnTo>
                    <a:pt x="1224" y="352"/>
                  </a:lnTo>
                  <a:lnTo>
                    <a:pt x="1222" y="368"/>
                  </a:lnTo>
                  <a:lnTo>
                    <a:pt x="1220" y="382"/>
                  </a:lnTo>
                  <a:lnTo>
                    <a:pt x="1218" y="394"/>
                  </a:lnTo>
                  <a:lnTo>
                    <a:pt x="1212" y="408"/>
                  </a:lnTo>
                  <a:lnTo>
                    <a:pt x="1206" y="420"/>
                  </a:lnTo>
                  <a:lnTo>
                    <a:pt x="1200" y="432"/>
                  </a:lnTo>
                  <a:lnTo>
                    <a:pt x="1192" y="442"/>
                  </a:lnTo>
                  <a:lnTo>
                    <a:pt x="1182" y="452"/>
                  </a:lnTo>
                  <a:lnTo>
                    <a:pt x="1172" y="462"/>
                  </a:lnTo>
                  <a:lnTo>
                    <a:pt x="1162" y="470"/>
                  </a:lnTo>
                  <a:lnTo>
                    <a:pt x="1150" y="478"/>
                  </a:lnTo>
                  <a:lnTo>
                    <a:pt x="1138" y="484"/>
                  </a:lnTo>
                  <a:lnTo>
                    <a:pt x="1124" y="488"/>
                  </a:lnTo>
                  <a:lnTo>
                    <a:pt x="1110" y="492"/>
                  </a:lnTo>
                  <a:lnTo>
                    <a:pt x="1096" y="494"/>
                  </a:lnTo>
                  <a:lnTo>
                    <a:pt x="1082" y="494"/>
                  </a:lnTo>
                  <a:lnTo>
                    <a:pt x="1082" y="494"/>
                  </a:lnTo>
                  <a:close/>
                </a:path>
              </a:pathLst>
            </a:cu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tIns="91440" rtlCol="0" anchor="t" anchorCtr="0">
              <a:noAutofit/>
            </a:bodyPr>
            <a:lstStyle/>
            <a:p>
              <a:pPr algn="ctr" defTabSz="457178">
                <a:defRPr/>
              </a:pPr>
              <a:endParaRPr lang="en-US" sz="800" b="1">
                <a:solidFill>
                  <a:srgbClr val="282828"/>
                </a:solidFill>
                <a:ea typeface="MS PGothic" panose="020B0600070205080204" pitchFamily="34" charset="-128"/>
              </a:endParaRPr>
            </a:p>
          </p:txBody>
        </p:sp>
        <p:sp>
          <p:nvSpPr>
            <p:cNvPr id="31" name="TextBox 4">
              <a:extLst>
                <a:ext uri="{FF2B5EF4-FFF2-40B4-BE49-F238E27FC236}">
                  <a16:creationId xmlns:a16="http://schemas.microsoft.com/office/drawing/2014/main" id="{B2EBAFCB-F9DA-F04C-A0BA-344A7A260D2E}"/>
                </a:ext>
              </a:extLst>
            </p:cNvPr>
            <p:cNvSpPr txBox="1"/>
            <p:nvPr/>
          </p:nvSpPr>
          <p:spPr>
            <a:xfrm>
              <a:off x="637620" y="2541849"/>
              <a:ext cx="315418" cy="369332"/>
            </a:xfrm>
            <a:prstGeom prst="rect">
              <a:avLst/>
            </a:prstGeom>
            <a:noFill/>
          </p:spPr>
          <p:txBody>
            <a:bodyPr wrap="square" rtlCol="0">
              <a:noAutofit/>
            </a:bodyPr>
            <a:lstStyle/>
            <a:p>
              <a:pPr defTabSz="457178">
                <a:defRPr/>
              </a:pPr>
              <a:r>
                <a:rPr lang="ja-JP" altLang="en-US" b="1">
                  <a:solidFill>
                    <a:srgbClr val="282828"/>
                  </a:solidFill>
                  <a:latin typeface="+mn-lt"/>
                  <a:ea typeface="MS PGothic" panose="020B0600070205080204" pitchFamily="34" charset="-128"/>
                  <a:cs typeface="+mn-cs"/>
                </a:rPr>
                <a:t>*</a:t>
              </a:r>
            </a:p>
          </p:txBody>
        </p:sp>
        <p:grpSp>
          <p:nvGrpSpPr>
            <p:cNvPr id="33" name="Group 54">
              <a:extLst>
                <a:ext uri="{FF2B5EF4-FFF2-40B4-BE49-F238E27FC236}">
                  <a16:creationId xmlns:a16="http://schemas.microsoft.com/office/drawing/2014/main" id="{B5D30255-E969-3C44-ABA1-A063537FF374}"/>
                </a:ext>
              </a:extLst>
            </p:cNvPr>
            <p:cNvGrpSpPr/>
            <p:nvPr/>
          </p:nvGrpSpPr>
          <p:grpSpPr>
            <a:xfrm>
              <a:off x="2243251" y="2317383"/>
              <a:ext cx="546284" cy="543133"/>
              <a:chOff x="2487288" y="3083275"/>
              <a:chExt cx="796179" cy="711186"/>
            </a:xfrm>
          </p:grpSpPr>
          <p:grpSp>
            <p:nvGrpSpPr>
              <p:cNvPr id="34" name="Group 59">
                <a:extLst>
                  <a:ext uri="{FF2B5EF4-FFF2-40B4-BE49-F238E27FC236}">
                    <a16:creationId xmlns:a16="http://schemas.microsoft.com/office/drawing/2014/main" id="{E84621CC-E549-FF44-A81B-20557066BA6D}"/>
                  </a:ext>
                </a:extLst>
              </p:cNvPr>
              <p:cNvGrpSpPr/>
              <p:nvPr/>
            </p:nvGrpSpPr>
            <p:grpSpPr>
              <a:xfrm>
                <a:off x="2487288" y="3083275"/>
                <a:ext cx="796179" cy="711186"/>
                <a:chOff x="2633343" y="1671145"/>
                <a:chExt cx="1922947" cy="1922947"/>
              </a:xfrm>
            </p:grpSpPr>
            <p:pic>
              <p:nvPicPr>
                <p:cNvPr id="36" name="Picture 66">
                  <a:extLst>
                    <a:ext uri="{FF2B5EF4-FFF2-40B4-BE49-F238E27FC236}">
                      <a16:creationId xmlns:a16="http://schemas.microsoft.com/office/drawing/2014/main" id="{B2404B62-2683-E84F-993B-0BA13353150D}"/>
                    </a:ext>
                  </a:extLst>
                </p:cNvPr>
                <p:cNvPicPr>
                  <a:picLocks noChangeAspect="1"/>
                </p:cNvPicPr>
                <p:nvPr/>
              </p:nvPicPr>
              <p:blipFill>
                <a:blip r:embed="rId3" cstate="print">
                  <a:extLst>
                    <a:ext uri="{28A0092B-C50C-407E-A947-70E740481C1C}">
                      <a14:useLocalDpi xmlns:a14="http://schemas.microsoft.com/office/drawing/2010/main"/>
                    </a:ext>
                  </a:extLst>
                </a:blip>
                <a:stretch>
                  <a:fillRect/>
                </a:stretch>
              </p:blipFill>
              <p:spPr>
                <a:xfrm>
                  <a:off x="2633343" y="1671145"/>
                  <a:ext cx="1922947" cy="1922947"/>
                </a:xfrm>
                <a:prstGeom prst="rect">
                  <a:avLst/>
                </a:prstGeom>
              </p:spPr>
            </p:pic>
            <p:sp>
              <p:nvSpPr>
                <p:cNvPr id="37" name="Rounded Rectangle 67">
                  <a:extLst>
                    <a:ext uri="{FF2B5EF4-FFF2-40B4-BE49-F238E27FC236}">
                      <a16:creationId xmlns:a16="http://schemas.microsoft.com/office/drawing/2014/main" id="{B348CF67-7342-EC43-9A09-0AD9D9575E2A}"/>
                    </a:ext>
                  </a:extLst>
                </p:cNvPr>
                <p:cNvSpPr/>
                <p:nvPr/>
              </p:nvSpPr>
              <p:spPr>
                <a:xfrm>
                  <a:off x="3051176" y="2135101"/>
                  <a:ext cx="1011824" cy="1016062"/>
                </a:xfrm>
                <a:prstGeom prst="roundRect">
                  <a:avLst>
                    <a:gd name="adj" fmla="val 7250"/>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defTabSz="457178">
                    <a:defRPr/>
                  </a:pPr>
                  <a:endParaRPr lang="en-US">
                    <a:solidFill>
                      <a:srgbClr val="005073"/>
                    </a:solidFill>
                    <a:ea typeface="MS PGothic" panose="020B0600070205080204" pitchFamily="34" charset="-128"/>
                  </a:endParaRPr>
                </a:p>
              </p:txBody>
            </p:sp>
            <p:grpSp>
              <p:nvGrpSpPr>
                <p:cNvPr id="38" name="Group 68">
                  <a:extLst>
                    <a:ext uri="{FF2B5EF4-FFF2-40B4-BE49-F238E27FC236}">
                      <a16:creationId xmlns:a16="http://schemas.microsoft.com/office/drawing/2014/main" id="{F0ED7F84-EE62-454C-A235-C9DAA650FC74}"/>
                    </a:ext>
                  </a:extLst>
                </p:cNvPr>
                <p:cNvGrpSpPr/>
                <p:nvPr/>
              </p:nvGrpSpPr>
              <p:grpSpPr>
                <a:xfrm>
                  <a:off x="3254374" y="1966826"/>
                  <a:ext cx="657672" cy="415506"/>
                  <a:chOff x="3254374" y="1966826"/>
                  <a:chExt cx="657672" cy="415506"/>
                </a:xfrm>
              </p:grpSpPr>
              <p:sp>
                <p:nvSpPr>
                  <p:cNvPr id="55" name="Rounded Rectangle 110">
                    <a:extLst>
                      <a:ext uri="{FF2B5EF4-FFF2-40B4-BE49-F238E27FC236}">
                        <a16:creationId xmlns:a16="http://schemas.microsoft.com/office/drawing/2014/main" id="{D21AC0AD-7123-C94F-B281-FD137D384DBD}"/>
                      </a:ext>
                    </a:extLst>
                  </p:cNvPr>
                  <p:cNvSpPr/>
                  <p:nvPr/>
                </p:nvSpPr>
                <p:spPr>
                  <a:xfrm>
                    <a:off x="3254374" y="1990446"/>
                    <a:ext cx="98425" cy="391886"/>
                  </a:xfrm>
                  <a:prstGeom prst="roundRect">
                    <a:avLst>
                      <a:gd name="adj" fmla="val 50000"/>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defTabSz="457178">
                      <a:defRPr/>
                    </a:pPr>
                    <a:endParaRPr lang="en-US">
                      <a:solidFill>
                        <a:srgbClr val="005073"/>
                      </a:solidFill>
                      <a:ea typeface="MS PGothic" panose="020B0600070205080204" pitchFamily="34" charset="-128"/>
                    </a:endParaRPr>
                  </a:p>
                </p:txBody>
              </p:sp>
              <p:sp>
                <p:nvSpPr>
                  <p:cNvPr id="56" name="Rounded Rectangle 111">
                    <a:extLst>
                      <a:ext uri="{FF2B5EF4-FFF2-40B4-BE49-F238E27FC236}">
                        <a16:creationId xmlns:a16="http://schemas.microsoft.com/office/drawing/2014/main" id="{58E47465-4481-F64A-8BCE-CAD7211C328F}"/>
                      </a:ext>
                    </a:extLst>
                  </p:cNvPr>
                  <p:cNvSpPr/>
                  <p:nvPr/>
                </p:nvSpPr>
                <p:spPr>
                  <a:xfrm>
                    <a:off x="3506114" y="1990446"/>
                    <a:ext cx="98425" cy="391886"/>
                  </a:xfrm>
                  <a:prstGeom prst="roundRect">
                    <a:avLst>
                      <a:gd name="adj" fmla="val 50000"/>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defTabSz="457178">
                      <a:defRPr/>
                    </a:pPr>
                    <a:endParaRPr lang="en-US">
                      <a:solidFill>
                        <a:srgbClr val="005073"/>
                      </a:solidFill>
                      <a:ea typeface="MS PGothic" panose="020B0600070205080204" pitchFamily="34" charset="-128"/>
                    </a:endParaRPr>
                  </a:p>
                </p:txBody>
              </p:sp>
              <p:sp>
                <p:nvSpPr>
                  <p:cNvPr id="57" name="Rectangle 112">
                    <a:extLst>
                      <a:ext uri="{FF2B5EF4-FFF2-40B4-BE49-F238E27FC236}">
                        <a16:creationId xmlns:a16="http://schemas.microsoft.com/office/drawing/2014/main" id="{48DF28E7-C9A9-1F48-AB74-31BAE9A13396}"/>
                      </a:ext>
                    </a:extLst>
                  </p:cNvPr>
                  <p:cNvSpPr/>
                  <p:nvPr/>
                </p:nvSpPr>
                <p:spPr>
                  <a:xfrm>
                    <a:off x="3702086" y="1966826"/>
                    <a:ext cx="209960" cy="168275"/>
                  </a:xfrm>
                  <a:prstGeom prst="rect">
                    <a:avLst/>
                  </a:prstGeom>
                  <a:solidFill>
                    <a:srgbClr val="204F7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defTabSz="457178">
                      <a:defRPr/>
                    </a:pPr>
                    <a:endParaRPr lang="en-US">
                      <a:solidFill>
                        <a:srgbClr val="005073"/>
                      </a:solidFill>
                      <a:ea typeface="MS PGothic" panose="020B0600070205080204" pitchFamily="34" charset="-128"/>
                    </a:endParaRPr>
                  </a:p>
                </p:txBody>
              </p:sp>
              <p:sp>
                <p:nvSpPr>
                  <p:cNvPr id="58" name="Rounded Rectangle 113">
                    <a:extLst>
                      <a:ext uri="{FF2B5EF4-FFF2-40B4-BE49-F238E27FC236}">
                        <a16:creationId xmlns:a16="http://schemas.microsoft.com/office/drawing/2014/main" id="{772CE4FF-AE81-0441-AAC6-4A82D4488022}"/>
                      </a:ext>
                    </a:extLst>
                  </p:cNvPr>
                  <p:cNvSpPr/>
                  <p:nvPr/>
                </p:nvSpPr>
                <p:spPr>
                  <a:xfrm>
                    <a:off x="3757854" y="1990446"/>
                    <a:ext cx="98425" cy="391886"/>
                  </a:xfrm>
                  <a:prstGeom prst="roundRect">
                    <a:avLst>
                      <a:gd name="adj" fmla="val 50000"/>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defTabSz="457178">
                      <a:defRPr/>
                    </a:pPr>
                    <a:endParaRPr lang="en-US">
                      <a:solidFill>
                        <a:srgbClr val="005073"/>
                      </a:solidFill>
                      <a:ea typeface="MS PGothic" panose="020B0600070205080204" pitchFamily="34" charset="-128"/>
                    </a:endParaRPr>
                  </a:p>
                </p:txBody>
              </p:sp>
            </p:grpSp>
            <p:grpSp>
              <p:nvGrpSpPr>
                <p:cNvPr id="39" name="Group 69">
                  <a:extLst>
                    <a:ext uri="{FF2B5EF4-FFF2-40B4-BE49-F238E27FC236}">
                      <a16:creationId xmlns:a16="http://schemas.microsoft.com/office/drawing/2014/main" id="{E2946460-5186-0945-B5F7-1498853A276C}"/>
                    </a:ext>
                  </a:extLst>
                </p:cNvPr>
                <p:cNvGrpSpPr/>
                <p:nvPr/>
              </p:nvGrpSpPr>
              <p:grpSpPr>
                <a:xfrm>
                  <a:off x="3816592" y="2328768"/>
                  <a:ext cx="415505" cy="664462"/>
                  <a:chOff x="3816592" y="2328768"/>
                  <a:chExt cx="415505" cy="664462"/>
                </a:xfrm>
              </p:grpSpPr>
              <p:sp>
                <p:nvSpPr>
                  <p:cNvPr id="50" name="Rounded Rectangle 105">
                    <a:extLst>
                      <a:ext uri="{FF2B5EF4-FFF2-40B4-BE49-F238E27FC236}">
                        <a16:creationId xmlns:a16="http://schemas.microsoft.com/office/drawing/2014/main" id="{50315897-E06F-944D-8103-68B14E1D375B}"/>
                      </a:ext>
                    </a:extLst>
                  </p:cNvPr>
                  <p:cNvSpPr/>
                  <p:nvPr/>
                </p:nvSpPr>
                <p:spPr>
                  <a:xfrm rot="5400000">
                    <a:off x="3963322" y="2440567"/>
                    <a:ext cx="98425" cy="391886"/>
                  </a:xfrm>
                  <a:prstGeom prst="roundRect">
                    <a:avLst>
                      <a:gd name="adj" fmla="val 50000"/>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defTabSz="457178">
                      <a:defRPr/>
                    </a:pPr>
                    <a:endParaRPr lang="en-US">
                      <a:solidFill>
                        <a:srgbClr val="005073"/>
                      </a:solidFill>
                      <a:ea typeface="MS PGothic" panose="020B0600070205080204" pitchFamily="34" charset="-128"/>
                    </a:endParaRPr>
                  </a:p>
                </p:txBody>
              </p:sp>
              <p:sp>
                <p:nvSpPr>
                  <p:cNvPr id="51" name="Rectangle 106">
                    <a:extLst>
                      <a:ext uri="{FF2B5EF4-FFF2-40B4-BE49-F238E27FC236}">
                        <a16:creationId xmlns:a16="http://schemas.microsoft.com/office/drawing/2014/main" id="{5E332BBC-908A-784E-A676-04D87201A282}"/>
                      </a:ext>
                    </a:extLst>
                  </p:cNvPr>
                  <p:cNvSpPr/>
                  <p:nvPr/>
                </p:nvSpPr>
                <p:spPr>
                  <a:xfrm rot="5400000">
                    <a:off x="4042980" y="2804112"/>
                    <a:ext cx="209960" cy="168275"/>
                  </a:xfrm>
                  <a:prstGeom prst="rect">
                    <a:avLst/>
                  </a:prstGeom>
                  <a:solidFill>
                    <a:srgbClr val="213E5A"/>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defTabSz="457178">
                      <a:defRPr/>
                    </a:pPr>
                    <a:endParaRPr lang="en-US">
                      <a:solidFill>
                        <a:srgbClr val="005073"/>
                      </a:solidFill>
                      <a:ea typeface="MS PGothic" panose="020B0600070205080204" pitchFamily="34" charset="-128"/>
                    </a:endParaRPr>
                  </a:p>
                </p:txBody>
              </p:sp>
              <p:sp>
                <p:nvSpPr>
                  <p:cNvPr id="52" name="Rounded Rectangle 107">
                    <a:extLst>
                      <a:ext uri="{FF2B5EF4-FFF2-40B4-BE49-F238E27FC236}">
                        <a16:creationId xmlns:a16="http://schemas.microsoft.com/office/drawing/2014/main" id="{4CA14DBD-2052-0B4C-B381-65573523DA70}"/>
                      </a:ext>
                    </a:extLst>
                  </p:cNvPr>
                  <p:cNvSpPr/>
                  <p:nvPr/>
                </p:nvSpPr>
                <p:spPr>
                  <a:xfrm rot="5400000">
                    <a:off x="3963322" y="2692307"/>
                    <a:ext cx="98425" cy="391886"/>
                  </a:xfrm>
                  <a:prstGeom prst="roundRect">
                    <a:avLst>
                      <a:gd name="adj" fmla="val 50000"/>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defTabSz="457178">
                      <a:defRPr/>
                    </a:pPr>
                    <a:endParaRPr lang="en-US">
                      <a:solidFill>
                        <a:srgbClr val="005073"/>
                      </a:solidFill>
                      <a:ea typeface="MS PGothic" panose="020B0600070205080204" pitchFamily="34" charset="-128"/>
                    </a:endParaRPr>
                  </a:p>
                </p:txBody>
              </p:sp>
              <p:sp>
                <p:nvSpPr>
                  <p:cNvPr id="53" name="Rectangle 108">
                    <a:extLst>
                      <a:ext uri="{FF2B5EF4-FFF2-40B4-BE49-F238E27FC236}">
                        <a16:creationId xmlns:a16="http://schemas.microsoft.com/office/drawing/2014/main" id="{0CE83617-C0DD-994C-A702-09F931EA23B7}"/>
                      </a:ext>
                    </a:extLst>
                  </p:cNvPr>
                  <p:cNvSpPr/>
                  <p:nvPr/>
                </p:nvSpPr>
                <p:spPr>
                  <a:xfrm rot="5400000">
                    <a:off x="4001382" y="2390385"/>
                    <a:ext cx="209960" cy="86726"/>
                  </a:xfrm>
                  <a:prstGeom prst="rect">
                    <a:avLst/>
                  </a:prstGeom>
                  <a:solidFill>
                    <a:srgbClr val="213E5A"/>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defTabSz="457178">
                      <a:defRPr/>
                    </a:pPr>
                    <a:endParaRPr lang="en-US">
                      <a:solidFill>
                        <a:srgbClr val="005073"/>
                      </a:solidFill>
                      <a:ea typeface="MS PGothic" panose="020B0600070205080204" pitchFamily="34" charset="-128"/>
                    </a:endParaRPr>
                  </a:p>
                </p:txBody>
              </p:sp>
              <p:sp>
                <p:nvSpPr>
                  <p:cNvPr id="54" name="Rounded Rectangle 109">
                    <a:extLst>
                      <a:ext uri="{FF2B5EF4-FFF2-40B4-BE49-F238E27FC236}">
                        <a16:creationId xmlns:a16="http://schemas.microsoft.com/office/drawing/2014/main" id="{0A8CF8F4-161E-2B40-BCB0-502EE790261D}"/>
                      </a:ext>
                    </a:extLst>
                  </p:cNvPr>
                  <p:cNvSpPr/>
                  <p:nvPr/>
                </p:nvSpPr>
                <p:spPr>
                  <a:xfrm rot="5400000">
                    <a:off x="3963322" y="2188827"/>
                    <a:ext cx="98425" cy="391886"/>
                  </a:xfrm>
                  <a:prstGeom prst="roundRect">
                    <a:avLst>
                      <a:gd name="adj" fmla="val 50000"/>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defTabSz="457178">
                      <a:defRPr/>
                    </a:pPr>
                    <a:endParaRPr lang="en-US">
                      <a:solidFill>
                        <a:srgbClr val="005073"/>
                      </a:solidFill>
                      <a:ea typeface="MS PGothic" panose="020B0600070205080204" pitchFamily="34" charset="-128"/>
                    </a:endParaRPr>
                  </a:p>
                </p:txBody>
              </p:sp>
            </p:grpSp>
            <p:sp>
              <p:nvSpPr>
                <p:cNvPr id="40" name="Rounded Rectangle 73">
                  <a:extLst>
                    <a:ext uri="{FF2B5EF4-FFF2-40B4-BE49-F238E27FC236}">
                      <a16:creationId xmlns:a16="http://schemas.microsoft.com/office/drawing/2014/main" id="{8B9652D0-7911-C940-99A6-8A1FA2BDA367}"/>
                    </a:ext>
                  </a:extLst>
                </p:cNvPr>
                <p:cNvSpPr/>
                <p:nvPr/>
              </p:nvSpPr>
              <p:spPr>
                <a:xfrm rot="10800000">
                  <a:off x="3505406" y="2892361"/>
                  <a:ext cx="98425" cy="391886"/>
                </a:xfrm>
                <a:prstGeom prst="roundRect">
                  <a:avLst>
                    <a:gd name="adj" fmla="val 50000"/>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defTabSz="457178">
                    <a:defRPr/>
                  </a:pPr>
                  <a:endParaRPr lang="en-US">
                    <a:solidFill>
                      <a:srgbClr val="005073"/>
                    </a:solidFill>
                    <a:ea typeface="MS PGothic" panose="020B0600070205080204" pitchFamily="34" charset="-128"/>
                  </a:endParaRPr>
                </a:p>
              </p:txBody>
            </p:sp>
            <p:sp>
              <p:nvSpPr>
                <p:cNvPr id="41" name="Rectangle 74">
                  <a:extLst>
                    <a:ext uri="{FF2B5EF4-FFF2-40B4-BE49-F238E27FC236}">
                      <a16:creationId xmlns:a16="http://schemas.microsoft.com/office/drawing/2014/main" id="{FFEA05E6-C425-5943-8D25-E06979AC68C0}"/>
                    </a:ext>
                  </a:extLst>
                </p:cNvPr>
                <p:cNvSpPr/>
                <p:nvPr/>
              </p:nvSpPr>
              <p:spPr>
                <a:xfrm rot="10800000">
                  <a:off x="3253664" y="3155466"/>
                  <a:ext cx="154193" cy="144654"/>
                </a:xfrm>
                <a:prstGeom prst="rect">
                  <a:avLst/>
                </a:prstGeom>
                <a:solidFill>
                  <a:srgbClr val="213E5A"/>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defTabSz="457178">
                    <a:defRPr/>
                  </a:pPr>
                  <a:endParaRPr lang="en-US">
                    <a:solidFill>
                      <a:srgbClr val="005073"/>
                    </a:solidFill>
                    <a:ea typeface="MS PGothic" panose="020B0600070205080204" pitchFamily="34" charset="-128"/>
                  </a:endParaRPr>
                </a:p>
              </p:txBody>
            </p:sp>
            <p:sp>
              <p:nvSpPr>
                <p:cNvPr id="42" name="Rounded Rectangle 80">
                  <a:extLst>
                    <a:ext uri="{FF2B5EF4-FFF2-40B4-BE49-F238E27FC236}">
                      <a16:creationId xmlns:a16="http://schemas.microsoft.com/office/drawing/2014/main" id="{FA5333F2-E42B-2B4F-B014-D1A821E33EB3}"/>
                    </a:ext>
                  </a:extLst>
                </p:cNvPr>
                <p:cNvSpPr/>
                <p:nvPr/>
              </p:nvSpPr>
              <p:spPr>
                <a:xfrm rot="10800000">
                  <a:off x="3253666" y="2892361"/>
                  <a:ext cx="98425" cy="391886"/>
                </a:xfrm>
                <a:prstGeom prst="roundRect">
                  <a:avLst>
                    <a:gd name="adj" fmla="val 50000"/>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defTabSz="457178">
                    <a:defRPr/>
                  </a:pPr>
                  <a:endParaRPr lang="en-US">
                    <a:solidFill>
                      <a:srgbClr val="005073"/>
                    </a:solidFill>
                    <a:ea typeface="MS PGothic" panose="020B0600070205080204" pitchFamily="34" charset="-128"/>
                  </a:endParaRPr>
                </a:p>
              </p:txBody>
            </p:sp>
            <p:sp>
              <p:nvSpPr>
                <p:cNvPr id="43" name="Rectangle 82">
                  <a:extLst>
                    <a:ext uri="{FF2B5EF4-FFF2-40B4-BE49-F238E27FC236}">
                      <a16:creationId xmlns:a16="http://schemas.microsoft.com/office/drawing/2014/main" id="{3FAD622E-FA76-A349-9F08-410628567C4F}"/>
                    </a:ext>
                  </a:extLst>
                </p:cNvPr>
                <p:cNvSpPr/>
                <p:nvPr/>
              </p:nvSpPr>
              <p:spPr>
                <a:xfrm rot="10800000">
                  <a:off x="3652400" y="3148292"/>
                  <a:ext cx="470850" cy="194489"/>
                </a:xfrm>
                <a:prstGeom prst="rect">
                  <a:avLst/>
                </a:prstGeom>
                <a:solidFill>
                  <a:srgbClr val="213E5A"/>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defTabSz="457178">
                    <a:defRPr/>
                  </a:pPr>
                  <a:endParaRPr lang="en-US">
                    <a:solidFill>
                      <a:srgbClr val="005073"/>
                    </a:solidFill>
                    <a:ea typeface="MS PGothic" panose="020B0600070205080204" pitchFamily="34" charset="-128"/>
                  </a:endParaRPr>
                </a:p>
              </p:txBody>
            </p:sp>
            <p:sp>
              <p:nvSpPr>
                <p:cNvPr id="44" name="Rounded Rectangle 83">
                  <a:extLst>
                    <a:ext uri="{FF2B5EF4-FFF2-40B4-BE49-F238E27FC236}">
                      <a16:creationId xmlns:a16="http://schemas.microsoft.com/office/drawing/2014/main" id="{FE93CD79-2B51-BE47-9E1F-74D232D3C7A8}"/>
                    </a:ext>
                  </a:extLst>
                </p:cNvPr>
                <p:cNvSpPr/>
                <p:nvPr/>
              </p:nvSpPr>
              <p:spPr>
                <a:xfrm rot="10800000">
                  <a:off x="3757146" y="2892361"/>
                  <a:ext cx="98425" cy="391886"/>
                </a:xfrm>
                <a:prstGeom prst="roundRect">
                  <a:avLst>
                    <a:gd name="adj" fmla="val 50000"/>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defTabSz="457178">
                    <a:defRPr/>
                  </a:pPr>
                  <a:endParaRPr lang="en-US">
                    <a:solidFill>
                      <a:srgbClr val="005073"/>
                    </a:solidFill>
                    <a:ea typeface="MS PGothic" panose="020B0600070205080204" pitchFamily="34" charset="-128"/>
                  </a:endParaRPr>
                </a:p>
              </p:txBody>
            </p:sp>
            <p:grpSp>
              <p:nvGrpSpPr>
                <p:cNvPr id="45" name="Group 84">
                  <a:extLst>
                    <a:ext uri="{FF2B5EF4-FFF2-40B4-BE49-F238E27FC236}">
                      <a16:creationId xmlns:a16="http://schemas.microsoft.com/office/drawing/2014/main" id="{EBE0EE54-268D-0542-BFBC-5FBE9D7356DC}"/>
                    </a:ext>
                  </a:extLst>
                </p:cNvPr>
                <p:cNvGrpSpPr/>
                <p:nvPr/>
              </p:nvGrpSpPr>
              <p:grpSpPr>
                <a:xfrm rot="16200000">
                  <a:off x="2733444" y="2427857"/>
                  <a:ext cx="715239" cy="415505"/>
                  <a:chOff x="3196808" y="1966827"/>
                  <a:chExt cx="715239" cy="415505"/>
                </a:xfrm>
              </p:grpSpPr>
              <p:sp>
                <p:nvSpPr>
                  <p:cNvPr id="46" name="Rectangle 88">
                    <a:extLst>
                      <a:ext uri="{FF2B5EF4-FFF2-40B4-BE49-F238E27FC236}">
                        <a16:creationId xmlns:a16="http://schemas.microsoft.com/office/drawing/2014/main" id="{1208A379-CA63-1E41-8637-A79BBE827474}"/>
                      </a:ext>
                    </a:extLst>
                  </p:cNvPr>
                  <p:cNvSpPr/>
                  <p:nvPr/>
                </p:nvSpPr>
                <p:spPr>
                  <a:xfrm>
                    <a:off x="3196808" y="1966827"/>
                    <a:ext cx="715239" cy="168275"/>
                  </a:xfrm>
                  <a:prstGeom prst="rect">
                    <a:avLst/>
                  </a:prstGeom>
                  <a:solidFill>
                    <a:srgbClr val="204F7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defTabSz="457178">
                      <a:defRPr/>
                    </a:pPr>
                    <a:endParaRPr lang="en-US">
                      <a:solidFill>
                        <a:srgbClr val="005073"/>
                      </a:solidFill>
                      <a:ea typeface="MS PGothic" panose="020B0600070205080204" pitchFamily="34" charset="-128"/>
                    </a:endParaRPr>
                  </a:p>
                </p:txBody>
              </p:sp>
              <p:sp>
                <p:nvSpPr>
                  <p:cNvPr id="47" name="Rounded Rectangle 89">
                    <a:extLst>
                      <a:ext uri="{FF2B5EF4-FFF2-40B4-BE49-F238E27FC236}">
                        <a16:creationId xmlns:a16="http://schemas.microsoft.com/office/drawing/2014/main" id="{F1EFF098-1C9E-7148-9FA8-DF39BE7997F5}"/>
                      </a:ext>
                    </a:extLst>
                  </p:cNvPr>
                  <p:cNvSpPr/>
                  <p:nvPr/>
                </p:nvSpPr>
                <p:spPr>
                  <a:xfrm>
                    <a:off x="3254374" y="1990446"/>
                    <a:ext cx="98425" cy="391886"/>
                  </a:xfrm>
                  <a:prstGeom prst="roundRect">
                    <a:avLst>
                      <a:gd name="adj" fmla="val 50000"/>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defTabSz="457178">
                      <a:defRPr/>
                    </a:pPr>
                    <a:endParaRPr lang="en-US">
                      <a:solidFill>
                        <a:srgbClr val="005073"/>
                      </a:solidFill>
                      <a:ea typeface="MS PGothic" panose="020B0600070205080204" pitchFamily="34" charset="-128"/>
                    </a:endParaRPr>
                  </a:p>
                </p:txBody>
              </p:sp>
              <p:sp>
                <p:nvSpPr>
                  <p:cNvPr id="48" name="Rounded Rectangle 94">
                    <a:extLst>
                      <a:ext uri="{FF2B5EF4-FFF2-40B4-BE49-F238E27FC236}">
                        <a16:creationId xmlns:a16="http://schemas.microsoft.com/office/drawing/2014/main" id="{37195A08-46C8-2742-9CC7-33A7631CD689}"/>
                      </a:ext>
                    </a:extLst>
                  </p:cNvPr>
                  <p:cNvSpPr/>
                  <p:nvPr/>
                </p:nvSpPr>
                <p:spPr>
                  <a:xfrm>
                    <a:off x="3506114" y="1990446"/>
                    <a:ext cx="98425" cy="391886"/>
                  </a:xfrm>
                  <a:prstGeom prst="roundRect">
                    <a:avLst>
                      <a:gd name="adj" fmla="val 50000"/>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defTabSz="457178">
                      <a:defRPr/>
                    </a:pPr>
                    <a:endParaRPr lang="en-US">
                      <a:solidFill>
                        <a:srgbClr val="005073"/>
                      </a:solidFill>
                      <a:ea typeface="MS PGothic" panose="020B0600070205080204" pitchFamily="34" charset="-128"/>
                    </a:endParaRPr>
                  </a:p>
                </p:txBody>
              </p:sp>
              <p:sp>
                <p:nvSpPr>
                  <p:cNvPr id="49" name="Rounded Rectangle 96">
                    <a:extLst>
                      <a:ext uri="{FF2B5EF4-FFF2-40B4-BE49-F238E27FC236}">
                        <a16:creationId xmlns:a16="http://schemas.microsoft.com/office/drawing/2014/main" id="{04BAAF12-EF48-6741-B64E-D836FA772FBA}"/>
                      </a:ext>
                    </a:extLst>
                  </p:cNvPr>
                  <p:cNvSpPr/>
                  <p:nvPr/>
                </p:nvSpPr>
                <p:spPr>
                  <a:xfrm>
                    <a:off x="3757854" y="1990446"/>
                    <a:ext cx="98425" cy="391886"/>
                  </a:xfrm>
                  <a:prstGeom prst="roundRect">
                    <a:avLst>
                      <a:gd name="adj" fmla="val 50000"/>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defTabSz="457178">
                      <a:defRPr/>
                    </a:pPr>
                    <a:endParaRPr lang="en-US">
                      <a:solidFill>
                        <a:srgbClr val="005073"/>
                      </a:solidFill>
                      <a:ea typeface="MS PGothic" panose="020B0600070205080204" pitchFamily="34" charset="-128"/>
                    </a:endParaRPr>
                  </a:p>
                </p:txBody>
              </p:sp>
            </p:grpSp>
          </p:grpSp>
          <p:sp>
            <p:nvSpPr>
              <p:cNvPr id="35" name="Rectangle 63">
                <a:extLst>
                  <a:ext uri="{FF2B5EF4-FFF2-40B4-BE49-F238E27FC236}">
                    <a16:creationId xmlns:a16="http://schemas.microsoft.com/office/drawing/2014/main" id="{FFE0FB8D-F737-A546-8E53-8715882CE2C4}"/>
                  </a:ext>
                </a:extLst>
              </p:cNvPr>
              <p:cNvSpPr/>
              <p:nvPr/>
            </p:nvSpPr>
            <p:spPr>
              <a:xfrm>
                <a:off x="2766845" y="3365838"/>
                <a:ext cx="222364" cy="144240"/>
              </a:xfrm>
              <a:prstGeom prst="rect">
                <a:avLst/>
              </a:prstGeom>
              <a:solidFill>
                <a:srgbClr val="204F7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defTabSz="457178">
                  <a:defRPr/>
                </a:pPr>
                <a:endParaRPr lang="en-US" sz="3200" b="1">
                  <a:solidFill>
                    <a:srgbClr val="204F70"/>
                  </a:solidFill>
                  <a:ea typeface="MS PGothic" panose="020B0600070205080204" pitchFamily="34" charset="-128"/>
                  <a:cs typeface="CiscoSansTT" panose="020B0503020201020303" pitchFamily="34" charset="0"/>
                </a:endParaRPr>
              </a:p>
            </p:txBody>
          </p:sp>
        </p:grpSp>
        <p:sp>
          <p:nvSpPr>
            <p:cNvPr id="59" name="TextBox 66">
              <a:extLst>
                <a:ext uri="{FF2B5EF4-FFF2-40B4-BE49-F238E27FC236}">
                  <a16:creationId xmlns:a16="http://schemas.microsoft.com/office/drawing/2014/main" id="{96980356-B55C-AC45-844D-263F848F98B0}"/>
                </a:ext>
              </a:extLst>
            </p:cNvPr>
            <p:cNvSpPr txBox="1"/>
            <p:nvPr/>
          </p:nvSpPr>
          <p:spPr>
            <a:xfrm>
              <a:off x="3290511" y="4466243"/>
              <a:ext cx="2758210" cy="268259"/>
            </a:xfrm>
            <a:prstGeom prst="rect">
              <a:avLst/>
            </a:prstGeom>
            <a:solidFill>
              <a:schemeClr val="accent3">
                <a:lumMod val="25000"/>
              </a:schemeClr>
            </a:solidFill>
          </p:spPr>
          <p:txBody>
            <a:bodyPr wrap="square" rtlCol="0" anchor="ctr" anchorCtr="0">
              <a:noAutofit/>
            </a:bodyPr>
            <a:lstStyle/>
            <a:p>
              <a:pPr defTabSz="609570">
                <a:defRPr/>
              </a:pPr>
              <a:r>
                <a:rPr lang="en-US" altLang="ja-JP" sz="1200" b="1">
                  <a:solidFill>
                    <a:srgbClr val="FFFFFF"/>
                  </a:solidFill>
                  <a:latin typeface="+mn-lt"/>
                  <a:ea typeface="MS PGothic" panose="020B0600070205080204" pitchFamily="34" charset="-128"/>
                  <a:cs typeface="CiscoSansTT" panose="020B0503020201020303" pitchFamily="34" charset="0"/>
                </a:rPr>
                <a:t>UEFI</a:t>
              </a:r>
            </a:p>
          </p:txBody>
        </p:sp>
        <p:sp>
          <p:nvSpPr>
            <p:cNvPr id="60" name="TextBox 41">
              <a:extLst>
                <a:ext uri="{FF2B5EF4-FFF2-40B4-BE49-F238E27FC236}">
                  <a16:creationId xmlns:a16="http://schemas.microsoft.com/office/drawing/2014/main" id="{A2FDF304-02F9-D341-BE40-3EA7D1ECCBDA}"/>
                </a:ext>
              </a:extLst>
            </p:cNvPr>
            <p:cNvSpPr txBox="1"/>
            <p:nvPr/>
          </p:nvSpPr>
          <p:spPr>
            <a:xfrm>
              <a:off x="475266" y="1739448"/>
              <a:ext cx="5543104" cy="260479"/>
            </a:xfrm>
            <a:prstGeom prst="rect">
              <a:avLst/>
            </a:prstGeom>
            <a:solidFill>
              <a:schemeClr val="accent1"/>
            </a:solidFill>
          </p:spPr>
          <p:txBody>
            <a:bodyPr wrap="square" lIns="243840" rtlCol="0" anchor="ctr" anchorCtr="0">
              <a:noAutofit/>
            </a:bodyPr>
            <a:lstStyle/>
            <a:p>
              <a:pPr defTabSz="609570">
                <a:defRPr/>
              </a:pPr>
              <a:r>
                <a:rPr lang="en-US" altLang="ja-JP" sz="1400" b="1">
                  <a:solidFill>
                    <a:srgbClr val="FFFFFF"/>
                  </a:solidFill>
                  <a:latin typeface="+mn-lt"/>
                  <a:ea typeface="MS PGothic" panose="020B0600070205080204" pitchFamily="34" charset="-128"/>
                  <a:cs typeface="CiscoSansTT" panose="020B0503020201020303" pitchFamily="34" charset="0"/>
                </a:rPr>
                <a:t>Cisco Secure Boot</a:t>
              </a:r>
              <a:endParaRPr lang="ja-JP" altLang="en-US" sz="1400" b="1">
                <a:solidFill>
                  <a:srgbClr val="FFFFFF"/>
                </a:solidFill>
                <a:latin typeface="+mn-lt"/>
                <a:ea typeface="MS PGothic" panose="020B0600070205080204" pitchFamily="34" charset="-128"/>
                <a:cs typeface="CiscoSansTT" panose="020B0503020201020303" pitchFamily="34" charset="0"/>
              </a:endParaRPr>
            </a:p>
          </p:txBody>
        </p:sp>
        <p:cxnSp>
          <p:nvCxnSpPr>
            <p:cNvPr id="62" name="直線矢印コネクタ 61">
              <a:extLst>
                <a:ext uri="{FF2B5EF4-FFF2-40B4-BE49-F238E27FC236}">
                  <a16:creationId xmlns:a16="http://schemas.microsoft.com/office/drawing/2014/main" id="{93896B84-1EEC-5B4F-BBA2-937FF7BDC443}"/>
                </a:ext>
              </a:extLst>
            </p:cNvPr>
            <p:cNvCxnSpPr>
              <a:cxnSpLocks/>
            </p:cNvCxnSpPr>
            <p:nvPr/>
          </p:nvCxnSpPr>
          <p:spPr>
            <a:xfrm>
              <a:off x="3892943" y="4588739"/>
              <a:ext cx="1987623" cy="0"/>
            </a:xfrm>
            <a:prstGeom prst="straightConnector1">
              <a:avLst/>
            </a:prstGeom>
            <a:ln w="15875">
              <a:solidFill>
                <a:schemeClr val="bg2"/>
              </a:solidFill>
              <a:tailEnd type="triangle"/>
            </a:ln>
          </p:spPr>
          <p:style>
            <a:lnRef idx="1">
              <a:schemeClr val="accent1"/>
            </a:lnRef>
            <a:fillRef idx="0">
              <a:schemeClr val="accent1"/>
            </a:fillRef>
            <a:effectRef idx="0">
              <a:schemeClr val="accent1"/>
            </a:effectRef>
            <a:fontRef idx="minor">
              <a:schemeClr val="tx1"/>
            </a:fontRef>
          </p:style>
        </p:cxnSp>
      </p:grpSp>
      <p:sp>
        <p:nvSpPr>
          <p:cNvPr id="84" name="四角形: 角を丸くする 6">
            <a:extLst>
              <a:ext uri="{FF2B5EF4-FFF2-40B4-BE49-F238E27FC236}">
                <a16:creationId xmlns:a16="http://schemas.microsoft.com/office/drawing/2014/main" id="{E70B8381-B0F0-144C-8DEF-94F5A87B4A9C}"/>
              </a:ext>
            </a:extLst>
          </p:cNvPr>
          <p:cNvSpPr/>
          <p:nvPr/>
        </p:nvSpPr>
        <p:spPr>
          <a:xfrm>
            <a:off x="228600" y="755996"/>
            <a:ext cx="8686800" cy="454024"/>
          </a:xfrm>
          <a:prstGeom prst="roundRect">
            <a:avLst/>
          </a:prstGeom>
          <a:solidFill>
            <a:schemeClr val="tx2"/>
          </a:solidFill>
          <a:ln w="9525" cap="flat" cmpd="sng" algn="ctr">
            <a:noFill/>
            <a:prstDash val="solid"/>
            <a:round/>
            <a:headEnd type="none" w="med" len="med"/>
            <a:tailEnd type="none" w="med" len="med"/>
          </a:ln>
        </p:spPr>
        <p:style>
          <a:lnRef idx="0">
            <a:scrgbClr r="0" g="0" b="0"/>
          </a:lnRef>
          <a:fillRef idx="0">
            <a:scrgbClr r="0" g="0" b="0"/>
          </a:fillRef>
          <a:effectRef idx="0">
            <a:scrgbClr r="0" g="0" b="0"/>
          </a:effectRef>
          <a:fontRef idx="minor">
            <a:schemeClr val="accent1"/>
          </a:fontRef>
        </p:style>
        <p:txBody>
          <a:bodyPr rtlCol="0" anchor="ctr"/>
          <a:lstStyle/>
          <a:p>
            <a:r>
              <a:rPr kumimoji="1" lang="en-US" altLang="ja-JP" sz="1200" err="1">
                <a:solidFill>
                  <a:schemeClr val="accent1">
                    <a:lumMod val="20000"/>
                    <a:lumOff val="80000"/>
                  </a:schemeClr>
                </a:solidFill>
                <a:ea typeface="MS PGothic" panose="020B0600070205080204" pitchFamily="34" charset="-128"/>
              </a:rPr>
              <a:t>Microloader</a:t>
            </a:r>
            <a:r>
              <a:rPr kumimoji="1" lang="en-US" altLang="ja-JP" sz="1200">
                <a:solidFill>
                  <a:schemeClr val="accent1">
                    <a:lumMod val="20000"/>
                    <a:lumOff val="80000"/>
                  </a:schemeClr>
                </a:solidFill>
                <a:ea typeface="MS PGothic" panose="020B0600070205080204" pitchFamily="34" charset="-128"/>
              </a:rPr>
              <a:t> : </a:t>
            </a:r>
            <a:r>
              <a:rPr kumimoji="1" lang="ja-JP" altLang="en-US" sz="1200">
                <a:solidFill>
                  <a:schemeClr val="accent1">
                    <a:lumMod val="20000"/>
                    <a:lumOff val="80000"/>
                  </a:schemeClr>
                </a:solidFill>
                <a:ea typeface="MS PGothic" panose="020B0600070205080204" pitchFamily="34" charset="-128"/>
              </a:rPr>
              <a:t>起動プロセス</a:t>
            </a:r>
            <a:r>
              <a:rPr kumimoji="1" lang="en-US" altLang="ja-JP" sz="1200">
                <a:solidFill>
                  <a:schemeClr val="accent1">
                    <a:lumMod val="20000"/>
                    <a:lumOff val="80000"/>
                  </a:schemeClr>
                </a:solidFill>
                <a:ea typeface="MS PGothic" panose="020B0600070205080204" pitchFamily="34" charset="-128"/>
              </a:rPr>
              <a:t> </a:t>
            </a:r>
            <a:r>
              <a:rPr kumimoji="1" lang="ja-JP" altLang="en-US" sz="1200">
                <a:solidFill>
                  <a:schemeClr val="accent1">
                    <a:lumMod val="20000"/>
                    <a:lumOff val="80000"/>
                  </a:schemeClr>
                </a:solidFill>
                <a:ea typeface="MS PGothic" panose="020B0600070205080204" pitchFamily="34" charset="-128"/>
              </a:rPr>
              <a:t>（</a:t>
            </a:r>
            <a:r>
              <a:rPr kumimoji="1" lang="en-US" altLang="ja-JP" sz="1200">
                <a:solidFill>
                  <a:schemeClr val="accent1">
                    <a:lumMod val="20000"/>
                    <a:lumOff val="80000"/>
                  </a:schemeClr>
                </a:solidFill>
                <a:ea typeface="MS PGothic" panose="020B0600070205080204" pitchFamily="34" charset="-128"/>
              </a:rPr>
              <a:t>Bootloader / BIOS</a:t>
            </a:r>
            <a:r>
              <a:rPr kumimoji="1" lang="ja-JP" altLang="en-US" sz="1200">
                <a:solidFill>
                  <a:schemeClr val="accent1">
                    <a:lumMod val="20000"/>
                    <a:lumOff val="80000"/>
                  </a:schemeClr>
                </a:solidFill>
                <a:ea typeface="MS PGothic" panose="020B0600070205080204" pitchFamily="34" charset="-128"/>
              </a:rPr>
              <a:t>）</a:t>
            </a:r>
            <a:r>
              <a:rPr kumimoji="1" lang="en-US" altLang="ja-JP" sz="1200">
                <a:solidFill>
                  <a:schemeClr val="accent1">
                    <a:lumMod val="20000"/>
                    <a:lumOff val="80000"/>
                  </a:schemeClr>
                </a:solidFill>
                <a:ea typeface="MS PGothic" panose="020B0600070205080204" pitchFamily="34" charset="-128"/>
              </a:rPr>
              <a:t> </a:t>
            </a:r>
            <a:r>
              <a:rPr kumimoji="1" lang="ja-JP" altLang="en-US" sz="1200">
                <a:solidFill>
                  <a:schemeClr val="accent1">
                    <a:lumMod val="20000"/>
                    <a:lumOff val="80000"/>
                  </a:schemeClr>
                </a:solidFill>
                <a:ea typeface="MS PGothic" panose="020B0600070205080204" pitchFamily="34" charset="-128"/>
              </a:rPr>
              <a:t>のチェック機能をハードウェア</a:t>
            </a:r>
            <a:r>
              <a:rPr kumimoji="1" lang="en-US" altLang="ja-JP" sz="1200">
                <a:solidFill>
                  <a:schemeClr val="accent1">
                    <a:lumMod val="20000"/>
                    <a:lumOff val="80000"/>
                  </a:schemeClr>
                </a:solidFill>
                <a:ea typeface="MS PGothic" panose="020B0600070205080204" pitchFamily="34" charset="-128"/>
              </a:rPr>
              <a:t> </a:t>
            </a:r>
            <a:r>
              <a:rPr kumimoji="1" lang="ja-JP" altLang="en-US" sz="1200">
                <a:solidFill>
                  <a:schemeClr val="accent1">
                    <a:lumMod val="20000"/>
                    <a:lumOff val="80000"/>
                  </a:schemeClr>
                </a:solidFill>
                <a:ea typeface="MS PGothic" panose="020B0600070205080204" pitchFamily="34" charset="-128"/>
              </a:rPr>
              <a:t>レベルに組み込むことによって、ソフトウェアの整合性、完全性を担保します。</a:t>
            </a:r>
          </a:p>
        </p:txBody>
      </p:sp>
      <p:sp>
        <p:nvSpPr>
          <p:cNvPr id="70" name="Slide Number Placeholder 4">
            <a:extLst>
              <a:ext uri="{FF2B5EF4-FFF2-40B4-BE49-F238E27FC236}">
                <a16:creationId xmlns:a16="http://schemas.microsoft.com/office/drawing/2014/main" id="{97649D20-59DC-9442-B73C-627EBDB227F6}"/>
              </a:ext>
            </a:extLst>
          </p:cNvPr>
          <p:cNvSpPr>
            <a:spLocks noGrp="1"/>
          </p:cNvSpPr>
          <p:nvPr>
            <p:ph type="sldNum" sz="quarter" idx="4294967295"/>
          </p:nvPr>
        </p:nvSpPr>
        <p:spPr>
          <a:xfrm>
            <a:off x="8648700" y="4884738"/>
            <a:ext cx="495300" cy="274637"/>
          </a:xfrm>
          <a:prstGeom prst="rect">
            <a:avLst/>
          </a:prstGeom>
        </p:spPr>
        <p:txBody>
          <a:bodyPr>
            <a:noAutofit/>
          </a:bodyPr>
          <a:lstStyle/>
          <a:p>
            <a:fld id="{3945D0FD-48F1-4D72-80C5-FFB60B92A834}" type="slidenum">
              <a:rPr lang="en-US" sz="900" smtClean="0">
                <a:latin typeface="+mn-lt"/>
                <a:ea typeface="MS PGothic" panose="020B0600070205080204" pitchFamily="34" charset="-128"/>
              </a:rPr>
              <a:pPr/>
              <a:t>339</a:t>
            </a:fld>
            <a:endParaRPr lang="en-US" sz="900">
              <a:latin typeface="+mn-lt"/>
              <a:ea typeface="MS PGothic" panose="020B0600070205080204" pitchFamily="34" charset="-128"/>
            </a:endParaRPr>
          </a:p>
        </p:txBody>
      </p:sp>
    </p:spTree>
    <p:extLst>
      <p:ext uri="{BB962C8B-B14F-4D97-AF65-F5344CB8AC3E}">
        <p14:creationId xmlns:p14="http://schemas.microsoft.com/office/powerpoint/2010/main" val="3500562234"/>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a:extLst>
              <a:ext uri="{FF2B5EF4-FFF2-40B4-BE49-F238E27FC236}">
                <a16:creationId xmlns:a16="http://schemas.microsoft.com/office/drawing/2014/main" id="{54864D12-9BA0-0041-A724-CB5057C050ED}"/>
              </a:ext>
            </a:extLst>
          </p:cNvPr>
          <p:cNvSpPr>
            <a:spLocks noGrp="1"/>
          </p:cNvSpPr>
          <p:nvPr>
            <p:ph type="title"/>
          </p:nvPr>
        </p:nvSpPr>
        <p:spPr/>
        <p:txBody>
          <a:bodyPr/>
          <a:lstStyle/>
          <a:p>
            <a:r>
              <a:rPr kumimoji="1" lang="ja-JP" altLang="en-US">
                <a:latin typeface="+mn-lt"/>
              </a:rPr>
              <a:t>エンド</a:t>
            </a:r>
            <a:r>
              <a:rPr kumimoji="1" lang="en-US" altLang="ja-JP">
                <a:latin typeface="+mn-lt"/>
              </a:rPr>
              <a:t> </a:t>
            </a:r>
            <a:r>
              <a:rPr kumimoji="1" lang="ja-JP" altLang="en-US">
                <a:latin typeface="+mn-lt"/>
              </a:rPr>
              <a:t>ポイントのグルーピング</a:t>
            </a:r>
          </a:p>
        </p:txBody>
      </p:sp>
      <p:sp>
        <p:nvSpPr>
          <p:cNvPr id="3" name="Text Placeholder 2">
            <a:extLst>
              <a:ext uri="{FF2B5EF4-FFF2-40B4-BE49-F238E27FC236}">
                <a16:creationId xmlns:a16="http://schemas.microsoft.com/office/drawing/2014/main" id="{90CB0F5D-BEC4-F443-908F-36F9A89CB096}"/>
              </a:ext>
            </a:extLst>
          </p:cNvPr>
          <p:cNvSpPr>
            <a:spLocks noGrp="1"/>
          </p:cNvSpPr>
          <p:nvPr>
            <p:ph type="body" sz="quarter" idx="12"/>
          </p:nvPr>
        </p:nvSpPr>
        <p:spPr/>
        <p:txBody>
          <a:bodyPr/>
          <a:lstStyle/>
          <a:p>
            <a:r>
              <a:rPr kumimoji="1" lang="en-US" altLang="ja-JP"/>
              <a:t>2.3  </a:t>
            </a:r>
            <a:r>
              <a:rPr kumimoji="1" lang="ja-JP" altLang="en-US"/>
              <a:t>アクセス</a:t>
            </a:r>
            <a:r>
              <a:rPr kumimoji="1" lang="en-US" altLang="ja-JP"/>
              <a:t> </a:t>
            </a:r>
            <a:r>
              <a:rPr kumimoji="1" lang="ja-JP" altLang="en-US"/>
              <a:t>レイヤの構成</a:t>
            </a:r>
          </a:p>
        </p:txBody>
      </p:sp>
      <p:sp>
        <p:nvSpPr>
          <p:cNvPr id="10" name="テキスト プレースホルダー 3">
            <a:extLst>
              <a:ext uri="{FF2B5EF4-FFF2-40B4-BE49-F238E27FC236}">
                <a16:creationId xmlns:a16="http://schemas.microsoft.com/office/drawing/2014/main" id="{FF705526-578E-CE4F-BD76-311B36533D51}"/>
              </a:ext>
            </a:extLst>
          </p:cNvPr>
          <p:cNvSpPr txBox="1">
            <a:spLocks/>
          </p:cNvSpPr>
          <p:nvPr/>
        </p:nvSpPr>
        <p:spPr>
          <a:xfrm>
            <a:off x="228600" y="971550"/>
            <a:ext cx="5038624" cy="4171950"/>
          </a:xfrm>
          <a:prstGeom prst="rect">
            <a:avLst/>
          </a:prstGeom>
          <a:solidFill>
            <a:schemeClr val="bg2"/>
          </a:solidFill>
        </p:spPr>
        <p:txBody>
          <a:bodyPr/>
          <a:lstStyle>
            <a:lvl1pPr marL="169863" indent="-169863" algn="l" defTabSz="684213" rtl="0" eaLnBrk="1" fontAlgn="base" hangingPunct="1">
              <a:lnSpc>
                <a:spcPct val="95000"/>
              </a:lnSpc>
              <a:spcBef>
                <a:spcPts val="1075"/>
              </a:spcBef>
              <a:spcAft>
                <a:spcPct val="0"/>
              </a:spcAft>
              <a:buClr>
                <a:schemeClr val="tx2"/>
              </a:buClr>
              <a:buSzPct val="90000"/>
              <a:buFont typeface="Arial" charset="0"/>
              <a:buChar char="•"/>
              <a:defRPr lang="en-US" sz="1500" kern="1200" dirty="0">
                <a:solidFill>
                  <a:schemeClr val="tx1"/>
                </a:solidFill>
                <a:latin typeface="+mn-lt"/>
                <a:ea typeface="ＭＳ Ｐゴシック" charset="0"/>
                <a:cs typeface="CiscoSans"/>
              </a:defRPr>
            </a:lvl1pPr>
            <a:lvl2pPr marL="358775" indent="-215900" algn="l" defTabSz="684213" rtl="0" eaLnBrk="1" fontAlgn="base" hangingPunct="1">
              <a:lnSpc>
                <a:spcPct val="95000"/>
              </a:lnSpc>
              <a:spcBef>
                <a:spcPts val="600"/>
              </a:spcBef>
              <a:spcAft>
                <a:spcPct val="0"/>
              </a:spcAft>
              <a:buClr>
                <a:schemeClr val="tx2"/>
              </a:buClr>
              <a:buFont typeface="Arial" charset="0"/>
              <a:buChar char="•"/>
              <a:defRPr lang="en-US" sz="1400" kern="1200" dirty="0">
                <a:solidFill>
                  <a:schemeClr val="tx1"/>
                </a:solidFill>
                <a:latin typeface="+mn-lt"/>
                <a:ea typeface="ＭＳ Ｐゴシック" charset="0"/>
                <a:cs typeface="CiscoSans"/>
              </a:defRPr>
            </a:lvl2pPr>
            <a:lvl3pPr marL="431800" indent="-169863" algn="l" defTabSz="684213" rtl="0" eaLnBrk="1" fontAlgn="base" hangingPunct="1">
              <a:lnSpc>
                <a:spcPct val="95000"/>
              </a:lnSpc>
              <a:spcBef>
                <a:spcPts val="625"/>
              </a:spcBef>
              <a:spcAft>
                <a:spcPct val="0"/>
              </a:spcAft>
              <a:buFont typeface="Arial" charset="0"/>
              <a:buChar char="•"/>
              <a:defRPr lang="en-US" sz="1200" kern="1200" dirty="0">
                <a:solidFill>
                  <a:schemeClr val="tx1"/>
                </a:solidFill>
                <a:latin typeface="+mn-lt"/>
                <a:ea typeface="ＭＳ Ｐゴシック" charset="0"/>
                <a:cs typeface="CiscoSans"/>
              </a:defRPr>
            </a:lvl3pPr>
            <a:lvl4pPr marL="503238" indent="-169863" algn="l" defTabSz="684213" rtl="0" eaLnBrk="1" fontAlgn="base" hangingPunct="1">
              <a:lnSpc>
                <a:spcPct val="95000"/>
              </a:lnSpc>
              <a:spcBef>
                <a:spcPts val="625"/>
              </a:spcBef>
              <a:spcAft>
                <a:spcPct val="0"/>
              </a:spcAft>
              <a:buFont typeface="Arial" charset="0"/>
              <a:buChar char="•"/>
              <a:defRPr lang="en-US" sz="1100" kern="1200" dirty="0">
                <a:solidFill>
                  <a:schemeClr val="tx1"/>
                </a:solidFill>
                <a:latin typeface="+mn-lt"/>
                <a:ea typeface="ＭＳ Ｐゴシック" charset="0"/>
                <a:cs typeface="CiscoSans"/>
              </a:defRPr>
            </a:lvl4pPr>
            <a:lvl5pPr marL="574675" indent="-169863" algn="l" defTabSz="684213" rtl="0" eaLnBrk="1" fontAlgn="base" hangingPunct="1">
              <a:lnSpc>
                <a:spcPct val="95000"/>
              </a:lnSpc>
              <a:spcBef>
                <a:spcPts val="625"/>
              </a:spcBef>
              <a:spcAft>
                <a:spcPct val="0"/>
              </a:spcAft>
              <a:buFont typeface="Arial" charset="0"/>
              <a:buChar char="•"/>
              <a:defRPr lang="en-US" sz="1100" kern="1200" dirty="0">
                <a:solidFill>
                  <a:schemeClr val="tx1"/>
                </a:solidFill>
                <a:latin typeface="+mn-lt"/>
                <a:ea typeface="ＭＳ Ｐゴシック" charset="0"/>
                <a:cs typeface="CiscoSans"/>
              </a:defRPr>
            </a:lvl5pPr>
            <a:lvl6pPr marL="863856" indent="-171445" algn="l" defTabSz="685777" rtl="0" eaLnBrk="1" latinLnBrk="0" hangingPunct="1">
              <a:spcBef>
                <a:spcPts val="600"/>
              </a:spcBef>
              <a:buFont typeface="Arial" pitchFamily="34" charset="0"/>
              <a:buChar char="•"/>
              <a:defRPr sz="900" kern="1200" baseline="0">
                <a:solidFill>
                  <a:schemeClr val="tx1"/>
                </a:solidFill>
                <a:latin typeface="+mn-lt"/>
                <a:ea typeface="+mn-ea"/>
                <a:cs typeface="+mn-cs"/>
              </a:defRPr>
            </a:lvl6pPr>
            <a:lvl7pPr marL="935844" indent="-171422" algn="l" defTabSz="685777" rtl="0" eaLnBrk="1" latinLnBrk="0" hangingPunct="1">
              <a:spcBef>
                <a:spcPts val="600"/>
              </a:spcBef>
              <a:buFont typeface="Arial" pitchFamily="34" charset="0"/>
              <a:buChar char="•"/>
              <a:defRPr sz="800" kern="1200" baseline="0">
                <a:solidFill>
                  <a:schemeClr val="tx1"/>
                </a:solidFill>
                <a:latin typeface="+mn-lt"/>
                <a:ea typeface="+mn-ea"/>
                <a:cs typeface="+mn-cs"/>
              </a:defRPr>
            </a:lvl7pPr>
            <a:lvl8pPr marL="2400220" indent="0" algn="l" defTabSz="685777" rtl="0" eaLnBrk="1" latinLnBrk="0" hangingPunct="1">
              <a:spcBef>
                <a:spcPct val="20000"/>
              </a:spcBef>
              <a:buFont typeface="Arial" pitchFamily="34" charset="0"/>
              <a:buNone/>
              <a:defRPr sz="1500" kern="1200">
                <a:solidFill>
                  <a:schemeClr val="tx1"/>
                </a:solidFill>
                <a:latin typeface="+mn-lt"/>
                <a:ea typeface="+mn-ea"/>
                <a:cs typeface="+mn-cs"/>
              </a:defRPr>
            </a:lvl8pPr>
            <a:lvl9pPr marL="2914553" indent="-171445" algn="l" defTabSz="685777" rtl="0" eaLnBrk="1" latinLnBrk="0" hangingPunct="1">
              <a:spcBef>
                <a:spcPct val="20000"/>
              </a:spcBef>
              <a:buFont typeface="Arial" pitchFamily="34" charset="0"/>
              <a:buChar char="•"/>
              <a:defRPr sz="1500" kern="1200">
                <a:solidFill>
                  <a:schemeClr val="tx1"/>
                </a:solidFill>
                <a:latin typeface="+mn-lt"/>
                <a:ea typeface="+mn-ea"/>
                <a:cs typeface="+mn-cs"/>
              </a:defRPr>
            </a:lvl9pPr>
          </a:lstStyle>
          <a:p>
            <a:pPr marL="0" indent="0">
              <a:lnSpc>
                <a:spcPts val="1200"/>
              </a:lnSpc>
              <a:spcBef>
                <a:spcPts val="0"/>
              </a:spcBef>
              <a:buNone/>
            </a:pPr>
            <a:r>
              <a:rPr kumimoji="1" lang="ja-JP" altLang="en-US" sz="1050"/>
              <a:t>　要件より、エンド</a:t>
            </a:r>
            <a:r>
              <a:rPr kumimoji="1" lang="en-US" altLang="ja-JP" sz="1050"/>
              <a:t> </a:t>
            </a:r>
            <a:r>
              <a:rPr kumimoji="1" lang="ja-JP" altLang="en-US" sz="1050"/>
              <a:t>ポイントをグループ分けします。最適なアクセス</a:t>
            </a:r>
            <a:r>
              <a:rPr kumimoji="1" lang="en-US" altLang="ja-JP" sz="1050"/>
              <a:t> </a:t>
            </a:r>
            <a:r>
              <a:rPr kumimoji="1" lang="ja-JP" altLang="en-US" sz="1050"/>
              <a:t>スイッチの機種、台数、収容方法決定のためには、グループ分けをすることが必須です。</a:t>
            </a:r>
            <a:endParaRPr kumimoji="1" lang="en-US" altLang="ja-JP" sz="1050"/>
          </a:p>
          <a:p>
            <a:pPr marL="0" indent="0">
              <a:lnSpc>
                <a:spcPts val="1200"/>
              </a:lnSpc>
              <a:spcBef>
                <a:spcPts val="0"/>
              </a:spcBef>
              <a:buNone/>
            </a:pPr>
            <a:endParaRPr kumimoji="1" lang="en-US" altLang="ja-JP" sz="1050"/>
          </a:p>
          <a:p>
            <a:pPr marL="0" indent="0">
              <a:lnSpc>
                <a:spcPts val="1200"/>
              </a:lnSpc>
              <a:spcBef>
                <a:spcPts val="0"/>
              </a:spcBef>
              <a:buNone/>
            </a:pPr>
            <a:r>
              <a:rPr kumimoji="1" lang="ja-JP" altLang="en-US" sz="1050"/>
              <a:t>グループピングの必要性：</a:t>
            </a:r>
            <a:endParaRPr kumimoji="1" lang="en-US" altLang="ja-JP" sz="1050"/>
          </a:p>
          <a:p>
            <a:pPr lvl="1">
              <a:lnSpc>
                <a:spcPts val="1200"/>
              </a:lnSpc>
              <a:spcBef>
                <a:spcPts val="0"/>
              </a:spcBef>
            </a:pPr>
            <a:r>
              <a:rPr kumimoji="1" lang="ja-JP" altLang="en-US" sz="1050"/>
              <a:t>最適にエンドポイントをアクセス</a:t>
            </a:r>
            <a:r>
              <a:rPr kumimoji="1" lang="en-US" altLang="ja-JP" sz="1050"/>
              <a:t> </a:t>
            </a:r>
            <a:r>
              <a:rPr kumimoji="1" lang="ja-JP" altLang="en-US" sz="1050"/>
              <a:t>スイッチに配分して収容し、適切な障害範囲の分散を行う</a:t>
            </a:r>
            <a:endParaRPr kumimoji="1" lang="en-US" altLang="ja-JP" sz="1050"/>
          </a:p>
          <a:p>
            <a:pPr lvl="1">
              <a:lnSpc>
                <a:spcPts val="1200"/>
              </a:lnSpc>
              <a:spcBef>
                <a:spcPts val="0"/>
              </a:spcBef>
            </a:pPr>
            <a:r>
              <a:rPr kumimoji="1" lang="ja-JP" altLang="en-US" sz="1050"/>
              <a:t>アクセス</a:t>
            </a:r>
            <a:r>
              <a:rPr kumimoji="1" lang="en-US" altLang="ja-JP" sz="1050"/>
              <a:t> </a:t>
            </a:r>
            <a:r>
              <a:rPr kumimoji="1" lang="ja-JP" altLang="en-US" sz="1050"/>
              <a:t>スイッチに求める機能（例</a:t>
            </a:r>
            <a:r>
              <a:rPr kumimoji="1" lang="en-US" altLang="ja-JP" sz="1050"/>
              <a:t> PoE </a:t>
            </a:r>
            <a:r>
              <a:rPr kumimoji="1" lang="ja-JP" altLang="en-US" sz="1050"/>
              <a:t>の有無）の必要台数を明確にでき、スイッチの型番の集約によるコスト削減につながる</a:t>
            </a:r>
            <a:endParaRPr kumimoji="1" lang="en-US" altLang="ja-JP" sz="1050"/>
          </a:p>
          <a:p>
            <a:pPr lvl="1">
              <a:lnSpc>
                <a:spcPts val="1200"/>
              </a:lnSpc>
              <a:spcBef>
                <a:spcPts val="0"/>
              </a:spcBef>
            </a:pPr>
            <a:r>
              <a:rPr kumimoji="1" lang="ja-JP" altLang="en-US" sz="1050"/>
              <a:t>同じエンド</a:t>
            </a:r>
            <a:r>
              <a:rPr kumimoji="1" lang="en-US" altLang="ja-JP" sz="1050"/>
              <a:t> </a:t>
            </a:r>
            <a:r>
              <a:rPr kumimoji="1" lang="ja-JP" altLang="en-US" sz="1050"/>
              <a:t>ポイントをまとめることにより、スイッチごとの設定パターンの簡素化に繋がり、通信フローが明確になり、障害を起こしにくく、管理しやすいネットワークを実現</a:t>
            </a:r>
          </a:p>
          <a:p>
            <a:pPr marL="0" indent="0">
              <a:lnSpc>
                <a:spcPts val="1200"/>
              </a:lnSpc>
              <a:spcBef>
                <a:spcPts val="0"/>
              </a:spcBef>
              <a:buNone/>
            </a:pPr>
            <a:r>
              <a:rPr kumimoji="1" lang="ja-JP" altLang="en-US" sz="1050"/>
              <a:t>　</a:t>
            </a:r>
            <a:endParaRPr kumimoji="1" lang="en-US" altLang="ja-JP" sz="1050"/>
          </a:p>
          <a:p>
            <a:pPr marL="0" indent="0">
              <a:lnSpc>
                <a:spcPts val="1200"/>
              </a:lnSpc>
              <a:spcBef>
                <a:spcPts val="0"/>
              </a:spcBef>
              <a:buNone/>
            </a:pPr>
            <a:r>
              <a:rPr kumimoji="1" lang="ja-JP" altLang="en-US" sz="1050"/>
              <a:t>　エンド</a:t>
            </a:r>
            <a:r>
              <a:rPr kumimoji="1" lang="en-US" altLang="ja-JP" sz="1050"/>
              <a:t> </a:t>
            </a:r>
            <a:r>
              <a:rPr kumimoji="1" lang="ja-JP" altLang="en-US" sz="1050"/>
              <a:t>ポイントのグループ分け方針は以下の大きく</a:t>
            </a:r>
            <a:r>
              <a:rPr kumimoji="1" lang="en-US" altLang="ja-JP" sz="1050"/>
              <a:t> 3 </a:t>
            </a:r>
            <a:r>
              <a:rPr kumimoji="1" lang="ja-JP" altLang="en-US" sz="1050" err="1"/>
              <a:t>つに</a:t>
            </a:r>
            <a:r>
              <a:rPr kumimoji="1" lang="ja-JP" altLang="en-US" sz="1050"/>
              <a:t>分けて行います。</a:t>
            </a:r>
            <a:endParaRPr kumimoji="1" lang="en-US" altLang="ja-JP" sz="1050"/>
          </a:p>
          <a:p>
            <a:pPr marL="417512" lvl="1" indent="-228600">
              <a:lnSpc>
                <a:spcPts val="1200"/>
              </a:lnSpc>
              <a:spcBef>
                <a:spcPts val="0"/>
              </a:spcBef>
              <a:buFont typeface="+mj-lt"/>
              <a:buAutoNum type="arabicPeriod"/>
            </a:pPr>
            <a:r>
              <a:rPr kumimoji="1" lang="ja-JP" altLang="en-US" sz="1050"/>
              <a:t>エンドポイントの種類の分類　</a:t>
            </a:r>
            <a:endParaRPr kumimoji="1" lang="en-US" altLang="ja-JP" sz="1050"/>
          </a:p>
          <a:p>
            <a:pPr marL="417512" lvl="1" indent="-228600">
              <a:lnSpc>
                <a:spcPts val="1200"/>
              </a:lnSpc>
              <a:spcBef>
                <a:spcPts val="0"/>
              </a:spcBef>
              <a:buFont typeface="+mj-lt"/>
              <a:buAutoNum type="arabicPeriod"/>
            </a:pPr>
            <a:r>
              <a:rPr kumimoji="1" lang="ja-JP" altLang="en-US" sz="1050"/>
              <a:t>配置する場所</a:t>
            </a:r>
            <a:r>
              <a:rPr kumimoji="1" lang="en-US" altLang="ja-JP" sz="1050"/>
              <a:t>	</a:t>
            </a:r>
          </a:p>
          <a:p>
            <a:pPr marL="417512" lvl="1" indent="-228600">
              <a:lnSpc>
                <a:spcPts val="1200"/>
              </a:lnSpc>
              <a:spcBef>
                <a:spcPts val="0"/>
              </a:spcBef>
              <a:buFont typeface="+mj-lt"/>
              <a:buAutoNum type="arabicPeriod"/>
            </a:pPr>
            <a:r>
              <a:rPr kumimoji="1" lang="ja-JP" altLang="en-US" sz="1050"/>
              <a:t>冗長分散　</a:t>
            </a:r>
            <a:r>
              <a:rPr kumimoji="1" lang="en-US" altLang="ja-JP" sz="1050"/>
              <a:t>	</a:t>
            </a:r>
          </a:p>
          <a:p>
            <a:pPr marL="0" indent="0">
              <a:lnSpc>
                <a:spcPts val="1200"/>
              </a:lnSpc>
              <a:spcBef>
                <a:spcPts val="0"/>
              </a:spcBef>
              <a:buNone/>
            </a:pPr>
            <a:r>
              <a:rPr kumimoji="1" lang="ja-JP" altLang="en-US" sz="1050"/>
              <a:t>　</a:t>
            </a:r>
            <a:endParaRPr kumimoji="1" lang="en-US" altLang="ja-JP" sz="1050"/>
          </a:p>
          <a:p>
            <a:pPr marL="228600" indent="-228600">
              <a:lnSpc>
                <a:spcPts val="1200"/>
              </a:lnSpc>
              <a:spcBef>
                <a:spcPts val="0"/>
              </a:spcBef>
              <a:buFont typeface="+mj-lt"/>
              <a:buAutoNum type="arabicPeriod"/>
            </a:pPr>
            <a:r>
              <a:rPr kumimoji="1" lang="ja-JP" altLang="en-US" sz="1050" b="1">
                <a:solidFill>
                  <a:schemeClr val="bg1"/>
                </a:solidFill>
              </a:rPr>
              <a:t>　エンド</a:t>
            </a:r>
            <a:r>
              <a:rPr kumimoji="1" lang="en-US" altLang="ja-JP" sz="1050" b="1">
                <a:solidFill>
                  <a:schemeClr val="bg1"/>
                </a:solidFill>
              </a:rPr>
              <a:t> </a:t>
            </a:r>
            <a:r>
              <a:rPr kumimoji="1" lang="ja-JP" altLang="en-US" sz="1050" b="1">
                <a:solidFill>
                  <a:schemeClr val="bg1"/>
                </a:solidFill>
              </a:rPr>
              <a:t>ポイントの種類の分類</a:t>
            </a:r>
            <a:endParaRPr kumimoji="1" lang="en-US" altLang="ja-JP" sz="1050" b="1">
              <a:solidFill>
                <a:schemeClr val="bg1"/>
              </a:solidFill>
            </a:endParaRPr>
          </a:p>
          <a:p>
            <a:pPr marL="0" indent="0">
              <a:lnSpc>
                <a:spcPts val="1200"/>
              </a:lnSpc>
              <a:spcBef>
                <a:spcPts val="0"/>
              </a:spcBef>
              <a:buNone/>
            </a:pPr>
            <a:r>
              <a:rPr kumimoji="1" lang="ja-JP" altLang="en-US" sz="1050"/>
              <a:t>　設定の簡素化</a:t>
            </a:r>
            <a:r>
              <a:rPr kumimoji="1" lang="en-US" altLang="ja-JP" sz="1050"/>
              <a:t>/</a:t>
            </a:r>
            <a:r>
              <a:rPr kumimoji="1" lang="ja-JP" altLang="en-US" sz="1050"/>
              <a:t>適切な機能を持つ収容スイッチを選択するため、以下の方針でまとめます。</a:t>
            </a:r>
            <a:endParaRPr kumimoji="1" lang="en-US" altLang="ja-JP" sz="1050"/>
          </a:p>
          <a:p>
            <a:pPr lvl="1">
              <a:lnSpc>
                <a:spcPts val="1200"/>
              </a:lnSpc>
              <a:spcBef>
                <a:spcPts val="0"/>
              </a:spcBef>
            </a:pPr>
            <a:r>
              <a:rPr kumimoji="1" lang="ja-JP" altLang="en-US" sz="1050"/>
              <a:t>同じエンドポイント種類で統一します。混在させすぎると設定が複雑になるため</a:t>
            </a:r>
            <a:r>
              <a:rPr kumimoji="1" lang="en-US" altLang="ja-JP" sz="1050"/>
              <a:t> 2 </a:t>
            </a:r>
            <a:r>
              <a:rPr kumimoji="1" lang="ja-JP" altLang="en-US" sz="1050"/>
              <a:t>種類までが推奨です。</a:t>
            </a:r>
            <a:endParaRPr kumimoji="1" lang="en-US" altLang="ja-JP" sz="1050"/>
          </a:p>
          <a:p>
            <a:pPr lvl="1">
              <a:lnSpc>
                <a:spcPts val="1200"/>
              </a:lnSpc>
              <a:spcBef>
                <a:spcPts val="0"/>
              </a:spcBef>
            </a:pPr>
            <a:r>
              <a:rPr kumimoji="1" lang="en-US" altLang="ja-JP" sz="1050"/>
              <a:t>PoE </a:t>
            </a:r>
            <a:r>
              <a:rPr kumimoji="1" lang="ja-JP" altLang="en-US" sz="1050"/>
              <a:t>が必要なエンド</a:t>
            </a:r>
            <a:r>
              <a:rPr kumimoji="1" lang="en-US" altLang="ja-JP" sz="1050"/>
              <a:t> </a:t>
            </a:r>
            <a:r>
              <a:rPr kumimoji="1" lang="ja-JP" altLang="en-US" sz="1050"/>
              <a:t>ポイントはなるべく集約し、</a:t>
            </a:r>
            <a:r>
              <a:rPr kumimoji="1" lang="en-US" altLang="ja-JP" sz="1050"/>
              <a:t>PoE </a:t>
            </a:r>
            <a:r>
              <a:rPr kumimoji="1" lang="ja-JP" altLang="en-US" sz="1050"/>
              <a:t>型番スイッチの数を極小化しコスト削減します。</a:t>
            </a:r>
            <a:endParaRPr kumimoji="1" lang="en-US" altLang="ja-JP" sz="1050"/>
          </a:p>
          <a:p>
            <a:pPr lvl="1">
              <a:lnSpc>
                <a:spcPts val="1200"/>
              </a:lnSpc>
              <a:spcBef>
                <a:spcPts val="0"/>
              </a:spcBef>
            </a:pPr>
            <a:r>
              <a:rPr kumimoji="1" lang="ja-JP" altLang="en-US" sz="1050"/>
              <a:t>同じエンド</a:t>
            </a:r>
            <a:r>
              <a:rPr kumimoji="1" lang="en-US" altLang="ja-JP" sz="1050"/>
              <a:t> </a:t>
            </a:r>
            <a:r>
              <a:rPr kumimoji="1" lang="ja-JP" altLang="en-US" sz="1050"/>
              <a:t>ポイント種類は</a:t>
            </a:r>
            <a:r>
              <a:rPr kumimoji="1" lang="en-US" altLang="ja-JP" sz="1050"/>
              <a:t> 2 </a:t>
            </a:r>
            <a:r>
              <a:rPr kumimoji="1" lang="ja-JP" altLang="en-US" sz="1050"/>
              <a:t>台以上に分散させます。単一スイッチ障害で同一フロア</a:t>
            </a:r>
            <a:r>
              <a:rPr kumimoji="1" lang="en-US" altLang="ja-JP" sz="1050"/>
              <a:t> </a:t>
            </a:r>
            <a:r>
              <a:rPr kumimoji="1" lang="ja-JP" altLang="en-US" sz="1050"/>
              <a:t>エリア内のエンド</a:t>
            </a:r>
            <a:r>
              <a:rPr kumimoji="1" lang="en-US" altLang="ja-JP" sz="1050"/>
              <a:t> </a:t>
            </a:r>
            <a:r>
              <a:rPr kumimoji="1" lang="ja-JP" altLang="en-US" sz="1050"/>
              <a:t>ポイントが全断しないようにするためです。</a:t>
            </a:r>
          </a:p>
          <a:p>
            <a:pPr marL="0" indent="0">
              <a:lnSpc>
                <a:spcPts val="1200"/>
              </a:lnSpc>
              <a:spcBef>
                <a:spcPts val="0"/>
              </a:spcBef>
              <a:buNone/>
            </a:pPr>
            <a:endParaRPr kumimoji="1" lang="ja-JP" altLang="en-US" sz="1050"/>
          </a:p>
        </p:txBody>
      </p:sp>
      <p:sp>
        <p:nvSpPr>
          <p:cNvPr id="46" name="Slide Number Placeholder 4">
            <a:extLst>
              <a:ext uri="{FF2B5EF4-FFF2-40B4-BE49-F238E27FC236}">
                <a16:creationId xmlns:a16="http://schemas.microsoft.com/office/drawing/2014/main" id="{DCF1321A-40A0-2845-AD4E-6402E564246C}"/>
              </a:ext>
            </a:extLst>
          </p:cNvPr>
          <p:cNvSpPr txBox="1">
            <a:spLocks/>
          </p:cNvSpPr>
          <p:nvPr/>
        </p:nvSpPr>
        <p:spPr>
          <a:xfrm>
            <a:off x="8648700" y="4884738"/>
            <a:ext cx="495300" cy="274637"/>
          </a:xfrm>
          <a:prstGeom prst="rect">
            <a:avLst/>
          </a:prstGeom>
        </p:spPr>
        <p:txBody>
          <a:bodyPr>
            <a:noAutofit/>
          </a:bodyPr>
          <a:lstStyle>
            <a:defPPr>
              <a:defRPr lang="en-US"/>
            </a:defPPr>
            <a:lvl1pPr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1pPr>
            <a:lvl2pPr marL="4572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2pPr>
            <a:lvl3pPr marL="9144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3pPr>
            <a:lvl4pPr marL="13716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4pPr>
            <a:lvl5pPr marL="18288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5pPr>
            <a:lvl6pPr marL="2286000" algn="l" defTabSz="457200" rtl="0" eaLnBrk="1" latinLnBrk="0" hangingPunct="1">
              <a:defRPr kern="1200">
                <a:solidFill>
                  <a:schemeClr val="tx1"/>
                </a:solidFill>
                <a:latin typeface="Arial" charset="0"/>
                <a:ea typeface="ＭＳ Ｐゴシック" charset="0"/>
                <a:cs typeface="ＭＳ Ｐゴシック" charset="0"/>
              </a:defRPr>
            </a:lvl6pPr>
            <a:lvl7pPr marL="2743200" algn="l" defTabSz="457200" rtl="0" eaLnBrk="1" latinLnBrk="0" hangingPunct="1">
              <a:defRPr kern="1200">
                <a:solidFill>
                  <a:schemeClr val="tx1"/>
                </a:solidFill>
                <a:latin typeface="Arial" charset="0"/>
                <a:ea typeface="ＭＳ Ｐゴシック" charset="0"/>
                <a:cs typeface="ＭＳ Ｐゴシック" charset="0"/>
              </a:defRPr>
            </a:lvl7pPr>
            <a:lvl8pPr marL="3200400" algn="l" defTabSz="457200" rtl="0" eaLnBrk="1" latinLnBrk="0" hangingPunct="1">
              <a:defRPr kern="1200">
                <a:solidFill>
                  <a:schemeClr val="tx1"/>
                </a:solidFill>
                <a:latin typeface="Arial" charset="0"/>
                <a:ea typeface="ＭＳ Ｐゴシック" charset="0"/>
                <a:cs typeface="ＭＳ Ｐゴシック" charset="0"/>
              </a:defRPr>
            </a:lvl8pPr>
            <a:lvl9pPr marL="3657600" algn="l" defTabSz="457200" rtl="0" eaLnBrk="1" latinLnBrk="0" hangingPunct="1">
              <a:defRPr kern="1200">
                <a:solidFill>
                  <a:schemeClr val="tx1"/>
                </a:solidFill>
                <a:latin typeface="Arial" charset="0"/>
                <a:ea typeface="ＭＳ Ｐゴシック" charset="0"/>
                <a:cs typeface="ＭＳ Ｐゴシック" charset="0"/>
              </a:defRPr>
            </a:lvl9pPr>
          </a:lstStyle>
          <a:p>
            <a:fld id="{3945D0FD-48F1-4D72-80C5-FFB60B92A834}" type="slidenum">
              <a:rPr lang="en-US" sz="900" smtClean="0">
                <a:latin typeface="+mn-lt"/>
              </a:rPr>
              <a:pPr/>
              <a:t>34</a:t>
            </a:fld>
            <a:endParaRPr lang="en-US" sz="900">
              <a:latin typeface="+mn-lt"/>
            </a:endParaRPr>
          </a:p>
        </p:txBody>
      </p:sp>
      <p:grpSp>
        <p:nvGrpSpPr>
          <p:cNvPr id="44" name="グループ化 43">
            <a:extLst>
              <a:ext uri="{FF2B5EF4-FFF2-40B4-BE49-F238E27FC236}">
                <a16:creationId xmlns:a16="http://schemas.microsoft.com/office/drawing/2014/main" id="{59EB706A-3DA6-CF4B-A379-AA1B49D3C49C}"/>
              </a:ext>
            </a:extLst>
          </p:cNvPr>
          <p:cNvGrpSpPr/>
          <p:nvPr/>
        </p:nvGrpSpPr>
        <p:grpSpPr>
          <a:xfrm>
            <a:off x="5422065" y="1187184"/>
            <a:ext cx="3054855" cy="2561935"/>
            <a:chOff x="5007338" y="1804988"/>
            <a:chExt cx="3513746" cy="3077046"/>
          </a:xfrm>
        </p:grpSpPr>
        <p:sp>
          <p:nvSpPr>
            <p:cNvPr id="45" name="テキスト ボックス 44">
              <a:extLst>
                <a:ext uri="{FF2B5EF4-FFF2-40B4-BE49-F238E27FC236}">
                  <a16:creationId xmlns:a16="http://schemas.microsoft.com/office/drawing/2014/main" id="{8E0D904D-9AAF-864B-A2EE-4042074C5CE9}"/>
                </a:ext>
              </a:extLst>
            </p:cNvPr>
            <p:cNvSpPr txBox="1"/>
            <p:nvPr/>
          </p:nvSpPr>
          <p:spPr>
            <a:xfrm>
              <a:off x="5728003" y="1974022"/>
              <a:ext cx="1072201" cy="258762"/>
            </a:xfrm>
            <a:prstGeom prst="rect">
              <a:avLst/>
            </a:prstGeom>
            <a:noFill/>
          </p:spPr>
          <p:txBody>
            <a:bodyPr wrap="square" rtlCol="0">
              <a:spAutoFit/>
            </a:bodyPr>
            <a:lstStyle/>
            <a:p>
              <a:pPr algn="ctr" defTabSz="685800" fontAlgn="auto">
                <a:spcBef>
                  <a:spcPts val="0"/>
                </a:spcBef>
                <a:spcAft>
                  <a:spcPts val="0"/>
                </a:spcAft>
              </a:pPr>
              <a:r>
                <a:rPr kumimoji="1" lang="en-US" altLang="ja-JP" sz="800">
                  <a:solidFill>
                    <a:prstClr val="black"/>
                  </a:solidFill>
                  <a:latin typeface="+mn-lt"/>
                  <a:ea typeface="游ゴシック" panose="020B0400000000000000" pitchFamily="34" charset="-128"/>
                  <a:cs typeface="+mn-cs"/>
                </a:rPr>
                <a:t>PC</a:t>
              </a:r>
              <a:r>
                <a:rPr kumimoji="1" lang="ja-JP" altLang="en-US" sz="800">
                  <a:solidFill>
                    <a:prstClr val="black"/>
                  </a:solidFill>
                  <a:latin typeface="+mn-lt"/>
                  <a:ea typeface="游ゴシック" panose="020B0400000000000000" pitchFamily="34" charset="-128"/>
                  <a:cs typeface="+mn-cs"/>
                </a:rPr>
                <a:t>など　</a:t>
              </a:r>
              <a:r>
                <a:rPr kumimoji="1" lang="en-US" altLang="ja-JP" sz="800">
                  <a:solidFill>
                    <a:prstClr val="black"/>
                  </a:solidFill>
                  <a:latin typeface="+mn-lt"/>
                  <a:ea typeface="游ゴシック" panose="020B0400000000000000" pitchFamily="34" charset="-128"/>
                  <a:cs typeface="+mn-cs"/>
                </a:rPr>
                <a:t>850</a:t>
              </a:r>
              <a:r>
                <a:rPr kumimoji="1" lang="ja-JP" altLang="en-US" sz="800">
                  <a:solidFill>
                    <a:prstClr val="black"/>
                  </a:solidFill>
                  <a:latin typeface="+mn-lt"/>
                  <a:ea typeface="游ゴシック" panose="020B0400000000000000" pitchFamily="34" charset="-128"/>
                  <a:cs typeface="+mn-cs"/>
                </a:rPr>
                <a:t>台</a:t>
              </a:r>
            </a:p>
          </p:txBody>
        </p:sp>
        <p:cxnSp>
          <p:nvCxnSpPr>
            <p:cNvPr id="47" name="直線コネクタ 46">
              <a:extLst>
                <a:ext uri="{FF2B5EF4-FFF2-40B4-BE49-F238E27FC236}">
                  <a16:creationId xmlns:a16="http://schemas.microsoft.com/office/drawing/2014/main" id="{48847055-D50A-BF4E-8E91-7D9571154CE2}"/>
                </a:ext>
              </a:extLst>
            </p:cNvPr>
            <p:cNvCxnSpPr>
              <a:cxnSpLocks/>
              <a:stCxn id="57" idx="2"/>
              <a:endCxn id="57" idx="0"/>
            </p:cNvCxnSpPr>
            <p:nvPr/>
          </p:nvCxnSpPr>
          <p:spPr>
            <a:xfrm flipV="1">
              <a:off x="7081747" y="1804988"/>
              <a:ext cx="0" cy="3077046"/>
            </a:xfrm>
            <a:prstGeom prst="line">
              <a:avLst/>
            </a:prstGeom>
            <a:ln w="19050" cmpd="sng">
              <a:prstDash val="solid"/>
            </a:ln>
          </p:spPr>
          <p:style>
            <a:lnRef idx="1">
              <a:schemeClr val="dk1"/>
            </a:lnRef>
            <a:fillRef idx="0">
              <a:schemeClr val="dk1"/>
            </a:fillRef>
            <a:effectRef idx="0">
              <a:schemeClr val="dk1"/>
            </a:effectRef>
            <a:fontRef idx="minor">
              <a:schemeClr val="tx1"/>
            </a:fontRef>
          </p:style>
        </p:cxnSp>
        <p:sp>
          <p:nvSpPr>
            <p:cNvPr id="48" name="角丸四角形 47">
              <a:extLst>
                <a:ext uri="{FF2B5EF4-FFF2-40B4-BE49-F238E27FC236}">
                  <a16:creationId xmlns:a16="http://schemas.microsoft.com/office/drawing/2014/main" id="{938C27E6-6834-DF4A-B9F1-47E15BD952BD}"/>
                </a:ext>
              </a:extLst>
            </p:cNvPr>
            <p:cNvSpPr/>
            <p:nvPr/>
          </p:nvSpPr>
          <p:spPr>
            <a:xfrm>
              <a:off x="5666445" y="1889358"/>
              <a:ext cx="1345582" cy="740013"/>
            </a:xfrm>
            <a:prstGeom prst="roundRect">
              <a:avLst/>
            </a:prstGeom>
            <a:noFill/>
            <a:ln>
              <a:solidFill>
                <a:schemeClr val="accent2"/>
              </a:solidFill>
              <a:prstDash val="sysDot"/>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200"/>
            </a:p>
          </p:txBody>
        </p:sp>
        <p:sp>
          <p:nvSpPr>
            <p:cNvPr id="49" name="角丸四角形 48">
              <a:extLst>
                <a:ext uri="{FF2B5EF4-FFF2-40B4-BE49-F238E27FC236}">
                  <a16:creationId xmlns:a16="http://schemas.microsoft.com/office/drawing/2014/main" id="{40BB0440-9CE1-D449-876A-515C73D465B2}"/>
                </a:ext>
              </a:extLst>
            </p:cNvPr>
            <p:cNvSpPr/>
            <p:nvPr/>
          </p:nvSpPr>
          <p:spPr>
            <a:xfrm>
              <a:off x="7118866" y="1913585"/>
              <a:ext cx="1345582" cy="776447"/>
            </a:xfrm>
            <a:prstGeom prst="roundRect">
              <a:avLst/>
            </a:prstGeom>
            <a:noFill/>
            <a:ln>
              <a:solidFill>
                <a:schemeClr val="accent2"/>
              </a:solidFill>
              <a:prstDash val="sysDot"/>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200"/>
            </a:p>
          </p:txBody>
        </p:sp>
        <p:sp>
          <p:nvSpPr>
            <p:cNvPr id="50" name="角丸四角形 49">
              <a:extLst>
                <a:ext uri="{FF2B5EF4-FFF2-40B4-BE49-F238E27FC236}">
                  <a16:creationId xmlns:a16="http://schemas.microsoft.com/office/drawing/2014/main" id="{6428EB8F-CF9B-9740-9F7D-36850BB38533}"/>
                </a:ext>
              </a:extLst>
            </p:cNvPr>
            <p:cNvSpPr/>
            <p:nvPr/>
          </p:nvSpPr>
          <p:spPr>
            <a:xfrm>
              <a:off x="5650976" y="4242547"/>
              <a:ext cx="1345582" cy="607493"/>
            </a:xfrm>
            <a:prstGeom prst="roundRect">
              <a:avLst/>
            </a:prstGeom>
            <a:noFill/>
            <a:ln>
              <a:solidFill>
                <a:schemeClr val="accent2"/>
              </a:solidFill>
              <a:prstDash val="sysDot"/>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200"/>
            </a:p>
          </p:txBody>
        </p:sp>
        <p:sp>
          <p:nvSpPr>
            <p:cNvPr id="51" name="角丸四角形 50">
              <a:extLst>
                <a:ext uri="{FF2B5EF4-FFF2-40B4-BE49-F238E27FC236}">
                  <a16:creationId xmlns:a16="http://schemas.microsoft.com/office/drawing/2014/main" id="{AD7AEF47-4A3D-5846-A8DB-F154F6C729A4}"/>
                </a:ext>
              </a:extLst>
            </p:cNvPr>
            <p:cNvSpPr/>
            <p:nvPr/>
          </p:nvSpPr>
          <p:spPr>
            <a:xfrm>
              <a:off x="7106986" y="4238243"/>
              <a:ext cx="1345582" cy="586175"/>
            </a:xfrm>
            <a:prstGeom prst="roundRect">
              <a:avLst/>
            </a:prstGeom>
            <a:noFill/>
            <a:ln>
              <a:solidFill>
                <a:schemeClr val="accent2"/>
              </a:solidFill>
              <a:prstDash val="sysDot"/>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200"/>
            </a:p>
          </p:txBody>
        </p:sp>
        <p:pic>
          <p:nvPicPr>
            <p:cNvPr id="52" name="Picture 27" descr="C:\Users\ecoffey\AppData\Local\Temp\Rar$DRa1.653\30059_Device_laptop_3145_unreachable_64.png">
              <a:extLst>
                <a:ext uri="{FF2B5EF4-FFF2-40B4-BE49-F238E27FC236}">
                  <a16:creationId xmlns:a16="http://schemas.microsoft.com/office/drawing/2014/main" id="{29D18921-81F2-1947-AB42-B2442D4EFFE0}"/>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5833658" y="2289932"/>
              <a:ext cx="276208" cy="276208"/>
            </a:xfrm>
            <a:prstGeom prst="rect">
              <a:avLst/>
            </a:prstGeom>
            <a:noFill/>
            <a:extLst>
              <a:ext uri="{909E8E84-426E-40DD-AFC4-6F175D3DCCD1}">
                <a14:hiddenFill xmlns:a14="http://schemas.microsoft.com/office/drawing/2010/main">
                  <a:solidFill>
                    <a:srgbClr val="FFFFFF"/>
                  </a:solidFill>
                </a14:hiddenFill>
              </a:ext>
            </a:extLst>
          </p:spPr>
        </p:pic>
        <p:pic>
          <p:nvPicPr>
            <p:cNvPr id="53" name="Picture 27" descr="C:\Users\ecoffey\AppData\Local\Temp\Rar$DRa0.101\30060_Device_phone_unreachable_64.png">
              <a:extLst>
                <a:ext uri="{FF2B5EF4-FFF2-40B4-BE49-F238E27FC236}">
                  <a16:creationId xmlns:a16="http://schemas.microsoft.com/office/drawing/2014/main" id="{21447E8A-B7B2-2E4D-B8EB-A20F64869A2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179741" y="3028519"/>
              <a:ext cx="311812" cy="311812"/>
            </a:xfrm>
            <a:prstGeom prst="rect">
              <a:avLst/>
            </a:prstGeom>
            <a:noFill/>
            <a:extLst>
              <a:ext uri="{909E8E84-426E-40DD-AFC4-6F175D3DCCD1}">
                <a14:hiddenFill xmlns:a14="http://schemas.microsoft.com/office/drawing/2010/main">
                  <a:solidFill>
                    <a:srgbClr val="FFFFFF"/>
                  </a:solidFill>
                </a14:hiddenFill>
              </a:ext>
            </a:extLst>
          </p:spPr>
        </p:pic>
        <p:pic>
          <p:nvPicPr>
            <p:cNvPr id="54" name="Picture 5" descr="C:\Users\ecoffey\AppData\Local\Temp\Rar$DRa1.410\30062_Device_printer_default_64.png">
              <a:extLst>
                <a:ext uri="{FF2B5EF4-FFF2-40B4-BE49-F238E27FC236}">
                  <a16:creationId xmlns:a16="http://schemas.microsoft.com/office/drawing/2014/main" id="{D3A6B117-28C2-E442-B6AA-02D9EE49D6BA}"/>
                </a:ext>
              </a:extLst>
            </p:cNvPr>
            <p:cNvPicPr>
              <a:picLocks noChangeAspect="1" noChangeArrowheads="1"/>
            </p:cNvPicPr>
            <p:nvPr/>
          </p:nvPicPr>
          <p:blipFill>
            <a:blip r:embed="rId4">
              <a:extLst>
                <a:ext uri="{BEBA8EAE-BF5A-486C-A8C5-ECC9F3942E4B}">
                  <a14:imgProps xmlns:a14="http://schemas.microsoft.com/office/drawing/2010/main">
                    <a14:imgLayer r:embed="rId5">
                      <a14:imgEffect>
                        <a14:brightnessContrast bright="-20000"/>
                      </a14:imgEffect>
                    </a14:imgLayer>
                  </a14:imgProps>
                </a:ext>
                <a:ext uri="{28A0092B-C50C-407E-A947-70E740481C1C}">
                  <a14:useLocalDpi xmlns:a14="http://schemas.microsoft.com/office/drawing/2010/main" val="0"/>
                </a:ext>
              </a:extLst>
            </a:blip>
            <a:srcRect/>
            <a:stretch>
              <a:fillRect/>
            </a:stretch>
          </p:blipFill>
          <p:spPr bwMode="auto">
            <a:xfrm>
              <a:off x="6379586" y="2299410"/>
              <a:ext cx="284206" cy="284206"/>
            </a:xfrm>
            <a:prstGeom prst="rect">
              <a:avLst/>
            </a:prstGeom>
            <a:noFill/>
            <a:extLst>
              <a:ext uri="{909E8E84-426E-40DD-AFC4-6F175D3DCCD1}">
                <a14:hiddenFill xmlns:a14="http://schemas.microsoft.com/office/drawing/2010/main">
                  <a:solidFill>
                    <a:srgbClr val="FFFFFF"/>
                  </a:solidFill>
                </a14:hiddenFill>
              </a:ext>
            </a:extLst>
          </p:spPr>
        </p:pic>
        <p:sp>
          <p:nvSpPr>
            <p:cNvPr id="55" name="テキスト ボックス 54">
              <a:extLst>
                <a:ext uri="{FF2B5EF4-FFF2-40B4-BE49-F238E27FC236}">
                  <a16:creationId xmlns:a16="http://schemas.microsoft.com/office/drawing/2014/main" id="{FC232944-B145-C249-BCC0-166888E1433A}"/>
                </a:ext>
              </a:extLst>
            </p:cNvPr>
            <p:cNvSpPr txBox="1"/>
            <p:nvPr/>
          </p:nvSpPr>
          <p:spPr>
            <a:xfrm>
              <a:off x="5084235" y="4083596"/>
              <a:ext cx="621623" cy="258762"/>
            </a:xfrm>
            <a:prstGeom prst="rect">
              <a:avLst/>
            </a:prstGeom>
            <a:noFill/>
          </p:spPr>
          <p:txBody>
            <a:bodyPr wrap="square" rtlCol="0">
              <a:spAutoFit/>
            </a:bodyPr>
            <a:lstStyle/>
            <a:p>
              <a:pPr defTabSz="685800" fontAlgn="auto">
                <a:spcBef>
                  <a:spcPts val="0"/>
                </a:spcBef>
                <a:spcAft>
                  <a:spcPts val="0"/>
                </a:spcAft>
              </a:pPr>
              <a:r>
                <a:rPr kumimoji="1" lang="en-US" altLang="ja-JP" sz="800">
                  <a:solidFill>
                    <a:prstClr val="black"/>
                  </a:solidFill>
                  <a:latin typeface="+mn-lt"/>
                  <a:ea typeface="游ゴシック" panose="020B0400000000000000" pitchFamily="34" charset="-128"/>
                  <a:cs typeface="+mn-cs"/>
                </a:rPr>
                <a:t>1-2F</a:t>
              </a:r>
              <a:endParaRPr kumimoji="1" lang="ja-JP" altLang="en-US" sz="800">
                <a:solidFill>
                  <a:prstClr val="black"/>
                </a:solidFill>
                <a:latin typeface="+mn-lt"/>
                <a:ea typeface="游ゴシック" panose="020B0400000000000000" pitchFamily="34" charset="-128"/>
                <a:cs typeface="+mn-cs"/>
              </a:endParaRPr>
            </a:p>
          </p:txBody>
        </p:sp>
        <p:sp>
          <p:nvSpPr>
            <p:cNvPr id="56" name="テキスト ボックス 55">
              <a:extLst>
                <a:ext uri="{FF2B5EF4-FFF2-40B4-BE49-F238E27FC236}">
                  <a16:creationId xmlns:a16="http://schemas.microsoft.com/office/drawing/2014/main" id="{AF1EFBE1-936F-B344-A82C-DB5D03A89944}"/>
                </a:ext>
              </a:extLst>
            </p:cNvPr>
            <p:cNvSpPr txBox="1"/>
            <p:nvPr/>
          </p:nvSpPr>
          <p:spPr>
            <a:xfrm>
              <a:off x="5007338" y="2566140"/>
              <a:ext cx="621623" cy="258762"/>
            </a:xfrm>
            <a:prstGeom prst="rect">
              <a:avLst/>
            </a:prstGeom>
            <a:noFill/>
          </p:spPr>
          <p:txBody>
            <a:bodyPr wrap="square" rtlCol="0">
              <a:spAutoFit/>
            </a:bodyPr>
            <a:lstStyle/>
            <a:p>
              <a:pPr defTabSz="685800" fontAlgn="auto">
                <a:spcBef>
                  <a:spcPts val="0"/>
                </a:spcBef>
                <a:spcAft>
                  <a:spcPts val="0"/>
                </a:spcAft>
              </a:pPr>
              <a:r>
                <a:rPr kumimoji="1" lang="en-US" altLang="ja-JP" sz="800">
                  <a:solidFill>
                    <a:prstClr val="black"/>
                  </a:solidFill>
                  <a:latin typeface="+mn-lt"/>
                  <a:ea typeface="游ゴシック" panose="020B0400000000000000" pitchFamily="34" charset="-128"/>
                  <a:cs typeface="+mn-cs"/>
                </a:rPr>
                <a:t>3-4F</a:t>
              </a:r>
              <a:endParaRPr kumimoji="1" lang="ja-JP" altLang="en-US" sz="800">
                <a:solidFill>
                  <a:prstClr val="black"/>
                </a:solidFill>
                <a:latin typeface="+mn-lt"/>
                <a:ea typeface="游ゴシック" panose="020B0400000000000000" pitchFamily="34" charset="-128"/>
                <a:cs typeface="+mn-cs"/>
              </a:endParaRPr>
            </a:p>
          </p:txBody>
        </p:sp>
        <p:sp>
          <p:nvSpPr>
            <p:cNvPr id="57" name="正方形/長方形 56">
              <a:extLst>
                <a:ext uri="{FF2B5EF4-FFF2-40B4-BE49-F238E27FC236}">
                  <a16:creationId xmlns:a16="http://schemas.microsoft.com/office/drawing/2014/main" id="{B10E024C-E308-C947-B77E-D2572F434DAD}"/>
                </a:ext>
              </a:extLst>
            </p:cNvPr>
            <p:cNvSpPr/>
            <p:nvPr/>
          </p:nvSpPr>
          <p:spPr>
            <a:xfrm>
              <a:off x="5642409" y="1804988"/>
              <a:ext cx="2878675" cy="3077046"/>
            </a:xfrm>
            <a:prstGeom prst="rect">
              <a:avLst/>
            </a:prstGeom>
            <a:noFill/>
            <a:ln>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100"/>
            </a:p>
          </p:txBody>
        </p:sp>
        <p:sp>
          <p:nvSpPr>
            <p:cNvPr id="58" name="角丸四角形 57">
              <a:extLst>
                <a:ext uri="{FF2B5EF4-FFF2-40B4-BE49-F238E27FC236}">
                  <a16:creationId xmlns:a16="http://schemas.microsoft.com/office/drawing/2014/main" id="{6C82D8B3-A682-EE4E-8EE4-EC90F8E7029D}"/>
                </a:ext>
              </a:extLst>
            </p:cNvPr>
            <p:cNvSpPr/>
            <p:nvPr/>
          </p:nvSpPr>
          <p:spPr>
            <a:xfrm>
              <a:off x="5662856" y="2674675"/>
              <a:ext cx="1345582" cy="760324"/>
            </a:xfrm>
            <a:prstGeom prst="roundRect">
              <a:avLst/>
            </a:prstGeom>
            <a:noFill/>
            <a:ln>
              <a:solidFill>
                <a:schemeClr val="accent2"/>
              </a:solidFill>
              <a:prstDash val="sysDot"/>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200"/>
            </a:p>
          </p:txBody>
        </p:sp>
        <p:cxnSp>
          <p:nvCxnSpPr>
            <p:cNvPr id="61" name="直線コネクタ 60">
              <a:extLst>
                <a:ext uri="{FF2B5EF4-FFF2-40B4-BE49-F238E27FC236}">
                  <a16:creationId xmlns:a16="http://schemas.microsoft.com/office/drawing/2014/main" id="{432AFD1F-FB33-C74C-B973-6A227D9C217A}"/>
                </a:ext>
              </a:extLst>
            </p:cNvPr>
            <p:cNvCxnSpPr>
              <a:cxnSpLocks/>
            </p:cNvCxnSpPr>
            <p:nvPr/>
          </p:nvCxnSpPr>
          <p:spPr>
            <a:xfrm flipH="1">
              <a:off x="5656330" y="3456075"/>
              <a:ext cx="2811984" cy="0"/>
            </a:xfrm>
            <a:prstGeom prst="line">
              <a:avLst/>
            </a:prstGeom>
            <a:ln w="25400" cmpd="sng">
              <a:prstDash val="solid"/>
            </a:ln>
          </p:spPr>
          <p:style>
            <a:lnRef idx="1">
              <a:schemeClr val="dk1"/>
            </a:lnRef>
            <a:fillRef idx="0">
              <a:schemeClr val="dk1"/>
            </a:fillRef>
            <a:effectRef idx="0">
              <a:schemeClr val="dk1"/>
            </a:effectRef>
            <a:fontRef idx="minor">
              <a:schemeClr val="tx1"/>
            </a:fontRef>
          </p:style>
        </p:cxnSp>
        <p:sp>
          <p:nvSpPr>
            <p:cNvPr id="62" name="角丸四角形 61">
              <a:extLst>
                <a:ext uri="{FF2B5EF4-FFF2-40B4-BE49-F238E27FC236}">
                  <a16:creationId xmlns:a16="http://schemas.microsoft.com/office/drawing/2014/main" id="{442243FB-FDC1-5F42-B2C2-9144C8438C7D}"/>
                </a:ext>
              </a:extLst>
            </p:cNvPr>
            <p:cNvSpPr/>
            <p:nvPr/>
          </p:nvSpPr>
          <p:spPr>
            <a:xfrm>
              <a:off x="5681499" y="3514342"/>
              <a:ext cx="1345582" cy="680121"/>
            </a:xfrm>
            <a:prstGeom prst="roundRect">
              <a:avLst/>
            </a:prstGeom>
            <a:noFill/>
            <a:ln>
              <a:solidFill>
                <a:schemeClr val="accent2"/>
              </a:solidFill>
              <a:prstDash val="sysDot"/>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200"/>
            </a:p>
          </p:txBody>
        </p:sp>
        <p:pic>
          <p:nvPicPr>
            <p:cNvPr id="63" name="Picture 27" descr="C:\Users\ecoffey\AppData\Local\Temp\Rar$DRa1.653\30059_Device_laptop_3145_unreachable_64.png">
              <a:extLst>
                <a:ext uri="{FF2B5EF4-FFF2-40B4-BE49-F238E27FC236}">
                  <a16:creationId xmlns:a16="http://schemas.microsoft.com/office/drawing/2014/main" id="{AF83C478-3B00-1349-824D-F10E0FFD0C93}"/>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7377899" y="2311623"/>
              <a:ext cx="276208" cy="276208"/>
            </a:xfrm>
            <a:prstGeom prst="rect">
              <a:avLst/>
            </a:prstGeom>
            <a:noFill/>
            <a:extLst>
              <a:ext uri="{909E8E84-426E-40DD-AFC4-6F175D3DCCD1}">
                <a14:hiddenFill xmlns:a14="http://schemas.microsoft.com/office/drawing/2010/main">
                  <a:solidFill>
                    <a:srgbClr val="FFFFFF"/>
                  </a:solidFill>
                </a14:hiddenFill>
              </a:ext>
            </a:extLst>
          </p:spPr>
        </p:pic>
        <p:pic>
          <p:nvPicPr>
            <p:cNvPr id="64" name="Picture 5" descr="C:\Users\ecoffey\AppData\Local\Temp\Rar$DRa1.410\30062_Device_printer_default_64.png">
              <a:extLst>
                <a:ext uri="{FF2B5EF4-FFF2-40B4-BE49-F238E27FC236}">
                  <a16:creationId xmlns:a16="http://schemas.microsoft.com/office/drawing/2014/main" id="{DF2F6013-90A8-8B49-901E-26A036FF8FDB}"/>
                </a:ext>
              </a:extLst>
            </p:cNvPr>
            <p:cNvPicPr>
              <a:picLocks noChangeAspect="1" noChangeArrowheads="1"/>
            </p:cNvPicPr>
            <p:nvPr/>
          </p:nvPicPr>
          <p:blipFill>
            <a:blip r:embed="rId4">
              <a:extLst>
                <a:ext uri="{BEBA8EAE-BF5A-486C-A8C5-ECC9F3942E4B}">
                  <a14:imgProps xmlns:a14="http://schemas.microsoft.com/office/drawing/2010/main">
                    <a14:imgLayer r:embed="rId5">
                      <a14:imgEffect>
                        <a14:brightnessContrast bright="-20000"/>
                      </a14:imgEffect>
                    </a14:imgLayer>
                  </a14:imgProps>
                </a:ext>
                <a:ext uri="{28A0092B-C50C-407E-A947-70E740481C1C}">
                  <a14:useLocalDpi xmlns:a14="http://schemas.microsoft.com/office/drawing/2010/main" val="0"/>
                </a:ext>
              </a:extLst>
            </a:blip>
            <a:srcRect/>
            <a:stretch>
              <a:fillRect/>
            </a:stretch>
          </p:blipFill>
          <p:spPr bwMode="auto">
            <a:xfrm>
              <a:off x="7923827" y="2321101"/>
              <a:ext cx="284206" cy="284206"/>
            </a:xfrm>
            <a:prstGeom prst="rect">
              <a:avLst/>
            </a:prstGeom>
            <a:noFill/>
            <a:extLst>
              <a:ext uri="{909E8E84-426E-40DD-AFC4-6F175D3DCCD1}">
                <a14:hiddenFill xmlns:a14="http://schemas.microsoft.com/office/drawing/2010/main">
                  <a:solidFill>
                    <a:srgbClr val="FFFFFF"/>
                  </a:solidFill>
                </a14:hiddenFill>
              </a:ext>
            </a:extLst>
          </p:spPr>
        </p:pic>
        <p:sp>
          <p:nvSpPr>
            <p:cNvPr id="65" name="テキスト ボックス 64">
              <a:extLst>
                <a:ext uri="{FF2B5EF4-FFF2-40B4-BE49-F238E27FC236}">
                  <a16:creationId xmlns:a16="http://schemas.microsoft.com/office/drawing/2014/main" id="{31F89C1E-A943-814A-A69B-AF39F17082C1}"/>
                </a:ext>
              </a:extLst>
            </p:cNvPr>
            <p:cNvSpPr txBox="1"/>
            <p:nvPr/>
          </p:nvSpPr>
          <p:spPr>
            <a:xfrm>
              <a:off x="5779290" y="2721991"/>
              <a:ext cx="1072201" cy="258762"/>
            </a:xfrm>
            <a:prstGeom prst="rect">
              <a:avLst/>
            </a:prstGeom>
            <a:noFill/>
          </p:spPr>
          <p:txBody>
            <a:bodyPr wrap="square" rtlCol="0">
              <a:spAutoFit/>
            </a:bodyPr>
            <a:lstStyle/>
            <a:p>
              <a:pPr algn="ctr" defTabSz="685800" fontAlgn="auto">
                <a:spcBef>
                  <a:spcPts val="0"/>
                </a:spcBef>
                <a:spcAft>
                  <a:spcPts val="0"/>
                </a:spcAft>
              </a:pPr>
              <a:r>
                <a:rPr kumimoji="1" lang="en-US" altLang="ja-JP" sz="800" err="1">
                  <a:solidFill>
                    <a:prstClr val="black"/>
                  </a:solidFill>
                  <a:latin typeface="+mn-lt"/>
                  <a:ea typeface="游ゴシック" panose="020B0400000000000000" pitchFamily="34" charset="-128"/>
                  <a:cs typeface="+mn-cs"/>
                </a:rPr>
                <a:t>PoE</a:t>
              </a:r>
              <a:r>
                <a:rPr kumimoji="1" lang="ja-JP" altLang="en-US" sz="800">
                  <a:solidFill>
                    <a:prstClr val="black"/>
                  </a:solidFill>
                  <a:latin typeface="+mn-lt"/>
                  <a:ea typeface="游ゴシック" panose="020B0400000000000000" pitchFamily="34" charset="-128"/>
                  <a:cs typeface="+mn-cs"/>
                </a:rPr>
                <a:t> </a:t>
              </a:r>
              <a:r>
                <a:rPr kumimoji="1" lang="en-US" altLang="ja-JP" sz="800">
                  <a:solidFill>
                    <a:prstClr val="black"/>
                  </a:solidFill>
                  <a:latin typeface="+mn-lt"/>
                  <a:ea typeface="游ゴシック" panose="020B0400000000000000" pitchFamily="34" charset="-128"/>
                  <a:cs typeface="+mn-cs"/>
                </a:rPr>
                <a:t>120</a:t>
              </a:r>
              <a:r>
                <a:rPr kumimoji="1" lang="ja-JP" altLang="en-US" sz="800">
                  <a:solidFill>
                    <a:prstClr val="black"/>
                  </a:solidFill>
                  <a:latin typeface="+mn-lt"/>
                  <a:ea typeface="游ゴシック" panose="020B0400000000000000" pitchFamily="34" charset="-128"/>
                  <a:cs typeface="+mn-cs"/>
                </a:rPr>
                <a:t>台</a:t>
              </a:r>
            </a:p>
          </p:txBody>
        </p:sp>
        <p:sp>
          <p:nvSpPr>
            <p:cNvPr id="66" name="角丸四角形 65">
              <a:extLst>
                <a:ext uri="{FF2B5EF4-FFF2-40B4-BE49-F238E27FC236}">
                  <a16:creationId xmlns:a16="http://schemas.microsoft.com/office/drawing/2014/main" id="{543C839D-DD5F-A94A-B933-2D12EF0A7360}"/>
                </a:ext>
              </a:extLst>
            </p:cNvPr>
            <p:cNvSpPr/>
            <p:nvPr/>
          </p:nvSpPr>
          <p:spPr>
            <a:xfrm>
              <a:off x="7145913" y="3514343"/>
              <a:ext cx="1345582" cy="648864"/>
            </a:xfrm>
            <a:prstGeom prst="roundRect">
              <a:avLst/>
            </a:prstGeom>
            <a:noFill/>
            <a:ln>
              <a:solidFill>
                <a:schemeClr val="accent2"/>
              </a:solidFill>
              <a:prstDash val="sysDot"/>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200"/>
            </a:p>
          </p:txBody>
        </p:sp>
        <p:sp>
          <p:nvSpPr>
            <p:cNvPr id="67" name="角丸四角形 66">
              <a:extLst>
                <a:ext uri="{FF2B5EF4-FFF2-40B4-BE49-F238E27FC236}">
                  <a16:creationId xmlns:a16="http://schemas.microsoft.com/office/drawing/2014/main" id="{E6144E41-11D7-3840-9474-12EEB1D8078A}"/>
                </a:ext>
              </a:extLst>
            </p:cNvPr>
            <p:cNvSpPr/>
            <p:nvPr/>
          </p:nvSpPr>
          <p:spPr>
            <a:xfrm>
              <a:off x="7132592" y="2711070"/>
              <a:ext cx="1345582" cy="724247"/>
            </a:xfrm>
            <a:prstGeom prst="roundRect">
              <a:avLst/>
            </a:prstGeom>
            <a:noFill/>
            <a:ln>
              <a:solidFill>
                <a:schemeClr val="accent2"/>
              </a:solidFill>
              <a:prstDash val="sysDot"/>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200"/>
            </a:p>
          </p:txBody>
        </p:sp>
        <p:pic>
          <p:nvPicPr>
            <p:cNvPr id="68" name="Picture 27" descr="C:\Users\ecoffey\AppData\Local\Temp\Rar$DRa0.101\30060_Device_phone_unreachable_64.png">
              <a:extLst>
                <a:ext uri="{FF2B5EF4-FFF2-40B4-BE49-F238E27FC236}">
                  <a16:creationId xmlns:a16="http://schemas.microsoft.com/office/drawing/2014/main" id="{6E04AF52-156E-7549-819E-9B5EBA97A08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662742" y="3072441"/>
              <a:ext cx="311812" cy="311812"/>
            </a:xfrm>
            <a:prstGeom prst="rect">
              <a:avLst/>
            </a:prstGeom>
            <a:noFill/>
            <a:extLst>
              <a:ext uri="{909E8E84-426E-40DD-AFC4-6F175D3DCCD1}">
                <a14:hiddenFill xmlns:a14="http://schemas.microsoft.com/office/drawing/2010/main">
                  <a:solidFill>
                    <a:srgbClr val="FFFFFF"/>
                  </a:solidFill>
                </a14:hiddenFill>
              </a:ext>
            </a:extLst>
          </p:spPr>
        </p:pic>
        <p:pic>
          <p:nvPicPr>
            <p:cNvPr id="69" name="Picture 27" descr="C:\Users\ecoffey\AppData\Local\Temp\Rar$DRa1.653\30059_Device_laptop_3145_unreachable_64.png">
              <a:extLst>
                <a:ext uri="{FF2B5EF4-FFF2-40B4-BE49-F238E27FC236}">
                  <a16:creationId xmlns:a16="http://schemas.microsoft.com/office/drawing/2014/main" id="{04450058-EC4A-9348-9E5B-F9CEB1FBE34A}"/>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5853715" y="3729746"/>
              <a:ext cx="276208" cy="276208"/>
            </a:xfrm>
            <a:prstGeom prst="rect">
              <a:avLst/>
            </a:prstGeom>
            <a:noFill/>
            <a:extLst>
              <a:ext uri="{909E8E84-426E-40DD-AFC4-6F175D3DCCD1}">
                <a14:hiddenFill xmlns:a14="http://schemas.microsoft.com/office/drawing/2010/main">
                  <a:solidFill>
                    <a:srgbClr val="FFFFFF"/>
                  </a:solidFill>
                </a14:hiddenFill>
              </a:ext>
            </a:extLst>
          </p:spPr>
        </p:pic>
        <p:pic>
          <p:nvPicPr>
            <p:cNvPr id="70" name="Picture 27" descr="C:\Users\ecoffey\AppData\Local\Temp\Rar$DRa0.101\30060_Device_phone_unreachable_64.png">
              <a:extLst>
                <a:ext uri="{FF2B5EF4-FFF2-40B4-BE49-F238E27FC236}">
                  <a16:creationId xmlns:a16="http://schemas.microsoft.com/office/drawing/2014/main" id="{58DF85F1-0B3F-9847-931E-0711CC12171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199798" y="4468333"/>
              <a:ext cx="311812" cy="311812"/>
            </a:xfrm>
            <a:prstGeom prst="rect">
              <a:avLst/>
            </a:prstGeom>
            <a:noFill/>
            <a:extLst>
              <a:ext uri="{909E8E84-426E-40DD-AFC4-6F175D3DCCD1}">
                <a14:hiddenFill xmlns:a14="http://schemas.microsoft.com/office/drawing/2010/main">
                  <a:solidFill>
                    <a:srgbClr val="FFFFFF"/>
                  </a:solidFill>
                </a14:hiddenFill>
              </a:ext>
            </a:extLst>
          </p:spPr>
        </p:pic>
        <p:pic>
          <p:nvPicPr>
            <p:cNvPr id="71" name="Picture 5" descr="C:\Users\ecoffey\AppData\Local\Temp\Rar$DRa1.410\30062_Device_printer_default_64.png">
              <a:extLst>
                <a:ext uri="{FF2B5EF4-FFF2-40B4-BE49-F238E27FC236}">
                  <a16:creationId xmlns:a16="http://schemas.microsoft.com/office/drawing/2014/main" id="{79152EA1-C5C3-A145-8961-2D7C13B7040C}"/>
                </a:ext>
              </a:extLst>
            </p:cNvPr>
            <p:cNvPicPr>
              <a:picLocks noChangeAspect="1" noChangeArrowheads="1"/>
            </p:cNvPicPr>
            <p:nvPr/>
          </p:nvPicPr>
          <p:blipFill>
            <a:blip r:embed="rId4">
              <a:extLst>
                <a:ext uri="{BEBA8EAE-BF5A-486C-A8C5-ECC9F3942E4B}">
                  <a14:imgProps xmlns:a14="http://schemas.microsoft.com/office/drawing/2010/main">
                    <a14:imgLayer r:embed="rId5">
                      <a14:imgEffect>
                        <a14:brightnessContrast bright="-20000"/>
                      </a14:imgEffect>
                    </a14:imgLayer>
                  </a14:imgProps>
                </a:ext>
                <a:ext uri="{28A0092B-C50C-407E-A947-70E740481C1C}">
                  <a14:useLocalDpi xmlns:a14="http://schemas.microsoft.com/office/drawing/2010/main" val="0"/>
                </a:ext>
              </a:extLst>
            </a:blip>
            <a:srcRect/>
            <a:stretch>
              <a:fillRect/>
            </a:stretch>
          </p:blipFill>
          <p:spPr bwMode="auto">
            <a:xfrm>
              <a:off x="6399643" y="3739224"/>
              <a:ext cx="284206" cy="284206"/>
            </a:xfrm>
            <a:prstGeom prst="rect">
              <a:avLst/>
            </a:prstGeom>
            <a:noFill/>
            <a:extLst>
              <a:ext uri="{909E8E84-426E-40DD-AFC4-6F175D3DCCD1}">
                <a14:hiddenFill xmlns:a14="http://schemas.microsoft.com/office/drawing/2010/main">
                  <a:solidFill>
                    <a:srgbClr val="FFFFFF"/>
                  </a:solidFill>
                </a14:hiddenFill>
              </a:ext>
            </a:extLst>
          </p:spPr>
        </p:pic>
        <p:pic>
          <p:nvPicPr>
            <p:cNvPr id="72" name="Picture 27" descr="C:\Users\ecoffey\AppData\Local\Temp\Rar$DRa1.653\30059_Device_laptop_3145_unreachable_64.png">
              <a:extLst>
                <a:ext uri="{FF2B5EF4-FFF2-40B4-BE49-F238E27FC236}">
                  <a16:creationId xmlns:a16="http://schemas.microsoft.com/office/drawing/2014/main" id="{B5B00AAF-F636-774E-B059-991D5F1E857B}"/>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7397956" y="3751437"/>
              <a:ext cx="276208" cy="276208"/>
            </a:xfrm>
            <a:prstGeom prst="rect">
              <a:avLst/>
            </a:prstGeom>
            <a:noFill/>
            <a:extLst>
              <a:ext uri="{909E8E84-426E-40DD-AFC4-6F175D3DCCD1}">
                <a14:hiddenFill xmlns:a14="http://schemas.microsoft.com/office/drawing/2010/main">
                  <a:solidFill>
                    <a:srgbClr val="FFFFFF"/>
                  </a:solidFill>
                </a14:hiddenFill>
              </a:ext>
            </a:extLst>
          </p:spPr>
        </p:pic>
        <p:pic>
          <p:nvPicPr>
            <p:cNvPr id="73" name="Picture 5" descr="C:\Users\ecoffey\AppData\Local\Temp\Rar$DRa1.410\30062_Device_printer_default_64.png">
              <a:extLst>
                <a:ext uri="{FF2B5EF4-FFF2-40B4-BE49-F238E27FC236}">
                  <a16:creationId xmlns:a16="http://schemas.microsoft.com/office/drawing/2014/main" id="{1D2F5FC1-491B-BC40-BC97-2A5BC8A41110}"/>
                </a:ext>
              </a:extLst>
            </p:cNvPr>
            <p:cNvPicPr>
              <a:picLocks noChangeAspect="1" noChangeArrowheads="1"/>
            </p:cNvPicPr>
            <p:nvPr/>
          </p:nvPicPr>
          <p:blipFill>
            <a:blip r:embed="rId4">
              <a:extLst>
                <a:ext uri="{BEBA8EAE-BF5A-486C-A8C5-ECC9F3942E4B}">
                  <a14:imgProps xmlns:a14="http://schemas.microsoft.com/office/drawing/2010/main">
                    <a14:imgLayer r:embed="rId5">
                      <a14:imgEffect>
                        <a14:brightnessContrast bright="-20000"/>
                      </a14:imgEffect>
                    </a14:imgLayer>
                  </a14:imgProps>
                </a:ext>
                <a:ext uri="{28A0092B-C50C-407E-A947-70E740481C1C}">
                  <a14:useLocalDpi xmlns:a14="http://schemas.microsoft.com/office/drawing/2010/main" val="0"/>
                </a:ext>
              </a:extLst>
            </a:blip>
            <a:srcRect/>
            <a:stretch>
              <a:fillRect/>
            </a:stretch>
          </p:blipFill>
          <p:spPr bwMode="auto">
            <a:xfrm>
              <a:off x="7943884" y="3760915"/>
              <a:ext cx="284206" cy="284206"/>
            </a:xfrm>
            <a:prstGeom prst="rect">
              <a:avLst/>
            </a:prstGeom>
            <a:noFill/>
            <a:extLst>
              <a:ext uri="{909E8E84-426E-40DD-AFC4-6F175D3DCCD1}">
                <a14:hiddenFill xmlns:a14="http://schemas.microsoft.com/office/drawing/2010/main">
                  <a:solidFill>
                    <a:srgbClr val="FFFFFF"/>
                  </a:solidFill>
                </a14:hiddenFill>
              </a:ext>
            </a:extLst>
          </p:spPr>
        </p:pic>
        <p:pic>
          <p:nvPicPr>
            <p:cNvPr id="74" name="Picture 27" descr="C:\Users\ecoffey\AppData\Local\Temp\Rar$DRa0.101\30060_Device_phone_unreachable_64.png">
              <a:extLst>
                <a:ext uri="{FF2B5EF4-FFF2-40B4-BE49-F238E27FC236}">
                  <a16:creationId xmlns:a16="http://schemas.microsoft.com/office/drawing/2014/main" id="{EEC681F4-AE95-BA4B-98B0-1F7728D27F1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682799" y="4512255"/>
              <a:ext cx="311812" cy="311812"/>
            </a:xfrm>
            <a:prstGeom prst="rect">
              <a:avLst/>
            </a:prstGeom>
            <a:noFill/>
            <a:extLst>
              <a:ext uri="{909E8E84-426E-40DD-AFC4-6F175D3DCCD1}">
                <a14:hiddenFill xmlns:a14="http://schemas.microsoft.com/office/drawing/2010/main">
                  <a:solidFill>
                    <a:srgbClr val="FFFFFF"/>
                  </a:solidFill>
                </a14:hiddenFill>
              </a:ext>
            </a:extLst>
          </p:spPr>
        </p:pic>
      </p:grpSp>
      <p:sp>
        <p:nvSpPr>
          <p:cNvPr id="75" name="テキスト ボックス 74">
            <a:extLst>
              <a:ext uri="{FF2B5EF4-FFF2-40B4-BE49-F238E27FC236}">
                <a16:creationId xmlns:a16="http://schemas.microsoft.com/office/drawing/2014/main" id="{603FABCE-3111-1942-9102-2F9005E38B44}"/>
              </a:ext>
            </a:extLst>
          </p:cNvPr>
          <p:cNvSpPr txBox="1"/>
          <p:nvPr/>
        </p:nvSpPr>
        <p:spPr>
          <a:xfrm>
            <a:off x="7385074" y="1298734"/>
            <a:ext cx="932173" cy="215444"/>
          </a:xfrm>
          <a:prstGeom prst="rect">
            <a:avLst/>
          </a:prstGeom>
          <a:noFill/>
        </p:spPr>
        <p:txBody>
          <a:bodyPr wrap="square" rtlCol="0">
            <a:spAutoFit/>
          </a:bodyPr>
          <a:lstStyle/>
          <a:p>
            <a:pPr algn="ctr" defTabSz="685800" fontAlgn="auto">
              <a:spcBef>
                <a:spcPts val="0"/>
              </a:spcBef>
              <a:spcAft>
                <a:spcPts val="0"/>
              </a:spcAft>
            </a:pPr>
            <a:r>
              <a:rPr kumimoji="1" lang="en-US" altLang="ja-JP" sz="800">
                <a:solidFill>
                  <a:prstClr val="black"/>
                </a:solidFill>
                <a:latin typeface="+mn-lt"/>
                <a:ea typeface="游ゴシック" panose="020B0400000000000000" pitchFamily="34" charset="-128"/>
                <a:cs typeface="+mn-cs"/>
              </a:rPr>
              <a:t>PC</a:t>
            </a:r>
            <a:r>
              <a:rPr kumimoji="1" lang="ja-JP" altLang="en-US" sz="800">
                <a:solidFill>
                  <a:prstClr val="black"/>
                </a:solidFill>
                <a:latin typeface="+mn-lt"/>
                <a:ea typeface="游ゴシック" panose="020B0400000000000000" pitchFamily="34" charset="-128"/>
                <a:cs typeface="+mn-cs"/>
              </a:rPr>
              <a:t>など　</a:t>
            </a:r>
            <a:r>
              <a:rPr kumimoji="1" lang="en-US" altLang="ja-JP" sz="800">
                <a:solidFill>
                  <a:prstClr val="black"/>
                </a:solidFill>
                <a:latin typeface="+mn-lt"/>
                <a:ea typeface="游ゴシック" panose="020B0400000000000000" pitchFamily="34" charset="-128"/>
                <a:cs typeface="+mn-cs"/>
              </a:rPr>
              <a:t>850</a:t>
            </a:r>
            <a:r>
              <a:rPr kumimoji="1" lang="ja-JP" altLang="en-US" sz="800">
                <a:solidFill>
                  <a:prstClr val="black"/>
                </a:solidFill>
                <a:latin typeface="+mn-lt"/>
                <a:ea typeface="游ゴシック" panose="020B0400000000000000" pitchFamily="34" charset="-128"/>
                <a:cs typeface="+mn-cs"/>
              </a:rPr>
              <a:t>台</a:t>
            </a:r>
          </a:p>
        </p:txBody>
      </p:sp>
      <p:sp>
        <p:nvSpPr>
          <p:cNvPr id="76" name="テキスト ボックス 75">
            <a:extLst>
              <a:ext uri="{FF2B5EF4-FFF2-40B4-BE49-F238E27FC236}">
                <a16:creationId xmlns:a16="http://schemas.microsoft.com/office/drawing/2014/main" id="{FC844CA0-0EB4-D447-A50C-9A339B905F74}"/>
              </a:ext>
            </a:extLst>
          </p:cNvPr>
          <p:cNvSpPr txBox="1"/>
          <p:nvPr/>
        </p:nvSpPr>
        <p:spPr>
          <a:xfrm>
            <a:off x="7429663" y="1921490"/>
            <a:ext cx="932173" cy="215444"/>
          </a:xfrm>
          <a:prstGeom prst="rect">
            <a:avLst/>
          </a:prstGeom>
          <a:noFill/>
        </p:spPr>
        <p:txBody>
          <a:bodyPr wrap="square" rtlCol="0">
            <a:spAutoFit/>
          </a:bodyPr>
          <a:lstStyle/>
          <a:p>
            <a:pPr algn="ctr" defTabSz="685800" fontAlgn="auto">
              <a:spcBef>
                <a:spcPts val="0"/>
              </a:spcBef>
              <a:spcAft>
                <a:spcPts val="0"/>
              </a:spcAft>
            </a:pPr>
            <a:r>
              <a:rPr kumimoji="1" lang="en-US" altLang="ja-JP" sz="800" err="1">
                <a:solidFill>
                  <a:prstClr val="black"/>
                </a:solidFill>
                <a:latin typeface="+mn-lt"/>
                <a:ea typeface="游ゴシック" panose="020B0400000000000000" pitchFamily="34" charset="-128"/>
                <a:cs typeface="+mn-cs"/>
              </a:rPr>
              <a:t>PoE</a:t>
            </a:r>
            <a:r>
              <a:rPr kumimoji="1" lang="ja-JP" altLang="en-US" sz="800">
                <a:solidFill>
                  <a:prstClr val="black"/>
                </a:solidFill>
                <a:latin typeface="+mn-lt"/>
                <a:ea typeface="游ゴシック" panose="020B0400000000000000" pitchFamily="34" charset="-128"/>
                <a:cs typeface="+mn-cs"/>
              </a:rPr>
              <a:t> </a:t>
            </a:r>
            <a:r>
              <a:rPr kumimoji="1" lang="en-US" altLang="ja-JP" sz="800">
                <a:solidFill>
                  <a:prstClr val="black"/>
                </a:solidFill>
                <a:latin typeface="+mn-lt"/>
                <a:ea typeface="游ゴシック" panose="020B0400000000000000" pitchFamily="34" charset="-128"/>
                <a:cs typeface="+mn-cs"/>
              </a:rPr>
              <a:t>120</a:t>
            </a:r>
            <a:r>
              <a:rPr kumimoji="1" lang="ja-JP" altLang="en-US" sz="800">
                <a:solidFill>
                  <a:prstClr val="black"/>
                </a:solidFill>
                <a:latin typeface="+mn-lt"/>
                <a:ea typeface="游ゴシック" panose="020B0400000000000000" pitchFamily="34" charset="-128"/>
                <a:cs typeface="+mn-cs"/>
              </a:rPr>
              <a:t>台</a:t>
            </a:r>
          </a:p>
        </p:txBody>
      </p:sp>
      <p:sp>
        <p:nvSpPr>
          <p:cNvPr id="77" name="テキスト ボックス 76">
            <a:extLst>
              <a:ext uri="{FF2B5EF4-FFF2-40B4-BE49-F238E27FC236}">
                <a16:creationId xmlns:a16="http://schemas.microsoft.com/office/drawing/2014/main" id="{D20C277E-4971-4C41-9834-DF160D8B5DBB}"/>
              </a:ext>
            </a:extLst>
          </p:cNvPr>
          <p:cNvSpPr txBox="1"/>
          <p:nvPr/>
        </p:nvSpPr>
        <p:spPr>
          <a:xfrm>
            <a:off x="6091018" y="2586222"/>
            <a:ext cx="932173" cy="215444"/>
          </a:xfrm>
          <a:prstGeom prst="rect">
            <a:avLst/>
          </a:prstGeom>
          <a:noFill/>
        </p:spPr>
        <p:txBody>
          <a:bodyPr wrap="square" rtlCol="0">
            <a:spAutoFit/>
          </a:bodyPr>
          <a:lstStyle/>
          <a:p>
            <a:pPr algn="ctr" defTabSz="685800" fontAlgn="auto">
              <a:spcBef>
                <a:spcPts val="0"/>
              </a:spcBef>
              <a:spcAft>
                <a:spcPts val="0"/>
              </a:spcAft>
            </a:pPr>
            <a:r>
              <a:rPr kumimoji="1" lang="en-US" altLang="ja-JP" sz="800">
                <a:solidFill>
                  <a:prstClr val="black"/>
                </a:solidFill>
                <a:latin typeface="+mn-lt"/>
                <a:ea typeface="游ゴシック" panose="020B0400000000000000" pitchFamily="34" charset="-128"/>
                <a:cs typeface="+mn-cs"/>
              </a:rPr>
              <a:t>PC</a:t>
            </a:r>
            <a:r>
              <a:rPr kumimoji="1" lang="ja-JP" altLang="en-US" sz="800">
                <a:solidFill>
                  <a:prstClr val="black"/>
                </a:solidFill>
                <a:latin typeface="+mn-lt"/>
                <a:ea typeface="游ゴシック" panose="020B0400000000000000" pitchFamily="34" charset="-128"/>
                <a:cs typeface="+mn-cs"/>
              </a:rPr>
              <a:t>など　</a:t>
            </a:r>
            <a:r>
              <a:rPr kumimoji="1" lang="en-US" altLang="ja-JP" sz="800">
                <a:solidFill>
                  <a:prstClr val="black"/>
                </a:solidFill>
                <a:latin typeface="+mn-lt"/>
                <a:ea typeface="游ゴシック" panose="020B0400000000000000" pitchFamily="34" charset="-128"/>
                <a:cs typeface="+mn-cs"/>
              </a:rPr>
              <a:t>700</a:t>
            </a:r>
            <a:r>
              <a:rPr kumimoji="1" lang="ja-JP" altLang="en-US" sz="800">
                <a:solidFill>
                  <a:prstClr val="black"/>
                </a:solidFill>
                <a:latin typeface="+mn-lt"/>
                <a:ea typeface="游ゴシック" panose="020B0400000000000000" pitchFamily="34" charset="-128"/>
                <a:cs typeface="+mn-cs"/>
              </a:rPr>
              <a:t>台</a:t>
            </a:r>
          </a:p>
        </p:txBody>
      </p:sp>
      <p:sp>
        <p:nvSpPr>
          <p:cNvPr id="78" name="テキスト ボックス 77">
            <a:extLst>
              <a:ext uri="{FF2B5EF4-FFF2-40B4-BE49-F238E27FC236}">
                <a16:creationId xmlns:a16="http://schemas.microsoft.com/office/drawing/2014/main" id="{15213D91-3B32-1D4C-9C57-6D0529232360}"/>
              </a:ext>
            </a:extLst>
          </p:cNvPr>
          <p:cNvSpPr txBox="1"/>
          <p:nvPr/>
        </p:nvSpPr>
        <p:spPr>
          <a:xfrm>
            <a:off x="6135607" y="3208978"/>
            <a:ext cx="932173" cy="215444"/>
          </a:xfrm>
          <a:prstGeom prst="rect">
            <a:avLst/>
          </a:prstGeom>
          <a:noFill/>
        </p:spPr>
        <p:txBody>
          <a:bodyPr wrap="square" rtlCol="0">
            <a:spAutoFit/>
          </a:bodyPr>
          <a:lstStyle/>
          <a:p>
            <a:pPr algn="ctr" defTabSz="685800" fontAlgn="auto">
              <a:spcBef>
                <a:spcPts val="0"/>
              </a:spcBef>
              <a:spcAft>
                <a:spcPts val="0"/>
              </a:spcAft>
            </a:pPr>
            <a:r>
              <a:rPr kumimoji="1" lang="en-US" altLang="ja-JP" sz="800" err="1">
                <a:solidFill>
                  <a:prstClr val="black"/>
                </a:solidFill>
                <a:latin typeface="+mn-lt"/>
                <a:ea typeface="游ゴシック" panose="020B0400000000000000" pitchFamily="34" charset="-128"/>
                <a:cs typeface="+mn-cs"/>
              </a:rPr>
              <a:t>PoE</a:t>
            </a:r>
            <a:r>
              <a:rPr kumimoji="1" lang="ja-JP" altLang="en-US" sz="800">
                <a:solidFill>
                  <a:prstClr val="black"/>
                </a:solidFill>
                <a:latin typeface="+mn-lt"/>
                <a:ea typeface="游ゴシック" panose="020B0400000000000000" pitchFamily="34" charset="-128"/>
                <a:cs typeface="+mn-cs"/>
              </a:rPr>
              <a:t> </a:t>
            </a:r>
            <a:r>
              <a:rPr kumimoji="1" lang="en-US" altLang="ja-JP" sz="800">
                <a:solidFill>
                  <a:prstClr val="black"/>
                </a:solidFill>
                <a:latin typeface="+mn-lt"/>
                <a:ea typeface="游ゴシック" panose="020B0400000000000000" pitchFamily="34" charset="-128"/>
                <a:cs typeface="+mn-cs"/>
              </a:rPr>
              <a:t>120</a:t>
            </a:r>
            <a:r>
              <a:rPr kumimoji="1" lang="ja-JP" altLang="en-US" sz="800">
                <a:solidFill>
                  <a:prstClr val="black"/>
                </a:solidFill>
                <a:latin typeface="+mn-lt"/>
                <a:ea typeface="游ゴシック" panose="020B0400000000000000" pitchFamily="34" charset="-128"/>
                <a:cs typeface="+mn-cs"/>
              </a:rPr>
              <a:t>台</a:t>
            </a:r>
          </a:p>
        </p:txBody>
      </p:sp>
      <p:sp>
        <p:nvSpPr>
          <p:cNvPr id="79" name="テキスト ボックス 78">
            <a:extLst>
              <a:ext uri="{FF2B5EF4-FFF2-40B4-BE49-F238E27FC236}">
                <a16:creationId xmlns:a16="http://schemas.microsoft.com/office/drawing/2014/main" id="{0C7878FE-A434-4A44-875B-5C8AE07934A8}"/>
              </a:ext>
            </a:extLst>
          </p:cNvPr>
          <p:cNvSpPr txBox="1"/>
          <p:nvPr/>
        </p:nvSpPr>
        <p:spPr>
          <a:xfrm>
            <a:off x="7411715" y="2590908"/>
            <a:ext cx="932173" cy="215444"/>
          </a:xfrm>
          <a:prstGeom prst="rect">
            <a:avLst/>
          </a:prstGeom>
          <a:noFill/>
        </p:spPr>
        <p:txBody>
          <a:bodyPr wrap="square" rtlCol="0">
            <a:spAutoFit/>
          </a:bodyPr>
          <a:lstStyle/>
          <a:p>
            <a:pPr algn="ctr" defTabSz="685800" fontAlgn="auto">
              <a:spcBef>
                <a:spcPts val="0"/>
              </a:spcBef>
              <a:spcAft>
                <a:spcPts val="0"/>
              </a:spcAft>
            </a:pPr>
            <a:r>
              <a:rPr kumimoji="1" lang="en-US" altLang="ja-JP" sz="800">
                <a:solidFill>
                  <a:prstClr val="black"/>
                </a:solidFill>
                <a:latin typeface="+mn-lt"/>
                <a:ea typeface="游ゴシック" panose="020B0400000000000000" pitchFamily="34" charset="-128"/>
                <a:cs typeface="+mn-cs"/>
              </a:rPr>
              <a:t>PC</a:t>
            </a:r>
            <a:r>
              <a:rPr kumimoji="1" lang="ja-JP" altLang="en-US" sz="800">
                <a:solidFill>
                  <a:prstClr val="black"/>
                </a:solidFill>
                <a:latin typeface="+mn-lt"/>
                <a:ea typeface="游ゴシック" panose="020B0400000000000000" pitchFamily="34" charset="-128"/>
                <a:cs typeface="+mn-cs"/>
              </a:rPr>
              <a:t>など　</a:t>
            </a:r>
            <a:r>
              <a:rPr kumimoji="1" lang="en-US" altLang="ja-JP" sz="800">
                <a:solidFill>
                  <a:prstClr val="black"/>
                </a:solidFill>
                <a:latin typeface="+mn-lt"/>
                <a:ea typeface="游ゴシック" panose="020B0400000000000000" pitchFamily="34" charset="-128"/>
                <a:cs typeface="+mn-cs"/>
              </a:rPr>
              <a:t>700</a:t>
            </a:r>
            <a:r>
              <a:rPr kumimoji="1" lang="ja-JP" altLang="en-US" sz="800">
                <a:solidFill>
                  <a:prstClr val="black"/>
                </a:solidFill>
                <a:latin typeface="+mn-lt"/>
                <a:ea typeface="游ゴシック" panose="020B0400000000000000" pitchFamily="34" charset="-128"/>
                <a:cs typeface="+mn-cs"/>
              </a:rPr>
              <a:t>台</a:t>
            </a:r>
          </a:p>
        </p:txBody>
      </p:sp>
      <p:sp>
        <p:nvSpPr>
          <p:cNvPr id="80" name="テキスト ボックス 79">
            <a:extLst>
              <a:ext uri="{FF2B5EF4-FFF2-40B4-BE49-F238E27FC236}">
                <a16:creationId xmlns:a16="http://schemas.microsoft.com/office/drawing/2014/main" id="{ED66C8A8-1A11-3F46-86D1-ADA4C23829FF}"/>
              </a:ext>
            </a:extLst>
          </p:cNvPr>
          <p:cNvSpPr txBox="1"/>
          <p:nvPr/>
        </p:nvSpPr>
        <p:spPr>
          <a:xfrm>
            <a:off x="7456304" y="3213664"/>
            <a:ext cx="932173" cy="215444"/>
          </a:xfrm>
          <a:prstGeom prst="rect">
            <a:avLst/>
          </a:prstGeom>
          <a:noFill/>
        </p:spPr>
        <p:txBody>
          <a:bodyPr wrap="square" rtlCol="0">
            <a:spAutoFit/>
          </a:bodyPr>
          <a:lstStyle/>
          <a:p>
            <a:pPr algn="ctr" defTabSz="685800" fontAlgn="auto">
              <a:spcBef>
                <a:spcPts val="0"/>
              </a:spcBef>
              <a:spcAft>
                <a:spcPts val="0"/>
              </a:spcAft>
            </a:pPr>
            <a:r>
              <a:rPr kumimoji="1" lang="en-US" altLang="ja-JP" sz="800" err="1">
                <a:solidFill>
                  <a:prstClr val="black"/>
                </a:solidFill>
                <a:latin typeface="+mn-lt"/>
                <a:ea typeface="游ゴシック" panose="020B0400000000000000" pitchFamily="34" charset="-128"/>
                <a:cs typeface="+mn-cs"/>
              </a:rPr>
              <a:t>PoE</a:t>
            </a:r>
            <a:r>
              <a:rPr kumimoji="1" lang="ja-JP" altLang="en-US" sz="800">
                <a:solidFill>
                  <a:prstClr val="black"/>
                </a:solidFill>
                <a:latin typeface="+mn-lt"/>
                <a:ea typeface="游ゴシック" panose="020B0400000000000000" pitchFamily="34" charset="-128"/>
                <a:cs typeface="+mn-cs"/>
              </a:rPr>
              <a:t> </a:t>
            </a:r>
            <a:r>
              <a:rPr kumimoji="1" lang="en-US" altLang="ja-JP" sz="800">
                <a:solidFill>
                  <a:prstClr val="black"/>
                </a:solidFill>
                <a:latin typeface="+mn-lt"/>
                <a:ea typeface="游ゴシック" panose="020B0400000000000000" pitchFamily="34" charset="-128"/>
                <a:cs typeface="+mn-cs"/>
              </a:rPr>
              <a:t>120</a:t>
            </a:r>
            <a:r>
              <a:rPr kumimoji="1" lang="ja-JP" altLang="en-US" sz="800">
                <a:solidFill>
                  <a:prstClr val="black"/>
                </a:solidFill>
                <a:latin typeface="+mn-lt"/>
                <a:ea typeface="游ゴシック" panose="020B0400000000000000" pitchFamily="34" charset="-128"/>
                <a:cs typeface="+mn-cs"/>
              </a:rPr>
              <a:t>台</a:t>
            </a:r>
          </a:p>
        </p:txBody>
      </p:sp>
      <p:sp>
        <p:nvSpPr>
          <p:cNvPr id="81" name="テキスト ボックス 80">
            <a:extLst>
              <a:ext uri="{FF2B5EF4-FFF2-40B4-BE49-F238E27FC236}">
                <a16:creationId xmlns:a16="http://schemas.microsoft.com/office/drawing/2014/main" id="{96CF5733-ACC0-AA41-B7AD-96EE1927D731}"/>
              </a:ext>
            </a:extLst>
          </p:cNvPr>
          <p:cNvSpPr txBox="1"/>
          <p:nvPr/>
        </p:nvSpPr>
        <p:spPr>
          <a:xfrm>
            <a:off x="6331050" y="3821083"/>
            <a:ext cx="2123759" cy="707886"/>
          </a:xfrm>
          <a:prstGeom prst="rect">
            <a:avLst/>
          </a:prstGeom>
          <a:noFill/>
        </p:spPr>
        <p:txBody>
          <a:bodyPr wrap="square" rtlCol="0">
            <a:spAutoFit/>
          </a:bodyPr>
          <a:lstStyle/>
          <a:p>
            <a:r>
              <a:rPr kumimoji="1" lang="en-US" altLang="ja-JP" sz="800">
                <a:latin typeface="+mn-lt"/>
              </a:rPr>
              <a:t>B</a:t>
            </a:r>
            <a:r>
              <a:rPr kumimoji="1" lang="ja-JP" altLang="en-US" sz="800">
                <a:latin typeface="+mn-lt"/>
              </a:rPr>
              <a:t>構成を</a:t>
            </a:r>
            <a:endParaRPr kumimoji="1" lang="en-US" altLang="ja-JP" sz="800">
              <a:latin typeface="+mn-lt"/>
            </a:endParaRPr>
          </a:p>
          <a:p>
            <a:r>
              <a:rPr kumimoji="1" lang="en-US" altLang="ja-JP" sz="800">
                <a:latin typeface="+mn-lt"/>
              </a:rPr>
              <a:t> </a:t>
            </a:r>
            <a:r>
              <a:rPr kumimoji="1" lang="ja-JP" altLang="en-US" sz="800">
                <a:latin typeface="+mn-lt"/>
              </a:rPr>
              <a:t>エンド</a:t>
            </a:r>
            <a:r>
              <a:rPr kumimoji="1" lang="en-US" altLang="ja-JP" sz="800">
                <a:latin typeface="+mn-lt"/>
              </a:rPr>
              <a:t> </a:t>
            </a:r>
            <a:r>
              <a:rPr kumimoji="1" lang="ja-JP" altLang="en-US" sz="800">
                <a:latin typeface="+mn-lt"/>
              </a:rPr>
              <a:t>ポイントの種類</a:t>
            </a:r>
            <a:r>
              <a:rPr kumimoji="1" lang="en-US" altLang="ja-JP" sz="800">
                <a:latin typeface="+mn-lt"/>
              </a:rPr>
              <a:t>(</a:t>
            </a:r>
            <a:r>
              <a:rPr kumimoji="1" lang="en-US" altLang="ja-JP" sz="800" err="1">
                <a:latin typeface="+mn-lt"/>
              </a:rPr>
              <a:t>PoE</a:t>
            </a:r>
            <a:r>
              <a:rPr kumimoji="1" lang="ja-JP" altLang="en-US" sz="800">
                <a:latin typeface="+mn-lt"/>
              </a:rPr>
              <a:t>の有無）</a:t>
            </a:r>
            <a:br>
              <a:rPr kumimoji="1" lang="en-US" altLang="ja-JP" sz="800">
                <a:latin typeface="+mn-lt"/>
              </a:rPr>
            </a:br>
            <a:r>
              <a:rPr kumimoji="1" lang="en-US" altLang="ja-JP" sz="800">
                <a:latin typeface="+mn-lt"/>
              </a:rPr>
              <a:t> </a:t>
            </a:r>
            <a:r>
              <a:rPr kumimoji="1" lang="ja-JP" altLang="en-US" sz="800">
                <a:latin typeface="+mn-lt"/>
              </a:rPr>
              <a:t>配置する場所（</a:t>
            </a:r>
            <a:r>
              <a:rPr kumimoji="1" lang="en-US" altLang="ja-JP" sz="800">
                <a:latin typeface="+mn-lt"/>
              </a:rPr>
              <a:t>1-2F/3-4F)</a:t>
            </a:r>
          </a:p>
          <a:p>
            <a:r>
              <a:rPr kumimoji="1" lang="en-US" altLang="ja-JP" sz="800">
                <a:latin typeface="+mn-lt"/>
              </a:rPr>
              <a:t> </a:t>
            </a:r>
            <a:r>
              <a:rPr kumimoji="1" lang="ja-JP" altLang="en-US" sz="800">
                <a:latin typeface="+mn-lt"/>
              </a:rPr>
              <a:t>冗長分散（東・西）</a:t>
            </a:r>
            <a:endParaRPr kumimoji="1" lang="en-US" altLang="ja-JP" sz="800">
              <a:latin typeface="+mn-lt"/>
            </a:endParaRPr>
          </a:p>
          <a:p>
            <a:r>
              <a:rPr kumimoji="1" lang="ja-JP" altLang="en-US" sz="800">
                <a:latin typeface="+mn-lt"/>
              </a:rPr>
              <a:t>で分配</a:t>
            </a:r>
            <a:endParaRPr kumimoji="1" lang="en-US" altLang="ja-JP" sz="800">
              <a:latin typeface="+mn-lt"/>
            </a:endParaRPr>
          </a:p>
        </p:txBody>
      </p:sp>
      <p:sp>
        <p:nvSpPr>
          <p:cNvPr id="82" name="テキスト ボックス 81">
            <a:extLst>
              <a:ext uri="{FF2B5EF4-FFF2-40B4-BE49-F238E27FC236}">
                <a16:creationId xmlns:a16="http://schemas.microsoft.com/office/drawing/2014/main" id="{72CC9936-8BF0-834C-B622-C31D576AD9DB}"/>
              </a:ext>
            </a:extLst>
          </p:cNvPr>
          <p:cNvSpPr txBox="1"/>
          <p:nvPr/>
        </p:nvSpPr>
        <p:spPr>
          <a:xfrm>
            <a:off x="6328440" y="976358"/>
            <a:ext cx="630080" cy="200055"/>
          </a:xfrm>
          <a:prstGeom prst="rect">
            <a:avLst/>
          </a:prstGeom>
          <a:noFill/>
        </p:spPr>
        <p:txBody>
          <a:bodyPr wrap="square" rtlCol="0">
            <a:spAutoFit/>
          </a:bodyPr>
          <a:lstStyle/>
          <a:p>
            <a:pPr defTabSz="685800" fontAlgn="auto">
              <a:spcBef>
                <a:spcPts val="0"/>
              </a:spcBef>
              <a:spcAft>
                <a:spcPts val="0"/>
              </a:spcAft>
            </a:pPr>
            <a:r>
              <a:rPr kumimoji="1" lang="ja-JP" altLang="en-US" sz="700">
                <a:latin typeface="+mn-lt"/>
                <a:ea typeface="游ゴシック" panose="020B0400000000000000" pitchFamily="34" charset="-128"/>
                <a:cs typeface="+mn-cs"/>
              </a:rPr>
              <a:t>東エリア</a:t>
            </a:r>
          </a:p>
        </p:txBody>
      </p:sp>
      <p:sp>
        <p:nvSpPr>
          <p:cNvPr id="83" name="テキスト ボックス 82">
            <a:extLst>
              <a:ext uri="{FF2B5EF4-FFF2-40B4-BE49-F238E27FC236}">
                <a16:creationId xmlns:a16="http://schemas.microsoft.com/office/drawing/2014/main" id="{1846FE61-329D-9744-A4C4-BADD3C4FE37D}"/>
              </a:ext>
            </a:extLst>
          </p:cNvPr>
          <p:cNvSpPr txBox="1"/>
          <p:nvPr/>
        </p:nvSpPr>
        <p:spPr>
          <a:xfrm>
            <a:off x="7547432" y="942426"/>
            <a:ext cx="630080" cy="200055"/>
          </a:xfrm>
          <a:prstGeom prst="rect">
            <a:avLst/>
          </a:prstGeom>
          <a:noFill/>
        </p:spPr>
        <p:txBody>
          <a:bodyPr wrap="square" rtlCol="0">
            <a:spAutoFit/>
          </a:bodyPr>
          <a:lstStyle/>
          <a:p>
            <a:pPr defTabSz="685800" fontAlgn="auto">
              <a:spcBef>
                <a:spcPts val="0"/>
              </a:spcBef>
              <a:spcAft>
                <a:spcPts val="0"/>
              </a:spcAft>
            </a:pPr>
            <a:r>
              <a:rPr kumimoji="1" lang="ja-JP" altLang="en-US" sz="700">
                <a:latin typeface="+mn-lt"/>
                <a:ea typeface="游ゴシック" panose="020B0400000000000000" pitchFamily="34" charset="-128"/>
                <a:cs typeface="+mn-cs"/>
              </a:rPr>
              <a:t>西エリア</a:t>
            </a:r>
          </a:p>
        </p:txBody>
      </p:sp>
    </p:spTree>
    <p:extLst>
      <p:ext uri="{BB962C8B-B14F-4D97-AF65-F5344CB8AC3E}">
        <p14:creationId xmlns:p14="http://schemas.microsoft.com/office/powerpoint/2010/main" val="2821523834"/>
      </p:ext>
    </p:extLst>
  </p:cSld>
  <p:clrMapOvr>
    <a:masterClrMapping/>
  </p:clrMapOvr>
</p:sld>
</file>

<file path=ppt/slides/slide3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タイトル 3">
            <a:extLst>
              <a:ext uri="{FF2B5EF4-FFF2-40B4-BE49-F238E27FC236}">
                <a16:creationId xmlns:a16="http://schemas.microsoft.com/office/drawing/2014/main" id="{164DD571-F8C9-E14C-9797-99C41B64399E}"/>
              </a:ext>
            </a:extLst>
          </p:cNvPr>
          <p:cNvSpPr>
            <a:spLocks noGrp="1"/>
          </p:cNvSpPr>
          <p:nvPr>
            <p:ph type="title"/>
          </p:nvPr>
        </p:nvSpPr>
        <p:spPr/>
        <p:txBody>
          <a:bodyPr>
            <a:noAutofit/>
          </a:bodyPr>
          <a:lstStyle/>
          <a:p>
            <a:r>
              <a:rPr kumimoji="1" lang="ja-JP" altLang="en-US">
                <a:latin typeface="+mn-lt"/>
                <a:ea typeface="MS PGothic" panose="020B0600070205080204" pitchFamily="34" charset="-128"/>
              </a:rPr>
              <a:t>トラスト アンカー モジュール </a:t>
            </a:r>
            <a:r>
              <a:rPr kumimoji="1" lang="en-US" altLang="ja-JP">
                <a:latin typeface="+mn-lt"/>
                <a:ea typeface="MS PGothic" panose="020B0600070205080204" pitchFamily="34" charset="-128"/>
              </a:rPr>
              <a:t>(TAM)</a:t>
            </a:r>
            <a:endParaRPr kumimoji="1" lang="ja-JP" altLang="en-US">
              <a:latin typeface="+mn-lt"/>
              <a:ea typeface="MS PGothic" panose="020B0600070205080204" pitchFamily="34" charset="-128"/>
            </a:endParaRPr>
          </a:p>
        </p:txBody>
      </p:sp>
      <p:sp>
        <p:nvSpPr>
          <p:cNvPr id="3" name="Text Placeholder 2">
            <a:extLst>
              <a:ext uri="{FF2B5EF4-FFF2-40B4-BE49-F238E27FC236}">
                <a16:creationId xmlns:a16="http://schemas.microsoft.com/office/drawing/2014/main" id="{716617FD-5680-EB49-96EC-2B0C2C921E1E}"/>
              </a:ext>
            </a:extLst>
          </p:cNvPr>
          <p:cNvSpPr>
            <a:spLocks noGrp="1"/>
          </p:cNvSpPr>
          <p:nvPr>
            <p:ph type="body" sz="quarter" idx="12"/>
          </p:nvPr>
        </p:nvSpPr>
        <p:spPr/>
        <p:txBody>
          <a:bodyPr/>
          <a:lstStyle/>
          <a:p>
            <a:r>
              <a:rPr lang="en" altLang="ja-JP">
                <a:solidFill>
                  <a:srgbClr val="282828"/>
                </a:solidFill>
                <a:ea typeface="MS PGothic" panose="020B0600070205080204" pitchFamily="34" charset="-128"/>
              </a:rPr>
              <a:t>3.5</a:t>
            </a:r>
            <a:r>
              <a:rPr lang="ja-JP" altLang="en-US">
                <a:solidFill>
                  <a:srgbClr val="282828"/>
                </a:solidFill>
                <a:ea typeface="MS PGothic" panose="020B0600070205080204" pitchFamily="34" charset="-128"/>
              </a:rPr>
              <a:t>　</a:t>
            </a:r>
            <a:r>
              <a:rPr lang="en" altLang="ja-JP">
                <a:solidFill>
                  <a:srgbClr val="282828"/>
                </a:solidFill>
                <a:ea typeface="MS PGothic" panose="020B0600070205080204" pitchFamily="34" charset="-128"/>
              </a:rPr>
              <a:t>Security</a:t>
            </a:r>
          </a:p>
        </p:txBody>
      </p:sp>
      <p:sp>
        <p:nvSpPr>
          <p:cNvPr id="6" name="正方形/長方形 5">
            <a:extLst>
              <a:ext uri="{FF2B5EF4-FFF2-40B4-BE49-F238E27FC236}">
                <a16:creationId xmlns:a16="http://schemas.microsoft.com/office/drawing/2014/main" id="{E456A08F-2C2B-7442-925B-75C15152C60A}"/>
              </a:ext>
            </a:extLst>
          </p:cNvPr>
          <p:cNvSpPr/>
          <p:nvPr/>
        </p:nvSpPr>
        <p:spPr>
          <a:xfrm>
            <a:off x="533400" y="777490"/>
            <a:ext cx="6227090" cy="338554"/>
          </a:xfrm>
          <a:prstGeom prst="rect">
            <a:avLst/>
          </a:prstGeom>
        </p:spPr>
        <p:txBody>
          <a:bodyPr wrap="square">
            <a:noAutofit/>
          </a:bodyPr>
          <a:lstStyle/>
          <a:p>
            <a:pPr defTabSz="457189">
              <a:defRPr/>
            </a:pPr>
            <a:r>
              <a:rPr kumimoji="1" lang="ja-JP" altLang="en-US" sz="1600">
                <a:solidFill>
                  <a:srgbClr val="005073"/>
                </a:solidFill>
                <a:latin typeface="+mn-lt"/>
                <a:ea typeface="MS PGothic" panose="020B0600070205080204" pitchFamily="34" charset="-128"/>
                <a:cs typeface="+mn-cs"/>
              </a:rPr>
              <a:t>ハードウェアの完全性</a:t>
            </a:r>
            <a:endParaRPr lang="ja-JP" altLang="en-US" sz="1600">
              <a:solidFill>
                <a:srgbClr val="005073"/>
              </a:solidFill>
              <a:latin typeface="+mn-lt"/>
              <a:ea typeface="MS PGothic" panose="020B0600070205080204" pitchFamily="34" charset="-128"/>
              <a:cs typeface="+mn-cs"/>
            </a:endParaRPr>
          </a:p>
        </p:txBody>
      </p:sp>
      <p:grpSp>
        <p:nvGrpSpPr>
          <p:cNvPr id="7" name="Group 5">
            <a:extLst>
              <a:ext uri="{FF2B5EF4-FFF2-40B4-BE49-F238E27FC236}">
                <a16:creationId xmlns:a16="http://schemas.microsoft.com/office/drawing/2014/main" id="{DA6D2C86-656C-4542-BA6E-FDDDB304ADBB}"/>
              </a:ext>
            </a:extLst>
          </p:cNvPr>
          <p:cNvGrpSpPr/>
          <p:nvPr/>
        </p:nvGrpSpPr>
        <p:grpSpPr>
          <a:xfrm>
            <a:off x="528632" y="1717080"/>
            <a:ext cx="2397077" cy="2397077"/>
            <a:chOff x="437766" y="1619249"/>
            <a:chExt cx="2397077" cy="2397077"/>
          </a:xfrm>
        </p:grpSpPr>
        <p:pic>
          <p:nvPicPr>
            <p:cNvPr id="8" name="Picture 2">
              <a:extLst>
                <a:ext uri="{FF2B5EF4-FFF2-40B4-BE49-F238E27FC236}">
                  <a16:creationId xmlns:a16="http://schemas.microsoft.com/office/drawing/2014/main" id="{4D02676B-73E7-BB48-B566-2287E7DC48D0}"/>
                </a:ext>
              </a:extLst>
            </p:cNvPr>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437766" y="1619249"/>
              <a:ext cx="2397077" cy="2397077"/>
            </a:xfrm>
            <a:prstGeom prst="rect">
              <a:avLst/>
            </a:prstGeom>
          </p:spPr>
        </p:pic>
        <p:sp>
          <p:nvSpPr>
            <p:cNvPr id="9" name="Rectangle 3">
              <a:extLst>
                <a:ext uri="{FF2B5EF4-FFF2-40B4-BE49-F238E27FC236}">
                  <a16:creationId xmlns:a16="http://schemas.microsoft.com/office/drawing/2014/main" id="{E002BF19-BE84-B846-8E80-7D8AD41DA072}"/>
                </a:ext>
              </a:extLst>
            </p:cNvPr>
            <p:cNvSpPr/>
            <p:nvPr/>
          </p:nvSpPr>
          <p:spPr>
            <a:xfrm>
              <a:off x="996222" y="2384474"/>
              <a:ext cx="1181688" cy="858129"/>
            </a:xfrm>
            <a:prstGeom prst="rect">
              <a:avLst/>
            </a:prstGeom>
            <a:solidFill>
              <a:schemeClr val="accent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defTabSz="457178">
                <a:defRPr/>
              </a:pPr>
              <a:r>
                <a:rPr lang="en-US" altLang="ja-JP" sz="3200" b="1">
                  <a:solidFill>
                    <a:srgbClr val="204F70"/>
                  </a:solidFill>
                  <a:ea typeface="MS PGothic" panose="020B0600070205080204" pitchFamily="34" charset="-128"/>
                  <a:cs typeface="CiscoSansTT" panose="020B0503020201020303" pitchFamily="34" charset="0"/>
                </a:rPr>
                <a:t>TAM</a:t>
              </a:r>
            </a:p>
          </p:txBody>
        </p:sp>
      </p:grpSp>
      <p:sp>
        <p:nvSpPr>
          <p:cNvPr id="10" name="Rectangle 14">
            <a:extLst>
              <a:ext uri="{FF2B5EF4-FFF2-40B4-BE49-F238E27FC236}">
                <a16:creationId xmlns:a16="http://schemas.microsoft.com/office/drawing/2014/main" id="{AD52F567-F0A4-0141-9A87-782833FE555C}"/>
              </a:ext>
            </a:extLst>
          </p:cNvPr>
          <p:cNvSpPr/>
          <p:nvPr/>
        </p:nvSpPr>
        <p:spPr>
          <a:xfrm>
            <a:off x="5020191" y="1227968"/>
            <a:ext cx="3841003" cy="923330"/>
          </a:xfrm>
          <a:prstGeom prst="rect">
            <a:avLst/>
          </a:prstGeom>
        </p:spPr>
        <p:txBody>
          <a:bodyPr wrap="none">
            <a:noAutofit/>
          </a:bodyPr>
          <a:lstStyle/>
          <a:p>
            <a:pPr defTabSz="457178">
              <a:defRPr/>
            </a:pPr>
            <a:r>
              <a:rPr lang="ja-JP" altLang="en-US" sz="1400" b="1">
                <a:solidFill>
                  <a:srgbClr val="005073"/>
                </a:solidFill>
                <a:latin typeface="+mn-lt"/>
                <a:ea typeface="MS PGothic" panose="020B0600070205080204" pitchFamily="34" charset="-128"/>
                <a:cs typeface="CiscoSansTT" panose="020B0503020201020303" pitchFamily="34" charset="0"/>
              </a:rPr>
              <a:t>マイクロ</a:t>
            </a:r>
            <a:r>
              <a:rPr lang="en-US" altLang="ja-JP" sz="1400" b="1">
                <a:solidFill>
                  <a:srgbClr val="005073"/>
                </a:solidFill>
                <a:latin typeface="+mn-lt"/>
                <a:ea typeface="MS PGothic" panose="020B0600070205080204" pitchFamily="34" charset="-128"/>
                <a:cs typeface="CiscoSansTT" panose="020B0503020201020303" pitchFamily="34" charset="0"/>
              </a:rPr>
              <a:t> </a:t>
            </a:r>
            <a:r>
              <a:rPr lang="ja-JP" altLang="en-US" sz="1400" b="1">
                <a:solidFill>
                  <a:srgbClr val="005073"/>
                </a:solidFill>
                <a:latin typeface="+mn-lt"/>
                <a:ea typeface="MS PGothic" panose="020B0600070205080204" pitchFamily="34" charset="-128"/>
                <a:cs typeface="CiscoSansTT" panose="020B0503020201020303" pitchFamily="34" charset="0"/>
              </a:rPr>
              <a:t>ローダ</a:t>
            </a:r>
          </a:p>
          <a:p>
            <a:pPr defTabSz="457178">
              <a:defRPr/>
            </a:pPr>
            <a:r>
              <a:rPr lang="ja-JP" altLang="en-US" sz="1400">
                <a:solidFill>
                  <a:srgbClr val="005073"/>
                </a:solidFill>
                <a:latin typeface="+mn-lt"/>
                <a:ea typeface="MS PGothic" panose="020B0600070205080204" pitchFamily="34" charset="-128"/>
                <a:cs typeface="CiscoSansTT" panose="020B0503020201020303" pitchFamily="34" charset="0"/>
              </a:rPr>
              <a:t>製造元でインストールされるソフトウェア</a:t>
            </a:r>
          </a:p>
          <a:p>
            <a:pPr defTabSz="457178">
              <a:defRPr/>
            </a:pPr>
            <a:r>
              <a:rPr lang="ja-JP" altLang="en-US" sz="1400">
                <a:solidFill>
                  <a:srgbClr val="005073"/>
                </a:solidFill>
                <a:latin typeface="+mn-lt"/>
                <a:ea typeface="MS PGothic" panose="020B0600070205080204" pitchFamily="34" charset="-128"/>
                <a:cs typeface="+mn-cs"/>
              </a:rPr>
              <a:t>ソフトウェアのブート ローダ</a:t>
            </a:r>
          </a:p>
        </p:txBody>
      </p:sp>
      <p:sp>
        <p:nvSpPr>
          <p:cNvPr id="11" name="Rectangle 15">
            <a:extLst>
              <a:ext uri="{FF2B5EF4-FFF2-40B4-BE49-F238E27FC236}">
                <a16:creationId xmlns:a16="http://schemas.microsoft.com/office/drawing/2014/main" id="{F80E6223-04B1-C841-BDA7-5E76CF04882F}"/>
              </a:ext>
            </a:extLst>
          </p:cNvPr>
          <p:cNvSpPr/>
          <p:nvPr/>
        </p:nvSpPr>
        <p:spPr>
          <a:xfrm>
            <a:off x="5029200" y="2370244"/>
            <a:ext cx="4048400" cy="1200329"/>
          </a:xfrm>
          <a:prstGeom prst="rect">
            <a:avLst/>
          </a:prstGeom>
        </p:spPr>
        <p:txBody>
          <a:bodyPr wrap="none">
            <a:noAutofit/>
          </a:bodyPr>
          <a:lstStyle/>
          <a:p>
            <a:pPr defTabSz="457178">
              <a:defRPr/>
            </a:pPr>
            <a:r>
              <a:rPr lang="en-US" altLang="ja-JP" sz="1400" b="1">
                <a:solidFill>
                  <a:srgbClr val="005073"/>
                </a:solidFill>
                <a:latin typeface="+mn-lt"/>
                <a:ea typeface="MS PGothic" panose="020B0600070205080204" pitchFamily="34" charset="-128"/>
                <a:cs typeface="CiscoSansTT" panose="020B0503020201020303" pitchFamily="34" charset="0"/>
              </a:rPr>
              <a:t>X.509 Secure Unique Device ID </a:t>
            </a:r>
            <a:r>
              <a:rPr lang="ja-JP" altLang="en-US" sz="1400" b="1">
                <a:solidFill>
                  <a:srgbClr val="005073"/>
                </a:solidFill>
                <a:latin typeface="+mn-lt"/>
                <a:ea typeface="MS PGothic" panose="020B0600070205080204" pitchFamily="34" charset="-128"/>
                <a:cs typeface="CiscoSansTT" panose="020B0503020201020303" pitchFamily="34" charset="0"/>
              </a:rPr>
              <a:t>（</a:t>
            </a:r>
            <a:r>
              <a:rPr lang="en-US" altLang="ja-JP" sz="1400" b="1">
                <a:solidFill>
                  <a:srgbClr val="005073"/>
                </a:solidFill>
                <a:latin typeface="+mn-lt"/>
                <a:ea typeface="MS PGothic" panose="020B0600070205080204" pitchFamily="34" charset="-128"/>
                <a:cs typeface="CiscoSansTT" panose="020B0503020201020303" pitchFamily="34" charset="0"/>
              </a:rPr>
              <a:t>SUDI</a:t>
            </a:r>
            <a:r>
              <a:rPr lang="ja-JP" altLang="en-US" sz="1400" b="1">
                <a:solidFill>
                  <a:srgbClr val="005073"/>
                </a:solidFill>
                <a:latin typeface="+mn-lt"/>
                <a:ea typeface="MS PGothic" panose="020B0600070205080204" pitchFamily="34" charset="-128"/>
                <a:cs typeface="CiscoSansTT" panose="020B0503020201020303" pitchFamily="34" charset="0"/>
              </a:rPr>
              <a:t>）</a:t>
            </a:r>
          </a:p>
          <a:p>
            <a:pPr defTabSz="457178">
              <a:defRPr/>
            </a:pPr>
            <a:r>
              <a:rPr lang="ja-JP" altLang="en-US" sz="1400">
                <a:solidFill>
                  <a:srgbClr val="005073"/>
                </a:solidFill>
                <a:latin typeface="+mn-lt"/>
                <a:ea typeface="MS PGothic" panose="020B0600070205080204" pitchFamily="34" charset="-128"/>
                <a:cs typeface="CiscoSansTT" panose="020B0503020201020303" pitchFamily="34" charset="0"/>
              </a:rPr>
              <a:t>製造元でインストールされる証明書</a:t>
            </a:r>
          </a:p>
          <a:p>
            <a:pPr defTabSz="457178">
              <a:defRPr/>
            </a:pPr>
            <a:r>
              <a:rPr lang="ja-JP" altLang="en-US" sz="1400">
                <a:solidFill>
                  <a:srgbClr val="005073"/>
                </a:solidFill>
                <a:latin typeface="+mn-lt"/>
                <a:ea typeface="MS PGothic" panose="020B0600070205080204" pitchFamily="34" charset="-128"/>
                <a:cs typeface="+mn-cs"/>
              </a:rPr>
              <a:t>ハードウェアのシリアル番号</a:t>
            </a:r>
          </a:p>
          <a:p>
            <a:pPr defTabSz="457178">
              <a:defRPr/>
            </a:pPr>
            <a:r>
              <a:rPr lang="ja-JP" altLang="en-US" sz="1400">
                <a:solidFill>
                  <a:srgbClr val="005073"/>
                </a:solidFill>
                <a:latin typeface="+mn-lt"/>
                <a:ea typeface="MS PGothic" panose="020B0600070205080204" pitchFamily="34" charset="-128"/>
                <a:cs typeface="+mn-cs"/>
              </a:rPr>
              <a:t>デバイス固有の公開鍵</a:t>
            </a:r>
          </a:p>
        </p:txBody>
      </p:sp>
      <p:sp>
        <p:nvSpPr>
          <p:cNvPr id="12" name="Freeform 651">
            <a:extLst>
              <a:ext uri="{FF2B5EF4-FFF2-40B4-BE49-F238E27FC236}">
                <a16:creationId xmlns:a16="http://schemas.microsoft.com/office/drawing/2014/main" id="{B2980EDB-64BD-B848-A39E-70D90EBA1AAC}"/>
              </a:ext>
            </a:extLst>
          </p:cNvPr>
          <p:cNvSpPr>
            <a:spLocks noChangeAspect="1" noEditPoints="1"/>
          </p:cNvSpPr>
          <p:nvPr/>
        </p:nvSpPr>
        <p:spPr bwMode="auto">
          <a:xfrm>
            <a:off x="3425448" y="3841392"/>
            <a:ext cx="1366920" cy="642160"/>
          </a:xfrm>
          <a:custGeom>
            <a:avLst/>
            <a:gdLst>
              <a:gd name="T0" fmla="*/ 194 w 217"/>
              <a:gd name="T1" fmla="*/ 28 h 102"/>
              <a:gd name="T2" fmla="*/ 97 w 217"/>
              <a:gd name="T3" fmla="*/ 28 h 102"/>
              <a:gd name="T4" fmla="*/ 51 w 217"/>
              <a:gd name="T5" fmla="*/ 0 h 102"/>
              <a:gd name="T6" fmla="*/ 0 w 217"/>
              <a:gd name="T7" fmla="*/ 51 h 102"/>
              <a:gd name="T8" fmla="*/ 51 w 217"/>
              <a:gd name="T9" fmla="*/ 102 h 102"/>
              <a:gd name="T10" fmla="*/ 97 w 217"/>
              <a:gd name="T11" fmla="*/ 74 h 102"/>
              <a:gd name="T12" fmla="*/ 113 w 217"/>
              <a:gd name="T13" fmla="*/ 74 h 102"/>
              <a:gd name="T14" fmla="*/ 113 w 217"/>
              <a:gd name="T15" fmla="*/ 64 h 102"/>
              <a:gd name="T16" fmla="*/ 119 w 217"/>
              <a:gd name="T17" fmla="*/ 58 h 102"/>
              <a:gd name="T18" fmla="*/ 124 w 217"/>
              <a:gd name="T19" fmla="*/ 64 h 102"/>
              <a:gd name="T20" fmla="*/ 124 w 217"/>
              <a:gd name="T21" fmla="*/ 74 h 102"/>
              <a:gd name="T22" fmla="*/ 136 w 217"/>
              <a:gd name="T23" fmla="*/ 74 h 102"/>
              <a:gd name="T24" fmla="*/ 136 w 217"/>
              <a:gd name="T25" fmla="*/ 64 h 102"/>
              <a:gd name="T26" fmla="*/ 142 w 217"/>
              <a:gd name="T27" fmla="*/ 58 h 102"/>
              <a:gd name="T28" fmla="*/ 148 w 217"/>
              <a:gd name="T29" fmla="*/ 64 h 102"/>
              <a:gd name="T30" fmla="*/ 148 w 217"/>
              <a:gd name="T31" fmla="*/ 74 h 102"/>
              <a:gd name="T32" fmla="*/ 160 w 217"/>
              <a:gd name="T33" fmla="*/ 74 h 102"/>
              <a:gd name="T34" fmla="*/ 160 w 217"/>
              <a:gd name="T35" fmla="*/ 64 h 102"/>
              <a:gd name="T36" fmla="*/ 166 w 217"/>
              <a:gd name="T37" fmla="*/ 58 h 102"/>
              <a:gd name="T38" fmla="*/ 171 w 217"/>
              <a:gd name="T39" fmla="*/ 64 h 102"/>
              <a:gd name="T40" fmla="*/ 171 w 217"/>
              <a:gd name="T41" fmla="*/ 74 h 102"/>
              <a:gd name="T42" fmla="*/ 183 w 217"/>
              <a:gd name="T43" fmla="*/ 74 h 102"/>
              <a:gd name="T44" fmla="*/ 183 w 217"/>
              <a:gd name="T45" fmla="*/ 64 h 102"/>
              <a:gd name="T46" fmla="*/ 189 w 217"/>
              <a:gd name="T47" fmla="*/ 58 h 102"/>
              <a:gd name="T48" fmla="*/ 195 w 217"/>
              <a:gd name="T49" fmla="*/ 64 h 102"/>
              <a:gd name="T50" fmla="*/ 195 w 217"/>
              <a:gd name="T51" fmla="*/ 74 h 102"/>
              <a:gd name="T52" fmla="*/ 217 w 217"/>
              <a:gd name="T53" fmla="*/ 51 h 102"/>
              <a:gd name="T54" fmla="*/ 194 w 217"/>
              <a:gd name="T55" fmla="*/ 28 h 102"/>
              <a:gd name="T56" fmla="*/ 34 w 217"/>
              <a:gd name="T57" fmla="*/ 68 h 102"/>
              <a:gd name="T58" fmla="*/ 17 w 217"/>
              <a:gd name="T59" fmla="*/ 51 h 102"/>
              <a:gd name="T60" fmla="*/ 34 w 217"/>
              <a:gd name="T61" fmla="*/ 34 h 102"/>
              <a:gd name="T62" fmla="*/ 51 w 217"/>
              <a:gd name="T63" fmla="*/ 51 h 102"/>
              <a:gd name="T64" fmla="*/ 34 w 217"/>
              <a:gd name="T65" fmla="*/ 68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17" h="102">
                <a:moveTo>
                  <a:pt x="194" y="28"/>
                </a:moveTo>
                <a:cubicBezTo>
                  <a:pt x="97" y="28"/>
                  <a:pt x="97" y="28"/>
                  <a:pt x="97" y="28"/>
                </a:cubicBezTo>
                <a:cubicBezTo>
                  <a:pt x="89" y="11"/>
                  <a:pt x="72" y="0"/>
                  <a:pt x="51" y="0"/>
                </a:cubicBezTo>
                <a:cubicBezTo>
                  <a:pt x="23" y="0"/>
                  <a:pt x="0" y="23"/>
                  <a:pt x="0" y="51"/>
                </a:cubicBezTo>
                <a:cubicBezTo>
                  <a:pt x="0" y="79"/>
                  <a:pt x="23" y="102"/>
                  <a:pt x="51" y="102"/>
                </a:cubicBezTo>
                <a:cubicBezTo>
                  <a:pt x="72" y="102"/>
                  <a:pt x="89" y="91"/>
                  <a:pt x="97" y="74"/>
                </a:cubicBezTo>
                <a:cubicBezTo>
                  <a:pt x="113" y="74"/>
                  <a:pt x="113" y="74"/>
                  <a:pt x="113" y="74"/>
                </a:cubicBezTo>
                <a:cubicBezTo>
                  <a:pt x="113" y="64"/>
                  <a:pt x="113" y="64"/>
                  <a:pt x="113" y="64"/>
                </a:cubicBezTo>
                <a:cubicBezTo>
                  <a:pt x="113" y="60"/>
                  <a:pt x="115" y="58"/>
                  <a:pt x="119" y="58"/>
                </a:cubicBezTo>
                <a:cubicBezTo>
                  <a:pt x="122" y="58"/>
                  <a:pt x="124" y="60"/>
                  <a:pt x="124" y="64"/>
                </a:cubicBezTo>
                <a:cubicBezTo>
                  <a:pt x="124" y="74"/>
                  <a:pt x="124" y="74"/>
                  <a:pt x="124" y="74"/>
                </a:cubicBezTo>
                <a:cubicBezTo>
                  <a:pt x="136" y="74"/>
                  <a:pt x="136" y="74"/>
                  <a:pt x="136" y="74"/>
                </a:cubicBezTo>
                <a:cubicBezTo>
                  <a:pt x="136" y="64"/>
                  <a:pt x="136" y="64"/>
                  <a:pt x="136" y="64"/>
                </a:cubicBezTo>
                <a:cubicBezTo>
                  <a:pt x="136" y="60"/>
                  <a:pt x="139" y="58"/>
                  <a:pt x="142" y="58"/>
                </a:cubicBezTo>
                <a:cubicBezTo>
                  <a:pt x="145" y="58"/>
                  <a:pt x="148" y="60"/>
                  <a:pt x="148" y="64"/>
                </a:cubicBezTo>
                <a:cubicBezTo>
                  <a:pt x="148" y="74"/>
                  <a:pt x="148" y="74"/>
                  <a:pt x="148" y="74"/>
                </a:cubicBezTo>
                <a:cubicBezTo>
                  <a:pt x="160" y="74"/>
                  <a:pt x="160" y="74"/>
                  <a:pt x="160" y="74"/>
                </a:cubicBezTo>
                <a:cubicBezTo>
                  <a:pt x="160" y="64"/>
                  <a:pt x="160" y="64"/>
                  <a:pt x="160" y="64"/>
                </a:cubicBezTo>
                <a:cubicBezTo>
                  <a:pt x="160" y="60"/>
                  <a:pt x="162" y="58"/>
                  <a:pt x="166" y="58"/>
                </a:cubicBezTo>
                <a:cubicBezTo>
                  <a:pt x="169" y="58"/>
                  <a:pt x="171" y="60"/>
                  <a:pt x="171" y="64"/>
                </a:cubicBezTo>
                <a:cubicBezTo>
                  <a:pt x="171" y="74"/>
                  <a:pt x="171" y="74"/>
                  <a:pt x="171" y="74"/>
                </a:cubicBezTo>
                <a:cubicBezTo>
                  <a:pt x="183" y="74"/>
                  <a:pt x="183" y="74"/>
                  <a:pt x="183" y="74"/>
                </a:cubicBezTo>
                <a:cubicBezTo>
                  <a:pt x="183" y="64"/>
                  <a:pt x="183" y="64"/>
                  <a:pt x="183" y="64"/>
                </a:cubicBezTo>
                <a:cubicBezTo>
                  <a:pt x="183" y="60"/>
                  <a:pt x="186" y="58"/>
                  <a:pt x="189" y="58"/>
                </a:cubicBezTo>
                <a:cubicBezTo>
                  <a:pt x="192" y="58"/>
                  <a:pt x="195" y="60"/>
                  <a:pt x="195" y="64"/>
                </a:cubicBezTo>
                <a:cubicBezTo>
                  <a:pt x="195" y="74"/>
                  <a:pt x="195" y="74"/>
                  <a:pt x="195" y="74"/>
                </a:cubicBezTo>
                <a:cubicBezTo>
                  <a:pt x="207" y="73"/>
                  <a:pt x="217" y="63"/>
                  <a:pt x="217" y="51"/>
                </a:cubicBezTo>
                <a:cubicBezTo>
                  <a:pt x="217" y="38"/>
                  <a:pt x="207" y="28"/>
                  <a:pt x="194" y="28"/>
                </a:cubicBezTo>
                <a:moveTo>
                  <a:pt x="34" y="68"/>
                </a:moveTo>
                <a:cubicBezTo>
                  <a:pt x="25" y="68"/>
                  <a:pt x="17" y="60"/>
                  <a:pt x="17" y="51"/>
                </a:cubicBezTo>
                <a:cubicBezTo>
                  <a:pt x="17" y="41"/>
                  <a:pt x="25" y="34"/>
                  <a:pt x="34" y="34"/>
                </a:cubicBezTo>
                <a:cubicBezTo>
                  <a:pt x="44" y="34"/>
                  <a:pt x="51" y="41"/>
                  <a:pt x="51" y="51"/>
                </a:cubicBezTo>
                <a:cubicBezTo>
                  <a:pt x="51" y="60"/>
                  <a:pt x="44" y="68"/>
                  <a:pt x="34" y="68"/>
                </a:cubicBezTo>
              </a:path>
            </a:pathLst>
          </a:custGeom>
          <a:solidFill>
            <a:schemeClr val="tx1"/>
          </a:solidFill>
          <a:ln>
            <a:noFill/>
          </a:ln>
        </p:spPr>
        <p:txBody>
          <a:bodyPr vert="horz" wrap="square" lIns="121920" tIns="60960" rIns="121920" bIns="60960" numCol="1" anchor="t" anchorCtr="0" compatLnSpc="1">
            <a:prstTxWarp prst="textNoShape">
              <a:avLst/>
            </a:prstTxWarp>
            <a:noAutofit/>
          </a:bodyPr>
          <a:lstStyle/>
          <a:p>
            <a:pPr defTabSz="457178">
              <a:defRPr/>
            </a:pPr>
            <a:endParaRPr lang="en-US" sz="2400">
              <a:solidFill>
                <a:srgbClr val="282828"/>
              </a:solidFill>
              <a:latin typeface="+mn-lt"/>
              <a:ea typeface="MS PGothic" panose="020B0600070205080204" pitchFamily="34" charset="-128"/>
              <a:cs typeface="+mn-cs"/>
            </a:endParaRPr>
          </a:p>
        </p:txBody>
      </p:sp>
      <p:sp>
        <p:nvSpPr>
          <p:cNvPr id="13" name="Rectangle 17">
            <a:extLst>
              <a:ext uri="{FF2B5EF4-FFF2-40B4-BE49-F238E27FC236}">
                <a16:creationId xmlns:a16="http://schemas.microsoft.com/office/drawing/2014/main" id="{C9A5D120-7D3D-684D-8FC8-36D55A3C31EE}"/>
              </a:ext>
            </a:extLst>
          </p:cNvPr>
          <p:cNvSpPr/>
          <p:nvPr/>
        </p:nvSpPr>
        <p:spPr>
          <a:xfrm>
            <a:off x="5020191" y="3737863"/>
            <a:ext cx="3841003" cy="923330"/>
          </a:xfrm>
          <a:prstGeom prst="rect">
            <a:avLst/>
          </a:prstGeom>
        </p:spPr>
        <p:txBody>
          <a:bodyPr wrap="square">
            <a:noAutofit/>
          </a:bodyPr>
          <a:lstStyle/>
          <a:p>
            <a:pPr defTabSz="457178">
              <a:defRPr/>
            </a:pPr>
            <a:r>
              <a:rPr lang="ja-JP" altLang="en-US" sz="1400" b="1">
                <a:solidFill>
                  <a:srgbClr val="005073"/>
                </a:solidFill>
                <a:latin typeface="+mn-lt"/>
                <a:ea typeface="MS PGothic" panose="020B0600070205080204" pitchFamily="34" charset="-128"/>
                <a:cs typeface="CiscoSansTT" panose="020B0503020201020303" pitchFamily="34" charset="0"/>
              </a:rPr>
              <a:t>秘密鍵</a:t>
            </a:r>
          </a:p>
          <a:p>
            <a:pPr defTabSz="457178">
              <a:defRPr/>
            </a:pPr>
            <a:r>
              <a:rPr lang="ja-JP" altLang="en-US" sz="1400">
                <a:solidFill>
                  <a:srgbClr val="005073"/>
                </a:solidFill>
                <a:latin typeface="+mn-lt"/>
                <a:ea typeface="MS PGothic" panose="020B0600070205080204" pitchFamily="34" charset="-128"/>
                <a:cs typeface="CiscoSansTT" panose="020B0503020201020303" pitchFamily="34" charset="0"/>
              </a:rPr>
              <a:t>製造元でインストールされるキー</a:t>
            </a:r>
          </a:p>
          <a:p>
            <a:pPr defTabSz="457178">
              <a:defRPr/>
            </a:pPr>
            <a:r>
              <a:rPr lang="ja-JP" altLang="en-US" sz="1400">
                <a:solidFill>
                  <a:srgbClr val="005073"/>
                </a:solidFill>
                <a:latin typeface="+mn-lt"/>
                <a:ea typeface="MS PGothic" panose="020B0600070205080204" pitchFamily="34" charset="-128"/>
                <a:cs typeface="+mn-cs"/>
              </a:rPr>
              <a:t>デバイス固有の秘密鍵</a:t>
            </a:r>
          </a:p>
        </p:txBody>
      </p:sp>
      <p:grpSp>
        <p:nvGrpSpPr>
          <p:cNvPr id="14" name="Group 44">
            <a:extLst>
              <a:ext uri="{FF2B5EF4-FFF2-40B4-BE49-F238E27FC236}">
                <a16:creationId xmlns:a16="http://schemas.microsoft.com/office/drawing/2014/main" id="{3A7CD3CC-81E5-414A-84E2-31B8776563D0}"/>
              </a:ext>
            </a:extLst>
          </p:cNvPr>
          <p:cNvGrpSpPr/>
          <p:nvPr/>
        </p:nvGrpSpPr>
        <p:grpSpPr>
          <a:xfrm>
            <a:off x="3432538" y="2523624"/>
            <a:ext cx="1367951" cy="1093919"/>
            <a:chOff x="3432536" y="2428348"/>
            <a:chExt cx="1367951" cy="1093919"/>
          </a:xfrm>
        </p:grpSpPr>
        <p:sp>
          <p:nvSpPr>
            <p:cNvPr id="15" name="Rectangle 13">
              <a:extLst>
                <a:ext uri="{FF2B5EF4-FFF2-40B4-BE49-F238E27FC236}">
                  <a16:creationId xmlns:a16="http://schemas.microsoft.com/office/drawing/2014/main" id="{3893FF7B-D9A0-2D49-933C-B823F6E933A1}"/>
                </a:ext>
              </a:extLst>
            </p:cNvPr>
            <p:cNvSpPr/>
            <p:nvPr/>
          </p:nvSpPr>
          <p:spPr>
            <a:xfrm>
              <a:off x="3432536" y="2452721"/>
              <a:ext cx="1367951" cy="851475"/>
            </a:xfrm>
            <a:prstGeom prst="rect">
              <a:avLst/>
            </a:prstGeom>
            <a:solidFill>
              <a:schemeClr val="accent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defTabSz="457178">
                <a:defRPr/>
              </a:pPr>
              <a:endParaRPr lang="en-US">
                <a:solidFill>
                  <a:srgbClr val="005073"/>
                </a:solidFill>
                <a:ea typeface="MS PGothic" panose="020B0600070205080204" pitchFamily="34" charset="-128"/>
              </a:endParaRPr>
            </a:p>
          </p:txBody>
        </p:sp>
        <p:cxnSp>
          <p:nvCxnSpPr>
            <p:cNvPr id="16" name="Straight Connector 31">
              <a:extLst>
                <a:ext uri="{FF2B5EF4-FFF2-40B4-BE49-F238E27FC236}">
                  <a16:creationId xmlns:a16="http://schemas.microsoft.com/office/drawing/2014/main" id="{7599BBDE-F714-B144-A52F-6F435ACBC551}"/>
                </a:ext>
              </a:extLst>
            </p:cNvPr>
            <p:cNvCxnSpPr>
              <a:cxnSpLocks/>
            </p:cNvCxnSpPr>
            <p:nvPr/>
          </p:nvCxnSpPr>
          <p:spPr>
            <a:xfrm>
              <a:off x="3556615" y="2801167"/>
              <a:ext cx="1098882" cy="0"/>
            </a:xfrm>
            <a:prstGeom prst="line">
              <a:avLst/>
            </a:prstGeom>
            <a:ln w="41275">
              <a:solidFill>
                <a:schemeClr val="bg2"/>
              </a:solidFill>
            </a:ln>
          </p:spPr>
          <p:style>
            <a:lnRef idx="1">
              <a:schemeClr val="accent1"/>
            </a:lnRef>
            <a:fillRef idx="0">
              <a:schemeClr val="accent1"/>
            </a:fillRef>
            <a:effectRef idx="0">
              <a:schemeClr val="accent1"/>
            </a:effectRef>
            <a:fontRef idx="minor">
              <a:schemeClr val="tx1"/>
            </a:fontRef>
          </p:style>
        </p:cxnSp>
        <p:cxnSp>
          <p:nvCxnSpPr>
            <p:cNvPr id="17" name="Straight Connector 33">
              <a:extLst>
                <a:ext uri="{FF2B5EF4-FFF2-40B4-BE49-F238E27FC236}">
                  <a16:creationId xmlns:a16="http://schemas.microsoft.com/office/drawing/2014/main" id="{6E261A52-1DA0-7841-AB00-6ACEDD138A77}"/>
                </a:ext>
              </a:extLst>
            </p:cNvPr>
            <p:cNvCxnSpPr>
              <a:cxnSpLocks/>
            </p:cNvCxnSpPr>
            <p:nvPr/>
          </p:nvCxnSpPr>
          <p:spPr>
            <a:xfrm>
              <a:off x="3928928" y="2961096"/>
              <a:ext cx="726569" cy="0"/>
            </a:xfrm>
            <a:prstGeom prst="line">
              <a:avLst/>
            </a:prstGeom>
            <a:ln w="41275">
              <a:solidFill>
                <a:schemeClr val="bg2"/>
              </a:solidFill>
            </a:ln>
          </p:spPr>
          <p:style>
            <a:lnRef idx="1">
              <a:schemeClr val="accent1"/>
            </a:lnRef>
            <a:fillRef idx="0">
              <a:schemeClr val="accent1"/>
            </a:fillRef>
            <a:effectRef idx="0">
              <a:schemeClr val="accent1"/>
            </a:effectRef>
            <a:fontRef idx="minor">
              <a:schemeClr val="tx1"/>
            </a:fontRef>
          </p:style>
        </p:cxnSp>
        <p:cxnSp>
          <p:nvCxnSpPr>
            <p:cNvPr id="18" name="Straight Connector 35">
              <a:extLst>
                <a:ext uri="{FF2B5EF4-FFF2-40B4-BE49-F238E27FC236}">
                  <a16:creationId xmlns:a16="http://schemas.microsoft.com/office/drawing/2014/main" id="{146C5EFC-A944-8545-99AA-F2B33A4A1DFC}"/>
                </a:ext>
              </a:extLst>
            </p:cNvPr>
            <p:cNvCxnSpPr>
              <a:cxnSpLocks/>
            </p:cNvCxnSpPr>
            <p:nvPr/>
          </p:nvCxnSpPr>
          <p:spPr>
            <a:xfrm>
              <a:off x="4073918" y="3113799"/>
              <a:ext cx="581579" cy="0"/>
            </a:xfrm>
            <a:prstGeom prst="line">
              <a:avLst/>
            </a:prstGeom>
            <a:ln w="41275">
              <a:solidFill>
                <a:schemeClr val="bg2"/>
              </a:solidFill>
            </a:ln>
          </p:spPr>
          <p:style>
            <a:lnRef idx="1">
              <a:schemeClr val="accent1"/>
            </a:lnRef>
            <a:fillRef idx="0">
              <a:schemeClr val="accent1"/>
            </a:fillRef>
            <a:effectRef idx="0">
              <a:schemeClr val="accent1"/>
            </a:effectRef>
            <a:fontRef idx="minor">
              <a:schemeClr val="tx1"/>
            </a:fontRef>
          </p:style>
        </p:cxnSp>
        <p:grpSp>
          <p:nvGrpSpPr>
            <p:cNvPr id="19" name="Group 42">
              <a:extLst>
                <a:ext uri="{FF2B5EF4-FFF2-40B4-BE49-F238E27FC236}">
                  <a16:creationId xmlns:a16="http://schemas.microsoft.com/office/drawing/2014/main" id="{FD43B409-1D1C-E545-8FB9-FCCBB6668843}"/>
                </a:ext>
              </a:extLst>
            </p:cNvPr>
            <p:cNvGrpSpPr/>
            <p:nvPr/>
          </p:nvGrpSpPr>
          <p:grpSpPr>
            <a:xfrm>
              <a:off x="3497191" y="2911480"/>
              <a:ext cx="429791" cy="610787"/>
              <a:chOff x="3497191" y="2868952"/>
              <a:chExt cx="429791" cy="610787"/>
            </a:xfrm>
          </p:grpSpPr>
          <p:grpSp>
            <p:nvGrpSpPr>
              <p:cNvPr id="21" name="Group 41">
                <a:extLst>
                  <a:ext uri="{FF2B5EF4-FFF2-40B4-BE49-F238E27FC236}">
                    <a16:creationId xmlns:a16="http://schemas.microsoft.com/office/drawing/2014/main" id="{F8BC01C9-67D5-3645-8740-170AC4C986C0}"/>
                  </a:ext>
                </a:extLst>
              </p:cNvPr>
              <p:cNvGrpSpPr/>
              <p:nvPr/>
            </p:nvGrpSpPr>
            <p:grpSpPr>
              <a:xfrm>
                <a:off x="3497191" y="3084727"/>
                <a:ext cx="429791" cy="395012"/>
                <a:chOff x="3497191" y="3084727"/>
                <a:chExt cx="429791" cy="395012"/>
              </a:xfrm>
            </p:grpSpPr>
            <p:grpSp>
              <p:nvGrpSpPr>
                <p:cNvPr id="23" name="Group 28">
                  <a:extLst>
                    <a:ext uri="{FF2B5EF4-FFF2-40B4-BE49-F238E27FC236}">
                      <a16:creationId xmlns:a16="http://schemas.microsoft.com/office/drawing/2014/main" id="{2C6C0525-1A69-EA43-B887-F2DC0DC2A225}"/>
                    </a:ext>
                  </a:extLst>
                </p:cNvPr>
                <p:cNvGrpSpPr/>
                <p:nvPr/>
              </p:nvGrpSpPr>
              <p:grpSpPr>
                <a:xfrm>
                  <a:off x="3497191" y="3112877"/>
                  <a:ext cx="429791" cy="274337"/>
                  <a:chOff x="6925852" y="664381"/>
                  <a:chExt cx="388676" cy="248093"/>
                </a:xfrm>
              </p:grpSpPr>
              <p:sp>
                <p:nvSpPr>
                  <p:cNvPr id="26" name="Diagonal Stripe 26">
                    <a:extLst>
                      <a:ext uri="{FF2B5EF4-FFF2-40B4-BE49-F238E27FC236}">
                        <a16:creationId xmlns:a16="http://schemas.microsoft.com/office/drawing/2014/main" id="{230F030F-14BE-A146-AE6C-B834B822ABEB}"/>
                      </a:ext>
                    </a:extLst>
                  </p:cNvPr>
                  <p:cNvSpPr/>
                  <p:nvPr/>
                </p:nvSpPr>
                <p:spPr>
                  <a:xfrm rot="18900000">
                    <a:off x="7066435" y="664381"/>
                    <a:ext cx="248093" cy="248093"/>
                  </a:xfrm>
                  <a:prstGeom prst="diagStripe">
                    <a:avLst/>
                  </a:prstGeom>
                  <a:solidFill>
                    <a:schemeClr val="accent2"/>
                  </a:solidFill>
                  <a:ln w="34925">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defTabSz="457178">
                      <a:defRPr/>
                    </a:pPr>
                    <a:endParaRPr lang="en-US">
                      <a:solidFill>
                        <a:srgbClr val="282828"/>
                      </a:solidFill>
                      <a:ea typeface="MS PGothic" panose="020B0600070205080204" pitchFamily="34" charset="-128"/>
                    </a:endParaRPr>
                  </a:p>
                </p:txBody>
              </p:sp>
              <p:sp>
                <p:nvSpPr>
                  <p:cNvPr id="27" name="Diagonal Stripe 27">
                    <a:extLst>
                      <a:ext uri="{FF2B5EF4-FFF2-40B4-BE49-F238E27FC236}">
                        <a16:creationId xmlns:a16="http://schemas.microsoft.com/office/drawing/2014/main" id="{3A8CBB7F-8C59-5F49-8206-57DAD275F48C}"/>
                      </a:ext>
                    </a:extLst>
                  </p:cNvPr>
                  <p:cNvSpPr/>
                  <p:nvPr/>
                </p:nvSpPr>
                <p:spPr>
                  <a:xfrm rot="2700000" flipH="1">
                    <a:off x="6925852" y="664381"/>
                    <a:ext cx="248093" cy="248093"/>
                  </a:xfrm>
                  <a:prstGeom prst="diagStripe">
                    <a:avLst/>
                  </a:prstGeom>
                  <a:solidFill>
                    <a:schemeClr val="accent2"/>
                  </a:solidFill>
                  <a:ln w="34925">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defTabSz="457178">
                      <a:defRPr/>
                    </a:pPr>
                    <a:endParaRPr lang="en-US">
                      <a:solidFill>
                        <a:srgbClr val="282828"/>
                      </a:solidFill>
                      <a:ea typeface="MS PGothic" panose="020B0600070205080204" pitchFamily="34" charset="-128"/>
                    </a:endParaRPr>
                  </a:p>
                </p:txBody>
              </p:sp>
            </p:grpSp>
            <p:cxnSp>
              <p:nvCxnSpPr>
                <p:cNvPr id="24" name="Straight Connector 37">
                  <a:extLst>
                    <a:ext uri="{FF2B5EF4-FFF2-40B4-BE49-F238E27FC236}">
                      <a16:creationId xmlns:a16="http://schemas.microsoft.com/office/drawing/2014/main" id="{9EAFBA1B-0D25-6C45-B171-33067206F59F}"/>
                    </a:ext>
                  </a:extLst>
                </p:cNvPr>
                <p:cNvCxnSpPr>
                  <a:cxnSpLocks/>
                </p:cNvCxnSpPr>
                <p:nvPr/>
              </p:nvCxnSpPr>
              <p:spPr>
                <a:xfrm>
                  <a:off x="3807538" y="3084727"/>
                  <a:ext cx="0" cy="395012"/>
                </a:xfrm>
                <a:prstGeom prst="line">
                  <a:avLst/>
                </a:prstGeom>
                <a:ln w="41275">
                  <a:solidFill>
                    <a:schemeClr val="bg2"/>
                  </a:solidFill>
                </a:ln>
              </p:spPr>
              <p:style>
                <a:lnRef idx="1">
                  <a:schemeClr val="accent1"/>
                </a:lnRef>
                <a:fillRef idx="0">
                  <a:schemeClr val="accent1"/>
                </a:fillRef>
                <a:effectRef idx="0">
                  <a:schemeClr val="accent1"/>
                </a:effectRef>
                <a:fontRef idx="minor">
                  <a:schemeClr val="tx1"/>
                </a:fontRef>
              </p:style>
            </p:cxnSp>
            <p:cxnSp>
              <p:nvCxnSpPr>
                <p:cNvPr id="25" name="Straight Connector 39">
                  <a:extLst>
                    <a:ext uri="{FF2B5EF4-FFF2-40B4-BE49-F238E27FC236}">
                      <a16:creationId xmlns:a16="http://schemas.microsoft.com/office/drawing/2014/main" id="{CC5BD136-4C80-0A4E-921F-83A1187EC2A5}"/>
                    </a:ext>
                  </a:extLst>
                </p:cNvPr>
                <p:cNvCxnSpPr>
                  <a:cxnSpLocks/>
                </p:cNvCxnSpPr>
                <p:nvPr/>
              </p:nvCxnSpPr>
              <p:spPr>
                <a:xfrm>
                  <a:off x="3618049" y="3084727"/>
                  <a:ext cx="0" cy="395012"/>
                </a:xfrm>
                <a:prstGeom prst="line">
                  <a:avLst/>
                </a:prstGeom>
                <a:ln w="41275">
                  <a:solidFill>
                    <a:schemeClr val="bg2"/>
                  </a:solidFill>
                </a:ln>
              </p:spPr>
              <p:style>
                <a:lnRef idx="1">
                  <a:schemeClr val="accent1"/>
                </a:lnRef>
                <a:fillRef idx="0">
                  <a:schemeClr val="accent1"/>
                </a:fillRef>
                <a:effectRef idx="0">
                  <a:schemeClr val="accent1"/>
                </a:effectRef>
                <a:fontRef idx="minor">
                  <a:schemeClr val="tx1"/>
                </a:fontRef>
              </p:style>
            </p:cxnSp>
          </p:grpSp>
          <p:sp>
            <p:nvSpPr>
              <p:cNvPr id="22" name="Oval 24">
                <a:extLst>
                  <a:ext uri="{FF2B5EF4-FFF2-40B4-BE49-F238E27FC236}">
                    <a16:creationId xmlns:a16="http://schemas.microsoft.com/office/drawing/2014/main" id="{07FEEE8F-2875-1B4C-A436-6C35620476AC}"/>
                  </a:ext>
                </a:extLst>
              </p:cNvPr>
              <p:cNvSpPr/>
              <p:nvPr/>
            </p:nvSpPr>
            <p:spPr>
              <a:xfrm>
                <a:off x="3561625" y="2868952"/>
                <a:ext cx="300923" cy="300923"/>
              </a:xfrm>
              <a:prstGeom prst="ellipse">
                <a:avLst/>
              </a:prstGeom>
              <a:solidFill>
                <a:schemeClr val="accent2"/>
              </a:solidFill>
              <a:ln w="41275">
                <a:solidFill>
                  <a:schemeClr val="bg2"/>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defTabSz="457178">
                  <a:defRPr/>
                </a:pPr>
                <a:endParaRPr lang="en-US">
                  <a:solidFill>
                    <a:srgbClr val="005073"/>
                  </a:solidFill>
                  <a:ea typeface="MS PGothic" panose="020B0600070205080204" pitchFamily="34" charset="-128"/>
                </a:endParaRPr>
              </a:p>
            </p:txBody>
          </p:sp>
        </p:grpSp>
        <p:sp>
          <p:nvSpPr>
            <p:cNvPr id="20" name="TextBox 43">
              <a:extLst>
                <a:ext uri="{FF2B5EF4-FFF2-40B4-BE49-F238E27FC236}">
                  <a16:creationId xmlns:a16="http://schemas.microsoft.com/office/drawing/2014/main" id="{862D5080-2F08-BC4C-A9C9-B1754427254A}"/>
                </a:ext>
              </a:extLst>
            </p:cNvPr>
            <p:cNvSpPr txBox="1"/>
            <p:nvPr/>
          </p:nvSpPr>
          <p:spPr>
            <a:xfrm>
              <a:off x="3712709" y="2428348"/>
              <a:ext cx="801823" cy="338554"/>
            </a:xfrm>
            <a:prstGeom prst="rect">
              <a:avLst/>
            </a:prstGeom>
            <a:noFill/>
          </p:spPr>
          <p:txBody>
            <a:bodyPr wrap="none" rtlCol="0">
              <a:noAutofit/>
            </a:bodyPr>
            <a:lstStyle/>
            <a:p>
              <a:pPr algn="ctr" defTabSz="457178">
                <a:defRPr/>
              </a:pPr>
              <a:r>
                <a:rPr lang="en-US" altLang="ja-JP" sz="1600" spc="300">
                  <a:solidFill>
                    <a:srgbClr val="FFFFFF"/>
                  </a:solidFill>
                  <a:latin typeface="+mn-lt"/>
                  <a:ea typeface="MS PGothic" panose="020B0600070205080204" pitchFamily="34" charset="-128"/>
                  <a:cs typeface="+mn-cs"/>
                </a:rPr>
                <a:t>SUDI</a:t>
              </a:r>
            </a:p>
          </p:txBody>
        </p:sp>
      </p:grpSp>
      <p:grpSp>
        <p:nvGrpSpPr>
          <p:cNvPr id="28" name="Group 72">
            <a:extLst>
              <a:ext uri="{FF2B5EF4-FFF2-40B4-BE49-F238E27FC236}">
                <a16:creationId xmlns:a16="http://schemas.microsoft.com/office/drawing/2014/main" id="{27443E30-98E5-5544-8B07-A76701812466}"/>
              </a:ext>
            </a:extLst>
          </p:cNvPr>
          <p:cNvGrpSpPr/>
          <p:nvPr/>
        </p:nvGrpSpPr>
        <p:grpSpPr>
          <a:xfrm>
            <a:off x="3427807" y="1260257"/>
            <a:ext cx="1369277" cy="849600"/>
            <a:chOff x="3427805" y="1227968"/>
            <a:chExt cx="1369277" cy="849600"/>
          </a:xfrm>
        </p:grpSpPr>
        <p:sp>
          <p:nvSpPr>
            <p:cNvPr id="29" name="Rectangle 7">
              <a:extLst>
                <a:ext uri="{FF2B5EF4-FFF2-40B4-BE49-F238E27FC236}">
                  <a16:creationId xmlns:a16="http://schemas.microsoft.com/office/drawing/2014/main" id="{4D79924C-E899-8549-B0D8-04422AF8DB62}"/>
                </a:ext>
              </a:extLst>
            </p:cNvPr>
            <p:cNvSpPr/>
            <p:nvPr/>
          </p:nvSpPr>
          <p:spPr>
            <a:xfrm>
              <a:off x="3430162" y="1227968"/>
              <a:ext cx="1366920" cy="849600"/>
            </a:xfrm>
            <a:prstGeom prst="rect">
              <a:avLst/>
            </a:prstGeom>
            <a:solidFill>
              <a:srgbClr val="204F7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defTabSz="457178">
                <a:defRPr/>
              </a:pPr>
              <a:endParaRPr lang="en-US" sz="8000" b="1">
                <a:solidFill>
                  <a:srgbClr val="204F70"/>
                </a:solidFill>
                <a:ea typeface="MS PGothic" panose="020B0600070205080204" pitchFamily="34" charset="-128"/>
                <a:cs typeface="CiscoSansTT" panose="020B0503020201020303" pitchFamily="34" charset="0"/>
              </a:endParaRPr>
            </a:p>
          </p:txBody>
        </p:sp>
        <p:sp>
          <p:nvSpPr>
            <p:cNvPr id="30" name="TextBox 8">
              <a:extLst>
                <a:ext uri="{FF2B5EF4-FFF2-40B4-BE49-F238E27FC236}">
                  <a16:creationId xmlns:a16="http://schemas.microsoft.com/office/drawing/2014/main" id="{A5F7FDD5-4DB0-2C41-8253-6267480EC3B2}"/>
                </a:ext>
              </a:extLst>
            </p:cNvPr>
            <p:cNvSpPr txBox="1"/>
            <p:nvPr/>
          </p:nvSpPr>
          <p:spPr>
            <a:xfrm>
              <a:off x="3427805" y="1264667"/>
              <a:ext cx="1366920" cy="215444"/>
            </a:xfrm>
            <a:prstGeom prst="rect">
              <a:avLst/>
            </a:prstGeom>
            <a:noFill/>
          </p:spPr>
          <p:txBody>
            <a:bodyPr wrap="square" lIns="0" tIns="0" rIns="0" bIns="0" rtlCol="0" anchor="ctr">
              <a:noAutofit/>
            </a:bodyPr>
            <a:lstStyle/>
            <a:p>
              <a:pPr algn="ctr" defTabSz="457178">
                <a:defRPr/>
              </a:pPr>
              <a:r>
                <a:rPr lang="ja-JP" altLang="en-US" sz="1400">
                  <a:solidFill>
                    <a:srgbClr val="FFFFFF"/>
                  </a:solidFill>
                  <a:latin typeface="+mn-lt"/>
                  <a:ea typeface="MS PGothic" panose="020B0600070205080204" pitchFamily="34" charset="-128"/>
                  <a:cs typeface="+mn-cs"/>
                </a:rPr>
                <a:t>マイクロ</a:t>
              </a:r>
              <a:r>
                <a:rPr lang="en-US" altLang="ja-JP" sz="1400">
                  <a:solidFill>
                    <a:srgbClr val="FFFFFF"/>
                  </a:solidFill>
                  <a:latin typeface="+mn-lt"/>
                  <a:ea typeface="MS PGothic" panose="020B0600070205080204" pitchFamily="34" charset="-128"/>
                  <a:cs typeface="+mn-cs"/>
                </a:rPr>
                <a:t> </a:t>
              </a:r>
              <a:r>
                <a:rPr lang="ja-JP" altLang="en-US" sz="1400">
                  <a:solidFill>
                    <a:srgbClr val="FFFFFF"/>
                  </a:solidFill>
                  <a:latin typeface="+mn-lt"/>
                  <a:ea typeface="MS PGothic" panose="020B0600070205080204" pitchFamily="34" charset="-128"/>
                  <a:cs typeface="+mn-cs"/>
                </a:rPr>
                <a:t>ローダ</a:t>
              </a:r>
            </a:p>
          </p:txBody>
        </p:sp>
        <p:grpSp>
          <p:nvGrpSpPr>
            <p:cNvPr id="31" name="Group 69">
              <a:extLst>
                <a:ext uri="{FF2B5EF4-FFF2-40B4-BE49-F238E27FC236}">
                  <a16:creationId xmlns:a16="http://schemas.microsoft.com/office/drawing/2014/main" id="{170243ED-9AA3-4E43-AF94-FF4C2F2DE35F}"/>
                </a:ext>
              </a:extLst>
            </p:cNvPr>
            <p:cNvGrpSpPr>
              <a:grpSpLocks noChangeAspect="1"/>
            </p:cNvGrpSpPr>
            <p:nvPr/>
          </p:nvGrpSpPr>
          <p:grpSpPr>
            <a:xfrm>
              <a:off x="3901498" y="1514028"/>
              <a:ext cx="432102" cy="477806"/>
              <a:chOff x="5345610" y="2367556"/>
              <a:chExt cx="519984" cy="574982"/>
            </a:xfrm>
          </p:grpSpPr>
          <p:sp>
            <p:nvSpPr>
              <p:cNvPr id="32" name="Freeform 105">
                <a:extLst>
                  <a:ext uri="{FF2B5EF4-FFF2-40B4-BE49-F238E27FC236}">
                    <a16:creationId xmlns:a16="http://schemas.microsoft.com/office/drawing/2014/main" id="{0E5E39FE-DC73-9A49-9300-0A340AEC9E09}"/>
                  </a:ext>
                </a:extLst>
              </p:cNvPr>
              <p:cNvSpPr>
                <a:spLocks noChangeAspect="1"/>
              </p:cNvSpPr>
              <p:nvPr/>
            </p:nvSpPr>
            <p:spPr bwMode="auto">
              <a:xfrm>
                <a:off x="5345610" y="2367556"/>
                <a:ext cx="491985" cy="574982"/>
              </a:xfrm>
              <a:custGeom>
                <a:avLst/>
                <a:gdLst>
                  <a:gd name="T0" fmla="*/ 200 w 208"/>
                  <a:gd name="T1" fmla="*/ 206 h 243"/>
                  <a:gd name="T2" fmla="*/ 188 w 208"/>
                  <a:gd name="T3" fmla="*/ 217 h 243"/>
                  <a:gd name="T4" fmla="*/ 174 w 208"/>
                  <a:gd name="T5" fmla="*/ 226 h 243"/>
                  <a:gd name="T6" fmla="*/ 158 w 208"/>
                  <a:gd name="T7" fmla="*/ 234 h 243"/>
                  <a:gd name="T8" fmla="*/ 142 w 208"/>
                  <a:gd name="T9" fmla="*/ 238 h 243"/>
                  <a:gd name="T10" fmla="*/ 75 w 208"/>
                  <a:gd name="T11" fmla="*/ 233 h 243"/>
                  <a:gd name="T12" fmla="*/ 22 w 208"/>
                  <a:gd name="T13" fmla="*/ 191 h 243"/>
                  <a:gd name="T14" fmla="*/ 0 w 208"/>
                  <a:gd name="T15" fmla="*/ 125 h 243"/>
                  <a:gd name="T16" fmla="*/ 19 w 208"/>
                  <a:gd name="T17" fmla="*/ 58 h 243"/>
                  <a:gd name="T18" fmla="*/ 73 w 208"/>
                  <a:gd name="T19" fmla="*/ 12 h 243"/>
                  <a:gd name="T20" fmla="*/ 144 w 208"/>
                  <a:gd name="T21" fmla="*/ 4 h 243"/>
                  <a:gd name="T22" fmla="*/ 162 w 208"/>
                  <a:gd name="T23" fmla="*/ 8 h 243"/>
                  <a:gd name="T24" fmla="*/ 178 w 208"/>
                  <a:gd name="T25" fmla="*/ 16 h 243"/>
                  <a:gd name="T26" fmla="*/ 194 w 208"/>
                  <a:gd name="T27" fmla="*/ 25 h 243"/>
                  <a:gd name="T28" fmla="*/ 208 w 208"/>
                  <a:gd name="T29" fmla="*/ 37 h 243"/>
                  <a:gd name="T30" fmla="*/ 192 w 208"/>
                  <a:gd name="T31" fmla="*/ 53 h 243"/>
                  <a:gd name="T32" fmla="*/ 140 w 208"/>
                  <a:gd name="T33" fmla="*/ 24 h 243"/>
                  <a:gd name="T34" fmla="*/ 79 w 208"/>
                  <a:gd name="T35" fmla="*/ 28 h 243"/>
                  <a:gd name="T36" fmla="*/ 31 w 208"/>
                  <a:gd name="T37" fmla="*/ 66 h 243"/>
                  <a:gd name="T38" fmla="*/ 12 w 208"/>
                  <a:gd name="T39" fmla="*/ 125 h 243"/>
                  <a:gd name="T40" fmla="*/ 29 w 208"/>
                  <a:gd name="T41" fmla="*/ 186 h 243"/>
                  <a:gd name="T42" fmla="*/ 77 w 208"/>
                  <a:gd name="T43" fmla="*/ 228 h 243"/>
                  <a:gd name="T44" fmla="*/ 142 w 208"/>
                  <a:gd name="T45" fmla="*/ 236 h 243"/>
                  <a:gd name="T46" fmla="*/ 158 w 208"/>
                  <a:gd name="T47" fmla="*/ 232 h 243"/>
                  <a:gd name="T48" fmla="*/ 173 w 208"/>
                  <a:gd name="T49" fmla="*/ 225 h 243"/>
                  <a:gd name="T50" fmla="*/ 187 w 208"/>
                  <a:gd name="T51" fmla="*/ 216 h 243"/>
                  <a:gd name="T52" fmla="*/ 200 w 208"/>
                  <a:gd name="T53" fmla="*/ 206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08" h="243">
                    <a:moveTo>
                      <a:pt x="200" y="206"/>
                    </a:moveTo>
                    <a:cubicBezTo>
                      <a:pt x="196" y="210"/>
                      <a:pt x="192" y="214"/>
                      <a:pt x="188" y="217"/>
                    </a:cubicBezTo>
                    <a:cubicBezTo>
                      <a:pt x="183" y="220"/>
                      <a:pt x="179" y="224"/>
                      <a:pt x="174" y="226"/>
                    </a:cubicBezTo>
                    <a:cubicBezTo>
                      <a:pt x="169" y="229"/>
                      <a:pt x="164" y="232"/>
                      <a:pt x="158" y="234"/>
                    </a:cubicBezTo>
                    <a:cubicBezTo>
                      <a:pt x="153" y="235"/>
                      <a:pt x="148" y="237"/>
                      <a:pt x="142" y="238"/>
                    </a:cubicBezTo>
                    <a:cubicBezTo>
                      <a:pt x="120" y="243"/>
                      <a:pt x="96" y="242"/>
                      <a:pt x="75" y="233"/>
                    </a:cubicBezTo>
                    <a:cubicBezTo>
                      <a:pt x="54" y="225"/>
                      <a:pt x="35" y="210"/>
                      <a:pt x="22" y="191"/>
                    </a:cubicBezTo>
                    <a:cubicBezTo>
                      <a:pt x="8" y="172"/>
                      <a:pt x="1" y="149"/>
                      <a:pt x="0" y="125"/>
                    </a:cubicBezTo>
                    <a:cubicBezTo>
                      <a:pt x="0" y="102"/>
                      <a:pt x="6" y="78"/>
                      <a:pt x="19" y="58"/>
                    </a:cubicBezTo>
                    <a:cubicBezTo>
                      <a:pt x="32" y="38"/>
                      <a:pt x="51" y="22"/>
                      <a:pt x="73" y="12"/>
                    </a:cubicBezTo>
                    <a:cubicBezTo>
                      <a:pt x="95" y="3"/>
                      <a:pt x="120" y="0"/>
                      <a:pt x="144" y="4"/>
                    </a:cubicBezTo>
                    <a:cubicBezTo>
                      <a:pt x="150" y="5"/>
                      <a:pt x="156" y="7"/>
                      <a:pt x="162" y="8"/>
                    </a:cubicBezTo>
                    <a:cubicBezTo>
                      <a:pt x="167" y="10"/>
                      <a:pt x="173" y="13"/>
                      <a:pt x="178" y="16"/>
                    </a:cubicBezTo>
                    <a:cubicBezTo>
                      <a:pt x="184" y="18"/>
                      <a:pt x="189" y="22"/>
                      <a:pt x="194" y="25"/>
                    </a:cubicBezTo>
                    <a:cubicBezTo>
                      <a:pt x="199" y="29"/>
                      <a:pt x="204" y="33"/>
                      <a:pt x="208" y="37"/>
                    </a:cubicBezTo>
                    <a:cubicBezTo>
                      <a:pt x="192" y="53"/>
                      <a:pt x="192" y="53"/>
                      <a:pt x="192" y="53"/>
                    </a:cubicBezTo>
                    <a:cubicBezTo>
                      <a:pt x="178" y="38"/>
                      <a:pt x="160" y="28"/>
                      <a:pt x="140" y="24"/>
                    </a:cubicBezTo>
                    <a:cubicBezTo>
                      <a:pt x="120" y="19"/>
                      <a:pt x="99" y="21"/>
                      <a:pt x="79" y="28"/>
                    </a:cubicBezTo>
                    <a:cubicBezTo>
                      <a:pt x="60" y="36"/>
                      <a:pt x="43" y="49"/>
                      <a:pt x="31" y="66"/>
                    </a:cubicBezTo>
                    <a:cubicBezTo>
                      <a:pt x="19" y="83"/>
                      <a:pt x="12" y="104"/>
                      <a:pt x="12" y="125"/>
                    </a:cubicBezTo>
                    <a:cubicBezTo>
                      <a:pt x="11" y="147"/>
                      <a:pt x="17" y="168"/>
                      <a:pt x="29" y="186"/>
                    </a:cubicBezTo>
                    <a:cubicBezTo>
                      <a:pt x="40" y="204"/>
                      <a:pt x="57" y="219"/>
                      <a:pt x="77" y="228"/>
                    </a:cubicBezTo>
                    <a:cubicBezTo>
                      <a:pt x="97" y="237"/>
                      <a:pt x="120" y="239"/>
                      <a:pt x="142" y="236"/>
                    </a:cubicBezTo>
                    <a:cubicBezTo>
                      <a:pt x="147" y="235"/>
                      <a:pt x="152" y="233"/>
                      <a:pt x="158" y="232"/>
                    </a:cubicBezTo>
                    <a:cubicBezTo>
                      <a:pt x="163" y="230"/>
                      <a:pt x="168" y="228"/>
                      <a:pt x="173" y="225"/>
                    </a:cubicBezTo>
                    <a:cubicBezTo>
                      <a:pt x="178" y="223"/>
                      <a:pt x="183" y="220"/>
                      <a:pt x="187" y="216"/>
                    </a:cubicBezTo>
                    <a:cubicBezTo>
                      <a:pt x="192" y="213"/>
                      <a:pt x="196" y="210"/>
                      <a:pt x="200" y="206"/>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noAutofit/>
              </a:bodyPr>
              <a:lstStyle/>
              <a:p>
                <a:pPr defTabSz="457178">
                  <a:defRPr/>
                </a:pPr>
                <a:endParaRPr lang="en-US" sz="2400">
                  <a:solidFill>
                    <a:srgbClr val="282828"/>
                  </a:solidFill>
                  <a:latin typeface="+mn-lt"/>
                  <a:ea typeface="MS PGothic" panose="020B0600070205080204" pitchFamily="34" charset="-128"/>
                  <a:cs typeface="+mn-cs"/>
                </a:endParaRPr>
              </a:p>
            </p:txBody>
          </p:sp>
          <p:sp>
            <p:nvSpPr>
              <p:cNvPr id="33" name="Freeform 106">
                <a:extLst>
                  <a:ext uri="{FF2B5EF4-FFF2-40B4-BE49-F238E27FC236}">
                    <a16:creationId xmlns:a16="http://schemas.microsoft.com/office/drawing/2014/main" id="{D39A9464-6884-A14E-9D05-DFED6AA30F97}"/>
                  </a:ext>
                </a:extLst>
              </p:cNvPr>
              <p:cNvSpPr>
                <a:spLocks noChangeAspect="1"/>
              </p:cNvSpPr>
              <p:nvPr/>
            </p:nvSpPr>
            <p:spPr bwMode="auto">
              <a:xfrm>
                <a:off x="5572603" y="2426554"/>
                <a:ext cx="292991" cy="292991"/>
              </a:xfrm>
              <a:custGeom>
                <a:avLst/>
                <a:gdLst>
                  <a:gd name="T0" fmla="*/ 7 w 124"/>
                  <a:gd name="T1" fmla="*/ 117 h 124"/>
                  <a:gd name="T2" fmla="*/ 7 w 124"/>
                  <a:gd name="T3" fmla="*/ 117 h 124"/>
                  <a:gd name="T4" fmla="*/ 7 w 124"/>
                  <a:gd name="T5" fmla="*/ 90 h 124"/>
                  <a:gd name="T6" fmla="*/ 124 w 124"/>
                  <a:gd name="T7" fmla="*/ 0 h 124"/>
                  <a:gd name="T8" fmla="*/ 35 w 124"/>
                  <a:gd name="T9" fmla="*/ 117 h 124"/>
                  <a:gd name="T10" fmla="*/ 7 w 124"/>
                  <a:gd name="T11" fmla="*/ 117 h 124"/>
                </a:gdLst>
                <a:ahLst/>
                <a:cxnLst>
                  <a:cxn ang="0">
                    <a:pos x="T0" y="T1"/>
                  </a:cxn>
                  <a:cxn ang="0">
                    <a:pos x="T2" y="T3"/>
                  </a:cxn>
                  <a:cxn ang="0">
                    <a:pos x="T4" y="T5"/>
                  </a:cxn>
                  <a:cxn ang="0">
                    <a:pos x="T6" y="T7"/>
                  </a:cxn>
                  <a:cxn ang="0">
                    <a:pos x="T8" y="T9"/>
                  </a:cxn>
                  <a:cxn ang="0">
                    <a:pos x="T10" y="T11"/>
                  </a:cxn>
                </a:cxnLst>
                <a:rect l="0" t="0" r="r" b="b"/>
                <a:pathLst>
                  <a:path w="124" h="124">
                    <a:moveTo>
                      <a:pt x="7" y="117"/>
                    </a:moveTo>
                    <a:cubicBezTo>
                      <a:pt x="7" y="117"/>
                      <a:pt x="7" y="117"/>
                      <a:pt x="7" y="117"/>
                    </a:cubicBezTo>
                    <a:cubicBezTo>
                      <a:pt x="0" y="109"/>
                      <a:pt x="0" y="97"/>
                      <a:pt x="7" y="90"/>
                    </a:cubicBezTo>
                    <a:cubicBezTo>
                      <a:pt x="124" y="0"/>
                      <a:pt x="124" y="0"/>
                      <a:pt x="124" y="0"/>
                    </a:cubicBezTo>
                    <a:cubicBezTo>
                      <a:pt x="35" y="117"/>
                      <a:pt x="35" y="117"/>
                      <a:pt x="35" y="117"/>
                    </a:cubicBezTo>
                    <a:cubicBezTo>
                      <a:pt x="27" y="124"/>
                      <a:pt x="15" y="124"/>
                      <a:pt x="7" y="117"/>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noAutofit/>
              </a:bodyPr>
              <a:lstStyle/>
              <a:p>
                <a:pPr defTabSz="457178">
                  <a:defRPr/>
                </a:pPr>
                <a:endParaRPr lang="en-US" sz="2400">
                  <a:solidFill>
                    <a:srgbClr val="282828"/>
                  </a:solidFill>
                  <a:latin typeface="+mn-lt"/>
                  <a:ea typeface="MS PGothic" panose="020B0600070205080204" pitchFamily="34" charset="-128"/>
                  <a:cs typeface="+mn-cs"/>
                </a:endParaRPr>
              </a:p>
            </p:txBody>
          </p:sp>
        </p:grpSp>
      </p:grpSp>
      <p:sp>
        <p:nvSpPr>
          <p:cNvPr id="40" name="Slide Number Placeholder 4">
            <a:extLst>
              <a:ext uri="{FF2B5EF4-FFF2-40B4-BE49-F238E27FC236}">
                <a16:creationId xmlns:a16="http://schemas.microsoft.com/office/drawing/2014/main" id="{2CBD10D3-E9CA-C94E-984D-3B78B8B8AAF4}"/>
              </a:ext>
            </a:extLst>
          </p:cNvPr>
          <p:cNvSpPr>
            <a:spLocks noGrp="1"/>
          </p:cNvSpPr>
          <p:nvPr>
            <p:ph type="sldNum" sz="quarter" idx="4294967295"/>
          </p:nvPr>
        </p:nvSpPr>
        <p:spPr>
          <a:xfrm>
            <a:off x="8648700" y="4884738"/>
            <a:ext cx="495300" cy="274637"/>
          </a:xfrm>
          <a:prstGeom prst="rect">
            <a:avLst/>
          </a:prstGeom>
        </p:spPr>
        <p:txBody>
          <a:bodyPr>
            <a:noAutofit/>
          </a:bodyPr>
          <a:lstStyle/>
          <a:p>
            <a:fld id="{3945D0FD-48F1-4D72-80C5-FFB60B92A834}" type="slidenum">
              <a:rPr lang="en-US" sz="900" smtClean="0">
                <a:latin typeface="+mn-lt"/>
                <a:ea typeface="MS PGothic" panose="020B0600070205080204" pitchFamily="34" charset="-128"/>
              </a:rPr>
              <a:pPr/>
              <a:t>340</a:t>
            </a:fld>
            <a:endParaRPr lang="en-US" sz="900">
              <a:latin typeface="+mn-lt"/>
              <a:ea typeface="MS PGothic" panose="020B0600070205080204" pitchFamily="34" charset="-128"/>
            </a:endParaRPr>
          </a:p>
        </p:txBody>
      </p:sp>
    </p:spTree>
    <p:extLst>
      <p:ext uri="{BB962C8B-B14F-4D97-AF65-F5344CB8AC3E}">
        <p14:creationId xmlns:p14="http://schemas.microsoft.com/office/powerpoint/2010/main" val="44245358"/>
      </p:ext>
    </p:extLst>
  </p:cSld>
  <p:clrMapOvr>
    <a:masterClrMapping/>
  </p:clrMapOvr>
</p:sld>
</file>

<file path=ppt/slides/slide3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タイトル 3">
            <a:extLst>
              <a:ext uri="{FF2B5EF4-FFF2-40B4-BE49-F238E27FC236}">
                <a16:creationId xmlns:a16="http://schemas.microsoft.com/office/drawing/2014/main" id="{998E9EB5-2029-874A-BAA3-2FA0617F9BB1}"/>
              </a:ext>
            </a:extLst>
          </p:cNvPr>
          <p:cNvSpPr>
            <a:spLocks noGrp="1"/>
          </p:cNvSpPr>
          <p:nvPr>
            <p:ph type="title"/>
          </p:nvPr>
        </p:nvSpPr>
        <p:spPr/>
        <p:txBody>
          <a:bodyPr>
            <a:noAutofit/>
          </a:bodyPr>
          <a:lstStyle/>
          <a:p>
            <a:r>
              <a:rPr kumimoji="1" lang="en-US" altLang="ja-JP">
                <a:latin typeface="+mn-lt"/>
                <a:ea typeface="MS PGothic" panose="020B0600070205080204" pitchFamily="34" charset="-128"/>
              </a:rPr>
              <a:t>Cisco </a:t>
            </a:r>
            <a:r>
              <a:rPr kumimoji="1" lang="ja-JP" altLang="en-US">
                <a:latin typeface="+mn-lt"/>
                <a:ea typeface="MS PGothic" panose="020B0600070205080204" pitchFamily="34" charset="-128"/>
              </a:rPr>
              <a:t>セキュアブート </a:t>
            </a:r>
            <a:r>
              <a:rPr kumimoji="1" lang="en-US" altLang="ja-JP">
                <a:latin typeface="+mn-lt"/>
                <a:ea typeface="MS PGothic" panose="020B0600070205080204" pitchFamily="34" charset="-128"/>
              </a:rPr>
              <a:t>&amp; </a:t>
            </a:r>
            <a:r>
              <a:rPr kumimoji="1" lang="ja-JP" altLang="en-US">
                <a:latin typeface="+mn-lt"/>
                <a:ea typeface="MS PGothic" panose="020B0600070205080204" pitchFamily="34" charset="-128"/>
              </a:rPr>
              <a:t>トラスト</a:t>
            </a:r>
            <a:r>
              <a:rPr kumimoji="1" lang="en-US" altLang="ja-JP">
                <a:latin typeface="+mn-lt"/>
                <a:ea typeface="MS PGothic" panose="020B0600070205080204" pitchFamily="34" charset="-128"/>
              </a:rPr>
              <a:t> </a:t>
            </a:r>
            <a:r>
              <a:rPr kumimoji="1" lang="ja-JP" altLang="en-US">
                <a:latin typeface="+mn-lt"/>
                <a:ea typeface="MS PGothic" panose="020B0600070205080204" pitchFamily="34" charset="-128"/>
              </a:rPr>
              <a:t>アンカー</a:t>
            </a:r>
            <a:r>
              <a:rPr kumimoji="1" lang="en-US" altLang="ja-JP">
                <a:latin typeface="+mn-lt"/>
                <a:ea typeface="MS PGothic" panose="020B0600070205080204" pitchFamily="34" charset="-128"/>
              </a:rPr>
              <a:t> </a:t>
            </a:r>
            <a:r>
              <a:rPr kumimoji="1" lang="ja-JP" altLang="en-US">
                <a:latin typeface="+mn-lt"/>
                <a:ea typeface="MS PGothic" panose="020B0600070205080204" pitchFamily="34" charset="-128"/>
              </a:rPr>
              <a:t>モジュール</a:t>
            </a:r>
          </a:p>
        </p:txBody>
      </p:sp>
      <p:sp>
        <p:nvSpPr>
          <p:cNvPr id="3" name="Text Placeholder 2">
            <a:extLst>
              <a:ext uri="{FF2B5EF4-FFF2-40B4-BE49-F238E27FC236}">
                <a16:creationId xmlns:a16="http://schemas.microsoft.com/office/drawing/2014/main" id="{F4AF9F88-B500-AE4E-9C34-7F3BEA568062}"/>
              </a:ext>
            </a:extLst>
          </p:cNvPr>
          <p:cNvSpPr>
            <a:spLocks noGrp="1"/>
          </p:cNvSpPr>
          <p:nvPr>
            <p:ph type="body" sz="quarter" idx="12"/>
          </p:nvPr>
        </p:nvSpPr>
        <p:spPr/>
        <p:txBody>
          <a:bodyPr/>
          <a:lstStyle/>
          <a:p>
            <a:r>
              <a:rPr lang="en" altLang="ja-JP">
                <a:solidFill>
                  <a:srgbClr val="282828"/>
                </a:solidFill>
                <a:ea typeface="MS PGothic" panose="020B0600070205080204" pitchFamily="34" charset="-128"/>
              </a:rPr>
              <a:t>3.5</a:t>
            </a:r>
            <a:r>
              <a:rPr lang="ja-JP" altLang="en-US">
                <a:solidFill>
                  <a:srgbClr val="282828"/>
                </a:solidFill>
                <a:ea typeface="MS PGothic" panose="020B0600070205080204" pitchFamily="34" charset="-128"/>
              </a:rPr>
              <a:t>　</a:t>
            </a:r>
            <a:r>
              <a:rPr lang="en" altLang="ja-JP">
                <a:solidFill>
                  <a:srgbClr val="282828"/>
                </a:solidFill>
                <a:ea typeface="MS PGothic" panose="020B0600070205080204" pitchFamily="34" charset="-128"/>
              </a:rPr>
              <a:t>Security</a:t>
            </a:r>
          </a:p>
        </p:txBody>
      </p:sp>
      <p:sp>
        <p:nvSpPr>
          <p:cNvPr id="7" name="正方形/長方形 6">
            <a:extLst>
              <a:ext uri="{FF2B5EF4-FFF2-40B4-BE49-F238E27FC236}">
                <a16:creationId xmlns:a16="http://schemas.microsoft.com/office/drawing/2014/main" id="{50A3E344-5112-264E-B399-1C11ED103270}"/>
              </a:ext>
            </a:extLst>
          </p:cNvPr>
          <p:cNvSpPr/>
          <p:nvPr/>
        </p:nvSpPr>
        <p:spPr>
          <a:xfrm>
            <a:off x="538374" y="1000708"/>
            <a:ext cx="6227090" cy="338554"/>
          </a:xfrm>
          <a:prstGeom prst="rect">
            <a:avLst/>
          </a:prstGeom>
        </p:spPr>
        <p:txBody>
          <a:bodyPr wrap="square">
            <a:noAutofit/>
          </a:bodyPr>
          <a:lstStyle/>
          <a:p>
            <a:pPr defTabSz="457189">
              <a:defRPr/>
            </a:pPr>
            <a:endParaRPr lang="ja-JP" altLang="en-US" sz="1600">
              <a:solidFill>
                <a:srgbClr val="005073"/>
              </a:solidFill>
              <a:latin typeface="+mn-lt"/>
              <a:ea typeface="MS PGothic" panose="020B0600070205080204" pitchFamily="34" charset="-128"/>
              <a:cs typeface="+mn-cs"/>
            </a:endParaRPr>
          </a:p>
        </p:txBody>
      </p:sp>
      <p:sp>
        <p:nvSpPr>
          <p:cNvPr id="8" name="Rectangle 62">
            <a:extLst>
              <a:ext uri="{FF2B5EF4-FFF2-40B4-BE49-F238E27FC236}">
                <a16:creationId xmlns:a16="http://schemas.microsoft.com/office/drawing/2014/main" id="{DBCCE33D-DD18-FA42-B5E0-96D728155C84}"/>
              </a:ext>
            </a:extLst>
          </p:cNvPr>
          <p:cNvSpPr/>
          <p:nvPr/>
        </p:nvSpPr>
        <p:spPr>
          <a:xfrm>
            <a:off x="451053" y="2052922"/>
            <a:ext cx="1310640" cy="2357120"/>
          </a:xfrm>
          <a:prstGeom prst="rect">
            <a:avLst/>
          </a:prstGeom>
          <a:noFill/>
          <a:ln w="3175">
            <a:solidFill>
              <a:schemeClr val="accent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nchorCtr="0">
            <a:noAutofit/>
          </a:bodyPr>
          <a:lstStyle/>
          <a:p>
            <a:pPr algn="ctr" defTabSz="457178">
              <a:defRPr/>
            </a:pPr>
            <a:r>
              <a:rPr lang="ja-JP" altLang="en-US" sz="1100" b="1">
                <a:solidFill>
                  <a:srgbClr val="282828"/>
                </a:solidFill>
                <a:ea typeface="MS PGothic" panose="020B0600070205080204" pitchFamily="34" charset="-128"/>
              </a:rPr>
              <a:t>ステップ </a:t>
            </a:r>
            <a:r>
              <a:rPr lang="en-US" altLang="ja-JP" sz="1100" b="1">
                <a:solidFill>
                  <a:srgbClr val="282828"/>
                </a:solidFill>
                <a:ea typeface="MS PGothic" panose="020B0600070205080204" pitchFamily="34" charset="-128"/>
              </a:rPr>
              <a:t>1</a:t>
            </a:r>
          </a:p>
        </p:txBody>
      </p:sp>
      <p:sp>
        <p:nvSpPr>
          <p:cNvPr id="9" name="Rectangle 64">
            <a:extLst>
              <a:ext uri="{FF2B5EF4-FFF2-40B4-BE49-F238E27FC236}">
                <a16:creationId xmlns:a16="http://schemas.microsoft.com/office/drawing/2014/main" id="{6C6A90E2-97C1-674C-B29C-146B2891403C}"/>
              </a:ext>
            </a:extLst>
          </p:cNvPr>
          <p:cNvSpPr/>
          <p:nvPr/>
        </p:nvSpPr>
        <p:spPr>
          <a:xfrm>
            <a:off x="627329" y="2942937"/>
            <a:ext cx="967740" cy="109728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tIns="91440" rtlCol="0" anchor="t" anchorCtr="0">
            <a:noAutofit/>
          </a:bodyPr>
          <a:lstStyle/>
          <a:p>
            <a:pPr algn="ctr" defTabSz="457178">
              <a:defRPr/>
            </a:pPr>
            <a:r>
              <a:rPr lang="ja-JP" altLang="en-US" sz="800" b="1">
                <a:solidFill>
                  <a:srgbClr val="282828"/>
                </a:solidFill>
                <a:ea typeface="MS PGothic" panose="020B0600070205080204" pitchFamily="34" charset="-128"/>
              </a:rPr>
              <a:t>ハードウェア</a:t>
            </a:r>
            <a:br>
              <a:rPr lang="ja-JP" altLang="en-US" sz="800" b="1">
                <a:solidFill>
                  <a:srgbClr val="282828"/>
                </a:solidFill>
                <a:ea typeface="MS PGothic" panose="020B0600070205080204" pitchFamily="34" charset="-128"/>
              </a:rPr>
            </a:br>
            <a:r>
              <a:rPr lang="ja-JP" altLang="en-US" sz="800" b="1">
                <a:solidFill>
                  <a:srgbClr val="282828"/>
                </a:solidFill>
                <a:ea typeface="MS PGothic" panose="020B0600070205080204" pitchFamily="34" charset="-128"/>
              </a:rPr>
              <a:t> アンカー</a:t>
            </a:r>
          </a:p>
        </p:txBody>
      </p:sp>
      <p:sp>
        <p:nvSpPr>
          <p:cNvPr id="10" name="Rectangle 65">
            <a:extLst>
              <a:ext uri="{FF2B5EF4-FFF2-40B4-BE49-F238E27FC236}">
                <a16:creationId xmlns:a16="http://schemas.microsoft.com/office/drawing/2014/main" id="{44F1B5A0-0D4F-114C-91A4-FA1169B996A6}"/>
              </a:ext>
            </a:extLst>
          </p:cNvPr>
          <p:cNvSpPr/>
          <p:nvPr/>
        </p:nvSpPr>
        <p:spPr>
          <a:xfrm>
            <a:off x="705877" y="3484974"/>
            <a:ext cx="746760" cy="345440"/>
          </a:xfrm>
          <a:prstGeom prst="rect">
            <a:avLst/>
          </a:prstGeom>
          <a:solidFill>
            <a:schemeClr val="bg2"/>
          </a:solidFill>
          <a:ln w="3175">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noAutofit/>
          </a:bodyPr>
          <a:lstStyle/>
          <a:p>
            <a:pPr algn="ctr" defTabSz="457178">
              <a:defRPr/>
            </a:pPr>
            <a:r>
              <a:rPr lang="ja-JP" altLang="en-US" sz="800" b="1">
                <a:solidFill>
                  <a:srgbClr val="282828"/>
                </a:solidFill>
                <a:ea typeface="MS PGothic" panose="020B0600070205080204" pitchFamily="34" charset="-128"/>
              </a:rPr>
              <a:t>マイクロ</a:t>
            </a:r>
            <a:r>
              <a:rPr lang="en-US" altLang="ja-JP" sz="800" b="1">
                <a:solidFill>
                  <a:srgbClr val="282828"/>
                </a:solidFill>
                <a:ea typeface="MS PGothic" panose="020B0600070205080204" pitchFamily="34" charset="-128"/>
              </a:rPr>
              <a:t> </a:t>
            </a:r>
            <a:r>
              <a:rPr lang="ja-JP" altLang="en-US" sz="800" b="1">
                <a:solidFill>
                  <a:srgbClr val="282828"/>
                </a:solidFill>
                <a:ea typeface="MS PGothic" panose="020B0600070205080204" pitchFamily="34" charset="-128"/>
              </a:rPr>
              <a:t>ローダ</a:t>
            </a:r>
          </a:p>
        </p:txBody>
      </p:sp>
      <p:sp>
        <p:nvSpPr>
          <p:cNvPr id="11" name="Rectangle 57">
            <a:extLst>
              <a:ext uri="{FF2B5EF4-FFF2-40B4-BE49-F238E27FC236}">
                <a16:creationId xmlns:a16="http://schemas.microsoft.com/office/drawing/2014/main" id="{2A19C914-BCCC-384C-AB4E-00C4AF0A5D0C}"/>
              </a:ext>
            </a:extLst>
          </p:cNvPr>
          <p:cNvSpPr/>
          <p:nvPr/>
        </p:nvSpPr>
        <p:spPr>
          <a:xfrm>
            <a:off x="2010464" y="2942938"/>
            <a:ext cx="967740" cy="726440"/>
          </a:xfrm>
          <a:prstGeom prst="rect">
            <a:avLst/>
          </a:prstGeom>
          <a:solidFill>
            <a:schemeClr val="bg2"/>
          </a:solidFill>
          <a:ln>
            <a:solidFill>
              <a:schemeClr val="tx2"/>
            </a:solidFill>
          </a:ln>
          <a:effectLst/>
        </p:spPr>
        <p:style>
          <a:lnRef idx="2">
            <a:schemeClr val="accent1">
              <a:shade val="50000"/>
            </a:schemeClr>
          </a:lnRef>
          <a:fillRef idx="1">
            <a:schemeClr val="accent1"/>
          </a:fillRef>
          <a:effectRef idx="0">
            <a:schemeClr val="accent1"/>
          </a:effectRef>
          <a:fontRef idx="minor">
            <a:schemeClr val="lt1"/>
          </a:fontRef>
        </p:style>
        <p:txBody>
          <a:bodyPr tIns="91440" rtlCol="0" anchor="t" anchorCtr="0">
            <a:noAutofit/>
          </a:bodyPr>
          <a:lstStyle/>
          <a:p>
            <a:pPr defTabSz="457178">
              <a:defRPr/>
            </a:pPr>
            <a:r>
              <a:rPr lang="en-US" altLang="ja-JP" sz="800" b="1">
                <a:solidFill>
                  <a:srgbClr val="282828"/>
                </a:solidFill>
                <a:ea typeface="MS PGothic" panose="020B0600070205080204" pitchFamily="34" charset="-128"/>
              </a:rPr>
              <a:t>CPU</a:t>
            </a:r>
          </a:p>
        </p:txBody>
      </p:sp>
      <p:sp>
        <p:nvSpPr>
          <p:cNvPr id="12" name="Rectangle 58">
            <a:extLst>
              <a:ext uri="{FF2B5EF4-FFF2-40B4-BE49-F238E27FC236}">
                <a16:creationId xmlns:a16="http://schemas.microsoft.com/office/drawing/2014/main" id="{975DDD0F-23F0-EB4A-A25B-EAE9229DE84A}"/>
              </a:ext>
            </a:extLst>
          </p:cNvPr>
          <p:cNvSpPr/>
          <p:nvPr/>
        </p:nvSpPr>
        <p:spPr>
          <a:xfrm>
            <a:off x="2127007" y="3153504"/>
            <a:ext cx="815340" cy="345440"/>
          </a:xfrm>
          <a:prstGeom prst="rect">
            <a:avLst/>
          </a:prstGeom>
          <a:noFill/>
          <a:ln w="3175">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defTabSz="457178">
              <a:defRPr/>
            </a:pPr>
            <a:r>
              <a:rPr lang="ja-JP" altLang="en-US" sz="800" b="1">
                <a:solidFill>
                  <a:srgbClr val="282828"/>
                </a:solidFill>
                <a:ea typeface="MS PGothic" panose="020B0600070205080204" pitchFamily="34" charset="-128"/>
              </a:rPr>
              <a:t>マイクロ</a:t>
            </a:r>
            <a:r>
              <a:rPr lang="en-US" altLang="ja-JP" sz="800" b="1">
                <a:solidFill>
                  <a:srgbClr val="282828"/>
                </a:solidFill>
                <a:ea typeface="MS PGothic" panose="020B0600070205080204" pitchFamily="34" charset="-128"/>
              </a:rPr>
              <a:t> </a:t>
            </a:r>
            <a:r>
              <a:rPr lang="ja-JP" altLang="en-US" sz="800" b="1">
                <a:solidFill>
                  <a:srgbClr val="282828"/>
                </a:solidFill>
                <a:ea typeface="MS PGothic" panose="020B0600070205080204" pitchFamily="34" charset="-128"/>
              </a:rPr>
              <a:t>ローダ</a:t>
            </a:r>
          </a:p>
        </p:txBody>
      </p:sp>
      <p:sp>
        <p:nvSpPr>
          <p:cNvPr id="13" name="Rectangle 60">
            <a:extLst>
              <a:ext uri="{FF2B5EF4-FFF2-40B4-BE49-F238E27FC236}">
                <a16:creationId xmlns:a16="http://schemas.microsoft.com/office/drawing/2014/main" id="{CCD2E8E6-B97F-E14B-A6E4-ED5F299C8ABD}"/>
              </a:ext>
            </a:extLst>
          </p:cNvPr>
          <p:cNvSpPr/>
          <p:nvPr/>
        </p:nvSpPr>
        <p:spPr>
          <a:xfrm>
            <a:off x="1861874" y="2052922"/>
            <a:ext cx="1310640" cy="2357120"/>
          </a:xfrm>
          <a:prstGeom prst="rect">
            <a:avLst/>
          </a:prstGeom>
          <a:noFill/>
          <a:ln w="3175">
            <a:solidFill>
              <a:schemeClr val="accent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nchorCtr="0">
            <a:noAutofit/>
          </a:bodyPr>
          <a:lstStyle/>
          <a:p>
            <a:pPr algn="ctr" defTabSz="457178">
              <a:defRPr/>
            </a:pPr>
            <a:r>
              <a:rPr lang="ja-JP" altLang="en-US" sz="1100" b="1">
                <a:solidFill>
                  <a:srgbClr val="282828"/>
                </a:solidFill>
                <a:ea typeface="MS PGothic" panose="020B0600070205080204" pitchFamily="34" charset="-128"/>
              </a:rPr>
              <a:t>ステップ </a:t>
            </a:r>
            <a:r>
              <a:rPr lang="en-US" altLang="ja-JP" sz="1100" b="1">
                <a:solidFill>
                  <a:srgbClr val="282828"/>
                </a:solidFill>
                <a:ea typeface="MS PGothic" panose="020B0600070205080204" pitchFamily="34" charset="-128"/>
              </a:rPr>
              <a:t>2</a:t>
            </a:r>
          </a:p>
        </p:txBody>
      </p:sp>
      <p:sp>
        <p:nvSpPr>
          <p:cNvPr id="14" name="TextBox 61">
            <a:extLst>
              <a:ext uri="{FF2B5EF4-FFF2-40B4-BE49-F238E27FC236}">
                <a16:creationId xmlns:a16="http://schemas.microsoft.com/office/drawing/2014/main" id="{E2B982CB-F86A-1949-9CB1-09A763874793}"/>
              </a:ext>
            </a:extLst>
          </p:cNvPr>
          <p:cNvSpPr txBox="1"/>
          <p:nvPr/>
        </p:nvSpPr>
        <p:spPr>
          <a:xfrm>
            <a:off x="1861874" y="3787303"/>
            <a:ext cx="1310640" cy="600164"/>
          </a:xfrm>
          <a:prstGeom prst="rect">
            <a:avLst/>
          </a:prstGeom>
          <a:noFill/>
        </p:spPr>
        <p:txBody>
          <a:bodyPr wrap="square" lIns="0" tIns="45720" rIns="0" rtlCol="0">
            <a:noAutofit/>
          </a:bodyPr>
          <a:lstStyle/>
          <a:p>
            <a:pPr algn="ctr" defTabSz="457178">
              <a:defRPr/>
            </a:pPr>
            <a:r>
              <a:rPr lang="ja-JP" altLang="en-US" sz="1100" b="1">
                <a:solidFill>
                  <a:srgbClr val="282828"/>
                </a:solidFill>
                <a:latin typeface="+mn-lt"/>
                <a:ea typeface="MS PGothic" panose="020B0600070205080204" pitchFamily="34" charset="-128"/>
                <a:cs typeface="+mn-cs"/>
              </a:rPr>
              <a:t>マイクロ</a:t>
            </a:r>
            <a:r>
              <a:rPr lang="en-US" altLang="ja-JP" sz="1100" b="1">
                <a:solidFill>
                  <a:srgbClr val="282828"/>
                </a:solidFill>
                <a:latin typeface="+mn-lt"/>
                <a:ea typeface="MS PGothic" panose="020B0600070205080204" pitchFamily="34" charset="-128"/>
                <a:cs typeface="+mn-cs"/>
              </a:rPr>
              <a:t> </a:t>
            </a:r>
            <a:r>
              <a:rPr lang="ja-JP" altLang="en-US" sz="1100" b="1">
                <a:solidFill>
                  <a:srgbClr val="282828"/>
                </a:solidFill>
                <a:latin typeface="+mn-lt"/>
                <a:ea typeface="MS PGothic" panose="020B0600070205080204" pitchFamily="34" charset="-128"/>
                <a:cs typeface="+mn-cs"/>
              </a:rPr>
              <a:t>ローダが</a:t>
            </a:r>
            <a:br>
              <a:rPr lang="ja-JP" altLang="en-US" sz="1100" b="1">
                <a:solidFill>
                  <a:srgbClr val="282828"/>
                </a:solidFill>
                <a:latin typeface="+mn-lt"/>
                <a:ea typeface="MS PGothic" panose="020B0600070205080204" pitchFamily="34" charset="-128"/>
                <a:cs typeface="+mn-cs"/>
              </a:rPr>
            </a:br>
            <a:r>
              <a:rPr lang="ja-JP" altLang="en-US" sz="1100" b="1">
                <a:solidFill>
                  <a:srgbClr val="282828"/>
                </a:solidFill>
                <a:latin typeface="+mn-lt"/>
                <a:ea typeface="MS PGothic" panose="020B0600070205080204" pitchFamily="34" charset="-128"/>
                <a:cs typeface="+mn-cs"/>
              </a:rPr>
              <a:t>ブート</a:t>
            </a:r>
            <a:r>
              <a:rPr lang="en-US" altLang="ja-JP" sz="1100" b="1">
                <a:solidFill>
                  <a:srgbClr val="282828"/>
                </a:solidFill>
                <a:latin typeface="+mn-lt"/>
                <a:ea typeface="MS PGothic" panose="020B0600070205080204" pitchFamily="34" charset="-128"/>
                <a:cs typeface="+mn-cs"/>
              </a:rPr>
              <a:t> </a:t>
            </a:r>
            <a:r>
              <a:rPr lang="ja-JP" altLang="en-US" sz="1100" b="1">
                <a:solidFill>
                  <a:srgbClr val="282828"/>
                </a:solidFill>
                <a:latin typeface="+mn-lt"/>
                <a:ea typeface="MS PGothic" panose="020B0600070205080204" pitchFamily="34" charset="-128"/>
                <a:cs typeface="+mn-cs"/>
              </a:rPr>
              <a:t>ローダを</a:t>
            </a:r>
            <a:br>
              <a:rPr lang="en-US" altLang="ja-JP" sz="1100" b="1">
                <a:solidFill>
                  <a:srgbClr val="282828"/>
                </a:solidFill>
                <a:latin typeface="+mn-lt"/>
                <a:ea typeface="MS PGothic" panose="020B0600070205080204" pitchFamily="34" charset="-128"/>
                <a:cs typeface="+mn-cs"/>
              </a:rPr>
            </a:br>
            <a:r>
              <a:rPr lang="ja-JP" altLang="en-US" sz="1100" b="1">
                <a:solidFill>
                  <a:srgbClr val="282828"/>
                </a:solidFill>
                <a:latin typeface="+mn-lt"/>
                <a:ea typeface="MS PGothic" panose="020B0600070205080204" pitchFamily="34" charset="-128"/>
                <a:cs typeface="+mn-cs"/>
              </a:rPr>
              <a:t>チェック</a:t>
            </a:r>
          </a:p>
        </p:txBody>
      </p:sp>
      <p:sp>
        <p:nvSpPr>
          <p:cNvPr id="15" name="Rectangle 52">
            <a:extLst>
              <a:ext uri="{FF2B5EF4-FFF2-40B4-BE49-F238E27FC236}">
                <a16:creationId xmlns:a16="http://schemas.microsoft.com/office/drawing/2014/main" id="{2FC555D2-2E18-EC40-9FDB-44464299D584}"/>
              </a:ext>
            </a:extLst>
          </p:cNvPr>
          <p:cNvSpPr/>
          <p:nvPr/>
        </p:nvSpPr>
        <p:spPr>
          <a:xfrm>
            <a:off x="3444145" y="2942938"/>
            <a:ext cx="967740" cy="726440"/>
          </a:xfrm>
          <a:prstGeom prst="rect">
            <a:avLst/>
          </a:prstGeom>
          <a:solidFill>
            <a:schemeClr val="bg2"/>
          </a:solidFill>
          <a:ln>
            <a:solidFill>
              <a:schemeClr val="tx2"/>
            </a:solidFill>
          </a:ln>
          <a:effectLst/>
        </p:spPr>
        <p:style>
          <a:lnRef idx="2">
            <a:schemeClr val="accent1">
              <a:shade val="50000"/>
            </a:schemeClr>
          </a:lnRef>
          <a:fillRef idx="1">
            <a:schemeClr val="accent1"/>
          </a:fillRef>
          <a:effectRef idx="0">
            <a:schemeClr val="accent1"/>
          </a:effectRef>
          <a:fontRef idx="minor">
            <a:schemeClr val="lt1"/>
          </a:fontRef>
        </p:style>
        <p:txBody>
          <a:bodyPr tIns="91440" rtlCol="0" anchor="t" anchorCtr="0">
            <a:noAutofit/>
          </a:bodyPr>
          <a:lstStyle/>
          <a:p>
            <a:pPr defTabSz="457178">
              <a:defRPr/>
            </a:pPr>
            <a:r>
              <a:rPr lang="en-US" altLang="ja-JP" sz="800" b="1">
                <a:solidFill>
                  <a:srgbClr val="282828"/>
                </a:solidFill>
                <a:ea typeface="MS PGothic" panose="020B0600070205080204" pitchFamily="34" charset="-128"/>
              </a:rPr>
              <a:t>CPU</a:t>
            </a:r>
          </a:p>
        </p:txBody>
      </p:sp>
      <p:sp>
        <p:nvSpPr>
          <p:cNvPr id="16" name="Rectangle 53">
            <a:extLst>
              <a:ext uri="{FF2B5EF4-FFF2-40B4-BE49-F238E27FC236}">
                <a16:creationId xmlns:a16="http://schemas.microsoft.com/office/drawing/2014/main" id="{A71F9979-18EF-2E45-8358-7BEE2CC7B701}"/>
              </a:ext>
            </a:extLst>
          </p:cNvPr>
          <p:cNvSpPr/>
          <p:nvPr/>
        </p:nvSpPr>
        <p:spPr>
          <a:xfrm>
            <a:off x="3432715" y="3203034"/>
            <a:ext cx="982980" cy="345440"/>
          </a:xfrm>
          <a:prstGeom prst="rect">
            <a:avLst/>
          </a:prstGeom>
          <a:noFill/>
          <a:ln w="3175">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defTabSz="457178">
              <a:defRPr/>
            </a:pPr>
            <a:r>
              <a:rPr lang="ja-JP" altLang="en-US" sz="800" b="1">
                <a:solidFill>
                  <a:srgbClr val="282828"/>
                </a:solidFill>
                <a:ea typeface="MS PGothic" panose="020B0600070205080204" pitchFamily="34" charset="-128"/>
              </a:rPr>
              <a:t>ブート</a:t>
            </a:r>
            <a:r>
              <a:rPr lang="en-US" altLang="ja-JP" sz="800" b="1">
                <a:solidFill>
                  <a:srgbClr val="282828"/>
                </a:solidFill>
                <a:ea typeface="MS PGothic" panose="020B0600070205080204" pitchFamily="34" charset="-128"/>
              </a:rPr>
              <a:t> </a:t>
            </a:r>
            <a:r>
              <a:rPr lang="ja-JP" altLang="en-US" sz="800" b="1">
                <a:solidFill>
                  <a:srgbClr val="282828"/>
                </a:solidFill>
                <a:ea typeface="MS PGothic" panose="020B0600070205080204" pitchFamily="34" charset="-128"/>
              </a:rPr>
              <a:t>ローダ</a:t>
            </a:r>
          </a:p>
        </p:txBody>
      </p:sp>
      <p:sp>
        <p:nvSpPr>
          <p:cNvPr id="17" name="Rectangle 55">
            <a:extLst>
              <a:ext uri="{FF2B5EF4-FFF2-40B4-BE49-F238E27FC236}">
                <a16:creationId xmlns:a16="http://schemas.microsoft.com/office/drawing/2014/main" id="{997C49A6-62A4-FB4F-9E39-CF553535BDFB}"/>
              </a:ext>
            </a:extLst>
          </p:cNvPr>
          <p:cNvSpPr/>
          <p:nvPr/>
        </p:nvSpPr>
        <p:spPr>
          <a:xfrm>
            <a:off x="3272695" y="2052922"/>
            <a:ext cx="1310640" cy="2357120"/>
          </a:xfrm>
          <a:prstGeom prst="rect">
            <a:avLst/>
          </a:prstGeom>
          <a:noFill/>
          <a:ln w="3175">
            <a:solidFill>
              <a:schemeClr val="accent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nchorCtr="0">
            <a:noAutofit/>
          </a:bodyPr>
          <a:lstStyle/>
          <a:p>
            <a:pPr algn="ctr" defTabSz="457178">
              <a:defRPr/>
            </a:pPr>
            <a:r>
              <a:rPr lang="ja-JP" altLang="en-US" sz="1100" b="1">
                <a:solidFill>
                  <a:srgbClr val="282828"/>
                </a:solidFill>
                <a:ea typeface="MS PGothic" panose="020B0600070205080204" pitchFamily="34" charset="-128"/>
              </a:rPr>
              <a:t>ステップ </a:t>
            </a:r>
            <a:r>
              <a:rPr lang="en-US" altLang="ja-JP" sz="1100" b="1">
                <a:solidFill>
                  <a:srgbClr val="282828"/>
                </a:solidFill>
                <a:ea typeface="MS PGothic" panose="020B0600070205080204" pitchFamily="34" charset="-128"/>
              </a:rPr>
              <a:t>3</a:t>
            </a:r>
          </a:p>
        </p:txBody>
      </p:sp>
      <p:sp>
        <p:nvSpPr>
          <p:cNvPr id="18" name="TextBox 56">
            <a:extLst>
              <a:ext uri="{FF2B5EF4-FFF2-40B4-BE49-F238E27FC236}">
                <a16:creationId xmlns:a16="http://schemas.microsoft.com/office/drawing/2014/main" id="{03787420-C976-E44C-80BC-9ADBC68D7D72}"/>
              </a:ext>
            </a:extLst>
          </p:cNvPr>
          <p:cNvSpPr txBox="1"/>
          <p:nvPr/>
        </p:nvSpPr>
        <p:spPr>
          <a:xfrm>
            <a:off x="3371176" y="3779867"/>
            <a:ext cx="1071254" cy="600164"/>
          </a:xfrm>
          <a:prstGeom prst="rect">
            <a:avLst/>
          </a:prstGeom>
          <a:noFill/>
        </p:spPr>
        <p:txBody>
          <a:bodyPr wrap="square" rtlCol="0">
            <a:noAutofit/>
          </a:bodyPr>
          <a:lstStyle/>
          <a:p>
            <a:pPr algn="ctr" defTabSz="457178">
              <a:defRPr/>
            </a:pPr>
            <a:r>
              <a:rPr lang="ja-JP" altLang="en-US" sz="1100" b="1">
                <a:solidFill>
                  <a:srgbClr val="282828"/>
                </a:solidFill>
                <a:latin typeface="+mn-lt"/>
                <a:ea typeface="MS PGothic" panose="020B0600070205080204" pitchFamily="34" charset="-128"/>
                <a:cs typeface="+mn-cs"/>
              </a:rPr>
              <a:t>ブー</a:t>
            </a:r>
            <a:r>
              <a:rPr lang="en-US" altLang="ja-JP" sz="1100" b="1">
                <a:solidFill>
                  <a:srgbClr val="282828"/>
                </a:solidFill>
                <a:latin typeface="+mn-lt"/>
                <a:ea typeface="MS PGothic" panose="020B0600070205080204" pitchFamily="34" charset="-128"/>
                <a:cs typeface="+mn-cs"/>
              </a:rPr>
              <a:t> </a:t>
            </a:r>
            <a:r>
              <a:rPr lang="ja-JP" altLang="en-US" sz="1100" b="1">
                <a:solidFill>
                  <a:srgbClr val="282828"/>
                </a:solidFill>
                <a:latin typeface="+mn-lt"/>
                <a:ea typeface="MS PGothic" panose="020B0600070205080204" pitchFamily="34" charset="-128"/>
                <a:cs typeface="+mn-cs"/>
              </a:rPr>
              <a:t>トローダ</a:t>
            </a:r>
          </a:p>
          <a:p>
            <a:pPr algn="ctr" defTabSz="457178">
              <a:defRPr/>
            </a:pPr>
            <a:r>
              <a:rPr lang="en-US" altLang="ja-JP" sz="1100" b="1">
                <a:solidFill>
                  <a:srgbClr val="282828"/>
                </a:solidFill>
                <a:latin typeface="+mn-lt"/>
                <a:ea typeface="MS PGothic" panose="020B0600070205080204" pitchFamily="34" charset="-128"/>
                <a:cs typeface="+mn-cs"/>
              </a:rPr>
              <a:t>OS </a:t>
            </a:r>
            <a:r>
              <a:rPr lang="ja-JP" altLang="en-US" sz="1100" b="1">
                <a:solidFill>
                  <a:srgbClr val="282828"/>
                </a:solidFill>
                <a:latin typeface="+mn-lt"/>
                <a:ea typeface="MS PGothic" panose="020B0600070205080204" pitchFamily="34" charset="-128"/>
                <a:cs typeface="+mn-cs"/>
              </a:rPr>
              <a:t>をチェック</a:t>
            </a:r>
            <a:br>
              <a:rPr lang="ja-JP" altLang="en-US" sz="1100" b="1">
                <a:solidFill>
                  <a:srgbClr val="282828"/>
                </a:solidFill>
                <a:latin typeface="+mn-lt"/>
                <a:ea typeface="MS PGothic" panose="020B0600070205080204" pitchFamily="34" charset="-128"/>
                <a:cs typeface="+mn-cs"/>
              </a:rPr>
            </a:br>
            <a:endParaRPr lang="ja-JP" altLang="en-US" sz="1100" b="1">
              <a:solidFill>
                <a:srgbClr val="282828"/>
              </a:solidFill>
              <a:latin typeface="+mn-lt"/>
              <a:ea typeface="MS PGothic" panose="020B0600070205080204" pitchFamily="34" charset="-128"/>
              <a:cs typeface="+mn-cs"/>
            </a:endParaRPr>
          </a:p>
        </p:txBody>
      </p:sp>
      <p:sp>
        <p:nvSpPr>
          <p:cNvPr id="19" name="Rectangle 50">
            <a:extLst>
              <a:ext uri="{FF2B5EF4-FFF2-40B4-BE49-F238E27FC236}">
                <a16:creationId xmlns:a16="http://schemas.microsoft.com/office/drawing/2014/main" id="{D734DAAA-DC26-2240-BFD1-F77CAB341717}"/>
              </a:ext>
            </a:extLst>
          </p:cNvPr>
          <p:cNvSpPr/>
          <p:nvPr/>
        </p:nvSpPr>
        <p:spPr>
          <a:xfrm>
            <a:off x="4854967" y="2960302"/>
            <a:ext cx="967740" cy="726440"/>
          </a:xfrm>
          <a:prstGeom prst="rect">
            <a:avLst/>
          </a:prstGeom>
          <a:solidFill>
            <a:schemeClr val="bg2"/>
          </a:solidFill>
          <a:ln>
            <a:solidFill>
              <a:schemeClr val="tx2"/>
            </a:solidFill>
          </a:ln>
          <a:effectLst/>
        </p:spPr>
        <p:style>
          <a:lnRef idx="2">
            <a:schemeClr val="accent1">
              <a:shade val="50000"/>
            </a:schemeClr>
          </a:lnRef>
          <a:fillRef idx="1">
            <a:schemeClr val="accent1"/>
          </a:fillRef>
          <a:effectRef idx="0">
            <a:schemeClr val="accent1"/>
          </a:effectRef>
          <a:fontRef idx="minor">
            <a:schemeClr val="lt1"/>
          </a:fontRef>
        </p:style>
        <p:txBody>
          <a:bodyPr tIns="91440" rtlCol="0" anchor="t" anchorCtr="0">
            <a:noAutofit/>
          </a:bodyPr>
          <a:lstStyle/>
          <a:p>
            <a:pPr defTabSz="457178">
              <a:defRPr/>
            </a:pPr>
            <a:r>
              <a:rPr lang="en-US" altLang="ja-JP" sz="800" b="1">
                <a:solidFill>
                  <a:srgbClr val="282828"/>
                </a:solidFill>
                <a:ea typeface="MS PGothic" panose="020B0600070205080204" pitchFamily="34" charset="-128"/>
              </a:rPr>
              <a:t>CPU</a:t>
            </a:r>
          </a:p>
        </p:txBody>
      </p:sp>
      <p:sp>
        <p:nvSpPr>
          <p:cNvPr id="20" name="Rectangle 51">
            <a:extLst>
              <a:ext uri="{FF2B5EF4-FFF2-40B4-BE49-F238E27FC236}">
                <a16:creationId xmlns:a16="http://schemas.microsoft.com/office/drawing/2014/main" id="{9D797693-27B0-124D-9406-559CAB30DE3B}"/>
              </a:ext>
            </a:extLst>
          </p:cNvPr>
          <p:cNvSpPr/>
          <p:nvPr/>
        </p:nvSpPr>
        <p:spPr>
          <a:xfrm>
            <a:off x="4969267" y="3220398"/>
            <a:ext cx="739140" cy="345440"/>
          </a:xfrm>
          <a:prstGeom prst="rect">
            <a:avLst/>
          </a:prstGeom>
          <a:noFill/>
          <a:ln w="3175">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defTabSz="457178">
              <a:defRPr/>
            </a:pPr>
            <a:r>
              <a:rPr lang="en-US" altLang="ja-JP" sz="800" b="1">
                <a:solidFill>
                  <a:srgbClr val="282828"/>
                </a:solidFill>
                <a:ea typeface="MS PGothic" panose="020B0600070205080204" pitchFamily="34" charset="-128"/>
              </a:rPr>
              <a:t>OS</a:t>
            </a:r>
          </a:p>
        </p:txBody>
      </p:sp>
      <p:sp>
        <p:nvSpPr>
          <p:cNvPr id="21" name="Rectangle 48">
            <a:extLst>
              <a:ext uri="{FF2B5EF4-FFF2-40B4-BE49-F238E27FC236}">
                <a16:creationId xmlns:a16="http://schemas.microsoft.com/office/drawing/2014/main" id="{9211F5F7-8683-1244-9597-33F28D93BC03}"/>
              </a:ext>
            </a:extLst>
          </p:cNvPr>
          <p:cNvSpPr/>
          <p:nvPr/>
        </p:nvSpPr>
        <p:spPr>
          <a:xfrm>
            <a:off x="4683517" y="2052922"/>
            <a:ext cx="1310640" cy="2357120"/>
          </a:xfrm>
          <a:prstGeom prst="rect">
            <a:avLst/>
          </a:prstGeom>
          <a:noFill/>
          <a:ln w="3175">
            <a:solidFill>
              <a:schemeClr val="accent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nchorCtr="0">
            <a:noAutofit/>
          </a:bodyPr>
          <a:lstStyle/>
          <a:p>
            <a:pPr algn="ctr" defTabSz="457178">
              <a:defRPr/>
            </a:pPr>
            <a:r>
              <a:rPr lang="ja-JP" altLang="en-US" sz="1100" b="1">
                <a:solidFill>
                  <a:srgbClr val="282828"/>
                </a:solidFill>
                <a:ea typeface="MS PGothic" panose="020B0600070205080204" pitchFamily="34" charset="-128"/>
              </a:rPr>
              <a:t>ステップ </a:t>
            </a:r>
            <a:r>
              <a:rPr lang="en-US" altLang="ja-JP" sz="1100" b="1">
                <a:solidFill>
                  <a:srgbClr val="282828"/>
                </a:solidFill>
                <a:ea typeface="MS PGothic" panose="020B0600070205080204" pitchFamily="34" charset="-128"/>
              </a:rPr>
              <a:t>4</a:t>
            </a:r>
          </a:p>
        </p:txBody>
      </p:sp>
      <p:sp>
        <p:nvSpPr>
          <p:cNvPr id="22" name="TextBox 49">
            <a:extLst>
              <a:ext uri="{FF2B5EF4-FFF2-40B4-BE49-F238E27FC236}">
                <a16:creationId xmlns:a16="http://schemas.microsoft.com/office/drawing/2014/main" id="{5FE79BBC-F0F0-114D-A597-0EE181FD7D6E}"/>
              </a:ext>
            </a:extLst>
          </p:cNvPr>
          <p:cNvSpPr txBox="1"/>
          <p:nvPr/>
        </p:nvSpPr>
        <p:spPr>
          <a:xfrm>
            <a:off x="4683517" y="3779869"/>
            <a:ext cx="1303020" cy="430887"/>
          </a:xfrm>
          <a:prstGeom prst="rect">
            <a:avLst/>
          </a:prstGeom>
          <a:noFill/>
        </p:spPr>
        <p:txBody>
          <a:bodyPr wrap="square" rtlCol="0">
            <a:noAutofit/>
          </a:bodyPr>
          <a:lstStyle/>
          <a:p>
            <a:pPr algn="ctr" defTabSz="457178">
              <a:defRPr/>
            </a:pPr>
            <a:r>
              <a:rPr lang="en-US" altLang="ja-JP" sz="1100" b="1">
                <a:solidFill>
                  <a:srgbClr val="282828"/>
                </a:solidFill>
                <a:latin typeface="+mn-lt"/>
                <a:ea typeface="MS PGothic" panose="020B0600070205080204" pitchFamily="34" charset="-128"/>
                <a:cs typeface="+mn-cs"/>
              </a:rPr>
              <a:t>OS </a:t>
            </a:r>
            <a:r>
              <a:rPr lang="ja-JP" altLang="en-US" sz="1100" b="1">
                <a:solidFill>
                  <a:srgbClr val="282828"/>
                </a:solidFill>
                <a:latin typeface="+mn-lt"/>
                <a:ea typeface="MS PGothic" panose="020B0600070205080204" pitchFamily="34" charset="-128"/>
                <a:cs typeface="+mn-cs"/>
              </a:rPr>
              <a:t>を開始</a:t>
            </a:r>
            <a:br>
              <a:rPr lang="ja-JP" altLang="en-US" sz="1100" b="1">
                <a:solidFill>
                  <a:srgbClr val="282828"/>
                </a:solidFill>
                <a:latin typeface="+mn-lt"/>
                <a:ea typeface="MS PGothic" panose="020B0600070205080204" pitchFamily="34" charset="-128"/>
                <a:cs typeface="+mn-cs"/>
              </a:rPr>
            </a:br>
            <a:endParaRPr lang="ja-JP" altLang="en-US" sz="1100" b="1">
              <a:solidFill>
                <a:srgbClr val="282828"/>
              </a:solidFill>
              <a:latin typeface="+mn-lt"/>
              <a:ea typeface="MS PGothic" panose="020B0600070205080204" pitchFamily="34" charset="-128"/>
              <a:cs typeface="+mn-cs"/>
            </a:endParaRPr>
          </a:p>
        </p:txBody>
      </p:sp>
      <p:cxnSp>
        <p:nvCxnSpPr>
          <p:cNvPr id="23" name="Elbow Connector 25">
            <a:extLst>
              <a:ext uri="{FF2B5EF4-FFF2-40B4-BE49-F238E27FC236}">
                <a16:creationId xmlns:a16="http://schemas.microsoft.com/office/drawing/2014/main" id="{23D6CC3D-9B74-234C-9163-AEE5CE693716}"/>
              </a:ext>
            </a:extLst>
          </p:cNvPr>
          <p:cNvCxnSpPr>
            <a:stCxn id="10" idx="3"/>
          </p:cNvCxnSpPr>
          <p:nvPr/>
        </p:nvCxnSpPr>
        <p:spPr>
          <a:xfrm flipV="1">
            <a:off x="1452637" y="3322668"/>
            <a:ext cx="760922" cy="335026"/>
          </a:xfrm>
          <a:prstGeom prst="bentConnector3">
            <a:avLst>
              <a:gd name="adj1" fmla="val 50000"/>
            </a:avLst>
          </a:prstGeom>
          <a:ln>
            <a:solidFill>
              <a:schemeClr val="accent2"/>
            </a:solidFill>
            <a:tailEnd type="triangle"/>
          </a:ln>
        </p:spPr>
        <p:style>
          <a:lnRef idx="1">
            <a:schemeClr val="accent1"/>
          </a:lnRef>
          <a:fillRef idx="0">
            <a:schemeClr val="accent1"/>
          </a:fillRef>
          <a:effectRef idx="0">
            <a:schemeClr val="accent1"/>
          </a:effectRef>
          <a:fontRef idx="minor">
            <a:schemeClr val="tx1"/>
          </a:fontRef>
        </p:style>
      </p:cxnSp>
      <p:cxnSp>
        <p:nvCxnSpPr>
          <p:cNvPr id="24" name="Elbow Connector 26">
            <a:extLst>
              <a:ext uri="{FF2B5EF4-FFF2-40B4-BE49-F238E27FC236}">
                <a16:creationId xmlns:a16="http://schemas.microsoft.com/office/drawing/2014/main" id="{B5DF2C00-980F-3543-9FF1-CEC90E8BEA7B}"/>
              </a:ext>
            </a:extLst>
          </p:cNvPr>
          <p:cNvCxnSpPr/>
          <p:nvPr/>
        </p:nvCxnSpPr>
        <p:spPr>
          <a:xfrm rot="16200000" flipH="1">
            <a:off x="818273" y="2829274"/>
            <a:ext cx="13335" cy="219075"/>
          </a:xfrm>
          <a:prstGeom prst="bentConnector3">
            <a:avLst>
              <a:gd name="adj1" fmla="val -1085715"/>
            </a:avLst>
          </a:prstGeom>
          <a:ln w="12700">
            <a:solidFill>
              <a:schemeClr val="bg1"/>
            </a:solidFill>
            <a:tailEnd type="triangle"/>
          </a:ln>
        </p:spPr>
        <p:style>
          <a:lnRef idx="1">
            <a:schemeClr val="accent1"/>
          </a:lnRef>
          <a:fillRef idx="0">
            <a:schemeClr val="accent1"/>
          </a:fillRef>
          <a:effectRef idx="0">
            <a:schemeClr val="accent1"/>
          </a:effectRef>
          <a:fontRef idx="minor">
            <a:schemeClr val="tx1"/>
          </a:fontRef>
        </p:style>
      </p:cxnSp>
      <p:cxnSp>
        <p:nvCxnSpPr>
          <p:cNvPr id="25" name="Elbow Connector 27">
            <a:extLst>
              <a:ext uri="{FF2B5EF4-FFF2-40B4-BE49-F238E27FC236}">
                <a16:creationId xmlns:a16="http://schemas.microsoft.com/office/drawing/2014/main" id="{D4576E1C-F9E4-814C-A47C-E58BB490784A}"/>
              </a:ext>
            </a:extLst>
          </p:cNvPr>
          <p:cNvCxnSpPr/>
          <p:nvPr/>
        </p:nvCxnSpPr>
        <p:spPr>
          <a:xfrm rot="16200000" flipH="1">
            <a:off x="3211270" y="2605117"/>
            <a:ext cx="3810" cy="678180"/>
          </a:xfrm>
          <a:prstGeom prst="bentConnector3">
            <a:avLst>
              <a:gd name="adj1" fmla="val -3750001"/>
            </a:avLst>
          </a:prstGeom>
          <a:ln w="12700">
            <a:solidFill>
              <a:schemeClr val="bg1"/>
            </a:solidFill>
            <a:tailEnd type="triangle"/>
          </a:ln>
        </p:spPr>
        <p:style>
          <a:lnRef idx="1">
            <a:schemeClr val="accent1"/>
          </a:lnRef>
          <a:fillRef idx="0">
            <a:schemeClr val="accent1"/>
          </a:fillRef>
          <a:effectRef idx="0">
            <a:schemeClr val="accent1"/>
          </a:effectRef>
          <a:fontRef idx="minor">
            <a:schemeClr val="tx1"/>
          </a:fontRef>
        </p:style>
      </p:cxnSp>
      <p:cxnSp>
        <p:nvCxnSpPr>
          <p:cNvPr id="26" name="Elbow Connector 28">
            <a:extLst>
              <a:ext uri="{FF2B5EF4-FFF2-40B4-BE49-F238E27FC236}">
                <a16:creationId xmlns:a16="http://schemas.microsoft.com/office/drawing/2014/main" id="{A14104E6-99C9-854A-81F7-60E268A0E8FF}"/>
              </a:ext>
            </a:extLst>
          </p:cNvPr>
          <p:cNvCxnSpPr/>
          <p:nvPr/>
        </p:nvCxnSpPr>
        <p:spPr>
          <a:xfrm rot="16200000" flipH="1">
            <a:off x="4628590" y="2605117"/>
            <a:ext cx="22860" cy="697230"/>
          </a:xfrm>
          <a:prstGeom prst="bentConnector3">
            <a:avLst>
              <a:gd name="adj1" fmla="val -616667"/>
            </a:avLst>
          </a:prstGeom>
          <a:ln w="12700">
            <a:solidFill>
              <a:schemeClr val="bg1"/>
            </a:solidFill>
            <a:tailEnd type="triangle"/>
          </a:ln>
        </p:spPr>
        <p:style>
          <a:lnRef idx="1">
            <a:schemeClr val="accent1"/>
          </a:lnRef>
          <a:fillRef idx="0">
            <a:schemeClr val="accent1"/>
          </a:fillRef>
          <a:effectRef idx="0">
            <a:schemeClr val="accent1"/>
          </a:effectRef>
          <a:fontRef idx="minor">
            <a:schemeClr val="tx1"/>
          </a:fontRef>
        </p:style>
      </p:cxnSp>
      <p:grpSp>
        <p:nvGrpSpPr>
          <p:cNvPr id="27" name="Group 2">
            <a:extLst>
              <a:ext uri="{FF2B5EF4-FFF2-40B4-BE49-F238E27FC236}">
                <a16:creationId xmlns:a16="http://schemas.microsoft.com/office/drawing/2014/main" id="{DE08485F-DBAA-2543-826D-032159308D0D}"/>
              </a:ext>
            </a:extLst>
          </p:cNvPr>
          <p:cNvGrpSpPr/>
          <p:nvPr/>
        </p:nvGrpSpPr>
        <p:grpSpPr>
          <a:xfrm>
            <a:off x="5100821" y="2348546"/>
            <a:ext cx="450393" cy="427204"/>
            <a:chOff x="5264607" y="3822631"/>
            <a:chExt cx="282071" cy="268817"/>
          </a:xfrm>
        </p:grpSpPr>
        <p:sp>
          <p:nvSpPr>
            <p:cNvPr id="28" name="Freeform 129">
              <a:extLst>
                <a:ext uri="{FF2B5EF4-FFF2-40B4-BE49-F238E27FC236}">
                  <a16:creationId xmlns:a16="http://schemas.microsoft.com/office/drawing/2014/main" id="{EE914F11-11A9-414A-8759-C0897C664A40}"/>
                </a:ext>
              </a:extLst>
            </p:cNvPr>
            <p:cNvSpPr>
              <a:spLocks noEditPoints="1"/>
            </p:cNvSpPr>
            <p:nvPr/>
          </p:nvSpPr>
          <p:spPr bwMode="auto">
            <a:xfrm>
              <a:off x="5264607" y="3865708"/>
              <a:ext cx="131302" cy="129231"/>
            </a:xfrm>
            <a:custGeom>
              <a:avLst/>
              <a:gdLst/>
              <a:ahLst/>
              <a:cxnLst>
                <a:cxn ang="0">
                  <a:pos x="196" y="90"/>
                </a:cxn>
                <a:cxn ang="0">
                  <a:pos x="193" y="70"/>
                </a:cxn>
                <a:cxn ang="0">
                  <a:pos x="189" y="67"/>
                </a:cxn>
                <a:cxn ang="0">
                  <a:pos x="175" y="66"/>
                </a:cxn>
                <a:cxn ang="0">
                  <a:pos x="164" y="47"/>
                </a:cxn>
                <a:cxn ang="0">
                  <a:pos x="170" y="33"/>
                </a:cxn>
                <a:cxn ang="0">
                  <a:pos x="169" y="29"/>
                </a:cxn>
                <a:cxn ang="0">
                  <a:pos x="153" y="16"/>
                </a:cxn>
                <a:cxn ang="0">
                  <a:pos x="149" y="16"/>
                </a:cxn>
                <a:cxn ang="0">
                  <a:pos x="137" y="24"/>
                </a:cxn>
                <a:cxn ang="0">
                  <a:pos x="116" y="16"/>
                </a:cxn>
                <a:cxn ang="0">
                  <a:pos x="112" y="2"/>
                </a:cxn>
                <a:cxn ang="0">
                  <a:pos x="108" y="0"/>
                </a:cxn>
                <a:cxn ang="0">
                  <a:pos x="88" y="0"/>
                </a:cxn>
                <a:cxn ang="0">
                  <a:pos x="85" y="2"/>
                </a:cxn>
                <a:cxn ang="0">
                  <a:pos x="81" y="16"/>
                </a:cxn>
                <a:cxn ang="0">
                  <a:pos x="60" y="24"/>
                </a:cxn>
                <a:cxn ang="0">
                  <a:pos x="48" y="16"/>
                </a:cxn>
                <a:cxn ang="0">
                  <a:pos x="43" y="16"/>
                </a:cxn>
                <a:cxn ang="0">
                  <a:pos x="28" y="29"/>
                </a:cxn>
                <a:cxn ang="0">
                  <a:pos x="27" y="33"/>
                </a:cxn>
                <a:cxn ang="0">
                  <a:pos x="33" y="47"/>
                </a:cxn>
                <a:cxn ang="0">
                  <a:pos x="21" y="66"/>
                </a:cxn>
                <a:cxn ang="0">
                  <a:pos x="7" y="67"/>
                </a:cxn>
                <a:cxn ang="0">
                  <a:pos x="4" y="70"/>
                </a:cxn>
                <a:cxn ang="0">
                  <a:pos x="0" y="90"/>
                </a:cxn>
                <a:cxn ang="0">
                  <a:pos x="2" y="94"/>
                </a:cxn>
                <a:cxn ang="0">
                  <a:pos x="15" y="101"/>
                </a:cxn>
                <a:cxn ang="0">
                  <a:pos x="19" y="123"/>
                </a:cxn>
                <a:cxn ang="0">
                  <a:pos x="9" y="133"/>
                </a:cxn>
                <a:cxn ang="0">
                  <a:pos x="9" y="137"/>
                </a:cxn>
                <a:cxn ang="0">
                  <a:pos x="19" y="155"/>
                </a:cxn>
                <a:cxn ang="0">
                  <a:pos x="23" y="157"/>
                </a:cxn>
                <a:cxn ang="0">
                  <a:pos x="37" y="153"/>
                </a:cxn>
                <a:cxn ang="0">
                  <a:pos x="54" y="167"/>
                </a:cxn>
                <a:cxn ang="0">
                  <a:pos x="53" y="182"/>
                </a:cxn>
                <a:cxn ang="0">
                  <a:pos x="55" y="186"/>
                </a:cxn>
                <a:cxn ang="0">
                  <a:pos x="74" y="193"/>
                </a:cxn>
                <a:cxn ang="0">
                  <a:pos x="78" y="191"/>
                </a:cxn>
                <a:cxn ang="0">
                  <a:pos x="87" y="179"/>
                </a:cxn>
                <a:cxn ang="0">
                  <a:pos x="98" y="180"/>
                </a:cxn>
                <a:cxn ang="0">
                  <a:pos x="109" y="179"/>
                </a:cxn>
                <a:cxn ang="0">
                  <a:pos x="118" y="191"/>
                </a:cxn>
                <a:cxn ang="0">
                  <a:pos x="122" y="193"/>
                </a:cxn>
                <a:cxn ang="0">
                  <a:pos x="141" y="186"/>
                </a:cxn>
                <a:cxn ang="0">
                  <a:pos x="144" y="182"/>
                </a:cxn>
                <a:cxn ang="0">
                  <a:pos x="142" y="167"/>
                </a:cxn>
                <a:cxn ang="0">
                  <a:pos x="160" y="153"/>
                </a:cxn>
                <a:cxn ang="0">
                  <a:pos x="174" y="157"/>
                </a:cxn>
                <a:cxn ang="0">
                  <a:pos x="178" y="155"/>
                </a:cxn>
                <a:cxn ang="0">
                  <a:pos x="188" y="137"/>
                </a:cxn>
                <a:cxn ang="0">
                  <a:pos x="187" y="133"/>
                </a:cxn>
                <a:cxn ang="0">
                  <a:pos x="177" y="123"/>
                </a:cxn>
                <a:cxn ang="0">
                  <a:pos x="181" y="101"/>
                </a:cxn>
                <a:cxn ang="0">
                  <a:pos x="194" y="94"/>
                </a:cxn>
                <a:cxn ang="0">
                  <a:pos x="196" y="90"/>
                </a:cxn>
                <a:cxn ang="0">
                  <a:pos x="98" y="127"/>
                </a:cxn>
                <a:cxn ang="0">
                  <a:pos x="69" y="97"/>
                </a:cxn>
                <a:cxn ang="0">
                  <a:pos x="98" y="68"/>
                </a:cxn>
                <a:cxn ang="0">
                  <a:pos x="128" y="97"/>
                </a:cxn>
                <a:cxn ang="0">
                  <a:pos x="98" y="127"/>
                </a:cxn>
              </a:cxnLst>
              <a:rect l="0" t="0" r="r" b="b"/>
              <a:pathLst>
                <a:path w="196" h="193">
                  <a:moveTo>
                    <a:pt x="196" y="90"/>
                  </a:moveTo>
                  <a:cubicBezTo>
                    <a:pt x="196" y="90"/>
                    <a:pt x="193" y="71"/>
                    <a:pt x="193" y="70"/>
                  </a:cubicBezTo>
                  <a:cubicBezTo>
                    <a:pt x="192" y="69"/>
                    <a:pt x="191" y="68"/>
                    <a:pt x="189" y="67"/>
                  </a:cubicBezTo>
                  <a:cubicBezTo>
                    <a:pt x="187" y="67"/>
                    <a:pt x="177" y="66"/>
                    <a:pt x="175" y="66"/>
                  </a:cubicBezTo>
                  <a:cubicBezTo>
                    <a:pt x="172" y="59"/>
                    <a:pt x="168" y="53"/>
                    <a:pt x="164" y="47"/>
                  </a:cubicBezTo>
                  <a:cubicBezTo>
                    <a:pt x="164" y="45"/>
                    <a:pt x="169" y="35"/>
                    <a:pt x="170" y="33"/>
                  </a:cubicBezTo>
                  <a:cubicBezTo>
                    <a:pt x="170" y="32"/>
                    <a:pt x="170" y="30"/>
                    <a:pt x="169" y="29"/>
                  </a:cubicBezTo>
                  <a:cubicBezTo>
                    <a:pt x="168" y="29"/>
                    <a:pt x="154" y="17"/>
                    <a:pt x="153" y="16"/>
                  </a:cubicBezTo>
                  <a:cubicBezTo>
                    <a:pt x="152" y="15"/>
                    <a:pt x="150" y="15"/>
                    <a:pt x="149" y="16"/>
                  </a:cubicBezTo>
                  <a:cubicBezTo>
                    <a:pt x="147" y="17"/>
                    <a:pt x="138" y="23"/>
                    <a:pt x="137" y="24"/>
                  </a:cubicBezTo>
                  <a:cubicBezTo>
                    <a:pt x="130" y="21"/>
                    <a:pt x="123" y="18"/>
                    <a:pt x="116" y="16"/>
                  </a:cubicBezTo>
                  <a:cubicBezTo>
                    <a:pt x="115" y="15"/>
                    <a:pt x="112" y="5"/>
                    <a:pt x="112" y="2"/>
                  </a:cubicBezTo>
                  <a:cubicBezTo>
                    <a:pt x="111" y="1"/>
                    <a:pt x="110" y="0"/>
                    <a:pt x="108" y="0"/>
                  </a:cubicBezTo>
                  <a:cubicBezTo>
                    <a:pt x="88" y="0"/>
                    <a:pt x="88" y="0"/>
                    <a:pt x="88" y="0"/>
                  </a:cubicBezTo>
                  <a:cubicBezTo>
                    <a:pt x="86" y="0"/>
                    <a:pt x="85" y="1"/>
                    <a:pt x="85" y="2"/>
                  </a:cubicBezTo>
                  <a:cubicBezTo>
                    <a:pt x="84" y="5"/>
                    <a:pt x="81" y="15"/>
                    <a:pt x="81" y="16"/>
                  </a:cubicBezTo>
                  <a:cubicBezTo>
                    <a:pt x="73" y="18"/>
                    <a:pt x="66" y="21"/>
                    <a:pt x="60" y="24"/>
                  </a:cubicBezTo>
                  <a:cubicBezTo>
                    <a:pt x="58" y="23"/>
                    <a:pt x="49" y="17"/>
                    <a:pt x="48" y="16"/>
                  </a:cubicBezTo>
                  <a:cubicBezTo>
                    <a:pt x="46" y="15"/>
                    <a:pt x="45" y="15"/>
                    <a:pt x="43" y="16"/>
                  </a:cubicBezTo>
                  <a:cubicBezTo>
                    <a:pt x="43" y="17"/>
                    <a:pt x="28" y="29"/>
                    <a:pt x="28" y="29"/>
                  </a:cubicBezTo>
                  <a:cubicBezTo>
                    <a:pt x="26" y="30"/>
                    <a:pt x="26" y="32"/>
                    <a:pt x="27" y="33"/>
                  </a:cubicBezTo>
                  <a:cubicBezTo>
                    <a:pt x="28" y="36"/>
                    <a:pt x="32" y="45"/>
                    <a:pt x="33" y="47"/>
                  </a:cubicBezTo>
                  <a:cubicBezTo>
                    <a:pt x="28" y="53"/>
                    <a:pt x="24" y="59"/>
                    <a:pt x="21" y="66"/>
                  </a:cubicBezTo>
                  <a:cubicBezTo>
                    <a:pt x="20" y="66"/>
                    <a:pt x="9" y="67"/>
                    <a:pt x="7" y="67"/>
                  </a:cubicBezTo>
                  <a:cubicBezTo>
                    <a:pt x="6" y="68"/>
                    <a:pt x="4" y="69"/>
                    <a:pt x="4" y="70"/>
                  </a:cubicBezTo>
                  <a:cubicBezTo>
                    <a:pt x="4" y="71"/>
                    <a:pt x="0" y="90"/>
                    <a:pt x="0" y="90"/>
                  </a:cubicBezTo>
                  <a:cubicBezTo>
                    <a:pt x="0" y="92"/>
                    <a:pt x="1" y="94"/>
                    <a:pt x="2" y="94"/>
                  </a:cubicBezTo>
                  <a:cubicBezTo>
                    <a:pt x="4" y="95"/>
                    <a:pt x="14" y="100"/>
                    <a:pt x="15" y="101"/>
                  </a:cubicBezTo>
                  <a:cubicBezTo>
                    <a:pt x="16" y="108"/>
                    <a:pt x="17" y="116"/>
                    <a:pt x="19" y="123"/>
                  </a:cubicBezTo>
                  <a:cubicBezTo>
                    <a:pt x="18" y="124"/>
                    <a:pt x="11" y="131"/>
                    <a:pt x="9" y="133"/>
                  </a:cubicBezTo>
                  <a:cubicBezTo>
                    <a:pt x="8" y="134"/>
                    <a:pt x="8" y="136"/>
                    <a:pt x="9" y="137"/>
                  </a:cubicBezTo>
                  <a:cubicBezTo>
                    <a:pt x="9" y="138"/>
                    <a:pt x="18" y="154"/>
                    <a:pt x="19" y="155"/>
                  </a:cubicBezTo>
                  <a:cubicBezTo>
                    <a:pt x="20" y="157"/>
                    <a:pt x="21" y="157"/>
                    <a:pt x="23" y="157"/>
                  </a:cubicBezTo>
                  <a:cubicBezTo>
                    <a:pt x="25" y="156"/>
                    <a:pt x="35" y="154"/>
                    <a:pt x="37" y="153"/>
                  </a:cubicBezTo>
                  <a:cubicBezTo>
                    <a:pt x="42" y="159"/>
                    <a:pt x="48" y="163"/>
                    <a:pt x="54" y="167"/>
                  </a:cubicBezTo>
                  <a:cubicBezTo>
                    <a:pt x="54" y="169"/>
                    <a:pt x="53" y="180"/>
                    <a:pt x="53" y="182"/>
                  </a:cubicBezTo>
                  <a:cubicBezTo>
                    <a:pt x="53" y="183"/>
                    <a:pt x="53" y="185"/>
                    <a:pt x="55" y="186"/>
                  </a:cubicBezTo>
                  <a:cubicBezTo>
                    <a:pt x="56" y="186"/>
                    <a:pt x="74" y="192"/>
                    <a:pt x="74" y="193"/>
                  </a:cubicBezTo>
                  <a:cubicBezTo>
                    <a:pt x="76" y="193"/>
                    <a:pt x="78" y="193"/>
                    <a:pt x="78" y="191"/>
                  </a:cubicBezTo>
                  <a:cubicBezTo>
                    <a:pt x="80" y="189"/>
                    <a:pt x="86" y="181"/>
                    <a:pt x="87" y="179"/>
                  </a:cubicBezTo>
                  <a:cubicBezTo>
                    <a:pt x="91" y="180"/>
                    <a:pt x="94" y="180"/>
                    <a:pt x="98" y="180"/>
                  </a:cubicBezTo>
                  <a:cubicBezTo>
                    <a:pt x="102" y="180"/>
                    <a:pt x="106" y="180"/>
                    <a:pt x="109" y="179"/>
                  </a:cubicBezTo>
                  <a:cubicBezTo>
                    <a:pt x="110" y="181"/>
                    <a:pt x="117" y="189"/>
                    <a:pt x="118" y="191"/>
                  </a:cubicBezTo>
                  <a:cubicBezTo>
                    <a:pt x="119" y="192"/>
                    <a:pt x="120" y="193"/>
                    <a:pt x="122" y="193"/>
                  </a:cubicBezTo>
                  <a:cubicBezTo>
                    <a:pt x="123" y="192"/>
                    <a:pt x="140" y="186"/>
                    <a:pt x="141" y="186"/>
                  </a:cubicBezTo>
                  <a:cubicBezTo>
                    <a:pt x="143" y="185"/>
                    <a:pt x="144" y="183"/>
                    <a:pt x="144" y="182"/>
                  </a:cubicBezTo>
                  <a:cubicBezTo>
                    <a:pt x="143" y="180"/>
                    <a:pt x="143" y="169"/>
                    <a:pt x="142" y="167"/>
                  </a:cubicBezTo>
                  <a:cubicBezTo>
                    <a:pt x="149" y="163"/>
                    <a:pt x="155" y="159"/>
                    <a:pt x="160" y="153"/>
                  </a:cubicBezTo>
                  <a:cubicBezTo>
                    <a:pt x="161" y="154"/>
                    <a:pt x="171" y="156"/>
                    <a:pt x="174" y="157"/>
                  </a:cubicBezTo>
                  <a:cubicBezTo>
                    <a:pt x="175" y="157"/>
                    <a:pt x="177" y="157"/>
                    <a:pt x="178" y="155"/>
                  </a:cubicBezTo>
                  <a:cubicBezTo>
                    <a:pt x="178" y="154"/>
                    <a:pt x="187" y="138"/>
                    <a:pt x="188" y="137"/>
                  </a:cubicBezTo>
                  <a:cubicBezTo>
                    <a:pt x="189" y="136"/>
                    <a:pt x="188" y="134"/>
                    <a:pt x="187" y="133"/>
                  </a:cubicBezTo>
                  <a:cubicBezTo>
                    <a:pt x="186" y="131"/>
                    <a:pt x="178" y="124"/>
                    <a:pt x="177" y="123"/>
                  </a:cubicBezTo>
                  <a:cubicBezTo>
                    <a:pt x="179" y="116"/>
                    <a:pt x="181" y="108"/>
                    <a:pt x="181" y="101"/>
                  </a:cubicBezTo>
                  <a:cubicBezTo>
                    <a:pt x="183" y="100"/>
                    <a:pt x="192" y="95"/>
                    <a:pt x="194" y="94"/>
                  </a:cubicBezTo>
                  <a:cubicBezTo>
                    <a:pt x="195" y="94"/>
                    <a:pt x="196" y="92"/>
                    <a:pt x="196" y="90"/>
                  </a:cubicBezTo>
                  <a:close/>
                  <a:moveTo>
                    <a:pt x="98" y="127"/>
                  </a:moveTo>
                  <a:cubicBezTo>
                    <a:pt x="82" y="127"/>
                    <a:pt x="69" y="114"/>
                    <a:pt x="69" y="97"/>
                  </a:cubicBezTo>
                  <a:cubicBezTo>
                    <a:pt x="69" y="81"/>
                    <a:pt x="82" y="68"/>
                    <a:pt x="98" y="68"/>
                  </a:cubicBezTo>
                  <a:cubicBezTo>
                    <a:pt x="115" y="68"/>
                    <a:pt x="128" y="81"/>
                    <a:pt x="128" y="97"/>
                  </a:cubicBezTo>
                  <a:cubicBezTo>
                    <a:pt x="128" y="114"/>
                    <a:pt x="115" y="127"/>
                    <a:pt x="98" y="127"/>
                  </a:cubicBezTo>
                  <a:close/>
                </a:path>
              </a:pathLst>
            </a:custGeom>
            <a:solidFill>
              <a:schemeClr val="accent6"/>
            </a:solidFill>
            <a:ln w="3175" cap="flat" cmpd="sng" algn="ctr">
              <a:noFill/>
              <a:prstDash val="solid"/>
            </a:ln>
            <a:effectLst/>
          </p:spPr>
          <p:txBody>
            <a:bodyPr anchor="ctr">
              <a:noAutofit/>
            </a:bodyPr>
            <a:lstStyle/>
            <a:p>
              <a:pPr algn="ctr" defTabSz="457178">
                <a:defRPr/>
              </a:pPr>
              <a:endParaRPr lang="en-US" sz="1100" b="1" baseline="-25000">
                <a:solidFill>
                  <a:srgbClr val="282828"/>
                </a:solidFill>
                <a:latin typeface="+mn-lt"/>
                <a:ea typeface="MS PGothic" panose="020B0600070205080204" pitchFamily="34" charset="-128"/>
                <a:cs typeface="+mn-cs"/>
              </a:endParaRPr>
            </a:p>
          </p:txBody>
        </p:sp>
        <p:sp>
          <p:nvSpPr>
            <p:cNvPr id="29" name="Freeform 130">
              <a:extLst>
                <a:ext uri="{FF2B5EF4-FFF2-40B4-BE49-F238E27FC236}">
                  <a16:creationId xmlns:a16="http://schemas.microsoft.com/office/drawing/2014/main" id="{4459EC4C-1FBF-6B41-B75C-29D369E16E63}"/>
                </a:ext>
              </a:extLst>
            </p:cNvPr>
            <p:cNvSpPr>
              <a:spLocks noEditPoints="1"/>
            </p:cNvSpPr>
            <p:nvPr/>
          </p:nvSpPr>
          <p:spPr bwMode="auto">
            <a:xfrm>
              <a:off x="5376027" y="3822631"/>
              <a:ext cx="91538" cy="92367"/>
            </a:xfrm>
            <a:custGeom>
              <a:avLst/>
              <a:gdLst/>
              <a:ahLst/>
              <a:cxnLst>
                <a:cxn ang="0">
                  <a:pos x="136" y="54"/>
                </a:cxn>
                <a:cxn ang="0">
                  <a:pos x="132" y="40"/>
                </a:cxn>
                <a:cxn ang="0">
                  <a:pos x="129" y="39"/>
                </a:cxn>
                <a:cxn ang="0">
                  <a:pos x="119" y="39"/>
                </a:cxn>
                <a:cxn ang="0">
                  <a:pos x="109" y="27"/>
                </a:cxn>
                <a:cxn ang="0">
                  <a:pos x="112" y="17"/>
                </a:cxn>
                <a:cxn ang="0">
                  <a:pos x="111" y="14"/>
                </a:cxn>
                <a:cxn ang="0">
                  <a:pos x="98" y="7"/>
                </a:cxn>
                <a:cxn ang="0">
                  <a:pos x="95" y="7"/>
                </a:cxn>
                <a:cxn ang="0">
                  <a:pos x="88" y="14"/>
                </a:cxn>
                <a:cxn ang="0">
                  <a:pos x="72" y="11"/>
                </a:cxn>
                <a:cxn ang="0">
                  <a:pos x="68" y="2"/>
                </a:cxn>
                <a:cxn ang="0">
                  <a:pos x="65" y="0"/>
                </a:cxn>
                <a:cxn ang="0">
                  <a:pos x="51" y="2"/>
                </a:cxn>
                <a:cxn ang="0">
                  <a:pos x="49" y="4"/>
                </a:cxn>
                <a:cxn ang="0">
                  <a:pos x="48" y="15"/>
                </a:cxn>
                <a:cxn ang="0">
                  <a:pos x="34" y="22"/>
                </a:cxn>
                <a:cxn ang="0">
                  <a:pos x="25" y="18"/>
                </a:cxn>
                <a:cxn ang="0">
                  <a:pos x="22" y="19"/>
                </a:cxn>
                <a:cxn ang="0">
                  <a:pos x="12" y="29"/>
                </a:cxn>
                <a:cxn ang="0">
                  <a:pos x="12" y="32"/>
                </a:cxn>
                <a:cxn ang="0">
                  <a:pos x="18" y="41"/>
                </a:cxn>
                <a:cxn ang="0">
                  <a:pos x="12" y="56"/>
                </a:cxn>
                <a:cxn ang="0">
                  <a:pos x="2" y="58"/>
                </a:cxn>
                <a:cxn ang="0">
                  <a:pos x="0" y="61"/>
                </a:cxn>
                <a:cxn ang="0">
                  <a:pos x="0" y="75"/>
                </a:cxn>
                <a:cxn ang="0">
                  <a:pos x="2" y="77"/>
                </a:cxn>
                <a:cxn ang="0">
                  <a:pos x="11" y="80"/>
                </a:cxn>
                <a:cxn ang="0">
                  <a:pos x="17" y="95"/>
                </a:cxn>
                <a:cxn ang="0">
                  <a:pos x="11" y="104"/>
                </a:cxn>
                <a:cxn ang="0">
                  <a:pos x="11" y="107"/>
                </a:cxn>
                <a:cxn ang="0">
                  <a:pos x="20" y="118"/>
                </a:cxn>
                <a:cxn ang="0">
                  <a:pos x="23" y="119"/>
                </a:cxn>
                <a:cxn ang="0">
                  <a:pos x="32" y="115"/>
                </a:cxn>
                <a:cxn ang="0">
                  <a:pos x="46" y="123"/>
                </a:cxn>
                <a:cxn ang="0">
                  <a:pos x="46" y="133"/>
                </a:cxn>
                <a:cxn ang="0">
                  <a:pos x="48" y="135"/>
                </a:cxn>
                <a:cxn ang="0">
                  <a:pos x="62" y="138"/>
                </a:cxn>
                <a:cxn ang="0">
                  <a:pos x="65" y="137"/>
                </a:cxn>
                <a:cxn ang="0">
                  <a:pos x="70" y="128"/>
                </a:cxn>
                <a:cxn ang="0">
                  <a:pos x="78" y="127"/>
                </a:cxn>
                <a:cxn ang="0">
                  <a:pos x="86" y="125"/>
                </a:cxn>
                <a:cxn ang="0">
                  <a:pos x="93" y="133"/>
                </a:cxn>
                <a:cxn ang="0">
                  <a:pos x="96" y="133"/>
                </a:cxn>
                <a:cxn ang="0">
                  <a:pos x="108" y="126"/>
                </a:cxn>
                <a:cxn ang="0">
                  <a:pos x="110" y="123"/>
                </a:cxn>
                <a:cxn ang="0">
                  <a:pos x="107" y="113"/>
                </a:cxn>
                <a:cxn ang="0">
                  <a:pos x="118" y="101"/>
                </a:cxn>
                <a:cxn ang="0">
                  <a:pos x="128" y="102"/>
                </a:cxn>
                <a:cxn ang="0">
                  <a:pos x="130" y="101"/>
                </a:cxn>
                <a:cxn ang="0">
                  <a:pos x="136" y="88"/>
                </a:cxn>
                <a:cxn ang="0">
                  <a:pos x="135" y="85"/>
                </a:cxn>
                <a:cxn ang="0">
                  <a:pos x="127" y="78"/>
                </a:cxn>
                <a:cxn ang="0">
                  <a:pos x="127" y="63"/>
                </a:cxn>
                <a:cxn ang="0">
                  <a:pos x="135" y="57"/>
                </a:cxn>
                <a:cxn ang="0">
                  <a:pos x="136" y="54"/>
                </a:cxn>
                <a:cxn ang="0">
                  <a:pos x="86" y="91"/>
                </a:cxn>
                <a:cxn ang="0">
                  <a:pos x="47" y="87"/>
                </a:cxn>
                <a:cxn ang="0">
                  <a:pos x="51" y="47"/>
                </a:cxn>
                <a:cxn ang="0">
                  <a:pos x="91" y="52"/>
                </a:cxn>
                <a:cxn ang="0">
                  <a:pos x="86" y="91"/>
                </a:cxn>
              </a:cxnLst>
              <a:rect l="0" t="0" r="r" b="b"/>
              <a:pathLst>
                <a:path w="137" h="138">
                  <a:moveTo>
                    <a:pt x="136" y="54"/>
                  </a:moveTo>
                  <a:cubicBezTo>
                    <a:pt x="136" y="53"/>
                    <a:pt x="132" y="41"/>
                    <a:pt x="132" y="40"/>
                  </a:cubicBezTo>
                  <a:cubicBezTo>
                    <a:pt x="131" y="39"/>
                    <a:pt x="130" y="38"/>
                    <a:pt x="129" y="39"/>
                  </a:cubicBezTo>
                  <a:cubicBezTo>
                    <a:pt x="128" y="39"/>
                    <a:pt x="120" y="39"/>
                    <a:pt x="119" y="39"/>
                  </a:cubicBezTo>
                  <a:cubicBezTo>
                    <a:pt x="116" y="35"/>
                    <a:pt x="113" y="30"/>
                    <a:pt x="109" y="27"/>
                  </a:cubicBezTo>
                  <a:cubicBezTo>
                    <a:pt x="109" y="26"/>
                    <a:pt x="111" y="18"/>
                    <a:pt x="112" y="17"/>
                  </a:cubicBezTo>
                  <a:cubicBezTo>
                    <a:pt x="112" y="16"/>
                    <a:pt x="112" y="15"/>
                    <a:pt x="111" y="14"/>
                  </a:cubicBezTo>
                  <a:cubicBezTo>
                    <a:pt x="110" y="14"/>
                    <a:pt x="99" y="7"/>
                    <a:pt x="98" y="7"/>
                  </a:cubicBezTo>
                  <a:cubicBezTo>
                    <a:pt x="97" y="6"/>
                    <a:pt x="96" y="6"/>
                    <a:pt x="95" y="7"/>
                  </a:cubicBezTo>
                  <a:cubicBezTo>
                    <a:pt x="94" y="8"/>
                    <a:pt x="89" y="13"/>
                    <a:pt x="88" y="14"/>
                  </a:cubicBezTo>
                  <a:cubicBezTo>
                    <a:pt x="83" y="12"/>
                    <a:pt x="78" y="11"/>
                    <a:pt x="72" y="11"/>
                  </a:cubicBezTo>
                  <a:cubicBezTo>
                    <a:pt x="72" y="10"/>
                    <a:pt x="69" y="3"/>
                    <a:pt x="68" y="2"/>
                  </a:cubicBezTo>
                  <a:cubicBezTo>
                    <a:pt x="68" y="1"/>
                    <a:pt x="67" y="0"/>
                    <a:pt x="65" y="0"/>
                  </a:cubicBezTo>
                  <a:cubicBezTo>
                    <a:pt x="51" y="2"/>
                    <a:pt x="51" y="2"/>
                    <a:pt x="51" y="2"/>
                  </a:cubicBezTo>
                  <a:cubicBezTo>
                    <a:pt x="50" y="2"/>
                    <a:pt x="49" y="3"/>
                    <a:pt x="49" y="4"/>
                  </a:cubicBezTo>
                  <a:cubicBezTo>
                    <a:pt x="49" y="6"/>
                    <a:pt x="48" y="13"/>
                    <a:pt x="48" y="15"/>
                  </a:cubicBezTo>
                  <a:cubicBezTo>
                    <a:pt x="43" y="17"/>
                    <a:pt x="38" y="19"/>
                    <a:pt x="34" y="22"/>
                  </a:cubicBezTo>
                  <a:cubicBezTo>
                    <a:pt x="33" y="22"/>
                    <a:pt x="26" y="19"/>
                    <a:pt x="25" y="18"/>
                  </a:cubicBezTo>
                  <a:cubicBezTo>
                    <a:pt x="24" y="17"/>
                    <a:pt x="23" y="17"/>
                    <a:pt x="22" y="19"/>
                  </a:cubicBezTo>
                  <a:cubicBezTo>
                    <a:pt x="21" y="19"/>
                    <a:pt x="13" y="29"/>
                    <a:pt x="12" y="29"/>
                  </a:cubicBezTo>
                  <a:cubicBezTo>
                    <a:pt x="11" y="30"/>
                    <a:pt x="11" y="31"/>
                    <a:pt x="12" y="32"/>
                  </a:cubicBezTo>
                  <a:cubicBezTo>
                    <a:pt x="13" y="34"/>
                    <a:pt x="17" y="40"/>
                    <a:pt x="18" y="41"/>
                  </a:cubicBezTo>
                  <a:cubicBezTo>
                    <a:pt x="15" y="46"/>
                    <a:pt x="13" y="50"/>
                    <a:pt x="12" y="56"/>
                  </a:cubicBezTo>
                  <a:cubicBezTo>
                    <a:pt x="11" y="56"/>
                    <a:pt x="4" y="58"/>
                    <a:pt x="2" y="58"/>
                  </a:cubicBezTo>
                  <a:cubicBezTo>
                    <a:pt x="1" y="59"/>
                    <a:pt x="0" y="59"/>
                    <a:pt x="0" y="61"/>
                  </a:cubicBezTo>
                  <a:cubicBezTo>
                    <a:pt x="0" y="61"/>
                    <a:pt x="0" y="74"/>
                    <a:pt x="0" y="75"/>
                  </a:cubicBezTo>
                  <a:cubicBezTo>
                    <a:pt x="0" y="76"/>
                    <a:pt x="1" y="77"/>
                    <a:pt x="2" y="77"/>
                  </a:cubicBezTo>
                  <a:cubicBezTo>
                    <a:pt x="3" y="78"/>
                    <a:pt x="10" y="80"/>
                    <a:pt x="11" y="80"/>
                  </a:cubicBezTo>
                  <a:cubicBezTo>
                    <a:pt x="12" y="86"/>
                    <a:pt x="14" y="91"/>
                    <a:pt x="17" y="95"/>
                  </a:cubicBezTo>
                  <a:cubicBezTo>
                    <a:pt x="16" y="96"/>
                    <a:pt x="11" y="102"/>
                    <a:pt x="11" y="104"/>
                  </a:cubicBezTo>
                  <a:cubicBezTo>
                    <a:pt x="10" y="105"/>
                    <a:pt x="10" y="106"/>
                    <a:pt x="11" y="107"/>
                  </a:cubicBezTo>
                  <a:cubicBezTo>
                    <a:pt x="11" y="107"/>
                    <a:pt x="19" y="118"/>
                    <a:pt x="20" y="118"/>
                  </a:cubicBezTo>
                  <a:cubicBezTo>
                    <a:pt x="21" y="119"/>
                    <a:pt x="22" y="119"/>
                    <a:pt x="23" y="119"/>
                  </a:cubicBezTo>
                  <a:cubicBezTo>
                    <a:pt x="24" y="118"/>
                    <a:pt x="31" y="115"/>
                    <a:pt x="32" y="115"/>
                  </a:cubicBezTo>
                  <a:cubicBezTo>
                    <a:pt x="36" y="118"/>
                    <a:pt x="41" y="121"/>
                    <a:pt x="46" y="123"/>
                  </a:cubicBezTo>
                  <a:cubicBezTo>
                    <a:pt x="46" y="124"/>
                    <a:pt x="46" y="132"/>
                    <a:pt x="46" y="133"/>
                  </a:cubicBezTo>
                  <a:cubicBezTo>
                    <a:pt x="46" y="134"/>
                    <a:pt x="47" y="135"/>
                    <a:pt x="48" y="135"/>
                  </a:cubicBezTo>
                  <a:cubicBezTo>
                    <a:pt x="49" y="136"/>
                    <a:pt x="62" y="138"/>
                    <a:pt x="62" y="138"/>
                  </a:cubicBezTo>
                  <a:cubicBezTo>
                    <a:pt x="64" y="138"/>
                    <a:pt x="65" y="138"/>
                    <a:pt x="65" y="137"/>
                  </a:cubicBezTo>
                  <a:cubicBezTo>
                    <a:pt x="66" y="135"/>
                    <a:pt x="69" y="129"/>
                    <a:pt x="70" y="128"/>
                  </a:cubicBezTo>
                  <a:cubicBezTo>
                    <a:pt x="72" y="128"/>
                    <a:pt x="75" y="127"/>
                    <a:pt x="78" y="127"/>
                  </a:cubicBezTo>
                  <a:cubicBezTo>
                    <a:pt x="80" y="127"/>
                    <a:pt x="83" y="126"/>
                    <a:pt x="86" y="125"/>
                  </a:cubicBezTo>
                  <a:cubicBezTo>
                    <a:pt x="86" y="126"/>
                    <a:pt x="92" y="132"/>
                    <a:pt x="93" y="133"/>
                  </a:cubicBezTo>
                  <a:cubicBezTo>
                    <a:pt x="93" y="133"/>
                    <a:pt x="95" y="134"/>
                    <a:pt x="96" y="133"/>
                  </a:cubicBezTo>
                  <a:cubicBezTo>
                    <a:pt x="96" y="133"/>
                    <a:pt x="108" y="126"/>
                    <a:pt x="108" y="126"/>
                  </a:cubicBezTo>
                  <a:cubicBezTo>
                    <a:pt x="110" y="126"/>
                    <a:pt x="110" y="124"/>
                    <a:pt x="110" y="123"/>
                  </a:cubicBezTo>
                  <a:cubicBezTo>
                    <a:pt x="109" y="122"/>
                    <a:pt x="108" y="115"/>
                    <a:pt x="107" y="113"/>
                  </a:cubicBezTo>
                  <a:cubicBezTo>
                    <a:pt x="111" y="110"/>
                    <a:pt x="115" y="106"/>
                    <a:pt x="118" y="101"/>
                  </a:cubicBezTo>
                  <a:cubicBezTo>
                    <a:pt x="119" y="102"/>
                    <a:pt x="126" y="102"/>
                    <a:pt x="128" y="102"/>
                  </a:cubicBezTo>
                  <a:cubicBezTo>
                    <a:pt x="129" y="103"/>
                    <a:pt x="130" y="102"/>
                    <a:pt x="130" y="101"/>
                  </a:cubicBezTo>
                  <a:cubicBezTo>
                    <a:pt x="131" y="100"/>
                    <a:pt x="135" y="88"/>
                    <a:pt x="136" y="88"/>
                  </a:cubicBezTo>
                  <a:cubicBezTo>
                    <a:pt x="136" y="86"/>
                    <a:pt x="136" y="85"/>
                    <a:pt x="135" y="85"/>
                  </a:cubicBezTo>
                  <a:cubicBezTo>
                    <a:pt x="133" y="84"/>
                    <a:pt x="128" y="79"/>
                    <a:pt x="127" y="78"/>
                  </a:cubicBezTo>
                  <a:cubicBezTo>
                    <a:pt x="127" y="73"/>
                    <a:pt x="128" y="68"/>
                    <a:pt x="127" y="63"/>
                  </a:cubicBezTo>
                  <a:cubicBezTo>
                    <a:pt x="128" y="62"/>
                    <a:pt x="134" y="58"/>
                    <a:pt x="135" y="57"/>
                  </a:cubicBezTo>
                  <a:cubicBezTo>
                    <a:pt x="136" y="56"/>
                    <a:pt x="137" y="55"/>
                    <a:pt x="136" y="54"/>
                  </a:cubicBezTo>
                  <a:close/>
                  <a:moveTo>
                    <a:pt x="86" y="91"/>
                  </a:moveTo>
                  <a:cubicBezTo>
                    <a:pt x="74" y="101"/>
                    <a:pt x="57" y="99"/>
                    <a:pt x="47" y="87"/>
                  </a:cubicBezTo>
                  <a:cubicBezTo>
                    <a:pt x="37" y="75"/>
                    <a:pt x="39" y="57"/>
                    <a:pt x="51" y="47"/>
                  </a:cubicBezTo>
                  <a:cubicBezTo>
                    <a:pt x="63" y="38"/>
                    <a:pt x="81" y="40"/>
                    <a:pt x="91" y="52"/>
                  </a:cubicBezTo>
                  <a:cubicBezTo>
                    <a:pt x="100" y="64"/>
                    <a:pt x="99" y="81"/>
                    <a:pt x="86" y="91"/>
                  </a:cubicBezTo>
                  <a:close/>
                </a:path>
              </a:pathLst>
            </a:custGeom>
            <a:solidFill>
              <a:schemeClr val="accent6"/>
            </a:solidFill>
            <a:ln w="3175" cap="flat" cmpd="sng" algn="ctr">
              <a:noFill/>
              <a:prstDash val="solid"/>
            </a:ln>
            <a:effectLst/>
          </p:spPr>
          <p:txBody>
            <a:bodyPr anchor="ctr">
              <a:noAutofit/>
            </a:bodyPr>
            <a:lstStyle/>
            <a:p>
              <a:pPr algn="ctr" defTabSz="457178">
                <a:defRPr/>
              </a:pPr>
              <a:endParaRPr lang="en-US" sz="1100" b="1" baseline="-25000">
                <a:solidFill>
                  <a:srgbClr val="282828"/>
                </a:solidFill>
                <a:latin typeface="+mn-lt"/>
                <a:ea typeface="MS PGothic" panose="020B0600070205080204" pitchFamily="34" charset="-128"/>
                <a:cs typeface="+mn-cs"/>
              </a:endParaRPr>
            </a:p>
          </p:txBody>
        </p:sp>
        <p:sp>
          <p:nvSpPr>
            <p:cNvPr id="30" name="Freeform 131">
              <a:extLst>
                <a:ext uri="{FF2B5EF4-FFF2-40B4-BE49-F238E27FC236}">
                  <a16:creationId xmlns:a16="http://schemas.microsoft.com/office/drawing/2014/main" id="{CC43F958-1F93-BB46-8979-E6C6E298C907}"/>
                </a:ext>
              </a:extLst>
            </p:cNvPr>
            <p:cNvSpPr>
              <a:spLocks noEditPoints="1"/>
            </p:cNvSpPr>
            <p:nvPr/>
          </p:nvSpPr>
          <p:spPr bwMode="auto">
            <a:xfrm>
              <a:off x="5373128" y="3919969"/>
              <a:ext cx="173550" cy="171479"/>
            </a:xfrm>
            <a:custGeom>
              <a:avLst/>
              <a:gdLst/>
              <a:ahLst/>
              <a:cxnLst>
                <a:cxn ang="0">
                  <a:pos x="259" y="120"/>
                </a:cxn>
                <a:cxn ang="0">
                  <a:pos x="254" y="93"/>
                </a:cxn>
                <a:cxn ang="0">
                  <a:pos x="250" y="89"/>
                </a:cxn>
                <a:cxn ang="0">
                  <a:pos x="231" y="87"/>
                </a:cxn>
                <a:cxn ang="0">
                  <a:pos x="216" y="62"/>
                </a:cxn>
                <a:cxn ang="0">
                  <a:pos x="224" y="44"/>
                </a:cxn>
                <a:cxn ang="0">
                  <a:pos x="222" y="39"/>
                </a:cxn>
                <a:cxn ang="0">
                  <a:pos x="202" y="22"/>
                </a:cxn>
                <a:cxn ang="0">
                  <a:pos x="196" y="21"/>
                </a:cxn>
                <a:cxn ang="0">
                  <a:pos x="180" y="32"/>
                </a:cxn>
                <a:cxn ang="0">
                  <a:pos x="152" y="22"/>
                </a:cxn>
                <a:cxn ang="0">
                  <a:pos x="147" y="4"/>
                </a:cxn>
                <a:cxn ang="0">
                  <a:pos x="143" y="0"/>
                </a:cxn>
                <a:cxn ang="0">
                  <a:pos x="116" y="0"/>
                </a:cxn>
                <a:cxn ang="0">
                  <a:pos x="111" y="4"/>
                </a:cxn>
                <a:cxn ang="0">
                  <a:pos x="106" y="22"/>
                </a:cxn>
                <a:cxn ang="0">
                  <a:pos x="78" y="32"/>
                </a:cxn>
                <a:cxn ang="0">
                  <a:pos x="62" y="22"/>
                </a:cxn>
                <a:cxn ang="0">
                  <a:pos x="56" y="22"/>
                </a:cxn>
                <a:cxn ang="0">
                  <a:pos x="36" y="39"/>
                </a:cxn>
                <a:cxn ang="0">
                  <a:pos x="35" y="45"/>
                </a:cxn>
                <a:cxn ang="0">
                  <a:pos x="43" y="62"/>
                </a:cxn>
                <a:cxn ang="0">
                  <a:pos x="28" y="88"/>
                </a:cxn>
                <a:cxn ang="0">
                  <a:pos x="9" y="90"/>
                </a:cxn>
                <a:cxn ang="0">
                  <a:pos x="5" y="94"/>
                </a:cxn>
                <a:cxn ang="0">
                  <a:pos x="0" y="120"/>
                </a:cxn>
                <a:cxn ang="0">
                  <a:pos x="3" y="126"/>
                </a:cxn>
                <a:cxn ang="0">
                  <a:pos x="20" y="134"/>
                </a:cxn>
                <a:cxn ang="0">
                  <a:pos x="25" y="163"/>
                </a:cxn>
                <a:cxn ang="0">
                  <a:pos x="12" y="177"/>
                </a:cxn>
                <a:cxn ang="0">
                  <a:pos x="11" y="183"/>
                </a:cxn>
                <a:cxn ang="0">
                  <a:pos x="25" y="206"/>
                </a:cxn>
                <a:cxn ang="0">
                  <a:pos x="30" y="208"/>
                </a:cxn>
                <a:cxn ang="0">
                  <a:pos x="49" y="203"/>
                </a:cxn>
                <a:cxn ang="0">
                  <a:pos x="71" y="222"/>
                </a:cxn>
                <a:cxn ang="0">
                  <a:pos x="70" y="241"/>
                </a:cxn>
                <a:cxn ang="0">
                  <a:pos x="73" y="246"/>
                </a:cxn>
                <a:cxn ang="0">
                  <a:pos x="98" y="255"/>
                </a:cxn>
                <a:cxn ang="0">
                  <a:pos x="104" y="254"/>
                </a:cxn>
                <a:cxn ang="0">
                  <a:pos x="115" y="238"/>
                </a:cxn>
                <a:cxn ang="0">
                  <a:pos x="130" y="239"/>
                </a:cxn>
                <a:cxn ang="0">
                  <a:pos x="145" y="238"/>
                </a:cxn>
                <a:cxn ang="0">
                  <a:pos x="156" y="253"/>
                </a:cxn>
                <a:cxn ang="0">
                  <a:pos x="161" y="255"/>
                </a:cxn>
                <a:cxn ang="0">
                  <a:pos x="187" y="246"/>
                </a:cxn>
                <a:cxn ang="0">
                  <a:pos x="190" y="241"/>
                </a:cxn>
                <a:cxn ang="0">
                  <a:pos x="188" y="222"/>
                </a:cxn>
                <a:cxn ang="0">
                  <a:pos x="211" y="203"/>
                </a:cxn>
                <a:cxn ang="0">
                  <a:pos x="230" y="207"/>
                </a:cxn>
                <a:cxn ang="0">
                  <a:pos x="235" y="205"/>
                </a:cxn>
                <a:cxn ang="0">
                  <a:pos x="248" y="182"/>
                </a:cxn>
                <a:cxn ang="0">
                  <a:pos x="248" y="176"/>
                </a:cxn>
                <a:cxn ang="0">
                  <a:pos x="234" y="162"/>
                </a:cxn>
                <a:cxn ang="0">
                  <a:pos x="239" y="133"/>
                </a:cxn>
                <a:cxn ang="0">
                  <a:pos x="256" y="125"/>
                </a:cxn>
                <a:cxn ang="0">
                  <a:pos x="259" y="120"/>
                </a:cxn>
                <a:cxn ang="0">
                  <a:pos x="165" y="190"/>
                </a:cxn>
                <a:cxn ang="0">
                  <a:pos x="69" y="165"/>
                </a:cxn>
                <a:cxn ang="0">
                  <a:pos x="94" y="69"/>
                </a:cxn>
                <a:cxn ang="0">
                  <a:pos x="190" y="94"/>
                </a:cxn>
                <a:cxn ang="0">
                  <a:pos x="165" y="190"/>
                </a:cxn>
              </a:cxnLst>
              <a:rect l="0" t="0" r="r" b="b"/>
              <a:pathLst>
                <a:path w="259" h="256">
                  <a:moveTo>
                    <a:pt x="259" y="120"/>
                  </a:moveTo>
                  <a:cubicBezTo>
                    <a:pt x="259" y="118"/>
                    <a:pt x="254" y="94"/>
                    <a:pt x="254" y="93"/>
                  </a:cubicBezTo>
                  <a:cubicBezTo>
                    <a:pt x="254" y="91"/>
                    <a:pt x="252" y="89"/>
                    <a:pt x="250" y="89"/>
                  </a:cubicBezTo>
                  <a:cubicBezTo>
                    <a:pt x="247" y="89"/>
                    <a:pt x="233" y="88"/>
                    <a:pt x="231" y="87"/>
                  </a:cubicBezTo>
                  <a:cubicBezTo>
                    <a:pt x="227" y="78"/>
                    <a:pt x="222" y="70"/>
                    <a:pt x="216" y="62"/>
                  </a:cubicBezTo>
                  <a:cubicBezTo>
                    <a:pt x="217" y="60"/>
                    <a:pt x="223" y="47"/>
                    <a:pt x="224" y="44"/>
                  </a:cubicBezTo>
                  <a:cubicBezTo>
                    <a:pt x="225" y="42"/>
                    <a:pt x="224" y="40"/>
                    <a:pt x="222" y="39"/>
                  </a:cubicBezTo>
                  <a:cubicBezTo>
                    <a:pt x="222" y="38"/>
                    <a:pt x="203" y="22"/>
                    <a:pt x="202" y="22"/>
                  </a:cubicBezTo>
                  <a:cubicBezTo>
                    <a:pt x="200" y="20"/>
                    <a:pt x="198" y="20"/>
                    <a:pt x="196" y="21"/>
                  </a:cubicBezTo>
                  <a:cubicBezTo>
                    <a:pt x="194" y="23"/>
                    <a:pt x="182" y="31"/>
                    <a:pt x="180" y="32"/>
                  </a:cubicBezTo>
                  <a:cubicBezTo>
                    <a:pt x="172" y="27"/>
                    <a:pt x="162" y="24"/>
                    <a:pt x="152" y="22"/>
                  </a:cubicBezTo>
                  <a:cubicBezTo>
                    <a:pt x="152" y="20"/>
                    <a:pt x="148" y="6"/>
                    <a:pt x="147" y="4"/>
                  </a:cubicBezTo>
                  <a:cubicBezTo>
                    <a:pt x="147" y="2"/>
                    <a:pt x="145" y="0"/>
                    <a:pt x="143" y="0"/>
                  </a:cubicBezTo>
                  <a:cubicBezTo>
                    <a:pt x="116" y="0"/>
                    <a:pt x="116" y="0"/>
                    <a:pt x="116" y="0"/>
                  </a:cubicBezTo>
                  <a:cubicBezTo>
                    <a:pt x="113" y="0"/>
                    <a:pt x="112" y="2"/>
                    <a:pt x="111" y="4"/>
                  </a:cubicBezTo>
                  <a:cubicBezTo>
                    <a:pt x="110" y="7"/>
                    <a:pt x="107" y="20"/>
                    <a:pt x="106" y="22"/>
                  </a:cubicBezTo>
                  <a:cubicBezTo>
                    <a:pt x="96" y="24"/>
                    <a:pt x="87" y="28"/>
                    <a:pt x="78" y="32"/>
                  </a:cubicBezTo>
                  <a:cubicBezTo>
                    <a:pt x="76" y="31"/>
                    <a:pt x="65" y="23"/>
                    <a:pt x="62" y="22"/>
                  </a:cubicBezTo>
                  <a:cubicBezTo>
                    <a:pt x="61" y="21"/>
                    <a:pt x="58" y="20"/>
                    <a:pt x="56" y="22"/>
                  </a:cubicBezTo>
                  <a:cubicBezTo>
                    <a:pt x="56" y="23"/>
                    <a:pt x="37" y="38"/>
                    <a:pt x="36" y="39"/>
                  </a:cubicBezTo>
                  <a:cubicBezTo>
                    <a:pt x="34" y="41"/>
                    <a:pt x="34" y="43"/>
                    <a:pt x="35" y="45"/>
                  </a:cubicBezTo>
                  <a:cubicBezTo>
                    <a:pt x="36" y="48"/>
                    <a:pt x="42" y="60"/>
                    <a:pt x="43" y="62"/>
                  </a:cubicBezTo>
                  <a:cubicBezTo>
                    <a:pt x="37" y="70"/>
                    <a:pt x="32" y="79"/>
                    <a:pt x="28" y="88"/>
                  </a:cubicBezTo>
                  <a:cubicBezTo>
                    <a:pt x="25" y="88"/>
                    <a:pt x="12" y="90"/>
                    <a:pt x="9" y="90"/>
                  </a:cubicBezTo>
                  <a:cubicBezTo>
                    <a:pt x="7" y="90"/>
                    <a:pt x="5" y="91"/>
                    <a:pt x="5" y="94"/>
                  </a:cubicBezTo>
                  <a:cubicBezTo>
                    <a:pt x="4" y="95"/>
                    <a:pt x="0" y="119"/>
                    <a:pt x="0" y="120"/>
                  </a:cubicBezTo>
                  <a:cubicBezTo>
                    <a:pt x="0" y="123"/>
                    <a:pt x="1" y="125"/>
                    <a:pt x="3" y="126"/>
                  </a:cubicBezTo>
                  <a:cubicBezTo>
                    <a:pt x="6" y="127"/>
                    <a:pt x="18" y="133"/>
                    <a:pt x="20" y="134"/>
                  </a:cubicBezTo>
                  <a:cubicBezTo>
                    <a:pt x="20" y="144"/>
                    <a:pt x="22" y="154"/>
                    <a:pt x="25" y="163"/>
                  </a:cubicBezTo>
                  <a:cubicBezTo>
                    <a:pt x="24" y="165"/>
                    <a:pt x="14" y="175"/>
                    <a:pt x="12" y="177"/>
                  </a:cubicBezTo>
                  <a:cubicBezTo>
                    <a:pt x="10" y="178"/>
                    <a:pt x="10" y="180"/>
                    <a:pt x="11" y="183"/>
                  </a:cubicBezTo>
                  <a:cubicBezTo>
                    <a:pt x="12" y="184"/>
                    <a:pt x="24" y="205"/>
                    <a:pt x="25" y="206"/>
                  </a:cubicBezTo>
                  <a:cubicBezTo>
                    <a:pt x="26" y="208"/>
                    <a:pt x="28" y="208"/>
                    <a:pt x="30" y="208"/>
                  </a:cubicBezTo>
                  <a:cubicBezTo>
                    <a:pt x="33" y="207"/>
                    <a:pt x="46" y="204"/>
                    <a:pt x="49" y="203"/>
                  </a:cubicBezTo>
                  <a:cubicBezTo>
                    <a:pt x="55" y="210"/>
                    <a:pt x="63" y="217"/>
                    <a:pt x="71" y="222"/>
                  </a:cubicBezTo>
                  <a:cubicBezTo>
                    <a:pt x="71" y="224"/>
                    <a:pt x="70" y="238"/>
                    <a:pt x="70" y="241"/>
                  </a:cubicBezTo>
                  <a:cubicBezTo>
                    <a:pt x="70" y="243"/>
                    <a:pt x="71" y="245"/>
                    <a:pt x="73" y="246"/>
                  </a:cubicBezTo>
                  <a:cubicBezTo>
                    <a:pt x="74" y="247"/>
                    <a:pt x="97" y="255"/>
                    <a:pt x="98" y="255"/>
                  </a:cubicBezTo>
                  <a:cubicBezTo>
                    <a:pt x="101" y="256"/>
                    <a:pt x="103" y="255"/>
                    <a:pt x="104" y="254"/>
                  </a:cubicBezTo>
                  <a:cubicBezTo>
                    <a:pt x="106" y="251"/>
                    <a:pt x="114" y="240"/>
                    <a:pt x="115" y="238"/>
                  </a:cubicBezTo>
                  <a:cubicBezTo>
                    <a:pt x="120" y="239"/>
                    <a:pt x="125" y="239"/>
                    <a:pt x="130" y="239"/>
                  </a:cubicBezTo>
                  <a:cubicBezTo>
                    <a:pt x="135" y="239"/>
                    <a:pt x="140" y="239"/>
                    <a:pt x="145" y="238"/>
                  </a:cubicBezTo>
                  <a:cubicBezTo>
                    <a:pt x="146" y="240"/>
                    <a:pt x="154" y="251"/>
                    <a:pt x="156" y="253"/>
                  </a:cubicBezTo>
                  <a:cubicBezTo>
                    <a:pt x="157" y="255"/>
                    <a:pt x="159" y="256"/>
                    <a:pt x="161" y="255"/>
                  </a:cubicBezTo>
                  <a:cubicBezTo>
                    <a:pt x="163" y="255"/>
                    <a:pt x="186" y="246"/>
                    <a:pt x="187" y="246"/>
                  </a:cubicBezTo>
                  <a:cubicBezTo>
                    <a:pt x="189" y="245"/>
                    <a:pt x="190" y="243"/>
                    <a:pt x="190" y="241"/>
                  </a:cubicBezTo>
                  <a:cubicBezTo>
                    <a:pt x="190" y="238"/>
                    <a:pt x="188" y="224"/>
                    <a:pt x="188" y="222"/>
                  </a:cubicBezTo>
                  <a:cubicBezTo>
                    <a:pt x="197" y="216"/>
                    <a:pt x="204" y="210"/>
                    <a:pt x="211" y="203"/>
                  </a:cubicBezTo>
                  <a:cubicBezTo>
                    <a:pt x="213" y="203"/>
                    <a:pt x="227" y="207"/>
                    <a:pt x="230" y="207"/>
                  </a:cubicBezTo>
                  <a:cubicBezTo>
                    <a:pt x="231" y="208"/>
                    <a:pt x="234" y="207"/>
                    <a:pt x="235" y="205"/>
                  </a:cubicBezTo>
                  <a:cubicBezTo>
                    <a:pt x="235" y="204"/>
                    <a:pt x="248" y="183"/>
                    <a:pt x="248" y="182"/>
                  </a:cubicBezTo>
                  <a:cubicBezTo>
                    <a:pt x="249" y="180"/>
                    <a:pt x="249" y="178"/>
                    <a:pt x="248" y="176"/>
                  </a:cubicBezTo>
                  <a:cubicBezTo>
                    <a:pt x="245" y="174"/>
                    <a:pt x="236" y="164"/>
                    <a:pt x="234" y="162"/>
                  </a:cubicBezTo>
                  <a:cubicBezTo>
                    <a:pt x="237" y="153"/>
                    <a:pt x="239" y="143"/>
                    <a:pt x="239" y="133"/>
                  </a:cubicBezTo>
                  <a:cubicBezTo>
                    <a:pt x="241" y="132"/>
                    <a:pt x="254" y="126"/>
                    <a:pt x="256" y="125"/>
                  </a:cubicBezTo>
                  <a:cubicBezTo>
                    <a:pt x="258" y="124"/>
                    <a:pt x="259" y="122"/>
                    <a:pt x="259" y="120"/>
                  </a:cubicBezTo>
                  <a:close/>
                  <a:moveTo>
                    <a:pt x="165" y="190"/>
                  </a:moveTo>
                  <a:cubicBezTo>
                    <a:pt x="131" y="209"/>
                    <a:pt x="88" y="198"/>
                    <a:pt x="69" y="165"/>
                  </a:cubicBezTo>
                  <a:cubicBezTo>
                    <a:pt x="50" y="131"/>
                    <a:pt x="61" y="88"/>
                    <a:pt x="94" y="69"/>
                  </a:cubicBezTo>
                  <a:cubicBezTo>
                    <a:pt x="128" y="49"/>
                    <a:pt x="171" y="60"/>
                    <a:pt x="190" y="94"/>
                  </a:cubicBezTo>
                  <a:cubicBezTo>
                    <a:pt x="210" y="127"/>
                    <a:pt x="198" y="170"/>
                    <a:pt x="165" y="190"/>
                  </a:cubicBezTo>
                  <a:close/>
                </a:path>
              </a:pathLst>
            </a:custGeom>
            <a:solidFill>
              <a:schemeClr val="accent6"/>
            </a:solidFill>
            <a:ln w="3175" cap="flat" cmpd="sng" algn="ctr">
              <a:noFill/>
              <a:prstDash val="solid"/>
            </a:ln>
            <a:effectLst/>
          </p:spPr>
          <p:txBody>
            <a:bodyPr anchor="ctr">
              <a:noAutofit/>
            </a:bodyPr>
            <a:lstStyle/>
            <a:p>
              <a:pPr algn="ctr" defTabSz="457178">
                <a:defRPr/>
              </a:pPr>
              <a:endParaRPr lang="en-US" sz="1100" b="1" baseline="-25000">
                <a:solidFill>
                  <a:srgbClr val="282828"/>
                </a:solidFill>
                <a:latin typeface="+mn-lt"/>
                <a:ea typeface="MS PGothic" panose="020B0600070205080204" pitchFamily="34" charset="-128"/>
                <a:cs typeface="+mn-cs"/>
              </a:endParaRPr>
            </a:p>
          </p:txBody>
        </p:sp>
      </p:grpSp>
      <p:sp>
        <p:nvSpPr>
          <p:cNvPr id="31" name="Rectangle 70">
            <a:extLst>
              <a:ext uri="{FF2B5EF4-FFF2-40B4-BE49-F238E27FC236}">
                <a16:creationId xmlns:a16="http://schemas.microsoft.com/office/drawing/2014/main" id="{79AFA4DF-016F-3344-844F-921A98280B7C}"/>
              </a:ext>
            </a:extLst>
          </p:cNvPr>
          <p:cNvSpPr/>
          <p:nvPr/>
        </p:nvSpPr>
        <p:spPr>
          <a:xfrm>
            <a:off x="6109017" y="1784270"/>
            <a:ext cx="1310640" cy="2625772"/>
          </a:xfrm>
          <a:prstGeom prst="rect">
            <a:avLst/>
          </a:prstGeom>
          <a:noFill/>
          <a:ln w="3175">
            <a:solidFill>
              <a:schemeClr val="accent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nchorCtr="0">
            <a:noAutofit/>
          </a:bodyPr>
          <a:lstStyle/>
          <a:p>
            <a:pPr algn="ctr" defTabSz="457178">
              <a:defRPr/>
            </a:pPr>
            <a:r>
              <a:rPr lang="ja-JP" altLang="en-US" sz="1100" b="1">
                <a:solidFill>
                  <a:srgbClr val="282828"/>
                </a:solidFill>
                <a:ea typeface="MS PGothic" panose="020B0600070205080204" pitchFamily="34" charset="-128"/>
              </a:rPr>
              <a:t>ステップ </a:t>
            </a:r>
            <a:r>
              <a:rPr lang="en-US" altLang="ja-JP" sz="1100" b="1">
                <a:solidFill>
                  <a:srgbClr val="282828"/>
                </a:solidFill>
                <a:ea typeface="MS PGothic" panose="020B0600070205080204" pitchFamily="34" charset="-128"/>
              </a:rPr>
              <a:t>5</a:t>
            </a:r>
          </a:p>
        </p:txBody>
      </p:sp>
      <p:sp>
        <p:nvSpPr>
          <p:cNvPr id="32" name="TextBox 71">
            <a:extLst>
              <a:ext uri="{FF2B5EF4-FFF2-40B4-BE49-F238E27FC236}">
                <a16:creationId xmlns:a16="http://schemas.microsoft.com/office/drawing/2014/main" id="{33B0A2BE-423B-BE40-AA47-FDA2243CFBA6}"/>
              </a:ext>
            </a:extLst>
          </p:cNvPr>
          <p:cNvSpPr txBox="1"/>
          <p:nvPr/>
        </p:nvSpPr>
        <p:spPr>
          <a:xfrm>
            <a:off x="6109017" y="3779867"/>
            <a:ext cx="1303020" cy="600164"/>
          </a:xfrm>
          <a:prstGeom prst="rect">
            <a:avLst/>
          </a:prstGeom>
          <a:noFill/>
        </p:spPr>
        <p:txBody>
          <a:bodyPr wrap="square" rtlCol="0">
            <a:noAutofit/>
          </a:bodyPr>
          <a:lstStyle/>
          <a:p>
            <a:pPr algn="ctr" defTabSz="457178">
              <a:defRPr/>
            </a:pPr>
            <a:r>
              <a:rPr lang="ja-JP" altLang="en-US" sz="1100" b="1">
                <a:solidFill>
                  <a:srgbClr val="282828"/>
                </a:solidFill>
                <a:latin typeface="+mn-lt"/>
                <a:ea typeface="MS PGothic" panose="020B0600070205080204" pitchFamily="34" charset="-128"/>
                <a:cs typeface="+mn-cs"/>
              </a:rPr>
              <a:t>信頼性と</a:t>
            </a:r>
            <a:br>
              <a:rPr lang="ja-JP" altLang="en-US" sz="1100" b="1">
                <a:solidFill>
                  <a:srgbClr val="282828"/>
                </a:solidFill>
                <a:latin typeface="+mn-lt"/>
                <a:ea typeface="MS PGothic" panose="020B0600070205080204" pitchFamily="34" charset="-128"/>
                <a:cs typeface="+mn-cs"/>
              </a:rPr>
            </a:br>
            <a:r>
              <a:rPr lang="ja-JP" altLang="en-US" sz="1100" b="1">
                <a:solidFill>
                  <a:srgbClr val="282828"/>
                </a:solidFill>
                <a:latin typeface="+mn-lt"/>
                <a:ea typeface="MS PGothic" panose="020B0600070205080204" pitchFamily="34" charset="-128"/>
                <a:cs typeface="+mn-cs"/>
              </a:rPr>
              <a:t>ライセンスの</a:t>
            </a:r>
            <a:br>
              <a:rPr lang="en-US" altLang="ja-JP" sz="1100" b="1">
                <a:solidFill>
                  <a:srgbClr val="282828"/>
                </a:solidFill>
                <a:latin typeface="+mn-lt"/>
                <a:ea typeface="MS PGothic" panose="020B0600070205080204" pitchFamily="34" charset="-128"/>
                <a:cs typeface="+mn-cs"/>
              </a:rPr>
            </a:br>
            <a:r>
              <a:rPr lang="ja-JP" altLang="en-US" sz="1100" b="1">
                <a:solidFill>
                  <a:srgbClr val="282828"/>
                </a:solidFill>
                <a:latin typeface="+mn-lt"/>
                <a:ea typeface="MS PGothic" panose="020B0600070205080204" pitchFamily="34" charset="-128"/>
                <a:cs typeface="+mn-cs"/>
              </a:rPr>
              <a:t>チェック</a:t>
            </a:r>
          </a:p>
        </p:txBody>
      </p:sp>
      <p:sp>
        <p:nvSpPr>
          <p:cNvPr id="33" name="Rectangle 75">
            <a:extLst>
              <a:ext uri="{FF2B5EF4-FFF2-40B4-BE49-F238E27FC236}">
                <a16:creationId xmlns:a16="http://schemas.microsoft.com/office/drawing/2014/main" id="{123A4DB4-A05C-8149-8303-301F2C07555F}"/>
              </a:ext>
            </a:extLst>
          </p:cNvPr>
          <p:cNvSpPr/>
          <p:nvPr/>
        </p:nvSpPr>
        <p:spPr>
          <a:xfrm>
            <a:off x="6280467" y="2960302"/>
            <a:ext cx="967740" cy="726440"/>
          </a:xfrm>
          <a:prstGeom prst="rect">
            <a:avLst/>
          </a:prstGeom>
          <a:solidFill>
            <a:schemeClr val="bg2"/>
          </a:solidFill>
          <a:ln>
            <a:solidFill>
              <a:schemeClr val="tx2"/>
            </a:solidFill>
          </a:ln>
          <a:effectLst/>
        </p:spPr>
        <p:style>
          <a:lnRef idx="2">
            <a:schemeClr val="accent1">
              <a:shade val="50000"/>
            </a:schemeClr>
          </a:lnRef>
          <a:fillRef idx="1">
            <a:schemeClr val="accent1"/>
          </a:fillRef>
          <a:effectRef idx="0">
            <a:schemeClr val="accent1"/>
          </a:effectRef>
          <a:fontRef idx="minor">
            <a:schemeClr val="lt1"/>
          </a:fontRef>
        </p:style>
        <p:txBody>
          <a:bodyPr tIns="91440" rtlCol="0" anchor="t" anchorCtr="0">
            <a:noAutofit/>
          </a:bodyPr>
          <a:lstStyle/>
          <a:p>
            <a:pPr defTabSz="457178">
              <a:defRPr/>
            </a:pPr>
            <a:r>
              <a:rPr lang="en-US" altLang="ja-JP" sz="800" b="1">
                <a:solidFill>
                  <a:srgbClr val="282828"/>
                </a:solidFill>
                <a:ea typeface="MS PGothic" panose="020B0600070205080204" pitchFamily="34" charset="-128"/>
              </a:rPr>
              <a:t>CPU</a:t>
            </a:r>
          </a:p>
        </p:txBody>
      </p:sp>
      <p:sp>
        <p:nvSpPr>
          <p:cNvPr id="34" name="Rectangle 76">
            <a:extLst>
              <a:ext uri="{FF2B5EF4-FFF2-40B4-BE49-F238E27FC236}">
                <a16:creationId xmlns:a16="http://schemas.microsoft.com/office/drawing/2014/main" id="{CF8E24EE-4DC3-404A-9A31-E551CC05EEC7}"/>
              </a:ext>
            </a:extLst>
          </p:cNvPr>
          <p:cNvSpPr/>
          <p:nvPr/>
        </p:nvSpPr>
        <p:spPr>
          <a:xfrm>
            <a:off x="6394767" y="3220398"/>
            <a:ext cx="739140" cy="345440"/>
          </a:xfrm>
          <a:prstGeom prst="rect">
            <a:avLst/>
          </a:prstGeom>
          <a:noFill/>
          <a:ln w="3175">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defTabSz="457178">
              <a:defRPr/>
            </a:pPr>
            <a:r>
              <a:rPr lang="en-US" altLang="ja-JP" sz="800" b="1">
                <a:solidFill>
                  <a:srgbClr val="282828"/>
                </a:solidFill>
                <a:ea typeface="MS PGothic" panose="020B0600070205080204" pitchFamily="34" charset="-128"/>
              </a:rPr>
              <a:t>OS</a:t>
            </a:r>
          </a:p>
        </p:txBody>
      </p:sp>
      <p:cxnSp>
        <p:nvCxnSpPr>
          <p:cNvPr id="35" name="Straight Arrow Connector 78">
            <a:extLst>
              <a:ext uri="{FF2B5EF4-FFF2-40B4-BE49-F238E27FC236}">
                <a16:creationId xmlns:a16="http://schemas.microsoft.com/office/drawing/2014/main" id="{6CC0D41A-DC90-614B-8B73-869EA1C5C5AB}"/>
              </a:ext>
            </a:extLst>
          </p:cNvPr>
          <p:cNvCxnSpPr/>
          <p:nvPr/>
        </p:nvCxnSpPr>
        <p:spPr>
          <a:xfrm flipV="1">
            <a:off x="6675125" y="2558541"/>
            <a:ext cx="0" cy="350162"/>
          </a:xfrm>
          <a:prstGeom prst="straightConnector1">
            <a:avLst/>
          </a:prstGeom>
          <a:ln>
            <a:solidFill>
              <a:schemeClr val="bg2"/>
            </a:solidFill>
            <a:headEnd type="none"/>
            <a:tailEnd type="triangle"/>
          </a:ln>
        </p:spPr>
        <p:style>
          <a:lnRef idx="1">
            <a:schemeClr val="accent1"/>
          </a:lnRef>
          <a:fillRef idx="0">
            <a:schemeClr val="accent1"/>
          </a:fillRef>
          <a:effectRef idx="0">
            <a:schemeClr val="accent1"/>
          </a:effectRef>
          <a:fontRef idx="minor">
            <a:schemeClr val="tx1"/>
          </a:fontRef>
        </p:style>
      </p:cxnSp>
      <p:cxnSp>
        <p:nvCxnSpPr>
          <p:cNvPr id="36" name="Straight Arrow Connector 81">
            <a:extLst>
              <a:ext uri="{FF2B5EF4-FFF2-40B4-BE49-F238E27FC236}">
                <a16:creationId xmlns:a16="http://schemas.microsoft.com/office/drawing/2014/main" id="{86892541-D817-994A-8FB2-D534C1663CEC}"/>
              </a:ext>
            </a:extLst>
          </p:cNvPr>
          <p:cNvCxnSpPr/>
          <p:nvPr/>
        </p:nvCxnSpPr>
        <p:spPr>
          <a:xfrm flipV="1">
            <a:off x="6853549" y="2566161"/>
            <a:ext cx="0" cy="350162"/>
          </a:xfrm>
          <a:prstGeom prst="straightConnector1">
            <a:avLst/>
          </a:prstGeom>
          <a:ln>
            <a:solidFill>
              <a:schemeClr val="bg2"/>
            </a:solidFill>
            <a:headEnd type="triangle"/>
            <a:tailEnd type="none"/>
          </a:ln>
        </p:spPr>
        <p:style>
          <a:lnRef idx="1">
            <a:schemeClr val="accent1"/>
          </a:lnRef>
          <a:fillRef idx="0">
            <a:schemeClr val="accent1"/>
          </a:fillRef>
          <a:effectRef idx="0">
            <a:schemeClr val="accent1"/>
          </a:effectRef>
          <a:fontRef idx="minor">
            <a:schemeClr val="tx1"/>
          </a:fontRef>
        </p:style>
      </p:cxnSp>
      <p:sp>
        <p:nvSpPr>
          <p:cNvPr id="37" name="Rectangle 86">
            <a:extLst>
              <a:ext uri="{FF2B5EF4-FFF2-40B4-BE49-F238E27FC236}">
                <a16:creationId xmlns:a16="http://schemas.microsoft.com/office/drawing/2014/main" id="{F85C4D24-60DB-C84E-BCBB-2E71B0B4218E}"/>
              </a:ext>
            </a:extLst>
          </p:cNvPr>
          <p:cNvSpPr/>
          <p:nvPr/>
        </p:nvSpPr>
        <p:spPr>
          <a:xfrm>
            <a:off x="7476995" y="1784270"/>
            <a:ext cx="1310640" cy="2625772"/>
          </a:xfrm>
          <a:prstGeom prst="rect">
            <a:avLst/>
          </a:prstGeom>
          <a:noFill/>
          <a:ln w="3175">
            <a:solidFill>
              <a:schemeClr val="accent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nchorCtr="0">
            <a:noAutofit/>
          </a:bodyPr>
          <a:lstStyle/>
          <a:p>
            <a:pPr algn="ctr" defTabSz="457178">
              <a:defRPr/>
            </a:pPr>
            <a:r>
              <a:rPr lang="ja-JP" altLang="en-US" sz="1200" b="1">
                <a:solidFill>
                  <a:srgbClr val="282828"/>
                </a:solidFill>
                <a:ea typeface="MS PGothic" panose="020B0600070205080204" pitchFamily="34" charset="-128"/>
              </a:rPr>
              <a:t>ステップ </a:t>
            </a:r>
            <a:r>
              <a:rPr lang="en-US" altLang="ja-JP" sz="1200" b="1">
                <a:solidFill>
                  <a:srgbClr val="282828"/>
                </a:solidFill>
                <a:ea typeface="MS PGothic" panose="020B0600070205080204" pitchFamily="34" charset="-128"/>
              </a:rPr>
              <a:t>6</a:t>
            </a:r>
          </a:p>
        </p:txBody>
      </p:sp>
      <p:sp>
        <p:nvSpPr>
          <p:cNvPr id="38" name="TextBox 87">
            <a:extLst>
              <a:ext uri="{FF2B5EF4-FFF2-40B4-BE49-F238E27FC236}">
                <a16:creationId xmlns:a16="http://schemas.microsoft.com/office/drawing/2014/main" id="{0936C325-2192-254F-AC5D-812C92606DD6}"/>
              </a:ext>
            </a:extLst>
          </p:cNvPr>
          <p:cNvSpPr txBox="1"/>
          <p:nvPr/>
        </p:nvSpPr>
        <p:spPr>
          <a:xfrm>
            <a:off x="7476995" y="3664117"/>
            <a:ext cx="1303020" cy="769441"/>
          </a:xfrm>
          <a:prstGeom prst="rect">
            <a:avLst/>
          </a:prstGeom>
          <a:noFill/>
        </p:spPr>
        <p:txBody>
          <a:bodyPr wrap="square" rtlCol="0">
            <a:noAutofit/>
          </a:bodyPr>
          <a:lstStyle/>
          <a:p>
            <a:pPr algn="ctr" defTabSz="457178">
              <a:defRPr/>
            </a:pPr>
            <a:r>
              <a:rPr lang="ja-JP" altLang="en-US" sz="1100" b="1">
                <a:solidFill>
                  <a:srgbClr val="282828"/>
                </a:solidFill>
                <a:latin typeface="+mn-lt"/>
                <a:ea typeface="MS PGothic" panose="020B0600070205080204" pitchFamily="34" charset="-128"/>
                <a:cs typeface="+mn-cs"/>
              </a:rPr>
              <a:t>トラスト アンカー </a:t>
            </a:r>
            <a:br>
              <a:rPr lang="en-US" altLang="ja-JP" sz="1100" b="1">
                <a:solidFill>
                  <a:srgbClr val="282828"/>
                </a:solidFill>
                <a:latin typeface="+mn-lt"/>
                <a:ea typeface="MS PGothic" panose="020B0600070205080204" pitchFamily="34" charset="-128"/>
                <a:cs typeface="+mn-cs"/>
              </a:rPr>
            </a:br>
            <a:r>
              <a:rPr lang="ja-JP" altLang="en-US" sz="1100" b="1">
                <a:solidFill>
                  <a:srgbClr val="282828"/>
                </a:solidFill>
                <a:latin typeface="+mn-lt"/>
                <a:ea typeface="MS PGothic" panose="020B0600070205080204" pitchFamily="34" charset="-128"/>
                <a:cs typeface="+mn-cs"/>
              </a:rPr>
              <a:t>モジュールは</a:t>
            </a:r>
            <a:br>
              <a:rPr lang="ja-JP" altLang="en-US" sz="1100" b="1">
                <a:solidFill>
                  <a:srgbClr val="282828"/>
                </a:solidFill>
                <a:latin typeface="+mn-lt"/>
                <a:ea typeface="MS PGothic" panose="020B0600070205080204" pitchFamily="34" charset="-128"/>
                <a:cs typeface="+mn-cs"/>
              </a:rPr>
            </a:br>
            <a:r>
              <a:rPr lang="ja-JP" altLang="en-US" sz="1100" b="1">
                <a:solidFill>
                  <a:srgbClr val="282828"/>
                </a:solidFill>
                <a:latin typeface="+mn-lt"/>
                <a:ea typeface="MS PGothic" panose="020B0600070205080204" pitchFamily="34" charset="-128"/>
                <a:cs typeface="+mn-cs"/>
              </a:rPr>
              <a:t>重要なサービスを</a:t>
            </a:r>
            <a:br>
              <a:rPr lang="en-US" altLang="ja-JP" sz="1100" b="1">
                <a:solidFill>
                  <a:srgbClr val="282828"/>
                </a:solidFill>
                <a:latin typeface="+mn-lt"/>
                <a:ea typeface="MS PGothic" panose="020B0600070205080204" pitchFamily="34" charset="-128"/>
                <a:cs typeface="+mn-cs"/>
              </a:rPr>
            </a:br>
            <a:r>
              <a:rPr lang="ja-JP" altLang="en-US" sz="1100" b="1">
                <a:solidFill>
                  <a:srgbClr val="282828"/>
                </a:solidFill>
                <a:latin typeface="+mn-lt"/>
                <a:ea typeface="MS PGothic" panose="020B0600070205080204" pitchFamily="34" charset="-128"/>
                <a:cs typeface="+mn-cs"/>
              </a:rPr>
              <a:t>提供</a:t>
            </a:r>
          </a:p>
        </p:txBody>
      </p:sp>
      <p:sp>
        <p:nvSpPr>
          <p:cNvPr id="39" name="Rectangle 92">
            <a:extLst>
              <a:ext uri="{FF2B5EF4-FFF2-40B4-BE49-F238E27FC236}">
                <a16:creationId xmlns:a16="http://schemas.microsoft.com/office/drawing/2014/main" id="{65FC5F92-AC4C-6A40-92F3-A57919B3C65B}"/>
              </a:ext>
            </a:extLst>
          </p:cNvPr>
          <p:cNvSpPr/>
          <p:nvPr/>
        </p:nvSpPr>
        <p:spPr>
          <a:xfrm>
            <a:off x="7648445" y="2960302"/>
            <a:ext cx="967740" cy="726440"/>
          </a:xfrm>
          <a:prstGeom prst="rect">
            <a:avLst/>
          </a:prstGeom>
          <a:solidFill>
            <a:schemeClr val="bg2"/>
          </a:solidFill>
          <a:ln>
            <a:solidFill>
              <a:schemeClr val="tx2"/>
            </a:solidFill>
          </a:ln>
          <a:effectLst/>
        </p:spPr>
        <p:style>
          <a:lnRef idx="2">
            <a:schemeClr val="accent1">
              <a:shade val="50000"/>
            </a:schemeClr>
          </a:lnRef>
          <a:fillRef idx="1">
            <a:schemeClr val="accent1"/>
          </a:fillRef>
          <a:effectRef idx="0">
            <a:schemeClr val="accent1"/>
          </a:effectRef>
          <a:fontRef idx="minor">
            <a:schemeClr val="lt1"/>
          </a:fontRef>
        </p:style>
        <p:txBody>
          <a:bodyPr tIns="91440" rtlCol="0" anchor="t" anchorCtr="0">
            <a:noAutofit/>
          </a:bodyPr>
          <a:lstStyle/>
          <a:p>
            <a:pPr defTabSz="457178">
              <a:defRPr/>
            </a:pPr>
            <a:r>
              <a:rPr lang="en-US" altLang="ja-JP" sz="800" b="1">
                <a:solidFill>
                  <a:srgbClr val="282828"/>
                </a:solidFill>
                <a:ea typeface="MS PGothic" panose="020B0600070205080204" pitchFamily="34" charset="-128"/>
              </a:rPr>
              <a:t>CPU</a:t>
            </a:r>
          </a:p>
        </p:txBody>
      </p:sp>
      <p:sp>
        <p:nvSpPr>
          <p:cNvPr id="40" name="Rectangle 93">
            <a:extLst>
              <a:ext uri="{FF2B5EF4-FFF2-40B4-BE49-F238E27FC236}">
                <a16:creationId xmlns:a16="http://schemas.microsoft.com/office/drawing/2014/main" id="{7AFF646F-9F8B-A94B-84A5-27B26149A593}"/>
              </a:ext>
            </a:extLst>
          </p:cNvPr>
          <p:cNvSpPr/>
          <p:nvPr/>
        </p:nvSpPr>
        <p:spPr>
          <a:xfrm>
            <a:off x="7762745" y="3220398"/>
            <a:ext cx="739140" cy="345440"/>
          </a:xfrm>
          <a:prstGeom prst="rect">
            <a:avLst/>
          </a:prstGeom>
          <a:noFill/>
          <a:ln w="3175">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defTabSz="457178">
              <a:defRPr/>
            </a:pPr>
            <a:r>
              <a:rPr lang="en-US" altLang="ja-JP" sz="800" b="1">
                <a:solidFill>
                  <a:srgbClr val="282828"/>
                </a:solidFill>
                <a:ea typeface="MS PGothic" panose="020B0600070205080204" pitchFamily="34" charset="-128"/>
              </a:rPr>
              <a:t>OS</a:t>
            </a:r>
          </a:p>
        </p:txBody>
      </p:sp>
      <p:cxnSp>
        <p:nvCxnSpPr>
          <p:cNvPr id="41" name="Straight Arrow Connector 90">
            <a:extLst>
              <a:ext uri="{FF2B5EF4-FFF2-40B4-BE49-F238E27FC236}">
                <a16:creationId xmlns:a16="http://schemas.microsoft.com/office/drawing/2014/main" id="{73243D9E-598A-8043-8B54-48D56C2CFD3F}"/>
              </a:ext>
            </a:extLst>
          </p:cNvPr>
          <p:cNvCxnSpPr/>
          <p:nvPr/>
        </p:nvCxnSpPr>
        <p:spPr>
          <a:xfrm flipV="1">
            <a:off x="8043103" y="2558541"/>
            <a:ext cx="0" cy="350162"/>
          </a:xfrm>
          <a:prstGeom prst="straightConnector1">
            <a:avLst/>
          </a:prstGeom>
          <a:ln>
            <a:solidFill>
              <a:schemeClr val="bg2"/>
            </a:solidFill>
            <a:headEnd type="none"/>
            <a:tailEnd type="triangle"/>
          </a:ln>
        </p:spPr>
        <p:style>
          <a:lnRef idx="1">
            <a:schemeClr val="accent1"/>
          </a:lnRef>
          <a:fillRef idx="0">
            <a:schemeClr val="accent1"/>
          </a:fillRef>
          <a:effectRef idx="0">
            <a:schemeClr val="accent1"/>
          </a:effectRef>
          <a:fontRef idx="minor">
            <a:schemeClr val="tx1"/>
          </a:fontRef>
        </p:style>
      </p:cxnSp>
      <p:cxnSp>
        <p:nvCxnSpPr>
          <p:cNvPr id="42" name="Straight Arrow Connector 91">
            <a:extLst>
              <a:ext uri="{FF2B5EF4-FFF2-40B4-BE49-F238E27FC236}">
                <a16:creationId xmlns:a16="http://schemas.microsoft.com/office/drawing/2014/main" id="{CD0F2189-2DE1-CD45-B867-0552869D46DC}"/>
              </a:ext>
            </a:extLst>
          </p:cNvPr>
          <p:cNvCxnSpPr/>
          <p:nvPr/>
        </p:nvCxnSpPr>
        <p:spPr>
          <a:xfrm flipV="1">
            <a:off x="8221527" y="2566161"/>
            <a:ext cx="0" cy="350162"/>
          </a:xfrm>
          <a:prstGeom prst="straightConnector1">
            <a:avLst/>
          </a:prstGeom>
          <a:ln>
            <a:solidFill>
              <a:schemeClr val="bg2"/>
            </a:solidFill>
            <a:headEnd type="triangle"/>
            <a:tailEnd type="none"/>
          </a:ln>
        </p:spPr>
        <p:style>
          <a:lnRef idx="1">
            <a:schemeClr val="accent1"/>
          </a:lnRef>
          <a:fillRef idx="0">
            <a:schemeClr val="accent1"/>
          </a:fillRef>
          <a:effectRef idx="0">
            <a:schemeClr val="accent1"/>
          </a:effectRef>
          <a:fontRef idx="minor">
            <a:schemeClr val="tx1"/>
          </a:fontRef>
        </p:style>
      </p:cxnSp>
      <p:cxnSp>
        <p:nvCxnSpPr>
          <p:cNvPr id="43" name="Elbow Connector 99">
            <a:extLst>
              <a:ext uri="{FF2B5EF4-FFF2-40B4-BE49-F238E27FC236}">
                <a16:creationId xmlns:a16="http://schemas.microsoft.com/office/drawing/2014/main" id="{7B94DD9E-ABCA-BD48-9D9E-74F3830B0A75}"/>
              </a:ext>
            </a:extLst>
          </p:cNvPr>
          <p:cNvCxnSpPr/>
          <p:nvPr/>
        </p:nvCxnSpPr>
        <p:spPr>
          <a:xfrm rot="16200000" flipH="1">
            <a:off x="6905200" y="4548614"/>
            <a:ext cx="13335" cy="219075"/>
          </a:xfrm>
          <a:prstGeom prst="bentConnector3">
            <a:avLst>
              <a:gd name="adj1" fmla="val -1085715"/>
            </a:avLst>
          </a:prstGeom>
          <a:ln w="12700">
            <a:solidFill>
              <a:schemeClr val="bg1"/>
            </a:solidFill>
            <a:tailEnd type="triangle"/>
          </a:ln>
        </p:spPr>
        <p:style>
          <a:lnRef idx="1">
            <a:schemeClr val="accent1"/>
          </a:lnRef>
          <a:fillRef idx="0">
            <a:schemeClr val="accent1"/>
          </a:fillRef>
          <a:effectRef idx="0">
            <a:schemeClr val="accent1"/>
          </a:effectRef>
          <a:fontRef idx="minor">
            <a:schemeClr val="tx1"/>
          </a:fontRef>
        </p:style>
      </p:cxnSp>
      <p:sp>
        <p:nvSpPr>
          <p:cNvPr id="44" name="TextBox 101">
            <a:extLst>
              <a:ext uri="{FF2B5EF4-FFF2-40B4-BE49-F238E27FC236}">
                <a16:creationId xmlns:a16="http://schemas.microsoft.com/office/drawing/2014/main" id="{FF83C9C0-8627-F74B-A2B2-925D14506BCE}"/>
              </a:ext>
            </a:extLst>
          </p:cNvPr>
          <p:cNvSpPr txBox="1"/>
          <p:nvPr/>
        </p:nvSpPr>
        <p:spPr>
          <a:xfrm>
            <a:off x="6882701" y="4443740"/>
            <a:ext cx="1945078" cy="261610"/>
          </a:xfrm>
          <a:prstGeom prst="rect">
            <a:avLst/>
          </a:prstGeom>
          <a:noFill/>
        </p:spPr>
        <p:txBody>
          <a:bodyPr wrap="square" rtlCol="0">
            <a:noAutofit/>
          </a:bodyPr>
          <a:lstStyle/>
          <a:p>
            <a:pPr algn="ctr" defTabSz="457178">
              <a:defRPr/>
            </a:pPr>
            <a:r>
              <a:rPr lang="ja-JP" altLang="en-US" sz="1100" b="1">
                <a:solidFill>
                  <a:srgbClr val="282828"/>
                </a:solidFill>
                <a:latin typeface="+mn-lt"/>
                <a:ea typeface="MS PGothic" panose="020B0600070205080204" pitchFamily="34" charset="-128"/>
                <a:cs typeface="+mn-cs"/>
              </a:rPr>
              <a:t>ソフトウェア信頼性チェック</a:t>
            </a:r>
          </a:p>
        </p:txBody>
      </p:sp>
      <p:sp>
        <p:nvSpPr>
          <p:cNvPr id="45" name="TextBox 102">
            <a:extLst>
              <a:ext uri="{FF2B5EF4-FFF2-40B4-BE49-F238E27FC236}">
                <a16:creationId xmlns:a16="http://schemas.microsoft.com/office/drawing/2014/main" id="{9D702FFA-ECAF-9045-891C-BBF97182D666}"/>
              </a:ext>
            </a:extLst>
          </p:cNvPr>
          <p:cNvSpPr txBox="1"/>
          <p:nvPr/>
        </p:nvSpPr>
        <p:spPr>
          <a:xfrm>
            <a:off x="6878959" y="4665365"/>
            <a:ext cx="2093035" cy="261610"/>
          </a:xfrm>
          <a:prstGeom prst="rect">
            <a:avLst/>
          </a:prstGeom>
          <a:noFill/>
        </p:spPr>
        <p:txBody>
          <a:bodyPr wrap="square" rtlCol="0">
            <a:noAutofit/>
          </a:bodyPr>
          <a:lstStyle/>
          <a:p>
            <a:pPr algn="ctr" defTabSz="457178">
              <a:defRPr/>
            </a:pPr>
            <a:r>
              <a:rPr lang="ja-JP" altLang="en-US" sz="1100" b="1">
                <a:solidFill>
                  <a:srgbClr val="282828"/>
                </a:solidFill>
                <a:latin typeface="+mn-lt"/>
                <a:ea typeface="MS PGothic" panose="020B0600070205080204" pitchFamily="34" charset="-128"/>
                <a:cs typeface="+mn-cs"/>
              </a:rPr>
              <a:t>ハードウェア信頼性チェック</a:t>
            </a:r>
          </a:p>
        </p:txBody>
      </p:sp>
      <p:cxnSp>
        <p:nvCxnSpPr>
          <p:cNvPr id="46" name="Elbow Connector 103">
            <a:extLst>
              <a:ext uri="{FF2B5EF4-FFF2-40B4-BE49-F238E27FC236}">
                <a16:creationId xmlns:a16="http://schemas.microsoft.com/office/drawing/2014/main" id="{1B3E8D25-E6A5-9646-89D5-2A8928A0C25E}"/>
              </a:ext>
            </a:extLst>
          </p:cNvPr>
          <p:cNvCxnSpPr/>
          <p:nvPr/>
        </p:nvCxnSpPr>
        <p:spPr>
          <a:xfrm rot="16200000" flipH="1">
            <a:off x="5985380" y="2612737"/>
            <a:ext cx="22860" cy="697230"/>
          </a:xfrm>
          <a:prstGeom prst="bentConnector3">
            <a:avLst>
              <a:gd name="adj1" fmla="val -616667"/>
            </a:avLst>
          </a:prstGeom>
          <a:ln w="12700">
            <a:solidFill>
              <a:schemeClr val="accent6"/>
            </a:solidFill>
            <a:tailEnd type="triangle"/>
          </a:ln>
        </p:spPr>
        <p:style>
          <a:lnRef idx="1">
            <a:schemeClr val="accent1"/>
          </a:lnRef>
          <a:fillRef idx="0">
            <a:schemeClr val="accent1"/>
          </a:fillRef>
          <a:effectRef idx="0">
            <a:schemeClr val="accent1"/>
          </a:effectRef>
          <a:fontRef idx="minor">
            <a:schemeClr val="tx1"/>
          </a:fontRef>
        </p:style>
      </p:cxnSp>
      <p:sp>
        <p:nvSpPr>
          <p:cNvPr id="47" name="Freeform 79">
            <a:extLst>
              <a:ext uri="{FF2B5EF4-FFF2-40B4-BE49-F238E27FC236}">
                <a16:creationId xmlns:a16="http://schemas.microsoft.com/office/drawing/2014/main" id="{04E074C3-E7C4-7F43-969F-F98194EF5B4F}"/>
              </a:ext>
            </a:extLst>
          </p:cNvPr>
          <p:cNvSpPr>
            <a:spLocks noEditPoints="1"/>
          </p:cNvSpPr>
          <p:nvPr/>
        </p:nvSpPr>
        <p:spPr bwMode="auto">
          <a:xfrm>
            <a:off x="3722677" y="2377382"/>
            <a:ext cx="420914" cy="334162"/>
          </a:xfrm>
          <a:custGeom>
            <a:avLst/>
            <a:gdLst>
              <a:gd name="T0" fmla="*/ 28 w 399"/>
              <a:gd name="T1" fmla="*/ 1 h 362"/>
              <a:gd name="T2" fmla="*/ 33 w 399"/>
              <a:gd name="T3" fmla="*/ 69 h 362"/>
              <a:gd name="T4" fmla="*/ 21 w 399"/>
              <a:gd name="T5" fmla="*/ 15 h 362"/>
              <a:gd name="T6" fmla="*/ 6 w 399"/>
              <a:gd name="T7" fmla="*/ 13 h 362"/>
              <a:gd name="T8" fmla="*/ 83 w 399"/>
              <a:gd name="T9" fmla="*/ 70 h 362"/>
              <a:gd name="T10" fmla="*/ 93 w 399"/>
              <a:gd name="T11" fmla="*/ 35 h 362"/>
              <a:gd name="T12" fmla="*/ 128 w 399"/>
              <a:gd name="T13" fmla="*/ 20 h 362"/>
              <a:gd name="T14" fmla="*/ 137 w 399"/>
              <a:gd name="T15" fmla="*/ 55 h 362"/>
              <a:gd name="T16" fmla="*/ 144 w 399"/>
              <a:gd name="T17" fmla="*/ 1 h 362"/>
              <a:gd name="T18" fmla="*/ 123 w 399"/>
              <a:gd name="T19" fmla="*/ 18 h 362"/>
              <a:gd name="T20" fmla="*/ 195 w 399"/>
              <a:gd name="T21" fmla="*/ 15 h 362"/>
              <a:gd name="T22" fmla="*/ 211 w 399"/>
              <a:gd name="T23" fmla="*/ 5 h 362"/>
              <a:gd name="T24" fmla="*/ 183 w 399"/>
              <a:gd name="T25" fmla="*/ 8 h 362"/>
              <a:gd name="T26" fmla="*/ 267 w 399"/>
              <a:gd name="T27" fmla="*/ 25 h 362"/>
              <a:gd name="T28" fmla="*/ 249 w 399"/>
              <a:gd name="T29" fmla="*/ 21 h 362"/>
              <a:gd name="T30" fmla="*/ 399 w 399"/>
              <a:gd name="T31" fmla="*/ 35 h 362"/>
              <a:gd name="T32" fmla="*/ 374 w 399"/>
              <a:gd name="T33" fmla="*/ 58 h 362"/>
              <a:gd name="T34" fmla="*/ 7 w 399"/>
              <a:gd name="T35" fmla="*/ 143 h 362"/>
              <a:gd name="T36" fmla="*/ 21 w 399"/>
              <a:gd name="T37" fmla="*/ 145 h 362"/>
              <a:gd name="T38" fmla="*/ 37 w 399"/>
              <a:gd name="T39" fmla="*/ 191 h 362"/>
              <a:gd name="T40" fmla="*/ 20 w 399"/>
              <a:gd name="T41" fmla="*/ 128 h 362"/>
              <a:gd name="T42" fmla="*/ 83 w 399"/>
              <a:gd name="T43" fmla="*/ 196 h 362"/>
              <a:gd name="T44" fmla="*/ 74 w 399"/>
              <a:gd name="T45" fmla="*/ 161 h 362"/>
              <a:gd name="T46" fmla="*/ 94 w 399"/>
              <a:gd name="T47" fmla="*/ 128 h 362"/>
              <a:gd name="T48" fmla="*/ 165 w 399"/>
              <a:gd name="T49" fmla="*/ 178 h 362"/>
              <a:gd name="T50" fmla="*/ 207 w 399"/>
              <a:gd name="T51" fmla="*/ 127 h 362"/>
              <a:gd name="T52" fmla="*/ 180 w 399"/>
              <a:gd name="T53" fmla="*/ 139 h 362"/>
              <a:gd name="T54" fmla="*/ 195 w 399"/>
              <a:gd name="T55" fmla="*/ 141 h 362"/>
              <a:gd name="T56" fmla="*/ 207 w 399"/>
              <a:gd name="T57" fmla="*/ 195 h 362"/>
              <a:gd name="T58" fmla="*/ 283 w 399"/>
              <a:gd name="T59" fmla="*/ 160 h 362"/>
              <a:gd name="T60" fmla="*/ 283 w 399"/>
              <a:gd name="T61" fmla="*/ 160 h 362"/>
              <a:gd name="T62" fmla="*/ 258 w 399"/>
              <a:gd name="T63" fmla="*/ 184 h 362"/>
              <a:gd name="T64" fmla="*/ 366 w 399"/>
              <a:gd name="T65" fmla="*/ 144 h 362"/>
              <a:gd name="T66" fmla="*/ 366 w 399"/>
              <a:gd name="T67" fmla="*/ 176 h 362"/>
              <a:gd name="T68" fmla="*/ 374 w 399"/>
              <a:gd name="T69" fmla="*/ 125 h 362"/>
              <a:gd name="T70" fmla="*/ 26 w 399"/>
              <a:gd name="T71" fmla="*/ 251 h 362"/>
              <a:gd name="T72" fmla="*/ 16 w 399"/>
              <a:gd name="T73" fmla="*/ 286 h 362"/>
              <a:gd name="T74" fmla="*/ 141 w 399"/>
              <a:gd name="T75" fmla="*/ 320 h 362"/>
              <a:gd name="T76" fmla="*/ 137 w 399"/>
              <a:gd name="T77" fmla="*/ 311 h 362"/>
              <a:gd name="T78" fmla="*/ 174 w 399"/>
              <a:gd name="T79" fmla="*/ 285 h 362"/>
              <a:gd name="T80" fmla="*/ 209 w 399"/>
              <a:gd name="T81" fmla="*/ 295 h 362"/>
              <a:gd name="T82" fmla="*/ 265 w 399"/>
              <a:gd name="T83" fmla="*/ 320 h 362"/>
              <a:gd name="T84" fmla="*/ 253 w 399"/>
              <a:gd name="T85" fmla="*/ 316 h 362"/>
              <a:gd name="T86" fmla="*/ 311 w 399"/>
              <a:gd name="T87" fmla="*/ 316 h 362"/>
              <a:gd name="T88" fmla="*/ 327 w 399"/>
              <a:gd name="T89" fmla="*/ 256 h 362"/>
              <a:gd name="T90" fmla="*/ 373 w 399"/>
              <a:gd name="T91" fmla="*/ 321 h 362"/>
              <a:gd name="T92" fmla="*/ 383 w 399"/>
              <a:gd name="T93" fmla="*/ 286 h 362"/>
              <a:gd name="T94" fmla="*/ 383 w 399"/>
              <a:gd name="T95" fmla="*/ 286 h 362"/>
              <a:gd name="T96" fmla="*/ 71 w 399"/>
              <a:gd name="T97" fmla="*/ 354 h 362"/>
              <a:gd name="T98" fmla="*/ 125 w 399"/>
              <a:gd name="T99" fmla="*/ 223 h 362"/>
              <a:gd name="T100" fmla="*/ 315 w 399"/>
              <a:gd name="T101" fmla="*/ 245 h 362"/>
              <a:gd name="T102" fmla="*/ 170 w 399"/>
              <a:gd name="T103" fmla="*/ 100 h 362"/>
              <a:gd name="T104" fmla="*/ 312 w 399"/>
              <a:gd name="T105" fmla="*/ 158 h 362"/>
              <a:gd name="T106" fmla="*/ 311 w 399"/>
              <a:gd name="T107" fmla="*/ 15 h 362"/>
              <a:gd name="T108" fmla="*/ 327 w 399"/>
              <a:gd name="T109" fmla="*/ 61 h 362"/>
              <a:gd name="T110" fmla="*/ 310 w 399"/>
              <a:gd name="T111" fmla="*/ 3 h 3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99" h="362">
                <a:moveTo>
                  <a:pt x="6" y="13"/>
                </a:moveTo>
                <a:cubicBezTo>
                  <a:pt x="6" y="11"/>
                  <a:pt x="7" y="9"/>
                  <a:pt x="9" y="8"/>
                </a:cubicBezTo>
                <a:cubicBezTo>
                  <a:pt x="20" y="3"/>
                  <a:pt x="20" y="3"/>
                  <a:pt x="20" y="3"/>
                </a:cubicBezTo>
                <a:cubicBezTo>
                  <a:pt x="22" y="2"/>
                  <a:pt x="25" y="1"/>
                  <a:pt x="28" y="1"/>
                </a:cubicBezTo>
                <a:cubicBezTo>
                  <a:pt x="33" y="1"/>
                  <a:pt x="33" y="1"/>
                  <a:pt x="33" y="1"/>
                </a:cubicBezTo>
                <a:cubicBezTo>
                  <a:pt x="35" y="1"/>
                  <a:pt x="37" y="3"/>
                  <a:pt x="37" y="5"/>
                </a:cubicBezTo>
                <a:cubicBezTo>
                  <a:pt x="37" y="65"/>
                  <a:pt x="37" y="65"/>
                  <a:pt x="37" y="65"/>
                </a:cubicBezTo>
                <a:cubicBezTo>
                  <a:pt x="37" y="67"/>
                  <a:pt x="35" y="69"/>
                  <a:pt x="33" y="69"/>
                </a:cubicBezTo>
                <a:cubicBezTo>
                  <a:pt x="25" y="69"/>
                  <a:pt x="25" y="69"/>
                  <a:pt x="25" y="69"/>
                </a:cubicBezTo>
                <a:cubicBezTo>
                  <a:pt x="23" y="69"/>
                  <a:pt x="21" y="67"/>
                  <a:pt x="21" y="65"/>
                </a:cubicBezTo>
                <a:cubicBezTo>
                  <a:pt x="21" y="19"/>
                  <a:pt x="21" y="19"/>
                  <a:pt x="21" y="19"/>
                </a:cubicBezTo>
                <a:cubicBezTo>
                  <a:pt x="21" y="17"/>
                  <a:pt x="21" y="15"/>
                  <a:pt x="21" y="15"/>
                </a:cubicBezTo>
                <a:cubicBezTo>
                  <a:pt x="21" y="15"/>
                  <a:pt x="19" y="16"/>
                  <a:pt x="18" y="17"/>
                </a:cubicBezTo>
                <a:cubicBezTo>
                  <a:pt x="12" y="20"/>
                  <a:pt x="12" y="20"/>
                  <a:pt x="12" y="20"/>
                </a:cubicBezTo>
                <a:cubicBezTo>
                  <a:pt x="10" y="21"/>
                  <a:pt x="8" y="20"/>
                  <a:pt x="7" y="18"/>
                </a:cubicBezTo>
                <a:lnTo>
                  <a:pt x="6" y="13"/>
                </a:lnTo>
                <a:close/>
                <a:moveTo>
                  <a:pt x="58" y="35"/>
                </a:moveTo>
                <a:cubicBezTo>
                  <a:pt x="58" y="16"/>
                  <a:pt x="66" y="0"/>
                  <a:pt x="84" y="0"/>
                </a:cubicBezTo>
                <a:cubicBezTo>
                  <a:pt x="102" y="0"/>
                  <a:pt x="109" y="16"/>
                  <a:pt x="109" y="35"/>
                </a:cubicBezTo>
                <a:cubicBezTo>
                  <a:pt x="109" y="56"/>
                  <a:pt x="101" y="70"/>
                  <a:pt x="83" y="70"/>
                </a:cubicBezTo>
                <a:cubicBezTo>
                  <a:pt x="66" y="70"/>
                  <a:pt x="58" y="55"/>
                  <a:pt x="58" y="35"/>
                </a:cubicBezTo>
                <a:close/>
                <a:moveTo>
                  <a:pt x="74" y="35"/>
                </a:moveTo>
                <a:cubicBezTo>
                  <a:pt x="74" y="51"/>
                  <a:pt x="78" y="58"/>
                  <a:pt x="84" y="58"/>
                </a:cubicBezTo>
                <a:cubicBezTo>
                  <a:pt x="90" y="58"/>
                  <a:pt x="93" y="51"/>
                  <a:pt x="93" y="35"/>
                </a:cubicBezTo>
                <a:cubicBezTo>
                  <a:pt x="93" y="20"/>
                  <a:pt x="90" y="12"/>
                  <a:pt x="84" y="12"/>
                </a:cubicBezTo>
                <a:cubicBezTo>
                  <a:pt x="78" y="12"/>
                  <a:pt x="74" y="20"/>
                  <a:pt x="74" y="35"/>
                </a:cubicBezTo>
                <a:close/>
                <a:moveTo>
                  <a:pt x="123" y="18"/>
                </a:moveTo>
                <a:cubicBezTo>
                  <a:pt x="124" y="20"/>
                  <a:pt x="126" y="21"/>
                  <a:pt x="128" y="20"/>
                </a:cubicBezTo>
                <a:cubicBezTo>
                  <a:pt x="134" y="17"/>
                  <a:pt x="134" y="17"/>
                  <a:pt x="134" y="17"/>
                </a:cubicBezTo>
                <a:cubicBezTo>
                  <a:pt x="135" y="16"/>
                  <a:pt x="137" y="15"/>
                  <a:pt x="137" y="15"/>
                </a:cubicBezTo>
                <a:cubicBezTo>
                  <a:pt x="137" y="15"/>
                  <a:pt x="137" y="17"/>
                  <a:pt x="137" y="19"/>
                </a:cubicBezTo>
                <a:cubicBezTo>
                  <a:pt x="137" y="55"/>
                  <a:pt x="137" y="55"/>
                  <a:pt x="137" y="55"/>
                </a:cubicBezTo>
                <a:cubicBezTo>
                  <a:pt x="142" y="50"/>
                  <a:pt x="147" y="46"/>
                  <a:pt x="153" y="43"/>
                </a:cubicBezTo>
                <a:cubicBezTo>
                  <a:pt x="153" y="5"/>
                  <a:pt x="153" y="5"/>
                  <a:pt x="153" y="5"/>
                </a:cubicBezTo>
                <a:cubicBezTo>
                  <a:pt x="153" y="3"/>
                  <a:pt x="151" y="1"/>
                  <a:pt x="149" y="1"/>
                </a:cubicBezTo>
                <a:cubicBezTo>
                  <a:pt x="144" y="1"/>
                  <a:pt x="144" y="1"/>
                  <a:pt x="144" y="1"/>
                </a:cubicBezTo>
                <a:cubicBezTo>
                  <a:pt x="141" y="1"/>
                  <a:pt x="138" y="2"/>
                  <a:pt x="136" y="3"/>
                </a:cubicBezTo>
                <a:cubicBezTo>
                  <a:pt x="125" y="8"/>
                  <a:pt x="125" y="8"/>
                  <a:pt x="125" y="8"/>
                </a:cubicBezTo>
                <a:cubicBezTo>
                  <a:pt x="123" y="9"/>
                  <a:pt x="122" y="11"/>
                  <a:pt x="122" y="13"/>
                </a:cubicBezTo>
                <a:lnTo>
                  <a:pt x="123" y="18"/>
                </a:lnTo>
                <a:close/>
                <a:moveTo>
                  <a:pt x="181" y="18"/>
                </a:moveTo>
                <a:cubicBezTo>
                  <a:pt x="182" y="20"/>
                  <a:pt x="184" y="21"/>
                  <a:pt x="186" y="20"/>
                </a:cubicBezTo>
                <a:cubicBezTo>
                  <a:pt x="192" y="17"/>
                  <a:pt x="192" y="17"/>
                  <a:pt x="192" y="17"/>
                </a:cubicBezTo>
                <a:cubicBezTo>
                  <a:pt x="194" y="16"/>
                  <a:pt x="195" y="15"/>
                  <a:pt x="195" y="15"/>
                </a:cubicBezTo>
                <a:cubicBezTo>
                  <a:pt x="195" y="15"/>
                  <a:pt x="195" y="17"/>
                  <a:pt x="195" y="19"/>
                </a:cubicBezTo>
                <a:cubicBezTo>
                  <a:pt x="195" y="24"/>
                  <a:pt x="195" y="24"/>
                  <a:pt x="195" y="24"/>
                </a:cubicBezTo>
                <a:cubicBezTo>
                  <a:pt x="200" y="23"/>
                  <a:pt x="206" y="22"/>
                  <a:pt x="211" y="21"/>
                </a:cubicBezTo>
                <a:cubicBezTo>
                  <a:pt x="211" y="5"/>
                  <a:pt x="211" y="5"/>
                  <a:pt x="211" y="5"/>
                </a:cubicBezTo>
                <a:cubicBezTo>
                  <a:pt x="211" y="3"/>
                  <a:pt x="209" y="1"/>
                  <a:pt x="207" y="1"/>
                </a:cubicBezTo>
                <a:cubicBezTo>
                  <a:pt x="202" y="1"/>
                  <a:pt x="202" y="1"/>
                  <a:pt x="202" y="1"/>
                </a:cubicBezTo>
                <a:cubicBezTo>
                  <a:pt x="199" y="1"/>
                  <a:pt x="196" y="2"/>
                  <a:pt x="194" y="3"/>
                </a:cubicBezTo>
                <a:cubicBezTo>
                  <a:pt x="183" y="8"/>
                  <a:pt x="183" y="8"/>
                  <a:pt x="183" y="8"/>
                </a:cubicBezTo>
                <a:cubicBezTo>
                  <a:pt x="181" y="9"/>
                  <a:pt x="180" y="11"/>
                  <a:pt x="180" y="13"/>
                </a:cubicBezTo>
                <a:lnTo>
                  <a:pt x="181" y="18"/>
                </a:lnTo>
                <a:close/>
                <a:moveTo>
                  <a:pt x="258" y="12"/>
                </a:moveTo>
                <a:cubicBezTo>
                  <a:pt x="263" y="12"/>
                  <a:pt x="266" y="17"/>
                  <a:pt x="267" y="25"/>
                </a:cubicBezTo>
                <a:cubicBezTo>
                  <a:pt x="272" y="27"/>
                  <a:pt x="278" y="29"/>
                  <a:pt x="283" y="31"/>
                </a:cubicBezTo>
                <a:cubicBezTo>
                  <a:pt x="282" y="14"/>
                  <a:pt x="275" y="0"/>
                  <a:pt x="258" y="0"/>
                </a:cubicBezTo>
                <a:cubicBezTo>
                  <a:pt x="245" y="0"/>
                  <a:pt x="237" y="8"/>
                  <a:pt x="234" y="20"/>
                </a:cubicBezTo>
                <a:cubicBezTo>
                  <a:pt x="239" y="20"/>
                  <a:pt x="244" y="21"/>
                  <a:pt x="249" y="21"/>
                </a:cubicBezTo>
                <a:cubicBezTo>
                  <a:pt x="251" y="15"/>
                  <a:pt x="254" y="12"/>
                  <a:pt x="258" y="12"/>
                </a:cubicBezTo>
                <a:close/>
                <a:moveTo>
                  <a:pt x="348" y="35"/>
                </a:moveTo>
                <a:cubicBezTo>
                  <a:pt x="348" y="16"/>
                  <a:pt x="356" y="0"/>
                  <a:pt x="374" y="0"/>
                </a:cubicBezTo>
                <a:cubicBezTo>
                  <a:pt x="392" y="0"/>
                  <a:pt x="399" y="16"/>
                  <a:pt x="399" y="35"/>
                </a:cubicBezTo>
                <a:cubicBezTo>
                  <a:pt x="399" y="56"/>
                  <a:pt x="391" y="70"/>
                  <a:pt x="373" y="70"/>
                </a:cubicBezTo>
                <a:cubicBezTo>
                  <a:pt x="356" y="70"/>
                  <a:pt x="348" y="55"/>
                  <a:pt x="348" y="35"/>
                </a:cubicBezTo>
                <a:close/>
                <a:moveTo>
                  <a:pt x="364" y="35"/>
                </a:moveTo>
                <a:cubicBezTo>
                  <a:pt x="364" y="51"/>
                  <a:pt x="368" y="58"/>
                  <a:pt x="374" y="58"/>
                </a:cubicBezTo>
                <a:cubicBezTo>
                  <a:pt x="380" y="58"/>
                  <a:pt x="383" y="51"/>
                  <a:pt x="383" y="35"/>
                </a:cubicBezTo>
                <a:cubicBezTo>
                  <a:pt x="383" y="20"/>
                  <a:pt x="380" y="12"/>
                  <a:pt x="374" y="12"/>
                </a:cubicBezTo>
                <a:cubicBezTo>
                  <a:pt x="368" y="12"/>
                  <a:pt x="364" y="20"/>
                  <a:pt x="364" y="35"/>
                </a:cubicBezTo>
                <a:close/>
                <a:moveTo>
                  <a:pt x="7" y="143"/>
                </a:moveTo>
                <a:cubicBezTo>
                  <a:pt x="8" y="145"/>
                  <a:pt x="10" y="146"/>
                  <a:pt x="12" y="145"/>
                </a:cubicBezTo>
                <a:cubicBezTo>
                  <a:pt x="18" y="142"/>
                  <a:pt x="18" y="142"/>
                  <a:pt x="18" y="142"/>
                </a:cubicBezTo>
                <a:cubicBezTo>
                  <a:pt x="19" y="142"/>
                  <a:pt x="21" y="141"/>
                  <a:pt x="21" y="141"/>
                </a:cubicBezTo>
                <a:cubicBezTo>
                  <a:pt x="21" y="141"/>
                  <a:pt x="21" y="143"/>
                  <a:pt x="21" y="145"/>
                </a:cubicBezTo>
                <a:cubicBezTo>
                  <a:pt x="21" y="191"/>
                  <a:pt x="21" y="191"/>
                  <a:pt x="21" y="191"/>
                </a:cubicBezTo>
                <a:cubicBezTo>
                  <a:pt x="21" y="193"/>
                  <a:pt x="23" y="195"/>
                  <a:pt x="25" y="195"/>
                </a:cubicBezTo>
                <a:cubicBezTo>
                  <a:pt x="33" y="195"/>
                  <a:pt x="33" y="195"/>
                  <a:pt x="33" y="195"/>
                </a:cubicBezTo>
                <a:cubicBezTo>
                  <a:pt x="35" y="195"/>
                  <a:pt x="37" y="193"/>
                  <a:pt x="37" y="191"/>
                </a:cubicBezTo>
                <a:cubicBezTo>
                  <a:pt x="37" y="131"/>
                  <a:pt x="37" y="131"/>
                  <a:pt x="37" y="131"/>
                </a:cubicBezTo>
                <a:cubicBezTo>
                  <a:pt x="37" y="128"/>
                  <a:pt x="35" y="127"/>
                  <a:pt x="33" y="127"/>
                </a:cubicBezTo>
                <a:cubicBezTo>
                  <a:pt x="28" y="127"/>
                  <a:pt x="28" y="127"/>
                  <a:pt x="28" y="127"/>
                </a:cubicBezTo>
                <a:cubicBezTo>
                  <a:pt x="25" y="127"/>
                  <a:pt x="22" y="127"/>
                  <a:pt x="20" y="128"/>
                </a:cubicBezTo>
                <a:cubicBezTo>
                  <a:pt x="9" y="133"/>
                  <a:pt x="9" y="133"/>
                  <a:pt x="9" y="133"/>
                </a:cubicBezTo>
                <a:cubicBezTo>
                  <a:pt x="7" y="134"/>
                  <a:pt x="6" y="137"/>
                  <a:pt x="6" y="139"/>
                </a:cubicBezTo>
                <a:lnTo>
                  <a:pt x="7" y="143"/>
                </a:lnTo>
                <a:close/>
                <a:moveTo>
                  <a:pt x="83" y="196"/>
                </a:moveTo>
                <a:cubicBezTo>
                  <a:pt x="88" y="196"/>
                  <a:pt x="92" y="195"/>
                  <a:pt x="95" y="193"/>
                </a:cubicBezTo>
                <a:cubicBezTo>
                  <a:pt x="94" y="187"/>
                  <a:pt x="92" y="181"/>
                  <a:pt x="92" y="175"/>
                </a:cubicBezTo>
                <a:cubicBezTo>
                  <a:pt x="90" y="181"/>
                  <a:pt x="88" y="184"/>
                  <a:pt x="84" y="184"/>
                </a:cubicBezTo>
                <a:cubicBezTo>
                  <a:pt x="78" y="184"/>
                  <a:pt x="74" y="176"/>
                  <a:pt x="74" y="161"/>
                </a:cubicBezTo>
                <a:cubicBezTo>
                  <a:pt x="74" y="145"/>
                  <a:pt x="78" y="138"/>
                  <a:pt x="84" y="138"/>
                </a:cubicBezTo>
                <a:cubicBezTo>
                  <a:pt x="87" y="138"/>
                  <a:pt x="90" y="140"/>
                  <a:pt x="91" y="144"/>
                </a:cubicBezTo>
                <a:cubicBezTo>
                  <a:pt x="91" y="144"/>
                  <a:pt x="91" y="144"/>
                  <a:pt x="91" y="143"/>
                </a:cubicBezTo>
                <a:cubicBezTo>
                  <a:pt x="92" y="138"/>
                  <a:pt x="93" y="133"/>
                  <a:pt x="94" y="128"/>
                </a:cubicBezTo>
                <a:cubicBezTo>
                  <a:pt x="91" y="126"/>
                  <a:pt x="88" y="125"/>
                  <a:pt x="84" y="125"/>
                </a:cubicBezTo>
                <a:cubicBezTo>
                  <a:pt x="66" y="125"/>
                  <a:pt x="58" y="141"/>
                  <a:pt x="58" y="161"/>
                </a:cubicBezTo>
                <a:cubicBezTo>
                  <a:pt x="58" y="180"/>
                  <a:pt x="66" y="196"/>
                  <a:pt x="83" y="196"/>
                </a:cubicBezTo>
                <a:close/>
                <a:moveTo>
                  <a:pt x="165" y="178"/>
                </a:moveTo>
                <a:cubicBezTo>
                  <a:pt x="166" y="173"/>
                  <a:pt x="167" y="167"/>
                  <a:pt x="167" y="160"/>
                </a:cubicBezTo>
                <a:cubicBezTo>
                  <a:pt x="167" y="153"/>
                  <a:pt x="166" y="147"/>
                  <a:pt x="164" y="141"/>
                </a:cubicBezTo>
                <a:cubicBezTo>
                  <a:pt x="161" y="153"/>
                  <a:pt x="161" y="166"/>
                  <a:pt x="165" y="178"/>
                </a:cubicBezTo>
                <a:close/>
                <a:moveTo>
                  <a:pt x="207" y="127"/>
                </a:moveTo>
                <a:cubicBezTo>
                  <a:pt x="202" y="127"/>
                  <a:pt x="202" y="127"/>
                  <a:pt x="202" y="127"/>
                </a:cubicBezTo>
                <a:cubicBezTo>
                  <a:pt x="199" y="127"/>
                  <a:pt x="196" y="127"/>
                  <a:pt x="194" y="128"/>
                </a:cubicBezTo>
                <a:cubicBezTo>
                  <a:pt x="183" y="133"/>
                  <a:pt x="183" y="133"/>
                  <a:pt x="183" y="133"/>
                </a:cubicBezTo>
                <a:cubicBezTo>
                  <a:pt x="181" y="134"/>
                  <a:pt x="180" y="137"/>
                  <a:pt x="180" y="139"/>
                </a:cubicBezTo>
                <a:cubicBezTo>
                  <a:pt x="181" y="143"/>
                  <a:pt x="181" y="143"/>
                  <a:pt x="181" y="143"/>
                </a:cubicBezTo>
                <a:cubicBezTo>
                  <a:pt x="182" y="145"/>
                  <a:pt x="184" y="146"/>
                  <a:pt x="186" y="145"/>
                </a:cubicBezTo>
                <a:cubicBezTo>
                  <a:pt x="192" y="142"/>
                  <a:pt x="192" y="142"/>
                  <a:pt x="192" y="142"/>
                </a:cubicBezTo>
                <a:cubicBezTo>
                  <a:pt x="194" y="142"/>
                  <a:pt x="195" y="141"/>
                  <a:pt x="195" y="141"/>
                </a:cubicBezTo>
                <a:cubicBezTo>
                  <a:pt x="195" y="141"/>
                  <a:pt x="195" y="143"/>
                  <a:pt x="195" y="145"/>
                </a:cubicBezTo>
                <a:cubicBezTo>
                  <a:pt x="195" y="191"/>
                  <a:pt x="195" y="191"/>
                  <a:pt x="195" y="191"/>
                </a:cubicBezTo>
                <a:cubicBezTo>
                  <a:pt x="195" y="193"/>
                  <a:pt x="197" y="195"/>
                  <a:pt x="199" y="195"/>
                </a:cubicBezTo>
                <a:cubicBezTo>
                  <a:pt x="207" y="195"/>
                  <a:pt x="207" y="195"/>
                  <a:pt x="207" y="195"/>
                </a:cubicBezTo>
                <a:cubicBezTo>
                  <a:pt x="209" y="195"/>
                  <a:pt x="211" y="193"/>
                  <a:pt x="211" y="191"/>
                </a:cubicBezTo>
                <a:cubicBezTo>
                  <a:pt x="211" y="131"/>
                  <a:pt x="211" y="131"/>
                  <a:pt x="211" y="131"/>
                </a:cubicBezTo>
                <a:cubicBezTo>
                  <a:pt x="211" y="128"/>
                  <a:pt x="209" y="127"/>
                  <a:pt x="207" y="127"/>
                </a:cubicBezTo>
                <a:close/>
                <a:moveTo>
                  <a:pt x="283" y="160"/>
                </a:moveTo>
                <a:cubicBezTo>
                  <a:pt x="283" y="181"/>
                  <a:pt x="275" y="196"/>
                  <a:pt x="257" y="196"/>
                </a:cubicBezTo>
                <a:cubicBezTo>
                  <a:pt x="240" y="196"/>
                  <a:pt x="232" y="180"/>
                  <a:pt x="232" y="161"/>
                </a:cubicBezTo>
                <a:cubicBezTo>
                  <a:pt x="232" y="141"/>
                  <a:pt x="240" y="125"/>
                  <a:pt x="258" y="125"/>
                </a:cubicBezTo>
                <a:cubicBezTo>
                  <a:pt x="276" y="125"/>
                  <a:pt x="283" y="142"/>
                  <a:pt x="283" y="160"/>
                </a:cubicBezTo>
                <a:close/>
                <a:moveTo>
                  <a:pt x="267" y="160"/>
                </a:moveTo>
                <a:cubicBezTo>
                  <a:pt x="267" y="145"/>
                  <a:pt x="264" y="138"/>
                  <a:pt x="258" y="138"/>
                </a:cubicBezTo>
                <a:cubicBezTo>
                  <a:pt x="252" y="138"/>
                  <a:pt x="248" y="145"/>
                  <a:pt x="248" y="161"/>
                </a:cubicBezTo>
                <a:cubicBezTo>
                  <a:pt x="248" y="176"/>
                  <a:pt x="252" y="184"/>
                  <a:pt x="258" y="184"/>
                </a:cubicBezTo>
                <a:cubicBezTo>
                  <a:pt x="264" y="184"/>
                  <a:pt x="267" y="176"/>
                  <a:pt x="267" y="160"/>
                </a:cubicBezTo>
                <a:close/>
                <a:moveTo>
                  <a:pt x="374" y="125"/>
                </a:moveTo>
                <a:cubicBezTo>
                  <a:pt x="370" y="125"/>
                  <a:pt x="367" y="126"/>
                  <a:pt x="364" y="128"/>
                </a:cubicBezTo>
                <a:cubicBezTo>
                  <a:pt x="365" y="133"/>
                  <a:pt x="366" y="139"/>
                  <a:pt x="366" y="144"/>
                </a:cubicBezTo>
                <a:cubicBezTo>
                  <a:pt x="368" y="140"/>
                  <a:pt x="371" y="138"/>
                  <a:pt x="374" y="138"/>
                </a:cubicBezTo>
                <a:cubicBezTo>
                  <a:pt x="380" y="138"/>
                  <a:pt x="383" y="145"/>
                  <a:pt x="383" y="160"/>
                </a:cubicBezTo>
                <a:cubicBezTo>
                  <a:pt x="383" y="176"/>
                  <a:pt x="380" y="184"/>
                  <a:pt x="374" y="184"/>
                </a:cubicBezTo>
                <a:cubicBezTo>
                  <a:pt x="370" y="184"/>
                  <a:pt x="368" y="181"/>
                  <a:pt x="366" y="176"/>
                </a:cubicBezTo>
                <a:cubicBezTo>
                  <a:pt x="365" y="182"/>
                  <a:pt x="364" y="188"/>
                  <a:pt x="363" y="193"/>
                </a:cubicBezTo>
                <a:cubicBezTo>
                  <a:pt x="366" y="195"/>
                  <a:pt x="369" y="196"/>
                  <a:pt x="373" y="196"/>
                </a:cubicBezTo>
                <a:cubicBezTo>
                  <a:pt x="391" y="196"/>
                  <a:pt x="399" y="181"/>
                  <a:pt x="399" y="160"/>
                </a:cubicBezTo>
                <a:cubicBezTo>
                  <a:pt x="399" y="142"/>
                  <a:pt x="392" y="125"/>
                  <a:pt x="374" y="125"/>
                </a:cubicBezTo>
                <a:close/>
                <a:moveTo>
                  <a:pt x="35" y="286"/>
                </a:moveTo>
                <a:cubicBezTo>
                  <a:pt x="35" y="288"/>
                  <a:pt x="35" y="289"/>
                  <a:pt x="35" y="291"/>
                </a:cubicBezTo>
                <a:cubicBezTo>
                  <a:pt x="50" y="275"/>
                  <a:pt x="50" y="275"/>
                  <a:pt x="50" y="275"/>
                </a:cubicBezTo>
                <a:cubicBezTo>
                  <a:pt x="48" y="261"/>
                  <a:pt x="41" y="251"/>
                  <a:pt x="26" y="251"/>
                </a:cubicBezTo>
                <a:cubicBezTo>
                  <a:pt x="8" y="251"/>
                  <a:pt x="0" y="266"/>
                  <a:pt x="0" y="286"/>
                </a:cubicBezTo>
                <a:cubicBezTo>
                  <a:pt x="0" y="300"/>
                  <a:pt x="4" y="312"/>
                  <a:pt x="13" y="318"/>
                </a:cubicBezTo>
                <a:cubicBezTo>
                  <a:pt x="14" y="313"/>
                  <a:pt x="17" y="309"/>
                  <a:pt x="20" y="306"/>
                </a:cubicBezTo>
                <a:cubicBezTo>
                  <a:pt x="17" y="302"/>
                  <a:pt x="16" y="296"/>
                  <a:pt x="16" y="286"/>
                </a:cubicBezTo>
                <a:cubicBezTo>
                  <a:pt x="16" y="270"/>
                  <a:pt x="20" y="263"/>
                  <a:pt x="26" y="263"/>
                </a:cubicBezTo>
                <a:cubicBezTo>
                  <a:pt x="32" y="263"/>
                  <a:pt x="35" y="271"/>
                  <a:pt x="35" y="286"/>
                </a:cubicBezTo>
                <a:close/>
                <a:moveTo>
                  <a:pt x="137" y="316"/>
                </a:moveTo>
                <a:cubicBezTo>
                  <a:pt x="137" y="318"/>
                  <a:pt x="139" y="320"/>
                  <a:pt x="141" y="320"/>
                </a:cubicBezTo>
                <a:cubicBezTo>
                  <a:pt x="149" y="320"/>
                  <a:pt x="149" y="320"/>
                  <a:pt x="149" y="320"/>
                </a:cubicBezTo>
                <a:cubicBezTo>
                  <a:pt x="151" y="320"/>
                  <a:pt x="153" y="318"/>
                  <a:pt x="153" y="316"/>
                </a:cubicBezTo>
                <a:cubicBezTo>
                  <a:pt x="153" y="296"/>
                  <a:pt x="153" y="296"/>
                  <a:pt x="153" y="296"/>
                </a:cubicBezTo>
                <a:cubicBezTo>
                  <a:pt x="137" y="311"/>
                  <a:pt x="137" y="311"/>
                  <a:pt x="137" y="311"/>
                </a:cubicBezTo>
                <a:lnTo>
                  <a:pt x="137" y="316"/>
                </a:lnTo>
                <a:close/>
                <a:moveTo>
                  <a:pt x="200" y="309"/>
                </a:moveTo>
                <a:cubicBezTo>
                  <a:pt x="194" y="309"/>
                  <a:pt x="191" y="303"/>
                  <a:pt x="190" y="291"/>
                </a:cubicBezTo>
                <a:cubicBezTo>
                  <a:pt x="185" y="289"/>
                  <a:pt x="179" y="287"/>
                  <a:pt x="174" y="285"/>
                </a:cubicBezTo>
                <a:cubicBezTo>
                  <a:pt x="174" y="285"/>
                  <a:pt x="174" y="286"/>
                  <a:pt x="174" y="286"/>
                </a:cubicBezTo>
                <a:cubicBezTo>
                  <a:pt x="174" y="305"/>
                  <a:pt x="182" y="321"/>
                  <a:pt x="199" y="321"/>
                </a:cubicBezTo>
                <a:cubicBezTo>
                  <a:pt x="214" y="321"/>
                  <a:pt x="222" y="311"/>
                  <a:pt x="224" y="296"/>
                </a:cubicBezTo>
                <a:cubicBezTo>
                  <a:pt x="219" y="296"/>
                  <a:pt x="214" y="296"/>
                  <a:pt x="209" y="295"/>
                </a:cubicBezTo>
                <a:cubicBezTo>
                  <a:pt x="208" y="304"/>
                  <a:pt x="205" y="309"/>
                  <a:pt x="200" y="309"/>
                </a:cubicBezTo>
                <a:close/>
                <a:moveTo>
                  <a:pt x="253" y="316"/>
                </a:moveTo>
                <a:cubicBezTo>
                  <a:pt x="253" y="318"/>
                  <a:pt x="255" y="320"/>
                  <a:pt x="257" y="320"/>
                </a:cubicBezTo>
                <a:cubicBezTo>
                  <a:pt x="265" y="320"/>
                  <a:pt x="265" y="320"/>
                  <a:pt x="265" y="320"/>
                </a:cubicBezTo>
                <a:cubicBezTo>
                  <a:pt x="267" y="320"/>
                  <a:pt x="269" y="318"/>
                  <a:pt x="269" y="316"/>
                </a:cubicBezTo>
                <a:cubicBezTo>
                  <a:pt x="269" y="291"/>
                  <a:pt x="269" y="291"/>
                  <a:pt x="269" y="291"/>
                </a:cubicBezTo>
                <a:cubicBezTo>
                  <a:pt x="264" y="292"/>
                  <a:pt x="259" y="293"/>
                  <a:pt x="253" y="294"/>
                </a:cubicBezTo>
                <a:lnTo>
                  <a:pt x="253" y="316"/>
                </a:lnTo>
                <a:close/>
                <a:moveTo>
                  <a:pt x="327" y="256"/>
                </a:moveTo>
                <a:cubicBezTo>
                  <a:pt x="322" y="261"/>
                  <a:pt x="317" y="265"/>
                  <a:pt x="311" y="269"/>
                </a:cubicBezTo>
                <a:cubicBezTo>
                  <a:pt x="311" y="269"/>
                  <a:pt x="311" y="270"/>
                  <a:pt x="311" y="270"/>
                </a:cubicBezTo>
                <a:cubicBezTo>
                  <a:pt x="311" y="316"/>
                  <a:pt x="311" y="316"/>
                  <a:pt x="311" y="316"/>
                </a:cubicBezTo>
                <a:cubicBezTo>
                  <a:pt x="311" y="318"/>
                  <a:pt x="313" y="320"/>
                  <a:pt x="315" y="320"/>
                </a:cubicBezTo>
                <a:cubicBezTo>
                  <a:pt x="323" y="320"/>
                  <a:pt x="323" y="320"/>
                  <a:pt x="323" y="320"/>
                </a:cubicBezTo>
                <a:cubicBezTo>
                  <a:pt x="325" y="320"/>
                  <a:pt x="327" y="318"/>
                  <a:pt x="327" y="316"/>
                </a:cubicBezTo>
                <a:cubicBezTo>
                  <a:pt x="327" y="256"/>
                  <a:pt x="327" y="256"/>
                  <a:pt x="327" y="256"/>
                </a:cubicBezTo>
                <a:cubicBezTo>
                  <a:pt x="327" y="256"/>
                  <a:pt x="327" y="256"/>
                  <a:pt x="327" y="256"/>
                </a:cubicBezTo>
                <a:cubicBezTo>
                  <a:pt x="327" y="256"/>
                  <a:pt x="327" y="256"/>
                  <a:pt x="327" y="256"/>
                </a:cubicBezTo>
                <a:close/>
                <a:moveTo>
                  <a:pt x="399" y="286"/>
                </a:moveTo>
                <a:cubicBezTo>
                  <a:pt x="399" y="307"/>
                  <a:pt x="391" y="321"/>
                  <a:pt x="373" y="321"/>
                </a:cubicBezTo>
                <a:cubicBezTo>
                  <a:pt x="356" y="321"/>
                  <a:pt x="348" y="305"/>
                  <a:pt x="348" y="286"/>
                </a:cubicBezTo>
                <a:cubicBezTo>
                  <a:pt x="348" y="266"/>
                  <a:pt x="356" y="251"/>
                  <a:pt x="374" y="251"/>
                </a:cubicBezTo>
                <a:cubicBezTo>
                  <a:pt x="392" y="251"/>
                  <a:pt x="399" y="267"/>
                  <a:pt x="399" y="286"/>
                </a:cubicBezTo>
                <a:close/>
                <a:moveTo>
                  <a:pt x="383" y="286"/>
                </a:moveTo>
                <a:cubicBezTo>
                  <a:pt x="383" y="271"/>
                  <a:pt x="380" y="263"/>
                  <a:pt x="374" y="263"/>
                </a:cubicBezTo>
                <a:cubicBezTo>
                  <a:pt x="368" y="263"/>
                  <a:pt x="364" y="270"/>
                  <a:pt x="364" y="286"/>
                </a:cubicBezTo>
                <a:cubicBezTo>
                  <a:pt x="364" y="302"/>
                  <a:pt x="368" y="309"/>
                  <a:pt x="374" y="309"/>
                </a:cubicBezTo>
                <a:cubicBezTo>
                  <a:pt x="380" y="309"/>
                  <a:pt x="383" y="301"/>
                  <a:pt x="383" y="286"/>
                </a:cubicBezTo>
                <a:close/>
                <a:moveTo>
                  <a:pt x="315" y="245"/>
                </a:moveTo>
                <a:cubicBezTo>
                  <a:pt x="291" y="268"/>
                  <a:pt x="260" y="280"/>
                  <a:pt x="229" y="280"/>
                </a:cubicBezTo>
                <a:cubicBezTo>
                  <a:pt x="206" y="280"/>
                  <a:pt x="184" y="274"/>
                  <a:pt x="164" y="262"/>
                </a:cubicBezTo>
                <a:cubicBezTo>
                  <a:pt x="71" y="354"/>
                  <a:pt x="71" y="354"/>
                  <a:pt x="71" y="354"/>
                </a:cubicBezTo>
                <a:cubicBezTo>
                  <a:pt x="64" y="362"/>
                  <a:pt x="51" y="362"/>
                  <a:pt x="43" y="354"/>
                </a:cubicBezTo>
                <a:cubicBezTo>
                  <a:pt x="33" y="344"/>
                  <a:pt x="33" y="344"/>
                  <a:pt x="33" y="344"/>
                </a:cubicBezTo>
                <a:cubicBezTo>
                  <a:pt x="25" y="336"/>
                  <a:pt x="25" y="323"/>
                  <a:pt x="33" y="316"/>
                </a:cubicBezTo>
                <a:cubicBezTo>
                  <a:pt x="125" y="223"/>
                  <a:pt x="125" y="223"/>
                  <a:pt x="125" y="223"/>
                </a:cubicBezTo>
                <a:cubicBezTo>
                  <a:pt x="96" y="176"/>
                  <a:pt x="101" y="113"/>
                  <a:pt x="142" y="72"/>
                </a:cubicBezTo>
                <a:cubicBezTo>
                  <a:pt x="166" y="48"/>
                  <a:pt x="198" y="36"/>
                  <a:pt x="229" y="36"/>
                </a:cubicBezTo>
                <a:cubicBezTo>
                  <a:pt x="260" y="36"/>
                  <a:pt x="291" y="48"/>
                  <a:pt x="315" y="72"/>
                </a:cubicBezTo>
                <a:cubicBezTo>
                  <a:pt x="363" y="119"/>
                  <a:pt x="363" y="197"/>
                  <a:pt x="315" y="245"/>
                </a:cubicBezTo>
                <a:close/>
                <a:moveTo>
                  <a:pt x="312" y="158"/>
                </a:moveTo>
                <a:cubicBezTo>
                  <a:pt x="312" y="136"/>
                  <a:pt x="303" y="115"/>
                  <a:pt x="287" y="100"/>
                </a:cubicBezTo>
                <a:cubicBezTo>
                  <a:pt x="272" y="84"/>
                  <a:pt x="251" y="75"/>
                  <a:pt x="229" y="75"/>
                </a:cubicBezTo>
                <a:cubicBezTo>
                  <a:pt x="207" y="75"/>
                  <a:pt x="186" y="84"/>
                  <a:pt x="170" y="100"/>
                </a:cubicBezTo>
                <a:cubicBezTo>
                  <a:pt x="138" y="132"/>
                  <a:pt x="138" y="184"/>
                  <a:pt x="170" y="217"/>
                </a:cubicBezTo>
                <a:cubicBezTo>
                  <a:pt x="186" y="232"/>
                  <a:pt x="207" y="241"/>
                  <a:pt x="229" y="241"/>
                </a:cubicBezTo>
                <a:cubicBezTo>
                  <a:pt x="251" y="241"/>
                  <a:pt x="272" y="232"/>
                  <a:pt x="287" y="217"/>
                </a:cubicBezTo>
                <a:cubicBezTo>
                  <a:pt x="303" y="201"/>
                  <a:pt x="312" y="180"/>
                  <a:pt x="312" y="158"/>
                </a:cubicBezTo>
                <a:close/>
                <a:moveTo>
                  <a:pt x="297" y="18"/>
                </a:moveTo>
                <a:cubicBezTo>
                  <a:pt x="298" y="20"/>
                  <a:pt x="300" y="21"/>
                  <a:pt x="302" y="20"/>
                </a:cubicBezTo>
                <a:cubicBezTo>
                  <a:pt x="308" y="17"/>
                  <a:pt x="308" y="17"/>
                  <a:pt x="308" y="17"/>
                </a:cubicBezTo>
                <a:cubicBezTo>
                  <a:pt x="310" y="16"/>
                  <a:pt x="311" y="15"/>
                  <a:pt x="311" y="15"/>
                </a:cubicBezTo>
                <a:cubicBezTo>
                  <a:pt x="311" y="15"/>
                  <a:pt x="311" y="17"/>
                  <a:pt x="311" y="19"/>
                </a:cubicBezTo>
                <a:cubicBezTo>
                  <a:pt x="311" y="47"/>
                  <a:pt x="311" y="47"/>
                  <a:pt x="311" y="47"/>
                </a:cubicBezTo>
                <a:cubicBezTo>
                  <a:pt x="317" y="51"/>
                  <a:pt x="322" y="56"/>
                  <a:pt x="327" y="60"/>
                </a:cubicBezTo>
                <a:cubicBezTo>
                  <a:pt x="327" y="60"/>
                  <a:pt x="327" y="60"/>
                  <a:pt x="327" y="61"/>
                </a:cubicBezTo>
                <a:cubicBezTo>
                  <a:pt x="327" y="5"/>
                  <a:pt x="327" y="5"/>
                  <a:pt x="327" y="5"/>
                </a:cubicBezTo>
                <a:cubicBezTo>
                  <a:pt x="327" y="3"/>
                  <a:pt x="325" y="1"/>
                  <a:pt x="323" y="1"/>
                </a:cubicBezTo>
                <a:cubicBezTo>
                  <a:pt x="318" y="1"/>
                  <a:pt x="318" y="1"/>
                  <a:pt x="318" y="1"/>
                </a:cubicBezTo>
                <a:cubicBezTo>
                  <a:pt x="315" y="1"/>
                  <a:pt x="312" y="2"/>
                  <a:pt x="310" y="3"/>
                </a:cubicBezTo>
                <a:cubicBezTo>
                  <a:pt x="299" y="8"/>
                  <a:pt x="299" y="8"/>
                  <a:pt x="299" y="8"/>
                </a:cubicBezTo>
                <a:cubicBezTo>
                  <a:pt x="297" y="9"/>
                  <a:pt x="296" y="11"/>
                  <a:pt x="296" y="13"/>
                </a:cubicBezTo>
                <a:lnTo>
                  <a:pt x="297" y="18"/>
                </a:lnTo>
                <a:close/>
              </a:path>
            </a:pathLst>
          </a:custGeom>
          <a:solidFill>
            <a:schemeClr val="tx2"/>
          </a:solidFill>
          <a:ln>
            <a:noFill/>
          </a:ln>
          <a:effectLst/>
        </p:spPr>
        <p:txBody>
          <a:bodyPr vert="horz" wrap="square" lIns="91440" tIns="45720" rIns="91440" bIns="45720" numCol="1" anchor="t" anchorCtr="0" compatLnSpc="1">
            <a:prstTxWarp prst="textNoShape">
              <a:avLst/>
            </a:prstTxWarp>
            <a:noAutofit/>
          </a:bodyPr>
          <a:lstStyle/>
          <a:p>
            <a:pPr defTabSz="457178">
              <a:defRPr/>
            </a:pPr>
            <a:endParaRPr lang="en-US" b="1" kern="0">
              <a:solidFill>
                <a:srgbClr val="282828"/>
              </a:solidFill>
              <a:latin typeface="+mn-lt"/>
              <a:ea typeface="MS PGothic" panose="020B0600070205080204" pitchFamily="34" charset="-128"/>
              <a:cs typeface="+mn-cs"/>
            </a:endParaRPr>
          </a:p>
        </p:txBody>
      </p:sp>
      <p:sp>
        <p:nvSpPr>
          <p:cNvPr id="48" name="Freeform 16">
            <a:extLst>
              <a:ext uri="{FF2B5EF4-FFF2-40B4-BE49-F238E27FC236}">
                <a16:creationId xmlns:a16="http://schemas.microsoft.com/office/drawing/2014/main" id="{FA9765F6-14B0-DF45-8448-DC97A0AE6F54}"/>
              </a:ext>
            </a:extLst>
          </p:cNvPr>
          <p:cNvSpPr>
            <a:spLocks noEditPoints="1"/>
          </p:cNvSpPr>
          <p:nvPr/>
        </p:nvSpPr>
        <p:spPr bwMode="auto">
          <a:xfrm>
            <a:off x="976153" y="2362910"/>
            <a:ext cx="316454" cy="329033"/>
          </a:xfrm>
          <a:custGeom>
            <a:avLst/>
            <a:gdLst/>
            <a:ahLst/>
            <a:cxnLst>
              <a:cxn ang="0">
                <a:pos x="2040" y="1934"/>
              </a:cxn>
              <a:cxn ang="0">
                <a:pos x="1666" y="2034"/>
              </a:cxn>
              <a:cxn ang="0">
                <a:pos x="1640" y="2094"/>
              </a:cxn>
              <a:cxn ang="0">
                <a:pos x="1704" y="2298"/>
              </a:cxn>
              <a:cxn ang="0">
                <a:pos x="1454" y="2504"/>
              </a:cxn>
              <a:cxn ang="0">
                <a:pos x="1188" y="1192"/>
              </a:cxn>
              <a:cxn ang="0">
                <a:pos x="1520" y="1248"/>
              </a:cxn>
              <a:cxn ang="0">
                <a:pos x="1628" y="1250"/>
              </a:cxn>
              <a:cxn ang="0">
                <a:pos x="1720" y="1182"/>
              </a:cxn>
              <a:cxn ang="0">
                <a:pos x="1748" y="1086"/>
              </a:cxn>
              <a:cxn ang="0">
                <a:pos x="1710" y="978"/>
              </a:cxn>
              <a:cxn ang="0">
                <a:pos x="1612" y="918"/>
              </a:cxn>
              <a:cxn ang="0">
                <a:pos x="1502" y="934"/>
              </a:cxn>
              <a:cxn ang="0">
                <a:pos x="1188" y="690"/>
              </a:cxn>
              <a:cxn ang="0">
                <a:pos x="1348" y="584"/>
              </a:cxn>
              <a:cxn ang="0">
                <a:pos x="1430" y="410"/>
              </a:cxn>
              <a:cxn ang="0">
                <a:pos x="1408" y="216"/>
              </a:cxn>
              <a:cxn ang="0">
                <a:pos x="1250" y="42"/>
              </a:cxn>
              <a:cxn ang="0">
                <a:pos x="1046" y="2"/>
              </a:cxn>
              <a:cxn ang="0">
                <a:pos x="832" y="104"/>
              </a:cxn>
              <a:cxn ang="0">
                <a:pos x="732" y="316"/>
              </a:cxn>
              <a:cxn ang="0">
                <a:pos x="758" y="492"/>
              </a:cxn>
              <a:cxn ang="0">
                <a:pos x="878" y="640"/>
              </a:cxn>
              <a:cxn ang="0">
                <a:pos x="720" y="980"/>
              </a:cxn>
              <a:cxn ang="0">
                <a:pos x="606" y="916"/>
              </a:cxn>
              <a:cxn ang="0">
                <a:pos x="504" y="936"/>
              </a:cxn>
              <a:cxn ang="0">
                <a:pos x="428" y="1020"/>
              </a:cxn>
              <a:cxn ang="0">
                <a:pos x="418" y="1122"/>
              </a:cxn>
              <a:cxn ang="0">
                <a:pos x="478" y="1218"/>
              </a:cxn>
              <a:cxn ang="0">
                <a:pos x="586" y="1258"/>
              </a:cxn>
              <a:cxn ang="0">
                <a:pos x="694" y="1220"/>
              </a:cxn>
              <a:cxn ang="0">
                <a:pos x="884" y="2572"/>
              </a:cxn>
              <a:cxn ang="0">
                <a:pos x="592" y="2428"/>
              </a:cxn>
              <a:cxn ang="0">
                <a:pos x="382" y="2180"/>
              </a:cxn>
              <a:cxn ang="0">
                <a:pos x="528" y="2070"/>
              </a:cxn>
              <a:cxn ang="0">
                <a:pos x="148" y="1930"/>
              </a:cxn>
              <a:cxn ang="0">
                <a:pos x="108" y="1952"/>
              </a:cxn>
              <a:cxn ang="0">
                <a:pos x="16" y="2346"/>
              </a:cxn>
              <a:cxn ang="0">
                <a:pos x="52" y="2354"/>
              </a:cxn>
              <a:cxn ang="0">
                <a:pos x="304" y="2442"/>
              </a:cxn>
              <a:cxn ang="0">
                <a:pos x="640" y="2714"/>
              </a:cxn>
              <a:cxn ang="0">
                <a:pos x="926" y="2940"/>
              </a:cxn>
              <a:cxn ang="0">
                <a:pos x="1016" y="3092"/>
              </a:cxn>
              <a:cxn ang="0">
                <a:pos x="1082" y="3136"/>
              </a:cxn>
              <a:cxn ang="0">
                <a:pos x="1158" y="3070"/>
              </a:cxn>
              <a:cxn ang="0">
                <a:pos x="1260" y="2916"/>
              </a:cxn>
              <a:cxn ang="0">
                <a:pos x="1616" y="2654"/>
              </a:cxn>
              <a:cxn ang="0">
                <a:pos x="1900" y="2390"/>
              </a:cxn>
              <a:cxn ang="0">
                <a:pos x="2122" y="2356"/>
              </a:cxn>
              <a:cxn ang="0">
                <a:pos x="2156" y="2338"/>
              </a:cxn>
              <a:cxn ang="0">
                <a:pos x="1068" y="494"/>
              </a:cxn>
              <a:cxn ang="0">
                <a:pos x="982" y="452"/>
              </a:cxn>
              <a:cxn ang="0">
                <a:pos x="942" y="368"/>
              </a:cxn>
              <a:cxn ang="0">
                <a:pos x="958" y="286"/>
              </a:cxn>
              <a:cxn ang="0">
                <a:pos x="1028" y="222"/>
              </a:cxn>
              <a:cxn ang="0">
                <a:pos x="1110" y="214"/>
              </a:cxn>
              <a:cxn ang="0">
                <a:pos x="1192" y="262"/>
              </a:cxn>
              <a:cxn ang="0">
                <a:pos x="1224" y="352"/>
              </a:cxn>
              <a:cxn ang="0">
                <a:pos x="1200" y="432"/>
              </a:cxn>
              <a:cxn ang="0">
                <a:pos x="1124" y="488"/>
              </a:cxn>
            </a:cxnLst>
            <a:rect l="0" t="0" r="r" b="b"/>
            <a:pathLst>
              <a:path w="2164" h="3136">
                <a:moveTo>
                  <a:pt x="2162" y="2302"/>
                </a:moveTo>
                <a:lnTo>
                  <a:pt x="2060" y="1960"/>
                </a:lnTo>
                <a:lnTo>
                  <a:pt x="2060" y="1960"/>
                </a:lnTo>
                <a:lnTo>
                  <a:pt x="2056" y="1952"/>
                </a:lnTo>
                <a:lnTo>
                  <a:pt x="2052" y="1946"/>
                </a:lnTo>
                <a:lnTo>
                  <a:pt x="2046" y="1940"/>
                </a:lnTo>
                <a:lnTo>
                  <a:pt x="2040" y="1934"/>
                </a:lnTo>
                <a:lnTo>
                  <a:pt x="2040" y="1934"/>
                </a:lnTo>
                <a:lnTo>
                  <a:pt x="2032" y="1932"/>
                </a:lnTo>
                <a:lnTo>
                  <a:pt x="2024" y="1930"/>
                </a:lnTo>
                <a:lnTo>
                  <a:pt x="2016" y="1930"/>
                </a:lnTo>
                <a:lnTo>
                  <a:pt x="2008" y="1932"/>
                </a:lnTo>
                <a:lnTo>
                  <a:pt x="1666" y="2034"/>
                </a:lnTo>
                <a:lnTo>
                  <a:pt x="1666" y="2034"/>
                </a:lnTo>
                <a:lnTo>
                  <a:pt x="1654" y="2040"/>
                </a:lnTo>
                <a:lnTo>
                  <a:pt x="1646" y="2048"/>
                </a:lnTo>
                <a:lnTo>
                  <a:pt x="1638" y="2058"/>
                </a:lnTo>
                <a:lnTo>
                  <a:pt x="1636" y="2070"/>
                </a:lnTo>
                <a:lnTo>
                  <a:pt x="1636" y="2070"/>
                </a:lnTo>
                <a:lnTo>
                  <a:pt x="1636" y="2082"/>
                </a:lnTo>
                <a:lnTo>
                  <a:pt x="1640" y="2094"/>
                </a:lnTo>
                <a:lnTo>
                  <a:pt x="1648" y="2104"/>
                </a:lnTo>
                <a:lnTo>
                  <a:pt x="1658" y="2112"/>
                </a:lnTo>
                <a:lnTo>
                  <a:pt x="1782" y="2180"/>
                </a:lnTo>
                <a:lnTo>
                  <a:pt x="1782" y="2180"/>
                </a:lnTo>
                <a:lnTo>
                  <a:pt x="1758" y="2220"/>
                </a:lnTo>
                <a:lnTo>
                  <a:pt x="1732" y="2260"/>
                </a:lnTo>
                <a:lnTo>
                  <a:pt x="1704" y="2298"/>
                </a:lnTo>
                <a:lnTo>
                  <a:pt x="1674" y="2334"/>
                </a:lnTo>
                <a:lnTo>
                  <a:pt x="1642" y="2366"/>
                </a:lnTo>
                <a:lnTo>
                  <a:pt x="1608" y="2398"/>
                </a:lnTo>
                <a:lnTo>
                  <a:pt x="1572" y="2428"/>
                </a:lnTo>
                <a:lnTo>
                  <a:pt x="1534" y="2456"/>
                </a:lnTo>
                <a:lnTo>
                  <a:pt x="1496" y="2482"/>
                </a:lnTo>
                <a:lnTo>
                  <a:pt x="1454" y="2504"/>
                </a:lnTo>
                <a:lnTo>
                  <a:pt x="1412" y="2524"/>
                </a:lnTo>
                <a:lnTo>
                  <a:pt x="1370" y="2542"/>
                </a:lnTo>
                <a:lnTo>
                  <a:pt x="1326" y="2558"/>
                </a:lnTo>
                <a:lnTo>
                  <a:pt x="1280" y="2572"/>
                </a:lnTo>
                <a:lnTo>
                  <a:pt x="1234" y="2582"/>
                </a:lnTo>
                <a:lnTo>
                  <a:pt x="1188" y="2590"/>
                </a:lnTo>
                <a:lnTo>
                  <a:pt x="1188" y="1192"/>
                </a:lnTo>
                <a:lnTo>
                  <a:pt x="1444" y="1192"/>
                </a:lnTo>
                <a:lnTo>
                  <a:pt x="1444" y="1192"/>
                </a:lnTo>
                <a:lnTo>
                  <a:pt x="1456" y="1206"/>
                </a:lnTo>
                <a:lnTo>
                  <a:pt x="1470" y="1220"/>
                </a:lnTo>
                <a:lnTo>
                  <a:pt x="1486" y="1230"/>
                </a:lnTo>
                <a:lnTo>
                  <a:pt x="1502" y="1240"/>
                </a:lnTo>
                <a:lnTo>
                  <a:pt x="1520" y="1248"/>
                </a:lnTo>
                <a:lnTo>
                  <a:pt x="1538" y="1254"/>
                </a:lnTo>
                <a:lnTo>
                  <a:pt x="1558" y="1256"/>
                </a:lnTo>
                <a:lnTo>
                  <a:pt x="1578" y="1258"/>
                </a:lnTo>
                <a:lnTo>
                  <a:pt x="1578" y="1258"/>
                </a:lnTo>
                <a:lnTo>
                  <a:pt x="1596" y="1256"/>
                </a:lnTo>
                <a:lnTo>
                  <a:pt x="1612" y="1254"/>
                </a:lnTo>
                <a:lnTo>
                  <a:pt x="1628" y="1250"/>
                </a:lnTo>
                <a:lnTo>
                  <a:pt x="1644" y="1244"/>
                </a:lnTo>
                <a:lnTo>
                  <a:pt x="1660" y="1238"/>
                </a:lnTo>
                <a:lnTo>
                  <a:pt x="1674" y="1228"/>
                </a:lnTo>
                <a:lnTo>
                  <a:pt x="1686" y="1218"/>
                </a:lnTo>
                <a:lnTo>
                  <a:pt x="1698" y="1208"/>
                </a:lnTo>
                <a:lnTo>
                  <a:pt x="1710" y="1196"/>
                </a:lnTo>
                <a:lnTo>
                  <a:pt x="1720" y="1182"/>
                </a:lnTo>
                <a:lnTo>
                  <a:pt x="1728" y="1168"/>
                </a:lnTo>
                <a:lnTo>
                  <a:pt x="1736" y="1154"/>
                </a:lnTo>
                <a:lnTo>
                  <a:pt x="1742" y="1138"/>
                </a:lnTo>
                <a:lnTo>
                  <a:pt x="1746" y="1122"/>
                </a:lnTo>
                <a:lnTo>
                  <a:pt x="1748" y="1104"/>
                </a:lnTo>
                <a:lnTo>
                  <a:pt x="1748" y="1086"/>
                </a:lnTo>
                <a:lnTo>
                  <a:pt x="1748" y="1086"/>
                </a:lnTo>
                <a:lnTo>
                  <a:pt x="1748" y="1070"/>
                </a:lnTo>
                <a:lnTo>
                  <a:pt x="1746" y="1052"/>
                </a:lnTo>
                <a:lnTo>
                  <a:pt x="1742" y="1036"/>
                </a:lnTo>
                <a:lnTo>
                  <a:pt x="1736" y="1020"/>
                </a:lnTo>
                <a:lnTo>
                  <a:pt x="1728" y="1006"/>
                </a:lnTo>
                <a:lnTo>
                  <a:pt x="1720" y="990"/>
                </a:lnTo>
                <a:lnTo>
                  <a:pt x="1710" y="978"/>
                </a:lnTo>
                <a:lnTo>
                  <a:pt x="1698" y="966"/>
                </a:lnTo>
                <a:lnTo>
                  <a:pt x="1686" y="954"/>
                </a:lnTo>
                <a:lnTo>
                  <a:pt x="1674" y="944"/>
                </a:lnTo>
                <a:lnTo>
                  <a:pt x="1660" y="936"/>
                </a:lnTo>
                <a:lnTo>
                  <a:pt x="1644" y="928"/>
                </a:lnTo>
                <a:lnTo>
                  <a:pt x="1628" y="924"/>
                </a:lnTo>
                <a:lnTo>
                  <a:pt x="1612" y="918"/>
                </a:lnTo>
                <a:lnTo>
                  <a:pt x="1596" y="916"/>
                </a:lnTo>
                <a:lnTo>
                  <a:pt x="1578" y="916"/>
                </a:lnTo>
                <a:lnTo>
                  <a:pt x="1578" y="916"/>
                </a:lnTo>
                <a:lnTo>
                  <a:pt x="1558" y="916"/>
                </a:lnTo>
                <a:lnTo>
                  <a:pt x="1538" y="920"/>
                </a:lnTo>
                <a:lnTo>
                  <a:pt x="1520" y="926"/>
                </a:lnTo>
                <a:lnTo>
                  <a:pt x="1502" y="934"/>
                </a:lnTo>
                <a:lnTo>
                  <a:pt x="1486" y="942"/>
                </a:lnTo>
                <a:lnTo>
                  <a:pt x="1470" y="954"/>
                </a:lnTo>
                <a:lnTo>
                  <a:pt x="1456" y="966"/>
                </a:lnTo>
                <a:lnTo>
                  <a:pt x="1444" y="980"/>
                </a:lnTo>
                <a:lnTo>
                  <a:pt x="1188" y="980"/>
                </a:lnTo>
                <a:lnTo>
                  <a:pt x="1188" y="690"/>
                </a:lnTo>
                <a:lnTo>
                  <a:pt x="1188" y="690"/>
                </a:lnTo>
                <a:lnTo>
                  <a:pt x="1214" y="680"/>
                </a:lnTo>
                <a:lnTo>
                  <a:pt x="1240" y="668"/>
                </a:lnTo>
                <a:lnTo>
                  <a:pt x="1264" y="656"/>
                </a:lnTo>
                <a:lnTo>
                  <a:pt x="1286" y="640"/>
                </a:lnTo>
                <a:lnTo>
                  <a:pt x="1308" y="624"/>
                </a:lnTo>
                <a:lnTo>
                  <a:pt x="1328" y="604"/>
                </a:lnTo>
                <a:lnTo>
                  <a:pt x="1348" y="584"/>
                </a:lnTo>
                <a:lnTo>
                  <a:pt x="1364" y="564"/>
                </a:lnTo>
                <a:lnTo>
                  <a:pt x="1380" y="540"/>
                </a:lnTo>
                <a:lnTo>
                  <a:pt x="1394" y="516"/>
                </a:lnTo>
                <a:lnTo>
                  <a:pt x="1406" y="492"/>
                </a:lnTo>
                <a:lnTo>
                  <a:pt x="1416" y="466"/>
                </a:lnTo>
                <a:lnTo>
                  <a:pt x="1424" y="438"/>
                </a:lnTo>
                <a:lnTo>
                  <a:pt x="1430" y="410"/>
                </a:lnTo>
                <a:lnTo>
                  <a:pt x="1434" y="382"/>
                </a:lnTo>
                <a:lnTo>
                  <a:pt x="1434" y="352"/>
                </a:lnTo>
                <a:lnTo>
                  <a:pt x="1434" y="352"/>
                </a:lnTo>
                <a:lnTo>
                  <a:pt x="1432" y="316"/>
                </a:lnTo>
                <a:lnTo>
                  <a:pt x="1428" y="282"/>
                </a:lnTo>
                <a:lnTo>
                  <a:pt x="1418" y="248"/>
                </a:lnTo>
                <a:lnTo>
                  <a:pt x="1408" y="216"/>
                </a:lnTo>
                <a:lnTo>
                  <a:pt x="1392" y="184"/>
                </a:lnTo>
                <a:lnTo>
                  <a:pt x="1374" y="156"/>
                </a:lnTo>
                <a:lnTo>
                  <a:pt x="1354" y="128"/>
                </a:lnTo>
                <a:lnTo>
                  <a:pt x="1332" y="104"/>
                </a:lnTo>
                <a:lnTo>
                  <a:pt x="1306" y="80"/>
                </a:lnTo>
                <a:lnTo>
                  <a:pt x="1280" y="60"/>
                </a:lnTo>
                <a:lnTo>
                  <a:pt x="1250" y="42"/>
                </a:lnTo>
                <a:lnTo>
                  <a:pt x="1220" y="28"/>
                </a:lnTo>
                <a:lnTo>
                  <a:pt x="1186" y="16"/>
                </a:lnTo>
                <a:lnTo>
                  <a:pt x="1154" y="8"/>
                </a:lnTo>
                <a:lnTo>
                  <a:pt x="1118" y="2"/>
                </a:lnTo>
                <a:lnTo>
                  <a:pt x="1082" y="0"/>
                </a:lnTo>
                <a:lnTo>
                  <a:pt x="1082" y="0"/>
                </a:lnTo>
                <a:lnTo>
                  <a:pt x="1046" y="2"/>
                </a:lnTo>
                <a:lnTo>
                  <a:pt x="1012" y="8"/>
                </a:lnTo>
                <a:lnTo>
                  <a:pt x="978" y="16"/>
                </a:lnTo>
                <a:lnTo>
                  <a:pt x="944" y="28"/>
                </a:lnTo>
                <a:lnTo>
                  <a:pt x="914" y="42"/>
                </a:lnTo>
                <a:lnTo>
                  <a:pt x="884" y="60"/>
                </a:lnTo>
                <a:lnTo>
                  <a:pt x="858" y="80"/>
                </a:lnTo>
                <a:lnTo>
                  <a:pt x="832" y="104"/>
                </a:lnTo>
                <a:lnTo>
                  <a:pt x="810" y="128"/>
                </a:lnTo>
                <a:lnTo>
                  <a:pt x="790" y="156"/>
                </a:lnTo>
                <a:lnTo>
                  <a:pt x="772" y="184"/>
                </a:lnTo>
                <a:lnTo>
                  <a:pt x="758" y="216"/>
                </a:lnTo>
                <a:lnTo>
                  <a:pt x="746" y="248"/>
                </a:lnTo>
                <a:lnTo>
                  <a:pt x="736" y="282"/>
                </a:lnTo>
                <a:lnTo>
                  <a:pt x="732" y="316"/>
                </a:lnTo>
                <a:lnTo>
                  <a:pt x="730" y="352"/>
                </a:lnTo>
                <a:lnTo>
                  <a:pt x="730" y="352"/>
                </a:lnTo>
                <a:lnTo>
                  <a:pt x="730" y="382"/>
                </a:lnTo>
                <a:lnTo>
                  <a:pt x="734" y="410"/>
                </a:lnTo>
                <a:lnTo>
                  <a:pt x="740" y="438"/>
                </a:lnTo>
                <a:lnTo>
                  <a:pt x="748" y="466"/>
                </a:lnTo>
                <a:lnTo>
                  <a:pt x="758" y="492"/>
                </a:lnTo>
                <a:lnTo>
                  <a:pt x="770" y="516"/>
                </a:lnTo>
                <a:lnTo>
                  <a:pt x="784" y="540"/>
                </a:lnTo>
                <a:lnTo>
                  <a:pt x="800" y="564"/>
                </a:lnTo>
                <a:lnTo>
                  <a:pt x="816" y="584"/>
                </a:lnTo>
                <a:lnTo>
                  <a:pt x="836" y="604"/>
                </a:lnTo>
                <a:lnTo>
                  <a:pt x="856" y="624"/>
                </a:lnTo>
                <a:lnTo>
                  <a:pt x="878" y="640"/>
                </a:lnTo>
                <a:lnTo>
                  <a:pt x="900" y="656"/>
                </a:lnTo>
                <a:lnTo>
                  <a:pt x="924" y="668"/>
                </a:lnTo>
                <a:lnTo>
                  <a:pt x="950" y="680"/>
                </a:lnTo>
                <a:lnTo>
                  <a:pt x="976" y="690"/>
                </a:lnTo>
                <a:lnTo>
                  <a:pt x="976" y="980"/>
                </a:lnTo>
                <a:lnTo>
                  <a:pt x="720" y="980"/>
                </a:lnTo>
                <a:lnTo>
                  <a:pt x="720" y="980"/>
                </a:lnTo>
                <a:lnTo>
                  <a:pt x="708" y="966"/>
                </a:lnTo>
                <a:lnTo>
                  <a:pt x="694" y="954"/>
                </a:lnTo>
                <a:lnTo>
                  <a:pt x="678" y="942"/>
                </a:lnTo>
                <a:lnTo>
                  <a:pt x="662" y="934"/>
                </a:lnTo>
                <a:lnTo>
                  <a:pt x="644" y="926"/>
                </a:lnTo>
                <a:lnTo>
                  <a:pt x="626" y="920"/>
                </a:lnTo>
                <a:lnTo>
                  <a:pt x="606" y="916"/>
                </a:lnTo>
                <a:lnTo>
                  <a:pt x="586" y="916"/>
                </a:lnTo>
                <a:lnTo>
                  <a:pt x="586" y="916"/>
                </a:lnTo>
                <a:lnTo>
                  <a:pt x="568" y="916"/>
                </a:lnTo>
                <a:lnTo>
                  <a:pt x="552" y="918"/>
                </a:lnTo>
                <a:lnTo>
                  <a:pt x="536" y="924"/>
                </a:lnTo>
                <a:lnTo>
                  <a:pt x="520" y="928"/>
                </a:lnTo>
                <a:lnTo>
                  <a:pt x="504" y="936"/>
                </a:lnTo>
                <a:lnTo>
                  <a:pt x="490" y="944"/>
                </a:lnTo>
                <a:lnTo>
                  <a:pt x="478" y="954"/>
                </a:lnTo>
                <a:lnTo>
                  <a:pt x="466" y="966"/>
                </a:lnTo>
                <a:lnTo>
                  <a:pt x="454" y="978"/>
                </a:lnTo>
                <a:lnTo>
                  <a:pt x="444" y="990"/>
                </a:lnTo>
                <a:lnTo>
                  <a:pt x="436" y="1006"/>
                </a:lnTo>
                <a:lnTo>
                  <a:pt x="428" y="1020"/>
                </a:lnTo>
                <a:lnTo>
                  <a:pt x="422" y="1036"/>
                </a:lnTo>
                <a:lnTo>
                  <a:pt x="418" y="1052"/>
                </a:lnTo>
                <a:lnTo>
                  <a:pt x="416" y="1070"/>
                </a:lnTo>
                <a:lnTo>
                  <a:pt x="416" y="1086"/>
                </a:lnTo>
                <a:lnTo>
                  <a:pt x="416" y="1086"/>
                </a:lnTo>
                <a:lnTo>
                  <a:pt x="416" y="1104"/>
                </a:lnTo>
                <a:lnTo>
                  <a:pt x="418" y="1122"/>
                </a:lnTo>
                <a:lnTo>
                  <a:pt x="422" y="1138"/>
                </a:lnTo>
                <a:lnTo>
                  <a:pt x="428" y="1154"/>
                </a:lnTo>
                <a:lnTo>
                  <a:pt x="436" y="1168"/>
                </a:lnTo>
                <a:lnTo>
                  <a:pt x="444" y="1182"/>
                </a:lnTo>
                <a:lnTo>
                  <a:pt x="454" y="1196"/>
                </a:lnTo>
                <a:lnTo>
                  <a:pt x="466" y="1208"/>
                </a:lnTo>
                <a:lnTo>
                  <a:pt x="478" y="1218"/>
                </a:lnTo>
                <a:lnTo>
                  <a:pt x="490" y="1228"/>
                </a:lnTo>
                <a:lnTo>
                  <a:pt x="504" y="1238"/>
                </a:lnTo>
                <a:lnTo>
                  <a:pt x="520" y="1244"/>
                </a:lnTo>
                <a:lnTo>
                  <a:pt x="536" y="1250"/>
                </a:lnTo>
                <a:lnTo>
                  <a:pt x="552" y="1254"/>
                </a:lnTo>
                <a:lnTo>
                  <a:pt x="568" y="1256"/>
                </a:lnTo>
                <a:lnTo>
                  <a:pt x="586" y="1258"/>
                </a:lnTo>
                <a:lnTo>
                  <a:pt x="586" y="1258"/>
                </a:lnTo>
                <a:lnTo>
                  <a:pt x="606" y="1256"/>
                </a:lnTo>
                <a:lnTo>
                  <a:pt x="626" y="1254"/>
                </a:lnTo>
                <a:lnTo>
                  <a:pt x="644" y="1248"/>
                </a:lnTo>
                <a:lnTo>
                  <a:pt x="662" y="1240"/>
                </a:lnTo>
                <a:lnTo>
                  <a:pt x="678" y="1230"/>
                </a:lnTo>
                <a:lnTo>
                  <a:pt x="694" y="1220"/>
                </a:lnTo>
                <a:lnTo>
                  <a:pt x="708" y="1206"/>
                </a:lnTo>
                <a:lnTo>
                  <a:pt x="720" y="1192"/>
                </a:lnTo>
                <a:lnTo>
                  <a:pt x="976" y="1192"/>
                </a:lnTo>
                <a:lnTo>
                  <a:pt x="976" y="2590"/>
                </a:lnTo>
                <a:lnTo>
                  <a:pt x="976" y="2590"/>
                </a:lnTo>
                <a:lnTo>
                  <a:pt x="930" y="2582"/>
                </a:lnTo>
                <a:lnTo>
                  <a:pt x="884" y="2572"/>
                </a:lnTo>
                <a:lnTo>
                  <a:pt x="838" y="2558"/>
                </a:lnTo>
                <a:lnTo>
                  <a:pt x="794" y="2542"/>
                </a:lnTo>
                <a:lnTo>
                  <a:pt x="752" y="2524"/>
                </a:lnTo>
                <a:lnTo>
                  <a:pt x="710" y="2504"/>
                </a:lnTo>
                <a:lnTo>
                  <a:pt x="670" y="2482"/>
                </a:lnTo>
                <a:lnTo>
                  <a:pt x="630" y="2456"/>
                </a:lnTo>
                <a:lnTo>
                  <a:pt x="592" y="2428"/>
                </a:lnTo>
                <a:lnTo>
                  <a:pt x="556" y="2398"/>
                </a:lnTo>
                <a:lnTo>
                  <a:pt x="522" y="2366"/>
                </a:lnTo>
                <a:lnTo>
                  <a:pt x="490" y="2334"/>
                </a:lnTo>
                <a:lnTo>
                  <a:pt x="460" y="2298"/>
                </a:lnTo>
                <a:lnTo>
                  <a:pt x="432" y="2260"/>
                </a:lnTo>
                <a:lnTo>
                  <a:pt x="406" y="2220"/>
                </a:lnTo>
                <a:lnTo>
                  <a:pt x="382" y="2180"/>
                </a:lnTo>
                <a:lnTo>
                  <a:pt x="506" y="2112"/>
                </a:lnTo>
                <a:lnTo>
                  <a:pt x="506" y="2112"/>
                </a:lnTo>
                <a:lnTo>
                  <a:pt x="516" y="2104"/>
                </a:lnTo>
                <a:lnTo>
                  <a:pt x="524" y="2094"/>
                </a:lnTo>
                <a:lnTo>
                  <a:pt x="528" y="2082"/>
                </a:lnTo>
                <a:lnTo>
                  <a:pt x="528" y="2070"/>
                </a:lnTo>
                <a:lnTo>
                  <a:pt x="528" y="2070"/>
                </a:lnTo>
                <a:lnTo>
                  <a:pt x="526" y="2058"/>
                </a:lnTo>
                <a:lnTo>
                  <a:pt x="518" y="2048"/>
                </a:lnTo>
                <a:lnTo>
                  <a:pt x="510" y="2040"/>
                </a:lnTo>
                <a:lnTo>
                  <a:pt x="498" y="2034"/>
                </a:lnTo>
                <a:lnTo>
                  <a:pt x="156" y="1932"/>
                </a:lnTo>
                <a:lnTo>
                  <a:pt x="156" y="1932"/>
                </a:lnTo>
                <a:lnTo>
                  <a:pt x="148" y="1930"/>
                </a:lnTo>
                <a:lnTo>
                  <a:pt x="140" y="1930"/>
                </a:lnTo>
                <a:lnTo>
                  <a:pt x="132" y="1932"/>
                </a:lnTo>
                <a:lnTo>
                  <a:pt x="124" y="1934"/>
                </a:lnTo>
                <a:lnTo>
                  <a:pt x="124" y="1934"/>
                </a:lnTo>
                <a:lnTo>
                  <a:pt x="118" y="1940"/>
                </a:lnTo>
                <a:lnTo>
                  <a:pt x="112" y="1946"/>
                </a:lnTo>
                <a:lnTo>
                  <a:pt x="108" y="1952"/>
                </a:lnTo>
                <a:lnTo>
                  <a:pt x="104" y="1960"/>
                </a:lnTo>
                <a:lnTo>
                  <a:pt x="2" y="2302"/>
                </a:lnTo>
                <a:lnTo>
                  <a:pt x="2" y="2302"/>
                </a:lnTo>
                <a:lnTo>
                  <a:pt x="0" y="2314"/>
                </a:lnTo>
                <a:lnTo>
                  <a:pt x="2" y="2326"/>
                </a:lnTo>
                <a:lnTo>
                  <a:pt x="8" y="2338"/>
                </a:lnTo>
                <a:lnTo>
                  <a:pt x="16" y="2346"/>
                </a:lnTo>
                <a:lnTo>
                  <a:pt x="16" y="2346"/>
                </a:lnTo>
                <a:lnTo>
                  <a:pt x="22" y="2350"/>
                </a:lnTo>
                <a:lnTo>
                  <a:pt x="28" y="2354"/>
                </a:lnTo>
                <a:lnTo>
                  <a:pt x="36" y="2356"/>
                </a:lnTo>
                <a:lnTo>
                  <a:pt x="42" y="2356"/>
                </a:lnTo>
                <a:lnTo>
                  <a:pt x="42" y="2356"/>
                </a:lnTo>
                <a:lnTo>
                  <a:pt x="52" y="2354"/>
                </a:lnTo>
                <a:lnTo>
                  <a:pt x="62" y="2350"/>
                </a:lnTo>
                <a:lnTo>
                  <a:pt x="194" y="2280"/>
                </a:lnTo>
                <a:lnTo>
                  <a:pt x="194" y="2280"/>
                </a:lnTo>
                <a:lnTo>
                  <a:pt x="210" y="2308"/>
                </a:lnTo>
                <a:lnTo>
                  <a:pt x="228" y="2336"/>
                </a:lnTo>
                <a:lnTo>
                  <a:pt x="264" y="2390"/>
                </a:lnTo>
                <a:lnTo>
                  <a:pt x="304" y="2442"/>
                </a:lnTo>
                <a:lnTo>
                  <a:pt x="346" y="2490"/>
                </a:lnTo>
                <a:lnTo>
                  <a:pt x="392" y="2534"/>
                </a:lnTo>
                <a:lnTo>
                  <a:pt x="442" y="2578"/>
                </a:lnTo>
                <a:lnTo>
                  <a:pt x="494" y="2618"/>
                </a:lnTo>
                <a:lnTo>
                  <a:pt x="548" y="2654"/>
                </a:lnTo>
                <a:lnTo>
                  <a:pt x="548" y="2654"/>
                </a:lnTo>
                <a:lnTo>
                  <a:pt x="640" y="2714"/>
                </a:lnTo>
                <a:lnTo>
                  <a:pt x="720" y="2770"/>
                </a:lnTo>
                <a:lnTo>
                  <a:pt x="792" y="2820"/>
                </a:lnTo>
                <a:lnTo>
                  <a:pt x="824" y="2844"/>
                </a:lnTo>
                <a:lnTo>
                  <a:pt x="852" y="2868"/>
                </a:lnTo>
                <a:lnTo>
                  <a:pt x="880" y="2892"/>
                </a:lnTo>
                <a:lnTo>
                  <a:pt x="904" y="2916"/>
                </a:lnTo>
                <a:lnTo>
                  <a:pt x="926" y="2940"/>
                </a:lnTo>
                <a:lnTo>
                  <a:pt x="946" y="2964"/>
                </a:lnTo>
                <a:lnTo>
                  <a:pt x="964" y="2990"/>
                </a:lnTo>
                <a:lnTo>
                  <a:pt x="980" y="3016"/>
                </a:lnTo>
                <a:lnTo>
                  <a:pt x="994" y="3042"/>
                </a:lnTo>
                <a:lnTo>
                  <a:pt x="1006" y="3070"/>
                </a:lnTo>
                <a:lnTo>
                  <a:pt x="1006" y="3070"/>
                </a:lnTo>
                <a:lnTo>
                  <a:pt x="1016" y="3092"/>
                </a:lnTo>
                <a:lnTo>
                  <a:pt x="1022" y="3104"/>
                </a:lnTo>
                <a:lnTo>
                  <a:pt x="1030" y="3114"/>
                </a:lnTo>
                <a:lnTo>
                  <a:pt x="1040" y="3122"/>
                </a:lnTo>
                <a:lnTo>
                  <a:pt x="1052" y="3130"/>
                </a:lnTo>
                <a:lnTo>
                  <a:pt x="1066" y="3134"/>
                </a:lnTo>
                <a:lnTo>
                  <a:pt x="1082" y="3136"/>
                </a:lnTo>
                <a:lnTo>
                  <a:pt x="1082" y="3136"/>
                </a:lnTo>
                <a:lnTo>
                  <a:pt x="1098" y="3134"/>
                </a:lnTo>
                <a:lnTo>
                  <a:pt x="1112" y="3130"/>
                </a:lnTo>
                <a:lnTo>
                  <a:pt x="1124" y="3122"/>
                </a:lnTo>
                <a:lnTo>
                  <a:pt x="1134" y="3114"/>
                </a:lnTo>
                <a:lnTo>
                  <a:pt x="1142" y="3104"/>
                </a:lnTo>
                <a:lnTo>
                  <a:pt x="1148" y="3092"/>
                </a:lnTo>
                <a:lnTo>
                  <a:pt x="1158" y="3070"/>
                </a:lnTo>
                <a:lnTo>
                  <a:pt x="1158" y="3070"/>
                </a:lnTo>
                <a:lnTo>
                  <a:pt x="1170" y="3042"/>
                </a:lnTo>
                <a:lnTo>
                  <a:pt x="1184" y="3016"/>
                </a:lnTo>
                <a:lnTo>
                  <a:pt x="1200" y="2990"/>
                </a:lnTo>
                <a:lnTo>
                  <a:pt x="1218" y="2964"/>
                </a:lnTo>
                <a:lnTo>
                  <a:pt x="1238" y="2940"/>
                </a:lnTo>
                <a:lnTo>
                  <a:pt x="1260" y="2916"/>
                </a:lnTo>
                <a:lnTo>
                  <a:pt x="1284" y="2892"/>
                </a:lnTo>
                <a:lnTo>
                  <a:pt x="1312" y="2868"/>
                </a:lnTo>
                <a:lnTo>
                  <a:pt x="1342" y="2844"/>
                </a:lnTo>
                <a:lnTo>
                  <a:pt x="1372" y="2820"/>
                </a:lnTo>
                <a:lnTo>
                  <a:pt x="1444" y="2770"/>
                </a:lnTo>
                <a:lnTo>
                  <a:pt x="1524" y="2714"/>
                </a:lnTo>
                <a:lnTo>
                  <a:pt x="1616" y="2654"/>
                </a:lnTo>
                <a:lnTo>
                  <a:pt x="1616" y="2654"/>
                </a:lnTo>
                <a:lnTo>
                  <a:pt x="1670" y="2618"/>
                </a:lnTo>
                <a:lnTo>
                  <a:pt x="1722" y="2578"/>
                </a:lnTo>
                <a:lnTo>
                  <a:pt x="1772" y="2534"/>
                </a:lnTo>
                <a:lnTo>
                  <a:pt x="1818" y="2490"/>
                </a:lnTo>
                <a:lnTo>
                  <a:pt x="1860" y="2442"/>
                </a:lnTo>
                <a:lnTo>
                  <a:pt x="1900" y="2390"/>
                </a:lnTo>
                <a:lnTo>
                  <a:pt x="1936" y="2336"/>
                </a:lnTo>
                <a:lnTo>
                  <a:pt x="1954" y="2308"/>
                </a:lnTo>
                <a:lnTo>
                  <a:pt x="1970" y="2280"/>
                </a:lnTo>
                <a:lnTo>
                  <a:pt x="2102" y="2350"/>
                </a:lnTo>
                <a:lnTo>
                  <a:pt x="2102" y="2350"/>
                </a:lnTo>
                <a:lnTo>
                  <a:pt x="2112" y="2354"/>
                </a:lnTo>
                <a:lnTo>
                  <a:pt x="2122" y="2356"/>
                </a:lnTo>
                <a:lnTo>
                  <a:pt x="2122" y="2356"/>
                </a:lnTo>
                <a:lnTo>
                  <a:pt x="2128" y="2356"/>
                </a:lnTo>
                <a:lnTo>
                  <a:pt x="2136" y="2354"/>
                </a:lnTo>
                <a:lnTo>
                  <a:pt x="2142" y="2350"/>
                </a:lnTo>
                <a:lnTo>
                  <a:pt x="2148" y="2346"/>
                </a:lnTo>
                <a:lnTo>
                  <a:pt x="2148" y="2346"/>
                </a:lnTo>
                <a:lnTo>
                  <a:pt x="2156" y="2338"/>
                </a:lnTo>
                <a:lnTo>
                  <a:pt x="2162" y="2326"/>
                </a:lnTo>
                <a:lnTo>
                  <a:pt x="2164" y="2314"/>
                </a:lnTo>
                <a:lnTo>
                  <a:pt x="2162" y="2302"/>
                </a:lnTo>
                <a:lnTo>
                  <a:pt x="2162" y="2302"/>
                </a:lnTo>
                <a:close/>
                <a:moveTo>
                  <a:pt x="1082" y="494"/>
                </a:moveTo>
                <a:lnTo>
                  <a:pt x="1082" y="494"/>
                </a:lnTo>
                <a:lnTo>
                  <a:pt x="1068" y="494"/>
                </a:lnTo>
                <a:lnTo>
                  <a:pt x="1054" y="492"/>
                </a:lnTo>
                <a:lnTo>
                  <a:pt x="1040" y="488"/>
                </a:lnTo>
                <a:lnTo>
                  <a:pt x="1028" y="484"/>
                </a:lnTo>
                <a:lnTo>
                  <a:pt x="1014" y="478"/>
                </a:lnTo>
                <a:lnTo>
                  <a:pt x="1002" y="470"/>
                </a:lnTo>
                <a:lnTo>
                  <a:pt x="992" y="462"/>
                </a:lnTo>
                <a:lnTo>
                  <a:pt x="982" y="452"/>
                </a:lnTo>
                <a:lnTo>
                  <a:pt x="972" y="442"/>
                </a:lnTo>
                <a:lnTo>
                  <a:pt x="964" y="432"/>
                </a:lnTo>
                <a:lnTo>
                  <a:pt x="958" y="420"/>
                </a:lnTo>
                <a:lnTo>
                  <a:pt x="952" y="408"/>
                </a:lnTo>
                <a:lnTo>
                  <a:pt x="946" y="394"/>
                </a:lnTo>
                <a:lnTo>
                  <a:pt x="944" y="382"/>
                </a:lnTo>
                <a:lnTo>
                  <a:pt x="942" y="368"/>
                </a:lnTo>
                <a:lnTo>
                  <a:pt x="940" y="352"/>
                </a:lnTo>
                <a:lnTo>
                  <a:pt x="940" y="352"/>
                </a:lnTo>
                <a:lnTo>
                  <a:pt x="942" y="338"/>
                </a:lnTo>
                <a:lnTo>
                  <a:pt x="944" y="324"/>
                </a:lnTo>
                <a:lnTo>
                  <a:pt x="946" y="310"/>
                </a:lnTo>
                <a:lnTo>
                  <a:pt x="952" y="298"/>
                </a:lnTo>
                <a:lnTo>
                  <a:pt x="958" y="286"/>
                </a:lnTo>
                <a:lnTo>
                  <a:pt x="964" y="274"/>
                </a:lnTo>
                <a:lnTo>
                  <a:pt x="972" y="262"/>
                </a:lnTo>
                <a:lnTo>
                  <a:pt x="982" y="252"/>
                </a:lnTo>
                <a:lnTo>
                  <a:pt x="992" y="244"/>
                </a:lnTo>
                <a:lnTo>
                  <a:pt x="1002" y="236"/>
                </a:lnTo>
                <a:lnTo>
                  <a:pt x="1014" y="228"/>
                </a:lnTo>
                <a:lnTo>
                  <a:pt x="1028" y="222"/>
                </a:lnTo>
                <a:lnTo>
                  <a:pt x="1040" y="218"/>
                </a:lnTo>
                <a:lnTo>
                  <a:pt x="1054" y="214"/>
                </a:lnTo>
                <a:lnTo>
                  <a:pt x="1068" y="212"/>
                </a:lnTo>
                <a:lnTo>
                  <a:pt x="1082" y="212"/>
                </a:lnTo>
                <a:lnTo>
                  <a:pt x="1082" y="212"/>
                </a:lnTo>
                <a:lnTo>
                  <a:pt x="1096" y="212"/>
                </a:lnTo>
                <a:lnTo>
                  <a:pt x="1110" y="214"/>
                </a:lnTo>
                <a:lnTo>
                  <a:pt x="1124" y="218"/>
                </a:lnTo>
                <a:lnTo>
                  <a:pt x="1138" y="222"/>
                </a:lnTo>
                <a:lnTo>
                  <a:pt x="1150" y="228"/>
                </a:lnTo>
                <a:lnTo>
                  <a:pt x="1162" y="236"/>
                </a:lnTo>
                <a:lnTo>
                  <a:pt x="1172" y="244"/>
                </a:lnTo>
                <a:lnTo>
                  <a:pt x="1182" y="252"/>
                </a:lnTo>
                <a:lnTo>
                  <a:pt x="1192" y="262"/>
                </a:lnTo>
                <a:lnTo>
                  <a:pt x="1200" y="274"/>
                </a:lnTo>
                <a:lnTo>
                  <a:pt x="1206" y="286"/>
                </a:lnTo>
                <a:lnTo>
                  <a:pt x="1212" y="298"/>
                </a:lnTo>
                <a:lnTo>
                  <a:pt x="1218" y="310"/>
                </a:lnTo>
                <a:lnTo>
                  <a:pt x="1220" y="324"/>
                </a:lnTo>
                <a:lnTo>
                  <a:pt x="1222" y="338"/>
                </a:lnTo>
                <a:lnTo>
                  <a:pt x="1224" y="352"/>
                </a:lnTo>
                <a:lnTo>
                  <a:pt x="1224" y="352"/>
                </a:lnTo>
                <a:lnTo>
                  <a:pt x="1222" y="368"/>
                </a:lnTo>
                <a:lnTo>
                  <a:pt x="1220" y="382"/>
                </a:lnTo>
                <a:lnTo>
                  <a:pt x="1218" y="394"/>
                </a:lnTo>
                <a:lnTo>
                  <a:pt x="1212" y="408"/>
                </a:lnTo>
                <a:lnTo>
                  <a:pt x="1206" y="420"/>
                </a:lnTo>
                <a:lnTo>
                  <a:pt x="1200" y="432"/>
                </a:lnTo>
                <a:lnTo>
                  <a:pt x="1192" y="442"/>
                </a:lnTo>
                <a:lnTo>
                  <a:pt x="1182" y="452"/>
                </a:lnTo>
                <a:lnTo>
                  <a:pt x="1172" y="462"/>
                </a:lnTo>
                <a:lnTo>
                  <a:pt x="1162" y="470"/>
                </a:lnTo>
                <a:lnTo>
                  <a:pt x="1150" y="478"/>
                </a:lnTo>
                <a:lnTo>
                  <a:pt x="1138" y="484"/>
                </a:lnTo>
                <a:lnTo>
                  <a:pt x="1124" y="488"/>
                </a:lnTo>
                <a:lnTo>
                  <a:pt x="1110" y="492"/>
                </a:lnTo>
                <a:lnTo>
                  <a:pt x="1096" y="494"/>
                </a:lnTo>
                <a:lnTo>
                  <a:pt x="1082" y="494"/>
                </a:lnTo>
                <a:lnTo>
                  <a:pt x="1082" y="494"/>
                </a:lnTo>
                <a:close/>
              </a:path>
            </a:pathLst>
          </a:cu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tIns="91440" rtlCol="0" anchor="t" anchorCtr="0">
            <a:noAutofit/>
          </a:bodyPr>
          <a:lstStyle/>
          <a:p>
            <a:pPr algn="ctr" defTabSz="457178">
              <a:defRPr/>
            </a:pPr>
            <a:endParaRPr lang="en-US" sz="800" b="1">
              <a:solidFill>
                <a:srgbClr val="282828"/>
              </a:solidFill>
              <a:ea typeface="MS PGothic" panose="020B0600070205080204" pitchFamily="34" charset="-128"/>
            </a:endParaRPr>
          </a:p>
        </p:txBody>
      </p:sp>
      <p:sp>
        <p:nvSpPr>
          <p:cNvPr id="49" name="TextBox 4">
            <a:extLst>
              <a:ext uri="{FF2B5EF4-FFF2-40B4-BE49-F238E27FC236}">
                <a16:creationId xmlns:a16="http://schemas.microsoft.com/office/drawing/2014/main" id="{1C4CF5A4-20A7-F94A-B43E-AA7CA7F71EC9}"/>
              </a:ext>
            </a:extLst>
          </p:cNvPr>
          <p:cNvSpPr txBox="1"/>
          <p:nvPr/>
        </p:nvSpPr>
        <p:spPr>
          <a:xfrm>
            <a:off x="637620" y="2541849"/>
            <a:ext cx="315418" cy="369332"/>
          </a:xfrm>
          <a:prstGeom prst="rect">
            <a:avLst/>
          </a:prstGeom>
          <a:noFill/>
        </p:spPr>
        <p:txBody>
          <a:bodyPr wrap="square" rtlCol="0">
            <a:noAutofit/>
          </a:bodyPr>
          <a:lstStyle/>
          <a:p>
            <a:pPr defTabSz="457178">
              <a:defRPr/>
            </a:pPr>
            <a:r>
              <a:rPr lang="ja-JP" altLang="en-US" b="1">
                <a:solidFill>
                  <a:srgbClr val="282828"/>
                </a:solidFill>
                <a:latin typeface="+mn-lt"/>
                <a:ea typeface="MS PGothic" panose="020B0600070205080204" pitchFamily="34" charset="-128"/>
                <a:cs typeface="+mn-cs"/>
              </a:rPr>
              <a:t>*</a:t>
            </a:r>
          </a:p>
        </p:txBody>
      </p:sp>
      <p:sp>
        <p:nvSpPr>
          <p:cNvPr id="50" name="Rectangle 6">
            <a:extLst>
              <a:ext uri="{FF2B5EF4-FFF2-40B4-BE49-F238E27FC236}">
                <a16:creationId xmlns:a16="http://schemas.microsoft.com/office/drawing/2014/main" id="{EA347130-04D0-F146-BC43-7FE8137EEAA3}"/>
              </a:ext>
            </a:extLst>
          </p:cNvPr>
          <p:cNvSpPr/>
          <p:nvPr/>
        </p:nvSpPr>
        <p:spPr>
          <a:xfrm>
            <a:off x="329686" y="4464741"/>
            <a:ext cx="3767746" cy="215444"/>
          </a:xfrm>
          <a:prstGeom prst="rect">
            <a:avLst/>
          </a:prstGeom>
        </p:spPr>
        <p:txBody>
          <a:bodyPr wrap="square">
            <a:noAutofit/>
          </a:bodyPr>
          <a:lstStyle/>
          <a:p>
            <a:pPr algn="ctr" defTabSz="457178">
              <a:defRPr/>
            </a:pPr>
            <a:r>
              <a:rPr lang="ja-JP" altLang="en-US" sz="800" b="1">
                <a:solidFill>
                  <a:srgbClr val="282828"/>
                </a:solidFill>
                <a:latin typeface="+mn-lt"/>
                <a:ea typeface="MS PGothic" panose="020B0600070205080204" pitchFamily="34" charset="-128"/>
                <a:cs typeface="+mn-cs"/>
              </a:rPr>
              <a:t>* 最初の命令は </a:t>
            </a:r>
            <a:r>
              <a:rPr lang="en-US" altLang="ja-JP" sz="800" b="1">
                <a:solidFill>
                  <a:srgbClr val="282828"/>
                </a:solidFill>
                <a:latin typeface="+mn-lt"/>
                <a:ea typeface="MS PGothic" panose="020B0600070205080204" pitchFamily="34" charset="-128"/>
                <a:cs typeface="+mn-cs"/>
              </a:rPr>
              <a:t>CPU </a:t>
            </a:r>
            <a:r>
              <a:rPr lang="ja-JP" altLang="en-US" sz="800" b="1">
                <a:solidFill>
                  <a:srgbClr val="282828"/>
                </a:solidFill>
                <a:latin typeface="+mn-lt"/>
                <a:ea typeface="MS PGothic" panose="020B0600070205080204" pitchFamily="34" charset="-128"/>
                <a:cs typeface="+mn-cs"/>
              </a:rPr>
              <a:t>上で実行され、ハードウェアに保存される</a:t>
            </a:r>
            <a:r>
              <a:rPr lang="en-US" altLang="ja-JP" sz="800" b="1">
                <a:solidFill>
                  <a:srgbClr val="282828"/>
                </a:solidFill>
                <a:latin typeface="+mn-lt"/>
                <a:ea typeface="MS PGothic" panose="020B0600070205080204" pitchFamily="34" charset="-128"/>
                <a:cs typeface="+mn-cs"/>
              </a:rPr>
              <a:t> </a:t>
            </a:r>
            <a:r>
              <a:rPr lang="ja-JP" altLang="en-US" sz="800" b="1">
                <a:solidFill>
                  <a:srgbClr val="282828"/>
                </a:solidFill>
                <a:latin typeface="+mn-lt"/>
                <a:ea typeface="MS PGothic" panose="020B0600070205080204" pitchFamily="34" charset="-128"/>
                <a:cs typeface="+mn-cs"/>
                <a:sym typeface="Wingdings" pitchFamily="2" charset="2"/>
              </a:rPr>
              <a:t></a:t>
            </a:r>
            <a:r>
              <a:rPr lang="en-US" altLang="ja-JP" sz="800" b="1">
                <a:solidFill>
                  <a:srgbClr val="282828"/>
                </a:solidFill>
                <a:latin typeface="+mn-lt"/>
                <a:ea typeface="MS PGothic" panose="020B0600070205080204" pitchFamily="34" charset="-128"/>
                <a:cs typeface="+mn-cs"/>
                <a:sym typeface="Wingdings" pitchFamily="2" charset="2"/>
              </a:rPr>
              <a:t> </a:t>
            </a:r>
            <a:r>
              <a:rPr lang="ja-JP" altLang="en-US" sz="800" b="1">
                <a:solidFill>
                  <a:srgbClr val="282828"/>
                </a:solidFill>
                <a:latin typeface="+mn-lt"/>
                <a:ea typeface="MS PGothic" panose="020B0600070205080204" pitchFamily="34" charset="-128"/>
                <a:cs typeface="+mn-cs"/>
              </a:rPr>
              <a:t>改ざん不可</a:t>
            </a:r>
          </a:p>
        </p:txBody>
      </p:sp>
      <p:grpSp>
        <p:nvGrpSpPr>
          <p:cNvPr id="51" name="Group 54">
            <a:extLst>
              <a:ext uri="{FF2B5EF4-FFF2-40B4-BE49-F238E27FC236}">
                <a16:creationId xmlns:a16="http://schemas.microsoft.com/office/drawing/2014/main" id="{ADBA0F30-A01D-E640-8F96-CFECD4ACF30C}"/>
              </a:ext>
            </a:extLst>
          </p:cNvPr>
          <p:cNvGrpSpPr/>
          <p:nvPr/>
        </p:nvGrpSpPr>
        <p:grpSpPr>
          <a:xfrm>
            <a:off x="2243251" y="2317383"/>
            <a:ext cx="546284" cy="543133"/>
            <a:chOff x="2487288" y="3083275"/>
            <a:chExt cx="796179" cy="711186"/>
          </a:xfrm>
        </p:grpSpPr>
        <p:grpSp>
          <p:nvGrpSpPr>
            <p:cNvPr id="52" name="Group 59">
              <a:extLst>
                <a:ext uri="{FF2B5EF4-FFF2-40B4-BE49-F238E27FC236}">
                  <a16:creationId xmlns:a16="http://schemas.microsoft.com/office/drawing/2014/main" id="{77655B75-212A-4948-A51B-6171D5007CDE}"/>
                </a:ext>
              </a:extLst>
            </p:cNvPr>
            <p:cNvGrpSpPr/>
            <p:nvPr/>
          </p:nvGrpSpPr>
          <p:grpSpPr>
            <a:xfrm>
              <a:off x="2487288" y="3083275"/>
              <a:ext cx="796179" cy="711186"/>
              <a:chOff x="2633343" y="1671145"/>
              <a:chExt cx="1922947" cy="1922947"/>
            </a:xfrm>
          </p:grpSpPr>
          <p:pic>
            <p:nvPicPr>
              <p:cNvPr id="54" name="Picture 66">
                <a:extLst>
                  <a:ext uri="{FF2B5EF4-FFF2-40B4-BE49-F238E27FC236}">
                    <a16:creationId xmlns:a16="http://schemas.microsoft.com/office/drawing/2014/main" id="{A948F6FD-ACF1-9D43-BAFC-80780F74D970}"/>
                  </a:ext>
                </a:extLst>
              </p:cNvPr>
              <p:cNvPicPr>
                <a:picLocks noChangeAspect="1"/>
              </p:cNvPicPr>
              <p:nvPr/>
            </p:nvPicPr>
            <p:blipFill>
              <a:blip r:embed="rId3" cstate="print">
                <a:extLst>
                  <a:ext uri="{28A0092B-C50C-407E-A947-70E740481C1C}">
                    <a14:useLocalDpi xmlns:a14="http://schemas.microsoft.com/office/drawing/2010/main"/>
                  </a:ext>
                </a:extLst>
              </a:blip>
              <a:stretch>
                <a:fillRect/>
              </a:stretch>
            </p:blipFill>
            <p:spPr>
              <a:xfrm>
                <a:off x="2633343" y="1671145"/>
                <a:ext cx="1922947" cy="1922947"/>
              </a:xfrm>
              <a:prstGeom prst="rect">
                <a:avLst/>
              </a:prstGeom>
            </p:spPr>
          </p:pic>
          <p:sp>
            <p:nvSpPr>
              <p:cNvPr id="55" name="Rounded Rectangle 67">
                <a:extLst>
                  <a:ext uri="{FF2B5EF4-FFF2-40B4-BE49-F238E27FC236}">
                    <a16:creationId xmlns:a16="http://schemas.microsoft.com/office/drawing/2014/main" id="{706D01BE-B8DC-2D4A-B1E5-3EE6D0A7DB34}"/>
                  </a:ext>
                </a:extLst>
              </p:cNvPr>
              <p:cNvSpPr/>
              <p:nvPr/>
            </p:nvSpPr>
            <p:spPr>
              <a:xfrm>
                <a:off x="3051176" y="2135101"/>
                <a:ext cx="1011824" cy="1016062"/>
              </a:xfrm>
              <a:prstGeom prst="roundRect">
                <a:avLst>
                  <a:gd name="adj" fmla="val 7250"/>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defTabSz="457178">
                  <a:defRPr/>
                </a:pPr>
                <a:endParaRPr lang="en-US">
                  <a:solidFill>
                    <a:srgbClr val="005073"/>
                  </a:solidFill>
                  <a:ea typeface="MS PGothic" panose="020B0600070205080204" pitchFamily="34" charset="-128"/>
                </a:endParaRPr>
              </a:p>
            </p:txBody>
          </p:sp>
          <p:grpSp>
            <p:nvGrpSpPr>
              <p:cNvPr id="56" name="Group 68">
                <a:extLst>
                  <a:ext uri="{FF2B5EF4-FFF2-40B4-BE49-F238E27FC236}">
                    <a16:creationId xmlns:a16="http://schemas.microsoft.com/office/drawing/2014/main" id="{54F5CBF4-E792-D34D-9708-122102C42660}"/>
                  </a:ext>
                </a:extLst>
              </p:cNvPr>
              <p:cNvGrpSpPr/>
              <p:nvPr/>
            </p:nvGrpSpPr>
            <p:grpSpPr>
              <a:xfrm>
                <a:off x="3254374" y="1966826"/>
                <a:ext cx="657672" cy="415506"/>
                <a:chOff x="3254374" y="1966826"/>
                <a:chExt cx="657672" cy="415506"/>
              </a:xfrm>
            </p:grpSpPr>
            <p:sp>
              <p:nvSpPr>
                <p:cNvPr id="73" name="Rounded Rectangle 110">
                  <a:extLst>
                    <a:ext uri="{FF2B5EF4-FFF2-40B4-BE49-F238E27FC236}">
                      <a16:creationId xmlns:a16="http://schemas.microsoft.com/office/drawing/2014/main" id="{8CCC1B02-9B3A-A848-BDC1-66B551525165}"/>
                    </a:ext>
                  </a:extLst>
                </p:cNvPr>
                <p:cNvSpPr/>
                <p:nvPr/>
              </p:nvSpPr>
              <p:spPr>
                <a:xfrm>
                  <a:off x="3254374" y="1990446"/>
                  <a:ext cx="98425" cy="391886"/>
                </a:xfrm>
                <a:prstGeom prst="roundRect">
                  <a:avLst>
                    <a:gd name="adj" fmla="val 50000"/>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defTabSz="457178">
                    <a:defRPr/>
                  </a:pPr>
                  <a:endParaRPr lang="en-US">
                    <a:solidFill>
                      <a:srgbClr val="005073"/>
                    </a:solidFill>
                    <a:ea typeface="MS PGothic" panose="020B0600070205080204" pitchFamily="34" charset="-128"/>
                  </a:endParaRPr>
                </a:p>
              </p:txBody>
            </p:sp>
            <p:sp>
              <p:nvSpPr>
                <p:cNvPr id="74" name="Rounded Rectangle 111">
                  <a:extLst>
                    <a:ext uri="{FF2B5EF4-FFF2-40B4-BE49-F238E27FC236}">
                      <a16:creationId xmlns:a16="http://schemas.microsoft.com/office/drawing/2014/main" id="{02B5B318-760B-5E4A-BAF6-5B42954EA9EC}"/>
                    </a:ext>
                  </a:extLst>
                </p:cNvPr>
                <p:cNvSpPr/>
                <p:nvPr/>
              </p:nvSpPr>
              <p:spPr>
                <a:xfrm>
                  <a:off x="3506114" y="1990446"/>
                  <a:ext cx="98425" cy="391886"/>
                </a:xfrm>
                <a:prstGeom prst="roundRect">
                  <a:avLst>
                    <a:gd name="adj" fmla="val 50000"/>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defTabSz="457178">
                    <a:defRPr/>
                  </a:pPr>
                  <a:endParaRPr lang="en-US">
                    <a:solidFill>
                      <a:srgbClr val="005073"/>
                    </a:solidFill>
                    <a:ea typeface="MS PGothic" panose="020B0600070205080204" pitchFamily="34" charset="-128"/>
                  </a:endParaRPr>
                </a:p>
              </p:txBody>
            </p:sp>
            <p:sp>
              <p:nvSpPr>
                <p:cNvPr id="75" name="Rectangle 112">
                  <a:extLst>
                    <a:ext uri="{FF2B5EF4-FFF2-40B4-BE49-F238E27FC236}">
                      <a16:creationId xmlns:a16="http://schemas.microsoft.com/office/drawing/2014/main" id="{B53802C6-5930-A042-BCA3-229C888CB4D7}"/>
                    </a:ext>
                  </a:extLst>
                </p:cNvPr>
                <p:cNvSpPr/>
                <p:nvPr/>
              </p:nvSpPr>
              <p:spPr>
                <a:xfrm>
                  <a:off x="3702086" y="1966826"/>
                  <a:ext cx="209960" cy="168275"/>
                </a:xfrm>
                <a:prstGeom prst="rect">
                  <a:avLst/>
                </a:prstGeom>
                <a:solidFill>
                  <a:srgbClr val="204F7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defTabSz="457178">
                    <a:defRPr/>
                  </a:pPr>
                  <a:endParaRPr lang="en-US">
                    <a:solidFill>
                      <a:srgbClr val="005073"/>
                    </a:solidFill>
                    <a:ea typeface="MS PGothic" panose="020B0600070205080204" pitchFamily="34" charset="-128"/>
                  </a:endParaRPr>
                </a:p>
              </p:txBody>
            </p:sp>
            <p:sp>
              <p:nvSpPr>
                <p:cNvPr id="76" name="Rounded Rectangle 113">
                  <a:extLst>
                    <a:ext uri="{FF2B5EF4-FFF2-40B4-BE49-F238E27FC236}">
                      <a16:creationId xmlns:a16="http://schemas.microsoft.com/office/drawing/2014/main" id="{C1B8D37F-E7AD-6F49-B116-D7AAD49F179E}"/>
                    </a:ext>
                  </a:extLst>
                </p:cNvPr>
                <p:cNvSpPr/>
                <p:nvPr/>
              </p:nvSpPr>
              <p:spPr>
                <a:xfrm>
                  <a:off x="3757854" y="1990446"/>
                  <a:ext cx="98425" cy="391886"/>
                </a:xfrm>
                <a:prstGeom prst="roundRect">
                  <a:avLst>
                    <a:gd name="adj" fmla="val 50000"/>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defTabSz="457178">
                    <a:defRPr/>
                  </a:pPr>
                  <a:endParaRPr lang="en-US">
                    <a:solidFill>
                      <a:srgbClr val="005073"/>
                    </a:solidFill>
                    <a:ea typeface="MS PGothic" panose="020B0600070205080204" pitchFamily="34" charset="-128"/>
                  </a:endParaRPr>
                </a:p>
              </p:txBody>
            </p:sp>
          </p:grpSp>
          <p:grpSp>
            <p:nvGrpSpPr>
              <p:cNvPr id="57" name="Group 69">
                <a:extLst>
                  <a:ext uri="{FF2B5EF4-FFF2-40B4-BE49-F238E27FC236}">
                    <a16:creationId xmlns:a16="http://schemas.microsoft.com/office/drawing/2014/main" id="{9C01765C-BDB5-784B-B7BF-B5CEF6EFD95A}"/>
                  </a:ext>
                </a:extLst>
              </p:cNvPr>
              <p:cNvGrpSpPr/>
              <p:nvPr/>
            </p:nvGrpSpPr>
            <p:grpSpPr>
              <a:xfrm>
                <a:off x="3816592" y="2328768"/>
                <a:ext cx="415505" cy="664462"/>
                <a:chOff x="3816592" y="2328768"/>
                <a:chExt cx="415505" cy="664462"/>
              </a:xfrm>
            </p:grpSpPr>
            <p:sp>
              <p:nvSpPr>
                <p:cNvPr id="68" name="Rounded Rectangle 105">
                  <a:extLst>
                    <a:ext uri="{FF2B5EF4-FFF2-40B4-BE49-F238E27FC236}">
                      <a16:creationId xmlns:a16="http://schemas.microsoft.com/office/drawing/2014/main" id="{5711B19C-501B-0147-82C3-9AFF2966739C}"/>
                    </a:ext>
                  </a:extLst>
                </p:cNvPr>
                <p:cNvSpPr/>
                <p:nvPr/>
              </p:nvSpPr>
              <p:spPr>
                <a:xfrm rot="5400000">
                  <a:off x="3963322" y="2440567"/>
                  <a:ext cx="98425" cy="391886"/>
                </a:xfrm>
                <a:prstGeom prst="roundRect">
                  <a:avLst>
                    <a:gd name="adj" fmla="val 50000"/>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defTabSz="457178">
                    <a:defRPr/>
                  </a:pPr>
                  <a:endParaRPr lang="en-US">
                    <a:solidFill>
                      <a:srgbClr val="005073"/>
                    </a:solidFill>
                    <a:ea typeface="MS PGothic" panose="020B0600070205080204" pitchFamily="34" charset="-128"/>
                  </a:endParaRPr>
                </a:p>
              </p:txBody>
            </p:sp>
            <p:sp>
              <p:nvSpPr>
                <p:cNvPr id="69" name="Rectangle 106">
                  <a:extLst>
                    <a:ext uri="{FF2B5EF4-FFF2-40B4-BE49-F238E27FC236}">
                      <a16:creationId xmlns:a16="http://schemas.microsoft.com/office/drawing/2014/main" id="{6AA574F4-AAB1-BE48-B64E-4ECFA7E66DC4}"/>
                    </a:ext>
                  </a:extLst>
                </p:cNvPr>
                <p:cNvSpPr/>
                <p:nvPr/>
              </p:nvSpPr>
              <p:spPr>
                <a:xfrm rot="5400000">
                  <a:off x="4042980" y="2804112"/>
                  <a:ext cx="209960" cy="168275"/>
                </a:xfrm>
                <a:prstGeom prst="rect">
                  <a:avLst/>
                </a:prstGeom>
                <a:solidFill>
                  <a:srgbClr val="213E5A"/>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defTabSz="457178">
                    <a:defRPr/>
                  </a:pPr>
                  <a:endParaRPr lang="en-US">
                    <a:solidFill>
                      <a:srgbClr val="005073"/>
                    </a:solidFill>
                    <a:ea typeface="MS PGothic" panose="020B0600070205080204" pitchFamily="34" charset="-128"/>
                  </a:endParaRPr>
                </a:p>
              </p:txBody>
            </p:sp>
            <p:sp>
              <p:nvSpPr>
                <p:cNvPr id="70" name="Rounded Rectangle 107">
                  <a:extLst>
                    <a:ext uri="{FF2B5EF4-FFF2-40B4-BE49-F238E27FC236}">
                      <a16:creationId xmlns:a16="http://schemas.microsoft.com/office/drawing/2014/main" id="{6A9EBA89-0F95-5E46-A52E-F71EF35A9B34}"/>
                    </a:ext>
                  </a:extLst>
                </p:cNvPr>
                <p:cNvSpPr/>
                <p:nvPr/>
              </p:nvSpPr>
              <p:spPr>
                <a:xfrm rot="5400000">
                  <a:off x="3963322" y="2692307"/>
                  <a:ext cx="98425" cy="391886"/>
                </a:xfrm>
                <a:prstGeom prst="roundRect">
                  <a:avLst>
                    <a:gd name="adj" fmla="val 50000"/>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defTabSz="457178">
                    <a:defRPr/>
                  </a:pPr>
                  <a:endParaRPr lang="en-US">
                    <a:solidFill>
                      <a:srgbClr val="005073"/>
                    </a:solidFill>
                    <a:ea typeface="MS PGothic" panose="020B0600070205080204" pitchFamily="34" charset="-128"/>
                  </a:endParaRPr>
                </a:p>
              </p:txBody>
            </p:sp>
            <p:sp>
              <p:nvSpPr>
                <p:cNvPr id="71" name="Rectangle 108">
                  <a:extLst>
                    <a:ext uri="{FF2B5EF4-FFF2-40B4-BE49-F238E27FC236}">
                      <a16:creationId xmlns:a16="http://schemas.microsoft.com/office/drawing/2014/main" id="{F262F5CF-9E19-5445-BB40-C3471D26225D}"/>
                    </a:ext>
                  </a:extLst>
                </p:cNvPr>
                <p:cNvSpPr/>
                <p:nvPr/>
              </p:nvSpPr>
              <p:spPr>
                <a:xfrm rot="5400000">
                  <a:off x="4001382" y="2390385"/>
                  <a:ext cx="209960" cy="86726"/>
                </a:xfrm>
                <a:prstGeom prst="rect">
                  <a:avLst/>
                </a:prstGeom>
                <a:solidFill>
                  <a:srgbClr val="213E5A"/>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defTabSz="457178">
                    <a:defRPr/>
                  </a:pPr>
                  <a:endParaRPr lang="en-US">
                    <a:solidFill>
                      <a:srgbClr val="005073"/>
                    </a:solidFill>
                    <a:ea typeface="MS PGothic" panose="020B0600070205080204" pitchFamily="34" charset="-128"/>
                  </a:endParaRPr>
                </a:p>
              </p:txBody>
            </p:sp>
            <p:sp>
              <p:nvSpPr>
                <p:cNvPr id="72" name="Rounded Rectangle 109">
                  <a:extLst>
                    <a:ext uri="{FF2B5EF4-FFF2-40B4-BE49-F238E27FC236}">
                      <a16:creationId xmlns:a16="http://schemas.microsoft.com/office/drawing/2014/main" id="{A1F1FD35-797B-014C-8A4B-D1E1A7C8B233}"/>
                    </a:ext>
                  </a:extLst>
                </p:cNvPr>
                <p:cNvSpPr/>
                <p:nvPr/>
              </p:nvSpPr>
              <p:spPr>
                <a:xfrm rot="5400000">
                  <a:off x="3963322" y="2188827"/>
                  <a:ext cx="98425" cy="391886"/>
                </a:xfrm>
                <a:prstGeom prst="roundRect">
                  <a:avLst>
                    <a:gd name="adj" fmla="val 50000"/>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defTabSz="457178">
                    <a:defRPr/>
                  </a:pPr>
                  <a:endParaRPr lang="en-US">
                    <a:solidFill>
                      <a:srgbClr val="005073"/>
                    </a:solidFill>
                    <a:ea typeface="MS PGothic" panose="020B0600070205080204" pitchFamily="34" charset="-128"/>
                  </a:endParaRPr>
                </a:p>
              </p:txBody>
            </p:sp>
          </p:grpSp>
          <p:sp>
            <p:nvSpPr>
              <p:cNvPr id="58" name="Rounded Rectangle 73">
                <a:extLst>
                  <a:ext uri="{FF2B5EF4-FFF2-40B4-BE49-F238E27FC236}">
                    <a16:creationId xmlns:a16="http://schemas.microsoft.com/office/drawing/2014/main" id="{B3DAE7E7-2777-214C-8B2E-E439F10D66D2}"/>
                  </a:ext>
                </a:extLst>
              </p:cNvPr>
              <p:cNvSpPr/>
              <p:nvPr/>
            </p:nvSpPr>
            <p:spPr>
              <a:xfrm rot="10800000">
                <a:off x="3505406" y="2892361"/>
                <a:ext cx="98425" cy="391886"/>
              </a:xfrm>
              <a:prstGeom prst="roundRect">
                <a:avLst>
                  <a:gd name="adj" fmla="val 50000"/>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defTabSz="457178">
                  <a:defRPr/>
                </a:pPr>
                <a:endParaRPr lang="en-US">
                  <a:solidFill>
                    <a:srgbClr val="005073"/>
                  </a:solidFill>
                  <a:ea typeface="MS PGothic" panose="020B0600070205080204" pitchFamily="34" charset="-128"/>
                </a:endParaRPr>
              </a:p>
            </p:txBody>
          </p:sp>
          <p:sp>
            <p:nvSpPr>
              <p:cNvPr id="59" name="Rectangle 74">
                <a:extLst>
                  <a:ext uri="{FF2B5EF4-FFF2-40B4-BE49-F238E27FC236}">
                    <a16:creationId xmlns:a16="http://schemas.microsoft.com/office/drawing/2014/main" id="{2AE0776B-72B1-8146-B513-AE88608FC0A6}"/>
                  </a:ext>
                </a:extLst>
              </p:cNvPr>
              <p:cNvSpPr/>
              <p:nvPr/>
            </p:nvSpPr>
            <p:spPr>
              <a:xfrm rot="10800000">
                <a:off x="3253664" y="3155466"/>
                <a:ext cx="154193" cy="144654"/>
              </a:xfrm>
              <a:prstGeom prst="rect">
                <a:avLst/>
              </a:prstGeom>
              <a:solidFill>
                <a:srgbClr val="213E5A"/>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defTabSz="457178">
                  <a:defRPr/>
                </a:pPr>
                <a:endParaRPr lang="en-US">
                  <a:solidFill>
                    <a:srgbClr val="005073"/>
                  </a:solidFill>
                  <a:ea typeface="MS PGothic" panose="020B0600070205080204" pitchFamily="34" charset="-128"/>
                </a:endParaRPr>
              </a:p>
            </p:txBody>
          </p:sp>
          <p:sp>
            <p:nvSpPr>
              <p:cNvPr id="60" name="Rounded Rectangle 80">
                <a:extLst>
                  <a:ext uri="{FF2B5EF4-FFF2-40B4-BE49-F238E27FC236}">
                    <a16:creationId xmlns:a16="http://schemas.microsoft.com/office/drawing/2014/main" id="{BAD586E4-F4C6-7346-A5C0-24E2021ED795}"/>
                  </a:ext>
                </a:extLst>
              </p:cNvPr>
              <p:cNvSpPr/>
              <p:nvPr/>
            </p:nvSpPr>
            <p:spPr>
              <a:xfrm rot="10800000">
                <a:off x="3253666" y="2892361"/>
                <a:ext cx="98425" cy="391886"/>
              </a:xfrm>
              <a:prstGeom prst="roundRect">
                <a:avLst>
                  <a:gd name="adj" fmla="val 50000"/>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defTabSz="457178">
                  <a:defRPr/>
                </a:pPr>
                <a:endParaRPr lang="en-US">
                  <a:solidFill>
                    <a:srgbClr val="005073"/>
                  </a:solidFill>
                  <a:ea typeface="MS PGothic" panose="020B0600070205080204" pitchFamily="34" charset="-128"/>
                </a:endParaRPr>
              </a:p>
            </p:txBody>
          </p:sp>
          <p:sp>
            <p:nvSpPr>
              <p:cNvPr id="61" name="Rectangle 82">
                <a:extLst>
                  <a:ext uri="{FF2B5EF4-FFF2-40B4-BE49-F238E27FC236}">
                    <a16:creationId xmlns:a16="http://schemas.microsoft.com/office/drawing/2014/main" id="{9BDB59E8-46EF-FE49-B71F-3BA501B85F9A}"/>
                  </a:ext>
                </a:extLst>
              </p:cNvPr>
              <p:cNvSpPr/>
              <p:nvPr/>
            </p:nvSpPr>
            <p:spPr>
              <a:xfrm rot="10800000">
                <a:off x="3652400" y="3148292"/>
                <a:ext cx="470850" cy="194489"/>
              </a:xfrm>
              <a:prstGeom prst="rect">
                <a:avLst/>
              </a:prstGeom>
              <a:solidFill>
                <a:srgbClr val="213E5A"/>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defTabSz="457178">
                  <a:defRPr/>
                </a:pPr>
                <a:endParaRPr lang="en-US">
                  <a:solidFill>
                    <a:srgbClr val="005073"/>
                  </a:solidFill>
                  <a:ea typeface="MS PGothic" panose="020B0600070205080204" pitchFamily="34" charset="-128"/>
                </a:endParaRPr>
              </a:p>
            </p:txBody>
          </p:sp>
          <p:sp>
            <p:nvSpPr>
              <p:cNvPr id="62" name="Rounded Rectangle 83">
                <a:extLst>
                  <a:ext uri="{FF2B5EF4-FFF2-40B4-BE49-F238E27FC236}">
                    <a16:creationId xmlns:a16="http://schemas.microsoft.com/office/drawing/2014/main" id="{5BDF6935-9806-B94D-A5E4-F883B66CFC59}"/>
                  </a:ext>
                </a:extLst>
              </p:cNvPr>
              <p:cNvSpPr/>
              <p:nvPr/>
            </p:nvSpPr>
            <p:spPr>
              <a:xfrm rot="10800000">
                <a:off x="3757146" y="2892361"/>
                <a:ext cx="98425" cy="391886"/>
              </a:xfrm>
              <a:prstGeom prst="roundRect">
                <a:avLst>
                  <a:gd name="adj" fmla="val 50000"/>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defTabSz="457178">
                  <a:defRPr/>
                </a:pPr>
                <a:endParaRPr lang="en-US">
                  <a:solidFill>
                    <a:srgbClr val="005073"/>
                  </a:solidFill>
                  <a:ea typeface="MS PGothic" panose="020B0600070205080204" pitchFamily="34" charset="-128"/>
                </a:endParaRPr>
              </a:p>
            </p:txBody>
          </p:sp>
          <p:grpSp>
            <p:nvGrpSpPr>
              <p:cNvPr id="63" name="Group 84">
                <a:extLst>
                  <a:ext uri="{FF2B5EF4-FFF2-40B4-BE49-F238E27FC236}">
                    <a16:creationId xmlns:a16="http://schemas.microsoft.com/office/drawing/2014/main" id="{77748AEB-03F2-E04F-A840-99E6CE8FE573}"/>
                  </a:ext>
                </a:extLst>
              </p:cNvPr>
              <p:cNvGrpSpPr/>
              <p:nvPr/>
            </p:nvGrpSpPr>
            <p:grpSpPr>
              <a:xfrm rot="16200000">
                <a:off x="2733444" y="2427857"/>
                <a:ext cx="715239" cy="415505"/>
                <a:chOff x="3196808" y="1966827"/>
                <a:chExt cx="715239" cy="415505"/>
              </a:xfrm>
            </p:grpSpPr>
            <p:sp>
              <p:nvSpPr>
                <p:cNvPr id="64" name="Rectangle 88">
                  <a:extLst>
                    <a:ext uri="{FF2B5EF4-FFF2-40B4-BE49-F238E27FC236}">
                      <a16:creationId xmlns:a16="http://schemas.microsoft.com/office/drawing/2014/main" id="{7F1D5EA1-3428-3E40-9AAF-3FE72ED60102}"/>
                    </a:ext>
                  </a:extLst>
                </p:cNvPr>
                <p:cNvSpPr/>
                <p:nvPr/>
              </p:nvSpPr>
              <p:spPr>
                <a:xfrm>
                  <a:off x="3196808" y="1966827"/>
                  <a:ext cx="715239" cy="168275"/>
                </a:xfrm>
                <a:prstGeom prst="rect">
                  <a:avLst/>
                </a:prstGeom>
                <a:solidFill>
                  <a:srgbClr val="204F7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defTabSz="457178">
                    <a:defRPr/>
                  </a:pPr>
                  <a:endParaRPr lang="en-US">
                    <a:solidFill>
                      <a:srgbClr val="005073"/>
                    </a:solidFill>
                    <a:ea typeface="MS PGothic" panose="020B0600070205080204" pitchFamily="34" charset="-128"/>
                  </a:endParaRPr>
                </a:p>
              </p:txBody>
            </p:sp>
            <p:sp>
              <p:nvSpPr>
                <p:cNvPr id="65" name="Rounded Rectangle 89">
                  <a:extLst>
                    <a:ext uri="{FF2B5EF4-FFF2-40B4-BE49-F238E27FC236}">
                      <a16:creationId xmlns:a16="http://schemas.microsoft.com/office/drawing/2014/main" id="{F98777B4-8634-0C4B-A65A-D75E265858C7}"/>
                    </a:ext>
                  </a:extLst>
                </p:cNvPr>
                <p:cNvSpPr/>
                <p:nvPr/>
              </p:nvSpPr>
              <p:spPr>
                <a:xfrm>
                  <a:off x="3254374" y="1990446"/>
                  <a:ext cx="98425" cy="391886"/>
                </a:xfrm>
                <a:prstGeom prst="roundRect">
                  <a:avLst>
                    <a:gd name="adj" fmla="val 50000"/>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defTabSz="457178">
                    <a:defRPr/>
                  </a:pPr>
                  <a:endParaRPr lang="en-US">
                    <a:solidFill>
                      <a:srgbClr val="005073"/>
                    </a:solidFill>
                    <a:ea typeface="MS PGothic" panose="020B0600070205080204" pitchFamily="34" charset="-128"/>
                  </a:endParaRPr>
                </a:p>
              </p:txBody>
            </p:sp>
            <p:sp>
              <p:nvSpPr>
                <p:cNvPr id="66" name="Rounded Rectangle 94">
                  <a:extLst>
                    <a:ext uri="{FF2B5EF4-FFF2-40B4-BE49-F238E27FC236}">
                      <a16:creationId xmlns:a16="http://schemas.microsoft.com/office/drawing/2014/main" id="{AE097E49-5557-4843-862C-C21475F2A59D}"/>
                    </a:ext>
                  </a:extLst>
                </p:cNvPr>
                <p:cNvSpPr/>
                <p:nvPr/>
              </p:nvSpPr>
              <p:spPr>
                <a:xfrm>
                  <a:off x="3506114" y="1990446"/>
                  <a:ext cx="98425" cy="391886"/>
                </a:xfrm>
                <a:prstGeom prst="roundRect">
                  <a:avLst>
                    <a:gd name="adj" fmla="val 50000"/>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defTabSz="457178">
                    <a:defRPr/>
                  </a:pPr>
                  <a:endParaRPr lang="en-US">
                    <a:solidFill>
                      <a:srgbClr val="005073"/>
                    </a:solidFill>
                    <a:ea typeface="MS PGothic" panose="020B0600070205080204" pitchFamily="34" charset="-128"/>
                  </a:endParaRPr>
                </a:p>
              </p:txBody>
            </p:sp>
            <p:sp>
              <p:nvSpPr>
                <p:cNvPr id="67" name="Rounded Rectangle 96">
                  <a:extLst>
                    <a:ext uri="{FF2B5EF4-FFF2-40B4-BE49-F238E27FC236}">
                      <a16:creationId xmlns:a16="http://schemas.microsoft.com/office/drawing/2014/main" id="{E37F2CD5-E815-284A-9DE4-E886D4890483}"/>
                    </a:ext>
                  </a:extLst>
                </p:cNvPr>
                <p:cNvSpPr/>
                <p:nvPr/>
              </p:nvSpPr>
              <p:spPr>
                <a:xfrm>
                  <a:off x="3757854" y="1990446"/>
                  <a:ext cx="98425" cy="391886"/>
                </a:xfrm>
                <a:prstGeom prst="roundRect">
                  <a:avLst>
                    <a:gd name="adj" fmla="val 50000"/>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defTabSz="457178">
                    <a:defRPr/>
                  </a:pPr>
                  <a:endParaRPr lang="en-US">
                    <a:solidFill>
                      <a:srgbClr val="005073"/>
                    </a:solidFill>
                    <a:ea typeface="MS PGothic" panose="020B0600070205080204" pitchFamily="34" charset="-128"/>
                  </a:endParaRPr>
                </a:p>
              </p:txBody>
            </p:sp>
          </p:grpSp>
        </p:grpSp>
        <p:sp>
          <p:nvSpPr>
            <p:cNvPr id="53" name="Rectangle 63">
              <a:extLst>
                <a:ext uri="{FF2B5EF4-FFF2-40B4-BE49-F238E27FC236}">
                  <a16:creationId xmlns:a16="http://schemas.microsoft.com/office/drawing/2014/main" id="{E2852768-961E-0A42-BA18-1CAF40A34F75}"/>
                </a:ext>
              </a:extLst>
            </p:cNvPr>
            <p:cNvSpPr/>
            <p:nvPr/>
          </p:nvSpPr>
          <p:spPr>
            <a:xfrm>
              <a:off x="2766845" y="3365838"/>
              <a:ext cx="222364" cy="144240"/>
            </a:xfrm>
            <a:prstGeom prst="rect">
              <a:avLst/>
            </a:prstGeom>
            <a:solidFill>
              <a:srgbClr val="204F7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defTabSz="457178">
                <a:defRPr/>
              </a:pPr>
              <a:endParaRPr lang="en-US" sz="3200" b="1">
                <a:solidFill>
                  <a:srgbClr val="204F70"/>
                </a:solidFill>
                <a:ea typeface="MS PGothic" panose="020B0600070205080204" pitchFamily="34" charset="-128"/>
                <a:cs typeface="CiscoSansTT" panose="020B0503020201020303" pitchFamily="34" charset="0"/>
              </a:endParaRPr>
            </a:p>
          </p:txBody>
        </p:sp>
      </p:grpSp>
      <p:grpSp>
        <p:nvGrpSpPr>
          <p:cNvPr id="77" name="Group 114">
            <a:extLst>
              <a:ext uri="{FF2B5EF4-FFF2-40B4-BE49-F238E27FC236}">
                <a16:creationId xmlns:a16="http://schemas.microsoft.com/office/drawing/2014/main" id="{D9794BB6-C3A2-6B44-86D7-1783FB3757CB}"/>
              </a:ext>
            </a:extLst>
          </p:cNvPr>
          <p:cNvGrpSpPr/>
          <p:nvPr/>
        </p:nvGrpSpPr>
        <p:grpSpPr>
          <a:xfrm>
            <a:off x="6268858" y="2005470"/>
            <a:ext cx="1060153" cy="913446"/>
            <a:chOff x="408318" y="1670476"/>
            <a:chExt cx="2397077" cy="2397077"/>
          </a:xfrm>
        </p:grpSpPr>
        <p:pic>
          <p:nvPicPr>
            <p:cNvPr id="78" name="Picture 115">
              <a:extLst>
                <a:ext uri="{FF2B5EF4-FFF2-40B4-BE49-F238E27FC236}">
                  <a16:creationId xmlns:a16="http://schemas.microsoft.com/office/drawing/2014/main" id="{05DC7204-FC77-2146-975B-1290E1B9A4DC}"/>
                </a:ext>
              </a:extLst>
            </p:cNvPr>
            <p:cNvPicPr>
              <a:picLocks noChangeAspect="1"/>
            </p:cNvPicPr>
            <p:nvPr/>
          </p:nvPicPr>
          <p:blipFill>
            <a:blip r:embed="rId3" cstate="print">
              <a:extLst>
                <a:ext uri="{28A0092B-C50C-407E-A947-70E740481C1C}">
                  <a14:useLocalDpi xmlns:a14="http://schemas.microsoft.com/office/drawing/2010/main"/>
                </a:ext>
              </a:extLst>
            </a:blip>
            <a:stretch>
              <a:fillRect/>
            </a:stretch>
          </p:blipFill>
          <p:spPr>
            <a:xfrm>
              <a:off x="408318" y="1670476"/>
              <a:ext cx="2397077" cy="2397077"/>
            </a:xfrm>
            <a:prstGeom prst="rect">
              <a:avLst/>
            </a:prstGeom>
          </p:spPr>
        </p:pic>
        <p:sp>
          <p:nvSpPr>
            <p:cNvPr id="79" name="Rectangle 116">
              <a:extLst>
                <a:ext uri="{FF2B5EF4-FFF2-40B4-BE49-F238E27FC236}">
                  <a16:creationId xmlns:a16="http://schemas.microsoft.com/office/drawing/2014/main" id="{6D22EE0A-B618-0748-A658-51AAA5CEF677}"/>
                </a:ext>
              </a:extLst>
            </p:cNvPr>
            <p:cNvSpPr/>
            <p:nvPr/>
          </p:nvSpPr>
          <p:spPr>
            <a:xfrm>
              <a:off x="959220" y="2440885"/>
              <a:ext cx="1124913" cy="893400"/>
            </a:xfrm>
            <a:prstGeom prst="rect">
              <a:avLst/>
            </a:prstGeom>
            <a:solidFill>
              <a:schemeClr val="accent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defTabSz="457178">
                <a:defRPr/>
              </a:pPr>
              <a:r>
                <a:rPr lang="en-US" altLang="ja-JP" sz="1100" b="1">
                  <a:solidFill>
                    <a:srgbClr val="204F70"/>
                  </a:solidFill>
                  <a:ea typeface="MS PGothic" panose="020B0600070205080204" pitchFamily="34" charset="-128"/>
                  <a:cs typeface="CiscoSansTT" panose="020B0503020201020303" pitchFamily="34" charset="0"/>
                </a:rPr>
                <a:t>TAM</a:t>
              </a:r>
            </a:p>
          </p:txBody>
        </p:sp>
      </p:grpSp>
      <p:pic>
        <p:nvPicPr>
          <p:cNvPr id="80" name="Picture 117">
            <a:extLst>
              <a:ext uri="{FF2B5EF4-FFF2-40B4-BE49-F238E27FC236}">
                <a16:creationId xmlns:a16="http://schemas.microsoft.com/office/drawing/2014/main" id="{DE97D92C-F042-E34F-905C-9224EC5B0AB7}"/>
              </a:ext>
            </a:extLst>
          </p:cNvPr>
          <p:cNvPicPr>
            <a:picLocks noChangeAspect="1"/>
          </p:cNvPicPr>
          <p:nvPr/>
        </p:nvPicPr>
        <p:blipFill>
          <a:blip r:embed="rId3" cstate="print">
            <a:extLst>
              <a:ext uri="{28A0092B-C50C-407E-A947-70E740481C1C}">
                <a14:useLocalDpi xmlns:a14="http://schemas.microsoft.com/office/drawing/2010/main"/>
              </a:ext>
            </a:extLst>
          </a:blip>
          <a:stretch>
            <a:fillRect/>
          </a:stretch>
        </p:blipFill>
        <p:spPr>
          <a:xfrm>
            <a:off x="7623620" y="2005470"/>
            <a:ext cx="1060153" cy="913446"/>
          </a:xfrm>
          <a:prstGeom prst="rect">
            <a:avLst/>
          </a:prstGeom>
        </p:spPr>
      </p:pic>
      <p:sp>
        <p:nvSpPr>
          <p:cNvPr id="81" name="Rectangle 119">
            <a:extLst>
              <a:ext uri="{FF2B5EF4-FFF2-40B4-BE49-F238E27FC236}">
                <a16:creationId xmlns:a16="http://schemas.microsoft.com/office/drawing/2014/main" id="{CDE09681-0289-E141-A50B-032E7C623BA3}"/>
              </a:ext>
            </a:extLst>
          </p:cNvPr>
          <p:cNvSpPr/>
          <p:nvPr/>
        </p:nvSpPr>
        <p:spPr>
          <a:xfrm>
            <a:off x="7879748" y="2301285"/>
            <a:ext cx="497514" cy="340445"/>
          </a:xfrm>
          <a:prstGeom prst="rect">
            <a:avLst/>
          </a:prstGeom>
          <a:solidFill>
            <a:schemeClr val="accent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defTabSz="457178">
              <a:defRPr/>
            </a:pPr>
            <a:r>
              <a:rPr lang="en-US" altLang="ja-JP" sz="1100" b="1">
                <a:solidFill>
                  <a:srgbClr val="204F70"/>
                </a:solidFill>
                <a:ea typeface="MS PGothic" panose="020B0600070205080204" pitchFamily="34" charset="-128"/>
                <a:cs typeface="CiscoSansTT" panose="020B0503020201020303" pitchFamily="34" charset="0"/>
              </a:rPr>
              <a:t>TAM</a:t>
            </a:r>
          </a:p>
        </p:txBody>
      </p:sp>
      <p:sp>
        <p:nvSpPr>
          <p:cNvPr id="82" name="TextBox 41">
            <a:extLst>
              <a:ext uri="{FF2B5EF4-FFF2-40B4-BE49-F238E27FC236}">
                <a16:creationId xmlns:a16="http://schemas.microsoft.com/office/drawing/2014/main" id="{217C8E8A-35FB-0049-B44A-C379C2FB886C}"/>
              </a:ext>
            </a:extLst>
          </p:cNvPr>
          <p:cNvSpPr txBox="1"/>
          <p:nvPr/>
        </p:nvSpPr>
        <p:spPr>
          <a:xfrm>
            <a:off x="475266" y="1739448"/>
            <a:ext cx="5543104" cy="260479"/>
          </a:xfrm>
          <a:prstGeom prst="rect">
            <a:avLst/>
          </a:prstGeom>
          <a:solidFill>
            <a:schemeClr val="accent1"/>
          </a:solidFill>
        </p:spPr>
        <p:txBody>
          <a:bodyPr wrap="square" lIns="243840" rtlCol="0" anchor="ctr" anchorCtr="0">
            <a:noAutofit/>
          </a:bodyPr>
          <a:lstStyle/>
          <a:p>
            <a:pPr defTabSz="609570">
              <a:defRPr/>
            </a:pPr>
            <a:r>
              <a:rPr lang="en-US" altLang="ja-JP" sz="1400" b="1">
                <a:solidFill>
                  <a:srgbClr val="FFFFFF"/>
                </a:solidFill>
                <a:latin typeface="+mn-lt"/>
                <a:ea typeface="MS PGothic" panose="020B0600070205080204" pitchFamily="34" charset="-128"/>
                <a:cs typeface="CiscoSansTT" panose="020B0503020201020303" pitchFamily="34" charset="0"/>
              </a:rPr>
              <a:t>Cisco Secure Boot</a:t>
            </a:r>
            <a:endParaRPr lang="ja-JP" altLang="en-US" sz="1400" b="1">
              <a:solidFill>
                <a:srgbClr val="FFFFFF"/>
              </a:solidFill>
              <a:latin typeface="+mn-lt"/>
              <a:ea typeface="MS PGothic" panose="020B0600070205080204" pitchFamily="34" charset="-128"/>
              <a:cs typeface="CiscoSansTT" panose="020B0503020201020303" pitchFamily="34" charset="0"/>
            </a:endParaRPr>
          </a:p>
        </p:txBody>
      </p:sp>
      <p:cxnSp>
        <p:nvCxnSpPr>
          <p:cNvPr id="83" name="直線矢印コネクタ 82">
            <a:extLst>
              <a:ext uri="{FF2B5EF4-FFF2-40B4-BE49-F238E27FC236}">
                <a16:creationId xmlns:a16="http://schemas.microsoft.com/office/drawing/2014/main" id="{BD444B17-794B-854B-9663-D3C823489FE5}"/>
              </a:ext>
            </a:extLst>
          </p:cNvPr>
          <p:cNvCxnSpPr>
            <a:cxnSpLocks/>
          </p:cNvCxnSpPr>
          <p:nvPr/>
        </p:nvCxnSpPr>
        <p:spPr>
          <a:xfrm>
            <a:off x="3892943" y="4588739"/>
            <a:ext cx="1987623" cy="0"/>
          </a:xfrm>
          <a:prstGeom prst="straightConnector1">
            <a:avLst/>
          </a:prstGeom>
          <a:ln w="15875">
            <a:solidFill>
              <a:schemeClr val="bg2"/>
            </a:solidFill>
            <a:tailEnd type="triangle"/>
          </a:ln>
        </p:spPr>
        <p:style>
          <a:lnRef idx="1">
            <a:schemeClr val="accent1"/>
          </a:lnRef>
          <a:fillRef idx="0">
            <a:schemeClr val="accent1"/>
          </a:fillRef>
          <a:effectRef idx="0">
            <a:schemeClr val="accent1"/>
          </a:effectRef>
          <a:fontRef idx="minor">
            <a:schemeClr val="tx1"/>
          </a:fontRef>
        </p:style>
      </p:cxnSp>
      <p:cxnSp>
        <p:nvCxnSpPr>
          <p:cNvPr id="84" name="Elbow Connector 99">
            <a:extLst>
              <a:ext uri="{FF2B5EF4-FFF2-40B4-BE49-F238E27FC236}">
                <a16:creationId xmlns:a16="http://schemas.microsoft.com/office/drawing/2014/main" id="{E3FB4CFD-2857-F244-861B-B6FA8EE4F4E5}"/>
              </a:ext>
            </a:extLst>
          </p:cNvPr>
          <p:cNvCxnSpPr/>
          <p:nvPr/>
        </p:nvCxnSpPr>
        <p:spPr>
          <a:xfrm rot="16200000" flipH="1">
            <a:off x="6905200" y="4783707"/>
            <a:ext cx="13335" cy="219075"/>
          </a:xfrm>
          <a:prstGeom prst="bentConnector3">
            <a:avLst>
              <a:gd name="adj1" fmla="val -1085715"/>
            </a:avLst>
          </a:prstGeom>
          <a:ln w="12700">
            <a:solidFill>
              <a:srgbClr val="C00000"/>
            </a:solidFill>
            <a:tailEnd type="triangle"/>
          </a:ln>
        </p:spPr>
        <p:style>
          <a:lnRef idx="1">
            <a:schemeClr val="accent1"/>
          </a:lnRef>
          <a:fillRef idx="0">
            <a:schemeClr val="accent1"/>
          </a:fillRef>
          <a:effectRef idx="0">
            <a:schemeClr val="accent1"/>
          </a:effectRef>
          <a:fontRef idx="minor">
            <a:schemeClr val="tx1"/>
          </a:fontRef>
        </p:style>
      </p:cxnSp>
      <p:sp>
        <p:nvSpPr>
          <p:cNvPr id="96" name="Text Placeholder 2">
            <a:extLst>
              <a:ext uri="{FF2B5EF4-FFF2-40B4-BE49-F238E27FC236}">
                <a16:creationId xmlns:a16="http://schemas.microsoft.com/office/drawing/2014/main" id="{9B28D4E0-E45E-D248-A6BB-68E9EC499880}"/>
              </a:ext>
            </a:extLst>
          </p:cNvPr>
          <p:cNvSpPr>
            <a:spLocks noGrp="1"/>
          </p:cNvSpPr>
          <p:nvPr>
            <p:ph type="body" sz="quarter" idx="11"/>
          </p:nvPr>
        </p:nvSpPr>
        <p:spPr>
          <a:xfrm>
            <a:off x="533399" y="786606"/>
            <a:ext cx="7084679" cy="326233"/>
          </a:xfrm>
        </p:spPr>
        <p:txBody>
          <a:bodyPr/>
          <a:lstStyle/>
          <a:p>
            <a:pPr defTabSz="457189">
              <a:defRPr/>
            </a:pPr>
            <a:r>
              <a:rPr kumimoji="1" lang="ja-JP" altLang="en-US" sz="1600">
                <a:solidFill>
                  <a:srgbClr val="005073"/>
                </a:solidFill>
                <a:ea typeface="MS PGothic" panose="020B0600070205080204" pitchFamily="34" charset="-128"/>
              </a:rPr>
              <a:t>ソフトウェアがハードウェアの完全性をチェック</a:t>
            </a:r>
            <a:endParaRPr lang="ja-JP" altLang="en-US" sz="1600">
              <a:solidFill>
                <a:srgbClr val="005073"/>
              </a:solidFill>
              <a:ea typeface="MS PGothic" panose="020B0600070205080204" pitchFamily="34" charset="-128"/>
            </a:endParaRPr>
          </a:p>
        </p:txBody>
      </p:sp>
      <p:sp>
        <p:nvSpPr>
          <p:cNvPr id="105" name="四角形: 角を丸くする 6">
            <a:extLst>
              <a:ext uri="{FF2B5EF4-FFF2-40B4-BE49-F238E27FC236}">
                <a16:creationId xmlns:a16="http://schemas.microsoft.com/office/drawing/2014/main" id="{AC66FD44-BF9F-8244-873E-F88F680A4BA8}"/>
              </a:ext>
            </a:extLst>
          </p:cNvPr>
          <p:cNvSpPr/>
          <p:nvPr/>
        </p:nvSpPr>
        <p:spPr>
          <a:xfrm>
            <a:off x="228600" y="1213522"/>
            <a:ext cx="8686800" cy="454024"/>
          </a:xfrm>
          <a:prstGeom prst="roundRect">
            <a:avLst/>
          </a:prstGeom>
          <a:solidFill>
            <a:schemeClr val="tx2"/>
          </a:solidFill>
          <a:ln w="9525" cap="flat" cmpd="sng" algn="ctr">
            <a:noFill/>
            <a:prstDash val="solid"/>
            <a:round/>
            <a:headEnd type="none" w="med" len="med"/>
            <a:tailEnd type="none" w="med" len="med"/>
          </a:ln>
        </p:spPr>
        <p:style>
          <a:lnRef idx="0">
            <a:scrgbClr r="0" g="0" b="0"/>
          </a:lnRef>
          <a:fillRef idx="0">
            <a:scrgbClr r="0" g="0" b="0"/>
          </a:fillRef>
          <a:effectRef idx="0">
            <a:scrgbClr r="0" g="0" b="0"/>
          </a:effectRef>
          <a:fontRef idx="minor">
            <a:schemeClr val="accent1"/>
          </a:fontRef>
        </p:style>
        <p:txBody>
          <a:bodyPr rtlCol="0" anchor="ctr"/>
          <a:lstStyle/>
          <a:p>
            <a:r>
              <a:rPr kumimoji="1" lang="en-US" altLang="ja-JP" sz="1200">
                <a:solidFill>
                  <a:schemeClr val="accent1">
                    <a:lumMod val="20000"/>
                    <a:lumOff val="80000"/>
                  </a:schemeClr>
                </a:solidFill>
                <a:ea typeface="MS PGothic" panose="020B0600070205080204" pitchFamily="34" charset="-128"/>
              </a:rPr>
              <a:t>Trust Anchor Module : </a:t>
            </a:r>
            <a:r>
              <a:rPr kumimoji="1" lang="ja-JP" altLang="en-US" sz="1200">
                <a:solidFill>
                  <a:schemeClr val="accent1">
                    <a:lumMod val="20000"/>
                    <a:lumOff val="80000"/>
                  </a:schemeClr>
                </a:solidFill>
                <a:ea typeface="MS PGothic" panose="020B0600070205080204" pitchFamily="34" charset="-128"/>
              </a:rPr>
              <a:t>正規のハードウェア情報が刻印されたチップを搭載。</a:t>
            </a:r>
            <a:r>
              <a:rPr kumimoji="1" lang="en-US" altLang="ja-JP" sz="1200">
                <a:solidFill>
                  <a:schemeClr val="accent1">
                    <a:lumMod val="20000"/>
                    <a:lumOff val="80000"/>
                  </a:schemeClr>
                </a:solidFill>
                <a:ea typeface="MS PGothic" panose="020B0600070205080204" pitchFamily="34" charset="-128"/>
              </a:rPr>
              <a:t>OS </a:t>
            </a:r>
            <a:r>
              <a:rPr kumimoji="1" lang="ja-JP" altLang="en-US" sz="1200">
                <a:solidFill>
                  <a:schemeClr val="accent1">
                    <a:lumMod val="20000"/>
                    <a:lumOff val="80000"/>
                  </a:schemeClr>
                </a:solidFill>
                <a:ea typeface="MS PGothic" panose="020B0600070205080204" pitchFamily="34" charset="-128"/>
              </a:rPr>
              <a:t>が確認し、正規のハードウェアであることを担保（正規のものでない場合にはコンソール画面にアラート表示）します。</a:t>
            </a:r>
          </a:p>
        </p:txBody>
      </p:sp>
      <p:sp>
        <p:nvSpPr>
          <p:cNvPr id="92" name="Slide Number Placeholder 4">
            <a:extLst>
              <a:ext uri="{FF2B5EF4-FFF2-40B4-BE49-F238E27FC236}">
                <a16:creationId xmlns:a16="http://schemas.microsoft.com/office/drawing/2014/main" id="{67982ADF-B02A-2247-9716-F4725D5A8FB1}"/>
              </a:ext>
            </a:extLst>
          </p:cNvPr>
          <p:cNvSpPr>
            <a:spLocks noGrp="1"/>
          </p:cNvSpPr>
          <p:nvPr>
            <p:ph type="sldNum" sz="quarter" idx="4294967295"/>
          </p:nvPr>
        </p:nvSpPr>
        <p:spPr>
          <a:xfrm>
            <a:off x="8648700" y="4884738"/>
            <a:ext cx="495300" cy="274637"/>
          </a:xfrm>
          <a:prstGeom prst="rect">
            <a:avLst/>
          </a:prstGeom>
        </p:spPr>
        <p:txBody>
          <a:bodyPr>
            <a:noAutofit/>
          </a:bodyPr>
          <a:lstStyle/>
          <a:p>
            <a:fld id="{3945D0FD-48F1-4D72-80C5-FFB60B92A834}" type="slidenum">
              <a:rPr lang="en-US" sz="900" smtClean="0">
                <a:latin typeface="+mn-lt"/>
                <a:ea typeface="MS PGothic" panose="020B0600070205080204" pitchFamily="34" charset="-128"/>
              </a:rPr>
              <a:pPr/>
              <a:t>341</a:t>
            </a:fld>
            <a:endParaRPr lang="en-US" sz="900">
              <a:latin typeface="+mn-lt"/>
              <a:ea typeface="MS PGothic" panose="020B0600070205080204" pitchFamily="34" charset="-128"/>
            </a:endParaRPr>
          </a:p>
        </p:txBody>
      </p:sp>
    </p:spTree>
    <p:extLst>
      <p:ext uri="{BB962C8B-B14F-4D97-AF65-F5344CB8AC3E}">
        <p14:creationId xmlns:p14="http://schemas.microsoft.com/office/powerpoint/2010/main" val="851536101"/>
      </p:ext>
    </p:extLst>
  </p:cSld>
  <p:clrMapOvr>
    <a:masterClrMapping/>
  </p:clrMapOvr>
</p:sld>
</file>

<file path=ppt/slides/slide3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タイトル 2">
            <a:extLst>
              <a:ext uri="{FF2B5EF4-FFF2-40B4-BE49-F238E27FC236}">
                <a16:creationId xmlns:a16="http://schemas.microsoft.com/office/drawing/2014/main" id="{128EF6F8-203A-4E4E-B4C9-BC6A5749917C}"/>
              </a:ext>
            </a:extLst>
          </p:cNvPr>
          <p:cNvSpPr>
            <a:spLocks noGrp="1"/>
          </p:cNvSpPr>
          <p:nvPr>
            <p:ph type="title"/>
          </p:nvPr>
        </p:nvSpPr>
        <p:spPr/>
        <p:txBody>
          <a:bodyPr>
            <a:noAutofit/>
          </a:bodyPr>
          <a:lstStyle/>
          <a:p>
            <a:r>
              <a:rPr lang="ja-JP" altLang="en-US">
                <a:latin typeface="+mn-lt"/>
                <a:ea typeface="MS PGothic" panose="020B0600070205080204" pitchFamily="34" charset="-128"/>
              </a:rPr>
              <a:t>ブートアップ時のソフトウェア検証</a:t>
            </a:r>
            <a:endParaRPr kumimoji="1" lang="ja-JP" altLang="en-US">
              <a:latin typeface="+mn-lt"/>
              <a:ea typeface="MS PGothic" panose="020B0600070205080204" pitchFamily="34" charset="-128"/>
            </a:endParaRPr>
          </a:p>
        </p:txBody>
      </p:sp>
      <p:sp>
        <p:nvSpPr>
          <p:cNvPr id="17" name="Text Placeholder 16">
            <a:extLst>
              <a:ext uri="{FF2B5EF4-FFF2-40B4-BE49-F238E27FC236}">
                <a16:creationId xmlns:a16="http://schemas.microsoft.com/office/drawing/2014/main" id="{66133E0D-4549-6944-BF4C-B52B1A17DE2B}"/>
              </a:ext>
            </a:extLst>
          </p:cNvPr>
          <p:cNvSpPr>
            <a:spLocks noGrp="1"/>
          </p:cNvSpPr>
          <p:nvPr>
            <p:ph type="body" sz="quarter" idx="12"/>
          </p:nvPr>
        </p:nvSpPr>
        <p:spPr/>
        <p:txBody>
          <a:bodyPr/>
          <a:lstStyle/>
          <a:p>
            <a:r>
              <a:rPr lang="en" altLang="ja-JP">
                <a:solidFill>
                  <a:srgbClr val="282828"/>
                </a:solidFill>
                <a:ea typeface="MS PGothic" panose="020B0600070205080204" pitchFamily="34" charset="-128"/>
              </a:rPr>
              <a:t>3.5</a:t>
            </a:r>
            <a:r>
              <a:rPr lang="ja-JP" altLang="en-US">
                <a:solidFill>
                  <a:srgbClr val="282828"/>
                </a:solidFill>
                <a:ea typeface="MS PGothic" panose="020B0600070205080204" pitchFamily="34" charset="-128"/>
              </a:rPr>
              <a:t>　</a:t>
            </a:r>
            <a:r>
              <a:rPr lang="en" altLang="ja-JP">
                <a:solidFill>
                  <a:srgbClr val="282828"/>
                </a:solidFill>
                <a:ea typeface="MS PGothic" panose="020B0600070205080204" pitchFamily="34" charset="-128"/>
              </a:rPr>
              <a:t>Security</a:t>
            </a:r>
          </a:p>
        </p:txBody>
      </p:sp>
      <p:sp>
        <p:nvSpPr>
          <p:cNvPr id="4" name="Text Placeholder 3">
            <a:extLst>
              <a:ext uri="{FF2B5EF4-FFF2-40B4-BE49-F238E27FC236}">
                <a16:creationId xmlns:a16="http://schemas.microsoft.com/office/drawing/2014/main" id="{D8EA1948-D15A-DD40-BA74-A609DDD54707}"/>
              </a:ext>
            </a:extLst>
          </p:cNvPr>
          <p:cNvSpPr txBox="1">
            <a:spLocks/>
          </p:cNvSpPr>
          <p:nvPr/>
        </p:nvSpPr>
        <p:spPr>
          <a:xfrm>
            <a:off x="228600" y="1321958"/>
            <a:ext cx="4800600" cy="1201549"/>
          </a:xfrm>
          <a:prstGeom prst="rect">
            <a:avLst/>
          </a:prstGeom>
          <a:solidFill>
            <a:schemeClr val="bg2">
              <a:lumMod val="95000"/>
            </a:schemeClr>
          </a:solidFill>
          <a:ln>
            <a:noFill/>
          </a:ln>
        </p:spPr>
        <p:style>
          <a:lnRef idx="0">
            <a:scrgbClr r="0" g="0" b="0"/>
          </a:lnRef>
          <a:fillRef idx="0">
            <a:scrgbClr r="0" g="0" b="0"/>
          </a:fillRef>
          <a:effectRef idx="0">
            <a:scrgbClr r="0" g="0" b="0"/>
          </a:effectRef>
          <a:fontRef idx="minor">
            <a:schemeClr val="accent4"/>
          </a:fontRef>
        </p:style>
        <p:txBody>
          <a:bodyPr>
            <a:noAutofit/>
          </a:bodyPr>
          <a:lstStyle>
            <a:lvl1pPr marL="169863" indent="-169863" algn="l" defTabSz="684213" rtl="0" eaLnBrk="1" fontAlgn="base" hangingPunct="1">
              <a:lnSpc>
                <a:spcPct val="95000"/>
              </a:lnSpc>
              <a:spcBef>
                <a:spcPts val="1075"/>
              </a:spcBef>
              <a:spcAft>
                <a:spcPct val="0"/>
              </a:spcAft>
              <a:buClr>
                <a:schemeClr val="tx2"/>
              </a:buClr>
              <a:buSzPct val="90000"/>
              <a:buFont typeface="Arial" charset="0"/>
              <a:buChar char="•"/>
              <a:defRPr lang="en-US" sz="1500" kern="1200" dirty="0">
                <a:solidFill>
                  <a:schemeClr val="tx1"/>
                </a:solidFill>
                <a:latin typeface="+mn-lt"/>
                <a:ea typeface="ＭＳ Ｐゴシック" charset="0"/>
                <a:cs typeface="CiscoSans"/>
              </a:defRPr>
            </a:lvl1pPr>
            <a:lvl2pPr marL="358775" indent="-215900" algn="l" defTabSz="684213" rtl="0" eaLnBrk="1" fontAlgn="base" hangingPunct="1">
              <a:lnSpc>
                <a:spcPct val="95000"/>
              </a:lnSpc>
              <a:spcBef>
                <a:spcPts val="600"/>
              </a:spcBef>
              <a:spcAft>
                <a:spcPct val="0"/>
              </a:spcAft>
              <a:buClr>
                <a:schemeClr val="tx2"/>
              </a:buClr>
              <a:buFont typeface="Arial" charset="0"/>
              <a:buChar char="•"/>
              <a:defRPr lang="en-US" sz="1400" kern="1200" dirty="0">
                <a:solidFill>
                  <a:schemeClr val="tx1"/>
                </a:solidFill>
                <a:latin typeface="+mn-lt"/>
                <a:ea typeface="ＭＳ Ｐゴシック" charset="0"/>
                <a:cs typeface="CiscoSans"/>
              </a:defRPr>
            </a:lvl2pPr>
            <a:lvl3pPr marL="431800" indent="-169863" algn="l" defTabSz="684213" rtl="0" eaLnBrk="1" fontAlgn="base" hangingPunct="1">
              <a:lnSpc>
                <a:spcPct val="95000"/>
              </a:lnSpc>
              <a:spcBef>
                <a:spcPts val="625"/>
              </a:spcBef>
              <a:spcAft>
                <a:spcPct val="0"/>
              </a:spcAft>
              <a:buFont typeface="Arial" charset="0"/>
              <a:buChar char="•"/>
              <a:defRPr lang="en-US" sz="1200" kern="1200" dirty="0">
                <a:solidFill>
                  <a:schemeClr val="tx1"/>
                </a:solidFill>
                <a:latin typeface="+mn-lt"/>
                <a:ea typeface="ＭＳ Ｐゴシック" charset="0"/>
                <a:cs typeface="CiscoSans"/>
              </a:defRPr>
            </a:lvl3pPr>
            <a:lvl4pPr marL="503238" indent="-169863" algn="l" defTabSz="684213" rtl="0" eaLnBrk="1" fontAlgn="base" hangingPunct="1">
              <a:lnSpc>
                <a:spcPct val="95000"/>
              </a:lnSpc>
              <a:spcBef>
                <a:spcPts val="625"/>
              </a:spcBef>
              <a:spcAft>
                <a:spcPct val="0"/>
              </a:spcAft>
              <a:buFont typeface="Arial" charset="0"/>
              <a:buChar char="•"/>
              <a:defRPr lang="en-US" sz="1100" kern="1200" dirty="0">
                <a:solidFill>
                  <a:schemeClr val="tx1"/>
                </a:solidFill>
                <a:latin typeface="+mn-lt"/>
                <a:ea typeface="ＭＳ Ｐゴシック" charset="0"/>
                <a:cs typeface="CiscoSans"/>
              </a:defRPr>
            </a:lvl4pPr>
            <a:lvl5pPr marL="574675" indent="-169863" algn="l" defTabSz="684213" rtl="0" eaLnBrk="1" fontAlgn="base" hangingPunct="1">
              <a:lnSpc>
                <a:spcPct val="95000"/>
              </a:lnSpc>
              <a:spcBef>
                <a:spcPts val="625"/>
              </a:spcBef>
              <a:spcAft>
                <a:spcPct val="0"/>
              </a:spcAft>
              <a:buFont typeface="Arial" charset="0"/>
              <a:buChar char="•"/>
              <a:defRPr lang="en-US" sz="1100" kern="1200" dirty="0">
                <a:solidFill>
                  <a:schemeClr val="tx1"/>
                </a:solidFill>
                <a:latin typeface="+mn-lt"/>
                <a:ea typeface="ＭＳ Ｐゴシック" charset="0"/>
                <a:cs typeface="CiscoSans"/>
              </a:defRPr>
            </a:lvl5pPr>
            <a:lvl6pPr marL="863856" indent="-171445" algn="l" defTabSz="685777" rtl="0" eaLnBrk="1" latinLnBrk="0" hangingPunct="1">
              <a:spcBef>
                <a:spcPts val="600"/>
              </a:spcBef>
              <a:buFont typeface="Arial" pitchFamily="34" charset="0"/>
              <a:buChar char="•"/>
              <a:defRPr sz="900" kern="1200" baseline="0">
                <a:solidFill>
                  <a:schemeClr val="tx1"/>
                </a:solidFill>
                <a:latin typeface="+mn-lt"/>
                <a:ea typeface="+mn-ea"/>
                <a:cs typeface="+mn-cs"/>
              </a:defRPr>
            </a:lvl6pPr>
            <a:lvl7pPr marL="935844" indent="-171422" algn="l" defTabSz="685777" rtl="0" eaLnBrk="1" latinLnBrk="0" hangingPunct="1">
              <a:spcBef>
                <a:spcPts val="600"/>
              </a:spcBef>
              <a:buFont typeface="Arial" pitchFamily="34" charset="0"/>
              <a:buChar char="•"/>
              <a:defRPr sz="800" kern="1200" baseline="0">
                <a:solidFill>
                  <a:schemeClr val="tx1"/>
                </a:solidFill>
                <a:latin typeface="+mn-lt"/>
                <a:ea typeface="+mn-ea"/>
                <a:cs typeface="+mn-cs"/>
              </a:defRPr>
            </a:lvl7pPr>
            <a:lvl8pPr marL="2400220" indent="0" algn="l" defTabSz="685777" rtl="0" eaLnBrk="1" latinLnBrk="0" hangingPunct="1">
              <a:spcBef>
                <a:spcPct val="20000"/>
              </a:spcBef>
              <a:buFont typeface="Arial" pitchFamily="34" charset="0"/>
              <a:buNone/>
              <a:defRPr sz="1500" kern="1200">
                <a:solidFill>
                  <a:schemeClr val="tx1"/>
                </a:solidFill>
                <a:latin typeface="+mn-lt"/>
                <a:ea typeface="+mn-ea"/>
                <a:cs typeface="+mn-cs"/>
              </a:defRPr>
            </a:lvl8pPr>
            <a:lvl9pPr marL="2914553" indent="-171445" algn="l" defTabSz="685777" rtl="0" eaLnBrk="1" latinLnBrk="0" hangingPunct="1">
              <a:spcBef>
                <a:spcPct val="20000"/>
              </a:spcBef>
              <a:buFont typeface="Arial" pitchFamily="34" charset="0"/>
              <a:buChar char="•"/>
              <a:defRPr sz="1500" kern="1200">
                <a:solidFill>
                  <a:schemeClr val="tx1"/>
                </a:solidFill>
                <a:latin typeface="+mn-lt"/>
                <a:ea typeface="+mn-ea"/>
                <a:cs typeface="+mn-cs"/>
              </a:defRPr>
            </a:lvl9pPr>
          </a:lstStyle>
          <a:p>
            <a:pPr marL="0" indent="0" defTabSz="684196">
              <a:lnSpc>
                <a:spcPct val="100000"/>
              </a:lnSpc>
              <a:spcBef>
                <a:spcPts val="0"/>
              </a:spcBef>
              <a:buClr>
                <a:srgbClr val="005073"/>
              </a:buClr>
              <a:buNone/>
              <a:defRPr/>
            </a:pPr>
            <a:r>
              <a:rPr lang="en" sz="800">
                <a:solidFill>
                  <a:srgbClr val="282828"/>
                </a:solidFill>
                <a:ea typeface="MS PGothic" panose="020B0600070205080204" pitchFamily="34" charset="-128"/>
                <a:cs typeface="Courier New" panose="02070309020205020404" pitchFamily="49" charset="0"/>
              </a:rPr>
              <a:t>Initializing Hardware ...</a:t>
            </a:r>
          </a:p>
          <a:p>
            <a:pPr marL="0" indent="0" defTabSz="684196">
              <a:lnSpc>
                <a:spcPct val="100000"/>
              </a:lnSpc>
              <a:spcBef>
                <a:spcPts val="0"/>
              </a:spcBef>
              <a:buClr>
                <a:srgbClr val="005073"/>
              </a:buClr>
              <a:buNone/>
              <a:defRPr/>
            </a:pPr>
            <a:endParaRPr lang="en" sz="800">
              <a:solidFill>
                <a:srgbClr val="282828"/>
              </a:solidFill>
              <a:ea typeface="MS PGothic" panose="020B0600070205080204" pitchFamily="34" charset="-128"/>
              <a:cs typeface="Courier New" panose="02070309020205020404" pitchFamily="49" charset="0"/>
            </a:endParaRPr>
          </a:p>
          <a:p>
            <a:pPr marL="0" indent="0" defTabSz="684196">
              <a:lnSpc>
                <a:spcPct val="100000"/>
              </a:lnSpc>
              <a:spcBef>
                <a:spcPts val="0"/>
              </a:spcBef>
              <a:buClr>
                <a:srgbClr val="005073"/>
              </a:buClr>
              <a:buNone/>
              <a:defRPr/>
            </a:pPr>
            <a:r>
              <a:rPr lang="en" sz="800">
                <a:solidFill>
                  <a:srgbClr val="282828"/>
                </a:solidFill>
                <a:ea typeface="MS PGothic" panose="020B0600070205080204" pitchFamily="34" charset="-128"/>
                <a:cs typeface="Courier New" panose="02070309020205020404" pitchFamily="49" charset="0"/>
              </a:rPr>
              <a:t>System integrity status: 00000610</a:t>
            </a:r>
          </a:p>
          <a:p>
            <a:pPr marL="0" indent="0" defTabSz="684196">
              <a:lnSpc>
                <a:spcPct val="100000"/>
              </a:lnSpc>
              <a:spcBef>
                <a:spcPts val="0"/>
              </a:spcBef>
              <a:buClr>
                <a:srgbClr val="005073"/>
              </a:buClr>
              <a:buNone/>
              <a:defRPr/>
            </a:pPr>
            <a:r>
              <a:rPr lang="en" sz="800" b="1">
                <a:solidFill>
                  <a:srgbClr val="FF0000"/>
                </a:solidFill>
                <a:ea typeface="MS PGothic" panose="020B0600070205080204" pitchFamily="34" charset="-128"/>
                <a:cs typeface="Courier New" panose="02070309020205020404" pitchFamily="49" charset="0"/>
              </a:rPr>
              <a:t>Rom image verified correctly</a:t>
            </a:r>
          </a:p>
          <a:p>
            <a:pPr marL="0" indent="0" defTabSz="684196">
              <a:lnSpc>
                <a:spcPct val="100000"/>
              </a:lnSpc>
              <a:spcBef>
                <a:spcPts val="0"/>
              </a:spcBef>
              <a:buClr>
                <a:srgbClr val="005073"/>
              </a:buClr>
              <a:buNone/>
              <a:defRPr/>
            </a:pPr>
            <a:endParaRPr lang="en" sz="800">
              <a:solidFill>
                <a:srgbClr val="282828"/>
              </a:solidFill>
              <a:ea typeface="MS PGothic" panose="020B0600070205080204" pitchFamily="34" charset="-128"/>
              <a:cs typeface="Courier New" panose="02070309020205020404" pitchFamily="49" charset="0"/>
            </a:endParaRPr>
          </a:p>
          <a:p>
            <a:pPr marL="0" indent="0" defTabSz="684196">
              <a:lnSpc>
                <a:spcPct val="100000"/>
              </a:lnSpc>
              <a:spcBef>
                <a:spcPts val="0"/>
              </a:spcBef>
              <a:buClr>
                <a:srgbClr val="005073"/>
              </a:buClr>
              <a:buNone/>
              <a:defRPr/>
            </a:pPr>
            <a:endParaRPr lang="en" sz="800">
              <a:solidFill>
                <a:srgbClr val="282828"/>
              </a:solidFill>
              <a:ea typeface="MS PGothic" panose="020B0600070205080204" pitchFamily="34" charset="-128"/>
              <a:cs typeface="Courier New" panose="02070309020205020404" pitchFamily="49" charset="0"/>
            </a:endParaRPr>
          </a:p>
          <a:p>
            <a:pPr marL="0" indent="0" defTabSz="684196">
              <a:lnSpc>
                <a:spcPct val="100000"/>
              </a:lnSpc>
              <a:spcBef>
                <a:spcPts val="0"/>
              </a:spcBef>
              <a:buClr>
                <a:srgbClr val="005073"/>
              </a:buClr>
              <a:buNone/>
              <a:defRPr/>
            </a:pPr>
            <a:r>
              <a:rPr lang="en" sz="800">
                <a:solidFill>
                  <a:srgbClr val="282828"/>
                </a:solidFill>
                <a:ea typeface="MS PGothic" panose="020B0600070205080204" pitchFamily="34" charset="-128"/>
                <a:cs typeface="Courier New" panose="02070309020205020404" pitchFamily="49" charset="0"/>
              </a:rPr>
              <a:t>System Bootstrap, Version 15.4(3r)S, RELEASE SOFTWARE (fc1)</a:t>
            </a:r>
          </a:p>
          <a:p>
            <a:pPr marL="0" indent="0" defTabSz="684196">
              <a:lnSpc>
                <a:spcPct val="100000"/>
              </a:lnSpc>
              <a:spcBef>
                <a:spcPts val="0"/>
              </a:spcBef>
              <a:buClr>
                <a:srgbClr val="005073"/>
              </a:buClr>
              <a:buNone/>
              <a:defRPr/>
            </a:pPr>
            <a:r>
              <a:rPr lang="en" sz="800">
                <a:solidFill>
                  <a:srgbClr val="282828"/>
                </a:solidFill>
                <a:ea typeface="MS PGothic" panose="020B0600070205080204" pitchFamily="34" charset="-128"/>
                <a:cs typeface="Courier New" panose="02070309020205020404" pitchFamily="49" charset="0"/>
              </a:rPr>
              <a:t>Copyright (c) 1994-2014  by cisco Systems, Inc.</a:t>
            </a:r>
          </a:p>
          <a:p>
            <a:pPr marL="0" indent="0" defTabSz="684196">
              <a:lnSpc>
                <a:spcPct val="100000"/>
              </a:lnSpc>
              <a:spcBef>
                <a:spcPts val="0"/>
              </a:spcBef>
              <a:buClr>
                <a:srgbClr val="005073"/>
              </a:buClr>
              <a:buNone/>
              <a:defRPr/>
            </a:pPr>
            <a:r>
              <a:rPr lang="en" sz="800">
                <a:solidFill>
                  <a:srgbClr val="282828"/>
                </a:solidFill>
                <a:ea typeface="MS PGothic" panose="020B0600070205080204" pitchFamily="34" charset="-128"/>
                <a:cs typeface="Courier New" panose="02070309020205020404" pitchFamily="49" charset="0"/>
              </a:rPr>
              <a:t>&lt;snip&gt;</a:t>
            </a:r>
          </a:p>
        </p:txBody>
      </p:sp>
      <p:sp>
        <p:nvSpPr>
          <p:cNvPr id="5" name="Text Placeholder 3">
            <a:extLst>
              <a:ext uri="{FF2B5EF4-FFF2-40B4-BE49-F238E27FC236}">
                <a16:creationId xmlns:a16="http://schemas.microsoft.com/office/drawing/2014/main" id="{18A3D9E0-FFB6-6B4B-B81A-B9C4291D3F40}"/>
              </a:ext>
            </a:extLst>
          </p:cNvPr>
          <p:cNvSpPr txBox="1">
            <a:spLocks/>
          </p:cNvSpPr>
          <p:nvPr/>
        </p:nvSpPr>
        <p:spPr>
          <a:xfrm>
            <a:off x="228600" y="2800111"/>
            <a:ext cx="4800600" cy="1790939"/>
          </a:xfrm>
          <a:prstGeom prst="rect">
            <a:avLst/>
          </a:prstGeom>
          <a:solidFill>
            <a:schemeClr val="bg2">
              <a:lumMod val="95000"/>
            </a:schemeClr>
          </a:solidFill>
          <a:ln>
            <a:noFill/>
          </a:ln>
        </p:spPr>
        <p:style>
          <a:lnRef idx="0">
            <a:scrgbClr r="0" g="0" b="0"/>
          </a:lnRef>
          <a:fillRef idx="0">
            <a:scrgbClr r="0" g="0" b="0"/>
          </a:fillRef>
          <a:effectRef idx="0">
            <a:scrgbClr r="0" g="0" b="0"/>
          </a:effectRef>
          <a:fontRef idx="minor">
            <a:schemeClr val="accent4"/>
          </a:fontRef>
        </p:style>
        <p:txBody>
          <a:bodyPr lIns="91420" tIns="45710" rIns="91420" bIns="45710">
            <a:noAutofit/>
          </a:bodyPr>
          <a:lstStyle>
            <a:lvl1pPr marL="280928" indent="-223792" algn="l" defTabSz="684213" rtl="0" eaLnBrk="1" fontAlgn="base" hangingPunct="1">
              <a:lnSpc>
                <a:spcPct val="95000"/>
              </a:lnSpc>
              <a:spcBef>
                <a:spcPts val="1110"/>
              </a:spcBef>
              <a:spcAft>
                <a:spcPct val="0"/>
              </a:spcAft>
              <a:buClr>
                <a:schemeClr val="tx1"/>
              </a:buClr>
              <a:buSzPct val="80000"/>
              <a:buFont typeface="Arial"/>
              <a:buChar char="•"/>
              <a:defRPr lang="en-US" sz="3700" b="0" i="0" kern="1200">
                <a:solidFill>
                  <a:srgbClr val="676767"/>
                </a:solidFill>
                <a:latin typeface="+mn-lt"/>
                <a:ea typeface="ＭＳ Ｐゴシック" charset="0"/>
                <a:cs typeface="CiscoSans ExtraLight"/>
              </a:defRPr>
            </a:lvl1pPr>
            <a:lvl2pPr marL="507895" indent="-215855" algn="l" defTabSz="684213" rtl="0" eaLnBrk="1" fontAlgn="base" hangingPunct="1">
              <a:lnSpc>
                <a:spcPct val="95000"/>
              </a:lnSpc>
              <a:spcBef>
                <a:spcPts val="450"/>
              </a:spcBef>
              <a:spcAft>
                <a:spcPct val="0"/>
              </a:spcAft>
              <a:buClr>
                <a:schemeClr val="tx1"/>
              </a:buClr>
              <a:buSzPct val="80000"/>
              <a:buFont typeface="Arial"/>
              <a:buChar char="•"/>
              <a:defRPr lang="en-US" sz="1800" b="0" i="0" kern="1200">
                <a:solidFill>
                  <a:srgbClr val="676767"/>
                </a:solidFill>
                <a:latin typeface="+mn-lt"/>
                <a:ea typeface="ＭＳ Ｐゴシック" charset="0"/>
                <a:cs typeface="CiscoSans ExtraLight"/>
              </a:defRPr>
            </a:lvl2pPr>
            <a:lvl3pPr marL="747558" indent="-171415" algn="l" defTabSz="684213" rtl="0" eaLnBrk="1" fontAlgn="base" hangingPunct="1">
              <a:lnSpc>
                <a:spcPct val="95000"/>
              </a:lnSpc>
              <a:spcBef>
                <a:spcPts val="625"/>
              </a:spcBef>
              <a:spcAft>
                <a:spcPct val="0"/>
              </a:spcAft>
              <a:buClr>
                <a:schemeClr val="tx1"/>
              </a:buClr>
              <a:buSzPct val="80000"/>
              <a:buFont typeface="Arial"/>
              <a:buChar char="•"/>
              <a:defRPr lang="en-US" sz="1600" b="0" i="0" kern="1200">
                <a:solidFill>
                  <a:srgbClr val="676767"/>
                </a:solidFill>
                <a:latin typeface="+mn-lt"/>
                <a:ea typeface="ＭＳ Ｐゴシック" charset="0"/>
                <a:cs typeface="CiscoSans ExtraLight"/>
              </a:defRPr>
            </a:lvl3pPr>
            <a:lvl4pPr marL="911035" indent="-171415" algn="l" defTabSz="684213" rtl="0" eaLnBrk="1" fontAlgn="base" hangingPunct="1">
              <a:lnSpc>
                <a:spcPct val="95000"/>
              </a:lnSpc>
              <a:spcBef>
                <a:spcPts val="625"/>
              </a:spcBef>
              <a:spcAft>
                <a:spcPct val="0"/>
              </a:spcAft>
              <a:buClr>
                <a:schemeClr val="tx1"/>
              </a:buClr>
              <a:buSzPct val="80000"/>
              <a:buFont typeface="Arial"/>
              <a:buChar char="•"/>
              <a:defRPr lang="en-US" sz="1400" b="0" i="0" kern="1200">
                <a:solidFill>
                  <a:srgbClr val="676767"/>
                </a:solidFill>
                <a:latin typeface="+mn-lt"/>
                <a:ea typeface="ＭＳ Ｐゴシック" charset="0"/>
                <a:cs typeface="CiscoSans ExtraLight"/>
              </a:defRPr>
            </a:lvl4pPr>
            <a:lvl5pPr marL="1082450" indent="-168240" algn="l" defTabSz="684213" rtl="0" eaLnBrk="1" fontAlgn="base" hangingPunct="1">
              <a:lnSpc>
                <a:spcPct val="95000"/>
              </a:lnSpc>
              <a:spcBef>
                <a:spcPts val="625"/>
              </a:spcBef>
              <a:spcAft>
                <a:spcPct val="0"/>
              </a:spcAft>
              <a:buClr>
                <a:schemeClr val="tx1"/>
              </a:buClr>
              <a:buSzPct val="80000"/>
              <a:buFont typeface="Arial"/>
              <a:buChar char="•"/>
              <a:defRPr lang="en-US" sz="1200" b="0" i="0" kern="1200">
                <a:solidFill>
                  <a:srgbClr val="676767"/>
                </a:solidFill>
                <a:latin typeface="+mn-lt"/>
                <a:ea typeface="ＭＳ Ｐゴシック" charset="0"/>
                <a:cs typeface="CiscoSans ExtraLight"/>
              </a:defRPr>
            </a:lvl5pPr>
            <a:lvl6pPr marL="863856" indent="-171445" algn="l" defTabSz="685777" rtl="0" eaLnBrk="1" latinLnBrk="0" hangingPunct="1">
              <a:spcBef>
                <a:spcPts val="600"/>
              </a:spcBef>
              <a:buFont typeface="Arial" pitchFamily="34" charset="0"/>
              <a:buChar char="•"/>
              <a:defRPr sz="900" kern="1200" baseline="0">
                <a:solidFill>
                  <a:schemeClr val="tx1"/>
                </a:solidFill>
                <a:latin typeface="+mn-lt"/>
                <a:ea typeface="+mn-ea"/>
                <a:cs typeface="+mn-cs"/>
              </a:defRPr>
            </a:lvl6pPr>
            <a:lvl7pPr marL="935844" indent="-171422" algn="l" defTabSz="685777" rtl="0" eaLnBrk="1" latinLnBrk="0" hangingPunct="1">
              <a:spcBef>
                <a:spcPts val="600"/>
              </a:spcBef>
              <a:buFont typeface="Arial" pitchFamily="34" charset="0"/>
              <a:buChar char="•"/>
              <a:defRPr sz="800" kern="1200" baseline="0">
                <a:solidFill>
                  <a:schemeClr val="tx1"/>
                </a:solidFill>
                <a:latin typeface="+mn-lt"/>
                <a:ea typeface="+mn-ea"/>
                <a:cs typeface="+mn-cs"/>
              </a:defRPr>
            </a:lvl7pPr>
            <a:lvl8pPr marL="2400220" indent="0" algn="l" defTabSz="685777" rtl="0" eaLnBrk="1" latinLnBrk="0" hangingPunct="1">
              <a:spcBef>
                <a:spcPct val="20000"/>
              </a:spcBef>
              <a:buFont typeface="Arial" pitchFamily="34" charset="0"/>
              <a:buNone/>
              <a:defRPr sz="1500" kern="1200">
                <a:solidFill>
                  <a:schemeClr val="tx1"/>
                </a:solidFill>
                <a:latin typeface="+mn-lt"/>
                <a:ea typeface="+mn-ea"/>
                <a:cs typeface="+mn-cs"/>
              </a:defRPr>
            </a:lvl8pPr>
            <a:lvl9pPr marL="2914553" indent="-171445" algn="l" defTabSz="685777" rtl="0" eaLnBrk="1" latinLnBrk="0" hangingPunct="1">
              <a:spcBef>
                <a:spcPct val="20000"/>
              </a:spcBef>
              <a:buFont typeface="Arial" pitchFamily="34" charset="0"/>
              <a:buChar char="•"/>
              <a:defRPr sz="1500" kern="1200">
                <a:solidFill>
                  <a:schemeClr val="tx1"/>
                </a:solidFill>
                <a:latin typeface="+mn-lt"/>
                <a:ea typeface="+mn-ea"/>
                <a:cs typeface="+mn-cs"/>
              </a:defRPr>
            </a:lvl9pPr>
          </a:lstStyle>
          <a:p>
            <a:pPr marL="0" indent="0" defTabSz="684196">
              <a:lnSpc>
                <a:spcPct val="100000"/>
              </a:lnSpc>
              <a:spcBef>
                <a:spcPts val="0"/>
              </a:spcBef>
              <a:buClr>
                <a:srgbClr val="282828"/>
              </a:buClr>
              <a:buNone/>
              <a:defRPr/>
            </a:pPr>
            <a:r>
              <a:rPr lang="en-US" sz="800">
                <a:ea typeface="MS PGothic" panose="020B0600070205080204" pitchFamily="34" charset="-128"/>
                <a:cs typeface="Courier New" panose="02070309020205020404" pitchFamily="49" charset="0"/>
              </a:rPr>
              <a:t>&lt;snip&gt;</a:t>
            </a:r>
          </a:p>
          <a:p>
            <a:pPr marL="0" indent="0" defTabSz="684196">
              <a:lnSpc>
                <a:spcPct val="100000"/>
              </a:lnSpc>
              <a:spcBef>
                <a:spcPts val="0"/>
              </a:spcBef>
              <a:buClr>
                <a:srgbClr val="282828"/>
              </a:buClr>
              <a:buNone/>
              <a:defRPr/>
            </a:pPr>
            <a:r>
              <a:rPr lang="en-US" sz="800">
                <a:ea typeface="MS PGothic" panose="020B0600070205080204" pitchFamily="34" charset="-128"/>
                <a:cs typeface="Courier New" panose="02070309020205020404" pitchFamily="49" charset="0"/>
              </a:rPr>
              <a:t>##########################################################</a:t>
            </a:r>
          </a:p>
          <a:p>
            <a:pPr marL="0" indent="0" defTabSz="684196">
              <a:lnSpc>
                <a:spcPct val="100000"/>
              </a:lnSpc>
              <a:spcBef>
                <a:spcPts val="0"/>
              </a:spcBef>
              <a:buClr>
                <a:srgbClr val="282828"/>
              </a:buClr>
              <a:buNone/>
              <a:defRPr/>
            </a:pPr>
            <a:r>
              <a:rPr lang="en-US" sz="800">
                <a:ea typeface="MS PGothic" panose="020B0600070205080204" pitchFamily="34" charset="-128"/>
                <a:cs typeface="Courier New" panose="02070309020205020404" pitchFamily="49" charset="0"/>
              </a:rPr>
              <a:t>Boot image size = 425853700 (0x19620304) bytes</a:t>
            </a:r>
          </a:p>
          <a:p>
            <a:pPr marL="0" indent="0" defTabSz="684196">
              <a:lnSpc>
                <a:spcPct val="100000"/>
              </a:lnSpc>
              <a:spcBef>
                <a:spcPts val="0"/>
              </a:spcBef>
              <a:buClr>
                <a:srgbClr val="282828"/>
              </a:buClr>
              <a:buNone/>
              <a:defRPr/>
            </a:pPr>
            <a:endParaRPr lang="en-US" sz="800">
              <a:ea typeface="MS PGothic" panose="020B0600070205080204" pitchFamily="34" charset="-128"/>
              <a:cs typeface="Courier New" panose="02070309020205020404" pitchFamily="49" charset="0"/>
            </a:endParaRPr>
          </a:p>
          <a:p>
            <a:pPr marL="0" indent="0" defTabSz="684196">
              <a:lnSpc>
                <a:spcPct val="100000"/>
              </a:lnSpc>
              <a:spcBef>
                <a:spcPts val="0"/>
              </a:spcBef>
              <a:buClr>
                <a:srgbClr val="282828"/>
              </a:buClr>
              <a:buNone/>
              <a:defRPr/>
            </a:pPr>
            <a:r>
              <a:rPr lang="en-US" sz="800">
                <a:ea typeface="MS PGothic" panose="020B0600070205080204" pitchFamily="34" charset="-128"/>
                <a:cs typeface="Courier New" panose="02070309020205020404" pitchFamily="49" charset="0"/>
              </a:rPr>
              <a:t>Package header rev 1 structure detected</a:t>
            </a:r>
          </a:p>
          <a:p>
            <a:pPr marL="0" indent="0" defTabSz="684196">
              <a:lnSpc>
                <a:spcPct val="100000"/>
              </a:lnSpc>
              <a:spcBef>
                <a:spcPts val="0"/>
              </a:spcBef>
              <a:buClr>
                <a:srgbClr val="282828"/>
              </a:buClr>
              <a:buNone/>
              <a:defRPr/>
            </a:pPr>
            <a:r>
              <a:rPr lang="en-US" sz="800">
                <a:ea typeface="MS PGothic" panose="020B0600070205080204" pitchFamily="34" charset="-128"/>
                <a:cs typeface="Courier New" panose="02070309020205020404" pitchFamily="49" charset="0"/>
              </a:rPr>
              <a:t>Calculating SHA-1 hash...done</a:t>
            </a:r>
          </a:p>
          <a:p>
            <a:pPr marL="0" indent="0" defTabSz="684196">
              <a:lnSpc>
                <a:spcPct val="100000"/>
              </a:lnSpc>
              <a:spcBef>
                <a:spcPts val="0"/>
              </a:spcBef>
              <a:buClr>
                <a:srgbClr val="282828"/>
              </a:buClr>
              <a:buNone/>
              <a:defRPr/>
            </a:pPr>
            <a:r>
              <a:rPr lang="en-US" sz="800" err="1">
                <a:solidFill>
                  <a:srgbClr val="282828"/>
                </a:solidFill>
                <a:ea typeface="MS PGothic" panose="020B0600070205080204" pitchFamily="34" charset="-128"/>
                <a:cs typeface="Courier New" panose="02070309020205020404" pitchFamily="49" charset="0"/>
              </a:rPr>
              <a:t>validate_package</a:t>
            </a:r>
            <a:r>
              <a:rPr lang="en-US" sz="800">
                <a:solidFill>
                  <a:srgbClr val="282828"/>
                </a:solidFill>
                <a:ea typeface="MS PGothic" panose="020B0600070205080204" pitchFamily="34" charset="-128"/>
                <a:cs typeface="Courier New" panose="02070309020205020404" pitchFamily="49" charset="0"/>
              </a:rPr>
              <a:t>: SHA-1 hash:</a:t>
            </a:r>
          </a:p>
          <a:p>
            <a:pPr marL="0" indent="0" defTabSz="684196">
              <a:lnSpc>
                <a:spcPct val="100000"/>
              </a:lnSpc>
              <a:spcBef>
                <a:spcPts val="0"/>
              </a:spcBef>
              <a:buClr>
                <a:srgbClr val="282828"/>
              </a:buClr>
              <a:buNone/>
              <a:defRPr/>
            </a:pPr>
            <a:r>
              <a:rPr lang="en-US" sz="800">
                <a:solidFill>
                  <a:srgbClr val="282828"/>
                </a:solidFill>
                <a:ea typeface="MS PGothic" panose="020B0600070205080204" pitchFamily="34" charset="-128"/>
                <a:cs typeface="Courier New" panose="02070309020205020404" pitchFamily="49" charset="0"/>
              </a:rPr>
              <a:t>        calculated 334207fa:464503d3:2e7abd5f:160919d0:b425523b</a:t>
            </a:r>
          </a:p>
          <a:p>
            <a:pPr marL="0" indent="0" defTabSz="684196">
              <a:lnSpc>
                <a:spcPct val="100000"/>
              </a:lnSpc>
              <a:spcBef>
                <a:spcPts val="0"/>
              </a:spcBef>
              <a:buClr>
                <a:srgbClr val="282828"/>
              </a:buClr>
              <a:buNone/>
              <a:defRPr/>
            </a:pPr>
            <a:r>
              <a:rPr lang="en-US" sz="800">
                <a:solidFill>
                  <a:srgbClr val="282828"/>
                </a:solidFill>
                <a:ea typeface="MS PGothic" panose="020B0600070205080204" pitchFamily="34" charset="-128"/>
                <a:cs typeface="Courier New" panose="02070309020205020404" pitchFamily="49" charset="0"/>
              </a:rPr>
              <a:t>        expected   334207fa:464503d3:2e7abd5f:160919d0:b425523b</a:t>
            </a:r>
          </a:p>
          <a:p>
            <a:pPr marL="0" indent="0" defTabSz="684196">
              <a:lnSpc>
                <a:spcPct val="100000"/>
              </a:lnSpc>
              <a:spcBef>
                <a:spcPts val="0"/>
              </a:spcBef>
              <a:buClr>
                <a:srgbClr val="282828"/>
              </a:buClr>
              <a:buNone/>
              <a:defRPr/>
            </a:pPr>
            <a:endParaRPr lang="en-US" sz="800">
              <a:solidFill>
                <a:srgbClr val="282828"/>
              </a:solidFill>
              <a:ea typeface="MS PGothic" panose="020B0600070205080204" pitchFamily="34" charset="-128"/>
              <a:cs typeface="Courier New" panose="02070309020205020404" pitchFamily="49" charset="0"/>
            </a:endParaRPr>
          </a:p>
          <a:p>
            <a:pPr marL="0" indent="0" defTabSz="684196">
              <a:lnSpc>
                <a:spcPct val="100000"/>
              </a:lnSpc>
              <a:spcBef>
                <a:spcPts val="0"/>
              </a:spcBef>
              <a:buClr>
                <a:srgbClr val="282828"/>
              </a:buClr>
              <a:buNone/>
              <a:defRPr/>
            </a:pPr>
            <a:r>
              <a:rPr lang="en-US" sz="800" b="1">
                <a:solidFill>
                  <a:srgbClr val="FF0000"/>
                </a:solidFill>
                <a:ea typeface="MS PGothic" panose="020B0600070205080204" pitchFamily="34" charset="-128"/>
                <a:cs typeface="Courier New" panose="02070309020205020404" pitchFamily="49" charset="0"/>
              </a:rPr>
              <a:t>RSA Signed RELEASE Image Signature Verification Successful.</a:t>
            </a:r>
          </a:p>
          <a:p>
            <a:pPr marL="0" indent="0" defTabSz="684196">
              <a:lnSpc>
                <a:spcPct val="100000"/>
              </a:lnSpc>
              <a:spcBef>
                <a:spcPts val="0"/>
              </a:spcBef>
              <a:buClr>
                <a:srgbClr val="282828"/>
              </a:buClr>
              <a:buNone/>
              <a:defRPr/>
            </a:pPr>
            <a:r>
              <a:rPr lang="en-US" sz="800">
                <a:solidFill>
                  <a:srgbClr val="282828"/>
                </a:solidFill>
                <a:ea typeface="MS PGothic" panose="020B0600070205080204" pitchFamily="34" charset="-128"/>
                <a:cs typeface="Courier New" panose="02070309020205020404" pitchFamily="49" charset="0"/>
              </a:rPr>
              <a:t>Package Load Test Latency : 6511 </a:t>
            </a:r>
            <a:r>
              <a:rPr lang="en-US" sz="800" err="1">
                <a:solidFill>
                  <a:srgbClr val="282828"/>
                </a:solidFill>
                <a:ea typeface="MS PGothic" panose="020B0600070205080204" pitchFamily="34" charset="-128"/>
                <a:cs typeface="Courier New" panose="02070309020205020404" pitchFamily="49" charset="0"/>
              </a:rPr>
              <a:t>msec</a:t>
            </a:r>
            <a:endParaRPr lang="en-US" sz="800">
              <a:solidFill>
                <a:srgbClr val="282828"/>
              </a:solidFill>
              <a:ea typeface="MS PGothic" panose="020B0600070205080204" pitchFamily="34" charset="-128"/>
              <a:cs typeface="Courier New" panose="02070309020205020404" pitchFamily="49" charset="0"/>
            </a:endParaRPr>
          </a:p>
          <a:p>
            <a:pPr marL="0" indent="0" defTabSz="684196">
              <a:lnSpc>
                <a:spcPct val="100000"/>
              </a:lnSpc>
              <a:spcBef>
                <a:spcPts val="0"/>
              </a:spcBef>
              <a:buClr>
                <a:srgbClr val="282828"/>
              </a:buClr>
              <a:buNone/>
              <a:defRPr/>
            </a:pPr>
            <a:r>
              <a:rPr lang="en-US" sz="800">
                <a:solidFill>
                  <a:srgbClr val="282828"/>
                </a:solidFill>
                <a:ea typeface="MS PGothic" panose="020B0600070205080204" pitchFamily="34" charset="-128"/>
                <a:cs typeface="Courier New" panose="02070309020205020404" pitchFamily="49" charset="0"/>
              </a:rPr>
              <a:t>Image validated</a:t>
            </a:r>
          </a:p>
          <a:p>
            <a:pPr marL="0" indent="0" defTabSz="684196">
              <a:lnSpc>
                <a:spcPct val="100000"/>
              </a:lnSpc>
              <a:spcBef>
                <a:spcPts val="0"/>
              </a:spcBef>
              <a:buClr>
                <a:srgbClr val="282828"/>
              </a:buClr>
              <a:buNone/>
              <a:defRPr/>
            </a:pPr>
            <a:r>
              <a:rPr lang="en-US" sz="800">
                <a:ea typeface="MS PGothic" panose="020B0600070205080204" pitchFamily="34" charset="-128"/>
                <a:cs typeface="Courier New" panose="02070309020205020404" pitchFamily="49" charset="0"/>
              </a:rPr>
              <a:t>&lt;snip&gt;</a:t>
            </a:r>
          </a:p>
          <a:p>
            <a:pPr marL="0" indent="0" defTabSz="684196">
              <a:lnSpc>
                <a:spcPct val="100000"/>
              </a:lnSpc>
              <a:spcBef>
                <a:spcPts val="0"/>
              </a:spcBef>
              <a:buClr>
                <a:srgbClr val="282828"/>
              </a:buClr>
              <a:buNone/>
              <a:defRPr/>
            </a:pPr>
            <a:endParaRPr lang="en-US" sz="800">
              <a:ea typeface="MS PGothic" panose="020B0600070205080204" pitchFamily="34" charset="-128"/>
              <a:cs typeface="Courier New" panose="02070309020205020404" pitchFamily="49" charset="0"/>
            </a:endParaRPr>
          </a:p>
        </p:txBody>
      </p:sp>
      <p:sp>
        <p:nvSpPr>
          <p:cNvPr id="6" name="TextBox 5">
            <a:extLst>
              <a:ext uri="{FF2B5EF4-FFF2-40B4-BE49-F238E27FC236}">
                <a16:creationId xmlns:a16="http://schemas.microsoft.com/office/drawing/2014/main" id="{755C6F23-C0FE-214E-898D-E2E58A506397}"/>
              </a:ext>
            </a:extLst>
          </p:cNvPr>
          <p:cNvSpPr txBox="1"/>
          <p:nvPr/>
        </p:nvSpPr>
        <p:spPr>
          <a:xfrm>
            <a:off x="228600" y="1075453"/>
            <a:ext cx="3946379" cy="307777"/>
          </a:xfrm>
          <a:prstGeom prst="rect">
            <a:avLst/>
          </a:prstGeom>
          <a:noFill/>
        </p:spPr>
        <p:txBody>
          <a:bodyPr wrap="square" rtlCol="0">
            <a:noAutofit/>
          </a:bodyPr>
          <a:lstStyle/>
          <a:p>
            <a:pPr marL="285750" indent="-285750" defTabSz="457189">
              <a:buFont typeface="Apple SD Gothic Neo Regular" panose="02000300000000000000" pitchFamily="2" charset="-127"/>
              <a:buChar char="◼"/>
              <a:defRPr/>
            </a:pPr>
            <a:r>
              <a:rPr lang="en-US" sz="1200" b="1">
                <a:solidFill>
                  <a:schemeClr val="bg1"/>
                </a:solidFill>
                <a:latin typeface="+mn-lt"/>
                <a:ea typeface="MS PGothic" panose="020B0600070205080204" pitchFamily="34" charset="-128"/>
                <a:cs typeface="+mn-cs"/>
              </a:rPr>
              <a:t>ROMMON Secure Boot Verification</a:t>
            </a:r>
          </a:p>
        </p:txBody>
      </p:sp>
      <p:sp>
        <p:nvSpPr>
          <p:cNvPr id="7" name="TextBox 6">
            <a:extLst>
              <a:ext uri="{FF2B5EF4-FFF2-40B4-BE49-F238E27FC236}">
                <a16:creationId xmlns:a16="http://schemas.microsoft.com/office/drawing/2014/main" id="{A6C5080C-DBDE-ED43-9904-3B6B5869BA83}"/>
              </a:ext>
            </a:extLst>
          </p:cNvPr>
          <p:cNvSpPr txBox="1"/>
          <p:nvPr/>
        </p:nvSpPr>
        <p:spPr>
          <a:xfrm>
            <a:off x="228600" y="2551049"/>
            <a:ext cx="3502521" cy="307777"/>
          </a:xfrm>
          <a:prstGeom prst="rect">
            <a:avLst/>
          </a:prstGeom>
          <a:noFill/>
        </p:spPr>
        <p:txBody>
          <a:bodyPr wrap="square" rtlCol="0">
            <a:noAutofit/>
          </a:bodyPr>
          <a:lstStyle/>
          <a:p>
            <a:pPr marL="285750" indent="-285750" defTabSz="457189">
              <a:buFont typeface="Apple SD Gothic Neo Regular" panose="02000300000000000000" pitchFamily="2" charset="-127"/>
              <a:buChar char="◼"/>
              <a:defRPr/>
            </a:pPr>
            <a:r>
              <a:rPr lang="en-US" sz="1200" b="1">
                <a:solidFill>
                  <a:schemeClr val="bg1"/>
                </a:solidFill>
                <a:latin typeface="+mn-lt"/>
                <a:ea typeface="MS PGothic" panose="020B0600070205080204" pitchFamily="34" charset="-128"/>
                <a:cs typeface="+mn-cs"/>
              </a:rPr>
              <a:t>IOS Secure Boot Verification</a:t>
            </a:r>
          </a:p>
        </p:txBody>
      </p:sp>
      <p:sp>
        <p:nvSpPr>
          <p:cNvPr id="8" name="TextBox 7">
            <a:extLst>
              <a:ext uri="{FF2B5EF4-FFF2-40B4-BE49-F238E27FC236}">
                <a16:creationId xmlns:a16="http://schemas.microsoft.com/office/drawing/2014/main" id="{09EDD94D-86FF-3D49-9A43-E96DEBAED350}"/>
              </a:ext>
            </a:extLst>
          </p:cNvPr>
          <p:cNvSpPr txBox="1"/>
          <p:nvPr/>
        </p:nvSpPr>
        <p:spPr>
          <a:xfrm>
            <a:off x="533400" y="770404"/>
            <a:ext cx="7821178" cy="307777"/>
          </a:xfrm>
          <a:prstGeom prst="rect">
            <a:avLst/>
          </a:prstGeom>
          <a:noFill/>
        </p:spPr>
        <p:txBody>
          <a:bodyPr wrap="square" rtlCol="0">
            <a:noAutofit/>
          </a:bodyPr>
          <a:lstStyle/>
          <a:p>
            <a:pPr defTabSz="457189">
              <a:defRPr/>
            </a:pPr>
            <a:r>
              <a:rPr lang="en-US" altLang="ja-JP" sz="1200">
                <a:solidFill>
                  <a:srgbClr val="282828"/>
                </a:solidFill>
                <a:latin typeface="+mn-lt"/>
                <a:ea typeface="MS PGothic" panose="020B0600070205080204" pitchFamily="34" charset="-128"/>
                <a:cs typeface="+mn-cs"/>
              </a:rPr>
              <a:t>※</a:t>
            </a:r>
            <a:r>
              <a:rPr lang="ja-JP" altLang="en-US" sz="1200">
                <a:solidFill>
                  <a:srgbClr val="282828"/>
                </a:solidFill>
                <a:latin typeface="+mn-lt"/>
                <a:ea typeface="MS PGothic" panose="020B0600070205080204" pitchFamily="34" charset="-128"/>
                <a:cs typeface="+mn-cs"/>
              </a:rPr>
              <a:t>マイクロ</a:t>
            </a:r>
            <a:r>
              <a:rPr lang="en-US" altLang="ja-JP" sz="1200">
                <a:solidFill>
                  <a:srgbClr val="282828"/>
                </a:solidFill>
                <a:latin typeface="+mn-lt"/>
                <a:ea typeface="MS PGothic" panose="020B0600070205080204" pitchFamily="34" charset="-128"/>
                <a:cs typeface="+mn-cs"/>
              </a:rPr>
              <a:t> </a:t>
            </a:r>
            <a:r>
              <a:rPr lang="ja-JP" altLang="en-US" sz="1200">
                <a:solidFill>
                  <a:srgbClr val="282828"/>
                </a:solidFill>
                <a:latin typeface="+mn-lt"/>
                <a:ea typeface="MS PGothic" panose="020B0600070205080204" pitchFamily="34" charset="-128"/>
                <a:cs typeface="+mn-cs"/>
              </a:rPr>
              <a:t>ローダの検証は表示されないが、もし検証に失敗するとブートが失敗します</a:t>
            </a:r>
            <a:endParaRPr lang="en-US" sz="1200">
              <a:solidFill>
                <a:srgbClr val="282828"/>
              </a:solidFill>
              <a:latin typeface="+mn-lt"/>
              <a:ea typeface="MS PGothic" panose="020B0600070205080204" pitchFamily="34" charset="-128"/>
              <a:cs typeface="+mn-cs"/>
            </a:endParaRPr>
          </a:p>
        </p:txBody>
      </p:sp>
      <p:sp>
        <p:nvSpPr>
          <p:cNvPr id="18" name="Slide Number Placeholder 4">
            <a:extLst>
              <a:ext uri="{FF2B5EF4-FFF2-40B4-BE49-F238E27FC236}">
                <a16:creationId xmlns:a16="http://schemas.microsoft.com/office/drawing/2014/main" id="{2B21AC1A-07E6-7946-99C5-8893C4ADA924}"/>
              </a:ext>
            </a:extLst>
          </p:cNvPr>
          <p:cNvSpPr>
            <a:spLocks noGrp="1"/>
          </p:cNvSpPr>
          <p:nvPr>
            <p:ph type="sldNum" sz="quarter" idx="4294967295"/>
          </p:nvPr>
        </p:nvSpPr>
        <p:spPr>
          <a:xfrm>
            <a:off x="8648700" y="4884738"/>
            <a:ext cx="495300" cy="274637"/>
          </a:xfrm>
          <a:prstGeom prst="rect">
            <a:avLst/>
          </a:prstGeom>
        </p:spPr>
        <p:txBody>
          <a:bodyPr>
            <a:noAutofit/>
          </a:bodyPr>
          <a:lstStyle/>
          <a:p>
            <a:fld id="{3945D0FD-48F1-4D72-80C5-FFB60B92A834}" type="slidenum">
              <a:rPr lang="en-US" sz="900" smtClean="0">
                <a:latin typeface="+mn-lt"/>
                <a:ea typeface="MS PGothic" panose="020B0600070205080204" pitchFamily="34" charset="-128"/>
              </a:rPr>
              <a:pPr/>
              <a:t>342</a:t>
            </a:fld>
            <a:endParaRPr lang="en-US" sz="900">
              <a:latin typeface="+mn-lt"/>
              <a:ea typeface="MS PGothic" panose="020B0600070205080204" pitchFamily="34" charset="-128"/>
            </a:endParaRPr>
          </a:p>
        </p:txBody>
      </p:sp>
    </p:spTree>
    <p:extLst>
      <p:ext uri="{BB962C8B-B14F-4D97-AF65-F5344CB8AC3E}">
        <p14:creationId xmlns:p14="http://schemas.microsoft.com/office/powerpoint/2010/main" val="272371197"/>
      </p:ext>
    </p:extLst>
  </p:cSld>
  <p:clrMapOvr>
    <a:masterClrMapping/>
  </p:clrMapOvr>
</p:sld>
</file>

<file path=ppt/slides/slide3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タイトル 5">
            <a:extLst>
              <a:ext uri="{FF2B5EF4-FFF2-40B4-BE49-F238E27FC236}">
                <a16:creationId xmlns:a16="http://schemas.microsoft.com/office/drawing/2014/main" id="{AB37EF35-05A8-324E-9E94-65163AE82B9B}"/>
              </a:ext>
            </a:extLst>
          </p:cNvPr>
          <p:cNvSpPr>
            <a:spLocks noGrp="1"/>
          </p:cNvSpPr>
          <p:nvPr>
            <p:ph type="title"/>
          </p:nvPr>
        </p:nvSpPr>
        <p:spPr/>
        <p:txBody>
          <a:bodyPr>
            <a:noAutofit/>
          </a:bodyPr>
          <a:lstStyle/>
          <a:p>
            <a:r>
              <a:rPr lang="en-US" altLang="ja-JP" err="1">
                <a:latin typeface="+mn-lt"/>
                <a:ea typeface="MS PGothic" panose="020B0600070205080204" pitchFamily="34" charset="-128"/>
              </a:rPr>
              <a:t>MACsec</a:t>
            </a:r>
            <a:r>
              <a:rPr lang="en-US" altLang="ja-JP">
                <a:latin typeface="+mn-lt"/>
                <a:ea typeface="MS PGothic" panose="020B0600070205080204" pitchFamily="34" charset="-128"/>
              </a:rPr>
              <a:t> (MAC security)</a:t>
            </a:r>
            <a:endParaRPr kumimoji="1" lang="ja-JP" altLang="en-US">
              <a:latin typeface="+mn-lt"/>
              <a:ea typeface="MS PGothic" panose="020B0600070205080204" pitchFamily="34" charset="-128"/>
            </a:endParaRPr>
          </a:p>
        </p:txBody>
      </p:sp>
      <p:sp>
        <p:nvSpPr>
          <p:cNvPr id="3" name="Text Placeholder 2">
            <a:extLst>
              <a:ext uri="{FF2B5EF4-FFF2-40B4-BE49-F238E27FC236}">
                <a16:creationId xmlns:a16="http://schemas.microsoft.com/office/drawing/2014/main" id="{EF3AE848-F2C8-9745-AE85-E90AB39A35EE}"/>
              </a:ext>
            </a:extLst>
          </p:cNvPr>
          <p:cNvSpPr>
            <a:spLocks noGrp="1"/>
          </p:cNvSpPr>
          <p:nvPr>
            <p:ph type="body" sz="quarter" idx="12"/>
          </p:nvPr>
        </p:nvSpPr>
        <p:spPr/>
        <p:txBody>
          <a:bodyPr/>
          <a:lstStyle/>
          <a:p>
            <a:r>
              <a:rPr lang="en" altLang="ja-JP">
                <a:solidFill>
                  <a:srgbClr val="282828"/>
                </a:solidFill>
                <a:ea typeface="MS PGothic" panose="020B0600070205080204" pitchFamily="34" charset="-128"/>
              </a:rPr>
              <a:t>3.5</a:t>
            </a:r>
            <a:r>
              <a:rPr lang="ja-JP" altLang="en-US">
                <a:solidFill>
                  <a:srgbClr val="282828"/>
                </a:solidFill>
                <a:ea typeface="MS PGothic" panose="020B0600070205080204" pitchFamily="34" charset="-128"/>
              </a:rPr>
              <a:t>　</a:t>
            </a:r>
            <a:r>
              <a:rPr lang="en" altLang="ja-JP">
                <a:solidFill>
                  <a:srgbClr val="282828"/>
                </a:solidFill>
                <a:ea typeface="MS PGothic" panose="020B0600070205080204" pitchFamily="34" charset="-128"/>
              </a:rPr>
              <a:t>Security</a:t>
            </a:r>
          </a:p>
        </p:txBody>
      </p:sp>
      <p:sp>
        <p:nvSpPr>
          <p:cNvPr id="8" name="テキスト ボックス 7">
            <a:extLst>
              <a:ext uri="{FF2B5EF4-FFF2-40B4-BE49-F238E27FC236}">
                <a16:creationId xmlns:a16="http://schemas.microsoft.com/office/drawing/2014/main" id="{DC04378F-D18B-1B4C-9220-D63469498A57}"/>
              </a:ext>
            </a:extLst>
          </p:cNvPr>
          <p:cNvSpPr txBox="1"/>
          <p:nvPr/>
        </p:nvSpPr>
        <p:spPr>
          <a:xfrm>
            <a:off x="533400" y="912489"/>
            <a:ext cx="7168542" cy="1159804"/>
          </a:xfrm>
          <a:prstGeom prst="rect">
            <a:avLst/>
          </a:prstGeom>
          <a:noFill/>
          <a:ln w="25400">
            <a:noFill/>
          </a:ln>
        </p:spPr>
        <p:txBody>
          <a:bodyPr wrap="square" rtlCol="0">
            <a:noAutofit/>
          </a:bodyPr>
          <a:lstStyle/>
          <a:p>
            <a:pPr defTabSz="457189">
              <a:defRPr/>
            </a:pPr>
            <a:r>
              <a:rPr lang="ja-JP" altLang="en-US" sz="1400">
                <a:solidFill>
                  <a:schemeClr val="accent6"/>
                </a:solidFill>
                <a:latin typeface="+mn-lt"/>
                <a:ea typeface="MS PGothic" panose="020B0600070205080204" pitchFamily="34" charset="-128"/>
                <a:cs typeface="+mn-cs"/>
              </a:rPr>
              <a:t>イーサネット通信を暗号化する技術</a:t>
            </a:r>
            <a:r>
              <a:rPr lang="ja-JP" altLang="en-US" sz="1400">
                <a:solidFill>
                  <a:srgbClr val="26194B"/>
                </a:solidFill>
                <a:latin typeface="+mn-lt"/>
                <a:ea typeface="MS PGothic" panose="020B0600070205080204" pitchFamily="34" charset="-128"/>
                <a:cs typeface="+mn-cs"/>
              </a:rPr>
              <a:t>により</a:t>
            </a:r>
            <a:br>
              <a:rPr lang="en-US" altLang="ja-JP" sz="1400">
                <a:solidFill>
                  <a:srgbClr val="26194B"/>
                </a:solidFill>
                <a:latin typeface="+mn-lt"/>
                <a:ea typeface="MS PGothic" panose="020B0600070205080204" pitchFamily="34" charset="-128"/>
                <a:cs typeface="+mn-cs"/>
              </a:rPr>
            </a:br>
            <a:r>
              <a:rPr lang="ja-JP" altLang="en-US" sz="1400">
                <a:solidFill>
                  <a:srgbClr val="26194B"/>
                </a:solidFill>
                <a:latin typeface="+mn-lt"/>
                <a:ea typeface="MS PGothic" panose="020B0600070205080204" pitchFamily="34" charset="-128"/>
                <a:cs typeface="+mn-cs"/>
              </a:rPr>
              <a:t>通信を傍受されても内容を盗み見されることがありません</a:t>
            </a:r>
            <a:endParaRPr lang="en-US" altLang="ja-JP" sz="1400">
              <a:solidFill>
                <a:srgbClr val="26194B"/>
              </a:solidFill>
              <a:latin typeface="+mn-lt"/>
              <a:ea typeface="MS PGothic" panose="020B0600070205080204" pitchFamily="34" charset="-128"/>
              <a:cs typeface="+mn-cs"/>
            </a:endParaRPr>
          </a:p>
          <a:p>
            <a:pPr defTabSz="457189">
              <a:defRPr/>
            </a:pPr>
            <a:endParaRPr kumimoji="1" lang="en-US" altLang="ja-JP" sz="1400">
              <a:solidFill>
                <a:srgbClr val="26194B"/>
              </a:solidFill>
              <a:latin typeface="+mn-lt"/>
              <a:ea typeface="MS PGothic" panose="020B0600070205080204" pitchFamily="34" charset="-128"/>
              <a:cs typeface="+mn-cs"/>
            </a:endParaRPr>
          </a:p>
          <a:p>
            <a:pPr defTabSz="457189">
              <a:defRPr/>
            </a:pPr>
            <a:r>
              <a:rPr kumimoji="1" lang="en-US" altLang="ja-JP" sz="1400" b="1">
                <a:solidFill>
                  <a:srgbClr val="26194B"/>
                </a:solidFill>
                <a:latin typeface="+mn-lt"/>
                <a:ea typeface="MS PGothic" panose="020B0600070205080204" pitchFamily="34" charset="-128"/>
                <a:cs typeface="+mn-cs"/>
              </a:rPr>
              <a:t>Cisco Catalyst 9200 / 9200L </a:t>
            </a:r>
            <a:r>
              <a:rPr kumimoji="1" lang="ja-JP" altLang="en-US" sz="1400" b="1">
                <a:solidFill>
                  <a:srgbClr val="26194B"/>
                </a:solidFill>
                <a:latin typeface="+mn-lt"/>
                <a:ea typeface="MS PGothic" panose="020B0600070205080204" pitchFamily="34" charset="-128"/>
                <a:cs typeface="+mn-cs"/>
              </a:rPr>
              <a:t>は、</a:t>
            </a:r>
            <a:br>
              <a:rPr kumimoji="1" lang="ja-JP" altLang="en-US" sz="1400" b="1">
                <a:solidFill>
                  <a:srgbClr val="26194B"/>
                </a:solidFill>
                <a:latin typeface="+mn-lt"/>
                <a:ea typeface="MS PGothic" panose="020B0600070205080204" pitchFamily="34" charset="-128"/>
                <a:cs typeface="+mn-cs"/>
              </a:rPr>
            </a:br>
            <a:r>
              <a:rPr kumimoji="1" lang="en-US" altLang="ja-JP" sz="1400" b="1">
                <a:solidFill>
                  <a:srgbClr val="282828"/>
                </a:solidFill>
                <a:latin typeface="+mn-lt"/>
                <a:ea typeface="MS PGothic" panose="020B0600070205080204" pitchFamily="34" charset="-128"/>
                <a:cs typeface="+mn-cs"/>
              </a:rPr>
              <a:t>L2 </a:t>
            </a:r>
            <a:r>
              <a:rPr kumimoji="1" lang="ja-JP" altLang="en-US" sz="1400" b="1">
                <a:solidFill>
                  <a:srgbClr val="282828"/>
                </a:solidFill>
                <a:latin typeface="+mn-lt"/>
                <a:ea typeface="MS PGothic" panose="020B0600070205080204" pitchFamily="34" charset="-128"/>
                <a:cs typeface="+mn-cs"/>
              </a:rPr>
              <a:t>アクセス</a:t>
            </a:r>
            <a:r>
              <a:rPr kumimoji="1" lang="en-US" altLang="ja-JP" sz="1400" b="1">
                <a:solidFill>
                  <a:srgbClr val="282828"/>
                </a:solidFill>
                <a:latin typeface="+mn-lt"/>
                <a:ea typeface="MS PGothic" panose="020B0600070205080204" pitchFamily="34" charset="-128"/>
                <a:cs typeface="+mn-cs"/>
              </a:rPr>
              <a:t> </a:t>
            </a:r>
            <a:r>
              <a:rPr kumimoji="1" lang="ja-JP" altLang="en-US" sz="1400" b="1">
                <a:solidFill>
                  <a:srgbClr val="282828"/>
                </a:solidFill>
                <a:latin typeface="+mn-lt"/>
                <a:ea typeface="MS PGothic" panose="020B0600070205080204" pitchFamily="34" charset="-128"/>
                <a:cs typeface="+mn-cs"/>
              </a:rPr>
              <a:t>スイッチとして</a:t>
            </a:r>
            <a:r>
              <a:rPr kumimoji="1" lang="en-US" altLang="ja-JP" sz="1400" b="1">
                <a:solidFill>
                  <a:srgbClr val="282828"/>
                </a:solidFill>
                <a:latin typeface="+mn-lt"/>
                <a:ea typeface="MS PGothic" panose="020B0600070205080204" pitchFamily="34" charset="-128"/>
                <a:cs typeface="+mn-cs"/>
              </a:rPr>
              <a:t> </a:t>
            </a:r>
            <a:r>
              <a:rPr kumimoji="1" lang="en-US" altLang="ja-JP" sz="1400" b="1" err="1">
                <a:solidFill>
                  <a:schemeClr val="accent6"/>
                </a:solidFill>
                <a:latin typeface="+mn-lt"/>
                <a:ea typeface="MS PGothic" panose="020B0600070205080204" pitchFamily="34" charset="-128"/>
                <a:cs typeface="+mn-cs"/>
              </a:rPr>
              <a:t>MACsec</a:t>
            </a:r>
            <a:r>
              <a:rPr kumimoji="1" lang="en-US" altLang="ja-JP" sz="1400" b="1">
                <a:solidFill>
                  <a:schemeClr val="accent6"/>
                </a:solidFill>
                <a:latin typeface="+mn-lt"/>
                <a:ea typeface="MS PGothic" panose="020B0600070205080204" pitchFamily="34" charset="-128"/>
                <a:cs typeface="+mn-cs"/>
              </a:rPr>
              <a:t> </a:t>
            </a:r>
            <a:r>
              <a:rPr kumimoji="1" lang="ja-JP" altLang="en-US" sz="1400" b="1">
                <a:solidFill>
                  <a:schemeClr val="accent6"/>
                </a:solidFill>
                <a:latin typeface="+mn-lt"/>
                <a:ea typeface="MS PGothic" panose="020B0600070205080204" pitchFamily="34" charset="-128"/>
                <a:cs typeface="+mn-cs"/>
              </a:rPr>
              <a:t>に初めて対応</a:t>
            </a:r>
            <a:r>
              <a:rPr kumimoji="1" lang="ja-JP" altLang="en-US" sz="1400" b="1">
                <a:solidFill>
                  <a:srgbClr val="26194B"/>
                </a:solidFill>
                <a:latin typeface="+mn-lt"/>
                <a:ea typeface="MS PGothic" panose="020B0600070205080204" pitchFamily="34" charset="-128"/>
                <a:cs typeface="+mn-cs"/>
              </a:rPr>
              <a:t>しました</a:t>
            </a:r>
          </a:p>
        </p:txBody>
      </p:sp>
      <p:sp>
        <p:nvSpPr>
          <p:cNvPr id="9" name="角丸四角形吹き出し 8">
            <a:extLst>
              <a:ext uri="{FF2B5EF4-FFF2-40B4-BE49-F238E27FC236}">
                <a16:creationId xmlns:a16="http://schemas.microsoft.com/office/drawing/2014/main" id="{85FA79AF-233D-7F42-9F71-B1A09EF7A056}"/>
              </a:ext>
            </a:extLst>
          </p:cNvPr>
          <p:cNvSpPr/>
          <p:nvPr/>
        </p:nvSpPr>
        <p:spPr>
          <a:xfrm>
            <a:off x="5915756" y="682301"/>
            <a:ext cx="2727074" cy="1477328"/>
          </a:xfrm>
          <a:prstGeom prst="wedgeRoundRectCallout">
            <a:avLst>
              <a:gd name="adj1" fmla="val -62604"/>
              <a:gd name="adj2" fmla="val 22213"/>
              <a:gd name="adj3" fmla="val 16667"/>
            </a:avLst>
          </a:prstGeom>
          <a:solidFill>
            <a:schemeClr val="accent1">
              <a:alpha val="1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defTabSz="914355">
              <a:defRPr/>
            </a:pPr>
            <a:r>
              <a:rPr lang="en-US" altLang="ja-JP" sz="1400" b="1" kern="0" err="1">
                <a:solidFill>
                  <a:schemeClr val="accent6"/>
                </a:solidFill>
                <a:ea typeface="MS PGothic" panose="020B0600070205080204" pitchFamily="34" charset="-128"/>
                <a:cs typeface="CiscoSansJPN" pitchFamily="2" charset="-128"/>
              </a:rPr>
              <a:t>MACsec</a:t>
            </a:r>
            <a:r>
              <a:rPr lang="en-US" altLang="ja-JP" sz="1400" b="1" kern="0">
                <a:solidFill>
                  <a:schemeClr val="accent6"/>
                </a:solidFill>
                <a:ea typeface="MS PGothic" panose="020B0600070205080204" pitchFamily="34" charset="-128"/>
                <a:cs typeface="CiscoSansJPN" pitchFamily="2" charset="-128"/>
              </a:rPr>
              <a:t> </a:t>
            </a:r>
            <a:r>
              <a:rPr lang="ja-JP" altLang="en-US" sz="1400" b="1" kern="0">
                <a:solidFill>
                  <a:schemeClr val="accent6"/>
                </a:solidFill>
                <a:ea typeface="MS PGothic" panose="020B0600070205080204" pitchFamily="34" charset="-128"/>
                <a:cs typeface="CiscoSansJPN" pitchFamily="2" charset="-128"/>
              </a:rPr>
              <a:t>の暗号化チップ搭載</a:t>
            </a:r>
            <a:endParaRPr lang="en-US" altLang="ja-JP" sz="1400" b="1" kern="0">
              <a:solidFill>
                <a:schemeClr val="accent6"/>
              </a:solidFill>
              <a:ea typeface="MS PGothic" panose="020B0600070205080204" pitchFamily="34" charset="-128"/>
              <a:cs typeface="CiscoSansJPN" pitchFamily="2" charset="-128"/>
            </a:endParaRPr>
          </a:p>
          <a:p>
            <a:pPr defTabSz="914355">
              <a:defRPr/>
            </a:pPr>
            <a:r>
              <a:rPr lang="ja-JP" altLang="en-US" sz="1400" kern="0">
                <a:solidFill>
                  <a:srgbClr val="282828"/>
                </a:solidFill>
                <a:ea typeface="MS PGothic" panose="020B0600070205080204" pitchFamily="34" charset="-128"/>
                <a:cs typeface="CiscoSansJPN" pitchFamily="2" charset="-128"/>
              </a:rPr>
              <a:t>ラインレート性能のハードウェア処理です</a:t>
            </a:r>
          </a:p>
        </p:txBody>
      </p:sp>
      <p:graphicFrame>
        <p:nvGraphicFramePr>
          <p:cNvPr id="18" name="Table 53">
            <a:extLst>
              <a:ext uri="{FF2B5EF4-FFF2-40B4-BE49-F238E27FC236}">
                <a16:creationId xmlns:a16="http://schemas.microsoft.com/office/drawing/2014/main" id="{6C4A77E0-CA96-9943-8F6A-289AD274DEB6}"/>
              </a:ext>
            </a:extLst>
          </p:cNvPr>
          <p:cNvGraphicFramePr>
            <a:graphicFrameLocks noGrp="1"/>
          </p:cNvGraphicFramePr>
          <p:nvPr>
            <p:extLst>
              <p:ext uri="{D42A27DB-BD31-4B8C-83A1-F6EECF244321}">
                <p14:modId xmlns:p14="http://schemas.microsoft.com/office/powerpoint/2010/main" val="1823866761"/>
              </p:ext>
            </p:extLst>
          </p:nvPr>
        </p:nvGraphicFramePr>
        <p:xfrm>
          <a:off x="533401" y="2236238"/>
          <a:ext cx="8115301" cy="1828108"/>
        </p:xfrm>
        <a:graphic>
          <a:graphicData uri="http://schemas.openxmlformats.org/drawingml/2006/table">
            <a:tbl>
              <a:tblPr firstRow="1" bandRow="1">
                <a:tableStyleId>{C083E6E3-FA7D-4D7B-A595-EF9225AFEA82}</a:tableStyleId>
              </a:tblPr>
              <a:tblGrid>
                <a:gridCol w="1490132">
                  <a:extLst>
                    <a:ext uri="{9D8B030D-6E8A-4147-A177-3AD203B41FA5}">
                      <a16:colId xmlns:a16="http://schemas.microsoft.com/office/drawing/2014/main" val="20000"/>
                    </a:ext>
                  </a:extLst>
                </a:gridCol>
                <a:gridCol w="1447800">
                  <a:extLst>
                    <a:ext uri="{9D8B030D-6E8A-4147-A177-3AD203B41FA5}">
                      <a16:colId xmlns:a16="http://schemas.microsoft.com/office/drawing/2014/main" val="20001"/>
                    </a:ext>
                  </a:extLst>
                </a:gridCol>
                <a:gridCol w="973667">
                  <a:extLst>
                    <a:ext uri="{9D8B030D-6E8A-4147-A177-3AD203B41FA5}">
                      <a16:colId xmlns:a16="http://schemas.microsoft.com/office/drawing/2014/main" val="20002"/>
                    </a:ext>
                  </a:extLst>
                </a:gridCol>
                <a:gridCol w="1456267">
                  <a:extLst>
                    <a:ext uri="{9D8B030D-6E8A-4147-A177-3AD203B41FA5}">
                      <a16:colId xmlns:a16="http://schemas.microsoft.com/office/drawing/2014/main" val="20003"/>
                    </a:ext>
                  </a:extLst>
                </a:gridCol>
                <a:gridCol w="1109133">
                  <a:extLst>
                    <a:ext uri="{9D8B030D-6E8A-4147-A177-3AD203B41FA5}">
                      <a16:colId xmlns:a16="http://schemas.microsoft.com/office/drawing/2014/main" val="875964719"/>
                    </a:ext>
                  </a:extLst>
                </a:gridCol>
                <a:gridCol w="1638302">
                  <a:extLst>
                    <a:ext uri="{9D8B030D-6E8A-4147-A177-3AD203B41FA5}">
                      <a16:colId xmlns:a16="http://schemas.microsoft.com/office/drawing/2014/main" val="4262226490"/>
                    </a:ext>
                  </a:extLst>
                </a:gridCol>
              </a:tblGrid>
              <a:tr h="339090">
                <a:tc rowSpan="2">
                  <a:txBody>
                    <a:bodyPr/>
                    <a:lstStyle/>
                    <a:p>
                      <a:r>
                        <a:rPr lang="ja-JP" altLang="en-US" sz="1200" b="1">
                          <a:solidFill>
                            <a:schemeClr val="tx2"/>
                          </a:solidFill>
                          <a:latin typeface="+mn-lt"/>
                          <a:ea typeface="MS PGothic" panose="020B0600070205080204" pitchFamily="34" charset="-128"/>
                        </a:rPr>
                        <a:t>適用箇所</a:t>
                      </a:r>
                      <a:endParaRPr lang="en-US" altLang="ja-JP" sz="1200" b="1">
                        <a:solidFill>
                          <a:schemeClr val="tx2"/>
                        </a:solidFill>
                        <a:latin typeface="+mn-lt"/>
                        <a:ea typeface="MS PGothic" panose="020B0600070205080204" pitchFamily="34" charset="-128"/>
                      </a:endParaRPr>
                    </a:p>
                  </a:txBody>
                  <a:tcPr marL="121920" marR="121920" marT="60960" marB="60960"/>
                </a:tc>
                <a:tc rowSpan="2">
                  <a:txBody>
                    <a:bodyPr/>
                    <a:lstStyle/>
                    <a:p>
                      <a:r>
                        <a:rPr lang="en-US" sz="1400" b="1" err="1">
                          <a:solidFill>
                            <a:schemeClr val="tx2"/>
                          </a:solidFill>
                          <a:latin typeface="+mn-lt"/>
                          <a:ea typeface="MS PGothic" panose="020B0600070205080204" pitchFamily="34" charset="-128"/>
                        </a:rPr>
                        <a:t>MACsec</a:t>
                      </a:r>
                      <a:endParaRPr lang="en-US" sz="1400" b="1">
                        <a:solidFill>
                          <a:schemeClr val="tx2"/>
                        </a:solidFill>
                        <a:latin typeface="+mn-lt"/>
                        <a:ea typeface="MS PGothic" panose="020B0600070205080204" pitchFamily="34" charset="-128"/>
                      </a:endParaRPr>
                    </a:p>
                  </a:txBody>
                  <a:tcPr marL="121920" marR="121920" marT="60960" marB="60960"/>
                </a:tc>
                <a:tc gridSpan="2">
                  <a:txBody>
                    <a:bodyPr/>
                    <a:lstStyle/>
                    <a:p>
                      <a:r>
                        <a:rPr lang="en-US" sz="1400" b="1">
                          <a:solidFill>
                            <a:schemeClr val="tx2"/>
                          </a:solidFill>
                          <a:latin typeface="+mn-lt"/>
                          <a:ea typeface="MS PGothic"/>
                        </a:rPr>
                        <a:t>Cat 9200</a:t>
                      </a:r>
                    </a:p>
                  </a:txBody>
                  <a:tcPr marL="121920" marR="121920" marT="60960" marB="60960">
                    <a:lnB w="12700" cmpd="sng">
                      <a:noFill/>
                    </a:lnB>
                  </a:tcPr>
                </a:tc>
                <a:tc hMerge="1">
                  <a:txBody>
                    <a:bodyPr/>
                    <a:lstStyle/>
                    <a:p>
                      <a:endParaRPr lang="en-US" sz="1100"/>
                    </a:p>
                  </a:txBody>
                  <a:tcPr/>
                </a:tc>
                <a:tc gridSpan="2">
                  <a:txBody>
                    <a:bodyPr/>
                    <a:lstStyle/>
                    <a:p>
                      <a:r>
                        <a:rPr lang="en-US" sz="1400" b="1">
                          <a:solidFill>
                            <a:schemeClr val="tx2"/>
                          </a:solidFill>
                          <a:latin typeface="+mn-lt"/>
                          <a:ea typeface="MS PGothic"/>
                        </a:rPr>
                        <a:t>Cat9200L</a:t>
                      </a:r>
                    </a:p>
                  </a:txBody>
                  <a:tcPr marL="121920" marR="121920" marT="60960" marB="60960">
                    <a:lnB w="12700" cmpd="sng">
                      <a:noFill/>
                    </a:lnB>
                  </a:tcPr>
                </a:tc>
                <a:tc hMerge="1">
                  <a:txBody>
                    <a:bodyPr/>
                    <a:lstStyle/>
                    <a:p>
                      <a:endParaRPr lang="en-US" sz="1100"/>
                    </a:p>
                  </a:txBody>
                  <a:tcPr/>
                </a:tc>
                <a:extLst>
                  <a:ext uri="{0D108BD9-81ED-4DB2-BD59-A6C34878D82A}">
                    <a16:rowId xmlns:a16="http://schemas.microsoft.com/office/drawing/2014/main" val="10000"/>
                  </a:ext>
                </a:extLst>
              </a:tr>
              <a:tr h="293370">
                <a:tc vMerge="1">
                  <a:txBody>
                    <a:bodyPr/>
                    <a:lstStyle/>
                    <a:p>
                      <a:endParaRPr lang="en-US" sz="1100"/>
                    </a:p>
                  </a:txBody>
                  <a:tcPr/>
                </a:tc>
                <a:tc vMerge="1">
                  <a:txBody>
                    <a:bodyPr/>
                    <a:lstStyle/>
                    <a:p>
                      <a:endParaRPr lang="en-US" sz="1100"/>
                    </a:p>
                  </a:txBody>
                  <a:tcPr/>
                </a:tc>
                <a:tc>
                  <a:txBody>
                    <a:bodyPr/>
                    <a:lstStyle/>
                    <a:p>
                      <a:r>
                        <a:rPr lang="en-US" sz="1100" b="0">
                          <a:solidFill>
                            <a:schemeClr val="tx2"/>
                          </a:solidFill>
                          <a:latin typeface="+mn-lt"/>
                          <a:ea typeface="MS PGothic"/>
                        </a:rPr>
                        <a:t>IOS-XE</a:t>
                      </a:r>
                    </a:p>
                  </a:txBody>
                  <a:tcPr marL="121920" marR="121920" marT="60960" marB="60960">
                    <a:lnL w="12700" cmpd="sng">
                      <a:noFill/>
                    </a:lnL>
                    <a:lnT w="12700" cmpd="sng">
                      <a:noFill/>
                    </a:lnT>
                    <a:lnB w="12700" cap="flat" cmpd="sng" algn="ctr">
                      <a:solidFill>
                        <a:schemeClr val="bg1"/>
                      </a:solidFill>
                      <a:prstDash val="solid"/>
                      <a:round/>
                      <a:headEnd type="none" w="med" len="med"/>
                      <a:tailEnd type="none" w="med" len="med"/>
                    </a:lnB>
                    <a:noFill/>
                  </a:tcPr>
                </a:tc>
                <a:tc>
                  <a:txBody>
                    <a:bodyPr/>
                    <a:lstStyle/>
                    <a:p>
                      <a:r>
                        <a:rPr lang="en-US" sz="1100" b="0">
                          <a:solidFill>
                            <a:schemeClr val="tx2"/>
                          </a:solidFill>
                          <a:latin typeface="+mn-lt"/>
                          <a:ea typeface="MS PGothic"/>
                        </a:rPr>
                        <a:t>License</a:t>
                      </a:r>
                    </a:p>
                  </a:txBody>
                  <a:tcPr marL="121920" marR="121920" marT="60960" marB="60960">
                    <a:lnT w="12700" cmpd="sng">
                      <a:noFill/>
                    </a:lnT>
                    <a:lnB w="12700" cap="flat" cmpd="sng" algn="ctr">
                      <a:solidFill>
                        <a:schemeClr val="bg1"/>
                      </a:solidFill>
                      <a:prstDash val="solid"/>
                      <a:round/>
                      <a:headEnd type="none" w="med" len="med"/>
                      <a:tailEnd type="none" w="med" len="med"/>
                    </a:lnB>
                    <a:noFill/>
                  </a:tcPr>
                </a:tc>
                <a:tc>
                  <a:txBody>
                    <a:bodyPr/>
                    <a:lstStyle/>
                    <a:p>
                      <a:r>
                        <a:rPr lang="en-US" sz="1100" b="0">
                          <a:solidFill>
                            <a:schemeClr val="tx2"/>
                          </a:solidFill>
                          <a:latin typeface="+mn-lt"/>
                          <a:ea typeface="MS PGothic"/>
                        </a:rPr>
                        <a:t>IOS-XE</a:t>
                      </a:r>
                    </a:p>
                  </a:txBody>
                  <a:tcPr marL="121920" marR="121920" marT="60960" marB="60960">
                    <a:lnT w="12700" cmpd="sng">
                      <a:noFill/>
                    </a:lnT>
                    <a:lnB w="12700" cap="flat" cmpd="sng" algn="ctr">
                      <a:solidFill>
                        <a:schemeClr val="bg1"/>
                      </a:solidFill>
                      <a:prstDash val="solid"/>
                      <a:round/>
                      <a:headEnd type="none" w="med" len="med"/>
                      <a:tailEnd type="none" w="med" len="med"/>
                    </a:lnB>
                    <a:noFill/>
                  </a:tcPr>
                </a:tc>
                <a:tc>
                  <a:txBody>
                    <a:bodyPr/>
                    <a:lstStyle/>
                    <a:p>
                      <a:r>
                        <a:rPr lang="en-US" sz="1100" b="1">
                          <a:solidFill>
                            <a:schemeClr val="tx2"/>
                          </a:solidFill>
                          <a:latin typeface="+mn-lt"/>
                          <a:ea typeface="MS PGothic"/>
                        </a:rPr>
                        <a:t>License</a:t>
                      </a:r>
                    </a:p>
                  </a:txBody>
                  <a:tcPr marL="121920" marR="121920" marT="60960" marB="60960">
                    <a:lnT w="12700" cmpd="sng">
                      <a:noFill/>
                    </a:lnT>
                    <a:lnB w="127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10001"/>
                  </a:ext>
                </a:extLst>
              </a:tr>
              <a:tr h="451139">
                <a:tc rowSpan="2">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100">
                          <a:latin typeface="+mn-lt"/>
                          <a:ea typeface="MS PGothic" panose="020B0600070205080204" pitchFamily="34" charset="-128"/>
                        </a:rPr>
                        <a:t>スイッチ間</a:t>
                      </a:r>
                      <a:endParaRPr lang="en-US" sz="1100" b="1">
                        <a:latin typeface="+mn-lt"/>
                        <a:ea typeface="MS PGothic" panose="020B0600070205080204" pitchFamily="34" charset="-128"/>
                      </a:endParaRPr>
                    </a:p>
                  </a:txBody>
                  <a:tcPr marL="121920" marR="121920" marT="60960" marB="60960">
                    <a:solidFill>
                      <a:schemeClr val="accent3">
                        <a:alpha val="20000"/>
                      </a:schemeClr>
                    </a:solidFill>
                  </a:tcPr>
                </a:tc>
                <a:tc>
                  <a:txBody>
                    <a:bodyPr/>
                    <a:lstStyle/>
                    <a:p>
                      <a:r>
                        <a:rPr lang="en-US" sz="1100">
                          <a:latin typeface="+mn-lt"/>
                          <a:ea typeface="MS PGothic"/>
                        </a:rPr>
                        <a:t>128 Bits SAP</a:t>
                      </a:r>
                    </a:p>
                  </a:txBody>
                  <a:tcPr marL="121920" marR="121920" marT="60960" marB="60960">
                    <a:solidFill>
                      <a:schemeClr val="accent3">
                        <a:alpha val="20000"/>
                      </a:schemeClr>
                    </a:solidFill>
                  </a:tcPr>
                </a:tc>
                <a:tc>
                  <a:txBody>
                    <a:bodyPr/>
                    <a:lstStyle/>
                    <a:p>
                      <a:r>
                        <a:rPr lang="en-US" sz="1100">
                          <a:latin typeface="+mn-lt"/>
                          <a:ea typeface="MS PGothic"/>
                        </a:rPr>
                        <a:t>16.10.1 </a:t>
                      </a:r>
                      <a:endParaRPr lang="en-US" sz="1100">
                        <a:latin typeface="+mn-lt"/>
                        <a:ea typeface="MS PGothic" panose="020B0600070205080204" pitchFamily="34" charset="-128"/>
                      </a:endParaRPr>
                    </a:p>
                  </a:txBody>
                  <a:tcPr marL="121920" marR="121920" marT="60960" marB="60960">
                    <a:lnT w="12700" cap="flat" cmpd="sng" algn="ctr">
                      <a:solidFill>
                        <a:schemeClr val="bg1"/>
                      </a:solidFill>
                      <a:prstDash val="solid"/>
                      <a:round/>
                      <a:headEnd type="none" w="med" len="med"/>
                      <a:tailEnd type="none" w="med" len="med"/>
                    </a:lnT>
                    <a:solidFill>
                      <a:schemeClr val="accent3">
                        <a:alpha val="20000"/>
                      </a:schemeClr>
                    </a:solidFill>
                  </a:tcPr>
                </a:tc>
                <a:tc>
                  <a:txBody>
                    <a:bodyPr/>
                    <a:lstStyle/>
                    <a:p>
                      <a:r>
                        <a:rPr lang="en-US" altLang="ja-JP" sz="1100">
                          <a:latin typeface="+mn-lt"/>
                          <a:ea typeface="MS PGothic"/>
                        </a:rPr>
                        <a:t>Network Essentials</a:t>
                      </a:r>
                    </a:p>
                  </a:txBody>
                  <a:tcPr marL="121920" marR="121920" marT="60960" marB="60960">
                    <a:lnT w="12700" cap="flat" cmpd="sng" algn="ctr">
                      <a:solidFill>
                        <a:schemeClr val="bg1"/>
                      </a:solidFill>
                      <a:prstDash val="solid"/>
                      <a:round/>
                      <a:headEnd type="none" w="med" len="med"/>
                      <a:tailEnd type="none" w="med" len="med"/>
                    </a:lnT>
                    <a:solidFill>
                      <a:schemeClr val="accent3">
                        <a:alpha val="20000"/>
                      </a:schemeClr>
                    </a:solidFill>
                  </a:tcPr>
                </a:tc>
                <a:tc>
                  <a:txBody>
                    <a:bodyPr/>
                    <a:lstStyle/>
                    <a:p>
                      <a:r>
                        <a:rPr lang="en-US" sz="1100">
                          <a:latin typeface="+mn-lt"/>
                          <a:ea typeface="MS PGothic"/>
                        </a:rPr>
                        <a:t>16.9.1</a:t>
                      </a:r>
                    </a:p>
                  </a:txBody>
                  <a:tcPr marL="121920" marR="121920" marT="60960" marB="60960">
                    <a:lnT w="12700" cap="flat" cmpd="sng" algn="ctr">
                      <a:solidFill>
                        <a:schemeClr val="bg1"/>
                      </a:solidFill>
                      <a:prstDash val="solid"/>
                      <a:round/>
                      <a:headEnd type="none" w="med" len="med"/>
                      <a:tailEnd type="none" w="med" len="med"/>
                    </a:lnT>
                    <a:solidFill>
                      <a:schemeClr val="accent3">
                        <a:alpha val="20000"/>
                      </a:schemeClr>
                    </a:solidFill>
                  </a:tcPr>
                </a:tc>
                <a:tc>
                  <a:txBody>
                    <a:bodyPr/>
                    <a:lstStyle/>
                    <a:p>
                      <a:r>
                        <a:rPr lang="en-US" altLang="ja-JP" sz="1100">
                          <a:latin typeface="+mn-lt"/>
                          <a:ea typeface="MS PGothic"/>
                        </a:rPr>
                        <a:t>Network Essentials</a:t>
                      </a:r>
                    </a:p>
                  </a:txBody>
                  <a:tcPr marL="121920" marR="121920" marT="60960" marB="60960">
                    <a:lnT w="12700" cap="flat" cmpd="sng" algn="ctr">
                      <a:solidFill>
                        <a:schemeClr val="bg1"/>
                      </a:solidFill>
                      <a:prstDash val="solid"/>
                      <a:round/>
                      <a:headEnd type="none" w="med" len="med"/>
                      <a:tailEnd type="none" w="med" len="med"/>
                    </a:lnT>
                    <a:solidFill>
                      <a:schemeClr val="accent3">
                        <a:alpha val="20000"/>
                      </a:schemeClr>
                    </a:solidFill>
                  </a:tcPr>
                </a:tc>
                <a:extLst>
                  <a:ext uri="{0D108BD9-81ED-4DB2-BD59-A6C34878D82A}">
                    <a16:rowId xmlns:a16="http://schemas.microsoft.com/office/drawing/2014/main" val="10002"/>
                  </a:ext>
                </a:extLst>
              </a:tr>
              <a:tr h="451139">
                <a:tc vMerge="1">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US" b="1"/>
                    </a:p>
                  </a:txBody>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1100">
                          <a:latin typeface="+mn-lt"/>
                          <a:ea typeface="MS PGothic"/>
                        </a:rPr>
                        <a:t>128 Bits MKA</a:t>
                      </a:r>
                    </a:p>
                  </a:txBody>
                  <a:tcPr marL="121920" marR="121920" marT="60960" marB="60960"/>
                </a:tc>
                <a:tc>
                  <a:txBody>
                    <a:bodyPr/>
                    <a:lstStyle/>
                    <a:p>
                      <a:r>
                        <a:rPr lang="en-US" sz="1100">
                          <a:latin typeface="+mn-lt"/>
                          <a:ea typeface="MS PGothic"/>
                        </a:rPr>
                        <a:t>16.10.1 </a:t>
                      </a:r>
                      <a:endParaRPr lang="en-US" sz="1100">
                        <a:latin typeface="+mn-lt"/>
                        <a:ea typeface="MS PGothic" panose="020B0600070205080204" pitchFamily="34" charset="-128"/>
                      </a:endParaRPr>
                    </a:p>
                  </a:txBody>
                  <a:tcPr marL="121920" marR="121920" marT="60960" marB="60960"/>
                </a:tc>
                <a:tc>
                  <a:txBody>
                    <a:bodyPr/>
                    <a:lstStyle/>
                    <a:p>
                      <a:r>
                        <a:rPr lang="en-US" altLang="ja-JP" sz="1100">
                          <a:latin typeface="+mn-lt"/>
                          <a:ea typeface="MS PGothic"/>
                        </a:rPr>
                        <a:t>Network Essentials</a:t>
                      </a:r>
                    </a:p>
                  </a:txBody>
                  <a:tcPr marL="121920" marR="121920" marT="60960" marB="60960"/>
                </a:tc>
                <a:tc>
                  <a:txBody>
                    <a:bodyPr/>
                    <a:lstStyle/>
                    <a:p>
                      <a:r>
                        <a:rPr lang="en-US" sz="1100">
                          <a:latin typeface="+mn-lt"/>
                          <a:ea typeface="MS PGothic"/>
                        </a:rPr>
                        <a:t>16.9.1</a:t>
                      </a:r>
                    </a:p>
                  </a:txBody>
                  <a:tcPr marL="121920" marR="121920" marT="60960" marB="60960"/>
                </a:tc>
                <a:tc>
                  <a:txBody>
                    <a:bodyPr/>
                    <a:lstStyle/>
                    <a:p>
                      <a:r>
                        <a:rPr lang="en-US" altLang="ja-JP" sz="1100">
                          <a:latin typeface="+mn-lt"/>
                          <a:ea typeface="MS PGothic"/>
                        </a:rPr>
                        <a:t>Network Essentials</a:t>
                      </a:r>
                    </a:p>
                  </a:txBody>
                  <a:tcPr marL="121920" marR="121920" marT="60960" marB="60960"/>
                </a:tc>
                <a:extLst>
                  <a:ext uri="{0D108BD9-81ED-4DB2-BD59-A6C34878D82A}">
                    <a16:rowId xmlns:a16="http://schemas.microsoft.com/office/drawing/2014/main" val="10003"/>
                  </a:ext>
                </a:extLst>
              </a:tr>
              <a:tr h="293370">
                <a:tc>
                  <a:txBody>
                    <a:bodyPr/>
                    <a:lstStyle/>
                    <a:p>
                      <a:r>
                        <a:rPr lang="ja-JP" altLang="en-US" sz="1100">
                          <a:latin typeface="+mn-lt"/>
                          <a:ea typeface="MS PGothic" panose="020B0600070205080204" pitchFamily="34" charset="-128"/>
                        </a:rPr>
                        <a:t>端末からスイッチ</a:t>
                      </a:r>
                      <a:endParaRPr lang="en-US" sz="1100" b="1">
                        <a:latin typeface="+mn-lt"/>
                        <a:ea typeface="MS PGothic" panose="020B0600070205080204" pitchFamily="34" charset="-128"/>
                      </a:endParaRPr>
                    </a:p>
                  </a:txBody>
                  <a:tcPr marL="121920" marR="121920" marT="60960" marB="60960"/>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1100" dirty="0">
                          <a:latin typeface="+mn-lt"/>
                          <a:ea typeface="MS PGothic"/>
                        </a:rPr>
                        <a:t>128 Bits MKA</a:t>
                      </a:r>
                    </a:p>
                  </a:txBody>
                  <a:tcPr marL="121920" marR="121920" marT="60960" marB="60960"/>
                </a:tc>
                <a:tc>
                  <a:txBody>
                    <a:bodyPr/>
                    <a:lstStyle/>
                    <a:p>
                      <a:r>
                        <a:rPr lang="ja-JP" altLang="en-US" sz="1100">
                          <a:solidFill>
                            <a:srgbClr val="FF0000"/>
                          </a:solidFill>
                          <a:latin typeface="+mn-lt"/>
                          <a:ea typeface="MS PGothic"/>
                        </a:rPr>
                        <a:t>対応予定</a:t>
                      </a:r>
                      <a:endParaRPr lang="en-US" sz="1100">
                        <a:solidFill>
                          <a:srgbClr val="FF0000"/>
                        </a:solidFill>
                        <a:latin typeface="+mn-lt"/>
                        <a:ea typeface="MS PGothic"/>
                      </a:endParaRPr>
                    </a:p>
                  </a:txBody>
                  <a:tcPr marL="121920" marR="121920" marT="60960" marB="60960"/>
                </a:tc>
                <a:tc>
                  <a:txBody>
                    <a:bodyPr/>
                    <a:lstStyle/>
                    <a:p>
                      <a:endParaRPr lang="en-US" sz="1100">
                        <a:latin typeface="+mn-lt"/>
                        <a:ea typeface="MS PGothic" panose="020B0600070205080204" pitchFamily="34" charset="-128"/>
                      </a:endParaRPr>
                    </a:p>
                  </a:txBody>
                  <a:tcPr marL="121920" marR="121920" marT="60960" marB="60960"/>
                </a:tc>
                <a:tc>
                  <a:txBody>
                    <a:bodyPr/>
                    <a:lstStyle/>
                    <a:p>
                      <a:r>
                        <a:rPr lang="ja-JP" altLang="en-US" sz="1100">
                          <a:solidFill>
                            <a:srgbClr val="FF0000"/>
                          </a:solidFill>
                          <a:latin typeface="+mn-lt"/>
                          <a:ea typeface="MS PGothic"/>
                        </a:rPr>
                        <a:t>対応予定</a:t>
                      </a:r>
                      <a:endParaRPr lang="en-US" sz="1100">
                        <a:solidFill>
                          <a:srgbClr val="FF0000"/>
                        </a:solidFill>
                        <a:latin typeface="+mn-lt"/>
                        <a:ea typeface="MS PGothic"/>
                      </a:endParaRPr>
                    </a:p>
                  </a:txBody>
                  <a:tcPr marL="121920" marR="121920" marT="60960" marB="60960"/>
                </a:tc>
                <a:tc>
                  <a:txBody>
                    <a:bodyPr/>
                    <a:lstStyle/>
                    <a:p>
                      <a:endParaRPr lang="en-US" sz="1100" dirty="0">
                        <a:latin typeface="+mn-lt"/>
                        <a:ea typeface="MS PGothic" panose="020B0600070205080204" pitchFamily="34" charset="-128"/>
                      </a:endParaRPr>
                    </a:p>
                  </a:txBody>
                  <a:tcPr marL="121920" marR="121920" marT="60960" marB="60960"/>
                </a:tc>
                <a:extLst>
                  <a:ext uri="{0D108BD9-81ED-4DB2-BD59-A6C34878D82A}">
                    <a16:rowId xmlns:a16="http://schemas.microsoft.com/office/drawing/2014/main" val="10007"/>
                  </a:ext>
                </a:extLst>
              </a:tr>
            </a:tbl>
          </a:graphicData>
        </a:graphic>
      </p:graphicFrame>
      <p:sp>
        <p:nvSpPr>
          <p:cNvPr id="15" name="Slide Number Placeholder 4">
            <a:extLst>
              <a:ext uri="{FF2B5EF4-FFF2-40B4-BE49-F238E27FC236}">
                <a16:creationId xmlns:a16="http://schemas.microsoft.com/office/drawing/2014/main" id="{AA63CE01-89A8-7643-9575-6310F606F369}"/>
              </a:ext>
            </a:extLst>
          </p:cNvPr>
          <p:cNvSpPr>
            <a:spLocks noGrp="1"/>
          </p:cNvSpPr>
          <p:nvPr>
            <p:ph type="sldNum" sz="quarter" idx="4294967295"/>
          </p:nvPr>
        </p:nvSpPr>
        <p:spPr>
          <a:xfrm>
            <a:off x="8648700" y="4884738"/>
            <a:ext cx="495300" cy="274637"/>
          </a:xfrm>
          <a:prstGeom prst="rect">
            <a:avLst/>
          </a:prstGeom>
        </p:spPr>
        <p:txBody>
          <a:bodyPr>
            <a:noAutofit/>
          </a:bodyPr>
          <a:lstStyle/>
          <a:p>
            <a:fld id="{3945D0FD-48F1-4D72-80C5-FFB60B92A834}" type="slidenum">
              <a:rPr lang="en-US" sz="900" smtClean="0">
                <a:latin typeface="+mn-lt"/>
                <a:ea typeface="MS PGothic" panose="020B0600070205080204" pitchFamily="34" charset="-128"/>
              </a:rPr>
              <a:pPr/>
              <a:t>343</a:t>
            </a:fld>
            <a:endParaRPr lang="en-US" sz="900">
              <a:latin typeface="+mn-lt"/>
              <a:ea typeface="MS PGothic" panose="020B0600070205080204" pitchFamily="34" charset="-128"/>
            </a:endParaRPr>
          </a:p>
        </p:txBody>
      </p:sp>
      <p:sp>
        <p:nvSpPr>
          <p:cNvPr id="10" name="テキスト ボックス 9">
            <a:extLst>
              <a:ext uri="{FF2B5EF4-FFF2-40B4-BE49-F238E27FC236}">
                <a16:creationId xmlns:a16="http://schemas.microsoft.com/office/drawing/2014/main" id="{086FF917-EE0E-4725-9F8C-5260E84FC647}"/>
              </a:ext>
            </a:extLst>
          </p:cNvPr>
          <p:cNvSpPr txBox="1"/>
          <p:nvPr/>
        </p:nvSpPr>
        <p:spPr>
          <a:xfrm>
            <a:off x="520178" y="4124356"/>
            <a:ext cx="7658885" cy="615553"/>
          </a:xfrm>
          <a:prstGeom prst="rect">
            <a:avLst/>
          </a:prstGeom>
          <a:noFill/>
        </p:spPr>
        <p:txBody>
          <a:bodyPr wrap="square" rtlCol="0" anchor="t">
            <a:spAutoFit/>
          </a:bodyPr>
          <a:lstStyle/>
          <a:p>
            <a:pPr marL="171450" indent="-171450">
              <a:buFont typeface="Apple SD Gothic Neo Regular" panose="02000300000000000000" pitchFamily="2" charset="-127"/>
              <a:buChar char="◼"/>
            </a:pPr>
            <a:r>
              <a:rPr kumimoji="1" lang="ja-JP" altLang="en-US" sz="1200" b="1">
                <a:solidFill>
                  <a:schemeClr val="tx2"/>
                </a:solidFill>
                <a:latin typeface="+mn-lt"/>
                <a:ea typeface="MS PGothic" panose="020B0600070205080204" pitchFamily="34" charset="-128"/>
              </a:rPr>
              <a:t>注意点</a:t>
            </a:r>
            <a:endParaRPr kumimoji="1" lang="en-US" altLang="ja-JP" sz="1200" b="1">
              <a:solidFill>
                <a:schemeClr val="tx2"/>
              </a:solidFill>
              <a:latin typeface="+mn-lt"/>
              <a:ea typeface="MS PGothic" panose="020B0600070205080204" pitchFamily="34" charset="-128"/>
            </a:endParaRPr>
          </a:p>
          <a:p>
            <a:r>
              <a:rPr lang="ja-JP" altLang="en-US" sz="1100">
                <a:latin typeface="+mn-lt"/>
                <a:ea typeface="MS PGothic"/>
              </a:rPr>
              <a:t>・</a:t>
            </a:r>
            <a:r>
              <a:rPr lang="en-US" altLang="ja-JP" sz="1100" err="1">
                <a:latin typeface="Arial"/>
                <a:ea typeface="MS PGothic"/>
                <a:cs typeface="Arial"/>
              </a:rPr>
              <a:t>MACsec</a:t>
            </a:r>
            <a:r>
              <a:rPr lang="ja-JP" altLang="en-US" sz="1100">
                <a:latin typeface="Arial"/>
                <a:ea typeface="MS PGothic"/>
                <a:cs typeface="Arial"/>
              </a:rPr>
              <a:t> </a:t>
            </a:r>
            <a:r>
              <a:rPr lang="ja-JP" sz="1100">
                <a:latin typeface="Arial"/>
                <a:ea typeface="MS PGothic"/>
                <a:cs typeface="Arial"/>
              </a:rPr>
              <a:t>設定が相互で</a:t>
            </a:r>
            <a:r>
              <a:rPr lang="ja-JP" altLang="en-US" sz="1100">
                <a:latin typeface="+mn-lt"/>
                <a:ea typeface="MS PGothic"/>
              </a:rPr>
              <a:t>ミスマッチする場合は</a:t>
            </a:r>
            <a:r>
              <a:rPr lang="en-US" altLang="ja-JP" sz="1100">
                <a:latin typeface="+mn-lt"/>
                <a:ea typeface="MS PGothic"/>
              </a:rPr>
              <a:t> Link Down </a:t>
            </a:r>
            <a:r>
              <a:rPr lang="ja-JP" altLang="en-US" sz="1100">
                <a:latin typeface="+mn-lt"/>
                <a:ea typeface="MS PGothic"/>
              </a:rPr>
              <a:t>になるのでご注意願います。</a:t>
            </a:r>
            <a:endParaRPr lang="en-US" altLang="ja-JP" sz="1100">
              <a:latin typeface="+mn-lt"/>
              <a:ea typeface="MS PGothic"/>
            </a:endParaRPr>
          </a:p>
          <a:p>
            <a:r>
              <a:rPr lang="ja-JP" altLang="en-US" sz="1100">
                <a:latin typeface="+mn-lt"/>
                <a:ea typeface="MS PGothic"/>
              </a:rPr>
              <a:t>・</a:t>
            </a:r>
            <a:r>
              <a:rPr lang="en-US" sz="1100">
                <a:latin typeface="Arial"/>
                <a:ea typeface="MS PGothic"/>
                <a:cs typeface="Arial"/>
              </a:rPr>
              <a:t>HA </a:t>
            </a:r>
            <a:r>
              <a:rPr lang="ja-JP" altLang="en-US" sz="1100">
                <a:latin typeface="Arial"/>
                <a:ea typeface="MS PGothic"/>
                <a:cs typeface="Arial"/>
              </a:rPr>
              <a:t>構成、</a:t>
            </a:r>
            <a:r>
              <a:rPr lang="en-US" sz="1100" err="1">
                <a:latin typeface="Arial"/>
                <a:ea typeface="MS PGothic"/>
                <a:cs typeface="Arial"/>
              </a:rPr>
              <a:t>端末からスイッチでの</a:t>
            </a:r>
            <a:r>
              <a:rPr lang="en-US" altLang="ja-JP" sz="1100" err="1">
                <a:latin typeface="Arial"/>
                <a:ea typeface="MS PGothic"/>
                <a:cs typeface="Arial"/>
              </a:rPr>
              <a:t>MACsec</a:t>
            </a:r>
            <a:r>
              <a:rPr lang="ja-JP" altLang="en-US" sz="1100">
                <a:latin typeface="Arial"/>
                <a:ea typeface="MS PGothic"/>
                <a:cs typeface="Arial"/>
              </a:rPr>
              <a:t>は</a:t>
            </a:r>
            <a:r>
              <a:rPr lang="en-US" altLang="ja-JP" sz="1100">
                <a:latin typeface="Arial"/>
                <a:ea typeface="MS PGothic"/>
                <a:cs typeface="Arial"/>
              </a:rPr>
              <a:t> 16.12.1</a:t>
            </a:r>
            <a:r>
              <a:rPr lang="ja-JP" altLang="en-US" sz="1100">
                <a:latin typeface="Arial"/>
                <a:ea typeface="MS PGothic"/>
                <a:cs typeface="Arial"/>
              </a:rPr>
              <a:t>から対応しております</a:t>
            </a:r>
            <a:r>
              <a:rPr lang="ja-JP" altLang="en-US" sz="1100">
                <a:latin typeface="+mn-lt"/>
                <a:ea typeface="MS PGothic"/>
              </a:rPr>
              <a:t>。</a:t>
            </a:r>
            <a:endParaRPr kumimoji="1" lang="ja-JP" altLang="en-US" sz="1100">
              <a:latin typeface="+mn-lt"/>
              <a:ea typeface="MS PGothic"/>
            </a:endParaRPr>
          </a:p>
        </p:txBody>
      </p:sp>
    </p:spTree>
    <p:extLst>
      <p:ext uri="{BB962C8B-B14F-4D97-AF65-F5344CB8AC3E}">
        <p14:creationId xmlns:p14="http://schemas.microsoft.com/office/powerpoint/2010/main" val="1236646942"/>
      </p:ext>
    </p:extLst>
  </p:cSld>
  <p:clrMapOvr>
    <a:masterClrMapping/>
  </p:clrMapOvr>
</p:sld>
</file>

<file path=ppt/slides/slide3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タイトル 3">
            <a:extLst>
              <a:ext uri="{FF2B5EF4-FFF2-40B4-BE49-F238E27FC236}">
                <a16:creationId xmlns:a16="http://schemas.microsoft.com/office/drawing/2014/main" id="{23939AB1-5CD2-514E-9B36-C9C30D640F83}"/>
              </a:ext>
            </a:extLst>
          </p:cNvPr>
          <p:cNvSpPr>
            <a:spLocks noGrp="1"/>
          </p:cNvSpPr>
          <p:nvPr>
            <p:ph type="title"/>
          </p:nvPr>
        </p:nvSpPr>
        <p:spPr/>
        <p:txBody>
          <a:bodyPr>
            <a:noAutofit/>
          </a:bodyPr>
          <a:lstStyle/>
          <a:p>
            <a:r>
              <a:rPr kumimoji="1" lang="ja-JP" altLang="en-US">
                <a:latin typeface="+mn-lt"/>
                <a:ea typeface="MS PGothic" panose="020B0600070205080204" pitchFamily="34" charset="-128"/>
              </a:rPr>
              <a:t>端末</a:t>
            </a:r>
            <a:r>
              <a:rPr kumimoji="1" lang="en-US" altLang="ja-JP">
                <a:latin typeface="+mn-lt"/>
                <a:ea typeface="MS PGothic" panose="020B0600070205080204" pitchFamily="34" charset="-128"/>
              </a:rPr>
              <a:t> - </a:t>
            </a:r>
            <a:r>
              <a:rPr kumimoji="1" lang="ja-JP" altLang="en-US">
                <a:latin typeface="+mn-lt"/>
                <a:ea typeface="MS PGothic" panose="020B0600070205080204" pitchFamily="34" charset="-128"/>
              </a:rPr>
              <a:t>スイッチ間における</a:t>
            </a:r>
            <a:r>
              <a:rPr kumimoji="1" lang="en-US" altLang="ja-JP">
                <a:latin typeface="+mn-lt"/>
                <a:ea typeface="MS PGothic" panose="020B0600070205080204" pitchFamily="34" charset="-128"/>
              </a:rPr>
              <a:t> </a:t>
            </a:r>
            <a:r>
              <a:rPr kumimoji="1" lang="en-US" altLang="ja-JP" err="1">
                <a:latin typeface="+mn-lt"/>
                <a:ea typeface="MS PGothic" panose="020B0600070205080204" pitchFamily="34" charset="-128"/>
              </a:rPr>
              <a:t>MACsec</a:t>
            </a:r>
            <a:r>
              <a:rPr kumimoji="1" lang="en-US" altLang="ja-JP">
                <a:latin typeface="+mn-lt"/>
                <a:ea typeface="MS PGothic" panose="020B0600070205080204" pitchFamily="34" charset="-128"/>
              </a:rPr>
              <a:t> </a:t>
            </a:r>
            <a:r>
              <a:rPr kumimoji="1" lang="ja-JP" altLang="en-US">
                <a:latin typeface="+mn-lt"/>
                <a:ea typeface="MS PGothic" panose="020B0600070205080204" pitchFamily="34" charset="-128"/>
              </a:rPr>
              <a:t>暗号化</a:t>
            </a:r>
          </a:p>
        </p:txBody>
      </p:sp>
      <p:sp>
        <p:nvSpPr>
          <p:cNvPr id="3" name="Text Placeholder 2">
            <a:extLst>
              <a:ext uri="{FF2B5EF4-FFF2-40B4-BE49-F238E27FC236}">
                <a16:creationId xmlns:a16="http://schemas.microsoft.com/office/drawing/2014/main" id="{B5803823-17C4-5B4D-AE11-58A3899DA144}"/>
              </a:ext>
            </a:extLst>
          </p:cNvPr>
          <p:cNvSpPr>
            <a:spLocks noGrp="1"/>
          </p:cNvSpPr>
          <p:nvPr>
            <p:ph type="body" sz="quarter" idx="12"/>
          </p:nvPr>
        </p:nvSpPr>
        <p:spPr/>
        <p:txBody>
          <a:bodyPr/>
          <a:lstStyle/>
          <a:p>
            <a:r>
              <a:rPr lang="en" altLang="ja-JP">
                <a:solidFill>
                  <a:srgbClr val="282828"/>
                </a:solidFill>
                <a:ea typeface="MS PGothic" panose="020B0600070205080204" pitchFamily="34" charset="-128"/>
              </a:rPr>
              <a:t>3.5</a:t>
            </a:r>
            <a:r>
              <a:rPr lang="ja-JP" altLang="en-US">
                <a:solidFill>
                  <a:srgbClr val="282828"/>
                </a:solidFill>
                <a:ea typeface="MS PGothic" panose="020B0600070205080204" pitchFamily="34" charset="-128"/>
              </a:rPr>
              <a:t>　</a:t>
            </a:r>
            <a:r>
              <a:rPr lang="en" altLang="ja-JP">
                <a:solidFill>
                  <a:srgbClr val="282828"/>
                </a:solidFill>
                <a:ea typeface="MS PGothic" panose="020B0600070205080204" pitchFamily="34" charset="-128"/>
              </a:rPr>
              <a:t>Security</a:t>
            </a:r>
          </a:p>
        </p:txBody>
      </p:sp>
      <p:sp>
        <p:nvSpPr>
          <p:cNvPr id="6" name="正方形/長方形 5">
            <a:extLst>
              <a:ext uri="{FF2B5EF4-FFF2-40B4-BE49-F238E27FC236}">
                <a16:creationId xmlns:a16="http://schemas.microsoft.com/office/drawing/2014/main" id="{0B4575E5-DCB2-3041-8D73-9EEC31BCB889}"/>
              </a:ext>
            </a:extLst>
          </p:cNvPr>
          <p:cNvSpPr/>
          <p:nvPr/>
        </p:nvSpPr>
        <p:spPr>
          <a:xfrm>
            <a:off x="537707" y="772187"/>
            <a:ext cx="6227090" cy="338554"/>
          </a:xfrm>
          <a:prstGeom prst="rect">
            <a:avLst/>
          </a:prstGeom>
        </p:spPr>
        <p:txBody>
          <a:bodyPr wrap="square">
            <a:noAutofit/>
          </a:bodyPr>
          <a:lstStyle/>
          <a:p>
            <a:pPr defTabSz="457189">
              <a:defRPr/>
            </a:pPr>
            <a:r>
              <a:rPr kumimoji="1" lang="ja-JP" altLang="en-US" sz="1600">
                <a:solidFill>
                  <a:srgbClr val="005073"/>
                </a:solidFill>
                <a:latin typeface="+mn-lt"/>
                <a:ea typeface="MS PGothic" panose="020B0600070205080204" pitchFamily="34" charset="-128"/>
                <a:cs typeface="+mn-cs"/>
              </a:rPr>
              <a:t>端末</a:t>
            </a:r>
            <a:r>
              <a:rPr kumimoji="1" lang="en-US" altLang="ja-JP" sz="1600">
                <a:solidFill>
                  <a:srgbClr val="005073"/>
                </a:solidFill>
                <a:latin typeface="+mn-lt"/>
                <a:ea typeface="MS PGothic" panose="020B0600070205080204" pitchFamily="34" charset="-128"/>
                <a:cs typeface="+mn-cs"/>
              </a:rPr>
              <a:t> - </a:t>
            </a:r>
            <a:r>
              <a:rPr kumimoji="1" lang="ja-JP" altLang="en-US" sz="1600">
                <a:solidFill>
                  <a:srgbClr val="005073"/>
                </a:solidFill>
                <a:latin typeface="+mn-lt"/>
                <a:ea typeface="MS PGothic" panose="020B0600070205080204" pitchFamily="34" charset="-128"/>
                <a:cs typeface="+mn-cs"/>
              </a:rPr>
              <a:t>スイッチ間の暗号化（</a:t>
            </a:r>
            <a:r>
              <a:rPr kumimoji="1" lang="en-US" altLang="ja-JP" sz="1600">
                <a:solidFill>
                  <a:srgbClr val="005073"/>
                </a:solidFill>
                <a:latin typeface="+mn-lt"/>
                <a:ea typeface="MS PGothic" panose="020B0600070205080204" pitchFamily="34" charset="-128"/>
                <a:cs typeface="+mn-cs"/>
              </a:rPr>
              <a:t>IEEE 802.1X </a:t>
            </a:r>
            <a:r>
              <a:rPr kumimoji="1" lang="ja-JP" altLang="en-US" sz="1600">
                <a:solidFill>
                  <a:srgbClr val="005073"/>
                </a:solidFill>
                <a:latin typeface="+mn-lt"/>
                <a:ea typeface="MS PGothic" panose="020B0600070205080204" pitchFamily="34" charset="-128"/>
                <a:cs typeface="+mn-cs"/>
              </a:rPr>
              <a:t>を利用）</a:t>
            </a:r>
            <a:endParaRPr lang="ja-JP" altLang="en-US" sz="1600">
              <a:solidFill>
                <a:srgbClr val="005073"/>
              </a:solidFill>
              <a:latin typeface="+mn-lt"/>
              <a:ea typeface="MS PGothic" panose="020B0600070205080204" pitchFamily="34" charset="-128"/>
              <a:cs typeface="+mn-cs"/>
            </a:endParaRPr>
          </a:p>
        </p:txBody>
      </p:sp>
      <p:sp>
        <p:nvSpPr>
          <p:cNvPr id="8" name="Shape 553">
            <a:extLst>
              <a:ext uri="{FF2B5EF4-FFF2-40B4-BE49-F238E27FC236}">
                <a16:creationId xmlns:a16="http://schemas.microsoft.com/office/drawing/2014/main" id="{72770141-E1BF-2A46-948A-0C41D257F08D}"/>
              </a:ext>
            </a:extLst>
          </p:cNvPr>
          <p:cNvSpPr/>
          <p:nvPr/>
        </p:nvSpPr>
        <p:spPr>
          <a:xfrm>
            <a:off x="949122" y="1478484"/>
            <a:ext cx="3352150" cy="1969903"/>
          </a:xfrm>
          <a:prstGeom prst="rect">
            <a:avLst/>
          </a:prstGeom>
          <a:solidFill>
            <a:schemeClr val="tx1">
              <a:lumMod val="25000"/>
              <a:lumOff val="75000"/>
            </a:schemeClr>
          </a:solidFill>
          <a:ln w="9525" cap="flat" cmpd="sng">
            <a:solidFill>
              <a:srgbClr val="7F7F7F"/>
            </a:solidFill>
            <a:prstDash val="solid"/>
            <a:round/>
            <a:headEnd type="none" w="med" len="med"/>
            <a:tailEnd type="none" w="med" len="med"/>
          </a:ln>
        </p:spPr>
        <p:txBody>
          <a:bodyPr lIns="91425" tIns="45700" rIns="91425" bIns="45700" anchor="ctr" anchorCtr="0">
            <a:noAutofit/>
          </a:bodyPr>
          <a:lstStyle/>
          <a:p>
            <a:pPr algn="ctr" defTabSz="914355">
              <a:defRPr/>
            </a:pPr>
            <a:endParaRPr kern="0">
              <a:solidFill>
                <a:srgbClr val="FFFFFF"/>
              </a:solidFill>
              <a:latin typeface="+mn-lt"/>
              <a:ea typeface="MS PGothic" panose="020B0600070205080204" pitchFamily="34" charset="-128"/>
              <a:cs typeface="Arial"/>
              <a:sym typeface="Arial"/>
              <a:rtl val="0"/>
            </a:endParaRPr>
          </a:p>
        </p:txBody>
      </p:sp>
      <p:cxnSp>
        <p:nvCxnSpPr>
          <p:cNvPr id="9" name="Shape 554">
            <a:extLst>
              <a:ext uri="{FF2B5EF4-FFF2-40B4-BE49-F238E27FC236}">
                <a16:creationId xmlns:a16="http://schemas.microsoft.com/office/drawing/2014/main" id="{4C241708-8FB4-1A4D-9B60-25C2A7F2ABAF}"/>
              </a:ext>
            </a:extLst>
          </p:cNvPr>
          <p:cNvCxnSpPr/>
          <p:nvPr/>
        </p:nvCxnSpPr>
        <p:spPr>
          <a:xfrm rot="10800000">
            <a:off x="2365167" y="3004265"/>
            <a:ext cx="478749" cy="8720"/>
          </a:xfrm>
          <a:prstGeom prst="straightConnector1">
            <a:avLst/>
          </a:prstGeom>
          <a:noFill/>
          <a:ln w="9525" cap="rnd" cmpd="sng">
            <a:solidFill>
              <a:srgbClr val="7F7F7F"/>
            </a:solidFill>
            <a:prstDash val="solid"/>
            <a:round/>
            <a:headEnd type="none" w="med" len="med"/>
            <a:tailEnd type="none" w="med" len="med"/>
          </a:ln>
        </p:spPr>
      </p:cxnSp>
      <p:sp>
        <p:nvSpPr>
          <p:cNvPr id="10" name="Shape 555">
            <a:extLst>
              <a:ext uri="{FF2B5EF4-FFF2-40B4-BE49-F238E27FC236}">
                <a16:creationId xmlns:a16="http://schemas.microsoft.com/office/drawing/2014/main" id="{1D2625ED-30EA-EA4F-A30A-E74F89E6CA51}"/>
              </a:ext>
            </a:extLst>
          </p:cNvPr>
          <p:cNvSpPr/>
          <p:nvPr/>
        </p:nvSpPr>
        <p:spPr>
          <a:xfrm rot="2799339">
            <a:off x="1942788" y="2337625"/>
            <a:ext cx="534052" cy="187045"/>
          </a:xfrm>
          <a:prstGeom prst="ellipse">
            <a:avLst/>
          </a:prstGeom>
          <a:solidFill>
            <a:schemeClr val="accent3"/>
          </a:solidFill>
          <a:ln w="25400" cap="flat" cmpd="sng">
            <a:solidFill>
              <a:srgbClr val="7B7B85"/>
            </a:solidFill>
            <a:prstDash val="solid"/>
            <a:round/>
            <a:headEnd type="none" w="med" len="med"/>
            <a:tailEnd type="none" w="med" len="med"/>
          </a:ln>
        </p:spPr>
        <p:txBody>
          <a:bodyPr lIns="91425" tIns="45700" rIns="91425" bIns="45700" anchor="ctr" anchorCtr="0">
            <a:noAutofit/>
          </a:bodyPr>
          <a:lstStyle/>
          <a:p>
            <a:pPr algn="ctr" defTabSz="914355">
              <a:defRPr/>
            </a:pPr>
            <a:endParaRPr kern="0">
              <a:solidFill>
                <a:srgbClr val="FFFFFF"/>
              </a:solidFill>
              <a:latin typeface="+mn-lt"/>
              <a:ea typeface="MS PGothic" panose="020B0600070205080204" pitchFamily="34" charset="-128"/>
              <a:cs typeface="Arial"/>
              <a:sym typeface="Arial"/>
              <a:rtl val="0"/>
            </a:endParaRPr>
          </a:p>
        </p:txBody>
      </p:sp>
      <p:cxnSp>
        <p:nvCxnSpPr>
          <p:cNvPr id="11" name="Shape 568">
            <a:extLst>
              <a:ext uri="{FF2B5EF4-FFF2-40B4-BE49-F238E27FC236}">
                <a16:creationId xmlns:a16="http://schemas.microsoft.com/office/drawing/2014/main" id="{E23D8692-2C31-6E46-8010-28AAE232C7B6}"/>
              </a:ext>
            </a:extLst>
          </p:cNvPr>
          <p:cNvCxnSpPr/>
          <p:nvPr/>
        </p:nvCxnSpPr>
        <p:spPr>
          <a:xfrm rot="10800000" flipH="1">
            <a:off x="2833396" y="2114650"/>
            <a:ext cx="419099" cy="170878"/>
          </a:xfrm>
          <a:prstGeom prst="straightConnector1">
            <a:avLst/>
          </a:prstGeom>
          <a:noFill/>
          <a:ln w="9525" cap="rnd" cmpd="sng">
            <a:solidFill>
              <a:schemeClr val="accent1"/>
            </a:solidFill>
            <a:prstDash val="solid"/>
            <a:round/>
            <a:headEnd type="none" w="med" len="med"/>
            <a:tailEnd type="triangle" w="lg" len="lg"/>
          </a:ln>
        </p:spPr>
      </p:cxnSp>
      <p:cxnSp>
        <p:nvCxnSpPr>
          <p:cNvPr id="12" name="Shape 569">
            <a:extLst>
              <a:ext uri="{FF2B5EF4-FFF2-40B4-BE49-F238E27FC236}">
                <a16:creationId xmlns:a16="http://schemas.microsoft.com/office/drawing/2014/main" id="{C7F8EBB2-BA3D-9247-A74C-982C96F8091C}"/>
              </a:ext>
            </a:extLst>
          </p:cNvPr>
          <p:cNvCxnSpPr/>
          <p:nvPr/>
        </p:nvCxnSpPr>
        <p:spPr>
          <a:xfrm rot="10800000" flipH="1">
            <a:off x="2623538" y="1969015"/>
            <a:ext cx="358775" cy="149891"/>
          </a:xfrm>
          <a:prstGeom prst="straightConnector1">
            <a:avLst/>
          </a:prstGeom>
          <a:noFill/>
          <a:ln w="9525" cap="rnd" cmpd="sng">
            <a:solidFill>
              <a:schemeClr val="accent1"/>
            </a:solidFill>
            <a:prstDash val="solid"/>
            <a:round/>
            <a:headEnd type="none" w="med" len="med"/>
            <a:tailEnd type="triangle" w="lg" len="lg"/>
          </a:ln>
        </p:spPr>
      </p:cxnSp>
      <p:cxnSp>
        <p:nvCxnSpPr>
          <p:cNvPr id="13" name="Shape 570">
            <a:extLst>
              <a:ext uri="{FF2B5EF4-FFF2-40B4-BE49-F238E27FC236}">
                <a16:creationId xmlns:a16="http://schemas.microsoft.com/office/drawing/2014/main" id="{98896C79-E277-794C-897D-8FA6D6DAFC07}"/>
              </a:ext>
            </a:extLst>
          </p:cNvPr>
          <p:cNvCxnSpPr/>
          <p:nvPr/>
        </p:nvCxnSpPr>
        <p:spPr>
          <a:xfrm rot="10800000" flipH="1">
            <a:off x="2725139" y="2013982"/>
            <a:ext cx="358775" cy="149891"/>
          </a:xfrm>
          <a:prstGeom prst="straightConnector1">
            <a:avLst/>
          </a:prstGeom>
          <a:noFill/>
          <a:ln w="9525" cap="rnd" cmpd="sng">
            <a:solidFill>
              <a:schemeClr val="accent1"/>
            </a:solidFill>
            <a:prstDash val="solid"/>
            <a:round/>
            <a:headEnd type="none" w="med" len="med"/>
            <a:tailEnd type="triangle" w="lg" len="lg"/>
          </a:ln>
        </p:spPr>
      </p:cxnSp>
      <p:cxnSp>
        <p:nvCxnSpPr>
          <p:cNvPr id="14" name="Shape 571">
            <a:extLst>
              <a:ext uri="{FF2B5EF4-FFF2-40B4-BE49-F238E27FC236}">
                <a16:creationId xmlns:a16="http://schemas.microsoft.com/office/drawing/2014/main" id="{908D5BBC-F658-FE49-87CA-236BE921192B}"/>
              </a:ext>
            </a:extLst>
          </p:cNvPr>
          <p:cNvCxnSpPr/>
          <p:nvPr/>
        </p:nvCxnSpPr>
        <p:spPr>
          <a:xfrm rot="10800000" flipH="1">
            <a:off x="2820389" y="2058950"/>
            <a:ext cx="358775" cy="149891"/>
          </a:xfrm>
          <a:prstGeom prst="straightConnector1">
            <a:avLst/>
          </a:prstGeom>
          <a:noFill/>
          <a:ln w="9525" cap="rnd" cmpd="sng">
            <a:solidFill>
              <a:schemeClr val="accent1"/>
            </a:solidFill>
            <a:prstDash val="solid"/>
            <a:round/>
            <a:headEnd type="none" w="med" len="med"/>
            <a:tailEnd type="triangle" w="lg" len="lg"/>
          </a:ln>
        </p:spPr>
      </p:cxnSp>
      <p:sp>
        <p:nvSpPr>
          <p:cNvPr id="15" name="Shape 572">
            <a:extLst>
              <a:ext uri="{FF2B5EF4-FFF2-40B4-BE49-F238E27FC236}">
                <a16:creationId xmlns:a16="http://schemas.microsoft.com/office/drawing/2014/main" id="{D8AE9CC9-4E45-E841-B333-2B043F71C6FB}"/>
              </a:ext>
            </a:extLst>
          </p:cNvPr>
          <p:cNvSpPr/>
          <p:nvPr/>
        </p:nvSpPr>
        <p:spPr>
          <a:xfrm rot="343180">
            <a:off x="2391764" y="2013981"/>
            <a:ext cx="457200" cy="455668"/>
          </a:xfrm>
          <a:prstGeom prst="rect">
            <a:avLst/>
          </a:prstGeom>
          <a:solidFill>
            <a:srgbClr val="67A826"/>
          </a:solidFill>
          <a:ln>
            <a:noFill/>
          </a:ln>
        </p:spPr>
        <p:txBody>
          <a:bodyPr lIns="91425" tIns="45700" rIns="91425" bIns="45700" anchor="ctr" anchorCtr="0">
            <a:noAutofit/>
          </a:bodyPr>
          <a:lstStyle/>
          <a:p>
            <a:pPr algn="ctr" defTabSz="914355">
              <a:defRPr/>
            </a:pPr>
            <a:endParaRPr kern="0">
              <a:solidFill>
                <a:srgbClr val="FFFFFF"/>
              </a:solidFill>
              <a:latin typeface="+mn-lt"/>
              <a:ea typeface="MS PGothic" panose="020B0600070205080204" pitchFamily="34" charset="-128"/>
              <a:cs typeface="Arial"/>
              <a:sym typeface="Arial"/>
              <a:rtl val="0"/>
            </a:endParaRPr>
          </a:p>
        </p:txBody>
      </p:sp>
      <p:pic>
        <p:nvPicPr>
          <p:cNvPr id="16" name="Shape 573">
            <a:extLst>
              <a:ext uri="{FF2B5EF4-FFF2-40B4-BE49-F238E27FC236}">
                <a16:creationId xmlns:a16="http://schemas.microsoft.com/office/drawing/2014/main" id="{66761FDA-4049-994F-AF4E-576E457ABE84}"/>
              </a:ext>
            </a:extLst>
          </p:cNvPr>
          <p:cNvPicPr preferRelativeResize="0"/>
          <p:nvPr/>
        </p:nvPicPr>
        <p:blipFill rotWithShape="1">
          <a:blip r:embed="rId2" cstate="print">
            <a:alphaModFix/>
            <a:extLst>
              <a:ext uri="{28A0092B-C50C-407E-A947-70E740481C1C}">
                <a14:useLocalDpi xmlns:a14="http://schemas.microsoft.com/office/drawing/2010/main"/>
              </a:ext>
            </a:extLst>
          </a:blip>
          <a:srcRect/>
          <a:stretch/>
        </p:blipFill>
        <p:spPr>
          <a:xfrm rot="10800000" flipH="1">
            <a:off x="2328552" y="1965949"/>
            <a:ext cx="622301" cy="566589"/>
          </a:xfrm>
          <a:prstGeom prst="roundRect">
            <a:avLst>
              <a:gd name="adj" fmla="val 16667"/>
            </a:avLst>
          </a:prstGeom>
          <a:noFill/>
          <a:ln>
            <a:noFill/>
          </a:ln>
        </p:spPr>
      </p:pic>
      <p:sp>
        <p:nvSpPr>
          <p:cNvPr id="17" name="Shape 574">
            <a:extLst>
              <a:ext uri="{FF2B5EF4-FFF2-40B4-BE49-F238E27FC236}">
                <a16:creationId xmlns:a16="http://schemas.microsoft.com/office/drawing/2014/main" id="{31F3F2B1-DE84-DE42-AF8E-B537912FD8A7}"/>
              </a:ext>
            </a:extLst>
          </p:cNvPr>
          <p:cNvSpPr txBox="1"/>
          <p:nvPr/>
        </p:nvSpPr>
        <p:spPr>
          <a:xfrm rot="550119">
            <a:off x="2337479" y="1943763"/>
            <a:ext cx="607859" cy="174361"/>
          </a:xfrm>
          <a:prstGeom prst="rect">
            <a:avLst/>
          </a:prstGeom>
          <a:noFill/>
          <a:ln>
            <a:noFill/>
          </a:ln>
        </p:spPr>
        <p:txBody>
          <a:bodyPr lIns="91425" tIns="45700" rIns="91425" bIns="45700" anchor="t" anchorCtr="0">
            <a:noAutofit/>
          </a:bodyPr>
          <a:lstStyle/>
          <a:p>
            <a:pPr defTabSz="914355">
              <a:buSzPct val="25000"/>
              <a:defRPr/>
            </a:pPr>
            <a:r>
              <a:rPr lang="en" sz="600" b="1" kern="0">
                <a:solidFill>
                  <a:srgbClr val="595959"/>
                </a:solidFill>
                <a:latin typeface="+mn-lt"/>
                <a:ea typeface="MS PGothic" panose="020B0600070205080204" pitchFamily="34" charset="-128"/>
                <a:cs typeface="Arial Narrow"/>
                <a:sym typeface="Arial Narrow"/>
                <a:rtl val="0"/>
              </a:rPr>
              <a:t>SWITCHPORT</a:t>
            </a:r>
          </a:p>
        </p:txBody>
      </p:sp>
      <p:sp>
        <p:nvSpPr>
          <p:cNvPr id="18" name="Shape 575">
            <a:extLst>
              <a:ext uri="{FF2B5EF4-FFF2-40B4-BE49-F238E27FC236}">
                <a16:creationId xmlns:a16="http://schemas.microsoft.com/office/drawing/2014/main" id="{478D029D-AE81-4E4E-8436-6430499ACB0C}"/>
              </a:ext>
            </a:extLst>
          </p:cNvPr>
          <p:cNvSpPr/>
          <p:nvPr/>
        </p:nvSpPr>
        <p:spPr>
          <a:xfrm>
            <a:off x="2667989" y="2235821"/>
            <a:ext cx="53974" cy="53961"/>
          </a:xfrm>
          <a:prstGeom prst="ellipse">
            <a:avLst/>
          </a:prstGeom>
          <a:solidFill>
            <a:schemeClr val="lt1"/>
          </a:solidFill>
          <a:ln>
            <a:noFill/>
          </a:ln>
        </p:spPr>
        <p:txBody>
          <a:bodyPr lIns="91425" tIns="45700" rIns="91425" bIns="45700" anchor="ctr" anchorCtr="0">
            <a:noAutofit/>
          </a:bodyPr>
          <a:lstStyle/>
          <a:p>
            <a:pPr algn="ctr" defTabSz="914355">
              <a:defRPr/>
            </a:pPr>
            <a:endParaRPr kern="0">
              <a:solidFill>
                <a:srgbClr val="FFFFFF"/>
              </a:solidFill>
              <a:latin typeface="+mn-lt"/>
              <a:ea typeface="MS PGothic" panose="020B0600070205080204" pitchFamily="34" charset="-128"/>
              <a:cs typeface="Arial"/>
              <a:sym typeface="Arial"/>
              <a:rtl val="0"/>
            </a:endParaRPr>
          </a:p>
        </p:txBody>
      </p:sp>
      <p:cxnSp>
        <p:nvCxnSpPr>
          <p:cNvPr id="19" name="Shape 576">
            <a:extLst>
              <a:ext uri="{FF2B5EF4-FFF2-40B4-BE49-F238E27FC236}">
                <a16:creationId xmlns:a16="http://schemas.microsoft.com/office/drawing/2014/main" id="{3B389F1E-3614-C440-8CB5-9D14F5F76F48}"/>
              </a:ext>
            </a:extLst>
          </p:cNvPr>
          <p:cNvCxnSpPr/>
          <p:nvPr/>
        </p:nvCxnSpPr>
        <p:spPr>
          <a:xfrm rot="10800000" flipH="1">
            <a:off x="2074263" y="2265799"/>
            <a:ext cx="622299" cy="260810"/>
          </a:xfrm>
          <a:prstGeom prst="straightConnector1">
            <a:avLst/>
          </a:prstGeom>
          <a:noFill/>
          <a:ln w="9525" cap="rnd" cmpd="sng">
            <a:solidFill>
              <a:schemeClr val="accent1"/>
            </a:solidFill>
            <a:prstDash val="solid"/>
            <a:round/>
            <a:headEnd type="none" w="med" len="med"/>
            <a:tailEnd type="none" w="med" len="med"/>
          </a:ln>
        </p:spPr>
      </p:cxnSp>
      <p:sp>
        <p:nvSpPr>
          <p:cNvPr id="20" name="Shape 577">
            <a:extLst>
              <a:ext uri="{FF2B5EF4-FFF2-40B4-BE49-F238E27FC236}">
                <a16:creationId xmlns:a16="http://schemas.microsoft.com/office/drawing/2014/main" id="{8FD9ECB1-BA09-9847-AD78-7F31BA207CEF}"/>
              </a:ext>
            </a:extLst>
          </p:cNvPr>
          <p:cNvSpPr/>
          <p:nvPr/>
        </p:nvSpPr>
        <p:spPr>
          <a:xfrm>
            <a:off x="2586530" y="2186500"/>
            <a:ext cx="53974" cy="53961"/>
          </a:xfrm>
          <a:prstGeom prst="ellipse">
            <a:avLst/>
          </a:prstGeom>
          <a:solidFill>
            <a:schemeClr val="lt1"/>
          </a:solidFill>
          <a:ln>
            <a:noFill/>
          </a:ln>
        </p:spPr>
        <p:txBody>
          <a:bodyPr lIns="91425" tIns="45700" rIns="91425" bIns="45700" anchor="ctr" anchorCtr="0">
            <a:noAutofit/>
          </a:bodyPr>
          <a:lstStyle/>
          <a:p>
            <a:pPr algn="ctr" defTabSz="914355">
              <a:defRPr/>
            </a:pPr>
            <a:endParaRPr kern="0">
              <a:solidFill>
                <a:srgbClr val="FFFFFF"/>
              </a:solidFill>
              <a:latin typeface="+mn-lt"/>
              <a:ea typeface="MS PGothic" panose="020B0600070205080204" pitchFamily="34" charset="-128"/>
              <a:cs typeface="Arial"/>
              <a:sym typeface="Arial"/>
              <a:rtl val="0"/>
            </a:endParaRPr>
          </a:p>
        </p:txBody>
      </p:sp>
      <p:sp>
        <p:nvSpPr>
          <p:cNvPr id="21" name="Shape 578">
            <a:extLst>
              <a:ext uri="{FF2B5EF4-FFF2-40B4-BE49-F238E27FC236}">
                <a16:creationId xmlns:a16="http://schemas.microsoft.com/office/drawing/2014/main" id="{5F03CBEA-B188-2447-A58E-E659B4561E6E}"/>
              </a:ext>
            </a:extLst>
          </p:cNvPr>
          <p:cNvSpPr/>
          <p:nvPr/>
        </p:nvSpPr>
        <p:spPr>
          <a:xfrm>
            <a:off x="2501825" y="2137179"/>
            <a:ext cx="53974" cy="53961"/>
          </a:xfrm>
          <a:prstGeom prst="ellipse">
            <a:avLst/>
          </a:prstGeom>
          <a:solidFill>
            <a:schemeClr val="lt1"/>
          </a:solidFill>
          <a:ln>
            <a:noFill/>
          </a:ln>
        </p:spPr>
        <p:txBody>
          <a:bodyPr lIns="91425" tIns="45700" rIns="91425" bIns="45700" anchor="ctr" anchorCtr="0">
            <a:noAutofit/>
          </a:bodyPr>
          <a:lstStyle/>
          <a:p>
            <a:pPr algn="ctr" defTabSz="914355">
              <a:defRPr/>
            </a:pPr>
            <a:endParaRPr kern="0">
              <a:solidFill>
                <a:srgbClr val="FFFFFF"/>
              </a:solidFill>
              <a:latin typeface="+mn-lt"/>
              <a:ea typeface="MS PGothic" panose="020B0600070205080204" pitchFamily="34" charset="-128"/>
              <a:cs typeface="Arial"/>
              <a:sym typeface="Arial"/>
              <a:rtl val="0"/>
            </a:endParaRPr>
          </a:p>
        </p:txBody>
      </p:sp>
      <p:cxnSp>
        <p:nvCxnSpPr>
          <p:cNvPr id="22" name="Shape 579">
            <a:extLst>
              <a:ext uri="{FF2B5EF4-FFF2-40B4-BE49-F238E27FC236}">
                <a16:creationId xmlns:a16="http://schemas.microsoft.com/office/drawing/2014/main" id="{32C252F7-BC8A-2442-B2C0-3FD14D5F1CB2}"/>
              </a:ext>
            </a:extLst>
          </p:cNvPr>
          <p:cNvCxnSpPr/>
          <p:nvPr/>
        </p:nvCxnSpPr>
        <p:spPr>
          <a:xfrm rot="10800000" flipH="1">
            <a:off x="1994888" y="2214836"/>
            <a:ext cx="622299" cy="260810"/>
          </a:xfrm>
          <a:prstGeom prst="straightConnector1">
            <a:avLst/>
          </a:prstGeom>
          <a:noFill/>
          <a:ln w="9525" cap="rnd" cmpd="sng">
            <a:solidFill>
              <a:schemeClr val="accent1"/>
            </a:solidFill>
            <a:prstDash val="solid"/>
            <a:round/>
            <a:headEnd type="none" w="med" len="med"/>
            <a:tailEnd type="none" w="med" len="med"/>
          </a:ln>
        </p:spPr>
      </p:cxnSp>
      <p:cxnSp>
        <p:nvCxnSpPr>
          <p:cNvPr id="23" name="Shape 580">
            <a:extLst>
              <a:ext uri="{FF2B5EF4-FFF2-40B4-BE49-F238E27FC236}">
                <a16:creationId xmlns:a16="http://schemas.microsoft.com/office/drawing/2014/main" id="{45131D0E-1CA2-AC42-8E39-BE6399C680D5}"/>
              </a:ext>
            </a:extLst>
          </p:cNvPr>
          <p:cNvCxnSpPr/>
          <p:nvPr/>
        </p:nvCxnSpPr>
        <p:spPr>
          <a:xfrm rot="10800000" flipH="1">
            <a:off x="1909163" y="2166871"/>
            <a:ext cx="622299" cy="260810"/>
          </a:xfrm>
          <a:prstGeom prst="straightConnector1">
            <a:avLst/>
          </a:prstGeom>
          <a:noFill/>
          <a:ln w="9525" cap="rnd" cmpd="sng">
            <a:solidFill>
              <a:schemeClr val="accent1"/>
            </a:solidFill>
            <a:prstDash val="solid"/>
            <a:round/>
            <a:headEnd type="none" w="med" len="med"/>
            <a:tailEnd type="none" w="med" len="med"/>
          </a:ln>
        </p:spPr>
      </p:cxnSp>
      <p:sp>
        <p:nvSpPr>
          <p:cNvPr id="24" name="Shape 581">
            <a:extLst>
              <a:ext uri="{FF2B5EF4-FFF2-40B4-BE49-F238E27FC236}">
                <a16:creationId xmlns:a16="http://schemas.microsoft.com/office/drawing/2014/main" id="{864E5185-35C3-0749-AB53-9449EA3A3862}"/>
              </a:ext>
            </a:extLst>
          </p:cNvPr>
          <p:cNvSpPr/>
          <p:nvPr/>
        </p:nvSpPr>
        <p:spPr>
          <a:xfrm>
            <a:off x="2747611" y="2287607"/>
            <a:ext cx="53974" cy="53961"/>
          </a:xfrm>
          <a:prstGeom prst="ellipse">
            <a:avLst/>
          </a:prstGeom>
          <a:solidFill>
            <a:schemeClr val="lt1"/>
          </a:solidFill>
          <a:ln>
            <a:noFill/>
          </a:ln>
        </p:spPr>
        <p:txBody>
          <a:bodyPr lIns="91425" tIns="45700" rIns="91425" bIns="45700" anchor="ctr" anchorCtr="0">
            <a:noAutofit/>
          </a:bodyPr>
          <a:lstStyle/>
          <a:p>
            <a:pPr algn="ctr" defTabSz="914355">
              <a:defRPr/>
            </a:pPr>
            <a:endParaRPr kern="0">
              <a:solidFill>
                <a:srgbClr val="FFFFFF"/>
              </a:solidFill>
              <a:latin typeface="+mn-lt"/>
              <a:ea typeface="MS PGothic" panose="020B0600070205080204" pitchFamily="34" charset="-128"/>
              <a:cs typeface="Arial"/>
              <a:sym typeface="Arial"/>
              <a:rtl val="0"/>
            </a:endParaRPr>
          </a:p>
        </p:txBody>
      </p:sp>
      <p:cxnSp>
        <p:nvCxnSpPr>
          <p:cNvPr id="25" name="Shape 582">
            <a:extLst>
              <a:ext uri="{FF2B5EF4-FFF2-40B4-BE49-F238E27FC236}">
                <a16:creationId xmlns:a16="http://schemas.microsoft.com/office/drawing/2014/main" id="{0DDD5A04-774B-5346-8D29-7982462139A6}"/>
              </a:ext>
            </a:extLst>
          </p:cNvPr>
          <p:cNvCxnSpPr/>
          <p:nvPr/>
        </p:nvCxnSpPr>
        <p:spPr>
          <a:xfrm rot="10800000" flipH="1">
            <a:off x="2153638" y="2316762"/>
            <a:ext cx="622299" cy="260810"/>
          </a:xfrm>
          <a:prstGeom prst="straightConnector1">
            <a:avLst/>
          </a:prstGeom>
          <a:noFill/>
          <a:ln w="9525" cap="rnd" cmpd="sng">
            <a:solidFill>
              <a:schemeClr val="accent1"/>
            </a:solidFill>
            <a:prstDash val="solid"/>
            <a:round/>
            <a:headEnd type="none" w="med" len="med"/>
            <a:tailEnd type="none" w="med" len="med"/>
          </a:ln>
        </p:spPr>
      </p:cxnSp>
      <p:sp>
        <p:nvSpPr>
          <p:cNvPr id="27" name="Shape 586">
            <a:extLst>
              <a:ext uri="{FF2B5EF4-FFF2-40B4-BE49-F238E27FC236}">
                <a16:creationId xmlns:a16="http://schemas.microsoft.com/office/drawing/2014/main" id="{111593B1-F614-554E-B29B-68AE7B0D00F6}"/>
              </a:ext>
            </a:extLst>
          </p:cNvPr>
          <p:cNvSpPr txBox="1"/>
          <p:nvPr/>
        </p:nvSpPr>
        <p:spPr>
          <a:xfrm>
            <a:off x="1581614" y="2780428"/>
            <a:ext cx="412843" cy="232480"/>
          </a:xfrm>
          <a:prstGeom prst="rect">
            <a:avLst/>
          </a:prstGeom>
          <a:noFill/>
          <a:ln>
            <a:noFill/>
          </a:ln>
        </p:spPr>
        <p:txBody>
          <a:bodyPr lIns="91425" tIns="45700" rIns="91425" bIns="45700" anchor="t" anchorCtr="0">
            <a:noAutofit/>
          </a:bodyPr>
          <a:lstStyle/>
          <a:p>
            <a:pPr defTabSz="914355">
              <a:buSzPct val="25000"/>
              <a:defRPr/>
            </a:pPr>
            <a:r>
              <a:rPr lang="en" sz="1000" kern="0">
                <a:solidFill>
                  <a:srgbClr val="000000"/>
                </a:solidFill>
                <a:latin typeface="+mn-lt"/>
                <a:ea typeface="MS PGothic" panose="020B0600070205080204" pitchFamily="34" charset="-128"/>
                <a:cs typeface="Arial"/>
                <a:sym typeface="Arial"/>
                <a:rtl val="0"/>
              </a:rPr>
              <a:t>Bob</a:t>
            </a:r>
          </a:p>
        </p:txBody>
      </p:sp>
      <p:sp>
        <p:nvSpPr>
          <p:cNvPr id="28" name="Shape 588">
            <a:extLst>
              <a:ext uri="{FF2B5EF4-FFF2-40B4-BE49-F238E27FC236}">
                <a16:creationId xmlns:a16="http://schemas.microsoft.com/office/drawing/2014/main" id="{B314EF13-9365-4A4A-B666-EF74DA379F8F}"/>
              </a:ext>
            </a:extLst>
          </p:cNvPr>
          <p:cNvSpPr txBox="1"/>
          <p:nvPr/>
        </p:nvSpPr>
        <p:spPr>
          <a:xfrm>
            <a:off x="2771566" y="1796415"/>
            <a:ext cx="1027231" cy="203420"/>
          </a:xfrm>
          <a:prstGeom prst="rect">
            <a:avLst/>
          </a:prstGeom>
          <a:noFill/>
          <a:ln>
            <a:noFill/>
          </a:ln>
        </p:spPr>
        <p:txBody>
          <a:bodyPr lIns="91425" tIns="45700" rIns="91425" bIns="45700" anchor="t" anchorCtr="0">
            <a:noAutofit/>
          </a:bodyPr>
          <a:lstStyle/>
          <a:p>
            <a:pPr defTabSz="914355">
              <a:buSzPct val="25000"/>
              <a:defRPr/>
            </a:pPr>
            <a:r>
              <a:rPr lang="en" sz="800" kern="0">
                <a:solidFill>
                  <a:srgbClr val="000000"/>
                </a:solidFill>
                <a:latin typeface="+mn-lt"/>
                <a:ea typeface="MS PGothic" panose="020B0600070205080204" pitchFamily="34" charset="-128"/>
                <a:cs typeface="Arial"/>
                <a:sym typeface="Arial"/>
                <a:rtl val="0"/>
              </a:rPr>
              <a:t>DHCP, HTTP, etc.</a:t>
            </a:r>
          </a:p>
        </p:txBody>
      </p:sp>
      <p:cxnSp>
        <p:nvCxnSpPr>
          <p:cNvPr id="35" name="Shape 597">
            <a:extLst>
              <a:ext uri="{FF2B5EF4-FFF2-40B4-BE49-F238E27FC236}">
                <a16:creationId xmlns:a16="http://schemas.microsoft.com/office/drawing/2014/main" id="{FDD1D1C6-99F7-1743-9013-0046A03C1F0D}"/>
              </a:ext>
            </a:extLst>
          </p:cNvPr>
          <p:cNvCxnSpPr/>
          <p:nvPr/>
        </p:nvCxnSpPr>
        <p:spPr>
          <a:xfrm flipH="1">
            <a:off x="2366704" y="2643580"/>
            <a:ext cx="6438" cy="354870"/>
          </a:xfrm>
          <a:prstGeom prst="straightConnector1">
            <a:avLst/>
          </a:prstGeom>
          <a:noFill/>
          <a:ln w="9525" cap="rnd" cmpd="sng">
            <a:solidFill>
              <a:srgbClr val="7F7F7F"/>
            </a:solidFill>
            <a:prstDash val="solid"/>
            <a:round/>
            <a:headEnd type="none" w="med" len="med"/>
            <a:tailEnd type="none" w="med" len="med"/>
          </a:ln>
        </p:spPr>
      </p:cxnSp>
      <p:sp>
        <p:nvSpPr>
          <p:cNvPr id="36" name="Shape 600">
            <a:extLst>
              <a:ext uri="{FF2B5EF4-FFF2-40B4-BE49-F238E27FC236}">
                <a16:creationId xmlns:a16="http://schemas.microsoft.com/office/drawing/2014/main" id="{489B197C-20B6-2D43-985E-0DE847C256CC}"/>
              </a:ext>
            </a:extLst>
          </p:cNvPr>
          <p:cNvSpPr txBox="1"/>
          <p:nvPr/>
        </p:nvSpPr>
        <p:spPr>
          <a:xfrm>
            <a:off x="1625522" y="1166076"/>
            <a:ext cx="2834846" cy="246750"/>
          </a:xfrm>
          <a:prstGeom prst="rect">
            <a:avLst/>
          </a:prstGeom>
          <a:noFill/>
          <a:ln>
            <a:noFill/>
          </a:ln>
        </p:spPr>
        <p:txBody>
          <a:bodyPr lIns="91425" tIns="45700" rIns="91425" bIns="45700" anchor="t" anchorCtr="0">
            <a:noAutofit/>
          </a:bodyPr>
          <a:lstStyle/>
          <a:p>
            <a:pPr defTabSz="914355">
              <a:buSzPct val="25000"/>
              <a:defRPr/>
            </a:pPr>
            <a:r>
              <a:rPr lang="en-US" altLang="ja-JP" sz="1600" b="1" kern="0" err="1">
                <a:solidFill>
                  <a:schemeClr val="tx2"/>
                </a:solidFill>
                <a:latin typeface="+mn-lt"/>
                <a:ea typeface="MS PGothic" panose="020B0600070205080204" pitchFamily="34" charset="-128"/>
                <a:cs typeface="Arial"/>
                <a:sym typeface="Arial"/>
                <a:rtl val="0"/>
              </a:rPr>
              <a:t>MACsec</a:t>
            </a:r>
            <a:r>
              <a:rPr lang="en-US" altLang="ja-JP" sz="1600" b="1" kern="0">
                <a:solidFill>
                  <a:schemeClr val="tx2"/>
                </a:solidFill>
                <a:latin typeface="+mn-lt"/>
                <a:ea typeface="MS PGothic" panose="020B0600070205080204" pitchFamily="34" charset="-128"/>
                <a:cs typeface="Arial"/>
                <a:sym typeface="Arial"/>
                <a:rtl val="0"/>
              </a:rPr>
              <a:t> </a:t>
            </a:r>
            <a:r>
              <a:rPr lang="ja-JP" altLang="en-US" sz="1600" b="1" kern="0">
                <a:solidFill>
                  <a:schemeClr val="tx2"/>
                </a:solidFill>
                <a:latin typeface="+mn-lt"/>
                <a:ea typeface="MS PGothic" panose="020B0600070205080204" pitchFamily="34" charset="-128"/>
                <a:cs typeface="Arial"/>
                <a:sym typeface="Arial"/>
                <a:rtl val="0"/>
              </a:rPr>
              <a:t>が無いとき</a:t>
            </a:r>
            <a:endParaRPr lang="en" sz="1600" b="1" kern="0">
              <a:solidFill>
                <a:schemeClr val="tx2"/>
              </a:solidFill>
              <a:latin typeface="+mn-lt"/>
              <a:ea typeface="MS PGothic" panose="020B0600070205080204" pitchFamily="34" charset="-128"/>
              <a:cs typeface="Arial"/>
              <a:sym typeface="Arial"/>
              <a:rtl val="0"/>
            </a:endParaRPr>
          </a:p>
        </p:txBody>
      </p:sp>
      <p:sp>
        <p:nvSpPr>
          <p:cNvPr id="38" name="Shape 602">
            <a:extLst>
              <a:ext uri="{FF2B5EF4-FFF2-40B4-BE49-F238E27FC236}">
                <a16:creationId xmlns:a16="http://schemas.microsoft.com/office/drawing/2014/main" id="{5C02C12E-9EDA-0745-9C43-6D7F6454577F}"/>
              </a:ext>
            </a:extLst>
          </p:cNvPr>
          <p:cNvSpPr/>
          <p:nvPr/>
        </p:nvSpPr>
        <p:spPr>
          <a:xfrm>
            <a:off x="4804756" y="1478419"/>
            <a:ext cx="3365732" cy="1969904"/>
          </a:xfrm>
          <a:prstGeom prst="rect">
            <a:avLst/>
          </a:prstGeom>
          <a:solidFill>
            <a:schemeClr val="bg1">
              <a:lumMod val="20000"/>
              <a:lumOff val="80000"/>
            </a:schemeClr>
          </a:solidFill>
          <a:ln w="9525" cap="flat" cmpd="sng">
            <a:solidFill>
              <a:srgbClr val="7F7F7F"/>
            </a:solidFill>
            <a:prstDash val="solid"/>
            <a:round/>
            <a:headEnd type="none" w="med" len="med"/>
            <a:tailEnd type="none" w="med" len="med"/>
          </a:ln>
        </p:spPr>
        <p:txBody>
          <a:bodyPr lIns="91425" tIns="45700" rIns="91425" bIns="45700" anchor="ctr" anchorCtr="0">
            <a:noAutofit/>
          </a:bodyPr>
          <a:lstStyle/>
          <a:p>
            <a:pPr algn="ctr" defTabSz="914355">
              <a:defRPr/>
            </a:pPr>
            <a:endParaRPr kern="0">
              <a:solidFill>
                <a:srgbClr val="FFFFFF"/>
              </a:solidFill>
              <a:latin typeface="+mn-lt"/>
              <a:ea typeface="MS PGothic" panose="020B0600070205080204" pitchFamily="34" charset="-128"/>
              <a:cs typeface="Arial"/>
              <a:sym typeface="Arial"/>
              <a:rtl val="0"/>
            </a:endParaRPr>
          </a:p>
        </p:txBody>
      </p:sp>
      <p:cxnSp>
        <p:nvCxnSpPr>
          <p:cNvPr id="39" name="Shape 603">
            <a:extLst>
              <a:ext uri="{FF2B5EF4-FFF2-40B4-BE49-F238E27FC236}">
                <a16:creationId xmlns:a16="http://schemas.microsoft.com/office/drawing/2014/main" id="{40308673-2C9D-8B4F-931D-E0BAFF9550B6}"/>
              </a:ext>
            </a:extLst>
          </p:cNvPr>
          <p:cNvCxnSpPr/>
          <p:nvPr/>
        </p:nvCxnSpPr>
        <p:spPr>
          <a:xfrm rot="10800000">
            <a:off x="6229710" y="3090385"/>
            <a:ext cx="478749" cy="9592"/>
          </a:xfrm>
          <a:prstGeom prst="straightConnector1">
            <a:avLst/>
          </a:prstGeom>
          <a:noFill/>
          <a:ln w="9525" cap="rnd" cmpd="sng">
            <a:solidFill>
              <a:srgbClr val="7F7F7F"/>
            </a:solidFill>
            <a:prstDash val="solid"/>
            <a:round/>
            <a:headEnd type="none" w="med" len="med"/>
            <a:tailEnd type="none" w="med" len="med"/>
          </a:ln>
        </p:spPr>
      </p:cxnSp>
      <p:sp>
        <p:nvSpPr>
          <p:cNvPr id="40" name="Shape 604">
            <a:extLst>
              <a:ext uri="{FF2B5EF4-FFF2-40B4-BE49-F238E27FC236}">
                <a16:creationId xmlns:a16="http://schemas.microsoft.com/office/drawing/2014/main" id="{1938341E-279E-AF4A-9657-A627394955C0}"/>
              </a:ext>
            </a:extLst>
          </p:cNvPr>
          <p:cNvSpPr/>
          <p:nvPr/>
        </p:nvSpPr>
        <p:spPr>
          <a:xfrm rot="2799339">
            <a:off x="5807331" y="2414826"/>
            <a:ext cx="534052" cy="205750"/>
          </a:xfrm>
          <a:prstGeom prst="ellipse">
            <a:avLst/>
          </a:prstGeom>
          <a:solidFill>
            <a:schemeClr val="accent3"/>
          </a:solidFill>
          <a:ln w="25400" cap="flat" cmpd="sng">
            <a:solidFill>
              <a:srgbClr val="7B7B85"/>
            </a:solidFill>
            <a:prstDash val="solid"/>
            <a:round/>
            <a:headEnd type="none" w="med" len="med"/>
            <a:tailEnd type="none" w="med" len="med"/>
          </a:ln>
        </p:spPr>
        <p:txBody>
          <a:bodyPr lIns="91425" tIns="45700" rIns="91425" bIns="45700" anchor="ctr" anchorCtr="0">
            <a:noAutofit/>
          </a:bodyPr>
          <a:lstStyle/>
          <a:p>
            <a:pPr algn="ctr" defTabSz="914355">
              <a:defRPr/>
            </a:pPr>
            <a:endParaRPr kern="0">
              <a:solidFill>
                <a:srgbClr val="FFFFFF"/>
              </a:solidFill>
              <a:latin typeface="+mn-lt"/>
              <a:ea typeface="MS PGothic" panose="020B0600070205080204" pitchFamily="34" charset="-128"/>
              <a:cs typeface="Arial"/>
              <a:sym typeface="Arial"/>
              <a:rtl val="0"/>
            </a:endParaRPr>
          </a:p>
        </p:txBody>
      </p:sp>
      <p:cxnSp>
        <p:nvCxnSpPr>
          <p:cNvPr id="41" name="Shape 617">
            <a:extLst>
              <a:ext uri="{FF2B5EF4-FFF2-40B4-BE49-F238E27FC236}">
                <a16:creationId xmlns:a16="http://schemas.microsoft.com/office/drawing/2014/main" id="{A63C7345-13D1-7547-8227-DE50020E5006}"/>
              </a:ext>
            </a:extLst>
          </p:cNvPr>
          <p:cNvCxnSpPr/>
          <p:nvPr/>
        </p:nvCxnSpPr>
        <p:spPr>
          <a:xfrm rot="10800000" flipH="1">
            <a:off x="6697939" y="2192660"/>
            <a:ext cx="419099" cy="187966"/>
          </a:xfrm>
          <a:prstGeom prst="straightConnector1">
            <a:avLst/>
          </a:prstGeom>
          <a:noFill/>
          <a:ln w="9525" cap="rnd" cmpd="sng">
            <a:solidFill>
              <a:schemeClr val="accent1"/>
            </a:solidFill>
            <a:prstDash val="solid"/>
            <a:round/>
            <a:headEnd type="none" w="med" len="med"/>
            <a:tailEnd type="triangle" w="lg" len="lg"/>
          </a:ln>
        </p:spPr>
      </p:cxnSp>
      <p:cxnSp>
        <p:nvCxnSpPr>
          <p:cNvPr id="42" name="Shape 618">
            <a:extLst>
              <a:ext uri="{FF2B5EF4-FFF2-40B4-BE49-F238E27FC236}">
                <a16:creationId xmlns:a16="http://schemas.microsoft.com/office/drawing/2014/main" id="{88154CED-5373-2145-9A21-E356F7933147}"/>
              </a:ext>
            </a:extLst>
          </p:cNvPr>
          <p:cNvCxnSpPr/>
          <p:nvPr/>
        </p:nvCxnSpPr>
        <p:spPr>
          <a:xfrm rot="10800000" flipH="1">
            <a:off x="6488082" y="2048075"/>
            <a:ext cx="358775" cy="164880"/>
          </a:xfrm>
          <a:prstGeom prst="straightConnector1">
            <a:avLst/>
          </a:prstGeom>
          <a:noFill/>
          <a:ln w="9525" cap="rnd" cmpd="sng">
            <a:solidFill>
              <a:schemeClr val="accent1"/>
            </a:solidFill>
            <a:prstDash val="solid"/>
            <a:round/>
            <a:headEnd type="none" w="med" len="med"/>
            <a:tailEnd type="triangle" w="lg" len="lg"/>
          </a:ln>
        </p:spPr>
      </p:cxnSp>
      <p:cxnSp>
        <p:nvCxnSpPr>
          <p:cNvPr id="43" name="Shape 619">
            <a:extLst>
              <a:ext uri="{FF2B5EF4-FFF2-40B4-BE49-F238E27FC236}">
                <a16:creationId xmlns:a16="http://schemas.microsoft.com/office/drawing/2014/main" id="{C50D82BD-63FE-2E43-9F8E-D51F04363BBA}"/>
              </a:ext>
            </a:extLst>
          </p:cNvPr>
          <p:cNvCxnSpPr/>
          <p:nvPr/>
        </p:nvCxnSpPr>
        <p:spPr>
          <a:xfrm rot="10800000" flipH="1">
            <a:off x="6589682" y="2093042"/>
            <a:ext cx="358775" cy="164880"/>
          </a:xfrm>
          <a:prstGeom prst="straightConnector1">
            <a:avLst/>
          </a:prstGeom>
          <a:noFill/>
          <a:ln w="9525" cap="rnd" cmpd="sng">
            <a:solidFill>
              <a:schemeClr val="accent1"/>
            </a:solidFill>
            <a:prstDash val="solid"/>
            <a:round/>
            <a:headEnd type="none" w="med" len="med"/>
            <a:tailEnd type="triangle" w="lg" len="lg"/>
          </a:ln>
        </p:spPr>
      </p:cxnSp>
      <p:cxnSp>
        <p:nvCxnSpPr>
          <p:cNvPr id="44" name="Shape 620">
            <a:extLst>
              <a:ext uri="{FF2B5EF4-FFF2-40B4-BE49-F238E27FC236}">
                <a16:creationId xmlns:a16="http://schemas.microsoft.com/office/drawing/2014/main" id="{30364742-3422-594C-8224-404AE65A8BAE}"/>
              </a:ext>
            </a:extLst>
          </p:cNvPr>
          <p:cNvCxnSpPr/>
          <p:nvPr/>
        </p:nvCxnSpPr>
        <p:spPr>
          <a:xfrm rot="10800000" flipH="1">
            <a:off x="6684932" y="2138009"/>
            <a:ext cx="358775" cy="164880"/>
          </a:xfrm>
          <a:prstGeom prst="straightConnector1">
            <a:avLst/>
          </a:prstGeom>
          <a:noFill/>
          <a:ln w="9525" cap="rnd" cmpd="sng">
            <a:solidFill>
              <a:schemeClr val="accent1"/>
            </a:solidFill>
            <a:prstDash val="solid"/>
            <a:round/>
            <a:headEnd type="none" w="med" len="med"/>
            <a:tailEnd type="triangle" w="lg" len="lg"/>
          </a:ln>
        </p:spPr>
      </p:cxnSp>
      <p:sp>
        <p:nvSpPr>
          <p:cNvPr id="45" name="Shape 621">
            <a:extLst>
              <a:ext uri="{FF2B5EF4-FFF2-40B4-BE49-F238E27FC236}">
                <a16:creationId xmlns:a16="http://schemas.microsoft.com/office/drawing/2014/main" id="{81E4D2DB-BCC1-B442-AF53-4ABAC0742EE3}"/>
              </a:ext>
            </a:extLst>
          </p:cNvPr>
          <p:cNvSpPr/>
          <p:nvPr/>
        </p:nvSpPr>
        <p:spPr>
          <a:xfrm rot="343180">
            <a:off x="6256307" y="2077755"/>
            <a:ext cx="457200" cy="501235"/>
          </a:xfrm>
          <a:prstGeom prst="rect">
            <a:avLst/>
          </a:prstGeom>
          <a:solidFill>
            <a:srgbClr val="67A826"/>
          </a:solidFill>
          <a:ln>
            <a:noFill/>
          </a:ln>
        </p:spPr>
        <p:txBody>
          <a:bodyPr lIns="91425" tIns="45700" rIns="91425" bIns="45700" anchor="ctr" anchorCtr="0">
            <a:noAutofit/>
          </a:bodyPr>
          <a:lstStyle/>
          <a:p>
            <a:pPr algn="ctr" defTabSz="914355">
              <a:defRPr/>
            </a:pPr>
            <a:endParaRPr kern="0">
              <a:solidFill>
                <a:srgbClr val="FFFFFF"/>
              </a:solidFill>
              <a:latin typeface="+mn-lt"/>
              <a:ea typeface="MS PGothic" panose="020B0600070205080204" pitchFamily="34" charset="-128"/>
              <a:cs typeface="Arial"/>
              <a:sym typeface="Arial"/>
              <a:rtl val="0"/>
            </a:endParaRPr>
          </a:p>
        </p:txBody>
      </p:sp>
      <p:pic>
        <p:nvPicPr>
          <p:cNvPr id="46" name="Shape 622">
            <a:extLst>
              <a:ext uri="{FF2B5EF4-FFF2-40B4-BE49-F238E27FC236}">
                <a16:creationId xmlns:a16="http://schemas.microsoft.com/office/drawing/2014/main" id="{EEE3877F-BAEB-074A-9340-688AEDDAA9AA}"/>
              </a:ext>
            </a:extLst>
          </p:cNvPr>
          <p:cNvPicPr preferRelativeResize="0"/>
          <p:nvPr/>
        </p:nvPicPr>
        <p:blipFill rotWithShape="1">
          <a:blip r:embed="rId3" cstate="print">
            <a:alphaModFix/>
            <a:extLst>
              <a:ext uri="{28A0092B-C50C-407E-A947-70E740481C1C}">
                <a14:useLocalDpi xmlns:a14="http://schemas.microsoft.com/office/drawing/2010/main"/>
              </a:ext>
            </a:extLst>
          </a:blip>
          <a:srcRect/>
          <a:stretch/>
        </p:blipFill>
        <p:spPr>
          <a:xfrm rot="10800000" flipH="1">
            <a:off x="6193095" y="2024176"/>
            <a:ext cx="622301" cy="623248"/>
          </a:xfrm>
          <a:prstGeom prst="roundRect">
            <a:avLst>
              <a:gd name="adj" fmla="val 16667"/>
            </a:avLst>
          </a:prstGeom>
          <a:noFill/>
          <a:ln>
            <a:noFill/>
          </a:ln>
        </p:spPr>
      </p:pic>
      <p:sp>
        <p:nvSpPr>
          <p:cNvPr id="47" name="Shape 623">
            <a:extLst>
              <a:ext uri="{FF2B5EF4-FFF2-40B4-BE49-F238E27FC236}">
                <a16:creationId xmlns:a16="http://schemas.microsoft.com/office/drawing/2014/main" id="{ED27F618-9BDF-E044-8FCE-DFC4BEB36B14}"/>
              </a:ext>
            </a:extLst>
          </p:cNvPr>
          <p:cNvSpPr txBox="1"/>
          <p:nvPr/>
        </p:nvSpPr>
        <p:spPr>
          <a:xfrm rot="550119">
            <a:off x="6202022" y="2021601"/>
            <a:ext cx="607859" cy="191797"/>
          </a:xfrm>
          <a:prstGeom prst="rect">
            <a:avLst/>
          </a:prstGeom>
          <a:noFill/>
          <a:ln>
            <a:noFill/>
          </a:ln>
        </p:spPr>
        <p:txBody>
          <a:bodyPr lIns="91425" tIns="45700" rIns="91425" bIns="45700" anchor="t" anchorCtr="0">
            <a:noAutofit/>
          </a:bodyPr>
          <a:lstStyle/>
          <a:p>
            <a:pPr defTabSz="914355">
              <a:buSzPct val="25000"/>
              <a:defRPr/>
            </a:pPr>
            <a:r>
              <a:rPr lang="en" sz="600" b="1" kern="0">
                <a:solidFill>
                  <a:srgbClr val="595959"/>
                </a:solidFill>
                <a:latin typeface="+mn-lt"/>
                <a:ea typeface="MS PGothic" panose="020B0600070205080204" pitchFamily="34" charset="-128"/>
                <a:cs typeface="Arial Narrow"/>
                <a:sym typeface="Arial Narrow"/>
                <a:rtl val="0"/>
              </a:rPr>
              <a:t>SWITCHPORT</a:t>
            </a:r>
          </a:p>
        </p:txBody>
      </p:sp>
      <p:sp>
        <p:nvSpPr>
          <p:cNvPr id="48" name="Shape 624">
            <a:extLst>
              <a:ext uri="{FF2B5EF4-FFF2-40B4-BE49-F238E27FC236}">
                <a16:creationId xmlns:a16="http://schemas.microsoft.com/office/drawing/2014/main" id="{386925F8-2424-2D44-9E71-F5833031D39E}"/>
              </a:ext>
            </a:extLst>
          </p:cNvPr>
          <p:cNvSpPr/>
          <p:nvPr/>
        </p:nvSpPr>
        <p:spPr>
          <a:xfrm>
            <a:off x="6532532" y="2319678"/>
            <a:ext cx="53974" cy="59357"/>
          </a:xfrm>
          <a:prstGeom prst="ellipse">
            <a:avLst/>
          </a:prstGeom>
          <a:solidFill>
            <a:schemeClr val="lt1"/>
          </a:solidFill>
          <a:ln>
            <a:noFill/>
          </a:ln>
        </p:spPr>
        <p:txBody>
          <a:bodyPr lIns="91425" tIns="45700" rIns="91425" bIns="45700" anchor="ctr" anchorCtr="0">
            <a:noAutofit/>
          </a:bodyPr>
          <a:lstStyle/>
          <a:p>
            <a:pPr algn="ctr" defTabSz="914355">
              <a:defRPr/>
            </a:pPr>
            <a:endParaRPr kern="0">
              <a:solidFill>
                <a:srgbClr val="FFFFFF"/>
              </a:solidFill>
              <a:latin typeface="+mn-lt"/>
              <a:ea typeface="MS PGothic" panose="020B0600070205080204" pitchFamily="34" charset="-128"/>
              <a:cs typeface="Arial"/>
              <a:sym typeface="Arial"/>
              <a:rtl val="0"/>
            </a:endParaRPr>
          </a:p>
        </p:txBody>
      </p:sp>
      <p:cxnSp>
        <p:nvCxnSpPr>
          <p:cNvPr id="49" name="Shape 625">
            <a:extLst>
              <a:ext uri="{FF2B5EF4-FFF2-40B4-BE49-F238E27FC236}">
                <a16:creationId xmlns:a16="http://schemas.microsoft.com/office/drawing/2014/main" id="{16C9D06F-4EB8-924B-BDEA-5EEC2B21FCAF}"/>
              </a:ext>
            </a:extLst>
          </p:cNvPr>
          <p:cNvCxnSpPr/>
          <p:nvPr/>
        </p:nvCxnSpPr>
        <p:spPr>
          <a:xfrm rot="10800000" flipH="1">
            <a:off x="5938807" y="2339313"/>
            <a:ext cx="622299" cy="286890"/>
          </a:xfrm>
          <a:prstGeom prst="straightConnector1">
            <a:avLst/>
          </a:prstGeom>
          <a:noFill/>
          <a:ln w="9525" cap="rnd" cmpd="sng">
            <a:solidFill>
              <a:schemeClr val="accent1"/>
            </a:solidFill>
            <a:prstDash val="solid"/>
            <a:round/>
            <a:headEnd type="none" w="med" len="med"/>
            <a:tailEnd type="none" w="med" len="med"/>
          </a:ln>
        </p:spPr>
      </p:cxnSp>
      <p:sp>
        <p:nvSpPr>
          <p:cNvPr id="50" name="Shape 626">
            <a:extLst>
              <a:ext uri="{FF2B5EF4-FFF2-40B4-BE49-F238E27FC236}">
                <a16:creationId xmlns:a16="http://schemas.microsoft.com/office/drawing/2014/main" id="{C28A9A6E-B347-C347-882C-388D31913CB2}"/>
              </a:ext>
            </a:extLst>
          </p:cNvPr>
          <p:cNvSpPr/>
          <p:nvPr/>
        </p:nvSpPr>
        <p:spPr>
          <a:xfrm>
            <a:off x="6451074" y="2270358"/>
            <a:ext cx="53974" cy="59357"/>
          </a:xfrm>
          <a:prstGeom prst="ellipse">
            <a:avLst/>
          </a:prstGeom>
          <a:solidFill>
            <a:schemeClr val="lt1"/>
          </a:solidFill>
          <a:ln>
            <a:noFill/>
          </a:ln>
        </p:spPr>
        <p:txBody>
          <a:bodyPr lIns="91425" tIns="45700" rIns="91425" bIns="45700" anchor="ctr" anchorCtr="0">
            <a:noAutofit/>
          </a:bodyPr>
          <a:lstStyle/>
          <a:p>
            <a:pPr algn="ctr" defTabSz="914355">
              <a:defRPr/>
            </a:pPr>
            <a:endParaRPr kern="0">
              <a:solidFill>
                <a:srgbClr val="FFFFFF"/>
              </a:solidFill>
              <a:latin typeface="+mn-lt"/>
              <a:ea typeface="MS PGothic" panose="020B0600070205080204" pitchFamily="34" charset="-128"/>
              <a:cs typeface="Arial"/>
              <a:sym typeface="Arial"/>
              <a:rtl val="0"/>
            </a:endParaRPr>
          </a:p>
        </p:txBody>
      </p:sp>
      <p:sp>
        <p:nvSpPr>
          <p:cNvPr id="51" name="Shape 627">
            <a:extLst>
              <a:ext uri="{FF2B5EF4-FFF2-40B4-BE49-F238E27FC236}">
                <a16:creationId xmlns:a16="http://schemas.microsoft.com/office/drawing/2014/main" id="{B72B8D6B-2166-C841-8324-671BA974B23F}"/>
              </a:ext>
            </a:extLst>
          </p:cNvPr>
          <p:cNvSpPr/>
          <p:nvPr/>
        </p:nvSpPr>
        <p:spPr>
          <a:xfrm>
            <a:off x="6366367" y="2221037"/>
            <a:ext cx="53974" cy="59357"/>
          </a:xfrm>
          <a:prstGeom prst="ellipse">
            <a:avLst/>
          </a:prstGeom>
          <a:solidFill>
            <a:schemeClr val="lt1"/>
          </a:solidFill>
          <a:ln>
            <a:noFill/>
          </a:ln>
        </p:spPr>
        <p:txBody>
          <a:bodyPr lIns="91425" tIns="45700" rIns="91425" bIns="45700" anchor="ctr" anchorCtr="0">
            <a:noAutofit/>
          </a:bodyPr>
          <a:lstStyle/>
          <a:p>
            <a:pPr algn="ctr" defTabSz="914355">
              <a:defRPr/>
            </a:pPr>
            <a:endParaRPr kern="0">
              <a:solidFill>
                <a:srgbClr val="FFFFFF"/>
              </a:solidFill>
              <a:latin typeface="+mn-lt"/>
              <a:ea typeface="MS PGothic" panose="020B0600070205080204" pitchFamily="34" charset="-128"/>
              <a:cs typeface="Arial"/>
              <a:sym typeface="Arial"/>
              <a:rtl val="0"/>
            </a:endParaRPr>
          </a:p>
        </p:txBody>
      </p:sp>
      <p:cxnSp>
        <p:nvCxnSpPr>
          <p:cNvPr id="52" name="Shape 628">
            <a:extLst>
              <a:ext uri="{FF2B5EF4-FFF2-40B4-BE49-F238E27FC236}">
                <a16:creationId xmlns:a16="http://schemas.microsoft.com/office/drawing/2014/main" id="{582FBF5E-CA05-3941-ADCC-6653E943F056}"/>
              </a:ext>
            </a:extLst>
          </p:cNvPr>
          <p:cNvCxnSpPr/>
          <p:nvPr/>
        </p:nvCxnSpPr>
        <p:spPr>
          <a:xfrm rot="10800000" flipH="1">
            <a:off x="5859432" y="2288350"/>
            <a:ext cx="622299" cy="286890"/>
          </a:xfrm>
          <a:prstGeom prst="straightConnector1">
            <a:avLst/>
          </a:prstGeom>
          <a:noFill/>
          <a:ln w="9525" cap="rnd" cmpd="sng">
            <a:solidFill>
              <a:schemeClr val="accent1"/>
            </a:solidFill>
            <a:prstDash val="solid"/>
            <a:round/>
            <a:headEnd type="none" w="med" len="med"/>
            <a:tailEnd type="none" w="med" len="med"/>
          </a:ln>
        </p:spPr>
      </p:cxnSp>
      <p:cxnSp>
        <p:nvCxnSpPr>
          <p:cNvPr id="53" name="Shape 629">
            <a:extLst>
              <a:ext uri="{FF2B5EF4-FFF2-40B4-BE49-F238E27FC236}">
                <a16:creationId xmlns:a16="http://schemas.microsoft.com/office/drawing/2014/main" id="{C8F7E59D-B73F-794E-885B-C713D13F669E}"/>
              </a:ext>
            </a:extLst>
          </p:cNvPr>
          <p:cNvCxnSpPr/>
          <p:nvPr/>
        </p:nvCxnSpPr>
        <p:spPr>
          <a:xfrm rot="10800000" flipH="1">
            <a:off x="5773707" y="2240385"/>
            <a:ext cx="622299" cy="286890"/>
          </a:xfrm>
          <a:prstGeom prst="straightConnector1">
            <a:avLst/>
          </a:prstGeom>
          <a:noFill/>
          <a:ln w="9525" cap="rnd" cmpd="sng">
            <a:solidFill>
              <a:schemeClr val="accent1"/>
            </a:solidFill>
            <a:prstDash val="solid"/>
            <a:round/>
            <a:headEnd type="none" w="med" len="med"/>
            <a:tailEnd type="none" w="med" len="med"/>
          </a:ln>
        </p:spPr>
      </p:cxnSp>
      <p:sp>
        <p:nvSpPr>
          <p:cNvPr id="54" name="Shape 630">
            <a:extLst>
              <a:ext uri="{FF2B5EF4-FFF2-40B4-BE49-F238E27FC236}">
                <a16:creationId xmlns:a16="http://schemas.microsoft.com/office/drawing/2014/main" id="{8F6154DA-85AF-2541-B681-1933F80677CD}"/>
              </a:ext>
            </a:extLst>
          </p:cNvPr>
          <p:cNvSpPr/>
          <p:nvPr/>
        </p:nvSpPr>
        <p:spPr>
          <a:xfrm>
            <a:off x="6612153" y="2371465"/>
            <a:ext cx="53974" cy="59357"/>
          </a:xfrm>
          <a:prstGeom prst="ellipse">
            <a:avLst/>
          </a:prstGeom>
          <a:solidFill>
            <a:schemeClr val="lt1"/>
          </a:solidFill>
          <a:ln>
            <a:noFill/>
          </a:ln>
        </p:spPr>
        <p:txBody>
          <a:bodyPr lIns="91425" tIns="45700" rIns="91425" bIns="45700" anchor="ctr" anchorCtr="0">
            <a:noAutofit/>
          </a:bodyPr>
          <a:lstStyle/>
          <a:p>
            <a:pPr algn="ctr" defTabSz="914355">
              <a:defRPr/>
            </a:pPr>
            <a:endParaRPr kern="0">
              <a:solidFill>
                <a:srgbClr val="FFFFFF"/>
              </a:solidFill>
              <a:latin typeface="+mn-lt"/>
              <a:ea typeface="MS PGothic" panose="020B0600070205080204" pitchFamily="34" charset="-128"/>
              <a:cs typeface="Arial"/>
              <a:sym typeface="Arial"/>
              <a:rtl val="0"/>
            </a:endParaRPr>
          </a:p>
        </p:txBody>
      </p:sp>
      <p:cxnSp>
        <p:nvCxnSpPr>
          <p:cNvPr id="55" name="Shape 631">
            <a:extLst>
              <a:ext uri="{FF2B5EF4-FFF2-40B4-BE49-F238E27FC236}">
                <a16:creationId xmlns:a16="http://schemas.microsoft.com/office/drawing/2014/main" id="{AD615778-4A79-464A-A3C7-98033DAEEC92}"/>
              </a:ext>
            </a:extLst>
          </p:cNvPr>
          <p:cNvCxnSpPr/>
          <p:nvPr/>
        </p:nvCxnSpPr>
        <p:spPr>
          <a:xfrm rot="10800000" flipH="1">
            <a:off x="6018182" y="2390276"/>
            <a:ext cx="622299" cy="286890"/>
          </a:xfrm>
          <a:prstGeom prst="straightConnector1">
            <a:avLst/>
          </a:prstGeom>
          <a:noFill/>
          <a:ln w="9525" cap="rnd" cmpd="sng">
            <a:solidFill>
              <a:schemeClr val="accent1"/>
            </a:solidFill>
            <a:prstDash val="solid"/>
            <a:round/>
            <a:headEnd type="none" w="med" len="med"/>
            <a:tailEnd type="none" w="med" len="med"/>
          </a:ln>
        </p:spPr>
      </p:cxnSp>
      <p:sp>
        <p:nvSpPr>
          <p:cNvPr id="57" name="Shape 635">
            <a:extLst>
              <a:ext uri="{FF2B5EF4-FFF2-40B4-BE49-F238E27FC236}">
                <a16:creationId xmlns:a16="http://schemas.microsoft.com/office/drawing/2014/main" id="{E6E1A993-65CA-B847-89B6-AC8A530756B8}"/>
              </a:ext>
            </a:extLst>
          </p:cNvPr>
          <p:cNvSpPr txBox="1"/>
          <p:nvPr/>
        </p:nvSpPr>
        <p:spPr>
          <a:xfrm>
            <a:off x="5446589" y="2933829"/>
            <a:ext cx="412843" cy="255728"/>
          </a:xfrm>
          <a:prstGeom prst="rect">
            <a:avLst/>
          </a:prstGeom>
          <a:noFill/>
          <a:ln>
            <a:noFill/>
          </a:ln>
        </p:spPr>
        <p:txBody>
          <a:bodyPr lIns="91425" tIns="45700" rIns="91425" bIns="45700" anchor="t" anchorCtr="0">
            <a:noAutofit/>
          </a:bodyPr>
          <a:lstStyle/>
          <a:p>
            <a:pPr defTabSz="914355">
              <a:buSzPct val="25000"/>
              <a:defRPr/>
            </a:pPr>
            <a:r>
              <a:rPr lang="en" sz="1000" kern="0">
                <a:solidFill>
                  <a:srgbClr val="000000"/>
                </a:solidFill>
                <a:latin typeface="+mn-lt"/>
                <a:ea typeface="MS PGothic" panose="020B0600070205080204" pitchFamily="34" charset="-128"/>
                <a:cs typeface="Arial"/>
                <a:sym typeface="Arial"/>
                <a:rtl val="0"/>
              </a:rPr>
              <a:t>Bob</a:t>
            </a:r>
          </a:p>
        </p:txBody>
      </p:sp>
      <p:sp>
        <p:nvSpPr>
          <p:cNvPr id="58" name="Shape 637">
            <a:extLst>
              <a:ext uri="{FF2B5EF4-FFF2-40B4-BE49-F238E27FC236}">
                <a16:creationId xmlns:a16="http://schemas.microsoft.com/office/drawing/2014/main" id="{AAC353DA-14C2-D14F-B767-C4573692093C}"/>
              </a:ext>
            </a:extLst>
          </p:cNvPr>
          <p:cNvSpPr txBox="1"/>
          <p:nvPr/>
        </p:nvSpPr>
        <p:spPr>
          <a:xfrm>
            <a:off x="6636109" y="1885404"/>
            <a:ext cx="1071725" cy="223762"/>
          </a:xfrm>
          <a:prstGeom prst="rect">
            <a:avLst/>
          </a:prstGeom>
          <a:noFill/>
          <a:ln>
            <a:noFill/>
          </a:ln>
        </p:spPr>
        <p:txBody>
          <a:bodyPr lIns="91425" tIns="45700" rIns="91425" bIns="45700" anchor="t" anchorCtr="0">
            <a:noAutofit/>
          </a:bodyPr>
          <a:lstStyle/>
          <a:p>
            <a:pPr defTabSz="914355">
              <a:buSzPct val="25000"/>
              <a:defRPr/>
            </a:pPr>
            <a:r>
              <a:rPr lang="en" sz="800" kern="0">
                <a:solidFill>
                  <a:srgbClr val="000000"/>
                </a:solidFill>
                <a:latin typeface="+mn-lt"/>
                <a:ea typeface="MS PGothic" panose="020B0600070205080204" pitchFamily="34" charset="-128"/>
                <a:cs typeface="Arial"/>
                <a:sym typeface="Arial"/>
                <a:rtl val="0"/>
              </a:rPr>
              <a:t>DHCP, HTTP, etc.</a:t>
            </a:r>
          </a:p>
        </p:txBody>
      </p:sp>
      <p:cxnSp>
        <p:nvCxnSpPr>
          <p:cNvPr id="64" name="Shape 644">
            <a:extLst>
              <a:ext uri="{FF2B5EF4-FFF2-40B4-BE49-F238E27FC236}">
                <a16:creationId xmlns:a16="http://schemas.microsoft.com/office/drawing/2014/main" id="{43F1739A-9B5D-C942-A1F7-B820D18ECAD3}"/>
              </a:ext>
            </a:extLst>
          </p:cNvPr>
          <p:cNvCxnSpPr/>
          <p:nvPr/>
        </p:nvCxnSpPr>
        <p:spPr>
          <a:xfrm flipH="1">
            <a:off x="6231246" y="2712391"/>
            <a:ext cx="6438" cy="390357"/>
          </a:xfrm>
          <a:prstGeom prst="straightConnector1">
            <a:avLst/>
          </a:prstGeom>
          <a:noFill/>
          <a:ln w="9525" cap="rnd" cmpd="sng">
            <a:solidFill>
              <a:srgbClr val="7F7F7F"/>
            </a:solidFill>
            <a:prstDash val="solid"/>
            <a:round/>
            <a:headEnd type="none" w="med" len="med"/>
            <a:tailEnd type="none" w="med" len="med"/>
          </a:ln>
        </p:spPr>
      </p:cxnSp>
      <p:sp>
        <p:nvSpPr>
          <p:cNvPr id="65" name="Shape 647">
            <a:extLst>
              <a:ext uri="{FF2B5EF4-FFF2-40B4-BE49-F238E27FC236}">
                <a16:creationId xmlns:a16="http://schemas.microsoft.com/office/drawing/2014/main" id="{1EC40063-CF00-7C4F-A03B-5BA5E2C0A833}"/>
              </a:ext>
            </a:extLst>
          </p:cNvPr>
          <p:cNvSpPr txBox="1"/>
          <p:nvPr/>
        </p:nvSpPr>
        <p:spPr>
          <a:xfrm>
            <a:off x="5446589" y="1165109"/>
            <a:ext cx="2528589" cy="226569"/>
          </a:xfrm>
          <a:prstGeom prst="rect">
            <a:avLst/>
          </a:prstGeom>
          <a:noFill/>
          <a:ln>
            <a:noFill/>
          </a:ln>
        </p:spPr>
        <p:txBody>
          <a:bodyPr lIns="91425" tIns="45700" rIns="91425" bIns="45700" anchor="t" anchorCtr="0">
            <a:noAutofit/>
          </a:bodyPr>
          <a:lstStyle/>
          <a:p>
            <a:pPr defTabSz="914355">
              <a:buSzPct val="25000"/>
              <a:defRPr/>
            </a:pPr>
            <a:r>
              <a:rPr lang="en-US" altLang="ja-JP" sz="1600" b="1" kern="0" err="1">
                <a:solidFill>
                  <a:schemeClr val="tx2"/>
                </a:solidFill>
                <a:latin typeface="+mn-lt"/>
                <a:ea typeface="MS PGothic" panose="020B0600070205080204" pitchFamily="34" charset="-128"/>
                <a:cs typeface="Arial"/>
                <a:sym typeface="Arial"/>
                <a:rtl val="0"/>
              </a:rPr>
              <a:t>MACsec</a:t>
            </a:r>
            <a:r>
              <a:rPr lang="en-US" altLang="ja-JP" sz="1600" b="1" kern="0">
                <a:solidFill>
                  <a:schemeClr val="tx2"/>
                </a:solidFill>
                <a:latin typeface="+mn-lt"/>
                <a:ea typeface="MS PGothic" panose="020B0600070205080204" pitchFamily="34" charset="-128"/>
                <a:cs typeface="Arial"/>
                <a:sym typeface="Arial"/>
                <a:rtl val="0"/>
              </a:rPr>
              <a:t> </a:t>
            </a:r>
            <a:r>
              <a:rPr lang="ja-JP" altLang="en-US" sz="1600" b="1" kern="0">
                <a:solidFill>
                  <a:schemeClr val="tx2"/>
                </a:solidFill>
                <a:latin typeface="+mn-lt"/>
                <a:ea typeface="MS PGothic" panose="020B0600070205080204" pitchFamily="34" charset="-128"/>
                <a:cs typeface="Arial"/>
                <a:sym typeface="Arial"/>
                <a:rtl val="0"/>
              </a:rPr>
              <a:t>があるとき</a:t>
            </a:r>
            <a:endParaRPr lang="en" sz="1600" b="1" kern="0">
              <a:solidFill>
                <a:schemeClr val="tx2"/>
              </a:solidFill>
              <a:latin typeface="+mn-lt"/>
              <a:ea typeface="MS PGothic" panose="020B0600070205080204" pitchFamily="34" charset="-128"/>
              <a:cs typeface="Arial"/>
              <a:sym typeface="Arial"/>
              <a:rtl val="0"/>
            </a:endParaRPr>
          </a:p>
        </p:txBody>
      </p:sp>
      <p:sp>
        <p:nvSpPr>
          <p:cNvPr id="67" name="Shape 650">
            <a:extLst>
              <a:ext uri="{FF2B5EF4-FFF2-40B4-BE49-F238E27FC236}">
                <a16:creationId xmlns:a16="http://schemas.microsoft.com/office/drawing/2014/main" id="{7E883403-3F85-5140-91C9-5BF5CCAB64D2}"/>
              </a:ext>
            </a:extLst>
          </p:cNvPr>
          <p:cNvSpPr txBox="1"/>
          <p:nvPr/>
        </p:nvSpPr>
        <p:spPr>
          <a:xfrm rot="20015964">
            <a:off x="5183817" y="1789824"/>
            <a:ext cx="1289664" cy="315956"/>
          </a:xfrm>
          <a:prstGeom prst="rect">
            <a:avLst/>
          </a:prstGeom>
          <a:noFill/>
          <a:ln>
            <a:noFill/>
          </a:ln>
        </p:spPr>
        <p:txBody>
          <a:bodyPr lIns="91425" tIns="45700" rIns="91425" bIns="45700" anchor="t" anchorCtr="0">
            <a:noAutofit/>
          </a:bodyPr>
          <a:lstStyle/>
          <a:p>
            <a:pPr defTabSz="914355">
              <a:buSzPct val="25000"/>
              <a:defRPr/>
            </a:pPr>
            <a:r>
              <a:rPr lang="en" sz="1400" b="1" kern="0">
                <a:solidFill>
                  <a:srgbClr val="FF0000"/>
                </a:solidFill>
                <a:latin typeface="+mn-lt"/>
                <a:ea typeface="MS PGothic" panose="020B0600070205080204" pitchFamily="34" charset="-128"/>
                <a:cs typeface="Arial"/>
                <a:sym typeface="Arial"/>
                <a:rtl val="0"/>
              </a:rPr>
              <a:t>Encrypted !</a:t>
            </a:r>
          </a:p>
        </p:txBody>
      </p:sp>
      <p:sp>
        <p:nvSpPr>
          <p:cNvPr id="69" name="Shape 588">
            <a:extLst>
              <a:ext uri="{FF2B5EF4-FFF2-40B4-BE49-F238E27FC236}">
                <a16:creationId xmlns:a16="http://schemas.microsoft.com/office/drawing/2014/main" id="{FDED5396-5E6A-E543-99CF-CCBE0C2F1D5E}"/>
              </a:ext>
            </a:extLst>
          </p:cNvPr>
          <p:cNvSpPr txBox="1"/>
          <p:nvPr/>
        </p:nvSpPr>
        <p:spPr>
          <a:xfrm>
            <a:off x="3261647" y="3155809"/>
            <a:ext cx="1027231" cy="203420"/>
          </a:xfrm>
          <a:prstGeom prst="rect">
            <a:avLst/>
          </a:prstGeom>
          <a:noFill/>
          <a:ln>
            <a:noFill/>
          </a:ln>
        </p:spPr>
        <p:txBody>
          <a:bodyPr lIns="91425" tIns="45700" rIns="91425" bIns="45700" anchor="t" anchorCtr="0">
            <a:noAutofit/>
          </a:bodyPr>
          <a:lstStyle/>
          <a:p>
            <a:pPr defTabSz="914355">
              <a:buSzPct val="25000"/>
              <a:defRPr/>
            </a:pPr>
            <a:r>
              <a:rPr lang="ja-JP" altLang="en-US" sz="1050" kern="0">
                <a:solidFill>
                  <a:srgbClr val="000000"/>
                </a:solidFill>
                <a:latin typeface="+mn-lt"/>
                <a:ea typeface="MS PGothic" panose="020B0600070205080204" pitchFamily="34" charset="-128"/>
                <a:cs typeface="Arial"/>
                <a:sym typeface="Arial"/>
                <a:rtl val="0"/>
              </a:rPr>
              <a:t>攻撃者</a:t>
            </a:r>
            <a:endParaRPr lang="en" sz="1050" kern="0">
              <a:solidFill>
                <a:srgbClr val="000000"/>
              </a:solidFill>
              <a:latin typeface="+mn-lt"/>
              <a:ea typeface="MS PGothic" panose="020B0600070205080204" pitchFamily="34" charset="-128"/>
              <a:cs typeface="Arial"/>
              <a:sym typeface="Arial"/>
              <a:rtl val="0"/>
            </a:endParaRPr>
          </a:p>
        </p:txBody>
      </p:sp>
      <p:sp>
        <p:nvSpPr>
          <p:cNvPr id="70" name="Shape 588">
            <a:extLst>
              <a:ext uri="{FF2B5EF4-FFF2-40B4-BE49-F238E27FC236}">
                <a16:creationId xmlns:a16="http://schemas.microsoft.com/office/drawing/2014/main" id="{97D732CE-779F-9B4F-8670-260AABB002A1}"/>
              </a:ext>
            </a:extLst>
          </p:cNvPr>
          <p:cNvSpPr txBox="1"/>
          <p:nvPr/>
        </p:nvSpPr>
        <p:spPr>
          <a:xfrm>
            <a:off x="7117039" y="3221098"/>
            <a:ext cx="1027231" cy="203420"/>
          </a:xfrm>
          <a:prstGeom prst="rect">
            <a:avLst/>
          </a:prstGeom>
          <a:noFill/>
          <a:ln>
            <a:noFill/>
          </a:ln>
        </p:spPr>
        <p:txBody>
          <a:bodyPr lIns="91425" tIns="45700" rIns="91425" bIns="45700" anchor="t" anchorCtr="0">
            <a:noAutofit/>
          </a:bodyPr>
          <a:lstStyle/>
          <a:p>
            <a:pPr defTabSz="914355">
              <a:buSzPct val="25000"/>
              <a:defRPr/>
            </a:pPr>
            <a:r>
              <a:rPr lang="ja-JP" altLang="en-US" sz="1050" kern="0">
                <a:solidFill>
                  <a:srgbClr val="000000"/>
                </a:solidFill>
                <a:latin typeface="+mn-lt"/>
                <a:ea typeface="MS PGothic" panose="020B0600070205080204" pitchFamily="34" charset="-128"/>
                <a:cs typeface="Arial"/>
                <a:sym typeface="Arial"/>
                <a:rtl val="0"/>
              </a:rPr>
              <a:t>攻撃者</a:t>
            </a:r>
            <a:endParaRPr lang="en" sz="1050" kern="0">
              <a:solidFill>
                <a:srgbClr val="000000"/>
              </a:solidFill>
              <a:latin typeface="+mn-lt"/>
              <a:ea typeface="MS PGothic" panose="020B0600070205080204" pitchFamily="34" charset="-128"/>
              <a:cs typeface="Arial"/>
              <a:sym typeface="Arial"/>
              <a:rtl val="0"/>
            </a:endParaRPr>
          </a:p>
        </p:txBody>
      </p:sp>
      <p:sp>
        <p:nvSpPr>
          <p:cNvPr id="79" name="テキスト ボックス 78">
            <a:extLst>
              <a:ext uri="{FF2B5EF4-FFF2-40B4-BE49-F238E27FC236}">
                <a16:creationId xmlns:a16="http://schemas.microsoft.com/office/drawing/2014/main" id="{34A026B0-6442-544C-ABBC-E73458727B66}"/>
              </a:ext>
            </a:extLst>
          </p:cNvPr>
          <p:cNvSpPr txBox="1"/>
          <p:nvPr/>
        </p:nvSpPr>
        <p:spPr>
          <a:xfrm>
            <a:off x="5050101" y="4659101"/>
            <a:ext cx="6269834" cy="253916"/>
          </a:xfrm>
          <a:prstGeom prst="rect">
            <a:avLst/>
          </a:prstGeom>
          <a:noFill/>
        </p:spPr>
        <p:txBody>
          <a:bodyPr wrap="square" rtlCol="0">
            <a:noAutofit/>
          </a:bodyPr>
          <a:lstStyle/>
          <a:p>
            <a:pPr defTabSz="457189">
              <a:defRPr/>
            </a:pPr>
            <a:r>
              <a:rPr kumimoji="1" lang="en-US" altLang="ja-JP" sz="1050">
                <a:solidFill>
                  <a:srgbClr val="282828"/>
                </a:solidFill>
                <a:latin typeface="+mn-lt"/>
                <a:ea typeface="MS PGothic" panose="020B0600070205080204" pitchFamily="34" charset="-128"/>
                <a:cs typeface="+mn-cs"/>
              </a:rPr>
              <a:t>※</a:t>
            </a:r>
            <a:r>
              <a:rPr kumimoji="1" lang="ja-JP" altLang="en-US" sz="1050">
                <a:solidFill>
                  <a:srgbClr val="282828"/>
                </a:solidFill>
                <a:latin typeface="+mn-lt"/>
                <a:ea typeface="MS PGothic" panose="020B0600070205080204" pitchFamily="34" charset="-128"/>
                <a:cs typeface="+mn-cs"/>
              </a:rPr>
              <a:t> サプリカントとして</a:t>
            </a:r>
            <a:r>
              <a:rPr kumimoji="1" lang="en-US" altLang="ja-JP" sz="1050">
                <a:solidFill>
                  <a:srgbClr val="282828"/>
                </a:solidFill>
                <a:latin typeface="+mn-lt"/>
                <a:ea typeface="MS PGothic" panose="020B0600070205080204" pitchFamily="34" charset="-128"/>
                <a:cs typeface="+mn-cs"/>
              </a:rPr>
              <a:t> AnyConnect</a:t>
            </a:r>
            <a:r>
              <a:rPr kumimoji="1" lang="ja-JP" altLang="en-US" sz="1050">
                <a:solidFill>
                  <a:srgbClr val="282828"/>
                </a:solidFill>
                <a:latin typeface="+mn-lt"/>
                <a:ea typeface="MS PGothic" panose="020B0600070205080204" pitchFamily="34" charset="-128"/>
                <a:cs typeface="+mn-cs"/>
              </a:rPr>
              <a:t> を利用</a:t>
            </a:r>
            <a:r>
              <a:rPr kumimoji="1" lang="en-US" altLang="ja-JP" sz="1050">
                <a:solidFill>
                  <a:srgbClr val="282828"/>
                </a:solidFill>
                <a:latin typeface="+mn-lt"/>
                <a:ea typeface="MS PGothic" panose="020B0600070205080204" pitchFamily="34" charset="-128"/>
                <a:cs typeface="+mn-cs"/>
              </a:rPr>
              <a:t> </a:t>
            </a:r>
            <a:r>
              <a:rPr kumimoji="1" lang="ja-JP" altLang="en-US" sz="1050">
                <a:solidFill>
                  <a:srgbClr val="282828"/>
                </a:solidFill>
                <a:latin typeface="+mn-lt"/>
                <a:ea typeface="MS PGothic" panose="020B0600070205080204" pitchFamily="34" charset="-128"/>
                <a:cs typeface="+mn-cs"/>
              </a:rPr>
              <a:t> </a:t>
            </a:r>
            <a:r>
              <a:rPr kumimoji="1" lang="en-US" altLang="ja-JP" sz="1050">
                <a:solidFill>
                  <a:srgbClr val="282828"/>
                </a:solidFill>
                <a:latin typeface="+mn-lt"/>
                <a:ea typeface="MS PGothic" panose="020B0600070205080204" pitchFamily="34" charset="-128"/>
                <a:cs typeface="+mn-cs"/>
              </a:rPr>
              <a:t>(IOS-XE 16.10.1</a:t>
            </a:r>
            <a:r>
              <a:rPr kumimoji="1" lang="ja-JP" altLang="en-US" sz="1050">
                <a:solidFill>
                  <a:srgbClr val="282828"/>
                </a:solidFill>
                <a:latin typeface="+mn-lt"/>
                <a:ea typeface="MS PGothic" panose="020B0600070205080204" pitchFamily="34" charset="-128"/>
                <a:cs typeface="+mn-cs"/>
              </a:rPr>
              <a:t>以降）</a:t>
            </a:r>
          </a:p>
        </p:txBody>
      </p:sp>
      <p:sp>
        <p:nvSpPr>
          <p:cNvPr id="80" name="角丸四角形吹き出し 79">
            <a:extLst>
              <a:ext uri="{FF2B5EF4-FFF2-40B4-BE49-F238E27FC236}">
                <a16:creationId xmlns:a16="http://schemas.microsoft.com/office/drawing/2014/main" id="{7BE97EA2-1666-0A43-A9F1-E14FE535D93E}"/>
              </a:ext>
            </a:extLst>
          </p:cNvPr>
          <p:cNvSpPr/>
          <p:nvPr/>
        </p:nvSpPr>
        <p:spPr>
          <a:xfrm>
            <a:off x="3018221" y="2362201"/>
            <a:ext cx="1137144" cy="306564"/>
          </a:xfrm>
          <a:prstGeom prst="wedgeRoundRectCallout">
            <a:avLst>
              <a:gd name="adj1" fmla="val -35789"/>
              <a:gd name="adj2" fmla="val 108093"/>
              <a:gd name="adj3" fmla="val 16667"/>
            </a:avLst>
          </a:prstGeom>
          <a:solidFill>
            <a:srgbClr val="FFC0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defTabSz="914355">
              <a:defRPr/>
            </a:pPr>
            <a:r>
              <a:rPr lang="ja-JP" altLang="en-US" sz="1200" kern="0">
                <a:solidFill>
                  <a:srgbClr val="282828"/>
                </a:solidFill>
                <a:ea typeface="MS PGothic" panose="020B0600070205080204" pitchFamily="34" charset="-128"/>
                <a:cs typeface="CiscoSansJPN" pitchFamily="2" charset="-128"/>
              </a:rPr>
              <a:t>盗み見成功！</a:t>
            </a:r>
          </a:p>
        </p:txBody>
      </p:sp>
      <p:sp>
        <p:nvSpPr>
          <p:cNvPr id="81" name="角丸四角形吹き出し 80">
            <a:extLst>
              <a:ext uri="{FF2B5EF4-FFF2-40B4-BE49-F238E27FC236}">
                <a16:creationId xmlns:a16="http://schemas.microsoft.com/office/drawing/2014/main" id="{9A096BE4-CEBE-1F4A-9F71-194E88791F05}"/>
              </a:ext>
            </a:extLst>
          </p:cNvPr>
          <p:cNvSpPr/>
          <p:nvPr/>
        </p:nvSpPr>
        <p:spPr>
          <a:xfrm>
            <a:off x="7096797" y="2467960"/>
            <a:ext cx="1027231" cy="306564"/>
          </a:xfrm>
          <a:prstGeom prst="wedgeRoundRectCallout">
            <a:avLst>
              <a:gd name="adj1" fmla="val -51017"/>
              <a:gd name="adj2" fmla="val 134672"/>
              <a:gd name="adj3" fmla="val 16667"/>
            </a:avLst>
          </a:prstGeom>
          <a:solidFill>
            <a:srgbClr val="FFC0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defTabSz="914355">
              <a:defRPr/>
            </a:pPr>
            <a:r>
              <a:rPr lang="ja-JP" altLang="en-US" sz="1200" kern="0">
                <a:solidFill>
                  <a:srgbClr val="282828"/>
                </a:solidFill>
                <a:ea typeface="MS PGothic" panose="020B0600070205080204" pitchFamily="34" charset="-128"/>
                <a:cs typeface="CiscoSansJPN" pitchFamily="2" charset="-128"/>
              </a:rPr>
              <a:t>盗み見失敗</a:t>
            </a:r>
          </a:p>
        </p:txBody>
      </p:sp>
      <p:sp>
        <p:nvSpPr>
          <p:cNvPr id="82" name="角丸四角形吹き出し 8">
            <a:extLst>
              <a:ext uri="{FF2B5EF4-FFF2-40B4-BE49-F238E27FC236}">
                <a16:creationId xmlns:a16="http://schemas.microsoft.com/office/drawing/2014/main" id="{61195CC3-54BD-0B45-87CC-F4809E6ACDE4}"/>
              </a:ext>
            </a:extLst>
          </p:cNvPr>
          <p:cNvSpPr/>
          <p:nvPr/>
        </p:nvSpPr>
        <p:spPr>
          <a:xfrm>
            <a:off x="2696562" y="3722097"/>
            <a:ext cx="6207283" cy="868953"/>
          </a:xfrm>
          <a:prstGeom prst="wedgeRoundRectCallout">
            <a:avLst>
              <a:gd name="adj1" fmla="val -1793"/>
              <a:gd name="adj2" fmla="val -65500"/>
              <a:gd name="adj3" fmla="val 16667"/>
            </a:avLst>
          </a:prstGeom>
          <a:solidFill>
            <a:schemeClr val="accent1">
              <a:alpha val="1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defTabSz="914355">
              <a:buSzPct val="25000"/>
              <a:defRPr/>
            </a:pPr>
            <a:r>
              <a:rPr lang="en-US" altLang="ja-JP" sz="1200" b="1" kern="0">
                <a:solidFill>
                  <a:srgbClr val="282828"/>
                </a:solidFill>
                <a:ea typeface="MS PGothic" panose="020B0600070205080204" pitchFamily="34" charset="-128"/>
                <a:cs typeface="Arial"/>
                <a:sym typeface="Arial"/>
                <a:rtl val="0"/>
              </a:rPr>
              <a:t>Step1</a:t>
            </a:r>
            <a:br>
              <a:rPr lang="en-US" altLang="ja-JP" sz="1200" kern="0">
                <a:solidFill>
                  <a:srgbClr val="282828"/>
                </a:solidFill>
                <a:ea typeface="MS PGothic" panose="020B0600070205080204" pitchFamily="34" charset="-128"/>
                <a:cs typeface="Arial"/>
                <a:sym typeface="Arial"/>
                <a:rtl val="0"/>
              </a:rPr>
            </a:br>
            <a:r>
              <a:rPr lang="en-US" altLang="ja-JP" sz="1200" kern="0">
                <a:solidFill>
                  <a:srgbClr val="282828"/>
                </a:solidFill>
                <a:ea typeface="MS PGothic" panose="020B0600070205080204" pitchFamily="34" charset="-128"/>
                <a:cs typeface="Arial"/>
                <a:sym typeface="Arial"/>
                <a:rtl val="0"/>
              </a:rPr>
              <a:t>IEEE 802.1X </a:t>
            </a:r>
            <a:r>
              <a:rPr lang="ja-JP" altLang="en-US" sz="1200" kern="0">
                <a:solidFill>
                  <a:srgbClr val="282828"/>
                </a:solidFill>
                <a:ea typeface="MS PGothic" panose="020B0600070205080204" pitchFamily="34" charset="-128"/>
                <a:cs typeface="Arial"/>
                <a:sym typeface="Arial"/>
                <a:rtl val="0"/>
              </a:rPr>
              <a:t>は、エンド</a:t>
            </a:r>
            <a:r>
              <a:rPr lang="en-US" altLang="ja-JP" sz="1200" kern="0">
                <a:solidFill>
                  <a:srgbClr val="282828"/>
                </a:solidFill>
                <a:ea typeface="MS PGothic" panose="020B0600070205080204" pitchFamily="34" charset="-128"/>
                <a:cs typeface="Arial"/>
                <a:sym typeface="Arial"/>
                <a:rtl val="0"/>
              </a:rPr>
              <a:t> </a:t>
            </a:r>
            <a:r>
              <a:rPr lang="ja-JP" altLang="en-US" sz="1200" kern="0">
                <a:solidFill>
                  <a:srgbClr val="282828"/>
                </a:solidFill>
                <a:ea typeface="MS PGothic" panose="020B0600070205080204" pitchFamily="34" charset="-128"/>
                <a:cs typeface="Arial"/>
                <a:sym typeface="Arial"/>
                <a:rtl val="0"/>
              </a:rPr>
              <a:t>ポイントを認証し、必要な暗号化キー情報を両側に転送します</a:t>
            </a:r>
            <a:endParaRPr lang="en-US" altLang="ja-JP" sz="1200" kern="0">
              <a:solidFill>
                <a:srgbClr val="282828"/>
              </a:solidFill>
              <a:ea typeface="MS PGothic" panose="020B0600070205080204" pitchFamily="34" charset="-128"/>
              <a:cs typeface="Arial"/>
              <a:sym typeface="Arial"/>
              <a:rtl val="0"/>
            </a:endParaRPr>
          </a:p>
          <a:p>
            <a:pPr defTabSz="914355">
              <a:buSzPct val="25000"/>
              <a:defRPr/>
            </a:pPr>
            <a:r>
              <a:rPr lang="en-US" altLang="ja-JP" sz="1200" b="1" kern="0">
                <a:solidFill>
                  <a:srgbClr val="282828"/>
                </a:solidFill>
                <a:ea typeface="MS PGothic" panose="020B0600070205080204" pitchFamily="34" charset="-128"/>
                <a:cs typeface="Arial"/>
                <a:sym typeface="Arial"/>
                <a:rtl val="0"/>
              </a:rPr>
              <a:t>Step2</a:t>
            </a:r>
          </a:p>
          <a:p>
            <a:pPr defTabSz="914355">
              <a:buSzPct val="25000"/>
              <a:defRPr/>
            </a:pPr>
            <a:r>
              <a:rPr lang="ja-JP" altLang="en-US" sz="1200" kern="0">
                <a:solidFill>
                  <a:srgbClr val="282828"/>
                </a:solidFill>
                <a:ea typeface="MS PGothic" panose="020B0600070205080204" pitchFamily="34" charset="-128"/>
                <a:cs typeface="Arial"/>
                <a:sym typeface="Arial"/>
                <a:rtl val="0"/>
              </a:rPr>
              <a:t>認証から派生したマスター</a:t>
            </a:r>
            <a:r>
              <a:rPr lang="en-US" altLang="ja-JP" sz="1200" kern="0">
                <a:solidFill>
                  <a:srgbClr val="282828"/>
                </a:solidFill>
                <a:ea typeface="MS PGothic" panose="020B0600070205080204" pitchFamily="34" charset="-128"/>
                <a:cs typeface="Arial"/>
                <a:sym typeface="Arial"/>
                <a:rtl val="0"/>
              </a:rPr>
              <a:t> </a:t>
            </a:r>
            <a:r>
              <a:rPr lang="ja-JP" altLang="en-US" sz="1200" kern="0">
                <a:solidFill>
                  <a:srgbClr val="282828"/>
                </a:solidFill>
                <a:ea typeface="MS PGothic" panose="020B0600070205080204" pitchFamily="34" charset="-128"/>
                <a:cs typeface="Arial"/>
                <a:sym typeface="Arial"/>
                <a:rtl val="0"/>
              </a:rPr>
              <a:t>キーを使用して、</a:t>
            </a:r>
            <a:r>
              <a:rPr lang="en-US" altLang="ja-JP" sz="1200" kern="0" err="1">
                <a:solidFill>
                  <a:srgbClr val="282828"/>
                </a:solidFill>
                <a:ea typeface="MS PGothic" panose="020B0600070205080204" pitchFamily="34" charset="-128"/>
                <a:cs typeface="Arial"/>
                <a:sym typeface="Arial"/>
                <a:rtl val="0"/>
              </a:rPr>
              <a:t>MACsec</a:t>
            </a:r>
            <a:r>
              <a:rPr lang="en-US" altLang="ja-JP" sz="1200" kern="0">
                <a:solidFill>
                  <a:srgbClr val="282828"/>
                </a:solidFill>
                <a:ea typeface="MS PGothic" panose="020B0600070205080204" pitchFamily="34" charset="-128"/>
                <a:cs typeface="Arial"/>
                <a:sym typeface="Arial"/>
                <a:rtl val="0"/>
              </a:rPr>
              <a:t> </a:t>
            </a:r>
            <a:r>
              <a:rPr lang="ja-JP" altLang="en-US" sz="1200" kern="0">
                <a:solidFill>
                  <a:srgbClr val="282828"/>
                </a:solidFill>
                <a:ea typeface="MS PGothic" panose="020B0600070205080204" pitchFamily="34" charset="-128"/>
                <a:cs typeface="Arial"/>
                <a:sym typeface="Arial"/>
                <a:rtl val="0"/>
              </a:rPr>
              <a:t>は通信を暗号化します</a:t>
            </a:r>
            <a:endParaRPr lang="en" altLang="ja-JP" sz="1200" kern="0">
              <a:solidFill>
                <a:srgbClr val="282828"/>
              </a:solidFill>
              <a:ea typeface="MS PGothic" panose="020B0600070205080204" pitchFamily="34" charset="-128"/>
              <a:cs typeface="Arial"/>
              <a:sym typeface="Arial"/>
              <a:rtl val="0"/>
            </a:endParaRPr>
          </a:p>
        </p:txBody>
      </p:sp>
      <p:sp>
        <p:nvSpPr>
          <p:cNvPr id="83" name="Slide Number Placeholder 4">
            <a:extLst>
              <a:ext uri="{FF2B5EF4-FFF2-40B4-BE49-F238E27FC236}">
                <a16:creationId xmlns:a16="http://schemas.microsoft.com/office/drawing/2014/main" id="{7971BBF9-19C8-4742-80F9-2EFDE0C5AA7D}"/>
              </a:ext>
            </a:extLst>
          </p:cNvPr>
          <p:cNvSpPr>
            <a:spLocks noGrp="1"/>
          </p:cNvSpPr>
          <p:nvPr>
            <p:ph type="sldNum" sz="quarter" idx="4294967295"/>
          </p:nvPr>
        </p:nvSpPr>
        <p:spPr>
          <a:xfrm>
            <a:off x="8648700" y="4884738"/>
            <a:ext cx="495300" cy="274637"/>
          </a:xfrm>
          <a:prstGeom prst="rect">
            <a:avLst/>
          </a:prstGeom>
        </p:spPr>
        <p:txBody>
          <a:bodyPr>
            <a:noAutofit/>
          </a:bodyPr>
          <a:lstStyle/>
          <a:p>
            <a:fld id="{3945D0FD-48F1-4D72-80C5-FFB60B92A834}" type="slidenum">
              <a:rPr lang="en-US" sz="900" smtClean="0">
                <a:latin typeface="+mn-lt"/>
                <a:ea typeface="MS PGothic" panose="020B0600070205080204" pitchFamily="34" charset="-128"/>
              </a:rPr>
              <a:pPr/>
              <a:t>344</a:t>
            </a:fld>
            <a:endParaRPr lang="en-US" sz="900">
              <a:latin typeface="+mn-lt"/>
              <a:ea typeface="MS PGothic" panose="020B0600070205080204" pitchFamily="34" charset="-128"/>
            </a:endParaRPr>
          </a:p>
        </p:txBody>
      </p:sp>
      <p:pic>
        <p:nvPicPr>
          <p:cNvPr id="73" name="Picture 22">
            <a:extLst>
              <a:ext uri="{FF2B5EF4-FFF2-40B4-BE49-F238E27FC236}">
                <a16:creationId xmlns:a16="http://schemas.microsoft.com/office/drawing/2014/main" id="{C77040CB-6C8A-45C3-AF0A-7F6B3D7ED140}"/>
              </a:ext>
            </a:extLst>
          </p:cNvPr>
          <p:cNvPicPr>
            <a:picLocks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497961" y="2460466"/>
            <a:ext cx="477239" cy="38692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74" name="Picture 22">
            <a:extLst>
              <a:ext uri="{FF2B5EF4-FFF2-40B4-BE49-F238E27FC236}">
                <a16:creationId xmlns:a16="http://schemas.microsoft.com/office/drawing/2014/main" id="{794EB226-9F22-4C27-A96E-8FB8F2AA4843}"/>
              </a:ext>
            </a:extLst>
          </p:cNvPr>
          <p:cNvPicPr>
            <a:picLocks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352129" y="2574011"/>
            <a:ext cx="477239" cy="38692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75" name="Picture 5">
            <a:extLst>
              <a:ext uri="{FF2B5EF4-FFF2-40B4-BE49-F238E27FC236}">
                <a16:creationId xmlns:a16="http://schemas.microsoft.com/office/drawing/2014/main" id="{3BA6C130-6F23-4A1C-AD17-8B8892E70625}"/>
              </a:ext>
            </a:extLst>
          </p:cNvPr>
          <p:cNvPicPr>
            <a:picLocks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921251" y="2764304"/>
            <a:ext cx="291067" cy="51705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cxnSp>
        <p:nvCxnSpPr>
          <p:cNvPr id="31" name="Shape 592">
            <a:extLst>
              <a:ext uri="{FF2B5EF4-FFF2-40B4-BE49-F238E27FC236}">
                <a16:creationId xmlns:a16="http://schemas.microsoft.com/office/drawing/2014/main" id="{1920B2E8-D29D-DF43-8F6E-E087EDCAA3F8}"/>
              </a:ext>
            </a:extLst>
          </p:cNvPr>
          <p:cNvCxnSpPr/>
          <p:nvPr/>
        </p:nvCxnSpPr>
        <p:spPr>
          <a:xfrm>
            <a:off x="2633032" y="3235753"/>
            <a:ext cx="60117" cy="28382"/>
          </a:xfrm>
          <a:prstGeom prst="straightConnector1">
            <a:avLst/>
          </a:prstGeom>
          <a:noFill/>
          <a:ln w="12700" cap="rnd" cmpd="sng">
            <a:solidFill>
              <a:srgbClr val="F2F2F2"/>
            </a:solidFill>
            <a:prstDash val="solid"/>
            <a:round/>
            <a:headEnd type="none" w="med" len="med"/>
            <a:tailEnd type="none" w="med" len="med"/>
          </a:ln>
        </p:spPr>
      </p:cxnSp>
      <p:sp>
        <p:nvSpPr>
          <p:cNvPr id="32" name="Shape 593">
            <a:extLst>
              <a:ext uri="{FF2B5EF4-FFF2-40B4-BE49-F238E27FC236}">
                <a16:creationId xmlns:a16="http://schemas.microsoft.com/office/drawing/2014/main" id="{EEB10140-11BD-474A-97ED-6A6D301447D8}"/>
              </a:ext>
            </a:extLst>
          </p:cNvPr>
          <p:cNvSpPr/>
          <p:nvPr/>
        </p:nvSpPr>
        <p:spPr>
          <a:xfrm>
            <a:off x="2689975" y="2847394"/>
            <a:ext cx="256891" cy="255012"/>
          </a:xfrm>
          <a:prstGeom prst="ellipse">
            <a:avLst/>
          </a:prstGeom>
          <a:solidFill>
            <a:schemeClr val="lt1"/>
          </a:solidFill>
          <a:ln>
            <a:noFill/>
          </a:ln>
        </p:spPr>
        <p:txBody>
          <a:bodyPr lIns="91425" tIns="45700" rIns="91425" bIns="45700" anchor="ctr" anchorCtr="0">
            <a:noAutofit/>
          </a:bodyPr>
          <a:lstStyle/>
          <a:p>
            <a:pPr algn="ctr" defTabSz="914355">
              <a:defRPr/>
            </a:pPr>
            <a:endParaRPr kern="0">
              <a:solidFill>
                <a:srgbClr val="FFFFFF"/>
              </a:solidFill>
              <a:latin typeface="+mn-lt"/>
              <a:ea typeface="MS PGothic" panose="020B0600070205080204" pitchFamily="34" charset="-128"/>
              <a:cs typeface="Arial"/>
              <a:sym typeface="Arial"/>
              <a:rtl val="0"/>
            </a:endParaRPr>
          </a:p>
        </p:txBody>
      </p:sp>
      <p:sp>
        <p:nvSpPr>
          <p:cNvPr id="33" name="Shape 594">
            <a:extLst>
              <a:ext uri="{FF2B5EF4-FFF2-40B4-BE49-F238E27FC236}">
                <a16:creationId xmlns:a16="http://schemas.microsoft.com/office/drawing/2014/main" id="{89FA5E45-4358-5041-8AAC-52062893EC4B}"/>
              </a:ext>
            </a:extLst>
          </p:cNvPr>
          <p:cNvSpPr txBox="1"/>
          <p:nvPr/>
        </p:nvSpPr>
        <p:spPr>
          <a:xfrm>
            <a:off x="2615894" y="2896958"/>
            <a:ext cx="377026" cy="188890"/>
          </a:xfrm>
          <a:prstGeom prst="rect">
            <a:avLst/>
          </a:prstGeom>
          <a:noFill/>
          <a:ln>
            <a:noFill/>
          </a:ln>
        </p:spPr>
        <p:txBody>
          <a:bodyPr lIns="91425" tIns="45700" rIns="91425" bIns="45700" anchor="t" anchorCtr="0">
            <a:noAutofit/>
          </a:bodyPr>
          <a:lstStyle/>
          <a:p>
            <a:pPr defTabSz="914355">
              <a:buSzPct val="25000"/>
              <a:defRPr/>
            </a:pPr>
            <a:r>
              <a:rPr lang="en" sz="700" kern="0">
                <a:solidFill>
                  <a:srgbClr val="000000"/>
                </a:solidFill>
                <a:latin typeface="+mn-lt"/>
                <a:ea typeface="MS PGothic" panose="020B0600070205080204" pitchFamily="34" charset="-128"/>
                <a:cs typeface="Arial Narrow"/>
                <a:sym typeface="Arial Narrow"/>
                <a:rtl val="0"/>
              </a:rPr>
              <a:t>HTTP</a:t>
            </a:r>
          </a:p>
        </p:txBody>
      </p:sp>
      <p:pic>
        <p:nvPicPr>
          <p:cNvPr id="29" name="Shape 590">
            <a:extLst>
              <a:ext uri="{FF2B5EF4-FFF2-40B4-BE49-F238E27FC236}">
                <a16:creationId xmlns:a16="http://schemas.microsoft.com/office/drawing/2014/main" id="{D839BE67-368B-1C4D-BA8F-31CC5333635A}"/>
              </a:ext>
            </a:extLst>
          </p:cNvPr>
          <p:cNvPicPr preferRelativeResize="0"/>
          <p:nvPr/>
        </p:nvPicPr>
        <p:blipFill rotWithShape="1">
          <a:blip r:embed="rId6" cstate="print">
            <a:alphaModFix/>
            <a:extLst>
              <a:ext uri="{28A0092B-C50C-407E-A947-70E740481C1C}">
                <a14:useLocalDpi xmlns:a14="http://schemas.microsoft.com/office/drawing/2010/main"/>
              </a:ext>
            </a:extLst>
          </a:blip>
          <a:srcRect/>
          <a:stretch/>
        </p:blipFill>
        <p:spPr>
          <a:xfrm>
            <a:off x="2723387" y="3011139"/>
            <a:ext cx="353732" cy="333992"/>
          </a:xfrm>
          <a:prstGeom prst="rect">
            <a:avLst/>
          </a:prstGeom>
          <a:noFill/>
          <a:ln>
            <a:noFill/>
          </a:ln>
        </p:spPr>
      </p:pic>
      <p:pic>
        <p:nvPicPr>
          <p:cNvPr id="34" name="Shape 595">
            <a:extLst>
              <a:ext uri="{FF2B5EF4-FFF2-40B4-BE49-F238E27FC236}">
                <a16:creationId xmlns:a16="http://schemas.microsoft.com/office/drawing/2014/main" id="{41F49B95-05A9-2144-BEEF-AC4682A39E30}"/>
              </a:ext>
            </a:extLst>
          </p:cNvPr>
          <p:cNvPicPr preferRelativeResize="0"/>
          <p:nvPr/>
        </p:nvPicPr>
        <p:blipFill rotWithShape="1">
          <a:blip r:embed="rId7" cstate="print">
            <a:alphaModFix/>
            <a:extLst>
              <a:ext uri="{28A0092B-C50C-407E-A947-70E740481C1C}">
                <a14:useLocalDpi xmlns:a14="http://schemas.microsoft.com/office/drawing/2010/main"/>
              </a:ext>
            </a:extLst>
          </a:blip>
          <a:srcRect/>
          <a:stretch/>
        </p:blipFill>
        <p:spPr>
          <a:xfrm flipH="1">
            <a:off x="2575494" y="2866669"/>
            <a:ext cx="361022" cy="340875"/>
          </a:xfrm>
          <a:prstGeom prst="rect">
            <a:avLst/>
          </a:prstGeom>
          <a:noFill/>
          <a:ln>
            <a:noFill/>
          </a:ln>
        </p:spPr>
      </p:pic>
      <p:pic>
        <p:nvPicPr>
          <p:cNvPr id="76" name="Picture 5">
            <a:extLst>
              <a:ext uri="{FF2B5EF4-FFF2-40B4-BE49-F238E27FC236}">
                <a16:creationId xmlns:a16="http://schemas.microsoft.com/office/drawing/2014/main" id="{3B97BF64-B976-4D1A-BA21-2B6160250634}"/>
              </a:ext>
            </a:extLst>
          </p:cNvPr>
          <p:cNvPicPr>
            <a:picLocks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6813768" y="2821015"/>
            <a:ext cx="291067" cy="51705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59" name="Shape 639">
            <a:extLst>
              <a:ext uri="{FF2B5EF4-FFF2-40B4-BE49-F238E27FC236}">
                <a16:creationId xmlns:a16="http://schemas.microsoft.com/office/drawing/2014/main" id="{04A35A00-47A3-D147-8BEC-195D0C08AD91}"/>
              </a:ext>
            </a:extLst>
          </p:cNvPr>
          <p:cNvPicPr preferRelativeResize="0"/>
          <p:nvPr/>
        </p:nvPicPr>
        <p:blipFill rotWithShape="1">
          <a:blip r:embed="rId8" cstate="print">
            <a:alphaModFix/>
            <a:extLst>
              <a:ext uri="{28A0092B-C50C-407E-A947-70E740481C1C}">
                <a14:useLocalDpi xmlns:a14="http://schemas.microsoft.com/office/drawing/2010/main"/>
              </a:ext>
            </a:extLst>
          </a:blip>
          <a:srcRect/>
          <a:stretch/>
        </p:blipFill>
        <p:spPr>
          <a:xfrm>
            <a:off x="6587931" y="3080995"/>
            <a:ext cx="353732" cy="367391"/>
          </a:xfrm>
          <a:prstGeom prst="rect">
            <a:avLst/>
          </a:prstGeom>
          <a:noFill/>
          <a:ln>
            <a:noFill/>
          </a:ln>
        </p:spPr>
      </p:pic>
      <p:cxnSp>
        <p:nvCxnSpPr>
          <p:cNvPr id="61" name="Shape 641">
            <a:extLst>
              <a:ext uri="{FF2B5EF4-FFF2-40B4-BE49-F238E27FC236}">
                <a16:creationId xmlns:a16="http://schemas.microsoft.com/office/drawing/2014/main" id="{2ED17F04-71F0-DA47-9BA4-B645C9CE8187}"/>
              </a:ext>
            </a:extLst>
          </p:cNvPr>
          <p:cNvCxnSpPr/>
          <p:nvPr/>
        </p:nvCxnSpPr>
        <p:spPr>
          <a:xfrm>
            <a:off x="6497574" y="3320890"/>
            <a:ext cx="60117" cy="31220"/>
          </a:xfrm>
          <a:prstGeom prst="straightConnector1">
            <a:avLst/>
          </a:prstGeom>
          <a:noFill/>
          <a:ln w="12700" cap="rnd" cmpd="sng">
            <a:solidFill>
              <a:srgbClr val="F2F2F2"/>
            </a:solidFill>
            <a:prstDash val="solid"/>
            <a:round/>
            <a:headEnd type="none" w="med" len="med"/>
            <a:tailEnd type="none" w="med" len="med"/>
          </a:ln>
        </p:spPr>
      </p:cxnSp>
      <p:sp>
        <p:nvSpPr>
          <p:cNvPr id="62" name="Shape 642">
            <a:extLst>
              <a:ext uri="{FF2B5EF4-FFF2-40B4-BE49-F238E27FC236}">
                <a16:creationId xmlns:a16="http://schemas.microsoft.com/office/drawing/2014/main" id="{036F665E-2779-744D-8AAE-E95E8FA64F19}"/>
              </a:ext>
            </a:extLst>
          </p:cNvPr>
          <p:cNvSpPr/>
          <p:nvPr/>
        </p:nvSpPr>
        <p:spPr>
          <a:xfrm>
            <a:off x="6554517" y="2921198"/>
            <a:ext cx="256891" cy="280513"/>
          </a:xfrm>
          <a:prstGeom prst="ellipse">
            <a:avLst/>
          </a:prstGeom>
          <a:solidFill>
            <a:schemeClr val="lt1"/>
          </a:solidFill>
          <a:ln>
            <a:noFill/>
          </a:ln>
        </p:spPr>
        <p:txBody>
          <a:bodyPr lIns="91425" tIns="45700" rIns="91425" bIns="45700" anchor="ctr" anchorCtr="0">
            <a:noAutofit/>
          </a:bodyPr>
          <a:lstStyle/>
          <a:p>
            <a:pPr algn="ctr" defTabSz="914355">
              <a:defRPr/>
            </a:pPr>
            <a:endParaRPr kern="0">
              <a:solidFill>
                <a:srgbClr val="FFFFFF"/>
              </a:solidFill>
              <a:latin typeface="+mn-lt"/>
              <a:ea typeface="MS PGothic" panose="020B0600070205080204" pitchFamily="34" charset="-128"/>
              <a:cs typeface="Arial"/>
              <a:sym typeface="Arial"/>
              <a:rtl val="0"/>
            </a:endParaRPr>
          </a:p>
        </p:txBody>
      </p:sp>
      <p:sp>
        <p:nvSpPr>
          <p:cNvPr id="63" name="Shape 643">
            <a:extLst>
              <a:ext uri="{FF2B5EF4-FFF2-40B4-BE49-F238E27FC236}">
                <a16:creationId xmlns:a16="http://schemas.microsoft.com/office/drawing/2014/main" id="{18B272EC-93B0-E746-8377-EC2ED30848F7}"/>
              </a:ext>
            </a:extLst>
          </p:cNvPr>
          <p:cNvSpPr txBox="1"/>
          <p:nvPr/>
        </p:nvSpPr>
        <p:spPr>
          <a:xfrm>
            <a:off x="6480438" y="2974070"/>
            <a:ext cx="381078" cy="207779"/>
          </a:xfrm>
          <a:prstGeom prst="rect">
            <a:avLst/>
          </a:prstGeom>
          <a:noFill/>
          <a:ln>
            <a:noFill/>
          </a:ln>
        </p:spPr>
        <p:txBody>
          <a:bodyPr lIns="91425" tIns="45700" rIns="91425" bIns="45700" anchor="t" anchorCtr="0">
            <a:noAutofit/>
          </a:bodyPr>
          <a:lstStyle/>
          <a:p>
            <a:pPr defTabSz="914355">
              <a:buSzPct val="25000"/>
              <a:defRPr/>
            </a:pPr>
            <a:r>
              <a:rPr lang="en" sz="700" kern="0">
                <a:solidFill>
                  <a:srgbClr val="000000"/>
                </a:solidFill>
                <a:latin typeface="+mn-lt"/>
                <a:ea typeface="MS PGothic" panose="020B0600070205080204" pitchFamily="34" charset="-128"/>
                <a:cs typeface="Arial Narrow"/>
                <a:sym typeface="Arial Narrow"/>
                <a:rtl val="0"/>
              </a:rPr>
              <a:t>#$%&amp;</a:t>
            </a:r>
          </a:p>
        </p:txBody>
      </p:sp>
      <p:pic>
        <p:nvPicPr>
          <p:cNvPr id="66" name="Shape 649">
            <a:extLst>
              <a:ext uri="{FF2B5EF4-FFF2-40B4-BE49-F238E27FC236}">
                <a16:creationId xmlns:a16="http://schemas.microsoft.com/office/drawing/2014/main" id="{2640D589-5C2D-444B-B230-A978D240A00B}"/>
              </a:ext>
            </a:extLst>
          </p:cNvPr>
          <p:cNvPicPr preferRelativeResize="0"/>
          <p:nvPr/>
        </p:nvPicPr>
        <p:blipFill rotWithShape="1">
          <a:blip r:embed="rId9" cstate="print">
            <a:alphaModFix/>
            <a:extLst>
              <a:ext uri="{28A0092B-C50C-407E-A947-70E740481C1C}">
                <a14:useLocalDpi xmlns:a14="http://schemas.microsoft.com/office/drawing/2010/main"/>
              </a:ext>
            </a:extLst>
          </a:blip>
          <a:srcRect/>
          <a:stretch/>
        </p:blipFill>
        <p:spPr>
          <a:xfrm flipH="1">
            <a:off x="6440037" y="2936180"/>
            <a:ext cx="361022" cy="374963"/>
          </a:xfrm>
          <a:prstGeom prst="rect">
            <a:avLst/>
          </a:prstGeom>
          <a:noFill/>
          <a:ln>
            <a:noFill/>
          </a:ln>
        </p:spPr>
      </p:pic>
    </p:spTree>
    <p:extLst>
      <p:ext uri="{BB962C8B-B14F-4D97-AF65-F5344CB8AC3E}">
        <p14:creationId xmlns:p14="http://schemas.microsoft.com/office/powerpoint/2010/main" val="2371558550"/>
      </p:ext>
    </p:extLst>
  </p:cSld>
  <p:clrMapOvr>
    <a:masterClrMapping/>
  </p:clrMapOvr>
</p:sld>
</file>

<file path=ppt/slides/slide3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 name="Title 1"/>
          <p:cNvSpPr>
            <a:spLocks noGrp="1"/>
          </p:cNvSpPr>
          <p:nvPr>
            <p:ph type="title"/>
          </p:nvPr>
        </p:nvSpPr>
        <p:spPr>
          <a:noFill/>
          <a:ln>
            <a:noFill/>
          </a:ln>
        </p:spPr>
        <p:txBody>
          <a:bodyPr vert="horz" wrap="square" lIns="91425" tIns="45700" rIns="91425" bIns="45700" numCol="1" anchor="t" anchorCtr="0" compatLnSpc="1">
            <a:prstTxWarp prst="textNoShape">
              <a:avLst/>
            </a:prstTxWarp>
            <a:noAutofit/>
          </a:bodyPr>
          <a:lstStyle/>
          <a:p>
            <a:pPr>
              <a:lnSpc>
                <a:spcPct val="90000"/>
              </a:lnSpc>
              <a:buSzPct val="25000"/>
            </a:pPr>
            <a:r>
              <a:rPr lang="en-US" altLang="ja-JP" err="1">
                <a:latin typeface="+mn-lt"/>
                <a:ea typeface="MS PGothic" panose="020B0600070205080204" pitchFamily="34" charset="-128"/>
              </a:rPr>
              <a:t>MACsec</a:t>
            </a:r>
            <a:r>
              <a:rPr lang="en-US" altLang="ja-JP">
                <a:latin typeface="+mn-lt"/>
                <a:ea typeface="MS PGothic" panose="020B0600070205080204" pitchFamily="34" charset="-128"/>
              </a:rPr>
              <a:t> </a:t>
            </a:r>
            <a:r>
              <a:rPr lang="ja-JP" altLang="en-US">
                <a:latin typeface="+mn-lt"/>
                <a:ea typeface="MS PGothic" panose="020B0600070205080204" pitchFamily="34" charset="-128"/>
              </a:rPr>
              <a:t>が有効な適用箇所</a:t>
            </a:r>
            <a:endParaRPr lang="en-US">
              <a:solidFill>
                <a:schemeClr val="accent4"/>
              </a:solidFill>
              <a:latin typeface="+mn-lt"/>
              <a:ea typeface="MS PGothic" panose="020B0600070205080204" pitchFamily="34" charset="-128"/>
            </a:endParaRPr>
          </a:p>
        </p:txBody>
      </p:sp>
      <p:sp>
        <p:nvSpPr>
          <p:cNvPr id="7" name="Text Placeholder 6">
            <a:extLst>
              <a:ext uri="{FF2B5EF4-FFF2-40B4-BE49-F238E27FC236}">
                <a16:creationId xmlns:a16="http://schemas.microsoft.com/office/drawing/2014/main" id="{E187AE1A-2248-A94F-ACC9-9C1C16EC86C4}"/>
              </a:ext>
            </a:extLst>
          </p:cNvPr>
          <p:cNvSpPr>
            <a:spLocks noGrp="1"/>
          </p:cNvSpPr>
          <p:nvPr>
            <p:ph type="body" sz="quarter" idx="12"/>
          </p:nvPr>
        </p:nvSpPr>
        <p:spPr/>
        <p:txBody>
          <a:bodyPr/>
          <a:lstStyle/>
          <a:p>
            <a:r>
              <a:rPr lang="en" altLang="ja-JP">
                <a:solidFill>
                  <a:srgbClr val="282828"/>
                </a:solidFill>
                <a:ea typeface="MS PGothic" panose="020B0600070205080204" pitchFamily="34" charset="-128"/>
              </a:rPr>
              <a:t>3.5</a:t>
            </a:r>
            <a:r>
              <a:rPr lang="ja-JP" altLang="en-US">
                <a:solidFill>
                  <a:srgbClr val="282828"/>
                </a:solidFill>
                <a:ea typeface="MS PGothic" panose="020B0600070205080204" pitchFamily="34" charset="-128"/>
              </a:rPr>
              <a:t>　</a:t>
            </a:r>
            <a:r>
              <a:rPr lang="en" altLang="ja-JP">
                <a:solidFill>
                  <a:srgbClr val="282828"/>
                </a:solidFill>
                <a:ea typeface="MS PGothic" panose="020B0600070205080204" pitchFamily="34" charset="-128"/>
              </a:rPr>
              <a:t>Security</a:t>
            </a:r>
          </a:p>
        </p:txBody>
      </p:sp>
      <p:sp>
        <p:nvSpPr>
          <p:cNvPr id="3" name="Slide Number Placeholder 2"/>
          <p:cNvSpPr>
            <a:spLocks noGrp="1"/>
          </p:cNvSpPr>
          <p:nvPr>
            <p:ph type="sldNum" sz="quarter" idx="4294967295"/>
          </p:nvPr>
        </p:nvSpPr>
        <p:spPr>
          <a:xfrm>
            <a:off x="8783638" y="4884738"/>
            <a:ext cx="360362" cy="274637"/>
          </a:xfrm>
          <a:prstGeom prst="rect">
            <a:avLst/>
          </a:prstGeom>
        </p:spPr>
        <p:txBody>
          <a:bodyPr vert="horz" lIns="68580" tIns="34290" rIns="68580" bIns="34290" rtlCol="0" anchor="ctr">
            <a:noAutofit/>
          </a:bodyPr>
          <a:lstStyle>
            <a:defPPr>
              <a:defRPr lang="ja-JP"/>
            </a:defPPr>
            <a:lvl1pPr marL="0" algn="r" defTabSz="685800" rtl="0" eaLnBrk="1" latinLnBrk="0" hangingPunct="1">
              <a:defRPr kumimoji="1" lang="en-US" sz="600" kern="1200" smtClean="0">
                <a:solidFill>
                  <a:srgbClr val="000000">
                    <a:alpha val="25000"/>
                  </a:srgbClr>
                </a:solidFill>
                <a:latin typeface="+mn-lt"/>
                <a:ea typeface="+mn-ea"/>
                <a:cs typeface="CiscoSans Thin"/>
              </a:defRPr>
            </a:lvl1pPr>
            <a:lvl2pPr marL="342900" algn="l" defTabSz="685800" rtl="0" eaLnBrk="1" latinLnBrk="0" hangingPunct="1">
              <a:defRPr kumimoji="1" sz="1350" kern="1200">
                <a:solidFill>
                  <a:schemeClr val="tx1"/>
                </a:solidFill>
                <a:latin typeface="+mn-lt"/>
                <a:ea typeface="+mn-ea"/>
                <a:cs typeface="+mn-cs"/>
              </a:defRPr>
            </a:lvl2pPr>
            <a:lvl3pPr marL="685800" algn="l" defTabSz="685800" rtl="0" eaLnBrk="1" latinLnBrk="0" hangingPunct="1">
              <a:defRPr kumimoji="1" sz="1350" kern="1200">
                <a:solidFill>
                  <a:schemeClr val="tx1"/>
                </a:solidFill>
                <a:latin typeface="+mn-lt"/>
                <a:ea typeface="+mn-ea"/>
                <a:cs typeface="+mn-cs"/>
              </a:defRPr>
            </a:lvl3pPr>
            <a:lvl4pPr marL="1028700" algn="l" defTabSz="685800" rtl="0" eaLnBrk="1" latinLnBrk="0" hangingPunct="1">
              <a:defRPr kumimoji="1" sz="1350" kern="1200">
                <a:solidFill>
                  <a:schemeClr val="tx1"/>
                </a:solidFill>
                <a:latin typeface="+mn-lt"/>
                <a:ea typeface="+mn-ea"/>
                <a:cs typeface="+mn-cs"/>
              </a:defRPr>
            </a:lvl4pPr>
            <a:lvl5pPr marL="1371600" algn="l" defTabSz="685800" rtl="0" eaLnBrk="1" latinLnBrk="0" hangingPunct="1">
              <a:defRPr kumimoji="1" sz="1350" kern="1200">
                <a:solidFill>
                  <a:schemeClr val="tx1"/>
                </a:solidFill>
                <a:latin typeface="+mn-lt"/>
                <a:ea typeface="+mn-ea"/>
                <a:cs typeface="+mn-cs"/>
              </a:defRPr>
            </a:lvl5pPr>
            <a:lvl6pPr marL="1714500" algn="l" defTabSz="685800" rtl="0" eaLnBrk="1" latinLnBrk="0" hangingPunct="1">
              <a:defRPr kumimoji="1" sz="1350" kern="1200">
                <a:solidFill>
                  <a:schemeClr val="tx1"/>
                </a:solidFill>
                <a:latin typeface="+mn-lt"/>
                <a:ea typeface="+mn-ea"/>
                <a:cs typeface="+mn-cs"/>
              </a:defRPr>
            </a:lvl6pPr>
            <a:lvl7pPr marL="2057400" algn="l" defTabSz="685800" rtl="0" eaLnBrk="1" latinLnBrk="0" hangingPunct="1">
              <a:defRPr kumimoji="1" sz="1350" kern="1200">
                <a:solidFill>
                  <a:schemeClr val="tx1"/>
                </a:solidFill>
                <a:latin typeface="+mn-lt"/>
                <a:ea typeface="+mn-ea"/>
                <a:cs typeface="+mn-cs"/>
              </a:defRPr>
            </a:lvl7pPr>
            <a:lvl8pPr marL="2400300" algn="l" defTabSz="685800" rtl="0" eaLnBrk="1" latinLnBrk="0" hangingPunct="1">
              <a:defRPr kumimoji="1" sz="1350" kern="1200">
                <a:solidFill>
                  <a:schemeClr val="tx1"/>
                </a:solidFill>
                <a:latin typeface="+mn-lt"/>
                <a:ea typeface="+mn-ea"/>
                <a:cs typeface="+mn-cs"/>
              </a:defRPr>
            </a:lvl8pPr>
            <a:lvl9pPr marL="2743200" algn="l" defTabSz="685800" rtl="0" eaLnBrk="1" latinLnBrk="0" hangingPunct="1">
              <a:defRPr kumimoji="1" sz="1350" kern="1200">
                <a:solidFill>
                  <a:schemeClr val="tx1"/>
                </a:solidFill>
                <a:latin typeface="+mn-lt"/>
                <a:ea typeface="+mn-ea"/>
                <a:cs typeface="+mn-cs"/>
              </a:defRPr>
            </a:lvl9pPr>
          </a:lstStyle>
          <a:p>
            <a:pPr defTabSz="575962" fontAlgn="auto">
              <a:spcBef>
                <a:spcPts val="0"/>
              </a:spcBef>
              <a:spcAft>
                <a:spcPts val="0"/>
              </a:spcAft>
              <a:defRPr/>
            </a:pPr>
            <a:fld id="{96A97DD0-5BE7-4856-A2A9-C42C6688E607}" type="slidenum">
              <a:rPr lang="en-US" altLang="ja-JP">
                <a:ea typeface="MS PGothic" panose="020B0600070205080204" pitchFamily="34" charset="-128"/>
              </a:rPr>
              <a:pPr defTabSz="575962" fontAlgn="auto">
                <a:spcBef>
                  <a:spcPts val="0"/>
                </a:spcBef>
                <a:spcAft>
                  <a:spcPts val="0"/>
                </a:spcAft>
                <a:defRPr/>
              </a:pPr>
              <a:t>345</a:t>
            </a:fld>
            <a:endParaRPr kumimoji="0" lang="en-US" kern="0">
              <a:solidFill>
                <a:srgbClr val="595959"/>
              </a:solidFill>
              <a:ea typeface="MS PGothic" panose="020B0600070205080204" pitchFamily="34" charset="-128"/>
              <a:sym typeface="Arial"/>
              <a:rtl val="0"/>
            </a:endParaRPr>
          </a:p>
        </p:txBody>
      </p:sp>
      <p:pic>
        <p:nvPicPr>
          <p:cNvPr id="4" name="Picture 255" descr="VSS"/>
          <p:cNvPicPr>
            <a:picLocks noChangeAspect="1" noChangeArrowheads="1"/>
          </p:cNvPicPr>
          <p:nvPr/>
        </p:nvPicPr>
        <p:blipFill>
          <a:blip r:embed="rId2"/>
          <a:srcRect/>
          <a:stretch>
            <a:fillRect/>
          </a:stretch>
        </p:blipFill>
        <p:spPr bwMode="auto">
          <a:xfrm>
            <a:off x="2652916" y="1457505"/>
            <a:ext cx="416837" cy="457200"/>
          </a:xfrm>
          <a:prstGeom prst="rect">
            <a:avLst/>
          </a:prstGeom>
          <a:noFill/>
          <a:ln w="9525">
            <a:noFill/>
            <a:miter lim="800000"/>
            <a:headEnd/>
            <a:tailEnd/>
          </a:ln>
        </p:spPr>
      </p:pic>
      <p:pic>
        <p:nvPicPr>
          <p:cNvPr id="22" name="Picture 337" descr="DC3 Icon"/>
          <p:cNvPicPr>
            <a:picLocks noChangeAspect="1" noChangeArrowheads="1"/>
          </p:cNvPicPr>
          <p:nvPr/>
        </p:nvPicPr>
        <p:blipFill>
          <a:blip r:embed="rId3" cstate="print"/>
          <a:srcRect/>
          <a:stretch>
            <a:fillRect/>
          </a:stretch>
        </p:blipFill>
        <p:spPr bwMode="auto">
          <a:xfrm>
            <a:off x="1276043" y="1454455"/>
            <a:ext cx="473051" cy="467771"/>
          </a:xfrm>
          <a:prstGeom prst="rect">
            <a:avLst/>
          </a:prstGeom>
          <a:noFill/>
          <a:ln w="9525">
            <a:noFill/>
            <a:miter lim="800000"/>
            <a:headEnd/>
            <a:tailEnd/>
          </a:ln>
          <a:effectLst>
            <a:outerShdw blurRad="50800" dist="38100" dir="2700000">
              <a:srgbClr val="000000">
                <a:alpha val="43000"/>
              </a:srgbClr>
            </a:outerShdw>
          </a:effectLst>
        </p:spPr>
      </p:pic>
      <p:pic>
        <p:nvPicPr>
          <p:cNvPr id="30" name="Picture 29"/>
          <p:cNvPicPr>
            <a:picLocks noChangeAspect="1"/>
          </p:cNvPicPr>
          <p:nvPr/>
        </p:nvPicPr>
        <p:blipFill>
          <a:blip r:embed="rId4"/>
          <a:stretch>
            <a:fillRect/>
          </a:stretch>
        </p:blipFill>
        <p:spPr>
          <a:xfrm>
            <a:off x="446594" y="1579020"/>
            <a:ext cx="457319" cy="228600"/>
          </a:xfrm>
          <a:prstGeom prst="rect">
            <a:avLst/>
          </a:prstGeom>
        </p:spPr>
      </p:pic>
      <p:grpSp>
        <p:nvGrpSpPr>
          <p:cNvPr id="41" name="Group 40"/>
          <p:cNvGrpSpPr/>
          <p:nvPr/>
        </p:nvGrpSpPr>
        <p:grpSpPr>
          <a:xfrm>
            <a:off x="306306" y="997252"/>
            <a:ext cx="1976892" cy="1701224"/>
            <a:chOff x="5646088" y="5052407"/>
            <a:chExt cx="1702902" cy="1659816"/>
          </a:xfrm>
        </p:grpSpPr>
        <p:sp>
          <p:nvSpPr>
            <p:cNvPr id="42" name="Rectangle 41"/>
            <p:cNvSpPr/>
            <p:nvPr/>
          </p:nvSpPr>
          <p:spPr>
            <a:xfrm>
              <a:off x="5646088" y="5052407"/>
              <a:ext cx="1639683" cy="1659816"/>
            </a:xfrm>
            <a:prstGeom prst="rect">
              <a:avLst/>
            </a:prstGeom>
            <a:noFill/>
            <a:ln w="9525" cap="flat" cmpd="sng" algn="ctr">
              <a:solidFill>
                <a:srgbClr val="FF0000"/>
              </a:solidFill>
              <a:prstDash val="dash"/>
              <a:round/>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rtlCol="0" anchor="ctr">
              <a:noAutofit/>
            </a:bodyPr>
            <a:lstStyle/>
            <a:p>
              <a:pPr algn="ctr" defTabSz="914378" fontAlgn="auto">
                <a:spcBef>
                  <a:spcPts val="0"/>
                </a:spcBef>
                <a:spcAft>
                  <a:spcPts val="0"/>
                </a:spcAft>
                <a:defRPr/>
              </a:pPr>
              <a:endParaRPr lang="en-US" sz="1400" kern="0">
                <a:solidFill>
                  <a:prstClr val="white"/>
                </a:solidFill>
                <a:ea typeface="MS PGothic" panose="020B0600070205080204" pitchFamily="34" charset="-128"/>
                <a:sym typeface="Arial"/>
                <a:rtl val="0"/>
              </a:endParaRPr>
            </a:p>
          </p:txBody>
        </p:sp>
        <p:sp>
          <p:nvSpPr>
            <p:cNvPr id="43" name="TextBox 42"/>
            <p:cNvSpPr txBox="1"/>
            <p:nvPr/>
          </p:nvSpPr>
          <p:spPr>
            <a:xfrm>
              <a:off x="6382131" y="5116246"/>
              <a:ext cx="966859" cy="285271"/>
            </a:xfrm>
            <a:prstGeom prst="rect">
              <a:avLst/>
            </a:prstGeom>
            <a:noFill/>
          </p:spPr>
          <p:txBody>
            <a:bodyPr wrap="none" rtlCol="0">
              <a:noAutofit/>
            </a:bodyPr>
            <a:lstStyle/>
            <a:p>
              <a:pPr defTabSz="914378" fontAlgn="auto">
                <a:spcBef>
                  <a:spcPts val="0"/>
                </a:spcBef>
                <a:spcAft>
                  <a:spcPts val="0"/>
                </a:spcAft>
                <a:defRPr/>
              </a:pPr>
              <a:r>
                <a:rPr lang="en-US" sz="1300" b="1" u="sng" kern="0">
                  <a:solidFill>
                    <a:srgbClr val="000000"/>
                  </a:solidFill>
                  <a:latin typeface="+mn-lt"/>
                  <a:ea typeface="MS PGothic" panose="020B0600070205080204" pitchFamily="34" charset="-128"/>
                  <a:cs typeface="Arial"/>
                  <a:sym typeface="Arial"/>
                  <a:rtl val="0"/>
                </a:rPr>
                <a:t>Data Center</a:t>
              </a:r>
            </a:p>
          </p:txBody>
        </p:sp>
      </p:grpSp>
      <p:grpSp>
        <p:nvGrpSpPr>
          <p:cNvPr id="55" name="Group 222"/>
          <p:cNvGrpSpPr/>
          <p:nvPr/>
        </p:nvGrpSpPr>
        <p:grpSpPr>
          <a:xfrm>
            <a:off x="1539022" y="2145921"/>
            <a:ext cx="533400" cy="381000"/>
            <a:chOff x="5787572" y="6091237"/>
            <a:chExt cx="766762" cy="766763"/>
          </a:xfrm>
        </p:grpSpPr>
        <p:pic>
          <p:nvPicPr>
            <p:cNvPr id="56" name="Picture 2" descr="\\MV-FS\Projects\Cisco\03_Assets\Icons\Kubrick Icons\Device Icons\Device_server_3107_default_256.png"/>
            <p:cNvPicPr>
              <a:picLocks noChangeAspect="1" noChangeArrowheads="1"/>
            </p:cNvPicPr>
            <p:nvPr/>
          </p:nvPicPr>
          <p:blipFill>
            <a:blip r:embed="rId5" cstate="print">
              <a:extLst>
                <a:ext uri="{28A0092B-C50C-407E-A947-70E740481C1C}">
                  <a14:useLocalDpi xmlns:a14="http://schemas.microsoft.com/office/drawing/2010/main"/>
                </a:ext>
              </a:extLst>
            </a:blip>
            <a:srcRect/>
            <a:stretch>
              <a:fillRect/>
            </a:stretch>
          </p:blipFill>
          <p:spPr bwMode="auto">
            <a:xfrm>
              <a:off x="5787572" y="6091237"/>
              <a:ext cx="766762" cy="766763"/>
            </a:xfrm>
            <a:prstGeom prst="rect">
              <a:avLst/>
            </a:prstGeom>
            <a:noFill/>
            <a:ln w="9525">
              <a:noFill/>
              <a:miter lim="800000"/>
              <a:headEnd/>
              <a:tailEnd/>
            </a:ln>
          </p:spPr>
        </p:pic>
        <p:sp>
          <p:nvSpPr>
            <p:cNvPr id="57" name="Oval 56"/>
            <p:cNvSpPr/>
            <p:nvPr/>
          </p:nvSpPr>
          <p:spPr>
            <a:xfrm>
              <a:off x="6015544" y="6375400"/>
              <a:ext cx="298938" cy="303051"/>
            </a:xfrm>
            <a:prstGeom prst="ellipse">
              <a:avLst/>
            </a:prstGeom>
            <a:solidFill>
              <a:sysClr val="windowText" lastClr="000000"/>
            </a:solidFill>
            <a:ln w="15875" cap="flat" cmpd="sng" algn="ctr">
              <a:solidFill>
                <a:srgbClr val="EEECE1"/>
              </a:solidFill>
              <a:prstDash val="solid"/>
            </a:ln>
            <a:effectLst>
              <a:outerShdw blurRad="63500" algn="ctr" rotWithShape="0">
                <a:srgbClr val="000000">
                  <a:alpha val="44000"/>
                </a:srgbClr>
              </a:outerShdw>
            </a:effectLst>
          </p:spPr>
          <p:txBody>
            <a:bodyPr rtlCol="0" anchor="ctr">
              <a:noAutofit/>
            </a:bodyPr>
            <a:lstStyle/>
            <a:p>
              <a:pPr algn="ctr" defTabSz="767958">
                <a:lnSpc>
                  <a:spcPct val="90000"/>
                </a:lnSpc>
                <a:defRPr/>
              </a:pPr>
              <a:endParaRPr lang="en-US" sz="1000" kern="0">
                <a:solidFill>
                  <a:srgbClr val="FFFFFF"/>
                </a:solidFill>
                <a:latin typeface="+mn-lt"/>
                <a:ea typeface="MS PGothic" panose="020B0600070205080204" pitchFamily="34" charset="-128"/>
                <a:cs typeface="Arial"/>
                <a:sym typeface="Arial"/>
                <a:rtl val="0"/>
              </a:endParaRPr>
            </a:p>
          </p:txBody>
        </p:sp>
        <p:sp>
          <p:nvSpPr>
            <p:cNvPr id="58" name="Freeform 93"/>
            <p:cNvSpPr>
              <a:spLocks noEditPoints="1"/>
            </p:cNvSpPr>
            <p:nvPr/>
          </p:nvSpPr>
          <p:spPr bwMode="auto">
            <a:xfrm>
              <a:off x="6101842" y="6432796"/>
              <a:ext cx="126343" cy="174379"/>
            </a:xfrm>
            <a:custGeom>
              <a:avLst/>
              <a:gdLst/>
              <a:ahLst/>
              <a:cxnLst>
                <a:cxn ang="0">
                  <a:pos x="54" y="54"/>
                </a:cxn>
                <a:cxn ang="0">
                  <a:pos x="81" y="27"/>
                </a:cxn>
                <a:cxn ang="0">
                  <a:pos x="107" y="54"/>
                </a:cxn>
                <a:cxn ang="0">
                  <a:pos x="107" y="75"/>
                </a:cxn>
                <a:cxn ang="0">
                  <a:pos x="135" y="75"/>
                </a:cxn>
                <a:cxn ang="0">
                  <a:pos x="135" y="54"/>
                </a:cxn>
                <a:cxn ang="0">
                  <a:pos x="81" y="0"/>
                </a:cxn>
                <a:cxn ang="0">
                  <a:pos x="27" y="54"/>
                </a:cxn>
                <a:cxn ang="0">
                  <a:pos x="27" y="75"/>
                </a:cxn>
                <a:cxn ang="0">
                  <a:pos x="54" y="75"/>
                </a:cxn>
                <a:cxn ang="0">
                  <a:pos x="54" y="54"/>
                </a:cxn>
                <a:cxn ang="0">
                  <a:pos x="145" y="87"/>
                </a:cxn>
                <a:cxn ang="0">
                  <a:pos x="17" y="87"/>
                </a:cxn>
                <a:cxn ang="0">
                  <a:pos x="0" y="104"/>
                </a:cxn>
                <a:cxn ang="0">
                  <a:pos x="0" y="206"/>
                </a:cxn>
                <a:cxn ang="0">
                  <a:pos x="17" y="222"/>
                </a:cxn>
                <a:cxn ang="0">
                  <a:pos x="145" y="222"/>
                </a:cxn>
                <a:cxn ang="0">
                  <a:pos x="161" y="206"/>
                </a:cxn>
                <a:cxn ang="0">
                  <a:pos x="161" y="104"/>
                </a:cxn>
                <a:cxn ang="0">
                  <a:pos x="145" y="87"/>
                </a:cxn>
                <a:cxn ang="0">
                  <a:pos x="95" y="170"/>
                </a:cxn>
                <a:cxn ang="0">
                  <a:pos x="81" y="182"/>
                </a:cxn>
                <a:cxn ang="0">
                  <a:pos x="67" y="170"/>
                </a:cxn>
                <a:cxn ang="0">
                  <a:pos x="67" y="131"/>
                </a:cxn>
                <a:cxn ang="0">
                  <a:pos x="81" y="118"/>
                </a:cxn>
                <a:cxn ang="0">
                  <a:pos x="95" y="131"/>
                </a:cxn>
                <a:cxn ang="0">
                  <a:pos x="95" y="170"/>
                </a:cxn>
              </a:cxnLst>
              <a:rect l="0" t="0" r="r" b="b"/>
              <a:pathLst>
                <a:path w="161" h="222">
                  <a:moveTo>
                    <a:pt x="54" y="54"/>
                  </a:moveTo>
                  <a:cubicBezTo>
                    <a:pt x="54" y="39"/>
                    <a:pt x="66" y="27"/>
                    <a:pt x="81" y="27"/>
                  </a:cubicBezTo>
                  <a:cubicBezTo>
                    <a:pt x="95" y="27"/>
                    <a:pt x="107" y="39"/>
                    <a:pt x="107" y="54"/>
                  </a:cubicBezTo>
                  <a:cubicBezTo>
                    <a:pt x="107" y="75"/>
                    <a:pt x="107" y="75"/>
                    <a:pt x="107" y="75"/>
                  </a:cubicBezTo>
                  <a:cubicBezTo>
                    <a:pt x="135" y="75"/>
                    <a:pt x="135" y="75"/>
                    <a:pt x="135" y="75"/>
                  </a:cubicBezTo>
                  <a:cubicBezTo>
                    <a:pt x="135" y="54"/>
                    <a:pt x="135" y="54"/>
                    <a:pt x="135" y="54"/>
                  </a:cubicBezTo>
                  <a:cubicBezTo>
                    <a:pt x="135" y="24"/>
                    <a:pt x="111" y="0"/>
                    <a:pt x="81" y="0"/>
                  </a:cubicBezTo>
                  <a:cubicBezTo>
                    <a:pt x="51" y="0"/>
                    <a:pt x="27" y="24"/>
                    <a:pt x="27" y="54"/>
                  </a:cubicBezTo>
                  <a:cubicBezTo>
                    <a:pt x="27" y="75"/>
                    <a:pt x="27" y="75"/>
                    <a:pt x="27" y="75"/>
                  </a:cubicBezTo>
                  <a:cubicBezTo>
                    <a:pt x="54" y="75"/>
                    <a:pt x="54" y="75"/>
                    <a:pt x="54" y="75"/>
                  </a:cubicBezTo>
                  <a:lnTo>
                    <a:pt x="54" y="54"/>
                  </a:lnTo>
                  <a:close/>
                  <a:moveTo>
                    <a:pt x="145" y="87"/>
                  </a:moveTo>
                  <a:cubicBezTo>
                    <a:pt x="17" y="87"/>
                    <a:pt x="17" y="87"/>
                    <a:pt x="17" y="87"/>
                  </a:cubicBezTo>
                  <a:cubicBezTo>
                    <a:pt x="8" y="87"/>
                    <a:pt x="0" y="95"/>
                    <a:pt x="0" y="104"/>
                  </a:cubicBezTo>
                  <a:cubicBezTo>
                    <a:pt x="0" y="206"/>
                    <a:pt x="0" y="206"/>
                    <a:pt x="0" y="206"/>
                  </a:cubicBezTo>
                  <a:cubicBezTo>
                    <a:pt x="0" y="215"/>
                    <a:pt x="8" y="222"/>
                    <a:pt x="17" y="222"/>
                  </a:cubicBezTo>
                  <a:cubicBezTo>
                    <a:pt x="145" y="222"/>
                    <a:pt x="145" y="222"/>
                    <a:pt x="145" y="222"/>
                  </a:cubicBezTo>
                  <a:cubicBezTo>
                    <a:pt x="154" y="222"/>
                    <a:pt x="161" y="215"/>
                    <a:pt x="161" y="206"/>
                  </a:cubicBezTo>
                  <a:cubicBezTo>
                    <a:pt x="161" y="104"/>
                    <a:pt x="161" y="104"/>
                    <a:pt x="161" y="104"/>
                  </a:cubicBezTo>
                  <a:cubicBezTo>
                    <a:pt x="161" y="95"/>
                    <a:pt x="154" y="87"/>
                    <a:pt x="145" y="87"/>
                  </a:cubicBezTo>
                  <a:close/>
                  <a:moveTo>
                    <a:pt x="95" y="170"/>
                  </a:moveTo>
                  <a:cubicBezTo>
                    <a:pt x="95" y="177"/>
                    <a:pt x="88" y="182"/>
                    <a:pt x="81" y="182"/>
                  </a:cubicBezTo>
                  <a:cubicBezTo>
                    <a:pt x="73" y="182"/>
                    <a:pt x="67" y="177"/>
                    <a:pt x="67" y="170"/>
                  </a:cubicBezTo>
                  <a:cubicBezTo>
                    <a:pt x="67" y="131"/>
                    <a:pt x="67" y="131"/>
                    <a:pt x="67" y="131"/>
                  </a:cubicBezTo>
                  <a:cubicBezTo>
                    <a:pt x="67" y="124"/>
                    <a:pt x="73" y="118"/>
                    <a:pt x="81" y="118"/>
                  </a:cubicBezTo>
                  <a:cubicBezTo>
                    <a:pt x="88" y="118"/>
                    <a:pt x="95" y="124"/>
                    <a:pt x="95" y="131"/>
                  </a:cubicBezTo>
                  <a:lnTo>
                    <a:pt x="95" y="170"/>
                  </a:lnTo>
                  <a:close/>
                </a:path>
              </a:pathLst>
            </a:custGeom>
            <a:solidFill>
              <a:srgbClr val="FFFFFF"/>
            </a:solidFill>
            <a:ln w="9525">
              <a:noFill/>
              <a:round/>
              <a:headEnd/>
              <a:tailEnd/>
            </a:ln>
            <a:effectLst/>
          </p:spPr>
          <p:txBody>
            <a:bodyPr vert="horz" wrap="square" lIns="91440" tIns="45720" rIns="91440" bIns="45720" numCol="1" anchor="t" anchorCtr="0" compatLnSpc="1">
              <a:prstTxWarp prst="textNoShape">
                <a:avLst/>
              </a:prstTxWarp>
              <a:noAutofit/>
            </a:bodyPr>
            <a:lstStyle/>
            <a:p>
              <a:pPr defTabSz="767958" fontAlgn="auto">
                <a:spcBef>
                  <a:spcPts val="0"/>
                </a:spcBef>
                <a:spcAft>
                  <a:spcPts val="0"/>
                </a:spcAft>
                <a:defRPr/>
              </a:pPr>
              <a:endParaRPr lang="en-US" sz="1600" kern="0">
                <a:solidFill>
                  <a:prstClr val="black"/>
                </a:solidFill>
                <a:latin typeface="+mn-lt"/>
                <a:ea typeface="MS PGothic" panose="020B0600070205080204" pitchFamily="34" charset="-128"/>
                <a:cs typeface="Arial"/>
                <a:sym typeface="Arial"/>
                <a:rtl val="0"/>
              </a:endParaRPr>
            </a:p>
          </p:txBody>
        </p:sp>
      </p:grpSp>
      <p:cxnSp>
        <p:nvCxnSpPr>
          <p:cNvPr id="69" name="Straight Connector 68"/>
          <p:cNvCxnSpPr>
            <a:stCxn id="4" idx="2"/>
          </p:cNvCxnSpPr>
          <p:nvPr/>
        </p:nvCxnSpPr>
        <p:spPr bwMode="auto">
          <a:xfrm flipH="1">
            <a:off x="2860881" y="1914706"/>
            <a:ext cx="457" cy="801122"/>
          </a:xfrm>
          <a:prstGeom prst="line">
            <a:avLst/>
          </a:prstGeom>
          <a:solidFill>
            <a:srgbClr val="0183B7"/>
          </a:solidFill>
          <a:ln w="19050" cap="flat" cmpd="sng" algn="ctr">
            <a:solidFill>
              <a:schemeClr val="accent1"/>
            </a:solidFill>
            <a:prstDash val="solid"/>
            <a:round/>
            <a:headEnd type="none" w="med" len="med"/>
            <a:tailEnd type="none" w="med" len="med"/>
          </a:ln>
          <a:effectLst/>
        </p:spPr>
      </p:cxnSp>
      <p:cxnSp>
        <p:nvCxnSpPr>
          <p:cNvPr id="72" name="Straight Connector 71"/>
          <p:cNvCxnSpPr>
            <a:stCxn id="37" idx="1"/>
            <a:endCxn id="4" idx="3"/>
          </p:cNvCxnSpPr>
          <p:nvPr/>
        </p:nvCxnSpPr>
        <p:spPr bwMode="auto">
          <a:xfrm flipH="1">
            <a:off x="3069751" y="1685719"/>
            <a:ext cx="386162" cy="389"/>
          </a:xfrm>
          <a:prstGeom prst="line">
            <a:avLst/>
          </a:prstGeom>
          <a:solidFill>
            <a:srgbClr val="0183B7"/>
          </a:solidFill>
          <a:ln w="19050" cap="flat" cmpd="sng" algn="ctr">
            <a:solidFill>
              <a:schemeClr val="accent1"/>
            </a:solidFill>
            <a:prstDash val="solid"/>
            <a:round/>
            <a:headEnd type="none" w="med" len="med"/>
            <a:tailEnd type="none" w="med" len="med"/>
          </a:ln>
          <a:effectLst/>
        </p:spPr>
      </p:cxnSp>
      <p:cxnSp>
        <p:nvCxnSpPr>
          <p:cNvPr id="74" name="Straight Connector 73"/>
          <p:cNvCxnSpPr>
            <a:stCxn id="22" idx="3"/>
            <a:endCxn id="4" idx="1"/>
          </p:cNvCxnSpPr>
          <p:nvPr/>
        </p:nvCxnSpPr>
        <p:spPr bwMode="auto">
          <a:xfrm flipV="1">
            <a:off x="1749090" y="1686105"/>
            <a:ext cx="903824" cy="2232"/>
          </a:xfrm>
          <a:prstGeom prst="line">
            <a:avLst/>
          </a:prstGeom>
          <a:solidFill>
            <a:srgbClr val="0183B7"/>
          </a:solidFill>
          <a:ln w="19050" cap="flat" cmpd="sng" algn="ctr">
            <a:solidFill>
              <a:schemeClr val="accent1"/>
            </a:solidFill>
            <a:prstDash val="solid"/>
            <a:round/>
            <a:headEnd type="none" w="med" len="med"/>
            <a:tailEnd type="none" w="med" len="med"/>
          </a:ln>
          <a:effectLst/>
        </p:spPr>
      </p:cxnSp>
      <p:grpSp>
        <p:nvGrpSpPr>
          <p:cNvPr id="88" name="Group 87"/>
          <p:cNvGrpSpPr/>
          <p:nvPr/>
        </p:nvGrpSpPr>
        <p:grpSpPr>
          <a:xfrm>
            <a:off x="285444" y="833644"/>
            <a:ext cx="3872075" cy="3910013"/>
            <a:chOff x="5646088" y="5050221"/>
            <a:chExt cx="1599515" cy="1662002"/>
          </a:xfrm>
        </p:grpSpPr>
        <p:sp>
          <p:nvSpPr>
            <p:cNvPr id="89" name="Rectangle 88"/>
            <p:cNvSpPr/>
            <p:nvPr/>
          </p:nvSpPr>
          <p:spPr>
            <a:xfrm>
              <a:off x="5646088" y="5052407"/>
              <a:ext cx="1599515" cy="1659816"/>
            </a:xfrm>
            <a:prstGeom prst="rect">
              <a:avLst/>
            </a:prstGeom>
            <a:noFill/>
            <a:ln w="9525" cap="flat" cmpd="sng" algn="ctr">
              <a:solidFill>
                <a:srgbClr val="FF0000"/>
              </a:solidFill>
              <a:prstDash val="dash"/>
              <a:round/>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rtlCol="0" anchor="ctr">
              <a:noAutofit/>
            </a:bodyPr>
            <a:lstStyle/>
            <a:p>
              <a:pPr algn="ctr" defTabSz="914378" fontAlgn="auto">
                <a:spcBef>
                  <a:spcPts val="0"/>
                </a:spcBef>
                <a:spcAft>
                  <a:spcPts val="0"/>
                </a:spcAft>
                <a:defRPr/>
              </a:pPr>
              <a:endParaRPr lang="en-US" sz="1400" kern="0">
                <a:solidFill>
                  <a:prstClr val="white"/>
                </a:solidFill>
                <a:ea typeface="MS PGothic" panose="020B0600070205080204" pitchFamily="34" charset="-128"/>
                <a:sym typeface="Arial"/>
                <a:rtl val="0"/>
              </a:endParaRPr>
            </a:p>
          </p:txBody>
        </p:sp>
        <p:sp>
          <p:nvSpPr>
            <p:cNvPr id="90" name="TextBox 89"/>
            <p:cNvSpPr txBox="1"/>
            <p:nvPr/>
          </p:nvSpPr>
          <p:spPr>
            <a:xfrm>
              <a:off x="6419656" y="5050221"/>
              <a:ext cx="438372" cy="124283"/>
            </a:xfrm>
            <a:prstGeom prst="rect">
              <a:avLst/>
            </a:prstGeom>
            <a:noFill/>
          </p:spPr>
          <p:txBody>
            <a:bodyPr wrap="square" rtlCol="0">
              <a:noAutofit/>
            </a:bodyPr>
            <a:lstStyle/>
            <a:p>
              <a:pPr defTabSz="914378" fontAlgn="auto">
                <a:spcBef>
                  <a:spcPts val="0"/>
                </a:spcBef>
                <a:spcAft>
                  <a:spcPts val="0"/>
                </a:spcAft>
                <a:defRPr/>
              </a:pPr>
              <a:r>
                <a:rPr lang="en-US" sz="1300" b="1" u="sng" kern="0">
                  <a:solidFill>
                    <a:srgbClr val="000000"/>
                  </a:solidFill>
                  <a:latin typeface="+mn-lt"/>
                  <a:ea typeface="MS PGothic" panose="020B0600070205080204" pitchFamily="34" charset="-128"/>
                  <a:cs typeface="Arial"/>
                  <a:sym typeface="Arial"/>
                  <a:rtl val="0"/>
                </a:rPr>
                <a:t>Campus</a:t>
              </a:r>
            </a:p>
          </p:txBody>
        </p:sp>
      </p:grpSp>
      <p:sp>
        <p:nvSpPr>
          <p:cNvPr id="91" name="TextBox 90"/>
          <p:cNvSpPr txBox="1"/>
          <p:nvPr/>
        </p:nvSpPr>
        <p:spPr>
          <a:xfrm>
            <a:off x="3046687" y="3361674"/>
            <a:ext cx="685800" cy="380395"/>
          </a:xfrm>
          <a:prstGeom prst="rect">
            <a:avLst/>
          </a:prstGeom>
          <a:noFill/>
          <a:ln>
            <a:solidFill>
              <a:srgbClr val="FFFFFF"/>
            </a:solidFill>
          </a:ln>
        </p:spPr>
        <p:txBody>
          <a:bodyPr wrap="square" lIns="102396" tIns="51198" rIns="102396" bIns="51198" rtlCol="0">
            <a:noAutofit/>
          </a:bodyPr>
          <a:lstStyle/>
          <a:p>
            <a:pPr defTabSz="914378" fontAlgn="auto">
              <a:spcBef>
                <a:spcPts val="0"/>
              </a:spcBef>
              <a:spcAft>
                <a:spcPts val="0"/>
              </a:spcAft>
              <a:defRPr/>
            </a:pPr>
            <a:r>
              <a:rPr lang="en-US" sz="900" b="1" kern="0">
                <a:solidFill>
                  <a:srgbClr val="000000"/>
                </a:solidFill>
                <a:latin typeface="+mn-lt"/>
                <a:ea typeface="MS PGothic" panose="020B0600070205080204" pitchFamily="34" charset="-128"/>
                <a:cs typeface="Arial"/>
                <a:sym typeface="Arial"/>
                <a:rtl val="0"/>
              </a:rPr>
              <a:t>Cat3K</a:t>
            </a:r>
            <a:br>
              <a:rPr lang="en-US" sz="900" b="1" kern="0">
                <a:solidFill>
                  <a:srgbClr val="000000"/>
                </a:solidFill>
                <a:latin typeface="+mn-lt"/>
                <a:ea typeface="MS PGothic" panose="020B0600070205080204" pitchFamily="34" charset="-128"/>
                <a:cs typeface="Arial"/>
                <a:sym typeface="Arial"/>
                <a:rtl val="0"/>
              </a:rPr>
            </a:br>
            <a:r>
              <a:rPr lang="en-US" sz="900" b="1" kern="0">
                <a:solidFill>
                  <a:srgbClr val="000000"/>
                </a:solidFill>
                <a:latin typeface="+mn-lt"/>
                <a:ea typeface="MS PGothic" panose="020B0600070205080204" pitchFamily="34" charset="-128"/>
                <a:cs typeface="Arial"/>
                <a:sym typeface="Arial"/>
                <a:rtl val="0"/>
              </a:rPr>
              <a:t>Cat9K</a:t>
            </a:r>
          </a:p>
        </p:txBody>
      </p:sp>
      <p:sp>
        <p:nvSpPr>
          <p:cNvPr id="92" name="TextBox 91"/>
          <p:cNvSpPr txBox="1"/>
          <p:nvPr/>
        </p:nvSpPr>
        <p:spPr>
          <a:xfrm>
            <a:off x="3048001" y="2474779"/>
            <a:ext cx="1076516" cy="349617"/>
          </a:xfrm>
          <a:prstGeom prst="rect">
            <a:avLst/>
          </a:prstGeom>
          <a:noFill/>
          <a:ln>
            <a:solidFill>
              <a:srgbClr val="4F81BD"/>
            </a:solidFill>
          </a:ln>
        </p:spPr>
        <p:txBody>
          <a:bodyPr wrap="square" lIns="102396" tIns="51198" rIns="102396" bIns="51198" rtlCol="0">
            <a:noAutofit/>
          </a:bodyPr>
          <a:lstStyle/>
          <a:p>
            <a:pPr defTabSz="914378" fontAlgn="auto">
              <a:spcBef>
                <a:spcPts val="0"/>
              </a:spcBef>
              <a:spcAft>
                <a:spcPts val="0"/>
              </a:spcAft>
              <a:defRPr/>
            </a:pPr>
            <a:r>
              <a:rPr lang="en-US" sz="800" b="1" kern="0">
                <a:solidFill>
                  <a:srgbClr val="000000"/>
                </a:solidFill>
                <a:latin typeface="+mn-lt"/>
                <a:ea typeface="MS PGothic" panose="020B0600070205080204" pitchFamily="34" charset="-128"/>
                <a:cs typeface="Arial"/>
                <a:sym typeface="Arial"/>
                <a:rtl val="0"/>
              </a:rPr>
              <a:t>Cat4K (Sup7E/8E,4500X)</a:t>
            </a:r>
          </a:p>
        </p:txBody>
      </p:sp>
      <p:sp>
        <p:nvSpPr>
          <p:cNvPr id="93" name="TextBox 92"/>
          <p:cNvSpPr txBox="1"/>
          <p:nvPr/>
        </p:nvSpPr>
        <p:spPr>
          <a:xfrm>
            <a:off x="2554143" y="1197740"/>
            <a:ext cx="622442" cy="272673"/>
          </a:xfrm>
          <a:prstGeom prst="rect">
            <a:avLst/>
          </a:prstGeom>
          <a:noFill/>
          <a:ln>
            <a:solidFill>
              <a:srgbClr val="4F81BD"/>
            </a:solidFill>
          </a:ln>
        </p:spPr>
        <p:txBody>
          <a:bodyPr wrap="square" lIns="102396" tIns="51198" rIns="102396" bIns="51198" rtlCol="0">
            <a:noAutofit/>
          </a:bodyPr>
          <a:lstStyle/>
          <a:p>
            <a:pPr defTabSz="914378" fontAlgn="auto">
              <a:spcBef>
                <a:spcPts val="0"/>
              </a:spcBef>
              <a:spcAft>
                <a:spcPts val="0"/>
              </a:spcAft>
              <a:defRPr/>
            </a:pPr>
            <a:r>
              <a:rPr lang="en-US" sz="1100" b="1" kern="0">
                <a:solidFill>
                  <a:srgbClr val="000000"/>
                </a:solidFill>
                <a:latin typeface="+mn-lt"/>
                <a:ea typeface="MS PGothic" panose="020B0600070205080204" pitchFamily="34" charset="-128"/>
                <a:cs typeface="Arial"/>
                <a:sym typeface="Arial"/>
                <a:rtl val="0"/>
              </a:rPr>
              <a:t>Cat6K</a:t>
            </a:r>
          </a:p>
        </p:txBody>
      </p:sp>
      <p:cxnSp>
        <p:nvCxnSpPr>
          <p:cNvPr id="95" name="Straight Connector 94"/>
          <p:cNvCxnSpPr>
            <a:endCxn id="189" idx="0"/>
          </p:cNvCxnSpPr>
          <p:nvPr/>
        </p:nvCxnSpPr>
        <p:spPr bwMode="auto">
          <a:xfrm flipH="1">
            <a:off x="6279871" y="1389862"/>
            <a:ext cx="1146344" cy="293376"/>
          </a:xfrm>
          <a:prstGeom prst="line">
            <a:avLst/>
          </a:prstGeom>
          <a:solidFill>
            <a:srgbClr val="0183B7"/>
          </a:solidFill>
          <a:ln w="19050" cap="flat" cmpd="sng" algn="ctr">
            <a:solidFill>
              <a:schemeClr val="accent1"/>
            </a:solidFill>
            <a:prstDash val="solid"/>
            <a:round/>
            <a:headEnd type="none" w="med" len="med"/>
            <a:tailEnd type="none" w="med" len="med"/>
          </a:ln>
          <a:effectLst/>
        </p:spPr>
      </p:cxnSp>
      <p:sp>
        <p:nvSpPr>
          <p:cNvPr id="117" name="TextBox 121"/>
          <p:cNvSpPr txBox="1">
            <a:spLocks noChangeArrowheads="1"/>
          </p:cNvSpPr>
          <p:nvPr/>
        </p:nvSpPr>
        <p:spPr bwMode="auto">
          <a:xfrm>
            <a:off x="1563520" y="2509917"/>
            <a:ext cx="570081" cy="200659"/>
          </a:xfrm>
          <a:prstGeom prst="rect">
            <a:avLst/>
          </a:prstGeom>
          <a:noFill/>
        </p:spPr>
        <p:txBody>
          <a:bodyPr wrap="square" lIns="76798" tIns="38399" rIns="76798" bIns="38399" rtlCol="0">
            <a:noAutofit/>
          </a:bodyPr>
          <a:lstStyle>
            <a:defPPr>
              <a:defRPr lang="en-US"/>
            </a:defPPr>
            <a:lvl1pPr algn="ctr">
              <a:defRPr sz="1050">
                <a:solidFill>
                  <a:srgbClr val="435153"/>
                </a:solidFill>
                <a:latin typeface="+mj-lt"/>
              </a:defRPr>
            </a:lvl1pPr>
          </a:lstStyle>
          <a:p>
            <a:pPr defTabSz="914378" fontAlgn="auto">
              <a:spcBef>
                <a:spcPts val="0"/>
              </a:spcBef>
              <a:spcAft>
                <a:spcPts val="0"/>
              </a:spcAft>
              <a:defRPr/>
            </a:pPr>
            <a:r>
              <a:rPr lang="en-US" sz="800" kern="0">
                <a:latin typeface="+mn-lt"/>
                <a:ea typeface="MS PGothic" panose="020B0600070205080204" pitchFamily="34" charset="-128"/>
                <a:cs typeface="Arial"/>
                <a:sym typeface="Arial" charset="0"/>
                <a:rtl val="0"/>
              </a:rPr>
              <a:t>Servers</a:t>
            </a:r>
          </a:p>
        </p:txBody>
      </p:sp>
      <p:cxnSp>
        <p:nvCxnSpPr>
          <p:cNvPr id="121" name="Straight Connector 120"/>
          <p:cNvCxnSpPr/>
          <p:nvPr/>
        </p:nvCxnSpPr>
        <p:spPr bwMode="auto">
          <a:xfrm>
            <a:off x="1491333" y="1921869"/>
            <a:ext cx="293159" cy="223699"/>
          </a:xfrm>
          <a:prstGeom prst="line">
            <a:avLst/>
          </a:prstGeom>
          <a:solidFill>
            <a:srgbClr val="0183B7"/>
          </a:solidFill>
          <a:ln w="19050" cap="flat" cmpd="sng" algn="ctr">
            <a:solidFill>
              <a:schemeClr val="accent1"/>
            </a:solidFill>
            <a:prstDash val="solid"/>
            <a:round/>
            <a:headEnd type="none" w="med" len="med"/>
            <a:tailEnd type="none" w="med" len="med"/>
          </a:ln>
          <a:effectLst/>
        </p:spPr>
      </p:cxnSp>
      <p:cxnSp>
        <p:nvCxnSpPr>
          <p:cNvPr id="144" name="Straight Connector 143"/>
          <p:cNvCxnSpPr>
            <a:stCxn id="6" idx="0"/>
            <a:endCxn id="122" idx="2"/>
          </p:cNvCxnSpPr>
          <p:nvPr/>
        </p:nvCxnSpPr>
        <p:spPr>
          <a:xfrm flipV="1">
            <a:off x="2841070" y="2904293"/>
            <a:ext cx="8387" cy="574377"/>
          </a:xfrm>
          <a:prstGeom prst="line">
            <a:avLst/>
          </a:prstGeom>
        </p:spPr>
        <p:style>
          <a:lnRef idx="2">
            <a:schemeClr val="accent1"/>
          </a:lnRef>
          <a:fillRef idx="0">
            <a:schemeClr val="accent1"/>
          </a:fillRef>
          <a:effectRef idx="1">
            <a:schemeClr val="accent1"/>
          </a:effectRef>
          <a:fontRef idx="minor">
            <a:schemeClr val="tx1"/>
          </a:fontRef>
        </p:style>
      </p:cxnSp>
      <p:sp>
        <p:nvSpPr>
          <p:cNvPr id="145" name="TextBox 144"/>
          <p:cNvSpPr txBox="1"/>
          <p:nvPr/>
        </p:nvSpPr>
        <p:spPr>
          <a:xfrm>
            <a:off x="3429001" y="1292826"/>
            <a:ext cx="680408" cy="441950"/>
          </a:xfrm>
          <a:prstGeom prst="rect">
            <a:avLst/>
          </a:prstGeom>
          <a:noFill/>
          <a:ln>
            <a:solidFill>
              <a:srgbClr val="4F81BD"/>
            </a:solidFill>
          </a:ln>
        </p:spPr>
        <p:txBody>
          <a:bodyPr wrap="square" lIns="102396" tIns="51198" rIns="102396" bIns="51198" rtlCol="0">
            <a:noAutofit/>
          </a:bodyPr>
          <a:lstStyle/>
          <a:p>
            <a:pPr defTabSz="914378" fontAlgn="auto">
              <a:spcBef>
                <a:spcPts val="0"/>
              </a:spcBef>
              <a:spcAft>
                <a:spcPts val="0"/>
              </a:spcAft>
              <a:defRPr/>
            </a:pPr>
            <a:r>
              <a:rPr lang="en-US" sz="1100" b="1" kern="0">
                <a:solidFill>
                  <a:srgbClr val="000000"/>
                </a:solidFill>
                <a:latin typeface="+mn-lt"/>
                <a:ea typeface="MS PGothic" panose="020B0600070205080204" pitchFamily="34" charset="-128"/>
                <a:cs typeface="Arial"/>
                <a:sym typeface="Arial"/>
                <a:rtl val="0"/>
              </a:rPr>
              <a:t>ASR1K</a:t>
            </a:r>
          </a:p>
        </p:txBody>
      </p:sp>
      <p:sp>
        <p:nvSpPr>
          <p:cNvPr id="153" name="TextBox 152"/>
          <p:cNvSpPr txBox="1"/>
          <p:nvPr/>
        </p:nvSpPr>
        <p:spPr>
          <a:xfrm>
            <a:off x="322401" y="1769150"/>
            <a:ext cx="744400" cy="318840"/>
          </a:xfrm>
          <a:prstGeom prst="rect">
            <a:avLst/>
          </a:prstGeom>
          <a:noFill/>
          <a:ln>
            <a:noFill/>
          </a:ln>
        </p:spPr>
        <p:txBody>
          <a:bodyPr wrap="square" lIns="102396" tIns="51198" rIns="102396" bIns="51198" rtlCol="0">
            <a:noAutofit/>
          </a:bodyPr>
          <a:lstStyle/>
          <a:p>
            <a:pPr defTabSz="914378" fontAlgn="auto">
              <a:spcBef>
                <a:spcPts val="0"/>
              </a:spcBef>
              <a:spcAft>
                <a:spcPts val="0"/>
              </a:spcAft>
              <a:defRPr/>
            </a:pPr>
            <a:r>
              <a:rPr lang="en-US" sz="700" b="1" kern="0">
                <a:solidFill>
                  <a:srgbClr val="000000"/>
                </a:solidFill>
                <a:latin typeface="+mn-lt"/>
                <a:ea typeface="MS PGothic" panose="020B0600070205080204" pitchFamily="34" charset="-128"/>
                <a:cs typeface="Arial"/>
                <a:sym typeface="Arial"/>
                <a:rtl val="0"/>
              </a:rPr>
              <a:t>WLC</a:t>
            </a:r>
          </a:p>
          <a:p>
            <a:pPr defTabSz="914378" fontAlgn="auto">
              <a:spcBef>
                <a:spcPts val="0"/>
              </a:spcBef>
              <a:spcAft>
                <a:spcPts val="0"/>
              </a:spcAft>
              <a:defRPr/>
            </a:pPr>
            <a:r>
              <a:rPr lang="en-US" sz="700" b="1" kern="0">
                <a:solidFill>
                  <a:srgbClr val="000000"/>
                </a:solidFill>
                <a:latin typeface="+mn-lt"/>
                <a:ea typeface="MS PGothic" panose="020B0600070205080204" pitchFamily="34" charset="-128"/>
                <a:cs typeface="Arial"/>
                <a:sym typeface="Arial"/>
                <a:rtl val="0"/>
              </a:rPr>
              <a:t>2500/5500</a:t>
            </a:r>
          </a:p>
        </p:txBody>
      </p:sp>
      <p:cxnSp>
        <p:nvCxnSpPr>
          <p:cNvPr id="154" name="Straight Connector 153"/>
          <p:cNvCxnSpPr>
            <a:stCxn id="30" idx="3"/>
            <a:endCxn id="22" idx="1"/>
          </p:cNvCxnSpPr>
          <p:nvPr/>
        </p:nvCxnSpPr>
        <p:spPr>
          <a:xfrm flipV="1">
            <a:off x="903908" y="1688339"/>
            <a:ext cx="372130" cy="4983"/>
          </a:xfrm>
          <a:prstGeom prst="line">
            <a:avLst/>
          </a:prstGeom>
        </p:spPr>
        <p:style>
          <a:lnRef idx="2">
            <a:schemeClr val="accent1"/>
          </a:lnRef>
          <a:fillRef idx="0">
            <a:schemeClr val="accent1"/>
          </a:fillRef>
          <a:effectRef idx="1">
            <a:schemeClr val="accent1"/>
          </a:effectRef>
          <a:fontRef idx="minor">
            <a:schemeClr val="tx1"/>
          </a:fontRef>
        </p:style>
      </p:cxnSp>
      <p:sp>
        <p:nvSpPr>
          <p:cNvPr id="173" name="Rectangle 172"/>
          <p:cNvSpPr/>
          <p:nvPr/>
        </p:nvSpPr>
        <p:spPr bwMode="auto">
          <a:xfrm rot="16200000">
            <a:off x="2779103" y="2619922"/>
            <a:ext cx="153969" cy="66734"/>
          </a:xfrm>
          <a:prstGeom prst="rect">
            <a:avLst/>
          </a:prstGeom>
          <a:solidFill>
            <a:srgbClr val="A11616"/>
          </a:soli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76785" tIns="38392" rIns="76785" bIns="38392" anchor="ctr">
            <a:noAutofit/>
          </a:bodyPr>
          <a:lstStyle/>
          <a:p>
            <a:pPr algn="ctr" defTabSz="914378" fontAlgn="auto">
              <a:spcBef>
                <a:spcPts val="0"/>
              </a:spcBef>
              <a:spcAft>
                <a:spcPts val="0"/>
              </a:spcAft>
              <a:defRPr/>
            </a:pPr>
            <a:endParaRPr lang="en-US" sz="1400" kern="0">
              <a:solidFill>
                <a:srgbClr val="FFFFFF"/>
              </a:solidFill>
              <a:latin typeface="+mn-lt"/>
              <a:ea typeface="MS PGothic" panose="020B0600070205080204" pitchFamily="34" charset="-128"/>
              <a:cs typeface="Arial"/>
              <a:sym typeface="Arial"/>
              <a:rtl val="0"/>
            </a:endParaRPr>
          </a:p>
        </p:txBody>
      </p:sp>
      <p:grpSp>
        <p:nvGrpSpPr>
          <p:cNvPr id="188" name="Group 187"/>
          <p:cNvGrpSpPr/>
          <p:nvPr/>
        </p:nvGrpSpPr>
        <p:grpSpPr>
          <a:xfrm>
            <a:off x="4838533" y="1249681"/>
            <a:ext cx="1442545" cy="867119"/>
            <a:chOff x="77247" y="1254636"/>
            <a:chExt cx="2031984" cy="928606"/>
          </a:xfrm>
        </p:grpSpPr>
        <p:sp>
          <p:nvSpPr>
            <p:cNvPr id="189" name="Cloud 188"/>
            <p:cNvSpPr/>
            <p:nvPr/>
          </p:nvSpPr>
          <p:spPr>
            <a:xfrm>
              <a:off x="77247" y="1254636"/>
              <a:ext cx="2031984" cy="928606"/>
            </a:xfrm>
            <a:prstGeom prst="cloud">
              <a:avLst/>
            </a:prstGeom>
            <a:noFill/>
            <a:ln>
              <a:solidFill>
                <a:srgbClr val="0096D6"/>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defTabSz="914378" fontAlgn="auto">
                <a:spcBef>
                  <a:spcPts val="0"/>
                </a:spcBef>
                <a:spcAft>
                  <a:spcPts val="0"/>
                </a:spcAft>
                <a:defRPr/>
              </a:pPr>
              <a:endParaRPr lang="en-US" sz="1400" kern="0">
                <a:solidFill>
                  <a:srgbClr val="FFFFFF"/>
                </a:solidFill>
                <a:ea typeface="MS PGothic" panose="020B0600070205080204" pitchFamily="34" charset="-128"/>
                <a:sym typeface="Arial"/>
                <a:rtl val="0"/>
              </a:endParaRPr>
            </a:p>
          </p:txBody>
        </p:sp>
        <p:sp>
          <p:nvSpPr>
            <p:cNvPr id="190" name="TextBox 189"/>
            <p:cNvSpPr txBox="1"/>
            <p:nvPr/>
          </p:nvSpPr>
          <p:spPr>
            <a:xfrm>
              <a:off x="443598" y="1416491"/>
              <a:ext cx="1618512" cy="741602"/>
            </a:xfrm>
            <a:prstGeom prst="rect">
              <a:avLst/>
            </a:prstGeom>
            <a:noFill/>
          </p:spPr>
          <p:txBody>
            <a:bodyPr wrap="square" rtlCol="0">
              <a:noAutofit/>
            </a:bodyPr>
            <a:lstStyle/>
            <a:p>
              <a:pPr defTabSz="914378" fontAlgn="auto">
                <a:spcBef>
                  <a:spcPts val="0"/>
                </a:spcBef>
                <a:spcAft>
                  <a:spcPts val="0"/>
                </a:spcAft>
                <a:defRPr/>
              </a:pPr>
              <a:r>
                <a:rPr lang="en-US" sz="1300" b="1" kern="0">
                  <a:solidFill>
                    <a:srgbClr val="000000"/>
                  </a:solidFill>
                  <a:latin typeface="+mn-lt"/>
                  <a:ea typeface="MS PGothic" panose="020B0600070205080204" pitchFamily="34" charset="-128"/>
                  <a:cs typeface="Arial"/>
                  <a:sym typeface="Arial"/>
                  <a:rtl val="0"/>
                </a:rPr>
                <a:t>Metro Ethernet Network</a:t>
              </a:r>
            </a:p>
          </p:txBody>
        </p:sp>
      </p:grpSp>
      <p:cxnSp>
        <p:nvCxnSpPr>
          <p:cNvPr id="192" name="Straight Connector 191"/>
          <p:cNvCxnSpPr>
            <a:stCxn id="189" idx="2"/>
            <a:endCxn id="37" idx="3"/>
          </p:cNvCxnSpPr>
          <p:nvPr/>
        </p:nvCxnSpPr>
        <p:spPr bwMode="auto">
          <a:xfrm flipH="1">
            <a:off x="3989312" y="1683241"/>
            <a:ext cx="853695" cy="2477"/>
          </a:xfrm>
          <a:prstGeom prst="line">
            <a:avLst/>
          </a:prstGeom>
          <a:solidFill>
            <a:srgbClr val="0183B7"/>
          </a:solidFill>
          <a:ln w="19050" cap="flat" cmpd="sng" algn="ctr">
            <a:solidFill>
              <a:schemeClr val="accent1"/>
            </a:solidFill>
            <a:prstDash val="solid"/>
            <a:round/>
            <a:headEnd type="none" w="med" len="med"/>
            <a:tailEnd type="none" w="med" len="med"/>
          </a:ln>
          <a:effectLst/>
        </p:spPr>
      </p:cxnSp>
      <p:pic>
        <p:nvPicPr>
          <p:cNvPr id="249" name="Picture 40" descr="WLAN_Controller"/>
          <p:cNvPicPr preferRelativeResize="0">
            <a:picLocks noChangeAspect="1" noChangeArrowheads="1"/>
          </p:cNvPicPr>
          <p:nvPr/>
        </p:nvPicPr>
        <p:blipFill>
          <a:blip r:embed="rId6" cstate="print">
            <a:extLst>
              <a:ext uri="{28A0092B-C50C-407E-A947-70E740481C1C}">
                <a14:useLocalDpi xmlns:a14="http://schemas.microsoft.com/office/drawing/2010/main"/>
              </a:ext>
            </a:extLst>
          </a:blip>
          <a:srcRect/>
          <a:stretch>
            <a:fillRect/>
          </a:stretch>
        </p:blipFill>
        <p:spPr bwMode="auto">
          <a:xfrm>
            <a:off x="436612" y="1104452"/>
            <a:ext cx="430517" cy="210741"/>
          </a:xfrm>
          <a:prstGeom prst="rect">
            <a:avLst/>
          </a:prstGeom>
          <a:noFill/>
          <a:ln w="9525">
            <a:noFill/>
            <a:miter lim="800000"/>
            <a:headEnd/>
            <a:tailEnd/>
          </a:ln>
        </p:spPr>
      </p:pic>
      <p:sp>
        <p:nvSpPr>
          <p:cNvPr id="250" name="TextBox 249"/>
          <p:cNvSpPr txBox="1"/>
          <p:nvPr/>
        </p:nvSpPr>
        <p:spPr>
          <a:xfrm>
            <a:off x="282933" y="1277105"/>
            <a:ext cx="726734" cy="211118"/>
          </a:xfrm>
          <a:prstGeom prst="rect">
            <a:avLst/>
          </a:prstGeom>
          <a:noFill/>
          <a:ln>
            <a:noFill/>
          </a:ln>
        </p:spPr>
        <p:txBody>
          <a:bodyPr wrap="square" lIns="102396" tIns="51198" rIns="102396" bIns="51198" rtlCol="0">
            <a:noAutofit/>
          </a:bodyPr>
          <a:lstStyle/>
          <a:p>
            <a:pPr defTabSz="914378" fontAlgn="auto">
              <a:spcBef>
                <a:spcPts val="0"/>
              </a:spcBef>
              <a:spcAft>
                <a:spcPts val="0"/>
              </a:spcAft>
              <a:defRPr/>
            </a:pPr>
            <a:r>
              <a:rPr lang="en-US" sz="700" b="1" kern="0">
                <a:solidFill>
                  <a:srgbClr val="000000"/>
                </a:solidFill>
                <a:latin typeface="+mn-lt"/>
                <a:ea typeface="MS PGothic" panose="020B0600070205080204" pitchFamily="34" charset="-128"/>
                <a:cs typeface="Arial"/>
                <a:sym typeface="Arial"/>
                <a:rtl val="0"/>
              </a:rPr>
              <a:t>*WLC 5760</a:t>
            </a:r>
          </a:p>
        </p:txBody>
      </p:sp>
      <p:cxnSp>
        <p:nvCxnSpPr>
          <p:cNvPr id="251" name="Straight Connector 250"/>
          <p:cNvCxnSpPr>
            <a:stCxn id="249" idx="3"/>
            <a:endCxn id="22" idx="1"/>
          </p:cNvCxnSpPr>
          <p:nvPr/>
        </p:nvCxnSpPr>
        <p:spPr>
          <a:xfrm>
            <a:off x="867124" y="1209822"/>
            <a:ext cx="408914" cy="478516"/>
          </a:xfrm>
          <a:prstGeom prst="line">
            <a:avLst/>
          </a:prstGeom>
        </p:spPr>
        <p:style>
          <a:lnRef idx="2">
            <a:schemeClr val="accent1"/>
          </a:lnRef>
          <a:fillRef idx="0">
            <a:schemeClr val="accent1"/>
          </a:fillRef>
          <a:effectRef idx="1">
            <a:schemeClr val="accent1"/>
          </a:effectRef>
          <a:fontRef idx="minor">
            <a:schemeClr val="tx1"/>
          </a:fontRef>
        </p:style>
      </p:cxnSp>
      <p:grpSp>
        <p:nvGrpSpPr>
          <p:cNvPr id="80" name="Group 79"/>
          <p:cNvGrpSpPr/>
          <p:nvPr/>
        </p:nvGrpSpPr>
        <p:grpSpPr>
          <a:xfrm>
            <a:off x="7322514" y="2363334"/>
            <a:ext cx="1240934" cy="1283732"/>
            <a:chOff x="5949486" y="5101687"/>
            <a:chExt cx="1314017" cy="1359336"/>
          </a:xfrm>
        </p:grpSpPr>
        <p:pic>
          <p:nvPicPr>
            <p:cNvPr id="85" name="Picture 84"/>
            <p:cNvPicPr>
              <a:picLocks noChangeAspect="1"/>
            </p:cNvPicPr>
            <p:nvPr/>
          </p:nvPicPr>
          <p:blipFill rotWithShape="1">
            <a:blip r:embed="rId7" cstate="print">
              <a:extLst>
                <a:ext uri="{BEBA8EAE-BF5A-486C-A8C5-ECC9F3942E4B}">
                  <a14:imgProps xmlns:a14="http://schemas.microsoft.com/office/drawing/2010/main">
                    <a14:imgLayer r:embed="rId8">
                      <a14:imgEffect>
                        <a14:backgroundRemoval t="418" b="99163" l="0" r="100000">
                          <a14:foregroundMark x1="39117" y1="82427" x2="39117" y2="82427"/>
                          <a14:foregroundMark x1="37855" y1="72803" x2="37855" y2="72803"/>
                          <a14:foregroundMark x1="39748" y1="65272" x2="39748" y2="65272"/>
                          <a14:foregroundMark x1="42429" y1="84100" x2="42429" y2="84100"/>
                          <a14:foregroundMark x1="39117" y1="84937" x2="39117" y2="84937"/>
                          <a14:foregroundMark x1="34227" y1="81172" x2="34227" y2="81172"/>
                          <a14:foregroundMark x1="31073" y1="81172" x2="31073" y2="81172"/>
                          <a14:foregroundMark x1="32808" y1="65690" x2="32808" y2="65690"/>
                          <a14:foregroundMark x1="22871" y1="80753" x2="22871" y2="80753"/>
                          <a14:foregroundMark x1="25710" y1="80753" x2="25710" y2="80753"/>
                          <a14:foregroundMark x1="22713" y1="87029" x2="22713" y2="87029"/>
                          <a14:foregroundMark x1="18297" y1="77406" x2="18297" y2="77406"/>
                          <a14:foregroundMark x1="10252" y1="76569" x2="10252" y2="76569"/>
                          <a14:foregroundMark x1="48896" y1="75732" x2="48896" y2="75732"/>
                          <a14:foregroundMark x1="47950" y1="85356" x2="47950" y2="85356"/>
                          <a14:foregroundMark x1="54416" y1="76151" x2="54416" y2="76151"/>
                          <a14:foregroundMark x1="62461" y1="77824" x2="62461" y2="77824"/>
                          <a14:foregroundMark x1="37066" y1="40167" x2="37066" y2="40167"/>
                          <a14:foregroundMark x1="30442" y1="40167" x2="30442" y2="40167"/>
                          <a14:foregroundMark x1="28391" y1="17573" x2="28391" y2="17573"/>
                          <a14:foregroundMark x1="32177" y1="18828" x2="32177" y2="18828"/>
                          <a14:foregroundMark x1="59148" y1="10879" x2="59148" y2="10879"/>
                          <a14:foregroundMark x1="68139" y1="10879" x2="68139" y2="10879"/>
                          <a14:foregroundMark x1="70505" y1="33891" x2="70505" y2="33891"/>
                        </a14:backgroundRemoval>
                      </a14:imgEffect>
                    </a14:imgLayer>
                  </a14:imgProps>
                </a:ext>
                <a:ext uri="{28A0092B-C50C-407E-A947-70E740481C1C}">
                  <a14:useLocalDpi xmlns:a14="http://schemas.microsoft.com/office/drawing/2010/main"/>
                </a:ext>
              </a:extLst>
            </a:blip>
            <a:srcRect/>
            <a:stretch/>
          </p:blipFill>
          <p:spPr>
            <a:xfrm>
              <a:off x="5949486" y="5986860"/>
              <a:ext cx="697497" cy="272470"/>
            </a:xfrm>
            <a:prstGeom prst="rect">
              <a:avLst/>
            </a:prstGeom>
          </p:spPr>
        </p:pic>
        <p:sp>
          <p:nvSpPr>
            <p:cNvPr id="86" name="TextBox 121"/>
            <p:cNvSpPr txBox="1">
              <a:spLocks noChangeArrowheads="1"/>
            </p:cNvSpPr>
            <p:nvPr/>
          </p:nvSpPr>
          <p:spPr bwMode="auto">
            <a:xfrm>
              <a:off x="6506556" y="6069939"/>
              <a:ext cx="756947" cy="391084"/>
            </a:xfrm>
            <a:prstGeom prst="rect">
              <a:avLst/>
            </a:prstGeom>
            <a:noFill/>
          </p:spPr>
          <p:txBody>
            <a:bodyPr wrap="square" rtlCol="0">
              <a:noAutofit/>
            </a:bodyPr>
            <a:lstStyle>
              <a:defPPr>
                <a:defRPr lang="en-US"/>
              </a:defPPr>
              <a:lvl1pPr algn="ctr">
                <a:defRPr sz="1050">
                  <a:solidFill>
                    <a:srgbClr val="435153"/>
                  </a:solidFill>
                  <a:latin typeface="+mj-lt"/>
                </a:defRPr>
              </a:lvl1pPr>
            </a:lstStyle>
            <a:p>
              <a:pPr defTabSz="914378" fontAlgn="auto">
                <a:spcBef>
                  <a:spcPts val="0"/>
                </a:spcBef>
                <a:spcAft>
                  <a:spcPts val="0"/>
                </a:spcAft>
                <a:defRPr/>
              </a:pPr>
              <a:r>
                <a:rPr lang="en-US" sz="900" b="1" kern="0">
                  <a:latin typeface="+mn-lt"/>
                  <a:ea typeface="MS PGothic" panose="020B0600070205080204" pitchFamily="34" charset="-128"/>
                  <a:cs typeface="Arial"/>
                  <a:sym typeface="Arial" charset="0"/>
                  <a:rtl val="0"/>
                </a:rPr>
                <a:t>Cat3K</a:t>
              </a:r>
            </a:p>
            <a:p>
              <a:pPr defTabSz="914378" fontAlgn="auto">
                <a:spcBef>
                  <a:spcPts val="0"/>
                </a:spcBef>
                <a:spcAft>
                  <a:spcPts val="0"/>
                </a:spcAft>
                <a:defRPr/>
              </a:pPr>
              <a:r>
                <a:rPr lang="en-US" sz="900" b="1" kern="0">
                  <a:latin typeface="+mn-lt"/>
                  <a:ea typeface="MS PGothic" panose="020B0600070205080204" pitchFamily="34" charset="-128"/>
                  <a:cs typeface="Arial"/>
                  <a:sym typeface="Arial" charset="0"/>
                  <a:rtl val="0"/>
                </a:rPr>
                <a:t>Cat9K</a:t>
              </a:r>
            </a:p>
          </p:txBody>
        </p:sp>
        <p:sp>
          <p:nvSpPr>
            <p:cNvPr id="87" name="TextBox 121"/>
            <p:cNvSpPr txBox="1">
              <a:spLocks noChangeArrowheads="1"/>
            </p:cNvSpPr>
            <p:nvPr/>
          </p:nvSpPr>
          <p:spPr bwMode="auto">
            <a:xfrm>
              <a:off x="6451269" y="5101687"/>
              <a:ext cx="781475" cy="391083"/>
            </a:xfrm>
            <a:prstGeom prst="rect">
              <a:avLst/>
            </a:prstGeom>
            <a:noFill/>
          </p:spPr>
          <p:txBody>
            <a:bodyPr wrap="square" rtlCol="0">
              <a:noAutofit/>
            </a:bodyPr>
            <a:lstStyle>
              <a:defPPr>
                <a:defRPr lang="en-US"/>
              </a:defPPr>
              <a:lvl1pPr algn="ctr">
                <a:defRPr sz="1050">
                  <a:solidFill>
                    <a:srgbClr val="435153"/>
                  </a:solidFill>
                  <a:latin typeface="+mj-lt"/>
                </a:defRPr>
              </a:lvl1pPr>
            </a:lstStyle>
            <a:p>
              <a:pPr defTabSz="914378" fontAlgn="auto">
                <a:spcBef>
                  <a:spcPts val="0"/>
                </a:spcBef>
                <a:spcAft>
                  <a:spcPts val="0"/>
                </a:spcAft>
                <a:defRPr/>
              </a:pPr>
              <a:r>
                <a:rPr lang="en-US" sz="900" b="1" kern="0">
                  <a:latin typeface="+mn-lt"/>
                  <a:ea typeface="MS PGothic" panose="020B0600070205080204" pitchFamily="34" charset="-128"/>
                  <a:cs typeface="Arial"/>
                  <a:sym typeface="Arial" charset="0"/>
                  <a:rtl val="0"/>
                </a:rPr>
                <a:t>ISR</a:t>
              </a:r>
            </a:p>
            <a:p>
              <a:pPr defTabSz="914378" fontAlgn="auto">
                <a:spcBef>
                  <a:spcPts val="0"/>
                </a:spcBef>
                <a:spcAft>
                  <a:spcPts val="0"/>
                </a:spcAft>
                <a:defRPr/>
              </a:pPr>
              <a:r>
                <a:rPr lang="en-US" sz="900" b="1" kern="0">
                  <a:latin typeface="+mn-lt"/>
                  <a:ea typeface="MS PGothic" panose="020B0600070205080204" pitchFamily="34" charset="-128"/>
                  <a:cs typeface="Arial"/>
                  <a:sym typeface="Arial" charset="0"/>
                  <a:rtl val="0"/>
                </a:rPr>
                <a:t>SM-X Eth</a:t>
              </a:r>
            </a:p>
          </p:txBody>
        </p:sp>
        <p:pic>
          <p:nvPicPr>
            <p:cNvPr id="84" name="Picture 39"/>
            <p:cNvPicPr>
              <a:picLocks noChangeArrowheads="1"/>
            </p:cNvPicPr>
            <p:nvPr/>
          </p:nvPicPr>
          <p:blipFill>
            <a:blip r:embed="rId9" cstate="print">
              <a:extLst>
                <a:ext uri="{28A0092B-C50C-407E-A947-70E740481C1C}">
                  <a14:useLocalDpi xmlns:a14="http://schemas.microsoft.com/office/drawing/2010/main"/>
                </a:ext>
              </a:extLst>
            </a:blip>
            <a:srcRect/>
            <a:stretch>
              <a:fillRect/>
            </a:stretch>
          </p:blipFill>
          <p:spPr bwMode="auto">
            <a:xfrm>
              <a:off x="5954806" y="5328532"/>
              <a:ext cx="677588" cy="355188"/>
            </a:xfrm>
            <a:prstGeom prst="rect">
              <a:avLst/>
            </a:prstGeom>
            <a:noFill/>
            <a:ln w="9525">
              <a:noFill/>
              <a:miter lim="800000"/>
              <a:headEnd/>
              <a:tailEnd/>
            </a:ln>
          </p:spPr>
        </p:pic>
      </p:grpSp>
      <p:grpSp>
        <p:nvGrpSpPr>
          <p:cNvPr id="81" name="Group 80"/>
          <p:cNvGrpSpPr/>
          <p:nvPr/>
        </p:nvGrpSpPr>
        <p:grpSpPr>
          <a:xfrm>
            <a:off x="6981624" y="2248676"/>
            <a:ext cx="1509589" cy="1929480"/>
            <a:chOff x="5642013" y="5052407"/>
            <a:chExt cx="1603590" cy="1659816"/>
          </a:xfrm>
        </p:grpSpPr>
        <p:sp>
          <p:nvSpPr>
            <p:cNvPr id="82" name="Rectangle 81"/>
            <p:cNvSpPr/>
            <p:nvPr/>
          </p:nvSpPr>
          <p:spPr>
            <a:xfrm>
              <a:off x="5646088" y="5052407"/>
              <a:ext cx="1599515" cy="1659816"/>
            </a:xfrm>
            <a:prstGeom prst="rect">
              <a:avLst/>
            </a:prstGeom>
            <a:noFill/>
            <a:ln w="9525" cap="flat" cmpd="sng" algn="ctr">
              <a:solidFill>
                <a:srgbClr val="FF0000"/>
              </a:solidFill>
              <a:prstDash val="dash"/>
              <a:round/>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rtlCol="0" anchor="ctr">
              <a:noAutofit/>
            </a:bodyPr>
            <a:lstStyle/>
            <a:p>
              <a:pPr algn="ctr" defTabSz="914378" fontAlgn="auto">
                <a:spcBef>
                  <a:spcPts val="0"/>
                </a:spcBef>
                <a:spcAft>
                  <a:spcPts val="0"/>
                </a:spcAft>
                <a:defRPr/>
              </a:pPr>
              <a:endParaRPr lang="en-US" sz="1400" kern="0">
                <a:solidFill>
                  <a:prstClr val="white"/>
                </a:solidFill>
                <a:ea typeface="MS PGothic" panose="020B0600070205080204" pitchFamily="34" charset="-128"/>
                <a:sym typeface="Arial"/>
                <a:rtl val="0"/>
              </a:endParaRPr>
            </a:p>
          </p:txBody>
        </p:sp>
        <p:sp>
          <p:nvSpPr>
            <p:cNvPr id="83" name="TextBox 82"/>
            <p:cNvSpPr txBox="1"/>
            <p:nvPr/>
          </p:nvSpPr>
          <p:spPr>
            <a:xfrm>
              <a:off x="5642013" y="5068770"/>
              <a:ext cx="807478" cy="251524"/>
            </a:xfrm>
            <a:prstGeom prst="rect">
              <a:avLst/>
            </a:prstGeom>
            <a:noFill/>
          </p:spPr>
          <p:txBody>
            <a:bodyPr wrap="none" rtlCol="0">
              <a:noAutofit/>
            </a:bodyPr>
            <a:lstStyle/>
            <a:p>
              <a:pPr defTabSz="914378" fontAlgn="auto">
                <a:spcBef>
                  <a:spcPts val="0"/>
                </a:spcBef>
                <a:spcAft>
                  <a:spcPts val="0"/>
                </a:spcAft>
                <a:defRPr/>
              </a:pPr>
              <a:r>
                <a:rPr lang="en-US" sz="1300" b="1" u="sng" kern="0">
                  <a:solidFill>
                    <a:srgbClr val="000000"/>
                  </a:solidFill>
                  <a:latin typeface="+mn-lt"/>
                  <a:ea typeface="MS PGothic" panose="020B0600070205080204" pitchFamily="34" charset="-128"/>
                  <a:cs typeface="Arial"/>
                  <a:sym typeface="Arial"/>
                  <a:rtl val="0"/>
                </a:rPr>
                <a:t>Branch</a:t>
              </a:r>
            </a:p>
          </p:txBody>
        </p:sp>
      </p:grpSp>
      <p:cxnSp>
        <p:nvCxnSpPr>
          <p:cNvPr id="240" name="Straight Connector 239"/>
          <p:cNvCxnSpPr>
            <a:stCxn id="85" idx="0"/>
            <a:endCxn id="84" idx="2"/>
          </p:cNvCxnSpPr>
          <p:nvPr/>
        </p:nvCxnSpPr>
        <p:spPr>
          <a:xfrm flipH="1" flipV="1">
            <a:off x="7647487" y="2912995"/>
            <a:ext cx="4377" cy="286281"/>
          </a:xfrm>
          <a:prstGeom prst="line">
            <a:avLst/>
          </a:prstGeom>
        </p:spPr>
        <p:style>
          <a:lnRef idx="2">
            <a:schemeClr val="accent1"/>
          </a:lnRef>
          <a:fillRef idx="0">
            <a:schemeClr val="accent1"/>
          </a:fillRef>
          <a:effectRef idx="1">
            <a:schemeClr val="accent1"/>
          </a:effectRef>
          <a:fontRef idx="minor">
            <a:schemeClr val="tx1"/>
          </a:fontRef>
        </p:style>
      </p:cxnSp>
      <p:pic>
        <p:nvPicPr>
          <p:cNvPr id="288" name="Picture 6" descr="C:\Users\Melissa\Desktop\wifi.png"/>
          <p:cNvPicPr>
            <a:picLocks noChangeAspect="1" noChangeArrowheads="1"/>
          </p:cNvPicPr>
          <p:nvPr/>
        </p:nvPicPr>
        <p:blipFill>
          <a:blip r:embed="rId10" cstate="print"/>
          <a:srcRect/>
          <a:stretch>
            <a:fillRect/>
          </a:stretch>
        </p:blipFill>
        <p:spPr bwMode="auto">
          <a:xfrm>
            <a:off x="6988927" y="3625308"/>
            <a:ext cx="450291" cy="297728"/>
          </a:xfrm>
          <a:prstGeom prst="rect">
            <a:avLst/>
          </a:prstGeom>
          <a:noFill/>
          <a:effectLst>
            <a:outerShdw blurRad="63500" sx="102000" sy="102000" algn="ctr" rotWithShape="0">
              <a:prstClr val="black">
                <a:alpha val="40000"/>
              </a:prstClr>
            </a:outerShdw>
          </a:effectLst>
        </p:spPr>
      </p:pic>
      <p:cxnSp>
        <p:nvCxnSpPr>
          <p:cNvPr id="291" name="Straight Connector 290"/>
          <p:cNvCxnSpPr/>
          <p:nvPr/>
        </p:nvCxnSpPr>
        <p:spPr>
          <a:xfrm flipV="1">
            <a:off x="7208796" y="3437648"/>
            <a:ext cx="362037" cy="234932"/>
          </a:xfrm>
          <a:prstGeom prst="line">
            <a:avLst/>
          </a:prstGeom>
        </p:spPr>
        <p:style>
          <a:lnRef idx="2">
            <a:schemeClr val="accent1"/>
          </a:lnRef>
          <a:fillRef idx="0">
            <a:schemeClr val="accent1"/>
          </a:fillRef>
          <a:effectRef idx="1">
            <a:schemeClr val="accent1"/>
          </a:effectRef>
          <a:fontRef idx="minor">
            <a:schemeClr val="tx1"/>
          </a:fontRef>
        </p:style>
      </p:cxnSp>
      <p:cxnSp>
        <p:nvCxnSpPr>
          <p:cNvPr id="292" name="Straight Connector 291"/>
          <p:cNvCxnSpPr/>
          <p:nvPr/>
        </p:nvCxnSpPr>
        <p:spPr>
          <a:xfrm flipH="1" flipV="1">
            <a:off x="7565557" y="3442900"/>
            <a:ext cx="469566" cy="183837"/>
          </a:xfrm>
          <a:prstGeom prst="line">
            <a:avLst/>
          </a:prstGeom>
        </p:spPr>
        <p:style>
          <a:lnRef idx="2">
            <a:schemeClr val="accent1"/>
          </a:lnRef>
          <a:fillRef idx="0">
            <a:schemeClr val="accent1"/>
          </a:fillRef>
          <a:effectRef idx="1">
            <a:schemeClr val="accent1"/>
          </a:effectRef>
          <a:fontRef idx="minor">
            <a:schemeClr val="tx1"/>
          </a:fontRef>
        </p:style>
      </p:cxnSp>
      <p:pic>
        <p:nvPicPr>
          <p:cNvPr id="326" name="Picture 325"/>
          <p:cNvPicPr>
            <a:picLocks noChangeAspect="1"/>
          </p:cNvPicPr>
          <p:nvPr/>
        </p:nvPicPr>
        <p:blipFill>
          <a:blip r:embed="rId11" cstate="print">
            <a:extLst>
              <a:ext uri="{28A0092B-C50C-407E-A947-70E740481C1C}">
                <a14:useLocalDpi xmlns:a14="http://schemas.microsoft.com/office/drawing/2010/main"/>
              </a:ext>
            </a:extLst>
          </a:blip>
          <a:stretch>
            <a:fillRect/>
          </a:stretch>
        </p:blipFill>
        <p:spPr>
          <a:xfrm>
            <a:off x="7432975" y="3643583"/>
            <a:ext cx="265485" cy="207903"/>
          </a:xfrm>
          <a:prstGeom prst="rect">
            <a:avLst/>
          </a:prstGeom>
        </p:spPr>
      </p:pic>
      <p:cxnSp>
        <p:nvCxnSpPr>
          <p:cNvPr id="222" name="Straight Connector 221"/>
          <p:cNvCxnSpPr>
            <a:stCxn id="84" idx="1"/>
          </p:cNvCxnSpPr>
          <p:nvPr/>
        </p:nvCxnSpPr>
        <p:spPr bwMode="auto">
          <a:xfrm flipH="1" flipV="1">
            <a:off x="5680300" y="2126142"/>
            <a:ext cx="1647237" cy="619138"/>
          </a:xfrm>
          <a:prstGeom prst="line">
            <a:avLst/>
          </a:prstGeom>
          <a:solidFill>
            <a:srgbClr val="0183B7"/>
          </a:solidFill>
          <a:ln w="19050" cap="flat" cmpd="sng" algn="ctr">
            <a:solidFill>
              <a:schemeClr val="accent1"/>
            </a:solidFill>
            <a:prstDash val="solid"/>
            <a:round/>
            <a:headEnd type="none" w="med" len="med"/>
            <a:tailEnd type="none" w="med" len="med"/>
          </a:ln>
          <a:effectLst/>
        </p:spPr>
      </p:cxnSp>
      <p:grpSp>
        <p:nvGrpSpPr>
          <p:cNvPr id="225" name="Group 224"/>
          <p:cNvGrpSpPr/>
          <p:nvPr/>
        </p:nvGrpSpPr>
        <p:grpSpPr>
          <a:xfrm>
            <a:off x="6973774" y="538644"/>
            <a:ext cx="1479479" cy="1235914"/>
            <a:chOff x="5642013" y="5052407"/>
            <a:chExt cx="1603590" cy="1659816"/>
          </a:xfrm>
        </p:grpSpPr>
        <p:sp>
          <p:nvSpPr>
            <p:cNvPr id="261" name="Rectangle 260"/>
            <p:cNvSpPr/>
            <p:nvPr/>
          </p:nvSpPr>
          <p:spPr>
            <a:xfrm>
              <a:off x="5646088" y="5052407"/>
              <a:ext cx="1599515" cy="1659816"/>
            </a:xfrm>
            <a:prstGeom prst="rect">
              <a:avLst/>
            </a:prstGeom>
            <a:noFill/>
            <a:ln w="9525" cap="flat" cmpd="sng" algn="ctr">
              <a:solidFill>
                <a:srgbClr val="FF0000"/>
              </a:solidFill>
              <a:prstDash val="dash"/>
              <a:round/>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rtlCol="0" anchor="ctr">
              <a:noAutofit/>
            </a:bodyPr>
            <a:lstStyle/>
            <a:p>
              <a:pPr algn="ctr" defTabSz="914378" fontAlgn="auto">
                <a:spcBef>
                  <a:spcPts val="0"/>
                </a:spcBef>
                <a:spcAft>
                  <a:spcPts val="0"/>
                </a:spcAft>
                <a:defRPr/>
              </a:pPr>
              <a:endParaRPr lang="en-US" sz="1400" kern="0">
                <a:solidFill>
                  <a:prstClr val="white"/>
                </a:solidFill>
                <a:ea typeface="MS PGothic" panose="020B0600070205080204" pitchFamily="34" charset="-128"/>
                <a:sym typeface="Arial"/>
                <a:rtl val="0"/>
              </a:endParaRPr>
            </a:p>
          </p:txBody>
        </p:sp>
        <p:sp>
          <p:nvSpPr>
            <p:cNvPr id="262" name="TextBox 261"/>
            <p:cNvSpPr txBox="1"/>
            <p:nvPr/>
          </p:nvSpPr>
          <p:spPr>
            <a:xfrm>
              <a:off x="5642013" y="5088125"/>
              <a:ext cx="1216581" cy="392673"/>
            </a:xfrm>
            <a:prstGeom prst="rect">
              <a:avLst/>
            </a:prstGeom>
            <a:noFill/>
          </p:spPr>
          <p:txBody>
            <a:bodyPr wrap="none" rtlCol="0">
              <a:noAutofit/>
            </a:bodyPr>
            <a:lstStyle/>
            <a:p>
              <a:pPr defTabSz="914378" fontAlgn="auto">
                <a:spcBef>
                  <a:spcPts val="0"/>
                </a:spcBef>
                <a:spcAft>
                  <a:spcPts val="0"/>
                </a:spcAft>
                <a:defRPr/>
              </a:pPr>
              <a:r>
                <a:rPr lang="en-US" sz="1300" b="1" u="sng" kern="0">
                  <a:solidFill>
                    <a:srgbClr val="000000"/>
                  </a:solidFill>
                  <a:latin typeface="+mn-lt"/>
                  <a:ea typeface="MS PGothic" panose="020B0600070205080204" pitchFamily="34" charset="-128"/>
                  <a:cs typeface="Arial"/>
                  <a:sym typeface="Arial"/>
                  <a:rtl val="0"/>
                </a:rPr>
                <a:t>Data Center</a:t>
              </a:r>
            </a:p>
          </p:txBody>
        </p:sp>
      </p:grpSp>
      <p:pic>
        <p:nvPicPr>
          <p:cNvPr id="37" name="Picture 39"/>
          <p:cNvPicPr>
            <a:picLocks noChangeArrowheads="1"/>
          </p:cNvPicPr>
          <p:nvPr/>
        </p:nvPicPr>
        <p:blipFill>
          <a:blip r:embed="rId9" cstate="print">
            <a:extLst>
              <a:ext uri="{28A0092B-C50C-407E-A947-70E740481C1C}">
                <a14:useLocalDpi xmlns:a14="http://schemas.microsoft.com/office/drawing/2010/main"/>
              </a:ext>
            </a:extLst>
          </a:blip>
          <a:srcRect/>
          <a:stretch>
            <a:fillRect/>
          </a:stretch>
        </p:blipFill>
        <p:spPr bwMode="auto">
          <a:xfrm>
            <a:off x="3455912" y="1533317"/>
            <a:ext cx="533400" cy="304800"/>
          </a:xfrm>
          <a:prstGeom prst="rect">
            <a:avLst/>
          </a:prstGeom>
          <a:noFill/>
          <a:ln w="9525">
            <a:noFill/>
            <a:miter lim="800000"/>
            <a:headEnd/>
            <a:tailEnd/>
          </a:ln>
        </p:spPr>
      </p:pic>
      <p:pic>
        <p:nvPicPr>
          <p:cNvPr id="122" name="Picture 26"/>
          <p:cNvPicPr>
            <a:picLocks noChangeAspect="1" noChangeArrowheads="1"/>
          </p:cNvPicPr>
          <p:nvPr/>
        </p:nvPicPr>
        <p:blipFill>
          <a:blip r:embed="rId12" cstate="print">
            <a:extLst>
              <a:ext uri="{28A0092B-C50C-407E-A947-70E740481C1C}">
                <a14:useLocalDpi xmlns:a14="http://schemas.microsoft.com/office/drawing/2010/main"/>
              </a:ext>
            </a:extLst>
          </a:blip>
          <a:srcRect/>
          <a:stretch>
            <a:fillRect/>
          </a:stretch>
        </p:blipFill>
        <p:spPr bwMode="auto">
          <a:xfrm>
            <a:off x="2689511" y="2438395"/>
            <a:ext cx="319884" cy="465896"/>
          </a:xfrm>
          <a:prstGeom prst="rect">
            <a:avLst/>
          </a:prstGeom>
          <a:noFill/>
          <a:ln w="38100" cap="flat" cmpd="sng" algn="ctr">
            <a:noFill/>
            <a:prstDash val="solid"/>
            <a:miter lim="800000"/>
            <a:headEnd type="none"/>
            <a:tailEnd type="none"/>
          </a:ln>
        </p:spPr>
      </p:pic>
      <p:pic>
        <p:nvPicPr>
          <p:cNvPr id="6" name="Picture 27"/>
          <p:cNvPicPr>
            <a:picLocks noChangeAspect="1" noChangeArrowheads="1"/>
          </p:cNvPicPr>
          <p:nvPr/>
        </p:nvPicPr>
        <p:blipFill>
          <a:blip r:embed="rId13" cstate="print">
            <a:extLst>
              <a:ext uri="{28A0092B-C50C-407E-A947-70E740481C1C}">
                <a14:useLocalDpi xmlns:a14="http://schemas.microsoft.com/office/drawing/2010/main"/>
              </a:ext>
            </a:extLst>
          </a:blip>
          <a:srcRect/>
          <a:stretch>
            <a:fillRect/>
          </a:stretch>
        </p:blipFill>
        <p:spPr bwMode="auto">
          <a:xfrm>
            <a:off x="2668929" y="3478669"/>
            <a:ext cx="344276" cy="325970"/>
          </a:xfrm>
          <a:prstGeom prst="rect">
            <a:avLst/>
          </a:prstGeom>
          <a:noFill/>
          <a:ln w="12700">
            <a:noFill/>
            <a:miter lim="800000"/>
            <a:headEnd/>
            <a:tailEnd/>
          </a:ln>
        </p:spPr>
      </p:pic>
      <p:pic>
        <p:nvPicPr>
          <p:cNvPr id="332" name="Picture 331"/>
          <p:cNvPicPr>
            <a:picLocks noChangeAspect="1"/>
          </p:cNvPicPr>
          <p:nvPr/>
        </p:nvPicPr>
        <p:blipFill rotWithShape="1">
          <a:blip r:embed="rId7" cstate="print">
            <a:extLst>
              <a:ext uri="{BEBA8EAE-BF5A-486C-A8C5-ECC9F3942E4B}">
                <a14:imgProps xmlns:a14="http://schemas.microsoft.com/office/drawing/2010/main">
                  <a14:imgLayer r:embed="rId14">
                    <a14:imgEffect>
                      <a14:backgroundRemoval t="418" b="99163" l="0" r="100000">
                        <a14:foregroundMark x1="39117" y1="82427" x2="39117" y2="82427"/>
                        <a14:foregroundMark x1="37855" y1="72803" x2="37855" y2="72803"/>
                        <a14:foregroundMark x1="39748" y1="65272" x2="39748" y2="65272"/>
                        <a14:foregroundMark x1="42429" y1="84100" x2="42429" y2="84100"/>
                        <a14:foregroundMark x1="39117" y1="84937" x2="39117" y2="84937"/>
                        <a14:foregroundMark x1="34227" y1="81172" x2="34227" y2="81172"/>
                        <a14:foregroundMark x1="31073" y1="81172" x2="31073" y2="81172"/>
                        <a14:foregroundMark x1="32808" y1="65690" x2="32808" y2="65690"/>
                        <a14:foregroundMark x1="22871" y1="80753" x2="22871" y2="80753"/>
                        <a14:foregroundMark x1="25710" y1="80753" x2="25710" y2="80753"/>
                        <a14:foregroundMark x1="22713" y1="87029" x2="22713" y2="87029"/>
                        <a14:foregroundMark x1="18297" y1="77406" x2="18297" y2="77406"/>
                        <a14:foregroundMark x1="10252" y1="76569" x2="10252" y2="76569"/>
                        <a14:foregroundMark x1="48896" y1="75732" x2="48896" y2="75732"/>
                        <a14:foregroundMark x1="47950" y1="85356" x2="47950" y2="85356"/>
                        <a14:foregroundMark x1="54416" y1="76151" x2="54416" y2="76151"/>
                        <a14:foregroundMark x1="62461" y1="77824" x2="62461" y2="77824"/>
                        <a14:foregroundMark x1="37066" y1="40167" x2="37066" y2="40167"/>
                        <a14:foregroundMark x1="30442" y1="40167" x2="30442" y2="40167"/>
                        <a14:foregroundMark x1="28391" y1="17573" x2="28391" y2="17573"/>
                        <a14:foregroundMark x1="32177" y1="18828" x2="32177" y2="18828"/>
                        <a14:foregroundMark x1="59148" y1="10879" x2="59148" y2="10879"/>
                        <a14:foregroundMark x1="68139" y1="10879" x2="68139" y2="10879"/>
                        <a14:foregroundMark x1="70505" y1="33891" x2="70505" y2="33891"/>
                      </a14:backgroundRemoval>
                    </a14:imgEffect>
                  </a14:imgLayer>
                </a14:imgProps>
              </a:ext>
              <a:ext uri="{28A0092B-C50C-407E-A947-70E740481C1C}">
                <a14:useLocalDpi xmlns:a14="http://schemas.microsoft.com/office/drawing/2010/main"/>
              </a:ext>
            </a:extLst>
          </a:blip>
          <a:srcRect/>
          <a:stretch/>
        </p:blipFill>
        <p:spPr>
          <a:xfrm>
            <a:off x="1585485" y="3503663"/>
            <a:ext cx="658703" cy="257316"/>
          </a:xfrm>
          <a:prstGeom prst="rect">
            <a:avLst/>
          </a:prstGeom>
        </p:spPr>
      </p:pic>
      <p:cxnSp>
        <p:nvCxnSpPr>
          <p:cNvPr id="333" name="Straight Connector 332"/>
          <p:cNvCxnSpPr>
            <a:stCxn id="122" idx="2"/>
            <a:endCxn id="332" idx="0"/>
          </p:cNvCxnSpPr>
          <p:nvPr/>
        </p:nvCxnSpPr>
        <p:spPr bwMode="auto">
          <a:xfrm flipH="1">
            <a:off x="1914836" y="2904292"/>
            <a:ext cx="934618" cy="599372"/>
          </a:xfrm>
          <a:prstGeom prst="line">
            <a:avLst/>
          </a:prstGeom>
          <a:solidFill>
            <a:srgbClr val="0183B7"/>
          </a:solidFill>
          <a:ln w="19050" cap="flat" cmpd="sng" algn="ctr">
            <a:solidFill>
              <a:schemeClr val="accent1"/>
            </a:solidFill>
            <a:prstDash val="solid"/>
            <a:round/>
            <a:headEnd type="none" w="med" len="med"/>
            <a:tailEnd type="none" w="med" len="med"/>
          </a:ln>
          <a:effectLst/>
        </p:spPr>
      </p:cxnSp>
      <p:sp>
        <p:nvSpPr>
          <p:cNvPr id="334" name="TextBox 333"/>
          <p:cNvSpPr txBox="1"/>
          <p:nvPr/>
        </p:nvSpPr>
        <p:spPr>
          <a:xfrm>
            <a:off x="914400" y="3326130"/>
            <a:ext cx="1080898" cy="226507"/>
          </a:xfrm>
          <a:prstGeom prst="rect">
            <a:avLst/>
          </a:prstGeom>
          <a:noFill/>
          <a:ln>
            <a:noFill/>
          </a:ln>
        </p:spPr>
        <p:txBody>
          <a:bodyPr wrap="square" lIns="102396" tIns="51198" rIns="102396" bIns="51198" rtlCol="0">
            <a:noAutofit/>
          </a:bodyPr>
          <a:lstStyle/>
          <a:p>
            <a:pPr defTabSz="914378" fontAlgn="auto">
              <a:spcBef>
                <a:spcPts val="0"/>
              </a:spcBef>
              <a:spcAft>
                <a:spcPts val="0"/>
              </a:spcAft>
              <a:defRPr/>
            </a:pPr>
            <a:r>
              <a:rPr lang="en-US" sz="800" b="1" kern="0">
                <a:solidFill>
                  <a:srgbClr val="000000"/>
                </a:solidFill>
                <a:latin typeface="+mn-lt"/>
                <a:ea typeface="MS PGothic" panose="020B0600070205080204" pitchFamily="34" charset="-128"/>
                <a:cs typeface="Arial"/>
                <a:sym typeface="Arial"/>
                <a:rtl val="0"/>
              </a:rPr>
              <a:t>Cat3850/3650</a:t>
            </a:r>
          </a:p>
        </p:txBody>
      </p:sp>
      <p:pic>
        <p:nvPicPr>
          <p:cNvPr id="335" name="Picture 6" descr="C:\Users\Melissa\Desktop\wifi.png"/>
          <p:cNvPicPr>
            <a:picLocks noChangeAspect="1" noChangeArrowheads="1"/>
          </p:cNvPicPr>
          <p:nvPr/>
        </p:nvPicPr>
        <p:blipFill>
          <a:blip r:embed="rId15" cstate="print">
            <a:extLst>
              <a:ext uri="{28A0092B-C50C-407E-A947-70E740481C1C}">
                <a14:useLocalDpi xmlns:a14="http://schemas.microsoft.com/office/drawing/2010/main"/>
              </a:ext>
            </a:extLst>
          </a:blip>
          <a:srcRect/>
          <a:stretch>
            <a:fillRect/>
          </a:stretch>
        </p:blipFill>
        <p:spPr bwMode="auto">
          <a:xfrm>
            <a:off x="1486137" y="3936580"/>
            <a:ext cx="370271" cy="244820"/>
          </a:xfrm>
          <a:prstGeom prst="rect">
            <a:avLst/>
          </a:prstGeom>
          <a:noFill/>
          <a:effectLst>
            <a:outerShdw blurRad="63500" sx="102000" sy="102000" algn="ctr" rotWithShape="0">
              <a:prstClr val="black">
                <a:alpha val="40000"/>
              </a:prstClr>
            </a:outerShdw>
          </a:effectLst>
        </p:spPr>
      </p:pic>
      <p:pic>
        <p:nvPicPr>
          <p:cNvPr id="337" name="Picture 6" descr="C:\Users\Melissa\Desktop\wifi.png"/>
          <p:cNvPicPr>
            <a:picLocks noChangeAspect="1" noChangeArrowheads="1"/>
          </p:cNvPicPr>
          <p:nvPr/>
        </p:nvPicPr>
        <p:blipFill>
          <a:blip r:embed="rId16" cstate="print">
            <a:extLst>
              <a:ext uri="{28A0092B-C50C-407E-A947-70E740481C1C}">
                <a14:useLocalDpi xmlns:a14="http://schemas.microsoft.com/office/drawing/2010/main"/>
              </a:ext>
            </a:extLst>
          </a:blip>
          <a:srcRect/>
          <a:stretch>
            <a:fillRect/>
          </a:stretch>
        </p:blipFill>
        <p:spPr bwMode="auto">
          <a:xfrm>
            <a:off x="2133687" y="4091295"/>
            <a:ext cx="361458" cy="238993"/>
          </a:xfrm>
          <a:prstGeom prst="rect">
            <a:avLst/>
          </a:prstGeom>
          <a:noFill/>
          <a:effectLst>
            <a:outerShdw blurRad="63500" sx="102000" sy="102000" algn="ctr" rotWithShape="0">
              <a:prstClr val="black">
                <a:alpha val="40000"/>
              </a:prstClr>
            </a:outerShdw>
          </a:effectLst>
        </p:spPr>
      </p:pic>
      <p:cxnSp>
        <p:nvCxnSpPr>
          <p:cNvPr id="338" name="Straight Connector 337"/>
          <p:cNvCxnSpPr>
            <a:stCxn id="6" idx="2"/>
            <a:endCxn id="337" idx="0"/>
          </p:cNvCxnSpPr>
          <p:nvPr/>
        </p:nvCxnSpPr>
        <p:spPr bwMode="auto">
          <a:xfrm flipH="1">
            <a:off x="2314416" y="3804640"/>
            <a:ext cx="526650" cy="286655"/>
          </a:xfrm>
          <a:prstGeom prst="line">
            <a:avLst/>
          </a:prstGeom>
          <a:solidFill>
            <a:srgbClr val="0183B7"/>
          </a:solidFill>
          <a:ln w="19050" cap="flat" cmpd="sng" algn="ctr">
            <a:solidFill>
              <a:schemeClr val="accent1"/>
            </a:solidFill>
            <a:prstDash val="solid"/>
            <a:round/>
            <a:headEnd type="none" w="med" len="med"/>
            <a:tailEnd type="none" w="med" len="med"/>
          </a:ln>
          <a:effectLst/>
        </p:spPr>
      </p:cxnSp>
      <p:pic>
        <p:nvPicPr>
          <p:cNvPr id="339" name="Picture 338"/>
          <p:cNvPicPr>
            <a:picLocks noChangeAspect="1"/>
          </p:cNvPicPr>
          <p:nvPr/>
        </p:nvPicPr>
        <p:blipFill>
          <a:blip r:embed="rId11" cstate="print">
            <a:extLst>
              <a:ext uri="{28A0092B-C50C-407E-A947-70E740481C1C}">
                <a14:useLocalDpi xmlns:a14="http://schemas.microsoft.com/office/drawing/2010/main"/>
              </a:ext>
            </a:extLst>
          </a:blip>
          <a:stretch>
            <a:fillRect/>
          </a:stretch>
        </p:blipFill>
        <p:spPr>
          <a:xfrm>
            <a:off x="1278458" y="4290764"/>
            <a:ext cx="265485" cy="207903"/>
          </a:xfrm>
          <a:prstGeom prst="rect">
            <a:avLst/>
          </a:prstGeom>
        </p:spPr>
      </p:pic>
      <p:cxnSp>
        <p:nvCxnSpPr>
          <p:cNvPr id="341" name="Straight Connector 340"/>
          <p:cNvCxnSpPr>
            <a:stCxn id="332" idx="2"/>
            <a:endCxn id="335" idx="0"/>
          </p:cNvCxnSpPr>
          <p:nvPr/>
        </p:nvCxnSpPr>
        <p:spPr bwMode="auto">
          <a:xfrm flipH="1">
            <a:off x="1671267" y="3760981"/>
            <a:ext cx="243564" cy="175598"/>
          </a:xfrm>
          <a:prstGeom prst="line">
            <a:avLst/>
          </a:prstGeom>
          <a:solidFill>
            <a:srgbClr val="0183B7"/>
          </a:solidFill>
          <a:ln w="19050" cap="flat" cmpd="sng" algn="ctr">
            <a:solidFill>
              <a:schemeClr val="accent1"/>
            </a:solidFill>
            <a:prstDash val="solid"/>
            <a:round/>
            <a:headEnd type="none" w="med" len="med"/>
            <a:tailEnd type="none" w="med" len="med"/>
          </a:ln>
          <a:effectLst/>
        </p:spPr>
      </p:cxnSp>
      <p:pic>
        <p:nvPicPr>
          <p:cNvPr id="342" name="Picture 341"/>
          <p:cNvPicPr>
            <a:picLocks noChangeAspect="1"/>
          </p:cNvPicPr>
          <p:nvPr/>
        </p:nvPicPr>
        <p:blipFill>
          <a:blip r:embed="rId17" cstate="print">
            <a:extLst>
              <a:ext uri="{28A0092B-C50C-407E-A947-70E740481C1C}">
                <a14:useLocalDpi xmlns:a14="http://schemas.microsoft.com/office/drawing/2010/main"/>
              </a:ext>
            </a:extLst>
          </a:blip>
          <a:stretch>
            <a:fillRect/>
          </a:stretch>
        </p:blipFill>
        <p:spPr>
          <a:xfrm>
            <a:off x="842897" y="2246358"/>
            <a:ext cx="627993" cy="235744"/>
          </a:xfrm>
          <a:prstGeom prst="rect">
            <a:avLst/>
          </a:prstGeom>
        </p:spPr>
      </p:pic>
      <p:cxnSp>
        <p:nvCxnSpPr>
          <p:cNvPr id="343" name="Straight Connector 342"/>
          <p:cNvCxnSpPr>
            <a:stCxn id="22" idx="2"/>
            <a:endCxn id="342" idx="0"/>
          </p:cNvCxnSpPr>
          <p:nvPr/>
        </p:nvCxnSpPr>
        <p:spPr bwMode="auto">
          <a:xfrm flipH="1">
            <a:off x="1156889" y="1922224"/>
            <a:ext cx="355675" cy="324134"/>
          </a:xfrm>
          <a:prstGeom prst="line">
            <a:avLst/>
          </a:prstGeom>
          <a:solidFill>
            <a:srgbClr val="0183B7"/>
          </a:solidFill>
          <a:ln w="19050" cap="flat" cmpd="sng" algn="ctr">
            <a:solidFill>
              <a:schemeClr val="accent1"/>
            </a:solidFill>
            <a:prstDash val="solid"/>
            <a:round/>
            <a:headEnd type="none" w="med" len="med"/>
            <a:tailEnd type="none" w="med" len="med"/>
          </a:ln>
          <a:effectLst/>
        </p:spPr>
      </p:cxnSp>
      <p:sp>
        <p:nvSpPr>
          <p:cNvPr id="344" name="TextBox 121"/>
          <p:cNvSpPr txBox="1">
            <a:spLocks noChangeArrowheads="1"/>
          </p:cNvSpPr>
          <p:nvPr/>
        </p:nvSpPr>
        <p:spPr bwMode="auto">
          <a:xfrm>
            <a:off x="875165" y="2402884"/>
            <a:ext cx="457200" cy="200659"/>
          </a:xfrm>
          <a:prstGeom prst="rect">
            <a:avLst/>
          </a:prstGeom>
          <a:noFill/>
        </p:spPr>
        <p:txBody>
          <a:bodyPr wrap="square" lIns="76798" tIns="38399" rIns="76798" bIns="38399" rtlCol="0">
            <a:noAutofit/>
          </a:bodyPr>
          <a:lstStyle>
            <a:defPPr>
              <a:defRPr lang="en-US"/>
            </a:defPPr>
            <a:lvl1pPr algn="ctr">
              <a:defRPr sz="1050">
                <a:solidFill>
                  <a:srgbClr val="435153"/>
                </a:solidFill>
                <a:latin typeface="+mj-lt"/>
              </a:defRPr>
            </a:lvl1pPr>
          </a:lstStyle>
          <a:p>
            <a:pPr defTabSz="914378" fontAlgn="auto">
              <a:spcBef>
                <a:spcPts val="0"/>
              </a:spcBef>
              <a:spcAft>
                <a:spcPts val="0"/>
              </a:spcAft>
              <a:defRPr/>
            </a:pPr>
            <a:r>
              <a:rPr lang="en-US" sz="800" kern="0">
                <a:latin typeface="+mn-lt"/>
                <a:ea typeface="MS PGothic" panose="020B0600070205080204" pitchFamily="34" charset="-128"/>
                <a:cs typeface="Arial"/>
                <a:sym typeface="Arial" charset="0"/>
                <a:rtl val="0"/>
              </a:rPr>
              <a:t>UCS</a:t>
            </a:r>
          </a:p>
        </p:txBody>
      </p:sp>
      <p:cxnSp>
        <p:nvCxnSpPr>
          <p:cNvPr id="351" name="Straight Connector 350"/>
          <p:cNvCxnSpPr>
            <a:cxnSpLocks/>
            <a:stCxn id="6" idx="2"/>
          </p:cNvCxnSpPr>
          <p:nvPr/>
        </p:nvCxnSpPr>
        <p:spPr bwMode="auto">
          <a:xfrm flipH="1">
            <a:off x="2699438" y="3804640"/>
            <a:ext cx="141635" cy="279386"/>
          </a:xfrm>
          <a:prstGeom prst="line">
            <a:avLst/>
          </a:prstGeom>
          <a:solidFill>
            <a:srgbClr val="0183B7"/>
          </a:solidFill>
          <a:ln w="19050" cap="flat" cmpd="sng" algn="ctr">
            <a:solidFill>
              <a:schemeClr val="accent1"/>
            </a:solidFill>
            <a:prstDash val="solid"/>
            <a:round/>
            <a:headEnd type="none" w="med" len="med"/>
            <a:tailEnd type="none" w="med" len="med"/>
          </a:ln>
          <a:effectLst/>
        </p:spPr>
      </p:cxnSp>
      <p:cxnSp>
        <p:nvCxnSpPr>
          <p:cNvPr id="352" name="Straight Connector 351"/>
          <p:cNvCxnSpPr>
            <a:cxnSpLocks/>
            <a:stCxn id="6" idx="2"/>
          </p:cNvCxnSpPr>
          <p:nvPr/>
        </p:nvCxnSpPr>
        <p:spPr bwMode="auto">
          <a:xfrm>
            <a:off x="2841068" y="3804642"/>
            <a:ext cx="197758" cy="261301"/>
          </a:xfrm>
          <a:prstGeom prst="line">
            <a:avLst/>
          </a:prstGeom>
          <a:solidFill>
            <a:srgbClr val="0183B7"/>
          </a:solidFill>
          <a:ln w="19050" cap="flat" cmpd="sng" algn="ctr">
            <a:solidFill>
              <a:schemeClr val="accent1"/>
            </a:solidFill>
            <a:prstDash val="solid"/>
            <a:round/>
            <a:headEnd type="none" w="med" len="med"/>
            <a:tailEnd type="none" w="med" len="med"/>
          </a:ln>
          <a:effectLst/>
        </p:spPr>
      </p:cxnSp>
      <p:cxnSp>
        <p:nvCxnSpPr>
          <p:cNvPr id="353" name="Straight Connector 352"/>
          <p:cNvCxnSpPr>
            <a:cxnSpLocks/>
            <a:stCxn id="6" idx="2"/>
          </p:cNvCxnSpPr>
          <p:nvPr/>
        </p:nvCxnSpPr>
        <p:spPr bwMode="auto">
          <a:xfrm>
            <a:off x="2841072" y="3804641"/>
            <a:ext cx="630445" cy="278701"/>
          </a:xfrm>
          <a:prstGeom prst="line">
            <a:avLst/>
          </a:prstGeom>
          <a:solidFill>
            <a:srgbClr val="0183B7"/>
          </a:solidFill>
          <a:ln w="19050" cap="flat" cmpd="sng" algn="ctr">
            <a:solidFill>
              <a:schemeClr val="accent1"/>
            </a:solidFill>
            <a:prstDash val="solid"/>
            <a:round/>
            <a:headEnd type="none" w="med" len="med"/>
            <a:tailEnd type="none" w="med" len="med"/>
          </a:ln>
          <a:effectLst/>
        </p:spPr>
      </p:cxnSp>
      <p:sp>
        <p:nvSpPr>
          <p:cNvPr id="99" name="TextBox 98"/>
          <p:cNvSpPr txBox="1"/>
          <p:nvPr/>
        </p:nvSpPr>
        <p:spPr>
          <a:xfrm>
            <a:off x="2703062" y="4385049"/>
            <a:ext cx="539847" cy="119881"/>
          </a:xfrm>
          <a:prstGeom prst="rect">
            <a:avLst/>
          </a:prstGeom>
          <a:noFill/>
        </p:spPr>
        <p:txBody>
          <a:bodyPr wrap="none" lIns="57763" tIns="28881" rIns="57763" bIns="28881" rtlCol="0">
            <a:noAutofit/>
          </a:bodyPr>
          <a:lstStyle/>
          <a:p>
            <a:pPr defTabSz="914378" fontAlgn="auto">
              <a:spcBef>
                <a:spcPts val="0"/>
              </a:spcBef>
              <a:spcAft>
                <a:spcPts val="0"/>
              </a:spcAft>
              <a:defRPr/>
            </a:pPr>
            <a:r>
              <a:rPr lang="en-US" sz="400" kern="0">
                <a:solidFill>
                  <a:srgbClr val="000000"/>
                </a:solidFill>
                <a:latin typeface="+mn-lt"/>
                <a:ea typeface="MS PGothic" panose="020B0600070205080204" pitchFamily="34" charset="-128"/>
                <a:cs typeface="Arial"/>
                <a:sym typeface="Arial"/>
                <a:rtl val="0"/>
              </a:rPr>
              <a:t>Cisco </a:t>
            </a:r>
            <a:r>
              <a:rPr lang="en-US" sz="400" kern="0" err="1">
                <a:solidFill>
                  <a:srgbClr val="000000"/>
                </a:solidFill>
                <a:latin typeface="+mn-lt"/>
                <a:ea typeface="MS PGothic" panose="020B0600070205080204" pitchFamily="34" charset="-128"/>
                <a:cs typeface="Arial"/>
                <a:sym typeface="Arial"/>
                <a:rtl val="0"/>
              </a:rPr>
              <a:t>AnyConnect</a:t>
            </a:r>
            <a:endParaRPr lang="en-US" sz="400" kern="0">
              <a:solidFill>
                <a:srgbClr val="000000"/>
              </a:solidFill>
              <a:latin typeface="+mn-lt"/>
              <a:ea typeface="MS PGothic" panose="020B0600070205080204" pitchFamily="34" charset="-128"/>
              <a:cs typeface="Arial"/>
              <a:sym typeface="Arial"/>
              <a:rtl val="0"/>
            </a:endParaRPr>
          </a:p>
        </p:txBody>
      </p:sp>
      <p:pic>
        <p:nvPicPr>
          <p:cNvPr id="104" name="Picture 103"/>
          <p:cNvPicPr>
            <a:picLocks noChangeAspect="1"/>
          </p:cNvPicPr>
          <p:nvPr/>
        </p:nvPicPr>
        <p:blipFill>
          <a:blip r:embed="rId18" cstate="print">
            <a:extLst>
              <a:ext uri="{28A0092B-C50C-407E-A947-70E740481C1C}">
                <a14:useLocalDpi xmlns:a14="http://schemas.microsoft.com/office/drawing/2010/main"/>
              </a:ext>
            </a:extLst>
          </a:blip>
          <a:stretch>
            <a:fillRect/>
          </a:stretch>
        </p:blipFill>
        <p:spPr>
          <a:xfrm>
            <a:off x="7142932" y="823093"/>
            <a:ext cx="1085420" cy="473969"/>
          </a:xfrm>
          <a:prstGeom prst="rect">
            <a:avLst/>
          </a:prstGeom>
        </p:spPr>
      </p:pic>
      <p:sp>
        <p:nvSpPr>
          <p:cNvPr id="138" name="Oval 137"/>
          <p:cNvSpPr/>
          <p:nvPr/>
        </p:nvSpPr>
        <p:spPr>
          <a:xfrm>
            <a:off x="2630619" y="3759036"/>
            <a:ext cx="655820" cy="395672"/>
          </a:xfrm>
          <a:prstGeom prst="ellipse">
            <a:avLst/>
          </a:prstGeom>
          <a:noFill/>
          <a:ln>
            <a:solidFill>
              <a:srgbClr val="FF0000"/>
            </a:solidFill>
          </a:ln>
          <a:effectLst>
            <a:outerShdw blurRad="76200" dist="50800" dir="5400000" algn="ctr" rotWithShape="0">
              <a:srgbClr val="000000">
                <a:alpha val="27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defTabSz="914378" fontAlgn="auto">
              <a:spcBef>
                <a:spcPts val="0"/>
              </a:spcBef>
              <a:spcAft>
                <a:spcPts val="0"/>
              </a:spcAft>
              <a:defRPr/>
            </a:pPr>
            <a:endParaRPr lang="en-US" sz="1400" b="1" kern="0">
              <a:solidFill>
                <a:srgbClr val="FFFFFF"/>
              </a:solidFill>
              <a:ea typeface="MS PGothic" panose="020B0600070205080204" pitchFamily="34" charset="-128"/>
              <a:sym typeface="Arial"/>
              <a:rtl val="0"/>
            </a:endParaRPr>
          </a:p>
        </p:txBody>
      </p:sp>
      <p:sp>
        <p:nvSpPr>
          <p:cNvPr id="147" name="Oval 146"/>
          <p:cNvSpPr/>
          <p:nvPr/>
        </p:nvSpPr>
        <p:spPr>
          <a:xfrm>
            <a:off x="1447801" y="3669031"/>
            <a:ext cx="655820" cy="395672"/>
          </a:xfrm>
          <a:prstGeom prst="ellipse">
            <a:avLst/>
          </a:prstGeom>
          <a:noFill/>
          <a:ln>
            <a:solidFill>
              <a:srgbClr val="FF0000"/>
            </a:solidFill>
          </a:ln>
          <a:effectLst>
            <a:outerShdw blurRad="76200" dist="50800" dir="5400000" algn="ctr" rotWithShape="0">
              <a:srgbClr val="000000">
                <a:alpha val="27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defTabSz="914378" fontAlgn="auto">
              <a:spcBef>
                <a:spcPts val="0"/>
              </a:spcBef>
              <a:spcAft>
                <a:spcPts val="0"/>
              </a:spcAft>
              <a:defRPr/>
            </a:pPr>
            <a:endParaRPr lang="en-US" sz="1400" kern="0">
              <a:solidFill>
                <a:srgbClr val="FFFFFF"/>
              </a:solidFill>
              <a:ea typeface="MS PGothic" panose="020B0600070205080204" pitchFamily="34" charset="-128"/>
              <a:sym typeface="Arial"/>
              <a:rtl val="0"/>
            </a:endParaRPr>
          </a:p>
        </p:txBody>
      </p:sp>
      <p:sp>
        <p:nvSpPr>
          <p:cNvPr id="152" name="Oval 151"/>
          <p:cNvSpPr/>
          <p:nvPr/>
        </p:nvSpPr>
        <p:spPr>
          <a:xfrm>
            <a:off x="2521836" y="2945254"/>
            <a:ext cx="655820" cy="395672"/>
          </a:xfrm>
          <a:prstGeom prst="ellipse">
            <a:avLst/>
          </a:prstGeom>
          <a:noFill/>
          <a:ln>
            <a:solidFill>
              <a:srgbClr val="FF0000"/>
            </a:solidFill>
          </a:ln>
          <a:effectLst>
            <a:outerShdw blurRad="76200" dist="50800" dir="5400000" algn="ctr" rotWithShape="0">
              <a:srgbClr val="000000">
                <a:alpha val="27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defTabSz="914378" fontAlgn="auto">
              <a:spcBef>
                <a:spcPts val="0"/>
              </a:spcBef>
              <a:spcAft>
                <a:spcPts val="0"/>
              </a:spcAft>
              <a:defRPr/>
            </a:pPr>
            <a:endParaRPr lang="en-US" sz="1400" kern="0">
              <a:solidFill>
                <a:srgbClr val="FFFFFF"/>
              </a:solidFill>
              <a:ea typeface="MS PGothic" panose="020B0600070205080204" pitchFamily="34" charset="-128"/>
              <a:sym typeface="Arial"/>
              <a:rtl val="0"/>
            </a:endParaRPr>
          </a:p>
        </p:txBody>
      </p:sp>
      <p:sp>
        <p:nvSpPr>
          <p:cNvPr id="159" name="Oval 158"/>
          <p:cNvSpPr/>
          <p:nvPr/>
        </p:nvSpPr>
        <p:spPr>
          <a:xfrm>
            <a:off x="721117" y="1205508"/>
            <a:ext cx="655820" cy="395672"/>
          </a:xfrm>
          <a:prstGeom prst="ellipse">
            <a:avLst/>
          </a:prstGeom>
          <a:noFill/>
          <a:ln>
            <a:solidFill>
              <a:srgbClr val="FF0000"/>
            </a:solidFill>
          </a:ln>
          <a:effectLst>
            <a:outerShdw blurRad="76200" dist="50800" dir="5400000" algn="ctr" rotWithShape="0">
              <a:srgbClr val="000000">
                <a:alpha val="27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defTabSz="914378" fontAlgn="auto">
              <a:spcBef>
                <a:spcPts val="0"/>
              </a:spcBef>
              <a:spcAft>
                <a:spcPts val="0"/>
              </a:spcAft>
              <a:defRPr/>
            </a:pPr>
            <a:endParaRPr lang="en-US" sz="1400" kern="0">
              <a:solidFill>
                <a:srgbClr val="FFFFFF"/>
              </a:solidFill>
              <a:ea typeface="MS PGothic" panose="020B0600070205080204" pitchFamily="34" charset="-128"/>
              <a:sym typeface="Arial"/>
              <a:rtl val="0"/>
            </a:endParaRPr>
          </a:p>
        </p:txBody>
      </p:sp>
      <p:sp>
        <p:nvSpPr>
          <p:cNvPr id="168" name="Oval 167"/>
          <p:cNvSpPr/>
          <p:nvPr/>
        </p:nvSpPr>
        <p:spPr>
          <a:xfrm>
            <a:off x="2968654" y="1494061"/>
            <a:ext cx="655820" cy="395672"/>
          </a:xfrm>
          <a:prstGeom prst="ellipse">
            <a:avLst/>
          </a:prstGeom>
          <a:noFill/>
          <a:ln>
            <a:solidFill>
              <a:srgbClr val="FF0000"/>
            </a:solidFill>
          </a:ln>
          <a:effectLst>
            <a:outerShdw blurRad="76200" dist="50800" dir="5400000" algn="ctr" rotWithShape="0">
              <a:srgbClr val="000000">
                <a:alpha val="27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defTabSz="914378" fontAlgn="auto">
              <a:spcBef>
                <a:spcPts val="0"/>
              </a:spcBef>
              <a:spcAft>
                <a:spcPts val="0"/>
              </a:spcAft>
              <a:defRPr/>
            </a:pPr>
            <a:endParaRPr lang="en-US" sz="1400" kern="0">
              <a:solidFill>
                <a:srgbClr val="FFFFFF"/>
              </a:solidFill>
              <a:ea typeface="MS PGothic" panose="020B0600070205080204" pitchFamily="34" charset="-128"/>
              <a:sym typeface="Arial"/>
              <a:rtl val="0"/>
            </a:endParaRPr>
          </a:p>
        </p:txBody>
      </p:sp>
      <p:sp>
        <p:nvSpPr>
          <p:cNvPr id="182" name="Oval 181"/>
          <p:cNvSpPr/>
          <p:nvPr/>
        </p:nvSpPr>
        <p:spPr>
          <a:xfrm>
            <a:off x="4011457" y="1500421"/>
            <a:ext cx="655820" cy="395672"/>
          </a:xfrm>
          <a:prstGeom prst="ellipse">
            <a:avLst/>
          </a:prstGeom>
          <a:noFill/>
          <a:ln>
            <a:solidFill>
              <a:srgbClr val="FF0000"/>
            </a:solidFill>
          </a:ln>
          <a:effectLst>
            <a:outerShdw blurRad="76200" dist="50800" dir="5400000" algn="ctr" rotWithShape="0">
              <a:srgbClr val="000000">
                <a:alpha val="27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defTabSz="914378" fontAlgn="auto">
              <a:spcBef>
                <a:spcPts val="0"/>
              </a:spcBef>
              <a:spcAft>
                <a:spcPts val="0"/>
              </a:spcAft>
              <a:defRPr/>
            </a:pPr>
            <a:endParaRPr lang="en-US" sz="1400" kern="0">
              <a:solidFill>
                <a:srgbClr val="FFFFFF"/>
              </a:solidFill>
              <a:ea typeface="MS PGothic" panose="020B0600070205080204" pitchFamily="34" charset="-128"/>
              <a:sym typeface="Arial"/>
              <a:rtl val="0"/>
            </a:endParaRPr>
          </a:p>
        </p:txBody>
      </p:sp>
      <p:sp>
        <p:nvSpPr>
          <p:cNvPr id="187" name="Oval 186"/>
          <p:cNvSpPr/>
          <p:nvPr/>
        </p:nvSpPr>
        <p:spPr>
          <a:xfrm>
            <a:off x="7322653" y="2874540"/>
            <a:ext cx="655820" cy="395671"/>
          </a:xfrm>
          <a:prstGeom prst="ellipse">
            <a:avLst/>
          </a:prstGeom>
          <a:noFill/>
          <a:ln>
            <a:solidFill>
              <a:srgbClr val="FF0000"/>
            </a:solidFill>
          </a:ln>
          <a:effectLst>
            <a:outerShdw blurRad="76200" dist="50800" dir="5400000" algn="ctr" rotWithShape="0">
              <a:srgbClr val="000000">
                <a:alpha val="27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defTabSz="914378" fontAlgn="auto">
              <a:spcBef>
                <a:spcPts val="0"/>
              </a:spcBef>
              <a:spcAft>
                <a:spcPts val="0"/>
              </a:spcAft>
              <a:defRPr/>
            </a:pPr>
            <a:endParaRPr lang="en-US" sz="1400" kern="0">
              <a:solidFill>
                <a:srgbClr val="FFFFFF"/>
              </a:solidFill>
              <a:ea typeface="MS PGothic" panose="020B0600070205080204" pitchFamily="34" charset="-128"/>
              <a:sym typeface="Arial"/>
              <a:rtl val="0"/>
            </a:endParaRPr>
          </a:p>
        </p:txBody>
      </p:sp>
      <p:sp>
        <p:nvSpPr>
          <p:cNvPr id="196" name="Oval 195"/>
          <p:cNvSpPr/>
          <p:nvPr/>
        </p:nvSpPr>
        <p:spPr>
          <a:xfrm>
            <a:off x="6336235" y="1402081"/>
            <a:ext cx="655820" cy="395672"/>
          </a:xfrm>
          <a:prstGeom prst="ellipse">
            <a:avLst/>
          </a:prstGeom>
          <a:noFill/>
          <a:ln>
            <a:solidFill>
              <a:srgbClr val="FF0000"/>
            </a:solidFill>
          </a:ln>
          <a:effectLst>
            <a:outerShdw blurRad="76200" dist="50800" dir="5400000" algn="ctr" rotWithShape="0">
              <a:srgbClr val="000000">
                <a:alpha val="27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defTabSz="914378" fontAlgn="auto">
              <a:spcBef>
                <a:spcPts val="0"/>
              </a:spcBef>
              <a:spcAft>
                <a:spcPts val="0"/>
              </a:spcAft>
              <a:defRPr/>
            </a:pPr>
            <a:endParaRPr lang="en-US" sz="1400" kern="0">
              <a:solidFill>
                <a:srgbClr val="FFFFFF"/>
              </a:solidFill>
              <a:ea typeface="MS PGothic" panose="020B0600070205080204" pitchFamily="34" charset="-128"/>
              <a:sym typeface="Arial"/>
              <a:rtl val="0"/>
            </a:endParaRPr>
          </a:p>
        </p:txBody>
      </p:sp>
      <p:sp>
        <p:nvSpPr>
          <p:cNvPr id="211" name="Oval 210"/>
          <p:cNvSpPr/>
          <p:nvPr/>
        </p:nvSpPr>
        <p:spPr>
          <a:xfrm>
            <a:off x="1128961" y="1832041"/>
            <a:ext cx="655820" cy="395672"/>
          </a:xfrm>
          <a:prstGeom prst="ellipse">
            <a:avLst/>
          </a:prstGeom>
          <a:noFill/>
          <a:ln>
            <a:solidFill>
              <a:srgbClr val="FF0000"/>
            </a:solidFill>
          </a:ln>
          <a:effectLst>
            <a:outerShdw blurRad="76200" dist="50800" dir="5400000" algn="ctr" rotWithShape="0">
              <a:srgbClr val="000000">
                <a:alpha val="27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defTabSz="914378" fontAlgn="auto">
              <a:spcBef>
                <a:spcPts val="0"/>
              </a:spcBef>
              <a:spcAft>
                <a:spcPts val="0"/>
              </a:spcAft>
              <a:defRPr/>
            </a:pPr>
            <a:endParaRPr lang="en-US" sz="1400" kern="0">
              <a:solidFill>
                <a:srgbClr val="FFFFFF"/>
              </a:solidFill>
              <a:ea typeface="MS PGothic" panose="020B0600070205080204" pitchFamily="34" charset="-128"/>
              <a:sym typeface="Arial"/>
              <a:rtl val="0"/>
            </a:endParaRPr>
          </a:p>
        </p:txBody>
      </p:sp>
      <p:pic>
        <p:nvPicPr>
          <p:cNvPr id="233" name="Picture 39"/>
          <p:cNvPicPr>
            <a:picLocks noChangeArrowheads="1"/>
          </p:cNvPicPr>
          <p:nvPr/>
        </p:nvPicPr>
        <p:blipFill>
          <a:blip r:embed="rId9" cstate="print">
            <a:extLst>
              <a:ext uri="{28A0092B-C50C-407E-A947-70E740481C1C}">
                <a14:useLocalDpi xmlns:a14="http://schemas.microsoft.com/office/drawing/2010/main"/>
              </a:ext>
            </a:extLst>
          </a:blip>
          <a:srcRect/>
          <a:stretch>
            <a:fillRect/>
          </a:stretch>
        </p:blipFill>
        <p:spPr bwMode="auto">
          <a:xfrm>
            <a:off x="7391400" y="1268730"/>
            <a:ext cx="533400" cy="304800"/>
          </a:xfrm>
          <a:prstGeom prst="rect">
            <a:avLst/>
          </a:prstGeom>
          <a:noFill/>
          <a:ln w="9525">
            <a:noFill/>
            <a:miter lim="800000"/>
            <a:headEnd/>
            <a:tailEnd/>
          </a:ln>
        </p:spPr>
      </p:pic>
      <p:grpSp>
        <p:nvGrpSpPr>
          <p:cNvPr id="18" name="Group 17"/>
          <p:cNvGrpSpPr/>
          <p:nvPr/>
        </p:nvGrpSpPr>
        <p:grpSpPr>
          <a:xfrm>
            <a:off x="4191000" y="2266950"/>
            <a:ext cx="2743200" cy="2649757"/>
            <a:chOff x="4114800" y="2514600"/>
            <a:chExt cx="3181396" cy="3533008"/>
          </a:xfrm>
        </p:grpSpPr>
        <p:grpSp>
          <p:nvGrpSpPr>
            <p:cNvPr id="174" name="Group 40"/>
            <p:cNvGrpSpPr/>
            <p:nvPr/>
          </p:nvGrpSpPr>
          <p:grpSpPr>
            <a:xfrm>
              <a:off x="4114800" y="2514600"/>
              <a:ext cx="3181396" cy="3384188"/>
              <a:chOff x="6095998" y="1472205"/>
              <a:chExt cx="2797443" cy="4566645"/>
            </a:xfrm>
          </p:grpSpPr>
          <p:sp>
            <p:nvSpPr>
              <p:cNvPr id="175" name="Rectangle 174"/>
              <p:cNvSpPr/>
              <p:nvPr/>
            </p:nvSpPr>
            <p:spPr>
              <a:xfrm>
                <a:off x="6095999" y="2272420"/>
                <a:ext cx="2788508" cy="3766430"/>
              </a:xfrm>
              <a:prstGeom prst="rect">
                <a:avLst/>
              </a:prstGeom>
              <a:gradFill>
                <a:gsLst>
                  <a:gs pos="0">
                    <a:schemeClr val="bg1">
                      <a:lumMod val="85000"/>
                    </a:schemeClr>
                  </a:gs>
                  <a:gs pos="100000">
                    <a:schemeClr val="bg1">
                      <a:alpha val="0"/>
                    </a:schemeClr>
                  </a:gs>
                </a:gsLst>
                <a:lin ang="5400000" scaled="0"/>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defTabSz="914378" fontAlgn="auto">
                  <a:spcBef>
                    <a:spcPts val="0"/>
                  </a:spcBef>
                  <a:spcAft>
                    <a:spcPts val="0"/>
                  </a:spcAft>
                  <a:defRPr/>
                </a:pPr>
                <a:endParaRPr lang="en-US" sz="2500" kern="0">
                  <a:solidFill>
                    <a:srgbClr val="FFFFFF"/>
                  </a:solidFill>
                  <a:ea typeface="MS PGothic" panose="020B0600070205080204" pitchFamily="34" charset="-128"/>
                  <a:sym typeface="Arial"/>
                  <a:rtl val="0"/>
                </a:endParaRPr>
              </a:p>
            </p:txBody>
          </p:sp>
          <p:grpSp>
            <p:nvGrpSpPr>
              <p:cNvPr id="176" name="Group 36"/>
              <p:cNvGrpSpPr/>
              <p:nvPr/>
            </p:nvGrpSpPr>
            <p:grpSpPr>
              <a:xfrm>
                <a:off x="6095998" y="1472205"/>
                <a:ext cx="2797443" cy="770977"/>
                <a:chOff x="6095998" y="1472205"/>
                <a:chExt cx="2797443" cy="770977"/>
              </a:xfrm>
            </p:grpSpPr>
            <p:sp>
              <p:nvSpPr>
                <p:cNvPr id="177" name="Round Same Side Corner Rectangle 176"/>
                <p:cNvSpPr/>
                <p:nvPr/>
              </p:nvSpPr>
              <p:spPr>
                <a:xfrm>
                  <a:off x="6095998" y="1472205"/>
                  <a:ext cx="2797443" cy="761316"/>
                </a:xfrm>
                <a:prstGeom prst="round2SameRect">
                  <a:avLst>
                    <a:gd name="adj1" fmla="val 13096"/>
                    <a:gd name="adj2" fmla="val 0"/>
                  </a:avLst>
                </a:prstGeom>
                <a:gradFill>
                  <a:gsLst>
                    <a:gs pos="0">
                      <a:srgbClr val="CBDB2A"/>
                    </a:gs>
                    <a:gs pos="50000">
                      <a:srgbClr val="3EB549"/>
                    </a:gs>
                    <a:gs pos="100000">
                      <a:srgbClr val="02928C"/>
                    </a:gs>
                  </a:gsLst>
                  <a:lin ang="5400000" scaled="0"/>
                </a:gradFill>
                <a:ln>
                  <a:noFill/>
                </a:ln>
                <a:effectLst>
                  <a:outerShdw blurRad="76200" dist="50800" dir="5400000" algn="ctr" rotWithShape="0">
                    <a:srgbClr val="000000">
                      <a:alpha val="15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defTabSz="914378" fontAlgn="auto">
                    <a:spcBef>
                      <a:spcPts val="0"/>
                    </a:spcBef>
                    <a:spcAft>
                      <a:spcPts val="0"/>
                    </a:spcAft>
                    <a:defRPr/>
                  </a:pPr>
                  <a:endParaRPr lang="en-US" sz="2400" kern="0">
                    <a:solidFill>
                      <a:srgbClr val="FFFFFF"/>
                    </a:solidFill>
                    <a:ea typeface="MS PGothic" panose="020B0600070205080204" pitchFamily="34" charset="-128"/>
                    <a:sym typeface="Arial"/>
                    <a:rtl val="0"/>
                  </a:endParaRPr>
                </a:p>
              </p:txBody>
            </p:sp>
            <p:sp>
              <p:nvSpPr>
                <p:cNvPr id="178" name="TextBox 177"/>
                <p:cNvSpPr txBox="1"/>
                <p:nvPr/>
              </p:nvSpPr>
              <p:spPr>
                <a:xfrm>
                  <a:off x="6112058" y="1523302"/>
                  <a:ext cx="2709910" cy="719880"/>
                </a:xfrm>
                <a:prstGeom prst="rect">
                  <a:avLst/>
                </a:prstGeom>
                <a:noFill/>
              </p:spPr>
              <p:txBody>
                <a:bodyPr wrap="square" rtlCol="0" anchor="ctr">
                  <a:noAutofit/>
                </a:bodyPr>
                <a:lstStyle>
                  <a:defPPr>
                    <a:defRPr lang="en-US"/>
                  </a:defPPr>
                  <a:lvl1pPr lvl="0" algn="ctr" fontAlgn="base">
                    <a:spcBef>
                      <a:spcPct val="0"/>
                    </a:spcBef>
                    <a:spcAft>
                      <a:spcPct val="0"/>
                    </a:spcAft>
                    <a:defRPr sz="1600">
                      <a:solidFill>
                        <a:schemeClr val="bg1"/>
                      </a:solidFill>
                      <a:effectLst>
                        <a:outerShdw blurRad="38100" dist="38100" dir="2700000" algn="tl">
                          <a:srgbClr val="000000">
                            <a:alpha val="43137"/>
                          </a:srgbClr>
                        </a:outerShdw>
                      </a:effectLst>
                    </a:defRPr>
                  </a:lvl1pPr>
                </a:lstStyle>
                <a:p>
                  <a:pPr defTabSz="914378">
                    <a:defRPr/>
                  </a:pPr>
                  <a:r>
                    <a:rPr lang="en-US" sz="2000" b="1" kern="0">
                      <a:solidFill>
                        <a:srgbClr val="FFFFFF"/>
                      </a:solidFill>
                      <a:latin typeface="+mn-lt"/>
                      <a:ea typeface="MS PGothic" panose="020B0600070205080204" pitchFamily="34" charset="-128"/>
                      <a:cs typeface="Arial"/>
                      <a:sym typeface="Arial"/>
                      <a:rtl val="0"/>
                    </a:rPr>
                    <a:t>End to End </a:t>
                  </a:r>
                  <a:r>
                    <a:rPr lang="en-US" sz="2000" b="1" kern="0" err="1">
                      <a:solidFill>
                        <a:srgbClr val="FFFFFF"/>
                      </a:solidFill>
                      <a:latin typeface="+mn-lt"/>
                      <a:ea typeface="MS PGothic" panose="020B0600070205080204" pitchFamily="34" charset="-128"/>
                      <a:cs typeface="Arial"/>
                      <a:sym typeface="Arial"/>
                      <a:rtl val="0"/>
                    </a:rPr>
                    <a:t>MACsec</a:t>
                  </a:r>
                  <a:endParaRPr lang="en-US" sz="2000" b="1" kern="0">
                    <a:solidFill>
                      <a:srgbClr val="FFFFFF"/>
                    </a:solidFill>
                    <a:latin typeface="+mn-lt"/>
                    <a:ea typeface="MS PGothic" panose="020B0600070205080204" pitchFamily="34" charset="-128"/>
                    <a:cs typeface="Arial"/>
                    <a:sym typeface="Arial"/>
                    <a:rtl val="0"/>
                  </a:endParaRPr>
                </a:p>
              </p:txBody>
            </p:sp>
          </p:grpSp>
        </p:grpSp>
        <p:sp>
          <p:nvSpPr>
            <p:cNvPr id="179" name="TextBox 178"/>
            <p:cNvSpPr txBox="1"/>
            <p:nvPr/>
          </p:nvSpPr>
          <p:spPr>
            <a:xfrm>
              <a:off x="4147706" y="3124200"/>
              <a:ext cx="3104009" cy="2923408"/>
            </a:xfrm>
            <a:prstGeom prst="rect">
              <a:avLst/>
            </a:prstGeom>
            <a:solidFill>
              <a:schemeClr val="bg2"/>
            </a:solidFill>
          </p:spPr>
          <p:txBody>
            <a:bodyPr wrap="square" lIns="121574" tIns="60786" rIns="121574" bIns="60786" rtlCol="0" anchor="t">
              <a:noAutofit/>
            </a:bodyPr>
            <a:lstStyle/>
            <a:p>
              <a:pPr indent="-303923" defTabSz="914378">
                <a:spcBef>
                  <a:spcPts val="600"/>
                </a:spcBef>
                <a:buClr>
                  <a:srgbClr val="FFFFFF"/>
                </a:buClr>
                <a:buSzPct val="90000"/>
                <a:buFont typeface="+mj-lt"/>
                <a:buAutoNum type="arabicPeriod"/>
                <a:defRPr/>
              </a:pPr>
              <a:r>
                <a:rPr lang="en-US" sz="1050" kern="0">
                  <a:solidFill>
                    <a:srgbClr val="435153"/>
                  </a:solidFill>
                  <a:latin typeface="+mn-lt"/>
                  <a:ea typeface="MS PGothic" panose="020B0600070205080204" pitchFamily="34" charset="-128"/>
                  <a:cs typeface="Arial"/>
                  <a:sym typeface="Arial"/>
                  <a:rtl val="0"/>
                </a:rPr>
                <a:t>Host-to-Switch</a:t>
              </a:r>
            </a:p>
            <a:p>
              <a:pPr indent="-303923" defTabSz="914378">
                <a:spcBef>
                  <a:spcPts val="600"/>
                </a:spcBef>
                <a:buClr>
                  <a:srgbClr val="FFFFFF"/>
                </a:buClr>
                <a:buSzPct val="90000"/>
                <a:buFont typeface="+mj-lt"/>
                <a:buAutoNum type="arabicPeriod"/>
                <a:defRPr/>
              </a:pPr>
              <a:r>
                <a:rPr lang="en-US" sz="1050" kern="0">
                  <a:solidFill>
                    <a:srgbClr val="435153"/>
                  </a:solidFill>
                  <a:latin typeface="+mn-lt"/>
                  <a:ea typeface="MS PGothic" panose="020B0600070205080204" pitchFamily="34" charset="-128"/>
                  <a:cs typeface="Arial"/>
                  <a:sym typeface="Arial"/>
                  <a:rtl val="0"/>
                </a:rPr>
                <a:t>Wireless AP to Switch</a:t>
              </a:r>
            </a:p>
            <a:p>
              <a:pPr indent="-303923" defTabSz="914378">
                <a:spcBef>
                  <a:spcPts val="600"/>
                </a:spcBef>
                <a:buClr>
                  <a:srgbClr val="FFFFFF"/>
                </a:buClr>
                <a:buSzPct val="90000"/>
                <a:buFont typeface="+mj-lt"/>
                <a:buAutoNum type="arabicPeriod"/>
                <a:defRPr/>
              </a:pPr>
              <a:r>
                <a:rPr lang="en-US" sz="1050" kern="0">
                  <a:solidFill>
                    <a:srgbClr val="435153"/>
                  </a:solidFill>
                  <a:latin typeface="+mn-lt"/>
                  <a:ea typeface="MS PGothic" panose="020B0600070205080204" pitchFamily="34" charset="-128"/>
                  <a:cs typeface="Arial"/>
                  <a:sym typeface="Arial"/>
                  <a:rtl val="0"/>
                </a:rPr>
                <a:t>Switch-to-Switch</a:t>
              </a:r>
            </a:p>
            <a:p>
              <a:pPr indent="-303923" defTabSz="914378">
                <a:spcBef>
                  <a:spcPts val="600"/>
                </a:spcBef>
                <a:buClr>
                  <a:srgbClr val="FFFFFF"/>
                </a:buClr>
                <a:buSzPct val="90000"/>
                <a:buFont typeface="+mj-lt"/>
                <a:buAutoNum type="arabicPeriod"/>
                <a:defRPr/>
              </a:pPr>
              <a:r>
                <a:rPr lang="en-US" sz="1050" kern="0">
                  <a:solidFill>
                    <a:srgbClr val="435153"/>
                  </a:solidFill>
                  <a:latin typeface="+mn-lt"/>
                  <a:ea typeface="MS PGothic" panose="020B0600070205080204" pitchFamily="34" charset="-128"/>
                  <a:cs typeface="Arial"/>
                  <a:sym typeface="Arial"/>
                  <a:rtl val="0"/>
                </a:rPr>
                <a:t>Wireless Controller-to-Switch</a:t>
              </a:r>
            </a:p>
            <a:p>
              <a:pPr indent="-303923" defTabSz="914378">
                <a:spcBef>
                  <a:spcPts val="600"/>
                </a:spcBef>
                <a:buClr>
                  <a:srgbClr val="FFFFFF"/>
                </a:buClr>
                <a:buSzPct val="90000"/>
                <a:buFont typeface="+mj-lt"/>
                <a:buAutoNum type="arabicPeriod"/>
                <a:defRPr/>
              </a:pPr>
              <a:r>
                <a:rPr lang="en-US" sz="1050" kern="0">
                  <a:solidFill>
                    <a:srgbClr val="435153"/>
                  </a:solidFill>
                  <a:latin typeface="+mn-lt"/>
                  <a:ea typeface="MS PGothic" panose="020B0600070205080204" pitchFamily="34" charset="-128"/>
                  <a:cs typeface="Arial"/>
                  <a:sym typeface="Arial"/>
                  <a:rtl val="0"/>
                </a:rPr>
                <a:t>Router-to-Switch</a:t>
              </a:r>
            </a:p>
            <a:p>
              <a:pPr indent="-303923" defTabSz="914378">
                <a:spcBef>
                  <a:spcPts val="600"/>
                </a:spcBef>
                <a:buClr>
                  <a:srgbClr val="FFFFFF"/>
                </a:buClr>
                <a:buSzPct val="90000"/>
                <a:buFont typeface="+mj-lt"/>
                <a:buAutoNum type="arabicPeriod"/>
                <a:defRPr/>
              </a:pPr>
              <a:r>
                <a:rPr lang="en-US" sz="1050" kern="0">
                  <a:solidFill>
                    <a:srgbClr val="435153"/>
                  </a:solidFill>
                  <a:latin typeface="+mn-lt"/>
                  <a:ea typeface="MS PGothic" panose="020B0600070205080204" pitchFamily="34" charset="-128"/>
                  <a:cs typeface="Arial"/>
                  <a:sym typeface="Arial"/>
                  <a:rtl val="0"/>
                </a:rPr>
                <a:t>Router-to-Router over WAN</a:t>
              </a:r>
            </a:p>
            <a:p>
              <a:pPr indent="-303923" defTabSz="914378">
                <a:spcBef>
                  <a:spcPts val="600"/>
                </a:spcBef>
                <a:buClr>
                  <a:srgbClr val="FFFFFF"/>
                </a:buClr>
                <a:buSzPct val="90000"/>
                <a:buFont typeface="+mj-lt"/>
                <a:buAutoNum type="arabicPeriod"/>
                <a:defRPr/>
              </a:pPr>
              <a:r>
                <a:rPr lang="en-US" sz="1050" kern="0">
                  <a:solidFill>
                    <a:srgbClr val="435153"/>
                  </a:solidFill>
                  <a:latin typeface="+mn-lt"/>
                  <a:ea typeface="MS PGothic" panose="020B0600070205080204" pitchFamily="34" charset="-128"/>
                  <a:cs typeface="Arial"/>
                  <a:sym typeface="Arial"/>
                  <a:rtl val="0"/>
                </a:rPr>
                <a:t>Router-to-switch in a Branch</a:t>
              </a:r>
            </a:p>
            <a:p>
              <a:pPr indent="-303923" defTabSz="914378">
                <a:spcBef>
                  <a:spcPts val="600"/>
                </a:spcBef>
                <a:buClr>
                  <a:srgbClr val="FFFFFF"/>
                </a:buClr>
                <a:buSzPct val="90000"/>
                <a:buFont typeface="+mj-lt"/>
                <a:buAutoNum type="arabicPeriod"/>
                <a:defRPr/>
              </a:pPr>
              <a:r>
                <a:rPr lang="en-US" sz="1050" kern="0">
                  <a:solidFill>
                    <a:srgbClr val="435153"/>
                  </a:solidFill>
                  <a:latin typeface="+mn-lt"/>
                  <a:ea typeface="MS PGothic" panose="020B0600070205080204" pitchFamily="34" charset="-128"/>
                  <a:cs typeface="Arial"/>
                  <a:sym typeface="Arial"/>
                  <a:rtl val="0"/>
                </a:rPr>
                <a:t>Router-to-Router in a DCI</a:t>
              </a:r>
            </a:p>
            <a:p>
              <a:pPr indent="-303923" defTabSz="914378">
                <a:spcBef>
                  <a:spcPts val="600"/>
                </a:spcBef>
                <a:buClr>
                  <a:srgbClr val="FFFFFF"/>
                </a:buClr>
                <a:buSzPct val="90000"/>
                <a:buFont typeface="+mj-lt"/>
                <a:buAutoNum type="arabicPeriod"/>
                <a:defRPr/>
              </a:pPr>
              <a:r>
                <a:rPr lang="en-US" sz="1050" kern="0">
                  <a:solidFill>
                    <a:srgbClr val="435153"/>
                  </a:solidFill>
                  <a:latin typeface="+mn-lt"/>
                  <a:ea typeface="MS PGothic" panose="020B0600070205080204" pitchFamily="34" charset="-128"/>
                  <a:cs typeface="Arial"/>
                  <a:sym typeface="Arial"/>
                  <a:rtl val="0"/>
                </a:rPr>
                <a:t>Server-to-Switch in Data Center</a:t>
              </a:r>
            </a:p>
          </p:txBody>
        </p:sp>
      </p:grpSp>
      <p:grpSp>
        <p:nvGrpSpPr>
          <p:cNvPr id="25" name="Group 24"/>
          <p:cNvGrpSpPr/>
          <p:nvPr/>
        </p:nvGrpSpPr>
        <p:grpSpPr>
          <a:xfrm>
            <a:off x="2819406" y="3897625"/>
            <a:ext cx="255198" cy="230832"/>
            <a:chOff x="4876800" y="3581400"/>
            <a:chExt cx="255198" cy="307776"/>
          </a:xfrm>
        </p:grpSpPr>
        <p:sp>
          <p:nvSpPr>
            <p:cNvPr id="21" name="Oval 20"/>
            <p:cNvSpPr/>
            <p:nvPr/>
          </p:nvSpPr>
          <p:spPr bwMode="auto">
            <a:xfrm>
              <a:off x="4876800" y="3581400"/>
              <a:ext cx="228600" cy="228600"/>
            </a:xfrm>
            <a:prstGeom prst="ellipse">
              <a:avLst/>
            </a:prstGeom>
            <a:solidFill>
              <a:schemeClr val="accent1"/>
            </a:solidFill>
            <a:ln w="12700" cap="flat">
              <a:noFill/>
              <a:miter lim="800000"/>
              <a:headEnd type="none" w="med" len="med"/>
              <a:tailEnd type="none" w="med" len="med"/>
            </a:ln>
          </p:spPr>
          <p:txBody>
            <a:bodyPr lIns="91440" tIns="45720" rIns="91440" bIns="45720" rtlCol="0" anchor="ctr">
              <a:noAutofit/>
            </a:bodyPr>
            <a:lstStyle/>
            <a:p>
              <a:pPr algn="ctr" defTabSz="514337" fontAlgn="auto">
                <a:spcBef>
                  <a:spcPts val="0"/>
                </a:spcBef>
                <a:spcAft>
                  <a:spcPts val="0"/>
                </a:spcAft>
                <a:defRPr/>
              </a:pPr>
              <a:endParaRPr lang="en-US" sz="1400" kern="0">
                <a:solidFill>
                  <a:srgbClr val="FFFFFF"/>
                </a:solidFill>
                <a:latin typeface="+mn-lt"/>
                <a:ea typeface="MS PGothic" panose="020B0600070205080204" pitchFamily="34" charset="-128"/>
                <a:cs typeface="Arial" pitchFamily="-107" charset="0"/>
                <a:sym typeface="Arial" pitchFamily="-107" charset="0"/>
                <a:rtl val="0"/>
              </a:endParaRPr>
            </a:p>
          </p:txBody>
        </p:sp>
        <p:sp>
          <p:nvSpPr>
            <p:cNvPr id="24" name="TextBox 23"/>
            <p:cNvSpPr txBox="1"/>
            <p:nvPr/>
          </p:nvSpPr>
          <p:spPr>
            <a:xfrm>
              <a:off x="4876800" y="3581400"/>
              <a:ext cx="255198" cy="307776"/>
            </a:xfrm>
            <a:prstGeom prst="rect">
              <a:avLst/>
            </a:prstGeom>
            <a:noFill/>
          </p:spPr>
          <p:txBody>
            <a:bodyPr wrap="none" rtlCol="0">
              <a:noAutofit/>
            </a:bodyPr>
            <a:lstStyle/>
            <a:p>
              <a:pPr defTabSz="914378" fontAlgn="auto">
                <a:lnSpc>
                  <a:spcPct val="90000"/>
                </a:lnSpc>
                <a:spcBef>
                  <a:spcPts val="600"/>
                </a:spcBef>
                <a:spcAft>
                  <a:spcPts val="0"/>
                </a:spcAft>
                <a:defRPr/>
              </a:pPr>
              <a:r>
                <a:rPr lang="en-US" sz="1000" kern="0">
                  <a:solidFill>
                    <a:srgbClr val="FFFFFF"/>
                  </a:solidFill>
                  <a:latin typeface="+mn-lt"/>
                  <a:ea typeface="MS PGothic" panose="020B0600070205080204" pitchFamily="34" charset="-128"/>
                  <a:cs typeface="Arial"/>
                  <a:sym typeface="Arial"/>
                  <a:rtl val="0"/>
                </a:rPr>
                <a:t>1</a:t>
              </a:r>
            </a:p>
          </p:txBody>
        </p:sp>
      </p:grpSp>
      <p:grpSp>
        <p:nvGrpSpPr>
          <p:cNvPr id="180" name="Group 179"/>
          <p:cNvGrpSpPr/>
          <p:nvPr/>
        </p:nvGrpSpPr>
        <p:grpSpPr>
          <a:xfrm>
            <a:off x="1613843" y="3801610"/>
            <a:ext cx="255198" cy="230832"/>
            <a:chOff x="4876800" y="3581400"/>
            <a:chExt cx="255198" cy="307776"/>
          </a:xfrm>
        </p:grpSpPr>
        <p:sp>
          <p:nvSpPr>
            <p:cNvPr id="181" name="Oval 180"/>
            <p:cNvSpPr/>
            <p:nvPr/>
          </p:nvSpPr>
          <p:spPr bwMode="auto">
            <a:xfrm>
              <a:off x="4876800" y="3581400"/>
              <a:ext cx="228600" cy="228600"/>
            </a:xfrm>
            <a:prstGeom prst="ellipse">
              <a:avLst/>
            </a:prstGeom>
            <a:solidFill>
              <a:schemeClr val="accent1"/>
            </a:solidFill>
            <a:ln w="12700" cap="flat">
              <a:noFill/>
              <a:miter lim="800000"/>
              <a:headEnd type="none" w="med" len="med"/>
              <a:tailEnd type="none" w="med" len="med"/>
            </a:ln>
          </p:spPr>
          <p:txBody>
            <a:bodyPr lIns="91440" tIns="45720" rIns="91440" bIns="45720" rtlCol="0" anchor="ctr">
              <a:noAutofit/>
            </a:bodyPr>
            <a:lstStyle/>
            <a:p>
              <a:pPr algn="ctr" defTabSz="514337" fontAlgn="auto">
                <a:spcBef>
                  <a:spcPts val="0"/>
                </a:spcBef>
                <a:spcAft>
                  <a:spcPts val="0"/>
                </a:spcAft>
                <a:defRPr/>
              </a:pPr>
              <a:endParaRPr lang="en-US" sz="1400" kern="0">
                <a:solidFill>
                  <a:srgbClr val="FFFFFF"/>
                </a:solidFill>
                <a:latin typeface="+mn-lt"/>
                <a:ea typeface="MS PGothic" panose="020B0600070205080204" pitchFamily="34" charset="-128"/>
                <a:cs typeface="Arial" pitchFamily="-107" charset="0"/>
                <a:sym typeface="Arial" pitchFamily="-107" charset="0"/>
                <a:rtl val="0"/>
              </a:endParaRPr>
            </a:p>
          </p:txBody>
        </p:sp>
        <p:sp>
          <p:nvSpPr>
            <p:cNvPr id="200" name="TextBox 199"/>
            <p:cNvSpPr txBox="1"/>
            <p:nvPr/>
          </p:nvSpPr>
          <p:spPr>
            <a:xfrm>
              <a:off x="4876800" y="3581400"/>
              <a:ext cx="255198" cy="307776"/>
            </a:xfrm>
            <a:prstGeom prst="rect">
              <a:avLst/>
            </a:prstGeom>
            <a:noFill/>
          </p:spPr>
          <p:txBody>
            <a:bodyPr wrap="none" rtlCol="0">
              <a:noAutofit/>
            </a:bodyPr>
            <a:lstStyle/>
            <a:p>
              <a:pPr defTabSz="914378" fontAlgn="auto">
                <a:lnSpc>
                  <a:spcPct val="90000"/>
                </a:lnSpc>
                <a:spcBef>
                  <a:spcPts val="600"/>
                </a:spcBef>
                <a:spcAft>
                  <a:spcPts val="0"/>
                </a:spcAft>
                <a:defRPr/>
              </a:pPr>
              <a:r>
                <a:rPr lang="en-US" sz="1000" kern="0">
                  <a:solidFill>
                    <a:srgbClr val="FFFFFF"/>
                  </a:solidFill>
                  <a:latin typeface="+mn-lt"/>
                  <a:ea typeface="MS PGothic" panose="020B0600070205080204" pitchFamily="34" charset="-128"/>
                  <a:cs typeface="Arial"/>
                  <a:sym typeface="Arial"/>
                  <a:rtl val="0"/>
                </a:rPr>
                <a:t>2</a:t>
              </a:r>
            </a:p>
          </p:txBody>
        </p:sp>
      </p:grpSp>
      <p:grpSp>
        <p:nvGrpSpPr>
          <p:cNvPr id="205" name="Group 204"/>
          <p:cNvGrpSpPr/>
          <p:nvPr/>
        </p:nvGrpSpPr>
        <p:grpSpPr>
          <a:xfrm>
            <a:off x="2715819" y="3040375"/>
            <a:ext cx="255198" cy="230832"/>
            <a:chOff x="4876800" y="3581400"/>
            <a:chExt cx="255198" cy="307776"/>
          </a:xfrm>
        </p:grpSpPr>
        <p:sp>
          <p:nvSpPr>
            <p:cNvPr id="206" name="Oval 205"/>
            <p:cNvSpPr/>
            <p:nvPr/>
          </p:nvSpPr>
          <p:spPr bwMode="auto">
            <a:xfrm>
              <a:off x="4876800" y="3581400"/>
              <a:ext cx="228600" cy="228600"/>
            </a:xfrm>
            <a:prstGeom prst="ellipse">
              <a:avLst/>
            </a:prstGeom>
            <a:solidFill>
              <a:schemeClr val="accent1"/>
            </a:solidFill>
            <a:ln w="12700" cap="flat">
              <a:noFill/>
              <a:miter lim="800000"/>
              <a:headEnd type="none" w="med" len="med"/>
              <a:tailEnd type="none" w="med" len="med"/>
            </a:ln>
          </p:spPr>
          <p:txBody>
            <a:bodyPr lIns="91440" tIns="45720" rIns="91440" bIns="45720" rtlCol="0" anchor="ctr">
              <a:noAutofit/>
            </a:bodyPr>
            <a:lstStyle/>
            <a:p>
              <a:pPr algn="ctr" defTabSz="514337" fontAlgn="auto">
                <a:spcBef>
                  <a:spcPts val="0"/>
                </a:spcBef>
                <a:spcAft>
                  <a:spcPts val="0"/>
                </a:spcAft>
                <a:defRPr/>
              </a:pPr>
              <a:endParaRPr lang="en-US" sz="1400" kern="0">
                <a:solidFill>
                  <a:srgbClr val="FFFFFF"/>
                </a:solidFill>
                <a:latin typeface="+mn-lt"/>
                <a:ea typeface="MS PGothic" panose="020B0600070205080204" pitchFamily="34" charset="-128"/>
                <a:cs typeface="Arial" pitchFamily="-107" charset="0"/>
                <a:sym typeface="Arial" pitchFamily="-107" charset="0"/>
                <a:rtl val="0"/>
              </a:endParaRPr>
            </a:p>
          </p:txBody>
        </p:sp>
        <p:sp>
          <p:nvSpPr>
            <p:cNvPr id="207" name="TextBox 206"/>
            <p:cNvSpPr txBox="1"/>
            <p:nvPr/>
          </p:nvSpPr>
          <p:spPr>
            <a:xfrm>
              <a:off x="4876800" y="3581400"/>
              <a:ext cx="255198" cy="307776"/>
            </a:xfrm>
            <a:prstGeom prst="rect">
              <a:avLst/>
            </a:prstGeom>
            <a:noFill/>
          </p:spPr>
          <p:txBody>
            <a:bodyPr wrap="none" rtlCol="0">
              <a:noAutofit/>
            </a:bodyPr>
            <a:lstStyle/>
            <a:p>
              <a:pPr defTabSz="914378" fontAlgn="auto">
                <a:lnSpc>
                  <a:spcPct val="90000"/>
                </a:lnSpc>
                <a:spcBef>
                  <a:spcPts val="600"/>
                </a:spcBef>
                <a:spcAft>
                  <a:spcPts val="0"/>
                </a:spcAft>
                <a:defRPr/>
              </a:pPr>
              <a:r>
                <a:rPr lang="en-US" sz="1000" kern="0">
                  <a:solidFill>
                    <a:srgbClr val="FFFFFF"/>
                  </a:solidFill>
                  <a:latin typeface="+mn-lt"/>
                  <a:ea typeface="MS PGothic" panose="020B0600070205080204" pitchFamily="34" charset="-128"/>
                  <a:cs typeface="Arial"/>
                  <a:sym typeface="Arial"/>
                  <a:rtl val="0"/>
                </a:rPr>
                <a:t>3</a:t>
              </a:r>
            </a:p>
          </p:txBody>
        </p:sp>
      </p:grpSp>
      <p:grpSp>
        <p:nvGrpSpPr>
          <p:cNvPr id="208" name="Group 207"/>
          <p:cNvGrpSpPr/>
          <p:nvPr/>
        </p:nvGrpSpPr>
        <p:grpSpPr>
          <a:xfrm>
            <a:off x="914405" y="1325875"/>
            <a:ext cx="255198" cy="230832"/>
            <a:chOff x="4876800" y="3581400"/>
            <a:chExt cx="255198" cy="307776"/>
          </a:xfrm>
        </p:grpSpPr>
        <p:sp>
          <p:nvSpPr>
            <p:cNvPr id="209" name="Oval 208"/>
            <p:cNvSpPr/>
            <p:nvPr/>
          </p:nvSpPr>
          <p:spPr bwMode="auto">
            <a:xfrm>
              <a:off x="4876800" y="3581400"/>
              <a:ext cx="228600" cy="228600"/>
            </a:xfrm>
            <a:prstGeom prst="ellipse">
              <a:avLst/>
            </a:prstGeom>
            <a:solidFill>
              <a:schemeClr val="accent1"/>
            </a:solidFill>
            <a:ln w="12700" cap="flat">
              <a:noFill/>
              <a:miter lim="800000"/>
              <a:headEnd type="none" w="med" len="med"/>
              <a:tailEnd type="none" w="med" len="med"/>
            </a:ln>
          </p:spPr>
          <p:txBody>
            <a:bodyPr lIns="91440" tIns="45720" rIns="91440" bIns="45720" rtlCol="0" anchor="ctr">
              <a:noAutofit/>
            </a:bodyPr>
            <a:lstStyle/>
            <a:p>
              <a:pPr algn="ctr" defTabSz="514337" fontAlgn="auto">
                <a:spcBef>
                  <a:spcPts val="0"/>
                </a:spcBef>
                <a:spcAft>
                  <a:spcPts val="0"/>
                </a:spcAft>
                <a:defRPr/>
              </a:pPr>
              <a:endParaRPr lang="en-US" sz="1400" kern="0">
                <a:solidFill>
                  <a:srgbClr val="FFFFFF"/>
                </a:solidFill>
                <a:latin typeface="+mn-lt"/>
                <a:ea typeface="MS PGothic" panose="020B0600070205080204" pitchFamily="34" charset="-128"/>
                <a:cs typeface="Arial" pitchFamily="-107" charset="0"/>
                <a:sym typeface="Arial" pitchFamily="-107" charset="0"/>
                <a:rtl val="0"/>
              </a:endParaRPr>
            </a:p>
          </p:txBody>
        </p:sp>
        <p:sp>
          <p:nvSpPr>
            <p:cNvPr id="215" name="TextBox 214"/>
            <p:cNvSpPr txBox="1"/>
            <p:nvPr/>
          </p:nvSpPr>
          <p:spPr>
            <a:xfrm>
              <a:off x="4876800" y="3581400"/>
              <a:ext cx="255198" cy="307776"/>
            </a:xfrm>
            <a:prstGeom prst="rect">
              <a:avLst/>
            </a:prstGeom>
            <a:noFill/>
          </p:spPr>
          <p:txBody>
            <a:bodyPr wrap="none" rtlCol="0">
              <a:noAutofit/>
            </a:bodyPr>
            <a:lstStyle/>
            <a:p>
              <a:pPr defTabSz="914378" fontAlgn="auto">
                <a:lnSpc>
                  <a:spcPct val="90000"/>
                </a:lnSpc>
                <a:spcBef>
                  <a:spcPts val="600"/>
                </a:spcBef>
                <a:spcAft>
                  <a:spcPts val="0"/>
                </a:spcAft>
                <a:defRPr/>
              </a:pPr>
              <a:r>
                <a:rPr lang="en-US" sz="1000" kern="0">
                  <a:solidFill>
                    <a:srgbClr val="FFFFFF"/>
                  </a:solidFill>
                  <a:latin typeface="+mn-lt"/>
                  <a:ea typeface="MS PGothic" panose="020B0600070205080204" pitchFamily="34" charset="-128"/>
                  <a:cs typeface="Arial"/>
                  <a:sym typeface="Arial"/>
                  <a:rtl val="0"/>
                </a:rPr>
                <a:t>4</a:t>
              </a:r>
            </a:p>
          </p:txBody>
        </p:sp>
      </p:grpSp>
      <p:grpSp>
        <p:nvGrpSpPr>
          <p:cNvPr id="216" name="Group 215"/>
          <p:cNvGrpSpPr/>
          <p:nvPr/>
        </p:nvGrpSpPr>
        <p:grpSpPr>
          <a:xfrm>
            <a:off x="3124206" y="1611625"/>
            <a:ext cx="255198" cy="230832"/>
            <a:chOff x="4876800" y="3581400"/>
            <a:chExt cx="255198" cy="307776"/>
          </a:xfrm>
        </p:grpSpPr>
        <p:sp>
          <p:nvSpPr>
            <p:cNvPr id="217" name="Oval 216"/>
            <p:cNvSpPr/>
            <p:nvPr/>
          </p:nvSpPr>
          <p:spPr bwMode="auto">
            <a:xfrm>
              <a:off x="4876800" y="3581400"/>
              <a:ext cx="228600" cy="228600"/>
            </a:xfrm>
            <a:prstGeom prst="ellipse">
              <a:avLst/>
            </a:prstGeom>
            <a:solidFill>
              <a:schemeClr val="accent1"/>
            </a:solidFill>
            <a:ln w="12700" cap="flat">
              <a:noFill/>
              <a:miter lim="800000"/>
              <a:headEnd type="none" w="med" len="med"/>
              <a:tailEnd type="none" w="med" len="med"/>
            </a:ln>
          </p:spPr>
          <p:txBody>
            <a:bodyPr lIns="91440" tIns="45720" rIns="91440" bIns="45720" rtlCol="0" anchor="ctr">
              <a:noAutofit/>
            </a:bodyPr>
            <a:lstStyle/>
            <a:p>
              <a:pPr algn="ctr" defTabSz="514337" fontAlgn="auto">
                <a:spcBef>
                  <a:spcPts val="0"/>
                </a:spcBef>
                <a:spcAft>
                  <a:spcPts val="0"/>
                </a:spcAft>
                <a:defRPr/>
              </a:pPr>
              <a:endParaRPr lang="en-US" sz="1400" kern="0">
                <a:solidFill>
                  <a:srgbClr val="FFFFFF"/>
                </a:solidFill>
                <a:latin typeface="+mn-lt"/>
                <a:ea typeface="MS PGothic" panose="020B0600070205080204" pitchFamily="34" charset="-128"/>
                <a:cs typeface="Arial" pitchFamily="-107" charset="0"/>
                <a:sym typeface="Arial" pitchFamily="-107" charset="0"/>
                <a:rtl val="0"/>
              </a:endParaRPr>
            </a:p>
          </p:txBody>
        </p:sp>
        <p:sp>
          <p:nvSpPr>
            <p:cNvPr id="218" name="TextBox 217"/>
            <p:cNvSpPr txBox="1"/>
            <p:nvPr/>
          </p:nvSpPr>
          <p:spPr>
            <a:xfrm>
              <a:off x="4876800" y="3581400"/>
              <a:ext cx="255198" cy="307776"/>
            </a:xfrm>
            <a:prstGeom prst="rect">
              <a:avLst/>
            </a:prstGeom>
            <a:noFill/>
          </p:spPr>
          <p:txBody>
            <a:bodyPr wrap="none" rtlCol="0">
              <a:noAutofit/>
            </a:bodyPr>
            <a:lstStyle/>
            <a:p>
              <a:pPr defTabSz="914378" fontAlgn="auto">
                <a:lnSpc>
                  <a:spcPct val="90000"/>
                </a:lnSpc>
                <a:spcBef>
                  <a:spcPts val="600"/>
                </a:spcBef>
                <a:spcAft>
                  <a:spcPts val="0"/>
                </a:spcAft>
                <a:defRPr/>
              </a:pPr>
              <a:r>
                <a:rPr lang="en-US" sz="1000" kern="0">
                  <a:solidFill>
                    <a:srgbClr val="FFFFFF"/>
                  </a:solidFill>
                  <a:latin typeface="+mn-lt"/>
                  <a:ea typeface="MS PGothic" panose="020B0600070205080204" pitchFamily="34" charset="-128"/>
                  <a:cs typeface="Arial"/>
                  <a:sym typeface="Arial"/>
                  <a:rtl val="0"/>
                </a:rPr>
                <a:t>5</a:t>
              </a:r>
            </a:p>
          </p:txBody>
        </p:sp>
      </p:grpSp>
      <p:grpSp>
        <p:nvGrpSpPr>
          <p:cNvPr id="220" name="Group 219"/>
          <p:cNvGrpSpPr/>
          <p:nvPr/>
        </p:nvGrpSpPr>
        <p:grpSpPr>
          <a:xfrm>
            <a:off x="4191006" y="1611625"/>
            <a:ext cx="255198" cy="230832"/>
            <a:chOff x="4876800" y="3581400"/>
            <a:chExt cx="255198" cy="307776"/>
          </a:xfrm>
        </p:grpSpPr>
        <p:sp>
          <p:nvSpPr>
            <p:cNvPr id="221" name="Oval 220"/>
            <p:cNvSpPr/>
            <p:nvPr/>
          </p:nvSpPr>
          <p:spPr bwMode="auto">
            <a:xfrm>
              <a:off x="4876800" y="3581400"/>
              <a:ext cx="228600" cy="228600"/>
            </a:xfrm>
            <a:prstGeom prst="ellipse">
              <a:avLst/>
            </a:prstGeom>
            <a:solidFill>
              <a:schemeClr val="accent1"/>
            </a:solidFill>
            <a:ln w="12700" cap="flat">
              <a:noFill/>
              <a:miter lim="800000"/>
              <a:headEnd type="none" w="med" len="med"/>
              <a:tailEnd type="none" w="med" len="med"/>
            </a:ln>
          </p:spPr>
          <p:txBody>
            <a:bodyPr lIns="91440" tIns="45720" rIns="91440" bIns="45720" rtlCol="0" anchor="ctr">
              <a:noAutofit/>
            </a:bodyPr>
            <a:lstStyle/>
            <a:p>
              <a:pPr algn="ctr" defTabSz="514337" fontAlgn="auto">
                <a:spcBef>
                  <a:spcPts val="0"/>
                </a:spcBef>
                <a:spcAft>
                  <a:spcPts val="0"/>
                </a:spcAft>
                <a:defRPr/>
              </a:pPr>
              <a:endParaRPr lang="en-US" sz="1400" kern="0">
                <a:solidFill>
                  <a:srgbClr val="FFFFFF"/>
                </a:solidFill>
                <a:latin typeface="+mn-lt"/>
                <a:ea typeface="MS PGothic" panose="020B0600070205080204" pitchFamily="34" charset="-128"/>
                <a:cs typeface="Arial" pitchFamily="-107" charset="0"/>
                <a:sym typeface="Arial" pitchFamily="-107" charset="0"/>
                <a:rtl val="0"/>
              </a:endParaRPr>
            </a:p>
          </p:txBody>
        </p:sp>
        <p:sp>
          <p:nvSpPr>
            <p:cNvPr id="231" name="TextBox 230"/>
            <p:cNvSpPr txBox="1"/>
            <p:nvPr/>
          </p:nvSpPr>
          <p:spPr>
            <a:xfrm>
              <a:off x="4876800" y="3581400"/>
              <a:ext cx="255198" cy="307776"/>
            </a:xfrm>
            <a:prstGeom prst="rect">
              <a:avLst/>
            </a:prstGeom>
            <a:noFill/>
          </p:spPr>
          <p:txBody>
            <a:bodyPr wrap="none" rtlCol="0">
              <a:noAutofit/>
            </a:bodyPr>
            <a:lstStyle/>
            <a:p>
              <a:pPr defTabSz="914378" fontAlgn="auto">
                <a:lnSpc>
                  <a:spcPct val="90000"/>
                </a:lnSpc>
                <a:spcBef>
                  <a:spcPts val="600"/>
                </a:spcBef>
                <a:spcAft>
                  <a:spcPts val="0"/>
                </a:spcAft>
                <a:defRPr/>
              </a:pPr>
              <a:r>
                <a:rPr lang="en-US" sz="1000" kern="0">
                  <a:solidFill>
                    <a:srgbClr val="FFFFFF"/>
                  </a:solidFill>
                  <a:latin typeface="+mn-lt"/>
                  <a:ea typeface="MS PGothic" panose="020B0600070205080204" pitchFamily="34" charset="-128"/>
                  <a:cs typeface="Arial"/>
                  <a:sym typeface="Arial"/>
                  <a:rtl val="0"/>
                </a:rPr>
                <a:t>6</a:t>
              </a:r>
            </a:p>
          </p:txBody>
        </p:sp>
      </p:grpSp>
      <p:grpSp>
        <p:nvGrpSpPr>
          <p:cNvPr id="234" name="Group 233"/>
          <p:cNvGrpSpPr/>
          <p:nvPr/>
        </p:nvGrpSpPr>
        <p:grpSpPr>
          <a:xfrm>
            <a:off x="7543806" y="2983225"/>
            <a:ext cx="255198" cy="230832"/>
            <a:chOff x="4876800" y="3581400"/>
            <a:chExt cx="255198" cy="307776"/>
          </a:xfrm>
        </p:grpSpPr>
        <p:sp>
          <p:nvSpPr>
            <p:cNvPr id="235" name="Oval 234"/>
            <p:cNvSpPr/>
            <p:nvPr/>
          </p:nvSpPr>
          <p:spPr bwMode="auto">
            <a:xfrm>
              <a:off x="4876800" y="3581400"/>
              <a:ext cx="228600" cy="228600"/>
            </a:xfrm>
            <a:prstGeom prst="ellipse">
              <a:avLst/>
            </a:prstGeom>
            <a:solidFill>
              <a:schemeClr val="accent1"/>
            </a:solidFill>
            <a:ln w="12700" cap="flat">
              <a:noFill/>
              <a:miter lim="800000"/>
              <a:headEnd type="none" w="med" len="med"/>
              <a:tailEnd type="none" w="med" len="med"/>
            </a:ln>
          </p:spPr>
          <p:txBody>
            <a:bodyPr lIns="91440" tIns="45720" rIns="91440" bIns="45720" rtlCol="0" anchor="ctr">
              <a:noAutofit/>
            </a:bodyPr>
            <a:lstStyle/>
            <a:p>
              <a:pPr algn="ctr" defTabSz="514337" fontAlgn="auto">
                <a:spcBef>
                  <a:spcPts val="0"/>
                </a:spcBef>
                <a:spcAft>
                  <a:spcPts val="0"/>
                </a:spcAft>
                <a:defRPr/>
              </a:pPr>
              <a:endParaRPr lang="en-US" sz="1400" kern="0">
                <a:solidFill>
                  <a:srgbClr val="FFFFFF"/>
                </a:solidFill>
                <a:latin typeface="+mn-lt"/>
                <a:ea typeface="MS PGothic" panose="020B0600070205080204" pitchFamily="34" charset="-128"/>
                <a:cs typeface="Arial" pitchFamily="-107" charset="0"/>
                <a:sym typeface="Arial" pitchFamily="-107" charset="0"/>
                <a:rtl val="0"/>
              </a:endParaRPr>
            </a:p>
          </p:txBody>
        </p:sp>
        <p:sp>
          <p:nvSpPr>
            <p:cNvPr id="236" name="TextBox 235"/>
            <p:cNvSpPr txBox="1"/>
            <p:nvPr/>
          </p:nvSpPr>
          <p:spPr>
            <a:xfrm>
              <a:off x="4876800" y="3581400"/>
              <a:ext cx="255198" cy="307776"/>
            </a:xfrm>
            <a:prstGeom prst="rect">
              <a:avLst/>
            </a:prstGeom>
            <a:noFill/>
          </p:spPr>
          <p:txBody>
            <a:bodyPr wrap="none" rtlCol="0">
              <a:noAutofit/>
            </a:bodyPr>
            <a:lstStyle/>
            <a:p>
              <a:pPr defTabSz="914378" fontAlgn="auto">
                <a:lnSpc>
                  <a:spcPct val="90000"/>
                </a:lnSpc>
                <a:spcBef>
                  <a:spcPts val="600"/>
                </a:spcBef>
                <a:spcAft>
                  <a:spcPts val="0"/>
                </a:spcAft>
                <a:defRPr/>
              </a:pPr>
              <a:r>
                <a:rPr lang="en-US" sz="1000" kern="0">
                  <a:solidFill>
                    <a:srgbClr val="FFFFFF"/>
                  </a:solidFill>
                  <a:latin typeface="+mn-lt"/>
                  <a:ea typeface="MS PGothic" panose="020B0600070205080204" pitchFamily="34" charset="-128"/>
                  <a:cs typeface="Arial"/>
                  <a:sym typeface="Arial"/>
                  <a:rtl val="0"/>
                </a:rPr>
                <a:t>7</a:t>
              </a:r>
            </a:p>
          </p:txBody>
        </p:sp>
      </p:grpSp>
      <p:grpSp>
        <p:nvGrpSpPr>
          <p:cNvPr id="237" name="Group 236"/>
          <p:cNvGrpSpPr/>
          <p:nvPr/>
        </p:nvGrpSpPr>
        <p:grpSpPr>
          <a:xfrm>
            <a:off x="6553206" y="1478279"/>
            <a:ext cx="255198" cy="230832"/>
            <a:chOff x="4876800" y="3581400"/>
            <a:chExt cx="255198" cy="307776"/>
          </a:xfrm>
        </p:grpSpPr>
        <p:sp>
          <p:nvSpPr>
            <p:cNvPr id="238" name="Oval 237"/>
            <p:cNvSpPr/>
            <p:nvPr/>
          </p:nvSpPr>
          <p:spPr bwMode="auto">
            <a:xfrm>
              <a:off x="4876800" y="3581400"/>
              <a:ext cx="228600" cy="228600"/>
            </a:xfrm>
            <a:prstGeom prst="ellipse">
              <a:avLst/>
            </a:prstGeom>
            <a:solidFill>
              <a:schemeClr val="accent1"/>
            </a:solidFill>
            <a:ln w="12700" cap="flat">
              <a:noFill/>
              <a:miter lim="800000"/>
              <a:headEnd type="none" w="med" len="med"/>
              <a:tailEnd type="none" w="med" len="med"/>
            </a:ln>
          </p:spPr>
          <p:txBody>
            <a:bodyPr lIns="91440" tIns="45720" rIns="91440" bIns="45720" rtlCol="0" anchor="ctr">
              <a:noAutofit/>
            </a:bodyPr>
            <a:lstStyle/>
            <a:p>
              <a:pPr algn="ctr" defTabSz="514337" fontAlgn="auto">
                <a:spcBef>
                  <a:spcPts val="0"/>
                </a:spcBef>
                <a:spcAft>
                  <a:spcPts val="0"/>
                </a:spcAft>
                <a:defRPr/>
              </a:pPr>
              <a:endParaRPr lang="en-US" sz="1400" kern="0">
                <a:solidFill>
                  <a:srgbClr val="FFFFFF"/>
                </a:solidFill>
                <a:latin typeface="+mn-lt"/>
                <a:ea typeface="MS PGothic" panose="020B0600070205080204" pitchFamily="34" charset="-128"/>
                <a:cs typeface="Arial" pitchFamily="-107" charset="0"/>
                <a:sym typeface="Arial" pitchFamily="-107" charset="0"/>
                <a:rtl val="0"/>
              </a:endParaRPr>
            </a:p>
          </p:txBody>
        </p:sp>
        <p:sp>
          <p:nvSpPr>
            <p:cNvPr id="239" name="TextBox 238"/>
            <p:cNvSpPr txBox="1"/>
            <p:nvPr/>
          </p:nvSpPr>
          <p:spPr>
            <a:xfrm>
              <a:off x="4876800" y="3581400"/>
              <a:ext cx="255198" cy="307776"/>
            </a:xfrm>
            <a:prstGeom prst="rect">
              <a:avLst/>
            </a:prstGeom>
            <a:noFill/>
          </p:spPr>
          <p:txBody>
            <a:bodyPr wrap="none" rtlCol="0">
              <a:noAutofit/>
            </a:bodyPr>
            <a:lstStyle/>
            <a:p>
              <a:pPr defTabSz="914378" fontAlgn="auto">
                <a:lnSpc>
                  <a:spcPct val="90000"/>
                </a:lnSpc>
                <a:spcBef>
                  <a:spcPts val="600"/>
                </a:spcBef>
                <a:spcAft>
                  <a:spcPts val="0"/>
                </a:spcAft>
                <a:defRPr/>
              </a:pPr>
              <a:r>
                <a:rPr lang="en-US" sz="1000" kern="0">
                  <a:solidFill>
                    <a:srgbClr val="FFFFFF"/>
                  </a:solidFill>
                  <a:latin typeface="+mn-lt"/>
                  <a:ea typeface="MS PGothic" panose="020B0600070205080204" pitchFamily="34" charset="-128"/>
                  <a:cs typeface="Arial"/>
                  <a:sym typeface="Arial"/>
                  <a:rtl val="0"/>
                </a:rPr>
                <a:t>8</a:t>
              </a:r>
            </a:p>
          </p:txBody>
        </p:sp>
      </p:grpSp>
      <p:grpSp>
        <p:nvGrpSpPr>
          <p:cNvPr id="241" name="Group 240"/>
          <p:cNvGrpSpPr/>
          <p:nvPr/>
        </p:nvGrpSpPr>
        <p:grpSpPr>
          <a:xfrm>
            <a:off x="1238061" y="1958276"/>
            <a:ext cx="255198" cy="230832"/>
            <a:chOff x="4876800" y="3581400"/>
            <a:chExt cx="255198" cy="307776"/>
          </a:xfrm>
        </p:grpSpPr>
        <p:sp>
          <p:nvSpPr>
            <p:cNvPr id="242" name="Oval 241"/>
            <p:cNvSpPr/>
            <p:nvPr/>
          </p:nvSpPr>
          <p:spPr bwMode="auto">
            <a:xfrm>
              <a:off x="4876800" y="3581400"/>
              <a:ext cx="228600" cy="228600"/>
            </a:xfrm>
            <a:prstGeom prst="ellipse">
              <a:avLst/>
            </a:prstGeom>
            <a:solidFill>
              <a:schemeClr val="accent1"/>
            </a:solidFill>
            <a:ln w="12700" cap="flat">
              <a:noFill/>
              <a:miter lim="800000"/>
              <a:headEnd type="none" w="med" len="med"/>
              <a:tailEnd type="none" w="med" len="med"/>
            </a:ln>
          </p:spPr>
          <p:txBody>
            <a:bodyPr lIns="91440" tIns="45720" rIns="91440" bIns="45720" rtlCol="0" anchor="ctr">
              <a:noAutofit/>
            </a:bodyPr>
            <a:lstStyle/>
            <a:p>
              <a:pPr algn="ctr" defTabSz="514337" fontAlgn="auto">
                <a:spcBef>
                  <a:spcPts val="0"/>
                </a:spcBef>
                <a:spcAft>
                  <a:spcPts val="0"/>
                </a:spcAft>
                <a:defRPr/>
              </a:pPr>
              <a:endParaRPr lang="en-US" sz="1400" kern="0">
                <a:solidFill>
                  <a:srgbClr val="FFFFFF"/>
                </a:solidFill>
                <a:latin typeface="+mn-lt"/>
                <a:ea typeface="MS PGothic" panose="020B0600070205080204" pitchFamily="34" charset="-128"/>
                <a:cs typeface="Arial" pitchFamily="-107" charset="0"/>
                <a:sym typeface="Arial" pitchFamily="-107" charset="0"/>
                <a:rtl val="0"/>
              </a:endParaRPr>
            </a:p>
          </p:txBody>
        </p:sp>
        <p:sp>
          <p:nvSpPr>
            <p:cNvPr id="243" name="TextBox 242"/>
            <p:cNvSpPr txBox="1"/>
            <p:nvPr/>
          </p:nvSpPr>
          <p:spPr>
            <a:xfrm>
              <a:off x="4876800" y="3581400"/>
              <a:ext cx="255198" cy="307776"/>
            </a:xfrm>
            <a:prstGeom prst="rect">
              <a:avLst/>
            </a:prstGeom>
            <a:noFill/>
          </p:spPr>
          <p:txBody>
            <a:bodyPr wrap="none" rtlCol="0">
              <a:noAutofit/>
            </a:bodyPr>
            <a:lstStyle/>
            <a:p>
              <a:pPr defTabSz="914378" fontAlgn="auto">
                <a:lnSpc>
                  <a:spcPct val="90000"/>
                </a:lnSpc>
                <a:spcBef>
                  <a:spcPts val="600"/>
                </a:spcBef>
                <a:spcAft>
                  <a:spcPts val="0"/>
                </a:spcAft>
                <a:defRPr/>
              </a:pPr>
              <a:r>
                <a:rPr lang="en-US" sz="1000" kern="0">
                  <a:solidFill>
                    <a:srgbClr val="FFFFFF"/>
                  </a:solidFill>
                  <a:latin typeface="+mn-lt"/>
                  <a:ea typeface="MS PGothic" panose="020B0600070205080204" pitchFamily="34" charset="-128"/>
                  <a:cs typeface="Arial"/>
                  <a:sym typeface="Arial"/>
                  <a:rtl val="0"/>
                </a:rPr>
                <a:t>9</a:t>
              </a:r>
            </a:p>
          </p:txBody>
        </p:sp>
      </p:grpSp>
      <p:grpSp>
        <p:nvGrpSpPr>
          <p:cNvPr id="246" name="Group 245"/>
          <p:cNvGrpSpPr/>
          <p:nvPr/>
        </p:nvGrpSpPr>
        <p:grpSpPr>
          <a:xfrm>
            <a:off x="4267206" y="2795552"/>
            <a:ext cx="255198" cy="230832"/>
            <a:chOff x="4876800" y="3581400"/>
            <a:chExt cx="255198" cy="307776"/>
          </a:xfrm>
        </p:grpSpPr>
        <p:sp>
          <p:nvSpPr>
            <p:cNvPr id="247" name="Oval 246"/>
            <p:cNvSpPr/>
            <p:nvPr/>
          </p:nvSpPr>
          <p:spPr bwMode="auto">
            <a:xfrm>
              <a:off x="4876800" y="3581400"/>
              <a:ext cx="228600" cy="228600"/>
            </a:xfrm>
            <a:prstGeom prst="ellipse">
              <a:avLst/>
            </a:prstGeom>
            <a:solidFill>
              <a:schemeClr val="accent1"/>
            </a:solidFill>
            <a:ln w="12700" cap="flat">
              <a:noFill/>
              <a:miter lim="800000"/>
              <a:headEnd type="none" w="med" len="med"/>
              <a:tailEnd type="none" w="med" len="med"/>
            </a:ln>
          </p:spPr>
          <p:txBody>
            <a:bodyPr lIns="91440" tIns="45720" rIns="91440" bIns="45720" rtlCol="0" anchor="ctr">
              <a:noAutofit/>
            </a:bodyPr>
            <a:lstStyle/>
            <a:p>
              <a:pPr algn="ctr" defTabSz="514337" fontAlgn="auto">
                <a:spcBef>
                  <a:spcPts val="0"/>
                </a:spcBef>
                <a:spcAft>
                  <a:spcPts val="0"/>
                </a:spcAft>
                <a:defRPr/>
              </a:pPr>
              <a:endParaRPr lang="en-US" sz="1400" kern="0">
                <a:solidFill>
                  <a:srgbClr val="FFFFFF"/>
                </a:solidFill>
                <a:latin typeface="+mn-lt"/>
                <a:ea typeface="MS PGothic" panose="020B0600070205080204" pitchFamily="34" charset="-128"/>
                <a:cs typeface="Arial" pitchFamily="-107" charset="0"/>
                <a:sym typeface="Arial" pitchFamily="-107" charset="0"/>
                <a:rtl val="0"/>
              </a:endParaRPr>
            </a:p>
          </p:txBody>
        </p:sp>
        <p:sp>
          <p:nvSpPr>
            <p:cNvPr id="248" name="TextBox 247"/>
            <p:cNvSpPr txBox="1"/>
            <p:nvPr/>
          </p:nvSpPr>
          <p:spPr>
            <a:xfrm>
              <a:off x="4876800" y="3581400"/>
              <a:ext cx="255198" cy="307776"/>
            </a:xfrm>
            <a:prstGeom prst="rect">
              <a:avLst/>
            </a:prstGeom>
            <a:noFill/>
          </p:spPr>
          <p:txBody>
            <a:bodyPr wrap="none" rtlCol="0">
              <a:noAutofit/>
            </a:bodyPr>
            <a:lstStyle/>
            <a:p>
              <a:pPr defTabSz="914378" fontAlgn="auto">
                <a:lnSpc>
                  <a:spcPct val="90000"/>
                </a:lnSpc>
                <a:spcBef>
                  <a:spcPts val="600"/>
                </a:spcBef>
                <a:spcAft>
                  <a:spcPts val="0"/>
                </a:spcAft>
                <a:defRPr/>
              </a:pPr>
              <a:r>
                <a:rPr lang="en-US" sz="1000" kern="0">
                  <a:solidFill>
                    <a:srgbClr val="FFFFFF"/>
                  </a:solidFill>
                  <a:latin typeface="+mn-lt"/>
                  <a:ea typeface="MS PGothic" panose="020B0600070205080204" pitchFamily="34" charset="-128"/>
                  <a:cs typeface="Arial"/>
                  <a:sym typeface="Arial"/>
                  <a:rtl val="0"/>
                </a:rPr>
                <a:t>1</a:t>
              </a:r>
            </a:p>
          </p:txBody>
        </p:sp>
      </p:grpSp>
      <p:grpSp>
        <p:nvGrpSpPr>
          <p:cNvPr id="252" name="Group 251"/>
          <p:cNvGrpSpPr/>
          <p:nvPr/>
        </p:nvGrpSpPr>
        <p:grpSpPr>
          <a:xfrm>
            <a:off x="4267206" y="3024152"/>
            <a:ext cx="255198" cy="230832"/>
            <a:chOff x="4876800" y="3581400"/>
            <a:chExt cx="255198" cy="307776"/>
          </a:xfrm>
        </p:grpSpPr>
        <p:sp>
          <p:nvSpPr>
            <p:cNvPr id="253" name="Oval 252"/>
            <p:cNvSpPr/>
            <p:nvPr/>
          </p:nvSpPr>
          <p:spPr bwMode="auto">
            <a:xfrm>
              <a:off x="4876800" y="3581400"/>
              <a:ext cx="228600" cy="228600"/>
            </a:xfrm>
            <a:prstGeom prst="ellipse">
              <a:avLst/>
            </a:prstGeom>
            <a:solidFill>
              <a:schemeClr val="accent1"/>
            </a:solidFill>
            <a:ln w="12700" cap="flat">
              <a:noFill/>
              <a:miter lim="800000"/>
              <a:headEnd type="none" w="med" len="med"/>
              <a:tailEnd type="none" w="med" len="med"/>
            </a:ln>
          </p:spPr>
          <p:txBody>
            <a:bodyPr lIns="91440" tIns="45720" rIns="91440" bIns="45720" rtlCol="0" anchor="ctr">
              <a:noAutofit/>
            </a:bodyPr>
            <a:lstStyle/>
            <a:p>
              <a:pPr algn="ctr" defTabSz="514337" fontAlgn="auto">
                <a:spcBef>
                  <a:spcPts val="0"/>
                </a:spcBef>
                <a:spcAft>
                  <a:spcPts val="0"/>
                </a:spcAft>
                <a:defRPr/>
              </a:pPr>
              <a:endParaRPr lang="en-US" sz="1400" kern="0">
                <a:solidFill>
                  <a:srgbClr val="FFFFFF"/>
                </a:solidFill>
                <a:latin typeface="+mn-lt"/>
                <a:ea typeface="MS PGothic" panose="020B0600070205080204" pitchFamily="34" charset="-128"/>
                <a:cs typeface="Arial" pitchFamily="-107" charset="0"/>
                <a:sym typeface="Arial" pitchFamily="-107" charset="0"/>
                <a:rtl val="0"/>
              </a:endParaRPr>
            </a:p>
          </p:txBody>
        </p:sp>
        <p:sp>
          <p:nvSpPr>
            <p:cNvPr id="254" name="TextBox 253"/>
            <p:cNvSpPr txBox="1"/>
            <p:nvPr/>
          </p:nvSpPr>
          <p:spPr>
            <a:xfrm>
              <a:off x="4876800" y="3581400"/>
              <a:ext cx="255198" cy="307776"/>
            </a:xfrm>
            <a:prstGeom prst="rect">
              <a:avLst/>
            </a:prstGeom>
            <a:noFill/>
          </p:spPr>
          <p:txBody>
            <a:bodyPr wrap="none" rtlCol="0">
              <a:noAutofit/>
            </a:bodyPr>
            <a:lstStyle/>
            <a:p>
              <a:pPr defTabSz="914378" fontAlgn="auto">
                <a:lnSpc>
                  <a:spcPct val="90000"/>
                </a:lnSpc>
                <a:spcBef>
                  <a:spcPts val="600"/>
                </a:spcBef>
                <a:spcAft>
                  <a:spcPts val="0"/>
                </a:spcAft>
                <a:defRPr/>
              </a:pPr>
              <a:r>
                <a:rPr lang="en-US" sz="1000" kern="0">
                  <a:solidFill>
                    <a:srgbClr val="FFFFFF"/>
                  </a:solidFill>
                  <a:latin typeface="+mn-lt"/>
                  <a:ea typeface="MS PGothic" panose="020B0600070205080204" pitchFamily="34" charset="-128"/>
                  <a:cs typeface="Arial"/>
                  <a:sym typeface="Arial"/>
                  <a:rtl val="0"/>
                </a:rPr>
                <a:t>2</a:t>
              </a:r>
            </a:p>
          </p:txBody>
        </p:sp>
      </p:grpSp>
      <p:grpSp>
        <p:nvGrpSpPr>
          <p:cNvPr id="255" name="Group 254"/>
          <p:cNvGrpSpPr/>
          <p:nvPr/>
        </p:nvGrpSpPr>
        <p:grpSpPr>
          <a:xfrm>
            <a:off x="4267206" y="3252752"/>
            <a:ext cx="255198" cy="230832"/>
            <a:chOff x="4876800" y="3581400"/>
            <a:chExt cx="255198" cy="307776"/>
          </a:xfrm>
        </p:grpSpPr>
        <p:sp>
          <p:nvSpPr>
            <p:cNvPr id="256" name="Oval 255"/>
            <p:cNvSpPr/>
            <p:nvPr/>
          </p:nvSpPr>
          <p:spPr bwMode="auto">
            <a:xfrm>
              <a:off x="4876800" y="3581400"/>
              <a:ext cx="228600" cy="228600"/>
            </a:xfrm>
            <a:prstGeom prst="ellipse">
              <a:avLst/>
            </a:prstGeom>
            <a:solidFill>
              <a:schemeClr val="accent1"/>
            </a:solidFill>
            <a:ln w="12700" cap="flat">
              <a:noFill/>
              <a:miter lim="800000"/>
              <a:headEnd type="none" w="med" len="med"/>
              <a:tailEnd type="none" w="med" len="med"/>
            </a:ln>
          </p:spPr>
          <p:txBody>
            <a:bodyPr lIns="91440" tIns="45720" rIns="91440" bIns="45720" rtlCol="0" anchor="ctr">
              <a:noAutofit/>
            </a:bodyPr>
            <a:lstStyle/>
            <a:p>
              <a:pPr algn="ctr" defTabSz="514337" fontAlgn="auto">
                <a:spcBef>
                  <a:spcPts val="0"/>
                </a:spcBef>
                <a:spcAft>
                  <a:spcPts val="0"/>
                </a:spcAft>
                <a:defRPr/>
              </a:pPr>
              <a:endParaRPr lang="en-US" sz="1400" kern="0">
                <a:solidFill>
                  <a:srgbClr val="FFFFFF"/>
                </a:solidFill>
                <a:latin typeface="+mn-lt"/>
                <a:ea typeface="MS PGothic" panose="020B0600070205080204" pitchFamily="34" charset="-128"/>
                <a:cs typeface="Arial" pitchFamily="-107" charset="0"/>
                <a:sym typeface="Arial" pitchFamily="-107" charset="0"/>
                <a:rtl val="0"/>
              </a:endParaRPr>
            </a:p>
          </p:txBody>
        </p:sp>
        <p:sp>
          <p:nvSpPr>
            <p:cNvPr id="257" name="TextBox 256"/>
            <p:cNvSpPr txBox="1"/>
            <p:nvPr/>
          </p:nvSpPr>
          <p:spPr>
            <a:xfrm>
              <a:off x="4876800" y="3581400"/>
              <a:ext cx="255198" cy="307776"/>
            </a:xfrm>
            <a:prstGeom prst="rect">
              <a:avLst/>
            </a:prstGeom>
            <a:noFill/>
          </p:spPr>
          <p:txBody>
            <a:bodyPr wrap="none" rtlCol="0">
              <a:noAutofit/>
            </a:bodyPr>
            <a:lstStyle/>
            <a:p>
              <a:pPr defTabSz="914378" fontAlgn="auto">
                <a:lnSpc>
                  <a:spcPct val="90000"/>
                </a:lnSpc>
                <a:spcBef>
                  <a:spcPts val="600"/>
                </a:spcBef>
                <a:spcAft>
                  <a:spcPts val="0"/>
                </a:spcAft>
                <a:defRPr/>
              </a:pPr>
              <a:r>
                <a:rPr lang="en-US" sz="1000" kern="0">
                  <a:solidFill>
                    <a:srgbClr val="FFFFFF"/>
                  </a:solidFill>
                  <a:latin typeface="+mn-lt"/>
                  <a:ea typeface="MS PGothic" panose="020B0600070205080204" pitchFamily="34" charset="-128"/>
                  <a:cs typeface="Arial"/>
                  <a:sym typeface="Arial"/>
                  <a:rtl val="0"/>
                </a:rPr>
                <a:t>3</a:t>
              </a:r>
            </a:p>
          </p:txBody>
        </p:sp>
      </p:grpSp>
      <p:grpSp>
        <p:nvGrpSpPr>
          <p:cNvPr id="258" name="Group 257"/>
          <p:cNvGrpSpPr/>
          <p:nvPr/>
        </p:nvGrpSpPr>
        <p:grpSpPr>
          <a:xfrm>
            <a:off x="4267205" y="3481352"/>
            <a:ext cx="255198" cy="230832"/>
            <a:chOff x="4876800" y="3581400"/>
            <a:chExt cx="255198" cy="307776"/>
          </a:xfrm>
        </p:grpSpPr>
        <p:sp>
          <p:nvSpPr>
            <p:cNvPr id="259" name="Oval 258"/>
            <p:cNvSpPr/>
            <p:nvPr/>
          </p:nvSpPr>
          <p:spPr bwMode="auto">
            <a:xfrm>
              <a:off x="4876800" y="3581400"/>
              <a:ext cx="228600" cy="228600"/>
            </a:xfrm>
            <a:prstGeom prst="ellipse">
              <a:avLst/>
            </a:prstGeom>
            <a:solidFill>
              <a:schemeClr val="accent1"/>
            </a:solidFill>
            <a:ln w="12700" cap="flat">
              <a:noFill/>
              <a:miter lim="800000"/>
              <a:headEnd type="none" w="med" len="med"/>
              <a:tailEnd type="none" w="med" len="med"/>
            </a:ln>
          </p:spPr>
          <p:txBody>
            <a:bodyPr lIns="91440" tIns="45720" rIns="91440" bIns="45720" rtlCol="0" anchor="ctr">
              <a:noAutofit/>
            </a:bodyPr>
            <a:lstStyle/>
            <a:p>
              <a:pPr algn="ctr" defTabSz="514337" fontAlgn="auto">
                <a:spcBef>
                  <a:spcPts val="0"/>
                </a:spcBef>
                <a:spcAft>
                  <a:spcPts val="0"/>
                </a:spcAft>
                <a:defRPr/>
              </a:pPr>
              <a:endParaRPr lang="en-US" sz="1400" kern="0">
                <a:solidFill>
                  <a:srgbClr val="FFFFFF"/>
                </a:solidFill>
                <a:latin typeface="+mn-lt"/>
                <a:ea typeface="MS PGothic" panose="020B0600070205080204" pitchFamily="34" charset="-128"/>
                <a:cs typeface="Arial" pitchFamily="-107" charset="0"/>
                <a:sym typeface="Arial" pitchFamily="-107" charset="0"/>
                <a:rtl val="0"/>
              </a:endParaRPr>
            </a:p>
          </p:txBody>
        </p:sp>
        <p:sp>
          <p:nvSpPr>
            <p:cNvPr id="260" name="TextBox 259"/>
            <p:cNvSpPr txBox="1"/>
            <p:nvPr/>
          </p:nvSpPr>
          <p:spPr>
            <a:xfrm>
              <a:off x="4876800" y="3581400"/>
              <a:ext cx="255198" cy="307776"/>
            </a:xfrm>
            <a:prstGeom prst="rect">
              <a:avLst/>
            </a:prstGeom>
            <a:noFill/>
          </p:spPr>
          <p:txBody>
            <a:bodyPr wrap="none" rtlCol="0">
              <a:noAutofit/>
            </a:bodyPr>
            <a:lstStyle/>
            <a:p>
              <a:pPr defTabSz="914378" fontAlgn="auto">
                <a:lnSpc>
                  <a:spcPct val="90000"/>
                </a:lnSpc>
                <a:spcBef>
                  <a:spcPts val="600"/>
                </a:spcBef>
                <a:spcAft>
                  <a:spcPts val="0"/>
                </a:spcAft>
                <a:defRPr/>
              </a:pPr>
              <a:r>
                <a:rPr lang="en-US" sz="1000" kern="0">
                  <a:solidFill>
                    <a:srgbClr val="FFFFFF"/>
                  </a:solidFill>
                  <a:latin typeface="+mn-lt"/>
                  <a:ea typeface="MS PGothic" panose="020B0600070205080204" pitchFamily="34" charset="-128"/>
                  <a:cs typeface="Arial"/>
                  <a:sym typeface="Arial"/>
                  <a:rtl val="0"/>
                </a:rPr>
                <a:t>4</a:t>
              </a:r>
            </a:p>
          </p:txBody>
        </p:sp>
      </p:grpSp>
      <p:grpSp>
        <p:nvGrpSpPr>
          <p:cNvPr id="266" name="Group 265"/>
          <p:cNvGrpSpPr/>
          <p:nvPr/>
        </p:nvGrpSpPr>
        <p:grpSpPr>
          <a:xfrm>
            <a:off x="4267206" y="3709952"/>
            <a:ext cx="255198" cy="230832"/>
            <a:chOff x="4876800" y="3581400"/>
            <a:chExt cx="255198" cy="307776"/>
          </a:xfrm>
        </p:grpSpPr>
        <p:sp>
          <p:nvSpPr>
            <p:cNvPr id="267" name="Oval 266"/>
            <p:cNvSpPr/>
            <p:nvPr/>
          </p:nvSpPr>
          <p:spPr bwMode="auto">
            <a:xfrm>
              <a:off x="4876800" y="3581400"/>
              <a:ext cx="228600" cy="228600"/>
            </a:xfrm>
            <a:prstGeom prst="ellipse">
              <a:avLst/>
            </a:prstGeom>
            <a:solidFill>
              <a:schemeClr val="accent1"/>
            </a:solidFill>
            <a:ln w="12700" cap="flat">
              <a:noFill/>
              <a:miter lim="800000"/>
              <a:headEnd type="none" w="med" len="med"/>
              <a:tailEnd type="none" w="med" len="med"/>
            </a:ln>
          </p:spPr>
          <p:txBody>
            <a:bodyPr lIns="91440" tIns="45720" rIns="91440" bIns="45720" rtlCol="0" anchor="ctr">
              <a:noAutofit/>
            </a:bodyPr>
            <a:lstStyle/>
            <a:p>
              <a:pPr algn="ctr" defTabSz="514337" fontAlgn="auto">
                <a:spcBef>
                  <a:spcPts val="0"/>
                </a:spcBef>
                <a:spcAft>
                  <a:spcPts val="0"/>
                </a:spcAft>
                <a:defRPr/>
              </a:pPr>
              <a:endParaRPr lang="en-US" sz="1400" kern="0">
                <a:solidFill>
                  <a:srgbClr val="FFFFFF"/>
                </a:solidFill>
                <a:latin typeface="+mn-lt"/>
                <a:ea typeface="MS PGothic" panose="020B0600070205080204" pitchFamily="34" charset="-128"/>
                <a:cs typeface="Arial" pitchFamily="-107" charset="0"/>
                <a:sym typeface="Arial" pitchFamily="-107" charset="0"/>
                <a:rtl val="0"/>
              </a:endParaRPr>
            </a:p>
          </p:txBody>
        </p:sp>
        <p:sp>
          <p:nvSpPr>
            <p:cNvPr id="268" name="TextBox 267"/>
            <p:cNvSpPr txBox="1"/>
            <p:nvPr/>
          </p:nvSpPr>
          <p:spPr>
            <a:xfrm>
              <a:off x="4876800" y="3581400"/>
              <a:ext cx="255198" cy="307776"/>
            </a:xfrm>
            <a:prstGeom prst="rect">
              <a:avLst/>
            </a:prstGeom>
            <a:noFill/>
          </p:spPr>
          <p:txBody>
            <a:bodyPr wrap="none" rtlCol="0">
              <a:noAutofit/>
            </a:bodyPr>
            <a:lstStyle/>
            <a:p>
              <a:pPr defTabSz="914378" fontAlgn="auto">
                <a:lnSpc>
                  <a:spcPct val="90000"/>
                </a:lnSpc>
                <a:spcBef>
                  <a:spcPts val="600"/>
                </a:spcBef>
                <a:spcAft>
                  <a:spcPts val="0"/>
                </a:spcAft>
                <a:defRPr/>
              </a:pPr>
              <a:r>
                <a:rPr lang="en-US" sz="1000" kern="0">
                  <a:solidFill>
                    <a:srgbClr val="FFFFFF"/>
                  </a:solidFill>
                  <a:latin typeface="+mn-lt"/>
                  <a:ea typeface="MS PGothic" panose="020B0600070205080204" pitchFamily="34" charset="-128"/>
                  <a:cs typeface="Arial"/>
                  <a:sym typeface="Arial"/>
                  <a:rtl val="0"/>
                </a:rPr>
                <a:t>5</a:t>
              </a:r>
            </a:p>
          </p:txBody>
        </p:sp>
      </p:grpSp>
      <p:grpSp>
        <p:nvGrpSpPr>
          <p:cNvPr id="269" name="Group 268"/>
          <p:cNvGrpSpPr/>
          <p:nvPr/>
        </p:nvGrpSpPr>
        <p:grpSpPr>
          <a:xfrm>
            <a:off x="4267206" y="3938552"/>
            <a:ext cx="255198" cy="230832"/>
            <a:chOff x="4876800" y="3581400"/>
            <a:chExt cx="255198" cy="307776"/>
          </a:xfrm>
        </p:grpSpPr>
        <p:sp>
          <p:nvSpPr>
            <p:cNvPr id="270" name="Oval 269"/>
            <p:cNvSpPr/>
            <p:nvPr/>
          </p:nvSpPr>
          <p:spPr bwMode="auto">
            <a:xfrm>
              <a:off x="4876800" y="3581400"/>
              <a:ext cx="228600" cy="228600"/>
            </a:xfrm>
            <a:prstGeom prst="ellipse">
              <a:avLst/>
            </a:prstGeom>
            <a:solidFill>
              <a:schemeClr val="accent1"/>
            </a:solidFill>
            <a:ln w="12700" cap="flat">
              <a:noFill/>
              <a:miter lim="800000"/>
              <a:headEnd type="none" w="med" len="med"/>
              <a:tailEnd type="none" w="med" len="med"/>
            </a:ln>
          </p:spPr>
          <p:txBody>
            <a:bodyPr lIns="91440" tIns="45720" rIns="91440" bIns="45720" rtlCol="0" anchor="ctr">
              <a:noAutofit/>
            </a:bodyPr>
            <a:lstStyle/>
            <a:p>
              <a:pPr algn="ctr" defTabSz="514337" fontAlgn="auto">
                <a:spcBef>
                  <a:spcPts val="0"/>
                </a:spcBef>
                <a:spcAft>
                  <a:spcPts val="0"/>
                </a:spcAft>
                <a:defRPr/>
              </a:pPr>
              <a:endParaRPr lang="en-US" sz="1400" kern="0">
                <a:solidFill>
                  <a:srgbClr val="FFFFFF"/>
                </a:solidFill>
                <a:latin typeface="+mn-lt"/>
                <a:ea typeface="MS PGothic" panose="020B0600070205080204" pitchFamily="34" charset="-128"/>
                <a:cs typeface="Arial" pitchFamily="-107" charset="0"/>
                <a:sym typeface="Arial" pitchFamily="-107" charset="0"/>
                <a:rtl val="0"/>
              </a:endParaRPr>
            </a:p>
          </p:txBody>
        </p:sp>
        <p:sp>
          <p:nvSpPr>
            <p:cNvPr id="271" name="TextBox 270"/>
            <p:cNvSpPr txBox="1"/>
            <p:nvPr/>
          </p:nvSpPr>
          <p:spPr>
            <a:xfrm>
              <a:off x="4876800" y="3581400"/>
              <a:ext cx="255198" cy="307776"/>
            </a:xfrm>
            <a:prstGeom prst="rect">
              <a:avLst/>
            </a:prstGeom>
            <a:noFill/>
          </p:spPr>
          <p:txBody>
            <a:bodyPr wrap="none" rtlCol="0">
              <a:noAutofit/>
            </a:bodyPr>
            <a:lstStyle/>
            <a:p>
              <a:pPr defTabSz="914378" fontAlgn="auto">
                <a:lnSpc>
                  <a:spcPct val="90000"/>
                </a:lnSpc>
                <a:spcBef>
                  <a:spcPts val="600"/>
                </a:spcBef>
                <a:spcAft>
                  <a:spcPts val="0"/>
                </a:spcAft>
                <a:defRPr/>
              </a:pPr>
              <a:r>
                <a:rPr lang="en-US" sz="1000" kern="0">
                  <a:solidFill>
                    <a:srgbClr val="FFFFFF"/>
                  </a:solidFill>
                  <a:latin typeface="+mn-lt"/>
                  <a:ea typeface="MS PGothic" panose="020B0600070205080204" pitchFamily="34" charset="-128"/>
                  <a:cs typeface="Arial"/>
                  <a:sym typeface="Arial"/>
                  <a:rtl val="0"/>
                </a:rPr>
                <a:t>6</a:t>
              </a:r>
            </a:p>
          </p:txBody>
        </p:sp>
      </p:grpSp>
      <p:grpSp>
        <p:nvGrpSpPr>
          <p:cNvPr id="272" name="Group 271"/>
          <p:cNvGrpSpPr/>
          <p:nvPr/>
        </p:nvGrpSpPr>
        <p:grpSpPr>
          <a:xfrm>
            <a:off x="4267206" y="4167152"/>
            <a:ext cx="255198" cy="230832"/>
            <a:chOff x="4876800" y="3581400"/>
            <a:chExt cx="255198" cy="307776"/>
          </a:xfrm>
        </p:grpSpPr>
        <p:sp>
          <p:nvSpPr>
            <p:cNvPr id="273" name="Oval 272"/>
            <p:cNvSpPr/>
            <p:nvPr/>
          </p:nvSpPr>
          <p:spPr bwMode="auto">
            <a:xfrm>
              <a:off x="4876800" y="3581400"/>
              <a:ext cx="228600" cy="228600"/>
            </a:xfrm>
            <a:prstGeom prst="ellipse">
              <a:avLst/>
            </a:prstGeom>
            <a:solidFill>
              <a:schemeClr val="accent1"/>
            </a:solidFill>
            <a:ln w="12700" cap="flat">
              <a:noFill/>
              <a:miter lim="800000"/>
              <a:headEnd type="none" w="med" len="med"/>
              <a:tailEnd type="none" w="med" len="med"/>
            </a:ln>
          </p:spPr>
          <p:txBody>
            <a:bodyPr lIns="91440" tIns="45720" rIns="91440" bIns="45720" rtlCol="0" anchor="ctr">
              <a:noAutofit/>
            </a:bodyPr>
            <a:lstStyle/>
            <a:p>
              <a:pPr algn="ctr" defTabSz="514337" fontAlgn="auto">
                <a:spcBef>
                  <a:spcPts val="0"/>
                </a:spcBef>
                <a:spcAft>
                  <a:spcPts val="0"/>
                </a:spcAft>
                <a:defRPr/>
              </a:pPr>
              <a:endParaRPr lang="en-US" sz="1400" kern="0">
                <a:solidFill>
                  <a:srgbClr val="FFFFFF"/>
                </a:solidFill>
                <a:latin typeface="+mn-lt"/>
                <a:ea typeface="MS PGothic" panose="020B0600070205080204" pitchFamily="34" charset="-128"/>
                <a:cs typeface="Arial" pitchFamily="-107" charset="0"/>
                <a:sym typeface="Arial" pitchFamily="-107" charset="0"/>
                <a:rtl val="0"/>
              </a:endParaRPr>
            </a:p>
          </p:txBody>
        </p:sp>
        <p:sp>
          <p:nvSpPr>
            <p:cNvPr id="274" name="TextBox 273"/>
            <p:cNvSpPr txBox="1"/>
            <p:nvPr/>
          </p:nvSpPr>
          <p:spPr>
            <a:xfrm>
              <a:off x="4876800" y="3581400"/>
              <a:ext cx="255198" cy="307776"/>
            </a:xfrm>
            <a:prstGeom prst="rect">
              <a:avLst/>
            </a:prstGeom>
            <a:noFill/>
          </p:spPr>
          <p:txBody>
            <a:bodyPr wrap="none" rtlCol="0">
              <a:noAutofit/>
            </a:bodyPr>
            <a:lstStyle/>
            <a:p>
              <a:pPr defTabSz="914378" fontAlgn="auto">
                <a:lnSpc>
                  <a:spcPct val="90000"/>
                </a:lnSpc>
                <a:spcBef>
                  <a:spcPts val="600"/>
                </a:spcBef>
                <a:spcAft>
                  <a:spcPts val="0"/>
                </a:spcAft>
                <a:defRPr/>
              </a:pPr>
              <a:r>
                <a:rPr lang="en-US" sz="1000" kern="0">
                  <a:solidFill>
                    <a:srgbClr val="FFFFFF"/>
                  </a:solidFill>
                  <a:latin typeface="+mn-lt"/>
                  <a:ea typeface="MS PGothic" panose="020B0600070205080204" pitchFamily="34" charset="-128"/>
                  <a:cs typeface="Arial"/>
                  <a:sym typeface="Arial"/>
                  <a:rtl val="0"/>
                </a:rPr>
                <a:t>7</a:t>
              </a:r>
            </a:p>
          </p:txBody>
        </p:sp>
      </p:grpSp>
      <p:grpSp>
        <p:nvGrpSpPr>
          <p:cNvPr id="275" name="Group 274"/>
          <p:cNvGrpSpPr/>
          <p:nvPr/>
        </p:nvGrpSpPr>
        <p:grpSpPr>
          <a:xfrm>
            <a:off x="4267206" y="4395752"/>
            <a:ext cx="255198" cy="230832"/>
            <a:chOff x="4876800" y="3581400"/>
            <a:chExt cx="255198" cy="307776"/>
          </a:xfrm>
        </p:grpSpPr>
        <p:sp>
          <p:nvSpPr>
            <p:cNvPr id="276" name="Oval 275"/>
            <p:cNvSpPr/>
            <p:nvPr/>
          </p:nvSpPr>
          <p:spPr bwMode="auto">
            <a:xfrm>
              <a:off x="4876800" y="3581400"/>
              <a:ext cx="228600" cy="228600"/>
            </a:xfrm>
            <a:prstGeom prst="ellipse">
              <a:avLst/>
            </a:prstGeom>
            <a:solidFill>
              <a:schemeClr val="accent1"/>
            </a:solidFill>
            <a:ln w="12700" cap="flat">
              <a:noFill/>
              <a:miter lim="800000"/>
              <a:headEnd type="none" w="med" len="med"/>
              <a:tailEnd type="none" w="med" len="med"/>
            </a:ln>
          </p:spPr>
          <p:txBody>
            <a:bodyPr lIns="91440" tIns="45720" rIns="91440" bIns="45720" rtlCol="0" anchor="ctr">
              <a:noAutofit/>
            </a:bodyPr>
            <a:lstStyle/>
            <a:p>
              <a:pPr algn="ctr" defTabSz="514337" fontAlgn="auto">
                <a:spcBef>
                  <a:spcPts val="0"/>
                </a:spcBef>
                <a:spcAft>
                  <a:spcPts val="0"/>
                </a:spcAft>
                <a:defRPr/>
              </a:pPr>
              <a:endParaRPr lang="en-US" sz="1400" kern="0">
                <a:solidFill>
                  <a:srgbClr val="FFFFFF"/>
                </a:solidFill>
                <a:latin typeface="+mn-lt"/>
                <a:ea typeface="MS PGothic" panose="020B0600070205080204" pitchFamily="34" charset="-128"/>
                <a:cs typeface="Arial" pitchFamily="-107" charset="0"/>
                <a:sym typeface="Arial" pitchFamily="-107" charset="0"/>
                <a:rtl val="0"/>
              </a:endParaRPr>
            </a:p>
          </p:txBody>
        </p:sp>
        <p:sp>
          <p:nvSpPr>
            <p:cNvPr id="277" name="TextBox 276"/>
            <p:cNvSpPr txBox="1"/>
            <p:nvPr/>
          </p:nvSpPr>
          <p:spPr>
            <a:xfrm>
              <a:off x="4876800" y="3581400"/>
              <a:ext cx="255198" cy="307776"/>
            </a:xfrm>
            <a:prstGeom prst="rect">
              <a:avLst/>
            </a:prstGeom>
            <a:noFill/>
          </p:spPr>
          <p:txBody>
            <a:bodyPr wrap="none" rtlCol="0">
              <a:noAutofit/>
            </a:bodyPr>
            <a:lstStyle/>
            <a:p>
              <a:pPr defTabSz="914378" fontAlgn="auto">
                <a:lnSpc>
                  <a:spcPct val="90000"/>
                </a:lnSpc>
                <a:spcBef>
                  <a:spcPts val="600"/>
                </a:spcBef>
                <a:spcAft>
                  <a:spcPts val="0"/>
                </a:spcAft>
                <a:defRPr/>
              </a:pPr>
              <a:r>
                <a:rPr lang="en-US" sz="1000" kern="0">
                  <a:solidFill>
                    <a:srgbClr val="FFFFFF"/>
                  </a:solidFill>
                  <a:latin typeface="+mn-lt"/>
                  <a:ea typeface="MS PGothic" panose="020B0600070205080204" pitchFamily="34" charset="-128"/>
                  <a:cs typeface="Arial"/>
                  <a:sym typeface="Arial"/>
                  <a:rtl val="0"/>
                </a:rPr>
                <a:t>8</a:t>
              </a:r>
            </a:p>
          </p:txBody>
        </p:sp>
      </p:grpSp>
      <p:grpSp>
        <p:nvGrpSpPr>
          <p:cNvPr id="278" name="Group 277"/>
          <p:cNvGrpSpPr/>
          <p:nvPr/>
        </p:nvGrpSpPr>
        <p:grpSpPr>
          <a:xfrm>
            <a:off x="4267206" y="4624352"/>
            <a:ext cx="255198" cy="230832"/>
            <a:chOff x="4876800" y="3581400"/>
            <a:chExt cx="255198" cy="307776"/>
          </a:xfrm>
        </p:grpSpPr>
        <p:sp>
          <p:nvSpPr>
            <p:cNvPr id="279" name="Oval 278"/>
            <p:cNvSpPr/>
            <p:nvPr/>
          </p:nvSpPr>
          <p:spPr bwMode="auto">
            <a:xfrm>
              <a:off x="4876800" y="3581400"/>
              <a:ext cx="228600" cy="228600"/>
            </a:xfrm>
            <a:prstGeom prst="ellipse">
              <a:avLst/>
            </a:prstGeom>
            <a:solidFill>
              <a:schemeClr val="accent1"/>
            </a:solidFill>
            <a:ln w="12700" cap="flat">
              <a:noFill/>
              <a:miter lim="800000"/>
              <a:headEnd type="none" w="med" len="med"/>
              <a:tailEnd type="none" w="med" len="med"/>
            </a:ln>
          </p:spPr>
          <p:txBody>
            <a:bodyPr lIns="91440" tIns="45720" rIns="91440" bIns="45720" rtlCol="0" anchor="ctr">
              <a:noAutofit/>
            </a:bodyPr>
            <a:lstStyle/>
            <a:p>
              <a:pPr algn="ctr" defTabSz="514337" fontAlgn="auto">
                <a:spcBef>
                  <a:spcPts val="0"/>
                </a:spcBef>
                <a:spcAft>
                  <a:spcPts val="0"/>
                </a:spcAft>
                <a:defRPr/>
              </a:pPr>
              <a:endParaRPr lang="en-US" sz="1400" kern="0">
                <a:solidFill>
                  <a:srgbClr val="FFFFFF"/>
                </a:solidFill>
                <a:latin typeface="+mn-lt"/>
                <a:ea typeface="MS PGothic" panose="020B0600070205080204" pitchFamily="34" charset="-128"/>
                <a:cs typeface="Arial" pitchFamily="-107" charset="0"/>
                <a:sym typeface="Arial" pitchFamily="-107" charset="0"/>
                <a:rtl val="0"/>
              </a:endParaRPr>
            </a:p>
          </p:txBody>
        </p:sp>
        <p:sp>
          <p:nvSpPr>
            <p:cNvPr id="280" name="TextBox 279"/>
            <p:cNvSpPr txBox="1"/>
            <p:nvPr/>
          </p:nvSpPr>
          <p:spPr>
            <a:xfrm>
              <a:off x="4876800" y="3581400"/>
              <a:ext cx="255198" cy="307776"/>
            </a:xfrm>
            <a:prstGeom prst="rect">
              <a:avLst/>
            </a:prstGeom>
            <a:noFill/>
          </p:spPr>
          <p:txBody>
            <a:bodyPr wrap="none" rtlCol="0">
              <a:noAutofit/>
            </a:bodyPr>
            <a:lstStyle/>
            <a:p>
              <a:pPr defTabSz="914378" fontAlgn="auto">
                <a:lnSpc>
                  <a:spcPct val="90000"/>
                </a:lnSpc>
                <a:spcBef>
                  <a:spcPts val="600"/>
                </a:spcBef>
                <a:spcAft>
                  <a:spcPts val="0"/>
                </a:spcAft>
                <a:defRPr/>
              </a:pPr>
              <a:r>
                <a:rPr lang="en-US" sz="1000" kern="0">
                  <a:solidFill>
                    <a:srgbClr val="FFFFFF"/>
                  </a:solidFill>
                  <a:latin typeface="+mn-lt"/>
                  <a:ea typeface="MS PGothic" panose="020B0600070205080204" pitchFamily="34" charset="-128"/>
                  <a:cs typeface="Arial"/>
                  <a:sym typeface="Arial"/>
                  <a:rtl val="0"/>
                </a:rPr>
                <a:t>9</a:t>
              </a:r>
            </a:p>
          </p:txBody>
        </p:sp>
      </p:grpSp>
      <p:grpSp>
        <p:nvGrpSpPr>
          <p:cNvPr id="281" name="Group 280"/>
          <p:cNvGrpSpPr/>
          <p:nvPr/>
        </p:nvGrpSpPr>
        <p:grpSpPr>
          <a:xfrm>
            <a:off x="2743206" y="2068825"/>
            <a:ext cx="255198" cy="230832"/>
            <a:chOff x="4876800" y="3581400"/>
            <a:chExt cx="255198" cy="307776"/>
          </a:xfrm>
        </p:grpSpPr>
        <p:sp>
          <p:nvSpPr>
            <p:cNvPr id="282" name="Oval 281"/>
            <p:cNvSpPr/>
            <p:nvPr/>
          </p:nvSpPr>
          <p:spPr bwMode="auto">
            <a:xfrm>
              <a:off x="4876800" y="3581400"/>
              <a:ext cx="228600" cy="228600"/>
            </a:xfrm>
            <a:prstGeom prst="ellipse">
              <a:avLst/>
            </a:prstGeom>
            <a:solidFill>
              <a:schemeClr val="accent1"/>
            </a:solidFill>
            <a:ln w="12700" cap="flat">
              <a:noFill/>
              <a:miter lim="800000"/>
              <a:headEnd type="none" w="med" len="med"/>
              <a:tailEnd type="none" w="med" len="med"/>
            </a:ln>
          </p:spPr>
          <p:txBody>
            <a:bodyPr lIns="91440" tIns="45720" rIns="91440" bIns="45720" rtlCol="0" anchor="ctr">
              <a:noAutofit/>
            </a:bodyPr>
            <a:lstStyle/>
            <a:p>
              <a:pPr algn="ctr" defTabSz="514337" fontAlgn="auto">
                <a:spcBef>
                  <a:spcPts val="0"/>
                </a:spcBef>
                <a:spcAft>
                  <a:spcPts val="0"/>
                </a:spcAft>
                <a:defRPr/>
              </a:pPr>
              <a:endParaRPr lang="en-US" sz="1400" kern="0">
                <a:solidFill>
                  <a:srgbClr val="FFFFFF"/>
                </a:solidFill>
                <a:latin typeface="+mn-lt"/>
                <a:ea typeface="MS PGothic" panose="020B0600070205080204" pitchFamily="34" charset="-128"/>
                <a:cs typeface="Arial" pitchFamily="-107" charset="0"/>
                <a:sym typeface="Arial" pitchFamily="-107" charset="0"/>
                <a:rtl val="0"/>
              </a:endParaRPr>
            </a:p>
          </p:txBody>
        </p:sp>
        <p:sp>
          <p:nvSpPr>
            <p:cNvPr id="283" name="TextBox 282"/>
            <p:cNvSpPr txBox="1"/>
            <p:nvPr/>
          </p:nvSpPr>
          <p:spPr>
            <a:xfrm>
              <a:off x="4876800" y="3581400"/>
              <a:ext cx="255198" cy="307776"/>
            </a:xfrm>
            <a:prstGeom prst="rect">
              <a:avLst/>
            </a:prstGeom>
            <a:noFill/>
          </p:spPr>
          <p:txBody>
            <a:bodyPr wrap="none" rtlCol="0">
              <a:noAutofit/>
            </a:bodyPr>
            <a:lstStyle/>
            <a:p>
              <a:pPr defTabSz="914378" fontAlgn="auto">
                <a:lnSpc>
                  <a:spcPct val="90000"/>
                </a:lnSpc>
                <a:spcBef>
                  <a:spcPts val="600"/>
                </a:spcBef>
                <a:spcAft>
                  <a:spcPts val="0"/>
                </a:spcAft>
                <a:defRPr/>
              </a:pPr>
              <a:r>
                <a:rPr lang="en-US" sz="1000" kern="0">
                  <a:solidFill>
                    <a:srgbClr val="FFFFFF"/>
                  </a:solidFill>
                  <a:latin typeface="+mn-lt"/>
                  <a:ea typeface="MS PGothic" panose="020B0600070205080204" pitchFamily="34" charset="-128"/>
                  <a:cs typeface="Arial"/>
                  <a:sym typeface="Arial"/>
                  <a:rtl val="0"/>
                </a:rPr>
                <a:t>3</a:t>
              </a:r>
            </a:p>
          </p:txBody>
        </p:sp>
      </p:grpSp>
      <p:grpSp>
        <p:nvGrpSpPr>
          <p:cNvPr id="284" name="Group 283"/>
          <p:cNvGrpSpPr/>
          <p:nvPr/>
        </p:nvGrpSpPr>
        <p:grpSpPr>
          <a:xfrm>
            <a:off x="2133606" y="1611625"/>
            <a:ext cx="255198" cy="230832"/>
            <a:chOff x="4876800" y="3581400"/>
            <a:chExt cx="255198" cy="307776"/>
          </a:xfrm>
        </p:grpSpPr>
        <p:sp>
          <p:nvSpPr>
            <p:cNvPr id="285" name="Oval 284"/>
            <p:cNvSpPr/>
            <p:nvPr/>
          </p:nvSpPr>
          <p:spPr bwMode="auto">
            <a:xfrm>
              <a:off x="4876800" y="3581400"/>
              <a:ext cx="228600" cy="228600"/>
            </a:xfrm>
            <a:prstGeom prst="ellipse">
              <a:avLst/>
            </a:prstGeom>
            <a:solidFill>
              <a:schemeClr val="accent1"/>
            </a:solidFill>
            <a:ln w="12700" cap="flat">
              <a:noFill/>
              <a:miter lim="800000"/>
              <a:headEnd type="none" w="med" len="med"/>
              <a:tailEnd type="none" w="med" len="med"/>
            </a:ln>
          </p:spPr>
          <p:txBody>
            <a:bodyPr lIns="91440" tIns="45720" rIns="91440" bIns="45720" rtlCol="0" anchor="ctr">
              <a:noAutofit/>
            </a:bodyPr>
            <a:lstStyle/>
            <a:p>
              <a:pPr algn="ctr" defTabSz="514337" fontAlgn="auto">
                <a:spcBef>
                  <a:spcPts val="0"/>
                </a:spcBef>
                <a:spcAft>
                  <a:spcPts val="0"/>
                </a:spcAft>
                <a:defRPr/>
              </a:pPr>
              <a:endParaRPr lang="en-US" sz="1400" kern="0">
                <a:solidFill>
                  <a:srgbClr val="FFFFFF"/>
                </a:solidFill>
                <a:latin typeface="+mn-lt"/>
                <a:ea typeface="MS PGothic" panose="020B0600070205080204" pitchFamily="34" charset="-128"/>
                <a:cs typeface="Arial" pitchFamily="-107" charset="0"/>
                <a:sym typeface="Arial" pitchFamily="-107" charset="0"/>
                <a:rtl val="0"/>
              </a:endParaRPr>
            </a:p>
          </p:txBody>
        </p:sp>
        <p:sp>
          <p:nvSpPr>
            <p:cNvPr id="286" name="TextBox 285"/>
            <p:cNvSpPr txBox="1"/>
            <p:nvPr/>
          </p:nvSpPr>
          <p:spPr>
            <a:xfrm>
              <a:off x="4876800" y="3581400"/>
              <a:ext cx="255198" cy="307776"/>
            </a:xfrm>
            <a:prstGeom prst="rect">
              <a:avLst/>
            </a:prstGeom>
            <a:noFill/>
          </p:spPr>
          <p:txBody>
            <a:bodyPr wrap="none" rtlCol="0">
              <a:noAutofit/>
            </a:bodyPr>
            <a:lstStyle/>
            <a:p>
              <a:pPr defTabSz="914378" fontAlgn="auto">
                <a:lnSpc>
                  <a:spcPct val="90000"/>
                </a:lnSpc>
                <a:spcBef>
                  <a:spcPts val="600"/>
                </a:spcBef>
                <a:spcAft>
                  <a:spcPts val="0"/>
                </a:spcAft>
                <a:defRPr/>
              </a:pPr>
              <a:r>
                <a:rPr lang="en-US" sz="1000" kern="0">
                  <a:solidFill>
                    <a:srgbClr val="FFFFFF"/>
                  </a:solidFill>
                  <a:latin typeface="+mn-lt"/>
                  <a:ea typeface="MS PGothic" panose="020B0600070205080204" pitchFamily="34" charset="-128"/>
                  <a:cs typeface="Arial"/>
                  <a:sym typeface="Arial"/>
                  <a:rtl val="0"/>
                </a:rPr>
                <a:t>3</a:t>
              </a:r>
            </a:p>
          </p:txBody>
        </p:sp>
      </p:grpSp>
      <p:sp>
        <p:nvSpPr>
          <p:cNvPr id="2" name="TextBox 1"/>
          <p:cNvSpPr txBox="1"/>
          <p:nvPr/>
        </p:nvSpPr>
        <p:spPr>
          <a:xfrm>
            <a:off x="1752600" y="3764280"/>
            <a:ext cx="255198" cy="286232"/>
          </a:xfrm>
          <a:prstGeom prst="rect">
            <a:avLst/>
          </a:prstGeom>
          <a:noFill/>
        </p:spPr>
        <p:txBody>
          <a:bodyPr wrap="none" rtlCol="0">
            <a:noAutofit/>
          </a:bodyPr>
          <a:lstStyle/>
          <a:p>
            <a:pPr defTabSz="914378" fontAlgn="auto">
              <a:lnSpc>
                <a:spcPct val="90000"/>
              </a:lnSpc>
              <a:spcBef>
                <a:spcPts val="600"/>
              </a:spcBef>
              <a:spcAft>
                <a:spcPts val="0"/>
              </a:spcAft>
              <a:defRPr/>
            </a:pPr>
            <a:r>
              <a:rPr lang="en-US" sz="1400" kern="0">
                <a:solidFill>
                  <a:srgbClr val="000000"/>
                </a:solidFill>
                <a:latin typeface="+mn-lt"/>
                <a:ea typeface="MS PGothic" panose="020B0600070205080204" pitchFamily="34" charset="-128"/>
                <a:cs typeface="Arial"/>
                <a:sym typeface="Arial"/>
                <a:rtl val="0"/>
              </a:rPr>
              <a:t>*</a:t>
            </a:r>
          </a:p>
        </p:txBody>
      </p:sp>
      <p:sp>
        <p:nvSpPr>
          <p:cNvPr id="160" name="Slide Number Placeholder 4">
            <a:extLst>
              <a:ext uri="{FF2B5EF4-FFF2-40B4-BE49-F238E27FC236}">
                <a16:creationId xmlns:a16="http://schemas.microsoft.com/office/drawing/2014/main" id="{47D9A6A6-8F3D-3D44-8618-C24BFAE397D1}"/>
              </a:ext>
            </a:extLst>
          </p:cNvPr>
          <p:cNvSpPr>
            <a:spLocks noGrp="1"/>
          </p:cNvSpPr>
          <p:nvPr>
            <p:ph type="sldNum" sz="quarter" idx="4294967295"/>
          </p:nvPr>
        </p:nvSpPr>
        <p:spPr>
          <a:xfrm>
            <a:off x="8648700" y="4884738"/>
            <a:ext cx="495300" cy="274637"/>
          </a:xfrm>
          <a:prstGeom prst="rect">
            <a:avLst/>
          </a:prstGeom>
        </p:spPr>
        <p:txBody>
          <a:bodyPr>
            <a:noAutofit/>
          </a:bodyPr>
          <a:lstStyle/>
          <a:p>
            <a:fld id="{3945D0FD-48F1-4D72-80C5-FFB60B92A834}" type="slidenum">
              <a:rPr lang="en-US" sz="900" smtClean="0">
                <a:latin typeface="+mn-lt"/>
                <a:ea typeface="MS PGothic" panose="020B0600070205080204" pitchFamily="34" charset="-128"/>
              </a:rPr>
              <a:pPr/>
              <a:t>345</a:t>
            </a:fld>
            <a:endParaRPr lang="en-US" sz="900">
              <a:latin typeface="+mn-lt"/>
              <a:ea typeface="MS PGothic" panose="020B0600070205080204" pitchFamily="34" charset="-128"/>
            </a:endParaRPr>
          </a:p>
        </p:txBody>
      </p:sp>
      <p:pic>
        <p:nvPicPr>
          <p:cNvPr id="161" name="Picture 22">
            <a:extLst>
              <a:ext uri="{FF2B5EF4-FFF2-40B4-BE49-F238E27FC236}">
                <a16:creationId xmlns:a16="http://schemas.microsoft.com/office/drawing/2014/main" id="{C655AF73-4BAC-47A6-8FE6-EC0B0CA70218}"/>
              </a:ext>
            </a:extLst>
          </p:cNvPr>
          <p:cNvPicPr>
            <a:picLocks noChangeArrowheads="1"/>
          </p:cNvPicPr>
          <p:nvPr/>
        </p:nvPicPr>
        <p:blipFill>
          <a:blip r:embed="rId19">
            <a:extLst>
              <a:ext uri="{28A0092B-C50C-407E-A947-70E740481C1C}">
                <a14:useLocalDpi xmlns:a14="http://schemas.microsoft.com/office/drawing/2010/main" val="0"/>
              </a:ext>
            </a:extLst>
          </a:blip>
          <a:srcRect/>
          <a:stretch>
            <a:fillRect/>
          </a:stretch>
        </p:blipFill>
        <p:spPr bwMode="auto">
          <a:xfrm>
            <a:off x="2536957" y="4123930"/>
            <a:ext cx="319470" cy="25901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62" name="Picture 22">
            <a:extLst>
              <a:ext uri="{FF2B5EF4-FFF2-40B4-BE49-F238E27FC236}">
                <a16:creationId xmlns:a16="http://schemas.microsoft.com/office/drawing/2014/main" id="{E1DA4B26-0DA0-4036-AD36-375598983727}"/>
              </a:ext>
            </a:extLst>
          </p:cNvPr>
          <p:cNvPicPr>
            <a:picLocks noChangeArrowheads="1"/>
          </p:cNvPicPr>
          <p:nvPr/>
        </p:nvPicPr>
        <p:blipFill>
          <a:blip r:embed="rId19">
            <a:extLst>
              <a:ext uri="{28A0092B-C50C-407E-A947-70E740481C1C}">
                <a14:useLocalDpi xmlns:a14="http://schemas.microsoft.com/office/drawing/2010/main" val="0"/>
              </a:ext>
            </a:extLst>
          </a:blip>
          <a:srcRect/>
          <a:stretch>
            <a:fillRect/>
          </a:stretch>
        </p:blipFill>
        <p:spPr bwMode="auto">
          <a:xfrm flipH="1">
            <a:off x="7855434" y="3674111"/>
            <a:ext cx="484370" cy="35806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63" name="Picture 22">
            <a:extLst>
              <a:ext uri="{FF2B5EF4-FFF2-40B4-BE49-F238E27FC236}">
                <a16:creationId xmlns:a16="http://schemas.microsoft.com/office/drawing/2014/main" id="{A383C838-F19E-409B-B444-52956966C6BF}"/>
              </a:ext>
            </a:extLst>
          </p:cNvPr>
          <p:cNvPicPr>
            <a:picLocks noChangeArrowheads="1"/>
          </p:cNvPicPr>
          <p:nvPr/>
        </p:nvPicPr>
        <p:blipFill>
          <a:blip r:embed="rId19">
            <a:extLst>
              <a:ext uri="{28A0092B-C50C-407E-A947-70E740481C1C}">
                <a14:useLocalDpi xmlns:a14="http://schemas.microsoft.com/office/drawing/2010/main" val="0"/>
              </a:ext>
            </a:extLst>
          </a:blip>
          <a:srcRect/>
          <a:stretch>
            <a:fillRect/>
          </a:stretch>
        </p:blipFill>
        <p:spPr bwMode="auto">
          <a:xfrm>
            <a:off x="2944419" y="4117286"/>
            <a:ext cx="319470" cy="25901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64" name="Picture 22">
            <a:extLst>
              <a:ext uri="{FF2B5EF4-FFF2-40B4-BE49-F238E27FC236}">
                <a16:creationId xmlns:a16="http://schemas.microsoft.com/office/drawing/2014/main" id="{2779C5B0-D102-4DAD-A6F5-0A2F61DFFA45}"/>
              </a:ext>
            </a:extLst>
          </p:cNvPr>
          <p:cNvPicPr>
            <a:picLocks noChangeArrowheads="1"/>
          </p:cNvPicPr>
          <p:nvPr/>
        </p:nvPicPr>
        <p:blipFill>
          <a:blip r:embed="rId19">
            <a:extLst>
              <a:ext uri="{28A0092B-C50C-407E-A947-70E740481C1C}">
                <a14:useLocalDpi xmlns:a14="http://schemas.microsoft.com/office/drawing/2010/main" val="0"/>
              </a:ext>
            </a:extLst>
          </a:blip>
          <a:srcRect/>
          <a:stretch>
            <a:fillRect/>
          </a:stretch>
        </p:blipFill>
        <p:spPr bwMode="auto">
          <a:xfrm flipH="1">
            <a:off x="3396412" y="4110853"/>
            <a:ext cx="336074" cy="25901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65" name="Picture 14" descr="C:\Users\shiyamam\AppData\Local\Microsoft\Windows\Temporary Internet Files\Content.IE5\20AZB2RD\MC900431572[1].PNG">
            <a:extLst>
              <a:ext uri="{FF2B5EF4-FFF2-40B4-BE49-F238E27FC236}">
                <a16:creationId xmlns:a16="http://schemas.microsoft.com/office/drawing/2014/main" id="{FB379B90-4CB0-41B8-A76B-1A8054416CC3}"/>
              </a:ext>
            </a:extLst>
          </p:cNvPr>
          <p:cNvPicPr>
            <a:picLocks noChangeAspect="1" noChangeArrowheads="1"/>
          </p:cNvPicPr>
          <p:nvPr/>
        </p:nvPicPr>
        <p:blipFill>
          <a:blip r:embed="rId20">
            <a:extLst>
              <a:ext uri="{28A0092B-C50C-407E-A947-70E740481C1C}">
                <a14:useLocalDpi xmlns:a14="http://schemas.microsoft.com/office/drawing/2010/main" val="0"/>
              </a:ext>
            </a:extLst>
          </a:blip>
          <a:srcRect/>
          <a:stretch>
            <a:fillRect/>
          </a:stretch>
        </p:blipFill>
        <p:spPr bwMode="auto">
          <a:xfrm>
            <a:off x="1478001" y="4065943"/>
            <a:ext cx="572481" cy="5762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226563826"/>
      </p:ext>
    </p:extLst>
  </p:cSld>
  <p:clrMapOvr>
    <a:masterClrMapping/>
  </p:clrMapOvr>
</p:sld>
</file>

<file path=ppt/slides/slide3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noFill/>
          <a:ln>
            <a:noFill/>
          </a:ln>
        </p:spPr>
        <p:txBody>
          <a:bodyPr vert="horz" wrap="square" lIns="91425" tIns="45700" rIns="91425" bIns="45700" numCol="1" anchor="t" anchorCtr="0" compatLnSpc="1">
            <a:prstTxWarp prst="textNoShape">
              <a:avLst/>
            </a:prstTxWarp>
            <a:noAutofit/>
          </a:bodyPr>
          <a:lstStyle/>
          <a:p>
            <a:pPr defTabSz="457189" eaLnBrk="0" hangingPunct="0">
              <a:lnSpc>
                <a:spcPct val="90000"/>
              </a:lnSpc>
              <a:buSzPct val="25000"/>
            </a:pPr>
            <a:r>
              <a:rPr lang="en-US" altLang="ja-JP" err="1">
                <a:latin typeface="+mn-lt"/>
                <a:ea typeface="MS PGothic" panose="020B0600070205080204" pitchFamily="34" charset="-128"/>
              </a:rPr>
              <a:t>MACsec</a:t>
            </a:r>
            <a:r>
              <a:rPr lang="en-US" altLang="ja-JP">
                <a:latin typeface="+mn-lt"/>
                <a:ea typeface="MS PGothic" panose="020B0600070205080204" pitchFamily="34" charset="-128"/>
              </a:rPr>
              <a:t> </a:t>
            </a:r>
            <a:r>
              <a:rPr lang="ja-JP" altLang="en-US">
                <a:latin typeface="+mn-lt"/>
                <a:ea typeface="MS PGothic" panose="020B0600070205080204" pitchFamily="34" charset="-128"/>
              </a:rPr>
              <a:t>のキー導出スキーム</a:t>
            </a:r>
            <a:endParaRPr lang="en-US">
              <a:solidFill>
                <a:schemeClr val="accent4"/>
              </a:solidFill>
              <a:latin typeface="+mn-lt"/>
              <a:ea typeface="MS PGothic" panose="020B0600070205080204" pitchFamily="34" charset="-128"/>
            </a:endParaRPr>
          </a:p>
        </p:txBody>
      </p:sp>
      <p:sp>
        <p:nvSpPr>
          <p:cNvPr id="4" name="Text Placeholder 3">
            <a:extLst>
              <a:ext uri="{FF2B5EF4-FFF2-40B4-BE49-F238E27FC236}">
                <a16:creationId xmlns:a16="http://schemas.microsoft.com/office/drawing/2014/main" id="{38F7A15B-18C9-C640-BD80-998F15C0D9B4}"/>
              </a:ext>
            </a:extLst>
          </p:cNvPr>
          <p:cNvSpPr>
            <a:spLocks noGrp="1"/>
          </p:cNvSpPr>
          <p:nvPr>
            <p:ph type="body" sz="quarter" idx="12"/>
          </p:nvPr>
        </p:nvSpPr>
        <p:spPr/>
        <p:txBody>
          <a:bodyPr/>
          <a:lstStyle/>
          <a:p>
            <a:r>
              <a:rPr lang="en" altLang="ja-JP">
                <a:solidFill>
                  <a:srgbClr val="282828"/>
                </a:solidFill>
                <a:ea typeface="MS PGothic" panose="020B0600070205080204" pitchFamily="34" charset="-128"/>
              </a:rPr>
              <a:t>3.5</a:t>
            </a:r>
            <a:r>
              <a:rPr lang="ja-JP" altLang="en-US">
                <a:solidFill>
                  <a:srgbClr val="282828"/>
                </a:solidFill>
                <a:ea typeface="MS PGothic" panose="020B0600070205080204" pitchFamily="34" charset="-128"/>
              </a:rPr>
              <a:t>　</a:t>
            </a:r>
            <a:r>
              <a:rPr lang="en" altLang="ja-JP">
                <a:solidFill>
                  <a:srgbClr val="282828"/>
                </a:solidFill>
                <a:ea typeface="MS PGothic" panose="020B0600070205080204" pitchFamily="34" charset="-128"/>
              </a:rPr>
              <a:t>Security</a:t>
            </a:r>
          </a:p>
        </p:txBody>
      </p:sp>
      <p:graphicFrame>
        <p:nvGraphicFramePr>
          <p:cNvPr id="6" name="コンテンツ プレースホルダー 5">
            <a:extLst>
              <a:ext uri="{FF2B5EF4-FFF2-40B4-BE49-F238E27FC236}">
                <a16:creationId xmlns:a16="http://schemas.microsoft.com/office/drawing/2014/main" id="{7B6398AD-111C-4ABA-8A4F-C918EE9FEFFD}"/>
              </a:ext>
            </a:extLst>
          </p:cNvPr>
          <p:cNvGraphicFramePr>
            <a:graphicFrameLocks noGrp="1"/>
          </p:cNvGraphicFramePr>
          <p:nvPr>
            <p:ph sz="quarter" idx="4294967295"/>
            <p:extLst>
              <p:ext uri="{D42A27DB-BD31-4B8C-83A1-F6EECF244321}">
                <p14:modId xmlns:p14="http://schemas.microsoft.com/office/powerpoint/2010/main" val="3195782562"/>
              </p:ext>
            </p:extLst>
          </p:nvPr>
        </p:nvGraphicFramePr>
        <p:xfrm>
          <a:off x="533400" y="1367878"/>
          <a:ext cx="8115300" cy="3223172"/>
        </p:xfrm>
        <a:graphic>
          <a:graphicData uri="http://schemas.openxmlformats.org/drawingml/2006/table">
            <a:tbl>
              <a:tblPr firstRow="1" bandRow="1">
                <a:tableStyleId>{C083E6E3-FA7D-4D7B-A595-EF9225AFEA82}</a:tableStyleId>
              </a:tblPr>
              <a:tblGrid>
                <a:gridCol w="1570578">
                  <a:extLst>
                    <a:ext uri="{9D8B030D-6E8A-4147-A177-3AD203B41FA5}">
                      <a16:colId xmlns:a16="http://schemas.microsoft.com/office/drawing/2014/main" val="2156258763"/>
                    </a:ext>
                  </a:extLst>
                </a:gridCol>
                <a:gridCol w="3191176">
                  <a:extLst>
                    <a:ext uri="{9D8B030D-6E8A-4147-A177-3AD203B41FA5}">
                      <a16:colId xmlns:a16="http://schemas.microsoft.com/office/drawing/2014/main" val="2397967096"/>
                    </a:ext>
                  </a:extLst>
                </a:gridCol>
                <a:gridCol w="3353546">
                  <a:extLst>
                    <a:ext uri="{9D8B030D-6E8A-4147-A177-3AD203B41FA5}">
                      <a16:colId xmlns:a16="http://schemas.microsoft.com/office/drawing/2014/main" val="3439198688"/>
                    </a:ext>
                  </a:extLst>
                </a:gridCol>
              </a:tblGrid>
              <a:tr h="805793">
                <a:tc>
                  <a:txBody>
                    <a:bodyPr/>
                    <a:lstStyle/>
                    <a:p>
                      <a:endParaRPr kumimoji="1" lang="ja-JP" altLang="en-US" sz="1400">
                        <a:latin typeface="+mn-lt"/>
                        <a:ea typeface="MS PGothic" panose="020B0600070205080204" pitchFamily="34" charset="-128"/>
                      </a:endParaRPr>
                    </a:p>
                  </a:txBody>
                  <a:tcPr marL="68580" marR="68580" marT="34290" marB="34290" anchor="ctr"/>
                </a:tc>
                <a:tc>
                  <a:txBody>
                    <a:bodyPr/>
                    <a:lstStyle/>
                    <a:p>
                      <a:r>
                        <a:rPr kumimoji="1" lang="en-US" altLang="ja-JP" sz="1400">
                          <a:solidFill>
                            <a:schemeClr val="tx2"/>
                          </a:solidFill>
                          <a:latin typeface="+mn-lt"/>
                          <a:ea typeface="MS PGothic" panose="020B0600070205080204" pitchFamily="34" charset="-128"/>
                        </a:rPr>
                        <a:t>SAP</a:t>
                      </a:r>
                    </a:p>
                    <a:p>
                      <a:r>
                        <a:rPr kumimoji="1" lang="en-US" altLang="ja-JP" sz="1400">
                          <a:solidFill>
                            <a:schemeClr val="tx2"/>
                          </a:solidFill>
                          <a:latin typeface="+mn-lt"/>
                          <a:ea typeface="MS PGothic" panose="020B0600070205080204" pitchFamily="34" charset="-128"/>
                        </a:rPr>
                        <a:t>(Security</a:t>
                      </a:r>
                      <a:r>
                        <a:rPr kumimoji="1" lang="ja-JP" altLang="en-US" sz="1400">
                          <a:solidFill>
                            <a:schemeClr val="tx2"/>
                          </a:solidFill>
                          <a:latin typeface="+mn-lt"/>
                          <a:ea typeface="MS PGothic" panose="020B0600070205080204" pitchFamily="34" charset="-128"/>
                        </a:rPr>
                        <a:t> </a:t>
                      </a:r>
                      <a:r>
                        <a:rPr kumimoji="1" lang="en-US" altLang="ja-JP" sz="1400">
                          <a:solidFill>
                            <a:schemeClr val="tx2"/>
                          </a:solidFill>
                          <a:latin typeface="+mn-lt"/>
                          <a:ea typeface="MS PGothic" panose="020B0600070205080204" pitchFamily="34" charset="-128"/>
                        </a:rPr>
                        <a:t>Association Protocol)</a:t>
                      </a:r>
                      <a:endParaRPr kumimoji="1" lang="ja-JP" altLang="en-US" sz="1400">
                        <a:solidFill>
                          <a:schemeClr val="tx2"/>
                        </a:solidFill>
                        <a:latin typeface="+mn-lt"/>
                        <a:ea typeface="MS PGothic" panose="020B0600070205080204" pitchFamily="34" charset="-128"/>
                      </a:endParaRPr>
                    </a:p>
                  </a:txBody>
                  <a:tcPr marL="68580" marR="68580" marT="34290" marB="34290" anchor="ctr"/>
                </a:tc>
                <a:tc>
                  <a:txBody>
                    <a:bodyPr/>
                    <a:lstStyle/>
                    <a:p>
                      <a:r>
                        <a:rPr kumimoji="1" lang="en-US" altLang="ja-JP" sz="1400">
                          <a:solidFill>
                            <a:schemeClr val="tx2"/>
                          </a:solidFill>
                          <a:latin typeface="+mn-lt"/>
                          <a:ea typeface="MS PGothic" panose="020B0600070205080204" pitchFamily="34" charset="-128"/>
                        </a:rPr>
                        <a:t>MKA</a:t>
                      </a:r>
                    </a:p>
                    <a:p>
                      <a:r>
                        <a:rPr kumimoji="1" lang="en-US" altLang="ja-JP" sz="1400">
                          <a:solidFill>
                            <a:schemeClr val="tx2"/>
                          </a:solidFill>
                          <a:latin typeface="+mn-lt"/>
                          <a:ea typeface="MS PGothic" panose="020B0600070205080204" pitchFamily="34" charset="-128"/>
                        </a:rPr>
                        <a:t>(</a:t>
                      </a:r>
                      <a:r>
                        <a:rPr kumimoji="1" lang="en-US" altLang="ja-JP" sz="1400" err="1">
                          <a:solidFill>
                            <a:schemeClr val="tx2"/>
                          </a:solidFill>
                          <a:latin typeface="+mn-lt"/>
                          <a:ea typeface="MS PGothic" panose="020B0600070205080204" pitchFamily="34" charset="-128"/>
                        </a:rPr>
                        <a:t>MACsec</a:t>
                      </a:r>
                      <a:r>
                        <a:rPr kumimoji="1" lang="ja-JP" altLang="en-US" sz="1400">
                          <a:solidFill>
                            <a:schemeClr val="tx2"/>
                          </a:solidFill>
                          <a:latin typeface="+mn-lt"/>
                          <a:ea typeface="MS PGothic" panose="020B0600070205080204" pitchFamily="34" charset="-128"/>
                        </a:rPr>
                        <a:t> </a:t>
                      </a:r>
                      <a:r>
                        <a:rPr kumimoji="1" lang="en-US" altLang="ja-JP" sz="1400">
                          <a:solidFill>
                            <a:schemeClr val="tx2"/>
                          </a:solidFill>
                          <a:latin typeface="+mn-lt"/>
                          <a:ea typeface="MS PGothic" panose="020B0600070205080204" pitchFamily="34" charset="-128"/>
                        </a:rPr>
                        <a:t>Key Agreement)</a:t>
                      </a:r>
                      <a:endParaRPr kumimoji="1" lang="ja-JP" altLang="en-US" sz="1400">
                        <a:solidFill>
                          <a:schemeClr val="tx2"/>
                        </a:solidFill>
                        <a:latin typeface="+mn-lt"/>
                        <a:ea typeface="MS PGothic" panose="020B0600070205080204" pitchFamily="34" charset="-128"/>
                      </a:endParaRPr>
                    </a:p>
                  </a:txBody>
                  <a:tcPr marL="68580" marR="68580" marT="34290" marB="34290" anchor="ctr"/>
                </a:tc>
                <a:extLst>
                  <a:ext uri="{0D108BD9-81ED-4DB2-BD59-A6C34878D82A}">
                    <a16:rowId xmlns:a16="http://schemas.microsoft.com/office/drawing/2014/main" val="2809178156"/>
                  </a:ext>
                </a:extLst>
              </a:tr>
              <a:tr h="805793">
                <a:tc>
                  <a:txBody>
                    <a:bodyPr/>
                    <a:lstStyle/>
                    <a:p>
                      <a:r>
                        <a:rPr kumimoji="1" lang="ja-JP" altLang="en-US" sz="1400">
                          <a:latin typeface="+mn-lt"/>
                          <a:ea typeface="MS PGothic" panose="020B0600070205080204" pitchFamily="34" charset="-128"/>
                        </a:rPr>
                        <a:t>概要</a:t>
                      </a:r>
                    </a:p>
                  </a:txBody>
                  <a:tcPr marL="68580" marR="68580" marT="34290" marB="34290" anchor="ctr"/>
                </a:tc>
                <a:tc>
                  <a:txBody>
                    <a:bodyPr/>
                    <a:lstStyle/>
                    <a:p>
                      <a:r>
                        <a:rPr kumimoji="1" lang="ja-JP" altLang="en-US" sz="1400">
                          <a:latin typeface="+mn-lt"/>
                          <a:ea typeface="MS PGothic" panose="020B0600070205080204" pitchFamily="34" charset="-128"/>
                        </a:rPr>
                        <a:t>シスコ独自のキー</a:t>
                      </a:r>
                      <a:r>
                        <a:rPr kumimoji="1" lang="en-US" altLang="ja-JP" sz="1400">
                          <a:latin typeface="+mn-lt"/>
                          <a:ea typeface="MS PGothic" panose="020B0600070205080204" pitchFamily="34" charset="-128"/>
                        </a:rPr>
                        <a:t> </a:t>
                      </a:r>
                      <a:r>
                        <a:rPr kumimoji="1" lang="ja-JP" altLang="en-US" sz="1400">
                          <a:latin typeface="+mn-lt"/>
                          <a:ea typeface="MS PGothic" panose="020B0600070205080204" pitchFamily="34" charset="-128"/>
                        </a:rPr>
                        <a:t>ネゴシエーション</a:t>
                      </a:r>
                      <a:r>
                        <a:rPr kumimoji="1" lang="en-US" altLang="ja-JP" sz="1400">
                          <a:latin typeface="+mn-lt"/>
                          <a:ea typeface="MS PGothic" panose="020B0600070205080204" pitchFamily="34" charset="-128"/>
                        </a:rPr>
                        <a:t> </a:t>
                      </a:r>
                      <a:r>
                        <a:rPr kumimoji="1" lang="ja-JP" altLang="en-US" sz="1400">
                          <a:latin typeface="+mn-lt"/>
                          <a:ea typeface="MS PGothic" panose="020B0600070205080204" pitchFamily="34" charset="-128"/>
                        </a:rPr>
                        <a:t>プロトコル</a:t>
                      </a:r>
                    </a:p>
                  </a:txBody>
                  <a:tcPr marL="68580" marR="68580" marT="34290" marB="34290" anchor="ctr"/>
                </a:tc>
                <a:tc>
                  <a:txBody>
                    <a:bodyPr/>
                    <a:lstStyle/>
                    <a:p>
                      <a:r>
                        <a:rPr kumimoji="1" lang="en-US" altLang="ja-JP" sz="1400">
                          <a:latin typeface="+mn-lt"/>
                          <a:ea typeface="MS PGothic" panose="020B0600070205080204" pitchFamily="34" charset="-128"/>
                        </a:rPr>
                        <a:t>IEEE802.1X-2010 </a:t>
                      </a:r>
                      <a:r>
                        <a:rPr kumimoji="1" lang="ja-JP" altLang="en-US" sz="1400">
                          <a:latin typeface="+mn-lt"/>
                          <a:ea typeface="MS PGothic" panose="020B0600070205080204" pitchFamily="34" charset="-128"/>
                        </a:rPr>
                        <a:t>で定義</a:t>
                      </a:r>
                    </a:p>
                  </a:txBody>
                  <a:tcPr marL="68580" marR="68580" marT="34290" marB="34290" anchor="ctr"/>
                </a:tc>
                <a:extLst>
                  <a:ext uri="{0D108BD9-81ED-4DB2-BD59-A6C34878D82A}">
                    <a16:rowId xmlns:a16="http://schemas.microsoft.com/office/drawing/2014/main" val="84511691"/>
                  </a:ext>
                </a:extLst>
              </a:tr>
              <a:tr h="805793">
                <a:tc>
                  <a:txBody>
                    <a:bodyPr/>
                    <a:lstStyle/>
                    <a:p>
                      <a:r>
                        <a:rPr kumimoji="1" lang="ja-JP" altLang="en-US" sz="1400">
                          <a:latin typeface="+mn-lt"/>
                          <a:ea typeface="MS PGothic" panose="020B0600070205080204" pitchFamily="34" charset="-128"/>
                        </a:rPr>
                        <a:t>適用箇所</a:t>
                      </a:r>
                    </a:p>
                  </a:txBody>
                  <a:tcPr marL="68580" marR="68580" marT="34290" marB="34290" anchor="ct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a:latin typeface="+mn-lt"/>
                          <a:ea typeface="MS PGothic" panose="020B0600070205080204" pitchFamily="34" charset="-128"/>
                        </a:rPr>
                        <a:t>スイッチ間の暗号化にのみ利用</a:t>
                      </a:r>
                    </a:p>
                  </a:txBody>
                  <a:tcPr marL="68580" marR="68580" marT="34290" marB="34290" anchor="ct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a:latin typeface="+mn-lt"/>
                          <a:ea typeface="MS PGothic" panose="020B0600070205080204" pitchFamily="34" charset="-128"/>
                        </a:rPr>
                        <a:t>スイッチ間、端末とスイッチ間およびルータで利用</a:t>
                      </a:r>
                    </a:p>
                  </a:txBody>
                  <a:tcPr marL="68580" marR="68580" marT="34290" marB="34290" anchor="ctr"/>
                </a:tc>
                <a:extLst>
                  <a:ext uri="{0D108BD9-81ED-4DB2-BD59-A6C34878D82A}">
                    <a16:rowId xmlns:a16="http://schemas.microsoft.com/office/drawing/2014/main" val="2095368767"/>
                  </a:ext>
                </a:extLst>
              </a:tr>
              <a:tr h="805793">
                <a:tc>
                  <a:txBody>
                    <a:bodyPr/>
                    <a:lstStyle/>
                    <a:p>
                      <a:r>
                        <a:rPr kumimoji="1" lang="ja-JP" altLang="en-US" sz="1400">
                          <a:latin typeface="+mn-lt"/>
                          <a:ea typeface="MS PGothic" panose="020B0600070205080204" pitchFamily="34" charset="-128"/>
                        </a:rPr>
                        <a:t>利用モード</a:t>
                      </a:r>
                    </a:p>
                  </a:txBody>
                  <a:tcPr marL="68580" marR="68580" marT="34290" marB="34290" anchor="ctr"/>
                </a:tc>
                <a:tc>
                  <a:txBody>
                    <a:bodyPr/>
                    <a:lstStyle/>
                    <a:p>
                      <a:r>
                        <a:rPr kumimoji="1" lang="ja-JP" altLang="en-US" sz="1400">
                          <a:latin typeface="+mn-lt"/>
                          <a:ea typeface="MS PGothic" panose="020B0600070205080204" pitchFamily="34" charset="-128"/>
                        </a:rPr>
                        <a:t>マニュアル</a:t>
                      </a:r>
                      <a:r>
                        <a:rPr kumimoji="1" lang="en-US" altLang="ja-JP" sz="1400">
                          <a:latin typeface="+mn-lt"/>
                          <a:ea typeface="MS PGothic" panose="020B0600070205080204" pitchFamily="34" charset="-128"/>
                        </a:rPr>
                        <a:t> </a:t>
                      </a:r>
                      <a:r>
                        <a:rPr kumimoji="1" lang="ja-JP" altLang="en-US" sz="1400">
                          <a:latin typeface="+mn-lt"/>
                          <a:ea typeface="MS PGothic" panose="020B0600070205080204" pitchFamily="34" charset="-128"/>
                        </a:rPr>
                        <a:t>モード</a:t>
                      </a:r>
                      <a:endParaRPr kumimoji="1" lang="en-US" altLang="ja-JP" sz="1400">
                        <a:latin typeface="+mn-lt"/>
                        <a:ea typeface="MS PGothic" panose="020B0600070205080204" pitchFamily="34" charset="-128"/>
                      </a:endParaRPr>
                    </a:p>
                    <a:p>
                      <a:r>
                        <a:rPr kumimoji="1" lang="en-US" altLang="ja-JP" sz="1400">
                          <a:latin typeface="+mn-lt"/>
                          <a:ea typeface="MS PGothic" panose="020B0600070205080204" pitchFamily="34" charset="-128"/>
                        </a:rPr>
                        <a:t>IEEE802.1x </a:t>
                      </a:r>
                      <a:r>
                        <a:rPr kumimoji="1" lang="ja-JP" altLang="en-US" sz="1400">
                          <a:latin typeface="+mn-lt"/>
                          <a:ea typeface="MS PGothic" panose="020B0600070205080204" pitchFamily="34" charset="-128"/>
                        </a:rPr>
                        <a:t>モード</a:t>
                      </a:r>
                    </a:p>
                  </a:txBody>
                  <a:tcPr marL="68580" marR="68580" marT="34290" marB="34290" anchor="ctr"/>
                </a:tc>
                <a:tc>
                  <a:txBody>
                    <a:bodyPr/>
                    <a:lstStyle/>
                    <a:p>
                      <a:r>
                        <a:rPr kumimoji="1" lang="ja-JP" altLang="en-US" sz="1400">
                          <a:latin typeface="+mn-lt"/>
                          <a:ea typeface="MS PGothic" panose="020B0600070205080204" pitchFamily="34" charset="-128"/>
                        </a:rPr>
                        <a:t>マニュアル</a:t>
                      </a:r>
                      <a:r>
                        <a:rPr kumimoji="1" lang="en-US" altLang="ja-JP" sz="1400">
                          <a:latin typeface="+mn-lt"/>
                          <a:ea typeface="MS PGothic" panose="020B0600070205080204" pitchFamily="34" charset="-128"/>
                        </a:rPr>
                        <a:t> </a:t>
                      </a:r>
                      <a:r>
                        <a:rPr kumimoji="1" lang="ja-JP" altLang="en-US" sz="1400">
                          <a:latin typeface="+mn-lt"/>
                          <a:ea typeface="MS PGothic" panose="020B0600070205080204" pitchFamily="34" charset="-128"/>
                        </a:rPr>
                        <a:t>モード</a:t>
                      </a:r>
                      <a:endParaRPr kumimoji="1" lang="en-US" altLang="ja-JP" sz="1400">
                        <a:latin typeface="+mn-lt"/>
                        <a:ea typeface="MS PGothic" panose="020B0600070205080204" pitchFamily="34" charset="-128"/>
                      </a:endParaRPr>
                    </a:p>
                    <a:p>
                      <a:r>
                        <a:rPr kumimoji="1" lang="en-US" altLang="ja-JP" sz="1400">
                          <a:latin typeface="+mn-lt"/>
                          <a:ea typeface="MS PGothic" panose="020B0600070205080204" pitchFamily="34" charset="-128"/>
                        </a:rPr>
                        <a:t>IEEE802.1x </a:t>
                      </a:r>
                      <a:r>
                        <a:rPr kumimoji="1" lang="ja-JP" altLang="en-US" sz="1400">
                          <a:latin typeface="+mn-lt"/>
                          <a:ea typeface="MS PGothic" panose="020B0600070205080204" pitchFamily="34" charset="-128"/>
                        </a:rPr>
                        <a:t>モード</a:t>
                      </a:r>
                    </a:p>
                  </a:txBody>
                  <a:tcPr marL="68580" marR="68580" marT="34290" marB="34290" anchor="ctr"/>
                </a:tc>
                <a:extLst>
                  <a:ext uri="{0D108BD9-81ED-4DB2-BD59-A6C34878D82A}">
                    <a16:rowId xmlns:a16="http://schemas.microsoft.com/office/drawing/2014/main" val="2423706928"/>
                  </a:ext>
                </a:extLst>
              </a:tr>
            </a:tbl>
          </a:graphicData>
        </a:graphic>
      </p:graphicFrame>
      <p:sp>
        <p:nvSpPr>
          <p:cNvPr id="8" name="Shape 550">
            <a:extLst>
              <a:ext uri="{FF2B5EF4-FFF2-40B4-BE49-F238E27FC236}">
                <a16:creationId xmlns:a16="http://schemas.microsoft.com/office/drawing/2014/main" id="{F6E1CD53-EA62-4369-A14A-A6C7207C4CA8}"/>
              </a:ext>
            </a:extLst>
          </p:cNvPr>
          <p:cNvSpPr/>
          <p:nvPr/>
        </p:nvSpPr>
        <p:spPr>
          <a:xfrm>
            <a:off x="533400" y="893961"/>
            <a:ext cx="7344044" cy="307777"/>
          </a:xfrm>
          <a:prstGeom prst="rect">
            <a:avLst/>
          </a:prstGeom>
          <a:noFill/>
          <a:ln>
            <a:noFill/>
          </a:ln>
        </p:spPr>
        <p:txBody>
          <a:bodyPr lIns="91425" tIns="45700" rIns="91425" bIns="45700" anchor="t" anchorCtr="0">
            <a:noAutofit/>
          </a:bodyPr>
          <a:lstStyle/>
          <a:p>
            <a:pPr defTabSz="914378" fontAlgn="auto">
              <a:spcBef>
                <a:spcPts val="0"/>
              </a:spcBef>
              <a:spcAft>
                <a:spcPts val="0"/>
              </a:spcAft>
              <a:buSzPct val="25000"/>
              <a:defRPr/>
            </a:pPr>
            <a:r>
              <a:rPr lang="en-US" altLang="ja-JP" sz="1600" kern="0" err="1">
                <a:solidFill>
                  <a:schemeClr val="tx2"/>
                </a:solidFill>
                <a:latin typeface="+mn-lt"/>
                <a:ea typeface="MS PGothic" panose="020B0600070205080204" pitchFamily="34" charset="-128"/>
                <a:cs typeface="Arial"/>
                <a:sym typeface="Arial"/>
                <a:rtl val="0"/>
              </a:rPr>
              <a:t>MACsec</a:t>
            </a:r>
            <a:r>
              <a:rPr lang="en-US" altLang="ja-JP" sz="1600" kern="0">
                <a:solidFill>
                  <a:schemeClr val="tx2"/>
                </a:solidFill>
                <a:latin typeface="+mn-lt"/>
                <a:ea typeface="MS PGothic" panose="020B0600070205080204" pitchFamily="34" charset="-128"/>
                <a:cs typeface="Arial"/>
                <a:sym typeface="Arial"/>
                <a:rtl val="0"/>
              </a:rPr>
              <a:t> </a:t>
            </a:r>
            <a:r>
              <a:rPr lang="ja-JP" altLang="en-US" sz="1600" kern="0">
                <a:solidFill>
                  <a:schemeClr val="tx2"/>
                </a:solidFill>
                <a:latin typeface="+mn-lt"/>
                <a:ea typeface="MS PGothic" panose="020B0600070205080204" pitchFamily="34" charset="-128"/>
                <a:cs typeface="Arial"/>
                <a:sym typeface="Arial"/>
                <a:rtl val="0"/>
              </a:rPr>
              <a:t>はキー導出スキームには大きく</a:t>
            </a:r>
            <a:r>
              <a:rPr lang="en-US" altLang="ja-JP" sz="1600" kern="0">
                <a:solidFill>
                  <a:schemeClr val="tx2"/>
                </a:solidFill>
                <a:latin typeface="+mn-lt"/>
                <a:ea typeface="MS PGothic" panose="020B0600070205080204" pitchFamily="34" charset="-128"/>
                <a:cs typeface="Arial"/>
                <a:sym typeface="Arial"/>
                <a:rtl val="0"/>
              </a:rPr>
              <a:t> 2 </a:t>
            </a:r>
            <a:r>
              <a:rPr lang="ja-JP" altLang="en-US" sz="1600" kern="0">
                <a:solidFill>
                  <a:schemeClr val="tx2"/>
                </a:solidFill>
                <a:latin typeface="+mn-lt"/>
                <a:ea typeface="MS PGothic" panose="020B0600070205080204" pitchFamily="34" charset="-128"/>
                <a:cs typeface="Arial"/>
                <a:sym typeface="Arial"/>
                <a:rtl val="0"/>
              </a:rPr>
              <a:t>つの仕組みがあります。</a:t>
            </a:r>
            <a:endParaRPr lang="en" sz="1600" kern="0">
              <a:solidFill>
                <a:schemeClr val="tx2"/>
              </a:solidFill>
              <a:latin typeface="+mn-lt"/>
              <a:ea typeface="MS PGothic" panose="020B0600070205080204" pitchFamily="34" charset="-128"/>
              <a:cs typeface="Arial"/>
              <a:sym typeface="Arial"/>
              <a:rtl val="0"/>
            </a:endParaRPr>
          </a:p>
        </p:txBody>
      </p:sp>
      <p:sp>
        <p:nvSpPr>
          <p:cNvPr id="7" name="Slide Number Placeholder 4">
            <a:extLst>
              <a:ext uri="{FF2B5EF4-FFF2-40B4-BE49-F238E27FC236}">
                <a16:creationId xmlns:a16="http://schemas.microsoft.com/office/drawing/2014/main" id="{C76E3E37-BE57-C141-9C88-E6728DCA3010}"/>
              </a:ext>
            </a:extLst>
          </p:cNvPr>
          <p:cNvSpPr>
            <a:spLocks noGrp="1"/>
          </p:cNvSpPr>
          <p:nvPr>
            <p:ph type="sldNum" sz="quarter" idx="4294967295"/>
          </p:nvPr>
        </p:nvSpPr>
        <p:spPr>
          <a:xfrm>
            <a:off x="8648700" y="4884738"/>
            <a:ext cx="495300" cy="274637"/>
          </a:xfrm>
          <a:prstGeom prst="rect">
            <a:avLst/>
          </a:prstGeom>
        </p:spPr>
        <p:txBody>
          <a:bodyPr>
            <a:noAutofit/>
          </a:bodyPr>
          <a:lstStyle/>
          <a:p>
            <a:fld id="{3945D0FD-48F1-4D72-80C5-FFB60B92A834}" type="slidenum">
              <a:rPr lang="en-US" sz="900" smtClean="0">
                <a:latin typeface="+mn-lt"/>
                <a:ea typeface="MS PGothic" panose="020B0600070205080204" pitchFamily="34" charset="-128"/>
              </a:rPr>
              <a:pPr/>
              <a:t>346</a:t>
            </a:fld>
            <a:endParaRPr lang="en-US" sz="900">
              <a:latin typeface="+mn-lt"/>
              <a:ea typeface="MS PGothic" panose="020B0600070205080204" pitchFamily="34" charset="-128"/>
            </a:endParaRPr>
          </a:p>
        </p:txBody>
      </p:sp>
    </p:spTree>
    <p:extLst>
      <p:ext uri="{BB962C8B-B14F-4D97-AF65-F5344CB8AC3E}">
        <p14:creationId xmlns:p14="http://schemas.microsoft.com/office/powerpoint/2010/main" val="2487692770"/>
      </p:ext>
    </p:extLst>
  </p:cSld>
  <p:clrMapOvr>
    <a:masterClrMapping/>
  </p:clrMapOvr>
</p:sld>
</file>

<file path=ppt/slides/slide3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タイトル 3">
            <a:extLst>
              <a:ext uri="{FF2B5EF4-FFF2-40B4-BE49-F238E27FC236}">
                <a16:creationId xmlns:a16="http://schemas.microsoft.com/office/drawing/2014/main" id="{70D93B69-87AE-9348-B7B1-E40F9CA0567B}"/>
              </a:ext>
            </a:extLst>
          </p:cNvPr>
          <p:cNvSpPr>
            <a:spLocks noGrp="1"/>
          </p:cNvSpPr>
          <p:nvPr>
            <p:ph type="title"/>
          </p:nvPr>
        </p:nvSpPr>
        <p:spPr/>
        <p:txBody>
          <a:bodyPr>
            <a:noAutofit/>
          </a:bodyPr>
          <a:lstStyle/>
          <a:p>
            <a:r>
              <a:rPr kumimoji="1" lang="en-US" altLang="ja-JP" err="1">
                <a:latin typeface="+mn-lt"/>
                <a:ea typeface="MS PGothic" panose="020B0600070205080204" pitchFamily="34" charset="-128"/>
              </a:rPr>
              <a:t>MACsec</a:t>
            </a:r>
            <a:r>
              <a:rPr kumimoji="1" lang="en-US" altLang="ja-JP">
                <a:latin typeface="+mn-lt"/>
                <a:ea typeface="MS PGothic" panose="020B0600070205080204" pitchFamily="34" charset="-128"/>
              </a:rPr>
              <a:t> </a:t>
            </a:r>
            <a:r>
              <a:rPr kumimoji="1" lang="ja-JP" altLang="en-US">
                <a:latin typeface="+mn-lt"/>
                <a:ea typeface="MS PGothic" panose="020B0600070205080204" pitchFamily="34" charset="-128"/>
              </a:rPr>
              <a:t>の設定方法</a:t>
            </a:r>
          </a:p>
        </p:txBody>
      </p:sp>
      <p:sp>
        <p:nvSpPr>
          <p:cNvPr id="50" name="Text Placeholder 2">
            <a:extLst>
              <a:ext uri="{FF2B5EF4-FFF2-40B4-BE49-F238E27FC236}">
                <a16:creationId xmlns:a16="http://schemas.microsoft.com/office/drawing/2014/main" id="{FC15A0A8-D47D-AD43-B53A-7F89A6EB5BAA}"/>
              </a:ext>
            </a:extLst>
          </p:cNvPr>
          <p:cNvSpPr>
            <a:spLocks noGrp="1"/>
          </p:cNvSpPr>
          <p:nvPr>
            <p:ph type="body" sz="quarter" idx="11"/>
          </p:nvPr>
        </p:nvSpPr>
        <p:spPr/>
        <p:txBody>
          <a:bodyPr/>
          <a:lstStyle/>
          <a:p>
            <a:r>
              <a:rPr lang="ja-JP" altLang="en-US" sz="1600">
                <a:ea typeface="MS PGothic" panose="020B0600070205080204" pitchFamily="34" charset="-128"/>
              </a:rPr>
              <a:t>スイッチ間の暗号化 </a:t>
            </a:r>
            <a:r>
              <a:rPr lang="en-US" altLang="ja-JP" sz="1600">
                <a:ea typeface="MS PGothic" panose="020B0600070205080204" pitchFamily="34" charset="-128"/>
              </a:rPr>
              <a:t>(1/2)</a:t>
            </a:r>
          </a:p>
        </p:txBody>
      </p:sp>
      <p:sp>
        <p:nvSpPr>
          <p:cNvPr id="3" name="Text Placeholder 2">
            <a:extLst>
              <a:ext uri="{FF2B5EF4-FFF2-40B4-BE49-F238E27FC236}">
                <a16:creationId xmlns:a16="http://schemas.microsoft.com/office/drawing/2014/main" id="{5FEC8105-1058-AF49-A4F2-D3B51498292E}"/>
              </a:ext>
            </a:extLst>
          </p:cNvPr>
          <p:cNvSpPr>
            <a:spLocks noGrp="1"/>
          </p:cNvSpPr>
          <p:nvPr>
            <p:ph type="body" sz="quarter" idx="12"/>
          </p:nvPr>
        </p:nvSpPr>
        <p:spPr/>
        <p:txBody>
          <a:bodyPr/>
          <a:lstStyle/>
          <a:p>
            <a:r>
              <a:rPr lang="en" altLang="ja-JP">
                <a:solidFill>
                  <a:srgbClr val="282828"/>
                </a:solidFill>
                <a:ea typeface="MS PGothic" panose="020B0600070205080204" pitchFamily="34" charset="-128"/>
              </a:rPr>
              <a:t>3.5</a:t>
            </a:r>
            <a:r>
              <a:rPr lang="ja-JP" altLang="en-US">
                <a:solidFill>
                  <a:srgbClr val="282828"/>
                </a:solidFill>
                <a:ea typeface="MS PGothic" panose="020B0600070205080204" pitchFamily="34" charset="-128"/>
              </a:rPr>
              <a:t>　</a:t>
            </a:r>
            <a:r>
              <a:rPr lang="en" altLang="ja-JP">
                <a:solidFill>
                  <a:srgbClr val="282828"/>
                </a:solidFill>
                <a:ea typeface="MS PGothic" panose="020B0600070205080204" pitchFamily="34" charset="-128"/>
              </a:rPr>
              <a:t>Security</a:t>
            </a:r>
          </a:p>
        </p:txBody>
      </p:sp>
      <p:sp>
        <p:nvSpPr>
          <p:cNvPr id="6" name="正方形/長方形 5">
            <a:extLst>
              <a:ext uri="{FF2B5EF4-FFF2-40B4-BE49-F238E27FC236}">
                <a16:creationId xmlns:a16="http://schemas.microsoft.com/office/drawing/2014/main" id="{86003758-5CC1-1C41-8DBC-4AB0071CA205}"/>
              </a:ext>
            </a:extLst>
          </p:cNvPr>
          <p:cNvSpPr/>
          <p:nvPr/>
        </p:nvSpPr>
        <p:spPr>
          <a:xfrm>
            <a:off x="549236" y="1123102"/>
            <a:ext cx="6227090" cy="338554"/>
          </a:xfrm>
          <a:prstGeom prst="rect">
            <a:avLst/>
          </a:prstGeom>
        </p:spPr>
        <p:txBody>
          <a:bodyPr wrap="square">
            <a:noAutofit/>
          </a:bodyPr>
          <a:lstStyle/>
          <a:p>
            <a:pPr defTabSz="457189">
              <a:defRPr/>
            </a:pPr>
            <a:endParaRPr lang="ja-JP" altLang="en-US" sz="1600">
              <a:solidFill>
                <a:srgbClr val="005073"/>
              </a:solidFill>
              <a:latin typeface="+mn-lt"/>
              <a:ea typeface="MS PGothic" panose="020B0600070205080204" pitchFamily="34" charset="-128"/>
              <a:cs typeface="+mn-cs"/>
            </a:endParaRPr>
          </a:p>
        </p:txBody>
      </p:sp>
      <p:sp>
        <p:nvSpPr>
          <p:cNvPr id="7" name="Rectangle 1">
            <a:extLst>
              <a:ext uri="{FF2B5EF4-FFF2-40B4-BE49-F238E27FC236}">
                <a16:creationId xmlns:a16="http://schemas.microsoft.com/office/drawing/2014/main" id="{1F9CB4D9-C781-2745-BF2F-5A04FA426ADE}"/>
              </a:ext>
            </a:extLst>
          </p:cNvPr>
          <p:cNvSpPr/>
          <p:nvPr/>
        </p:nvSpPr>
        <p:spPr>
          <a:xfrm>
            <a:off x="533399" y="1201738"/>
            <a:ext cx="4495801" cy="3000821"/>
          </a:xfrm>
          <a:prstGeom prst="rect">
            <a:avLst/>
          </a:prstGeom>
          <a:solidFill>
            <a:schemeClr val="bg2">
              <a:lumMod val="95000"/>
            </a:schemeClr>
          </a:solidFill>
        </p:spPr>
        <p:txBody>
          <a:bodyPr>
            <a:noAutofit/>
          </a:bodyPr>
          <a:lstStyle/>
          <a:p>
            <a:pPr defTabSz="914355">
              <a:defRPr/>
            </a:pPr>
            <a:r>
              <a:rPr lang="en-US" altLang="ja-JP" sz="1050" kern="0">
                <a:solidFill>
                  <a:srgbClr val="000000"/>
                </a:solidFill>
                <a:latin typeface="+mn-lt"/>
                <a:ea typeface="MS PGothic" panose="020B0600070205080204" pitchFamily="34" charset="-128"/>
                <a:cs typeface="Consolas" charset="0"/>
                <a:sym typeface="Arial"/>
                <a:rtl val="0"/>
              </a:rPr>
              <a:t>key chain </a:t>
            </a:r>
            <a:r>
              <a:rPr lang="en-US" altLang="ja-JP" sz="1050" kern="0" err="1">
                <a:solidFill>
                  <a:srgbClr val="000000"/>
                </a:solidFill>
                <a:latin typeface="+mn-lt"/>
                <a:ea typeface="MS PGothic" panose="020B0600070205080204" pitchFamily="34" charset="-128"/>
                <a:cs typeface="Consolas" charset="0"/>
                <a:sym typeface="Arial"/>
                <a:rtl val="0"/>
              </a:rPr>
              <a:t>macsectest</a:t>
            </a:r>
            <a:r>
              <a:rPr lang="en-US" altLang="ja-JP" sz="1050" kern="0">
                <a:solidFill>
                  <a:srgbClr val="000000"/>
                </a:solidFill>
                <a:latin typeface="+mn-lt"/>
                <a:ea typeface="MS PGothic" panose="020B0600070205080204" pitchFamily="34" charset="-128"/>
                <a:cs typeface="Consolas" charset="0"/>
                <a:sym typeface="Arial"/>
                <a:rtl val="0"/>
              </a:rPr>
              <a:t> </a:t>
            </a:r>
            <a:r>
              <a:rPr lang="en-US" altLang="ja-JP" sz="1050" kern="0" err="1">
                <a:solidFill>
                  <a:srgbClr val="000000"/>
                </a:solidFill>
                <a:latin typeface="+mn-lt"/>
                <a:ea typeface="MS PGothic" panose="020B0600070205080204" pitchFamily="34" charset="-128"/>
                <a:cs typeface="Consolas" charset="0"/>
                <a:sym typeface="Arial"/>
                <a:rtl val="0"/>
              </a:rPr>
              <a:t>macsec</a:t>
            </a:r>
            <a:endParaRPr lang="en-US" altLang="ja-JP" sz="1050" kern="0">
              <a:solidFill>
                <a:srgbClr val="000000"/>
              </a:solidFill>
              <a:latin typeface="+mn-lt"/>
              <a:ea typeface="MS PGothic" panose="020B0600070205080204" pitchFamily="34" charset="-128"/>
              <a:cs typeface="Consolas" charset="0"/>
              <a:sym typeface="Arial"/>
              <a:rtl val="0"/>
            </a:endParaRPr>
          </a:p>
          <a:p>
            <a:pPr defTabSz="914355">
              <a:defRPr/>
            </a:pPr>
            <a:r>
              <a:rPr lang="en-US" altLang="ja-JP" sz="1050" kern="0">
                <a:solidFill>
                  <a:srgbClr val="000000"/>
                </a:solidFill>
                <a:latin typeface="+mn-lt"/>
                <a:ea typeface="MS PGothic" panose="020B0600070205080204" pitchFamily="34" charset="-128"/>
                <a:cs typeface="Consolas" charset="0"/>
                <a:sym typeface="Arial"/>
                <a:rtl val="0"/>
              </a:rPr>
              <a:t> key 111111</a:t>
            </a:r>
          </a:p>
          <a:p>
            <a:pPr defTabSz="914355">
              <a:defRPr/>
            </a:pPr>
            <a:r>
              <a:rPr lang="en-US" altLang="ja-JP" sz="1050" kern="0">
                <a:solidFill>
                  <a:srgbClr val="000000"/>
                </a:solidFill>
                <a:latin typeface="+mn-lt"/>
                <a:ea typeface="MS PGothic" panose="020B0600070205080204" pitchFamily="34" charset="-128"/>
                <a:cs typeface="Consolas" charset="0"/>
                <a:sym typeface="Arial"/>
                <a:rtl val="0"/>
              </a:rPr>
              <a:t>   cryptographic-algorithm aes-128-cmac</a:t>
            </a:r>
          </a:p>
          <a:p>
            <a:pPr defTabSz="914355">
              <a:defRPr/>
            </a:pPr>
            <a:r>
              <a:rPr lang="en-US" altLang="ja-JP" sz="1050" kern="0">
                <a:solidFill>
                  <a:srgbClr val="000000"/>
                </a:solidFill>
                <a:latin typeface="+mn-lt"/>
                <a:ea typeface="MS PGothic" panose="020B0600070205080204" pitchFamily="34" charset="-128"/>
                <a:cs typeface="Consolas" charset="0"/>
                <a:sym typeface="Arial"/>
                <a:rtl val="0"/>
              </a:rPr>
              <a:t>  key-string 0123456789abcdef0123456789abcdef</a:t>
            </a:r>
          </a:p>
          <a:p>
            <a:pPr defTabSz="914355">
              <a:defRPr/>
            </a:pPr>
            <a:r>
              <a:rPr lang="en-US" altLang="ja-JP" sz="1050" kern="0">
                <a:solidFill>
                  <a:srgbClr val="000000"/>
                </a:solidFill>
                <a:latin typeface="+mn-lt"/>
                <a:ea typeface="MS PGothic" panose="020B0600070205080204" pitchFamily="34" charset="-128"/>
                <a:cs typeface="Consolas" charset="0"/>
                <a:sym typeface="Arial"/>
                <a:rtl val="0"/>
              </a:rPr>
              <a:t>   lifetime local 12:12:12 Jan 1 2019 infinite</a:t>
            </a:r>
            <a:br>
              <a:rPr lang="en-US" altLang="ja-JP" sz="1050" i="1" kern="0">
                <a:solidFill>
                  <a:srgbClr val="000000"/>
                </a:solidFill>
                <a:latin typeface="+mn-lt"/>
                <a:ea typeface="MS PGothic" panose="020B0600070205080204" pitchFamily="34" charset="-128"/>
                <a:cs typeface="Consolas" charset="0"/>
                <a:sym typeface="Arial"/>
                <a:rtl val="0"/>
              </a:rPr>
            </a:br>
            <a:br>
              <a:rPr lang="en-US" altLang="ja-JP" sz="1050" i="1" kern="0">
                <a:solidFill>
                  <a:srgbClr val="000000"/>
                </a:solidFill>
                <a:latin typeface="+mn-lt"/>
                <a:ea typeface="MS PGothic" panose="020B0600070205080204" pitchFamily="34" charset="-128"/>
                <a:cs typeface="Consolas" charset="0"/>
                <a:sym typeface="Arial"/>
                <a:rtl val="0"/>
              </a:rPr>
            </a:br>
            <a:r>
              <a:rPr lang="en-US" altLang="ja-JP" sz="1050" kern="0" err="1">
                <a:solidFill>
                  <a:srgbClr val="000000"/>
                </a:solidFill>
                <a:latin typeface="+mn-lt"/>
                <a:ea typeface="MS PGothic" panose="020B0600070205080204" pitchFamily="34" charset="-128"/>
                <a:cs typeface="Consolas" charset="0"/>
                <a:sym typeface="Arial"/>
                <a:rtl val="0"/>
              </a:rPr>
              <a:t>mka</a:t>
            </a:r>
            <a:r>
              <a:rPr lang="en-US" altLang="ja-JP" sz="1050" kern="0">
                <a:solidFill>
                  <a:srgbClr val="000000"/>
                </a:solidFill>
                <a:latin typeface="+mn-lt"/>
                <a:ea typeface="MS PGothic" panose="020B0600070205080204" pitchFamily="34" charset="-128"/>
                <a:cs typeface="Consolas" charset="0"/>
                <a:sym typeface="Arial"/>
                <a:rtl val="0"/>
              </a:rPr>
              <a:t> policy </a:t>
            </a:r>
            <a:r>
              <a:rPr lang="en-US" altLang="ja-JP" sz="1050" kern="0" err="1">
                <a:solidFill>
                  <a:srgbClr val="000000"/>
                </a:solidFill>
                <a:latin typeface="+mn-lt"/>
                <a:ea typeface="MS PGothic" panose="020B0600070205080204" pitchFamily="34" charset="-128"/>
                <a:cs typeface="Consolas" charset="0"/>
                <a:sym typeface="Arial"/>
                <a:rtl val="0"/>
              </a:rPr>
              <a:t>macsectest</a:t>
            </a:r>
            <a:endParaRPr lang="en-US" altLang="ja-JP" sz="1050" i="1" kern="0">
              <a:solidFill>
                <a:srgbClr val="000000"/>
              </a:solidFill>
              <a:latin typeface="+mn-lt"/>
              <a:ea typeface="MS PGothic" panose="020B0600070205080204" pitchFamily="34" charset="-128"/>
              <a:cs typeface="Consolas" charset="0"/>
              <a:sym typeface="Arial"/>
              <a:rtl val="0"/>
            </a:endParaRPr>
          </a:p>
          <a:p>
            <a:pPr defTabSz="914355">
              <a:defRPr/>
            </a:pPr>
            <a:r>
              <a:rPr lang="ja-JP" altLang="en-US" sz="1050" kern="0">
                <a:solidFill>
                  <a:srgbClr val="000000"/>
                </a:solidFill>
                <a:latin typeface="+mn-lt"/>
                <a:ea typeface="MS PGothic" panose="020B0600070205080204" pitchFamily="34" charset="-128"/>
                <a:cs typeface="Consolas" charset="0"/>
                <a:sym typeface="Arial"/>
                <a:rtl val="0"/>
              </a:rPr>
              <a:t> </a:t>
            </a:r>
            <a:r>
              <a:rPr lang="en-US" altLang="ja-JP" sz="1050" kern="0">
                <a:solidFill>
                  <a:srgbClr val="000000"/>
                </a:solidFill>
                <a:latin typeface="+mn-lt"/>
                <a:ea typeface="MS PGothic" panose="020B0600070205080204" pitchFamily="34" charset="-128"/>
                <a:cs typeface="Consolas" charset="0"/>
                <a:sym typeface="Arial"/>
                <a:rtl val="0"/>
              </a:rPr>
              <a:t>key-server priority </a:t>
            </a:r>
            <a:r>
              <a:rPr lang="en-US" altLang="ja-JP" sz="1050" i="1" kern="0">
                <a:solidFill>
                  <a:srgbClr val="000000"/>
                </a:solidFill>
                <a:latin typeface="+mn-lt"/>
                <a:ea typeface="MS PGothic" panose="020B0600070205080204" pitchFamily="34" charset="-128"/>
                <a:cs typeface="Consolas" charset="0"/>
                <a:sym typeface="Arial"/>
                <a:rtl val="0"/>
              </a:rPr>
              <a:t>200</a:t>
            </a:r>
          </a:p>
          <a:p>
            <a:pPr defTabSz="914355">
              <a:defRPr/>
            </a:pPr>
            <a:r>
              <a:rPr lang="ja-JP" altLang="en-US" sz="1050" kern="0">
                <a:solidFill>
                  <a:srgbClr val="000000"/>
                </a:solidFill>
                <a:latin typeface="+mn-lt"/>
                <a:ea typeface="MS PGothic" panose="020B0600070205080204" pitchFamily="34" charset="-128"/>
                <a:cs typeface="Consolas" charset="0"/>
                <a:sym typeface="Arial"/>
                <a:rtl val="0"/>
              </a:rPr>
              <a:t> </a:t>
            </a:r>
            <a:r>
              <a:rPr lang="en-US" altLang="ja-JP" sz="1050" kern="0" err="1">
                <a:solidFill>
                  <a:srgbClr val="000000"/>
                </a:solidFill>
                <a:latin typeface="+mn-lt"/>
                <a:ea typeface="MS PGothic" panose="020B0600070205080204" pitchFamily="34" charset="-128"/>
                <a:cs typeface="Consolas" charset="0"/>
                <a:sym typeface="Arial"/>
                <a:rtl val="0"/>
              </a:rPr>
              <a:t>macsec</a:t>
            </a:r>
            <a:r>
              <a:rPr lang="en-US" altLang="ja-JP" sz="1050" kern="0">
                <a:solidFill>
                  <a:srgbClr val="000000"/>
                </a:solidFill>
                <a:latin typeface="+mn-lt"/>
                <a:ea typeface="MS PGothic" panose="020B0600070205080204" pitchFamily="34" charset="-128"/>
                <a:cs typeface="Consolas" charset="0"/>
                <a:sym typeface="Arial"/>
                <a:rtl val="0"/>
              </a:rPr>
              <a:t>-cipher-suite </a:t>
            </a:r>
            <a:r>
              <a:rPr lang="en-US" altLang="ja-JP" sz="1050" i="1" kern="0">
                <a:solidFill>
                  <a:srgbClr val="000000"/>
                </a:solidFill>
                <a:latin typeface="+mn-lt"/>
                <a:ea typeface="MS PGothic" panose="020B0600070205080204" pitchFamily="34" charset="-128"/>
                <a:cs typeface="Consolas" charset="0"/>
                <a:sym typeface="Arial"/>
                <a:rtl val="0"/>
              </a:rPr>
              <a:t>gcm-aes-128	#default</a:t>
            </a:r>
          </a:p>
          <a:p>
            <a:pPr defTabSz="914355">
              <a:defRPr/>
            </a:pPr>
            <a:endParaRPr lang="en-US" altLang="ja-JP" sz="1050" i="1" kern="0">
              <a:solidFill>
                <a:srgbClr val="000000"/>
              </a:solidFill>
              <a:latin typeface="+mn-lt"/>
              <a:ea typeface="MS PGothic" panose="020B0600070205080204" pitchFamily="34" charset="-128"/>
              <a:cs typeface="Consolas" charset="0"/>
              <a:sym typeface="Arial"/>
              <a:rtl val="0"/>
            </a:endParaRPr>
          </a:p>
          <a:p>
            <a:pPr defTabSz="914355">
              <a:defRPr/>
            </a:pPr>
            <a:r>
              <a:rPr lang="en-US" sz="1050" kern="0">
                <a:solidFill>
                  <a:srgbClr val="000000"/>
                </a:solidFill>
                <a:latin typeface="+mn-lt"/>
                <a:ea typeface="MS PGothic" panose="020B0600070205080204" pitchFamily="34" charset="-128"/>
                <a:cs typeface="Consolas" charset="0"/>
                <a:sym typeface="Arial"/>
                <a:rtl val="0"/>
              </a:rPr>
              <a:t>Interface gi1/0/10</a:t>
            </a:r>
            <a:br>
              <a:rPr lang="en-US" sz="1050" kern="0">
                <a:solidFill>
                  <a:srgbClr val="000000"/>
                </a:solidFill>
                <a:latin typeface="+mn-lt"/>
                <a:ea typeface="MS PGothic" panose="020B0600070205080204" pitchFamily="34" charset="-128"/>
                <a:cs typeface="Consolas" charset="0"/>
                <a:sym typeface="Arial"/>
                <a:rtl val="0"/>
              </a:rPr>
            </a:br>
            <a:r>
              <a:rPr lang="ja-JP" altLang="en-US" sz="1050" kern="0">
                <a:solidFill>
                  <a:srgbClr val="000000"/>
                </a:solidFill>
                <a:latin typeface="+mn-lt"/>
                <a:ea typeface="MS PGothic" panose="020B0600070205080204" pitchFamily="34" charset="-128"/>
                <a:cs typeface="Consolas" charset="0"/>
                <a:sym typeface="Arial"/>
                <a:rtl val="0"/>
              </a:rPr>
              <a:t> </a:t>
            </a:r>
            <a:r>
              <a:rPr lang="en-US" altLang="ja-JP" sz="1050" kern="0">
                <a:solidFill>
                  <a:srgbClr val="000000"/>
                </a:solidFill>
                <a:latin typeface="+mn-lt"/>
                <a:ea typeface="MS PGothic" panose="020B0600070205080204" pitchFamily="34" charset="-128"/>
                <a:cs typeface="Consolas" charset="0"/>
                <a:sym typeface="Arial"/>
                <a:rtl val="0"/>
              </a:rPr>
              <a:t>switchport mode trunk</a:t>
            </a:r>
            <a:endParaRPr lang="en-US" sz="1050" kern="0">
              <a:solidFill>
                <a:srgbClr val="000000"/>
              </a:solidFill>
              <a:latin typeface="+mn-lt"/>
              <a:ea typeface="MS PGothic" panose="020B0600070205080204" pitchFamily="34" charset="-128"/>
              <a:cs typeface="Consolas" charset="0"/>
              <a:sym typeface="Arial"/>
              <a:rtl val="0"/>
            </a:endParaRPr>
          </a:p>
          <a:p>
            <a:pPr defTabSz="914355">
              <a:defRPr/>
            </a:pPr>
            <a:r>
              <a:rPr lang="ja-JP" altLang="en-US" sz="1050" kern="0">
                <a:solidFill>
                  <a:srgbClr val="000000"/>
                </a:solidFill>
                <a:latin typeface="+mn-lt"/>
                <a:ea typeface="MS PGothic" panose="020B0600070205080204" pitchFamily="34" charset="-128"/>
                <a:cs typeface="Consolas" charset="0"/>
                <a:sym typeface="Arial"/>
                <a:rtl val="0"/>
              </a:rPr>
              <a:t> </a:t>
            </a:r>
            <a:r>
              <a:rPr lang="en-US" sz="1050" kern="0" err="1">
                <a:solidFill>
                  <a:srgbClr val="000000"/>
                </a:solidFill>
                <a:latin typeface="+mn-lt"/>
                <a:ea typeface="MS PGothic" panose="020B0600070205080204" pitchFamily="34" charset="-128"/>
                <a:cs typeface="Consolas" charset="0"/>
                <a:sym typeface="Arial"/>
                <a:rtl val="0"/>
              </a:rPr>
              <a:t>macsec</a:t>
            </a:r>
            <a:r>
              <a:rPr lang="en-US" sz="1050" kern="0">
                <a:solidFill>
                  <a:srgbClr val="000000"/>
                </a:solidFill>
                <a:latin typeface="+mn-lt"/>
                <a:ea typeface="MS PGothic" panose="020B0600070205080204" pitchFamily="34" charset="-128"/>
                <a:cs typeface="Consolas" charset="0"/>
                <a:sym typeface="Arial"/>
                <a:rtl val="0"/>
              </a:rPr>
              <a:t> </a:t>
            </a:r>
            <a:r>
              <a:rPr lang="en-US" sz="1050" kern="0">
                <a:solidFill>
                  <a:srgbClr val="FF0000"/>
                </a:solidFill>
                <a:latin typeface="+mn-lt"/>
                <a:ea typeface="MS PGothic" panose="020B0600070205080204" pitchFamily="34" charset="-128"/>
                <a:cs typeface="Consolas" charset="0"/>
                <a:sym typeface="Arial"/>
                <a:rtl val="0"/>
              </a:rPr>
              <a:t>network-link</a:t>
            </a:r>
            <a:r>
              <a:rPr lang="en-US" sz="1050" kern="0">
                <a:solidFill>
                  <a:srgbClr val="000000"/>
                </a:solidFill>
                <a:latin typeface="+mn-lt"/>
                <a:ea typeface="MS PGothic" panose="020B0600070205080204" pitchFamily="34" charset="-128"/>
                <a:cs typeface="Consolas" charset="0"/>
                <a:sym typeface="Arial"/>
                <a:rtl val="0"/>
              </a:rPr>
              <a:t> </a:t>
            </a:r>
            <a:br>
              <a:rPr lang="en-US" sz="1050" kern="0">
                <a:solidFill>
                  <a:srgbClr val="000000"/>
                </a:solidFill>
                <a:latin typeface="+mn-lt"/>
                <a:ea typeface="MS PGothic" panose="020B0600070205080204" pitchFamily="34" charset="-128"/>
                <a:cs typeface="Consolas" charset="0"/>
                <a:sym typeface="Arial"/>
                <a:rtl val="0"/>
              </a:rPr>
            </a:br>
            <a:r>
              <a:rPr lang="ja-JP" altLang="en-US" sz="1050" kern="0">
                <a:solidFill>
                  <a:srgbClr val="000000"/>
                </a:solidFill>
                <a:latin typeface="+mn-lt"/>
                <a:ea typeface="MS PGothic" panose="020B0600070205080204" pitchFamily="34" charset="-128"/>
                <a:cs typeface="Consolas" charset="0"/>
                <a:sym typeface="Arial"/>
                <a:rtl val="0"/>
              </a:rPr>
              <a:t> </a:t>
            </a:r>
            <a:r>
              <a:rPr lang="en-US" sz="1050" kern="0" err="1">
                <a:solidFill>
                  <a:srgbClr val="000000"/>
                </a:solidFill>
                <a:latin typeface="+mn-lt"/>
                <a:ea typeface="MS PGothic" panose="020B0600070205080204" pitchFamily="34" charset="-128"/>
                <a:cs typeface="Consolas" charset="0"/>
                <a:sym typeface="Arial"/>
                <a:rtl val="0"/>
              </a:rPr>
              <a:t>mka</a:t>
            </a:r>
            <a:r>
              <a:rPr lang="en-US" sz="1050" kern="0">
                <a:solidFill>
                  <a:srgbClr val="000000"/>
                </a:solidFill>
                <a:latin typeface="+mn-lt"/>
                <a:ea typeface="MS PGothic" panose="020B0600070205080204" pitchFamily="34" charset="-128"/>
                <a:cs typeface="Consolas" charset="0"/>
                <a:sym typeface="Arial"/>
                <a:rtl val="0"/>
              </a:rPr>
              <a:t> policy </a:t>
            </a:r>
            <a:r>
              <a:rPr lang="en-US" sz="1050" kern="0" err="1">
                <a:solidFill>
                  <a:srgbClr val="000000"/>
                </a:solidFill>
                <a:latin typeface="+mn-lt"/>
                <a:ea typeface="MS PGothic" panose="020B0600070205080204" pitchFamily="34" charset="-128"/>
                <a:cs typeface="Consolas" charset="0"/>
                <a:sym typeface="Arial"/>
                <a:rtl val="0"/>
              </a:rPr>
              <a:t>macsectest</a:t>
            </a:r>
            <a:br>
              <a:rPr lang="en-US" sz="1050" kern="0">
                <a:solidFill>
                  <a:srgbClr val="000000"/>
                </a:solidFill>
                <a:latin typeface="+mn-lt"/>
                <a:ea typeface="MS PGothic" panose="020B0600070205080204" pitchFamily="34" charset="-128"/>
                <a:cs typeface="Consolas" charset="0"/>
                <a:sym typeface="Arial"/>
                <a:rtl val="0"/>
              </a:rPr>
            </a:br>
            <a:r>
              <a:rPr lang="ja-JP" altLang="en-US" sz="1050" kern="0">
                <a:solidFill>
                  <a:srgbClr val="000000"/>
                </a:solidFill>
                <a:latin typeface="+mn-lt"/>
                <a:ea typeface="MS PGothic" panose="020B0600070205080204" pitchFamily="34" charset="-128"/>
                <a:cs typeface="Consolas" charset="0"/>
                <a:sym typeface="Arial"/>
                <a:rtl val="0"/>
              </a:rPr>
              <a:t> </a:t>
            </a:r>
            <a:r>
              <a:rPr lang="en-US" sz="1050" kern="0" err="1">
                <a:solidFill>
                  <a:srgbClr val="000000"/>
                </a:solidFill>
                <a:latin typeface="+mn-lt"/>
                <a:ea typeface="MS PGothic" panose="020B0600070205080204" pitchFamily="34" charset="-128"/>
                <a:cs typeface="Consolas" charset="0"/>
                <a:sym typeface="Arial"/>
                <a:rtl val="0"/>
              </a:rPr>
              <a:t>mka</a:t>
            </a:r>
            <a:r>
              <a:rPr lang="en-US" sz="1050" kern="0">
                <a:solidFill>
                  <a:srgbClr val="000000"/>
                </a:solidFill>
                <a:latin typeface="+mn-lt"/>
                <a:ea typeface="MS PGothic" panose="020B0600070205080204" pitchFamily="34" charset="-128"/>
                <a:cs typeface="Consolas" charset="0"/>
                <a:sym typeface="Arial"/>
                <a:rtl val="0"/>
              </a:rPr>
              <a:t> pre-shared-key key-chain </a:t>
            </a:r>
            <a:r>
              <a:rPr lang="en-US" sz="1050" kern="0" err="1">
                <a:solidFill>
                  <a:srgbClr val="000000"/>
                </a:solidFill>
                <a:latin typeface="+mn-lt"/>
                <a:ea typeface="MS PGothic" panose="020B0600070205080204" pitchFamily="34" charset="-128"/>
                <a:cs typeface="Consolas" charset="0"/>
                <a:sym typeface="Arial"/>
                <a:rtl val="0"/>
              </a:rPr>
              <a:t>macsectest</a:t>
            </a:r>
            <a:br>
              <a:rPr lang="en-US" sz="1050" kern="0">
                <a:solidFill>
                  <a:srgbClr val="000000"/>
                </a:solidFill>
                <a:latin typeface="+mn-lt"/>
                <a:ea typeface="MS PGothic" panose="020B0600070205080204" pitchFamily="34" charset="-128"/>
                <a:cs typeface="Consolas" charset="0"/>
                <a:sym typeface="Arial"/>
                <a:rtl val="0"/>
              </a:rPr>
            </a:br>
            <a:r>
              <a:rPr lang="ja-JP" altLang="en-US" sz="1050" kern="0">
                <a:solidFill>
                  <a:srgbClr val="000000"/>
                </a:solidFill>
                <a:latin typeface="+mn-lt"/>
                <a:ea typeface="MS PGothic" panose="020B0600070205080204" pitchFamily="34" charset="-128"/>
                <a:cs typeface="Consolas" charset="0"/>
                <a:sym typeface="Arial"/>
                <a:rtl val="0"/>
              </a:rPr>
              <a:t> </a:t>
            </a:r>
            <a:r>
              <a:rPr lang="en-US" sz="1050" kern="0" err="1">
                <a:solidFill>
                  <a:srgbClr val="000000"/>
                </a:solidFill>
                <a:latin typeface="+mn-lt"/>
                <a:ea typeface="MS PGothic" panose="020B0600070205080204" pitchFamily="34" charset="-128"/>
                <a:cs typeface="Consolas" charset="0"/>
                <a:sym typeface="Arial"/>
                <a:rtl val="0"/>
              </a:rPr>
              <a:t>macsec</a:t>
            </a:r>
            <a:r>
              <a:rPr lang="en-US" sz="1050" kern="0">
                <a:solidFill>
                  <a:srgbClr val="000000"/>
                </a:solidFill>
                <a:latin typeface="+mn-lt"/>
                <a:ea typeface="MS PGothic" panose="020B0600070205080204" pitchFamily="34" charset="-128"/>
                <a:cs typeface="Consolas" charset="0"/>
                <a:sym typeface="Arial"/>
                <a:rtl val="0"/>
              </a:rPr>
              <a:t> replay-protection window-size 10</a:t>
            </a:r>
            <a:br>
              <a:rPr lang="en-US" sz="1050" kern="0">
                <a:solidFill>
                  <a:srgbClr val="000000"/>
                </a:solidFill>
                <a:latin typeface="+mn-lt"/>
                <a:ea typeface="MS PGothic" panose="020B0600070205080204" pitchFamily="34" charset="-128"/>
                <a:cs typeface="Consolas" charset="0"/>
                <a:sym typeface="Arial"/>
                <a:rtl val="0"/>
              </a:rPr>
            </a:br>
            <a:endParaRPr lang="en-US" sz="1050" kern="0">
              <a:solidFill>
                <a:srgbClr val="000000"/>
              </a:solidFill>
              <a:latin typeface="+mn-lt"/>
              <a:ea typeface="MS PGothic" panose="020B0600070205080204" pitchFamily="34" charset="-128"/>
              <a:cs typeface="Consolas" charset="0"/>
              <a:sym typeface="Arial"/>
              <a:rtl val="0"/>
            </a:endParaRPr>
          </a:p>
          <a:p>
            <a:pPr defTabSz="914355">
              <a:defRPr/>
            </a:pPr>
            <a:endParaRPr lang="en-US" sz="1050" kern="0">
              <a:solidFill>
                <a:srgbClr val="000000"/>
              </a:solidFill>
              <a:latin typeface="+mn-lt"/>
              <a:ea typeface="MS PGothic" panose="020B0600070205080204" pitchFamily="34" charset="-128"/>
              <a:cs typeface="Consolas" charset="0"/>
              <a:sym typeface="Arial"/>
              <a:rtl val="0"/>
            </a:endParaRPr>
          </a:p>
        </p:txBody>
      </p:sp>
      <p:sp>
        <p:nvSpPr>
          <p:cNvPr id="26" name="Shape 663">
            <a:extLst>
              <a:ext uri="{FF2B5EF4-FFF2-40B4-BE49-F238E27FC236}">
                <a16:creationId xmlns:a16="http://schemas.microsoft.com/office/drawing/2014/main" id="{5F21BB0D-4A63-9946-A009-4357D4919B73}"/>
              </a:ext>
            </a:extLst>
          </p:cNvPr>
          <p:cNvSpPr txBox="1"/>
          <p:nvPr/>
        </p:nvSpPr>
        <p:spPr>
          <a:xfrm>
            <a:off x="7451642" y="1287214"/>
            <a:ext cx="843425" cy="276959"/>
          </a:xfrm>
          <a:prstGeom prst="rect">
            <a:avLst/>
          </a:prstGeom>
          <a:noFill/>
          <a:ln>
            <a:noFill/>
          </a:ln>
        </p:spPr>
        <p:txBody>
          <a:bodyPr lIns="91425" tIns="45700" rIns="91425" bIns="45700" anchor="t" anchorCtr="0">
            <a:noAutofit/>
          </a:bodyPr>
          <a:lstStyle/>
          <a:p>
            <a:pPr algn="ctr" defTabSz="457189">
              <a:spcBef>
                <a:spcPts val="0"/>
              </a:spcBef>
              <a:buSzPct val="25000"/>
              <a:defRPr/>
            </a:pPr>
            <a:r>
              <a:rPr lang="ja-JP" altLang="en-US" sz="1200">
                <a:solidFill>
                  <a:srgbClr val="282828"/>
                </a:solidFill>
                <a:latin typeface="+mn-lt"/>
                <a:ea typeface="MS PGothic" panose="020B0600070205080204" pitchFamily="34" charset="-128"/>
                <a:cs typeface="Arial"/>
                <a:sym typeface="Arial"/>
              </a:rPr>
              <a:t>スイッチ</a:t>
            </a:r>
            <a:endParaRPr lang="en" sz="1200">
              <a:solidFill>
                <a:srgbClr val="282828"/>
              </a:solidFill>
              <a:latin typeface="+mn-lt"/>
              <a:ea typeface="MS PGothic" panose="020B0600070205080204" pitchFamily="34" charset="-128"/>
              <a:cs typeface="Arial"/>
              <a:sym typeface="Arial"/>
            </a:endParaRPr>
          </a:p>
        </p:txBody>
      </p:sp>
      <p:sp>
        <p:nvSpPr>
          <p:cNvPr id="27" name="Shape 663">
            <a:extLst>
              <a:ext uri="{FF2B5EF4-FFF2-40B4-BE49-F238E27FC236}">
                <a16:creationId xmlns:a16="http://schemas.microsoft.com/office/drawing/2014/main" id="{5555CA42-6222-EA46-8E05-EAD1726D3641}"/>
              </a:ext>
            </a:extLst>
          </p:cNvPr>
          <p:cNvSpPr txBox="1"/>
          <p:nvPr/>
        </p:nvSpPr>
        <p:spPr>
          <a:xfrm>
            <a:off x="5582595" y="1287214"/>
            <a:ext cx="843425" cy="276959"/>
          </a:xfrm>
          <a:prstGeom prst="rect">
            <a:avLst/>
          </a:prstGeom>
          <a:noFill/>
          <a:ln>
            <a:noFill/>
          </a:ln>
        </p:spPr>
        <p:txBody>
          <a:bodyPr lIns="91425" tIns="45700" rIns="91425" bIns="45700" anchor="t" anchorCtr="0">
            <a:noAutofit/>
          </a:bodyPr>
          <a:lstStyle/>
          <a:p>
            <a:pPr algn="ctr" defTabSz="457189">
              <a:spcBef>
                <a:spcPts val="0"/>
              </a:spcBef>
              <a:buSzPct val="25000"/>
              <a:defRPr/>
            </a:pPr>
            <a:r>
              <a:rPr lang="ja-JP" altLang="en-US" sz="1200">
                <a:solidFill>
                  <a:srgbClr val="282828"/>
                </a:solidFill>
                <a:latin typeface="+mn-lt"/>
                <a:ea typeface="MS PGothic" panose="020B0600070205080204" pitchFamily="34" charset="-128"/>
                <a:cs typeface="Arial"/>
                <a:sym typeface="Arial"/>
              </a:rPr>
              <a:t>スイッチ</a:t>
            </a:r>
            <a:endParaRPr lang="en" sz="1200">
              <a:solidFill>
                <a:srgbClr val="282828"/>
              </a:solidFill>
              <a:latin typeface="+mn-lt"/>
              <a:ea typeface="MS PGothic" panose="020B0600070205080204" pitchFamily="34" charset="-128"/>
              <a:cs typeface="Arial"/>
              <a:sym typeface="Arial"/>
            </a:endParaRPr>
          </a:p>
        </p:txBody>
      </p:sp>
      <p:sp>
        <p:nvSpPr>
          <p:cNvPr id="29" name="Left Brace 96">
            <a:extLst>
              <a:ext uri="{FF2B5EF4-FFF2-40B4-BE49-F238E27FC236}">
                <a16:creationId xmlns:a16="http://schemas.microsoft.com/office/drawing/2014/main" id="{E9B7DFF5-4FEF-944E-969C-2B03FD7B47EA}"/>
              </a:ext>
            </a:extLst>
          </p:cNvPr>
          <p:cNvSpPr/>
          <p:nvPr/>
        </p:nvSpPr>
        <p:spPr>
          <a:xfrm rot="16200000">
            <a:off x="6844420" y="1533198"/>
            <a:ext cx="201842" cy="1170370"/>
          </a:xfrm>
          <a:prstGeom prst="leftBrace">
            <a:avLst>
              <a:gd name="adj1" fmla="val 60121"/>
              <a:gd name="adj2" fmla="val 49312"/>
            </a:avLst>
          </a:prstGeom>
          <a:ln w="12700">
            <a:prstDash val="sysDash"/>
          </a:ln>
          <a:effectLst/>
        </p:spPr>
        <p:style>
          <a:lnRef idx="2">
            <a:schemeClr val="accent1"/>
          </a:lnRef>
          <a:fillRef idx="0">
            <a:schemeClr val="accent1"/>
          </a:fillRef>
          <a:effectRef idx="1">
            <a:schemeClr val="accent1"/>
          </a:effectRef>
          <a:fontRef idx="minor">
            <a:schemeClr val="tx1"/>
          </a:fontRef>
        </p:style>
        <p:txBody>
          <a:bodyPr rtlCol="0" anchor="ctr">
            <a:noAutofit/>
          </a:bodyPr>
          <a:lstStyle/>
          <a:p>
            <a:pPr algn="ctr" defTabSz="457189">
              <a:defRPr/>
            </a:pPr>
            <a:endParaRPr lang="en-US">
              <a:solidFill>
                <a:srgbClr val="282828"/>
              </a:solidFill>
              <a:ea typeface="MS PGothic" panose="020B0600070205080204" pitchFamily="34" charset="-128"/>
            </a:endParaRPr>
          </a:p>
        </p:txBody>
      </p:sp>
      <p:sp>
        <p:nvSpPr>
          <p:cNvPr id="30" name="TextBox 97">
            <a:extLst>
              <a:ext uri="{FF2B5EF4-FFF2-40B4-BE49-F238E27FC236}">
                <a16:creationId xmlns:a16="http://schemas.microsoft.com/office/drawing/2014/main" id="{50B7DDE1-ECD8-3041-9D85-F00A764E2B28}"/>
              </a:ext>
            </a:extLst>
          </p:cNvPr>
          <p:cNvSpPr txBox="1"/>
          <p:nvPr/>
        </p:nvSpPr>
        <p:spPr>
          <a:xfrm>
            <a:off x="6510319" y="2176027"/>
            <a:ext cx="931205" cy="430887"/>
          </a:xfrm>
          <a:prstGeom prst="rect">
            <a:avLst/>
          </a:prstGeom>
          <a:noFill/>
        </p:spPr>
        <p:txBody>
          <a:bodyPr wrap="square" rtlCol="0">
            <a:noAutofit/>
          </a:bodyPr>
          <a:lstStyle/>
          <a:p>
            <a:pPr defTabSz="914378">
              <a:defRPr/>
            </a:pPr>
            <a:r>
              <a:rPr lang="ja-JP" altLang="en-US" sz="1100">
                <a:solidFill>
                  <a:srgbClr val="282828"/>
                </a:solidFill>
                <a:latin typeface="+mn-lt"/>
                <a:ea typeface="MS PGothic" panose="020B0600070205080204" pitchFamily="34" charset="-128"/>
                <a:cs typeface="+mn-cs"/>
              </a:rPr>
              <a:t>暗号化されたデータ</a:t>
            </a:r>
            <a:endParaRPr lang="en-US" sz="1100">
              <a:solidFill>
                <a:srgbClr val="282828"/>
              </a:solidFill>
              <a:latin typeface="+mn-lt"/>
              <a:ea typeface="MS PGothic" panose="020B0600070205080204" pitchFamily="34" charset="-128"/>
              <a:cs typeface="+mn-cs"/>
            </a:endParaRPr>
          </a:p>
        </p:txBody>
      </p:sp>
      <p:grpSp>
        <p:nvGrpSpPr>
          <p:cNvPr id="31" name="Group 5">
            <a:extLst>
              <a:ext uri="{FF2B5EF4-FFF2-40B4-BE49-F238E27FC236}">
                <a16:creationId xmlns:a16="http://schemas.microsoft.com/office/drawing/2014/main" id="{5916435E-EF06-9E40-BF26-C057EC0679F3}"/>
              </a:ext>
            </a:extLst>
          </p:cNvPr>
          <p:cNvGrpSpPr/>
          <p:nvPr/>
        </p:nvGrpSpPr>
        <p:grpSpPr>
          <a:xfrm>
            <a:off x="6172331" y="1783402"/>
            <a:ext cx="1564919" cy="144050"/>
            <a:chOff x="1476699" y="2460109"/>
            <a:chExt cx="1564919" cy="144050"/>
          </a:xfrm>
        </p:grpSpPr>
        <p:cxnSp>
          <p:nvCxnSpPr>
            <p:cNvPr id="32" name="Shape 659">
              <a:extLst>
                <a:ext uri="{FF2B5EF4-FFF2-40B4-BE49-F238E27FC236}">
                  <a16:creationId xmlns:a16="http://schemas.microsoft.com/office/drawing/2014/main" id="{85A70200-A5F4-B741-819A-4C8A73E7B936}"/>
                </a:ext>
              </a:extLst>
            </p:cNvPr>
            <p:cNvCxnSpPr/>
            <p:nvPr/>
          </p:nvCxnSpPr>
          <p:spPr>
            <a:xfrm>
              <a:off x="1476699" y="2596636"/>
              <a:ext cx="1564919" cy="7523"/>
            </a:xfrm>
            <a:prstGeom prst="straightConnector1">
              <a:avLst/>
            </a:prstGeom>
            <a:noFill/>
            <a:ln w="25400" cap="flat" cmpd="sng">
              <a:solidFill>
                <a:schemeClr val="accent1"/>
              </a:solidFill>
              <a:prstDash val="solid"/>
              <a:round/>
              <a:headEnd type="none" w="med" len="med"/>
              <a:tailEnd type="none" w="med" len="med"/>
            </a:ln>
          </p:spPr>
        </p:cxnSp>
        <p:cxnSp>
          <p:nvCxnSpPr>
            <p:cNvPr id="33" name="Shape 659">
              <a:extLst>
                <a:ext uri="{FF2B5EF4-FFF2-40B4-BE49-F238E27FC236}">
                  <a16:creationId xmlns:a16="http://schemas.microsoft.com/office/drawing/2014/main" id="{71806970-1CCF-BB4B-96DA-A13F2F4A146B}"/>
                </a:ext>
              </a:extLst>
            </p:cNvPr>
            <p:cNvCxnSpPr/>
            <p:nvPr/>
          </p:nvCxnSpPr>
          <p:spPr>
            <a:xfrm>
              <a:off x="1476699" y="2528373"/>
              <a:ext cx="1564919" cy="7523"/>
            </a:xfrm>
            <a:prstGeom prst="straightConnector1">
              <a:avLst/>
            </a:prstGeom>
            <a:noFill/>
            <a:ln w="25400" cap="flat" cmpd="sng">
              <a:solidFill>
                <a:schemeClr val="accent1"/>
              </a:solidFill>
              <a:prstDash val="solid"/>
              <a:round/>
              <a:headEnd type="none" w="med" len="med"/>
              <a:tailEnd type="none" w="med" len="med"/>
            </a:ln>
          </p:spPr>
        </p:cxnSp>
        <p:cxnSp>
          <p:nvCxnSpPr>
            <p:cNvPr id="34" name="Shape 659">
              <a:extLst>
                <a:ext uri="{FF2B5EF4-FFF2-40B4-BE49-F238E27FC236}">
                  <a16:creationId xmlns:a16="http://schemas.microsoft.com/office/drawing/2014/main" id="{AE67C425-A7FB-894D-B15E-F88D75A5ED70}"/>
                </a:ext>
              </a:extLst>
            </p:cNvPr>
            <p:cNvCxnSpPr/>
            <p:nvPr/>
          </p:nvCxnSpPr>
          <p:spPr>
            <a:xfrm>
              <a:off x="1476699" y="2460109"/>
              <a:ext cx="1564919" cy="7523"/>
            </a:xfrm>
            <a:prstGeom prst="straightConnector1">
              <a:avLst/>
            </a:prstGeom>
            <a:noFill/>
            <a:ln w="25400" cap="flat" cmpd="sng">
              <a:solidFill>
                <a:schemeClr val="accent1"/>
              </a:solidFill>
              <a:prstDash val="solid"/>
              <a:round/>
              <a:headEnd type="none" w="med" len="med"/>
              <a:tailEnd type="none" w="med" len="med"/>
            </a:ln>
          </p:spPr>
        </p:cxnSp>
      </p:grpSp>
      <p:sp>
        <p:nvSpPr>
          <p:cNvPr id="35" name="Oval 1">
            <a:extLst>
              <a:ext uri="{FF2B5EF4-FFF2-40B4-BE49-F238E27FC236}">
                <a16:creationId xmlns:a16="http://schemas.microsoft.com/office/drawing/2014/main" id="{CD6FFB2B-2738-7D49-A92B-4D72F932009A}"/>
              </a:ext>
            </a:extLst>
          </p:cNvPr>
          <p:cNvSpPr/>
          <p:nvPr/>
        </p:nvSpPr>
        <p:spPr>
          <a:xfrm>
            <a:off x="7275988" y="1733522"/>
            <a:ext cx="131545" cy="232571"/>
          </a:xfrm>
          <a:prstGeom prst="ellipse">
            <a:avLst/>
          </a:prstGeom>
          <a:no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defTabSz="457189">
              <a:defRPr/>
            </a:pPr>
            <a:endParaRPr lang="en-US">
              <a:solidFill>
                <a:srgbClr val="005073"/>
              </a:solidFill>
              <a:ea typeface="MS PGothic" panose="020B0600070205080204" pitchFamily="34" charset="-128"/>
            </a:endParaRPr>
          </a:p>
        </p:txBody>
      </p:sp>
      <p:grpSp>
        <p:nvGrpSpPr>
          <p:cNvPr id="36" name="グループ化 9">
            <a:extLst>
              <a:ext uri="{FF2B5EF4-FFF2-40B4-BE49-F238E27FC236}">
                <a16:creationId xmlns:a16="http://schemas.microsoft.com/office/drawing/2014/main" id="{70E359E8-A542-A742-8824-AD2EE6749C1F}"/>
              </a:ext>
            </a:extLst>
          </p:cNvPr>
          <p:cNvGrpSpPr>
            <a:grpSpLocks noChangeAspect="1"/>
          </p:cNvGrpSpPr>
          <p:nvPr/>
        </p:nvGrpSpPr>
        <p:grpSpPr>
          <a:xfrm>
            <a:off x="5706853" y="1530252"/>
            <a:ext cx="623037" cy="623037"/>
            <a:chOff x="2863213" y="1061013"/>
            <a:chExt cx="1263164" cy="1263164"/>
          </a:xfrm>
        </p:grpSpPr>
        <p:sp>
          <p:nvSpPr>
            <p:cNvPr id="37" name="正方形/長方形 10">
              <a:extLst>
                <a:ext uri="{FF2B5EF4-FFF2-40B4-BE49-F238E27FC236}">
                  <a16:creationId xmlns:a16="http://schemas.microsoft.com/office/drawing/2014/main" id="{630B6F07-8309-0241-8640-48FFEC80A297}"/>
                </a:ext>
              </a:extLst>
            </p:cNvPr>
            <p:cNvSpPr/>
            <p:nvPr/>
          </p:nvSpPr>
          <p:spPr>
            <a:xfrm>
              <a:off x="2863213" y="1061013"/>
              <a:ext cx="1263164" cy="1263164"/>
            </a:xfrm>
            <a:prstGeom prst="rect">
              <a:avLst/>
            </a:prstGeom>
            <a:solidFill>
              <a:schemeClr val="tx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defTabSz="457189">
                <a:defRPr/>
              </a:pPr>
              <a:endParaRPr kumimoji="1" lang="ja-JP" altLang="en-US">
                <a:solidFill>
                  <a:srgbClr val="005073"/>
                </a:solidFill>
                <a:ea typeface="MS PGothic" panose="020B0600070205080204" pitchFamily="34" charset="-128"/>
              </a:endParaRPr>
            </a:p>
          </p:txBody>
        </p:sp>
        <p:sp>
          <p:nvSpPr>
            <p:cNvPr id="38" name="フリーフォーム 11">
              <a:extLst>
                <a:ext uri="{FF2B5EF4-FFF2-40B4-BE49-F238E27FC236}">
                  <a16:creationId xmlns:a16="http://schemas.microsoft.com/office/drawing/2014/main" id="{AFD8AF3F-4ED9-4543-AF19-0BCAF011ED3F}"/>
                </a:ext>
              </a:extLst>
            </p:cNvPr>
            <p:cNvSpPr>
              <a:spLocks noChangeAspect="1"/>
            </p:cNvSpPr>
            <p:nvPr/>
          </p:nvSpPr>
          <p:spPr>
            <a:xfrm flipH="1">
              <a:off x="2925744" y="1123739"/>
              <a:ext cx="1138103" cy="1137712"/>
            </a:xfrm>
            <a:custGeom>
              <a:avLst/>
              <a:gdLst>
                <a:gd name="connsiteX0" fmla="*/ 1077911 w 1440493"/>
                <a:gd name="connsiteY0" fmla="*/ 857701 h 1440000"/>
                <a:gd name="connsiteX1" fmla="*/ 1123195 w 1440493"/>
                <a:gd name="connsiteY1" fmla="*/ 876458 h 1440000"/>
                <a:gd name="connsiteX2" fmla="*/ 1370742 w 1440493"/>
                <a:gd name="connsiteY2" fmla="*/ 1124005 h 1440000"/>
                <a:gd name="connsiteX3" fmla="*/ 1370527 w 1440493"/>
                <a:gd name="connsiteY3" fmla="*/ 1124220 h 1440000"/>
                <a:gd name="connsiteX4" fmla="*/ 1370742 w 1440493"/>
                <a:gd name="connsiteY4" fmla="*/ 1124435 h 1440000"/>
                <a:gd name="connsiteX5" fmla="*/ 1123195 w 1440493"/>
                <a:gd name="connsiteY5" fmla="*/ 1371981 h 1440000"/>
                <a:gd name="connsiteX6" fmla="*/ 1032628 w 1440493"/>
                <a:gd name="connsiteY6" fmla="*/ 1371981 h 1440000"/>
                <a:gd name="connsiteX7" fmla="*/ 1032628 w 1440493"/>
                <a:gd name="connsiteY7" fmla="*/ 1281414 h 1440000"/>
                <a:gd name="connsiteX8" fmla="*/ 1133013 w 1440493"/>
                <a:gd name="connsiteY8" fmla="*/ 1181028 h 1440000"/>
                <a:gd name="connsiteX9" fmla="*/ 688698 w 1440493"/>
                <a:gd name="connsiteY9" fmla="*/ 1181029 h 1440000"/>
                <a:gd name="connsiteX10" fmla="*/ 632918 w 1440493"/>
                <a:gd name="connsiteY10" fmla="*/ 1125248 h 1440000"/>
                <a:gd name="connsiteX11" fmla="*/ 632917 w 1440493"/>
                <a:gd name="connsiteY11" fmla="*/ 1125248 h 1440000"/>
                <a:gd name="connsiteX12" fmla="*/ 688698 w 1440493"/>
                <a:gd name="connsiteY12" fmla="*/ 1069468 h 1440000"/>
                <a:gd name="connsiteX13" fmla="*/ 1135069 w 1440493"/>
                <a:gd name="connsiteY13" fmla="*/ 1069468 h 1440000"/>
                <a:gd name="connsiteX14" fmla="*/ 1032627 w 1440493"/>
                <a:gd name="connsiteY14" fmla="*/ 967026 h 1440000"/>
                <a:gd name="connsiteX15" fmla="*/ 1032627 w 1440493"/>
                <a:gd name="connsiteY15" fmla="*/ 876458 h 1440000"/>
                <a:gd name="connsiteX16" fmla="*/ 1077911 w 1440493"/>
                <a:gd name="connsiteY16" fmla="*/ 857701 h 1440000"/>
                <a:gd name="connsiteX17" fmla="*/ 354457 w 1440493"/>
                <a:gd name="connsiteY17" fmla="*/ 637922 h 1440000"/>
                <a:gd name="connsiteX18" fmla="*/ 399741 w 1440493"/>
                <a:gd name="connsiteY18" fmla="*/ 656679 h 1440000"/>
                <a:gd name="connsiteX19" fmla="*/ 399741 w 1440493"/>
                <a:gd name="connsiteY19" fmla="*/ 747247 h 1440000"/>
                <a:gd name="connsiteX20" fmla="*/ 297299 w 1440493"/>
                <a:gd name="connsiteY20" fmla="*/ 849689 h 1440000"/>
                <a:gd name="connsiteX21" fmla="*/ 743671 w 1440493"/>
                <a:gd name="connsiteY21" fmla="*/ 849689 h 1440000"/>
                <a:gd name="connsiteX22" fmla="*/ 799451 w 1440493"/>
                <a:gd name="connsiteY22" fmla="*/ 905469 h 1440000"/>
                <a:gd name="connsiteX23" fmla="*/ 799451 w 1440493"/>
                <a:gd name="connsiteY23" fmla="*/ 905469 h 1440000"/>
                <a:gd name="connsiteX24" fmla="*/ 743670 w 1440493"/>
                <a:gd name="connsiteY24" fmla="*/ 961250 h 1440000"/>
                <a:gd name="connsiteX25" fmla="*/ 299355 w 1440493"/>
                <a:gd name="connsiteY25" fmla="*/ 961249 h 1440000"/>
                <a:gd name="connsiteX26" fmla="*/ 399741 w 1440493"/>
                <a:gd name="connsiteY26" fmla="*/ 1061635 h 1440000"/>
                <a:gd name="connsiteX27" fmla="*/ 399741 w 1440493"/>
                <a:gd name="connsiteY27" fmla="*/ 1152202 h 1440000"/>
                <a:gd name="connsiteX28" fmla="*/ 309173 w 1440493"/>
                <a:gd name="connsiteY28" fmla="*/ 1152202 h 1440000"/>
                <a:gd name="connsiteX29" fmla="*/ 61626 w 1440493"/>
                <a:gd name="connsiteY29" fmla="*/ 904656 h 1440000"/>
                <a:gd name="connsiteX30" fmla="*/ 61841 w 1440493"/>
                <a:gd name="connsiteY30" fmla="*/ 904441 h 1440000"/>
                <a:gd name="connsiteX31" fmla="*/ 61627 w 1440493"/>
                <a:gd name="connsiteY31" fmla="*/ 904226 h 1440000"/>
                <a:gd name="connsiteX32" fmla="*/ 309174 w 1440493"/>
                <a:gd name="connsiteY32" fmla="*/ 656679 h 1440000"/>
                <a:gd name="connsiteX33" fmla="*/ 354457 w 1440493"/>
                <a:gd name="connsiteY33" fmla="*/ 637922 h 1440000"/>
                <a:gd name="connsiteX34" fmla="*/ 1077911 w 1440493"/>
                <a:gd name="connsiteY34" fmla="*/ 269658 h 1440000"/>
                <a:gd name="connsiteX35" fmla="*/ 1123195 w 1440493"/>
                <a:gd name="connsiteY35" fmla="*/ 288415 h 1440000"/>
                <a:gd name="connsiteX36" fmla="*/ 1370742 w 1440493"/>
                <a:gd name="connsiteY36" fmla="*/ 535962 h 1440000"/>
                <a:gd name="connsiteX37" fmla="*/ 1370527 w 1440493"/>
                <a:gd name="connsiteY37" fmla="*/ 536176 h 1440000"/>
                <a:gd name="connsiteX38" fmla="*/ 1370742 w 1440493"/>
                <a:gd name="connsiteY38" fmla="*/ 536392 h 1440000"/>
                <a:gd name="connsiteX39" fmla="*/ 1123195 w 1440493"/>
                <a:gd name="connsiteY39" fmla="*/ 783938 h 1440000"/>
                <a:gd name="connsiteX40" fmla="*/ 1032628 w 1440493"/>
                <a:gd name="connsiteY40" fmla="*/ 783938 h 1440000"/>
                <a:gd name="connsiteX41" fmla="*/ 1032628 w 1440493"/>
                <a:gd name="connsiteY41" fmla="*/ 693371 h 1440000"/>
                <a:gd name="connsiteX42" fmla="*/ 1133013 w 1440493"/>
                <a:gd name="connsiteY42" fmla="*/ 592985 h 1440000"/>
                <a:gd name="connsiteX43" fmla="*/ 688698 w 1440493"/>
                <a:gd name="connsiteY43" fmla="*/ 592986 h 1440000"/>
                <a:gd name="connsiteX44" fmla="*/ 632918 w 1440493"/>
                <a:gd name="connsiteY44" fmla="*/ 537205 h 1440000"/>
                <a:gd name="connsiteX45" fmla="*/ 632917 w 1440493"/>
                <a:gd name="connsiteY45" fmla="*/ 537205 h 1440000"/>
                <a:gd name="connsiteX46" fmla="*/ 688698 w 1440493"/>
                <a:gd name="connsiteY46" fmla="*/ 481424 h 1440000"/>
                <a:gd name="connsiteX47" fmla="*/ 1135069 w 1440493"/>
                <a:gd name="connsiteY47" fmla="*/ 481424 h 1440000"/>
                <a:gd name="connsiteX48" fmla="*/ 1032627 w 1440493"/>
                <a:gd name="connsiteY48" fmla="*/ 378982 h 1440000"/>
                <a:gd name="connsiteX49" fmla="*/ 1032627 w 1440493"/>
                <a:gd name="connsiteY49" fmla="*/ 288415 h 1440000"/>
                <a:gd name="connsiteX50" fmla="*/ 1077911 w 1440493"/>
                <a:gd name="connsiteY50" fmla="*/ 269658 h 1440000"/>
                <a:gd name="connsiteX51" fmla="*/ 354457 w 1440493"/>
                <a:gd name="connsiteY51" fmla="*/ 49879 h 1440000"/>
                <a:gd name="connsiteX52" fmla="*/ 399741 w 1440493"/>
                <a:gd name="connsiteY52" fmla="*/ 68636 h 1440000"/>
                <a:gd name="connsiteX53" fmla="*/ 399741 w 1440493"/>
                <a:gd name="connsiteY53" fmla="*/ 159203 h 1440000"/>
                <a:gd name="connsiteX54" fmla="*/ 297299 w 1440493"/>
                <a:gd name="connsiteY54" fmla="*/ 261645 h 1440000"/>
                <a:gd name="connsiteX55" fmla="*/ 743671 w 1440493"/>
                <a:gd name="connsiteY55" fmla="*/ 261645 h 1440000"/>
                <a:gd name="connsiteX56" fmla="*/ 799451 w 1440493"/>
                <a:gd name="connsiteY56" fmla="*/ 317426 h 1440000"/>
                <a:gd name="connsiteX57" fmla="*/ 799451 w 1440493"/>
                <a:gd name="connsiteY57" fmla="*/ 317426 h 1440000"/>
                <a:gd name="connsiteX58" fmla="*/ 743670 w 1440493"/>
                <a:gd name="connsiteY58" fmla="*/ 373207 h 1440000"/>
                <a:gd name="connsiteX59" fmla="*/ 299355 w 1440493"/>
                <a:gd name="connsiteY59" fmla="*/ 373206 h 1440000"/>
                <a:gd name="connsiteX60" fmla="*/ 399741 w 1440493"/>
                <a:gd name="connsiteY60" fmla="*/ 473592 h 1440000"/>
                <a:gd name="connsiteX61" fmla="*/ 399741 w 1440493"/>
                <a:gd name="connsiteY61" fmla="*/ 564159 h 1440000"/>
                <a:gd name="connsiteX62" fmla="*/ 309173 w 1440493"/>
                <a:gd name="connsiteY62" fmla="*/ 564159 h 1440000"/>
                <a:gd name="connsiteX63" fmla="*/ 61626 w 1440493"/>
                <a:gd name="connsiteY63" fmla="*/ 316613 h 1440000"/>
                <a:gd name="connsiteX64" fmla="*/ 61841 w 1440493"/>
                <a:gd name="connsiteY64" fmla="*/ 316397 h 1440000"/>
                <a:gd name="connsiteX65" fmla="*/ 61627 w 1440493"/>
                <a:gd name="connsiteY65" fmla="*/ 316183 h 1440000"/>
                <a:gd name="connsiteX66" fmla="*/ 309174 w 1440493"/>
                <a:gd name="connsiteY66" fmla="*/ 68636 h 1440000"/>
                <a:gd name="connsiteX67" fmla="*/ 354457 w 1440493"/>
                <a:gd name="connsiteY67" fmla="*/ 49879 h 1440000"/>
                <a:gd name="connsiteX68" fmla="*/ 1440493 w 1440493"/>
                <a:gd name="connsiteY68" fmla="*/ 0 h 1440000"/>
                <a:gd name="connsiteX69" fmla="*/ 0 w 1440493"/>
                <a:gd name="connsiteY69" fmla="*/ 0 h 1440000"/>
                <a:gd name="connsiteX70" fmla="*/ 0 w 1440493"/>
                <a:gd name="connsiteY70" fmla="*/ 1440000 h 1440000"/>
                <a:gd name="connsiteX71" fmla="*/ 1440493 w 1440493"/>
                <a:gd name="connsiteY71" fmla="*/ 1440000 h 144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1440493" h="1440000">
                  <a:moveTo>
                    <a:pt x="1077911" y="857701"/>
                  </a:moveTo>
                  <a:cubicBezTo>
                    <a:pt x="1094300" y="857701"/>
                    <a:pt x="1110690" y="863953"/>
                    <a:pt x="1123195" y="876458"/>
                  </a:cubicBezTo>
                  <a:lnTo>
                    <a:pt x="1370742" y="1124005"/>
                  </a:lnTo>
                  <a:lnTo>
                    <a:pt x="1370527" y="1124220"/>
                  </a:lnTo>
                  <a:lnTo>
                    <a:pt x="1370742" y="1124435"/>
                  </a:lnTo>
                  <a:lnTo>
                    <a:pt x="1123195" y="1371981"/>
                  </a:lnTo>
                  <a:cubicBezTo>
                    <a:pt x="1098186" y="1396991"/>
                    <a:pt x="1057637" y="1396991"/>
                    <a:pt x="1032628" y="1371981"/>
                  </a:cubicBezTo>
                  <a:cubicBezTo>
                    <a:pt x="1007618" y="1346972"/>
                    <a:pt x="1007618" y="1306424"/>
                    <a:pt x="1032628" y="1281414"/>
                  </a:cubicBezTo>
                  <a:lnTo>
                    <a:pt x="1133013" y="1181028"/>
                  </a:lnTo>
                  <a:lnTo>
                    <a:pt x="688698" y="1181029"/>
                  </a:lnTo>
                  <a:cubicBezTo>
                    <a:pt x="657891" y="1181029"/>
                    <a:pt x="632918" y="1156055"/>
                    <a:pt x="632918" y="1125248"/>
                  </a:cubicBezTo>
                  <a:lnTo>
                    <a:pt x="632917" y="1125248"/>
                  </a:lnTo>
                  <a:cubicBezTo>
                    <a:pt x="632917" y="1094441"/>
                    <a:pt x="657891" y="1069468"/>
                    <a:pt x="688698" y="1069468"/>
                  </a:cubicBezTo>
                  <a:lnTo>
                    <a:pt x="1135069" y="1069468"/>
                  </a:lnTo>
                  <a:lnTo>
                    <a:pt x="1032627" y="967026"/>
                  </a:lnTo>
                  <a:cubicBezTo>
                    <a:pt x="1007617" y="942016"/>
                    <a:pt x="1007617" y="901468"/>
                    <a:pt x="1032627" y="876458"/>
                  </a:cubicBezTo>
                  <a:cubicBezTo>
                    <a:pt x="1045132" y="863953"/>
                    <a:pt x="1061521" y="857701"/>
                    <a:pt x="1077911" y="857701"/>
                  </a:cubicBezTo>
                  <a:close/>
                  <a:moveTo>
                    <a:pt x="354457" y="637922"/>
                  </a:moveTo>
                  <a:cubicBezTo>
                    <a:pt x="370847" y="637922"/>
                    <a:pt x="387237" y="644174"/>
                    <a:pt x="399741" y="656679"/>
                  </a:cubicBezTo>
                  <a:cubicBezTo>
                    <a:pt x="424751" y="681689"/>
                    <a:pt x="424751" y="722237"/>
                    <a:pt x="399741" y="747247"/>
                  </a:cubicBezTo>
                  <a:lnTo>
                    <a:pt x="297299" y="849689"/>
                  </a:lnTo>
                  <a:lnTo>
                    <a:pt x="743671" y="849689"/>
                  </a:lnTo>
                  <a:cubicBezTo>
                    <a:pt x="774477" y="849689"/>
                    <a:pt x="799451" y="874662"/>
                    <a:pt x="799451" y="905469"/>
                  </a:cubicBezTo>
                  <a:lnTo>
                    <a:pt x="799451" y="905469"/>
                  </a:lnTo>
                  <a:cubicBezTo>
                    <a:pt x="799451" y="936276"/>
                    <a:pt x="774477" y="961250"/>
                    <a:pt x="743670" y="961250"/>
                  </a:cubicBezTo>
                  <a:lnTo>
                    <a:pt x="299355" y="961249"/>
                  </a:lnTo>
                  <a:lnTo>
                    <a:pt x="399741" y="1061635"/>
                  </a:lnTo>
                  <a:cubicBezTo>
                    <a:pt x="424751" y="1086645"/>
                    <a:pt x="424751" y="1127193"/>
                    <a:pt x="399741" y="1152202"/>
                  </a:cubicBezTo>
                  <a:cubicBezTo>
                    <a:pt x="374731" y="1177212"/>
                    <a:pt x="334183" y="1177212"/>
                    <a:pt x="309173" y="1152202"/>
                  </a:cubicBezTo>
                  <a:lnTo>
                    <a:pt x="61626" y="904656"/>
                  </a:lnTo>
                  <a:lnTo>
                    <a:pt x="61841" y="904441"/>
                  </a:lnTo>
                  <a:lnTo>
                    <a:pt x="61627" y="904226"/>
                  </a:lnTo>
                  <a:lnTo>
                    <a:pt x="309174" y="656679"/>
                  </a:lnTo>
                  <a:cubicBezTo>
                    <a:pt x="321679" y="644174"/>
                    <a:pt x="338068" y="637922"/>
                    <a:pt x="354457" y="637922"/>
                  </a:cubicBezTo>
                  <a:close/>
                  <a:moveTo>
                    <a:pt x="1077911" y="269658"/>
                  </a:moveTo>
                  <a:cubicBezTo>
                    <a:pt x="1094300" y="269658"/>
                    <a:pt x="1110690" y="275910"/>
                    <a:pt x="1123195" y="288415"/>
                  </a:cubicBezTo>
                  <a:lnTo>
                    <a:pt x="1370742" y="535962"/>
                  </a:lnTo>
                  <a:lnTo>
                    <a:pt x="1370527" y="536176"/>
                  </a:lnTo>
                  <a:lnTo>
                    <a:pt x="1370742" y="536392"/>
                  </a:lnTo>
                  <a:lnTo>
                    <a:pt x="1123195" y="783938"/>
                  </a:lnTo>
                  <a:cubicBezTo>
                    <a:pt x="1098186" y="808948"/>
                    <a:pt x="1057637" y="808948"/>
                    <a:pt x="1032628" y="783938"/>
                  </a:cubicBezTo>
                  <a:cubicBezTo>
                    <a:pt x="1007618" y="758929"/>
                    <a:pt x="1007618" y="718380"/>
                    <a:pt x="1032628" y="693371"/>
                  </a:cubicBezTo>
                  <a:lnTo>
                    <a:pt x="1133013" y="592985"/>
                  </a:lnTo>
                  <a:lnTo>
                    <a:pt x="688698" y="592986"/>
                  </a:lnTo>
                  <a:cubicBezTo>
                    <a:pt x="657891" y="592986"/>
                    <a:pt x="632918" y="568012"/>
                    <a:pt x="632918" y="537205"/>
                  </a:cubicBezTo>
                  <a:lnTo>
                    <a:pt x="632917" y="537205"/>
                  </a:lnTo>
                  <a:cubicBezTo>
                    <a:pt x="632917" y="506398"/>
                    <a:pt x="657891" y="481424"/>
                    <a:pt x="688698" y="481424"/>
                  </a:cubicBezTo>
                  <a:lnTo>
                    <a:pt x="1135069" y="481424"/>
                  </a:lnTo>
                  <a:lnTo>
                    <a:pt x="1032627" y="378982"/>
                  </a:lnTo>
                  <a:cubicBezTo>
                    <a:pt x="1007617" y="353973"/>
                    <a:pt x="1007617" y="313425"/>
                    <a:pt x="1032627" y="288415"/>
                  </a:cubicBezTo>
                  <a:cubicBezTo>
                    <a:pt x="1045132" y="275910"/>
                    <a:pt x="1061521" y="269658"/>
                    <a:pt x="1077911" y="269658"/>
                  </a:cubicBezTo>
                  <a:close/>
                  <a:moveTo>
                    <a:pt x="354457" y="49879"/>
                  </a:moveTo>
                  <a:cubicBezTo>
                    <a:pt x="370847" y="49879"/>
                    <a:pt x="387237" y="56131"/>
                    <a:pt x="399741" y="68636"/>
                  </a:cubicBezTo>
                  <a:cubicBezTo>
                    <a:pt x="424751" y="93646"/>
                    <a:pt x="424751" y="134194"/>
                    <a:pt x="399741" y="159203"/>
                  </a:cubicBezTo>
                  <a:lnTo>
                    <a:pt x="297299" y="261645"/>
                  </a:lnTo>
                  <a:lnTo>
                    <a:pt x="743671" y="261645"/>
                  </a:lnTo>
                  <a:cubicBezTo>
                    <a:pt x="774477" y="261645"/>
                    <a:pt x="799451" y="286619"/>
                    <a:pt x="799451" y="317426"/>
                  </a:cubicBezTo>
                  <a:lnTo>
                    <a:pt x="799451" y="317426"/>
                  </a:lnTo>
                  <a:cubicBezTo>
                    <a:pt x="799451" y="348233"/>
                    <a:pt x="774477" y="373207"/>
                    <a:pt x="743670" y="373207"/>
                  </a:cubicBezTo>
                  <a:lnTo>
                    <a:pt x="299355" y="373206"/>
                  </a:lnTo>
                  <a:lnTo>
                    <a:pt x="399741" y="473592"/>
                  </a:lnTo>
                  <a:cubicBezTo>
                    <a:pt x="424751" y="498601"/>
                    <a:pt x="424751" y="539150"/>
                    <a:pt x="399741" y="564159"/>
                  </a:cubicBezTo>
                  <a:cubicBezTo>
                    <a:pt x="374731" y="589169"/>
                    <a:pt x="334183" y="589169"/>
                    <a:pt x="309173" y="564159"/>
                  </a:cubicBezTo>
                  <a:lnTo>
                    <a:pt x="61626" y="316613"/>
                  </a:lnTo>
                  <a:lnTo>
                    <a:pt x="61841" y="316397"/>
                  </a:lnTo>
                  <a:lnTo>
                    <a:pt x="61627" y="316183"/>
                  </a:lnTo>
                  <a:lnTo>
                    <a:pt x="309174" y="68636"/>
                  </a:lnTo>
                  <a:cubicBezTo>
                    <a:pt x="321679" y="56131"/>
                    <a:pt x="338068" y="49879"/>
                    <a:pt x="354457" y="49879"/>
                  </a:cubicBezTo>
                  <a:close/>
                  <a:moveTo>
                    <a:pt x="1440493" y="0"/>
                  </a:moveTo>
                  <a:lnTo>
                    <a:pt x="0" y="0"/>
                  </a:lnTo>
                  <a:lnTo>
                    <a:pt x="0" y="1440000"/>
                  </a:lnTo>
                  <a:lnTo>
                    <a:pt x="1440493" y="1440000"/>
                  </a:lnTo>
                  <a:close/>
                </a:path>
              </a:pathLst>
            </a:cu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defTabSz="457189">
                <a:defRPr/>
              </a:pPr>
              <a:endParaRPr kumimoji="1" lang="ja-JP" altLang="en-US">
                <a:solidFill>
                  <a:srgbClr val="005073"/>
                </a:solidFill>
                <a:ea typeface="MS PGothic" panose="020B0600070205080204" pitchFamily="34" charset="-128"/>
              </a:endParaRPr>
            </a:p>
          </p:txBody>
        </p:sp>
      </p:grpSp>
      <p:grpSp>
        <p:nvGrpSpPr>
          <p:cNvPr id="39" name="グループ化 9">
            <a:extLst>
              <a:ext uri="{FF2B5EF4-FFF2-40B4-BE49-F238E27FC236}">
                <a16:creationId xmlns:a16="http://schemas.microsoft.com/office/drawing/2014/main" id="{C541A78A-6813-8940-8AB7-37EF981CDB27}"/>
              </a:ext>
            </a:extLst>
          </p:cNvPr>
          <p:cNvGrpSpPr>
            <a:grpSpLocks noChangeAspect="1"/>
          </p:cNvGrpSpPr>
          <p:nvPr/>
        </p:nvGrpSpPr>
        <p:grpSpPr>
          <a:xfrm>
            <a:off x="7579690" y="1538289"/>
            <a:ext cx="623037" cy="623037"/>
            <a:chOff x="2863213" y="1061013"/>
            <a:chExt cx="1263164" cy="1263164"/>
          </a:xfrm>
        </p:grpSpPr>
        <p:sp>
          <p:nvSpPr>
            <p:cNvPr id="40" name="正方形/長方形 10">
              <a:extLst>
                <a:ext uri="{FF2B5EF4-FFF2-40B4-BE49-F238E27FC236}">
                  <a16:creationId xmlns:a16="http://schemas.microsoft.com/office/drawing/2014/main" id="{CF29C2F2-1332-AE46-BA1F-24D4818C6ABB}"/>
                </a:ext>
              </a:extLst>
            </p:cNvPr>
            <p:cNvSpPr/>
            <p:nvPr/>
          </p:nvSpPr>
          <p:spPr>
            <a:xfrm>
              <a:off x="2863213" y="1061013"/>
              <a:ext cx="1263164" cy="1263164"/>
            </a:xfrm>
            <a:prstGeom prst="rect">
              <a:avLst/>
            </a:prstGeom>
            <a:solidFill>
              <a:schemeClr val="tx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defTabSz="457189">
                <a:defRPr/>
              </a:pPr>
              <a:endParaRPr kumimoji="1" lang="ja-JP" altLang="en-US">
                <a:solidFill>
                  <a:srgbClr val="005073"/>
                </a:solidFill>
                <a:ea typeface="MS PGothic" panose="020B0600070205080204" pitchFamily="34" charset="-128"/>
              </a:endParaRPr>
            </a:p>
          </p:txBody>
        </p:sp>
        <p:sp>
          <p:nvSpPr>
            <p:cNvPr id="41" name="フリーフォーム 11">
              <a:extLst>
                <a:ext uri="{FF2B5EF4-FFF2-40B4-BE49-F238E27FC236}">
                  <a16:creationId xmlns:a16="http://schemas.microsoft.com/office/drawing/2014/main" id="{16448CEE-97F6-F841-8046-7DC59CCC20A2}"/>
                </a:ext>
              </a:extLst>
            </p:cNvPr>
            <p:cNvSpPr>
              <a:spLocks noChangeAspect="1"/>
            </p:cNvSpPr>
            <p:nvPr/>
          </p:nvSpPr>
          <p:spPr>
            <a:xfrm flipH="1">
              <a:off x="2925744" y="1123739"/>
              <a:ext cx="1138103" cy="1137712"/>
            </a:xfrm>
            <a:custGeom>
              <a:avLst/>
              <a:gdLst>
                <a:gd name="connsiteX0" fmla="*/ 1077911 w 1440493"/>
                <a:gd name="connsiteY0" fmla="*/ 857701 h 1440000"/>
                <a:gd name="connsiteX1" fmla="*/ 1123195 w 1440493"/>
                <a:gd name="connsiteY1" fmla="*/ 876458 h 1440000"/>
                <a:gd name="connsiteX2" fmla="*/ 1370742 w 1440493"/>
                <a:gd name="connsiteY2" fmla="*/ 1124005 h 1440000"/>
                <a:gd name="connsiteX3" fmla="*/ 1370527 w 1440493"/>
                <a:gd name="connsiteY3" fmla="*/ 1124220 h 1440000"/>
                <a:gd name="connsiteX4" fmla="*/ 1370742 w 1440493"/>
                <a:gd name="connsiteY4" fmla="*/ 1124435 h 1440000"/>
                <a:gd name="connsiteX5" fmla="*/ 1123195 w 1440493"/>
                <a:gd name="connsiteY5" fmla="*/ 1371981 h 1440000"/>
                <a:gd name="connsiteX6" fmla="*/ 1032628 w 1440493"/>
                <a:gd name="connsiteY6" fmla="*/ 1371981 h 1440000"/>
                <a:gd name="connsiteX7" fmla="*/ 1032628 w 1440493"/>
                <a:gd name="connsiteY7" fmla="*/ 1281414 h 1440000"/>
                <a:gd name="connsiteX8" fmla="*/ 1133013 w 1440493"/>
                <a:gd name="connsiteY8" fmla="*/ 1181028 h 1440000"/>
                <a:gd name="connsiteX9" fmla="*/ 688698 w 1440493"/>
                <a:gd name="connsiteY9" fmla="*/ 1181029 h 1440000"/>
                <a:gd name="connsiteX10" fmla="*/ 632918 w 1440493"/>
                <a:gd name="connsiteY10" fmla="*/ 1125248 h 1440000"/>
                <a:gd name="connsiteX11" fmla="*/ 632917 w 1440493"/>
                <a:gd name="connsiteY11" fmla="*/ 1125248 h 1440000"/>
                <a:gd name="connsiteX12" fmla="*/ 688698 w 1440493"/>
                <a:gd name="connsiteY12" fmla="*/ 1069468 h 1440000"/>
                <a:gd name="connsiteX13" fmla="*/ 1135069 w 1440493"/>
                <a:gd name="connsiteY13" fmla="*/ 1069468 h 1440000"/>
                <a:gd name="connsiteX14" fmla="*/ 1032627 w 1440493"/>
                <a:gd name="connsiteY14" fmla="*/ 967026 h 1440000"/>
                <a:gd name="connsiteX15" fmla="*/ 1032627 w 1440493"/>
                <a:gd name="connsiteY15" fmla="*/ 876458 h 1440000"/>
                <a:gd name="connsiteX16" fmla="*/ 1077911 w 1440493"/>
                <a:gd name="connsiteY16" fmla="*/ 857701 h 1440000"/>
                <a:gd name="connsiteX17" fmla="*/ 354457 w 1440493"/>
                <a:gd name="connsiteY17" fmla="*/ 637922 h 1440000"/>
                <a:gd name="connsiteX18" fmla="*/ 399741 w 1440493"/>
                <a:gd name="connsiteY18" fmla="*/ 656679 h 1440000"/>
                <a:gd name="connsiteX19" fmla="*/ 399741 w 1440493"/>
                <a:gd name="connsiteY19" fmla="*/ 747247 h 1440000"/>
                <a:gd name="connsiteX20" fmla="*/ 297299 w 1440493"/>
                <a:gd name="connsiteY20" fmla="*/ 849689 h 1440000"/>
                <a:gd name="connsiteX21" fmla="*/ 743671 w 1440493"/>
                <a:gd name="connsiteY21" fmla="*/ 849689 h 1440000"/>
                <a:gd name="connsiteX22" fmla="*/ 799451 w 1440493"/>
                <a:gd name="connsiteY22" fmla="*/ 905469 h 1440000"/>
                <a:gd name="connsiteX23" fmla="*/ 799451 w 1440493"/>
                <a:gd name="connsiteY23" fmla="*/ 905469 h 1440000"/>
                <a:gd name="connsiteX24" fmla="*/ 743670 w 1440493"/>
                <a:gd name="connsiteY24" fmla="*/ 961250 h 1440000"/>
                <a:gd name="connsiteX25" fmla="*/ 299355 w 1440493"/>
                <a:gd name="connsiteY25" fmla="*/ 961249 h 1440000"/>
                <a:gd name="connsiteX26" fmla="*/ 399741 w 1440493"/>
                <a:gd name="connsiteY26" fmla="*/ 1061635 h 1440000"/>
                <a:gd name="connsiteX27" fmla="*/ 399741 w 1440493"/>
                <a:gd name="connsiteY27" fmla="*/ 1152202 h 1440000"/>
                <a:gd name="connsiteX28" fmla="*/ 309173 w 1440493"/>
                <a:gd name="connsiteY28" fmla="*/ 1152202 h 1440000"/>
                <a:gd name="connsiteX29" fmla="*/ 61626 w 1440493"/>
                <a:gd name="connsiteY29" fmla="*/ 904656 h 1440000"/>
                <a:gd name="connsiteX30" fmla="*/ 61841 w 1440493"/>
                <a:gd name="connsiteY30" fmla="*/ 904441 h 1440000"/>
                <a:gd name="connsiteX31" fmla="*/ 61627 w 1440493"/>
                <a:gd name="connsiteY31" fmla="*/ 904226 h 1440000"/>
                <a:gd name="connsiteX32" fmla="*/ 309174 w 1440493"/>
                <a:gd name="connsiteY32" fmla="*/ 656679 h 1440000"/>
                <a:gd name="connsiteX33" fmla="*/ 354457 w 1440493"/>
                <a:gd name="connsiteY33" fmla="*/ 637922 h 1440000"/>
                <a:gd name="connsiteX34" fmla="*/ 1077911 w 1440493"/>
                <a:gd name="connsiteY34" fmla="*/ 269658 h 1440000"/>
                <a:gd name="connsiteX35" fmla="*/ 1123195 w 1440493"/>
                <a:gd name="connsiteY35" fmla="*/ 288415 h 1440000"/>
                <a:gd name="connsiteX36" fmla="*/ 1370742 w 1440493"/>
                <a:gd name="connsiteY36" fmla="*/ 535962 h 1440000"/>
                <a:gd name="connsiteX37" fmla="*/ 1370527 w 1440493"/>
                <a:gd name="connsiteY37" fmla="*/ 536176 h 1440000"/>
                <a:gd name="connsiteX38" fmla="*/ 1370742 w 1440493"/>
                <a:gd name="connsiteY38" fmla="*/ 536392 h 1440000"/>
                <a:gd name="connsiteX39" fmla="*/ 1123195 w 1440493"/>
                <a:gd name="connsiteY39" fmla="*/ 783938 h 1440000"/>
                <a:gd name="connsiteX40" fmla="*/ 1032628 w 1440493"/>
                <a:gd name="connsiteY40" fmla="*/ 783938 h 1440000"/>
                <a:gd name="connsiteX41" fmla="*/ 1032628 w 1440493"/>
                <a:gd name="connsiteY41" fmla="*/ 693371 h 1440000"/>
                <a:gd name="connsiteX42" fmla="*/ 1133013 w 1440493"/>
                <a:gd name="connsiteY42" fmla="*/ 592985 h 1440000"/>
                <a:gd name="connsiteX43" fmla="*/ 688698 w 1440493"/>
                <a:gd name="connsiteY43" fmla="*/ 592986 h 1440000"/>
                <a:gd name="connsiteX44" fmla="*/ 632918 w 1440493"/>
                <a:gd name="connsiteY44" fmla="*/ 537205 h 1440000"/>
                <a:gd name="connsiteX45" fmla="*/ 632917 w 1440493"/>
                <a:gd name="connsiteY45" fmla="*/ 537205 h 1440000"/>
                <a:gd name="connsiteX46" fmla="*/ 688698 w 1440493"/>
                <a:gd name="connsiteY46" fmla="*/ 481424 h 1440000"/>
                <a:gd name="connsiteX47" fmla="*/ 1135069 w 1440493"/>
                <a:gd name="connsiteY47" fmla="*/ 481424 h 1440000"/>
                <a:gd name="connsiteX48" fmla="*/ 1032627 w 1440493"/>
                <a:gd name="connsiteY48" fmla="*/ 378982 h 1440000"/>
                <a:gd name="connsiteX49" fmla="*/ 1032627 w 1440493"/>
                <a:gd name="connsiteY49" fmla="*/ 288415 h 1440000"/>
                <a:gd name="connsiteX50" fmla="*/ 1077911 w 1440493"/>
                <a:gd name="connsiteY50" fmla="*/ 269658 h 1440000"/>
                <a:gd name="connsiteX51" fmla="*/ 354457 w 1440493"/>
                <a:gd name="connsiteY51" fmla="*/ 49879 h 1440000"/>
                <a:gd name="connsiteX52" fmla="*/ 399741 w 1440493"/>
                <a:gd name="connsiteY52" fmla="*/ 68636 h 1440000"/>
                <a:gd name="connsiteX53" fmla="*/ 399741 w 1440493"/>
                <a:gd name="connsiteY53" fmla="*/ 159203 h 1440000"/>
                <a:gd name="connsiteX54" fmla="*/ 297299 w 1440493"/>
                <a:gd name="connsiteY54" fmla="*/ 261645 h 1440000"/>
                <a:gd name="connsiteX55" fmla="*/ 743671 w 1440493"/>
                <a:gd name="connsiteY55" fmla="*/ 261645 h 1440000"/>
                <a:gd name="connsiteX56" fmla="*/ 799451 w 1440493"/>
                <a:gd name="connsiteY56" fmla="*/ 317426 h 1440000"/>
                <a:gd name="connsiteX57" fmla="*/ 799451 w 1440493"/>
                <a:gd name="connsiteY57" fmla="*/ 317426 h 1440000"/>
                <a:gd name="connsiteX58" fmla="*/ 743670 w 1440493"/>
                <a:gd name="connsiteY58" fmla="*/ 373207 h 1440000"/>
                <a:gd name="connsiteX59" fmla="*/ 299355 w 1440493"/>
                <a:gd name="connsiteY59" fmla="*/ 373206 h 1440000"/>
                <a:gd name="connsiteX60" fmla="*/ 399741 w 1440493"/>
                <a:gd name="connsiteY60" fmla="*/ 473592 h 1440000"/>
                <a:gd name="connsiteX61" fmla="*/ 399741 w 1440493"/>
                <a:gd name="connsiteY61" fmla="*/ 564159 h 1440000"/>
                <a:gd name="connsiteX62" fmla="*/ 309173 w 1440493"/>
                <a:gd name="connsiteY62" fmla="*/ 564159 h 1440000"/>
                <a:gd name="connsiteX63" fmla="*/ 61626 w 1440493"/>
                <a:gd name="connsiteY63" fmla="*/ 316613 h 1440000"/>
                <a:gd name="connsiteX64" fmla="*/ 61841 w 1440493"/>
                <a:gd name="connsiteY64" fmla="*/ 316397 h 1440000"/>
                <a:gd name="connsiteX65" fmla="*/ 61627 w 1440493"/>
                <a:gd name="connsiteY65" fmla="*/ 316183 h 1440000"/>
                <a:gd name="connsiteX66" fmla="*/ 309174 w 1440493"/>
                <a:gd name="connsiteY66" fmla="*/ 68636 h 1440000"/>
                <a:gd name="connsiteX67" fmla="*/ 354457 w 1440493"/>
                <a:gd name="connsiteY67" fmla="*/ 49879 h 1440000"/>
                <a:gd name="connsiteX68" fmla="*/ 1440493 w 1440493"/>
                <a:gd name="connsiteY68" fmla="*/ 0 h 1440000"/>
                <a:gd name="connsiteX69" fmla="*/ 0 w 1440493"/>
                <a:gd name="connsiteY69" fmla="*/ 0 h 1440000"/>
                <a:gd name="connsiteX70" fmla="*/ 0 w 1440493"/>
                <a:gd name="connsiteY70" fmla="*/ 1440000 h 1440000"/>
                <a:gd name="connsiteX71" fmla="*/ 1440493 w 1440493"/>
                <a:gd name="connsiteY71" fmla="*/ 1440000 h 144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1440493" h="1440000">
                  <a:moveTo>
                    <a:pt x="1077911" y="857701"/>
                  </a:moveTo>
                  <a:cubicBezTo>
                    <a:pt x="1094300" y="857701"/>
                    <a:pt x="1110690" y="863953"/>
                    <a:pt x="1123195" y="876458"/>
                  </a:cubicBezTo>
                  <a:lnTo>
                    <a:pt x="1370742" y="1124005"/>
                  </a:lnTo>
                  <a:lnTo>
                    <a:pt x="1370527" y="1124220"/>
                  </a:lnTo>
                  <a:lnTo>
                    <a:pt x="1370742" y="1124435"/>
                  </a:lnTo>
                  <a:lnTo>
                    <a:pt x="1123195" y="1371981"/>
                  </a:lnTo>
                  <a:cubicBezTo>
                    <a:pt x="1098186" y="1396991"/>
                    <a:pt x="1057637" y="1396991"/>
                    <a:pt x="1032628" y="1371981"/>
                  </a:cubicBezTo>
                  <a:cubicBezTo>
                    <a:pt x="1007618" y="1346972"/>
                    <a:pt x="1007618" y="1306424"/>
                    <a:pt x="1032628" y="1281414"/>
                  </a:cubicBezTo>
                  <a:lnTo>
                    <a:pt x="1133013" y="1181028"/>
                  </a:lnTo>
                  <a:lnTo>
                    <a:pt x="688698" y="1181029"/>
                  </a:lnTo>
                  <a:cubicBezTo>
                    <a:pt x="657891" y="1181029"/>
                    <a:pt x="632918" y="1156055"/>
                    <a:pt x="632918" y="1125248"/>
                  </a:cubicBezTo>
                  <a:lnTo>
                    <a:pt x="632917" y="1125248"/>
                  </a:lnTo>
                  <a:cubicBezTo>
                    <a:pt x="632917" y="1094441"/>
                    <a:pt x="657891" y="1069468"/>
                    <a:pt x="688698" y="1069468"/>
                  </a:cubicBezTo>
                  <a:lnTo>
                    <a:pt x="1135069" y="1069468"/>
                  </a:lnTo>
                  <a:lnTo>
                    <a:pt x="1032627" y="967026"/>
                  </a:lnTo>
                  <a:cubicBezTo>
                    <a:pt x="1007617" y="942016"/>
                    <a:pt x="1007617" y="901468"/>
                    <a:pt x="1032627" y="876458"/>
                  </a:cubicBezTo>
                  <a:cubicBezTo>
                    <a:pt x="1045132" y="863953"/>
                    <a:pt x="1061521" y="857701"/>
                    <a:pt x="1077911" y="857701"/>
                  </a:cubicBezTo>
                  <a:close/>
                  <a:moveTo>
                    <a:pt x="354457" y="637922"/>
                  </a:moveTo>
                  <a:cubicBezTo>
                    <a:pt x="370847" y="637922"/>
                    <a:pt x="387237" y="644174"/>
                    <a:pt x="399741" y="656679"/>
                  </a:cubicBezTo>
                  <a:cubicBezTo>
                    <a:pt x="424751" y="681689"/>
                    <a:pt x="424751" y="722237"/>
                    <a:pt x="399741" y="747247"/>
                  </a:cubicBezTo>
                  <a:lnTo>
                    <a:pt x="297299" y="849689"/>
                  </a:lnTo>
                  <a:lnTo>
                    <a:pt x="743671" y="849689"/>
                  </a:lnTo>
                  <a:cubicBezTo>
                    <a:pt x="774477" y="849689"/>
                    <a:pt x="799451" y="874662"/>
                    <a:pt x="799451" y="905469"/>
                  </a:cubicBezTo>
                  <a:lnTo>
                    <a:pt x="799451" y="905469"/>
                  </a:lnTo>
                  <a:cubicBezTo>
                    <a:pt x="799451" y="936276"/>
                    <a:pt x="774477" y="961250"/>
                    <a:pt x="743670" y="961250"/>
                  </a:cubicBezTo>
                  <a:lnTo>
                    <a:pt x="299355" y="961249"/>
                  </a:lnTo>
                  <a:lnTo>
                    <a:pt x="399741" y="1061635"/>
                  </a:lnTo>
                  <a:cubicBezTo>
                    <a:pt x="424751" y="1086645"/>
                    <a:pt x="424751" y="1127193"/>
                    <a:pt x="399741" y="1152202"/>
                  </a:cubicBezTo>
                  <a:cubicBezTo>
                    <a:pt x="374731" y="1177212"/>
                    <a:pt x="334183" y="1177212"/>
                    <a:pt x="309173" y="1152202"/>
                  </a:cubicBezTo>
                  <a:lnTo>
                    <a:pt x="61626" y="904656"/>
                  </a:lnTo>
                  <a:lnTo>
                    <a:pt x="61841" y="904441"/>
                  </a:lnTo>
                  <a:lnTo>
                    <a:pt x="61627" y="904226"/>
                  </a:lnTo>
                  <a:lnTo>
                    <a:pt x="309174" y="656679"/>
                  </a:lnTo>
                  <a:cubicBezTo>
                    <a:pt x="321679" y="644174"/>
                    <a:pt x="338068" y="637922"/>
                    <a:pt x="354457" y="637922"/>
                  </a:cubicBezTo>
                  <a:close/>
                  <a:moveTo>
                    <a:pt x="1077911" y="269658"/>
                  </a:moveTo>
                  <a:cubicBezTo>
                    <a:pt x="1094300" y="269658"/>
                    <a:pt x="1110690" y="275910"/>
                    <a:pt x="1123195" y="288415"/>
                  </a:cubicBezTo>
                  <a:lnTo>
                    <a:pt x="1370742" y="535962"/>
                  </a:lnTo>
                  <a:lnTo>
                    <a:pt x="1370527" y="536176"/>
                  </a:lnTo>
                  <a:lnTo>
                    <a:pt x="1370742" y="536392"/>
                  </a:lnTo>
                  <a:lnTo>
                    <a:pt x="1123195" y="783938"/>
                  </a:lnTo>
                  <a:cubicBezTo>
                    <a:pt x="1098186" y="808948"/>
                    <a:pt x="1057637" y="808948"/>
                    <a:pt x="1032628" y="783938"/>
                  </a:cubicBezTo>
                  <a:cubicBezTo>
                    <a:pt x="1007618" y="758929"/>
                    <a:pt x="1007618" y="718380"/>
                    <a:pt x="1032628" y="693371"/>
                  </a:cubicBezTo>
                  <a:lnTo>
                    <a:pt x="1133013" y="592985"/>
                  </a:lnTo>
                  <a:lnTo>
                    <a:pt x="688698" y="592986"/>
                  </a:lnTo>
                  <a:cubicBezTo>
                    <a:pt x="657891" y="592986"/>
                    <a:pt x="632918" y="568012"/>
                    <a:pt x="632918" y="537205"/>
                  </a:cubicBezTo>
                  <a:lnTo>
                    <a:pt x="632917" y="537205"/>
                  </a:lnTo>
                  <a:cubicBezTo>
                    <a:pt x="632917" y="506398"/>
                    <a:pt x="657891" y="481424"/>
                    <a:pt x="688698" y="481424"/>
                  </a:cubicBezTo>
                  <a:lnTo>
                    <a:pt x="1135069" y="481424"/>
                  </a:lnTo>
                  <a:lnTo>
                    <a:pt x="1032627" y="378982"/>
                  </a:lnTo>
                  <a:cubicBezTo>
                    <a:pt x="1007617" y="353973"/>
                    <a:pt x="1007617" y="313425"/>
                    <a:pt x="1032627" y="288415"/>
                  </a:cubicBezTo>
                  <a:cubicBezTo>
                    <a:pt x="1045132" y="275910"/>
                    <a:pt x="1061521" y="269658"/>
                    <a:pt x="1077911" y="269658"/>
                  </a:cubicBezTo>
                  <a:close/>
                  <a:moveTo>
                    <a:pt x="354457" y="49879"/>
                  </a:moveTo>
                  <a:cubicBezTo>
                    <a:pt x="370847" y="49879"/>
                    <a:pt x="387237" y="56131"/>
                    <a:pt x="399741" y="68636"/>
                  </a:cubicBezTo>
                  <a:cubicBezTo>
                    <a:pt x="424751" y="93646"/>
                    <a:pt x="424751" y="134194"/>
                    <a:pt x="399741" y="159203"/>
                  </a:cubicBezTo>
                  <a:lnTo>
                    <a:pt x="297299" y="261645"/>
                  </a:lnTo>
                  <a:lnTo>
                    <a:pt x="743671" y="261645"/>
                  </a:lnTo>
                  <a:cubicBezTo>
                    <a:pt x="774477" y="261645"/>
                    <a:pt x="799451" y="286619"/>
                    <a:pt x="799451" y="317426"/>
                  </a:cubicBezTo>
                  <a:lnTo>
                    <a:pt x="799451" y="317426"/>
                  </a:lnTo>
                  <a:cubicBezTo>
                    <a:pt x="799451" y="348233"/>
                    <a:pt x="774477" y="373207"/>
                    <a:pt x="743670" y="373207"/>
                  </a:cubicBezTo>
                  <a:lnTo>
                    <a:pt x="299355" y="373206"/>
                  </a:lnTo>
                  <a:lnTo>
                    <a:pt x="399741" y="473592"/>
                  </a:lnTo>
                  <a:cubicBezTo>
                    <a:pt x="424751" y="498601"/>
                    <a:pt x="424751" y="539150"/>
                    <a:pt x="399741" y="564159"/>
                  </a:cubicBezTo>
                  <a:cubicBezTo>
                    <a:pt x="374731" y="589169"/>
                    <a:pt x="334183" y="589169"/>
                    <a:pt x="309173" y="564159"/>
                  </a:cubicBezTo>
                  <a:lnTo>
                    <a:pt x="61626" y="316613"/>
                  </a:lnTo>
                  <a:lnTo>
                    <a:pt x="61841" y="316397"/>
                  </a:lnTo>
                  <a:lnTo>
                    <a:pt x="61627" y="316183"/>
                  </a:lnTo>
                  <a:lnTo>
                    <a:pt x="309174" y="68636"/>
                  </a:lnTo>
                  <a:cubicBezTo>
                    <a:pt x="321679" y="56131"/>
                    <a:pt x="338068" y="49879"/>
                    <a:pt x="354457" y="49879"/>
                  </a:cubicBezTo>
                  <a:close/>
                  <a:moveTo>
                    <a:pt x="1440493" y="0"/>
                  </a:moveTo>
                  <a:lnTo>
                    <a:pt x="0" y="0"/>
                  </a:lnTo>
                  <a:lnTo>
                    <a:pt x="0" y="1440000"/>
                  </a:lnTo>
                  <a:lnTo>
                    <a:pt x="1440493" y="1440000"/>
                  </a:lnTo>
                  <a:close/>
                </a:path>
              </a:pathLst>
            </a:cu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defTabSz="457189">
                <a:defRPr/>
              </a:pPr>
              <a:endParaRPr kumimoji="1" lang="ja-JP" altLang="en-US">
                <a:solidFill>
                  <a:srgbClr val="005073"/>
                </a:solidFill>
                <a:ea typeface="MS PGothic" panose="020B0600070205080204" pitchFamily="34" charset="-128"/>
              </a:endParaRPr>
            </a:p>
          </p:txBody>
        </p:sp>
      </p:grpSp>
      <p:sp>
        <p:nvSpPr>
          <p:cNvPr id="42" name="吹き出し: 線 10">
            <a:extLst>
              <a:ext uri="{FF2B5EF4-FFF2-40B4-BE49-F238E27FC236}">
                <a16:creationId xmlns:a16="http://schemas.microsoft.com/office/drawing/2014/main" id="{A1411A60-B9AF-CB40-94BA-7AF2FA8DB593}"/>
              </a:ext>
            </a:extLst>
          </p:cNvPr>
          <p:cNvSpPr/>
          <p:nvPr/>
        </p:nvSpPr>
        <p:spPr>
          <a:xfrm>
            <a:off x="5256213" y="3023850"/>
            <a:ext cx="3657600" cy="410808"/>
          </a:xfrm>
          <a:prstGeom prst="callout1">
            <a:avLst>
              <a:gd name="adj1" fmla="val 54788"/>
              <a:gd name="adj2" fmla="val -238"/>
              <a:gd name="adj3" fmla="val 59503"/>
              <a:gd name="adj4" fmla="val -87381"/>
            </a:avLst>
          </a:prstGeom>
          <a:solidFill>
            <a:schemeClr val="accent1">
              <a:alpha val="15000"/>
            </a:schemeClr>
          </a:solidFill>
          <a:ln>
            <a:solidFill>
              <a:schemeClr val="accent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r>
              <a:rPr kumimoji="1" lang="ja-JP" altLang="en-US" sz="1050">
                <a:ea typeface="MS PGothic" panose="020B0600070205080204" pitchFamily="34" charset="-128"/>
              </a:rPr>
              <a:t>スイッチ間の設定なので、”</a:t>
            </a:r>
            <a:r>
              <a:rPr kumimoji="1" lang="en-US" altLang="ja-JP" sz="1050">
                <a:ea typeface="MS PGothic" panose="020B0600070205080204" pitchFamily="34" charset="-128"/>
              </a:rPr>
              <a:t>network-link”</a:t>
            </a:r>
            <a:r>
              <a:rPr kumimoji="1" lang="ja-JP" altLang="en-US" sz="1050">
                <a:ea typeface="MS PGothic" panose="020B0600070205080204" pitchFamily="34" charset="-128"/>
              </a:rPr>
              <a:t>を選択します</a:t>
            </a:r>
          </a:p>
        </p:txBody>
      </p:sp>
      <p:sp>
        <p:nvSpPr>
          <p:cNvPr id="43" name="Slide Number Placeholder 4">
            <a:extLst>
              <a:ext uri="{FF2B5EF4-FFF2-40B4-BE49-F238E27FC236}">
                <a16:creationId xmlns:a16="http://schemas.microsoft.com/office/drawing/2014/main" id="{3BF98063-2EB1-214E-A1A2-52258F978995}"/>
              </a:ext>
            </a:extLst>
          </p:cNvPr>
          <p:cNvSpPr>
            <a:spLocks noGrp="1"/>
          </p:cNvSpPr>
          <p:nvPr>
            <p:ph type="sldNum" sz="quarter" idx="4294967295"/>
          </p:nvPr>
        </p:nvSpPr>
        <p:spPr>
          <a:xfrm>
            <a:off x="8648700" y="4884738"/>
            <a:ext cx="495300" cy="274637"/>
          </a:xfrm>
          <a:prstGeom prst="rect">
            <a:avLst/>
          </a:prstGeom>
        </p:spPr>
        <p:txBody>
          <a:bodyPr>
            <a:noAutofit/>
          </a:bodyPr>
          <a:lstStyle/>
          <a:p>
            <a:fld id="{3945D0FD-48F1-4D72-80C5-FFB60B92A834}" type="slidenum">
              <a:rPr lang="en-US" sz="900" smtClean="0">
                <a:latin typeface="+mn-lt"/>
                <a:ea typeface="MS PGothic" panose="020B0600070205080204" pitchFamily="34" charset="-128"/>
              </a:rPr>
              <a:pPr/>
              <a:t>347</a:t>
            </a:fld>
            <a:endParaRPr lang="en-US" sz="900">
              <a:latin typeface="+mn-lt"/>
              <a:ea typeface="MS PGothic" panose="020B0600070205080204" pitchFamily="34" charset="-128"/>
            </a:endParaRPr>
          </a:p>
        </p:txBody>
      </p:sp>
      <p:sp>
        <p:nvSpPr>
          <p:cNvPr id="2" name="正方形/長方形 1">
            <a:extLst>
              <a:ext uri="{FF2B5EF4-FFF2-40B4-BE49-F238E27FC236}">
                <a16:creationId xmlns:a16="http://schemas.microsoft.com/office/drawing/2014/main" id="{0EB83377-BAC8-5D44-BC02-B8450ED1CB34}"/>
              </a:ext>
            </a:extLst>
          </p:cNvPr>
          <p:cNvSpPr/>
          <p:nvPr/>
        </p:nvSpPr>
        <p:spPr>
          <a:xfrm>
            <a:off x="6172331" y="2538017"/>
            <a:ext cx="1523174" cy="200055"/>
          </a:xfrm>
          <a:prstGeom prst="rect">
            <a:avLst/>
          </a:prstGeom>
        </p:spPr>
        <p:txBody>
          <a:bodyPr wrap="none">
            <a:spAutoFit/>
          </a:bodyPr>
          <a:lstStyle/>
          <a:p>
            <a:r>
              <a:rPr lang="ja-JP" altLang="en-US" sz="700">
                <a:latin typeface="+mn-lt"/>
                <a:ea typeface="MS PGothic" panose="020B0600070205080204" pitchFamily="34" charset="-128"/>
              </a:rPr>
              <a:t>スイッチ間ネゴシエーション：EAPoL</a:t>
            </a:r>
          </a:p>
        </p:txBody>
      </p:sp>
    </p:spTree>
    <p:extLst>
      <p:ext uri="{BB962C8B-B14F-4D97-AF65-F5344CB8AC3E}">
        <p14:creationId xmlns:p14="http://schemas.microsoft.com/office/powerpoint/2010/main" val="270324940"/>
      </p:ext>
    </p:extLst>
  </p:cSld>
  <p:clrMapOvr>
    <a:masterClrMapping/>
  </p:clrMapOvr>
</p:sld>
</file>

<file path=ppt/slides/slide3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タイトル 3">
            <a:extLst>
              <a:ext uri="{FF2B5EF4-FFF2-40B4-BE49-F238E27FC236}">
                <a16:creationId xmlns:a16="http://schemas.microsoft.com/office/drawing/2014/main" id="{D33FE4BC-713D-C648-BE5F-3AD903DF1A41}"/>
              </a:ext>
            </a:extLst>
          </p:cNvPr>
          <p:cNvSpPr>
            <a:spLocks noGrp="1"/>
          </p:cNvSpPr>
          <p:nvPr>
            <p:ph type="title"/>
          </p:nvPr>
        </p:nvSpPr>
        <p:spPr/>
        <p:txBody>
          <a:bodyPr>
            <a:noAutofit/>
          </a:bodyPr>
          <a:lstStyle/>
          <a:p>
            <a:r>
              <a:rPr kumimoji="1" lang="en-US" altLang="ja-JP" err="1">
                <a:latin typeface="+mn-lt"/>
                <a:ea typeface="MS PGothic" panose="020B0600070205080204" pitchFamily="34" charset="-128"/>
              </a:rPr>
              <a:t>MACsec</a:t>
            </a:r>
            <a:r>
              <a:rPr kumimoji="1" lang="en-US" altLang="ja-JP">
                <a:latin typeface="+mn-lt"/>
                <a:ea typeface="MS PGothic" panose="020B0600070205080204" pitchFamily="34" charset="-128"/>
              </a:rPr>
              <a:t> </a:t>
            </a:r>
            <a:r>
              <a:rPr kumimoji="1" lang="ja-JP" altLang="en-US">
                <a:latin typeface="+mn-lt"/>
                <a:ea typeface="MS PGothic" panose="020B0600070205080204" pitchFamily="34" charset="-128"/>
              </a:rPr>
              <a:t>の設定方法</a:t>
            </a:r>
          </a:p>
        </p:txBody>
      </p:sp>
      <p:sp>
        <p:nvSpPr>
          <p:cNvPr id="3" name="Text Placeholder 2">
            <a:extLst>
              <a:ext uri="{FF2B5EF4-FFF2-40B4-BE49-F238E27FC236}">
                <a16:creationId xmlns:a16="http://schemas.microsoft.com/office/drawing/2014/main" id="{28C35166-F5F0-9A45-92D4-EEC6C571D9E5}"/>
              </a:ext>
            </a:extLst>
          </p:cNvPr>
          <p:cNvSpPr>
            <a:spLocks noGrp="1"/>
          </p:cNvSpPr>
          <p:nvPr>
            <p:ph type="body" sz="quarter" idx="12"/>
          </p:nvPr>
        </p:nvSpPr>
        <p:spPr/>
        <p:txBody>
          <a:bodyPr/>
          <a:lstStyle/>
          <a:p>
            <a:r>
              <a:rPr lang="en" altLang="ja-JP">
                <a:solidFill>
                  <a:srgbClr val="282828"/>
                </a:solidFill>
                <a:ea typeface="MS PGothic" panose="020B0600070205080204" pitchFamily="34" charset="-128"/>
              </a:rPr>
              <a:t>3.5</a:t>
            </a:r>
            <a:r>
              <a:rPr lang="ja-JP" altLang="en-US">
                <a:solidFill>
                  <a:srgbClr val="282828"/>
                </a:solidFill>
                <a:ea typeface="MS PGothic" panose="020B0600070205080204" pitchFamily="34" charset="-128"/>
              </a:rPr>
              <a:t>　</a:t>
            </a:r>
            <a:r>
              <a:rPr lang="en" altLang="ja-JP">
                <a:solidFill>
                  <a:srgbClr val="282828"/>
                </a:solidFill>
                <a:ea typeface="MS PGothic" panose="020B0600070205080204" pitchFamily="34" charset="-128"/>
              </a:rPr>
              <a:t>Security</a:t>
            </a:r>
          </a:p>
        </p:txBody>
      </p:sp>
      <p:sp>
        <p:nvSpPr>
          <p:cNvPr id="38" name="正方形/長方形 37">
            <a:extLst>
              <a:ext uri="{FF2B5EF4-FFF2-40B4-BE49-F238E27FC236}">
                <a16:creationId xmlns:a16="http://schemas.microsoft.com/office/drawing/2014/main" id="{5997B5DD-EB94-9F4A-8123-53CC2755E4DD}"/>
              </a:ext>
            </a:extLst>
          </p:cNvPr>
          <p:cNvSpPr/>
          <p:nvPr/>
        </p:nvSpPr>
        <p:spPr>
          <a:xfrm>
            <a:off x="236357" y="1193742"/>
            <a:ext cx="4802734" cy="3108094"/>
          </a:xfrm>
          <a:prstGeom prst="rect">
            <a:avLst/>
          </a:prstGeom>
          <a:solidFill>
            <a:schemeClr val="bg2">
              <a:lumMod val="95000"/>
            </a:schemeClr>
          </a:solidFill>
        </p:spPr>
        <p:txBody>
          <a:bodyPr>
            <a:noAutofit/>
          </a:bodyPr>
          <a:lstStyle/>
          <a:p>
            <a:pPr defTabSz="457189">
              <a:defRPr/>
            </a:pPr>
            <a:r>
              <a:rPr lang="en-US" altLang="ja-JP" sz="900">
                <a:solidFill>
                  <a:srgbClr val="282828"/>
                </a:solidFill>
                <a:latin typeface="+mn-lt"/>
                <a:ea typeface="MS PGothic" panose="020B0600070205080204" pitchFamily="34" charset="-128"/>
                <a:cs typeface="+mn-cs"/>
              </a:rPr>
              <a:t>C9200L#show </a:t>
            </a:r>
            <a:r>
              <a:rPr lang="en-US" altLang="ja-JP" sz="900" err="1">
                <a:solidFill>
                  <a:srgbClr val="282828"/>
                </a:solidFill>
                <a:latin typeface="+mn-lt"/>
                <a:ea typeface="MS PGothic" panose="020B0600070205080204" pitchFamily="34" charset="-128"/>
                <a:cs typeface="+mn-cs"/>
              </a:rPr>
              <a:t>macsec</a:t>
            </a:r>
            <a:r>
              <a:rPr lang="en-US" altLang="ja-JP" sz="900">
                <a:solidFill>
                  <a:srgbClr val="282828"/>
                </a:solidFill>
                <a:latin typeface="+mn-lt"/>
                <a:ea typeface="MS PGothic" panose="020B0600070205080204" pitchFamily="34" charset="-128"/>
                <a:cs typeface="+mn-cs"/>
              </a:rPr>
              <a:t> interface gi1/0/10</a:t>
            </a:r>
          </a:p>
          <a:p>
            <a:pPr defTabSz="457189">
              <a:defRPr/>
            </a:pPr>
            <a:r>
              <a:rPr lang="en-US" altLang="ja-JP" sz="900">
                <a:solidFill>
                  <a:srgbClr val="FF0000"/>
                </a:solidFill>
                <a:latin typeface="+mn-lt"/>
                <a:ea typeface="MS PGothic" panose="020B0600070205080204" pitchFamily="34" charset="-128"/>
                <a:cs typeface="+mn-cs"/>
              </a:rPr>
              <a:t> </a:t>
            </a:r>
            <a:r>
              <a:rPr lang="en-US" altLang="ja-JP" sz="900" err="1">
                <a:solidFill>
                  <a:srgbClr val="FF0000"/>
                </a:solidFill>
                <a:latin typeface="+mn-lt"/>
                <a:ea typeface="MS PGothic" panose="020B0600070205080204" pitchFamily="34" charset="-128"/>
                <a:cs typeface="+mn-cs"/>
              </a:rPr>
              <a:t>MACsec</a:t>
            </a:r>
            <a:r>
              <a:rPr lang="en-US" altLang="ja-JP" sz="900">
                <a:solidFill>
                  <a:srgbClr val="FF0000"/>
                </a:solidFill>
                <a:latin typeface="+mn-lt"/>
                <a:ea typeface="MS PGothic" panose="020B0600070205080204" pitchFamily="34" charset="-128"/>
                <a:cs typeface="+mn-cs"/>
              </a:rPr>
              <a:t> is enabled</a:t>
            </a:r>
          </a:p>
          <a:p>
            <a:pPr defTabSz="457189">
              <a:defRPr/>
            </a:pPr>
            <a:r>
              <a:rPr lang="en-US" altLang="ja-JP" sz="900">
                <a:solidFill>
                  <a:srgbClr val="282828"/>
                </a:solidFill>
                <a:latin typeface="+mn-lt"/>
                <a:ea typeface="MS PGothic" panose="020B0600070205080204" pitchFamily="34" charset="-128"/>
                <a:cs typeface="+mn-cs"/>
              </a:rPr>
              <a:t>  Replay protect : enabled</a:t>
            </a:r>
          </a:p>
          <a:p>
            <a:pPr defTabSz="457189">
              <a:defRPr/>
            </a:pPr>
            <a:r>
              <a:rPr lang="en-US" altLang="ja-JP" sz="900">
                <a:solidFill>
                  <a:srgbClr val="282828"/>
                </a:solidFill>
                <a:latin typeface="+mn-lt"/>
                <a:ea typeface="MS PGothic" panose="020B0600070205080204" pitchFamily="34" charset="-128"/>
                <a:cs typeface="+mn-cs"/>
              </a:rPr>
              <a:t>  Replay window : 0</a:t>
            </a:r>
          </a:p>
          <a:p>
            <a:pPr defTabSz="457189">
              <a:defRPr/>
            </a:pPr>
            <a:r>
              <a:rPr lang="en-US" altLang="ja-JP" sz="900">
                <a:solidFill>
                  <a:srgbClr val="282828"/>
                </a:solidFill>
                <a:latin typeface="+mn-lt"/>
                <a:ea typeface="MS PGothic" panose="020B0600070205080204" pitchFamily="34" charset="-128"/>
                <a:cs typeface="+mn-cs"/>
              </a:rPr>
              <a:t>  Include SCI : yes</a:t>
            </a:r>
          </a:p>
          <a:p>
            <a:pPr defTabSz="457189">
              <a:defRPr/>
            </a:pPr>
            <a:r>
              <a:rPr lang="en-US" altLang="ja-JP" sz="900">
                <a:solidFill>
                  <a:srgbClr val="282828"/>
                </a:solidFill>
                <a:latin typeface="+mn-lt"/>
                <a:ea typeface="MS PGothic" panose="020B0600070205080204" pitchFamily="34" charset="-128"/>
                <a:cs typeface="+mn-cs"/>
              </a:rPr>
              <a:t>  Use ES Enable : no</a:t>
            </a:r>
          </a:p>
          <a:p>
            <a:pPr defTabSz="457189">
              <a:defRPr/>
            </a:pPr>
            <a:r>
              <a:rPr lang="en-US" altLang="ja-JP" sz="900">
                <a:solidFill>
                  <a:srgbClr val="282828"/>
                </a:solidFill>
                <a:latin typeface="+mn-lt"/>
                <a:ea typeface="MS PGothic" panose="020B0600070205080204" pitchFamily="34" charset="-128"/>
                <a:cs typeface="+mn-cs"/>
              </a:rPr>
              <a:t>  Use SCB Enable : no</a:t>
            </a:r>
          </a:p>
          <a:p>
            <a:pPr defTabSz="457189">
              <a:defRPr/>
            </a:pPr>
            <a:r>
              <a:rPr lang="en-US" altLang="ja-JP" sz="900">
                <a:solidFill>
                  <a:srgbClr val="282828"/>
                </a:solidFill>
                <a:latin typeface="+mn-lt"/>
                <a:ea typeface="MS PGothic" panose="020B0600070205080204" pitchFamily="34" charset="-128"/>
                <a:cs typeface="+mn-cs"/>
              </a:rPr>
              <a:t>  Admin Pt2Pt MAC : </a:t>
            </a:r>
            <a:r>
              <a:rPr lang="en-US" altLang="ja-JP" sz="900" err="1">
                <a:solidFill>
                  <a:srgbClr val="282828"/>
                </a:solidFill>
                <a:latin typeface="+mn-lt"/>
                <a:ea typeface="MS PGothic" panose="020B0600070205080204" pitchFamily="34" charset="-128"/>
                <a:cs typeface="+mn-cs"/>
              </a:rPr>
              <a:t>forceTrue</a:t>
            </a:r>
            <a:r>
              <a:rPr lang="en-US" altLang="ja-JP" sz="900">
                <a:solidFill>
                  <a:srgbClr val="282828"/>
                </a:solidFill>
                <a:latin typeface="+mn-lt"/>
                <a:ea typeface="MS PGothic" panose="020B0600070205080204" pitchFamily="34" charset="-128"/>
                <a:cs typeface="+mn-cs"/>
              </a:rPr>
              <a:t>(1)</a:t>
            </a:r>
          </a:p>
          <a:p>
            <a:pPr defTabSz="457189">
              <a:defRPr/>
            </a:pPr>
            <a:r>
              <a:rPr lang="en-US" altLang="ja-JP" sz="900">
                <a:solidFill>
                  <a:srgbClr val="282828"/>
                </a:solidFill>
                <a:latin typeface="+mn-lt"/>
                <a:ea typeface="MS PGothic" panose="020B0600070205080204" pitchFamily="34" charset="-128"/>
                <a:cs typeface="+mn-cs"/>
              </a:rPr>
              <a:t>  Pt2Pt MAC Operational : no</a:t>
            </a:r>
          </a:p>
          <a:p>
            <a:pPr defTabSz="457189">
              <a:defRPr/>
            </a:pPr>
            <a:r>
              <a:rPr lang="en-US" altLang="ja-JP" sz="900">
                <a:solidFill>
                  <a:srgbClr val="FF0000"/>
                </a:solidFill>
                <a:latin typeface="+mn-lt"/>
                <a:ea typeface="MS PGothic" panose="020B0600070205080204" pitchFamily="34" charset="-128"/>
                <a:cs typeface="+mn-cs"/>
              </a:rPr>
              <a:t>  Cipher : GCM-AES-128</a:t>
            </a:r>
          </a:p>
          <a:p>
            <a:pPr defTabSz="457189">
              <a:defRPr/>
            </a:pPr>
            <a:r>
              <a:rPr lang="en-US" altLang="ja-JP" sz="900">
                <a:solidFill>
                  <a:srgbClr val="282828"/>
                </a:solidFill>
                <a:latin typeface="+mn-lt"/>
                <a:ea typeface="MS PGothic" panose="020B0600070205080204" pitchFamily="34" charset="-128"/>
                <a:cs typeface="+mn-cs"/>
              </a:rPr>
              <a:t>  Confidentiality Offset : 0</a:t>
            </a:r>
          </a:p>
          <a:p>
            <a:pPr defTabSz="457189">
              <a:defRPr/>
            </a:pPr>
            <a:endParaRPr lang="en-US" altLang="ja-JP" sz="900">
              <a:solidFill>
                <a:srgbClr val="282828"/>
              </a:solidFill>
              <a:latin typeface="+mn-lt"/>
              <a:ea typeface="MS PGothic" panose="020B0600070205080204" pitchFamily="34" charset="-128"/>
              <a:cs typeface="+mn-cs"/>
            </a:endParaRPr>
          </a:p>
          <a:p>
            <a:pPr defTabSz="457189">
              <a:defRPr/>
            </a:pPr>
            <a:r>
              <a:rPr lang="en-US" altLang="ja-JP" sz="900">
                <a:solidFill>
                  <a:srgbClr val="282828"/>
                </a:solidFill>
                <a:latin typeface="+mn-lt"/>
                <a:ea typeface="MS PGothic" panose="020B0600070205080204" pitchFamily="34" charset="-128"/>
                <a:cs typeface="+mn-cs"/>
              </a:rPr>
              <a:t> Capabilities</a:t>
            </a:r>
          </a:p>
          <a:p>
            <a:pPr defTabSz="457189">
              <a:defRPr/>
            </a:pPr>
            <a:r>
              <a:rPr lang="en-US" altLang="ja-JP" sz="900">
                <a:solidFill>
                  <a:srgbClr val="282828"/>
                </a:solidFill>
                <a:latin typeface="+mn-lt"/>
                <a:ea typeface="MS PGothic" panose="020B0600070205080204" pitchFamily="34" charset="-128"/>
                <a:cs typeface="+mn-cs"/>
              </a:rPr>
              <a:t>  ICV length : 16</a:t>
            </a:r>
          </a:p>
          <a:p>
            <a:pPr defTabSz="457189">
              <a:defRPr/>
            </a:pPr>
            <a:r>
              <a:rPr lang="en-US" altLang="ja-JP" sz="900">
                <a:solidFill>
                  <a:srgbClr val="282828"/>
                </a:solidFill>
                <a:latin typeface="+mn-lt"/>
                <a:ea typeface="MS PGothic" panose="020B0600070205080204" pitchFamily="34" charset="-128"/>
                <a:cs typeface="+mn-cs"/>
              </a:rPr>
              <a:t>  Data length change supported: yes</a:t>
            </a:r>
          </a:p>
          <a:p>
            <a:pPr defTabSz="457189">
              <a:defRPr/>
            </a:pPr>
            <a:r>
              <a:rPr lang="en-US" altLang="ja-JP" sz="900">
                <a:solidFill>
                  <a:srgbClr val="282828"/>
                </a:solidFill>
                <a:latin typeface="+mn-lt"/>
                <a:ea typeface="MS PGothic" panose="020B0600070205080204" pitchFamily="34" charset="-128"/>
                <a:cs typeface="+mn-cs"/>
              </a:rPr>
              <a:t>  Max. Rx SA : 16</a:t>
            </a:r>
          </a:p>
          <a:p>
            <a:pPr defTabSz="457189">
              <a:defRPr/>
            </a:pPr>
            <a:r>
              <a:rPr lang="en-US" altLang="ja-JP" sz="900">
                <a:solidFill>
                  <a:srgbClr val="282828"/>
                </a:solidFill>
                <a:latin typeface="+mn-lt"/>
                <a:ea typeface="MS PGothic" panose="020B0600070205080204" pitchFamily="34" charset="-128"/>
                <a:cs typeface="+mn-cs"/>
              </a:rPr>
              <a:t>  Max. Tx SA : 16</a:t>
            </a:r>
          </a:p>
          <a:p>
            <a:pPr defTabSz="457189">
              <a:defRPr/>
            </a:pPr>
            <a:r>
              <a:rPr lang="en-US" altLang="ja-JP" sz="900">
                <a:solidFill>
                  <a:srgbClr val="282828"/>
                </a:solidFill>
                <a:latin typeface="+mn-lt"/>
                <a:ea typeface="MS PGothic" panose="020B0600070205080204" pitchFamily="34" charset="-128"/>
                <a:cs typeface="+mn-cs"/>
              </a:rPr>
              <a:t>  Max. Rx SC : 8</a:t>
            </a:r>
          </a:p>
          <a:p>
            <a:pPr defTabSz="457189">
              <a:defRPr/>
            </a:pPr>
            <a:r>
              <a:rPr lang="en-US" altLang="ja-JP" sz="900">
                <a:solidFill>
                  <a:srgbClr val="282828"/>
                </a:solidFill>
                <a:latin typeface="+mn-lt"/>
                <a:ea typeface="MS PGothic" panose="020B0600070205080204" pitchFamily="34" charset="-128"/>
                <a:cs typeface="+mn-cs"/>
              </a:rPr>
              <a:t>  Max. Tx SC : 8</a:t>
            </a:r>
          </a:p>
          <a:p>
            <a:pPr defTabSz="457189">
              <a:defRPr/>
            </a:pPr>
            <a:r>
              <a:rPr lang="en-US" altLang="ja-JP" sz="900">
                <a:solidFill>
                  <a:srgbClr val="282828"/>
                </a:solidFill>
                <a:latin typeface="+mn-lt"/>
                <a:ea typeface="MS PGothic" panose="020B0600070205080204" pitchFamily="34" charset="-128"/>
                <a:cs typeface="+mn-cs"/>
              </a:rPr>
              <a:t>  Validate Frames : strict</a:t>
            </a:r>
          </a:p>
          <a:p>
            <a:pPr defTabSz="457189">
              <a:defRPr/>
            </a:pPr>
            <a:r>
              <a:rPr lang="en-US" altLang="ja-JP" sz="900">
                <a:solidFill>
                  <a:srgbClr val="282828"/>
                </a:solidFill>
                <a:latin typeface="+mn-lt"/>
                <a:ea typeface="MS PGothic" panose="020B0600070205080204" pitchFamily="34" charset="-128"/>
                <a:cs typeface="+mn-cs"/>
              </a:rPr>
              <a:t>  PN threshold notification support : No</a:t>
            </a:r>
          </a:p>
          <a:p>
            <a:pPr defTabSz="457189">
              <a:defRPr/>
            </a:pPr>
            <a:r>
              <a:rPr lang="en-US" altLang="ja-JP" sz="900">
                <a:solidFill>
                  <a:srgbClr val="FF0000"/>
                </a:solidFill>
                <a:latin typeface="+mn-lt"/>
                <a:ea typeface="MS PGothic" panose="020B0600070205080204" pitchFamily="34" charset="-128"/>
                <a:cs typeface="+mn-cs"/>
              </a:rPr>
              <a:t>  Ciphers supported : GCM-AES-128</a:t>
            </a:r>
          </a:p>
        </p:txBody>
      </p:sp>
      <p:grpSp>
        <p:nvGrpSpPr>
          <p:cNvPr id="4" name="Group 3">
            <a:extLst>
              <a:ext uri="{FF2B5EF4-FFF2-40B4-BE49-F238E27FC236}">
                <a16:creationId xmlns:a16="http://schemas.microsoft.com/office/drawing/2014/main" id="{09AE5CF5-CBC3-2D47-A03A-898BCC6A8042}"/>
              </a:ext>
            </a:extLst>
          </p:cNvPr>
          <p:cNvGrpSpPr/>
          <p:nvPr/>
        </p:nvGrpSpPr>
        <p:grpSpPr>
          <a:xfrm>
            <a:off x="5848602" y="796191"/>
            <a:ext cx="2712472" cy="1319700"/>
            <a:chOff x="5848602" y="796191"/>
            <a:chExt cx="2712472" cy="1319700"/>
          </a:xfrm>
        </p:grpSpPr>
        <p:sp>
          <p:nvSpPr>
            <p:cNvPr id="66" name="Shape 663">
              <a:extLst>
                <a:ext uri="{FF2B5EF4-FFF2-40B4-BE49-F238E27FC236}">
                  <a16:creationId xmlns:a16="http://schemas.microsoft.com/office/drawing/2014/main" id="{64FF5F7D-A59B-1B49-81F0-9AA1192F5677}"/>
                </a:ext>
              </a:extLst>
            </p:cNvPr>
            <p:cNvSpPr txBox="1"/>
            <p:nvPr/>
          </p:nvSpPr>
          <p:spPr>
            <a:xfrm>
              <a:off x="7717649" y="796191"/>
              <a:ext cx="843425" cy="276959"/>
            </a:xfrm>
            <a:prstGeom prst="rect">
              <a:avLst/>
            </a:prstGeom>
            <a:noFill/>
            <a:ln>
              <a:noFill/>
            </a:ln>
          </p:spPr>
          <p:txBody>
            <a:bodyPr lIns="91425" tIns="45700" rIns="91425" bIns="45700" anchor="t" anchorCtr="0">
              <a:noAutofit/>
            </a:bodyPr>
            <a:lstStyle/>
            <a:p>
              <a:pPr algn="ctr" defTabSz="457189">
                <a:spcBef>
                  <a:spcPts val="0"/>
                </a:spcBef>
                <a:buSzPct val="25000"/>
                <a:defRPr/>
              </a:pPr>
              <a:r>
                <a:rPr lang="ja-JP" altLang="en-US" sz="1200">
                  <a:solidFill>
                    <a:srgbClr val="282828"/>
                  </a:solidFill>
                  <a:latin typeface="+mn-lt"/>
                  <a:ea typeface="MS PGothic" panose="020B0600070205080204" pitchFamily="34" charset="-128"/>
                  <a:cs typeface="Arial"/>
                  <a:sym typeface="Arial"/>
                </a:rPr>
                <a:t>スイッチ</a:t>
              </a:r>
              <a:endParaRPr lang="en" sz="1200">
                <a:solidFill>
                  <a:srgbClr val="282828"/>
                </a:solidFill>
                <a:latin typeface="+mn-lt"/>
                <a:ea typeface="MS PGothic" panose="020B0600070205080204" pitchFamily="34" charset="-128"/>
                <a:cs typeface="Arial"/>
                <a:sym typeface="Arial"/>
              </a:endParaRPr>
            </a:p>
          </p:txBody>
        </p:sp>
        <p:sp>
          <p:nvSpPr>
            <p:cNvPr id="67" name="Shape 663">
              <a:extLst>
                <a:ext uri="{FF2B5EF4-FFF2-40B4-BE49-F238E27FC236}">
                  <a16:creationId xmlns:a16="http://schemas.microsoft.com/office/drawing/2014/main" id="{CE496EBD-37BC-BD4B-B091-91571EFDA960}"/>
                </a:ext>
              </a:extLst>
            </p:cNvPr>
            <p:cNvSpPr txBox="1"/>
            <p:nvPr/>
          </p:nvSpPr>
          <p:spPr>
            <a:xfrm>
              <a:off x="5848602" y="796191"/>
              <a:ext cx="843425" cy="276959"/>
            </a:xfrm>
            <a:prstGeom prst="rect">
              <a:avLst/>
            </a:prstGeom>
            <a:noFill/>
            <a:ln>
              <a:noFill/>
            </a:ln>
          </p:spPr>
          <p:txBody>
            <a:bodyPr lIns="91425" tIns="45700" rIns="91425" bIns="45700" anchor="t" anchorCtr="0">
              <a:noAutofit/>
            </a:bodyPr>
            <a:lstStyle/>
            <a:p>
              <a:pPr algn="ctr" defTabSz="457189">
                <a:spcBef>
                  <a:spcPts val="0"/>
                </a:spcBef>
                <a:buSzPct val="25000"/>
                <a:defRPr/>
              </a:pPr>
              <a:r>
                <a:rPr lang="ja-JP" altLang="en-US" sz="1200">
                  <a:solidFill>
                    <a:srgbClr val="282828"/>
                  </a:solidFill>
                  <a:latin typeface="+mn-lt"/>
                  <a:ea typeface="MS PGothic" panose="020B0600070205080204" pitchFamily="34" charset="-128"/>
                  <a:cs typeface="Arial"/>
                  <a:sym typeface="Arial"/>
                </a:rPr>
                <a:t>スイッチ</a:t>
              </a:r>
              <a:endParaRPr lang="en" sz="1200">
                <a:solidFill>
                  <a:srgbClr val="282828"/>
                </a:solidFill>
                <a:latin typeface="+mn-lt"/>
                <a:ea typeface="MS PGothic" panose="020B0600070205080204" pitchFamily="34" charset="-128"/>
                <a:cs typeface="Arial"/>
                <a:sym typeface="Arial"/>
              </a:endParaRPr>
            </a:p>
          </p:txBody>
        </p:sp>
        <p:sp>
          <p:nvSpPr>
            <p:cNvPr id="69" name="Left Brace 96">
              <a:extLst>
                <a:ext uri="{FF2B5EF4-FFF2-40B4-BE49-F238E27FC236}">
                  <a16:creationId xmlns:a16="http://schemas.microsoft.com/office/drawing/2014/main" id="{1938670B-5CDE-5E44-8633-575112433E45}"/>
                </a:ext>
              </a:extLst>
            </p:cNvPr>
            <p:cNvSpPr/>
            <p:nvPr/>
          </p:nvSpPr>
          <p:spPr>
            <a:xfrm rot="16200000">
              <a:off x="7110427" y="1042175"/>
              <a:ext cx="201842" cy="1170370"/>
            </a:xfrm>
            <a:prstGeom prst="leftBrace">
              <a:avLst>
                <a:gd name="adj1" fmla="val 60121"/>
                <a:gd name="adj2" fmla="val 49312"/>
              </a:avLst>
            </a:prstGeom>
            <a:ln w="12700">
              <a:prstDash val="sysDash"/>
            </a:ln>
            <a:effectLst/>
          </p:spPr>
          <p:style>
            <a:lnRef idx="2">
              <a:schemeClr val="accent1"/>
            </a:lnRef>
            <a:fillRef idx="0">
              <a:schemeClr val="accent1"/>
            </a:fillRef>
            <a:effectRef idx="1">
              <a:schemeClr val="accent1"/>
            </a:effectRef>
            <a:fontRef idx="minor">
              <a:schemeClr val="tx1"/>
            </a:fontRef>
          </p:style>
          <p:txBody>
            <a:bodyPr rtlCol="0" anchor="ctr">
              <a:noAutofit/>
            </a:bodyPr>
            <a:lstStyle/>
            <a:p>
              <a:pPr algn="ctr" defTabSz="457189">
                <a:defRPr/>
              </a:pPr>
              <a:endParaRPr lang="en-US">
                <a:solidFill>
                  <a:srgbClr val="282828"/>
                </a:solidFill>
                <a:ea typeface="MS PGothic" panose="020B0600070205080204" pitchFamily="34" charset="-128"/>
              </a:endParaRPr>
            </a:p>
          </p:txBody>
        </p:sp>
        <p:sp>
          <p:nvSpPr>
            <p:cNvPr id="70" name="TextBox 97">
              <a:extLst>
                <a:ext uri="{FF2B5EF4-FFF2-40B4-BE49-F238E27FC236}">
                  <a16:creationId xmlns:a16="http://schemas.microsoft.com/office/drawing/2014/main" id="{86805949-ABCB-A14D-B8A1-2DEC17E8B8D3}"/>
                </a:ext>
              </a:extLst>
            </p:cNvPr>
            <p:cNvSpPr txBox="1"/>
            <p:nvPr/>
          </p:nvSpPr>
          <p:spPr>
            <a:xfrm>
              <a:off x="6776326" y="1685004"/>
              <a:ext cx="931205" cy="430887"/>
            </a:xfrm>
            <a:prstGeom prst="rect">
              <a:avLst/>
            </a:prstGeom>
            <a:noFill/>
          </p:spPr>
          <p:txBody>
            <a:bodyPr wrap="square" rtlCol="0">
              <a:noAutofit/>
            </a:bodyPr>
            <a:lstStyle/>
            <a:p>
              <a:pPr defTabSz="914378">
                <a:defRPr/>
              </a:pPr>
              <a:r>
                <a:rPr lang="ja-JP" altLang="en-US" sz="1100">
                  <a:solidFill>
                    <a:srgbClr val="282828"/>
                  </a:solidFill>
                  <a:latin typeface="+mn-lt"/>
                  <a:ea typeface="MS PGothic" panose="020B0600070205080204" pitchFamily="34" charset="-128"/>
                  <a:cs typeface="+mn-cs"/>
                </a:rPr>
                <a:t>暗号化されたデータ</a:t>
              </a:r>
              <a:endParaRPr lang="en-US" sz="1100">
                <a:solidFill>
                  <a:srgbClr val="282828"/>
                </a:solidFill>
                <a:latin typeface="+mn-lt"/>
                <a:ea typeface="MS PGothic" panose="020B0600070205080204" pitchFamily="34" charset="-128"/>
                <a:cs typeface="+mn-cs"/>
              </a:endParaRPr>
            </a:p>
          </p:txBody>
        </p:sp>
        <p:grpSp>
          <p:nvGrpSpPr>
            <p:cNvPr id="71" name="Group 5">
              <a:extLst>
                <a:ext uri="{FF2B5EF4-FFF2-40B4-BE49-F238E27FC236}">
                  <a16:creationId xmlns:a16="http://schemas.microsoft.com/office/drawing/2014/main" id="{2499E55E-DCF9-B544-89AD-AA4248BEBD01}"/>
                </a:ext>
              </a:extLst>
            </p:cNvPr>
            <p:cNvGrpSpPr/>
            <p:nvPr/>
          </p:nvGrpSpPr>
          <p:grpSpPr>
            <a:xfrm>
              <a:off x="6438338" y="1292379"/>
              <a:ext cx="1564919" cy="144050"/>
              <a:chOff x="1476699" y="2460109"/>
              <a:chExt cx="1564919" cy="144050"/>
            </a:xfrm>
          </p:grpSpPr>
          <p:cxnSp>
            <p:nvCxnSpPr>
              <p:cNvPr id="72" name="Shape 659">
                <a:extLst>
                  <a:ext uri="{FF2B5EF4-FFF2-40B4-BE49-F238E27FC236}">
                    <a16:creationId xmlns:a16="http://schemas.microsoft.com/office/drawing/2014/main" id="{5B60249E-56A5-AD4E-92D4-CD0DF17BCCCD}"/>
                  </a:ext>
                </a:extLst>
              </p:cNvPr>
              <p:cNvCxnSpPr/>
              <p:nvPr/>
            </p:nvCxnSpPr>
            <p:spPr>
              <a:xfrm>
                <a:off x="1476699" y="2596636"/>
                <a:ext cx="1564919" cy="7523"/>
              </a:xfrm>
              <a:prstGeom prst="straightConnector1">
                <a:avLst/>
              </a:prstGeom>
              <a:noFill/>
              <a:ln w="25400" cap="flat" cmpd="sng">
                <a:solidFill>
                  <a:schemeClr val="accent1"/>
                </a:solidFill>
                <a:prstDash val="solid"/>
                <a:round/>
                <a:headEnd type="none" w="med" len="med"/>
                <a:tailEnd type="none" w="med" len="med"/>
              </a:ln>
            </p:spPr>
          </p:cxnSp>
          <p:cxnSp>
            <p:nvCxnSpPr>
              <p:cNvPr id="73" name="Shape 659">
                <a:extLst>
                  <a:ext uri="{FF2B5EF4-FFF2-40B4-BE49-F238E27FC236}">
                    <a16:creationId xmlns:a16="http://schemas.microsoft.com/office/drawing/2014/main" id="{B6B51C0D-F008-7A4F-ACDE-27949EA5C003}"/>
                  </a:ext>
                </a:extLst>
              </p:cNvPr>
              <p:cNvCxnSpPr/>
              <p:nvPr/>
            </p:nvCxnSpPr>
            <p:spPr>
              <a:xfrm>
                <a:off x="1476699" y="2528373"/>
                <a:ext cx="1564919" cy="7523"/>
              </a:xfrm>
              <a:prstGeom prst="straightConnector1">
                <a:avLst/>
              </a:prstGeom>
              <a:noFill/>
              <a:ln w="25400" cap="flat" cmpd="sng">
                <a:solidFill>
                  <a:schemeClr val="accent1"/>
                </a:solidFill>
                <a:prstDash val="solid"/>
                <a:round/>
                <a:headEnd type="none" w="med" len="med"/>
                <a:tailEnd type="none" w="med" len="med"/>
              </a:ln>
            </p:spPr>
          </p:cxnSp>
          <p:cxnSp>
            <p:nvCxnSpPr>
              <p:cNvPr id="74" name="Shape 659">
                <a:extLst>
                  <a:ext uri="{FF2B5EF4-FFF2-40B4-BE49-F238E27FC236}">
                    <a16:creationId xmlns:a16="http://schemas.microsoft.com/office/drawing/2014/main" id="{C074ACB4-757D-B04F-960D-FC04F0F958D7}"/>
                  </a:ext>
                </a:extLst>
              </p:cNvPr>
              <p:cNvCxnSpPr/>
              <p:nvPr/>
            </p:nvCxnSpPr>
            <p:spPr>
              <a:xfrm>
                <a:off x="1476699" y="2460109"/>
                <a:ext cx="1564919" cy="7523"/>
              </a:xfrm>
              <a:prstGeom prst="straightConnector1">
                <a:avLst/>
              </a:prstGeom>
              <a:noFill/>
              <a:ln w="25400" cap="flat" cmpd="sng">
                <a:solidFill>
                  <a:schemeClr val="accent1"/>
                </a:solidFill>
                <a:prstDash val="solid"/>
                <a:round/>
                <a:headEnd type="none" w="med" len="med"/>
                <a:tailEnd type="none" w="med" len="med"/>
              </a:ln>
            </p:spPr>
          </p:cxnSp>
        </p:grpSp>
        <p:sp>
          <p:nvSpPr>
            <p:cNvPr id="75" name="Oval 1">
              <a:extLst>
                <a:ext uri="{FF2B5EF4-FFF2-40B4-BE49-F238E27FC236}">
                  <a16:creationId xmlns:a16="http://schemas.microsoft.com/office/drawing/2014/main" id="{C7A0E52B-1D38-AF47-B17D-765B1C974C12}"/>
                </a:ext>
              </a:extLst>
            </p:cNvPr>
            <p:cNvSpPr/>
            <p:nvPr/>
          </p:nvSpPr>
          <p:spPr>
            <a:xfrm>
              <a:off x="7541995" y="1242499"/>
              <a:ext cx="131545" cy="232571"/>
            </a:xfrm>
            <a:prstGeom prst="ellipse">
              <a:avLst/>
            </a:prstGeom>
            <a:no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defTabSz="457189">
                <a:defRPr/>
              </a:pPr>
              <a:endParaRPr lang="en-US">
                <a:solidFill>
                  <a:srgbClr val="005073"/>
                </a:solidFill>
                <a:ea typeface="MS PGothic" panose="020B0600070205080204" pitchFamily="34" charset="-128"/>
              </a:endParaRPr>
            </a:p>
          </p:txBody>
        </p:sp>
        <p:grpSp>
          <p:nvGrpSpPr>
            <p:cNvPr id="76" name="グループ化 9">
              <a:extLst>
                <a:ext uri="{FF2B5EF4-FFF2-40B4-BE49-F238E27FC236}">
                  <a16:creationId xmlns:a16="http://schemas.microsoft.com/office/drawing/2014/main" id="{50EF1A53-E44E-D042-A8AC-0C3D6DAE8CF6}"/>
                </a:ext>
              </a:extLst>
            </p:cNvPr>
            <p:cNvGrpSpPr>
              <a:grpSpLocks noChangeAspect="1"/>
            </p:cNvGrpSpPr>
            <p:nvPr/>
          </p:nvGrpSpPr>
          <p:grpSpPr>
            <a:xfrm>
              <a:off x="5972860" y="1039229"/>
              <a:ext cx="623037" cy="623037"/>
              <a:chOff x="2863213" y="1061013"/>
              <a:chExt cx="1263164" cy="1263164"/>
            </a:xfrm>
          </p:grpSpPr>
          <p:sp>
            <p:nvSpPr>
              <p:cNvPr id="77" name="正方形/長方形 10">
                <a:extLst>
                  <a:ext uri="{FF2B5EF4-FFF2-40B4-BE49-F238E27FC236}">
                    <a16:creationId xmlns:a16="http://schemas.microsoft.com/office/drawing/2014/main" id="{4111C0DB-4DF8-3347-857D-952F8DFD8007}"/>
                  </a:ext>
                </a:extLst>
              </p:cNvPr>
              <p:cNvSpPr/>
              <p:nvPr/>
            </p:nvSpPr>
            <p:spPr>
              <a:xfrm>
                <a:off x="2863213" y="1061013"/>
                <a:ext cx="1263164" cy="1263164"/>
              </a:xfrm>
              <a:prstGeom prst="rect">
                <a:avLst/>
              </a:prstGeom>
              <a:solidFill>
                <a:schemeClr val="tx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defTabSz="457189">
                  <a:defRPr/>
                </a:pPr>
                <a:endParaRPr kumimoji="1" lang="ja-JP" altLang="en-US">
                  <a:solidFill>
                    <a:srgbClr val="005073"/>
                  </a:solidFill>
                  <a:ea typeface="MS PGothic" panose="020B0600070205080204" pitchFamily="34" charset="-128"/>
                </a:endParaRPr>
              </a:p>
            </p:txBody>
          </p:sp>
          <p:sp>
            <p:nvSpPr>
              <p:cNvPr id="78" name="フリーフォーム 11">
                <a:extLst>
                  <a:ext uri="{FF2B5EF4-FFF2-40B4-BE49-F238E27FC236}">
                    <a16:creationId xmlns:a16="http://schemas.microsoft.com/office/drawing/2014/main" id="{639F7FE1-B6F3-7D4C-B256-39469D0AAD27}"/>
                  </a:ext>
                </a:extLst>
              </p:cNvPr>
              <p:cNvSpPr>
                <a:spLocks noChangeAspect="1"/>
              </p:cNvSpPr>
              <p:nvPr/>
            </p:nvSpPr>
            <p:spPr>
              <a:xfrm flipH="1">
                <a:off x="2925744" y="1123739"/>
                <a:ext cx="1138103" cy="1137712"/>
              </a:xfrm>
              <a:custGeom>
                <a:avLst/>
                <a:gdLst>
                  <a:gd name="connsiteX0" fmla="*/ 1077911 w 1440493"/>
                  <a:gd name="connsiteY0" fmla="*/ 857701 h 1440000"/>
                  <a:gd name="connsiteX1" fmla="*/ 1123195 w 1440493"/>
                  <a:gd name="connsiteY1" fmla="*/ 876458 h 1440000"/>
                  <a:gd name="connsiteX2" fmla="*/ 1370742 w 1440493"/>
                  <a:gd name="connsiteY2" fmla="*/ 1124005 h 1440000"/>
                  <a:gd name="connsiteX3" fmla="*/ 1370527 w 1440493"/>
                  <a:gd name="connsiteY3" fmla="*/ 1124220 h 1440000"/>
                  <a:gd name="connsiteX4" fmla="*/ 1370742 w 1440493"/>
                  <a:gd name="connsiteY4" fmla="*/ 1124435 h 1440000"/>
                  <a:gd name="connsiteX5" fmla="*/ 1123195 w 1440493"/>
                  <a:gd name="connsiteY5" fmla="*/ 1371981 h 1440000"/>
                  <a:gd name="connsiteX6" fmla="*/ 1032628 w 1440493"/>
                  <a:gd name="connsiteY6" fmla="*/ 1371981 h 1440000"/>
                  <a:gd name="connsiteX7" fmla="*/ 1032628 w 1440493"/>
                  <a:gd name="connsiteY7" fmla="*/ 1281414 h 1440000"/>
                  <a:gd name="connsiteX8" fmla="*/ 1133013 w 1440493"/>
                  <a:gd name="connsiteY8" fmla="*/ 1181028 h 1440000"/>
                  <a:gd name="connsiteX9" fmla="*/ 688698 w 1440493"/>
                  <a:gd name="connsiteY9" fmla="*/ 1181029 h 1440000"/>
                  <a:gd name="connsiteX10" fmla="*/ 632918 w 1440493"/>
                  <a:gd name="connsiteY10" fmla="*/ 1125248 h 1440000"/>
                  <a:gd name="connsiteX11" fmla="*/ 632917 w 1440493"/>
                  <a:gd name="connsiteY11" fmla="*/ 1125248 h 1440000"/>
                  <a:gd name="connsiteX12" fmla="*/ 688698 w 1440493"/>
                  <a:gd name="connsiteY12" fmla="*/ 1069468 h 1440000"/>
                  <a:gd name="connsiteX13" fmla="*/ 1135069 w 1440493"/>
                  <a:gd name="connsiteY13" fmla="*/ 1069468 h 1440000"/>
                  <a:gd name="connsiteX14" fmla="*/ 1032627 w 1440493"/>
                  <a:gd name="connsiteY14" fmla="*/ 967026 h 1440000"/>
                  <a:gd name="connsiteX15" fmla="*/ 1032627 w 1440493"/>
                  <a:gd name="connsiteY15" fmla="*/ 876458 h 1440000"/>
                  <a:gd name="connsiteX16" fmla="*/ 1077911 w 1440493"/>
                  <a:gd name="connsiteY16" fmla="*/ 857701 h 1440000"/>
                  <a:gd name="connsiteX17" fmla="*/ 354457 w 1440493"/>
                  <a:gd name="connsiteY17" fmla="*/ 637922 h 1440000"/>
                  <a:gd name="connsiteX18" fmla="*/ 399741 w 1440493"/>
                  <a:gd name="connsiteY18" fmla="*/ 656679 h 1440000"/>
                  <a:gd name="connsiteX19" fmla="*/ 399741 w 1440493"/>
                  <a:gd name="connsiteY19" fmla="*/ 747247 h 1440000"/>
                  <a:gd name="connsiteX20" fmla="*/ 297299 w 1440493"/>
                  <a:gd name="connsiteY20" fmla="*/ 849689 h 1440000"/>
                  <a:gd name="connsiteX21" fmla="*/ 743671 w 1440493"/>
                  <a:gd name="connsiteY21" fmla="*/ 849689 h 1440000"/>
                  <a:gd name="connsiteX22" fmla="*/ 799451 w 1440493"/>
                  <a:gd name="connsiteY22" fmla="*/ 905469 h 1440000"/>
                  <a:gd name="connsiteX23" fmla="*/ 799451 w 1440493"/>
                  <a:gd name="connsiteY23" fmla="*/ 905469 h 1440000"/>
                  <a:gd name="connsiteX24" fmla="*/ 743670 w 1440493"/>
                  <a:gd name="connsiteY24" fmla="*/ 961250 h 1440000"/>
                  <a:gd name="connsiteX25" fmla="*/ 299355 w 1440493"/>
                  <a:gd name="connsiteY25" fmla="*/ 961249 h 1440000"/>
                  <a:gd name="connsiteX26" fmla="*/ 399741 w 1440493"/>
                  <a:gd name="connsiteY26" fmla="*/ 1061635 h 1440000"/>
                  <a:gd name="connsiteX27" fmla="*/ 399741 w 1440493"/>
                  <a:gd name="connsiteY27" fmla="*/ 1152202 h 1440000"/>
                  <a:gd name="connsiteX28" fmla="*/ 309173 w 1440493"/>
                  <a:gd name="connsiteY28" fmla="*/ 1152202 h 1440000"/>
                  <a:gd name="connsiteX29" fmla="*/ 61626 w 1440493"/>
                  <a:gd name="connsiteY29" fmla="*/ 904656 h 1440000"/>
                  <a:gd name="connsiteX30" fmla="*/ 61841 w 1440493"/>
                  <a:gd name="connsiteY30" fmla="*/ 904441 h 1440000"/>
                  <a:gd name="connsiteX31" fmla="*/ 61627 w 1440493"/>
                  <a:gd name="connsiteY31" fmla="*/ 904226 h 1440000"/>
                  <a:gd name="connsiteX32" fmla="*/ 309174 w 1440493"/>
                  <a:gd name="connsiteY32" fmla="*/ 656679 h 1440000"/>
                  <a:gd name="connsiteX33" fmla="*/ 354457 w 1440493"/>
                  <a:gd name="connsiteY33" fmla="*/ 637922 h 1440000"/>
                  <a:gd name="connsiteX34" fmla="*/ 1077911 w 1440493"/>
                  <a:gd name="connsiteY34" fmla="*/ 269658 h 1440000"/>
                  <a:gd name="connsiteX35" fmla="*/ 1123195 w 1440493"/>
                  <a:gd name="connsiteY35" fmla="*/ 288415 h 1440000"/>
                  <a:gd name="connsiteX36" fmla="*/ 1370742 w 1440493"/>
                  <a:gd name="connsiteY36" fmla="*/ 535962 h 1440000"/>
                  <a:gd name="connsiteX37" fmla="*/ 1370527 w 1440493"/>
                  <a:gd name="connsiteY37" fmla="*/ 536176 h 1440000"/>
                  <a:gd name="connsiteX38" fmla="*/ 1370742 w 1440493"/>
                  <a:gd name="connsiteY38" fmla="*/ 536392 h 1440000"/>
                  <a:gd name="connsiteX39" fmla="*/ 1123195 w 1440493"/>
                  <a:gd name="connsiteY39" fmla="*/ 783938 h 1440000"/>
                  <a:gd name="connsiteX40" fmla="*/ 1032628 w 1440493"/>
                  <a:gd name="connsiteY40" fmla="*/ 783938 h 1440000"/>
                  <a:gd name="connsiteX41" fmla="*/ 1032628 w 1440493"/>
                  <a:gd name="connsiteY41" fmla="*/ 693371 h 1440000"/>
                  <a:gd name="connsiteX42" fmla="*/ 1133013 w 1440493"/>
                  <a:gd name="connsiteY42" fmla="*/ 592985 h 1440000"/>
                  <a:gd name="connsiteX43" fmla="*/ 688698 w 1440493"/>
                  <a:gd name="connsiteY43" fmla="*/ 592986 h 1440000"/>
                  <a:gd name="connsiteX44" fmla="*/ 632918 w 1440493"/>
                  <a:gd name="connsiteY44" fmla="*/ 537205 h 1440000"/>
                  <a:gd name="connsiteX45" fmla="*/ 632917 w 1440493"/>
                  <a:gd name="connsiteY45" fmla="*/ 537205 h 1440000"/>
                  <a:gd name="connsiteX46" fmla="*/ 688698 w 1440493"/>
                  <a:gd name="connsiteY46" fmla="*/ 481424 h 1440000"/>
                  <a:gd name="connsiteX47" fmla="*/ 1135069 w 1440493"/>
                  <a:gd name="connsiteY47" fmla="*/ 481424 h 1440000"/>
                  <a:gd name="connsiteX48" fmla="*/ 1032627 w 1440493"/>
                  <a:gd name="connsiteY48" fmla="*/ 378982 h 1440000"/>
                  <a:gd name="connsiteX49" fmla="*/ 1032627 w 1440493"/>
                  <a:gd name="connsiteY49" fmla="*/ 288415 h 1440000"/>
                  <a:gd name="connsiteX50" fmla="*/ 1077911 w 1440493"/>
                  <a:gd name="connsiteY50" fmla="*/ 269658 h 1440000"/>
                  <a:gd name="connsiteX51" fmla="*/ 354457 w 1440493"/>
                  <a:gd name="connsiteY51" fmla="*/ 49879 h 1440000"/>
                  <a:gd name="connsiteX52" fmla="*/ 399741 w 1440493"/>
                  <a:gd name="connsiteY52" fmla="*/ 68636 h 1440000"/>
                  <a:gd name="connsiteX53" fmla="*/ 399741 w 1440493"/>
                  <a:gd name="connsiteY53" fmla="*/ 159203 h 1440000"/>
                  <a:gd name="connsiteX54" fmla="*/ 297299 w 1440493"/>
                  <a:gd name="connsiteY54" fmla="*/ 261645 h 1440000"/>
                  <a:gd name="connsiteX55" fmla="*/ 743671 w 1440493"/>
                  <a:gd name="connsiteY55" fmla="*/ 261645 h 1440000"/>
                  <a:gd name="connsiteX56" fmla="*/ 799451 w 1440493"/>
                  <a:gd name="connsiteY56" fmla="*/ 317426 h 1440000"/>
                  <a:gd name="connsiteX57" fmla="*/ 799451 w 1440493"/>
                  <a:gd name="connsiteY57" fmla="*/ 317426 h 1440000"/>
                  <a:gd name="connsiteX58" fmla="*/ 743670 w 1440493"/>
                  <a:gd name="connsiteY58" fmla="*/ 373207 h 1440000"/>
                  <a:gd name="connsiteX59" fmla="*/ 299355 w 1440493"/>
                  <a:gd name="connsiteY59" fmla="*/ 373206 h 1440000"/>
                  <a:gd name="connsiteX60" fmla="*/ 399741 w 1440493"/>
                  <a:gd name="connsiteY60" fmla="*/ 473592 h 1440000"/>
                  <a:gd name="connsiteX61" fmla="*/ 399741 w 1440493"/>
                  <a:gd name="connsiteY61" fmla="*/ 564159 h 1440000"/>
                  <a:gd name="connsiteX62" fmla="*/ 309173 w 1440493"/>
                  <a:gd name="connsiteY62" fmla="*/ 564159 h 1440000"/>
                  <a:gd name="connsiteX63" fmla="*/ 61626 w 1440493"/>
                  <a:gd name="connsiteY63" fmla="*/ 316613 h 1440000"/>
                  <a:gd name="connsiteX64" fmla="*/ 61841 w 1440493"/>
                  <a:gd name="connsiteY64" fmla="*/ 316397 h 1440000"/>
                  <a:gd name="connsiteX65" fmla="*/ 61627 w 1440493"/>
                  <a:gd name="connsiteY65" fmla="*/ 316183 h 1440000"/>
                  <a:gd name="connsiteX66" fmla="*/ 309174 w 1440493"/>
                  <a:gd name="connsiteY66" fmla="*/ 68636 h 1440000"/>
                  <a:gd name="connsiteX67" fmla="*/ 354457 w 1440493"/>
                  <a:gd name="connsiteY67" fmla="*/ 49879 h 1440000"/>
                  <a:gd name="connsiteX68" fmla="*/ 1440493 w 1440493"/>
                  <a:gd name="connsiteY68" fmla="*/ 0 h 1440000"/>
                  <a:gd name="connsiteX69" fmla="*/ 0 w 1440493"/>
                  <a:gd name="connsiteY69" fmla="*/ 0 h 1440000"/>
                  <a:gd name="connsiteX70" fmla="*/ 0 w 1440493"/>
                  <a:gd name="connsiteY70" fmla="*/ 1440000 h 1440000"/>
                  <a:gd name="connsiteX71" fmla="*/ 1440493 w 1440493"/>
                  <a:gd name="connsiteY71" fmla="*/ 1440000 h 144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1440493" h="1440000">
                    <a:moveTo>
                      <a:pt x="1077911" y="857701"/>
                    </a:moveTo>
                    <a:cubicBezTo>
                      <a:pt x="1094300" y="857701"/>
                      <a:pt x="1110690" y="863953"/>
                      <a:pt x="1123195" y="876458"/>
                    </a:cubicBezTo>
                    <a:lnTo>
                      <a:pt x="1370742" y="1124005"/>
                    </a:lnTo>
                    <a:lnTo>
                      <a:pt x="1370527" y="1124220"/>
                    </a:lnTo>
                    <a:lnTo>
                      <a:pt x="1370742" y="1124435"/>
                    </a:lnTo>
                    <a:lnTo>
                      <a:pt x="1123195" y="1371981"/>
                    </a:lnTo>
                    <a:cubicBezTo>
                      <a:pt x="1098186" y="1396991"/>
                      <a:pt x="1057637" y="1396991"/>
                      <a:pt x="1032628" y="1371981"/>
                    </a:cubicBezTo>
                    <a:cubicBezTo>
                      <a:pt x="1007618" y="1346972"/>
                      <a:pt x="1007618" y="1306424"/>
                      <a:pt x="1032628" y="1281414"/>
                    </a:cubicBezTo>
                    <a:lnTo>
                      <a:pt x="1133013" y="1181028"/>
                    </a:lnTo>
                    <a:lnTo>
                      <a:pt x="688698" y="1181029"/>
                    </a:lnTo>
                    <a:cubicBezTo>
                      <a:pt x="657891" y="1181029"/>
                      <a:pt x="632918" y="1156055"/>
                      <a:pt x="632918" y="1125248"/>
                    </a:cubicBezTo>
                    <a:lnTo>
                      <a:pt x="632917" y="1125248"/>
                    </a:lnTo>
                    <a:cubicBezTo>
                      <a:pt x="632917" y="1094441"/>
                      <a:pt x="657891" y="1069468"/>
                      <a:pt x="688698" y="1069468"/>
                    </a:cubicBezTo>
                    <a:lnTo>
                      <a:pt x="1135069" y="1069468"/>
                    </a:lnTo>
                    <a:lnTo>
                      <a:pt x="1032627" y="967026"/>
                    </a:lnTo>
                    <a:cubicBezTo>
                      <a:pt x="1007617" y="942016"/>
                      <a:pt x="1007617" y="901468"/>
                      <a:pt x="1032627" y="876458"/>
                    </a:cubicBezTo>
                    <a:cubicBezTo>
                      <a:pt x="1045132" y="863953"/>
                      <a:pt x="1061521" y="857701"/>
                      <a:pt x="1077911" y="857701"/>
                    </a:cubicBezTo>
                    <a:close/>
                    <a:moveTo>
                      <a:pt x="354457" y="637922"/>
                    </a:moveTo>
                    <a:cubicBezTo>
                      <a:pt x="370847" y="637922"/>
                      <a:pt x="387237" y="644174"/>
                      <a:pt x="399741" y="656679"/>
                    </a:cubicBezTo>
                    <a:cubicBezTo>
                      <a:pt x="424751" y="681689"/>
                      <a:pt x="424751" y="722237"/>
                      <a:pt x="399741" y="747247"/>
                    </a:cubicBezTo>
                    <a:lnTo>
                      <a:pt x="297299" y="849689"/>
                    </a:lnTo>
                    <a:lnTo>
                      <a:pt x="743671" y="849689"/>
                    </a:lnTo>
                    <a:cubicBezTo>
                      <a:pt x="774477" y="849689"/>
                      <a:pt x="799451" y="874662"/>
                      <a:pt x="799451" y="905469"/>
                    </a:cubicBezTo>
                    <a:lnTo>
                      <a:pt x="799451" y="905469"/>
                    </a:lnTo>
                    <a:cubicBezTo>
                      <a:pt x="799451" y="936276"/>
                      <a:pt x="774477" y="961250"/>
                      <a:pt x="743670" y="961250"/>
                    </a:cubicBezTo>
                    <a:lnTo>
                      <a:pt x="299355" y="961249"/>
                    </a:lnTo>
                    <a:lnTo>
                      <a:pt x="399741" y="1061635"/>
                    </a:lnTo>
                    <a:cubicBezTo>
                      <a:pt x="424751" y="1086645"/>
                      <a:pt x="424751" y="1127193"/>
                      <a:pt x="399741" y="1152202"/>
                    </a:cubicBezTo>
                    <a:cubicBezTo>
                      <a:pt x="374731" y="1177212"/>
                      <a:pt x="334183" y="1177212"/>
                      <a:pt x="309173" y="1152202"/>
                    </a:cubicBezTo>
                    <a:lnTo>
                      <a:pt x="61626" y="904656"/>
                    </a:lnTo>
                    <a:lnTo>
                      <a:pt x="61841" y="904441"/>
                    </a:lnTo>
                    <a:lnTo>
                      <a:pt x="61627" y="904226"/>
                    </a:lnTo>
                    <a:lnTo>
                      <a:pt x="309174" y="656679"/>
                    </a:lnTo>
                    <a:cubicBezTo>
                      <a:pt x="321679" y="644174"/>
                      <a:pt x="338068" y="637922"/>
                      <a:pt x="354457" y="637922"/>
                    </a:cubicBezTo>
                    <a:close/>
                    <a:moveTo>
                      <a:pt x="1077911" y="269658"/>
                    </a:moveTo>
                    <a:cubicBezTo>
                      <a:pt x="1094300" y="269658"/>
                      <a:pt x="1110690" y="275910"/>
                      <a:pt x="1123195" y="288415"/>
                    </a:cubicBezTo>
                    <a:lnTo>
                      <a:pt x="1370742" y="535962"/>
                    </a:lnTo>
                    <a:lnTo>
                      <a:pt x="1370527" y="536176"/>
                    </a:lnTo>
                    <a:lnTo>
                      <a:pt x="1370742" y="536392"/>
                    </a:lnTo>
                    <a:lnTo>
                      <a:pt x="1123195" y="783938"/>
                    </a:lnTo>
                    <a:cubicBezTo>
                      <a:pt x="1098186" y="808948"/>
                      <a:pt x="1057637" y="808948"/>
                      <a:pt x="1032628" y="783938"/>
                    </a:cubicBezTo>
                    <a:cubicBezTo>
                      <a:pt x="1007618" y="758929"/>
                      <a:pt x="1007618" y="718380"/>
                      <a:pt x="1032628" y="693371"/>
                    </a:cubicBezTo>
                    <a:lnTo>
                      <a:pt x="1133013" y="592985"/>
                    </a:lnTo>
                    <a:lnTo>
                      <a:pt x="688698" y="592986"/>
                    </a:lnTo>
                    <a:cubicBezTo>
                      <a:pt x="657891" y="592986"/>
                      <a:pt x="632918" y="568012"/>
                      <a:pt x="632918" y="537205"/>
                    </a:cubicBezTo>
                    <a:lnTo>
                      <a:pt x="632917" y="537205"/>
                    </a:lnTo>
                    <a:cubicBezTo>
                      <a:pt x="632917" y="506398"/>
                      <a:pt x="657891" y="481424"/>
                      <a:pt x="688698" y="481424"/>
                    </a:cubicBezTo>
                    <a:lnTo>
                      <a:pt x="1135069" y="481424"/>
                    </a:lnTo>
                    <a:lnTo>
                      <a:pt x="1032627" y="378982"/>
                    </a:lnTo>
                    <a:cubicBezTo>
                      <a:pt x="1007617" y="353973"/>
                      <a:pt x="1007617" y="313425"/>
                      <a:pt x="1032627" y="288415"/>
                    </a:cubicBezTo>
                    <a:cubicBezTo>
                      <a:pt x="1045132" y="275910"/>
                      <a:pt x="1061521" y="269658"/>
                      <a:pt x="1077911" y="269658"/>
                    </a:cubicBezTo>
                    <a:close/>
                    <a:moveTo>
                      <a:pt x="354457" y="49879"/>
                    </a:moveTo>
                    <a:cubicBezTo>
                      <a:pt x="370847" y="49879"/>
                      <a:pt x="387237" y="56131"/>
                      <a:pt x="399741" y="68636"/>
                    </a:cubicBezTo>
                    <a:cubicBezTo>
                      <a:pt x="424751" y="93646"/>
                      <a:pt x="424751" y="134194"/>
                      <a:pt x="399741" y="159203"/>
                    </a:cubicBezTo>
                    <a:lnTo>
                      <a:pt x="297299" y="261645"/>
                    </a:lnTo>
                    <a:lnTo>
                      <a:pt x="743671" y="261645"/>
                    </a:lnTo>
                    <a:cubicBezTo>
                      <a:pt x="774477" y="261645"/>
                      <a:pt x="799451" y="286619"/>
                      <a:pt x="799451" y="317426"/>
                    </a:cubicBezTo>
                    <a:lnTo>
                      <a:pt x="799451" y="317426"/>
                    </a:lnTo>
                    <a:cubicBezTo>
                      <a:pt x="799451" y="348233"/>
                      <a:pt x="774477" y="373207"/>
                      <a:pt x="743670" y="373207"/>
                    </a:cubicBezTo>
                    <a:lnTo>
                      <a:pt x="299355" y="373206"/>
                    </a:lnTo>
                    <a:lnTo>
                      <a:pt x="399741" y="473592"/>
                    </a:lnTo>
                    <a:cubicBezTo>
                      <a:pt x="424751" y="498601"/>
                      <a:pt x="424751" y="539150"/>
                      <a:pt x="399741" y="564159"/>
                    </a:cubicBezTo>
                    <a:cubicBezTo>
                      <a:pt x="374731" y="589169"/>
                      <a:pt x="334183" y="589169"/>
                      <a:pt x="309173" y="564159"/>
                    </a:cubicBezTo>
                    <a:lnTo>
                      <a:pt x="61626" y="316613"/>
                    </a:lnTo>
                    <a:lnTo>
                      <a:pt x="61841" y="316397"/>
                    </a:lnTo>
                    <a:lnTo>
                      <a:pt x="61627" y="316183"/>
                    </a:lnTo>
                    <a:lnTo>
                      <a:pt x="309174" y="68636"/>
                    </a:lnTo>
                    <a:cubicBezTo>
                      <a:pt x="321679" y="56131"/>
                      <a:pt x="338068" y="49879"/>
                      <a:pt x="354457" y="49879"/>
                    </a:cubicBezTo>
                    <a:close/>
                    <a:moveTo>
                      <a:pt x="1440493" y="0"/>
                    </a:moveTo>
                    <a:lnTo>
                      <a:pt x="0" y="0"/>
                    </a:lnTo>
                    <a:lnTo>
                      <a:pt x="0" y="1440000"/>
                    </a:lnTo>
                    <a:lnTo>
                      <a:pt x="1440493" y="1440000"/>
                    </a:lnTo>
                    <a:close/>
                  </a:path>
                </a:pathLst>
              </a:cu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defTabSz="457189">
                  <a:defRPr/>
                </a:pPr>
                <a:endParaRPr kumimoji="1" lang="ja-JP" altLang="en-US">
                  <a:solidFill>
                    <a:srgbClr val="005073"/>
                  </a:solidFill>
                  <a:ea typeface="MS PGothic" panose="020B0600070205080204" pitchFamily="34" charset="-128"/>
                </a:endParaRPr>
              </a:p>
            </p:txBody>
          </p:sp>
        </p:grpSp>
        <p:grpSp>
          <p:nvGrpSpPr>
            <p:cNvPr id="79" name="グループ化 9">
              <a:extLst>
                <a:ext uri="{FF2B5EF4-FFF2-40B4-BE49-F238E27FC236}">
                  <a16:creationId xmlns:a16="http://schemas.microsoft.com/office/drawing/2014/main" id="{15B154BD-38BD-3C41-9A7D-5048756B6B4E}"/>
                </a:ext>
              </a:extLst>
            </p:cNvPr>
            <p:cNvGrpSpPr>
              <a:grpSpLocks noChangeAspect="1"/>
            </p:cNvGrpSpPr>
            <p:nvPr/>
          </p:nvGrpSpPr>
          <p:grpSpPr>
            <a:xfrm>
              <a:off x="7845697" y="1047266"/>
              <a:ext cx="623037" cy="623037"/>
              <a:chOff x="2863213" y="1061013"/>
              <a:chExt cx="1263164" cy="1263164"/>
            </a:xfrm>
          </p:grpSpPr>
          <p:sp>
            <p:nvSpPr>
              <p:cNvPr id="80" name="正方形/長方形 10">
                <a:extLst>
                  <a:ext uri="{FF2B5EF4-FFF2-40B4-BE49-F238E27FC236}">
                    <a16:creationId xmlns:a16="http://schemas.microsoft.com/office/drawing/2014/main" id="{5AE6841D-DC54-0C48-9404-F8E28EBB8333}"/>
                  </a:ext>
                </a:extLst>
              </p:cNvPr>
              <p:cNvSpPr/>
              <p:nvPr/>
            </p:nvSpPr>
            <p:spPr>
              <a:xfrm>
                <a:off x="2863213" y="1061013"/>
                <a:ext cx="1263164" cy="1263164"/>
              </a:xfrm>
              <a:prstGeom prst="rect">
                <a:avLst/>
              </a:prstGeom>
              <a:solidFill>
                <a:schemeClr val="tx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defTabSz="457189">
                  <a:defRPr/>
                </a:pPr>
                <a:endParaRPr kumimoji="1" lang="ja-JP" altLang="en-US">
                  <a:solidFill>
                    <a:srgbClr val="005073"/>
                  </a:solidFill>
                  <a:ea typeface="MS PGothic" panose="020B0600070205080204" pitchFamily="34" charset="-128"/>
                </a:endParaRPr>
              </a:p>
            </p:txBody>
          </p:sp>
          <p:sp>
            <p:nvSpPr>
              <p:cNvPr id="81" name="フリーフォーム 11">
                <a:extLst>
                  <a:ext uri="{FF2B5EF4-FFF2-40B4-BE49-F238E27FC236}">
                    <a16:creationId xmlns:a16="http://schemas.microsoft.com/office/drawing/2014/main" id="{7E1DFFED-2405-6A47-81D3-9444FDB7B915}"/>
                  </a:ext>
                </a:extLst>
              </p:cNvPr>
              <p:cNvSpPr>
                <a:spLocks noChangeAspect="1"/>
              </p:cNvSpPr>
              <p:nvPr/>
            </p:nvSpPr>
            <p:spPr>
              <a:xfrm flipH="1">
                <a:off x="2925744" y="1123739"/>
                <a:ext cx="1138103" cy="1137712"/>
              </a:xfrm>
              <a:custGeom>
                <a:avLst/>
                <a:gdLst>
                  <a:gd name="connsiteX0" fmla="*/ 1077911 w 1440493"/>
                  <a:gd name="connsiteY0" fmla="*/ 857701 h 1440000"/>
                  <a:gd name="connsiteX1" fmla="*/ 1123195 w 1440493"/>
                  <a:gd name="connsiteY1" fmla="*/ 876458 h 1440000"/>
                  <a:gd name="connsiteX2" fmla="*/ 1370742 w 1440493"/>
                  <a:gd name="connsiteY2" fmla="*/ 1124005 h 1440000"/>
                  <a:gd name="connsiteX3" fmla="*/ 1370527 w 1440493"/>
                  <a:gd name="connsiteY3" fmla="*/ 1124220 h 1440000"/>
                  <a:gd name="connsiteX4" fmla="*/ 1370742 w 1440493"/>
                  <a:gd name="connsiteY4" fmla="*/ 1124435 h 1440000"/>
                  <a:gd name="connsiteX5" fmla="*/ 1123195 w 1440493"/>
                  <a:gd name="connsiteY5" fmla="*/ 1371981 h 1440000"/>
                  <a:gd name="connsiteX6" fmla="*/ 1032628 w 1440493"/>
                  <a:gd name="connsiteY6" fmla="*/ 1371981 h 1440000"/>
                  <a:gd name="connsiteX7" fmla="*/ 1032628 w 1440493"/>
                  <a:gd name="connsiteY7" fmla="*/ 1281414 h 1440000"/>
                  <a:gd name="connsiteX8" fmla="*/ 1133013 w 1440493"/>
                  <a:gd name="connsiteY8" fmla="*/ 1181028 h 1440000"/>
                  <a:gd name="connsiteX9" fmla="*/ 688698 w 1440493"/>
                  <a:gd name="connsiteY9" fmla="*/ 1181029 h 1440000"/>
                  <a:gd name="connsiteX10" fmla="*/ 632918 w 1440493"/>
                  <a:gd name="connsiteY10" fmla="*/ 1125248 h 1440000"/>
                  <a:gd name="connsiteX11" fmla="*/ 632917 w 1440493"/>
                  <a:gd name="connsiteY11" fmla="*/ 1125248 h 1440000"/>
                  <a:gd name="connsiteX12" fmla="*/ 688698 w 1440493"/>
                  <a:gd name="connsiteY12" fmla="*/ 1069468 h 1440000"/>
                  <a:gd name="connsiteX13" fmla="*/ 1135069 w 1440493"/>
                  <a:gd name="connsiteY13" fmla="*/ 1069468 h 1440000"/>
                  <a:gd name="connsiteX14" fmla="*/ 1032627 w 1440493"/>
                  <a:gd name="connsiteY14" fmla="*/ 967026 h 1440000"/>
                  <a:gd name="connsiteX15" fmla="*/ 1032627 w 1440493"/>
                  <a:gd name="connsiteY15" fmla="*/ 876458 h 1440000"/>
                  <a:gd name="connsiteX16" fmla="*/ 1077911 w 1440493"/>
                  <a:gd name="connsiteY16" fmla="*/ 857701 h 1440000"/>
                  <a:gd name="connsiteX17" fmla="*/ 354457 w 1440493"/>
                  <a:gd name="connsiteY17" fmla="*/ 637922 h 1440000"/>
                  <a:gd name="connsiteX18" fmla="*/ 399741 w 1440493"/>
                  <a:gd name="connsiteY18" fmla="*/ 656679 h 1440000"/>
                  <a:gd name="connsiteX19" fmla="*/ 399741 w 1440493"/>
                  <a:gd name="connsiteY19" fmla="*/ 747247 h 1440000"/>
                  <a:gd name="connsiteX20" fmla="*/ 297299 w 1440493"/>
                  <a:gd name="connsiteY20" fmla="*/ 849689 h 1440000"/>
                  <a:gd name="connsiteX21" fmla="*/ 743671 w 1440493"/>
                  <a:gd name="connsiteY21" fmla="*/ 849689 h 1440000"/>
                  <a:gd name="connsiteX22" fmla="*/ 799451 w 1440493"/>
                  <a:gd name="connsiteY22" fmla="*/ 905469 h 1440000"/>
                  <a:gd name="connsiteX23" fmla="*/ 799451 w 1440493"/>
                  <a:gd name="connsiteY23" fmla="*/ 905469 h 1440000"/>
                  <a:gd name="connsiteX24" fmla="*/ 743670 w 1440493"/>
                  <a:gd name="connsiteY24" fmla="*/ 961250 h 1440000"/>
                  <a:gd name="connsiteX25" fmla="*/ 299355 w 1440493"/>
                  <a:gd name="connsiteY25" fmla="*/ 961249 h 1440000"/>
                  <a:gd name="connsiteX26" fmla="*/ 399741 w 1440493"/>
                  <a:gd name="connsiteY26" fmla="*/ 1061635 h 1440000"/>
                  <a:gd name="connsiteX27" fmla="*/ 399741 w 1440493"/>
                  <a:gd name="connsiteY27" fmla="*/ 1152202 h 1440000"/>
                  <a:gd name="connsiteX28" fmla="*/ 309173 w 1440493"/>
                  <a:gd name="connsiteY28" fmla="*/ 1152202 h 1440000"/>
                  <a:gd name="connsiteX29" fmla="*/ 61626 w 1440493"/>
                  <a:gd name="connsiteY29" fmla="*/ 904656 h 1440000"/>
                  <a:gd name="connsiteX30" fmla="*/ 61841 w 1440493"/>
                  <a:gd name="connsiteY30" fmla="*/ 904441 h 1440000"/>
                  <a:gd name="connsiteX31" fmla="*/ 61627 w 1440493"/>
                  <a:gd name="connsiteY31" fmla="*/ 904226 h 1440000"/>
                  <a:gd name="connsiteX32" fmla="*/ 309174 w 1440493"/>
                  <a:gd name="connsiteY32" fmla="*/ 656679 h 1440000"/>
                  <a:gd name="connsiteX33" fmla="*/ 354457 w 1440493"/>
                  <a:gd name="connsiteY33" fmla="*/ 637922 h 1440000"/>
                  <a:gd name="connsiteX34" fmla="*/ 1077911 w 1440493"/>
                  <a:gd name="connsiteY34" fmla="*/ 269658 h 1440000"/>
                  <a:gd name="connsiteX35" fmla="*/ 1123195 w 1440493"/>
                  <a:gd name="connsiteY35" fmla="*/ 288415 h 1440000"/>
                  <a:gd name="connsiteX36" fmla="*/ 1370742 w 1440493"/>
                  <a:gd name="connsiteY36" fmla="*/ 535962 h 1440000"/>
                  <a:gd name="connsiteX37" fmla="*/ 1370527 w 1440493"/>
                  <a:gd name="connsiteY37" fmla="*/ 536176 h 1440000"/>
                  <a:gd name="connsiteX38" fmla="*/ 1370742 w 1440493"/>
                  <a:gd name="connsiteY38" fmla="*/ 536392 h 1440000"/>
                  <a:gd name="connsiteX39" fmla="*/ 1123195 w 1440493"/>
                  <a:gd name="connsiteY39" fmla="*/ 783938 h 1440000"/>
                  <a:gd name="connsiteX40" fmla="*/ 1032628 w 1440493"/>
                  <a:gd name="connsiteY40" fmla="*/ 783938 h 1440000"/>
                  <a:gd name="connsiteX41" fmla="*/ 1032628 w 1440493"/>
                  <a:gd name="connsiteY41" fmla="*/ 693371 h 1440000"/>
                  <a:gd name="connsiteX42" fmla="*/ 1133013 w 1440493"/>
                  <a:gd name="connsiteY42" fmla="*/ 592985 h 1440000"/>
                  <a:gd name="connsiteX43" fmla="*/ 688698 w 1440493"/>
                  <a:gd name="connsiteY43" fmla="*/ 592986 h 1440000"/>
                  <a:gd name="connsiteX44" fmla="*/ 632918 w 1440493"/>
                  <a:gd name="connsiteY44" fmla="*/ 537205 h 1440000"/>
                  <a:gd name="connsiteX45" fmla="*/ 632917 w 1440493"/>
                  <a:gd name="connsiteY45" fmla="*/ 537205 h 1440000"/>
                  <a:gd name="connsiteX46" fmla="*/ 688698 w 1440493"/>
                  <a:gd name="connsiteY46" fmla="*/ 481424 h 1440000"/>
                  <a:gd name="connsiteX47" fmla="*/ 1135069 w 1440493"/>
                  <a:gd name="connsiteY47" fmla="*/ 481424 h 1440000"/>
                  <a:gd name="connsiteX48" fmla="*/ 1032627 w 1440493"/>
                  <a:gd name="connsiteY48" fmla="*/ 378982 h 1440000"/>
                  <a:gd name="connsiteX49" fmla="*/ 1032627 w 1440493"/>
                  <a:gd name="connsiteY49" fmla="*/ 288415 h 1440000"/>
                  <a:gd name="connsiteX50" fmla="*/ 1077911 w 1440493"/>
                  <a:gd name="connsiteY50" fmla="*/ 269658 h 1440000"/>
                  <a:gd name="connsiteX51" fmla="*/ 354457 w 1440493"/>
                  <a:gd name="connsiteY51" fmla="*/ 49879 h 1440000"/>
                  <a:gd name="connsiteX52" fmla="*/ 399741 w 1440493"/>
                  <a:gd name="connsiteY52" fmla="*/ 68636 h 1440000"/>
                  <a:gd name="connsiteX53" fmla="*/ 399741 w 1440493"/>
                  <a:gd name="connsiteY53" fmla="*/ 159203 h 1440000"/>
                  <a:gd name="connsiteX54" fmla="*/ 297299 w 1440493"/>
                  <a:gd name="connsiteY54" fmla="*/ 261645 h 1440000"/>
                  <a:gd name="connsiteX55" fmla="*/ 743671 w 1440493"/>
                  <a:gd name="connsiteY55" fmla="*/ 261645 h 1440000"/>
                  <a:gd name="connsiteX56" fmla="*/ 799451 w 1440493"/>
                  <a:gd name="connsiteY56" fmla="*/ 317426 h 1440000"/>
                  <a:gd name="connsiteX57" fmla="*/ 799451 w 1440493"/>
                  <a:gd name="connsiteY57" fmla="*/ 317426 h 1440000"/>
                  <a:gd name="connsiteX58" fmla="*/ 743670 w 1440493"/>
                  <a:gd name="connsiteY58" fmla="*/ 373207 h 1440000"/>
                  <a:gd name="connsiteX59" fmla="*/ 299355 w 1440493"/>
                  <a:gd name="connsiteY59" fmla="*/ 373206 h 1440000"/>
                  <a:gd name="connsiteX60" fmla="*/ 399741 w 1440493"/>
                  <a:gd name="connsiteY60" fmla="*/ 473592 h 1440000"/>
                  <a:gd name="connsiteX61" fmla="*/ 399741 w 1440493"/>
                  <a:gd name="connsiteY61" fmla="*/ 564159 h 1440000"/>
                  <a:gd name="connsiteX62" fmla="*/ 309173 w 1440493"/>
                  <a:gd name="connsiteY62" fmla="*/ 564159 h 1440000"/>
                  <a:gd name="connsiteX63" fmla="*/ 61626 w 1440493"/>
                  <a:gd name="connsiteY63" fmla="*/ 316613 h 1440000"/>
                  <a:gd name="connsiteX64" fmla="*/ 61841 w 1440493"/>
                  <a:gd name="connsiteY64" fmla="*/ 316397 h 1440000"/>
                  <a:gd name="connsiteX65" fmla="*/ 61627 w 1440493"/>
                  <a:gd name="connsiteY65" fmla="*/ 316183 h 1440000"/>
                  <a:gd name="connsiteX66" fmla="*/ 309174 w 1440493"/>
                  <a:gd name="connsiteY66" fmla="*/ 68636 h 1440000"/>
                  <a:gd name="connsiteX67" fmla="*/ 354457 w 1440493"/>
                  <a:gd name="connsiteY67" fmla="*/ 49879 h 1440000"/>
                  <a:gd name="connsiteX68" fmla="*/ 1440493 w 1440493"/>
                  <a:gd name="connsiteY68" fmla="*/ 0 h 1440000"/>
                  <a:gd name="connsiteX69" fmla="*/ 0 w 1440493"/>
                  <a:gd name="connsiteY69" fmla="*/ 0 h 1440000"/>
                  <a:gd name="connsiteX70" fmla="*/ 0 w 1440493"/>
                  <a:gd name="connsiteY70" fmla="*/ 1440000 h 1440000"/>
                  <a:gd name="connsiteX71" fmla="*/ 1440493 w 1440493"/>
                  <a:gd name="connsiteY71" fmla="*/ 1440000 h 144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1440493" h="1440000">
                    <a:moveTo>
                      <a:pt x="1077911" y="857701"/>
                    </a:moveTo>
                    <a:cubicBezTo>
                      <a:pt x="1094300" y="857701"/>
                      <a:pt x="1110690" y="863953"/>
                      <a:pt x="1123195" y="876458"/>
                    </a:cubicBezTo>
                    <a:lnTo>
                      <a:pt x="1370742" y="1124005"/>
                    </a:lnTo>
                    <a:lnTo>
                      <a:pt x="1370527" y="1124220"/>
                    </a:lnTo>
                    <a:lnTo>
                      <a:pt x="1370742" y="1124435"/>
                    </a:lnTo>
                    <a:lnTo>
                      <a:pt x="1123195" y="1371981"/>
                    </a:lnTo>
                    <a:cubicBezTo>
                      <a:pt x="1098186" y="1396991"/>
                      <a:pt x="1057637" y="1396991"/>
                      <a:pt x="1032628" y="1371981"/>
                    </a:cubicBezTo>
                    <a:cubicBezTo>
                      <a:pt x="1007618" y="1346972"/>
                      <a:pt x="1007618" y="1306424"/>
                      <a:pt x="1032628" y="1281414"/>
                    </a:cubicBezTo>
                    <a:lnTo>
                      <a:pt x="1133013" y="1181028"/>
                    </a:lnTo>
                    <a:lnTo>
                      <a:pt x="688698" y="1181029"/>
                    </a:lnTo>
                    <a:cubicBezTo>
                      <a:pt x="657891" y="1181029"/>
                      <a:pt x="632918" y="1156055"/>
                      <a:pt x="632918" y="1125248"/>
                    </a:cubicBezTo>
                    <a:lnTo>
                      <a:pt x="632917" y="1125248"/>
                    </a:lnTo>
                    <a:cubicBezTo>
                      <a:pt x="632917" y="1094441"/>
                      <a:pt x="657891" y="1069468"/>
                      <a:pt x="688698" y="1069468"/>
                    </a:cubicBezTo>
                    <a:lnTo>
                      <a:pt x="1135069" y="1069468"/>
                    </a:lnTo>
                    <a:lnTo>
                      <a:pt x="1032627" y="967026"/>
                    </a:lnTo>
                    <a:cubicBezTo>
                      <a:pt x="1007617" y="942016"/>
                      <a:pt x="1007617" y="901468"/>
                      <a:pt x="1032627" y="876458"/>
                    </a:cubicBezTo>
                    <a:cubicBezTo>
                      <a:pt x="1045132" y="863953"/>
                      <a:pt x="1061521" y="857701"/>
                      <a:pt x="1077911" y="857701"/>
                    </a:cubicBezTo>
                    <a:close/>
                    <a:moveTo>
                      <a:pt x="354457" y="637922"/>
                    </a:moveTo>
                    <a:cubicBezTo>
                      <a:pt x="370847" y="637922"/>
                      <a:pt x="387237" y="644174"/>
                      <a:pt x="399741" y="656679"/>
                    </a:cubicBezTo>
                    <a:cubicBezTo>
                      <a:pt x="424751" y="681689"/>
                      <a:pt x="424751" y="722237"/>
                      <a:pt x="399741" y="747247"/>
                    </a:cubicBezTo>
                    <a:lnTo>
                      <a:pt x="297299" y="849689"/>
                    </a:lnTo>
                    <a:lnTo>
                      <a:pt x="743671" y="849689"/>
                    </a:lnTo>
                    <a:cubicBezTo>
                      <a:pt x="774477" y="849689"/>
                      <a:pt x="799451" y="874662"/>
                      <a:pt x="799451" y="905469"/>
                    </a:cubicBezTo>
                    <a:lnTo>
                      <a:pt x="799451" y="905469"/>
                    </a:lnTo>
                    <a:cubicBezTo>
                      <a:pt x="799451" y="936276"/>
                      <a:pt x="774477" y="961250"/>
                      <a:pt x="743670" y="961250"/>
                    </a:cubicBezTo>
                    <a:lnTo>
                      <a:pt x="299355" y="961249"/>
                    </a:lnTo>
                    <a:lnTo>
                      <a:pt x="399741" y="1061635"/>
                    </a:lnTo>
                    <a:cubicBezTo>
                      <a:pt x="424751" y="1086645"/>
                      <a:pt x="424751" y="1127193"/>
                      <a:pt x="399741" y="1152202"/>
                    </a:cubicBezTo>
                    <a:cubicBezTo>
                      <a:pt x="374731" y="1177212"/>
                      <a:pt x="334183" y="1177212"/>
                      <a:pt x="309173" y="1152202"/>
                    </a:cubicBezTo>
                    <a:lnTo>
                      <a:pt x="61626" y="904656"/>
                    </a:lnTo>
                    <a:lnTo>
                      <a:pt x="61841" y="904441"/>
                    </a:lnTo>
                    <a:lnTo>
                      <a:pt x="61627" y="904226"/>
                    </a:lnTo>
                    <a:lnTo>
                      <a:pt x="309174" y="656679"/>
                    </a:lnTo>
                    <a:cubicBezTo>
                      <a:pt x="321679" y="644174"/>
                      <a:pt x="338068" y="637922"/>
                      <a:pt x="354457" y="637922"/>
                    </a:cubicBezTo>
                    <a:close/>
                    <a:moveTo>
                      <a:pt x="1077911" y="269658"/>
                    </a:moveTo>
                    <a:cubicBezTo>
                      <a:pt x="1094300" y="269658"/>
                      <a:pt x="1110690" y="275910"/>
                      <a:pt x="1123195" y="288415"/>
                    </a:cubicBezTo>
                    <a:lnTo>
                      <a:pt x="1370742" y="535962"/>
                    </a:lnTo>
                    <a:lnTo>
                      <a:pt x="1370527" y="536176"/>
                    </a:lnTo>
                    <a:lnTo>
                      <a:pt x="1370742" y="536392"/>
                    </a:lnTo>
                    <a:lnTo>
                      <a:pt x="1123195" y="783938"/>
                    </a:lnTo>
                    <a:cubicBezTo>
                      <a:pt x="1098186" y="808948"/>
                      <a:pt x="1057637" y="808948"/>
                      <a:pt x="1032628" y="783938"/>
                    </a:cubicBezTo>
                    <a:cubicBezTo>
                      <a:pt x="1007618" y="758929"/>
                      <a:pt x="1007618" y="718380"/>
                      <a:pt x="1032628" y="693371"/>
                    </a:cubicBezTo>
                    <a:lnTo>
                      <a:pt x="1133013" y="592985"/>
                    </a:lnTo>
                    <a:lnTo>
                      <a:pt x="688698" y="592986"/>
                    </a:lnTo>
                    <a:cubicBezTo>
                      <a:pt x="657891" y="592986"/>
                      <a:pt x="632918" y="568012"/>
                      <a:pt x="632918" y="537205"/>
                    </a:cubicBezTo>
                    <a:lnTo>
                      <a:pt x="632917" y="537205"/>
                    </a:lnTo>
                    <a:cubicBezTo>
                      <a:pt x="632917" y="506398"/>
                      <a:pt x="657891" y="481424"/>
                      <a:pt x="688698" y="481424"/>
                    </a:cubicBezTo>
                    <a:lnTo>
                      <a:pt x="1135069" y="481424"/>
                    </a:lnTo>
                    <a:lnTo>
                      <a:pt x="1032627" y="378982"/>
                    </a:lnTo>
                    <a:cubicBezTo>
                      <a:pt x="1007617" y="353973"/>
                      <a:pt x="1007617" y="313425"/>
                      <a:pt x="1032627" y="288415"/>
                    </a:cubicBezTo>
                    <a:cubicBezTo>
                      <a:pt x="1045132" y="275910"/>
                      <a:pt x="1061521" y="269658"/>
                      <a:pt x="1077911" y="269658"/>
                    </a:cubicBezTo>
                    <a:close/>
                    <a:moveTo>
                      <a:pt x="354457" y="49879"/>
                    </a:moveTo>
                    <a:cubicBezTo>
                      <a:pt x="370847" y="49879"/>
                      <a:pt x="387237" y="56131"/>
                      <a:pt x="399741" y="68636"/>
                    </a:cubicBezTo>
                    <a:cubicBezTo>
                      <a:pt x="424751" y="93646"/>
                      <a:pt x="424751" y="134194"/>
                      <a:pt x="399741" y="159203"/>
                    </a:cubicBezTo>
                    <a:lnTo>
                      <a:pt x="297299" y="261645"/>
                    </a:lnTo>
                    <a:lnTo>
                      <a:pt x="743671" y="261645"/>
                    </a:lnTo>
                    <a:cubicBezTo>
                      <a:pt x="774477" y="261645"/>
                      <a:pt x="799451" y="286619"/>
                      <a:pt x="799451" y="317426"/>
                    </a:cubicBezTo>
                    <a:lnTo>
                      <a:pt x="799451" y="317426"/>
                    </a:lnTo>
                    <a:cubicBezTo>
                      <a:pt x="799451" y="348233"/>
                      <a:pt x="774477" y="373207"/>
                      <a:pt x="743670" y="373207"/>
                    </a:cubicBezTo>
                    <a:lnTo>
                      <a:pt x="299355" y="373206"/>
                    </a:lnTo>
                    <a:lnTo>
                      <a:pt x="399741" y="473592"/>
                    </a:lnTo>
                    <a:cubicBezTo>
                      <a:pt x="424751" y="498601"/>
                      <a:pt x="424751" y="539150"/>
                      <a:pt x="399741" y="564159"/>
                    </a:cubicBezTo>
                    <a:cubicBezTo>
                      <a:pt x="374731" y="589169"/>
                      <a:pt x="334183" y="589169"/>
                      <a:pt x="309173" y="564159"/>
                    </a:cubicBezTo>
                    <a:lnTo>
                      <a:pt x="61626" y="316613"/>
                    </a:lnTo>
                    <a:lnTo>
                      <a:pt x="61841" y="316397"/>
                    </a:lnTo>
                    <a:lnTo>
                      <a:pt x="61627" y="316183"/>
                    </a:lnTo>
                    <a:lnTo>
                      <a:pt x="309174" y="68636"/>
                    </a:lnTo>
                    <a:cubicBezTo>
                      <a:pt x="321679" y="56131"/>
                      <a:pt x="338068" y="49879"/>
                      <a:pt x="354457" y="49879"/>
                    </a:cubicBezTo>
                    <a:close/>
                    <a:moveTo>
                      <a:pt x="1440493" y="0"/>
                    </a:moveTo>
                    <a:lnTo>
                      <a:pt x="0" y="0"/>
                    </a:lnTo>
                    <a:lnTo>
                      <a:pt x="0" y="1440000"/>
                    </a:lnTo>
                    <a:lnTo>
                      <a:pt x="1440493" y="1440000"/>
                    </a:lnTo>
                    <a:close/>
                  </a:path>
                </a:pathLst>
              </a:custGeom>
              <a:solidFill>
                <a:schemeClr val="bg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defTabSz="457189">
                  <a:defRPr/>
                </a:pPr>
                <a:endParaRPr kumimoji="1" lang="ja-JP" altLang="en-US">
                  <a:solidFill>
                    <a:srgbClr val="005073"/>
                  </a:solidFill>
                  <a:ea typeface="MS PGothic" panose="020B0600070205080204" pitchFamily="34" charset="-128"/>
                </a:endParaRPr>
              </a:p>
            </p:txBody>
          </p:sp>
        </p:grpSp>
      </p:grpSp>
      <p:sp>
        <p:nvSpPr>
          <p:cNvPr id="42" name="Text Placeholder 2">
            <a:extLst>
              <a:ext uri="{FF2B5EF4-FFF2-40B4-BE49-F238E27FC236}">
                <a16:creationId xmlns:a16="http://schemas.microsoft.com/office/drawing/2014/main" id="{EF71F09D-E16C-1941-A6C4-0798EC172F99}"/>
              </a:ext>
            </a:extLst>
          </p:cNvPr>
          <p:cNvSpPr>
            <a:spLocks noGrp="1"/>
          </p:cNvSpPr>
          <p:nvPr>
            <p:ph type="body" sz="quarter" idx="11"/>
          </p:nvPr>
        </p:nvSpPr>
        <p:spPr/>
        <p:txBody>
          <a:bodyPr/>
          <a:lstStyle/>
          <a:p>
            <a:r>
              <a:rPr lang="ja-JP" altLang="en-US" sz="1600">
                <a:ea typeface="MS PGothic" panose="020B0600070205080204" pitchFamily="34" charset="-128"/>
              </a:rPr>
              <a:t>スイッチ間の暗号化 </a:t>
            </a:r>
            <a:r>
              <a:rPr lang="en-US" altLang="ja-JP" sz="1600">
                <a:ea typeface="MS PGothic" panose="020B0600070205080204" pitchFamily="34" charset="-128"/>
              </a:rPr>
              <a:t>(2/2)</a:t>
            </a:r>
          </a:p>
        </p:txBody>
      </p:sp>
      <p:sp>
        <p:nvSpPr>
          <p:cNvPr id="34" name="吹き出し: 線 10">
            <a:extLst>
              <a:ext uri="{FF2B5EF4-FFF2-40B4-BE49-F238E27FC236}">
                <a16:creationId xmlns:a16="http://schemas.microsoft.com/office/drawing/2014/main" id="{17FBA917-B2E8-1643-85BD-22B735321C4E}"/>
              </a:ext>
            </a:extLst>
          </p:cNvPr>
          <p:cNvSpPr/>
          <p:nvPr/>
        </p:nvSpPr>
        <p:spPr>
          <a:xfrm>
            <a:off x="5256213" y="3966999"/>
            <a:ext cx="3657600" cy="410808"/>
          </a:xfrm>
          <a:prstGeom prst="callout1">
            <a:avLst>
              <a:gd name="adj1" fmla="val 54788"/>
              <a:gd name="adj2" fmla="val -238"/>
              <a:gd name="adj3" fmla="val 53143"/>
              <a:gd name="adj4" fmla="val -78571"/>
            </a:avLst>
          </a:prstGeom>
          <a:solidFill>
            <a:schemeClr val="accent1">
              <a:alpha val="15000"/>
            </a:schemeClr>
          </a:solidFill>
          <a:ln>
            <a:solidFill>
              <a:schemeClr val="accent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r>
              <a:rPr kumimoji="1" lang="en-US" altLang="ja-JP" sz="1050">
                <a:ea typeface="MS PGothic" panose="020B0600070205080204" pitchFamily="34" charset="-128"/>
              </a:rPr>
              <a:t>9200 </a:t>
            </a:r>
            <a:r>
              <a:rPr kumimoji="1" lang="ja-JP" altLang="en-US" sz="1050">
                <a:ea typeface="MS PGothic" panose="020B0600070205080204" pitchFamily="34" charset="-128"/>
              </a:rPr>
              <a:t>シリーズだとサポートされている暗号化スイートは</a:t>
            </a:r>
            <a:r>
              <a:rPr kumimoji="1" lang="en-US" altLang="ja-JP" sz="1050">
                <a:ea typeface="MS PGothic" panose="020B0600070205080204" pitchFamily="34" charset="-128"/>
              </a:rPr>
              <a:t>GCM-AES-128 </a:t>
            </a:r>
            <a:r>
              <a:rPr kumimoji="1" lang="ja-JP" altLang="en-US" sz="1050">
                <a:ea typeface="MS PGothic" panose="020B0600070205080204" pitchFamily="34" charset="-128"/>
              </a:rPr>
              <a:t>のみです</a:t>
            </a:r>
          </a:p>
        </p:txBody>
      </p:sp>
      <p:sp>
        <p:nvSpPr>
          <p:cNvPr id="35" name="吹き出し: 線 10">
            <a:extLst>
              <a:ext uri="{FF2B5EF4-FFF2-40B4-BE49-F238E27FC236}">
                <a16:creationId xmlns:a16="http://schemas.microsoft.com/office/drawing/2014/main" id="{3E3C1F72-DAF7-3040-9F2B-90FBA71FC299}"/>
              </a:ext>
            </a:extLst>
          </p:cNvPr>
          <p:cNvSpPr/>
          <p:nvPr/>
        </p:nvSpPr>
        <p:spPr>
          <a:xfrm>
            <a:off x="5257800" y="2350384"/>
            <a:ext cx="3657600" cy="410808"/>
          </a:xfrm>
          <a:prstGeom prst="callout1">
            <a:avLst>
              <a:gd name="adj1" fmla="val 54788"/>
              <a:gd name="adj2" fmla="val -238"/>
              <a:gd name="adj3" fmla="val 48903"/>
              <a:gd name="adj4" fmla="val -94999"/>
            </a:avLst>
          </a:prstGeom>
          <a:solidFill>
            <a:schemeClr val="accent1">
              <a:alpha val="15000"/>
            </a:schemeClr>
          </a:solidFill>
          <a:ln>
            <a:solidFill>
              <a:schemeClr val="accent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r>
              <a:rPr kumimoji="1" lang="en-US" altLang="ja-JP" sz="1050">
                <a:ea typeface="MS PGothic" panose="020B0600070205080204" pitchFamily="34" charset="-128"/>
              </a:rPr>
              <a:t>AES128 bit </a:t>
            </a:r>
            <a:r>
              <a:rPr kumimoji="1" lang="ja-JP" altLang="en-US" sz="1050">
                <a:ea typeface="MS PGothic" panose="020B0600070205080204" pitchFamily="34" charset="-128"/>
              </a:rPr>
              <a:t>で暗号化します</a:t>
            </a:r>
          </a:p>
        </p:txBody>
      </p:sp>
      <p:sp>
        <p:nvSpPr>
          <p:cNvPr id="36" name="吹き出し: 線 10">
            <a:extLst>
              <a:ext uri="{FF2B5EF4-FFF2-40B4-BE49-F238E27FC236}">
                <a16:creationId xmlns:a16="http://schemas.microsoft.com/office/drawing/2014/main" id="{DFDBAABA-6363-F94C-97BF-6D71A91A6BE8}"/>
              </a:ext>
            </a:extLst>
          </p:cNvPr>
          <p:cNvSpPr/>
          <p:nvPr/>
        </p:nvSpPr>
        <p:spPr>
          <a:xfrm>
            <a:off x="3829408" y="1231348"/>
            <a:ext cx="1447800" cy="410808"/>
          </a:xfrm>
          <a:prstGeom prst="callout1">
            <a:avLst>
              <a:gd name="adj1" fmla="val 54788"/>
              <a:gd name="adj2" fmla="val -238"/>
              <a:gd name="adj3" fmla="val 51023"/>
              <a:gd name="adj4" fmla="val -158157"/>
            </a:avLst>
          </a:prstGeom>
          <a:solidFill>
            <a:schemeClr val="accent1">
              <a:alpha val="15000"/>
            </a:schemeClr>
          </a:solidFill>
          <a:ln>
            <a:solidFill>
              <a:schemeClr val="accent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r>
              <a:rPr kumimoji="1" lang="en-US" altLang="ja-JP" sz="1050" err="1">
                <a:ea typeface="MS PGothic" panose="020B0600070205080204" pitchFamily="34" charset="-128"/>
              </a:rPr>
              <a:t>MACsec</a:t>
            </a:r>
            <a:r>
              <a:rPr kumimoji="1" lang="en-US" altLang="ja-JP" sz="1050">
                <a:ea typeface="MS PGothic" panose="020B0600070205080204" pitchFamily="34" charset="-128"/>
              </a:rPr>
              <a:t> </a:t>
            </a:r>
            <a:r>
              <a:rPr kumimoji="1" lang="ja-JP" altLang="en-US" sz="1050">
                <a:ea typeface="MS PGothic" panose="020B0600070205080204" pitchFamily="34" charset="-128"/>
              </a:rPr>
              <a:t>有効化します</a:t>
            </a:r>
          </a:p>
        </p:txBody>
      </p:sp>
      <p:sp>
        <p:nvSpPr>
          <p:cNvPr id="37" name="Slide Number Placeholder 4">
            <a:extLst>
              <a:ext uri="{FF2B5EF4-FFF2-40B4-BE49-F238E27FC236}">
                <a16:creationId xmlns:a16="http://schemas.microsoft.com/office/drawing/2014/main" id="{CC1D1297-0F89-9E41-967A-941460F04B9E}"/>
              </a:ext>
            </a:extLst>
          </p:cNvPr>
          <p:cNvSpPr>
            <a:spLocks noGrp="1"/>
          </p:cNvSpPr>
          <p:nvPr>
            <p:ph type="sldNum" sz="quarter" idx="4294967295"/>
          </p:nvPr>
        </p:nvSpPr>
        <p:spPr>
          <a:xfrm>
            <a:off x="8648700" y="4884738"/>
            <a:ext cx="495300" cy="274637"/>
          </a:xfrm>
          <a:prstGeom prst="rect">
            <a:avLst/>
          </a:prstGeom>
        </p:spPr>
        <p:txBody>
          <a:bodyPr>
            <a:noAutofit/>
          </a:bodyPr>
          <a:lstStyle/>
          <a:p>
            <a:fld id="{3945D0FD-48F1-4D72-80C5-FFB60B92A834}" type="slidenum">
              <a:rPr lang="en-US" sz="900" smtClean="0">
                <a:latin typeface="+mn-lt"/>
                <a:ea typeface="MS PGothic" panose="020B0600070205080204" pitchFamily="34" charset="-128"/>
              </a:rPr>
              <a:pPr/>
              <a:t>348</a:t>
            </a:fld>
            <a:endParaRPr lang="en-US" sz="900">
              <a:latin typeface="+mn-lt"/>
              <a:ea typeface="MS PGothic" panose="020B0600070205080204" pitchFamily="34" charset="-128"/>
            </a:endParaRPr>
          </a:p>
        </p:txBody>
      </p:sp>
      <p:sp>
        <p:nvSpPr>
          <p:cNvPr id="28" name="正方形/長方形 27">
            <a:extLst>
              <a:ext uri="{FF2B5EF4-FFF2-40B4-BE49-F238E27FC236}">
                <a16:creationId xmlns:a16="http://schemas.microsoft.com/office/drawing/2014/main" id="{6E84F929-FD9F-7447-8574-844563DBED57}"/>
              </a:ext>
            </a:extLst>
          </p:cNvPr>
          <p:cNvSpPr/>
          <p:nvPr/>
        </p:nvSpPr>
        <p:spPr>
          <a:xfrm>
            <a:off x="6438338" y="2046994"/>
            <a:ext cx="1523174" cy="200055"/>
          </a:xfrm>
          <a:prstGeom prst="rect">
            <a:avLst/>
          </a:prstGeom>
        </p:spPr>
        <p:txBody>
          <a:bodyPr wrap="none">
            <a:spAutoFit/>
          </a:bodyPr>
          <a:lstStyle/>
          <a:p>
            <a:r>
              <a:rPr lang="ja-JP" altLang="en-US" sz="700">
                <a:latin typeface="+mn-lt"/>
                <a:ea typeface="MS PGothic" panose="020B0600070205080204" pitchFamily="34" charset="-128"/>
              </a:rPr>
              <a:t>スイッチ間ネゴシエーション：EAPoL</a:t>
            </a:r>
          </a:p>
        </p:txBody>
      </p:sp>
      <p:sp>
        <p:nvSpPr>
          <p:cNvPr id="5" name="正方形/長方形 4">
            <a:extLst>
              <a:ext uri="{FF2B5EF4-FFF2-40B4-BE49-F238E27FC236}">
                <a16:creationId xmlns:a16="http://schemas.microsoft.com/office/drawing/2014/main" id="{131FEC62-0639-214A-A5EA-9A9310CA0CE1}"/>
              </a:ext>
            </a:extLst>
          </p:cNvPr>
          <p:cNvSpPr/>
          <p:nvPr/>
        </p:nvSpPr>
        <p:spPr>
          <a:xfrm>
            <a:off x="236357" y="4390330"/>
            <a:ext cx="8686800" cy="430887"/>
          </a:xfrm>
          <a:prstGeom prst="rect">
            <a:avLst/>
          </a:prstGeom>
        </p:spPr>
        <p:txBody>
          <a:bodyPr wrap="square">
            <a:spAutoFit/>
          </a:bodyPr>
          <a:lstStyle/>
          <a:p>
            <a:pPr marL="173038" indent="-173038"/>
            <a:r>
              <a:rPr lang="en-US" altLang="ja-JP" sz="1050">
                <a:latin typeface="+mn-lt"/>
                <a:ea typeface="MS PGothic" panose="020B0600070205080204" pitchFamily="34" charset="-128"/>
                <a:cs typeface="CiscoSansTT Thin" panose="020B0203020201020303" pitchFamily="34" charset="0"/>
              </a:rPr>
              <a:t>※	</a:t>
            </a:r>
            <a:r>
              <a:rPr lang="ja-JP" altLang="en-US" sz="1050">
                <a:latin typeface="+mn-lt"/>
                <a:ea typeface="MS PGothic" panose="020B0600070205080204" pitchFamily="34" charset="-128"/>
                <a:cs typeface="CiscoSansTT Thin" panose="020B0203020201020303" pitchFamily="34" charset="0"/>
              </a:rPr>
              <a:t>注意</a:t>
            </a:r>
            <a:r>
              <a:rPr lang="en-US" altLang="ja-JP" sz="1050">
                <a:latin typeface="+mn-lt"/>
                <a:ea typeface="MS PGothic" panose="020B0600070205080204" pitchFamily="34" charset="-128"/>
                <a:cs typeface="CiscoSansTT Thin" panose="020B0203020201020303" pitchFamily="34" charset="0"/>
              </a:rPr>
              <a:t>: </a:t>
            </a:r>
            <a:r>
              <a:rPr lang="ja-JP" altLang="en-US" sz="1050">
                <a:latin typeface="+mn-lt"/>
                <a:ea typeface="MS PGothic" panose="020B0600070205080204" pitchFamily="34" charset="-128"/>
                <a:cs typeface="CiscoSansTT Thin" panose="020B0203020201020303" pitchFamily="34" charset="0"/>
              </a:rPr>
              <a:t>マルチ</a:t>
            </a:r>
            <a:r>
              <a:rPr lang="en-US" altLang="ja-JP" sz="1050">
                <a:latin typeface="+mn-lt"/>
                <a:ea typeface="MS PGothic" panose="020B0600070205080204" pitchFamily="34" charset="-128"/>
                <a:cs typeface="CiscoSansTT Thin" panose="020B0203020201020303" pitchFamily="34" charset="0"/>
              </a:rPr>
              <a:t> </a:t>
            </a:r>
            <a:r>
              <a:rPr lang="ja-JP" altLang="en-US" sz="1050">
                <a:latin typeface="+mn-lt"/>
                <a:ea typeface="MS PGothic" panose="020B0600070205080204" pitchFamily="34" charset="-128"/>
                <a:cs typeface="CiscoSansTT Thin" panose="020B0203020201020303" pitchFamily="34" charset="0"/>
              </a:rPr>
              <a:t>シャーシ</a:t>
            </a:r>
            <a:r>
              <a:rPr lang="en-US" altLang="ja-JP" sz="1050">
                <a:latin typeface="+mn-lt"/>
                <a:ea typeface="MS PGothic" panose="020B0600070205080204" pitchFamily="34" charset="-128"/>
                <a:cs typeface="CiscoSansTT Thin" panose="020B0203020201020303" pitchFamily="34" charset="0"/>
              </a:rPr>
              <a:t> </a:t>
            </a:r>
            <a:r>
              <a:rPr lang="ja-JP" altLang="en-US" sz="1050">
                <a:latin typeface="+mn-lt"/>
                <a:ea typeface="MS PGothic" panose="020B0600070205080204" pitchFamily="34" charset="-128"/>
                <a:cs typeface="CiscoSansTT Thin" panose="020B0203020201020303" pitchFamily="34" charset="0"/>
              </a:rPr>
              <a:t>イーサ</a:t>
            </a:r>
            <a:r>
              <a:rPr lang="en-US" altLang="ja-JP" sz="1050">
                <a:latin typeface="+mn-lt"/>
                <a:ea typeface="MS PGothic" panose="020B0600070205080204" pitchFamily="34" charset="-128"/>
                <a:cs typeface="CiscoSansTT Thin" panose="020B0203020201020303" pitchFamily="34" charset="0"/>
              </a:rPr>
              <a:t> </a:t>
            </a:r>
            <a:r>
              <a:rPr lang="ja-JP" altLang="en-US" sz="1050">
                <a:latin typeface="+mn-lt"/>
                <a:ea typeface="MS PGothic" panose="020B0600070205080204" pitchFamily="34" charset="-128"/>
                <a:cs typeface="CiscoSansTT Thin" panose="020B0203020201020303" pitchFamily="34" charset="0"/>
              </a:rPr>
              <a:t>チャネルにて</a:t>
            </a:r>
            <a:r>
              <a:rPr lang="en-US" altLang="ja-JP" sz="1050">
                <a:latin typeface="+mn-lt"/>
                <a:ea typeface="MS PGothic" panose="020B0600070205080204" pitchFamily="34" charset="-128"/>
                <a:cs typeface="CiscoSansTT Thin" panose="020B0203020201020303" pitchFamily="34" charset="0"/>
              </a:rPr>
              <a:t> </a:t>
            </a:r>
            <a:r>
              <a:rPr lang="en-US" altLang="ja-JP" sz="1050" err="1">
                <a:latin typeface="+mn-lt"/>
                <a:ea typeface="MS PGothic" panose="020B0600070205080204" pitchFamily="34" charset="-128"/>
                <a:cs typeface="CiscoSansTT Thin" panose="020B0203020201020303" pitchFamily="34" charset="0"/>
              </a:rPr>
              <a:t>MACsec</a:t>
            </a:r>
            <a:r>
              <a:rPr lang="en-US" altLang="ja-JP" sz="1050">
                <a:latin typeface="+mn-lt"/>
                <a:ea typeface="MS PGothic" panose="020B0600070205080204" pitchFamily="34" charset="-128"/>
                <a:cs typeface="CiscoSansTT Thin" panose="020B0203020201020303" pitchFamily="34" charset="0"/>
              </a:rPr>
              <a:t> </a:t>
            </a:r>
            <a:r>
              <a:rPr lang="ja-JP" altLang="en-US" sz="1050">
                <a:latin typeface="+mn-lt"/>
                <a:ea typeface="MS PGothic" panose="020B0600070205080204" pitchFamily="34" charset="-128"/>
                <a:cs typeface="CiscoSansTT Thin" panose="020B0203020201020303" pitchFamily="34" charset="0"/>
              </a:rPr>
              <a:t>利用時、マスターの切り替わりが発生した際は、</a:t>
            </a:r>
            <a:r>
              <a:rPr lang="en-US" altLang="ja-JP" sz="1050">
                <a:latin typeface="+mn-lt"/>
                <a:ea typeface="MS PGothic" panose="020B0600070205080204" pitchFamily="34" charset="-128"/>
                <a:cs typeface="CiscoSansTT Thin" panose="020B0203020201020303" pitchFamily="34" charset="0"/>
              </a:rPr>
              <a:t>MKA </a:t>
            </a:r>
            <a:r>
              <a:rPr lang="ja-JP" altLang="en-US" sz="1050" err="1">
                <a:latin typeface="+mn-lt"/>
                <a:ea typeface="MS PGothic" panose="020B0600070205080204" pitchFamily="34" charset="-128"/>
                <a:cs typeface="CiscoSansTT Thin" panose="020B0203020201020303" pitchFamily="34" charset="0"/>
              </a:rPr>
              <a:t>が保</a:t>
            </a:r>
            <a:r>
              <a:rPr lang="ja-JP" altLang="en-US" sz="1050">
                <a:latin typeface="+mn-lt"/>
                <a:ea typeface="MS PGothic" panose="020B0600070205080204" pitchFamily="34" charset="-128"/>
                <a:cs typeface="CiscoSansTT Thin" panose="020B0203020201020303" pitchFamily="34" charset="0"/>
              </a:rPr>
              <a:t>持されず、</a:t>
            </a:r>
            <a:r>
              <a:rPr lang="ja-JP" altLang="en-US" sz="1050">
                <a:latin typeface="+mn-lt"/>
                <a:ea typeface="MS PGothic" panose="020B0600070205080204" pitchFamily="34" charset="-128"/>
              </a:rPr>
              <a:t>セッションの再確立に数十秒要し、その間当該リンクは通信不可となります。</a:t>
            </a:r>
            <a:endParaRPr kumimoji="1" lang="en-US" altLang="ja-JP" sz="1050">
              <a:latin typeface="+mn-lt"/>
              <a:ea typeface="MS PGothic" panose="020B0600070205080204" pitchFamily="34" charset="-128"/>
              <a:cs typeface="CiscoSansTT Thin" panose="020B0203020201020303" pitchFamily="34" charset="0"/>
            </a:endParaRPr>
          </a:p>
        </p:txBody>
      </p:sp>
    </p:spTree>
    <p:extLst>
      <p:ext uri="{BB962C8B-B14F-4D97-AF65-F5344CB8AC3E}">
        <p14:creationId xmlns:p14="http://schemas.microsoft.com/office/powerpoint/2010/main" val="3342006903"/>
      </p:ext>
    </p:extLst>
  </p:cSld>
  <p:clrMapOvr>
    <a:masterClrMapping/>
  </p:clrMapOvr>
</p:sld>
</file>

<file path=ppt/slides/slide3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 name="Rounded Rectangle 40"/>
          <p:cNvSpPr/>
          <p:nvPr/>
        </p:nvSpPr>
        <p:spPr bwMode="auto">
          <a:xfrm>
            <a:off x="1887318" y="2006210"/>
            <a:ext cx="2692400" cy="344626"/>
          </a:xfrm>
          <a:prstGeom prst="roundRect">
            <a:avLst/>
          </a:prstGeom>
          <a:ln>
            <a:headEnd type="none" w="med" len="med"/>
            <a:tailEnd type="none" w="med" len="med"/>
          </a:ln>
        </p:spPr>
        <p:style>
          <a:lnRef idx="1">
            <a:schemeClr val="accent3"/>
          </a:lnRef>
          <a:fillRef idx="2">
            <a:schemeClr val="accent3"/>
          </a:fillRef>
          <a:effectRef idx="1">
            <a:schemeClr val="accent3"/>
          </a:effectRef>
          <a:fontRef idx="minor">
            <a:schemeClr val="dk1"/>
          </a:fontRef>
        </p:style>
        <p:txBody>
          <a:bodyPr vert="horz" wrap="square" lIns="61590" tIns="30794" rIns="61590" bIns="30794" numCol="1" rtlCol="0" anchor="ctr" anchorCtr="0" compatLnSpc="1">
            <a:prstTxWarp prst="textNoShape">
              <a:avLst/>
            </a:prstTxWarp>
            <a:noAutofit/>
          </a:bodyPr>
          <a:lstStyle/>
          <a:p>
            <a:pPr algn="ctr" defTabSz="610740" eaLnBrk="0" hangingPunct="0">
              <a:lnSpc>
                <a:spcPct val="90000"/>
              </a:lnSpc>
            </a:pPr>
            <a:endParaRPr lang="en-US">
              <a:solidFill>
                <a:schemeClr val="tx1"/>
              </a:solidFill>
              <a:ea typeface="MS PGothic" panose="020B0600070205080204" pitchFamily="34" charset="-128"/>
            </a:endParaRPr>
          </a:p>
        </p:txBody>
      </p:sp>
      <p:sp>
        <p:nvSpPr>
          <p:cNvPr id="85" name="TextBox 84"/>
          <p:cNvSpPr txBox="1"/>
          <p:nvPr/>
        </p:nvSpPr>
        <p:spPr>
          <a:xfrm>
            <a:off x="2068557" y="1911095"/>
            <a:ext cx="856639" cy="199155"/>
          </a:xfrm>
          <a:prstGeom prst="rect">
            <a:avLst/>
          </a:prstGeom>
          <a:noFill/>
          <a:ln>
            <a:noFill/>
          </a:ln>
        </p:spPr>
        <p:txBody>
          <a:bodyPr wrap="none" lIns="68577" tIns="34289" rIns="68577" bIns="34289">
            <a:noAutofit/>
          </a:bodyPr>
          <a:lstStyle/>
          <a:p>
            <a:pPr>
              <a:defRPr/>
            </a:pPr>
            <a:r>
              <a:rPr lang="en-US" sz="844" err="1">
                <a:latin typeface="+mn-lt"/>
                <a:ea typeface="MS PGothic" panose="020B0600070205080204" pitchFamily="34" charset="-128"/>
                <a:cs typeface="Arial Black"/>
              </a:rPr>
              <a:t>EAPoL</a:t>
            </a:r>
            <a:r>
              <a:rPr lang="en-US" sz="844">
                <a:latin typeface="+mn-lt"/>
                <a:ea typeface="MS PGothic" panose="020B0600070205080204" pitchFamily="34" charset="-128"/>
                <a:cs typeface="Arial Black"/>
              </a:rPr>
              <a:t> Start</a:t>
            </a:r>
          </a:p>
        </p:txBody>
      </p:sp>
      <p:sp>
        <p:nvSpPr>
          <p:cNvPr id="86" name="Line 7"/>
          <p:cNvSpPr>
            <a:spLocks noChangeShapeType="1"/>
          </p:cNvSpPr>
          <p:nvPr/>
        </p:nvSpPr>
        <p:spPr bwMode="auto">
          <a:xfrm flipV="1">
            <a:off x="2107848" y="2070623"/>
            <a:ext cx="2274094" cy="0"/>
          </a:xfrm>
          <a:prstGeom prst="line">
            <a:avLst/>
          </a:prstGeom>
          <a:noFill/>
          <a:ln w="28575">
            <a:solidFill>
              <a:schemeClr val="tx1"/>
            </a:solidFill>
            <a:round/>
            <a:headEnd/>
            <a:tailEnd type="triangle" w="lg" len="med"/>
          </a:ln>
          <a:effectLst/>
        </p:spPr>
        <p:txBody>
          <a:bodyPr lIns="54767" tIns="27383" rIns="54767" bIns="27383">
            <a:noAutofit/>
          </a:bodyPr>
          <a:lstStyle/>
          <a:p>
            <a:pPr>
              <a:defRPr/>
            </a:pPr>
            <a:endParaRPr lang="en-US" sz="1013">
              <a:latin typeface="+mn-lt"/>
              <a:ea typeface="MS PGothic" panose="020B0600070205080204" pitchFamily="34" charset="-128"/>
            </a:endParaRPr>
          </a:p>
        </p:txBody>
      </p:sp>
      <p:sp>
        <p:nvSpPr>
          <p:cNvPr id="16407" name="Line 7"/>
          <p:cNvSpPr>
            <a:spLocks noChangeShapeType="1"/>
          </p:cNvSpPr>
          <p:nvPr/>
        </p:nvSpPr>
        <p:spPr bwMode="auto">
          <a:xfrm flipH="1" flipV="1">
            <a:off x="2106658" y="2315379"/>
            <a:ext cx="2289572" cy="3572"/>
          </a:xfrm>
          <a:prstGeom prst="line">
            <a:avLst/>
          </a:prstGeom>
          <a:noFill/>
          <a:ln w="28575">
            <a:solidFill>
              <a:srgbClr val="000000"/>
            </a:solidFill>
            <a:round/>
            <a:headEnd/>
            <a:tailEnd type="triangle" w="lg" len="med"/>
          </a:ln>
        </p:spPr>
        <p:txBody>
          <a:bodyPr lIns="54767" tIns="27383" rIns="54767" bIns="27383">
            <a:noAutofit/>
          </a:bodyPr>
          <a:lstStyle/>
          <a:p>
            <a:endParaRPr lang="en-US" sz="1013">
              <a:latin typeface="+mn-lt"/>
              <a:ea typeface="MS PGothic" panose="020B0600070205080204" pitchFamily="34" charset="-128"/>
            </a:endParaRPr>
          </a:p>
        </p:txBody>
      </p:sp>
      <p:sp>
        <p:nvSpPr>
          <p:cNvPr id="16408" name="TextBox 94"/>
          <p:cNvSpPr txBox="1">
            <a:spLocks noChangeArrowheads="1"/>
          </p:cNvSpPr>
          <p:nvPr/>
        </p:nvSpPr>
        <p:spPr bwMode="auto">
          <a:xfrm>
            <a:off x="2934141" y="2156782"/>
            <a:ext cx="1541121" cy="199155"/>
          </a:xfrm>
          <a:prstGeom prst="rect">
            <a:avLst/>
          </a:prstGeom>
          <a:noFill/>
          <a:ln w="9525">
            <a:noFill/>
            <a:miter lim="800000"/>
            <a:headEnd/>
            <a:tailEnd/>
          </a:ln>
        </p:spPr>
        <p:txBody>
          <a:bodyPr wrap="none" lIns="68577" tIns="34289" rIns="68577" bIns="34289">
            <a:noAutofit/>
          </a:bodyPr>
          <a:lstStyle/>
          <a:p>
            <a:r>
              <a:rPr lang="en-US" sz="844" err="1">
                <a:solidFill>
                  <a:srgbClr val="000000"/>
                </a:solidFill>
                <a:latin typeface="+mn-lt"/>
                <a:ea typeface="MS PGothic" panose="020B0600070205080204" pitchFamily="34" charset="-128"/>
                <a:cs typeface="Arial Black" pitchFamily="34" charset="0"/>
              </a:rPr>
              <a:t>EAPoL</a:t>
            </a:r>
            <a:r>
              <a:rPr lang="en-US" sz="844">
                <a:solidFill>
                  <a:srgbClr val="000000"/>
                </a:solidFill>
                <a:latin typeface="+mn-lt"/>
                <a:ea typeface="MS PGothic" panose="020B0600070205080204" pitchFamily="34" charset="-128"/>
                <a:cs typeface="Arial Black" pitchFamily="34" charset="0"/>
              </a:rPr>
              <a:t> Request Identity</a:t>
            </a:r>
          </a:p>
        </p:txBody>
      </p:sp>
      <p:sp>
        <p:nvSpPr>
          <p:cNvPr id="53" name="TextBox 52"/>
          <p:cNvSpPr txBox="1"/>
          <p:nvPr/>
        </p:nvSpPr>
        <p:spPr>
          <a:xfrm>
            <a:off x="1054041" y="1999978"/>
            <a:ext cx="816564" cy="250964"/>
          </a:xfrm>
          <a:prstGeom prst="rect">
            <a:avLst/>
          </a:prstGeom>
          <a:noFill/>
        </p:spPr>
        <p:txBody>
          <a:bodyPr wrap="none" lIns="68577" tIns="34289" rIns="68577" bIns="34289" rtlCol="0">
            <a:noAutofit/>
          </a:bodyPr>
          <a:lstStyle/>
          <a:p>
            <a:pPr algn="r"/>
            <a:r>
              <a:rPr lang="en-US" sz="1181">
                <a:solidFill>
                  <a:schemeClr val="accent1"/>
                </a:solidFill>
                <a:latin typeface="+mn-lt"/>
                <a:ea typeface="MS PGothic" panose="020B0600070205080204" pitchFamily="34" charset="-128"/>
              </a:rPr>
              <a:t>Beginning</a:t>
            </a:r>
          </a:p>
        </p:txBody>
      </p:sp>
      <p:grpSp>
        <p:nvGrpSpPr>
          <p:cNvPr id="2" name="Group 1"/>
          <p:cNvGrpSpPr/>
          <p:nvPr/>
        </p:nvGrpSpPr>
        <p:grpSpPr>
          <a:xfrm>
            <a:off x="1242756" y="2483677"/>
            <a:ext cx="6571227" cy="1248497"/>
            <a:chOff x="409442" y="3046314"/>
            <a:chExt cx="8761636" cy="1664824"/>
          </a:xfrm>
        </p:grpSpPr>
        <p:sp>
          <p:nvSpPr>
            <p:cNvPr id="49" name="Rounded Rectangle 48"/>
            <p:cNvSpPr/>
            <p:nvPr/>
          </p:nvSpPr>
          <p:spPr bwMode="auto">
            <a:xfrm>
              <a:off x="1268856" y="3660690"/>
              <a:ext cx="7592120" cy="436606"/>
            </a:xfrm>
            <a:prstGeom prst="roundRect">
              <a:avLst/>
            </a:prstGeom>
            <a:ln>
              <a:headEnd type="none" w="med" len="med"/>
              <a:tailEnd type="none" w="med" len="med"/>
            </a:ln>
          </p:spPr>
          <p:style>
            <a:lnRef idx="1">
              <a:schemeClr val="accent4"/>
            </a:lnRef>
            <a:fillRef idx="2">
              <a:schemeClr val="accent4"/>
            </a:fillRef>
            <a:effectRef idx="1">
              <a:schemeClr val="accent4"/>
            </a:effectRef>
            <a:fontRef idx="minor">
              <a:schemeClr val="dk1"/>
            </a:fontRef>
          </p:style>
          <p:txBody>
            <a:bodyPr vert="horz" wrap="square" lIns="46190" tIns="23095" rIns="46190" bIns="23095" numCol="1" rtlCol="0" anchor="ctr" anchorCtr="0" compatLnSpc="1">
              <a:prstTxWarp prst="textNoShape">
                <a:avLst/>
              </a:prstTxWarp>
              <a:noAutofit/>
            </a:bodyPr>
            <a:lstStyle/>
            <a:p>
              <a:pPr algn="ctr" defTabSz="610740" eaLnBrk="0" hangingPunct="0">
                <a:lnSpc>
                  <a:spcPct val="90000"/>
                </a:lnSpc>
              </a:pPr>
              <a:endParaRPr lang="en-US">
                <a:solidFill>
                  <a:schemeClr val="tx1"/>
                </a:solidFill>
                <a:ea typeface="MS PGothic" panose="020B0600070205080204" pitchFamily="34" charset="-128"/>
              </a:endParaRPr>
            </a:p>
          </p:txBody>
        </p:sp>
        <p:sp>
          <p:nvSpPr>
            <p:cNvPr id="16386" name="Rectangle 47"/>
            <p:cNvSpPr>
              <a:spLocks noChangeArrowheads="1"/>
            </p:cNvSpPr>
            <p:nvPr/>
          </p:nvSpPr>
          <p:spPr bwMode="auto">
            <a:xfrm>
              <a:off x="1562897" y="3531471"/>
              <a:ext cx="6081712" cy="1144588"/>
            </a:xfrm>
            <a:prstGeom prst="rect">
              <a:avLst/>
            </a:prstGeom>
            <a:solidFill>
              <a:schemeClr val="bg2">
                <a:lumMod val="75000"/>
                <a:alpha val="5882"/>
              </a:schemeClr>
            </a:solidFill>
            <a:ln w="9525" algn="ctr">
              <a:solidFill>
                <a:schemeClr val="tx2"/>
              </a:solidFill>
              <a:round/>
              <a:headEnd/>
              <a:tailEnd/>
            </a:ln>
          </p:spPr>
          <p:txBody>
            <a:bodyPr lIns="46190" tIns="23095" rIns="46190" bIns="23095" anchor="ctr">
              <a:noAutofit/>
            </a:bodyPr>
            <a:lstStyle/>
            <a:p>
              <a:pPr algn="ctr" defTabSz="610740" eaLnBrk="0" hangingPunct="0">
                <a:lnSpc>
                  <a:spcPct val="90000"/>
                </a:lnSpc>
              </a:pPr>
              <a:endParaRPr lang="en-US" sz="1013">
                <a:latin typeface="+mn-lt"/>
                <a:ea typeface="MS PGothic" panose="020B0600070205080204" pitchFamily="34" charset="-128"/>
              </a:endParaRPr>
            </a:p>
          </p:txBody>
        </p:sp>
        <p:sp>
          <p:nvSpPr>
            <p:cNvPr id="92" name="TextBox 91"/>
            <p:cNvSpPr txBox="1"/>
            <p:nvPr/>
          </p:nvSpPr>
          <p:spPr>
            <a:xfrm>
              <a:off x="1494634" y="3046314"/>
              <a:ext cx="2537447" cy="296349"/>
            </a:xfrm>
            <a:prstGeom prst="rect">
              <a:avLst/>
            </a:prstGeom>
            <a:noFill/>
          </p:spPr>
          <p:txBody>
            <a:bodyPr wrap="none">
              <a:noAutofit/>
            </a:bodyPr>
            <a:lstStyle/>
            <a:p>
              <a:pPr>
                <a:defRPr/>
              </a:pPr>
              <a:r>
                <a:rPr lang="en-US" sz="844">
                  <a:latin typeface="+mn-lt"/>
                  <a:ea typeface="MS PGothic" panose="020B0600070205080204" pitchFamily="34" charset="-128"/>
                  <a:cs typeface="Arial Black"/>
                </a:rPr>
                <a:t>EAP-Response Identity: Alice</a:t>
              </a:r>
            </a:p>
          </p:txBody>
        </p:sp>
        <p:sp>
          <p:nvSpPr>
            <p:cNvPr id="96" name="TextBox 95"/>
            <p:cNvSpPr txBox="1"/>
            <p:nvPr/>
          </p:nvSpPr>
          <p:spPr>
            <a:xfrm>
              <a:off x="4572796" y="3123682"/>
              <a:ext cx="2191199" cy="469063"/>
            </a:xfrm>
            <a:prstGeom prst="rect">
              <a:avLst/>
            </a:prstGeom>
            <a:noFill/>
          </p:spPr>
          <p:txBody>
            <a:bodyPr wrap="none">
              <a:noAutofit/>
            </a:bodyPr>
            <a:lstStyle/>
            <a:p>
              <a:pPr>
                <a:spcAft>
                  <a:spcPts val="150"/>
                </a:spcAft>
                <a:defRPr/>
              </a:pPr>
              <a:r>
                <a:rPr lang="en-US" sz="844">
                  <a:latin typeface="+mn-lt"/>
                  <a:ea typeface="MS PGothic" panose="020B0600070205080204" pitchFamily="34" charset="-128"/>
                  <a:cs typeface="Arial Black"/>
                </a:rPr>
                <a:t>RADIUS Access Request</a:t>
              </a:r>
            </a:p>
            <a:p>
              <a:pPr>
                <a:defRPr/>
              </a:pPr>
              <a:r>
                <a:rPr lang="en-US" sz="675">
                  <a:latin typeface="+mn-lt"/>
                  <a:ea typeface="MS PGothic" panose="020B0600070205080204" pitchFamily="34" charset="-128"/>
                  <a:cs typeface="Arial Black"/>
                </a:rPr>
                <a:t>[AVP: EAP-Response: Alice]</a:t>
              </a:r>
            </a:p>
          </p:txBody>
        </p:sp>
        <p:sp>
          <p:nvSpPr>
            <p:cNvPr id="16410" name="TextBox 100"/>
            <p:cNvSpPr txBox="1">
              <a:spLocks noChangeArrowheads="1"/>
            </p:cNvSpPr>
            <p:nvPr/>
          </p:nvSpPr>
          <p:spPr bwMode="auto">
            <a:xfrm>
              <a:off x="2845596" y="3643492"/>
              <a:ext cx="1789379" cy="296349"/>
            </a:xfrm>
            <a:prstGeom prst="rect">
              <a:avLst/>
            </a:prstGeom>
            <a:noFill/>
            <a:ln w="9525">
              <a:noFill/>
              <a:miter lim="800000"/>
              <a:headEnd/>
              <a:tailEnd/>
            </a:ln>
          </p:spPr>
          <p:txBody>
            <a:bodyPr wrap="none">
              <a:noAutofit/>
            </a:bodyPr>
            <a:lstStyle/>
            <a:p>
              <a:r>
                <a:rPr lang="en-US" sz="844">
                  <a:solidFill>
                    <a:srgbClr val="000000"/>
                  </a:solidFill>
                  <a:latin typeface="+mn-lt"/>
                  <a:ea typeface="MS PGothic" panose="020B0600070205080204" pitchFamily="34" charset="-128"/>
                  <a:cs typeface="Arial Black" pitchFamily="34" charset="0"/>
                </a:rPr>
                <a:t>EAP-Request: PEAP</a:t>
              </a:r>
            </a:p>
          </p:txBody>
        </p:sp>
        <p:sp>
          <p:nvSpPr>
            <p:cNvPr id="28" name="Line 7"/>
            <p:cNvSpPr>
              <a:spLocks noChangeShapeType="1"/>
            </p:cNvSpPr>
            <p:nvPr/>
          </p:nvSpPr>
          <p:spPr bwMode="auto">
            <a:xfrm flipV="1">
              <a:off x="1561309" y="3268564"/>
              <a:ext cx="3032125" cy="0"/>
            </a:xfrm>
            <a:prstGeom prst="line">
              <a:avLst/>
            </a:prstGeom>
            <a:noFill/>
            <a:ln w="28575">
              <a:solidFill>
                <a:schemeClr val="tx2"/>
              </a:solidFill>
              <a:round/>
              <a:headEnd/>
              <a:tailEnd type="triangle" w="lg" len="med"/>
            </a:ln>
            <a:effectLst/>
          </p:spPr>
          <p:txBody>
            <a:bodyPr lIns="41072" tIns="20536" rIns="41072" bIns="20536">
              <a:noAutofit/>
            </a:bodyPr>
            <a:lstStyle/>
            <a:p>
              <a:pPr>
                <a:defRPr/>
              </a:pPr>
              <a:endParaRPr lang="en-US" sz="1013">
                <a:latin typeface="+mn-lt"/>
                <a:ea typeface="MS PGothic" panose="020B0600070205080204" pitchFamily="34" charset="-128"/>
              </a:endParaRPr>
            </a:p>
          </p:txBody>
        </p:sp>
        <p:sp>
          <p:nvSpPr>
            <p:cNvPr id="16413" name="Line 7"/>
            <p:cNvSpPr>
              <a:spLocks noChangeShapeType="1"/>
            </p:cNvSpPr>
            <p:nvPr/>
          </p:nvSpPr>
          <p:spPr bwMode="auto">
            <a:xfrm flipH="1">
              <a:off x="1572422" y="3876855"/>
              <a:ext cx="3011487" cy="1588"/>
            </a:xfrm>
            <a:prstGeom prst="line">
              <a:avLst/>
            </a:prstGeom>
            <a:noFill/>
            <a:ln w="28575">
              <a:solidFill>
                <a:srgbClr val="000000"/>
              </a:solidFill>
              <a:round/>
              <a:headEnd/>
              <a:tailEnd type="triangle" w="lg" len="med"/>
            </a:ln>
          </p:spPr>
          <p:txBody>
            <a:bodyPr lIns="41072" tIns="20536" rIns="41072" bIns="20536">
              <a:noAutofit/>
            </a:bodyPr>
            <a:lstStyle/>
            <a:p>
              <a:endParaRPr lang="en-US" sz="1013">
                <a:latin typeface="+mn-lt"/>
                <a:ea typeface="MS PGothic" panose="020B0600070205080204" pitchFamily="34" charset="-128"/>
              </a:endParaRPr>
            </a:p>
          </p:txBody>
        </p:sp>
        <p:sp>
          <p:nvSpPr>
            <p:cNvPr id="30" name="Line 7"/>
            <p:cNvSpPr>
              <a:spLocks noChangeShapeType="1"/>
            </p:cNvSpPr>
            <p:nvPr/>
          </p:nvSpPr>
          <p:spPr bwMode="auto">
            <a:xfrm flipH="1">
              <a:off x="4631534" y="3806109"/>
              <a:ext cx="3009900" cy="1587"/>
            </a:xfrm>
            <a:prstGeom prst="line">
              <a:avLst/>
            </a:prstGeom>
            <a:noFill/>
            <a:ln w="28575">
              <a:solidFill>
                <a:schemeClr val="tx2"/>
              </a:solidFill>
              <a:round/>
              <a:headEnd/>
              <a:tailEnd type="triangle" w="lg" len="med"/>
            </a:ln>
            <a:effectLst/>
          </p:spPr>
          <p:txBody>
            <a:bodyPr lIns="41072" tIns="20536" rIns="41072" bIns="20536">
              <a:noAutofit/>
            </a:bodyPr>
            <a:lstStyle/>
            <a:p>
              <a:pPr>
                <a:defRPr/>
              </a:pPr>
              <a:endParaRPr lang="en-US" sz="1013">
                <a:latin typeface="+mn-lt"/>
                <a:ea typeface="MS PGothic" panose="020B0600070205080204" pitchFamily="34" charset="-128"/>
              </a:endParaRPr>
            </a:p>
          </p:txBody>
        </p:sp>
        <p:sp>
          <p:nvSpPr>
            <p:cNvPr id="16415" name="Line 7"/>
            <p:cNvSpPr>
              <a:spLocks noChangeShapeType="1"/>
            </p:cNvSpPr>
            <p:nvPr/>
          </p:nvSpPr>
          <p:spPr bwMode="auto">
            <a:xfrm flipV="1">
              <a:off x="4629947" y="3341624"/>
              <a:ext cx="3030537" cy="0"/>
            </a:xfrm>
            <a:prstGeom prst="line">
              <a:avLst/>
            </a:prstGeom>
            <a:noFill/>
            <a:ln w="28575">
              <a:solidFill>
                <a:schemeClr val="tx1"/>
              </a:solidFill>
              <a:round/>
              <a:headEnd/>
              <a:tailEnd type="triangle" w="lg" len="med"/>
            </a:ln>
          </p:spPr>
          <p:txBody>
            <a:bodyPr lIns="41072" tIns="20536" rIns="41072" bIns="20536">
              <a:noAutofit/>
            </a:bodyPr>
            <a:lstStyle/>
            <a:p>
              <a:endParaRPr lang="en-US" sz="1013">
                <a:latin typeface="+mn-lt"/>
                <a:ea typeface="MS PGothic" panose="020B0600070205080204" pitchFamily="34" charset="-128"/>
              </a:endParaRPr>
            </a:p>
          </p:txBody>
        </p:sp>
        <p:sp>
          <p:nvSpPr>
            <p:cNvPr id="16416" name="AutoShape 72"/>
            <p:cNvSpPr>
              <a:spLocks/>
            </p:cNvSpPr>
            <p:nvPr/>
          </p:nvSpPr>
          <p:spPr bwMode="auto">
            <a:xfrm>
              <a:off x="7692234" y="3547346"/>
              <a:ext cx="342900" cy="1138238"/>
            </a:xfrm>
            <a:prstGeom prst="rightBrace">
              <a:avLst>
                <a:gd name="adj1" fmla="val 26402"/>
                <a:gd name="adj2" fmla="val 50000"/>
              </a:avLst>
            </a:prstGeom>
            <a:noFill/>
            <a:ln w="9525" algn="ctr">
              <a:solidFill>
                <a:srgbClr val="111111"/>
              </a:solidFill>
              <a:prstDash val="dot"/>
              <a:round/>
              <a:headEnd/>
              <a:tailEnd/>
            </a:ln>
          </p:spPr>
          <p:txBody>
            <a:bodyPr wrap="none" lIns="46190" tIns="23095" rIns="46190" bIns="23095" anchor="ctr">
              <a:noAutofit/>
            </a:bodyPr>
            <a:lstStyle/>
            <a:p>
              <a:endParaRPr lang="en-US" sz="900">
                <a:latin typeface="+mn-lt"/>
                <a:ea typeface="MS PGothic" panose="020B0600070205080204" pitchFamily="34" charset="-128"/>
              </a:endParaRPr>
            </a:p>
          </p:txBody>
        </p:sp>
        <p:sp>
          <p:nvSpPr>
            <p:cNvPr id="35" name="TextBox 34"/>
            <p:cNvSpPr txBox="1"/>
            <p:nvPr/>
          </p:nvSpPr>
          <p:spPr>
            <a:xfrm>
              <a:off x="1493047" y="4032087"/>
              <a:ext cx="1909069" cy="296349"/>
            </a:xfrm>
            <a:prstGeom prst="rect">
              <a:avLst/>
            </a:prstGeom>
            <a:noFill/>
          </p:spPr>
          <p:txBody>
            <a:bodyPr wrap="none">
              <a:noAutofit/>
            </a:bodyPr>
            <a:lstStyle/>
            <a:p>
              <a:pPr>
                <a:defRPr/>
              </a:pPr>
              <a:r>
                <a:rPr lang="en-US" sz="844">
                  <a:latin typeface="+mn-lt"/>
                  <a:ea typeface="MS PGothic" panose="020B0600070205080204" pitchFamily="34" charset="-128"/>
                  <a:cs typeface="Arial Black"/>
                </a:rPr>
                <a:t>EAP-Response: PEAP</a:t>
              </a:r>
            </a:p>
          </p:txBody>
        </p:sp>
        <p:sp>
          <p:nvSpPr>
            <p:cNvPr id="36" name="Line 7"/>
            <p:cNvSpPr>
              <a:spLocks noChangeShapeType="1"/>
            </p:cNvSpPr>
            <p:nvPr/>
          </p:nvSpPr>
          <p:spPr bwMode="auto">
            <a:xfrm flipV="1">
              <a:off x="1570834" y="4254338"/>
              <a:ext cx="3030538" cy="0"/>
            </a:xfrm>
            <a:prstGeom prst="line">
              <a:avLst/>
            </a:prstGeom>
            <a:noFill/>
            <a:ln w="28575">
              <a:solidFill>
                <a:schemeClr val="tx2"/>
              </a:solidFill>
              <a:round/>
              <a:headEnd/>
              <a:tailEnd type="triangle" w="lg" len="med"/>
            </a:ln>
            <a:effectLst/>
          </p:spPr>
          <p:txBody>
            <a:bodyPr lIns="41072" tIns="20536" rIns="41072" bIns="20536">
              <a:noAutofit/>
            </a:bodyPr>
            <a:lstStyle/>
            <a:p>
              <a:pPr>
                <a:defRPr/>
              </a:pPr>
              <a:endParaRPr lang="en-US" sz="1013">
                <a:latin typeface="+mn-lt"/>
                <a:ea typeface="MS PGothic" panose="020B0600070205080204" pitchFamily="34" charset="-128"/>
              </a:endParaRPr>
            </a:p>
          </p:txBody>
        </p:sp>
        <p:sp>
          <p:nvSpPr>
            <p:cNvPr id="16421" name="Line 7"/>
            <p:cNvSpPr>
              <a:spLocks noChangeShapeType="1"/>
            </p:cNvSpPr>
            <p:nvPr/>
          </p:nvSpPr>
          <p:spPr bwMode="auto">
            <a:xfrm>
              <a:off x="1605759" y="3539409"/>
              <a:ext cx="6000750" cy="1587"/>
            </a:xfrm>
            <a:prstGeom prst="line">
              <a:avLst/>
            </a:prstGeom>
            <a:noFill/>
            <a:ln w="9525" algn="ctr">
              <a:solidFill>
                <a:srgbClr val="111111"/>
              </a:solidFill>
              <a:prstDash val="dot"/>
              <a:round/>
              <a:headEnd/>
              <a:tailEnd/>
            </a:ln>
          </p:spPr>
          <p:txBody>
            <a:bodyPr lIns="41072" tIns="20536" rIns="41072" bIns="20536">
              <a:noAutofit/>
            </a:bodyPr>
            <a:lstStyle/>
            <a:p>
              <a:endParaRPr lang="en-US" sz="1013">
                <a:latin typeface="+mn-lt"/>
                <a:ea typeface="MS PGothic" panose="020B0600070205080204" pitchFamily="34" charset="-128"/>
              </a:endParaRPr>
            </a:p>
          </p:txBody>
        </p:sp>
        <p:sp>
          <p:nvSpPr>
            <p:cNvPr id="16422" name="Line 7"/>
            <p:cNvSpPr>
              <a:spLocks noChangeShapeType="1"/>
            </p:cNvSpPr>
            <p:nvPr/>
          </p:nvSpPr>
          <p:spPr bwMode="auto">
            <a:xfrm>
              <a:off x="1613697" y="4682409"/>
              <a:ext cx="6000750" cy="1587"/>
            </a:xfrm>
            <a:prstGeom prst="line">
              <a:avLst/>
            </a:prstGeom>
            <a:noFill/>
            <a:ln w="9525" algn="ctr">
              <a:solidFill>
                <a:srgbClr val="111111"/>
              </a:solidFill>
              <a:prstDash val="dot"/>
              <a:round/>
              <a:headEnd/>
              <a:tailEnd/>
            </a:ln>
          </p:spPr>
          <p:txBody>
            <a:bodyPr lIns="41072" tIns="20536" rIns="41072" bIns="20536">
              <a:noAutofit/>
            </a:bodyPr>
            <a:lstStyle/>
            <a:p>
              <a:endParaRPr lang="en-US" sz="1013">
                <a:latin typeface="+mn-lt"/>
                <a:ea typeface="MS PGothic" panose="020B0600070205080204" pitchFamily="34" charset="-128"/>
              </a:endParaRPr>
            </a:p>
          </p:txBody>
        </p:sp>
        <p:sp>
          <p:nvSpPr>
            <p:cNvPr id="16423" name="Line 7"/>
            <p:cNvSpPr>
              <a:spLocks noChangeShapeType="1"/>
            </p:cNvSpPr>
            <p:nvPr/>
          </p:nvSpPr>
          <p:spPr bwMode="auto">
            <a:xfrm flipV="1">
              <a:off x="4628359" y="4401421"/>
              <a:ext cx="3030538" cy="0"/>
            </a:xfrm>
            <a:prstGeom prst="line">
              <a:avLst/>
            </a:prstGeom>
            <a:noFill/>
            <a:ln w="28575">
              <a:solidFill>
                <a:srgbClr val="000000"/>
              </a:solidFill>
              <a:round/>
              <a:headEnd/>
              <a:tailEnd type="triangle" w="lg" len="med"/>
            </a:ln>
          </p:spPr>
          <p:txBody>
            <a:bodyPr lIns="41072" tIns="20536" rIns="41072" bIns="20536">
              <a:noAutofit/>
            </a:bodyPr>
            <a:lstStyle/>
            <a:p>
              <a:endParaRPr lang="en-US" sz="1013">
                <a:latin typeface="+mn-lt"/>
                <a:ea typeface="MS PGothic" panose="020B0600070205080204" pitchFamily="34" charset="-128"/>
              </a:endParaRPr>
            </a:p>
          </p:txBody>
        </p:sp>
        <p:sp>
          <p:nvSpPr>
            <p:cNvPr id="45" name="TextBox 44"/>
            <p:cNvSpPr txBox="1"/>
            <p:nvPr/>
          </p:nvSpPr>
          <p:spPr>
            <a:xfrm>
              <a:off x="5376374" y="3580683"/>
              <a:ext cx="2323799" cy="527205"/>
            </a:xfrm>
            <a:prstGeom prst="rect">
              <a:avLst/>
            </a:prstGeom>
            <a:noFill/>
          </p:spPr>
          <p:txBody>
            <a:bodyPr wrap="none">
              <a:noAutofit/>
            </a:bodyPr>
            <a:lstStyle/>
            <a:p>
              <a:pPr algn="r">
                <a:defRPr/>
              </a:pPr>
              <a:r>
                <a:rPr lang="en-US" sz="844">
                  <a:latin typeface="+mn-lt"/>
                  <a:ea typeface="MS PGothic" panose="020B0600070205080204" pitchFamily="34" charset="-128"/>
                  <a:cs typeface="Arial Black"/>
                </a:rPr>
                <a:t>RADIUS Access-Challenge</a:t>
              </a:r>
            </a:p>
            <a:p>
              <a:pPr algn="r">
                <a:defRPr/>
              </a:pPr>
              <a:endParaRPr lang="en-US" sz="450">
                <a:latin typeface="+mn-lt"/>
                <a:ea typeface="MS PGothic" panose="020B0600070205080204" pitchFamily="34" charset="-128"/>
                <a:cs typeface="Arial Black"/>
              </a:endParaRPr>
            </a:p>
            <a:p>
              <a:pPr algn="r">
                <a:defRPr/>
              </a:pPr>
              <a:r>
                <a:rPr lang="en-US" sz="675">
                  <a:solidFill>
                    <a:srgbClr val="417972"/>
                  </a:solidFill>
                  <a:latin typeface="+mn-lt"/>
                  <a:ea typeface="MS PGothic" panose="020B0600070205080204" pitchFamily="34" charset="-128"/>
                  <a:cs typeface="Arial Black"/>
                </a:rPr>
                <a:t>[AVP: EAP-Request PEAP</a:t>
              </a:r>
              <a:r>
                <a:rPr lang="en-US" sz="675">
                  <a:latin typeface="+mn-lt"/>
                  <a:ea typeface="MS PGothic" panose="020B0600070205080204" pitchFamily="34" charset="-128"/>
                </a:rPr>
                <a:t>]</a:t>
              </a:r>
            </a:p>
          </p:txBody>
        </p:sp>
        <p:sp>
          <p:nvSpPr>
            <p:cNvPr id="46" name="TextBox 45"/>
            <p:cNvSpPr txBox="1"/>
            <p:nvPr/>
          </p:nvSpPr>
          <p:spPr>
            <a:xfrm>
              <a:off x="4571208" y="4183933"/>
              <a:ext cx="2191199" cy="527205"/>
            </a:xfrm>
            <a:prstGeom prst="rect">
              <a:avLst/>
            </a:prstGeom>
            <a:noFill/>
          </p:spPr>
          <p:txBody>
            <a:bodyPr wrap="none">
              <a:noAutofit/>
            </a:bodyPr>
            <a:lstStyle/>
            <a:p>
              <a:pPr>
                <a:defRPr/>
              </a:pPr>
              <a:r>
                <a:rPr lang="en-US" sz="844">
                  <a:solidFill>
                    <a:srgbClr val="000000"/>
                  </a:solidFill>
                  <a:latin typeface="+mn-lt"/>
                  <a:ea typeface="MS PGothic" panose="020B0600070205080204" pitchFamily="34" charset="-128"/>
                  <a:cs typeface="Arial Black"/>
                </a:rPr>
                <a:t>RADIUS Access Request</a:t>
              </a:r>
            </a:p>
            <a:p>
              <a:pPr>
                <a:defRPr/>
              </a:pPr>
              <a:endParaRPr lang="en-US" sz="450">
                <a:solidFill>
                  <a:srgbClr val="000000"/>
                </a:solidFill>
                <a:latin typeface="+mn-lt"/>
                <a:ea typeface="MS PGothic" panose="020B0600070205080204" pitchFamily="34" charset="-128"/>
                <a:cs typeface="Arial Black"/>
              </a:endParaRPr>
            </a:p>
            <a:p>
              <a:pPr>
                <a:defRPr/>
              </a:pPr>
              <a:r>
                <a:rPr lang="en-US" sz="675">
                  <a:solidFill>
                    <a:srgbClr val="000000"/>
                  </a:solidFill>
                  <a:latin typeface="+mn-lt"/>
                  <a:ea typeface="MS PGothic" panose="020B0600070205080204" pitchFamily="34" charset="-128"/>
                  <a:cs typeface="Arial Black"/>
                </a:rPr>
                <a:t>[AVP: EAP-Response: PEAP]</a:t>
              </a:r>
            </a:p>
          </p:txBody>
        </p:sp>
        <p:sp>
          <p:nvSpPr>
            <p:cNvPr id="16428" name="Text Box 73"/>
            <p:cNvSpPr txBox="1">
              <a:spLocks noChangeArrowheads="1"/>
            </p:cNvSpPr>
            <p:nvPr/>
          </p:nvSpPr>
          <p:spPr bwMode="auto">
            <a:xfrm>
              <a:off x="7983629" y="3679901"/>
              <a:ext cx="1187449" cy="928327"/>
            </a:xfrm>
            <a:prstGeom prst="rect">
              <a:avLst/>
            </a:prstGeom>
            <a:noFill/>
            <a:ln w="9525" algn="ctr">
              <a:noFill/>
              <a:miter lim="800000"/>
              <a:headEnd/>
              <a:tailEnd/>
            </a:ln>
          </p:spPr>
          <p:txBody>
            <a:bodyPr lIns="46190" tIns="23095" rIns="46190" bIns="23095">
              <a:noAutofit/>
            </a:bodyPr>
            <a:lstStyle/>
            <a:p>
              <a:r>
                <a:rPr lang="en-US" sz="844">
                  <a:latin typeface="+mn-lt"/>
                  <a:ea typeface="MS PGothic" panose="020B0600070205080204" pitchFamily="34" charset="-128"/>
                </a:rPr>
                <a:t>Multiple Challenge-Request Exchanges Possible</a:t>
              </a:r>
            </a:p>
          </p:txBody>
        </p:sp>
        <p:sp>
          <p:nvSpPr>
            <p:cNvPr id="54" name="TextBox 53"/>
            <p:cNvSpPr txBox="1"/>
            <p:nvPr/>
          </p:nvSpPr>
          <p:spPr>
            <a:xfrm>
              <a:off x="409442" y="3633422"/>
              <a:ext cx="844676" cy="365434"/>
            </a:xfrm>
            <a:prstGeom prst="rect">
              <a:avLst/>
            </a:prstGeom>
            <a:noFill/>
          </p:spPr>
          <p:txBody>
            <a:bodyPr wrap="none" rtlCol="0">
              <a:noAutofit/>
            </a:bodyPr>
            <a:lstStyle/>
            <a:p>
              <a:pPr algn="r"/>
              <a:r>
                <a:rPr lang="en-US" sz="1181">
                  <a:solidFill>
                    <a:schemeClr val="accent1"/>
                  </a:solidFill>
                  <a:latin typeface="+mn-lt"/>
                  <a:ea typeface="MS PGothic" panose="020B0600070205080204" pitchFamily="34" charset="-128"/>
                </a:rPr>
                <a:t>Middle</a:t>
              </a:r>
            </a:p>
          </p:txBody>
        </p:sp>
      </p:grpSp>
      <p:grpSp>
        <p:nvGrpSpPr>
          <p:cNvPr id="3" name="Group 2"/>
          <p:cNvGrpSpPr/>
          <p:nvPr/>
        </p:nvGrpSpPr>
        <p:grpSpPr>
          <a:xfrm>
            <a:off x="1401887" y="3790506"/>
            <a:ext cx="6173436" cy="499239"/>
            <a:chOff x="621617" y="4788930"/>
            <a:chExt cx="8231247" cy="665719"/>
          </a:xfrm>
        </p:grpSpPr>
        <p:sp>
          <p:nvSpPr>
            <p:cNvPr id="50" name="Rounded Rectangle 49"/>
            <p:cNvSpPr/>
            <p:nvPr/>
          </p:nvSpPr>
          <p:spPr bwMode="auto">
            <a:xfrm>
              <a:off x="1268857" y="4868646"/>
              <a:ext cx="7584007" cy="436608"/>
            </a:xfrm>
            <a:prstGeom prst="roundRect">
              <a:avLst/>
            </a:prstGeom>
            <a:ln>
              <a:headEnd type="none" w="med" len="med"/>
              <a:tailEnd type="none" w="med" len="med"/>
            </a:ln>
          </p:spPr>
          <p:style>
            <a:lnRef idx="1">
              <a:schemeClr val="accent6"/>
            </a:lnRef>
            <a:fillRef idx="2">
              <a:schemeClr val="accent6"/>
            </a:fillRef>
            <a:effectRef idx="1">
              <a:schemeClr val="accent6"/>
            </a:effectRef>
            <a:fontRef idx="minor">
              <a:schemeClr val="dk1"/>
            </a:fontRef>
          </p:style>
          <p:txBody>
            <a:bodyPr vert="horz" wrap="square" lIns="46190" tIns="23095" rIns="46190" bIns="23095" numCol="1" rtlCol="0" anchor="ctr" anchorCtr="0" compatLnSpc="1">
              <a:prstTxWarp prst="textNoShape">
                <a:avLst/>
              </a:prstTxWarp>
              <a:noAutofit/>
            </a:bodyPr>
            <a:lstStyle/>
            <a:p>
              <a:pPr algn="ctr" defTabSz="610740" eaLnBrk="0" hangingPunct="0">
                <a:lnSpc>
                  <a:spcPct val="90000"/>
                </a:lnSpc>
              </a:pPr>
              <a:endParaRPr lang="en-US">
                <a:solidFill>
                  <a:schemeClr val="tx1"/>
                </a:solidFill>
                <a:ea typeface="MS PGothic" panose="020B0600070205080204" pitchFamily="34" charset="-128"/>
              </a:endParaRPr>
            </a:p>
          </p:txBody>
        </p:sp>
        <p:sp>
          <p:nvSpPr>
            <p:cNvPr id="16419" name="TextBox 36"/>
            <p:cNvSpPr txBox="1">
              <a:spLocks noChangeArrowheads="1"/>
            </p:cNvSpPr>
            <p:nvPr/>
          </p:nvSpPr>
          <p:spPr bwMode="auto">
            <a:xfrm>
              <a:off x="3450434" y="4936841"/>
              <a:ext cx="1282831" cy="296350"/>
            </a:xfrm>
            <a:prstGeom prst="rect">
              <a:avLst/>
            </a:prstGeom>
            <a:noFill/>
            <a:ln w="9525">
              <a:noFill/>
              <a:miter lim="800000"/>
              <a:headEnd/>
              <a:tailEnd/>
            </a:ln>
          </p:spPr>
          <p:txBody>
            <a:bodyPr wrap="none">
              <a:noAutofit/>
            </a:bodyPr>
            <a:lstStyle/>
            <a:p>
              <a:r>
                <a:rPr lang="en-US" sz="844">
                  <a:solidFill>
                    <a:srgbClr val="000000"/>
                  </a:solidFill>
                  <a:latin typeface="+mn-lt"/>
                  <a:ea typeface="MS PGothic" panose="020B0600070205080204" pitchFamily="34" charset="-128"/>
                  <a:cs typeface="Arial Black" pitchFamily="34" charset="0"/>
                </a:rPr>
                <a:t>EAP Success</a:t>
              </a:r>
            </a:p>
          </p:txBody>
        </p:sp>
        <p:sp>
          <p:nvSpPr>
            <p:cNvPr id="16420" name="Line 7"/>
            <p:cNvSpPr>
              <a:spLocks noChangeShapeType="1"/>
            </p:cNvSpPr>
            <p:nvPr/>
          </p:nvSpPr>
          <p:spPr bwMode="auto">
            <a:xfrm flipH="1">
              <a:off x="1561309" y="5171791"/>
              <a:ext cx="3009900" cy="1588"/>
            </a:xfrm>
            <a:prstGeom prst="line">
              <a:avLst/>
            </a:prstGeom>
            <a:noFill/>
            <a:ln w="28575">
              <a:solidFill>
                <a:srgbClr val="000000"/>
              </a:solidFill>
              <a:round/>
              <a:headEnd/>
              <a:tailEnd type="triangle" w="lg" len="med"/>
            </a:ln>
          </p:spPr>
          <p:txBody>
            <a:bodyPr lIns="41072" tIns="20536" rIns="41072" bIns="20536">
              <a:noAutofit/>
            </a:bodyPr>
            <a:lstStyle/>
            <a:p>
              <a:endParaRPr lang="en-US" sz="1013">
                <a:latin typeface="+mn-lt"/>
                <a:ea typeface="MS PGothic" panose="020B0600070205080204" pitchFamily="34" charset="-128"/>
              </a:endParaRPr>
            </a:p>
          </p:txBody>
        </p:sp>
        <p:sp>
          <p:nvSpPr>
            <p:cNvPr id="43" name="TextBox 42"/>
            <p:cNvSpPr txBox="1"/>
            <p:nvPr/>
          </p:nvSpPr>
          <p:spPr>
            <a:xfrm>
              <a:off x="5504994" y="4788930"/>
              <a:ext cx="2101516" cy="665719"/>
            </a:xfrm>
            <a:prstGeom prst="rect">
              <a:avLst/>
            </a:prstGeom>
            <a:noFill/>
          </p:spPr>
          <p:txBody>
            <a:bodyPr wrap="none">
              <a:noAutofit/>
            </a:bodyPr>
            <a:lstStyle/>
            <a:p>
              <a:pPr algn="r">
                <a:defRPr/>
              </a:pPr>
              <a:r>
                <a:rPr lang="en-US" sz="844">
                  <a:latin typeface="+mn-lt"/>
                  <a:ea typeface="MS PGothic" panose="020B0600070205080204" pitchFamily="34" charset="-128"/>
                  <a:cs typeface="Arial Black"/>
                </a:rPr>
                <a:t>RADIUS Access-Accept</a:t>
              </a:r>
            </a:p>
            <a:p>
              <a:pPr algn="r">
                <a:defRPr/>
              </a:pPr>
              <a:endParaRPr lang="en-US" sz="450">
                <a:latin typeface="+mn-lt"/>
                <a:ea typeface="MS PGothic" panose="020B0600070205080204" pitchFamily="34" charset="-128"/>
                <a:cs typeface="Arial Black"/>
              </a:endParaRPr>
            </a:p>
            <a:p>
              <a:pPr algn="r">
                <a:defRPr/>
              </a:pPr>
              <a:r>
                <a:rPr lang="en-US" sz="675">
                  <a:solidFill>
                    <a:srgbClr val="417972"/>
                  </a:solidFill>
                  <a:latin typeface="+mn-lt"/>
                  <a:ea typeface="MS PGothic" panose="020B0600070205080204" pitchFamily="34" charset="-128"/>
                  <a:cs typeface="Arial Black"/>
                </a:rPr>
                <a:t>[AVP: EAP Success]</a:t>
              </a:r>
            </a:p>
            <a:p>
              <a:pPr algn="r">
                <a:defRPr/>
              </a:pPr>
              <a:r>
                <a:rPr lang="en-US" sz="675">
                  <a:solidFill>
                    <a:srgbClr val="417972"/>
                  </a:solidFill>
                  <a:latin typeface="+mn-lt"/>
                  <a:ea typeface="MS PGothic" panose="020B0600070205080204" pitchFamily="34" charset="-128"/>
                  <a:cs typeface="Arial Black"/>
                </a:rPr>
                <a:t>[AVP: VLAN 10, </a:t>
              </a:r>
              <a:r>
                <a:rPr lang="en-US" sz="675" err="1">
                  <a:solidFill>
                    <a:srgbClr val="417972"/>
                  </a:solidFill>
                  <a:latin typeface="+mn-lt"/>
                  <a:ea typeface="MS PGothic" panose="020B0600070205080204" pitchFamily="34" charset="-128"/>
                  <a:cs typeface="Arial Black"/>
                </a:rPr>
                <a:t>dACL-n</a:t>
              </a:r>
              <a:r>
                <a:rPr lang="en-US" sz="675">
                  <a:solidFill>
                    <a:srgbClr val="417972"/>
                  </a:solidFill>
                  <a:latin typeface="+mn-lt"/>
                  <a:ea typeface="MS PGothic" panose="020B0600070205080204" pitchFamily="34" charset="-128"/>
                  <a:cs typeface="Arial Black"/>
                </a:rPr>
                <a:t>]</a:t>
              </a:r>
            </a:p>
          </p:txBody>
        </p:sp>
        <p:sp>
          <p:nvSpPr>
            <p:cNvPr id="44" name="Line 7"/>
            <p:cNvSpPr>
              <a:spLocks noChangeShapeType="1"/>
            </p:cNvSpPr>
            <p:nvPr/>
          </p:nvSpPr>
          <p:spPr bwMode="auto">
            <a:xfrm flipH="1">
              <a:off x="4620422" y="5011180"/>
              <a:ext cx="3009900" cy="1587"/>
            </a:xfrm>
            <a:prstGeom prst="line">
              <a:avLst/>
            </a:prstGeom>
            <a:noFill/>
            <a:ln w="28575">
              <a:solidFill>
                <a:schemeClr val="tx2"/>
              </a:solidFill>
              <a:round/>
              <a:headEnd/>
              <a:tailEnd type="triangle" w="lg" len="med"/>
            </a:ln>
            <a:effectLst/>
          </p:spPr>
          <p:txBody>
            <a:bodyPr lIns="41072" tIns="20536" rIns="41072" bIns="20536">
              <a:noAutofit/>
            </a:bodyPr>
            <a:lstStyle/>
            <a:p>
              <a:pPr>
                <a:defRPr/>
              </a:pPr>
              <a:endParaRPr lang="en-US" sz="1013">
                <a:latin typeface="+mn-lt"/>
                <a:ea typeface="MS PGothic" panose="020B0600070205080204" pitchFamily="34" charset="-128"/>
              </a:endParaRPr>
            </a:p>
          </p:txBody>
        </p:sp>
        <p:sp>
          <p:nvSpPr>
            <p:cNvPr id="55" name="TextBox 54"/>
            <p:cNvSpPr txBox="1"/>
            <p:nvPr/>
          </p:nvSpPr>
          <p:spPr>
            <a:xfrm>
              <a:off x="621617" y="4898466"/>
              <a:ext cx="607432" cy="365435"/>
            </a:xfrm>
            <a:prstGeom prst="rect">
              <a:avLst/>
            </a:prstGeom>
            <a:noFill/>
          </p:spPr>
          <p:txBody>
            <a:bodyPr wrap="none" rtlCol="0">
              <a:noAutofit/>
            </a:bodyPr>
            <a:lstStyle/>
            <a:p>
              <a:pPr algn="r"/>
              <a:r>
                <a:rPr lang="en-US" sz="1181">
                  <a:solidFill>
                    <a:srgbClr val="F37021"/>
                  </a:solidFill>
                  <a:latin typeface="+mn-lt"/>
                  <a:ea typeface="MS PGothic" panose="020B0600070205080204" pitchFamily="34" charset="-128"/>
                </a:rPr>
                <a:t>End</a:t>
              </a:r>
            </a:p>
          </p:txBody>
        </p:sp>
      </p:grpSp>
      <p:sp>
        <p:nvSpPr>
          <p:cNvPr id="16390" name="Text Box 59"/>
          <p:cNvSpPr txBox="1">
            <a:spLocks noChangeArrowheads="1"/>
          </p:cNvSpPr>
          <p:nvPr/>
        </p:nvSpPr>
        <p:spPr bwMode="auto">
          <a:xfrm>
            <a:off x="2669517" y="1288578"/>
            <a:ext cx="1177556" cy="192097"/>
          </a:xfrm>
          <a:prstGeom prst="rect">
            <a:avLst/>
          </a:prstGeom>
          <a:noFill/>
          <a:ln w="9525" algn="ctr">
            <a:noFill/>
            <a:miter lim="800000"/>
            <a:headEnd/>
            <a:tailEnd/>
          </a:ln>
        </p:spPr>
        <p:txBody>
          <a:bodyPr wrap="none" lIns="61590" tIns="30794" rIns="61590" bIns="30794">
            <a:noAutofit/>
          </a:bodyPr>
          <a:lstStyle/>
          <a:p>
            <a:r>
              <a:rPr lang="en-US" sz="844">
                <a:solidFill>
                  <a:srgbClr val="417972"/>
                </a:solidFill>
                <a:latin typeface="+mn-lt"/>
                <a:ea typeface="MS PGothic" panose="020B0600070205080204" pitchFamily="34" charset="-128"/>
              </a:rPr>
              <a:t>Layer 2 Point-to-Point</a:t>
            </a:r>
          </a:p>
        </p:txBody>
      </p:sp>
      <p:sp>
        <p:nvSpPr>
          <p:cNvPr id="16391" name="Text Box 60"/>
          <p:cNvSpPr txBox="1">
            <a:spLocks noChangeArrowheads="1"/>
          </p:cNvSpPr>
          <p:nvPr/>
        </p:nvSpPr>
        <p:spPr bwMode="auto">
          <a:xfrm>
            <a:off x="5206342" y="1302418"/>
            <a:ext cx="752760" cy="200689"/>
          </a:xfrm>
          <a:prstGeom prst="rect">
            <a:avLst/>
          </a:prstGeom>
          <a:noFill/>
          <a:ln w="9525" algn="ctr">
            <a:noFill/>
            <a:miter lim="800000"/>
            <a:headEnd/>
            <a:tailEnd/>
          </a:ln>
        </p:spPr>
        <p:txBody>
          <a:bodyPr wrap="none" lIns="61590" tIns="30794" rIns="61590" bIns="30794">
            <a:noAutofit/>
          </a:bodyPr>
          <a:lstStyle/>
          <a:p>
            <a:r>
              <a:rPr lang="en-US" sz="900">
                <a:solidFill>
                  <a:srgbClr val="417972"/>
                </a:solidFill>
                <a:latin typeface="+mn-lt"/>
                <a:ea typeface="MS PGothic" panose="020B0600070205080204" pitchFamily="34" charset="-128"/>
              </a:rPr>
              <a:t>Layer 3 Link</a:t>
            </a:r>
          </a:p>
        </p:txBody>
      </p:sp>
      <p:sp>
        <p:nvSpPr>
          <p:cNvPr id="83" name="Line 7"/>
          <p:cNvSpPr>
            <a:spLocks noChangeShapeType="1"/>
          </p:cNvSpPr>
          <p:nvPr/>
        </p:nvSpPr>
        <p:spPr bwMode="auto">
          <a:xfrm flipV="1">
            <a:off x="2542566" y="1275556"/>
            <a:ext cx="1349411" cy="0"/>
          </a:xfrm>
          <a:prstGeom prst="line">
            <a:avLst/>
          </a:prstGeom>
          <a:noFill/>
          <a:ln w="28575">
            <a:solidFill>
              <a:schemeClr val="tx1"/>
            </a:solidFill>
            <a:round/>
            <a:headEnd/>
            <a:tailEnd/>
          </a:ln>
          <a:effectLst/>
        </p:spPr>
        <p:txBody>
          <a:bodyPr lIns="54767" tIns="27383" rIns="54767" bIns="27383">
            <a:noAutofit/>
          </a:bodyPr>
          <a:lstStyle/>
          <a:p>
            <a:pPr>
              <a:defRPr/>
            </a:pPr>
            <a:endParaRPr lang="en-US" sz="1013">
              <a:latin typeface="+mn-lt"/>
              <a:ea typeface="MS PGothic" panose="020B0600070205080204" pitchFamily="34" charset="-128"/>
            </a:endParaRPr>
          </a:p>
        </p:txBody>
      </p:sp>
      <p:sp>
        <p:nvSpPr>
          <p:cNvPr id="87" name="TextBox 86"/>
          <p:cNvSpPr txBox="1"/>
          <p:nvPr/>
        </p:nvSpPr>
        <p:spPr>
          <a:xfrm>
            <a:off x="3902120" y="1524502"/>
            <a:ext cx="951216" cy="164532"/>
          </a:xfrm>
          <a:prstGeom prst="rect">
            <a:avLst/>
          </a:prstGeom>
          <a:solidFill>
            <a:schemeClr val="bg2"/>
          </a:solidFill>
          <a:ln>
            <a:noFill/>
          </a:ln>
        </p:spPr>
        <p:txBody>
          <a:bodyPr wrap="none" lIns="68577" tIns="0" rIns="68577" bIns="0">
            <a:noAutofit/>
          </a:bodyPr>
          <a:lstStyle/>
          <a:p>
            <a:pPr>
              <a:defRPr/>
            </a:pPr>
            <a:r>
              <a:rPr lang="en-US" sz="1069">
                <a:latin typeface="+mn-lt"/>
                <a:ea typeface="MS PGothic" panose="020B0600070205080204" pitchFamily="34" charset="-128"/>
              </a:rPr>
              <a:t>Authenticator</a:t>
            </a:r>
          </a:p>
        </p:txBody>
      </p:sp>
      <p:sp>
        <p:nvSpPr>
          <p:cNvPr id="88" name="TextBox 87"/>
          <p:cNvSpPr txBox="1"/>
          <p:nvPr/>
        </p:nvSpPr>
        <p:spPr>
          <a:xfrm>
            <a:off x="6269762" y="1509074"/>
            <a:ext cx="818167" cy="164532"/>
          </a:xfrm>
          <a:prstGeom prst="rect">
            <a:avLst/>
          </a:prstGeom>
          <a:solidFill>
            <a:schemeClr val="bg2"/>
          </a:solidFill>
          <a:ln>
            <a:noFill/>
          </a:ln>
        </p:spPr>
        <p:txBody>
          <a:bodyPr wrap="none" lIns="68577" tIns="0" rIns="68577" bIns="0">
            <a:noAutofit/>
          </a:bodyPr>
          <a:lstStyle/>
          <a:p>
            <a:pPr>
              <a:defRPr/>
            </a:pPr>
            <a:r>
              <a:rPr lang="ja-JP" altLang="en-US" sz="1069">
                <a:latin typeface="+mn-lt"/>
                <a:ea typeface="MS PGothic" panose="020B0600070205080204" pitchFamily="34" charset="-128"/>
              </a:rPr>
              <a:t>認証</a:t>
            </a:r>
            <a:r>
              <a:rPr lang="en-US" altLang="ja-JP" sz="1069">
                <a:latin typeface="+mn-lt"/>
                <a:ea typeface="MS PGothic" panose="020B0600070205080204" pitchFamily="34" charset="-128"/>
              </a:rPr>
              <a:t>Server</a:t>
            </a:r>
            <a:endParaRPr lang="en-US" sz="1069">
              <a:latin typeface="+mn-lt"/>
              <a:ea typeface="MS PGothic" panose="020B0600070205080204" pitchFamily="34" charset="-128"/>
            </a:endParaRPr>
          </a:p>
        </p:txBody>
      </p:sp>
      <p:sp>
        <p:nvSpPr>
          <p:cNvPr id="89" name="TextBox 88"/>
          <p:cNvSpPr txBox="1"/>
          <p:nvPr/>
        </p:nvSpPr>
        <p:spPr>
          <a:xfrm>
            <a:off x="1704027" y="1532835"/>
            <a:ext cx="782901" cy="164532"/>
          </a:xfrm>
          <a:prstGeom prst="rect">
            <a:avLst/>
          </a:prstGeom>
          <a:solidFill>
            <a:schemeClr val="bg2"/>
          </a:solidFill>
          <a:ln>
            <a:noFill/>
          </a:ln>
        </p:spPr>
        <p:txBody>
          <a:bodyPr wrap="none" lIns="68577" tIns="0" rIns="68577" bIns="0">
            <a:noAutofit/>
          </a:bodyPr>
          <a:lstStyle/>
          <a:p>
            <a:pPr>
              <a:defRPr/>
            </a:pPr>
            <a:r>
              <a:rPr lang="en-US" sz="1069">
                <a:latin typeface="+mn-lt"/>
                <a:ea typeface="MS PGothic" panose="020B0600070205080204" pitchFamily="34" charset="-128"/>
              </a:rPr>
              <a:t>Supplicant</a:t>
            </a:r>
          </a:p>
        </p:txBody>
      </p:sp>
      <p:sp>
        <p:nvSpPr>
          <p:cNvPr id="91" name="Line 7"/>
          <p:cNvSpPr>
            <a:spLocks noChangeShapeType="1"/>
          </p:cNvSpPr>
          <p:nvPr/>
        </p:nvSpPr>
        <p:spPr bwMode="auto">
          <a:xfrm>
            <a:off x="4899334" y="1296188"/>
            <a:ext cx="1329410" cy="845"/>
          </a:xfrm>
          <a:prstGeom prst="line">
            <a:avLst/>
          </a:prstGeom>
          <a:noFill/>
          <a:ln w="28575">
            <a:solidFill>
              <a:schemeClr val="tx1"/>
            </a:solidFill>
            <a:round/>
            <a:headEnd/>
            <a:tailEnd/>
          </a:ln>
          <a:effectLst/>
        </p:spPr>
        <p:txBody>
          <a:bodyPr lIns="54767" tIns="27383" rIns="54767" bIns="27383">
            <a:noAutofit/>
          </a:bodyPr>
          <a:lstStyle/>
          <a:p>
            <a:pPr>
              <a:defRPr/>
            </a:pPr>
            <a:endParaRPr lang="en-US" sz="1013">
              <a:latin typeface="+mn-lt"/>
              <a:ea typeface="MS PGothic" panose="020B0600070205080204" pitchFamily="34" charset="-128"/>
            </a:endParaRPr>
          </a:p>
        </p:txBody>
      </p:sp>
      <p:sp>
        <p:nvSpPr>
          <p:cNvPr id="47" name="Text Box 15"/>
          <p:cNvSpPr txBox="1">
            <a:spLocks/>
          </p:cNvSpPr>
          <p:nvPr/>
        </p:nvSpPr>
        <p:spPr bwMode="auto">
          <a:xfrm>
            <a:off x="2722862" y="1540238"/>
            <a:ext cx="920760" cy="346247"/>
          </a:xfrm>
          <a:prstGeom prst="rect">
            <a:avLst/>
          </a:prstGeom>
          <a:noFill/>
          <a:ln w="76200">
            <a:noFill/>
            <a:miter lim="800000"/>
            <a:headEnd/>
            <a:tailEnd/>
          </a:ln>
          <a:effectLst/>
        </p:spPr>
        <p:txBody>
          <a:bodyPr wrap="none" lIns="68577" tIns="34289" rIns="68577" bIns="34289">
            <a:noAutofit/>
          </a:bodyPr>
          <a:lstStyle/>
          <a:p>
            <a:pPr algn="ctr">
              <a:defRPr/>
            </a:pPr>
            <a:r>
              <a:rPr lang="en-US" sz="900" b="1">
                <a:solidFill>
                  <a:srgbClr val="417972"/>
                </a:solidFill>
                <a:latin typeface="+mn-lt"/>
                <a:ea typeface="MS PGothic" panose="020B0600070205080204" pitchFamily="34" charset="-128"/>
                <a:cs typeface="Arial" charset="0"/>
                <a:sym typeface="Arial" charset="0"/>
              </a:rPr>
              <a:t>EAP over LAN</a:t>
            </a:r>
          </a:p>
          <a:p>
            <a:pPr algn="ctr">
              <a:defRPr/>
            </a:pPr>
            <a:r>
              <a:rPr lang="en-US" sz="900" b="1">
                <a:solidFill>
                  <a:srgbClr val="417972"/>
                </a:solidFill>
                <a:latin typeface="+mn-lt"/>
                <a:ea typeface="MS PGothic" panose="020B0600070205080204" pitchFamily="34" charset="-128"/>
                <a:cs typeface="Arial" charset="0"/>
                <a:sym typeface="Arial" charset="0"/>
              </a:rPr>
              <a:t>(</a:t>
            </a:r>
            <a:r>
              <a:rPr lang="en-US" sz="900" b="1" err="1">
                <a:solidFill>
                  <a:srgbClr val="417972"/>
                </a:solidFill>
                <a:latin typeface="+mn-lt"/>
                <a:ea typeface="MS PGothic" panose="020B0600070205080204" pitchFamily="34" charset="-128"/>
                <a:cs typeface="Arial" charset="0"/>
                <a:sym typeface="Arial" charset="0"/>
              </a:rPr>
              <a:t>EAPoL</a:t>
            </a:r>
            <a:r>
              <a:rPr lang="en-US" sz="900" b="1">
                <a:solidFill>
                  <a:srgbClr val="417972"/>
                </a:solidFill>
                <a:latin typeface="+mn-lt"/>
                <a:ea typeface="MS PGothic" panose="020B0600070205080204" pitchFamily="34" charset="-128"/>
                <a:cs typeface="Arial" charset="0"/>
                <a:sym typeface="Arial" charset="0"/>
              </a:rPr>
              <a:t>)</a:t>
            </a:r>
          </a:p>
        </p:txBody>
      </p:sp>
      <p:sp>
        <p:nvSpPr>
          <p:cNvPr id="48" name="Line 16"/>
          <p:cNvSpPr>
            <a:spLocks noChangeShapeType="1"/>
          </p:cNvSpPr>
          <p:nvPr/>
        </p:nvSpPr>
        <p:spPr bwMode="auto">
          <a:xfrm flipV="1">
            <a:off x="2679700" y="1698260"/>
            <a:ext cx="988606" cy="1"/>
          </a:xfrm>
          <a:prstGeom prst="line">
            <a:avLst/>
          </a:prstGeom>
          <a:noFill/>
          <a:ln w="28575">
            <a:solidFill>
              <a:schemeClr val="tx1"/>
            </a:solidFill>
            <a:round/>
            <a:headEnd type="triangle" w="med" len="med"/>
            <a:tailEnd type="triangle" w="med" len="med"/>
          </a:ln>
          <a:effectLst/>
        </p:spPr>
        <p:txBody>
          <a:bodyPr lIns="68577" tIns="34289" rIns="68577" bIns="34289">
            <a:noAutofit/>
          </a:bodyPr>
          <a:lstStyle/>
          <a:p>
            <a:pPr>
              <a:defRPr/>
            </a:pPr>
            <a:endParaRPr lang="en-US" sz="1013">
              <a:latin typeface="+mn-lt"/>
              <a:ea typeface="MS PGothic" panose="020B0600070205080204" pitchFamily="34" charset="-128"/>
            </a:endParaRPr>
          </a:p>
        </p:txBody>
      </p:sp>
      <p:sp>
        <p:nvSpPr>
          <p:cNvPr id="51" name="Line 16"/>
          <p:cNvSpPr>
            <a:spLocks noChangeShapeType="1"/>
          </p:cNvSpPr>
          <p:nvPr/>
        </p:nvSpPr>
        <p:spPr bwMode="auto">
          <a:xfrm flipV="1">
            <a:off x="5291976" y="1701390"/>
            <a:ext cx="582487" cy="0"/>
          </a:xfrm>
          <a:prstGeom prst="line">
            <a:avLst/>
          </a:prstGeom>
          <a:noFill/>
          <a:ln w="28575">
            <a:solidFill>
              <a:schemeClr val="tx1"/>
            </a:solidFill>
            <a:round/>
            <a:headEnd type="triangle" w="med" len="med"/>
            <a:tailEnd type="triangle" w="med" len="med"/>
          </a:ln>
          <a:effectLst/>
        </p:spPr>
        <p:txBody>
          <a:bodyPr lIns="68577" tIns="34289" rIns="68577" bIns="34289">
            <a:noAutofit/>
          </a:bodyPr>
          <a:lstStyle/>
          <a:p>
            <a:pPr>
              <a:defRPr/>
            </a:pPr>
            <a:endParaRPr lang="en-US" sz="1013">
              <a:latin typeface="+mn-lt"/>
              <a:ea typeface="MS PGothic" panose="020B0600070205080204" pitchFamily="34" charset="-128"/>
            </a:endParaRPr>
          </a:p>
        </p:txBody>
      </p:sp>
      <p:sp>
        <p:nvSpPr>
          <p:cNvPr id="52" name="Text Box 17"/>
          <p:cNvSpPr txBox="1">
            <a:spLocks/>
          </p:cNvSpPr>
          <p:nvPr/>
        </p:nvSpPr>
        <p:spPr bwMode="auto">
          <a:xfrm>
            <a:off x="5127304" y="1525195"/>
            <a:ext cx="925115" cy="207747"/>
          </a:xfrm>
          <a:prstGeom prst="rect">
            <a:avLst/>
          </a:prstGeom>
          <a:noFill/>
          <a:ln w="76200">
            <a:noFill/>
            <a:miter lim="800000"/>
            <a:headEnd/>
            <a:tailEnd/>
          </a:ln>
          <a:effectLst/>
        </p:spPr>
        <p:txBody>
          <a:bodyPr lIns="68577" tIns="34289" rIns="68577" bIns="34289">
            <a:noAutofit/>
          </a:bodyPr>
          <a:lstStyle/>
          <a:p>
            <a:pPr algn="ctr">
              <a:defRPr/>
            </a:pPr>
            <a:r>
              <a:rPr lang="en-US" sz="900" b="1">
                <a:solidFill>
                  <a:srgbClr val="417972"/>
                </a:solidFill>
                <a:latin typeface="+mn-lt"/>
                <a:ea typeface="MS PGothic" panose="020B0600070205080204" pitchFamily="34" charset="-128"/>
                <a:cs typeface="Arial" charset="0"/>
                <a:sym typeface="Arial" charset="0"/>
              </a:rPr>
              <a:t>RADIUS</a:t>
            </a:r>
          </a:p>
        </p:txBody>
      </p:sp>
      <p:sp>
        <p:nvSpPr>
          <p:cNvPr id="57" name="TextBox 56"/>
          <p:cNvSpPr txBox="1"/>
          <p:nvPr/>
        </p:nvSpPr>
        <p:spPr>
          <a:xfrm>
            <a:off x="533400" y="4404314"/>
            <a:ext cx="8115300" cy="614397"/>
          </a:xfrm>
          <a:prstGeom prst="rect">
            <a:avLst/>
          </a:prstGeom>
          <a:solidFill>
            <a:schemeClr val="tx2"/>
          </a:solidFill>
          <a:ln>
            <a:noFill/>
          </a:ln>
        </p:spPr>
        <p:style>
          <a:lnRef idx="0">
            <a:scrgbClr r="0" g="0" b="0"/>
          </a:lnRef>
          <a:fillRef idx="0">
            <a:scrgbClr r="0" g="0" b="0"/>
          </a:fillRef>
          <a:effectRef idx="0">
            <a:scrgbClr r="0" g="0" b="0"/>
          </a:effectRef>
          <a:fontRef idx="minor">
            <a:schemeClr val="accent3"/>
          </a:fontRef>
        </p:style>
        <p:txBody>
          <a:bodyPr wrap="square" lIns="68577" tIns="34289" rIns="68577" bIns="34289" rtlCol="0">
            <a:noAutofit/>
          </a:bodyPr>
          <a:lstStyle/>
          <a:p>
            <a:pPr marL="126196" indent="-126196">
              <a:buFont typeface="Arial" pitchFamily="34" charset="0"/>
              <a:buChar char="•"/>
            </a:pPr>
            <a:r>
              <a:rPr lang="en-US" altLang="ja-JP" sz="1181" err="1">
                <a:solidFill>
                  <a:schemeClr val="accent1">
                    <a:lumMod val="20000"/>
                    <a:lumOff val="80000"/>
                  </a:schemeClr>
                </a:solidFill>
                <a:ea typeface="MS PGothic" panose="020B0600070205080204" pitchFamily="34" charset="-128"/>
              </a:rPr>
              <a:t>EAPoL</a:t>
            </a:r>
            <a:r>
              <a:rPr lang="en-US" altLang="ja-JP" sz="1181">
                <a:solidFill>
                  <a:schemeClr val="accent1">
                    <a:lumMod val="20000"/>
                    <a:lumOff val="80000"/>
                  </a:schemeClr>
                </a:solidFill>
                <a:ea typeface="MS PGothic" panose="020B0600070205080204" pitchFamily="34" charset="-128"/>
              </a:rPr>
              <a:t> </a:t>
            </a:r>
            <a:r>
              <a:rPr lang="ja-JP" altLang="en-US" sz="1181">
                <a:solidFill>
                  <a:schemeClr val="accent1">
                    <a:lumMod val="20000"/>
                    <a:lumOff val="80000"/>
                  </a:schemeClr>
                </a:solidFill>
                <a:ea typeface="MS PGothic" panose="020B0600070205080204" pitchFamily="34" charset="-128"/>
              </a:rPr>
              <a:t>は転送メカニズムを指しており、認証に関する仕組みは提供しません</a:t>
            </a:r>
            <a:endParaRPr lang="en-US" sz="1181">
              <a:solidFill>
                <a:schemeClr val="accent1">
                  <a:lumMod val="20000"/>
                  <a:lumOff val="80000"/>
                </a:schemeClr>
              </a:solidFill>
              <a:ea typeface="MS PGothic" panose="020B0600070205080204" pitchFamily="34" charset="-128"/>
            </a:endParaRPr>
          </a:p>
          <a:p>
            <a:pPr marL="126196" indent="-126196">
              <a:buFont typeface="Arial" pitchFamily="34" charset="0"/>
              <a:buChar char="•"/>
            </a:pPr>
            <a:r>
              <a:rPr lang="en-US" sz="1181">
                <a:solidFill>
                  <a:schemeClr val="accent1">
                    <a:lumMod val="20000"/>
                    <a:lumOff val="80000"/>
                  </a:schemeClr>
                </a:solidFill>
                <a:ea typeface="MS PGothic" panose="020B0600070205080204" pitchFamily="34" charset="-128"/>
              </a:rPr>
              <a:t>802.1X </a:t>
            </a:r>
            <a:r>
              <a:rPr lang="ja-JP" altLang="en-US" sz="1181">
                <a:solidFill>
                  <a:schemeClr val="accent1">
                    <a:lumMod val="20000"/>
                    <a:lumOff val="80000"/>
                  </a:schemeClr>
                </a:solidFill>
                <a:ea typeface="MS PGothic" panose="020B0600070205080204" pitchFamily="34" charset="-128"/>
              </a:rPr>
              <a:t>認証を利用する場合、端末サプリカント側で</a:t>
            </a:r>
            <a:r>
              <a:rPr lang="en-US" altLang="ja-JP" sz="1181">
                <a:solidFill>
                  <a:schemeClr val="accent1">
                    <a:lumMod val="20000"/>
                    <a:lumOff val="80000"/>
                  </a:schemeClr>
                </a:solidFill>
                <a:ea typeface="MS PGothic" panose="020B0600070205080204" pitchFamily="34" charset="-128"/>
              </a:rPr>
              <a:t> EAP </a:t>
            </a:r>
            <a:r>
              <a:rPr lang="ja-JP" altLang="en-US" sz="1181">
                <a:solidFill>
                  <a:schemeClr val="accent1">
                    <a:lumMod val="20000"/>
                    <a:lumOff val="80000"/>
                  </a:schemeClr>
                </a:solidFill>
                <a:ea typeface="MS PGothic" panose="020B0600070205080204" pitchFamily="34" charset="-128"/>
              </a:rPr>
              <a:t>タイプを選択する必要があります</a:t>
            </a:r>
            <a:endParaRPr lang="en-US" altLang="ja-JP" sz="1181">
              <a:solidFill>
                <a:schemeClr val="accent1">
                  <a:lumMod val="20000"/>
                  <a:lumOff val="80000"/>
                </a:schemeClr>
              </a:solidFill>
              <a:ea typeface="MS PGothic" panose="020B0600070205080204" pitchFamily="34" charset="-128"/>
            </a:endParaRPr>
          </a:p>
          <a:p>
            <a:pPr marL="120650" lvl="1" indent="-112713">
              <a:buFont typeface="Arial" pitchFamily="34" charset="0"/>
              <a:buChar char="•"/>
            </a:pPr>
            <a:r>
              <a:rPr lang="en-US" altLang="ja-JP" sz="1181">
                <a:solidFill>
                  <a:schemeClr val="accent1">
                    <a:lumMod val="20000"/>
                    <a:lumOff val="80000"/>
                  </a:schemeClr>
                </a:solidFill>
                <a:ea typeface="MS PGothic" panose="020B0600070205080204" pitchFamily="34" charset="-128"/>
              </a:rPr>
              <a:t>EAP-TLS (</a:t>
            </a:r>
            <a:r>
              <a:rPr lang="ja-JP" altLang="en-US" sz="1181">
                <a:solidFill>
                  <a:schemeClr val="accent1">
                    <a:lumMod val="20000"/>
                    <a:lumOff val="80000"/>
                  </a:schemeClr>
                </a:solidFill>
                <a:ea typeface="MS PGothic" panose="020B0600070205080204" pitchFamily="34" charset="-128"/>
              </a:rPr>
              <a:t>クライアント証明書</a:t>
            </a:r>
            <a:r>
              <a:rPr lang="en-US" altLang="ja-JP" sz="1181">
                <a:solidFill>
                  <a:schemeClr val="accent1">
                    <a:lumMod val="20000"/>
                    <a:lumOff val="80000"/>
                  </a:schemeClr>
                </a:solidFill>
                <a:ea typeface="MS PGothic" panose="020B0600070205080204" pitchFamily="34" charset="-128"/>
              </a:rPr>
              <a:t>)</a:t>
            </a:r>
            <a:r>
              <a:rPr lang="ja-JP" altLang="en-US" sz="1181">
                <a:solidFill>
                  <a:schemeClr val="accent1">
                    <a:lumMod val="20000"/>
                    <a:lumOff val="80000"/>
                  </a:schemeClr>
                </a:solidFill>
                <a:ea typeface="MS PGothic" panose="020B0600070205080204" pitchFamily="34" charset="-128"/>
              </a:rPr>
              <a:t>、</a:t>
            </a:r>
            <a:r>
              <a:rPr lang="en-US" altLang="ja-JP" sz="1181">
                <a:solidFill>
                  <a:schemeClr val="accent1">
                    <a:lumMod val="20000"/>
                    <a:lumOff val="80000"/>
                  </a:schemeClr>
                </a:solidFill>
                <a:ea typeface="MS PGothic" panose="020B0600070205080204" pitchFamily="34" charset="-128"/>
              </a:rPr>
              <a:t>PEAP (</a:t>
            </a:r>
            <a:r>
              <a:rPr lang="ja-JP" altLang="en-US" sz="1181">
                <a:solidFill>
                  <a:schemeClr val="accent1">
                    <a:lumMod val="20000"/>
                    <a:lumOff val="80000"/>
                  </a:schemeClr>
                </a:solidFill>
                <a:ea typeface="MS PGothic" panose="020B0600070205080204" pitchFamily="34" charset="-128"/>
              </a:rPr>
              <a:t>ユーザ名</a:t>
            </a:r>
            <a:r>
              <a:rPr lang="en-US" altLang="ja-JP" sz="1181">
                <a:solidFill>
                  <a:schemeClr val="accent1">
                    <a:lumMod val="20000"/>
                    <a:lumOff val="80000"/>
                  </a:schemeClr>
                </a:solidFill>
                <a:ea typeface="MS PGothic" panose="020B0600070205080204" pitchFamily="34" charset="-128"/>
              </a:rPr>
              <a:t> / </a:t>
            </a:r>
            <a:r>
              <a:rPr lang="ja-JP" altLang="en-US" sz="1181">
                <a:solidFill>
                  <a:schemeClr val="accent1">
                    <a:lumMod val="20000"/>
                    <a:lumOff val="80000"/>
                  </a:schemeClr>
                </a:solidFill>
                <a:ea typeface="MS PGothic" panose="020B0600070205080204" pitchFamily="34" charset="-128"/>
              </a:rPr>
              <a:t>パスワード</a:t>
            </a:r>
            <a:r>
              <a:rPr lang="en-US" altLang="ja-JP" sz="1181">
                <a:solidFill>
                  <a:schemeClr val="accent1">
                    <a:lumMod val="20000"/>
                    <a:lumOff val="80000"/>
                  </a:schemeClr>
                </a:solidFill>
                <a:ea typeface="MS PGothic" panose="020B0600070205080204" pitchFamily="34" charset="-128"/>
              </a:rPr>
              <a:t>)</a:t>
            </a:r>
            <a:r>
              <a:rPr lang="ja-JP" altLang="en-US" sz="1181">
                <a:solidFill>
                  <a:schemeClr val="accent1">
                    <a:lumMod val="20000"/>
                    <a:lumOff val="80000"/>
                  </a:schemeClr>
                </a:solidFill>
                <a:ea typeface="MS PGothic" panose="020B0600070205080204" pitchFamily="34" charset="-128"/>
              </a:rPr>
              <a:t>など</a:t>
            </a:r>
            <a:endParaRPr lang="en-US" sz="1181">
              <a:solidFill>
                <a:schemeClr val="accent1">
                  <a:lumMod val="20000"/>
                  <a:lumOff val="80000"/>
                </a:schemeClr>
              </a:solidFill>
              <a:ea typeface="MS PGothic" panose="020B0600070205080204" pitchFamily="34" charset="-128"/>
            </a:endParaRPr>
          </a:p>
        </p:txBody>
      </p:sp>
      <p:grpSp>
        <p:nvGrpSpPr>
          <p:cNvPr id="4" name="Group 18"/>
          <p:cNvGrpSpPr>
            <a:grpSpLocks/>
          </p:cNvGrpSpPr>
          <p:nvPr/>
        </p:nvGrpSpPr>
        <p:grpSpPr bwMode="auto">
          <a:xfrm>
            <a:off x="3704181" y="1029198"/>
            <a:ext cx="1346024" cy="462512"/>
            <a:chOff x="4277" y="2082"/>
            <a:chExt cx="1192" cy="289"/>
          </a:xfrm>
        </p:grpSpPr>
        <p:pic>
          <p:nvPicPr>
            <p:cNvPr id="61" name="Picture 19" descr="BD01954_150"/>
            <p:cNvPicPr>
              <a:picLocks noChangeAspect="1" noChangeArrowheads="1"/>
            </p:cNvPicPr>
            <p:nvPr/>
          </p:nvPicPr>
          <p:blipFill>
            <a:blip r:embed="rId3" cstate="print">
              <a:clrChange>
                <a:clrFrom>
                  <a:srgbClr val="000000"/>
                </a:clrFrom>
                <a:clrTo>
                  <a:srgbClr val="000000">
                    <a:alpha val="0"/>
                  </a:srgbClr>
                </a:clrTo>
              </a:clrChange>
              <a:extLst>
                <a:ext uri="{28A0092B-C50C-407E-A947-70E740481C1C}">
                  <a14:useLocalDpi xmlns:a14="http://schemas.microsoft.com/office/drawing/2010/main"/>
                </a:ext>
              </a:extLst>
            </a:blip>
            <a:srcRect/>
            <a:stretch>
              <a:fillRect/>
            </a:stretch>
          </p:blipFill>
          <p:spPr bwMode="auto">
            <a:xfrm>
              <a:off x="4329" y="2220"/>
              <a:ext cx="1140" cy="1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2" name="Picture 20" descr="BD01948_150"/>
            <p:cNvPicPr>
              <a:picLocks noChangeAspect="1" noChangeArrowheads="1"/>
            </p:cNvPicPr>
            <p:nvPr/>
          </p:nvPicPr>
          <p:blipFill>
            <a:blip r:embed="rId4" cstate="print">
              <a:clrChange>
                <a:clrFrom>
                  <a:srgbClr val="000000"/>
                </a:clrFrom>
                <a:clrTo>
                  <a:srgbClr val="000000">
                    <a:alpha val="0"/>
                  </a:srgbClr>
                </a:clrTo>
              </a:clrChange>
              <a:extLst>
                <a:ext uri="{28A0092B-C50C-407E-A947-70E740481C1C}">
                  <a14:useLocalDpi xmlns:a14="http://schemas.microsoft.com/office/drawing/2010/main"/>
                </a:ext>
              </a:extLst>
            </a:blip>
            <a:srcRect/>
            <a:stretch>
              <a:fillRect/>
            </a:stretch>
          </p:blipFill>
          <p:spPr bwMode="auto">
            <a:xfrm>
              <a:off x="4277" y="2082"/>
              <a:ext cx="1117" cy="1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6393" name="Line 7"/>
          <p:cNvSpPr>
            <a:spLocks noChangeShapeType="1"/>
          </p:cNvSpPr>
          <p:nvPr/>
        </p:nvSpPr>
        <p:spPr bwMode="auto">
          <a:xfrm flipH="1">
            <a:off x="2099512" y="1774229"/>
            <a:ext cx="7730" cy="2532963"/>
          </a:xfrm>
          <a:prstGeom prst="line">
            <a:avLst/>
          </a:prstGeom>
          <a:noFill/>
          <a:ln w="28575">
            <a:solidFill>
              <a:schemeClr val="tx1"/>
            </a:solidFill>
            <a:round/>
            <a:headEnd/>
            <a:tailEnd/>
          </a:ln>
        </p:spPr>
        <p:txBody>
          <a:bodyPr lIns="54767" tIns="27383" rIns="54767" bIns="27383">
            <a:noAutofit/>
          </a:bodyPr>
          <a:lstStyle/>
          <a:p>
            <a:endParaRPr lang="en-US" sz="1013">
              <a:latin typeface="+mn-lt"/>
              <a:ea typeface="MS PGothic" panose="020B0600070205080204" pitchFamily="34" charset="-128"/>
            </a:endParaRPr>
          </a:p>
        </p:txBody>
      </p:sp>
      <p:sp>
        <p:nvSpPr>
          <p:cNvPr id="16411" name="Line 7"/>
          <p:cNvSpPr>
            <a:spLocks noChangeShapeType="1"/>
          </p:cNvSpPr>
          <p:nvPr/>
        </p:nvSpPr>
        <p:spPr bwMode="auto">
          <a:xfrm flipH="1">
            <a:off x="4393297" y="1774228"/>
            <a:ext cx="0" cy="2533928"/>
          </a:xfrm>
          <a:prstGeom prst="line">
            <a:avLst/>
          </a:prstGeom>
          <a:noFill/>
          <a:ln w="28575">
            <a:solidFill>
              <a:schemeClr val="tx1"/>
            </a:solidFill>
            <a:round/>
            <a:headEnd/>
            <a:tailEnd/>
          </a:ln>
        </p:spPr>
        <p:txBody>
          <a:bodyPr lIns="54767" tIns="27383" rIns="54767" bIns="27383">
            <a:noAutofit/>
          </a:bodyPr>
          <a:lstStyle/>
          <a:p>
            <a:endParaRPr lang="en-US" sz="1013">
              <a:latin typeface="+mn-lt"/>
              <a:ea typeface="MS PGothic" panose="020B0600070205080204" pitchFamily="34" charset="-128"/>
            </a:endParaRPr>
          </a:p>
        </p:txBody>
      </p:sp>
      <p:sp>
        <p:nvSpPr>
          <p:cNvPr id="16394" name="Line 7"/>
          <p:cNvSpPr>
            <a:spLocks noChangeShapeType="1"/>
          </p:cNvSpPr>
          <p:nvPr/>
        </p:nvSpPr>
        <p:spPr bwMode="auto">
          <a:xfrm flipH="1">
            <a:off x="6665498" y="1774230"/>
            <a:ext cx="7733" cy="2533927"/>
          </a:xfrm>
          <a:prstGeom prst="line">
            <a:avLst/>
          </a:prstGeom>
          <a:noFill/>
          <a:ln w="28575">
            <a:solidFill>
              <a:schemeClr val="tx1"/>
            </a:solidFill>
            <a:round/>
            <a:headEnd/>
            <a:tailEnd/>
          </a:ln>
        </p:spPr>
        <p:txBody>
          <a:bodyPr lIns="54767" tIns="27383" rIns="54767" bIns="27383">
            <a:noAutofit/>
          </a:bodyPr>
          <a:lstStyle/>
          <a:p>
            <a:endParaRPr lang="en-US" sz="1013">
              <a:latin typeface="+mn-lt"/>
              <a:ea typeface="MS PGothic" panose="020B0600070205080204" pitchFamily="34" charset="-128"/>
            </a:endParaRPr>
          </a:p>
        </p:txBody>
      </p:sp>
      <p:sp>
        <p:nvSpPr>
          <p:cNvPr id="59" name="Title 58"/>
          <p:cNvSpPr>
            <a:spLocks noGrp="1"/>
          </p:cNvSpPr>
          <p:nvPr>
            <p:ph type="title"/>
          </p:nvPr>
        </p:nvSpPr>
        <p:spPr/>
        <p:txBody>
          <a:bodyPr>
            <a:noAutofit/>
          </a:bodyPr>
          <a:lstStyle/>
          <a:p>
            <a:r>
              <a:rPr lang="ja-JP" altLang="en-US">
                <a:latin typeface="+mn-lt"/>
                <a:ea typeface="MS PGothic" panose="020B0600070205080204" pitchFamily="34" charset="-128"/>
              </a:rPr>
              <a:t>ネットワーク認証</a:t>
            </a:r>
            <a:br>
              <a:rPr lang="en-US">
                <a:latin typeface="+mn-lt"/>
                <a:ea typeface="MS PGothic" panose="020B0600070205080204" pitchFamily="34" charset="-128"/>
              </a:rPr>
            </a:br>
            <a:r>
              <a:rPr lang="en-US" sz="1600">
                <a:latin typeface="+mn-lt"/>
                <a:ea typeface="MS PGothic" panose="020B0600070205080204" pitchFamily="34" charset="-128"/>
              </a:rPr>
              <a:t>IEEE 802.1X </a:t>
            </a:r>
            <a:r>
              <a:rPr lang="ja-JP" altLang="en-US" sz="1600">
                <a:latin typeface="+mn-lt"/>
                <a:ea typeface="MS PGothic" panose="020B0600070205080204" pitchFamily="34" charset="-128"/>
              </a:rPr>
              <a:t>認証の一般的なフロー</a:t>
            </a:r>
            <a:endParaRPr lang="en-US">
              <a:latin typeface="+mn-lt"/>
              <a:ea typeface="MS PGothic" panose="020B0600070205080204" pitchFamily="34" charset="-128"/>
            </a:endParaRPr>
          </a:p>
        </p:txBody>
      </p:sp>
      <p:sp>
        <p:nvSpPr>
          <p:cNvPr id="63" name="Text Placeholder 2">
            <a:extLst>
              <a:ext uri="{FF2B5EF4-FFF2-40B4-BE49-F238E27FC236}">
                <a16:creationId xmlns:a16="http://schemas.microsoft.com/office/drawing/2014/main" id="{07E1E599-130A-3D4B-9289-8EBCCB800E80}"/>
              </a:ext>
            </a:extLst>
          </p:cNvPr>
          <p:cNvSpPr>
            <a:spLocks noGrp="1"/>
          </p:cNvSpPr>
          <p:nvPr>
            <p:ph type="body" sz="quarter" idx="12"/>
          </p:nvPr>
        </p:nvSpPr>
        <p:spPr/>
        <p:txBody>
          <a:bodyPr/>
          <a:lstStyle/>
          <a:p>
            <a:r>
              <a:rPr lang="en-US">
                <a:ea typeface="MS PGothic" panose="020B0600070205080204" pitchFamily="34" charset="-128"/>
              </a:rPr>
              <a:t>3.5 Security</a:t>
            </a:r>
          </a:p>
        </p:txBody>
      </p:sp>
      <p:grpSp>
        <p:nvGrpSpPr>
          <p:cNvPr id="6" name="Group 65"/>
          <p:cNvGrpSpPr/>
          <p:nvPr/>
        </p:nvGrpSpPr>
        <p:grpSpPr>
          <a:xfrm>
            <a:off x="6185367" y="836632"/>
            <a:ext cx="917293" cy="642875"/>
            <a:chOff x="2261394" y="5562600"/>
            <a:chExt cx="1249902" cy="865356"/>
          </a:xfrm>
        </p:grpSpPr>
        <p:pic>
          <p:nvPicPr>
            <p:cNvPr id="67" name="Picture 78" descr="ise copy.png"/>
            <p:cNvPicPr>
              <a:picLocks noChangeAspect="1"/>
            </p:cNvPicPr>
            <p:nvPr/>
          </p:nvPicPr>
          <p:blipFill>
            <a:blip r:embed="rId5" cstate="email">
              <a:extLst>
                <a:ext uri="{28A0092B-C50C-407E-A947-70E740481C1C}">
                  <a14:useLocalDpi xmlns:a14="http://schemas.microsoft.com/office/drawing/2010/main"/>
                </a:ext>
              </a:extLst>
            </a:blip>
            <a:srcRect/>
            <a:stretch>
              <a:fillRect/>
            </a:stretch>
          </p:blipFill>
          <p:spPr bwMode="auto">
            <a:xfrm>
              <a:off x="2261394" y="5562600"/>
              <a:ext cx="1249902" cy="865356"/>
            </a:xfrm>
            <a:prstGeom prst="rect">
              <a:avLst/>
            </a:prstGeom>
            <a:noFill/>
            <a:ln>
              <a:noFill/>
            </a:ln>
            <a:effectLst>
              <a:outerShdw blurRad="63500" dist="38100" dir="2700000" algn="tl" rotWithShape="0">
                <a:srgbClr val="000000">
                  <a:alpha val="39998"/>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8" name="Picture 67" descr="pdp_n_16.png"/>
            <p:cNvPicPr>
              <a:picLocks noChangeAspect="1"/>
            </p:cNvPicPr>
            <p:nvPr/>
          </p:nvPicPr>
          <p:blipFill>
            <a:blip r:embed="rId6" cstate="print"/>
            <a:stretch>
              <a:fillRect/>
            </a:stretch>
          </p:blipFill>
          <p:spPr>
            <a:xfrm>
              <a:off x="3175794" y="6154245"/>
              <a:ext cx="228600" cy="220139"/>
            </a:xfrm>
            <a:prstGeom prst="rect">
              <a:avLst/>
            </a:prstGeom>
          </p:spPr>
        </p:pic>
      </p:grpSp>
      <p:sp>
        <p:nvSpPr>
          <p:cNvPr id="60" name="Slide Number Placeholder 4">
            <a:extLst>
              <a:ext uri="{FF2B5EF4-FFF2-40B4-BE49-F238E27FC236}">
                <a16:creationId xmlns:a16="http://schemas.microsoft.com/office/drawing/2014/main" id="{9EFBEF88-954C-1D4A-9A87-CD3F176363C6}"/>
              </a:ext>
            </a:extLst>
          </p:cNvPr>
          <p:cNvSpPr>
            <a:spLocks noGrp="1"/>
          </p:cNvSpPr>
          <p:nvPr>
            <p:ph type="sldNum" sz="quarter" idx="4294967295"/>
          </p:nvPr>
        </p:nvSpPr>
        <p:spPr>
          <a:xfrm>
            <a:off x="8648700" y="4884738"/>
            <a:ext cx="495300" cy="274637"/>
          </a:xfrm>
          <a:prstGeom prst="rect">
            <a:avLst/>
          </a:prstGeom>
        </p:spPr>
        <p:txBody>
          <a:bodyPr>
            <a:noAutofit/>
          </a:bodyPr>
          <a:lstStyle/>
          <a:p>
            <a:fld id="{3945D0FD-48F1-4D72-80C5-FFB60B92A834}" type="slidenum">
              <a:rPr lang="en-US" sz="900" smtClean="0">
                <a:latin typeface="+mn-lt"/>
                <a:ea typeface="MS PGothic" panose="020B0600070205080204" pitchFamily="34" charset="-128"/>
              </a:rPr>
              <a:pPr/>
              <a:t>349</a:t>
            </a:fld>
            <a:endParaRPr lang="en-US" sz="900">
              <a:latin typeface="+mn-lt"/>
              <a:ea typeface="MS PGothic" panose="020B0600070205080204" pitchFamily="34" charset="-128"/>
            </a:endParaRPr>
          </a:p>
        </p:txBody>
      </p:sp>
      <p:pic>
        <p:nvPicPr>
          <p:cNvPr id="64" name="Picture 22">
            <a:extLst>
              <a:ext uri="{FF2B5EF4-FFF2-40B4-BE49-F238E27FC236}">
                <a16:creationId xmlns:a16="http://schemas.microsoft.com/office/drawing/2014/main" id="{D79026A1-C141-4035-B12C-59CFA50D478B}"/>
              </a:ext>
            </a:extLst>
          </p:cNvPr>
          <p:cNvPicPr>
            <a:picLocks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1750751" y="1009398"/>
            <a:ext cx="660268" cy="53532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3922381641"/>
      </p:ext>
    </p:extLst>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a:extLst>
              <a:ext uri="{FF2B5EF4-FFF2-40B4-BE49-F238E27FC236}">
                <a16:creationId xmlns:a16="http://schemas.microsoft.com/office/drawing/2014/main" id="{54864D12-9BA0-0041-A724-CB5057C050ED}"/>
              </a:ext>
            </a:extLst>
          </p:cNvPr>
          <p:cNvSpPr>
            <a:spLocks noGrp="1"/>
          </p:cNvSpPr>
          <p:nvPr>
            <p:ph type="title"/>
          </p:nvPr>
        </p:nvSpPr>
        <p:spPr>
          <a:xfrm>
            <a:off x="533399" y="400801"/>
            <a:ext cx="8646531" cy="372197"/>
          </a:xfrm>
        </p:spPr>
        <p:txBody>
          <a:bodyPr/>
          <a:lstStyle/>
          <a:p>
            <a:r>
              <a:rPr kumimoji="1" lang="ja-JP" altLang="en-US">
                <a:latin typeface="+mn-lt"/>
              </a:rPr>
              <a:t>グループ化されたエンド</a:t>
            </a:r>
            <a:r>
              <a:rPr kumimoji="1" lang="en-US" altLang="ja-JP">
                <a:latin typeface="+mn-lt"/>
              </a:rPr>
              <a:t> </a:t>
            </a:r>
            <a:r>
              <a:rPr kumimoji="1" lang="ja-JP" altLang="en-US">
                <a:latin typeface="+mn-lt"/>
              </a:rPr>
              <a:t>ポイントを配分</a:t>
            </a:r>
          </a:p>
        </p:txBody>
      </p:sp>
      <p:sp>
        <p:nvSpPr>
          <p:cNvPr id="3" name="Text Placeholder 2">
            <a:extLst>
              <a:ext uri="{FF2B5EF4-FFF2-40B4-BE49-F238E27FC236}">
                <a16:creationId xmlns:a16="http://schemas.microsoft.com/office/drawing/2014/main" id="{66B61F0C-8E26-164E-9DD8-ADD3A9B5D0D1}"/>
              </a:ext>
            </a:extLst>
          </p:cNvPr>
          <p:cNvSpPr>
            <a:spLocks noGrp="1"/>
          </p:cNvSpPr>
          <p:nvPr>
            <p:ph type="body" sz="quarter" idx="12"/>
          </p:nvPr>
        </p:nvSpPr>
        <p:spPr/>
        <p:txBody>
          <a:bodyPr/>
          <a:lstStyle/>
          <a:p>
            <a:r>
              <a:rPr kumimoji="1" lang="en-US" altLang="ja-JP"/>
              <a:t>2.3  </a:t>
            </a:r>
            <a:r>
              <a:rPr kumimoji="1" lang="ja-JP" altLang="en-US"/>
              <a:t>アクセス</a:t>
            </a:r>
            <a:r>
              <a:rPr kumimoji="1" lang="en-US" altLang="ja-JP"/>
              <a:t> </a:t>
            </a:r>
            <a:r>
              <a:rPr kumimoji="1" lang="ja-JP" altLang="en-US"/>
              <a:t>レイヤの構成</a:t>
            </a:r>
          </a:p>
        </p:txBody>
      </p:sp>
      <p:sp>
        <p:nvSpPr>
          <p:cNvPr id="48" name="テキスト プレースホルダー 3">
            <a:extLst>
              <a:ext uri="{FF2B5EF4-FFF2-40B4-BE49-F238E27FC236}">
                <a16:creationId xmlns:a16="http://schemas.microsoft.com/office/drawing/2014/main" id="{8B76E778-07B7-6843-A302-27B9FE4A039A}"/>
              </a:ext>
            </a:extLst>
          </p:cNvPr>
          <p:cNvSpPr txBox="1">
            <a:spLocks/>
          </p:cNvSpPr>
          <p:nvPr/>
        </p:nvSpPr>
        <p:spPr>
          <a:xfrm>
            <a:off x="228599" y="971549"/>
            <a:ext cx="5314345" cy="3619501"/>
          </a:xfrm>
          <a:prstGeom prst="rect">
            <a:avLst/>
          </a:prstGeom>
        </p:spPr>
        <p:txBody>
          <a:bodyPr/>
          <a:lstStyle>
            <a:lvl1pPr marL="169863" indent="-169863" algn="l" defTabSz="684213" rtl="0" eaLnBrk="1" fontAlgn="base" hangingPunct="1">
              <a:lnSpc>
                <a:spcPct val="95000"/>
              </a:lnSpc>
              <a:spcBef>
                <a:spcPts val="1075"/>
              </a:spcBef>
              <a:spcAft>
                <a:spcPct val="0"/>
              </a:spcAft>
              <a:buClr>
                <a:schemeClr val="tx2"/>
              </a:buClr>
              <a:buSzPct val="90000"/>
              <a:buFont typeface="Arial" charset="0"/>
              <a:buChar char="•"/>
              <a:defRPr lang="en-US" sz="1500" kern="1200" dirty="0">
                <a:solidFill>
                  <a:schemeClr val="tx1"/>
                </a:solidFill>
                <a:latin typeface="+mn-lt"/>
                <a:ea typeface="ＭＳ Ｐゴシック" charset="0"/>
                <a:cs typeface="CiscoSans"/>
              </a:defRPr>
            </a:lvl1pPr>
            <a:lvl2pPr marL="358775" indent="-215900" algn="l" defTabSz="684213" rtl="0" eaLnBrk="1" fontAlgn="base" hangingPunct="1">
              <a:lnSpc>
                <a:spcPct val="95000"/>
              </a:lnSpc>
              <a:spcBef>
                <a:spcPts val="600"/>
              </a:spcBef>
              <a:spcAft>
                <a:spcPct val="0"/>
              </a:spcAft>
              <a:buClr>
                <a:schemeClr val="tx2"/>
              </a:buClr>
              <a:buFont typeface="Arial" charset="0"/>
              <a:buChar char="•"/>
              <a:defRPr lang="en-US" sz="1400" kern="1200" dirty="0">
                <a:solidFill>
                  <a:schemeClr val="tx1"/>
                </a:solidFill>
                <a:latin typeface="+mn-lt"/>
                <a:ea typeface="ＭＳ Ｐゴシック" charset="0"/>
                <a:cs typeface="CiscoSans"/>
              </a:defRPr>
            </a:lvl2pPr>
            <a:lvl3pPr marL="431800" indent="-169863" algn="l" defTabSz="684213" rtl="0" eaLnBrk="1" fontAlgn="base" hangingPunct="1">
              <a:lnSpc>
                <a:spcPct val="95000"/>
              </a:lnSpc>
              <a:spcBef>
                <a:spcPts val="625"/>
              </a:spcBef>
              <a:spcAft>
                <a:spcPct val="0"/>
              </a:spcAft>
              <a:buFont typeface="Arial" charset="0"/>
              <a:buChar char="•"/>
              <a:defRPr lang="en-US" sz="1200" kern="1200" dirty="0">
                <a:solidFill>
                  <a:schemeClr val="tx1"/>
                </a:solidFill>
                <a:latin typeface="+mn-lt"/>
                <a:ea typeface="ＭＳ Ｐゴシック" charset="0"/>
                <a:cs typeface="CiscoSans"/>
              </a:defRPr>
            </a:lvl3pPr>
            <a:lvl4pPr marL="503238" indent="-169863" algn="l" defTabSz="684213" rtl="0" eaLnBrk="1" fontAlgn="base" hangingPunct="1">
              <a:lnSpc>
                <a:spcPct val="95000"/>
              </a:lnSpc>
              <a:spcBef>
                <a:spcPts val="625"/>
              </a:spcBef>
              <a:spcAft>
                <a:spcPct val="0"/>
              </a:spcAft>
              <a:buFont typeface="Arial" charset="0"/>
              <a:buChar char="•"/>
              <a:defRPr lang="en-US" sz="1100" kern="1200" dirty="0">
                <a:solidFill>
                  <a:schemeClr val="tx1"/>
                </a:solidFill>
                <a:latin typeface="+mn-lt"/>
                <a:ea typeface="ＭＳ Ｐゴシック" charset="0"/>
                <a:cs typeface="CiscoSans"/>
              </a:defRPr>
            </a:lvl4pPr>
            <a:lvl5pPr marL="574675" indent="-169863" algn="l" defTabSz="684213" rtl="0" eaLnBrk="1" fontAlgn="base" hangingPunct="1">
              <a:lnSpc>
                <a:spcPct val="95000"/>
              </a:lnSpc>
              <a:spcBef>
                <a:spcPts val="625"/>
              </a:spcBef>
              <a:spcAft>
                <a:spcPct val="0"/>
              </a:spcAft>
              <a:buFont typeface="Arial" charset="0"/>
              <a:buChar char="•"/>
              <a:defRPr lang="en-US" sz="1100" kern="1200" dirty="0">
                <a:solidFill>
                  <a:schemeClr val="tx1"/>
                </a:solidFill>
                <a:latin typeface="+mn-lt"/>
                <a:ea typeface="ＭＳ Ｐゴシック" charset="0"/>
                <a:cs typeface="CiscoSans"/>
              </a:defRPr>
            </a:lvl5pPr>
            <a:lvl6pPr marL="863856" indent="-171445" algn="l" defTabSz="685777" rtl="0" eaLnBrk="1" latinLnBrk="0" hangingPunct="1">
              <a:spcBef>
                <a:spcPts val="600"/>
              </a:spcBef>
              <a:buFont typeface="Arial" pitchFamily="34" charset="0"/>
              <a:buChar char="•"/>
              <a:defRPr sz="900" kern="1200" baseline="0">
                <a:solidFill>
                  <a:schemeClr val="tx1"/>
                </a:solidFill>
                <a:latin typeface="+mn-lt"/>
                <a:ea typeface="+mn-ea"/>
                <a:cs typeface="+mn-cs"/>
              </a:defRPr>
            </a:lvl6pPr>
            <a:lvl7pPr marL="935844" indent="-171422" algn="l" defTabSz="685777" rtl="0" eaLnBrk="1" latinLnBrk="0" hangingPunct="1">
              <a:spcBef>
                <a:spcPts val="600"/>
              </a:spcBef>
              <a:buFont typeface="Arial" pitchFamily="34" charset="0"/>
              <a:buChar char="•"/>
              <a:defRPr sz="800" kern="1200" baseline="0">
                <a:solidFill>
                  <a:schemeClr val="tx1"/>
                </a:solidFill>
                <a:latin typeface="+mn-lt"/>
                <a:ea typeface="+mn-ea"/>
                <a:cs typeface="+mn-cs"/>
              </a:defRPr>
            </a:lvl7pPr>
            <a:lvl8pPr marL="2400220" indent="0" algn="l" defTabSz="685777" rtl="0" eaLnBrk="1" latinLnBrk="0" hangingPunct="1">
              <a:spcBef>
                <a:spcPct val="20000"/>
              </a:spcBef>
              <a:buFont typeface="Arial" pitchFamily="34" charset="0"/>
              <a:buNone/>
              <a:defRPr sz="1500" kern="1200">
                <a:solidFill>
                  <a:schemeClr val="tx1"/>
                </a:solidFill>
                <a:latin typeface="+mn-lt"/>
                <a:ea typeface="+mn-ea"/>
                <a:cs typeface="+mn-cs"/>
              </a:defRPr>
            </a:lvl8pPr>
            <a:lvl9pPr marL="2914553" indent="-171445" algn="l" defTabSz="685777" rtl="0" eaLnBrk="1" latinLnBrk="0" hangingPunct="1">
              <a:spcBef>
                <a:spcPct val="20000"/>
              </a:spcBef>
              <a:buFont typeface="Arial" pitchFamily="34" charset="0"/>
              <a:buChar char="•"/>
              <a:defRPr sz="1500" kern="1200">
                <a:solidFill>
                  <a:schemeClr val="tx1"/>
                </a:solidFill>
                <a:latin typeface="+mn-lt"/>
                <a:ea typeface="+mn-ea"/>
                <a:cs typeface="+mn-cs"/>
              </a:defRPr>
            </a:lvl9pPr>
          </a:lstStyle>
          <a:p>
            <a:pPr marL="0" indent="0">
              <a:buNone/>
            </a:pPr>
            <a:r>
              <a:rPr kumimoji="1" lang="ja-JP" altLang="en-US" sz="1100"/>
              <a:t>　他にもエンド</a:t>
            </a:r>
            <a:r>
              <a:rPr kumimoji="1" lang="en-US" altLang="ja-JP" sz="1100"/>
              <a:t> </a:t>
            </a:r>
            <a:r>
              <a:rPr kumimoji="1" lang="ja-JP" altLang="en-US" sz="1100"/>
              <a:t>ポイントは、様々な分別の要素があります。</a:t>
            </a:r>
            <a:endParaRPr kumimoji="1" lang="en-US" altLang="ja-JP" sz="1100"/>
          </a:p>
          <a:p>
            <a:pPr marL="742950" lvl="1" indent="-285750">
              <a:buFont typeface="Arial" panose="020B0604020202020204" pitchFamily="34" charset="0"/>
              <a:buChar char="•"/>
            </a:pPr>
            <a:r>
              <a:rPr kumimoji="1" lang="ja-JP" altLang="en-US" sz="1100"/>
              <a:t>一般ユーザ</a:t>
            </a:r>
            <a:r>
              <a:rPr kumimoji="1" lang="en-US" altLang="ja-JP" sz="1100"/>
              <a:t>  / </a:t>
            </a:r>
            <a:r>
              <a:rPr kumimoji="1" lang="ja-JP" altLang="en-US" sz="1100"/>
              <a:t>ハイエンド</a:t>
            </a:r>
            <a:r>
              <a:rPr kumimoji="1" lang="en-US" altLang="ja-JP" sz="1100"/>
              <a:t> </a:t>
            </a:r>
            <a:r>
              <a:rPr kumimoji="1" lang="ja-JP" altLang="en-US" sz="1100"/>
              <a:t>ユーザ（広帯域）</a:t>
            </a:r>
            <a:r>
              <a:rPr kumimoji="1" lang="en-US" altLang="ja-JP" sz="1100"/>
              <a:t> /</a:t>
            </a:r>
            <a:r>
              <a:rPr kumimoji="1" lang="ja-JP" altLang="en-US" sz="1100"/>
              <a:t>機密情報を扱うユーザ</a:t>
            </a:r>
          </a:p>
          <a:p>
            <a:pPr marL="742950" lvl="1" indent="-285750">
              <a:buFont typeface="Arial" panose="020B0604020202020204" pitchFamily="34" charset="0"/>
              <a:buChar char="•"/>
            </a:pPr>
            <a:r>
              <a:rPr kumimoji="1" lang="en-US" altLang="ja-JP" sz="1100"/>
              <a:t>IP </a:t>
            </a:r>
            <a:r>
              <a:rPr kumimoji="1" lang="ja-JP" altLang="en-US" sz="1100"/>
              <a:t>電話</a:t>
            </a:r>
            <a:r>
              <a:rPr kumimoji="1" lang="en-US" altLang="ja-JP" sz="1100"/>
              <a:t>		</a:t>
            </a:r>
            <a:r>
              <a:rPr kumimoji="1" lang="ja-JP" altLang="en-US" sz="1100"/>
              <a:t>（</a:t>
            </a:r>
            <a:r>
              <a:rPr kumimoji="1" lang="en-US" altLang="ja-JP" sz="1100" err="1"/>
              <a:t>PoE</a:t>
            </a:r>
            <a:r>
              <a:rPr kumimoji="1" lang="ja-JP" altLang="en-US" sz="1100"/>
              <a:t>）</a:t>
            </a:r>
          </a:p>
          <a:p>
            <a:pPr marL="742950" lvl="1" indent="-285750">
              <a:buFont typeface="Arial" panose="020B0604020202020204" pitchFamily="34" charset="0"/>
              <a:buChar char="•"/>
            </a:pPr>
            <a:r>
              <a:rPr kumimoji="1" lang="ja-JP" altLang="en-US" sz="1100"/>
              <a:t>ビデオ会議</a:t>
            </a:r>
            <a:r>
              <a:rPr kumimoji="1" lang="en-US" altLang="ja-JP" sz="1100"/>
              <a:t>	</a:t>
            </a:r>
            <a:r>
              <a:rPr kumimoji="1" lang="ja-JP" altLang="en-US" sz="1100"/>
              <a:t>（広帯域、</a:t>
            </a:r>
            <a:r>
              <a:rPr kumimoji="1" lang="en-US" altLang="ja-JP" sz="1100"/>
              <a:t>QoS </a:t>
            </a:r>
            <a:r>
              <a:rPr kumimoji="1" lang="ja-JP" altLang="en-US" sz="1100"/>
              <a:t>を利用）</a:t>
            </a:r>
          </a:p>
          <a:p>
            <a:pPr marL="742950" lvl="1" indent="-285750">
              <a:buFont typeface="Arial" panose="020B0604020202020204" pitchFamily="34" charset="0"/>
              <a:buChar char="•"/>
            </a:pPr>
            <a:r>
              <a:rPr kumimoji="1" lang="ja-JP" altLang="en-US" sz="1100"/>
              <a:t>プリンタ</a:t>
            </a:r>
            <a:r>
              <a:rPr kumimoji="1" lang="en-US" altLang="ja-JP" sz="1100"/>
              <a:t>		 </a:t>
            </a:r>
            <a:r>
              <a:rPr kumimoji="1" lang="ja-JP" altLang="en-US" sz="1100"/>
              <a:t>（バーストトラフィックがある）</a:t>
            </a:r>
          </a:p>
          <a:p>
            <a:pPr marL="228600" indent="-228600">
              <a:buFont typeface="+mj-lt"/>
              <a:buAutoNum type="arabicPeriod" startAt="2"/>
            </a:pPr>
            <a:r>
              <a:rPr kumimoji="1" lang="ja-JP" altLang="en-US" sz="1100" b="1">
                <a:solidFill>
                  <a:schemeClr val="bg1"/>
                </a:solidFill>
              </a:rPr>
              <a:t>配置する場所</a:t>
            </a:r>
            <a:br>
              <a:rPr kumimoji="1" lang="en-US" altLang="ja-JP" sz="1100"/>
            </a:br>
            <a:r>
              <a:rPr kumimoji="1" lang="ja-JP" altLang="en-US" sz="1100"/>
              <a:t>グループ分けにより、エンド</a:t>
            </a:r>
            <a:r>
              <a:rPr kumimoji="1" lang="en-US" altLang="ja-JP" sz="1100"/>
              <a:t> </a:t>
            </a:r>
            <a:r>
              <a:rPr kumimoji="1" lang="ja-JP" altLang="en-US" sz="1100"/>
              <a:t>ポイントとアクセス</a:t>
            </a:r>
            <a:r>
              <a:rPr kumimoji="1" lang="en-US" altLang="ja-JP" sz="1100"/>
              <a:t> </a:t>
            </a:r>
            <a:r>
              <a:rPr kumimoji="1" lang="ja-JP" altLang="en-US" sz="1100"/>
              <a:t>スイッチの距離を最適化します。</a:t>
            </a:r>
            <a:endParaRPr kumimoji="1" lang="en-US" altLang="ja-JP" sz="1100"/>
          </a:p>
          <a:p>
            <a:pPr marL="228600" indent="-228600">
              <a:buFont typeface="+mj-lt"/>
              <a:buAutoNum type="arabicPeriod" startAt="3"/>
            </a:pPr>
            <a:r>
              <a:rPr kumimoji="1" lang="ja-JP" altLang="en-US" sz="1100" b="1">
                <a:solidFill>
                  <a:schemeClr val="bg1"/>
                </a:solidFill>
              </a:rPr>
              <a:t>冗長分散</a:t>
            </a:r>
            <a:br>
              <a:rPr kumimoji="1" lang="en-US" altLang="ja-JP" sz="1100"/>
            </a:br>
            <a:r>
              <a:rPr kumimoji="1" lang="ja-JP" altLang="en-US" sz="1100"/>
              <a:t>単一スイッチ障害で同一フロア</a:t>
            </a:r>
            <a:r>
              <a:rPr kumimoji="1" lang="en-US" altLang="ja-JP" sz="1100"/>
              <a:t> </a:t>
            </a:r>
            <a:r>
              <a:rPr kumimoji="1" lang="ja-JP" altLang="en-US" sz="1100"/>
              <a:t>エリア内のエンド</a:t>
            </a:r>
            <a:r>
              <a:rPr kumimoji="1" lang="en-US" altLang="ja-JP" sz="1100"/>
              <a:t> </a:t>
            </a:r>
            <a:r>
              <a:rPr kumimoji="1" lang="ja-JP" altLang="en-US" sz="1100"/>
              <a:t>ポイントが全断を避けるため、グループを分けます。（グループピングの結果例は前頁の図をご参照ください。）</a:t>
            </a:r>
          </a:p>
          <a:p>
            <a:pPr marL="0" indent="0">
              <a:buNone/>
            </a:pPr>
            <a:r>
              <a:rPr kumimoji="1" lang="ja-JP" altLang="en-US" sz="1100"/>
              <a:t>　エンド</a:t>
            </a:r>
            <a:r>
              <a:rPr kumimoji="1" lang="en-US" altLang="ja-JP" sz="1100"/>
              <a:t> </a:t>
            </a:r>
            <a:r>
              <a:rPr kumimoji="1" lang="ja-JP" altLang="en-US" sz="1100"/>
              <a:t>ポイントを収容するアクセス</a:t>
            </a:r>
            <a:r>
              <a:rPr kumimoji="1" lang="en-US" altLang="ja-JP" sz="1100"/>
              <a:t> </a:t>
            </a:r>
            <a:r>
              <a:rPr kumimoji="1" lang="ja-JP" altLang="en-US" sz="1100"/>
              <a:t>スイッチのポート数は、以下で想定することを推奨します。</a:t>
            </a:r>
            <a:endParaRPr kumimoji="1" lang="en-US" altLang="ja-JP" sz="1100"/>
          </a:p>
          <a:p>
            <a:pPr marL="742950" lvl="1" indent="-285750">
              <a:buFont typeface="Arial" panose="020B0604020202020204" pitchFamily="34" charset="0"/>
              <a:buChar char="•"/>
            </a:pPr>
            <a:r>
              <a:rPr kumimoji="1" lang="en-US" altLang="ja-JP" sz="1100"/>
              <a:t>24 </a:t>
            </a:r>
            <a:r>
              <a:rPr kumimoji="1" lang="ja-JP" altLang="en-US" sz="1100"/>
              <a:t>ポート</a:t>
            </a:r>
            <a:r>
              <a:rPr kumimoji="1" lang="en-US" altLang="ja-JP" sz="1100"/>
              <a:t> </a:t>
            </a:r>
            <a:r>
              <a:rPr kumimoji="1" lang="ja-JP" altLang="en-US" sz="1100"/>
              <a:t>モデルの場合：</a:t>
            </a:r>
            <a:r>
              <a:rPr kumimoji="1" lang="en-US" altLang="ja-JP" sz="1100"/>
              <a:t>	20 </a:t>
            </a:r>
            <a:r>
              <a:rPr kumimoji="1" lang="ja-JP" altLang="en-US" sz="1100"/>
              <a:t>ポート収容、</a:t>
            </a:r>
            <a:r>
              <a:rPr kumimoji="1" lang="en-US" altLang="ja-JP" sz="1100"/>
              <a:t>4 </a:t>
            </a:r>
            <a:r>
              <a:rPr kumimoji="1" lang="ja-JP" altLang="en-US" sz="1100"/>
              <a:t>ポートは予備</a:t>
            </a:r>
          </a:p>
          <a:p>
            <a:pPr marL="742950" lvl="1" indent="-285750">
              <a:buFont typeface="Arial" panose="020B0604020202020204" pitchFamily="34" charset="0"/>
              <a:buChar char="•"/>
            </a:pPr>
            <a:r>
              <a:rPr kumimoji="1" lang="en-US" altLang="ja-JP" sz="1100"/>
              <a:t>48 </a:t>
            </a:r>
            <a:r>
              <a:rPr kumimoji="1" lang="ja-JP" altLang="en-US" sz="1100"/>
              <a:t>ポート</a:t>
            </a:r>
            <a:r>
              <a:rPr kumimoji="1" lang="en-US" altLang="ja-JP" sz="1100"/>
              <a:t> </a:t>
            </a:r>
            <a:r>
              <a:rPr kumimoji="1" lang="ja-JP" altLang="en-US" sz="1100"/>
              <a:t>モデルの場合：</a:t>
            </a:r>
            <a:r>
              <a:rPr kumimoji="1" lang="en-US" altLang="ja-JP" sz="1100"/>
              <a:t>	40 </a:t>
            </a:r>
            <a:r>
              <a:rPr kumimoji="1" lang="ja-JP" altLang="en-US" sz="1100"/>
              <a:t>ポート収容、</a:t>
            </a:r>
            <a:r>
              <a:rPr kumimoji="1" lang="en-US" altLang="ja-JP" sz="1100"/>
              <a:t>8 </a:t>
            </a:r>
            <a:r>
              <a:rPr kumimoji="1" lang="ja-JP" altLang="en-US" sz="1100"/>
              <a:t>ポートは予備</a:t>
            </a:r>
            <a:endParaRPr kumimoji="1" lang="en-US" altLang="ja-JP" sz="1100" b="1"/>
          </a:p>
          <a:p>
            <a:pPr marL="0" indent="0">
              <a:buNone/>
            </a:pPr>
            <a:r>
              <a:rPr kumimoji="1" lang="ja-JP" altLang="en-US" sz="1100"/>
              <a:t>　分別したエンド</a:t>
            </a:r>
            <a:r>
              <a:rPr kumimoji="1" lang="en-US" altLang="ja-JP" sz="1100"/>
              <a:t> </a:t>
            </a:r>
            <a:r>
              <a:rPr kumimoji="1" lang="ja-JP" altLang="en-US" sz="1100"/>
              <a:t>グループに対し、アクセス</a:t>
            </a:r>
            <a:r>
              <a:rPr kumimoji="1" lang="en-US" altLang="ja-JP" sz="1100"/>
              <a:t> </a:t>
            </a:r>
            <a:r>
              <a:rPr kumimoji="1" lang="ja-JP" altLang="en-US" sz="1100"/>
              <a:t>スイッチを上記の想定収容ポート数で割り当てます。その結果を右図に記載しています。</a:t>
            </a:r>
          </a:p>
          <a:p>
            <a:pPr marL="554038" indent="-285750">
              <a:buFont typeface="Arial" panose="020B0604020202020204" pitchFamily="34" charset="0"/>
              <a:buChar char="•"/>
            </a:pPr>
            <a:endParaRPr kumimoji="1" lang="ja-JP" altLang="en-US" sz="1100"/>
          </a:p>
          <a:p>
            <a:pPr marL="285750" indent="-285750">
              <a:buFont typeface="Arial" panose="020B0604020202020204" pitchFamily="34" charset="0"/>
              <a:buChar char="•"/>
            </a:pPr>
            <a:endParaRPr kumimoji="1" lang="ja-JP" altLang="en-US" sz="1100"/>
          </a:p>
          <a:p>
            <a:endParaRPr kumimoji="1" lang="ja-JP" altLang="en-US" sz="1100"/>
          </a:p>
        </p:txBody>
      </p:sp>
      <p:sp>
        <p:nvSpPr>
          <p:cNvPr id="93" name="Slide Number Placeholder 4">
            <a:extLst>
              <a:ext uri="{FF2B5EF4-FFF2-40B4-BE49-F238E27FC236}">
                <a16:creationId xmlns:a16="http://schemas.microsoft.com/office/drawing/2014/main" id="{A2F97BA0-2901-A748-853F-3FF844DBD6C8}"/>
              </a:ext>
            </a:extLst>
          </p:cNvPr>
          <p:cNvSpPr txBox="1">
            <a:spLocks/>
          </p:cNvSpPr>
          <p:nvPr/>
        </p:nvSpPr>
        <p:spPr>
          <a:xfrm>
            <a:off x="8648700" y="4884738"/>
            <a:ext cx="495300" cy="274637"/>
          </a:xfrm>
          <a:prstGeom prst="rect">
            <a:avLst/>
          </a:prstGeom>
        </p:spPr>
        <p:txBody>
          <a:bodyPr>
            <a:noAutofit/>
          </a:bodyPr>
          <a:lstStyle>
            <a:defPPr>
              <a:defRPr lang="en-US"/>
            </a:defPPr>
            <a:lvl1pPr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1pPr>
            <a:lvl2pPr marL="4572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2pPr>
            <a:lvl3pPr marL="9144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3pPr>
            <a:lvl4pPr marL="13716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4pPr>
            <a:lvl5pPr marL="18288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5pPr>
            <a:lvl6pPr marL="2286000" algn="l" defTabSz="457200" rtl="0" eaLnBrk="1" latinLnBrk="0" hangingPunct="1">
              <a:defRPr kern="1200">
                <a:solidFill>
                  <a:schemeClr val="tx1"/>
                </a:solidFill>
                <a:latin typeface="Arial" charset="0"/>
                <a:ea typeface="ＭＳ Ｐゴシック" charset="0"/>
                <a:cs typeface="ＭＳ Ｐゴシック" charset="0"/>
              </a:defRPr>
            </a:lvl6pPr>
            <a:lvl7pPr marL="2743200" algn="l" defTabSz="457200" rtl="0" eaLnBrk="1" latinLnBrk="0" hangingPunct="1">
              <a:defRPr kern="1200">
                <a:solidFill>
                  <a:schemeClr val="tx1"/>
                </a:solidFill>
                <a:latin typeface="Arial" charset="0"/>
                <a:ea typeface="ＭＳ Ｐゴシック" charset="0"/>
                <a:cs typeface="ＭＳ Ｐゴシック" charset="0"/>
              </a:defRPr>
            </a:lvl7pPr>
            <a:lvl8pPr marL="3200400" algn="l" defTabSz="457200" rtl="0" eaLnBrk="1" latinLnBrk="0" hangingPunct="1">
              <a:defRPr kern="1200">
                <a:solidFill>
                  <a:schemeClr val="tx1"/>
                </a:solidFill>
                <a:latin typeface="Arial" charset="0"/>
                <a:ea typeface="ＭＳ Ｐゴシック" charset="0"/>
                <a:cs typeface="ＭＳ Ｐゴシック" charset="0"/>
              </a:defRPr>
            </a:lvl8pPr>
            <a:lvl9pPr marL="3657600" algn="l" defTabSz="457200" rtl="0" eaLnBrk="1" latinLnBrk="0" hangingPunct="1">
              <a:defRPr kern="1200">
                <a:solidFill>
                  <a:schemeClr val="tx1"/>
                </a:solidFill>
                <a:latin typeface="Arial" charset="0"/>
                <a:ea typeface="ＭＳ Ｐゴシック" charset="0"/>
                <a:cs typeface="ＭＳ Ｐゴシック" charset="0"/>
              </a:defRPr>
            </a:lvl9pPr>
          </a:lstStyle>
          <a:p>
            <a:fld id="{3945D0FD-48F1-4D72-80C5-FFB60B92A834}" type="slidenum">
              <a:rPr lang="en-US" sz="900" smtClean="0">
                <a:latin typeface="+mn-lt"/>
              </a:rPr>
              <a:pPr/>
              <a:t>35</a:t>
            </a:fld>
            <a:endParaRPr lang="en-US" sz="900">
              <a:latin typeface="+mn-lt"/>
            </a:endParaRPr>
          </a:p>
        </p:txBody>
      </p:sp>
      <p:grpSp>
        <p:nvGrpSpPr>
          <p:cNvPr id="92" name="グループ化 91">
            <a:extLst>
              <a:ext uri="{FF2B5EF4-FFF2-40B4-BE49-F238E27FC236}">
                <a16:creationId xmlns:a16="http://schemas.microsoft.com/office/drawing/2014/main" id="{DF912233-7DA7-9348-AE05-F1B0AB9378FD}"/>
              </a:ext>
            </a:extLst>
          </p:cNvPr>
          <p:cNvGrpSpPr/>
          <p:nvPr/>
        </p:nvGrpSpPr>
        <p:grpSpPr>
          <a:xfrm>
            <a:off x="5581169" y="1232269"/>
            <a:ext cx="3054855" cy="2777569"/>
            <a:chOff x="5007338" y="1545998"/>
            <a:chExt cx="3513746" cy="3336036"/>
          </a:xfrm>
        </p:grpSpPr>
        <p:sp>
          <p:nvSpPr>
            <p:cNvPr id="94" name="テキスト ボックス 93">
              <a:extLst>
                <a:ext uri="{FF2B5EF4-FFF2-40B4-BE49-F238E27FC236}">
                  <a16:creationId xmlns:a16="http://schemas.microsoft.com/office/drawing/2014/main" id="{2DFB4F48-A6D5-DD4C-BB63-04F1DB81A7CE}"/>
                </a:ext>
              </a:extLst>
            </p:cNvPr>
            <p:cNvSpPr txBox="1"/>
            <p:nvPr/>
          </p:nvSpPr>
          <p:spPr>
            <a:xfrm>
              <a:off x="5728003" y="1974022"/>
              <a:ext cx="1072201" cy="258762"/>
            </a:xfrm>
            <a:prstGeom prst="rect">
              <a:avLst/>
            </a:prstGeom>
            <a:noFill/>
          </p:spPr>
          <p:txBody>
            <a:bodyPr wrap="square" rtlCol="0">
              <a:spAutoFit/>
            </a:bodyPr>
            <a:lstStyle/>
            <a:p>
              <a:pPr algn="ctr" defTabSz="685800" fontAlgn="auto">
                <a:spcBef>
                  <a:spcPts val="0"/>
                </a:spcBef>
                <a:spcAft>
                  <a:spcPts val="0"/>
                </a:spcAft>
              </a:pPr>
              <a:r>
                <a:rPr kumimoji="1" lang="en-US" altLang="ja-JP" sz="800">
                  <a:solidFill>
                    <a:prstClr val="black"/>
                  </a:solidFill>
                  <a:latin typeface="+mn-lt"/>
                  <a:ea typeface="游ゴシック" panose="020B0400000000000000" pitchFamily="34" charset="-128"/>
                  <a:cs typeface="+mn-cs"/>
                </a:rPr>
                <a:t>PC</a:t>
              </a:r>
              <a:r>
                <a:rPr kumimoji="1" lang="ja-JP" altLang="en-US" sz="800">
                  <a:solidFill>
                    <a:prstClr val="black"/>
                  </a:solidFill>
                  <a:latin typeface="+mn-lt"/>
                  <a:ea typeface="游ゴシック" panose="020B0400000000000000" pitchFamily="34" charset="-128"/>
                  <a:cs typeface="+mn-cs"/>
                </a:rPr>
                <a:t>等　</a:t>
              </a:r>
              <a:r>
                <a:rPr kumimoji="1" lang="en-US" altLang="ja-JP" sz="800">
                  <a:solidFill>
                    <a:prstClr val="black"/>
                  </a:solidFill>
                  <a:latin typeface="+mn-lt"/>
                  <a:ea typeface="游ゴシック" panose="020B0400000000000000" pitchFamily="34" charset="-128"/>
                  <a:cs typeface="+mn-cs"/>
                </a:rPr>
                <a:t>100</a:t>
              </a:r>
              <a:r>
                <a:rPr kumimoji="1" lang="ja-JP" altLang="en-US" sz="800">
                  <a:solidFill>
                    <a:prstClr val="black"/>
                  </a:solidFill>
                  <a:latin typeface="+mn-lt"/>
                  <a:ea typeface="游ゴシック" panose="020B0400000000000000" pitchFamily="34" charset="-128"/>
                  <a:cs typeface="+mn-cs"/>
                </a:rPr>
                <a:t>台</a:t>
              </a:r>
            </a:p>
          </p:txBody>
        </p:sp>
        <p:cxnSp>
          <p:nvCxnSpPr>
            <p:cNvPr id="95" name="直線コネクタ 94">
              <a:extLst>
                <a:ext uri="{FF2B5EF4-FFF2-40B4-BE49-F238E27FC236}">
                  <a16:creationId xmlns:a16="http://schemas.microsoft.com/office/drawing/2014/main" id="{6E550119-0098-DE4C-981E-42D15AB4EA15}"/>
                </a:ext>
              </a:extLst>
            </p:cNvPr>
            <p:cNvCxnSpPr>
              <a:cxnSpLocks/>
              <a:stCxn id="105" idx="2"/>
              <a:endCxn id="105" idx="0"/>
            </p:cNvCxnSpPr>
            <p:nvPr/>
          </p:nvCxnSpPr>
          <p:spPr>
            <a:xfrm flipV="1">
              <a:off x="7081747" y="1804988"/>
              <a:ext cx="0" cy="3077046"/>
            </a:xfrm>
            <a:prstGeom prst="line">
              <a:avLst/>
            </a:prstGeom>
            <a:ln w="19050" cmpd="sng">
              <a:prstDash val="solid"/>
            </a:ln>
          </p:spPr>
          <p:style>
            <a:lnRef idx="1">
              <a:schemeClr val="dk1"/>
            </a:lnRef>
            <a:fillRef idx="0">
              <a:schemeClr val="dk1"/>
            </a:fillRef>
            <a:effectRef idx="0">
              <a:schemeClr val="dk1"/>
            </a:effectRef>
            <a:fontRef idx="minor">
              <a:schemeClr val="tx1"/>
            </a:fontRef>
          </p:style>
        </p:cxnSp>
        <p:sp>
          <p:nvSpPr>
            <p:cNvPr id="96" name="角丸四角形 95">
              <a:extLst>
                <a:ext uri="{FF2B5EF4-FFF2-40B4-BE49-F238E27FC236}">
                  <a16:creationId xmlns:a16="http://schemas.microsoft.com/office/drawing/2014/main" id="{B48CFC12-9804-DE43-B821-CF80FA00B1CC}"/>
                </a:ext>
              </a:extLst>
            </p:cNvPr>
            <p:cNvSpPr/>
            <p:nvPr/>
          </p:nvSpPr>
          <p:spPr>
            <a:xfrm>
              <a:off x="5666445" y="1889358"/>
              <a:ext cx="1345582" cy="740013"/>
            </a:xfrm>
            <a:prstGeom prst="roundRect">
              <a:avLst/>
            </a:prstGeom>
            <a:noFill/>
            <a:ln>
              <a:solidFill>
                <a:schemeClr val="accent2"/>
              </a:solidFill>
              <a:prstDash val="sysDot"/>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200"/>
            </a:p>
          </p:txBody>
        </p:sp>
        <p:sp>
          <p:nvSpPr>
            <p:cNvPr id="97" name="角丸四角形 96">
              <a:extLst>
                <a:ext uri="{FF2B5EF4-FFF2-40B4-BE49-F238E27FC236}">
                  <a16:creationId xmlns:a16="http://schemas.microsoft.com/office/drawing/2014/main" id="{7CAC14B3-3A2D-B042-8B69-69A4DBED70E9}"/>
                </a:ext>
              </a:extLst>
            </p:cNvPr>
            <p:cNvSpPr/>
            <p:nvPr/>
          </p:nvSpPr>
          <p:spPr>
            <a:xfrm>
              <a:off x="7118866" y="1913585"/>
              <a:ext cx="1345582" cy="776447"/>
            </a:xfrm>
            <a:prstGeom prst="roundRect">
              <a:avLst/>
            </a:prstGeom>
            <a:noFill/>
            <a:ln>
              <a:solidFill>
                <a:schemeClr val="accent2"/>
              </a:solidFill>
              <a:prstDash val="sysDot"/>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200"/>
            </a:p>
          </p:txBody>
        </p:sp>
        <p:sp>
          <p:nvSpPr>
            <p:cNvPr id="98" name="角丸四角形 97">
              <a:extLst>
                <a:ext uri="{FF2B5EF4-FFF2-40B4-BE49-F238E27FC236}">
                  <a16:creationId xmlns:a16="http://schemas.microsoft.com/office/drawing/2014/main" id="{CBE135A6-A932-3946-9A65-E2B7137D6444}"/>
                </a:ext>
              </a:extLst>
            </p:cNvPr>
            <p:cNvSpPr/>
            <p:nvPr/>
          </p:nvSpPr>
          <p:spPr>
            <a:xfrm>
              <a:off x="5650976" y="4242547"/>
              <a:ext cx="1345582" cy="607493"/>
            </a:xfrm>
            <a:prstGeom prst="roundRect">
              <a:avLst/>
            </a:prstGeom>
            <a:noFill/>
            <a:ln>
              <a:solidFill>
                <a:schemeClr val="accent2"/>
              </a:solidFill>
              <a:prstDash val="sysDot"/>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200"/>
            </a:p>
          </p:txBody>
        </p:sp>
        <p:sp>
          <p:nvSpPr>
            <p:cNvPr id="99" name="角丸四角形 98">
              <a:extLst>
                <a:ext uri="{FF2B5EF4-FFF2-40B4-BE49-F238E27FC236}">
                  <a16:creationId xmlns:a16="http://schemas.microsoft.com/office/drawing/2014/main" id="{DCA2035B-AB95-D341-AD13-527BB465D895}"/>
                </a:ext>
              </a:extLst>
            </p:cNvPr>
            <p:cNvSpPr/>
            <p:nvPr/>
          </p:nvSpPr>
          <p:spPr>
            <a:xfrm>
              <a:off x="7106986" y="4238243"/>
              <a:ext cx="1345582" cy="586175"/>
            </a:xfrm>
            <a:prstGeom prst="roundRect">
              <a:avLst/>
            </a:prstGeom>
            <a:noFill/>
            <a:ln>
              <a:solidFill>
                <a:schemeClr val="accent2"/>
              </a:solidFill>
              <a:prstDash val="sysDot"/>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200"/>
            </a:p>
          </p:txBody>
        </p:sp>
        <p:pic>
          <p:nvPicPr>
            <p:cNvPr id="100" name="Picture 27" descr="C:\Users\ecoffey\AppData\Local\Temp\Rar$DRa1.653\30059_Device_laptop_3145_unreachable_64.png">
              <a:extLst>
                <a:ext uri="{FF2B5EF4-FFF2-40B4-BE49-F238E27FC236}">
                  <a16:creationId xmlns:a16="http://schemas.microsoft.com/office/drawing/2014/main" id="{376D32D2-A49D-A744-86EA-48E3B83CBAB8}"/>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5833658" y="2289932"/>
              <a:ext cx="276208" cy="276208"/>
            </a:xfrm>
            <a:prstGeom prst="rect">
              <a:avLst/>
            </a:prstGeom>
            <a:noFill/>
            <a:extLst>
              <a:ext uri="{909E8E84-426E-40DD-AFC4-6F175D3DCCD1}">
                <a14:hiddenFill xmlns:a14="http://schemas.microsoft.com/office/drawing/2010/main">
                  <a:solidFill>
                    <a:srgbClr val="FFFFFF"/>
                  </a:solidFill>
                </a14:hiddenFill>
              </a:ext>
            </a:extLst>
          </p:spPr>
        </p:pic>
        <p:pic>
          <p:nvPicPr>
            <p:cNvPr id="101" name="Picture 27" descr="C:\Users\ecoffey\AppData\Local\Temp\Rar$DRa0.101\30060_Device_phone_unreachable_64.png">
              <a:extLst>
                <a:ext uri="{FF2B5EF4-FFF2-40B4-BE49-F238E27FC236}">
                  <a16:creationId xmlns:a16="http://schemas.microsoft.com/office/drawing/2014/main" id="{AE6A88C2-CDF0-564E-B1C9-121C7B16364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179741" y="3028519"/>
              <a:ext cx="311812" cy="311812"/>
            </a:xfrm>
            <a:prstGeom prst="rect">
              <a:avLst/>
            </a:prstGeom>
            <a:noFill/>
            <a:extLst>
              <a:ext uri="{909E8E84-426E-40DD-AFC4-6F175D3DCCD1}">
                <a14:hiddenFill xmlns:a14="http://schemas.microsoft.com/office/drawing/2010/main">
                  <a:solidFill>
                    <a:srgbClr val="FFFFFF"/>
                  </a:solidFill>
                </a14:hiddenFill>
              </a:ext>
            </a:extLst>
          </p:spPr>
        </p:pic>
        <p:pic>
          <p:nvPicPr>
            <p:cNvPr id="102" name="Picture 5" descr="C:\Users\ecoffey\AppData\Local\Temp\Rar$DRa1.410\30062_Device_printer_default_64.png">
              <a:extLst>
                <a:ext uri="{FF2B5EF4-FFF2-40B4-BE49-F238E27FC236}">
                  <a16:creationId xmlns:a16="http://schemas.microsoft.com/office/drawing/2014/main" id="{5A08C867-5B7A-7E4F-A1F8-1DAB0AA8AC9E}"/>
                </a:ext>
              </a:extLst>
            </p:cNvPr>
            <p:cNvPicPr>
              <a:picLocks noChangeAspect="1" noChangeArrowheads="1"/>
            </p:cNvPicPr>
            <p:nvPr/>
          </p:nvPicPr>
          <p:blipFill>
            <a:blip r:embed="rId4">
              <a:extLst>
                <a:ext uri="{BEBA8EAE-BF5A-486C-A8C5-ECC9F3942E4B}">
                  <a14:imgProps xmlns:a14="http://schemas.microsoft.com/office/drawing/2010/main">
                    <a14:imgLayer r:embed="rId5">
                      <a14:imgEffect>
                        <a14:brightnessContrast bright="-20000"/>
                      </a14:imgEffect>
                    </a14:imgLayer>
                  </a14:imgProps>
                </a:ext>
                <a:ext uri="{28A0092B-C50C-407E-A947-70E740481C1C}">
                  <a14:useLocalDpi xmlns:a14="http://schemas.microsoft.com/office/drawing/2010/main" val="0"/>
                </a:ext>
              </a:extLst>
            </a:blip>
            <a:srcRect/>
            <a:stretch>
              <a:fillRect/>
            </a:stretch>
          </p:blipFill>
          <p:spPr bwMode="auto">
            <a:xfrm>
              <a:off x="6379586" y="2299410"/>
              <a:ext cx="284206" cy="284206"/>
            </a:xfrm>
            <a:prstGeom prst="rect">
              <a:avLst/>
            </a:prstGeom>
            <a:noFill/>
            <a:extLst>
              <a:ext uri="{909E8E84-426E-40DD-AFC4-6F175D3DCCD1}">
                <a14:hiddenFill xmlns:a14="http://schemas.microsoft.com/office/drawing/2010/main">
                  <a:solidFill>
                    <a:srgbClr val="FFFFFF"/>
                  </a:solidFill>
                </a14:hiddenFill>
              </a:ext>
            </a:extLst>
          </p:spPr>
        </p:pic>
        <p:sp>
          <p:nvSpPr>
            <p:cNvPr id="103" name="テキスト ボックス 102">
              <a:extLst>
                <a:ext uri="{FF2B5EF4-FFF2-40B4-BE49-F238E27FC236}">
                  <a16:creationId xmlns:a16="http://schemas.microsoft.com/office/drawing/2014/main" id="{D9CC8928-41C6-2742-B7DB-AF8597FEC5E5}"/>
                </a:ext>
              </a:extLst>
            </p:cNvPr>
            <p:cNvSpPr txBox="1"/>
            <p:nvPr/>
          </p:nvSpPr>
          <p:spPr>
            <a:xfrm>
              <a:off x="5084235" y="4083596"/>
              <a:ext cx="621623" cy="258762"/>
            </a:xfrm>
            <a:prstGeom prst="rect">
              <a:avLst/>
            </a:prstGeom>
            <a:noFill/>
          </p:spPr>
          <p:txBody>
            <a:bodyPr wrap="square" rtlCol="0">
              <a:spAutoFit/>
            </a:bodyPr>
            <a:lstStyle/>
            <a:p>
              <a:pPr defTabSz="685800" fontAlgn="auto">
                <a:spcBef>
                  <a:spcPts val="0"/>
                </a:spcBef>
                <a:spcAft>
                  <a:spcPts val="0"/>
                </a:spcAft>
              </a:pPr>
              <a:r>
                <a:rPr kumimoji="1" lang="en-US" altLang="ja-JP" sz="800">
                  <a:solidFill>
                    <a:prstClr val="black"/>
                  </a:solidFill>
                  <a:latin typeface="+mn-lt"/>
                  <a:ea typeface="游ゴシック" panose="020B0400000000000000" pitchFamily="34" charset="-128"/>
                  <a:cs typeface="+mn-cs"/>
                </a:rPr>
                <a:t>1-2F</a:t>
              </a:r>
              <a:endParaRPr kumimoji="1" lang="ja-JP" altLang="en-US" sz="800">
                <a:solidFill>
                  <a:prstClr val="black"/>
                </a:solidFill>
                <a:latin typeface="+mn-lt"/>
                <a:ea typeface="游ゴシック" panose="020B0400000000000000" pitchFamily="34" charset="-128"/>
                <a:cs typeface="+mn-cs"/>
              </a:endParaRPr>
            </a:p>
          </p:txBody>
        </p:sp>
        <p:sp>
          <p:nvSpPr>
            <p:cNvPr id="104" name="テキスト ボックス 103">
              <a:extLst>
                <a:ext uri="{FF2B5EF4-FFF2-40B4-BE49-F238E27FC236}">
                  <a16:creationId xmlns:a16="http://schemas.microsoft.com/office/drawing/2014/main" id="{C976E5EA-A7C5-9B41-81D8-6464E59315DE}"/>
                </a:ext>
              </a:extLst>
            </p:cNvPr>
            <p:cNvSpPr txBox="1"/>
            <p:nvPr/>
          </p:nvSpPr>
          <p:spPr>
            <a:xfrm>
              <a:off x="5007338" y="2566140"/>
              <a:ext cx="621623" cy="258762"/>
            </a:xfrm>
            <a:prstGeom prst="rect">
              <a:avLst/>
            </a:prstGeom>
            <a:noFill/>
          </p:spPr>
          <p:txBody>
            <a:bodyPr wrap="square" rtlCol="0">
              <a:spAutoFit/>
            </a:bodyPr>
            <a:lstStyle/>
            <a:p>
              <a:pPr defTabSz="685800" fontAlgn="auto">
                <a:spcBef>
                  <a:spcPts val="0"/>
                </a:spcBef>
                <a:spcAft>
                  <a:spcPts val="0"/>
                </a:spcAft>
              </a:pPr>
              <a:r>
                <a:rPr kumimoji="1" lang="en-US" altLang="ja-JP" sz="800">
                  <a:solidFill>
                    <a:prstClr val="black"/>
                  </a:solidFill>
                  <a:latin typeface="+mn-lt"/>
                  <a:ea typeface="游ゴシック" panose="020B0400000000000000" pitchFamily="34" charset="-128"/>
                  <a:cs typeface="+mn-cs"/>
                </a:rPr>
                <a:t>3-4F</a:t>
              </a:r>
              <a:endParaRPr kumimoji="1" lang="ja-JP" altLang="en-US" sz="800">
                <a:solidFill>
                  <a:prstClr val="black"/>
                </a:solidFill>
                <a:latin typeface="+mn-lt"/>
                <a:ea typeface="游ゴシック" panose="020B0400000000000000" pitchFamily="34" charset="-128"/>
                <a:cs typeface="+mn-cs"/>
              </a:endParaRPr>
            </a:p>
          </p:txBody>
        </p:sp>
        <p:sp>
          <p:nvSpPr>
            <p:cNvPr id="105" name="正方形/長方形 104">
              <a:extLst>
                <a:ext uri="{FF2B5EF4-FFF2-40B4-BE49-F238E27FC236}">
                  <a16:creationId xmlns:a16="http://schemas.microsoft.com/office/drawing/2014/main" id="{CA0B2FBC-0F8D-3849-A952-4C199A79CB22}"/>
                </a:ext>
              </a:extLst>
            </p:cNvPr>
            <p:cNvSpPr/>
            <p:nvPr/>
          </p:nvSpPr>
          <p:spPr>
            <a:xfrm>
              <a:off x="5642409" y="1804988"/>
              <a:ext cx="2878675" cy="3077046"/>
            </a:xfrm>
            <a:prstGeom prst="rect">
              <a:avLst/>
            </a:prstGeom>
            <a:noFill/>
            <a:ln>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100"/>
            </a:p>
          </p:txBody>
        </p:sp>
        <p:sp>
          <p:nvSpPr>
            <p:cNvPr id="106" name="角丸四角形 105">
              <a:extLst>
                <a:ext uri="{FF2B5EF4-FFF2-40B4-BE49-F238E27FC236}">
                  <a16:creationId xmlns:a16="http://schemas.microsoft.com/office/drawing/2014/main" id="{86CAE851-4A63-EB4A-9682-78F72E9D1B7B}"/>
                </a:ext>
              </a:extLst>
            </p:cNvPr>
            <p:cNvSpPr/>
            <p:nvPr/>
          </p:nvSpPr>
          <p:spPr>
            <a:xfrm>
              <a:off x="5662856" y="2674675"/>
              <a:ext cx="1345582" cy="760324"/>
            </a:xfrm>
            <a:prstGeom prst="roundRect">
              <a:avLst/>
            </a:prstGeom>
            <a:noFill/>
            <a:ln>
              <a:solidFill>
                <a:schemeClr val="accent2"/>
              </a:solidFill>
              <a:prstDash val="sysDot"/>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200"/>
            </a:p>
          </p:txBody>
        </p:sp>
        <p:sp>
          <p:nvSpPr>
            <p:cNvPr id="107" name="テキスト ボックス 106">
              <a:extLst>
                <a:ext uri="{FF2B5EF4-FFF2-40B4-BE49-F238E27FC236}">
                  <a16:creationId xmlns:a16="http://schemas.microsoft.com/office/drawing/2014/main" id="{7CAFDBE7-3F45-F744-B5E7-32A390C9DCA4}"/>
                </a:ext>
              </a:extLst>
            </p:cNvPr>
            <p:cNvSpPr txBox="1"/>
            <p:nvPr/>
          </p:nvSpPr>
          <p:spPr>
            <a:xfrm>
              <a:off x="6036946" y="1586752"/>
              <a:ext cx="724729" cy="240279"/>
            </a:xfrm>
            <a:prstGeom prst="rect">
              <a:avLst/>
            </a:prstGeom>
            <a:noFill/>
          </p:spPr>
          <p:txBody>
            <a:bodyPr wrap="square" rtlCol="0">
              <a:spAutoFit/>
            </a:bodyPr>
            <a:lstStyle/>
            <a:p>
              <a:pPr defTabSz="685800" fontAlgn="auto">
                <a:spcBef>
                  <a:spcPts val="0"/>
                </a:spcBef>
                <a:spcAft>
                  <a:spcPts val="0"/>
                </a:spcAft>
              </a:pPr>
              <a:r>
                <a:rPr kumimoji="1" lang="ja-JP" altLang="en-US" sz="700">
                  <a:latin typeface="+mn-lt"/>
                  <a:ea typeface="游ゴシック" panose="020B0400000000000000" pitchFamily="34" charset="-128"/>
                  <a:cs typeface="+mn-cs"/>
                </a:rPr>
                <a:t>東エリア</a:t>
              </a:r>
            </a:p>
          </p:txBody>
        </p:sp>
        <p:sp>
          <p:nvSpPr>
            <p:cNvPr id="108" name="テキスト ボックス 107">
              <a:extLst>
                <a:ext uri="{FF2B5EF4-FFF2-40B4-BE49-F238E27FC236}">
                  <a16:creationId xmlns:a16="http://schemas.microsoft.com/office/drawing/2014/main" id="{8ADAD749-4749-BA40-9693-C18AF35E6F25}"/>
                </a:ext>
              </a:extLst>
            </p:cNvPr>
            <p:cNvSpPr txBox="1"/>
            <p:nvPr/>
          </p:nvSpPr>
          <p:spPr>
            <a:xfrm>
              <a:off x="7439051" y="1545998"/>
              <a:ext cx="724729" cy="240279"/>
            </a:xfrm>
            <a:prstGeom prst="rect">
              <a:avLst/>
            </a:prstGeom>
            <a:noFill/>
          </p:spPr>
          <p:txBody>
            <a:bodyPr wrap="square" rtlCol="0">
              <a:spAutoFit/>
            </a:bodyPr>
            <a:lstStyle/>
            <a:p>
              <a:pPr defTabSz="685800" fontAlgn="auto">
                <a:spcBef>
                  <a:spcPts val="0"/>
                </a:spcBef>
                <a:spcAft>
                  <a:spcPts val="0"/>
                </a:spcAft>
              </a:pPr>
              <a:r>
                <a:rPr kumimoji="1" lang="ja-JP" altLang="en-US" sz="700">
                  <a:latin typeface="+mn-lt"/>
                  <a:ea typeface="游ゴシック" panose="020B0400000000000000" pitchFamily="34" charset="-128"/>
                  <a:cs typeface="+mn-cs"/>
                </a:rPr>
                <a:t>西エリア</a:t>
              </a:r>
            </a:p>
          </p:txBody>
        </p:sp>
        <p:cxnSp>
          <p:nvCxnSpPr>
            <p:cNvPr id="109" name="直線コネクタ 108">
              <a:extLst>
                <a:ext uri="{FF2B5EF4-FFF2-40B4-BE49-F238E27FC236}">
                  <a16:creationId xmlns:a16="http://schemas.microsoft.com/office/drawing/2014/main" id="{AC103852-2486-934F-9A23-6D4C036CAC85}"/>
                </a:ext>
              </a:extLst>
            </p:cNvPr>
            <p:cNvCxnSpPr>
              <a:cxnSpLocks/>
            </p:cNvCxnSpPr>
            <p:nvPr/>
          </p:nvCxnSpPr>
          <p:spPr>
            <a:xfrm flipH="1">
              <a:off x="5656330" y="3456075"/>
              <a:ext cx="2811984" cy="0"/>
            </a:xfrm>
            <a:prstGeom prst="line">
              <a:avLst/>
            </a:prstGeom>
            <a:ln w="25400" cmpd="sng">
              <a:prstDash val="solid"/>
            </a:ln>
          </p:spPr>
          <p:style>
            <a:lnRef idx="1">
              <a:schemeClr val="dk1"/>
            </a:lnRef>
            <a:fillRef idx="0">
              <a:schemeClr val="dk1"/>
            </a:fillRef>
            <a:effectRef idx="0">
              <a:schemeClr val="dk1"/>
            </a:effectRef>
            <a:fontRef idx="minor">
              <a:schemeClr val="tx1"/>
            </a:fontRef>
          </p:style>
        </p:cxnSp>
        <p:sp>
          <p:nvSpPr>
            <p:cNvPr id="110" name="角丸四角形 109">
              <a:extLst>
                <a:ext uri="{FF2B5EF4-FFF2-40B4-BE49-F238E27FC236}">
                  <a16:creationId xmlns:a16="http://schemas.microsoft.com/office/drawing/2014/main" id="{202008FC-BF6C-3447-9565-01D8CE768EFF}"/>
                </a:ext>
              </a:extLst>
            </p:cNvPr>
            <p:cNvSpPr/>
            <p:nvPr/>
          </p:nvSpPr>
          <p:spPr>
            <a:xfrm>
              <a:off x="5681499" y="3514342"/>
              <a:ext cx="1345582" cy="680121"/>
            </a:xfrm>
            <a:prstGeom prst="roundRect">
              <a:avLst/>
            </a:prstGeom>
            <a:noFill/>
            <a:ln>
              <a:solidFill>
                <a:schemeClr val="accent2"/>
              </a:solidFill>
              <a:prstDash val="sysDot"/>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200"/>
            </a:p>
          </p:txBody>
        </p:sp>
        <p:pic>
          <p:nvPicPr>
            <p:cNvPr id="111" name="Picture 27" descr="C:\Users\ecoffey\AppData\Local\Temp\Rar$DRa1.653\30059_Device_laptop_3145_unreachable_64.png">
              <a:extLst>
                <a:ext uri="{FF2B5EF4-FFF2-40B4-BE49-F238E27FC236}">
                  <a16:creationId xmlns:a16="http://schemas.microsoft.com/office/drawing/2014/main" id="{023214B5-89D6-5F41-A3A8-A279AC649AAC}"/>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7377899" y="2311623"/>
              <a:ext cx="276208" cy="276208"/>
            </a:xfrm>
            <a:prstGeom prst="rect">
              <a:avLst/>
            </a:prstGeom>
            <a:noFill/>
            <a:extLst>
              <a:ext uri="{909E8E84-426E-40DD-AFC4-6F175D3DCCD1}">
                <a14:hiddenFill xmlns:a14="http://schemas.microsoft.com/office/drawing/2010/main">
                  <a:solidFill>
                    <a:srgbClr val="FFFFFF"/>
                  </a:solidFill>
                </a14:hiddenFill>
              </a:ext>
            </a:extLst>
          </p:spPr>
        </p:pic>
        <p:pic>
          <p:nvPicPr>
            <p:cNvPr id="112" name="Picture 5" descr="C:\Users\ecoffey\AppData\Local\Temp\Rar$DRa1.410\30062_Device_printer_default_64.png">
              <a:extLst>
                <a:ext uri="{FF2B5EF4-FFF2-40B4-BE49-F238E27FC236}">
                  <a16:creationId xmlns:a16="http://schemas.microsoft.com/office/drawing/2014/main" id="{11B971D5-F9AA-E940-A33D-EBBDC607A268}"/>
                </a:ext>
              </a:extLst>
            </p:cNvPr>
            <p:cNvPicPr>
              <a:picLocks noChangeAspect="1" noChangeArrowheads="1"/>
            </p:cNvPicPr>
            <p:nvPr/>
          </p:nvPicPr>
          <p:blipFill>
            <a:blip r:embed="rId4">
              <a:extLst>
                <a:ext uri="{BEBA8EAE-BF5A-486C-A8C5-ECC9F3942E4B}">
                  <a14:imgProps xmlns:a14="http://schemas.microsoft.com/office/drawing/2010/main">
                    <a14:imgLayer r:embed="rId5">
                      <a14:imgEffect>
                        <a14:brightnessContrast bright="-20000"/>
                      </a14:imgEffect>
                    </a14:imgLayer>
                  </a14:imgProps>
                </a:ext>
                <a:ext uri="{28A0092B-C50C-407E-A947-70E740481C1C}">
                  <a14:useLocalDpi xmlns:a14="http://schemas.microsoft.com/office/drawing/2010/main" val="0"/>
                </a:ext>
              </a:extLst>
            </a:blip>
            <a:srcRect/>
            <a:stretch>
              <a:fillRect/>
            </a:stretch>
          </p:blipFill>
          <p:spPr bwMode="auto">
            <a:xfrm>
              <a:off x="7923827" y="2321101"/>
              <a:ext cx="284206" cy="284206"/>
            </a:xfrm>
            <a:prstGeom prst="rect">
              <a:avLst/>
            </a:prstGeom>
            <a:noFill/>
            <a:extLst>
              <a:ext uri="{909E8E84-426E-40DD-AFC4-6F175D3DCCD1}">
                <a14:hiddenFill xmlns:a14="http://schemas.microsoft.com/office/drawing/2010/main">
                  <a:solidFill>
                    <a:srgbClr val="FFFFFF"/>
                  </a:solidFill>
                </a14:hiddenFill>
              </a:ext>
            </a:extLst>
          </p:spPr>
        </p:pic>
        <p:sp>
          <p:nvSpPr>
            <p:cNvPr id="113" name="テキスト ボックス 112">
              <a:extLst>
                <a:ext uri="{FF2B5EF4-FFF2-40B4-BE49-F238E27FC236}">
                  <a16:creationId xmlns:a16="http://schemas.microsoft.com/office/drawing/2014/main" id="{45BFDE62-E433-F14E-B0B5-7A1E0859A6CE}"/>
                </a:ext>
              </a:extLst>
            </p:cNvPr>
            <p:cNvSpPr txBox="1"/>
            <p:nvPr/>
          </p:nvSpPr>
          <p:spPr>
            <a:xfrm>
              <a:off x="5779290" y="2721991"/>
              <a:ext cx="1072201" cy="258762"/>
            </a:xfrm>
            <a:prstGeom prst="rect">
              <a:avLst/>
            </a:prstGeom>
            <a:noFill/>
          </p:spPr>
          <p:txBody>
            <a:bodyPr wrap="square" rtlCol="0">
              <a:spAutoFit/>
            </a:bodyPr>
            <a:lstStyle/>
            <a:p>
              <a:pPr algn="ctr" defTabSz="685800" fontAlgn="auto">
                <a:spcBef>
                  <a:spcPts val="0"/>
                </a:spcBef>
                <a:spcAft>
                  <a:spcPts val="0"/>
                </a:spcAft>
              </a:pPr>
              <a:r>
                <a:rPr kumimoji="1" lang="en-US" altLang="ja-JP" sz="800" err="1">
                  <a:solidFill>
                    <a:prstClr val="black"/>
                  </a:solidFill>
                  <a:latin typeface="+mn-lt"/>
                  <a:ea typeface="游ゴシック" panose="020B0400000000000000" pitchFamily="34" charset="-128"/>
                  <a:cs typeface="+mn-cs"/>
                </a:rPr>
                <a:t>PoE</a:t>
              </a:r>
              <a:r>
                <a:rPr kumimoji="1" lang="ja-JP" altLang="en-US" sz="800">
                  <a:solidFill>
                    <a:prstClr val="black"/>
                  </a:solidFill>
                  <a:latin typeface="+mn-lt"/>
                  <a:ea typeface="游ゴシック" panose="020B0400000000000000" pitchFamily="34" charset="-128"/>
                  <a:cs typeface="+mn-cs"/>
                </a:rPr>
                <a:t> </a:t>
              </a:r>
              <a:r>
                <a:rPr kumimoji="1" lang="en-US" altLang="ja-JP" sz="800">
                  <a:solidFill>
                    <a:prstClr val="black"/>
                  </a:solidFill>
                  <a:latin typeface="+mn-lt"/>
                  <a:ea typeface="游ゴシック" panose="020B0400000000000000" pitchFamily="34" charset="-128"/>
                  <a:cs typeface="+mn-cs"/>
                </a:rPr>
                <a:t>40</a:t>
              </a:r>
              <a:r>
                <a:rPr kumimoji="1" lang="ja-JP" altLang="en-US" sz="800">
                  <a:solidFill>
                    <a:prstClr val="black"/>
                  </a:solidFill>
                  <a:latin typeface="+mn-lt"/>
                  <a:ea typeface="游ゴシック" panose="020B0400000000000000" pitchFamily="34" charset="-128"/>
                  <a:cs typeface="+mn-cs"/>
                </a:rPr>
                <a:t>台</a:t>
              </a:r>
            </a:p>
          </p:txBody>
        </p:sp>
        <p:sp>
          <p:nvSpPr>
            <p:cNvPr id="114" name="角丸四角形 113">
              <a:extLst>
                <a:ext uri="{FF2B5EF4-FFF2-40B4-BE49-F238E27FC236}">
                  <a16:creationId xmlns:a16="http://schemas.microsoft.com/office/drawing/2014/main" id="{67BC1595-036A-BD45-9C41-71F4522BFB96}"/>
                </a:ext>
              </a:extLst>
            </p:cNvPr>
            <p:cNvSpPr/>
            <p:nvPr/>
          </p:nvSpPr>
          <p:spPr>
            <a:xfrm>
              <a:off x="7145913" y="3514343"/>
              <a:ext cx="1345582" cy="648864"/>
            </a:xfrm>
            <a:prstGeom prst="roundRect">
              <a:avLst/>
            </a:prstGeom>
            <a:noFill/>
            <a:ln>
              <a:solidFill>
                <a:schemeClr val="accent2"/>
              </a:solidFill>
              <a:prstDash val="sysDot"/>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200"/>
            </a:p>
          </p:txBody>
        </p:sp>
        <p:sp>
          <p:nvSpPr>
            <p:cNvPr id="115" name="角丸四角形 114">
              <a:extLst>
                <a:ext uri="{FF2B5EF4-FFF2-40B4-BE49-F238E27FC236}">
                  <a16:creationId xmlns:a16="http://schemas.microsoft.com/office/drawing/2014/main" id="{9F256E2F-1976-BD4D-B492-0D47CB40C3BA}"/>
                </a:ext>
              </a:extLst>
            </p:cNvPr>
            <p:cNvSpPr/>
            <p:nvPr/>
          </p:nvSpPr>
          <p:spPr>
            <a:xfrm>
              <a:off x="7132592" y="2711070"/>
              <a:ext cx="1345582" cy="724247"/>
            </a:xfrm>
            <a:prstGeom prst="roundRect">
              <a:avLst/>
            </a:prstGeom>
            <a:noFill/>
            <a:ln>
              <a:solidFill>
                <a:schemeClr val="accent2"/>
              </a:solidFill>
              <a:prstDash val="sysDot"/>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200"/>
            </a:p>
          </p:txBody>
        </p:sp>
        <p:pic>
          <p:nvPicPr>
            <p:cNvPr id="116" name="Picture 27" descr="C:\Users\ecoffey\AppData\Local\Temp\Rar$DRa0.101\30060_Device_phone_unreachable_64.png">
              <a:extLst>
                <a:ext uri="{FF2B5EF4-FFF2-40B4-BE49-F238E27FC236}">
                  <a16:creationId xmlns:a16="http://schemas.microsoft.com/office/drawing/2014/main" id="{0C7B7D05-8B09-2046-9FCA-561931DCBD6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662742" y="3072441"/>
              <a:ext cx="311812" cy="311812"/>
            </a:xfrm>
            <a:prstGeom prst="rect">
              <a:avLst/>
            </a:prstGeom>
            <a:noFill/>
            <a:extLst>
              <a:ext uri="{909E8E84-426E-40DD-AFC4-6F175D3DCCD1}">
                <a14:hiddenFill xmlns:a14="http://schemas.microsoft.com/office/drawing/2010/main">
                  <a:solidFill>
                    <a:srgbClr val="FFFFFF"/>
                  </a:solidFill>
                </a14:hiddenFill>
              </a:ext>
            </a:extLst>
          </p:spPr>
        </p:pic>
        <p:pic>
          <p:nvPicPr>
            <p:cNvPr id="117" name="Picture 27" descr="C:\Users\ecoffey\AppData\Local\Temp\Rar$DRa1.653\30059_Device_laptop_3145_unreachable_64.png">
              <a:extLst>
                <a:ext uri="{FF2B5EF4-FFF2-40B4-BE49-F238E27FC236}">
                  <a16:creationId xmlns:a16="http://schemas.microsoft.com/office/drawing/2014/main" id="{F733017E-E711-DC48-B548-F0F70B77A11F}"/>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5853715" y="3729746"/>
              <a:ext cx="276208" cy="276208"/>
            </a:xfrm>
            <a:prstGeom prst="rect">
              <a:avLst/>
            </a:prstGeom>
            <a:noFill/>
            <a:extLst>
              <a:ext uri="{909E8E84-426E-40DD-AFC4-6F175D3DCCD1}">
                <a14:hiddenFill xmlns:a14="http://schemas.microsoft.com/office/drawing/2010/main">
                  <a:solidFill>
                    <a:srgbClr val="FFFFFF"/>
                  </a:solidFill>
                </a14:hiddenFill>
              </a:ext>
            </a:extLst>
          </p:spPr>
        </p:pic>
        <p:pic>
          <p:nvPicPr>
            <p:cNvPr id="118" name="Picture 27" descr="C:\Users\ecoffey\AppData\Local\Temp\Rar$DRa0.101\30060_Device_phone_unreachable_64.png">
              <a:extLst>
                <a:ext uri="{FF2B5EF4-FFF2-40B4-BE49-F238E27FC236}">
                  <a16:creationId xmlns:a16="http://schemas.microsoft.com/office/drawing/2014/main" id="{1E1B8594-FEE3-2D42-B4F1-ECABF7FC634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199798" y="4468333"/>
              <a:ext cx="311812" cy="311812"/>
            </a:xfrm>
            <a:prstGeom prst="rect">
              <a:avLst/>
            </a:prstGeom>
            <a:noFill/>
            <a:extLst>
              <a:ext uri="{909E8E84-426E-40DD-AFC4-6F175D3DCCD1}">
                <a14:hiddenFill xmlns:a14="http://schemas.microsoft.com/office/drawing/2010/main">
                  <a:solidFill>
                    <a:srgbClr val="FFFFFF"/>
                  </a:solidFill>
                </a14:hiddenFill>
              </a:ext>
            </a:extLst>
          </p:spPr>
        </p:pic>
        <p:pic>
          <p:nvPicPr>
            <p:cNvPr id="119" name="Picture 5" descr="C:\Users\ecoffey\AppData\Local\Temp\Rar$DRa1.410\30062_Device_printer_default_64.png">
              <a:extLst>
                <a:ext uri="{FF2B5EF4-FFF2-40B4-BE49-F238E27FC236}">
                  <a16:creationId xmlns:a16="http://schemas.microsoft.com/office/drawing/2014/main" id="{FED9193C-ECA7-A54A-BE95-5067597037BE}"/>
                </a:ext>
              </a:extLst>
            </p:cNvPr>
            <p:cNvPicPr>
              <a:picLocks noChangeAspect="1" noChangeArrowheads="1"/>
            </p:cNvPicPr>
            <p:nvPr/>
          </p:nvPicPr>
          <p:blipFill>
            <a:blip r:embed="rId4">
              <a:extLst>
                <a:ext uri="{BEBA8EAE-BF5A-486C-A8C5-ECC9F3942E4B}">
                  <a14:imgProps xmlns:a14="http://schemas.microsoft.com/office/drawing/2010/main">
                    <a14:imgLayer r:embed="rId5">
                      <a14:imgEffect>
                        <a14:brightnessContrast bright="-20000"/>
                      </a14:imgEffect>
                    </a14:imgLayer>
                  </a14:imgProps>
                </a:ext>
                <a:ext uri="{28A0092B-C50C-407E-A947-70E740481C1C}">
                  <a14:useLocalDpi xmlns:a14="http://schemas.microsoft.com/office/drawing/2010/main" val="0"/>
                </a:ext>
              </a:extLst>
            </a:blip>
            <a:srcRect/>
            <a:stretch>
              <a:fillRect/>
            </a:stretch>
          </p:blipFill>
          <p:spPr bwMode="auto">
            <a:xfrm>
              <a:off x="6399643" y="3739224"/>
              <a:ext cx="284206" cy="284206"/>
            </a:xfrm>
            <a:prstGeom prst="rect">
              <a:avLst/>
            </a:prstGeom>
            <a:noFill/>
            <a:extLst>
              <a:ext uri="{909E8E84-426E-40DD-AFC4-6F175D3DCCD1}">
                <a14:hiddenFill xmlns:a14="http://schemas.microsoft.com/office/drawing/2010/main">
                  <a:solidFill>
                    <a:srgbClr val="FFFFFF"/>
                  </a:solidFill>
                </a14:hiddenFill>
              </a:ext>
            </a:extLst>
          </p:spPr>
        </p:pic>
        <p:pic>
          <p:nvPicPr>
            <p:cNvPr id="120" name="Picture 27" descr="C:\Users\ecoffey\AppData\Local\Temp\Rar$DRa1.653\30059_Device_laptop_3145_unreachable_64.png">
              <a:extLst>
                <a:ext uri="{FF2B5EF4-FFF2-40B4-BE49-F238E27FC236}">
                  <a16:creationId xmlns:a16="http://schemas.microsoft.com/office/drawing/2014/main" id="{0F620713-EC37-E543-9514-B9F1E4883388}"/>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7397956" y="3751437"/>
              <a:ext cx="276208" cy="276208"/>
            </a:xfrm>
            <a:prstGeom prst="rect">
              <a:avLst/>
            </a:prstGeom>
            <a:noFill/>
            <a:extLst>
              <a:ext uri="{909E8E84-426E-40DD-AFC4-6F175D3DCCD1}">
                <a14:hiddenFill xmlns:a14="http://schemas.microsoft.com/office/drawing/2010/main">
                  <a:solidFill>
                    <a:srgbClr val="FFFFFF"/>
                  </a:solidFill>
                </a14:hiddenFill>
              </a:ext>
            </a:extLst>
          </p:spPr>
        </p:pic>
        <p:pic>
          <p:nvPicPr>
            <p:cNvPr id="121" name="Picture 5" descr="C:\Users\ecoffey\AppData\Local\Temp\Rar$DRa1.410\30062_Device_printer_default_64.png">
              <a:extLst>
                <a:ext uri="{FF2B5EF4-FFF2-40B4-BE49-F238E27FC236}">
                  <a16:creationId xmlns:a16="http://schemas.microsoft.com/office/drawing/2014/main" id="{06A327EC-7545-C54F-88C5-8127254E4F37}"/>
                </a:ext>
              </a:extLst>
            </p:cNvPr>
            <p:cNvPicPr>
              <a:picLocks noChangeAspect="1" noChangeArrowheads="1"/>
            </p:cNvPicPr>
            <p:nvPr/>
          </p:nvPicPr>
          <p:blipFill>
            <a:blip r:embed="rId4">
              <a:extLst>
                <a:ext uri="{BEBA8EAE-BF5A-486C-A8C5-ECC9F3942E4B}">
                  <a14:imgProps xmlns:a14="http://schemas.microsoft.com/office/drawing/2010/main">
                    <a14:imgLayer r:embed="rId5">
                      <a14:imgEffect>
                        <a14:brightnessContrast bright="-20000"/>
                      </a14:imgEffect>
                    </a14:imgLayer>
                  </a14:imgProps>
                </a:ext>
                <a:ext uri="{28A0092B-C50C-407E-A947-70E740481C1C}">
                  <a14:useLocalDpi xmlns:a14="http://schemas.microsoft.com/office/drawing/2010/main" val="0"/>
                </a:ext>
              </a:extLst>
            </a:blip>
            <a:srcRect/>
            <a:stretch>
              <a:fillRect/>
            </a:stretch>
          </p:blipFill>
          <p:spPr bwMode="auto">
            <a:xfrm>
              <a:off x="7943884" y="3760915"/>
              <a:ext cx="284206" cy="284206"/>
            </a:xfrm>
            <a:prstGeom prst="rect">
              <a:avLst/>
            </a:prstGeom>
            <a:noFill/>
            <a:extLst>
              <a:ext uri="{909E8E84-426E-40DD-AFC4-6F175D3DCCD1}">
                <a14:hiddenFill xmlns:a14="http://schemas.microsoft.com/office/drawing/2010/main">
                  <a:solidFill>
                    <a:srgbClr val="FFFFFF"/>
                  </a:solidFill>
                </a14:hiddenFill>
              </a:ext>
            </a:extLst>
          </p:spPr>
        </p:pic>
        <p:pic>
          <p:nvPicPr>
            <p:cNvPr id="122" name="Picture 27" descr="C:\Users\ecoffey\AppData\Local\Temp\Rar$DRa0.101\30060_Device_phone_unreachable_64.png">
              <a:extLst>
                <a:ext uri="{FF2B5EF4-FFF2-40B4-BE49-F238E27FC236}">
                  <a16:creationId xmlns:a16="http://schemas.microsoft.com/office/drawing/2014/main" id="{14FB863E-B043-D94D-8E27-935FF581CD3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682799" y="4512255"/>
              <a:ext cx="311812" cy="311812"/>
            </a:xfrm>
            <a:prstGeom prst="rect">
              <a:avLst/>
            </a:prstGeom>
            <a:noFill/>
            <a:extLst>
              <a:ext uri="{909E8E84-426E-40DD-AFC4-6F175D3DCCD1}">
                <a14:hiddenFill xmlns:a14="http://schemas.microsoft.com/office/drawing/2010/main">
                  <a:solidFill>
                    <a:srgbClr val="FFFFFF"/>
                  </a:solidFill>
                </a14:hiddenFill>
              </a:ext>
            </a:extLst>
          </p:spPr>
        </p:pic>
      </p:grpSp>
      <p:sp>
        <p:nvSpPr>
          <p:cNvPr id="123" name="テキスト ボックス 122">
            <a:extLst>
              <a:ext uri="{FF2B5EF4-FFF2-40B4-BE49-F238E27FC236}">
                <a16:creationId xmlns:a16="http://schemas.microsoft.com/office/drawing/2014/main" id="{101B0C06-7370-624D-AB7A-FC8C0C094BE3}"/>
              </a:ext>
            </a:extLst>
          </p:cNvPr>
          <p:cNvSpPr txBox="1"/>
          <p:nvPr/>
        </p:nvSpPr>
        <p:spPr>
          <a:xfrm>
            <a:off x="7582284" y="1733004"/>
            <a:ext cx="932173" cy="215444"/>
          </a:xfrm>
          <a:prstGeom prst="rect">
            <a:avLst/>
          </a:prstGeom>
          <a:noFill/>
        </p:spPr>
        <p:txBody>
          <a:bodyPr wrap="square" rtlCol="0">
            <a:spAutoFit/>
          </a:bodyPr>
          <a:lstStyle/>
          <a:p>
            <a:pPr algn="ctr" defTabSz="685800" fontAlgn="auto">
              <a:spcBef>
                <a:spcPts val="0"/>
              </a:spcBef>
              <a:spcAft>
                <a:spcPts val="0"/>
              </a:spcAft>
            </a:pPr>
            <a:r>
              <a:rPr kumimoji="1" lang="en-US" altLang="ja-JP" sz="800">
                <a:solidFill>
                  <a:prstClr val="black"/>
                </a:solidFill>
                <a:latin typeface="+mn-lt"/>
                <a:ea typeface="游ゴシック" panose="020B0400000000000000" pitchFamily="34" charset="-128"/>
                <a:cs typeface="+mn-cs"/>
              </a:rPr>
              <a:t>PC</a:t>
            </a:r>
            <a:r>
              <a:rPr kumimoji="1" lang="ja-JP" altLang="en-US" sz="800">
                <a:solidFill>
                  <a:prstClr val="black"/>
                </a:solidFill>
                <a:latin typeface="+mn-lt"/>
                <a:ea typeface="游ゴシック" panose="020B0400000000000000" pitchFamily="34" charset="-128"/>
                <a:cs typeface="+mn-cs"/>
              </a:rPr>
              <a:t>等　</a:t>
            </a:r>
            <a:r>
              <a:rPr kumimoji="1" lang="en-US" altLang="ja-JP" sz="800">
                <a:solidFill>
                  <a:prstClr val="black"/>
                </a:solidFill>
                <a:latin typeface="+mn-lt"/>
                <a:ea typeface="游ゴシック" panose="020B0400000000000000" pitchFamily="34" charset="-128"/>
                <a:cs typeface="+mn-cs"/>
              </a:rPr>
              <a:t>100</a:t>
            </a:r>
            <a:r>
              <a:rPr kumimoji="1" lang="ja-JP" altLang="en-US" sz="800">
                <a:solidFill>
                  <a:prstClr val="black"/>
                </a:solidFill>
                <a:latin typeface="+mn-lt"/>
                <a:ea typeface="游ゴシック" panose="020B0400000000000000" pitchFamily="34" charset="-128"/>
                <a:cs typeface="+mn-cs"/>
              </a:rPr>
              <a:t>台</a:t>
            </a:r>
          </a:p>
        </p:txBody>
      </p:sp>
      <p:sp>
        <p:nvSpPr>
          <p:cNvPr id="124" name="テキスト ボックス 123">
            <a:extLst>
              <a:ext uri="{FF2B5EF4-FFF2-40B4-BE49-F238E27FC236}">
                <a16:creationId xmlns:a16="http://schemas.microsoft.com/office/drawing/2014/main" id="{A4A2FB3B-5FEE-C94B-A0E2-3A189D0C6009}"/>
              </a:ext>
            </a:extLst>
          </p:cNvPr>
          <p:cNvSpPr txBox="1"/>
          <p:nvPr/>
        </p:nvSpPr>
        <p:spPr>
          <a:xfrm>
            <a:off x="7626873" y="2355760"/>
            <a:ext cx="932173" cy="215444"/>
          </a:xfrm>
          <a:prstGeom prst="rect">
            <a:avLst/>
          </a:prstGeom>
          <a:noFill/>
        </p:spPr>
        <p:txBody>
          <a:bodyPr wrap="square" rtlCol="0">
            <a:spAutoFit/>
          </a:bodyPr>
          <a:lstStyle/>
          <a:p>
            <a:pPr algn="ctr" defTabSz="685800" fontAlgn="auto">
              <a:spcBef>
                <a:spcPts val="0"/>
              </a:spcBef>
              <a:spcAft>
                <a:spcPts val="0"/>
              </a:spcAft>
            </a:pPr>
            <a:r>
              <a:rPr kumimoji="1" lang="en-US" altLang="ja-JP" sz="800" err="1">
                <a:solidFill>
                  <a:prstClr val="black"/>
                </a:solidFill>
                <a:latin typeface="+mn-lt"/>
                <a:ea typeface="游ゴシック" panose="020B0400000000000000" pitchFamily="34" charset="-128"/>
                <a:cs typeface="+mn-cs"/>
              </a:rPr>
              <a:t>PoE</a:t>
            </a:r>
            <a:r>
              <a:rPr kumimoji="1" lang="ja-JP" altLang="en-US" sz="800">
                <a:solidFill>
                  <a:prstClr val="black"/>
                </a:solidFill>
                <a:latin typeface="+mn-lt"/>
                <a:ea typeface="游ゴシック" panose="020B0400000000000000" pitchFamily="34" charset="-128"/>
                <a:cs typeface="+mn-cs"/>
              </a:rPr>
              <a:t> </a:t>
            </a:r>
            <a:r>
              <a:rPr kumimoji="1" lang="en-US" altLang="ja-JP" sz="800">
                <a:solidFill>
                  <a:prstClr val="black"/>
                </a:solidFill>
                <a:latin typeface="+mn-lt"/>
                <a:ea typeface="游ゴシック" panose="020B0400000000000000" pitchFamily="34" charset="-128"/>
                <a:cs typeface="+mn-cs"/>
              </a:rPr>
              <a:t>40</a:t>
            </a:r>
            <a:r>
              <a:rPr kumimoji="1" lang="ja-JP" altLang="en-US" sz="800">
                <a:solidFill>
                  <a:prstClr val="black"/>
                </a:solidFill>
                <a:latin typeface="+mn-lt"/>
                <a:ea typeface="游ゴシック" panose="020B0400000000000000" pitchFamily="34" charset="-128"/>
                <a:cs typeface="+mn-cs"/>
              </a:rPr>
              <a:t>台</a:t>
            </a:r>
          </a:p>
        </p:txBody>
      </p:sp>
      <p:sp>
        <p:nvSpPr>
          <p:cNvPr id="125" name="テキスト ボックス 124">
            <a:extLst>
              <a:ext uri="{FF2B5EF4-FFF2-40B4-BE49-F238E27FC236}">
                <a16:creationId xmlns:a16="http://schemas.microsoft.com/office/drawing/2014/main" id="{AAD4DB16-5BD6-5F4D-8E1D-6E873079325E}"/>
              </a:ext>
            </a:extLst>
          </p:cNvPr>
          <p:cNvSpPr txBox="1"/>
          <p:nvPr/>
        </p:nvSpPr>
        <p:spPr>
          <a:xfrm>
            <a:off x="6288228" y="3020492"/>
            <a:ext cx="932173" cy="215444"/>
          </a:xfrm>
          <a:prstGeom prst="rect">
            <a:avLst/>
          </a:prstGeom>
          <a:noFill/>
        </p:spPr>
        <p:txBody>
          <a:bodyPr wrap="square" rtlCol="0">
            <a:spAutoFit/>
          </a:bodyPr>
          <a:lstStyle/>
          <a:p>
            <a:pPr algn="ctr" defTabSz="685800" fontAlgn="auto">
              <a:spcBef>
                <a:spcPts val="0"/>
              </a:spcBef>
              <a:spcAft>
                <a:spcPts val="0"/>
              </a:spcAft>
            </a:pPr>
            <a:r>
              <a:rPr kumimoji="1" lang="en-US" altLang="ja-JP" sz="800">
                <a:solidFill>
                  <a:prstClr val="black"/>
                </a:solidFill>
                <a:latin typeface="+mn-lt"/>
                <a:ea typeface="游ゴシック" panose="020B0400000000000000" pitchFamily="34" charset="-128"/>
                <a:cs typeface="+mn-cs"/>
              </a:rPr>
              <a:t>PC</a:t>
            </a:r>
            <a:r>
              <a:rPr kumimoji="1" lang="ja-JP" altLang="en-US" sz="800">
                <a:solidFill>
                  <a:prstClr val="black"/>
                </a:solidFill>
                <a:latin typeface="+mn-lt"/>
                <a:ea typeface="游ゴシック" panose="020B0400000000000000" pitchFamily="34" charset="-128"/>
                <a:cs typeface="+mn-cs"/>
              </a:rPr>
              <a:t>等　</a:t>
            </a:r>
            <a:r>
              <a:rPr kumimoji="1" lang="en-US" altLang="ja-JP" sz="800">
                <a:solidFill>
                  <a:prstClr val="black"/>
                </a:solidFill>
                <a:latin typeface="+mn-lt"/>
                <a:ea typeface="游ゴシック" panose="020B0400000000000000" pitchFamily="34" charset="-128"/>
                <a:cs typeface="+mn-cs"/>
              </a:rPr>
              <a:t>100</a:t>
            </a:r>
            <a:r>
              <a:rPr kumimoji="1" lang="ja-JP" altLang="en-US" sz="800">
                <a:solidFill>
                  <a:prstClr val="black"/>
                </a:solidFill>
                <a:latin typeface="+mn-lt"/>
                <a:ea typeface="游ゴシック" panose="020B0400000000000000" pitchFamily="34" charset="-128"/>
                <a:cs typeface="+mn-cs"/>
              </a:rPr>
              <a:t>台</a:t>
            </a:r>
          </a:p>
        </p:txBody>
      </p:sp>
      <p:sp>
        <p:nvSpPr>
          <p:cNvPr id="126" name="テキスト ボックス 125">
            <a:extLst>
              <a:ext uri="{FF2B5EF4-FFF2-40B4-BE49-F238E27FC236}">
                <a16:creationId xmlns:a16="http://schemas.microsoft.com/office/drawing/2014/main" id="{77C42C83-4140-FC4C-95AC-644F474E964A}"/>
              </a:ext>
            </a:extLst>
          </p:cNvPr>
          <p:cNvSpPr txBox="1"/>
          <p:nvPr/>
        </p:nvSpPr>
        <p:spPr>
          <a:xfrm>
            <a:off x="7608925" y="3025178"/>
            <a:ext cx="932173" cy="215444"/>
          </a:xfrm>
          <a:prstGeom prst="rect">
            <a:avLst/>
          </a:prstGeom>
          <a:noFill/>
        </p:spPr>
        <p:txBody>
          <a:bodyPr wrap="square" rtlCol="0">
            <a:spAutoFit/>
          </a:bodyPr>
          <a:lstStyle/>
          <a:p>
            <a:pPr algn="ctr" defTabSz="685800" fontAlgn="auto">
              <a:spcBef>
                <a:spcPts val="0"/>
              </a:spcBef>
              <a:spcAft>
                <a:spcPts val="0"/>
              </a:spcAft>
            </a:pPr>
            <a:r>
              <a:rPr kumimoji="1" lang="en-US" altLang="ja-JP" sz="800">
                <a:solidFill>
                  <a:prstClr val="black"/>
                </a:solidFill>
                <a:latin typeface="+mn-lt"/>
                <a:ea typeface="游ゴシック" panose="020B0400000000000000" pitchFamily="34" charset="-128"/>
                <a:cs typeface="+mn-cs"/>
              </a:rPr>
              <a:t>PC</a:t>
            </a:r>
            <a:r>
              <a:rPr kumimoji="1" lang="ja-JP" altLang="en-US" sz="800">
                <a:solidFill>
                  <a:prstClr val="black"/>
                </a:solidFill>
                <a:latin typeface="+mn-lt"/>
                <a:ea typeface="游ゴシック" panose="020B0400000000000000" pitchFamily="34" charset="-128"/>
                <a:cs typeface="+mn-cs"/>
              </a:rPr>
              <a:t>等　</a:t>
            </a:r>
            <a:r>
              <a:rPr kumimoji="1" lang="en-US" altLang="ja-JP" sz="800">
                <a:solidFill>
                  <a:prstClr val="black"/>
                </a:solidFill>
                <a:latin typeface="+mn-lt"/>
                <a:ea typeface="游ゴシック" panose="020B0400000000000000" pitchFamily="34" charset="-128"/>
                <a:cs typeface="+mn-cs"/>
              </a:rPr>
              <a:t>100</a:t>
            </a:r>
            <a:r>
              <a:rPr kumimoji="1" lang="ja-JP" altLang="en-US" sz="800">
                <a:solidFill>
                  <a:prstClr val="black"/>
                </a:solidFill>
                <a:latin typeface="+mn-lt"/>
                <a:ea typeface="游ゴシック" panose="020B0400000000000000" pitchFamily="34" charset="-128"/>
                <a:cs typeface="+mn-cs"/>
              </a:rPr>
              <a:t>台</a:t>
            </a:r>
          </a:p>
        </p:txBody>
      </p:sp>
      <p:sp>
        <p:nvSpPr>
          <p:cNvPr id="127" name="角丸四角形 126">
            <a:extLst>
              <a:ext uri="{FF2B5EF4-FFF2-40B4-BE49-F238E27FC236}">
                <a16:creationId xmlns:a16="http://schemas.microsoft.com/office/drawing/2014/main" id="{1CB57BE3-7832-8B42-9745-D57D0C9C6062}"/>
              </a:ext>
            </a:extLst>
          </p:cNvPr>
          <p:cNvSpPr/>
          <p:nvPr/>
        </p:nvSpPr>
        <p:spPr>
          <a:xfrm>
            <a:off x="6207147" y="2215948"/>
            <a:ext cx="1053814" cy="488956"/>
          </a:xfrm>
          <a:prstGeom prst="roundRect">
            <a:avLst/>
          </a:prstGeom>
          <a:solidFill>
            <a:srgbClr val="86DBF2">
              <a:alpha val="90000"/>
            </a:srgbClr>
          </a:solidFill>
          <a:ln w="12700" cap="flat" cmpd="sng" algn="ctr">
            <a:solidFill>
              <a:srgbClr val="ED7D31">
                <a:lumMod val="40000"/>
                <a:lumOff val="60000"/>
                <a:alpha val="27000"/>
              </a:srgbClr>
            </a:solidFill>
            <a:prstDash val="solid"/>
            <a:miter lim="800000"/>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1" lang="en-US" altLang="ja-JP" sz="800">
                <a:solidFill>
                  <a:prstClr val="black"/>
                </a:solidFill>
                <a:latin typeface="+mn-lt"/>
                <a:ea typeface="游ゴシック" panose="020B0400000000000000" pitchFamily="34" charset="-128"/>
              </a:rPr>
              <a:t>48</a:t>
            </a:r>
            <a:r>
              <a:rPr kumimoji="1" lang="ja-JP" altLang="en-US" sz="800">
                <a:solidFill>
                  <a:prstClr val="black"/>
                </a:solidFill>
                <a:latin typeface="+mn-lt"/>
                <a:ea typeface="游ゴシック" panose="020B0400000000000000" pitchFamily="34" charset="-128"/>
              </a:rPr>
              <a:t>ポート</a:t>
            </a:r>
            <a:br>
              <a:rPr kumimoji="1" lang="en-US" altLang="ja-JP" sz="800">
                <a:solidFill>
                  <a:prstClr val="black"/>
                </a:solidFill>
                <a:latin typeface="+mn-lt"/>
                <a:ea typeface="游ゴシック" panose="020B0400000000000000" pitchFamily="34" charset="-128"/>
              </a:rPr>
            </a:br>
            <a:r>
              <a:rPr kumimoji="1" lang="en-US" altLang="ja-JP" sz="800" err="1">
                <a:solidFill>
                  <a:prstClr val="black"/>
                </a:solidFill>
                <a:latin typeface="+mn-lt"/>
                <a:ea typeface="游ゴシック" panose="020B0400000000000000" pitchFamily="34" charset="-128"/>
              </a:rPr>
              <a:t>PoE</a:t>
            </a:r>
            <a:r>
              <a:rPr kumimoji="1" lang="ja-JP" altLang="en-US" sz="800">
                <a:solidFill>
                  <a:prstClr val="black"/>
                </a:solidFill>
                <a:latin typeface="+mn-lt"/>
                <a:ea typeface="游ゴシック" panose="020B0400000000000000" pitchFamily="34" charset="-128"/>
              </a:rPr>
              <a:t>スイッチ</a:t>
            </a:r>
            <a:br>
              <a:rPr kumimoji="1" lang="en-US" altLang="ja-JP" sz="800">
                <a:solidFill>
                  <a:prstClr val="black"/>
                </a:solidFill>
                <a:latin typeface="+mn-lt"/>
                <a:ea typeface="游ゴシック" panose="020B0400000000000000" pitchFamily="34" charset="-128"/>
              </a:rPr>
            </a:br>
            <a:r>
              <a:rPr kumimoji="1" lang="en-US" altLang="ja-JP" sz="800">
                <a:solidFill>
                  <a:prstClr val="black"/>
                </a:solidFill>
                <a:latin typeface="+mn-lt"/>
                <a:ea typeface="游ゴシック" panose="020B0400000000000000" pitchFamily="34" charset="-128"/>
              </a:rPr>
              <a:t>3</a:t>
            </a:r>
            <a:r>
              <a:rPr kumimoji="1" lang="ja-JP" altLang="en-US" sz="800">
                <a:solidFill>
                  <a:prstClr val="black"/>
                </a:solidFill>
                <a:latin typeface="+mn-lt"/>
                <a:ea typeface="游ゴシック" panose="020B0400000000000000" pitchFamily="34" charset="-128"/>
              </a:rPr>
              <a:t>台</a:t>
            </a:r>
            <a:endParaRPr kumimoji="1" lang="ja-JP" altLang="en-US" sz="800" i="0" u="none" strike="noStrike" kern="0" cap="none" spc="0" normalizeH="0" baseline="0" noProof="0">
              <a:ln>
                <a:noFill/>
              </a:ln>
              <a:solidFill>
                <a:prstClr val="white"/>
              </a:solidFill>
              <a:effectLst/>
              <a:uLnTx/>
              <a:uFillTx/>
              <a:latin typeface="+mn-lt"/>
              <a:ea typeface="游ゴシック" panose="020B0400000000000000" pitchFamily="34" charset="-128"/>
              <a:cs typeface="+mn-cs"/>
            </a:endParaRPr>
          </a:p>
        </p:txBody>
      </p:sp>
      <p:sp>
        <p:nvSpPr>
          <p:cNvPr id="128" name="角丸四角形 127">
            <a:extLst>
              <a:ext uri="{FF2B5EF4-FFF2-40B4-BE49-F238E27FC236}">
                <a16:creationId xmlns:a16="http://schemas.microsoft.com/office/drawing/2014/main" id="{23B39127-BE57-5848-9F83-1075510B6168}"/>
              </a:ext>
            </a:extLst>
          </p:cNvPr>
          <p:cNvSpPr/>
          <p:nvPr/>
        </p:nvSpPr>
        <p:spPr>
          <a:xfrm>
            <a:off x="6219394" y="1596628"/>
            <a:ext cx="1053814" cy="488956"/>
          </a:xfrm>
          <a:prstGeom prst="roundRect">
            <a:avLst/>
          </a:prstGeom>
          <a:solidFill>
            <a:schemeClr val="accent6">
              <a:lumMod val="20000"/>
              <a:lumOff val="80000"/>
              <a:alpha val="90000"/>
            </a:schemeClr>
          </a:solidFill>
          <a:ln w="12700" cap="flat" cmpd="sng" algn="ctr">
            <a:solidFill>
              <a:srgbClr val="ED7D31">
                <a:lumMod val="40000"/>
                <a:lumOff val="60000"/>
                <a:alpha val="27000"/>
              </a:srgbClr>
            </a:solidFill>
            <a:prstDash val="solid"/>
            <a:miter lim="800000"/>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1" lang="en-US" altLang="ja-JP" sz="800">
                <a:solidFill>
                  <a:prstClr val="black"/>
                </a:solidFill>
                <a:latin typeface="+mn-lt"/>
                <a:ea typeface="游ゴシック" panose="020B0400000000000000" pitchFamily="34" charset="-128"/>
              </a:rPr>
              <a:t>48</a:t>
            </a:r>
            <a:r>
              <a:rPr kumimoji="1" lang="ja-JP" altLang="en-US" sz="800">
                <a:solidFill>
                  <a:prstClr val="black"/>
                </a:solidFill>
                <a:latin typeface="+mn-lt"/>
                <a:ea typeface="游ゴシック" panose="020B0400000000000000" pitchFamily="34" charset="-128"/>
              </a:rPr>
              <a:t>ポート</a:t>
            </a:r>
            <a:br>
              <a:rPr kumimoji="1" lang="en-US" altLang="ja-JP" sz="800">
                <a:solidFill>
                  <a:prstClr val="black"/>
                </a:solidFill>
                <a:latin typeface="+mn-lt"/>
                <a:ea typeface="游ゴシック" panose="020B0400000000000000" pitchFamily="34" charset="-128"/>
              </a:rPr>
            </a:br>
            <a:r>
              <a:rPr kumimoji="1" lang="ja-JP" altLang="en-US" sz="800">
                <a:solidFill>
                  <a:prstClr val="black"/>
                </a:solidFill>
                <a:latin typeface="+mn-lt"/>
                <a:ea typeface="游ゴシック" panose="020B0400000000000000" pitchFamily="34" charset="-128"/>
              </a:rPr>
              <a:t>スイッチ</a:t>
            </a:r>
            <a:br>
              <a:rPr kumimoji="1" lang="en-US" altLang="ja-JP" sz="800">
                <a:solidFill>
                  <a:prstClr val="black"/>
                </a:solidFill>
                <a:latin typeface="+mn-lt"/>
                <a:ea typeface="游ゴシック" panose="020B0400000000000000" pitchFamily="34" charset="-128"/>
              </a:rPr>
            </a:br>
            <a:r>
              <a:rPr kumimoji="1" lang="en-US" altLang="ja-JP" sz="800">
                <a:solidFill>
                  <a:prstClr val="black"/>
                </a:solidFill>
                <a:latin typeface="+mn-lt"/>
                <a:ea typeface="游ゴシック" panose="020B0400000000000000" pitchFamily="34" charset="-128"/>
              </a:rPr>
              <a:t>22</a:t>
            </a:r>
            <a:r>
              <a:rPr kumimoji="1" lang="ja-JP" altLang="en-US" sz="800">
                <a:solidFill>
                  <a:prstClr val="black"/>
                </a:solidFill>
                <a:latin typeface="+mn-lt"/>
                <a:ea typeface="游ゴシック" panose="020B0400000000000000" pitchFamily="34" charset="-128"/>
              </a:rPr>
              <a:t>台</a:t>
            </a:r>
            <a:endParaRPr kumimoji="1" lang="ja-JP" altLang="en-US" sz="800" i="0" u="none" strike="noStrike" kern="0" cap="none" spc="0" normalizeH="0" baseline="0" noProof="0">
              <a:ln>
                <a:noFill/>
              </a:ln>
              <a:solidFill>
                <a:prstClr val="white"/>
              </a:solidFill>
              <a:effectLst/>
              <a:uLnTx/>
              <a:uFillTx/>
              <a:latin typeface="+mn-lt"/>
              <a:ea typeface="游ゴシック" panose="020B0400000000000000" pitchFamily="34" charset="-128"/>
              <a:cs typeface="+mn-cs"/>
            </a:endParaRPr>
          </a:p>
        </p:txBody>
      </p:sp>
      <p:sp>
        <p:nvSpPr>
          <p:cNvPr id="129" name="角丸四角形 128">
            <a:extLst>
              <a:ext uri="{FF2B5EF4-FFF2-40B4-BE49-F238E27FC236}">
                <a16:creationId xmlns:a16="http://schemas.microsoft.com/office/drawing/2014/main" id="{0AE8B639-BB4D-4149-B07A-6F02ED208E68}"/>
              </a:ext>
            </a:extLst>
          </p:cNvPr>
          <p:cNvSpPr/>
          <p:nvPr/>
        </p:nvSpPr>
        <p:spPr>
          <a:xfrm>
            <a:off x="7471214" y="2218589"/>
            <a:ext cx="1053814" cy="488956"/>
          </a:xfrm>
          <a:prstGeom prst="roundRect">
            <a:avLst/>
          </a:prstGeom>
          <a:solidFill>
            <a:srgbClr val="86DBF2">
              <a:alpha val="90000"/>
            </a:srgbClr>
          </a:solidFill>
          <a:ln w="12700" cap="flat" cmpd="sng" algn="ctr">
            <a:solidFill>
              <a:srgbClr val="ED7D31">
                <a:lumMod val="40000"/>
                <a:lumOff val="60000"/>
                <a:alpha val="27000"/>
              </a:srgbClr>
            </a:solidFill>
            <a:prstDash val="solid"/>
            <a:miter lim="800000"/>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1" lang="en-US" altLang="ja-JP" sz="800">
                <a:solidFill>
                  <a:prstClr val="black"/>
                </a:solidFill>
                <a:latin typeface="+mn-lt"/>
                <a:ea typeface="游ゴシック" panose="020B0400000000000000" pitchFamily="34" charset="-128"/>
              </a:rPr>
              <a:t>48</a:t>
            </a:r>
            <a:r>
              <a:rPr kumimoji="1" lang="ja-JP" altLang="en-US" sz="800">
                <a:solidFill>
                  <a:prstClr val="black"/>
                </a:solidFill>
                <a:latin typeface="+mn-lt"/>
                <a:ea typeface="游ゴシック" panose="020B0400000000000000" pitchFamily="34" charset="-128"/>
              </a:rPr>
              <a:t>ポート</a:t>
            </a:r>
            <a:br>
              <a:rPr kumimoji="1" lang="en-US" altLang="ja-JP" sz="800">
                <a:solidFill>
                  <a:prstClr val="black"/>
                </a:solidFill>
                <a:latin typeface="+mn-lt"/>
                <a:ea typeface="游ゴシック" panose="020B0400000000000000" pitchFamily="34" charset="-128"/>
              </a:rPr>
            </a:br>
            <a:r>
              <a:rPr kumimoji="1" lang="en-US" altLang="ja-JP" sz="800" err="1">
                <a:solidFill>
                  <a:prstClr val="black"/>
                </a:solidFill>
                <a:latin typeface="+mn-lt"/>
                <a:ea typeface="游ゴシック" panose="020B0400000000000000" pitchFamily="34" charset="-128"/>
              </a:rPr>
              <a:t>PoE</a:t>
            </a:r>
            <a:r>
              <a:rPr kumimoji="1" lang="ja-JP" altLang="en-US" sz="800">
                <a:solidFill>
                  <a:prstClr val="black"/>
                </a:solidFill>
                <a:latin typeface="+mn-lt"/>
                <a:ea typeface="游ゴシック" panose="020B0400000000000000" pitchFamily="34" charset="-128"/>
              </a:rPr>
              <a:t>スイッチ</a:t>
            </a:r>
            <a:endParaRPr kumimoji="1" lang="en-US" altLang="ja-JP" sz="800">
              <a:solidFill>
                <a:prstClr val="black"/>
              </a:solidFill>
              <a:latin typeface="+mn-lt"/>
              <a:ea typeface="游ゴシック" panose="020B0400000000000000" pitchFamily="34" charset="-128"/>
            </a:endParaRPr>
          </a:p>
          <a:p>
            <a:pPr marL="0" marR="0" lvl="0" indent="0" algn="ctr" defTabSz="685800" eaLnBrk="1" fontAlgn="auto" latinLnBrk="0" hangingPunct="1">
              <a:lnSpc>
                <a:spcPct val="100000"/>
              </a:lnSpc>
              <a:spcBef>
                <a:spcPts val="0"/>
              </a:spcBef>
              <a:spcAft>
                <a:spcPts val="0"/>
              </a:spcAft>
              <a:buClrTx/>
              <a:buSzTx/>
              <a:buFontTx/>
              <a:buNone/>
              <a:tabLst/>
              <a:defRPr/>
            </a:pPr>
            <a:r>
              <a:rPr kumimoji="1" lang="en-US" altLang="ja-JP" sz="800">
                <a:solidFill>
                  <a:prstClr val="black"/>
                </a:solidFill>
                <a:latin typeface="+mn-lt"/>
                <a:ea typeface="游ゴシック" panose="020B0400000000000000" pitchFamily="34" charset="-128"/>
              </a:rPr>
              <a:t>3</a:t>
            </a:r>
            <a:r>
              <a:rPr kumimoji="1" lang="ja-JP" altLang="en-US" sz="800">
                <a:solidFill>
                  <a:prstClr val="black"/>
                </a:solidFill>
                <a:latin typeface="+mn-lt"/>
                <a:ea typeface="游ゴシック" panose="020B0400000000000000" pitchFamily="34" charset="-128"/>
              </a:rPr>
              <a:t>台</a:t>
            </a:r>
            <a:endParaRPr kumimoji="1" lang="ja-JP" altLang="en-US" sz="800" i="0" u="none" strike="noStrike" kern="0" cap="none" spc="0" normalizeH="0" baseline="0" noProof="0">
              <a:ln>
                <a:noFill/>
              </a:ln>
              <a:solidFill>
                <a:prstClr val="white"/>
              </a:solidFill>
              <a:effectLst/>
              <a:uLnTx/>
              <a:uFillTx/>
              <a:latin typeface="+mn-lt"/>
              <a:ea typeface="游ゴシック" panose="020B0400000000000000" pitchFamily="34" charset="-128"/>
              <a:cs typeface="+mn-cs"/>
            </a:endParaRPr>
          </a:p>
        </p:txBody>
      </p:sp>
      <p:sp>
        <p:nvSpPr>
          <p:cNvPr id="130" name="角丸四角形 129">
            <a:extLst>
              <a:ext uri="{FF2B5EF4-FFF2-40B4-BE49-F238E27FC236}">
                <a16:creationId xmlns:a16="http://schemas.microsoft.com/office/drawing/2014/main" id="{5849C8C6-5B9F-3546-832D-4A8C940779FA}"/>
              </a:ext>
            </a:extLst>
          </p:cNvPr>
          <p:cNvSpPr/>
          <p:nvPr/>
        </p:nvSpPr>
        <p:spPr>
          <a:xfrm>
            <a:off x="7483461" y="1599269"/>
            <a:ext cx="1053814" cy="488956"/>
          </a:xfrm>
          <a:prstGeom prst="roundRect">
            <a:avLst/>
          </a:prstGeom>
          <a:solidFill>
            <a:schemeClr val="accent6">
              <a:lumMod val="20000"/>
              <a:lumOff val="80000"/>
              <a:alpha val="90000"/>
            </a:schemeClr>
          </a:solidFill>
          <a:ln w="12700" cap="flat" cmpd="sng" algn="ctr">
            <a:solidFill>
              <a:srgbClr val="ED7D31">
                <a:lumMod val="40000"/>
                <a:lumOff val="60000"/>
                <a:alpha val="27000"/>
              </a:srgbClr>
            </a:solidFill>
            <a:prstDash val="solid"/>
            <a:miter lim="800000"/>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1" lang="en-US" altLang="ja-JP" sz="800">
                <a:solidFill>
                  <a:prstClr val="black"/>
                </a:solidFill>
                <a:latin typeface="+mn-lt"/>
                <a:ea typeface="游ゴシック" panose="020B0400000000000000" pitchFamily="34" charset="-128"/>
              </a:rPr>
              <a:t>48</a:t>
            </a:r>
            <a:r>
              <a:rPr kumimoji="1" lang="ja-JP" altLang="en-US" sz="800">
                <a:solidFill>
                  <a:prstClr val="black"/>
                </a:solidFill>
                <a:latin typeface="+mn-lt"/>
                <a:ea typeface="游ゴシック" panose="020B0400000000000000" pitchFamily="34" charset="-128"/>
              </a:rPr>
              <a:t>ポート</a:t>
            </a:r>
            <a:br>
              <a:rPr kumimoji="1" lang="en-US" altLang="ja-JP" sz="800">
                <a:solidFill>
                  <a:prstClr val="black"/>
                </a:solidFill>
                <a:latin typeface="+mn-lt"/>
                <a:ea typeface="游ゴシック" panose="020B0400000000000000" pitchFamily="34" charset="-128"/>
              </a:rPr>
            </a:br>
            <a:r>
              <a:rPr kumimoji="1" lang="ja-JP" altLang="en-US" sz="800">
                <a:solidFill>
                  <a:prstClr val="black"/>
                </a:solidFill>
                <a:latin typeface="+mn-lt"/>
                <a:ea typeface="游ゴシック" panose="020B0400000000000000" pitchFamily="34" charset="-128"/>
              </a:rPr>
              <a:t>スイッチ</a:t>
            </a:r>
            <a:br>
              <a:rPr kumimoji="1" lang="en-US" altLang="ja-JP" sz="800">
                <a:solidFill>
                  <a:prstClr val="black"/>
                </a:solidFill>
                <a:latin typeface="+mn-lt"/>
                <a:ea typeface="游ゴシック" panose="020B0400000000000000" pitchFamily="34" charset="-128"/>
              </a:rPr>
            </a:br>
            <a:r>
              <a:rPr kumimoji="1" lang="en-US" altLang="ja-JP" sz="800">
                <a:solidFill>
                  <a:prstClr val="black"/>
                </a:solidFill>
                <a:latin typeface="+mn-lt"/>
                <a:ea typeface="游ゴシック" panose="020B0400000000000000" pitchFamily="34" charset="-128"/>
              </a:rPr>
              <a:t>22</a:t>
            </a:r>
            <a:r>
              <a:rPr kumimoji="1" lang="ja-JP" altLang="en-US" sz="800">
                <a:solidFill>
                  <a:prstClr val="black"/>
                </a:solidFill>
                <a:latin typeface="+mn-lt"/>
                <a:ea typeface="游ゴシック" panose="020B0400000000000000" pitchFamily="34" charset="-128"/>
              </a:rPr>
              <a:t>台</a:t>
            </a:r>
            <a:endParaRPr kumimoji="1" lang="ja-JP" altLang="en-US" sz="800" i="0" u="none" strike="noStrike" kern="0" cap="none" spc="0" normalizeH="0" baseline="0" noProof="0">
              <a:ln>
                <a:noFill/>
              </a:ln>
              <a:solidFill>
                <a:prstClr val="white"/>
              </a:solidFill>
              <a:effectLst/>
              <a:uLnTx/>
              <a:uFillTx/>
              <a:latin typeface="+mn-lt"/>
              <a:ea typeface="游ゴシック" panose="020B0400000000000000" pitchFamily="34" charset="-128"/>
              <a:cs typeface="+mn-cs"/>
            </a:endParaRPr>
          </a:p>
        </p:txBody>
      </p:sp>
      <p:sp>
        <p:nvSpPr>
          <p:cNvPr id="131" name="角丸四角形 130">
            <a:extLst>
              <a:ext uri="{FF2B5EF4-FFF2-40B4-BE49-F238E27FC236}">
                <a16:creationId xmlns:a16="http://schemas.microsoft.com/office/drawing/2014/main" id="{DF524405-898B-BD4A-A130-1B63680C7AE6}"/>
              </a:ext>
            </a:extLst>
          </p:cNvPr>
          <p:cNvSpPr/>
          <p:nvPr/>
        </p:nvSpPr>
        <p:spPr>
          <a:xfrm>
            <a:off x="6228918" y="3491751"/>
            <a:ext cx="1053814" cy="488956"/>
          </a:xfrm>
          <a:prstGeom prst="roundRect">
            <a:avLst/>
          </a:prstGeom>
          <a:solidFill>
            <a:srgbClr val="86DBF2">
              <a:alpha val="90000"/>
            </a:srgbClr>
          </a:solidFill>
          <a:ln w="12700" cap="flat" cmpd="sng" algn="ctr">
            <a:solidFill>
              <a:srgbClr val="ED7D31">
                <a:lumMod val="40000"/>
                <a:lumOff val="60000"/>
                <a:alpha val="27000"/>
              </a:srgbClr>
            </a:solidFill>
            <a:prstDash val="solid"/>
            <a:miter lim="800000"/>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1" lang="en-US" altLang="ja-JP" sz="800">
                <a:solidFill>
                  <a:prstClr val="black"/>
                </a:solidFill>
                <a:latin typeface="+mn-lt"/>
                <a:ea typeface="游ゴシック" panose="020B0400000000000000" pitchFamily="34" charset="-128"/>
              </a:rPr>
              <a:t>48</a:t>
            </a:r>
            <a:r>
              <a:rPr kumimoji="1" lang="ja-JP" altLang="en-US" sz="800">
                <a:solidFill>
                  <a:prstClr val="black"/>
                </a:solidFill>
                <a:latin typeface="+mn-lt"/>
                <a:ea typeface="游ゴシック" panose="020B0400000000000000" pitchFamily="34" charset="-128"/>
              </a:rPr>
              <a:t>ポート</a:t>
            </a:r>
            <a:br>
              <a:rPr kumimoji="1" lang="en-US" altLang="ja-JP" sz="800">
                <a:solidFill>
                  <a:prstClr val="black"/>
                </a:solidFill>
                <a:latin typeface="+mn-lt"/>
                <a:ea typeface="游ゴシック" panose="020B0400000000000000" pitchFamily="34" charset="-128"/>
              </a:rPr>
            </a:br>
            <a:r>
              <a:rPr kumimoji="1" lang="en-US" altLang="ja-JP" sz="800" err="1">
                <a:solidFill>
                  <a:prstClr val="black"/>
                </a:solidFill>
                <a:latin typeface="+mn-lt"/>
                <a:ea typeface="游ゴシック" panose="020B0400000000000000" pitchFamily="34" charset="-128"/>
              </a:rPr>
              <a:t>PoE</a:t>
            </a:r>
            <a:r>
              <a:rPr kumimoji="1" lang="ja-JP" altLang="en-US" sz="800">
                <a:solidFill>
                  <a:prstClr val="black"/>
                </a:solidFill>
                <a:latin typeface="+mn-lt"/>
                <a:ea typeface="游ゴシック" panose="020B0400000000000000" pitchFamily="34" charset="-128"/>
              </a:rPr>
              <a:t>スイッチ</a:t>
            </a:r>
            <a:br>
              <a:rPr kumimoji="1" lang="en-US" altLang="ja-JP" sz="800">
                <a:solidFill>
                  <a:prstClr val="black"/>
                </a:solidFill>
                <a:latin typeface="+mn-lt"/>
                <a:ea typeface="游ゴシック" panose="020B0400000000000000" pitchFamily="34" charset="-128"/>
              </a:rPr>
            </a:br>
            <a:r>
              <a:rPr kumimoji="1" lang="en-US" altLang="ja-JP" sz="800">
                <a:solidFill>
                  <a:prstClr val="black"/>
                </a:solidFill>
                <a:latin typeface="+mn-lt"/>
                <a:ea typeface="游ゴシック" panose="020B0400000000000000" pitchFamily="34" charset="-128"/>
              </a:rPr>
              <a:t>3</a:t>
            </a:r>
            <a:r>
              <a:rPr kumimoji="1" lang="ja-JP" altLang="en-US" sz="800">
                <a:solidFill>
                  <a:prstClr val="black"/>
                </a:solidFill>
                <a:latin typeface="+mn-lt"/>
                <a:ea typeface="游ゴシック" panose="020B0400000000000000" pitchFamily="34" charset="-128"/>
              </a:rPr>
              <a:t>台</a:t>
            </a:r>
            <a:endParaRPr kumimoji="1" lang="ja-JP" altLang="en-US" sz="800" i="0" u="none" strike="noStrike" kern="0" cap="none" spc="0" normalizeH="0" baseline="0" noProof="0">
              <a:ln>
                <a:noFill/>
              </a:ln>
              <a:solidFill>
                <a:prstClr val="white"/>
              </a:solidFill>
              <a:effectLst/>
              <a:uLnTx/>
              <a:uFillTx/>
              <a:latin typeface="+mn-lt"/>
              <a:ea typeface="游ゴシック" panose="020B0400000000000000" pitchFamily="34" charset="-128"/>
              <a:cs typeface="+mn-cs"/>
            </a:endParaRPr>
          </a:p>
        </p:txBody>
      </p:sp>
      <p:sp>
        <p:nvSpPr>
          <p:cNvPr id="132" name="角丸四角形 131">
            <a:extLst>
              <a:ext uri="{FF2B5EF4-FFF2-40B4-BE49-F238E27FC236}">
                <a16:creationId xmlns:a16="http://schemas.microsoft.com/office/drawing/2014/main" id="{9CC80F0A-86B8-6C43-BD5E-902580C137C6}"/>
              </a:ext>
            </a:extLst>
          </p:cNvPr>
          <p:cNvSpPr/>
          <p:nvPr/>
        </p:nvSpPr>
        <p:spPr>
          <a:xfrm>
            <a:off x="6241165" y="2872431"/>
            <a:ext cx="1053814" cy="488956"/>
          </a:xfrm>
          <a:prstGeom prst="roundRect">
            <a:avLst/>
          </a:prstGeom>
          <a:solidFill>
            <a:schemeClr val="accent6">
              <a:lumMod val="20000"/>
              <a:lumOff val="80000"/>
              <a:alpha val="90000"/>
            </a:schemeClr>
          </a:solidFill>
          <a:ln w="12700" cap="flat" cmpd="sng" algn="ctr">
            <a:solidFill>
              <a:srgbClr val="ED7D31">
                <a:lumMod val="40000"/>
                <a:lumOff val="60000"/>
                <a:alpha val="27000"/>
              </a:srgbClr>
            </a:solidFill>
            <a:prstDash val="solid"/>
            <a:miter lim="800000"/>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1" lang="en-US" altLang="ja-JP" sz="800">
                <a:solidFill>
                  <a:prstClr val="black"/>
                </a:solidFill>
                <a:latin typeface="+mn-lt"/>
                <a:ea typeface="游ゴシック" panose="020B0400000000000000" pitchFamily="34" charset="-128"/>
              </a:rPr>
              <a:t>48</a:t>
            </a:r>
            <a:r>
              <a:rPr kumimoji="1" lang="ja-JP" altLang="en-US" sz="800">
                <a:solidFill>
                  <a:prstClr val="black"/>
                </a:solidFill>
                <a:latin typeface="+mn-lt"/>
                <a:ea typeface="游ゴシック" panose="020B0400000000000000" pitchFamily="34" charset="-128"/>
              </a:rPr>
              <a:t>ポート</a:t>
            </a:r>
            <a:br>
              <a:rPr kumimoji="1" lang="en-US" altLang="ja-JP" sz="800">
                <a:solidFill>
                  <a:prstClr val="black"/>
                </a:solidFill>
                <a:latin typeface="+mn-lt"/>
                <a:ea typeface="游ゴシック" panose="020B0400000000000000" pitchFamily="34" charset="-128"/>
              </a:rPr>
            </a:br>
            <a:r>
              <a:rPr kumimoji="1" lang="ja-JP" altLang="en-US" sz="800">
                <a:solidFill>
                  <a:prstClr val="black"/>
                </a:solidFill>
                <a:latin typeface="+mn-lt"/>
                <a:ea typeface="游ゴシック" panose="020B0400000000000000" pitchFamily="34" charset="-128"/>
              </a:rPr>
              <a:t>スイッチ</a:t>
            </a:r>
            <a:br>
              <a:rPr kumimoji="1" lang="en-US" altLang="ja-JP" sz="800">
                <a:solidFill>
                  <a:prstClr val="black"/>
                </a:solidFill>
                <a:latin typeface="+mn-lt"/>
                <a:ea typeface="游ゴシック" panose="020B0400000000000000" pitchFamily="34" charset="-128"/>
              </a:rPr>
            </a:br>
            <a:r>
              <a:rPr kumimoji="1" lang="en-US" altLang="ja-JP" sz="800">
                <a:solidFill>
                  <a:prstClr val="black"/>
                </a:solidFill>
                <a:latin typeface="+mn-lt"/>
                <a:ea typeface="游ゴシック" panose="020B0400000000000000" pitchFamily="34" charset="-128"/>
              </a:rPr>
              <a:t>18</a:t>
            </a:r>
            <a:r>
              <a:rPr kumimoji="1" lang="ja-JP" altLang="en-US" sz="800">
                <a:solidFill>
                  <a:prstClr val="black"/>
                </a:solidFill>
                <a:latin typeface="+mn-lt"/>
                <a:ea typeface="游ゴシック" panose="020B0400000000000000" pitchFamily="34" charset="-128"/>
              </a:rPr>
              <a:t>台</a:t>
            </a:r>
            <a:endParaRPr kumimoji="1" lang="ja-JP" altLang="en-US" sz="800" i="0" u="none" strike="noStrike" kern="0" cap="none" spc="0" normalizeH="0" baseline="0" noProof="0">
              <a:ln>
                <a:noFill/>
              </a:ln>
              <a:solidFill>
                <a:prstClr val="white"/>
              </a:solidFill>
              <a:effectLst/>
              <a:uLnTx/>
              <a:uFillTx/>
              <a:latin typeface="+mn-lt"/>
              <a:ea typeface="游ゴシック" panose="020B0400000000000000" pitchFamily="34" charset="-128"/>
              <a:cs typeface="+mn-cs"/>
            </a:endParaRPr>
          </a:p>
        </p:txBody>
      </p:sp>
      <p:sp>
        <p:nvSpPr>
          <p:cNvPr id="133" name="角丸四角形 132">
            <a:extLst>
              <a:ext uri="{FF2B5EF4-FFF2-40B4-BE49-F238E27FC236}">
                <a16:creationId xmlns:a16="http://schemas.microsoft.com/office/drawing/2014/main" id="{18432BE3-3CC4-BD4C-8DD2-A3FC9D0948BD}"/>
              </a:ext>
            </a:extLst>
          </p:cNvPr>
          <p:cNvSpPr/>
          <p:nvPr/>
        </p:nvSpPr>
        <p:spPr>
          <a:xfrm>
            <a:off x="7492985" y="3494392"/>
            <a:ext cx="1053814" cy="488956"/>
          </a:xfrm>
          <a:prstGeom prst="roundRect">
            <a:avLst/>
          </a:prstGeom>
          <a:solidFill>
            <a:srgbClr val="86DBF2">
              <a:alpha val="90000"/>
            </a:srgbClr>
          </a:solidFill>
          <a:ln w="12700" cap="flat" cmpd="sng" algn="ctr">
            <a:solidFill>
              <a:srgbClr val="ED7D31">
                <a:lumMod val="40000"/>
                <a:lumOff val="60000"/>
                <a:alpha val="27000"/>
              </a:srgbClr>
            </a:solidFill>
            <a:prstDash val="solid"/>
            <a:miter lim="800000"/>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1" lang="en-US" altLang="ja-JP" sz="800">
                <a:solidFill>
                  <a:prstClr val="black"/>
                </a:solidFill>
                <a:latin typeface="+mn-lt"/>
                <a:ea typeface="游ゴシック" panose="020B0400000000000000" pitchFamily="34" charset="-128"/>
              </a:rPr>
              <a:t>48</a:t>
            </a:r>
            <a:r>
              <a:rPr kumimoji="1" lang="ja-JP" altLang="en-US" sz="800">
                <a:solidFill>
                  <a:prstClr val="black"/>
                </a:solidFill>
                <a:latin typeface="+mn-lt"/>
                <a:ea typeface="游ゴシック" panose="020B0400000000000000" pitchFamily="34" charset="-128"/>
              </a:rPr>
              <a:t>ポート</a:t>
            </a:r>
            <a:br>
              <a:rPr kumimoji="1" lang="en-US" altLang="ja-JP" sz="800">
                <a:solidFill>
                  <a:prstClr val="black"/>
                </a:solidFill>
                <a:latin typeface="+mn-lt"/>
                <a:ea typeface="游ゴシック" panose="020B0400000000000000" pitchFamily="34" charset="-128"/>
              </a:rPr>
            </a:br>
            <a:r>
              <a:rPr kumimoji="1" lang="en-US" altLang="ja-JP" sz="800" err="1">
                <a:solidFill>
                  <a:prstClr val="black"/>
                </a:solidFill>
                <a:latin typeface="+mn-lt"/>
                <a:ea typeface="游ゴシック" panose="020B0400000000000000" pitchFamily="34" charset="-128"/>
              </a:rPr>
              <a:t>PoE</a:t>
            </a:r>
            <a:r>
              <a:rPr kumimoji="1" lang="ja-JP" altLang="en-US" sz="800">
                <a:solidFill>
                  <a:prstClr val="black"/>
                </a:solidFill>
                <a:latin typeface="+mn-lt"/>
                <a:ea typeface="游ゴシック" panose="020B0400000000000000" pitchFamily="34" charset="-128"/>
              </a:rPr>
              <a:t>スイッチ</a:t>
            </a:r>
            <a:endParaRPr kumimoji="1" lang="en-US" altLang="ja-JP" sz="800">
              <a:solidFill>
                <a:prstClr val="black"/>
              </a:solidFill>
              <a:latin typeface="+mn-lt"/>
              <a:ea typeface="游ゴシック" panose="020B0400000000000000" pitchFamily="34" charset="-128"/>
            </a:endParaRPr>
          </a:p>
          <a:p>
            <a:pPr marL="0" marR="0" lvl="0" indent="0" algn="ctr" defTabSz="685800" eaLnBrk="1" fontAlgn="auto" latinLnBrk="0" hangingPunct="1">
              <a:lnSpc>
                <a:spcPct val="100000"/>
              </a:lnSpc>
              <a:spcBef>
                <a:spcPts val="0"/>
              </a:spcBef>
              <a:spcAft>
                <a:spcPts val="0"/>
              </a:spcAft>
              <a:buClrTx/>
              <a:buSzTx/>
              <a:buFontTx/>
              <a:buNone/>
              <a:tabLst/>
              <a:defRPr/>
            </a:pPr>
            <a:r>
              <a:rPr kumimoji="1" lang="en-US" altLang="ja-JP" sz="800">
                <a:solidFill>
                  <a:prstClr val="black"/>
                </a:solidFill>
                <a:latin typeface="+mn-lt"/>
                <a:ea typeface="游ゴシック" panose="020B0400000000000000" pitchFamily="34" charset="-128"/>
              </a:rPr>
              <a:t>3</a:t>
            </a:r>
            <a:r>
              <a:rPr kumimoji="1" lang="ja-JP" altLang="en-US" sz="800">
                <a:solidFill>
                  <a:prstClr val="black"/>
                </a:solidFill>
                <a:latin typeface="+mn-lt"/>
                <a:ea typeface="游ゴシック" panose="020B0400000000000000" pitchFamily="34" charset="-128"/>
              </a:rPr>
              <a:t>台</a:t>
            </a:r>
            <a:endParaRPr kumimoji="1" lang="ja-JP" altLang="en-US" sz="800" i="0" u="none" strike="noStrike" kern="0" cap="none" spc="0" normalizeH="0" baseline="0" noProof="0">
              <a:ln>
                <a:noFill/>
              </a:ln>
              <a:solidFill>
                <a:prstClr val="white"/>
              </a:solidFill>
              <a:effectLst/>
              <a:uLnTx/>
              <a:uFillTx/>
              <a:latin typeface="+mn-lt"/>
              <a:ea typeface="游ゴシック" panose="020B0400000000000000" pitchFamily="34" charset="-128"/>
              <a:cs typeface="+mn-cs"/>
            </a:endParaRPr>
          </a:p>
        </p:txBody>
      </p:sp>
      <p:sp>
        <p:nvSpPr>
          <p:cNvPr id="134" name="角丸四角形 133">
            <a:extLst>
              <a:ext uri="{FF2B5EF4-FFF2-40B4-BE49-F238E27FC236}">
                <a16:creationId xmlns:a16="http://schemas.microsoft.com/office/drawing/2014/main" id="{18D43A66-6BEB-4549-AFF1-C47E822C918F}"/>
              </a:ext>
            </a:extLst>
          </p:cNvPr>
          <p:cNvSpPr/>
          <p:nvPr/>
        </p:nvSpPr>
        <p:spPr>
          <a:xfrm>
            <a:off x="7505232" y="2875072"/>
            <a:ext cx="1053814" cy="488956"/>
          </a:xfrm>
          <a:prstGeom prst="roundRect">
            <a:avLst/>
          </a:prstGeom>
          <a:solidFill>
            <a:schemeClr val="accent6">
              <a:lumMod val="20000"/>
              <a:lumOff val="80000"/>
              <a:alpha val="90000"/>
            </a:schemeClr>
          </a:solidFill>
          <a:ln w="12700" cap="flat" cmpd="sng" algn="ctr">
            <a:solidFill>
              <a:srgbClr val="ED7D31">
                <a:lumMod val="40000"/>
                <a:lumOff val="60000"/>
                <a:alpha val="27000"/>
              </a:srgbClr>
            </a:solidFill>
            <a:prstDash val="solid"/>
            <a:miter lim="800000"/>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1" lang="en-US" altLang="ja-JP" sz="800">
                <a:solidFill>
                  <a:prstClr val="black"/>
                </a:solidFill>
                <a:latin typeface="+mn-lt"/>
                <a:ea typeface="游ゴシック" panose="020B0400000000000000" pitchFamily="34" charset="-128"/>
              </a:rPr>
              <a:t>48</a:t>
            </a:r>
            <a:r>
              <a:rPr kumimoji="1" lang="ja-JP" altLang="en-US" sz="800">
                <a:solidFill>
                  <a:prstClr val="black"/>
                </a:solidFill>
                <a:latin typeface="+mn-lt"/>
                <a:ea typeface="游ゴシック" panose="020B0400000000000000" pitchFamily="34" charset="-128"/>
              </a:rPr>
              <a:t>ポート</a:t>
            </a:r>
            <a:br>
              <a:rPr kumimoji="1" lang="en-US" altLang="ja-JP" sz="800">
                <a:solidFill>
                  <a:prstClr val="black"/>
                </a:solidFill>
                <a:latin typeface="+mn-lt"/>
                <a:ea typeface="游ゴシック" panose="020B0400000000000000" pitchFamily="34" charset="-128"/>
              </a:rPr>
            </a:br>
            <a:r>
              <a:rPr kumimoji="1" lang="ja-JP" altLang="en-US" sz="800">
                <a:solidFill>
                  <a:prstClr val="black"/>
                </a:solidFill>
                <a:latin typeface="+mn-lt"/>
                <a:ea typeface="游ゴシック" panose="020B0400000000000000" pitchFamily="34" charset="-128"/>
              </a:rPr>
              <a:t>スイッチ</a:t>
            </a:r>
            <a:br>
              <a:rPr kumimoji="1" lang="en-US" altLang="ja-JP" sz="800">
                <a:solidFill>
                  <a:prstClr val="black"/>
                </a:solidFill>
                <a:latin typeface="+mn-lt"/>
                <a:ea typeface="游ゴシック" panose="020B0400000000000000" pitchFamily="34" charset="-128"/>
              </a:rPr>
            </a:br>
            <a:r>
              <a:rPr kumimoji="1" lang="en-US" altLang="ja-JP" sz="800">
                <a:solidFill>
                  <a:prstClr val="black"/>
                </a:solidFill>
                <a:latin typeface="+mn-lt"/>
                <a:ea typeface="游ゴシック" panose="020B0400000000000000" pitchFamily="34" charset="-128"/>
              </a:rPr>
              <a:t>18</a:t>
            </a:r>
            <a:r>
              <a:rPr kumimoji="1" lang="ja-JP" altLang="en-US" sz="800">
                <a:solidFill>
                  <a:prstClr val="black"/>
                </a:solidFill>
                <a:latin typeface="+mn-lt"/>
                <a:ea typeface="游ゴシック" panose="020B0400000000000000" pitchFamily="34" charset="-128"/>
              </a:rPr>
              <a:t>台</a:t>
            </a:r>
            <a:endParaRPr kumimoji="1" lang="ja-JP" altLang="en-US" sz="800" i="0" u="none" strike="noStrike" kern="0" cap="none" spc="0" normalizeH="0" baseline="0" noProof="0">
              <a:ln>
                <a:noFill/>
              </a:ln>
              <a:solidFill>
                <a:prstClr val="white"/>
              </a:solidFill>
              <a:effectLst/>
              <a:uLnTx/>
              <a:uFillTx/>
              <a:latin typeface="+mn-lt"/>
              <a:ea typeface="游ゴシック" panose="020B0400000000000000" pitchFamily="34" charset="-128"/>
              <a:cs typeface="+mn-cs"/>
            </a:endParaRPr>
          </a:p>
        </p:txBody>
      </p:sp>
      <p:sp>
        <p:nvSpPr>
          <p:cNvPr id="135" name="テキスト ボックス 134">
            <a:extLst>
              <a:ext uri="{FF2B5EF4-FFF2-40B4-BE49-F238E27FC236}">
                <a16:creationId xmlns:a16="http://schemas.microsoft.com/office/drawing/2014/main" id="{3CA6948B-EA0B-1040-9924-EC68ABF29110}"/>
              </a:ext>
            </a:extLst>
          </p:cNvPr>
          <p:cNvSpPr txBox="1"/>
          <p:nvPr/>
        </p:nvSpPr>
        <p:spPr>
          <a:xfrm>
            <a:off x="5820147" y="4057419"/>
            <a:ext cx="3095253" cy="230832"/>
          </a:xfrm>
          <a:prstGeom prst="rect">
            <a:avLst/>
          </a:prstGeom>
          <a:noFill/>
        </p:spPr>
        <p:txBody>
          <a:bodyPr wrap="square" rtlCol="0">
            <a:spAutoFit/>
          </a:bodyPr>
          <a:lstStyle/>
          <a:p>
            <a:pPr algn="ctr"/>
            <a:r>
              <a:rPr kumimoji="1" lang="ja-JP" altLang="en-US" sz="900">
                <a:latin typeface="+mn-lt"/>
              </a:rPr>
              <a:t>グルーピングをもとにアクセス</a:t>
            </a:r>
            <a:r>
              <a:rPr kumimoji="1" lang="en-US" altLang="ja-JP" sz="900">
                <a:latin typeface="+mn-lt"/>
              </a:rPr>
              <a:t> </a:t>
            </a:r>
            <a:r>
              <a:rPr kumimoji="1" lang="ja-JP" altLang="en-US" sz="900">
                <a:latin typeface="+mn-lt"/>
              </a:rPr>
              <a:t>スイッチを選定</a:t>
            </a:r>
            <a:endParaRPr kumimoji="1" lang="en-US" altLang="ja-JP" sz="900">
              <a:latin typeface="+mn-lt"/>
            </a:endParaRPr>
          </a:p>
        </p:txBody>
      </p:sp>
    </p:spTree>
    <p:extLst>
      <p:ext uri="{BB962C8B-B14F-4D97-AF65-F5344CB8AC3E}">
        <p14:creationId xmlns:p14="http://schemas.microsoft.com/office/powerpoint/2010/main" val="1565586186"/>
      </p:ext>
    </p:extLst>
  </p:cSld>
  <p:clrMapOvr>
    <a:masterClrMapping/>
  </p:clrMapOvr>
</p:sld>
</file>

<file path=ppt/slides/slide3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8" name="Rounded Rectangle 67"/>
          <p:cNvSpPr/>
          <p:nvPr/>
        </p:nvSpPr>
        <p:spPr bwMode="auto">
          <a:xfrm>
            <a:off x="2557659" y="4120497"/>
            <a:ext cx="4643748" cy="344626"/>
          </a:xfrm>
          <a:prstGeom prst="roundRect">
            <a:avLst/>
          </a:prstGeom>
          <a:ln>
            <a:headEnd type="none" w="med" len="med"/>
            <a:tailEnd type="none" w="med" len="med"/>
          </a:ln>
        </p:spPr>
        <p:style>
          <a:lnRef idx="1">
            <a:schemeClr val="accent6"/>
          </a:lnRef>
          <a:fillRef idx="2">
            <a:schemeClr val="accent6"/>
          </a:fillRef>
          <a:effectRef idx="1">
            <a:schemeClr val="accent6"/>
          </a:effectRef>
          <a:fontRef idx="minor">
            <a:schemeClr val="dk1"/>
          </a:fontRef>
        </p:style>
        <p:txBody>
          <a:bodyPr vert="horz" wrap="square" lIns="61590" tIns="30794" rIns="61590" bIns="30794" numCol="1" rtlCol="0" anchor="ctr" anchorCtr="0" compatLnSpc="1">
            <a:prstTxWarp prst="textNoShape">
              <a:avLst/>
            </a:prstTxWarp>
            <a:noAutofit/>
          </a:bodyPr>
          <a:lstStyle/>
          <a:p>
            <a:pPr algn="ctr" defTabSz="610740" eaLnBrk="0" hangingPunct="0">
              <a:lnSpc>
                <a:spcPct val="90000"/>
              </a:lnSpc>
            </a:pPr>
            <a:endParaRPr lang="en-US">
              <a:solidFill>
                <a:schemeClr val="tx1"/>
              </a:solidFill>
              <a:ea typeface="MS PGothic" panose="020B0600070205080204" pitchFamily="34" charset="-128"/>
            </a:endParaRPr>
          </a:p>
        </p:txBody>
      </p:sp>
      <p:sp>
        <p:nvSpPr>
          <p:cNvPr id="48" name="Rounded Rectangle 47"/>
          <p:cNvSpPr/>
          <p:nvPr/>
        </p:nvSpPr>
        <p:spPr bwMode="auto">
          <a:xfrm>
            <a:off x="2575978" y="2256160"/>
            <a:ext cx="2335613" cy="344626"/>
          </a:xfrm>
          <a:prstGeom prst="roundRect">
            <a:avLst/>
          </a:prstGeom>
          <a:ln>
            <a:headEnd type="none" w="med" len="med"/>
            <a:tailEnd type="none" w="med" len="med"/>
          </a:ln>
        </p:spPr>
        <p:style>
          <a:lnRef idx="1">
            <a:schemeClr val="accent4"/>
          </a:lnRef>
          <a:fillRef idx="2">
            <a:schemeClr val="accent4"/>
          </a:fillRef>
          <a:effectRef idx="1">
            <a:schemeClr val="accent4"/>
          </a:effectRef>
          <a:fontRef idx="minor">
            <a:schemeClr val="dk1"/>
          </a:fontRef>
        </p:style>
        <p:txBody>
          <a:bodyPr vert="horz" wrap="square" lIns="61590" tIns="30794" rIns="61590" bIns="30794" numCol="1" rtlCol="0" anchor="ctr" anchorCtr="0" compatLnSpc="1">
            <a:prstTxWarp prst="textNoShape">
              <a:avLst/>
            </a:prstTxWarp>
            <a:noAutofit/>
          </a:bodyPr>
          <a:lstStyle/>
          <a:p>
            <a:pPr algn="ctr" defTabSz="610740" eaLnBrk="0" hangingPunct="0">
              <a:lnSpc>
                <a:spcPct val="90000"/>
              </a:lnSpc>
            </a:pPr>
            <a:endParaRPr lang="en-US">
              <a:solidFill>
                <a:schemeClr val="tx1"/>
              </a:solidFill>
              <a:ea typeface="MS PGothic" panose="020B0600070205080204" pitchFamily="34" charset="-128"/>
            </a:endParaRPr>
          </a:p>
        </p:txBody>
      </p:sp>
      <p:pic>
        <p:nvPicPr>
          <p:cNvPr id="49" name="Picture 2" descr="C:\Documents and Settings\scadora\Local Settings\Temporary Internet Files\Content.IE5\SNVZAKLD\dglxasset[1].aspx"/>
          <p:cNvPicPr>
            <a:picLocks noChangeAspect="1" noChangeArrowheads="1"/>
          </p:cNvPicPr>
          <p:nvPr/>
        </p:nvPicPr>
        <p:blipFill>
          <a:blip r:embed="rId3" cstate="print">
            <a:extLst>
              <a:ext uri="{28A0092B-C50C-407E-A947-70E740481C1C}">
                <a14:useLocalDpi xmlns:a14="http://schemas.microsoft.com/office/drawing/2010/main"/>
              </a:ext>
            </a:extLst>
          </a:blip>
          <a:srcRect/>
          <a:stretch>
            <a:fillRect/>
          </a:stretch>
        </p:blipFill>
        <p:spPr bwMode="auto">
          <a:xfrm>
            <a:off x="5115712" y="2076041"/>
            <a:ext cx="309752" cy="359749"/>
          </a:xfrm>
          <a:prstGeom prst="rect">
            <a:avLst/>
          </a:prstGeom>
          <a:noFill/>
        </p:spPr>
      </p:pic>
      <p:cxnSp>
        <p:nvCxnSpPr>
          <p:cNvPr id="82" name="Straight Connector 81"/>
          <p:cNvCxnSpPr/>
          <p:nvPr/>
        </p:nvCxnSpPr>
        <p:spPr bwMode="auto">
          <a:xfrm flipV="1">
            <a:off x="5197198" y="1483534"/>
            <a:ext cx="1535369" cy="2088"/>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84" name="Straight Connector 83"/>
          <p:cNvCxnSpPr/>
          <p:nvPr/>
        </p:nvCxnSpPr>
        <p:spPr bwMode="auto">
          <a:xfrm flipV="1">
            <a:off x="2919987" y="1482277"/>
            <a:ext cx="1535369" cy="2088"/>
          </a:xfrm>
          <a:prstGeom prst="line">
            <a:avLst/>
          </a:prstGeom>
          <a:solidFill>
            <a:schemeClr val="accent1"/>
          </a:solidFill>
          <a:ln w="9525" cap="flat" cmpd="sng" algn="ctr">
            <a:solidFill>
              <a:schemeClr val="tx1"/>
            </a:solidFill>
            <a:prstDash val="solid"/>
            <a:round/>
            <a:headEnd type="none" w="med" len="med"/>
            <a:tailEnd type="none" w="med" len="med"/>
          </a:ln>
          <a:effectLst/>
        </p:spPr>
      </p:cxnSp>
      <p:grpSp>
        <p:nvGrpSpPr>
          <p:cNvPr id="2" name="Group 63"/>
          <p:cNvGrpSpPr/>
          <p:nvPr/>
        </p:nvGrpSpPr>
        <p:grpSpPr>
          <a:xfrm>
            <a:off x="2613870" y="1957483"/>
            <a:ext cx="2395908" cy="256865"/>
            <a:chOff x="2324536" y="2773481"/>
            <a:chExt cx="3194544" cy="342520"/>
          </a:xfrm>
        </p:grpSpPr>
        <p:sp>
          <p:nvSpPr>
            <p:cNvPr id="16407" name="Line 7"/>
            <p:cNvSpPr>
              <a:spLocks noChangeShapeType="1"/>
            </p:cNvSpPr>
            <p:nvPr/>
          </p:nvSpPr>
          <p:spPr bwMode="auto">
            <a:xfrm flipH="1" flipV="1">
              <a:off x="2324536" y="3014781"/>
              <a:ext cx="3052763" cy="4763"/>
            </a:xfrm>
            <a:prstGeom prst="line">
              <a:avLst/>
            </a:prstGeom>
            <a:noFill/>
            <a:ln w="28575">
              <a:solidFill>
                <a:schemeClr val="tx1"/>
              </a:solidFill>
              <a:round/>
              <a:headEnd/>
              <a:tailEnd type="triangle" w="lg" len="med"/>
            </a:ln>
          </p:spPr>
          <p:txBody>
            <a:bodyPr lIns="41072" tIns="20536" rIns="41072" bIns="20536">
              <a:noAutofit/>
            </a:bodyPr>
            <a:lstStyle/>
            <a:p>
              <a:endParaRPr lang="en-US" sz="1013">
                <a:latin typeface="+mn-lt"/>
                <a:ea typeface="MS PGothic" panose="020B0600070205080204" pitchFamily="34" charset="-128"/>
              </a:endParaRPr>
            </a:p>
          </p:txBody>
        </p:sp>
        <p:sp>
          <p:nvSpPr>
            <p:cNvPr id="16408" name="TextBox 94"/>
            <p:cNvSpPr txBox="1">
              <a:spLocks noChangeArrowheads="1"/>
            </p:cNvSpPr>
            <p:nvPr/>
          </p:nvSpPr>
          <p:spPr bwMode="auto">
            <a:xfrm>
              <a:off x="2814921" y="2773481"/>
              <a:ext cx="2704159" cy="342520"/>
            </a:xfrm>
            <a:prstGeom prst="rect">
              <a:avLst/>
            </a:prstGeom>
            <a:noFill/>
            <a:ln w="9525">
              <a:noFill/>
              <a:miter lim="800000"/>
              <a:headEnd/>
              <a:tailEnd/>
            </a:ln>
          </p:spPr>
          <p:txBody>
            <a:bodyPr wrap="none">
              <a:noAutofit/>
            </a:bodyPr>
            <a:lstStyle/>
            <a:p>
              <a:r>
                <a:rPr lang="en-US" sz="1069" b="1" err="1">
                  <a:latin typeface="+mn-lt"/>
                  <a:ea typeface="MS PGothic" panose="020B0600070205080204" pitchFamily="34" charset="-128"/>
                  <a:cs typeface="Arial Black" pitchFamily="34" charset="0"/>
                </a:rPr>
                <a:t>EAPoL</a:t>
              </a:r>
              <a:r>
                <a:rPr lang="en-US" sz="1069">
                  <a:latin typeface="+mn-lt"/>
                  <a:ea typeface="MS PGothic" panose="020B0600070205080204" pitchFamily="34" charset="-128"/>
                  <a:cs typeface="Arial Black" pitchFamily="34" charset="0"/>
                </a:rPr>
                <a:t>: </a:t>
              </a:r>
              <a:r>
                <a:rPr lang="en-US" sz="1069" err="1">
                  <a:latin typeface="+mn-lt"/>
                  <a:ea typeface="MS PGothic" panose="020B0600070205080204" pitchFamily="34" charset="-128"/>
                  <a:cs typeface="Arial Black" pitchFamily="34" charset="0"/>
                </a:rPr>
                <a:t>EAP</a:t>
              </a:r>
              <a:r>
                <a:rPr lang="en-US" sz="1069">
                  <a:latin typeface="+mn-lt"/>
                  <a:ea typeface="MS PGothic" panose="020B0600070205080204" pitchFamily="34" charset="-128"/>
                  <a:cs typeface="Arial Black" pitchFamily="34" charset="0"/>
                </a:rPr>
                <a:t> Request-Identity</a:t>
              </a:r>
            </a:p>
          </p:txBody>
        </p:sp>
      </p:grpSp>
      <p:grpSp>
        <p:nvGrpSpPr>
          <p:cNvPr id="3" name="Group 69"/>
          <p:cNvGrpSpPr/>
          <p:nvPr/>
        </p:nvGrpSpPr>
        <p:grpSpPr>
          <a:xfrm>
            <a:off x="2545230" y="3812701"/>
            <a:ext cx="2361388" cy="256865"/>
            <a:chOff x="2216082" y="4501279"/>
            <a:chExt cx="3148517" cy="342521"/>
          </a:xfrm>
        </p:grpSpPr>
        <p:sp>
          <p:nvSpPr>
            <p:cNvPr id="35" name="TextBox 34"/>
            <p:cNvSpPr txBox="1"/>
            <p:nvPr/>
          </p:nvSpPr>
          <p:spPr>
            <a:xfrm>
              <a:off x="2216082" y="4501279"/>
              <a:ext cx="1235809" cy="342521"/>
            </a:xfrm>
            <a:prstGeom prst="rect">
              <a:avLst/>
            </a:prstGeom>
            <a:noFill/>
          </p:spPr>
          <p:txBody>
            <a:bodyPr wrap="none">
              <a:noAutofit/>
            </a:bodyPr>
            <a:lstStyle/>
            <a:p>
              <a:pPr>
                <a:defRPr/>
              </a:pPr>
              <a:r>
                <a:rPr lang="en-US" sz="1069" b="1">
                  <a:latin typeface="+mn-lt"/>
                  <a:ea typeface="MS PGothic" panose="020B0600070205080204" pitchFamily="34" charset="-128"/>
                  <a:cs typeface="Arial Black"/>
                </a:rPr>
                <a:t>Any Packet</a:t>
              </a:r>
            </a:p>
          </p:txBody>
        </p:sp>
        <p:sp>
          <p:nvSpPr>
            <p:cNvPr id="36" name="Line 7"/>
            <p:cNvSpPr>
              <a:spLocks noChangeShapeType="1"/>
            </p:cNvSpPr>
            <p:nvPr/>
          </p:nvSpPr>
          <p:spPr bwMode="auto">
            <a:xfrm flipV="1">
              <a:off x="2334061" y="4773769"/>
              <a:ext cx="3030538" cy="0"/>
            </a:xfrm>
            <a:prstGeom prst="line">
              <a:avLst/>
            </a:prstGeom>
            <a:noFill/>
            <a:ln w="28575">
              <a:solidFill>
                <a:schemeClr val="tx1"/>
              </a:solidFill>
              <a:round/>
              <a:headEnd/>
              <a:tailEnd type="triangle" w="lg" len="med"/>
            </a:ln>
            <a:effectLst/>
          </p:spPr>
          <p:txBody>
            <a:bodyPr lIns="41072" tIns="20536" rIns="41072" bIns="20536">
              <a:noAutofit/>
            </a:bodyPr>
            <a:lstStyle/>
            <a:p>
              <a:pPr>
                <a:defRPr/>
              </a:pPr>
              <a:endParaRPr lang="en-US" sz="1013">
                <a:latin typeface="+mn-lt"/>
                <a:ea typeface="MS PGothic" panose="020B0600070205080204" pitchFamily="34" charset="-128"/>
              </a:endParaRPr>
            </a:p>
          </p:txBody>
        </p:sp>
      </p:grpSp>
      <p:grpSp>
        <p:nvGrpSpPr>
          <p:cNvPr id="4" name="Group 70"/>
          <p:cNvGrpSpPr/>
          <p:nvPr/>
        </p:nvGrpSpPr>
        <p:grpSpPr>
          <a:xfrm>
            <a:off x="5038805" y="4347189"/>
            <a:ext cx="2139524" cy="256865"/>
            <a:chOff x="5383649" y="5239551"/>
            <a:chExt cx="3009900" cy="342521"/>
          </a:xfrm>
        </p:grpSpPr>
        <p:sp>
          <p:nvSpPr>
            <p:cNvPr id="43" name="TextBox 42"/>
            <p:cNvSpPr txBox="1"/>
            <p:nvPr/>
          </p:nvSpPr>
          <p:spPr>
            <a:xfrm>
              <a:off x="5924737" y="5239551"/>
              <a:ext cx="2444999" cy="342521"/>
            </a:xfrm>
            <a:prstGeom prst="rect">
              <a:avLst/>
            </a:prstGeom>
            <a:noFill/>
          </p:spPr>
          <p:txBody>
            <a:bodyPr wrap="none">
              <a:noAutofit/>
            </a:bodyPr>
            <a:lstStyle/>
            <a:p>
              <a:pPr algn="r">
                <a:defRPr/>
              </a:pPr>
              <a:r>
                <a:rPr lang="en-US" sz="1069" b="1">
                  <a:latin typeface="+mn-lt"/>
                  <a:ea typeface="MS PGothic" panose="020B0600070205080204" pitchFamily="34" charset="-128"/>
                  <a:cs typeface="Arial Black"/>
                </a:rPr>
                <a:t>RADIUS Access-Accept</a:t>
              </a:r>
            </a:p>
          </p:txBody>
        </p:sp>
        <p:sp>
          <p:nvSpPr>
            <p:cNvPr id="44" name="Line 7"/>
            <p:cNvSpPr>
              <a:spLocks noChangeShapeType="1"/>
            </p:cNvSpPr>
            <p:nvPr/>
          </p:nvSpPr>
          <p:spPr bwMode="auto">
            <a:xfrm flipH="1">
              <a:off x="5383649" y="5491945"/>
              <a:ext cx="3009900" cy="1587"/>
            </a:xfrm>
            <a:prstGeom prst="line">
              <a:avLst/>
            </a:prstGeom>
            <a:noFill/>
            <a:ln w="28575">
              <a:solidFill>
                <a:schemeClr val="tx1"/>
              </a:solidFill>
              <a:round/>
              <a:headEnd/>
              <a:tailEnd type="triangle" w="lg" len="med"/>
            </a:ln>
            <a:effectLst/>
          </p:spPr>
          <p:txBody>
            <a:bodyPr lIns="41072" tIns="20536" rIns="41072" bIns="20536">
              <a:noAutofit/>
            </a:bodyPr>
            <a:lstStyle/>
            <a:p>
              <a:pPr>
                <a:defRPr/>
              </a:pPr>
              <a:endParaRPr lang="en-US" sz="1013">
                <a:latin typeface="+mn-lt"/>
                <a:ea typeface="MS PGothic" panose="020B0600070205080204" pitchFamily="34" charset="-128"/>
              </a:endParaRPr>
            </a:p>
          </p:txBody>
        </p:sp>
      </p:grpSp>
      <p:grpSp>
        <p:nvGrpSpPr>
          <p:cNvPr id="5" name="Group 68"/>
          <p:cNvGrpSpPr/>
          <p:nvPr/>
        </p:nvGrpSpPr>
        <p:grpSpPr>
          <a:xfrm>
            <a:off x="4926857" y="3979225"/>
            <a:ext cx="2272904" cy="421397"/>
            <a:chOff x="5391586" y="4624509"/>
            <a:chExt cx="3030538" cy="561917"/>
          </a:xfrm>
        </p:grpSpPr>
        <p:sp>
          <p:nvSpPr>
            <p:cNvPr id="16423" name="Line 7"/>
            <p:cNvSpPr>
              <a:spLocks noChangeShapeType="1"/>
            </p:cNvSpPr>
            <p:nvPr/>
          </p:nvSpPr>
          <p:spPr bwMode="auto">
            <a:xfrm flipV="1">
              <a:off x="5391586" y="4882186"/>
              <a:ext cx="3030538" cy="0"/>
            </a:xfrm>
            <a:prstGeom prst="line">
              <a:avLst/>
            </a:prstGeom>
            <a:noFill/>
            <a:ln w="28575">
              <a:solidFill>
                <a:schemeClr val="tx1"/>
              </a:solidFill>
              <a:round/>
              <a:headEnd/>
              <a:tailEnd type="triangle" w="lg" len="med"/>
            </a:ln>
          </p:spPr>
          <p:txBody>
            <a:bodyPr lIns="41072" tIns="20536" rIns="41072" bIns="20536">
              <a:noAutofit/>
            </a:bodyPr>
            <a:lstStyle/>
            <a:p>
              <a:endParaRPr lang="en-US" sz="1013">
                <a:latin typeface="+mn-lt"/>
                <a:ea typeface="MS PGothic" panose="020B0600070205080204" pitchFamily="34" charset="-128"/>
              </a:endParaRPr>
            </a:p>
          </p:txBody>
        </p:sp>
        <p:sp>
          <p:nvSpPr>
            <p:cNvPr id="46" name="TextBox 45"/>
            <p:cNvSpPr txBox="1"/>
            <p:nvPr/>
          </p:nvSpPr>
          <p:spPr>
            <a:xfrm>
              <a:off x="5394725" y="4624509"/>
              <a:ext cx="2428442" cy="561917"/>
            </a:xfrm>
            <a:prstGeom prst="rect">
              <a:avLst/>
            </a:prstGeom>
            <a:noFill/>
          </p:spPr>
          <p:txBody>
            <a:bodyPr wrap="none">
              <a:noAutofit/>
            </a:bodyPr>
            <a:lstStyle/>
            <a:p>
              <a:pPr>
                <a:defRPr/>
              </a:pPr>
              <a:r>
                <a:rPr lang="en-US" sz="1069" b="1">
                  <a:latin typeface="+mn-lt"/>
                  <a:ea typeface="MS PGothic" panose="020B0600070205080204" pitchFamily="34" charset="-128"/>
                  <a:cs typeface="Arial Black"/>
                </a:rPr>
                <a:t>RADIUS Access-Request</a:t>
              </a:r>
            </a:p>
            <a:p>
              <a:pPr>
                <a:defRPr/>
              </a:pPr>
              <a:r>
                <a:rPr lang="en-US" sz="1069">
                  <a:latin typeface="+mn-lt"/>
                  <a:ea typeface="MS PGothic" panose="020B0600070205080204" pitchFamily="34" charset="-128"/>
                  <a:cs typeface="Arial Black"/>
                </a:rPr>
                <a:t>[AVP: 00.0a.95.7f.de.06]</a:t>
              </a:r>
            </a:p>
          </p:txBody>
        </p:sp>
      </p:grpSp>
      <p:sp>
        <p:nvSpPr>
          <p:cNvPr id="16393" name="Line 7"/>
          <p:cNvSpPr>
            <a:spLocks noChangeShapeType="1"/>
          </p:cNvSpPr>
          <p:nvPr/>
        </p:nvSpPr>
        <p:spPr bwMode="auto">
          <a:xfrm flipH="1">
            <a:off x="2559139" y="1881796"/>
            <a:ext cx="8335" cy="2742932"/>
          </a:xfrm>
          <a:prstGeom prst="line">
            <a:avLst/>
          </a:prstGeom>
          <a:noFill/>
          <a:ln w="12700">
            <a:solidFill>
              <a:schemeClr val="tx1"/>
            </a:solidFill>
            <a:round/>
            <a:headEnd/>
            <a:tailEnd/>
          </a:ln>
        </p:spPr>
        <p:txBody>
          <a:bodyPr lIns="54767" tIns="27383" rIns="54767" bIns="27383">
            <a:noAutofit/>
          </a:bodyPr>
          <a:lstStyle/>
          <a:p>
            <a:endParaRPr lang="en-US" sz="1013">
              <a:latin typeface="+mn-lt"/>
              <a:ea typeface="MS PGothic" panose="020B0600070205080204" pitchFamily="34" charset="-128"/>
            </a:endParaRPr>
          </a:p>
        </p:txBody>
      </p:sp>
      <p:sp>
        <p:nvSpPr>
          <p:cNvPr id="16394" name="Line 7"/>
          <p:cNvSpPr>
            <a:spLocks noChangeShapeType="1"/>
          </p:cNvSpPr>
          <p:nvPr/>
        </p:nvSpPr>
        <p:spPr bwMode="auto">
          <a:xfrm flipH="1">
            <a:off x="7200545" y="1862748"/>
            <a:ext cx="8334" cy="2742932"/>
          </a:xfrm>
          <a:prstGeom prst="line">
            <a:avLst/>
          </a:prstGeom>
          <a:noFill/>
          <a:ln w="12700">
            <a:solidFill>
              <a:schemeClr val="tx1"/>
            </a:solidFill>
            <a:round/>
            <a:headEnd/>
            <a:tailEnd/>
          </a:ln>
        </p:spPr>
        <p:txBody>
          <a:bodyPr lIns="54767" tIns="27383" rIns="54767" bIns="27383">
            <a:noAutofit/>
          </a:bodyPr>
          <a:lstStyle/>
          <a:p>
            <a:endParaRPr lang="en-US" sz="1013">
              <a:latin typeface="+mn-lt"/>
              <a:ea typeface="MS PGothic" panose="020B0600070205080204" pitchFamily="34" charset="-128"/>
            </a:endParaRPr>
          </a:p>
        </p:txBody>
      </p:sp>
      <p:sp>
        <p:nvSpPr>
          <p:cNvPr id="16411" name="Line 7"/>
          <p:cNvSpPr>
            <a:spLocks noChangeShapeType="1"/>
          </p:cNvSpPr>
          <p:nvPr/>
        </p:nvSpPr>
        <p:spPr bwMode="auto">
          <a:xfrm flipH="1">
            <a:off x="4906617" y="1869892"/>
            <a:ext cx="7144" cy="2742932"/>
          </a:xfrm>
          <a:prstGeom prst="line">
            <a:avLst/>
          </a:prstGeom>
          <a:noFill/>
          <a:ln w="12700">
            <a:solidFill>
              <a:schemeClr val="tx1"/>
            </a:solidFill>
            <a:round/>
            <a:headEnd/>
            <a:tailEnd/>
          </a:ln>
        </p:spPr>
        <p:txBody>
          <a:bodyPr lIns="54767" tIns="27383" rIns="54767" bIns="27383">
            <a:noAutofit/>
          </a:bodyPr>
          <a:lstStyle/>
          <a:p>
            <a:endParaRPr lang="en-US" sz="1013">
              <a:latin typeface="+mn-lt"/>
              <a:ea typeface="MS PGothic" panose="020B0600070205080204" pitchFamily="34" charset="-128"/>
            </a:endParaRPr>
          </a:p>
        </p:txBody>
      </p:sp>
      <p:grpSp>
        <p:nvGrpSpPr>
          <p:cNvPr id="6" name="Group 92"/>
          <p:cNvGrpSpPr/>
          <p:nvPr/>
        </p:nvGrpSpPr>
        <p:grpSpPr>
          <a:xfrm>
            <a:off x="2594818" y="2297177"/>
            <a:ext cx="2395908" cy="256865"/>
            <a:chOff x="2324536" y="2773481"/>
            <a:chExt cx="3194544" cy="342520"/>
          </a:xfrm>
        </p:grpSpPr>
        <p:sp>
          <p:nvSpPr>
            <p:cNvPr id="94" name="Line 7"/>
            <p:cNvSpPr>
              <a:spLocks noChangeShapeType="1"/>
            </p:cNvSpPr>
            <p:nvPr/>
          </p:nvSpPr>
          <p:spPr bwMode="auto">
            <a:xfrm flipH="1" flipV="1">
              <a:off x="2324536" y="3014781"/>
              <a:ext cx="3052763" cy="4763"/>
            </a:xfrm>
            <a:prstGeom prst="line">
              <a:avLst/>
            </a:prstGeom>
            <a:noFill/>
            <a:ln w="28575">
              <a:solidFill>
                <a:schemeClr val="tx1"/>
              </a:solidFill>
              <a:round/>
              <a:headEnd/>
              <a:tailEnd type="triangle" w="lg" len="med"/>
            </a:ln>
          </p:spPr>
          <p:txBody>
            <a:bodyPr lIns="41072" tIns="20536" rIns="41072" bIns="20536">
              <a:noAutofit/>
            </a:bodyPr>
            <a:lstStyle/>
            <a:p>
              <a:endParaRPr lang="en-US" sz="1013">
                <a:latin typeface="+mn-lt"/>
                <a:ea typeface="MS PGothic" panose="020B0600070205080204" pitchFamily="34" charset="-128"/>
              </a:endParaRPr>
            </a:p>
          </p:txBody>
        </p:sp>
        <p:sp>
          <p:nvSpPr>
            <p:cNvPr id="95" name="TextBox 94"/>
            <p:cNvSpPr txBox="1">
              <a:spLocks noChangeArrowheads="1"/>
            </p:cNvSpPr>
            <p:nvPr/>
          </p:nvSpPr>
          <p:spPr bwMode="auto">
            <a:xfrm>
              <a:off x="2814921" y="2773481"/>
              <a:ext cx="2704159" cy="342520"/>
            </a:xfrm>
            <a:prstGeom prst="rect">
              <a:avLst/>
            </a:prstGeom>
            <a:noFill/>
            <a:ln w="9525">
              <a:noFill/>
              <a:miter lim="800000"/>
              <a:headEnd/>
              <a:tailEnd/>
            </a:ln>
          </p:spPr>
          <p:txBody>
            <a:bodyPr wrap="none">
              <a:noAutofit/>
            </a:bodyPr>
            <a:lstStyle/>
            <a:p>
              <a:r>
                <a:rPr lang="en-US" sz="1069" b="1" err="1">
                  <a:latin typeface="+mn-lt"/>
                  <a:ea typeface="MS PGothic" panose="020B0600070205080204" pitchFamily="34" charset="-128"/>
                  <a:cs typeface="Arial Black" pitchFamily="34" charset="0"/>
                </a:rPr>
                <a:t>EAPoL</a:t>
              </a:r>
              <a:r>
                <a:rPr lang="en-US" sz="1069">
                  <a:latin typeface="+mn-lt"/>
                  <a:ea typeface="MS PGothic" panose="020B0600070205080204" pitchFamily="34" charset="-128"/>
                  <a:cs typeface="Arial Black" pitchFamily="34" charset="0"/>
                </a:rPr>
                <a:t>: </a:t>
              </a:r>
              <a:r>
                <a:rPr lang="en-US" sz="1069" err="1">
                  <a:latin typeface="+mn-lt"/>
                  <a:ea typeface="MS PGothic" panose="020B0600070205080204" pitchFamily="34" charset="-128"/>
                  <a:cs typeface="Arial Black" pitchFamily="34" charset="0"/>
                </a:rPr>
                <a:t>EAP</a:t>
              </a:r>
              <a:r>
                <a:rPr lang="en-US" sz="1069">
                  <a:latin typeface="+mn-lt"/>
                  <a:ea typeface="MS PGothic" panose="020B0600070205080204" pitchFamily="34" charset="-128"/>
                  <a:cs typeface="Arial Black" pitchFamily="34" charset="0"/>
                </a:rPr>
                <a:t> Request-Identity</a:t>
              </a:r>
            </a:p>
          </p:txBody>
        </p:sp>
      </p:grpSp>
      <p:grpSp>
        <p:nvGrpSpPr>
          <p:cNvPr id="7" name="Group 96"/>
          <p:cNvGrpSpPr/>
          <p:nvPr/>
        </p:nvGrpSpPr>
        <p:grpSpPr>
          <a:xfrm>
            <a:off x="2594820" y="2636871"/>
            <a:ext cx="2395908" cy="256865"/>
            <a:chOff x="2324536" y="2773481"/>
            <a:chExt cx="3194544" cy="342520"/>
          </a:xfrm>
        </p:grpSpPr>
        <p:sp>
          <p:nvSpPr>
            <p:cNvPr id="98" name="Line 7"/>
            <p:cNvSpPr>
              <a:spLocks noChangeShapeType="1"/>
            </p:cNvSpPr>
            <p:nvPr/>
          </p:nvSpPr>
          <p:spPr bwMode="auto">
            <a:xfrm flipH="1" flipV="1">
              <a:off x="2324536" y="3014781"/>
              <a:ext cx="3052763" cy="4763"/>
            </a:xfrm>
            <a:prstGeom prst="line">
              <a:avLst/>
            </a:prstGeom>
            <a:noFill/>
            <a:ln w="28575">
              <a:solidFill>
                <a:schemeClr val="tx1"/>
              </a:solidFill>
              <a:round/>
              <a:headEnd/>
              <a:tailEnd type="triangle" w="lg" len="med"/>
            </a:ln>
          </p:spPr>
          <p:txBody>
            <a:bodyPr lIns="41072" tIns="20536" rIns="41072" bIns="20536">
              <a:noAutofit/>
            </a:bodyPr>
            <a:lstStyle/>
            <a:p>
              <a:endParaRPr lang="en-US" sz="1013">
                <a:latin typeface="+mn-lt"/>
                <a:ea typeface="MS PGothic" panose="020B0600070205080204" pitchFamily="34" charset="-128"/>
              </a:endParaRPr>
            </a:p>
          </p:txBody>
        </p:sp>
        <p:sp>
          <p:nvSpPr>
            <p:cNvPr id="99" name="TextBox 94"/>
            <p:cNvSpPr txBox="1">
              <a:spLocks noChangeArrowheads="1"/>
            </p:cNvSpPr>
            <p:nvPr/>
          </p:nvSpPr>
          <p:spPr bwMode="auto">
            <a:xfrm>
              <a:off x="2814921" y="2773481"/>
              <a:ext cx="2704159" cy="342520"/>
            </a:xfrm>
            <a:prstGeom prst="rect">
              <a:avLst/>
            </a:prstGeom>
            <a:noFill/>
            <a:ln w="9525">
              <a:noFill/>
              <a:miter lim="800000"/>
              <a:headEnd/>
              <a:tailEnd/>
            </a:ln>
          </p:spPr>
          <p:txBody>
            <a:bodyPr wrap="none">
              <a:noAutofit/>
            </a:bodyPr>
            <a:lstStyle/>
            <a:p>
              <a:r>
                <a:rPr lang="en-US" sz="1069" b="1" err="1">
                  <a:latin typeface="+mn-lt"/>
                  <a:ea typeface="MS PGothic" panose="020B0600070205080204" pitchFamily="34" charset="-128"/>
                  <a:cs typeface="Arial Black" pitchFamily="34" charset="0"/>
                </a:rPr>
                <a:t>EAPoL</a:t>
              </a:r>
              <a:r>
                <a:rPr lang="en-US" sz="1069">
                  <a:latin typeface="+mn-lt"/>
                  <a:ea typeface="MS PGothic" panose="020B0600070205080204" pitchFamily="34" charset="-128"/>
                  <a:cs typeface="Arial Black" pitchFamily="34" charset="0"/>
                </a:rPr>
                <a:t>: </a:t>
              </a:r>
              <a:r>
                <a:rPr lang="en-US" sz="1069" err="1">
                  <a:latin typeface="+mn-lt"/>
                  <a:ea typeface="MS PGothic" panose="020B0600070205080204" pitchFamily="34" charset="-128"/>
                  <a:cs typeface="Arial Black" pitchFamily="34" charset="0"/>
                </a:rPr>
                <a:t>EAP</a:t>
              </a:r>
              <a:r>
                <a:rPr lang="en-US" sz="1069">
                  <a:latin typeface="+mn-lt"/>
                  <a:ea typeface="MS PGothic" panose="020B0600070205080204" pitchFamily="34" charset="-128"/>
                  <a:cs typeface="Arial Black" pitchFamily="34" charset="0"/>
                </a:rPr>
                <a:t> Request-Identity</a:t>
              </a:r>
            </a:p>
          </p:txBody>
        </p:sp>
      </p:grpSp>
      <p:sp>
        <p:nvSpPr>
          <p:cNvPr id="105" name="TextBox 104"/>
          <p:cNvSpPr txBox="1"/>
          <p:nvPr/>
        </p:nvSpPr>
        <p:spPr>
          <a:xfrm>
            <a:off x="5236052" y="3208428"/>
            <a:ext cx="1620309" cy="346247"/>
          </a:xfrm>
          <a:prstGeom prst="rect">
            <a:avLst/>
          </a:prstGeom>
          <a:noFill/>
          <a:ln>
            <a:solidFill>
              <a:schemeClr val="tx2"/>
            </a:solidFill>
          </a:ln>
        </p:spPr>
        <p:txBody>
          <a:bodyPr wrap="none" lIns="68577" tIns="34289" rIns="68577" bIns="34289" rtlCol="0">
            <a:noAutofit/>
          </a:bodyPr>
          <a:lstStyle/>
          <a:p>
            <a:pPr marL="89290" indent="-89290">
              <a:buFont typeface="Arial" pitchFamily="34" charset="0"/>
              <a:buChar char="•"/>
            </a:pPr>
            <a:r>
              <a:rPr lang="en-US" sz="900">
                <a:solidFill>
                  <a:schemeClr val="tx2">
                    <a:lumMod val="75000"/>
                  </a:schemeClr>
                </a:solidFill>
                <a:latin typeface="+mn-lt"/>
                <a:ea typeface="MS PGothic" panose="020B0600070205080204" pitchFamily="34" charset="-128"/>
              </a:rPr>
              <a:t>IEEE 802.1X </a:t>
            </a:r>
            <a:r>
              <a:rPr lang="ja-JP" altLang="en-US" sz="900">
                <a:solidFill>
                  <a:schemeClr val="tx2">
                    <a:lumMod val="75000"/>
                  </a:schemeClr>
                </a:solidFill>
                <a:latin typeface="+mn-lt"/>
                <a:ea typeface="MS PGothic" panose="020B0600070205080204" pitchFamily="34" charset="-128"/>
              </a:rPr>
              <a:t>がタイム</a:t>
            </a:r>
            <a:r>
              <a:rPr lang="en-US" altLang="ja-JP" sz="900">
                <a:solidFill>
                  <a:schemeClr val="tx2">
                    <a:lumMod val="75000"/>
                  </a:schemeClr>
                </a:solidFill>
                <a:latin typeface="+mn-lt"/>
                <a:ea typeface="MS PGothic" panose="020B0600070205080204" pitchFamily="34" charset="-128"/>
              </a:rPr>
              <a:t> </a:t>
            </a:r>
            <a:r>
              <a:rPr lang="ja-JP" altLang="en-US" sz="900">
                <a:solidFill>
                  <a:schemeClr val="tx2">
                    <a:lumMod val="75000"/>
                  </a:schemeClr>
                </a:solidFill>
                <a:latin typeface="+mn-lt"/>
                <a:ea typeface="MS PGothic" panose="020B0600070205080204" pitchFamily="34" charset="-128"/>
              </a:rPr>
              <a:t>アウト</a:t>
            </a:r>
            <a:endParaRPr lang="en-US" sz="900">
              <a:solidFill>
                <a:schemeClr val="tx2">
                  <a:lumMod val="75000"/>
                </a:schemeClr>
              </a:solidFill>
              <a:latin typeface="+mn-lt"/>
              <a:ea typeface="MS PGothic" panose="020B0600070205080204" pitchFamily="34" charset="-128"/>
            </a:endParaRPr>
          </a:p>
          <a:p>
            <a:pPr marL="89290" indent="-89290">
              <a:buFont typeface="Arial" pitchFamily="34" charset="0"/>
              <a:buChar char="•"/>
            </a:pPr>
            <a:r>
              <a:rPr lang="en-US" sz="900">
                <a:solidFill>
                  <a:schemeClr val="tx2">
                    <a:lumMod val="75000"/>
                  </a:schemeClr>
                </a:solidFill>
                <a:latin typeface="+mn-lt"/>
                <a:ea typeface="MS PGothic" panose="020B0600070205080204" pitchFamily="34" charset="-128"/>
              </a:rPr>
              <a:t>MAB</a:t>
            </a:r>
            <a:r>
              <a:rPr lang="ja-JP" altLang="en-US" sz="900">
                <a:solidFill>
                  <a:schemeClr val="tx2">
                    <a:lumMod val="75000"/>
                  </a:schemeClr>
                </a:solidFill>
                <a:latin typeface="+mn-lt"/>
                <a:ea typeface="MS PGothic" panose="020B0600070205080204" pitchFamily="34" charset="-128"/>
              </a:rPr>
              <a:t>スタート</a:t>
            </a:r>
            <a:endParaRPr lang="en-US" sz="900">
              <a:solidFill>
                <a:schemeClr val="tx2">
                  <a:lumMod val="75000"/>
                </a:schemeClr>
              </a:solidFill>
              <a:latin typeface="+mn-lt"/>
              <a:ea typeface="MS PGothic" panose="020B0600070205080204" pitchFamily="34" charset="-128"/>
            </a:endParaRPr>
          </a:p>
        </p:txBody>
      </p:sp>
      <p:sp>
        <p:nvSpPr>
          <p:cNvPr id="65" name="Right Brace 64"/>
          <p:cNvSpPr/>
          <p:nvPr/>
        </p:nvSpPr>
        <p:spPr bwMode="auto">
          <a:xfrm>
            <a:off x="4950305" y="2143983"/>
            <a:ext cx="128954" cy="317513"/>
          </a:xfrm>
          <a:prstGeom prst="rightBrace">
            <a:avLst/>
          </a:prstGeom>
          <a:noFill/>
          <a:ln w="19050" cap="flat" cmpd="sng" algn="ctr">
            <a:solidFill>
              <a:schemeClr val="tx2"/>
            </a:solidFill>
            <a:prstDash val="sysDot"/>
            <a:round/>
            <a:headEnd type="none" w="med" len="med"/>
            <a:tailEnd type="none" w="med" len="med"/>
          </a:ln>
          <a:effectLst/>
        </p:spPr>
        <p:txBody>
          <a:bodyPr vert="horz" wrap="square" lIns="61590" tIns="30794" rIns="61590" bIns="30794" numCol="1" rtlCol="0" anchor="ctr" anchorCtr="0" compatLnSpc="1">
            <a:prstTxWarp prst="textNoShape">
              <a:avLst/>
            </a:prstTxWarp>
            <a:noAutofit/>
          </a:bodyPr>
          <a:lstStyle/>
          <a:p>
            <a:pPr algn="ctr" defTabSz="610740" eaLnBrk="0" hangingPunct="0">
              <a:lnSpc>
                <a:spcPct val="90000"/>
              </a:lnSpc>
            </a:pPr>
            <a:endParaRPr lang="en-US">
              <a:latin typeface="+mn-lt"/>
              <a:ea typeface="MS PGothic" panose="020B0600070205080204" pitchFamily="34" charset="-128"/>
            </a:endParaRPr>
          </a:p>
        </p:txBody>
      </p:sp>
      <p:sp>
        <p:nvSpPr>
          <p:cNvPr id="69" name="Right Brace 68"/>
          <p:cNvSpPr/>
          <p:nvPr/>
        </p:nvSpPr>
        <p:spPr bwMode="auto">
          <a:xfrm>
            <a:off x="4937605" y="2486850"/>
            <a:ext cx="128954" cy="317513"/>
          </a:xfrm>
          <a:prstGeom prst="rightBrace">
            <a:avLst/>
          </a:prstGeom>
          <a:noFill/>
          <a:ln w="19050" cap="flat" cmpd="sng" algn="ctr">
            <a:solidFill>
              <a:schemeClr val="tx2"/>
            </a:solidFill>
            <a:prstDash val="sysDot"/>
            <a:round/>
            <a:headEnd type="none" w="med" len="med"/>
            <a:tailEnd type="none" w="med" len="med"/>
          </a:ln>
          <a:effectLst/>
        </p:spPr>
        <p:txBody>
          <a:bodyPr vert="horz" wrap="square" lIns="61590" tIns="30794" rIns="61590" bIns="30794" numCol="1" rtlCol="0" anchor="ctr" anchorCtr="0" compatLnSpc="1">
            <a:prstTxWarp prst="textNoShape">
              <a:avLst/>
            </a:prstTxWarp>
            <a:noAutofit/>
          </a:bodyPr>
          <a:lstStyle/>
          <a:p>
            <a:pPr algn="ctr" defTabSz="610740" eaLnBrk="0" hangingPunct="0">
              <a:lnSpc>
                <a:spcPct val="90000"/>
              </a:lnSpc>
            </a:pPr>
            <a:endParaRPr lang="en-US">
              <a:latin typeface="+mn-lt"/>
              <a:ea typeface="MS PGothic" panose="020B0600070205080204" pitchFamily="34" charset="-128"/>
            </a:endParaRPr>
          </a:p>
        </p:txBody>
      </p:sp>
      <p:sp>
        <p:nvSpPr>
          <p:cNvPr id="70" name="Right Brace 69"/>
          <p:cNvSpPr/>
          <p:nvPr/>
        </p:nvSpPr>
        <p:spPr bwMode="auto">
          <a:xfrm>
            <a:off x="4950305" y="2842415"/>
            <a:ext cx="128954" cy="317513"/>
          </a:xfrm>
          <a:prstGeom prst="rightBrace">
            <a:avLst/>
          </a:prstGeom>
          <a:noFill/>
          <a:ln w="19050" cap="flat" cmpd="sng" algn="ctr">
            <a:solidFill>
              <a:schemeClr val="tx2"/>
            </a:solidFill>
            <a:prstDash val="sysDot"/>
            <a:round/>
            <a:headEnd type="none" w="med" len="med"/>
            <a:tailEnd type="none" w="med" len="med"/>
          </a:ln>
          <a:effectLst/>
        </p:spPr>
        <p:txBody>
          <a:bodyPr vert="horz" wrap="square" lIns="61590" tIns="30794" rIns="61590" bIns="30794" numCol="1" rtlCol="0" anchor="ctr" anchorCtr="0" compatLnSpc="1">
            <a:prstTxWarp prst="textNoShape">
              <a:avLst/>
            </a:prstTxWarp>
            <a:noAutofit/>
          </a:bodyPr>
          <a:lstStyle/>
          <a:p>
            <a:pPr algn="ctr" defTabSz="610740" eaLnBrk="0" hangingPunct="0">
              <a:lnSpc>
                <a:spcPct val="90000"/>
              </a:lnSpc>
            </a:pPr>
            <a:endParaRPr lang="en-US">
              <a:latin typeface="+mn-lt"/>
              <a:ea typeface="MS PGothic" panose="020B0600070205080204" pitchFamily="34" charset="-128"/>
            </a:endParaRPr>
          </a:p>
        </p:txBody>
      </p:sp>
      <p:sp>
        <p:nvSpPr>
          <p:cNvPr id="92" name="5-Point Star 91"/>
          <p:cNvSpPr/>
          <p:nvPr/>
        </p:nvSpPr>
        <p:spPr bwMode="auto">
          <a:xfrm>
            <a:off x="4679479" y="2810643"/>
            <a:ext cx="359327" cy="388637"/>
          </a:xfrm>
          <a:prstGeom prst="star5">
            <a:avLst/>
          </a:prstGeom>
          <a:solidFill>
            <a:schemeClr val="accent5">
              <a:lumMod val="60000"/>
              <a:lumOff val="40000"/>
            </a:schemeClr>
          </a:solidFill>
          <a:ln w="9525" cap="flat" cmpd="sng" algn="ctr">
            <a:solidFill>
              <a:schemeClr val="tx2"/>
            </a:solidFill>
            <a:prstDash val="solid"/>
            <a:round/>
            <a:headEnd type="none" w="med" len="med"/>
            <a:tailEnd type="none" w="med" len="med"/>
          </a:ln>
          <a:effectLst/>
        </p:spPr>
        <p:txBody>
          <a:bodyPr vert="horz" wrap="square" lIns="61590" tIns="30794" rIns="61590" bIns="30794" numCol="1" rtlCol="0" anchor="ctr" anchorCtr="0" compatLnSpc="1">
            <a:prstTxWarp prst="textNoShape">
              <a:avLst/>
            </a:prstTxWarp>
            <a:noAutofit/>
          </a:bodyPr>
          <a:lstStyle/>
          <a:p>
            <a:pPr algn="ctr" defTabSz="610740" eaLnBrk="0" hangingPunct="0">
              <a:lnSpc>
                <a:spcPct val="90000"/>
              </a:lnSpc>
            </a:pPr>
            <a:endParaRPr lang="en-US">
              <a:latin typeface="+mn-lt"/>
              <a:ea typeface="MS PGothic" panose="020B0600070205080204" pitchFamily="34" charset="-128"/>
            </a:endParaRPr>
          </a:p>
        </p:txBody>
      </p:sp>
      <p:sp>
        <p:nvSpPr>
          <p:cNvPr id="112" name="Left Brace 111"/>
          <p:cNvSpPr/>
          <p:nvPr/>
        </p:nvSpPr>
        <p:spPr bwMode="auto">
          <a:xfrm>
            <a:off x="4524723" y="3432937"/>
            <a:ext cx="349512" cy="326551"/>
          </a:xfrm>
          <a:prstGeom prst="leftBrace">
            <a:avLst/>
          </a:prstGeom>
          <a:noFill/>
          <a:ln w="9525" cap="flat" cmpd="sng" algn="ctr">
            <a:solidFill>
              <a:schemeClr val="tx2"/>
            </a:solidFill>
            <a:prstDash val="dash"/>
            <a:round/>
            <a:headEnd type="none" w="med" len="med"/>
            <a:tailEnd type="none" w="med" len="med"/>
          </a:ln>
          <a:effectLst/>
        </p:spPr>
        <p:txBody>
          <a:bodyPr vert="horz" wrap="none" lIns="61590" tIns="30794" rIns="61590" bIns="30794" numCol="1" rtlCol="0" anchor="ctr" anchorCtr="0" compatLnSpc="1">
            <a:prstTxWarp prst="textNoShape">
              <a:avLst/>
            </a:prstTxWarp>
            <a:noAutofit/>
          </a:bodyPr>
          <a:lstStyle/>
          <a:p>
            <a:pPr algn="ctr" defTabSz="610740" eaLnBrk="0" hangingPunct="0">
              <a:lnSpc>
                <a:spcPct val="90000"/>
              </a:lnSpc>
            </a:pPr>
            <a:endParaRPr lang="en-US">
              <a:latin typeface="+mn-lt"/>
              <a:ea typeface="MS PGothic" panose="020B0600070205080204" pitchFamily="34" charset="-128"/>
            </a:endParaRPr>
          </a:p>
        </p:txBody>
      </p:sp>
      <p:sp>
        <p:nvSpPr>
          <p:cNvPr id="113" name="TextBox 112"/>
          <p:cNvSpPr txBox="1"/>
          <p:nvPr/>
        </p:nvSpPr>
        <p:spPr>
          <a:xfrm>
            <a:off x="2768745" y="3246166"/>
            <a:ext cx="1749054" cy="484746"/>
          </a:xfrm>
          <a:prstGeom prst="rect">
            <a:avLst/>
          </a:prstGeom>
          <a:noFill/>
          <a:ln>
            <a:solidFill>
              <a:schemeClr val="tx2">
                <a:lumMod val="75000"/>
              </a:schemeClr>
            </a:solidFill>
          </a:ln>
        </p:spPr>
        <p:txBody>
          <a:bodyPr wrap="square" lIns="68577" tIns="34289" rIns="68577" bIns="34289" rtlCol="0">
            <a:noAutofit/>
          </a:bodyPr>
          <a:lstStyle/>
          <a:p>
            <a:r>
              <a:rPr lang="ja-JP" altLang="en-US" sz="900">
                <a:solidFill>
                  <a:schemeClr val="tx2">
                    <a:lumMod val="75000"/>
                  </a:schemeClr>
                </a:solidFill>
                <a:latin typeface="+mn-lt"/>
                <a:ea typeface="MS PGothic" panose="020B0600070205080204" pitchFamily="34" charset="-128"/>
              </a:rPr>
              <a:t>端末が</a:t>
            </a:r>
            <a:r>
              <a:rPr lang="en-US" altLang="ja-JP" sz="900">
                <a:solidFill>
                  <a:schemeClr val="tx2">
                    <a:lumMod val="75000"/>
                  </a:schemeClr>
                </a:solidFill>
                <a:latin typeface="+mn-lt"/>
                <a:ea typeface="MS PGothic" panose="020B0600070205080204" pitchFamily="34" charset="-128"/>
              </a:rPr>
              <a:t> 802.1X </a:t>
            </a:r>
            <a:r>
              <a:rPr lang="ja-JP" altLang="en-US" sz="900">
                <a:solidFill>
                  <a:schemeClr val="tx2">
                    <a:lumMod val="75000"/>
                  </a:schemeClr>
                </a:solidFill>
                <a:latin typeface="+mn-lt"/>
                <a:ea typeface="MS PGothic" panose="020B0600070205080204" pitchFamily="34" charset="-128"/>
              </a:rPr>
              <a:t>認証がタイム</a:t>
            </a:r>
            <a:r>
              <a:rPr lang="en-US" altLang="ja-JP" sz="900">
                <a:solidFill>
                  <a:schemeClr val="tx2">
                    <a:lumMod val="75000"/>
                  </a:schemeClr>
                </a:solidFill>
                <a:latin typeface="+mn-lt"/>
                <a:ea typeface="MS PGothic" panose="020B0600070205080204" pitchFamily="34" charset="-128"/>
              </a:rPr>
              <a:t> </a:t>
            </a:r>
            <a:r>
              <a:rPr lang="ja-JP" altLang="en-US" sz="900">
                <a:solidFill>
                  <a:schemeClr val="tx2">
                    <a:lumMod val="75000"/>
                  </a:schemeClr>
                </a:solidFill>
                <a:latin typeface="+mn-lt"/>
                <a:ea typeface="MS PGothic" panose="020B0600070205080204" pitchFamily="34" charset="-128"/>
              </a:rPr>
              <a:t>アウトしてから最初のパケットを出力するまでの時間</a:t>
            </a:r>
            <a:endParaRPr lang="en-US" sz="900">
              <a:solidFill>
                <a:schemeClr val="tx2">
                  <a:lumMod val="75000"/>
                </a:schemeClr>
              </a:solidFill>
              <a:latin typeface="+mn-lt"/>
              <a:ea typeface="MS PGothic" panose="020B0600070205080204" pitchFamily="34" charset="-128"/>
            </a:endParaRPr>
          </a:p>
        </p:txBody>
      </p:sp>
      <p:cxnSp>
        <p:nvCxnSpPr>
          <p:cNvPr id="116" name="Straight Connector 115"/>
          <p:cNvCxnSpPr>
            <a:endCxn id="105" idx="1"/>
          </p:cNvCxnSpPr>
          <p:nvPr/>
        </p:nvCxnSpPr>
        <p:spPr bwMode="auto">
          <a:xfrm>
            <a:off x="4915753" y="3201673"/>
            <a:ext cx="320299" cy="179879"/>
          </a:xfrm>
          <a:prstGeom prst="line">
            <a:avLst/>
          </a:prstGeom>
          <a:solidFill>
            <a:schemeClr val="accent1"/>
          </a:solidFill>
          <a:ln w="9525" cap="flat" cmpd="sng" algn="ctr">
            <a:solidFill>
              <a:schemeClr val="tx2"/>
            </a:solidFill>
            <a:prstDash val="solid"/>
            <a:round/>
            <a:headEnd type="none" w="med" len="med"/>
            <a:tailEnd type="none" w="med" len="med"/>
          </a:ln>
          <a:effectLst/>
        </p:spPr>
      </p:cxnSp>
      <p:sp>
        <p:nvSpPr>
          <p:cNvPr id="123" name="TextBox 122"/>
          <p:cNvSpPr txBox="1"/>
          <p:nvPr/>
        </p:nvSpPr>
        <p:spPr>
          <a:xfrm>
            <a:off x="2785865" y="4454967"/>
            <a:ext cx="2401934" cy="346247"/>
          </a:xfrm>
          <a:prstGeom prst="rect">
            <a:avLst/>
          </a:prstGeom>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wrap="none" lIns="68577" tIns="34289" rIns="68577" bIns="34289" rtlCol="0">
            <a:noAutofit/>
          </a:bodyPr>
          <a:lstStyle/>
          <a:p>
            <a:pPr marL="89290" indent="-89290" algn="ctr"/>
            <a:r>
              <a:rPr lang="en-US" sz="1600" b="1">
                <a:solidFill>
                  <a:schemeClr val="accent1">
                    <a:lumMod val="20000"/>
                    <a:lumOff val="80000"/>
                  </a:schemeClr>
                </a:solidFill>
                <a:ea typeface="MS PGothic" panose="020B0600070205080204" pitchFamily="34" charset="-128"/>
              </a:rPr>
              <a:t>Network </a:t>
            </a:r>
            <a:r>
              <a:rPr lang="ja-JP" altLang="en-US" sz="1600" b="1">
                <a:solidFill>
                  <a:schemeClr val="accent1">
                    <a:lumMod val="20000"/>
                    <a:lumOff val="80000"/>
                  </a:schemeClr>
                </a:solidFill>
                <a:ea typeface="MS PGothic" panose="020B0600070205080204" pitchFamily="34" charset="-128"/>
              </a:rPr>
              <a:t>アクセス許可</a:t>
            </a:r>
            <a:endParaRPr lang="en-US" sz="1600" b="1">
              <a:solidFill>
                <a:schemeClr val="accent1">
                  <a:lumMod val="20000"/>
                  <a:lumOff val="80000"/>
                </a:schemeClr>
              </a:solidFill>
              <a:ea typeface="MS PGothic" panose="020B0600070205080204" pitchFamily="34" charset="-128"/>
            </a:endParaRPr>
          </a:p>
        </p:txBody>
      </p:sp>
      <p:sp>
        <p:nvSpPr>
          <p:cNvPr id="131" name="Left Brace 130"/>
          <p:cNvSpPr/>
          <p:nvPr/>
        </p:nvSpPr>
        <p:spPr bwMode="auto">
          <a:xfrm>
            <a:off x="2370008" y="2076042"/>
            <a:ext cx="158804" cy="2438739"/>
          </a:xfrm>
          <a:prstGeom prst="leftBrace">
            <a:avLst/>
          </a:prstGeom>
          <a:noFill/>
          <a:ln w="12700" cap="flat" cmpd="sng" algn="ctr">
            <a:solidFill>
              <a:schemeClr val="tx1"/>
            </a:solidFill>
            <a:prstDash val="dash"/>
            <a:round/>
            <a:headEnd type="none" w="med" len="med"/>
            <a:tailEnd type="none" w="med" len="med"/>
          </a:ln>
          <a:effectLst/>
        </p:spPr>
        <p:txBody>
          <a:bodyPr vert="horz" wrap="square" lIns="61590" tIns="30794" rIns="61590" bIns="30794" numCol="1" rtlCol="0" anchor="ctr" anchorCtr="0" compatLnSpc="1">
            <a:prstTxWarp prst="textNoShape">
              <a:avLst/>
            </a:prstTxWarp>
            <a:noAutofit/>
          </a:bodyPr>
          <a:lstStyle/>
          <a:p>
            <a:pPr algn="ctr" defTabSz="610740" eaLnBrk="0" hangingPunct="0">
              <a:lnSpc>
                <a:spcPct val="90000"/>
              </a:lnSpc>
            </a:pPr>
            <a:endParaRPr lang="en-US">
              <a:latin typeface="+mn-lt"/>
              <a:ea typeface="MS PGothic" panose="020B0600070205080204" pitchFamily="34" charset="-128"/>
            </a:endParaRPr>
          </a:p>
        </p:txBody>
      </p:sp>
      <p:sp>
        <p:nvSpPr>
          <p:cNvPr id="141" name="TextBox 140"/>
          <p:cNvSpPr txBox="1"/>
          <p:nvPr/>
        </p:nvSpPr>
        <p:spPr>
          <a:xfrm>
            <a:off x="558928" y="2706240"/>
            <a:ext cx="1734113" cy="1004375"/>
          </a:xfrm>
          <a:prstGeom prst="rect">
            <a:avLst/>
          </a:prstGeom>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wrap="square" lIns="68577" tIns="34289" rIns="68577" bIns="34289" rtlCol="0">
            <a:noAutofit/>
          </a:bodyPr>
          <a:lstStyle/>
          <a:p>
            <a:pPr algn="r"/>
            <a:r>
              <a:rPr lang="ja-JP" altLang="en-US" sz="1400">
                <a:solidFill>
                  <a:schemeClr val="accent1">
                    <a:lumMod val="20000"/>
                    <a:lumOff val="80000"/>
                  </a:schemeClr>
                </a:solidFill>
                <a:ea typeface="MS PGothic" panose="020B0600070205080204" pitchFamily="34" charset="-128"/>
              </a:rPr>
              <a:t>リンクアップ後、ネットワーク</a:t>
            </a:r>
            <a:r>
              <a:rPr lang="en-US" altLang="ja-JP" sz="1400">
                <a:solidFill>
                  <a:schemeClr val="accent1">
                    <a:lumMod val="20000"/>
                    <a:lumOff val="80000"/>
                  </a:schemeClr>
                </a:solidFill>
                <a:ea typeface="MS PGothic" panose="020B0600070205080204" pitchFamily="34" charset="-128"/>
              </a:rPr>
              <a:t> </a:t>
            </a:r>
            <a:r>
              <a:rPr lang="ja-JP" altLang="en-US" sz="1400">
                <a:solidFill>
                  <a:schemeClr val="accent1">
                    <a:lumMod val="20000"/>
                    <a:lumOff val="80000"/>
                  </a:schemeClr>
                </a:solidFill>
                <a:ea typeface="MS PGothic" panose="020B0600070205080204" pitchFamily="34" charset="-128"/>
              </a:rPr>
              <a:t>アクセスが許可されるまでの時間</a:t>
            </a:r>
            <a:endParaRPr lang="en-US" sz="1400">
              <a:solidFill>
                <a:schemeClr val="accent1">
                  <a:lumMod val="20000"/>
                  <a:lumOff val="80000"/>
                </a:schemeClr>
              </a:solidFill>
              <a:ea typeface="MS PGothic" panose="020B0600070205080204" pitchFamily="34" charset="-128"/>
            </a:endParaRPr>
          </a:p>
        </p:txBody>
      </p:sp>
      <p:sp>
        <p:nvSpPr>
          <p:cNvPr id="53" name="TextBox 52"/>
          <p:cNvSpPr txBox="1"/>
          <p:nvPr/>
        </p:nvSpPr>
        <p:spPr>
          <a:xfrm>
            <a:off x="4401168" y="1563587"/>
            <a:ext cx="951216" cy="233780"/>
          </a:xfrm>
          <a:prstGeom prst="rect">
            <a:avLst/>
          </a:prstGeom>
          <a:noFill/>
        </p:spPr>
        <p:txBody>
          <a:bodyPr wrap="none" lIns="68577" tIns="34289" rIns="68577" bIns="34289">
            <a:noAutofit/>
          </a:bodyPr>
          <a:lstStyle/>
          <a:p>
            <a:pPr>
              <a:defRPr/>
            </a:pPr>
            <a:r>
              <a:rPr lang="en-US" sz="1069">
                <a:latin typeface="+mn-lt"/>
                <a:ea typeface="MS PGothic" panose="020B0600070205080204" pitchFamily="34" charset="-128"/>
              </a:rPr>
              <a:t>Authenticator</a:t>
            </a:r>
          </a:p>
        </p:txBody>
      </p:sp>
      <p:sp>
        <p:nvSpPr>
          <p:cNvPr id="54" name="TextBox 53"/>
          <p:cNvSpPr txBox="1"/>
          <p:nvPr/>
        </p:nvSpPr>
        <p:spPr>
          <a:xfrm>
            <a:off x="6478361" y="1627835"/>
            <a:ext cx="1100295" cy="233780"/>
          </a:xfrm>
          <a:prstGeom prst="rect">
            <a:avLst/>
          </a:prstGeom>
          <a:noFill/>
        </p:spPr>
        <p:txBody>
          <a:bodyPr wrap="none" lIns="68577" tIns="34289" rIns="68577" bIns="34289">
            <a:noAutofit/>
          </a:bodyPr>
          <a:lstStyle/>
          <a:p>
            <a:pPr>
              <a:defRPr/>
            </a:pPr>
            <a:r>
              <a:rPr lang="en-US" sz="1069">
                <a:latin typeface="+mn-lt"/>
                <a:ea typeface="MS PGothic" panose="020B0600070205080204" pitchFamily="34" charset="-128"/>
              </a:rPr>
              <a:t>RADIUS Server</a:t>
            </a:r>
          </a:p>
        </p:txBody>
      </p:sp>
      <p:sp>
        <p:nvSpPr>
          <p:cNvPr id="55" name="Rectangle 54"/>
          <p:cNvSpPr/>
          <p:nvPr/>
        </p:nvSpPr>
        <p:spPr>
          <a:xfrm>
            <a:off x="2148158" y="1594167"/>
            <a:ext cx="1153195" cy="225060"/>
          </a:xfrm>
          <a:prstGeom prst="rect">
            <a:avLst/>
          </a:prstGeom>
        </p:spPr>
        <p:txBody>
          <a:bodyPr wrap="none" lIns="68577" tIns="34289" rIns="68577" bIns="34289">
            <a:noAutofit/>
          </a:bodyPr>
          <a:lstStyle/>
          <a:p>
            <a:pPr algn="ctr"/>
            <a:r>
              <a:rPr lang="en-US" sz="1519" baseline="-25000">
                <a:latin typeface="+mn-lt"/>
                <a:ea typeface="MS PGothic" panose="020B0600070205080204" pitchFamily="34" charset="-128"/>
                <a:cs typeface="Arial" charset="0"/>
              </a:rPr>
              <a:t>00.0a.95.7f.de.06</a:t>
            </a:r>
          </a:p>
        </p:txBody>
      </p:sp>
      <p:sp>
        <p:nvSpPr>
          <p:cNvPr id="52" name="Title 58"/>
          <p:cNvSpPr txBox="1">
            <a:spLocks/>
          </p:cNvSpPr>
          <p:nvPr/>
        </p:nvSpPr>
        <p:spPr>
          <a:xfrm>
            <a:off x="206273" y="164148"/>
            <a:ext cx="6441646" cy="628589"/>
          </a:xfrm>
          <a:prstGeom prst="rect">
            <a:avLst/>
          </a:prstGeom>
        </p:spPr>
        <p:txBody>
          <a:bodyPr lIns="68577" tIns="34289" rIns="68577" bIns="34289">
            <a:noAutofit/>
          </a:bodyPr>
          <a:lstStyle>
            <a:lvl1pPr algn="l" defTabSz="914400" rtl="0" eaLnBrk="1" latinLnBrk="0" hangingPunct="1">
              <a:lnSpc>
                <a:spcPct val="80000"/>
              </a:lnSpc>
              <a:spcBef>
                <a:spcPct val="0"/>
              </a:spcBef>
              <a:buNone/>
              <a:defRPr lang="en-US" sz="3600" b="0" kern="1200" spc="-100" baseline="0" dirty="0">
                <a:gradFill>
                  <a:gsLst>
                    <a:gs pos="0">
                      <a:schemeClr val="tx1"/>
                    </a:gs>
                    <a:gs pos="44000">
                      <a:srgbClr val="01BBBB"/>
                    </a:gs>
                    <a:gs pos="100000">
                      <a:schemeClr val="accent4"/>
                    </a:gs>
                  </a:gsLst>
                  <a:lin ang="4800000" scaled="0"/>
                </a:gradFill>
                <a:latin typeface="+mj-lt"/>
                <a:ea typeface="+mj-ea"/>
                <a:cs typeface="+mj-cs"/>
              </a:defRPr>
            </a:lvl1pPr>
          </a:lstStyle>
          <a:p>
            <a:endParaRPr lang="en-US" sz="2025">
              <a:latin typeface="+mn-lt"/>
              <a:ea typeface="MS PGothic" panose="020B0600070205080204" pitchFamily="34" charset="-128"/>
            </a:endParaRPr>
          </a:p>
        </p:txBody>
      </p:sp>
      <p:pic>
        <p:nvPicPr>
          <p:cNvPr id="57" name="Picture 2" descr="C:\Documents and Settings\scadora\Local Settings\Temporary Internet Files\Content.IE5\SNVZAKLD\dglxasset[1].aspx"/>
          <p:cNvPicPr>
            <a:picLocks noChangeAspect="1" noChangeArrowheads="1"/>
          </p:cNvPicPr>
          <p:nvPr/>
        </p:nvPicPr>
        <p:blipFill>
          <a:blip r:embed="rId3" cstate="print">
            <a:extLst>
              <a:ext uri="{28A0092B-C50C-407E-A947-70E740481C1C}">
                <a14:useLocalDpi xmlns:a14="http://schemas.microsoft.com/office/drawing/2010/main"/>
              </a:ext>
            </a:extLst>
          </a:blip>
          <a:srcRect/>
          <a:stretch>
            <a:fillRect/>
          </a:stretch>
        </p:blipFill>
        <p:spPr bwMode="auto">
          <a:xfrm>
            <a:off x="2458993" y="4514780"/>
            <a:ext cx="309752" cy="359749"/>
          </a:xfrm>
          <a:prstGeom prst="rect">
            <a:avLst/>
          </a:prstGeom>
          <a:noFill/>
        </p:spPr>
      </p:pic>
      <p:grpSp>
        <p:nvGrpSpPr>
          <p:cNvPr id="8" name="Group 18"/>
          <p:cNvGrpSpPr>
            <a:grpSpLocks/>
          </p:cNvGrpSpPr>
          <p:nvPr/>
        </p:nvGrpSpPr>
        <p:grpSpPr bwMode="auto">
          <a:xfrm>
            <a:off x="4198570" y="1248070"/>
            <a:ext cx="1269551" cy="346097"/>
            <a:chOff x="4277" y="2082"/>
            <a:chExt cx="1192" cy="289"/>
          </a:xfrm>
        </p:grpSpPr>
        <p:pic>
          <p:nvPicPr>
            <p:cNvPr id="61" name="Picture 19" descr="BD01954_150"/>
            <p:cNvPicPr>
              <a:picLocks noChangeAspect="1" noChangeArrowheads="1"/>
            </p:cNvPicPr>
            <p:nvPr/>
          </p:nvPicPr>
          <p:blipFill>
            <a:blip r:embed="rId4" cstate="print">
              <a:clrChange>
                <a:clrFrom>
                  <a:srgbClr val="000000"/>
                </a:clrFrom>
                <a:clrTo>
                  <a:srgbClr val="000000">
                    <a:alpha val="0"/>
                  </a:srgbClr>
                </a:clrTo>
              </a:clrChange>
              <a:extLst>
                <a:ext uri="{28A0092B-C50C-407E-A947-70E740481C1C}">
                  <a14:useLocalDpi xmlns:a14="http://schemas.microsoft.com/office/drawing/2010/main"/>
                </a:ext>
              </a:extLst>
            </a:blip>
            <a:srcRect/>
            <a:stretch>
              <a:fillRect/>
            </a:stretch>
          </p:blipFill>
          <p:spPr bwMode="auto">
            <a:xfrm>
              <a:off x="4329" y="2220"/>
              <a:ext cx="1140" cy="1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2" name="Picture 20" descr="BD01948_150"/>
            <p:cNvPicPr>
              <a:picLocks noChangeAspect="1" noChangeArrowheads="1"/>
            </p:cNvPicPr>
            <p:nvPr/>
          </p:nvPicPr>
          <p:blipFill>
            <a:blip r:embed="rId5" cstate="print">
              <a:clrChange>
                <a:clrFrom>
                  <a:srgbClr val="000000"/>
                </a:clrFrom>
                <a:clrTo>
                  <a:srgbClr val="000000">
                    <a:alpha val="0"/>
                  </a:srgbClr>
                </a:clrTo>
              </a:clrChange>
              <a:extLst>
                <a:ext uri="{28A0092B-C50C-407E-A947-70E740481C1C}">
                  <a14:useLocalDpi xmlns:a14="http://schemas.microsoft.com/office/drawing/2010/main"/>
                </a:ext>
              </a:extLst>
            </a:blip>
            <a:srcRect/>
            <a:stretch>
              <a:fillRect/>
            </a:stretch>
          </p:blipFill>
          <p:spPr bwMode="auto">
            <a:xfrm>
              <a:off x="4277" y="2082"/>
              <a:ext cx="1117" cy="1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60" name="5-Point Star 59"/>
          <p:cNvSpPr/>
          <p:nvPr/>
        </p:nvSpPr>
        <p:spPr bwMode="auto">
          <a:xfrm>
            <a:off x="4618329" y="4102698"/>
            <a:ext cx="359327" cy="388637"/>
          </a:xfrm>
          <a:prstGeom prst="star5">
            <a:avLst/>
          </a:prstGeom>
          <a:solidFill>
            <a:schemeClr val="accent5">
              <a:lumMod val="60000"/>
              <a:lumOff val="40000"/>
            </a:schemeClr>
          </a:solidFill>
          <a:ln w="9525" cap="flat" cmpd="sng" algn="ctr">
            <a:solidFill>
              <a:schemeClr val="tx2"/>
            </a:solidFill>
            <a:prstDash val="solid"/>
            <a:round/>
            <a:headEnd type="none" w="med" len="med"/>
            <a:tailEnd type="none" w="med" len="med"/>
          </a:ln>
          <a:effectLst/>
        </p:spPr>
        <p:txBody>
          <a:bodyPr vert="horz" wrap="square" lIns="61590" tIns="30794" rIns="61590" bIns="30794" numCol="1" rtlCol="0" anchor="ctr" anchorCtr="0" compatLnSpc="1">
            <a:prstTxWarp prst="textNoShape">
              <a:avLst/>
            </a:prstTxWarp>
            <a:noAutofit/>
          </a:bodyPr>
          <a:lstStyle/>
          <a:p>
            <a:pPr algn="ctr" defTabSz="610740" eaLnBrk="0" hangingPunct="0">
              <a:lnSpc>
                <a:spcPct val="90000"/>
              </a:lnSpc>
            </a:pPr>
            <a:endParaRPr lang="en-US">
              <a:latin typeface="+mn-lt"/>
              <a:ea typeface="MS PGothic" panose="020B0600070205080204" pitchFamily="34" charset="-128"/>
            </a:endParaRPr>
          </a:p>
        </p:txBody>
      </p:sp>
      <p:sp>
        <p:nvSpPr>
          <p:cNvPr id="51" name="Title 50"/>
          <p:cNvSpPr>
            <a:spLocks noGrp="1"/>
          </p:cNvSpPr>
          <p:nvPr>
            <p:ph type="title"/>
          </p:nvPr>
        </p:nvSpPr>
        <p:spPr/>
        <p:txBody>
          <a:bodyPr>
            <a:noAutofit/>
          </a:bodyPr>
          <a:lstStyle/>
          <a:p>
            <a:r>
              <a:rPr lang="ja-JP" altLang="en-US">
                <a:latin typeface="+mn-lt"/>
                <a:ea typeface="MS PGothic" panose="020B0600070205080204" pitchFamily="34" charset="-128"/>
              </a:rPr>
              <a:t>ネットワーク認証</a:t>
            </a:r>
            <a:br>
              <a:rPr lang="en-US">
                <a:latin typeface="+mn-lt"/>
                <a:ea typeface="MS PGothic" panose="020B0600070205080204" pitchFamily="34" charset="-128"/>
              </a:rPr>
            </a:br>
            <a:r>
              <a:rPr lang="en-US" sz="1600">
                <a:latin typeface="+mn-lt"/>
                <a:ea typeface="MS PGothic" panose="020B0600070205080204" pitchFamily="34" charset="-128"/>
              </a:rPr>
              <a:t>MAC Authentication </a:t>
            </a:r>
            <a:r>
              <a:rPr lang="en-US" sz="1600" err="1">
                <a:latin typeface="+mn-lt"/>
                <a:ea typeface="MS PGothic" panose="020B0600070205080204" pitchFamily="34" charset="-128"/>
              </a:rPr>
              <a:t>Bypass（MAB</a:t>
            </a:r>
            <a:r>
              <a:rPr lang="en-US" sz="1600">
                <a:latin typeface="+mn-lt"/>
                <a:ea typeface="MS PGothic" panose="020B0600070205080204" pitchFamily="34" charset="-128"/>
              </a:rPr>
              <a:t>）</a:t>
            </a:r>
            <a:r>
              <a:rPr lang="ja-JP" altLang="en-US" sz="1600">
                <a:latin typeface="+mn-lt"/>
                <a:ea typeface="MS PGothic" panose="020B0600070205080204" pitchFamily="34" charset="-128"/>
              </a:rPr>
              <a:t>のフロー</a:t>
            </a:r>
            <a:endParaRPr lang="en-US">
              <a:latin typeface="+mn-lt"/>
              <a:ea typeface="MS PGothic" panose="020B0600070205080204" pitchFamily="34" charset="-128"/>
            </a:endParaRPr>
          </a:p>
        </p:txBody>
      </p:sp>
      <p:sp>
        <p:nvSpPr>
          <p:cNvPr id="59" name="Text Placeholder 2">
            <a:extLst>
              <a:ext uri="{FF2B5EF4-FFF2-40B4-BE49-F238E27FC236}">
                <a16:creationId xmlns:a16="http://schemas.microsoft.com/office/drawing/2014/main" id="{AAD98777-99FE-7C4D-ACBB-74EE23F58508}"/>
              </a:ext>
            </a:extLst>
          </p:cNvPr>
          <p:cNvSpPr>
            <a:spLocks noGrp="1"/>
          </p:cNvSpPr>
          <p:nvPr>
            <p:ph type="body" sz="quarter" idx="12"/>
          </p:nvPr>
        </p:nvSpPr>
        <p:spPr/>
        <p:txBody>
          <a:bodyPr/>
          <a:lstStyle/>
          <a:p>
            <a:r>
              <a:rPr lang="en-US">
                <a:ea typeface="MS PGothic" panose="020B0600070205080204" pitchFamily="34" charset="-128"/>
              </a:rPr>
              <a:t>3.5 Security</a:t>
            </a:r>
          </a:p>
        </p:txBody>
      </p:sp>
      <p:grpSp>
        <p:nvGrpSpPr>
          <p:cNvPr id="10" name="Group 63"/>
          <p:cNvGrpSpPr/>
          <p:nvPr/>
        </p:nvGrpSpPr>
        <p:grpSpPr>
          <a:xfrm>
            <a:off x="6586341" y="1057006"/>
            <a:ext cx="917293" cy="642875"/>
            <a:chOff x="2261394" y="5562600"/>
            <a:chExt cx="1249902" cy="865356"/>
          </a:xfrm>
        </p:grpSpPr>
        <p:pic>
          <p:nvPicPr>
            <p:cNvPr id="66" name="Picture 78" descr="ise copy.png"/>
            <p:cNvPicPr>
              <a:picLocks noChangeAspect="1"/>
            </p:cNvPicPr>
            <p:nvPr/>
          </p:nvPicPr>
          <p:blipFill>
            <a:blip r:embed="rId6" cstate="email">
              <a:extLst>
                <a:ext uri="{28A0092B-C50C-407E-A947-70E740481C1C}">
                  <a14:useLocalDpi xmlns:a14="http://schemas.microsoft.com/office/drawing/2010/main"/>
                </a:ext>
              </a:extLst>
            </a:blip>
            <a:srcRect/>
            <a:stretch>
              <a:fillRect/>
            </a:stretch>
          </p:blipFill>
          <p:spPr bwMode="auto">
            <a:xfrm>
              <a:off x="2261394" y="5562600"/>
              <a:ext cx="1249902" cy="865356"/>
            </a:xfrm>
            <a:prstGeom prst="rect">
              <a:avLst/>
            </a:prstGeom>
            <a:noFill/>
            <a:ln>
              <a:noFill/>
            </a:ln>
            <a:effectLst>
              <a:outerShdw blurRad="63500" dist="38100" dir="2700000" algn="tl" rotWithShape="0">
                <a:srgbClr val="000000">
                  <a:alpha val="39998"/>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7" name="Picture 66" descr="pdp_n_16.png"/>
            <p:cNvPicPr>
              <a:picLocks noChangeAspect="1"/>
            </p:cNvPicPr>
            <p:nvPr/>
          </p:nvPicPr>
          <p:blipFill>
            <a:blip r:embed="rId7" cstate="print"/>
            <a:stretch>
              <a:fillRect/>
            </a:stretch>
          </p:blipFill>
          <p:spPr>
            <a:xfrm>
              <a:off x="3175794" y="6154245"/>
              <a:ext cx="228600" cy="220139"/>
            </a:xfrm>
            <a:prstGeom prst="rect">
              <a:avLst/>
            </a:prstGeom>
          </p:spPr>
        </p:pic>
      </p:grpSp>
      <p:sp>
        <p:nvSpPr>
          <p:cNvPr id="56" name="Slide Number Placeholder 4">
            <a:extLst>
              <a:ext uri="{FF2B5EF4-FFF2-40B4-BE49-F238E27FC236}">
                <a16:creationId xmlns:a16="http://schemas.microsoft.com/office/drawing/2014/main" id="{057DED01-1C9F-0D47-A3A2-CD313EE1BCA1}"/>
              </a:ext>
            </a:extLst>
          </p:cNvPr>
          <p:cNvSpPr>
            <a:spLocks noGrp="1"/>
          </p:cNvSpPr>
          <p:nvPr>
            <p:ph type="sldNum" sz="quarter" idx="4294967295"/>
          </p:nvPr>
        </p:nvSpPr>
        <p:spPr>
          <a:xfrm>
            <a:off x="8648700" y="4884738"/>
            <a:ext cx="495300" cy="274637"/>
          </a:xfrm>
          <a:prstGeom prst="rect">
            <a:avLst/>
          </a:prstGeom>
        </p:spPr>
        <p:txBody>
          <a:bodyPr>
            <a:noAutofit/>
          </a:bodyPr>
          <a:lstStyle/>
          <a:p>
            <a:fld id="{3945D0FD-48F1-4D72-80C5-FFB60B92A834}" type="slidenum">
              <a:rPr lang="en-US" sz="900" smtClean="0">
                <a:latin typeface="+mn-lt"/>
                <a:ea typeface="MS PGothic" panose="020B0600070205080204" pitchFamily="34" charset="-128"/>
              </a:rPr>
              <a:pPr/>
              <a:t>350</a:t>
            </a:fld>
            <a:endParaRPr lang="en-US" sz="900">
              <a:latin typeface="+mn-lt"/>
              <a:ea typeface="MS PGothic" panose="020B0600070205080204" pitchFamily="34" charset="-128"/>
            </a:endParaRPr>
          </a:p>
        </p:txBody>
      </p:sp>
      <p:pic>
        <p:nvPicPr>
          <p:cNvPr id="63" name="Picture 23">
            <a:extLst>
              <a:ext uri="{FF2B5EF4-FFF2-40B4-BE49-F238E27FC236}">
                <a16:creationId xmlns:a16="http://schemas.microsoft.com/office/drawing/2014/main" id="{794D96FF-C2BC-46FC-A920-9343FEBD720A}"/>
              </a:ext>
            </a:extLst>
          </p:cNvPr>
          <p:cNvPicPr>
            <a:picLocks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2248192" y="1143686"/>
            <a:ext cx="815175" cy="50428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733513914"/>
      </p:ext>
    </p:extLst>
  </p:cSld>
  <p:clrMapOvr>
    <a:masterClrMapping/>
  </p:clrMapOvr>
</p:sld>
</file>

<file path=ppt/slides/slide3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Autofit/>
          </a:bodyPr>
          <a:lstStyle/>
          <a:p>
            <a:r>
              <a:rPr lang="ja-JP" altLang="en-US">
                <a:latin typeface="+mn-lt"/>
                <a:ea typeface="MS PGothic" panose="020B0600070205080204" pitchFamily="34" charset="-128"/>
              </a:rPr>
              <a:t>ネットワーク認証</a:t>
            </a:r>
            <a:br>
              <a:rPr lang="en-US">
                <a:latin typeface="+mn-lt"/>
                <a:ea typeface="MS PGothic" panose="020B0600070205080204" pitchFamily="34" charset="-128"/>
              </a:rPr>
            </a:br>
            <a:r>
              <a:rPr lang="en-US" sz="1600">
                <a:latin typeface="+mn-lt"/>
                <a:ea typeface="MS PGothic" panose="020B0600070205080204" pitchFamily="34" charset="-128"/>
              </a:rPr>
              <a:t>Central Web </a:t>
            </a:r>
            <a:r>
              <a:rPr lang="en-US" sz="1600" err="1">
                <a:latin typeface="+mn-lt"/>
                <a:ea typeface="MS PGothic" panose="020B0600070205080204" pitchFamily="34" charset="-128"/>
              </a:rPr>
              <a:t>Authentication（CWA</a:t>
            </a:r>
            <a:r>
              <a:rPr lang="en-US" sz="1600">
                <a:latin typeface="+mn-lt"/>
                <a:ea typeface="MS PGothic" panose="020B0600070205080204" pitchFamily="34" charset="-128"/>
              </a:rPr>
              <a:t>）</a:t>
            </a:r>
            <a:r>
              <a:rPr lang="ja-JP" altLang="en-US" sz="1600">
                <a:latin typeface="+mn-lt"/>
                <a:ea typeface="MS PGothic" panose="020B0600070205080204" pitchFamily="34" charset="-128"/>
              </a:rPr>
              <a:t>のフロー</a:t>
            </a:r>
            <a:endParaRPr lang="en-US">
              <a:latin typeface="+mn-lt"/>
              <a:ea typeface="MS PGothic" panose="020B0600070205080204" pitchFamily="34" charset="-128"/>
            </a:endParaRPr>
          </a:p>
        </p:txBody>
      </p:sp>
      <p:sp>
        <p:nvSpPr>
          <p:cNvPr id="65" name="Text Placeholder 2">
            <a:extLst>
              <a:ext uri="{FF2B5EF4-FFF2-40B4-BE49-F238E27FC236}">
                <a16:creationId xmlns:a16="http://schemas.microsoft.com/office/drawing/2014/main" id="{2B2DB954-1F9E-5D4B-AAAD-35EDE74F011E}"/>
              </a:ext>
            </a:extLst>
          </p:cNvPr>
          <p:cNvSpPr>
            <a:spLocks noGrp="1"/>
          </p:cNvSpPr>
          <p:nvPr>
            <p:ph type="body" sz="quarter" idx="12"/>
          </p:nvPr>
        </p:nvSpPr>
        <p:spPr/>
        <p:txBody>
          <a:bodyPr/>
          <a:lstStyle/>
          <a:p>
            <a:r>
              <a:rPr lang="en-US">
                <a:ea typeface="MS PGothic" panose="020B0600070205080204" pitchFamily="34" charset="-128"/>
              </a:rPr>
              <a:t>3.5 Security</a:t>
            </a:r>
          </a:p>
        </p:txBody>
      </p:sp>
      <p:sp>
        <p:nvSpPr>
          <p:cNvPr id="3" name="Slide Number Placeholder 2"/>
          <p:cNvSpPr>
            <a:spLocks noGrp="1"/>
          </p:cNvSpPr>
          <p:nvPr>
            <p:ph type="sldNum" sz="quarter" idx="4294967295"/>
          </p:nvPr>
        </p:nvSpPr>
        <p:spPr>
          <a:xfrm>
            <a:off x="8761413" y="6553200"/>
            <a:ext cx="382587" cy="363538"/>
          </a:xfrm>
          <a:prstGeom prst="rect">
            <a:avLst/>
          </a:prstGeom>
        </p:spPr>
        <p:txBody>
          <a:bodyPr vert="horz" lIns="68522" tIns="34262" rIns="68522" bIns="34262" rtlCol="0" anchor="ctr">
            <a:noAutofit/>
          </a:bodyPr>
          <a:lstStyle>
            <a:defPPr>
              <a:defRPr lang="en-US"/>
            </a:defPPr>
            <a:lvl1pPr algn="r" defTabSz="1087309" rtl="0" fontAlgn="base">
              <a:spcBef>
                <a:spcPct val="0"/>
              </a:spcBef>
              <a:spcAft>
                <a:spcPct val="0"/>
              </a:spcAft>
              <a:defRPr sz="900" kern="1200">
                <a:solidFill>
                  <a:schemeClr val="tx1">
                    <a:tint val="75000"/>
                  </a:schemeClr>
                </a:solidFill>
                <a:latin typeface="Calibri" pitchFamily="34" charset="0"/>
                <a:ea typeface="+mn-ea"/>
                <a:cs typeface="Arial" pitchFamily="34" charset="0"/>
              </a:defRPr>
            </a:lvl1pPr>
            <a:lvl2pPr marL="543655" indent="-201045" algn="l" defTabSz="1087309" rtl="0" fontAlgn="base">
              <a:spcBef>
                <a:spcPct val="0"/>
              </a:spcBef>
              <a:spcAft>
                <a:spcPct val="0"/>
              </a:spcAft>
              <a:defRPr sz="2100" kern="1200">
                <a:solidFill>
                  <a:schemeClr val="tx1"/>
                </a:solidFill>
                <a:latin typeface="Calibri" pitchFamily="34" charset="0"/>
                <a:ea typeface="+mn-ea"/>
                <a:cs typeface="Arial" pitchFamily="34" charset="0"/>
              </a:defRPr>
            </a:lvl2pPr>
            <a:lvl3pPr marL="1087309" indent="-402089" algn="l" defTabSz="1087309" rtl="0" fontAlgn="base">
              <a:spcBef>
                <a:spcPct val="0"/>
              </a:spcBef>
              <a:spcAft>
                <a:spcPct val="0"/>
              </a:spcAft>
              <a:defRPr sz="2100" kern="1200">
                <a:solidFill>
                  <a:schemeClr val="tx1"/>
                </a:solidFill>
                <a:latin typeface="Calibri" pitchFamily="34" charset="0"/>
                <a:ea typeface="+mn-ea"/>
                <a:cs typeface="Arial" pitchFamily="34" charset="0"/>
              </a:defRPr>
            </a:lvl3pPr>
            <a:lvl4pPr marL="1630964" indent="-603137" algn="l" defTabSz="1087309" rtl="0" fontAlgn="base">
              <a:spcBef>
                <a:spcPct val="0"/>
              </a:spcBef>
              <a:spcAft>
                <a:spcPct val="0"/>
              </a:spcAft>
              <a:defRPr sz="2100" kern="1200">
                <a:solidFill>
                  <a:schemeClr val="tx1"/>
                </a:solidFill>
                <a:latin typeface="Calibri" pitchFamily="34" charset="0"/>
                <a:ea typeface="+mn-ea"/>
                <a:cs typeface="Arial" pitchFamily="34" charset="0"/>
              </a:defRPr>
            </a:lvl4pPr>
            <a:lvl5pPr marL="2174618" indent="-804182" algn="l" defTabSz="1087309" rtl="0" fontAlgn="base">
              <a:spcBef>
                <a:spcPct val="0"/>
              </a:spcBef>
              <a:spcAft>
                <a:spcPct val="0"/>
              </a:spcAft>
              <a:defRPr sz="2100" kern="1200">
                <a:solidFill>
                  <a:schemeClr val="tx1"/>
                </a:solidFill>
                <a:latin typeface="Calibri" pitchFamily="34" charset="0"/>
                <a:ea typeface="+mn-ea"/>
                <a:cs typeface="Arial" pitchFamily="34" charset="0"/>
              </a:defRPr>
            </a:lvl5pPr>
            <a:lvl6pPr marL="1713047" algn="l" defTabSz="685219" rtl="0" eaLnBrk="1" latinLnBrk="0" hangingPunct="1">
              <a:defRPr sz="2100" kern="1200">
                <a:solidFill>
                  <a:schemeClr val="tx1"/>
                </a:solidFill>
                <a:latin typeface="Calibri" pitchFamily="34" charset="0"/>
                <a:ea typeface="+mn-ea"/>
                <a:cs typeface="Arial" pitchFamily="34" charset="0"/>
              </a:defRPr>
            </a:lvl6pPr>
            <a:lvl7pPr marL="2055656" algn="l" defTabSz="685219" rtl="0" eaLnBrk="1" latinLnBrk="0" hangingPunct="1">
              <a:defRPr sz="2100" kern="1200">
                <a:solidFill>
                  <a:schemeClr val="tx1"/>
                </a:solidFill>
                <a:latin typeface="Calibri" pitchFamily="34" charset="0"/>
                <a:ea typeface="+mn-ea"/>
                <a:cs typeface="Arial" pitchFamily="34" charset="0"/>
              </a:defRPr>
            </a:lvl7pPr>
            <a:lvl8pPr marL="2398265" algn="l" defTabSz="685219" rtl="0" eaLnBrk="1" latinLnBrk="0" hangingPunct="1">
              <a:defRPr sz="2100" kern="1200">
                <a:solidFill>
                  <a:schemeClr val="tx1"/>
                </a:solidFill>
                <a:latin typeface="Calibri" pitchFamily="34" charset="0"/>
                <a:ea typeface="+mn-ea"/>
                <a:cs typeface="Arial" pitchFamily="34" charset="0"/>
              </a:defRPr>
            </a:lvl8pPr>
            <a:lvl9pPr marL="2740874" algn="l" defTabSz="685219" rtl="0" eaLnBrk="1" latinLnBrk="0" hangingPunct="1">
              <a:defRPr sz="2100" kern="1200">
                <a:solidFill>
                  <a:schemeClr val="tx1"/>
                </a:solidFill>
                <a:latin typeface="Calibri" pitchFamily="34" charset="0"/>
                <a:ea typeface="+mn-ea"/>
                <a:cs typeface="Arial" pitchFamily="34" charset="0"/>
              </a:defRPr>
            </a:lvl9pPr>
          </a:lstStyle>
          <a:p>
            <a:fld id="{2F5CCB13-0A32-4557-88E9-079F0C330695}" type="slidenum">
              <a:rPr lang="en-US" smtClean="0">
                <a:latin typeface="+mn-lt"/>
                <a:ea typeface="MS PGothic" panose="020B0600070205080204" pitchFamily="34" charset="-128"/>
              </a:rPr>
              <a:pPr/>
              <a:t>351</a:t>
            </a:fld>
            <a:endParaRPr lang="en-US">
              <a:latin typeface="+mn-lt"/>
              <a:ea typeface="MS PGothic" panose="020B0600070205080204" pitchFamily="34" charset="-128"/>
            </a:endParaRPr>
          </a:p>
        </p:txBody>
      </p:sp>
      <p:sp>
        <p:nvSpPr>
          <p:cNvPr id="4" name="Rounded Rectangle 3"/>
          <p:cNvSpPr/>
          <p:nvPr/>
        </p:nvSpPr>
        <p:spPr bwMode="auto">
          <a:xfrm>
            <a:off x="1775006" y="3947321"/>
            <a:ext cx="4643748" cy="344626"/>
          </a:xfrm>
          <a:prstGeom prst="roundRect">
            <a:avLst/>
          </a:prstGeom>
          <a:ln>
            <a:headEnd type="none" w="med" len="med"/>
            <a:tailEnd type="none" w="med" len="med"/>
          </a:ln>
        </p:spPr>
        <p:style>
          <a:lnRef idx="1">
            <a:schemeClr val="accent6"/>
          </a:lnRef>
          <a:fillRef idx="2">
            <a:schemeClr val="accent6"/>
          </a:fillRef>
          <a:effectRef idx="1">
            <a:schemeClr val="accent6"/>
          </a:effectRef>
          <a:fontRef idx="minor">
            <a:schemeClr val="dk1"/>
          </a:fontRef>
        </p:style>
        <p:txBody>
          <a:bodyPr vert="horz" wrap="square" lIns="61590" tIns="30794" rIns="61590" bIns="30794" numCol="1" rtlCol="0" anchor="ctr" anchorCtr="0" compatLnSpc="1">
            <a:prstTxWarp prst="textNoShape">
              <a:avLst/>
            </a:prstTxWarp>
            <a:noAutofit/>
          </a:bodyPr>
          <a:lstStyle/>
          <a:p>
            <a:pPr algn="ctr" defTabSz="610740" eaLnBrk="0" hangingPunct="0">
              <a:lnSpc>
                <a:spcPct val="90000"/>
              </a:lnSpc>
            </a:pPr>
            <a:endParaRPr lang="en-US">
              <a:solidFill>
                <a:schemeClr val="tx1"/>
              </a:solidFill>
              <a:ea typeface="MS PGothic" panose="020B0600070205080204" pitchFamily="34" charset="-128"/>
            </a:endParaRPr>
          </a:p>
        </p:txBody>
      </p:sp>
      <p:sp>
        <p:nvSpPr>
          <p:cNvPr id="5" name="Rounded Rectangle 4"/>
          <p:cNvSpPr/>
          <p:nvPr/>
        </p:nvSpPr>
        <p:spPr bwMode="auto">
          <a:xfrm>
            <a:off x="1793326" y="2082984"/>
            <a:ext cx="2335613" cy="344626"/>
          </a:xfrm>
          <a:prstGeom prst="roundRect">
            <a:avLst/>
          </a:prstGeom>
          <a:ln>
            <a:headEnd type="none" w="med" len="med"/>
            <a:tailEnd type="none" w="med" len="med"/>
          </a:ln>
        </p:spPr>
        <p:style>
          <a:lnRef idx="1">
            <a:schemeClr val="accent4"/>
          </a:lnRef>
          <a:fillRef idx="2">
            <a:schemeClr val="accent4"/>
          </a:fillRef>
          <a:effectRef idx="1">
            <a:schemeClr val="accent4"/>
          </a:effectRef>
          <a:fontRef idx="minor">
            <a:schemeClr val="dk1"/>
          </a:fontRef>
        </p:style>
        <p:txBody>
          <a:bodyPr vert="horz" wrap="square" lIns="61590" tIns="30794" rIns="61590" bIns="30794" numCol="1" rtlCol="0" anchor="ctr" anchorCtr="0" compatLnSpc="1">
            <a:prstTxWarp prst="textNoShape">
              <a:avLst/>
            </a:prstTxWarp>
            <a:noAutofit/>
          </a:bodyPr>
          <a:lstStyle/>
          <a:p>
            <a:pPr algn="ctr" defTabSz="610740" eaLnBrk="0" hangingPunct="0">
              <a:lnSpc>
                <a:spcPct val="90000"/>
              </a:lnSpc>
            </a:pPr>
            <a:endParaRPr lang="en-US">
              <a:solidFill>
                <a:schemeClr val="tx1"/>
              </a:solidFill>
              <a:ea typeface="MS PGothic" panose="020B0600070205080204" pitchFamily="34" charset="-128"/>
            </a:endParaRPr>
          </a:p>
        </p:txBody>
      </p:sp>
      <p:cxnSp>
        <p:nvCxnSpPr>
          <p:cNvPr id="7" name="Straight Connector 6"/>
          <p:cNvCxnSpPr/>
          <p:nvPr/>
        </p:nvCxnSpPr>
        <p:spPr bwMode="auto">
          <a:xfrm flipV="1">
            <a:off x="4414545" y="1310358"/>
            <a:ext cx="1535369" cy="2088"/>
          </a:xfrm>
          <a:prstGeom prst="line">
            <a:avLst/>
          </a:prstGeom>
          <a:solidFill>
            <a:schemeClr val="accent1"/>
          </a:solidFill>
          <a:ln w="28575" cap="flat" cmpd="sng" algn="ctr">
            <a:solidFill>
              <a:schemeClr val="tx1"/>
            </a:solidFill>
            <a:prstDash val="solid"/>
            <a:round/>
            <a:headEnd type="none" w="med" len="med"/>
            <a:tailEnd type="none" w="med" len="med"/>
          </a:ln>
          <a:effectLst/>
        </p:spPr>
      </p:cxnSp>
      <p:cxnSp>
        <p:nvCxnSpPr>
          <p:cNvPr id="8" name="Straight Connector 7"/>
          <p:cNvCxnSpPr/>
          <p:nvPr/>
        </p:nvCxnSpPr>
        <p:spPr bwMode="auto">
          <a:xfrm flipV="1">
            <a:off x="2137334" y="1309101"/>
            <a:ext cx="1535369" cy="2088"/>
          </a:xfrm>
          <a:prstGeom prst="line">
            <a:avLst/>
          </a:prstGeom>
          <a:solidFill>
            <a:schemeClr val="accent1"/>
          </a:solidFill>
          <a:ln w="28575" cap="flat" cmpd="sng" algn="ctr">
            <a:solidFill>
              <a:schemeClr val="tx1"/>
            </a:solidFill>
            <a:prstDash val="solid"/>
            <a:round/>
            <a:headEnd type="none" w="med" len="med"/>
            <a:tailEnd type="none" w="med" len="med"/>
          </a:ln>
          <a:effectLst/>
        </p:spPr>
      </p:cxnSp>
      <p:grpSp>
        <p:nvGrpSpPr>
          <p:cNvPr id="9" name="Group 63"/>
          <p:cNvGrpSpPr/>
          <p:nvPr/>
        </p:nvGrpSpPr>
        <p:grpSpPr>
          <a:xfrm>
            <a:off x="1831217" y="1784307"/>
            <a:ext cx="2395908" cy="256865"/>
            <a:chOff x="2324536" y="2773481"/>
            <a:chExt cx="3194544" cy="342520"/>
          </a:xfrm>
        </p:grpSpPr>
        <p:sp>
          <p:nvSpPr>
            <p:cNvPr id="10" name="Line 7"/>
            <p:cNvSpPr>
              <a:spLocks noChangeShapeType="1"/>
            </p:cNvSpPr>
            <p:nvPr/>
          </p:nvSpPr>
          <p:spPr bwMode="auto">
            <a:xfrm flipH="1" flipV="1">
              <a:off x="2324536" y="3014781"/>
              <a:ext cx="3052763" cy="4763"/>
            </a:xfrm>
            <a:prstGeom prst="line">
              <a:avLst/>
            </a:prstGeom>
            <a:noFill/>
            <a:ln w="28575">
              <a:solidFill>
                <a:schemeClr val="tx1"/>
              </a:solidFill>
              <a:round/>
              <a:headEnd/>
              <a:tailEnd type="triangle" w="lg" len="med"/>
            </a:ln>
          </p:spPr>
          <p:txBody>
            <a:bodyPr lIns="41072" tIns="20536" rIns="41072" bIns="20536">
              <a:noAutofit/>
            </a:bodyPr>
            <a:lstStyle/>
            <a:p>
              <a:endParaRPr lang="en-US" sz="1013">
                <a:latin typeface="+mn-lt"/>
                <a:ea typeface="MS PGothic" panose="020B0600070205080204" pitchFamily="34" charset="-128"/>
              </a:endParaRPr>
            </a:p>
          </p:txBody>
        </p:sp>
        <p:sp>
          <p:nvSpPr>
            <p:cNvPr id="11" name="TextBox 94"/>
            <p:cNvSpPr txBox="1">
              <a:spLocks noChangeArrowheads="1"/>
            </p:cNvSpPr>
            <p:nvPr/>
          </p:nvSpPr>
          <p:spPr bwMode="auto">
            <a:xfrm>
              <a:off x="2814921" y="2773481"/>
              <a:ext cx="2704159" cy="342520"/>
            </a:xfrm>
            <a:prstGeom prst="rect">
              <a:avLst/>
            </a:prstGeom>
            <a:noFill/>
            <a:ln w="9525">
              <a:noFill/>
              <a:miter lim="800000"/>
              <a:headEnd/>
              <a:tailEnd/>
            </a:ln>
          </p:spPr>
          <p:txBody>
            <a:bodyPr wrap="none">
              <a:noAutofit/>
            </a:bodyPr>
            <a:lstStyle/>
            <a:p>
              <a:r>
                <a:rPr lang="en-US" sz="1069" b="1" err="1">
                  <a:latin typeface="+mn-lt"/>
                  <a:ea typeface="MS PGothic" panose="020B0600070205080204" pitchFamily="34" charset="-128"/>
                  <a:cs typeface="Arial Black" pitchFamily="34" charset="0"/>
                </a:rPr>
                <a:t>EAPoL</a:t>
              </a:r>
              <a:r>
                <a:rPr lang="en-US" sz="1069">
                  <a:latin typeface="+mn-lt"/>
                  <a:ea typeface="MS PGothic" panose="020B0600070205080204" pitchFamily="34" charset="-128"/>
                  <a:cs typeface="Arial Black" pitchFamily="34" charset="0"/>
                </a:rPr>
                <a:t>: </a:t>
              </a:r>
              <a:r>
                <a:rPr lang="en-US" sz="1069" err="1">
                  <a:latin typeface="+mn-lt"/>
                  <a:ea typeface="MS PGothic" panose="020B0600070205080204" pitchFamily="34" charset="-128"/>
                  <a:cs typeface="Arial Black" pitchFamily="34" charset="0"/>
                </a:rPr>
                <a:t>EAP</a:t>
              </a:r>
              <a:r>
                <a:rPr lang="en-US" sz="1069">
                  <a:latin typeface="+mn-lt"/>
                  <a:ea typeface="MS PGothic" panose="020B0600070205080204" pitchFamily="34" charset="-128"/>
                  <a:cs typeface="Arial Black" pitchFamily="34" charset="0"/>
                </a:rPr>
                <a:t> Request-Identity</a:t>
              </a:r>
            </a:p>
          </p:txBody>
        </p:sp>
      </p:grpSp>
      <p:grpSp>
        <p:nvGrpSpPr>
          <p:cNvPr id="12" name="Group 69"/>
          <p:cNvGrpSpPr/>
          <p:nvPr/>
        </p:nvGrpSpPr>
        <p:grpSpPr>
          <a:xfrm>
            <a:off x="1762577" y="3639525"/>
            <a:ext cx="2361388" cy="256865"/>
            <a:chOff x="2216082" y="4501279"/>
            <a:chExt cx="3148517" cy="342521"/>
          </a:xfrm>
        </p:grpSpPr>
        <p:sp>
          <p:nvSpPr>
            <p:cNvPr id="13" name="TextBox 12"/>
            <p:cNvSpPr txBox="1"/>
            <p:nvPr/>
          </p:nvSpPr>
          <p:spPr>
            <a:xfrm>
              <a:off x="2216082" y="4501279"/>
              <a:ext cx="1235809" cy="342521"/>
            </a:xfrm>
            <a:prstGeom prst="rect">
              <a:avLst/>
            </a:prstGeom>
            <a:noFill/>
          </p:spPr>
          <p:txBody>
            <a:bodyPr wrap="none">
              <a:noAutofit/>
            </a:bodyPr>
            <a:lstStyle/>
            <a:p>
              <a:pPr>
                <a:defRPr/>
              </a:pPr>
              <a:r>
                <a:rPr lang="en-US" sz="1069" b="1">
                  <a:latin typeface="+mn-lt"/>
                  <a:ea typeface="MS PGothic" panose="020B0600070205080204" pitchFamily="34" charset="-128"/>
                  <a:cs typeface="Arial Black"/>
                </a:rPr>
                <a:t>Any Packet</a:t>
              </a:r>
            </a:p>
          </p:txBody>
        </p:sp>
        <p:sp>
          <p:nvSpPr>
            <p:cNvPr id="14" name="Line 7"/>
            <p:cNvSpPr>
              <a:spLocks noChangeShapeType="1"/>
            </p:cNvSpPr>
            <p:nvPr/>
          </p:nvSpPr>
          <p:spPr bwMode="auto">
            <a:xfrm flipV="1">
              <a:off x="2334061" y="4773769"/>
              <a:ext cx="3030538" cy="0"/>
            </a:xfrm>
            <a:prstGeom prst="line">
              <a:avLst/>
            </a:prstGeom>
            <a:noFill/>
            <a:ln w="28575">
              <a:solidFill>
                <a:schemeClr val="tx1"/>
              </a:solidFill>
              <a:round/>
              <a:headEnd/>
              <a:tailEnd type="triangle" w="lg" len="med"/>
            </a:ln>
            <a:effectLst/>
          </p:spPr>
          <p:txBody>
            <a:bodyPr lIns="41072" tIns="20536" rIns="41072" bIns="20536">
              <a:noAutofit/>
            </a:bodyPr>
            <a:lstStyle/>
            <a:p>
              <a:pPr>
                <a:defRPr/>
              </a:pPr>
              <a:endParaRPr lang="en-US" sz="1013">
                <a:latin typeface="+mn-lt"/>
                <a:ea typeface="MS PGothic" panose="020B0600070205080204" pitchFamily="34" charset="-128"/>
              </a:endParaRPr>
            </a:p>
          </p:txBody>
        </p:sp>
      </p:grpSp>
      <p:grpSp>
        <p:nvGrpSpPr>
          <p:cNvPr id="15" name="Group 70"/>
          <p:cNvGrpSpPr/>
          <p:nvPr/>
        </p:nvGrpSpPr>
        <p:grpSpPr>
          <a:xfrm>
            <a:off x="4256153" y="4174029"/>
            <a:ext cx="2139524" cy="421397"/>
            <a:chOff x="5383649" y="5239553"/>
            <a:chExt cx="3009900" cy="561918"/>
          </a:xfrm>
        </p:grpSpPr>
        <p:sp>
          <p:nvSpPr>
            <p:cNvPr id="16" name="TextBox 15"/>
            <p:cNvSpPr txBox="1"/>
            <p:nvPr/>
          </p:nvSpPr>
          <p:spPr>
            <a:xfrm>
              <a:off x="5483511" y="5239553"/>
              <a:ext cx="2444999" cy="561918"/>
            </a:xfrm>
            <a:prstGeom prst="rect">
              <a:avLst/>
            </a:prstGeom>
            <a:noFill/>
          </p:spPr>
          <p:txBody>
            <a:bodyPr wrap="none">
              <a:noAutofit/>
            </a:bodyPr>
            <a:lstStyle/>
            <a:p>
              <a:pPr algn="r">
                <a:defRPr/>
              </a:pPr>
              <a:r>
                <a:rPr lang="en-US" sz="1069" b="1">
                  <a:latin typeface="+mn-lt"/>
                  <a:ea typeface="MS PGothic" panose="020B0600070205080204" pitchFamily="34" charset="-128"/>
                  <a:cs typeface="Arial Black"/>
                </a:rPr>
                <a:t>RADIUS Access-Accept</a:t>
              </a:r>
            </a:p>
            <a:p>
              <a:pPr algn="r">
                <a:defRPr/>
              </a:pPr>
              <a:r>
                <a:rPr lang="en-US" sz="1069" b="1">
                  <a:latin typeface="+mn-lt"/>
                  <a:ea typeface="MS PGothic" panose="020B0600070205080204" pitchFamily="34" charset="-128"/>
                  <a:cs typeface="Arial Black"/>
                </a:rPr>
                <a:t>Or Access-Reject</a:t>
              </a:r>
            </a:p>
          </p:txBody>
        </p:sp>
        <p:sp>
          <p:nvSpPr>
            <p:cNvPr id="17" name="Line 7"/>
            <p:cNvSpPr>
              <a:spLocks noChangeShapeType="1"/>
            </p:cNvSpPr>
            <p:nvPr/>
          </p:nvSpPr>
          <p:spPr bwMode="auto">
            <a:xfrm flipH="1">
              <a:off x="5383649" y="5491945"/>
              <a:ext cx="3009900" cy="1587"/>
            </a:xfrm>
            <a:prstGeom prst="line">
              <a:avLst/>
            </a:prstGeom>
            <a:noFill/>
            <a:ln w="28575">
              <a:solidFill>
                <a:schemeClr val="tx1"/>
              </a:solidFill>
              <a:round/>
              <a:headEnd/>
              <a:tailEnd type="triangle" w="lg" len="med"/>
            </a:ln>
            <a:effectLst/>
          </p:spPr>
          <p:txBody>
            <a:bodyPr lIns="41072" tIns="20536" rIns="41072" bIns="20536">
              <a:noAutofit/>
            </a:bodyPr>
            <a:lstStyle/>
            <a:p>
              <a:pPr>
                <a:defRPr/>
              </a:pPr>
              <a:endParaRPr lang="en-US" sz="1013">
                <a:latin typeface="+mn-lt"/>
                <a:ea typeface="MS PGothic" panose="020B0600070205080204" pitchFamily="34" charset="-128"/>
              </a:endParaRPr>
            </a:p>
          </p:txBody>
        </p:sp>
      </p:grpSp>
      <p:grpSp>
        <p:nvGrpSpPr>
          <p:cNvPr id="18" name="Group 68"/>
          <p:cNvGrpSpPr/>
          <p:nvPr/>
        </p:nvGrpSpPr>
        <p:grpSpPr>
          <a:xfrm>
            <a:off x="4144204" y="3806049"/>
            <a:ext cx="2272904" cy="421397"/>
            <a:chOff x="5391586" y="4624509"/>
            <a:chExt cx="3030538" cy="561917"/>
          </a:xfrm>
        </p:grpSpPr>
        <p:sp>
          <p:nvSpPr>
            <p:cNvPr id="19" name="Line 7"/>
            <p:cNvSpPr>
              <a:spLocks noChangeShapeType="1"/>
            </p:cNvSpPr>
            <p:nvPr/>
          </p:nvSpPr>
          <p:spPr bwMode="auto">
            <a:xfrm flipV="1">
              <a:off x="5391586" y="4882186"/>
              <a:ext cx="3030538" cy="0"/>
            </a:xfrm>
            <a:prstGeom prst="line">
              <a:avLst/>
            </a:prstGeom>
            <a:noFill/>
            <a:ln w="28575">
              <a:solidFill>
                <a:schemeClr val="tx1"/>
              </a:solidFill>
              <a:round/>
              <a:headEnd/>
              <a:tailEnd type="triangle" w="lg" len="med"/>
            </a:ln>
          </p:spPr>
          <p:txBody>
            <a:bodyPr lIns="41072" tIns="20536" rIns="41072" bIns="20536">
              <a:noAutofit/>
            </a:bodyPr>
            <a:lstStyle/>
            <a:p>
              <a:endParaRPr lang="en-US" sz="1013">
                <a:latin typeface="+mn-lt"/>
                <a:ea typeface="MS PGothic" panose="020B0600070205080204" pitchFamily="34" charset="-128"/>
              </a:endParaRPr>
            </a:p>
          </p:txBody>
        </p:sp>
        <p:sp>
          <p:nvSpPr>
            <p:cNvPr id="20" name="TextBox 19"/>
            <p:cNvSpPr txBox="1"/>
            <p:nvPr/>
          </p:nvSpPr>
          <p:spPr>
            <a:xfrm>
              <a:off x="5394725" y="4624509"/>
              <a:ext cx="2428442" cy="561917"/>
            </a:xfrm>
            <a:prstGeom prst="rect">
              <a:avLst/>
            </a:prstGeom>
            <a:noFill/>
          </p:spPr>
          <p:txBody>
            <a:bodyPr wrap="none">
              <a:noAutofit/>
            </a:bodyPr>
            <a:lstStyle/>
            <a:p>
              <a:pPr>
                <a:defRPr/>
              </a:pPr>
              <a:r>
                <a:rPr lang="en-US" sz="1069" b="1">
                  <a:latin typeface="+mn-lt"/>
                  <a:ea typeface="MS PGothic" panose="020B0600070205080204" pitchFamily="34" charset="-128"/>
                  <a:cs typeface="Arial Black"/>
                </a:rPr>
                <a:t>RADIUS Access-Request</a:t>
              </a:r>
            </a:p>
            <a:p>
              <a:pPr>
                <a:defRPr/>
              </a:pPr>
              <a:r>
                <a:rPr lang="en-US" sz="1069">
                  <a:latin typeface="+mn-lt"/>
                  <a:ea typeface="MS PGothic" panose="020B0600070205080204" pitchFamily="34" charset="-128"/>
                  <a:cs typeface="Arial Black"/>
                </a:rPr>
                <a:t>[AVP: 00.0a.95.7f.de.06]</a:t>
              </a:r>
            </a:p>
          </p:txBody>
        </p:sp>
      </p:grpSp>
      <p:sp>
        <p:nvSpPr>
          <p:cNvPr id="21" name="Line 7"/>
          <p:cNvSpPr>
            <a:spLocks noChangeShapeType="1"/>
          </p:cNvSpPr>
          <p:nvPr/>
        </p:nvSpPr>
        <p:spPr bwMode="auto">
          <a:xfrm flipH="1">
            <a:off x="1776486" y="1708620"/>
            <a:ext cx="8335" cy="2742932"/>
          </a:xfrm>
          <a:prstGeom prst="line">
            <a:avLst/>
          </a:prstGeom>
          <a:noFill/>
          <a:ln w="28575">
            <a:solidFill>
              <a:schemeClr val="tx1"/>
            </a:solidFill>
            <a:round/>
            <a:headEnd/>
            <a:tailEnd/>
          </a:ln>
        </p:spPr>
        <p:txBody>
          <a:bodyPr lIns="54767" tIns="27383" rIns="54767" bIns="27383">
            <a:noAutofit/>
          </a:bodyPr>
          <a:lstStyle/>
          <a:p>
            <a:endParaRPr lang="en-US" sz="1013">
              <a:latin typeface="+mn-lt"/>
              <a:ea typeface="MS PGothic" panose="020B0600070205080204" pitchFamily="34" charset="-128"/>
            </a:endParaRPr>
          </a:p>
        </p:txBody>
      </p:sp>
      <p:sp>
        <p:nvSpPr>
          <p:cNvPr id="22" name="Line 7"/>
          <p:cNvSpPr>
            <a:spLocks noChangeShapeType="1"/>
          </p:cNvSpPr>
          <p:nvPr/>
        </p:nvSpPr>
        <p:spPr bwMode="auto">
          <a:xfrm flipH="1">
            <a:off x="6417893" y="1689572"/>
            <a:ext cx="8334" cy="2742932"/>
          </a:xfrm>
          <a:prstGeom prst="line">
            <a:avLst/>
          </a:prstGeom>
          <a:noFill/>
          <a:ln w="28575">
            <a:solidFill>
              <a:schemeClr val="tx1"/>
            </a:solidFill>
            <a:round/>
            <a:headEnd/>
            <a:tailEnd/>
          </a:ln>
        </p:spPr>
        <p:txBody>
          <a:bodyPr lIns="54767" tIns="27383" rIns="54767" bIns="27383">
            <a:noAutofit/>
          </a:bodyPr>
          <a:lstStyle/>
          <a:p>
            <a:endParaRPr lang="en-US" sz="1013">
              <a:latin typeface="+mn-lt"/>
              <a:ea typeface="MS PGothic" panose="020B0600070205080204" pitchFamily="34" charset="-128"/>
            </a:endParaRPr>
          </a:p>
        </p:txBody>
      </p:sp>
      <p:sp>
        <p:nvSpPr>
          <p:cNvPr id="23" name="Line 7"/>
          <p:cNvSpPr>
            <a:spLocks noChangeShapeType="1"/>
          </p:cNvSpPr>
          <p:nvPr/>
        </p:nvSpPr>
        <p:spPr bwMode="auto">
          <a:xfrm flipH="1">
            <a:off x="4123965" y="1696716"/>
            <a:ext cx="7144" cy="2742932"/>
          </a:xfrm>
          <a:prstGeom prst="line">
            <a:avLst/>
          </a:prstGeom>
          <a:noFill/>
          <a:ln w="28575">
            <a:solidFill>
              <a:schemeClr val="tx1"/>
            </a:solidFill>
            <a:round/>
            <a:headEnd/>
            <a:tailEnd/>
          </a:ln>
        </p:spPr>
        <p:txBody>
          <a:bodyPr lIns="54767" tIns="27383" rIns="54767" bIns="27383">
            <a:noAutofit/>
          </a:bodyPr>
          <a:lstStyle/>
          <a:p>
            <a:endParaRPr lang="en-US" sz="1013">
              <a:latin typeface="+mn-lt"/>
              <a:ea typeface="MS PGothic" panose="020B0600070205080204" pitchFamily="34" charset="-128"/>
            </a:endParaRPr>
          </a:p>
        </p:txBody>
      </p:sp>
      <p:grpSp>
        <p:nvGrpSpPr>
          <p:cNvPr id="24" name="Group 92"/>
          <p:cNvGrpSpPr/>
          <p:nvPr/>
        </p:nvGrpSpPr>
        <p:grpSpPr>
          <a:xfrm>
            <a:off x="1812166" y="2124001"/>
            <a:ext cx="2395908" cy="256865"/>
            <a:chOff x="2324536" y="2773481"/>
            <a:chExt cx="3194544" cy="342520"/>
          </a:xfrm>
        </p:grpSpPr>
        <p:sp>
          <p:nvSpPr>
            <p:cNvPr id="25" name="Line 7"/>
            <p:cNvSpPr>
              <a:spLocks noChangeShapeType="1"/>
            </p:cNvSpPr>
            <p:nvPr/>
          </p:nvSpPr>
          <p:spPr bwMode="auto">
            <a:xfrm flipH="1" flipV="1">
              <a:off x="2324536" y="3014781"/>
              <a:ext cx="3052763" cy="4763"/>
            </a:xfrm>
            <a:prstGeom prst="line">
              <a:avLst/>
            </a:prstGeom>
            <a:noFill/>
            <a:ln w="28575">
              <a:solidFill>
                <a:schemeClr val="tx1"/>
              </a:solidFill>
              <a:round/>
              <a:headEnd/>
              <a:tailEnd type="triangle" w="lg" len="med"/>
            </a:ln>
          </p:spPr>
          <p:txBody>
            <a:bodyPr lIns="41072" tIns="20536" rIns="41072" bIns="20536">
              <a:noAutofit/>
            </a:bodyPr>
            <a:lstStyle/>
            <a:p>
              <a:endParaRPr lang="en-US" sz="1013">
                <a:latin typeface="+mn-lt"/>
                <a:ea typeface="MS PGothic" panose="020B0600070205080204" pitchFamily="34" charset="-128"/>
              </a:endParaRPr>
            </a:p>
          </p:txBody>
        </p:sp>
        <p:sp>
          <p:nvSpPr>
            <p:cNvPr id="26" name="TextBox 25"/>
            <p:cNvSpPr txBox="1">
              <a:spLocks noChangeArrowheads="1"/>
            </p:cNvSpPr>
            <p:nvPr/>
          </p:nvSpPr>
          <p:spPr bwMode="auto">
            <a:xfrm>
              <a:off x="2814921" y="2773481"/>
              <a:ext cx="2704159" cy="342520"/>
            </a:xfrm>
            <a:prstGeom prst="rect">
              <a:avLst/>
            </a:prstGeom>
            <a:noFill/>
            <a:ln w="9525">
              <a:noFill/>
              <a:miter lim="800000"/>
              <a:headEnd/>
              <a:tailEnd/>
            </a:ln>
          </p:spPr>
          <p:txBody>
            <a:bodyPr wrap="none">
              <a:noAutofit/>
            </a:bodyPr>
            <a:lstStyle/>
            <a:p>
              <a:r>
                <a:rPr lang="en-US" sz="1069" b="1" err="1">
                  <a:latin typeface="+mn-lt"/>
                  <a:ea typeface="MS PGothic" panose="020B0600070205080204" pitchFamily="34" charset="-128"/>
                  <a:cs typeface="Arial Black" pitchFamily="34" charset="0"/>
                </a:rPr>
                <a:t>EAPoL</a:t>
              </a:r>
              <a:r>
                <a:rPr lang="en-US" sz="1069">
                  <a:latin typeface="+mn-lt"/>
                  <a:ea typeface="MS PGothic" panose="020B0600070205080204" pitchFamily="34" charset="-128"/>
                  <a:cs typeface="Arial Black" pitchFamily="34" charset="0"/>
                </a:rPr>
                <a:t>: </a:t>
              </a:r>
              <a:r>
                <a:rPr lang="en-US" sz="1069" err="1">
                  <a:latin typeface="+mn-lt"/>
                  <a:ea typeface="MS PGothic" panose="020B0600070205080204" pitchFamily="34" charset="-128"/>
                  <a:cs typeface="Arial Black" pitchFamily="34" charset="0"/>
                </a:rPr>
                <a:t>EAP</a:t>
              </a:r>
              <a:r>
                <a:rPr lang="en-US" sz="1069">
                  <a:latin typeface="+mn-lt"/>
                  <a:ea typeface="MS PGothic" panose="020B0600070205080204" pitchFamily="34" charset="-128"/>
                  <a:cs typeface="Arial Black" pitchFamily="34" charset="0"/>
                </a:rPr>
                <a:t> Request-Identity</a:t>
              </a:r>
            </a:p>
          </p:txBody>
        </p:sp>
      </p:grpSp>
      <p:grpSp>
        <p:nvGrpSpPr>
          <p:cNvPr id="27" name="Group 96"/>
          <p:cNvGrpSpPr/>
          <p:nvPr/>
        </p:nvGrpSpPr>
        <p:grpSpPr>
          <a:xfrm>
            <a:off x="1812167" y="2463695"/>
            <a:ext cx="2395908" cy="256865"/>
            <a:chOff x="2324536" y="2773481"/>
            <a:chExt cx="3194544" cy="342520"/>
          </a:xfrm>
        </p:grpSpPr>
        <p:sp>
          <p:nvSpPr>
            <p:cNvPr id="28" name="Line 7"/>
            <p:cNvSpPr>
              <a:spLocks noChangeShapeType="1"/>
            </p:cNvSpPr>
            <p:nvPr/>
          </p:nvSpPr>
          <p:spPr bwMode="auto">
            <a:xfrm flipH="1" flipV="1">
              <a:off x="2324536" y="3014781"/>
              <a:ext cx="3052763" cy="4763"/>
            </a:xfrm>
            <a:prstGeom prst="line">
              <a:avLst/>
            </a:prstGeom>
            <a:noFill/>
            <a:ln w="28575">
              <a:solidFill>
                <a:schemeClr val="tx1"/>
              </a:solidFill>
              <a:round/>
              <a:headEnd/>
              <a:tailEnd type="triangle" w="lg" len="med"/>
            </a:ln>
          </p:spPr>
          <p:txBody>
            <a:bodyPr lIns="41072" tIns="20536" rIns="41072" bIns="20536">
              <a:noAutofit/>
            </a:bodyPr>
            <a:lstStyle/>
            <a:p>
              <a:endParaRPr lang="en-US" sz="1013">
                <a:latin typeface="+mn-lt"/>
                <a:ea typeface="MS PGothic" panose="020B0600070205080204" pitchFamily="34" charset="-128"/>
              </a:endParaRPr>
            </a:p>
          </p:txBody>
        </p:sp>
        <p:sp>
          <p:nvSpPr>
            <p:cNvPr id="29" name="TextBox 94"/>
            <p:cNvSpPr txBox="1">
              <a:spLocks noChangeArrowheads="1"/>
            </p:cNvSpPr>
            <p:nvPr/>
          </p:nvSpPr>
          <p:spPr bwMode="auto">
            <a:xfrm>
              <a:off x="2814921" y="2773481"/>
              <a:ext cx="2704159" cy="342520"/>
            </a:xfrm>
            <a:prstGeom prst="rect">
              <a:avLst/>
            </a:prstGeom>
            <a:noFill/>
            <a:ln w="9525">
              <a:noFill/>
              <a:miter lim="800000"/>
              <a:headEnd/>
              <a:tailEnd/>
            </a:ln>
          </p:spPr>
          <p:txBody>
            <a:bodyPr wrap="none">
              <a:noAutofit/>
            </a:bodyPr>
            <a:lstStyle/>
            <a:p>
              <a:r>
                <a:rPr lang="en-US" sz="1069" b="1" err="1">
                  <a:latin typeface="+mn-lt"/>
                  <a:ea typeface="MS PGothic" panose="020B0600070205080204" pitchFamily="34" charset="-128"/>
                  <a:cs typeface="Arial Black" pitchFamily="34" charset="0"/>
                </a:rPr>
                <a:t>EAPoL</a:t>
              </a:r>
              <a:r>
                <a:rPr lang="en-US" sz="1069">
                  <a:latin typeface="+mn-lt"/>
                  <a:ea typeface="MS PGothic" panose="020B0600070205080204" pitchFamily="34" charset="-128"/>
                  <a:cs typeface="Arial Black" pitchFamily="34" charset="0"/>
                </a:rPr>
                <a:t>: </a:t>
              </a:r>
              <a:r>
                <a:rPr lang="en-US" sz="1069" err="1">
                  <a:latin typeface="+mn-lt"/>
                  <a:ea typeface="MS PGothic" panose="020B0600070205080204" pitchFamily="34" charset="-128"/>
                  <a:cs typeface="Arial Black" pitchFamily="34" charset="0"/>
                </a:rPr>
                <a:t>EAP</a:t>
              </a:r>
              <a:r>
                <a:rPr lang="en-US" sz="1069">
                  <a:latin typeface="+mn-lt"/>
                  <a:ea typeface="MS PGothic" panose="020B0600070205080204" pitchFamily="34" charset="-128"/>
                  <a:cs typeface="Arial Black" pitchFamily="34" charset="0"/>
                </a:rPr>
                <a:t> Request-Identity</a:t>
              </a:r>
            </a:p>
          </p:txBody>
        </p:sp>
      </p:grpSp>
      <p:sp>
        <p:nvSpPr>
          <p:cNvPr id="31" name="Right Brace 30"/>
          <p:cNvSpPr/>
          <p:nvPr/>
        </p:nvSpPr>
        <p:spPr bwMode="auto">
          <a:xfrm>
            <a:off x="4167652" y="1970807"/>
            <a:ext cx="128954" cy="317513"/>
          </a:xfrm>
          <a:prstGeom prst="rightBrace">
            <a:avLst/>
          </a:prstGeom>
          <a:noFill/>
          <a:ln w="19050" cap="flat" cmpd="sng" algn="ctr">
            <a:solidFill>
              <a:schemeClr val="tx2"/>
            </a:solidFill>
            <a:prstDash val="sysDot"/>
            <a:round/>
            <a:headEnd type="none" w="med" len="med"/>
            <a:tailEnd type="none" w="med" len="med"/>
          </a:ln>
          <a:effectLst/>
        </p:spPr>
        <p:txBody>
          <a:bodyPr vert="horz" wrap="square" lIns="61590" tIns="30794" rIns="61590" bIns="30794" numCol="1" rtlCol="0" anchor="ctr" anchorCtr="0" compatLnSpc="1">
            <a:prstTxWarp prst="textNoShape">
              <a:avLst/>
            </a:prstTxWarp>
            <a:noAutofit/>
          </a:bodyPr>
          <a:lstStyle/>
          <a:p>
            <a:pPr algn="ctr" defTabSz="610740" eaLnBrk="0" hangingPunct="0">
              <a:lnSpc>
                <a:spcPct val="90000"/>
              </a:lnSpc>
            </a:pPr>
            <a:endParaRPr lang="en-US">
              <a:latin typeface="+mn-lt"/>
              <a:ea typeface="MS PGothic" panose="020B0600070205080204" pitchFamily="34" charset="-128"/>
            </a:endParaRPr>
          </a:p>
        </p:txBody>
      </p:sp>
      <p:sp>
        <p:nvSpPr>
          <p:cNvPr id="32" name="Right Brace 31"/>
          <p:cNvSpPr/>
          <p:nvPr/>
        </p:nvSpPr>
        <p:spPr bwMode="auto">
          <a:xfrm>
            <a:off x="4154953" y="2313674"/>
            <a:ext cx="128954" cy="317513"/>
          </a:xfrm>
          <a:prstGeom prst="rightBrace">
            <a:avLst/>
          </a:prstGeom>
          <a:noFill/>
          <a:ln w="19050" cap="flat" cmpd="sng" algn="ctr">
            <a:solidFill>
              <a:schemeClr val="tx2"/>
            </a:solidFill>
            <a:prstDash val="sysDot"/>
            <a:round/>
            <a:headEnd type="none" w="med" len="med"/>
            <a:tailEnd type="none" w="med" len="med"/>
          </a:ln>
          <a:effectLst/>
        </p:spPr>
        <p:txBody>
          <a:bodyPr vert="horz" wrap="square" lIns="61590" tIns="30794" rIns="61590" bIns="30794" numCol="1" rtlCol="0" anchor="ctr" anchorCtr="0" compatLnSpc="1">
            <a:prstTxWarp prst="textNoShape">
              <a:avLst/>
            </a:prstTxWarp>
            <a:noAutofit/>
          </a:bodyPr>
          <a:lstStyle/>
          <a:p>
            <a:pPr algn="ctr" defTabSz="610740" eaLnBrk="0" hangingPunct="0">
              <a:lnSpc>
                <a:spcPct val="90000"/>
              </a:lnSpc>
            </a:pPr>
            <a:endParaRPr lang="en-US">
              <a:latin typeface="+mn-lt"/>
              <a:ea typeface="MS PGothic" panose="020B0600070205080204" pitchFamily="34" charset="-128"/>
            </a:endParaRPr>
          </a:p>
        </p:txBody>
      </p:sp>
      <p:sp>
        <p:nvSpPr>
          <p:cNvPr id="33" name="Right Brace 32"/>
          <p:cNvSpPr/>
          <p:nvPr/>
        </p:nvSpPr>
        <p:spPr bwMode="auto">
          <a:xfrm>
            <a:off x="4167652" y="2669239"/>
            <a:ext cx="128954" cy="317513"/>
          </a:xfrm>
          <a:prstGeom prst="rightBrace">
            <a:avLst/>
          </a:prstGeom>
          <a:noFill/>
          <a:ln w="19050" cap="flat" cmpd="sng" algn="ctr">
            <a:solidFill>
              <a:schemeClr val="tx2"/>
            </a:solidFill>
            <a:prstDash val="sysDot"/>
            <a:round/>
            <a:headEnd type="none" w="med" len="med"/>
            <a:tailEnd type="none" w="med" len="med"/>
          </a:ln>
          <a:effectLst/>
        </p:spPr>
        <p:txBody>
          <a:bodyPr vert="horz" wrap="square" lIns="61590" tIns="30794" rIns="61590" bIns="30794" numCol="1" rtlCol="0" anchor="ctr" anchorCtr="0" compatLnSpc="1">
            <a:prstTxWarp prst="textNoShape">
              <a:avLst/>
            </a:prstTxWarp>
            <a:noAutofit/>
          </a:bodyPr>
          <a:lstStyle/>
          <a:p>
            <a:pPr algn="ctr" defTabSz="610740" eaLnBrk="0" hangingPunct="0">
              <a:lnSpc>
                <a:spcPct val="90000"/>
              </a:lnSpc>
            </a:pPr>
            <a:endParaRPr lang="en-US">
              <a:latin typeface="+mn-lt"/>
              <a:ea typeface="MS PGothic" panose="020B0600070205080204" pitchFamily="34" charset="-128"/>
            </a:endParaRPr>
          </a:p>
        </p:txBody>
      </p:sp>
      <p:sp>
        <p:nvSpPr>
          <p:cNvPr id="34" name="5-Point Star 33"/>
          <p:cNvSpPr/>
          <p:nvPr/>
        </p:nvSpPr>
        <p:spPr bwMode="auto">
          <a:xfrm>
            <a:off x="3954135" y="2800346"/>
            <a:ext cx="355970" cy="325926"/>
          </a:xfrm>
          <a:prstGeom prst="star5">
            <a:avLst/>
          </a:prstGeom>
          <a:solidFill>
            <a:schemeClr val="accent5">
              <a:lumMod val="60000"/>
              <a:lumOff val="40000"/>
            </a:schemeClr>
          </a:solidFill>
          <a:ln w="9525" cap="flat" cmpd="sng" algn="ctr">
            <a:solidFill>
              <a:schemeClr val="tx2"/>
            </a:solidFill>
            <a:prstDash val="solid"/>
            <a:round/>
            <a:headEnd type="none" w="med" len="med"/>
            <a:tailEnd type="none" w="med" len="med"/>
          </a:ln>
          <a:effectLst/>
        </p:spPr>
        <p:txBody>
          <a:bodyPr vert="horz" wrap="square" lIns="61590" tIns="30794" rIns="61590" bIns="30794" numCol="1" rtlCol="0" anchor="ctr" anchorCtr="0" compatLnSpc="1">
            <a:prstTxWarp prst="textNoShape">
              <a:avLst/>
            </a:prstTxWarp>
            <a:noAutofit/>
          </a:bodyPr>
          <a:lstStyle/>
          <a:p>
            <a:pPr algn="ctr" defTabSz="610740" eaLnBrk="0" hangingPunct="0">
              <a:lnSpc>
                <a:spcPct val="90000"/>
              </a:lnSpc>
            </a:pPr>
            <a:endParaRPr lang="en-US">
              <a:latin typeface="+mn-lt"/>
              <a:ea typeface="MS PGothic" panose="020B0600070205080204" pitchFamily="34" charset="-128"/>
            </a:endParaRPr>
          </a:p>
        </p:txBody>
      </p:sp>
      <p:sp>
        <p:nvSpPr>
          <p:cNvPr id="35" name="Left Brace 34"/>
          <p:cNvSpPr/>
          <p:nvPr/>
        </p:nvSpPr>
        <p:spPr bwMode="auto">
          <a:xfrm>
            <a:off x="3742069" y="3259761"/>
            <a:ext cx="349512" cy="326551"/>
          </a:xfrm>
          <a:prstGeom prst="leftBrace">
            <a:avLst/>
          </a:prstGeom>
          <a:noFill/>
          <a:ln w="9525" cap="flat" cmpd="sng" algn="ctr">
            <a:solidFill>
              <a:schemeClr val="tx2"/>
            </a:solidFill>
            <a:prstDash val="dash"/>
            <a:round/>
            <a:headEnd type="none" w="med" len="med"/>
            <a:tailEnd type="none" w="med" len="med"/>
          </a:ln>
          <a:effectLst/>
        </p:spPr>
        <p:txBody>
          <a:bodyPr vert="horz" wrap="none" lIns="61590" tIns="30794" rIns="61590" bIns="30794" numCol="1" rtlCol="0" anchor="ctr" anchorCtr="0" compatLnSpc="1">
            <a:prstTxWarp prst="textNoShape">
              <a:avLst/>
            </a:prstTxWarp>
            <a:noAutofit/>
          </a:bodyPr>
          <a:lstStyle/>
          <a:p>
            <a:pPr algn="ctr" defTabSz="610740" eaLnBrk="0" hangingPunct="0">
              <a:lnSpc>
                <a:spcPct val="90000"/>
              </a:lnSpc>
            </a:pPr>
            <a:endParaRPr lang="en-US">
              <a:latin typeface="+mn-lt"/>
              <a:ea typeface="MS PGothic" panose="020B0600070205080204" pitchFamily="34" charset="-128"/>
            </a:endParaRPr>
          </a:p>
        </p:txBody>
      </p:sp>
      <p:cxnSp>
        <p:nvCxnSpPr>
          <p:cNvPr id="37" name="Straight Connector 36"/>
          <p:cNvCxnSpPr>
            <a:cxnSpLocks/>
          </p:cNvCxnSpPr>
          <p:nvPr/>
        </p:nvCxnSpPr>
        <p:spPr bwMode="auto">
          <a:xfrm>
            <a:off x="4133100" y="3028496"/>
            <a:ext cx="320300" cy="223160"/>
          </a:xfrm>
          <a:prstGeom prst="line">
            <a:avLst/>
          </a:prstGeom>
          <a:solidFill>
            <a:schemeClr val="accent1"/>
          </a:solidFill>
          <a:ln w="9525" cap="flat" cmpd="sng" algn="ctr">
            <a:solidFill>
              <a:schemeClr val="tx2"/>
            </a:solidFill>
            <a:prstDash val="solid"/>
            <a:round/>
            <a:headEnd type="none" w="med" len="med"/>
            <a:tailEnd type="none" w="med" len="med"/>
          </a:ln>
          <a:effectLst/>
        </p:spPr>
      </p:cxnSp>
      <p:sp>
        <p:nvSpPr>
          <p:cNvPr id="38" name="TextBox 37"/>
          <p:cNvSpPr txBox="1"/>
          <p:nvPr/>
        </p:nvSpPr>
        <p:spPr>
          <a:xfrm>
            <a:off x="1993503" y="4277942"/>
            <a:ext cx="1969123" cy="346247"/>
          </a:xfrm>
          <a:prstGeom prst="rect">
            <a:avLst/>
          </a:prstGeom>
          <a:solidFill>
            <a:schemeClr val="accent2">
              <a:lumMod val="20000"/>
              <a:lumOff val="80000"/>
            </a:schemeClr>
          </a:solidFill>
          <a:ln/>
        </p:spPr>
        <p:style>
          <a:lnRef idx="1">
            <a:schemeClr val="accent2"/>
          </a:lnRef>
          <a:fillRef idx="2">
            <a:schemeClr val="accent2"/>
          </a:fillRef>
          <a:effectRef idx="1">
            <a:schemeClr val="accent2"/>
          </a:effectRef>
          <a:fontRef idx="minor">
            <a:schemeClr val="dk1"/>
          </a:fontRef>
        </p:style>
        <p:txBody>
          <a:bodyPr wrap="none" lIns="68577" tIns="34289" rIns="68577" bIns="34289" rtlCol="0">
            <a:noAutofit/>
          </a:bodyPr>
          <a:lstStyle/>
          <a:p>
            <a:pPr marL="89290" indent="-89290"/>
            <a:r>
              <a:rPr lang="ja-JP" altLang="en-US" sz="900" b="1">
                <a:solidFill>
                  <a:schemeClr val="tx1"/>
                </a:solidFill>
                <a:ea typeface="MS PGothic" panose="020B0600070205080204" pitchFamily="34" charset="-128"/>
              </a:rPr>
              <a:t>制限されたアクセス</a:t>
            </a:r>
            <a:endParaRPr lang="en-US" altLang="ja-JP" sz="900" b="1">
              <a:solidFill>
                <a:schemeClr val="tx1"/>
              </a:solidFill>
              <a:ea typeface="MS PGothic" panose="020B0600070205080204" pitchFamily="34" charset="-128"/>
            </a:endParaRPr>
          </a:p>
          <a:p>
            <a:pPr marL="89290" indent="-89290"/>
            <a:r>
              <a:rPr lang="en-US" sz="900" b="1">
                <a:solidFill>
                  <a:schemeClr val="tx1"/>
                </a:solidFill>
                <a:ea typeface="MS PGothic" panose="020B0600070205080204" pitchFamily="34" charset="-128"/>
              </a:rPr>
              <a:t>(WEB </a:t>
            </a:r>
            <a:r>
              <a:rPr lang="ja-JP" altLang="en-US" sz="900" b="1">
                <a:solidFill>
                  <a:schemeClr val="tx1"/>
                </a:solidFill>
                <a:ea typeface="MS PGothic" panose="020B0600070205080204" pitchFamily="34" charset="-128"/>
              </a:rPr>
              <a:t>認証ページへのアクセスのみ</a:t>
            </a:r>
            <a:r>
              <a:rPr lang="en-US" sz="900" b="1">
                <a:solidFill>
                  <a:schemeClr val="tx1"/>
                </a:solidFill>
                <a:ea typeface="MS PGothic" panose="020B0600070205080204" pitchFamily="34" charset="-128"/>
              </a:rPr>
              <a:t>)</a:t>
            </a:r>
          </a:p>
        </p:txBody>
      </p:sp>
      <p:sp>
        <p:nvSpPr>
          <p:cNvPr id="41" name="TextBox 40"/>
          <p:cNvSpPr txBox="1"/>
          <p:nvPr/>
        </p:nvSpPr>
        <p:spPr>
          <a:xfrm>
            <a:off x="3618515" y="1390411"/>
            <a:ext cx="951216" cy="233780"/>
          </a:xfrm>
          <a:prstGeom prst="rect">
            <a:avLst/>
          </a:prstGeom>
          <a:noFill/>
        </p:spPr>
        <p:txBody>
          <a:bodyPr wrap="none" lIns="68577" tIns="34289" rIns="68577" bIns="34289">
            <a:noAutofit/>
          </a:bodyPr>
          <a:lstStyle/>
          <a:p>
            <a:pPr>
              <a:defRPr/>
            </a:pPr>
            <a:r>
              <a:rPr lang="en-US" sz="1069">
                <a:latin typeface="+mn-lt"/>
                <a:ea typeface="MS PGothic" panose="020B0600070205080204" pitchFamily="34" charset="-128"/>
              </a:rPr>
              <a:t>Authenticator</a:t>
            </a:r>
          </a:p>
        </p:txBody>
      </p:sp>
      <p:sp>
        <p:nvSpPr>
          <p:cNvPr id="42" name="TextBox 41"/>
          <p:cNvSpPr txBox="1"/>
          <p:nvPr/>
        </p:nvSpPr>
        <p:spPr>
          <a:xfrm>
            <a:off x="5695709" y="1454659"/>
            <a:ext cx="1100295" cy="233780"/>
          </a:xfrm>
          <a:prstGeom prst="rect">
            <a:avLst/>
          </a:prstGeom>
          <a:noFill/>
        </p:spPr>
        <p:txBody>
          <a:bodyPr wrap="none" lIns="68577" tIns="34289" rIns="68577" bIns="34289">
            <a:noAutofit/>
          </a:bodyPr>
          <a:lstStyle/>
          <a:p>
            <a:pPr>
              <a:defRPr/>
            </a:pPr>
            <a:r>
              <a:rPr lang="en-US" sz="1069">
                <a:latin typeface="+mn-lt"/>
                <a:ea typeface="MS PGothic" panose="020B0600070205080204" pitchFamily="34" charset="-128"/>
              </a:rPr>
              <a:t>RADIUS Server</a:t>
            </a:r>
          </a:p>
        </p:txBody>
      </p:sp>
      <p:grpSp>
        <p:nvGrpSpPr>
          <p:cNvPr id="46" name="Group 18"/>
          <p:cNvGrpSpPr>
            <a:grpSpLocks/>
          </p:cNvGrpSpPr>
          <p:nvPr/>
        </p:nvGrpSpPr>
        <p:grpSpPr bwMode="auto">
          <a:xfrm>
            <a:off x="3415918" y="1074894"/>
            <a:ext cx="1269551" cy="346097"/>
            <a:chOff x="4277" y="2082"/>
            <a:chExt cx="1192" cy="289"/>
          </a:xfrm>
        </p:grpSpPr>
        <p:pic>
          <p:nvPicPr>
            <p:cNvPr id="47" name="Picture 19" descr="BD01954_150"/>
            <p:cNvPicPr>
              <a:picLocks noChangeAspect="1" noChangeArrowheads="1"/>
            </p:cNvPicPr>
            <p:nvPr/>
          </p:nvPicPr>
          <p:blipFill>
            <a:blip r:embed="rId2" cstate="print">
              <a:clrChange>
                <a:clrFrom>
                  <a:srgbClr val="000000"/>
                </a:clrFrom>
                <a:clrTo>
                  <a:srgbClr val="000000">
                    <a:alpha val="0"/>
                  </a:srgbClr>
                </a:clrTo>
              </a:clrChange>
              <a:extLst>
                <a:ext uri="{28A0092B-C50C-407E-A947-70E740481C1C}">
                  <a14:useLocalDpi xmlns:a14="http://schemas.microsoft.com/office/drawing/2010/main"/>
                </a:ext>
              </a:extLst>
            </a:blip>
            <a:srcRect/>
            <a:stretch>
              <a:fillRect/>
            </a:stretch>
          </p:blipFill>
          <p:spPr bwMode="auto">
            <a:xfrm>
              <a:off x="4329" y="2220"/>
              <a:ext cx="1140" cy="1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8" name="Picture 20" descr="BD01948_150"/>
            <p:cNvPicPr>
              <a:picLocks noChangeAspect="1" noChangeArrowheads="1"/>
            </p:cNvPicPr>
            <p:nvPr/>
          </p:nvPicPr>
          <p:blipFill>
            <a:blip r:embed="rId3" cstate="print">
              <a:clrChange>
                <a:clrFrom>
                  <a:srgbClr val="000000"/>
                </a:clrFrom>
                <a:clrTo>
                  <a:srgbClr val="000000">
                    <a:alpha val="0"/>
                  </a:srgbClr>
                </a:clrTo>
              </a:clrChange>
              <a:extLst>
                <a:ext uri="{28A0092B-C50C-407E-A947-70E740481C1C}">
                  <a14:useLocalDpi xmlns:a14="http://schemas.microsoft.com/office/drawing/2010/main"/>
                </a:ext>
              </a:extLst>
            </a:blip>
            <a:srcRect/>
            <a:stretch>
              <a:fillRect/>
            </a:stretch>
          </p:blipFill>
          <p:spPr bwMode="auto">
            <a:xfrm>
              <a:off x="4277" y="2082"/>
              <a:ext cx="1117" cy="1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50" name="Group 63"/>
          <p:cNvGrpSpPr/>
          <p:nvPr/>
        </p:nvGrpSpPr>
        <p:grpSpPr>
          <a:xfrm>
            <a:off x="5803689" y="883830"/>
            <a:ext cx="917293" cy="642875"/>
            <a:chOff x="2261394" y="5562600"/>
            <a:chExt cx="1249902" cy="865356"/>
          </a:xfrm>
        </p:grpSpPr>
        <p:pic>
          <p:nvPicPr>
            <p:cNvPr id="51" name="Picture 78" descr="ise copy.png"/>
            <p:cNvPicPr>
              <a:picLocks noChangeAspect="1"/>
            </p:cNvPicPr>
            <p:nvPr/>
          </p:nvPicPr>
          <p:blipFill>
            <a:blip r:embed="rId4" cstate="email">
              <a:extLst>
                <a:ext uri="{28A0092B-C50C-407E-A947-70E740481C1C}">
                  <a14:useLocalDpi xmlns:a14="http://schemas.microsoft.com/office/drawing/2010/main"/>
                </a:ext>
              </a:extLst>
            </a:blip>
            <a:srcRect/>
            <a:stretch>
              <a:fillRect/>
            </a:stretch>
          </p:blipFill>
          <p:spPr bwMode="auto">
            <a:xfrm>
              <a:off x="2261394" y="5562600"/>
              <a:ext cx="1249902" cy="865356"/>
            </a:xfrm>
            <a:prstGeom prst="rect">
              <a:avLst/>
            </a:prstGeom>
            <a:noFill/>
            <a:ln>
              <a:noFill/>
            </a:ln>
            <a:effectLst>
              <a:outerShdw blurRad="63500" dist="38100" dir="2700000" algn="tl" rotWithShape="0">
                <a:srgbClr val="000000">
                  <a:alpha val="39998"/>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2" name="Picture 51" descr="pdp_n_16.png"/>
            <p:cNvPicPr>
              <a:picLocks noChangeAspect="1"/>
            </p:cNvPicPr>
            <p:nvPr/>
          </p:nvPicPr>
          <p:blipFill>
            <a:blip r:embed="rId5" cstate="print"/>
            <a:stretch>
              <a:fillRect/>
            </a:stretch>
          </p:blipFill>
          <p:spPr>
            <a:xfrm>
              <a:off x="3175794" y="6154245"/>
              <a:ext cx="228600" cy="220139"/>
            </a:xfrm>
            <a:prstGeom prst="rect">
              <a:avLst/>
            </a:prstGeom>
          </p:spPr>
        </p:pic>
      </p:grpSp>
      <p:pic>
        <p:nvPicPr>
          <p:cNvPr id="54" name="Picture 9"/>
          <p:cNvPicPr>
            <a:picLocks noChangeAspect="1" noChangeArrowheads="1"/>
          </p:cNvPicPr>
          <p:nvPr/>
        </p:nvPicPr>
        <p:blipFill>
          <a:blip r:embed="rId6" cstate="print"/>
          <a:srcRect/>
          <a:stretch>
            <a:fillRect/>
          </a:stretch>
        </p:blipFill>
        <p:spPr bwMode="auto">
          <a:xfrm>
            <a:off x="614254" y="3653788"/>
            <a:ext cx="1094513" cy="934805"/>
          </a:xfrm>
          <a:prstGeom prst="rect">
            <a:avLst/>
          </a:prstGeom>
          <a:noFill/>
          <a:ln w="9525">
            <a:noFill/>
            <a:miter lim="800000"/>
            <a:headEnd/>
            <a:tailEnd/>
          </a:ln>
          <a:effectLst>
            <a:outerShdw blurRad="50800" dist="38100" dir="2700000" algn="tl" rotWithShape="0">
              <a:prstClr val="black">
                <a:alpha val="40000"/>
              </a:prstClr>
            </a:outerShdw>
          </a:effectLst>
        </p:spPr>
      </p:pic>
      <p:sp>
        <p:nvSpPr>
          <p:cNvPr id="55" name="5-Point Star 54"/>
          <p:cNvSpPr/>
          <p:nvPr/>
        </p:nvSpPr>
        <p:spPr bwMode="auto">
          <a:xfrm>
            <a:off x="6236548" y="3788317"/>
            <a:ext cx="355970" cy="325926"/>
          </a:xfrm>
          <a:prstGeom prst="star5">
            <a:avLst/>
          </a:prstGeom>
          <a:solidFill>
            <a:schemeClr val="accent5">
              <a:lumMod val="60000"/>
              <a:lumOff val="40000"/>
            </a:schemeClr>
          </a:solidFill>
          <a:ln w="9525" cap="flat" cmpd="sng" algn="ctr">
            <a:solidFill>
              <a:schemeClr val="tx2"/>
            </a:solidFill>
            <a:prstDash val="solid"/>
            <a:round/>
            <a:headEnd type="none" w="med" len="med"/>
            <a:tailEnd type="none" w="med" len="med"/>
          </a:ln>
          <a:effectLst/>
        </p:spPr>
        <p:txBody>
          <a:bodyPr vert="horz" wrap="square" lIns="61590" tIns="30794" rIns="61590" bIns="30794" numCol="1" rtlCol="0" anchor="ctr" anchorCtr="0" compatLnSpc="1">
            <a:prstTxWarp prst="textNoShape">
              <a:avLst/>
            </a:prstTxWarp>
            <a:noAutofit/>
          </a:bodyPr>
          <a:lstStyle/>
          <a:p>
            <a:pPr algn="ctr" defTabSz="610740" eaLnBrk="0" hangingPunct="0">
              <a:lnSpc>
                <a:spcPct val="90000"/>
              </a:lnSpc>
            </a:pPr>
            <a:endParaRPr lang="en-US">
              <a:latin typeface="+mn-lt"/>
              <a:ea typeface="MS PGothic" panose="020B0600070205080204" pitchFamily="34" charset="-128"/>
            </a:endParaRPr>
          </a:p>
        </p:txBody>
      </p:sp>
      <p:sp>
        <p:nvSpPr>
          <p:cNvPr id="56" name="TextBox 55"/>
          <p:cNvSpPr txBox="1"/>
          <p:nvPr/>
        </p:nvSpPr>
        <p:spPr>
          <a:xfrm>
            <a:off x="6665131" y="3326755"/>
            <a:ext cx="1149989" cy="250964"/>
          </a:xfrm>
          <a:prstGeom prst="rect">
            <a:avLst/>
          </a:prstGeom>
          <a:noFill/>
          <a:ln>
            <a:solidFill>
              <a:schemeClr val="tx2"/>
            </a:solidFill>
          </a:ln>
        </p:spPr>
        <p:txBody>
          <a:bodyPr wrap="none" lIns="68577" tIns="34289" rIns="68577" bIns="34289" rtlCol="0">
            <a:noAutofit/>
          </a:bodyPr>
          <a:lstStyle/>
          <a:p>
            <a:pPr marL="89290" indent="-89290"/>
            <a:r>
              <a:rPr lang="en-US" sz="1181">
                <a:solidFill>
                  <a:schemeClr val="tx2">
                    <a:lumMod val="75000"/>
                  </a:schemeClr>
                </a:solidFill>
                <a:latin typeface="+mn-lt"/>
                <a:ea typeface="MS PGothic" panose="020B0600070205080204" pitchFamily="34" charset="-128"/>
              </a:rPr>
              <a:t>Unknown MAC</a:t>
            </a:r>
          </a:p>
        </p:txBody>
      </p:sp>
      <p:cxnSp>
        <p:nvCxnSpPr>
          <p:cNvPr id="58" name="Straight Connector 57"/>
          <p:cNvCxnSpPr>
            <a:endCxn id="56" idx="1"/>
          </p:cNvCxnSpPr>
          <p:nvPr/>
        </p:nvCxnSpPr>
        <p:spPr bwMode="auto">
          <a:xfrm flipV="1">
            <a:off x="6407983" y="3452237"/>
            <a:ext cx="257148" cy="517395"/>
          </a:xfrm>
          <a:prstGeom prst="line">
            <a:avLst/>
          </a:prstGeom>
          <a:solidFill>
            <a:schemeClr val="accent1"/>
          </a:solidFill>
          <a:ln w="9525" cap="flat" cmpd="sng" algn="ctr">
            <a:solidFill>
              <a:schemeClr val="tx2"/>
            </a:solidFill>
            <a:prstDash val="solid"/>
            <a:round/>
            <a:headEnd type="none" w="med" len="med"/>
            <a:tailEnd type="none" w="med" len="med"/>
          </a:ln>
          <a:effectLst/>
        </p:spPr>
      </p:cxnSp>
      <p:sp>
        <p:nvSpPr>
          <p:cNvPr id="61" name="TextBox 60"/>
          <p:cNvSpPr txBox="1"/>
          <p:nvPr/>
        </p:nvSpPr>
        <p:spPr>
          <a:xfrm>
            <a:off x="7050855" y="4012487"/>
            <a:ext cx="1793249" cy="253914"/>
          </a:xfrm>
          <a:prstGeom prst="rect">
            <a:avLst/>
          </a:prstGeom>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wrap="square" lIns="68577" tIns="34289" rIns="68577" bIns="34289" rtlCol="0">
            <a:noAutofit/>
          </a:bodyPr>
          <a:lstStyle/>
          <a:p>
            <a:r>
              <a:rPr lang="en-US" altLang="ja-JP" sz="1200">
                <a:solidFill>
                  <a:schemeClr val="accent1">
                    <a:lumMod val="20000"/>
                    <a:lumOff val="80000"/>
                  </a:schemeClr>
                </a:solidFill>
                <a:ea typeface="MS PGothic" panose="020B0600070205080204" pitchFamily="34" charset="-128"/>
              </a:rPr>
              <a:t>※CWA </a:t>
            </a:r>
            <a:r>
              <a:rPr lang="ja-JP" altLang="en-US" sz="1200">
                <a:solidFill>
                  <a:schemeClr val="accent1">
                    <a:lumMod val="20000"/>
                    <a:lumOff val="80000"/>
                  </a:schemeClr>
                </a:solidFill>
                <a:ea typeface="MS PGothic" panose="020B0600070205080204" pitchFamily="34" charset="-128"/>
              </a:rPr>
              <a:t>メソッドに依存</a:t>
            </a:r>
            <a:endParaRPr lang="en-US" sz="1200">
              <a:solidFill>
                <a:schemeClr val="accent1">
                  <a:lumMod val="20000"/>
                  <a:lumOff val="80000"/>
                </a:schemeClr>
              </a:solidFill>
              <a:ea typeface="MS PGothic" panose="020B0600070205080204" pitchFamily="34" charset="-128"/>
            </a:endParaRPr>
          </a:p>
        </p:txBody>
      </p:sp>
      <p:cxnSp>
        <p:nvCxnSpPr>
          <p:cNvPr id="62" name="Straight Connector 61"/>
          <p:cNvCxnSpPr>
            <a:cxnSpLocks/>
            <a:endCxn id="61" idx="1"/>
          </p:cNvCxnSpPr>
          <p:nvPr/>
        </p:nvCxnSpPr>
        <p:spPr bwMode="auto">
          <a:xfrm flipV="1">
            <a:off x="6065115" y="4139444"/>
            <a:ext cx="985740" cy="301633"/>
          </a:xfrm>
          <a:prstGeom prst="line">
            <a:avLst/>
          </a:prstGeom>
          <a:solidFill>
            <a:schemeClr val="accent1"/>
          </a:solidFill>
          <a:ln w="9525" cap="flat" cmpd="sng" algn="ctr">
            <a:solidFill>
              <a:schemeClr val="tx2"/>
            </a:solidFill>
            <a:prstDash val="solid"/>
            <a:round/>
            <a:headEnd type="none" w="med" len="med"/>
            <a:tailEnd type="none" w="med" len="med"/>
          </a:ln>
          <a:effectLst/>
        </p:spPr>
      </p:cxnSp>
      <p:sp>
        <p:nvSpPr>
          <p:cNvPr id="57" name="TextBox 104">
            <a:extLst>
              <a:ext uri="{FF2B5EF4-FFF2-40B4-BE49-F238E27FC236}">
                <a16:creationId xmlns:a16="http://schemas.microsoft.com/office/drawing/2014/main" id="{7ACBED33-B58E-E743-B71A-AC94A2C0977A}"/>
              </a:ext>
            </a:extLst>
          </p:cNvPr>
          <p:cNvSpPr txBox="1"/>
          <p:nvPr/>
        </p:nvSpPr>
        <p:spPr>
          <a:xfrm>
            <a:off x="4495057" y="3068181"/>
            <a:ext cx="1620309" cy="346247"/>
          </a:xfrm>
          <a:prstGeom prst="rect">
            <a:avLst/>
          </a:prstGeom>
          <a:noFill/>
          <a:ln>
            <a:solidFill>
              <a:schemeClr val="tx2"/>
            </a:solidFill>
          </a:ln>
        </p:spPr>
        <p:txBody>
          <a:bodyPr wrap="none" lIns="68577" tIns="34289" rIns="68577" bIns="34289" rtlCol="0">
            <a:noAutofit/>
          </a:bodyPr>
          <a:lstStyle/>
          <a:p>
            <a:pPr marL="89290" indent="-89290">
              <a:buFont typeface="Arial" pitchFamily="34" charset="0"/>
              <a:buChar char="•"/>
            </a:pPr>
            <a:r>
              <a:rPr lang="en-US" sz="900">
                <a:solidFill>
                  <a:schemeClr val="tx2">
                    <a:lumMod val="75000"/>
                  </a:schemeClr>
                </a:solidFill>
                <a:latin typeface="+mn-lt"/>
                <a:ea typeface="MS PGothic" panose="020B0600070205080204" pitchFamily="34" charset="-128"/>
              </a:rPr>
              <a:t>IEEE 802.1X </a:t>
            </a:r>
            <a:r>
              <a:rPr lang="ja-JP" altLang="en-US" sz="900">
                <a:solidFill>
                  <a:schemeClr val="tx2">
                    <a:lumMod val="75000"/>
                  </a:schemeClr>
                </a:solidFill>
                <a:latin typeface="+mn-lt"/>
                <a:ea typeface="MS PGothic" panose="020B0600070205080204" pitchFamily="34" charset="-128"/>
              </a:rPr>
              <a:t>がタイム</a:t>
            </a:r>
            <a:r>
              <a:rPr lang="en-US" altLang="ja-JP" sz="900">
                <a:solidFill>
                  <a:schemeClr val="tx2">
                    <a:lumMod val="75000"/>
                  </a:schemeClr>
                </a:solidFill>
                <a:latin typeface="+mn-lt"/>
                <a:ea typeface="MS PGothic" panose="020B0600070205080204" pitchFamily="34" charset="-128"/>
              </a:rPr>
              <a:t> </a:t>
            </a:r>
            <a:r>
              <a:rPr lang="ja-JP" altLang="en-US" sz="900">
                <a:solidFill>
                  <a:schemeClr val="tx2">
                    <a:lumMod val="75000"/>
                  </a:schemeClr>
                </a:solidFill>
                <a:latin typeface="+mn-lt"/>
                <a:ea typeface="MS PGothic" panose="020B0600070205080204" pitchFamily="34" charset="-128"/>
              </a:rPr>
              <a:t>アウト</a:t>
            </a:r>
            <a:endParaRPr lang="en-US" sz="900">
              <a:solidFill>
                <a:schemeClr val="tx2">
                  <a:lumMod val="75000"/>
                </a:schemeClr>
              </a:solidFill>
              <a:latin typeface="+mn-lt"/>
              <a:ea typeface="MS PGothic" panose="020B0600070205080204" pitchFamily="34" charset="-128"/>
            </a:endParaRPr>
          </a:p>
          <a:p>
            <a:pPr marL="89290" indent="-89290">
              <a:buFont typeface="Arial" pitchFamily="34" charset="0"/>
              <a:buChar char="•"/>
            </a:pPr>
            <a:r>
              <a:rPr lang="en-US" sz="900">
                <a:solidFill>
                  <a:schemeClr val="tx2">
                    <a:lumMod val="75000"/>
                  </a:schemeClr>
                </a:solidFill>
                <a:latin typeface="+mn-lt"/>
                <a:ea typeface="MS PGothic" panose="020B0600070205080204" pitchFamily="34" charset="-128"/>
              </a:rPr>
              <a:t>MAB </a:t>
            </a:r>
            <a:r>
              <a:rPr lang="ja-JP" altLang="en-US" sz="900">
                <a:solidFill>
                  <a:schemeClr val="tx2">
                    <a:lumMod val="75000"/>
                  </a:schemeClr>
                </a:solidFill>
                <a:latin typeface="+mn-lt"/>
                <a:ea typeface="MS PGothic" panose="020B0600070205080204" pitchFamily="34" charset="-128"/>
              </a:rPr>
              <a:t>スタート</a:t>
            </a:r>
            <a:endParaRPr lang="en-US" sz="900">
              <a:solidFill>
                <a:schemeClr val="tx2">
                  <a:lumMod val="75000"/>
                </a:schemeClr>
              </a:solidFill>
              <a:latin typeface="+mn-lt"/>
              <a:ea typeface="MS PGothic" panose="020B0600070205080204" pitchFamily="34" charset="-128"/>
            </a:endParaRPr>
          </a:p>
        </p:txBody>
      </p:sp>
      <p:sp>
        <p:nvSpPr>
          <p:cNvPr id="59" name="TextBox 112">
            <a:extLst>
              <a:ext uri="{FF2B5EF4-FFF2-40B4-BE49-F238E27FC236}">
                <a16:creationId xmlns:a16="http://schemas.microsoft.com/office/drawing/2014/main" id="{B33D7ECC-2F4B-8D42-BF3E-3A9C535FCB01}"/>
              </a:ext>
            </a:extLst>
          </p:cNvPr>
          <p:cNvSpPr txBox="1"/>
          <p:nvPr/>
        </p:nvSpPr>
        <p:spPr>
          <a:xfrm>
            <a:off x="1992311" y="3052604"/>
            <a:ext cx="1749054" cy="484746"/>
          </a:xfrm>
          <a:prstGeom prst="rect">
            <a:avLst/>
          </a:prstGeom>
          <a:noFill/>
          <a:ln>
            <a:solidFill>
              <a:schemeClr val="tx2">
                <a:lumMod val="75000"/>
              </a:schemeClr>
            </a:solidFill>
          </a:ln>
        </p:spPr>
        <p:txBody>
          <a:bodyPr wrap="square" lIns="68577" tIns="34289" rIns="68577" bIns="34289" rtlCol="0">
            <a:noAutofit/>
          </a:bodyPr>
          <a:lstStyle/>
          <a:p>
            <a:r>
              <a:rPr lang="ja-JP" altLang="en-US" sz="900">
                <a:solidFill>
                  <a:schemeClr val="tx2">
                    <a:lumMod val="75000"/>
                  </a:schemeClr>
                </a:solidFill>
                <a:latin typeface="+mn-lt"/>
                <a:ea typeface="MS PGothic" panose="020B0600070205080204" pitchFamily="34" charset="-128"/>
              </a:rPr>
              <a:t>端末が</a:t>
            </a:r>
            <a:r>
              <a:rPr lang="en-US" altLang="ja-JP" sz="900">
                <a:solidFill>
                  <a:schemeClr val="tx2">
                    <a:lumMod val="75000"/>
                  </a:schemeClr>
                </a:solidFill>
                <a:latin typeface="+mn-lt"/>
                <a:ea typeface="MS PGothic" panose="020B0600070205080204" pitchFamily="34" charset="-128"/>
              </a:rPr>
              <a:t> 802.1X </a:t>
            </a:r>
            <a:r>
              <a:rPr lang="ja-JP" altLang="en-US" sz="900">
                <a:solidFill>
                  <a:schemeClr val="tx2">
                    <a:lumMod val="75000"/>
                  </a:schemeClr>
                </a:solidFill>
                <a:latin typeface="+mn-lt"/>
                <a:ea typeface="MS PGothic" panose="020B0600070205080204" pitchFamily="34" charset="-128"/>
              </a:rPr>
              <a:t>認証がタイム</a:t>
            </a:r>
            <a:r>
              <a:rPr lang="en-US" altLang="ja-JP" sz="900">
                <a:solidFill>
                  <a:schemeClr val="tx2">
                    <a:lumMod val="75000"/>
                  </a:schemeClr>
                </a:solidFill>
                <a:latin typeface="+mn-lt"/>
                <a:ea typeface="MS PGothic" panose="020B0600070205080204" pitchFamily="34" charset="-128"/>
              </a:rPr>
              <a:t> </a:t>
            </a:r>
            <a:r>
              <a:rPr lang="ja-JP" altLang="en-US" sz="900">
                <a:solidFill>
                  <a:schemeClr val="tx2">
                    <a:lumMod val="75000"/>
                  </a:schemeClr>
                </a:solidFill>
                <a:latin typeface="+mn-lt"/>
                <a:ea typeface="MS PGothic" panose="020B0600070205080204" pitchFamily="34" charset="-128"/>
              </a:rPr>
              <a:t>アウトしてから最初のパケットを出力るまでの時間</a:t>
            </a:r>
            <a:endParaRPr lang="en-US" sz="900">
              <a:solidFill>
                <a:schemeClr val="tx2">
                  <a:lumMod val="75000"/>
                </a:schemeClr>
              </a:solidFill>
              <a:latin typeface="+mn-lt"/>
              <a:ea typeface="MS PGothic" panose="020B0600070205080204" pitchFamily="34" charset="-128"/>
            </a:endParaRPr>
          </a:p>
        </p:txBody>
      </p:sp>
      <p:sp>
        <p:nvSpPr>
          <p:cNvPr id="60" name="TextBox 37">
            <a:extLst>
              <a:ext uri="{FF2B5EF4-FFF2-40B4-BE49-F238E27FC236}">
                <a16:creationId xmlns:a16="http://schemas.microsoft.com/office/drawing/2014/main" id="{BCBB31DA-C25B-494D-A565-00B66DDF4B2F}"/>
              </a:ext>
            </a:extLst>
          </p:cNvPr>
          <p:cNvSpPr txBox="1"/>
          <p:nvPr/>
        </p:nvSpPr>
        <p:spPr>
          <a:xfrm>
            <a:off x="669882" y="4596486"/>
            <a:ext cx="968849" cy="230830"/>
          </a:xfrm>
          <a:prstGeom prst="rect">
            <a:avLst/>
          </a:prstGeom>
          <a:noFill/>
          <a:ln>
            <a:noFill/>
          </a:ln>
        </p:spPr>
        <p:style>
          <a:lnRef idx="0">
            <a:scrgbClr r="0" g="0" b="0"/>
          </a:lnRef>
          <a:fillRef idx="0">
            <a:scrgbClr r="0" g="0" b="0"/>
          </a:fillRef>
          <a:effectRef idx="0">
            <a:scrgbClr r="0" g="0" b="0"/>
          </a:effectRef>
          <a:fontRef idx="minor">
            <a:schemeClr val="accent3"/>
          </a:fontRef>
        </p:style>
        <p:txBody>
          <a:bodyPr wrap="none" lIns="68577" tIns="34289" rIns="68577" bIns="34289" rtlCol="0">
            <a:noAutofit/>
          </a:bodyPr>
          <a:lstStyle/>
          <a:p>
            <a:pPr marL="89290" indent="-89290"/>
            <a:r>
              <a:rPr lang="en-US" sz="1050" b="1">
                <a:solidFill>
                  <a:schemeClr val="tx1"/>
                </a:solidFill>
                <a:ea typeface="MS PGothic" panose="020B0600070205080204" pitchFamily="34" charset="-128"/>
              </a:rPr>
              <a:t>WEB</a:t>
            </a:r>
            <a:r>
              <a:rPr lang="ja-JP" altLang="en-US" sz="1050" b="1">
                <a:solidFill>
                  <a:schemeClr val="tx1"/>
                </a:solidFill>
                <a:ea typeface="MS PGothic" panose="020B0600070205080204" pitchFamily="34" charset="-128"/>
              </a:rPr>
              <a:t>認証画面</a:t>
            </a:r>
            <a:endParaRPr lang="en-US" sz="1050" b="1">
              <a:solidFill>
                <a:schemeClr val="tx1"/>
              </a:solidFill>
              <a:ea typeface="MS PGothic" panose="020B0600070205080204" pitchFamily="34" charset="-128"/>
            </a:endParaRPr>
          </a:p>
        </p:txBody>
      </p:sp>
      <p:sp>
        <p:nvSpPr>
          <p:cNvPr id="63" name="TextBox 60">
            <a:extLst>
              <a:ext uri="{FF2B5EF4-FFF2-40B4-BE49-F238E27FC236}">
                <a16:creationId xmlns:a16="http://schemas.microsoft.com/office/drawing/2014/main" id="{E038DDDC-C33D-7042-98F0-F0151A5CD222}"/>
              </a:ext>
            </a:extLst>
          </p:cNvPr>
          <p:cNvSpPr txBox="1"/>
          <p:nvPr/>
        </p:nvSpPr>
        <p:spPr>
          <a:xfrm>
            <a:off x="4087375" y="4432662"/>
            <a:ext cx="591827" cy="196206"/>
          </a:xfrm>
          <a:prstGeom prst="rect">
            <a:avLst/>
          </a:prstGeom>
          <a:noFill/>
          <a:ln/>
        </p:spPr>
        <p:style>
          <a:lnRef idx="1">
            <a:schemeClr val="accent5"/>
          </a:lnRef>
          <a:fillRef idx="2">
            <a:schemeClr val="accent5"/>
          </a:fillRef>
          <a:effectRef idx="1">
            <a:schemeClr val="accent5"/>
          </a:effectRef>
          <a:fontRef idx="minor">
            <a:schemeClr val="dk1"/>
          </a:fontRef>
        </p:style>
        <p:txBody>
          <a:bodyPr wrap="square" lIns="68577" tIns="34289" rIns="68577" bIns="34289" rtlCol="0">
            <a:noAutofit/>
          </a:bodyPr>
          <a:lstStyle/>
          <a:p>
            <a:r>
              <a:rPr lang="en-US" sz="825">
                <a:ea typeface="MS PGothic" panose="020B0600070205080204" pitchFamily="34" charset="-128"/>
              </a:rPr>
              <a:t>w/ </a:t>
            </a:r>
            <a:r>
              <a:rPr lang="en-US" sz="825" err="1">
                <a:ea typeface="MS PGothic" panose="020B0600070205080204" pitchFamily="34" charset="-128"/>
              </a:rPr>
              <a:t>dACL</a:t>
            </a:r>
            <a:endParaRPr lang="en-US" sz="825">
              <a:ea typeface="MS PGothic" panose="020B0600070205080204" pitchFamily="34" charset="-128"/>
            </a:endParaRPr>
          </a:p>
        </p:txBody>
      </p:sp>
      <p:sp>
        <p:nvSpPr>
          <p:cNvPr id="64" name="Slide Number Placeholder 4">
            <a:extLst>
              <a:ext uri="{FF2B5EF4-FFF2-40B4-BE49-F238E27FC236}">
                <a16:creationId xmlns:a16="http://schemas.microsoft.com/office/drawing/2014/main" id="{83585BCF-AB8A-BE4E-A201-F4B3425F5B0F}"/>
              </a:ext>
            </a:extLst>
          </p:cNvPr>
          <p:cNvSpPr>
            <a:spLocks noGrp="1"/>
          </p:cNvSpPr>
          <p:nvPr>
            <p:ph type="sldNum" sz="quarter" idx="4294967295"/>
          </p:nvPr>
        </p:nvSpPr>
        <p:spPr>
          <a:xfrm>
            <a:off x="8648700" y="4884738"/>
            <a:ext cx="495300" cy="274637"/>
          </a:xfrm>
          <a:prstGeom prst="rect">
            <a:avLst/>
          </a:prstGeom>
        </p:spPr>
        <p:txBody>
          <a:bodyPr>
            <a:noAutofit/>
          </a:bodyPr>
          <a:lstStyle/>
          <a:p>
            <a:fld id="{3945D0FD-48F1-4D72-80C5-FFB60B92A834}" type="slidenum">
              <a:rPr lang="en-US" sz="900" smtClean="0">
                <a:latin typeface="+mn-lt"/>
                <a:ea typeface="MS PGothic" panose="020B0600070205080204" pitchFamily="34" charset="-128"/>
              </a:rPr>
              <a:pPr/>
              <a:t>351</a:t>
            </a:fld>
            <a:endParaRPr lang="en-US" sz="900">
              <a:latin typeface="+mn-lt"/>
              <a:ea typeface="MS PGothic" panose="020B0600070205080204" pitchFamily="34" charset="-128"/>
            </a:endParaRPr>
          </a:p>
        </p:txBody>
      </p:sp>
      <p:grpSp>
        <p:nvGrpSpPr>
          <p:cNvPr id="67" name="Group 211">
            <a:extLst>
              <a:ext uri="{FF2B5EF4-FFF2-40B4-BE49-F238E27FC236}">
                <a16:creationId xmlns:a16="http://schemas.microsoft.com/office/drawing/2014/main" id="{CBB001BD-9FC4-4DD8-AA21-034A1979CDB9}"/>
              </a:ext>
            </a:extLst>
          </p:cNvPr>
          <p:cNvGrpSpPr>
            <a:grpSpLocks/>
          </p:cNvGrpSpPr>
          <p:nvPr/>
        </p:nvGrpSpPr>
        <p:grpSpPr bwMode="auto">
          <a:xfrm>
            <a:off x="1342453" y="1024521"/>
            <a:ext cx="865105" cy="681906"/>
            <a:chOff x="3888" y="1717"/>
            <a:chExt cx="1536" cy="1211"/>
          </a:xfrm>
        </p:grpSpPr>
        <p:pic>
          <p:nvPicPr>
            <p:cNvPr id="68" name="Picture 212" descr="07-1461_monitor+keyboard">
              <a:extLst>
                <a:ext uri="{FF2B5EF4-FFF2-40B4-BE49-F238E27FC236}">
                  <a16:creationId xmlns:a16="http://schemas.microsoft.com/office/drawing/2014/main" id="{4440015F-6803-4D03-8EA9-FDFCFAD002E1}"/>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3888" y="1717"/>
              <a:ext cx="1536" cy="12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9" name="Picture 213">
              <a:extLst>
                <a:ext uri="{FF2B5EF4-FFF2-40B4-BE49-F238E27FC236}">
                  <a16:creationId xmlns:a16="http://schemas.microsoft.com/office/drawing/2014/main" id="{939799F4-09C3-4B41-87EB-40EC0C8BBEAE}"/>
                </a:ext>
              </a:extLst>
            </p:cNvPr>
            <p:cNvPicPr>
              <a:picLocks noChangeAspect="1" noChangeArrowheads="1"/>
            </p:cNvPicPr>
            <p:nvPr/>
          </p:nvPicPr>
          <p:blipFill>
            <a:blip r:embed="rId8">
              <a:extLst>
                <a:ext uri="{28A0092B-C50C-407E-A947-70E740481C1C}">
                  <a14:useLocalDpi xmlns:a14="http://schemas.microsoft.com/office/drawing/2010/main" val="0"/>
                </a:ext>
              </a:extLst>
            </a:blip>
            <a:srcRect l="57018" t="76970"/>
            <a:stretch>
              <a:fillRect/>
            </a:stretch>
          </p:blipFill>
          <p:spPr bwMode="auto">
            <a:xfrm>
              <a:off x="4245" y="2056"/>
              <a:ext cx="703" cy="3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pic>
          <p:nvPicPr>
            <p:cNvPr id="70" name="Picture 214">
              <a:extLst>
                <a:ext uri="{FF2B5EF4-FFF2-40B4-BE49-F238E27FC236}">
                  <a16:creationId xmlns:a16="http://schemas.microsoft.com/office/drawing/2014/main" id="{46479FC7-6EC3-49A1-866F-58B4B249F880}"/>
                </a:ext>
              </a:extLst>
            </p:cNvPr>
            <p:cNvPicPr>
              <a:picLocks noChangeAspect="1" noChangeArrowheads="1"/>
            </p:cNvPicPr>
            <p:nvPr/>
          </p:nvPicPr>
          <p:blipFill>
            <a:blip r:embed="rId9">
              <a:extLst>
                <a:ext uri="{28A0092B-C50C-407E-A947-70E740481C1C}">
                  <a14:useLocalDpi xmlns:a14="http://schemas.microsoft.com/office/drawing/2010/main" val="0"/>
                </a:ext>
              </a:extLst>
            </a:blip>
            <a:srcRect l="59082" r="15192" b="79753"/>
            <a:stretch>
              <a:fillRect/>
            </a:stretch>
          </p:blipFill>
          <p:spPr bwMode="auto">
            <a:xfrm>
              <a:off x="4544" y="1777"/>
              <a:ext cx="547" cy="3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pic>
          <p:nvPicPr>
            <p:cNvPr id="71" name="Picture 215">
              <a:extLst>
                <a:ext uri="{FF2B5EF4-FFF2-40B4-BE49-F238E27FC236}">
                  <a16:creationId xmlns:a16="http://schemas.microsoft.com/office/drawing/2014/main" id="{365DFE6C-249C-47B3-969A-659A37392C83}"/>
                </a:ext>
              </a:extLst>
            </p:cNvPr>
            <p:cNvPicPr>
              <a:picLocks noChangeAspect="1" noChangeArrowheads="1"/>
            </p:cNvPicPr>
            <p:nvPr/>
          </p:nvPicPr>
          <p:blipFill>
            <a:blip r:embed="rId10">
              <a:extLst>
                <a:ext uri="{28A0092B-C50C-407E-A947-70E740481C1C}">
                  <a14:useLocalDpi xmlns:a14="http://schemas.microsoft.com/office/drawing/2010/main" val="0"/>
                </a:ext>
              </a:extLst>
            </a:blip>
            <a:srcRect t="70015" r="80800" b="7883"/>
            <a:stretch>
              <a:fillRect/>
            </a:stretch>
          </p:blipFill>
          <p:spPr bwMode="auto">
            <a:xfrm>
              <a:off x="4656" y="1861"/>
              <a:ext cx="422" cy="39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pic>
          <p:nvPicPr>
            <p:cNvPr id="72" name="Picture 216" descr="UPC1">
              <a:extLst>
                <a:ext uri="{FF2B5EF4-FFF2-40B4-BE49-F238E27FC236}">
                  <a16:creationId xmlns:a16="http://schemas.microsoft.com/office/drawing/2014/main" id="{C4A953DC-D15A-4865-81CF-C06D5AD058E4}"/>
                </a:ext>
              </a:extLst>
            </p:cNvPr>
            <p:cNvPicPr>
              <a:picLocks noChangeAspect="1" noChangeArrowheads="1"/>
            </p:cNvPicPr>
            <p:nvPr/>
          </p:nvPicPr>
          <p:blipFill>
            <a:blip r:embed="rId11">
              <a:extLst>
                <a:ext uri="{28A0092B-C50C-407E-A947-70E740481C1C}">
                  <a14:useLocalDpi xmlns:a14="http://schemas.microsoft.com/office/drawing/2010/main" val="0"/>
                </a:ext>
              </a:extLst>
            </a:blip>
            <a:srcRect l="47499" t="26642" r="36250" b="39781"/>
            <a:stretch>
              <a:fillRect/>
            </a:stretch>
          </p:blipFill>
          <p:spPr bwMode="auto">
            <a:xfrm>
              <a:off x="4245" y="1776"/>
              <a:ext cx="270" cy="4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3" name="Picture 217">
              <a:extLst>
                <a:ext uri="{FF2B5EF4-FFF2-40B4-BE49-F238E27FC236}">
                  <a16:creationId xmlns:a16="http://schemas.microsoft.com/office/drawing/2014/main" id="{55016BAF-5FA6-4117-8C1E-C5E0D92F3068}"/>
                </a:ext>
              </a:extLst>
            </p:cNvPr>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4512" y="1782"/>
              <a:ext cx="576" cy="3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4" name="Picture 218" descr="UPC1">
              <a:extLst>
                <a:ext uri="{FF2B5EF4-FFF2-40B4-BE49-F238E27FC236}">
                  <a16:creationId xmlns:a16="http://schemas.microsoft.com/office/drawing/2014/main" id="{B25A3153-9587-475C-9296-3E2BC1972D8D}"/>
                </a:ext>
              </a:extLst>
            </p:cNvPr>
            <p:cNvPicPr>
              <a:picLocks noChangeAspect="1" noChangeArrowheads="1"/>
            </p:cNvPicPr>
            <p:nvPr/>
          </p:nvPicPr>
          <p:blipFill>
            <a:blip r:embed="rId13">
              <a:extLst>
                <a:ext uri="{28A0092B-C50C-407E-A947-70E740481C1C}">
                  <a14:useLocalDpi xmlns:a14="http://schemas.microsoft.com/office/drawing/2010/main" val="0"/>
                </a:ext>
              </a:extLst>
            </a:blip>
            <a:srcRect l="21249" t="30656" r="53751" b="45985"/>
            <a:stretch>
              <a:fillRect/>
            </a:stretch>
          </p:blipFill>
          <p:spPr bwMode="auto">
            <a:xfrm>
              <a:off x="4614" y="1974"/>
              <a:ext cx="480" cy="3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75" name="Picture 24">
            <a:extLst>
              <a:ext uri="{FF2B5EF4-FFF2-40B4-BE49-F238E27FC236}">
                <a16:creationId xmlns:a16="http://schemas.microsoft.com/office/drawing/2014/main" id="{23EF02BF-4FC1-4F15-9A96-7656F194A6C3}"/>
              </a:ext>
            </a:extLst>
          </p:cNvPr>
          <p:cNvPicPr>
            <a:picLocks noChangeAspect="1" noChangeArrowheads="1"/>
          </p:cNvPicPr>
          <p:nvPr/>
        </p:nvPicPr>
        <p:blipFill>
          <a:blip r:embed="rId14">
            <a:clrChange>
              <a:clrFrom>
                <a:srgbClr val="000000"/>
              </a:clrFrom>
              <a:clrTo>
                <a:srgbClr val="000000">
                  <a:alpha val="0"/>
                </a:srgbClr>
              </a:clrTo>
            </a:clrChange>
            <a:extLst>
              <a:ext uri="{28A0092B-C50C-407E-A947-70E740481C1C}">
                <a14:useLocalDpi xmlns:a14="http://schemas.microsoft.com/office/drawing/2010/main" val="0"/>
              </a:ext>
            </a:extLst>
          </a:blip>
          <a:srcRect/>
          <a:stretch>
            <a:fillRect/>
          </a:stretch>
        </p:blipFill>
        <p:spPr bwMode="auto">
          <a:xfrm>
            <a:off x="4444274" y="1875790"/>
            <a:ext cx="355970" cy="4549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883080845"/>
      </p:ext>
    </p:extLst>
  </p:cSld>
  <p:clrMapOvr>
    <a:masterClrMapping/>
  </p:clrMapOvr>
</p:sld>
</file>

<file path=ppt/slides/slide3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Autofit/>
          </a:bodyPr>
          <a:lstStyle/>
          <a:p>
            <a:r>
              <a:rPr lang="ja-JP" altLang="en-US">
                <a:latin typeface="+mn-lt"/>
                <a:ea typeface="MS PGothic" panose="020B0600070205080204" pitchFamily="34" charset="-128"/>
              </a:rPr>
              <a:t>ネットワーク認証のホストモード</a:t>
            </a:r>
            <a:endParaRPr lang="en-US">
              <a:latin typeface="+mn-lt"/>
              <a:ea typeface="MS PGothic" panose="020B0600070205080204" pitchFamily="34" charset="-128"/>
            </a:endParaRPr>
          </a:p>
        </p:txBody>
      </p:sp>
      <p:sp>
        <p:nvSpPr>
          <p:cNvPr id="91" name="Text Placeholder 2">
            <a:extLst>
              <a:ext uri="{FF2B5EF4-FFF2-40B4-BE49-F238E27FC236}">
                <a16:creationId xmlns:a16="http://schemas.microsoft.com/office/drawing/2014/main" id="{4FFD8181-4AA9-924F-81D3-EE1F49793E12}"/>
              </a:ext>
            </a:extLst>
          </p:cNvPr>
          <p:cNvSpPr>
            <a:spLocks noGrp="1"/>
          </p:cNvSpPr>
          <p:nvPr>
            <p:ph type="body" sz="quarter" idx="11"/>
          </p:nvPr>
        </p:nvSpPr>
        <p:spPr/>
        <p:txBody>
          <a:bodyPr/>
          <a:lstStyle/>
          <a:p>
            <a:r>
              <a:rPr kumimoji="1" lang="ja-JP" altLang="en-US" sz="1600">
                <a:ea typeface="MS PGothic" panose="020B0600070205080204" pitchFamily="34" charset="-128"/>
              </a:rPr>
              <a:t>ネットワーク認証には主に下記の４つのモードが存在します</a:t>
            </a:r>
          </a:p>
        </p:txBody>
      </p:sp>
      <p:sp>
        <p:nvSpPr>
          <p:cNvPr id="7" name="Text Placeholder 6">
            <a:extLst>
              <a:ext uri="{FF2B5EF4-FFF2-40B4-BE49-F238E27FC236}">
                <a16:creationId xmlns:a16="http://schemas.microsoft.com/office/drawing/2014/main" id="{CB705E9F-4836-7146-941D-6A6BF7E57893}"/>
              </a:ext>
            </a:extLst>
          </p:cNvPr>
          <p:cNvSpPr>
            <a:spLocks noGrp="1"/>
          </p:cNvSpPr>
          <p:nvPr>
            <p:ph type="body" sz="quarter" idx="12"/>
          </p:nvPr>
        </p:nvSpPr>
        <p:spPr/>
        <p:txBody>
          <a:bodyPr/>
          <a:lstStyle/>
          <a:p>
            <a:r>
              <a:rPr lang="en-US">
                <a:ea typeface="MS PGothic" panose="020B0600070205080204" pitchFamily="34" charset="-128"/>
              </a:rPr>
              <a:t>3.5 Security</a:t>
            </a:r>
          </a:p>
        </p:txBody>
      </p:sp>
      <p:sp>
        <p:nvSpPr>
          <p:cNvPr id="82" name="Slide Number Placeholder 4">
            <a:extLst>
              <a:ext uri="{FF2B5EF4-FFF2-40B4-BE49-F238E27FC236}">
                <a16:creationId xmlns:a16="http://schemas.microsoft.com/office/drawing/2014/main" id="{C0E5E5F8-9EEC-2741-9320-2E4B7B45B2BA}"/>
              </a:ext>
            </a:extLst>
          </p:cNvPr>
          <p:cNvSpPr>
            <a:spLocks noGrp="1"/>
          </p:cNvSpPr>
          <p:nvPr>
            <p:ph type="sldNum" sz="quarter" idx="4294967295"/>
          </p:nvPr>
        </p:nvSpPr>
        <p:spPr>
          <a:xfrm>
            <a:off x="8648700" y="4884738"/>
            <a:ext cx="495300" cy="274637"/>
          </a:xfrm>
          <a:prstGeom prst="rect">
            <a:avLst/>
          </a:prstGeom>
        </p:spPr>
        <p:txBody>
          <a:bodyPr>
            <a:noAutofit/>
          </a:bodyPr>
          <a:lstStyle/>
          <a:p>
            <a:fld id="{3945D0FD-48F1-4D72-80C5-FFB60B92A834}" type="slidenum">
              <a:rPr lang="en-US" sz="900" smtClean="0">
                <a:latin typeface="+mn-lt"/>
                <a:ea typeface="MS PGothic" panose="020B0600070205080204" pitchFamily="34" charset="-128"/>
              </a:rPr>
              <a:pPr/>
              <a:t>352</a:t>
            </a:fld>
            <a:endParaRPr lang="en-US" sz="900">
              <a:latin typeface="+mn-lt"/>
              <a:ea typeface="MS PGothic" panose="020B0600070205080204" pitchFamily="34" charset="-128"/>
            </a:endParaRPr>
          </a:p>
        </p:txBody>
      </p:sp>
      <p:sp>
        <p:nvSpPr>
          <p:cNvPr id="98" name="Rounded Rectangle 97"/>
          <p:cNvSpPr/>
          <p:nvPr/>
        </p:nvSpPr>
        <p:spPr>
          <a:xfrm>
            <a:off x="533400" y="1201738"/>
            <a:ext cx="3789403" cy="1700618"/>
          </a:xfrm>
          <a:prstGeom prst="roundRect">
            <a:avLst>
              <a:gd name="adj" fmla="val 5010"/>
            </a:avLst>
          </a:prstGeom>
          <a:solidFill>
            <a:schemeClr val="accent2">
              <a:lumMod val="20000"/>
              <a:lumOff val="80000"/>
            </a:schemeClr>
          </a:solidFill>
          <a:ln>
            <a:noFill/>
          </a:ln>
        </p:spPr>
        <p:style>
          <a:lnRef idx="0">
            <a:scrgbClr r="0" g="0" b="0"/>
          </a:lnRef>
          <a:fillRef idx="0">
            <a:scrgbClr r="0" g="0" b="0"/>
          </a:fillRef>
          <a:effectRef idx="0">
            <a:scrgbClr r="0" g="0" b="0"/>
          </a:effectRef>
          <a:fontRef idx="minor">
            <a:schemeClr val="accent4"/>
          </a:fontRef>
        </p:style>
        <p:txBody>
          <a:bodyPr lIns="68577" tIns="34289" rIns="68577" bIns="34289" rtlCol="0" anchor="ctr">
            <a:noAutofit/>
          </a:bodyPr>
          <a:lstStyle/>
          <a:p>
            <a:pPr algn="ctr"/>
            <a:endParaRPr lang="en-US" sz="1013">
              <a:solidFill>
                <a:schemeClr val="tx1"/>
              </a:solidFill>
              <a:ea typeface="MS PGothic" panose="020B0600070205080204" pitchFamily="34" charset="-128"/>
            </a:endParaRPr>
          </a:p>
        </p:txBody>
      </p:sp>
      <p:pic>
        <p:nvPicPr>
          <p:cNvPr id="14" name="Picture 3" descr="\\MV-FS\Projects\Cisco\References\Brand Assets\Kubrick Icons\Device Icons\Device_switch_3062_default_256.png"/>
          <p:cNvPicPr>
            <a:picLocks noChangeAspect="1" noChangeArrowheads="1"/>
          </p:cNvPicPr>
          <p:nvPr/>
        </p:nvPicPr>
        <p:blipFill>
          <a:blip r:embed="rId3" cstate="print"/>
          <a:srcRect/>
          <a:stretch>
            <a:fillRect/>
          </a:stretch>
        </p:blipFill>
        <p:spPr bwMode="auto">
          <a:xfrm>
            <a:off x="3252955" y="1322831"/>
            <a:ext cx="731834" cy="731762"/>
          </a:xfrm>
          <a:prstGeom prst="rect">
            <a:avLst/>
          </a:prstGeom>
          <a:noFill/>
        </p:spPr>
      </p:pic>
      <p:pic>
        <p:nvPicPr>
          <p:cNvPr id="26" name="Picture 3" descr="\\MV-FS\Projects\Cisco\References\Brand Assets\Kubrick Icons\Device Icons\Device_switch_3062_default_256.png"/>
          <p:cNvPicPr>
            <a:picLocks noChangeAspect="1" noChangeArrowheads="1"/>
          </p:cNvPicPr>
          <p:nvPr/>
        </p:nvPicPr>
        <p:blipFill>
          <a:blip r:embed="rId4" cstate="print">
            <a:extLst>
              <a:ext uri="{28A0092B-C50C-407E-A947-70E740481C1C}">
                <a14:useLocalDpi xmlns:a14="http://schemas.microsoft.com/office/drawing/2010/main"/>
              </a:ext>
            </a:extLst>
          </a:blip>
          <a:srcRect/>
          <a:stretch>
            <a:fillRect/>
          </a:stretch>
        </p:blipFill>
        <p:spPr bwMode="auto">
          <a:xfrm>
            <a:off x="3143227" y="1832611"/>
            <a:ext cx="352044" cy="352010"/>
          </a:xfrm>
          <a:prstGeom prst="rect">
            <a:avLst/>
          </a:prstGeom>
          <a:noFill/>
        </p:spPr>
      </p:pic>
      <p:cxnSp>
        <p:nvCxnSpPr>
          <p:cNvPr id="28" name="Straight Connector 27"/>
          <p:cNvCxnSpPr/>
          <p:nvPr/>
        </p:nvCxnSpPr>
        <p:spPr>
          <a:xfrm flipV="1">
            <a:off x="3390115" y="1805182"/>
            <a:ext cx="137160" cy="137147"/>
          </a:xfrm>
          <a:prstGeom prst="line">
            <a:avLst/>
          </a:prstGeom>
          <a:ln>
            <a:solidFill>
              <a:srgbClr val="546568"/>
            </a:solidFill>
          </a:ln>
          <a:effectLst>
            <a:outerShdw blurRad="50800" dist="38100" dir="2700000" algn="tl" rotWithShape="0">
              <a:prstClr val="black">
                <a:alpha val="40000"/>
              </a:prstClr>
            </a:outerShdw>
          </a:effectLst>
        </p:spPr>
        <p:style>
          <a:lnRef idx="2">
            <a:schemeClr val="accent1"/>
          </a:lnRef>
          <a:fillRef idx="0">
            <a:schemeClr val="accent1"/>
          </a:fillRef>
          <a:effectRef idx="1">
            <a:schemeClr val="accent1"/>
          </a:effectRef>
          <a:fontRef idx="minor">
            <a:schemeClr val="tx1"/>
          </a:fontRef>
        </p:style>
      </p:cxnSp>
      <p:sp>
        <p:nvSpPr>
          <p:cNvPr id="13" name="Rectangle 12"/>
          <p:cNvSpPr/>
          <p:nvPr/>
        </p:nvSpPr>
        <p:spPr>
          <a:xfrm>
            <a:off x="3060931" y="1311456"/>
            <a:ext cx="1152144" cy="233780"/>
          </a:xfrm>
          <a:prstGeom prst="rect">
            <a:avLst/>
          </a:prstGeom>
        </p:spPr>
        <p:txBody>
          <a:bodyPr wrap="square" lIns="68577" tIns="34289" rIns="68577" bIns="34289">
            <a:noAutofit/>
          </a:bodyPr>
          <a:lstStyle/>
          <a:p>
            <a:pPr algn="ctr"/>
            <a:r>
              <a:rPr lang="en-US" sz="1069">
                <a:latin typeface="+mn-lt"/>
                <a:ea typeface="MS PGothic" panose="020B0600070205080204" pitchFamily="34" charset="-128"/>
              </a:rPr>
              <a:t>Switch</a:t>
            </a:r>
          </a:p>
        </p:txBody>
      </p:sp>
      <p:sp>
        <p:nvSpPr>
          <p:cNvPr id="31" name="Rectangle 30"/>
          <p:cNvSpPr/>
          <p:nvPr/>
        </p:nvSpPr>
        <p:spPr>
          <a:xfrm>
            <a:off x="3339823" y="1895654"/>
            <a:ext cx="571500" cy="233780"/>
          </a:xfrm>
          <a:prstGeom prst="rect">
            <a:avLst/>
          </a:prstGeom>
        </p:spPr>
        <p:txBody>
          <a:bodyPr wrap="square" lIns="68577" tIns="34289" rIns="68577" bIns="34289">
            <a:noAutofit/>
          </a:bodyPr>
          <a:lstStyle/>
          <a:p>
            <a:pPr algn="ctr"/>
            <a:r>
              <a:rPr lang="en-US" sz="1069">
                <a:latin typeface="+mn-lt"/>
                <a:ea typeface="MS PGothic" panose="020B0600070205080204" pitchFamily="34" charset="-128"/>
              </a:rPr>
              <a:t>Hub</a:t>
            </a:r>
          </a:p>
        </p:txBody>
      </p:sp>
      <p:sp>
        <p:nvSpPr>
          <p:cNvPr id="32" name="Freeform 31"/>
          <p:cNvSpPr/>
          <p:nvPr/>
        </p:nvSpPr>
        <p:spPr>
          <a:xfrm>
            <a:off x="3001035" y="2056632"/>
            <a:ext cx="251901" cy="472286"/>
          </a:xfrm>
          <a:custGeom>
            <a:avLst/>
            <a:gdLst>
              <a:gd name="connsiteX0" fmla="*/ 0 w 335892"/>
              <a:gd name="connsiteY0" fmla="*/ 629776 h 629776"/>
              <a:gd name="connsiteX1" fmla="*/ 283372 w 335892"/>
              <a:gd name="connsiteY1" fmla="*/ 188933 h 629776"/>
              <a:gd name="connsiteX2" fmla="*/ 335849 w 335892"/>
              <a:gd name="connsiteY2" fmla="*/ 0 h 629776"/>
              <a:gd name="connsiteX0" fmla="*/ 0 w 335849"/>
              <a:gd name="connsiteY0" fmla="*/ 629776 h 629776"/>
              <a:gd name="connsiteX1" fmla="*/ 251887 w 335849"/>
              <a:gd name="connsiteY1" fmla="*/ 419851 h 629776"/>
              <a:gd name="connsiteX2" fmla="*/ 335849 w 335849"/>
              <a:gd name="connsiteY2" fmla="*/ 0 h 629776"/>
              <a:gd name="connsiteX0" fmla="*/ 0 w 366303"/>
              <a:gd name="connsiteY0" fmla="*/ 629776 h 629776"/>
              <a:gd name="connsiteX1" fmla="*/ 251887 w 366303"/>
              <a:gd name="connsiteY1" fmla="*/ 419851 h 629776"/>
              <a:gd name="connsiteX2" fmla="*/ 335849 w 366303"/>
              <a:gd name="connsiteY2" fmla="*/ 0 h 629776"/>
              <a:gd name="connsiteX0" fmla="*/ 0 w 366303"/>
              <a:gd name="connsiteY0" fmla="*/ 629776 h 629776"/>
              <a:gd name="connsiteX1" fmla="*/ 251887 w 366303"/>
              <a:gd name="connsiteY1" fmla="*/ 419851 h 629776"/>
              <a:gd name="connsiteX2" fmla="*/ 335849 w 366303"/>
              <a:gd name="connsiteY2" fmla="*/ 0 h 629776"/>
              <a:gd name="connsiteX0" fmla="*/ 0 w 335868"/>
              <a:gd name="connsiteY0" fmla="*/ 629776 h 629776"/>
              <a:gd name="connsiteX1" fmla="*/ 251887 w 335868"/>
              <a:gd name="connsiteY1" fmla="*/ 419851 h 629776"/>
              <a:gd name="connsiteX2" fmla="*/ 335849 w 335868"/>
              <a:gd name="connsiteY2" fmla="*/ 0 h 629776"/>
            </a:gdLst>
            <a:ahLst/>
            <a:cxnLst>
              <a:cxn ang="0">
                <a:pos x="connsiteX0" y="connsiteY0"/>
              </a:cxn>
              <a:cxn ang="0">
                <a:pos x="connsiteX1" y="connsiteY1"/>
              </a:cxn>
              <a:cxn ang="0">
                <a:pos x="connsiteX2" y="connsiteY2"/>
              </a:cxn>
            </a:cxnLst>
            <a:rect l="l" t="t" r="r" b="b"/>
            <a:pathLst>
              <a:path w="335868" h="629776">
                <a:moveTo>
                  <a:pt x="0" y="629776"/>
                </a:moveTo>
                <a:cubicBezTo>
                  <a:pt x="113698" y="461836"/>
                  <a:pt x="164426" y="545806"/>
                  <a:pt x="251887" y="419851"/>
                </a:cubicBezTo>
                <a:cubicBezTo>
                  <a:pt x="339348" y="293896"/>
                  <a:pt x="335849" y="0"/>
                  <a:pt x="335849" y="0"/>
                </a:cubicBezTo>
              </a:path>
            </a:pathLst>
          </a:custGeom>
          <a:ln>
            <a:solidFill>
              <a:srgbClr val="546568"/>
            </a:solidFill>
          </a:ln>
        </p:spPr>
        <p:style>
          <a:lnRef idx="2">
            <a:schemeClr val="accent1"/>
          </a:lnRef>
          <a:fillRef idx="0">
            <a:schemeClr val="accent1"/>
          </a:fillRef>
          <a:effectRef idx="1">
            <a:schemeClr val="accent1"/>
          </a:effectRef>
          <a:fontRef idx="minor">
            <a:schemeClr val="tx1"/>
          </a:fontRef>
        </p:style>
        <p:txBody>
          <a:bodyPr lIns="68577" tIns="34289" rIns="68577" bIns="34289" rtlCol="0" anchor="ctr">
            <a:noAutofit/>
          </a:bodyPr>
          <a:lstStyle/>
          <a:p>
            <a:pPr algn="ctr"/>
            <a:endParaRPr lang="en-US" sz="1013">
              <a:ea typeface="MS PGothic" panose="020B0600070205080204" pitchFamily="34" charset="-128"/>
            </a:endParaRPr>
          </a:p>
        </p:txBody>
      </p:sp>
      <p:sp>
        <p:nvSpPr>
          <p:cNvPr id="33" name="TextBox 32"/>
          <p:cNvSpPr txBox="1"/>
          <p:nvPr/>
        </p:nvSpPr>
        <p:spPr>
          <a:xfrm>
            <a:off x="2405845" y="2600633"/>
            <a:ext cx="689926" cy="207747"/>
          </a:xfrm>
          <a:prstGeom prst="rect">
            <a:avLst/>
          </a:prstGeom>
          <a:noFill/>
        </p:spPr>
        <p:txBody>
          <a:bodyPr wrap="none" lIns="68577" tIns="34289" rIns="68577" bIns="34289" rtlCol="0">
            <a:noAutofit/>
          </a:bodyPr>
          <a:lstStyle/>
          <a:p>
            <a:r>
              <a:rPr lang="en-US" sz="900">
                <a:latin typeface="+mn-lt"/>
                <a:ea typeface="MS PGothic" panose="020B0600070205080204" pitchFamily="34" charset="-128"/>
              </a:rPr>
              <a:t>Endpoint 1</a:t>
            </a:r>
          </a:p>
        </p:txBody>
      </p:sp>
      <p:sp>
        <p:nvSpPr>
          <p:cNvPr id="34" name="TextBox 33"/>
          <p:cNvSpPr txBox="1"/>
          <p:nvPr/>
        </p:nvSpPr>
        <p:spPr>
          <a:xfrm>
            <a:off x="797819" y="1293658"/>
            <a:ext cx="1430514" cy="225124"/>
          </a:xfrm>
          <a:prstGeom prst="rect">
            <a:avLst/>
          </a:prstGeom>
          <a:noFill/>
        </p:spPr>
        <p:txBody>
          <a:bodyPr wrap="none" lIns="68577" tIns="34289" rIns="68577" bIns="34289" rtlCol="0">
            <a:noAutofit/>
          </a:bodyPr>
          <a:lstStyle/>
          <a:p>
            <a:r>
              <a:rPr lang="en-US" sz="1200" b="1">
                <a:solidFill>
                  <a:schemeClr val="tx2"/>
                </a:solidFill>
                <a:latin typeface="+mn-lt"/>
                <a:ea typeface="MS PGothic" panose="020B0600070205080204" pitchFamily="34" charset="-128"/>
              </a:rPr>
              <a:t>Single Host</a:t>
            </a:r>
          </a:p>
        </p:txBody>
      </p:sp>
      <p:sp>
        <p:nvSpPr>
          <p:cNvPr id="35" name="TextBox 34"/>
          <p:cNvSpPr txBox="1"/>
          <p:nvPr/>
        </p:nvSpPr>
        <p:spPr>
          <a:xfrm>
            <a:off x="3417547" y="2600633"/>
            <a:ext cx="689926" cy="207747"/>
          </a:xfrm>
          <a:prstGeom prst="rect">
            <a:avLst/>
          </a:prstGeom>
          <a:noFill/>
        </p:spPr>
        <p:txBody>
          <a:bodyPr wrap="none" lIns="68577" tIns="34289" rIns="68577" bIns="34289" rtlCol="0">
            <a:noAutofit/>
          </a:bodyPr>
          <a:lstStyle/>
          <a:p>
            <a:r>
              <a:rPr lang="en-US" sz="900">
                <a:latin typeface="+mn-lt"/>
                <a:ea typeface="MS PGothic" panose="020B0600070205080204" pitchFamily="34" charset="-128"/>
              </a:rPr>
              <a:t>Endpoint 2</a:t>
            </a:r>
          </a:p>
        </p:txBody>
      </p:sp>
      <p:sp>
        <p:nvSpPr>
          <p:cNvPr id="36" name="Freeform 35"/>
          <p:cNvSpPr/>
          <p:nvPr/>
        </p:nvSpPr>
        <p:spPr>
          <a:xfrm flipH="1">
            <a:off x="3302806" y="2059918"/>
            <a:ext cx="251901" cy="472286"/>
          </a:xfrm>
          <a:custGeom>
            <a:avLst/>
            <a:gdLst>
              <a:gd name="connsiteX0" fmla="*/ 0 w 335892"/>
              <a:gd name="connsiteY0" fmla="*/ 629776 h 629776"/>
              <a:gd name="connsiteX1" fmla="*/ 283372 w 335892"/>
              <a:gd name="connsiteY1" fmla="*/ 188933 h 629776"/>
              <a:gd name="connsiteX2" fmla="*/ 335849 w 335892"/>
              <a:gd name="connsiteY2" fmla="*/ 0 h 629776"/>
              <a:gd name="connsiteX0" fmla="*/ 0 w 335849"/>
              <a:gd name="connsiteY0" fmla="*/ 629776 h 629776"/>
              <a:gd name="connsiteX1" fmla="*/ 251887 w 335849"/>
              <a:gd name="connsiteY1" fmla="*/ 419851 h 629776"/>
              <a:gd name="connsiteX2" fmla="*/ 335849 w 335849"/>
              <a:gd name="connsiteY2" fmla="*/ 0 h 629776"/>
              <a:gd name="connsiteX0" fmla="*/ 0 w 366303"/>
              <a:gd name="connsiteY0" fmla="*/ 629776 h 629776"/>
              <a:gd name="connsiteX1" fmla="*/ 251887 w 366303"/>
              <a:gd name="connsiteY1" fmla="*/ 419851 h 629776"/>
              <a:gd name="connsiteX2" fmla="*/ 335849 w 366303"/>
              <a:gd name="connsiteY2" fmla="*/ 0 h 629776"/>
              <a:gd name="connsiteX0" fmla="*/ 0 w 366303"/>
              <a:gd name="connsiteY0" fmla="*/ 629776 h 629776"/>
              <a:gd name="connsiteX1" fmla="*/ 251887 w 366303"/>
              <a:gd name="connsiteY1" fmla="*/ 419851 h 629776"/>
              <a:gd name="connsiteX2" fmla="*/ 335849 w 366303"/>
              <a:gd name="connsiteY2" fmla="*/ 0 h 629776"/>
              <a:gd name="connsiteX0" fmla="*/ 0 w 335868"/>
              <a:gd name="connsiteY0" fmla="*/ 629776 h 629776"/>
              <a:gd name="connsiteX1" fmla="*/ 251887 w 335868"/>
              <a:gd name="connsiteY1" fmla="*/ 419851 h 629776"/>
              <a:gd name="connsiteX2" fmla="*/ 335849 w 335868"/>
              <a:gd name="connsiteY2" fmla="*/ 0 h 629776"/>
            </a:gdLst>
            <a:ahLst/>
            <a:cxnLst>
              <a:cxn ang="0">
                <a:pos x="connsiteX0" y="connsiteY0"/>
              </a:cxn>
              <a:cxn ang="0">
                <a:pos x="connsiteX1" y="connsiteY1"/>
              </a:cxn>
              <a:cxn ang="0">
                <a:pos x="connsiteX2" y="connsiteY2"/>
              </a:cxn>
            </a:cxnLst>
            <a:rect l="l" t="t" r="r" b="b"/>
            <a:pathLst>
              <a:path w="335868" h="629776">
                <a:moveTo>
                  <a:pt x="0" y="629776"/>
                </a:moveTo>
                <a:cubicBezTo>
                  <a:pt x="113698" y="461836"/>
                  <a:pt x="164426" y="545806"/>
                  <a:pt x="251887" y="419851"/>
                </a:cubicBezTo>
                <a:cubicBezTo>
                  <a:pt x="339348" y="293896"/>
                  <a:pt x="335849" y="0"/>
                  <a:pt x="335849" y="0"/>
                </a:cubicBezTo>
              </a:path>
            </a:pathLst>
          </a:custGeom>
          <a:ln>
            <a:solidFill>
              <a:srgbClr val="546568"/>
            </a:solidFill>
          </a:ln>
        </p:spPr>
        <p:style>
          <a:lnRef idx="2">
            <a:schemeClr val="accent1"/>
          </a:lnRef>
          <a:fillRef idx="0">
            <a:schemeClr val="accent1"/>
          </a:fillRef>
          <a:effectRef idx="1">
            <a:schemeClr val="accent1"/>
          </a:effectRef>
          <a:fontRef idx="minor">
            <a:schemeClr val="tx1"/>
          </a:fontRef>
        </p:style>
        <p:txBody>
          <a:bodyPr lIns="68577" tIns="34289" rIns="68577" bIns="34289" rtlCol="0" anchor="ctr">
            <a:noAutofit/>
          </a:bodyPr>
          <a:lstStyle/>
          <a:p>
            <a:pPr algn="ctr"/>
            <a:endParaRPr lang="en-US" sz="1013">
              <a:ea typeface="MS PGothic" panose="020B0600070205080204" pitchFamily="34" charset="-128"/>
            </a:endParaRPr>
          </a:p>
        </p:txBody>
      </p:sp>
      <p:sp>
        <p:nvSpPr>
          <p:cNvPr id="54" name="Multiply 53"/>
          <p:cNvSpPr/>
          <p:nvPr/>
        </p:nvSpPr>
        <p:spPr>
          <a:xfrm>
            <a:off x="3390115" y="1668036"/>
            <a:ext cx="263148" cy="263123"/>
          </a:xfrm>
          <a:prstGeom prst="mathMultiply">
            <a:avLst>
              <a:gd name="adj1" fmla="val 12634"/>
            </a:avLst>
          </a:prstGeom>
          <a:solidFill>
            <a:srgbClr val="CC3300"/>
          </a:solidFill>
          <a:ln>
            <a:solidFill>
              <a:srgbClr val="CC3300"/>
            </a:solidFill>
          </a:ln>
          <a:effectLst>
            <a:outerShdw blurRad="76200" dist="50800" dir="5400000" algn="ctr" rotWithShape="0">
              <a:srgbClr val="000000">
                <a:alpha val="27000"/>
              </a:srgbClr>
            </a:outerShdw>
          </a:effectLst>
        </p:spPr>
        <p:style>
          <a:lnRef idx="2">
            <a:schemeClr val="accent1">
              <a:shade val="50000"/>
            </a:schemeClr>
          </a:lnRef>
          <a:fillRef idx="1">
            <a:schemeClr val="accent1"/>
          </a:fillRef>
          <a:effectRef idx="0">
            <a:schemeClr val="accent1"/>
          </a:effectRef>
          <a:fontRef idx="minor">
            <a:schemeClr val="lt1"/>
          </a:fontRef>
        </p:style>
        <p:txBody>
          <a:bodyPr lIns="68577" tIns="34289" rIns="68577" bIns="34289" rtlCol="0" anchor="ctr">
            <a:noAutofit/>
          </a:bodyPr>
          <a:lstStyle/>
          <a:p>
            <a:pPr algn="ctr"/>
            <a:endParaRPr lang="en-US" sz="1013">
              <a:solidFill>
                <a:schemeClr val="tx1"/>
              </a:solidFill>
              <a:ea typeface="MS PGothic" panose="020B0600070205080204" pitchFamily="34" charset="-128"/>
            </a:endParaRPr>
          </a:p>
        </p:txBody>
      </p:sp>
      <p:sp>
        <p:nvSpPr>
          <p:cNvPr id="103" name="TextBox 102"/>
          <p:cNvSpPr txBox="1"/>
          <p:nvPr/>
        </p:nvSpPr>
        <p:spPr>
          <a:xfrm>
            <a:off x="1779998" y="2436058"/>
            <a:ext cx="395783" cy="184648"/>
          </a:xfrm>
          <a:prstGeom prst="rect">
            <a:avLst/>
          </a:prstGeom>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lIns="61590" tIns="30794" rIns="61590" bIns="30794" anchor="ctr">
            <a:noAutofit/>
          </a:bodyPr>
          <a:lstStyle>
            <a:defPPr>
              <a:defRPr lang="en-US"/>
            </a:defPPr>
            <a:lvl1pPr algn="ctr" defTabSz="814388">
              <a:defRPr sz="1000" b="1">
                <a:solidFill>
                  <a:schemeClr val="dk1"/>
                </a:solidFill>
                <a:latin typeface="+mn-lt"/>
                <a:cs typeface="+mn-cs"/>
              </a:defRPr>
            </a:lvl1pPr>
            <a:lvl2pPr>
              <a:defRPr>
                <a:solidFill>
                  <a:schemeClr val="dk1"/>
                </a:solidFill>
                <a:latin typeface="+mn-lt"/>
                <a:cs typeface="+mn-cs"/>
              </a:defRPr>
            </a:lvl2pPr>
            <a:lvl3pPr>
              <a:defRPr>
                <a:solidFill>
                  <a:schemeClr val="dk1"/>
                </a:solidFill>
                <a:latin typeface="+mn-lt"/>
                <a:cs typeface="+mn-cs"/>
              </a:defRPr>
            </a:lvl3pPr>
            <a:lvl4pPr>
              <a:defRPr>
                <a:solidFill>
                  <a:schemeClr val="dk1"/>
                </a:solidFill>
                <a:latin typeface="+mn-lt"/>
                <a:cs typeface="+mn-cs"/>
              </a:defRPr>
            </a:lvl4pPr>
            <a:lvl5pPr>
              <a:defRPr>
                <a:solidFill>
                  <a:schemeClr val="dk1"/>
                </a:solidFill>
                <a:latin typeface="+mn-lt"/>
                <a:cs typeface="+mn-cs"/>
              </a:defRPr>
            </a:lvl5pPr>
            <a:lvl6pPr>
              <a:defRPr>
                <a:solidFill>
                  <a:schemeClr val="dk1"/>
                </a:solidFill>
                <a:latin typeface="+mn-lt"/>
                <a:cs typeface="+mn-cs"/>
              </a:defRPr>
            </a:lvl6pPr>
            <a:lvl7pPr>
              <a:defRPr>
                <a:solidFill>
                  <a:schemeClr val="dk1"/>
                </a:solidFill>
                <a:latin typeface="+mn-lt"/>
                <a:cs typeface="+mn-cs"/>
              </a:defRPr>
            </a:lvl7pPr>
            <a:lvl8pPr>
              <a:defRPr>
                <a:solidFill>
                  <a:schemeClr val="dk1"/>
                </a:solidFill>
                <a:latin typeface="+mn-lt"/>
                <a:cs typeface="+mn-cs"/>
              </a:defRPr>
            </a:lvl8pPr>
            <a:lvl9pPr>
              <a:defRPr>
                <a:solidFill>
                  <a:schemeClr val="dk1"/>
                </a:solidFill>
                <a:latin typeface="+mn-lt"/>
                <a:cs typeface="+mn-cs"/>
              </a:defRPr>
            </a:lvl9pPr>
          </a:lstStyle>
          <a:p>
            <a:r>
              <a:rPr lang="en-US" sz="800">
                <a:ea typeface="MS PGothic" panose="020B0600070205080204" pitchFamily="34" charset="-128"/>
              </a:rPr>
              <a:t>dACL</a:t>
            </a:r>
          </a:p>
        </p:txBody>
      </p:sp>
      <p:sp>
        <p:nvSpPr>
          <p:cNvPr id="100" name="Rounded Rectangle 99"/>
          <p:cNvSpPr/>
          <p:nvPr/>
        </p:nvSpPr>
        <p:spPr>
          <a:xfrm>
            <a:off x="4886422" y="3012257"/>
            <a:ext cx="3762278" cy="1700618"/>
          </a:xfrm>
          <a:prstGeom prst="roundRect">
            <a:avLst>
              <a:gd name="adj" fmla="val 5010"/>
            </a:avLst>
          </a:prstGeom>
          <a:solidFill>
            <a:schemeClr val="accent2">
              <a:lumMod val="20000"/>
              <a:lumOff val="80000"/>
            </a:schemeClr>
          </a:solidFill>
          <a:ln>
            <a:noFill/>
          </a:ln>
        </p:spPr>
        <p:style>
          <a:lnRef idx="0">
            <a:scrgbClr r="0" g="0" b="0"/>
          </a:lnRef>
          <a:fillRef idx="0">
            <a:scrgbClr r="0" g="0" b="0"/>
          </a:fillRef>
          <a:effectRef idx="0">
            <a:scrgbClr r="0" g="0" b="0"/>
          </a:effectRef>
          <a:fontRef idx="minor">
            <a:schemeClr val="accent4"/>
          </a:fontRef>
        </p:style>
        <p:txBody>
          <a:bodyPr lIns="68577" tIns="34289" rIns="68577" bIns="34289" rtlCol="0" anchor="ctr">
            <a:noAutofit/>
          </a:bodyPr>
          <a:lstStyle/>
          <a:p>
            <a:pPr algn="ctr"/>
            <a:endParaRPr lang="en-US" sz="1013">
              <a:solidFill>
                <a:schemeClr val="tx1"/>
              </a:solidFill>
              <a:ea typeface="MS PGothic" panose="020B0600070205080204" pitchFamily="34" charset="-128"/>
            </a:endParaRPr>
          </a:p>
        </p:txBody>
      </p:sp>
      <p:pic>
        <p:nvPicPr>
          <p:cNvPr id="40" name="Picture 3" descr="\\MV-FS\Projects\Cisco\References\Brand Assets\Kubrick Icons\Device Icons\Device_switch_3062_default_256.png"/>
          <p:cNvPicPr>
            <a:picLocks noChangeAspect="1" noChangeArrowheads="1"/>
          </p:cNvPicPr>
          <p:nvPr/>
        </p:nvPicPr>
        <p:blipFill>
          <a:blip r:embed="rId3" cstate="print"/>
          <a:srcRect/>
          <a:stretch>
            <a:fillRect/>
          </a:stretch>
        </p:blipFill>
        <p:spPr bwMode="auto">
          <a:xfrm>
            <a:off x="7565818" y="3133350"/>
            <a:ext cx="731834" cy="731762"/>
          </a:xfrm>
          <a:prstGeom prst="rect">
            <a:avLst/>
          </a:prstGeom>
          <a:noFill/>
        </p:spPr>
      </p:pic>
      <p:pic>
        <p:nvPicPr>
          <p:cNvPr id="41" name="Picture 3" descr="\\MV-FS\Projects\Cisco\References\Brand Assets\Kubrick Icons\Device Icons\Device_switch_3062_default_256.png"/>
          <p:cNvPicPr>
            <a:picLocks noChangeAspect="1" noChangeArrowheads="1"/>
          </p:cNvPicPr>
          <p:nvPr/>
        </p:nvPicPr>
        <p:blipFill>
          <a:blip r:embed="rId4" cstate="print">
            <a:extLst>
              <a:ext uri="{28A0092B-C50C-407E-A947-70E740481C1C}">
                <a14:useLocalDpi xmlns:a14="http://schemas.microsoft.com/office/drawing/2010/main"/>
              </a:ext>
            </a:extLst>
          </a:blip>
          <a:srcRect/>
          <a:stretch>
            <a:fillRect/>
          </a:stretch>
        </p:blipFill>
        <p:spPr bwMode="auto">
          <a:xfrm>
            <a:off x="7456091" y="3643131"/>
            <a:ext cx="352044" cy="352010"/>
          </a:xfrm>
          <a:prstGeom prst="rect">
            <a:avLst/>
          </a:prstGeom>
          <a:noFill/>
        </p:spPr>
      </p:pic>
      <p:cxnSp>
        <p:nvCxnSpPr>
          <p:cNvPr id="42" name="Straight Connector 41"/>
          <p:cNvCxnSpPr/>
          <p:nvPr/>
        </p:nvCxnSpPr>
        <p:spPr>
          <a:xfrm flipV="1">
            <a:off x="7702978" y="3615702"/>
            <a:ext cx="137160" cy="137147"/>
          </a:xfrm>
          <a:prstGeom prst="line">
            <a:avLst/>
          </a:prstGeom>
          <a:ln>
            <a:solidFill>
              <a:srgbClr val="546568"/>
            </a:solidFill>
          </a:ln>
          <a:effectLst>
            <a:outerShdw blurRad="50800" dist="38100" dir="2700000" algn="tl" rotWithShape="0">
              <a:prstClr val="black">
                <a:alpha val="40000"/>
              </a:prstClr>
            </a:outerShdw>
          </a:effectLst>
        </p:spPr>
        <p:style>
          <a:lnRef idx="2">
            <a:schemeClr val="accent1"/>
          </a:lnRef>
          <a:fillRef idx="0">
            <a:schemeClr val="accent1"/>
          </a:fillRef>
          <a:effectRef idx="1">
            <a:schemeClr val="accent1"/>
          </a:effectRef>
          <a:fontRef idx="minor">
            <a:schemeClr val="tx1"/>
          </a:fontRef>
        </p:style>
      </p:cxnSp>
      <p:sp>
        <p:nvSpPr>
          <p:cNvPr id="44" name="Rectangle 43"/>
          <p:cNvSpPr/>
          <p:nvPr/>
        </p:nvSpPr>
        <p:spPr>
          <a:xfrm>
            <a:off x="7373794" y="3121976"/>
            <a:ext cx="1152144" cy="233780"/>
          </a:xfrm>
          <a:prstGeom prst="rect">
            <a:avLst/>
          </a:prstGeom>
        </p:spPr>
        <p:txBody>
          <a:bodyPr wrap="square" lIns="68577" tIns="34289" rIns="68577" bIns="34289">
            <a:noAutofit/>
          </a:bodyPr>
          <a:lstStyle/>
          <a:p>
            <a:pPr algn="ctr"/>
            <a:r>
              <a:rPr lang="en-US" sz="1069">
                <a:latin typeface="+mn-lt"/>
                <a:ea typeface="MS PGothic" panose="020B0600070205080204" pitchFamily="34" charset="-128"/>
              </a:rPr>
              <a:t>Switch</a:t>
            </a:r>
          </a:p>
        </p:txBody>
      </p:sp>
      <p:sp>
        <p:nvSpPr>
          <p:cNvPr id="45" name="Rectangle 44"/>
          <p:cNvSpPr/>
          <p:nvPr/>
        </p:nvSpPr>
        <p:spPr>
          <a:xfrm>
            <a:off x="7644815" y="3694487"/>
            <a:ext cx="571500" cy="233780"/>
          </a:xfrm>
          <a:prstGeom prst="rect">
            <a:avLst/>
          </a:prstGeom>
        </p:spPr>
        <p:txBody>
          <a:bodyPr wrap="square" lIns="68577" tIns="34289" rIns="68577" bIns="34289">
            <a:noAutofit/>
          </a:bodyPr>
          <a:lstStyle/>
          <a:p>
            <a:pPr algn="ctr"/>
            <a:r>
              <a:rPr lang="en-US" sz="1069">
                <a:latin typeface="+mn-lt"/>
                <a:ea typeface="MS PGothic" panose="020B0600070205080204" pitchFamily="34" charset="-128"/>
              </a:rPr>
              <a:t>Hub</a:t>
            </a:r>
          </a:p>
        </p:txBody>
      </p:sp>
      <p:sp>
        <p:nvSpPr>
          <p:cNvPr id="46" name="Freeform 45"/>
          <p:cNvSpPr/>
          <p:nvPr/>
        </p:nvSpPr>
        <p:spPr>
          <a:xfrm>
            <a:off x="7313898" y="3867152"/>
            <a:ext cx="251901" cy="472286"/>
          </a:xfrm>
          <a:custGeom>
            <a:avLst/>
            <a:gdLst>
              <a:gd name="connsiteX0" fmla="*/ 0 w 335892"/>
              <a:gd name="connsiteY0" fmla="*/ 629776 h 629776"/>
              <a:gd name="connsiteX1" fmla="*/ 283372 w 335892"/>
              <a:gd name="connsiteY1" fmla="*/ 188933 h 629776"/>
              <a:gd name="connsiteX2" fmla="*/ 335849 w 335892"/>
              <a:gd name="connsiteY2" fmla="*/ 0 h 629776"/>
              <a:gd name="connsiteX0" fmla="*/ 0 w 335849"/>
              <a:gd name="connsiteY0" fmla="*/ 629776 h 629776"/>
              <a:gd name="connsiteX1" fmla="*/ 251887 w 335849"/>
              <a:gd name="connsiteY1" fmla="*/ 419851 h 629776"/>
              <a:gd name="connsiteX2" fmla="*/ 335849 w 335849"/>
              <a:gd name="connsiteY2" fmla="*/ 0 h 629776"/>
              <a:gd name="connsiteX0" fmla="*/ 0 w 366303"/>
              <a:gd name="connsiteY0" fmla="*/ 629776 h 629776"/>
              <a:gd name="connsiteX1" fmla="*/ 251887 w 366303"/>
              <a:gd name="connsiteY1" fmla="*/ 419851 h 629776"/>
              <a:gd name="connsiteX2" fmla="*/ 335849 w 366303"/>
              <a:gd name="connsiteY2" fmla="*/ 0 h 629776"/>
              <a:gd name="connsiteX0" fmla="*/ 0 w 366303"/>
              <a:gd name="connsiteY0" fmla="*/ 629776 h 629776"/>
              <a:gd name="connsiteX1" fmla="*/ 251887 w 366303"/>
              <a:gd name="connsiteY1" fmla="*/ 419851 h 629776"/>
              <a:gd name="connsiteX2" fmla="*/ 335849 w 366303"/>
              <a:gd name="connsiteY2" fmla="*/ 0 h 629776"/>
              <a:gd name="connsiteX0" fmla="*/ 0 w 335868"/>
              <a:gd name="connsiteY0" fmla="*/ 629776 h 629776"/>
              <a:gd name="connsiteX1" fmla="*/ 251887 w 335868"/>
              <a:gd name="connsiteY1" fmla="*/ 419851 h 629776"/>
              <a:gd name="connsiteX2" fmla="*/ 335849 w 335868"/>
              <a:gd name="connsiteY2" fmla="*/ 0 h 629776"/>
            </a:gdLst>
            <a:ahLst/>
            <a:cxnLst>
              <a:cxn ang="0">
                <a:pos x="connsiteX0" y="connsiteY0"/>
              </a:cxn>
              <a:cxn ang="0">
                <a:pos x="connsiteX1" y="connsiteY1"/>
              </a:cxn>
              <a:cxn ang="0">
                <a:pos x="connsiteX2" y="connsiteY2"/>
              </a:cxn>
            </a:cxnLst>
            <a:rect l="l" t="t" r="r" b="b"/>
            <a:pathLst>
              <a:path w="335868" h="629776">
                <a:moveTo>
                  <a:pt x="0" y="629776"/>
                </a:moveTo>
                <a:cubicBezTo>
                  <a:pt x="113698" y="461836"/>
                  <a:pt x="164426" y="545806"/>
                  <a:pt x="251887" y="419851"/>
                </a:cubicBezTo>
                <a:cubicBezTo>
                  <a:pt x="339348" y="293896"/>
                  <a:pt x="335849" y="0"/>
                  <a:pt x="335849" y="0"/>
                </a:cubicBezTo>
              </a:path>
            </a:pathLst>
          </a:custGeom>
          <a:ln>
            <a:solidFill>
              <a:srgbClr val="546568"/>
            </a:solidFill>
          </a:ln>
        </p:spPr>
        <p:style>
          <a:lnRef idx="2">
            <a:schemeClr val="accent1"/>
          </a:lnRef>
          <a:fillRef idx="0">
            <a:schemeClr val="accent1"/>
          </a:fillRef>
          <a:effectRef idx="1">
            <a:schemeClr val="accent1"/>
          </a:effectRef>
          <a:fontRef idx="minor">
            <a:schemeClr val="tx1"/>
          </a:fontRef>
        </p:style>
        <p:txBody>
          <a:bodyPr lIns="68577" tIns="34289" rIns="68577" bIns="34289" rtlCol="0" anchor="ctr">
            <a:noAutofit/>
          </a:bodyPr>
          <a:lstStyle/>
          <a:p>
            <a:pPr algn="ctr"/>
            <a:endParaRPr lang="en-US" sz="1013">
              <a:ea typeface="MS PGothic" panose="020B0600070205080204" pitchFamily="34" charset="-128"/>
            </a:endParaRPr>
          </a:p>
        </p:txBody>
      </p:sp>
      <p:sp>
        <p:nvSpPr>
          <p:cNvPr id="47" name="TextBox 46"/>
          <p:cNvSpPr txBox="1"/>
          <p:nvPr/>
        </p:nvSpPr>
        <p:spPr>
          <a:xfrm>
            <a:off x="6718709" y="4411153"/>
            <a:ext cx="689926" cy="207747"/>
          </a:xfrm>
          <a:prstGeom prst="rect">
            <a:avLst/>
          </a:prstGeom>
          <a:noFill/>
        </p:spPr>
        <p:txBody>
          <a:bodyPr wrap="none" lIns="68577" tIns="34289" rIns="68577" bIns="34289" rtlCol="0">
            <a:noAutofit/>
          </a:bodyPr>
          <a:lstStyle/>
          <a:p>
            <a:r>
              <a:rPr lang="en-US" sz="900">
                <a:latin typeface="+mn-lt"/>
                <a:ea typeface="MS PGothic" panose="020B0600070205080204" pitchFamily="34" charset="-128"/>
              </a:rPr>
              <a:t>Endpoint 1</a:t>
            </a:r>
          </a:p>
        </p:txBody>
      </p:sp>
      <p:sp>
        <p:nvSpPr>
          <p:cNvPr id="48" name="TextBox 47"/>
          <p:cNvSpPr txBox="1"/>
          <p:nvPr/>
        </p:nvSpPr>
        <p:spPr>
          <a:xfrm>
            <a:off x="5004480" y="3073464"/>
            <a:ext cx="814961" cy="225124"/>
          </a:xfrm>
          <a:prstGeom prst="rect">
            <a:avLst/>
          </a:prstGeom>
          <a:noFill/>
        </p:spPr>
        <p:txBody>
          <a:bodyPr wrap="none" lIns="68577" tIns="34289" rIns="68577" bIns="34289" rtlCol="0">
            <a:noAutofit/>
          </a:bodyPr>
          <a:lstStyle/>
          <a:p>
            <a:r>
              <a:rPr lang="en-US" sz="1200" b="1">
                <a:solidFill>
                  <a:schemeClr val="tx2"/>
                </a:solidFill>
                <a:latin typeface="+mn-lt"/>
                <a:ea typeface="MS PGothic" panose="020B0600070205080204" pitchFamily="34" charset="-128"/>
              </a:rPr>
              <a:t>Multi-Host </a:t>
            </a:r>
          </a:p>
        </p:txBody>
      </p:sp>
      <p:sp>
        <p:nvSpPr>
          <p:cNvPr id="49" name="TextBox 48"/>
          <p:cNvSpPr txBox="1"/>
          <p:nvPr/>
        </p:nvSpPr>
        <p:spPr>
          <a:xfrm>
            <a:off x="7730411" y="4411153"/>
            <a:ext cx="689926" cy="207747"/>
          </a:xfrm>
          <a:prstGeom prst="rect">
            <a:avLst/>
          </a:prstGeom>
          <a:noFill/>
        </p:spPr>
        <p:txBody>
          <a:bodyPr wrap="none" lIns="68577" tIns="34289" rIns="68577" bIns="34289" rtlCol="0">
            <a:noAutofit/>
          </a:bodyPr>
          <a:lstStyle/>
          <a:p>
            <a:r>
              <a:rPr lang="en-US" sz="900">
                <a:latin typeface="+mn-lt"/>
                <a:ea typeface="MS PGothic" panose="020B0600070205080204" pitchFamily="34" charset="-128"/>
              </a:rPr>
              <a:t>Endpoint 2</a:t>
            </a:r>
          </a:p>
        </p:txBody>
      </p:sp>
      <p:sp>
        <p:nvSpPr>
          <p:cNvPr id="50" name="Freeform 49"/>
          <p:cNvSpPr/>
          <p:nvPr/>
        </p:nvSpPr>
        <p:spPr>
          <a:xfrm flipH="1">
            <a:off x="7615669" y="3870438"/>
            <a:ext cx="251901" cy="472286"/>
          </a:xfrm>
          <a:custGeom>
            <a:avLst/>
            <a:gdLst>
              <a:gd name="connsiteX0" fmla="*/ 0 w 335892"/>
              <a:gd name="connsiteY0" fmla="*/ 629776 h 629776"/>
              <a:gd name="connsiteX1" fmla="*/ 283372 w 335892"/>
              <a:gd name="connsiteY1" fmla="*/ 188933 h 629776"/>
              <a:gd name="connsiteX2" fmla="*/ 335849 w 335892"/>
              <a:gd name="connsiteY2" fmla="*/ 0 h 629776"/>
              <a:gd name="connsiteX0" fmla="*/ 0 w 335849"/>
              <a:gd name="connsiteY0" fmla="*/ 629776 h 629776"/>
              <a:gd name="connsiteX1" fmla="*/ 251887 w 335849"/>
              <a:gd name="connsiteY1" fmla="*/ 419851 h 629776"/>
              <a:gd name="connsiteX2" fmla="*/ 335849 w 335849"/>
              <a:gd name="connsiteY2" fmla="*/ 0 h 629776"/>
              <a:gd name="connsiteX0" fmla="*/ 0 w 366303"/>
              <a:gd name="connsiteY0" fmla="*/ 629776 h 629776"/>
              <a:gd name="connsiteX1" fmla="*/ 251887 w 366303"/>
              <a:gd name="connsiteY1" fmla="*/ 419851 h 629776"/>
              <a:gd name="connsiteX2" fmla="*/ 335849 w 366303"/>
              <a:gd name="connsiteY2" fmla="*/ 0 h 629776"/>
              <a:gd name="connsiteX0" fmla="*/ 0 w 366303"/>
              <a:gd name="connsiteY0" fmla="*/ 629776 h 629776"/>
              <a:gd name="connsiteX1" fmla="*/ 251887 w 366303"/>
              <a:gd name="connsiteY1" fmla="*/ 419851 h 629776"/>
              <a:gd name="connsiteX2" fmla="*/ 335849 w 366303"/>
              <a:gd name="connsiteY2" fmla="*/ 0 h 629776"/>
              <a:gd name="connsiteX0" fmla="*/ 0 w 335868"/>
              <a:gd name="connsiteY0" fmla="*/ 629776 h 629776"/>
              <a:gd name="connsiteX1" fmla="*/ 251887 w 335868"/>
              <a:gd name="connsiteY1" fmla="*/ 419851 h 629776"/>
              <a:gd name="connsiteX2" fmla="*/ 335849 w 335868"/>
              <a:gd name="connsiteY2" fmla="*/ 0 h 629776"/>
            </a:gdLst>
            <a:ahLst/>
            <a:cxnLst>
              <a:cxn ang="0">
                <a:pos x="connsiteX0" y="connsiteY0"/>
              </a:cxn>
              <a:cxn ang="0">
                <a:pos x="connsiteX1" y="connsiteY1"/>
              </a:cxn>
              <a:cxn ang="0">
                <a:pos x="connsiteX2" y="connsiteY2"/>
              </a:cxn>
            </a:cxnLst>
            <a:rect l="l" t="t" r="r" b="b"/>
            <a:pathLst>
              <a:path w="335868" h="629776">
                <a:moveTo>
                  <a:pt x="0" y="629776"/>
                </a:moveTo>
                <a:cubicBezTo>
                  <a:pt x="113698" y="461836"/>
                  <a:pt x="164426" y="545806"/>
                  <a:pt x="251887" y="419851"/>
                </a:cubicBezTo>
                <a:cubicBezTo>
                  <a:pt x="339348" y="293896"/>
                  <a:pt x="335849" y="0"/>
                  <a:pt x="335849" y="0"/>
                </a:cubicBezTo>
              </a:path>
            </a:pathLst>
          </a:custGeom>
          <a:ln>
            <a:solidFill>
              <a:srgbClr val="546568"/>
            </a:solidFill>
          </a:ln>
        </p:spPr>
        <p:style>
          <a:lnRef idx="2">
            <a:schemeClr val="accent1"/>
          </a:lnRef>
          <a:fillRef idx="0">
            <a:schemeClr val="accent1"/>
          </a:fillRef>
          <a:effectRef idx="1">
            <a:schemeClr val="accent1"/>
          </a:effectRef>
          <a:fontRef idx="minor">
            <a:schemeClr val="tx1"/>
          </a:fontRef>
        </p:style>
        <p:txBody>
          <a:bodyPr lIns="68577" tIns="34289" rIns="68577" bIns="34289" rtlCol="0" anchor="ctr">
            <a:noAutofit/>
          </a:bodyPr>
          <a:lstStyle/>
          <a:p>
            <a:pPr algn="ctr"/>
            <a:endParaRPr lang="en-US" sz="1013">
              <a:ea typeface="MS PGothic" panose="020B0600070205080204" pitchFamily="34" charset="-128"/>
            </a:endParaRPr>
          </a:p>
        </p:txBody>
      </p:sp>
      <p:sp>
        <p:nvSpPr>
          <p:cNvPr id="104" name="TextBox 103"/>
          <p:cNvSpPr txBox="1"/>
          <p:nvPr/>
        </p:nvSpPr>
        <p:spPr>
          <a:xfrm>
            <a:off x="4962707" y="4289278"/>
            <a:ext cx="437861" cy="184648"/>
          </a:xfrm>
          <a:prstGeom prst="rect">
            <a:avLst/>
          </a:prstGeom>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lIns="61590" tIns="30794" rIns="61590" bIns="30794" anchor="ctr">
            <a:noAutofit/>
          </a:bodyPr>
          <a:lstStyle>
            <a:defPPr>
              <a:defRPr lang="en-US"/>
            </a:defPPr>
            <a:lvl1pPr algn="ctr" defTabSz="814388">
              <a:defRPr sz="1000" b="1">
                <a:solidFill>
                  <a:schemeClr val="dk1"/>
                </a:solidFill>
                <a:latin typeface="+mn-lt"/>
                <a:cs typeface="+mn-cs"/>
              </a:defRPr>
            </a:lvl1pPr>
            <a:lvl2pPr>
              <a:defRPr>
                <a:solidFill>
                  <a:schemeClr val="dk1"/>
                </a:solidFill>
                <a:latin typeface="+mn-lt"/>
                <a:cs typeface="+mn-cs"/>
              </a:defRPr>
            </a:lvl2pPr>
            <a:lvl3pPr>
              <a:defRPr>
                <a:solidFill>
                  <a:schemeClr val="dk1"/>
                </a:solidFill>
                <a:latin typeface="+mn-lt"/>
                <a:cs typeface="+mn-cs"/>
              </a:defRPr>
            </a:lvl3pPr>
            <a:lvl4pPr>
              <a:defRPr>
                <a:solidFill>
                  <a:schemeClr val="dk1"/>
                </a:solidFill>
                <a:latin typeface="+mn-lt"/>
                <a:cs typeface="+mn-cs"/>
              </a:defRPr>
            </a:lvl4pPr>
            <a:lvl5pPr>
              <a:defRPr>
                <a:solidFill>
                  <a:schemeClr val="dk1"/>
                </a:solidFill>
                <a:latin typeface="+mn-lt"/>
                <a:cs typeface="+mn-cs"/>
              </a:defRPr>
            </a:lvl5pPr>
            <a:lvl6pPr>
              <a:defRPr>
                <a:solidFill>
                  <a:schemeClr val="dk1"/>
                </a:solidFill>
                <a:latin typeface="+mn-lt"/>
                <a:cs typeface="+mn-cs"/>
              </a:defRPr>
            </a:lvl6pPr>
            <a:lvl7pPr>
              <a:defRPr>
                <a:solidFill>
                  <a:schemeClr val="dk1"/>
                </a:solidFill>
                <a:latin typeface="+mn-lt"/>
                <a:cs typeface="+mn-cs"/>
              </a:defRPr>
            </a:lvl7pPr>
            <a:lvl8pPr>
              <a:defRPr>
                <a:solidFill>
                  <a:schemeClr val="dk1"/>
                </a:solidFill>
                <a:latin typeface="+mn-lt"/>
                <a:cs typeface="+mn-cs"/>
              </a:defRPr>
            </a:lvl8pPr>
            <a:lvl9pPr>
              <a:defRPr>
                <a:solidFill>
                  <a:schemeClr val="dk1"/>
                </a:solidFill>
                <a:latin typeface="+mn-lt"/>
                <a:cs typeface="+mn-cs"/>
              </a:defRPr>
            </a:lvl9pPr>
          </a:lstStyle>
          <a:p>
            <a:r>
              <a:rPr lang="en-US" sz="800">
                <a:ea typeface="MS PGothic" panose="020B0600070205080204" pitchFamily="34" charset="-128"/>
              </a:rPr>
              <a:t>VLAN*</a:t>
            </a:r>
          </a:p>
        </p:txBody>
      </p:sp>
      <p:sp>
        <p:nvSpPr>
          <p:cNvPr id="99" name="Rounded Rectangle 98"/>
          <p:cNvSpPr/>
          <p:nvPr/>
        </p:nvSpPr>
        <p:spPr>
          <a:xfrm>
            <a:off x="4886422" y="1201738"/>
            <a:ext cx="3762278" cy="1700618"/>
          </a:xfrm>
          <a:prstGeom prst="roundRect">
            <a:avLst>
              <a:gd name="adj" fmla="val 5010"/>
            </a:avLst>
          </a:prstGeom>
          <a:solidFill>
            <a:schemeClr val="accent2">
              <a:lumMod val="20000"/>
              <a:lumOff val="80000"/>
            </a:schemeClr>
          </a:solidFill>
          <a:ln>
            <a:noFill/>
          </a:ln>
        </p:spPr>
        <p:style>
          <a:lnRef idx="0">
            <a:scrgbClr r="0" g="0" b="0"/>
          </a:lnRef>
          <a:fillRef idx="0">
            <a:scrgbClr r="0" g="0" b="0"/>
          </a:fillRef>
          <a:effectRef idx="0">
            <a:scrgbClr r="0" g="0" b="0"/>
          </a:effectRef>
          <a:fontRef idx="minor">
            <a:schemeClr val="accent4"/>
          </a:fontRef>
        </p:style>
        <p:txBody>
          <a:bodyPr lIns="68577" tIns="34289" rIns="68577" bIns="34289" rtlCol="0" anchor="ctr">
            <a:noAutofit/>
          </a:bodyPr>
          <a:lstStyle/>
          <a:p>
            <a:pPr algn="ctr"/>
            <a:endParaRPr lang="en-US" sz="1013">
              <a:solidFill>
                <a:schemeClr val="tx1"/>
              </a:solidFill>
              <a:ea typeface="MS PGothic" panose="020B0600070205080204" pitchFamily="34" charset="-128"/>
            </a:endParaRPr>
          </a:p>
        </p:txBody>
      </p:sp>
      <p:pic>
        <p:nvPicPr>
          <p:cNvPr id="6" name="Picture 69" descr="man_mtbz_char"/>
          <p:cNvPicPr>
            <a:picLocks noChangeAspect="1" noChangeArrowheads="1"/>
          </p:cNvPicPr>
          <p:nvPr/>
        </p:nvPicPr>
        <p:blipFill>
          <a:blip r:embed="rId5" cstate="print">
            <a:clrChange>
              <a:clrFrom>
                <a:srgbClr val="FFFFFF"/>
              </a:clrFrom>
              <a:clrTo>
                <a:srgbClr val="FFFFFF">
                  <a:alpha val="0"/>
                </a:srgbClr>
              </a:clrTo>
            </a:clrChange>
            <a:extLst>
              <a:ext uri="{28A0092B-C50C-407E-A947-70E740481C1C}">
                <a14:useLocalDpi xmlns:a14="http://schemas.microsoft.com/office/drawing/2010/main"/>
              </a:ext>
            </a:extLst>
          </a:blip>
          <a:srcRect/>
          <a:stretch>
            <a:fillRect/>
          </a:stretch>
        </p:blipFill>
        <p:spPr bwMode="auto">
          <a:xfrm>
            <a:off x="7126906" y="1987314"/>
            <a:ext cx="557667" cy="390070"/>
          </a:xfrm>
          <a:prstGeom prst="rect">
            <a:avLst/>
          </a:prstGeom>
          <a:noFill/>
          <a:ln w="9525">
            <a:noFill/>
            <a:miter lim="800000"/>
            <a:headEnd/>
            <a:tailEnd/>
          </a:ln>
        </p:spPr>
      </p:pic>
      <p:pic>
        <p:nvPicPr>
          <p:cNvPr id="57" name="Picture 3" descr="\\MV-FS\Projects\Cisco\References\Brand Assets\Kubrick Icons\Device Icons\Device_switch_3062_default_256.png"/>
          <p:cNvPicPr>
            <a:picLocks noChangeAspect="1" noChangeArrowheads="1"/>
          </p:cNvPicPr>
          <p:nvPr/>
        </p:nvPicPr>
        <p:blipFill>
          <a:blip r:embed="rId3" cstate="print"/>
          <a:srcRect/>
          <a:stretch>
            <a:fillRect/>
          </a:stretch>
        </p:blipFill>
        <p:spPr bwMode="auto">
          <a:xfrm>
            <a:off x="7401226" y="1401304"/>
            <a:ext cx="731834" cy="731762"/>
          </a:xfrm>
          <a:prstGeom prst="rect">
            <a:avLst/>
          </a:prstGeom>
          <a:noFill/>
        </p:spPr>
      </p:pic>
      <p:cxnSp>
        <p:nvCxnSpPr>
          <p:cNvPr id="59" name="Straight Connector 58"/>
          <p:cNvCxnSpPr/>
          <p:nvPr/>
        </p:nvCxnSpPr>
        <p:spPr>
          <a:xfrm flipV="1">
            <a:off x="7538386" y="1883655"/>
            <a:ext cx="137160" cy="137147"/>
          </a:xfrm>
          <a:prstGeom prst="line">
            <a:avLst/>
          </a:prstGeom>
          <a:ln>
            <a:solidFill>
              <a:srgbClr val="546568"/>
            </a:solidFill>
          </a:ln>
          <a:effectLst>
            <a:outerShdw blurRad="50800" dist="38100" dir="2700000" algn="tl" rotWithShape="0">
              <a:prstClr val="black">
                <a:alpha val="40000"/>
              </a:prstClr>
            </a:outerShdw>
          </a:effectLst>
        </p:spPr>
        <p:style>
          <a:lnRef idx="2">
            <a:schemeClr val="accent1"/>
          </a:lnRef>
          <a:fillRef idx="0">
            <a:schemeClr val="accent1"/>
          </a:fillRef>
          <a:effectRef idx="1">
            <a:schemeClr val="accent1"/>
          </a:effectRef>
          <a:fontRef idx="minor">
            <a:schemeClr val="tx1"/>
          </a:fontRef>
        </p:style>
      </p:cxnSp>
      <p:sp>
        <p:nvSpPr>
          <p:cNvPr id="61" name="Rectangle 60"/>
          <p:cNvSpPr/>
          <p:nvPr/>
        </p:nvSpPr>
        <p:spPr>
          <a:xfrm>
            <a:off x="7459511" y="1389928"/>
            <a:ext cx="1152144" cy="233780"/>
          </a:xfrm>
          <a:prstGeom prst="rect">
            <a:avLst/>
          </a:prstGeom>
        </p:spPr>
        <p:txBody>
          <a:bodyPr wrap="square" lIns="68577" tIns="34289" rIns="68577" bIns="34289">
            <a:noAutofit/>
          </a:bodyPr>
          <a:lstStyle/>
          <a:p>
            <a:pPr algn="ctr"/>
            <a:r>
              <a:rPr lang="en-US" sz="1069">
                <a:latin typeface="+mn-lt"/>
                <a:ea typeface="MS PGothic" panose="020B0600070205080204" pitchFamily="34" charset="-128"/>
              </a:rPr>
              <a:t>Switch</a:t>
            </a:r>
          </a:p>
        </p:txBody>
      </p:sp>
      <p:sp>
        <p:nvSpPr>
          <p:cNvPr id="63" name="Freeform 62"/>
          <p:cNvSpPr/>
          <p:nvPr/>
        </p:nvSpPr>
        <p:spPr>
          <a:xfrm>
            <a:off x="7149306" y="2322525"/>
            <a:ext cx="251901" cy="284866"/>
          </a:xfrm>
          <a:custGeom>
            <a:avLst/>
            <a:gdLst>
              <a:gd name="connsiteX0" fmla="*/ 0 w 335892"/>
              <a:gd name="connsiteY0" fmla="*/ 629776 h 629776"/>
              <a:gd name="connsiteX1" fmla="*/ 283372 w 335892"/>
              <a:gd name="connsiteY1" fmla="*/ 188933 h 629776"/>
              <a:gd name="connsiteX2" fmla="*/ 335849 w 335892"/>
              <a:gd name="connsiteY2" fmla="*/ 0 h 629776"/>
              <a:gd name="connsiteX0" fmla="*/ 0 w 335849"/>
              <a:gd name="connsiteY0" fmla="*/ 629776 h 629776"/>
              <a:gd name="connsiteX1" fmla="*/ 251887 w 335849"/>
              <a:gd name="connsiteY1" fmla="*/ 419851 h 629776"/>
              <a:gd name="connsiteX2" fmla="*/ 335849 w 335849"/>
              <a:gd name="connsiteY2" fmla="*/ 0 h 629776"/>
              <a:gd name="connsiteX0" fmla="*/ 0 w 366303"/>
              <a:gd name="connsiteY0" fmla="*/ 629776 h 629776"/>
              <a:gd name="connsiteX1" fmla="*/ 251887 w 366303"/>
              <a:gd name="connsiteY1" fmla="*/ 419851 h 629776"/>
              <a:gd name="connsiteX2" fmla="*/ 335849 w 366303"/>
              <a:gd name="connsiteY2" fmla="*/ 0 h 629776"/>
              <a:gd name="connsiteX0" fmla="*/ 0 w 366303"/>
              <a:gd name="connsiteY0" fmla="*/ 629776 h 629776"/>
              <a:gd name="connsiteX1" fmla="*/ 251887 w 366303"/>
              <a:gd name="connsiteY1" fmla="*/ 419851 h 629776"/>
              <a:gd name="connsiteX2" fmla="*/ 335849 w 366303"/>
              <a:gd name="connsiteY2" fmla="*/ 0 h 629776"/>
              <a:gd name="connsiteX0" fmla="*/ 0 w 335868"/>
              <a:gd name="connsiteY0" fmla="*/ 629776 h 629776"/>
              <a:gd name="connsiteX1" fmla="*/ 251887 w 335868"/>
              <a:gd name="connsiteY1" fmla="*/ 419851 h 629776"/>
              <a:gd name="connsiteX2" fmla="*/ 335849 w 335868"/>
              <a:gd name="connsiteY2" fmla="*/ 0 h 629776"/>
            </a:gdLst>
            <a:ahLst/>
            <a:cxnLst>
              <a:cxn ang="0">
                <a:pos x="connsiteX0" y="connsiteY0"/>
              </a:cxn>
              <a:cxn ang="0">
                <a:pos x="connsiteX1" y="connsiteY1"/>
              </a:cxn>
              <a:cxn ang="0">
                <a:pos x="connsiteX2" y="connsiteY2"/>
              </a:cxn>
            </a:cxnLst>
            <a:rect l="l" t="t" r="r" b="b"/>
            <a:pathLst>
              <a:path w="335868" h="629776">
                <a:moveTo>
                  <a:pt x="0" y="629776"/>
                </a:moveTo>
                <a:cubicBezTo>
                  <a:pt x="113698" y="461836"/>
                  <a:pt x="164426" y="545806"/>
                  <a:pt x="251887" y="419851"/>
                </a:cubicBezTo>
                <a:cubicBezTo>
                  <a:pt x="339348" y="293896"/>
                  <a:pt x="335849" y="0"/>
                  <a:pt x="335849" y="0"/>
                </a:cubicBezTo>
              </a:path>
            </a:pathLst>
          </a:custGeom>
          <a:ln>
            <a:solidFill>
              <a:srgbClr val="546568"/>
            </a:solidFill>
          </a:ln>
        </p:spPr>
        <p:style>
          <a:lnRef idx="2">
            <a:schemeClr val="accent1"/>
          </a:lnRef>
          <a:fillRef idx="0">
            <a:schemeClr val="accent1"/>
          </a:fillRef>
          <a:effectRef idx="1">
            <a:schemeClr val="accent1"/>
          </a:effectRef>
          <a:fontRef idx="minor">
            <a:schemeClr val="tx1"/>
          </a:fontRef>
        </p:style>
        <p:txBody>
          <a:bodyPr lIns="68577" tIns="34289" rIns="68577" bIns="34289" rtlCol="0" anchor="ctr">
            <a:noAutofit/>
          </a:bodyPr>
          <a:lstStyle/>
          <a:p>
            <a:pPr algn="ctr"/>
            <a:endParaRPr lang="en-US" sz="1013">
              <a:ea typeface="MS PGothic" panose="020B0600070205080204" pitchFamily="34" charset="-128"/>
            </a:endParaRPr>
          </a:p>
        </p:txBody>
      </p:sp>
      <p:sp>
        <p:nvSpPr>
          <p:cNvPr id="64" name="TextBox 63"/>
          <p:cNvSpPr txBox="1"/>
          <p:nvPr/>
        </p:nvSpPr>
        <p:spPr>
          <a:xfrm>
            <a:off x="6554116" y="2679106"/>
            <a:ext cx="689926" cy="207747"/>
          </a:xfrm>
          <a:prstGeom prst="rect">
            <a:avLst/>
          </a:prstGeom>
          <a:noFill/>
        </p:spPr>
        <p:txBody>
          <a:bodyPr wrap="none" lIns="68577" tIns="34289" rIns="68577" bIns="34289" rtlCol="0">
            <a:noAutofit/>
          </a:bodyPr>
          <a:lstStyle/>
          <a:p>
            <a:r>
              <a:rPr lang="en-US" sz="900">
                <a:latin typeface="+mn-lt"/>
                <a:ea typeface="MS PGothic" panose="020B0600070205080204" pitchFamily="34" charset="-128"/>
              </a:rPr>
              <a:t>Endpoint 1</a:t>
            </a:r>
          </a:p>
        </p:txBody>
      </p:sp>
      <p:sp>
        <p:nvSpPr>
          <p:cNvPr id="65" name="TextBox 64"/>
          <p:cNvSpPr txBox="1"/>
          <p:nvPr/>
        </p:nvSpPr>
        <p:spPr>
          <a:xfrm>
            <a:off x="4998797" y="1278402"/>
            <a:ext cx="1723864" cy="225124"/>
          </a:xfrm>
          <a:prstGeom prst="rect">
            <a:avLst/>
          </a:prstGeom>
          <a:noFill/>
        </p:spPr>
        <p:txBody>
          <a:bodyPr wrap="none" lIns="68577" tIns="34289" rIns="68577" bIns="34289" rtlCol="0">
            <a:noAutofit/>
          </a:bodyPr>
          <a:lstStyle/>
          <a:p>
            <a:r>
              <a:rPr lang="en-US" sz="1200" b="1">
                <a:solidFill>
                  <a:schemeClr val="tx2"/>
                </a:solidFill>
                <a:latin typeface="+mn-lt"/>
                <a:ea typeface="MS PGothic" panose="020B0600070205080204" pitchFamily="34" charset="-128"/>
              </a:rPr>
              <a:t>Multi-Domain Auth (MDA)</a:t>
            </a:r>
          </a:p>
        </p:txBody>
      </p:sp>
      <p:sp>
        <p:nvSpPr>
          <p:cNvPr id="66" name="TextBox 65"/>
          <p:cNvSpPr txBox="1"/>
          <p:nvPr/>
        </p:nvSpPr>
        <p:spPr>
          <a:xfrm>
            <a:off x="7565818" y="2679106"/>
            <a:ext cx="689926" cy="207747"/>
          </a:xfrm>
          <a:prstGeom prst="rect">
            <a:avLst/>
          </a:prstGeom>
          <a:noFill/>
        </p:spPr>
        <p:txBody>
          <a:bodyPr wrap="none" lIns="68577" tIns="34289" rIns="68577" bIns="34289" rtlCol="0">
            <a:noAutofit/>
          </a:bodyPr>
          <a:lstStyle/>
          <a:p>
            <a:r>
              <a:rPr lang="en-US" sz="900">
                <a:latin typeface="+mn-lt"/>
                <a:ea typeface="MS PGothic" panose="020B0600070205080204" pitchFamily="34" charset="-128"/>
              </a:rPr>
              <a:t>Endpoint 2</a:t>
            </a:r>
          </a:p>
        </p:txBody>
      </p:sp>
      <p:sp>
        <p:nvSpPr>
          <p:cNvPr id="67" name="Freeform 66"/>
          <p:cNvSpPr/>
          <p:nvPr/>
        </p:nvSpPr>
        <p:spPr>
          <a:xfrm flipH="1">
            <a:off x="7451078" y="2322524"/>
            <a:ext cx="251901" cy="288152"/>
          </a:xfrm>
          <a:custGeom>
            <a:avLst/>
            <a:gdLst>
              <a:gd name="connsiteX0" fmla="*/ 0 w 335892"/>
              <a:gd name="connsiteY0" fmla="*/ 629776 h 629776"/>
              <a:gd name="connsiteX1" fmla="*/ 283372 w 335892"/>
              <a:gd name="connsiteY1" fmla="*/ 188933 h 629776"/>
              <a:gd name="connsiteX2" fmla="*/ 335849 w 335892"/>
              <a:gd name="connsiteY2" fmla="*/ 0 h 629776"/>
              <a:gd name="connsiteX0" fmla="*/ 0 w 335849"/>
              <a:gd name="connsiteY0" fmla="*/ 629776 h 629776"/>
              <a:gd name="connsiteX1" fmla="*/ 251887 w 335849"/>
              <a:gd name="connsiteY1" fmla="*/ 419851 h 629776"/>
              <a:gd name="connsiteX2" fmla="*/ 335849 w 335849"/>
              <a:gd name="connsiteY2" fmla="*/ 0 h 629776"/>
              <a:gd name="connsiteX0" fmla="*/ 0 w 366303"/>
              <a:gd name="connsiteY0" fmla="*/ 629776 h 629776"/>
              <a:gd name="connsiteX1" fmla="*/ 251887 w 366303"/>
              <a:gd name="connsiteY1" fmla="*/ 419851 h 629776"/>
              <a:gd name="connsiteX2" fmla="*/ 335849 w 366303"/>
              <a:gd name="connsiteY2" fmla="*/ 0 h 629776"/>
              <a:gd name="connsiteX0" fmla="*/ 0 w 366303"/>
              <a:gd name="connsiteY0" fmla="*/ 629776 h 629776"/>
              <a:gd name="connsiteX1" fmla="*/ 251887 w 366303"/>
              <a:gd name="connsiteY1" fmla="*/ 419851 h 629776"/>
              <a:gd name="connsiteX2" fmla="*/ 335849 w 366303"/>
              <a:gd name="connsiteY2" fmla="*/ 0 h 629776"/>
              <a:gd name="connsiteX0" fmla="*/ 0 w 335868"/>
              <a:gd name="connsiteY0" fmla="*/ 629776 h 629776"/>
              <a:gd name="connsiteX1" fmla="*/ 251887 w 335868"/>
              <a:gd name="connsiteY1" fmla="*/ 419851 h 629776"/>
              <a:gd name="connsiteX2" fmla="*/ 335849 w 335868"/>
              <a:gd name="connsiteY2" fmla="*/ 0 h 629776"/>
            </a:gdLst>
            <a:ahLst/>
            <a:cxnLst>
              <a:cxn ang="0">
                <a:pos x="connsiteX0" y="connsiteY0"/>
              </a:cxn>
              <a:cxn ang="0">
                <a:pos x="connsiteX1" y="connsiteY1"/>
              </a:cxn>
              <a:cxn ang="0">
                <a:pos x="connsiteX2" y="connsiteY2"/>
              </a:cxn>
            </a:cxnLst>
            <a:rect l="l" t="t" r="r" b="b"/>
            <a:pathLst>
              <a:path w="335868" h="629776">
                <a:moveTo>
                  <a:pt x="0" y="629776"/>
                </a:moveTo>
                <a:cubicBezTo>
                  <a:pt x="113698" y="461836"/>
                  <a:pt x="164426" y="545806"/>
                  <a:pt x="251887" y="419851"/>
                </a:cubicBezTo>
                <a:cubicBezTo>
                  <a:pt x="339348" y="293896"/>
                  <a:pt x="335849" y="0"/>
                  <a:pt x="335849" y="0"/>
                </a:cubicBezTo>
              </a:path>
            </a:pathLst>
          </a:custGeom>
          <a:ln>
            <a:solidFill>
              <a:srgbClr val="546568"/>
            </a:solidFill>
          </a:ln>
        </p:spPr>
        <p:style>
          <a:lnRef idx="2">
            <a:schemeClr val="accent1"/>
          </a:lnRef>
          <a:fillRef idx="0">
            <a:schemeClr val="accent1"/>
          </a:fillRef>
          <a:effectRef idx="1">
            <a:schemeClr val="accent1"/>
          </a:effectRef>
          <a:fontRef idx="minor">
            <a:schemeClr val="tx1"/>
          </a:fontRef>
        </p:style>
        <p:txBody>
          <a:bodyPr lIns="68577" tIns="34289" rIns="68577" bIns="34289" rtlCol="0" anchor="ctr">
            <a:noAutofit/>
          </a:bodyPr>
          <a:lstStyle/>
          <a:p>
            <a:pPr algn="ctr"/>
            <a:endParaRPr lang="en-US" sz="1013">
              <a:ea typeface="MS PGothic" panose="020B0600070205080204" pitchFamily="34" charset="-128"/>
            </a:endParaRPr>
          </a:p>
        </p:txBody>
      </p:sp>
      <p:sp>
        <p:nvSpPr>
          <p:cNvPr id="88" name="TextBox 87"/>
          <p:cNvSpPr txBox="1"/>
          <p:nvPr/>
        </p:nvSpPr>
        <p:spPr>
          <a:xfrm>
            <a:off x="6232340" y="2803906"/>
            <a:ext cx="343679" cy="190499"/>
          </a:xfrm>
          <a:prstGeom prst="rect">
            <a:avLst/>
          </a:prstGeom>
          <a:solidFill>
            <a:schemeClr val="bg2"/>
          </a:solidFill>
        </p:spPr>
        <p:style>
          <a:lnRef idx="1">
            <a:schemeClr val="dk1"/>
          </a:lnRef>
          <a:fillRef idx="3">
            <a:schemeClr val="dk1"/>
          </a:fillRef>
          <a:effectRef idx="2">
            <a:schemeClr val="dk1"/>
          </a:effectRef>
          <a:fontRef idx="minor">
            <a:schemeClr val="lt1"/>
          </a:fontRef>
        </p:style>
        <p:txBody>
          <a:bodyPr wrap="none" lIns="68577" tIns="34289" rIns="68577" bIns="34289" rtlCol="0">
            <a:noAutofit/>
          </a:bodyPr>
          <a:lstStyle/>
          <a:p>
            <a:pPr algn="ctr"/>
            <a:r>
              <a:rPr lang="en-US" sz="788">
                <a:solidFill>
                  <a:schemeClr val="tx1"/>
                </a:solidFill>
                <a:ea typeface="MS PGothic" panose="020B0600070205080204" pitchFamily="34" charset="-128"/>
              </a:rPr>
              <a:t>Data</a:t>
            </a:r>
          </a:p>
        </p:txBody>
      </p:sp>
      <p:sp>
        <p:nvSpPr>
          <p:cNvPr id="89" name="TextBox 88"/>
          <p:cNvSpPr txBox="1"/>
          <p:nvPr/>
        </p:nvSpPr>
        <p:spPr>
          <a:xfrm>
            <a:off x="7555598" y="2020802"/>
            <a:ext cx="393371" cy="190499"/>
          </a:xfrm>
          <a:prstGeom prst="rect">
            <a:avLst/>
          </a:prstGeom>
          <a:solidFill>
            <a:schemeClr val="bg2"/>
          </a:solidFill>
        </p:spPr>
        <p:style>
          <a:lnRef idx="1">
            <a:schemeClr val="dk1"/>
          </a:lnRef>
          <a:fillRef idx="3">
            <a:schemeClr val="dk1"/>
          </a:fillRef>
          <a:effectRef idx="2">
            <a:schemeClr val="dk1"/>
          </a:effectRef>
          <a:fontRef idx="minor">
            <a:schemeClr val="lt1"/>
          </a:fontRef>
        </p:style>
        <p:txBody>
          <a:bodyPr wrap="none" lIns="68577" tIns="34289" rIns="68577" bIns="34289" rtlCol="0">
            <a:noAutofit/>
          </a:bodyPr>
          <a:lstStyle/>
          <a:p>
            <a:pPr algn="ctr"/>
            <a:r>
              <a:rPr lang="en-US" sz="788">
                <a:solidFill>
                  <a:schemeClr val="tx1"/>
                </a:solidFill>
                <a:ea typeface="MS PGothic" panose="020B0600070205080204" pitchFamily="34" charset="-128"/>
              </a:rPr>
              <a:t>Voice</a:t>
            </a:r>
          </a:p>
        </p:txBody>
      </p:sp>
      <p:sp>
        <p:nvSpPr>
          <p:cNvPr id="106" name="TextBox 105"/>
          <p:cNvSpPr txBox="1"/>
          <p:nvPr/>
        </p:nvSpPr>
        <p:spPr>
          <a:xfrm>
            <a:off x="4963297" y="2436594"/>
            <a:ext cx="400592" cy="184648"/>
          </a:xfrm>
          <a:prstGeom prst="rect">
            <a:avLst/>
          </a:prstGeom>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lIns="61590" tIns="30794" rIns="61590" bIns="30794" anchor="ctr">
            <a:noAutofit/>
          </a:bodyPr>
          <a:lstStyle>
            <a:defPPr>
              <a:defRPr lang="en-US"/>
            </a:defPPr>
            <a:lvl1pPr algn="ctr" defTabSz="814388">
              <a:defRPr sz="1000" b="1">
                <a:solidFill>
                  <a:schemeClr val="dk1"/>
                </a:solidFill>
                <a:latin typeface="+mn-lt"/>
                <a:cs typeface="+mn-cs"/>
              </a:defRPr>
            </a:lvl1pPr>
            <a:lvl2pPr>
              <a:defRPr>
                <a:solidFill>
                  <a:schemeClr val="dk1"/>
                </a:solidFill>
                <a:latin typeface="+mn-lt"/>
                <a:cs typeface="+mn-cs"/>
              </a:defRPr>
            </a:lvl2pPr>
            <a:lvl3pPr>
              <a:defRPr>
                <a:solidFill>
                  <a:schemeClr val="dk1"/>
                </a:solidFill>
                <a:latin typeface="+mn-lt"/>
                <a:cs typeface="+mn-cs"/>
              </a:defRPr>
            </a:lvl3pPr>
            <a:lvl4pPr>
              <a:defRPr>
                <a:solidFill>
                  <a:schemeClr val="dk1"/>
                </a:solidFill>
                <a:latin typeface="+mn-lt"/>
                <a:cs typeface="+mn-cs"/>
              </a:defRPr>
            </a:lvl4pPr>
            <a:lvl5pPr>
              <a:defRPr>
                <a:solidFill>
                  <a:schemeClr val="dk1"/>
                </a:solidFill>
                <a:latin typeface="+mn-lt"/>
                <a:cs typeface="+mn-cs"/>
              </a:defRPr>
            </a:lvl5pPr>
            <a:lvl6pPr>
              <a:defRPr>
                <a:solidFill>
                  <a:schemeClr val="dk1"/>
                </a:solidFill>
                <a:latin typeface="+mn-lt"/>
                <a:cs typeface="+mn-cs"/>
              </a:defRPr>
            </a:lvl6pPr>
            <a:lvl7pPr>
              <a:defRPr>
                <a:solidFill>
                  <a:schemeClr val="dk1"/>
                </a:solidFill>
                <a:latin typeface="+mn-lt"/>
                <a:cs typeface="+mn-cs"/>
              </a:defRPr>
            </a:lvl7pPr>
            <a:lvl8pPr>
              <a:defRPr>
                <a:solidFill>
                  <a:schemeClr val="dk1"/>
                </a:solidFill>
                <a:latin typeface="+mn-lt"/>
                <a:cs typeface="+mn-cs"/>
              </a:defRPr>
            </a:lvl8pPr>
            <a:lvl9pPr>
              <a:defRPr>
                <a:solidFill>
                  <a:schemeClr val="dk1"/>
                </a:solidFill>
                <a:latin typeface="+mn-lt"/>
                <a:cs typeface="+mn-cs"/>
              </a:defRPr>
            </a:lvl9pPr>
          </a:lstStyle>
          <a:p>
            <a:r>
              <a:rPr lang="en-US" sz="800">
                <a:ea typeface="MS PGothic" panose="020B0600070205080204" pitchFamily="34" charset="-128"/>
              </a:rPr>
              <a:t>VLAN</a:t>
            </a:r>
          </a:p>
        </p:txBody>
      </p:sp>
      <p:sp>
        <p:nvSpPr>
          <p:cNvPr id="107" name="TextBox 106"/>
          <p:cNvSpPr txBox="1"/>
          <p:nvPr/>
        </p:nvSpPr>
        <p:spPr>
          <a:xfrm>
            <a:off x="5399214" y="2436594"/>
            <a:ext cx="395783" cy="184648"/>
          </a:xfrm>
          <a:prstGeom prst="rect">
            <a:avLst/>
          </a:prstGeom>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lIns="61590" tIns="30794" rIns="61590" bIns="30794" anchor="ctr">
            <a:noAutofit/>
          </a:bodyPr>
          <a:lstStyle>
            <a:defPPr>
              <a:defRPr lang="en-US"/>
            </a:defPPr>
            <a:lvl1pPr algn="ctr" defTabSz="814388">
              <a:defRPr sz="1000" b="1">
                <a:solidFill>
                  <a:schemeClr val="dk1"/>
                </a:solidFill>
                <a:latin typeface="+mn-lt"/>
                <a:cs typeface="+mn-cs"/>
              </a:defRPr>
            </a:lvl1pPr>
            <a:lvl2pPr>
              <a:defRPr>
                <a:solidFill>
                  <a:schemeClr val="dk1"/>
                </a:solidFill>
                <a:latin typeface="+mn-lt"/>
                <a:cs typeface="+mn-cs"/>
              </a:defRPr>
            </a:lvl2pPr>
            <a:lvl3pPr>
              <a:defRPr>
                <a:solidFill>
                  <a:schemeClr val="dk1"/>
                </a:solidFill>
                <a:latin typeface="+mn-lt"/>
                <a:cs typeface="+mn-cs"/>
              </a:defRPr>
            </a:lvl3pPr>
            <a:lvl4pPr>
              <a:defRPr>
                <a:solidFill>
                  <a:schemeClr val="dk1"/>
                </a:solidFill>
                <a:latin typeface="+mn-lt"/>
                <a:cs typeface="+mn-cs"/>
              </a:defRPr>
            </a:lvl4pPr>
            <a:lvl5pPr>
              <a:defRPr>
                <a:solidFill>
                  <a:schemeClr val="dk1"/>
                </a:solidFill>
                <a:latin typeface="+mn-lt"/>
                <a:cs typeface="+mn-cs"/>
              </a:defRPr>
            </a:lvl5pPr>
            <a:lvl6pPr>
              <a:defRPr>
                <a:solidFill>
                  <a:schemeClr val="dk1"/>
                </a:solidFill>
                <a:latin typeface="+mn-lt"/>
                <a:cs typeface="+mn-cs"/>
              </a:defRPr>
            </a:lvl6pPr>
            <a:lvl7pPr>
              <a:defRPr>
                <a:solidFill>
                  <a:schemeClr val="dk1"/>
                </a:solidFill>
                <a:latin typeface="+mn-lt"/>
                <a:cs typeface="+mn-cs"/>
              </a:defRPr>
            </a:lvl7pPr>
            <a:lvl8pPr>
              <a:defRPr>
                <a:solidFill>
                  <a:schemeClr val="dk1"/>
                </a:solidFill>
                <a:latin typeface="+mn-lt"/>
                <a:cs typeface="+mn-cs"/>
              </a:defRPr>
            </a:lvl8pPr>
            <a:lvl9pPr>
              <a:defRPr>
                <a:solidFill>
                  <a:schemeClr val="dk1"/>
                </a:solidFill>
                <a:latin typeface="+mn-lt"/>
                <a:cs typeface="+mn-cs"/>
              </a:defRPr>
            </a:lvl9pPr>
          </a:lstStyle>
          <a:p>
            <a:r>
              <a:rPr lang="en-US" sz="800">
                <a:ea typeface="MS PGothic" panose="020B0600070205080204" pitchFamily="34" charset="-128"/>
              </a:rPr>
              <a:t>dACL</a:t>
            </a:r>
          </a:p>
        </p:txBody>
      </p:sp>
      <p:sp>
        <p:nvSpPr>
          <p:cNvPr id="101" name="Rounded Rectangle 100"/>
          <p:cNvSpPr/>
          <p:nvPr/>
        </p:nvSpPr>
        <p:spPr>
          <a:xfrm>
            <a:off x="533400" y="3012257"/>
            <a:ext cx="3789403" cy="1700618"/>
          </a:xfrm>
          <a:prstGeom prst="roundRect">
            <a:avLst>
              <a:gd name="adj" fmla="val 5010"/>
            </a:avLst>
          </a:prstGeom>
          <a:solidFill>
            <a:schemeClr val="accent2">
              <a:lumMod val="20000"/>
              <a:lumOff val="80000"/>
            </a:schemeClr>
          </a:solidFill>
          <a:ln>
            <a:noFill/>
          </a:ln>
        </p:spPr>
        <p:style>
          <a:lnRef idx="0">
            <a:scrgbClr r="0" g="0" b="0"/>
          </a:lnRef>
          <a:fillRef idx="0">
            <a:scrgbClr r="0" g="0" b="0"/>
          </a:fillRef>
          <a:effectRef idx="0">
            <a:scrgbClr r="0" g="0" b="0"/>
          </a:effectRef>
          <a:fontRef idx="minor">
            <a:schemeClr val="accent4"/>
          </a:fontRef>
        </p:style>
        <p:txBody>
          <a:bodyPr lIns="68577" tIns="34289" rIns="68577" bIns="34289" rtlCol="0" anchor="ctr">
            <a:noAutofit/>
          </a:bodyPr>
          <a:lstStyle/>
          <a:p>
            <a:pPr algn="ctr"/>
            <a:endParaRPr lang="en-US" sz="1013">
              <a:solidFill>
                <a:schemeClr val="tx1"/>
              </a:solidFill>
              <a:ea typeface="MS PGothic" panose="020B0600070205080204" pitchFamily="34" charset="-128"/>
            </a:endParaRPr>
          </a:p>
        </p:txBody>
      </p:sp>
      <p:pic>
        <p:nvPicPr>
          <p:cNvPr id="70" name="Picture 3" descr="\\MV-FS\Projects\Cisco\References\Brand Assets\Kubrick Icons\Device Icons\Device_switch_3062_default_256.png"/>
          <p:cNvPicPr>
            <a:picLocks noChangeAspect="1" noChangeArrowheads="1"/>
          </p:cNvPicPr>
          <p:nvPr/>
        </p:nvPicPr>
        <p:blipFill>
          <a:blip r:embed="rId3" cstate="print"/>
          <a:srcRect/>
          <a:stretch>
            <a:fillRect/>
          </a:stretch>
        </p:blipFill>
        <p:spPr bwMode="auto">
          <a:xfrm>
            <a:off x="3421365" y="3203951"/>
            <a:ext cx="731834" cy="731762"/>
          </a:xfrm>
          <a:prstGeom prst="rect">
            <a:avLst/>
          </a:prstGeom>
          <a:noFill/>
        </p:spPr>
      </p:pic>
      <p:cxnSp>
        <p:nvCxnSpPr>
          <p:cNvPr id="72" name="Straight Connector 71"/>
          <p:cNvCxnSpPr/>
          <p:nvPr/>
        </p:nvCxnSpPr>
        <p:spPr>
          <a:xfrm flipV="1">
            <a:off x="3558525" y="3686303"/>
            <a:ext cx="137160" cy="137147"/>
          </a:xfrm>
          <a:prstGeom prst="line">
            <a:avLst/>
          </a:prstGeom>
          <a:ln>
            <a:solidFill>
              <a:srgbClr val="546568"/>
            </a:solidFill>
          </a:ln>
          <a:effectLst>
            <a:outerShdw blurRad="50800" dist="38100" dir="2700000" algn="tl" rotWithShape="0">
              <a:prstClr val="black">
                <a:alpha val="40000"/>
              </a:prstClr>
            </a:outerShdw>
          </a:effectLst>
        </p:spPr>
        <p:style>
          <a:lnRef idx="2">
            <a:schemeClr val="accent1"/>
          </a:lnRef>
          <a:fillRef idx="0">
            <a:schemeClr val="accent1"/>
          </a:fillRef>
          <a:effectRef idx="1">
            <a:schemeClr val="accent1"/>
          </a:effectRef>
          <a:fontRef idx="minor">
            <a:schemeClr val="tx1"/>
          </a:fontRef>
        </p:style>
      </p:cxnSp>
      <p:sp>
        <p:nvSpPr>
          <p:cNvPr id="74" name="Rectangle 73"/>
          <p:cNvSpPr/>
          <p:nvPr/>
        </p:nvSpPr>
        <p:spPr>
          <a:xfrm>
            <a:off x="3229341" y="3192577"/>
            <a:ext cx="1152144" cy="233780"/>
          </a:xfrm>
          <a:prstGeom prst="rect">
            <a:avLst/>
          </a:prstGeom>
        </p:spPr>
        <p:txBody>
          <a:bodyPr wrap="square" lIns="68577" tIns="34289" rIns="68577" bIns="34289">
            <a:noAutofit/>
          </a:bodyPr>
          <a:lstStyle/>
          <a:p>
            <a:pPr algn="ctr"/>
            <a:r>
              <a:rPr lang="en-US" sz="1069">
                <a:latin typeface="+mn-lt"/>
                <a:ea typeface="MS PGothic" panose="020B0600070205080204" pitchFamily="34" charset="-128"/>
              </a:rPr>
              <a:t>Switch</a:t>
            </a:r>
          </a:p>
        </p:txBody>
      </p:sp>
      <p:sp>
        <p:nvSpPr>
          <p:cNvPr id="77" name="TextBox 76"/>
          <p:cNvSpPr txBox="1"/>
          <p:nvPr/>
        </p:nvSpPr>
        <p:spPr>
          <a:xfrm>
            <a:off x="2574256" y="4481754"/>
            <a:ext cx="689926" cy="207747"/>
          </a:xfrm>
          <a:prstGeom prst="rect">
            <a:avLst/>
          </a:prstGeom>
          <a:noFill/>
        </p:spPr>
        <p:txBody>
          <a:bodyPr wrap="none" lIns="68577" tIns="34289" rIns="68577" bIns="34289" rtlCol="0">
            <a:noAutofit/>
          </a:bodyPr>
          <a:lstStyle/>
          <a:p>
            <a:r>
              <a:rPr lang="en-US" sz="900">
                <a:latin typeface="+mn-lt"/>
                <a:ea typeface="MS PGothic" panose="020B0600070205080204" pitchFamily="34" charset="-128"/>
              </a:rPr>
              <a:t>Endpoint 1</a:t>
            </a:r>
          </a:p>
        </p:txBody>
      </p:sp>
      <p:sp>
        <p:nvSpPr>
          <p:cNvPr id="78" name="TextBox 77"/>
          <p:cNvSpPr txBox="1"/>
          <p:nvPr/>
        </p:nvSpPr>
        <p:spPr>
          <a:xfrm>
            <a:off x="609635" y="3144065"/>
            <a:ext cx="1403263" cy="225124"/>
          </a:xfrm>
          <a:prstGeom prst="rect">
            <a:avLst/>
          </a:prstGeom>
          <a:noFill/>
        </p:spPr>
        <p:txBody>
          <a:bodyPr wrap="none" lIns="68577" tIns="34289" rIns="68577" bIns="34289" rtlCol="0">
            <a:noAutofit/>
          </a:bodyPr>
          <a:lstStyle/>
          <a:p>
            <a:r>
              <a:rPr lang="en-US" sz="1200" b="1">
                <a:solidFill>
                  <a:schemeClr val="tx2"/>
                </a:solidFill>
                <a:latin typeface="+mn-lt"/>
                <a:ea typeface="MS PGothic" panose="020B0600070205080204" pitchFamily="34" charset="-128"/>
              </a:rPr>
              <a:t>Multi-Authentication</a:t>
            </a:r>
          </a:p>
        </p:txBody>
      </p:sp>
      <p:sp>
        <p:nvSpPr>
          <p:cNvPr id="79" name="TextBox 78"/>
          <p:cNvSpPr txBox="1"/>
          <p:nvPr/>
        </p:nvSpPr>
        <p:spPr>
          <a:xfrm>
            <a:off x="3585958" y="4481754"/>
            <a:ext cx="689926" cy="207747"/>
          </a:xfrm>
          <a:prstGeom prst="rect">
            <a:avLst/>
          </a:prstGeom>
          <a:noFill/>
        </p:spPr>
        <p:txBody>
          <a:bodyPr wrap="none" lIns="68577" tIns="34289" rIns="68577" bIns="34289" rtlCol="0">
            <a:noAutofit/>
          </a:bodyPr>
          <a:lstStyle/>
          <a:p>
            <a:r>
              <a:rPr lang="en-US" sz="900">
                <a:latin typeface="+mn-lt"/>
                <a:ea typeface="MS PGothic" panose="020B0600070205080204" pitchFamily="34" charset="-128"/>
              </a:rPr>
              <a:t>Endpoint 2</a:t>
            </a:r>
          </a:p>
        </p:txBody>
      </p:sp>
      <p:pic>
        <p:nvPicPr>
          <p:cNvPr id="93" name="Picture 69" descr="man_mtbz_char"/>
          <p:cNvPicPr>
            <a:picLocks noChangeAspect="1" noChangeArrowheads="1"/>
          </p:cNvPicPr>
          <p:nvPr/>
        </p:nvPicPr>
        <p:blipFill>
          <a:blip r:embed="rId5" cstate="print">
            <a:clrChange>
              <a:clrFrom>
                <a:srgbClr val="FFFFFF"/>
              </a:clrFrom>
              <a:clrTo>
                <a:srgbClr val="FFFFFF">
                  <a:alpha val="0"/>
                </a:srgbClr>
              </a:clrTo>
            </a:clrChange>
            <a:extLst>
              <a:ext uri="{28A0092B-C50C-407E-A947-70E740481C1C}">
                <a14:useLocalDpi xmlns:a14="http://schemas.microsoft.com/office/drawing/2010/main"/>
              </a:ext>
            </a:extLst>
          </a:blip>
          <a:srcRect/>
          <a:stretch>
            <a:fillRect/>
          </a:stretch>
        </p:blipFill>
        <p:spPr bwMode="auto">
          <a:xfrm>
            <a:off x="3147046" y="3796021"/>
            <a:ext cx="557667" cy="390070"/>
          </a:xfrm>
          <a:prstGeom prst="rect">
            <a:avLst/>
          </a:prstGeom>
          <a:noFill/>
          <a:ln w="9525">
            <a:noFill/>
            <a:miter lim="800000"/>
            <a:headEnd/>
            <a:tailEnd/>
          </a:ln>
        </p:spPr>
      </p:pic>
      <p:sp>
        <p:nvSpPr>
          <p:cNvPr id="94" name="Freeform 93"/>
          <p:cNvSpPr/>
          <p:nvPr/>
        </p:nvSpPr>
        <p:spPr>
          <a:xfrm>
            <a:off x="3169445" y="4131232"/>
            <a:ext cx="251901" cy="284866"/>
          </a:xfrm>
          <a:custGeom>
            <a:avLst/>
            <a:gdLst>
              <a:gd name="connsiteX0" fmla="*/ 0 w 335892"/>
              <a:gd name="connsiteY0" fmla="*/ 629776 h 629776"/>
              <a:gd name="connsiteX1" fmla="*/ 283372 w 335892"/>
              <a:gd name="connsiteY1" fmla="*/ 188933 h 629776"/>
              <a:gd name="connsiteX2" fmla="*/ 335849 w 335892"/>
              <a:gd name="connsiteY2" fmla="*/ 0 h 629776"/>
              <a:gd name="connsiteX0" fmla="*/ 0 w 335849"/>
              <a:gd name="connsiteY0" fmla="*/ 629776 h 629776"/>
              <a:gd name="connsiteX1" fmla="*/ 251887 w 335849"/>
              <a:gd name="connsiteY1" fmla="*/ 419851 h 629776"/>
              <a:gd name="connsiteX2" fmla="*/ 335849 w 335849"/>
              <a:gd name="connsiteY2" fmla="*/ 0 h 629776"/>
              <a:gd name="connsiteX0" fmla="*/ 0 w 366303"/>
              <a:gd name="connsiteY0" fmla="*/ 629776 h 629776"/>
              <a:gd name="connsiteX1" fmla="*/ 251887 w 366303"/>
              <a:gd name="connsiteY1" fmla="*/ 419851 h 629776"/>
              <a:gd name="connsiteX2" fmla="*/ 335849 w 366303"/>
              <a:gd name="connsiteY2" fmla="*/ 0 h 629776"/>
              <a:gd name="connsiteX0" fmla="*/ 0 w 366303"/>
              <a:gd name="connsiteY0" fmla="*/ 629776 h 629776"/>
              <a:gd name="connsiteX1" fmla="*/ 251887 w 366303"/>
              <a:gd name="connsiteY1" fmla="*/ 419851 h 629776"/>
              <a:gd name="connsiteX2" fmla="*/ 335849 w 366303"/>
              <a:gd name="connsiteY2" fmla="*/ 0 h 629776"/>
              <a:gd name="connsiteX0" fmla="*/ 0 w 335868"/>
              <a:gd name="connsiteY0" fmla="*/ 629776 h 629776"/>
              <a:gd name="connsiteX1" fmla="*/ 251887 w 335868"/>
              <a:gd name="connsiteY1" fmla="*/ 419851 h 629776"/>
              <a:gd name="connsiteX2" fmla="*/ 335849 w 335868"/>
              <a:gd name="connsiteY2" fmla="*/ 0 h 629776"/>
            </a:gdLst>
            <a:ahLst/>
            <a:cxnLst>
              <a:cxn ang="0">
                <a:pos x="connsiteX0" y="connsiteY0"/>
              </a:cxn>
              <a:cxn ang="0">
                <a:pos x="connsiteX1" y="connsiteY1"/>
              </a:cxn>
              <a:cxn ang="0">
                <a:pos x="connsiteX2" y="connsiteY2"/>
              </a:cxn>
            </a:cxnLst>
            <a:rect l="l" t="t" r="r" b="b"/>
            <a:pathLst>
              <a:path w="335868" h="629776">
                <a:moveTo>
                  <a:pt x="0" y="629776"/>
                </a:moveTo>
                <a:cubicBezTo>
                  <a:pt x="113698" y="461836"/>
                  <a:pt x="164426" y="545806"/>
                  <a:pt x="251887" y="419851"/>
                </a:cubicBezTo>
                <a:cubicBezTo>
                  <a:pt x="339348" y="293896"/>
                  <a:pt x="335849" y="0"/>
                  <a:pt x="335849" y="0"/>
                </a:cubicBezTo>
              </a:path>
            </a:pathLst>
          </a:custGeom>
          <a:ln>
            <a:solidFill>
              <a:srgbClr val="546568"/>
            </a:solidFill>
          </a:ln>
        </p:spPr>
        <p:style>
          <a:lnRef idx="2">
            <a:schemeClr val="accent1"/>
          </a:lnRef>
          <a:fillRef idx="0">
            <a:schemeClr val="accent1"/>
          </a:fillRef>
          <a:effectRef idx="1">
            <a:schemeClr val="accent1"/>
          </a:effectRef>
          <a:fontRef idx="minor">
            <a:schemeClr val="tx1"/>
          </a:fontRef>
        </p:style>
        <p:txBody>
          <a:bodyPr lIns="68577" tIns="34289" rIns="68577" bIns="34289" rtlCol="0" anchor="ctr">
            <a:noAutofit/>
          </a:bodyPr>
          <a:lstStyle/>
          <a:p>
            <a:pPr algn="ctr"/>
            <a:endParaRPr lang="en-US" sz="1013">
              <a:ea typeface="MS PGothic" panose="020B0600070205080204" pitchFamily="34" charset="-128"/>
            </a:endParaRPr>
          </a:p>
        </p:txBody>
      </p:sp>
      <p:sp>
        <p:nvSpPr>
          <p:cNvPr id="95" name="Freeform 94"/>
          <p:cNvSpPr/>
          <p:nvPr/>
        </p:nvSpPr>
        <p:spPr>
          <a:xfrm flipH="1">
            <a:off x="3471216" y="4131231"/>
            <a:ext cx="251901" cy="288152"/>
          </a:xfrm>
          <a:custGeom>
            <a:avLst/>
            <a:gdLst>
              <a:gd name="connsiteX0" fmla="*/ 0 w 335892"/>
              <a:gd name="connsiteY0" fmla="*/ 629776 h 629776"/>
              <a:gd name="connsiteX1" fmla="*/ 283372 w 335892"/>
              <a:gd name="connsiteY1" fmla="*/ 188933 h 629776"/>
              <a:gd name="connsiteX2" fmla="*/ 335849 w 335892"/>
              <a:gd name="connsiteY2" fmla="*/ 0 h 629776"/>
              <a:gd name="connsiteX0" fmla="*/ 0 w 335849"/>
              <a:gd name="connsiteY0" fmla="*/ 629776 h 629776"/>
              <a:gd name="connsiteX1" fmla="*/ 251887 w 335849"/>
              <a:gd name="connsiteY1" fmla="*/ 419851 h 629776"/>
              <a:gd name="connsiteX2" fmla="*/ 335849 w 335849"/>
              <a:gd name="connsiteY2" fmla="*/ 0 h 629776"/>
              <a:gd name="connsiteX0" fmla="*/ 0 w 366303"/>
              <a:gd name="connsiteY0" fmla="*/ 629776 h 629776"/>
              <a:gd name="connsiteX1" fmla="*/ 251887 w 366303"/>
              <a:gd name="connsiteY1" fmla="*/ 419851 h 629776"/>
              <a:gd name="connsiteX2" fmla="*/ 335849 w 366303"/>
              <a:gd name="connsiteY2" fmla="*/ 0 h 629776"/>
              <a:gd name="connsiteX0" fmla="*/ 0 w 366303"/>
              <a:gd name="connsiteY0" fmla="*/ 629776 h 629776"/>
              <a:gd name="connsiteX1" fmla="*/ 251887 w 366303"/>
              <a:gd name="connsiteY1" fmla="*/ 419851 h 629776"/>
              <a:gd name="connsiteX2" fmla="*/ 335849 w 366303"/>
              <a:gd name="connsiteY2" fmla="*/ 0 h 629776"/>
              <a:gd name="connsiteX0" fmla="*/ 0 w 335868"/>
              <a:gd name="connsiteY0" fmla="*/ 629776 h 629776"/>
              <a:gd name="connsiteX1" fmla="*/ 251887 w 335868"/>
              <a:gd name="connsiteY1" fmla="*/ 419851 h 629776"/>
              <a:gd name="connsiteX2" fmla="*/ 335849 w 335868"/>
              <a:gd name="connsiteY2" fmla="*/ 0 h 629776"/>
            </a:gdLst>
            <a:ahLst/>
            <a:cxnLst>
              <a:cxn ang="0">
                <a:pos x="connsiteX0" y="connsiteY0"/>
              </a:cxn>
              <a:cxn ang="0">
                <a:pos x="connsiteX1" y="connsiteY1"/>
              </a:cxn>
              <a:cxn ang="0">
                <a:pos x="connsiteX2" y="connsiteY2"/>
              </a:cxn>
            </a:cxnLst>
            <a:rect l="l" t="t" r="r" b="b"/>
            <a:pathLst>
              <a:path w="335868" h="629776">
                <a:moveTo>
                  <a:pt x="0" y="629776"/>
                </a:moveTo>
                <a:cubicBezTo>
                  <a:pt x="113698" y="461836"/>
                  <a:pt x="164426" y="545806"/>
                  <a:pt x="251887" y="419851"/>
                </a:cubicBezTo>
                <a:cubicBezTo>
                  <a:pt x="339348" y="293896"/>
                  <a:pt x="335849" y="0"/>
                  <a:pt x="335849" y="0"/>
                </a:cubicBezTo>
              </a:path>
            </a:pathLst>
          </a:custGeom>
          <a:ln>
            <a:solidFill>
              <a:srgbClr val="546568"/>
            </a:solidFill>
          </a:ln>
        </p:spPr>
        <p:style>
          <a:lnRef idx="2">
            <a:schemeClr val="accent1"/>
          </a:lnRef>
          <a:fillRef idx="0">
            <a:schemeClr val="accent1"/>
          </a:fillRef>
          <a:effectRef idx="1">
            <a:schemeClr val="accent1"/>
          </a:effectRef>
          <a:fontRef idx="minor">
            <a:schemeClr val="tx1"/>
          </a:fontRef>
        </p:style>
        <p:txBody>
          <a:bodyPr lIns="68577" tIns="34289" rIns="68577" bIns="34289" rtlCol="0" anchor="ctr">
            <a:noAutofit/>
          </a:bodyPr>
          <a:lstStyle/>
          <a:p>
            <a:pPr algn="ctr"/>
            <a:endParaRPr lang="en-US" sz="1013">
              <a:ea typeface="MS PGothic" panose="020B0600070205080204" pitchFamily="34" charset="-128"/>
            </a:endParaRPr>
          </a:p>
        </p:txBody>
      </p:sp>
      <p:sp>
        <p:nvSpPr>
          <p:cNvPr id="96" name="TextBox 95"/>
          <p:cNvSpPr txBox="1"/>
          <p:nvPr/>
        </p:nvSpPr>
        <p:spPr>
          <a:xfrm>
            <a:off x="3586855" y="3823450"/>
            <a:ext cx="393371" cy="190499"/>
          </a:xfrm>
          <a:prstGeom prst="rect">
            <a:avLst/>
          </a:prstGeom>
          <a:solidFill>
            <a:schemeClr val="bg2"/>
          </a:solidFill>
        </p:spPr>
        <p:style>
          <a:lnRef idx="1">
            <a:schemeClr val="dk1"/>
          </a:lnRef>
          <a:fillRef idx="3">
            <a:schemeClr val="dk1"/>
          </a:fillRef>
          <a:effectRef idx="2">
            <a:schemeClr val="dk1"/>
          </a:effectRef>
          <a:fontRef idx="minor">
            <a:schemeClr val="lt1"/>
          </a:fontRef>
        </p:style>
        <p:txBody>
          <a:bodyPr wrap="none" lIns="68577" tIns="34289" rIns="68577" bIns="34289" rtlCol="0">
            <a:noAutofit/>
          </a:bodyPr>
          <a:lstStyle/>
          <a:p>
            <a:pPr algn="ctr"/>
            <a:r>
              <a:rPr lang="en-US" sz="788">
                <a:solidFill>
                  <a:schemeClr val="tx1"/>
                </a:solidFill>
                <a:ea typeface="MS PGothic" panose="020B0600070205080204" pitchFamily="34" charset="-128"/>
              </a:rPr>
              <a:t>Voice</a:t>
            </a:r>
          </a:p>
        </p:txBody>
      </p:sp>
      <p:sp>
        <p:nvSpPr>
          <p:cNvPr id="111" name="TextBox 110"/>
          <p:cNvSpPr txBox="1"/>
          <p:nvPr/>
        </p:nvSpPr>
        <p:spPr>
          <a:xfrm>
            <a:off x="1802512" y="4297107"/>
            <a:ext cx="395783" cy="184648"/>
          </a:xfrm>
          <a:prstGeom prst="rect">
            <a:avLst/>
          </a:prstGeom>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lIns="61590" tIns="30794" rIns="61590" bIns="30794" anchor="ctr">
            <a:noAutofit/>
          </a:bodyPr>
          <a:lstStyle>
            <a:defPPr>
              <a:defRPr lang="en-US"/>
            </a:defPPr>
            <a:lvl1pPr algn="ctr" defTabSz="814388">
              <a:defRPr sz="1000" b="1">
                <a:solidFill>
                  <a:schemeClr val="dk1"/>
                </a:solidFill>
                <a:latin typeface="+mn-lt"/>
                <a:cs typeface="+mn-cs"/>
              </a:defRPr>
            </a:lvl1pPr>
            <a:lvl2pPr>
              <a:defRPr>
                <a:solidFill>
                  <a:schemeClr val="dk1"/>
                </a:solidFill>
                <a:latin typeface="+mn-lt"/>
                <a:cs typeface="+mn-cs"/>
              </a:defRPr>
            </a:lvl2pPr>
            <a:lvl3pPr>
              <a:defRPr>
                <a:solidFill>
                  <a:schemeClr val="dk1"/>
                </a:solidFill>
                <a:latin typeface="+mn-lt"/>
                <a:cs typeface="+mn-cs"/>
              </a:defRPr>
            </a:lvl3pPr>
            <a:lvl4pPr>
              <a:defRPr>
                <a:solidFill>
                  <a:schemeClr val="dk1"/>
                </a:solidFill>
                <a:latin typeface="+mn-lt"/>
                <a:cs typeface="+mn-cs"/>
              </a:defRPr>
            </a:lvl4pPr>
            <a:lvl5pPr>
              <a:defRPr>
                <a:solidFill>
                  <a:schemeClr val="dk1"/>
                </a:solidFill>
                <a:latin typeface="+mn-lt"/>
                <a:cs typeface="+mn-cs"/>
              </a:defRPr>
            </a:lvl5pPr>
            <a:lvl6pPr>
              <a:defRPr>
                <a:solidFill>
                  <a:schemeClr val="dk1"/>
                </a:solidFill>
                <a:latin typeface="+mn-lt"/>
                <a:cs typeface="+mn-cs"/>
              </a:defRPr>
            </a:lvl6pPr>
            <a:lvl7pPr>
              <a:defRPr>
                <a:solidFill>
                  <a:schemeClr val="dk1"/>
                </a:solidFill>
                <a:latin typeface="+mn-lt"/>
                <a:cs typeface="+mn-cs"/>
              </a:defRPr>
            </a:lvl7pPr>
            <a:lvl8pPr>
              <a:defRPr>
                <a:solidFill>
                  <a:schemeClr val="dk1"/>
                </a:solidFill>
                <a:latin typeface="+mn-lt"/>
                <a:cs typeface="+mn-cs"/>
              </a:defRPr>
            </a:lvl8pPr>
            <a:lvl9pPr>
              <a:defRPr>
                <a:solidFill>
                  <a:schemeClr val="dk1"/>
                </a:solidFill>
                <a:latin typeface="+mn-lt"/>
                <a:cs typeface="+mn-cs"/>
              </a:defRPr>
            </a:lvl9pPr>
          </a:lstStyle>
          <a:p>
            <a:r>
              <a:rPr lang="en-US" sz="800">
                <a:ea typeface="MS PGothic" panose="020B0600070205080204" pitchFamily="34" charset="-128"/>
              </a:rPr>
              <a:t>dACL</a:t>
            </a:r>
          </a:p>
        </p:txBody>
      </p:sp>
      <p:sp>
        <p:nvSpPr>
          <p:cNvPr id="84" name="TextBox 83"/>
          <p:cNvSpPr txBox="1"/>
          <p:nvPr/>
        </p:nvSpPr>
        <p:spPr>
          <a:xfrm>
            <a:off x="1294146" y="4297107"/>
            <a:ext cx="437861" cy="184648"/>
          </a:xfrm>
          <a:prstGeom prst="rect">
            <a:avLst/>
          </a:prstGeom>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lIns="61590" tIns="30794" rIns="61590" bIns="30794" anchor="ctr">
            <a:noAutofit/>
          </a:bodyPr>
          <a:lstStyle>
            <a:defPPr>
              <a:defRPr lang="en-US"/>
            </a:defPPr>
            <a:lvl1pPr algn="ctr" defTabSz="814388">
              <a:defRPr sz="1000" b="1">
                <a:solidFill>
                  <a:schemeClr val="dk1"/>
                </a:solidFill>
                <a:latin typeface="+mn-lt"/>
                <a:cs typeface="+mn-cs"/>
              </a:defRPr>
            </a:lvl1pPr>
            <a:lvl2pPr>
              <a:defRPr>
                <a:solidFill>
                  <a:schemeClr val="dk1"/>
                </a:solidFill>
                <a:latin typeface="+mn-lt"/>
                <a:cs typeface="+mn-cs"/>
              </a:defRPr>
            </a:lvl2pPr>
            <a:lvl3pPr>
              <a:defRPr>
                <a:solidFill>
                  <a:schemeClr val="dk1"/>
                </a:solidFill>
                <a:latin typeface="+mn-lt"/>
                <a:cs typeface="+mn-cs"/>
              </a:defRPr>
            </a:lvl3pPr>
            <a:lvl4pPr>
              <a:defRPr>
                <a:solidFill>
                  <a:schemeClr val="dk1"/>
                </a:solidFill>
                <a:latin typeface="+mn-lt"/>
                <a:cs typeface="+mn-cs"/>
              </a:defRPr>
            </a:lvl4pPr>
            <a:lvl5pPr>
              <a:defRPr>
                <a:solidFill>
                  <a:schemeClr val="dk1"/>
                </a:solidFill>
                <a:latin typeface="+mn-lt"/>
                <a:cs typeface="+mn-cs"/>
              </a:defRPr>
            </a:lvl5pPr>
            <a:lvl6pPr>
              <a:defRPr>
                <a:solidFill>
                  <a:schemeClr val="dk1"/>
                </a:solidFill>
                <a:latin typeface="+mn-lt"/>
                <a:cs typeface="+mn-cs"/>
              </a:defRPr>
            </a:lvl6pPr>
            <a:lvl7pPr>
              <a:defRPr>
                <a:solidFill>
                  <a:schemeClr val="dk1"/>
                </a:solidFill>
                <a:latin typeface="+mn-lt"/>
                <a:cs typeface="+mn-cs"/>
              </a:defRPr>
            </a:lvl7pPr>
            <a:lvl8pPr>
              <a:defRPr>
                <a:solidFill>
                  <a:schemeClr val="dk1"/>
                </a:solidFill>
                <a:latin typeface="+mn-lt"/>
                <a:cs typeface="+mn-cs"/>
              </a:defRPr>
            </a:lvl8pPr>
            <a:lvl9pPr>
              <a:defRPr>
                <a:solidFill>
                  <a:schemeClr val="dk1"/>
                </a:solidFill>
                <a:latin typeface="+mn-lt"/>
                <a:cs typeface="+mn-cs"/>
              </a:defRPr>
            </a:lvl9pPr>
          </a:lstStyle>
          <a:p>
            <a:r>
              <a:rPr lang="en-US" sz="800">
                <a:ea typeface="MS PGothic" panose="020B0600070205080204" pitchFamily="34" charset="-128"/>
              </a:rPr>
              <a:t>VLAN*</a:t>
            </a:r>
          </a:p>
        </p:txBody>
      </p:sp>
      <p:sp>
        <p:nvSpPr>
          <p:cNvPr id="80" name="TextBox 79"/>
          <p:cNvSpPr txBox="1"/>
          <p:nvPr/>
        </p:nvSpPr>
        <p:spPr>
          <a:xfrm>
            <a:off x="1331311" y="2436594"/>
            <a:ext cx="400592" cy="184648"/>
          </a:xfrm>
          <a:prstGeom prst="rect">
            <a:avLst/>
          </a:prstGeom>
          <a:ln>
            <a:no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lIns="61590" tIns="30794" rIns="61590" bIns="30794" anchor="ctr">
            <a:noAutofit/>
          </a:bodyPr>
          <a:lstStyle>
            <a:defPPr>
              <a:defRPr lang="en-US"/>
            </a:defPPr>
            <a:lvl1pPr algn="ctr" defTabSz="814388">
              <a:defRPr sz="1000" b="1">
                <a:solidFill>
                  <a:schemeClr val="dk1"/>
                </a:solidFill>
                <a:latin typeface="+mn-lt"/>
                <a:cs typeface="+mn-cs"/>
              </a:defRPr>
            </a:lvl1pPr>
            <a:lvl2pPr>
              <a:defRPr>
                <a:solidFill>
                  <a:schemeClr val="dk1"/>
                </a:solidFill>
                <a:latin typeface="+mn-lt"/>
                <a:cs typeface="+mn-cs"/>
              </a:defRPr>
            </a:lvl2pPr>
            <a:lvl3pPr>
              <a:defRPr>
                <a:solidFill>
                  <a:schemeClr val="dk1"/>
                </a:solidFill>
                <a:latin typeface="+mn-lt"/>
                <a:cs typeface="+mn-cs"/>
              </a:defRPr>
            </a:lvl3pPr>
            <a:lvl4pPr>
              <a:defRPr>
                <a:solidFill>
                  <a:schemeClr val="dk1"/>
                </a:solidFill>
                <a:latin typeface="+mn-lt"/>
                <a:cs typeface="+mn-cs"/>
              </a:defRPr>
            </a:lvl4pPr>
            <a:lvl5pPr>
              <a:defRPr>
                <a:solidFill>
                  <a:schemeClr val="dk1"/>
                </a:solidFill>
                <a:latin typeface="+mn-lt"/>
                <a:cs typeface="+mn-cs"/>
              </a:defRPr>
            </a:lvl5pPr>
            <a:lvl6pPr>
              <a:defRPr>
                <a:solidFill>
                  <a:schemeClr val="dk1"/>
                </a:solidFill>
                <a:latin typeface="+mn-lt"/>
                <a:cs typeface="+mn-cs"/>
              </a:defRPr>
            </a:lvl6pPr>
            <a:lvl7pPr>
              <a:defRPr>
                <a:solidFill>
                  <a:schemeClr val="dk1"/>
                </a:solidFill>
                <a:latin typeface="+mn-lt"/>
                <a:cs typeface="+mn-cs"/>
              </a:defRPr>
            </a:lvl7pPr>
            <a:lvl8pPr>
              <a:defRPr>
                <a:solidFill>
                  <a:schemeClr val="dk1"/>
                </a:solidFill>
                <a:latin typeface="+mn-lt"/>
                <a:cs typeface="+mn-cs"/>
              </a:defRPr>
            </a:lvl8pPr>
            <a:lvl9pPr>
              <a:defRPr>
                <a:solidFill>
                  <a:schemeClr val="dk1"/>
                </a:solidFill>
                <a:latin typeface="+mn-lt"/>
                <a:cs typeface="+mn-cs"/>
              </a:defRPr>
            </a:lvl9pPr>
          </a:lstStyle>
          <a:p>
            <a:r>
              <a:rPr lang="en-US" sz="800">
                <a:ea typeface="MS PGothic" panose="020B0600070205080204" pitchFamily="34" charset="-128"/>
              </a:rPr>
              <a:t>VLAN</a:t>
            </a:r>
          </a:p>
        </p:txBody>
      </p:sp>
      <p:sp>
        <p:nvSpPr>
          <p:cNvPr id="75" name="TextBox 36">
            <a:extLst>
              <a:ext uri="{FF2B5EF4-FFF2-40B4-BE49-F238E27FC236}">
                <a16:creationId xmlns:a16="http://schemas.microsoft.com/office/drawing/2014/main" id="{BE398F54-0EC7-304D-8BEA-0EDE4AF1A5A7}"/>
              </a:ext>
            </a:extLst>
          </p:cNvPr>
          <p:cNvSpPr txBox="1"/>
          <p:nvPr/>
        </p:nvSpPr>
        <p:spPr>
          <a:xfrm>
            <a:off x="748821" y="1557224"/>
            <a:ext cx="2153081" cy="484746"/>
          </a:xfrm>
          <a:prstGeom prst="rect">
            <a:avLst/>
          </a:prstGeom>
          <a:noFill/>
        </p:spPr>
        <p:txBody>
          <a:bodyPr wrap="square" lIns="68577" tIns="34289" rIns="68577" bIns="34289" rtlCol="0">
            <a:noAutofit/>
          </a:bodyPr>
          <a:lstStyle/>
          <a:p>
            <a:r>
              <a:rPr lang="ja-JP" altLang="en-US" sz="1050">
                <a:latin typeface="+mn-lt"/>
                <a:ea typeface="MS PGothic" panose="020B0600070205080204" pitchFamily="34" charset="-128"/>
              </a:rPr>
              <a:t>単一</a:t>
            </a:r>
            <a:r>
              <a:rPr lang="en-US" altLang="ja-JP" sz="1050">
                <a:latin typeface="+mn-lt"/>
                <a:ea typeface="MS PGothic" panose="020B0600070205080204" pitchFamily="34" charset="-128"/>
              </a:rPr>
              <a:t> MAC </a:t>
            </a:r>
            <a:r>
              <a:rPr lang="ja-JP" altLang="en-US" sz="1050">
                <a:latin typeface="+mn-lt"/>
                <a:ea typeface="MS PGothic" panose="020B0600070205080204" pitchFamily="34" charset="-128"/>
              </a:rPr>
              <a:t>アドレスのみが許可され、</a:t>
            </a:r>
            <a:r>
              <a:rPr lang="en-US" altLang="ja-JP" sz="1050">
                <a:latin typeface="+mn-lt"/>
                <a:ea typeface="MS PGothic" panose="020B0600070205080204" pitchFamily="34" charset="-128"/>
              </a:rPr>
              <a:t>2 </a:t>
            </a:r>
            <a:r>
              <a:rPr lang="ja-JP" altLang="en-US" sz="1050">
                <a:latin typeface="+mn-lt"/>
                <a:ea typeface="MS PGothic" panose="020B0600070205080204" pitchFamily="34" charset="-128"/>
              </a:rPr>
              <a:t>台目以降の</a:t>
            </a:r>
            <a:r>
              <a:rPr lang="en-US" altLang="ja-JP" sz="1050">
                <a:latin typeface="+mn-lt"/>
                <a:ea typeface="MS PGothic" panose="020B0600070205080204" pitchFamily="34" charset="-128"/>
              </a:rPr>
              <a:t> MAC </a:t>
            </a:r>
            <a:r>
              <a:rPr lang="ja-JP" altLang="en-US" sz="1050">
                <a:latin typeface="+mn-lt"/>
                <a:ea typeface="MS PGothic" panose="020B0600070205080204" pitchFamily="34" charset="-128"/>
              </a:rPr>
              <a:t>アドレスはセキュリティ違反となります</a:t>
            </a:r>
            <a:endParaRPr lang="en-US" sz="1050">
              <a:latin typeface="+mn-lt"/>
              <a:ea typeface="MS PGothic" panose="020B0600070205080204" pitchFamily="34" charset="-128"/>
            </a:endParaRPr>
          </a:p>
        </p:txBody>
      </p:sp>
      <p:sp>
        <p:nvSpPr>
          <p:cNvPr id="76" name="TextBox 68">
            <a:extLst>
              <a:ext uri="{FF2B5EF4-FFF2-40B4-BE49-F238E27FC236}">
                <a16:creationId xmlns:a16="http://schemas.microsoft.com/office/drawing/2014/main" id="{723DE5E5-36CA-4041-9A16-0F3B108E160B}"/>
              </a:ext>
            </a:extLst>
          </p:cNvPr>
          <p:cNvSpPr txBox="1"/>
          <p:nvPr/>
        </p:nvSpPr>
        <p:spPr>
          <a:xfrm>
            <a:off x="5038061" y="1497493"/>
            <a:ext cx="2088845" cy="761745"/>
          </a:xfrm>
          <a:prstGeom prst="rect">
            <a:avLst/>
          </a:prstGeom>
          <a:noFill/>
        </p:spPr>
        <p:txBody>
          <a:bodyPr wrap="square" lIns="68577" tIns="34289" rIns="68577" bIns="34289" rtlCol="0">
            <a:noAutofit/>
          </a:bodyPr>
          <a:lstStyle/>
          <a:p>
            <a:r>
              <a:rPr lang="ja-JP" altLang="en-US" sz="1000">
                <a:latin typeface="+mn-lt"/>
                <a:ea typeface="MS PGothic" panose="020B0600070205080204" pitchFamily="34" charset="-128"/>
              </a:rPr>
              <a:t>それぞれのドメイン</a:t>
            </a:r>
            <a:r>
              <a:rPr lang="en-US" altLang="ja-JP" sz="1000">
                <a:latin typeface="+mn-lt"/>
                <a:ea typeface="MS PGothic" panose="020B0600070205080204" pitchFamily="34" charset="-128"/>
              </a:rPr>
              <a:t>(Voice / Data)</a:t>
            </a:r>
            <a:r>
              <a:rPr lang="ja-JP" altLang="en-US" sz="1000">
                <a:latin typeface="+mn-lt"/>
                <a:ea typeface="MS PGothic" panose="020B0600070205080204" pitchFamily="34" charset="-128"/>
              </a:rPr>
              <a:t>で単一</a:t>
            </a:r>
            <a:r>
              <a:rPr lang="en-US" altLang="ja-JP" sz="1000">
                <a:latin typeface="+mn-lt"/>
                <a:ea typeface="MS PGothic" panose="020B0600070205080204" pitchFamily="34" charset="-128"/>
              </a:rPr>
              <a:t> MAC </a:t>
            </a:r>
            <a:r>
              <a:rPr lang="ja-JP" altLang="en-US" sz="1000">
                <a:latin typeface="+mn-lt"/>
                <a:ea typeface="MS PGothic" panose="020B0600070205080204" pitchFamily="34" charset="-128"/>
              </a:rPr>
              <a:t>アドレスのみが認証され、各ドメインの</a:t>
            </a:r>
            <a:r>
              <a:rPr lang="en-US" altLang="ja-JP" sz="1000">
                <a:latin typeface="+mn-lt"/>
                <a:ea typeface="MS PGothic" panose="020B0600070205080204" pitchFamily="34" charset="-128"/>
              </a:rPr>
              <a:t> 2 </a:t>
            </a:r>
            <a:r>
              <a:rPr lang="ja-JP" altLang="en-US" sz="1000">
                <a:latin typeface="+mn-lt"/>
                <a:ea typeface="MS PGothic" panose="020B0600070205080204" pitchFamily="34" charset="-128"/>
              </a:rPr>
              <a:t>台目以降の</a:t>
            </a:r>
            <a:r>
              <a:rPr lang="en-US" altLang="ja-JP" sz="1000">
                <a:latin typeface="+mn-lt"/>
                <a:ea typeface="MS PGothic" panose="020B0600070205080204" pitchFamily="34" charset="-128"/>
              </a:rPr>
              <a:t> MAC </a:t>
            </a:r>
            <a:r>
              <a:rPr lang="ja-JP" altLang="en-US" sz="1000">
                <a:latin typeface="+mn-lt"/>
                <a:ea typeface="MS PGothic" panose="020B0600070205080204" pitchFamily="34" charset="-128"/>
              </a:rPr>
              <a:t>アドレスはセキュリティ違反となります</a:t>
            </a:r>
            <a:endParaRPr lang="en-US" sz="1000">
              <a:latin typeface="+mn-lt"/>
              <a:ea typeface="MS PGothic" panose="020B0600070205080204" pitchFamily="34" charset="-128"/>
            </a:endParaRPr>
          </a:p>
        </p:txBody>
      </p:sp>
      <p:sp>
        <p:nvSpPr>
          <p:cNvPr id="87" name="TextBox 81">
            <a:extLst>
              <a:ext uri="{FF2B5EF4-FFF2-40B4-BE49-F238E27FC236}">
                <a16:creationId xmlns:a16="http://schemas.microsoft.com/office/drawing/2014/main" id="{72F871D9-E4CC-C745-97B5-0DE56370F408}"/>
              </a:ext>
            </a:extLst>
          </p:cNvPr>
          <p:cNvSpPr txBox="1"/>
          <p:nvPr/>
        </p:nvSpPr>
        <p:spPr>
          <a:xfrm>
            <a:off x="706080" y="3375251"/>
            <a:ext cx="2023950" cy="761745"/>
          </a:xfrm>
          <a:prstGeom prst="rect">
            <a:avLst/>
          </a:prstGeom>
          <a:noFill/>
        </p:spPr>
        <p:txBody>
          <a:bodyPr wrap="square" lIns="68577" tIns="34289" rIns="68577" bIns="34289" rtlCol="0">
            <a:noAutofit/>
          </a:bodyPr>
          <a:lstStyle/>
          <a:p>
            <a:r>
              <a:rPr lang="ja-JP" altLang="en-US" sz="1050">
                <a:latin typeface="+mn-lt"/>
                <a:ea typeface="MS PGothic" panose="020B0600070205080204" pitchFamily="34" charset="-128"/>
              </a:rPr>
              <a:t>音声端末は</a:t>
            </a:r>
            <a:r>
              <a:rPr lang="en-US" altLang="ja-JP" sz="1050">
                <a:latin typeface="+mn-lt"/>
                <a:ea typeface="MS PGothic" panose="020B0600070205080204" pitchFamily="34" charset="-128"/>
              </a:rPr>
              <a:t> 1</a:t>
            </a:r>
            <a:r>
              <a:rPr lang="ja-JP" altLang="en-US" sz="1050">
                <a:latin typeface="+mn-lt"/>
                <a:ea typeface="MS PGothic" panose="020B0600070205080204" pitchFamily="34" charset="-128"/>
              </a:rPr>
              <a:t>台、</a:t>
            </a:r>
            <a:r>
              <a:rPr lang="en-US" altLang="ja-JP" sz="1050">
                <a:latin typeface="+mn-lt"/>
                <a:ea typeface="MS PGothic" panose="020B0600070205080204" pitchFamily="34" charset="-128"/>
              </a:rPr>
              <a:t>Data </a:t>
            </a:r>
            <a:r>
              <a:rPr lang="ja-JP" altLang="en-US" sz="1050">
                <a:latin typeface="+mn-lt"/>
                <a:ea typeface="MS PGothic" panose="020B0600070205080204" pitchFamily="34" charset="-128"/>
              </a:rPr>
              <a:t>端末は</a:t>
            </a:r>
            <a:r>
              <a:rPr lang="ja-JP" altLang="en-US" sz="1050">
                <a:solidFill>
                  <a:srgbClr val="FF0000"/>
                </a:solidFill>
                <a:latin typeface="+mn-lt"/>
                <a:ea typeface="MS PGothic" panose="020B0600070205080204" pitchFamily="34" charset="-128"/>
              </a:rPr>
              <a:t>複数台同時に認証可能</a:t>
            </a:r>
            <a:r>
              <a:rPr lang="ja-JP" altLang="en-US" sz="1050">
                <a:latin typeface="+mn-lt"/>
                <a:ea typeface="MS PGothic" panose="020B0600070205080204" pitchFamily="34" charset="-128"/>
              </a:rPr>
              <a:t>で、それぞれのホストに対して、異なる</a:t>
            </a:r>
            <a:r>
              <a:rPr lang="en-US" altLang="ja-JP" sz="1050" err="1">
                <a:latin typeface="+mn-lt"/>
                <a:ea typeface="MS PGothic" panose="020B0600070205080204" pitchFamily="34" charset="-128"/>
              </a:rPr>
              <a:t>dACL</a:t>
            </a:r>
            <a:r>
              <a:rPr lang="en-US" altLang="ja-JP" sz="1050">
                <a:latin typeface="+mn-lt"/>
                <a:ea typeface="MS PGothic" panose="020B0600070205080204" pitchFamily="34" charset="-128"/>
              </a:rPr>
              <a:t> / </a:t>
            </a:r>
            <a:r>
              <a:rPr lang="en-US" altLang="ja-JP" sz="1050" err="1">
                <a:latin typeface="+mn-lt"/>
                <a:ea typeface="MS PGothic" panose="020B0600070205080204" pitchFamily="34" charset="-128"/>
              </a:rPr>
              <a:t>dVLAN</a:t>
            </a:r>
            <a:r>
              <a:rPr lang="en-US" altLang="ja-JP" sz="1050">
                <a:latin typeface="+mn-lt"/>
                <a:ea typeface="MS PGothic" panose="020B0600070205080204" pitchFamily="34" charset="-128"/>
              </a:rPr>
              <a:t> </a:t>
            </a:r>
            <a:r>
              <a:rPr lang="ja-JP" altLang="en-US" sz="1050">
                <a:latin typeface="+mn-lt"/>
                <a:ea typeface="MS PGothic" panose="020B0600070205080204" pitchFamily="34" charset="-128"/>
              </a:rPr>
              <a:t>ポリシーを適用することが出来ます</a:t>
            </a:r>
            <a:endParaRPr lang="en-US" sz="1050">
              <a:latin typeface="+mn-lt"/>
              <a:ea typeface="MS PGothic" panose="020B0600070205080204" pitchFamily="34" charset="-128"/>
            </a:endParaRPr>
          </a:p>
        </p:txBody>
      </p:sp>
      <p:sp>
        <p:nvSpPr>
          <p:cNvPr id="90" name="TextBox 51">
            <a:extLst>
              <a:ext uri="{FF2B5EF4-FFF2-40B4-BE49-F238E27FC236}">
                <a16:creationId xmlns:a16="http://schemas.microsoft.com/office/drawing/2014/main" id="{5A069C59-18B0-8849-A292-0E8936921CF2}"/>
              </a:ext>
            </a:extLst>
          </p:cNvPr>
          <p:cNvSpPr txBox="1"/>
          <p:nvPr/>
        </p:nvSpPr>
        <p:spPr>
          <a:xfrm>
            <a:off x="5047540" y="3394425"/>
            <a:ext cx="2180265" cy="623246"/>
          </a:xfrm>
          <a:prstGeom prst="rect">
            <a:avLst/>
          </a:prstGeom>
          <a:noFill/>
        </p:spPr>
        <p:txBody>
          <a:bodyPr wrap="square" lIns="68577" tIns="34289" rIns="68577" bIns="34289" rtlCol="0">
            <a:noAutofit/>
          </a:bodyPr>
          <a:lstStyle/>
          <a:p>
            <a:r>
              <a:rPr lang="ja-JP" altLang="en-US" sz="1000">
                <a:latin typeface="+mn-lt"/>
                <a:ea typeface="MS PGothic" panose="020B0600070205080204" pitchFamily="34" charset="-128"/>
              </a:rPr>
              <a:t>最初の</a:t>
            </a:r>
            <a:r>
              <a:rPr lang="en-US" altLang="ja-JP" sz="1000">
                <a:latin typeface="+mn-lt"/>
                <a:ea typeface="MS PGothic" panose="020B0600070205080204" pitchFamily="34" charset="-128"/>
              </a:rPr>
              <a:t> MAC </a:t>
            </a:r>
            <a:r>
              <a:rPr lang="ja-JP" altLang="en-US" sz="1000">
                <a:latin typeface="+mn-lt"/>
                <a:ea typeface="MS PGothic" panose="020B0600070205080204" pitchFamily="34" charset="-128"/>
              </a:rPr>
              <a:t>アドレスが認証されると</a:t>
            </a:r>
            <a:r>
              <a:rPr lang="en-US" altLang="ja-JP" sz="1000">
                <a:latin typeface="+mn-lt"/>
                <a:ea typeface="MS PGothic" panose="020B0600070205080204" pitchFamily="34" charset="-128"/>
              </a:rPr>
              <a:t> 2 </a:t>
            </a:r>
            <a:r>
              <a:rPr lang="ja-JP" altLang="en-US" sz="1000">
                <a:latin typeface="+mn-lt"/>
                <a:ea typeface="MS PGothic" panose="020B0600070205080204" pitchFamily="34" charset="-128"/>
              </a:rPr>
              <a:t>台目以降のホストは最初の認証結果に相乗りし、認証をバイパスします</a:t>
            </a:r>
            <a:endParaRPr lang="en-US" altLang="ja-JP" sz="1000">
              <a:latin typeface="+mn-lt"/>
              <a:ea typeface="MS PGothic" panose="020B0600070205080204" pitchFamily="34" charset="-128"/>
            </a:endParaRPr>
          </a:p>
        </p:txBody>
      </p:sp>
      <p:grpSp>
        <p:nvGrpSpPr>
          <p:cNvPr id="92" name="Group 211">
            <a:extLst>
              <a:ext uri="{FF2B5EF4-FFF2-40B4-BE49-F238E27FC236}">
                <a16:creationId xmlns:a16="http://schemas.microsoft.com/office/drawing/2014/main" id="{F8CF9724-DB16-495A-861E-7635A00095A5}"/>
              </a:ext>
            </a:extLst>
          </p:cNvPr>
          <p:cNvGrpSpPr>
            <a:grpSpLocks/>
          </p:cNvGrpSpPr>
          <p:nvPr/>
        </p:nvGrpSpPr>
        <p:grpSpPr bwMode="auto">
          <a:xfrm>
            <a:off x="2467083" y="2184621"/>
            <a:ext cx="593848" cy="468092"/>
            <a:chOff x="3888" y="1717"/>
            <a:chExt cx="1536" cy="1211"/>
          </a:xfrm>
        </p:grpSpPr>
        <p:pic>
          <p:nvPicPr>
            <p:cNvPr id="97" name="Picture 212" descr="07-1461_monitor+keyboard">
              <a:extLst>
                <a:ext uri="{FF2B5EF4-FFF2-40B4-BE49-F238E27FC236}">
                  <a16:creationId xmlns:a16="http://schemas.microsoft.com/office/drawing/2014/main" id="{A837F26B-5FB0-4C43-BCD3-230574DB48F7}"/>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3888" y="1717"/>
              <a:ext cx="1536" cy="12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2" name="Picture 213">
              <a:extLst>
                <a:ext uri="{FF2B5EF4-FFF2-40B4-BE49-F238E27FC236}">
                  <a16:creationId xmlns:a16="http://schemas.microsoft.com/office/drawing/2014/main" id="{F747FEDE-20C9-4C41-B0E9-6B4E79D32AA1}"/>
                </a:ext>
              </a:extLst>
            </p:cNvPr>
            <p:cNvPicPr>
              <a:picLocks noChangeAspect="1" noChangeArrowheads="1"/>
            </p:cNvPicPr>
            <p:nvPr/>
          </p:nvPicPr>
          <p:blipFill>
            <a:blip r:embed="rId7">
              <a:extLst>
                <a:ext uri="{28A0092B-C50C-407E-A947-70E740481C1C}">
                  <a14:useLocalDpi xmlns:a14="http://schemas.microsoft.com/office/drawing/2010/main" val="0"/>
                </a:ext>
              </a:extLst>
            </a:blip>
            <a:srcRect l="57018" t="76970"/>
            <a:stretch>
              <a:fillRect/>
            </a:stretch>
          </p:blipFill>
          <p:spPr bwMode="auto">
            <a:xfrm>
              <a:off x="4245" y="2056"/>
              <a:ext cx="703" cy="3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pic>
          <p:nvPicPr>
            <p:cNvPr id="105" name="Picture 214">
              <a:extLst>
                <a:ext uri="{FF2B5EF4-FFF2-40B4-BE49-F238E27FC236}">
                  <a16:creationId xmlns:a16="http://schemas.microsoft.com/office/drawing/2014/main" id="{4331E6E5-94E9-4B4E-85C6-EE2A47991CB7}"/>
                </a:ext>
              </a:extLst>
            </p:cNvPr>
            <p:cNvPicPr>
              <a:picLocks noChangeAspect="1" noChangeArrowheads="1"/>
            </p:cNvPicPr>
            <p:nvPr/>
          </p:nvPicPr>
          <p:blipFill>
            <a:blip r:embed="rId8">
              <a:extLst>
                <a:ext uri="{28A0092B-C50C-407E-A947-70E740481C1C}">
                  <a14:useLocalDpi xmlns:a14="http://schemas.microsoft.com/office/drawing/2010/main" val="0"/>
                </a:ext>
              </a:extLst>
            </a:blip>
            <a:srcRect l="59082" r="15192" b="79753"/>
            <a:stretch>
              <a:fillRect/>
            </a:stretch>
          </p:blipFill>
          <p:spPr bwMode="auto">
            <a:xfrm>
              <a:off x="4544" y="1777"/>
              <a:ext cx="547" cy="3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pic>
          <p:nvPicPr>
            <p:cNvPr id="108" name="Picture 215">
              <a:extLst>
                <a:ext uri="{FF2B5EF4-FFF2-40B4-BE49-F238E27FC236}">
                  <a16:creationId xmlns:a16="http://schemas.microsoft.com/office/drawing/2014/main" id="{6B7933C1-8FA8-4559-95D5-E4EA8424FC52}"/>
                </a:ext>
              </a:extLst>
            </p:cNvPr>
            <p:cNvPicPr>
              <a:picLocks noChangeAspect="1" noChangeArrowheads="1"/>
            </p:cNvPicPr>
            <p:nvPr/>
          </p:nvPicPr>
          <p:blipFill>
            <a:blip r:embed="rId9">
              <a:extLst>
                <a:ext uri="{28A0092B-C50C-407E-A947-70E740481C1C}">
                  <a14:useLocalDpi xmlns:a14="http://schemas.microsoft.com/office/drawing/2010/main" val="0"/>
                </a:ext>
              </a:extLst>
            </a:blip>
            <a:srcRect t="70015" r="80800" b="7883"/>
            <a:stretch>
              <a:fillRect/>
            </a:stretch>
          </p:blipFill>
          <p:spPr bwMode="auto">
            <a:xfrm>
              <a:off x="4656" y="1861"/>
              <a:ext cx="422" cy="39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pic>
          <p:nvPicPr>
            <p:cNvPr id="109" name="Picture 216" descr="UPC1">
              <a:extLst>
                <a:ext uri="{FF2B5EF4-FFF2-40B4-BE49-F238E27FC236}">
                  <a16:creationId xmlns:a16="http://schemas.microsoft.com/office/drawing/2014/main" id="{C7537B59-2A2D-4EF1-83AA-1D2D1CE311BB}"/>
                </a:ext>
              </a:extLst>
            </p:cNvPr>
            <p:cNvPicPr>
              <a:picLocks noChangeAspect="1" noChangeArrowheads="1"/>
            </p:cNvPicPr>
            <p:nvPr/>
          </p:nvPicPr>
          <p:blipFill>
            <a:blip r:embed="rId10">
              <a:extLst>
                <a:ext uri="{28A0092B-C50C-407E-A947-70E740481C1C}">
                  <a14:useLocalDpi xmlns:a14="http://schemas.microsoft.com/office/drawing/2010/main" val="0"/>
                </a:ext>
              </a:extLst>
            </a:blip>
            <a:srcRect l="47499" t="26642" r="36250" b="39781"/>
            <a:stretch>
              <a:fillRect/>
            </a:stretch>
          </p:blipFill>
          <p:spPr bwMode="auto">
            <a:xfrm>
              <a:off x="4245" y="1776"/>
              <a:ext cx="270" cy="4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0" name="Picture 217">
              <a:extLst>
                <a:ext uri="{FF2B5EF4-FFF2-40B4-BE49-F238E27FC236}">
                  <a16:creationId xmlns:a16="http://schemas.microsoft.com/office/drawing/2014/main" id="{696C135C-860D-4599-B51F-B07C70374E8D}"/>
                </a:ext>
              </a:extLst>
            </p:cNvPr>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4512" y="1782"/>
              <a:ext cx="576" cy="3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2" name="Picture 218" descr="UPC1">
              <a:extLst>
                <a:ext uri="{FF2B5EF4-FFF2-40B4-BE49-F238E27FC236}">
                  <a16:creationId xmlns:a16="http://schemas.microsoft.com/office/drawing/2014/main" id="{B198504F-F89D-44DC-A066-9E1082438D6B}"/>
                </a:ext>
              </a:extLst>
            </p:cNvPr>
            <p:cNvPicPr>
              <a:picLocks noChangeAspect="1" noChangeArrowheads="1"/>
            </p:cNvPicPr>
            <p:nvPr/>
          </p:nvPicPr>
          <p:blipFill>
            <a:blip r:embed="rId12">
              <a:extLst>
                <a:ext uri="{28A0092B-C50C-407E-A947-70E740481C1C}">
                  <a14:useLocalDpi xmlns:a14="http://schemas.microsoft.com/office/drawing/2010/main" val="0"/>
                </a:ext>
              </a:extLst>
            </a:blip>
            <a:srcRect l="21249" t="30656" r="53751" b="45985"/>
            <a:stretch>
              <a:fillRect/>
            </a:stretch>
          </p:blipFill>
          <p:spPr bwMode="auto">
            <a:xfrm>
              <a:off x="4614" y="1974"/>
              <a:ext cx="480" cy="3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113" name="Picture 43" descr="computer">
            <a:extLst>
              <a:ext uri="{FF2B5EF4-FFF2-40B4-BE49-F238E27FC236}">
                <a16:creationId xmlns:a16="http://schemas.microsoft.com/office/drawing/2014/main" id="{EE871EE6-2299-4C2E-8F25-DE07FF029731}"/>
              </a:ext>
            </a:extLst>
          </p:cNvPr>
          <p:cNvPicPr>
            <a:picLocks noChangeAspect="1" noChangeArrowheads="1"/>
          </p:cNvPicPr>
          <p:nvPr/>
        </p:nvPicPr>
        <p:blipFill>
          <a:blip r:embed="rId13">
            <a:extLst>
              <a:ext uri="{28A0092B-C50C-407E-A947-70E740481C1C}">
                <a14:useLocalDpi xmlns:a14="http://schemas.microsoft.com/office/drawing/2010/main" val="0"/>
              </a:ext>
            </a:extLst>
          </a:blip>
          <a:srcRect/>
          <a:stretch>
            <a:fillRect/>
          </a:stretch>
        </p:blipFill>
        <p:spPr bwMode="auto">
          <a:xfrm>
            <a:off x="3356757" y="2165674"/>
            <a:ext cx="849436" cy="483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14" name="Group 211">
            <a:extLst>
              <a:ext uri="{FF2B5EF4-FFF2-40B4-BE49-F238E27FC236}">
                <a16:creationId xmlns:a16="http://schemas.microsoft.com/office/drawing/2014/main" id="{2AA9940E-5CE5-4822-92B5-C3EDBFD240E1}"/>
              </a:ext>
            </a:extLst>
          </p:cNvPr>
          <p:cNvGrpSpPr>
            <a:grpSpLocks/>
          </p:cNvGrpSpPr>
          <p:nvPr/>
        </p:nvGrpSpPr>
        <p:grpSpPr bwMode="auto">
          <a:xfrm>
            <a:off x="2674620" y="4119765"/>
            <a:ext cx="593848" cy="468092"/>
            <a:chOff x="3888" y="1717"/>
            <a:chExt cx="1536" cy="1211"/>
          </a:xfrm>
        </p:grpSpPr>
        <p:pic>
          <p:nvPicPr>
            <p:cNvPr id="115" name="Picture 212" descr="07-1461_monitor+keyboard">
              <a:extLst>
                <a:ext uri="{FF2B5EF4-FFF2-40B4-BE49-F238E27FC236}">
                  <a16:creationId xmlns:a16="http://schemas.microsoft.com/office/drawing/2014/main" id="{C3DE55AF-4993-4585-9DD2-7221DEBFAB23}"/>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3888" y="1717"/>
              <a:ext cx="1536" cy="12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6" name="Picture 213">
              <a:extLst>
                <a:ext uri="{FF2B5EF4-FFF2-40B4-BE49-F238E27FC236}">
                  <a16:creationId xmlns:a16="http://schemas.microsoft.com/office/drawing/2014/main" id="{C31983D1-0A01-49DF-90FE-657475DC8532}"/>
                </a:ext>
              </a:extLst>
            </p:cNvPr>
            <p:cNvPicPr>
              <a:picLocks noChangeAspect="1" noChangeArrowheads="1"/>
            </p:cNvPicPr>
            <p:nvPr/>
          </p:nvPicPr>
          <p:blipFill>
            <a:blip r:embed="rId7">
              <a:extLst>
                <a:ext uri="{28A0092B-C50C-407E-A947-70E740481C1C}">
                  <a14:useLocalDpi xmlns:a14="http://schemas.microsoft.com/office/drawing/2010/main" val="0"/>
                </a:ext>
              </a:extLst>
            </a:blip>
            <a:srcRect l="57018" t="76970"/>
            <a:stretch>
              <a:fillRect/>
            </a:stretch>
          </p:blipFill>
          <p:spPr bwMode="auto">
            <a:xfrm>
              <a:off x="4245" y="2056"/>
              <a:ext cx="703" cy="3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pic>
          <p:nvPicPr>
            <p:cNvPr id="117" name="Picture 214">
              <a:extLst>
                <a:ext uri="{FF2B5EF4-FFF2-40B4-BE49-F238E27FC236}">
                  <a16:creationId xmlns:a16="http://schemas.microsoft.com/office/drawing/2014/main" id="{A95BA38C-DF60-44E1-8861-76CD3E14AC58}"/>
                </a:ext>
              </a:extLst>
            </p:cNvPr>
            <p:cNvPicPr>
              <a:picLocks noChangeAspect="1" noChangeArrowheads="1"/>
            </p:cNvPicPr>
            <p:nvPr/>
          </p:nvPicPr>
          <p:blipFill>
            <a:blip r:embed="rId8">
              <a:extLst>
                <a:ext uri="{28A0092B-C50C-407E-A947-70E740481C1C}">
                  <a14:useLocalDpi xmlns:a14="http://schemas.microsoft.com/office/drawing/2010/main" val="0"/>
                </a:ext>
              </a:extLst>
            </a:blip>
            <a:srcRect l="59082" r="15192" b="79753"/>
            <a:stretch>
              <a:fillRect/>
            </a:stretch>
          </p:blipFill>
          <p:spPr bwMode="auto">
            <a:xfrm>
              <a:off x="4544" y="1777"/>
              <a:ext cx="547" cy="3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pic>
          <p:nvPicPr>
            <p:cNvPr id="118" name="Picture 215">
              <a:extLst>
                <a:ext uri="{FF2B5EF4-FFF2-40B4-BE49-F238E27FC236}">
                  <a16:creationId xmlns:a16="http://schemas.microsoft.com/office/drawing/2014/main" id="{B3046E21-48D8-4566-8383-BF3CF2829D57}"/>
                </a:ext>
              </a:extLst>
            </p:cNvPr>
            <p:cNvPicPr>
              <a:picLocks noChangeAspect="1" noChangeArrowheads="1"/>
            </p:cNvPicPr>
            <p:nvPr/>
          </p:nvPicPr>
          <p:blipFill>
            <a:blip r:embed="rId9">
              <a:extLst>
                <a:ext uri="{28A0092B-C50C-407E-A947-70E740481C1C}">
                  <a14:useLocalDpi xmlns:a14="http://schemas.microsoft.com/office/drawing/2010/main" val="0"/>
                </a:ext>
              </a:extLst>
            </a:blip>
            <a:srcRect t="70015" r="80800" b="7883"/>
            <a:stretch>
              <a:fillRect/>
            </a:stretch>
          </p:blipFill>
          <p:spPr bwMode="auto">
            <a:xfrm>
              <a:off x="4656" y="1861"/>
              <a:ext cx="422" cy="39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pic>
          <p:nvPicPr>
            <p:cNvPr id="119" name="Picture 216" descr="UPC1">
              <a:extLst>
                <a:ext uri="{FF2B5EF4-FFF2-40B4-BE49-F238E27FC236}">
                  <a16:creationId xmlns:a16="http://schemas.microsoft.com/office/drawing/2014/main" id="{BEE602F5-4773-41C9-86D2-BFA1627BB0AF}"/>
                </a:ext>
              </a:extLst>
            </p:cNvPr>
            <p:cNvPicPr>
              <a:picLocks noChangeAspect="1" noChangeArrowheads="1"/>
            </p:cNvPicPr>
            <p:nvPr/>
          </p:nvPicPr>
          <p:blipFill>
            <a:blip r:embed="rId10">
              <a:extLst>
                <a:ext uri="{28A0092B-C50C-407E-A947-70E740481C1C}">
                  <a14:useLocalDpi xmlns:a14="http://schemas.microsoft.com/office/drawing/2010/main" val="0"/>
                </a:ext>
              </a:extLst>
            </a:blip>
            <a:srcRect l="47499" t="26642" r="36250" b="39781"/>
            <a:stretch>
              <a:fillRect/>
            </a:stretch>
          </p:blipFill>
          <p:spPr bwMode="auto">
            <a:xfrm>
              <a:off x="4245" y="1776"/>
              <a:ext cx="270" cy="4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0" name="Picture 217">
              <a:extLst>
                <a:ext uri="{FF2B5EF4-FFF2-40B4-BE49-F238E27FC236}">
                  <a16:creationId xmlns:a16="http://schemas.microsoft.com/office/drawing/2014/main" id="{C1C6E969-6077-474A-98E3-529AA116E6EB}"/>
                </a:ext>
              </a:extLst>
            </p:cNvPr>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4512" y="1782"/>
              <a:ext cx="576" cy="3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1" name="Picture 218" descr="UPC1">
              <a:extLst>
                <a:ext uri="{FF2B5EF4-FFF2-40B4-BE49-F238E27FC236}">
                  <a16:creationId xmlns:a16="http://schemas.microsoft.com/office/drawing/2014/main" id="{BF64F850-5C54-4116-8058-BB755EBB990C}"/>
                </a:ext>
              </a:extLst>
            </p:cNvPr>
            <p:cNvPicPr>
              <a:picLocks noChangeAspect="1" noChangeArrowheads="1"/>
            </p:cNvPicPr>
            <p:nvPr/>
          </p:nvPicPr>
          <p:blipFill>
            <a:blip r:embed="rId12">
              <a:extLst>
                <a:ext uri="{28A0092B-C50C-407E-A947-70E740481C1C}">
                  <a14:useLocalDpi xmlns:a14="http://schemas.microsoft.com/office/drawing/2010/main" val="0"/>
                </a:ext>
              </a:extLst>
            </a:blip>
            <a:srcRect l="21249" t="30656" r="53751" b="45985"/>
            <a:stretch>
              <a:fillRect/>
            </a:stretch>
          </p:blipFill>
          <p:spPr bwMode="auto">
            <a:xfrm>
              <a:off x="4614" y="1974"/>
              <a:ext cx="480" cy="3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122" name="Picture 43" descr="computer">
            <a:extLst>
              <a:ext uri="{FF2B5EF4-FFF2-40B4-BE49-F238E27FC236}">
                <a16:creationId xmlns:a16="http://schemas.microsoft.com/office/drawing/2014/main" id="{7E21A9ED-8C78-427B-8F60-F13614235757}"/>
              </a:ext>
            </a:extLst>
          </p:cNvPr>
          <p:cNvPicPr>
            <a:picLocks noChangeAspect="1" noChangeArrowheads="1"/>
          </p:cNvPicPr>
          <p:nvPr/>
        </p:nvPicPr>
        <p:blipFill>
          <a:blip r:embed="rId13">
            <a:extLst>
              <a:ext uri="{28A0092B-C50C-407E-A947-70E740481C1C}">
                <a14:useLocalDpi xmlns:a14="http://schemas.microsoft.com/office/drawing/2010/main" val="0"/>
              </a:ext>
            </a:extLst>
          </a:blip>
          <a:srcRect/>
          <a:stretch>
            <a:fillRect/>
          </a:stretch>
        </p:blipFill>
        <p:spPr bwMode="auto">
          <a:xfrm>
            <a:off x="3564294" y="4100818"/>
            <a:ext cx="849436" cy="483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23" name="Group 211">
            <a:extLst>
              <a:ext uri="{FF2B5EF4-FFF2-40B4-BE49-F238E27FC236}">
                <a16:creationId xmlns:a16="http://schemas.microsoft.com/office/drawing/2014/main" id="{DB5A0219-89C3-4F62-A045-BC5D8669DCF6}"/>
              </a:ext>
            </a:extLst>
          </p:cNvPr>
          <p:cNvGrpSpPr>
            <a:grpSpLocks/>
          </p:cNvGrpSpPr>
          <p:nvPr/>
        </p:nvGrpSpPr>
        <p:grpSpPr bwMode="auto">
          <a:xfrm>
            <a:off x="6779747" y="4000327"/>
            <a:ext cx="593848" cy="468092"/>
            <a:chOff x="3888" y="1717"/>
            <a:chExt cx="1536" cy="1211"/>
          </a:xfrm>
        </p:grpSpPr>
        <p:pic>
          <p:nvPicPr>
            <p:cNvPr id="124" name="Picture 212" descr="07-1461_monitor+keyboard">
              <a:extLst>
                <a:ext uri="{FF2B5EF4-FFF2-40B4-BE49-F238E27FC236}">
                  <a16:creationId xmlns:a16="http://schemas.microsoft.com/office/drawing/2014/main" id="{7E4820F0-CD98-4C6C-AD9D-4DC176FFFAA8}"/>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3888" y="1717"/>
              <a:ext cx="1536" cy="12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5" name="Picture 213">
              <a:extLst>
                <a:ext uri="{FF2B5EF4-FFF2-40B4-BE49-F238E27FC236}">
                  <a16:creationId xmlns:a16="http://schemas.microsoft.com/office/drawing/2014/main" id="{7FB693D0-826C-4C6E-BE2A-38DC8A8C9F1C}"/>
                </a:ext>
              </a:extLst>
            </p:cNvPr>
            <p:cNvPicPr>
              <a:picLocks noChangeAspect="1" noChangeArrowheads="1"/>
            </p:cNvPicPr>
            <p:nvPr/>
          </p:nvPicPr>
          <p:blipFill>
            <a:blip r:embed="rId7">
              <a:extLst>
                <a:ext uri="{28A0092B-C50C-407E-A947-70E740481C1C}">
                  <a14:useLocalDpi xmlns:a14="http://schemas.microsoft.com/office/drawing/2010/main" val="0"/>
                </a:ext>
              </a:extLst>
            </a:blip>
            <a:srcRect l="57018" t="76970"/>
            <a:stretch>
              <a:fillRect/>
            </a:stretch>
          </p:blipFill>
          <p:spPr bwMode="auto">
            <a:xfrm>
              <a:off x="4245" y="2056"/>
              <a:ext cx="703" cy="3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pic>
          <p:nvPicPr>
            <p:cNvPr id="126" name="Picture 214">
              <a:extLst>
                <a:ext uri="{FF2B5EF4-FFF2-40B4-BE49-F238E27FC236}">
                  <a16:creationId xmlns:a16="http://schemas.microsoft.com/office/drawing/2014/main" id="{FDE0B092-16D2-4557-99AF-670371399791}"/>
                </a:ext>
              </a:extLst>
            </p:cNvPr>
            <p:cNvPicPr>
              <a:picLocks noChangeAspect="1" noChangeArrowheads="1"/>
            </p:cNvPicPr>
            <p:nvPr/>
          </p:nvPicPr>
          <p:blipFill>
            <a:blip r:embed="rId8">
              <a:extLst>
                <a:ext uri="{28A0092B-C50C-407E-A947-70E740481C1C}">
                  <a14:useLocalDpi xmlns:a14="http://schemas.microsoft.com/office/drawing/2010/main" val="0"/>
                </a:ext>
              </a:extLst>
            </a:blip>
            <a:srcRect l="59082" r="15192" b="79753"/>
            <a:stretch>
              <a:fillRect/>
            </a:stretch>
          </p:blipFill>
          <p:spPr bwMode="auto">
            <a:xfrm>
              <a:off x="4544" y="1777"/>
              <a:ext cx="547" cy="3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pic>
          <p:nvPicPr>
            <p:cNvPr id="127" name="Picture 215">
              <a:extLst>
                <a:ext uri="{FF2B5EF4-FFF2-40B4-BE49-F238E27FC236}">
                  <a16:creationId xmlns:a16="http://schemas.microsoft.com/office/drawing/2014/main" id="{FA876FC6-F4FB-46C0-97E9-694C15C86F08}"/>
                </a:ext>
              </a:extLst>
            </p:cNvPr>
            <p:cNvPicPr>
              <a:picLocks noChangeAspect="1" noChangeArrowheads="1"/>
            </p:cNvPicPr>
            <p:nvPr/>
          </p:nvPicPr>
          <p:blipFill>
            <a:blip r:embed="rId9">
              <a:extLst>
                <a:ext uri="{28A0092B-C50C-407E-A947-70E740481C1C}">
                  <a14:useLocalDpi xmlns:a14="http://schemas.microsoft.com/office/drawing/2010/main" val="0"/>
                </a:ext>
              </a:extLst>
            </a:blip>
            <a:srcRect t="70015" r="80800" b="7883"/>
            <a:stretch>
              <a:fillRect/>
            </a:stretch>
          </p:blipFill>
          <p:spPr bwMode="auto">
            <a:xfrm>
              <a:off x="4656" y="1861"/>
              <a:ext cx="422" cy="39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pic>
          <p:nvPicPr>
            <p:cNvPr id="128" name="Picture 216" descr="UPC1">
              <a:extLst>
                <a:ext uri="{FF2B5EF4-FFF2-40B4-BE49-F238E27FC236}">
                  <a16:creationId xmlns:a16="http://schemas.microsoft.com/office/drawing/2014/main" id="{25CB3766-F80D-45DF-8F53-44DC4FF76FB6}"/>
                </a:ext>
              </a:extLst>
            </p:cNvPr>
            <p:cNvPicPr>
              <a:picLocks noChangeAspect="1" noChangeArrowheads="1"/>
            </p:cNvPicPr>
            <p:nvPr/>
          </p:nvPicPr>
          <p:blipFill>
            <a:blip r:embed="rId10">
              <a:extLst>
                <a:ext uri="{28A0092B-C50C-407E-A947-70E740481C1C}">
                  <a14:useLocalDpi xmlns:a14="http://schemas.microsoft.com/office/drawing/2010/main" val="0"/>
                </a:ext>
              </a:extLst>
            </a:blip>
            <a:srcRect l="47499" t="26642" r="36250" b="39781"/>
            <a:stretch>
              <a:fillRect/>
            </a:stretch>
          </p:blipFill>
          <p:spPr bwMode="auto">
            <a:xfrm>
              <a:off x="4245" y="1776"/>
              <a:ext cx="270" cy="4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9" name="Picture 217">
              <a:extLst>
                <a:ext uri="{FF2B5EF4-FFF2-40B4-BE49-F238E27FC236}">
                  <a16:creationId xmlns:a16="http://schemas.microsoft.com/office/drawing/2014/main" id="{2155EE36-25BD-4568-A189-2675A99A01BD}"/>
                </a:ext>
              </a:extLst>
            </p:cNvPr>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4512" y="1782"/>
              <a:ext cx="576" cy="3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0" name="Picture 218" descr="UPC1">
              <a:extLst>
                <a:ext uri="{FF2B5EF4-FFF2-40B4-BE49-F238E27FC236}">
                  <a16:creationId xmlns:a16="http://schemas.microsoft.com/office/drawing/2014/main" id="{0EDC376C-DDB8-4358-B17D-AE35C7D9F01B}"/>
                </a:ext>
              </a:extLst>
            </p:cNvPr>
            <p:cNvPicPr>
              <a:picLocks noChangeAspect="1" noChangeArrowheads="1"/>
            </p:cNvPicPr>
            <p:nvPr/>
          </p:nvPicPr>
          <p:blipFill>
            <a:blip r:embed="rId12">
              <a:extLst>
                <a:ext uri="{28A0092B-C50C-407E-A947-70E740481C1C}">
                  <a14:useLocalDpi xmlns:a14="http://schemas.microsoft.com/office/drawing/2010/main" val="0"/>
                </a:ext>
              </a:extLst>
            </a:blip>
            <a:srcRect l="21249" t="30656" r="53751" b="45985"/>
            <a:stretch>
              <a:fillRect/>
            </a:stretch>
          </p:blipFill>
          <p:spPr bwMode="auto">
            <a:xfrm>
              <a:off x="4614" y="1974"/>
              <a:ext cx="480" cy="3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131" name="Picture 43" descr="computer">
            <a:extLst>
              <a:ext uri="{FF2B5EF4-FFF2-40B4-BE49-F238E27FC236}">
                <a16:creationId xmlns:a16="http://schemas.microsoft.com/office/drawing/2014/main" id="{B9ACBA23-8534-4CD6-AD70-19093BFF544E}"/>
              </a:ext>
            </a:extLst>
          </p:cNvPr>
          <p:cNvPicPr>
            <a:picLocks noChangeAspect="1" noChangeArrowheads="1"/>
          </p:cNvPicPr>
          <p:nvPr/>
        </p:nvPicPr>
        <p:blipFill>
          <a:blip r:embed="rId13">
            <a:extLst>
              <a:ext uri="{28A0092B-C50C-407E-A947-70E740481C1C}">
                <a14:useLocalDpi xmlns:a14="http://schemas.microsoft.com/office/drawing/2010/main" val="0"/>
              </a:ext>
            </a:extLst>
          </a:blip>
          <a:srcRect/>
          <a:stretch>
            <a:fillRect/>
          </a:stretch>
        </p:blipFill>
        <p:spPr bwMode="auto">
          <a:xfrm>
            <a:off x="7669421" y="3981380"/>
            <a:ext cx="849436" cy="483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3" name="Multiply 52"/>
          <p:cNvSpPr/>
          <p:nvPr/>
        </p:nvSpPr>
        <p:spPr>
          <a:xfrm>
            <a:off x="3405908" y="2111479"/>
            <a:ext cx="576072" cy="576016"/>
          </a:xfrm>
          <a:prstGeom prst="mathMultiply">
            <a:avLst>
              <a:gd name="adj1" fmla="val 12634"/>
            </a:avLst>
          </a:prstGeom>
          <a:solidFill>
            <a:srgbClr val="CC3300"/>
          </a:solidFill>
          <a:ln>
            <a:solidFill>
              <a:srgbClr val="CC3300"/>
            </a:solidFill>
          </a:ln>
          <a:effectLst>
            <a:outerShdw blurRad="76200" dist="50800" dir="5400000" algn="ctr" rotWithShape="0">
              <a:srgbClr val="000000">
                <a:alpha val="27000"/>
              </a:srgbClr>
            </a:outerShdw>
          </a:effectLst>
        </p:spPr>
        <p:style>
          <a:lnRef idx="2">
            <a:schemeClr val="accent1">
              <a:shade val="50000"/>
            </a:schemeClr>
          </a:lnRef>
          <a:fillRef idx="1">
            <a:schemeClr val="accent1"/>
          </a:fillRef>
          <a:effectRef idx="0">
            <a:schemeClr val="accent1"/>
          </a:effectRef>
          <a:fontRef idx="minor">
            <a:schemeClr val="lt1"/>
          </a:fontRef>
        </p:style>
        <p:txBody>
          <a:bodyPr lIns="68577" tIns="34289" rIns="68577" bIns="34289" rtlCol="0" anchor="ctr">
            <a:noAutofit/>
          </a:bodyPr>
          <a:lstStyle/>
          <a:p>
            <a:pPr algn="ctr"/>
            <a:endParaRPr lang="en-US" sz="1013">
              <a:solidFill>
                <a:schemeClr val="tx1"/>
              </a:solidFill>
              <a:ea typeface="MS PGothic" panose="020B0600070205080204" pitchFamily="34" charset="-128"/>
            </a:endParaRPr>
          </a:p>
        </p:txBody>
      </p:sp>
      <p:sp>
        <p:nvSpPr>
          <p:cNvPr id="55" name="TextBox 54"/>
          <p:cNvSpPr txBox="1"/>
          <p:nvPr/>
        </p:nvSpPr>
        <p:spPr>
          <a:xfrm>
            <a:off x="6450302" y="4182221"/>
            <a:ext cx="768474" cy="190499"/>
          </a:xfrm>
          <a:prstGeom prst="rect">
            <a:avLst/>
          </a:prstGeom>
          <a:solidFill>
            <a:schemeClr val="bg2"/>
          </a:solidFill>
        </p:spPr>
        <p:style>
          <a:lnRef idx="1">
            <a:schemeClr val="dk1"/>
          </a:lnRef>
          <a:fillRef idx="3">
            <a:schemeClr val="dk1"/>
          </a:fillRef>
          <a:effectRef idx="2">
            <a:schemeClr val="dk1"/>
          </a:effectRef>
          <a:fontRef idx="minor">
            <a:schemeClr val="lt1"/>
          </a:fontRef>
        </p:style>
        <p:txBody>
          <a:bodyPr wrap="none" lIns="68577" tIns="34289" rIns="68577" bIns="34289" rtlCol="0">
            <a:noAutofit/>
          </a:bodyPr>
          <a:lstStyle/>
          <a:p>
            <a:pPr algn="ctr"/>
            <a:r>
              <a:rPr lang="en-US" sz="788">
                <a:solidFill>
                  <a:schemeClr val="tx1"/>
                </a:solidFill>
                <a:ea typeface="MS PGothic" panose="020B0600070205080204" pitchFamily="34" charset="-128"/>
              </a:rPr>
              <a:t>Authenticated</a:t>
            </a:r>
          </a:p>
        </p:txBody>
      </p:sp>
      <p:sp>
        <p:nvSpPr>
          <p:cNvPr id="56" name="TextBox 55"/>
          <p:cNvSpPr txBox="1"/>
          <p:nvPr/>
        </p:nvSpPr>
        <p:spPr>
          <a:xfrm>
            <a:off x="7891419" y="4171748"/>
            <a:ext cx="606571" cy="190499"/>
          </a:xfrm>
          <a:prstGeom prst="rect">
            <a:avLst/>
          </a:prstGeom>
          <a:solidFill>
            <a:schemeClr val="bg2"/>
          </a:solidFill>
        </p:spPr>
        <p:style>
          <a:lnRef idx="1">
            <a:schemeClr val="dk1"/>
          </a:lnRef>
          <a:fillRef idx="3">
            <a:schemeClr val="dk1"/>
          </a:fillRef>
          <a:effectRef idx="2">
            <a:schemeClr val="dk1"/>
          </a:effectRef>
          <a:fontRef idx="minor">
            <a:schemeClr val="lt1"/>
          </a:fontRef>
        </p:style>
        <p:txBody>
          <a:bodyPr wrap="none" lIns="68577" tIns="34289" rIns="68577" bIns="34289" rtlCol="0">
            <a:noAutofit/>
          </a:bodyPr>
          <a:lstStyle/>
          <a:p>
            <a:pPr algn="ctr"/>
            <a:r>
              <a:rPr lang="en-US" sz="788">
                <a:solidFill>
                  <a:schemeClr val="tx1"/>
                </a:solidFill>
                <a:ea typeface="MS PGothic" panose="020B0600070205080204" pitchFamily="34" charset="-128"/>
              </a:rPr>
              <a:t>Piggyback</a:t>
            </a:r>
          </a:p>
        </p:txBody>
      </p:sp>
      <p:sp>
        <p:nvSpPr>
          <p:cNvPr id="85" name="TextBox 84"/>
          <p:cNvSpPr txBox="1"/>
          <p:nvPr/>
        </p:nvSpPr>
        <p:spPr>
          <a:xfrm>
            <a:off x="2627865" y="4262620"/>
            <a:ext cx="343679" cy="190499"/>
          </a:xfrm>
          <a:prstGeom prst="rect">
            <a:avLst/>
          </a:prstGeom>
          <a:solidFill>
            <a:schemeClr val="bg2"/>
          </a:solidFill>
        </p:spPr>
        <p:style>
          <a:lnRef idx="1">
            <a:schemeClr val="dk1"/>
          </a:lnRef>
          <a:fillRef idx="3">
            <a:schemeClr val="dk1"/>
          </a:fillRef>
          <a:effectRef idx="2">
            <a:schemeClr val="dk1"/>
          </a:effectRef>
          <a:fontRef idx="minor">
            <a:schemeClr val="lt1"/>
          </a:fontRef>
        </p:style>
        <p:txBody>
          <a:bodyPr wrap="none" lIns="68577" tIns="34289" rIns="68577" bIns="34289" rtlCol="0">
            <a:noAutofit/>
          </a:bodyPr>
          <a:lstStyle/>
          <a:p>
            <a:pPr algn="ctr"/>
            <a:r>
              <a:rPr lang="en-US" sz="788">
                <a:solidFill>
                  <a:schemeClr val="tx1"/>
                </a:solidFill>
                <a:ea typeface="MS PGothic" panose="020B0600070205080204" pitchFamily="34" charset="-128"/>
              </a:rPr>
              <a:t>Data</a:t>
            </a:r>
          </a:p>
        </p:txBody>
      </p:sp>
      <p:sp>
        <p:nvSpPr>
          <p:cNvPr id="86" name="TextBox 85"/>
          <p:cNvSpPr txBox="1"/>
          <p:nvPr/>
        </p:nvSpPr>
        <p:spPr>
          <a:xfrm>
            <a:off x="3932643" y="4232084"/>
            <a:ext cx="343679" cy="190499"/>
          </a:xfrm>
          <a:prstGeom prst="rect">
            <a:avLst/>
          </a:prstGeom>
          <a:solidFill>
            <a:schemeClr val="bg2"/>
          </a:solidFill>
        </p:spPr>
        <p:style>
          <a:lnRef idx="1">
            <a:schemeClr val="dk1"/>
          </a:lnRef>
          <a:fillRef idx="3">
            <a:schemeClr val="dk1"/>
          </a:fillRef>
          <a:effectRef idx="2">
            <a:schemeClr val="dk1"/>
          </a:effectRef>
          <a:fontRef idx="minor">
            <a:schemeClr val="lt1"/>
          </a:fontRef>
        </p:style>
        <p:txBody>
          <a:bodyPr wrap="none" lIns="68577" tIns="34289" rIns="68577" bIns="34289" rtlCol="0">
            <a:noAutofit/>
          </a:bodyPr>
          <a:lstStyle/>
          <a:p>
            <a:pPr algn="ctr"/>
            <a:r>
              <a:rPr lang="en-US" sz="788">
                <a:solidFill>
                  <a:schemeClr val="tx1"/>
                </a:solidFill>
                <a:ea typeface="MS PGothic" panose="020B0600070205080204" pitchFamily="34" charset="-128"/>
              </a:rPr>
              <a:t>Data</a:t>
            </a:r>
          </a:p>
        </p:txBody>
      </p:sp>
      <p:grpSp>
        <p:nvGrpSpPr>
          <p:cNvPr id="132" name="Group 211">
            <a:extLst>
              <a:ext uri="{FF2B5EF4-FFF2-40B4-BE49-F238E27FC236}">
                <a16:creationId xmlns:a16="http://schemas.microsoft.com/office/drawing/2014/main" id="{D226966E-F8EC-4288-9B21-21AFBD723F2D}"/>
              </a:ext>
            </a:extLst>
          </p:cNvPr>
          <p:cNvGrpSpPr>
            <a:grpSpLocks/>
          </p:cNvGrpSpPr>
          <p:nvPr/>
        </p:nvGrpSpPr>
        <p:grpSpPr bwMode="auto">
          <a:xfrm>
            <a:off x="6634577" y="2277902"/>
            <a:ext cx="593848" cy="468092"/>
            <a:chOff x="3888" y="1717"/>
            <a:chExt cx="1536" cy="1211"/>
          </a:xfrm>
        </p:grpSpPr>
        <p:pic>
          <p:nvPicPr>
            <p:cNvPr id="133" name="Picture 212" descr="07-1461_monitor+keyboard">
              <a:extLst>
                <a:ext uri="{FF2B5EF4-FFF2-40B4-BE49-F238E27FC236}">
                  <a16:creationId xmlns:a16="http://schemas.microsoft.com/office/drawing/2014/main" id="{E41A24F9-FA50-4263-BFA2-50ED031839BA}"/>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3888" y="1717"/>
              <a:ext cx="1536" cy="12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4" name="Picture 213">
              <a:extLst>
                <a:ext uri="{FF2B5EF4-FFF2-40B4-BE49-F238E27FC236}">
                  <a16:creationId xmlns:a16="http://schemas.microsoft.com/office/drawing/2014/main" id="{E820A5D7-8DB1-44E7-9C49-75D828072239}"/>
                </a:ext>
              </a:extLst>
            </p:cNvPr>
            <p:cNvPicPr>
              <a:picLocks noChangeAspect="1" noChangeArrowheads="1"/>
            </p:cNvPicPr>
            <p:nvPr/>
          </p:nvPicPr>
          <p:blipFill>
            <a:blip r:embed="rId7">
              <a:extLst>
                <a:ext uri="{28A0092B-C50C-407E-A947-70E740481C1C}">
                  <a14:useLocalDpi xmlns:a14="http://schemas.microsoft.com/office/drawing/2010/main" val="0"/>
                </a:ext>
              </a:extLst>
            </a:blip>
            <a:srcRect l="57018" t="76970"/>
            <a:stretch>
              <a:fillRect/>
            </a:stretch>
          </p:blipFill>
          <p:spPr bwMode="auto">
            <a:xfrm>
              <a:off x="4245" y="2056"/>
              <a:ext cx="703" cy="3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pic>
          <p:nvPicPr>
            <p:cNvPr id="135" name="Picture 214">
              <a:extLst>
                <a:ext uri="{FF2B5EF4-FFF2-40B4-BE49-F238E27FC236}">
                  <a16:creationId xmlns:a16="http://schemas.microsoft.com/office/drawing/2014/main" id="{01E77D0F-6356-4553-AA1B-109599C94731}"/>
                </a:ext>
              </a:extLst>
            </p:cNvPr>
            <p:cNvPicPr>
              <a:picLocks noChangeAspect="1" noChangeArrowheads="1"/>
            </p:cNvPicPr>
            <p:nvPr/>
          </p:nvPicPr>
          <p:blipFill>
            <a:blip r:embed="rId8">
              <a:extLst>
                <a:ext uri="{28A0092B-C50C-407E-A947-70E740481C1C}">
                  <a14:useLocalDpi xmlns:a14="http://schemas.microsoft.com/office/drawing/2010/main" val="0"/>
                </a:ext>
              </a:extLst>
            </a:blip>
            <a:srcRect l="59082" r="15192" b="79753"/>
            <a:stretch>
              <a:fillRect/>
            </a:stretch>
          </p:blipFill>
          <p:spPr bwMode="auto">
            <a:xfrm>
              <a:off x="4544" y="1777"/>
              <a:ext cx="547" cy="3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pic>
          <p:nvPicPr>
            <p:cNvPr id="136" name="Picture 215">
              <a:extLst>
                <a:ext uri="{FF2B5EF4-FFF2-40B4-BE49-F238E27FC236}">
                  <a16:creationId xmlns:a16="http://schemas.microsoft.com/office/drawing/2014/main" id="{58B5F228-6E40-407B-AE68-86DC023A3C32}"/>
                </a:ext>
              </a:extLst>
            </p:cNvPr>
            <p:cNvPicPr>
              <a:picLocks noChangeAspect="1" noChangeArrowheads="1"/>
            </p:cNvPicPr>
            <p:nvPr/>
          </p:nvPicPr>
          <p:blipFill>
            <a:blip r:embed="rId9">
              <a:extLst>
                <a:ext uri="{28A0092B-C50C-407E-A947-70E740481C1C}">
                  <a14:useLocalDpi xmlns:a14="http://schemas.microsoft.com/office/drawing/2010/main" val="0"/>
                </a:ext>
              </a:extLst>
            </a:blip>
            <a:srcRect t="70015" r="80800" b="7883"/>
            <a:stretch>
              <a:fillRect/>
            </a:stretch>
          </p:blipFill>
          <p:spPr bwMode="auto">
            <a:xfrm>
              <a:off x="4656" y="1861"/>
              <a:ext cx="422" cy="39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pic>
          <p:nvPicPr>
            <p:cNvPr id="137" name="Picture 216" descr="UPC1">
              <a:extLst>
                <a:ext uri="{FF2B5EF4-FFF2-40B4-BE49-F238E27FC236}">
                  <a16:creationId xmlns:a16="http://schemas.microsoft.com/office/drawing/2014/main" id="{7430EDD5-FA6D-4315-891A-014C7BEF3198}"/>
                </a:ext>
              </a:extLst>
            </p:cNvPr>
            <p:cNvPicPr>
              <a:picLocks noChangeAspect="1" noChangeArrowheads="1"/>
            </p:cNvPicPr>
            <p:nvPr/>
          </p:nvPicPr>
          <p:blipFill>
            <a:blip r:embed="rId10">
              <a:extLst>
                <a:ext uri="{28A0092B-C50C-407E-A947-70E740481C1C}">
                  <a14:useLocalDpi xmlns:a14="http://schemas.microsoft.com/office/drawing/2010/main" val="0"/>
                </a:ext>
              </a:extLst>
            </a:blip>
            <a:srcRect l="47499" t="26642" r="36250" b="39781"/>
            <a:stretch>
              <a:fillRect/>
            </a:stretch>
          </p:blipFill>
          <p:spPr bwMode="auto">
            <a:xfrm>
              <a:off x="4245" y="1776"/>
              <a:ext cx="270" cy="4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8" name="Picture 217">
              <a:extLst>
                <a:ext uri="{FF2B5EF4-FFF2-40B4-BE49-F238E27FC236}">
                  <a16:creationId xmlns:a16="http://schemas.microsoft.com/office/drawing/2014/main" id="{E0405D2F-24F3-44D4-9865-E188797DCD82}"/>
                </a:ext>
              </a:extLst>
            </p:cNvPr>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4512" y="1782"/>
              <a:ext cx="576" cy="3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9" name="Picture 218" descr="UPC1">
              <a:extLst>
                <a:ext uri="{FF2B5EF4-FFF2-40B4-BE49-F238E27FC236}">
                  <a16:creationId xmlns:a16="http://schemas.microsoft.com/office/drawing/2014/main" id="{3EA317C1-B396-4831-8F72-96680EFFC908}"/>
                </a:ext>
              </a:extLst>
            </p:cNvPr>
            <p:cNvPicPr>
              <a:picLocks noChangeAspect="1" noChangeArrowheads="1"/>
            </p:cNvPicPr>
            <p:nvPr/>
          </p:nvPicPr>
          <p:blipFill>
            <a:blip r:embed="rId12">
              <a:extLst>
                <a:ext uri="{28A0092B-C50C-407E-A947-70E740481C1C}">
                  <a14:useLocalDpi xmlns:a14="http://schemas.microsoft.com/office/drawing/2010/main" val="0"/>
                </a:ext>
              </a:extLst>
            </a:blip>
            <a:srcRect l="21249" t="30656" r="53751" b="45985"/>
            <a:stretch>
              <a:fillRect/>
            </a:stretch>
          </p:blipFill>
          <p:spPr bwMode="auto">
            <a:xfrm>
              <a:off x="4614" y="1974"/>
              <a:ext cx="480" cy="3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140" name="Picture 43" descr="computer">
            <a:extLst>
              <a:ext uri="{FF2B5EF4-FFF2-40B4-BE49-F238E27FC236}">
                <a16:creationId xmlns:a16="http://schemas.microsoft.com/office/drawing/2014/main" id="{45819778-AF28-4C78-BD62-8ED88AACE557}"/>
              </a:ext>
            </a:extLst>
          </p:cNvPr>
          <p:cNvPicPr>
            <a:picLocks noChangeAspect="1" noChangeArrowheads="1"/>
          </p:cNvPicPr>
          <p:nvPr/>
        </p:nvPicPr>
        <p:blipFill>
          <a:blip r:embed="rId13">
            <a:extLst>
              <a:ext uri="{28A0092B-C50C-407E-A947-70E740481C1C}">
                <a14:useLocalDpi xmlns:a14="http://schemas.microsoft.com/office/drawing/2010/main" val="0"/>
              </a:ext>
            </a:extLst>
          </a:blip>
          <a:srcRect/>
          <a:stretch>
            <a:fillRect/>
          </a:stretch>
        </p:blipFill>
        <p:spPr bwMode="auto">
          <a:xfrm>
            <a:off x="7524251" y="2258955"/>
            <a:ext cx="849436" cy="483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3" name="Multiply 82"/>
          <p:cNvSpPr/>
          <p:nvPr/>
        </p:nvSpPr>
        <p:spPr>
          <a:xfrm>
            <a:off x="7601407" y="2182674"/>
            <a:ext cx="576072" cy="576016"/>
          </a:xfrm>
          <a:prstGeom prst="mathMultiply">
            <a:avLst>
              <a:gd name="adj1" fmla="val 12634"/>
            </a:avLst>
          </a:prstGeom>
          <a:solidFill>
            <a:srgbClr val="CC3300"/>
          </a:solidFill>
          <a:ln>
            <a:solidFill>
              <a:srgbClr val="CC3300"/>
            </a:solidFill>
          </a:ln>
          <a:effectLst>
            <a:outerShdw blurRad="76200" dist="50800" dir="5400000" algn="ctr" rotWithShape="0">
              <a:srgbClr val="000000">
                <a:alpha val="27000"/>
              </a:srgbClr>
            </a:outerShdw>
          </a:effectLst>
        </p:spPr>
        <p:style>
          <a:lnRef idx="2">
            <a:schemeClr val="accent1">
              <a:shade val="50000"/>
            </a:schemeClr>
          </a:lnRef>
          <a:fillRef idx="1">
            <a:schemeClr val="accent1"/>
          </a:fillRef>
          <a:effectRef idx="0">
            <a:schemeClr val="accent1"/>
          </a:effectRef>
          <a:fontRef idx="minor">
            <a:schemeClr val="lt1"/>
          </a:fontRef>
        </p:style>
        <p:txBody>
          <a:bodyPr lIns="68577" tIns="34289" rIns="68577" bIns="34289" rtlCol="0" anchor="ctr">
            <a:noAutofit/>
          </a:bodyPr>
          <a:lstStyle/>
          <a:p>
            <a:pPr algn="ctr"/>
            <a:endParaRPr lang="en-US" sz="1013">
              <a:solidFill>
                <a:schemeClr val="tx1"/>
              </a:solidFill>
              <a:ea typeface="MS PGothic" panose="020B0600070205080204" pitchFamily="34" charset="-128"/>
            </a:endParaRPr>
          </a:p>
        </p:txBody>
      </p:sp>
    </p:spTree>
    <p:extLst>
      <p:ext uri="{BB962C8B-B14F-4D97-AF65-F5344CB8AC3E}">
        <p14:creationId xmlns:p14="http://schemas.microsoft.com/office/powerpoint/2010/main" val="395969973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nodeType="clickEffect">
                                  <p:stCondLst>
                                    <p:cond delay="0"/>
                                  </p:stCondLst>
                                  <p:childTnLst>
                                    <p:set>
                                      <p:cBhvr>
                                        <p:cTn id="6" dur="1" fill="hold">
                                          <p:stCondLst>
                                            <p:cond delay="0"/>
                                          </p:stCondLst>
                                        </p:cTn>
                                        <p:tgtEl>
                                          <p:spTgt spid="113"/>
                                        </p:tgtEl>
                                        <p:attrNameLst>
                                          <p:attrName>style.visibility</p:attrName>
                                        </p:attrNameLst>
                                      </p:cBhvr>
                                      <p:to>
                                        <p:strVal val="visible"/>
                                      </p:to>
                                    </p:set>
                                    <p:animEffect transition="in" filter="wipe(down)">
                                      <p:cBhvr>
                                        <p:cTn id="7" dur="500"/>
                                        <p:tgtEl>
                                          <p:spTgt spid="113"/>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nodeType="clickEffect">
                                  <p:stCondLst>
                                    <p:cond delay="0"/>
                                  </p:stCondLst>
                                  <p:childTnLst>
                                    <p:set>
                                      <p:cBhvr>
                                        <p:cTn id="11" dur="1" fill="hold">
                                          <p:stCondLst>
                                            <p:cond delay="0"/>
                                          </p:stCondLst>
                                        </p:cTn>
                                        <p:tgtEl>
                                          <p:spTgt spid="122"/>
                                        </p:tgtEl>
                                        <p:attrNameLst>
                                          <p:attrName>style.visibility</p:attrName>
                                        </p:attrNameLst>
                                      </p:cBhvr>
                                      <p:to>
                                        <p:strVal val="visible"/>
                                      </p:to>
                                    </p:set>
                                    <p:animEffect transition="in" filter="wipe(down)">
                                      <p:cBhvr>
                                        <p:cTn id="12" dur="500"/>
                                        <p:tgtEl>
                                          <p:spTgt spid="122"/>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4" fill="hold" nodeType="clickEffect">
                                  <p:stCondLst>
                                    <p:cond delay="0"/>
                                  </p:stCondLst>
                                  <p:childTnLst>
                                    <p:set>
                                      <p:cBhvr>
                                        <p:cTn id="16" dur="1" fill="hold">
                                          <p:stCondLst>
                                            <p:cond delay="0"/>
                                          </p:stCondLst>
                                        </p:cTn>
                                        <p:tgtEl>
                                          <p:spTgt spid="131"/>
                                        </p:tgtEl>
                                        <p:attrNameLst>
                                          <p:attrName>style.visibility</p:attrName>
                                        </p:attrNameLst>
                                      </p:cBhvr>
                                      <p:to>
                                        <p:strVal val="visible"/>
                                      </p:to>
                                    </p:set>
                                    <p:animEffect transition="in" filter="wipe(down)">
                                      <p:cBhvr>
                                        <p:cTn id="17" dur="500"/>
                                        <p:tgtEl>
                                          <p:spTgt spid="131"/>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4" fill="hold" nodeType="clickEffect">
                                  <p:stCondLst>
                                    <p:cond delay="0"/>
                                  </p:stCondLst>
                                  <p:childTnLst>
                                    <p:set>
                                      <p:cBhvr>
                                        <p:cTn id="21" dur="1" fill="hold">
                                          <p:stCondLst>
                                            <p:cond delay="0"/>
                                          </p:stCondLst>
                                        </p:cTn>
                                        <p:tgtEl>
                                          <p:spTgt spid="140"/>
                                        </p:tgtEl>
                                        <p:attrNameLst>
                                          <p:attrName>style.visibility</p:attrName>
                                        </p:attrNameLst>
                                      </p:cBhvr>
                                      <p:to>
                                        <p:strVal val="visible"/>
                                      </p:to>
                                    </p:set>
                                    <p:animEffect transition="in" filter="wipe(down)">
                                      <p:cBhvr>
                                        <p:cTn id="22" dur="500"/>
                                        <p:tgtEl>
                                          <p:spTgt spid="1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a:extLst>
              <a:ext uri="{FF2B5EF4-FFF2-40B4-BE49-F238E27FC236}">
                <a16:creationId xmlns:a16="http://schemas.microsoft.com/office/drawing/2014/main" id="{B96679EE-4D43-4BCF-8A8D-C8E8D1EDB766}"/>
              </a:ext>
            </a:extLst>
          </p:cNvPr>
          <p:cNvSpPr>
            <a:spLocks noGrp="1"/>
          </p:cNvSpPr>
          <p:nvPr>
            <p:ph type="title"/>
          </p:nvPr>
        </p:nvSpPr>
        <p:spPr/>
        <p:txBody>
          <a:bodyPr/>
          <a:lstStyle/>
          <a:p>
            <a:r>
              <a:rPr kumimoji="1" lang="en-US" altLang="ja-JP">
                <a:latin typeface="+mn-lt"/>
                <a:ea typeface="MS PGothic" panose="020B0600070205080204" pitchFamily="34" charset="-128"/>
              </a:rPr>
              <a:t>Cisco Catalyst 9200L </a:t>
            </a:r>
            <a:r>
              <a:rPr kumimoji="1" lang="ja-JP" altLang="en-US">
                <a:latin typeface="+mn-lt"/>
                <a:ea typeface="MS PGothic" panose="020B0600070205080204" pitchFamily="34" charset="-128"/>
              </a:rPr>
              <a:t>シリーズ</a:t>
            </a:r>
            <a:r>
              <a:rPr kumimoji="1" lang="en-US" altLang="ja-JP">
                <a:latin typeface="+mn-lt"/>
                <a:ea typeface="MS PGothic" panose="020B0600070205080204" pitchFamily="34" charset="-128"/>
              </a:rPr>
              <a:t> </a:t>
            </a:r>
            <a:r>
              <a:rPr kumimoji="1" lang="ja-JP" altLang="en-US">
                <a:latin typeface="+mn-lt"/>
                <a:ea typeface="MS PGothic" panose="020B0600070205080204" pitchFamily="34" charset="-128"/>
              </a:rPr>
              <a:t>認証</a:t>
            </a:r>
            <a:r>
              <a:rPr kumimoji="1" lang="en-US" altLang="ja-JP">
                <a:latin typeface="+mn-lt"/>
                <a:ea typeface="MS PGothic" panose="020B0600070205080204" pitchFamily="34" charset="-128"/>
              </a:rPr>
              <a:t> </a:t>
            </a:r>
            <a:r>
              <a:rPr kumimoji="1" lang="ja-JP" altLang="en-US">
                <a:latin typeface="+mn-lt"/>
                <a:ea typeface="MS PGothic" panose="020B0600070205080204" pitchFamily="34" charset="-128"/>
              </a:rPr>
              <a:t>検証結果サマリ</a:t>
            </a:r>
          </a:p>
        </p:txBody>
      </p:sp>
      <p:sp>
        <p:nvSpPr>
          <p:cNvPr id="7" name="Text Placeholder 2">
            <a:extLst>
              <a:ext uri="{FF2B5EF4-FFF2-40B4-BE49-F238E27FC236}">
                <a16:creationId xmlns:a16="http://schemas.microsoft.com/office/drawing/2014/main" id="{04E8EAE7-B12F-4F4E-AB85-71090C2FAC85}"/>
              </a:ext>
            </a:extLst>
          </p:cNvPr>
          <p:cNvSpPr>
            <a:spLocks noGrp="1"/>
          </p:cNvSpPr>
          <p:nvPr>
            <p:ph type="body" sz="quarter" idx="12"/>
          </p:nvPr>
        </p:nvSpPr>
        <p:spPr/>
        <p:txBody>
          <a:bodyPr/>
          <a:lstStyle/>
          <a:p>
            <a:r>
              <a:rPr lang="en-US">
                <a:ea typeface="MS PGothic" panose="020B0600070205080204" pitchFamily="34" charset="-128"/>
              </a:rPr>
              <a:t>3.5 Security</a:t>
            </a:r>
          </a:p>
        </p:txBody>
      </p:sp>
      <p:graphicFrame>
        <p:nvGraphicFramePr>
          <p:cNvPr id="4" name="表 3">
            <a:extLst>
              <a:ext uri="{FF2B5EF4-FFF2-40B4-BE49-F238E27FC236}">
                <a16:creationId xmlns:a16="http://schemas.microsoft.com/office/drawing/2014/main" id="{C3CB2644-A355-4AC5-8E63-9C4A556742F6}"/>
              </a:ext>
            </a:extLst>
          </p:cNvPr>
          <p:cNvGraphicFramePr>
            <a:graphicFrameLocks noGrp="1"/>
          </p:cNvGraphicFramePr>
          <p:nvPr>
            <p:extLst>
              <p:ext uri="{D42A27DB-BD31-4B8C-83A1-F6EECF244321}">
                <p14:modId xmlns:p14="http://schemas.microsoft.com/office/powerpoint/2010/main" val="3493782847"/>
              </p:ext>
            </p:extLst>
          </p:nvPr>
        </p:nvGraphicFramePr>
        <p:xfrm>
          <a:off x="533400" y="1201738"/>
          <a:ext cx="8115300" cy="3389312"/>
        </p:xfrm>
        <a:graphic>
          <a:graphicData uri="http://schemas.openxmlformats.org/drawingml/2006/table">
            <a:tbl>
              <a:tblPr firstRow="1" bandRow="1">
                <a:tableStyleId>{C083E6E3-FA7D-4D7B-A595-EF9225AFEA82}</a:tableStyleId>
              </a:tblPr>
              <a:tblGrid>
                <a:gridCol w="1623060">
                  <a:extLst>
                    <a:ext uri="{9D8B030D-6E8A-4147-A177-3AD203B41FA5}">
                      <a16:colId xmlns:a16="http://schemas.microsoft.com/office/drawing/2014/main" val="1370122425"/>
                    </a:ext>
                  </a:extLst>
                </a:gridCol>
                <a:gridCol w="1623060">
                  <a:extLst>
                    <a:ext uri="{9D8B030D-6E8A-4147-A177-3AD203B41FA5}">
                      <a16:colId xmlns:a16="http://schemas.microsoft.com/office/drawing/2014/main" val="4108138913"/>
                    </a:ext>
                  </a:extLst>
                </a:gridCol>
                <a:gridCol w="1623060">
                  <a:extLst>
                    <a:ext uri="{9D8B030D-6E8A-4147-A177-3AD203B41FA5}">
                      <a16:colId xmlns:a16="http://schemas.microsoft.com/office/drawing/2014/main" val="875367451"/>
                    </a:ext>
                  </a:extLst>
                </a:gridCol>
                <a:gridCol w="1623060">
                  <a:extLst>
                    <a:ext uri="{9D8B030D-6E8A-4147-A177-3AD203B41FA5}">
                      <a16:colId xmlns:a16="http://schemas.microsoft.com/office/drawing/2014/main" val="1775334198"/>
                    </a:ext>
                  </a:extLst>
                </a:gridCol>
                <a:gridCol w="1623060">
                  <a:extLst>
                    <a:ext uri="{9D8B030D-6E8A-4147-A177-3AD203B41FA5}">
                      <a16:colId xmlns:a16="http://schemas.microsoft.com/office/drawing/2014/main" val="1864617203"/>
                    </a:ext>
                  </a:extLst>
                </a:gridCol>
              </a:tblGrid>
              <a:tr h="676589">
                <a:tc>
                  <a:txBody>
                    <a:bodyPr/>
                    <a:lstStyle/>
                    <a:p>
                      <a:pPr algn="ctr"/>
                      <a:r>
                        <a:rPr kumimoji="1" lang="ja-JP" altLang="en-US" sz="1600">
                          <a:solidFill>
                            <a:schemeClr val="tx2"/>
                          </a:solidFill>
                          <a:latin typeface="+mn-lt"/>
                          <a:ea typeface="MS PGothic" panose="020B0600070205080204" pitchFamily="34" charset="-128"/>
                        </a:rPr>
                        <a:t>ホスト</a:t>
                      </a:r>
                      <a:r>
                        <a:rPr kumimoji="1" lang="en-US" altLang="ja-JP" sz="1600">
                          <a:solidFill>
                            <a:schemeClr val="tx2"/>
                          </a:solidFill>
                          <a:latin typeface="+mn-lt"/>
                          <a:ea typeface="MS PGothic" panose="020B0600070205080204" pitchFamily="34" charset="-128"/>
                        </a:rPr>
                        <a:t> </a:t>
                      </a:r>
                      <a:r>
                        <a:rPr kumimoji="1" lang="ja-JP" altLang="en-US" sz="1600">
                          <a:solidFill>
                            <a:schemeClr val="tx2"/>
                          </a:solidFill>
                          <a:latin typeface="+mn-lt"/>
                          <a:ea typeface="MS PGothic" panose="020B0600070205080204" pitchFamily="34" charset="-128"/>
                        </a:rPr>
                        <a:t>モード</a:t>
                      </a:r>
                    </a:p>
                  </a:txBody>
                  <a:tcPr marL="68580" marR="68580" marT="34290" marB="34290" anchor="ctr">
                    <a:lnR w="12700" cap="flat" cmpd="sng" algn="ctr">
                      <a:solidFill>
                        <a:schemeClr val="tx1"/>
                      </a:solidFill>
                      <a:prstDash val="solid"/>
                      <a:round/>
                      <a:headEnd type="none" w="med" len="med"/>
                      <a:tailEnd type="none" w="med" len="med"/>
                    </a:lnR>
                  </a:tcPr>
                </a:tc>
                <a:tc>
                  <a:txBody>
                    <a:bodyPr/>
                    <a:lstStyle/>
                    <a:p>
                      <a:pPr algn="ctr"/>
                      <a:r>
                        <a:rPr kumimoji="1" lang="en-US" altLang="ja-JP" sz="1600">
                          <a:solidFill>
                            <a:schemeClr val="tx2"/>
                          </a:solidFill>
                          <a:latin typeface="+mn-lt"/>
                          <a:ea typeface="MS PGothic" panose="020B0600070205080204" pitchFamily="34" charset="-128"/>
                        </a:rPr>
                        <a:t>VLAN </a:t>
                      </a:r>
                      <a:r>
                        <a:rPr kumimoji="1" lang="ja-JP" altLang="en-US" sz="1600">
                          <a:solidFill>
                            <a:schemeClr val="tx2"/>
                          </a:solidFill>
                          <a:latin typeface="+mn-lt"/>
                          <a:ea typeface="MS PGothic" panose="020B0600070205080204" pitchFamily="34" charset="-128"/>
                        </a:rPr>
                        <a:t>割当</a:t>
                      </a:r>
                    </a:p>
                  </a:txBody>
                  <a:tcPr marL="68580" marR="68580" marT="34290" marB="3429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tcPr>
                </a:tc>
                <a:tc>
                  <a:txBody>
                    <a:bodyPr/>
                    <a:lstStyle/>
                    <a:p>
                      <a:pPr algn="ctr"/>
                      <a:r>
                        <a:rPr kumimoji="1" lang="en-US" altLang="ja-JP" sz="1600">
                          <a:solidFill>
                            <a:schemeClr val="tx2"/>
                          </a:solidFill>
                          <a:latin typeface="+mn-lt"/>
                          <a:ea typeface="MS PGothic" panose="020B0600070205080204" pitchFamily="34" charset="-128"/>
                        </a:rPr>
                        <a:t>dot1x</a:t>
                      </a:r>
                      <a:endParaRPr kumimoji="1" lang="ja-JP" altLang="en-US" sz="1600">
                        <a:solidFill>
                          <a:schemeClr val="tx2"/>
                        </a:solidFill>
                        <a:latin typeface="+mn-lt"/>
                        <a:ea typeface="MS PGothic" panose="020B0600070205080204" pitchFamily="34" charset="-128"/>
                      </a:endParaRPr>
                    </a:p>
                  </a:txBody>
                  <a:tcPr marL="68580" marR="68580" marT="34290" marB="3429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tcPr>
                </a:tc>
                <a:tc>
                  <a:txBody>
                    <a:bodyPr/>
                    <a:lstStyle/>
                    <a:p>
                      <a:pPr algn="ctr"/>
                      <a:r>
                        <a:rPr kumimoji="1" lang="en-US" altLang="ja-JP" sz="1600">
                          <a:solidFill>
                            <a:schemeClr val="tx2"/>
                          </a:solidFill>
                          <a:latin typeface="+mn-lt"/>
                          <a:ea typeface="MS PGothic" panose="020B0600070205080204" pitchFamily="34" charset="-128"/>
                        </a:rPr>
                        <a:t>MAB</a:t>
                      </a:r>
                      <a:endParaRPr kumimoji="1" lang="ja-JP" altLang="en-US" sz="1600">
                        <a:solidFill>
                          <a:schemeClr val="tx2"/>
                        </a:solidFill>
                        <a:latin typeface="+mn-lt"/>
                        <a:ea typeface="MS PGothic" panose="020B0600070205080204" pitchFamily="34" charset="-128"/>
                      </a:endParaRPr>
                    </a:p>
                  </a:txBody>
                  <a:tcPr marL="68580" marR="68580" marT="34290" marB="3429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tcPr>
                </a:tc>
                <a:tc>
                  <a:txBody>
                    <a:bodyPr/>
                    <a:lstStyle/>
                    <a:p>
                      <a:pPr algn="ctr"/>
                      <a:r>
                        <a:rPr kumimoji="1" lang="en-US" altLang="ja-JP" sz="1600">
                          <a:solidFill>
                            <a:schemeClr val="tx2"/>
                          </a:solidFill>
                          <a:latin typeface="+mn-lt"/>
                          <a:ea typeface="MS PGothic" panose="020B0600070205080204" pitchFamily="34" charset="-128"/>
                        </a:rPr>
                        <a:t>CWA</a:t>
                      </a:r>
                      <a:endParaRPr kumimoji="1" lang="ja-JP" altLang="en-US" sz="1600">
                        <a:solidFill>
                          <a:schemeClr val="tx2"/>
                        </a:solidFill>
                        <a:latin typeface="+mn-lt"/>
                        <a:ea typeface="MS PGothic" panose="020B0600070205080204" pitchFamily="34" charset="-128"/>
                      </a:endParaRPr>
                    </a:p>
                  </a:txBody>
                  <a:tcPr marL="68580" marR="68580" marT="34290" marB="34290" anchor="ctr">
                    <a:lnL w="12700" cap="flat" cmpd="sng" algn="ctr">
                      <a:solidFill>
                        <a:schemeClr val="tx1"/>
                      </a:solidFill>
                      <a:prstDash val="solid"/>
                      <a:round/>
                      <a:headEnd type="none" w="med" len="med"/>
                      <a:tailEnd type="none" w="med" len="med"/>
                    </a:lnL>
                  </a:tcPr>
                </a:tc>
                <a:extLst>
                  <a:ext uri="{0D108BD9-81ED-4DB2-BD59-A6C34878D82A}">
                    <a16:rowId xmlns:a16="http://schemas.microsoft.com/office/drawing/2014/main" val="1861991854"/>
                  </a:ext>
                </a:extLst>
              </a:tr>
              <a:tr h="676589">
                <a:tc>
                  <a:txBody>
                    <a:bodyPr/>
                    <a:lstStyle/>
                    <a:p>
                      <a:pPr algn="ctr"/>
                      <a:r>
                        <a:rPr kumimoji="1" lang="en-US" altLang="ja-JP" sz="1600">
                          <a:latin typeface="+mn-lt"/>
                          <a:ea typeface="MS PGothic" panose="020B0600070205080204" pitchFamily="34" charset="-128"/>
                        </a:rPr>
                        <a:t>Single Host</a:t>
                      </a:r>
                      <a:endParaRPr kumimoji="1" lang="ja-JP" altLang="en-US" sz="1600">
                        <a:latin typeface="+mn-lt"/>
                        <a:ea typeface="MS PGothic" panose="020B0600070205080204" pitchFamily="34" charset="-128"/>
                      </a:endParaRPr>
                    </a:p>
                  </a:txBody>
                  <a:tcPr marL="68580" marR="68580" marT="34290" marB="34290" anchor="ctr">
                    <a:lnR w="12700" cap="flat" cmpd="sng" algn="ctr">
                      <a:solidFill>
                        <a:schemeClr val="tx1"/>
                      </a:solidFill>
                      <a:prstDash val="solid"/>
                      <a:round/>
                      <a:headEnd type="none" w="med" len="med"/>
                      <a:tailEnd type="none" w="med" len="med"/>
                    </a:lnR>
                  </a:tcPr>
                </a:tc>
                <a:tc>
                  <a:txBody>
                    <a:bodyPr/>
                    <a:lstStyle/>
                    <a:p>
                      <a:pPr algn="ctr"/>
                      <a:r>
                        <a:rPr kumimoji="1" lang="ja-JP" altLang="en-US" sz="1600">
                          <a:latin typeface="+mn-lt"/>
                          <a:ea typeface="MS PGothic" panose="020B0600070205080204" pitchFamily="34" charset="-128"/>
                        </a:rPr>
                        <a:t>無し</a:t>
                      </a:r>
                    </a:p>
                  </a:txBody>
                  <a:tcPr marL="68580" marR="68580" marT="34290" marB="3429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tcPr>
                </a:tc>
                <a:tc>
                  <a:txBody>
                    <a:bodyPr/>
                    <a:lstStyle/>
                    <a:p>
                      <a:pPr algn="ctr"/>
                      <a:r>
                        <a:rPr kumimoji="1" lang="ja-JP" altLang="en-US" sz="1600">
                          <a:latin typeface="+mn-lt"/>
                          <a:ea typeface="MS PGothic" panose="020B0600070205080204" pitchFamily="34" charset="-128"/>
                        </a:rPr>
                        <a:t>〇</a:t>
                      </a:r>
                    </a:p>
                  </a:txBody>
                  <a:tcPr marL="68580" marR="68580" marT="34290" marB="3429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tcPr>
                </a:tc>
                <a:tc>
                  <a:txBody>
                    <a:bodyPr/>
                    <a:lstStyle/>
                    <a:p>
                      <a:pPr algn="ctr"/>
                      <a:r>
                        <a:rPr kumimoji="1" lang="ja-JP" altLang="en-US" sz="1600">
                          <a:latin typeface="+mn-lt"/>
                          <a:ea typeface="MS PGothic" panose="020B0600070205080204" pitchFamily="34" charset="-128"/>
                        </a:rPr>
                        <a:t>〇</a:t>
                      </a:r>
                    </a:p>
                  </a:txBody>
                  <a:tcPr marL="68580" marR="68580" marT="34290" marB="3429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tcPr>
                </a:tc>
                <a:tc>
                  <a:txBody>
                    <a:bodyPr/>
                    <a:lstStyle/>
                    <a:p>
                      <a:pPr algn="ctr"/>
                      <a:r>
                        <a:rPr kumimoji="1" lang="ja-JP" altLang="en-US" sz="1600">
                          <a:latin typeface="+mn-lt"/>
                          <a:ea typeface="MS PGothic" panose="020B0600070205080204" pitchFamily="34" charset="-128"/>
                        </a:rPr>
                        <a:t>〇</a:t>
                      </a:r>
                    </a:p>
                  </a:txBody>
                  <a:tcPr marL="68580" marR="68580" marT="34290" marB="34290" anchor="ctr">
                    <a:lnL w="12700" cap="flat" cmpd="sng" algn="ctr">
                      <a:solidFill>
                        <a:schemeClr val="tx1"/>
                      </a:solidFill>
                      <a:prstDash val="solid"/>
                      <a:round/>
                      <a:headEnd type="none" w="med" len="med"/>
                      <a:tailEnd type="none" w="med" len="med"/>
                    </a:lnL>
                  </a:tcPr>
                </a:tc>
                <a:extLst>
                  <a:ext uri="{0D108BD9-81ED-4DB2-BD59-A6C34878D82A}">
                    <a16:rowId xmlns:a16="http://schemas.microsoft.com/office/drawing/2014/main" val="1187011518"/>
                  </a:ext>
                </a:extLst>
              </a:tr>
              <a:tr h="676589">
                <a:tc>
                  <a:txBody>
                    <a:bodyPr/>
                    <a:lstStyle/>
                    <a:p>
                      <a:pPr algn="ctr"/>
                      <a:endParaRPr kumimoji="1" lang="ja-JP" altLang="en-US" sz="1600">
                        <a:latin typeface="+mn-lt"/>
                        <a:ea typeface="MS PGothic" panose="020B0600070205080204" pitchFamily="34" charset="-128"/>
                      </a:endParaRPr>
                    </a:p>
                  </a:txBody>
                  <a:tcPr marL="68580" marR="68580" marT="34290" marB="34290" anchor="ctr">
                    <a:lnR w="12700" cap="flat" cmpd="sng" algn="ctr">
                      <a:solidFill>
                        <a:schemeClr val="tx1"/>
                      </a:solidFill>
                      <a:prstDash val="solid"/>
                      <a:round/>
                      <a:headEnd type="none" w="med" len="med"/>
                      <a:tailEnd type="none" w="med" len="med"/>
                    </a:lnR>
                  </a:tcPr>
                </a:tc>
                <a:tc>
                  <a:txBody>
                    <a:bodyPr/>
                    <a:lstStyle/>
                    <a:p>
                      <a:pPr algn="ctr"/>
                      <a:r>
                        <a:rPr kumimoji="1" lang="en-US" altLang="ja-JP" sz="1600">
                          <a:latin typeface="+mn-lt"/>
                          <a:ea typeface="MS PGothic" panose="020B0600070205080204" pitchFamily="34" charset="-128"/>
                        </a:rPr>
                        <a:t>Dynamic </a:t>
                      </a:r>
                      <a:r>
                        <a:rPr kumimoji="1" lang="en-US" altLang="ja-JP" sz="1600" err="1">
                          <a:latin typeface="+mn-lt"/>
                          <a:ea typeface="MS PGothic" panose="020B0600070205080204" pitchFamily="34" charset="-128"/>
                        </a:rPr>
                        <a:t>vlan</a:t>
                      </a:r>
                      <a:endParaRPr kumimoji="1" lang="ja-JP" altLang="en-US" sz="1600">
                        <a:latin typeface="+mn-lt"/>
                        <a:ea typeface="MS PGothic" panose="020B0600070205080204" pitchFamily="34" charset="-128"/>
                      </a:endParaRPr>
                    </a:p>
                  </a:txBody>
                  <a:tcPr marL="68580" marR="68580" marT="34290" marB="3429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tcPr>
                </a:tc>
                <a:tc>
                  <a:txBody>
                    <a:bodyPr/>
                    <a:lstStyle/>
                    <a:p>
                      <a:pPr algn="ctr"/>
                      <a:r>
                        <a:rPr kumimoji="1" lang="ja-JP" altLang="en-US" sz="1600">
                          <a:latin typeface="+mn-lt"/>
                          <a:ea typeface="MS PGothic" panose="020B0600070205080204" pitchFamily="34" charset="-128"/>
                        </a:rPr>
                        <a:t>〇</a:t>
                      </a:r>
                    </a:p>
                  </a:txBody>
                  <a:tcPr marL="68580" marR="68580" marT="34290" marB="3429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tcPr>
                </a:tc>
                <a:tc>
                  <a:txBody>
                    <a:bodyPr/>
                    <a:lstStyle/>
                    <a:p>
                      <a:pPr algn="ctr"/>
                      <a:r>
                        <a:rPr kumimoji="1" lang="ja-JP" altLang="en-US" sz="1600">
                          <a:latin typeface="+mn-lt"/>
                          <a:ea typeface="MS PGothic" panose="020B0600070205080204" pitchFamily="34" charset="-128"/>
                        </a:rPr>
                        <a:t>〇</a:t>
                      </a:r>
                    </a:p>
                  </a:txBody>
                  <a:tcPr marL="68580" marR="68580" marT="34290" marB="3429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tcPr>
                </a:tc>
                <a:tc>
                  <a:txBody>
                    <a:bodyPr/>
                    <a:lstStyle/>
                    <a:p>
                      <a:pPr algn="ctr"/>
                      <a:r>
                        <a:rPr kumimoji="1" lang="ja-JP" altLang="en-US" sz="1600">
                          <a:latin typeface="+mn-lt"/>
                          <a:ea typeface="MS PGothic" panose="020B0600070205080204" pitchFamily="34" charset="-128"/>
                        </a:rPr>
                        <a:t>〇</a:t>
                      </a:r>
                    </a:p>
                  </a:txBody>
                  <a:tcPr marL="68580" marR="68580" marT="34290" marB="34290" anchor="ctr">
                    <a:lnL w="12700" cap="flat" cmpd="sng" algn="ctr">
                      <a:solidFill>
                        <a:schemeClr val="tx1"/>
                      </a:solidFill>
                      <a:prstDash val="solid"/>
                      <a:round/>
                      <a:headEnd type="none" w="med" len="med"/>
                      <a:tailEnd type="none" w="med" len="med"/>
                    </a:lnL>
                  </a:tcPr>
                </a:tc>
                <a:extLst>
                  <a:ext uri="{0D108BD9-81ED-4DB2-BD59-A6C34878D82A}">
                    <a16:rowId xmlns:a16="http://schemas.microsoft.com/office/drawing/2014/main" val="4129053350"/>
                  </a:ext>
                </a:extLst>
              </a:tr>
              <a:tr h="682956">
                <a:tc>
                  <a:txBody>
                    <a:bodyPr/>
                    <a:lstStyle/>
                    <a:p>
                      <a:pPr algn="ctr"/>
                      <a:r>
                        <a:rPr kumimoji="1" lang="en-US" altLang="ja-JP" sz="1600">
                          <a:latin typeface="+mn-lt"/>
                          <a:ea typeface="MS PGothic" panose="020B0600070205080204" pitchFamily="34" charset="-128"/>
                        </a:rPr>
                        <a:t>Multi-Authentication</a:t>
                      </a:r>
                      <a:endParaRPr kumimoji="1" lang="ja-JP" altLang="en-US" sz="1600">
                        <a:latin typeface="+mn-lt"/>
                        <a:ea typeface="MS PGothic" panose="020B0600070205080204" pitchFamily="34" charset="-128"/>
                      </a:endParaRPr>
                    </a:p>
                  </a:txBody>
                  <a:tcPr marL="68580" marR="68580" marT="34290" marB="34290" anchor="ctr">
                    <a:lnR w="12700" cap="flat" cmpd="sng" algn="ctr">
                      <a:solidFill>
                        <a:schemeClr val="tx1"/>
                      </a:solidFill>
                      <a:prstDash val="solid"/>
                      <a:round/>
                      <a:headEnd type="none" w="med" len="med"/>
                      <a:tailEnd type="none" w="med" len="med"/>
                    </a:lnR>
                  </a:tcPr>
                </a:tc>
                <a:tc>
                  <a:txBody>
                    <a:bodyPr/>
                    <a:lstStyle/>
                    <a:p>
                      <a:pPr algn="ctr"/>
                      <a:r>
                        <a:rPr kumimoji="1" lang="ja-JP" altLang="en-US" sz="1600">
                          <a:latin typeface="+mn-lt"/>
                          <a:ea typeface="MS PGothic" panose="020B0600070205080204" pitchFamily="34" charset="-128"/>
                        </a:rPr>
                        <a:t>無し</a:t>
                      </a:r>
                    </a:p>
                  </a:txBody>
                  <a:tcPr marL="68580" marR="68580" marT="34290" marB="3429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tcPr>
                </a:tc>
                <a:tc>
                  <a:txBody>
                    <a:bodyPr/>
                    <a:lstStyle/>
                    <a:p>
                      <a:pPr algn="ctr"/>
                      <a:r>
                        <a:rPr kumimoji="1" lang="ja-JP" altLang="en-US" sz="1600">
                          <a:latin typeface="+mn-lt"/>
                          <a:ea typeface="MS PGothic" panose="020B0600070205080204" pitchFamily="34" charset="-128"/>
                        </a:rPr>
                        <a:t>〇</a:t>
                      </a:r>
                    </a:p>
                  </a:txBody>
                  <a:tcPr marL="68580" marR="68580" marT="34290" marB="3429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tcPr>
                </a:tc>
                <a:tc>
                  <a:txBody>
                    <a:bodyPr/>
                    <a:lstStyle/>
                    <a:p>
                      <a:pPr algn="ctr"/>
                      <a:r>
                        <a:rPr kumimoji="1" lang="ja-JP" altLang="en-US" sz="1600">
                          <a:latin typeface="+mn-lt"/>
                          <a:ea typeface="MS PGothic" panose="020B0600070205080204" pitchFamily="34" charset="-128"/>
                        </a:rPr>
                        <a:t>〇</a:t>
                      </a:r>
                    </a:p>
                  </a:txBody>
                  <a:tcPr marL="68580" marR="68580" marT="34290" marB="3429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tcPr>
                </a:tc>
                <a:tc>
                  <a:txBody>
                    <a:bodyPr/>
                    <a:lstStyle/>
                    <a:p>
                      <a:pPr algn="ctr"/>
                      <a:r>
                        <a:rPr kumimoji="1" lang="ja-JP" altLang="en-US" sz="1600">
                          <a:latin typeface="+mn-lt"/>
                          <a:ea typeface="MS PGothic" panose="020B0600070205080204" pitchFamily="34" charset="-128"/>
                        </a:rPr>
                        <a:t>〇</a:t>
                      </a:r>
                    </a:p>
                  </a:txBody>
                  <a:tcPr marL="68580" marR="68580" marT="34290" marB="34290" anchor="ctr">
                    <a:lnL w="12700" cap="flat" cmpd="sng" algn="ctr">
                      <a:solidFill>
                        <a:schemeClr val="tx1"/>
                      </a:solidFill>
                      <a:prstDash val="solid"/>
                      <a:round/>
                      <a:headEnd type="none" w="med" len="med"/>
                      <a:tailEnd type="none" w="med" len="med"/>
                    </a:lnL>
                  </a:tcPr>
                </a:tc>
                <a:extLst>
                  <a:ext uri="{0D108BD9-81ED-4DB2-BD59-A6C34878D82A}">
                    <a16:rowId xmlns:a16="http://schemas.microsoft.com/office/drawing/2014/main" val="2728552173"/>
                  </a:ext>
                </a:extLst>
              </a:tr>
              <a:tr h="676589">
                <a:tc>
                  <a:txBody>
                    <a:bodyPr/>
                    <a:lstStyle/>
                    <a:p>
                      <a:pPr algn="ctr"/>
                      <a:endParaRPr kumimoji="1" lang="ja-JP" altLang="en-US" sz="1600">
                        <a:latin typeface="+mn-lt"/>
                        <a:ea typeface="MS PGothic" panose="020B0600070205080204" pitchFamily="34" charset="-128"/>
                      </a:endParaRPr>
                    </a:p>
                  </a:txBody>
                  <a:tcPr marL="68580" marR="68580" marT="34290" marB="34290" anchor="ctr">
                    <a:lnR w="12700" cap="flat" cmpd="sng" algn="ctr">
                      <a:solidFill>
                        <a:schemeClr val="tx1"/>
                      </a:solidFill>
                      <a:prstDash val="solid"/>
                      <a:round/>
                      <a:headEnd type="none" w="med" len="med"/>
                      <a:tailEnd type="none" w="med" len="med"/>
                    </a:lnR>
                  </a:tcPr>
                </a:tc>
                <a:tc>
                  <a:txBody>
                    <a:bodyPr/>
                    <a:lstStyle/>
                    <a:p>
                      <a:pPr algn="ctr"/>
                      <a:r>
                        <a:rPr kumimoji="1" lang="en-US" altLang="ja-JP" sz="1600">
                          <a:latin typeface="+mn-lt"/>
                          <a:ea typeface="MS PGothic" panose="020B0600070205080204" pitchFamily="34" charset="-128"/>
                        </a:rPr>
                        <a:t>Dynamic </a:t>
                      </a:r>
                      <a:r>
                        <a:rPr kumimoji="1" lang="en-US" altLang="ja-JP" sz="1600" err="1">
                          <a:latin typeface="+mn-lt"/>
                          <a:ea typeface="MS PGothic" panose="020B0600070205080204" pitchFamily="34" charset="-128"/>
                        </a:rPr>
                        <a:t>vlan</a:t>
                      </a:r>
                      <a:endParaRPr kumimoji="1" lang="ja-JP" altLang="en-US" sz="1600">
                        <a:latin typeface="+mn-lt"/>
                        <a:ea typeface="MS PGothic" panose="020B0600070205080204" pitchFamily="34" charset="-128"/>
                      </a:endParaRPr>
                    </a:p>
                  </a:txBody>
                  <a:tcPr marL="68580" marR="68580" marT="34290" marB="3429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tcPr>
                </a:tc>
                <a:tc>
                  <a:txBody>
                    <a:bodyPr/>
                    <a:lstStyle/>
                    <a:p>
                      <a:pPr algn="ctr"/>
                      <a:r>
                        <a:rPr kumimoji="1" lang="ja-JP" altLang="en-US" sz="1600">
                          <a:latin typeface="+mn-lt"/>
                          <a:ea typeface="MS PGothic" panose="020B0600070205080204" pitchFamily="34" charset="-128"/>
                        </a:rPr>
                        <a:t>〇</a:t>
                      </a:r>
                    </a:p>
                  </a:txBody>
                  <a:tcPr marL="68580" marR="68580" marT="34290" marB="3429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tcPr>
                </a:tc>
                <a:tc>
                  <a:txBody>
                    <a:bodyPr/>
                    <a:lstStyle/>
                    <a:p>
                      <a:pPr algn="ctr"/>
                      <a:r>
                        <a:rPr kumimoji="1" lang="ja-JP" altLang="en-US" sz="1600">
                          <a:latin typeface="+mn-lt"/>
                          <a:ea typeface="MS PGothic" panose="020B0600070205080204" pitchFamily="34" charset="-128"/>
                        </a:rPr>
                        <a:t>〇</a:t>
                      </a:r>
                    </a:p>
                  </a:txBody>
                  <a:tcPr marL="68580" marR="68580" marT="34290" marB="3429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tcPr>
                </a:tc>
                <a:tc>
                  <a:txBody>
                    <a:bodyPr/>
                    <a:lstStyle/>
                    <a:p>
                      <a:pPr algn="ctr"/>
                      <a:r>
                        <a:rPr kumimoji="1" lang="ja-JP" altLang="en-US" sz="1600">
                          <a:latin typeface="+mn-lt"/>
                          <a:ea typeface="MS PGothic" panose="020B0600070205080204" pitchFamily="34" charset="-128"/>
                        </a:rPr>
                        <a:t>〇</a:t>
                      </a:r>
                    </a:p>
                  </a:txBody>
                  <a:tcPr marL="68580" marR="68580" marT="34290" marB="34290" anchor="ctr">
                    <a:lnL w="12700" cap="flat" cmpd="sng" algn="ctr">
                      <a:solidFill>
                        <a:schemeClr val="tx1"/>
                      </a:solidFill>
                      <a:prstDash val="solid"/>
                      <a:round/>
                      <a:headEnd type="none" w="med" len="med"/>
                      <a:tailEnd type="none" w="med" len="med"/>
                    </a:lnL>
                  </a:tcPr>
                </a:tc>
                <a:extLst>
                  <a:ext uri="{0D108BD9-81ED-4DB2-BD59-A6C34878D82A}">
                    <a16:rowId xmlns:a16="http://schemas.microsoft.com/office/drawing/2014/main" val="1382524311"/>
                  </a:ext>
                </a:extLst>
              </a:tr>
            </a:tbl>
          </a:graphicData>
        </a:graphic>
      </p:graphicFrame>
      <p:sp>
        <p:nvSpPr>
          <p:cNvPr id="3" name="正方形/長方形 2">
            <a:extLst>
              <a:ext uri="{FF2B5EF4-FFF2-40B4-BE49-F238E27FC236}">
                <a16:creationId xmlns:a16="http://schemas.microsoft.com/office/drawing/2014/main" id="{23D5342E-5CFA-4520-A37A-1B04C9630DD1}"/>
              </a:ext>
            </a:extLst>
          </p:cNvPr>
          <p:cNvSpPr/>
          <p:nvPr/>
        </p:nvSpPr>
        <p:spPr>
          <a:xfrm>
            <a:off x="533400" y="772998"/>
            <a:ext cx="8610600" cy="338554"/>
          </a:xfrm>
          <a:prstGeom prst="rect">
            <a:avLst/>
          </a:prstGeom>
        </p:spPr>
        <p:txBody>
          <a:bodyPr wrap="square">
            <a:spAutoFit/>
          </a:bodyPr>
          <a:lstStyle/>
          <a:p>
            <a:r>
              <a:rPr lang="ja-JP" altLang="en-US" sz="1600" spc="-50">
                <a:solidFill>
                  <a:schemeClr val="tx2"/>
                </a:solidFill>
                <a:latin typeface="+mn-lt"/>
                <a:ea typeface="MS PGothic" panose="020B0600070205080204" pitchFamily="34" charset="-128"/>
              </a:rPr>
              <a:t>島</a:t>
            </a:r>
            <a:r>
              <a:rPr lang="en-US" altLang="ja-JP" sz="1600" spc="-50">
                <a:solidFill>
                  <a:schemeClr val="tx2"/>
                </a:solidFill>
                <a:latin typeface="+mn-lt"/>
                <a:ea typeface="MS PGothic" panose="020B0600070205080204" pitchFamily="34" charset="-128"/>
              </a:rPr>
              <a:t> Hub </a:t>
            </a:r>
            <a:r>
              <a:rPr lang="ja-JP" altLang="en-US" sz="1600" spc="-50">
                <a:solidFill>
                  <a:schemeClr val="tx2"/>
                </a:solidFill>
                <a:latin typeface="+mn-lt"/>
                <a:ea typeface="MS PGothic" panose="020B0600070205080204" pitchFamily="34" charset="-128"/>
              </a:rPr>
              <a:t>配下の有線端末を想定した </a:t>
            </a:r>
            <a:r>
              <a:rPr lang="en-US" altLang="ja-JP" sz="1600" spc="-50">
                <a:solidFill>
                  <a:schemeClr val="tx2"/>
                </a:solidFill>
                <a:latin typeface="+mn-lt"/>
                <a:ea typeface="MS PGothic" panose="020B0600070205080204" pitchFamily="34" charset="-128"/>
              </a:rPr>
              <a:t>Multi-auth </a:t>
            </a:r>
            <a:r>
              <a:rPr lang="ja-JP" altLang="en-US" sz="1600" spc="-50">
                <a:solidFill>
                  <a:schemeClr val="tx2"/>
                </a:solidFill>
                <a:latin typeface="+mn-lt"/>
                <a:ea typeface="MS PGothic" panose="020B0600070205080204" pitchFamily="34" charset="-128"/>
              </a:rPr>
              <a:t>設定でも、</a:t>
            </a:r>
            <a:r>
              <a:rPr lang="en-US" altLang="ja-JP" sz="1600" spc="-50">
                <a:solidFill>
                  <a:schemeClr val="tx2"/>
                </a:solidFill>
                <a:latin typeface="+mn-lt"/>
                <a:ea typeface="MS PGothic" panose="020B0600070205080204" pitchFamily="34" charset="-128"/>
              </a:rPr>
              <a:t>dot1x</a:t>
            </a:r>
            <a:r>
              <a:rPr lang="ja-JP" altLang="en-US" sz="1600" spc="-50" err="1">
                <a:solidFill>
                  <a:schemeClr val="tx2"/>
                </a:solidFill>
                <a:latin typeface="+mn-lt"/>
                <a:ea typeface="MS PGothic" panose="020B0600070205080204" pitchFamily="34" charset="-128"/>
              </a:rPr>
              <a:t>、</a:t>
            </a:r>
            <a:r>
              <a:rPr lang="en-US" altLang="ja-JP" sz="1600" spc="-50">
                <a:solidFill>
                  <a:schemeClr val="tx2"/>
                </a:solidFill>
                <a:latin typeface="+mn-lt"/>
                <a:ea typeface="MS PGothic" panose="020B0600070205080204" pitchFamily="34" charset="-128"/>
              </a:rPr>
              <a:t>MAB</a:t>
            </a:r>
            <a:r>
              <a:rPr lang="ja-JP" altLang="en-US" sz="1600" spc="-50" err="1">
                <a:solidFill>
                  <a:schemeClr val="tx2"/>
                </a:solidFill>
                <a:latin typeface="+mn-lt"/>
                <a:ea typeface="MS PGothic" panose="020B0600070205080204" pitchFamily="34" charset="-128"/>
              </a:rPr>
              <a:t>、</a:t>
            </a:r>
            <a:r>
              <a:rPr lang="en-US" altLang="ja-JP" sz="1600" spc="-50">
                <a:solidFill>
                  <a:schemeClr val="tx2"/>
                </a:solidFill>
                <a:latin typeface="+mn-lt"/>
                <a:ea typeface="MS PGothic" panose="020B0600070205080204" pitchFamily="34" charset="-128"/>
              </a:rPr>
              <a:t>CWA </a:t>
            </a:r>
            <a:r>
              <a:rPr lang="ja-JP" altLang="en-US" sz="1600" spc="-50">
                <a:solidFill>
                  <a:schemeClr val="tx2"/>
                </a:solidFill>
                <a:latin typeface="+mn-lt"/>
                <a:ea typeface="MS PGothic" panose="020B0600070205080204" pitchFamily="34" charset="-128"/>
              </a:rPr>
              <a:t>は正常に動作します</a:t>
            </a:r>
            <a:endParaRPr lang="en-US" altLang="ja-JP" sz="1600" spc="-50">
              <a:solidFill>
                <a:schemeClr val="tx2"/>
              </a:solidFill>
              <a:latin typeface="+mn-lt"/>
              <a:ea typeface="MS PGothic" panose="020B0600070205080204" pitchFamily="34" charset="-128"/>
            </a:endParaRPr>
          </a:p>
        </p:txBody>
      </p:sp>
      <p:sp>
        <p:nvSpPr>
          <p:cNvPr id="6" name="Slide Number Placeholder 4">
            <a:extLst>
              <a:ext uri="{FF2B5EF4-FFF2-40B4-BE49-F238E27FC236}">
                <a16:creationId xmlns:a16="http://schemas.microsoft.com/office/drawing/2014/main" id="{9E0991ED-6C04-A948-9950-0D01EA8DF279}"/>
              </a:ext>
            </a:extLst>
          </p:cNvPr>
          <p:cNvSpPr>
            <a:spLocks noGrp="1"/>
          </p:cNvSpPr>
          <p:nvPr>
            <p:ph type="sldNum" sz="quarter" idx="4294967295"/>
          </p:nvPr>
        </p:nvSpPr>
        <p:spPr>
          <a:xfrm>
            <a:off x="8648700" y="4884738"/>
            <a:ext cx="495300" cy="274637"/>
          </a:xfrm>
          <a:prstGeom prst="rect">
            <a:avLst/>
          </a:prstGeom>
        </p:spPr>
        <p:txBody>
          <a:bodyPr>
            <a:noAutofit/>
          </a:bodyPr>
          <a:lstStyle/>
          <a:p>
            <a:fld id="{3945D0FD-48F1-4D72-80C5-FFB60B92A834}" type="slidenum">
              <a:rPr lang="en-US" sz="900" smtClean="0">
                <a:latin typeface="+mn-lt"/>
                <a:ea typeface="MS PGothic" panose="020B0600070205080204" pitchFamily="34" charset="-128"/>
              </a:rPr>
              <a:pPr/>
              <a:t>353</a:t>
            </a:fld>
            <a:endParaRPr lang="en-US" sz="900">
              <a:latin typeface="+mn-lt"/>
              <a:ea typeface="MS PGothic" panose="020B0600070205080204" pitchFamily="34" charset="-128"/>
            </a:endParaRPr>
          </a:p>
        </p:txBody>
      </p:sp>
    </p:spTree>
    <p:extLst>
      <p:ext uri="{BB962C8B-B14F-4D97-AF65-F5344CB8AC3E}">
        <p14:creationId xmlns:p14="http://schemas.microsoft.com/office/powerpoint/2010/main" val="241098966"/>
      </p:ext>
    </p:extLst>
  </p:cSld>
  <p:clrMapOvr>
    <a:masterClrMapping/>
  </p:clrMapOvr>
</p:sld>
</file>

<file path=ppt/slides/slide3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a:extLst>
              <a:ext uri="{FF2B5EF4-FFF2-40B4-BE49-F238E27FC236}">
                <a16:creationId xmlns:a16="http://schemas.microsoft.com/office/drawing/2014/main" id="{E755DC7B-0876-4F58-9526-AE8F84460731}"/>
              </a:ext>
            </a:extLst>
          </p:cNvPr>
          <p:cNvSpPr>
            <a:spLocks noGrp="1"/>
          </p:cNvSpPr>
          <p:nvPr>
            <p:ph type="title"/>
          </p:nvPr>
        </p:nvSpPr>
        <p:spPr/>
        <p:txBody>
          <a:bodyPr>
            <a:noAutofit/>
          </a:bodyPr>
          <a:lstStyle/>
          <a:p>
            <a:r>
              <a:rPr kumimoji="1" lang="ja-JP" altLang="en-US">
                <a:latin typeface="+mn-lt"/>
                <a:ea typeface="MS PGothic" panose="020B0600070205080204" pitchFamily="34" charset="-128"/>
              </a:rPr>
              <a:t>設定例</a:t>
            </a:r>
            <a:r>
              <a:rPr kumimoji="1" lang="en-US" altLang="ja-JP">
                <a:latin typeface="+mn-lt"/>
                <a:ea typeface="MS PGothic" panose="020B0600070205080204" pitchFamily="34" charset="-128"/>
              </a:rPr>
              <a:t>① 802.1X Multi</a:t>
            </a:r>
            <a:r>
              <a:rPr kumimoji="1" lang="ja-JP" altLang="en-US">
                <a:latin typeface="+mn-lt"/>
                <a:ea typeface="MS PGothic" panose="020B0600070205080204" pitchFamily="34" charset="-128"/>
              </a:rPr>
              <a:t>認証</a:t>
            </a:r>
            <a:r>
              <a:rPr kumimoji="1" lang="en-US" altLang="ja-JP">
                <a:latin typeface="+mn-lt"/>
                <a:ea typeface="MS PGothic" panose="020B0600070205080204" pitchFamily="34" charset="-128"/>
              </a:rPr>
              <a:t> + Dynamic VLAN</a:t>
            </a:r>
            <a:endParaRPr kumimoji="1" lang="ja-JP" altLang="en-US">
              <a:latin typeface="+mn-lt"/>
              <a:ea typeface="MS PGothic" panose="020B0600070205080204" pitchFamily="34" charset="-128"/>
            </a:endParaRPr>
          </a:p>
        </p:txBody>
      </p:sp>
      <p:sp>
        <p:nvSpPr>
          <p:cNvPr id="19" name="Text Placeholder 2">
            <a:extLst>
              <a:ext uri="{FF2B5EF4-FFF2-40B4-BE49-F238E27FC236}">
                <a16:creationId xmlns:a16="http://schemas.microsoft.com/office/drawing/2014/main" id="{11971D06-6893-884E-BC28-0D6FBD602BAF}"/>
              </a:ext>
            </a:extLst>
          </p:cNvPr>
          <p:cNvSpPr>
            <a:spLocks noGrp="1"/>
          </p:cNvSpPr>
          <p:nvPr>
            <p:ph type="body" sz="quarter" idx="12"/>
          </p:nvPr>
        </p:nvSpPr>
        <p:spPr/>
        <p:txBody>
          <a:bodyPr/>
          <a:lstStyle/>
          <a:p>
            <a:r>
              <a:rPr lang="en-US">
                <a:ea typeface="MS PGothic" panose="020B0600070205080204" pitchFamily="34" charset="-128"/>
              </a:rPr>
              <a:t>3.5 Security</a:t>
            </a:r>
          </a:p>
        </p:txBody>
      </p:sp>
      <p:sp>
        <p:nvSpPr>
          <p:cNvPr id="4" name="正方形/長方形 3">
            <a:extLst>
              <a:ext uri="{FF2B5EF4-FFF2-40B4-BE49-F238E27FC236}">
                <a16:creationId xmlns:a16="http://schemas.microsoft.com/office/drawing/2014/main" id="{DF56C0E8-1724-484E-861E-7BE3CAB31E0D}"/>
              </a:ext>
            </a:extLst>
          </p:cNvPr>
          <p:cNvSpPr/>
          <p:nvPr/>
        </p:nvSpPr>
        <p:spPr>
          <a:xfrm>
            <a:off x="1736304" y="1494142"/>
            <a:ext cx="1817370" cy="562708"/>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defTabSz="685800" fontAlgn="auto">
              <a:spcBef>
                <a:spcPts val="0"/>
              </a:spcBef>
              <a:spcAft>
                <a:spcPts val="0"/>
              </a:spcAft>
              <a:defRPr/>
            </a:pPr>
            <a:r>
              <a:rPr kumimoji="1" lang="en-US" altLang="ja-JP">
                <a:solidFill>
                  <a:srgbClr val="005073"/>
                </a:solidFill>
                <a:ea typeface="MS PGothic" panose="020B0600070205080204" pitchFamily="34" charset="-128"/>
              </a:rPr>
              <a:t>C9200-1</a:t>
            </a:r>
          </a:p>
          <a:p>
            <a:pPr algn="ctr" defTabSz="685800" fontAlgn="auto">
              <a:spcBef>
                <a:spcPts val="0"/>
              </a:spcBef>
              <a:spcAft>
                <a:spcPts val="0"/>
              </a:spcAft>
              <a:defRPr/>
            </a:pPr>
            <a:r>
              <a:rPr kumimoji="1" lang="en-US" altLang="ja-JP">
                <a:solidFill>
                  <a:srgbClr val="005073"/>
                </a:solidFill>
                <a:ea typeface="MS PGothic" panose="020B0600070205080204" pitchFamily="34" charset="-128"/>
              </a:rPr>
              <a:t>Authenticator</a:t>
            </a:r>
            <a:endParaRPr kumimoji="1" lang="ja-JP" altLang="en-US">
              <a:solidFill>
                <a:srgbClr val="005073"/>
              </a:solidFill>
              <a:ea typeface="MS PGothic" panose="020B0600070205080204" pitchFamily="34" charset="-128"/>
            </a:endParaRPr>
          </a:p>
        </p:txBody>
      </p:sp>
      <p:sp>
        <p:nvSpPr>
          <p:cNvPr id="6" name="正方形/長方形 5">
            <a:extLst>
              <a:ext uri="{FF2B5EF4-FFF2-40B4-BE49-F238E27FC236}">
                <a16:creationId xmlns:a16="http://schemas.microsoft.com/office/drawing/2014/main" id="{C6ECD83B-08B9-46CA-827F-263A4A1EF05E}"/>
              </a:ext>
            </a:extLst>
          </p:cNvPr>
          <p:cNvSpPr/>
          <p:nvPr/>
        </p:nvSpPr>
        <p:spPr>
          <a:xfrm>
            <a:off x="1136670" y="3636107"/>
            <a:ext cx="1450730" cy="994172"/>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defTabSz="685800" fontAlgn="auto">
              <a:spcBef>
                <a:spcPts val="0"/>
              </a:spcBef>
              <a:spcAft>
                <a:spcPts val="0"/>
              </a:spcAft>
              <a:defRPr/>
            </a:pPr>
            <a:r>
              <a:rPr kumimoji="1" lang="en-US" altLang="ja-JP">
                <a:solidFill>
                  <a:srgbClr val="005073"/>
                </a:solidFill>
                <a:ea typeface="MS PGothic" panose="020B0600070205080204" pitchFamily="34" charset="-128"/>
              </a:rPr>
              <a:t>802.1x</a:t>
            </a:r>
          </a:p>
          <a:p>
            <a:pPr algn="ctr" defTabSz="685800" fontAlgn="auto">
              <a:spcBef>
                <a:spcPts val="0"/>
              </a:spcBef>
              <a:spcAft>
                <a:spcPts val="0"/>
              </a:spcAft>
              <a:defRPr/>
            </a:pPr>
            <a:r>
              <a:rPr kumimoji="1" lang="en-US" altLang="ja-JP">
                <a:solidFill>
                  <a:srgbClr val="005073"/>
                </a:solidFill>
                <a:ea typeface="MS PGothic" panose="020B0600070205080204" pitchFamily="34" charset="-128"/>
              </a:rPr>
              <a:t>Client1</a:t>
            </a:r>
          </a:p>
        </p:txBody>
      </p:sp>
      <p:sp>
        <p:nvSpPr>
          <p:cNvPr id="7" name="正方形/長方形 6">
            <a:extLst>
              <a:ext uri="{FF2B5EF4-FFF2-40B4-BE49-F238E27FC236}">
                <a16:creationId xmlns:a16="http://schemas.microsoft.com/office/drawing/2014/main" id="{128EF03A-C216-4811-A76F-2B0A9FA35456}"/>
              </a:ext>
            </a:extLst>
          </p:cNvPr>
          <p:cNvSpPr/>
          <p:nvPr/>
        </p:nvSpPr>
        <p:spPr>
          <a:xfrm>
            <a:off x="3159780" y="3636106"/>
            <a:ext cx="1450730" cy="994169"/>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defTabSz="685800" fontAlgn="auto">
              <a:spcBef>
                <a:spcPts val="0"/>
              </a:spcBef>
              <a:spcAft>
                <a:spcPts val="0"/>
              </a:spcAft>
              <a:defRPr/>
            </a:pPr>
            <a:r>
              <a:rPr kumimoji="1" lang="en-US" altLang="ja-JP">
                <a:solidFill>
                  <a:srgbClr val="005073"/>
                </a:solidFill>
                <a:ea typeface="MS PGothic" panose="020B0600070205080204" pitchFamily="34" charset="-128"/>
              </a:rPr>
              <a:t>802.1x Client2</a:t>
            </a:r>
          </a:p>
        </p:txBody>
      </p:sp>
      <p:sp>
        <p:nvSpPr>
          <p:cNvPr id="8" name="正方形/長方形 7">
            <a:extLst>
              <a:ext uri="{FF2B5EF4-FFF2-40B4-BE49-F238E27FC236}">
                <a16:creationId xmlns:a16="http://schemas.microsoft.com/office/drawing/2014/main" id="{A609A1ED-45B9-40A0-A66A-11BF9398C3E6}"/>
              </a:ext>
            </a:extLst>
          </p:cNvPr>
          <p:cNvSpPr/>
          <p:nvPr/>
        </p:nvSpPr>
        <p:spPr>
          <a:xfrm>
            <a:off x="6033984" y="1494142"/>
            <a:ext cx="1828800" cy="562708"/>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lvl="0" algn="ctr">
              <a:defRPr/>
            </a:pPr>
            <a:r>
              <a:rPr lang="en-US" altLang="ja-JP" sz="1200">
                <a:solidFill>
                  <a:srgbClr val="005073"/>
                </a:solidFill>
                <a:ea typeface="MS PGothic" panose="020B0600070205080204" pitchFamily="34" charset="-128"/>
              </a:rPr>
              <a:t>Radius</a:t>
            </a:r>
          </a:p>
          <a:p>
            <a:pPr algn="ctr" defTabSz="685800" fontAlgn="auto">
              <a:spcBef>
                <a:spcPts val="0"/>
              </a:spcBef>
              <a:spcAft>
                <a:spcPts val="0"/>
              </a:spcAft>
              <a:defRPr/>
            </a:pPr>
            <a:r>
              <a:rPr lang="en-US" altLang="ja-JP" sz="1200">
                <a:solidFill>
                  <a:srgbClr val="005073"/>
                </a:solidFill>
                <a:ea typeface="MS PGothic" panose="020B0600070205080204" pitchFamily="34" charset="-128"/>
              </a:rPr>
              <a:t>Identity Service Engine</a:t>
            </a:r>
            <a:endParaRPr kumimoji="1" lang="en-US" altLang="ja-JP" sz="1200">
              <a:solidFill>
                <a:srgbClr val="005073"/>
              </a:solidFill>
              <a:ea typeface="MS PGothic" panose="020B0600070205080204" pitchFamily="34" charset="-128"/>
            </a:endParaRPr>
          </a:p>
        </p:txBody>
      </p:sp>
      <p:cxnSp>
        <p:nvCxnSpPr>
          <p:cNvPr id="10" name="直線コネクタ 9">
            <a:extLst>
              <a:ext uri="{FF2B5EF4-FFF2-40B4-BE49-F238E27FC236}">
                <a16:creationId xmlns:a16="http://schemas.microsoft.com/office/drawing/2014/main" id="{91267DC6-F53C-4952-9472-80A31AE217EC}"/>
              </a:ext>
            </a:extLst>
          </p:cNvPr>
          <p:cNvCxnSpPr>
            <a:cxnSpLocks/>
            <a:stCxn id="4" idx="3"/>
            <a:endCxn id="8" idx="1"/>
          </p:cNvCxnSpPr>
          <p:nvPr/>
        </p:nvCxnSpPr>
        <p:spPr>
          <a:xfrm>
            <a:off x="3553674" y="1775496"/>
            <a:ext cx="2480310" cy="0"/>
          </a:xfrm>
          <a:prstGeom prst="line">
            <a:avLst/>
          </a:prstGeom>
          <a:ln w="28575"/>
        </p:spPr>
        <p:style>
          <a:lnRef idx="1">
            <a:schemeClr val="accent1"/>
          </a:lnRef>
          <a:fillRef idx="0">
            <a:schemeClr val="accent1"/>
          </a:fillRef>
          <a:effectRef idx="0">
            <a:schemeClr val="accent1"/>
          </a:effectRef>
          <a:fontRef idx="minor">
            <a:schemeClr val="tx1"/>
          </a:fontRef>
        </p:style>
      </p:cxnSp>
      <p:cxnSp>
        <p:nvCxnSpPr>
          <p:cNvPr id="11" name="直線コネクタ 10">
            <a:extLst>
              <a:ext uri="{FF2B5EF4-FFF2-40B4-BE49-F238E27FC236}">
                <a16:creationId xmlns:a16="http://schemas.microsoft.com/office/drawing/2014/main" id="{7450FA4D-0F06-49FB-8FB4-B2A0EBB064F8}"/>
              </a:ext>
            </a:extLst>
          </p:cNvPr>
          <p:cNvCxnSpPr>
            <a:cxnSpLocks/>
            <a:stCxn id="4" idx="2"/>
          </p:cNvCxnSpPr>
          <p:nvPr/>
        </p:nvCxnSpPr>
        <p:spPr>
          <a:xfrm>
            <a:off x="2644989" y="2056850"/>
            <a:ext cx="0" cy="864000"/>
          </a:xfrm>
          <a:prstGeom prst="line">
            <a:avLst/>
          </a:prstGeom>
          <a:ln w="28575"/>
        </p:spPr>
        <p:style>
          <a:lnRef idx="1">
            <a:schemeClr val="accent1"/>
          </a:lnRef>
          <a:fillRef idx="0">
            <a:schemeClr val="accent1"/>
          </a:fillRef>
          <a:effectRef idx="0">
            <a:schemeClr val="accent1"/>
          </a:effectRef>
          <a:fontRef idx="minor">
            <a:schemeClr val="tx1"/>
          </a:fontRef>
        </p:style>
      </p:cxnSp>
      <p:sp>
        <p:nvSpPr>
          <p:cNvPr id="22" name="テキスト ボックス 21">
            <a:extLst>
              <a:ext uri="{FF2B5EF4-FFF2-40B4-BE49-F238E27FC236}">
                <a16:creationId xmlns:a16="http://schemas.microsoft.com/office/drawing/2014/main" id="{B31B4D97-8B27-479F-9A53-A9CDF473B4A8}"/>
              </a:ext>
            </a:extLst>
          </p:cNvPr>
          <p:cNvSpPr txBox="1"/>
          <p:nvPr/>
        </p:nvSpPr>
        <p:spPr>
          <a:xfrm>
            <a:off x="3540776" y="1592251"/>
            <a:ext cx="652743" cy="230832"/>
          </a:xfrm>
          <a:prstGeom prst="rect">
            <a:avLst/>
          </a:prstGeom>
          <a:noFill/>
        </p:spPr>
        <p:txBody>
          <a:bodyPr wrap="none" rtlCol="0">
            <a:noAutofit/>
          </a:bodyPr>
          <a:lstStyle/>
          <a:p>
            <a:pPr defTabSz="685800" fontAlgn="auto">
              <a:spcBef>
                <a:spcPts val="0"/>
              </a:spcBef>
              <a:spcAft>
                <a:spcPts val="0"/>
              </a:spcAft>
              <a:defRPr/>
            </a:pPr>
            <a:r>
              <a:rPr kumimoji="1" lang="en-US" altLang="ja-JP" sz="900">
                <a:solidFill>
                  <a:srgbClr val="282828"/>
                </a:solidFill>
                <a:latin typeface="+mn-lt"/>
                <a:ea typeface="MS PGothic" panose="020B0600070205080204" pitchFamily="34" charset="-128"/>
                <a:cs typeface="+mn-cs"/>
              </a:rPr>
              <a:t>Gi1/0/48</a:t>
            </a:r>
            <a:endParaRPr kumimoji="1" lang="ja-JP" altLang="en-US" sz="900">
              <a:solidFill>
                <a:srgbClr val="282828"/>
              </a:solidFill>
              <a:latin typeface="+mn-lt"/>
              <a:ea typeface="MS PGothic" panose="020B0600070205080204" pitchFamily="34" charset="-128"/>
              <a:cs typeface="+mn-cs"/>
            </a:endParaRPr>
          </a:p>
        </p:txBody>
      </p:sp>
      <p:sp>
        <p:nvSpPr>
          <p:cNvPr id="23" name="テキスト ボックス 22">
            <a:extLst>
              <a:ext uri="{FF2B5EF4-FFF2-40B4-BE49-F238E27FC236}">
                <a16:creationId xmlns:a16="http://schemas.microsoft.com/office/drawing/2014/main" id="{F20C0109-B723-404C-8405-39EEAE71FAC4}"/>
              </a:ext>
            </a:extLst>
          </p:cNvPr>
          <p:cNvSpPr txBox="1"/>
          <p:nvPr/>
        </p:nvSpPr>
        <p:spPr>
          <a:xfrm>
            <a:off x="2640008" y="2061599"/>
            <a:ext cx="652743" cy="230832"/>
          </a:xfrm>
          <a:prstGeom prst="rect">
            <a:avLst/>
          </a:prstGeom>
          <a:noFill/>
        </p:spPr>
        <p:txBody>
          <a:bodyPr wrap="none" rtlCol="0">
            <a:noAutofit/>
          </a:bodyPr>
          <a:lstStyle/>
          <a:p>
            <a:pPr defTabSz="685800" fontAlgn="auto">
              <a:spcBef>
                <a:spcPts val="0"/>
              </a:spcBef>
              <a:spcAft>
                <a:spcPts val="0"/>
              </a:spcAft>
              <a:defRPr/>
            </a:pPr>
            <a:r>
              <a:rPr kumimoji="1" lang="en-US" altLang="ja-JP" sz="900">
                <a:solidFill>
                  <a:srgbClr val="282828"/>
                </a:solidFill>
                <a:latin typeface="+mn-lt"/>
                <a:ea typeface="MS PGothic" panose="020B0600070205080204" pitchFamily="34" charset="-128"/>
                <a:cs typeface="+mn-cs"/>
              </a:rPr>
              <a:t>Gi1/0/11</a:t>
            </a:r>
            <a:endParaRPr kumimoji="1" lang="ja-JP" altLang="en-US" sz="900">
              <a:solidFill>
                <a:srgbClr val="282828"/>
              </a:solidFill>
              <a:latin typeface="+mn-lt"/>
              <a:ea typeface="MS PGothic" panose="020B0600070205080204" pitchFamily="34" charset="-128"/>
              <a:cs typeface="+mn-cs"/>
            </a:endParaRPr>
          </a:p>
        </p:txBody>
      </p:sp>
      <p:cxnSp>
        <p:nvCxnSpPr>
          <p:cNvPr id="27" name="直線コネクタ 26">
            <a:extLst>
              <a:ext uri="{FF2B5EF4-FFF2-40B4-BE49-F238E27FC236}">
                <a16:creationId xmlns:a16="http://schemas.microsoft.com/office/drawing/2014/main" id="{5289F924-46F3-A244-AED4-90F25CAB9B44}"/>
              </a:ext>
            </a:extLst>
          </p:cNvPr>
          <p:cNvCxnSpPr>
            <a:cxnSpLocks/>
          </p:cNvCxnSpPr>
          <p:nvPr/>
        </p:nvCxnSpPr>
        <p:spPr>
          <a:xfrm>
            <a:off x="1347245" y="2925088"/>
            <a:ext cx="2480310" cy="0"/>
          </a:xfrm>
          <a:prstGeom prst="line">
            <a:avLst/>
          </a:prstGeom>
          <a:ln w="28575"/>
        </p:spPr>
        <p:style>
          <a:lnRef idx="1">
            <a:schemeClr val="accent1"/>
          </a:lnRef>
          <a:fillRef idx="0">
            <a:schemeClr val="accent1"/>
          </a:fillRef>
          <a:effectRef idx="0">
            <a:schemeClr val="accent1"/>
          </a:effectRef>
          <a:fontRef idx="minor">
            <a:schemeClr val="tx1"/>
          </a:fontRef>
        </p:style>
      </p:cxnSp>
      <p:cxnSp>
        <p:nvCxnSpPr>
          <p:cNvPr id="28" name="直線コネクタ 27">
            <a:extLst>
              <a:ext uri="{FF2B5EF4-FFF2-40B4-BE49-F238E27FC236}">
                <a16:creationId xmlns:a16="http://schemas.microsoft.com/office/drawing/2014/main" id="{CDD63AC0-A1EF-FD48-89E8-35D8046D5110}"/>
              </a:ext>
            </a:extLst>
          </p:cNvPr>
          <p:cNvCxnSpPr>
            <a:cxnSpLocks/>
          </p:cNvCxnSpPr>
          <p:nvPr/>
        </p:nvCxnSpPr>
        <p:spPr>
          <a:xfrm>
            <a:off x="1973316" y="2920850"/>
            <a:ext cx="0" cy="864000"/>
          </a:xfrm>
          <a:prstGeom prst="line">
            <a:avLst/>
          </a:prstGeom>
          <a:ln w="28575"/>
        </p:spPr>
        <p:style>
          <a:lnRef idx="1">
            <a:schemeClr val="accent1"/>
          </a:lnRef>
          <a:fillRef idx="0">
            <a:schemeClr val="accent1"/>
          </a:fillRef>
          <a:effectRef idx="0">
            <a:schemeClr val="accent1"/>
          </a:effectRef>
          <a:fontRef idx="minor">
            <a:schemeClr val="tx1"/>
          </a:fontRef>
        </p:style>
      </p:cxnSp>
      <p:cxnSp>
        <p:nvCxnSpPr>
          <p:cNvPr id="29" name="直線コネクタ 28">
            <a:extLst>
              <a:ext uri="{FF2B5EF4-FFF2-40B4-BE49-F238E27FC236}">
                <a16:creationId xmlns:a16="http://schemas.microsoft.com/office/drawing/2014/main" id="{39367012-063B-5A42-B036-7DA07D7F35A9}"/>
              </a:ext>
            </a:extLst>
          </p:cNvPr>
          <p:cNvCxnSpPr>
            <a:cxnSpLocks/>
          </p:cNvCxnSpPr>
          <p:nvPr/>
        </p:nvCxnSpPr>
        <p:spPr>
          <a:xfrm>
            <a:off x="3320515" y="2920850"/>
            <a:ext cx="0" cy="864000"/>
          </a:xfrm>
          <a:prstGeom prst="line">
            <a:avLst/>
          </a:prstGeom>
          <a:ln w="28575"/>
        </p:spPr>
        <p:style>
          <a:lnRef idx="1">
            <a:schemeClr val="accent1"/>
          </a:lnRef>
          <a:fillRef idx="0">
            <a:schemeClr val="accent1"/>
          </a:fillRef>
          <a:effectRef idx="0">
            <a:schemeClr val="accent1"/>
          </a:effectRef>
          <a:fontRef idx="minor">
            <a:schemeClr val="tx1"/>
          </a:fontRef>
        </p:style>
      </p:cxnSp>
      <p:sp>
        <p:nvSpPr>
          <p:cNvPr id="3" name="円/楕円 2">
            <a:extLst>
              <a:ext uri="{FF2B5EF4-FFF2-40B4-BE49-F238E27FC236}">
                <a16:creationId xmlns:a16="http://schemas.microsoft.com/office/drawing/2014/main" id="{0257C8B9-614E-0E41-BD2A-88B7B493CA19}"/>
              </a:ext>
            </a:extLst>
          </p:cNvPr>
          <p:cNvSpPr/>
          <p:nvPr/>
        </p:nvSpPr>
        <p:spPr>
          <a:xfrm>
            <a:off x="1946347" y="2897733"/>
            <a:ext cx="53939" cy="56582"/>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defTabSz="685800" fontAlgn="auto">
              <a:spcBef>
                <a:spcPts val="0"/>
              </a:spcBef>
              <a:spcAft>
                <a:spcPts val="0"/>
              </a:spcAft>
              <a:defRPr/>
            </a:pPr>
            <a:endParaRPr kumimoji="1" lang="ja-JP" altLang="en-US" sz="1350">
              <a:solidFill>
                <a:srgbClr val="005073"/>
              </a:solidFill>
              <a:ea typeface="MS PGothic" panose="020B0600070205080204" pitchFamily="34" charset="-128"/>
            </a:endParaRPr>
          </a:p>
        </p:txBody>
      </p:sp>
      <p:sp>
        <p:nvSpPr>
          <p:cNvPr id="30" name="円/楕円 29">
            <a:extLst>
              <a:ext uri="{FF2B5EF4-FFF2-40B4-BE49-F238E27FC236}">
                <a16:creationId xmlns:a16="http://schemas.microsoft.com/office/drawing/2014/main" id="{49772808-B4BF-8243-BCFD-B6E471C4919E}"/>
              </a:ext>
            </a:extLst>
          </p:cNvPr>
          <p:cNvSpPr/>
          <p:nvPr/>
        </p:nvSpPr>
        <p:spPr>
          <a:xfrm>
            <a:off x="3293539" y="2896450"/>
            <a:ext cx="53939" cy="56582"/>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defTabSz="685800" fontAlgn="auto">
              <a:spcBef>
                <a:spcPts val="0"/>
              </a:spcBef>
              <a:spcAft>
                <a:spcPts val="0"/>
              </a:spcAft>
              <a:defRPr/>
            </a:pPr>
            <a:endParaRPr kumimoji="1" lang="ja-JP" altLang="en-US" sz="1350">
              <a:solidFill>
                <a:srgbClr val="005073"/>
              </a:solidFill>
              <a:ea typeface="MS PGothic" panose="020B0600070205080204" pitchFamily="34" charset="-128"/>
            </a:endParaRPr>
          </a:p>
        </p:txBody>
      </p:sp>
      <p:sp>
        <p:nvSpPr>
          <p:cNvPr id="5" name="正方形/長方形 4">
            <a:extLst>
              <a:ext uri="{FF2B5EF4-FFF2-40B4-BE49-F238E27FC236}">
                <a16:creationId xmlns:a16="http://schemas.microsoft.com/office/drawing/2014/main" id="{0E57ED9C-144F-ED4A-9DD9-576C843A8789}"/>
              </a:ext>
            </a:extLst>
          </p:cNvPr>
          <p:cNvSpPr/>
          <p:nvPr/>
        </p:nvSpPr>
        <p:spPr>
          <a:xfrm>
            <a:off x="458944" y="1010310"/>
            <a:ext cx="6936548" cy="323165"/>
          </a:xfrm>
          <a:prstGeom prst="rect">
            <a:avLst/>
          </a:prstGeom>
        </p:spPr>
        <p:txBody>
          <a:bodyPr wrap="square">
            <a:noAutofit/>
          </a:bodyPr>
          <a:lstStyle/>
          <a:p>
            <a:pPr marL="557213" lvl="1" indent="-214313" defTabSz="685800" fontAlgn="auto">
              <a:spcBef>
                <a:spcPts val="0"/>
              </a:spcBef>
              <a:spcAft>
                <a:spcPts val="0"/>
              </a:spcAft>
              <a:buFont typeface="Arial" panose="020B0604020202020204" pitchFamily="34" charset="0"/>
              <a:buChar char="•"/>
              <a:defRPr/>
            </a:pPr>
            <a:endParaRPr kumimoji="1" lang="en-US" altLang="ja-JP" sz="1500">
              <a:solidFill>
                <a:srgbClr val="282828"/>
              </a:solidFill>
              <a:latin typeface="+mn-lt"/>
              <a:ea typeface="MS PGothic" panose="020B0600070205080204" pitchFamily="34" charset="-128"/>
              <a:cs typeface="+mn-cs"/>
            </a:endParaRPr>
          </a:p>
        </p:txBody>
      </p:sp>
      <p:sp>
        <p:nvSpPr>
          <p:cNvPr id="21" name="Text Placeholder 10">
            <a:extLst>
              <a:ext uri="{FF2B5EF4-FFF2-40B4-BE49-F238E27FC236}">
                <a16:creationId xmlns:a16="http://schemas.microsoft.com/office/drawing/2014/main" id="{CE0D6A22-AED1-734E-B7A9-93121426C19E}"/>
              </a:ext>
            </a:extLst>
          </p:cNvPr>
          <p:cNvSpPr txBox="1">
            <a:spLocks/>
          </p:cNvSpPr>
          <p:nvPr/>
        </p:nvSpPr>
        <p:spPr>
          <a:xfrm>
            <a:off x="533399" y="786606"/>
            <a:ext cx="8610601" cy="326233"/>
          </a:xfrm>
          <a:prstGeom prst="rect">
            <a:avLst/>
          </a:prstGeom>
        </p:spPr>
        <p:txBody>
          <a:bodyPr/>
          <a:lstStyle>
            <a:lvl1pPr marL="169863" indent="-169863" algn="l" defTabSz="684213" rtl="0" eaLnBrk="1" fontAlgn="base" hangingPunct="1">
              <a:lnSpc>
                <a:spcPct val="95000"/>
              </a:lnSpc>
              <a:spcBef>
                <a:spcPts val="1075"/>
              </a:spcBef>
              <a:spcAft>
                <a:spcPct val="0"/>
              </a:spcAft>
              <a:buClr>
                <a:schemeClr val="tx2"/>
              </a:buClr>
              <a:buSzPct val="90000"/>
              <a:buFont typeface="Arial" charset="0"/>
              <a:buChar char="•"/>
              <a:defRPr lang="en-US" sz="1500" kern="1200" dirty="0">
                <a:solidFill>
                  <a:schemeClr val="tx1"/>
                </a:solidFill>
                <a:latin typeface="+mn-lt"/>
                <a:ea typeface="ＭＳ Ｐゴシック" charset="0"/>
                <a:cs typeface="CiscoSans"/>
              </a:defRPr>
            </a:lvl1pPr>
            <a:lvl2pPr marL="358775" indent="-215900" algn="l" defTabSz="684213" rtl="0" eaLnBrk="1" fontAlgn="base" hangingPunct="1">
              <a:lnSpc>
                <a:spcPct val="95000"/>
              </a:lnSpc>
              <a:spcBef>
                <a:spcPts val="600"/>
              </a:spcBef>
              <a:spcAft>
                <a:spcPct val="0"/>
              </a:spcAft>
              <a:buClr>
                <a:schemeClr val="tx2"/>
              </a:buClr>
              <a:buFont typeface="Arial" charset="0"/>
              <a:buChar char="•"/>
              <a:defRPr lang="en-US" sz="1400" kern="1200" dirty="0">
                <a:solidFill>
                  <a:schemeClr val="tx1"/>
                </a:solidFill>
                <a:latin typeface="+mn-lt"/>
                <a:ea typeface="ＭＳ Ｐゴシック" charset="0"/>
                <a:cs typeface="CiscoSans"/>
              </a:defRPr>
            </a:lvl2pPr>
            <a:lvl3pPr marL="431800" indent="-169863" algn="l" defTabSz="684213" rtl="0" eaLnBrk="1" fontAlgn="base" hangingPunct="1">
              <a:lnSpc>
                <a:spcPct val="95000"/>
              </a:lnSpc>
              <a:spcBef>
                <a:spcPts val="625"/>
              </a:spcBef>
              <a:spcAft>
                <a:spcPct val="0"/>
              </a:spcAft>
              <a:buFont typeface="Arial" charset="0"/>
              <a:buChar char="•"/>
              <a:defRPr lang="en-US" sz="1200" kern="1200" dirty="0">
                <a:solidFill>
                  <a:schemeClr val="tx1"/>
                </a:solidFill>
                <a:latin typeface="+mn-lt"/>
                <a:ea typeface="ＭＳ Ｐゴシック" charset="0"/>
                <a:cs typeface="CiscoSans"/>
              </a:defRPr>
            </a:lvl3pPr>
            <a:lvl4pPr marL="503238" indent="-169863" algn="l" defTabSz="684213" rtl="0" eaLnBrk="1" fontAlgn="base" hangingPunct="1">
              <a:lnSpc>
                <a:spcPct val="95000"/>
              </a:lnSpc>
              <a:spcBef>
                <a:spcPts val="625"/>
              </a:spcBef>
              <a:spcAft>
                <a:spcPct val="0"/>
              </a:spcAft>
              <a:buFont typeface="Arial" charset="0"/>
              <a:buChar char="•"/>
              <a:defRPr lang="en-US" sz="1100" kern="1200" dirty="0">
                <a:solidFill>
                  <a:schemeClr val="tx1"/>
                </a:solidFill>
                <a:latin typeface="+mn-lt"/>
                <a:ea typeface="ＭＳ Ｐゴシック" charset="0"/>
                <a:cs typeface="CiscoSans"/>
              </a:defRPr>
            </a:lvl4pPr>
            <a:lvl5pPr marL="574675" indent="-169863" algn="l" defTabSz="684213" rtl="0" eaLnBrk="1" fontAlgn="base" hangingPunct="1">
              <a:lnSpc>
                <a:spcPct val="95000"/>
              </a:lnSpc>
              <a:spcBef>
                <a:spcPts val="625"/>
              </a:spcBef>
              <a:spcAft>
                <a:spcPct val="0"/>
              </a:spcAft>
              <a:buFont typeface="Arial" charset="0"/>
              <a:buChar char="•"/>
              <a:defRPr lang="en-US" sz="1100" kern="1200" dirty="0">
                <a:solidFill>
                  <a:schemeClr val="tx1"/>
                </a:solidFill>
                <a:latin typeface="+mn-lt"/>
                <a:ea typeface="ＭＳ Ｐゴシック" charset="0"/>
                <a:cs typeface="CiscoSans"/>
              </a:defRPr>
            </a:lvl5pPr>
            <a:lvl6pPr marL="863856" indent="-171445" algn="l" defTabSz="685777" rtl="0" eaLnBrk="1" latinLnBrk="0" hangingPunct="1">
              <a:spcBef>
                <a:spcPts val="600"/>
              </a:spcBef>
              <a:buFont typeface="Arial" pitchFamily="34" charset="0"/>
              <a:buChar char="•"/>
              <a:defRPr sz="900" kern="1200" baseline="0">
                <a:solidFill>
                  <a:schemeClr val="tx1"/>
                </a:solidFill>
                <a:latin typeface="+mn-lt"/>
                <a:ea typeface="+mn-ea"/>
                <a:cs typeface="+mn-cs"/>
              </a:defRPr>
            </a:lvl6pPr>
            <a:lvl7pPr marL="935844" indent="-171422" algn="l" defTabSz="685777" rtl="0" eaLnBrk="1" latinLnBrk="0" hangingPunct="1">
              <a:spcBef>
                <a:spcPts val="600"/>
              </a:spcBef>
              <a:buFont typeface="Arial" pitchFamily="34" charset="0"/>
              <a:buChar char="•"/>
              <a:defRPr sz="800" kern="1200" baseline="0">
                <a:solidFill>
                  <a:schemeClr val="tx1"/>
                </a:solidFill>
                <a:latin typeface="+mn-lt"/>
                <a:ea typeface="+mn-ea"/>
                <a:cs typeface="+mn-cs"/>
              </a:defRPr>
            </a:lvl7pPr>
            <a:lvl8pPr marL="2400220" indent="0" algn="l" defTabSz="685777" rtl="0" eaLnBrk="1" latinLnBrk="0" hangingPunct="1">
              <a:spcBef>
                <a:spcPct val="20000"/>
              </a:spcBef>
              <a:buFont typeface="Arial" pitchFamily="34" charset="0"/>
              <a:buNone/>
              <a:defRPr sz="1500" kern="1200">
                <a:solidFill>
                  <a:schemeClr val="tx1"/>
                </a:solidFill>
                <a:latin typeface="+mn-lt"/>
                <a:ea typeface="+mn-ea"/>
                <a:cs typeface="+mn-cs"/>
              </a:defRPr>
            </a:lvl8pPr>
            <a:lvl9pPr marL="2914553" indent="-171445" algn="l" defTabSz="685777" rtl="0" eaLnBrk="1" latinLnBrk="0" hangingPunct="1">
              <a:spcBef>
                <a:spcPct val="20000"/>
              </a:spcBef>
              <a:buFont typeface="Arial" pitchFamily="34" charset="0"/>
              <a:buChar char="•"/>
              <a:defRPr sz="1500" kern="1200">
                <a:solidFill>
                  <a:schemeClr val="tx1"/>
                </a:solidFill>
                <a:latin typeface="+mn-lt"/>
                <a:ea typeface="+mn-ea"/>
                <a:cs typeface="+mn-cs"/>
              </a:defRPr>
            </a:lvl9pPr>
          </a:lstStyle>
          <a:p>
            <a:pPr marL="9525" lvl="1" indent="-9525" defTabSz="685800" fontAlgn="auto">
              <a:spcBef>
                <a:spcPts val="0"/>
              </a:spcBef>
              <a:spcAft>
                <a:spcPts val="0"/>
              </a:spcAft>
              <a:buNone/>
              <a:defRPr/>
            </a:pPr>
            <a:r>
              <a:rPr kumimoji="1" lang="en-US" altLang="ja-JP" sz="1600">
                <a:solidFill>
                  <a:schemeClr val="accent3"/>
                </a:solidFill>
                <a:ea typeface="MS PGothic" panose="020B0600070205080204" pitchFamily="34" charset="-128"/>
              </a:rPr>
              <a:t>Cisco Catalyst 9200 L </a:t>
            </a:r>
            <a:r>
              <a:rPr kumimoji="1" lang="ja-JP" altLang="en-US" sz="1600">
                <a:solidFill>
                  <a:schemeClr val="accent3"/>
                </a:solidFill>
                <a:ea typeface="MS PGothic" panose="020B0600070205080204" pitchFamily="34" charset="-128"/>
              </a:rPr>
              <a:t>で</a:t>
            </a:r>
            <a:r>
              <a:rPr kumimoji="1" lang="en-US" altLang="ja-JP" sz="1600">
                <a:solidFill>
                  <a:schemeClr val="accent3"/>
                </a:solidFill>
                <a:ea typeface="MS PGothic" panose="020B0600070205080204" pitchFamily="34" charset="-128"/>
              </a:rPr>
              <a:t> 802.1X Multi </a:t>
            </a:r>
            <a:r>
              <a:rPr kumimoji="1" lang="ja-JP" altLang="en-US" sz="1600">
                <a:solidFill>
                  <a:schemeClr val="accent3"/>
                </a:solidFill>
                <a:ea typeface="MS PGothic" panose="020B0600070205080204" pitchFamily="34" charset="-128"/>
              </a:rPr>
              <a:t>認証→ユーザごとに</a:t>
            </a:r>
            <a:r>
              <a:rPr kumimoji="1" lang="en-US" altLang="ja-JP" sz="1600">
                <a:solidFill>
                  <a:schemeClr val="accent3"/>
                </a:solidFill>
                <a:ea typeface="MS PGothic" panose="020B0600070205080204" pitchFamily="34" charset="-128"/>
              </a:rPr>
              <a:t> Dynamic VLAN </a:t>
            </a:r>
            <a:r>
              <a:rPr kumimoji="1" lang="ja-JP" altLang="en-US" sz="1600">
                <a:solidFill>
                  <a:schemeClr val="accent3"/>
                </a:solidFill>
                <a:ea typeface="MS PGothic" panose="020B0600070205080204" pitchFamily="34" charset="-128"/>
              </a:rPr>
              <a:t>を動作させる設定</a:t>
            </a:r>
            <a:endParaRPr kumimoji="1" lang="en-US" altLang="ja-JP" sz="1600">
              <a:solidFill>
                <a:schemeClr val="accent3"/>
              </a:solidFill>
              <a:ea typeface="MS PGothic" panose="020B0600070205080204" pitchFamily="34" charset="-128"/>
            </a:endParaRPr>
          </a:p>
        </p:txBody>
      </p:sp>
      <p:sp>
        <p:nvSpPr>
          <p:cNvPr id="20" name="Slide Number Placeholder 4">
            <a:extLst>
              <a:ext uri="{FF2B5EF4-FFF2-40B4-BE49-F238E27FC236}">
                <a16:creationId xmlns:a16="http://schemas.microsoft.com/office/drawing/2014/main" id="{D6093F2E-5315-784B-BB68-C7A9F082BCD4}"/>
              </a:ext>
            </a:extLst>
          </p:cNvPr>
          <p:cNvSpPr>
            <a:spLocks noGrp="1"/>
          </p:cNvSpPr>
          <p:nvPr>
            <p:ph type="sldNum" sz="quarter" idx="4294967295"/>
          </p:nvPr>
        </p:nvSpPr>
        <p:spPr>
          <a:xfrm>
            <a:off x="8648700" y="4884738"/>
            <a:ext cx="495300" cy="274637"/>
          </a:xfrm>
          <a:prstGeom prst="rect">
            <a:avLst/>
          </a:prstGeom>
        </p:spPr>
        <p:txBody>
          <a:bodyPr>
            <a:noAutofit/>
          </a:bodyPr>
          <a:lstStyle/>
          <a:p>
            <a:fld id="{3945D0FD-48F1-4D72-80C5-FFB60B92A834}" type="slidenum">
              <a:rPr lang="en-US" sz="900" smtClean="0">
                <a:latin typeface="+mn-lt"/>
                <a:ea typeface="MS PGothic" panose="020B0600070205080204" pitchFamily="34" charset="-128"/>
              </a:rPr>
              <a:pPr/>
              <a:t>354</a:t>
            </a:fld>
            <a:endParaRPr lang="en-US" sz="900">
              <a:latin typeface="+mn-lt"/>
              <a:ea typeface="MS PGothic" panose="020B0600070205080204" pitchFamily="34" charset="-128"/>
            </a:endParaRPr>
          </a:p>
        </p:txBody>
      </p:sp>
      <p:sp>
        <p:nvSpPr>
          <p:cNvPr id="24" name="正方形/長方形 23">
            <a:extLst>
              <a:ext uri="{FF2B5EF4-FFF2-40B4-BE49-F238E27FC236}">
                <a16:creationId xmlns:a16="http://schemas.microsoft.com/office/drawing/2014/main" id="{B7E3BD3C-5CF1-4C40-A26A-54EE163CDD58}"/>
              </a:ext>
            </a:extLst>
          </p:cNvPr>
          <p:cNvSpPr/>
          <p:nvPr/>
        </p:nvSpPr>
        <p:spPr>
          <a:xfrm>
            <a:off x="6452560" y="1273506"/>
            <a:ext cx="1165519" cy="369332"/>
          </a:xfrm>
          <a:prstGeom prst="rect">
            <a:avLst/>
          </a:prstGeom>
        </p:spPr>
        <p:txBody>
          <a:bodyPr wrap="none">
            <a:noAutofit/>
          </a:bodyPr>
          <a:lstStyle/>
          <a:p>
            <a:r>
              <a:rPr lang="ja-JP" altLang="en-US" sz="1100">
                <a:solidFill>
                  <a:srgbClr val="282828"/>
                </a:solidFill>
                <a:latin typeface="+mn-lt"/>
                <a:ea typeface="MS PGothic" panose="020B0600070205080204" pitchFamily="34" charset="-128"/>
              </a:rPr>
              <a:t>10.10.30.177</a:t>
            </a:r>
            <a:endParaRPr lang="ja-JP" altLang="en-US" sz="1100">
              <a:latin typeface="+mn-lt"/>
              <a:ea typeface="MS PGothic" panose="020B0600070205080204" pitchFamily="34" charset="-128"/>
            </a:endParaRPr>
          </a:p>
        </p:txBody>
      </p:sp>
    </p:spTree>
    <p:extLst>
      <p:ext uri="{BB962C8B-B14F-4D97-AF65-F5344CB8AC3E}">
        <p14:creationId xmlns:p14="http://schemas.microsoft.com/office/powerpoint/2010/main" val="361354595"/>
      </p:ext>
    </p:extLst>
  </p:cSld>
  <p:clrMapOvr>
    <a:masterClrMapping/>
  </p:clrMapOvr>
</p:sld>
</file>

<file path=ppt/slides/slide3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a:extLst>
              <a:ext uri="{FF2B5EF4-FFF2-40B4-BE49-F238E27FC236}">
                <a16:creationId xmlns:a16="http://schemas.microsoft.com/office/drawing/2014/main" id="{E755DC7B-0876-4F58-9526-AE8F84460731}"/>
              </a:ext>
            </a:extLst>
          </p:cNvPr>
          <p:cNvSpPr>
            <a:spLocks noGrp="1"/>
          </p:cNvSpPr>
          <p:nvPr>
            <p:ph type="title"/>
          </p:nvPr>
        </p:nvSpPr>
        <p:spPr/>
        <p:txBody>
          <a:bodyPr>
            <a:noAutofit/>
          </a:bodyPr>
          <a:lstStyle/>
          <a:p>
            <a:r>
              <a:rPr kumimoji="1" lang="en-US" altLang="ja-JP">
                <a:latin typeface="+mn-lt"/>
                <a:ea typeface="MS PGothic" panose="020B0600070205080204" pitchFamily="34" charset="-128"/>
              </a:rPr>
              <a:t>ISE </a:t>
            </a:r>
            <a:r>
              <a:rPr kumimoji="1" lang="ja-JP" altLang="en-US">
                <a:latin typeface="+mn-lt"/>
                <a:ea typeface="MS PGothic" panose="020B0600070205080204" pitchFamily="34" charset="-128"/>
              </a:rPr>
              <a:t>設定サンプル</a:t>
            </a:r>
          </a:p>
        </p:txBody>
      </p:sp>
      <p:sp>
        <p:nvSpPr>
          <p:cNvPr id="17" name="Text Placeholder 2">
            <a:extLst>
              <a:ext uri="{FF2B5EF4-FFF2-40B4-BE49-F238E27FC236}">
                <a16:creationId xmlns:a16="http://schemas.microsoft.com/office/drawing/2014/main" id="{7FBB1B81-A7D0-FB42-8B1D-51FA1804DDFF}"/>
              </a:ext>
            </a:extLst>
          </p:cNvPr>
          <p:cNvSpPr>
            <a:spLocks noGrp="1"/>
          </p:cNvSpPr>
          <p:nvPr>
            <p:ph type="body" sz="quarter" idx="12"/>
          </p:nvPr>
        </p:nvSpPr>
        <p:spPr/>
        <p:txBody>
          <a:bodyPr/>
          <a:lstStyle/>
          <a:p>
            <a:r>
              <a:rPr lang="en-US">
                <a:ea typeface="MS PGothic" panose="020B0600070205080204" pitchFamily="34" charset="-128"/>
              </a:rPr>
              <a:t>3.5 Security</a:t>
            </a:r>
          </a:p>
        </p:txBody>
      </p:sp>
      <p:graphicFrame>
        <p:nvGraphicFramePr>
          <p:cNvPr id="3" name="表 2">
            <a:extLst>
              <a:ext uri="{FF2B5EF4-FFF2-40B4-BE49-F238E27FC236}">
                <a16:creationId xmlns:a16="http://schemas.microsoft.com/office/drawing/2014/main" id="{DB80088E-C25A-43F6-8114-CD45D702E983}"/>
              </a:ext>
            </a:extLst>
          </p:cNvPr>
          <p:cNvGraphicFramePr>
            <a:graphicFrameLocks noGrp="1"/>
          </p:cNvGraphicFramePr>
          <p:nvPr/>
        </p:nvGraphicFramePr>
        <p:xfrm>
          <a:off x="533400" y="1208351"/>
          <a:ext cx="3048000" cy="792480"/>
        </p:xfrm>
        <a:graphic>
          <a:graphicData uri="http://schemas.openxmlformats.org/drawingml/2006/table">
            <a:tbl>
              <a:tblPr firstRow="1" bandRow="1">
                <a:tableStyleId>{C083E6E3-FA7D-4D7B-A595-EF9225AFEA82}</a:tableStyleId>
              </a:tblPr>
              <a:tblGrid>
                <a:gridCol w="1451610">
                  <a:extLst>
                    <a:ext uri="{9D8B030D-6E8A-4147-A177-3AD203B41FA5}">
                      <a16:colId xmlns:a16="http://schemas.microsoft.com/office/drawing/2014/main" val="836359926"/>
                    </a:ext>
                  </a:extLst>
                </a:gridCol>
                <a:gridCol w="1596390">
                  <a:extLst>
                    <a:ext uri="{9D8B030D-6E8A-4147-A177-3AD203B41FA5}">
                      <a16:colId xmlns:a16="http://schemas.microsoft.com/office/drawing/2014/main" val="2227547760"/>
                    </a:ext>
                  </a:extLst>
                </a:gridCol>
              </a:tblGrid>
              <a:tr h="228600">
                <a:tc>
                  <a:txBody>
                    <a:bodyPr/>
                    <a:lstStyle/>
                    <a:p>
                      <a:r>
                        <a:rPr kumimoji="1" lang="en-US" altLang="ja-JP" sz="1100"/>
                        <a:t>Username</a:t>
                      </a:r>
                      <a:endParaRPr kumimoji="1" lang="ja-JP" altLang="en-US" sz="1100"/>
                    </a:p>
                  </a:txBody>
                  <a:tcPr marL="68580" marR="68580" marT="34290" marB="34290"/>
                </a:tc>
                <a:tc>
                  <a:txBody>
                    <a:bodyPr/>
                    <a:lstStyle/>
                    <a:p>
                      <a:r>
                        <a:rPr kumimoji="1" lang="en-US" altLang="ja-JP" sz="1100"/>
                        <a:t>Identity Group</a:t>
                      </a:r>
                      <a:endParaRPr kumimoji="1" lang="ja-JP" altLang="en-US" sz="1100"/>
                    </a:p>
                  </a:txBody>
                  <a:tcPr marL="68580" marR="68580" marT="34290" marB="34290"/>
                </a:tc>
                <a:extLst>
                  <a:ext uri="{0D108BD9-81ED-4DB2-BD59-A6C34878D82A}">
                    <a16:rowId xmlns:a16="http://schemas.microsoft.com/office/drawing/2014/main" val="2968174749"/>
                  </a:ext>
                </a:extLst>
              </a:tr>
              <a:tr h="278130">
                <a:tc>
                  <a:txBody>
                    <a:bodyPr/>
                    <a:lstStyle/>
                    <a:p>
                      <a:r>
                        <a:rPr kumimoji="1" lang="en-US" altLang="ja-JP" sz="1100"/>
                        <a:t>user1</a:t>
                      </a:r>
                      <a:endParaRPr kumimoji="1" lang="ja-JP" altLang="en-US" sz="1100"/>
                    </a:p>
                  </a:txBody>
                  <a:tcPr marL="68580" marR="68580" marT="34290" marB="34290"/>
                </a:tc>
                <a:tc>
                  <a:txBody>
                    <a:bodyPr/>
                    <a:lstStyle/>
                    <a:p>
                      <a:r>
                        <a:rPr kumimoji="1" lang="en-US" altLang="ja-JP" sz="1100"/>
                        <a:t>vlan211</a:t>
                      </a:r>
                      <a:endParaRPr kumimoji="1" lang="ja-JP" altLang="en-US" sz="1100"/>
                    </a:p>
                  </a:txBody>
                  <a:tcPr marL="68580" marR="68580" marT="34290" marB="34290"/>
                </a:tc>
                <a:extLst>
                  <a:ext uri="{0D108BD9-81ED-4DB2-BD59-A6C34878D82A}">
                    <a16:rowId xmlns:a16="http://schemas.microsoft.com/office/drawing/2014/main" val="1178850581"/>
                  </a:ext>
                </a:extLst>
              </a:tr>
              <a:tr h="278130">
                <a:tc>
                  <a:txBody>
                    <a:bodyPr/>
                    <a:lstStyle/>
                    <a:p>
                      <a:r>
                        <a:rPr kumimoji="1" lang="en-US" altLang="ja-JP" sz="1100"/>
                        <a:t>user2</a:t>
                      </a:r>
                      <a:endParaRPr kumimoji="1" lang="ja-JP" altLang="en-US" sz="1100"/>
                    </a:p>
                  </a:txBody>
                  <a:tcPr marL="68580" marR="68580" marT="34290" marB="34290"/>
                </a:tc>
                <a:tc>
                  <a:txBody>
                    <a:bodyPr/>
                    <a:lstStyle/>
                    <a:p>
                      <a:r>
                        <a:rPr kumimoji="1" lang="en-US" altLang="ja-JP" sz="1100"/>
                        <a:t>vlan212</a:t>
                      </a:r>
                      <a:endParaRPr kumimoji="1" lang="ja-JP" altLang="en-US" sz="1100"/>
                    </a:p>
                  </a:txBody>
                  <a:tcPr marL="68580" marR="68580" marT="34290" marB="34290"/>
                </a:tc>
                <a:extLst>
                  <a:ext uri="{0D108BD9-81ED-4DB2-BD59-A6C34878D82A}">
                    <a16:rowId xmlns:a16="http://schemas.microsoft.com/office/drawing/2014/main" val="1642856234"/>
                  </a:ext>
                </a:extLst>
              </a:tr>
            </a:tbl>
          </a:graphicData>
        </a:graphic>
      </p:graphicFrame>
      <p:graphicFrame>
        <p:nvGraphicFramePr>
          <p:cNvPr id="4" name="表 3">
            <a:extLst>
              <a:ext uri="{FF2B5EF4-FFF2-40B4-BE49-F238E27FC236}">
                <a16:creationId xmlns:a16="http://schemas.microsoft.com/office/drawing/2014/main" id="{8A18AE9E-8853-4101-A6D4-2C13D3CBE256}"/>
              </a:ext>
            </a:extLst>
          </p:cNvPr>
          <p:cNvGraphicFramePr>
            <a:graphicFrameLocks noGrp="1"/>
          </p:cNvGraphicFramePr>
          <p:nvPr/>
        </p:nvGraphicFramePr>
        <p:xfrm>
          <a:off x="533400" y="2475277"/>
          <a:ext cx="3048000" cy="792480"/>
        </p:xfrm>
        <a:graphic>
          <a:graphicData uri="http://schemas.openxmlformats.org/drawingml/2006/table">
            <a:tbl>
              <a:tblPr firstRow="1" bandRow="1">
                <a:tableStyleId>{C083E6E3-FA7D-4D7B-A595-EF9225AFEA82}</a:tableStyleId>
              </a:tblPr>
              <a:tblGrid>
                <a:gridCol w="1463040">
                  <a:extLst>
                    <a:ext uri="{9D8B030D-6E8A-4147-A177-3AD203B41FA5}">
                      <a16:colId xmlns:a16="http://schemas.microsoft.com/office/drawing/2014/main" val="836359926"/>
                    </a:ext>
                  </a:extLst>
                </a:gridCol>
                <a:gridCol w="1584960">
                  <a:extLst>
                    <a:ext uri="{9D8B030D-6E8A-4147-A177-3AD203B41FA5}">
                      <a16:colId xmlns:a16="http://schemas.microsoft.com/office/drawing/2014/main" val="2227547760"/>
                    </a:ext>
                  </a:extLst>
                </a:gridCol>
              </a:tblGrid>
              <a:tr h="228600">
                <a:tc>
                  <a:txBody>
                    <a:bodyPr/>
                    <a:lstStyle/>
                    <a:p>
                      <a:r>
                        <a:rPr kumimoji="1" lang="en-US" altLang="ja-JP" sz="1100" err="1"/>
                        <a:t>AuthZ</a:t>
                      </a:r>
                      <a:r>
                        <a:rPr kumimoji="1" lang="en-US" altLang="ja-JP" sz="1100"/>
                        <a:t> Profiles</a:t>
                      </a:r>
                      <a:endParaRPr kumimoji="1" lang="ja-JP" altLang="en-US" sz="1100"/>
                    </a:p>
                  </a:txBody>
                  <a:tcPr marL="68580" marR="68580" marT="34290" marB="34290"/>
                </a:tc>
                <a:tc>
                  <a:txBody>
                    <a:bodyPr/>
                    <a:lstStyle/>
                    <a:p>
                      <a:r>
                        <a:rPr kumimoji="1" lang="en-US" altLang="ja-JP" sz="1100" err="1"/>
                        <a:t>Vlan</a:t>
                      </a:r>
                      <a:endParaRPr kumimoji="1" lang="ja-JP" altLang="en-US" sz="1100"/>
                    </a:p>
                  </a:txBody>
                  <a:tcPr marL="68580" marR="68580" marT="34290" marB="34290"/>
                </a:tc>
                <a:extLst>
                  <a:ext uri="{0D108BD9-81ED-4DB2-BD59-A6C34878D82A}">
                    <a16:rowId xmlns:a16="http://schemas.microsoft.com/office/drawing/2014/main" val="2968174749"/>
                  </a:ext>
                </a:extLst>
              </a:tr>
              <a:tr h="278130">
                <a:tc>
                  <a:txBody>
                    <a:bodyPr/>
                    <a:lstStyle/>
                    <a:p>
                      <a:r>
                        <a:rPr kumimoji="1" lang="en-US" altLang="ja-JP" sz="1100"/>
                        <a:t>vlan211_permit</a:t>
                      </a:r>
                      <a:endParaRPr kumimoji="1" lang="ja-JP" altLang="en-US" sz="1100"/>
                    </a:p>
                  </a:txBody>
                  <a:tcPr marL="68580" marR="68580" marT="34290" marB="34290"/>
                </a:tc>
                <a:tc>
                  <a:txBody>
                    <a:bodyPr/>
                    <a:lstStyle/>
                    <a:p>
                      <a:r>
                        <a:rPr kumimoji="1" lang="en-US" altLang="ja-JP" sz="1100"/>
                        <a:t>211</a:t>
                      </a:r>
                      <a:endParaRPr kumimoji="1" lang="ja-JP" altLang="en-US" sz="1100"/>
                    </a:p>
                  </a:txBody>
                  <a:tcPr marL="68580" marR="68580" marT="34290" marB="34290"/>
                </a:tc>
                <a:extLst>
                  <a:ext uri="{0D108BD9-81ED-4DB2-BD59-A6C34878D82A}">
                    <a16:rowId xmlns:a16="http://schemas.microsoft.com/office/drawing/2014/main" val="1178850581"/>
                  </a:ext>
                </a:extLst>
              </a:tr>
              <a:tr h="278130">
                <a:tc>
                  <a:txBody>
                    <a:bodyPr/>
                    <a:lstStyle/>
                    <a:p>
                      <a:r>
                        <a:rPr kumimoji="1" lang="en-US" altLang="ja-JP" sz="1100"/>
                        <a:t>vlan212_permit</a:t>
                      </a:r>
                      <a:endParaRPr kumimoji="1" lang="ja-JP" altLang="en-US" sz="1100"/>
                    </a:p>
                  </a:txBody>
                  <a:tcPr marL="68580" marR="68580" marT="34290" marB="34290"/>
                </a:tc>
                <a:tc>
                  <a:txBody>
                    <a:bodyPr/>
                    <a:lstStyle/>
                    <a:p>
                      <a:r>
                        <a:rPr kumimoji="1" lang="en-US" altLang="ja-JP" sz="1100"/>
                        <a:t>212</a:t>
                      </a:r>
                      <a:endParaRPr kumimoji="1" lang="ja-JP" altLang="en-US" sz="1100"/>
                    </a:p>
                  </a:txBody>
                  <a:tcPr marL="68580" marR="68580" marT="34290" marB="34290"/>
                </a:tc>
                <a:extLst>
                  <a:ext uri="{0D108BD9-81ED-4DB2-BD59-A6C34878D82A}">
                    <a16:rowId xmlns:a16="http://schemas.microsoft.com/office/drawing/2014/main" val="1642856234"/>
                  </a:ext>
                </a:extLst>
              </a:tr>
            </a:tbl>
          </a:graphicData>
        </a:graphic>
      </p:graphicFrame>
      <p:graphicFrame>
        <p:nvGraphicFramePr>
          <p:cNvPr id="5" name="表 4">
            <a:extLst>
              <a:ext uri="{FF2B5EF4-FFF2-40B4-BE49-F238E27FC236}">
                <a16:creationId xmlns:a16="http://schemas.microsoft.com/office/drawing/2014/main" id="{A4D09E6B-0748-48DE-B80C-365C6AE74F48}"/>
              </a:ext>
            </a:extLst>
          </p:cNvPr>
          <p:cNvGraphicFramePr>
            <a:graphicFrameLocks noGrp="1"/>
          </p:cNvGraphicFramePr>
          <p:nvPr/>
        </p:nvGraphicFramePr>
        <p:xfrm>
          <a:off x="543791" y="3798570"/>
          <a:ext cx="3048000" cy="792480"/>
        </p:xfrm>
        <a:graphic>
          <a:graphicData uri="http://schemas.openxmlformats.org/drawingml/2006/table">
            <a:tbl>
              <a:tblPr firstRow="1" bandRow="1">
                <a:tableStyleId>{C083E6E3-FA7D-4D7B-A595-EF9225AFEA82}</a:tableStyleId>
              </a:tblPr>
              <a:tblGrid>
                <a:gridCol w="1463040">
                  <a:extLst>
                    <a:ext uri="{9D8B030D-6E8A-4147-A177-3AD203B41FA5}">
                      <a16:colId xmlns:a16="http://schemas.microsoft.com/office/drawing/2014/main" val="836359926"/>
                    </a:ext>
                  </a:extLst>
                </a:gridCol>
                <a:gridCol w="1584960">
                  <a:extLst>
                    <a:ext uri="{9D8B030D-6E8A-4147-A177-3AD203B41FA5}">
                      <a16:colId xmlns:a16="http://schemas.microsoft.com/office/drawing/2014/main" val="2227547760"/>
                    </a:ext>
                  </a:extLst>
                </a:gridCol>
              </a:tblGrid>
              <a:tr h="228600">
                <a:tc>
                  <a:txBody>
                    <a:bodyPr/>
                    <a:lstStyle/>
                    <a:p>
                      <a:r>
                        <a:rPr kumimoji="1" lang="en-US" altLang="ja-JP" sz="1100"/>
                        <a:t>Identity Group</a:t>
                      </a:r>
                    </a:p>
                  </a:txBody>
                  <a:tcPr marL="68580" marR="68580" marT="34290" marB="34290"/>
                </a:tc>
                <a:tc>
                  <a:txBody>
                    <a:bodyPr/>
                    <a:lstStyle/>
                    <a:p>
                      <a:r>
                        <a:rPr kumimoji="1" lang="en-US" altLang="ja-JP" sz="1100"/>
                        <a:t>Results</a:t>
                      </a:r>
                      <a:endParaRPr kumimoji="1" lang="ja-JP" altLang="en-US" sz="1100"/>
                    </a:p>
                  </a:txBody>
                  <a:tcPr marL="68580" marR="68580" marT="34290" marB="34290"/>
                </a:tc>
                <a:extLst>
                  <a:ext uri="{0D108BD9-81ED-4DB2-BD59-A6C34878D82A}">
                    <a16:rowId xmlns:a16="http://schemas.microsoft.com/office/drawing/2014/main" val="2968174749"/>
                  </a:ext>
                </a:extLst>
              </a:tr>
              <a:tr h="278130">
                <a:tc>
                  <a:txBody>
                    <a:bodyPr/>
                    <a:lstStyle/>
                    <a:p>
                      <a:r>
                        <a:rPr kumimoji="1" lang="en-US" altLang="ja-JP" sz="1100"/>
                        <a:t>vlan211</a:t>
                      </a:r>
                      <a:endParaRPr kumimoji="1" lang="ja-JP" altLang="en-US" sz="1100"/>
                    </a:p>
                  </a:txBody>
                  <a:tcPr marL="68580" marR="68580" marT="34290" marB="34290"/>
                </a:tc>
                <a:tc>
                  <a:txBody>
                    <a:bodyPr/>
                    <a:lstStyle/>
                    <a:p>
                      <a:r>
                        <a:rPr kumimoji="1" lang="en-US" altLang="ja-JP" sz="1100"/>
                        <a:t>vlan211_permit</a:t>
                      </a:r>
                      <a:endParaRPr kumimoji="1" lang="ja-JP" altLang="en-US" sz="1100"/>
                    </a:p>
                  </a:txBody>
                  <a:tcPr marL="68580" marR="68580" marT="34290" marB="34290"/>
                </a:tc>
                <a:extLst>
                  <a:ext uri="{0D108BD9-81ED-4DB2-BD59-A6C34878D82A}">
                    <a16:rowId xmlns:a16="http://schemas.microsoft.com/office/drawing/2014/main" val="1178850581"/>
                  </a:ext>
                </a:extLst>
              </a:tr>
              <a:tr h="278130">
                <a:tc>
                  <a:txBody>
                    <a:bodyPr/>
                    <a:lstStyle/>
                    <a:p>
                      <a:r>
                        <a:rPr kumimoji="1" lang="en-US" altLang="ja-JP" sz="1100"/>
                        <a:t>vlan212</a:t>
                      </a:r>
                      <a:endParaRPr kumimoji="1" lang="ja-JP" altLang="en-US" sz="1100"/>
                    </a:p>
                  </a:txBody>
                  <a:tcPr marL="68580" marR="68580" marT="34290" marB="34290"/>
                </a:tc>
                <a:tc>
                  <a:txBody>
                    <a:bodyPr/>
                    <a:lstStyle/>
                    <a:p>
                      <a:r>
                        <a:rPr kumimoji="1" lang="en-US" altLang="ja-JP" sz="1100"/>
                        <a:t>vlan212_permit</a:t>
                      </a:r>
                      <a:endParaRPr kumimoji="1" lang="ja-JP" altLang="en-US" sz="1100"/>
                    </a:p>
                  </a:txBody>
                  <a:tcPr marL="68580" marR="68580" marT="34290" marB="34290"/>
                </a:tc>
                <a:extLst>
                  <a:ext uri="{0D108BD9-81ED-4DB2-BD59-A6C34878D82A}">
                    <a16:rowId xmlns:a16="http://schemas.microsoft.com/office/drawing/2014/main" val="1642856234"/>
                  </a:ext>
                </a:extLst>
              </a:tr>
            </a:tbl>
          </a:graphicData>
        </a:graphic>
      </p:graphicFrame>
      <p:sp>
        <p:nvSpPr>
          <p:cNvPr id="6" name="テキスト ボックス 5">
            <a:extLst>
              <a:ext uri="{FF2B5EF4-FFF2-40B4-BE49-F238E27FC236}">
                <a16:creationId xmlns:a16="http://schemas.microsoft.com/office/drawing/2014/main" id="{30A240D9-3EE7-443C-9142-61411608E777}"/>
              </a:ext>
            </a:extLst>
          </p:cNvPr>
          <p:cNvSpPr txBox="1"/>
          <p:nvPr/>
        </p:nvSpPr>
        <p:spPr>
          <a:xfrm>
            <a:off x="533400" y="971550"/>
            <a:ext cx="1794530" cy="323165"/>
          </a:xfrm>
          <a:prstGeom prst="rect">
            <a:avLst/>
          </a:prstGeom>
          <a:noFill/>
        </p:spPr>
        <p:txBody>
          <a:bodyPr wrap="none" rtlCol="0">
            <a:noAutofit/>
          </a:bodyPr>
          <a:lstStyle/>
          <a:p>
            <a:pPr marL="285750" indent="-285750" defTabSz="685800" fontAlgn="auto">
              <a:spcBef>
                <a:spcPts val="0"/>
              </a:spcBef>
              <a:spcAft>
                <a:spcPts val="0"/>
              </a:spcAft>
              <a:buFont typeface="Apple SD Gothic Neo Regular" panose="02000300000000000000" pitchFamily="2" charset="-127"/>
              <a:buChar char="◼"/>
              <a:defRPr/>
            </a:pPr>
            <a:r>
              <a:rPr kumimoji="1" lang="en-US" altLang="ja-JP" sz="1200" b="1">
                <a:solidFill>
                  <a:schemeClr val="bg1"/>
                </a:solidFill>
                <a:latin typeface="+mn-lt"/>
                <a:ea typeface="MS PGothic" panose="020B0600070205080204" pitchFamily="34" charset="-128"/>
                <a:cs typeface="+mn-cs"/>
              </a:rPr>
              <a:t>User </a:t>
            </a:r>
            <a:r>
              <a:rPr kumimoji="1" lang="ja-JP" altLang="en-US" sz="1200" b="1">
                <a:solidFill>
                  <a:schemeClr val="bg1"/>
                </a:solidFill>
                <a:latin typeface="+mn-lt"/>
                <a:ea typeface="MS PGothic" panose="020B0600070205080204" pitchFamily="34" charset="-128"/>
                <a:cs typeface="+mn-cs"/>
              </a:rPr>
              <a:t>情報の追加</a:t>
            </a:r>
          </a:p>
        </p:txBody>
      </p:sp>
      <p:sp>
        <p:nvSpPr>
          <p:cNvPr id="8" name="テキスト ボックス 7">
            <a:extLst>
              <a:ext uri="{FF2B5EF4-FFF2-40B4-BE49-F238E27FC236}">
                <a16:creationId xmlns:a16="http://schemas.microsoft.com/office/drawing/2014/main" id="{B0C1EFF8-D713-4DB0-BD12-9D13E40EEAC6}"/>
              </a:ext>
            </a:extLst>
          </p:cNvPr>
          <p:cNvSpPr txBox="1"/>
          <p:nvPr/>
        </p:nvSpPr>
        <p:spPr>
          <a:xfrm>
            <a:off x="534829" y="2230367"/>
            <a:ext cx="1930960" cy="323165"/>
          </a:xfrm>
          <a:prstGeom prst="rect">
            <a:avLst/>
          </a:prstGeom>
          <a:noFill/>
        </p:spPr>
        <p:txBody>
          <a:bodyPr wrap="none" rtlCol="0">
            <a:noAutofit/>
          </a:bodyPr>
          <a:lstStyle/>
          <a:p>
            <a:pPr marL="285750" indent="-285750" defTabSz="685800" fontAlgn="auto">
              <a:spcBef>
                <a:spcPts val="0"/>
              </a:spcBef>
              <a:spcAft>
                <a:spcPts val="0"/>
              </a:spcAft>
              <a:buFont typeface="Apple SD Gothic Neo Regular" panose="02000300000000000000" pitchFamily="2" charset="-127"/>
              <a:buChar char="◼"/>
              <a:defRPr/>
            </a:pPr>
            <a:r>
              <a:rPr kumimoji="1" lang="ja-JP" altLang="en-US" sz="1200" b="1">
                <a:solidFill>
                  <a:schemeClr val="bg1"/>
                </a:solidFill>
                <a:latin typeface="+mn-lt"/>
                <a:ea typeface="MS PGothic" panose="020B0600070205080204" pitchFamily="34" charset="-128"/>
                <a:cs typeface="+mn-cs"/>
              </a:rPr>
              <a:t>認可</a:t>
            </a:r>
            <a:r>
              <a:rPr kumimoji="1" lang="en-US" altLang="ja-JP" sz="1200" b="1">
                <a:solidFill>
                  <a:schemeClr val="bg1"/>
                </a:solidFill>
                <a:latin typeface="+mn-lt"/>
                <a:ea typeface="MS PGothic" panose="020B0600070205080204" pitchFamily="34" charset="-128"/>
                <a:cs typeface="+mn-cs"/>
              </a:rPr>
              <a:t> Profile </a:t>
            </a:r>
            <a:r>
              <a:rPr kumimoji="1" lang="ja-JP" altLang="en-US" sz="1200" b="1">
                <a:solidFill>
                  <a:schemeClr val="bg1"/>
                </a:solidFill>
                <a:latin typeface="+mn-lt"/>
                <a:ea typeface="MS PGothic" panose="020B0600070205080204" pitchFamily="34" charset="-128"/>
                <a:cs typeface="+mn-cs"/>
              </a:rPr>
              <a:t>の設定</a:t>
            </a:r>
            <a:endParaRPr kumimoji="1" lang="en-US" altLang="ja-JP" sz="1200" b="1">
              <a:solidFill>
                <a:schemeClr val="bg1"/>
              </a:solidFill>
              <a:latin typeface="+mn-lt"/>
              <a:ea typeface="MS PGothic" panose="020B0600070205080204" pitchFamily="34" charset="-128"/>
              <a:cs typeface="+mn-cs"/>
            </a:endParaRPr>
          </a:p>
        </p:txBody>
      </p:sp>
      <p:sp>
        <p:nvSpPr>
          <p:cNvPr id="9" name="テキスト ボックス 8">
            <a:extLst>
              <a:ext uri="{FF2B5EF4-FFF2-40B4-BE49-F238E27FC236}">
                <a16:creationId xmlns:a16="http://schemas.microsoft.com/office/drawing/2014/main" id="{E3EF2E41-B1BB-4FE7-B782-63AB4B9E1BAF}"/>
              </a:ext>
            </a:extLst>
          </p:cNvPr>
          <p:cNvSpPr txBox="1"/>
          <p:nvPr/>
        </p:nvSpPr>
        <p:spPr>
          <a:xfrm>
            <a:off x="535077" y="3505735"/>
            <a:ext cx="1954757" cy="323165"/>
          </a:xfrm>
          <a:prstGeom prst="rect">
            <a:avLst/>
          </a:prstGeom>
          <a:noFill/>
        </p:spPr>
        <p:txBody>
          <a:bodyPr wrap="none" rtlCol="0">
            <a:noAutofit/>
          </a:bodyPr>
          <a:lstStyle/>
          <a:p>
            <a:pPr marL="285750" indent="-285750" defTabSz="685800" fontAlgn="auto">
              <a:spcBef>
                <a:spcPts val="0"/>
              </a:spcBef>
              <a:spcAft>
                <a:spcPts val="0"/>
              </a:spcAft>
              <a:buFont typeface="Apple SD Gothic Neo Regular" panose="02000300000000000000" pitchFamily="2" charset="-127"/>
              <a:buChar char="◼"/>
              <a:defRPr/>
            </a:pPr>
            <a:r>
              <a:rPr kumimoji="1" lang="ja-JP" altLang="en-US" sz="1200" b="1">
                <a:solidFill>
                  <a:schemeClr val="bg1"/>
                </a:solidFill>
                <a:latin typeface="+mn-lt"/>
                <a:ea typeface="MS PGothic" panose="020B0600070205080204" pitchFamily="34" charset="-128"/>
                <a:cs typeface="+mn-cs"/>
              </a:rPr>
              <a:t>認可ルールの設定</a:t>
            </a:r>
            <a:endParaRPr kumimoji="1" lang="en-US" altLang="ja-JP" sz="1200" b="1">
              <a:solidFill>
                <a:schemeClr val="bg1"/>
              </a:solidFill>
              <a:latin typeface="+mn-lt"/>
              <a:ea typeface="MS PGothic" panose="020B0600070205080204" pitchFamily="34" charset="-128"/>
              <a:cs typeface="+mn-cs"/>
            </a:endParaRPr>
          </a:p>
        </p:txBody>
      </p:sp>
      <p:sp>
        <p:nvSpPr>
          <p:cNvPr id="7" name="正方形/長方形 6">
            <a:extLst>
              <a:ext uri="{FF2B5EF4-FFF2-40B4-BE49-F238E27FC236}">
                <a16:creationId xmlns:a16="http://schemas.microsoft.com/office/drawing/2014/main" id="{D3B8FE9B-5C6E-4AC3-B397-AA422E7B4688}"/>
              </a:ext>
            </a:extLst>
          </p:cNvPr>
          <p:cNvSpPr/>
          <p:nvPr/>
        </p:nvSpPr>
        <p:spPr>
          <a:xfrm>
            <a:off x="4311490" y="2513320"/>
            <a:ext cx="2125980" cy="594143"/>
          </a:xfrm>
          <a:prstGeom prst="rect">
            <a:avLst/>
          </a:prstGeom>
          <a:solidFill>
            <a:schemeClr val="bg2">
              <a:lumMod val="95000"/>
            </a:schemeClr>
          </a:solidFill>
          <a:ln>
            <a:noFill/>
          </a:ln>
        </p:spPr>
        <p:txBody>
          <a:bodyPr wrap="square">
            <a:noAutofit/>
          </a:bodyPr>
          <a:lstStyle/>
          <a:p>
            <a:pPr defTabSz="685800" fontAlgn="auto">
              <a:spcBef>
                <a:spcPts val="0"/>
              </a:spcBef>
              <a:spcAft>
                <a:spcPts val="0"/>
              </a:spcAft>
              <a:defRPr/>
            </a:pPr>
            <a:r>
              <a:rPr kumimoji="1" lang="ja-JP" altLang="en-US" sz="900">
                <a:solidFill>
                  <a:srgbClr val="282828"/>
                </a:solidFill>
                <a:latin typeface="+mn-lt"/>
                <a:ea typeface="MS PGothic" panose="020B0600070205080204" pitchFamily="34" charset="-128"/>
                <a:cs typeface="+mn-cs"/>
              </a:rPr>
              <a:t>Access Type = ACCESS_ACCEPT</a:t>
            </a:r>
          </a:p>
          <a:p>
            <a:pPr defTabSz="685800" fontAlgn="auto">
              <a:spcBef>
                <a:spcPts val="0"/>
              </a:spcBef>
              <a:spcAft>
                <a:spcPts val="0"/>
              </a:spcAft>
              <a:defRPr/>
            </a:pPr>
            <a:r>
              <a:rPr kumimoji="1" lang="ja-JP" altLang="en-US" sz="900">
                <a:solidFill>
                  <a:srgbClr val="282828"/>
                </a:solidFill>
                <a:latin typeface="+mn-lt"/>
                <a:ea typeface="MS PGothic" panose="020B0600070205080204" pitchFamily="34" charset="-128"/>
                <a:cs typeface="+mn-cs"/>
              </a:rPr>
              <a:t>Tunnel-Private-Group-ID = </a:t>
            </a:r>
            <a:r>
              <a:rPr kumimoji="1" lang="ja-JP" altLang="en-US" sz="900">
                <a:solidFill>
                  <a:srgbClr val="FF0000"/>
                </a:solidFill>
                <a:latin typeface="+mn-lt"/>
                <a:ea typeface="MS PGothic" panose="020B0600070205080204" pitchFamily="34" charset="-128"/>
                <a:cs typeface="+mn-cs"/>
              </a:rPr>
              <a:t>1:211</a:t>
            </a:r>
          </a:p>
          <a:p>
            <a:pPr defTabSz="685800" fontAlgn="auto">
              <a:spcBef>
                <a:spcPts val="0"/>
              </a:spcBef>
              <a:spcAft>
                <a:spcPts val="0"/>
              </a:spcAft>
              <a:defRPr/>
            </a:pPr>
            <a:r>
              <a:rPr kumimoji="1" lang="ja-JP" altLang="en-US" sz="900">
                <a:solidFill>
                  <a:srgbClr val="282828"/>
                </a:solidFill>
                <a:latin typeface="+mn-lt"/>
                <a:ea typeface="MS PGothic" panose="020B0600070205080204" pitchFamily="34" charset="-128"/>
                <a:cs typeface="+mn-cs"/>
              </a:rPr>
              <a:t>Tunnel-Type = 1:13</a:t>
            </a:r>
          </a:p>
          <a:p>
            <a:pPr defTabSz="685800" fontAlgn="auto">
              <a:spcBef>
                <a:spcPts val="0"/>
              </a:spcBef>
              <a:spcAft>
                <a:spcPts val="0"/>
              </a:spcAft>
              <a:defRPr/>
            </a:pPr>
            <a:r>
              <a:rPr kumimoji="1" lang="ja-JP" altLang="en-US" sz="900">
                <a:solidFill>
                  <a:srgbClr val="282828"/>
                </a:solidFill>
                <a:latin typeface="+mn-lt"/>
                <a:ea typeface="MS PGothic" panose="020B0600070205080204" pitchFamily="34" charset="-128"/>
                <a:cs typeface="+mn-cs"/>
              </a:rPr>
              <a:t>Tunnel-Medium-Type = 1:6</a:t>
            </a:r>
          </a:p>
        </p:txBody>
      </p:sp>
      <p:sp>
        <p:nvSpPr>
          <p:cNvPr id="10" name="正方形/長方形 9">
            <a:extLst>
              <a:ext uri="{FF2B5EF4-FFF2-40B4-BE49-F238E27FC236}">
                <a16:creationId xmlns:a16="http://schemas.microsoft.com/office/drawing/2014/main" id="{62A97A56-1528-42B5-B657-529791DDBC92}"/>
              </a:ext>
            </a:extLst>
          </p:cNvPr>
          <p:cNvSpPr/>
          <p:nvPr/>
        </p:nvSpPr>
        <p:spPr>
          <a:xfrm>
            <a:off x="6522720" y="2500610"/>
            <a:ext cx="2125980" cy="594143"/>
          </a:xfrm>
          <a:prstGeom prst="rect">
            <a:avLst/>
          </a:prstGeom>
          <a:solidFill>
            <a:schemeClr val="bg2">
              <a:lumMod val="95000"/>
            </a:schemeClr>
          </a:solidFill>
          <a:ln>
            <a:noFill/>
          </a:ln>
        </p:spPr>
        <p:txBody>
          <a:bodyPr wrap="square">
            <a:noAutofit/>
          </a:bodyPr>
          <a:lstStyle/>
          <a:p>
            <a:pPr defTabSz="685800" fontAlgn="auto">
              <a:spcBef>
                <a:spcPts val="0"/>
              </a:spcBef>
              <a:spcAft>
                <a:spcPts val="0"/>
              </a:spcAft>
              <a:defRPr/>
            </a:pPr>
            <a:r>
              <a:rPr kumimoji="1" lang="ja-JP" altLang="en-US" sz="900">
                <a:solidFill>
                  <a:srgbClr val="282828"/>
                </a:solidFill>
                <a:latin typeface="+mn-lt"/>
                <a:ea typeface="MS PGothic" panose="020B0600070205080204" pitchFamily="34" charset="-128"/>
                <a:cs typeface="+mn-cs"/>
              </a:rPr>
              <a:t>Access Type = ACCESS_ACCEPT</a:t>
            </a:r>
          </a:p>
          <a:p>
            <a:pPr defTabSz="685800" fontAlgn="auto">
              <a:spcBef>
                <a:spcPts val="0"/>
              </a:spcBef>
              <a:spcAft>
                <a:spcPts val="0"/>
              </a:spcAft>
              <a:defRPr/>
            </a:pPr>
            <a:r>
              <a:rPr kumimoji="1" lang="ja-JP" altLang="en-US" sz="900">
                <a:solidFill>
                  <a:srgbClr val="282828"/>
                </a:solidFill>
                <a:latin typeface="+mn-lt"/>
                <a:ea typeface="MS PGothic" panose="020B0600070205080204" pitchFamily="34" charset="-128"/>
                <a:cs typeface="+mn-cs"/>
              </a:rPr>
              <a:t>Tunnel-Private-Group-ID = </a:t>
            </a:r>
            <a:r>
              <a:rPr kumimoji="1" lang="ja-JP" altLang="en-US" sz="900">
                <a:solidFill>
                  <a:srgbClr val="FF0000"/>
                </a:solidFill>
                <a:latin typeface="+mn-lt"/>
                <a:ea typeface="MS PGothic" panose="020B0600070205080204" pitchFamily="34" charset="-128"/>
                <a:cs typeface="+mn-cs"/>
              </a:rPr>
              <a:t>1:21</a:t>
            </a:r>
            <a:r>
              <a:rPr kumimoji="1" lang="en-US" altLang="ja-JP" sz="900">
                <a:solidFill>
                  <a:srgbClr val="FF0000"/>
                </a:solidFill>
                <a:latin typeface="+mn-lt"/>
                <a:ea typeface="MS PGothic" panose="020B0600070205080204" pitchFamily="34" charset="-128"/>
                <a:cs typeface="+mn-cs"/>
              </a:rPr>
              <a:t>2</a:t>
            </a:r>
            <a:endParaRPr kumimoji="1" lang="ja-JP" altLang="en-US" sz="900">
              <a:solidFill>
                <a:srgbClr val="FF0000"/>
              </a:solidFill>
              <a:latin typeface="+mn-lt"/>
              <a:ea typeface="MS PGothic" panose="020B0600070205080204" pitchFamily="34" charset="-128"/>
              <a:cs typeface="+mn-cs"/>
            </a:endParaRPr>
          </a:p>
          <a:p>
            <a:pPr defTabSz="685800" fontAlgn="auto">
              <a:spcBef>
                <a:spcPts val="0"/>
              </a:spcBef>
              <a:spcAft>
                <a:spcPts val="0"/>
              </a:spcAft>
              <a:defRPr/>
            </a:pPr>
            <a:r>
              <a:rPr kumimoji="1" lang="ja-JP" altLang="en-US" sz="900">
                <a:solidFill>
                  <a:srgbClr val="282828"/>
                </a:solidFill>
                <a:latin typeface="+mn-lt"/>
                <a:ea typeface="MS PGothic" panose="020B0600070205080204" pitchFamily="34" charset="-128"/>
                <a:cs typeface="+mn-cs"/>
              </a:rPr>
              <a:t>Tunnel-Type = 1:13</a:t>
            </a:r>
          </a:p>
          <a:p>
            <a:pPr defTabSz="685800" fontAlgn="auto">
              <a:spcBef>
                <a:spcPts val="0"/>
              </a:spcBef>
              <a:spcAft>
                <a:spcPts val="0"/>
              </a:spcAft>
              <a:defRPr/>
            </a:pPr>
            <a:r>
              <a:rPr kumimoji="1" lang="ja-JP" altLang="en-US" sz="900">
                <a:solidFill>
                  <a:srgbClr val="282828"/>
                </a:solidFill>
                <a:latin typeface="+mn-lt"/>
                <a:ea typeface="MS PGothic" panose="020B0600070205080204" pitchFamily="34" charset="-128"/>
                <a:cs typeface="+mn-cs"/>
              </a:rPr>
              <a:t>Tunnel-Medium-Type = 1:6</a:t>
            </a:r>
          </a:p>
        </p:txBody>
      </p:sp>
      <p:pic>
        <p:nvPicPr>
          <p:cNvPr id="11" name="図 10">
            <a:extLst>
              <a:ext uri="{FF2B5EF4-FFF2-40B4-BE49-F238E27FC236}">
                <a16:creationId xmlns:a16="http://schemas.microsoft.com/office/drawing/2014/main" id="{961784CE-9F31-4D7F-BDAC-5BE3138CF2FA}"/>
              </a:ext>
            </a:extLst>
          </p:cNvPr>
          <p:cNvPicPr>
            <a:picLocks noChangeAspect="1"/>
          </p:cNvPicPr>
          <p:nvPr/>
        </p:nvPicPr>
        <p:blipFill>
          <a:blip r:embed="rId2"/>
          <a:stretch>
            <a:fillRect/>
          </a:stretch>
        </p:blipFill>
        <p:spPr>
          <a:xfrm>
            <a:off x="4311490" y="3172872"/>
            <a:ext cx="4337210" cy="1418178"/>
          </a:xfrm>
          <a:prstGeom prst="rect">
            <a:avLst/>
          </a:prstGeom>
          <a:ln>
            <a:solidFill>
              <a:schemeClr val="bg2">
                <a:lumMod val="50000"/>
              </a:schemeClr>
            </a:solidFill>
          </a:ln>
        </p:spPr>
      </p:pic>
      <p:grpSp>
        <p:nvGrpSpPr>
          <p:cNvPr id="14" name="Group 13">
            <a:extLst>
              <a:ext uri="{FF2B5EF4-FFF2-40B4-BE49-F238E27FC236}">
                <a16:creationId xmlns:a16="http://schemas.microsoft.com/office/drawing/2014/main" id="{60DEF87E-02EE-044F-B544-2B8A50DC6FDB}"/>
              </a:ext>
            </a:extLst>
          </p:cNvPr>
          <p:cNvGrpSpPr/>
          <p:nvPr/>
        </p:nvGrpSpPr>
        <p:grpSpPr>
          <a:xfrm>
            <a:off x="4311491" y="786606"/>
            <a:ext cx="4337210" cy="1581676"/>
            <a:chOff x="3836671" y="517337"/>
            <a:chExt cx="4884420" cy="1812072"/>
          </a:xfrm>
        </p:grpSpPr>
        <p:pic>
          <p:nvPicPr>
            <p:cNvPr id="13" name="図 12">
              <a:extLst>
                <a:ext uri="{FF2B5EF4-FFF2-40B4-BE49-F238E27FC236}">
                  <a16:creationId xmlns:a16="http://schemas.microsoft.com/office/drawing/2014/main" id="{C58381D2-A11D-4627-B9FB-27B213D16F90}"/>
                </a:ext>
              </a:extLst>
            </p:cNvPr>
            <p:cNvPicPr>
              <a:picLocks noChangeAspect="1"/>
            </p:cNvPicPr>
            <p:nvPr/>
          </p:nvPicPr>
          <p:blipFill>
            <a:blip r:embed="rId3"/>
            <a:stretch>
              <a:fillRect/>
            </a:stretch>
          </p:blipFill>
          <p:spPr>
            <a:xfrm>
              <a:off x="3836671" y="517337"/>
              <a:ext cx="4884420" cy="1812072"/>
            </a:xfrm>
            <a:prstGeom prst="rect">
              <a:avLst/>
            </a:prstGeom>
            <a:ln>
              <a:solidFill>
                <a:schemeClr val="bg2">
                  <a:lumMod val="50000"/>
                </a:schemeClr>
              </a:solidFill>
            </a:ln>
          </p:spPr>
        </p:pic>
        <p:sp>
          <p:nvSpPr>
            <p:cNvPr id="12" name="角丸四角形 11">
              <a:extLst>
                <a:ext uri="{FF2B5EF4-FFF2-40B4-BE49-F238E27FC236}">
                  <a16:creationId xmlns:a16="http://schemas.microsoft.com/office/drawing/2014/main" id="{7B0B7A96-95EF-DF4B-8395-310E92862F05}"/>
                </a:ext>
              </a:extLst>
            </p:cNvPr>
            <p:cNvSpPr/>
            <p:nvPr/>
          </p:nvSpPr>
          <p:spPr>
            <a:xfrm>
              <a:off x="3906748" y="1672119"/>
              <a:ext cx="2421662" cy="315931"/>
            </a:xfrm>
            <a:prstGeom prst="roundRect">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defTabSz="685800" fontAlgn="auto">
                <a:spcBef>
                  <a:spcPts val="0"/>
                </a:spcBef>
                <a:spcAft>
                  <a:spcPts val="0"/>
                </a:spcAft>
                <a:defRPr/>
              </a:pPr>
              <a:endParaRPr kumimoji="1" lang="ja-JP" altLang="en-US" sz="1350">
                <a:solidFill>
                  <a:srgbClr val="005073"/>
                </a:solidFill>
                <a:ea typeface="MS PGothic" panose="020B0600070205080204" pitchFamily="34" charset="-128"/>
              </a:endParaRPr>
            </a:p>
          </p:txBody>
        </p:sp>
      </p:grpSp>
      <p:sp>
        <p:nvSpPr>
          <p:cNvPr id="16" name="Slide Number Placeholder 4">
            <a:extLst>
              <a:ext uri="{FF2B5EF4-FFF2-40B4-BE49-F238E27FC236}">
                <a16:creationId xmlns:a16="http://schemas.microsoft.com/office/drawing/2014/main" id="{B4DDF955-CC82-7D4A-A5E7-7A12605348E6}"/>
              </a:ext>
            </a:extLst>
          </p:cNvPr>
          <p:cNvSpPr>
            <a:spLocks noGrp="1"/>
          </p:cNvSpPr>
          <p:nvPr>
            <p:ph type="sldNum" sz="quarter" idx="4294967295"/>
          </p:nvPr>
        </p:nvSpPr>
        <p:spPr>
          <a:xfrm>
            <a:off x="8648700" y="4884738"/>
            <a:ext cx="495300" cy="274637"/>
          </a:xfrm>
          <a:prstGeom prst="rect">
            <a:avLst/>
          </a:prstGeom>
        </p:spPr>
        <p:txBody>
          <a:bodyPr>
            <a:noAutofit/>
          </a:bodyPr>
          <a:lstStyle/>
          <a:p>
            <a:fld id="{3945D0FD-48F1-4D72-80C5-FFB60B92A834}" type="slidenum">
              <a:rPr lang="en-US" sz="900" smtClean="0">
                <a:latin typeface="+mn-lt"/>
                <a:ea typeface="MS PGothic" panose="020B0600070205080204" pitchFamily="34" charset="-128"/>
              </a:rPr>
              <a:pPr/>
              <a:t>355</a:t>
            </a:fld>
            <a:endParaRPr lang="en-US" sz="900">
              <a:latin typeface="+mn-lt"/>
              <a:ea typeface="MS PGothic" panose="020B0600070205080204" pitchFamily="34" charset="-128"/>
            </a:endParaRPr>
          </a:p>
        </p:txBody>
      </p:sp>
    </p:spTree>
    <p:extLst>
      <p:ext uri="{BB962C8B-B14F-4D97-AF65-F5344CB8AC3E}">
        <p14:creationId xmlns:p14="http://schemas.microsoft.com/office/powerpoint/2010/main" val="3880158037"/>
      </p:ext>
    </p:extLst>
  </p:cSld>
  <p:clrMapOvr>
    <a:masterClrMapping/>
  </p:clrMapOvr>
</p:sld>
</file>

<file path=ppt/slides/slide3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a:extLst>
              <a:ext uri="{FF2B5EF4-FFF2-40B4-BE49-F238E27FC236}">
                <a16:creationId xmlns:a16="http://schemas.microsoft.com/office/drawing/2014/main" id="{E755DC7B-0876-4F58-9526-AE8F84460731}"/>
              </a:ext>
            </a:extLst>
          </p:cNvPr>
          <p:cNvSpPr>
            <a:spLocks noGrp="1"/>
          </p:cNvSpPr>
          <p:nvPr>
            <p:ph type="title"/>
          </p:nvPr>
        </p:nvSpPr>
        <p:spPr/>
        <p:txBody>
          <a:bodyPr>
            <a:noAutofit/>
          </a:bodyPr>
          <a:lstStyle/>
          <a:p>
            <a:r>
              <a:rPr kumimoji="1" lang="en-US" altLang="ja-JP">
                <a:latin typeface="+mn-lt"/>
                <a:ea typeface="MS PGothic" panose="020B0600070205080204" pitchFamily="34" charset="-128"/>
              </a:rPr>
              <a:t>802.1X </a:t>
            </a:r>
            <a:r>
              <a:rPr kumimoji="1" lang="ja-JP" altLang="en-US">
                <a:latin typeface="+mn-lt"/>
                <a:ea typeface="MS PGothic" panose="020B0600070205080204" pitchFamily="34" charset="-128"/>
              </a:rPr>
              <a:t>マルチ認証設定例</a:t>
            </a:r>
          </a:p>
        </p:txBody>
      </p:sp>
      <p:sp>
        <p:nvSpPr>
          <p:cNvPr id="15" name="Text Placeholder 2">
            <a:extLst>
              <a:ext uri="{FF2B5EF4-FFF2-40B4-BE49-F238E27FC236}">
                <a16:creationId xmlns:a16="http://schemas.microsoft.com/office/drawing/2014/main" id="{D128BD97-DCCB-094A-804E-CBE1965F7F7F}"/>
              </a:ext>
            </a:extLst>
          </p:cNvPr>
          <p:cNvSpPr>
            <a:spLocks noGrp="1"/>
          </p:cNvSpPr>
          <p:nvPr>
            <p:ph type="body" sz="quarter" idx="12"/>
          </p:nvPr>
        </p:nvSpPr>
        <p:spPr/>
        <p:txBody>
          <a:bodyPr/>
          <a:lstStyle/>
          <a:p>
            <a:r>
              <a:rPr lang="en-US">
                <a:ea typeface="MS PGothic" panose="020B0600070205080204" pitchFamily="34" charset="-128"/>
              </a:rPr>
              <a:t>3.5 Security</a:t>
            </a:r>
          </a:p>
        </p:txBody>
      </p:sp>
      <p:sp>
        <p:nvSpPr>
          <p:cNvPr id="4" name="テキスト ボックス 3">
            <a:extLst>
              <a:ext uri="{FF2B5EF4-FFF2-40B4-BE49-F238E27FC236}">
                <a16:creationId xmlns:a16="http://schemas.microsoft.com/office/drawing/2014/main" id="{2FE56BD1-E58E-4B81-B4DE-1824C7128C6B}"/>
              </a:ext>
            </a:extLst>
          </p:cNvPr>
          <p:cNvSpPr txBox="1"/>
          <p:nvPr/>
        </p:nvSpPr>
        <p:spPr>
          <a:xfrm>
            <a:off x="228601" y="793840"/>
            <a:ext cx="3554848" cy="2169825"/>
          </a:xfrm>
          <a:prstGeom prst="rect">
            <a:avLst/>
          </a:prstGeom>
          <a:solidFill>
            <a:schemeClr val="bg2">
              <a:lumMod val="95000"/>
            </a:schemeClr>
          </a:solidFill>
          <a:ln>
            <a:noFill/>
          </a:ln>
        </p:spPr>
        <p:style>
          <a:lnRef idx="0">
            <a:scrgbClr r="0" g="0" b="0"/>
          </a:lnRef>
          <a:fillRef idx="0">
            <a:scrgbClr r="0" g="0" b="0"/>
          </a:fillRef>
          <a:effectRef idx="0">
            <a:scrgbClr r="0" g="0" b="0"/>
          </a:effectRef>
          <a:fontRef idx="minor">
            <a:schemeClr val="accent4"/>
          </a:fontRef>
        </p:style>
        <p:txBody>
          <a:bodyPr wrap="square" rtlCol="0">
            <a:noAutofit/>
          </a:bodyPr>
          <a:lstStyle/>
          <a:p>
            <a:pPr defTabSz="685800" fontAlgn="auto">
              <a:spcBef>
                <a:spcPts val="0"/>
              </a:spcBef>
              <a:spcAft>
                <a:spcPts val="0"/>
              </a:spcAft>
              <a:defRPr/>
            </a:pPr>
            <a:r>
              <a:rPr kumimoji="1" lang="ja-JP" altLang="en-US" sz="900">
                <a:solidFill>
                  <a:srgbClr val="282828"/>
                </a:solidFill>
                <a:ea typeface="MS PGothic" panose="020B0600070205080204" pitchFamily="34" charset="-128"/>
              </a:rPr>
              <a:t>aaa new-model</a:t>
            </a:r>
          </a:p>
          <a:p>
            <a:pPr defTabSz="685800" fontAlgn="auto">
              <a:spcBef>
                <a:spcPts val="0"/>
              </a:spcBef>
              <a:spcAft>
                <a:spcPts val="0"/>
              </a:spcAft>
              <a:defRPr/>
            </a:pPr>
            <a:endParaRPr kumimoji="1" lang="en-US" altLang="ja-JP" sz="900">
              <a:solidFill>
                <a:srgbClr val="282828"/>
              </a:solidFill>
              <a:ea typeface="MS PGothic" panose="020B0600070205080204" pitchFamily="34" charset="-128"/>
            </a:endParaRPr>
          </a:p>
          <a:p>
            <a:pPr defTabSz="685800" fontAlgn="auto">
              <a:spcBef>
                <a:spcPts val="0"/>
              </a:spcBef>
              <a:spcAft>
                <a:spcPts val="0"/>
              </a:spcAft>
              <a:defRPr/>
            </a:pPr>
            <a:r>
              <a:rPr kumimoji="1" lang="ja-JP" altLang="en-US" sz="900">
                <a:solidFill>
                  <a:srgbClr val="282828"/>
                </a:solidFill>
                <a:ea typeface="MS PGothic" panose="020B0600070205080204" pitchFamily="34" charset="-128"/>
              </a:rPr>
              <a:t>aaa authentication dot1x default group radius</a:t>
            </a:r>
          </a:p>
          <a:p>
            <a:pPr defTabSz="685800" fontAlgn="auto">
              <a:spcBef>
                <a:spcPts val="0"/>
              </a:spcBef>
              <a:spcAft>
                <a:spcPts val="0"/>
              </a:spcAft>
              <a:defRPr/>
            </a:pPr>
            <a:r>
              <a:rPr kumimoji="1" lang="ja-JP" altLang="en-US" sz="900">
                <a:solidFill>
                  <a:srgbClr val="282828"/>
                </a:solidFill>
                <a:ea typeface="MS PGothic" panose="020B0600070205080204" pitchFamily="34" charset="-128"/>
              </a:rPr>
              <a:t>aaa authorization network default group radius </a:t>
            </a:r>
          </a:p>
          <a:p>
            <a:pPr defTabSz="685800" fontAlgn="auto">
              <a:spcBef>
                <a:spcPts val="0"/>
              </a:spcBef>
              <a:spcAft>
                <a:spcPts val="0"/>
              </a:spcAft>
              <a:defRPr/>
            </a:pPr>
            <a:r>
              <a:rPr kumimoji="1" lang="ja-JP" altLang="en-US" sz="900">
                <a:solidFill>
                  <a:srgbClr val="282828"/>
                </a:solidFill>
                <a:ea typeface="MS PGothic" panose="020B0600070205080204" pitchFamily="34" charset="-128"/>
              </a:rPr>
              <a:t>aaa accounting dot1x default start-stop group radius</a:t>
            </a:r>
          </a:p>
          <a:p>
            <a:pPr defTabSz="685800" fontAlgn="auto">
              <a:spcBef>
                <a:spcPts val="0"/>
              </a:spcBef>
              <a:spcAft>
                <a:spcPts val="0"/>
              </a:spcAft>
              <a:defRPr/>
            </a:pPr>
            <a:endParaRPr kumimoji="1" lang="en-US" altLang="ja-JP" sz="900">
              <a:solidFill>
                <a:srgbClr val="282828"/>
              </a:solidFill>
              <a:ea typeface="MS PGothic" panose="020B0600070205080204" pitchFamily="34" charset="-128"/>
            </a:endParaRPr>
          </a:p>
          <a:p>
            <a:pPr defTabSz="685800" fontAlgn="auto">
              <a:spcBef>
                <a:spcPts val="0"/>
              </a:spcBef>
              <a:spcAft>
                <a:spcPts val="0"/>
              </a:spcAft>
              <a:defRPr/>
            </a:pPr>
            <a:r>
              <a:rPr kumimoji="1" lang="en-US" altLang="ja-JP" sz="900" err="1">
                <a:solidFill>
                  <a:srgbClr val="282828"/>
                </a:solidFill>
                <a:ea typeface="MS PGothic" panose="020B0600070205080204" pitchFamily="34" charset="-128"/>
              </a:rPr>
              <a:t>aaa</a:t>
            </a:r>
            <a:r>
              <a:rPr kumimoji="1" lang="en-US" altLang="ja-JP" sz="900">
                <a:solidFill>
                  <a:srgbClr val="282828"/>
                </a:solidFill>
                <a:ea typeface="MS PGothic" panose="020B0600070205080204" pitchFamily="34" charset="-128"/>
              </a:rPr>
              <a:t> server radius dynamic-author</a:t>
            </a:r>
          </a:p>
          <a:p>
            <a:pPr defTabSz="685800" fontAlgn="auto">
              <a:spcBef>
                <a:spcPts val="0"/>
              </a:spcBef>
              <a:spcAft>
                <a:spcPts val="0"/>
              </a:spcAft>
              <a:defRPr/>
            </a:pPr>
            <a:r>
              <a:rPr kumimoji="1" lang="en-US" altLang="ja-JP" sz="900">
                <a:solidFill>
                  <a:srgbClr val="282828"/>
                </a:solidFill>
                <a:ea typeface="MS PGothic" panose="020B0600070205080204" pitchFamily="34" charset="-128"/>
              </a:rPr>
              <a:t> client 10.10.30.177 server-key cisco</a:t>
            </a:r>
          </a:p>
          <a:p>
            <a:pPr defTabSz="685800" fontAlgn="auto">
              <a:spcBef>
                <a:spcPts val="0"/>
              </a:spcBef>
              <a:spcAft>
                <a:spcPts val="0"/>
              </a:spcAft>
              <a:defRPr/>
            </a:pPr>
            <a:r>
              <a:rPr kumimoji="1" lang="en-US" altLang="ja-JP" sz="900">
                <a:solidFill>
                  <a:srgbClr val="282828"/>
                </a:solidFill>
                <a:ea typeface="MS PGothic" panose="020B0600070205080204" pitchFamily="34" charset="-128"/>
              </a:rPr>
              <a:t> </a:t>
            </a:r>
            <a:r>
              <a:rPr kumimoji="1" lang="en-US" altLang="ja-JP" sz="900" err="1">
                <a:solidFill>
                  <a:srgbClr val="282828"/>
                </a:solidFill>
                <a:ea typeface="MS PGothic" panose="020B0600070205080204" pitchFamily="34" charset="-128"/>
              </a:rPr>
              <a:t>auth</a:t>
            </a:r>
            <a:r>
              <a:rPr kumimoji="1" lang="en-US" altLang="ja-JP" sz="900">
                <a:solidFill>
                  <a:srgbClr val="282828"/>
                </a:solidFill>
                <a:ea typeface="MS PGothic" panose="020B0600070205080204" pitchFamily="34" charset="-128"/>
              </a:rPr>
              <a:t>-type all</a:t>
            </a:r>
          </a:p>
          <a:p>
            <a:pPr defTabSz="685800" fontAlgn="auto">
              <a:spcBef>
                <a:spcPts val="0"/>
              </a:spcBef>
              <a:spcAft>
                <a:spcPts val="0"/>
              </a:spcAft>
              <a:defRPr/>
            </a:pPr>
            <a:endParaRPr kumimoji="1" lang="en-US" altLang="ja-JP" sz="900">
              <a:solidFill>
                <a:srgbClr val="282828"/>
              </a:solidFill>
              <a:ea typeface="MS PGothic" panose="020B0600070205080204" pitchFamily="34" charset="-128"/>
            </a:endParaRPr>
          </a:p>
          <a:p>
            <a:pPr defTabSz="685800" fontAlgn="auto">
              <a:spcBef>
                <a:spcPts val="0"/>
              </a:spcBef>
              <a:spcAft>
                <a:spcPts val="0"/>
              </a:spcAft>
              <a:defRPr/>
            </a:pPr>
            <a:r>
              <a:rPr kumimoji="1" lang="en-US" altLang="ja-JP" sz="900">
                <a:solidFill>
                  <a:srgbClr val="282828"/>
                </a:solidFill>
                <a:ea typeface="MS PGothic" panose="020B0600070205080204" pitchFamily="34" charset="-128"/>
              </a:rPr>
              <a:t>dot1x system-</a:t>
            </a:r>
            <a:r>
              <a:rPr kumimoji="1" lang="en-US" altLang="ja-JP" sz="900" err="1">
                <a:solidFill>
                  <a:srgbClr val="282828"/>
                </a:solidFill>
                <a:ea typeface="MS PGothic" panose="020B0600070205080204" pitchFamily="34" charset="-128"/>
              </a:rPr>
              <a:t>auth</a:t>
            </a:r>
            <a:r>
              <a:rPr kumimoji="1" lang="en-US" altLang="ja-JP" sz="900">
                <a:solidFill>
                  <a:srgbClr val="282828"/>
                </a:solidFill>
                <a:ea typeface="MS PGothic" panose="020B0600070205080204" pitchFamily="34" charset="-128"/>
              </a:rPr>
              <a:t>-control</a:t>
            </a:r>
          </a:p>
          <a:p>
            <a:pPr defTabSz="685800" fontAlgn="auto">
              <a:spcBef>
                <a:spcPts val="0"/>
              </a:spcBef>
              <a:spcAft>
                <a:spcPts val="0"/>
              </a:spcAft>
              <a:defRPr/>
            </a:pPr>
            <a:endParaRPr kumimoji="1" lang="en-US" altLang="ja-JP" sz="900">
              <a:solidFill>
                <a:srgbClr val="282828"/>
              </a:solidFill>
              <a:ea typeface="MS PGothic" panose="020B0600070205080204" pitchFamily="34" charset="-128"/>
            </a:endParaRPr>
          </a:p>
          <a:p>
            <a:pPr defTabSz="685800" fontAlgn="auto">
              <a:spcBef>
                <a:spcPts val="0"/>
              </a:spcBef>
              <a:spcAft>
                <a:spcPts val="0"/>
              </a:spcAft>
              <a:defRPr/>
            </a:pPr>
            <a:r>
              <a:rPr kumimoji="1" lang="en-US" altLang="ja-JP" sz="900">
                <a:solidFill>
                  <a:srgbClr val="282828"/>
                </a:solidFill>
                <a:ea typeface="MS PGothic" panose="020B0600070205080204" pitchFamily="34" charset="-128"/>
              </a:rPr>
              <a:t>radius server ISE</a:t>
            </a:r>
          </a:p>
          <a:p>
            <a:pPr defTabSz="685800" fontAlgn="auto">
              <a:spcBef>
                <a:spcPts val="0"/>
              </a:spcBef>
              <a:spcAft>
                <a:spcPts val="0"/>
              </a:spcAft>
              <a:defRPr/>
            </a:pPr>
            <a:r>
              <a:rPr kumimoji="1" lang="en-US" altLang="ja-JP" sz="900">
                <a:solidFill>
                  <a:srgbClr val="282828"/>
                </a:solidFill>
                <a:ea typeface="MS PGothic" panose="020B0600070205080204" pitchFamily="34" charset="-128"/>
              </a:rPr>
              <a:t> address ipv4 10.10.30.177 </a:t>
            </a:r>
            <a:r>
              <a:rPr kumimoji="1" lang="en-US" altLang="ja-JP" sz="900" err="1">
                <a:solidFill>
                  <a:srgbClr val="282828"/>
                </a:solidFill>
                <a:ea typeface="MS PGothic" panose="020B0600070205080204" pitchFamily="34" charset="-128"/>
              </a:rPr>
              <a:t>auth</a:t>
            </a:r>
            <a:r>
              <a:rPr kumimoji="1" lang="en-US" altLang="ja-JP" sz="900">
                <a:solidFill>
                  <a:srgbClr val="282828"/>
                </a:solidFill>
                <a:ea typeface="MS PGothic" panose="020B0600070205080204" pitchFamily="34" charset="-128"/>
              </a:rPr>
              <a:t>-port 1812 acct-port 1813</a:t>
            </a:r>
          </a:p>
          <a:p>
            <a:pPr defTabSz="685800" fontAlgn="auto">
              <a:spcBef>
                <a:spcPts val="0"/>
              </a:spcBef>
              <a:spcAft>
                <a:spcPts val="0"/>
              </a:spcAft>
              <a:defRPr/>
            </a:pPr>
            <a:r>
              <a:rPr kumimoji="1" lang="en-US" altLang="ja-JP" sz="900">
                <a:solidFill>
                  <a:srgbClr val="282828"/>
                </a:solidFill>
                <a:ea typeface="MS PGothic" panose="020B0600070205080204" pitchFamily="34" charset="-128"/>
              </a:rPr>
              <a:t> key cisco</a:t>
            </a:r>
          </a:p>
        </p:txBody>
      </p:sp>
      <p:sp>
        <p:nvSpPr>
          <p:cNvPr id="7" name="テキスト ボックス 6">
            <a:extLst>
              <a:ext uri="{FF2B5EF4-FFF2-40B4-BE49-F238E27FC236}">
                <a16:creationId xmlns:a16="http://schemas.microsoft.com/office/drawing/2014/main" id="{519AA67F-5BBD-CE43-B870-31CC78E1FACF}"/>
              </a:ext>
            </a:extLst>
          </p:cNvPr>
          <p:cNvSpPr txBox="1"/>
          <p:nvPr/>
        </p:nvSpPr>
        <p:spPr>
          <a:xfrm>
            <a:off x="228600" y="3100997"/>
            <a:ext cx="3554848" cy="1477328"/>
          </a:xfrm>
          <a:prstGeom prst="rect">
            <a:avLst/>
          </a:prstGeom>
          <a:solidFill>
            <a:schemeClr val="bg2">
              <a:lumMod val="95000"/>
            </a:schemeClr>
          </a:solidFill>
          <a:ln>
            <a:noFill/>
          </a:ln>
        </p:spPr>
        <p:style>
          <a:lnRef idx="0">
            <a:scrgbClr r="0" g="0" b="0"/>
          </a:lnRef>
          <a:fillRef idx="0">
            <a:scrgbClr r="0" g="0" b="0"/>
          </a:fillRef>
          <a:effectRef idx="0">
            <a:scrgbClr r="0" g="0" b="0"/>
          </a:effectRef>
          <a:fontRef idx="minor">
            <a:schemeClr val="accent4"/>
          </a:fontRef>
        </p:style>
        <p:txBody>
          <a:bodyPr wrap="square" rtlCol="0">
            <a:noAutofit/>
          </a:bodyPr>
          <a:lstStyle/>
          <a:p>
            <a:pPr defTabSz="685800" fontAlgn="auto">
              <a:spcBef>
                <a:spcPts val="0"/>
              </a:spcBef>
              <a:spcAft>
                <a:spcPts val="0"/>
              </a:spcAft>
              <a:defRPr/>
            </a:pPr>
            <a:r>
              <a:rPr kumimoji="1" lang="en-US" altLang="ja-JP" sz="900">
                <a:solidFill>
                  <a:srgbClr val="282828"/>
                </a:solidFill>
                <a:ea typeface="MS PGothic" panose="020B0600070205080204" pitchFamily="34" charset="-128"/>
              </a:rPr>
              <a:t>interface GigabitEthernet1/0/11</a:t>
            </a:r>
          </a:p>
          <a:p>
            <a:pPr defTabSz="685800" fontAlgn="auto">
              <a:spcBef>
                <a:spcPts val="0"/>
              </a:spcBef>
              <a:spcAft>
                <a:spcPts val="0"/>
              </a:spcAft>
              <a:defRPr/>
            </a:pPr>
            <a:r>
              <a:rPr kumimoji="1" lang="en-US" altLang="ja-JP" sz="900">
                <a:solidFill>
                  <a:srgbClr val="282828"/>
                </a:solidFill>
                <a:ea typeface="MS PGothic" panose="020B0600070205080204" pitchFamily="34" charset="-128"/>
              </a:rPr>
              <a:t> switchport mode access</a:t>
            </a:r>
          </a:p>
          <a:p>
            <a:pPr lvl="0">
              <a:defRPr/>
            </a:pPr>
            <a:r>
              <a:rPr lang="en-US" altLang="ja-JP" sz="900">
                <a:solidFill>
                  <a:srgbClr val="282828"/>
                </a:solidFill>
                <a:ea typeface="MS PGothic" panose="020B0600070205080204" pitchFamily="34" charset="-128"/>
              </a:rPr>
              <a:t> device-tracking</a:t>
            </a:r>
          </a:p>
          <a:p>
            <a:pPr defTabSz="685800" fontAlgn="auto">
              <a:spcBef>
                <a:spcPts val="0"/>
              </a:spcBef>
              <a:spcAft>
                <a:spcPts val="0"/>
              </a:spcAft>
              <a:defRPr/>
            </a:pPr>
            <a:r>
              <a:rPr lang="ja-JP" altLang="en-US" sz="900">
                <a:solidFill>
                  <a:srgbClr val="282828"/>
                </a:solidFill>
                <a:ea typeface="MS PGothic" panose="020B0600070205080204" pitchFamily="34" charset="-128"/>
              </a:rPr>
              <a:t> </a:t>
            </a:r>
            <a:r>
              <a:rPr kumimoji="1" lang="en-US" altLang="ja-JP" sz="900">
                <a:solidFill>
                  <a:srgbClr val="282828"/>
                </a:solidFill>
                <a:ea typeface="MS PGothic" panose="020B0600070205080204" pitchFamily="34" charset="-128"/>
              </a:rPr>
              <a:t>authentication host-mode multi-</a:t>
            </a:r>
            <a:r>
              <a:rPr kumimoji="1" lang="en-US" altLang="ja-JP" sz="900" err="1">
                <a:solidFill>
                  <a:srgbClr val="282828"/>
                </a:solidFill>
                <a:ea typeface="MS PGothic" panose="020B0600070205080204" pitchFamily="34" charset="-128"/>
              </a:rPr>
              <a:t>auth</a:t>
            </a:r>
            <a:endParaRPr kumimoji="1" lang="en-US" altLang="ja-JP" sz="900">
              <a:solidFill>
                <a:srgbClr val="282828"/>
              </a:solidFill>
              <a:ea typeface="MS PGothic" panose="020B0600070205080204" pitchFamily="34" charset="-128"/>
            </a:endParaRPr>
          </a:p>
          <a:p>
            <a:pPr defTabSz="685800" fontAlgn="auto">
              <a:spcBef>
                <a:spcPts val="0"/>
              </a:spcBef>
              <a:spcAft>
                <a:spcPts val="0"/>
              </a:spcAft>
              <a:defRPr/>
            </a:pPr>
            <a:r>
              <a:rPr kumimoji="1" lang="en-US" altLang="ja-JP" sz="900">
                <a:solidFill>
                  <a:srgbClr val="282828"/>
                </a:solidFill>
                <a:ea typeface="MS PGothic" panose="020B0600070205080204" pitchFamily="34" charset="-128"/>
              </a:rPr>
              <a:t> authentication order dot1x </a:t>
            </a:r>
            <a:r>
              <a:rPr kumimoji="1" lang="en-US" altLang="ja-JP" sz="900" err="1">
                <a:solidFill>
                  <a:srgbClr val="282828"/>
                </a:solidFill>
                <a:ea typeface="MS PGothic" panose="020B0600070205080204" pitchFamily="34" charset="-128"/>
              </a:rPr>
              <a:t>mab</a:t>
            </a:r>
            <a:endParaRPr kumimoji="1" lang="en-US" altLang="ja-JP" sz="900">
              <a:solidFill>
                <a:srgbClr val="282828"/>
              </a:solidFill>
              <a:ea typeface="MS PGothic" panose="020B0600070205080204" pitchFamily="34" charset="-128"/>
            </a:endParaRPr>
          </a:p>
          <a:p>
            <a:pPr defTabSz="685800" fontAlgn="auto">
              <a:spcBef>
                <a:spcPts val="0"/>
              </a:spcBef>
              <a:spcAft>
                <a:spcPts val="0"/>
              </a:spcAft>
              <a:defRPr/>
            </a:pPr>
            <a:r>
              <a:rPr kumimoji="1" lang="en-US" altLang="ja-JP" sz="900">
                <a:solidFill>
                  <a:srgbClr val="282828"/>
                </a:solidFill>
                <a:ea typeface="MS PGothic" panose="020B0600070205080204" pitchFamily="34" charset="-128"/>
              </a:rPr>
              <a:t> authentication port-control auto</a:t>
            </a:r>
          </a:p>
          <a:p>
            <a:pPr defTabSz="685800" fontAlgn="auto">
              <a:spcBef>
                <a:spcPts val="0"/>
              </a:spcBef>
              <a:spcAft>
                <a:spcPts val="0"/>
              </a:spcAft>
              <a:defRPr/>
            </a:pPr>
            <a:r>
              <a:rPr kumimoji="1" lang="en-US" altLang="ja-JP" sz="900">
                <a:solidFill>
                  <a:srgbClr val="282828"/>
                </a:solidFill>
                <a:ea typeface="MS PGothic" panose="020B0600070205080204" pitchFamily="34" charset="-128"/>
              </a:rPr>
              <a:t> authentication periodic</a:t>
            </a:r>
          </a:p>
          <a:p>
            <a:pPr defTabSz="685800" fontAlgn="auto">
              <a:spcBef>
                <a:spcPts val="0"/>
              </a:spcBef>
              <a:spcAft>
                <a:spcPts val="0"/>
              </a:spcAft>
              <a:defRPr/>
            </a:pPr>
            <a:r>
              <a:rPr kumimoji="1" lang="en-US" altLang="ja-JP" sz="900">
                <a:solidFill>
                  <a:srgbClr val="282828"/>
                </a:solidFill>
                <a:ea typeface="MS PGothic" panose="020B0600070205080204" pitchFamily="34" charset="-128"/>
              </a:rPr>
              <a:t> </a:t>
            </a:r>
            <a:r>
              <a:rPr kumimoji="1" lang="en-US" altLang="ja-JP" sz="900" err="1">
                <a:solidFill>
                  <a:srgbClr val="282828"/>
                </a:solidFill>
                <a:ea typeface="MS PGothic" panose="020B0600070205080204" pitchFamily="34" charset="-128"/>
              </a:rPr>
              <a:t>mab</a:t>
            </a:r>
            <a:endParaRPr kumimoji="1" lang="en-US" altLang="ja-JP" sz="900">
              <a:solidFill>
                <a:srgbClr val="282828"/>
              </a:solidFill>
              <a:ea typeface="MS PGothic" panose="020B0600070205080204" pitchFamily="34" charset="-128"/>
            </a:endParaRPr>
          </a:p>
          <a:p>
            <a:pPr defTabSz="685800" fontAlgn="auto">
              <a:spcBef>
                <a:spcPts val="0"/>
              </a:spcBef>
              <a:spcAft>
                <a:spcPts val="0"/>
              </a:spcAft>
              <a:defRPr/>
            </a:pPr>
            <a:r>
              <a:rPr kumimoji="1" lang="en-US" altLang="ja-JP" sz="900">
                <a:solidFill>
                  <a:srgbClr val="282828"/>
                </a:solidFill>
                <a:ea typeface="MS PGothic" panose="020B0600070205080204" pitchFamily="34" charset="-128"/>
              </a:rPr>
              <a:t> dot1x </a:t>
            </a:r>
            <a:r>
              <a:rPr kumimoji="1" lang="en-US" altLang="ja-JP" sz="900" err="1">
                <a:solidFill>
                  <a:srgbClr val="282828"/>
                </a:solidFill>
                <a:ea typeface="MS PGothic" panose="020B0600070205080204" pitchFamily="34" charset="-128"/>
              </a:rPr>
              <a:t>pae</a:t>
            </a:r>
            <a:r>
              <a:rPr kumimoji="1" lang="en-US" altLang="ja-JP" sz="900">
                <a:solidFill>
                  <a:srgbClr val="282828"/>
                </a:solidFill>
                <a:ea typeface="MS PGothic" panose="020B0600070205080204" pitchFamily="34" charset="-128"/>
              </a:rPr>
              <a:t> authenticator</a:t>
            </a:r>
          </a:p>
          <a:p>
            <a:pPr defTabSz="685800" fontAlgn="auto">
              <a:spcBef>
                <a:spcPts val="0"/>
              </a:spcBef>
              <a:spcAft>
                <a:spcPts val="0"/>
              </a:spcAft>
              <a:defRPr/>
            </a:pPr>
            <a:r>
              <a:rPr kumimoji="1" lang="en-US" altLang="ja-JP" sz="900">
                <a:solidFill>
                  <a:srgbClr val="282828"/>
                </a:solidFill>
                <a:ea typeface="MS PGothic" panose="020B0600070205080204" pitchFamily="34" charset="-128"/>
              </a:rPr>
              <a:t> spanning-tree </a:t>
            </a:r>
            <a:r>
              <a:rPr kumimoji="1" lang="en-US" altLang="ja-JP" sz="900" err="1">
                <a:solidFill>
                  <a:srgbClr val="282828"/>
                </a:solidFill>
                <a:ea typeface="MS PGothic" panose="020B0600070205080204" pitchFamily="34" charset="-128"/>
              </a:rPr>
              <a:t>portfast</a:t>
            </a:r>
            <a:endParaRPr kumimoji="1" lang="en-US" altLang="ja-JP" sz="900">
              <a:solidFill>
                <a:srgbClr val="282828"/>
              </a:solidFill>
              <a:ea typeface="MS PGothic" panose="020B0600070205080204" pitchFamily="34" charset="-128"/>
            </a:endParaRPr>
          </a:p>
        </p:txBody>
      </p:sp>
      <p:sp>
        <p:nvSpPr>
          <p:cNvPr id="3" name="正方形/長方形 2">
            <a:extLst>
              <a:ext uri="{FF2B5EF4-FFF2-40B4-BE49-F238E27FC236}">
                <a16:creationId xmlns:a16="http://schemas.microsoft.com/office/drawing/2014/main" id="{96D2BEB3-1343-C642-85D3-5761C8B34B7F}"/>
              </a:ext>
            </a:extLst>
          </p:cNvPr>
          <p:cNvSpPr/>
          <p:nvPr/>
        </p:nvSpPr>
        <p:spPr>
          <a:xfrm>
            <a:off x="4299497" y="3965600"/>
            <a:ext cx="4844503" cy="577081"/>
          </a:xfrm>
          <a:prstGeom prst="rect">
            <a:avLst/>
          </a:prstGeom>
        </p:spPr>
        <p:txBody>
          <a:bodyPr wrap="square">
            <a:noAutofit/>
          </a:bodyPr>
          <a:lstStyle/>
          <a:p>
            <a:pPr marL="123825" indent="-123825" defTabSz="685800" fontAlgn="auto">
              <a:spcBef>
                <a:spcPts val="0"/>
              </a:spcBef>
              <a:spcAft>
                <a:spcPts val="0"/>
              </a:spcAft>
              <a:buFont typeface="Arial" panose="020B0604020202020204" pitchFamily="34" charset="0"/>
              <a:buChar char="•"/>
              <a:defRPr/>
            </a:pPr>
            <a:r>
              <a:rPr kumimoji="1" lang="en-US" altLang="ja-JP" sz="1100" dirty="0">
                <a:solidFill>
                  <a:srgbClr val="282828"/>
                </a:solidFill>
                <a:latin typeface="+mn-lt"/>
                <a:ea typeface="MS PGothic" panose="020B0600070205080204" pitchFamily="34" charset="-128"/>
                <a:cs typeface="+mn-cs"/>
              </a:rPr>
              <a:t>C9200L </a:t>
            </a:r>
            <a:r>
              <a:rPr kumimoji="1" lang="ja-JP" altLang="en-US" sz="1100">
                <a:solidFill>
                  <a:srgbClr val="282828"/>
                </a:solidFill>
                <a:latin typeface="+mn-lt"/>
                <a:ea typeface="MS PGothic" panose="020B0600070205080204" pitchFamily="34" charset="-128"/>
                <a:cs typeface="+mn-cs"/>
              </a:rPr>
              <a:t>の認証ポートは</a:t>
            </a:r>
            <a:r>
              <a:rPr kumimoji="1" lang="en-US" altLang="ja-JP" sz="1100" dirty="0">
                <a:solidFill>
                  <a:srgbClr val="282828"/>
                </a:solidFill>
                <a:latin typeface="+mn-lt"/>
                <a:ea typeface="MS PGothic" panose="020B0600070205080204" pitchFamily="34" charset="-128"/>
                <a:cs typeface="+mn-cs"/>
              </a:rPr>
              <a:t> mode access </a:t>
            </a:r>
            <a:r>
              <a:rPr kumimoji="1" lang="ja-JP" altLang="en-US" sz="1100">
                <a:solidFill>
                  <a:srgbClr val="282828"/>
                </a:solidFill>
                <a:latin typeface="+mn-lt"/>
                <a:ea typeface="MS PGothic" panose="020B0600070205080204" pitchFamily="34" charset="-128"/>
                <a:cs typeface="+mn-cs"/>
              </a:rPr>
              <a:t>で設定します</a:t>
            </a:r>
            <a:endParaRPr kumimoji="1" lang="en-US" altLang="ja-JP" sz="1100" dirty="0">
              <a:solidFill>
                <a:srgbClr val="282828"/>
              </a:solidFill>
              <a:latin typeface="+mn-lt"/>
              <a:ea typeface="MS PGothic" panose="020B0600070205080204" pitchFamily="34" charset="-128"/>
              <a:cs typeface="+mn-cs"/>
            </a:endParaRPr>
          </a:p>
          <a:p>
            <a:pPr marL="123825" indent="-123825" defTabSz="685800" fontAlgn="auto">
              <a:spcBef>
                <a:spcPts val="0"/>
              </a:spcBef>
              <a:spcAft>
                <a:spcPts val="0"/>
              </a:spcAft>
              <a:buFont typeface="Arial" panose="020B0604020202020204" pitchFamily="34" charset="0"/>
              <a:buChar char="•"/>
              <a:defRPr/>
            </a:pPr>
            <a:r>
              <a:rPr kumimoji="1" lang="en-US" altLang="ja-JP" sz="1100" dirty="0">
                <a:solidFill>
                  <a:srgbClr val="282828"/>
                </a:solidFill>
                <a:latin typeface="+mn-lt"/>
                <a:ea typeface="MS PGothic" panose="020B0600070205080204" pitchFamily="34" charset="-128"/>
                <a:cs typeface="+mn-cs"/>
              </a:rPr>
              <a:t>C9200L </a:t>
            </a:r>
            <a:r>
              <a:rPr kumimoji="1" lang="ja-JP" altLang="en-US" sz="1100">
                <a:solidFill>
                  <a:srgbClr val="282828"/>
                </a:solidFill>
                <a:latin typeface="+mn-lt"/>
                <a:ea typeface="MS PGothic" panose="020B0600070205080204" pitchFamily="34" charset="-128"/>
                <a:cs typeface="+mn-cs"/>
              </a:rPr>
              <a:t>上で</a:t>
            </a:r>
            <a:r>
              <a:rPr kumimoji="1" lang="en-US" altLang="ja-JP" sz="1100" dirty="0">
                <a:solidFill>
                  <a:srgbClr val="282828"/>
                </a:solidFill>
                <a:latin typeface="+mn-lt"/>
                <a:ea typeface="MS PGothic" panose="020B0600070205080204" pitchFamily="34" charset="-128"/>
                <a:cs typeface="+mn-cs"/>
              </a:rPr>
              <a:t> Dynamic</a:t>
            </a:r>
            <a:r>
              <a:rPr kumimoji="1" lang="ja-JP" altLang="en-US" sz="1100">
                <a:solidFill>
                  <a:srgbClr val="282828"/>
                </a:solidFill>
                <a:latin typeface="+mn-lt"/>
                <a:ea typeface="MS PGothic" panose="020B0600070205080204" pitchFamily="34" charset="-128"/>
                <a:cs typeface="+mn-cs"/>
              </a:rPr>
              <a:t> </a:t>
            </a:r>
            <a:r>
              <a:rPr kumimoji="1" lang="en-US" altLang="ja-JP" sz="1100" dirty="0" err="1">
                <a:solidFill>
                  <a:srgbClr val="282828"/>
                </a:solidFill>
                <a:latin typeface="+mn-lt"/>
                <a:ea typeface="MS PGothic" panose="020B0600070205080204" pitchFamily="34" charset="-128"/>
                <a:cs typeface="+mn-cs"/>
              </a:rPr>
              <a:t>vlan</a:t>
            </a:r>
            <a:r>
              <a:rPr kumimoji="1" lang="en-US" altLang="ja-JP" sz="1100" dirty="0">
                <a:solidFill>
                  <a:srgbClr val="282828"/>
                </a:solidFill>
                <a:latin typeface="+mn-lt"/>
                <a:ea typeface="MS PGothic" panose="020B0600070205080204" pitchFamily="34" charset="-128"/>
                <a:cs typeface="+mn-cs"/>
              </a:rPr>
              <a:t> </a:t>
            </a:r>
            <a:r>
              <a:rPr kumimoji="1" lang="ja-JP" altLang="en-US" sz="1100">
                <a:solidFill>
                  <a:srgbClr val="282828"/>
                </a:solidFill>
                <a:latin typeface="+mn-lt"/>
                <a:ea typeface="MS PGothic" panose="020B0600070205080204" pitchFamily="34" charset="-128"/>
                <a:cs typeface="+mn-cs"/>
              </a:rPr>
              <a:t>でアサインする</a:t>
            </a:r>
            <a:r>
              <a:rPr kumimoji="1" lang="en-US" altLang="ja-JP" sz="1100" dirty="0">
                <a:solidFill>
                  <a:srgbClr val="282828"/>
                </a:solidFill>
                <a:latin typeface="+mn-lt"/>
                <a:ea typeface="MS PGothic" panose="020B0600070205080204" pitchFamily="34" charset="-128"/>
                <a:cs typeface="+mn-cs"/>
              </a:rPr>
              <a:t> VLAN </a:t>
            </a:r>
            <a:r>
              <a:rPr kumimoji="1" lang="ja-JP" altLang="en-US" sz="1100">
                <a:solidFill>
                  <a:srgbClr val="282828"/>
                </a:solidFill>
                <a:latin typeface="+mn-lt"/>
                <a:ea typeface="MS PGothic" panose="020B0600070205080204" pitchFamily="34" charset="-128"/>
                <a:cs typeface="+mn-cs"/>
              </a:rPr>
              <a:t>の作成が必要です</a:t>
            </a:r>
            <a:endParaRPr kumimoji="1" lang="en-US" altLang="ja-JP" sz="1100" dirty="0">
              <a:solidFill>
                <a:srgbClr val="282828"/>
              </a:solidFill>
              <a:latin typeface="+mn-lt"/>
              <a:ea typeface="MS PGothic" panose="020B0600070205080204" pitchFamily="34" charset="-128"/>
              <a:cs typeface="+mn-cs"/>
            </a:endParaRPr>
          </a:p>
        </p:txBody>
      </p:sp>
      <p:sp>
        <p:nvSpPr>
          <p:cNvPr id="14" name="テキスト ボックス 13">
            <a:extLst>
              <a:ext uri="{FF2B5EF4-FFF2-40B4-BE49-F238E27FC236}">
                <a16:creationId xmlns:a16="http://schemas.microsoft.com/office/drawing/2014/main" id="{402D7A6C-9D45-C645-BD8B-BED037DE61F1}"/>
              </a:ext>
            </a:extLst>
          </p:cNvPr>
          <p:cNvSpPr txBox="1"/>
          <p:nvPr/>
        </p:nvSpPr>
        <p:spPr>
          <a:xfrm>
            <a:off x="4565650" y="3770111"/>
            <a:ext cx="936999" cy="300082"/>
          </a:xfrm>
          <a:prstGeom prst="rect">
            <a:avLst/>
          </a:prstGeom>
          <a:noFill/>
        </p:spPr>
        <p:txBody>
          <a:bodyPr wrap="none" rtlCol="0">
            <a:noAutofit/>
          </a:bodyPr>
          <a:lstStyle/>
          <a:p>
            <a:pPr defTabSz="685800" fontAlgn="auto">
              <a:spcBef>
                <a:spcPts val="0"/>
              </a:spcBef>
              <a:spcAft>
                <a:spcPts val="0"/>
              </a:spcAft>
              <a:defRPr/>
            </a:pPr>
            <a:r>
              <a:rPr kumimoji="1" lang="en-US" altLang="ja-JP" sz="1100" b="1">
                <a:solidFill>
                  <a:srgbClr val="282828"/>
                </a:solidFill>
                <a:latin typeface="+mn-lt"/>
                <a:ea typeface="MS PGothic" panose="020B0600070205080204" pitchFamily="34" charset="-128"/>
                <a:cs typeface="+mn-cs"/>
              </a:rPr>
              <a:t>&lt;</a:t>
            </a:r>
            <a:r>
              <a:rPr kumimoji="1" lang="ja-JP" altLang="en-US" sz="1100" b="1">
                <a:solidFill>
                  <a:srgbClr val="282828"/>
                </a:solidFill>
                <a:latin typeface="+mn-lt"/>
                <a:ea typeface="MS PGothic" panose="020B0600070205080204" pitchFamily="34" charset="-128"/>
                <a:cs typeface="+mn-cs"/>
              </a:rPr>
              <a:t>注意点</a:t>
            </a:r>
            <a:r>
              <a:rPr kumimoji="1" lang="en-US" altLang="ja-JP" sz="1100" b="1">
                <a:solidFill>
                  <a:srgbClr val="282828"/>
                </a:solidFill>
                <a:latin typeface="+mn-lt"/>
                <a:ea typeface="MS PGothic" panose="020B0600070205080204" pitchFamily="34" charset="-128"/>
                <a:cs typeface="+mn-cs"/>
              </a:rPr>
              <a:t>&gt;</a:t>
            </a:r>
            <a:endParaRPr kumimoji="1" lang="ja-JP" altLang="en-US" sz="1100" b="1">
              <a:solidFill>
                <a:srgbClr val="282828"/>
              </a:solidFill>
              <a:latin typeface="+mn-lt"/>
              <a:ea typeface="MS PGothic" panose="020B0600070205080204" pitchFamily="34" charset="-128"/>
              <a:cs typeface="+mn-cs"/>
            </a:endParaRPr>
          </a:p>
        </p:txBody>
      </p:sp>
      <p:sp>
        <p:nvSpPr>
          <p:cNvPr id="13" name="吹き出し: 線 10">
            <a:extLst>
              <a:ext uri="{FF2B5EF4-FFF2-40B4-BE49-F238E27FC236}">
                <a16:creationId xmlns:a16="http://schemas.microsoft.com/office/drawing/2014/main" id="{344C66C3-FA29-154C-881A-5C14EEDAFF78}"/>
              </a:ext>
            </a:extLst>
          </p:cNvPr>
          <p:cNvSpPr/>
          <p:nvPr/>
        </p:nvSpPr>
        <p:spPr>
          <a:xfrm>
            <a:off x="4565650" y="777907"/>
            <a:ext cx="4083050" cy="365760"/>
          </a:xfrm>
          <a:prstGeom prst="callout1">
            <a:avLst>
              <a:gd name="adj1" fmla="val 54651"/>
              <a:gd name="adj2" fmla="val 734"/>
              <a:gd name="adj3" fmla="val 36032"/>
              <a:gd name="adj4" fmla="val -82373"/>
            </a:avLst>
          </a:prstGeom>
          <a:solidFill>
            <a:schemeClr val="accent1">
              <a:alpha val="15000"/>
            </a:schemeClr>
          </a:solidFill>
          <a:ln>
            <a:solidFill>
              <a:schemeClr val="accent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defTabSz="685800" fontAlgn="auto">
              <a:spcBef>
                <a:spcPts val="0"/>
              </a:spcBef>
              <a:spcAft>
                <a:spcPts val="0"/>
              </a:spcAft>
              <a:defRPr/>
            </a:pPr>
            <a:r>
              <a:rPr kumimoji="1" lang="en-US" altLang="ja-JP" sz="1050">
                <a:solidFill>
                  <a:srgbClr val="005073"/>
                </a:solidFill>
                <a:ea typeface="MS PGothic" panose="020B0600070205080204" pitchFamily="34" charset="-128"/>
              </a:rPr>
              <a:t>AAA </a:t>
            </a:r>
            <a:r>
              <a:rPr kumimoji="1" lang="ja-JP" altLang="en-US" sz="1050">
                <a:solidFill>
                  <a:srgbClr val="005073"/>
                </a:solidFill>
                <a:ea typeface="MS PGothic" panose="020B0600070205080204" pitchFamily="34" charset="-128"/>
              </a:rPr>
              <a:t>の有効化</a:t>
            </a:r>
          </a:p>
        </p:txBody>
      </p:sp>
      <p:sp>
        <p:nvSpPr>
          <p:cNvPr id="16" name="吹き出し: 線 10">
            <a:extLst>
              <a:ext uri="{FF2B5EF4-FFF2-40B4-BE49-F238E27FC236}">
                <a16:creationId xmlns:a16="http://schemas.microsoft.com/office/drawing/2014/main" id="{7B11486F-2CD9-3B42-98F4-4270073B57A2}"/>
              </a:ext>
            </a:extLst>
          </p:cNvPr>
          <p:cNvSpPr/>
          <p:nvPr/>
        </p:nvSpPr>
        <p:spPr>
          <a:xfrm>
            <a:off x="4565650" y="1318472"/>
            <a:ext cx="4083050" cy="365760"/>
          </a:xfrm>
          <a:prstGeom prst="callout1">
            <a:avLst>
              <a:gd name="adj1" fmla="val 54651"/>
              <a:gd name="adj2" fmla="val 734"/>
              <a:gd name="adj3" fmla="val 42450"/>
              <a:gd name="adj4" fmla="val -35783"/>
            </a:avLst>
          </a:prstGeom>
          <a:solidFill>
            <a:schemeClr val="accent1">
              <a:alpha val="15000"/>
            </a:schemeClr>
          </a:solidFill>
          <a:ln>
            <a:solidFill>
              <a:schemeClr val="accent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defTabSz="685800" fontAlgn="auto">
              <a:spcBef>
                <a:spcPts val="0"/>
              </a:spcBef>
              <a:spcAft>
                <a:spcPts val="0"/>
              </a:spcAft>
              <a:defRPr/>
            </a:pPr>
            <a:r>
              <a:rPr kumimoji="1" lang="ja-JP" altLang="en-US" sz="1050">
                <a:solidFill>
                  <a:srgbClr val="005073"/>
                </a:solidFill>
                <a:ea typeface="MS PGothic" panose="020B0600070205080204" pitchFamily="34" charset="-128"/>
              </a:rPr>
              <a:t>認証、認可、アカウンティングで利用する、サーバ</a:t>
            </a:r>
            <a:r>
              <a:rPr kumimoji="1" lang="en-US" altLang="ja-JP" sz="1050">
                <a:solidFill>
                  <a:srgbClr val="005073"/>
                </a:solidFill>
                <a:ea typeface="MS PGothic" panose="020B0600070205080204" pitchFamily="34" charset="-128"/>
              </a:rPr>
              <a:t> </a:t>
            </a:r>
            <a:r>
              <a:rPr kumimoji="1" lang="ja-JP" altLang="en-US" sz="1050">
                <a:solidFill>
                  <a:srgbClr val="005073"/>
                </a:solidFill>
                <a:ea typeface="MS PGothic" panose="020B0600070205080204" pitchFamily="34" charset="-128"/>
              </a:rPr>
              <a:t>グループを指定</a:t>
            </a:r>
          </a:p>
        </p:txBody>
      </p:sp>
      <p:sp>
        <p:nvSpPr>
          <p:cNvPr id="17" name="吹き出し: 線 10">
            <a:extLst>
              <a:ext uri="{FF2B5EF4-FFF2-40B4-BE49-F238E27FC236}">
                <a16:creationId xmlns:a16="http://schemas.microsoft.com/office/drawing/2014/main" id="{CEB178D6-2E72-204C-8599-16AEE44C7A0B}"/>
              </a:ext>
            </a:extLst>
          </p:cNvPr>
          <p:cNvSpPr/>
          <p:nvPr/>
        </p:nvSpPr>
        <p:spPr>
          <a:xfrm>
            <a:off x="4565650" y="1844777"/>
            <a:ext cx="4083050" cy="365760"/>
          </a:xfrm>
          <a:prstGeom prst="callout1">
            <a:avLst>
              <a:gd name="adj1" fmla="val 54651"/>
              <a:gd name="adj2" fmla="val 734"/>
              <a:gd name="adj3" fmla="val 14672"/>
              <a:gd name="adj4" fmla="val -51542"/>
            </a:avLst>
          </a:prstGeom>
          <a:solidFill>
            <a:schemeClr val="accent1">
              <a:alpha val="15000"/>
            </a:schemeClr>
          </a:solidFill>
          <a:ln>
            <a:solidFill>
              <a:schemeClr val="accent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defTabSz="685800" fontAlgn="auto">
              <a:spcBef>
                <a:spcPts val="0"/>
              </a:spcBef>
              <a:spcAft>
                <a:spcPts val="0"/>
              </a:spcAft>
              <a:defRPr/>
            </a:pPr>
            <a:r>
              <a:rPr kumimoji="1" lang="en-US" altLang="ja-JP" sz="1050">
                <a:solidFill>
                  <a:srgbClr val="005073"/>
                </a:solidFill>
                <a:ea typeface="MS PGothic" panose="020B0600070205080204" pitchFamily="34" charset="-128"/>
              </a:rPr>
              <a:t>Radius </a:t>
            </a:r>
            <a:r>
              <a:rPr kumimoji="1" lang="ja-JP" altLang="en-US" sz="1050">
                <a:solidFill>
                  <a:srgbClr val="005073"/>
                </a:solidFill>
                <a:ea typeface="MS PGothic" panose="020B0600070205080204" pitchFamily="34" charset="-128"/>
              </a:rPr>
              <a:t>サーバの情報と共有鍵の情報を指定</a:t>
            </a:r>
            <a:endParaRPr kumimoji="1" lang="en-US" altLang="ja-JP" sz="1050">
              <a:solidFill>
                <a:srgbClr val="005073"/>
              </a:solidFill>
              <a:ea typeface="MS PGothic" panose="020B0600070205080204" pitchFamily="34" charset="-128"/>
            </a:endParaRPr>
          </a:p>
        </p:txBody>
      </p:sp>
      <p:sp>
        <p:nvSpPr>
          <p:cNvPr id="18" name="吹き出し: 線 10">
            <a:extLst>
              <a:ext uri="{FF2B5EF4-FFF2-40B4-BE49-F238E27FC236}">
                <a16:creationId xmlns:a16="http://schemas.microsoft.com/office/drawing/2014/main" id="{5B4AE82E-09FE-714C-9ACA-4FFBC6C5DF41}"/>
              </a:ext>
            </a:extLst>
          </p:cNvPr>
          <p:cNvSpPr/>
          <p:nvPr/>
        </p:nvSpPr>
        <p:spPr>
          <a:xfrm>
            <a:off x="4565650" y="2426440"/>
            <a:ext cx="4083050" cy="365760"/>
          </a:xfrm>
          <a:prstGeom prst="callout1">
            <a:avLst>
              <a:gd name="adj1" fmla="val 54651"/>
              <a:gd name="adj2" fmla="val 734"/>
              <a:gd name="adj3" fmla="val 72542"/>
              <a:gd name="adj4" fmla="val -25829"/>
            </a:avLst>
          </a:prstGeom>
          <a:solidFill>
            <a:schemeClr val="accent1">
              <a:alpha val="15000"/>
            </a:schemeClr>
          </a:solidFill>
          <a:ln>
            <a:solidFill>
              <a:schemeClr val="accent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defTabSz="685800" fontAlgn="auto">
              <a:spcBef>
                <a:spcPts val="0"/>
              </a:spcBef>
              <a:spcAft>
                <a:spcPts val="0"/>
              </a:spcAft>
              <a:defRPr/>
            </a:pPr>
            <a:r>
              <a:rPr kumimoji="1" lang="ja-JP" altLang="en-US" sz="1050">
                <a:solidFill>
                  <a:srgbClr val="005073"/>
                </a:solidFill>
                <a:ea typeface="MS PGothic" panose="020B0600070205080204" pitchFamily="34" charset="-128"/>
              </a:rPr>
              <a:t>サーバ</a:t>
            </a:r>
            <a:r>
              <a:rPr kumimoji="1" lang="en-US" altLang="ja-JP" sz="1050">
                <a:solidFill>
                  <a:srgbClr val="005073"/>
                </a:solidFill>
                <a:ea typeface="MS PGothic" panose="020B0600070205080204" pitchFamily="34" charset="-128"/>
              </a:rPr>
              <a:t> </a:t>
            </a:r>
            <a:r>
              <a:rPr kumimoji="1" lang="ja-JP" altLang="en-US" sz="1050">
                <a:solidFill>
                  <a:srgbClr val="005073"/>
                </a:solidFill>
                <a:ea typeface="MS PGothic" panose="020B0600070205080204" pitchFamily="34" charset="-128"/>
              </a:rPr>
              <a:t>グループを定義</a:t>
            </a:r>
            <a:endParaRPr kumimoji="1" lang="en-US" altLang="ja-JP" sz="1050">
              <a:solidFill>
                <a:srgbClr val="005073"/>
              </a:solidFill>
              <a:ea typeface="MS PGothic" panose="020B0600070205080204" pitchFamily="34" charset="-128"/>
            </a:endParaRPr>
          </a:p>
        </p:txBody>
      </p:sp>
      <p:sp>
        <p:nvSpPr>
          <p:cNvPr id="19" name="吹き出し: 線 10">
            <a:extLst>
              <a:ext uri="{FF2B5EF4-FFF2-40B4-BE49-F238E27FC236}">
                <a16:creationId xmlns:a16="http://schemas.microsoft.com/office/drawing/2014/main" id="{3C913831-C7B6-AB44-8456-79366D528C95}"/>
              </a:ext>
            </a:extLst>
          </p:cNvPr>
          <p:cNvSpPr/>
          <p:nvPr/>
        </p:nvSpPr>
        <p:spPr>
          <a:xfrm>
            <a:off x="4565650" y="3078966"/>
            <a:ext cx="4083050" cy="365760"/>
          </a:xfrm>
          <a:prstGeom prst="callout1">
            <a:avLst>
              <a:gd name="adj1" fmla="val 54651"/>
              <a:gd name="adj2" fmla="val 734"/>
              <a:gd name="adj3" fmla="val 37820"/>
              <a:gd name="adj4" fmla="val -35368"/>
            </a:avLst>
          </a:prstGeom>
          <a:solidFill>
            <a:schemeClr val="accent1">
              <a:alpha val="15000"/>
            </a:schemeClr>
          </a:solidFill>
          <a:ln>
            <a:solidFill>
              <a:schemeClr val="accent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defTabSz="685800" fontAlgn="auto">
              <a:spcBef>
                <a:spcPts val="0"/>
              </a:spcBef>
              <a:spcAft>
                <a:spcPts val="0"/>
              </a:spcAft>
              <a:defRPr/>
            </a:pPr>
            <a:r>
              <a:rPr kumimoji="1" lang="en-US" altLang="ja-JP" sz="1050">
                <a:solidFill>
                  <a:srgbClr val="005073"/>
                </a:solidFill>
                <a:ea typeface="MS PGothic" panose="020B0600070205080204" pitchFamily="34" charset="-128"/>
              </a:rPr>
              <a:t>Interface </a:t>
            </a:r>
            <a:r>
              <a:rPr kumimoji="1" lang="ja-JP" altLang="en-US" sz="1050">
                <a:solidFill>
                  <a:srgbClr val="005073"/>
                </a:solidFill>
                <a:ea typeface="MS PGothic" panose="020B0600070205080204" pitchFamily="34" charset="-128"/>
              </a:rPr>
              <a:t>上で認証を有効化しマルチ認証モードに指定</a:t>
            </a:r>
            <a:endParaRPr kumimoji="1" lang="en-US" altLang="ja-JP" sz="1050">
              <a:solidFill>
                <a:srgbClr val="005073"/>
              </a:solidFill>
              <a:ea typeface="MS PGothic" panose="020B0600070205080204" pitchFamily="34" charset="-128"/>
            </a:endParaRPr>
          </a:p>
        </p:txBody>
      </p:sp>
      <p:sp>
        <p:nvSpPr>
          <p:cNvPr id="20" name="Slide Number Placeholder 4">
            <a:extLst>
              <a:ext uri="{FF2B5EF4-FFF2-40B4-BE49-F238E27FC236}">
                <a16:creationId xmlns:a16="http://schemas.microsoft.com/office/drawing/2014/main" id="{252416FC-B09C-6A44-A2B1-6DB4F986EB02}"/>
              </a:ext>
            </a:extLst>
          </p:cNvPr>
          <p:cNvSpPr>
            <a:spLocks noGrp="1"/>
          </p:cNvSpPr>
          <p:nvPr>
            <p:ph type="sldNum" sz="quarter" idx="4294967295"/>
          </p:nvPr>
        </p:nvSpPr>
        <p:spPr>
          <a:xfrm>
            <a:off x="8648700" y="4884738"/>
            <a:ext cx="495300" cy="274637"/>
          </a:xfrm>
          <a:prstGeom prst="rect">
            <a:avLst/>
          </a:prstGeom>
        </p:spPr>
        <p:txBody>
          <a:bodyPr>
            <a:noAutofit/>
          </a:bodyPr>
          <a:lstStyle/>
          <a:p>
            <a:fld id="{3945D0FD-48F1-4D72-80C5-FFB60B92A834}" type="slidenum">
              <a:rPr lang="en-US" sz="900" smtClean="0">
                <a:latin typeface="+mn-lt"/>
                <a:ea typeface="MS PGothic" panose="020B0600070205080204" pitchFamily="34" charset="-128"/>
              </a:rPr>
              <a:pPr/>
              <a:t>356</a:t>
            </a:fld>
            <a:endParaRPr lang="en-US" sz="900">
              <a:latin typeface="+mn-lt"/>
              <a:ea typeface="MS PGothic" panose="020B0600070205080204" pitchFamily="34" charset="-128"/>
            </a:endParaRPr>
          </a:p>
        </p:txBody>
      </p:sp>
    </p:spTree>
    <p:extLst>
      <p:ext uri="{BB962C8B-B14F-4D97-AF65-F5344CB8AC3E}">
        <p14:creationId xmlns:p14="http://schemas.microsoft.com/office/powerpoint/2010/main" val="588999809"/>
      </p:ext>
    </p:extLst>
  </p:cSld>
  <p:clrMapOvr>
    <a:masterClrMapping/>
  </p:clrMapOvr>
</p:sld>
</file>

<file path=ppt/slides/slide3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a:extLst>
              <a:ext uri="{FF2B5EF4-FFF2-40B4-BE49-F238E27FC236}">
                <a16:creationId xmlns:a16="http://schemas.microsoft.com/office/drawing/2014/main" id="{E755DC7B-0876-4F58-9526-AE8F84460731}"/>
              </a:ext>
            </a:extLst>
          </p:cNvPr>
          <p:cNvSpPr>
            <a:spLocks noGrp="1"/>
          </p:cNvSpPr>
          <p:nvPr>
            <p:ph type="title"/>
          </p:nvPr>
        </p:nvSpPr>
        <p:spPr/>
        <p:txBody>
          <a:bodyPr>
            <a:noAutofit/>
          </a:bodyPr>
          <a:lstStyle/>
          <a:p>
            <a:r>
              <a:rPr kumimoji="1" lang="en-US" altLang="ja-JP">
                <a:latin typeface="+mn-lt"/>
                <a:ea typeface="MS PGothic" panose="020B0600070205080204" pitchFamily="34" charset="-128"/>
              </a:rPr>
              <a:t>Cisco Catalyst 9200 L</a:t>
            </a:r>
            <a:r>
              <a:rPr kumimoji="1" lang="ja-JP" altLang="en-US">
                <a:latin typeface="+mn-lt"/>
                <a:ea typeface="MS PGothic" panose="020B0600070205080204" pitchFamily="34" charset="-128"/>
              </a:rPr>
              <a:t> </a:t>
            </a:r>
            <a:r>
              <a:rPr kumimoji="1" lang="en-US" altLang="ja-JP">
                <a:latin typeface="+mn-lt"/>
                <a:ea typeface="MS PGothic" panose="020B0600070205080204" pitchFamily="34" charset="-128"/>
              </a:rPr>
              <a:t>show command 1</a:t>
            </a:r>
            <a:endParaRPr kumimoji="1" lang="ja-JP" altLang="en-US">
              <a:latin typeface="+mn-lt"/>
              <a:ea typeface="MS PGothic" panose="020B0600070205080204" pitchFamily="34" charset="-128"/>
            </a:endParaRPr>
          </a:p>
        </p:txBody>
      </p:sp>
      <p:sp>
        <p:nvSpPr>
          <p:cNvPr id="7" name="Text Placeholder 2">
            <a:extLst>
              <a:ext uri="{FF2B5EF4-FFF2-40B4-BE49-F238E27FC236}">
                <a16:creationId xmlns:a16="http://schemas.microsoft.com/office/drawing/2014/main" id="{6096FC2A-38D9-3544-BDB6-A16A8545AC74}"/>
              </a:ext>
            </a:extLst>
          </p:cNvPr>
          <p:cNvSpPr>
            <a:spLocks noGrp="1"/>
          </p:cNvSpPr>
          <p:nvPr>
            <p:ph type="body" sz="quarter" idx="12"/>
          </p:nvPr>
        </p:nvSpPr>
        <p:spPr/>
        <p:txBody>
          <a:bodyPr/>
          <a:lstStyle/>
          <a:p>
            <a:r>
              <a:rPr lang="en-US">
                <a:ea typeface="MS PGothic" panose="020B0600070205080204" pitchFamily="34" charset="-128"/>
              </a:rPr>
              <a:t>3.5 Security</a:t>
            </a:r>
          </a:p>
        </p:txBody>
      </p:sp>
      <p:sp>
        <p:nvSpPr>
          <p:cNvPr id="4" name="テキスト ボックス 3">
            <a:extLst>
              <a:ext uri="{FF2B5EF4-FFF2-40B4-BE49-F238E27FC236}">
                <a16:creationId xmlns:a16="http://schemas.microsoft.com/office/drawing/2014/main" id="{2FE56BD1-E58E-4B81-B4DE-1824C7128C6B}"/>
              </a:ext>
            </a:extLst>
          </p:cNvPr>
          <p:cNvSpPr txBox="1"/>
          <p:nvPr/>
        </p:nvSpPr>
        <p:spPr>
          <a:xfrm>
            <a:off x="228600" y="1201738"/>
            <a:ext cx="8686799" cy="3389312"/>
          </a:xfrm>
          <a:prstGeom prst="rect">
            <a:avLst/>
          </a:prstGeom>
          <a:solidFill>
            <a:schemeClr val="bg2">
              <a:lumMod val="95000"/>
            </a:schemeClr>
          </a:solidFill>
          <a:ln>
            <a:noFill/>
          </a:ln>
        </p:spPr>
        <p:style>
          <a:lnRef idx="0">
            <a:scrgbClr r="0" g="0" b="0"/>
          </a:lnRef>
          <a:fillRef idx="0">
            <a:scrgbClr r="0" g="0" b="0"/>
          </a:fillRef>
          <a:effectRef idx="0">
            <a:scrgbClr r="0" g="0" b="0"/>
          </a:effectRef>
          <a:fontRef idx="minor">
            <a:schemeClr val="accent4"/>
          </a:fontRef>
        </p:style>
        <p:txBody>
          <a:bodyPr wrap="square" rtlCol="0" anchor="ctr">
            <a:noAutofit/>
          </a:bodyPr>
          <a:lstStyle/>
          <a:p>
            <a:pPr defTabSz="685800" fontAlgn="auto">
              <a:spcBef>
                <a:spcPts val="0"/>
              </a:spcBef>
              <a:spcAft>
                <a:spcPts val="0"/>
              </a:spcAft>
              <a:defRPr/>
            </a:pPr>
            <a:r>
              <a:rPr kumimoji="1" lang="en-US" altLang="ja-JP" sz="1050" err="1">
                <a:solidFill>
                  <a:srgbClr val="282828"/>
                </a:solidFill>
                <a:ea typeface="MS PGothic" panose="020B0600070205080204" pitchFamily="34" charset="-128"/>
              </a:rPr>
              <a:t>Switch#show</a:t>
            </a:r>
            <a:r>
              <a:rPr kumimoji="1" lang="en-US" altLang="ja-JP" sz="1050">
                <a:solidFill>
                  <a:srgbClr val="282828"/>
                </a:solidFill>
                <a:ea typeface="MS PGothic" panose="020B0600070205080204" pitchFamily="34" charset="-128"/>
              </a:rPr>
              <a:t> authentication sessions </a:t>
            </a:r>
            <a:r>
              <a:rPr kumimoji="1" lang="en-US" altLang="ja-JP" sz="1050" err="1">
                <a:solidFill>
                  <a:srgbClr val="282828"/>
                </a:solidFill>
                <a:ea typeface="MS PGothic" panose="020B0600070205080204" pitchFamily="34" charset="-128"/>
              </a:rPr>
              <a:t>int</a:t>
            </a:r>
            <a:r>
              <a:rPr kumimoji="1" lang="en-US" altLang="ja-JP" sz="1050">
                <a:solidFill>
                  <a:srgbClr val="282828"/>
                </a:solidFill>
                <a:ea typeface="MS PGothic" panose="020B0600070205080204" pitchFamily="34" charset="-128"/>
              </a:rPr>
              <a:t> gi1/0/11</a:t>
            </a:r>
          </a:p>
          <a:p>
            <a:pPr defTabSz="685800" fontAlgn="auto">
              <a:spcBef>
                <a:spcPts val="0"/>
              </a:spcBef>
              <a:spcAft>
                <a:spcPts val="0"/>
              </a:spcAft>
              <a:defRPr/>
            </a:pPr>
            <a:r>
              <a:rPr kumimoji="1" lang="en-US" altLang="ja-JP" sz="1050">
                <a:solidFill>
                  <a:srgbClr val="282828"/>
                </a:solidFill>
                <a:ea typeface="MS PGothic" panose="020B0600070205080204" pitchFamily="34" charset="-128"/>
              </a:rPr>
              <a:t>Interface                MAC Address    Method  Domain  Status </a:t>
            </a:r>
            <a:r>
              <a:rPr kumimoji="1" lang="en-US" altLang="ja-JP" sz="1050" err="1">
                <a:solidFill>
                  <a:srgbClr val="282828"/>
                </a:solidFill>
                <a:ea typeface="MS PGothic" panose="020B0600070205080204" pitchFamily="34" charset="-128"/>
              </a:rPr>
              <a:t>Fg</a:t>
            </a:r>
            <a:r>
              <a:rPr kumimoji="1" lang="en-US" altLang="ja-JP" sz="1050">
                <a:solidFill>
                  <a:srgbClr val="282828"/>
                </a:solidFill>
                <a:ea typeface="MS PGothic" panose="020B0600070205080204" pitchFamily="34" charset="-128"/>
              </a:rPr>
              <a:t>  Session ID</a:t>
            </a:r>
          </a:p>
          <a:p>
            <a:pPr defTabSz="685800" fontAlgn="auto">
              <a:spcBef>
                <a:spcPts val="0"/>
              </a:spcBef>
              <a:spcAft>
                <a:spcPts val="0"/>
              </a:spcAft>
              <a:defRPr/>
            </a:pPr>
            <a:r>
              <a:rPr kumimoji="1" lang="en-US" altLang="ja-JP" sz="1050">
                <a:solidFill>
                  <a:srgbClr val="282828"/>
                </a:solidFill>
                <a:ea typeface="MS PGothic" panose="020B0600070205080204" pitchFamily="34" charset="-128"/>
              </a:rPr>
              <a:t>--------------------------------------------------------------------------------------------</a:t>
            </a:r>
          </a:p>
          <a:p>
            <a:pPr defTabSz="685800" fontAlgn="auto">
              <a:spcBef>
                <a:spcPts val="0"/>
              </a:spcBef>
              <a:spcAft>
                <a:spcPts val="0"/>
              </a:spcAft>
              <a:defRPr/>
            </a:pPr>
            <a:r>
              <a:rPr kumimoji="1" lang="en-US" altLang="ja-JP" sz="1050">
                <a:solidFill>
                  <a:srgbClr val="282828"/>
                </a:solidFill>
                <a:ea typeface="MS PGothic" panose="020B0600070205080204" pitchFamily="34" charset="-128"/>
              </a:rPr>
              <a:t>Gi1/0/11                 2852.6168.d101 </a:t>
            </a:r>
            <a:r>
              <a:rPr kumimoji="1" lang="en-US" altLang="ja-JP" sz="1050">
                <a:solidFill>
                  <a:srgbClr val="FF0000"/>
                </a:solidFill>
                <a:ea typeface="MS PGothic" panose="020B0600070205080204" pitchFamily="34" charset="-128"/>
              </a:rPr>
              <a:t>dot1x</a:t>
            </a:r>
            <a:r>
              <a:rPr kumimoji="1" lang="en-US" altLang="ja-JP" sz="1050">
                <a:solidFill>
                  <a:srgbClr val="282828"/>
                </a:solidFill>
                <a:ea typeface="MS PGothic" panose="020B0600070205080204" pitchFamily="34" charset="-128"/>
              </a:rPr>
              <a:t>   DATA    </a:t>
            </a:r>
            <a:r>
              <a:rPr kumimoji="1" lang="en-US" altLang="ja-JP" sz="1050" err="1">
                <a:solidFill>
                  <a:srgbClr val="282828"/>
                </a:solidFill>
                <a:ea typeface="MS PGothic" panose="020B0600070205080204" pitchFamily="34" charset="-128"/>
              </a:rPr>
              <a:t>Auth</a:t>
            </a:r>
            <a:r>
              <a:rPr kumimoji="1" lang="en-US" altLang="ja-JP" sz="1050">
                <a:solidFill>
                  <a:srgbClr val="282828"/>
                </a:solidFill>
                <a:ea typeface="MS PGothic" panose="020B0600070205080204" pitchFamily="34" charset="-128"/>
              </a:rPr>
              <a:t>        A51E0A0A0000004D35EC5E80</a:t>
            </a:r>
          </a:p>
          <a:p>
            <a:pPr defTabSz="685800" fontAlgn="auto">
              <a:spcBef>
                <a:spcPts val="0"/>
              </a:spcBef>
              <a:spcAft>
                <a:spcPts val="0"/>
              </a:spcAft>
              <a:defRPr/>
            </a:pPr>
            <a:r>
              <a:rPr kumimoji="1" lang="en-US" altLang="ja-JP" sz="1050">
                <a:solidFill>
                  <a:srgbClr val="282828"/>
                </a:solidFill>
                <a:ea typeface="MS PGothic" panose="020B0600070205080204" pitchFamily="34" charset="-128"/>
              </a:rPr>
              <a:t>Gi1/0/11                 2c0b.e9ad.ad81 </a:t>
            </a:r>
            <a:r>
              <a:rPr kumimoji="1" lang="en-US" altLang="ja-JP" sz="1050">
                <a:solidFill>
                  <a:srgbClr val="FF0000"/>
                </a:solidFill>
                <a:ea typeface="MS PGothic" panose="020B0600070205080204" pitchFamily="34" charset="-128"/>
              </a:rPr>
              <a:t>dot1x</a:t>
            </a:r>
            <a:r>
              <a:rPr kumimoji="1" lang="en-US" altLang="ja-JP" sz="1050">
                <a:solidFill>
                  <a:srgbClr val="282828"/>
                </a:solidFill>
                <a:ea typeface="MS PGothic" panose="020B0600070205080204" pitchFamily="34" charset="-128"/>
              </a:rPr>
              <a:t>   DATA    </a:t>
            </a:r>
            <a:r>
              <a:rPr kumimoji="1" lang="en-US" altLang="ja-JP" sz="1050" err="1">
                <a:solidFill>
                  <a:srgbClr val="282828"/>
                </a:solidFill>
                <a:ea typeface="MS PGothic" panose="020B0600070205080204" pitchFamily="34" charset="-128"/>
              </a:rPr>
              <a:t>Auth</a:t>
            </a:r>
            <a:r>
              <a:rPr kumimoji="1" lang="en-US" altLang="ja-JP" sz="1050">
                <a:solidFill>
                  <a:srgbClr val="282828"/>
                </a:solidFill>
                <a:ea typeface="MS PGothic" panose="020B0600070205080204" pitchFamily="34" charset="-128"/>
              </a:rPr>
              <a:t>        A51E0A0A0000004C35EC5378</a:t>
            </a:r>
          </a:p>
          <a:p>
            <a:pPr defTabSz="685800" fontAlgn="auto">
              <a:spcBef>
                <a:spcPts val="0"/>
              </a:spcBef>
              <a:spcAft>
                <a:spcPts val="0"/>
              </a:spcAft>
              <a:defRPr/>
            </a:pPr>
            <a:endParaRPr kumimoji="1" lang="en-US" altLang="ja-JP" sz="1050">
              <a:solidFill>
                <a:srgbClr val="282828"/>
              </a:solidFill>
              <a:ea typeface="MS PGothic" panose="020B0600070205080204" pitchFamily="34" charset="-128"/>
            </a:endParaRPr>
          </a:p>
          <a:p>
            <a:pPr defTabSz="685800" fontAlgn="auto">
              <a:spcBef>
                <a:spcPts val="0"/>
              </a:spcBef>
              <a:spcAft>
                <a:spcPts val="0"/>
              </a:spcAft>
              <a:defRPr/>
            </a:pPr>
            <a:r>
              <a:rPr kumimoji="1" lang="en-US" altLang="ja-JP" sz="1050">
                <a:solidFill>
                  <a:srgbClr val="282828"/>
                </a:solidFill>
                <a:ea typeface="MS PGothic" panose="020B0600070205080204" pitchFamily="34" charset="-128"/>
              </a:rPr>
              <a:t>Key to Session Events Blocked Status Flags:</a:t>
            </a:r>
          </a:p>
          <a:p>
            <a:pPr defTabSz="685800" fontAlgn="auto">
              <a:spcBef>
                <a:spcPts val="0"/>
              </a:spcBef>
              <a:spcAft>
                <a:spcPts val="0"/>
              </a:spcAft>
              <a:defRPr/>
            </a:pPr>
            <a:endParaRPr kumimoji="1" lang="en-US" altLang="ja-JP" sz="1050">
              <a:solidFill>
                <a:srgbClr val="282828"/>
              </a:solidFill>
              <a:ea typeface="MS PGothic" panose="020B0600070205080204" pitchFamily="34" charset="-128"/>
            </a:endParaRPr>
          </a:p>
          <a:p>
            <a:pPr defTabSz="685800" fontAlgn="auto">
              <a:spcBef>
                <a:spcPts val="0"/>
              </a:spcBef>
              <a:spcAft>
                <a:spcPts val="0"/>
              </a:spcAft>
              <a:defRPr/>
            </a:pPr>
            <a:r>
              <a:rPr kumimoji="1" lang="en-US" altLang="ja-JP" sz="1050">
                <a:solidFill>
                  <a:srgbClr val="282828"/>
                </a:solidFill>
                <a:ea typeface="MS PGothic" panose="020B0600070205080204" pitchFamily="34" charset="-128"/>
              </a:rPr>
              <a:t>  A - Applying Policy (multi-line status for details)</a:t>
            </a:r>
          </a:p>
          <a:p>
            <a:pPr defTabSz="685800" fontAlgn="auto">
              <a:spcBef>
                <a:spcPts val="0"/>
              </a:spcBef>
              <a:spcAft>
                <a:spcPts val="0"/>
              </a:spcAft>
              <a:defRPr/>
            </a:pPr>
            <a:r>
              <a:rPr kumimoji="1" lang="en-US" altLang="ja-JP" sz="1050">
                <a:solidFill>
                  <a:srgbClr val="282828"/>
                </a:solidFill>
                <a:ea typeface="MS PGothic" panose="020B0600070205080204" pitchFamily="34" charset="-128"/>
              </a:rPr>
              <a:t>  D - Awaiting Deletion</a:t>
            </a:r>
          </a:p>
          <a:p>
            <a:pPr defTabSz="685800" fontAlgn="auto">
              <a:spcBef>
                <a:spcPts val="0"/>
              </a:spcBef>
              <a:spcAft>
                <a:spcPts val="0"/>
              </a:spcAft>
              <a:defRPr/>
            </a:pPr>
            <a:r>
              <a:rPr kumimoji="1" lang="en-US" altLang="ja-JP" sz="1050">
                <a:solidFill>
                  <a:srgbClr val="282828"/>
                </a:solidFill>
                <a:ea typeface="MS PGothic" panose="020B0600070205080204" pitchFamily="34" charset="-128"/>
              </a:rPr>
              <a:t>  F - Final Removal in progress</a:t>
            </a:r>
          </a:p>
          <a:p>
            <a:pPr defTabSz="685800" fontAlgn="auto">
              <a:spcBef>
                <a:spcPts val="0"/>
              </a:spcBef>
              <a:spcAft>
                <a:spcPts val="0"/>
              </a:spcAft>
              <a:defRPr/>
            </a:pPr>
            <a:r>
              <a:rPr kumimoji="1" lang="en-US" altLang="ja-JP" sz="1050">
                <a:solidFill>
                  <a:srgbClr val="282828"/>
                </a:solidFill>
                <a:ea typeface="MS PGothic" panose="020B0600070205080204" pitchFamily="34" charset="-128"/>
              </a:rPr>
              <a:t>  I - Awaiting IIF ID allocation</a:t>
            </a:r>
          </a:p>
          <a:p>
            <a:pPr defTabSz="685800" fontAlgn="auto">
              <a:spcBef>
                <a:spcPts val="0"/>
              </a:spcBef>
              <a:spcAft>
                <a:spcPts val="0"/>
              </a:spcAft>
              <a:defRPr/>
            </a:pPr>
            <a:r>
              <a:rPr kumimoji="1" lang="en-US" altLang="ja-JP" sz="1050">
                <a:solidFill>
                  <a:srgbClr val="282828"/>
                </a:solidFill>
                <a:ea typeface="MS PGothic" panose="020B0600070205080204" pitchFamily="34" charset="-128"/>
              </a:rPr>
              <a:t>  P - Pushed Session</a:t>
            </a:r>
          </a:p>
          <a:p>
            <a:pPr defTabSz="685800" fontAlgn="auto">
              <a:spcBef>
                <a:spcPts val="0"/>
              </a:spcBef>
              <a:spcAft>
                <a:spcPts val="0"/>
              </a:spcAft>
              <a:defRPr/>
            </a:pPr>
            <a:r>
              <a:rPr kumimoji="1" lang="en-US" altLang="ja-JP" sz="1050">
                <a:solidFill>
                  <a:srgbClr val="282828"/>
                </a:solidFill>
                <a:ea typeface="MS PGothic" panose="020B0600070205080204" pitchFamily="34" charset="-128"/>
              </a:rPr>
              <a:t>  R - Removing User Profile (multi-line status for details)</a:t>
            </a:r>
          </a:p>
          <a:p>
            <a:pPr defTabSz="685800" fontAlgn="auto">
              <a:spcBef>
                <a:spcPts val="0"/>
              </a:spcBef>
              <a:spcAft>
                <a:spcPts val="0"/>
              </a:spcAft>
              <a:defRPr/>
            </a:pPr>
            <a:r>
              <a:rPr kumimoji="1" lang="en-US" altLang="ja-JP" sz="1050">
                <a:solidFill>
                  <a:srgbClr val="282828"/>
                </a:solidFill>
                <a:ea typeface="MS PGothic" panose="020B0600070205080204" pitchFamily="34" charset="-128"/>
              </a:rPr>
              <a:t>  U - Applying User Profile (multi-line status for details)</a:t>
            </a:r>
          </a:p>
          <a:p>
            <a:pPr defTabSz="685800" fontAlgn="auto">
              <a:spcBef>
                <a:spcPts val="0"/>
              </a:spcBef>
              <a:spcAft>
                <a:spcPts val="0"/>
              </a:spcAft>
              <a:defRPr/>
            </a:pPr>
            <a:r>
              <a:rPr kumimoji="1" lang="en-US" altLang="ja-JP" sz="1050">
                <a:solidFill>
                  <a:srgbClr val="282828"/>
                </a:solidFill>
                <a:ea typeface="MS PGothic" panose="020B0600070205080204" pitchFamily="34" charset="-128"/>
              </a:rPr>
              <a:t>  X - Unknown Blocker</a:t>
            </a:r>
          </a:p>
          <a:p>
            <a:pPr defTabSz="685800" fontAlgn="auto">
              <a:spcBef>
                <a:spcPts val="0"/>
              </a:spcBef>
              <a:spcAft>
                <a:spcPts val="0"/>
              </a:spcAft>
              <a:defRPr/>
            </a:pPr>
            <a:endParaRPr kumimoji="1" lang="en-US" altLang="ja-JP" sz="1050">
              <a:solidFill>
                <a:srgbClr val="282828"/>
              </a:solidFill>
              <a:ea typeface="MS PGothic" panose="020B0600070205080204" pitchFamily="34" charset="-128"/>
            </a:endParaRPr>
          </a:p>
        </p:txBody>
      </p:sp>
      <p:sp>
        <p:nvSpPr>
          <p:cNvPr id="9" name="Text Placeholder 10">
            <a:extLst>
              <a:ext uri="{FF2B5EF4-FFF2-40B4-BE49-F238E27FC236}">
                <a16:creationId xmlns:a16="http://schemas.microsoft.com/office/drawing/2014/main" id="{C16142D9-C379-D44C-ABAE-3C141321DE08}"/>
              </a:ext>
            </a:extLst>
          </p:cNvPr>
          <p:cNvSpPr txBox="1">
            <a:spLocks/>
          </p:cNvSpPr>
          <p:nvPr/>
        </p:nvSpPr>
        <p:spPr>
          <a:xfrm>
            <a:off x="533399" y="786606"/>
            <a:ext cx="8382001" cy="326233"/>
          </a:xfrm>
          <a:prstGeom prst="rect">
            <a:avLst/>
          </a:prstGeom>
        </p:spPr>
        <p:txBody>
          <a:bodyPr/>
          <a:lstStyle>
            <a:lvl1pPr marL="169863" indent="-169863" algn="l" defTabSz="684213" rtl="0" eaLnBrk="1" fontAlgn="base" hangingPunct="1">
              <a:lnSpc>
                <a:spcPct val="95000"/>
              </a:lnSpc>
              <a:spcBef>
                <a:spcPts val="1075"/>
              </a:spcBef>
              <a:spcAft>
                <a:spcPct val="0"/>
              </a:spcAft>
              <a:buClr>
                <a:schemeClr val="tx2"/>
              </a:buClr>
              <a:buSzPct val="90000"/>
              <a:buFont typeface="Arial" charset="0"/>
              <a:buChar char="•"/>
              <a:defRPr lang="en-US" sz="1500" kern="1200" dirty="0">
                <a:solidFill>
                  <a:schemeClr val="tx1"/>
                </a:solidFill>
                <a:latin typeface="+mn-lt"/>
                <a:ea typeface="ＭＳ Ｐゴシック" charset="0"/>
                <a:cs typeface="CiscoSans"/>
              </a:defRPr>
            </a:lvl1pPr>
            <a:lvl2pPr marL="358775" indent="-215900" algn="l" defTabSz="684213" rtl="0" eaLnBrk="1" fontAlgn="base" hangingPunct="1">
              <a:lnSpc>
                <a:spcPct val="95000"/>
              </a:lnSpc>
              <a:spcBef>
                <a:spcPts val="600"/>
              </a:spcBef>
              <a:spcAft>
                <a:spcPct val="0"/>
              </a:spcAft>
              <a:buClr>
                <a:schemeClr val="tx2"/>
              </a:buClr>
              <a:buFont typeface="Arial" charset="0"/>
              <a:buChar char="•"/>
              <a:defRPr lang="en-US" sz="1400" kern="1200" dirty="0">
                <a:solidFill>
                  <a:schemeClr val="tx1"/>
                </a:solidFill>
                <a:latin typeface="+mn-lt"/>
                <a:ea typeface="ＭＳ Ｐゴシック" charset="0"/>
                <a:cs typeface="CiscoSans"/>
              </a:defRPr>
            </a:lvl2pPr>
            <a:lvl3pPr marL="431800" indent="-169863" algn="l" defTabSz="684213" rtl="0" eaLnBrk="1" fontAlgn="base" hangingPunct="1">
              <a:lnSpc>
                <a:spcPct val="95000"/>
              </a:lnSpc>
              <a:spcBef>
                <a:spcPts val="625"/>
              </a:spcBef>
              <a:spcAft>
                <a:spcPct val="0"/>
              </a:spcAft>
              <a:buFont typeface="Arial" charset="0"/>
              <a:buChar char="•"/>
              <a:defRPr lang="en-US" sz="1200" kern="1200" dirty="0">
                <a:solidFill>
                  <a:schemeClr val="tx1"/>
                </a:solidFill>
                <a:latin typeface="+mn-lt"/>
                <a:ea typeface="ＭＳ Ｐゴシック" charset="0"/>
                <a:cs typeface="CiscoSans"/>
              </a:defRPr>
            </a:lvl3pPr>
            <a:lvl4pPr marL="503238" indent="-169863" algn="l" defTabSz="684213" rtl="0" eaLnBrk="1" fontAlgn="base" hangingPunct="1">
              <a:lnSpc>
                <a:spcPct val="95000"/>
              </a:lnSpc>
              <a:spcBef>
                <a:spcPts val="625"/>
              </a:spcBef>
              <a:spcAft>
                <a:spcPct val="0"/>
              </a:spcAft>
              <a:buFont typeface="Arial" charset="0"/>
              <a:buChar char="•"/>
              <a:defRPr lang="en-US" sz="1100" kern="1200" dirty="0">
                <a:solidFill>
                  <a:schemeClr val="tx1"/>
                </a:solidFill>
                <a:latin typeface="+mn-lt"/>
                <a:ea typeface="ＭＳ Ｐゴシック" charset="0"/>
                <a:cs typeface="CiscoSans"/>
              </a:defRPr>
            </a:lvl4pPr>
            <a:lvl5pPr marL="574675" indent="-169863" algn="l" defTabSz="684213" rtl="0" eaLnBrk="1" fontAlgn="base" hangingPunct="1">
              <a:lnSpc>
                <a:spcPct val="95000"/>
              </a:lnSpc>
              <a:spcBef>
                <a:spcPts val="625"/>
              </a:spcBef>
              <a:spcAft>
                <a:spcPct val="0"/>
              </a:spcAft>
              <a:buFont typeface="Arial" charset="0"/>
              <a:buChar char="•"/>
              <a:defRPr lang="en-US" sz="1100" kern="1200" dirty="0">
                <a:solidFill>
                  <a:schemeClr val="tx1"/>
                </a:solidFill>
                <a:latin typeface="+mn-lt"/>
                <a:ea typeface="ＭＳ Ｐゴシック" charset="0"/>
                <a:cs typeface="CiscoSans"/>
              </a:defRPr>
            </a:lvl5pPr>
            <a:lvl6pPr marL="863856" indent="-171445" algn="l" defTabSz="685777" rtl="0" eaLnBrk="1" latinLnBrk="0" hangingPunct="1">
              <a:spcBef>
                <a:spcPts val="600"/>
              </a:spcBef>
              <a:buFont typeface="Arial" pitchFamily="34" charset="0"/>
              <a:buChar char="•"/>
              <a:defRPr sz="900" kern="1200" baseline="0">
                <a:solidFill>
                  <a:schemeClr val="tx1"/>
                </a:solidFill>
                <a:latin typeface="+mn-lt"/>
                <a:ea typeface="+mn-ea"/>
                <a:cs typeface="+mn-cs"/>
              </a:defRPr>
            </a:lvl6pPr>
            <a:lvl7pPr marL="935844" indent="-171422" algn="l" defTabSz="685777" rtl="0" eaLnBrk="1" latinLnBrk="0" hangingPunct="1">
              <a:spcBef>
                <a:spcPts val="600"/>
              </a:spcBef>
              <a:buFont typeface="Arial" pitchFamily="34" charset="0"/>
              <a:buChar char="•"/>
              <a:defRPr sz="800" kern="1200" baseline="0">
                <a:solidFill>
                  <a:schemeClr val="tx1"/>
                </a:solidFill>
                <a:latin typeface="+mn-lt"/>
                <a:ea typeface="+mn-ea"/>
                <a:cs typeface="+mn-cs"/>
              </a:defRPr>
            </a:lvl7pPr>
            <a:lvl8pPr marL="2400220" indent="0" algn="l" defTabSz="685777" rtl="0" eaLnBrk="1" latinLnBrk="0" hangingPunct="1">
              <a:spcBef>
                <a:spcPct val="20000"/>
              </a:spcBef>
              <a:buFont typeface="Arial" pitchFamily="34" charset="0"/>
              <a:buNone/>
              <a:defRPr sz="1500" kern="1200">
                <a:solidFill>
                  <a:schemeClr val="tx1"/>
                </a:solidFill>
                <a:latin typeface="+mn-lt"/>
                <a:ea typeface="+mn-ea"/>
                <a:cs typeface="+mn-cs"/>
              </a:defRPr>
            </a:lvl8pPr>
            <a:lvl9pPr marL="2914553" indent="-171445" algn="l" defTabSz="685777" rtl="0" eaLnBrk="1" latinLnBrk="0" hangingPunct="1">
              <a:spcBef>
                <a:spcPct val="20000"/>
              </a:spcBef>
              <a:buFont typeface="Arial" pitchFamily="34" charset="0"/>
              <a:buChar char="•"/>
              <a:defRPr sz="1500" kern="1200">
                <a:solidFill>
                  <a:schemeClr val="tx1"/>
                </a:solidFill>
                <a:latin typeface="+mn-lt"/>
                <a:ea typeface="+mn-ea"/>
                <a:cs typeface="+mn-cs"/>
              </a:defRPr>
            </a:lvl9pPr>
          </a:lstStyle>
          <a:p>
            <a:pPr marL="9525" lvl="1" indent="-9525" defTabSz="685800" fontAlgn="auto">
              <a:spcBef>
                <a:spcPts val="0"/>
              </a:spcBef>
              <a:spcAft>
                <a:spcPts val="0"/>
              </a:spcAft>
              <a:buNone/>
              <a:defRPr/>
            </a:pPr>
            <a:r>
              <a:rPr kumimoji="1" lang="en-US" altLang="ja-JP" sz="1600">
                <a:solidFill>
                  <a:schemeClr val="accent3"/>
                </a:solidFill>
                <a:ea typeface="MS PGothic" panose="020B0600070205080204" pitchFamily="34" charset="-128"/>
              </a:rPr>
              <a:t>Cisco Catalyst 9200 L </a:t>
            </a:r>
            <a:r>
              <a:rPr kumimoji="1" lang="ja-JP" altLang="en-US" sz="1600">
                <a:solidFill>
                  <a:schemeClr val="accent3"/>
                </a:solidFill>
                <a:ea typeface="MS PGothic" panose="020B0600070205080204" pitchFamily="34" charset="-128"/>
              </a:rPr>
              <a:t>でマルチ認証が成功し</a:t>
            </a:r>
            <a:r>
              <a:rPr kumimoji="1" lang="en-US" altLang="ja-JP" sz="1600">
                <a:solidFill>
                  <a:schemeClr val="accent3"/>
                </a:solidFill>
                <a:ea typeface="MS PGothic" panose="020B0600070205080204" pitchFamily="34" charset="-128"/>
              </a:rPr>
              <a:t> 2 </a:t>
            </a:r>
            <a:r>
              <a:rPr kumimoji="1" lang="ja-JP" altLang="en-US" sz="1600">
                <a:solidFill>
                  <a:schemeClr val="accent3"/>
                </a:solidFill>
                <a:ea typeface="MS PGothic" panose="020B0600070205080204" pitchFamily="34" charset="-128"/>
              </a:rPr>
              <a:t>つのデバイスを確認できます</a:t>
            </a:r>
            <a:endParaRPr kumimoji="1" lang="en-US" altLang="ja-JP" sz="1600">
              <a:solidFill>
                <a:schemeClr val="accent3"/>
              </a:solidFill>
              <a:ea typeface="MS PGothic" panose="020B0600070205080204" pitchFamily="34" charset="-128"/>
            </a:endParaRPr>
          </a:p>
        </p:txBody>
      </p:sp>
      <p:sp>
        <p:nvSpPr>
          <p:cNvPr id="6" name="Slide Number Placeholder 4">
            <a:extLst>
              <a:ext uri="{FF2B5EF4-FFF2-40B4-BE49-F238E27FC236}">
                <a16:creationId xmlns:a16="http://schemas.microsoft.com/office/drawing/2014/main" id="{6DC7CDD3-EF39-EE46-A83A-D74271B9645C}"/>
              </a:ext>
            </a:extLst>
          </p:cNvPr>
          <p:cNvSpPr>
            <a:spLocks noGrp="1"/>
          </p:cNvSpPr>
          <p:nvPr>
            <p:ph type="sldNum" sz="quarter" idx="4294967295"/>
          </p:nvPr>
        </p:nvSpPr>
        <p:spPr>
          <a:xfrm>
            <a:off x="8648700" y="4884738"/>
            <a:ext cx="495300" cy="274637"/>
          </a:xfrm>
          <a:prstGeom prst="rect">
            <a:avLst/>
          </a:prstGeom>
        </p:spPr>
        <p:txBody>
          <a:bodyPr>
            <a:noAutofit/>
          </a:bodyPr>
          <a:lstStyle/>
          <a:p>
            <a:fld id="{3945D0FD-48F1-4D72-80C5-FFB60B92A834}" type="slidenum">
              <a:rPr lang="en-US" sz="900" smtClean="0">
                <a:latin typeface="+mn-lt"/>
                <a:ea typeface="MS PGothic" panose="020B0600070205080204" pitchFamily="34" charset="-128"/>
              </a:rPr>
              <a:pPr/>
              <a:t>357</a:t>
            </a:fld>
            <a:endParaRPr lang="en-US" sz="900">
              <a:latin typeface="+mn-lt"/>
              <a:ea typeface="MS PGothic" panose="020B0600070205080204" pitchFamily="34" charset="-128"/>
            </a:endParaRPr>
          </a:p>
        </p:txBody>
      </p:sp>
    </p:spTree>
    <p:extLst>
      <p:ext uri="{BB962C8B-B14F-4D97-AF65-F5344CB8AC3E}">
        <p14:creationId xmlns:p14="http://schemas.microsoft.com/office/powerpoint/2010/main" val="1203872753"/>
      </p:ext>
    </p:extLst>
  </p:cSld>
  <p:clrMapOvr>
    <a:masterClrMapping/>
  </p:clrMapOvr>
</p:sld>
</file>

<file path=ppt/slides/slide3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a:extLst>
              <a:ext uri="{FF2B5EF4-FFF2-40B4-BE49-F238E27FC236}">
                <a16:creationId xmlns:a16="http://schemas.microsoft.com/office/drawing/2014/main" id="{E755DC7B-0876-4F58-9526-AE8F84460731}"/>
              </a:ext>
            </a:extLst>
          </p:cNvPr>
          <p:cNvSpPr>
            <a:spLocks noGrp="1"/>
          </p:cNvSpPr>
          <p:nvPr>
            <p:ph type="title"/>
          </p:nvPr>
        </p:nvSpPr>
        <p:spPr/>
        <p:txBody>
          <a:bodyPr>
            <a:noAutofit/>
          </a:bodyPr>
          <a:lstStyle/>
          <a:p>
            <a:r>
              <a:rPr kumimoji="1" lang="en-US" altLang="ja-JP">
                <a:latin typeface="+mn-lt"/>
                <a:ea typeface="MS PGothic" panose="020B0600070205080204" pitchFamily="34" charset="-128"/>
              </a:rPr>
              <a:t>Cisco Catalyst 9200 L</a:t>
            </a:r>
            <a:r>
              <a:rPr kumimoji="1" lang="ja-JP" altLang="en-US">
                <a:latin typeface="+mn-lt"/>
                <a:ea typeface="MS PGothic" panose="020B0600070205080204" pitchFamily="34" charset="-128"/>
              </a:rPr>
              <a:t> </a:t>
            </a:r>
            <a:r>
              <a:rPr kumimoji="1" lang="en-US" altLang="ja-JP">
                <a:latin typeface="+mn-lt"/>
                <a:ea typeface="MS PGothic" panose="020B0600070205080204" pitchFamily="34" charset="-128"/>
              </a:rPr>
              <a:t>show command 2</a:t>
            </a:r>
            <a:endParaRPr kumimoji="1" lang="ja-JP" altLang="en-US">
              <a:latin typeface="+mn-lt"/>
              <a:ea typeface="MS PGothic" panose="020B0600070205080204" pitchFamily="34" charset="-128"/>
            </a:endParaRPr>
          </a:p>
        </p:txBody>
      </p:sp>
      <p:sp>
        <p:nvSpPr>
          <p:cNvPr id="11" name="Text Placeholder 2">
            <a:extLst>
              <a:ext uri="{FF2B5EF4-FFF2-40B4-BE49-F238E27FC236}">
                <a16:creationId xmlns:a16="http://schemas.microsoft.com/office/drawing/2014/main" id="{E6240646-526A-2742-9A6A-30E79FEE96A0}"/>
              </a:ext>
            </a:extLst>
          </p:cNvPr>
          <p:cNvSpPr>
            <a:spLocks noGrp="1"/>
          </p:cNvSpPr>
          <p:nvPr>
            <p:ph type="body" sz="quarter" idx="12"/>
          </p:nvPr>
        </p:nvSpPr>
        <p:spPr/>
        <p:txBody>
          <a:bodyPr/>
          <a:lstStyle/>
          <a:p>
            <a:r>
              <a:rPr lang="en-US">
                <a:ea typeface="MS PGothic" panose="020B0600070205080204" pitchFamily="34" charset="-128"/>
              </a:rPr>
              <a:t>3.5 Security</a:t>
            </a:r>
          </a:p>
        </p:txBody>
      </p:sp>
      <p:sp>
        <p:nvSpPr>
          <p:cNvPr id="4" name="テキスト ボックス 3">
            <a:extLst>
              <a:ext uri="{FF2B5EF4-FFF2-40B4-BE49-F238E27FC236}">
                <a16:creationId xmlns:a16="http://schemas.microsoft.com/office/drawing/2014/main" id="{2FE56BD1-E58E-4B81-B4DE-1824C7128C6B}"/>
              </a:ext>
            </a:extLst>
          </p:cNvPr>
          <p:cNvSpPr txBox="1"/>
          <p:nvPr/>
        </p:nvSpPr>
        <p:spPr>
          <a:xfrm>
            <a:off x="4691536" y="786606"/>
            <a:ext cx="4243684" cy="3901068"/>
          </a:xfrm>
          <a:prstGeom prst="rect">
            <a:avLst/>
          </a:prstGeom>
          <a:solidFill>
            <a:schemeClr val="bg2">
              <a:lumMod val="95000"/>
            </a:schemeClr>
          </a:solidFill>
          <a:ln>
            <a:noFill/>
          </a:ln>
        </p:spPr>
        <p:style>
          <a:lnRef idx="0">
            <a:scrgbClr r="0" g="0" b="0"/>
          </a:lnRef>
          <a:fillRef idx="0">
            <a:scrgbClr r="0" g="0" b="0"/>
          </a:fillRef>
          <a:effectRef idx="0">
            <a:scrgbClr r="0" g="0" b="0"/>
          </a:effectRef>
          <a:fontRef idx="minor">
            <a:schemeClr val="accent4"/>
          </a:fontRef>
        </p:style>
        <p:txBody>
          <a:bodyPr wrap="square" rtlCol="0">
            <a:noAutofit/>
          </a:bodyPr>
          <a:lstStyle/>
          <a:p>
            <a:pPr defTabSz="685800" fontAlgn="auto">
              <a:spcBef>
                <a:spcPts val="0"/>
              </a:spcBef>
              <a:spcAft>
                <a:spcPts val="0"/>
              </a:spcAft>
              <a:defRPr/>
            </a:pPr>
            <a:r>
              <a:rPr kumimoji="1" lang="en-US" altLang="ja-JP" sz="825">
                <a:solidFill>
                  <a:srgbClr val="282828"/>
                </a:solidFill>
                <a:ea typeface="MS PGothic" panose="020B0600070205080204" pitchFamily="34" charset="-128"/>
              </a:rPr>
              <a:t>Interface:  GigabitEthernet1/0/11</a:t>
            </a:r>
          </a:p>
          <a:p>
            <a:pPr defTabSz="685800" fontAlgn="auto">
              <a:spcBef>
                <a:spcPts val="0"/>
              </a:spcBef>
              <a:spcAft>
                <a:spcPts val="0"/>
              </a:spcAft>
              <a:defRPr/>
            </a:pPr>
            <a:r>
              <a:rPr kumimoji="1" lang="en-US" altLang="ja-JP" sz="825">
                <a:solidFill>
                  <a:srgbClr val="282828"/>
                </a:solidFill>
                <a:ea typeface="MS PGothic" panose="020B0600070205080204" pitchFamily="34" charset="-128"/>
              </a:rPr>
              <a:t>               IIF-ID:  0x1D17F138</a:t>
            </a:r>
          </a:p>
          <a:p>
            <a:pPr defTabSz="685800" fontAlgn="auto">
              <a:spcBef>
                <a:spcPts val="0"/>
              </a:spcBef>
              <a:spcAft>
                <a:spcPts val="0"/>
              </a:spcAft>
              <a:defRPr/>
            </a:pPr>
            <a:r>
              <a:rPr kumimoji="1" lang="en-US" altLang="ja-JP" sz="825">
                <a:solidFill>
                  <a:srgbClr val="FF0000"/>
                </a:solidFill>
                <a:ea typeface="MS PGothic" panose="020B0600070205080204" pitchFamily="34" charset="-128"/>
              </a:rPr>
              <a:t>          MAC Address:  2852.6168.d101</a:t>
            </a:r>
          </a:p>
          <a:p>
            <a:pPr defTabSz="685800" fontAlgn="auto">
              <a:spcBef>
                <a:spcPts val="0"/>
              </a:spcBef>
              <a:spcAft>
                <a:spcPts val="0"/>
              </a:spcAft>
              <a:defRPr/>
            </a:pPr>
            <a:r>
              <a:rPr kumimoji="1" lang="en-US" altLang="ja-JP" sz="825">
                <a:solidFill>
                  <a:srgbClr val="282828"/>
                </a:solidFill>
                <a:ea typeface="MS PGothic" panose="020B0600070205080204" pitchFamily="34" charset="-128"/>
              </a:rPr>
              <a:t>         IPv6 Address:  Unknown</a:t>
            </a:r>
          </a:p>
          <a:p>
            <a:pPr defTabSz="685800" fontAlgn="auto">
              <a:spcBef>
                <a:spcPts val="0"/>
              </a:spcBef>
              <a:spcAft>
                <a:spcPts val="0"/>
              </a:spcAft>
              <a:defRPr/>
            </a:pPr>
            <a:r>
              <a:rPr kumimoji="1" lang="en-US" altLang="ja-JP" sz="825">
                <a:solidFill>
                  <a:srgbClr val="282828"/>
                </a:solidFill>
                <a:ea typeface="MS PGothic" panose="020B0600070205080204" pitchFamily="34" charset="-128"/>
              </a:rPr>
              <a:t>         IPv4 Address:  Unknown</a:t>
            </a:r>
          </a:p>
          <a:p>
            <a:pPr defTabSz="685800" fontAlgn="auto">
              <a:spcBef>
                <a:spcPts val="0"/>
              </a:spcBef>
              <a:spcAft>
                <a:spcPts val="0"/>
              </a:spcAft>
              <a:defRPr/>
            </a:pPr>
            <a:r>
              <a:rPr kumimoji="1" lang="en-US" altLang="ja-JP" sz="825">
                <a:solidFill>
                  <a:srgbClr val="FF0000"/>
                </a:solidFill>
                <a:ea typeface="MS PGothic" panose="020B0600070205080204" pitchFamily="34" charset="-128"/>
              </a:rPr>
              <a:t>            User-Name:  user2</a:t>
            </a:r>
          </a:p>
          <a:p>
            <a:pPr defTabSz="685800" fontAlgn="auto">
              <a:spcBef>
                <a:spcPts val="0"/>
              </a:spcBef>
              <a:spcAft>
                <a:spcPts val="0"/>
              </a:spcAft>
              <a:defRPr/>
            </a:pPr>
            <a:r>
              <a:rPr kumimoji="1" lang="en-US" altLang="ja-JP" sz="825">
                <a:solidFill>
                  <a:srgbClr val="282828"/>
                </a:solidFill>
                <a:ea typeface="MS PGothic" panose="020B0600070205080204" pitchFamily="34" charset="-128"/>
              </a:rPr>
              <a:t>               Status:  Authorized</a:t>
            </a:r>
          </a:p>
          <a:p>
            <a:pPr defTabSz="685800" fontAlgn="auto">
              <a:spcBef>
                <a:spcPts val="0"/>
              </a:spcBef>
              <a:spcAft>
                <a:spcPts val="0"/>
              </a:spcAft>
              <a:defRPr/>
            </a:pPr>
            <a:r>
              <a:rPr kumimoji="1" lang="en-US" altLang="ja-JP" sz="825">
                <a:solidFill>
                  <a:srgbClr val="282828"/>
                </a:solidFill>
                <a:ea typeface="MS PGothic" panose="020B0600070205080204" pitchFamily="34" charset="-128"/>
              </a:rPr>
              <a:t>               Domain:  DATA</a:t>
            </a:r>
          </a:p>
          <a:p>
            <a:pPr defTabSz="685800" fontAlgn="auto">
              <a:spcBef>
                <a:spcPts val="0"/>
              </a:spcBef>
              <a:spcAft>
                <a:spcPts val="0"/>
              </a:spcAft>
              <a:defRPr/>
            </a:pPr>
            <a:r>
              <a:rPr kumimoji="1" lang="en-US" altLang="ja-JP" sz="825">
                <a:solidFill>
                  <a:srgbClr val="282828"/>
                </a:solidFill>
                <a:ea typeface="MS PGothic" panose="020B0600070205080204" pitchFamily="34" charset="-128"/>
              </a:rPr>
              <a:t>       </a:t>
            </a:r>
            <a:r>
              <a:rPr kumimoji="1" lang="en-US" altLang="ja-JP" sz="825" err="1">
                <a:solidFill>
                  <a:srgbClr val="282828"/>
                </a:solidFill>
                <a:ea typeface="MS PGothic" panose="020B0600070205080204" pitchFamily="34" charset="-128"/>
              </a:rPr>
              <a:t>Oper</a:t>
            </a:r>
            <a:r>
              <a:rPr kumimoji="1" lang="en-US" altLang="ja-JP" sz="825">
                <a:solidFill>
                  <a:srgbClr val="282828"/>
                </a:solidFill>
                <a:ea typeface="MS PGothic" panose="020B0600070205080204" pitchFamily="34" charset="-128"/>
              </a:rPr>
              <a:t> host mode:  multi-</a:t>
            </a:r>
            <a:r>
              <a:rPr kumimoji="1" lang="en-US" altLang="ja-JP" sz="825" err="1">
                <a:solidFill>
                  <a:srgbClr val="282828"/>
                </a:solidFill>
                <a:ea typeface="MS PGothic" panose="020B0600070205080204" pitchFamily="34" charset="-128"/>
              </a:rPr>
              <a:t>auth</a:t>
            </a:r>
            <a:endParaRPr kumimoji="1" lang="en-US" altLang="ja-JP" sz="825">
              <a:solidFill>
                <a:srgbClr val="282828"/>
              </a:solidFill>
              <a:ea typeface="MS PGothic" panose="020B0600070205080204" pitchFamily="34" charset="-128"/>
            </a:endParaRPr>
          </a:p>
          <a:p>
            <a:pPr defTabSz="685800" fontAlgn="auto">
              <a:spcBef>
                <a:spcPts val="0"/>
              </a:spcBef>
              <a:spcAft>
                <a:spcPts val="0"/>
              </a:spcAft>
              <a:defRPr/>
            </a:pPr>
            <a:r>
              <a:rPr kumimoji="1" lang="en-US" altLang="ja-JP" sz="825">
                <a:solidFill>
                  <a:srgbClr val="282828"/>
                </a:solidFill>
                <a:ea typeface="MS PGothic" panose="020B0600070205080204" pitchFamily="34" charset="-128"/>
              </a:rPr>
              <a:t>     </a:t>
            </a:r>
            <a:r>
              <a:rPr kumimoji="1" lang="en-US" altLang="ja-JP" sz="825" err="1">
                <a:solidFill>
                  <a:srgbClr val="282828"/>
                </a:solidFill>
                <a:ea typeface="MS PGothic" panose="020B0600070205080204" pitchFamily="34" charset="-128"/>
              </a:rPr>
              <a:t>Oper</a:t>
            </a:r>
            <a:r>
              <a:rPr kumimoji="1" lang="en-US" altLang="ja-JP" sz="825">
                <a:solidFill>
                  <a:srgbClr val="282828"/>
                </a:solidFill>
                <a:ea typeface="MS PGothic" panose="020B0600070205080204" pitchFamily="34" charset="-128"/>
              </a:rPr>
              <a:t> control </a:t>
            </a:r>
            <a:r>
              <a:rPr kumimoji="1" lang="en-US" altLang="ja-JP" sz="825" err="1">
                <a:solidFill>
                  <a:srgbClr val="282828"/>
                </a:solidFill>
                <a:ea typeface="MS PGothic" panose="020B0600070205080204" pitchFamily="34" charset="-128"/>
              </a:rPr>
              <a:t>dir</a:t>
            </a:r>
            <a:r>
              <a:rPr kumimoji="1" lang="en-US" altLang="ja-JP" sz="825">
                <a:solidFill>
                  <a:srgbClr val="282828"/>
                </a:solidFill>
                <a:ea typeface="MS PGothic" panose="020B0600070205080204" pitchFamily="34" charset="-128"/>
              </a:rPr>
              <a:t>:  both</a:t>
            </a:r>
          </a:p>
          <a:p>
            <a:pPr defTabSz="685800" fontAlgn="auto">
              <a:spcBef>
                <a:spcPts val="0"/>
              </a:spcBef>
              <a:spcAft>
                <a:spcPts val="0"/>
              </a:spcAft>
              <a:defRPr/>
            </a:pPr>
            <a:r>
              <a:rPr kumimoji="1" lang="en-US" altLang="ja-JP" sz="825">
                <a:solidFill>
                  <a:srgbClr val="282828"/>
                </a:solidFill>
                <a:ea typeface="MS PGothic" panose="020B0600070205080204" pitchFamily="34" charset="-128"/>
              </a:rPr>
              <a:t>      Session timeout:  3600s (local), Remaining: 2975s</a:t>
            </a:r>
          </a:p>
          <a:p>
            <a:pPr defTabSz="685800" fontAlgn="auto">
              <a:spcBef>
                <a:spcPts val="0"/>
              </a:spcBef>
              <a:spcAft>
                <a:spcPts val="0"/>
              </a:spcAft>
              <a:defRPr/>
            </a:pPr>
            <a:r>
              <a:rPr kumimoji="1" lang="en-US" altLang="ja-JP" sz="825">
                <a:solidFill>
                  <a:srgbClr val="282828"/>
                </a:solidFill>
                <a:ea typeface="MS PGothic" panose="020B0600070205080204" pitchFamily="34" charset="-128"/>
              </a:rPr>
              <a:t>       Timeout action:  Reauthenticate</a:t>
            </a:r>
          </a:p>
          <a:p>
            <a:pPr defTabSz="685800" fontAlgn="auto">
              <a:spcBef>
                <a:spcPts val="0"/>
              </a:spcBef>
              <a:spcAft>
                <a:spcPts val="0"/>
              </a:spcAft>
              <a:defRPr/>
            </a:pPr>
            <a:r>
              <a:rPr kumimoji="1" lang="en-US" altLang="ja-JP" sz="825">
                <a:solidFill>
                  <a:srgbClr val="282828"/>
                </a:solidFill>
                <a:ea typeface="MS PGothic" panose="020B0600070205080204" pitchFamily="34" charset="-128"/>
              </a:rPr>
              <a:t>    Common Session ID:  A51E0A0A0000004D35EC5E80</a:t>
            </a:r>
          </a:p>
          <a:p>
            <a:pPr defTabSz="685800" fontAlgn="auto">
              <a:spcBef>
                <a:spcPts val="0"/>
              </a:spcBef>
              <a:spcAft>
                <a:spcPts val="0"/>
              </a:spcAft>
              <a:defRPr/>
            </a:pPr>
            <a:r>
              <a:rPr kumimoji="1" lang="en-US" altLang="ja-JP" sz="825">
                <a:solidFill>
                  <a:srgbClr val="282828"/>
                </a:solidFill>
                <a:ea typeface="MS PGothic" panose="020B0600070205080204" pitchFamily="34" charset="-128"/>
              </a:rPr>
              <a:t>      Acct Session ID:  0x0000000a</a:t>
            </a:r>
          </a:p>
          <a:p>
            <a:pPr defTabSz="685800" fontAlgn="auto">
              <a:spcBef>
                <a:spcPts val="0"/>
              </a:spcBef>
              <a:spcAft>
                <a:spcPts val="0"/>
              </a:spcAft>
              <a:defRPr/>
            </a:pPr>
            <a:r>
              <a:rPr kumimoji="1" lang="en-US" altLang="ja-JP" sz="825">
                <a:solidFill>
                  <a:srgbClr val="282828"/>
                </a:solidFill>
                <a:ea typeface="MS PGothic" panose="020B0600070205080204" pitchFamily="34" charset="-128"/>
              </a:rPr>
              <a:t>               Handle:  0xc000000d</a:t>
            </a:r>
          </a:p>
          <a:p>
            <a:pPr defTabSz="685800" fontAlgn="auto">
              <a:spcBef>
                <a:spcPts val="0"/>
              </a:spcBef>
              <a:spcAft>
                <a:spcPts val="0"/>
              </a:spcAft>
              <a:defRPr/>
            </a:pPr>
            <a:r>
              <a:rPr kumimoji="1" lang="en-US" altLang="ja-JP" sz="825">
                <a:solidFill>
                  <a:srgbClr val="282828"/>
                </a:solidFill>
                <a:ea typeface="MS PGothic" panose="020B0600070205080204" pitchFamily="34" charset="-128"/>
              </a:rPr>
              <a:t>       Current Policy:  POLICY_Gi1/0/11</a:t>
            </a:r>
          </a:p>
          <a:p>
            <a:pPr defTabSz="685800" fontAlgn="auto">
              <a:spcBef>
                <a:spcPts val="0"/>
              </a:spcBef>
              <a:spcAft>
                <a:spcPts val="0"/>
              </a:spcAft>
              <a:defRPr/>
            </a:pPr>
            <a:endParaRPr kumimoji="1" lang="en-US" altLang="ja-JP" sz="825">
              <a:solidFill>
                <a:srgbClr val="282828"/>
              </a:solidFill>
              <a:ea typeface="MS PGothic" panose="020B0600070205080204" pitchFamily="34" charset="-128"/>
            </a:endParaRPr>
          </a:p>
          <a:p>
            <a:pPr defTabSz="685800" fontAlgn="auto">
              <a:spcBef>
                <a:spcPts val="0"/>
              </a:spcBef>
              <a:spcAft>
                <a:spcPts val="0"/>
              </a:spcAft>
              <a:defRPr/>
            </a:pPr>
            <a:endParaRPr kumimoji="1" lang="en-US" altLang="ja-JP" sz="825">
              <a:solidFill>
                <a:srgbClr val="282828"/>
              </a:solidFill>
              <a:ea typeface="MS PGothic" panose="020B0600070205080204" pitchFamily="34" charset="-128"/>
            </a:endParaRPr>
          </a:p>
          <a:p>
            <a:pPr defTabSz="685800" fontAlgn="auto">
              <a:spcBef>
                <a:spcPts val="0"/>
              </a:spcBef>
              <a:spcAft>
                <a:spcPts val="0"/>
              </a:spcAft>
              <a:defRPr/>
            </a:pPr>
            <a:r>
              <a:rPr kumimoji="1" lang="en-US" altLang="ja-JP" sz="825">
                <a:solidFill>
                  <a:srgbClr val="282828"/>
                </a:solidFill>
                <a:ea typeface="MS PGothic" panose="020B0600070205080204" pitchFamily="34" charset="-128"/>
              </a:rPr>
              <a:t>Local Policies:</a:t>
            </a:r>
          </a:p>
          <a:p>
            <a:pPr defTabSz="685800" fontAlgn="auto">
              <a:spcBef>
                <a:spcPts val="0"/>
              </a:spcBef>
              <a:spcAft>
                <a:spcPts val="0"/>
              </a:spcAft>
              <a:defRPr/>
            </a:pPr>
            <a:r>
              <a:rPr kumimoji="1" lang="en-US" altLang="ja-JP" sz="825">
                <a:solidFill>
                  <a:srgbClr val="282828"/>
                </a:solidFill>
                <a:ea typeface="MS PGothic" panose="020B0600070205080204" pitchFamily="34" charset="-128"/>
              </a:rPr>
              <a:t>        Service Template: DEFAULT_LINKSEC_POLICY_SHOULD_SECURE (priority 150)</a:t>
            </a:r>
          </a:p>
          <a:p>
            <a:pPr defTabSz="685800" fontAlgn="auto">
              <a:spcBef>
                <a:spcPts val="0"/>
              </a:spcBef>
              <a:spcAft>
                <a:spcPts val="0"/>
              </a:spcAft>
              <a:defRPr/>
            </a:pPr>
            <a:r>
              <a:rPr kumimoji="1" lang="en-US" altLang="ja-JP" sz="825">
                <a:solidFill>
                  <a:srgbClr val="282828"/>
                </a:solidFill>
                <a:ea typeface="MS PGothic" panose="020B0600070205080204" pitchFamily="34" charset="-128"/>
              </a:rPr>
              <a:t>      Security Policy:  Should Secure</a:t>
            </a:r>
          </a:p>
          <a:p>
            <a:pPr defTabSz="685800" fontAlgn="auto">
              <a:spcBef>
                <a:spcPts val="0"/>
              </a:spcBef>
              <a:spcAft>
                <a:spcPts val="0"/>
              </a:spcAft>
              <a:defRPr/>
            </a:pPr>
            <a:endParaRPr kumimoji="1" lang="en-US" altLang="ja-JP" sz="825">
              <a:solidFill>
                <a:srgbClr val="282828"/>
              </a:solidFill>
              <a:ea typeface="MS PGothic" panose="020B0600070205080204" pitchFamily="34" charset="-128"/>
            </a:endParaRPr>
          </a:p>
          <a:p>
            <a:pPr defTabSz="685800" fontAlgn="auto">
              <a:spcBef>
                <a:spcPts val="0"/>
              </a:spcBef>
              <a:spcAft>
                <a:spcPts val="0"/>
              </a:spcAft>
              <a:defRPr/>
            </a:pPr>
            <a:r>
              <a:rPr kumimoji="1" lang="en-US" altLang="ja-JP" sz="825">
                <a:solidFill>
                  <a:srgbClr val="282828"/>
                </a:solidFill>
                <a:ea typeface="MS PGothic" panose="020B0600070205080204" pitchFamily="34" charset="-128"/>
              </a:rPr>
              <a:t>Server Policies:</a:t>
            </a:r>
          </a:p>
          <a:p>
            <a:pPr defTabSz="685800" fontAlgn="auto">
              <a:spcBef>
                <a:spcPts val="0"/>
              </a:spcBef>
              <a:spcAft>
                <a:spcPts val="0"/>
              </a:spcAft>
              <a:defRPr/>
            </a:pPr>
            <a:r>
              <a:rPr kumimoji="1" lang="en-US" altLang="ja-JP" sz="825">
                <a:solidFill>
                  <a:srgbClr val="FF0000"/>
                </a:solidFill>
                <a:ea typeface="MS PGothic" panose="020B0600070205080204" pitchFamily="34" charset="-128"/>
              </a:rPr>
              <a:t>           </a:t>
            </a:r>
            <a:r>
              <a:rPr kumimoji="1" lang="en-US" altLang="ja-JP" sz="825" err="1">
                <a:solidFill>
                  <a:srgbClr val="FF0000"/>
                </a:solidFill>
                <a:ea typeface="MS PGothic" panose="020B0600070205080204" pitchFamily="34" charset="-128"/>
              </a:rPr>
              <a:t>Vlan</a:t>
            </a:r>
            <a:r>
              <a:rPr kumimoji="1" lang="en-US" altLang="ja-JP" sz="825">
                <a:solidFill>
                  <a:srgbClr val="FF0000"/>
                </a:solidFill>
                <a:ea typeface="MS PGothic" panose="020B0600070205080204" pitchFamily="34" charset="-128"/>
              </a:rPr>
              <a:t> Group:  </a:t>
            </a:r>
            <a:r>
              <a:rPr kumimoji="1" lang="en-US" altLang="ja-JP" sz="825" err="1">
                <a:solidFill>
                  <a:srgbClr val="FF0000"/>
                </a:solidFill>
                <a:ea typeface="MS PGothic" panose="020B0600070205080204" pitchFamily="34" charset="-128"/>
              </a:rPr>
              <a:t>Vlan</a:t>
            </a:r>
            <a:r>
              <a:rPr kumimoji="1" lang="en-US" altLang="ja-JP" sz="825">
                <a:solidFill>
                  <a:srgbClr val="FF0000"/>
                </a:solidFill>
                <a:ea typeface="MS PGothic" panose="020B0600070205080204" pitchFamily="34" charset="-128"/>
              </a:rPr>
              <a:t>: 212</a:t>
            </a:r>
          </a:p>
          <a:p>
            <a:pPr defTabSz="685800" fontAlgn="auto">
              <a:spcBef>
                <a:spcPts val="0"/>
              </a:spcBef>
              <a:spcAft>
                <a:spcPts val="0"/>
              </a:spcAft>
              <a:defRPr/>
            </a:pPr>
            <a:endParaRPr kumimoji="1" lang="en-US" altLang="ja-JP" sz="825">
              <a:solidFill>
                <a:srgbClr val="282828"/>
              </a:solidFill>
              <a:ea typeface="MS PGothic" panose="020B0600070205080204" pitchFamily="34" charset="-128"/>
            </a:endParaRPr>
          </a:p>
          <a:p>
            <a:pPr defTabSz="685800" fontAlgn="auto">
              <a:spcBef>
                <a:spcPts val="0"/>
              </a:spcBef>
              <a:spcAft>
                <a:spcPts val="0"/>
              </a:spcAft>
              <a:defRPr/>
            </a:pPr>
            <a:endParaRPr kumimoji="1" lang="en-US" altLang="ja-JP" sz="825">
              <a:solidFill>
                <a:srgbClr val="282828"/>
              </a:solidFill>
              <a:ea typeface="MS PGothic" panose="020B0600070205080204" pitchFamily="34" charset="-128"/>
            </a:endParaRPr>
          </a:p>
          <a:p>
            <a:pPr defTabSz="685800" fontAlgn="auto">
              <a:spcBef>
                <a:spcPts val="0"/>
              </a:spcBef>
              <a:spcAft>
                <a:spcPts val="0"/>
              </a:spcAft>
              <a:defRPr/>
            </a:pPr>
            <a:r>
              <a:rPr kumimoji="1" lang="en-US" altLang="ja-JP" sz="825">
                <a:solidFill>
                  <a:srgbClr val="282828"/>
                </a:solidFill>
                <a:ea typeface="MS PGothic" panose="020B0600070205080204" pitchFamily="34" charset="-128"/>
              </a:rPr>
              <a:t>Method status list:</a:t>
            </a:r>
          </a:p>
          <a:p>
            <a:pPr defTabSz="685800" fontAlgn="auto">
              <a:spcBef>
                <a:spcPts val="0"/>
              </a:spcBef>
              <a:spcAft>
                <a:spcPts val="0"/>
              </a:spcAft>
              <a:defRPr/>
            </a:pPr>
            <a:r>
              <a:rPr kumimoji="1" lang="en-US" altLang="ja-JP" sz="825">
                <a:solidFill>
                  <a:srgbClr val="282828"/>
                </a:solidFill>
                <a:ea typeface="MS PGothic" panose="020B0600070205080204" pitchFamily="34" charset="-128"/>
              </a:rPr>
              <a:t>       Method           State</a:t>
            </a:r>
          </a:p>
          <a:p>
            <a:pPr defTabSz="685800" fontAlgn="auto">
              <a:spcBef>
                <a:spcPts val="0"/>
              </a:spcBef>
              <a:spcAft>
                <a:spcPts val="0"/>
              </a:spcAft>
              <a:defRPr/>
            </a:pPr>
            <a:r>
              <a:rPr kumimoji="1" lang="en-US" altLang="ja-JP" sz="825">
                <a:solidFill>
                  <a:srgbClr val="282828"/>
                </a:solidFill>
                <a:ea typeface="MS PGothic" panose="020B0600070205080204" pitchFamily="34" charset="-128"/>
              </a:rPr>
              <a:t>        dot1x           </a:t>
            </a:r>
            <a:r>
              <a:rPr kumimoji="1" lang="en-US" altLang="ja-JP" sz="825" err="1">
                <a:solidFill>
                  <a:srgbClr val="282828"/>
                </a:solidFill>
                <a:ea typeface="MS PGothic" panose="020B0600070205080204" pitchFamily="34" charset="-128"/>
              </a:rPr>
              <a:t>Authc</a:t>
            </a:r>
            <a:r>
              <a:rPr kumimoji="1" lang="en-US" altLang="ja-JP" sz="825">
                <a:solidFill>
                  <a:srgbClr val="282828"/>
                </a:solidFill>
                <a:ea typeface="MS PGothic" panose="020B0600070205080204" pitchFamily="34" charset="-128"/>
              </a:rPr>
              <a:t> Success</a:t>
            </a:r>
          </a:p>
        </p:txBody>
      </p:sp>
      <p:sp>
        <p:nvSpPr>
          <p:cNvPr id="5" name="テキスト ボックス 4">
            <a:extLst>
              <a:ext uri="{FF2B5EF4-FFF2-40B4-BE49-F238E27FC236}">
                <a16:creationId xmlns:a16="http://schemas.microsoft.com/office/drawing/2014/main" id="{9B7D1699-3444-4F7B-A3D0-A62E98DFD6DD}"/>
              </a:ext>
            </a:extLst>
          </p:cNvPr>
          <p:cNvSpPr txBox="1"/>
          <p:nvPr/>
        </p:nvSpPr>
        <p:spPr>
          <a:xfrm>
            <a:off x="228600" y="786606"/>
            <a:ext cx="4376783" cy="3901068"/>
          </a:xfrm>
          <a:prstGeom prst="rect">
            <a:avLst/>
          </a:prstGeom>
          <a:solidFill>
            <a:schemeClr val="bg2">
              <a:lumMod val="95000"/>
            </a:schemeClr>
          </a:solidFill>
          <a:ln>
            <a:noFill/>
          </a:ln>
        </p:spPr>
        <p:style>
          <a:lnRef idx="0">
            <a:scrgbClr r="0" g="0" b="0"/>
          </a:lnRef>
          <a:fillRef idx="0">
            <a:scrgbClr r="0" g="0" b="0"/>
          </a:fillRef>
          <a:effectRef idx="0">
            <a:scrgbClr r="0" g="0" b="0"/>
          </a:effectRef>
          <a:fontRef idx="minor">
            <a:schemeClr val="accent4"/>
          </a:fontRef>
        </p:style>
        <p:txBody>
          <a:bodyPr wrap="square" rtlCol="0">
            <a:noAutofit/>
          </a:bodyPr>
          <a:lstStyle/>
          <a:p>
            <a:pPr defTabSz="685800" fontAlgn="auto">
              <a:spcBef>
                <a:spcPts val="0"/>
              </a:spcBef>
              <a:spcAft>
                <a:spcPts val="0"/>
              </a:spcAft>
              <a:defRPr/>
            </a:pPr>
            <a:r>
              <a:rPr kumimoji="1" lang="en-US" altLang="ja-JP" sz="825" err="1">
                <a:solidFill>
                  <a:srgbClr val="282828"/>
                </a:solidFill>
                <a:ea typeface="MS PGothic" panose="020B0600070205080204" pitchFamily="34" charset="-128"/>
              </a:rPr>
              <a:t>Switch#show</a:t>
            </a:r>
            <a:r>
              <a:rPr kumimoji="1" lang="en-US" altLang="ja-JP" sz="825">
                <a:solidFill>
                  <a:srgbClr val="282828"/>
                </a:solidFill>
                <a:ea typeface="MS PGothic" panose="020B0600070205080204" pitchFamily="34" charset="-128"/>
              </a:rPr>
              <a:t> authentication sessions </a:t>
            </a:r>
            <a:r>
              <a:rPr kumimoji="1" lang="en-US" altLang="ja-JP" sz="825" err="1">
                <a:solidFill>
                  <a:srgbClr val="282828"/>
                </a:solidFill>
                <a:ea typeface="MS PGothic" panose="020B0600070205080204" pitchFamily="34" charset="-128"/>
              </a:rPr>
              <a:t>int</a:t>
            </a:r>
            <a:r>
              <a:rPr kumimoji="1" lang="en-US" altLang="ja-JP" sz="825">
                <a:solidFill>
                  <a:srgbClr val="282828"/>
                </a:solidFill>
                <a:ea typeface="MS PGothic" panose="020B0600070205080204" pitchFamily="34" charset="-128"/>
              </a:rPr>
              <a:t> gi1/0/11 details</a:t>
            </a:r>
          </a:p>
          <a:p>
            <a:pPr defTabSz="685800" fontAlgn="auto">
              <a:spcBef>
                <a:spcPts val="0"/>
              </a:spcBef>
              <a:spcAft>
                <a:spcPts val="0"/>
              </a:spcAft>
              <a:defRPr/>
            </a:pPr>
            <a:r>
              <a:rPr kumimoji="1" lang="en-US" altLang="ja-JP" sz="825">
                <a:solidFill>
                  <a:srgbClr val="282828"/>
                </a:solidFill>
                <a:ea typeface="MS PGothic" panose="020B0600070205080204" pitchFamily="34" charset="-128"/>
              </a:rPr>
              <a:t>Interface:  GigabitEthernet1/0/11</a:t>
            </a:r>
          </a:p>
          <a:p>
            <a:pPr defTabSz="685800" fontAlgn="auto">
              <a:spcBef>
                <a:spcPts val="0"/>
              </a:spcBef>
              <a:spcAft>
                <a:spcPts val="0"/>
              </a:spcAft>
              <a:defRPr/>
            </a:pPr>
            <a:r>
              <a:rPr kumimoji="1" lang="en-US" altLang="ja-JP" sz="825">
                <a:solidFill>
                  <a:srgbClr val="282828"/>
                </a:solidFill>
                <a:ea typeface="MS PGothic" panose="020B0600070205080204" pitchFamily="34" charset="-128"/>
              </a:rPr>
              <a:t>               IIF-ID:  0x1AA0AC98</a:t>
            </a:r>
          </a:p>
          <a:p>
            <a:pPr defTabSz="685800" fontAlgn="auto">
              <a:spcBef>
                <a:spcPts val="0"/>
              </a:spcBef>
              <a:spcAft>
                <a:spcPts val="0"/>
              </a:spcAft>
              <a:defRPr/>
            </a:pPr>
            <a:r>
              <a:rPr kumimoji="1" lang="en-US" altLang="ja-JP" sz="825">
                <a:solidFill>
                  <a:srgbClr val="FF0000"/>
                </a:solidFill>
                <a:ea typeface="MS PGothic" panose="020B0600070205080204" pitchFamily="34" charset="-128"/>
              </a:rPr>
              <a:t>          MAC Address:  2c0b.e9ad.ad81</a:t>
            </a:r>
          </a:p>
          <a:p>
            <a:pPr defTabSz="685800" fontAlgn="auto">
              <a:spcBef>
                <a:spcPts val="0"/>
              </a:spcBef>
              <a:spcAft>
                <a:spcPts val="0"/>
              </a:spcAft>
              <a:defRPr/>
            </a:pPr>
            <a:r>
              <a:rPr kumimoji="1" lang="en-US" altLang="ja-JP" sz="825">
                <a:solidFill>
                  <a:srgbClr val="282828"/>
                </a:solidFill>
                <a:ea typeface="MS PGothic" panose="020B0600070205080204" pitchFamily="34" charset="-128"/>
              </a:rPr>
              <a:t>         IPv6 Address:  Unknown</a:t>
            </a:r>
          </a:p>
          <a:p>
            <a:pPr defTabSz="685800" fontAlgn="auto">
              <a:spcBef>
                <a:spcPts val="0"/>
              </a:spcBef>
              <a:spcAft>
                <a:spcPts val="0"/>
              </a:spcAft>
              <a:defRPr/>
            </a:pPr>
            <a:r>
              <a:rPr kumimoji="1" lang="en-US" altLang="ja-JP" sz="825">
                <a:solidFill>
                  <a:srgbClr val="282828"/>
                </a:solidFill>
                <a:ea typeface="MS PGothic" panose="020B0600070205080204" pitchFamily="34" charset="-128"/>
              </a:rPr>
              <a:t>         IPv4 Address:  Unknown</a:t>
            </a:r>
          </a:p>
          <a:p>
            <a:pPr defTabSz="685800" fontAlgn="auto">
              <a:spcBef>
                <a:spcPts val="0"/>
              </a:spcBef>
              <a:spcAft>
                <a:spcPts val="0"/>
              </a:spcAft>
              <a:defRPr/>
            </a:pPr>
            <a:r>
              <a:rPr kumimoji="1" lang="en-US" altLang="ja-JP" sz="825">
                <a:solidFill>
                  <a:srgbClr val="FF0000"/>
                </a:solidFill>
                <a:ea typeface="MS PGothic" panose="020B0600070205080204" pitchFamily="34" charset="-128"/>
              </a:rPr>
              <a:t>            User-Name:  user1</a:t>
            </a:r>
          </a:p>
          <a:p>
            <a:pPr defTabSz="685800" fontAlgn="auto">
              <a:spcBef>
                <a:spcPts val="0"/>
              </a:spcBef>
              <a:spcAft>
                <a:spcPts val="0"/>
              </a:spcAft>
              <a:defRPr/>
            </a:pPr>
            <a:r>
              <a:rPr kumimoji="1" lang="en-US" altLang="ja-JP" sz="825">
                <a:solidFill>
                  <a:srgbClr val="282828"/>
                </a:solidFill>
                <a:ea typeface="MS PGothic" panose="020B0600070205080204" pitchFamily="34" charset="-128"/>
              </a:rPr>
              <a:t>               Status:  Authorized</a:t>
            </a:r>
          </a:p>
          <a:p>
            <a:pPr defTabSz="685800" fontAlgn="auto">
              <a:spcBef>
                <a:spcPts val="0"/>
              </a:spcBef>
              <a:spcAft>
                <a:spcPts val="0"/>
              </a:spcAft>
              <a:defRPr/>
            </a:pPr>
            <a:r>
              <a:rPr kumimoji="1" lang="en-US" altLang="ja-JP" sz="825">
                <a:solidFill>
                  <a:srgbClr val="282828"/>
                </a:solidFill>
                <a:ea typeface="MS PGothic" panose="020B0600070205080204" pitchFamily="34" charset="-128"/>
              </a:rPr>
              <a:t>               Domain:  DATA</a:t>
            </a:r>
          </a:p>
          <a:p>
            <a:pPr defTabSz="685800" fontAlgn="auto">
              <a:spcBef>
                <a:spcPts val="0"/>
              </a:spcBef>
              <a:spcAft>
                <a:spcPts val="0"/>
              </a:spcAft>
              <a:defRPr/>
            </a:pPr>
            <a:r>
              <a:rPr kumimoji="1" lang="en-US" altLang="ja-JP" sz="825">
                <a:solidFill>
                  <a:srgbClr val="282828"/>
                </a:solidFill>
                <a:ea typeface="MS PGothic" panose="020B0600070205080204" pitchFamily="34" charset="-128"/>
              </a:rPr>
              <a:t>       </a:t>
            </a:r>
            <a:r>
              <a:rPr kumimoji="1" lang="en-US" altLang="ja-JP" sz="825" err="1">
                <a:solidFill>
                  <a:srgbClr val="282828"/>
                </a:solidFill>
                <a:ea typeface="MS PGothic" panose="020B0600070205080204" pitchFamily="34" charset="-128"/>
              </a:rPr>
              <a:t>Oper</a:t>
            </a:r>
            <a:r>
              <a:rPr kumimoji="1" lang="en-US" altLang="ja-JP" sz="825">
                <a:solidFill>
                  <a:srgbClr val="282828"/>
                </a:solidFill>
                <a:ea typeface="MS PGothic" panose="020B0600070205080204" pitchFamily="34" charset="-128"/>
              </a:rPr>
              <a:t> host mode:  multi-</a:t>
            </a:r>
            <a:r>
              <a:rPr kumimoji="1" lang="en-US" altLang="ja-JP" sz="825" err="1">
                <a:solidFill>
                  <a:srgbClr val="282828"/>
                </a:solidFill>
                <a:ea typeface="MS PGothic" panose="020B0600070205080204" pitchFamily="34" charset="-128"/>
              </a:rPr>
              <a:t>auth</a:t>
            </a:r>
            <a:endParaRPr kumimoji="1" lang="en-US" altLang="ja-JP" sz="825">
              <a:solidFill>
                <a:srgbClr val="282828"/>
              </a:solidFill>
              <a:ea typeface="MS PGothic" panose="020B0600070205080204" pitchFamily="34" charset="-128"/>
            </a:endParaRPr>
          </a:p>
          <a:p>
            <a:pPr defTabSz="685800" fontAlgn="auto">
              <a:spcBef>
                <a:spcPts val="0"/>
              </a:spcBef>
              <a:spcAft>
                <a:spcPts val="0"/>
              </a:spcAft>
              <a:defRPr/>
            </a:pPr>
            <a:r>
              <a:rPr kumimoji="1" lang="en-US" altLang="ja-JP" sz="825">
                <a:solidFill>
                  <a:srgbClr val="282828"/>
                </a:solidFill>
                <a:ea typeface="MS PGothic" panose="020B0600070205080204" pitchFamily="34" charset="-128"/>
              </a:rPr>
              <a:t>     </a:t>
            </a:r>
            <a:r>
              <a:rPr kumimoji="1" lang="en-US" altLang="ja-JP" sz="825" err="1">
                <a:solidFill>
                  <a:srgbClr val="282828"/>
                </a:solidFill>
                <a:ea typeface="MS PGothic" panose="020B0600070205080204" pitchFamily="34" charset="-128"/>
              </a:rPr>
              <a:t>Oper</a:t>
            </a:r>
            <a:r>
              <a:rPr kumimoji="1" lang="en-US" altLang="ja-JP" sz="825">
                <a:solidFill>
                  <a:srgbClr val="282828"/>
                </a:solidFill>
                <a:ea typeface="MS PGothic" panose="020B0600070205080204" pitchFamily="34" charset="-128"/>
              </a:rPr>
              <a:t> control </a:t>
            </a:r>
            <a:r>
              <a:rPr kumimoji="1" lang="en-US" altLang="ja-JP" sz="825" err="1">
                <a:solidFill>
                  <a:srgbClr val="282828"/>
                </a:solidFill>
                <a:ea typeface="MS PGothic" panose="020B0600070205080204" pitchFamily="34" charset="-128"/>
              </a:rPr>
              <a:t>dir</a:t>
            </a:r>
            <a:r>
              <a:rPr kumimoji="1" lang="en-US" altLang="ja-JP" sz="825">
                <a:solidFill>
                  <a:srgbClr val="282828"/>
                </a:solidFill>
                <a:ea typeface="MS PGothic" panose="020B0600070205080204" pitchFamily="34" charset="-128"/>
              </a:rPr>
              <a:t>:  both</a:t>
            </a:r>
          </a:p>
          <a:p>
            <a:pPr defTabSz="685800" fontAlgn="auto">
              <a:spcBef>
                <a:spcPts val="0"/>
              </a:spcBef>
              <a:spcAft>
                <a:spcPts val="0"/>
              </a:spcAft>
              <a:defRPr/>
            </a:pPr>
            <a:r>
              <a:rPr kumimoji="1" lang="en-US" altLang="ja-JP" sz="825">
                <a:solidFill>
                  <a:srgbClr val="282828"/>
                </a:solidFill>
                <a:ea typeface="MS PGothic" panose="020B0600070205080204" pitchFamily="34" charset="-128"/>
              </a:rPr>
              <a:t>      Session timeout:  3600s (local), Remaining: 2972s</a:t>
            </a:r>
          </a:p>
          <a:p>
            <a:pPr defTabSz="685800" fontAlgn="auto">
              <a:spcBef>
                <a:spcPts val="0"/>
              </a:spcBef>
              <a:spcAft>
                <a:spcPts val="0"/>
              </a:spcAft>
              <a:defRPr/>
            </a:pPr>
            <a:r>
              <a:rPr kumimoji="1" lang="en-US" altLang="ja-JP" sz="825">
                <a:solidFill>
                  <a:srgbClr val="282828"/>
                </a:solidFill>
                <a:ea typeface="MS PGothic" panose="020B0600070205080204" pitchFamily="34" charset="-128"/>
              </a:rPr>
              <a:t>       Timeout action:  Reauthenticate</a:t>
            </a:r>
          </a:p>
          <a:p>
            <a:pPr defTabSz="685800" fontAlgn="auto">
              <a:spcBef>
                <a:spcPts val="0"/>
              </a:spcBef>
              <a:spcAft>
                <a:spcPts val="0"/>
              </a:spcAft>
              <a:defRPr/>
            </a:pPr>
            <a:r>
              <a:rPr kumimoji="1" lang="en-US" altLang="ja-JP" sz="825">
                <a:solidFill>
                  <a:srgbClr val="282828"/>
                </a:solidFill>
                <a:ea typeface="MS PGothic" panose="020B0600070205080204" pitchFamily="34" charset="-128"/>
              </a:rPr>
              <a:t>    Common Session ID:  A51E0A0A0000004C35EC5378</a:t>
            </a:r>
          </a:p>
          <a:p>
            <a:pPr defTabSz="685800" fontAlgn="auto">
              <a:spcBef>
                <a:spcPts val="0"/>
              </a:spcBef>
              <a:spcAft>
                <a:spcPts val="0"/>
              </a:spcAft>
              <a:defRPr/>
            </a:pPr>
            <a:r>
              <a:rPr kumimoji="1" lang="en-US" altLang="ja-JP" sz="825">
                <a:solidFill>
                  <a:srgbClr val="282828"/>
                </a:solidFill>
                <a:ea typeface="MS PGothic" panose="020B0600070205080204" pitchFamily="34" charset="-128"/>
              </a:rPr>
              <a:t>      Acct Session ID:  0x00000009</a:t>
            </a:r>
          </a:p>
          <a:p>
            <a:pPr defTabSz="685800" fontAlgn="auto">
              <a:spcBef>
                <a:spcPts val="0"/>
              </a:spcBef>
              <a:spcAft>
                <a:spcPts val="0"/>
              </a:spcAft>
              <a:defRPr/>
            </a:pPr>
            <a:r>
              <a:rPr kumimoji="1" lang="en-US" altLang="ja-JP" sz="825">
                <a:solidFill>
                  <a:srgbClr val="282828"/>
                </a:solidFill>
                <a:ea typeface="MS PGothic" panose="020B0600070205080204" pitchFamily="34" charset="-128"/>
              </a:rPr>
              <a:t>               Handle:  0x1a00000c</a:t>
            </a:r>
          </a:p>
          <a:p>
            <a:pPr defTabSz="685800" fontAlgn="auto">
              <a:spcBef>
                <a:spcPts val="0"/>
              </a:spcBef>
              <a:spcAft>
                <a:spcPts val="0"/>
              </a:spcAft>
              <a:defRPr/>
            </a:pPr>
            <a:r>
              <a:rPr kumimoji="1" lang="en-US" altLang="ja-JP" sz="825">
                <a:solidFill>
                  <a:srgbClr val="282828"/>
                </a:solidFill>
                <a:ea typeface="MS PGothic" panose="020B0600070205080204" pitchFamily="34" charset="-128"/>
              </a:rPr>
              <a:t>       Current Policy:  POLICY_Gi1/0/11</a:t>
            </a:r>
          </a:p>
          <a:p>
            <a:pPr defTabSz="685800" fontAlgn="auto">
              <a:spcBef>
                <a:spcPts val="0"/>
              </a:spcBef>
              <a:spcAft>
                <a:spcPts val="0"/>
              </a:spcAft>
              <a:defRPr/>
            </a:pPr>
            <a:endParaRPr kumimoji="1" lang="en-US" altLang="ja-JP" sz="825">
              <a:solidFill>
                <a:srgbClr val="282828"/>
              </a:solidFill>
              <a:ea typeface="MS PGothic" panose="020B0600070205080204" pitchFamily="34" charset="-128"/>
            </a:endParaRPr>
          </a:p>
          <a:p>
            <a:pPr defTabSz="685800" fontAlgn="auto">
              <a:spcBef>
                <a:spcPts val="0"/>
              </a:spcBef>
              <a:spcAft>
                <a:spcPts val="0"/>
              </a:spcAft>
              <a:defRPr/>
            </a:pPr>
            <a:endParaRPr kumimoji="1" lang="en-US" altLang="ja-JP" sz="825">
              <a:solidFill>
                <a:srgbClr val="282828"/>
              </a:solidFill>
              <a:ea typeface="MS PGothic" panose="020B0600070205080204" pitchFamily="34" charset="-128"/>
            </a:endParaRPr>
          </a:p>
          <a:p>
            <a:pPr defTabSz="685800" fontAlgn="auto">
              <a:spcBef>
                <a:spcPts val="0"/>
              </a:spcBef>
              <a:spcAft>
                <a:spcPts val="0"/>
              </a:spcAft>
              <a:defRPr/>
            </a:pPr>
            <a:r>
              <a:rPr kumimoji="1" lang="en-US" altLang="ja-JP" sz="825">
                <a:solidFill>
                  <a:srgbClr val="282828"/>
                </a:solidFill>
                <a:ea typeface="MS PGothic" panose="020B0600070205080204" pitchFamily="34" charset="-128"/>
              </a:rPr>
              <a:t>Local Policies:</a:t>
            </a:r>
          </a:p>
          <a:p>
            <a:pPr defTabSz="685800" fontAlgn="auto">
              <a:spcBef>
                <a:spcPts val="0"/>
              </a:spcBef>
              <a:spcAft>
                <a:spcPts val="0"/>
              </a:spcAft>
              <a:defRPr/>
            </a:pPr>
            <a:r>
              <a:rPr kumimoji="1" lang="en-US" altLang="ja-JP" sz="825">
                <a:solidFill>
                  <a:srgbClr val="282828"/>
                </a:solidFill>
                <a:ea typeface="MS PGothic" panose="020B0600070205080204" pitchFamily="34" charset="-128"/>
              </a:rPr>
              <a:t>        Service Template: DEFAULT_LINKSEC_POLICY_SHOULD_SECURE (priority 150)</a:t>
            </a:r>
          </a:p>
          <a:p>
            <a:pPr defTabSz="685800" fontAlgn="auto">
              <a:spcBef>
                <a:spcPts val="0"/>
              </a:spcBef>
              <a:spcAft>
                <a:spcPts val="0"/>
              </a:spcAft>
              <a:defRPr/>
            </a:pPr>
            <a:r>
              <a:rPr kumimoji="1" lang="en-US" altLang="ja-JP" sz="825">
                <a:solidFill>
                  <a:srgbClr val="282828"/>
                </a:solidFill>
                <a:ea typeface="MS PGothic" panose="020B0600070205080204" pitchFamily="34" charset="-128"/>
              </a:rPr>
              <a:t>      Security Policy:  Should Secure</a:t>
            </a:r>
          </a:p>
          <a:p>
            <a:pPr defTabSz="685800" fontAlgn="auto">
              <a:spcBef>
                <a:spcPts val="0"/>
              </a:spcBef>
              <a:spcAft>
                <a:spcPts val="0"/>
              </a:spcAft>
              <a:defRPr/>
            </a:pPr>
            <a:endParaRPr kumimoji="1" lang="en-US" altLang="ja-JP" sz="825">
              <a:solidFill>
                <a:srgbClr val="282828"/>
              </a:solidFill>
              <a:ea typeface="MS PGothic" panose="020B0600070205080204" pitchFamily="34" charset="-128"/>
            </a:endParaRPr>
          </a:p>
          <a:p>
            <a:pPr defTabSz="685800" fontAlgn="auto">
              <a:spcBef>
                <a:spcPts val="0"/>
              </a:spcBef>
              <a:spcAft>
                <a:spcPts val="0"/>
              </a:spcAft>
              <a:defRPr/>
            </a:pPr>
            <a:r>
              <a:rPr kumimoji="1" lang="en-US" altLang="ja-JP" sz="825">
                <a:solidFill>
                  <a:srgbClr val="282828"/>
                </a:solidFill>
                <a:ea typeface="MS PGothic" panose="020B0600070205080204" pitchFamily="34" charset="-128"/>
              </a:rPr>
              <a:t>Server Policies:</a:t>
            </a:r>
          </a:p>
          <a:p>
            <a:pPr defTabSz="685800" fontAlgn="auto">
              <a:spcBef>
                <a:spcPts val="0"/>
              </a:spcBef>
              <a:spcAft>
                <a:spcPts val="0"/>
              </a:spcAft>
              <a:defRPr/>
            </a:pPr>
            <a:r>
              <a:rPr kumimoji="1" lang="en-US" altLang="ja-JP" sz="825">
                <a:solidFill>
                  <a:srgbClr val="FF0000"/>
                </a:solidFill>
                <a:ea typeface="MS PGothic" panose="020B0600070205080204" pitchFamily="34" charset="-128"/>
              </a:rPr>
              <a:t>           </a:t>
            </a:r>
            <a:r>
              <a:rPr kumimoji="1" lang="en-US" altLang="ja-JP" sz="825" err="1">
                <a:solidFill>
                  <a:srgbClr val="FF0000"/>
                </a:solidFill>
                <a:ea typeface="MS PGothic" panose="020B0600070205080204" pitchFamily="34" charset="-128"/>
              </a:rPr>
              <a:t>Vlan</a:t>
            </a:r>
            <a:r>
              <a:rPr kumimoji="1" lang="en-US" altLang="ja-JP" sz="825">
                <a:solidFill>
                  <a:srgbClr val="FF0000"/>
                </a:solidFill>
                <a:ea typeface="MS PGothic" panose="020B0600070205080204" pitchFamily="34" charset="-128"/>
              </a:rPr>
              <a:t> Group:  </a:t>
            </a:r>
            <a:r>
              <a:rPr kumimoji="1" lang="en-US" altLang="ja-JP" sz="825" err="1">
                <a:solidFill>
                  <a:srgbClr val="FF0000"/>
                </a:solidFill>
                <a:ea typeface="MS PGothic" panose="020B0600070205080204" pitchFamily="34" charset="-128"/>
              </a:rPr>
              <a:t>Vlan</a:t>
            </a:r>
            <a:r>
              <a:rPr kumimoji="1" lang="en-US" altLang="ja-JP" sz="825">
                <a:solidFill>
                  <a:srgbClr val="FF0000"/>
                </a:solidFill>
                <a:ea typeface="MS PGothic" panose="020B0600070205080204" pitchFamily="34" charset="-128"/>
              </a:rPr>
              <a:t>: 211</a:t>
            </a:r>
          </a:p>
          <a:p>
            <a:pPr defTabSz="685800" fontAlgn="auto">
              <a:spcBef>
                <a:spcPts val="0"/>
              </a:spcBef>
              <a:spcAft>
                <a:spcPts val="0"/>
              </a:spcAft>
              <a:defRPr/>
            </a:pPr>
            <a:endParaRPr kumimoji="1" lang="en-US" altLang="ja-JP" sz="825">
              <a:solidFill>
                <a:srgbClr val="282828"/>
              </a:solidFill>
              <a:ea typeface="MS PGothic" panose="020B0600070205080204" pitchFamily="34" charset="-128"/>
            </a:endParaRPr>
          </a:p>
          <a:p>
            <a:pPr defTabSz="685800" fontAlgn="auto">
              <a:spcBef>
                <a:spcPts val="0"/>
              </a:spcBef>
              <a:spcAft>
                <a:spcPts val="0"/>
              </a:spcAft>
              <a:defRPr/>
            </a:pPr>
            <a:endParaRPr kumimoji="1" lang="en-US" altLang="ja-JP" sz="825">
              <a:solidFill>
                <a:srgbClr val="282828"/>
              </a:solidFill>
              <a:ea typeface="MS PGothic" panose="020B0600070205080204" pitchFamily="34" charset="-128"/>
            </a:endParaRPr>
          </a:p>
          <a:p>
            <a:pPr defTabSz="685800" fontAlgn="auto">
              <a:spcBef>
                <a:spcPts val="0"/>
              </a:spcBef>
              <a:spcAft>
                <a:spcPts val="0"/>
              </a:spcAft>
              <a:defRPr/>
            </a:pPr>
            <a:r>
              <a:rPr kumimoji="1" lang="en-US" altLang="ja-JP" sz="825">
                <a:solidFill>
                  <a:srgbClr val="282828"/>
                </a:solidFill>
                <a:ea typeface="MS PGothic" panose="020B0600070205080204" pitchFamily="34" charset="-128"/>
              </a:rPr>
              <a:t>Method status list:</a:t>
            </a:r>
          </a:p>
          <a:p>
            <a:pPr defTabSz="685800" fontAlgn="auto">
              <a:spcBef>
                <a:spcPts val="0"/>
              </a:spcBef>
              <a:spcAft>
                <a:spcPts val="0"/>
              </a:spcAft>
              <a:defRPr/>
            </a:pPr>
            <a:r>
              <a:rPr kumimoji="1" lang="en-US" altLang="ja-JP" sz="825">
                <a:solidFill>
                  <a:srgbClr val="282828"/>
                </a:solidFill>
                <a:ea typeface="MS PGothic" panose="020B0600070205080204" pitchFamily="34" charset="-128"/>
              </a:rPr>
              <a:t>       Method           State</a:t>
            </a:r>
          </a:p>
          <a:p>
            <a:pPr defTabSz="685800" fontAlgn="auto">
              <a:spcBef>
                <a:spcPts val="0"/>
              </a:spcBef>
              <a:spcAft>
                <a:spcPts val="0"/>
              </a:spcAft>
              <a:defRPr/>
            </a:pPr>
            <a:r>
              <a:rPr kumimoji="1" lang="en-US" altLang="ja-JP" sz="825">
                <a:solidFill>
                  <a:srgbClr val="282828"/>
                </a:solidFill>
                <a:ea typeface="MS PGothic" panose="020B0600070205080204" pitchFamily="34" charset="-128"/>
              </a:rPr>
              <a:t>        dot1x           </a:t>
            </a:r>
            <a:r>
              <a:rPr kumimoji="1" lang="en-US" altLang="ja-JP" sz="825" err="1">
                <a:solidFill>
                  <a:srgbClr val="282828"/>
                </a:solidFill>
                <a:ea typeface="MS PGothic" panose="020B0600070205080204" pitchFamily="34" charset="-128"/>
              </a:rPr>
              <a:t>Authc</a:t>
            </a:r>
            <a:r>
              <a:rPr kumimoji="1" lang="en-US" altLang="ja-JP" sz="825">
                <a:solidFill>
                  <a:srgbClr val="282828"/>
                </a:solidFill>
                <a:ea typeface="MS PGothic" panose="020B0600070205080204" pitchFamily="34" charset="-128"/>
              </a:rPr>
              <a:t> Success</a:t>
            </a:r>
          </a:p>
        </p:txBody>
      </p:sp>
      <p:sp>
        <p:nvSpPr>
          <p:cNvPr id="12" name="吹き出し: 線 10">
            <a:extLst>
              <a:ext uri="{FF2B5EF4-FFF2-40B4-BE49-F238E27FC236}">
                <a16:creationId xmlns:a16="http://schemas.microsoft.com/office/drawing/2014/main" id="{EDD07837-5203-A543-961F-3656D5A1B2FF}"/>
              </a:ext>
            </a:extLst>
          </p:cNvPr>
          <p:cNvSpPr/>
          <p:nvPr/>
        </p:nvSpPr>
        <p:spPr>
          <a:xfrm>
            <a:off x="2286000" y="3719420"/>
            <a:ext cx="2001672" cy="365760"/>
          </a:xfrm>
          <a:prstGeom prst="callout1">
            <a:avLst>
              <a:gd name="adj1" fmla="val 54651"/>
              <a:gd name="adj2" fmla="val 734"/>
              <a:gd name="adj3" fmla="val 54024"/>
              <a:gd name="adj4" fmla="val -12717"/>
            </a:avLst>
          </a:prstGeom>
          <a:solidFill>
            <a:schemeClr val="accent1">
              <a:alpha val="15000"/>
            </a:schemeClr>
          </a:solidFill>
          <a:ln>
            <a:solidFill>
              <a:schemeClr val="accent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defTabSz="685800" fontAlgn="auto">
              <a:spcBef>
                <a:spcPts val="0"/>
              </a:spcBef>
              <a:spcAft>
                <a:spcPts val="0"/>
              </a:spcAft>
              <a:defRPr/>
            </a:pPr>
            <a:r>
              <a:rPr kumimoji="1" lang="en-US" altLang="ja-JP" sz="1050">
                <a:solidFill>
                  <a:srgbClr val="282828"/>
                </a:solidFill>
                <a:ea typeface="MS PGothic" panose="020B0600070205080204" pitchFamily="34" charset="-128"/>
              </a:rPr>
              <a:t>User1 </a:t>
            </a:r>
            <a:r>
              <a:rPr kumimoji="1" lang="ja-JP" altLang="en-US" sz="1050">
                <a:solidFill>
                  <a:srgbClr val="282828"/>
                </a:solidFill>
                <a:ea typeface="MS PGothic" panose="020B0600070205080204" pitchFamily="34" charset="-128"/>
              </a:rPr>
              <a:t>にアサインされる</a:t>
            </a:r>
            <a:r>
              <a:rPr kumimoji="1" lang="en-US" altLang="ja-JP" sz="1050">
                <a:solidFill>
                  <a:srgbClr val="282828"/>
                </a:solidFill>
                <a:ea typeface="MS PGothic" panose="020B0600070205080204" pitchFamily="34" charset="-128"/>
              </a:rPr>
              <a:t> VLAN</a:t>
            </a:r>
            <a:r>
              <a:rPr kumimoji="1" lang="ja-JP" altLang="en-US" sz="1050">
                <a:solidFill>
                  <a:srgbClr val="282828"/>
                </a:solidFill>
                <a:ea typeface="MS PGothic" panose="020B0600070205080204" pitchFamily="34" charset="-128"/>
              </a:rPr>
              <a:t> </a:t>
            </a:r>
            <a:r>
              <a:rPr kumimoji="1" lang="en-US" altLang="ja-JP" sz="1050">
                <a:solidFill>
                  <a:srgbClr val="282828"/>
                </a:solidFill>
                <a:ea typeface="MS PGothic" panose="020B0600070205080204" pitchFamily="34" charset="-128"/>
              </a:rPr>
              <a:t>211</a:t>
            </a:r>
            <a:endParaRPr kumimoji="1" lang="ja-JP" altLang="en-US" sz="1050">
              <a:solidFill>
                <a:srgbClr val="282828"/>
              </a:solidFill>
              <a:ea typeface="MS PGothic" panose="020B0600070205080204" pitchFamily="34" charset="-128"/>
            </a:endParaRPr>
          </a:p>
        </p:txBody>
      </p:sp>
      <p:sp>
        <p:nvSpPr>
          <p:cNvPr id="13" name="吹き出し: 線 10">
            <a:extLst>
              <a:ext uri="{FF2B5EF4-FFF2-40B4-BE49-F238E27FC236}">
                <a16:creationId xmlns:a16="http://schemas.microsoft.com/office/drawing/2014/main" id="{0413D44C-238B-7645-9DAF-5D567D03EADE}"/>
              </a:ext>
            </a:extLst>
          </p:cNvPr>
          <p:cNvSpPr/>
          <p:nvPr/>
        </p:nvSpPr>
        <p:spPr>
          <a:xfrm>
            <a:off x="2286000" y="1340647"/>
            <a:ext cx="2001672" cy="589567"/>
          </a:xfrm>
          <a:prstGeom prst="callout1">
            <a:avLst>
              <a:gd name="adj1" fmla="val 54651"/>
              <a:gd name="adj2" fmla="val 734"/>
              <a:gd name="adj3" fmla="val 54024"/>
              <a:gd name="adj4" fmla="val -12717"/>
            </a:avLst>
          </a:prstGeom>
          <a:solidFill>
            <a:schemeClr val="accent1">
              <a:alpha val="15000"/>
            </a:schemeClr>
          </a:solidFill>
          <a:ln>
            <a:solidFill>
              <a:schemeClr val="accent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defTabSz="685800" fontAlgn="auto">
              <a:spcBef>
                <a:spcPts val="0"/>
              </a:spcBef>
              <a:spcAft>
                <a:spcPts val="0"/>
              </a:spcAft>
              <a:defRPr/>
            </a:pPr>
            <a:r>
              <a:rPr kumimoji="1" lang="en-US" altLang="ja-JP" sz="1050">
                <a:solidFill>
                  <a:srgbClr val="282828"/>
                </a:solidFill>
                <a:ea typeface="MS PGothic" panose="020B0600070205080204" pitchFamily="34" charset="-128"/>
              </a:rPr>
              <a:t>MAC </a:t>
            </a:r>
            <a:r>
              <a:rPr kumimoji="1" lang="ja-JP" altLang="en-US" sz="1050">
                <a:solidFill>
                  <a:srgbClr val="282828"/>
                </a:solidFill>
                <a:ea typeface="MS PGothic" panose="020B0600070205080204" pitchFamily="34" charset="-128"/>
              </a:rPr>
              <a:t>アドレス</a:t>
            </a:r>
            <a:r>
              <a:rPr kumimoji="1" lang="en-US" altLang="ja-JP" sz="1050">
                <a:solidFill>
                  <a:srgbClr val="282828"/>
                </a:solidFill>
                <a:ea typeface="MS PGothic" panose="020B0600070205080204" pitchFamily="34" charset="-128"/>
              </a:rPr>
              <a:t> </a:t>
            </a:r>
            <a:r>
              <a:rPr kumimoji="1" lang="en-US" altLang="ja-JP" sz="1050">
                <a:solidFill>
                  <a:srgbClr val="FF0000"/>
                </a:solidFill>
                <a:ea typeface="MS PGothic" panose="020B0600070205080204" pitchFamily="34" charset="-128"/>
              </a:rPr>
              <a:t>2c0b.e9ad.ad81</a:t>
            </a:r>
            <a:r>
              <a:rPr kumimoji="1" lang="ja-JP" altLang="en-US" sz="1050">
                <a:solidFill>
                  <a:srgbClr val="282828"/>
                </a:solidFill>
                <a:ea typeface="MS PGothic" panose="020B0600070205080204" pitchFamily="34" charset="-128"/>
              </a:rPr>
              <a:t>を持つ端末のユーザ</a:t>
            </a:r>
            <a:r>
              <a:rPr kumimoji="1" lang="en-US" altLang="ja-JP" sz="1050">
                <a:solidFill>
                  <a:srgbClr val="282828"/>
                </a:solidFill>
                <a:ea typeface="MS PGothic" panose="020B0600070205080204" pitchFamily="34" charset="-128"/>
              </a:rPr>
              <a:t> ID</a:t>
            </a:r>
            <a:endParaRPr kumimoji="1" lang="ja-JP" altLang="en-US" sz="1050">
              <a:solidFill>
                <a:srgbClr val="282828"/>
              </a:solidFill>
              <a:ea typeface="MS PGothic" panose="020B0600070205080204" pitchFamily="34" charset="-128"/>
            </a:endParaRPr>
          </a:p>
        </p:txBody>
      </p:sp>
      <p:sp>
        <p:nvSpPr>
          <p:cNvPr id="14" name="吹き出し: 線 10">
            <a:extLst>
              <a:ext uri="{FF2B5EF4-FFF2-40B4-BE49-F238E27FC236}">
                <a16:creationId xmlns:a16="http://schemas.microsoft.com/office/drawing/2014/main" id="{B175A2F2-859C-B242-872A-A673EAE93C04}"/>
              </a:ext>
            </a:extLst>
          </p:cNvPr>
          <p:cNvSpPr/>
          <p:nvPr/>
        </p:nvSpPr>
        <p:spPr>
          <a:xfrm>
            <a:off x="6657900" y="3739752"/>
            <a:ext cx="2001672" cy="365760"/>
          </a:xfrm>
          <a:prstGeom prst="callout1">
            <a:avLst>
              <a:gd name="adj1" fmla="val 54651"/>
              <a:gd name="adj2" fmla="val 734"/>
              <a:gd name="adj3" fmla="val 54024"/>
              <a:gd name="adj4" fmla="val -12717"/>
            </a:avLst>
          </a:prstGeom>
          <a:solidFill>
            <a:schemeClr val="accent1">
              <a:alpha val="15000"/>
            </a:schemeClr>
          </a:solidFill>
          <a:ln>
            <a:solidFill>
              <a:schemeClr val="accent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defTabSz="685800" fontAlgn="auto">
              <a:spcBef>
                <a:spcPts val="0"/>
              </a:spcBef>
              <a:spcAft>
                <a:spcPts val="0"/>
              </a:spcAft>
              <a:defRPr/>
            </a:pPr>
            <a:r>
              <a:rPr kumimoji="1" lang="en-US" altLang="ja-JP" sz="1050">
                <a:solidFill>
                  <a:srgbClr val="282828"/>
                </a:solidFill>
                <a:ea typeface="MS PGothic" panose="020B0600070205080204" pitchFamily="34" charset="-128"/>
              </a:rPr>
              <a:t>User2 </a:t>
            </a:r>
            <a:r>
              <a:rPr kumimoji="1" lang="ja-JP" altLang="en-US" sz="1050">
                <a:solidFill>
                  <a:srgbClr val="282828"/>
                </a:solidFill>
                <a:ea typeface="MS PGothic" panose="020B0600070205080204" pitchFamily="34" charset="-128"/>
              </a:rPr>
              <a:t>にアサインされる</a:t>
            </a:r>
            <a:r>
              <a:rPr kumimoji="1" lang="en-US" altLang="ja-JP" sz="1050">
                <a:solidFill>
                  <a:srgbClr val="282828"/>
                </a:solidFill>
                <a:ea typeface="MS PGothic" panose="020B0600070205080204" pitchFamily="34" charset="-128"/>
              </a:rPr>
              <a:t> VLAN</a:t>
            </a:r>
            <a:r>
              <a:rPr kumimoji="1" lang="ja-JP" altLang="en-US" sz="1050">
                <a:solidFill>
                  <a:srgbClr val="282828"/>
                </a:solidFill>
                <a:ea typeface="MS PGothic" panose="020B0600070205080204" pitchFamily="34" charset="-128"/>
              </a:rPr>
              <a:t> </a:t>
            </a:r>
            <a:r>
              <a:rPr kumimoji="1" lang="en-US" altLang="ja-JP" sz="1050">
                <a:solidFill>
                  <a:srgbClr val="282828"/>
                </a:solidFill>
                <a:ea typeface="MS PGothic" panose="020B0600070205080204" pitchFamily="34" charset="-128"/>
              </a:rPr>
              <a:t>212</a:t>
            </a:r>
            <a:endParaRPr kumimoji="1" lang="ja-JP" altLang="en-US" sz="1050">
              <a:solidFill>
                <a:srgbClr val="282828"/>
              </a:solidFill>
              <a:ea typeface="MS PGothic" panose="020B0600070205080204" pitchFamily="34" charset="-128"/>
            </a:endParaRPr>
          </a:p>
        </p:txBody>
      </p:sp>
      <p:sp>
        <p:nvSpPr>
          <p:cNvPr id="15" name="吹き出し: 線 10">
            <a:extLst>
              <a:ext uri="{FF2B5EF4-FFF2-40B4-BE49-F238E27FC236}">
                <a16:creationId xmlns:a16="http://schemas.microsoft.com/office/drawing/2014/main" id="{EA1D9437-495F-4B41-90DF-F3E029FB8596}"/>
              </a:ext>
            </a:extLst>
          </p:cNvPr>
          <p:cNvSpPr/>
          <p:nvPr/>
        </p:nvSpPr>
        <p:spPr>
          <a:xfrm>
            <a:off x="6657900" y="1360979"/>
            <a:ext cx="2001672" cy="589567"/>
          </a:xfrm>
          <a:prstGeom prst="callout1">
            <a:avLst>
              <a:gd name="adj1" fmla="val 54651"/>
              <a:gd name="adj2" fmla="val 734"/>
              <a:gd name="adj3" fmla="val 54024"/>
              <a:gd name="adj4" fmla="val -12717"/>
            </a:avLst>
          </a:prstGeom>
          <a:solidFill>
            <a:schemeClr val="accent1">
              <a:alpha val="15000"/>
            </a:schemeClr>
          </a:solidFill>
          <a:ln>
            <a:solidFill>
              <a:schemeClr val="accent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defTabSz="685800" fontAlgn="auto">
              <a:spcBef>
                <a:spcPts val="0"/>
              </a:spcBef>
              <a:spcAft>
                <a:spcPts val="0"/>
              </a:spcAft>
              <a:defRPr/>
            </a:pPr>
            <a:r>
              <a:rPr kumimoji="1" lang="en-US" altLang="ja-JP" sz="1050">
                <a:solidFill>
                  <a:srgbClr val="282828"/>
                </a:solidFill>
                <a:ea typeface="MS PGothic" panose="020B0600070205080204" pitchFamily="34" charset="-128"/>
              </a:rPr>
              <a:t>MAC </a:t>
            </a:r>
            <a:r>
              <a:rPr kumimoji="1" lang="ja-JP" altLang="en-US" sz="1050">
                <a:solidFill>
                  <a:srgbClr val="282828"/>
                </a:solidFill>
                <a:ea typeface="MS PGothic" panose="020B0600070205080204" pitchFamily="34" charset="-128"/>
              </a:rPr>
              <a:t>アドレス</a:t>
            </a:r>
            <a:r>
              <a:rPr kumimoji="1" lang="en-US" altLang="ja-JP" sz="1050">
                <a:solidFill>
                  <a:srgbClr val="282828"/>
                </a:solidFill>
                <a:ea typeface="MS PGothic" panose="020B0600070205080204" pitchFamily="34" charset="-128"/>
              </a:rPr>
              <a:t> </a:t>
            </a:r>
            <a:r>
              <a:rPr kumimoji="1" lang="en-US" altLang="ja-JP" sz="1050">
                <a:solidFill>
                  <a:srgbClr val="FF0000"/>
                </a:solidFill>
                <a:ea typeface="MS PGothic" panose="020B0600070205080204" pitchFamily="34" charset="-128"/>
              </a:rPr>
              <a:t>2852.6168.d101</a:t>
            </a:r>
            <a:r>
              <a:rPr kumimoji="1" lang="ja-JP" altLang="en-US" sz="1050">
                <a:solidFill>
                  <a:srgbClr val="282828"/>
                </a:solidFill>
                <a:ea typeface="MS PGothic" panose="020B0600070205080204" pitchFamily="34" charset="-128"/>
              </a:rPr>
              <a:t>を持つ端末のユーザ</a:t>
            </a:r>
            <a:r>
              <a:rPr kumimoji="1" lang="en-US" altLang="ja-JP" sz="1050">
                <a:solidFill>
                  <a:srgbClr val="282828"/>
                </a:solidFill>
                <a:ea typeface="MS PGothic" panose="020B0600070205080204" pitchFamily="34" charset="-128"/>
              </a:rPr>
              <a:t> ID</a:t>
            </a:r>
            <a:endParaRPr kumimoji="1" lang="ja-JP" altLang="en-US" sz="1050">
              <a:solidFill>
                <a:srgbClr val="282828"/>
              </a:solidFill>
              <a:ea typeface="MS PGothic" panose="020B0600070205080204" pitchFamily="34" charset="-128"/>
            </a:endParaRPr>
          </a:p>
        </p:txBody>
      </p:sp>
      <p:sp>
        <p:nvSpPr>
          <p:cNvPr id="10" name="Slide Number Placeholder 4">
            <a:extLst>
              <a:ext uri="{FF2B5EF4-FFF2-40B4-BE49-F238E27FC236}">
                <a16:creationId xmlns:a16="http://schemas.microsoft.com/office/drawing/2014/main" id="{20E91CA8-8B7A-DE4A-897C-F430AB2C76DC}"/>
              </a:ext>
            </a:extLst>
          </p:cNvPr>
          <p:cNvSpPr>
            <a:spLocks noGrp="1"/>
          </p:cNvSpPr>
          <p:nvPr>
            <p:ph type="sldNum" sz="quarter" idx="4294967295"/>
          </p:nvPr>
        </p:nvSpPr>
        <p:spPr>
          <a:xfrm>
            <a:off x="8648700" y="4884738"/>
            <a:ext cx="495300" cy="274637"/>
          </a:xfrm>
          <a:prstGeom prst="rect">
            <a:avLst/>
          </a:prstGeom>
        </p:spPr>
        <p:txBody>
          <a:bodyPr>
            <a:noAutofit/>
          </a:bodyPr>
          <a:lstStyle/>
          <a:p>
            <a:fld id="{3945D0FD-48F1-4D72-80C5-FFB60B92A834}" type="slidenum">
              <a:rPr lang="en-US" sz="900" smtClean="0">
                <a:latin typeface="+mn-lt"/>
                <a:ea typeface="MS PGothic" panose="020B0600070205080204" pitchFamily="34" charset="-128"/>
              </a:rPr>
              <a:pPr/>
              <a:t>358</a:t>
            </a:fld>
            <a:endParaRPr lang="en-US" sz="900">
              <a:latin typeface="+mn-lt"/>
              <a:ea typeface="MS PGothic" panose="020B0600070205080204" pitchFamily="34" charset="-128"/>
            </a:endParaRPr>
          </a:p>
        </p:txBody>
      </p:sp>
    </p:spTree>
    <p:extLst>
      <p:ext uri="{BB962C8B-B14F-4D97-AF65-F5344CB8AC3E}">
        <p14:creationId xmlns:p14="http://schemas.microsoft.com/office/powerpoint/2010/main" val="2106918589"/>
      </p:ext>
    </p:extLst>
  </p:cSld>
  <p:clrMapOvr>
    <a:masterClrMapping/>
  </p:clrMapOvr>
</p:sld>
</file>

<file path=ppt/slides/slide3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a:extLst>
              <a:ext uri="{FF2B5EF4-FFF2-40B4-BE49-F238E27FC236}">
                <a16:creationId xmlns:a16="http://schemas.microsoft.com/office/drawing/2014/main" id="{E755DC7B-0876-4F58-9526-AE8F84460731}"/>
              </a:ext>
            </a:extLst>
          </p:cNvPr>
          <p:cNvSpPr>
            <a:spLocks noGrp="1"/>
          </p:cNvSpPr>
          <p:nvPr>
            <p:ph type="title"/>
          </p:nvPr>
        </p:nvSpPr>
        <p:spPr/>
        <p:txBody>
          <a:bodyPr>
            <a:noAutofit/>
          </a:bodyPr>
          <a:lstStyle/>
          <a:p>
            <a:r>
              <a:rPr lang="ja-JP" altLang="en-US">
                <a:latin typeface="+mn-lt"/>
                <a:ea typeface="MS PGothic" panose="020B0600070205080204" pitchFamily="34" charset="-128"/>
              </a:rPr>
              <a:t>認証ログの確認</a:t>
            </a:r>
            <a:r>
              <a:rPr lang="en-US" altLang="ja-JP">
                <a:latin typeface="+mn-lt"/>
                <a:ea typeface="MS PGothic" panose="020B0600070205080204" pitchFamily="34" charset="-128"/>
              </a:rPr>
              <a:t> 1</a:t>
            </a:r>
            <a:endParaRPr kumimoji="1" lang="ja-JP" altLang="en-US">
              <a:latin typeface="+mn-lt"/>
              <a:ea typeface="MS PGothic" panose="020B0600070205080204" pitchFamily="34" charset="-128"/>
            </a:endParaRPr>
          </a:p>
        </p:txBody>
      </p:sp>
      <p:sp>
        <p:nvSpPr>
          <p:cNvPr id="8" name="Text Placeholder 2">
            <a:extLst>
              <a:ext uri="{FF2B5EF4-FFF2-40B4-BE49-F238E27FC236}">
                <a16:creationId xmlns:a16="http://schemas.microsoft.com/office/drawing/2014/main" id="{97887D29-8E23-AE47-93FE-1790D40DF481}"/>
              </a:ext>
            </a:extLst>
          </p:cNvPr>
          <p:cNvSpPr>
            <a:spLocks noGrp="1"/>
          </p:cNvSpPr>
          <p:nvPr>
            <p:ph type="body" sz="quarter" idx="12"/>
          </p:nvPr>
        </p:nvSpPr>
        <p:spPr/>
        <p:txBody>
          <a:bodyPr/>
          <a:lstStyle/>
          <a:p>
            <a:r>
              <a:rPr lang="en-US">
                <a:ea typeface="MS PGothic" panose="020B0600070205080204" pitchFamily="34" charset="-128"/>
              </a:rPr>
              <a:t>3.5 Security</a:t>
            </a:r>
          </a:p>
        </p:txBody>
      </p:sp>
      <p:pic>
        <p:nvPicPr>
          <p:cNvPr id="4" name="図 3">
            <a:extLst>
              <a:ext uri="{FF2B5EF4-FFF2-40B4-BE49-F238E27FC236}">
                <a16:creationId xmlns:a16="http://schemas.microsoft.com/office/drawing/2014/main" id="{1956A8C6-646E-498C-8A17-8E304B6DB619}"/>
              </a:ext>
            </a:extLst>
          </p:cNvPr>
          <p:cNvPicPr>
            <a:picLocks noChangeAspect="1"/>
          </p:cNvPicPr>
          <p:nvPr/>
        </p:nvPicPr>
        <p:blipFill>
          <a:blip r:embed="rId2"/>
          <a:stretch>
            <a:fillRect/>
          </a:stretch>
        </p:blipFill>
        <p:spPr>
          <a:xfrm>
            <a:off x="0" y="1394009"/>
            <a:ext cx="9144000" cy="2355483"/>
          </a:xfrm>
          <a:prstGeom prst="rect">
            <a:avLst/>
          </a:prstGeom>
          <a:ln>
            <a:solidFill>
              <a:schemeClr val="accent1"/>
            </a:solidFill>
          </a:ln>
        </p:spPr>
      </p:pic>
      <p:sp>
        <p:nvSpPr>
          <p:cNvPr id="5" name="四角形: 角を丸くする 4">
            <a:extLst>
              <a:ext uri="{FF2B5EF4-FFF2-40B4-BE49-F238E27FC236}">
                <a16:creationId xmlns:a16="http://schemas.microsoft.com/office/drawing/2014/main" id="{4BA453AA-8DD6-4308-B30A-6515D04A4D14}"/>
              </a:ext>
            </a:extLst>
          </p:cNvPr>
          <p:cNvSpPr/>
          <p:nvPr/>
        </p:nvSpPr>
        <p:spPr>
          <a:xfrm>
            <a:off x="2263140" y="3211830"/>
            <a:ext cx="811530" cy="308610"/>
          </a:xfrm>
          <a:prstGeom prst="roundRect">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defTabSz="685800" fontAlgn="auto">
              <a:spcBef>
                <a:spcPts val="0"/>
              </a:spcBef>
              <a:spcAft>
                <a:spcPts val="0"/>
              </a:spcAft>
              <a:defRPr/>
            </a:pPr>
            <a:endParaRPr kumimoji="1" lang="ja-JP" altLang="en-US" sz="1350">
              <a:solidFill>
                <a:srgbClr val="005073"/>
              </a:solidFill>
              <a:ea typeface="MS PGothic" panose="020B0600070205080204" pitchFamily="34" charset="-128"/>
            </a:endParaRPr>
          </a:p>
        </p:txBody>
      </p:sp>
      <p:sp>
        <p:nvSpPr>
          <p:cNvPr id="6" name="四角形: 角を丸くする 5">
            <a:extLst>
              <a:ext uri="{FF2B5EF4-FFF2-40B4-BE49-F238E27FC236}">
                <a16:creationId xmlns:a16="http://schemas.microsoft.com/office/drawing/2014/main" id="{38ADCB53-8089-44F6-9CF2-AB5BBFAEAAD1}"/>
              </a:ext>
            </a:extLst>
          </p:cNvPr>
          <p:cNvSpPr/>
          <p:nvPr/>
        </p:nvSpPr>
        <p:spPr>
          <a:xfrm>
            <a:off x="8012430" y="3234690"/>
            <a:ext cx="811530" cy="308610"/>
          </a:xfrm>
          <a:prstGeom prst="roundRect">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defTabSz="685800" fontAlgn="auto">
              <a:spcBef>
                <a:spcPts val="0"/>
              </a:spcBef>
              <a:spcAft>
                <a:spcPts val="0"/>
              </a:spcAft>
              <a:defRPr/>
            </a:pPr>
            <a:endParaRPr kumimoji="1" lang="ja-JP" altLang="en-US" sz="1350">
              <a:solidFill>
                <a:srgbClr val="005073"/>
              </a:solidFill>
              <a:ea typeface="MS PGothic" panose="020B0600070205080204" pitchFamily="34" charset="-128"/>
            </a:endParaRPr>
          </a:p>
        </p:txBody>
      </p:sp>
      <p:sp>
        <p:nvSpPr>
          <p:cNvPr id="7" name="Slide Number Placeholder 4">
            <a:extLst>
              <a:ext uri="{FF2B5EF4-FFF2-40B4-BE49-F238E27FC236}">
                <a16:creationId xmlns:a16="http://schemas.microsoft.com/office/drawing/2014/main" id="{A4C4F6A4-0DB4-9549-92BA-8A8D11A8DDF7}"/>
              </a:ext>
            </a:extLst>
          </p:cNvPr>
          <p:cNvSpPr>
            <a:spLocks noGrp="1"/>
          </p:cNvSpPr>
          <p:nvPr>
            <p:ph type="sldNum" sz="quarter" idx="4294967295"/>
          </p:nvPr>
        </p:nvSpPr>
        <p:spPr>
          <a:xfrm>
            <a:off x="8648700" y="4884738"/>
            <a:ext cx="495300" cy="274637"/>
          </a:xfrm>
          <a:prstGeom prst="rect">
            <a:avLst/>
          </a:prstGeom>
        </p:spPr>
        <p:txBody>
          <a:bodyPr>
            <a:noAutofit/>
          </a:bodyPr>
          <a:lstStyle/>
          <a:p>
            <a:fld id="{3945D0FD-48F1-4D72-80C5-FFB60B92A834}" type="slidenum">
              <a:rPr lang="en-US" sz="900" smtClean="0">
                <a:latin typeface="+mn-lt"/>
                <a:ea typeface="MS PGothic" panose="020B0600070205080204" pitchFamily="34" charset="-128"/>
              </a:rPr>
              <a:pPr/>
              <a:t>359</a:t>
            </a:fld>
            <a:endParaRPr lang="en-US" sz="900">
              <a:latin typeface="+mn-lt"/>
              <a:ea typeface="MS PGothic" panose="020B0600070205080204" pitchFamily="34" charset="-128"/>
            </a:endParaRPr>
          </a:p>
        </p:txBody>
      </p:sp>
    </p:spTree>
    <p:extLst>
      <p:ext uri="{BB962C8B-B14F-4D97-AF65-F5344CB8AC3E}">
        <p14:creationId xmlns:p14="http://schemas.microsoft.com/office/powerpoint/2010/main" val="3873268745"/>
      </p:ext>
    </p:extLst>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a:extLst>
              <a:ext uri="{FF2B5EF4-FFF2-40B4-BE49-F238E27FC236}">
                <a16:creationId xmlns:a16="http://schemas.microsoft.com/office/drawing/2014/main" id="{54864D12-9BA0-0041-A724-CB5057C050ED}"/>
              </a:ext>
            </a:extLst>
          </p:cNvPr>
          <p:cNvSpPr>
            <a:spLocks noGrp="1"/>
          </p:cNvSpPr>
          <p:nvPr>
            <p:ph type="title"/>
          </p:nvPr>
        </p:nvSpPr>
        <p:spPr/>
        <p:txBody>
          <a:bodyPr/>
          <a:lstStyle/>
          <a:p>
            <a:r>
              <a:rPr kumimoji="1" lang="ja-JP" altLang="en-US">
                <a:latin typeface="+mn-lt"/>
              </a:rPr>
              <a:t>スイッチごとの全体帯域を算定</a:t>
            </a:r>
          </a:p>
        </p:txBody>
      </p:sp>
      <p:sp>
        <p:nvSpPr>
          <p:cNvPr id="3" name="Text Placeholder 2">
            <a:extLst>
              <a:ext uri="{FF2B5EF4-FFF2-40B4-BE49-F238E27FC236}">
                <a16:creationId xmlns:a16="http://schemas.microsoft.com/office/drawing/2014/main" id="{DD5290A1-DD79-D043-B8C5-DB0CEDB58FE2}"/>
              </a:ext>
            </a:extLst>
          </p:cNvPr>
          <p:cNvSpPr>
            <a:spLocks noGrp="1"/>
          </p:cNvSpPr>
          <p:nvPr>
            <p:ph type="body" sz="quarter" idx="12"/>
          </p:nvPr>
        </p:nvSpPr>
        <p:spPr/>
        <p:txBody>
          <a:bodyPr/>
          <a:lstStyle/>
          <a:p>
            <a:r>
              <a:rPr kumimoji="1" lang="en-US" altLang="ja-JP"/>
              <a:t>2.3  </a:t>
            </a:r>
            <a:r>
              <a:rPr kumimoji="1" lang="ja-JP" altLang="en-US"/>
              <a:t>アクセス</a:t>
            </a:r>
            <a:r>
              <a:rPr kumimoji="1" lang="en-US" altLang="ja-JP"/>
              <a:t> </a:t>
            </a:r>
            <a:r>
              <a:rPr kumimoji="1" lang="ja-JP" altLang="en-US"/>
              <a:t>レイヤの構成</a:t>
            </a:r>
          </a:p>
        </p:txBody>
      </p:sp>
      <p:sp>
        <p:nvSpPr>
          <p:cNvPr id="93" name="テキスト プレースホルダー 3">
            <a:extLst>
              <a:ext uri="{FF2B5EF4-FFF2-40B4-BE49-F238E27FC236}">
                <a16:creationId xmlns:a16="http://schemas.microsoft.com/office/drawing/2014/main" id="{356C845E-38EB-C248-A346-010F723879A2}"/>
              </a:ext>
            </a:extLst>
          </p:cNvPr>
          <p:cNvSpPr txBox="1">
            <a:spLocks/>
          </p:cNvSpPr>
          <p:nvPr/>
        </p:nvSpPr>
        <p:spPr>
          <a:xfrm>
            <a:off x="228601" y="967680"/>
            <a:ext cx="5796578" cy="3995018"/>
          </a:xfrm>
          <a:prstGeom prst="rect">
            <a:avLst/>
          </a:prstGeom>
          <a:solidFill>
            <a:schemeClr val="bg2"/>
          </a:solidFill>
        </p:spPr>
        <p:txBody>
          <a:bodyPr/>
          <a:lstStyle>
            <a:lvl1pPr marL="169863" indent="-169863" algn="l" defTabSz="684213" rtl="0" eaLnBrk="1" fontAlgn="base" hangingPunct="1">
              <a:lnSpc>
                <a:spcPct val="95000"/>
              </a:lnSpc>
              <a:spcBef>
                <a:spcPts val="1075"/>
              </a:spcBef>
              <a:spcAft>
                <a:spcPct val="0"/>
              </a:spcAft>
              <a:buClr>
                <a:schemeClr val="tx2"/>
              </a:buClr>
              <a:buSzPct val="90000"/>
              <a:buFont typeface="Arial" charset="0"/>
              <a:buChar char="•"/>
              <a:defRPr lang="en-US" sz="1500" kern="1200" dirty="0">
                <a:solidFill>
                  <a:schemeClr val="tx1"/>
                </a:solidFill>
                <a:latin typeface="+mn-lt"/>
                <a:ea typeface="ＭＳ Ｐゴシック" charset="0"/>
                <a:cs typeface="CiscoSans"/>
              </a:defRPr>
            </a:lvl1pPr>
            <a:lvl2pPr marL="358775" indent="-215900" algn="l" defTabSz="684213" rtl="0" eaLnBrk="1" fontAlgn="base" hangingPunct="1">
              <a:lnSpc>
                <a:spcPct val="95000"/>
              </a:lnSpc>
              <a:spcBef>
                <a:spcPts val="600"/>
              </a:spcBef>
              <a:spcAft>
                <a:spcPct val="0"/>
              </a:spcAft>
              <a:buClr>
                <a:schemeClr val="tx2"/>
              </a:buClr>
              <a:buFont typeface="Arial" charset="0"/>
              <a:buChar char="•"/>
              <a:defRPr lang="en-US" sz="1400" kern="1200" dirty="0">
                <a:solidFill>
                  <a:schemeClr val="tx1"/>
                </a:solidFill>
                <a:latin typeface="+mn-lt"/>
                <a:ea typeface="ＭＳ Ｐゴシック" charset="0"/>
                <a:cs typeface="CiscoSans"/>
              </a:defRPr>
            </a:lvl2pPr>
            <a:lvl3pPr marL="431800" indent="-169863" algn="l" defTabSz="684213" rtl="0" eaLnBrk="1" fontAlgn="base" hangingPunct="1">
              <a:lnSpc>
                <a:spcPct val="95000"/>
              </a:lnSpc>
              <a:spcBef>
                <a:spcPts val="625"/>
              </a:spcBef>
              <a:spcAft>
                <a:spcPct val="0"/>
              </a:spcAft>
              <a:buFont typeface="Arial" charset="0"/>
              <a:buChar char="•"/>
              <a:defRPr lang="en-US" sz="1200" kern="1200" dirty="0">
                <a:solidFill>
                  <a:schemeClr val="tx1"/>
                </a:solidFill>
                <a:latin typeface="+mn-lt"/>
                <a:ea typeface="ＭＳ Ｐゴシック" charset="0"/>
                <a:cs typeface="CiscoSans"/>
              </a:defRPr>
            </a:lvl3pPr>
            <a:lvl4pPr marL="503238" indent="-169863" algn="l" defTabSz="684213" rtl="0" eaLnBrk="1" fontAlgn="base" hangingPunct="1">
              <a:lnSpc>
                <a:spcPct val="95000"/>
              </a:lnSpc>
              <a:spcBef>
                <a:spcPts val="625"/>
              </a:spcBef>
              <a:spcAft>
                <a:spcPct val="0"/>
              </a:spcAft>
              <a:buFont typeface="Arial" charset="0"/>
              <a:buChar char="•"/>
              <a:defRPr lang="en-US" sz="1100" kern="1200" dirty="0">
                <a:solidFill>
                  <a:schemeClr val="tx1"/>
                </a:solidFill>
                <a:latin typeface="+mn-lt"/>
                <a:ea typeface="ＭＳ Ｐゴシック" charset="0"/>
                <a:cs typeface="CiscoSans"/>
              </a:defRPr>
            </a:lvl4pPr>
            <a:lvl5pPr marL="574675" indent="-169863" algn="l" defTabSz="684213" rtl="0" eaLnBrk="1" fontAlgn="base" hangingPunct="1">
              <a:lnSpc>
                <a:spcPct val="95000"/>
              </a:lnSpc>
              <a:spcBef>
                <a:spcPts val="625"/>
              </a:spcBef>
              <a:spcAft>
                <a:spcPct val="0"/>
              </a:spcAft>
              <a:buFont typeface="Arial" charset="0"/>
              <a:buChar char="•"/>
              <a:defRPr lang="en-US" sz="1100" kern="1200" dirty="0">
                <a:solidFill>
                  <a:schemeClr val="tx1"/>
                </a:solidFill>
                <a:latin typeface="+mn-lt"/>
                <a:ea typeface="ＭＳ Ｐゴシック" charset="0"/>
                <a:cs typeface="CiscoSans"/>
              </a:defRPr>
            </a:lvl5pPr>
            <a:lvl6pPr marL="863856" indent="-171445" algn="l" defTabSz="685777" rtl="0" eaLnBrk="1" latinLnBrk="0" hangingPunct="1">
              <a:spcBef>
                <a:spcPts val="600"/>
              </a:spcBef>
              <a:buFont typeface="Arial" pitchFamily="34" charset="0"/>
              <a:buChar char="•"/>
              <a:defRPr sz="900" kern="1200" baseline="0">
                <a:solidFill>
                  <a:schemeClr val="tx1"/>
                </a:solidFill>
                <a:latin typeface="+mn-lt"/>
                <a:ea typeface="+mn-ea"/>
                <a:cs typeface="+mn-cs"/>
              </a:defRPr>
            </a:lvl6pPr>
            <a:lvl7pPr marL="935844" indent="-171422" algn="l" defTabSz="685777" rtl="0" eaLnBrk="1" latinLnBrk="0" hangingPunct="1">
              <a:spcBef>
                <a:spcPts val="600"/>
              </a:spcBef>
              <a:buFont typeface="Arial" pitchFamily="34" charset="0"/>
              <a:buChar char="•"/>
              <a:defRPr sz="800" kern="1200" baseline="0">
                <a:solidFill>
                  <a:schemeClr val="tx1"/>
                </a:solidFill>
                <a:latin typeface="+mn-lt"/>
                <a:ea typeface="+mn-ea"/>
                <a:cs typeface="+mn-cs"/>
              </a:defRPr>
            </a:lvl7pPr>
            <a:lvl8pPr marL="2400220" indent="0" algn="l" defTabSz="685777" rtl="0" eaLnBrk="1" latinLnBrk="0" hangingPunct="1">
              <a:spcBef>
                <a:spcPct val="20000"/>
              </a:spcBef>
              <a:buFont typeface="Arial" pitchFamily="34" charset="0"/>
              <a:buNone/>
              <a:defRPr sz="1500" kern="1200">
                <a:solidFill>
                  <a:schemeClr val="tx1"/>
                </a:solidFill>
                <a:latin typeface="+mn-lt"/>
                <a:ea typeface="+mn-ea"/>
                <a:cs typeface="+mn-cs"/>
              </a:defRPr>
            </a:lvl8pPr>
            <a:lvl9pPr marL="2914553" indent="-171445" algn="l" defTabSz="685777" rtl="0" eaLnBrk="1" latinLnBrk="0" hangingPunct="1">
              <a:spcBef>
                <a:spcPct val="20000"/>
              </a:spcBef>
              <a:buFont typeface="Arial" pitchFamily="34" charset="0"/>
              <a:buChar char="•"/>
              <a:defRPr sz="1500" kern="1200">
                <a:solidFill>
                  <a:schemeClr val="tx1"/>
                </a:solidFill>
                <a:latin typeface="+mn-lt"/>
                <a:ea typeface="+mn-ea"/>
                <a:cs typeface="+mn-cs"/>
              </a:defRPr>
            </a:lvl9pPr>
          </a:lstStyle>
          <a:p>
            <a:pPr marL="0" indent="0">
              <a:buNone/>
            </a:pPr>
            <a:r>
              <a:rPr kumimoji="1" lang="ja-JP" altLang="en-US" sz="1100"/>
              <a:t>　エンド</a:t>
            </a:r>
            <a:r>
              <a:rPr kumimoji="1" lang="en-US" altLang="ja-JP" sz="1100"/>
              <a:t> </a:t>
            </a:r>
            <a:r>
              <a:rPr kumimoji="1" lang="ja-JP" altLang="en-US" sz="1100"/>
              <a:t>ポイント</a:t>
            </a:r>
            <a:r>
              <a:rPr kumimoji="1" lang="en-US" altLang="ja-JP" sz="1100"/>
              <a:t> </a:t>
            </a:r>
            <a:r>
              <a:rPr kumimoji="1" lang="ja-JP" altLang="en-US" sz="1100"/>
              <a:t>グループをアクセス</a:t>
            </a:r>
            <a:r>
              <a:rPr kumimoji="1" lang="en-US" altLang="ja-JP" sz="1100"/>
              <a:t> </a:t>
            </a:r>
            <a:r>
              <a:rPr kumimoji="1" lang="ja-JP" altLang="en-US" sz="1100"/>
              <a:t>スイッチへ配分したことにより、各アクセス</a:t>
            </a:r>
            <a:r>
              <a:rPr kumimoji="1" lang="en-US" altLang="ja-JP" sz="1100"/>
              <a:t> </a:t>
            </a:r>
            <a:r>
              <a:rPr kumimoji="1" lang="ja-JP" altLang="en-US" sz="1100"/>
              <a:t>スイッチのアップ</a:t>
            </a:r>
            <a:r>
              <a:rPr kumimoji="1" lang="en-US" altLang="ja-JP" sz="1100"/>
              <a:t> </a:t>
            </a:r>
            <a:r>
              <a:rPr kumimoji="1" lang="ja-JP" altLang="en-US" sz="1100"/>
              <a:t>リンクで必要な全体帯域量が決定します。</a:t>
            </a:r>
            <a:endParaRPr kumimoji="1" lang="en-US" altLang="ja-JP" sz="1100"/>
          </a:p>
          <a:p>
            <a:pPr marL="0" indent="0">
              <a:buNone/>
            </a:pPr>
            <a:r>
              <a:rPr kumimoji="1" lang="ja-JP" altLang="en-US" sz="1100"/>
              <a:t>　以下のポイントに従い、全体帯域量を決定します。</a:t>
            </a:r>
            <a:endParaRPr kumimoji="1" lang="en-US" altLang="ja-JP" sz="1100"/>
          </a:p>
          <a:p>
            <a:pPr marL="231775" indent="-115888"/>
            <a:r>
              <a:rPr kumimoji="1" lang="ja-JP" altLang="en-US" sz="1100"/>
              <a:t>エンド</a:t>
            </a:r>
            <a:r>
              <a:rPr kumimoji="1" lang="en-US" altLang="ja-JP" sz="1100"/>
              <a:t> </a:t>
            </a:r>
            <a:r>
              <a:rPr kumimoji="1" lang="ja-JP" altLang="en-US" sz="1100"/>
              <a:t>ポイント毎に必要帯域量を決める</a:t>
            </a:r>
          </a:p>
          <a:p>
            <a:pPr marL="1200150" lvl="2" indent="-285750">
              <a:buFont typeface="Arial" panose="020B0604020202020204" pitchFamily="34" charset="0"/>
              <a:buChar char="•"/>
            </a:pPr>
            <a:r>
              <a:rPr kumimoji="1" lang="en-US" altLang="ja-JP" sz="1100"/>
              <a:t>PC	</a:t>
            </a:r>
            <a:r>
              <a:rPr kumimoji="1" lang="ja-JP" altLang="en-US" sz="1100"/>
              <a:t>：</a:t>
            </a:r>
            <a:r>
              <a:rPr kumimoji="1" lang="en-US" altLang="ja-JP" sz="1100"/>
              <a:t>1Gbps</a:t>
            </a:r>
          </a:p>
          <a:p>
            <a:pPr marL="1200150" lvl="2" indent="-285750">
              <a:buFont typeface="Arial" panose="020B0604020202020204" pitchFamily="34" charset="0"/>
              <a:buChar char="•"/>
            </a:pPr>
            <a:r>
              <a:rPr kumimoji="1" lang="en-US" altLang="ja-JP" sz="1100"/>
              <a:t>IP </a:t>
            </a:r>
            <a:r>
              <a:rPr kumimoji="1" lang="ja-JP" altLang="en-US" sz="1100"/>
              <a:t>電話</a:t>
            </a:r>
            <a:r>
              <a:rPr kumimoji="1" lang="en-US" altLang="ja-JP" sz="1100"/>
              <a:t>	</a:t>
            </a:r>
            <a:r>
              <a:rPr kumimoji="1" lang="ja-JP" altLang="en-US" sz="1100"/>
              <a:t>：</a:t>
            </a:r>
            <a:r>
              <a:rPr kumimoji="1" lang="en-US" altLang="ja-JP" sz="1100"/>
              <a:t>100Kbps</a:t>
            </a:r>
          </a:p>
          <a:p>
            <a:pPr marL="1200150" lvl="2" indent="-285750">
              <a:buFont typeface="Arial" panose="020B0604020202020204" pitchFamily="34" charset="0"/>
              <a:buChar char="•"/>
            </a:pPr>
            <a:r>
              <a:rPr kumimoji="1" lang="ja-JP" altLang="en-US" sz="1100"/>
              <a:t>デスクトップ型ビデオ会議端末　</a:t>
            </a:r>
            <a:r>
              <a:rPr kumimoji="1" lang="en-US" altLang="ja-JP" sz="1100"/>
              <a:t>: 5Mbps</a:t>
            </a:r>
          </a:p>
          <a:p>
            <a:pPr marL="1200150" lvl="2" indent="-285750">
              <a:buFont typeface="Arial" panose="020B0604020202020204" pitchFamily="34" charset="0"/>
              <a:buChar char="•"/>
            </a:pPr>
            <a:r>
              <a:rPr kumimoji="1" lang="ja-JP" altLang="en-US" sz="1100"/>
              <a:t>プリンタ</a:t>
            </a:r>
            <a:r>
              <a:rPr kumimoji="1" lang="en-US" altLang="ja-JP" sz="1100"/>
              <a:t>	</a:t>
            </a:r>
            <a:r>
              <a:rPr kumimoji="1" lang="ja-JP" altLang="en-US" sz="1100"/>
              <a:t>：</a:t>
            </a:r>
            <a:r>
              <a:rPr kumimoji="1" lang="en-US" altLang="ja-JP" sz="1100"/>
              <a:t>500Kbps</a:t>
            </a:r>
          </a:p>
          <a:p>
            <a:pPr marL="231775" indent="-115888"/>
            <a:r>
              <a:rPr kumimoji="1" lang="ja-JP" altLang="en-US" sz="1100"/>
              <a:t>時間によるトラフィックの性質の変化を考慮する</a:t>
            </a:r>
          </a:p>
          <a:p>
            <a:pPr marL="573088" lvl="1" indent="-115888">
              <a:buFont typeface="Arial" panose="020B0604020202020204" pitchFamily="34" charset="0"/>
              <a:buChar char="•"/>
            </a:pPr>
            <a:r>
              <a:rPr kumimoji="1" lang="ja-JP" altLang="en-US" sz="1100"/>
              <a:t>バースト型：</a:t>
            </a:r>
            <a:r>
              <a:rPr kumimoji="1" lang="en-US" altLang="ja-JP" sz="1100"/>
              <a:t>	</a:t>
            </a:r>
            <a:r>
              <a:rPr kumimoji="1" lang="ja-JP" altLang="en-US" sz="1100"/>
              <a:t>一次的に大量のトラフィックが流れる　例：</a:t>
            </a:r>
            <a:r>
              <a:rPr kumimoji="1" lang="en-US" altLang="ja-JP" sz="1100"/>
              <a:t>Web </a:t>
            </a:r>
            <a:r>
              <a:rPr kumimoji="1" lang="ja-JP" altLang="en-US" sz="1100"/>
              <a:t>トラフィック</a:t>
            </a:r>
          </a:p>
          <a:p>
            <a:pPr marL="573088" lvl="1" indent="-115888">
              <a:buFont typeface="Arial" panose="020B0604020202020204" pitchFamily="34" charset="0"/>
              <a:buChar char="•"/>
            </a:pPr>
            <a:r>
              <a:rPr kumimoji="1" lang="ja-JP" altLang="en-US" sz="1100"/>
              <a:t>リアル</a:t>
            </a:r>
            <a:r>
              <a:rPr kumimoji="1" lang="en-US" altLang="ja-JP" sz="1100"/>
              <a:t> </a:t>
            </a:r>
            <a:r>
              <a:rPr kumimoji="1" lang="ja-JP" altLang="en-US" sz="1100"/>
              <a:t>タイム型：　遅延が許されないトラフィック	例：ビデオ会議</a:t>
            </a:r>
          </a:p>
          <a:p>
            <a:pPr marL="231775" indent="-115888"/>
            <a:r>
              <a:rPr kumimoji="1" lang="ja-JP" altLang="en-US" sz="1100"/>
              <a:t>将来のネットワーク使い方の変化にも対応できる帯域量を検討する</a:t>
            </a:r>
            <a:br>
              <a:rPr kumimoji="1" lang="en-US" altLang="ja-JP" sz="1100"/>
            </a:br>
            <a:r>
              <a:rPr kumimoji="1" lang="ja-JP" altLang="en-US" sz="1100"/>
              <a:t>（</a:t>
            </a:r>
            <a:r>
              <a:rPr kumimoji="1" lang="en-US" altLang="ja-JP" sz="1100"/>
              <a:t>QoS </a:t>
            </a:r>
            <a:r>
              <a:rPr kumimoji="1" lang="ja-JP" altLang="en-US" sz="1100"/>
              <a:t>を利用しても、ネットワーク</a:t>
            </a:r>
            <a:r>
              <a:rPr kumimoji="1" lang="en-US" altLang="ja-JP" sz="1100"/>
              <a:t> </a:t>
            </a:r>
            <a:r>
              <a:rPr kumimoji="1" lang="ja-JP" altLang="en-US" sz="1100"/>
              <a:t>サービスの品質を保てない状況の想定）</a:t>
            </a:r>
          </a:p>
          <a:p>
            <a:pPr marL="573088" lvl="1" indent="-115888"/>
            <a:r>
              <a:rPr kumimoji="1" lang="ja-JP" altLang="en-US" sz="1100"/>
              <a:t>ビデオ会議の導入</a:t>
            </a:r>
          </a:p>
          <a:p>
            <a:pPr marL="573088" lvl="1" indent="-115888"/>
            <a:r>
              <a:rPr kumimoji="1" lang="en-US" altLang="ja-JP" sz="1100"/>
              <a:t>VDI</a:t>
            </a:r>
            <a:r>
              <a:rPr kumimoji="1" lang="ja-JP" altLang="en-US" sz="1100"/>
              <a:t> の利用など</a:t>
            </a:r>
            <a:endParaRPr kumimoji="1" lang="en-US" altLang="ja-JP" sz="1100"/>
          </a:p>
        </p:txBody>
      </p:sp>
      <p:sp>
        <p:nvSpPr>
          <p:cNvPr id="104" name="上矢印 103">
            <a:extLst>
              <a:ext uri="{FF2B5EF4-FFF2-40B4-BE49-F238E27FC236}">
                <a16:creationId xmlns:a16="http://schemas.microsoft.com/office/drawing/2014/main" id="{8C4DA139-6428-704E-A15F-0D4E978FC385}"/>
              </a:ext>
            </a:extLst>
          </p:cNvPr>
          <p:cNvSpPr/>
          <p:nvPr/>
        </p:nvSpPr>
        <p:spPr>
          <a:xfrm>
            <a:off x="6780908" y="1854583"/>
            <a:ext cx="337689" cy="437029"/>
          </a:xfrm>
          <a:prstGeom prst="upArrow">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6" name="テキスト ボックス 35">
            <a:extLst>
              <a:ext uri="{FF2B5EF4-FFF2-40B4-BE49-F238E27FC236}">
                <a16:creationId xmlns:a16="http://schemas.microsoft.com/office/drawing/2014/main" id="{C366FFE3-991A-4548-9C23-82D7D366E488}"/>
              </a:ext>
            </a:extLst>
          </p:cNvPr>
          <p:cNvSpPr txBox="1"/>
          <p:nvPr/>
        </p:nvSpPr>
        <p:spPr>
          <a:xfrm>
            <a:off x="6240468" y="2878903"/>
            <a:ext cx="540440" cy="215444"/>
          </a:xfrm>
          <a:prstGeom prst="rect">
            <a:avLst/>
          </a:prstGeom>
          <a:noFill/>
        </p:spPr>
        <p:txBody>
          <a:bodyPr wrap="square" rtlCol="0">
            <a:spAutoFit/>
          </a:bodyPr>
          <a:lstStyle/>
          <a:p>
            <a:pPr defTabSz="685800" fontAlgn="auto">
              <a:spcBef>
                <a:spcPts val="0"/>
              </a:spcBef>
              <a:spcAft>
                <a:spcPts val="0"/>
              </a:spcAft>
            </a:pPr>
            <a:r>
              <a:rPr kumimoji="1" lang="en-US" altLang="ja-JP" sz="800">
                <a:solidFill>
                  <a:prstClr val="black"/>
                </a:solidFill>
                <a:latin typeface="+mn-lt"/>
                <a:ea typeface="游ゴシック" panose="020B0400000000000000" pitchFamily="34" charset="-128"/>
                <a:cs typeface="+mn-cs"/>
              </a:rPr>
              <a:t>1G</a:t>
            </a:r>
            <a:endParaRPr kumimoji="1" lang="ja-JP" altLang="en-US" sz="800">
              <a:solidFill>
                <a:prstClr val="black"/>
              </a:solidFill>
              <a:latin typeface="+mn-lt"/>
              <a:ea typeface="游ゴシック" panose="020B0400000000000000" pitchFamily="34" charset="-128"/>
              <a:cs typeface="+mn-cs"/>
            </a:endParaRPr>
          </a:p>
        </p:txBody>
      </p:sp>
      <p:sp>
        <p:nvSpPr>
          <p:cNvPr id="37" name="テキスト ボックス 36">
            <a:extLst>
              <a:ext uri="{FF2B5EF4-FFF2-40B4-BE49-F238E27FC236}">
                <a16:creationId xmlns:a16="http://schemas.microsoft.com/office/drawing/2014/main" id="{1177CD0F-10AA-304E-AFCE-B715716CFB6E}"/>
              </a:ext>
            </a:extLst>
          </p:cNvPr>
          <p:cNvSpPr txBox="1"/>
          <p:nvPr/>
        </p:nvSpPr>
        <p:spPr>
          <a:xfrm>
            <a:off x="6601827" y="2984438"/>
            <a:ext cx="540440" cy="215444"/>
          </a:xfrm>
          <a:prstGeom prst="rect">
            <a:avLst/>
          </a:prstGeom>
          <a:noFill/>
        </p:spPr>
        <p:txBody>
          <a:bodyPr wrap="square" rtlCol="0">
            <a:spAutoFit/>
          </a:bodyPr>
          <a:lstStyle/>
          <a:p>
            <a:pPr defTabSz="685800" fontAlgn="auto">
              <a:spcBef>
                <a:spcPts val="0"/>
              </a:spcBef>
              <a:spcAft>
                <a:spcPts val="0"/>
              </a:spcAft>
            </a:pPr>
            <a:r>
              <a:rPr kumimoji="1" lang="en-US" altLang="ja-JP" sz="800">
                <a:solidFill>
                  <a:prstClr val="black"/>
                </a:solidFill>
                <a:latin typeface="+mn-lt"/>
                <a:ea typeface="游ゴシック" panose="020B0400000000000000" pitchFamily="34" charset="-128"/>
                <a:cs typeface="+mn-cs"/>
              </a:rPr>
              <a:t>500K</a:t>
            </a:r>
            <a:endParaRPr kumimoji="1" lang="ja-JP" altLang="en-US" sz="800">
              <a:solidFill>
                <a:prstClr val="black"/>
              </a:solidFill>
              <a:latin typeface="+mn-lt"/>
              <a:ea typeface="游ゴシック" panose="020B0400000000000000" pitchFamily="34" charset="-128"/>
              <a:cs typeface="+mn-cs"/>
            </a:endParaRPr>
          </a:p>
        </p:txBody>
      </p:sp>
      <p:sp>
        <p:nvSpPr>
          <p:cNvPr id="38" name="テキスト ボックス 37">
            <a:extLst>
              <a:ext uri="{FF2B5EF4-FFF2-40B4-BE49-F238E27FC236}">
                <a16:creationId xmlns:a16="http://schemas.microsoft.com/office/drawing/2014/main" id="{19AA7B04-80C8-324B-BEF4-71EED36E57C0}"/>
              </a:ext>
            </a:extLst>
          </p:cNvPr>
          <p:cNvSpPr txBox="1"/>
          <p:nvPr/>
        </p:nvSpPr>
        <p:spPr>
          <a:xfrm>
            <a:off x="8070913" y="2904265"/>
            <a:ext cx="540440" cy="215444"/>
          </a:xfrm>
          <a:prstGeom prst="rect">
            <a:avLst/>
          </a:prstGeom>
          <a:noFill/>
        </p:spPr>
        <p:txBody>
          <a:bodyPr wrap="square" rtlCol="0">
            <a:spAutoFit/>
          </a:bodyPr>
          <a:lstStyle/>
          <a:p>
            <a:pPr defTabSz="685800" fontAlgn="auto">
              <a:spcBef>
                <a:spcPts val="0"/>
              </a:spcBef>
              <a:spcAft>
                <a:spcPts val="0"/>
              </a:spcAft>
            </a:pPr>
            <a:r>
              <a:rPr kumimoji="1" lang="en-US" altLang="ja-JP" sz="800">
                <a:solidFill>
                  <a:prstClr val="black"/>
                </a:solidFill>
                <a:latin typeface="+mn-lt"/>
                <a:ea typeface="游ゴシック" panose="020B0400000000000000" pitchFamily="34" charset="-128"/>
                <a:cs typeface="+mn-cs"/>
              </a:rPr>
              <a:t>1G</a:t>
            </a:r>
            <a:endParaRPr kumimoji="1" lang="ja-JP" altLang="en-US" sz="800">
              <a:solidFill>
                <a:prstClr val="black"/>
              </a:solidFill>
              <a:latin typeface="+mn-lt"/>
              <a:ea typeface="游ゴシック" panose="020B0400000000000000" pitchFamily="34" charset="-128"/>
              <a:cs typeface="+mn-cs"/>
            </a:endParaRPr>
          </a:p>
        </p:txBody>
      </p:sp>
      <p:sp>
        <p:nvSpPr>
          <p:cNvPr id="39" name="テキスト ボックス 38">
            <a:extLst>
              <a:ext uri="{FF2B5EF4-FFF2-40B4-BE49-F238E27FC236}">
                <a16:creationId xmlns:a16="http://schemas.microsoft.com/office/drawing/2014/main" id="{D9120F3F-7F49-824F-870D-B09FF8CA334A}"/>
              </a:ext>
            </a:extLst>
          </p:cNvPr>
          <p:cNvSpPr txBox="1"/>
          <p:nvPr/>
        </p:nvSpPr>
        <p:spPr>
          <a:xfrm>
            <a:off x="7311021" y="2995519"/>
            <a:ext cx="540440" cy="215444"/>
          </a:xfrm>
          <a:prstGeom prst="rect">
            <a:avLst/>
          </a:prstGeom>
          <a:noFill/>
        </p:spPr>
        <p:txBody>
          <a:bodyPr wrap="square" rtlCol="0">
            <a:spAutoFit/>
          </a:bodyPr>
          <a:lstStyle/>
          <a:p>
            <a:pPr defTabSz="685800" fontAlgn="auto">
              <a:spcBef>
                <a:spcPts val="0"/>
              </a:spcBef>
              <a:spcAft>
                <a:spcPts val="0"/>
              </a:spcAft>
            </a:pPr>
            <a:r>
              <a:rPr kumimoji="1" lang="en-US" altLang="ja-JP" sz="800">
                <a:solidFill>
                  <a:prstClr val="black"/>
                </a:solidFill>
                <a:latin typeface="+mn-lt"/>
                <a:ea typeface="游ゴシック" panose="020B0400000000000000" pitchFamily="34" charset="-128"/>
                <a:cs typeface="+mn-cs"/>
              </a:rPr>
              <a:t>100K</a:t>
            </a:r>
            <a:endParaRPr kumimoji="1" lang="ja-JP" altLang="en-US" sz="800">
              <a:solidFill>
                <a:prstClr val="black"/>
              </a:solidFill>
              <a:latin typeface="+mn-lt"/>
              <a:ea typeface="游ゴシック" panose="020B0400000000000000" pitchFamily="34" charset="-128"/>
              <a:cs typeface="+mn-cs"/>
            </a:endParaRPr>
          </a:p>
        </p:txBody>
      </p:sp>
      <p:cxnSp>
        <p:nvCxnSpPr>
          <p:cNvPr id="40" name="直線矢印コネクタ 39">
            <a:extLst>
              <a:ext uri="{FF2B5EF4-FFF2-40B4-BE49-F238E27FC236}">
                <a16:creationId xmlns:a16="http://schemas.microsoft.com/office/drawing/2014/main" id="{25404249-FA94-7348-863A-799C2A131A0D}"/>
              </a:ext>
            </a:extLst>
          </p:cNvPr>
          <p:cNvCxnSpPr>
            <a:cxnSpLocks/>
          </p:cNvCxnSpPr>
          <p:nvPr/>
        </p:nvCxnSpPr>
        <p:spPr>
          <a:xfrm flipV="1">
            <a:off x="6240468" y="2662336"/>
            <a:ext cx="475305" cy="450361"/>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cxnSp>
        <p:nvCxnSpPr>
          <p:cNvPr id="41" name="直線矢印コネクタ 40">
            <a:extLst>
              <a:ext uri="{FF2B5EF4-FFF2-40B4-BE49-F238E27FC236}">
                <a16:creationId xmlns:a16="http://schemas.microsoft.com/office/drawing/2014/main" id="{8DE3A45D-A286-9A4E-996F-9FD128FA75DA}"/>
              </a:ext>
            </a:extLst>
          </p:cNvPr>
          <p:cNvCxnSpPr>
            <a:cxnSpLocks/>
          </p:cNvCxnSpPr>
          <p:nvPr/>
        </p:nvCxnSpPr>
        <p:spPr>
          <a:xfrm flipV="1">
            <a:off x="6781104" y="2706394"/>
            <a:ext cx="168069" cy="529982"/>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cxnSp>
        <p:nvCxnSpPr>
          <p:cNvPr id="42" name="直線矢印コネクタ 41">
            <a:extLst>
              <a:ext uri="{FF2B5EF4-FFF2-40B4-BE49-F238E27FC236}">
                <a16:creationId xmlns:a16="http://schemas.microsoft.com/office/drawing/2014/main" id="{A92DB4B7-B27C-0B4F-8919-84566E6B85F5}"/>
              </a:ext>
            </a:extLst>
          </p:cNvPr>
          <p:cNvCxnSpPr>
            <a:cxnSpLocks/>
          </p:cNvCxnSpPr>
          <p:nvPr/>
        </p:nvCxnSpPr>
        <p:spPr>
          <a:xfrm flipH="1" flipV="1">
            <a:off x="7108709" y="2720040"/>
            <a:ext cx="297172" cy="508088"/>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cxnSp>
        <p:nvCxnSpPr>
          <p:cNvPr id="43" name="直線矢印コネクタ 42">
            <a:extLst>
              <a:ext uri="{FF2B5EF4-FFF2-40B4-BE49-F238E27FC236}">
                <a16:creationId xmlns:a16="http://schemas.microsoft.com/office/drawing/2014/main" id="{AAB44BE4-F54D-4F45-A6FF-EB04A23134AC}"/>
              </a:ext>
            </a:extLst>
          </p:cNvPr>
          <p:cNvCxnSpPr>
            <a:cxnSpLocks/>
          </p:cNvCxnSpPr>
          <p:nvPr/>
        </p:nvCxnSpPr>
        <p:spPr>
          <a:xfrm flipH="1" flipV="1">
            <a:off x="7276974" y="2662336"/>
            <a:ext cx="1073614" cy="530983"/>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cxnSp>
        <p:nvCxnSpPr>
          <p:cNvPr id="65" name="直線コネクタ 64">
            <a:extLst>
              <a:ext uri="{FF2B5EF4-FFF2-40B4-BE49-F238E27FC236}">
                <a16:creationId xmlns:a16="http://schemas.microsoft.com/office/drawing/2014/main" id="{FC20B840-826C-CB4A-B793-AE32BAA2ABA4}"/>
              </a:ext>
            </a:extLst>
          </p:cNvPr>
          <p:cNvCxnSpPr>
            <a:cxnSpLocks/>
            <a:endCxn id="71" idx="0"/>
          </p:cNvCxnSpPr>
          <p:nvPr/>
        </p:nvCxnSpPr>
        <p:spPr>
          <a:xfrm flipH="1">
            <a:off x="6715773" y="2578625"/>
            <a:ext cx="184755" cy="624096"/>
          </a:xfrm>
          <a:prstGeom prst="line">
            <a:avLst/>
          </a:prstGeom>
          <a:ln w="63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6" name="直線コネクタ 65">
            <a:extLst>
              <a:ext uri="{FF2B5EF4-FFF2-40B4-BE49-F238E27FC236}">
                <a16:creationId xmlns:a16="http://schemas.microsoft.com/office/drawing/2014/main" id="{9A96C020-41AC-E947-86C5-2E04B44F401F}"/>
              </a:ext>
            </a:extLst>
          </p:cNvPr>
          <p:cNvCxnSpPr>
            <a:cxnSpLocks/>
            <a:endCxn id="69" idx="0"/>
          </p:cNvCxnSpPr>
          <p:nvPr/>
        </p:nvCxnSpPr>
        <p:spPr>
          <a:xfrm flipH="1">
            <a:off x="6298877" y="2578625"/>
            <a:ext cx="601651" cy="591904"/>
          </a:xfrm>
          <a:prstGeom prst="line">
            <a:avLst/>
          </a:prstGeom>
          <a:ln w="63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7" name="直線コネクタ 66">
            <a:extLst>
              <a:ext uri="{FF2B5EF4-FFF2-40B4-BE49-F238E27FC236}">
                <a16:creationId xmlns:a16="http://schemas.microsoft.com/office/drawing/2014/main" id="{DA61A904-AA2E-1847-AA4E-89C154BC0DCA}"/>
              </a:ext>
            </a:extLst>
          </p:cNvPr>
          <p:cNvCxnSpPr>
            <a:cxnSpLocks/>
            <a:endCxn id="72" idx="0"/>
          </p:cNvCxnSpPr>
          <p:nvPr/>
        </p:nvCxnSpPr>
        <p:spPr>
          <a:xfrm>
            <a:off x="6900528" y="2578625"/>
            <a:ext cx="1345168" cy="634618"/>
          </a:xfrm>
          <a:prstGeom prst="line">
            <a:avLst/>
          </a:prstGeom>
          <a:ln w="63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8" name="直線コネクタ 67">
            <a:extLst>
              <a:ext uri="{FF2B5EF4-FFF2-40B4-BE49-F238E27FC236}">
                <a16:creationId xmlns:a16="http://schemas.microsoft.com/office/drawing/2014/main" id="{D33DA1F7-318E-6F4A-BB7F-3DD7E56B7E62}"/>
              </a:ext>
            </a:extLst>
          </p:cNvPr>
          <p:cNvCxnSpPr>
            <a:cxnSpLocks/>
            <a:endCxn id="70" idx="0"/>
          </p:cNvCxnSpPr>
          <p:nvPr/>
        </p:nvCxnSpPr>
        <p:spPr>
          <a:xfrm>
            <a:off x="6900528" y="2578625"/>
            <a:ext cx="326425" cy="604975"/>
          </a:xfrm>
          <a:prstGeom prst="line">
            <a:avLst/>
          </a:prstGeom>
          <a:ln w="6350">
            <a:solidFill>
              <a:schemeClr val="tx1"/>
            </a:solidFill>
          </a:ln>
        </p:spPr>
        <p:style>
          <a:lnRef idx="1">
            <a:schemeClr val="accent1"/>
          </a:lnRef>
          <a:fillRef idx="0">
            <a:schemeClr val="accent1"/>
          </a:fillRef>
          <a:effectRef idx="0">
            <a:schemeClr val="accent1"/>
          </a:effectRef>
          <a:fontRef idx="minor">
            <a:schemeClr val="tx1"/>
          </a:fontRef>
        </p:style>
      </p:cxnSp>
      <p:pic>
        <p:nvPicPr>
          <p:cNvPr id="69" name="Picture 27" descr="C:\Users\ecoffey\AppData\Local\Temp\Rar$DRa1.653\30059_Device_laptop_3145_unreachable_64.png">
            <a:extLst>
              <a:ext uri="{FF2B5EF4-FFF2-40B4-BE49-F238E27FC236}">
                <a16:creationId xmlns:a16="http://schemas.microsoft.com/office/drawing/2014/main" id="{7F905D52-C4FD-454A-AB35-5E1B916E0D7D}"/>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6178809" y="3170529"/>
            <a:ext cx="240136" cy="229970"/>
          </a:xfrm>
          <a:prstGeom prst="rect">
            <a:avLst/>
          </a:prstGeom>
          <a:noFill/>
          <a:extLst>
            <a:ext uri="{909E8E84-426E-40DD-AFC4-6F175D3DCCD1}">
              <a14:hiddenFill xmlns:a14="http://schemas.microsoft.com/office/drawing/2010/main">
                <a:solidFill>
                  <a:srgbClr val="FFFFFF"/>
                </a:solidFill>
              </a14:hiddenFill>
            </a:ext>
          </a:extLst>
        </p:spPr>
      </p:pic>
      <p:pic>
        <p:nvPicPr>
          <p:cNvPr id="70" name="Picture 27" descr="C:\Users\ecoffey\AppData\Local\Temp\Rar$DRa0.101\30060_Device_phone_unreachable_64.png">
            <a:extLst>
              <a:ext uri="{FF2B5EF4-FFF2-40B4-BE49-F238E27FC236}">
                <a16:creationId xmlns:a16="http://schemas.microsoft.com/office/drawing/2014/main" id="{47AF0DD6-4B13-804D-B8EC-2A1508EE63D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091408" y="3183600"/>
            <a:ext cx="271090" cy="259613"/>
          </a:xfrm>
          <a:prstGeom prst="rect">
            <a:avLst/>
          </a:prstGeom>
          <a:noFill/>
          <a:extLst>
            <a:ext uri="{909E8E84-426E-40DD-AFC4-6F175D3DCCD1}">
              <a14:hiddenFill xmlns:a14="http://schemas.microsoft.com/office/drawing/2010/main">
                <a:solidFill>
                  <a:srgbClr val="FFFFFF"/>
                </a:solidFill>
              </a14:hiddenFill>
            </a:ext>
          </a:extLst>
        </p:spPr>
      </p:pic>
      <p:pic>
        <p:nvPicPr>
          <p:cNvPr id="71" name="Picture 5" descr="C:\Users\ecoffey\AppData\Local\Temp\Rar$DRa1.410\30062_Device_printer_default_64.png">
            <a:extLst>
              <a:ext uri="{FF2B5EF4-FFF2-40B4-BE49-F238E27FC236}">
                <a16:creationId xmlns:a16="http://schemas.microsoft.com/office/drawing/2014/main" id="{945B1BD6-17F8-9543-A6D8-4F76C534766B}"/>
              </a:ext>
            </a:extLst>
          </p:cNvPr>
          <p:cNvPicPr>
            <a:picLocks noChangeAspect="1" noChangeArrowheads="1"/>
          </p:cNvPicPr>
          <p:nvPr/>
        </p:nvPicPr>
        <p:blipFill>
          <a:blip r:embed="rId4">
            <a:extLst>
              <a:ext uri="{BEBA8EAE-BF5A-486C-A8C5-ECC9F3942E4B}">
                <a14:imgProps xmlns:a14="http://schemas.microsoft.com/office/drawing/2010/main">
                  <a14:imgLayer r:embed="rId5">
                    <a14:imgEffect>
                      <a14:brightnessContrast bright="-20000"/>
                    </a14:imgEffect>
                  </a14:imgLayer>
                </a14:imgProps>
              </a:ext>
              <a:ext uri="{28A0092B-C50C-407E-A947-70E740481C1C}">
                <a14:useLocalDpi xmlns:a14="http://schemas.microsoft.com/office/drawing/2010/main" val="0"/>
              </a:ext>
            </a:extLst>
          </a:blip>
          <a:srcRect/>
          <a:stretch>
            <a:fillRect/>
          </a:stretch>
        </p:blipFill>
        <p:spPr bwMode="auto">
          <a:xfrm>
            <a:off x="6592228" y="3202721"/>
            <a:ext cx="247089" cy="236629"/>
          </a:xfrm>
          <a:prstGeom prst="rect">
            <a:avLst/>
          </a:prstGeom>
          <a:noFill/>
          <a:extLst>
            <a:ext uri="{909E8E84-426E-40DD-AFC4-6F175D3DCCD1}">
              <a14:hiddenFill xmlns:a14="http://schemas.microsoft.com/office/drawing/2010/main">
                <a:solidFill>
                  <a:srgbClr val="FFFFFF"/>
                </a:solidFill>
              </a14:hiddenFill>
            </a:ext>
          </a:extLst>
        </p:spPr>
      </p:pic>
      <p:pic>
        <p:nvPicPr>
          <p:cNvPr id="72" name="Picture 27" descr="C:\Users\ecoffey\AppData\Local\Temp\Rar$DRa1.653\30059_Device_laptop_3145_unreachable_64.png">
            <a:extLst>
              <a:ext uri="{FF2B5EF4-FFF2-40B4-BE49-F238E27FC236}">
                <a16:creationId xmlns:a16="http://schemas.microsoft.com/office/drawing/2014/main" id="{DC29B537-AB64-CB40-80DC-A9174B15E625}"/>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8125628" y="3213243"/>
            <a:ext cx="240136" cy="229970"/>
          </a:xfrm>
          <a:prstGeom prst="rect">
            <a:avLst/>
          </a:prstGeom>
          <a:noFill/>
          <a:extLst>
            <a:ext uri="{909E8E84-426E-40DD-AFC4-6F175D3DCCD1}">
              <a14:hiddenFill xmlns:a14="http://schemas.microsoft.com/office/drawing/2010/main">
                <a:solidFill>
                  <a:srgbClr val="FFFFFF"/>
                </a:solidFill>
              </a14:hiddenFill>
            </a:ext>
          </a:extLst>
        </p:spPr>
      </p:pic>
      <p:sp>
        <p:nvSpPr>
          <p:cNvPr id="74" name="テキスト ボックス 73">
            <a:extLst>
              <a:ext uri="{FF2B5EF4-FFF2-40B4-BE49-F238E27FC236}">
                <a16:creationId xmlns:a16="http://schemas.microsoft.com/office/drawing/2014/main" id="{723775EC-14E5-244D-9CD4-6A63D06BDC37}"/>
              </a:ext>
            </a:extLst>
          </p:cNvPr>
          <p:cNvSpPr txBox="1"/>
          <p:nvPr/>
        </p:nvSpPr>
        <p:spPr>
          <a:xfrm>
            <a:off x="6138563" y="3442259"/>
            <a:ext cx="540440" cy="215444"/>
          </a:xfrm>
          <a:prstGeom prst="rect">
            <a:avLst/>
          </a:prstGeom>
          <a:noFill/>
        </p:spPr>
        <p:txBody>
          <a:bodyPr wrap="square" rtlCol="0">
            <a:spAutoFit/>
          </a:bodyPr>
          <a:lstStyle/>
          <a:p>
            <a:pPr defTabSz="685800" fontAlgn="auto">
              <a:spcBef>
                <a:spcPts val="0"/>
              </a:spcBef>
              <a:spcAft>
                <a:spcPts val="0"/>
              </a:spcAft>
            </a:pPr>
            <a:r>
              <a:rPr kumimoji="1" lang="en-US" altLang="ja-JP" sz="800">
                <a:solidFill>
                  <a:prstClr val="black"/>
                </a:solidFill>
                <a:latin typeface="+mn-lt"/>
                <a:ea typeface="游ゴシック" panose="020B0400000000000000" pitchFamily="34" charset="-128"/>
                <a:cs typeface="+mn-cs"/>
              </a:rPr>
              <a:t>PC</a:t>
            </a:r>
            <a:endParaRPr kumimoji="1" lang="ja-JP" altLang="en-US" sz="800">
              <a:solidFill>
                <a:prstClr val="black"/>
              </a:solidFill>
              <a:latin typeface="+mn-lt"/>
              <a:ea typeface="游ゴシック" panose="020B0400000000000000" pitchFamily="34" charset="-128"/>
              <a:cs typeface="+mn-cs"/>
            </a:endParaRPr>
          </a:p>
        </p:txBody>
      </p:sp>
      <p:sp>
        <p:nvSpPr>
          <p:cNvPr id="75" name="テキスト ボックス 74">
            <a:extLst>
              <a:ext uri="{FF2B5EF4-FFF2-40B4-BE49-F238E27FC236}">
                <a16:creationId xmlns:a16="http://schemas.microsoft.com/office/drawing/2014/main" id="{81760D98-AABF-514E-ABEC-C7FA52300CE1}"/>
              </a:ext>
            </a:extLst>
          </p:cNvPr>
          <p:cNvSpPr txBox="1"/>
          <p:nvPr/>
        </p:nvSpPr>
        <p:spPr>
          <a:xfrm>
            <a:off x="6401347" y="3460216"/>
            <a:ext cx="628850" cy="215444"/>
          </a:xfrm>
          <a:prstGeom prst="rect">
            <a:avLst/>
          </a:prstGeom>
          <a:noFill/>
        </p:spPr>
        <p:txBody>
          <a:bodyPr wrap="square" rtlCol="0">
            <a:spAutoFit/>
          </a:bodyPr>
          <a:lstStyle/>
          <a:p>
            <a:pPr defTabSz="685800" fontAlgn="auto">
              <a:spcBef>
                <a:spcPts val="0"/>
              </a:spcBef>
              <a:spcAft>
                <a:spcPts val="0"/>
              </a:spcAft>
            </a:pPr>
            <a:r>
              <a:rPr kumimoji="1" lang="ja-JP" altLang="en-US" sz="800">
                <a:solidFill>
                  <a:prstClr val="black"/>
                </a:solidFill>
                <a:latin typeface="+mn-lt"/>
                <a:ea typeface="游ゴシック" panose="020B0400000000000000" pitchFamily="34" charset="-128"/>
                <a:cs typeface="+mn-cs"/>
              </a:rPr>
              <a:t>プリンタ</a:t>
            </a:r>
          </a:p>
        </p:txBody>
      </p:sp>
      <p:sp>
        <p:nvSpPr>
          <p:cNvPr id="76" name="テキスト ボックス 75">
            <a:extLst>
              <a:ext uri="{FF2B5EF4-FFF2-40B4-BE49-F238E27FC236}">
                <a16:creationId xmlns:a16="http://schemas.microsoft.com/office/drawing/2014/main" id="{929EABDD-81A3-7449-A31A-9C6EC22F41E7}"/>
              </a:ext>
            </a:extLst>
          </p:cNvPr>
          <p:cNvSpPr txBox="1"/>
          <p:nvPr/>
        </p:nvSpPr>
        <p:spPr>
          <a:xfrm>
            <a:off x="6970949" y="3425407"/>
            <a:ext cx="628850" cy="215444"/>
          </a:xfrm>
          <a:prstGeom prst="rect">
            <a:avLst/>
          </a:prstGeom>
          <a:noFill/>
        </p:spPr>
        <p:txBody>
          <a:bodyPr wrap="square" rtlCol="0">
            <a:spAutoFit/>
          </a:bodyPr>
          <a:lstStyle/>
          <a:p>
            <a:pPr defTabSz="685800" fontAlgn="auto">
              <a:spcBef>
                <a:spcPts val="0"/>
              </a:spcBef>
              <a:spcAft>
                <a:spcPts val="0"/>
              </a:spcAft>
            </a:pPr>
            <a:r>
              <a:rPr kumimoji="1" lang="en-US" altLang="ja-JP" sz="800">
                <a:solidFill>
                  <a:prstClr val="black"/>
                </a:solidFill>
                <a:latin typeface="+mn-lt"/>
                <a:ea typeface="游ゴシック" panose="020B0400000000000000" pitchFamily="34" charset="-128"/>
                <a:cs typeface="+mn-cs"/>
              </a:rPr>
              <a:t>IP</a:t>
            </a:r>
            <a:r>
              <a:rPr kumimoji="1" lang="ja-JP" altLang="en-US" sz="800">
                <a:solidFill>
                  <a:prstClr val="black"/>
                </a:solidFill>
                <a:latin typeface="+mn-lt"/>
                <a:ea typeface="游ゴシック" panose="020B0400000000000000" pitchFamily="34" charset="-128"/>
                <a:cs typeface="+mn-cs"/>
              </a:rPr>
              <a:t>電話</a:t>
            </a:r>
          </a:p>
        </p:txBody>
      </p:sp>
      <p:sp>
        <p:nvSpPr>
          <p:cNvPr id="77" name="テキスト ボックス 76">
            <a:extLst>
              <a:ext uri="{FF2B5EF4-FFF2-40B4-BE49-F238E27FC236}">
                <a16:creationId xmlns:a16="http://schemas.microsoft.com/office/drawing/2014/main" id="{B5B97CCF-0C16-E44E-AAA4-A7179EC48E88}"/>
              </a:ext>
            </a:extLst>
          </p:cNvPr>
          <p:cNvSpPr txBox="1"/>
          <p:nvPr/>
        </p:nvSpPr>
        <p:spPr>
          <a:xfrm>
            <a:off x="8077252" y="3464079"/>
            <a:ext cx="628850" cy="215444"/>
          </a:xfrm>
          <a:prstGeom prst="rect">
            <a:avLst/>
          </a:prstGeom>
          <a:noFill/>
        </p:spPr>
        <p:txBody>
          <a:bodyPr wrap="square" rtlCol="0">
            <a:spAutoFit/>
          </a:bodyPr>
          <a:lstStyle/>
          <a:p>
            <a:pPr defTabSz="685800" fontAlgn="auto">
              <a:spcBef>
                <a:spcPts val="0"/>
              </a:spcBef>
              <a:spcAft>
                <a:spcPts val="0"/>
              </a:spcAft>
            </a:pPr>
            <a:r>
              <a:rPr kumimoji="1" lang="en-US" altLang="ja-JP" sz="800">
                <a:solidFill>
                  <a:prstClr val="black"/>
                </a:solidFill>
                <a:latin typeface="+mn-lt"/>
                <a:ea typeface="游ゴシック" panose="020B0400000000000000" pitchFamily="34" charset="-128"/>
                <a:cs typeface="+mn-cs"/>
              </a:rPr>
              <a:t>PC</a:t>
            </a:r>
            <a:endParaRPr kumimoji="1" lang="ja-JP" altLang="en-US" sz="800">
              <a:solidFill>
                <a:prstClr val="black"/>
              </a:solidFill>
              <a:latin typeface="+mn-lt"/>
              <a:ea typeface="游ゴシック" panose="020B0400000000000000" pitchFamily="34" charset="-128"/>
              <a:cs typeface="+mn-cs"/>
            </a:endParaRPr>
          </a:p>
        </p:txBody>
      </p:sp>
      <p:sp>
        <p:nvSpPr>
          <p:cNvPr id="78" name="テキスト ボックス 77">
            <a:extLst>
              <a:ext uri="{FF2B5EF4-FFF2-40B4-BE49-F238E27FC236}">
                <a16:creationId xmlns:a16="http://schemas.microsoft.com/office/drawing/2014/main" id="{9B297EF1-3507-654B-B98C-093A9600571D}"/>
              </a:ext>
            </a:extLst>
          </p:cNvPr>
          <p:cNvSpPr txBox="1"/>
          <p:nvPr/>
        </p:nvSpPr>
        <p:spPr>
          <a:xfrm>
            <a:off x="7519266" y="3213243"/>
            <a:ext cx="540440" cy="215444"/>
          </a:xfrm>
          <a:prstGeom prst="rect">
            <a:avLst/>
          </a:prstGeom>
          <a:noFill/>
        </p:spPr>
        <p:txBody>
          <a:bodyPr wrap="square" rtlCol="0">
            <a:spAutoFit/>
          </a:bodyPr>
          <a:lstStyle/>
          <a:p>
            <a:pPr defTabSz="685800" fontAlgn="auto">
              <a:spcBef>
                <a:spcPts val="0"/>
              </a:spcBef>
              <a:spcAft>
                <a:spcPts val="0"/>
              </a:spcAft>
            </a:pPr>
            <a:r>
              <a:rPr kumimoji="1" lang="ja-JP" altLang="en-US" sz="800">
                <a:solidFill>
                  <a:prstClr val="black"/>
                </a:solidFill>
                <a:latin typeface="+mn-lt"/>
                <a:ea typeface="游ゴシック" panose="020B0400000000000000" pitchFamily="34" charset="-128"/>
                <a:cs typeface="+mn-cs"/>
              </a:rPr>
              <a:t>・・・</a:t>
            </a:r>
          </a:p>
        </p:txBody>
      </p:sp>
      <p:sp>
        <p:nvSpPr>
          <p:cNvPr id="79" name="テキスト ボックス 78">
            <a:extLst>
              <a:ext uri="{FF2B5EF4-FFF2-40B4-BE49-F238E27FC236}">
                <a16:creationId xmlns:a16="http://schemas.microsoft.com/office/drawing/2014/main" id="{5A2EE74B-7D1C-A54E-AA50-BCAE46A31F0F}"/>
              </a:ext>
            </a:extLst>
          </p:cNvPr>
          <p:cNvSpPr txBox="1"/>
          <p:nvPr/>
        </p:nvSpPr>
        <p:spPr>
          <a:xfrm>
            <a:off x="7138885" y="1989235"/>
            <a:ext cx="909400" cy="338554"/>
          </a:xfrm>
          <a:prstGeom prst="rect">
            <a:avLst/>
          </a:prstGeom>
          <a:noFill/>
        </p:spPr>
        <p:txBody>
          <a:bodyPr wrap="square" rtlCol="0">
            <a:spAutoFit/>
          </a:bodyPr>
          <a:lstStyle/>
          <a:p>
            <a:pPr defTabSz="685800" fontAlgn="auto">
              <a:spcBef>
                <a:spcPts val="0"/>
              </a:spcBef>
              <a:spcAft>
                <a:spcPts val="0"/>
              </a:spcAft>
            </a:pPr>
            <a:r>
              <a:rPr kumimoji="1" lang="ja-JP" altLang="en-US" sz="800">
                <a:solidFill>
                  <a:prstClr val="black"/>
                </a:solidFill>
                <a:latin typeface="+mn-lt"/>
                <a:ea typeface="游ゴシック" panose="020B0400000000000000" pitchFamily="34" charset="-128"/>
                <a:cs typeface="+mn-cs"/>
              </a:rPr>
              <a:t>全体帯域　</a:t>
            </a:r>
            <a:r>
              <a:rPr kumimoji="1" lang="en-US" altLang="ja-JP" sz="800">
                <a:solidFill>
                  <a:prstClr val="black"/>
                </a:solidFill>
                <a:latin typeface="+mn-lt"/>
                <a:ea typeface="游ゴシック" panose="020B0400000000000000" pitchFamily="34" charset="-128"/>
                <a:cs typeface="+mn-cs"/>
              </a:rPr>
              <a:t>40Gbps</a:t>
            </a:r>
            <a:endParaRPr kumimoji="1" lang="ja-JP" altLang="en-US" sz="800">
              <a:solidFill>
                <a:prstClr val="black"/>
              </a:solidFill>
              <a:latin typeface="+mn-lt"/>
              <a:ea typeface="游ゴシック" panose="020B0400000000000000" pitchFamily="34" charset="-128"/>
              <a:cs typeface="+mn-cs"/>
            </a:endParaRPr>
          </a:p>
        </p:txBody>
      </p:sp>
      <p:pic>
        <p:nvPicPr>
          <p:cNvPr id="81" name="Picture 41">
            <a:extLst>
              <a:ext uri="{FF2B5EF4-FFF2-40B4-BE49-F238E27FC236}">
                <a16:creationId xmlns:a16="http://schemas.microsoft.com/office/drawing/2014/main" id="{F8707295-E459-9F41-A73A-46FE1A7E2C8E}"/>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6621771" y="2337001"/>
            <a:ext cx="637379" cy="2725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3" name="Slide Number Placeholder 4">
            <a:extLst>
              <a:ext uri="{FF2B5EF4-FFF2-40B4-BE49-F238E27FC236}">
                <a16:creationId xmlns:a16="http://schemas.microsoft.com/office/drawing/2014/main" id="{9A089D8E-19DC-E241-A193-1AC20E9613CB}"/>
              </a:ext>
            </a:extLst>
          </p:cNvPr>
          <p:cNvSpPr txBox="1">
            <a:spLocks/>
          </p:cNvSpPr>
          <p:nvPr/>
        </p:nvSpPr>
        <p:spPr>
          <a:xfrm>
            <a:off x="8648700" y="4884738"/>
            <a:ext cx="495300" cy="274637"/>
          </a:xfrm>
          <a:prstGeom prst="rect">
            <a:avLst/>
          </a:prstGeom>
        </p:spPr>
        <p:txBody>
          <a:bodyPr>
            <a:noAutofit/>
          </a:bodyPr>
          <a:lstStyle>
            <a:defPPr>
              <a:defRPr lang="en-US"/>
            </a:defPPr>
            <a:lvl1pPr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1pPr>
            <a:lvl2pPr marL="4572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2pPr>
            <a:lvl3pPr marL="9144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3pPr>
            <a:lvl4pPr marL="13716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4pPr>
            <a:lvl5pPr marL="18288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5pPr>
            <a:lvl6pPr marL="2286000" algn="l" defTabSz="457200" rtl="0" eaLnBrk="1" latinLnBrk="0" hangingPunct="1">
              <a:defRPr kern="1200">
                <a:solidFill>
                  <a:schemeClr val="tx1"/>
                </a:solidFill>
                <a:latin typeface="Arial" charset="0"/>
                <a:ea typeface="ＭＳ Ｐゴシック" charset="0"/>
                <a:cs typeface="ＭＳ Ｐゴシック" charset="0"/>
              </a:defRPr>
            </a:lvl6pPr>
            <a:lvl7pPr marL="2743200" algn="l" defTabSz="457200" rtl="0" eaLnBrk="1" latinLnBrk="0" hangingPunct="1">
              <a:defRPr kern="1200">
                <a:solidFill>
                  <a:schemeClr val="tx1"/>
                </a:solidFill>
                <a:latin typeface="Arial" charset="0"/>
                <a:ea typeface="ＭＳ Ｐゴシック" charset="0"/>
                <a:cs typeface="ＭＳ Ｐゴシック" charset="0"/>
              </a:defRPr>
            </a:lvl7pPr>
            <a:lvl8pPr marL="3200400" algn="l" defTabSz="457200" rtl="0" eaLnBrk="1" latinLnBrk="0" hangingPunct="1">
              <a:defRPr kern="1200">
                <a:solidFill>
                  <a:schemeClr val="tx1"/>
                </a:solidFill>
                <a:latin typeface="Arial" charset="0"/>
                <a:ea typeface="ＭＳ Ｐゴシック" charset="0"/>
                <a:cs typeface="ＭＳ Ｐゴシック" charset="0"/>
              </a:defRPr>
            </a:lvl8pPr>
            <a:lvl9pPr marL="3657600" algn="l" defTabSz="457200" rtl="0" eaLnBrk="1" latinLnBrk="0" hangingPunct="1">
              <a:defRPr kern="1200">
                <a:solidFill>
                  <a:schemeClr val="tx1"/>
                </a:solidFill>
                <a:latin typeface="Arial" charset="0"/>
                <a:ea typeface="ＭＳ Ｐゴシック" charset="0"/>
                <a:cs typeface="ＭＳ Ｐゴシック" charset="0"/>
              </a:defRPr>
            </a:lvl9pPr>
          </a:lstStyle>
          <a:p>
            <a:fld id="{3945D0FD-48F1-4D72-80C5-FFB60B92A834}" type="slidenum">
              <a:rPr lang="en-US" sz="900" smtClean="0">
                <a:latin typeface="+mn-lt"/>
              </a:rPr>
              <a:pPr/>
              <a:t>36</a:t>
            </a:fld>
            <a:endParaRPr lang="en-US" sz="900">
              <a:latin typeface="+mn-lt"/>
            </a:endParaRPr>
          </a:p>
        </p:txBody>
      </p:sp>
    </p:spTree>
    <p:extLst>
      <p:ext uri="{BB962C8B-B14F-4D97-AF65-F5344CB8AC3E}">
        <p14:creationId xmlns:p14="http://schemas.microsoft.com/office/powerpoint/2010/main" val="1360528195"/>
      </p:ext>
    </p:extLst>
  </p:cSld>
  <p:clrMapOvr>
    <a:masterClrMapping/>
  </p:clrMapOvr>
</p:sld>
</file>

<file path=ppt/slides/slide3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a:extLst>
              <a:ext uri="{FF2B5EF4-FFF2-40B4-BE49-F238E27FC236}">
                <a16:creationId xmlns:a16="http://schemas.microsoft.com/office/drawing/2014/main" id="{E755DC7B-0876-4F58-9526-AE8F84460731}"/>
              </a:ext>
            </a:extLst>
          </p:cNvPr>
          <p:cNvSpPr>
            <a:spLocks noGrp="1"/>
          </p:cNvSpPr>
          <p:nvPr>
            <p:ph type="title"/>
          </p:nvPr>
        </p:nvSpPr>
        <p:spPr/>
        <p:txBody>
          <a:bodyPr>
            <a:noAutofit/>
          </a:bodyPr>
          <a:lstStyle/>
          <a:p>
            <a:r>
              <a:rPr kumimoji="1" lang="ja-JP" altLang="en-US">
                <a:latin typeface="+mn-lt"/>
                <a:ea typeface="MS PGothic" panose="020B0600070205080204" pitchFamily="34" charset="-128"/>
              </a:rPr>
              <a:t>認証ログの確認</a:t>
            </a:r>
            <a:r>
              <a:rPr kumimoji="1" lang="en-US" altLang="ja-JP">
                <a:latin typeface="+mn-lt"/>
                <a:ea typeface="MS PGothic" panose="020B0600070205080204" pitchFamily="34" charset="-128"/>
              </a:rPr>
              <a:t> 2</a:t>
            </a:r>
            <a:endParaRPr kumimoji="1" lang="ja-JP" altLang="en-US">
              <a:latin typeface="+mn-lt"/>
              <a:ea typeface="MS PGothic" panose="020B0600070205080204" pitchFamily="34" charset="-128"/>
            </a:endParaRPr>
          </a:p>
        </p:txBody>
      </p:sp>
      <p:sp>
        <p:nvSpPr>
          <p:cNvPr id="13" name="Text Placeholder 2">
            <a:extLst>
              <a:ext uri="{FF2B5EF4-FFF2-40B4-BE49-F238E27FC236}">
                <a16:creationId xmlns:a16="http://schemas.microsoft.com/office/drawing/2014/main" id="{B3BA6489-89B4-C342-94F8-2A3950002E86}"/>
              </a:ext>
            </a:extLst>
          </p:cNvPr>
          <p:cNvSpPr>
            <a:spLocks noGrp="1"/>
          </p:cNvSpPr>
          <p:nvPr>
            <p:ph type="body" sz="quarter" idx="12"/>
          </p:nvPr>
        </p:nvSpPr>
        <p:spPr/>
        <p:txBody>
          <a:bodyPr/>
          <a:lstStyle/>
          <a:p>
            <a:r>
              <a:rPr lang="en-US">
                <a:ea typeface="MS PGothic" panose="020B0600070205080204" pitchFamily="34" charset="-128"/>
              </a:rPr>
              <a:t>3.5 Security</a:t>
            </a:r>
          </a:p>
        </p:txBody>
      </p:sp>
      <p:pic>
        <p:nvPicPr>
          <p:cNvPr id="4" name="図 3">
            <a:extLst>
              <a:ext uri="{FF2B5EF4-FFF2-40B4-BE49-F238E27FC236}">
                <a16:creationId xmlns:a16="http://schemas.microsoft.com/office/drawing/2014/main" id="{2C7D7191-2B76-462F-B934-A325CA3BFBEF}"/>
              </a:ext>
            </a:extLst>
          </p:cNvPr>
          <p:cNvPicPr>
            <a:picLocks noChangeAspect="1"/>
          </p:cNvPicPr>
          <p:nvPr/>
        </p:nvPicPr>
        <p:blipFill>
          <a:blip r:embed="rId2"/>
          <a:stretch>
            <a:fillRect/>
          </a:stretch>
        </p:blipFill>
        <p:spPr>
          <a:xfrm>
            <a:off x="287191" y="957654"/>
            <a:ext cx="4451750" cy="2131558"/>
          </a:xfrm>
          <a:prstGeom prst="rect">
            <a:avLst/>
          </a:prstGeom>
          <a:ln>
            <a:solidFill>
              <a:schemeClr val="accent1"/>
            </a:solidFill>
          </a:ln>
        </p:spPr>
      </p:pic>
      <p:pic>
        <p:nvPicPr>
          <p:cNvPr id="5" name="図 4">
            <a:extLst>
              <a:ext uri="{FF2B5EF4-FFF2-40B4-BE49-F238E27FC236}">
                <a16:creationId xmlns:a16="http://schemas.microsoft.com/office/drawing/2014/main" id="{821D5EBA-17F5-46A6-90C2-0B2CA0EDD2A8}"/>
              </a:ext>
            </a:extLst>
          </p:cNvPr>
          <p:cNvPicPr>
            <a:picLocks noChangeAspect="1"/>
          </p:cNvPicPr>
          <p:nvPr/>
        </p:nvPicPr>
        <p:blipFill>
          <a:blip r:embed="rId3"/>
          <a:stretch>
            <a:fillRect/>
          </a:stretch>
        </p:blipFill>
        <p:spPr>
          <a:xfrm>
            <a:off x="287191" y="3120067"/>
            <a:ext cx="4420387" cy="1874346"/>
          </a:xfrm>
          <a:prstGeom prst="rect">
            <a:avLst/>
          </a:prstGeom>
          <a:ln>
            <a:solidFill>
              <a:schemeClr val="accent1"/>
            </a:solidFill>
          </a:ln>
        </p:spPr>
      </p:pic>
      <p:pic>
        <p:nvPicPr>
          <p:cNvPr id="6" name="図 5">
            <a:extLst>
              <a:ext uri="{FF2B5EF4-FFF2-40B4-BE49-F238E27FC236}">
                <a16:creationId xmlns:a16="http://schemas.microsoft.com/office/drawing/2014/main" id="{4C23D9F9-6593-4C4C-9913-31298EFC8C9D}"/>
              </a:ext>
            </a:extLst>
          </p:cNvPr>
          <p:cNvPicPr>
            <a:picLocks noChangeAspect="1"/>
          </p:cNvPicPr>
          <p:nvPr/>
        </p:nvPicPr>
        <p:blipFill>
          <a:blip r:embed="rId4"/>
          <a:stretch>
            <a:fillRect/>
          </a:stretch>
        </p:blipFill>
        <p:spPr>
          <a:xfrm>
            <a:off x="4914732" y="569891"/>
            <a:ext cx="3572728" cy="2177614"/>
          </a:xfrm>
          <a:prstGeom prst="rect">
            <a:avLst/>
          </a:prstGeom>
          <a:ln>
            <a:solidFill>
              <a:schemeClr val="accent1"/>
            </a:solidFill>
          </a:ln>
        </p:spPr>
      </p:pic>
      <p:pic>
        <p:nvPicPr>
          <p:cNvPr id="7" name="図 6">
            <a:extLst>
              <a:ext uri="{FF2B5EF4-FFF2-40B4-BE49-F238E27FC236}">
                <a16:creationId xmlns:a16="http://schemas.microsoft.com/office/drawing/2014/main" id="{F626E546-97C6-B741-A9BE-DB4B21A6E1D7}"/>
              </a:ext>
            </a:extLst>
          </p:cNvPr>
          <p:cNvPicPr>
            <a:picLocks noChangeAspect="1"/>
          </p:cNvPicPr>
          <p:nvPr/>
        </p:nvPicPr>
        <p:blipFill>
          <a:blip r:embed="rId5"/>
          <a:stretch>
            <a:fillRect/>
          </a:stretch>
        </p:blipFill>
        <p:spPr>
          <a:xfrm>
            <a:off x="4914731" y="2845594"/>
            <a:ext cx="3692946" cy="2148819"/>
          </a:xfrm>
          <a:prstGeom prst="rect">
            <a:avLst/>
          </a:prstGeom>
          <a:ln>
            <a:solidFill>
              <a:schemeClr val="accent1"/>
            </a:solidFill>
          </a:ln>
        </p:spPr>
      </p:pic>
      <p:sp>
        <p:nvSpPr>
          <p:cNvPr id="3" name="下矢印 2">
            <a:extLst>
              <a:ext uri="{FF2B5EF4-FFF2-40B4-BE49-F238E27FC236}">
                <a16:creationId xmlns:a16="http://schemas.microsoft.com/office/drawing/2014/main" id="{21041C75-5215-BC43-B95E-CE1DFEECB898}"/>
              </a:ext>
            </a:extLst>
          </p:cNvPr>
          <p:cNvSpPr/>
          <p:nvPr/>
        </p:nvSpPr>
        <p:spPr>
          <a:xfrm>
            <a:off x="2243760" y="2954937"/>
            <a:ext cx="611257" cy="290720"/>
          </a:xfrm>
          <a:prstGeom prst="downArrow">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defTabSz="685800" fontAlgn="auto">
              <a:spcBef>
                <a:spcPts val="0"/>
              </a:spcBef>
              <a:spcAft>
                <a:spcPts val="0"/>
              </a:spcAft>
              <a:defRPr/>
            </a:pPr>
            <a:endParaRPr kumimoji="1" lang="ja-JP" altLang="en-US" sz="1350">
              <a:solidFill>
                <a:srgbClr val="005073"/>
              </a:solidFill>
              <a:ea typeface="MS PGothic" panose="020B0600070205080204" pitchFamily="34" charset="-128"/>
            </a:endParaRPr>
          </a:p>
        </p:txBody>
      </p:sp>
      <p:sp>
        <p:nvSpPr>
          <p:cNvPr id="8" name="下矢印 7">
            <a:extLst>
              <a:ext uri="{FF2B5EF4-FFF2-40B4-BE49-F238E27FC236}">
                <a16:creationId xmlns:a16="http://schemas.microsoft.com/office/drawing/2014/main" id="{494B910B-FB0E-DF48-985B-3206F4797135}"/>
              </a:ext>
            </a:extLst>
          </p:cNvPr>
          <p:cNvSpPr/>
          <p:nvPr/>
        </p:nvSpPr>
        <p:spPr>
          <a:xfrm rot="13616537" flipH="1">
            <a:off x="4566523" y="2517011"/>
            <a:ext cx="359648" cy="812292"/>
          </a:xfrm>
          <a:prstGeom prst="downArrow">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defTabSz="685800" fontAlgn="auto">
              <a:spcBef>
                <a:spcPts val="0"/>
              </a:spcBef>
              <a:spcAft>
                <a:spcPts val="0"/>
              </a:spcAft>
              <a:defRPr/>
            </a:pPr>
            <a:endParaRPr kumimoji="1" lang="ja-JP" altLang="en-US" sz="1350">
              <a:solidFill>
                <a:srgbClr val="005073"/>
              </a:solidFill>
              <a:ea typeface="MS PGothic" panose="020B0600070205080204" pitchFamily="34" charset="-128"/>
            </a:endParaRPr>
          </a:p>
        </p:txBody>
      </p:sp>
      <p:sp>
        <p:nvSpPr>
          <p:cNvPr id="9" name="下矢印 8">
            <a:extLst>
              <a:ext uri="{FF2B5EF4-FFF2-40B4-BE49-F238E27FC236}">
                <a16:creationId xmlns:a16="http://schemas.microsoft.com/office/drawing/2014/main" id="{0B2B7832-7ED7-9A47-8089-C7B229FEAA1F}"/>
              </a:ext>
            </a:extLst>
          </p:cNvPr>
          <p:cNvSpPr/>
          <p:nvPr/>
        </p:nvSpPr>
        <p:spPr>
          <a:xfrm>
            <a:off x="7270475" y="2651189"/>
            <a:ext cx="611257" cy="290720"/>
          </a:xfrm>
          <a:prstGeom prst="downArrow">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defTabSz="685800" fontAlgn="auto">
              <a:spcBef>
                <a:spcPts val="0"/>
              </a:spcBef>
              <a:spcAft>
                <a:spcPts val="0"/>
              </a:spcAft>
              <a:defRPr/>
            </a:pPr>
            <a:endParaRPr kumimoji="1" lang="ja-JP" altLang="en-US" sz="1350">
              <a:solidFill>
                <a:srgbClr val="005073"/>
              </a:solidFill>
              <a:ea typeface="MS PGothic" panose="020B0600070205080204" pitchFamily="34" charset="-128"/>
            </a:endParaRPr>
          </a:p>
        </p:txBody>
      </p:sp>
      <p:sp>
        <p:nvSpPr>
          <p:cNvPr id="11" name="Slide Number Placeholder 4">
            <a:extLst>
              <a:ext uri="{FF2B5EF4-FFF2-40B4-BE49-F238E27FC236}">
                <a16:creationId xmlns:a16="http://schemas.microsoft.com/office/drawing/2014/main" id="{95BD4922-9C33-EA42-8FBA-DF674A36B20B}"/>
              </a:ext>
            </a:extLst>
          </p:cNvPr>
          <p:cNvSpPr>
            <a:spLocks noGrp="1"/>
          </p:cNvSpPr>
          <p:nvPr>
            <p:ph type="sldNum" sz="quarter" idx="4294967295"/>
          </p:nvPr>
        </p:nvSpPr>
        <p:spPr>
          <a:xfrm>
            <a:off x="8648700" y="4884738"/>
            <a:ext cx="495300" cy="274637"/>
          </a:xfrm>
          <a:prstGeom prst="rect">
            <a:avLst/>
          </a:prstGeom>
        </p:spPr>
        <p:txBody>
          <a:bodyPr>
            <a:noAutofit/>
          </a:bodyPr>
          <a:lstStyle/>
          <a:p>
            <a:fld id="{3945D0FD-48F1-4D72-80C5-FFB60B92A834}" type="slidenum">
              <a:rPr lang="en-US" sz="900" smtClean="0">
                <a:latin typeface="+mn-lt"/>
                <a:ea typeface="MS PGothic" panose="020B0600070205080204" pitchFamily="34" charset="-128"/>
              </a:rPr>
              <a:pPr/>
              <a:t>360</a:t>
            </a:fld>
            <a:endParaRPr lang="en-US" sz="900">
              <a:latin typeface="+mn-lt"/>
              <a:ea typeface="MS PGothic" panose="020B0600070205080204" pitchFamily="34" charset="-128"/>
            </a:endParaRPr>
          </a:p>
        </p:txBody>
      </p:sp>
    </p:spTree>
    <p:extLst>
      <p:ext uri="{BB962C8B-B14F-4D97-AF65-F5344CB8AC3E}">
        <p14:creationId xmlns:p14="http://schemas.microsoft.com/office/powerpoint/2010/main" val="2053014162"/>
      </p:ext>
    </p:extLst>
  </p:cSld>
  <p:clrMapOvr>
    <a:masterClrMapping/>
  </p:clrMapOvr>
</p:sld>
</file>

<file path=ppt/slides/slide3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a:extLst>
              <a:ext uri="{FF2B5EF4-FFF2-40B4-BE49-F238E27FC236}">
                <a16:creationId xmlns:a16="http://schemas.microsoft.com/office/drawing/2014/main" id="{AD4D9FB8-257A-4DF8-9A11-32FDC42A77E8}"/>
              </a:ext>
            </a:extLst>
          </p:cNvPr>
          <p:cNvSpPr>
            <a:spLocks noGrp="1"/>
          </p:cNvSpPr>
          <p:nvPr>
            <p:ph type="title"/>
          </p:nvPr>
        </p:nvSpPr>
        <p:spPr/>
        <p:txBody>
          <a:bodyPr>
            <a:noAutofit/>
          </a:bodyPr>
          <a:lstStyle/>
          <a:p>
            <a:r>
              <a:rPr kumimoji="1" lang="ja-JP" altLang="en-US">
                <a:latin typeface="+mn-lt"/>
                <a:ea typeface="MS PGothic" panose="020B0600070205080204" pitchFamily="34" charset="-128"/>
              </a:rPr>
              <a:t>設定例</a:t>
            </a:r>
            <a:r>
              <a:rPr kumimoji="1" lang="en-US" altLang="ja-JP">
                <a:latin typeface="+mn-lt"/>
                <a:ea typeface="MS PGothic" panose="020B0600070205080204" pitchFamily="34" charset="-128"/>
              </a:rPr>
              <a:t>② CWA Multi </a:t>
            </a:r>
            <a:r>
              <a:rPr kumimoji="1" lang="ja-JP" altLang="en-US">
                <a:latin typeface="+mn-lt"/>
                <a:ea typeface="MS PGothic" panose="020B0600070205080204" pitchFamily="34" charset="-128"/>
              </a:rPr>
              <a:t>認証</a:t>
            </a:r>
            <a:r>
              <a:rPr kumimoji="1" lang="en-US" altLang="ja-JP">
                <a:latin typeface="+mn-lt"/>
                <a:ea typeface="MS PGothic" panose="020B0600070205080204" pitchFamily="34" charset="-128"/>
              </a:rPr>
              <a:t> + Dynamic VLAN</a:t>
            </a:r>
            <a:endParaRPr kumimoji="1" lang="ja-JP" altLang="en-US">
              <a:latin typeface="+mn-lt"/>
              <a:ea typeface="MS PGothic" panose="020B0600070205080204" pitchFamily="34" charset="-128"/>
            </a:endParaRPr>
          </a:p>
        </p:txBody>
      </p:sp>
      <p:sp>
        <p:nvSpPr>
          <p:cNvPr id="27" name="Text Placeholder 2">
            <a:extLst>
              <a:ext uri="{FF2B5EF4-FFF2-40B4-BE49-F238E27FC236}">
                <a16:creationId xmlns:a16="http://schemas.microsoft.com/office/drawing/2014/main" id="{C4F6FD59-345F-EB4C-B28C-789DCCDDBBB5}"/>
              </a:ext>
            </a:extLst>
          </p:cNvPr>
          <p:cNvSpPr>
            <a:spLocks noGrp="1"/>
          </p:cNvSpPr>
          <p:nvPr>
            <p:ph type="body" sz="quarter" idx="12"/>
          </p:nvPr>
        </p:nvSpPr>
        <p:spPr/>
        <p:txBody>
          <a:bodyPr/>
          <a:lstStyle/>
          <a:p>
            <a:r>
              <a:rPr lang="en-US">
                <a:ea typeface="MS PGothic" panose="020B0600070205080204" pitchFamily="34" charset="-128"/>
              </a:rPr>
              <a:t>3.5 Security</a:t>
            </a:r>
          </a:p>
        </p:txBody>
      </p:sp>
      <p:cxnSp>
        <p:nvCxnSpPr>
          <p:cNvPr id="5" name="直線コネクタ 4">
            <a:extLst>
              <a:ext uri="{FF2B5EF4-FFF2-40B4-BE49-F238E27FC236}">
                <a16:creationId xmlns:a16="http://schemas.microsoft.com/office/drawing/2014/main" id="{C07DD92E-3B5C-4532-8939-867698FB6A81}"/>
              </a:ext>
            </a:extLst>
          </p:cNvPr>
          <p:cNvCxnSpPr>
            <a:cxnSpLocks/>
          </p:cNvCxnSpPr>
          <p:nvPr/>
        </p:nvCxnSpPr>
        <p:spPr>
          <a:xfrm flipV="1">
            <a:off x="2413786" y="2225643"/>
            <a:ext cx="0" cy="1207875"/>
          </a:xfrm>
          <a:prstGeom prst="line">
            <a:avLst/>
          </a:prstGeom>
          <a:ln w="28575"/>
        </p:spPr>
        <p:style>
          <a:lnRef idx="1">
            <a:schemeClr val="accent1"/>
          </a:lnRef>
          <a:fillRef idx="0">
            <a:schemeClr val="accent1"/>
          </a:fillRef>
          <a:effectRef idx="0">
            <a:schemeClr val="accent1"/>
          </a:effectRef>
          <a:fontRef idx="minor">
            <a:schemeClr val="tx1"/>
          </a:fontRef>
        </p:style>
      </p:cxnSp>
      <p:sp>
        <p:nvSpPr>
          <p:cNvPr id="6" name="テキスト ボックス 5">
            <a:extLst>
              <a:ext uri="{FF2B5EF4-FFF2-40B4-BE49-F238E27FC236}">
                <a16:creationId xmlns:a16="http://schemas.microsoft.com/office/drawing/2014/main" id="{A053FF77-126F-4D57-B577-9D332A502167}"/>
              </a:ext>
            </a:extLst>
          </p:cNvPr>
          <p:cNvSpPr txBox="1"/>
          <p:nvPr/>
        </p:nvSpPr>
        <p:spPr>
          <a:xfrm>
            <a:off x="1842723" y="2241859"/>
            <a:ext cx="652743" cy="230832"/>
          </a:xfrm>
          <a:prstGeom prst="rect">
            <a:avLst/>
          </a:prstGeom>
          <a:noFill/>
        </p:spPr>
        <p:txBody>
          <a:bodyPr wrap="none" rtlCol="0">
            <a:noAutofit/>
          </a:bodyPr>
          <a:lstStyle/>
          <a:p>
            <a:pPr defTabSz="685800" fontAlgn="auto">
              <a:spcBef>
                <a:spcPts val="0"/>
              </a:spcBef>
              <a:spcAft>
                <a:spcPts val="0"/>
              </a:spcAft>
              <a:defRPr/>
            </a:pPr>
            <a:r>
              <a:rPr kumimoji="1" lang="en-US" altLang="ja-JP" sz="900">
                <a:solidFill>
                  <a:srgbClr val="282828"/>
                </a:solidFill>
                <a:latin typeface="+mn-lt"/>
                <a:ea typeface="MS PGothic" panose="020B0600070205080204" pitchFamily="34" charset="-128"/>
                <a:cs typeface="+mn-cs"/>
              </a:rPr>
              <a:t>Gi1/0/41</a:t>
            </a:r>
            <a:endParaRPr kumimoji="1" lang="ja-JP" altLang="en-US" sz="900">
              <a:solidFill>
                <a:srgbClr val="282828"/>
              </a:solidFill>
              <a:latin typeface="+mn-lt"/>
              <a:ea typeface="MS PGothic" panose="020B0600070205080204" pitchFamily="34" charset="-128"/>
              <a:cs typeface="+mn-cs"/>
            </a:endParaRPr>
          </a:p>
        </p:txBody>
      </p:sp>
      <p:cxnSp>
        <p:nvCxnSpPr>
          <p:cNvPr id="12" name="直線コネクタ 11">
            <a:extLst>
              <a:ext uri="{FF2B5EF4-FFF2-40B4-BE49-F238E27FC236}">
                <a16:creationId xmlns:a16="http://schemas.microsoft.com/office/drawing/2014/main" id="{B2D34B6B-273D-4E07-9A44-101FEC374316}"/>
              </a:ext>
            </a:extLst>
          </p:cNvPr>
          <p:cNvCxnSpPr>
            <a:cxnSpLocks/>
            <a:stCxn id="18" idx="1"/>
            <a:endCxn id="17" idx="3"/>
          </p:cNvCxnSpPr>
          <p:nvPr/>
        </p:nvCxnSpPr>
        <p:spPr>
          <a:xfrm flipH="1">
            <a:off x="3273456" y="1977280"/>
            <a:ext cx="3235145" cy="0"/>
          </a:xfrm>
          <a:prstGeom prst="line">
            <a:avLst/>
          </a:prstGeom>
          <a:ln w="28575"/>
        </p:spPr>
        <p:style>
          <a:lnRef idx="1">
            <a:schemeClr val="accent1"/>
          </a:lnRef>
          <a:fillRef idx="0">
            <a:schemeClr val="accent1"/>
          </a:fillRef>
          <a:effectRef idx="0">
            <a:schemeClr val="accent1"/>
          </a:effectRef>
          <a:fontRef idx="minor">
            <a:schemeClr val="tx1"/>
          </a:fontRef>
        </p:style>
      </p:cxnSp>
      <p:sp>
        <p:nvSpPr>
          <p:cNvPr id="14" name="テキスト ボックス 13">
            <a:extLst>
              <a:ext uri="{FF2B5EF4-FFF2-40B4-BE49-F238E27FC236}">
                <a16:creationId xmlns:a16="http://schemas.microsoft.com/office/drawing/2014/main" id="{46E615BD-176A-4FFA-81E1-7C3912FFCD3D}"/>
              </a:ext>
            </a:extLst>
          </p:cNvPr>
          <p:cNvSpPr txBox="1"/>
          <p:nvPr/>
        </p:nvSpPr>
        <p:spPr>
          <a:xfrm>
            <a:off x="3273456" y="1679002"/>
            <a:ext cx="652743" cy="230832"/>
          </a:xfrm>
          <a:prstGeom prst="rect">
            <a:avLst/>
          </a:prstGeom>
          <a:noFill/>
        </p:spPr>
        <p:txBody>
          <a:bodyPr wrap="none" rtlCol="0">
            <a:noAutofit/>
          </a:bodyPr>
          <a:lstStyle/>
          <a:p>
            <a:pPr defTabSz="685800" fontAlgn="auto">
              <a:spcBef>
                <a:spcPts val="0"/>
              </a:spcBef>
              <a:spcAft>
                <a:spcPts val="0"/>
              </a:spcAft>
              <a:defRPr/>
            </a:pPr>
            <a:r>
              <a:rPr kumimoji="1" lang="en-US" altLang="ja-JP" sz="900">
                <a:solidFill>
                  <a:srgbClr val="282828"/>
                </a:solidFill>
                <a:latin typeface="+mn-lt"/>
                <a:ea typeface="MS PGothic" panose="020B0600070205080204" pitchFamily="34" charset="-128"/>
                <a:cs typeface="+mn-cs"/>
              </a:rPr>
              <a:t>Gi1/0/37</a:t>
            </a:r>
            <a:endParaRPr kumimoji="1" lang="ja-JP" altLang="en-US" sz="900">
              <a:solidFill>
                <a:srgbClr val="282828"/>
              </a:solidFill>
              <a:latin typeface="+mn-lt"/>
              <a:ea typeface="MS PGothic" panose="020B0600070205080204" pitchFamily="34" charset="-128"/>
              <a:cs typeface="+mn-cs"/>
            </a:endParaRPr>
          </a:p>
        </p:txBody>
      </p:sp>
      <p:sp>
        <p:nvSpPr>
          <p:cNvPr id="17" name="正方形/長方形 16">
            <a:extLst>
              <a:ext uri="{FF2B5EF4-FFF2-40B4-BE49-F238E27FC236}">
                <a16:creationId xmlns:a16="http://schemas.microsoft.com/office/drawing/2014/main" id="{AC303FB0-D9A8-4397-B7BC-8532FFEB6000}"/>
              </a:ext>
            </a:extLst>
          </p:cNvPr>
          <p:cNvSpPr/>
          <p:nvPr/>
        </p:nvSpPr>
        <p:spPr>
          <a:xfrm>
            <a:off x="1568224" y="1745590"/>
            <a:ext cx="1705232" cy="46337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defTabSz="685800" fontAlgn="auto">
              <a:spcBef>
                <a:spcPts val="0"/>
              </a:spcBef>
              <a:spcAft>
                <a:spcPts val="0"/>
              </a:spcAft>
              <a:defRPr/>
            </a:pPr>
            <a:r>
              <a:rPr kumimoji="1" lang="en-US" altLang="ja-JP" sz="1350">
                <a:solidFill>
                  <a:schemeClr val="bg2"/>
                </a:solidFill>
                <a:ea typeface="MS PGothic" panose="020B0600070205080204" pitchFamily="34" charset="-128"/>
              </a:rPr>
              <a:t>C9200-L</a:t>
            </a:r>
            <a:endParaRPr kumimoji="1" lang="ja-JP" altLang="en-US" sz="1350">
              <a:solidFill>
                <a:schemeClr val="bg2"/>
              </a:solidFill>
              <a:ea typeface="MS PGothic" panose="020B0600070205080204" pitchFamily="34" charset="-128"/>
            </a:endParaRPr>
          </a:p>
        </p:txBody>
      </p:sp>
      <p:sp>
        <p:nvSpPr>
          <p:cNvPr id="18" name="正方形/長方形 17">
            <a:extLst>
              <a:ext uri="{FF2B5EF4-FFF2-40B4-BE49-F238E27FC236}">
                <a16:creationId xmlns:a16="http://schemas.microsoft.com/office/drawing/2014/main" id="{60088CCC-1880-4637-A6CB-B21192575FB1}"/>
              </a:ext>
            </a:extLst>
          </p:cNvPr>
          <p:cNvSpPr/>
          <p:nvPr/>
        </p:nvSpPr>
        <p:spPr>
          <a:xfrm>
            <a:off x="6508601" y="1745590"/>
            <a:ext cx="1705232" cy="46337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lvl="0" algn="ctr">
              <a:defRPr/>
            </a:pPr>
            <a:r>
              <a:rPr lang="en-US" altLang="ja-JP" sz="1050">
                <a:solidFill>
                  <a:schemeClr val="bg2"/>
                </a:solidFill>
                <a:ea typeface="MS PGothic" panose="020B0600070205080204" pitchFamily="34" charset="-128"/>
              </a:rPr>
              <a:t>Radius</a:t>
            </a:r>
          </a:p>
          <a:p>
            <a:pPr lvl="0" algn="ctr">
              <a:defRPr/>
            </a:pPr>
            <a:r>
              <a:rPr lang="en-US" altLang="ja-JP" sz="1050">
                <a:solidFill>
                  <a:schemeClr val="bg2"/>
                </a:solidFill>
                <a:ea typeface="MS PGothic" panose="020B0600070205080204" pitchFamily="34" charset="-128"/>
              </a:rPr>
              <a:t>Identity Service Engine</a:t>
            </a:r>
          </a:p>
        </p:txBody>
      </p:sp>
      <p:sp>
        <p:nvSpPr>
          <p:cNvPr id="10" name="正方形/長方形 9">
            <a:extLst>
              <a:ext uri="{FF2B5EF4-FFF2-40B4-BE49-F238E27FC236}">
                <a16:creationId xmlns:a16="http://schemas.microsoft.com/office/drawing/2014/main" id="{A26491F9-7129-4F0B-ABAA-DA5057E41C7E}"/>
              </a:ext>
            </a:extLst>
          </p:cNvPr>
          <p:cNvSpPr/>
          <p:nvPr/>
        </p:nvSpPr>
        <p:spPr>
          <a:xfrm>
            <a:off x="4126072" y="1725916"/>
            <a:ext cx="1705232" cy="46337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defTabSz="685800" fontAlgn="auto">
              <a:spcBef>
                <a:spcPts val="0"/>
              </a:spcBef>
              <a:spcAft>
                <a:spcPts val="0"/>
              </a:spcAft>
              <a:defRPr/>
            </a:pPr>
            <a:r>
              <a:rPr lang="en-US" altLang="ja-JP" sz="1600">
                <a:solidFill>
                  <a:schemeClr val="bg2"/>
                </a:solidFill>
                <a:ea typeface="MS PGothic" panose="020B0600070205080204" pitchFamily="34" charset="-128"/>
              </a:rPr>
              <a:t>DHCP</a:t>
            </a:r>
            <a:r>
              <a:rPr lang="ja-JP" altLang="en-US" sz="1600">
                <a:solidFill>
                  <a:schemeClr val="bg2"/>
                </a:solidFill>
                <a:ea typeface="MS PGothic" panose="020B0600070205080204" pitchFamily="34" charset="-128"/>
              </a:rPr>
              <a:t>サーバ兼</a:t>
            </a:r>
            <a:endParaRPr lang="en-US" altLang="ja-JP" sz="1600">
              <a:solidFill>
                <a:schemeClr val="bg2"/>
              </a:solidFill>
              <a:ea typeface="MS PGothic" panose="020B0600070205080204" pitchFamily="34" charset="-128"/>
            </a:endParaRPr>
          </a:p>
          <a:p>
            <a:pPr algn="ctr" defTabSz="685800" fontAlgn="auto">
              <a:spcBef>
                <a:spcPts val="0"/>
              </a:spcBef>
              <a:spcAft>
                <a:spcPts val="0"/>
              </a:spcAft>
              <a:defRPr/>
            </a:pPr>
            <a:r>
              <a:rPr kumimoji="1" lang="en-US" altLang="ja-JP" sz="1350">
                <a:solidFill>
                  <a:schemeClr val="bg2"/>
                </a:solidFill>
                <a:ea typeface="MS PGothic" panose="020B0600070205080204" pitchFamily="34" charset="-128"/>
              </a:rPr>
              <a:t>L3</a:t>
            </a:r>
            <a:r>
              <a:rPr kumimoji="1" lang="ja-JP" altLang="en-US" sz="1350">
                <a:solidFill>
                  <a:schemeClr val="bg2"/>
                </a:solidFill>
                <a:ea typeface="MS PGothic" panose="020B0600070205080204" pitchFamily="34" charset="-128"/>
              </a:rPr>
              <a:t>スイッチ</a:t>
            </a:r>
            <a:endParaRPr kumimoji="1" lang="en-US" altLang="ja-JP" sz="1350">
              <a:solidFill>
                <a:schemeClr val="bg2"/>
              </a:solidFill>
              <a:ea typeface="MS PGothic" panose="020B0600070205080204" pitchFamily="34" charset="-128"/>
            </a:endParaRPr>
          </a:p>
        </p:txBody>
      </p:sp>
      <p:sp>
        <p:nvSpPr>
          <p:cNvPr id="11" name="テキスト ボックス 10">
            <a:extLst>
              <a:ext uri="{FF2B5EF4-FFF2-40B4-BE49-F238E27FC236}">
                <a16:creationId xmlns:a16="http://schemas.microsoft.com/office/drawing/2014/main" id="{C4AB913A-0A7D-451C-9DF5-26B7BD8D1C32}"/>
              </a:ext>
            </a:extLst>
          </p:cNvPr>
          <p:cNvSpPr txBox="1"/>
          <p:nvPr/>
        </p:nvSpPr>
        <p:spPr>
          <a:xfrm>
            <a:off x="4349937" y="1518167"/>
            <a:ext cx="1343638" cy="230832"/>
          </a:xfrm>
          <a:prstGeom prst="rect">
            <a:avLst/>
          </a:prstGeom>
          <a:noFill/>
        </p:spPr>
        <p:txBody>
          <a:bodyPr wrap="none" rtlCol="0">
            <a:noAutofit/>
          </a:bodyPr>
          <a:lstStyle/>
          <a:p>
            <a:pPr defTabSz="685800" fontAlgn="auto">
              <a:spcBef>
                <a:spcPts val="0"/>
              </a:spcBef>
              <a:spcAft>
                <a:spcPts val="0"/>
              </a:spcAft>
              <a:defRPr/>
            </a:pPr>
            <a:r>
              <a:rPr kumimoji="1" lang="en-US" altLang="ja-JP" sz="900">
                <a:solidFill>
                  <a:srgbClr val="282828"/>
                </a:solidFill>
                <a:latin typeface="+mn-lt"/>
                <a:ea typeface="MS PGothic" panose="020B0600070205080204" pitchFamily="34" charset="-128"/>
                <a:cs typeface="+mn-cs"/>
              </a:rPr>
              <a:t>VLAN222</a:t>
            </a:r>
            <a:r>
              <a:rPr kumimoji="1" lang="ja-JP" altLang="en-US" sz="900">
                <a:solidFill>
                  <a:srgbClr val="282828"/>
                </a:solidFill>
                <a:latin typeface="+mn-lt"/>
                <a:ea typeface="MS PGothic" panose="020B0600070205080204" pitchFamily="34" charset="-128"/>
                <a:cs typeface="+mn-cs"/>
              </a:rPr>
              <a:t>の</a:t>
            </a:r>
            <a:r>
              <a:rPr kumimoji="1" lang="en-US" altLang="ja-JP" sz="900">
                <a:solidFill>
                  <a:srgbClr val="282828"/>
                </a:solidFill>
                <a:latin typeface="+mn-lt"/>
                <a:ea typeface="MS PGothic" panose="020B0600070205080204" pitchFamily="34" charset="-128"/>
                <a:cs typeface="+mn-cs"/>
              </a:rPr>
              <a:t>DHCP</a:t>
            </a:r>
            <a:r>
              <a:rPr kumimoji="1" lang="ja-JP" altLang="en-US" sz="900">
                <a:solidFill>
                  <a:srgbClr val="282828"/>
                </a:solidFill>
                <a:latin typeface="+mn-lt"/>
                <a:ea typeface="MS PGothic" panose="020B0600070205080204" pitchFamily="34" charset="-128"/>
                <a:cs typeface="+mn-cs"/>
              </a:rPr>
              <a:t>兼任</a:t>
            </a:r>
          </a:p>
        </p:txBody>
      </p:sp>
      <p:sp>
        <p:nvSpPr>
          <p:cNvPr id="13" name="正方形/長方形 12">
            <a:extLst>
              <a:ext uri="{FF2B5EF4-FFF2-40B4-BE49-F238E27FC236}">
                <a16:creationId xmlns:a16="http://schemas.microsoft.com/office/drawing/2014/main" id="{27E3D7DB-178E-4333-B582-32C8E5F6185E}"/>
              </a:ext>
            </a:extLst>
          </p:cNvPr>
          <p:cNvSpPr/>
          <p:nvPr/>
        </p:nvSpPr>
        <p:spPr>
          <a:xfrm>
            <a:off x="4094625" y="2279823"/>
            <a:ext cx="2588456" cy="1061829"/>
          </a:xfrm>
          <a:prstGeom prst="rect">
            <a:avLst/>
          </a:prstGeom>
        </p:spPr>
        <p:txBody>
          <a:bodyPr wrap="square">
            <a:noAutofit/>
          </a:bodyPr>
          <a:lstStyle/>
          <a:p>
            <a:pPr defTabSz="685800" fontAlgn="auto">
              <a:spcBef>
                <a:spcPts val="0"/>
              </a:spcBef>
              <a:spcAft>
                <a:spcPts val="0"/>
              </a:spcAft>
              <a:defRPr/>
            </a:pPr>
            <a:r>
              <a:rPr kumimoji="1" lang="en-US" altLang="ja-JP" sz="900" err="1">
                <a:solidFill>
                  <a:srgbClr val="282828"/>
                </a:solidFill>
                <a:latin typeface="+mn-lt"/>
                <a:ea typeface="MS PGothic" panose="020B0600070205080204" pitchFamily="34" charset="-128"/>
                <a:cs typeface="+mn-cs"/>
              </a:rPr>
              <a:t>ip</a:t>
            </a:r>
            <a:r>
              <a:rPr kumimoji="1" lang="en-US" altLang="ja-JP" sz="900">
                <a:solidFill>
                  <a:srgbClr val="282828"/>
                </a:solidFill>
                <a:latin typeface="+mn-lt"/>
                <a:ea typeface="MS PGothic" panose="020B0600070205080204" pitchFamily="34" charset="-128"/>
                <a:cs typeface="+mn-cs"/>
              </a:rPr>
              <a:t> </a:t>
            </a:r>
            <a:r>
              <a:rPr kumimoji="1" lang="en-US" altLang="ja-JP" sz="900" err="1">
                <a:solidFill>
                  <a:srgbClr val="282828"/>
                </a:solidFill>
                <a:latin typeface="+mn-lt"/>
                <a:ea typeface="MS PGothic" panose="020B0600070205080204" pitchFamily="34" charset="-128"/>
                <a:cs typeface="+mn-cs"/>
              </a:rPr>
              <a:t>dhcp</a:t>
            </a:r>
            <a:r>
              <a:rPr kumimoji="1" lang="en-US" altLang="ja-JP" sz="900">
                <a:solidFill>
                  <a:srgbClr val="282828"/>
                </a:solidFill>
                <a:latin typeface="+mn-lt"/>
                <a:ea typeface="MS PGothic" panose="020B0600070205080204" pitchFamily="34" charset="-128"/>
                <a:cs typeface="+mn-cs"/>
              </a:rPr>
              <a:t> pool 192.168.122.0</a:t>
            </a:r>
          </a:p>
          <a:p>
            <a:pPr defTabSz="685800" fontAlgn="auto">
              <a:spcBef>
                <a:spcPts val="0"/>
              </a:spcBef>
              <a:spcAft>
                <a:spcPts val="0"/>
              </a:spcAft>
              <a:defRPr/>
            </a:pPr>
            <a:r>
              <a:rPr kumimoji="1" lang="en-US" altLang="ja-JP" sz="900">
                <a:solidFill>
                  <a:srgbClr val="282828"/>
                </a:solidFill>
                <a:latin typeface="+mn-lt"/>
                <a:ea typeface="MS PGothic" panose="020B0600070205080204" pitchFamily="34" charset="-128"/>
                <a:cs typeface="+mn-cs"/>
              </a:rPr>
              <a:t>   network 192.168.122.0 255.255.255.0</a:t>
            </a:r>
          </a:p>
          <a:p>
            <a:pPr defTabSz="685800" fontAlgn="auto">
              <a:spcBef>
                <a:spcPts val="0"/>
              </a:spcBef>
              <a:spcAft>
                <a:spcPts val="0"/>
              </a:spcAft>
              <a:defRPr/>
            </a:pPr>
            <a:r>
              <a:rPr kumimoji="1" lang="en-US" altLang="ja-JP" sz="900">
                <a:solidFill>
                  <a:srgbClr val="282828"/>
                </a:solidFill>
                <a:latin typeface="+mn-lt"/>
                <a:ea typeface="MS PGothic" panose="020B0600070205080204" pitchFamily="34" charset="-128"/>
                <a:cs typeface="+mn-cs"/>
              </a:rPr>
              <a:t>   default-router 192.168.122.254</a:t>
            </a:r>
          </a:p>
          <a:p>
            <a:pPr defTabSz="685800" fontAlgn="auto">
              <a:spcBef>
                <a:spcPts val="0"/>
              </a:spcBef>
              <a:spcAft>
                <a:spcPts val="0"/>
              </a:spcAft>
              <a:defRPr/>
            </a:pPr>
            <a:r>
              <a:rPr kumimoji="1" lang="en-US" altLang="ja-JP" sz="900">
                <a:solidFill>
                  <a:srgbClr val="282828"/>
                </a:solidFill>
                <a:latin typeface="+mn-lt"/>
                <a:ea typeface="MS PGothic" panose="020B0600070205080204" pitchFamily="34" charset="-128"/>
                <a:cs typeface="+mn-cs"/>
              </a:rPr>
              <a:t>   domain-name </a:t>
            </a:r>
            <a:r>
              <a:rPr kumimoji="1" lang="en-US" altLang="ja-JP" sz="900" err="1">
                <a:solidFill>
                  <a:srgbClr val="282828"/>
                </a:solidFill>
                <a:latin typeface="+mn-lt"/>
                <a:ea typeface="MS PGothic" panose="020B0600070205080204" pitchFamily="34" charset="-128"/>
                <a:cs typeface="+mn-cs"/>
              </a:rPr>
              <a:t>isetest</a:t>
            </a:r>
            <a:endParaRPr kumimoji="1" lang="en-US" altLang="ja-JP" sz="900">
              <a:solidFill>
                <a:srgbClr val="282828"/>
              </a:solidFill>
              <a:latin typeface="+mn-lt"/>
              <a:ea typeface="MS PGothic" panose="020B0600070205080204" pitchFamily="34" charset="-128"/>
              <a:cs typeface="+mn-cs"/>
            </a:endParaRPr>
          </a:p>
          <a:p>
            <a:pPr defTabSz="685800" fontAlgn="auto">
              <a:spcBef>
                <a:spcPts val="0"/>
              </a:spcBef>
              <a:spcAft>
                <a:spcPts val="0"/>
              </a:spcAft>
              <a:defRPr/>
            </a:pPr>
            <a:r>
              <a:rPr kumimoji="1" lang="en-US" altLang="ja-JP" sz="900">
                <a:solidFill>
                  <a:srgbClr val="282828"/>
                </a:solidFill>
                <a:latin typeface="+mn-lt"/>
                <a:ea typeface="MS PGothic" panose="020B0600070205080204" pitchFamily="34" charset="-128"/>
                <a:cs typeface="+mn-cs"/>
              </a:rPr>
              <a:t>   option 43 hex f104.0a0a.1ea1</a:t>
            </a:r>
          </a:p>
          <a:p>
            <a:pPr defTabSz="685800" fontAlgn="auto">
              <a:spcBef>
                <a:spcPts val="0"/>
              </a:spcBef>
              <a:spcAft>
                <a:spcPts val="0"/>
              </a:spcAft>
              <a:defRPr/>
            </a:pPr>
            <a:r>
              <a:rPr kumimoji="1" lang="en-US" altLang="ja-JP" sz="900">
                <a:solidFill>
                  <a:srgbClr val="282828"/>
                </a:solidFill>
                <a:latin typeface="+mn-lt"/>
                <a:ea typeface="MS PGothic" panose="020B0600070205080204" pitchFamily="34" charset="-128"/>
                <a:cs typeface="+mn-cs"/>
              </a:rPr>
              <a:t>   </a:t>
            </a:r>
            <a:r>
              <a:rPr kumimoji="1" lang="en-US" altLang="ja-JP" sz="900" err="1">
                <a:solidFill>
                  <a:srgbClr val="282828"/>
                </a:solidFill>
                <a:latin typeface="+mn-lt"/>
                <a:ea typeface="MS PGothic" panose="020B0600070205080204" pitchFamily="34" charset="-128"/>
                <a:cs typeface="+mn-cs"/>
              </a:rPr>
              <a:t>dns</a:t>
            </a:r>
            <a:r>
              <a:rPr kumimoji="1" lang="en-US" altLang="ja-JP" sz="900">
                <a:solidFill>
                  <a:srgbClr val="282828"/>
                </a:solidFill>
                <a:latin typeface="+mn-lt"/>
                <a:ea typeface="MS PGothic" panose="020B0600070205080204" pitchFamily="34" charset="-128"/>
                <a:cs typeface="+mn-cs"/>
              </a:rPr>
              <a:t>-server 10.10.30.229</a:t>
            </a:r>
          </a:p>
          <a:p>
            <a:pPr defTabSz="685800" fontAlgn="auto">
              <a:spcBef>
                <a:spcPts val="0"/>
              </a:spcBef>
              <a:spcAft>
                <a:spcPts val="0"/>
              </a:spcAft>
              <a:defRPr/>
            </a:pPr>
            <a:r>
              <a:rPr kumimoji="1" lang="en-US" altLang="ja-JP" sz="900">
                <a:solidFill>
                  <a:srgbClr val="FF0000"/>
                </a:solidFill>
                <a:latin typeface="+mn-lt"/>
                <a:ea typeface="MS PGothic" panose="020B0600070205080204" pitchFamily="34" charset="-128"/>
                <a:cs typeface="+mn-cs"/>
              </a:rPr>
              <a:t>   lease 0 0 1</a:t>
            </a:r>
          </a:p>
        </p:txBody>
      </p:sp>
      <p:sp>
        <p:nvSpPr>
          <p:cNvPr id="16" name="テキスト ボックス 15">
            <a:extLst>
              <a:ext uri="{FF2B5EF4-FFF2-40B4-BE49-F238E27FC236}">
                <a16:creationId xmlns:a16="http://schemas.microsoft.com/office/drawing/2014/main" id="{28ED0F99-C7ED-4465-A2B3-49A8AFB84FEC}"/>
              </a:ext>
            </a:extLst>
          </p:cNvPr>
          <p:cNvSpPr txBox="1"/>
          <p:nvPr/>
        </p:nvSpPr>
        <p:spPr>
          <a:xfrm>
            <a:off x="1561169" y="1418408"/>
            <a:ext cx="1383712" cy="369332"/>
          </a:xfrm>
          <a:prstGeom prst="rect">
            <a:avLst/>
          </a:prstGeom>
          <a:noFill/>
        </p:spPr>
        <p:txBody>
          <a:bodyPr wrap="none" rtlCol="0">
            <a:noAutofit/>
          </a:bodyPr>
          <a:lstStyle/>
          <a:p>
            <a:pPr defTabSz="685800" fontAlgn="auto">
              <a:spcBef>
                <a:spcPts val="0"/>
              </a:spcBef>
              <a:spcAft>
                <a:spcPts val="0"/>
              </a:spcAft>
              <a:defRPr/>
            </a:pPr>
            <a:r>
              <a:rPr kumimoji="1" lang="en-US" altLang="ja-JP" sz="900" err="1">
                <a:solidFill>
                  <a:srgbClr val="282828"/>
                </a:solidFill>
                <a:latin typeface="+mn-lt"/>
                <a:ea typeface="MS PGothic" panose="020B0600070205080204" pitchFamily="34" charset="-128"/>
                <a:cs typeface="+mn-cs"/>
              </a:rPr>
              <a:t>Webauth</a:t>
            </a:r>
            <a:r>
              <a:rPr kumimoji="1" lang="ja-JP" altLang="en-US" sz="900">
                <a:solidFill>
                  <a:srgbClr val="282828"/>
                </a:solidFill>
                <a:latin typeface="+mn-lt"/>
                <a:ea typeface="MS PGothic" panose="020B0600070205080204" pitchFamily="34" charset="-128"/>
                <a:cs typeface="+mn-cs"/>
              </a:rPr>
              <a:t>用</a:t>
            </a:r>
            <a:r>
              <a:rPr kumimoji="1" lang="en-US" altLang="ja-JP" sz="900">
                <a:solidFill>
                  <a:srgbClr val="282828"/>
                </a:solidFill>
                <a:latin typeface="+mn-lt"/>
                <a:ea typeface="MS PGothic" panose="020B0600070205080204" pitchFamily="34" charset="-128"/>
                <a:cs typeface="+mn-cs"/>
              </a:rPr>
              <a:t>VLAN:</a:t>
            </a:r>
            <a:r>
              <a:rPr kumimoji="1" lang="ja-JP" altLang="en-US" sz="900">
                <a:solidFill>
                  <a:srgbClr val="282828"/>
                </a:solidFill>
                <a:latin typeface="+mn-lt"/>
                <a:ea typeface="MS PGothic" panose="020B0600070205080204" pitchFamily="34" charset="-128"/>
                <a:cs typeface="+mn-cs"/>
              </a:rPr>
              <a:t> </a:t>
            </a:r>
            <a:r>
              <a:rPr kumimoji="1" lang="en-US" altLang="ja-JP" sz="900">
                <a:solidFill>
                  <a:srgbClr val="282828"/>
                </a:solidFill>
                <a:latin typeface="+mn-lt"/>
                <a:ea typeface="MS PGothic" panose="020B0600070205080204" pitchFamily="34" charset="-128"/>
                <a:cs typeface="+mn-cs"/>
              </a:rPr>
              <a:t>222</a:t>
            </a:r>
          </a:p>
          <a:p>
            <a:pPr defTabSz="685800" fontAlgn="auto">
              <a:spcBef>
                <a:spcPts val="0"/>
              </a:spcBef>
              <a:spcAft>
                <a:spcPts val="0"/>
              </a:spcAft>
              <a:defRPr/>
            </a:pPr>
            <a:r>
              <a:rPr kumimoji="1" lang="ja-JP" altLang="en-US" sz="900">
                <a:solidFill>
                  <a:srgbClr val="282828"/>
                </a:solidFill>
                <a:latin typeface="+mn-lt"/>
                <a:ea typeface="MS PGothic" panose="020B0600070205080204" pitchFamily="34" charset="-128"/>
                <a:cs typeface="+mn-cs"/>
              </a:rPr>
              <a:t>認証後</a:t>
            </a:r>
            <a:r>
              <a:rPr kumimoji="1" lang="en-US" altLang="ja-JP" sz="900">
                <a:solidFill>
                  <a:srgbClr val="282828"/>
                </a:solidFill>
                <a:latin typeface="+mn-lt"/>
                <a:ea typeface="MS PGothic" panose="020B0600070205080204" pitchFamily="34" charset="-128"/>
                <a:cs typeface="+mn-cs"/>
              </a:rPr>
              <a:t>VLAN:</a:t>
            </a:r>
            <a:r>
              <a:rPr kumimoji="1" lang="ja-JP" altLang="en-US" sz="900">
                <a:solidFill>
                  <a:srgbClr val="282828"/>
                </a:solidFill>
                <a:latin typeface="+mn-lt"/>
                <a:ea typeface="MS PGothic" panose="020B0600070205080204" pitchFamily="34" charset="-128"/>
                <a:cs typeface="+mn-cs"/>
              </a:rPr>
              <a:t> </a:t>
            </a:r>
            <a:r>
              <a:rPr kumimoji="1" lang="en-US" altLang="ja-JP" sz="900">
                <a:solidFill>
                  <a:srgbClr val="282828"/>
                </a:solidFill>
                <a:latin typeface="+mn-lt"/>
                <a:ea typeface="MS PGothic" panose="020B0600070205080204" pitchFamily="34" charset="-128"/>
                <a:cs typeface="+mn-cs"/>
              </a:rPr>
              <a:t>211</a:t>
            </a:r>
            <a:r>
              <a:rPr kumimoji="1" lang="ja-JP" altLang="en-US" sz="900" err="1">
                <a:solidFill>
                  <a:srgbClr val="282828"/>
                </a:solidFill>
                <a:latin typeface="+mn-lt"/>
                <a:ea typeface="MS PGothic" panose="020B0600070205080204" pitchFamily="34" charset="-128"/>
                <a:cs typeface="+mn-cs"/>
              </a:rPr>
              <a:t>、</a:t>
            </a:r>
            <a:r>
              <a:rPr kumimoji="1" lang="en-US" altLang="ja-JP" sz="900">
                <a:solidFill>
                  <a:srgbClr val="282828"/>
                </a:solidFill>
                <a:latin typeface="+mn-lt"/>
                <a:ea typeface="MS PGothic" panose="020B0600070205080204" pitchFamily="34" charset="-128"/>
                <a:cs typeface="+mn-cs"/>
              </a:rPr>
              <a:t>212</a:t>
            </a:r>
          </a:p>
        </p:txBody>
      </p:sp>
      <p:sp>
        <p:nvSpPr>
          <p:cNvPr id="19" name="正方形/長方形 18">
            <a:extLst>
              <a:ext uri="{FF2B5EF4-FFF2-40B4-BE49-F238E27FC236}">
                <a16:creationId xmlns:a16="http://schemas.microsoft.com/office/drawing/2014/main" id="{B8AFDA03-7E56-4289-B7B6-1A2C85FC82F0}"/>
              </a:ext>
            </a:extLst>
          </p:cNvPr>
          <p:cNvSpPr/>
          <p:nvPr/>
        </p:nvSpPr>
        <p:spPr>
          <a:xfrm>
            <a:off x="1017652" y="3905845"/>
            <a:ext cx="1087034" cy="42000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defTabSz="685800" fontAlgn="auto">
              <a:spcBef>
                <a:spcPts val="0"/>
              </a:spcBef>
              <a:spcAft>
                <a:spcPts val="0"/>
              </a:spcAft>
              <a:defRPr/>
            </a:pPr>
            <a:r>
              <a:rPr kumimoji="1" lang="en-US" altLang="ja-JP" sz="1350">
                <a:solidFill>
                  <a:schemeClr val="bg2"/>
                </a:solidFill>
                <a:ea typeface="MS PGothic" panose="020B0600070205080204" pitchFamily="34" charset="-128"/>
              </a:rPr>
              <a:t>PC2</a:t>
            </a:r>
          </a:p>
          <a:p>
            <a:pPr algn="ctr" defTabSz="685800" fontAlgn="auto">
              <a:spcBef>
                <a:spcPts val="0"/>
              </a:spcBef>
              <a:spcAft>
                <a:spcPts val="0"/>
              </a:spcAft>
              <a:defRPr/>
            </a:pPr>
            <a:r>
              <a:rPr kumimoji="1" lang="en-US" altLang="ja-JP" sz="1350">
                <a:solidFill>
                  <a:schemeClr val="bg2"/>
                </a:solidFill>
                <a:ea typeface="MS PGothic" panose="020B0600070205080204" pitchFamily="34" charset="-128"/>
              </a:rPr>
              <a:t>plon0004</a:t>
            </a:r>
            <a:endParaRPr kumimoji="1" lang="ja-JP" altLang="en-US" sz="1350">
              <a:solidFill>
                <a:schemeClr val="bg2"/>
              </a:solidFill>
              <a:ea typeface="MS PGothic" panose="020B0600070205080204" pitchFamily="34" charset="-128"/>
            </a:endParaRPr>
          </a:p>
        </p:txBody>
      </p:sp>
      <p:sp>
        <p:nvSpPr>
          <p:cNvPr id="20" name="正方形/長方形 19">
            <a:extLst>
              <a:ext uri="{FF2B5EF4-FFF2-40B4-BE49-F238E27FC236}">
                <a16:creationId xmlns:a16="http://schemas.microsoft.com/office/drawing/2014/main" id="{8CD383E4-C892-424A-9704-6927AAAC94CC}"/>
              </a:ext>
            </a:extLst>
          </p:cNvPr>
          <p:cNvSpPr/>
          <p:nvPr/>
        </p:nvSpPr>
        <p:spPr>
          <a:xfrm>
            <a:off x="2771281" y="3905845"/>
            <a:ext cx="1087034" cy="42000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defTabSz="685800" fontAlgn="auto">
              <a:spcBef>
                <a:spcPts val="0"/>
              </a:spcBef>
              <a:spcAft>
                <a:spcPts val="0"/>
              </a:spcAft>
              <a:defRPr/>
            </a:pPr>
            <a:r>
              <a:rPr kumimoji="1" lang="en-US" altLang="ja-JP" sz="1350">
                <a:solidFill>
                  <a:schemeClr val="bg2"/>
                </a:solidFill>
                <a:ea typeface="MS PGothic" panose="020B0600070205080204" pitchFamily="34" charset="-128"/>
              </a:rPr>
              <a:t>PC4</a:t>
            </a:r>
          </a:p>
          <a:p>
            <a:pPr algn="ctr" defTabSz="685800" fontAlgn="auto">
              <a:spcBef>
                <a:spcPts val="0"/>
              </a:spcBef>
              <a:spcAft>
                <a:spcPts val="0"/>
              </a:spcAft>
              <a:defRPr/>
            </a:pPr>
            <a:r>
              <a:rPr kumimoji="1" lang="en-US" altLang="ja-JP" sz="1350">
                <a:solidFill>
                  <a:schemeClr val="bg2"/>
                </a:solidFill>
                <a:ea typeface="MS PGothic" panose="020B0600070205080204" pitchFamily="34" charset="-128"/>
              </a:rPr>
              <a:t>ften0003</a:t>
            </a:r>
            <a:endParaRPr kumimoji="1" lang="ja-JP" altLang="en-US" sz="1350">
              <a:solidFill>
                <a:schemeClr val="bg2"/>
              </a:solidFill>
              <a:ea typeface="MS PGothic" panose="020B0600070205080204" pitchFamily="34" charset="-128"/>
            </a:endParaRPr>
          </a:p>
        </p:txBody>
      </p:sp>
      <p:cxnSp>
        <p:nvCxnSpPr>
          <p:cNvPr id="29" name="直線コネクタ 28">
            <a:extLst>
              <a:ext uri="{FF2B5EF4-FFF2-40B4-BE49-F238E27FC236}">
                <a16:creationId xmlns:a16="http://schemas.microsoft.com/office/drawing/2014/main" id="{1F7902D1-B747-4C3D-A73A-94F695E0771D}"/>
              </a:ext>
            </a:extLst>
          </p:cNvPr>
          <p:cNvCxnSpPr>
            <a:stCxn id="17" idx="1"/>
          </p:cNvCxnSpPr>
          <p:nvPr/>
        </p:nvCxnSpPr>
        <p:spPr>
          <a:xfrm flipH="1">
            <a:off x="840438" y="1977280"/>
            <a:ext cx="727785" cy="0"/>
          </a:xfrm>
          <a:prstGeom prst="line">
            <a:avLst/>
          </a:prstGeom>
          <a:ln w="28575">
            <a:tailEnd type="oval"/>
          </a:ln>
        </p:spPr>
        <p:style>
          <a:lnRef idx="1">
            <a:schemeClr val="accent1"/>
          </a:lnRef>
          <a:fillRef idx="0">
            <a:schemeClr val="accent1"/>
          </a:fillRef>
          <a:effectRef idx="0">
            <a:schemeClr val="accent1"/>
          </a:effectRef>
          <a:fontRef idx="minor">
            <a:schemeClr val="tx1"/>
          </a:fontRef>
        </p:style>
      </p:cxnSp>
      <p:sp>
        <p:nvSpPr>
          <p:cNvPr id="30" name="テキスト ボックス 29">
            <a:extLst>
              <a:ext uri="{FF2B5EF4-FFF2-40B4-BE49-F238E27FC236}">
                <a16:creationId xmlns:a16="http://schemas.microsoft.com/office/drawing/2014/main" id="{A5C16D8F-A05D-4F8F-87CB-D0293E6D8671}"/>
              </a:ext>
            </a:extLst>
          </p:cNvPr>
          <p:cNvSpPr txBox="1"/>
          <p:nvPr/>
        </p:nvSpPr>
        <p:spPr>
          <a:xfrm>
            <a:off x="617580" y="1725916"/>
            <a:ext cx="519694" cy="230832"/>
          </a:xfrm>
          <a:prstGeom prst="rect">
            <a:avLst/>
          </a:prstGeom>
          <a:noFill/>
        </p:spPr>
        <p:txBody>
          <a:bodyPr wrap="none" rtlCol="0">
            <a:noAutofit/>
          </a:bodyPr>
          <a:lstStyle/>
          <a:p>
            <a:pPr defTabSz="685800" fontAlgn="auto">
              <a:spcBef>
                <a:spcPts val="0"/>
              </a:spcBef>
              <a:spcAft>
                <a:spcPts val="0"/>
              </a:spcAft>
              <a:defRPr/>
            </a:pPr>
            <a:r>
              <a:rPr kumimoji="1" lang="en-US" altLang="ja-JP" sz="900">
                <a:solidFill>
                  <a:srgbClr val="282828"/>
                </a:solidFill>
                <a:latin typeface="+mn-lt"/>
                <a:ea typeface="MS PGothic" panose="020B0600070205080204" pitchFamily="34" charset="-128"/>
                <a:cs typeface="+mn-cs"/>
              </a:rPr>
              <a:t>Lo100</a:t>
            </a:r>
          </a:p>
        </p:txBody>
      </p:sp>
      <p:cxnSp>
        <p:nvCxnSpPr>
          <p:cNvPr id="23" name="直線コネクタ 22">
            <a:extLst>
              <a:ext uri="{FF2B5EF4-FFF2-40B4-BE49-F238E27FC236}">
                <a16:creationId xmlns:a16="http://schemas.microsoft.com/office/drawing/2014/main" id="{D803E9BE-F544-8D4C-875A-DFA64602A4C1}"/>
              </a:ext>
            </a:extLst>
          </p:cNvPr>
          <p:cNvCxnSpPr>
            <a:cxnSpLocks/>
          </p:cNvCxnSpPr>
          <p:nvPr/>
        </p:nvCxnSpPr>
        <p:spPr>
          <a:xfrm flipH="1">
            <a:off x="1316802" y="3433518"/>
            <a:ext cx="1971000" cy="0"/>
          </a:xfrm>
          <a:prstGeom prst="line">
            <a:avLst/>
          </a:prstGeom>
          <a:ln w="28575"/>
        </p:spPr>
        <p:style>
          <a:lnRef idx="1">
            <a:schemeClr val="accent1"/>
          </a:lnRef>
          <a:fillRef idx="0">
            <a:schemeClr val="accent1"/>
          </a:fillRef>
          <a:effectRef idx="0">
            <a:schemeClr val="accent1"/>
          </a:effectRef>
          <a:fontRef idx="minor">
            <a:schemeClr val="tx1"/>
          </a:fontRef>
        </p:style>
      </p:cxnSp>
      <p:cxnSp>
        <p:nvCxnSpPr>
          <p:cNvPr id="24" name="直線コネクタ 23">
            <a:extLst>
              <a:ext uri="{FF2B5EF4-FFF2-40B4-BE49-F238E27FC236}">
                <a16:creationId xmlns:a16="http://schemas.microsoft.com/office/drawing/2014/main" id="{D1460892-D2FB-A948-8E9B-8E8C43C6D1DC}"/>
              </a:ext>
            </a:extLst>
          </p:cNvPr>
          <p:cNvCxnSpPr>
            <a:cxnSpLocks/>
          </p:cNvCxnSpPr>
          <p:nvPr/>
        </p:nvCxnSpPr>
        <p:spPr>
          <a:xfrm flipV="1">
            <a:off x="1703585" y="3433518"/>
            <a:ext cx="0" cy="486000"/>
          </a:xfrm>
          <a:prstGeom prst="line">
            <a:avLst/>
          </a:prstGeom>
          <a:ln w="28575"/>
        </p:spPr>
        <p:style>
          <a:lnRef idx="1">
            <a:schemeClr val="accent1"/>
          </a:lnRef>
          <a:fillRef idx="0">
            <a:schemeClr val="accent1"/>
          </a:fillRef>
          <a:effectRef idx="0">
            <a:schemeClr val="accent1"/>
          </a:effectRef>
          <a:fontRef idx="minor">
            <a:schemeClr val="tx1"/>
          </a:fontRef>
        </p:style>
      </p:cxnSp>
      <p:cxnSp>
        <p:nvCxnSpPr>
          <p:cNvPr id="25" name="直線コネクタ 24">
            <a:extLst>
              <a:ext uri="{FF2B5EF4-FFF2-40B4-BE49-F238E27FC236}">
                <a16:creationId xmlns:a16="http://schemas.microsoft.com/office/drawing/2014/main" id="{20428CC7-852D-0D4B-95E4-D1C576343E6F}"/>
              </a:ext>
            </a:extLst>
          </p:cNvPr>
          <p:cNvCxnSpPr>
            <a:cxnSpLocks/>
          </p:cNvCxnSpPr>
          <p:nvPr/>
        </p:nvCxnSpPr>
        <p:spPr>
          <a:xfrm flipV="1">
            <a:off x="3073901" y="3433518"/>
            <a:ext cx="0" cy="486000"/>
          </a:xfrm>
          <a:prstGeom prst="line">
            <a:avLst/>
          </a:prstGeom>
          <a:ln w="28575"/>
        </p:spPr>
        <p:style>
          <a:lnRef idx="1">
            <a:schemeClr val="accent1"/>
          </a:lnRef>
          <a:fillRef idx="0">
            <a:schemeClr val="accent1"/>
          </a:fillRef>
          <a:effectRef idx="0">
            <a:schemeClr val="accent1"/>
          </a:effectRef>
          <a:fontRef idx="minor">
            <a:schemeClr val="tx1"/>
          </a:fontRef>
        </p:style>
      </p:cxnSp>
      <p:sp>
        <p:nvSpPr>
          <p:cNvPr id="3" name="正方形/長方形 2">
            <a:extLst>
              <a:ext uri="{FF2B5EF4-FFF2-40B4-BE49-F238E27FC236}">
                <a16:creationId xmlns:a16="http://schemas.microsoft.com/office/drawing/2014/main" id="{EA87DBB8-046B-DA44-BBF0-D81C3429708C}"/>
              </a:ext>
            </a:extLst>
          </p:cNvPr>
          <p:cNvSpPr/>
          <p:nvPr/>
        </p:nvSpPr>
        <p:spPr>
          <a:xfrm>
            <a:off x="6888455" y="1493349"/>
            <a:ext cx="1165519" cy="369332"/>
          </a:xfrm>
          <a:prstGeom prst="rect">
            <a:avLst/>
          </a:prstGeom>
        </p:spPr>
        <p:txBody>
          <a:bodyPr wrap="none">
            <a:noAutofit/>
          </a:bodyPr>
          <a:lstStyle/>
          <a:p>
            <a:r>
              <a:rPr lang="ja-JP" altLang="en-US" sz="1100">
                <a:solidFill>
                  <a:srgbClr val="282828"/>
                </a:solidFill>
                <a:latin typeface="+mn-lt"/>
                <a:ea typeface="MS PGothic" panose="020B0600070205080204" pitchFamily="34" charset="-128"/>
              </a:rPr>
              <a:t>10.10.30.177</a:t>
            </a:r>
            <a:endParaRPr lang="ja-JP" altLang="en-US" sz="1100">
              <a:latin typeface="+mn-lt"/>
              <a:ea typeface="MS PGothic" panose="020B0600070205080204" pitchFamily="34" charset="-128"/>
            </a:endParaRPr>
          </a:p>
        </p:txBody>
      </p:sp>
      <p:sp>
        <p:nvSpPr>
          <p:cNvPr id="28" name="Text Placeholder 10">
            <a:extLst>
              <a:ext uri="{FF2B5EF4-FFF2-40B4-BE49-F238E27FC236}">
                <a16:creationId xmlns:a16="http://schemas.microsoft.com/office/drawing/2014/main" id="{F238663F-76A2-0C4B-8B16-8EB6AE562190}"/>
              </a:ext>
            </a:extLst>
          </p:cNvPr>
          <p:cNvSpPr txBox="1">
            <a:spLocks/>
          </p:cNvSpPr>
          <p:nvPr/>
        </p:nvSpPr>
        <p:spPr>
          <a:xfrm>
            <a:off x="533399" y="786606"/>
            <a:ext cx="8610601" cy="326233"/>
          </a:xfrm>
          <a:prstGeom prst="rect">
            <a:avLst/>
          </a:prstGeom>
        </p:spPr>
        <p:txBody>
          <a:bodyPr/>
          <a:lstStyle>
            <a:lvl1pPr marL="169863" indent="-169863" algn="l" defTabSz="684213" rtl="0" eaLnBrk="1" fontAlgn="base" hangingPunct="1">
              <a:lnSpc>
                <a:spcPct val="95000"/>
              </a:lnSpc>
              <a:spcBef>
                <a:spcPts val="1075"/>
              </a:spcBef>
              <a:spcAft>
                <a:spcPct val="0"/>
              </a:spcAft>
              <a:buClr>
                <a:schemeClr val="tx2"/>
              </a:buClr>
              <a:buSzPct val="90000"/>
              <a:buFont typeface="Arial" charset="0"/>
              <a:buChar char="•"/>
              <a:defRPr lang="en-US" sz="1500" kern="1200" dirty="0">
                <a:solidFill>
                  <a:schemeClr val="tx1"/>
                </a:solidFill>
                <a:latin typeface="+mn-lt"/>
                <a:ea typeface="ＭＳ Ｐゴシック" charset="0"/>
                <a:cs typeface="CiscoSans"/>
              </a:defRPr>
            </a:lvl1pPr>
            <a:lvl2pPr marL="358775" indent="-215900" algn="l" defTabSz="684213" rtl="0" eaLnBrk="1" fontAlgn="base" hangingPunct="1">
              <a:lnSpc>
                <a:spcPct val="95000"/>
              </a:lnSpc>
              <a:spcBef>
                <a:spcPts val="600"/>
              </a:spcBef>
              <a:spcAft>
                <a:spcPct val="0"/>
              </a:spcAft>
              <a:buClr>
                <a:schemeClr val="tx2"/>
              </a:buClr>
              <a:buFont typeface="Arial" charset="0"/>
              <a:buChar char="•"/>
              <a:defRPr lang="en-US" sz="1400" kern="1200" dirty="0">
                <a:solidFill>
                  <a:schemeClr val="tx1"/>
                </a:solidFill>
                <a:latin typeface="+mn-lt"/>
                <a:ea typeface="ＭＳ Ｐゴシック" charset="0"/>
                <a:cs typeface="CiscoSans"/>
              </a:defRPr>
            </a:lvl2pPr>
            <a:lvl3pPr marL="431800" indent="-169863" algn="l" defTabSz="684213" rtl="0" eaLnBrk="1" fontAlgn="base" hangingPunct="1">
              <a:lnSpc>
                <a:spcPct val="95000"/>
              </a:lnSpc>
              <a:spcBef>
                <a:spcPts val="625"/>
              </a:spcBef>
              <a:spcAft>
                <a:spcPct val="0"/>
              </a:spcAft>
              <a:buFont typeface="Arial" charset="0"/>
              <a:buChar char="•"/>
              <a:defRPr lang="en-US" sz="1200" kern="1200" dirty="0">
                <a:solidFill>
                  <a:schemeClr val="tx1"/>
                </a:solidFill>
                <a:latin typeface="+mn-lt"/>
                <a:ea typeface="ＭＳ Ｐゴシック" charset="0"/>
                <a:cs typeface="CiscoSans"/>
              </a:defRPr>
            </a:lvl3pPr>
            <a:lvl4pPr marL="503238" indent="-169863" algn="l" defTabSz="684213" rtl="0" eaLnBrk="1" fontAlgn="base" hangingPunct="1">
              <a:lnSpc>
                <a:spcPct val="95000"/>
              </a:lnSpc>
              <a:spcBef>
                <a:spcPts val="625"/>
              </a:spcBef>
              <a:spcAft>
                <a:spcPct val="0"/>
              </a:spcAft>
              <a:buFont typeface="Arial" charset="0"/>
              <a:buChar char="•"/>
              <a:defRPr lang="en-US" sz="1100" kern="1200" dirty="0">
                <a:solidFill>
                  <a:schemeClr val="tx1"/>
                </a:solidFill>
                <a:latin typeface="+mn-lt"/>
                <a:ea typeface="ＭＳ Ｐゴシック" charset="0"/>
                <a:cs typeface="CiscoSans"/>
              </a:defRPr>
            </a:lvl4pPr>
            <a:lvl5pPr marL="574675" indent="-169863" algn="l" defTabSz="684213" rtl="0" eaLnBrk="1" fontAlgn="base" hangingPunct="1">
              <a:lnSpc>
                <a:spcPct val="95000"/>
              </a:lnSpc>
              <a:spcBef>
                <a:spcPts val="625"/>
              </a:spcBef>
              <a:spcAft>
                <a:spcPct val="0"/>
              </a:spcAft>
              <a:buFont typeface="Arial" charset="0"/>
              <a:buChar char="•"/>
              <a:defRPr lang="en-US" sz="1100" kern="1200" dirty="0">
                <a:solidFill>
                  <a:schemeClr val="tx1"/>
                </a:solidFill>
                <a:latin typeface="+mn-lt"/>
                <a:ea typeface="ＭＳ Ｐゴシック" charset="0"/>
                <a:cs typeface="CiscoSans"/>
              </a:defRPr>
            </a:lvl5pPr>
            <a:lvl6pPr marL="863856" indent="-171445" algn="l" defTabSz="685777" rtl="0" eaLnBrk="1" latinLnBrk="0" hangingPunct="1">
              <a:spcBef>
                <a:spcPts val="600"/>
              </a:spcBef>
              <a:buFont typeface="Arial" pitchFamily="34" charset="0"/>
              <a:buChar char="•"/>
              <a:defRPr sz="900" kern="1200" baseline="0">
                <a:solidFill>
                  <a:schemeClr val="tx1"/>
                </a:solidFill>
                <a:latin typeface="+mn-lt"/>
                <a:ea typeface="+mn-ea"/>
                <a:cs typeface="+mn-cs"/>
              </a:defRPr>
            </a:lvl6pPr>
            <a:lvl7pPr marL="935844" indent="-171422" algn="l" defTabSz="685777" rtl="0" eaLnBrk="1" latinLnBrk="0" hangingPunct="1">
              <a:spcBef>
                <a:spcPts val="600"/>
              </a:spcBef>
              <a:buFont typeface="Arial" pitchFamily="34" charset="0"/>
              <a:buChar char="•"/>
              <a:defRPr sz="800" kern="1200" baseline="0">
                <a:solidFill>
                  <a:schemeClr val="tx1"/>
                </a:solidFill>
                <a:latin typeface="+mn-lt"/>
                <a:ea typeface="+mn-ea"/>
                <a:cs typeface="+mn-cs"/>
              </a:defRPr>
            </a:lvl7pPr>
            <a:lvl8pPr marL="2400220" indent="0" algn="l" defTabSz="685777" rtl="0" eaLnBrk="1" latinLnBrk="0" hangingPunct="1">
              <a:spcBef>
                <a:spcPct val="20000"/>
              </a:spcBef>
              <a:buFont typeface="Arial" pitchFamily="34" charset="0"/>
              <a:buNone/>
              <a:defRPr sz="1500" kern="1200">
                <a:solidFill>
                  <a:schemeClr val="tx1"/>
                </a:solidFill>
                <a:latin typeface="+mn-lt"/>
                <a:ea typeface="+mn-ea"/>
                <a:cs typeface="+mn-cs"/>
              </a:defRPr>
            </a:lvl8pPr>
            <a:lvl9pPr marL="2914553" indent="-171445" algn="l" defTabSz="685777" rtl="0" eaLnBrk="1" latinLnBrk="0" hangingPunct="1">
              <a:spcBef>
                <a:spcPct val="20000"/>
              </a:spcBef>
              <a:buFont typeface="Arial" pitchFamily="34" charset="0"/>
              <a:buChar char="•"/>
              <a:defRPr sz="1500" kern="1200">
                <a:solidFill>
                  <a:schemeClr val="tx1"/>
                </a:solidFill>
                <a:latin typeface="+mn-lt"/>
                <a:ea typeface="+mn-ea"/>
                <a:cs typeface="+mn-cs"/>
              </a:defRPr>
            </a:lvl9pPr>
          </a:lstStyle>
          <a:p>
            <a:pPr marL="9525" lvl="1" indent="-9525" defTabSz="685800" fontAlgn="auto">
              <a:spcBef>
                <a:spcPts val="0"/>
              </a:spcBef>
              <a:spcAft>
                <a:spcPts val="0"/>
              </a:spcAft>
              <a:buNone/>
              <a:defRPr/>
            </a:pPr>
            <a:r>
              <a:rPr kumimoji="1" lang="en-US" altLang="ja-JP" sz="1600">
                <a:solidFill>
                  <a:schemeClr val="accent3"/>
                </a:solidFill>
                <a:ea typeface="MS PGothic" panose="020B0600070205080204" pitchFamily="34" charset="-128"/>
              </a:rPr>
              <a:t>Cisco Catalyst 9200 L </a:t>
            </a:r>
            <a:r>
              <a:rPr kumimoji="1" lang="ja-JP" altLang="en-US" sz="1600">
                <a:solidFill>
                  <a:schemeClr val="accent3"/>
                </a:solidFill>
                <a:ea typeface="MS PGothic" panose="020B0600070205080204" pitchFamily="34" charset="-128"/>
              </a:rPr>
              <a:t>で</a:t>
            </a:r>
            <a:r>
              <a:rPr kumimoji="1" lang="en-US" altLang="ja-JP" sz="1600">
                <a:solidFill>
                  <a:schemeClr val="accent3"/>
                </a:solidFill>
                <a:ea typeface="MS PGothic" panose="020B0600070205080204" pitchFamily="34" charset="-128"/>
              </a:rPr>
              <a:t> CWA Multi </a:t>
            </a:r>
            <a:r>
              <a:rPr kumimoji="1" lang="ja-JP" altLang="en-US" sz="1600">
                <a:solidFill>
                  <a:schemeClr val="accent3"/>
                </a:solidFill>
                <a:ea typeface="MS PGothic" panose="020B0600070205080204" pitchFamily="34" charset="-128"/>
              </a:rPr>
              <a:t>認証</a:t>
            </a:r>
            <a:r>
              <a:rPr kumimoji="1" lang="en-US" altLang="ja-JP" sz="1600">
                <a:solidFill>
                  <a:schemeClr val="accent3"/>
                </a:solidFill>
                <a:ea typeface="MS PGothic" panose="020B0600070205080204" pitchFamily="34" charset="-128"/>
              </a:rPr>
              <a:t> </a:t>
            </a:r>
            <a:r>
              <a:rPr kumimoji="1" lang="ja-JP" altLang="en-US" sz="1600">
                <a:solidFill>
                  <a:schemeClr val="accent3"/>
                </a:solidFill>
                <a:ea typeface="MS PGothic" panose="020B0600070205080204" pitchFamily="34" charset="-128"/>
              </a:rPr>
              <a:t>→</a:t>
            </a:r>
            <a:r>
              <a:rPr kumimoji="1" lang="en-US" altLang="ja-JP" sz="1600">
                <a:solidFill>
                  <a:schemeClr val="accent3"/>
                </a:solidFill>
                <a:ea typeface="MS PGothic" panose="020B0600070205080204" pitchFamily="34" charset="-128"/>
              </a:rPr>
              <a:t> </a:t>
            </a:r>
            <a:r>
              <a:rPr kumimoji="1" lang="ja-JP" altLang="en-US" sz="1600">
                <a:solidFill>
                  <a:schemeClr val="accent3"/>
                </a:solidFill>
                <a:ea typeface="MS PGothic" panose="020B0600070205080204" pitchFamily="34" charset="-128"/>
              </a:rPr>
              <a:t>ユーザごとに</a:t>
            </a:r>
            <a:r>
              <a:rPr kumimoji="1" lang="en-US" altLang="ja-JP" sz="1600">
                <a:solidFill>
                  <a:schemeClr val="accent3"/>
                </a:solidFill>
                <a:ea typeface="MS PGothic" panose="020B0600070205080204" pitchFamily="34" charset="-128"/>
              </a:rPr>
              <a:t> Dynamic VLAN </a:t>
            </a:r>
            <a:r>
              <a:rPr kumimoji="1" lang="ja-JP" altLang="en-US" sz="1600">
                <a:solidFill>
                  <a:schemeClr val="accent3"/>
                </a:solidFill>
                <a:ea typeface="MS PGothic" panose="020B0600070205080204" pitchFamily="34" charset="-128"/>
              </a:rPr>
              <a:t>を動作させる設定例</a:t>
            </a:r>
            <a:endParaRPr kumimoji="1" lang="en-US" altLang="ja-JP" sz="1600">
              <a:solidFill>
                <a:schemeClr val="accent3"/>
              </a:solidFill>
              <a:ea typeface="MS PGothic" panose="020B0600070205080204" pitchFamily="34" charset="-128"/>
            </a:endParaRPr>
          </a:p>
        </p:txBody>
      </p:sp>
      <p:sp>
        <p:nvSpPr>
          <p:cNvPr id="26" name="吹き出し: 線 10">
            <a:extLst>
              <a:ext uri="{FF2B5EF4-FFF2-40B4-BE49-F238E27FC236}">
                <a16:creationId xmlns:a16="http://schemas.microsoft.com/office/drawing/2014/main" id="{B93C4B4D-72E0-684D-ACB3-06E77749F4DD}"/>
              </a:ext>
            </a:extLst>
          </p:cNvPr>
          <p:cNvSpPr/>
          <p:nvPr/>
        </p:nvSpPr>
        <p:spPr>
          <a:xfrm>
            <a:off x="6293730" y="3118680"/>
            <a:ext cx="2354970" cy="627000"/>
          </a:xfrm>
          <a:prstGeom prst="callout1">
            <a:avLst>
              <a:gd name="adj1" fmla="val 46392"/>
              <a:gd name="adj2" fmla="val 2138"/>
              <a:gd name="adj3" fmla="val 19866"/>
              <a:gd name="adj4" fmla="val -56929"/>
            </a:avLst>
          </a:prstGeom>
          <a:solidFill>
            <a:schemeClr val="accent1">
              <a:alpha val="15000"/>
            </a:schemeClr>
          </a:solidFill>
          <a:ln>
            <a:solidFill>
              <a:schemeClr val="accent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defTabSz="685800" fontAlgn="auto">
              <a:spcBef>
                <a:spcPts val="0"/>
              </a:spcBef>
              <a:spcAft>
                <a:spcPts val="0"/>
              </a:spcAft>
              <a:defRPr/>
            </a:pPr>
            <a:r>
              <a:rPr kumimoji="1" lang="ja-JP" altLang="en-US" sz="1050">
                <a:solidFill>
                  <a:srgbClr val="282828"/>
                </a:solidFill>
                <a:ea typeface="MS PGothic" panose="020B0600070205080204" pitchFamily="34" charset="-128"/>
              </a:rPr>
              <a:t>端末が</a:t>
            </a:r>
            <a:r>
              <a:rPr kumimoji="1" lang="en-US" altLang="ja-JP" sz="1050">
                <a:solidFill>
                  <a:srgbClr val="282828"/>
                </a:solidFill>
                <a:ea typeface="MS PGothic" panose="020B0600070205080204" pitchFamily="34" charset="-128"/>
              </a:rPr>
              <a:t> Dynamic</a:t>
            </a:r>
            <a:r>
              <a:rPr kumimoji="1" lang="ja-JP" altLang="en-US" sz="1050">
                <a:solidFill>
                  <a:srgbClr val="282828"/>
                </a:solidFill>
                <a:ea typeface="MS PGothic" panose="020B0600070205080204" pitchFamily="34" charset="-128"/>
              </a:rPr>
              <a:t> </a:t>
            </a:r>
            <a:r>
              <a:rPr kumimoji="1" lang="en-US" altLang="ja-JP" sz="1050">
                <a:solidFill>
                  <a:srgbClr val="282828"/>
                </a:solidFill>
                <a:ea typeface="MS PGothic" panose="020B0600070205080204" pitchFamily="34" charset="-128"/>
              </a:rPr>
              <a:t>VLAN </a:t>
            </a:r>
            <a:r>
              <a:rPr kumimoji="1" lang="ja-JP" altLang="en-US" sz="1050">
                <a:solidFill>
                  <a:srgbClr val="282828"/>
                </a:solidFill>
                <a:ea typeface="MS PGothic" panose="020B0600070205080204" pitchFamily="34" charset="-128"/>
              </a:rPr>
              <a:t>後に</a:t>
            </a:r>
            <a:r>
              <a:rPr kumimoji="1" lang="en-US" altLang="ja-JP" sz="1050">
                <a:solidFill>
                  <a:srgbClr val="282828"/>
                </a:solidFill>
                <a:ea typeface="MS PGothic" panose="020B0600070205080204" pitchFamily="34" charset="-128"/>
              </a:rPr>
              <a:t> DHCP</a:t>
            </a:r>
            <a:r>
              <a:rPr kumimoji="1" lang="ja-JP" altLang="en-US" sz="1050">
                <a:solidFill>
                  <a:srgbClr val="282828"/>
                </a:solidFill>
                <a:ea typeface="MS PGothic" panose="020B0600070205080204" pitchFamily="34" charset="-128"/>
              </a:rPr>
              <a:t>を取り直せるように</a:t>
            </a:r>
            <a:r>
              <a:rPr kumimoji="1" lang="en-US" altLang="ja-JP" sz="1050">
                <a:solidFill>
                  <a:srgbClr val="282828"/>
                </a:solidFill>
                <a:ea typeface="MS PGothic" panose="020B0600070205080204" pitchFamily="34" charset="-128"/>
              </a:rPr>
              <a:t> Lease</a:t>
            </a:r>
            <a:r>
              <a:rPr kumimoji="1" lang="ja-JP" altLang="en-US" sz="1050">
                <a:solidFill>
                  <a:srgbClr val="282828"/>
                </a:solidFill>
                <a:ea typeface="MS PGothic" panose="020B0600070205080204" pitchFamily="34" charset="-128"/>
              </a:rPr>
              <a:t> </a:t>
            </a:r>
            <a:r>
              <a:rPr kumimoji="1" lang="en-US" altLang="ja-JP" sz="1050">
                <a:solidFill>
                  <a:srgbClr val="282828"/>
                </a:solidFill>
                <a:ea typeface="MS PGothic" panose="020B0600070205080204" pitchFamily="34" charset="-128"/>
              </a:rPr>
              <a:t>Time </a:t>
            </a:r>
            <a:r>
              <a:rPr kumimoji="1" lang="ja-JP" altLang="en-US" sz="1050">
                <a:solidFill>
                  <a:srgbClr val="282828"/>
                </a:solidFill>
                <a:ea typeface="MS PGothic" panose="020B0600070205080204" pitchFamily="34" charset="-128"/>
              </a:rPr>
              <a:t>を</a:t>
            </a:r>
            <a:r>
              <a:rPr kumimoji="1" lang="en-US" altLang="ja-JP" sz="1050">
                <a:solidFill>
                  <a:srgbClr val="282828"/>
                </a:solidFill>
                <a:ea typeface="MS PGothic" panose="020B0600070205080204" pitchFamily="34" charset="-128"/>
              </a:rPr>
              <a:t> 1 </a:t>
            </a:r>
            <a:r>
              <a:rPr kumimoji="1" lang="ja-JP" altLang="en-US" sz="1050">
                <a:solidFill>
                  <a:srgbClr val="282828"/>
                </a:solidFill>
                <a:ea typeface="MS PGothic" panose="020B0600070205080204" pitchFamily="34" charset="-128"/>
              </a:rPr>
              <a:t>分</a:t>
            </a:r>
            <a:r>
              <a:rPr lang="ja-JP" altLang="en-US" sz="1050">
                <a:solidFill>
                  <a:srgbClr val="282828"/>
                </a:solidFill>
                <a:ea typeface="MS PGothic" panose="020B0600070205080204" pitchFamily="34" charset="-128"/>
              </a:rPr>
              <a:t>に設定します</a:t>
            </a:r>
            <a:endParaRPr kumimoji="1" lang="ja-JP" altLang="en-US" sz="1050">
              <a:solidFill>
                <a:srgbClr val="282828"/>
              </a:solidFill>
              <a:ea typeface="MS PGothic" panose="020B0600070205080204" pitchFamily="34" charset="-128"/>
            </a:endParaRPr>
          </a:p>
        </p:txBody>
      </p:sp>
      <p:sp>
        <p:nvSpPr>
          <p:cNvPr id="31" name="Slide Number Placeholder 4">
            <a:extLst>
              <a:ext uri="{FF2B5EF4-FFF2-40B4-BE49-F238E27FC236}">
                <a16:creationId xmlns:a16="http://schemas.microsoft.com/office/drawing/2014/main" id="{2616FE66-0971-9E41-9160-1DF3139EDB96}"/>
              </a:ext>
            </a:extLst>
          </p:cNvPr>
          <p:cNvSpPr>
            <a:spLocks noGrp="1"/>
          </p:cNvSpPr>
          <p:nvPr>
            <p:ph type="sldNum" sz="quarter" idx="4294967295"/>
          </p:nvPr>
        </p:nvSpPr>
        <p:spPr>
          <a:xfrm>
            <a:off x="8648700" y="4884738"/>
            <a:ext cx="495300" cy="274637"/>
          </a:xfrm>
          <a:prstGeom prst="rect">
            <a:avLst/>
          </a:prstGeom>
        </p:spPr>
        <p:txBody>
          <a:bodyPr>
            <a:noAutofit/>
          </a:bodyPr>
          <a:lstStyle/>
          <a:p>
            <a:fld id="{3945D0FD-48F1-4D72-80C5-FFB60B92A834}" type="slidenum">
              <a:rPr lang="en-US" sz="900" smtClean="0">
                <a:latin typeface="+mn-lt"/>
                <a:ea typeface="MS PGothic" panose="020B0600070205080204" pitchFamily="34" charset="-128"/>
              </a:rPr>
              <a:pPr/>
              <a:t>361</a:t>
            </a:fld>
            <a:endParaRPr lang="en-US" sz="900">
              <a:latin typeface="+mn-lt"/>
              <a:ea typeface="MS PGothic" panose="020B0600070205080204" pitchFamily="34" charset="-128"/>
            </a:endParaRPr>
          </a:p>
        </p:txBody>
      </p:sp>
    </p:spTree>
    <p:extLst>
      <p:ext uri="{BB962C8B-B14F-4D97-AF65-F5344CB8AC3E}">
        <p14:creationId xmlns:p14="http://schemas.microsoft.com/office/powerpoint/2010/main" val="860337534"/>
      </p:ext>
    </p:extLst>
  </p:cSld>
  <p:clrMapOvr>
    <a:masterClrMapping/>
  </p:clrMapOvr>
</p:sld>
</file>

<file path=ppt/slides/slide3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a:extLst>
              <a:ext uri="{FF2B5EF4-FFF2-40B4-BE49-F238E27FC236}">
                <a16:creationId xmlns:a16="http://schemas.microsoft.com/office/drawing/2014/main" id="{89B9D60D-809A-4964-A247-A085D3FB4991}"/>
              </a:ext>
            </a:extLst>
          </p:cNvPr>
          <p:cNvSpPr>
            <a:spLocks noGrp="1"/>
          </p:cNvSpPr>
          <p:nvPr>
            <p:ph type="title"/>
          </p:nvPr>
        </p:nvSpPr>
        <p:spPr/>
        <p:txBody>
          <a:bodyPr>
            <a:noAutofit/>
          </a:bodyPr>
          <a:lstStyle/>
          <a:p>
            <a:r>
              <a:rPr kumimoji="1" lang="en-US" altLang="ja-JP">
                <a:latin typeface="+mn-lt"/>
                <a:ea typeface="MS PGothic" panose="020B0600070205080204" pitchFamily="34" charset="-128"/>
              </a:rPr>
              <a:t>CWA Multi </a:t>
            </a:r>
            <a:r>
              <a:rPr kumimoji="1" lang="ja-JP" altLang="en-US">
                <a:latin typeface="+mn-lt"/>
                <a:ea typeface="MS PGothic" panose="020B0600070205080204" pitchFamily="34" charset="-128"/>
              </a:rPr>
              <a:t>認証</a:t>
            </a:r>
            <a:r>
              <a:rPr kumimoji="1" lang="en-US" altLang="ja-JP">
                <a:latin typeface="+mn-lt"/>
                <a:ea typeface="MS PGothic" panose="020B0600070205080204" pitchFamily="34" charset="-128"/>
              </a:rPr>
              <a:t> </a:t>
            </a:r>
            <a:r>
              <a:rPr kumimoji="1" lang="ja-JP" altLang="en-US">
                <a:latin typeface="+mn-lt"/>
                <a:ea typeface="MS PGothic" panose="020B0600070205080204" pitchFamily="34" charset="-128"/>
              </a:rPr>
              <a:t>設定例</a:t>
            </a:r>
          </a:p>
        </p:txBody>
      </p:sp>
      <p:sp>
        <p:nvSpPr>
          <p:cNvPr id="14" name="Text Placeholder 2">
            <a:extLst>
              <a:ext uri="{FF2B5EF4-FFF2-40B4-BE49-F238E27FC236}">
                <a16:creationId xmlns:a16="http://schemas.microsoft.com/office/drawing/2014/main" id="{FF367902-E380-A640-A7AC-CF3A460ECAE3}"/>
              </a:ext>
            </a:extLst>
          </p:cNvPr>
          <p:cNvSpPr>
            <a:spLocks noGrp="1"/>
          </p:cNvSpPr>
          <p:nvPr>
            <p:ph type="body" sz="quarter" idx="12"/>
          </p:nvPr>
        </p:nvSpPr>
        <p:spPr/>
        <p:txBody>
          <a:bodyPr/>
          <a:lstStyle/>
          <a:p>
            <a:r>
              <a:rPr lang="en-US">
                <a:ea typeface="MS PGothic" panose="020B0600070205080204" pitchFamily="34" charset="-128"/>
              </a:rPr>
              <a:t>3.5 Security</a:t>
            </a:r>
          </a:p>
        </p:txBody>
      </p:sp>
      <p:sp>
        <p:nvSpPr>
          <p:cNvPr id="4" name="正方形/長方形 3">
            <a:extLst>
              <a:ext uri="{FF2B5EF4-FFF2-40B4-BE49-F238E27FC236}">
                <a16:creationId xmlns:a16="http://schemas.microsoft.com/office/drawing/2014/main" id="{7D670E5B-D61B-4FEC-ADDD-87549CBBE66C}"/>
              </a:ext>
            </a:extLst>
          </p:cNvPr>
          <p:cNvSpPr/>
          <p:nvPr/>
        </p:nvSpPr>
        <p:spPr>
          <a:xfrm>
            <a:off x="228598" y="980150"/>
            <a:ext cx="3474720" cy="3610900"/>
          </a:xfrm>
          <a:prstGeom prst="rect">
            <a:avLst/>
          </a:prstGeom>
          <a:solidFill>
            <a:schemeClr val="bg2">
              <a:lumMod val="95000"/>
            </a:schemeClr>
          </a:solidFill>
          <a:ln>
            <a:noFill/>
          </a:ln>
        </p:spPr>
        <p:style>
          <a:lnRef idx="0">
            <a:scrgbClr r="0" g="0" b="0"/>
          </a:lnRef>
          <a:fillRef idx="0">
            <a:scrgbClr r="0" g="0" b="0"/>
          </a:fillRef>
          <a:effectRef idx="0">
            <a:scrgbClr r="0" g="0" b="0"/>
          </a:effectRef>
          <a:fontRef idx="minor">
            <a:schemeClr val="accent4"/>
          </a:fontRef>
        </p:style>
        <p:txBody>
          <a:bodyPr wrap="square">
            <a:noAutofit/>
          </a:bodyPr>
          <a:lstStyle/>
          <a:p>
            <a:pPr defTabSz="685800" fontAlgn="auto">
              <a:spcBef>
                <a:spcPts val="0"/>
              </a:spcBef>
              <a:spcAft>
                <a:spcPts val="0"/>
              </a:spcAft>
              <a:defRPr/>
            </a:pPr>
            <a:r>
              <a:rPr kumimoji="1" lang="ja-JP" altLang="en-US" sz="900">
                <a:solidFill>
                  <a:srgbClr val="282828"/>
                </a:solidFill>
                <a:ea typeface="MS PGothic" panose="020B0600070205080204" pitchFamily="34" charset="-128"/>
              </a:rPr>
              <a:t>aaa new-model</a:t>
            </a:r>
          </a:p>
          <a:p>
            <a:pPr defTabSz="685800" fontAlgn="auto">
              <a:spcBef>
                <a:spcPts val="0"/>
              </a:spcBef>
              <a:spcAft>
                <a:spcPts val="0"/>
              </a:spcAft>
              <a:defRPr/>
            </a:pPr>
            <a:r>
              <a:rPr kumimoji="1" lang="ja-JP" altLang="en-US" sz="900">
                <a:solidFill>
                  <a:srgbClr val="282828"/>
                </a:solidFill>
                <a:ea typeface="MS PGothic" panose="020B0600070205080204" pitchFamily="34" charset="-128"/>
              </a:rPr>
              <a:t>aaa group server radius ISE</a:t>
            </a:r>
          </a:p>
          <a:p>
            <a:pPr defTabSz="685800" fontAlgn="auto">
              <a:spcBef>
                <a:spcPts val="0"/>
              </a:spcBef>
              <a:spcAft>
                <a:spcPts val="0"/>
              </a:spcAft>
              <a:defRPr/>
            </a:pPr>
            <a:r>
              <a:rPr kumimoji="1" lang="ja-JP" altLang="en-US" sz="900">
                <a:solidFill>
                  <a:srgbClr val="282828"/>
                </a:solidFill>
                <a:ea typeface="MS PGothic" panose="020B0600070205080204" pitchFamily="34" charset="-128"/>
              </a:rPr>
              <a:t> server name radius</a:t>
            </a:r>
          </a:p>
          <a:p>
            <a:pPr defTabSz="685800" fontAlgn="auto">
              <a:spcBef>
                <a:spcPts val="0"/>
              </a:spcBef>
              <a:spcAft>
                <a:spcPts val="0"/>
              </a:spcAft>
              <a:defRPr/>
            </a:pPr>
            <a:r>
              <a:rPr kumimoji="1" lang="ja-JP" altLang="en-US" sz="900">
                <a:solidFill>
                  <a:srgbClr val="282828"/>
                </a:solidFill>
                <a:ea typeface="MS PGothic" panose="020B0600070205080204" pitchFamily="34" charset="-128"/>
              </a:rPr>
              <a:t>aaa authentication dot1x default group ISE</a:t>
            </a:r>
          </a:p>
          <a:p>
            <a:pPr defTabSz="685800" fontAlgn="auto">
              <a:spcBef>
                <a:spcPts val="0"/>
              </a:spcBef>
              <a:spcAft>
                <a:spcPts val="0"/>
              </a:spcAft>
              <a:defRPr/>
            </a:pPr>
            <a:r>
              <a:rPr kumimoji="1" lang="ja-JP" altLang="en-US" sz="900">
                <a:solidFill>
                  <a:srgbClr val="282828"/>
                </a:solidFill>
                <a:ea typeface="MS PGothic" panose="020B0600070205080204" pitchFamily="34" charset="-128"/>
              </a:rPr>
              <a:t>aaa authorization network default group ISE </a:t>
            </a:r>
          </a:p>
          <a:p>
            <a:pPr defTabSz="685800" fontAlgn="auto">
              <a:spcBef>
                <a:spcPts val="0"/>
              </a:spcBef>
              <a:spcAft>
                <a:spcPts val="0"/>
              </a:spcAft>
              <a:defRPr/>
            </a:pPr>
            <a:r>
              <a:rPr kumimoji="1" lang="ja-JP" altLang="en-US" sz="900">
                <a:solidFill>
                  <a:srgbClr val="282828"/>
                </a:solidFill>
                <a:ea typeface="MS PGothic" panose="020B0600070205080204" pitchFamily="34" charset="-128"/>
              </a:rPr>
              <a:t>aaa server radius dynamic-author</a:t>
            </a:r>
          </a:p>
          <a:p>
            <a:pPr defTabSz="685800" fontAlgn="auto">
              <a:spcBef>
                <a:spcPts val="0"/>
              </a:spcBef>
              <a:spcAft>
                <a:spcPts val="0"/>
              </a:spcAft>
              <a:defRPr/>
            </a:pPr>
            <a:r>
              <a:rPr kumimoji="1" lang="ja-JP" altLang="en-US" sz="900">
                <a:solidFill>
                  <a:srgbClr val="282828"/>
                </a:solidFill>
                <a:ea typeface="MS PGothic" panose="020B0600070205080204" pitchFamily="34" charset="-128"/>
              </a:rPr>
              <a:t> client 10.10.30.177 server-key cisco</a:t>
            </a:r>
          </a:p>
          <a:p>
            <a:pPr defTabSz="685800" fontAlgn="auto">
              <a:spcBef>
                <a:spcPts val="0"/>
              </a:spcBef>
              <a:spcAft>
                <a:spcPts val="0"/>
              </a:spcAft>
              <a:defRPr/>
            </a:pPr>
            <a:r>
              <a:rPr kumimoji="1" lang="ja-JP" altLang="en-US" sz="900">
                <a:solidFill>
                  <a:srgbClr val="282828"/>
                </a:solidFill>
                <a:ea typeface="MS PGothic" panose="020B0600070205080204" pitchFamily="34" charset="-128"/>
              </a:rPr>
              <a:t>!</a:t>
            </a:r>
          </a:p>
          <a:p>
            <a:pPr defTabSz="685800" fontAlgn="auto">
              <a:spcBef>
                <a:spcPts val="0"/>
              </a:spcBef>
              <a:spcAft>
                <a:spcPts val="0"/>
              </a:spcAft>
              <a:defRPr/>
            </a:pPr>
            <a:r>
              <a:rPr kumimoji="1" lang="ja-JP" altLang="en-US" sz="900">
                <a:solidFill>
                  <a:srgbClr val="282828"/>
                </a:solidFill>
                <a:ea typeface="MS PGothic" panose="020B0600070205080204" pitchFamily="34" charset="-128"/>
              </a:rPr>
              <a:t>dot1x system-auth-control</a:t>
            </a:r>
          </a:p>
          <a:p>
            <a:pPr defTabSz="685800" fontAlgn="auto">
              <a:spcBef>
                <a:spcPts val="0"/>
              </a:spcBef>
              <a:spcAft>
                <a:spcPts val="0"/>
              </a:spcAft>
              <a:defRPr/>
            </a:pPr>
            <a:r>
              <a:rPr kumimoji="1" lang="ja-JP" altLang="en-US" sz="900">
                <a:solidFill>
                  <a:srgbClr val="282828"/>
                </a:solidFill>
                <a:ea typeface="MS PGothic" panose="020B0600070205080204" pitchFamily="34" charset="-128"/>
              </a:rPr>
              <a:t>!</a:t>
            </a:r>
          </a:p>
          <a:p>
            <a:pPr defTabSz="685800" fontAlgn="auto">
              <a:spcBef>
                <a:spcPts val="0"/>
              </a:spcBef>
              <a:spcAft>
                <a:spcPts val="0"/>
              </a:spcAft>
              <a:defRPr/>
            </a:pPr>
            <a:r>
              <a:rPr kumimoji="1" lang="ja-JP" altLang="en-US" sz="900">
                <a:solidFill>
                  <a:srgbClr val="282828"/>
                </a:solidFill>
                <a:ea typeface="MS PGothic" panose="020B0600070205080204" pitchFamily="34" charset="-128"/>
              </a:rPr>
              <a:t>!</a:t>
            </a:r>
          </a:p>
          <a:p>
            <a:pPr defTabSz="685800" fontAlgn="auto">
              <a:spcBef>
                <a:spcPts val="0"/>
              </a:spcBef>
              <a:spcAft>
                <a:spcPts val="0"/>
              </a:spcAft>
              <a:defRPr/>
            </a:pPr>
            <a:r>
              <a:rPr kumimoji="1" lang="ja-JP" altLang="en-US" sz="900">
                <a:solidFill>
                  <a:srgbClr val="282828"/>
                </a:solidFill>
                <a:ea typeface="MS PGothic" panose="020B0600070205080204" pitchFamily="34" charset="-128"/>
              </a:rPr>
              <a:t>interface GigabitEthernet1/0/37</a:t>
            </a:r>
          </a:p>
          <a:p>
            <a:pPr defTabSz="685800" fontAlgn="auto">
              <a:spcBef>
                <a:spcPts val="0"/>
              </a:spcBef>
              <a:spcAft>
                <a:spcPts val="0"/>
              </a:spcAft>
              <a:defRPr/>
            </a:pPr>
            <a:r>
              <a:rPr kumimoji="1" lang="ja-JP" altLang="en-US" sz="900">
                <a:solidFill>
                  <a:srgbClr val="282828"/>
                </a:solidFill>
                <a:ea typeface="MS PGothic" panose="020B0600070205080204" pitchFamily="34" charset="-128"/>
              </a:rPr>
              <a:t> switchport access vlan 222</a:t>
            </a:r>
          </a:p>
          <a:p>
            <a:pPr defTabSz="685800" fontAlgn="auto">
              <a:spcBef>
                <a:spcPts val="0"/>
              </a:spcBef>
              <a:spcAft>
                <a:spcPts val="0"/>
              </a:spcAft>
              <a:defRPr/>
            </a:pPr>
            <a:r>
              <a:rPr kumimoji="1" lang="ja-JP" altLang="en-US" sz="900">
                <a:solidFill>
                  <a:srgbClr val="282828"/>
                </a:solidFill>
                <a:ea typeface="MS PGothic" panose="020B0600070205080204" pitchFamily="34" charset="-128"/>
              </a:rPr>
              <a:t> switchport mode access</a:t>
            </a:r>
          </a:p>
          <a:p>
            <a:pPr defTabSz="685800" fontAlgn="auto">
              <a:spcBef>
                <a:spcPts val="0"/>
              </a:spcBef>
              <a:spcAft>
                <a:spcPts val="0"/>
              </a:spcAft>
              <a:defRPr/>
            </a:pPr>
            <a:r>
              <a:rPr kumimoji="1" lang="ja-JP" altLang="en-US" sz="900">
                <a:solidFill>
                  <a:srgbClr val="282828"/>
                </a:solidFill>
                <a:ea typeface="MS PGothic" panose="020B0600070205080204" pitchFamily="34" charset="-128"/>
              </a:rPr>
              <a:t>!</a:t>
            </a:r>
          </a:p>
          <a:p>
            <a:pPr defTabSz="685800" fontAlgn="auto">
              <a:spcBef>
                <a:spcPts val="0"/>
              </a:spcBef>
              <a:spcAft>
                <a:spcPts val="0"/>
              </a:spcAft>
              <a:defRPr/>
            </a:pPr>
            <a:r>
              <a:rPr kumimoji="1" lang="ja-JP" altLang="en-US" sz="900">
                <a:solidFill>
                  <a:srgbClr val="282828"/>
                </a:solidFill>
                <a:ea typeface="MS PGothic" panose="020B0600070205080204" pitchFamily="34" charset="-128"/>
              </a:rPr>
              <a:t>interface GigabitEthernet1/0/</a:t>
            </a:r>
            <a:r>
              <a:rPr kumimoji="1" lang="en-US" altLang="ja-JP" sz="900">
                <a:solidFill>
                  <a:srgbClr val="282828"/>
                </a:solidFill>
                <a:ea typeface="MS PGothic" panose="020B0600070205080204" pitchFamily="34" charset="-128"/>
              </a:rPr>
              <a:t>41</a:t>
            </a:r>
            <a:endParaRPr kumimoji="1" lang="ja-JP" altLang="en-US" sz="900">
              <a:solidFill>
                <a:srgbClr val="282828"/>
              </a:solidFill>
              <a:ea typeface="MS PGothic" panose="020B0600070205080204" pitchFamily="34" charset="-128"/>
            </a:endParaRPr>
          </a:p>
          <a:p>
            <a:pPr defTabSz="685800" fontAlgn="auto">
              <a:spcBef>
                <a:spcPts val="0"/>
              </a:spcBef>
              <a:spcAft>
                <a:spcPts val="0"/>
              </a:spcAft>
              <a:defRPr/>
            </a:pPr>
            <a:r>
              <a:rPr kumimoji="1" lang="ja-JP" altLang="en-US" sz="900">
                <a:solidFill>
                  <a:srgbClr val="282828"/>
                </a:solidFill>
                <a:ea typeface="MS PGothic" panose="020B0600070205080204" pitchFamily="34" charset="-128"/>
              </a:rPr>
              <a:t> switchport access vlan 222</a:t>
            </a:r>
          </a:p>
          <a:p>
            <a:pPr defTabSz="685800" fontAlgn="auto">
              <a:spcBef>
                <a:spcPts val="0"/>
              </a:spcBef>
              <a:spcAft>
                <a:spcPts val="0"/>
              </a:spcAft>
              <a:defRPr/>
            </a:pPr>
            <a:r>
              <a:rPr kumimoji="1" lang="ja-JP" altLang="en-US" sz="900">
                <a:solidFill>
                  <a:srgbClr val="282828"/>
                </a:solidFill>
                <a:ea typeface="MS PGothic" panose="020B0600070205080204" pitchFamily="34" charset="-128"/>
              </a:rPr>
              <a:t> switchport mode access</a:t>
            </a:r>
          </a:p>
          <a:p>
            <a:pPr defTabSz="685800" fontAlgn="auto">
              <a:spcBef>
                <a:spcPts val="0"/>
              </a:spcBef>
              <a:spcAft>
                <a:spcPts val="0"/>
              </a:spcAft>
              <a:defRPr/>
            </a:pPr>
            <a:r>
              <a:rPr kumimoji="1" lang="ja-JP" altLang="en-US" sz="900">
                <a:solidFill>
                  <a:srgbClr val="FF0000"/>
                </a:solidFill>
                <a:ea typeface="MS PGothic" panose="020B0600070205080204" pitchFamily="34" charset="-128"/>
              </a:rPr>
              <a:t> device-tracking</a:t>
            </a:r>
          </a:p>
          <a:p>
            <a:pPr defTabSz="685800" fontAlgn="auto">
              <a:spcBef>
                <a:spcPts val="0"/>
              </a:spcBef>
              <a:spcAft>
                <a:spcPts val="0"/>
              </a:spcAft>
              <a:defRPr/>
            </a:pPr>
            <a:r>
              <a:rPr kumimoji="1" lang="ja-JP" altLang="en-US" sz="900">
                <a:solidFill>
                  <a:srgbClr val="282828"/>
                </a:solidFill>
                <a:ea typeface="MS PGothic" panose="020B0600070205080204" pitchFamily="34" charset="-128"/>
              </a:rPr>
              <a:t> authentication host-mode multi-auth</a:t>
            </a:r>
          </a:p>
          <a:p>
            <a:pPr defTabSz="685800" fontAlgn="auto">
              <a:spcBef>
                <a:spcPts val="0"/>
              </a:spcBef>
              <a:spcAft>
                <a:spcPts val="0"/>
              </a:spcAft>
              <a:defRPr/>
            </a:pPr>
            <a:r>
              <a:rPr kumimoji="1" lang="ja-JP" altLang="en-US" sz="900">
                <a:solidFill>
                  <a:srgbClr val="282828"/>
                </a:solidFill>
                <a:ea typeface="MS PGothic" panose="020B0600070205080204" pitchFamily="34" charset="-128"/>
              </a:rPr>
              <a:t> authentication order mab</a:t>
            </a:r>
          </a:p>
          <a:p>
            <a:pPr defTabSz="685800" fontAlgn="auto">
              <a:spcBef>
                <a:spcPts val="0"/>
              </a:spcBef>
              <a:spcAft>
                <a:spcPts val="0"/>
              </a:spcAft>
              <a:defRPr/>
            </a:pPr>
            <a:r>
              <a:rPr kumimoji="1" lang="ja-JP" altLang="en-US" sz="900">
                <a:solidFill>
                  <a:srgbClr val="282828"/>
                </a:solidFill>
                <a:ea typeface="MS PGothic" panose="020B0600070205080204" pitchFamily="34" charset="-128"/>
              </a:rPr>
              <a:t> authentication port-control auto</a:t>
            </a:r>
          </a:p>
          <a:p>
            <a:pPr defTabSz="685800" fontAlgn="auto">
              <a:spcBef>
                <a:spcPts val="0"/>
              </a:spcBef>
              <a:spcAft>
                <a:spcPts val="0"/>
              </a:spcAft>
              <a:defRPr/>
            </a:pPr>
            <a:r>
              <a:rPr kumimoji="1" lang="ja-JP" altLang="en-US" sz="900">
                <a:solidFill>
                  <a:srgbClr val="282828"/>
                </a:solidFill>
                <a:ea typeface="MS PGothic" panose="020B0600070205080204" pitchFamily="34" charset="-128"/>
              </a:rPr>
              <a:t> mab</a:t>
            </a:r>
          </a:p>
          <a:p>
            <a:pPr defTabSz="685800" fontAlgn="auto">
              <a:spcBef>
                <a:spcPts val="0"/>
              </a:spcBef>
              <a:spcAft>
                <a:spcPts val="0"/>
              </a:spcAft>
              <a:defRPr/>
            </a:pPr>
            <a:r>
              <a:rPr kumimoji="1" lang="ja-JP" altLang="en-US" sz="900">
                <a:solidFill>
                  <a:srgbClr val="282828"/>
                </a:solidFill>
                <a:ea typeface="MS PGothic" panose="020B0600070205080204" pitchFamily="34" charset="-128"/>
              </a:rPr>
              <a:t> spanning-tree portfast</a:t>
            </a:r>
          </a:p>
        </p:txBody>
      </p:sp>
      <p:sp>
        <p:nvSpPr>
          <p:cNvPr id="6" name="正方形/長方形 5">
            <a:extLst>
              <a:ext uri="{FF2B5EF4-FFF2-40B4-BE49-F238E27FC236}">
                <a16:creationId xmlns:a16="http://schemas.microsoft.com/office/drawing/2014/main" id="{96CE4EC8-9787-436A-888B-D63F5265BE54}"/>
              </a:ext>
            </a:extLst>
          </p:cNvPr>
          <p:cNvSpPr/>
          <p:nvPr/>
        </p:nvSpPr>
        <p:spPr>
          <a:xfrm>
            <a:off x="4565544" y="980150"/>
            <a:ext cx="3474720" cy="3610900"/>
          </a:xfrm>
          <a:prstGeom prst="rect">
            <a:avLst/>
          </a:prstGeom>
          <a:solidFill>
            <a:schemeClr val="bg2">
              <a:lumMod val="95000"/>
            </a:schemeClr>
          </a:solidFill>
          <a:ln>
            <a:noFill/>
          </a:ln>
        </p:spPr>
        <p:style>
          <a:lnRef idx="0">
            <a:scrgbClr r="0" g="0" b="0"/>
          </a:lnRef>
          <a:fillRef idx="0">
            <a:scrgbClr r="0" g="0" b="0"/>
          </a:fillRef>
          <a:effectRef idx="0">
            <a:scrgbClr r="0" g="0" b="0"/>
          </a:effectRef>
          <a:fontRef idx="minor">
            <a:schemeClr val="accent4"/>
          </a:fontRef>
        </p:style>
        <p:txBody>
          <a:bodyPr wrap="square">
            <a:noAutofit/>
          </a:bodyPr>
          <a:lstStyle/>
          <a:p>
            <a:pPr defTabSz="685800" fontAlgn="auto">
              <a:spcBef>
                <a:spcPts val="0"/>
              </a:spcBef>
              <a:spcAft>
                <a:spcPts val="0"/>
              </a:spcAft>
              <a:defRPr/>
            </a:pPr>
            <a:r>
              <a:rPr kumimoji="1" lang="ja-JP" altLang="en-US" sz="900">
                <a:solidFill>
                  <a:srgbClr val="282828"/>
                </a:solidFill>
                <a:ea typeface="MS PGothic" panose="020B0600070205080204" pitchFamily="34" charset="-128"/>
              </a:rPr>
              <a:t>interface Vlan222</a:t>
            </a:r>
          </a:p>
          <a:p>
            <a:pPr defTabSz="685800" fontAlgn="auto">
              <a:spcBef>
                <a:spcPts val="0"/>
              </a:spcBef>
              <a:spcAft>
                <a:spcPts val="0"/>
              </a:spcAft>
              <a:defRPr/>
            </a:pPr>
            <a:r>
              <a:rPr kumimoji="1" lang="ja-JP" altLang="en-US" sz="900">
                <a:solidFill>
                  <a:srgbClr val="282828"/>
                </a:solidFill>
                <a:ea typeface="MS PGothic" panose="020B0600070205080204" pitchFamily="34" charset="-128"/>
              </a:rPr>
              <a:t> ip address 192.168.122.155 255.255.255.0</a:t>
            </a:r>
          </a:p>
          <a:p>
            <a:pPr defTabSz="685800" fontAlgn="auto">
              <a:spcBef>
                <a:spcPts val="0"/>
              </a:spcBef>
              <a:spcAft>
                <a:spcPts val="0"/>
              </a:spcAft>
              <a:defRPr/>
            </a:pPr>
            <a:r>
              <a:rPr kumimoji="1" lang="ja-JP" altLang="en-US" sz="900">
                <a:solidFill>
                  <a:srgbClr val="282828"/>
                </a:solidFill>
                <a:ea typeface="MS PGothic" panose="020B0600070205080204" pitchFamily="34" charset="-128"/>
              </a:rPr>
              <a:t>!</a:t>
            </a:r>
          </a:p>
          <a:p>
            <a:pPr defTabSz="685800" fontAlgn="auto">
              <a:spcBef>
                <a:spcPts val="0"/>
              </a:spcBef>
              <a:spcAft>
                <a:spcPts val="0"/>
              </a:spcAft>
              <a:defRPr/>
            </a:pPr>
            <a:r>
              <a:rPr kumimoji="1" lang="ja-JP" altLang="en-US" sz="900">
                <a:solidFill>
                  <a:srgbClr val="282828"/>
                </a:solidFill>
                <a:ea typeface="MS PGothic" panose="020B0600070205080204" pitchFamily="34" charset="-128"/>
              </a:rPr>
              <a:t>ip http server</a:t>
            </a:r>
          </a:p>
          <a:p>
            <a:pPr defTabSz="685800" fontAlgn="auto">
              <a:spcBef>
                <a:spcPts val="0"/>
              </a:spcBef>
              <a:spcAft>
                <a:spcPts val="0"/>
              </a:spcAft>
              <a:defRPr/>
            </a:pPr>
            <a:r>
              <a:rPr kumimoji="1" lang="ja-JP" altLang="en-US" sz="900">
                <a:solidFill>
                  <a:srgbClr val="282828"/>
                </a:solidFill>
                <a:ea typeface="MS PGothic" panose="020B0600070205080204" pitchFamily="34" charset="-128"/>
              </a:rPr>
              <a:t>ip http secure-server</a:t>
            </a:r>
          </a:p>
          <a:p>
            <a:pPr defTabSz="685800" fontAlgn="auto">
              <a:spcBef>
                <a:spcPts val="0"/>
              </a:spcBef>
              <a:spcAft>
                <a:spcPts val="0"/>
              </a:spcAft>
              <a:defRPr/>
            </a:pPr>
            <a:r>
              <a:rPr kumimoji="1" lang="ja-JP" altLang="en-US" sz="900">
                <a:solidFill>
                  <a:srgbClr val="282828"/>
                </a:solidFill>
                <a:ea typeface="MS PGothic" panose="020B0600070205080204" pitchFamily="34" charset="-128"/>
              </a:rPr>
              <a:t>!</a:t>
            </a:r>
          </a:p>
          <a:p>
            <a:pPr defTabSz="685800" fontAlgn="auto">
              <a:spcBef>
                <a:spcPts val="0"/>
              </a:spcBef>
              <a:spcAft>
                <a:spcPts val="0"/>
              </a:spcAft>
              <a:defRPr/>
            </a:pPr>
            <a:r>
              <a:rPr kumimoji="1" lang="ja-JP" altLang="en-US" sz="900">
                <a:solidFill>
                  <a:srgbClr val="282828"/>
                </a:solidFill>
                <a:ea typeface="MS PGothic" panose="020B0600070205080204" pitchFamily="34" charset="-128"/>
              </a:rPr>
              <a:t>ip access-list extended redirect</a:t>
            </a:r>
          </a:p>
          <a:p>
            <a:pPr defTabSz="685800" fontAlgn="auto">
              <a:spcBef>
                <a:spcPts val="0"/>
              </a:spcBef>
              <a:spcAft>
                <a:spcPts val="0"/>
              </a:spcAft>
              <a:defRPr/>
            </a:pPr>
            <a:r>
              <a:rPr kumimoji="1" lang="ja-JP" altLang="en-US" sz="900">
                <a:solidFill>
                  <a:srgbClr val="282828"/>
                </a:solidFill>
                <a:ea typeface="MS PGothic" panose="020B0600070205080204" pitchFamily="34" charset="-128"/>
              </a:rPr>
              <a:t> deny   icmp any any</a:t>
            </a:r>
          </a:p>
          <a:p>
            <a:pPr defTabSz="685800" fontAlgn="auto">
              <a:spcBef>
                <a:spcPts val="0"/>
              </a:spcBef>
              <a:spcAft>
                <a:spcPts val="0"/>
              </a:spcAft>
              <a:defRPr/>
            </a:pPr>
            <a:r>
              <a:rPr kumimoji="1" lang="ja-JP" altLang="en-US" sz="900">
                <a:solidFill>
                  <a:srgbClr val="282828"/>
                </a:solidFill>
                <a:ea typeface="MS PGothic" panose="020B0600070205080204" pitchFamily="34" charset="-128"/>
              </a:rPr>
              <a:t> deny   udp any any eq domain</a:t>
            </a:r>
          </a:p>
          <a:p>
            <a:pPr defTabSz="685800" fontAlgn="auto">
              <a:spcBef>
                <a:spcPts val="0"/>
              </a:spcBef>
              <a:spcAft>
                <a:spcPts val="0"/>
              </a:spcAft>
              <a:defRPr/>
            </a:pPr>
            <a:r>
              <a:rPr kumimoji="1" lang="ja-JP" altLang="en-US" sz="900">
                <a:solidFill>
                  <a:srgbClr val="282828"/>
                </a:solidFill>
                <a:ea typeface="MS PGothic" panose="020B0600070205080204" pitchFamily="34" charset="-128"/>
              </a:rPr>
              <a:t> deny   udp any any eq bootps</a:t>
            </a:r>
          </a:p>
          <a:p>
            <a:pPr defTabSz="685800" fontAlgn="auto">
              <a:spcBef>
                <a:spcPts val="0"/>
              </a:spcBef>
              <a:spcAft>
                <a:spcPts val="0"/>
              </a:spcAft>
              <a:defRPr/>
            </a:pPr>
            <a:r>
              <a:rPr kumimoji="1" lang="ja-JP" altLang="en-US" sz="900">
                <a:solidFill>
                  <a:srgbClr val="282828"/>
                </a:solidFill>
                <a:ea typeface="MS PGothic" panose="020B0600070205080204" pitchFamily="34" charset="-128"/>
              </a:rPr>
              <a:t> deny   ip any host 10.10.30.177</a:t>
            </a:r>
          </a:p>
          <a:p>
            <a:pPr defTabSz="685800" fontAlgn="auto">
              <a:spcBef>
                <a:spcPts val="0"/>
              </a:spcBef>
              <a:spcAft>
                <a:spcPts val="0"/>
              </a:spcAft>
              <a:defRPr/>
            </a:pPr>
            <a:r>
              <a:rPr kumimoji="1" lang="ja-JP" altLang="en-US" sz="900">
                <a:solidFill>
                  <a:srgbClr val="282828"/>
                </a:solidFill>
                <a:ea typeface="MS PGothic" panose="020B0600070205080204" pitchFamily="34" charset="-128"/>
              </a:rPr>
              <a:t> permit tcp any any eq www</a:t>
            </a:r>
          </a:p>
          <a:p>
            <a:pPr defTabSz="685800" fontAlgn="auto">
              <a:spcBef>
                <a:spcPts val="0"/>
              </a:spcBef>
              <a:spcAft>
                <a:spcPts val="0"/>
              </a:spcAft>
              <a:defRPr/>
            </a:pPr>
            <a:r>
              <a:rPr kumimoji="1" lang="ja-JP" altLang="en-US" sz="900">
                <a:solidFill>
                  <a:srgbClr val="282828"/>
                </a:solidFill>
                <a:ea typeface="MS PGothic" panose="020B0600070205080204" pitchFamily="34" charset="-128"/>
              </a:rPr>
              <a:t> permit tcp any any eq 443</a:t>
            </a:r>
          </a:p>
          <a:p>
            <a:pPr defTabSz="685800" fontAlgn="auto">
              <a:spcBef>
                <a:spcPts val="0"/>
              </a:spcBef>
              <a:spcAft>
                <a:spcPts val="0"/>
              </a:spcAft>
              <a:defRPr/>
            </a:pPr>
            <a:r>
              <a:rPr kumimoji="1" lang="ja-JP" altLang="en-US" sz="900">
                <a:solidFill>
                  <a:srgbClr val="282828"/>
                </a:solidFill>
                <a:ea typeface="MS PGothic" panose="020B0600070205080204" pitchFamily="34" charset="-128"/>
              </a:rPr>
              <a:t>!</a:t>
            </a:r>
          </a:p>
          <a:p>
            <a:pPr defTabSz="685800" fontAlgn="auto">
              <a:spcBef>
                <a:spcPts val="0"/>
              </a:spcBef>
              <a:spcAft>
                <a:spcPts val="0"/>
              </a:spcAft>
              <a:defRPr/>
            </a:pPr>
            <a:r>
              <a:rPr kumimoji="1" lang="ja-JP" altLang="en-US" sz="900">
                <a:solidFill>
                  <a:srgbClr val="282828"/>
                </a:solidFill>
                <a:ea typeface="MS PGothic" panose="020B0600070205080204" pitchFamily="34" charset="-128"/>
              </a:rPr>
              <a:t>ip radius source-interface Vlan222 </a:t>
            </a:r>
          </a:p>
          <a:p>
            <a:pPr defTabSz="685800" fontAlgn="auto">
              <a:spcBef>
                <a:spcPts val="0"/>
              </a:spcBef>
              <a:spcAft>
                <a:spcPts val="0"/>
              </a:spcAft>
              <a:defRPr/>
            </a:pPr>
            <a:r>
              <a:rPr kumimoji="1" lang="ja-JP" altLang="en-US" sz="900">
                <a:solidFill>
                  <a:srgbClr val="282828"/>
                </a:solidFill>
                <a:ea typeface="MS PGothic" panose="020B0600070205080204" pitchFamily="34" charset="-128"/>
              </a:rPr>
              <a:t>!</a:t>
            </a:r>
          </a:p>
          <a:p>
            <a:pPr defTabSz="685800" fontAlgn="auto">
              <a:spcBef>
                <a:spcPts val="0"/>
              </a:spcBef>
              <a:spcAft>
                <a:spcPts val="0"/>
              </a:spcAft>
              <a:defRPr/>
            </a:pPr>
            <a:r>
              <a:rPr kumimoji="1" lang="ja-JP" altLang="en-US" sz="900">
                <a:solidFill>
                  <a:srgbClr val="282828"/>
                </a:solidFill>
                <a:ea typeface="MS PGothic" panose="020B0600070205080204" pitchFamily="34" charset="-128"/>
              </a:rPr>
              <a:t>snmp-server community public RO</a:t>
            </a:r>
          </a:p>
          <a:p>
            <a:pPr defTabSz="685800" fontAlgn="auto">
              <a:spcBef>
                <a:spcPts val="0"/>
              </a:spcBef>
              <a:spcAft>
                <a:spcPts val="0"/>
              </a:spcAft>
              <a:defRPr/>
            </a:pPr>
            <a:r>
              <a:rPr kumimoji="1" lang="ja-JP" altLang="en-US" sz="900">
                <a:solidFill>
                  <a:srgbClr val="282828"/>
                </a:solidFill>
                <a:ea typeface="MS PGothic" panose="020B0600070205080204" pitchFamily="34" charset="-128"/>
              </a:rPr>
              <a:t>!</a:t>
            </a:r>
          </a:p>
          <a:p>
            <a:pPr defTabSz="685800" fontAlgn="auto">
              <a:spcBef>
                <a:spcPts val="0"/>
              </a:spcBef>
              <a:spcAft>
                <a:spcPts val="0"/>
              </a:spcAft>
              <a:defRPr/>
            </a:pPr>
            <a:r>
              <a:rPr kumimoji="1" lang="ja-JP" altLang="en-US" sz="900">
                <a:solidFill>
                  <a:srgbClr val="282828"/>
                </a:solidFill>
                <a:ea typeface="MS PGothic" panose="020B0600070205080204" pitchFamily="34" charset="-128"/>
              </a:rPr>
              <a:t>!</a:t>
            </a:r>
          </a:p>
          <a:p>
            <a:pPr defTabSz="685800" fontAlgn="auto">
              <a:spcBef>
                <a:spcPts val="0"/>
              </a:spcBef>
              <a:spcAft>
                <a:spcPts val="0"/>
              </a:spcAft>
              <a:defRPr/>
            </a:pPr>
            <a:r>
              <a:rPr kumimoji="1" lang="ja-JP" altLang="en-US" sz="900">
                <a:solidFill>
                  <a:srgbClr val="282828"/>
                </a:solidFill>
                <a:ea typeface="MS PGothic" panose="020B0600070205080204" pitchFamily="34" charset="-128"/>
              </a:rPr>
              <a:t>radius server radius</a:t>
            </a:r>
          </a:p>
          <a:p>
            <a:pPr defTabSz="685800" fontAlgn="auto">
              <a:spcBef>
                <a:spcPts val="0"/>
              </a:spcBef>
              <a:spcAft>
                <a:spcPts val="0"/>
              </a:spcAft>
              <a:defRPr/>
            </a:pPr>
            <a:r>
              <a:rPr kumimoji="1" lang="ja-JP" altLang="en-US" sz="900">
                <a:solidFill>
                  <a:srgbClr val="282828"/>
                </a:solidFill>
                <a:ea typeface="MS PGothic" panose="020B0600070205080204" pitchFamily="34" charset="-128"/>
              </a:rPr>
              <a:t> address ipv4 10.10.30.177 auth-port 1812 acct-port 1813</a:t>
            </a:r>
          </a:p>
          <a:p>
            <a:pPr defTabSz="685800" fontAlgn="auto">
              <a:spcBef>
                <a:spcPts val="0"/>
              </a:spcBef>
              <a:spcAft>
                <a:spcPts val="0"/>
              </a:spcAft>
              <a:defRPr/>
            </a:pPr>
            <a:r>
              <a:rPr kumimoji="1" lang="ja-JP" altLang="en-US" sz="900">
                <a:solidFill>
                  <a:srgbClr val="282828"/>
                </a:solidFill>
                <a:ea typeface="MS PGothic" panose="020B0600070205080204" pitchFamily="34" charset="-128"/>
              </a:rPr>
              <a:t> key cisco</a:t>
            </a:r>
          </a:p>
        </p:txBody>
      </p:sp>
      <p:sp>
        <p:nvSpPr>
          <p:cNvPr id="11" name="右中かっこ 10">
            <a:extLst>
              <a:ext uri="{FF2B5EF4-FFF2-40B4-BE49-F238E27FC236}">
                <a16:creationId xmlns:a16="http://schemas.microsoft.com/office/drawing/2014/main" id="{D2988637-AB4C-4D59-9373-09C2B5FAD316}"/>
              </a:ext>
            </a:extLst>
          </p:cNvPr>
          <p:cNvSpPr/>
          <p:nvPr/>
        </p:nvSpPr>
        <p:spPr>
          <a:xfrm>
            <a:off x="2303932" y="1731645"/>
            <a:ext cx="116062" cy="281282"/>
          </a:xfrm>
          <a:prstGeom prst="rightBrace">
            <a:avLst/>
          </a:prstGeom>
          <a:ln w="28575"/>
        </p:spPr>
        <p:style>
          <a:lnRef idx="1">
            <a:schemeClr val="accent1"/>
          </a:lnRef>
          <a:fillRef idx="0">
            <a:schemeClr val="accent1"/>
          </a:fillRef>
          <a:effectRef idx="0">
            <a:schemeClr val="accent1"/>
          </a:effectRef>
          <a:fontRef idx="minor">
            <a:schemeClr val="tx1"/>
          </a:fontRef>
        </p:style>
        <p:txBody>
          <a:bodyPr rtlCol="0" anchor="ctr">
            <a:noAutofit/>
          </a:bodyPr>
          <a:lstStyle/>
          <a:p>
            <a:pPr algn="ctr" defTabSz="685800" fontAlgn="auto">
              <a:spcBef>
                <a:spcPts val="0"/>
              </a:spcBef>
              <a:spcAft>
                <a:spcPts val="0"/>
              </a:spcAft>
              <a:defRPr/>
            </a:pPr>
            <a:endParaRPr kumimoji="1" lang="ja-JP" altLang="en-US" sz="1350">
              <a:solidFill>
                <a:srgbClr val="282828"/>
              </a:solidFill>
              <a:ea typeface="MS PGothic" panose="020B0600070205080204" pitchFamily="34" charset="-128"/>
            </a:endParaRPr>
          </a:p>
        </p:txBody>
      </p:sp>
      <p:sp>
        <p:nvSpPr>
          <p:cNvPr id="13" name="吹き出し: 線 10">
            <a:extLst>
              <a:ext uri="{FF2B5EF4-FFF2-40B4-BE49-F238E27FC236}">
                <a16:creationId xmlns:a16="http://schemas.microsoft.com/office/drawing/2014/main" id="{08BDC464-3057-C548-9720-43B8510F1174}"/>
              </a:ext>
            </a:extLst>
          </p:cNvPr>
          <p:cNvSpPr/>
          <p:nvPr/>
        </p:nvSpPr>
        <p:spPr>
          <a:xfrm>
            <a:off x="2336382" y="3369734"/>
            <a:ext cx="2057400" cy="365760"/>
          </a:xfrm>
          <a:prstGeom prst="callout1">
            <a:avLst>
              <a:gd name="adj1" fmla="val 54651"/>
              <a:gd name="adj2" fmla="val 734"/>
              <a:gd name="adj3" fmla="val 54024"/>
              <a:gd name="adj4" fmla="val -52878"/>
            </a:avLst>
          </a:prstGeom>
          <a:solidFill>
            <a:schemeClr val="accent1">
              <a:alpha val="15000"/>
            </a:schemeClr>
          </a:solidFill>
          <a:ln>
            <a:solidFill>
              <a:schemeClr val="accent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defTabSz="685800" fontAlgn="auto">
              <a:spcBef>
                <a:spcPts val="0"/>
              </a:spcBef>
              <a:spcAft>
                <a:spcPts val="0"/>
              </a:spcAft>
              <a:defRPr/>
            </a:pPr>
            <a:r>
              <a:rPr kumimoji="1" lang="en-US" altLang="ja-JP" sz="1050">
                <a:solidFill>
                  <a:srgbClr val="FF0000"/>
                </a:solidFill>
                <a:ea typeface="MS PGothic" panose="020B0600070205080204" pitchFamily="34" charset="-128"/>
              </a:rPr>
              <a:t>Device-Tracking </a:t>
            </a:r>
            <a:r>
              <a:rPr kumimoji="1" lang="ja-JP" altLang="en-US" sz="1050">
                <a:solidFill>
                  <a:srgbClr val="FF0000"/>
                </a:solidFill>
                <a:ea typeface="MS PGothic" panose="020B0600070205080204" pitchFamily="34" charset="-128"/>
              </a:rPr>
              <a:t>有効が必須です</a:t>
            </a:r>
          </a:p>
        </p:txBody>
      </p:sp>
      <p:sp>
        <p:nvSpPr>
          <p:cNvPr id="15" name="吹き出し: 線 10">
            <a:extLst>
              <a:ext uri="{FF2B5EF4-FFF2-40B4-BE49-F238E27FC236}">
                <a16:creationId xmlns:a16="http://schemas.microsoft.com/office/drawing/2014/main" id="{4E1C0CF0-7BB3-A849-9A03-7ABDA735BD2E}"/>
              </a:ext>
            </a:extLst>
          </p:cNvPr>
          <p:cNvSpPr/>
          <p:nvPr/>
        </p:nvSpPr>
        <p:spPr>
          <a:xfrm>
            <a:off x="2594716" y="1689406"/>
            <a:ext cx="760595" cy="365760"/>
          </a:xfrm>
          <a:prstGeom prst="callout1">
            <a:avLst>
              <a:gd name="adj1" fmla="val 54651"/>
              <a:gd name="adj2" fmla="val 734"/>
              <a:gd name="adj3" fmla="val 54024"/>
              <a:gd name="adj4" fmla="val -12717"/>
            </a:avLst>
          </a:prstGeom>
          <a:solidFill>
            <a:schemeClr val="accent1">
              <a:alpha val="15000"/>
            </a:schemeClr>
          </a:solidFill>
          <a:ln>
            <a:solidFill>
              <a:schemeClr val="accent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defTabSz="685800" fontAlgn="auto">
              <a:spcBef>
                <a:spcPts val="0"/>
              </a:spcBef>
              <a:spcAft>
                <a:spcPts val="0"/>
              </a:spcAft>
              <a:defRPr/>
            </a:pPr>
            <a:r>
              <a:rPr kumimoji="1" lang="en-US" altLang="ja-JP" sz="1050">
                <a:solidFill>
                  <a:srgbClr val="282828"/>
                </a:solidFill>
                <a:ea typeface="MS PGothic" panose="020B0600070205080204" pitchFamily="34" charset="-128"/>
              </a:rPr>
              <a:t>CoA </a:t>
            </a:r>
            <a:r>
              <a:rPr kumimoji="1" lang="ja-JP" altLang="en-US" sz="1050">
                <a:solidFill>
                  <a:srgbClr val="282828"/>
                </a:solidFill>
                <a:ea typeface="MS PGothic" panose="020B0600070205080204" pitchFamily="34" charset="-128"/>
              </a:rPr>
              <a:t>設定</a:t>
            </a:r>
          </a:p>
        </p:txBody>
      </p:sp>
      <p:sp>
        <p:nvSpPr>
          <p:cNvPr id="16" name="右中かっこ 10">
            <a:extLst>
              <a:ext uri="{FF2B5EF4-FFF2-40B4-BE49-F238E27FC236}">
                <a16:creationId xmlns:a16="http://schemas.microsoft.com/office/drawing/2014/main" id="{FE037483-6B5A-4040-88A8-612A68A0F3F4}"/>
              </a:ext>
            </a:extLst>
          </p:cNvPr>
          <p:cNvSpPr/>
          <p:nvPr/>
        </p:nvSpPr>
        <p:spPr>
          <a:xfrm>
            <a:off x="6433419" y="1839817"/>
            <a:ext cx="193224" cy="983010"/>
          </a:xfrm>
          <a:prstGeom prst="rightBrace">
            <a:avLst/>
          </a:prstGeom>
          <a:ln w="28575"/>
        </p:spPr>
        <p:style>
          <a:lnRef idx="1">
            <a:schemeClr val="accent1"/>
          </a:lnRef>
          <a:fillRef idx="0">
            <a:schemeClr val="accent1"/>
          </a:fillRef>
          <a:effectRef idx="0">
            <a:schemeClr val="accent1"/>
          </a:effectRef>
          <a:fontRef idx="minor">
            <a:schemeClr val="tx1"/>
          </a:fontRef>
        </p:style>
        <p:txBody>
          <a:bodyPr rtlCol="0" anchor="ctr">
            <a:noAutofit/>
          </a:bodyPr>
          <a:lstStyle/>
          <a:p>
            <a:pPr algn="ctr" defTabSz="685800" fontAlgn="auto">
              <a:spcBef>
                <a:spcPts val="0"/>
              </a:spcBef>
              <a:spcAft>
                <a:spcPts val="0"/>
              </a:spcAft>
              <a:defRPr/>
            </a:pPr>
            <a:endParaRPr kumimoji="1" lang="ja-JP" altLang="en-US" sz="1350">
              <a:solidFill>
                <a:srgbClr val="282828"/>
              </a:solidFill>
              <a:ea typeface="MS PGothic" panose="020B0600070205080204" pitchFamily="34" charset="-128"/>
            </a:endParaRPr>
          </a:p>
        </p:txBody>
      </p:sp>
      <p:sp>
        <p:nvSpPr>
          <p:cNvPr id="17" name="吹き出し: 線 10">
            <a:extLst>
              <a:ext uri="{FF2B5EF4-FFF2-40B4-BE49-F238E27FC236}">
                <a16:creationId xmlns:a16="http://schemas.microsoft.com/office/drawing/2014/main" id="{27EA2D40-3460-6746-8A72-6A8D9F68C17D}"/>
              </a:ext>
            </a:extLst>
          </p:cNvPr>
          <p:cNvSpPr/>
          <p:nvPr/>
        </p:nvSpPr>
        <p:spPr>
          <a:xfrm>
            <a:off x="6955560" y="2141449"/>
            <a:ext cx="2001672" cy="365760"/>
          </a:xfrm>
          <a:prstGeom prst="callout1">
            <a:avLst>
              <a:gd name="adj1" fmla="val 54651"/>
              <a:gd name="adj2" fmla="val 734"/>
              <a:gd name="adj3" fmla="val 54024"/>
              <a:gd name="adj4" fmla="val -12717"/>
            </a:avLst>
          </a:prstGeom>
          <a:solidFill>
            <a:schemeClr val="accent1">
              <a:alpha val="15000"/>
            </a:schemeClr>
          </a:solidFill>
          <a:ln>
            <a:solidFill>
              <a:schemeClr val="accent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defTabSz="685800" fontAlgn="auto">
              <a:spcBef>
                <a:spcPts val="0"/>
              </a:spcBef>
              <a:spcAft>
                <a:spcPts val="0"/>
              </a:spcAft>
              <a:defRPr/>
            </a:pPr>
            <a:r>
              <a:rPr kumimoji="1" lang="en-US" altLang="ja-JP" sz="1050">
                <a:solidFill>
                  <a:srgbClr val="282828"/>
                </a:solidFill>
                <a:ea typeface="MS PGothic" panose="020B0600070205080204" pitchFamily="34" charset="-128"/>
              </a:rPr>
              <a:t>ISE </a:t>
            </a:r>
            <a:r>
              <a:rPr kumimoji="1" lang="ja-JP" altLang="en-US" sz="1050">
                <a:solidFill>
                  <a:srgbClr val="282828"/>
                </a:solidFill>
                <a:ea typeface="MS PGothic" panose="020B0600070205080204" pitchFamily="34" charset="-128"/>
              </a:rPr>
              <a:t>で設定する</a:t>
            </a:r>
            <a:r>
              <a:rPr kumimoji="1" lang="en-US" altLang="ja-JP" sz="1050">
                <a:solidFill>
                  <a:srgbClr val="282828"/>
                </a:solidFill>
                <a:ea typeface="MS PGothic" panose="020B0600070205080204" pitchFamily="34" charset="-128"/>
              </a:rPr>
              <a:t> redirect </a:t>
            </a:r>
            <a:r>
              <a:rPr kumimoji="1" lang="ja-JP" altLang="en-US" sz="1050">
                <a:solidFill>
                  <a:srgbClr val="282828"/>
                </a:solidFill>
                <a:ea typeface="MS PGothic" panose="020B0600070205080204" pitchFamily="34" charset="-128"/>
              </a:rPr>
              <a:t>と同じ名前で</a:t>
            </a:r>
            <a:r>
              <a:rPr kumimoji="1" lang="en-US" altLang="ja-JP" sz="1050">
                <a:solidFill>
                  <a:srgbClr val="282828"/>
                </a:solidFill>
                <a:ea typeface="MS PGothic" panose="020B0600070205080204" pitchFamily="34" charset="-128"/>
              </a:rPr>
              <a:t> ACL </a:t>
            </a:r>
            <a:r>
              <a:rPr kumimoji="1" lang="ja-JP" altLang="en-US" sz="1050">
                <a:solidFill>
                  <a:srgbClr val="282828"/>
                </a:solidFill>
                <a:ea typeface="MS PGothic" panose="020B0600070205080204" pitchFamily="34" charset="-128"/>
              </a:rPr>
              <a:t>作成が必要です</a:t>
            </a:r>
          </a:p>
        </p:txBody>
      </p:sp>
      <p:sp>
        <p:nvSpPr>
          <p:cNvPr id="12" name="Slide Number Placeholder 4">
            <a:extLst>
              <a:ext uri="{FF2B5EF4-FFF2-40B4-BE49-F238E27FC236}">
                <a16:creationId xmlns:a16="http://schemas.microsoft.com/office/drawing/2014/main" id="{E6739E8E-0B1F-0F4D-A71A-8E29642AD62E}"/>
              </a:ext>
            </a:extLst>
          </p:cNvPr>
          <p:cNvSpPr>
            <a:spLocks noGrp="1"/>
          </p:cNvSpPr>
          <p:nvPr>
            <p:ph type="sldNum" sz="quarter" idx="4294967295"/>
          </p:nvPr>
        </p:nvSpPr>
        <p:spPr>
          <a:xfrm>
            <a:off x="8648700" y="4884738"/>
            <a:ext cx="495300" cy="274637"/>
          </a:xfrm>
          <a:prstGeom prst="rect">
            <a:avLst/>
          </a:prstGeom>
        </p:spPr>
        <p:txBody>
          <a:bodyPr>
            <a:noAutofit/>
          </a:bodyPr>
          <a:lstStyle/>
          <a:p>
            <a:fld id="{3945D0FD-48F1-4D72-80C5-FFB60B92A834}" type="slidenum">
              <a:rPr lang="en-US" sz="900" smtClean="0">
                <a:latin typeface="+mn-lt"/>
                <a:ea typeface="MS PGothic" panose="020B0600070205080204" pitchFamily="34" charset="-128"/>
              </a:rPr>
              <a:pPr/>
              <a:t>362</a:t>
            </a:fld>
            <a:endParaRPr lang="en-US" sz="900">
              <a:latin typeface="+mn-lt"/>
              <a:ea typeface="MS PGothic" panose="020B0600070205080204" pitchFamily="34" charset="-128"/>
            </a:endParaRPr>
          </a:p>
        </p:txBody>
      </p:sp>
    </p:spTree>
    <p:extLst>
      <p:ext uri="{BB962C8B-B14F-4D97-AF65-F5344CB8AC3E}">
        <p14:creationId xmlns:p14="http://schemas.microsoft.com/office/powerpoint/2010/main" val="2900128733"/>
      </p:ext>
    </p:extLst>
  </p:cSld>
  <p:clrMapOvr>
    <a:masterClrMapping/>
  </p:clrMapOvr>
</p:sld>
</file>

<file path=ppt/slides/slide3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a:extLst>
              <a:ext uri="{FF2B5EF4-FFF2-40B4-BE49-F238E27FC236}">
                <a16:creationId xmlns:a16="http://schemas.microsoft.com/office/drawing/2014/main" id="{89B9D60D-809A-4964-A247-A085D3FB4991}"/>
              </a:ext>
            </a:extLst>
          </p:cNvPr>
          <p:cNvSpPr>
            <a:spLocks noGrp="1"/>
          </p:cNvSpPr>
          <p:nvPr>
            <p:ph type="title"/>
          </p:nvPr>
        </p:nvSpPr>
        <p:spPr/>
        <p:txBody>
          <a:bodyPr>
            <a:noAutofit/>
          </a:bodyPr>
          <a:lstStyle/>
          <a:p>
            <a:r>
              <a:rPr lang="en-US" altLang="ja-JP">
                <a:latin typeface="+mn-lt"/>
                <a:ea typeface="MS PGothic" panose="020B0600070205080204" pitchFamily="34" charset="-128"/>
              </a:rPr>
              <a:t>ISE </a:t>
            </a:r>
            <a:r>
              <a:rPr lang="ja-JP" altLang="en-US">
                <a:latin typeface="+mn-lt"/>
                <a:ea typeface="MS PGothic" panose="020B0600070205080204" pitchFamily="34" charset="-128"/>
              </a:rPr>
              <a:t>設定サンプル</a:t>
            </a:r>
            <a:br>
              <a:rPr lang="en-US" altLang="ja-JP">
                <a:latin typeface="+mn-lt"/>
                <a:ea typeface="MS PGothic" panose="020B0600070205080204" pitchFamily="34" charset="-128"/>
              </a:rPr>
            </a:br>
            <a:r>
              <a:rPr lang="en-US" altLang="ja-JP" sz="1600">
                <a:latin typeface="+mn-lt"/>
                <a:ea typeface="MS PGothic" panose="020B0600070205080204" pitchFamily="34" charset="-128"/>
              </a:rPr>
              <a:t>Download ACL </a:t>
            </a:r>
            <a:r>
              <a:rPr lang="ja-JP" altLang="en-US" sz="1600">
                <a:latin typeface="+mn-lt"/>
                <a:ea typeface="MS PGothic" panose="020B0600070205080204" pitchFamily="34" charset="-128"/>
              </a:rPr>
              <a:t>の定義</a:t>
            </a:r>
            <a:endParaRPr kumimoji="1" lang="ja-JP" altLang="en-US">
              <a:latin typeface="+mn-lt"/>
              <a:ea typeface="MS PGothic" panose="020B0600070205080204" pitchFamily="34" charset="-128"/>
            </a:endParaRPr>
          </a:p>
        </p:txBody>
      </p:sp>
      <p:sp>
        <p:nvSpPr>
          <p:cNvPr id="13" name="Text Placeholder 2">
            <a:extLst>
              <a:ext uri="{FF2B5EF4-FFF2-40B4-BE49-F238E27FC236}">
                <a16:creationId xmlns:a16="http://schemas.microsoft.com/office/drawing/2014/main" id="{591A7F8E-4808-1543-819A-8472FE9811A8}"/>
              </a:ext>
            </a:extLst>
          </p:cNvPr>
          <p:cNvSpPr>
            <a:spLocks noGrp="1"/>
          </p:cNvSpPr>
          <p:nvPr>
            <p:ph type="body" sz="quarter" idx="12"/>
          </p:nvPr>
        </p:nvSpPr>
        <p:spPr>
          <a:xfrm>
            <a:off x="533400" y="60960"/>
            <a:ext cx="7084679" cy="326233"/>
          </a:xfrm>
        </p:spPr>
        <p:txBody>
          <a:bodyPr/>
          <a:lstStyle/>
          <a:p>
            <a:r>
              <a:rPr lang="en-US">
                <a:ea typeface="MS PGothic" panose="020B0600070205080204" pitchFamily="34" charset="-128"/>
              </a:rPr>
              <a:t>3.5 Security</a:t>
            </a:r>
          </a:p>
        </p:txBody>
      </p:sp>
      <p:pic>
        <p:nvPicPr>
          <p:cNvPr id="3" name="図 2">
            <a:extLst>
              <a:ext uri="{FF2B5EF4-FFF2-40B4-BE49-F238E27FC236}">
                <a16:creationId xmlns:a16="http://schemas.microsoft.com/office/drawing/2014/main" id="{EDAB6400-2948-405D-8611-434CD57F4CE8}"/>
              </a:ext>
            </a:extLst>
          </p:cNvPr>
          <p:cNvPicPr>
            <a:picLocks noChangeAspect="1"/>
          </p:cNvPicPr>
          <p:nvPr/>
        </p:nvPicPr>
        <p:blipFill>
          <a:blip r:embed="rId2"/>
          <a:stretch>
            <a:fillRect/>
          </a:stretch>
        </p:blipFill>
        <p:spPr>
          <a:xfrm>
            <a:off x="533400" y="1732677"/>
            <a:ext cx="2686050" cy="2800350"/>
          </a:xfrm>
          <a:prstGeom prst="rect">
            <a:avLst/>
          </a:prstGeom>
          <a:ln>
            <a:solidFill>
              <a:schemeClr val="bg2">
                <a:lumMod val="50000"/>
              </a:schemeClr>
            </a:solidFill>
          </a:ln>
        </p:spPr>
      </p:pic>
      <p:sp>
        <p:nvSpPr>
          <p:cNvPr id="12" name="正方形/長方形 11">
            <a:extLst>
              <a:ext uri="{FF2B5EF4-FFF2-40B4-BE49-F238E27FC236}">
                <a16:creationId xmlns:a16="http://schemas.microsoft.com/office/drawing/2014/main" id="{40FACE42-4B8D-4ED6-B520-90D6A57579B3}"/>
              </a:ext>
            </a:extLst>
          </p:cNvPr>
          <p:cNvSpPr/>
          <p:nvPr/>
        </p:nvSpPr>
        <p:spPr>
          <a:xfrm>
            <a:off x="1598589" y="2911287"/>
            <a:ext cx="1318846" cy="129247"/>
          </a:xfrm>
          <a:prstGeom prst="rect">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defTabSz="685800" fontAlgn="auto">
              <a:spcBef>
                <a:spcPts val="0"/>
              </a:spcBef>
              <a:spcAft>
                <a:spcPts val="0"/>
              </a:spcAft>
              <a:defRPr/>
            </a:pPr>
            <a:endParaRPr kumimoji="1" lang="ja-JP" altLang="en-US" sz="1350">
              <a:solidFill>
                <a:srgbClr val="005073"/>
              </a:solidFill>
              <a:ea typeface="MS PGothic" panose="020B0600070205080204" pitchFamily="34" charset="-128"/>
            </a:endParaRPr>
          </a:p>
        </p:txBody>
      </p:sp>
      <p:sp>
        <p:nvSpPr>
          <p:cNvPr id="14" name="Text Placeholder 10">
            <a:extLst>
              <a:ext uri="{FF2B5EF4-FFF2-40B4-BE49-F238E27FC236}">
                <a16:creationId xmlns:a16="http://schemas.microsoft.com/office/drawing/2014/main" id="{B05DECA1-36DD-6043-8B48-B2C0942F31EE}"/>
              </a:ext>
            </a:extLst>
          </p:cNvPr>
          <p:cNvSpPr txBox="1">
            <a:spLocks/>
          </p:cNvSpPr>
          <p:nvPr/>
        </p:nvSpPr>
        <p:spPr>
          <a:xfrm>
            <a:off x="533400" y="1239570"/>
            <a:ext cx="8382001" cy="326233"/>
          </a:xfrm>
          <a:prstGeom prst="rect">
            <a:avLst/>
          </a:prstGeom>
        </p:spPr>
        <p:txBody>
          <a:bodyPr/>
          <a:lstStyle>
            <a:lvl1pPr marL="169863" indent="-169863" algn="l" defTabSz="684213" rtl="0" eaLnBrk="1" fontAlgn="base" hangingPunct="1">
              <a:lnSpc>
                <a:spcPct val="95000"/>
              </a:lnSpc>
              <a:spcBef>
                <a:spcPts val="1075"/>
              </a:spcBef>
              <a:spcAft>
                <a:spcPct val="0"/>
              </a:spcAft>
              <a:buClr>
                <a:schemeClr val="tx2"/>
              </a:buClr>
              <a:buSzPct val="90000"/>
              <a:buFont typeface="Arial" charset="0"/>
              <a:buChar char="•"/>
              <a:defRPr lang="en-US" sz="1500" kern="1200" dirty="0">
                <a:solidFill>
                  <a:schemeClr val="tx1"/>
                </a:solidFill>
                <a:latin typeface="+mn-lt"/>
                <a:ea typeface="ＭＳ Ｐゴシック" charset="0"/>
                <a:cs typeface="CiscoSans"/>
              </a:defRPr>
            </a:lvl1pPr>
            <a:lvl2pPr marL="358775" indent="-215900" algn="l" defTabSz="684213" rtl="0" eaLnBrk="1" fontAlgn="base" hangingPunct="1">
              <a:lnSpc>
                <a:spcPct val="95000"/>
              </a:lnSpc>
              <a:spcBef>
                <a:spcPts val="600"/>
              </a:spcBef>
              <a:spcAft>
                <a:spcPct val="0"/>
              </a:spcAft>
              <a:buClr>
                <a:schemeClr val="tx2"/>
              </a:buClr>
              <a:buFont typeface="Arial" charset="0"/>
              <a:buChar char="•"/>
              <a:defRPr lang="en-US" sz="1400" kern="1200" dirty="0">
                <a:solidFill>
                  <a:schemeClr val="tx1"/>
                </a:solidFill>
                <a:latin typeface="+mn-lt"/>
                <a:ea typeface="ＭＳ Ｐゴシック" charset="0"/>
                <a:cs typeface="CiscoSans"/>
              </a:defRPr>
            </a:lvl2pPr>
            <a:lvl3pPr marL="431800" indent="-169863" algn="l" defTabSz="684213" rtl="0" eaLnBrk="1" fontAlgn="base" hangingPunct="1">
              <a:lnSpc>
                <a:spcPct val="95000"/>
              </a:lnSpc>
              <a:spcBef>
                <a:spcPts val="625"/>
              </a:spcBef>
              <a:spcAft>
                <a:spcPct val="0"/>
              </a:spcAft>
              <a:buFont typeface="Arial" charset="0"/>
              <a:buChar char="•"/>
              <a:defRPr lang="en-US" sz="1200" kern="1200" dirty="0">
                <a:solidFill>
                  <a:schemeClr val="tx1"/>
                </a:solidFill>
                <a:latin typeface="+mn-lt"/>
                <a:ea typeface="ＭＳ Ｐゴシック" charset="0"/>
                <a:cs typeface="CiscoSans"/>
              </a:defRPr>
            </a:lvl3pPr>
            <a:lvl4pPr marL="503238" indent="-169863" algn="l" defTabSz="684213" rtl="0" eaLnBrk="1" fontAlgn="base" hangingPunct="1">
              <a:lnSpc>
                <a:spcPct val="95000"/>
              </a:lnSpc>
              <a:spcBef>
                <a:spcPts val="625"/>
              </a:spcBef>
              <a:spcAft>
                <a:spcPct val="0"/>
              </a:spcAft>
              <a:buFont typeface="Arial" charset="0"/>
              <a:buChar char="•"/>
              <a:defRPr lang="en-US" sz="1100" kern="1200" dirty="0">
                <a:solidFill>
                  <a:schemeClr val="tx1"/>
                </a:solidFill>
                <a:latin typeface="+mn-lt"/>
                <a:ea typeface="ＭＳ Ｐゴシック" charset="0"/>
                <a:cs typeface="CiscoSans"/>
              </a:defRPr>
            </a:lvl4pPr>
            <a:lvl5pPr marL="574675" indent="-169863" algn="l" defTabSz="684213" rtl="0" eaLnBrk="1" fontAlgn="base" hangingPunct="1">
              <a:lnSpc>
                <a:spcPct val="95000"/>
              </a:lnSpc>
              <a:spcBef>
                <a:spcPts val="625"/>
              </a:spcBef>
              <a:spcAft>
                <a:spcPct val="0"/>
              </a:spcAft>
              <a:buFont typeface="Arial" charset="0"/>
              <a:buChar char="•"/>
              <a:defRPr lang="en-US" sz="1100" kern="1200" dirty="0">
                <a:solidFill>
                  <a:schemeClr val="tx1"/>
                </a:solidFill>
                <a:latin typeface="+mn-lt"/>
                <a:ea typeface="ＭＳ Ｐゴシック" charset="0"/>
                <a:cs typeface="CiscoSans"/>
              </a:defRPr>
            </a:lvl5pPr>
            <a:lvl6pPr marL="863856" indent="-171445" algn="l" defTabSz="685777" rtl="0" eaLnBrk="1" latinLnBrk="0" hangingPunct="1">
              <a:spcBef>
                <a:spcPts val="600"/>
              </a:spcBef>
              <a:buFont typeface="Arial" pitchFamily="34" charset="0"/>
              <a:buChar char="•"/>
              <a:defRPr sz="900" kern="1200" baseline="0">
                <a:solidFill>
                  <a:schemeClr val="tx1"/>
                </a:solidFill>
                <a:latin typeface="+mn-lt"/>
                <a:ea typeface="+mn-ea"/>
                <a:cs typeface="+mn-cs"/>
              </a:defRPr>
            </a:lvl6pPr>
            <a:lvl7pPr marL="935844" indent="-171422" algn="l" defTabSz="685777" rtl="0" eaLnBrk="1" latinLnBrk="0" hangingPunct="1">
              <a:spcBef>
                <a:spcPts val="600"/>
              </a:spcBef>
              <a:buFont typeface="Arial" pitchFamily="34" charset="0"/>
              <a:buChar char="•"/>
              <a:defRPr sz="800" kern="1200" baseline="0">
                <a:solidFill>
                  <a:schemeClr val="tx1"/>
                </a:solidFill>
                <a:latin typeface="+mn-lt"/>
                <a:ea typeface="+mn-ea"/>
                <a:cs typeface="+mn-cs"/>
              </a:defRPr>
            </a:lvl7pPr>
            <a:lvl8pPr marL="2400220" indent="0" algn="l" defTabSz="685777" rtl="0" eaLnBrk="1" latinLnBrk="0" hangingPunct="1">
              <a:spcBef>
                <a:spcPct val="20000"/>
              </a:spcBef>
              <a:buFont typeface="Arial" pitchFamily="34" charset="0"/>
              <a:buNone/>
              <a:defRPr sz="1500" kern="1200">
                <a:solidFill>
                  <a:schemeClr val="tx1"/>
                </a:solidFill>
                <a:latin typeface="+mn-lt"/>
                <a:ea typeface="+mn-ea"/>
                <a:cs typeface="+mn-cs"/>
              </a:defRPr>
            </a:lvl8pPr>
            <a:lvl9pPr marL="2914553" indent="-171445" algn="l" defTabSz="685777" rtl="0" eaLnBrk="1" latinLnBrk="0" hangingPunct="1">
              <a:spcBef>
                <a:spcPct val="20000"/>
              </a:spcBef>
              <a:buFont typeface="Arial" pitchFamily="34" charset="0"/>
              <a:buChar char="•"/>
              <a:defRPr sz="1500" kern="1200">
                <a:solidFill>
                  <a:schemeClr val="tx1"/>
                </a:solidFill>
                <a:latin typeface="+mn-lt"/>
                <a:ea typeface="+mn-ea"/>
                <a:cs typeface="+mn-cs"/>
              </a:defRPr>
            </a:lvl9pPr>
          </a:lstStyle>
          <a:p>
            <a:pPr marL="9525" lvl="1" indent="-9525" defTabSz="685800" fontAlgn="auto">
              <a:spcBef>
                <a:spcPts val="0"/>
              </a:spcBef>
              <a:spcAft>
                <a:spcPts val="0"/>
              </a:spcAft>
              <a:buNone/>
              <a:defRPr/>
            </a:pPr>
            <a:r>
              <a:rPr kumimoji="1" lang="en-US" altLang="ja-JP">
                <a:solidFill>
                  <a:schemeClr val="accent3"/>
                </a:solidFill>
                <a:ea typeface="MS PGothic" panose="020B0600070205080204" pitchFamily="34" charset="-128"/>
              </a:rPr>
              <a:t>CWA </a:t>
            </a:r>
            <a:r>
              <a:rPr kumimoji="1" lang="ja-JP" altLang="en-US">
                <a:solidFill>
                  <a:schemeClr val="accent3"/>
                </a:solidFill>
                <a:ea typeface="MS PGothic" panose="020B0600070205080204" pitchFamily="34" charset="-128"/>
              </a:rPr>
              <a:t>用にアクセス許可する</a:t>
            </a:r>
            <a:r>
              <a:rPr kumimoji="1" lang="en-US" altLang="ja-JP">
                <a:solidFill>
                  <a:schemeClr val="accent3"/>
                </a:solidFill>
                <a:ea typeface="MS PGothic" panose="020B0600070205080204" pitchFamily="34" charset="-128"/>
              </a:rPr>
              <a:t> ACL </a:t>
            </a:r>
            <a:r>
              <a:rPr kumimoji="1" lang="ja-JP" altLang="en-US">
                <a:solidFill>
                  <a:schemeClr val="accent3"/>
                </a:solidFill>
                <a:ea typeface="MS PGothic" panose="020B0600070205080204" pitchFamily="34" charset="-128"/>
              </a:rPr>
              <a:t>を</a:t>
            </a:r>
            <a:r>
              <a:rPr kumimoji="1" lang="en-US" altLang="ja-JP">
                <a:solidFill>
                  <a:schemeClr val="accent3"/>
                </a:solidFill>
                <a:ea typeface="MS PGothic" panose="020B0600070205080204" pitchFamily="34" charset="-128"/>
              </a:rPr>
              <a:t> DACL </a:t>
            </a:r>
            <a:r>
              <a:rPr kumimoji="1" lang="ja-JP" altLang="en-US">
                <a:solidFill>
                  <a:schemeClr val="accent3"/>
                </a:solidFill>
                <a:ea typeface="MS PGothic" panose="020B0600070205080204" pitchFamily="34" charset="-128"/>
              </a:rPr>
              <a:t>として登録</a:t>
            </a:r>
          </a:p>
        </p:txBody>
      </p:sp>
      <p:sp>
        <p:nvSpPr>
          <p:cNvPr id="8" name="吹き出し: 線 10">
            <a:extLst>
              <a:ext uri="{FF2B5EF4-FFF2-40B4-BE49-F238E27FC236}">
                <a16:creationId xmlns:a16="http://schemas.microsoft.com/office/drawing/2014/main" id="{8F6B93C9-ABB7-EA44-9237-14F6BAB00496}"/>
              </a:ext>
            </a:extLst>
          </p:cNvPr>
          <p:cNvSpPr/>
          <p:nvPr/>
        </p:nvSpPr>
        <p:spPr>
          <a:xfrm>
            <a:off x="3695699" y="2767092"/>
            <a:ext cx="2057400" cy="365760"/>
          </a:xfrm>
          <a:prstGeom prst="callout1">
            <a:avLst>
              <a:gd name="adj1" fmla="val 54651"/>
              <a:gd name="adj2" fmla="val 734"/>
              <a:gd name="adj3" fmla="val 54024"/>
              <a:gd name="adj4" fmla="val -35207"/>
            </a:avLst>
          </a:prstGeom>
          <a:solidFill>
            <a:schemeClr val="accent1">
              <a:alpha val="15000"/>
            </a:schemeClr>
          </a:solidFill>
          <a:ln>
            <a:solidFill>
              <a:schemeClr val="accent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defTabSz="685800" fontAlgn="auto">
              <a:spcBef>
                <a:spcPts val="0"/>
              </a:spcBef>
              <a:spcAft>
                <a:spcPts val="0"/>
              </a:spcAft>
              <a:defRPr/>
            </a:pPr>
            <a:r>
              <a:rPr kumimoji="1" lang="en-US" altLang="ja-JP" sz="1050">
                <a:solidFill>
                  <a:srgbClr val="282828"/>
                </a:solidFill>
                <a:ea typeface="MS PGothic" panose="020B0600070205080204" pitchFamily="34" charset="-128"/>
              </a:rPr>
              <a:t>ISE </a:t>
            </a:r>
            <a:r>
              <a:rPr kumimoji="1" lang="ja-JP" altLang="en-US" sz="1050">
                <a:solidFill>
                  <a:srgbClr val="282828"/>
                </a:solidFill>
                <a:ea typeface="MS PGothic" panose="020B0600070205080204" pitchFamily="34" charset="-128"/>
              </a:rPr>
              <a:t>の</a:t>
            </a:r>
            <a:r>
              <a:rPr kumimoji="1" lang="en-US" altLang="ja-JP" sz="1050">
                <a:solidFill>
                  <a:srgbClr val="282828"/>
                </a:solidFill>
                <a:ea typeface="MS PGothic" panose="020B0600070205080204" pitchFamily="34" charset="-128"/>
              </a:rPr>
              <a:t> IP </a:t>
            </a:r>
            <a:r>
              <a:rPr kumimoji="1" lang="ja-JP" altLang="en-US" sz="1050">
                <a:solidFill>
                  <a:srgbClr val="282828"/>
                </a:solidFill>
                <a:ea typeface="MS PGothic" panose="020B0600070205080204" pitchFamily="34" charset="-128"/>
              </a:rPr>
              <a:t>アドレス</a:t>
            </a:r>
          </a:p>
        </p:txBody>
      </p:sp>
      <p:sp>
        <p:nvSpPr>
          <p:cNvPr id="9" name="Slide Number Placeholder 4">
            <a:extLst>
              <a:ext uri="{FF2B5EF4-FFF2-40B4-BE49-F238E27FC236}">
                <a16:creationId xmlns:a16="http://schemas.microsoft.com/office/drawing/2014/main" id="{92460A44-2CA7-ED46-B9A7-100FF0FE7D63}"/>
              </a:ext>
            </a:extLst>
          </p:cNvPr>
          <p:cNvSpPr>
            <a:spLocks noGrp="1"/>
          </p:cNvSpPr>
          <p:nvPr>
            <p:ph type="sldNum" sz="quarter" idx="4294967295"/>
          </p:nvPr>
        </p:nvSpPr>
        <p:spPr>
          <a:xfrm>
            <a:off x="8648700" y="4884738"/>
            <a:ext cx="495300" cy="274637"/>
          </a:xfrm>
          <a:prstGeom prst="rect">
            <a:avLst/>
          </a:prstGeom>
        </p:spPr>
        <p:txBody>
          <a:bodyPr>
            <a:noAutofit/>
          </a:bodyPr>
          <a:lstStyle/>
          <a:p>
            <a:fld id="{3945D0FD-48F1-4D72-80C5-FFB60B92A834}" type="slidenum">
              <a:rPr lang="en-US" sz="900" smtClean="0">
                <a:latin typeface="+mn-lt"/>
                <a:ea typeface="MS PGothic" panose="020B0600070205080204" pitchFamily="34" charset="-128"/>
              </a:rPr>
              <a:pPr/>
              <a:t>363</a:t>
            </a:fld>
            <a:endParaRPr lang="en-US" sz="900">
              <a:latin typeface="+mn-lt"/>
              <a:ea typeface="MS PGothic" panose="020B0600070205080204" pitchFamily="34" charset="-128"/>
            </a:endParaRPr>
          </a:p>
        </p:txBody>
      </p:sp>
    </p:spTree>
    <p:extLst>
      <p:ext uri="{BB962C8B-B14F-4D97-AF65-F5344CB8AC3E}">
        <p14:creationId xmlns:p14="http://schemas.microsoft.com/office/powerpoint/2010/main" val="3244306950"/>
      </p:ext>
    </p:extLst>
  </p:cSld>
  <p:clrMapOvr>
    <a:masterClrMapping/>
  </p:clrMapOvr>
</p:sld>
</file>

<file path=ppt/slides/slide3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a:extLst>
              <a:ext uri="{FF2B5EF4-FFF2-40B4-BE49-F238E27FC236}">
                <a16:creationId xmlns:a16="http://schemas.microsoft.com/office/drawing/2014/main" id="{F6CAE5C9-09E5-4CD2-B931-15D0FAC8CB86}"/>
              </a:ext>
            </a:extLst>
          </p:cNvPr>
          <p:cNvSpPr>
            <a:spLocks noGrp="1"/>
          </p:cNvSpPr>
          <p:nvPr>
            <p:ph type="title"/>
          </p:nvPr>
        </p:nvSpPr>
        <p:spPr/>
        <p:txBody>
          <a:bodyPr>
            <a:noAutofit/>
          </a:bodyPr>
          <a:lstStyle/>
          <a:p>
            <a:r>
              <a:rPr lang="en-US" altLang="ja-JP">
                <a:latin typeface="+mn-lt"/>
                <a:ea typeface="MS PGothic" panose="020B0600070205080204" pitchFamily="34" charset="-128"/>
              </a:rPr>
              <a:t>ISE </a:t>
            </a:r>
            <a:r>
              <a:rPr lang="ja-JP" altLang="en-US">
                <a:latin typeface="+mn-lt"/>
                <a:ea typeface="MS PGothic" panose="020B0600070205080204" pitchFamily="34" charset="-128"/>
              </a:rPr>
              <a:t>設定サンプル</a:t>
            </a:r>
            <a:br>
              <a:rPr lang="en-US" altLang="ja-JP" sz="2400">
                <a:latin typeface="+mn-lt"/>
                <a:ea typeface="MS PGothic" panose="020B0600070205080204" pitchFamily="34" charset="-128"/>
              </a:rPr>
            </a:br>
            <a:r>
              <a:rPr lang="en-US" altLang="ja-JP" sz="1600">
                <a:latin typeface="+mn-lt"/>
                <a:ea typeface="MS PGothic" panose="020B0600070205080204" pitchFamily="34" charset="-128"/>
              </a:rPr>
              <a:t>WEB </a:t>
            </a:r>
            <a:r>
              <a:rPr lang="ja-JP" altLang="en-US" sz="1600">
                <a:latin typeface="+mn-lt"/>
                <a:ea typeface="MS PGothic" panose="020B0600070205080204" pitchFamily="34" charset="-128"/>
              </a:rPr>
              <a:t>認証の認可プロファイルの設定</a:t>
            </a:r>
            <a:endParaRPr kumimoji="1" lang="ja-JP" altLang="en-US" sz="2400">
              <a:latin typeface="+mn-lt"/>
              <a:ea typeface="MS PGothic" panose="020B0600070205080204" pitchFamily="34" charset="-128"/>
            </a:endParaRPr>
          </a:p>
        </p:txBody>
      </p:sp>
      <p:sp>
        <p:nvSpPr>
          <p:cNvPr id="14" name="Text Placeholder 2">
            <a:extLst>
              <a:ext uri="{FF2B5EF4-FFF2-40B4-BE49-F238E27FC236}">
                <a16:creationId xmlns:a16="http://schemas.microsoft.com/office/drawing/2014/main" id="{F956B85A-7247-9E45-87BB-F53508ACA4E9}"/>
              </a:ext>
            </a:extLst>
          </p:cNvPr>
          <p:cNvSpPr>
            <a:spLocks noGrp="1"/>
          </p:cNvSpPr>
          <p:nvPr>
            <p:ph type="body" sz="quarter" idx="12"/>
          </p:nvPr>
        </p:nvSpPr>
        <p:spPr/>
        <p:txBody>
          <a:bodyPr/>
          <a:lstStyle/>
          <a:p>
            <a:r>
              <a:rPr lang="en-US">
                <a:ea typeface="MS PGothic" panose="020B0600070205080204" pitchFamily="34" charset="-128"/>
              </a:rPr>
              <a:t>3.5 Security</a:t>
            </a:r>
          </a:p>
        </p:txBody>
      </p:sp>
      <p:pic>
        <p:nvPicPr>
          <p:cNvPr id="4" name="図 3">
            <a:extLst>
              <a:ext uri="{FF2B5EF4-FFF2-40B4-BE49-F238E27FC236}">
                <a16:creationId xmlns:a16="http://schemas.microsoft.com/office/drawing/2014/main" id="{754070F1-0E9D-4F89-872C-4E6799F58C5F}"/>
              </a:ext>
            </a:extLst>
          </p:cNvPr>
          <p:cNvPicPr>
            <a:picLocks noChangeAspect="1"/>
          </p:cNvPicPr>
          <p:nvPr/>
        </p:nvPicPr>
        <p:blipFill>
          <a:blip r:embed="rId2"/>
          <a:stretch>
            <a:fillRect/>
          </a:stretch>
        </p:blipFill>
        <p:spPr>
          <a:xfrm>
            <a:off x="249481" y="1069335"/>
            <a:ext cx="3686175" cy="2886075"/>
          </a:xfrm>
          <a:prstGeom prst="rect">
            <a:avLst/>
          </a:prstGeom>
          <a:ln>
            <a:solidFill>
              <a:schemeClr val="accent1"/>
            </a:solidFill>
          </a:ln>
        </p:spPr>
      </p:pic>
      <p:pic>
        <p:nvPicPr>
          <p:cNvPr id="5" name="図 4">
            <a:extLst>
              <a:ext uri="{FF2B5EF4-FFF2-40B4-BE49-F238E27FC236}">
                <a16:creationId xmlns:a16="http://schemas.microsoft.com/office/drawing/2014/main" id="{376F85DD-E4A9-4648-BA2F-6FEF2F028DDE}"/>
              </a:ext>
            </a:extLst>
          </p:cNvPr>
          <p:cNvPicPr>
            <a:picLocks noChangeAspect="1"/>
          </p:cNvPicPr>
          <p:nvPr/>
        </p:nvPicPr>
        <p:blipFill>
          <a:blip r:embed="rId3"/>
          <a:stretch>
            <a:fillRect/>
          </a:stretch>
        </p:blipFill>
        <p:spPr>
          <a:xfrm>
            <a:off x="3570380" y="1818697"/>
            <a:ext cx="5329238" cy="1500188"/>
          </a:xfrm>
          <a:prstGeom prst="rect">
            <a:avLst/>
          </a:prstGeom>
          <a:ln>
            <a:solidFill>
              <a:schemeClr val="accent1"/>
            </a:solidFill>
          </a:ln>
        </p:spPr>
      </p:pic>
      <p:pic>
        <p:nvPicPr>
          <p:cNvPr id="6" name="図 5">
            <a:extLst>
              <a:ext uri="{FF2B5EF4-FFF2-40B4-BE49-F238E27FC236}">
                <a16:creationId xmlns:a16="http://schemas.microsoft.com/office/drawing/2014/main" id="{4704BA69-B3CC-4222-93BD-CF963740E4C1}"/>
              </a:ext>
            </a:extLst>
          </p:cNvPr>
          <p:cNvPicPr>
            <a:picLocks noChangeAspect="1"/>
          </p:cNvPicPr>
          <p:nvPr/>
        </p:nvPicPr>
        <p:blipFill>
          <a:blip r:embed="rId4"/>
          <a:stretch>
            <a:fillRect/>
          </a:stretch>
        </p:blipFill>
        <p:spPr>
          <a:xfrm>
            <a:off x="249481" y="4011364"/>
            <a:ext cx="6050756" cy="857250"/>
          </a:xfrm>
          <a:prstGeom prst="rect">
            <a:avLst/>
          </a:prstGeom>
          <a:ln>
            <a:solidFill>
              <a:schemeClr val="accent1"/>
            </a:solidFill>
          </a:ln>
        </p:spPr>
      </p:pic>
      <p:sp>
        <p:nvSpPr>
          <p:cNvPr id="7" name="正方形/長方形 6">
            <a:extLst>
              <a:ext uri="{FF2B5EF4-FFF2-40B4-BE49-F238E27FC236}">
                <a16:creationId xmlns:a16="http://schemas.microsoft.com/office/drawing/2014/main" id="{25F833BC-09C9-4025-BFFD-32493E25286A}"/>
              </a:ext>
            </a:extLst>
          </p:cNvPr>
          <p:cNvSpPr/>
          <p:nvPr/>
        </p:nvSpPr>
        <p:spPr>
          <a:xfrm>
            <a:off x="3996134" y="1201738"/>
            <a:ext cx="2503818" cy="296790"/>
          </a:xfrm>
          <a:prstGeom prst="rect">
            <a:avLst/>
          </a:prstGeom>
        </p:spPr>
        <p:txBody>
          <a:bodyPr wrap="square">
            <a:noAutofit/>
          </a:bodyPr>
          <a:lstStyle/>
          <a:p>
            <a:pPr defTabSz="685800" fontAlgn="auto">
              <a:spcBef>
                <a:spcPts val="0"/>
              </a:spcBef>
              <a:spcAft>
                <a:spcPts val="0"/>
              </a:spcAft>
              <a:defRPr/>
            </a:pPr>
            <a:r>
              <a:rPr kumimoji="1" lang="en-US" altLang="ja-JP" sz="1050">
                <a:solidFill>
                  <a:srgbClr val="282828"/>
                </a:solidFill>
                <a:latin typeface="+mn-lt"/>
                <a:ea typeface="MS PGothic" panose="020B0600070205080204" pitchFamily="34" charset="-128"/>
                <a:cs typeface="+mn-cs"/>
              </a:rPr>
              <a:t>CWA </a:t>
            </a:r>
            <a:r>
              <a:rPr kumimoji="1" lang="ja-JP" altLang="en-US" sz="1050">
                <a:solidFill>
                  <a:srgbClr val="282828"/>
                </a:solidFill>
                <a:latin typeface="+mn-lt"/>
                <a:ea typeface="MS PGothic" panose="020B0600070205080204" pitchFamily="34" charset="-128"/>
                <a:cs typeface="+mn-cs"/>
              </a:rPr>
              <a:t>用の</a:t>
            </a:r>
            <a:r>
              <a:rPr kumimoji="1" lang="en-US" altLang="ja-JP" sz="1050">
                <a:solidFill>
                  <a:srgbClr val="282828"/>
                </a:solidFill>
                <a:latin typeface="+mn-lt"/>
                <a:ea typeface="MS PGothic" panose="020B0600070205080204" pitchFamily="34" charset="-128"/>
                <a:cs typeface="+mn-cs"/>
              </a:rPr>
              <a:t> Authorization</a:t>
            </a:r>
            <a:r>
              <a:rPr kumimoji="1" lang="ja-JP" altLang="en-US" sz="1050">
                <a:solidFill>
                  <a:srgbClr val="282828"/>
                </a:solidFill>
                <a:latin typeface="+mn-lt"/>
                <a:ea typeface="MS PGothic" panose="020B0600070205080204" pitchFamily="34" charset="-128"/>
                <a:cs typeface="+mn-cs"/>
              </a:rPr>
              <a:t> </a:t>
            </a:r>
            <a:r>
              <a:rPr kumimoji="1" lang="en-US" altLang="ja-JP" sz="1050">
                <a:solidFill>
                  <a:srgbClr val="282828"/>
                </a:solidFill>
                <a:latin typeface="+mn-lt"/>
                <a:ea typeface="MS PGothic" panose="020B0600070205080204" pitchFamily="34" charset="-128"/>
                <a:cs typeface="+mn-cs"/>
              </a:rPr>
              <a:t>Profile </a:t>
            </a:r>
            <a:r>
              <a:rPr kumimoji="1" lang="ja-JP" altLang="en-US" sz="1050">
                <a:solidFill>
                  <a:srgbClr val="282828"/>
                </a:solidFill>
                <a:latin typeface="+mn-lt"/>
                <a:ea typeface="MS PGothic" panose="020B0600070205080204" pitchFamily="34" charset="-128"/>
                <a:cs typeface="+mn-cs"/>
              </a:rPr>
              <a:t>を作成</a:t>
            </a:r>
          </a:p>
        </p:txBody>
      </p:sp>
      <p:sp>
        <p:nvSpPr>
          <p:cNvPr id="9" name="正方形/長方形 8">
            <a:extLst>
              <a:ext uri="{FF2B5EF4-FFF2-40B4-BE49-F238E27FC236}">
                <a16:creationId xmlns:a16="http://schemas.microsoft.com/office/drawing/2014/main" id="{F8CFE2B8-ED43-4617-AF12-E520FE0AC4A5}"/>
              </a:ext>
            </a:extLst>
          </p:cNvPr>
          <p:cNvSpPr/>
          <p:nvPr/>
        </p:nvSpPr>
        <p:spPr>
          <a:xfrm>
            <a:off x="390379" y="3608967"/>
            <a:ext cx="3133578" cy="180158"/>
          </a:xfrm>
          <a:prstGeom prst="rect">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defTabSz="685800" fontAlgn="auto">
              <a:spcBef>
                <a:spcPts val="0"/>
              </a:spcBef>
              <a:spcAft>
                <a:spcPts val="0"/>
              </a:spcAft>
              <a:defRPr/>
            </a:pPr>
            <a:endParaRPr kumimoji="1" lang="ja-JP" altLang="en-US" sz="1350">
              <a:solidFill>
                <a:srgbClr val="005073"/>
              </a:solidFill>
              <a:ea typeface="MS PGothic" panose="020B0600070205080204" pitchFamily="34" charset="-128"/>
            </a:endParaRPr>
          </a:p>
        </p:txBody>
      </p:sp>
      <p:sp>
        <p:nvSpPr>
          <p:cNvPr id="10" name="正方形/長方形 9">
            <a:extLst>
              <a:ext uri="{FF2B5EF4-FFF2-40B4-BE49-F238E27FC236}">
                <a16:creationId xmlns:a16="http://schemas.microsoft.com/office/drawing/2014/main" id="{2D0DFFB4-FF6D-43FB-8DAC-7FBAC32B0F0B}"/>
              </a:ext>
            </a:extLst>
          </p:cNvPr>
          <p:cNvSpPr/>
          <p:nvPr/>
        </p:nvSpPr>
        <p:spPr>
          <a:xfrm>
            <a:off x="3678195" y="1997956"/>
            <a:ext cx="5085471" cy="713765"/>
          </a:xfrm>
          <a:prstGeom prst="rect">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defTabSz="685800" fontAlgn="auto">
              <a:spcBef>
                <a:spcPts val="0"/>
              </a:spcBef>
              <a:spcAft>
                <a:spcPts val="0"/>
              </a:spcAft>
              <a:defRPr/>
            </a:pPr>
            <a:endParaRPr kumimoji="1" lang="ja-JP" altLang="en-US" sz="1350">
              <a:solidFill>
                <a:srgbClr val="005073"/>
              </a:solidFill>
              <a:ea typeface="MS PGothic" panose="020B0600070205080204" pitchFamily="34" charset="-128"/>
            </a:endParaRPr>
          </a:p>
        </p:txBody>
      </p:sp>
      <p:sp>
        <p:nvSpPr>
          <p:cNvPr id="15" name="吹き出し: 線 10">
            <a:extLst>
              <a:ext uri="{FF2B5EF4-FFF2-40B4-BE49-F238E27FC236}">
                <a16:creationId xmlns:a16="http://schemas.microsoft.com/office/drawing/2014/main" id="{E8BA6332-4E86-9C47-B542-5AB648261736}"/>
              </a:ext>
            </a:extLst>
          </p:cNvPr>
          <p:cNvSpPr/>
          <p:nvPr/>
        </p:nvSpPr>
        <p:spPr>
          <a:xfrm>
            <a:off x="6858000" y="4104103"/>
            <a:ext cx="2057400" cy="365760"/>
          </a:xfrm>
          <a:prstGeom prst="callout1">
            <a:avLst>
              <a:gd name="adj1" fmla="val 54651"/>
              <a:gd name="adj2" fmla="val 734"/>
              <a:gd name="adj3" fmla="val 54024"/>
              <a:gd name="adj4" fmla="val -35207"/>
            </a:avLst>
          </a:prstGeom>
          <a:solidFill>
            <a:schemeClr val="accent1">
              <a:alpha val="15000"/>
            </a:schemeClr>
          </a:solidFill>
          <a:ln>
            <a:solidFill>
              <a:schemeClr val="accent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defTabSz="685800" fontAlgn="auto">
              <a:spcBef>
                <a:spcPts val="0"/>
              </a:spcBef>
              <a:spcAft>
                <a:spcPts val="0"/>
              </a:spcAft>
              <a:defRPr/>
            </a:pPr>
            <a:r>
              <a:rPr kumimoji="1" lang="ja-JP" altLang="en-US" sz="1050">
                <a:solidFill>
                  <a:srgbClr val="282828"/>
                </a:solidFill>
                <a:ea typeface="MS PGothic" panose="020B0600070205080204" pitchFamily="34" charset="-128"/>
              </a:rPr>
              <a:t>完成した</a:t>
            </a:r>
            <a:r>
              <a:rPr kumimoji="1" lang="en-US" altLang="ja-JP" sz="1050">
                <a:solidFill>
                  <a:srgbClr val="282828"/>
                </a:solidFill>
                <a:ea typeface="MS PGothic" panose="020B0600070205080204" pitchFamily="34" charset="-128"/>
              </a:rPr>
              <a:t> Attribute </a:t>
            </a:r>
            <a:r>
              <a:rPr kumimoji="1" lang="ja-JP" altLang="en-US" sz="1050">
                <a:solidFill>
                  <a:srgbClr val="282828"/>
                </a:solidFill>
                <a:ea typeface="MS PGothic" panose="020B0600070205080204" pitchFamily="34" charset="-128"/>
              </a:rPr>
              <a:t>を確認します</a:t>
            </a:r>
          </a:p>
        </p:txBody>
      </p:sp>
      <p:sp>
        <p:nvSpPr>
          <p:cNvPr id="16" name="吹き出し: 線 10">
            <a:extLst>
              <a:ext uri="{FF2B5EF4-FFF2-40B4-BE49-F238E27FC236}">
                <a16:creationId xmlns:a16="http://schemas.microsoft.com/office/drawing/2014/main" id="{D8E4A99B-8564-7148-8649-99274B7C3B03}"/>
              </a:ext>
            </a:extLst>
          </p:cNvPr>
          <p:cNvSpPr/>
          <p:nvPr/>
        </p:nvSpPr>
        <p:spPr>
          <a:xfrm>
            <a:off x="4299547" y="3505406"/>
            <a:ext cx="2057400" cy="365760"/>
          </a:xfrm>
          <a:prstGeom prst="callout1">
            <a:avLst>
              <a:gd name="adj1" fmla="val 54651"/>
              <a:gd name="adj2" fmla="val 734"/>
              <a:gd name="adj3" fmla="val 51012"/>
              <a:gd name="adj4" fmla="val -37348"/>
            </a:avLst>
          </a:prstGeom>
          <a:solidFill>
            <a:schemeClr val="accent1">
              <a:alpha val="15000"/>
            </a:schemeClr>
          </a:solidFill>
          <a:ln>
            <a:solidFill>
              <a:schemeClr val="accent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defTabSz="685800" fontAlgn="auto">
              <a:spcBef>
                <a:spcPts val="0"/>
              </a:spcBef>
              <a:spcAft>
                <a:spcPts val="0"/>
              </a:spcAft>
              <a:defRPr/>
            </a:pPr>
            <a:r>
              <a:rPr kumimoji="1" lang="ja-JP" altLang="en-US" sz="1050">
                <a:solidFill>
                  <a:srgbClr val="282828"/>
                </a:solidFill>
                <a:ea typeface="MS PGothic" panose="020B0600070205080204" pitchFamily="34" charset="-128"/>
              </a:rPr>
              <a:t>先ほど作成した</a:t>
            </a:r>
            <a:r>
              <a:rPr kumimoji="1" lang="en-US" altLang="ja-JP" sz="1050">
                <a:solidFill>
                  <a:srgbClr val="282828"/>
                </a:solidFill>
                <a:ea typeface="MS PGothic" panose="020B0600070205080204" pitchFamily="34" charset="-128"/>
              </a:rPr>
              <a:t> DACL </a:t>
            </a:r>
            <a:r>
              <a:rPr kumimoji="1" lang="ja-JP" altLang="en-US" sz="1050">
                <a:solidFill>
                  <a:srgbClr val="282828"/>
                </a:solidFill>
                <a:ea typeface="MS PGothic" panose="020B0600070205080204" pitchFamily="34" charset="-128"/>
              </a:rPr>
              <a:t>を選択します</a:t>
            </a:r>
          </a:p>
        </p:txBody>
      </p:sp>
      <p:sp>
        <p:nvSpPr>
          <p:cNvPr id="17" name="吹き出し: 線 10">
            <a:extLst>
              <a:ext uri="{FF2B5EF4-FFF2-40B4-BE49-F238E27FC236}">
                <a16:creationId xmlns:a16="http://schemas.microsoft.com/office/drawing/2014/main" id="{5835D021-C4D0-564F-B6D9-A17A99B95491}"/>
              </a:ext>
            </a:extLst>
          </p:cNvPr>
          <p:cNvSpPr/>
          <p:nvPr/>
        </p:nvSpPr>
        <p:spPr>
          <a:xfrm>
            <a:off x="6560430" y="770779"/>
            <a:ext cx="2354970" cy="872768"/>
          </a:xfrm>
          <a:prstGeom prst="callout1">
            <a:avLst>
              <a:gd name="adj1" fmla="val 102618"/>
              <a:gd name="adj2" fmla="val 51726"/>
              <a:gd name="adj3" fmla="val 139347"/>
              <a:gd name="adj4" fmla="val 25406"/>
            </a:avLst>
          </a:prstGeom>
          <a:solidFill>
            <a:schemeClr val="accent1">
              <a:alpha val="15000"/>
            </a:schemeClr>
          </a:solidFill>
          <a:ln>
            <a:solidFill>
              <a:schemeClr val="accent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defTabSz="685800" fontAlgn="auto">
              <a:spcBef>
                <a:spcPts val="0"/>
              </a:spcBef>
              <a:spcAft>
                <a:spcPts val="0"/>
              </a:spcAft>
              <a:defRPr/>
            </a:pPr>
            <a:r>
              <a:rPr kumimoji="1" lang="ja-JP" altLang="en-US" sz="1050">
                <a:solidFill>
                  <a:srgbClr val="282828"/>
                </a:solidFill>
                <a:ea typeface="MS PGothic" panose="020B0600070205080204" pitchFamily="34" charset="-128"/>
              </a:rPr>
              <a:t>下記を選択</a:t>
            </a:r>
            <a:endParaRPr kumimoji="1" lang="en-US" altLang="ja-JP" sz="1050">
              <a:solidFill>
                <a:srgbClr val="282828"/>
              </a:solidFill>
              <a:ea typeface="MS PGothic" panose="020B0600070205080204" pitchFamily="34" charset="-128"/>
            </a:endParaRPr>
          </a:p>
          <a:p>
            <a:pPr defTabSz="685800" fontAlgn="auto">
              <a:spcBef>
                <a:spcPts val="0"/>
              </a:spcBef>
              <a:spcAft>
                <a:spcPts val="0"/>
              </a:spcAft>
              <a:defRPr/>
            </a:pPr>
            <a:r>
              <a:rPr kumimoji="1" lang="en-US" altLang="ja-JP" sz="1050">
                <a:solidFill>
                  <a:srgbClr val="282828"/>
                </a:solidFill>
                <a:ea typeface="MS PGothic" panose="020B0600070205080204" pitchFamily="34" charset="-128"/>
              </a:rPr>
              <a:t>Web</a:t>
            </a:r>
            <a:r>
              <a:rPr kumimoji="1" lang="ja-JP" altLang="en-US" sz="1050">
                <a:solidFill>
                  <a:srgbClr val="282828"/>
                </a:solidFill>
                <a:ea typeface="MS PGothic" panose="020B0600070205080204" pitchFamily="34" charset="-128"/>
              </a:rPr>
              <a:t> </a:t>
            </a:r>
            <a:r>
              <a:rPr kumimoji="1" lang="en-US" altLang="ja-JP" sz="1050" err="1">
                <a:solidFill>
                  <a:srgbClr val="282828"/>
                </a:solidFill>
                <a:ea typeface="MS PGothic" panose="020B0600070205080204" pitchFamily="34" charset="-128"/>
              </a:rPr>
              <a:t>Redirecton</a:t>
            </a:r>
            <a:r>
              <a:rPr kumimoji="1" lang="en-US" altLang="ja-JP" sz="1050">
                <a:solidFill>
                  <a:srgbClr val="282828"/>
                </a:solidFill>
                <a:ea typeface="MS PGothic" panose="020B0600070205080204" pitchFamily="34" charset="-128"/>
              </a:rPr>
              <a:t>:</a:t>
            </a:r>
            <a:r>
              <a:rPr kumimoji="1" lang="ja-JP" altLang="en-US" sz="1050">
                <a:solidFill>
                  <a:srgbClr val="282828"/>
                </a:solidFill>
                <a:ea typeface="MS PGothic" panose="020B0600070205080204" pitchFamily="34" charset="-128"/>
              </a:rPr>
              <a:t> </a:t>
            </a:r>
            <a:r>
              <a:rPr kumimoji="1" lang="en-US" altLang="ja-JP" sz="1050">
                <a:solidFill>
                  <a:srgbClr val="282828"/>
                </a:solidFill>
                <a:ea typeface="MS PGothic" panose="020B0600070205080204" pitchFamily="34" charset="-128"/>
              </a:rPr>
              <a:t>CWA</a:t>
            </a:r>
          </a:p>
          <a:p>
            <a:pPr defTabSz="685800" fontAlgn="auto">
              <a:spcBef>
                <a:spcPts val="0"/>
              </a:spcBef>
              <a:spcAft>
                <a:spcPts val="0"/>
              </a:spcAft>
              <a:defRPr/>
            </a:pPr>
            <a:r>
              <a:rPr kumimoji="1" lang="en-US" altLang="ja-JP" sz="1050">
                <a:solidFill>
                  <a:srgbClr val="282828"/>
                </a:solidFill>
                <a:ea typeface="MS PGothic" panose="020B0600070205080204" pitchFamily="34" charset="-128"/>
              </a:rPr>
              <a:t>ACL:</a:t>
            </a:r>
            <a:r>
              <a:rPr kumimoji="1" lang="ja-JP" altLang="en-US" sz="1050">
                <a:solidFill>
                  <a:srgbClr val="282828"/>
                </a:solidFill>
                <a:ea typeface="MS PGothic" panose="020B0600070205080204" pitchFamily="34" charset="-128"/>
              </a:rPr>
              <a:t> </a:t>
            </a:r>
            <a:r>
              <a:rPr kumimoji="1" lang="en-US" altLang="ja-JP" sz="1050">
                <a:solidFill>
                  <a:srgbClr val="282828"/>
                </a:solidFill>
                <a:ea typeface="MS PGothic" panose="020B0600070205080204" pitchFamily="34" charset="-128"/>
              </a:rPr>
              <a:t>redirect</a:t>
            </a:r>
          </a:p>
          <a:p>
            <a:pPr defTabSz="685800" fontAlgn="auto">
              <a:spcBef>
                <a:spcPts val="0"/>
              </a:spcBef>
              <a:spcAft>
                <a:spcPts val="0"/>
              </a:spcAft>
              <a:defRPr/>
            </a:pPr>
            <a:r>
              <a:rPr kumimoji="1" lang="en-US" altLang="ja-JP" sz="1050">
                <a:solidFill>
                  <a:srgbClr val="282828"/>
                </a:solidFill>
                <a:ea typeface="MS PGothic" panose="020B0600070205080204" pitchFamily="34" charset="-128"/>
              </a:rPr>
              <a:t>Value:</a:t>
            </a:r>
            <a:r>
              <a:rPr kumimoji="1" lang="ja-JP" altLang="en-US" sz="1050">
                <a:solidFill>
                  <a:srgbClr val="282828"/>
                </a:solidFill>
                <a:ea typeface="MS PGothic" panose="020B0600070205080204" pitchFamily="34" charset="-128"/>
              </a:rPr>
              <a:t> </a:t>
            </a:r>
            <a:r>
              <a:rPr kumimoji="1" lang="en-US" altLang="ja-JP" sz="1050">
                <a:solidFill>
                  <a:srgbClr val="282828"/>
                </a:solidFill>
                <a:ea typeface="MS PGothic" panose="020B0600070205080204" pitchFamily="34" charset="-128"/>
              </a:rPr>
              <a:t>Self-registration</a:t>
            </a:r>
            <a:r>
              <a:rPr kumimoji="1" lang="ja-JP" altLang="en-US" sz="1050">
                <a:solidFill>
                  <a:srgbClr val="282828"/>
                </a:solidFill>
                <a:ea typeface="MS PGothic" panose="020B0600070205080204" pitchFamily="34" charset="-128"/>
              </a:rPr>
              <a:t> </a:t>
            </a:r>
            <a:r>
              <a:rPr kumimoji="1" lang="en-US" altLang="ja-JP" sz="1050">
                <a:solidFill>
                  <a:srgbClr val="282828"/>
                </a:solidFill>
                <a:ea typeface="MS PGothic" panose="020B0600070205080204" pitchFamily="34" charset="-128"/>
              </a:rPr>
              <a:t>Guest</a:t>
            </a:r>
            <a:r>
              <a:rPr kumimoji="1" lang="ja-JP" altLang="en-US" sz="1050">
                <a:solidFill>
                  <a:srgbClr val="282828"/>
                </a:solidFill>
                <a:ea typeface="MS PGothic" panose="020B0600070205080204" pitchFamily="34" charset="-128"/>
              </a:rPr>
              <a:t> </a:t>
            </a:r>
            <a:r>
              <a:rPr kumimoji="1" lang="en-US" altLang="ja-JP" sz="1050">
                <a:solidFill>
                  <a:srgbClr val="282828"/>
                </a:solidFill>
                <a:ea typeface="MS PGothic" panose="020B0600070205080204" pitchFamily="34" charset="-128"/>
              </a:rPr>
              <a:t>Portal</a:t>
            </a:r>
            <a:endParaRPr kumimoji="1" lang="ja-JP" altLang="en-US" sz="1050">
              <a:solidFill>
                <a:srgbClr val="282828"/>
              </a:solidFill>
              <a:ea typeface="MS PGothic" panose="020B0600070205080204" pitchFamily="34" charset="-128"/>
            </a:endParaRPr>
          </a:p>
        </p:txBody>
      </p:sp>
      <p:sp>
        <p:nvSpPr>
          <p:cNvPr id="13" name="Slide Number Placeholder 4">
            <a:extLst>
              <a:ext uri="{FF2B5EF4-FFF2-40B4-BE49-F238E27FC236}">
                <a16:creationId xmlns:a16="http://schemas.microsoft.com/office/drawing/2014/main" id="{061B5C26-E7E4-F24B-964D-58596E01F70A}"/>
              </a:ext>
            </a:extLst>
          </p:cNvPr>
          <p:cNvSpPr>
            <a:spLocks noGrp="1"/>
          </p:cNvSpPr>
          <p:nvPr>
            <p:ph type="sldNum" sz="quarter" idx="4294967295"/>
          </p:nvPr>
        </p:nvSpPr>
        <p:spPr>
          <a:xfrm>
            <a:off x="8648700" y="4884738"/>
            <a:ext cx="495300" cy="274637"/>
          </a:xfrm>
          <a:prstGeom prst="rect">
            <a:avLst/>
          </a:prstGeom>
        </p:spPr>
        <p:txBody>
          <a:bodyPr>
            <a:noAutofit/>
          </a:bodyPr>
          <a:lstStyle/>
          <a:p>
            <a:fld id="{3945D0FD-48F1-4D72-80C5-FFB60B92A834}" type="slidenum">
              <a:rPr lang="en-US" sz="900" smtClean="0">
                <a:latin typeface="+mn-lt"/>
                <a:ea typeface="MS PGothic" panose="020B0600070205080204" pitchFamily="34" charset="-128"/>
              </a:rPr>
              <a:pPr/>
              <a:t>364</a:t>
            </a:fld>
            <a:endParaRPr lang="en-US" sz="900">
              <a:latin typeface="+mn-lt"/>
              <a:ea typeface="MS PGothic" panose="020B0600070205080204" pitchFamily="34" charset="-128"/>
            </a:endParaRPr>
          </a:p>
        </p:txBody>
      </p:sp>
    </p:spTree>
    <p:extLst>
      <p:ext uri="{BB962C8B-B14F-4D97-AF65-F5344CB8AC3E}">
        <p14:creationId xmlns:p14="http://schemas.microsoft.com/office/powerpoint/2010/main" val="868950539"/>
      </p:ext>
    </p:extLst>
  </p:cSld>
  <p:clrMapOvr>
    <a:masterClrMapping/>
  </p:clrMapOvr>
</p:sld>
</file>

<file path=ppt/slides/slide3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図 2">
            <a:extLst>
              <a:ext uri="{FF2B5EF4-FFF2-40B4-BE49-F238E27FC236}">
                <a16:creationId xmlns:a16="http://schemas.microsoft.com/office/drawing/2014/main" id="{0C3AAB1A-CCF0-45E7-BA34-A9C6A39F638F}"/>
              </a:ext>
            </a:extLst>
          </p:cNvPr>
          <p:cNvPicPr>
            <a:picLocks noChangeAspect="1"/>
          </p:cNvPicPr>
          <p:nvPr/>
        </p:nvPicPr>
        <p:blipFill>
          <a:blip r:embed="rId2"/>
          <a:stretch>
            <a:fillRect/>
          </a:stretch>
        </p:blipFill>
        <p:spPr>
          <a:xfrm>
            <a:off x="228600" y="1468933"/>
            <a:ext cx="4800600" cy="3122117"/>
          </a:xfrm>
          <a:prstGeom prst="rect">
            <a:avLst/>
          </a:prstGeom>
          <a:ln>
            <a:solidFill>
              <a:schemeClr val="bg2">
                <a:lumMod val="50000"/>
              </a:schemeClr>
            </a:solidFill>
          </a:ln>
        </p:spPr>
      </p:pic>
      <p:pic>
        <p:nvPicPr>
          <p:cNvPr id="12" name="図 11">
            <a:extLst>
              <a:ext uri="{FF2B5EF4-FFF2-40B4-BE49-F238E27FC236}">
                <a16:creationId xmlns:a16="http://schemas.microsoft.com/office/drawing/2014/main" id="{9A39ED89-41A1-43B7-9120-654061919966}"/>
              </a:ext>
            </a:extLst>
          </p:cNvPr>
          <p:cNvPicPr>
            <a:picLocks noChangeAspect="1"/>
          </p:cNvPicPr>
          <p:nvPr/>
        </p:nvPicPr>
        <p:blipFill>
          <a:blip r:embed="rId3"/>
          <a:stretch>
            <a:fillRect/>
          </a:stretch>
        </p:blipFill>
        <p:spPr>
          <a:xfrm>
            <a:off x="5581245" y="2128466"/>
            <a:ext cx="1593056" cy="707231"/>
          </a:xfrm>
          <a:prstGeom prst="rect">
            <a:avLst/>
          </a:prstGeom>
          <a:ln>
            <a:solidFill>
              <a:schemeClr val="accent1"/>
            </a:solidFill>
          </a:ln>
        </p:spPr>
      </p:pic>
      <p:sp>
        <p:nvSpPr>
          <p:cNvPr id="2" name="タイトル 1">
            <a:extLst>
              <a:ext uri="{FF2B5EF4-FFF2-40B4-BE49-F238E27FC236}">
                <a16:creationId xmlns:a16="http://schemas.microsoft.com/office/drawing/2014/main" id="{F6CAE5C9-09E5-4CD2-B931-15D0FAC8CB86}"/>
              </a:ext>
            </a:extLst>
          </p:cNvPr>
          <p:cNvSpPr>
            <a:spLocks noGrp="1"/>
          </p:cNvSpPr>
          <p:nvPr>
            <p:ph type="title"/>
          </p:nvPr>
        </p:nvSpPr>
        <p:spPr/>
        <p:txBody>
          <a:bodyPr>
            <a:noAutofit/>
          </a:bodyPr>
          <a:lstStyle/>
          <a:p>
            <a:r>
              <a:rPr lang="en-US" altLang="ja-JP">
                <a:latin typeface="+mn-lt"/>
                <a:ea typeface="MS PGothic" panose="020B0600070205080204" pitchFamily="34" charset="-128"/>
              </a:rPr>
              <a:t>ISE </a:t>
            </a:r>
            <a:r>
              <a:rPr lang="ja-JP" altLang="en-US">
                <a:latin typeface="+mn-lt"/>
                <a:ea typeface="MS PGothic" panose="020B0600070205080204" pitchFamily="34" charset="-128"/>
              </a:rPr>
              <a:t>設定サンプル</a:t>
            </a:r>
            <a:br>
              <a:rPr lang="en-US" altLang="ja-JP">
                <a:latin typeface="+mn-lt"/>
                <a:ea typeface="MS PGothic" panose="020B0600070205080204" pitchFamily="34" charset="-128"/>
              </a:rPr>
            </a:br>
            <a:r>
              <a:rPr lang="en-US" altLang="ja-JP" sz="1800">
                <a:latin typeface="+mn-lt"/>
                <a:ea typeface="MS PGothic" panose="020B0600070205080204" pitchFamily="34" charset="-128"/>
              </a:rPr>
              <a:t>WEB </a:t>
            </a:r>
            <a:r>
              <a:rPr lang="ja-JP" altLang="en-US" sz="1800">
                <a:latin typeface="+mn-lt"/>
                <a:ea typeface="MS PGothic" panose="020B0600070205080204" pitchFamily="34" charset="-128"/>
              </a:rPr>
              <a:t>認証後の認可プロファイルの設定</a:t>
            </a:r>
            <a:endParaRPr kumimoji="1" lang="ja-JP" altLang="en-US">
              <a:latin typeface="+mn-lt"/>
              <a:ea typeface="MS PGothic" panose="020B0600070205080204" pitchFamily="34" charset="-128"/>
            </a:endParaRPr>
          </a:p>
        </p:txBody>
      </p:sp>
      <p:sp>
        <p:nvSpPr>
          <p:cNvPr id="14" name="Text Placeholder 2">
            <a:extLst>
              <a:ext uri="{FF2B5EF4-FFF2-40B4-BE49-F238E27FC236}">
                <a16:creationId xmlns:a16="http://schemas.microsoft.com/office/drawing/2014/main" id="{C5590128-7534-244E-BD1C-D3944822528C}"/>
              </a:ext>
            </a:extLst>
          </p:cNvPr>
          <p:cNvSpPr>
            <a:spLocks noGrp="1"/>
          </p:cNvSpPr>
          <p:nvPr>
            <p:ph type="body" sz="quarter" idx="12"/>
          </p:nvPr>
        </p:nvSpPr>
        <p:spPr/>
        <p:txBody>
          <a:bodyPr/>
          <a:lstStyle/>
          <a:p>
            <a:r>
              <a:rPr lang="en-US">
                <a:ea typeface="MS PGothic" panose="020B0600070205080204" pitchFamily="34" charset="-128"/>
              </a:rPr>
              <a:t>3.5 Security</a:t>
            </a:r>
          </a:p>
        </p:txBody>
      </p:sp>
      <p:sp>
        <p:nvSpPr>
          <p:cNvPr id="9" name="正方形/長方形 8">
            <a:extLst>
              <a:ext uri="{FF2B5EF4-FFF2-40B4-BE49-F238E27FC236}">
                <a16:creationId xmlns:a16="http://schemas.microsoft.com/office/drawing/2014/main" id="{F8CFE2B8-ED43-4617-AF12-E520FE0AC4A5}"/>
              </a:ext>
            </a:extLst>
          </p:cNvPr>
          <p:cNvSpPr/>
          <p:nvPr/>
        </p:nvSpPr>
        <p:spPr>
          <a:xfrm>
            <a:off x="369497" y="4287634"/>
            <a:ext cx="4505178" cy="230686"/>
          </a:xfrm>
          <a:prstGeom prst="rect">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defTabSz="685800" fontAlgn="auto">
              <a:spcBef>
                <a:spcPts val="0"/>
              </a:spcBef>
              <a:spcAft>
                <a:spcPts val="0"/>
              </a:spcAft>
              <a:defRPr/>
            </a:pPr>
            <a:endParaRPr kumimoji="1" lang="ja-JP" altLang="en-US" sz="1350">
              <a:solidFill>
                <a:srgbClr val="005073"/>
              </a:solidFill>
              <a:ea typeface="MS PGothic" panose="020B0600070205080204" pitchFamily="34" charset="-128"/>
            </a:endParaRPr>
          </a:p>
        </p:txBody>
      </p:sp>
      <p:sp>
        <p:nvSpPr>
          <p:cNvPr id="15" name="Text Placeholder 10">
            <a:extLst>
              <a:ext uri="{FF2B5EF4-FFF2-40B4-BE49-F238E27FC236}">
                <a16:creationId xmlns:a16="http://schemas.microsoft.com/office/drawing/2014/main" id="{8B6A3406-B339-5043-8245-07A2A1F900DA}"/>
              </a:ext>
            </a:extLst>
          </p:cNvPr>
          <p:cNvSpPr txBox="1">
            <a:spLocks/>
          </p:cNvSpPr>
          <p:nvPr/>
        </p:nvSpPr>
        <p:spPr>
          <a:xfrm>
            <a:off x="533399" y="1092058"/>
            <a:ext cx="8382001" cy="326233"/>
          </a:xfrm>
          <a:prstGeom prst="rect">
            <a:avLst/>
          </a:prstGeom>
        </p:spPr>
        <p:txBody>
          <a:bodyPr/>
          <a:lstStyle>
            <a:lvl1pPr marL="169863" indent="-169863" algn="l" defTabSz="684213" rtl="0" eaLnBrk="1" fontAlgn="base" hangingPunct="1">
              <a:lnSpc>
                <a:spcPct val="95000"/>
              </a:lnSpc>
              <a:spcBef>
                <a:spcPts val="1075"/>
              </a:spcBef>
              <a:spcAft>
                <a:spcPct val="0"/>
              </a:spcAft>
              <a:buClr>
                <a:schemeClr val="tx2"/>
              </a:buClr>
              <a:buSzPct val="90000"/>
              <a:buFont typeface="Arial" charset="0"/>
              <a:buChar char="•"/>
              <a:defRPr lang="en-US" sz="1500" kern="1200" dirty="0">
                <a:solidFill>
                  <a:schemeClr val="tx1"/>
                </a:solidFill>
                <a:latin typeface="+mn-lt"/>
                <a:ea typeface="ＭＳ Ｐゴシック" charset="0"/>
                <a:cs typeface="CiscoSans"/>
              </a:defRPr>
            </a:lvl1pPr>
            <a:lvl2pPr marL="358775" indent="-215900" algn="l" defTabSz="684213" rtl="0" eaLnBrk="1" fontAlgn="base" hangingPunct="1">
              <a:lnSpc>
                <a:spcPct val="95000"/>
              </a:lnSpc>
              <a:spcBef>
                <a:spcPts val="600"/>
              </a:spcBef>
              <a:spcAft>
                <a:spcPct val="0"/>
              </a:spcAft>
              <a:buClr>
                <a:schemeClr val="tx2"/>
              </a:buClr>
              <a:buFont typeface="Arial" charset="0"/>
              <a:buChar char="•"/>
              <a:defRPr lang="en-US" sz="1400" kern="1200" dirty="0">
                <a:solidFill>
                  <a:schemeClr val="tx1"/>
                </a:solidFill>
                <a:latin typeface="+mn-lt"/>
                <a:ea typeface="ＭＳ Ｐゴシック" charset="0"/>
                <a:cs typeface="CiscoSans"/>
              </a:defRPr>
            </a:lvl2pPr>
            <a:lvl3pPr marL="431800" indent="-169863" algn="l" defTabSz="684213" rtl="0" eaLnBrk="1" fontAlgn="base" hangingPunct="1">
              <a:lnSpc>
                <a:spcPct val="95000"/>
              </a:lnSpc>
              <a:spcBef>
                <a:spcPts val="625"/>
              </a:spcBef>
              <a:spcAft>
                <a:spcPct val="0"/>
              </a:spcAft>
              <a:buFont typeface="Arial" charset="0"/>
              <a:buChar char="•"/>
              <a:defRPr lang="en-US" sz="1200" kern="1200" dirty="0">
                <a:solidFill>
                  <a:schemeClr val="tx1"/>
                </a:solidFill>
                <a:latin typeface="+mn-lt"/>
                <a:ea typeface="ＭＳ Ｐゴシック" charset="0"/>
                <a:cs typeface="CiscoSans"/>
              </a:defRPr>
            </a:lvl3pPr>
            <a:lvl4pPr marL="503238" indent="-169863" algn="l" defTabSz="684213" rtl="0" eaLnBrk="1" fontAlgn="base" hangingPunct="1">
              <a:lnSpc>
                <a:spcPct val="95000"/>
              </a:lnSpc>
              <a:spcBef>
                <a:spcPts val="625"/>
              </a:spcBef>
              <a:spcAft>
                <a:spcPct val="0"/>
              </a:spcAft>
              <a:buFont typeface="Arial" charset="0"/>
              <a:buChar char="•"/>
              <a:defRPr lang="en-US" sz="1100" kern="1200" dirty="0">
                <a:solidFill>
                  <a:schemeClr val="tx1"/>
                </a:solidFill>
                <a:latin typeface="+mn-lt"/>
                <a:ea typeface="ＭＳ Ｐゴシック" charset="0"/>
                <a:cs typeface="CiscoSans"/>
              </a:defRPr>
            </a:lvl4pPr>
            <a:lvl5pPr marL="574675" indent="-169863" algn="l" defTabSz="684213" rtl="0" eaLnBrk="1" fontAlgn="base" hangingPunct="1">
              <a:lnSpc>
                <a:spcPct val="95000"/>
              </a:lnSpc>
              <a:spcBef>
                <a:spcPts val="625"/>
              </a:spcBef>
              <a:spcAft>
                <a:spcPct val="0"/>
              </a:spcAft>
              <a:buFont typeface="Arial" charset="0"/>
              <a:buChar char="•"/>
              <a:defRPr lang="en-US" sz="1100" kern="1200" dirty="0">
                <a:solidFill>
                  <a:schemeClr val="tx1"/>
                </a:solidFill>
                <a:latin typeface="+mn-lt"/>
                <a:ea typeface="ＭＳ Ｐゴシック" charset="0"/>
                <a:cs typeface="CiscoSans"/>
              </a:defRPr>
            </a:lvl5pPr>
            <a:lvl6pPr marL="863856" indent="-171445" algn="l" defTabSz="685777" rtl="0" eaLnBrk="1" latinLnBrk="0" hangingPunct="1">
              <a:spcBef>
                <a:spcPts val="600"/>
              </a:spcBef>
              <a:buFont typeface="Arial" pitchFamily="34" charset="0"/>
              <a:buChar char="•"/>
              <a:defRPr sz="900" kern="1200" baseline="0">
                <a:solidFill>
                  <a:schemeClr val="tx1"/>
                </a:solidFill>
                <a:latin typeface="+mn-lt"/>
                <a:ea typeface="+mn-ea"/>
                <a:cs typeface="+mn-cs"/>
              </a:defRPr>
            </a:lvl6pPr>
            <a:lvl7pPr marL="935844" indent="-171422" algn="l" defTabSz="685777" rtl="0" eaLnBrk="1" latinLnBrk="0" hangingPunct="1">
              <a:spcBef>
                <a:spcPts val="600"/>
              </a:spcBef>
              <a:buFont typeface="Arial" pitchFamily="34" charset="0"/>
              <a:buChar char="•"/>
              <a:defRPr sz="800" kern="1200" baseline="0">
                <a:solidFill>
                  <a:schemeClr val="tx1"/>
                </a:solidFill>
                <a:latin typeface="+mn-lt"/>
                <a:ea typeface="+mn-ea"/>
                <a:cs typeface="+mn-cs"/>
              </a:defRPr>
            </a:lvl7pPr>
            <a:lvl8pPr marL="2400220" indent="0" algn="l" defTabSz="685777" rtl="0" eaLnBrk="1" latinLnBrk="0" hangingPunct="1">
              <a:spcBef>
                <a:spcPct val="20000"/>
              </a:spcBef>
              <a:buFont typeface="Arial" pitchFamily="34" charset="0"/>
              <a:buNone/>
              <a:defRPr sz="1500" kern="1200">
                <a:solidFill>
                  <a:schemeClr val="tx1"/>
                </a:solidFill>
                <a:latin typeface="+mn-lt"/>
                <a:ea typeface="+mn-ea"/>
                <a:cs typeface="+mn-cs"/>
              </a:defRPr>
            </a:lvl8pPr>
            <a:lvl9pPr marL="2914553" indent="-171445" algn="l" defTabSz="685777" rtl="0" eaLnBrk="1" latinLnBrk="0" hangingPunct="1">
              <a:spcBef>
                <a:spcPct val="20000"/>
              </a:spcBef>
              <a:buFont typeface="Arial" pitchFamily="34" charset="0"/>
              <a:buChar char="•"/>
              <a:defRPr sz="1500" kern="1200">
                <a:solidFill>
                  <a:schemeClr val="tx1"/>
                </a:solidFill>
                <a:latin typeface="+mn-lt"/>
                <a:ea typeface="+mn-ea"/>
                <a:cs typeface="+mn-cs"/>
              </a:defRPr>
            </a:lvl9pPr>
          </a:lstStyle>
          <a:p>
            <a:pPr marL="9525" lvl="1" indent="-9525" defTabSz="685800" fontAlgn="auto">
              <a:spcBef>
                <a:spcPts val="0"/>
              </a:spcBef>
              <a:spcAft>
                <a:spcPts val="0"/>
              </a:spcAft>
              <a:buNone/>
              <a:defRPr/>
            </a:pPr>
            <a:r>
              <a:rPr kumimoji="1" lang="en-US" altLang="ja-JP" sz="1500">
                <a:solidFill>
                  <a:schemeClr val="accent3"/>
                </a:solidFill>
                <a:ea typeface="MS PGothic" panose="020B0600070205080204" pitchFamily="34" charset="-128"/>
              </a:rPr>
              <a:t>Dynamic VLAN </a:t>
            </a:r>
            <a:r>
              <a:rPr kumimoji="1" lang="ja-JP" altLang="en-US" sz="1500">
                <a:solidFill>
                  <a:schemeClr val="accent3"/>
                </a:solidFill>
                <a:ea typeface="MS PGothic" panose="020B0600070205080204" pitchFamily="34" charset="-128"/>
              </a:rPr>
              <a:t>用の</a:t>
            </a:r>
            <a:r>
              <a:rPr kumimoji="1" lang="en-US" altLang="ja-JP" sz="1500">
                <a:solidFill>
                  <a:schemeClr val="accent3"/>
                </a:solidFill>
                <a:ea typeface="MS PGothic" panose="020B0600070205080204" pitchFamily="34" charset="-128"/>
              </a:rPr>
              <a:t> Authorization Profile </a:t>
            </a:r>
            <a:r>
              <a:rPr kumimoji="1" lang="ja-JP" altLang="en-US" sz="1500">
                <a:solidFill>
                  <a:schemeClr val="accent3"/>
                </a:solidFill>
                <a:ea typeface="MS PGothic" panose="020B0600070205080204" pitchFamily="34" charset="-128"/>
              </a:rPr>
              <a:t>を作成</a:t>
            </a:r>
          </a:p>
        </p:txBody>
      </p:sp>
      <p:sp>
        <p:nvSpPr>
          <p:cNvPr id="10" name="吹き出し: 線 10">
            <a:extLst>
              <a:ext uri="{FF2B5EF4-FFF2-40B4-BE49-F238E27FC236}">
                <a16:creationId xmlns:a16="http://schemas.microsoft.com/office/drawing/2014/main" id="{C3BED892-B27F-E74F-ABEA-E8FA58A44C9C}"/>
              </a:ext>
            </a:extLst>
          </p:cNvPr>
          <p:cNvSpPr/>
          <p:nvPr/>
        </p:nvSpPr>
        <p:spPr>
          <a:xfrm>
            <a:off x="5907677" y="4225290"/>
            <a:ext cx="3007723" cy="365760"/>
          </a:xfrm>
          <a:prstGeom prst="callout1">
            <a:avLst>
              <a:gd name="adj1" fmla="val 54651"/>
              <a:gd name="adj2" fmla="val 734"/>
              <a:gd name="adj3" fmla="val 54024"/>
              <a:gd name="adj4" fmla="val -35207"/>
            </a:avLst>
          </a:prstGeom>
          <a:solidFill>
            <a:schemeClr val="accent1">
              <a:alpha val="15000"/>
            </a:schemeClr>
          </a:solidFill>
          <a:ln>
            <a:solidFill>
              <a:schemeClr val="accent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defTabSz="685800" fontAlgn="auto">
              <a:spcBef>
                <a:spcPts val="0"/>
              </a:spcBef>
              <a:spcAft>
                <a:spcPts val="0"/>
              </a:spcAft>
              <a:defRPr/>
            </a:pPr>
            <a:r>
              <a:rPr kumimoji="1" lang="en-US" altLang="ja-JP" sz="1050">
                <a:solidFill>
                  <a:srgbClr val="282828"/>
                </a:solidFill>
                <a:ea typeface="MS PGothic" panose="020B0600070205080204" pitchFamily="34" charset="-128"/>
              </a:rPr>
              <a:t>VLAN211 </a:t>
            </a:r>
            <a:r>
              <a:rPr kumimoji="1" lang="ja-JP" altLang="en-US" sz="1050">
                <a:solidFill>
                  <a:srgbClr val="282828"/>
                </a:solidFill>
                <a:ea typeface="MS PGothic" panose="020B0600070205080204" pitchFamily="34" charset="-128"/>
              </a:rPr>
              <a:t>に移動させる設定</a:t>
            </a:r>
          </a:p>
        </p:txBody>
      </p:sp>
      <p:sp>
        <p:nvSpPr>
          <p:cNvPr id="16" name="吹き出し: 線 10">
            <a:extLst>
              <a:ext uri="{FF2B5EF4-FFF2-40B4-BE49-F238E27FC236}">
                <a16:creationId xmlns:a16="http://schemas.microsoft.com/office/drawing/2014/main" id="{99C9C9BE-1D02-7441-9B3D-34B29259BE0A}"/>
              </a:ext>
            </a:extLst>
          </p:cNvPr>
          <p:cNvSpPr/>
          <p:nvPr/>
        </p:nvSpPr>
        <p:spPr>
          <a:xfrm>
            <a:off x="5907677" y="3183329"/>
            <a:ext cx="3007723" cy="365760"/>
          </a:xfrm>
          <a:prstGeom prst="callout1">
            <a:avLst>
              <a:gd name="adj1" fmla="val 42603"/>
              <a:gd name="adj2" fmla="val 368"/>
              <a:gd name="adj3" fmla="val -99590"/>
              <a:gd name="adj4" fmla="val -8834"/>
            </a:avLst>
          </a:prstGeom>
          <a:solidFill>
            <a:schemeClr val="accent1">
              <a:alpha val="15000"/>
            </a:schemeClr>
          </a:solidFill>
          <a:ln>
            <a:solidFill>
              <a:schemeClr val="accent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defTabSz="685800" fontAlgn="auto">
              <a:spcBef>
                <a:spcPts val="0"/>
              </a:spcBef>
              <a:spcAft>
                <a:spcPts val="0"/>
              </a:spcAft>
              <a:defRPr/>
            </a:pPr>
            <a:r>
              <a:rPr kumimoji="1" lang="ja-JP" altLang="en-US" sz="1050">
                <a:solidFill>
                  <a:srgbClr val="282828"/>
                </a:solidFill>
                <a:ea typeface="MS PGothic" panose="020B0600070205080204" pitchFamily="34" charset="-128"/>
              </a:rPr>
              <a:t>完成した</a:t>
            </a:r>
            <a:r>
              <a:rPr kumimoji="1" lang="en-US" altLang="ja-JP" sz="1050">
                <a:solidFill>
                  <a:srgbClr val="282828"/>
                </a:solidFill>
                <a:ea typeface="MS PGothic" panose="020B0600070205080204" pitchFamily="34" charset="-128"/>
              </a:rPr>
              <a:t> Attribute </a:t>
            </a:r>
            <a:r>
              <a:rPr kumimoji="1" lang="ja-JP" altLang="en-US" sz="1050">
                <a:solidFill>
                  <a:srgbClr val="282828"/>
                </a:solidFill>
                <a:ea typeface="MS PGothic" panose="020B0600070205080204" pitchFamily="34" charset="-128"/>
              </a:rPr>
              <a:t>を確認します</a:t>
            </a:r>
          </a:p>
        </p:txBody>
      </p:sp>
      <p:sp>
        <p:nvSpPr>
          <p:cNvPr id="11" name="Slide Number Placeholder 4">
            <a:extLst>
              <a:ext uri="{FF2B5EF4-FFF2-40B4-BE49-F238E27FC236}">
                <a16:creationId xmlns:a16="http://schemas.microsoft.com/office/drawing/2014/main" id="{EF5DC932-D7B5-7D4B-8A4E-A45CD1BE1E27}"/>
              </a:ext>
            </a:extLst>
          </p:cNvPr>
          <p:cNvSpPr>
            <a:spLocks noGrp="1"/>
          </p:cNvSpPr>
          <p:nvPr>
            <p:ph type="sldNum" sz="quarter" idx="4294967295"/>
          </p:nvPr>
        </p:nvSpPr>
        <p:spPr>
          <a:xfrm>
            <a:off x="8648700" y="4884738"/>
            <a:ext cx="495300" cy="274637"/>
          </a:xfrm>
          <a:prstGeom prst="rect">
            <a:avLst/>
          </a:prstGeom>
        </p:spPr>
        <p:txBody>
          <a:bodyPr>
            <a:noAutofit/>
          </a:bodyPr>
          <a:lstStyle/>
          <a:p>
            <a:fld id="{3945D0FD-48F1-4D72-80C5-FFB60B92A834}" type="slidenum">
              <a:rPr lang="en-US" sz="900" smtClean="0">
                <a:latin typeface="+mn-lt"/>
                <a:ea typeface="MS PGothic" panose="020B0600070205080204" pitchFamily="34" charset="-128"/>
              </a:rPr>
              <a:pPr/>
              <a:t>365</a:t>
            </a:fld>
            <a:endParaRPr lang="en-US" sz="900">
              <a:latin typeface="+mn-lt"/>
              <a:ea typeface="MS PGothic" panose="020B0600070205080204" pitchFamily="34" charset="-128"/>
            </a:endParaRPr>
          </a:p>
        </p:txBody>
      </p:sp>
    </p:spTree>
    <p:extLst>
      <p:ext uri="{BB962C8B-B14F-4D97-AF65-F5344CB8AC3E}">
        <p14:creationId xmlns:p14="http://schemas.microsoft.com/office/powerpoint/2010/main" val="3301215142"/>
      </p:ext>
    </p:extLst>
  </p:cSld>
  <p:clrMapOvr>
    <a:masterClrMapping/>
  </p:clrMapOvr>
</p:sld>
</file>

<file path=ppt/slides/slide3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図 4">
            <a:extLst>
              <a:ext uri="{FF2B5EF4-FFF2-40B4-BE49-F238E27FC236}">
                <a16:creationId xmlns:a16="http://schemas.microsoft.com/office/drawing/2014/main" id="{F00B002C-0C20-4CEF-A9BA-F4257F3BD979}"/>
              </a:ext>
            </a:extLst>
          </p:cNvPr>
          <p:cNvPicPr>
            <a:picLocks noChangeAspect="1"/>
          </p:cNvPicPr>
          <p:nvPr/>
        </p:nvPicPr>
        <p:blipFill>
          <a:blip r:embed="rId2"/>
          <a:stretch>
            <a:fillRect/>
          </a:stretch>
        </p:blipFill>
        <p:spPr>
          <a:xfrm>
            <a:off x="5580810" y="2094492"/>
            <a:ext cx="1443038" cy="714375"/>
          </a:xfrm>
          <a:prstGeom prst="rect">
            <a:avLst/>
          </a:prstGeom>
          <a:ln>
            <a:solidFill>
              <a:schemeClr val="accent1"/>
            </a:solidFill>
          </a:ln>
        </p:spPr>
      </p:pic>
      <p:pic>
        <p:nvPicPr>
          <p:cNvPr id="4" name="図 3">
            <a:extLst>
              <a:ext uri="{FF2B5EF4-FFF2-40B4-BE49-F238E27FC236}">
                <a16:creationId xmlns:a16="http://schemas.microsoft.com/office/drawing/2014/main" id="{195403CC-9ED2-478A-93AF-FE1FB9F7345B}"/>
              </a:ext>
            </a:extLst>
          </p:cNvPr>
          <p:cNvPicPr>
            <a:picLocks noChangeAspect="1"/>
          </p:cNvPicPr>
          <p:nvPr/>
        </p:nvPicPr>
        <p:blipFill>
          <a:blip r:embed="rId3"/>
          <a:stretch>
            <a:fillRect/>
          </a:stretch>
        </p:blipFill>
        <p:spPr>
          <a:xfrm>
            <a:off x="233985" y="1477863"/>
            <a:ext cx="4795215" cy="3113187"/>
          </a:xfrm>
          <a:prstGeom prst="rect">
            <a:avLst/>
          </a:prstGeom>
          <a:ln>
            <a:solidFill>
              <a:schemeClr val="bg2">
                <a:lumMod val="50000"/>
              </a:schemeClr>
            </a:solidFill>
          </a:ln>
        </p:spPr>
      </p:pic>
      <p:sp>
        <p:nvSpPr>
          <p:cNvPr id="2" name="タイトル 1">
            <a:extLst>
              <a:ext uri="{FF2B5EF4-FFF2-40B4-BE49-F238E27FC236}">
                <a16:creationId xmlns:a16="http://schemas.microsoft.com/office/drawing/2014/main" id="{F6CAE5C9-09E5-4CD2-B931-15D0FAC8CB86}"/>
              </a:ext>
            </a:extLst>
          </p:cNvPr>
          <p:cNvSpPr>
            <a:spLocks noGrp="1"/>
          </p:cNvSpPr>
          <p:nvPr>
            <p:ph type="title"/>
          </p:nvPr>
        </p:nvSpPr>
        <p:spPr/>
        <p:txBody>
          <a:bodyPr>
            <a:noAutofit/>
          </a:bodyPr>
          <a:lstStyle/>
          <a:p>
            <a:r>
              <a:rPr lang="en-US" altLang="ja-JP">
                <a:latin typeface="+mn-lt"/>
                <a:ea typeface="MS PGothic" panose="020B0600070205080204" pitchFamily="34" charset="-128"/>
              </a:rPr>
              <a:t>ISE </a:t>
            </a:r>
            <a:r>
              <a:rPr lang="ja-JP" altLang="en-US">
                <a:latin typeface="+mn-lt"/>
                <a:ea typeface="MS PGothic" panose="020B0600070205080204" pitchFamily="34" charset="-128"/>
              </a:rPr>
              <a:t>設定サンプル</a:t>
            </a:r>
            <a:br>
              <a:rPr lang="en-US" altLang="ja-JP">
                <a:latin typeface="+mn-lt"/>
                <a:ea typeface="MS PGothic" panose="020B0600070205080204" pitchFamily="34" charset="-128"/>
              </a:rPr>
            </a:br>
            <a:r>
              <a:rPr lang="en-US" altLang="ja-JP" sz="1800">
                <a:latin typeface="+mn-lt"/>
                <a:ea typeface="MS PGothic" panose="020B0600070205080204" pitchFamily="34" charset="-128"/>
              </a:rPr>
              <a:t>WEB </a:t>
            </a:r>
            <a:r>
              <a:rPr lang="ja-JP" altLang="en-US" sz="1800">
                <a:latin typeface="+mn-lt"/>
                <a:ea typeface="MS PGothic" panose="020B0600070205080204" pitchFamily="34" charset="-128"/>
              </a:rPr>
              <a:t>認証後の認可プロファイルの設定</a:t>
            </a:r>
            <a:endParaRPr kumimoji="1" lang="ja-JP" altLang="en-US">
              <a:latin typeface="+mn-lt"/>
              <a:ea typeface="MS PGothic" panose="020B0600070205080204" pitchFamily="34" charset="-128"/>
            </a:endParaRPr>
          </a:p>
        </p:txBody>
      </p:sp>
      <p:sp>
        <p:nvSpPr>
          <p:cNvPr id="12" name="Text Placeholder 2">
            <a:extLst>
              <a:ext uri="{FF2B5EF4-FFF2-40B4-BE49-F238E27FC236}">
                <a16:creationId xmlns:a16="http://schemas.microsoft.com/office/drawing/2014/main" id="{9A80E7BC-ACAA-6246-883D-AC83A54277AC}"/>
              </a:ext>
            </a:extLst>
          </p:cNvPr>
          <p:cNvSpPr>
            <a:spLocks noGrp="1"/>
          </p:cNvSpPr>
          <p:nvPr>
            <p:ph type="body" sz="quarter" idx="12"/>
          </p:nvPr>
        </p:nvSpPr>
        <p:spPr/>
        <p:txBody>
          <a:bodyPr/>
          <a:lstStyle/>
          <a:p>
            <a:r>
              <a:rPr lang="en-US">
                <a:ea typeface="MS PGothic" panose="020B0600070205080204" pitchFamily="34" charset="-128"/>
              </a:rPr>
              <a:t>3.5 Security</a:t>
            </a:r>
          </a:p>
        </p:txBody>
      </p:sp>
      <p:sp>
        <p:nvSpPr>
          <p:cNvPr id="9" name="正方形/長方形 8">
            <a:extLst>
              <a:ext uri="{FF2B5EF4-FFF2-40B4-BE49-F238E27FC236}">
                <a16:creationId xmlns:a16="http://schemas.microsoft.com/office/drawing/2014/main" id="{F8CFE2B8-ED43-4617-AF12-E520FE0AC4A5}"/>
              </a:ext>
            </a:extLst>
          </p:cNvPr>
          <p:cNvSpPr/>
          <p:nvPr/>
        </p:nvSpPr>
        <p:spPr>
          <a:xfrm>
            <a:off x="316526" y="4305299"/>
            <a:ext cx="4505178" cy="230686"/>
          </a:xfrm>
          <a:prstGeom prst="rect">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defTabSz="685800" fontAlgn="auto">
              <a:spcBef>
                <a:spcPts val="0"/>
              </a:spcBef>
              <a:spcAft>
                <a:spcPts val="0"/>
              </a:spcAft>
              <a:defRPr/>
            </a:pPr>
            <a:endParaRPr kumimoji="1" lang="ja-JP" altLang="en-US" sz="1350">
              <a:solidFill>
                <a:srgbClr val="005073"/>
              </a:solidFill>
              <a:ea typeface="MS PGothic" panose="020B0600070205080204" pitchFamily="34" charset="-128"/>
            </a:endParaRPr>
          </a:p>
        </p:txBody>
      </p:sp>
      <p:sp>
        <p:nvSpPr>
          <p:cNvPr id="14" name="Text Placeholder 10">
            <a:extLst>
              <a:ext uri="{FF2B5EF4-FFF2-40B4-BE49-F238E27FC236}">
                <a16:creationId xmlns:a16="http://schemas.microsoft.com/office/drawing/2014/main" id="{DBCDFB0E-FE0D-D047-B90D-C0A642C6CCB4}"/>
              </a:ext>
            </a:extLst>
          </p:cNvPr>
          <p:cNvSpPr txBox="1">
            <a:spLocks/>
          </p:cNvSpPr>
          <p:nvPr/>
        </p:nvSpPr>
        <p:spPr>
          <a:xfrm>
            <a:off x="533399" y="1092058"/>
            <a:ext cx="8382001" cy="326233"/>
          </a:xfrm>
          <a:prstGeom prst="rect">
            <a:avLst/>
          </a:prstGeom>
        </p:spPr>
        <p:txBody>
          <a:bodyPr/>
          <a:lstStyle>
            <a:lvl1pPr marL="169863" indent="-169863" algn="l" defTabSz="684213" rtl="0" eaLnBrk="1" fontAlgn="base" hangingPunct="1">
              <a:lnSpc>
                <a:spcPct val="95000"/>
              </a:lnSpc>
              <a:spcBef>
                <a:spcPts val="1075"/>
              </a:spcBef>
              <a:spcAft>
                <a:spcPct val="0"/>
              </a:spcAft>
              <a:buClr>
                <a:schemeClr val="tx2"/>
              </a:buClr>
              <a:buSzPct val="90000"/>
              <a:buFont typeface="Arial" charset="0"/>
              <a:buChar char="•"/>
              <a:defRPr lang="en-US" sz="1500" kern="1200" dirty="0">
                <a:solidFill>
                  <a:schemeClr val="tx1"/>
                </a:solidFill>
                <a:latin typeface="+mn-lt"/>
                <a:ea typeface="ＭＳ Ｐゴシック" charset="0"/>
                <a:cs typeface="CiscoSans"/>
              </a:defRPr>
            </a:lvl1pPr>
            <a:lvl2pPr marL="358775" indent="-215900" algn="l" defTabSz="684213" rtl="0" eaLnBrk="1" fontAlgn="base" hangingPunct="1">
              <a:lnSpc>
                <a:spcPct val="95000"/>
              </a:lnSpc>
              <a:spcBef>
                <a:spcPts val="600"/>
              </a:spcBef>
              <a:spcAft>
                <a:spcPct val="0"/>
              </a:spcAft>
              <a:buClr>
                <a:schemeClr val="tx2"/>
              </a:buClr>
              <a:buFont typeface="Arial" charset="0"/>
              <a:buChar char="•"/>
              <a:defRPr lang="en-US" sz="1400" kern="1200" dirty="0">
                <a:solidFill>
                  <a:schemeClr val="tx1"/>
                </a:solidFill>
                <a:latin typeface="+mn-lt"/>
                <a:ea typeface="ＭＳ Ｐゴシック" charset="0"/>
                <a:cs typeface="CiscoSans"/>
              </a:defRPr>
            </a:lvl2pPr>
            <a:lvl3pPr marL="431800" indent="-169863" algn="l" defTabSz="684213" rtl="0" eaLnBrk="1" fontAlgn="base" hangingPunct="1">
              <a:lnSpc>
                <a:spcPct val="95000"/>
              </a:lnSpc>
              <a:spcBef>
                <a:spcPts val="625"/>
              </a:spcBef>
              <a:spcAft>
                <a:spcPct val="0"/>
              </a:spcAft>
              <a:buFont typeface="Arial" charset="0"/>
              <a:buChar char="•"/>
              <a:defRPr lang="en-US" sz="1200" kern="1200" dirty="0">
                <a:solidFill>
                  <a:schemeClr val="tx1"/>
                </a:solidFill>
                <a:latin typeface="+mn-lt"/>
                <a:ea typeface="ＭＳ Ｐゴシック" charset="0"/>
                <a:cs typeface="CiscoSans"/>
              </a:defRPr>
            </a:lvl3pPr>
            <a:lvl4pPr marL="503238" indent="-169863" algn="l" defTabSz="684213" rtl="0" eaLnBrk="1" fontAlgn="base" hangingPunct="1">
              <a:lnSpc>
                <a:spcPct val="95000"/>
              </a:lnSpc>
              <a:spcBef>
                <a:spcPts val="625"/>
              </a:spcBef>
              <a:spcAft>
                <a:spcPct val="0"/>
              </a:spcAft>
              <a:buFont typeface="Arial" charset="0"/>
              <a:buChar char="•"/>
              <a:defRPr lang="en-US" sz="1100" kern="1200" dirty="0">
                <a:solidFill>
                  <a:schemeClr val="tx1"/>
                </a:solidFill>
                <a:latin typeface="+mn-lt"/>
                <a:ea typeface="ＭＳ Ｐゴシック" charset="0"/>
                <a:cs typeface="CiscoSans"/>
              </a:defRPr>
            </a:lvl4pPr>
            <a:lvl5pPr marL="574675" indent="-169863" algn="l" defTabSz="684213" rtl="0" eaLnBrk="1" fontAlgn="base" hangingPunct="1">
              <a:lnSpc>
                <a:spcPct val="95000"/>
              </a:lnSpc>
              <a:spcBef>
                <a:spcPts val="625"/>
              </a:spcBef>
              <a:spcAft>
                <a:spcPct val="0"/>
              </a:spcAft>
              <a:buFont typeface="Arial" charset="0"/>
              <a:buChar char="•"/>
              <a:defRPr lang="en-US" sz="1100" kern="1200" dirty="0">
                <a:solidFill>
                  <a:schemeClr val="tx1"/>
                </a:solidFill>
                <a:latin typeface="+mn-lt"/>
                <a:ea typeface="ＭＳ Ｐゴシック" charset="0"/>
                <a:cs typeface="CiscoSans"/>
              </a:defRPr>
            </a:lvl5pPr>
            <a:lvl6pPr marL="863856" indent="-171445" algn="l" defTabSz="685777" rtl="0" eaLnBrk="1" latinLnBrk="0" hangingPunct="1">
              <a:spcBef>
                <a:spcPts val="600"/>
              </a:spcBef>
              <a:buFont typeface="Arial" pitchFamily="34" charset="0"/>
              <a:buChar char="•"/>
              <a:defRPr sz="900" kern="1200" baseline="0">
                <a:solidFill>
                  <a:schemeClr val="tx1"/>
                </a:solidFill>
                <a:latin typeface="+mn-lt"/>
                <a:ea typeface="+mn-ea"/>
                <a:cs typeface="+mn-cs"/>
              </a:defRPr>
            </a:lvl6pPr>
            <a:lvl7pPr marL="935844" indent="-171422" algn="l" defTabSz="685777" rtl="0" eaLnBrk="1" latinLnBrk="0" hangingPunct="1">
              <a:spcBef>
                <a:spcPts val="600"/>
              </a:spcBef>
              <a:buFont typeface="Arial" pitchFamily="34" charset="0"/>
              <a:buChar char="•"/>
              <a:defRPr sz="800" kern="1200" baseline="0">
                <a:solidFill>
                  <a:schemeClr val="tx1"/>
                </a:solidFill>
                <a:latin typeface="+mn-lt"/>
                <a:ea typeface="+mn-ea"/>
                <a:cs typeface="+mn-cs"/>
              </a:defRPr>
            </a:lvl7pPr>
            <a:lvl8pPr marL="2400220" indent="0" algn="l" defTabSz="685777" rtl="0" eaLnBrk="1" latinLnBrk="0" hangingPunct="1">
              <a:spcBef>
                <a:spcPct val="20000"/>
              </a:spcBef>
              <a:buFont typeface="Arial" pitchFamily="34" charset="0"/>
              <a:buNone/>
              <a:defRPr sz="1500" kern="1200">
                <a:solidFill>
                  <a:schemeClr val="tx1"/>
                </a:solidFill>
                <a:latin typeface="+mn-lt"/>
                <a:ea typeface="+mn-ea"/>
                <a:cs typeface="+mn-cs"/>
              </a:defRPr>
            </a:lvl8pPr>
            <a:lvl9pPr marL="2914553" indent="-171445" algn="l" defTabSz="685777" rtl="0" eaLnBrk="1" latinLnBrk="0" hangingPunct="1">
              <a:spcBef>
                <a:spcPct val="20000"/>
              </a:spcBef>
              <a:buFont typeface="Arial" pitchFamily="34" charset="0"/>
              <a:buChar char="•"/>
              <a:defRPr sz="1500" kern="1200">
                <a:solidFill>
                  <a:schemeClr val="tx1"/>
                </a:solidFill>
                <a:latin typeface="+mn-lt"/>
                <a:ea typeface="+mn-ea"/>
                <a:cs typeface="+mn-cs"/>
              </a:defRPr>
            </a:lvl9pPr>
          </a:lstStyle>
          <a:p>
            <a:pPr marL="9525" lvl="1" indent="-9525" defTabSz="685800" fontAlgn="auto">
              <a:spcBef>
                <a:spcPts val="0"/>
              </a:spcBef>
              <a:spcAft>
                <a:spcPts val="0"/>
              </a:spcAft>
              <a:buNone/>
              <a:defRPr/>
            </a:pPr>
            <a:r>
              <a:rPr kumimoji="1" lang="en-US" altLang="ja-JP" sz="1500">
                <a:solidFill>
                  <a:schemeClr val="accent3"/>
                </a:solidFill>
                <a:ea typeface="MS PGothic" panose="020B0600070205080204" pitchFamily="34" charset="-128"/>
              </a:rPr>
              <a:t>Dynamic VLAN </a:t>
            </a:r>
            <a:r>
              <a:rPr kumimoji="1" lang="ja-JP" altLang="en-US" sz="1500">
                <a:solidFill>
                  <a:schemeClr val="accent3"/>
                </a:solidFill>
                <a:ea typeface="MS PGothic" panose="020B0600070205080204" pitchFamily="34" charset="-128"/>
              </a:rPr>
              <a:t>用の</a:t>
            </a:r>
            <a:r>
              <a:rPr kumimoji="1" lang="en-US" altLang="ja-JP" sz="1500">
                <a:solidFill>
                  <a:schemeClr val="accent3"/>
                </a:solidFill>
                <a:ea typeface="MS PGothic" panose="020B0600070205080204" pitchFamily="34" charset="-128"/>
              </a:rPr>
              <a:t> Authorization Profile </a:t>
            </a:r>
            <a:r>
              <a:rPr kumimoji="1" lang="ja-JP" altLang="en-US" sz="1500">
                <a:solidFill>
                  <a:schemeClr val="accent3"/>
                </a:solidFill>
                <a:ea typeface="MS PGothic" panose="020B0600070205080204" pitchFamily="34" charset="-128"/>
              </a:rPr>
              <a:t>を作成</a:t>
            </a:r>
          </a:p>
        </p:txBody>
      </p:sp>
      <p:sp>
        <p:nvSpPr>
          <p:cNvPr id="10" name="吹き出し: 線 10">
            <a:extLst>
              <a:ext uri="{FF2B5EF4-FFF2-40B4-BE49-F238E27FC236}">
                <a16:creationId xmlns:a16="http://schemas.microsoft.com/office/drawing/2014/main" id="{AA8578B1-7E7C-614B-9335-F2C2F562B7F0}"/>
              </a:ext>
            </a:extLst>
          </p:cNvPr>
          <p:cNvSpPr/>
          <p:nvPr/>
        </p:nvSpPr>
        <p:spPr>
          <a:xfrm>
            <a:off x="5907677" y="4225290"/>
            <a:ext cx="3007723" cy="365760"/>
          </a:xfrm>
          <a:prstGeom prst="callout1">
            <a:avLst>
              <a:gd name="adj1" fmla="val 54651"/>
              <a:gd name="adj2" fmla="val 734"/>
              <a:gd name="adj3" fmla="val 54024"/>
              <a:gd name="adj4" fmla="val -35207"/>
            </a:avLst>
          </a:prstGeom>
          <a:solidFill>
            <a:schemeClr val="accent1">
              <a:alpha val="15000"/>
            </a:schemeClr>
          </a:solidFill>
          <a:ln>
            <a:solidFill>
              <a:schemeClr val="accent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defTabSz="685800" fontAlgn="auto">
              <a:spcBef>
                <a:spcPts val="0"/>
              </a:spcBef>
              <a:spcAft>
                <a:spcPts val="0"/>
              </a:spcAft>
              <a:defRPr/>
            </a:pPr>
            <a:r>
              <a:rPr kumimoji="1" lang="en-US" altLang="ja-JP" sz="1050">
                <a:solidFill>
                  <a:srgbClr val="282828"/>
                </a:solidFill>
                <a:ea typeface="MS PGothic" panose="020B0600070205080204" pitchFamily="34" charset="-128"/>
              </a:rPr>
              <a:t>VLAN212 </a:t>
            </a:r>
            <a:r>
              <a:rPr kumimoji="1" lang="ja-JP" altLang="en-US" sz="1050">
                <a:solidFill>
                  <a:srgbClr val="282828"/>
                </a:solidFill>
                <a:ea typeface="MS PGothic" panose="020B0600070205080204" pitchFamily="34" charset="-128"/>
              </a:rPr>
              <a:t>に移動させる設定</a:t>
            </a:r>
          </a:p>
        </p:txBody>
      </p:sp>
      <p:sp>
        <p:nvSpPr>
          <p:cNvPr id="15" name="吹き出し: 線 10">
            <a:extLst>
              <a:ext uri="{FF2B5EF4-FFF2-40B4-BE49-F238E27FC236}">
                <a16:creationId xmlns:a16="http://schemas.microsoft.com/office/drawing/2014/main" id="{8F93241B-502D-8842-9FBE-C7E7C0F14299}"/>
              </a:ext>
            </a:extLst>
          </p:cNvPr>
          <p:cNvSpPr/>
          <p:nvPr/>
        </p:nvSpPr>
        <p:spPr>
          <a:xfrm>
            <a:off x="5907677" y="3183329"/>
            <a:ext cx="3007723" cy="365760"/>
          </a:xfrm>
          <a:prstGeom prst="callout1">
            <a:avLst>
              <a:gd name="adj1" fmla="val 42603"/>
              <a:gd name="adj2" fmla="val 368"/>
              <a:gd name="adj3" fmla="val -99590"/>
              <a:gd name="adj4" fmla="val -8834"/>
            </a:avLst>
          </a:prstGeom>
          <a:solidFill>
            <a:schemeClr val="accent1">
              <a:alpha val="15000"/>
            </a:schemeClr>
          </a:solidFill>
          <a:ln>
            <a:solidFill>
              <a:schemeClr val="accent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defTabSz="685800" fontAlgn="auto">
              <a:spcBef>
                <a:spcPts val="0"/>
              </a:spcBef>
              <a:spcAft>
                <a:spcPts val="0"/>
              </a:spcAft>
              <a:defRPr/>
            </a:pPr>
            <a:r>
              <a:rPr kumimoji="1" lang="ja-JP" altLang="en-US" sz="1050">
                <a:solidFill>
                  <a:srgbClr val="282828"/>
                </a:solidFill>
                <a:ea typeface="MS PGothic" panose="020B0600070205080204" pitchFamily="34" charset="-128"/>
              </a:rPr>
              <a:t>完成した</a:t>
            </a:r>
            <a:r>
              <a:rPr kumimoji="1" lang="en-US" altLang="ja-JP" sz="1050">
                <a:solidFill>
                  <a:srgbClr val="282828"/>
                </a:solidFill>
                <a:ea typeface="MS PGothic" panose="020B0600070205080204" pitchFamily="34" charset="-128"/>
              </a:rPr>
              <a:t> Attribute </a:t>
            </a:r>
            <a:r>
              <a:rPr kumimoji="1" lang="ja-JP" altLang="en-US" sz="1050">
                <a:solidFill>
                  <a:srgbClr val="282828"/>
                </a:solidFill>
                <a:ea typeface="MS PGothic" panose="020B0600070205080204" pitchFamily="34" charset="-128"/>
              </a:rPr>
              <a:t>を確認します</a:t>
            </a:r>
          </a:p>
        </p:txBody>
      </p:sp>
      <p:sp>
        <p:nvSpPr>
          <p:cNvPr id="11" name="Slide Number Placeholder 4">
            <a:extLst>
              <a:ext uri="{FF2B5EF4-FFF2-40B4-BE49-F238E27FC236}">
                <a16:creationId xmlns:a16="http://schemas.microsoft.com/office/drawing/2014/main" id="{D0A30043-A624-8A4B-9260-DC4BB1596D6B}"/>
              </a:ext>
            </a:extLst>
          </p:cNvPr>
          <p:cNvSpPr>
            <a:spLocks noGrp="1"/>
          </p:cNvSpPr>
          <p:nvPr>
            <p:ph type="sldNum" sz="quarter" idx="4294967295"/>
          </p:nvPr>
        </p:nvSpPr>
        <p:spPr>
          <a:xfrm>
            <a:off x="8648700" y="4884738"/>
            <a:ext cx="495300" cy="274637"/>
          </a:xfrm>
          <a:prstGeom prst="rect">
            <a:avLst/>
          </a:prstGeom>
        </p:spPr>
        <p:txBody>
          <a:bodyPr>
            <a:noAutofit/>
          </a:bodyPr>
          <a:lstStyle/>
          <a:p>
            <a:fld id="{3945D0FD-48F1-4D72-80C5-FFB60B92A834}" type="slidenum">
              <a:rPr lang="en-US" sz="900" smtClean="0">
                <a:latin typeface="+mn-lt"/>
                <a:ea typeface="MS PGothic" panose="020B0600070205080204" pitchFamily="34" charset="-128"/>
              </a:rPr>
              <a:pPr/>
              <a:t>366</a:t>
            </a:fld>
            <a:endParaRPr lang="en-US" sz="900">
              <a:latin typeface="+mn-lt"/>
              <a:ea typeface="MS PGothic" panose="020B0600070205080204" pitchFamily="34" charset="-128"/>
            </a:endParaRPr>
          </a:p>
        </p:txBody>
      </p:sp>
    </p:spTree>
    <p:extLst>
      <p:ext uri="{BB962C8B-B14F-4D97-AF65-F5344CB8AC3E}">
        <p14:creationId xmlns:p14="http://schemas.microsoft.com/office/powerpoint/2010/main" val="3752576116"/>
      </p:ext>
    </p:extLst>
  </p:cSld>
  <p:clrMapOvr>
    <a:masterClrMapping/>
  </p:clrMapOvr>
</p:sld>
</file>

<file path=ppt/slides/slide3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図 4">
            <a:extLst>
              <a:ext uri="{FF2B5EF4-FFF2-40B4-BE49-F238E27FC236}">
                <a16:creationId xmlns:a16="http://schemas.microsoft.com/office/drawing/2014/main" id="{4EACB1E0-97CF-4E2D-8835-4F30EF050B9A}"/>
              </a:ext>
            </a:extLst>
          </p:cNvPr>
          <p:cNvPicPr>
            <a:picLocks noChangeAspect="1"/>
          </p:cNvPicPr>
          <p:nvPr/>
        </p:nvPicPr>
        <p:blipFill>
          <a:blip r:embed="rId2"/>
          <a:stretch>
            <a:fillRect/>
          </a:stretch>
        </p:blipFill>
        <p:spPr>
          <a:xfrm>
            <a:off x="228600" y="3043998"/>
            <a:ext cx="6629400" cy="1414463"/>
          </a:xfrm>
          <a:prstGeom prst="rect">
            <a:avLst/>
          </a:prstGeom>
          <a:ln>
            <a:noFill/>
          </a:ln>
        </p:spPr>
      </p:pic>
      <p:sp>
        <p:nvSpPr>
          <p:cNvPr id="2" name="タイトル 1">
            <a:extLst>
              <a:ext uri="{FF2B5EF4-FFF2-40B4-BE49-F238E27FC236}">
                <a16:creationId xmlns:a16="http://schemas.microsoft.com/office/drawing/2014/main" id="{1BCF575F-DA25-4CCD-9CED-A8692387FC85}"/>
              </a:ext>
            </a:extLst>
          </p:cNvPr>
          <p:cNvSpPr>
            <a:spLocks noGrp="1"/>
          </p:cNvSpPr>
          <p:nvPr>
            <p:ph type="title"/>
          </p:nvPr>
        </p:nvSpPr>
        <p:spPr/>
        <p:txBody>
          <a:bodyPr>
            <a:noAutofit/>
          </a:bodyPr>
          <a:lstStyle/>
          <a:p>
            <a:r>
              <a:rPr lang="en-US" altLang="ja-JP">
                <a:latin typeface="+mn-lt"/>
                <a:ea typeface="MS PGothic" panose="020B0600070205080204" pitchFamily="34" charset="-128"/>
              </a:rPr>
              <a:t>ISE </a:t>
            </a:r>
            <a:r>
              <a:rPr lang="ja-JP" altLang="en-US">
                <a:latin typeface="+mn-lt"/>
                <a:ea typeface="MS PGothic" panose="020B0600070205080204" pitchFamily="34" charset="-128"/>
              </a:rPr>
              <a:t>設定サンプル</a:t>
            </a:r>
            <a:br>
              <a:rPr lang="en-US" altLang="ja-JP">
                <a:latin typeface="+mn-lt"/>
                <a:ea typeface="MS PGothic" panose="020B0600070205080204" pitchFamily="34" charset="-128"/>
              </a:rPr>
            </a:br>
            <a:r>
              <a:rPr lang="en-US" altLang="ja-JP" sz="1800">
                <a:latin typeface="+mn-lt"/>
                <a:ea typeface="MS PGothic" panose="020B0600070205080204" pitchFamily="34" charset="-128"/>
              </a:rPr>
              <a:t>Policy</a:t>
            </a:r>
            <a:r>
              <a:rPr lang="ja-JP" altLang="en-US" sz="1800">
                <a:latin typeface="+mn-lt"/>
                <a:ea typeface="MS PGothic" panose="020B0600070205080204" pitchFamily="34" charset="-128"/>
              </a:rPr>
              <a:t> </a:t>
            </a:r>
            <a:r>
              <a:rPr lang="en-US" altLang="ja-JP" sz="1800">
                <a:latin typeface="+mn-lt"/>
                <a:ea typeface="MS PGothic" panose="020B0600070205080204" pitchFamily="34" charset="-128"/>
              </a:rPr>
              <a:t>Sets </a:t>
            </a:r>
            <a:r>
              <a:rPr lang="ja-JP" altLang="en-US" sz="1800">
                <a:latin typeface="+mn-lt"/>
                <a:ea typeface="MS PGothic" panose="020B0600070205080204" pitchFamily="34" charset="-128"/>
              </a:rPr>
              <a:t>の設定</a:t>
            </a:r>
            <a:endParaRPr kumimoji="1" lang="ja-JP" altLang="en-US" sz="2400">
              <a:latin typeface="+mn-lt"/>
              <a:ea typeface="MS PGothic" panose="020B0600070205080204" pitchFamily="34" charset="-128"/>
            </a:endParaRPr>
          </a:p>
        </p:txBody>
      </p:sp>
      <p:sp>
        <p:nvSpPr>
          <p:cNvPr id="15" name="Text Placeholder 2">
            <a:extLst>
              <a:ext uri="{FF2B5EF4-FFF2-40B4-BE49-F238E27FC236}">
                <a16:creationId xmlns:a16="http://schemas.microsoft.com/office/drawing/2014/main" id="{C2362211-C6B4-5C48-B574-B6D84FE31B81}"/>
              </a:ext>
            </a:extLst>
          </p:cNvPr>
          <p:cNvSpPr>
            <a:spLocks noGrp="1"/>
          </p:cNvSpPr>
          <p:nvPr>
            <p:ph type="body" sz="quarter" idx="12"/>
          </p:nvPr>
        </p:nvSpPr>
        <p:spPr/>
        <p:txBody>
          <a:bodyPr/>
          <a:lstStyle/>
          <a:p>
            <a:r>
              <a:rPr lang="en-US">
                <a:ea typeface="MS PGothic" panose="020B0600070205080204" pitchFamily="34" charset="-128"/>
              </a:rPr>
              <a:t>3.5 Security</a:t>
            </a:r>
          </a:p>
        </p:txBody>
      </p:sp>
      <p:pic>
        <p:nvPicPr>
          <p:cNvPr id="4" name="図 3">
            <a:extLst>
              <a:ext uri="{FF2B5EF4-FFF2-40B4-BE49-F238E27FC236}">
                <a16:creationId xmlns:a16="http://schemas.microsoft.com/office/drawing/2014/main" id="{0649362E-88F9-4301-8AC4-69AEFB54DA55}"/>
              </a:ext>
            </a:extLst>
          </p:cNvPr>
          <p:cNvPicPr>
            <a:picLocks noChangeAspect="1"/>
          </p:cNvPicPr>
          <p:nvPr/>
        </p:nvPicPr>
        <p:blipFill>
          <a:blip r:embed="rId3"/>
          <a:stretch>
            <a:fillRect/>
          </a:stretch>
        </p:blipFill>
        <p:spPr>
          <a:xfrm>
            <a:off x="228600" y="990638"/>
            <a:ext cx="6400800" cy="1564481"/>
          </a:xfrm>
          <a:prstGeom prst="rect">
            <a:avLst/>
          </a:prstGeom>
          <a:ln>
            <a:noFill/>
          </a:ln>
        </p:spPr>
      </p:pic>
      <p:sp>
        <p:nvSpPr>
          <p:cNvPr id="6" name="正方形/長方形 5">
            <a:extLst>
              <a:ext uri="{FF2B5EF4-FFF2-40B4-BE49-F238E27FC236}">
                <a16:creationId xmlns:a16="http://schemas.microsoft.com/office/drawing/2014/main" id="{008C22E2-1052-4B9D-A15E-CDE8F3F23992}"/>
              </a:ext>
            </a:extLst>
          </p:cNvPr>
          <p:cNvSpPr/>
          <p:nvPr/>
        </p:nvSpPr>
        <p:spPr>
          <a:xfrm>
            <a:off x="3187211" y="1984810"/>
            <a:ext cx="1498209" cy="132836"/>
          </a:xfrm>
          <a:prstGeom prst="rect">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defTabSz="685800" fontAlgn="auto">
              <a:spcBef>
                <a:spcPts val="0"/>
              </a:spcBef>
              <a:spcAft>
                <a:spcPts val="0"/>
              </a:spcAft>
              <a:defRPr/>
            </a:pPr>
            <a:endParaRPr kumimoji="1" lang="ja-JP" altLang="en-US" sz="1350">
              <a:solidFill>
                <a:srgbClr val="005073"/>
              </a:solidFill>
              <a:ea typeface="MS PGothic" panose="020B0600070205080204" pitchFamily="34" charset="-128"/>
            </a:endParaRPr>
          </a:p>
        </p:txBody>
      </p:sp>
      <p:sp>
        <p:nvSpPr>
          <p:cNvPr id="8" name="正方形/長方形 7">
            <a:extLst>
              <a:ext uri="{FF2B5EF4-FFF2-40B4-BE49-F238E27FC236}">
                <a16:creationId xmlns:a16="http://schemas.microsoft.com/office/drawing/2014/main" id="{56E790AF-4F77-4499-839A-F520AC5E7191}"/>
              </a:ext>
            </a:extLst>
          </p:cNvPr>
          <p:cNvSpPr/>
          <p:nvPr/>
        </p:nvSpPr>
        <p:spPr>
          <a:xfrm>
            <a:off x="1929912" y="4027335"/>
            <a:ext cx="2808263" cy="278652"/>
          </a:xfrm>
          <a:prstGeom prst="rect">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defTabSz="685800" fontAlgn="auto">
              <a:spcBef>
                <a:spcPts val="0"/>
              </a:spcBef>
              <a:spcAft>
                <a:spcPts val="0"/>
              </a:spcAft>
              <a:defRPr/>
            </a:pPr>
            <a:endParaRPr kumimoji="1" lang="ja-JP" altLang="en-US" sz="1350">
              <a:solidFill>
                <a:srgbClr val="005073"/>
              </a:solidFill>
              <a:ea typeface="MS PGothic" panose="020B0600070205080204" pitchFamily="34" charset="-128"/>
            </a:endParaRPr>
          </a:p>
        </p:txBody>
      </p:sp>
      <p:sp>
        <p:nvSpPr>
          <p:cNvPr id="9" name="正方形/長方形 8">
            <a:extLst>
              <a:ext uri="{FF2B5EF4-FFF2-40B4-BE49-F238E27FC236}">
                <a16:creationId xmlns:a16="http://schemas.microsoft.com/office/drawing/2014/main" id="{28DE47FB-C901-4EDB-B8BF-E96FDAB3B5FD}"/>
              </a:ext>
            </a:extLst>
          </p:cNvPr>
          <p:cNvSpPr/>
          <p:nvPr/>
        </p:nvSpPr>
        <p:spPr>
          <a:xfrm>
            <a:off x="1929912" y="4305987"/>
            <a:ext cx="2808264" cy="178052"/>
          </a:xfrm>
          <a:prstGeom prst="rect">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defTabSz="685800" fontAlgn="auto">
              <a:spcBef>
                <a:spcPts val="0"/>
              </a:spcBef>
              <a:spcAft>
                <a:spcPts val="0"/>
              </a:spcAft>
              <a:defRPr/>
            </a:pPr>
            <a:endParaRPr kumimoji="1" lang="ja-JP" altLang="en-US" sz="1350">
              <a:solidFill>
                <a:srgbClr val="005073"/>
              </a:solidFill>
              <a:ea typeface="MS PGothic" panose="020B0600070205080204" pitchFamily="34" charset="-128"/>
            </a:endParaRPr>
          </a:p>
        </p:txBody>
      </p:sp>
      <p:sp>
        <p:nvSpPr>
          <p:cNvPr id="12" name="正方形/長方形 11">
            <a:extLst>
              <a:ext uri="{FF2B5EF4-FFF2-40B4-BE49-F238E27FC236}">
                <a16:creationId xmlns:a16="http://schemas.microsoft.com/office/drawing/2014/main" id="{D5AD9E28-7644-47CD-A121-7BE12E486FE1}"/>
              </a:ext>
            </a:extLst>
          </p:cNvPr>
          <p:cNvSpPr/>
          <p:nvPr/>
        </p:nvSpPr>
        <p:spPr>
          <a:xfrm>
            <a:off x="1929912" y="3809321"/>
            <a:ext cx="2808263" cy="215417"/>
          </a:xfrm>
          <a:prstGeom prst="rect">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defTabSz="685800" fontAlgn="auto">
              <a:spcBef>
                <a:spcPts val="0"/>
              </a:spcBef>
              <a:spcAft>
                <a:spcPts val="0"/>
              </a:spcAft>
              <a:defRPr/>
            </a:pPr>
            <a:endParaRPr kumimoji="1" lang="ja-JP" altLang="en-US" sz="1350">
              <a:solidFill>
                <a:srgbClr val="005073"/>
              </a:solidFill>
              <a:ea typeface="MS PGothic" panose="020B0600070205080204" pitchFamily="34" charset="-128"/>
            </a:endParaRPr>
          </a:p>
        </p:txBody>
      </p:sp>
      <p:sp>
        <p:nvSpPr>
          <p:cNvPr id="14" name="吹き出し: 線 10">
            <a:extLst>
              <a:ext uri="{FF2B5EF4-FFF2-40B4-BE49-F238E27FC236}">
                <a16:creationId xmlns:a16="http://schemas.microsoft.com/office/drawing/2014/main" id="{BC10332D-3115-2144-8B3F-0A2B6399BD37}"/>
              </a:ext>
            </a:extLst>
          </p:cNvPr>
          <p:cNvSpPr/>
          <p:nvPr/>
        </p:nvSpPr>
        <p:spPr>
          <a:xfrm>
            <a:off x="5845563" y="1931650"/>
            <a:ext cx="3069837" cy="365760"/>
          </a:xfrm>
          <a:prstGeom prst="callout1">
            <a:avLst>
              <a:gd name="adj1" fmla="val 45615"/>
              <a:gd name="adj2" fmla="val -185"/>
              <a:gd name="adj3" fmla="val 29929"/>
              <a:gd name="adj4" fmla="val -38138"/>
            </a:avLst>
          </a:prstGeom>
          <a:solidFill>
            <a:schemeClr val="accent1">
              <a:alpha val="15000"/>
            </a:schemeClr>
          </a:solidFill>
          <a:ln>
            <a:solidFill>
              <a:schemeClr val="accent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defTabSz="685800" fontAlgn="auto">
              <a:spcBef>
                <a:spcPts val="0"/>
              </a:spcBef>
              <a:spcAft>
                <a:spcPts val="0"/>
              </a:spcAft>
              <a:defRPr/>
            </a:pPr>
            <a:r>
              <a:rPr kumimoji="1" lang="en-US" altLang="ja-JP" sz="1050" err="1">
                <a:solidFill>
                  <a:srgbClr val="282828"/>
                </a:solidFill>
                <a:ea typeface="MS PGothic" panose="020B0600070205080204" pitchFamily="34" charset="-128"/>
              </a:rPr>
              <a:t>Wired_MAB</a:t>
            </a:r>
            <a:r>
              <a:rPr kumimoji="1" lang="en-US" altLang="ja-JP" sz="1050">
                <a:solidFill>
                  <a:srgbClr val="282828"/>
                </a:solidFill>
                <a:ea typeface="MS PGothic" panose="020B0600070205080204" pitchFamily="34" charset="-128"/>
              </a:rPr>
              <a:t> </a:t>
            </a:r>
            <a:r>
              <a:rPr kumimoji="1" lang="ja-JP" altLang="en-US" sz="1050">
                <a:solidFill>
                  <a:srgbClr val="282828"/>
                </a:solidFill>
                <a:ea typeface="MS PGothic" panose="020B0600070205080204" pitchFamily="34" charset="-128"/>
              </a:rPr>
              <a:t>で、</a:t>
            </a:r>
            <a:r>
              <a:rPr kumimoji="1" lang="en-US" altLang="ja-JP" sz="1050">
                <a:solidFill>
                  <a:srgbClr val="282828"/>
                </a:solidFill>
                <a:ea typeface="MS PGothic" panose="020B0600070205080204" pitchFamily="34" charset="-128"/>
              </a:rPr>
              <a:t>If</a:t>
            </a:r>
            <a:r>
              <a:rPr kumimoji="1" lang="ja-JP" altLang="en-US" sz="1050">
                <a:solidFill>
                  <a:srgbClr val="282828"/>
                </a:solidFill>
                <a:ea typeface="MS PGothic" panose="020B0600070205080204" pitchFamily="34" charset="-128"/>
              </a:rPr>
              <a:t> </a:t>
            </a:r>
            <a:r>
              <a:rPr kumimoji="1" lang="en-US" altLang="ja-JP" sz="1050">
                <a:solidFill>
                  <a:srgbClr val="282828"/>
                </a:solidFill>
                <a:ea typeface="MS PGothic" panose="020B0600070205080204" pitchFamily="34" charset="-128"/>
              </a:rPr>
              <a:t>user</a:t>
            </a:r>
            <a:r>
              <a:rPr kumimoji="1" lang="ja-JP" altLang="en-US" sz="1050">
                <a:solidFill>
                  <a:srgbClr val="282828"/>
                </a:solidFill>
                <a:ea typeface="MS PGothic" panose="020B0600070205080204" pitchFamily="34" charset="-128"/>
              </a:rPr>
              <a:t> </a:t>
            </a:r>
            <a:r>
              <a:rPr kumimoji="1" lang="en-US" altLang="ja-JP" sz="1050">
                <a:solidFill>
                  <a:srgbClr val="282828"/>
                </a:solidFill>
                <a:ea typeface="MS PGothic" panose="020B0600070205080204" pitchFamily="34" charset="-128"/>
              </a:rPr>
              <a:t>not</a:t>
            </a:r>
            <a:r>
              <a:rPr kumimoji="1" lang="ja-JP" altLang="en-US" sz="1050">
                <a:solidFill>
                  <a:srgbClr val="282828"/>
                </a:solidFill>
                <a:ea typeface="MS PGothic" panose="020B0600070205080204" pitchFamily="34" charset="-128"/>
              </a:rPr>
              <a:t> </a:t>
            </a:r>
            <a:r>
              <a:rPr kumimoji="1" lang="en-US" altLang="ja-JP" sz="1050">
                <a:solidFill>
                  <a:srgbClr val="282828"/>
                </a:solidFill>
                <a:ea typeface="MS PGothic" panose="020B0600070205080204" pitchFamily="34" charset="-128"/>
              </a:rPr>
              <a:t>found </a:t>
            </a:r>
            <a:r>
              <a:rPr kumimoji="1" lang="ja-JP" altLang="en-US" sz="1050">
                <a:solidFill>
                  <a:srgbClr val="282828"/>
                </a:solidFill>
                <a:ea typeface="MS PGothic" panose="020B0600070205080204" pitchFamily="34" charset="-128"/>
              </a:rPr>
              <a:t>時に、</a:t>
            </a:r>
            <a:r>
              <a:rPr kumimoji="1" lang="en-US" altLang="ja-JP" sz="1050">
                <a:solidFill>
                  <a:srgbClr val="282828"/>
                </a:solidFill>
                <a:ea typeface="MS PGothic" panose="020B0600070205080204" pitchFamily="34" charset="-128"/>
              </a:rPr>
              <a:t>CONTINUE </a:t>
            </a:r>
            <a:r>
              <a:rPr kumimoji="1" lang="ja-JP" altLang="en-US" sz="1050">
                <a:solidFill>
                  <a:srgbClr val="282828"/>
                </a:solidFill>
                <a:ea typeface="MS PGothic" panose="020B0600070205080204" pitchFamily="34" charset="-128"/>
              </a:rPr>
              <a:t>を選択します</a:t>
            </a:r>
          </a:p>
        </p:txBody>
      </p:sp>
      <p:sp>
        <p:nvSpPr>
          <p:cNvPr id="16" name="吹き出し: 線 10">
            <a:extLst>
              <a:ext uri="{FF2B5EF4-FFF2-40B4-BE49-F238E27FC236}">
                <a16:creationId xmlns:a16="http://schemas.microsoft.com/office/drawing/2014/main" id="{10714FAD-2771-7343-A31D-7084256BEAC6}"/>
              </a:ext>
            </a:extLst>
          </p:cNvPr>
          <p:cNvSpPr/>
          <p:nvPr/>
        </p:nvSpPr>
        <p:spPr>
          <a:xfrm>
            <a:off x="5845563" y="2427454"/>
            <a:ext cx="3069837" cy="806731"/>
          </a:xfrm>
          <a:prstGeom prst="callout1">
            <a:avLst>
              <a:gd name="adj1" fmla="val 45615"/>
              <a:gd name="adj2" fmla="val -185"/>
              <a:gd name="adj3" fmla="val 186655"/>
              <a:gd name="adj4" fmla="val -36344"/>
            </a:avLst>
          </a:prstGeom>
          <a:solidFill>
            <a:schemeClr val="accent1">
              <a:alpha val="15000"/>
            </a:schemeClr>
          </a:solidFill>
          <a:ln>
            <a:solidFill>
              <a:schemeClr val="accent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defTabSz="685800" fontAlgn="auto">
              <a:spcBef>
                <a:spcPts val="0"/>
              </a:spcBef>
              <a:spcAft>
                <a:spcPts val="0"/>
              </a:spcAft>
              <a:defRPr/>
            </a:pPr>
            <a:r>
              <a:rPr kumimoji="1" lang="en-US" altLang="ja-JP" sz="1050">
                <a:solidFill>
                  <a:srgbClr val="282828"/>
                </a:solidFill>
                <a:ea typeface="MS PGothic" panose="020B0600070205080204" pitchFamily="34" charset="-128"/>
              </a:rPr>
              <a:t>Condition:</a:t>
            </a:r>
          </a:p>
          <a:p>
            <a:pPr defTabSz="685800" fontAlgn="auto">
              <a:spcBef>
                <a:spcPts val="0"/>
              </a:spcBef>
              <a:spcAft>
                <a:spcPts val="0"/>
              </a:spcAft>
              <a:defRPr/>
            </a:pPr>
            <a:r>
              <a:rPr kumimoji="1" lang="en-US" altLang="ja-JP" sz="1050">
                <a:solidFill>
                  <a:srgbClr val="282828"/>
                </a:solidFill>
                <a:ea typeface="MS PGothic" panose="020B0600070205080204" pitchFamily="34" charset="-128"/>
              </a:rPr>
              <a:t>Identity Group: GuestType_Guest1 AND</a:t>
            </a:r>
          </a:p>
          <a:p>
            <a:pPr defTabSz="685800" fontAlgn="auto">
              <a:spcBef>
                <a:spcPts val="0"/>
              </a:spcBef>
              <a:spcAft>
                <a:spcPts val="0"/>
              </a:spcAft>
              <a:defRPr/>
            </a:pPr>
            <a:r>
              <a:rPr kumimoji="1" lang="en-US" altLang="ja-JP" sz="1050">
                <a:solidFill>
                  <a:srgbClr val="282828"/>
                </a:solidFill>
                <a:ea typeface="MS PGothic" panose="020B0600070205080204" pitchFamily="34" charset="-128"/>
              </a:rPr>
              <a:t>Network Access: </a:t>
            </a:r>
            <a:r>
              <a:rPr kumimoji="1" lang="en-US" altLang="ja-JP" sz="1050" err="1">
                <a:solidFill>
                  <a:srgbClr val="282828"/>
                </a:solidFill>
                <a:ea typeface="MS PGothic" panose="020B0600070205080204" pitchFamily="34" charset="-128"/>
              </a:rPr>
              <a:t>UseCase</a:t>
            </a:r>
            <a:r>
              <a:rPr kumimoji="1" lang="en-US" altLang="ja-JP" sz="1050">
                <a:solidFill>
                  <a:srgbClr val="282828"/>
                </a:solidFill>
                <a:ea typeface="MS PGothic" panose="020B0600070205080204" pitchFamily="34" charset="-128"/>
              </a:rPr>
              <a:t> EQUALS Guest Flow</a:t>
            </a:r>
          </a:p>
          <a:p>
            <a:pPr defTabSz="685800" fontAlgn="auto">
              <a:spcBef>
                <a:spcPts val="0"/>
              </a:spcBef>
              <a:spcAft>
                <a:spcPts val="0"/>
              </a:spcAft>
              <a:defRPr/>
            </a:pPr>
            <a:r>
              <a:rPr kumimoji="1" lang="en-US" altLang="ja-JP" sz="1050">
                <a:solidFill>
                  <a:srgbClr val="282828"/>
                </a:solidFill>
                <a:ea typeface="MS PGothic" panose="020B0600070205080204" pitchFamily="34" charset="-128"/>
              </a:rPr>
              <a:t>Permission:</a:t>
            </a:r>
          </a:p>
          <a:p>
            <a:pPr defTabSz="685800" fontAlgn="auto">
              <a:spcBef>
                <a:spcPts val="0"/>
              </a:spcBef>
              <a:spcAft>
                <a:spcPts val="0"/>
              </a:spcAft>
              <a:defRPr/>
            </a:pPr>
            <a:r>
              <a:rPr kumimoji="1" lang="en-US" altLang="ja-JP" sz="1050">
                <a:solidFill>
                  <a:srgbClr val="282828"/>
                </a:solidFill>
                <a:ea typeface="MS PGothic" panose="020B0600070205080204" pitchFamily="34" charset="-128"/>
              </a:rPr>
              <a:t>Vlan212_permit(</a:t>
            </a:r>
            <a:r>
              <a:rPr kumimoji="1" lang="ja-JP" altLang="en-US" sz="1050">
                <a:solidFill>
                  <a:srgbClr val="282828"/>
                </a:solidFill>
                <a:ea typeface="MS PGothic" panose="020B0600070205080204" pitchFamily="34" charset="-128"/>
              </a:rPr>
              <a:t>先ほど作成した</a:t>
            </a:r>
            <a:r>
              <a:rPr kumimoji="1" lang="en-US" altLang="ja-JP" sz="1050" err="1">
                <a:solidFill>
                  <a:srgbClr val="282828"/>
                </a:solidFill>
                <a:ea typeface="MS PGothic" panose="020B0600070205080204" pitchFamily="34" charset="-128"/>
              </a:rPr>
              <a:t>AuthZ</a:t>
            </a:r>
            <a:r>
              <a:rPr kumimoji="1" lang="en-US" altLang="ja-JP" sz="1050">
                <a:solidFill>
                  <a:srgbClr val="282828"/>
                </a:solidFill>
                <a:ea typeface="MS PGothic" panose="020B0600070205080204" pitchFamily="34" charset="-128"/>
              </a:rPr>
              <a:t> Profile)</a:t>
            </a:r>
          </a:p>
        </p:txBody>
      </p:sp>
      <p:sp>
        <p:nvSpPr>
          <p:cNvPr id="17" name="吹き出し: 線 10">
            <a:extLst>
              <a:ext uri="{FF2B5EF4-FFF2-40B4-BE49-F238E27FC236}">
                <a16:creationId xmlns:a16="http://schemas.microsoft.com/office/drawing/2014/main" id="{F95D5BE8-DA3A-2F4F-BB9D-29579B3097F0}"/>
              </a:ext>
            </a:extLst>
          </p:cNvPr>
          <p:cNvSpPr/>
          <p:nvPr/>
        </p:nvSpPr>
        <p:spPr>
          <a:xfrm>
            <a:off x="5845563" y="3307569"/>
            <a:ext cx="3069837" cy="806731"/>
          </a:xfrm>
          <a:prstGeom prst="callout1">
            <a:avLst>
              <a:gd name="adj1" fmla="val 45615"/>
              <a:gd name="adj2" fmla="val -185"/>
              <a:gd name="adj3" fmla="val 104718"/>
              <a:gd name="adj4" fmla="val -36344"/>
            </a:avLst>
          </a:prstGeom>
          <a:solidFill>
            <a:schemeClr val="accent1">
              <a:alpha val="15000"/>
            </a:schemeClr>
          </a:solidFill>
          <a:ln>
            <a:solidFill>
              <a:schemeClr val="accent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defTabSz="685800" fontAlgn="auto">
              <a:spcBef>
                <a:spcPts val="0"/>
              </a:spcBef>
              <a:spcAft>
                <a:spcPts val="0"/>
              </a:spcAft>
              <a:defRPr/>
            </a:pPr>
            <a:r>
              <a:rPr kumimoji="1" lang="en-US" altLang="ja-JP" sz="1050">
                <a:solidFill>
                  <a:srgbClr val="282828"/>
                </a:solidFill>
                <a:ea typeface="MS PGothic" panose="020B0600070205080204" pitchFamily="34" charset="-128"/>
              </a:rPr>
              <a:t>Condition:</a:t>
            </a:r>
          </a:p>
          <a:p>
            <a:pPr defTabSz="685800" fontAlgn="auto">
              <a:spcBef>
                <a:spcPts val="0"/>
              </a:spcBef>
              <a:spcAft>
                <a:spcPts val="0"/>
              </a:spcAft>
              <a:defRPr/>
            </a:pPr>
            <a:r>
              <a:rPr kumimoji="1" lang="en-US" altLang="ja-JP" sz="1050">
                <a:solidFill>
                  <a:srgbClr val="282828"/>
                </a:solidFill>
                <a:ea typeface="MS PGothic" panose="020B0600070205080204" pitchFamily="34" charset="-128"/>
              </a:rPr>
              <a:t>Network</a:t>
            </a:r>
            <a:r>
              <a:rPr kumimoji="1" lang="ja-JP" altLang="en-US" sz="1050">
                <a:solidFill>
                  <a:srgbClr val="282828"/>
                </a:solidFill>
                <a:ea typeface="MS PGothic" panose="020B0600070205080204" pitchFamily="34" charset="-128"/>
              </a:rPr>
              <a:t> </a:t>
            </a:r>
            <a:r>
              <a:rPr kumimoji="1" lang="en-US" altLang="ja-JP" sz="1050">
                <a:solidFill>
                  <a:srgbClr val="282828"/>
                </a:solidFill>
                <a:ea typeface="MS PGothic" panose="020B0600070205080204" pitchFamily="34" charset="-128"/>
              </a:rPr>
              <a:t>Access:</a:t>
            </a:r>
            <a:r>
              <a:rPr kumimoji="1" lang="ja-JP" altLang="en-US" sz="1050">
                <a:solidFill>
                  <a:srgbClr val="282828"/>
                </a:solidFill>
                <a:ea typeface="MS PGothic" panose="020B0600070205080204" pitchFamily="34" charset="-128"/>
              </a:rPr>
              <a:t> </a:t>
            </a:r>
            <a:r>
              <a:rPr kumimoji="1" lang="en-US" altLang="ja-JP" sz="1050" err="1">
                <a:solidFill>
                  <a:srgbClr val="282828"/>
                </a:solidFill>
                <a:ea typeface="MS PGothic" panose="020B0600070205080204" pitchFamily="34" charset="-128"/>
              </a:rPr>
              <a:t>UseCase</a:t>
            </a:r>
            <a:r>
              <a:rPr kumimoji="1" lang="ja-JP" altLang="en-US" sz="1050">
                <a:solidFill>
                  <a:srgbClr val="282828"/>
                </a:solidFill>
                <a:ea typeface="MS PGothic" panose="020B0600070205080204" pitchFamily="34" charset="-128"/>
              </a:rPr>
              <a:t> </a:t>
            </a:r>
            <a:r>
              <a:rPr kumimoji="1" lang="en-US" altLang="ja-JP" sz="1050">
                <a:solidFill>
                  <a:srgbClr val="282828"/>
                </a:solidFill>
                <a:ea typeface="MS PGothic" panose="020B0600070205080204" pitchFamily="34" charset="-128"/>
              </a:rPr>
              <a:t>EQUALS</a:t>
            </a:r>
            <a:r>
              <a:rPr kumimoji="1" lang="ja-JP" altLang="en-US" sz="1050">
                <a:solidFill>
                  <a:srgbClr val="282828"/>
                </a:solidFill>
                <a:ea typeface="MS PGothic" panose="020B0600070205080204" pitchFamily="34" charset="-128"/>
              </a:rPr>
              <a:t> </a:t>
            </a:r>
            <a:r>
              <a:rPr kumimoji="1" lang="en-US" altLang="ja-JP" sz="1050">
                <a:solidFill>
                  <a:srgbClr val="282828"/>
                </a:solidFill>
                <a:ea typeface="MS PGothic" panose="020B0600070205080204" pitchFamily="34" charset="-128"/>
              </a:rPr>
              <a:t>Guest</a:t>
            </a:r>
            <a:r>
              <a:rPr kumimoji="1" lang="ja-JP" altLang="en-US" sz="1050">
                <a:solidFill>
                  <a:srgbClr val="282828"/>
                </a:solidFill>
                <a:ea typeface="MS PGothic" panose="020B0600070205080204" pitchFamily="34" charset="-128"/>
              </a:rPr>
              <a:t> </a:t>
            </a:r>
            <a:r>
              <a:rPr kumimoji="1" lang="en-US" altLang="ja-JP" sz="1050">
                <a:solidFill>
                  <a:srgbClr val="282828"/>
                </a:solidFill>
                <a:ea typeface="MS PGothic" panose="020B0600070205080204" pitchFamily="34" charset="-128"/>
              </a:rPr>
              <a:t>Flow</a:t>
            </a:r>
          </a:p>
          <a:p>
            <a:pPr defTabSz="685800" fontAlgn="auto">
              <a:spcBef>
                <a:spcPts val="0"/>
              </a:spcBef>
              <a:spcAft>
                <a:spcPts val="0"/>
              </a:spcAft>
              <a:defRPr/>
            </a:pPr>
            <a:r>
              <a:rPr kumimoji="1" lang="en-US" altLang="ja-JP" sz="1050">
                <a:solidFill>
                  <a:srgbClr val="282828"/>
                </a:solidFill>
                <a:ea typeface="MS PGothic" panose="020B0600070205080204" pitchFamily="34" charset="-128"/>
              </a:rPr>
              <a:t>Permission:</a:t>
            </a:r>
          </a:p>
          <a:p>
            <a:pPr defTabSz="685800" fontAlgn="auto">
              <a:spcBef>
                <a:spcPts val="0"/>
              </a:spcBef>
              <a:spcAft>
                <a:spcPts val="0"/>
              </a:spcAft>
              <a:defRPr/>
            </a:pPr>
            <a:r>
              <a:rPr kumimoji="1" lang="en-US" altLang="ja-JP" sz="1050">
                <a:solidFill>
                  <a:srgbClr val="282828"/>
                </a:solidFill>
                <a:ea typeface="MS PGothic" panose="020B0600070205080204" pitchFamily="34" charset="-128"/>
              </a:rPr>
              <a:t>vlan211_permit(</a:t>
            </a:r>
            <a:r>
              <a:rPr kumimoji="1" lang="ja-JP" altLang="en-US" sz="1050">
                <a:solidFill>
                  <a:srgbClr val="282828"/>
                </a:solidFill>
                <a:ea typeface="MS PGothic" panose="020B0600070205080204" pitchFamily="34" charset="-128"/>
              </a:rPr>
              <a:t>先ほど作成した</a:t>
            </a:r>
            <a:r>
              <a:rPr kumimoji="1" lang="en-US" altLang="ja-JP" sz="1050" err="1">
                <a:solidFill>
                  <a:srgbClr val="282828"/>
                </a:solidFill>
                <a:ea typeface="MS PGothic" panose="020B0600070205080204" pitchFamily="34" charset="-128"/>
              </a:rPr>
              <a:t>AuthZ</a:t>
            </a:r>
            <a:r>
              <a:rPr kumimoji="1" lang="ja-JP" altLang="en-US" sz="1050">
                <a:solidFill>
                  <a:srgbClr val="282828"/>
                </a:solidFill>
                <a:ea typeface="MS PGothic" panose="020B0600070205080204" pitchFamily="34" charset="-128"/>
              </a:rPr>
              <a:t> </a:t>
            </a:r>
            <a:r>
              <a:rPr kumimoji="1" lang="en-US" altLang="ja-JP" sz="1050">
                <a:solidFill>
                  <a:srgbClr val="282828"/>
                </a:solidFill>
                <a:ea typeface="MS PGothic" panose="020B0600070205080204" pitchFamily="34" charset="-128"/>
              </a:rPr>
              <a:t>Profile)</a:t>
            </a:r>
          </a:p>
        </p:txBody>
      </p:sp>
      <p:sp>
        <p:nvSpPr>
          <p:cNvPr id="18" name="吹き出し: 線 10">
            <a:extLst>
              <a:ext uri="{FF2B5EF4-FFF2-40B4-BE49-F238E27FC236}">
                <a16:creationId xmlns:a16="http://schemas.microsoft.com/office/drawing/2014/main" id="{6D085AB0-6CFE-BF46-8DAB-65089850B862}"/>
              </a:ext>
            </a:extLst>
          </p:cNvPr>
          <p:cNvSpPr/>
          <p:nvPr/>
        </p:nvSpPr>
        <p:spPr>
          <a:xfrm>
            <a:off x="5845563" y="4187684"/>
            <a:ext cx="3069837" cy="806731"/>
          </a:xfrm>
          <a:prstGeom prst="callout1">
            <a:avLst>
              <a:gd name="adj1" fmla="val 45615"/>
              <a:gd name="adj2" fmla="val -185"/>
              <a:gd name="adj3" fmla="val 24147"/>
              <a:gd name="adj4" fmla="val -37061"/>
            </a:avLst>
          </a:prstGeom>
          <a:solidFill>
            <a:schemeClr val="accent1">
              <a:alpha val="15000"/>
            </a:schemeClr>
          </a:solidFill>
          <a:ln>
            <a:solidFill>
              <a:schemeClr val="accent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defTabSz="685800" fontAlgn="auto">
              <a:spcBef>
                <a:spcPts val="0"/>
              </a:spcBef>
              <a:spcAft>
                <a:spcPts val="0"/>
              </a:spcAft>
              <a:defRPr/>
            </a:pPr>
            <a:r>
              <a:rPr kumimoji="1" lang="en-US" altLang="ja-JP" sz="1050">
                <a:solidFill>
                  <a:srgbClr val="282828"/>
                </a:solidFill>
                <a:ea typeface="MS PGothic" panose="020B0600070205080204" pitchFamily="34" charset="-128"/>
              </a:rPr>
              <a:t>Condition:</a:t>
            </a:r>
          </a:p>
          <a:p>
            <a:pPr defTabSz="685800" fontAlgn="auto">
              <a:spcBef>
                <a:spcPts val="0"/>
              </a:spcBef>
              <a:spcAft>
                <a:spcPts val="0"/>
              </a:spcAft>
              <a:defRPr/>
            </a:pPr>
            <a:r>
              <a:rPr kumimoji="1" lang="en-US" altLang="ja-JP" sz="1050">
                <a:solidFill>
                  <a:srgbClr val="282828"/>
                </a:solidFill>
                <a:ea typeface="MS PGothic" panose="020B0600070205080204" pitchFamily="34" charset="-128"/>
              </a:rPr>
              <a:t>Session:</a:t>
            </a:r>
            <a:r>
              <a:rPr kumimoji="1" lang="ja-JP" altLang="en-US" sz="1050">
                <a:solidFill>
                  <a:srgbClr val="282828"/>
                </a:solidFill>
                <a:ea typeface="MS PGothic" panose="020B0600070205080204" pitchFamily="34" charset="-128"/>
              </a:rPr>
              <a:t> </a:t>
            </a:r>
            <a:r>
              <a:rPr kumimoji="1" lang="en-US" altLang="ja-JP" sz="1050" err="1">
                <a:solidFill>
                  <a:srgbClr val="282828"/>
                </a:solidFill>
                <a:ea typeface="MS PGothic" panose="020B0600070205080204" pitchFamily="34" charset="-128"/>
              </a:rPr>
              <a:t>PostureStatus</a:t>
            </a:r>
            <a:r>
              <a:rPr kumimoji="1" lang="ja-JP" altLang="en-US" sz="1050">
                <a:solidFill>
                  <a:srgbClr val="282828"/>
                </a:solidFill>
                <a:ea typeface="MS PGothic" panose="020B0600070205080204" pitchFamily="34" charset="-128"/>
              </a:rPr>
              <a:t> </a:t>
            </a:r>
            <a:r>
              <a:rPr kumimoji="1" lang="en-US" altLang="ja-JP" sz="1050">
                <a:solidFill>
                  <a:srgbClr val="282828"/>
                </a:solidFill>
                <a:ea typeface="MS PGothic" panose="020B0600070205080204" pitchFamily="34" charset="-128"/>
              </a:rPr>
              <a:t>EQUALS</a:t>
            </a:r>
            <a:r>
              <a:rPr kumimoji="1" lang="ja-JP" altLang="en-US" sz="1050">
                <a:solidFill>
                  <a:srgbClr val="282828"/>
                </a:solidFill>
                <a:ea typeface="MS PGothic" panose="020B0600070205080204" pitchFamily="34" charset="-128"/>
              </a:rPr>
              <a:t> </a:t>
            </a:r>
            <a:r>
              <a:rPr kumimoji="1" lang="en-US" altLang="ja-JP" sz="1050">
                <a:solidFill>
                  <a:srgbClr val="282828"/>
                </a:solidFill>
                <a:ea typeface="MS PGothic" panose="020B0600070205080204" pitchFamily="34" charset="-128"/>
              </a:rPr>
              <a:t>Unknown</a:t>
            </a:r>
          </a:p>
          <a:p>
            <a:pPr defTabSz="685800" fontAlgn="auto">
              <a:spcBef>
                <a:spcPts val="0"/>
              </a:spcBef>
              <a:spcAft>
                <a:spcPts val="0"/>
              </a:spcAft>
              <a:defRPr/>
            </a:pPr>
            <a:r>
              <a:rPr kumimoji="1" lang="en-US" altLang="ja-JP" sz="1050">
                <a:solidFill>
                  <a:srgbClr val="282828"/>
                </a:solidFill>
                <a:ea typeface="MS PGothic" panose="020B0600070205080204" pitchFamily="34" charset="-128"/>
              </a:rPr>
              <a:t>Permission:</a:t>
            </a:r>
          </a:p>
          <a:p>
            <a:pPr defTabSz="685800" fontAlgn="auto">
              <a:spcBef>
                <a:spcPts val="0"/>
              </a:spcBef>
              <a:spcAft>
                <a:spcPts val="0"/>
              </a:spcAft>
              <a:defRPr/>
            </a:pPr>
            <a:r>
              <a:rPr kumimoji="1" lang="en-US" altLang="ja-JP" sz="1050" err="1">
                <a:solidFill>
                  <a:srgbClr val="282828"/>
                </a:solidFill>
                <a:ea typeface="MS PGothic" panose="020B0600070205080204" pitchFamily="34" charset="-128"/>
              </a:rPr>
              <a:t>CWA_Test</a:t>
            </a:r>
            <a:r>
              <a:rPr kumimoji="1" lang="en-US" altLang="ja-JP" sz="1050">
                <a:solidFill>
                  <a:srgbClr val="282828"/>
                </a:solidFill>
                <a:ea typeface="MS PGothic" panose="020B0600070205080204" pitchFamily="34" charset="-128"/>
              </a:rPr>
              <a:t>(</a:t>
            </a:r>
            <a:r>
              <a:rPr kumimoji="1" lang="ja-JP" altLang="en-US" sz="1050">
                <a:solidFill>
                  <a:srgbClr val="282828"/>
                </a:solidFill>
                <a:ea typeface="MS PGothic" panose="020B0600070205080204" pitchFamily="34" charset="-128"/>
              </a:rPr>
              <a:t>先ほど作成した</a:t>
            </a:r>
            <a:r>
              <a:rPr kumimoji="1" lang="en-US" altLang="ja-JP" sz="1050" err="1">
                <a:solidFill>
                  <a:srgbClr val="282828"/>
                </a:solidFill>
                <a:ea typeface="MS PGothic" panose="020B0600070205080204" pitchFamily="34" charset="-128"/>
              </a:rPr>
              <a:t>AuthZ</a:t>
            </a:r>
            <a:r>
              <a:rPr kumimoji="1" lang="ja-JP" altLang="en-US" sz="1050">
                <a:solidFill>
                  <a:srgbClr val="282828"/>
                </a:solidFill>
                <a:ea typeface="MS PGothic" panose="020B0600070205080204" pitchFamily="34" charset="-128"/>
              </a:rPr>
              <a:t> </a:t>
            </a:r>
            <a:r>
              <a:rPr kumimoji="1" lang="en-US" altLang="ja-JP" sz="1050">
                <a:solidFill>
                  <a:srgbClr val="282828"/>
                </a:solidFill>
                <a:ea typeface="MS PGothic" panose="020B0600070205080204" pitchFamily="34" charset="-128"/>
              </a:rPr>
              <a:t>Profile)</a:t>
            </a:r>
          </a:p>
        </p:txBody>
      </p:sp>
      <p:sp>
        <p:nvSpPr>
          <p:cNvPr id="19" name="Slide Number Placeholder 4">
            <a:extLst>
              <a:ext uri="{FF2B5EF4-FFF2-40B4-BE49-F238E27FC236}">
                <a16:creationId xmlns:a16="http://schemas.microsoft.com/office/drawing/2014/main" id="{66E3DECF-BAA0-2540-B7CE-0B4C5A92584A}"/>
              </a:ext>
            </a:extLst>
          </p:cNvPr>
          <p:cNvSpPr>
            <a:spLocks noGrp="1"/>
          </p:cNvSpPr>
          <p:nvPr>
            <p:ph type="sldNum" sz="quarter" idx="4294967295"/>
          </p:nvPr>
        </p:nvSpPr>
        <p:spPr>
          <a:xfrm>
            <a:off x="8648700" y="4884738"/>
            <a:ext cx="495300" cy="274637"/>
          </a:xfrm>
          <a:prstGeom prst="rect">
            <a:avLst/>
          </a:prstGeom>
        </p:spPr>
        <p:txBody>
          <a:bodyPr>
            <a:noAutofit/>
          </a:bodyPr>
          <a:lstStyle/>
          <a:p>
            <a:fld id="{3945D0FD-48F1-4D72-80C5-FFB60B92A834}" type="slidenum">
              <a:rPr lang="en-US" sz="900" smtClean="0">
                <a:latin typeface="+mn-lt"/>
                <a:ea typeface="MS PGothic" panose="020B0600070205080204" pitchFamily="34" charset="-128"/>
              </a:rPr>
              <a:pPr/>
              <a:t>367</a:t>
            </a:fld>
            <a:endParaRPr lang="en-US" sz="900">
              <a:latin typeface="+mn-lt"/>
              <a:ea typeface="MS PGothic" panose="020B0600070205080204" pitchFamily="34" charset="-128"/>
            </a:endParaRPr>
          </a:p>
        </p:txBody>
      </p:sp>
    </p:spTree>
    <p:extLst>
      <p:ext uri="{BB962C8B-B14F-4D97-AF65-F5344CB8AC3E}">
        <p14:creationId xmlns:p14="http://schemas.microsoft.com/office/powerpoint/2010/main" val="3494399264"/>
      </p:ext>
    </p:extLst>
  </p:cSld>
  <p:clrMapOvr>
    <a:masterClrMapping/>
  </p:clrMapOvr>
</p:sld>
</file>

<file path=ppt/slides/slide3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a:extLst>
              <a:ext uri="{FF2B5EF4-FFF2-40B4-BE49-F238E27FC236}">
                <a16:creationId xmlns:a16="http://schemas.microsoft.com/office/drawing/2014/main" id="{ADDF9AE3-2527-4846-88CF-D945B001FC25}"/>
              </a:ext>
            </a:extLst>
          </p:cNvPr>
          <p:cNvSpPr>
            <a:spLocks noGrp="1"/>
          </p:cNvSpPr>
          <p:nvPr>
            <p:ph type="title"/>
          </p:nvPr>
        </p:nvSpPr>
        <p:spPr/>
        <p:txBody>
          <a:bodyPr>
            <a:noAutofit/>
          </a:bodyPr>
          <a:lstStyle/>
          <a:p>
            <a:r>
              <a:rPr kumimoji="1" lang="ja-JP" altLang="en-US">
                <a:latin typeface="+mn-lt"/>
                <a:ea typeface="MS PGothic" panose="020B0600070205080204" pitchFamily="34" charset="-128"/>
              </a:rPr>
              <a:t>認証ログの確認</a:t>
            </a:r>
          </a:p>
        </p:txBody>
      </p:sp>
      <p:sp>
        <p:nvSpPr>
          <p:cNvPr id="11" name="Text Placeholder 2">
            <a:extLst>
              <a:ext uri="{FF2B5EF4-FFF2-40B4-BE49-F238E27FC236}">
                <a16:creationId xmlns:a16="http://schemas.microsoft.com/office/drawing/2014/main" id="{2B0DF5AD-F9C1-CF4E-887B-B45EE78EB802}"/>
              </a:ext>
            </a:extLst>
          </p:cNvPr>
          <p:cNvSpPr>
            <a:spLocks noGrp="1"/>
          </p:cNvSpPr>
          <p:nvPr>
            <p:ph type="body" sz="quarter" idx="12"/>
          </p:nvPr>
        </p:nvSpPr>
        <p:spPr/>
        <p:txBody>
          <a:bodyPr/>
          <a:lstStyle/>
          <a:p>
            <a:r>
              <a:rPr lang="en-US">
                <a:ea typeface="MS PGothic" panose="020B0600070205080204" pitchFamily="34" charset="-128"/>
              </a:rPr>
              <a:t>3.5 Security</a:t>
            </a:r>
          </a:p>
        </p:txBody>
      </p:sp>
      <p:pic>
        <p:nvPicPr>
          <p:cNvPr id="5" name="図 4" descr="スクリーンショット が含まれている画像&#10;&#10;非常に高い精度で生成された説明">
            <a:extLst>
              <a:ext uri="{FF2B5EF4-FFF2-40B4-BE49-F238E27FC236}">
                <a16:creationId xmlns:a16="http://schemas.microsoft.com/office/drawing/2014/main" id="{E6762DD3-276D-4F79-8F87-9447A3F39172}"/>
              </a:ext>
            </a:extLst>
          </p:cNvPr>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654143" y="1196424"/>
            <a:ext cx="7835714" cy="2792857"/>
          </a:xfrm>
          <a:prstGeom prst="rect">
            <a:avLst/>
          </a:prstGeom>
          <a:ln>
            <a:solidFill>
              <a:schemeClr val="accent1"/>
            </a:solidFill>
          </a:ln>
        </p:spPr>
      </p:pic>
      <p:sp>
        <p:nvSpPr>
          <p:cNvPr id="6" name="正方形/長方形 5">
            <a:extLst>
              <a:ext uri="{FF2B5EF4-FFF2-40B4-BE49-F238E27FC236}">
                <a16:creationId xmlns:a16="http://schemas.microsoft.com/office/drawing/2014/main" id="{B6174AAE-EADC-4427-826C-76B212B39FAB}"/>
              </a:ext>
            </a:extLst>
          </p:cNvPr>
          <p:cNvSpPr/>
          <p:nvPr/>
        </p:nvSpPr>
        <p:spPr>
          <a:xfrm>
            <a:off x="2795954" y="1755750"/>
            <a:ext cx="4684541" cy="132838"/>
          </a:xfrm>
          <a:prstGeom prst="rect">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defTabSz="685800" fontAlgn="auto">
              <a:spcBef>
                <a:spcPts val="0"/>
              </a:spcBef>
              <a:spcAft>
                <a:spcPts val="0"/>
              </a:spcAft>
              <a:defRPr/>
            </a:pPr>
            <a:endParaRPr kumimoji="1" lang="ja-JP" altLang="en-US" sz="1350">
              <a:solidFill>
                <a:srgbClr val="005073"/>
              </a:solidFill>
              <a:ea typeface="MS PGothic" panose="020B0600070205080204" pitchFamily="34" charset="-128"/>
            </a:endParaRPr>
          </a:p>
        </p:txBody>
      </p:sp>
      <p:sp>
        <p:nvSpPr>
          <p:cNvPr id="7" name="正方形/長方形 6">
            <a:extLst>
              <a:ext uri="{FF2B5EF4-FFF2-40B4-BE49-F238E27FC236}">
                <a16:creationId xmlns:a16="http://schemas.microsoft.com/office/drawing/2014/main" id="{33384729-31D1-46B1-8FFD-DFC89EE4712A}"/>
              </a:ext>
            </a:extLst>
          </p:cNvPr>
          <p:cNvSpPr/>
          <p:nvPr/>
        </p:nvSpPr>
        <p:spPr>
          <a:xfrm>
            <a:off x="2817055" y="2406531"/>
            <a:ext cx="4684541" cy="132838"/>
          </a:xfrm>
          <a:prstGeom prst="rect">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defTabSz="685800" fontAlgn="auto">
              <a:spcBef>
                <a:spcPts val="0"/>
              </a:spcBef>
              <a:spcAft>
                <a:spcPts val="0"/>
              </a:spcAft>
              <a:defRPr/>
            </a:pPr>
            <a:endParaRPr kumimoji="1" lang="ja-JP" altLang="en-US" sz="1350">
              <a:solidFill>
                <a:srgbClr val="005073"/>
              </a:solidFill>
              <a:ea typeface="MS PGothic" panose="020B0600070205080204" pitchFamily="34" charset="-128"/>
            </a:endParaRPr>
          </a:p>
        </p:txBody>
      </p:sp>
      <p:sp>
        <p:nvSpPr>
          <p:cNvPr id="10" name="吹き出し: 線 10">
            <a:extLst>
              <a:ext uri="{FF2B5EF4-FFF2-40B4-BE49-F238E27FC236}">
                <a16:creationId xmlns:a16="http://schemas.microsoft.com/office/drawing/2014/main" id="{67BB7F97-581F-B349-BD59-D733E5499E63}"/>
              </a:ext>
            </a:extLst>
          </p:cNvPr>
          <p:cNvSpPr/>
          <p:nvPr/>
        </p:nvSpPr>
        <p:spPr>
          <a:xfrm>
            <a:off x="5717755" y="610501"/>
            <a:ext cx="2930946" cy="365760"/>
          </a:xfrm>
          <a:prstGeom prst="callout1">
            <a:avLst>
              <a:gd name="adj1" fmla="val 99832"/>
              <a:gd name="adj2" fmla="val 50183"/>
              <a:gd name="adj3" fmla="val 301012"/>
              <a:gd name="adj4" fmla="val 31450"/>
            </a:avLst>
          </a:prstGeom>
          <a:solidFill>
            <a:schemeClr val="accent1">
              <a:alpha val="15000"/>
            </a:schemeClr>
          </a:solidFill>
          <a:ln>
            <a:solidFill>
              <a:schemeClr val="accent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defTabSz="685800" fontAlgn="auto">
              <a:spcBef>
                <a:spcPts val="0"/>
              </a:spcBef>
              <a:spcAft>
                <a:spcPts val="0"/>
              </a:spcAft>
              <a:defRPr/>
            </a:pPr>
            <a:r>
              <a:rPr kumimoji="1" lang="en-US" altLang="ja-JP" sz="1050">
                <a:solidFill>
                  <a:srgbClr val="282828"/>
                </a:solidFill>
                <a:ea typeface="MS PGothic" panose="020B0600070205080204" pitchFamily="34" charset="-128"/>
              </a:rPr>
              <a:t>Plon0004 </a:t>
            </a:r>
            <a:r>
              <a:rPr kumimoji="1" lang="ja-JP" altLang="en-US" sz="1050">
                <a:solidFill>
                  <a:srgbClr val="282828"/>
                </a:solidFill>
                <a:ea typeface="MS PGothic" panose="020B0600070205080204" pitchFamily="34" charset="-128"/>
              </a:rPr>
              <a:t>には、</a:t>
            </a:r>
            <a:r>
              <a:rPr kumimoji="1" lang="en-US" altLang="ja-JP" sz="1050">
                <a:solidFill>
                  <a:srgbClr val="282828"/>
                </a:solidFill>
                <a:ea typeface="MS PGothic" panose="020B0600070205080204" pitchFamily="34" charset="-128"/>
              </a:rPr>
              <a:t>vlan211_permit </a:t>
            </a:r>
            <a:r>
              <a:rPr kumimoji="1" lang="ja-JP" altLang="en-US" sz="1050">
                <a:solidFill>
                  <a:srgbClr val="282828"/>
                </a:solidFill>
                <a:ea typeface="MS PGothic" panose="020B0600070205080204" pitchFamily="34" charset="-128"/>
              </a:rPr>
              <a:t>がアサイン</a:t>
            </a:r>
            <a:endParaRPr kumimoji="1" lang="en-US" altLang="ja-JP" sz="1050">
              <a:solidFill>
                <a:srgbClr val="282828"/>
              </a:solidFill>
              <a:ea typeface="MS PGothic" panose="020B0600070205080204" pitchFamily="34" charset="-128"/>
            </a:endParaRPr>
          </a:p>
        </p:txBody>
      </p:sp>
      <p:sp>
        <p:nvSpPr>
          <p:cNvPr id="12" name="吹き出し: 線 10">
            <a:extLst>
              <a:ext uri="{FF2B5EF4-FFF2-40B4-BE49-F238E27FC236}">
                <a16:creationId xmlns:a16="http://schemas.microsoft.com/office/drawing/2014/main" id="{D84459BD-B97B-0C4C-9217-E02F34CBA190}"/>
              </a:ext>
            </a:extLst>
          </p:cNvPr>
          <p:cNvSpPr/>
          <p:nvPr/>
        </p:nvSpPr>
        <p:spPr>
          <a:xfrm>
            <a:off x="5717755" y="4222890"/>
            <a:ext cx="2930946" cy="365760"/>
          </a:xfrm>
          <a:prstGeom prst="callout1">
            <a:avLst>
              <a:gd name="adj1" fmla="val 6459"/>
              <a:gd name="adj2" fmla="val 50183"/>
              <a:gd name="adj3" fmla="val -448988"/>
              <a:gd name="adj4" fmla="val 35584"/>
            </a:avLst>
          </a:prstGeom>
          <a:solidFill>
            <a:schemeClr val="accent1">
              <a:alpha val="15000"/>
            </a:schemeClr>
          </a:solidFill>
          <a:ln>
            <a:solidFill>
              <a:schemeClr val="accent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defTabSz="685800" fontAlgn="auto">
              <a:spcBef>
                <a:spcPts val="0"/>
              </a:spcBef>
              <a:spcAft>
                <a:spcPts val="0"/>
              </a:spcAft>
              <a:defRPr/>
            </a:pPr>
            <a:r>
              <a:rPr kumimoji="1" lang="en-US" altLang="ja-JP" sz="1050">
                <a:solidFill>
                  <a:srgbClr val="282828"/>
                </a:solidFill>
                <a:ea typeface="MS PGothic" panose="020B0600070205080204" pitchFamily="34" charset="-128"/>
              </a:rPr>
              <a:t>Ften0003 </a:t>
            </a:r>
            <a:r>
              <a:rPr kumimoji="1" lang="ja-JP" altLang="en-US" sz="1050">
                <a:solidFill>
                  <a:srgbClr val="282828"/>
                </a:solidFill>
                <a:ea typeface="MS PGothic" panose="020B0600070205080204" pitchFamily="34" charset="-128"/>
              </a:rPr>
              <a:t>には、</a:t>
            </a:r>
            <a:r>
              <a:rPr kumimoji="1" lang="en-US" altLang="ja-JP" sz="1050">
                <a:solidFill>
                  <a:srgbClr val="282828"/>
                </a:solidFill>
                <a:ea typeface="MS PGothic" panose="020B0600070205080204" pitchFamily="34" charset="-128"/>
              </a:rPr>
              <a:t>vlan212_permit </a:t>
            </a:r>
            <a:r>
              <a:rPr kumimoji="1" lang="ja-JP" altLang="en-US" sz="1050">
                <a:solidFill>
                  <a:srgbClr val="282828"/>
                </a:solidFill>
                <a:ea typeface="MS PGothic" panose="020B0600070205080204" pitchFamily="34" charset="-128"/>
              </a:rPr>
              <a:t>がアサイン</a:t>
            </a:r>
          </a:p>
        </p:txBody>
      </p:sp>
      <p:sp>
        <p:nvSpPr>
          <p:cNvPr id="9" name="Slide Number Placeholder 4">
            <a:extLst>
              <a:ext uri="{FF2B5EF4-FFF2-40B4-BE49-F238E27FC236}">
                <a16:creationId xmlns:a16="http://schemas.microsoft.com/office/drawing/2014/main" id="{38DB3B5E-2C27-2046-8CCF-17C342757503}"/>
              </a:ext>
            </a:extLst>
          </p:cNvPr>
          <p:cNvSpPr>
            <a:spLocks noGrp="1"/>
          </p:cNvSpPr>
          <p:nvPr>
            <p:ph type="sldNum" sz="quarter" idx="4294967295"/>
          </p:nvPr>
        </p:nvSpPr>
        <p:spPr>
          <a:xfrm>
            <a:off x="8648700" y="4884738"/>
            <a:ext cx="495300" cy="274637"/>
          </a:xfrm>
          <a:prstGeom prst="rect">
            <a:avLst/>
          </a:prstGeom>
        </p:spPr>
        <p:txBody>
          <a:bodyPr>
            <a:noAutofit/>
          </a:bodyPr>
          <a:lstStyle/>
          <a:p>
            <a:fld id="{3945D0FD-48F1-4D72-80C5-FFB60B92A834}" type="slidenum">
              <a:rPr lang="en-US" sz="900" smtClean="0">
                <a:latin typeface="+mn-lt"/>
                <a:ea typeface="MS PGothic" panose="020B0600070205080204" pitchFamily="34" charset="-128"/>
              </a:rPr>
              <a:pPr/>
              <a:t>368</a:t>
            </a:fld>
            <a:endParaRPr lang="en-US" sz="900">
              <a:latin typeface="+mn-lt"/>
              <a:ea typeface="MS PGothic" panose="020B0600070205080204" pitchFamily="34" charset="-128"/>
            </a:endParaRPr>
          </a:p>
        </p:txBody>
      </p:sp>
    </p:spTree>
    <p:extLst>
      <p:ext uri="{BB962C8B-B14F-4D97-AF65-F5344CB8AC3E}">
        <p14:creationId xmlns:p14="http://schemas.microsoft.com/office/powerpoint/2010/main" val="1932246050"/>
      </p:ext>
    </p:extLst>
  </p:cSld>
  <p:clrMapOvr>
    <a:masterClrMapping/>
  </p:clrMapOvr>
</p:sld>
</file>

<file path=ppt/slides/slide3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a:extLst>
              <a:ext uri="{FF2B5EF4-FFF2-40B4-BE49-F238E27FC236}">
                <a16:creationId xmlns:a16="http://schemas.microsoft.com/office/drawing/2014/main" id="{23D43C26-F4AB-4310-AE2D-15B162429BF8}"/>
              </a:ext>
            </a:extLst>
          </p:cNvPr>
          <p:cNvSpPr>
            <a:spLocks noGrp="1"/>
          </p:cNvSpPr>
          <p:nvPr>
            <p:ph type="title"/>
          </p:nvPr>
        </p:nvSpPr>
        <p:spPr/>
        <p:txBody>
          <a:bodyPr>
            <a:noAutofit/>
          </a:bodyPr>
          <a:lstStyle/>
          <a:p>
            <a:r>
              <a:rPr kumimoji="1" lang="en-US" altLang="ja-JP">
                <a:latin typeface="+mn-lt"/>
                <a:ea typeface="MS PGothic" panose="020B0600070205080204" pitchFamily="34" charset="-128"/>
              </a:rPr>
              <a:t>CWA </a:t>
            </a:r>
            <a:r>
              <a:rPr kumimoji="1" lang="ja-JP" altLang="en-US">
                <a:latin typeface="+mn-lt"/>
                <a:ea typeface="MS PGothic" panose="020B0600070205080204" pitchFamily="34" charset="-128"/>
              </a:rPr>
              <a:t>後の</a:t>
            </a:r>
            <a:r>
              <a:rPr kumimoji="1" lang="en-US" altLang="ja-JP">
                <a:latin typeface="+mn-lt"/>
                <a:ea typeface="MS PGothic" panose="020B0600070205080204" pitchFamily="34" charset="-128"/>
              </a:rPr>
              <a:t> Device Tracking </a:t>
            </a:r>
            <a:r>
              <a:rPr lang="en-US" altLang="ja-JP">
                <a:latin typeface="+mn-lt"/>
                <a:ea typeface="MS PGothic" panose="020B0600070205080204" pitchFamily="34" charset="-128"/>
              </a:rPr>
              <a:t>DB</a:t>
            </a:r>
            <a:r>
              <a:rPr kumimoji="1" lang="ja-JP" altLang="en-US">
                <a:latin typeface="+mn-lt"/>
                <a:ea typeface="MS PGothic" panose="020B0600070205080204" pitchFamily="34" charset="-128"/>
              </a:rPr>
              <a:t> </a:t>
            </a:r>
          </a:p>
        </p:txBody>
      </p:sp>
      <p:sp>
        <p:nvSpPr>
          <p:cNvPr id="7" name="Text Placeholder 2">
            <a:extLst>
              <a:ext uri="{FF2B5EF4-FFF2-40B4-BE49-F238E27FC236}">
                <a16:creationId xmlns:a16="http://schemas.microsoft.com/office/drawing/2014/main" id="{7B85B558-8D25-9742-BBD3-F228D8DE9D7E}"/>
              </a:ext>
            </a:extLst>
          </p:cNvPr>
          <p:cNvSpPr>
            <a:spLocks noGrp="1"/>
          </p:cNvSpPr>
          <p:nvPr>
            <p:ph type="body" sz="quarter" idx="12"/>
          </p:nvPr>
        </p:nvSpPr>
        <p:spPr/>
        <p:txBody>
          <a:bodyPr/>
          <a:lstStyle/>
          <a:p>
            <a:r>
              <a:rPr lang="en-US">
                <a:ea typeface="MS PGothic" panose="020B0600070205080204" pitchFamily="34" charset="-128"/>
              </a:rPr>
              <a:t>3.5 Security</a:t>
            </a:r>
          </a:p>
        </p:txBody>
      </p:sp>
      <p:sp>
        <p:nvSpPr>
          <p:cNvPr id="3" name="正方形/長方形 2">
            <a:extLst>
              <a:ext uri="{FF2B5EF4-FFF2-40B4-BE49-F238E27FC236}">
                <a16:creationId xmlns:a16="http://schemas.microsoft.com/office/drawing/2014/main" id="{BE652CDC-5C59-453E-A035-AC45DBB6D014}"/>
              </a:ext>
            </a:extLst>
          </p:cNvPr>
          <p:cNvSpPr/>
          <p:nvPr/>
        </p:nvSpPr>
        <p:spPr>
          <a:xfrm>
            <a:off x="228600" y="781050"/>
            <a:ext cx="8686800" cy="3809999"/>
          </a:xfrm>
          <a:prstGeom prst="rect">
            <a:avLst/>
          </a:prstGeom>
          <a:solidFill>
            <a:schemeClr val="bg2">
              <a:lumMod val="95000"/>
            </a:schemeClr>
          </a:solidFill>
          <a:ln>
            <a:noFill/>
          </a:ln>
        </p:spPr>
        <p:style>
          <a:lnRef idx="0">
            <a:scrgbClr r="0" g="0" b="0"/>
          </a:lnRef>
          <a:fillRef idx="0">
            <a:scrgbClr r="0" g="0" b="0"/>
          </a:fillRef>
          <a:effectRef idx="0">
            <a:scrgbClr r="0" g="0" b="0"/>
          </a:effectRef>
          <a:fontRef idx="minor">
            <a:schemeClr val="accent4"/>
          </a:fontRef>
        </p:style>
        <p:txBody>
          <a:bodyPr wrap="square" anchor="ctr">
            <a:noAutofit/>
          </a:bodyPr>
          <a:lstStyle/>
          <a:p>
            <a:pPr defTabSz="685800" fontAlgn="auto">
              <a:spcBef>
                <a:spcPts val="0"/>
              </a:spcBef>
              <a:spcAft>
                <a:spcPts val="0"/>
              </a:spcAft>
              <a:defRPr/>
            </a:pPr>
            <a:r>
              <a:rPr kumimoji="1" lang="en-US" altLang="ja-JP" sz="900">
                <a:solidFill>
                  <a:srgbClr val="282828"/>
                </a:solidFill>
                <a:ea typeface="MS PGothic" panose="020B0600070205080204" pitchFamily="34" charset="-128"/>
              </a:rPr>
              <a:t>C9200-1#show device-tracking database</a:t>
            </a:r>
          </a:p>
          <a:p>
            <a:pPr defTabSz="685800" fontAlgn="auto">
              <a:spcBef>
                <a:spcPts val="0"/>
              </a:spcBef>
              <a:spcAft>
                <a:spcPts val="0"/>
              </a:spcAft>
              <a:defRPr/>
            </a:pPr>
            <a:r>
              <a:rPr kumimoji="1" lang="en-US" altLang="ja-JP" sz="900">
                <a:solidFill>
                  <a:srgbClr val="282828"/>
                </a:solidFill>
                <a:ea typeface="MS PGothic" panose="020B0600070205080204" pitchFamily="34" charset="-128"/>
              </a:rPr>
              <a:t>Load for five secs: 1%/0%; one minute: 1%; five minutes: 1%</a:t>
            </a:r>
          </a:p>
          <a:p>
            <a:pPr defTabSz="685800" fontAlgn="auto">
              <a:spcBef>
                <a:spcPts val="0"/>
              </a:spcBef>
              <a:spcAft>
                <a:spcPts val="0"/>
              </a:spcAft>
              <a:defRPr/>
            </a:pPr>
            <a:r>
              <a:rPr kumimoji="1" lang="en-US" altLang="ja-JP" sz="900">
                <a:solidFill>
                  <a:srgbClr val="282828"/>
                </a:solidFill>
                <a:ea typeface="MS PGothic" panose="020B0600070205080204" pitchFamily="34" charset="-128"/>
              </a:rPr>
              <a:t>No time source, *04:08:20.008 UTC Tue Feb 26 2019</a:t>
            </a:r>
          </a:p>
          <a:p>
            <a:pPr defTabSz="685800" fontAlgn="auto">
              <a:spcBef>
                <a:spcPts val="0"/>
              </a:spcBef>
              <a:spcAft>
                <a:spcPts val="0"/>
              </a:spcAft>
              <a:defRPr/>
            </a:pPr>
            <a:r>
              <a:rPr kumimoji="1" lang="en-US" altLang="ja-JP" sz="900">
                <a:solidFill>
                  <a:srgbClr val="282828"/>
                </a:solidFill>
                <a:ea typeface="MS PGothic" panose="020B0600070205080204" pitchFamily="34" charset="-128"/>
              </a:rPr>
              <a:t>Binding Table has 12 entries, 10 dynamic (limit 100000)</a:t>
            </a:r>
          </a:p>
          <a:p>
            <a:pPr defTabSz="685800" fontAlgn="auto">
              <a:spcBef>
                <a:spcPts val="0"/>
              </a:spcBef>
              <a:spcAft>
                <a:spcPts val="0"/>
              </a:spcAft>
              <a:defRPr/>
            </a:pPr>
            <a:r>
              <a:rPr kumimoji="1" lang="en-US" altLang="ja-JP" sz="900">
                <a:solidFill>
                  <a:srgbClr val="282828"/>
                </a:solidFill>
                <a:ea typeface="MS PGothic" panose="020B0600070205080204" pitchFamily="34" charset="-128"/>
              </a:rPr>
              <a:t>Codes: L - Local, S - Static, ND - Neighbor Discovery, ARP - Address Resolution Protocol, DH4 - IPv4 DHCP, DH6 - IPv6 DHCP, PKT - Other Packet, API - API created</a:t>
            </a:r>
          </a:p>
          <a:p>
            <a:pPr defTabSz="685800" fontAlgn="auto">
              <a:spcBef>
                <a:spcPts val="0"/>
              </a:spcBef>
              <a:spcAft>
                <a:spcPts val="0"/>
              </a:spcAft>
              <a:defRPr/>
            </a:pPr>
            <a:r>
              <a:rPr kumimoji="1" lang="en-US" altLang="ja-JP" sz="900" err="1">
                <a:solidFill>
                  <a:srgbClr val="282828"/>
                </a:solidFill>
                <a:ea typeface="MS PGothic" panose="020B0600070205080204" pitchFamily="34" charset="-128"/>
              </a:rPr>
              <a:t>Preflevel</a:t>
            </a:r>
            <a:r>
              <a:rPr kumimoji="1" lang="en-US" altLang="ja-JP" sz="900">
                <a:solidFill>
                  <a:srgbClr val="282828"/>
                </a:solidFill>
                <a:ea typeface="MS PGothic" panose="020B0600070205080204" pitchFamily="34" charset="-128"/>
              </a:rPr>
              <a:t> flags (</a:t>
            </a:r>
            <a:r>
              <a:rPr kumimoji="1" lang="en-US" altLang="ja-JP" sz="900" err="1">
                <a:solidFill>
                  <a:srgbClr val="282828"/>
                </a:solidFill>
                <a:ea typeface="MS PGothic" panose="020B0600070205080204" pitchFamily="34" charset="-128"/>
              </a:rPr>
              <a:t>prlvl</a:t>
            </a:r>
            <a:r>
              <a:rPr kumimoji="1" lang="en-US" altLang="ja-JP" sz="900">
                <a:solidFill>
                  <a:srgbClr val="282828"/>
                </a:solidFill>
                <a:ea typeface="MS PGothic" panose="020B0600070205080204" pitchFamily="34" charset="-128"/>
              </a:rPr>
              <a:t>):</a:t>
            </a:r>
          </a:p>
          <a:p>
            <a:pPr defTabSz="685800" fontAlgn="auto">
              <a:spcBef>
                <a:spcPts val="0"/>
              </a:spcBef>
              <a:spcAft>
                <a:spcPts val="0"/>
              </a:spcAft>
              <a:defRPr/>
            </a:pPr>
            <a:r>
              <a:rPr kumimoji="1" lang="en-US" altLang="ja-JP" sz="900">
                <a:solidFill>
                  <a:srgbClr val="282828"/>
                </a:solidFill>
                <a:ea typeface="MS PGothic" panose="020B0600070205080204" pitchFamily="34" charset="-128"/>
              </a:rPr>
              <a:t>0001:MAC and LLA match     0002:Orig trunk            0004:Orig access</a:t>
            </a:r>
          </a:p>
          <a:p>
            <a:pPr defTabSz="685800" fontAlgn="auto">
              <a:spcBef>
                <a:spcPts val="0"/>
              </a:spcBef>
              <a:spcAft>
                <a:spcPts val="0"/>
              </a:spcAft>
              <a:defRPr/>
            </a:pPr>
            <a:r>
              <a:rPr kumimoji="1" lang="en-US" altLang="ja-JP" sz="900">
                <a:solidFill>
                  <a:srgbClr val="282828"/>
                </a:solidFill>
                <a:ea typeface="MS PGothic" panose="020B0600070205080204" pitchFamily="34" charset="-128"/>
              </a:rPr>
              <a:t>0008:Orig trusted trunk    0010:Orig trusted access   0020:DHCP assigned</a:t>
            </a:r>
          </a:p>
          <a:p>
            <a:pPr defTabSz="685800" fontAlgn="auto">
              <a:spcBef>
                <a:spcPts val="0"/>
              </a:spcBef>
              <a:spcAft>
                <a:spcPts val="0"/>
              </a:spcAft>
              <a:defRPr/>
            </a:pPr>
            <a:r>
              <a:rPr kumimoji="1" lang="en-US" altLang="ja-JP" sz="900">
                <a:solidFill>
                  <a:srgbClr val="282828"/>
                </a:solidFill>
                <a:ea typeface="MS PGothic" panose="020B0600070205080204" pitchFamily="34" charset="-128"/>
              </a:rPr>
              <a:t>0040:Cga authenticated     0080:Cert authenticated    0100:Statically assigned</a:t>
            </a:r>
          </a:p>
          <a:p>
            <a:pPr defTabSz="685800" fontAlgn="auto">
              <a:spcBef>
                <a:spcPts val="0"/>
              </a:spcBef>
              <a:spcAft>
                <a:spcPts val="0"/>
              </a:spcAft>
              <a:defRPr/>
            </a:pPr>
            <a:endParaRPr kumimoji="1" lang="en-US" altLang="ja-JP" sz="900">
              <a:solidFill>
                <a:srgbClr val="282828"/>
              </a:solidFill>
              <a:ea typeface="MS PGothic" panose="020B0600070205080204" pitchFamily="34" charset="-128"/>
            </a:endParaRPr>
          </a:p>
          <a:p>
            <a:pPr defTabSz="685800" fontAlgn="auto">
              <a:spcBef>
                <a:spcPts val="0"/>
              </a:spcBef>
              <a:spcAft>
                <a:spcPts val="0"/>
              </a:spcAft>
              <a:defRPr/>
            </a:pPr>
            <a:endParaRPr kumimoji="1" lang="en-US" altLang="ja-JP" sz="900">
              <a:solidFill>
                <a:srgbClr val="282828"/>
              </a:solidFill>
              <a:ea typeface="MS PGothic" panose="020B0600070205080204" pitchFamily="34" charset="-128"/>
            </a:endParaRPr>
          </a:p>
          <a:p>
            <a:pPr defTabSz="685800" fontAlgn="auto">
              <a:spcBef>
                <a:spcPts val="0"/>
              </a:spcBef>
              <a:spcAft>
                <a:spcPts val="0"/>
              </a:spcAft>
              <a:defRPr/>
            </a:pPr>
            <a:r>
              <a:rPr kumimoji="1" lang="en-US" altLang="ja-JP" sz="900">
                <a:solidFill>
                  <a:srgbClr val="282828"/>
                </a:solidFill>
                <a:ea typeface="MS PGothic" panose="020B0600070205080204" pitchFamily="34" charset="-128"/>
              </a:rPr>
              <a:t>    Network Layer Address               Link Layer Address Interface        </a:t>
            </a:r>
            <a:r>
              <a:rPr kumimoji="1" lang="en-US" altLang="ja-JP" sz="900" err="1">
                <a:solidFill>
                  <a:srgbClr val="282828"/>
                </a:solidFill>
                <a:ea typeface="MS PGothic" panose="020B0600070205080204" pitchFamily="34" charset="-128"/>
              </a:rPr>
              <a:t>vlan</a:t>
            </a:r>
            <a:r>
              <a:rPr kumimoji="1" lang="en-US" altLang="ja-JP" sz="900">
                <a:solidFill>
                  <a:srgbClr val="282828"/>
                </a:solidFill>
                <a:ea typeface="MS PGothic" panose="020B0600070205080204" pitchFamily="34" charset="-128"/>
              </a:rPr>
              <a:t> </a:t>
            </a:r>
            <a:r>
              <a:rPr kumimoji="1" lang="en-US" altLang="ja-JP" sz="900" err="1">
                <a:solidFill>
                  <a:srgbClr val="282828"/>
                </a:solidFill>
                <a:ea typeface="MS PGothic" panose="020B0600070205080204" pitchFamily="34" charset="-128"/>
              </a:rPr>
              <a:t>prlvl</a:t>
            </a:r>
            <a:r>
              <a:rPr kumimoji="1" lang="en-US" altLang="ja-JP" sz="900">
                <a:solidFill>
                  <a:srgbClr val="282828"/>
                </a:solidFill>
                <a:ea typeface="MS PGothic" panose="020B0600070205080204" pitchFamily="34" charset="-128"/>
              </a:rPr>
              <a:t>  age   state     Time left</a:t>
            </a:r>
          </a:p>
          <a:p>
            <a:pPr defTabSz="685800" fontAlgn="auto">
              <a:spcBef>
                <a:spcPts val="0"/>
              </a:spcBef>
              <a:spcAft>
                <a:spcPts val="0"/>
              </a:spcAft>
              <a:defRPr/>
            </a:pPr>
            <a:r>
              <a:rPr kumimoji="1" lang="en-US" altLang="ja-JP" sz="900">
                <a:solidFill>
                  <a:srgbClr val="282828"/>
                </a:solidFill>
                <a:ea typeface="MS PGothic" panose="020B0600070205080204" pitchFamily="34" charset="-128"/>
              </a:rPr>
              <a:t>L   212.212.212.254                         70b3.17fa.f15a  Vl212           212  0100  157mn REACHABLE</a:t>
            </a:r>
          </a:p>
          <a:p>
            <a:pPr defTabSz="685800" fontAlgn="auto">
              <a:spcBef>
                <a:spcPts val="0"/>
              </a:spcBef>
              <a:spcAft>
                <a:spcPts val="0"/>
              </a:spcAft>
              <a:defRPr/>
            </a:pPr>
            <a:r>
              <a:rPr kumimoji="1" lang="en-US" altLang="ja-JP" sz="900">
                <a:solidFill>
                  <a:srgbClr val="FF0000"/>
                </a:solidFill>
                <a:ea typeface="MS PGothic" panose="020B0600070205080204" pitchFamily="34" charset="-128"/>
              </a:rPr>
              <a:t>DH4 212.212.212.1                           000c.29ec.d0b4  Gi1/0/41        212  0025   36s  REACHABLE  268 s(84669 s)</a:t>
            </a:r>
          </a:p>
          <a:p>
            <a:pPr defTabSz="685800" fontAlgn="auto">
              <a:spcBef>
                <a:spcPts val="0"/>
              </a:spcBef>
              <a:spcAft>
                <a:spcPts val="0"/>
              </a:spcAft>
              <a:defRPr/>
            </a:pPr>
            <a:r>
              <a:rPr kumimoji="1" lang="en-US" altLang="ja-JP" sz="900">
                <a:solidFill>
                  <a:srgbClr val="282828"/>
                </a:solidFill>
                <a:ea typeface="MS PGothic" panose="020B0600070205080204" pitchFamily="34" charset="-128"/>
              </a:rPr>
              <a:t>L   211.211.211.254                         70b3.17fa.f141  Vl211           211  0100 6976mn REACHABLE</a:t>
            </a:r>
          </a:p>
          <a:p>
            <a:pPr defTabSz="685800" fontAlgn="auto">
              <a:spcBef>
                <a:spcPts val="0"/>
              </a:spcBef>
              <a:spcAft>
                <a:spcPts val="0"/>
              </a:spcAft>
              <a:defRPr/>
            </a:pPr>
            <a:r>
              <a:rPr kumimoji="1" lang="en-US" altLang="ja-JP" sz="900">
                <a:solidFill>
                  <a:srgbClr val="FF0000"/>
                </a:solidFill>
                <a:ea typeface="MS PGothic" panose="020B0600070205080204" pitchFamily="34" charset="-128"/>
              </a:rPr>
              <a:t>DH4 211.211.211.87                          000c.29dc.e708  Gi1/0/41        211  0025   66s  REACHABLE  236 s(84859 s)</a:t>
            </a:r>
          </a:p>
          <a:p>
            <a:pPr defTabSz="685800" fontAlgn="auto">
              <a:spcBef>
                <a:spcPts val="0"/>
              </a:spcBef>
              <a:spcAft>
                <a:spcPts val="0"/>
              </a:spcAft>
              <a:defRPr/>
            </a:pPr>
            <a:r>
              <a:rPr kumimoji="1" lang="en-US" altLang="ja-JP" sz="900">
                <a:solidFill>
                  <a:srgbClr val="282828"/>
                </a:solidFill>
                <a:ea typeface="MS PGothic" panose="020B0600070205080204" pitchFamily="34" charset="-128"/>
              </a:rPr>
              <a:t>ARP 211.211.211.85                          2c86.d25f.e9c1  Gi1/0/48        211  0005    1s  REACHABLE  307 s(49090 s)</a:t>
            </a:r>
          </a:p>
          <a:p>
            <a:pPr defTabSz="685800" fontAlgn="auto">
              <a:spcBef>
                <a:spcPts val="0"/>
              </a:spcBef>
              <a:spcAft>
                <a:spcPts val="0"/>
              </a:spcAft>
              <a:defRPr/>
            </a:pPr>
            <a:r>
              <a:rPr kumimoji="1" lang="en-US" altLang="ja-JP" sz="900">
                <a:solidFill>
                  <a:srgbClr val="282828"/>
                </a:solidFill>
                <a:ea typeface="MS PGothic" panose="020B0600070205080204" pitchFamily="34" charset="-128"/>
              </a:rPr>
              <a:t>DH4 211.211.211.82                          5897.bd31.bf52  Gi1/0/48        211  0025   35s  REACHABLE  275 s try 0(48861 s)</a:t>
            </a:r>
          </a:p>
          <a:p>
            <a:pPr defTabSz="685800" fontAlgn="auto">
              <a:spcBef>
                <a:spcPts val="0"/>
              </a:spcBef>
              <a:spcAft>
                <a:spcPts val="0"/>
              </a:spcAft>
              <a:defRPr/>
            </a:pPr>
            <a:r>
              <a:rPr kumimoji="1" lang="en-US" altLang="ja-JP" sz="900">
                <a:solidFill>
                  <a:srgbClr val="282828"/>
                </a:solidFill>
                <a:ea typeface="MS PGothic" panose="020B0600070205080204" pitchFamily="34" charset="-128"/>
              </a:rPr>
              <a:t>ARP 192.168.202.13                          000c.29bd.d112  Gi1/0/41        222  0005   28s  REACHABLE  280 s</a:t>
            </a:r>
          </a:p>
          <a:p>
            <a:pPr defTabSz="685800" fontAlgn="auto">
              <a:spcBef>
                <a:spcPts val="0"/>
              </a:spcBef>
              <a:spcAft>
                <a:spcPts val="0"/>
              </a:spcAft>
              <a:defRPr/>
            </a:pPr>
            <a:r>
              <a:rPr kumimoji="1" lang="en-US" altLang="ja-JP" sz="900">
                <a:solidFill>
                  <a:srgbClr val="282828"/>
                </a:solidFill>
                <a:ea typeface="MS PGothic" panose="020B0600070205080204" pitchFamily="34" charset="-128"/>
              </a:rPr>
              <a:t>ARP 192.168.201.12                          000c.29dc.e708  Gi1/0/41        211  0005   26mn STALE      84486 s</a:t>
            </a:r>
          </a:p>
          <a:p>
            <a:pPr defTabSz="685800" fontAlgn="auto">
              <a:spcBef>
                <a:spcPts val="0"/>
              </a:spcBef>
              <a:spcAft>
                <a:spcPts val="0"/>
              </a:spcAft>
              <a:defRPr/>
            </a:pPr>
            <a:r>
              <a:rPr kumimoji="1" lang="en-US" altLang="ja-JP" sz="900">
                <a:solidFill>
                  <a:srgbClr val="282828"/>
                </a:solidFill>
                <a:ea typeface="MS PGothic" panose="020B0600070205080204" pitchFamily="34" charset="-128"/>
              </a:rPr>
              <a:t>ARP 192.168.201.11                          000c.298f.15e1  Gi1/0/41        222  0005   30s  REACHABLE  281 s</a:t>
            </a:r>
          </a:p>
          <a:p>
            <a:pPr defTabSz="685800" fontAlgn="auto">
              <a:spcBef>
                <a:spcPts val="0"/>
              </a:spcBef>
              <a:spcAft>
                <a:spcPts val="0"/>
              </a:spcAft>
              <a:defRPr/>
            </a:pPr>
            <a:r>
              <a:rPr kumimoji="1" lang="en-US" altLang="ja-JP" sz="900">
                <a:solidFill>
                  <a:srgbClr val="282828"/>
                </a:solidFill>
                <a:ea typeface="MS PGothic" panose="020B0600070205080204" pitchFamily="34" charset="-128"/>
              </a:rPr>
              <a:t>ARP 192.168.122.110                         000c.29dc.e708  Gi1/0/41        211  0005   25mn STALE      85358 s</a:t>
            </a:r>
          </a:p>
          <a:p>
            <a:pPr defTabSz="685800" fontAlgn="auto">
              <a:spcBef>
                <a:spcPts val="0"/>
              </a:spcBef>
              <a:spcAft>
                <a:spcPts val="0"/>
              </a:spcAft>
              <a:defRPr/>
            </a:pPr>
            <a:r>
              <a:rPr kumimoji="1" lang="en-US" altLang="ja-JP" sz="900">
                <a:solidFill>
                  <a:srgbClr val="282828"/>
                </a:solidFill>
                <a:ea typeface="MS PGothic" panose="020B0600070205080204" pitchFamily="34" charset="-128"/>
              </a:rPr>
              <a:t>ARP 192.168.122.108                         000c.29dc.e708  Gi1/0/41        211  0005   26mn STALE      83302 s</a:t>
            </a:r>
          </a:p>
          <a:p>
            <a:pPr defTabSz="685800" fontAlgn="auto">
              <a:spcBef>
                <a:spcPts val="0"/>
              </a:spcBef>
              <a:spcAft>
                <a:spcPts val="0"/>
              </a:spcAft>
              <a:defRPr/>
            </a:pPr>
            <a:r>
              <a:rPr kumimoji="1" lang="en-US" altLang="ja-JP" sz="900">
                <a:solidFill>
                  <a:srgbClr val="282828"/>
                </a:solidFill>
                <a:ea typeface="MS PGothic" panose="020B0600070205080204" pitchFamily="34" charset="-128"/>
              </a:rPr>
              <a:t>ARP 169.254.234.131                         000c.29dc.e708  Gi1/0/41        211  0005   25mn STALE      85840 s</a:t>
            </a:r>
          </a:p>
          <a:p>
            <a:pPr defTabSz="685800" fontAlgn="auto">
              <a:spcBef>
                <a:spcPts val="0"/>
              </a:spcBef>
              <a:spcAft>
                <a:spcPts val="0"/>
              </a:spcAft>
              <a:defRPr/>
            </a:pPr>
            <a:endParaRPr kumimoji="1" lang="en-US" altLang="ja-JP" sz="900">
              <a:solidFill>
                <a:srgbClr val="282828"/>
              </a:solidFill>
              <a:ea typeface="MS PGothic" panose="020B0600070205080204" pitchFamily="34" charset="-128"/>
            </a:endParaRPr>
          </a:p>
        </p:txBody>
      </p:sp>
      <p:sp>
        <p:nvSpPr>
          <p:cNvPr id="8" name="吹き出し: 線 10">
            <a:extLst>
              <a:ext uri="{FF2B5EF4-FFF2-40B4-BE49-F238E27FC236}">
                <a16:creationId xmlns:a16="http://schemas.microsoft.com/office/drawing/2014/main" id="{B1BAE76A-E757-654B-8875-6EAB2A091EF8}"/>
              </a:ext>
            </a:extLst>
          </p:cNvPr>
          <p:cNvSpPr/>
          <p:nvPr/>
        </p:nvSpPr>
        <p:spPr>
          <a:xfrm>
            <a:off x="5907677" y="2099350"/>
            <a:ext cx="2741023" cy="365760"/>
          </a:xfrm>
          <a:prstGeom prst="callout1">
            <a:avLst>
              <a:gd name="adj1" fmla="val 99832"/>
              <a:gd name="adj2" fmla="val 50183"/>
              <a:gd name="adj3" fmla="val 237759"/>
              <a:gd name="adj4" fmla="val 26329"/>
            </a:avLst>
          </a:prstGeom>
          <a:solidFill>
            <a:schemeClr val="accent1">
              <a:alpha val="15000"/>
            </a:schemeClr>
          </a:solidFill>
          <a:ln>
            <a:solidFill>
              <a:schemeClr val="accent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r>
              <a:rPr kumimoji="1" lang="en-US" altLang="ja-JP" sz="1050">
                <a:ea typeface="MS PGothic" panose="020B0600070205080204" pitchFamily="34" charset="-128"/>
              </a:rPr>
              <a:t>DTDB </a:t>
            </a:r>
            <a:r>
              <a:rPr kumimoji="1" lang="ja-JP" altLang="en-US" sz="1050">
                <a:ea typeface="MS PGothic" panose="020B0600070205080204" pitchFamily="34" charset="-128"/>
              </a:rPr>
              <a:t>には両方の端末情報が保存されます</a:t>
            </a:r>
          </a:p>
        </p:txBody>
      </p:sp>
      <p:sp>
        <p:nvSpPr>
          <p:cNvPr id="6" name="Slide Number Placeholder 4">
            <a:extLst>
              <a:ext uri="{FF2B5EF4-FFF2-40B4-BE49-F238E27FC236}">
                <a16:creationId xmlns:a16="http://schemas.microsoft.com/office/drawing/2014/main" id="{02DFDFA0-33D6-C345-82B8-DD37ED15D6AF}"/>
              </a:ext>
            </a:extLst>
          </p:cNvPr>
          <p:cNvSpPr>
            <a:spLocks noGrp="1"/>
          </p:cNvSpPr>
          <p:nvPr>
            <p:ph type="sldNum" sz="quarter" idx="4294967295"/>
          </p:nvPr>
        </p:nvSpPr>
        <p:spPr>
          <a:xfrm>
            <a:off x="8648700" y="4884738"/>
            <a:ext cx="495300" cy="274637"/>
          </a:xfrm>
          <a:prstGeom prst="rect">
            <a:avLst/>
          </a:prstGeom>
        </p:spPr>
        <p:txBody>
          <a:bodyPr>
            <a:noAutofit/>
          </a:bodyPr>
          <a:lstStyle/>
          <a:p>
            <a:fld id="{3945D0FD-48F1-4D72-80C5-FFB60B92A834}" type="slidenum">
              <a:rPr lang="en-US" sz="900" smtClean="0">
                <a:latin typeface="+mn-lt"/>
                <a:ea typeface="MS PGothic" panose="020B0600070205080204" pitchFamily="34" charset="-128"/>
              </a:rPr>
              <a:pPr/>
              <a:t>369</a:t>
            </a:fld>
            <a:endParaRPr lang="en-US" sz="900">
              <a:latin typeface="+mn-lt"/>
              <a:ea typeface="MS PGothic" panose="020B0600070205080204" pitchFamily="34" charset="-128"/>
            </a:endParaRPr>
          </a:p>
        </p:txBody>
      </p:sp>
    </p:spTree>
    <p:extLst>
      <p:ext uri="{BB962C8B-B14F-4D97-AF65-F5344CB8AC3E}">
        <p14:creationId xmlns:p14="http://schemas.microsoft.com/office/powerpoint/2010/main" val="1580097007"/>
      </p:ext>
    </p:extLst>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a:extLst>
              <a:ext uri="{FF2B5EF4-FFF2-40B4-BE49-F238E27FC236}">
                <a16:creationId xmlns:a16="http://schemas.microsoft.com/office/drawing/2014/main" id="{54864D12-9BA0-0041-A724-CB5057C050ED}"/>
              </a:ext>
            </a:extLst>
          </p:cNvPr>
          <p:cNvSpPr>
            <a:spLocks noGrp="1"/>
          </p:cNvSpPr>
          <p:nvPr>
            <p:ph type="title"/>
          </p:nvPr>
        </p:nvSpPr>
        <p:spPr>
          <a:xfrm>
            <a:off x="533400" y="400801"/>
            <a:ext cx="8610600" cy="372197"/>
          </a:xfrm>
        </p:spPr>
        <p:txBody>
          <a:bodyPr/>
          <a:lstStyle/>
          <a:p>
            <a:r>
              <a:rPr kumimoji="1" lang="ja-JP" altLang="en-US" sz="2400">
                <a:latin typeface="+mn-lt"/>
              </a:rPr>
              <a:t>オーバ</a:t>
            </a:r>
            <a:r>
              <a:rPr kumimoji="1" lang="en-US" altLang="ja-JP" sz="2400">
                <a:latin typeface="+mn-lt"/>
              </a:rPr>
              <a:t> </a:t>
            </a:r>
            <a:r>
              <a:rPr kumimoji="1" lang="ja-JP" altLang="en-US" sz="2400">
                <a:latin typeface="+mn-lt"/>
              </a:rPr>
              <a:t>サブスクリプション比からアップリンク帯域を決定</a:t>
            </a:r>
          </a:p>
        </p:txBody>
      </p:sp>
      <p:sp>
        <p:nvSpPr>
          <p:cNvPr id="3" name="Text Placeholder 2">
            <a:extLst>
              <a:ext uri="{FF2B5EF4-FFF2-40B4-BE49-F238E27FC236}">
                <a16:creationId xmlns:a16="http://schemas.microsoft.com/office/drawing/2014/main" id="{5B3E4484-F7F4-A547-8595-3DE25ED0DF2F}"/>
              </a:ext>
            </a:extLst>
          </p:cNvPr>
          <p:cNvSpPr>
            <a:spLocks noGrp="1"/>
          </p:cNvSpPr>
          <p:nvPr>
            <p:ph type="body" sz="quarter" idx="12"/>
          </p:nvPr>
        </p:nvSpPr>
        <p:spPr/>
        <p:txBody>
          <a:bodyPr/>
          <a:lstStyle/>
          <a:p>
            <a:r>
              <a:rPr kumimoji="1" lang="en-US" altLang="ja-JP"/>
              <a:t>2.3  </a:t>
            </a:r>
            <a:r>
              <a:rPr kumimoji="1" lang="ja-JP" altLang="en-US"/>
              <a:t>アクセス</a:t>
            </a:r>
            <a:r>
              <a:rPr kumimoji="1" lang="en-US" altLang="ja-JP"/>
              <a:t> </a:t>
            </a:r>
            <a:r>
              <a:rPr kumimoji="1" lang="ja-JP" altLang="en-US"/>
              <a:t>レイヤの構成</a:t>
            </a:r>
          </a:p>
        </p:txBody>
      </p:sp>
      <p:sp>
        <p:nvSpPr>
          <p:cNvPr id="30" name="テキスト プレースホルダー 3">
            <a:extLst>
              <a:ext uri="{FF2B5EF4-FFF2-40B4-BE49-F238E27FC236}">
                <a16:creationId xmlns:a16="http://schemas.microsoft.com/office/drawing/2014/main" id="{2425EEE2-7390-2743-9D57-89C4952FAC28}"/>
              </a:ext>
            </a:extLst>
          </p:cNvPr>
          <p:cNvSpPr txBox="1">
            <a:spLocks/>
          </p:cNvSpPr>
          <p:nvPr/>
        </p:nvSpPr>
        <p:spPr>
          <a:xfrm>
            <a:off x="227577" y="950314"/>
            <a:ext cx="5793648" cy="3885784"/>
          </a:xfrm>
          <a:prstGeom prst="rect">
            <a:avLst/>
          </a:prstGeom>
          <a:solidFill>
            <a:schemeClr val="bg2"/>
          </a:solidFill>
        </p:spPr>
        <p:txBody>
          <a:bodyPr/>
          <a:lstStyle>
            <a:lvl1pPr marL="169863" indent="-169863" algn="l" defTabSz="684213" rtl="0" eaLnBrk="1" fontAlgn="base" hangingPunct="1">
              <a:lnSpc>
                <a:spcPct val="95000"/>
              </a:lnSpc>
              <a:spcBef>
                <a:spcPts val="1075"/>
              </a:spcBef>
              <a:spcAft>
                <a:spcPct val="0"/>
              </a:spcAft>
              <a:buClr>
                <a:schemeClr val="tx2"/>
              </a:buClr>
              <a:buSzPct val="90000"/>
              <a:buFont typeface="Arial" charset="0"/>
              <a:buChar char="•"/>
              <a:defRPr lang="en-US" sz="1500" kern="1200" dirty="0">
                <a:solidFill>
                  <a:schemeClr val="tx1"/>
                </a:solidFill>
                <a:latin typeface="+mn-lt"/>
                <a:ea typeface="ＭＳ Ｐゴシック" charset="0"/>
                <a:cs typeface="CiscoSans"/>
              </a:defRPr>
            </a:lvl1pPr>
            <a:lvl2pPr marL="358775" indent="-215900" algn="l" defTabSz="684213" rtl="0" eaLnBrk="1" fontAlgn="base" hangingPunct="1">
              <a:lnSpc>
                <a:spcPct val="95000"/>
              </a:lnSpc>
              <a:spcBef>
                <a:spcPts val="600"/>
              </a:spcBef>
              <a:spcAft>
                <a:spcPct val="0"/>
              </a:spcAft>
              <a:buClr>
                <a:schemeClr val="tx2"/>
              </a:buClr>
              <a:buFont typeface="Arial" charset="0"/>
              <a:buChar char="•"/>
              <a:defRPr lang="en-US" sz="1400" kern="1200" dirty="0">
                <a:solidFill>
                  <a:schemeClr val="tx1"/>
                </a:solidFill>
                <a:latin typeface="+mn-lt"/>
                <a:ea typeface="ＭＳ Ｐゴシック" charset="0"/>
                <a:cs typeface="CiscoSans"/>
              </a:defRPr>
            </a:lvl2pPr>
            <a:lvl3pPr marL="431800" indent="-169863" algn="l" defTabSz="684213" rtl="0" eaLnBrk="1" fontAlgn="base" hangingPunct="1">
              <a:lnSpc>
                <a:spcPct val="95000"/>
              </a:lnSpc>
              <a:spcBef>
                <a:spcPts val="625"/>
              </a:spcBef>
              <a:spcAft>
                <a:spcPct val="0"/>
              </a:spcAft>
              <a:buFont typeface="Arial" charset="0"/>
              <a:buChar char="•"/>
              <a:defRPr lang="en-US" sz="1200" kern="1200" dirty="0">
                <a:solidFill>
                  <a:schemeClr val="tx1"/>
                </a:solidFill>
                <a:latin typeface="+mn-lt"/>
                <a:ea typeface="ＭＳ Ｐゴシック" charset="0"/>
                <a:cs typeface="CiscoSans"/>
              </a:defRPr>
            </a:lvl3pPr>
            <a:lvl4pPr marL="503238" indent="-169863" algn="l" defTabSz="684213" rtl="0" eaLnBrk="1" fontAlgn="base" hangingPunct="1">
              <a:lnSpc>
                <a:spcPct val="95000"/>
              </a:lnSpc>
              <a:spcBef>
                <a:spcPts val="625"/>
              </a:spcBef>
              <a:spcAft>
                <a:spcPct val="0"/>
              </a:spcAft>
              <a:buFont typeface="Arial" charset="0"/>
              <a:buChar char="•"/>
              <a:defRPr lang="en-US" sz="1100" kern="1200" dirty="0">
                <a:solidFill>
                  <a:schemeClr val="tx1"/>
                </a:solidFill>
                <a:latin typeface="+mn-lt"/>
                <a:ea typeface="ＭＳ Ｐゴシック" charset="0"/>
                <a:cs typeface="CiscoSans"/>
              </a:defRPr>
            </a:lvl4pPr>
            <a:lvl5pPr marL="574675" indent="-169863" algn="l" defTabSz="684213" rtl="0" eaLnBrk="1" fontAlgn="base" hangingPunct="1">
              <a:lnSpc>
                <a:spcPct val="95000"/>
              </a:lnSpc>
              <a:spcBef>
                <a:spcPts val="625"/>
              </a:spcBef>
              <a:spcAft>
                <a:spcPct val="0"/>
              </a:spcAft>
              <a:buFont typeface="Arial" charset="0"/>
              <a:buChar char="•"/>
              <a:defRPr lang="en-US" sz="1100" kern="1200" dirty="0">
                <a:solidFill>
                  <a:schemeClr val="tx1"/>
                </a:solidFill>
                <a:latin typeface="+mn-lt"/>
                <a:ea typeface="ＭＳ Ｐゴシック" charset="0"/>
                <a:cs typeface="CiscoSans"/>
              </a:defRPr>
            </a:lvl5pPr>
            <a:lvl6pPr marL="863856" indent="-171445" algn="l" defTabSz="685777" rtl="0" eaLnBrk="1" latinLnBrk="0" hangingPunct="1">
              <a:spcBef>
                <a:spcPts val="600"/>
              </a:spcBef>
              <a:buFont typeface="Arial" pitchFamily="34" charset="0"/>
              <a:buChar char="•"/>
              <a:defRPr sz="900" kern="1200" baseline="0">
                <a:solidFill>
                  <a:schemeClr val="tx1"/>
                </a:solidFill>
                <a:latin typeface="+mn-lt"/>
                <a:ea typeface="+mn-ea"/>
                <a:cs typeface="+mn-cs"/>
              </a:defRPr>
            </a:lvl6pPr>
            <a:lvl7pPr marL="935844" indent="-171422" algn="l" defTabSz="685777" rtl="0" eaLnBrk="1" latinLnBrk="0" hangingPunct="1">
              <a:spcBef>
                <a:spcPts val="600"/>
              </a:spcBef>
              <a:buFont typeface="Arial" pitchFamily="34" charset="0"/>
              <a:buChar char="•"/>
              <a:defRPr sz="800" kern="1200" baseline="0">
                <a:solidFill>
                  <a:schemeClr val="tx1"/>
                </a:solidFill>
                <a:latin typeface="+mn-lt"/>
                <a:ea typeface="+mn-ea"/>
                <a:cs typeface="+mn-cs"/>
              </a:defRPr>
            </a:lvl7pPr>
            <a:lvl8pPr marL="2400220" indent="0" algn="l" defTabSz="685777" rtl="0" eaLnBrk="1" latinLnBrk="0" hangingPunct="1">
              <a:spcBef>
                <a:spcPct val="20000"/>
              </a:spcBef>
              <a:buFont typeface="Arial" pitchFamily="34" charset="0"/>
              <a:buNone/>
              <a:defRPr sz="1500" kern="1200">
                <a:solidFill>
                  <a:schemeClr val="tx1"/>
                </a:solidFill>
                <a:latin typeface="+mn-lt"/>
                <a:ea typeface="+mn-ea"/>
                <a:cs typeface="+mn-cs"/>
              </a:defRPr>
            </a:lvl8pPr>
            <a:lvl9pPr marL="2914553" indent="-171445" algn="l" defTabSz="685777" rtl="0" eaLnBrk="1" latinLnBrk="0" hangingPunct="1">
              <a:spcBef>
                <a:spcPct val="20000"/>
              </a:spcBef>
              <a:buFont typeface="Arial" pitchFamily="34" charset="0"/>
              <a:buChar char="•"/>
              <a:defRPr sz="1500" kern="1200">
                <a:solidFill>
                  <a:schemeClr val="tx1"/>
                </a:solidFill>
                <a:latin typeface="+mn-lt"/>
                <a:ea typeface="+mn-ea"/>
                <a:cs typeface="+mn-cs"/>
              </a:defRPr>
            </a:lvl9pPr>
          </a:lstStyle>
          <a:p>
            <a:pPr marL="0" indent="0">
              <a:buNone/>
            </a:pPr>
            <a:r>
              <a:rPr kumimoji="1" lang="ja-JP" altLang="en-US" sz="1100"/>
              <a:t>　全体帯域を把握できたら、オーバ</a:t>
            </a:r>
            <a:r>
              <a:rPr kumimoji="1" lang="en-US" altLang="ja-JP" sz="1100"/>
              <a:t> </a:t>
            </a:r>
            <a:r>
              <a:rPr kumimoji="1" lang="ja-JP" altLang="en-US" sz="1100"/>
              <a:t>サブスクリプション比の割合を検討し、アップリンクで用意すべき帯域を決定します。</a:t>
            </a:r>
            <a:br>
              <a:rPr kumimoji="1" lang="en-US" altLang="ja-JP" sz="1100"/>
            </a:br>
            <a:r>
              <a:rPr kumimoji="1" lang="ja-JP" altLang="en-US" sz="1100"/>
              <a:t>（オーバ</a:t>
            </a:r>
            <a:r>
              <a:rPr kumimoji="1" lang="en-US" altLang="ja-JP" sz="1100"/>
              <a:t> </a:t>
            </a:r>
            <a:r>
              <a:rPr kumimoji="1" lang="ja-JP" altLang="en-US" sz="1100"/>
              <a:t>サブスクリプション比は要件により、エンド</a:t>
            </a:r>
            <a:r>
              <a:rPr kumimoji="1" lang="en-US" altLang="ja-JP" sz="1100"/>
              <a:t> </a:t>
            </a:r>
            <a:r>
              <a:rPr kumimoji="1" lang="ja-JP" altLang="en-US" sz="1100"/>
              <a:t>ポイント</a:t>
            </a:r>
            <a:r>
              <a:rPr kumimoji="1" lang="en-US" altLang="ja-JP" sz="1100"/>
              <a:t> </a:t>
            </a:r>
            <a:r>
              <a:rPr kumimoji="1" lang="ja-JP" altLang="en-US" sz="1100"/>
              <a:t>グループごとに異なることもあります）。</a:t>
            </a:r>
          </a:p>
          <a:p>
            <a:pPr marL="573088" lvl="1" indent="-115888">
              <a:buFont typeface="Arial" panose="020B0604020202020204" pitchFamily="34" charset="0"/>
              <a:buChar char="•"/>
            </a:pPr>
            <a:r>
              <a:rPr kumimoji="1" lang="en-US" altLang="ja-JP" sz="1100"/>
              <a:t>PC </a:t>
            </a:r>
            <a:r>
              <a:rPr kumimoji="1" lang="ja-JP" altLang="en-US" sz="1100"/>
              <a:t>メインの場合は、帯域を重視した</a:t>
            </a:r>
            <a:r>
              <a:rPr kumimoji="1" lang="en-US" altLang="ja-JP" sz="1100"/>
              <a:t> 1:1</a:t>
            </a:r>
            <a:r>
              <a:rPr kumimoji="1" lang="ja-JP" altLang="en-US" sz="1100"/>
              <a:t> のノン</a:t>
            </a:r>
            <a:r>
              <a:rPr kumimoji="1" lang="en-US" altLang="ja-JP" sz="1100"/>
              <a:t> </a:t>
            </a:r>
            <a:r>
              <a:rPr kumimoji="1" lang="ja-JP" altLang="en-US" sz="1100"/>
              <a:t>ブロッキングから 、コストを重視した</a:t>
            </a:r>
            <a:r>
              <a:rPr kumimoji="1" lang="en-US" altLang="ja-JP" sz="1100"/>
              <a:t> 1:20</a:t>
            </a:r>
            <a:r>
              <a:rPr kumimoji="1" lang="ja-JP" altLang="en-US" sz="1100"/>
              <a:t> まで要件に合わせて検討可能です。</a:t>
            </a:r>
            <a:br>
              <a:rPr kumimoji="1" lang="en-US" altLang="ja-JP" sz="1100"/>
            </a:br>
            <a:r>
              <a:rPr kumimoji="1" lang="ja-JP" altLang="en-US" sz="1100"/>
              <a:t>昔のデザインガイドでは、</a:t>
            </a:r>
            <a:r>
              <a:rPr kumimoji="1" lang="en-US" altLang="ja-JP" sz="1100"/>
              <a:t>1:20 </a:t>
            </a:r>
            <a:r>
              <a:rPr kumimoji="1" lang="ja-JP" altLang="en-US" sz="1100"/>
              <a:t>と記載がありましたが、オーバ</a:t>
            </a:r>
            <a:r>
              <a:rPr kumimoji="1" lang="en-US" altLang="ja-JP" sz="1100"/>
              <a:t> </a:t>
            </a:r>
            <a:r>
              <a:rPr kumimoji="1" lang="ja-JP" altLang="en-US" sz="1100"/>
              <a:t>サブスクリプション比をエンドポイント</a:t>
            </a:r>
            <a:r>
              <a:rPr kumimoji="1" lang="en-US" altLang="ja-JP" sz="1100"/>
              <a:t> </a:t>
            </a:r>
            <a:r>
              <a:rPr kumimoji="1" lang="ja-JP" altLang="en-US" sz="1100"/>
              <a:t>グループごとに細かく検討し、コスト削減を目指すのは得策ではありません。現在では、帯域当たりのコストは大きく下がってきているためです。 （例：</a:t>
            </a:r>
            <a:r>
              <a:rPr kumimoji="1" lang="en-US" altLang="ja-JP" sz="1100"/>
              <a:t>10G</a:t>
            </a:r>
            <a:r>
              <a:rPr kumimoji="1" lang="ja-JP" altLang="en-US" sz="1100"/>
              <a:t>）</a:t>
            </a:r>
            <a:endParaRPr kumimoji="1" lang="en-US" altLang="ja-JP" sz="1100"/>
          </a:p>
          <a:p>
            <a:pPr marL="573088" lvl="1" indent="-115888">
              <a:buFont typeface="Arial" panose="020B0604020202020204" pitchFamily="34" charset="0"/>
              <a:buChar char="•"/>
            </a:pPr>
            <a:r>
              <a:rPr kumimoji="1" lang="ja-JP" altLang="en-US" sz="1100"/>
              <a:t>遅延に厳しい </a:t>
            </a:r>
            <a:r>
              <a:rPr kumimoji="1" lang="en-US" altLang="ja-JP" sz="1100"/>
              <a:t>IP </a:t>
            </a:r>
            <a:r>
              <a:rPr kumimoji="1" lang="ja-JP" altLang="en-US" sz="1100"/>
              <a:t>電話、ビデオ会議端末などはオーバ</a:t>
            </a:r>
            <a:r>
              <a:rPr kumimoji="1" lang="en-US" altLang="ja-JP" sz="1100"/>
              <a:t> </a:t>
            </a:r>
            <a:r>
              <a:rPr kumimoji="1" lang="ja-JP" altLang="en-US" sz="1100"/>
              <a:t>サブスクリプションがない</a:t>
            </a:r>
            <a:r>
              <a:rPr kumimoji="1" lang="en-US" altLang="ja-JP" sz="1100"/>
              <a:t> 1:1 </a:t>
            </a:r>
            <a:r>
              <a:rPr kumimoji="1" lang="ja-JP" altLang="en-US" sz="1100"/>
              <a:t>を推奨します。</a:t>
            </a:r>
          </a:p>
          <a:p>
            <a:pPr marL="0" indent="0">
              <a:buNone/>
            </a:pPr>
            <a:r>
              <a:rPr kumimoji="1" lang="ja-JP" altLang="en-US" sz="1100"/>
              <a:t>　オーバ</a:t>
            </a:r>
            <a:r>
              <a:rPr kumimoji="1" lang="en-US" altLang="ja-JP" sz="1100"/>
              <a:t> </a:t>
            </a:r>
            <a:r>
              <a:rPr kumimoji="1" lang="ja-JP" altLang="en-US" sz="1100"/>
              <a:t>サブスクリプションが決定したら、アップリンクの帯域を考慮することにより、アップリンクに必要な本数が決定され、具体的なオーバ</a:t>
            </a:r>
            <a:r>
              <a:rPr kumimoji="1" lang="en-US" altLang="ja-JP" sz="1100"/>
              <a:t> </a:t>
            </a:r>
            <a:r>
              <a:rPr kumimoji="1" lang="ja-JP" altLang="en-US" sz="1100"/>
              <a:t>サブスクリプション値も算出できます。</a:t>
            </a:r>
          </a:p>
          <a:p>
            <a:pPr marL="0" indent="0">
              <a:buNone/>
            </a:pPr>
            <a:r>
              <a:rPr kumimoji="1" lang="ja-JP" altLang="en-US" sz="1100"/>
              <a:t>　アップリンクの種類の例は以下の通りです。</a:t>
            </a:r>
          </a:p>
          <a:p>
            <a:pPr marL="573088" lvl="1" indent="-115888">
              <a:buFont typeface="Arial" panose="020B0604020202020204" pitchFamily="34" charset="0"/>
              <a:buChar char="•"/>
            </a:pPr>
            <a:r>
              <a:rPr kumimoji="1" lang="en-US" altLang="ja-JP" sz="1100"/>
              <a:t>2/4 </a:t>
            </a:r>
            <a:r>
              <a:rPr kumimoji="1" lang="ja-JP" altLang="en-US" sz="1100"/>
              <a:t>ポート </a:t>
            </a:r>
            <a:r>
              <a:rPr kumimoji="1" lang="en-US" altLang="ja-JP" sz="1100"/>
              <a:t> x 1 / 10 G</a:t>
            </a:r>
          </a:p>
          <a:p>
            <a:pPr marL="573088" lvl="1" indent="-115888">
              <a:buFont typeface="Arial" panose="020B0604020202020204" pitchFamily="34" charset="0"/>
              <a:buChar char="•"/>
            </a:pPr>
            <a:r>
              <a:rPr kumimoji="1" lang="ja-JP" altLang="en-US" sz="1100"/>
              <a:t>（場合によっては</a:t>
            </a:r>
            <a:r>
              <a:rPr kumimoji="1" lang="en-US" altLang="ja-JP" sz="1100"/>
              <a:t> 2x40G </a:t>
            </a:r>
            <a:r>
              <a:rPr kumimoji="1" lang="ja-JP" altLang="en-US" sz="1100"/>
              <a:t>など）</a:t>
            </a:r>
          </a:p>
          <a:p>
            <a:pPr marL="0" indent="0">
              <a:buNone/>
            </a:pPr>
            <a:r>
              <a:rPr kumimoji="1" lang="ja-JP" altLang="en-US" sz="1100"/>
              <a:t>　以上で、アクセス</a:t>
            </a:r>
            <a:r>
              <a:rPr kumimoji="1" lang="en-US" altLang="ja-JP" sz="1100"/>
              <a:t> </a:t>
            </a:r>
            <a:r>
              <a:rPr kumimoji="1" lang="ja-JP" altLang="en-US" sz="1100"/>
              <a:t>スイッチの必要ポート数やポートの種類、アップリンクに必要な帯域量が決定しました。アクセス</a:t>
            </a:r>
            <a:r>
              <a:rPr kumimoji="1" lang="en-US" altLang="ja-JP" sz="1100"/>
              <a:t> </a:t>
            </a:r>
            <a:r>
              <a:rPr kumimoji="1" lang="ja-JP" altLang="en-US" sz="1100"/>
              <a:t>スイッチの選定において、アップリンクの形状の検討は、ディストリビューションの情報が必要となるため、次の章でご説明します。そのため、本章では、アクセス</a:t>
            </a:r>
            <a:r>
              <a:rPr kumimoji="1" lang="en-US" altLang="ja-JP" sz="1100"/>
              <a:t> </a:t>
            </a:r>
            <a:r>
              <a:rPr kumimoji="1" lang="ja-JP" altLang="en-US" sz="1100"/>
              <a:t>スイッチは仮決定となります。</a:t>
            </a:r>
          </a:p>
          <a:p>
            <a:endParaRPr kumimoji="1" lang="ja-JP" altLang="en-US" sz="1100"/>
          </a:p>
          <a:p>
            <a:endParaRPr kumimoji="1" lang="ja-JP" altLang="en-US" sz="1100"/>
          </a:p>
        </p:txBody>
      </p:sp>
      <p:sp>
        <p:nvSpPr>
          <p:cNvPr id="31" name="テキスト ボックス 30">
            <a:extLst>
              <a:ext uri="{FF2B5EF4-FFF2-40B4-BE49-F238E27FC236}">
                <a16:creationId xmlns:a16="http://schemas.microsoft.com/office/drawing/2014/main" id="{A7F10277-6834-F74A-9D19-D848EB1ADA58}"/>
              </a:ext>
            </a:extLst>
          </p:cNvPr>
          <p:cNvSpPr txBox="1"/>
          <p:nvPr/>
        </p:nvSpPr>
        <p:spPr>
          <a:xfrm>
            <a:off x="7456750" y="2231945"/>
            <a:ext cx="1578229" cy="461665"/>
          </a:xfrm>
          <a:prstGeom prst="rect">
            <a:avLst/>
          </a:prstGeom>
          <a:noFill/>
        </p:spPr>
        <p:txBody>
          <a:bodyPr wrap="square" rtlCol="0">
            <a:spAutoFit/>
          </a:bodyPr>
          <a:lstStyle/>
          <a:p>
            <a:pPr algn="ctr" defTabSz="685800" fontAlgn="auto">
              <a:spcBef>
                <a:spcPts val="0"/>
              </a:spcBef>
              <a:spcAft>
                <a:spcPts val="0"/>
              </a:spcAft>
              <a:defRPr/>
            </a:pPr>
            <a:r>
              <a:rPr kumimoji="1" lang="en-US" altLang="ja-JP" sz="800">
                <a:solidFill>
                  <a:prstClr val="black"/>
                </a:solidFill>
                <a:latin typeface="+mn-lt"/>
                <a:ea typeface="游ゴシック" panose="020B0400000000000000" pitchFamily="34" charset="-128"/>
                <a:cs typeface="+mn-cs"/>
              </a:rPr>
              <a:t>40G:20G</a:t>
            </a:r>
            <a:br>
              <a:rPr kumimoji="1" lang="en-US" altLang="ja-JP" sz="800">
                <a:solidFill>
                  <a:prstClr val="black"/>
                </a:solidFill>
                <a:latin typeface="+mn-lt"/>
                <a:ea typeface="游ゴシック" panose="020B0400000000000000" pitchFamily="34" charset="-128"/>
                <a:cs typeface="+mn-cs"/>
              </a:rPr>
            </a:br>
            <a:r>
              <a:rPr kumimoji="1" lang="ja-JP" altLang="en-US" sz="800">
                <a:solidFill>
                  <a:prstClr val="black"/>
                </a:solidFill>
                <a:latin typeface="+mn-lt"/>
                <a:ea typeface="游ゴシック" panose="020B0400000000000000" pitchFamily="34" charset="-128"/>
                <a:cs typeface="+mn-cs"/>
              </a:rPr>
              <a:t>オーバ</a:t>
            </a:r>
            <a:r>
              <a:rPr kumimoji="1" lang="en-US" altLang="ja-JP" sz="800">
                <a:solidFill>
                  <a:prstClr val="black"/>
                </a:solidFill>
                <a:latin typeface="+mn-lt"/>
                <a:ea typeface="游ゴシック" panose="020B0400000000000000" pitchFamily="34" charset="-128"/>
                <a:cs typeface="+mn-cs"/>
              </a:rPr>
              <a:t> </a:t>
            </a:r>
            <a:r>
              <a:rPr kumimoji="1" lang="ja-JP" altLang="en-US" sz="800">
                <a:solidFill>
                  <a:prstClr val="black"/>
                </a:solidFill>
                <a:latin typeface="+mn-lt"/>
                <a:ea typeface="游ゴシック" panose="020B0400000000000000" pitchFamily="34" charset="-128"/>
                <a:cs typeface="+mn-cs"/>
              </a:rPr>
              <a:t>サブスクリプション</a:t>
            </a:r>
            <a:br>
              <a:rPr kumimoji="1" lang="en-US" altLang="ja-JP" sz="800">
                <a:solidFill>
                  <a:prstClr val="black"/>
                </a:solidFill>
                <a:latin typeface="+mn-lt"/>
                <a:ea typeface="游ゴシック" panose="020B0400000000000000" pitchFamily="34" charset="-128"/>
                <a:cs typeface="+mn-cs"/>
              </a:rPr>
            </a:br>
            <a:r>
              <a:rPr kumimoji="1" lang="en-US" altLang="ja-JP" sz="800">
                <a:solidFill>
                  <a:prstClr val="black"/>
                </a:solidFill>
                <a:latin typeface="+mn-lt"/>
                <a:ea typeface="游ゴシック" panose="020B0400000000000000" pitchFamily="34" charset="-128"/>
                <a:cs typeface="+mn-cs"/>
              </a:rPr>
              <a:t> = 2:1</a:t>
            </a:r>
            <a:endParaRPr kumimoji="1" lang="ja-JP" altLang="en-US" sz="800">
              <a:solidFill>
                <a:prstClr val="black"/>
              </a:solidFill>
              <a:latin typeface="+mn-lt"/>
              <a:ea typeface="游ゴシック" panose="020B0400000000000000" pitchFamily="34" charset="-128"/>
              <a:cs typeface="+mn-cs"/>
            </a:endParaRPr>
          </a:p>
        </p:txBody>
      </p:sp>
      <p:cxnSp>
        <p:nvCxnSpPr>
          <p:cNvPr id="33" name="直線コネクタ 32">
            <a:extLst>
              <a:ext uri="{FF2B5EF4-FFF2-40B4-BE49-F238E27FC236}">
                <a16:creationId xmlns:a16="http://schemas.microsoft.com/office/drawing/2014/main" id="{0024FE6F-6CF1-4741-844D-2ABECAA7F5F8}"/>
              </a:ext>
            </a:extLst>
          </p:cNvPr>
          <p:cNvCxnSpPr>
            <a:cxnSpLocks/>
            <a:endCxn id="39" idx="0"/>
          </p:cNvCxnSpPr>
          <p:nvPr/>
        </p:nvCxnSpPr>
        <p:spPr>
          <a:xfrm flipH="1">
            <a:off x="6791189" y="2578625"/>
            <a:ext cx="184755" cy="624096"/>
          </a:xfrm>
          <a:prstGeom prst="line">
            <a:avLst/>
          </a:prstGeom>
          <a:ln w="63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4" name="直線コネクタ 33">
            <a:extLst>
              <a:ext uri="{FF2B5EF4-FFF2-40B4-BE49-F238E27FC236}">
                <a16:creationId xmlns:a16="http://schemas.microsoft.com/office/drawing/2014/main" id="{6787830C-0632-7349-B319-C0F0E2113CD7}"/>
              </a:ext>
            </a:extLst>
          </p:cNvPr>
          <p:cNvCxnSpPr>
            <a:cxnSpLocks/>
            <a:endCxn id="37" idx="0"/>
          </p:cNvCxnSpPr>
          <p:nvPr/>
        </p:nvCxnSpPr>
        <p:spPr>
          <a:xfrm flipH="1">
            <a:off x="6374293" y="2578625"/>
            <a:ext cx="601651" cy="591904"/>
          </a:xfrm>
          <a:prstGeom prst="line">
            <a:avLst/>
          </a:prstGeom>
          <a:ln w="63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5" name="直線コネクタ 34">
            <a:extLst>
              <a:ext uri="{FF2B5EF4-FFF2-40B4-BE49-F238E27FC236}">
                <a16:creationId xmlns:a16="http://schemas.microsoft.com/office/drawing/2014/main" id="{04669536-1F9A-544E-820B-9918B5DB8B71}"/>
              </a:ext>
            </a:extLst>
          </p:cNvPr>
          <p:cNvCxnSpPr>
            <a:cxnSpLocks/>
            <a:endCxn id="40" idx="0"/>
          </p:cNvCxnSpPr>
          <p:nvPr/>
        </p:nvCxnSpPr>
        <p:spPr>
          <a:xfrm>
            <a:off x="6975944" y="2578625"/>
            <a:ext cx="1345168" cy="634618"/>
          </a:xfrm>
          <a:prstGeom prst="line">
            <a:avLst/>
          </a:prstGeom>
          <a:ln w="63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6" name="直線コネクタ 35">
            <a:extLst>
              <a:ext uri="{FF2B5EF4-FFF2-40B4-BE49-F238E27FC236}">
                <a16:creationId xmlns:a16="http://schemas.microsoft.com/office/drawing/2014/main" id="{6EF73021-BC71-9D41-8ACA-EF92C41FBD85}"/>
              </a:ext>
            </a:extLst>
          </p:cNvPr>
          <p:cNvCxnSpPr>
            <a:cxnSpLocks/>
            <a:endCxn id="38" idx="0"/>
          </p:cNvCxnSpPr>
          <p:nvPr/>
        </p:nvCxnSpPr>
        <p:spPr>
          <a:xfrm>
            <a:off x="6975944" y="2578625"/>
            <a:ext cx="326425" cy="604975"/>
          </a:xfrm>
          <a:prstGeom prst="line">
            <a:avLst/>
          </a:prstGeom>
          <a:ln w="6350">
            <a:solidFill>
              <a:schemeClr val="tx1"/>
            </a:solidFill>
          </a:ln>
        </p:spPr>
        <p:style>
          <a:lnRef idx="1">
            <a:schemeClr val="accent1"/>
          </a:lnRef>
          <a:fillRef idx="0">
            <a:schemeClr val="accent1"/>
          </a:fillRef>
          <a:effectRef idx="0">
            <a:schemeClr val="accent1"/>
          </a:effectRef>
          <a:fontRef idx="minor">
            <a:schemeClr val="tx1"/>
          </a:fontRef>
        </p:style>
      </p:cxnSp>
      <p:pic>
        <p:nvPicPr>
          <p:cNvPr id="37" name="Picture 27" descr="C:\Users\ecoffey\AppData\Local\Temp\Rar$DRa1.653\30059_Device_laptop_3145_unreachable_64.png">
            <a:extLst>
              <a:ext uri="{FF2B5EF4-FFF2-40B4-BE49-F238E27FC236}">
                <a16:creationId xmlns:a16="http://schemas.microsoft.com/office/drawing/2014/main" id="{F7F7CD4E-6A2C-9147-AA35-70006C1E1543}"/>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6254225" y="3170529"/>
            <a:ext cx="240136" cy="229970"/>
          </a:xfrm>
          <a:prstGeom prst="rect">
            <a:avLst/>
          </a:prstGeom>
          <a:noFill/>
          <a:extLst>
            <a:ext uri="{909E8E84-426E-40DD-AFC4-6F175D3DCCD1}">
              <a14:hiddenFill xmlns:a14="http://schemas.microsoft.com/office/drawing/2010/main">
                <a:solidFill>
                  <a:srgbClr val="FFFFFF"/>
                </a:solidFill>
              </a14:hiddenFill>
            </a:ext>
          </a:extLst>
        </p:spPr>
      </p:pic>
      <p:pic>
        <p:nvPicPr>
          <p:cNvPr id="38" name="Picture 27" descr="C:\Users\ecoffey\AppData\Local\Temp\Rar$DRa0.101\30060_Device_phone_unreachable_64.png">
            <a:extLst>
              <a:ext uri="{FF2B5EF4-FFF2-40B4-BE49-F238E27FC236}">
                <a16:creationId xmlns:a16="http://schemas.microsoft.com/office/drawing/2014/main" id="{051C2D0F-C814-1141-AF6A-11222A8B68C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166824" y="3183600"/>
            <a:ext cx="271090" cy="259613"/>
          </a:xfrm>
          <a:prstGeom prst="rect">
            <a:avLst/>
          </a:prstGeom>
          <a:noFill/>
          <a:extLst>
            <a:ext uri="{909E8E84-426E-40DD-AFC4-6F175D3DCCD1}">
              <a14:hiddenFill xmlns:a14="http://schemas.microsoft.com/office/drawing/2010/main">
                <a:solidFill>
                  <a:srgbClr val="FFFFFF"/>
                </a:solidFill>
              </a14:hiddenFill>
            </a:ext>
          </a:extLst>
        </p:spPr>
      </p:pic>
      <p:pic>
        <p:nvPicPr>
          <p:cNvPr id="39" name="Picture 5" descr="C:\Users\ecoffey\AppData\Local\Temp\Rar$DRa1.410\30062_Device_printer_default_64.png">
            <a:extLst>
              <a:ext uri="{FF2B5EF4-FFF2-40B4-BE49-F238E27FC236}">
                <a16:creationId xmlns:a16="http://schemas.microsoft.com/office/drawing/2014/main" id="{2A1DAC10-59A8-5241-B040-DFE4A197204D}"/>
              </a:ext>
            </a:extLst>
          </p:cNvPr>
          <p:cNvPicPr>
            <a:picLocks noChangeAspect="1" noChangeArrowheads="1"/>
          </p:cNvPicPr>
          <p:nvPr/>
        </p:nvPicPr>
        <p:blipFill>
          <a:blip r:embed="rId4">
            <a:extLst>
              <a:ext uri="{BEBA8EAE-BF5A-486C-A8C5-ECC9F3942E4B}">
                <a14:imgProps xmlns:a14="http://schemas.microsoft.com/office/drawing/2010/main">
                  <a14:imgLayer r:embed="rId5">
                    <a14:imgEffect>
                      <a14:brightnessContrast bright="-20000"/>
                    </a14:imgEffect>
                  </a14:imgLayer>
                </a14:imgProps>
              </a:ext>
              <a:ext uri="{28A0092B-C50C-407E-A947-70E740481C1C}">
                <a14:useLocalDpi xmlns:a14="http://schemas.microsoft.com/office/drawing/2010/main" val="0"/>
              </a:ext>
            </a:extLst>
          </a:blip>
          <a:srcRect/>
          <a:stretch>
            <a:fillRect/>
          </a:stretch>
        </p:blipFill>
        <p:spPr bwMode="auto">
          <a:xfrm>
            <a:off x="6667644" y="3202721"/>
            <a:ext cx="247089" cy="236629"/>
          </a:xfrm>
          <a:prstGeom prst="rect">
            <a:avLst/>
          </a:prstGeom>
          <a:noFill/>
          <a:extLst>
            <a:ext uri="{909E8E84-426E-40DD-AFC4-6F175D3DCCD1}">
              <a14:hiddenFill xmlns:a14="http://schemas.microsoft.com/office/drawing/2010/main">
                <a:solidFill>
                  <a:srgbClr val="FFFFFF"/>
                </a:solidFill>
              </a14:hiddenFill>
            </a:ext>
          </a:extLst>
        </p:spPr>
      </p:pic>
      <p:pic>
        <p:nvPicPr>
          <p:cNvPr id="40" name="Picture 27" descr="C:\Users\ecoffey\AppData\Local\Temp\Rar$DRa1.653\30059_Device_laptop_3145_unreachable_64.png">
            <a:extLst>
              <a:ext uri="{FF2B5EF4-FFF2-40B4-BE49-F238E27FC236}">
                <a16:creationId xmlns:a16="http://schemas.microsoft.com/office/drawing/2014/main" id="{485FEE09-E899-FD4B-A8D5-08CF230DF1CC}"/>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8201044" y="3213243"/>
            <a:ext cx="240136" cy="229970"/>
          </a:xfrm>
          <a:prstGeom prst="rect">
            <a:avLst/>
          </a:prstGeom>
          <a:noFill/>
          <a:extLst>
            <a:ext uri="{909E8E84-426E-40DD-AFC4-6F175D3DCCD1}">
              <a14:hiddenFill xmlns:a14="http://schemas.microsoft.com/office/drawing/2010/main">
                <a:solidFill>
                  <a:srgbClr val="FFFFFF"/>
                </a:solidFill>
              </a14:hiddenFill>
            </a:ext>
          </a:extLst>
        </p:spPr>
      </p:pic>
      <p:cxnSp>
        <p:nvCxnSpPr>
          <p:cNvPr id="41" name="直線コネクタ 40">
            <a:extLst>
              <a:ext uri="{FF2B5EF4-FFF2-40B4-BE49-F238E27FC236}">
                <a16:creationId xmlns:a16="http://schemas.microsoft.com/office/drawing/2014/main" id="{7E424010-7A52-1241-B846-F690105A766F}"/>
              </a:ext>
            </a:extLst>
          </p:cNvPr>
          <p:cNvCxnSpPr>
            <a:cxnSpLocks/>
            <a:stCxn id="52" idx="2"/>
            <a:endCxn id="29" idx="0"/>
          </p:cNvCxnSpPr>
          <p:nvPr/>
        </p:nvCxnSpPr>
        <p:spPr>
          <a:xfrm>
            <a:off x="7015876" y="1851964"/>
            <a:ext cx="1" cy="485037"/>
          </a:xfrm>
          <a:prstGeom prst="line">
            <a:avLst/>
          </a:prstGeom>
          <a:ln w="6350">
            <a:solidFill>
              <a:schemeClr val="tx1"/>
            </a:solidFill>
          </a:ln>
        </p:spPr>
        <p:style>
          <a:lnRef idx="1">
            <a:schemeClr val="accent1"/>
          </a:lnRef>
          <a:fillRef idx="0">
            <a:schemeClr val="accent1"/>
          </a:fillRef>
          <a:effectRef idx="0">
            <a:schemeClr val="accent1"/>
          </a:effectRef>
          <a:fontRef idx="minor">
            <a:schemeClr val="tx1"/>
          </a:fontRef>
        </p:style>
      </p:cxnSp>
      <p:sp>
        <p:nvSpPr>
          <p:cNvPr id="42" name="テキスト ボックス 41">
            <a:extLst>
              <a:ext uri="{FF2B5EF4-FFF2-40B4-BE49-F238E27FC236}">
                <a16:creationId xmlns:a16="http://schemas.microsoft.com/office/drawing/2014/main" id="{5F9C4BED-2E4F-D043-ACE9-B58606083E80}"/>
              </a:ext>
            </a:extLst>
          </p:cNvPr>
          <p:cNvSpPr txBox="1"/>
          <p:nvPr/>
        </p:nvSpPr>
        <p:spPr>
          <a:xfrm>
            <a:off x="6213979" y="3442259"/>
            <a:ext cx="540440" cy="215444"/>
          </a:xfrm>
          <a:prstGeom prst="rect">
            <a:avLst/>
          </a:prstGeom>
          <a:noFill/>
        </p:spPr>
        <p:txBody>
          <a:bodyPr wrap="square" rtlCol="0">
            <a:spAutoFit/>
          </a:bodyPr>
          <a:lstStyle/>
          <a:p>
            <a:pPr defTabSz="685800" fontAlgn="auto">
              <a:spcBef>
                <a:spcPts val="0"/>
              </a:spcBef>
              <a:spcAft>
                <a:spcPts val="0"/>
              </a:spcAft>
            </a:pPr>
            <a:r>
              <a:rPr kumimoji="1" lang="en-US" altLang="ja-JP" sz="800">
                <a:solidFill>
                  <a:prstClr val="black"/>
                </a:solidFill>
                <a:latin typeface="+mn-lt"/>
                <a:ea typeface="游ゴシック" panose="020B0400000000000000" pitchFamily="34" charset="-128"/>
                <a:cs typeface="+mn-cs"/>
              </a:rPr>
              <a:t>PC</a:t>
            </a:r>
            <a:endParaRPr kumimoji="1" lang="ja-JP" altLang="en-US" sz="800">
              <a:solidFill>
                <a:prstClr val="black"/>
              </a:solidFill>
              <a:latin typeface="+mn-lt"/>
              <a:ea typeface="游ゴシック" panose="020B0400000000000000" pitchFamily="34" charset="-128"/>
              <a:cs typeface="+mn-cs"/>
            </a:endParaRPr>
          </a:p>
        </p:txBody>
      </p:sp>
      <p:sp>
        <p:nvSpPr>
          <p:cNvPr id="43" name="テキスト ボックス 42">
            <a:extLst>
              <a:ext uri="{FF2B5EF4-FFF2-40B4-BE49-F238E27FC236}">
                <a16:creationId xmlns:a16="http://schemas.microsoft.com/office/drawing/2014/main" id="{2745C36E-9D34-AC4C-AF31-12CC0565EE54}"/>
              </a:ext>
            </a:extLst>
          </p:cNvPr>
          <p:cNvSpPr txBox="1"/>
          <p:nvPr/>
        </p:nvSpPr>
        <p:spPr>
          <a:xfrm>
            <a:off x="6476763" y="3460216"/>
            <a:ext cx="628850" cy="215444"/>
          </a:xfrm>
          <a:prstGeom prst="rect">
            <a:avLst/>
          </a:prstGeom>
          <a:noFill/>
        </p:spPr>
        <p:txBody>
          <a:bodyPr wrap="square" rtlCol="0">
            <a:spAutoFit/>
          </a:bodyPr>
          <a:lstStyle/>
          <a:p>
            <a:pPr defTabSz="685800" fontAlgn="auto">
              <a:spcBef>
                <a:spcPts val="0"/>
              </a:spcBef>
              <a:spcAft>
                <a:spcPts val="0"/>
              </a:spcAft>
            </a:pPr>
            <a:r>
              <a:rPr kumimoji="1" lang="ja-JP" altLang="en-US" sz="800">
                <a:solidFill>
                  <a:prstClr val="black"/>
                </a:solidFill>
                <a:latin typeface="+mn-lt"/>
                <a:ea typeface="游ゴシック" panose="020B0400000000000000" pitchFamily="34" charset="-128"/>
                <a:cs typeface="+mn-cs"/>
              </a:rPr>
              <a:t>プリンタ</a:t>
            </a:r>
          </a:p>
        </p:txBody>
      </p:sp>
      <p:sp>
        <p:nvSpPr>
          <p:cNvPr id="44" name="テキスト ボックス 43">
            <a:extLst>
              <a:ext uri="{FF2B5EF4-FFF2-40B4-BE49-F238E27FC236}">
                <a16:creationId xmlns:a16="http://schemas.microsoft.com/office/drawing/2014/main" id="{C770DF11-8E67-3043-AEED-0F25C27E8DF4}"/>
              </a:ext>
            </a:extLst>
          </p:cNvPr>
          <p:cNvSpPr txBox="1"/>
          <p:nvPr/>
        </p:nvSpPr>
        <p:spPr>
          <a:xfrm>
            <a:off x="7046365" y="3425407"/>
            <a:ext cx="628850" cy="215444"/>
          </a:xfrm>
          <a:prstGeom prst="rect">
            <a:avLst/>
          </a:prstGeom>
          <a:noFill/>
        </p:spPr>
        <p:txBody>
          <a:bodyPr wrap="square" rtlCol="0">
            <a:spAutoFit/>
          </a:bodyPr>
          <a:lstStyle/>
          <a:p>
            <a:pPr defTabSz="685800" fontAlgn="auto">
              <a:spcBef>
                <a:spcPts val="0"/>
              </a:spcBef>
              <a:spcAft>
                <a:spcPts val="0"/>
              </a:spcAft>
            </a:pPr>
            <a:r>
              <a:rPr kumimoji="1" lang="en-US" altLang="ja-JP" sz="800">
                <a:solidFill>
                  <a:prstClr val="black"/>
                </a:solidFill>
                <a:latin typeface="+mn-lt"/>
                <a:ea typeface="游ゴシック" panose="020B0400000000000000" pitchFamily="34" charset="-128"/>
                <a:cs typeface="+mn-cs"/>
              </a:rPr>
              <a:t>IP</a:t>
            </a:r>
            <a:r>
              <a:rPr kumimoji="1" lang="ja-JP" altLang="en-US" sz="800">
                <a:solidFill>
                  <a:prstClr val="black"/>
                </a:solidFill>
                <a:latin typeface="+mn-lt"/>
                <a:ea typeface="游ゴシック" panose="020B0400000000000000" pitchFamily="34" charset="-128"/>
                <a:cs typeface="+mn-cs"/>
              </a:rPr>
              <a:t>電話</a:t>
            </a:r>
          </a:p>
        </p:txBody>
      </p:sp>
      <p:sp>
        <p:nvSpPr>
          <p:cNvPr id="45" name="テキスト ボックス 44">
            <a:extLst>
              <a:ext uri="{FF2B5EF4-FFF2-40B4-BE49-F238E27FC236}">
                <a16:creationId xmlns:a16="http://schemas.microsoft.com/office/drawing/2014/main" id="{3E754773-424F-BB4F-BDC8-AC9F9A1D1736}"/>
              </a:ext>
            </a:extLst>
          </p:cNvPr>
          <p:cNvSpPr txBox="1"/>
          <p:nvPr/>
        </p:nvSpPr>
        <p:spPr>
          <a:xfrm>
            <a:off x="8152668" y="3464079"/>
            <a:ext cx="628850" cy="215444"/>
          </a:xfrm>
          <a:prstGeom prst="rect">
            <a:avLst/>
          </a:prstGeom>
          <a:noFill/>
        </p:spPr>
        <p:txBody>
          <a:bodyPr wrap="square" rtlCol="0">
            <a:spAutoFit/>
          </a:bodyPr>
          <a:lstStyle/>
          <a:p>
            <a:pPr defTabSz="685800" fontAlgn="auto">
              <a:spcBef>
                <a:spcPts val="0"/>
              </a:spcBef>
              <a:spcAft>
                <a:spcPts val="0"/>
              </a:spcAft>
            </a:pPr>
            <a:r>
              <a:rPr kumimoji="1" lang="en-US" altLang="ja-JP" sz="800">
                <a:solidFill>
                  <a:prstClr val="black"/>
                </a:solidFill>
                <a:latin typeface="+mn-lt"/>
                <a:ea typeface="游ゴシック" panose="020B0400000000000000" pitchFamily="34" charset="-128"/>
                <a:cs typeface="+mn-cs"/>
              </a:rPr>
              <a:t>PC</a:t>
            </a:r>
            <a:endParaRPr kumimoji="1" lang="ja-JP" altLang="en-US" sz="800">
              <a:solidFill>
                <a:prstClr val="black"/>
              </a:solidFill>
              <a:latin typeface="+mn-lt"/>
              <a:ea typeface="游ゴシック" panose="020B0400000000000000" pitchFamily="34" charset="-128"/>
              <a:cs typeface="+mn-cs"/>
            </a:endParaRPr>
          </a:p>
        </p:txBody>
      </p:sp>
      <p:sp>
        <p:nvSpPr>
          <p:cNvPr id="46" name="テキスト ボックス 45">
            <a:extLst>
              <a:ext uri="{FF2B5EF4-FFF2-40B4-BE49-F238E27FC236}">
                <a16:creationId xmlns:a16="http://schemas.microsoft.com/office/drawing/2014/main" id="{E8D6C918-3150-314E-97BE-0743E312FD74}"/>
              </a:ext>
            </a:extLst>
          </p:cNvPr>
          <p:cNvSpPr txBox="1"/>
          <p:nvPr/>
        </p:nvSpPr>
        <p:spPr>
          <a:xfrm>
            <a:off x="7594682" y="3213243"/>
            <a:ext cx="540440" cy="215444"/>
          </a:xfrm>
          <a:prstGeom prst="rect">
            <a:avLst/>
          </a:prstGeom>
          <a:noFill/>
        </p:spPr>
        <p:txBody>
          <a:bodyPr wrap="square" rtlCol="0">
            <a:spAutoFit/>
          </a:bodyPr>
          <a:lstStyle/>
          <a:p>
            <a:pPr defTabSz="685800" fontAlgn="auto">
              <a:spcBef>
                <a:spcPts val="0"/>
              </a:spcBef>
              <a:spcAft>
                <a:spcPts val="0"/>
              </a:spcAft>
            </a:pPr>
            <a:r>
              <a:rPr kumimoji="1" lang="ja-JP" altLang="en-US" sz="800">
                <a:solidFill>
                  <a:prstClr val="black"/>
                </a:solidFill>
                <a:latin typeface="+mn-lt"/>
                <a:ea typeface="游ゴシック" panose="020B0400000000000000" pitchFamily="34" charset="-128"/>
                <a:cs typeface="+mn-cs"/>
              </a:rPr>
              <a:t>・・・</a:t>
            </a:r>
          </a:p>
        </p:txBody>
      </p:sp>
      <p:sp>
        <p:nvSpPr>
          <p:cNvPr id="47" name="テキスト ボックス 46">
            <a:extLst>
              <a:ext uri="{FF2B5EF4-FFF2-40B4-BE49-F238E27FC236}">
                <a16:creationId xmlns:a16="http://schemas.microsoft.com/office/drawing/2014/main" id="{C557322D-0248-C04E-AFAB-FCB783B7B76D}"/>
              </a:ext>
            </a:extLst>
          </p:cNvPr>
          <p:cNvSpPr txBox="1"/>
          <p:nvPr/>
        </p:nvSpPr>
        <p:spPr>
          <a:xfrm>
            <a:off x="6133633" y="2280436"/>
            <a:ext cx="909400" cy="338554"/>
          </a:xfrm>
          <a:prstGeom prst="rect">
            <a:avLst/>
          </a:prstGeom>
          <a:noFill/>
        </p:spPr>
        <p:txBody>
          <a:bodyPr wrap="square" rtlCol="0">
            <a:spAutoFit/>
          </a:bodyPr>
          <a:lstStyle/>
          <a:p>
            <a:pPr defTabSz="685800" fontAlgn="auto">
              <a:spcBef>
                <a:spcPts val="0"/>
              </a:spcBef>
              <a:spcAft>
                <a:spcPts val="0"/>
              </a:spcAft>
            </a:pPr>
            <a:r>
              <a:rPr kumimoji="1" lang="ja-JP" altLang="en-US" sz="800">
                <a:solidFill>
                  <a:prstClr val="black"/>
                </a:solidFill>
                <a:latin typeface="+mn-lt"/>
                <a:ea typeface="游ゴシック" panose="020B0400000000000000" pitchFamily="34" charset="-128"/>
                <a:cs typeface="+mn-cs"/>
              </a:rPr>
              <a:t>全体帯域　</a:t>
            </a:r>
            <a:r>
              <a:rPr kumimoji="1" lang="en-US" altLang="ja-JP" sz="800">
                <a:solidFill>
                  <a:prstClr val="black"/>
                </a:solidFill>
                <a:latin typeface="+mn-lt"/>
                <a:ea typeface="游ゴシック" panose="020B0400000000000000" pitchFamily="34" charset="-128"/>
                <a:cs typeface="+mn-cs"/>
              </a:rPr>
              <a:t>40Gbps</a:t>
            </a:r>
            <a:endParaRPr kumimoji="1" lang="ja-JP" altLang="en-US" sz="800">
              <a:solidFill>
                <a:prstClr val="black"/>
              </a:solidFill>
              <a:latin typeface="+mn-lt"/>
              <a:ea typeface="游ゴシック" panose="020B0400000000000000" pitchFamily="34" charset="-128"/>
              <a:cs typeface="+mn-cs"/>
            </a:endParaRPr>
          </a:p>
        </p:txBody>
      </p:sp>
      <p:cxnSp>
        <p:nvCxnSpPr>
          <p:cNvPr id="48" name="直線コネクタ 47">
            <a:extLst>
              <a:ext uri="{FF2B5EF4-FFF2-40B4-BE49-F238E27FC236}">
                <a16:creationId xmlns:a16="http://schemas.microsoft.com/office/drawing/2014/main" id="{BE47F1ED-16E3-9B4B-959F-AFC0348BEA31}"/>
              </a:ext>
            </a:extLst>
          </p:cNvPr>
          <p:cNvCxnSpPr>
            <a:cxnSpLocks/>
            <a:endCxn id="29" idx="0"/>
          </p:cNvCxnSpPr>
          <p:nvPr/>
        </p:nvCxnSpPr>
        <p:spPr>
          <a:xfrm flipH="1">
            <a:off x="7015877" y="1836774"/>
            <a:ext cx="849025" cy="500227"/>
          </a:xfrm>
          <a:prstGeom prst="line">
            <a:avLst/>
          </a:prstGeom>
          <a:ln w="6350">
            <a:solidFill>
              <a:schemeClr val="tx1"/>
            </a:solidFill>
          </a:ln>
        </p:spPr>
        <p:style>
          <a:lnRef idx="1">
            <a:schemeClr val="accent1"/>
          </a:lnRef>
          <a:fillRef idx="0">
            <a:schemeClr val="accent1"/>
          </a:fillRef>
          <a:effectRef idx="0">
            <a:schemeClr val="accent1"/>
          </a:effectRef>
          <a:fontRef idx="minor">
            <a:schemeClr val="tx1"/>
          </a:fontRef>
        </p:style>
      </p:cxnSp>
      <p:sp>
        <p:nvSpPr>
          <p:cNvPr id="49" name="テキスト ボックス 48">
            <a:extLst>
              <a:ext uri="{FF2B5EF4-FFF2-40B4-BE49-F238E27FC236}">
                <a16:creationId xmlns:a16="http://schemas.microsoft.com/office/drawing/2014/main" id="{DE209791-FBEC-5946-882C-C33FBB1A3153}"/>
              </a:ext>
            </a:extLst>
          </p:cNvPr>
          <p:cNvSpPr txBox="1"/>
          <p:nvPr/>
        </p:nvSpPr>
        <p:spPr>
          <a:xfrm>
            <a:off x="6177985" y="1953045"/>
            <a:ext cx="1532440" cy="253916"/>
          </a:xfrm>
          <a:prstGeom prst="rect">
            <a:avLst/>
          </a:prstGeom>
          <a:noFill/>
        </p:spPr>
        <p:txBody>
          <a:bodyPr wrap="square" rtlCol="0">
            <a:spAutoFit/>
          </a:bodyPr>
          <a:lstStyle/>
          <a:p>
            <a:pPr defTabSz="685800" fontAlgn="auto">
              <a:spcBef>
                <a:spcPts val="0"/>
              </a:spcBef>
              <a:spcAft>
                <a:spcPts val="0"/>
              </a:spcAft>
              <a:defRPr/>
            </a:pPr>
            <a:r>
              <a:rPr kumimoji="1" lang="en-US" altLang="ja-JP" sz="1050">
                <a:solidFill>
                  <a:prstClr val="black"/>
                </a:solidFill>
                <a:latin typeface="+mn-lt"/>
                <a:ea typeface="游ゴシック" panose="020B0400000000000000" pitchFamily="34" charset="-128"/>
                <a:cs typeface="+mn-cs"/>
              </a:rPr>
              <a:t>10G</a:t>
            </a:r>
            <a:endParaRPr kumimoji="1" lang="ja-JP" altLang="en-US" sz="1050">
              <a:solidFill>
                <a:prstClr val="black"/>
              </a:solidFill>
              <a:latin typeface="+mn-lt"/>
              <a:ea typeface="游ゴシック" panose="020B0400000000000000" pitchFamily="34" charset="-128"/>
              <a:cs typeface="+mn-cs"/>
            </a:endParaRPr>
          </a:p>
        </p:txBody>
      </p:sp>
      <p:sp>
        <p:nvSpPr>
          <p:cNvPr id="50" name="テキスト ボックス 49">
            <a:extLst>
              <a:ext uri="{FF2B5EF4-FFF2-40B4-BE49-F238E27FC236}">
                <a16:creationId xmlns:a16="http://schemas.microsoft.com/office/drawing/2014/main" id="{1792BA73-7F91-CD48-9864-E24A3E9F11AF}"/>
              </a:ext>
            </a:extLst>
          </p:cNvPr>
          <p:cNvSpPr txBox="1"/>
          <p:nvPr/>
        </p:nvSpPr>
        <p:spPr>
          <a:xfrm>
            <a:off x="6975944" y="1950883"/>
            <a:ext cx="618738" cy="215444"/>
          </a:xfrm>
          <a:prstGeom prst="rect">
            <a:avLst/>
          </a:prstGeom>
          <a:noFill/>
        </p:spPr>
        <p:txBody>
          <a:bodyPr wrap="square" rtlCol="0">
            <a:spAutoFit/>
          </a:bodyPr>
          <a:lstStyle/>
          <a:p>
            <a:pPr defTabSz="685800" fontAlgn="auto">
              <a:spcBef>
                <a:spcPts val="0"/>
              </a:spcBef>
              <a:spcAft>
                <a:spcPts val="0"/>
              </a:spcAft>
              <a:defRPr/>
            </a:pPr>
            <a:r>
              <a:rPr kumimoji="1" lang="en-US" altLang="ja-JP" sz="800">
                <a:solidFill>
                  <a:prstClr val="black"/>
                </a:solidFill>
                <a:latin typeface="+mn-lt"/>
                <a:ea typeface="游ゴシック" panose="020B0400000000000000" pitchFamily="34" charset="-128"/>
                <a:cs typeface="+mn-cs"/>
              </a:rPr>
              <a:t>2 *10G</a:t>
            </a:r>
            <a:endParaRPr kumimoji="1" lang="ja-JP" altLang="en-US" sz="800">
              <a:solidFill>
                <a:prstClr val="black"/>
              </a:solidFill>
              <a:latin typeface="+mn-lt"/>
              <a:ea typeface="游ゴシック" panose="020B0400000000000000" pitchFamily="34" charset="-128"/>
              <a:cs typeface="+mn-cs"/>
            </a:endParaRPr>
          </a:p>
        </p:txBody>
      </p:sp>
      <p:pic>
        <p:nvPicPr>
          <p:cNvPr id="29" name="Picture 41">
            <a:extLst>
              <a:ext uri="{FF2B5EF4-FFF2-40B4-BE49-F238E27FC236}">
                <a16:creationId xmlns:a16="http://schemas.microsoft.com/office/drawing/2014/main" id="{AACA9C96-520B-E74F-B352-ABE942C1E035}"/>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6697187" y="2337001"/>
            <a:ext cx="637379" cy="2725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2" name="Picture 28">
            <a:extLst>
              <a:ext uri="{FF2B5EF4-FFF2-40B4-BE49-F238E27FC236}">
                <a16:creationId xmlns:a16="http://schemas.microsoft.com/office/drawing/2014/main" id="{E637E347-A3B8-C24F-AA44-3D16593FCCB4}"/>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6769833" y="1369656"/>
            <a:ext cx="492085" cy="48230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3" name="Picture 28">
            <a:extLst>
              <a:ext uri="{FF2B5EF4-FFF2-40B4-BE49-F238E27FC236}">
                <a16:creationId xmlns:a16="http://schemas.microsoft.com/office/drawing/2014/main" id="{05863576-575A-F043-9BF0-286510373604}"/>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7516626" y="1388117"/>
            <a:ext cx="492085" cy="48230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2" name="Slide Number Placeholder 4">
            <a:extLst>
              <a:ext uri="{FF2B5EF4-FFF2-40B4-BE49-F238E27FC236}">
                <a16:creationId xmlns:a16="http://schemas.microsoft.com/office/drawing/2014/main" id="{FD590D1D-1AA3-0C47-97E8-DDD6E666B091}"/>
              </a:ext>
            </a:extLst>
          </p:cNvPr>
          <p:cNvSpPr txBox="1">
            <a:spLocks/>
          </p:cNvSpPr>
          <p:nvPr/>
        </p:nvSpPr>
        <p:spPr>
          <a:xfrm>
            <a:off x="8648700" y="4884738"/>
            <a:ext cx="495300" cy="274637"/>
          </a:xfrm>
          <a:prstGeom prst="rect">
            <a:avLst/>
          </a:prstGeom>
        </p:spPr>
        <p:txBody>
          <a:bodyPr>
            <a:noAutofit/>
          </a:bodyPr>
          <a:lstStyle>
            <a:defPPr>
              <a:defRPr lang="en-US"/>
            </a:defPPr>
            <a:lvl1pPr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1pPr>
            <a:lvl2pPr marL="4572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2pPr>
            <a:lvl3pPr marL="9144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3pPr>
            <a:lvl4pPr marL="13716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4pPr>
            <a:lvl5pPr marL="18288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5pPr>
            <a:lvl6pPr marL="2286000" algn="l" defTabSz="457200" rtl="0" eaLnBrk="1" latinLnBrk="0" hangingPunct="1">
              <a:defRPr kern="1200">
                <a:solidFill>
                  <a:schemeClr val="tx1"/>
                </a:solidFill>
                <a:latin typeface="Arial" charset="0"/>
                <a:ea typeface="ＭＳ Ｐゴシック" charset="0"/>
                <a:cs typeface="ＭＳ Ｐゴシック" charset="0"/>
              </a:defRPr>
            </a:lvl6pPr>
            <a:lvl7pPr marL="2743200" algn="l" defTabSz="457200" rtl="0" eaLnBrk="1" latinLnBrk="0" hangingPunct="1">
              <a:defRPr kern="1200">
                <a:solidFill>
                  <a:schemeClr val="tx1"/>
                </a:solidFill>
                <a:latin typeface="Arial" charset="0"/>
                <a:ea typeface="ＭＳ Ｐゴシック" charset="0"/>
                <a:cs typeface="ＭＳ Ｐゴシック" charset="0"/>
              </a:defRPr>
            </a:lvl7pPr>
            <a:lvl8pPr marL="3200400" algn="l" defTabSz="457200" rtl="0" eaLnBrk="1" latinLnBrk="0" hangingPunct="1">
              <a:defRPr kern="1200">
                <a:solidFill>
                  <a:schemeClr val="tx1"/>
                </a:solidFill>
                <a:latin typeface="Arial" charset="0"/>
                <a:ea typeface="ＭＳ Ｐゴシック" charset="0"/>
                <a:cs typeface="ＭＳ Ｐゴシック" charset="0"/>
              </a:defRPr>
            </a:lvl8pPr>
            <a:lvl9pPr marL="3657600" algn="l" defTabSz="457200" rtl="0" eaLnBrk="1" latinLnBrk="0" hangingPunct="1">
              <a:defRPr kern="1200">
                <a:solidFill>
                  <a:schemeClr val="tx1"/>
                </a:solidFill>
                <a:latin typeface="Arial" charset="0"/>
                <a:ea typeface="ＭＳ Ｐゴシック" charset="0"/>
                <a:cs typeface="ＭＳ Ｐゴシック" charset="0"/>
              </a:defRPr>
            </a:lvl9pPr>
          </a:lstStyle>
          <a:p>
            <a:fld id="{3945D0FD-48F1-4D72-80C5-FFB60B92A834}" type="slidenum">
              <a:rPr lang="en-US" sz="900" smtClean="0">
                <a:latin typeface="+mn-lt"/>
              </a:rPr>
              <a:pPr/>
              <a:t>37</a:t>
            </a:fld>
            <a:endParaRPr lang="en-US" sz="900">
              <a:latin typeface="+mn-lt"/>
            </a:endParaRPr>
          </a:p>
        </p:txBody>
      </p:sp>
    </p:spTree>
    <p:extLst>
      <p:ext uri="{BB962C8B-B14F-4D97-AF65-F5344CB8AC3E}">
        <p14:creationId xmlns:p14="http://schemas.microsoft.com/office/powerpoint/2010/main" val="76879924"/>
      </p:ext>
    </p:extLst>
  </p:cSld>
  <p:clrMapOvr>
    <a:masterClrMapping/>
  </p:clrMapOvr>
</p:sld>
</file>

<file path=ppt/slides/slide3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a:extLst>
              <a:ext uri="{FF2B5EF4-FFF2-40B4-BE49-F238E27FC236}">
                <a16:creationId xmlns:a16="http://schemas.microsoft.com/office/drawing/2014/main" id="{C0FB5F3F-C643-4960-A567-37A6190D077C}"/>
              </a:ext>
            </a:extLst>
          </p:cNvPr>
          <p:cNvSpPr>
            <a:spLocks noGrp="1"/>
          </p:cNvSpPr>
          <p:nvPr>
            <p:ph type="title"/>
          </p:nvPr>
        </p:nvSpPr>
        <p:spPr/>
        <p:txBody>
          <a:bodyPr>
            <a:noAutofit/>
          </a:bodyPr>
          <a:lstStyle/>
          <a:p>
            <a:r>
              <a:rPr lang="en-US" altLang="ja-JP">
                <a:latin typeface="+mn-lt"/>
                <a:ea typeface="MS PGothic" panose="020B0600070205080204" pitchFamily="34" charset="-128"/>
              </a:rPr>
              <a:t>ISE </a:t>
            </a:r>
            <a:r>
              <a:rPr lang="ja-JP" altLang="en-US" err="1">
                <a:latin typeface="+mn-lt"/>
                <a:ea typeface="MS PGothic" panose="020B0600070205080204" pitchFamily="34" charset="-128"/>
              </a:rPr>
              <a:t>での</a:t>
            </a:r>
            <a:r>
              <a:rPr lang="en-US" altLang="ja-JP">
                <a:latin typeface="+mn-lt"/>
                <a:ea typeface="MS PGothic" panose="020B0600070205080204" pitchFamily="34" charset="-128"/>
              </a:rPr>
              <a:t> WEB </a:t>
            </a:r>
            <a:r>
              <a:rPr lang="ja-JP" altLang="en-US">
                <a:latin typeface="+mn-lt"/>
                <a:ea typeface="MS PGothic" panose="020B0600070205080204" pitchFamily="34" charset="-128"/>
              </a:rPr>
              <a:t>認証フロー</a:t>
            </a:r>
            <a:r>
              <a:rPr lang="en-US" altLang="ja-JP">
                <a:latin typeface="+mn-lt"/>
                <a:ea typeface="MS PGothic" panose="020B0600070205080204" pitchFamily="34" charset="-128"/>
              </a:rPr>
              <a:t> </a:t>
            </a:r>
            <a:r>
              <a:rPr lang="ja-JP" altLang="en-US">
                <a:latin typeface="+mn-lt"/>
                <a:ea typeface="MS PGothic" panose="020B0600070205080204" pitchFamily="34" charset="-128"/>
              </a:rPr>
              <a:t>サンプル</a:t>
            </a:r>
            <a:endParaRPr kumimoji="1" lang="ja-JP" altLang="en-US">
              <a:latin typeface="+mn-lt"/>
              <a:ea typeface="MS PGothic" panose="020B0600070205080204" pitchFamily="34" charset="-128"/>
            </a:endParaRPr>
          </a:p>
        </p:txBody>
      </p:sp>
      <p:sp>
        <p:nvSpPr>
          <p:cNvPr id="23" name="Text Placeholder 2">
            <a:extLst>
              <a:ext uri="{FF2B5EF4-FFF2-40B4-BE49-F238E27FC236}">
                <a16:creationId xmlns:a16="http://schemas.microsoft.com/office/drawing/2014/main" id="{3C847F67-10F4-6244-8855-1CEA26F575B2}"/>
              </a:ext>
            </a:extLst>
          </p:cNvPr>
          <p:cNvSpPr>
            <a:spLocks noGrp="1"/>
          </p:cNvSpPr>
          <p:nvPr>
            <p:ph type="body" sz="quarter" idx="12"/>
          </p:nvPr>
        </p:nvSpPr>
        <p:spPr/>
        <p:txBody>
          <a:bodyPr/>
          <a:lstStyle/>
          <a:p>
            <a:r>
              <a:rPr lang="en-US">
                <a:ea typeface="MS PGothic" panose="020B0600070205080204" pitchFamily="34" charset="-128"/>
              </a:rPr>
              <a:t>3.5 Security</a:t>
            </a:r>
          </a:p>
        </p:txBody>
      </p:sp>
      <p:pic>
        <p:nvPicPr>
          <p:cNvPr id="4" name="図 3">
            <a:extLst>
              <a:ext uri="{FF2B5EF4-FFF2-40B4-BE49-F238E27FC236}">
                <a16:creationId xmlns:a16="http://schemas.microsoft.com/office/drawing/2014/main" id="{77A998A7-B4C7-42F6-8F48-6AC876949F6C}"/>
              </a:ext>
            </a:extLst>
          </p:cNvPr>
          <p:cNvPicPr>
            <a:picLocks noChangeAspect="1"/>
          </p:cNvPicPr>
          <p:nvPr/>
        </p:nvPicPr>
        <p:blipFill>
          <a:blip r:embed="rId2" cstate="print">
            <a:extLst>
              <a:ext uri="{28A0092B-C50C-407E-A947-70E740481C1C}">
                <a14:useLocalDpi xmlns:a14="http://schemas.microsoft.com/office/drawing/2010/main"/>
              </a:ext>
            </a:extLst>
          </a:blip>
          <a:stretch>
            <a:fillRect/>
          </a:stretch>
        </p:blipFill>
        <p:spPr>
          <a:xfrm>
            <a:off x="612307" y="778273"/>
            <a:ext cx="3402186" cy="1299839"/>
          </a:xfrm>
          <a:prstGeom prst="rect">
            <a:avLst/>
          </a:prstGeom>
          <a:ln>
            <a:solidFill>
              <a:schemeClr val="accent1"/>
            </a:solidFill>
          </a:ln>
        </p:spPr>
      </p:pic>
      <p:pic>
        <p:nvPicPr>
          <p:cNvPr id="5" name="図 4">
            <a:extLst>
              <a:ext uri="{FF2B5EF4-FFF2-40B4-BE49-F238E27FC236}">
                <a16:creationId xmlns:a16="http://schemas.microsoft.com/office/drawing/2014/main" id="{BB56FEB2-DF9D-1843-8BAD-989E64AD75E1}"/>
              </a:ext>
            </a:extLst>
          </p:cNvPr>
          <p:cNvPicPr>
            <a:picLocks noChangeAspect="1"/>
          </p:cNvPicPr>
          <p:nvPr/>
        </p:nvPicPr>
        <p:blipFill>
          <a:blip r:embed="rId3"/>
          <a:stretch>
            <a:fillRect/>
          </a:stretch>
        </p:blipFill>
        <p:spPr>
          <a:xfrm>
            <a:off x="4732811" y="778273"/>
            <a:ext cx="3798882" cy="1299839"/>
          </a:xfrm>
          <a:prstGeom prst="rect">
            <a:avLst/>
          </a:prstGeom>
          <a:ln>
            <a:solidFill>
              <a:schemeClr val="accent1"/>
            </a:solidFill>
          </a:ln>
        </p:spPr>
      </p:pic>
      <p:pic>
        <p:nvPicPr>
          <p:cNvPr id="7" name="図 6">
            <a:extLst>
              <a:ext uri="{FF2B5EF4-FFF2-40B4-BE49-F238E27FC236}">
                <a16:creationId xmlns:a16="http://schemas.microsoft.com/office/drawing/2014/main" id="{D0583B50-D98A-7E41-B41C-F2BFEECFD9F1}"/>
              </a:ext>
            </a:extLst>
          </p:cNvPr>
          <p:cNvPicPr>
            <a:picLocks noChangeAspect="1"/>
          </p:cNvPicPr>
          <p:nvPr/>
        </p:nvPicPr>
        <p:blipFill>
          <a:blip r:embed="rId4" cstate="print">
            <a:extLst>
              <a:ext uri="{28A0092B-C50C-407E-A947-70E740481C1C}">
                <a14:useLocalDpi xmlns:a14="http://schemas.microsoft.com/office/drawing/2010/main"/>
              </a:ext>
            </a:extLst>
          </a:blip>
          <a:stretch>
            <a:fillRect/>
          </a:stretch>
        </p:blipFill>
        <p:spPr>
          <a:xfrm>
            <a:off x="612307" y="2253722"/>
            <a:ext cx="3402186" cy="1265060"/>
          </a:xfrm>
          <a:prstGeom prst="rect">
            <a:avLst/>
          </a:prstGeom>
          <a:ln>
            <a:solidFill>
              <a:schemeClr val="accent1"/>
            </a:solidFill>
          </a:ln>
        </p:spPr>
      </p:pic>
      <p:pic>
        <p:nvPicPr>
          <p:cNvPr id="8" name="図 7">
            <a:extLst>
              <a:ext uri="{FF2B5EF4-FFF2-40B4-BE49-F238E27FC236}">
                <a16:creationId xmlns:a16="http://schemas.microsoft.com/office/drawing/2014/main" id="{74A6347C-AE74-EF44-A30B-114EFB026F3E}"/>
              </a:ext>
            </a:extLst>
          </p:cNvPr>
          <p:cNvPicPr>
            <a:picLocks noChangeAspect="1"/>
          </p:cNvPicPr>
          <p:nvPr/>
        </p:nvPicPr>
        <p:blipFill>
          <a:blip r:embed="rId5"/>
          <a:stretch>
            <a:fillRect/>
          </a:stretch>
        </p:blipFill>
        <p:spPr>
          <a:xfrm>
            <a:off x="4732811" y="2174226"/>
            <a:ext cx="3798882" cy="1424052"/>
          </a:xfrm>
          <a:prstGeom prst="rect">
            <a:avLst/>
          </a:prstGeom>
          <a:ln>
            <a:solidFill>
              <a:schemeClr val="accent1"/>
            </a:solidFill>
          </a:ln>
        </p:spPr>
      </p:pic>
      <p:pic>
        <p:nvPicPr>
          <p:cNvPr id="9" name="図 8">
            <a:extLst>
              <a:ext uri="{FF2B5EF4-FFF2-40B4-BE49-F238E27FC236}">
                <a16:creationId xmlns:a16="http://schemas.microsoft.com/office/drawing/2014/main" id="{7DC214ED-D9B0-904D-B1DD-F708FDEB999C}"/>
              </a:ext>
            </a:extLst>
          </p:cNvPr>
          <p:cNvPicPr>
            <a:picLocks noChangeAspect="1"/>
          </p:cNvPicPr>
          <p:nvPr/>
        </p:nvPicPr>
        <p:blipFill>
          <a:blip r:embed="rId6" cstate="print">
            <a:extLst>
              <a:ext uri="{28A0092B-C50C-407E-A947-70E740481C1C}">
                <a14:useLocalDpi xmlns:a14="http://schemas.microsoft.com/office/drawing/2010/main"/>
              </a:ext>
            </a:extLst>
          </a:blip>
          <a:stretch>
            <a:fillRect/>
          </a:stretch>
        </p:blipFill>
        <p:spPr>
          <a:xfrm>
            <a:off x="680968" y="3598278"/>
            <a:ext cx="2625731" cy="1381350"/>
          </a:xfrm>
          <a:prstGeom prst="rect">
            <a:avLst/>
          </a:prstGeom>
          <a:ln>
            <a:solidFill>
              <a:schemeClr val="accent1"/>
            </a:solidFill>
          </a:ln>
        </p:spPr>
      </p:pic>
      <p:pic>
        <p:nvPicPr>
          <p:cNvPr id="10" name="図 9">
            <a:extLst>
              <a:ext uri="{FF2B5EF4-FFF2-40B4-BE49-F238E27FC236}">
                <a16:creationId xmlns:a16="http://schemas.microsoft.com/office/drawing/2014/main" id="{529A0E97-D9E6-5348-B4C2-6831100E0EA1}"/>
              </a:ext>
            </a:extLst>
          </p:cNvPr>
          <p:cNvPicPr>
            <a:picLocks noChangeAspect="1"/>
          </p:cNvPicPr>
          <p:nvPr/>
        </p:nvPicPr>
        <p:blipFill>
          <a:blip r:embed="rId7"/>
          <a:stretch>
            <a:fillRect/>
          </a:stretch>
        </p:blipFill>
        <p:spPr>
          <a:xfrm>
            <a:off x="4246504" y="3842041"/>
            <a:ext cx="4211999" cy="1003751"/>
          </a:xfrm>
          <a:prstGeom prst="rect">
            <a:avLst/>
          </a:prstGeom>
          <a:ln>
            <a:solidFill>
              <a:schemeClr val="accent1"/>
            </a:solidFill>
          </a:ln>
        </p:spPr>
      </p:pic>
      <p:sp>
        <p:nvSpPr>
          <p:cNvPr id="12" name="テキスト ボックス 11">
            <a:extLst>
              <a:ext uri="{FF2B5EF4-FFF2-40B4-BE49-F238E27FC236}">
                <a16:creationId xmlns:a16="http://schemas.microsoft.com/office/drawing/2014/main" id="{423EAA5C-15D8-E845-A776-DC5D25930FD5}"/>
              </a:ext>
            </a:extLst>
          </p:cNvPr>
          <p:cNvSpPr txBox="1"/>
          <p:nvPr/>
        </p:nvSpPr>
        <p:spPr>
          <a:xfrm>
            <a:off x="1552703" y="770673"/>
            <a:ext cx="2461790" cy="253916"/>
          </a:xfrm>
          <a:prstGeom prst="rect">
            <a:avLst/>
          </a:prstGeom>
          <a:solidFill>
            <a:schemeClr val="tx2">
              <a:alpha val="42000"/>
            </a:schemeClr>
          </a:solidFill>
        </p:spPr>
        <p:style>
          <a:lnRef idx="1">
            <a:schemeClr val="accent3"/>
          </a:lnRef>
          <a:fillRef idx="2">
            <a:schemeClr val="accent3"/>
          </a:fillRef>
          <a:effectRef idx="1">
            <a:schemeClr val="accent3"/>
          </a:effectRef>
          <a:fontRef idx="minor">
            <a:schemeClr val="dk1"/>
          </a:fontRef>
        </p:style>
        <p:txBody>
          <a:bodyPr wrap="square" rtlCol="0">
            <a:noAutofit/>
          </a:bodyPr>
          <a:lstStyle/>
          <a:p>
            <a:pPr defTabSz="685800" fontAlgn="auto">
              <a:spcBef>
                <a:spcPts val="0"/>
              </a:spcBef>
              <a:spcAft>
                <a:spcPts val="0"/>
              </a:spcAft>
              <a:defRPr/>
            </a:pPr>
            <a:r>
              <a:rPr kumimoji="1" lang="ja-JP" altLang="en-US" sz="1050">
                <a:solidFill>
                  <a:schemeClr val="bg2"/>
                </a:solidFill>
                <a:ea typeface="MS PGothic" panose="020B0600070205080204" pitchFamily="34" charset="-128"/>
              </a:rPr>
              <a:t>設定したユーザ名</a:t>
            </a:r>
            <a:r>
              <a:rPr kumimoji="1" lang="en-US" altLang="ja-JP" sz="1050">
                <a:solidFill>
                  <a:schemeClr val="bg2"/>
                </a:solidFill>
                <a:ea typeface="MS PGothic" panose="020B0600070205080204" pitchFamily="34" charset="-128"/>
              </a:rPr>
              <a:t> / </a:t>
            </a:r>
            <a:r>
              <a:rPr kumimoji="1" lang="ja-JP" altLang="en-US" sz="1050">
                <a:solidFill>
                  <a:schemeClr val="bg2"/>
                </a:solidFill>
                <a:ea typeface="MS PGothic" panose="020B0600070205080204" pitchFamily="34" charset="-128"/>
              </a:rPr>
              <a:t>パスワードを入力</a:t>
            </a:r>
            <a:endParaRPr kumimoji="1" lang="en-US" altLang="ja-JP" sz="1050">
              <a:solidFill>
                <a:schemeClr val="bg2"/>
              </a:solidFill>
              <a:ea typeface="MS PGothic" panose="020B0600070205080204" pitchFamily="34" charset="-128"/>
            </a:endParaRPr>
          </a:p>
        </p:txBody>
      </p:sp>
      <p:sp>
        <p:nvSpPr>
          <p:cNvPr id="13" name="テキスト ボックス 12">
            <a:extLst>
              <a:ext uri="{FF2B5EF4-FFF2-40B4-BE49-F238E27FC236}">
                <a16:creationId xmlns:a16="http://schemas.microsoft.com/office/drawing/2014/main" id="{277B85E3-F99E-2F43-91A7-E5B20B5FC61F}"/>
              </a:ext>
            </a:extLst>
          </p:cNvPr>
          <p:cNvSpPr txBox="1"/>
          <p:nvPr/>
        </p:nvSpPr>
        <p:spPr>
          <a:xfrm>
            <a:off x="7034034" y="773882"/>
            <a:ext cx="1497659" cy="253916"/>
          </a:xfrm>
          <a:prstGeom prst="rect">
            <a:avLst/>
          </a:prstGeom>
          <a:solidFill>
            <a:schemeClr val="tx2">
              <a:alpha val="42000"/>
            </a:schemeClr>
          </a:solidFill>
        </p:spPr>
        <p:style>
          <a:lnRef idx="1">
            <a:schemeClr val="accent3"/>
          </a:lnRef>
          <a:fillRef idx="2">
            <a:schemeClr val="accent3"/>
          </a:fillRef>
          <a:effectRef idx="1">
            <a:schemeClr val="accent3"/>
          </a:effectRef>
          <a:fontRef idx="minor">
            <a:schemeClr val="dk1"/>
          </a:fontRef>
        </p:style>
        <p:txBody>
          <a:bodyPr wrap="square" rtlCol="0">
            <a:noAutofit/>
          </a:bodyPr>
          <a:lstStyle/>
          <a:p>
            <a:pPr defTabSz="685800" fontAlgn="auto">
              <a:spcBef>
                <a:spcPts val="0"/>
              </a:spcBef>
              <a:spcAft>
                <a:spcPts val="0"/>
              </a:spcAft>
              <a:defRPr/>
            </a:pPr>
            <a:r>
              <a:rPr kumimoji="1" lang="ja-JP" altLang="en-US" sz="1050">
                <a:solidFill>
                  <a:schemeClr val="bg2"/>
                </a:solidFill>
                <a:ea typeface="MS PGothic" panose="020B0600070205080204" pitchFamily="34" charset="-128"/>
              </a:rPr>
              <a:t>アカウントの作成</a:t>
            </a:r>
            <a:endParaRPr kumimoji="1" lang="en-US" altLang="ja-JP" sz="1050">
              <a:solidFill>
                <a:schemeClr val="bg2"/>
              </a:solidFill>
              <a:ea typeface="MS PGothic" panose="020B0600070205080204" pitchFamily="34" charset="-128"/>
            </a:endParaRPr>
          </a:p>
        </p:txBody>
      </p:sp>
      <p:sp>
        <p:nvSpPr>
          <p:cNvPr id="14" name="テキスト ボックス 13">
            <a:extLst>
              <a:ext uri="{FF2B5EF4-FFF2-40B4-BE49-F238E27FC236}">
                <a16:creationId xmlns:a16="http://schemas.microsoft.com/office/drawing/2014/main" id="{D07E60AE-1375-E140-ABBB-3F495BAD1352}"/>
              </a:ext>
            </a:extLst>
          </p:cNvPr>
          <p:cNvSpPr txBox="1"/>
          <p:nvPr/>
        </p:nvSpPr>
        <p:spPr>
          <a:xfrm>
            <a:off x="2618855" y="2253722"/>
            <a:ext cx="1395638" cy="240083"/>
          </a:xfrm>
          <a:prstGeom prst="rect">
            <a:avLst/>
          </a:prstGeom>
          <a:solidFill>
            <a:schemeClr val="tx2">
              <a:alpha val="42000"/>
            </a:schemeClr>
          </a:solidFill>
        </p:spPr>
        <p:style>
          <a:lnRef idx="1">
            <a:schemeClr val="accent3"/>
          </a:lnRef>
          <a:fillRef idx="2">
            <a:schemeClr val="accent3"/>
          </a:fillRef>
          <a:effectRef idx="1">
            <a:schemeClr val="accent3"/>
          </a:effectRef>
          <a:fontRef idx="minor">
            <a:schemeClr val="dk1"/>
          </a:fontRef>
        </p:style>
        <p:txBody>
          <a:bodyPr wrap="square" rtlCol="0">
            <a:noAutofit/>
          </a:bodyPr>
          <a:lstStyle/>
          <a:p>
            <a:pPr defTabSz="685800" fontAlgn="auto">
              <a:spcBef>
                <a:spcPts val="0"/>
              </a:spcBef>
              <a:spcAft>
                <a:spcPts val="0"/>
              </a:spcAft>
              <a:defRPr/>
            </a:pPr>
            <a:r>
              <a:rPr lang="en" altLang="ja-JP" sz="1050">
                <a:solidFill>
                  <a:schemeClr val="bg2"/>
                </a:solidFill>
              </a:rPr>
              <a:t>ID / Pass </a:t>
            </a:r>
            <a:r>
              <a:rPr lang="ja-JP" altLang="en-US" sz="1050">
                <a:solidFill>
                  <a:schemeClr val="bg2"/>
                </a:solidFill>
              </a:rPr>
              <a:t>を発行</a:t>
            </a:r>
            <a:endParaRPr kumimoji="1" lang="en-US" altLang="ja-JP" sz="1050">
              <a:solidFill>
                <a:schemeClr val="bg2"/>
              </a:solidFill>
              <a:ea typeface="MS PGothic" panose="020B0600070205080204" pitchFamily="34" charset="-128"/>
            </a:endParaRPr>
          </a:p>
        </p:txBody>
      </p:sp>
      <p:sp>
        <p:nvSpPr>
          <p:cNvPr id="15" name="テキスト ボックス 14">
            <a:extLst>
              <a:ext uri="{FF2B5EF4-FFF2-40B4-BE49-F238E27FC236}">
                <a16:creationId xmlns:a16="http://schemas.microsoft.com/office/drawing/2014/main" id="{79D33F62-FFD6-1249-AD26-52130354EC16}"/>
              </a:ext>
            </a:extLst>
          </p:cNvPr>
          <p:cNvSpPr txBox="1"/>
          <p:nvPr/>
        </p:nvSpPr>
        <p:spPr>
          <a:xfrm>
            <a:off x="6580800" y="2174226"/>
            <a:ext cx="1960207" cy="253916"/>
          </a:xfrm>
          <a:prstGeom prst="rect">
            <a:avLst/>
          </a:prstGeom>
          <a:solidFill>
            <a:schemeClr val="tx2">
              <a:alpha val="42000"/>
            </a:schemeClr>
          </a:solidFill>
        </p:spPr>
        <p:style>
          <a:lnRef idx="1">
            <a:schemeClr val="accent3"/>
          </a:lnRef>
          <a:fillRef idx="2">
            <a:schemeClr val="accent3"/>
          </a:fillRef>
          <a:effectRef idx="1">
            <a:schemeClr val="accent3"/>
          </a:effectRef>
          <a:fontRef idx="minor">
            <a:schemeClr val="dk1"/>
          </a:fontRef>
        </p:style>
        <p:txBody>
          <a:bodyPr wrap="square" rtlCol="0">
            <a:noAutofit/>
          </a:bodyPr>
          <a:lstStyle/>
          <a:p>
            <a:pPr defTabSz="685800" fontAlgn="auto">
              <a:spcBef>
                <a:spcPts val="0"/>
              </a:spcBef>
              <a:spcAft>
                <a:spcPts val="0"/>
              </a:spcAft>
              <a:defRPr/>
            </a:pPr>
            <a:r>
              <a:rPr lang="en" altLang="ja-JP" sz="1050">
                <a:solidFill>
                  <a:schemeClr val="bg2"/>
                </a:solidFill>
              </a:rPr>
              <a:t>ID / Pass </a:t>
            </a:r>
            <a:r>
              <a:rPr lang="ja-JP" altLang="en-US" sz="1050">
                <a:solidFill>
                  <a:schemeClr val="bg2"/>
                </a:solidFill>
              </a:rPr>
              <a:t>を入力</a:t>
            </a:r>
            <a:endParaRPr kumimoji="1" lang="en-US" altLang="ja-JP" sz="1050">
              <a:solidFill>
                <a:schemeClr val="bg2"/>
              </a:solidFill>
              <a:ea typeface="MS PGothic" panose="020B0600070205080204" pitchFamily="34" charset="-128"/>
            </a:endParaRPr>
          </a:p>
        </p:txBody>
      </p:sp>
      <p:sp>
        <p:nvSpPr>
          <p:cNvPr id="16" name="テキスト ボックス 15">
            <a:extLst>
              <a:ext uri="{FF2B5EF4-FFF2-40B4-BE49-F238E27FC236}">
                <a16:creationId xmlns:a16="http://schemas.microsoft.com/office/drawing/2014/main" id="{FFAE4EB2-BAA5-5340-B876-F3C8CEB3043C}"/>
              </a:ext>
            </a:extLst>
          </p:cNvPr>
          <p:cNvSpPr txBox="1"/>
          <p:nvPr/>
        </p:nvSpPr>
        <p:spPr>
          <a:xfrm>
            <a:off x="7727726" y="3842041"/>
            <a:ext cx="725269" cy="253916"/>
          </a:xfrm>
          <a:prstGeom prst="rect">
            <a:avLst/>
          </a:prstGeom>
          <a:solidFill>
            <a:schemeClr val="tx2">
              <a:alpha val="42000"/>
            </a:schemeClr>
          </a:solidFill>
        </p:spPr>
        <p:style>
          <a:lnRef idx="1">
            <a:schemeClr val="accent3"/>
          </a:lnRef>
          <a:fillRef idx="2">
            <a:schemeClr val="accent3"/>
          </a:fillRef>
          <a:effectRef idx="1">
            <a:schemeClr val="accent3"/>
          </a:effectRef>
          <a:fontRef idx="minor">
            <a:schemeClr val="dk1"/>
          </a:fontRef>
        </p:style>
        <p:txBody>
          <a:bodyPr wrap="square" rtlCol="0">
            <a:noAutofit/>
          </a:bodyPr>
          <a:lstStyle/>
          <a:p>
            <a:pPr defTabSz="685800" fontAlgn="auto">
              <a:spcBef>
                <a:spcPts val="0"/>
              </a:spcBef>
              <a:spcAft>
                <a:spcPts val="0"/>
              </a:spcAft>
              <a:defRPr/>
            </a:pPr>
            <a:r>
              <a:rPr kumimoji="1" lang="ja-JP" altLang="en-US" sz="1050">
                <a:solidFill>
                  <a:schemeClr val="bg2"/>
                </a:solidFill>
                <a:ea typeface="MS PGothic" panose="020B0600070205080204" pitchFamily="34" charset="-128"/>
              </a:rPr>
              <a:t>認証成功</a:t>
            </a:r>
            <a:endParaRPr kumimoji="1" lang="en-US" altLang="ja-JP" sz="1050">
              <a:solidFill>
                <a:schemeClr val="bg2"/>
              </a:solidFill>
              <a:ea typeface="MS PGothic" panose="020B0600070205080204" pitchFamily="34" charset="-128"/>
            </a:endParaRPr>
          </a:p>
        </p:txBody>
      </p:sp>
      <p:sp>
        <p:nvSpPr>
          <p:cNvPr id="17" name="テキスト ボックス 16">
            <a:extLst>
              <a:ext uri="{FF2B5EF4-FFF2-40B4-BE49-F238E27FC236}">
                <a16:creationId xmlns:a16="http://schemas.microsoft.com/office/drawing/2014/main" id="{C67B9C2D-C8CD-614E-A975-817ACFB50DFD}"/>
              </a:ext>
            </a:extLst>
          </p:cNvPr>
          <p:cNvSpPr txBox="1"/>
          <p:nvPr/>
        </p:nvSpPr>
        <p:spPr>
          <a:xfrm>
            <a:off x="2041996" y="3601959"/>
            <a:ext cx="1264703" cy="178042"/>
          </a:xfrm>
          <a:prstGeom prst="rect">
            <a:avLst/>
          </a:prstGeom>
          <a:solidFill>
            <a:schemeClr val="tx2">
              <a:alpha val="42000"/>
            </a:schemeClr>
          </a:solidFill>
        </p:spPr>
        <p:style>
          <a:lnRef idx="1">
            <a:schemeClr val="accent3"/>
          </a:lnRef>
          <a:fillRef idx="2">
            <a:schemeClr val="accent3"/>
          </a:fillRef>
          <a:effectRef idx="1">
            <a:schemeClr val="accent3"/>
          </a:effectRef>
          <a:fontRef idx="minor">
            <a:schemeClr val="dk1"/>
          </a:fontRef>
        </p:style>
        <p:txBody>
          <a:bodyPr wrap="square" rtlCol="0" anchor="ctr">
            <a:noAutofit/>
          </a:bodyPr>
          <a:lstStyle/>
          <a:p>
            <a:pPr defTabSz="685800" fontAlgn="auto">
              <a:spcBef>
                <a:spcPts val="0"/>
              </a:spcBef>
              <a:spcAft>
                <a:spcPts val="0"/>
              </a:spcAft>
              <a:defRPr/>
            </a:pPr>
            <a:r>
              <a:rPr kumimoji="1" lang="ja-JP" altLang="en-US" sz="1050">
                <a:solidFill>
                  <a:schemeClr val="bg2"/>
                </a:solidFill>
                <a:ea typeface="MS PGothic" panose="020B0600070205080204" pitchFamily="34" charset="-128"/>
              </a:rPr>
              <a:t>利用規約に同意</a:t>
            </a:r>
            <a:endParaRPr kumimoji="1" lang="en-US" altLang="ja-JP" sz="1050">
              <a:solidFill>
                <a:schemeClr val="bg2"/>
              </a:solidFill>
              <a:ea typeface="MS PGothic" panose="020B0600070205080204" pitchFamily="34" charset="-128"/>
            </a:endParaRPr>
          </a:p>
        </p:txBody>
      </p:sp>
      <p:sp>
        <p:nvSpPr>
          <p:cNvPr id="3" name="右矢印 2">
            <a:extLst>
              <a:ext uri="{FF2B5EF4-FFF2-40B4-BE49-F238E27FC236}">
                <a16:creationId xmlns:a16="http://schemas.microsoft.com/office/drawing/2014/main" id="{58350E69-F5DC-7B4E-B480-EDC2CA7C4F16}"/>
              </a:ext>
            </a:extLst>
          </p:cNvPr>
          <p:cNvSpPr/>
          <p:nvPr/>
        </p:nvSpPr>
        <p:spPr>
          <a:xfrm>
            <a:off x="4052043" y="1389151"/>
            <a:ext cx="671454" cy="325582"/>
          </a:xfrm>
          <a:prstGeom prst="rightArrow">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kumimoji="1" lang="ja-JP" altLang="en-US">
              <a:ea typeface="MS PGothic" panose="020B0600070205080204" pitchFamily="34" charset="-128"/>
            </a:endParaRPr>
          </a:p>
        </p:txBody>
      </p:sp>
      <p:sp>
        <p:nvSpPr>
          <p:cNvPr id="18" name="右矢印 17">
            <a:extLst>
              <a:ext uri="{FF2B5EF4-FFF2-40B4-BE49-F238E27FC236}">
                <a16:creationId xmlns:a16="http://schemas.microsoft.com/office/drawing/2014/main" id="{B13E7730-069E-5841-AF2D-22CE4E80D4B8}"/>
              </a:ext>
            </a:extLst>
          </p:cNvPr>
          <p:cNvSpPr/>
          <p:nvPr/>
        </p:nvSpPr>
        <p:spPr>
          <a:xfrm rot="8657761">
            <a:off x="4021420" y="2092884"/>
            <a:ext cx="718319" cy="325582"/>
          </a:xfrm>
          <a:prstGeom prst="rightArrow">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kumimoji="1" lang="ja-JP" altLang="en-US">
              <a:ea typeface="MS PGothic" panose="020B0600070205080204" pitchFamily="34" charset="-128"/>
            </a:endParaRPr>
          </a:p>
        </p:txBody>
      </p:sp>
      <p:sp>
        <p:nvSpPr>
          <p:cNvPr id="19" name="右矢印 18">
            <a:extLst>
              <a:ext uri="{FF2B5EF4-FFF2-40B4-BE49-F238E27FC236}">
                <a16:creationId xmlns:a16="http://schemas.microsoft.com/office/drawing/2014/main" id="{E1D43C4C-88E2-8742-B27E-709E0FD53960}"/>
              </a:ext>
            </a:extLst>
          </p:cNvPr>
          <p:cNvSpPr/>
          <p:nvPr/>
        </p:nvSpPr>
        <p:spPr>
          <a:xfrm>
            <a:off x="4075739" y="2772293"/>
            <a:ext cx="647757" cy="325582"/>
          </a:xfrm>
          <a:prstGeom prst="rightArrow">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kumimoji="1" lang="ja-JP" altLang="en-US">
              <a:ea typeface="MS PGothic" panose="020B0600070205080204" pitchFamily="34" charset="-128"/>
            </a:endParaRPr>
          </a:p>
        </p:txBody>
      </p:sp>
      <p:sp>
        <p:nvSpPr>
          <p:cNvPr id="20" name="右矢印 19">
            <a:extLst>
              <a:ext uri="{FF2B5EF4-FFF2-40B4-BE49-F238E27FC236}">
                <a16:creationId xmlns:a16="http://schemas.microsoft.com/office/drawing/2014/main" id="{A82FEAC5-BA03-C24E-AFD5-52AD761FD507}"/>
              </a:ext>
            </a:extLst>
          </p:cNvPr>
          <p:cNvSpPr/>
          <p:nvPr/>
        </p:nvSpPr>
        <p:spPr>
          <a:xfrm rot="9357958">
            <a:off x="3315713" y="3558049"/>
            <a:ext cx="1402267" cy="325582"/>
          </a:xfrm>
          <a:prstGeom prst="rightArrow">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kumimoji="1" lang="ja-JP" altLang="en-US">
              <a:ea typeface="MS PGothic" panose="020B0600070205080204" pitchFamily="34" charset="-128"/>
            </a:endParaRPr>
          </a:p>
        </p:txBody>
      </p:sp>
      <p:sp>
        <p:nvSpPr>
          <p:cNvPr id="21" name="右矢印 20">
            <a:extLst>
              <a:ext uri="{FF2B5EF4-FFF2-40B4-BE49-F238E27FC236}">
                <a16:creationId xmlns:a16="http://schemas.microsoft.com/office/drawing/2014/main" id="{126D308F-4179-9A48-B12F-42863D4A279C}"/>
              </a:ext>
            </a:extLst>
          </p:cNvPr>
          <p:cNvSpPr/>
          <p:nvPr/>
        </p:nvSpPr>
        <p:spPr>
          <a:xfrm>
            <a:off x="3416437" y="4317293"/>
            <a:ext cx="611910" cy="325582"/>
          </a:xfrm>
          <a:prstGeom prst="rightArrow">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endParaRPr kumimoji="1" lang="ja-JP" altLang="en-US">
              <a:ea typeface="MS PGothic" panose="020B0600070205080204" pitchFamily="34" charset="-128"/>
            </a:endParaRPr>
          </a:p>
        </p:txBody>
      </p:sp>
      <p:sp>
        <p:nvSpPr>
          <p:cNvPr id="22" name="Slide Number Placeholder 4">
            <a:extLst>
              <a:ext uri="{FF2B5EF4-FFF2-40B4-BE49-F238E27FC236}">
                <a16:creationId xmlns:a16="http://schemas.microsoft.com/office/drawing/2014/main" id="{55343E65-4D95-4E41-AE4F-2E76B1A3F547}"/>
              </a:ext>
            </a:extLst>
          </p:cNvPr>
          <p:cNvSpPr>
            <a:spLocks noGrp="1"/>
          </p:cNvSpPr>
          <p:nvPr>
            <p:ph type="sldNum" sz="quarter" idx="4294967295"/>
          </p:nvPr>
        </p:nvSpPr>
        <p:spPr>
          <a:xfrm>
            <a:off x="8648700" y="4884738"/>
            <a:ext cx="495300" cy="274637"/>
          </a:xfrm>
          <a:prstGeom prst="rect">
            <a:avLst/>
          </a:prstGeom>
        </p:spPr>
        <p:txBody>
          <a:bodyPr>
            <a:noAutofit/>
          </a:bodyPr>
          <a:lstStyle/>
          <a:p>
            <a:fld id="{3945D0FD-48F1-4D72-80C5-FFB60B92A834}" type="slidenum">
              <a:rPr lang="en-US" sz="900" smtClean="0">
                <a:latin typeface="+mn-lt"/>
                <a:ea typeface="MS PGothic" panose="020B0600070205080204" pitchFamily="34" charset="-128"/>
              </a:rPr>
              <a:pPr/>
              <a:t>370</a:t>
            </a:fld>
            <a:endParaRPr lang="en-US" sz="900">
              <a:latin typeface="+mn-lt"/>
              <a:ea typeface="MS PGothic" panose="020B0600070205080204" pitchFamily="34" charset="-128"/>
            </a:endParaRPr>
          </a:p>
        </p:txBody>
      </p:sp>
      <p:sp>
        <p:nvSpPr>
          <p:cNvPr id="6" name="正方形/長方形 5">
            <a:extLst>
              <a:ext uri="{FF2B5EF4-FFF2-40B4-BE49-F238E27FC236}">
                <a16:creationId xmlns:a16="http://schemas.microsoft.com/office/drawing/2014/main" id="{C109369A-A8DA-A740-83E0-1479FCA2B71B}"/>
              </a:ext>
            </a:extLst>
          </p:cNvPr>
          <p:cNvSpPr/>
          <p:nvPr/>
        </p:nvSpPr>
        <p:spPr>
          <a:xfrm>
            <a:off x="4075739" y="4884738"/>
            <a:ext cx="4742765" cy="261610"/>
          </a:xfrm>
          <a:prstGeom prst="rect">
            <a:avLst/>
          </a:prstGeom>
        </p:spPr>
        <p:txBody>
          <a:bodyPr wrap="square">
            <a:spAutoFit/>
          </a:bodyPr>
          <a:lstStyle/>
          <a:p>
            <a:r>
              <a:rPr lang="en" altLang="ja-JP" sz="1100">
                <a:latin typeface="+mn-lt"/>
              </a:rPr>
              <a:t>Web </a:t>
            </a:r>
            <a:r>
              <a:rPr lang="ja-JP" altLang="en-US" sz="1100">
                <a:latin typeface="+mn-lt"/>
              </a:rPr>
              <a:t>認証の画面の文言、色合い、ロゴ及び画面フローはカスタイマイズ可能</a:t>
            </a:r>
          </a:p>
        </p:txBody>
      </p:sp>
    </p:spTree>
    <p:extLst>
      <p:ext uri="{BB962C8B-B14F-4D97-AF65-F5344CB8AC3E}">
        <p14:creationId xmlns:p14="http://schemas.microsoft.com/office/powerpoint/2010/main" val="1183204123"/>
      </p:ext>
    </p:extLst>
  </p:cSld>
  <p:clrMapOvr>
    <a:masterClrMapping/>
  </p:clrMapOvr>
</p:sld>
</file>

<file path=ppt/slides/slide3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a:extLst>
              <a:ext uri="{FF2B5EF4-FFF2-40B4-BE49-F238E27FC236}">
                <a16:creationId xmlns:a16="http://schemas.microsoft.com/office/drawing/2014/main" id="{F440F436-AADE-8348-858A-8DEEBCE6F0F8}"/>
              </a:ext>
            </a:extLst>
          </p:cNvPr>
          <p:cNvSpPr>
            <a:spLocks noGrp="1"/>
          </p:cNvSpPr>
          <p:nvPr>
            <p:ph type="title"/>
          </p:nvPr>
        </p:nvSpPr>
        <p:spPr/>
        <p:txBody>
          <a:bodyPr/>
          <a:lstStyle/>
          <a:p>
            <a:r>
              <a:rPr kumimoji="1" lang="en-US" altLang="ja-JP"/>
              <a:t>3.6  AVC</a:t>
            </a:r>
            <a:endParaRPr kumimoji="1" lang="ja-JP" altLang="en-US"/>
          </a:p>
        </p:txBody>
      </p:sp>
      <p:sp>
        <p:nvSpPr>
          <p:cNvPr id="3" name="Slide Number Placeholder 4">
            <a:extLst>
              <a:ext uri="{FF2B5EF4-FFF2-40B4-BE49-F238E27FC236}">
                <a16:creationId xmlns:a16="http://schemas.microsoft.com/office/drawing/2014/main" id="{278943C5-7D6D-304A-8CFE-290EAC1E7003}"/>
              </a:ext>
            </a:extLst>
          </p:cNvPr>
          <p:cNvSpPr txBox="1">
            <a:spLocks/>
          </p:cNvSpPr>
          <p:nvPr/>
        </p:nvSpPr>
        <p:spPr>
          <a:xfrm>
            <a:off x="8648700" y="4884738"/>
            <a:ext cx="495300" cy="274637"/>
          </a:xfrm>
          <a:prstGeom prst="rect">
            <a:avLst/>
          </a:prstGeom>
        </p:spPr>
        <p:txBody>
          <a:bodyPr>
            <a:noAutofit/>
          </a:bodyPr>
          <a:lstStyle>
            <a:defPPr>
              <a:defRPr lang="en-US"/>
            </a:defPPr>
            <a:lvl1pPr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1pPr>
            <a:lvl2pPr marL="4572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2pPr>
            <a:lvl3pPr marL="9144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3pPr>
            <a:lvl4pPr marL="13716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4pPr>
            <a:lvl5pPr marL="18288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5pPr>
            <a:lvl6pPr marL="2286000" algn="l" defTabSz="457200" rtl="0" eaLnBrk="1" latinLnBrk="0" hangingPunct="1">
              <a:defRPr kern="1200">
                <a:solidFill>
                  <a:schemeClr val="tx1"/>
                </a:solidFill>
                <a:latin typeface="Arial" charset="0"/>
                <a:ea typeface="ＭＳ Ｐゴシック" charset="0"/>
                <a:cs typeface="ＭＳ Ｐゴシック" charset="0"/>
              </a:defRPr>
            </a:lvl6pPr>
            <a:lvl7pPr marL="2743200" algn="l" defTabSz="457200" rtl="0" eaLnBrk="1" latinLnBrk="0" hangingPunct="1">
              <a:defRPr kern="1200">
                <a:solidFill>
                  <a:schemeClr val="tx1"/>
                </a:solidFill>
                <a:latin typeface="Arial" charset="0"/>
                <a:ea typeface="ＭＳ Ｐゴシック" charset="0"/>
                <a:cs typeface="ＭＳ Ｐゴシック" charset="0"/>
              </a:defRPr>
            </a:lvl7pPr>
            <a:lvl8pPr marL="3200400" algn="l" defTabSz="457200" rtl="0" eaLnBrk="1" latinLnBrk="0" hangingPunct="1">
              <a:defRPr kern="1200">
                <a:solidFill>
                  <a:schemeClr val="tx1"/>
                </a:solidFill>
                <a:latin typeface="Arial" charset="0"/>
                <a:ea typeface="ＭＳ Ｐゴシック" charset="0"/>
                <a:cs typeface="ＭＳ Ｐゴシック" charset="0"/>
              </a:defRPr>
            </a:lvl8pPr>
            <a:lvl9pPr marL="3657600" algn="l" defTabSz="457200" rtl="0" eaLnBrk="1" latinLnBrk="0" hangingPunct="1">
              <a:defRPr kern="1200">
                <a:solidFill>
                  <a:schemeClr val="tx1"/>
                </a:solidFill>
                <a:latin typeface="Arial" charset="0"/>
                <a:ea typeface="ＭＳ Ｐゴシック" charset="0"/>
                <a:cs typeface="ＭＳ Ｐゴシック" charset="0"/>
              </a:defRPr>
            </a:lvl9pPr>
          </a:lstStyle>
          <a:p>
            <a:fld id="{3945D0FD-48F1-4D72-80C5-FFB60B92A834}" type="slidenum">
              <a:rPr lang="en-US" sz="900" smtClean="0"/>
              <a:pPr/>
              <a:t>371</a:t>
            </a:fld>
            <a:endParaRPr lang="en-US" sz="900"/>
          </a:p>
        </p:txBody>
      </p:sp>
      <p:sp>
        <p:nvSpPr>
          <p:cNvPr id="4" name="TextBox 3">
            <a:extLst>
              <a:ext uri="{FF2B5EF4-FFF2-40B4-BE49-F238E27FC236}">
                <a16:creationId xmlns:a16="http://schemas.microsoft.com/office/drawing/2014/main" id="{F9095212-2C88-7F43-8205-22B3C584235A}"/>
              </a:ext>
            </a:extLst>
          </p:cNvPr>
          <p:cNvSpPr txBox="1"/>
          <p:nvPr/>
        </p:nvSpPr>
        <p:spPr>
          <a:xfrm>
            <a:off x="5257800" y="132949"/>
            <a:ext cx="3390899" cy="4843955"/>
          </a:xfrm>
          <a:prstGeom prst="rect">
            <a:avLst/>
          </a:prstGeom>
          <a:noFill/>
        </p:spPr>
        <p:txBody>
          <a:bodyPr wrap="square" rtlCol="0" anchor="ctr">
            <a:noAutofit/>
          </a:bodyPr>
          <a:lstStyle/>
          <a:p>
            <a:pPr>
              <a:lnSpc>
                <a:spcPct val="150000"/>
              </a:lnSpc>
              <a:tabLst>
                <a:tab pos="538163" algn="l"/>
                <a:tab pos="5384800" algn="r"/>
              </a:tabLst>
            </a:pPr>
            <a:r>
              <a:rPr lang="en-US" altLang="ja-JP" sz="2400">
                <a:solidFill>
                  <a:schemeClr val="accent3">
                    <a:lumMod val="50000"/>
                  </a:schemeClr>
                </a:solidFill>
                <a:latin typeface="+mj-lt"/>
                <a:ea typeface="ＭＳ Ｐゴシック"/>
                <a:cs typeface="CiscoSansTT" panose="020B0503020201020303" pitchFamily="34" charset="0"/>
              </a:rPr>
              <a:t>AVC</a:t>
            </a:r>
            <a:endParaRPr lang="ja-JP" altLang="en-US" sz="2400">
              <a:solidFill>
                <a:schemeClr val="accent3">
                  <a:lumMod val="50000"/>
                </a:schemeClr>
              </a:solidFill>
              <a:latin typeface="+mj-lt"/>
              <a:ea typeface="ＭＳ Ｐゴシック"/>
              <a:cs typeface="CiscoSansTT" panose="020B0503020201020303" pitchFamily="34" charset="0"/>
            </a:endParaRPr>
          </a:p>
        </p:txBody>
      </p:sp>
    </p:spTree>
    <p:extLst>
      <p:ext uri="{BB962C8B-B14F-4D97-AF65-F5344CB8AC3E}">
        <p14:creationId xmlns:p14="http://schemas.microsoft.com/office/powerpoint/2010/main" val="4144402067"/>
      </p:ext>
    </p:extLst>
  </p:cSld>
  <p:clrMapOvr>
    <a:masterClrMapping/>
  </p:clrMapOvr>
</p:sld>
</file>

<file path=ppt/slides/slide3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10"/>
          <p:cNvPicPr>
            <a:picLocks noChangeAspect="1" noChangeArrowheads="1"/>
          </p:cNvPicPr>
          <p:nvPr/>
        </p:nvPicPr>
        <p:blipFill>
          <a:blip r:embed="rId3" cstate="print">
            <a:extLst>
              <a:ext uri="{28A0092B-C50C-407E-A947-70E740481C1C}">
                <a14:useLocalDpi xmlns:a14="http://schemas.microsoft.com/office/drawing/2010/main"/>
              </a:ext>
            </a:extLst>
          </a:blip>
          <a:stretch>
            <a:fillRect/>
          </a:stretch>
        </p:blipFill>
        <p:spPr bwMode="auto">
          <a:xfrm>
            <a:off x="8060071" y="448853"/>
            <a:ext cx="712787" cy="377717"/>
          </a:xfrm>
          <a:prstGeom prst="rect">
            <a:avLst/>
          </a:prstGeom>
          <a:noFill/>
          <a:extLst>
            <a:ext uri="{909E8E84-426E-40dd-AFC4-6F175D3DCCD1}">
              <a14:hiddenFill xmlns="" xmlns:a14="http://schemas.microsoft.com/office/drawing/2010/main">
                <a:solidFill>
                  <a:srgbClr val="FFFFFF"/>
                </a:solidFill>
              </a14:hiddenFill>
            </a:ext>
          </a:extLst>
        </p:spPr>
      </p:pic>
      <p:sp>
        <p:nvSpPr>
          <p:cNvPr id="21" name="Title 1"/>
          <p:cNvSpPr txBox="1">
            <a:spLocks/>
          </p:cNvSpPr>
          <p:nvPr/>
        </p:nvSpPr>
        <p:spPr>
          <a:xfrm>
            <a:off x="304800" y="345693"/>
            <a:ext cx="8513064" cy="434974"/>
          </a:xfrm>
          <a:prstGeom prst="rect">
            <a:avLst/>
          </a:prstGeom>
        </p:spPr>
        <p:txBody>
          <a:bodyPr lIns="91408" tIns="45704" rIns="91408" bIns="45704">
            <a:noAutofit/>
          </a:bodyPr>
          <a:lstStyle>
            <a:lvl1pPr marL="6251" indent="-6251" algn="l" rtl="0" eaLnBrk="0" fontAlgn="base" hangingPunct="0">
              <a:lnSpc>
                <a:spcPct val="90000"/>
              </a:lnSpc>
              <a:spcBef>
                <a:spcPct val="0"/>
              </a:spcBef>
              <a:spcAft>
                <a:spcPct val="0"/>
              </a:spcAft>
              <a:defRPr sz="2800" b="0">
                <a:solidFill>
                  <a:schemeClr val="accent1"/>
                </a:solidFill>
                <a:latin typeface="+mj-lt"/>
                <a:ea typeface="+mj-ea"/>
                <a:cs typeface="+mj-cs"/>
                <a:sym typeface="Arial" pitchFamily="34" charset="0"/>
              </a:defRPr>
            </a:lvl1pPr>
            <a:lvl2pPr marL="6251" indent="-6251" algn="l" rtl="0" eaLnBrk="0" fontAlgn="base" hangingPunct="0">
              <a:lnSpc>
                <a:spcPct val="90000"/>
              </a:lnSpc>
              <a:spcBef>
                <a:spcPct val="0"/>
              </a:spcBef>
              <a:spcAft>
                <a:spcPct val="0"/>
              </a:spcAft>
              <a:defRPr sz="2700" b="1">
                <a:solidFill>
                  <a:srgbClr val="B1059D"/>
                </a:solidFill>
                <a:latin typeface="Arial" pitchFamily="-107" charset="0"/>
                <a:ea typeface="Apple LiGothic Medium" pitchFamily="-107" charset="-120"/>
                <a:cs typeface="Apple LiGothic Medium" pitchFamily="-107" charset="-120"/>
                <a:sym typeface="Arial" pitchFamily="34" charset="0"/>
              </a:defRPr>
            </a:lvl2pPr>
            <a:lvl3pPr marL="6251" indent="-6251" algn="l" rtl="0" eaLnBrk="0" fontAlgn="base" hangingPunct="0">
              <a:lnSpc>
                <a:spcPct val="90000"/>
              </a:lnSpc>
              <a:spcBef>
                <a:spcPct val="0"/>
              </a:spcBef>
              <a:spcAft>
                <a:spcPct val="0"/>
              </a:spcAft>
              <a:defRPr sz="2700" b="1">
                <a:solidFill>
                  <a:srgbClr val="B1059D"/>
                </a:solidFill>
                <a:latin typeface="Arial" pitchFamily="-107" charset="0"/>
                <a:ea typeface="Apple LiGothic Medium" pitchFamily="-107" charset="-120"/>
                <a:cs typeface="Apple LiGothic Medium" pitchFamily="-107" charset="-120"/>
                <a:sym typeface="Arial" pitchFamily="34" charset="0"/>
              </a:defRPr>
            </a:lvl3pPr>
            <a:lvl4pPr marL="6251" indent="-6251" algn="l" rtl="0" eaLnBrk="0" fontAlgn="base" hangingPunct="0">
              <a:lnSpc>
                <a:spcPct val="90000"/>
              </a:lnSpc>
              <a:spcBef>
                <a:spcPct val="0"/>
              </a:spcBef>
              <a:spcAft>
                <a:spcPct val="0"/>
              </a:spcAft>
              <a:defRPr sz="2700" b="1">
                <a:solidFill>
                  <a:srgbClr val="B1059D"/>
                </a:solidFill>
                <a:latin typeface="Arial" pitchFamily="-107" charset="0"/>
                <a:ea typeface="Apple LiGothic Medium" pitchFamily="-107" charset="-120"/>
                <a:cs typeface="Apple LiGothic Medium" pitchFamily="-107" charset="-120"/>
                <a:sym typeface="Arial" pitchFamily="34" charset="0"/>
              </a:defRPr>
            </a:lvl4pPr>
            <a:lvl5pPr marL="6251" indent="-6251" algn="l" rtl="0" eaLnBrk="0" fontAlgn="base" hangingPunct="0">
              <a:lnSpc>
                <a:spcPct val="90000"/>
              </a:lnSpc>
              <a:spcBef>
                <a:spcPct val="0"/>
              </a:spcBef>
              <a:spcAft>
                <a:spcPct val="0"/>
              </a:spcAft>
              <a:defRPr sz="2700" b="1">
                <a:solidFill>
                  <a:srgbClr val="B1059D"/>
                </a:solidFill>
                <a:latin typeface="Arial" pitchFamily="-107" charset="0"/>
                <a:ea typeface="Apple LiGothic Medium" pitchFamily="-107" charset="-120"/>
                <a:cs typeface="Apple LiGothic Medium" pitchFamily="-107" charset="-120"/>
                <a:sym typeface="Arial" pitchFamily="34" charset="0"/>
              </a:defRPr>
            </a:lvl5pPr>
            <a:lvl6pPr marL="263426" algn="l" rtl="0" fontAlgn="base">
              <a:lnSpc>
                <a:spcPct val="90000"/>
              </a:lnSpc>
              <a:spcBef>
                <a:spcPct val="0"/>
              </a:spcBef>
              <a:spcAft>
                <a:spcPct val="0"/>
              </a:spcAft>
              <a:defRPr sz="2700" b="1">
                <a:solidFill>
                  <a:srgbClr val="1EB9E4"/>
                </a:solidFill>
                <a:latin typeface="Arial" pitchFamily="-107" charset="0"/>
                <a:ea typeface="Apple LiGothic Medium" pitchFamily="-107" charset="-120"/>
                <a:cs typeface="Apple LiGothic Medium" pitchFamily="-107" charset="-120"/>
                <a:sym typeface="Arial" pitchFamily="-107" charset="0"/>
              </a:defRPr>
            </a:lvl6pPr>
            <a:lvl7pPr marL="520601" algn="l" rtl="0" fontAlgn="base">
              <a:lnSpc>
                <a:spcPct val="90000"/>
              </a:lnSpc>
              <a:spcBef>
                <a:spcPct val="0"/>
              </a:spcBef>
              <a:spcAft>
                <a:spcPct val="0"/>
              </a:spcAft>
              <a:defRPr sz="2700" b="1">
                <a:solidFill>
                  <a:srgbClr val="1EB9E4"/>
                </a:solidFill>
                <a:latin typeface="Arial" pitchFamily="-107" charset="0"/>
                <a:ea typeface="Apple LiGothic Medium" pitchFamily="-107" charset="-120"/>
                <a:cs typeface="Apple LiGothic Medium" pitchFamily="-107" charset="-120"/>
                <a:sym typeface="Arial" pitchFamily="-107" charset="0"/>
              </a:defRPr>
            </a:lvl7pPr>
            <a:lvl8pPr marL="777776" algn="l" rtl="0" fontAlgn="base">
              <a:lnSpc>
                <a:spcPct val="90000"/>
              </a:lnSpc>
              <a:spcBef>
                <a:spcPct val="0"/>
              </a:spcBef>
              <a:spcAft>
                <a:spcPct val="0"/>
              </a:spcAft>
              <a:defRPr sz="2700" b="1">
                <a:solidFill>
                  <a:srgbClr val="1EB9E4"/>
                </a:solidFill>
                <a:latin typeface="Arial" pitchFamily="-107" charset="0"/>
                <a:ea typeface="Apple LiGothic Medium" pitchFamily="-107" charset="-120"/>
                <a:cs typeface="Apple LiGothic Medium" pitchFamily="-107" charset="-120"/>
                <a:sym typeface="Arial" pitchFamily="-107" charset="0"/>
              </a:defRPr>
            </a:lvl8pPr>
            <a:lvl9pPr marL="1034951" algn="l" rtl="0" fontAlgn="base">
              <a:lnSpc>
                <a:spcPct val="90000"/>
              </a:lnSpc>
              <a:spcBef>
                <a:spcPct val="0"/>
              </a:spcBef>
              <a:spcAft>
                <a:spcPct val="0"/>
              </a:spcAft>
              <a:defRPr sz="2700" b="1">
                <a:solidFill>
                  <a:srgbClr val="1EB9E4"/>
                </a:solidFill>
                <a:latin typeface="Arial" pitchFamily="-107" charset="0"/>
                <a:ea typeface="Apple LiGothic Medium" pitchFamily="-107" charset="-120"/>
                <a:cs typeface="Apple LiGothic Medium" pitchFamily="-107" charset="-120"/>
                <a:sym typeface="Arial" pitchFamily="-107" charset="0"/>
              </a:defRPr>
            </a:lvl9pPr>
          </a:lstStyle>
          <a:p>
            <a:pPr defTabSz="457010"/>
            <a:endParaRPr lang="en-US">
              <a:solidFill>
                <a:srgbClr val="676767">
                  <a:lumMod val="75000"/>
                </a:srgbClr>
              </a:solidFill>
              <a:latin typeface="+mn-lt"/>
              <a:ea typeface="MS PGothic" panose="020B0600070205080204" pitchFamily="34" charset="-128"/>
            </a:endParaRPr>
          </a:p>
        </p:txBody>
      </p:sp>
      <p:grpSp>
        <p:nvGrpSpPr>
          <p:cNvPr id="2" name="Group 1"/>
          <p:cNvGrpSpPr/>
          <p:nvPr/>
        </p:nvGrpSpPr>
        <p:grpSpPr>
          <a:xfrm>
            <a:off x="1500701" y="995063"/>
            <a:ext cx="3605156" cy="3576486"/>
            <a:chOff x="369179" y="663092"/>
            <a:chExt cx="4059556" cy="4027273"/>
          </a:xfrm>
        </p:grpSpPr>
        <p:sp>
          <p:nvSpPr>
            <p:cNvPr id="58" name="Rectangle 57"/>
            <p:cNvSpPr/>
            <p:nvPr/>
          </p:nvSpPr>
          <p:spPr bwMode="auto">
            <a:xfrm>
              <a:off x="1065427" y="1391409"/>
              <a:ext cx="866701" cy="466292"/>
            </a:xfrm>
            <a:prstGeom prst="rect">
              <a:avLst/>
            </a:prstGeom>
            <a:solidFill>
              <a:schemeClr val="accent1"/>
            </a:solidFill>
            <a:ln w="9525" cap="flat" cmpd="sng" algn="ctr">
              <a:noFill/>
              <a:prstDash val="solid"/>
              <a:round/>
              <a:headEnd type="none" w="med" len="med"/>
              <a:tailEnd type="none" w="med" len="med"/>
            </a:ln>
            <a:effectLst/>
          </p:spPr>
          <p:txBody>
            <a:bodyPr vert="horz" wrap="square" lIns="51435" tIns="25718" rIns="51435" bIns="25718" numCol="1" rtlCol="0" anchor="ctr" anchorCtr="0" compatLnSpc="1">
              <a:prstTxWarp prst="textNoShape">
                <a:avLst/>
              </a:prstTxWarp>
              <a:noAutofit/>
            </a:bodyPr>
            <a:lstStyle/>
            <a:p>
              <a:pPr algn="ctr" defTabSz="514157"/>
              <a:r>
                <a:rPr lang="en-US" sz="1400">
                  <a:solidFill>
                    <a:srgbClr val="FFFFFF"/>
                  </a:solidFill>
                  <a:latin typeface="+mn-lt"/>
                  <a:ea typeface="MS PGothic" panose="020B0600070205080204" pitchFamily="34" charset="-128"/>
                  <a:sym typeface="Arial" pitchFamily="-107" charset="0"/>
                </a:rPr>
                <a:t>HTTP</a:t>
              </a:r>
            </a:p>
          </p:txBody>
        </p:sp>
        <p:sp>
          <p:nvSpPr>
            <p:cNvPr id="50" name="Rectangle 49"/>
            <p:cNvSpPr/>
            <p:nvPr/>
          </p:nvSpPr>
          <p:spPr bwMode="auto">
            <a:xfrm>
              <a:off x="1055682" y="1949080"/>
              <a:ext cx="866701" cy="466292"/>
            </a:xfrm>
            <a:prstGeom prst="rect">
              <a:avLst/>
            </a:prstGeom>
            <a:solidFill>
              <a:schemeClr val="accent3"/>
            </a:solidFill>
            <a:ln w="9525" cap="flat" cmpd="sng" algn="ctr">
              <a:noFill/>
              <a:prstDash val="solid"/>
              <a:round/>
              <a:headEnd type="none" w="med" len="med"/>
              <a:tailEnd type="none" w="med" len="med"/>
            </a:ln>
            <a:effectLst/>
          </p:spPr>
          <p:txBody>
            <a:bodyPr vert="horz" wrap="square" lIns="51435" tIns="25718" rIns="51435" bIns="25718" numCol="1" rtlCol="0" anchor="ctr" anchorCtr="0" compatLnSpc="1">
              <a:prstTxWarp prst="textNoShape">
                <a:avLst/>
              </a:prstTxWarp>
              <a:noAutofit/>
            </a:bodyPr>
            <a:lstStyle/>
            <a:p>
              <a:pPr algn="ctr" defTabSz="514157"/>
              <a:r>
                <a:rPr lang="en-US" sz="1400">
                  <a:solidFill>
                    <a:srgbClr val="FFFFFF"/>
                  </a:solidFill>
                  <a:latin typeface="+mn-lt"/>
                  <a:ea typeface="MS PGothic" panose="020B0600070205080204" pitchFamily="34" charset="-128"/>
                  <a:sym typeface="Arial" pitchFamily="-107" charset="0"/>
                </a:rPr>
                <a:t>FTP</a:t>
              </a:r>
            </a:p>
          </p:txBody>
        </p:sp>
        <p:sp>
          <p:nvSpPr>
            <p:cNvPr id="51" name="Rectangle 50"/>
            <p:cNvSpPr/>
            <p:nvPr/>
          </p:nvSpPr>
          <p:spPr bwMode="auto">
            <a:xfrm>
              <a:off x="1059457" y="2520257"/>
              <a:ext cx="866701" cy="466292"/>
            </a:xfrm>
            <a:prstGeom prst="rect">
              <a:avLst/>
            </a:prstGeom>
            <a:solidFill>
              <a:schemeClr val="accent2"/>
            </a:solidFill>
            <a:ln w="9525" cap="flat" cmpd="sng" algn="ctr">
              <a:noFill/>
              <a:prstDash val="solid"/>
              <a:round/>
              <a:headEnd type="none" w="med" len="med"/>
              <a:tailEnd type="none" w="med" len="med"/>
            </a:ln>
            <a:effectLst/>
          </p:spPr>
          <p:txBody>
            <a:bodyPr vert="horz" wrap="square" lIns="51435" tIns="25718" rIns="51435" bIns="25718" numCol="1" rtlCol="0" anchor="ctr" anchorCtr="0" compatLnSpc="1">
              <a:prstTxWarp prst="textNoShape">
                <a:avLst/>
              </a:prstTxWarp>
              <a:noAutofit/>
            </a:bodyPr>
            <a:lstStyle/>
            <a:p>
              <a:pPr algn="ctr" defTabSz="514157"/>
              <a:r>
                <a:rPr lang="en-US" sz="1400">
                  <a:solidFill>
                    <a:srgbClr val="FFFFFF"/>
                  </a:solidFill>
                  <a:latin typeface="+mn-lt"/>
                  <a:ea typeface="MS PGothic" panose="020B0600070205080204" pitchFamily="34" charset="-128"/>
                  <a:sym typeface="Arial" pitchFamily="-107" charset="0"/>
                </a:rPr>
                <a:t>POP3</a:t>
              </a:r>
            </a:p>
          </p:txBody>
        </p:sp>
        <p:sp>
          <p:nvSpPr>
            <p:cNvPr id="52" name="Rectangle 51"/>
            <p:cNvSpPr/>
            <p:nvPr/>
          </p:nvSpPr>
          <p:spPr bwMode="auto">
            <a:xfrm>
              <a:off x="1049717" y="3091432"/>
              <a:ext cx="866701" cy="466292"/>
            </a:xfrm>
            <a:prstGeom prst="rect">
              <a:avLst/>
            </a:prstGeom>
            <a:solidFill>
              <a:srgbClr val="800000"/>
            </a:solidFill>
            <a:ln w="9525" cap="flat" cmpd="sng" algn="ctr">
              <a:noFill/>
              <a:prstDash val="solid"/>
              <a:round/>
              <a:headEnd type="none" w="med" len="med"/>
              <a:tailEnd type="none" w="med" len="med"/>
            </a:ln>
            <a:effectLst/>
          </p:spPr>
          <p:txBody>
            <a:bodyPr vert="horz" wrap="square" lIns="51435" tIns="25718" rIns="51435" bIns="25718" numCol="1" rtlCol="0" anchor="ctr" anchorCtr="0" compatLnSpc="1">
              <a:prstTxWarp prst="textNoShape">
                <a:avLst/>
              </a:prstTxWarp>
              <a:noAutofit/>
            </a:bodyPr>
            <a:lstStyle/>
            <a:p>
              <a:pPr algn="ctr" defTabSz="514157"/>
              <a:r>
                <a:rPr lang="en-US" sz="1400">
                  <a:solidFill>
                    <a:srgbClr val="FFFFFF"/>
                  </a:solidFill>
                  <a:latin typeface="+mn-lt"/>
                  <a:ea typeface="MS PGothic" panose="020B0600070205080204" pitchFamily="34" charset="-128"/>
                  <a:sym typeface="Arial" pitchFamily="-107" charset="0"/>
                </a:rPr>
                <a:t>IMAP</a:t>
              </a:r>
            </a:p>
          </p:txBody>
        </p:sp>
        <p:sp>
          <p:nvSpPr>
            <p:cNvPr id="53" name="Rectangle 52"/>
            <p:cNvSpPr/>
            <p:nvPr/>
          </p:nvSpPr>
          <p:spPr bwMode="auto">
            <a:xfrm>
              <a:off x="1053492" y="3649097"/>
              <a:ext cx="866701" cy="466292"/>
            </a:xfrm>
            <a:prstGeom prst="rect">
              <a:avLst/>
            </a:prstGeom>
            <a:solidFill>
              <a:schemeClr val="tx2"/>
            </a:solidFill>
            <a:ln w="9525" cap="flat" cmpd="sng" algn="ctr">
              <a:noFill/>
              <a:prstDash val="solid"/>
              <a:round/>
              <a:headEnd type="none" w="med" len="med"/>
              <a:tailEnd type="none" w="med" len="med"/>
            </a:ln>
            <a:effectLst/>
          </p:spPr>
          <p:txBody>
            <a:bodyPr vert="horz" wrap="square" lIns="51435" tIns="25718" rIns="51435" bIns="25718" numCol="1" rtlCol="0" anchor="ctr" anchorCtr="0" compatLnSpc="1">
              <a:prstTxWarp prst="textNoShape">
                <a:avLst/>
              </a:prstTxWarp>
              <a:noAutofit/>
            </a:bodyPr>
            <a:lstStyle/>
            <a:p>
              <a:pPr algn="ctr" defTabSz="514157"/>
              <a:r>
                <a:rPr lang="en-US" sz="1400">
                  <a:solidFill>
                    <a:srgbClr val="FFFFFF"/>
                  </a:solidFill>
                  <a:latin typeface="+mn-lt"/>
                  <a:ea typeface="MS PGothic" panose="020B0600070205080204" pitchFamily="34" charset="-128"/>
                  <a:sym typeface="Arial" pitchFamily="-107" charset="0"/>
                </a:rPr>
                <a:t>HTTPS</a:t>
              </a:r>
            </a:p>
          </p:txBody>
        </p:sp>
        <p:sp>
          <p:nvSpPr>
            <p:cNvPr id="54" name="Rectangle 53"/>
            <p:cNvSpPr/>
            <p:nvPr/>
          </p:nvSpPr>
          <p:spPr bwMode="auto">
            <a:xfrm>
              <a:off x="1043752" y="4220272"/>
              <a:ext cx="866701" cy="466292"/>
            </a:xfrm>
            <a:prstGeom prst="rect">
              <a:avLst/>
            </a:prstGeom>
            <a:solidFill>
              <a:srgbClr val="008000"/>
            </a:solidFill>
            <a:ln w="9525" cap="flat" cmpd="sng" algn="ctr">
              <a:noFill/>
              <a:prstDash val="solid"/>
              <a:round/>
              <a:headEnd type="none" w="med" len="med"/>
              <a:tailEnd type="none" w="med" len="med"/>
            </a:ln>
            <a:effectLst/>
          </p:spPr>
          <p:txBody>
            <a:bodyPr vert="horz" wrap="square" lIns="51435" tIns="25718" rIns="51435" bIns="25718" numCol="1" rtlCol="0" anchor="ctr" anchorCtr="0" compatLnSpc="1">
              <a:prstTxWarp prst="textNoShape">
                <a:avLst/>
              </a:prstTxWarp>
              <a:noAutofit/>
            </a:bodyPr>
            <a:lstStyle/>
            <a:p>
              <a:pPr algn="ctr" defTabSz="514157"/>
              <a:r>
                <a:rPr lang="en-US" sz="1400">
                  <a:solidFill>
                    <a:srgbClr val="FFFFFF"/>
                  </a:solidFill>
                  <a:latin typeface="+mn-lt"/>
                  <a:ea typeface="MS PGothic" panose="020B0600070205080204" pitchFamily="34" charset="-128"/>
                  <a:sym typeface="Arial" pitchFamily="-107" charset="0"/>
                </a:rPr>
                <a:t>SMTP</a:t>
              </a:r>
            </a:p>
          </p:txBody>
        </p:sp>
        <p:sp>
          <p:nvSpPr>
            <p:cNvPr id="57" name="Rectangle 56"/>
            <p:cNvSpPr/>
            <p:nvPr/>
          </p:nvSpPr>
          <p:spPr bwMode="auto">
            <a:xfrm>
              <a:off x="2920339" y="1395210"/>
              <a:ext cx="866701" cy="466292"/>
            </a:xfrm>
            <a:prstGeom prst="rect">
              <a:avLst/>
            </a:prstGeom>
            <a:solidFill>
              <a:schemeClr val="accent1"/>
            </a:solidFill>
            <a:ln w="9525" cap="flat" cmpd="sng" algn="ctr">
              <a:noFill/>
              <a:prstDash val="solid"/>
              <a:round/>
              <a:headEnd type="none" w="med" len="med"/>
              <a:tailEnd type="none" w="med" len="med"/>
            </a:ln>
            <a:effectLst/>
          </p:spPr>
          <p:txBody>
            <a:bodyPr vert="horz" wrap="square" lIns="51435" tIns="25718" rIns="51435" bIns="25718" numCol="1" rtlCol="0" anchor="ctr" anchorCtr="0" compatLnSpc="1">
              <a:prstTxWarp prst="textNoShape">
                <a:avLst/>
              </a:prstTxWarp>
              <a:noAutofit/>
            </a:bodyPr>
            <a:lstStyle/>
            <a:p>
              <a:pPr algn="ctr" defTabSz="514157"/>
              <a:r>
                <a:rPr lang="en-US" sz="1400">
                  <a:solidFill>
                    <a:srgbClr val="FFFFFF"/>
                  </a:solidFill>
                  <a:latin typeface="+mn-lt"/>
                  <a:ea typeface="MS PGothic" panose="020B0600070205080204" pitchFamily="34" charset="-128"/>
                  <a:sym typeface="Arial" pitchFamily="-107" charset="0"/>
                </a:rPr>
                <a:t>80</a:t>
              </a:r>
            </a:p>
          </p:txBody>
        </p:sp>
        <p:sp>
          <p:nvSpPr>
            <p:cNvPr id="66" name="Rectangle 65"/>
            <p:cNvSpPr/>
            <p:nvPr/>
          </p:nvSpPr>
          <p:spPr bwMode="auto">
            <a:xfrm>
              <a:off x="2910594" y="1952881"/>
              <a:ext cx="866701" cy="466292"/>
            </a:xfrm>
            <a:prstGeom prst="rect">
              <a:avLst/>
            </a:prstGeom>
            <a:solidFill>
              <a:schemeClr val="accent3"/>
            </a:solidFill>
            <a:ln w="9525" cap="flat" cmpd="sng" algn="ctr">
              <a:noFill/>
              <a:prstDash val="solid"/>
              <a:round/>
              <a:headEnd type="none" w="med" len="med"/>
              <a:tailEnd type="none" w="med" len="med"/>
            </a:ln>
            <a:effectLst/>
          </p:spPr>
          <p:txBody>
            <a:bodyPr vert="horz" wrap="square" lIns="51435" tIns="25718" rIns="51435" bIns="25718" numCol="1" rtlCol="0" anchor="ctr" anchorCtr="0" compatLnSpc="1">
              <a:prstTxWarp prst="textNoShape">
                <a:avLst/>
              </a:prstTxWarp>
              <a:noAutofit/>
            </a:bodyPr>
            <a:lstStyle/>
            <a:p>
              <a:pPr algn="ctr" defTabSz="514157"/>
              <a:r>
                <a:rPr lang="en-US" sz="1400">
                  <a:solidFill>
                    <a:srgbClr val="FFFFFF"/>
                  </a:solidFill>
                  <a:latin typeface="+mn-lt"/>
                  <a:ea typeface="MS PGothic" panose="020B0600070205080204" pitchFamily="34" charset="-128"/>
                  <a:sym typeface="Arial" pitchFamily="-107" charset="0"/>
                </a:rPr>
                <a:t>20/21</a:t>
              </a:r>
            </a:p>
          </p:txBody>
        </p:sp>
        <p:sp>
          <p:nvSpPr>
            <p:cNvPr id="67" name="Rectangle 66"/>
            <p:cNvSpPr/>
            <p:nvPr/>
          </p:nvSpPr>
          <p:spPr bwMode="auto">
            <a:xfrm>
              <a:off x="2914369" y="2524058"/>
              <a:ext cx="866701" cy="466292"/>
            </a:xfrm>
            <a:prstGeom prst="rect">
              <a:avLst/>
            </a:prstGeom>
            <a:solidFill>
              <a:schemeClr val="accent2"/>
            </a:solidFill>
            <a:ln w="9525" cap="flat" cmpd="sng" algn="ctr">
              <a:noFill/>
              <a:prstDash val="solid"/>
              <a:round/>
              <a:headEnd type="none" w="med" len="med"/>
              <a:tailEnd type="none" w="med" len="med"/>
            </a:ln>
            <a:effectLst/>
          </p:spPr>
          <p:txBody>
            <a:bodyPr vert="horz" wrap="square" lIns="51435" tIns="25718" rIns="51435" bIns="25718" numCol="1" rtlCol="0" anchor="ctr" anchorCtr="0" compatLnSpc="1">
              <a:prstTxWarp prst="textNoShape">
                <a:avLst/>
              </a:prstTxWarp>
              <a:noAutofit/>
            </a:bodyPr>
            <a:lstStyle/>
            <a:p>
              <a:pPr algn="ctr" defTabSz="514157"/>
              <a:r>
                <a:rPr lang="en-US" sz="1400">
                  <a:solidFill>
                    <a:srgbClr val="FFFFFF"/>
                  </a:solidFill>
                  <a:latin typeface="+mn-lt"/>
                  <a:ea typeface="MS PGothic" panose="020B0600070205080204" pitchFamily="34" charset="-128"/>
                  <a:sym typeface="Arial" pitchFamily="-107" charset="0"/>
                </a:rPr>
                <a:t>110</a:t>
              </a:r>
            </a:p>
          </p:txBody>
        </p:sp>
        <p:sp>
          <p:nvSpPr>
            <p:cNvPr id="68" name="Rectangle 67"/>
            <p:cNvSpPr/>
            <p:nvPr/>
          </p:nvSpPr>
          <p:spPr bwMode="auto">
            <a:xfrm>
              <a:off x="2904629" y="3095233"/>
              <a:ext cx="866701" cy="466292"/>
            </a:xfrm>
            <a:prstGeom prst="rect">
              <a:avLst/>
            </a:prstGeom>
            <a:solidFill>
              <a:srgbClr val="800000"/>
            </a:solidFill>
            <a:ln w="9525" cap="flat" cmpd="sng" algn="ctr">
              <a:noFill/>
              <a:prstDash val="solid"/>
              <a:round/>
              <a:headEnd type="none" w="med" len="med"/>
              <a:tailEnd type="none" w="med" len="med"/>
            </a:ln>
            <a:effectLst/>
          </p:spPr>
          <p:txBody>
            <a:bodyPr vert="horz" wrap="square" lIns="51435" tIns="25718" rIns="51435" bIns="25718" numCol="1" rtlCol="0" anchor="ctr" anchorCtr="0" compatLnSpc="1">
              <a:prstTxWarp prst="textNoShape">
                <a:avLst/>
              </a:prstTxWarp>
              <a:noAutofit/>
            </a:bodyPr>
            <a:lstStyle/>
            <a:p>
              <a:pPr algn="ctr" defTabSz="514157"/>
              <a:r>
                <a:rPr lang="en-US" sz="1400">
                  <a:solidFill>
                    <a:srgbClr val="FFFFFF"/>
                  </a:solidFill>
                  <a:latin typeface="+mn-lt"/>
                  <a:ea typeface="MS PGothic" panose="020B0600070205080204" pitchFamily="34" charset="-128"/>
                  <a:sym typeface="Arial" pitchFamily="-107" charset="0"/>
                </a:rPr>
                <a:t>143</a:t>
              </a:r>
            </a:p>
          </p:txBody>
        </p:sp>
        <p:sp>
          <p:nvSpPr>
            <p:cNvPr id="69" name="Rectangle 68"/>
            <p:cNvSpPr/>
            <p:nvPr/>
          </p:nvSpPr>
          <p:spPr bwMode="auto">
            <a:xfrm>
              <a:off x="2908404" y="3652898"/>
              <a:ext cx="866701" cy="466292"/>
            </a:xfrm>
            <a:prstGeom prst="rect">
              <a:avLst/>
            </a:prstGeom>
            <a:solidFill>
              <a:schemeClr val="tx2"/>
            </a:solidFill>
            <a:ln w="9525" cap="flat" cmpd="sng" algn="ctr">
              <a:noFill/>
              <a:prstDash val="solid"/>
              <a:round/>
              <a:headEnd type="none" w="med" len="med"/>
              <a:tailEnd type="none" w="med" len="med"/>
            </a:ln>
            <a:effectLst/>
          </p:spPr>
          <p:txBody>
            <a:bodyPr vert="horz" wrap="square" lIns="51435" tIns="25718" rIns="51435" bIns="25718" numCol="1" rtlCol="0" anchor="ctr" anchorCtr="0" compatLnSpc="1">
              <a:prstTxWarp prst="textNoShape">
                <a:avLst/>
              </a:prstTxWarp>
              <a:noAutofit/>
            </a:bodyPr>
            <a:lstStyle/>
            <a:p>
              <a:pPr algn="ctr" defTabSz="514157"/>
              <a:r>
                <a:rPr lang="en-US" sz="1400">
                  <a:solidFill>
                    <a:srgbClr val="FFFFFF"/>
                  </a:solidFill>
                  <a:latin typeface="+mn-lt"/>
                  <a:ea typeface="MS PGothic" panose="020B0600070205080204" pitchFamily="34" charset="-128"/>
                  <a:sym typeface="Arial" pitchFamily="-107" charset="0"/>
                </a:rPr>
                <a:t>443</a:t>
              </a:r>
            </a:p>
          </p:txBody>
        </p:sp>
        <p:sp>
          <p:nvSpPr>
            <p:cNvPr id="70" name="Rectangle 69"/>
            <p:cNvSpPr/>
            <p:nvPr/>
          </p:nvSpPr>
          <p:spPr bwMode="auto">
            <a:xfrm>
              <a:off x="2898664" y="4224073"/>
              <a:ext cx="866701" cy="466292"/>
            </a:xfrm>
            <a:prstGeom prst="rect">
              <a:avLst/>
            </a:prstGeom>
            <a:solidFill>
              <a:srgbClr val="008000"/>
            </a:solidFill>
            <a:ln w="9525" cap="flat" cmpd="sng" algn="ctr">
              <a:noFill/>
              <a:prstDash val="solid"/>
              <a:round/>
              <a:headEnd type="none" w="med" len="med"/>
              <a:tailEnd type="none" w="med" len="med"/>
            </a:ln>
            <a:effectLst/>
          </p:spPr>
          <p:txBody>
            <a:bodyPr vert="horz" wrap="square" lIns="51435" tIns="25718" rIns="51435" bIns="25718" numCol="1" rtlCol="0" anchor="ctr" anchorCtr="0" compatLnSpc="1">
              <a:prstTxWarp prst="textNoShape">
                <a:avLst/>
              </a:prstTxWarp>
              <a:noAutofit/>
            </a:bodyPr>
            <a:lstStyle/>
            <a:p>
              <a:pPr algn="ctr" defTabSz="514157"/>
              <a:r>
                <a:rPr lang="en-US" sz="1400">
                  <a:solidFill>
                    <a:srgbClr val="FFFFFF"/>
                  </a:solidFill>
                  <a:latin typeface="+mn-lt"/>
                  <a:ea typeface="MS PGothic" panose="020B0600070205080204" pitchFamily="34" charset="-128"/>
                  <a:sym typeface="Arial" pitchFamily="-107" charset="0"/>
                </a:rPr>
                <a:t>25</a:t>
              </a:r>
            </a:p>
          </p:txBody>
        </p:sp>
        <p:cxnSp>
          <p:nvCxnSpPr>
            <p:cNvPr id="9" name="Straight Arrow Connector 8"/>
            <p:cNvCxnSpPr>
              <a:stCxn id="58" idx="3"/>
              <a:endCxn id="57" idx="1"/>
            </p:cNvCxnSpPr>
            <p:nvPr/>
          </p:nvCxnSpPr>
          <p:spPr bwMode="auto">
            <a:xfrm>
              <a:off x="1932128" y="1624555"/>
              <a:ext cx="988211" cy="3801"/>
            </a:xfrm>
            <a:prstGeom prst="straightConnector1">
              <a:avLst/>
            </a:prstGeom>
            <a:solidFill>
              <a:srgbClr val="0183B7"/>
            </a:solidFill>
            <a:ln w="9525" cap="flat" cmpd="sng" algn="ctr">
              <a:solidFill>
                <a:schemeClr val="tx1">
                  <a:lumMod val="50000"/>
                </a:schemeClr>
              </a:solidFill>
              <a:prstDash val="solid"/>
              <a:round/>
              <a:headEnd type="none" w="med" len="med"/>
              <a:tailEnd type="arrow"/>
            </a:ln>
            <a:effectLst/>
          </p:spPr>
        </p:cxnSp>
        <p:cxnSp>
          <p:nvCxnSpPr>
            <p:cNvPr id="71" name="Straight Arrow Connector 70"/>
            <p:cNvCxnSpPr/>
            <p:nvPr/>
          </p:nvCxnSpPr>
          <p:spPr bwMode="auto">
            <a:xfrm flipV="1">
              <a:off x="1922389" y="2186022"/>
              <a:ext cx="988211" cy="9708"/>
            </a:xfrm>
            <a:prstGeom prst="straightConnector1">
              <a:avLst/>
            </a:prstGeom>
            <a:solidFill>
              <a:srgbClr val="0183B7"/>
            </a:solidFill>
            <a:ln w="9525" cap="flat" cmpd="sng" algn="ctr">
              <a:solidFill>
                <a:schemeClr val="tx1">
                  <a:lumMod val="50000"/>
                </a:schemeClr>
              </a:solidFill>
              <a:prstDash val="solid"/>
              <a:round/>
              <a:headEnd type="none" w="med" len="med"/>
              <a:tailEnd type="arrow"/>
            </a:ln>
            <a:effectLst/>
          </p:spPr>
        </p:cxnSp>
        <p:cxnSp>
          <p:nvCxnSpPr>
            <p:cNvPr id="78" name="Straight Arrow Connector 77"/>
            <p:cNvCxnSpPr/>
            <p:nvPr/>
          </p:nvCxnSpPr>
          <p:spPr bwMode="auto">
            <a:xfrm flipV="1">
              <a:off x="1949408" y="2766913"/>
              <a:ext cx="988211" cy="9708"/>
            </a:xfrm>
            <a:prstGeom prst="straightConnector1">
              <a:avLst/>
            </a:prstGeom>
            <a:solidFill>
              <a:srgbClr val="0183B7"/>
            </a:solidFill>
            <a:ln w="9525" cap="flat" cmpd="sng" algn="ctr">
              <a:solidFill>
                <a:schemeClr val="tx1">
                  <a:lumMod val="50000"/>
                </a:schemeClr>
              </a:solidFill>
              <a:prstDash val="solid"/>
              <a:round/>
              <a:headEnd type="none" w="med" len="med"/>
              <a:tailEnd type="arrow"/>
            </a:ln>
            <a:effectLst/>
          </p:spPr>
        </p:cxnSp>
        <p:cxnSp>
          <p:nvCxnSpPr>
            <p:cNvPr id="79" name="Straight Arrow Connector 78"/>
            <p:cNvCxnSpPr/>
            <p:nvPr/>
          </p:nvCxnSpPr>
          <p:spPr bwMode="auto">
            <a:xfrm flipV="1">
              <a:off x="1939669" y="3338088"/>
              <a:ext cx="988211" cy="9708"/>
            </a:xfrm>
            <a:prstGeom prst="straightConnector1">
              <a:avLst/>
            </a:prstGeom>
            <a:solidFill>
              <a:srgbClr val="0183B7"/>
            </a:solidFill>
            <a:ln w="9525" cap="flat" cmpd="sng" algn="ctr">
              <a:solidFill>
                <a:schemeClr val="tx1">
                  <a:lumMod val="50000"/>
                </a:schemeClr>
              </a:solidFill>
              <a:prstDash val="solid"/>
              <a:round/>
              <a:headEnd type="none" w="med" len="med"/>
              <a:tailEnd type="arrow"/>
            </a:ln>
            <a:effectLst/>
          </p:spPr>
        </p:cxnSp>
        <p:cxnSp>
          <p:nvCxnSpPr>
            <p:cNvPr id="80" name="Straight Arrow Connector 79"/>
            <p:cNvCxnSpPr/>
            <p:nvPr/>
          </p:nvCxnSpPr>
          <p:spPr bwMode="auto">
            <a:xfrm flipV="1">
              <a:off x="1935896" y="3874651"/>
              <a:ext cx="988211" cy="9708"/>
            </a:xfrm>
            <a:prstGeom prst="straightConnector1">
              <a:avLst/>
            </a:prstGeom>
            <a:solidFill>
              <a:srgbClr val="0183B7"/>
            </a:solidFill>
            <a:ln w="9525" cap="flat" cmpd="sng" algn="ctr">
              <a:solidFill>
                <a:schemeClr val="tx1">
                  <a:lumMod val="50000"/>
                </a:schemeClr>
              </a:solidFill>
              <a:prstDash val="solid"/>
              <a:round/>
              <a:headEnd type="none" w="med" len="med"/>
              <a:tailEnd type="arrow"/>
            </a:ln>
            <a:effectLst/>
          </p:spPr>
        </p:cxnSp>
        <p:cxnSp>
          <p:nvCxnSpPr>
            <p:cNvPr id="81" name="Straight Arrow Connector 80"/>
            <p:cNvCxnSpPr/>
            <p:nvPr/>
          </p:nvCxnSpPr>
          <p:spPr bwMode="auto">
            <a:xfrm flipV="1">
              <a:off x="1926157" y="4445826"/>
              <a:ext cx="988211" cy="9708"/>
            </a:xfrm>
            <a:prstGeom prst="straightConnector1">
              <a:avLst/>
            </a:prstGeom>
            <a:solidFill>
              <a:srgbClr val="0183B7"/>
            </a:solidFill>
            <a:ln w="9525" cap="flat" cmpd="sng" algn="ctr">
              <a:solidFill>
                <a:schemeClr val="tx1">
                  <a:lumMod val="50000"/>
                </a:schemeClr>
              </a:solidFill>
              <a:prstDash val="solid"/>
              <a:round/>
              <a:headEnd type="none" w="med" len="med"/>
              <a:tailEnd type="arrow"/>
            </a:ln>
            <a:effectLst/>
          </p:spPr>
        </p:cxnSp>
        <p:sp>
          <p:nvSpPr>
            <p:cNvPr id="83" name="Text Placeholder 6"/>
            <p:cNvSpPr txBox="1">
              <a:spLocks/>
            </p:cNvSpPr>
            <p:nvPr/>
          </p:nvSpPr>
          <p:spPr>
            <a:xfrm>
              <a:off x="369179" y="663092"/>
              <a:ext cx="4059556" cy="381000"/>
            </a:xfrm>
            <a:prstGeom prst="rect">
              <a:avLst/>
            </a:prstGeom>
          </p:spPr>
          <p:txBody>
            <a:bodyPr>
              <a:noAutofit/>
            </a:bodyPr>
            <a:lstStyle>
              <a:lvl1pPr marL="187523" indent="-185738" algn="l" rtl="0" eaLnBrk="1" fontAlgn="base" hangingPunct="1">
                <a:lnSpc>
                  <a:spcPct val="90000"/>
                </a:lnSpc>
                <a:spcBef>
                  <a:spcPts val="1200"/>
                </a:spcBef>
                <a:spcAft>
                  <a:spcPct val="0"/>
                </a:spcAft>
                <a:buClrTx/>
                <a:buSzPct val="80000"/>
                <a:buFont typeface="Arial" panose="020B0604020202020204" pitchFamily="34" charset="0"/>
                <a:buChar char="•"/>
                <a:defRPr sz="1800">
                  <a:solidFill>
                    <a:schemeClr val="tx1"/>
                  </a:solidFill>
                  <a:latin typeface="+mn-lt"/>
                  <a:ea typeface="+mn-ea"/>
                  <a:cs typeface="+mn-cs"/>
                  <a:sym typeface="Arial" pitchFamily="34" charset="0"/>
                </a:defRPr>
              </a:lvl1pPr>
              <a:lvl2pPr marL="386656" indent="-193775" algn="l" rtl="0" eaLnBrk="1" fontAlgn="base" hangingPunct="1">
                <a:lnSpc>
                  <a:spcPct val="90000"/>
                </a:lnSpc>
                <a:spcBef>
                  <a:spcPts val="400"/>
                </a:spcBef>
                <a:spcAft>
                  <a:spcPct val="0"/>
                </a:spcAft>
                <a:buClrTx/>
                <a:buSzPct val="80000"/>
                <a:buFont typeface="Arial" panose="020B0604020202020204" pitchFamily="34" charset="0"/>
                <a:buChar char="•"/>
                <a:defRPr sz="1600">
                  <a:solidFill>
                    <a:schemeClr val="tx1"/>
                  </a:solidFill>
                  <a:latin typeface="+mn-lt"/>
                  <a:ea typeface="+mn-ea"/>
                  <a:cs typeface="+mn-cs"/>
                  <a:sym typeface="Arial" pitchFamily="34" charset="0"/>
                </a:defRPr>
              </a:lvl2pPr>
              <a:lvl3pPr marL="546497" indent="-159842" algn="l" rtl="0" eaLnBrk="1" fontAlgn="base" hangingPunct="1">
                <a:lnSpc>
                  <a:spcPct val="90000"/>
                </a:lnSpc>
                <a:spcBef>
                  <a:spcPts val="200"/>
                </a:spcBef>
                <a:spcAft>
                  <a:spcPct val="0"/>
                </a:spcAft>
                <a:buClrTx/>
                <a:buSzPct val="80000"/>
                <a:buFont typeface="Arial" panose="020B0604020202020204" pitchFamily="34" charset="0"/>
                <a:buChar char="•"/>
                <a:defRPr sz="1400">
                  <a:solidFill>
                    <a:schemeClr val="tx1"/>
                  </a:solidFill>
                  <a:latin typeface="+mn-lt"/>
                  <a:ea typeface="+mn-ea"/>
                  <a:cs typeface="+mn-cs"/>
                  <a:sym typeface="Arial" pitchFamily="34" charset="0"/>
                </a:defRPr>
              </a:lvl3pPr>
              <a:lvl4pPr marL="706339" indent="-159842" algn="l" rtl="0" eaLnBrk="1" fontAlgn="base" hangingPunct="1">
                <a:lnSpc>
                  <a:spcPct val="90000"/>
                </a:lnSpc>
                <a:spcBef>
                  <a:spcPts val="200"/>
                </a:spcBef>
                <a:spcAft>
                  <a:spcPct val="0"/>
                </a:spcAft>
                <a:buClrTx/>
                <a:buSzPct val="80000"/>
                <a:buFont typeface="Arial" panose="020B0604020202020204" pitchFamily="34" charset="0"/>
                <a:buChar char="•"/>
                <a:defRPr sz="1400">
                  <a:solidFill>
                    <a:schemeClr val="tx1"/>
                  </a:solidFill>
                  <a:latin typeface="+mn-lt"/>
                  <a:ea typeface="+mn-ea"/>
                  <a:cs typeface="+mn-cs"/>
                  <a:sym typeface="Arial" pitchFamily="34" charset="0"/>
                </a:defRPr>
              </a:lvl4pPr>
              <a:lvl5pPr marL="773311" indent="-66973" algn="l" rtl="0" eaLnBrk="1" fontAlgn="base" hangingPunct="1">
                <a:lnSpc>
                  <a:spcPct val="95000"/>
                </a:lnSpc>
                <a:spcBef>
                  <a:spcPts val="675"/>
                </a:spcBef>
                <a:spcAft>
                  <a:spcPct val="0"/>
                </a:spcAft>
                <a:buClr>
                  <a:srgbClr val="FFFFFF"/>
                </a:buClr>
                <a:buSzPct val="100000"/>
                <a:buFont typeface="Arial" pitchFamily="34" charset="0"/>
                <a:buChar char="»"/>
                <a:defRPr>
                  <a:solidFill>
                    <a:schemeClr val="tx2"/>
                  </a:solidFill>
                  <a:latin typeface="+mn-lt"/>
                  <a:ea typeface="+mn-ea"/>
                  <a:cs typeface="+mn-cs"/>
                  <a:sym typeface="Arial" pitchFamily="34" charset="0"/>
                </a:defRPr>
              </a:lvl5pPr>
              <a:lvl6pPr marL="1416248" indent="-128588" algn="l" rtl="0" eaLnBrk="1" fontAlgn="base" hangingPunct="1">
                <a:lnSpc>
                  <a:spcPct val="95000"/>
                </a:lnSpc>
                <a:spcBef>
                  <a:spcPts val="1013"/>
                </a:spcBef>
                <a:spcAft>
                  <a:spcPct val="0"/>
                </a:spcAft>
                <a:buClr>
                  <a:srgbClr val="FFFFFF"/>
                </a:buClr>
                <a:buSzPct val="100000"/>
                <a:buFont typeface="Arial" pitchFamily="-107" charset="0"/>
                <a:buChar char="»"/>
                <a:defRPr>
                  <a:solidFill>
                    <a:schemeClr val="tx1"/>
                  </a:solidFill>
                  <a:latin typeface="+mn-lt"/>
                  <a:ea typeface="+mn-ea"/>
                  <a:cs typeface="+mn-cs"/>
                  <a:sym typeface="Arial" pitchFamily="-107" charset="0"/>
                </a:defRPr>
              </a:lvl6pPr>
              <a:lvl7pPr marL="1673423" indent="-128588" algn="l" rtl="0" eaLnBrk="1" fontAlgn="base" hangingPunct="1">
                <a:lnSpc>
                  <a:spcPct val="95000"/>
                </a:lnSpc>
                <a:spcBef>
                  <a:spcPts val="1013"/>
                </a:spcBef>
                <a:spcAft>
                  <a:spcPct val="0"/>
                </a:spcAft>
                <a:buClr>
                  <a:srgbClr val="FFFFFF"/>
                </a:buClr>
                <a:buSzPct val="100000"/>
                <a:buFont typeface="Arial" pitchFamily="-107" charset="0"/>
                <a:buChar char="»"/>
                <a:defRPr>
                  <a:solidFill>
                    <a:schemeClr val="tx1"/>
                  </a:solidFill>
                  <a:latin typeface="+mn-lt"/>
                  <a:ea typeface="+mn-ea"/>
                  <a:cs typeface="+mn-cs"/>
                  <a:sym typeface="Arial" pitchFamily="-107" charset="0"/>
                </a:defRPr>
              </a:lvl7pPr>
              <a:lvl8pPr marL="1930598" indent="-128588" algn="l" rtl="0" eaLnBrk="1" fontAlgn="base" hangingPunct="1">
                <a:lnSpc>
                  <a:spcPct val="95000"/>
                </a:lnSpc>
                <a:spcBef>
                  <a:spcPts val="1013"/>
                </a:spcBef>
                <a:spcAft>
                  <a:spcPct val="0"/>
                </a:spcAft>
                <a:buClr>
                  <a:srgbClr val="FFFFFF"/>
                </a:buClr>
                <a:buSzPct val="100000"/>
                <a:buFont typeface="Arial" pitchFamily="-107" charset="0"/>
                <a:buChar char="»"/>
                <a:defRPr>
                  <a:solidFill>
                    <a:schemeClr val="tx1"/>
                  </a:solidFill>
                  <a:latin typeface="+mn-lt"/>
                  <a:ea typeface="+mn-ea"/>
                  <a:cs typeface="+mn-cs"/>
                  <a:sym typeface="Arial" pitchFamily="-107" charset="0"/>
                </a:defRPr>
              </a:lvl8pPr>
              <a:lvl9pPr marL="2187773" indent="-128588" algn="l" rtl="0" eaLnBrk="1" fontAlgn="base" hangingPunct="1">
                <a:lnSpc>
                  <a:spcPct val="95000"/>
                </a:lnSpc>
                <a:spcBef>
                  <a:spcPts val="1013"/>
                </a:spcBef>
                <a:spcAft>
                  <a:spcPct val="0"/>
                </a:spcAft>
                <a:buClr>
                  <a:srgbClr val="FFFFFF"/>
                </a:buClr>
                <a:buSzPct val="100000"/>
                <a:buFont typeface="Arial" pitchFamily="-107" charset="0"/>
                <a:buChar char="»"/>
                <a:defRPr>
                  <a:solidFill>
                    <a:schemeClr val="tx1"/>
                  </a:solidFill>
                  <a:latin typeface="+mn-lt"/>
                  <a:ea typeface="+mn-ea"/>
                  <a:cs typeface="+mn-cs"/>
                  <a:sym typeface="Arial" pitchFamily="-107" charset="0"/>
                </a:defRPr>
              </a:lvl9pPr>
            </a:lstStyle>
            <a:p>
              <a:pPr marL="1785" indent="0" algn="ctr">
                <a:lnSpc>
                  <a:spcPct val="100000"/>
                </a:lnSpc>
                <a:spcBef>
                  <a:spcPts val="0"/>
                </a:spcBef>
                <a:buNone/>
              </a:pPr>
              <a:r>
                <a:rPr lang="ja-JP" altLang="en-US" sz="1400">
                  <a:ea typeface="MS PGothic" panose="020B0600070205080204" pitchFamily="34" charset="-128"/>
                </a:rPr>
                <a:t>従来のアプリケーション識別</a:t>
              </a:r>
              <a:endParaRPr lang="en-US" altLang="ja-JP" sz="1400">
                <a:ea typeface="MS PGothic" panose="020B0600070205080204" pitchFamily="34" charset="-128"/>
              </a:endParaRPr>
            </a:p>
            <a:p>
              <a:pPr marL="1785" indent="0" algn="ctr">
                <a:lnSpc>
                  <a:spcPct val="100000"/>
                </a:lnSpc>
                <a:spcBef>
                  <a:spcPts val="0"/>
                </a:spcBef>
                <a:buNone/>
              </a:pPr>
              <a:r>
                <a:rPr lang="en-US" sz="1400">
                  <a:ea typeface="MS PGothic" panose="020B0600070205080204" pitchFamily="34" charset="-128"/>
                </a:rPr>
                <a:t>L4 </a:t>
              </a:r>
              <a:r>
                <a:rPr lang="ja-JP" altLang="en-US" sz="1400">
                  <a:ea typeface="MS PGothic" panose="020B0600070205080204" pitchFamily="34" charset="-128"/>
                </a:rPr>
                <a:t>ポートの情報で対応可能</a:t>
              </a:r>
              <a:endParaRPr lang="en-US" sz="1400">
                <a:ea typeface="MS PGothic" panose="020B0600070205080204" pitchFamily="34" charset="-128"/>
              </a:endParaRPr>
            </a:p>
          </p:txBody>
        </p:sp>
      </p:grpSp>
      <p:sp>
        <p:nvSpPr>
          <p:cNvPr id="90" name="Text Placeholder 6"/>
          <p:cNvSpPr txBox="1">
            <a:spLocks/>
          </p:cNvSpPr>
          <p:nvPr/>
        </p:nvSpPr>
        <p:spPr>
          <a:xfrm>
            <a:off x="4664048" y="1119678"/>
            <a:ext cx="3115082" cy="338353"/>
          </a:xfrm>
          <a:prstGeom prst="rect">
            <a:avLst/>
          </a:prstGeom>
        </p:spPr>
        <p:txBody>
          <a:bodyPr>
            <a:noAutofit/>
          </a:bodyPr>
          <a:lstStyle>
            <a:lvl1pPr marL="187523" indent="-185738" algn="l" rtl="0" eaLnBrk="1" fontAlgn="base" hangingPunct="1">
              <a:lnSpc>
                <a:spcPct val="90000"/>
              </a:lnSpc>
              <a:spcBef>
                <a:spcPts val="1200"/>
              </a:spcBef>
              <a:spcAft>
                <a:spcPct val="0"/>
              </a:spcAft>
              <a:buClrTx/>
              <a:buSzPct val="80000"/>
              <a:buFont typeface="Arial" panose="020B0604020202020204" pitchFamily="34" charset="0"/>
              <a:buChar char="•"/>
              <a:defRPr sz="1800">
                <a:solidFill>
                  <a:schemeClr val="tx1"/>
                </a:solidFill>
                <a:latin typeface="+mn-lt"/>
                <a:ea typeface="+mn-ea"/>
                <a:cs typeface="+mn-cs"/>
                <a:sym typeface="Arial" pitchFamily="34" charset="0"/>
              </a:defRPr>
            </a:lvl1pPr>
            <a:lvl2pPr marL="386656" indent="-193775" algn="l" rtl="0" eaLnBrk="1" fontAlgn="base" hangingPunct="1">
              <a:lnSpc>
                <a:spcPct val="90000"/>
              </a:lnSpc>
              <a:spcBef>
                <a:spcPts val="400"/>
              </a:spcBef>
              <a:spcAft>
                <a:spcPct val="0"/>
              </a:spcAft>
              <a:buClrTx/>
              <a:buSzPct val="80000"/>
              <a:buFont typeface="Arial" panose="020B0604020202020204" pitchFamily="34" charset="0"/>
              <a:buChar char="•"/>
              <a:defRPr sz="1600">
                <a:solidFill>
                  <a:schemeClr val="tx1"/>
                </a:solidFill>
                <a:latin typeface="+mn-lt"/>
                <a:ea typeface="+mn-ea"/>
                <a:cs typeface="+mn-cs"/>
                <a:sym typeface="Arial" pitchFamily="34" charset="0"/>
              </a:defRPr>
            </a:lvl2pPr>
            <a:lvl3pPr marL="546497" indent="-159842" algn="l" rtl="0" eaLnBrk="1" fontAlgn="base" hangingPunct="1">
              <a:lnSpc>
                <a:spcPct val="90000"/>
              </a:lnSpc>
              <a:spcBef>
                <a:spcPts val="200"/>
              </a:spcBef>
              <a:spcAft>
                <a:spcPct val="0"/>
              </a:spcAft>
              <a:buClrTx/>
              <a:buSzPct val="80000"/>
              <a:buFont typeface="Arial" panose="020B0604020202020204" pitchFamily="34" charset="0"/>
              <a:buChar char="•"/>
              <a:defRPr sz="1400">
                <a:solidFill>
                  <a:schemeClr val="tx1"/>
                </a:solidFill>
                <a:latin typeface="+mn-lt"/>
                <a:ea typeface="+mn-ea"/>
                <a:cs typeface="+mn-cs"/>
                <a:sym typeface="Arial" pitchFamily="34" charset="0"/>
              </a:defRPr>
            </a:lvl3pPr>
            <a:lvl4pPr marL="706339" indent="-159842" algn="l" rtl="0" eaLnBrk="1" fontAlgn="base" hangingPunct="1">
              <a:lnSpc>
                <a:spcPct val="90000"/>
              </a:lnSpc>
              <a:spcBef>
                <a:spcPts val="200"/>
              </a:spcBef>
              <a:spcAft>
                <a:spcPct val="0"/>
              </a:spcAft>
              <a:buClrTx/>
              <a:buSzPct val="80000"/>
              <a:buFont typeface="Arial" panose="020B0604020202020204" pitchFamily="34" charset="0"/>
              <a:buChar char="•"/>
              <a:defRPr sz="1400">
                <a:solidFill>
                  <a:schemeClr val="tx1"/>
                </a:solidFill>
                <a:latin typeface="+mn-lt"/>
                <a:ea typeface="+mn-ea"/>
                <a:cs typeface="+mn-cs"/>
                <a:sym typeface="Arial" pitchFamily="34" charset="0"/>
              </a:defRPr>
            </a:lvl4pPr>
            <a:lvl5pPr marL="773311" indent="-66973" algn="l" rtl="0" eaLnBrk="1" fontAlgn="base" hangingPunct="1">
              <a:lnSpc>
                <a:spcPct val="95000"/>
              </a:lnSpc>
              <a:spcBef>
                <a:spcPts val="675"/>
              </a:spcBef>
              <a:spcAft>
                <a:spcPct val="0"/>
              </a:spcAft>
              <a:buClr>
                <a:srgbClr val="FFFFFF"/>
              </a:buClr>
              <a:buSzPct val="100000"/>
              <a:buFont typeface="Arial" pitchFamily="34" charset="0"/>
              <a:buChar char="»"/>
              <a:defRPr>
                <a:solidFill>
                  <a:schemeClr val="tx2"/>
                </a:solidFill>
                <a:latin typeface="+mn-lt"/>
                <a:ea typeface="+mn-ea"/>
                <a:cs typeface="+mn-cs"/>
                <a:sym typeface="Arial" pitchFamily="34" charset="0"/>
              </a:defRPr>
            </a:lvl5pPr>
            <a:lvl6pPr marL="1416248" indent="-128588" algn="l" rtl="0" eaLnBrk="1" fontAlgn="base" hangingPunct="1">
              <a:lnSpc>
                <a:spcPct val="95000"/>
              </a:lnSpc>
              <a:spcBef>
                <a:spcPts val="1013"/>
              </a:spcBef>
              <a:spcAft>
                <a:spcPct val="0"/>
              </a:spcAft>
              <a:buClr>
                <a:srgbClr val="FFFFFF"/>
              </a:buClr>
              <a:buSzPct val="100000"/>
              <a:buFont typeface="Arial" pitchFamily="-107" charset="0"/>
              <a:buChar char="»"/>
              <a:defRPr>
                <a:solidFill>
                  <a:schemeClr val="tx1"/>
                </a:solidFill>
                <a:latin typeface="+mn-lt"/>
                <a:ea typeface="+mn-ea"/>
                <a:cs typeface="+mn-cs"/>
                <a:sym typeface="Arial" pitchFamily="-107" charset="0"/>
              </a:defRPr>
            </a:lvl6pPr>
            <a:lvl7pPr marL="1673423" indent="-128588" algn="l" rtl="0" eaLnBrk="1" fontAlgn="base" hangingPunct="1">
              <a:lnSpc>
                <a:spcPct val="95000"/>
              </a:lnSpc>
              <a:spcBef>
                <a:spcPts val="1013"/>
              </a:spcBef>
              <a:spcAft>
                <a:spcPct val="0"/>
              </a:spcAft>
              <a:buClr>
                <a:srgbClr val="FFFFFF"/>
              </a:buClr>
              <a:buSzPct val="100000"/>
              <a:buFont typeface="Arial" pitchFamily="-107" charset="0"/>
              <a:buChar char="»"/>
              <a:defRPr>
                <a:solidFill>
                  <a:schemeClr val="tx1"/>
                </a:solidFill>
                <a:latin typeface="+mn-lt"/>
                <a:ea typeface="+mn-ea"/>
                <a:cs typeface="+mn-cs"/>
                <a:sym typeface="Arial" pitchFamily="-107" charset="0"/>
              </a:defRPr>
            </a:lvl7pPr>
            <a:lvl8pPr marL="1930598" indent="-128588" algn="l" rtl="0" eaLnBrk="1" fontAlgn="base" hangingPunct="1">
              <a:lnSpc>
                <a:spcPct val="95000"/>
              </a:lnSpc>
              <a:spcBef>
                <a:spcPts val="1013"/>
              </a:spcBef>
              <a:spcAft>
                <a:spcPct val="0"/>
              </a:spcAft>
              <a:buClr>
                <a:srgbClr val="FFFFFF"/>
              </a:buClr>
              <a:buSzPct val="100000"/>
              <a:buFont typeface="Arial" pitchFamily="-107" charset="0"/>
              <a:buChar char="»"/>
              <a:defRPr>
                <a:solidFill>
                  <a:schemeClr val="tx1"/>
                </a:solidFill>
                <a:latin typeface="+mn-lt"/>
                <a:ea typeface="+mn-ea"/>
                <a:cs typeface="+mn-cs"/>
                <a:sym typeface="Arial" pitchFamily="-107" charset="0"/>
              </a:defRPr>
            </a:lvl8pPr>
            <a:lvl9pPr marL="2187773" indent="-128588" algn="l" rtl="0" eaLnBrk="1" fontAlgn="base" hangingPunct="1">
              <a:lnSpc>
                <a:spcPct val="95000"/>
              </a:lnSpc>
              <a:spcBef>
                <a:spcPts val="1013"/>
              </a:spcBef>
              <a:spcAft>
                <a:spcPct val="0"/>
              </a:spcAft>
              <a:buClr>
                <a:srgbClr val="FFFFFF"/>
              </a:buClr>
              <a:buSzPct val="100000"/>
              <a:buFont typeface="Arial" pitchFamily="-107" charset="0"/>
              <a:buChar char="»"/>
              <a:defRPr>
                <a:solidFill>
                  <a:schemeClr val="tx1"/>
                </a:solidFill>
                <a:latin typeface="+mn-lt"/>
                <a:ea typeface="+mn-ea"/>
                <a:cs typeface="+mn-cs"/>
                <a:sym typeface="Arial" pitchFamily="-107" charset="0"/>
              </a:defRPr>
            </a:lvl9pPr>
          </a:lstStyle>
          <a:p>
            <a:pPr marL="1785" indent="0">
              <a:buNone/>
            </a:pPr>
            <a:r>
              <a:rPr lang="en-US" sz="1400">
                <a:ea typeface="MS PGothic" panose="020B0600070205080204" pitchFamily="34" charset="-128"/>
              </a:rPr>
              <a:t>          </a:t>
            </a:r>
            <a:r>
              <a:rPr lang="ja-JP" altLang="en-US" sz="1400">
                <a:ea typeface="MS PGothic" panose="020B0600070205080204" pitchFamily="34" charset="-128"/>
              </a:rPr>
              <a:t>昨今のアプリケーション</a:t>
            </a:r>
            <a:endParaRPr lang="en-US" sz="1400">
              <a:ea typeface="MS PGothic" panose="020B0600070205080204" pitchFamily="34" charset="-128"/>
            </a:endParaRPr>
          </a:p>
        </p:txBody>
      </p:sp>
      <p:grpSp>
        <p:nvGrpSpPr>
          <p:cNvPr id="8" name="Group 7"/>
          <p:cNvGrpSpPr/>
          <p:nvPr/>
        </p:nvGrpSpPr>
        <p:grpSpPr>
          <a:xfrm>
            <a:off x="533400" y="1052675"/>
            <a:ext cx="1218074" cy="3045180"/>
            <a:chOff x="314847" y="881126"/>
            <a:chExt cx="1371602" cy="3429000"/>
          </a:xfrm>
        </p:grpSpPr>
        <p:sp>
          <p:nvSpPr>
            <p:cNvPr id="59" name="Rectangle 58"/>
            <p:cNvSpPr/>
            <p:nvPr/>
          </p:nvSpPr>
          <p:spPr>
            <a:xfrm>
              <a:off x="314847" y="881126"/>
              <a:ext cx="533400" cy="533400"/>
            </a:xfrm>
            <a:prstGeom prst="rect">
              <a:avLst/>
            </a:prstGeom>
            <a:solidFill>
              <a:schemeClr val="accent1"/>
            </a:solidFill>
            <a:ln/>
          </p:spPr>
          <p:style>
            <a:lnRef idx="1">
              <a:schemeClr val="accent2"/>
            </a:lnRef>
            <a:fillRef idx="2">
              <a:schemeClr val="accent2"/>
            </a:fillRef>
            <a:effectRef idx="1">
              <a:schemeClr val="accent2"/>
            </a:effectRef>
            <a:fontRef idx="minor">
              <a:schemeClr val="dk1"/>
            </a:fontRef>
          </p:style>
          <p:txBody>
            <a:bodyPr rtlCol="0" anchor="ctr">
              <a:noAutofit/>
            </a:bodyPr>
            <a:lstStyle/>
            <a:p>
              <a:pPr algn="ctr"/>
              <a:r>
                <a:rPr lang="en-US" sz="1400">
                  <a:solidFill>
                    <a:srgbClr val="FFFFFF"/>
                  </a:solidFill>
                  <a:ea typeface="MS PGothic" panose="020B0600070205080204" pitchFamily="34" charset="-128"/>
                </a:rPr>
                <a:t>L7</a:t>
              </a:r>
            </a:p>
          </p:txBody>
        </p:sp>
        <p:sp>
          <p:nvSpPr>
            <p:cNvPr id="60" name="Rectangle 59"/>
            <p:cNvSpPr/>
            <p:nvPr/>
          </p:nvSpPr>
          <p:spPr>
            <a:xfrm>
              <a:off x="314847" y="1452626"/>
              <a:ext cx="533400" cy="533400"/>
            </a:xfrm>
            <a:prstGeom prst="rect">
              <a:avLst/>
            </a:prstGeom>
            <a:solidFill>
              <a:schemeClr val="accent1"/>
            </a:solidFill>
            <a:ln/>
          </p:spPr>
          <p:style>
            <a:lnRef idx="1">
              <a:schemeClr val="accent2"/>
            </a:lnRef>
            <a:fillRef idx="2">
              <a:schemeClr val="accent2"/>
            </a:fillRef>
            <a:effectRef idx="1">
              <a:schemeClr val="accent2"/>
            </a:effectRef>
            <a:fontRef idx="minor">
              <a:schemeClr val="dk1"/>
            </a:fontRef>
          </p:style>
          <p:txBody>
            <a:bodyPr rtlCol="0" anchor="ctr">
              <a:noAutofit/>
            </a:bodyPr>
            <a:lstStyle/>
            <a:p>
              <a:pPr algn="ctr"/>
              <a:r>
                <a:rPr lang="en-US" sz="1400">
                  <a:solidFill>
                    <a:srgbClr val="FFFFFF"/>
                  </a:solidFill>
                  <a:ea typeface="MS PGothic" panose="020B0600070205080204" pitchFamily="34" charset="-128"/>
                </a:rPr>
                <a:t>L6</a:t>
              </a:r>
            </a:p>
          </p:txBody>
        </p:sp>
        <p:sp>
          <p:nvSpPr>
            <p:cNvPr id="61" name="Rectangle 60"/>
            <p:cNvSpPr/>
            <p:nvPr/>
          </p:nvSpPr>
          <p:spPr>
            <a:xfrm>
              <a:off x="314847" y="2024126"/>
              <a:ext cx="533400" cy="533400"/>
            </a:xfrm>
            <a:prstGeom prst="rect">
              <a:avLst/>
            </a:prstGeom>
            <a:solidFill>
              <a:srgbClr val="00A3DE"/>
            </a:solidFill>
            <a:ln/>
          </p:spPr>
          <p:style>
            <a:lnRef idx="1">
              <a:schemeClr val="accent2"/>
            </a:lnRef>
            <a:fillRef idx="2">
              <a:schemeClr val="accent2"/>
            </a:fillRef>
            <a:effectRef idx="1">
              <a:schemeClr val="accent2"/>
            </a:effectRef>
            <a:fontRef idx="minor">
              <a:schemeClr val="dk1"/>
            </a:fontRef>
          </p:style>
          <p:txBody>
            <a:bodyPr rtlCol="0" anchor="ctr">
              <a:noAutofit/>
            </a:bodyPr>
            <a:lstStyle/>
            <a:p>
              <a:pPr algn="ctr"/>
              <a:r>
                <a:rPr lang="en-US" sz="1400">
                  <a:solidFill>
                    <a:srgbClr val="FFFFFF"/>
                  </a:solidFill>
                  <a:ea typeface="MS PGothic" panose="020B0600070205080204" pitchFamily="34" charset="-128"/>
                </a:rPr>
                <a:t>L5</a:t>
              </a:r>
            </a:p>
          </p:txBody>
        </p:sp>
        <p:sp>
          <p:nvSpPr>
            <p:cNvPr id="73" name="Right Bracket 72"/>
            <p:cNvSpPr/>
            <p:nvPr/>
          </p:nvSpPr>
          <p:spPr>
            <a:xfrm>
              <a:off x="1229247" y="881126"/>
              <a:ext cx="228600" cy="3429000"/>
            </a:xfrm>
            <a:prstGeom prst="rightBracket">
              <a:avLst/>
            </a:prstGeom>
          </p:spPr>
          <p:style>
            <a:lnRef idx="2">
              <a:schemeClr val="accent1"/>
            </a:lnRef>
            <a:fillRef idx="0">
              <a:schemeClr val="accent1"/>
            </a:fillRef>
            <a:effectRef idx="1">
              <a:schemeClr val="accent1"/>
            </a:effectRef>
            <a:fontRef idx="minor">
              <a:schemeClr val="tx1"/>
            </a:fontRef>
          </p:style>
          <p:txBody>
            <a:bodyPr rtlCol="0" anchor="ctr">
              <a:noAutofit/>
            </a:bodyPr>
            <a:lstStyle/>
            <a:p>
              <a:pPr algn="ctr"/>
              <a:endParaRPr lang="en-US" sz="1400">
                <a:ea typeface="MS PGothic" panose="020B0600070205080204" pitchFamily="34" charset="-128"/>
              </a:endParaRPr>
            </a:p>
          </p:txBody>
        </p:sp>
        <p:sp>
          <p:nvSpPr>
            <p:cNvPr id="74" name="TextBox 73"/>
            <p:cNvSpPr txBox="1"/>
            <p:nvPr/>
          </p:nvSpPr>
          <p:spPr>
            <a:xfrm rot="5400000">
              <a:off x="1174290" y="2319354"/>
              <a:ext cx="654985" cy="369332"/>
            </a:xfrm>
            <a:prstGeom prst="rect">
              <a:avLst/>
            </a:prstGeom>
            <a:solidFill>
              <a:srgbClr val="FFFFFF"/>
            </a:solidFill>
          </p:spPr>
          <p:txBody>
            <a:bodyPr wrap="none" rtlCol="0">
              <a:noAutofit/>
            </a:bodyPr>
            <a:lstStyle/>
            <a:p>
              <a:r>
                <a:rPr lang="en-US" sz="1400">
                  <a:solidFill>
                    <a:srgbClr val="000090"/>
                  </a:solidFill>
                  <a:latin typeface="+mn-lt"/>
                  <a:ea typeface="MS PGothic" panose="020B0600070205080204" pitchFamily="34" charset="-128"/>
                </a:rPr>
                <a:t>AVC</a:t>
              </a:r>
            </a:p>
          </p:txBody>
        </p:sp>
      </p:grpSp>
      <p:grpSp>
        <p:nvGrpSpPr>
          <p:cNvPr id="6" name="Group 5"/>
          <p:cNvGrpSpPr/>
          <p:nvPr/>
        </p:nvGrpSpPr>
        <p:grpSpPr>
          <a:xfrm>
            <a:off x="533413" y="2575265"/>
            <a:ext cx="855030" cy="1996285"/>
            <a:chOff x="314847" y="2595626"/>
            <a:chExt cx="962798" cy="2247900"/>
          </a:xfrm>
        </p:grpSpPr>
        <p:sp>
          <p:nvSpPr>
            <p:cNvPr id="62" name="Rectangle 61"/>
            <p:cNvSpPr/>
            <p:nvPr/>
          </p:nvSpPr>
          <p:spPr>
            <a:xfrm>
              <a:off x="314847" y="2595626"/>
              <a:ext cx="533400" cy="533400"/>
            </a:xfrm>
            <a:prstGeom prst="rect">
              <a:avLst/>
            </a:prstGeom>
            <a:solidFill>
              <a:srgbClr val="00A3DE"/>
            </a:solidFill>
            <a:ln/>
          </p:spPr>
          <p:style>
            <a:lnRef idx="1">
              <a:schemeClr val="accent2"/>
            </a:lnRef>
            <a:fillRef idx="2">
              <a:schemeClr val="accent2"/>
            </a:fillRef>
            <a:effectRef idx="1">
              <a:schemeClr val="accent2"/>
            </a:effectRef>
            <a:fontRef idx="minor">
              <a:schemeClr val="dk1"/>
            </a:fontRef>
          </p:style>
          <p:txBody>
            <a:bodyPr rtlCol="0" anchor="ctr">
              <a:noAutofit/>
            </a:bodyPr>
            <a:lstStyle/>
            <a:p>
              <a:pPr algn="ctr"/>
              <a:r>
                <a:rPr lang="en-US" sz="1400">
                  <a:solidFill>
                    <a:srgbClr val="FFFFFF"/>
                  </a:solidFill>
                  <a:ea typeface="MS PGothic" panose="020B0600070205080204" pitchFamily="34" charset="-128"/>
                </a:rPr>
                <a:t>L4</a:t>
              </a:r>
            </a:p>
          </p:txBody>
        </p:sp>
        <p:sp>
          <p:nvSpPr>
            <p:cNvPr id="63" name="Rectangle 62"/>
            <p:cNvSpPr/>
            <p:nvPr/>
          </p:nvSpPr>
          <p:spPr>
            <a:xfrm>
              <a:off x="314847" y="3167126"/>
              <a:ext cx="533400" cy="533400"/>
            </a:xfrm>
            <a:prstGeom prst="rect">
              <a:avLst/>
            </a:prstGeom>
            <a:solidFill>
              <a:srgbClr val="00A3DE"/>
            </a:solidFill>
            <a:ln/>
          </p:spPr>
          <p:style>
            <a:lnRef idx="1">
              <a:schemeClr val="accent2"/>
            </a:lnRef>
            <a:fillRef idx="2">
              <a:schemeClr val="accent2"/>
            </a:fillRef>
            <a:effectRef idx="1">
              <a:schemeClr val="accent2"/>
            </a:effectRef>
            <a:fontRef idx="minor">
              <a:schemeClr val="dk1"/>
            </a:fontRef>
          </p:style>
          <p:txBody>
            <a:bodyPr rtlCol="0" anchor="ctr">
              <a:noAutofit/>
            </a:bodyPr>
            <a:lstStyle/>
            <a:p>
              <a:pPr algn="ctr"/>
              <a:r>
                <a:rPr lang="en-US" sz="1400">
                  <a:solidFill>
                    <a:srgbClr val="FFFFFF"/>
                  </a:solidFill>
                  <a:ea typeface="MS PGothic" panose="020B0600070205080204" pitchFamily="34" charset="-128"/>
                </a:rPr>
                <a:t>L3</a:t>
              </a:r>
            </a:p>
          </p:txBody>
        </p:sp>
        <p:sp>
          <p:nvSpPr>
            <p:cNvPr id="64" name="Rectangle 63"/>
            <p:cNvSpPr/>
            <p:nvPr/>
          </p:nvSpPr>
          <p:spPr>
            <a:xfrm>
              <a:off x="314847" y="3738626"/>
              <a:ext cx="533400" cy="533400"/>
            </a:xfrm>
            <a:prstGeom prst="rect">
              <a:avLst/>
            </a:prstGeom>
            <a:solidFill>
              <a:srgbClr val="00A3DE"/>
            </a:solidFill>
            <a:ln/>
          </p:spPr>
          <p:style>
            <a:lnRef idx="1">
              <a:schemeClr val="accent2"/>
            </a:lnRef>
            <a:fillRef idx="2">
              <a:schemeClr val="accent2"/>
            </a:fillRef>
            <a:effectRef idx="1">
              <a:schemeClr val="accent2"/>
            </a:effectRef>
            <a:fontRef idx="minor">
              <a:schemeClr val="dk1"/>
            </a:fontRef>
          </p:style>
          <p:txBody>
            <a:bodyPr rtlCol="0" anchor="ctr">
              <a:noAutofit/>
            </a:bodyPr>
            <a:lstStyle/>
            <a:p>
              <a:pPr algn="ctr"/>
              <a:r>
                <a:rPr lang="en-US" sz="1400">
                  <a:solidFill>
                    <a:srgbClr val="FFFFFF"/>
                  </a:solidFill>
                  <a:ea typeface="MS PGothic" panose="020B0600070205080204" pitchFamily="34" charset="-128"/>
                </a:rPr>
                <a:t>L2</a:t>
              </a:r>
            </a:p>
          </p:txBody>
        </p:sp>
        <p:sp>
          <p:nvSpPr>
            <p:cNvPr id="65" name="Rectangle 64"/>
            <p:cNvSpPr/>
            <p:nvPr/>
          </p:nvSpPr>
          <p:spPr>
            <a:xfrm>
              <a:off x="314847" y="4310126"/>
              <a:ext cx="533400" cy="533400"/>
            </a:xfrm>
            <a:prstGeom prst="rect">
              <a:avLst/>
            </a:prstGeom>
            <a:solidFill>
              <a:srgbClr val="00A3DE"/>
            </a:solidFill>
            <a:ln/>
          </p:spPr>
          <p:style>
            <a:lnRef idx="1">
              <a:schemeClr val="accent2"/>
            </a:lnRef>
            <a:fillRef idx="2">
              <a:schemeClr val="accent2"/>
            </a:fillRef>
            <a:effectRef idx="1">
              <a:schemeClr val="accent2"/>
            </a:effectRef>
            <a:fontRef idx="minor">
              <a:schemeClr val="dk1"/>
            </a:fontRef>
          </p:style>
          <p:txBody>
            <a:bodyPr rtlCol="0" anchor="ctr">
              <a:noAutofit/>
            </a:bodyPr>
            <a:lstStyle/>
            <a:p>
              <a:pPr algn="ctr"/>
              <a:r>
                <a:rPr lang="en-US" sz="1400">
                  <a:solidFill>
                    <a:srgbClr val="FFFFFF"/>
                  </a:solidFill>
                  <a:ea typeface="MS PGothic" panose="020B0600070205080204" pitchFamily="34" charset="-128"/>
                </a:rPr>
                <a:t>L1</a:t>
              </a:r>
            </a:p>
          </p:txBody>
        </p:sp>
        <p:sp>
          <p:nvSpPr>
            <p:cNvPr id="72" name="Right Bracket 71"/>
            <p:cNvSpPr/>
            <p:nvPr/>
          </p:nvSpPr>
          <p:spPr>
            <a:xfrm>
              <a:off x="924447" y="2633726"/>
              <a:ext cx="228600" cy="1676400"/>
            </a:xfrm>
            <a:prstGeom prst="rightBracket">
              <a:avLst/>
            </a:prstGeom>
          </p:spPr>
          <p:style>
            <a:lnRef idx="2">
              <a:schemeClr val="accent1"/>
            </a:lnRef>
            <a:fillRef idx="0">
              <a:schemeClr val="accent1"/>
            </a:fillRef>
            <a:effectRef idx="1">
              <a:schemeClr val="accent1"/>
            </a:effectRef>
            <a:fontRef idx="minor">
              <a:schemeClr val="tx1"/>
            </a:fontRef>
          </p:style>
          <p:txBody>
            <a:bodyPr rtlCol="0" anchor="ctr">
              <a:noAutofit/>
            </a:bodyPr>
            <a:lstStyle/>
            <a:p>
              <a:pPr algn="ctr"/>
              <a:endParaRPr lang="en-US" sz="1400">
                <a:ea typeface="MS PGothic" panose="020B0600070205080204" pitchFamily="34" charset="-128"/>
              </a:endParaRPr>
            </a:p>
          </p:txBody>
        </p:sp>
        <p:sp>
          <p:nvSpPr>
            <p:cNvPr id="75" name="TextBox 74"/>
            <p:cNvSpPr txBox="1"/>
            <p:nvPr/>
          </p:nvSpPr>
          <p:spPr>
            <a:xfrm rot="5400000">
              <a:off x="790245" y="3301329"/>
              <a:ext cx="697802" cy="276999"/>
            </a:xfrm>
            <a:prstGeom prst="rect">
              <a:avLst/>
            </a:prstGeom>
            <a:solidFill>
              <a:schemeClr val="bg2"/>
            </a:solidFill>
          </p:spPr>
          <p:txBody>
            <a:bodyPr wrap="none" rtlCol="0">
              <a:noAutofit/>
            </a:bodyPr>
            <a:lstStyle/>
            <a:p>
              <a:r>
                <a:rPr lang="en-US" sz="1050">
                  <a:latin typeface="+mn-lt"/>
                  <a:ea typeface="MS PGothic" panose="020B0600070205080204" pitchFamily="34" charset="-128"/>
                </a:rPr>
                <a:t>NetFlow</a:t>
              </a:r>
            </a:p>
          </p:txBody>
        </p:sp>
      </p:grpSp>
      <p:sp>
        <p:nvSpPr>
          <p:cNvPr id="4" name="テキスト ボックス 3">
            <a:extLst>
              <a:ext uri="{FF2B5EF4-FFF2-40B4-BE49-F238E27FC236}">
                <a16:creationId xmlns:a16="http://schemas.microsoft.com/office/drawing/2014/main" id="{7AB531FD-960F-4AA2-B7AA-E14B2C69E5A6}"/>
              </a:ext>
            </a:extLst>
          </p:cNvPr>
          <p:cNvSpPr txBox="1"/>
          <p:nvPr/>
        </p:nvSpPr>
        <p:spPr>
          <a:xfrm>
            <a:off x="5029200" y="4017431"/>
            <a:ext cx="3886200" cy="655983"/>
          </a:xfrm>
          <a:prstGeom prst="rect">
            <a:avLst/>
          </a:prstGeom>
          <a:noFill/>
        </p:spPr>
        <p:txBody>
          <a:bodyPr wrap="square" rtlCol="0">
            <a:noAutofit/>
          </a:bodyPr>
          <a:lstStyle/>
          <a:p>
            <a:r>
              <a:rPr kumimoji="1" lang="ja-JP" altLang="en-US" sz="1200">
                <a:latin typeface="+mn-lt"/>
                <a:ea typeface="MS PGothic" panose="020B0600070205080204" pitchFamily="34" charset="-128"/>
              </a:rPr>
              <a:t>同一の</a:t>
            </a:r>
            <a:r>
              <a:rPr kumimoji="1" lang="en-US" altLang="ja-JP" sz="1200">
                <a:latin typeface="+mn-lt"/>
                <a:ea typeface="MS PGothic" panose="020B0600070205080204" pitchFamily="34" charset="-128"/>
              </a:rPr>
              <a:t> L4 </a:t>
            </a:r>
            <a:r>
              <a:rPr kumimoji="1" lang="ja-JP" altLang="en-US" sz="1200">
                <a:latin typeface="+mn-lt"/>
                <a:ea typeface="MS PGothic" panose="020B0600070205080204" pitchFamily="34" charset="-128"/>
              </a:rPr>
              <a:t>ポート（例：</a:t>
            </a:r>
            <a:r>
              <a:rPr kumimoji="1" lang="en" altLang="ja-JP" sz="1200">
                <a:latin typeface="+mn-lt"/>
                <a:ea typeface="MS PGothic" panose="020B0600070205080204" pitchFamily="34" charset="-128"/>
              </a:rPr>
              <a:t>TCP</a:t>
            </a:r>
            <a:r>
              <a:rPr kumimoji="1" lang="ja-JP" altLang="en" sz="1200">
                <a:latin typeface="+mn-lt"/>
                <a:ea typeface="MS PGothic" panose="020B0600070205080204" pitchFamily="34" charset="-128"/>
              </a:rPr>
              <a:t>：</a:t>
            </a:r>
            <a:r>
              <a:rPr kumimoji="1" lang="en" altLang="ja-JP" sz="1200">
                <a:latin typeface="+mn-lt"/>
                <a:ea typeface="MS PGothic" panose="020B0600070205080204" pitchFamily="34" charset="-128"/>
              </a:rPr>
              <a:t>80</a:t>
            </a:r>
            <a:r>
              <a:rPr kumimoji="1" lang="ja-JP" altLang="en" sz="1200">
                <a:latin typeface="+mn-lt"/>
                <a:ea typeface="MS PGothic" panose="020B0600070205080204" pitchFamily="34" charset="-128"/>
              </a:rPr>
              <a:t>）</a:t>
            </a:r>
            <a:r>
              <a:rPr kumimoji="1" lang="ja-JP" altLang="en-US" sz="1200">
                <a:latin typeface="+mn-lt"/>
                <a:ea typeface="MS PGothic" panose="020B0600070205080204" pitchFamily="34" charset="-128"/>
              </a:rPr>
              <a:t>を利用するさまざまなアプリケーションを識別する必要があるため、上位レイヤの情報の収集が必要です</a:t>
            </a:r>
          </a:p>
        </p:txBody>
      </p:sp>
      <p:sp>
        <p:nvSpPr>
          <p:cNvPr id="7" name="Title 6">
            <a:extLst>
              <a:ext uri="{FF2B5EF4-FFF2-40B4-BE49-F238E27FC236}">
                <a16:creationId xmlns:a16="http://schemas.microsoft.com/office/drawing/2014/main" id="{2E94E53D-3581-164F-ACAA-EBB3E7B7005F}"/>
              </a:ext>
            </a:extLst>
          </p:cNvPr>
          <p:cNvSpPr>
            <a:spLocks noGrp="1"/>
          </p:cNvSpPr>
          <p:nvPr>
            <p:ph type="title"/>
          </p:nvPr>
        </p:nvSpPr>
        <p:spPr/>
        <p:txBody>
          <a:bodyPr/>
          <a:lstStyle/>
          <a:p>
            <a:r>
              <a:rPr lang="ja-JP" altLang="en-US">
                <a:latin typeface="+mn-lt"/>
                <a:ea typeface="MS PGothic" panose="020B0600070205080204" pitchFamily="34" charset="-128"/>
              </a:rPr>
              <a:t>ネットワーク可視化の課題</a:t>
            </a:r>
            <a:endParaRPr lang="en-US">
              <a:latin typeface="+mn-lt"/>
              <a:ea typeface="MS PGothic" panose="020B0600070205080204" pitchFamily="34" charset="-128"/>
            </a:endParaRPr>
          </a:p>
        </p:txBody>
      </p:sp>
      <p:sp>
        <p:nvSpPr>
          <p:cNvPr id="10" name="Text Placeholder 9">
            <a:extLst>
              <a:ext uri="{FF2B5EF4-FFF2-40B4-BE49-F238E27FC236}">
                <a16:creationId xmlns:a16="http://schemas.microsoft.com/office/drawing/2014/main" id="{4364B232-6672-F24D-B5A2-B79BDFC1CE81}"/>
              </a:ext>
            </a:extLst>
          </p:cNvPr>
          <p:cNvSpPr>
            <a:spLocks noGrp="1"/>
          </p:cNvSpPr>
          <p:nvPr>
            <p:ph type="body" sz="quarter" idx="12"/>
          </p:nvPr>
        </p:nvSpPr>
        <p:spPr/>
        <p:txBody>
          <a:bodyPr/>
          <a:lstStyle/>
          <a:p>
            <a:r>
              <a:rPr lang="en" altLang="ja-JP">
                <a:solidFill>
                  <a:srgbClr val="282828"/>
                </a:solidFill>
                <a:ea typeface="MS PGothic" panose="020B0600070205080204" pitchFamily="34" charset="-128"/>
              </a:rPr>
              <a:t>3.6</a:t>
            </a:r>
            <a:r>
              <a:rPr lang="ja-JP" altLang="en-US">
                <a:solidFill>
                  <a:srgbClr val="282828"/>
                </a:solidFill>
                <a:ea typeface="MS PGothic" panose="020B0600070205080204" pitchFamily="34" charset="-128"/>
              </a:rPr>
              <a:t>　</a:t>
            </a:r>
            <a:r>
              <a:rPr lang="en" altLang="ja-JP">
                <a:solidFill>
                  <a:srgbClr val="282828"/>
                </a:solidFill>
                <a:ea typeface="MS PGothic" panose="020B0600070205080204" pitchFamily="34" charset="-128"/>
              </a:rPr>
              <a:t>AVC</a:t>
            </a:r>
          </a:p>
        </p:txBody>
      </p:sp>
      <p:sp>
        <p:nvSpPr>
          <p:cNvPr id="55" name="Slide Number Placeholder 4">
            <a:extLst>
              <a:ext uri="{FF2B5EF4-FFF2-40B4-BE49-F238E27FC236}">
                <a16:creationId xmlns:a16="http://schemas.microsoft.com/office/drawing/2014/main" id="{2066B2A2-6A06-344D-B5FA-1CAD6BC6ECAD}"/>
              </a:ext>
            </a:extLst>
          </p:cNvPr>
          <p:cNvSpPr>
            <a:spLocks noGrp="1"/>
          </p:cNvSpPr>
          <p:nvPr>
            <p:ph type="sldNum" sz="quarter" idx="4294967295"/>
          </p:nvPr>
        </p:nvSpPr>
        <p:spPr>
          <a:xfrm>
            <a:off x="8648700" y="4884738"/>
            <a:ext cx="495300" cy="274637"/>
          </a:xfrm>
          <a:prstGeom prst="rect">
            <a:avLst/>
          </a:prstGeom>
        </p:spPr>
        <p:txBody>
          <a:bodyPr>
            <a:noAutofit/>
          </a:bodyPr>
          <a:lstStyle/>
          <a:p>
            <a:fld id="{3945D0FD-48F1-4D72-80C5-FFB60B92A834}" type="slidenum">
              <a:rPr lang="en-US" sz="900" smtClean="0">
                <a:latin typeface="+mn-lt"/>
                <a:ea typeface="MS PGothic" panose="020B0600070205080204" pitchFamily="34" charset="-128"/>
              </a:rPr>
              <a:pPr/>
              <a:t>372</a:t>
            </a:fld>
            <a:endParaRPr lang="en-US" sz="900">
              <a:latin typeface="+mn-lt"/>
              <a:ea typeface="MS PGothic" panose="020B0600070205080204" pitchFamily="34" charset="-128"/>
            </a:endParaRPr>
          </a:p>
        </p:txBody>
      </p:sp>
      <p:sp>
        <p:nvSpPr>
          <p:cNvPr id="12" name="テキスト ボックス 11">
            <a:extLst>
              <a:ext uri="{FF2B5EF4-FFF2-40B4-BE49-F238E27FC236}">
                <a16:creationId xmlns:a16="http://schemas.microsoft.com/office/drawing/2014/main" id="{3C4C29BE-3520-42B8-A6A3-2E606783E553}"/>
              </a:ext>
            </a:extLst>
          </p:cNvPr>
          <p:cNvSpPr txBox="1"/>
          <p:nvPr/>
        </p:nvSpPr>
        <p:spPr>
          <a:xfrm>
            <a:off x="5232276" y="1504420"/>
            <a:ext cx="770101" cy="307777"/>
          </a:xfrm>
          <a:prstGeom prst="rect">
            <a:avLst/>
          </a:prstGeom>
          <a:noFill/>
        </p:spPr>
        <p:txBody>
          <a:bodyPr wrap="square" rtlCol="0">
            <a:spAutoFit/>
          </a:bodyPr>
          <a:lstStyle/>
          <a:p>
            <a:r>
              <a:rPr kumimoji="1" lang="en-US" altLang="ja-JP" sz="1400" err="1">
                <a:latin typeface="+mn-lt"/>
              </a:rPr>
              <a:t>GMail</a:t>
            </a:r>
            <a:endParaRPr kumimoji="1" lang="ja-JP" altLang="en-US" sz="1400">
              <a:latin typeface="+mn-lt"/>
            </a:endParaRPr>
          </a:p>
        </p:txBody>
      </p:sp>
      <p:sp>
        <p:nvSpPr>
          <p:cNvPr id="76" name="テキスト ボックス 75">
            <a:extLst>
              <a:ext uri="{FF2B5EF4-FFF2-40B4-BE49-F238E27FC236}">
                <a16:creationId xmlns:a16="http://schemas.microsoft.com/office/drawing/2014/main" id="{890A294A-6C5E-47EA-B3DE-F9D194C29306}"/>
              </a:ext>
            </a:extLst>
          </p:cNvPr>
          <p:cNvSpPr txBox="1"/>
          <p:nvPr/>
        </p:nvSpPr>
        <p:spPr>
          <a:xfrm>
            <a:off x="6458768" y="1439718"/>
            <a:ext cx="1382685" cy="307777"/>
          </a:xfrm>
          <a:prstGeom prst="rect">
            <a:avLst/>
          </a:prstGeom>
          <a:noFill/>
        </p:spPr>
        <p:txBody>
          <a:bodyPr wrap="square" rtlCol="0">
            <a:spAutoFit/>
          </a:bodyPr>
          <a:lstStyle/>
          <a:p>
            <a:r>
              <a:rPr kumimoji="1" lang="en-US" altLang="ja-JP" sz="1400">
                <a:latin typeface="+mn-lt"/>
              </a:rPr>
              <a:t>Exchange</a:t>
            </a:r>
            <a:endParaRPr kumimoji="1" lang="ja-JP" altLang="en-US" sz="1400">
              <a:latin typeface="+mn-lt"/>
            </a:endParaRPr>
          </a:p>
        </p:txBody>
      </p:sp>
      <p:sp>
        <p:nvSpPr>
          <p:cNvPr id="77" name="テキスト ボックス 76">
            <a:extLst>
              <a:ext uri="{FF2B5EF4-FFF2-40B4-BE49-F238E27FC236}">
                <a16:creationId xmlns:a16="http://schemas.microsoft.com/office/drawing/2014/main" id="{A43F1164-8CAC-4FB0-80F6-EA383734C868}"/>
              </a:ext>
            </a:extLst>
          </p:cNvPr>
          <p:cNvSpPr txBox="1"/>
          <p:nvPr/>
        </p:nvSpPr>
        <p:spPr>
          <a:xfrm>
            <a:off x="5011570" y="1943330"/>
            <a:ext cx="1382685" cy="307777"/>
          </a:xfrm>
          <a:prstGeom prst="rect">
            <a:avLst/>
          </a:prstGeom>
          <a:noFill/>
        </p:spPr>
        <p:txBody>
          <a:bodyPr wrap="square" rtlCol="0">
            <a:spAutoFit/>
          </a:bodyPr>
          <a:lstStyle/>
          <a:p>
            <a:r>
              <a:rPr kumimoji="1" lang="en-US" altLang="ja-JP" sz="1400">
                <a:latin typeface="+mn-lt"/>
              </a:rPr>
              <a:t>BitTorrent</a:t>
            </a:r>
            <a:endParaRPr kumimoji="1" lang="ja-JP" altLang="en-US" sz="1400">
              <a:latin typeface="+mn-lt"/>
            </a:endParaRPr>
          </a:p>
        </p:txBody>
      </p:sp>
      <p:sp>
        <p:nvSpPr>
          <p:cNvPr id="82" name="テキスト ボックス 81">
            <a:extLst>
              <a:ext uri="{FF2B5EF4-FFF2-40B4-BE49-F238E27FC236}">
                <a16:creationId xmlns:a16="http://schemas.microsoft.com/office/drawing/2014/main" id="{53D8A127-42E8-4921-84C6-8AADD9855FAD}"/>
              </a:ext>
            </a:extLst>
          </p:cNvPr>
          <p:cNvSpPr txBox="1"/>
          <p:nvPr/>
        </p:nvSpPr>
        <p:spPr>
          <a:xfrm>
            <a:off x="6601600" y="1848711"/>
            <a:ext cx="1382685" cy="307777"/>
          </a:xfrm>
          <a:prstGeom prst="rect">
            <a:avLst/>
          </a:prstGeom>
          <a:noFill/>
        </p:spPr>
        <p:txBody>
          <a:bodyPr wrap="square" rtlCol="0">
            <a:spAutoFit/>
          </a:bodyPr>
          <a:lstStyle/>
          <a:p>
            <a:r>
              <a:rPr kumimoji="1" lang="en-US" altLang="ja-JP" sz="1400">
                <a:latin typeface="+mn-lt"/>
              </a:rPr>
              <a:t>SAP</a:t>
            </a:r>
            <a:endParaRPr kumimoji="1" lang="ja-JP" altLang="en-US" sz="1400">
              <a:latin typeface="+mn-lt"/>
            </a:endParaRPr>
          </a:p>
        </p:txBody>
      </p:sp>
      <p:sp>
        <p:nvSpPr>
          <p:cNvPr id="84" name="テキスト ボックス 83">
            <a:extLst>
              <a:ext uri="{FF2B5EF4-FFF2-40B4-BE49-F238E27FC236}">
                <a16:creationId xmlns:a16="http://schemas.microsoft.com/office/drawing/2014/main" id="{72DA6A0E-BE1F-4321-8E06-A56AB5BDBCB4}"/>
              </a:ext>
            </a:extLst>
          </p:cNvPr>
          <p:cNvSpPr txBox="1"/>
          <p:nvPr/>
        </p:nvSpPr>
        <p:spPr>
          <a:xfrm>
            <a:off x="5530246" y="2250455"/>
            <a:ext cx="1382685" cy="307777"/>
          </a:xfrm>
          <a:prstGeom prst="rect">
            <a:avLst/>
          </a:prstGeom>
          <a:noFill/>
        </p:spPr>
        <p:txBody>
          <a:bodyPr wrap="square" rtlCol="0">
            <a:spAutoFit/>
          </a:bodyPr>
          <a:lstStyle/>
          <a:p>
            <a:r>
              <a:rPr kumimoji="1" lang="en-US" altLang="ja-JP" sz="1400">
                <a:latin typeface="+mn-lt"/>
              </a:rPr>
              <a:t>skype</a:t>
            </a:r>
            <a:endParaRPr kumimoji="1" lang="ja-JP" altLang="en-US" sz="1400">
              <a:latin typeface="+mn-lt"/>
            </a:endParaRPr>
          </a:p>
        </p:txBody>
      </p:sp>
      <p:sp>
        <p:nvSpPr>
          <p:cNvPr id="85" name="テキスト ボックス 84">
            <a:extLst>
              <a:ext uri="{FF2B5EF4-FFF2-40B4-BE49-F238E27FC236}">
                <a16:creationId xmlns:a16="http://schemas.microsoft.com/office/drawing/2014/main" id="{FB035CF3-927B-4CF1-9314-18EA6EA13684}"/>
              </a:ext>
            </a:extLst>
          </p:cNvPr>
          <p:cNvSpPr txBox="1"/>
          <p:nvPr/>
        </p:nvSpPr>
        <p:spPr>
          <a:xfrm>
            <a:off x="5395862" y="2667411"/>
            <a:ext cx="1382685" cy="307777"/>
          </a:xfrm>
          <a:prstGeom prst="rect">
            <a:avLst/>
          </a:prstGeom>
          <a:noFill/>
        </p:spPr>
        <p:txBody>
          <a:bodyPr wrap="square" rtlCol="0">
            <a:spAutoFit/>
          </a:bodyPr>
          <a:lstStyle/>
          <a:p>
            <a:r>
              <a:rPr kumimoji="1" lang="en-US" altLang="ja-JP" sz="1400" err="1">
                <a:latin typeface="+mn-lt"/>
              </a:rPr>
              <a:t>CiTRiX</a:t>
            </a:r>
            <a:endParaRPr kumimoji="1" lang="ja-JP" altLang="en-US" sz="1400">
              <a:latin typeface="+mn-lt"/>
            </a:endParaRPr>
          </a:p>
        </p:txBody>
      </p:sp>
      <p:sp>
        <p:nvSpPr>
          <p:cNvPr id="86" name="テキスト ボックス 85">
            <a:extLst>
              <a:ext uri="{FF2B5EF4-FFF2-40B4-BE49-F238E27FC236}">
                <a16:creationId xmlns:a16="http://schemas.microsoft.com/office/drawing/2014/main" id="{4E4FBCF7-8554-4935-8435-8086C50BC81F}"/>
              </a:ext>
            </a:extLst>
          </p:cNvPr>
          <p:cNvSpPr txBox="1"/>
          <p:nvPr/>
        </p:nvSpPr>
        <p:spPr>
          <a:xfrm>
            <a:off x="5242134" y="3116664"/>
            <a:ext cx="2045554" cy="307777"/>
          </a:xfrm>
          <a:prstGeom prst="rect">
            <a:avLst/>
          </a:prstGeom>
          <a:noFill/>
        </p:spPr>
        <p:txBody>
          <a:bodyPr wrap="square" rtlCol="0">
            <a:spAutoFit/>
          </a:bodyPr>
          <a:lstStyle/>
          <a:p>
            <a:r>
              <a:rPr kumimoji="1" lang="en-US" altLang="ja-JP" sz="1400">
                <a:latin typeface="+mn-lt"/>
              </a:rPr>
              <a:t>SharePoint</a:t>
            </a:r>
            <a:endParaRPr kumimoji="1" lang="ja-JP" altLang="en-US" sz="1400">
              <a:latin typeface="+mn-lt"/>
            </a:endParaRPr>
          </a:p>
        </p:txBody>
      </p:sp>
      <p:sp>
        <p:nvSpPr>
          <p:cNvPr id="88" name="テキスト ボックス 87">
            <a:extLst>
              <a:ext uri="{FF2B5EF4-FFF2-40B4-BE49-F238E27FC236}">
                <a16:creationId xmlns:a16="http://schemas.microsoft.com/office/drawing/2014/main" id="{2E690AC8-6247-401A-AD95-4B6EE8FE9FCC}"/>
              </a:ext>
            </a:extLst>
          </p:cNvPr>
          <p:cNvSpPr txBox="1"/>
          <p:nvPr/>
        </p:nvSpPr>
        <p:spPr>
          <a:xfrm>
            <a:off x="5042066" y="3543281"/>
            <a:ext cx="1382685" cy="307777"/>
          </a:xfrm>
          <a:prstGeom prst="rect">
            <a:avLst/>
          </a:prstGeom>
          <a:noFill/>
        </p:spPr>
        <p:txBody>
          <a:bodyPr wrap="square" rtlCol="0">
            <a:spAutoFit/>
          </a:bodyPr>
          <a:lstStyle/>
          <a:p>
            <a:r>
              <a:rPr kumimoji="1" lang="en-US" altLang="ja-JP" sz="1400">
                <a:latin typeface="+mn-lt"/>
              </a:rPr>
              <a:t>You Tube</a:t>
            </a:r>
            <a:endParaRPr kumimoji="1" lang="ja-JP" altLang="en-US" sz="1400">
              <a:latin typeface="+mn-lt"/>
            </a:endParaRPr>
          </a:p>
        </p:txBody>
      </p:sp>
      <p:sp>
        <p:nvSpPr>
          <p:cNvPr id="89" name="テキスト ボックス 88">
            <a:extLst>
              <a:ext uri="{FF2B5EF4-FFF2-40B4-BE49-F238E27FC236}">
                <a16:creationId xmlns:a16="http://schemas.microsoft.com/office/drawing/2014/main" id="{A9F7C690-BA77-4211-B926-654FA2AE6E65}"/>
              </a:ext>
            </a:extLst>
          </p:cNvPr>
          <p:cNvSpPr txBox="1"/>
          <p:nvPr/>
        </p:nvSpPr>
        <p:spPr>
          <a:xfrm>
            <a:off x="6689351" y="3178232"/>
            <a:ext cx="1382685" cy="307777"/>
          </a:xfrm>
          <a:prstGeom prst="rect">
            <a:avLst/>
          </a:prstGeom>
          <a:noFill/>
        </p:spPr>
        <p:txBody>
          <a:bodyPr wrap="square" rtlCol="0">
            <a:spAutoFit/>
          </a:bodyPr>
          <a:lstStyle/>
          <a:p>
            <a:r>
              <a:rPr kumimoji="1" lang="en-US" altLang="ja-JP" sz="1400">
                <a:latin typeface="+mn-lt"/>
              </a:rPr>
              <a:t>Webex</a:t>
            </a:r>
            <a:endParaRPr kumimoji="1" lang="ja-JP" altLang="en-US" sz="1400">
              <a:latin typeface="+mn-lt"/>
            </a:endParaRPr>
          </a:p>
        </p:txBody>
      </p:sp>
      <p:sp>
        <p:nvSpPr>
          <p:cNvPr id="91" name="テキスト ボックス 90">
            <a:extLst>
              <a:ext uri="{FF2B5EF4-FFF2-40B4-BE49-F238E27FC236}">
                <a16:creationId xmlns:a16="http://schemas.microsoft.com/office/drawing/2014/main" id="{DF68B0B3-5100-44CB-8116-ED1910E35386}"/>
              </a:ext>
            </a:extLst>
          </p:cNvPr>
          <p:cNvSpPr txBox="1"/>
          <p:nvPr/>
        </p:nvSpPr>
        <p:spPr>
          <a:xfrm>
            <a:off x="6570231" y="3585038"/>
            <a:ext cx="1382685" cy="307777"/>
          </a:xfrm>
          <a:prstGeom prst="rect">
            <a:avLst/>
          </a:prstGeom>
          <a:noFill/>
        </p:spPr>
        <p:txBody>
          <a:bodyPr wrap="square" rtlCol="0">
            <a:spAutoFit/>
          </a:bodyPr>
          <a:lstStyle/>
          <a:p>
            <a:r>
              <a:rPr kumimoji="1" lang="en-US" altLang="ja-JP" sz="1400">
                <a:latin typeface="+mn-lt"/>
              </a:rPr>
              <a:t>talk</a:t>
            </a:r>
            <a:endParaRPr kumimoji="1" lang="ja-JP" altLang="en-US" sz="1400">
              <a:latin typeface="+mn-lt"/>
            </a:endParaRPr>
          </a:p>
        </p:txBody>
      </p:sp>
      <p:sp>
        <p:nvSpPr>
          <p:cNvPr id="92" name="テキスト ボックス 91">
            <a:extLst>
              <a:ext uri="{FF2B5EF4-FFF2-40B4-BE49-F238E27FC236}">
                <a16:creationId xmlns:a16="http://schemas.microsoft.com/office/drawing/2014/main" id="{AE59A0DC-9936-4CA5-A5B2-CCA1F949D1FE}"/>
              </a:ext>
            </a:extLst>
          </p:cNvPr>
          <p:cNvSpPr txBox="1"/>
          <p:nvPr/>
        </p:nvSpPr>
        <p:spPr>
          <a:xfrm>
            <a:off x="6908922" y="2685783"/>
            <a:ext cx="1382685" cy="307777"/>
          </a:xfrm>
          <a:prstGeom prst="rect">
            <a:avLst/>
          </a:prstGeom>
          <a:noFill/>
        </p:spPr>
        <p:txBody>
          <a:bodyPr wrap="square" rtlCol="0">
            <a:spAutoFit/>
          </a:bodyPr>
          <a:lstStyle/>
          <a:p>
            <a:r>
              <a:rPr kumimoji="1" lang="en-US" altLang="ja-JP" sz="1400">
                <a:latin typeface="+mn-lt"/>
              </a:rPr>
              <a:t>Rhapsody</a:t>
            </a:r>
            <a:endParaRPr kumimoji="1" lang="ja-JP" altLang="en-US" sz="1400">
              <a:latin typeface="+mn-lt"/>
            </a:endParaRPr>
          </a:p>
        </p:txBody>
      </p:sp>
      <p:sp>
        <p:nvSpPr>
          <p:cNvPr id="93" name="テキスト ボックス 92">
            <a:extLst>
              <a:ext uri="{FF2B5EF4-FFF2-40B4-BE49-F238E27FC236}">
                <a16:creationId xmlns:a16="http://schemas.microsoft.com/office/drawing/2014/main" id="{2C4AC4E8-1787-40B2-BD23-1BBD7B931F5E}"/>
              </a:ext>
            </a:extLst>
          </p:cNvPr>
          <p:cNvSpPr txBox="1"/>
          <p:nvPr/>
        </p:nvSpPr>
        <p:spPr>
          <a:xfrm>
            <a:off x="6560888" y="2309011"/>
            <a:ext cx="1382685" cy="307777"/>
          </a:xfrm>
          <a:prstGeom prst="rect">
            <a:avLst/>
          </a:prstGeom>
          <a:noFill/>
        </p:spPr>
        <p:txBody>
          <a:bodyPr wrap="square" rtlCol="0">
            <a:spAutoFit/>
          </a:bodyPr>
          <a:lstStyle/>
          <a:p>
            <a:r>
              <a:rPr kumimoji="1" lang="en-US" altLang="ja-JP" sz="1400">
                <a:latin typeface="+mn-lt"/>
              </a:rPr>
              <a:t>iTunes</a:t>
            </a:r>
            <a:endParaRPr kumimoji="1" lang="ja-JP" altLang="en-US" sz="1400">
              <a:latin typeface="+mn-lt"/>
            </a:endParaRPr>
          </a:p>
        </p:txBody>
      </p:sp>
    </p:spTree>
    <p:extLst>
      <p:ext uri="{BB962C8B-B14F-4D97-AF65-F5344CB8AC3E}">
        <p14:creationId xmlns:p14="http://schemas.microsoft.com/office/powerpoint/2010/main" val="2697218639"/>
      </p:ext>
    </p:extLst>
  </p:cSld>
  <p:clrMapOvr>
    <a:masterClrMapping/>
  </p:clrMapOvr>
</p:sld>
</file>

<file path=ppt/slides/slide3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 name="Title 1"/>
          <p:cNvSpPr txBox="1">
            <a:spLocks/>
          </p:cNvSpPr>
          <p:nvPr/>
        </p:nvSpPr>
        <p:spPr>
          <a:xfrm>
            <a:off x="452730" y="-1060005"/>
            <a:ext cx="8413138" cy="514393"/>
          </a:xfrm>
          <a:prstGeom prst="rect">
            <a:avLst/>
          </a:prstGeom>
        </p:spPr>
        <p:txBody>
          <a:bodyPr vert="horz" lIns="91350" tIns="45674" rIns="91350" bIns="45674" rtlCol="0" anchor="t" anchorCtr="0">
            <a:noAutofit/>
          </a:bodyPr>
          <a:lstStyle>
            <a:lvl1pPr algn="l" defTabSz="914361" rtl="0" eaLnBrk="1" latinLnBrk="0" hangingPunct="1">
              <a:lnSpc>
                <a:spcPct val="90000"/>
              </a:lnSpc>
              <a:spcBef>
                <a:spcPct val="0"/>
              </a:spcBef>
              <a:buNone/>
              <a:defRPr lang="en-US" sz="3300" b="0" i="0" kern="1200" spc="0" baseline="0">
                <a:solidFill>
                  <a:schemeClr val="accent4"/>
                </a:solidFill>
                <a:latin typeface="+mj-lt"/>
                <a:ea typeface="+mj-ea"/>
                <a:cs typeface="CiscoSans Thin"/>
              </a:defRPr>
            </a:lvl1pPr>
          </a:lstStyle>
          <a:p>
            <a:endParaRPr lang="en-US" sz="1800">
              <a:solidFill>
                <a:schemeClr val="tx1"/>
              </a:solidFill>
              <a:latin typeface="+mn-lt"/>
              <a:ea typeface="MS PGothic" panose="020B0600070205080204" pitchFamily="34" charset="-128"/>
              <a:cs typeface="+mn-cs"/>
              <a:sym typeface="Arial" pitchFamily="34" charset="0"/>
            </a:endParaRPr>
          </a:p>
        </p:txBody>
      </p:sp>
      <p:grpSp>
        <p:nvGrpSpPr>
          <p:cNvPr id="61" name="Group 60"/>
          <p:cNvGrpSpPr/>
          <p:nvPr/>
        </p:nvGrpSpPr>
        <p:grpSpPr>
          <a:xfrm>
            <a:off x="3084892" y="1002830"/>
            <a:ext cx="3063302" cy="3919481"/>
            <a:chOff x="92374" y="1184684"/>
            <a:chExt cx="5647005" cy="5710666"/>
          </a:xfrm>
        </p:grpSpPr>
        <p:sp>
          <p:nvSpPr>
            <p:cNvPr id="62" name="Rectangle 61"/>
            <p:cNvSpPr/>
            <p:nvPr/>
          </p:nvSpPr>
          <p:spPr>
            <a:xfrm>
              <a:off x="323771" y="1184684"/>
              <a:ext cx="5171814" cy="489600"/>
            </a:xfrm>
            <a:prstGeom prst="rect">
              <a:avLst/>
            </a:prstGeom>
            <a:solidFill>
              <a:srgbClr val="92D05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121917" tIns="60958" rIns="121917" bIns="60958" rtlCol="0" anchor="ctr">
              <a:noAutofit/>
            </a:bodyPr>
            <a:lstStyle/>
            <a:p>
              <a:pPr algn="ctr" defTabSz="456617"/>
              <a:r>
                <a:rPr lang="ja-JP" altLang="en-US" sz="1700">
                  <a:solidFill>
                    <a:srgbClr val="FFFFFF"/>
                  </a:solidFill>
                  <a:ea typeface="MS PGothic" panose="020B0600070205080204" pitchFamily="34" charset="-128"/>
                  <a:cs typeface="CiscoSans Thin" charset="0"/>
                </a:rPr>
                <a:t>監視</a:t>
              </a:r>
              <a:endParaRPr lang="en-US" sz="1700">
                <a:solidFill>
                  <a:srgbClr val="FFFFFF"/>
                </a:solidFill>
                <a:ea typeface="MS PGothic" panose="020B0600070205080204" pitchFamily="34" charset="-128"/>
                <a:cs typeface="CiscoSans Thin" charset="0"/>
              </a:endParaRPr>
            </a:p>
          </p:txBody>
        </p:sp>
        <p:grpSp>
          <p:nvGrpSpPr>
            <p:cNvPr id="63" name="Group 62"/>
            <p:cNvGrpSpPr/>
            <p:nvPr/>
          </p:nvGrpSpPr>
          <p:grpSpPr>
            <a:xfrm>
              <a:off x="92374" y="1337326"/>
              <a:ext cx="5647005" cy="5558024"/>
              <a:chOff x="156299" y="974982"/>
              <a:chExt cx="3036481" cy="3810378"/>
            </a:xfrm>
          </p:grpSpPr>
          <p:pic>
            <p:nvPicPr>
              <p:cNvPr id="64" name="Picture 63"/>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flipH="1">
                <a:off x="3063784" y="974982"/>
                <a:ext cx="128996" cy="3810378"/>
              </a:xfrm>
              <a:prstGeom prst="rect">
                <a:avLst/>
              </a:prstGeom>
            </p:spPr>
          </p:pic>
          <p:pic>
            <p:nvPicPr>
              <p:cNvPr id="67" name="Picture 66"/>
              <p:cNvPicPr>
                <a:picLocks noChangeAspect="1"/>
              </p:cNvPicPr>
              <p:nvPr/>
            </p:nvPicPr>
            <p:blipFill rotWithShape="1">
              <a:blip r:embed="rId4" cstate="screen">
                <a:extLst>
                  <a:ext uri="{28A0092B-C50C-407E-A947-70E740481C1C}">
                    <a14:useLocalDpi xmlns:a14="http://schemas.microsoft.com/office/drawing/2010/main"/>
                  </a:ext>
                </a:extLst>
              </a:blip>
              <a:srcRect/>
              <a:stretch/>
            </p:blipFill>
            <p:spPr>
              <a:xfrm rot="10800000" flipH="1">
                <a:off x="156299" y="974982"/>
                <a:ext cx="121773" cy="3810378"/>
              </a:xfrm>
              <a:prstGeom prst="rect">
                <a:avLst/>
              </a:prstGeom>
            </p:spPr>
          </p:pic>
        </p:grpSp>
      </p:grpSp>
      <p:grpSp>
        <p:nvGrpSpPr>
          <p:cNvPr id="68" name="Group 67"/>
          <p:cNvGrpSpPr/>
          <p:nvPr/>
        </p:nvGrpSpPr>
        <p:grpSpPr>
          <a:xfrm>
            <a:off x="232288" y="1002830"/>
            <a:ext cx="3063302" cy="3919481"/>
            <a:chOff x="92374" y="1184684"/>
            <a:chExt cx="5647005" cy="5710666"/>
          </a:xfrm>
        </p:grpSpPr>
        <p:sp>
          <p:nvSpPr>
            <p:cNvPr id="69" name="Rectangle 68"/>
            <p:cNvSpPr/>
            <p:nvPr/>
          </p:nvSpPr>
          <p:spPr>
            <a:xfrm>
              <a:off x="323771" y="1184684"/>
              <a:ext cx="5171814" cy="489600"/>
            </a:xfrm>
            <a:prstGeom prst="rect">
              <a:avLst/>
            </a:prstGeom>
            <a:solidFill>
              <a:srgbClr val="00B0F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121917" tIns="60958" rIns="121917" bIns="60958" rtlCol="0" anchor="ctr">
              <a:noAutofit/>
            </a:bodyPr>
            <a:lstStyle/>
            <a:p>
              <a:pPr algn="ctr" defTabSz="456617"/>
              <a:r>
                <a:rPr lang="ja-JP" altLang="en-US" sz="1700">
                  <a:solidFill>
                    <a:srgbClr val="FFFFFF"/>
                  </a:solidFill>
                  <a:ea typeface="MS PGothic" panose="020B0600070205080204" pitchFamily="34" charset="-128"/>
                  <a:cs typeface="CiscoSans Thin" charset="0"/>
                </a:rPr>
                <a:t>検知</a:t>
              </a:r>
              <a:endParaRPr lang="en-US" sz="1700">
                <a:solidFill>
                  <a:srgbClr val="FFFFFF"/>
                </a:solidFill>
                <a:ea typeface="MS PGothic" panose="020B0600070205080204" pitchFamily="34" charset="-128"/>
                <a:cs typeface="CiscoSans Thin" charset="0"/>
              </a:endParaRPr>
            </a:p>
          </p:txBody>
        </p:sp>
        <p:grpSp>
          <p:nvGrpSpPr>
            <p:cNvPr id="70" name="Group 69"/>
            <p:cNvGrpSpPr/>
            <p:nvPr/>
          </p:nvGrpSpPr>
          <p:grpSpPr>
            <a:xfrm>
              <a:off x="92374" y="1337326"/>
              <a:ext cx="5647005" cy="5558024"/>
              <a:chOff x="156299" y="974982"/>
              <a:chExt cx="3036481" cy="3810378"/>
            </a:xfrm>
          </p:grpSpPr>
          <p:pic>
            <p:nvPicPr>
              <p:cNvPr id="71" name="Picture 70"/>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flipH="1">
                <a:off x="3063784" y="974982"/>
                <a:ext cx="128996" cy="3810378"/>
              </a:xfrm>
              <a:prstGeom prst="rect">
                <a:avLst/>
              </a:prstGeom>
            </p:spPr>
          </p:pic>
          <p:pic>
            <p:nvPicPr>
              <p:cNvPr id="72" name="Picture 71"/>
              <p:cNvPicPr>
                <a:picLocks noChangeAspect="1"/>
              </p:cNvPicPr>
              <p:nvPr/>
            </p:nvPicPr>
            <p:blipFill rotWithShape="1">
              <a:blip r:embed="rId4" cstate="screen">
                <a:extLst>
                  <a:ext uri="{28A0092B-C50C-407E-A947-70E740481C1C}">
                    <a14:useLocalDpi xmlns:a14="http://schemas.microsoft.com/office/drawing/2010/main"/>
                  </a:ext>
                </a:extLst>
              </a:blip>
              <a:srcRect/>
              <a:stretch/>
            </p:blipFill>
            <p:spPr>
              <a:xfrm rot="10800000" flipH="1">
                <a:off x="156299" y="974982"/>
                <a:ext cx="121773" cy="3810378"/>
              </a:xfrm>
              <a:prstGeom prst="rect">
                <a:avLst/>
              </a:prstGeom>
            </p:spPr>
          </p:pic>
        </p:grpSp>
      </p:grpSp>
      <p:grpSp>
        <p:nvGrpSpPr>
          <p:cNvPr id="73" name="Group 72"/>
          <p:cNvGrpSpPr/>
          <p:nvPr/>
        </p:nvGrpSpPr>
        <p:grpSpPr>
          <a:xfrm>
            <a:off x="5934817" y="1003875"/>
            <a:ext cx="3063302" cy="3919481"/>
            <a:chOff x="92374" y="1184684"/>
            <a:chExt cx="5647005" cy="5710666"/>
          </a:xfrm>
        </p:grpSpPr>
        <p:sp>
          <p:nvSpPr>
            <p:cNvPr id="74" name="Rectangle 73"/>
            <p:cNvSpPr/>
            <p:nvPr/>
          </p:nvSpPr>
          <p:spPr>
            <a:xfrm>
              <a:off x="323771" y="1184684"/>
              <a:ext cx="5171814" cy="489600"/>
            </a:xfrm>
            <a:prstGeom prst="rect">
              <a:avLst/>
            </a:prstGeom>
            <a:solidFill>
              <a:schemeClr val="tx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lIns="121917" tIns="60958" rIns="121917" bIns="60958" rtlCol="0" anchor="ctr">
              <a:noAutofit/>
            </a:bodyPr>
            <a:lstStyle/>
            <a:p>
              <a:pPr algn="ctr" defTabSz="456617"/>
              <a:r>
                <a:rPr lang="ja-JP" altLang="en-US" sz="1700">
                  <a:solidFill>
                    <a:srgbClr val="FFFFFF"/>
                  </a:solidFill>
                  <a:ea typeface="MS PGothic" panose="020B0600070205080204" pitchFamily="34" charset="-128"/>
                  <a:cs typeface="CiscoSans Thin" charset="0"/>
                </a:rPr>
                <a:t>制御</a:t>
              </a:r>
              <a:endParaRPr lang="en-US" sz="1700">
                <a:solidFill>
                  <a:srgbClr val="FFFFFF"/>
                </a:solidFill>
                <a:ea typeface="MS PGothic" panose="020B0600070205080204" pitchFamily="34" charset="-128"/>
                <a:cs typeface="CiscoSans Thin" charset="0"/>
              </a:endParaRPr>
            </a:p>
          </p:txBody>
        </p:sp>
        <p:grpSp>
          <p:nvGrpSpPr>
            <p:cNvPr id="75" name="Group 74"/>
            <p:cNvGrpSpPr/>
            <p:nvPr/>
          </p:nvGrpSpPr>
          <p:grpSpPr>
            <a:xfrm>
              <a:off x="92374" y="1337326"/>
              <a:ext cx="5647005" cy="5558024"/>
              <a:chOff x="156299" y="974982"/>
              <a:chExt cx="3036481" cy="3810378"/>
            </a:xfrm>
          </p:grpSpPr>
          <p:pic>
            <p:nvPicPr>
              <p:cNvPr id="76" name="Picture 75"/>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flipH="1">
                <a:off x="3063784" y="974982"/>
                <a:ext cx="128996" cy="3810378"/>
              </a:xfrm>
              <a:prstGeom prst="rect">
                <a:avLst/>
              </a:prstGeom>
            </p:spPr>
          </p:pic>
          <p:pic>
            <p:nvPicPr>
              <p:cNvPr id="77" name="Picture 76"/>
              <p:cNvPicPr>
                <a:picLocks noChangeAspect="1"/>
              </p:cNvPicPr>
              <p:nvPr/>
            </p:nvPicPr>
            <p:blipFill rotWithShape="1">
              <a:blip r:embed="rId4" cstate="screen">
                <a:extLst>
                  <a:ext uri="{28A0092B-C50C-407E-A947-70E740481C1C}">
                    <a14:useLocalDpi xmlns:a14="http://schemas.microsoft.com/office/drawing/2010/main"/>
                  </a:ext>
                </a:extLst>
              </a:blip>
              <a:srcRect/>
              <a:stretch/>
            </p:blipFill>
            <p:spPr>
              <a:xfrm rot="10800000" flipH="1">
                <a:off x="156299" y="974982"/>
                <a:ext cx="121773" cy="3810378"/>
              </a:xfrm>
              <a:prstGeom prst="rect">
                <a:avLst/>
              </a:prstGeom>
            </p:spPr>
          </p:pic>
        </p:grpSp>
      </p:grpSp>
      <p:sp>
        <p:nvSpPr>
          <p:cNvPr id="3" name="Rectangle 2"/>
          <p:cNvSpPr/>
          <p:nvPr/>
        </p:nvSpPr>
        <p:spPr bwMode="auto">
          <a:xfrm>
            <a:off x="355136" y="4062662"/>
            <a:ext cx="8520132" cy="657336"/>
          </a:xfrm>
          <a:prstGeom prst="rect">
            <a:avLst/>
          </a:prstGeom>
          <a:solidFill>
            <a:srgbClr val="00B0F0">
              <a:alpha val="31000"/>
            </a:srgbClr>
          </a:solidFill>
          <a:ln w="12700" cap="flat">
            <a:noFill/>
            <a:miter lim="800000"/>
            <a:headEnd type="none" w="med" len="med"/>
            <a:tailEnd type="none" w="med" len="med"/>
          </a:ln>
        </p:spPr>
        <p:txBody>
          <a:bodyPr lIns="68556" tIns="34289" rIns="68556" bIns="34289" rtlCol="0" anchor="ctr">
            <a:noAutofit/>
          </a:bodyPr>
          <a:lstStyle/>
          <a:p>
            <a:pPr algn="ctr" defTabSz="385619"/>
            <a:endParaRPr lang="en-US" sz="1100" err="1">
              <a:ln>
                <a:solidFill>
                  <a:sysClr val="windowText" lastClr="000000"/>
                </a:solidFill>
              </a:ln>
              <a:solidFill>
                <a:schemeClr val="bg1"/>
              </a:solidFill>
              <a:latin typeface="+mn-lt"/>
              <a:ea typeface="MS PGothic" panose="020B0600070205080204" pitchFamily="34" charset="-128"/>
              <a:cs typeface="Arial" pitchFamily="-107" charset="0"/>
              <a:sym typeface="Arial" pitchFamily="-107" charset="0"/>
            </a:endParaRPr>
          </a:p>
        </p:txBody>
      </p:sp>
      <p:sp>
        <p:nvSpPr>
          <p:cNvPr id="4" name="Rectangle 3"/>
          <p:cNvSpPr/>
          <p:nvPr/>
        </p:nvSpPr>
        <p:spPr>
          <a:xfrm>
            <a:off x="6057664" y="4145011"/>
            <a:ext cx="2808204" cy="500135"/>
          </a:xfrm>
          <a:prstGeom prst="rect">
            <a:avLst/>
          </a:prstGeom>
        </p:spPr>
        <p:txBody>
          <a:bodyPr wrap="square" lIns="68556" tIns="34289" rIns="68556" bIns="34289">
            <a:noAutofit/>
          </a:bodyPr>
          <a:lstStyle/>
          <a:p>
            <a:pPr algn="ctr"/>
            <a:r>
              <a:rPr lang="en-US" sz="1400">
                <a:solidFill>
                  <a:schemeClr val="tx1">
                    <a:lumMod val="50000"/>
                  </a:schemeClr>
                </a:solidFill>
                <a:latin typeface="+mn-lt"/>
                <a:ea typeface="MS PGothic" panose="020B0600070205080204" pitchFamily="34" charset="-128"/>
              </a:rPr>
              <a:t>Prioritized Applications, Bandwidth Management </a:t>
            </a:r>
          </a:p>
        </p:txBody>
      </p:sp>
      <p:sp>
        <p:nvSpPr>
          <p:cNvPr id="5" name="Rectangle 4"/>
          <p:cNvSpPr/>
          <p:nvPr/>
        </p:nvSpPr>
        <p:spPr>
          <a:xfrm>
            <a:off x="3216608" y="4145011"/>
            <a:ext cx="2798772" cy="500135"/>
          </a:xfrm>
          <a:prstGeom prst="rect">
            <a:avLst/>
          </a:prstGeom>
        </p:spPr>
        <p:txBody>
          <a:bodyPr wrap="square" lIns="68556" tIns="34289" rIns="68556" bIns="34289">
            <a:noAutofit/>
          </a:bodyPr>
          <a:lstStyle/>
          <a:p>
            <a:pPr algn="ctr"/>
            <a:r>
              <a:rPr lang="en-US" sz="1400">
                <a:solidFill>
                  <a:schemeClr val="tx1">
                    <a:lumMod val="50000"/>
                  </a:schemeClr>
                </a:solidFill>
                <a:latin typeface="+mn-lt"/>
                <a:ea typeface="MS PGothic" panose="020B0600070205080204" pitchFamily="34" charset="-128"/>
              </a:rPr>
              <a:t>Fault Isolation, Troubleshooting</a:t>
            </a:r>
          </a:p>
          <a:p>
            <a:pPr algn="ctr"/>
            <a:r>
              <a:rPr lang="en-US" sz="1400">
                <a:solidFill>
                  <a:schemeClr val="tx1">
                    <a:lumMod val="50000"/>
                  </a:schemeClr>
                </a:solidFill>
                <a:latin typeface="+mn-lt"/>
                <a:ea typeface="MS PGothic" panose="020B0600070205080204" pitchFamily="34" charset="-128"/>
              </a:rPr>
              <a:t>Performance Assessment</a:t>
            </a:r>
          </a:p>
        </p:txBody>
      </p:sp>
      <p:sp>
        <p:nvSpPr>
          <p:cNvPr id="6" name="Rectangle 5"/>
          <p:cNvSpPr/>
          <p:nvPr/>
        </p:nvSpPr>
        <p:spPr>
          <a:xfrm>
            <a:off x="355135" y="4145011"/>
            <a:ext cx="2801450" cy="500135"/>
          </a:xfrm>
          <a:prstGeom prst="rect">
            <a:avLst/>
          </a:prstGeom>
        </p:spPr>
        <p:txBody>
          <a:bodyPr wrap="square" lIns="68556" tIns="34289" rIns="68556" bIns="34289">
            <a:noAutofit/>
          </a:bodyPr>
          <a:lstStyle/>
          <a:p>
            <a:pPr algn="ctr"/>
            <a:r>
              <a:rPr lang="en-US" sz="1400">
                <a:solidFill>
                  <a:schemeClr val="tx1">
                    <a:lumMod val="50000"/>
                  </a:schemeClr>
                </a:solidFill>
                <a:latin typeface="+mn-lt"/>
                <a:ea typeface="MS PGothic" panose="020B0600070205080204" pitchFamily="34" charset="-128"/>
              </a:rPr>
              <a:t>Granular App Detection</a:t>
            </a:r>
          </a:p>
          <a:p>
            <a:pPr algn="ctr"/>
            <a:r>
              <a:rPr lang="en-US" sz="1400">
                <a:solidFill>
                  <a:schemeClr val="tx1">
                    <a:lumMod val="50000"/>
                  </a:schemeClr>
                </a:solidFill>
                <a:latin typeface="+mn-lt"/>
                <a:ea typeface="MS PGothic" panose="020B0600070205080204" pitchFamily="34" charset="-128"/>
              </a:rPr>
              <a:t>Encrypted Application</a:t>
            </a:r>
          </a:p>
        </p:txBody>
      </p:sp>
      <p:pic>
        <p:nvPicPr>
          <p:cNvPr id="81" name="Picture 80" descr="Screen Shot 2016-04-06 at 1.35.37 PM.png"/>
          <p:cNvPicPr>
            <a:picLocks noChangeAspect="1"/>
          </p:cNvPicPr>
          <p:nvPr/>
        </p:nvPicPr>
        <p:blipFill>
          <a:blip r:embed="rId5" cstate="print">
            <a:extLst>
              <a:ext uri="{28A0092B-C50C-407E-A947-70E740481C1C}">
                <a14:useLocalDpi xmlns:a14="http://schemas.microsoft.com/office/drawing/2010/main"/>
              </a:ext>
            </a:extLst>
          </a:blip>
          <a:stretch>
            <a:fillRect/>
          </a:stretch>
        </p:blipFill>
        <p:spPr>
          <a:xfrm>
            <a:off x="3223740" y="1469810"/>
            <a:ext cx="2756060" cy="1592289"/>
          </a:xfrm>
          <a:prstGeom prst="rect">
            <a:avLst/>
          </a:prstGeom>
          <a:ln>
            <a:solidFill>
              <a:srgbClr val="0070C0"/>
            </a:solidFill>
          </a:ln>
        </p:spPr>
      </p:pic>
      <p:pic>
        <p:nvPicPr>
          <p:cNvPr id="83" name="Picture 82"/>
          <p:cNvPicPr>
            <a:picLocks noChangeAspect="1"/>
          </p:cNvPicPr>
          <p:nvPr/>
        </p:nvPicPr>
        <p:blipFill>
          <a:blip r:embed="rId6" cstate="print">
            <a:extLst>
              <a:ext uri="{28A0092B-C50C-407E-A947-70E740481C1C}">
                <a14:useLocalDpi xmlns:a14="http://schemas.microsoft.com/office/drawing/2010/main"/>
              </a:ext>
            </a:extLst>
          </a:blip>
          <a:srcRect/>
          <a:stretch>
            <a:fillRect/>
          </a:stretch>
        </p:blipFill>
        <p:spPr bwMode="auto">
          <a:xfrm>
            <a:off x="6083140" y="1469810"/>
            <a:ext cx="2748547" cy="1592289"/>
          </a:xfrm>
          <a:prstGeom prst="rect">
            <a:avLst/>
          </a:prstGeom>
          <a:noFill/>
          <a:ln w="9525">
            <a:solidFill>
              <a:srgbClr val="214794"/>
            </a:solidFill>
            <a:miter lim="800000"/>
            <a:headEnd/>
            <a:tailEnd/>
          </a:ln>
          <a:extLst>
            <a:ext uri="{909E8E84-426E-40dd-AFC4-6F175D3DCCD1}">
              <a14:hiddenFill xmlns="" xmlns:a14="http://schemas.microsoft.com/office/drawing/2010/main">
                <a:solidFill>
                  <a:srgbClr val="FFFFFF"/>
                </a:solidFill>
              </a14:hiddenFill>
            </a:ext>
          </a:extLst>
        </p:spPr>
      </p:pic>
      <p:cxnSp>
        <p:nvCxnSpPr>
          <p:cNvPr id="10" name="Straight Connector 9"/>
          <p:cNvCxnSpPr/>
          <p:nvPr/>
        </p:nvCxnSpPr>
        <p:spPr bwMode="auto">
          <a:xfrm flipV="1">
            <a:off x="340163" y="3055587"/>
            <a:ext cx="2820765" cy="26423"/>
          </a:xfrm>
          <a:prstGeom prst="line">
            <a:avLst/>
          </a:prstGeom>
          <a:solidFill>
            <a:srgbClr val="0183B7"/>
          </a:solidFill>
          <a:ln w="9525" cap="flat" cmpd="sng" algn="ctr">
            <a:solidFill>
              <a:schemeClr val="accent1"/>
            </a:solidFill>
            <a:prstDash val="solid"/>
            <a:round/>
            <a:headEnd type="none" w="med" len="med"/>
            <a:tailEnd type="none" w="med" len="med"/>
          </a:ln>
          <a:effectLst/>
        </p:spPr>
      </p:cxnSp>
      <p:grpSp>
        <p:nvGrpSpPr>
          <p:cNvPr id="111" name="Group 110"/>
          <p:cNvGrpSpPr/>
          <p:nvPr/>
        </p:nvGrpSpPr>
        <p:grpSpPr>
          <a:xfrm>
            <a:off x="1241648" y="3126575"/>
            <a:ext cx="922153" cy="900353"/>
            <a:chOff x="5120459" y="4526102"/>
            <a:chExt cx="948303" cy="948298"/>
          </a:xfrm>
        </p:grpSpPr>
        <p:sp>
          <p:nvSpPr>
            <p:cNvPr id="112" name="Oval 111"/>
            <p:cNvSpPr/>
            <p:nvPr/>
          </p:nvSpPr>
          <p:spPr bwMode="auto">
            <a:xfrm flipH="1">
              <a:off x="5120459" y="4526102"/>
              <a:ext cx="948303" cy="948298"/>
            </a:xfrm>
            <a:prstGeom prst="ellipse">
              <a:avLst/>
            </a:prstGeom>
            <a:gradFill flip="none" rotWithShape="1">
              <a:gsLst>
                <a:gs pos="0">
                  <a:srgbClr val="CBDB2A"/>
                </a:gs>
                <a:gs pos="50000">
                  <a:srgbClr val="3EB549"/>
                </a:gs>
                <a:gs pos="100000">
                  <a:srgbClr val="02928C"/>
                </a:gs>
              </a:gsLst>
              <a:lin ang="8100000" scaled="1"/>
              <a:tileRect/>
            </a:gradFill>
            <a:ln w="31750" cap="flat" cmpd="sng" algn="ctr">
              <a:solidFill>
                <a:srgbClr val="FFFFFF"/>
              </a:solidFill>
              <a:prstDash val="solid"/>
            </a:ln>
            <a:effectLst>
              <a:outerShdw blurRad="63500" algn="ctr" rotWithShape="0">
                <a:prstClr val="black">
                  <a:alpha val="40000"/>
                </a:prstClr>
              </a:outerShdw>
            </a:effectLst>
          </p:spPr>
          <p:txBody>
            <a:bodyPr lIns="0" tIns="0" rIns="0" bIns="0" rtlCol="0" anchor="ctr">
              <a:noAutofit/>
            </a:bodyPr>
            <a:lstStyle/>
            <a:p>
              <a:pPr algn="ctr" defTabSz="457646" eaLnBrk="0" hangingPunct="0">
                <a:lnSpc>
                  <a:spcPct val="95000"/>
                </a:lnSpc>
                <a:spcBef>
                  <a:spcPct val="50000"/>
                </a:spcBef>
                <a:buClr>
                  <a:srgbClr val="FFFFFF"/>
                </a:buClr>
                <a:buSzPct val="100000"/>
                <a:defRPr/>
              </a:pPr>
              <a:endParaRPr lang="en-AU" sz="900" b="1" kern="0">
                <a:solidFill>
                  <a:srgbClr val="FFFFFF"/>
                </a:solidFill>
                <a:effectLst>
                  <a:outerShdw blurRad="38100" dist="12700" dir="5400000" algn="t" rotWithShape="0">
                    <a:prstClr val="black">
                      <a:alpha val="30000"/>
                    </a:prstClr>
                  </a:outerShdw>
                </a:effectLst>
                <a:latin typeface="+mn-lt"/>
                <a:ea typeface="MS PGothic" panose="020B0600070205080204" pitchFamily="34" charset="-128"/>
              </a:endParaRPr>
            </a:p>
          </p:txBody>
        </p:sp>
        <p:grpSp>
          <p:nvGrpSpPr>
            <p:cNvPr id="113" name="Group 434"/>
            <p:cNvGrpSpPr>
              <a:grpSpLocks noChangeAspect="1"/>
            </p:cNvGrpSpPr>
            <p:nvPr/>
          </p:nvGrpSpPr>
          <p:grpSpPr>
            <a:xfrm rot="19800000">
              <a:off x="5409354" y="4634491"/>
              <a:ext cx="370512" cy="731520"/>
              <a:chOff x="7634924" y="2534011"/>
              <a:chExt cx="213676" cy="421872"/>
            </a:xfrm>
            <a:effectLst/>
          </p:grpSpPr>
          <p:grpSp>
            <p:nvGrpSpPr>
              <p:cNvPr id="114" name="Group 432"/>
              <p:cNvGrpSpPr/>
              <p:nvPr/>
            </p:nvGrpSpPr>
            <p:grpSpPr>
              <a:xfrm>
                <a:off x="7634924" y="2534012"/>
                <a:ext cx="213676" cy="421873"/>
                <a:chOff x="9571038" y="1393825"/>
                <a:chExt cx="928687" cy="1833563"/>
              </a:xfrm>
            </p:grpSpPr>
            <p:sp>
              <p:nvSpPr>
                <p:cNvPr id="117" name="Oval 116"/>
                <p:cNvSpPr>
                  <a:spLocks noChangeArrowheads="1"/>
                </p:cNvSpPr>
                <p:nvPr/>
              </p:nvSpPr>
              <p:spPr bwMode="auto">
                <a:xfrm>
                  <a:off x="9604375" y="1428750"/>
                  <a:ext cx="866775" cy="862013"/>
                </a:xfrm>
                <a:prstGeom prst="ellipse">
                  <a:avLst/>
                </a:prstGeom>
                <a:noFill/>
                <a:ln w="10" cap="flat">
                  <a:noFill/>
                  <a:prstDash val="solid"/>
                  <a:miter lim="800000"/>
                  <a:headEnd/>
                  <a:tailEnd/>
                </a:ln>
              </p:spPr>
              <p:txBody>
                <a:bodyPr vert="horz" wrap="square" lIns="91440" tIns="45720" rIns="91440" bIns="45720" numCol="1" anchor="t" anchorCtr="0" compatLnSpc="1">
                  <a:prstTxWarp prst="textNoShape">
                    <a:avLst/>
                  </a:prstTxWarp>
                  <a:noAutofit/>
                </a:bodyPr>
                <a:lstStyle/>
                <a:p>
                  <a:pPr defTabSz="514106">
                    <a:defRPr/>
                  </a:pPr>
                  <a:endParaRPr lang="en-US" sz="1100" kern="0">
                    <a:solidFill>
                      <a:sysClr val="windowText" lastClr="000000"/>
                    </a:solidFill>
                    <a:latin typeface="+mn-lt"/>
                    <a:ea typeface="MS PGothic" panose="020B0600070205080204" pitchFamily="34" charset="-128"/>
                  </a:endParaRPr>
                </a:p>
              </p:txBody>
            </p:sp>
            <p:sp>
              <p:nvSpPr>
                <p:cNvPr id="118" name="Freeform 117"/>
                <p:cNvSpPr>
                  <a:spLocks noEditPoints="1"/>
                </p:cNvSpPr>
                <p:nvPr/>
              </p:nvSpPr>
              <p:spPr bwMode="auto">
                <a:xfrm>
                  <a:off x="9571038" y="1393825"/>
                  <a:ext cx="928687" cy="1833563"/>
                </a:xfrm>
                <a:custGeom>
                  <a:avLst/>
                  <a:gdLst/>
                  <a:ahLst/>
                  <a:cxnLst>
                    <a:cxn ang="0">
                      <a:pos x="248" y="124"/>
                    </a:cxn>
                    <a:cxn ang="0">
                      <a:pos x="124" y="0"/>
                    </a:cxn>
                    <a:cxn ang="0">
                      <a:pos x="0" y="124"/>
                    </a:cxn>
                    <a:cxn ang="0">
                      <a:pos x="103" y="246"/>
                    </a:cxn>
                    <a:cxn ang="0">
                      <a:pos x="103" y="480"/>
                    </a:cxn>
                    <a:cxn ang="0">
                      <a:pos x="111" y="489"/>
                    </a:cxn>
                    <a:cxn ang="0">
                      <a:pos x="137" y="489"/>
                    </a:cxn>
                    <a:cxn ang="0">
                      <a:pos x="146" y="480"/>
                    </a:cxn>
                    <a:cxn ang="0">
                      <a:pos x="146" y="246"/>
                    </a:cxn>
                    <a:cxn ang="0">
                      <a:pos x="248" y="124"/>
                    </a:cxn>
                    <a:cxn ang="0">
                      <a:pos x="135" y="484"/>
                    </a:cxn>
                    <a:cxn ang="0">
                      <a:pos x="117" y="484"/>
                    </a:cxn>
                    <a:cxn ang="0">
                      <a:pos x="108" y="476"/>
                    </a:cxn>
                    <a:cxn ang="0">
                      <a:pos x="108" y="426"/>
                    </a:cxn>
                    <a:cxn ang="0">
                      <a:pos x="112" y="425"/>
                    </a:cxn>
                    <a:cxn ang="0">
                      <a:pos x="139" y="477"/>
                    </a:cxn>
                    <a:cxn ang="0">
                      <a:pos x="135" y="484"/>
                    </a:cxn>
                    <a:cxn ang="0">
                      <a:pos x="124" y="228"/>
                    </a:cxn>
                    <a:cxn ang="0">
                      <a:pos x="20" y="124"/>
                    </a:cxn>
                    <a:cxn ang="0">
                      <a:pos x="124" y="20"/>
                    </a:cxn>
                    <a:cxn ang="0">
                      <a:pos x="228" y="124"/>
                    </a:cxn>
                    <a:cxn ang="0">
                      <a:pos x="124" y="228"/>
                    </a:cxn>
                  </a:cxnLst>
                  <a:rect l="0" t="0" r="r" b="b"/>
                  <a:pathLst>
                    <a:path w="248" h="489">
                      <a:moveTo>
                        <a:pt x="248" y="124"/>
                      </a:moveTo>
                      <a:cubicBezTo>
                        <a:pt x="248" y="56"/>
                        <a:pt x="193" y="0"/>
                        <a:pt x="124" y="0"/>
                      </a:cubicBezTo>
                      <a:cubicBezTo>
                        <a:pt x="56" y="0"/>
                        <a:pt x="0" y="56"/>
                        <a:pt x="0" y="124"/>
                      </a:cubicBezTo>
                      <a:cubicBezTo>
                        <a:pt x="0" y="185"/>
                        <a:pt x="45" y="236"/>
                        <a:pt x="103" y="246"/>
                      </a:cubicBezTo>
                      <a:cubicBezTo>
                        <a:pt x="103" y="480"/>
                        <a:pt x="103" y="480"/>
                        <a:pt x="103" y="480"/>
                      </a:cubicBezTo>
                      <a:cubicBezTo>
                        <a:pt x="103" y="485"/>
                        <a:pt x="107" y="489"/>
                        <a:pt x="111" y="489"/>
                      </a:cubicBezTo>
                      <a:cubicBezTo>
                        <a:pt x="137" y="489"/>
                        <a:pt x="137" y="489"/>
                        <a:pt x="137" y="489"/>
                      </a:cubicBezTo>
                      <a:cubicBezTo>
                        <a:pt x="142" y="489"/>
                        <a:pt x="146" y="485"/>
                        <a:pt x="146" y="480"/>
                      </a:cubicBezTo>
                      <a:cubicBezTo>
                        <a:pt x="146" y="246"/>
                        <a:pt x="146" y="246"/>
                        <a:pt x="146" y="246"/>
                      </a:cubicBezTo>
                      <a:cubicBezTo>
                        <a:pt x="204" y="236"/>
                        <a:pt x="248" y="185"/>
                        <a:pt x="248" y="124"/>
                      </a:cubicBezTo>
                      <a:close/>
                      <a:moveTo>
                        <a:pt x="135" y="484"/>
                      </a:moveTo>
                      <a:cubicBezTo>
                        <a:pt x="117" y="484"/>
                        <a:pt x="117" y="484"/>
                        <a:pt x="117" y="484"/>
                      </a:cubicBezTo>
                      <a:cubicBezTo>
                        <a:pt x="112" y="484"/>
                        <a:pt x="108" y="480"/>
                        <a:pt x="108" y="476"/>
                      </a:cubicBezTo>
                      <a:cubicBezTo>
                        <a:pt x="108" y="426"/>
                        <a:pt x="108" y="426"/>
                        <a:pt x="108" y="426"/>
                      </a:cubicBezTo>
                      <a:cubicBezTo>
                        <a:pt x="108" y="421"/>
                        <a:pt x="110" y="421"/>
                        <a:pt x="112" y="425"/>
                      </a:cubicBezTo>
                      <a:cubicBezTo>
                        <a:pt x="139" y="477"/>
                        <a:pt x="139" y="477"/>
                        <a:pt x="139" y="477"/>
                      </a:cubicBezTo>
                      <a:cubicBezTo>
                        <a:pt x="142" y="481"/>
                        <a:pt x="139" y="484"/>
                        <a:pt x="135" y="484"/>
                      </a:cubicBezTo>
                      <a:close/>
                      <a:moveTo>
                        <a:pt x="124" y="228"/>
                      </a:moveTo>
                      <a:cubicBezTo>
                        <a:pt x="67" y="228"/>
                        <a:pt x="20" y="181"/>
                        <a:pt x="20" y="124"/>
                      </a:cubicBezTo>
                      <a:cubicBezTo>
                        <a:pt x="20" y="67"/>
                        <a:pt x="67" y="20"/>
                        <a:pt x="124" y="20"/>
                      </a:cubicBezTo>
                      <a:cubicBezTo>
                        <a:pt x="182" y="20"/>
                        <a:pt x="228" y="67"/>
                        <a:pt x="228" y="124"/>
                      </a:cubicBezTo>
                      <a:cubicBezTo>
                        <a:pt x="228" y="181"/>
                        <a:pt x="182" y="228"/>
                        <a:pt x="124" y="228"/>
                      </a:cubicBezTo>
                      <a:close/>
                    </a:path>
                  </a:pathLst>
                </a:custGeom>
                <a:solidFill>
                  <a:srgbClr val="FFFFFF"/>
                </a:solidFill>
                <a:ln w="25400" cap="flat" cmpd="sng" algn="ctr">
                  <a:noFill/>
                  <a:prstDash val="solid"/>
                </a:ln>
                <a:effectLst>
                  <a:outerShdw blurRad="50800" dist="38100" dir="2700000" algn="tl" rotWithShape="0">
                    <a:prstClr val="black">
                      <a:alpha val="40000"/>
                    </a:prstClr>
                  </a:outerShdw>
                </a:effectLst>
              </p:spPr>
              <p:txBody>
                <a:bodyPr anchor="ctr">
                  <a:noAutofit/>
                </a:bodyPr>
                <a:lstStyle/>
                <a:p>
                  <a:pPr algn="ctr" defTabSz="514106">
                    <a:defRPr/>
                  </a:pPr>
                  <a:endParaRPr lang="en-US" sz="1100" kern="0">
                    <a:solidFill>
                      <a:srgbClr val="FFFFFF"/>
                    </a:solidFill>
                    <a:latin typeface="+mn-lt"/>
                    <a:ea typeface="MS PGothic" panose="020B0600070205080204" pitchFamily="34" charset="-128"/>
                  </a:endParaRPr>
                </a:p>
              </p:txBody>
            </p:sp>
          </p:grpSp>
          <p:sp>
            <p:nvSpPr>
              <p:cNvPr id="116" name="Moon 115"/>
              <p:cNvSpPr/>
              <p:nvPr/>
            </p:nvSpPr>
            <p:spPr>
              <a:xfrm>
                <a:off x="7667626" y="2566987"/>
                <a:ext cx="76200" cy="152400"/>
              </a:xfrm>
              <a:prstGeom prst="moon">
                <a:avLst>
                  <a:gd name="adj" fmla="val 59375"/>
                </a:avLst>
              </a:prstGeom>
              <a:gradFill rotWithShape="1">
                <a:gsLst>
                  <a:gs pos="6000">
                    <a:srgbClr val="FFFFFF">
                      <a:alpha val="0"/>
                    </a:srgbClr>
                  </a:gs>
                  <a:gs pos="100000">
                    <a:srgbClr val="FFFFFF">
                      <a:alpha val="83000"/>
                    </a:srgbClr>
                  </a:gs>
                </a:gsLst>
                <a:lin ang="5400000" scaled="1"/>
              </a:gradFill>
              <a:ln w="9525" algn="ctr">
                <a:noFill/>
                <a:miter lim="800000"/>
                <a:headEnd/>
                <a:tailEnd/>
              </a:ln>
            </p:spPr>
            <p:txBody>
              <a:bodyPr wrap="none" lIns="73025" tIns="36511" rIns="73025" bIns="36511" anchor="ctr">
                <a:noAutofit/>
              </a:bodyPr>
              <a:lstStyle/>
              <a:p>
                <a:pPr defTabSz="457856">
                  <a:defRPr/>
                </a:pPr>
                <a:endParaRPr lang="en-US" sz="800" kern="0">
                  <a:solidFill>
                    <a:srgbClr val="62D1FE"/>
                  </a:solidFill>
                  <a:latin typeface="+mn-lt"/>
                  <a:ea typeface="MS PGothic" panose="020B0600070205080204" pitchFamily="34" charset="-128"/>
                </a:endParaRPr>
              </a:p>
            </p:txBody>
          </p:sp>
        </p:grpSp>
      </p:grpSp>
      <p:pic>
        <p:nvPicPr>
          <p:cNvPr id="13" name="Picture 12"/>
          <p:cNvPicPr>
            <a:picLocks noChangeAspect="1"/>
          </p:cNvPicPr>
          <p:nvPr/>
        </p:nvPicPr>
        <p:blipFill>
          <a:blip r:embed="rId7" cstate="print">
            <a:extLst>
              <a:ext uri="{28A0092B-C50C-407E-A947-70E740481C1C}">
                <a14:useLocalDpi xmlns:a14="http://schemas.microsoft.com/office/drawing/2010/main"/>
              </a:ext>
            </a:extLst>
          </a:blip>
          <a:stretch>
            <a:fillRect/>
          </a:stretch>
        </p:blipFill>
        <p:spPr>
          <a:xfrm>
            <a:off x="4251345" y="3128105"/>
            <a:ext cx="898806" cy="898806"/>
          </a:xfrm>
          <a:prstGeom prst="rect">
            <a:avLst/>
          </a:prstGeom>
        </p:spPr>
      </p:pic>
      <p:pic>
        <p:nvPicPr>
          <p:cNvPr id="14" name="Picture 13"/>
          <p:cNvPicPr>
            <a:picLocks noChangeAspect="1"/>
          </p:cNvPicPr>
          <p:nvPr/>
        </p:nvPicPr>
        <p:blipFill>
          <a:blip r:embed="rId8" cstate="print">
            <a:extLst>
              <a:ext uri="{28A0092B-C50C-407E-A947-70E740481C1C}">
                <a14:useLocalDpi xmlns:a14="http://schemas.microsoft.com/office/drawing/2010/main"/>
              </a:ext>
            </a:extLst>
          </a:blip>
          <a:stretch>
            <a:fillRect/>
          </a:stretch>
        </p:blipFill>
        <p:spPr>
          <a:xfrm>
            <a:off x="7181452" y="3226256"/>
            <a:ext cx="651156" cy="651156"/>
          </a:xfrm>
          <a:prstGeom prst="rect">
            <a:avLst/>
          </a:prstGeom>
        </p:spPr>
      </p:pic>
      <p:sp>
        <p:nvSpPr>
          <p:cNvPr id="15" name="Oval 14"/>
          <p:cNvSpPr/>
          <p:nvPr/>
        </p:nvSpPr>
        <p:spPr bwMode="auto">
          <a:xfrm>
            <a:off x="7103219" y="3128850"/>
            <a:ext cx="838704" cy="838704"/>
          </a:xfrm>
          <a:prstGeom prst="ellipse">
            <a:avLst/>
          </a:prstGeom>
          <a:noFill/>
          <a:ln w="28575" cap="flat">
            <a:solidFill>
              <a:srgbClr val="65D047"/>
            </a:solidFill>
            <a:miter lim="800000"/>
            <a:headEnd type="none" w="med" len="med"/>
            <a:tailEnd type="none" w="med" len="med"/>
          </a:ln>
        </p:spPr>
        <p:txBody>
          <a:bodyPr lIns="68556" tIns="34289" rIns="68556" bIns="34289" rtlCol="0" anchor="ctr">
            <a:noAutofit/>
          </a:bodyPr>
          <a:lstStyle/>
          <a:p>
            <a:pPr algn="ctr" defTabSz="385619"/>
            <a:endParaRPr lang="en-US" sz="1100" err="1">
              <a:solidFill>
                <a:schemeClr val="bg1"/>
              </a:solidFill>
              <a:latin typeface="+mn-lt"/>
              <a:ea typeface="MS PGothic" panose="020B0600070205080204" pitchFamily="34" charset="-128"/>
              <a:cs typeface="Arial" pitchFamily="-107" charset="0"/>
              <a:sym typeface="Arial" pitchFamily="-107" charset="0"/>
            </a:endParaRPr>
          </a:p>
        </p:txBody>
      </p:sp>
      <p:sp>
        <p:nvSpPr>
          <p:cNvPr id="2" name="Title 1">
            <a:extLst>
              <a:ext uri="{FF2B5EF4-FFF2-40B4-BE49-F238E27FC236}">
                <a16:creationId xmlns:a16="http://schemas.microsoft.com/office/drawing/2014/main" id="{ACFF5C4E-0B81-0643-97BB-245785791039}"/>
              </a:ext>
            </a:extLst>
          </p:cNvPr>
          <p:cNvSpPr>
            <a:spLocks noGrp="1"/>
          </p:cNvSpPr>
          <p:nvPr>
            <p:ph type="title"/>
          </p:nvPr>
        </p:nvSpPr>
        <p:spPr>
          <a:xfrm>
            <a:off x="533400" y="400801"/>
            <a:ext cx="8345488" cy="581949"/>
          </a:xfrm>
        </p:spPr>
        <p:txBody>
          <a:bodyPr/>
          <a:lstStyle/>
          <a:p>
            <a:pPr lvl="0"/>
            <a:r>
              <a:rPr lang="ja-JP" altLang="en-US">
                <a:latin typeface="+mn-lt"/>
                <a:ea typeface="MS PGothic" panose="020B0600070205080204" pitchFamily="34" charset="-128"/>
              </a:rPr>
              <a:t>アプリケーションの検知、監視、制御</a:t>
            </a:r>
            <a:br>
              <a:rPr lang="ja-JP" altLang="en-US" sz="2400">
                <a:latin typeface="+mn-lt"/>
                <a:ea typeface="MS PGothic" panose="020B0600070205080204" pitchFamily="34" charset="-128"/>
              </a:rPr>
            </a:br>
            <a:r>
              <a:rPr lang="ja-JP" altLang="en-US" sz="1600">
                <a:latin typeface="+mn-lt"/>
                <a:ea typeface="MS PGothic" panose="020B0600070205080204" pitchFamily="34" charset="-128"/>
              </a:rPr>
              <a:t>詳細な検知、 高度な監視、ビジネス</a:t>
            </a:r>
            <a:r>
              <a:rPr lang="en-US" altLang="ja-JP" sz="1600">
                <a:latin typeface="+mn-lt"/>
                <a:ea typeface="MS PGothic" panose="020B0600070205080204" pitchFamily="34" charset="-128"/>
              </a:rPr>
              <a:t> </a:t>
            </a:r>
            <a:r>
              <a:rPr lang="ja-JP" altLang="en-US" sz="1600">
                <a:latin typeface="+mn-lt"/>
                <a:ea typeface="MS PGothic" panose="020B0600070205080204" pitchFamily="34" charset="-128"/>
              </a:rPr>
              <a:t>ベース制御ポリシー</a:t>
            </a:r>
            <a:endParaRPr lang="en-US" sz="2400">
              <a:latin typeface="+mn-lt"/>
              <a:ea typeface="MS PGothic" panose="020B0600070205080204" pitchFamily="34" charset="-128"/>
            </a:endParaRPr>
          </a:p>
        </p:txBody>
      </p:sp>
      <p:sp>
        <p:nvSpPr>
          <p:cNvPr id="60" name="Text Placeholder 9">
            <a:extLst>
              <a:ext uri="{FF2B5EF4-FFF2-40B4-BE49-F238E27FC236}">
                <a16:creationId xmlns:a16="http://schemas.microsoft.com/office/drawing/2014/main" id="{5724E29A-2FFD-7F47-96D8-02A9C0EECE8B}"/>
              </a:ext>
            </a:extLst>
          </p:cNvPr>
          <p:cNvSpPr>
            <a:spLocks noGrp="1"/>
          </p:cNvSpPr>
          <p:nvPr>
            <p:ph type="body" sz="quarter" idx="12"/>
          </p:nvPr>
        </p:nvSpPr>
        <p:spPr/>
        <p:txBody>
          <a:bodyPr/>
          <a:lstStyle/>
          <a:p>
            <a:r>
              <a:rPr lang="en" altLang="ja-JP">
                <a:solidFill>
                  <a:srgbClr val="282828"/>
                </a:solidFill>
                <a:ea typeface="MS PGothic" panose="020B0600070205080204" pitchFamily="34" charset="-128"/>
              </a:rPr>
              <a:t>3.6</a:t>
            </a:r>
            <a:r>
              <a:rPr lang="ja-JP" altLang="en-US">
                <a:solidFill>
                  <a:srgbClr val="282828"/>
                </a:solidFill>
                <a:ea typeface="MS PGothic" panose="020B0600070205080204" pitchFamily="34" charset="-128"/>
              </a:rPr>
              <a:t>　</a:t>
            </a:r>
            <a:r>
              <a:rPr lang="en" altLang="ja-JP">
                <a:solidFill>
                  <a:srgbClr val="282828"/>
                </a:solidFill>
                <a:ea typeface="MS PGothic" panose="020B0600070205080204" pitchFamily="34" charset="-128"/>
              </a:rPr>
              <a:t>AVC</a:t>
            </a:r>
          </a:p>
        </p:txBody>
      </p:sp>
      <p:sp>
        <p:nvSpPr>
          <p:cNvPr id="59" name="Slide Number Placeholder 4">
            <a:extLst>
              <a:ext uri="{FF2B5EF4-FFF2-40B4-BE49-F238E27FC236}">
                <a16:creationId xmlns:a16="http://schemas.microsoft.com/office/drawing/2014/main" id="{112D9E5E-0095-3B4A-BED9-A90DFA10CC5D}"/>
              </a:ext>
            </a:extLst>
          </p:cNvPr>
          <p:cNvSpPr>
            <a:spLocks noGrp="1"/>
          </p:cNvSpPr>
          <p:nvPr>
            <p:ph type="sldNum" sz="quarter" idx="4294967295"/>
          </p:nvPr>
        </p:nvSpPr>
        <p:spPr>
          <a:xfrm>
            <a:off x="8648700" y="4884738"/>
            <a:ext cx="495300" cy="274637"/>
          </a:xfrm>
          <a:prstGeom prst="rect">
            <a:avLst/>
          </a:prstGeom>
        </p:spPr>
        <p:txBody>
          <a:bodyPr>
            <a:noAutofit/>
          </a:bodyPr>
          <a:lstStyle/>
          <a:p>
            <a:fld id="{3945D0FD-48F1-4D72-80C5-FFB60B92A834}" type="slidenum">
              <a:rPr lang="en-US" sz="900" smtClean="0">
                <a:latin typeface="+mn-lt"/>
                <a:ea typeface="MS PGothic" panose="020B0600070205080204" pitchFamily="34" charset="-128"/>
              </a:rPr>
              <a:pPr/>
              <a:t>373</a:t>
            </a:fld>
            <a:endParaRPr lang="en-US" sz="900">
              <a:latin typeface="+mn-lt"/>
              <a:ea typeface="MS PGothic" panose="020B0600070205080204" pitchFamily="34" charset="-128"/>
            </a:endParaRPr>
          </a:p>
        </p:txBody>
      </p:sp>
      <p:sp>
        <p:nvSpPr>
          <p:cNvPr id="65" name="テキスト ボックス 64">
            <a:extLst>
              <a:ext uri="{FF2B5EF4-FFF2-40B4-BE49-F238E27FC236}">
                <a16:creationId xmlns:a16="http://schemas.microsoft.com/office/drawing/2014/main" id="{3C3BEC64-16BD-46C3-8403-4C3178EF5681}"/>
              </a:ext>
            </a:extLst>
          </p:cNvPr>
          <p:cNvSpPr txBox="1"/>
          <p:nvPr/>
        </p:nvSpPr>
        <p:spPr>
          <a:xfrm>
            <a:off x="428847" y="1402380"/>
            <a:ext cx="770101" cy="261610"/>
          </a:xfrm>
          <a:prstGeom prst="rect">
            <a:avLst/>
          </a:prstGeom>
          <a:noFill/>
        </p:spPr>
        <p:txBody>
          <a:bodyPr wrap="square" rtlCol="0">
            <a:spAutoFit/>
          </a:bodyPr>
          <a:lstStyle/>
          <a:p>
            <a:r>
              <a:rPr kumimoji="1" lang="en-US" altLang="ja-JP" sz="1050" err="1">
                <a:latin typeface="+mn-lt"/>
              </a:rPr>
              <a:t>GMail</a:t>
            </a:r>
            <a:endParaRPr kumimoji="1" lang="ja-JP" altLang="en-US" sz="1050">
              <a:latin typeface="+mn-lt"/>
            </a:endParaRPr>
          </a:p>
        </p:txBody>
      </p:sp>
      <p:sp>
        <p:nvSpPr>
          <p:cNvPr id="66" name="テキスト ボックス 65">
            <a:extLst>
              <a:ext uri="{FF2B5EF4-FFF2-40B4-BE49-F238E27FC236}">
                <a16:creationId xmlns:a16="http://schemas.microsoft.com/office/drawing/2014/main" id="{4B2AFEDE-DD7D-4646-B9E8-D2358A97F8A5}"/>
              </a:ext>
            </a:extLst>
          </p:cNvPr>
          <p:cNvSpPr txBox="1"/>
          <p:nvPr/>
        </p:nvSpPr>
        <p:spPr>
          <a:xfrm>
            <a:off x="1085938" y="1395208"/>
            <a:ext cx="1382685" cy="261610"/>
          </a:xfrm>
          <a:prstGeom prst="rect">
            <a:avLst/>
          </a:prstGeom>
          <a:noFill/>
        </p:spPr>
        <p:txBody>
          <a:bodyPr wrap="square" rtlCol="0">
            <a:spAutoFit/>
          </a:bodyPr>
          <a:lstStyle/>
          <a:p>
            <a:r>
              <a:rPr kumimoji="1" lang="en-US" altLang="ja-JP" sz="1050">
                <a:latin typeface="+mn-lt"/>
              </a:rPr>
              <a:t>Exchange</a:t>
            </a:r>
            <a:endParaRPr kumimoji="1" lang="ja-JP" altLang="en-US" sz="1050">
              <a:latin typeface="+mn-lt"/>
            </a:endParaRPr>
          </a:p>
        </p:txBody>
      </p:sp>
      <p:sp>
        <p:nvSpPr>
          <p:cNvPr id="78" name="テキスト ボックス 77">
            <a:extLst>
              <a:ext uri="{FF2B5EF4-FFF2-40B4-BE49-F238E27FC236}">
                <a16:creationId xmlns:a16="http://schemas.microsoft.com/office/drawing/2014/main" id="{3BD00090-B9E1-4E43-AB2E-7E1EDA337E38}"/>
              </a:ext>
            </a:extLst>
          </p:cNvPr>
          <p:cNvSpPr txBox="1"/>
          <p:nvPr/>
        </p:nvSpPr>
        <p:spPr>
          <a:xfrm>
            <a:off x="398011" y="1779149"/>
            <a:ext cx="1382685" cy="261610"/>
          </a:xfrm>
          <a:prstGeom prst="rect">
            <a:avLst/>
          </a:prstGeom>
          <a:noFill/>
        </p:spPr>
        <p:txBody>
          <a:bodyPr wrap="square" rtlCol="0">
            <a:spAutoFit/>
          </a:bodyPr>
          <a:lstStyle/>
          <a:p>
            <a:r>
              <a:rPr kumimoji="1" lang="en-US" altLang="ja-JP" sz="1050">
                <a:latin typeface="+mn-lt"/>
              </a:rPr>
              <a:t>BitTorrent</a:t>
            </a:r>
            <a:endParaRPr kumimoji="1" lang="ja-JP" altLang="en-US" sz="1050">
              <a:latin typeface="+mn-lt"/>
            </a:endParaRPr>
          </a:p>
        </p:txBody>
      </p:sp>
      <p:sp>
        <p:nvSpPr>
          <p:cNvPr id="79" name="テキスト ボックス 78">
            <a:extLst>
              <a:ext uri="{FF2B5EF4-FFF2-40B4-BE49-F238E27FC236}">
                <a16:creationId xmlns:a16="http://schemas.microsoft.com/office/drawing/2014/main" id="{C039810C-D25E-4FEF-938A-39FB162670F4}"/>
              </a:ext>
            </a:extLst>
          </p:cNvPr>
          <p:cNvSpPr txBox="1"/>
          <p:nvPr/>
        </p:nvSpPr>
        <p:spPr>
          <a:xfrm>
            <a:off x="1906297" y="1410453"/>
            <a:ext cx="1382685" cy="261610"/>
          </a:xfrm>
          <a:prstGeom prst="rect">
            <a:avLst/>
          </a:prstGeom>
          <a:noFill/>
        </p:spPr>
        <p:txBody>
          <a:bodyPr wrap="square" rtlCol="0">
            <a:spAutoFit/>
          </a:bodyPr>
          <a:lstStyle/>
          <a:p>
            <a:r>
              <a:rPr kumimoji="1" lang="en-US" altLang="ja-JP" sz="1050">
                <a:latin typeface="+mn-lt"/>
              </a:rPr>
              <a:t>SAP</a:t>
            </a:r>
            <a:endParaRPr kumimoji="1" lang="ja-JP" altLang="en-US" sz="1050">
              <a:latin typeface="+mn-lt"/>
            </a:endParaRPr>
          </a:p>
        </p:txBody>
      </p:sp>
      <p:sp>
        <p:nvSpPr>
          <p:cNvPr id="80" name="テキスト ボックス 79">
            <a:extLst>
              <a:ext uri="{FF2B5EF4-FFF2-40B4-BE49-F238E27FC236}">
                <a16:creationId xmlns:a16="http://schemas.microsoft.com/office/drawing/2014/main" id="{7D2AA443-DE68-4801-8AA5-636C98D033C9}"/>
              </a:ext>
            </a:extLst>
          </p:cNvPr>
          <p:cNvSpPr txBox="1"/>
          <p:nvPr/>
        </p:nvSpPr>
        <p:spPr>
          <a:xfrm>
            <a:off x="2444774" y="1374598"/>
            <a:ext cx="1382685" cy="261610"/>
          </a:xfrm>
          <a:prstGeom prst="rect">
            <a:avLst/>
          </a:prstGeom>
          <a:noFill/>
        </p:spPr>
        <p:txBody>
          <a:bodyPr wrap="square" rtlCol="0">
            <a:spAutoFit/>
          </a:bodyPr>
          <a:lstStyle/>
          <a:p>
            <a:r>
              <a:rPr kumimoji="1" lang="en-US" altLang="ja-JP" sz="1050">
                <a:latin typeface="+mn-lt"/>
              </a:rPr>
              <a:t>skype</a:t>
            </a:r>
            <a:endParaRPr kumimoji="1" lang="ja-JP" altLang="en-US" sz="1050">
              <a:latin typeface="+mn-lt"/>
            </a:endParaRPr>
          </a:p>
        </p:txBody>
      </p:sp>
      <p:sp>
        <p:nvSpPr>
          <p:cNvPr id="82" name="テキスト ボックス 81">
            <a:extLst>
              <a:ext uri="{FF2B5EF4-FFF2-40B4-BE49-F238E27FC236}">
                <a16:creationId xmlns:a16="http://schemas.microsoft.com/office/drawing/2014/main" id="{A7EB79EA-7DE0-4DAE-A0B8-D65275CFC992}"/>
              </a:ext>
            </a:extLst>
          </p:cNvPr>
          <p:cNvSpPr txBox="1"/>
          <p:nvPr/>
        </p:nvSpPr>
        <p:spPr>
          <a:xfrm>
            <a:off x="476437" y="2417208"/>
            <a:ext cx="1382685" cy="261610"/>
          </a:xfrm>
          <a:prstGeom prst="rect">
            <a:avLst/>
          </a:prstGeom>
          <a:noFill/>
        </p:spPr>
        <p:txBody>
          <a:bodyPr wrap="square" rtlCol="0">
            <a:spAutoFit/>
          </a:bodyPr>
          <a:lstStyle/>
          <a:p>
            <a:r>
              <a:rPr kumimoji="1" lang="en-US" altLang="ja-JP" sz="1050" err="1">
                <a:latin typeface="+mn-lt"/>
              </a:rPr>
              <a:t>CiTRiX</a:t>
            </a:r>
            <a:endParaRPr kumimoji="1" lang="ja-JP" altLang="en-US" sz="1050">
              <a:latin typeface="+mn-lt"/>
            </a:endParaRPr>
          </a:p>
        </p:txBody>
      </p:sp>
      <p:sp>
        <p:nvSpPr>
          <p:cNvPr id="84" name="テキスト ボックス 83">
            <a:extLst>
              <a:ext uri="{FF2B5EF4-FFF2-40B4-BE49-F238E27FC236}">
                <a16:creationId xmlns:a16="http://schemas.microsoft.com/office/drawing/2014/main" id="{4E11FFCE-D371-418D-8931-C07AB3ED168D}"/>
              </a:ext>
            </a:extLst>
          </p:cNvPr>
          <p:cNvSpPr txBox="1"/>
          <p:nvPr/>
        </p:nvSpPr>
        <p:spPr>
          <a:xfrm>
            <a:off x="791716" y="2082642"/>
            <a:ext cx="2045554" cy="261610"/>
          </a:xfrm>
          <a:prstGeom prst="rect">
            <a:avLst/>
          </a:prstGeom>
          <a:noFill/>
        </p:spPr>
        <p:txBody>
          <a:bodyPr wrap="square" rtlCol="0">
            <a:spAutoFit/>
          </a:bodyPr>
          <a:lstStyle/>
          <a:p>
            <a:r>
              <a:rPr kumimoji="1" lang="en-US" altLang="ja-JP" sz="1050">
                <a:latin typeface="+mn-lt"/>
              </a:rPr>
              <a:t>SharePoint</a:t>
            </a:r>
            <a:endParaRPr kumimoji="1" lang="ja-JP" altLang="en-US" sz="1050">
              <a:latin typeface="+mn-lt"/>
            </a:endParaRPr>
          </a:p>
        </p:txBody>
      </p:sp>
      <p:sp>
        <p:nvSpPr>
          <p:cNvPr id="97" name="テキスト ボックス 96">
            <a:extLst>
              <a:ext uri="{FF2B5EF4-FFF2-40B4-BE49-F238E27FC236}">
                <a16:creationId xmlns:a16="http://schemas.microsoft.com/office/drawing/2014/main" id="{FADFB0A4-48BC-4DED-9060-C307923ABACA}"/>
              </a:ext>
            </a:extLst>
          </p:cNvPr>
          <p:cNvSpPr txBox="1"/>
          <p:nvPr/>
        </p:nvSpPr>
        <p:spPr>
          <a:xfrm>
            <a:off x="1906297" y="2488412"/>
            <a:ext cx="1382685" cy="261610"/>
          </a:xfrm>
          <a:prstGeom prst="rect">
            <a:avLst/>
          </a:prstGeom>
          <a:noFill/>
        </p:spPr>
        <p:txBody>
          <a:bodyPr wrap="square" rtlCol="0">
            <a:spAutoFit/>
          </a:bodyPr>
          <a:lstStyle/>
          <a:p>
            <a:r>
              <a:rPr kumimoji="1" lang="en-US" altLang="ja-JP" sz="1050">
                <a:latin typeface="+mn-lt"/>
              </a:rPr>
              <a:t>You Tube</a:t>
            </a:r>
            <a:endParaRPr kumimoji="1" lang="ja-JP" altLang="en-US" sz="1050">
              <a:latin typeface="+mn-lt"/>
            </a:endParaRPr>
          </a:p>
        </p:txBody>
      </p:sp>
      <p:sp>
        <p:nvSpPr>
          <p:cNvPr id="104" name="テキスト ボックス 103">
            <a:extLst>
              <a:ext uri="{FF2B5EF4-FFF2-40B4-BE49-F238E27FC236}">
                <a16:creationId xmlns:a16="http://schemas.microsoft.com/office/drawing/2014/main" id="{ADAF90B9-E460-4F51-8A2A-D26D4E58D537}"/>
              </a:ext>
            </a:extLst>
          </p:cNvPr>
          <p:cNvSpPr txBox="1"/>
          <p:nvPr/>
        </p:nvSpPr>
        <p:spPr>
          <a:xfrm>
            <a:off x="2343272" y="2250559"/>
            <a:ext cx="1382685" cy="261610"/>
          </a:xfrm>
          <a:prstGeom prst="rect">
            <a:avLst/>
          </a:prstGeom>
          <a:noFill/>
        </p:spPr>
        <p:txBody>
          <a:bodyPr wrap="square" rtlCol="0">
            <a:spAutoFit/>
          </a:bodyPr>
          <a:lstStyle/>
          <a:p>
            <a:r>
              <a:rPr kumimoji="1" lang="en-US" altLang="ja-JP" sz="1050">
                <a:latin typeface="+mn-lt"/>
              </a:rPr>
              <a:t>Webex</a:t>
            </a:r>
            <a:endParaRPr kumimoji="1" lang="ja-JP" altLang="en-US" sz="1050">
              <a:latin typeface="+mn-lt"/>
            </a:endParaRPr>
          </a:p>
        </p:txBody>
      </p:sp>
      <p:sp>
        <p:nvSpPr>
          <p:cNvPr id="107" name="テキスト ボックス 106">
            <a:extLst>
              <a:ext uri="{FF2B5EF4-FFF2-40B4-BE49-F238E27FC236}">
                <a16:creationId xmlns:a16="http://schemas.microsoft.com/office/drawing/2014/main" id="{FE0CE5CA-5069-433B-B339-9DAD6B5EDF9C}"/>
              </a:ext>
            </a:extLst>
          </p:cNvPr>
          <p:cNvSpPr txBox="1"/>
          <p:nvPr/>
        </p:nvSpPr>
        <p:spPr>
          <a:xfrm>
            <a:off x="1789410" y="1968558"/>
            <a:ext cx="1382685" cy="261610"/>
          </a:xfrm>
          <a:prstGeom prst="rect">
            <a:avLst/>
          </a:prstGeom>
          <a:noFill/>
        </p:spPr>
        <p:txBody>
          <a:bodyPr wrap="square" rtlCol="0">
            <a:spAutoFit/>
          </a:bodyPr>
          <a:lstStyle/>
          <a:p>
            <a:r>
              <a:rPr kumimoji="1" lang="en-US" altLang="ja-JP" sz="1050">
                <a:latin typeface="+mn-lt"/>
              </a:rPr>
              <a:t>Windows Server</a:t>
            </a:r>
            <a:endParaRPr kumimoji="1" lang="ja-JP" altLang="en-US" sz="1050">
              <a:latin typeface="+mn-lt"/>
            </a:endParaRPr>
          </a:p>
        </p:txBody>
      </p:sp>
      <p:sp>
        <p:nvSpPr>
          <p:cNvPr id="115" name="テキスト ボックス 114">
            <a:extLst>
              <a:ext uri="{FF2B5EF4-FFF2-40B4-BE49-F238E27FC236}">
                <a16:creationId xmlns:a16="http://schemas.microsoft.com/office/drawing/2014/main" id="{6352F70E-77F2-47F3-B609-7BC41A5F9147}"/>
              </a:ext>
            </a:extLst>
          </p:cNvPr>
          <p:cNvSpPr txBox="1"/>
          <p:nvPr/>
        </p:nvSpPr>
        <p:spPr>
          <a:xfrm>
            <a:off x="1748260" y="1646023"/>
            <a:ext cx="1382685" cy="261610"/>
          </a:xfrm>
          <a:prstGeom prst="rect">
            <a:avLst/>
          </a:prstGeom>
          <a:noFill/>
        </p:spPr>
        <p:txBody>
          <a:bodyPr wrap="square" rtlCol="0">
            <a:spAutoFit/>
          </a:bodyPr>
          <a:lstStyle/>
          <a:p>
            <a:r>
              <a:rPr kumimoji="1" lang="en-US" altLang="ja-JP" sz="1050">
                <a:latin typeface="+mn-lt"/>
              </a:rPr>
              <a:t>Rhapsody</a:t>
            </a:r>
            <a:endParaRPr kumimoji="1" lang="ja-JP" altLang="en-US" sz="1050">
              <a:latin typeface="+mn-lt"/>
            </a:endParaRPr>
          </a:p>
        </p:txBody>
      </p:sp>
      <p:sp>
        <p:nvSpPr>
          <p:cNvPr id="119" name="テキスト ボックス 118">
            <a:extLst>
              <a:ext uri="{FF2B5EF4-FFF2-40B4-BE49-F238E27FC236}">
                <a16:creationId xmlns:a16="http://schemas.microsoft.com/office/drawing/2014/main" id="{9E8A2BEE-5B53-4B59-AB7C-E2B4B31EFDEB}"/>
              </a:ext>
            </a:extLst>
          </p:cNvPr>
          <p:cNvSpPr txBox="1"/>
          <p:nvPr/>
        </p:nvSpPr>
        <p:spPr>
          <a:xfrm>
            <a:off x="1246142" y="1739099"/>
            <a:ext cx="1382685" cy="261610"/>
          </a:xfrm>
          <a:prstGeom prst="rect">
            <a:avLst/>
          </a:prstGeom>
          <a:noFill/>
        </p:spPr>
        <p:txBody>
          <a:bodyPr wrap="square" rtlCol="0">
            <a:spAutoFit/>
          </a:bodyPr>
          <a:lstStyle/>
          <a:p>
            <a:r>
              <a:rPr kumimoji="1" lang="en-US" altLang="ja-JP" sz="1050">
                <a:latin typeface="+mn-lt"/>
              </a:rPr>
              <a:t>iTunes</a:t>
            </a:r>
            <a:endParaRPr kumimoji="1" lang="ja-JP" altLang="en-US" sz="1050">
              <a:latin typeface="+mn-lt"/>
            </a:endParaRPr>
          </a:p>
        </p:txBody>
      </p:sp>
      <p:sp>
        <p:nvSpPr>
          <p:cNvPr id="120" name="テキスト ボックス 119">
            <a:extLst>
              <a:ext uri="{FF2B5EF4-FFF2-40B4-BE49-F238E27FC236}">
                <a16:creationId xmlns:a16="http://schemas.microsoft.com/office/drawing/2014/main" id="{08D4EC92-609B-4862-B2BE-9A00F4F12D4D}"/>
              </a:ext>
            </a:extLst>
          </p:cNvPr>
          <p:cNvSpPr txBox="1"/>
          <p:nvPr/>
        </p:nvSpPr>
        <p:spPr>
          <a:xfrm>
            <a:off x="463157" y="2769522"/>
            <a:ext cx="1382685" cy="261610"/>
          </a:xfrm>
          <a:prstGeom prst="rect">
            <a:avLst/>
          </a:prstGeom>
          <a:noFill/>
        </p:spPr>
        <p:txBody>
          <a:bodyPr wrap="square" rtlCol="0">
            <a:spAutoFit/>
          </a:bodyPr>
          <a:lstStyle/>
          <a:p>
            <a:r>
              <a:rPr kumimoji="1" lang="en-US" altLang="ja-JP" sz="1050">
                <a:latin typeface="+mn-lt"/>
              </a:rPr>
              <a:t>SIEBEL</a:t>
            </a:r>
            <a:endParaRPr kumimoji="1" lang="ja-JP" altLang="en-US" sz="1050">
              <a:latin typeface="+mn-lt"/>
            </a:endParaRPr>
          </a:p>
        </p:txBody>
      </p:sp>
      <p:sp>
        <p:nvSpPr>
          <p:cNvPr id="121" name="テキスト ボックス 120">
            <a:extLst>
              <a:ext uri="{FF2B5EF4-FFF2-40B4-BE49-F238E27FC236}">
                <a16:creationId xmlns:a16="http://schemas.microsoft.com/office/drawing/2014/main" id="{AD2D2FAA-E632-498E-9E83-CA4176A5FB0D}"/>
              </a:ext>
            </a:extLst>
          </p:cNvPr>
          <p:cNvSpPr txBox="1"/>
          <p:nvPr/>
        </p:nvSpPr>
        <p:spPr>
          <a:xfrm>
            <a:off x="2237264" y="2746060"/>
            <a:ext cx="1382685" cy="261610"/>
          </a:xfrm>
          <a:prstGeom prst="rect">
            <a:avLst/>
          </a:prstGeom>
          <a:noFill/>
        </p:spPr>
        <p:txBody>
          <a:bodyPr wrap="square" rtlCol="0">
            <a:spAutoFit/>
          </a:bodyPr>
          <a:lstStyle/>
          <a:p>
            <a:r>
              <a:rPr kumimoji="1" lang="en-US" altLang="ja-JP" sz="1050">
                <a:latin typeface="+mn-lt"/>
              </a:rPr>
              <a:t>Google</a:t>
            </a:r>
            <a:endParaRPr kumimoji="1" lang="ja-JP" altLang="en-US" sz="1050">
              <a:latin typeface="+mn-lt"/>
            </a:endParaRPr>
          </a:p>
        </p:txBody>
      </p:sp>
      <p:sp>
        <p:nvSpPr>
          <p:cNvPr id="122" name="テキスト ボックス 121">
            <a:extLst>
              <a:ext uri="{FF2B5EF4-FFF2-40B4-BE49-F238E27FC236}">
                <a16:creationId xmlns:a16="http://schemas.microsoft.com/office/drawing/2014/main" id="{FB8CC786-8FB7-4C3A-8842-4ED31FF18ABC}"/>
              </a:ext>
            </a:extLst>
          </p:cNvPr>
          <p:cNvSpPr txBox="1"/>
          <p:nvPr/>
        </p:nvSpPr>
        <p:spPr>
          <a:xfrm>
            <a:off x="1241661" y="2633029"/>
            <a:ext cx="1382685" cy="261610"/>
          </a:xfrm>
          <a:prstGeom prst="rect">
            <a:avLst/>
          </a:prstGeom>
          <a:noFill/>
        </p:spPr>
        <p:txBody>
          <a:bodyPr wrap="square" rtlCol="0">
            <a:spAutoFit/>
          </a:bodyPr>
          <a:lstStyle/>
          <a:p>
            <a:r>
              <a:rPr kumimoji="1" lang="en-US" altLang="ja-JP" sz="1050">
                <a:latin typeface="+mn-lt"/>
              </a:rPr>
              <a:t>ORACLE</a:t>
            </a:r>
            <a:endParaRPr kumimoji="1" lang="ja-JP" altLang="en-US" sz="1050">
              <a:latin typeface="+mn-lt"/>
            </a:endParaRPr>
          </a:p>
        </p:txBody>
      </p:sp>
      <p:sp>
        <p:nvSpPr>
          <p:cNvPr id="123" name="テキスト ボックス 122">
            <a:extLst>
              <a:ext uri="{FF2B5EF4-FFF2-40B4-BE49-F238E27FC236}">
                <a16:creationId xmlns:a16="http://schemas.microsoft.com/office/drawing/2014/main" id="{3B610143-E0C9-4D00-BE02-2E41CF0538F1}"/>
              </a:ext>
            </a:extLst>
          </p:cNvPr>
          <p:cNvSpPr txBox="1"/>
          <p:nvPr/>
        </p:nvSpPr>
        <p:spPr>
          <a:xfrm>
            <a:off x="1390895" y="2386870"/>
            <a:ext cx="738242" cy="261610"/>
          </a:xfrm>
          <a:prstGeom prst="rect">
            <a:avLst/>
          </a:prstGeom>
          <a:noFill/>
        </p:spPr>
        <p:txBody>
          <a:bodyPr wrap="square" rtlCol="0">
            <a:spAutoFit/>
          </a:bodyPr>
          <a:lstStyle/>
          <a:p>
            <a:r>
              <a:rPr kumimoji="1" lang="en-US" altLang="ja-JP" sz="1050">
                <a:latin typeface="+mn-lt"/>
              </a:rPr>
              <a:t>talk</a:t>
            </a:r>
            <a:endParaRPr kumimoji="1" lang="ja-JP" altLang="en-US" sz="1050">
              <a:latin typeface="+mn-lt"/>
            </a:endParaRPr>
          </a:p>
        </p:txBody>
      </p:sp>
    </p:spTree>
    <p:extLst>
      <p:ext uri="{BB962C8B-B14F-4D97-AF65-F5344CB8AC3E}">
        <p14:creationId xmlns:p14="http://schemas.microsoft.com/office/powerpoint/2010/main" val="608012450"/>
      </p:ext>
    </p:extLst>
  </p:cSld>
  <p:clrMapOvr>
    <a:masterClrMapping/>
  </p:clrMapOvr>
</p:sld>
</file>

<file path=ppt/slides/slide3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Autofit/>
          </a:bodyPr>
          <a:lstStyle/>
          <a:p>
            <a:r>
              <a:rPr lang="en-US">
                <a:latin typeface="+mn-lt"/>
                <a:ea typeface="MS PGothic" panose="020B0600070205080204" pitchFamily="34" charset="-128"/>
              </a:rPr>
              <a:t>AVC </a:t>
            </a:r>
            <a:r>
              <a:rPr lang="ja-JP" altLang="en-US">
                <a:latin typeface="+mn-lt"/>
                <a:ea typeface="MS PGothic" panose="020B0600070205080204" pitchFamily="34" charset="-128"/>
              </a:rPr>
              <a:t>機能</a:t>
            </a:r>
            <a:endParaRPr lang="en-US">
              <a:latin typeface="+mn-lt"/>
              <a:ea typeface="MS PGothic" panose="020B0600070205080204" pitchFamily="34" charset="-128"/>
            </a:endParaRPr>
          </a:p>
        </p:txBody>
      </p:sp>
      <p:sp>
        <p:nvSpPr>
          <p:cNvPr id="8" name="Text Placeholder 9">
            <a:extLst>
              <a:ext uri="{FF2B5EF4-FFF2-40B4-BE49-F238E27FC236}">
                <a16:creationId xmlns:a16="http://schemas.microsoft.com/office/drawing/2014/main" id="{BB5B61B3-6A8A-A14E-A83E-E0B309B2A516}"/>
              </a:ext>
            </a:extLst>
          </p:cNvPr>
          <p:cNvSpPr txBox="1">
            <a:spLocks/>
          </p:cNvSpPr>
          <p:nvPr/>
        </p:nvSpPr>
        <p:spPr>
          <a:xfrm>
            <a:off x="533400" y="60960"/>
            <a:ext cx="6462823" cy="326233"/>
          </a:xfrm>
          <a:prstGeom prst="rect">
            <a:avLst/>
          </a:prstGeom>
        </p:spPr>
        <p:txBody>
          <a:bodyPr wrap="square" lIns="91420" tIns="45710" rIns="91420" bIns="45710" anchor="b" anchorCtr="0">
            <a:noAutofit/>
          </a:bodyPr>
          <a:lstStyle>
            <a:lvl1pPr marL="169863" indent="-169863" algn="l" defTabSz="603575" rtl="0" eaLnBrk="1" fontAlgn="base" hangingPunct="1">
              <a:lnSpc>
                <a:spcPct val="100000"/>
              </a:lnSpc>
              <a:spcBef>
                <a:spcPct val="50000"/>
              </a:spcBef>
              <a:spcAft>
                <a:spcPct val="0"/>
              </a:spcAft>
              <a:buClr>
                <a:schemeClr val="tx2"/>
              </a:buClr>
              <a:buSzPct val="90000"/>
              <a:buFont typeface="Arial" charset="0"/>
              <a:buNone/>
              <a:defRPr lang="en-US" sz="1400" b="0" i="0" kern="1200">
                <a:solidFill>
                  <a:schemeClr val="tx1"/>
                </a:solidFill>
                <a:latin typeface="+mn-lt"/>
                <a:ea typeface="ＭＳ Ｐゴシック" charset="0"/>
                <a:cs typeface="CiscoSans ExtraLight"/>
              </a:defRPr>
            </a:lvl1pPr>
            <a:lvl2pPr marL="358775" indent="-215900" algn="l" defTabSz="684213" rtl="0" eaLnBrk="1" fontAlgn="base" hangingPunct="1">
              <a:lnSpc>
                <a:spcPct val="95000"/>
              </a:lnSpc>
              <a:spcBef>
                <a:spcPts val="600"/>
              </a:spcBef>
              <a:spcAft>
                <a:spcPct val="0"/>
              </a:spcAft>
              <a:buClr>
                <a:schemeClr val="tx2"/>
              </a:buClr>
              <a:buFont typeface="Arial" pitchFamily="34" charset="0"/>
              <a:buNone/>
              <a:defRPr lang="en-US" sz="1100" kern="1200">
                <a:solidFill>
                  <a:schemeClr val="tx1"/>
                </a:solidFill>
                <a:latin typeface="+mn-lt"/>
                <a:ea typeface="ＭＳ Ｐゴシック" charset="0"/>
                <a:cs typeface="CiscoSans"/>
              </a:defRPr>
            </a:lvl2pPr>
            <a:lvl3pPr marL="431800" indent="-169863" algn="l" defTabSz="684213" rtl="0" eaLnBrk="1" fontAlgn="base" hangingPunct="1">
              <a:lnSpc>
                <a:spcPct val="95000"/>
              </a:lnSpc>
              <a:spcBef>
                <a:spcPts val="625"/>
              </a:spcBef>
              <a:spcAft>
                <a:spcPct val="0"/>
              </a:spcAft>
              <a:buFont typeface="Arial" pitchFamily="34" charset="0"/>
              <a:buNone/>
              <a:defRPr lang="en-US" sz="1100" kern="1200">
                <a:solidFill>
                  <a:schemeClr val="tx1"/>
                </a:solidFill>
                <a:latin typeface="+mn-lt"/>
                <a:ea typeface="ＭＳ Ｐゴシック" charset="0"/>
                <a:cs typeface="CiscoSans"/>
              </a:defRPr>
            </a:lvl3pPr>
            <a:lvl4pPr marL="503238" indent="-169863" algn="l" defTabSz="684213" rtl="0" eaLnBrk="1" fontAlgn="base" hangingPunct="1">
              <a:lnSpc>
                <a:spcPct val="95000"/>
              </a:lnSpc>
              <a:spcBef>
                <a:spcPts val="625"/>
              </a:spcBef>
              <a:spcAft>
                <a:spcPct val="0"/>
              </a:spcAft>
              <a:buFont typeface="Arial" pitchFamily="34" charset="0"/>
              <a:buNone/>
              <a:defRPr lang="en-US" sz="1100" kern="1200">
                <a:solidFill>
                  <a:schemeClr val="tx1"/>
                </a:solidFill>
                <a:latin typeface="+mn-lt"/>
                <a:ea typeface="ＭＳ Ｐゴシック" charset="0"/>
                <a:cs typeface="CiscoSans"/>
              </a:defRPr>
            </a:lvl4pPr>
            <a:lvl5pPr marL="574675" indent="-169863" algn="l" defTabSz="684213" rtl="0" eaLnBrk="1" fontAlgn="base" hangingPunct="1">
              <a:lnSpc>
                <a:spcPct val="95000"/>
              </a:lnSpc>
              <a:spcBef>
                <a:spcPts val="625"/>
              </a:spcBef>
              <a:spcAft>
                <a:spcPct val="0"/>
              </a:spcAft>
              <a:buFont typeface="Arial" pitchFamily="34" charset="0"/>
              <a:buNone/>
              <a:defRPr lang="en-US" sz="1100" kern="1200">
                <a:solidFill>
                  <a:schemeClr val="tx1"/>
                </a:solidFill>
                <a:latin typeface="+mn-lt"/>
                <a:ea typeface="ＭＳ Ｐゴシック" charset="0"/>
                <a:cs typeface="CiscoSans"/>
              </a:defRPr>
            </a:lvl5pPr>
            <a:lvl6pPr marL="863856" indent="-171445" algn="l" defTabSz="685777" rtl="0" eaLnBrk="1" latinLnBrk="0" hangingPunct="1">
              <a:spcBef>
                <a:spcPts val="600"/>
              </a:spcBef>
              <a:buFont typeface="Arial" pitchFamily="34" charset="0"/>
              <a:buChar char="•"/>
              <a:defRPr sz="900" kern="1200" baseline="0">
                <a:solidFill>
                  <a:schemeClr val="tx1"/>
                </a:solidFill>
                <a:latin typeface="+mn-lt"/>
                <a:ea typeface="+mn-ea"/>
                <a:cs typeface="+mn-cs"/>
              </a:defRPr>
            </a:lvl6pPr>
            <a:lvl7pPr marL="935844" indent="-171422" algn="l" defTabSz="685777" rtl="0" eaLnBrk="1" latinLnBrk="0" hangingPunct="1">
              <a:spcBef>
                <a:spcPts val="600"/>
              </a:spcBef>
              <a:buFont typeface="Arial" pitchFamily="34" charset="0"/>
              <a:buChar char="•"/>
              <a:defRPr sz="800" kern="1200" baseline="0">
                <a:solidFill>
                  <a:schemeClr val="tx1"/>
                </a:solidFill>
                <a:latin typeface="+mn-lt"/>
                <a:ea typeface="+mn-ea"/>
                <a:cs typeface="+mn-cs"/>
              </a:defRPr>
            </a:lvl7pPr>
            <a:lvl8pPr marL="2400220" indent="0" algn="l" defTabSz="685777" rtl="0" eaLnBrk="1" latinLnBrk="0" hangingPunct="1">
              <a:spcBef>
                <a:spcPct val="20000"/>
              </a:spcBef>
              <a:buFont typeface="Arial" pitchFamily="34" charset="0"/>
              <a:buNone/>
              <a:defRPr sz="1500" kern="1200">
                <a:solidFill>
                  <a:schemeClr val="tx1"/>
                </a:solidFill>
                <a:latin typeface="+mn-lt"/>
                <a:ea typeface="+mn-ea"/>
                <a:cs typeface="+mn-cs"/>
              </a:defRPr>
            </a:lvl8pPr>
            <a:lvl9pPr marL="2914553" indent="-171445" algn="l" defTabSz="685777" rtl="0" eaLnBrk="1" latinLnBrk="0" hangingPunct="1">
              <a:spcBef>
                <a:spcPct val="20000"/>
              </a:spcBef>
              <a:buFont typeface="Arial" pitchFamily="34" charset="0"/>
              <a:buChar char="•"/>
              <a:defRPr sz="1500" kern="1200">
                <a:solidFill>
                  <a:schemeClr val="tx1"/>
                </a:solidFill>
                <a:latin typeface="+mn-lt"/>
                <a:ea typeface="+mn-ea"/>
                <a:cs typeface="+mn-cs"/>
              </a:defRPr>
            </a:lvl9pPr>
          </a:lstStyle>
          <a:p>
            <a:r>
              <a:rPr lang="en" altLang="ja-JP">
                <a:solidFill>
                  <a:srgbClr val="282828"/>
                </a:solidFill>
                <a:ea typeface="MS PGothic" panose="020B0600070205080204" pitchFamily="34" charset="-128"/>
              </a:rPr>
              <a:t>3.6</a:t>
            </a:r>
            <a:r>
              <a:rPr lang="ja-JP" altLang="en-US">
                <a:solidFill>
                  <a:srgbClr val="282828"/>
                </a:solidFill>
                <a:ea typeface="MS PGothic" panose="020B0600070205080204" pitchFamily="34" charset="-128"/>
              </a:rPr>
              <a:t>　</a:t>
            </a:r>
            <a:r>
              <a:rPr lang="en" altLang="ja-JP">
                <a:solidFill>
                  <a:srgbClr val="282828"/>
                </a:solidFill>
                <a:ea typeface="MS PGothic" panose="020B0600070205080204" pitchFamily="34" charset="-128"/>
              </a:rPr>
              <a:t>AVC</a:t>
            </a:r>
          </a:p>
        </p:txBody>
      </p:sp>
      <p:sp>
        <p:nvSpPr>
          <p:cNvPr id="5" name="Slide Number Placeholder 4">
            <a:extLst>
              <a:ext uri="{FF2B5EF4-FFF2-40B4-BE49-F238E27FC236}">
                <a16:creationId xmlns:a16="http://schemas.microsoft.com/office/drawing/2014/main" id="{7BF17E22-5A51-7945-AE35-4E82A8B8A834}"/>
              </a:ext>
            </a:extLst>
          </p:cNvPr>
          <p:cNvSpPr>
            <a:spLocks noGrp="1"/>
          </p:cNvSpPr>
          <p:nvPr>
            <p:ph type="sldNum" sz="quarter" idx="4294967295"/>
          </p:nvPr>
        </p:nvSpPr>
        <p:spPr>
          <a:xfrm>
            <a:off x="8648700" y="4884738"/>
            <a:ext cx="495300" cy="274637"/>
          </a:xfrm>
          <a:prstGeom prst="rect">
            <a:avLst/>
          </a:prstGeom>
        </p:spPr>
        <p:txBody>
          <a:bodyPr>
            <a:noAutofit/>
          </a:bodyPr>
          <a:lstStyle/>
          <a:p>
            <a:fld id="{3945D0FD-48F1-4D72-80C5-FFB60B92A834}" type="slidenum">
              <a:rPr lang="en-US" sz="900" smtClean="0">
                <a:latin typeface="+mn-lt"/>
                <a:ea typeface="MS PGothic" panose="020B0600070205080204" pitchFamily="34" charset="-128"/>
              </a:rPr>
              <a:pPr/>
              <a:t>374</a:t>
            </a:fld>
            <a:endParaRPr lang="en-US" sz="900">
              <a:latin typeface="+mn-lt"/>
              <a:ea typeface="MS PGothic" panose="020B0600070205080204" pitchFamily="34" charset="-128"/>
            </a:endParaRPr>
          </a:p>
        </p:txBody>
      </p:sp>
      <p:sp>
        <p:nvSpPr>
          <p:cNvPr id="9" name="Text Placeholder 2">
            <a:extLst>
              <a:ext uri="{FF2B5EF4-FFF2-40B4-BE49-F238E27FC236}">
                <a16:creationId xmlns:a16="http://schemas.microsoft.com/office/drawing/2014/main" id="{97A95785-FE0B-3D44-AD7D-2B5AE5E087F4}"/>
              </a:ext>
            </a:extLst>
          </p:cNvPr>
          <p:cNvSpPr txBox="1">
            <a:spLocks/>
          </p:cNvSpPr>
          <p:nvPr/>
        </p:nvSpPr>
        <p:spPr>
          <a:xfrm>
            <a:off x="799187" y="1019595"/>
            <a:ext cx="7393226" cy="3389312"/>
          </a:xfrm>
          <a:prstGeom prst="rect">
            <a:avLst/>
          </a:prstGeom>
        </p:spPr>
        <p:txBody>
          <a:bodyPr/>
          <a:lstStyle>
            <a:lvl1pPr marL="169863" indent="-169863" algn="l" defTabSz="684213" rtl="0" eaLnBrk="1" fontAlgn="base" hangingPunct="1">
              <a:lnSpc>
                <a:spcPct val="95000"/>
              </a:lnSpc>
              <a:spcBef>
                <a:spcPts val="1075"/>
              </a:spcBef>
              <a:spcAft>
                <a:spcPct val="0"/>
              </a:spcAft>
              <a:buClr>
                <a:schemeClr val="tx2"/>
              </a:buClr>
              <a:buSzPct val="90000"/>
              <a:buFont typeface="Arial" charset="0"/>
              <a:buChar char="•"/>
              <a:defRPr lang="en-US" sz="1500" kern="1200" dirty="0">
                <a:solidFill>
                  <a:schemeClr val="tx1"/>
                </a:solidFill>
                <a:latin typeface="+mn-lt"/>
                <a:ea typeface="ＭＳ Ｐゴシック" charset="0"/>
                <a:cs typeface="CiscoSans"/>
              </a:defRPr>
            </a:lvl1pPr>
            <a:lvl2pPr marL="358775" indent="-215900" algn="l" defTabSz="684213" rtl="0" eaLnBrk="1" fontAlgn="base" hangingPunct="1">
              <a:lnSpc>
                <a:spcPct val="95000"/>
              </a:lnSpc>
              <a:spcBef>
                <a:spcPts val="600"/>
              </a:spcBef>
              <a:spcAft>
                <a:spcPct val="0"/>
              </a:spcAft>
              <a:buClr>
                <a:schemeClr val="tx2"/>
              </a:buClr>
              <a:buFont typeface="Arial" charset="0"/>
              <a:buChar char="•"/>
              <a:defRPr lang="en-US" sz="1400" kern="1200" dirty="0">
                <a:solidFill>
                  <a:schemeClr val="tx1"/>
                </a:solidFill>
                <a:latin typeface="+mn-lt"/>
                <a:ea typeface="ＭＳ Ｐゴシック" charset="0"/>
                <a:cs typeface="CiscoSans"/>
              </a:defRPr>
            </a:lvl2pPr>
            <a:lvl3pPr marL="431800" indent="-169863" algn="l" defTabSz="684213" rtl="0" eaLnBrk="1" fontAlgn="base" hangingPunct="1">
              <a:lnSpc>
                <a:spcPct val="95000"/>
              </a:lnSpc>
              <a:spcBef>
                <a:spcPts val="625"/>
              </a:spcBef>
              <a:spcAft>
                <a:spcPct val="0"/>
              </a:spcAft>
              <a:buFont typeface="Arial" charset="0"/>
              <a:buChar char="•"/>
              <a:defRPr lang="en-US" sz="1200" kern="1200" dirty="0">
                <a:solidFill>
                  <a:schemeClr val="tx1"/>
                </a:solidFill>
                <a:latin typeface="+mn-lt"/>
                <a:ea typeface="ＭＳ Ｐゴシック" charset="0"/>
                <a:cs typeface="CiscoSans"/>
              </a:defRPr>
            </a:lvl3pPr>
            <a:lvl4pPr marL="503238" indent="-169863" algn="l" defTabSz="684213" rtl="0" eaLnBrk="1" fontAlgn="base" hangingPunct="1">
              <a:lnSpc>
                <a:spcPct val="95000"/>
              </a:lnSpc>
              <a:spcBef>
                <a:spcPts val="625"/>
              </a:spcBef>
              <a:spcAft>
                <a:spcPct val="0"/>
              </a:spcAft>
              <a:buFont typeface="Arial" charset="0"/>
              <a:buChar char="•"/>
              <a:defRPr lang="en-US" sz="1100" kern="1200" dirty="0">
                <a:solidFill>
                  <a:schemeClr val="tx1"/>
                </a:solidFill>
                <a:latin typeface="+mn-lt"/>
                <a:ea typeface="ＭＳ Ｐゴシック" charset="0"/>
                <a:cs typeface="CiscoSans"/>
              </a:defRPr>
            </a:lvl4pPr>
            <a:lvl5pPr marL="574675" indent="-169863" algn="l" defTabSz="684213" rtl="0" eaLnBrk="1" fontAlgn="base" hangingPunct="1">
              <a:lnSpc>
                <a:spcPct val="95000"/>
              </a:lnSpc>
              <a:spcBef>
                <a:spcPts val="625"/>
              </a:spcBef>
              <a:spcAft>
                <a:spcPct val="0"/>
              </a:spcAft>
              <a:buFont typeface="Arial" charset="0"/>
              <a:buChar char="•"/>
              <a:defRPr lang="en-US" sz="1100" kern="1200" dirty="0">
                <a:solidFill>
                  <a:schemeClr val="tx1"/>
                </a:solidFill>
                <a:latin typeface="+mn-lt"/>
                <a:ea typeface="ＭＳ Ｐゴシック" charset="0"/>
                <a:cs typeface="CiscoSans"/>
              </a:defRPr>
            </a:lvl5pPr>
            <a:lvl6pPr marL="863856" indent="-171445" algn="l" defTabSz="685777" rtl="0" eaLnBrk="1" latinLnBrk="0" hangingPunct="1">
              <a:spcBef>
                <a:spcPts val="600"/>
              </a:spcBef>
              <a:buFont typeface="Arial" pitchFamily="34" charset="0"/>
              <a:buChar char="•"/>
              <a:defRPr sz="900" kern="1200" baseline="0">
                <a:solidFill>
                  <a:schemeClr val="tx1"/>
                </a:solidFill>
                <a:latin typeface="+mn-lt"/>
                <a:ea typeface="+mn-ea"/>
                <a:cs typeface="+mn-cs"/>
              </a:defRPr>
            </a:lvl6pPr>
            <a:lvl7pPr marL="935844" indent="-171422" algn="l" defTabSz="685777" rtl="0" eaLnBrk="1" latinLnBrk="0" hangingPunct="1">
              <a:spcBef>
                <a:spcPts val="600"/>
              </a:spcBef>
              <a:buFont typeface="Arial" pitchFamily="34" charset="0"/>
              <a:buChar char="•"/>
              <a:defRPr sz="800" kern="1200" baseline="0">
                <a:solidFill>
                  <a:schemeClr val="tx1"/>
                </a:solidFill>
                <a:latin typeface="+mn-lt"/>
                <a:ea typeface="+mn-ea"/>
                <a:cs typeface="+mn-cs"/>
              </a:defRPr>
            </a:lvl7pPr>
            <a:lvl8pPr marL="2400220" indent="0" algn="l" defTabSz="685777" rtl="0" eaLnBrk="1" latinLnBrk="0" hangingPunct="1">
              <a:spcBef>
                <a:spcPct val="20000"/>
              </a:spcBef>
              <a:buFont typeface="Arial" pitchFamily="34" charset="0"/>
              <a:buNone/>
              <a:defRPr sz="1500" kern="1200">
                <a:solidFill>
                  <a:schemeClr val="tx1"/>
                </a:solidFill>
                <a:latin typeface="+mn-lt"/>
                <a:ea typeface="+mn-ea"/>
                <a:cs typeface="+mn-cs"/>
              </a:defRPr>
            </a:lvl8pPr>
            <a:lvl9pPr marL="2914553" indent="-171445" algn="l" defTabSz="685777" rtl="0" eaLnBrk="1" latinLnBrk="0" hangingPunct="1">
              <a:spcBef>
                <a:spcPct val="20000"/>
              </a:spcBef>
              <a:buFont typeface="Arial" pitchFamily="34" charset="0"/>
              <a:buChar char="•"/>
              <a:defRPr sz="1500" kern="1200">
                <a:solidFill>
                  <a:schemeClr val="tx1"/>
                </a:solidFill>
                <a:latin typeface="+mn-lt"/>
                <a:ea typeface="+mn-ea"/>
                <a:cs typeface="+mn-cs"/>
              </a:defRPr>
            </a:lvl9pPr>
          </a:lstStyle>
          <a:p>
            <a:pPr marL="57136" indent="0">
              <a:buFont typeface="Arial" charset="0"/>
              <a:buNone/>
            </a:pPr>
            <a:r>
              <a:rPr lang="en-US" altLang="ja-JP" sz="1800" b="1">
                <a:solidFill>
                  <a:srgbClr val="FF0000"/>
                </a:solidFill>
                <a:ea typeface="MS PGothic" panose="020B0600070205080204" pitchFamily="34" charset="-128"/>
              </a:rPr>
              <a:t>A</a:t>
            </a:r>
            <a:r>
              <a:rPr lang="en-US" altLang="ja-JP" sz="1800" b="1">
                <a:ea typeface="MS PGothic" panose="020B0600070205080204" pitchFamily="34" charset="-128"/>
              </a:rPr>
              <a:t>pplication Recognition </a:t>
            </a:r>
            <a:r>
              <a:rPr lang="ja-JP" altLang="en-US" sz="1800" b="1">
                <a:ea typeface="MS PGothic" panose="020B0600070205080204" pitchFamily="34" charset="-128"/>
              </a:rPr>
              <a:t>（アプリケーション認識）</a:t>
            </a:r>
          </a:p>
          <a:p>
            <a:pPr lvl="1"/>
            <a:r>
              <a:rPr lang="ja-JP" altLang="en-US" sz="1800">
                <a:ea typeface="MS PGothic" panose="020B0600070205080204" pitchFamily="34" charset="-128"/>
              </a:rPr>
              <a:t>次世代ディープ パケット インスペクション技術</a:t>
            </a:r>
          </a:p>
          <a:p>
            <a:pPr marL="576262" lvl="2" indent="0">
              <a:buFont typeface="Arial" charset="0"/>
              <a:buNone/>
            </a:pPr>
            <a:r>
              <a:rPr lang="en-US" altLang="ja-JP" sz="1600">
                <a:ea typeface="MS PGothic" panose="020B0600070205080204" pitchFamily="34" charset="-128"/>
              </a:rPr>
              <a:t>NBAR2: Network Based Application Recognition 2</a:t>
            </a:r>
            <a:endParaRPr lang="ja-JP" altLang="en-US" sz="1600">
              <a:ea typeface="MS PGothic" panose="020B0600070205080204" pitchFamily="34" charset="-128"/>
            </a:endParaRPr>
          </a:p>
          <a:p>
            <a:pPr lvl="1"/>
            <a:r>
              <a:rPr lang="ja-JP" altLang="en-US" sz="1800">
                <a:ea typeface="MS PGothic" panose="020B0600070205080204" pitchFamily="34" charset="-128"/>
              </a:rPr>
              <a:t>ダイナミック</a:t>
            </a:r>
            <a:r>
              <a:rPr lang="en-US" altLang="ja-JP" sz="1800">
                <a:ea typeface="MS PGothic" panose="020B0600070205080204" pitchFamily="34" charset="-128"/>
              </a:rPr>
              <a:t> / </a:t>
            </a:r>
            <a:r>
              <a:rPr lang="ja-JP" altLang="en-US" sz="1800">
                <a:ea typeface="MS PGothic" panose="020B0600070205080204" pitchFamily="34" charset="-128"/>
              </a:rPr>
              <a:t>プロトコル</a:t>
            </a:r>
            <a:r>
              <a:rPr lang="en-US" altLang="ja-JP" sz="1800">
                <a:ea typeface="MS PGothic" panose="020B0600070205080204" pitchFamily="34" charset="-128"/>
              </a:rPr>
              <a:t> </a:t>
            </a:r>
            <a:r>
              <a:rPr lang="ja-JP" altLang="en-US" sz="1800">
                <a:ea typeface="MS PGothic" panose="020B0600070205080204" pitchFamily="34" charset="-128"/>
              </a:rPr>
              <a:t>パックアップ</a:t>
            </a:r>
            <a:r>
              <a:rPr lang="en-US" altLang="ja-JP" sz="1800">
                <a:ea typeface="MS PGothic" panose="020B0600070205080204" pitchFamily="34" charset="-128"/>
              </a:rPr>
              <a:t> </a:t>
            </a:r>
            <a:r>
              <a:rPr lang="ja-JP" altLang="en-US" sz="1800">
                <a:ea typeface="MS PGothic" panose="020B0600070205080204" pitchFamily="34" charset="-128"/>
              </a:rPr>
              <a:t>グレード</a:t>
            </a:r>
          </a:p>
          <a:p>
            <a:pPr lvl="1"/>
            <a:r>
              <a:rPr lang="ja-JP" altLang="en-US" sz="1800">
                <a:ea typeface="MS PGothic" panose="020B0600070205080204" pitchFamily="34" charset="-128"/>
              </a:rPr>
              <a:t>カスタム</a:t>
            </a:r>
            <a:r>
              <a:rPr lang="en-US" altLang="ja-JP" sz="1800">
                <a:ea typeface="MS PGothic" panose="020B0600070205080204" pitchFamily="34" charset="-128"/>
              </a:rPr>
              <a:t> </a:t>
            </a:r>
            <a:r>
              <a:rPr lang="ja-JP" altLang="en-US" sz="1800">
                <a:ea typeface="MS PGothic" panose="020B0600070205080204" pitchFamily="34" charset="-128"/>
              </a:rPr>
              <a:t>アプリケーション</a:t>
            </a:r>
          </a:p>
          <a:p>
            <a:pPr marL="57136" indent="0">
              <a:buFont typeface="Arial" charset="0"/>
              <a:buNone/>
            </a:pPr>
            <a:r>
              <a:rPr lang="en-US" altLang="ja-JP" sz="1800" b="1">
                <a:solidFill>
                  <a:srgbClr val="FF0000"/>
                </a:solidFill>
                <a:ea typeface="MS PGothic" panose="020B0600070205080204" pitchFamily="34" charset="-128"/>
              </a:rPr>
              <a:t>V</a:t>
            </a:r>
            <a:r>
              <a:rPr lang="en-US" altLang="ja-JP" sz="1800" b="1">
                <a:ea typeface="MS PGothic" panose="020B0600070205080204" pitchFamily="34" charset="-128"/>
              </a:rPr>
              <a:t>isibility </a:t>
            </a:r>
            <a:r>
              <a:rPr lang="ja-JP" altLang="en-US" sz="1800" b="1">
                <a:ea typeface="MS PGothic" panose="020B0600070205080204" pitchFamily="34" charset="-128"/>
              </a:rPr>
              <a:t>（可視化）</a:t>
            </a:r>
          </a:p>
          <a:p>
            <a:pPr lvl="1"/>
            <a:r>
              <a:rPr lang="ja-JP" altLang="en-US" sz="1800">
                <a:ea typeface="MS PGothic" panose="020B0600070205080204" pitchFamily="34" charset="-128"/>
              </a:rPr>
              <a:t>プロトコル</a:t>
            </a:r>
            <a:r>
              <a:rPr lang="en-US" altLang="ja-JP" sz="1800">
                <a:ea typeface="MS PGothic" panose="020B0600070205080204" pitchFamily="34" charset="-128"/>
              </a:rPr>
              <a:t> </a:t>
            </a:r>
            <a:r>
              <a:rPr lang="ja-JP" altLang="en-US" sz="1800">
                <a:ea typeface="MS PGothic" panose="020B0600070205080204" pitchFamily="34" charset="-128"/>
              </a:rPr>
              <a:t>ディスカバリ </a:t>
            </a:r>
            <a:r>
              <a:rPr lang="en-US" altLang="ja-JP" sz="1800">
                <a:ea typeface="MS PGothic" panose="020B0600070205080204" pitchFamily="34" charset="-128"/>
              </a:rPr>
              <a:t>– </a:t>
            </a:r>
            <a:r>
              <a:rPr lang="ja-JP" altLang="en-US" sz="1800">
                <a:ea typeface="MS PGothic" panose="020B0600070205080204" pitchFamily="34" charset="-128"/>
              </a:rPr>
              <a:t>インターフェイス単位、方向単位</a:t>
            </a:r>
            <a:r>
              <a:rPr lang="en-US" altLang="ja-JP" sz="1800">
                <a:ea typeface="MS PGothic" panose="020B0600070205080204" pitchFamily="34" charset="-128"/>
              </a:rPr>
              <a:t> </a:t>
            </a:r>
            <a:r>
              <a:rPr lang="ja-JP" altLang="en-US" sz="1800">
                <a:ea typeface="MS PGothic" panose="020B0600070205080204" pitchFamily="34" charset="-128"/>
              </a:rPr>
              <a:t>（</a:t>
            </a:r>
            <a:r>
              <a:rPr lang="en-US" altLang="ja-JP" sz="1800" err="1">
                <a:ea typeface="MS PGothic" panose="020B0600070205080204" pitchFamily="34" charset="-128"/>
              </a:rPr>
              <a:t>in,out</a:t>
            </a:r>
            <a:r>
              <a:rPr lang="ja-JP" altLang="en-US" sz="1800">
                <a:ea typeface="MS PGothic" panose="020B0600070205080204" pitchFamily="34" charset="-128"/>
              </a:rPr>
              <a:t>）</a:t>
            </a:r>
          </a:p>
          <a:p>
            <a:pPr lvl="1"/>
            <a:r>
              <a:rPr lang="en-US" altLang="ja-JP" sz="1800">
                <a:ea typeface="MS PGothic" panose="020B0600070205080204" pitchFamily="34" charset="-128"/>
              </a:rPr>
              <a:t>Flexible NetFlow </a:t>
            </a:r>
            <a:r>
              <a:rPr lang="ja-JP" altLang="en-US" sz="1800">
                <a:ea typeface="MS PGothic" panose="020B0600070205080204" pitchFamily="34" charset="-128"/>
              </a:rPr>
              <a:t>を利用したアプリケーション情報の収集</a:t>
            </a:r>
          </a:p>
          <a:p>
            <a:pPr marL="57136" indent="0">
              <a:buFont typeface="Arial" charset="0"/>
              <a:buNone/>
            </a:pPr>
            <a:r>
              <a:rPr lang="en-US" altLang="ja-JP" sz="1800" b="1">
                <a:solidFill>
                  <a:srgbClr val="FF0000"/>
                </a:solidFill>
                <a:ea typeface="MS PGothic" panose="020B0600070205080204" pitchFamily="34" charset="-128"/>
              </a:rPr>
              <a:t>C</a:t>
            </a:r>
            <a:r>
              <a:rPr lang="en-US" altLang="ja-JP" sz="1800" b="1">
                <a:ea typeface="MS PGothic" panose="020B0600070205080204" pitchFamily="34" charset="-128"/>
              </a:rPr>
              <a:t>ontrol </a:t>
            </a:r>
            <a:r>
              <a:rPr lang="ja-JP" altLang="en-US" sz="1800" b="1">
                <a:ea typeface="MS PGothic" panose="020B0600070205080204" pitchFamily="34" charset="-128"/>
              </a:rPr>
              <a:t>（制御）</a:t>
            </a:r>
          </a:p>
          <a:p>
            <a:pPr lvl="1"/>
            <a:r>
              <a:rPr lang="ja-JP" altLang="en-US" sz="1800">
                <a:ea typeface="MS PGothic" panose="020B0600070205080204" pitchFamily="34" charset="-128"/>
              </a:rPr>
              <a:t>アプリケーション</a:t>
            </a:r>
            <a:r>
              <a:rPr lang="en-US" altLang="ja-JP" sz="1800">
                <a:ea typeface="MS PGothic" panose="020B0600070205080204" pitchFamily="34" charset="-128"/>
              </a:rPr>
              <a:t> </a:t>
            </a:r>
            <a:r>
              <a:rPr lang="ja-JP" altLang="en-US" sz="1800">
                <a:ea typeface="MS PGothic" panose="020B0600070205080204" pitchFamily="34" charset="-128"/>
              </a:rPr>
              <a:t>ベース </a:t>
            </a:r>
            <a:r>
              <a:rPr lang="en-US" altLang="ja-JP" sz="1800">
                <a:ea typeface="MS PGothic" panose="020B0600070205080204" pitchFamily="34" charset="-128"/>
              </a:rPr>
              <a:t>QOS </a:t>
            </a:r>
          </a:p>
        </p:txBody>
      </p:sp>
    </p:spTree>
    <p:extLst>
      <p:ext uri="{BB962C8B-B14F-4D97-AF65-F5344CB8AC3E}">
        <p14:creationId xmlns:p14="http://schemas.microsoft.com/office/powerpoint/2010/main" val="1226415256"/>
      </p:ext>
    </p:extLst>
  </p:cSld>
  <p:clrMapOvr>
    <a:masterClrMapping/>
  </p:clrMapOvr>
</p:sld>
</file>

<file path=ppt/slides/slide3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タイトル 2">
            <a:extLst>
              <a:ext uri="{FF2B5EF4-FFF2-40B4-BE49-F238E27FC236}">
                <a16:creationId xmlns:a16="http://schemas.microsoft.com/office/drawing/2014/main" id="{9EA83C25-91F9-4313-9C98-FC73F5C25693}"/>
              </a:ext>
            </a:extLst>
          </p:cNvPr>
          <p:cNvSpPr>
            <a:spLocks noGrp="1"/>
          </p:cNvSpPr>
          <p:nvPr>
            <p:ph type="title"/>
          </p:nvPr>
        </p:nvSpPr>
        <p:spPr/>
        <p:txBody>
          <a:bodyPr>
            <a:noAutofit/>
          </a:bodyPr>
          <a:lstStyle/>
          <a:p>
            <a:r>
              <a:rPr kumimoji="1" lang="en-US" altLang="ja-JP">
                <a:latin typeface="+mn-lt"/>
                <a:ea typeface="MS PGothic" panose="020B0600070205080204" pitchFamily="34" charset="-128"/>
              </a:rPr>
              <a:t>AVC </a:t>
            </a:r>
            <a:r>
              <a:rPr kumimoji="1" lang="ja-JP" altLang="en-US">
                <a:latin typeface="+mn-lt"/>
                <a:ea typeface="MS PGothic" panose="020B0600070205080204" pitchFamily="34" charset="-128"/>
              </a:rPr>
              <a:t>機能とライセンス</a:t>
            </a:r>
          </a:p>
        </p:txBody>
      </p:sp>
      <p:sp>
        <p:nvSpPr>
          <p:cNvPr id="7" name="Text Placeholder 9">
            <a:extLst>
              <a:ext uri="{FF2B5EF4-FFF2-40B4-BE49-F238E27FC236}">
                <a16:creationId xmlns:a16="http://schemas.microsoft.com/office/drawing/2014/main" id="{2B737386-C305-D84C-B47E-33D1483111FA}"/>
              </a:ext>
            </a:extLst>
          </p:cNvPr>
          <p:cNvSpPr>
            <a:spLocks noGrp="1"/>
          </p:cNvSpPr>
          <p:nvPr>
            <p:ph type="body" sz="quarter" idx="12"/>
          </p:nvPr>
        </p:nvSpPr>
        <p:spPr/>
        <p:txBody>
          <a:bodyPr/>
          <a:lstStyle/>
          <a:p>
            <a:r>
              <a:rPr lang="en" altLang="ja-JP">
                <a:solidFill>
                  <a:srgbClr val="282828"/>
                </a:solidFill>
                <a:ea typeface="MS PGothic" panose="020B0600070205080204" pitchFamily="34" charset="-128"/>
              </a:rPr>
              <a:t>3.6</a:t>
            </a:r>
            <a:r>
              <a:rPr lang="ja-JP" altLang="en-US">
                <a:solidFill>
                  <a:srgbClr val="282828"/>
                </a:solidFill>
                <a:ea typeface="MS PGothic" panose="020B0600070205080204" pitchFamily="34" charset="-128"/>
              </a:rPr>
              <a:t>　</a:t>
            </a:r>
            <a:r>
              <a:rPr lang="en" altLang="ja-JP">
                <a:solidFill>
                  <a:srgbClr val="282828"/>
                </a:solidFill>
                <a:ea typeface="MS PGothic" panose="020B0600070205080204" pitchFamily="34" charset="-128"/>
              </a:rPr>
              <a:t>AVC</a:t>
            </a:r>
          </a:p>
        </p:txBody>
      </p:sp>
      <p:graphicFrame>
        <p:nvGraphicFramePr>
          <p:cNvPr id="4" name="表 3">
            <a:extLst>
              <a:ext uri="{FF2B5EF4-FFF2-40B4-BE49-F238E27FC236}">
                <a16:creationId xmlns:a16="http://schemas.microsoft.com/office/drawing/2014/main" id="{8406621B-B3F6-40B0-B860-F9F7D7F301B0}"/>
              </a:ext>
            </a:extLst>
          </p:cNvPr>
          <p:cNvGraphicFramePr>
            <a:graphicFrameLocks noGrp="1"/>
          </p:cNvGraphicFramePr>
          <p:nvPr>
            <p:extLst>
              <p:ext uri="{D42A27DB-BD31-4B8C-83A1-F6EECF244321}">
                <p14:modId xmlns:p14="http://schemas.microsoft.com/office/powerpoint/2010/main" val="527658213"/>
              </p:ext>
            </p:extLst>
          </p:nvPr>
        </p:nvGraphicFramePr>
        <p:xfrm>
          <a:off x="379719" y="971550"/>
          <a:ext cx="8433865" cy="3739766"/>
        </p:xfrm>
        <a:graphic>
          <a:graphicData uri="http://schemas.openxmlformats.org/drawingml/2006/table">
            <a:tbl>
              <a:tblPr firstRow="1" bandRow="1">
                <a:tableStyleId>{C083E6E3-FA7D-4D7B-A595-EF9225AFEA82}</a:tableStyleId>
              </a:tblPr>
              <a:tblGrid>
                <a:gridCol w="1971595">
                  <a:extLst>
                    <a:ext uri="{9D8B030D-6E8A-4147-A177-3AD203B41FA5}">
                      <a16:colId xmlns:a16="http://schemas.microsoft.com/office/drawing/2014/main" val="3735276948"/>
                    </a:ext>
                  </a:extLst>
                </a:gridCol>
                <a:gridCol w="1575227">
                  <a:extLst>
                    <a:ext uri="{9D8B030D-6E8A-4147-A177-3AD203B41FA5}">
                      <a16:colId xmlns:a16="http://schemas.microsoft.com/office/drawing/2014/main" val="2759623076"/>
                    </a:ext>
                  </a:extLst>
                </a:gridCol>
                <a:gridCol w="1598279">
                  <a:extLst>
                    <a:ext uri="{9D8B030D-6E8A-4147-A177-3AD203B41FA5}">
                      <a16:colId xmlns:a16="http://schemas.microsoft.com/office/drawing/2014/main" val="338173358"/>
                    </a:ext>
                  </a:extLst>
                </a:gridCol>
                <a:gridCol w="1559858">
                  <a:extLst>
                    <a:ext uri="{9D8B030D-6E8A-4147-A177-3AD203B41FA5}">
                      <a16:colId xmlns:a16="http://schemas.microsoft.com/office/drawing/2014/main" val="1128467642"/>
                    </a:ext>
                  </a:extLst>
                </a:gridCol>
                <a:gridCol w="1728906">
                  <a:extLst>
                    <a:ext uri="{9D8B030D-6E8A-4147-A177-3AD203B41FA5}">
                      <a16:colId xmlns:a16="http://schemas.microsoft.com/office/drawing/2014/main" val="1986023482"/>
                    </a:ext>
                  </a:extLst>
                </a:gridCol>
              </a:tblGrid>
              <a:tr h="611254">
                <a:tc>
                  <a:txBody>
                    <a:bodyPr/>
                    <a:lstStyle/>
                    <a:p>
                      <a:pPr algn="ctr"/>
                      <a:endParaRPr kumimoji="1" lang="ja-JP" altLang="en-US">
                        <a:solidFill>
                          <a:schemeClr val="tx2"/>
                        </a:solidFill>
                        <a:latin typeface="+mn-lt"/>
                        <a:ea typeface="MS PGothic" panose="020B0600070205080204" pitchFamily="34" charset="-128"/>
                      </a:endParaRPr>
                    </a:p>
                  </a:txBody>
                  <a:tcPr anchor="ctr"/>
                </a:tc>
                <a:tc>
                  <a:txBody>
                    <a:bodyPr/>
                    <a:lstStyle/>
                    <a:p>
                      <a:pPr marL="0" marR="0" lvl="0" indent="0" algn="ctr" defTabSz="685777" rtl="0" eaLnBrk="1" fontAlgn="auto" latinLnBrk="0" hangingPunct="1">
                        <a:lnSpc>
                          <a:spcPct val="100000"/>
                        </a:lnSpc>
                        <a:spcBef>
                          <a:spcPts val="0"/>
                        </a:spcBef>
                        <a:spcAft>
                          <a:spcPts val="0"/>
                        </a:spcAft>
                        <a:buClrTx/>
                        <a:buSzTx/>
                        <a:buFontTx/>
                        <a:buNone/>
                        <a:tabLst/>
                        <a:defRPr/>
                      </a:pPr>
                      <a:r>
                        <a:rPr kumimoji="1" lang="en-US" altLang="ja-JP" dirty="0">
                          <a:solidFill>
                            <a:schemeClr val="tx2"/>
                          </a:solidFill>
                          <a:latin typeface="+mn-lt"/>
                          <a:ea typeface="MS PGothic" panose="020B0600070205080204" pitchFamily="34" charset="-128"/>
                        </a:rPr>
                        <a:t>Cisco Catalyst 9500H</a:t>
                      </a:r>
                      <a:br>
                        <a:rPr kumimoji="1" lang="en-US" altLang="ja-JP" dirty="0">
                          <a:solidFill>
                            <a:schemeClr val="tx2"/>
                          </a:solidFill>
                          <a:latin typeface="+mn-lt"/>
                          <a:ea typeface="MS PGothic" panose="020B0600070205080204" pitchFamily="34" charset="-128"/>
                        </a:rPr>
                      </a:br>
                      <a:r>
                        <a:rPr kumimoji="1" lang="en-US" altLang="ja-JP" dirty="0">
                          <a:solidFill>
                            <a:schemeClr val="tx2"/>
                          </a:solidFill>
                          <a:latin typeface="+mn-lt"/>
                          <a:ea typeface="MS PGothic" panose="020B0600070205080204" pitchFamily="34" charset="-128"/>
                        </a:rPr>
                        <a:t>9600</a:t>
                      </a:r>
                      <a:endParaRPr kumimoji="1" lang="ja-JP" altLang="en-US">
                        <a:solidFill>
                          <a:schemeClr val="tx2"/>
                        </a:solidFill>
                        <a:latin typeface="+mn-lt"/>
                        <a:ea typeface="MS PGothic" panose="020B0600070205080204" pitchFamily="34" charset="-128"/>
                      </a:endParaRPr>
                    </a:p>
                  </a:txBody>
                  <a:tcPr anchor="ctr"/>
                </a:tc>
                <a:tc>
                  <a:txBody>
                    <a:bodyPr/>
                    <a:lstStyle/>
                    <a:p>
                      <a:pPr algn="ctr"/>
                      <a:r>
                        <a:rPr kumimoji="1" lang="en-US" altLang="ja-JP" dirty="0">
                          <a:solidFill>
                            <a:schemeClr val="tx2"/>
                          </a:solidFill>
                          <a:latin typeface="+mn-lt"/>
                          <a:ea typeface="MS PGothic" panose="020B0600070205080204" pitchFamily="34" charset="-128"/>
                        </a:rPr>
                        <a:t>Cisco Catalyst 9500/9400</a:t>
                      </a:r>
                      <a:br>
                        <a:rPr kumimoji="1" lang="en-US" altLang="ja-JP" dirty="0">
                          <a:solidFill>
                            <a:schemeClr val="tx2"/>
                          </a:solidFill>
                          <a:latin typeface="+mn-lt"/>
                          <a:ea typeface="MS PGothic" panose="020B0600070205080204" pitchFamily="34" charset="-128"/>
                        </a:rPr>
                      </a:br>
                      <a:r>
                        <a:rPr kumimoji="1" lang="en-US" altLang="ja-JP" dirty="0">
                          <a:solidFill>
                            <a:schemeClr val="tx2"/>
                          </a:solidFill>
                          <a:latin typeface="+mn-lt"/>
                          <a:ea typeface="MS PGothic" panose="020B0600070205080204" pitchFamily="34" charset="-128"/>
                        </a:rPr>
                        <a:t>9300/9300L</a:t>
                      </a:r>
                      <a:endParaRPr kumimoji="1" lang="ja-JP" altLang="en-US">
                        <a:solidFill>
                          <a:schemeClr val="tx2"/>
                        </a:solidFill>
                        <a:latin typeface="+mn-lt"/>
                        <a:ea typeface="MS PGothic" panose="020B0600070205080204" pitchFamily="34" charset="-128"/>
                      </a:endParaRPr>
                    </a:p>
                  </a:txBody>
                  <a:tcPr anchor="ctr"/>
                </a:tc>
                <a:tc>
                  <a:txBody>
                    <a:bodyPr/>
                    <a:lstStyle/>
                    <a:p>
                      <a:pPr algn="ctr"/>
                      <a:r>
                        <a:rPr kumimoji="1" lang="en-US" altLang="ja-JP">
                          <a:solidFill>
                            <a:schemeClr val="tx2"/>
                          </a:solidFill>
                          <a:latin typeface="+mn-lt"/>
                          <a:ea typeface="MS PGothic" panose="020B0600070205080204" pitchFamily="34" charset="-128"/>
                        </a:rPr>
                        <a:t>Cisco Catalyst 9200/9200L</a:t>
                      </a:r>
                      <a:endParaRPr kumimoji="1" lang="ja-JP" altLang="en-US">
                        <a:solidFill>
                          <a:schemeClr val="tx2"/>
                        </a:solidFill>
                        <a:latin typeface="+mn-lt"/>
                        <a:ea typeface="MS PGothic" panose="020B0600070205080204" pitchFamily="34" charset="-128"/>
                      </a:endParaRPr>
                    </a:p>
                  </a:txBody>
                  <a:tcPr anchor="ctr"/>
                </a:tc>
                <a:tc>
                  <a:txBody>
                    <a:bodyPr/>
                    <a:lstStyle/>
                    <a:p>
                      <a:pPr algn="ctr"/>
                      <a:r>
                        <a:rPr kumimoji="1" lang="ja-JP" altLang="en-US">
                          <a:solidFill>
                            <a:schemeClr val="tx2"/>
                          </a:solidFill>
                          <a:latin typeface="+mn-lt"/>
                          <a:ea typeface="MS PGothic" panose="020B0600070205080204" pitchFamily="34" charset="-128"/>
                        </a:rPr>
                        <a:t>備考</a:t>
                      </a:r>
                    </a:p>
                  </a:txBody>
                  <a:tcPr anchor="ctr"/>
                </a:tc>
                <a:extLst>
                  <a:ext uri="{0D108BD9-81ED-4DB2-BD59-A6C34878D82A}">
                    <a16:rowId xmlns:a16="http://schemas.microsoft.com/office/drawing/2014/main" val="1889344142"/>
                  </a:ext>
                </a:extLst>
              </a:tr>
              <a:tr h="1121281">
                <a:tc>
                  <a:txBody>
                    <a:bodyPr/>
                    <a:lstStyle/>
                    <a:p>
                      <a:pPr algn="ctr"/>
                      <a:r>
                        <a:rPr kumimoji="1" lang="en-US" altLang="ja-JP">
                          <a:latin typeface="+mn-lt"/>
                          <a:ea typeface="MS PGothic" panose="020B0600070205080204" pitchFamily="34" charset="-128"/>
                        </a:rPr>
                        <a:t>Flexible NetFlow</a:t>
                      </a:r>
                      <a:endParaRPr kumimoji="1" lang="ja-JP" altLang="en-US">
                        <a:latin typeface="+mn-lt"/>
                        <a:ea typeface="MS PGothic" panose="020B0600070205080204" pitchFamily="34" charset="-128"/>
                      </a:endParaRPr>
                    </a:p>
                  </a:txBody>
                  <a:tcPr anchor="ctr"/>
                </a:tc>
                <a:tc>
                  <a:txBody>
                    <a:bodyPr/>
                    <a:lstStyle/>
                    <a:p>
                      <a:pPr marL="0" marR="0" lvl="0" indent="0" algn="ctr" defTabSz="685777" rtl="0" eaLnBrk="1" fontAlgn="auto" latinLnBrk="0" hangingPunct="1">
                        <a:lnSpc>
                          <a:spcPct val="100000"/>
                        </a:lnSpc>
                        <a:spcBef>
                          <a:spcPts val="0"/>
                        </a:spcBef>
                        <a:spcAft>
                          <a:spcPts val="0"/>
                        </a:spcAft>
                        <a:buClrTx/>
                        <a:buSzTx/>
                        <a:buFontTx/>
                        <a:buNone/>
                        <a:tabLst/>
                        <a:defRPr/>
                      </a:pPr>
                      <a:r>
                        <a:rPr kumimoji="1" lang="ja-JP" altLang="en-US" sz="1400">
                          <a:latin typeface="+mn-lt"/>
                          <a:ea typeface="MS PGothic" panose="020B0600070205080204" pitchFamily="34" charset="-128"/>
                        </a:rPr>
                        <a:t>〇</a:t>
                      </a:r>
                    </a:p>
                  </a:txBody>
                  <a:tcPr anchor="ctr"/>
                </a:tc>
                <a:tc>
                  <a:txBody>
                    <a:bodyPr/>
                    <a:lstStyle/>
                    <a:p>
                      <a:pPr algn="ctr"/>
                      <a:r>
                        <a:rPr kumimoji="1" lang="ja-JP" altLang="en-US" sz="1400">
                          <a:latin typeface="+mn-lt"/>
                          <a:ea typeface="MS PGothic" panose="020B0600070205080204" pitchFamily="34" charset="-128"/>
                        </a:rPr>
                        <a:t>〇</a:t>
                      </a:r>
                    </a:p>
                  </a:txBody>
                  <a:tcPr anchor="ctr"/>
                </a:tc>
                <a:tc>
                  <a:txBody>
                    <a:bodyPr/>
                    <a:lstStyle/>
                    <a:p>
                      <a:pPr algn="ctr"/>
                      <a:r>
                        <a:rPr kumimoji="1" lang="ja-JP" altLang="en-US" sz="1400">
                          <a:latin typeface="+mn-lt"/>
                          <a:ea typeface="MS PGothic" panose="020B0600070205080204" pitchFamily="34" charset="-128"/>
                        </a:rPr>
                        <a:t>〇</a:t>
                      </a:r>
                    </a:p>
                  </a:txBody>
                  <a:tcPr anchor="ctr"/>
                </a:tc>
                <a:tc>
                  <a:txBody>
                    <a:bodyPr/>
                    <a:lstStyle/>
                    <a:p>
                      <a:pPr algn="ctr"/>
                      <a:r>
                        <a:rPr kumimoji="1" lang="en-US" altLang="ja-JP" sz="1200">
                          <a:latin typeface="+mn-lt"/>
                          <a:ea typeface="MS PGothic" panose="020B0600070205080204" pitchFamily="34" charset="-128"/>
                        </a:rPr>
                        <a:t>Cisco DNA Essentials </a:t>
                      </a:r>
                      <a:br>
                        <a:rPr kumimoji="1" lang="en-US" altLang="ja-JP" sz="1200">
                          <a:latin typeface="+mn-lt"/>
                          <a:ea typeface="MS PGothic" panose="020B0600070205080204" pitchFamily="34" charset="-128"/>
                        </a:rPr>
                      </a:br>
                      <a:r>
                        <a:rPr kumimoji="1" lang="ja-JP" altLang="en-US" sz="1200">
                          <a:latin typeface="+mn-lt"/>
                          <a:ea typeface="MS PGothic" panose="020B0600070205080204" pitchFamily="34" charset="-128"/>
                        </a:rPr>
                        <a:t>ライセンスが必要です</a:t>
                      </a:r>
                      <a:r>
                        <a:rPr kumimoji="1" lang="ja-JP" altLang="en-US">
                          <a:latin typeface="+mn-lt"/>
                          <a:ea typeface="MS PGothic" panose="020B0600070205080204" pitchFamily="34" charset="-128"/>
                        </a:rPr>
                        <a:t>。</a:t>
                      </a:r>
                    </a:p>
                  </a:txBody>
                  <a:tcPr anchor="ctr"/>
                </a:tc>
                <a:extLst>
                  <a:ext uri="{0D108BD9-81ED-4DB2-BD59-A6C34878D82A}">
                    <a16:rowId xmlns:a16="http://schemas.microsoft.com/office/drawing/2014/main" val="1058602585"/>
                  </a:ext>
                </a:extLst>
              </a:tr>
              <a:tr h="808699">
                <a:tc>
                  <a:txBody>
                    <a:bodyPr/>
                    <a:lstStyle/>
                    <a:p>
                      <a:pPr algn="ctr"/>
                      <a:r>
                        <a:rPr kumimoji="1" lang="en-US" altLang="ja-JP">
                          <a:latin typeface="+mn-lt"/>
                          <a:ea typeface="MS PGothic" panose="020B0600070205080204" pitchFamily="34" charset="-128"/>
                        </a:rPr>
                        <a:t>NBAR2</a:t>
                      </a:r>
                      <a:endParaRPr kumimoji="1" lang="ja-JP" altLang="en-US">
                        <a:latin typeface="+mn-lt"/>
                        <a:ea typeface="MS PGothic" panose="020B0600070205080204" pitchFamily="34" charset="-128"/>
                      </a:endParaRPr>
                    </a:p>
                  </a:txBody>
                  <a:tcPr anchor="ctr"/>
                </a:tc>
                <a:tc>
                  <a:txBody>
                    <a:bodyPr/>
                    <a:lstStyle/>
                    <a:p>
                      <a:pPr marL="0" marR="0" lvl="0" indent="0" algn="ctr" defTabSz="685777" rtl="0" eaLnBrk="1" fontAlgn="auto" latinLnBrk="0" hangingPunct="1">
                        <a:lnSpc>
                          <a:spcPct val="100000"/>
                        </a:lnSpc>
                        <a:spcBef>
                          <a:spcPts val="0"/>
                        </a:spcBef>
                        <a:spcAft>
                          <a:spcPts val="0"/>
                        </a:spcAft>
                        <a:buClrTx/>
                        <a:buSzTx/>
                        <a:buFontTx/>
                        <a:buNone/>
                        <a:tabLst/>
                        <a:defRPr/>
                      </a:pPr>
                      <a:r>
                        <a:rPr kumimoji="1" lang="en-US" altLang="ja-JP" sz="1400">
                          <a:latin typeface="+mn-lt"/>
                          <a:ea typeface="MS PGothic" panose="020B0600070205080204" pitchFamily="34" charset="-128"/>
                        </a:rPr>
                        <a:t>×</a:t>
                      </a:r>
                      <a:endParaRPr kumimoji="1" lang="ja-JP" altLang="en-US" sz="1400">
                        <a:latin typeface="+mn-lt"/>
                        <a:ea typeface="MS PGothic" panose="020B0600070205080204" pitchFamily="34" charset="-128"/>
                      </a:endParaRPr>
                    </a:p>
                  </a:txBody>
                  <a:tcPr anchor="ctr"/>
                </a:tc>
                <a:tc>
                  <a:txBody>
                    <a:bodyPr/>
                    <a:lstStyle/>
                    <a:p>
                      <a:pPr algn="ctr"/>
                      <a:r>
                        <a:rPr kumimoji="1" lang="ja-JP" altLang="en-US" sz="1400" dirty="0">
                          <a:latin typeface="+mn-lt"/>
                          <a:ea typeface="MS PGothic" panose="020B0600070205080204" pitchFamily="34" charset="-128"/>
                        </a:rPr>
                        <a:t>〇*</a:t>
                      </a:r>
                    </a:p>
                  </a:txBody>
                  <a:tcPr anchor="ctr"/>
                </a:tc>
                <a:tc>
                  <a:txBody>
                    <a:bodyPr/>
                    <a:lstStyle/>
                    <a:p>
                      <a:pPr algn="ctr"/>
                      <a:r>
                        <a:rPr kumimoji="1" lang="ja-JP" altLang="en-US" sz="1400" dirty="0">
                          <a:latin typeface="+mn-lt"/>
                          <a:ea typeface="MS PGothic" panose="020B0600070205080204" pitchFamily="34" charset="-128"/>
                        </a:rPr>
                        <a:t>〇*</a:t>
                      </a:r>
                    </a:p>
                  </a:txBody>
                  <a:tcPr anchor="ctr"/>
                </a:tc>
                <a:tc>
                  <a:txBody>
                    <a:bodyPr/>
                    <a:lstStyle/>
                    <a:p>
                      <a:pPr algn="ctr"/>
                      <a:r>
                        <a:rPr kumimoji="1" lang="en-US" altLang="ja-JP" sz="1200" dirty="0">
                          <a:latin typeface="+mn-lt"/>
                          <a:ea typeface="MS PGothic" panose="020B0600070205080204" pitchFamily="34" charset="-128"/>
                        </a:rPr>
                        <a:t>Cisco DNA Advantage </a:t>
                      </a:r>
                      <a:br>
                        <a:rPr kumimoji="1" lang="en-US" altLang="ja-JP" sz="1200" dirty="0">
                          <a:latin typeface="+mn-lt"/>
                          <a:ea typeface="MS PGothic" panose="020B0600070205080204" pitchFamily="34" charset="-128"/>
                        </a:rPr>
                      </a:br>
                      <a:r>
                        <a:rPr kumimoji="1" lang="ja-JP" altLang="en-US" sz="1200" dirty="0">
                          <a:latin typeface="+mn-lt"/>
                          <a:ea typeface="MS PGothic" panose="020B0600070205080204" pitchFamily="34" charset="-128"/>
                        </a:rPr>
                        <a:t>ライセンスが必要です。</a:t>
                      </a:r>
                    </a:p>
                  </a:txBody>
                  <a:tcPr anchor="ctr"/>
                </a:tc>
                <a:extLst>
                  <a:ext uri="{0D108BD9-81ED-4DB2-BD59-A6C34878D82A}">
                    <a16:rowId xmlns:a16="http://schemas.microsoft.com/office/drawing/2014/main" val="4276006706"/>
                  </a:ext>
                </a:extLst>
              </a:tr>
              <a:tr h="1078266">
                <a:tc>
                  <a:txBody>
                    <a:bodyPr/>
                    <a:lstStyle/>
                    <a:p>
                      <a:pPr algn="ctr"/>
                      <a:r>
                        <a:rPr kumimoji="1" lang="en-US" altLang="ja-JP">
                          <a:latin typeface="+mn-lt"/>
                          <a:ea typeface="MS PGothic" panose="020B0600070205080204" pitchFamily="34" charset="-128"/>
                        </a:rPr>
                        <a:t>Application Base QoS</a:t>
                      </a:r>
                      <a:endParaRPr kumimoji="1" lang="ja-JP" altLang="en-US">
                        <a:latin typeface="+mn-lt"/>
                        <a:ea typeface="MS PGothic" panose="020B0600070205080204" pitchFamily="34" charset="-128"/>
                      </a:endParaRPr>
                    </a:p>
                  </a:txBody>
                  <a:tcPr anchor="ctr"/>
                </a:tc>
                <a:tc>
                  <a:txBody>
                    <a:bodyPr/>
                    <a:lstStyle/>
                    <a:p>
                      <a:pPr marL="0" marR="0" lvl="0" indent="0" algn="ctr" defTabSz="685777" rtl="0" eaLnBrk="1" fontAlgn="auto" latinLnBrk="0" hangingPunct="1">
                        <a:lnSpc>
                          <a:spcPct val="100000"/>
                        </a:lnSpc>
                        <a:spcBef>
                          <a:spcPts val="0"/>
                        </a:spcBef>
                        <a:spcAft>
                          <a:spcPts val="0"/>
                        </a:spcAft>
                        <a:buClrTx/>
                        <a:buSzTx/>
                        <a:buFontTx/>
                        <a:buNone/>
                        <a:tabLst/>
                        <a:defRPr/>
                      </a:pPr>
                      <a:r>
                        <a:rPr kumimoji="1" lang="en-US" altLang="ja-JP" sz="1400">
                          <a:latin typeface="+mn-lt"/>
                          <a:ea typeface="MS PGothic" panose="020B0600070205080204" pitchFamily="34" charset="-128"/>
                        </a:rPr>
                        <a:t>×</a:t>
                      </a:r>
                      <a:endParaRPr kumimoji="1" lang="ja-JP" altLang="en-US" sz="1400">
                        <a:latin typeface="+mn-lt"/>
                        <a:ea typeface="MS PGothic" panose="020B0600070205080204" pitchFamily="34" charset="-128"/>
                      </a:endParaRPr>
                    </a:p>
                  </a:txBody>
                  <a:tcPr anchor="ctr"/>
                </a:tc>
                <a:tc>
                  <a:txBody>
                    <a:bodyPr/>
                    <a:lstStyle/>
                    <a:p>
                      <a:pPr algn="ctr"/>
                      <a:r>
                        <a:rPr kumimoji="1" lang="ja-JP" altLang="en-US" sz="1400">
                          <a:latin typeface="+mn-lt"/>
                          <a:ea typeface="MS PGothic" panose="020B0600070205080204" pitchFamily="34" charset="-128"/>
                        </a:rPr>
                        <a:t>〇*</a:t>
                      </a:r>
                    </a:p>
                  </a:txBody>
                  <a:tcPr anchor="ctr"/>
                </a:tc>
                <a:tc>
                  <a:txBody>
                    <a:bodyPr/>
                    <a:lstStyle/>
                    <a:p>
                      <a:pPr algn="ctr"/>
                      <a:r>
                        <a:rPr kumimoji="1" lang="ja-JP" altLang="en-US" sz="1400" dirty="0">
                          <a:latin typeface="+mn-lt"/>
                          <a:ea typeface="MS PGothic" panose="020B0600070205080204" pitchFamily="34" charset="-128"/>
                        </a:rPr>
                        <a:t>〇*</a:t>
                      </a:r>
                    </a:p>
                  </a:txBody>
                  <a:tcPr anchor="ctr"/>
                </a:tc>
                <a:tc>
                  <a:txBody>
                    <a:bodyPr/>
                    <a:lstStyle/>
                    <a:p>
                      <a:pPr marL="0" marR="0" lvl="0" indent="0" algn="ctr" defTabSz="685777" rtl="0" eaLnBrk="1" fontAlgn="auto" latinLnBrk="0" hangingPunct="1">
                        <a:lnSpc>
                          <a:spcPct val="100000"/>
                        </a:lnSpc>
                        <a:spcBef>
                          <a:spcPts val="0"/>
                        </a:spcBef>
                        <a:spcAft>
                          <a:spcPts val="0"/>
                        </a:spcAft>
                        <a:buClrTx/>
                        <a:buSzTx/>
                        <a:buFontTx/>
                        <a:buNone/>
                        <a:tabLst/>
                        <a:defRPr/>
                      </a:pPr>
                      <a:r>
                        <a:rPr kumimoji="1" lang="en-US" altLang="ja-JP" sz="1200" dirty="0">
                          <a:latin typeface="+mn-lt"/>
                          <a:ea typeface="MS PGothic" panose="020B0600070205080204" pitchFamily="34" charset="-128"/>
                        </a:rPr>
                        <a:t>Cisco DNA Advantage </a:t>
                      </a:r>
                      <a:br>
                        <a:rPr kumimoji="1" lang="en-US" altLang="ja-JP" sz="1200" dirty="0">
                          <a:latin typeface="+mn-lt"/>
                          <a:ea typeface="MS PGothic" panose="020B0600070205080204" pitchFamily="34" charset="-128"/>
                        </a:rPr>
                      </a:br>
                      <a:r>
                        <a:rPr kumimoji="1" lang="ja-JP" altLang="en-US" sz="1200" dirty="0">
                          <a:latin typeface="+mn-lt"/>
                          <a:ea typeface="MS PGothic" panose="020B0600070205080204" pitchFamily="34" charset="-128"/>
                        </a:rPr>
                        <a:t>ライセンスが必要です。</a:t>
                      </a:r>
                    </a:p>
                  </a:txBody>
                  <a:tcPr anchor="ctr"/>
                </a:tc>
                <a:extLst>
                  <a:ext uri="{0D108BD9-81ED-4DB2-BD59-A6C34878D82A}">
                    <a16:rowId xmlns:a16="http://schemas.microsoft.com/office/drawing/2014/main" val="1087385848"/>
                  </a:ext>
                </a:extLst>
              </a:tr>
            </a:tbl>
          </a:graphicData>
        </a:graphic>
      </p:graphicFrame>
      <p:sp>
        <p:nvSpPr>
          <p:cNvPr id="5" name="Slide Number Placeholder 4">
            <a:extLst>
              <a:ext uri="{FF2B5EF4-FFF2-40B4-BE49-F238E27FC236}">
                <a16:creationId xmlns:a16="http://schemas.microsoft.com/office/drawing/2014/main" id="{6E5256B7-0A23-974F-BAC9-0352C0FC1554}"/>
              </a:ext>
            </a:extLst>
          </p:cNvPr>
          <p:cNvSpPr>
            <a:spLocks noGrp="1"/>
          </p:cNvSpPr>
          <p:nvPr>
            <p:ph type="sldNum" sz="quarter" idx="4294967295"/>
          </p:nvPr>
        </p:nvSpPr>
        <p:spPr>
          <a:xfrm>
            <a:off x="8648700" y="4884738"/>
            <a:ext cx="495300" cy="274637"/>
          </a:xfrm>
          <a:prstGeom prst="rect">
            <a:avLst/>
          </a:prstGeom>
        </p:spPr>
        <p:txBody>
          <a:bodyPr>
            <a:noAutofit/>
          </a:bodyPr>
          <a:lstStyle/>
          <a:p>
            <a:fld id="{3945D0FD-48F1-4D72-80C5-FFB60B92A834}" type="slidenum">
              <a:rPr lang="en-US" sz="900" smtClean="0">
                <a:latin typeface="+mn-lt"/>
                <a:ea typeface="MS PGothic" panose="020B0600070205080204" pitchFamily="34" charset="-128"/>
              </a:rPr>
              <a:pPr/>
              <a:t>375</a:t>
            </a:fld>
            <a:endParaRPr lang="en-US" sz="900">
              <a:latin typeface="+mn-lt"/>
              <a:ea typeface="MS PGothic" panose="020B0600070205080204" pitchFamily="34" charset="-128"/>
            </a:endParaRPr>
          </a:p>
        </p:txBody>
      </p:sp>
      <p:sp>
        <p:nvSpPr>
          <p:cNvPr id="2" name="正方形/長方形 1">
            <a:extLst>
              <a:ext uri="{FF2B5EF4-FFF2-40B4-BE49-F238E27FC236}">
                <a16:creationId xmlns:a16="http://schemas.microsoft.com/office/drawing/2014/main" id="{1DF94267-8F2D-4CFB-BD4C-0DC984602A2A}"/>
              </a:ext>
            </a:extLst>
          </p:cNvPr>
          <p:cNvSpPr/>
          <p:nvPr/>
        </p:nvSpPr>
        <p:spPr>
          <a:xfrm>
            <a:off x="7128764" y="4683624"/>
            <a:ext cx="1715534" cy="307777"/>
          </a:xfrm>
          <a:prstGeom prst="rect">
            <a:avLst/>
          </a:prstGeom>
        </p:spPr>
        <p:txBody>
          <a:bodyPr wrap="none">
            <a:spAutoFit/>
          </a:bodyPr>
          <a:lstStyle/>
          <a:p>
            <a:pPr algn="ctr"/>
            <a:r>
              <a:rPr kumimoji="1" lang="ja-JP" altLang="en-US" sz="1400" dirty="0">
                <a:latin typeface="+mn-lt"/>
                <a:ea typeface="MS PGothic" panose="020B0600070205080204" pitchFamily="34" charset="-128"/>
              </a:rPr>
              <a:t>*</a:t>
            </a:r>
            <a:r>
              <a:rPr kumimoji="1" lang="en-US" altLang="ja-JP" sz="1400" dirty="0">
                <a:latin typeface="+mn-lt"/>
                <a:ea typeface="MS PGothic" panose="020B0600070205080204" pitchFamily="34" charset="-128"/>
              </a:rPr>
              <a:t>16.11</a:t>
            </a:r>
            <a:r>
              <a:rPr kumimoji="1" lang="ja-JP" altLang="en-US" sz="1400" dirty="0">
                <a:latin typeface="+mn-lt"/>
                <a:ea typeface="MS PGothic" panose="020B0600070205080204" pitchFamily="34" charset="-128"/>
              </a:rPr>
              <a:t>からサポート</a:t>
            </a:r>
          </a:p>
        </p:txBody>
      </p:sp>
    </p:spTree>
    <p:extLst>
      <p:ext uri="{BB962C8B-B14F-4D97-AF65-F5344CB8AC3E}">
        <p14:creationId xmlns:p14="http://schemas.microsoft.com/office/powerpoint/2010/main" val="2136571247"/>
      </p:ext>
    </p:extLst>
  </p:cSld>
  <p:clrMapOvr>
    <a:masterClrMapping/>
  </p:clrMapOvr>
</p:sld>
</file>

<file path=ppt/slides/slide3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B4E46717-193D-964E-B331-2B7326FCC372}"/>
              </a:ext>
            </a:extLst>
          </p:cNvPr>
          <p:cNvSpPr>
            <a:spLocks noGrp="1"/>
          </p:cNvSpPr>
          <p:nvPr>
            <p:ph type="title"/>
          </p:nvPr>
        </p:nvSpPr>
        <p:spPr/>
        <p:txBody>
          <a:bodyPr anchor="b">
            <a:noAutofit/>
          </a:bodyPr>
          <a:lstStyle/>
          <a:p>
            <a:r>
              <a:rPr lang="en-US">
                <a:latin typeface="+mn-lt"/>
                <a:ea typeface="MS PGothic" panose="020B0600070205080204" pitchFamily="34" charset="-128"/>
              </a:rPr>
              <a:t>Flexible Net</a:t>
            </a:r>
            <a:r>
              <a:rPr lang="en-US" altLang="ja-JP">
                <a:latin typeface="+mn-lt"/>
                <a:ea typeface="MS PGothic" panose="020B0600070205080204" pitchFamily="34" charset="-128"/>
              </a:rPr>
              <a:t>F</a:t>
            </a:r>
            <a:r>
              <a:rPr lang="en-US">
                <a:latin typeface="+mn-lt"/>
                <a:ea typeface="MS PGothic" panose="020B0600070205080204" pitchFamily="34" charset="-128"/>
              </a:rPr>
              <a:t>low </a:t>
            </a:r>
            <a:r>
              <a:rPr lang="ja-JP" altLang="en-US">
                <a:latin typeface="+mn-lt"/>
                <a:ea typeface="MS PGothic" panose="020B0600070205080204" pitchFamily="34" charset="-128"/>
              </a:rPr>
              <a:t>設定</a:t>
            </a:r>
            <a:endParaRPr lang="en-US">
              <a:latin typeface="+mn-lt"/>
              <a:ea typeface="MS PGothic" panose="020B0600070205080204" pitchFamily="34" charset="-128"/>
            </a:endParaRPr>
          </a:p>
        </p:txBody>
      </p:sp>
      <p:sp>
        <p:nvSpPr>
          <p:cNvPr id="6" name="Text Placeholder 5">
            <a:extLst>
              <a:ext uri="{FF2B5EF4-FFF2-40B4-BE49-F238E27FC236}">
                <a16:creationId xmlns:a16="http://schemas.microsoft.com/office/drawing/2014/main" id="{AD0CEF74-413B-8F45-AD7F-1418652859F4}"/>
              </a:ext>
            </a:extLst>
          </p:cNvPr>
          <p:cNvSpPr>
            <a:spLocks noGrp="1"/>
          </p:cNvSpPr>
          <p:nvPr>
            <p:ph type="body" sz="quarter" idx="12"/>
          </p:nvPr>
        </p:nvSpPr>
        <p:spPr/>
        <p:txBody>
          <a:bodyPr>
            <a:noAutofit/>
          </a:bodyPr>
          <a:lstStyle/>
          <a:p>
            <a:r>
              <a:rPr lang="en-US">
                <a:ea typeface="MS PGothic" panose="020B0600070205080204" pitchFamily="34" charset="-128"/>
              </a:rPr>
              <a:t>3.6  </a:t>
            </a:r>
            <a:r>
              <a:rPr lang="en-US" altLang="ja-JP">
                <a:ea typeface="MS PGothic" panose="020B0600070205080204" pitchFamily="34" charset="-128"/>
              </a:rPr>
              <a:t>AVC</a:t>
            </a:r>
            <a:endParaRPr lang="en-US">
              <a:ea typeface="MS PGothic" panose="020B0600070205080204" pitchFamily="34" charset="-128"/>
            </a:endParaRPr>
          </a:p>
        </p:txBody>
      </p:sp>
      <p:sp>
        <p:nvSpPr>
          <p:cNvPr id="5" name="Text Placeholder 4">
            <a:extLst>
              <a:ext uri="{FF2B5EF4-FFF2-40B4-BE49-F238E27FC236}">
                <a16:creationId xmlns:a16="http://schemas.microsoft.com/office/drawing/2014/main" id="{A9F797BE-25B5-8A46-B6B8-37C32BBAD93F}"/>
              </a:ext>
            </a:extLst>
          </p:cNvPr>
          <p:cNvSpPr>
            <a:spLocks noGrp="1"/>
          </p:cNvSpPr>
          <p:nvPr>
            <p:ph type="body" sz="quarter" idx="4294967295"/>
          </p:nvPr>
        </p:nvSpPr>
        <p:spPr>
          <a:xfrm>
            <a:off x="533400" y="796037"/>
            <a:ext cx="6551613" cy="325438"/>
          </a:xfrm>
          <a:prstGeom prst="rect">
            <a:avLst/>
          </a:prstGeom>
        </p:spPr>
        <p:txBody>
          <a:bodyPr anchor="b">
            <a:noAutofit/>
          </a:bodyPr>
          <a:lstStyle/>
          <a:p>
            <a:pPr marL="0" indent="0">
              <a:buNone/>
            </a:pPr>
            <a:r>
              <a:rPr lang="en-US" altLang="ja-JP" sz="1400">
                <a:solidFill>
                  <a:schemeClr val="accent3"/>
                </a:solidFill>
                <a:ea typeface="MS PGothic" panose="020B0600070205080204" pitchFamily="34" charset="-128"/>
              </a:rPr>
              <a:t>Cisco DNA Essentials </a:t>
            </a:r>
            <a:r>
              <a:rPr lang="ja-JP" altLang="en-US" sz="1400">
                <a:solidFill>
                  <a:schemeClr val="accent3"/>
                </a:solidFill>
                <a:ea typeface="MS PGothic" panose="020B0600070205080204" pitchFamily="34" charset="-128"/>
              </a:rPr>
              <a:t>以上で利用可能な汎用的な設定例</a:t>
            </a:r>
            <a:endParaRPr lang="en-US" sz="1400">
              <a:solidFill>
                <a:schemeClr val="accent3"/>
              </a:solidFill>
              <a:ea typeface="MS PGothic" panose="020B0600070205080204" pitchFamily="34" charset="-128"/>
            </a:endParaRPr>
          </a:p>
        </p:txBody>
      </p:sp>
      <p:sp>
        <p:nvSpPr>
          <p:cNvPr id="7" name="正方形/長方形 6">
            <a:extLst>
              <a:ext uri="{FF2B5EF4-FFF2-40B4-BE49-F238E27FC236}">
                <a16:creationId xmlns:a16="http://schemas.microsoft.com/office/drawing/2014/main" id="{718E1567-7958-4153-9D61-F6A23EC9EB32}"/>
              </a:ext>
            </a:extLst>
          </p:cNvPr>
          <p:cNvSpPr/>
          <p:nvPr/>
        </p:nvSpPr>
        <p:spPr>
          <a:xfrm>
            <a:off x="228600" y="1201737"/>
            <a:ext cx="4800600" cy="1915536"/>
          </a:xfrm>
          <a:prstGeom prst="rect">
            <a:avLst/>
          </a:prstGeom>
          <a:solidFill>
            <a:schemeClr val="bg2">
              <a:lumMod val="95000"/>
            </a:schemeClr>
          </a:solidFill>
          <a:ln>
            <a:noFill/>
          </a:ln>
        </p:spPr>
        <p:style>
          <a:lnRef idx="0">
            <a:scrgbClr r="0" g="0" b="0"/>
          </a:lnRef>
          <a:fillRef idx="0">
            <a:scrgbClr r="0" g="0" b="0"/>
          </a:fillRef>
          <a:effectRef idx="0">
            <a:scrgbClr r="0" g="0" b="0"/>
          </a:effectRef>
          <a:fontRef idx="minor">
            <a:schemeClr val="accent4"/>
          </a:fontRef>
        </p:style>
        <p:txBody>
          <a:bodyPr wrap="square">
            <a:noAutofit/>
          </a:bodyPr>
          <a:lstStyle/>
          <a:p>
            <a:r>
              <a:rPr lang="en-US" altLang="ja-JP" sz="1000">
                <a:ea typeface="MS PGothic" panose="020B0600070205080204" pitchFamily="34" charset="-128"/>
              </a:rPr>
              <a:t>flow record IPv4_INGRESS</a:t>
            </a:r>
          </a:p>
          <a:p>
            <a:r>
              <a:rPr lang="en-US" altLang="ja-JP" sz="1000">
                <a:ea typeface="MS PGothic" panose="020B0600070205080204" pitchFamily="34" charset="-128"/>
              </a:rPr>
              <a:t> match ipv4 version</a:t>
            </a:r>
          </a:p>
          <a:p>
            <a:r>
              <a:rPr lang="en-US" altLang="ja-JP" sz="1000">
                <a:ea typeface="MS PGothic" panose="020B0600070205080204" pitchFamily="34" charset="-128"/>
              </a:rPr>
              <a:t> match ipv4 protocol</a:t>
            </a:r>
          </a:p>
          <a:p>
            <a:r>
              <a:rPr lang="en-US" altLang="ja-JP" sz="1000">
                <a:ea typeface="MS PGothic" panose="020B0600070205080204" pitchFamily="34" charset="-128"/>
              </a:rPr>
              <a:t> match ipv4 source address</a:t>
            </a:r>
          </a:p>
          <a:p>
            <a:r>
              <a:rPr lang="en-US" altLang="ja-JP" sz="1000">
                <a:ea typeface="MS PGothic" panose="020B0600070205080204" pitchFamily="34" charset="-128"/>
              </a:rPr>
              <a:t> match ipv4 destination address</a:t>
            </a:r>
          </a:p>
          <a:p>
            <a:r>
              <a:rPr lang="en-US" altLang="ja-JP" sz="1000">
                <a:ea typeface="MS PGothic" panose="020B0600070205080204" pitchFamily="34" charset="-128"/>
              </a:rPr>
              <a:t> match transport source-port</a:t>
            </a:r>
          </a:p>
          <a:p>
            <a:r>
              <a:rPr lang="en-US" altLang="ja-JP" sz="1000">
                <a:ea typeface="MS PGothic" panose="020B0600070205080204" pitchFamily="34" charset="-128"/>
              </a:rPr>
              <a:t> match transport destination-port</a:t>
            </a:r>
          </a:p>
          <a:p>
            <a:r>
              <a:rPr lang="en-US" altLang="ja-JP" sz="1000">
                <a:ea typeface="MS PGothic" panose="020B0600070205080204" pitchFamily="34" charset="-128"/>
              </a:rPr>
              <a:t> match interface input</a:t>
            </a:r>
          </a:p>
          <a:p>
            <a:r>
              <a:rPr lang="en-US" altLang="ja-JP" sz="1000">
                <a:ea typeface="MS PGothic" panose="020B0600070205080204" pitchFamily="34" charset="-128"/>
              </a:rPr>
              <a:t> match ipv4 </a:t>
            </a:r>
            <a:r>
              <a:rPr lang="en-US" altLang="ja-JP" sz="1000" err="1">
                <a:ea typeface="MS PGothic" panose="020B0600070205080204" pitchFamily="34" charset="-128"/>
              </a:rPr>
              <a:t>tos</a:t>
            </a:r>
            <a:endParaRPr lang="en-US" altLang="ja-JP" sz="1000">
              <a:ea typeface="MS PGothic" panose="020B0600070205080204" pitchFamily="34" charset="-128"/>
            </a:endParaRPr>
          </a:p>
          <a:p>
            <a:r>
              <a:rPr lang="en-US" altLang="ja-JP" sz="1000">
                <a:ea typeface="MS PGothic" panose="020B0600070205080204" pitchFamily="34" charset="-128"/>
              </a:rPr>
              <a:t> collect interface output</a:t>
            </a:r>
          </a:p>
          <a:p>
            <a:r>
              <a:rPr lang="en-US" altLang="ja-JP" sz="1000">
                <a:ea typeface="MS PGothic" panose="020B0600070205080204" pitchFamily="34" charset="-128"/>
              </a:rPr>
              <a:t> collect counter bytes long</a:t>
            </a:r>
          </a:p>
          <a:p>
            <a:r>
              <a:rPr lang="en-US" altLang="ja-JP" sz="1000">
                <a:ea typeface="MS PGothic" panose="020B0600070205080204" pitchFamily="34" charset="-128"/>
              </a:rPr>
              <a:t> collect counter packets long</a:t>
            </a:r>
          </a:p>
        </p:txBody>
      </p:sp>
      <p:sp>
        <p:nvSpPr>
          <p:cNvPr id="8" name="正方形/長方形 7">
            <a:extLst>
              <a:ext uri="{FF2B5EF4-FFF2-40B4-BE49-F238E27FC236}">
                <a16:creationId xmlns:a16="http://schemas.microsoft.com/office/drawing/2014/main" id="{36B5BEE3-CB80-4A30-B545-8EFCD8071559}"/>
              </a:ext>
            </a:extLst>
          </p:cNvPr>
          <p:cNvSpPr/>
          <p:nvPr/>
        </p:nvSpPr>
        <p:spPr>
          <a:xfrm>
            <a:off x="228600" y="3197535"/>
            <a:ext cx="4800600" cy="649292"/>
          </a:xfrm>
          <a:prstGeom prst="rect">
            <a:avLst/>
          </a:prstGeom>
          <a:solidFill>
            <a:schemeClr val="bg2">
              <a:lumMod val="95000"/>
            </a:schemeClr>
          </a:solidFill>
          <a:ln>
            <a:noFill/>
          </a:ln>
        </p:spPr>
        <p:style>
          <a:lnRef idx="0">
            <a:scrgbClr r="0" g="0" b="0"/>
          </a:lnRef>
          <a:fillRef idx="0">
            <a:scrgbClr r="0" g="0" b="0"/>
          </a:fillRef>
          <a:effectRef idx="0">
            <a:scrgbClr r="0" g="0" b="0"/>
          </a:effectRef>
          <a:fontRef idx="minor">
            <a:schemeClr val="accent4"/>
          </a:fontRef>
        </p:style>
        <p:txBody>
          <a:bodyPr wrap="square">
            <a:noAutofit/>
          </a:bodyPr>
          <a:lstStyle/>
          <a:p>
            <a:r>
              <a:rPr lang="en-US" altLang="ja-JP" sz="1000">
                <a:ea typeface="MS PGothic" panose="020B0600070205080204" pitchFamily="34" charset="-128"/>
              </a:rPr>
              <a:t>flow exporter NETFLOW_TO_STEALTHWATCH</a:t>
            </a:r>
          </a:p>
          <a:p>
            <a:r>
              <a:rPr lang="en-US" altLang="ja-JP" sz="1000">
                <a:ea typeface="MS PGothic" panose="020B0600070205080204" pitchFamily="34" charset="-128"/>
              </a:rPr>
              <a:t> description Export </a:t>
            </a:r>
            <a:r>
              <a:rPr lang="en-US" altLang="ja-JP" sz="1000" err="1">
                <a:ea typeface="MS PGothic" panose="020B0600070205080204" pitchFamily="34" charset="-128"/>
              </a:rPr>
              <a:t>Netlfow</a:t>
            </a:r>
            <a:r>
              <a:rPr lang="en-US" altLang="ja-JP" sz="1000">
                <a:ea typeface="MS PGothic" panose="020B0600070205080204" pitchFamily="34" charset="-128"/>
              </a:rPr>
              <a:t> to </a:t>
            </a:r>
            <a:r>
              <a:rPr lang="en-US" altLang="ja-JP" sz="1000" err="1">
                <a:ea typeface="MS PGothic" panose="020B0600070205080204" pitchFamily="34" charset="-128"/>
              </a:rPr>
              <a:t>Stealthwatch</a:t>
            </a:r>
            <a:endParaRPr lang="en-US" altLang="ja-JP" sz="1000">
              <a:ea typeface="MS PGothic" panose="020B0600070205080204" pitchFamily="34" charset="-128"/>
            </a:endParaRPr>
          </a:p>
          <a:p>
            <a:r>
              <a:rPr lang="en-US" altLang="ja-JP" sz="1000">
                <a:ea typeface="MS PGothic" panose="020B0600070205080204" pitchFamily="34" charset="-128"/>
              </a:rPr>
              <a:t> destination 10.10.31.100</a:t>
            </a:r>
          </a:p>
          <a:p>
            <a:r>
              <a:rPr lang="en-US" altLang="ja-JP" sz="1000">
                <a:ea typeface="MS PGothic" panose="020B0600070205080204" pitchFamily="34" charset="-128"/>
              </a:rPr>
              <a:t> transport </a:t>
            </a:r>
            <a:r>
              <a:rPr lang="en-US" altLang="ja-JP" sz="1000" err="1">
                <a:ea typeface="MS PGothic" panose="020B0600070205080204" pitchFamily="34" charset="-128"/>
              </a:rPr>
              <a:t>udp</a:t>
            </a:r>
            <a:r>
              <a:rPr lang="en-US" altLang="ja-JP" sz="1000">
                <a:ea typeface="MS PGothic" panose="020B0600070205080204" pitchFamily="34" charset="-128"/>
              </a:rPr>
              <a:t> 2055</a:t>
            </a:r>
          </a:p>
        </p:txBody>
      </p:sp>
      <p:sp>
        <p:nvSpPr>
          <p:cNvPr id="9" name="正方形/長方形 8">
            <a:extLst>
              <a:ext uri="{FF2B5EF4-FFF2-40B4-BE49-F238E27FC236}">
                <a16:creationId xmlns:a16="http://schemas.microsoft.com/office/drawing/2014/main" id="{8CE0A80D-6AB1-4F70-B7F1-61CF8E46BF54}"/>
              </a:ext>
            </a:extLst>
          </p:cNvPr>
          <p:cNvSpPr/>
          <p:nvPr/>
        </p:nvSpPr>
        <p:spPr>
          <a:xfrm>
            <a:off x="228600" y="3939738"/>
            <a:ext cx="4800600" cy="651312"/>
          </a:xfrm>
          <a:prstGeom prst="rect">
            <a:avLst/>
          </a:prstGeom>
          <a:solidFill>
            <a:schemeClr val="bg2">
              <a:lumMod val="95000"/>
            </a:schemeClr>
          </a:solidFill>
          <a:ln>
            <a:noFill/>
          </a:ln>
        </p:spPr>
        <p:style>
          <a:lnRef idx="0">
            <a:scrgbClr r="0" g="0" b="0"/>
          </a:lnRef>
          <a:fillRef idx="0">
            <a:scrgbClr r="0" g="0" b="0"/>
          </a:fillRef>
          <a:effectRef idx="0">
            <a:scrgbClr r="0" g="0" b="0"/>
          </a:effectRef>
          <a:fontRef idx="minor">
            <a:schemeClr val="accent4"/>
          </a:fontRef>
        </p:style>
        <p:txBody>
          <a:bodyPr wrap="square">
            <a:noAutofit/>
          </a:bodyPr>
          <a:lstStyle/>
          <a:p>
            <a:r>
              <a:rPr lang="en-US" altLang="ja-JP" sz="1000">
                <a:ea typeface="MS PGothic" panose="020B0600070205080204" pitchFamily="34" charset="-128"/>
              </a:rPr>
              <a:t>flow monitor IPv4_NETFLOW_IN</a:t>
            </a:r>
          </a:p>
          <a:p>
            <a:r>
              <a:rPr lang="en-US" altLang="ja-JP" sz="1000">
                <a:ea typeface="MS PGothic" panose="020B0600070205080204" pitchFamily="34" charset="-128"/>
              </a:rPr>
              <a:t> record IPv4_INGRESS</a:t>
            </a:r>
          </a:p>
          <a:p>
            <a:r>
              <a:rPr lang="ja-JP" altLang="en-US" sz="1000">
                <a:ea typeface="MS PGothic" panose="020B0600070205080204" pitchFamily="34" charset="-128"/>
              </a:rPr>
              <a:t> </a:t>
            </a:r>
            <a:r>
              <a:rPr lang="en-US" altLang="ja-JP" sz="1000">
                <a:ea typeface="MS PGothic" panose="020B0600070205080204" pitchFamily="34" charset="-128"/>
              </a:rPr>
              <a:t>exporter NETFLOW_TO_STEALTHWATCH</a:t>
            </a:r>
          </a:p>
          <a:p>
            <a:r>
              <a:rPr lang="en-US" altLang="ja-JP" sz="1000">
                <a:ea typeface="MS PGothic" panose="020B0600070205080204" pitchFamily="34" charset="-128"/>
              </a:rPr>
              <a:t> cache timeout active 60</a:t>
            </a:r>
            <a:endParaRPr lang="ja-JP" altLang="en-US" sz="1000">
              <a:ea typeface="MS PGothic" panose="020B0600070205080204" pitchFamily="34" charset="-128"/>
            </a:endParaRPr>
          </a:p>
        </p:txBody>
      </p:sp>
      <p:sp>
        <p:nvSpPr>
          <p:cNvPr id="10" name="吹き出し: 線 9">
            <a:extLst>
              <a:ext uri="{FF2B5EF4-FFF2-40B4-BE49-F238E27FC236}">
                <a16:creationId xmlns:a16="http://schemas.microsoft.com/office/drawing/2014/main" id="{C8D98D7F-167B-49AA-848B-35D2FB976B98}"/>
              </a:ext>
            </a:extLst>
          </p:cNvPr>
          <p:cNvSpPr/>
          <p:nvPr/>
        </p:nvSpPr>
        <p:spPr>
          <a:xfrm>
            <a:off x="5257800" y="3939738"/>
            <a:ext cx="3657600" cy="646330"/>
          </a:xfrm>
          <a:prstGeom prst="callout1">
            <a:avLst>
              <a:gd name="adj1" fmla="val 48393"/>
              <a:gd name="adj2" fmla="val -238"/>
              <a:gd name="adj3" fmla="val -24934"/>
              <a:gd name="adj4" fmla="val -102381"/>
            </a:avLst>
          </a:prstGeom>
          <a:solidFill>
            <a:schemeClr val="accent1">
              <a:alpha val="15000"/>
            </a:schemeClr>
          </a:solidFill>
          <a:ln>
            <a:solidFill>
              <a:schemeClr val="accent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r>
              <a:rPr kumimoji="1" lang="ja-JP" altLang="en-US" sz="1050">
                <a:ea typeface="MS PGothic"/>
                <a:cs typeface="+mn-lt"/>
              </a:rPr>
              <a:t>フローコレクターとして</a:t>
            </a:r>
            <a:r>
              <a:rPr kumimoji="1" lang="en-US" altLang="ja-JP" sz="1050">
                <a:ea typeface="MS PGothic"/>
                <a:cs typeface="+mn-lt"/>
              </a:rPr>
              <a:t> </a:t>
            </a:r>
            <a:r>
              <a:rPr kumimoji="1" lang="en-US" altLang="ja-JP" sz="1050" err="1">
                <a:ea typeface="MS PGothic"/>
                <a:cs typeface="+mn-lt"/>
              </a:rPr>
              <a:t>Stealthwatch</a:t>
            </a:r>
            <a:r>
              <a:rPr kumimoji="1" lang="en-US" altLang="ja-JP" sz="1050">
                <a:ea typeface="MS PGothic"/>
                <a:cs typeface="+mn-lt"/>
              </a:rPr>
              <a:t> </a:t>
            </a:r>
            <a:r>
              <a:rPr kumimoji="1" lang="ja-JP" altLang="en-US" sz="1050">
                <a:ea typeface="MS PGothic"/>
                <a:cs typeface="+mn-lt"/>
              </a:rPr>
              <a:t>を想定しています。</a:t>
            </a:r>
            <a:r>
              <a:rPr kumimoji="1" lang="en-US" altLang="ja-JP" sz="1050">
                <a:ea typeface="MS PGothic"/>
              </a:rPr>
              <a:t>PI </a:t>
            </a:r>
            <a:r>
              <a:rPr kumimoji="1" lang="ja-JP" altLang="en-US" sz="1050">
                <a:ea typeface="MS PGothic"/>
              </a:rPr>
              <a:t>の場合はポート番号</a:t>
            </a:r>
            <a:r>
              <a:rPr kumimoji="1" lang="en-US" altLang="ja-JP" sz="1050">
                <a:ea typeface="MS PGothic"/>
              </a:rPr>
              <a:t> 9991 </a:t>
            </a:r>
            <a:r>
              <a:rPr kumimoji="1" lang="ja-JP" altLang="en-US" sz="1050">
                <a:ea typeface="MS PGothic"/>
              </a:rPr>
              <a:t>です。ご利用予定のフローコレクタに合わせて変更してください。</a:t>
            </a:r>
            <a:endParaRPr lang="en-US"/>
          </a:p>
        </p:txBody>
      </p:sp>
      <p:sp>
        <p:nvSpPr>
          <p:cNvPr id="11" name="吹き出し: 線 10">
            <a:extLst>
              <a:ext uri="{FF2B5EF4-FFF2-40B4-BE49-F238E27FC236}">
                <a16:creationId xmlns:a16="http://schemas.microsoft.com/office/drawing/2014/main" id="{D2924DBB-C495-43EF-B83C-6238F24A8B17}"/>
              </a:ext>
            </a:extLst>
          </p:cNvPr>
          <p:cNvSpPr/>
          <p:nvPr/>
        </p:nvSpPr>
        <p:spPr>
          <a:xfrm>
            <a:off x="5257800" y="1655763"/>
            <a:ext cx="3657600" cy="774529"/>
          </a:xfrm>
          <a:prstGeom prst="callout1">
            <a:avLst>
              <a:gd name="adj1" fmla="val 51357"/>
              <a:gd name="adj2" fmla="val 477"/>
              <a:gd name="adj3" fmla="val 95635"/>
              <a:gd name="adj4" fmla="val -100000"/>
            </a:avLst>
          </a:prstGeom>
          <a:solidFill>
            <a:schemeClr val="accent1">
              <a:alpha val="15000"/>
            </a:schemeClr>
          </a:solidFill>
          <a:ln>
            <a:solidFill>
              <a:schemeClr val="accent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r>
              <a:rPr kumimoji="1" lang="ja-JP" altLang="en-US" sz="1050">
                <a:ea typeface="MS PGothic" panose="020B0600070205080204" pitchFamily="34" charset="-128"/>
              </a:rPr>
              <a:t>適用インターフェイス方向は</a:t>
            </a:r>
            <a:r>
              <a:rPr kumimoji="1" lang="en-US" altLang="ja-JP" sz="1050">
                <a:ea typeface="MS PGothic" panose="020B0600070205080204" pitchFamily="34" charset="-128"/>
              </a:rPr>
              <a:t> input </a:t>
            </a:r>
            <a:r>
              <a:rPr kumimoji="1" lang="ja-JP" altLang="en-US" sz="1050">
                <a:ea typeface="MS PGothic" panose="020B0600070205080204" pitchFamily="34" charset="-128"/>
              </a:rPr>
              <a:t>を想定しています。</a:t>
            </a:r>
            <a:r>
              <a:rPr kumimoji="1" lang="en-US" altLang="ja-JP" sz="1050">
                <a:ea typeface="MS PGothic" panose="020B0600070205080204" pitchFamily="34" charset="-128"/>
              </a:rPr>
              <a:t>Output </a:t>
            </a:r>
            <a:r>
              <a:rPr kumimoji="1" lang="ja-JP" altLang="en-US" sz="1050">
                <a:ea typeface="MS PGothic" panose="020B0600070205080204" pitchFamily="34" charset="-128"/>
              </a:rPr>
              <a:t>の場合は</a:t>
            </a:r>
            <a:r>
              <a:rPr kumimoji="1" lang="en-US" altLang="ja-JP" sz="1050">
                <a:ea typeface="MS PGothic" panose="020B0600070205080204" pitchFamily="34" charset="-128"/>
              </a:rPr>
              <a:t> match interface out </a:t>
            </a:r>
            <a:r>
              <a:rPr kumimoji="1" lang="ja-JP" altLang="en-US" sz="1050">
                <a:ea typeface="MS PGothic" panose="020B0600070205080204" pitchFamily="34" charset="-128"/>
              </a:rPr>
              <a:t>に変更必要。</a:t>
            </a:r>
            <a:endParaRPr kumimoji="1" lang="en-US" altLang="ja-JP" sz="1050">
              <a:ea typeface="MS PGothic" panose="020B0600070205080204" pitchFamily="34" charset="-128"/>
            </a:endParaRPr>
          </a:p>
          <a:p>
            <a:r>
              <a:rPr kumimoji="1" lang="ja-JP" altLang="en-US" sz="1050">
                <a:ea typeface="MS PGothic" panose="020B0600070205080204" pitchFamily="34" charset="-128"/>
              </a:rPr>
              <a:t>方向ごとの適用可能な</a:t>
            </a:r>
            <a:r>
              <a:rPr kumimoji="1" lang="en-US" altLang="ja-JP" sz="1050">
                <a:ea typeface="MS PGothic" panose="020B0600070205080204" pitchFamily="34" charset="-128"/>
              </a:rPr>
              <a:t> match </a:t>
            </a:r>
            <a:r>
              <a:rPr kumimoji="1" lang="ja-JP" altLang="en-US" sz="1050">
                <a:ea typeface="MS PGothic" panose="020B0600070205080204" pitchFamily="34" charset="-128"/>
              </a:rPr>
              <a:t>情報の詳細はコンフィグガイドをご確認ください。</a:t>
            </a:r>
          </a:p>
        </p:txBody>
      </p:sp>
      <p:sp>
        <p:nvSpPr>
          <p:cNvPr id="12" name="吹き出し: 線 11">
            <a:extLst>
              <a:ext uri="{FF2B5EF4-FFF2-40B4-BE49-F238E27FC236}">
                <a16:creationId xmlns:a16="http://schemas.microsoft.com/office/drawing/2014/main" id="{555ABFA5-E936-4ECB-B59B-32E5C3C12B2A}"/>
              </a:ext>
            </a:extLst>
          </p:cNvPr>
          <p:cNvSpPr/>
          <p:nvPr/>
        </p:nvSpPr>
        <p:spPr>
          <a:xfrm>
            <a:off x="5257800" y="3200497"/>
            <a:ext cx="3657600" cy="646330"/>
          </a:xfrm>
          <a:prstGeom prst="callout1">
            <a:avLst>
              <a:gd name="adj1" fmla="val 55129"/>
              <a:gd name="adj2" fmla="val 238"/>
              <a:gd name="adj3" fmla="val 66689"/>
              <a:gd name="adj4" fmla="val -92618"/>
            </a:avLst>
          </a:prstGeom>
          <a:solidFill>
            <a:schemeClr val="accent1">
              <a:alpha val="15000"/>
            </a:schemeClr>
          </a:solidFill>
          <a:ln>
            <a:solidFill>
              <a:schemeClr val="accent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r>
              <a:rPr kumimoji="1" lang="en-US" altLang="ja-JP" sz="1050">
                <a:ea typeface="MS PGothic" panose="020B0600070205080204" pitchFamily="34" charset="-128"/>
              </a:rPr>
              <a:t>VRF </a:t>
            </a:r>
            <a:r>
              <a:rPr kumimoji="1" lang="ja-JP" altLang="en-US" sz="1050">
                <a:ea typeface="MS PGothic" panose="020B0600070205080204" pitchFamily="34" charset="-128"/>
              </a:rPr>
              <a:t>を利用した</a:t>
            </a:r>
            <a:r>
              <a:rPr kumimoji="1" lang="en-US" altLang="ja-JP" sz="1050">
                <a:ea typeface="MS PGothic" panose="020B0600070205080204" pitchFamily="34" charset="-128"/>
              </a:rPr>
              <a:t> destination </a:t>
            </a:r>
            <a:r>
              <a:rPr kumimoji="1" lang="ja-JP" altLang="en-US" sz="1050">
                <a:ea typeface="MS PGothic" panose="020B0600070205080204" pitchFamily="34" charset="-128"/>
              </a:rPr>
              <a:t>指定も可能だが管理ポート（</a:t>
            </a:r>
            <a:r>
              <a:rPr kumimoji="1" lang="en-US" altLang="ja-JP" sz="1050">
                <a:ea typeface="MS PGothic" panose="020B0600070205080204" pitchFamily="34" charset="-128"/>
              </a:rPr>
              <a:t>Gi0/0)</a:t>
            </a:r>
            <a:r>
              <a:rPr kumimoji="1" lang="ja-JP" altLang="en-US" sz="1050">
                <a:ea typeface="MS PGothic" panose="020B0600070205080204" pitchFamily="34" charset="-128"/>
              </a:rPr>
              <a:t>からは</a:t>
            </a:r>
            <a:r>
              <a:rPr kumimoji="1" lang="en-US" altLang="ja-JP" sz="1050">
                <a:ea typeface="MS PGothic" panose="020B0600070205080204" pitchFamily="34" charset="-128"/>
              </a:rPr>
              <a:t> Export </a:t>
            </a:r>
            <a:r>
              <a:rPr kumimoji="1" lang="ja-JP" altLang="en-US" sz="1050">
                <a:ea typeface="MS PGothic" panose="020B0600070205080204" pitchFamily="34" charset="-128"/>
              </a:rPr>
              <a:t>はサポートされません。設定できても正しく情報が転送されません。</a:t>
            </a:r>
          </a:p>
        </p:txBody>
      </p:sp>
      <p:sp>
        <p:nvSpPr>
          <p:cNvPr id="13" name="Slide Number Placeholder 4">
            <a:extLst>
              <a:ext uri="{FF2B5EF4-FFF2-40B4-BE49-F238E27FC236}">
                <a16:creationId xmlns:a16="http://schemas.microsoft.com/office/drawing/2014/main" id="{B1201D42-7134-DC46-9D52-96D33CABBA42}"/>
              </a:ext>
            </a:extLst>
          </p:cNvPr>
          <p:cNvSpPr>
            <a:spLocks noGrp="1"/>
          </p:cNvSpPr>
          <p:nvPr>
            <p:ph type="sldNum" sz="quarter" idx="4294967295"/>
          </p:nvPr>
        </p:nvSpPr>
        <p:spPr>
          <a:xfrm>
            <a:off x="8648700" y="4884738"/>
            <a:ext cx="495300" cy="274637"/>
          </a:xfrm>
          <a:prstGeom prst="rect">
            <a:avLst/>
          </a:prstGeom>
        </p:spPr>
        <p:txBody>
          <a:bodyPr>
            <a:noAutofit/>
          </a:bodyPr>
          <a:lstStyle/>
          <a:p>
            <a:fld id="{3945D0FD-48F1-4D72-80C5-FFB60B92A834}" type="slidenum">
              <a:rPr lang="en-US" sz="900" smtClean="0">
                <a:latin typeface="+mn-lt"/>
                <a:ea typeface="MS PGothic" panose="020B0600070205080204" pitchFamily="34" charset="-128"/>
              </a:rPr>
              <a:pPr/>
              <a:t>376</a:t>
            </a:fld>
            <a:endParaRPr lang="en-US" sz="900">
              <a:latin typeface="+mn-lt"/>
              <a:ea typeface="MS PGothic" panose="020B0600070205080204" pitchFamily="34" charset="-128"/>
            </a:endParaRPr>
          </a:p>
        </p:txBody>
      </p:sp>
    </p:spTree>
    <p:extLst>
      <p:ext uri="{BB962C8B-B14F-4D97-AF65-F5344CB8AC3E}">
        <p14:creationId xmlns:p14="http://schemas.microsoft.com/office/powerpoint/2010/main" val="3690072322"/>
      </p:ext>
    </p:extLst>
  </p:cSld>
  <p:clrMapOvr>
    <a:masterClrMapping/>
  </p:clrMapOvr>
</p:sld>
</file>

<file path=ppt/slides/slide3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B4E46717-193D-964E-B331-2B7326FCC372}"/>
              </a:ext>
            </a:extLst>
          </p:cNvPr>
          <p:cNvSpPr>
            <a:spLocks noGrp="1"/>
          </p:cNvSpPr>
          <p:nvPr>
            <p:ph type="title"/>
          </p:nvPr>
        </p:nvSpPr>
        <p:spPr/>
        <p:txBody>
          <a:bodyPr anchor="b">
            <a:noAutofit/>
          </a:bodyPr>
          <a:lstStyle/>
          <a:p>
            <a:r>
              <a:rPr lang="en-US">
                <a:latin typeface="+mn-lt"/>
                <a:ea typeface="MS PGothic" panose="020B0600070205080204" pitchFamily="34" charset="-128"/>
              </a:rPr>
              <a:t>Flexible Net</a:t>
            </a:r>
            <a:r>
              <a:rPr lang="en-US" altLang="ja-JP">
                <a:latin typeface="+mn-lt"/>
                <a:ea typeface="MS PGothic" panose="020B0600070205080204" pitchFamily="34" charset="-128"/>
              </a:rPr>
              <a:t>F</a:t>
            </a:r>
            <a:r>
              <a:rPr lang="en-US">
                <a:latin typeface="+mn-lt"/>
                <a:ea typeface="MS PGothic" panose="020B0600070205080204" pitchFamily="34" charset="-128"/>
              </a:rPr>
              <a:t>low </a:t>
            </a:r>
            <a:r>
              <a:rPr lang="ja-JP" altLang="en-US">
                <a:latin typeface="+mn-lt"/>
                <a:ea typeface="MS PGothic" panose="020B0600070205080204" pitchFamily="34" charset="-128"/>
              </a:rPr>
              <a:t>設定</a:t>
            </a:r>
            <a:endParaRPr lang="en-US">
              <a:latin typeface="+mn-lt"/>
              <a:ea typeface="MS PGothic" panose="020B0600070205080204" pitchFamily="34" charset="-128"/>
            </a:endParaRPr>
          </a:p>
        </p:txBody>
      </p:sp>
      <p:sp>
        <p:nvSpPr>
          <p:cNvPr id="6" name="Text Placeholder 5">
            <a:extLst>
              <a:ext uri="{FF2B5EF4-FFF2-40B4-BE49-F238E27FC236}">
                <a16:creationId xmlns:a16="http://schemas.microsoft.com/office/drawing/2014/main" id="{AD0CEF74-413B-8F45-AD7F-1418652859F4}"/>
              </a:ext>
            </a:extLst>
          </p:cNvPr>
          <p:cNvSpPr>
            <a:spLocks noGrp="1"/>
          </p:cNvSpPr>
          <p:nvPr>
            <p:ph type="body" sz="quarter" idx="12"/>
          </p:nvPr>
        </p:nvSpPr>
        <p:spPr/>
        <p:txBody>
          <a:bodyPr>
            <a:noAutofit/>
          </a:bodyPr>
          <a:lstStyle/>
          <a:p>
            <a:r>
              <a:rPr lang="en-US">
                <a:ea typeface="MS PGothic" panose="020B0600070205080204" pitchFamily="34" charset="-128"/>
              </a:rPr>
              <a:t>3.6  </a:t>
            </a:r>
            <a:r>
              <a:rPr lang="en-US" altLang="ja-JP">
                <a:ea typeface="MS PGothic" panose="020B0600070205080204" pitchFamily="34" charset="-128"/>
              </a:rPr>
              <a:t>AVC</a:t>
            </a:r>
            <a:endParaRPr lang="en-US">
              <a:ea typeface="MS PGothic" panose="020B0600070205080204" pitchFamily="34" charset="-128"/>
            </a:endParaRPr>
          </a:p>
        </p:txBody>
      </p:sp>
      <p:sp>
        <p:nvSpPr>
          <p:cNvPr id="5" name="Text Placeholder 4">
            <a:extLst>
              <a:ext uri="{FF2B5EF4-FFF2-40B4-BE49-F238E27FC236}">
                <a16:creationId xmlns:a16="http://schemas.microsoft.com/office/drawing/2014/main" id="{A9F797BE-25B5-8A46-B6B8-37C32BBAD93F}"/>
              </a:ext>
            </a:extLst>
          </p:cNvPr>
          <p:cNvSpPr>
            <a:spLocks noGrp="1"/>
          </p:cNvSpPr>
          <p:nvPr>
            <p:ph type="body" sz="quarter" idx="4294967295"/>
          </p:nvPr>
        </p:nvSpPr>
        <p:spPr>
          <a:xfrm>
            <a:off x="533400" y="781050"/>
            <a:ext cx="6551613" cy="325438"/>
          </a:xfrm>
          <a:prstGeom prst="rect">
            <a:avLst/>
          </a:prstGeom>
        </p:spPr>
        <p:txBody>
          <a:bodyPr anchor="b">
            <a:noAutofit/>
          </a:bodyPr>
          <a:lstStyle/>
          <a:p>
            <a:pPr marL="0" indent="0">
              <a:buNone/>
            </a:pPr>
            <a:r>
              <a:rPr lang="en-US" altLang="ja-JP" sz="1400">
                <a:solidFill>
                  <a:schemeClr val="accent3"/>
                </a:solidFill>
                <a:ea typeface="MS PGothic" panose="020B0600070205080204" pitchFamily="34" charset="-128"/>
              </a:rPr>
              <a:t>Cisco DNA Essentials </a:t>
            </a:r>
            <a:r>
              <a:rPr lang="ja-JP" altLang="en-US" sz="1400">
                <a:solidFill>
                  <a:schemeClr val="accent3"/>
                </a:solidFill>
                <a:ea typeface="MS PGothic" panose="020B0600070205080204" pitchFamily="34" charset="-128"/>
              </a:rPr>
              <a:t>以上で利用可能な汎用的な設定例</a:t>
            </a:r>
            <a:endParaRPr lang="en-US" sz="1400">
              <a:solidFill>
                <a:schemeClr val="accent3"/>
              </a:solidFill>
              <a:ea typeface="MS PGothic" panose="020B0600070205080204" pitchFamily="34" charset="-128"/>
            </a:endParaRPr>
          </a:p>
        </p:txBody>
      </p:sp>
      <p:sp>
        <p:nvSpPr>
          <p:cNvPr id="2" name="正方形/長方形 1">
            <a:extLst>
              <a:ext uri="{FF2B5EF4-FFF2-40B4-BE49-F238E27FC236}">
                <a16:creationId xmlns:a16="http://schemas.microsoft.com/office/drawing/2014/main" id="{3484DB63-7442-4C43-B081-F0F95566BD3C}"/>
              </a:ext>
            </a:extLst>
          </p:cNvPr>
          <p:cNvSpPr/>
          <p:nvPr/>
        </p:nvSpPr>
        <p:spPr>
          <a:xfrm>
            <a:off x="533400" y="2237129"/>
            <a:ext cx="4724400" cy="700734"/>
          </a:xfrm>
          <a:prstGeom prst="rect">
            <a:avLst/>
          </a:prstGeom>
          <a:solidFill>
            <a:schemeClr val="bg2">
              <a:lumMod val="95000"/>
            </a:schemeClr>
          </a:solidFill>
          <a:ln>
            <a:noFill/>
          </a:ln>
        </p:spPr>
        <p:style>
          <a:lnRef idx="0">
            <a:scrgbClr r="0" g="0" b="0"/>
          </a:lnRef>
          <a:fillRef idx="0">
            <a:scrgbClr r="0" g="0" b="0"/>
          </a:fillRef>
          <a:effectRef idx="0">
            <a:scrgbClr r="0" g="0" b="0"/>
          </a:effectRef>
          <a:fontRef idx="minor">
            <a:schemeClr val="accent4"/>
          </a:fontRef>
        </p:style>
        <p:txBody>
          <a:bodyPr wrap="square">
            <a:noAutofit/>
          </a:bodyPr>
          <a:lstStyle/>
          <a:p>
            <a:r>
              <a:rPr lang="en-US" altLang="ja-JP" sz="1000">
                <a:ea typeface="MS PGothic" panose="020B0600070205080204" pitchFamily="34" charset="-128"/>
              </a:rPr>
              <a:t>interface GigabitEthernet1/0/1</a:t>
            </a:r>
          </a:p>
          <a:p>
            <a:r>
              <a:rPr lang="en-US" altLang="ja-JP" sz="1000">
                <a:ea typeface="MS PGothic" panose="020B0600070205080204" pitchFamily="34" charset="-128"/>
              </a:rPr>
              <a:t> switchport access vlan 10</a:t>
            </a:r>
          </a:p>
          <a:p>
            <a:r>
              <a:rPr lang="en-US" altLang="ja-JP" sz="1000">
                <a:ea typeface="MS PGothic" panose="020B0600070205080204" pitchFamily="34" charset="-128"/>
              </a:rPr>
              <a:t> switchport mode access</a:t>
            </a:r>
          </a:p>
          <a:p>
            <a:r>
              <a:rPr lang="en-US" altLang="ja-JP" sz="1000">
                <a:ea typeface="MS PGothic" panose="020B0600070205080204" pitchFamily="34" charset="-128"/>
              </a:rPr>
              <a:t> </a:t>
            </a:r>
            <a:r>
              <a:rPr lang="en-US" altLang="ja-JP" sz="1000" err="1">
                <a:ea typeface="MS PGothic" panose="020B0600070205080204" pitchFamily="34" charset="-128"/>
              </a:rPr>
              <a:t>ip</a:t>
            </a:r>
            <a:r>
              <a:rPr lang="en-US" altLang="ja-JP" sz="1000">
                <a:ea typeface="MS PGothic" panose="020B0600070205080204" pitchFamily="34" charset="-128"/>
              </a:rPr>
              <a:t> flow monitor IPv4_NETFLOW_IN input</a:t>
            </a:r>
          </a:p>
          <a:p>
            <a:endParaRPr lang="ja-JP" altLang="en-US" sz="1000">
              <a:ea typeface="MS PGothic" panose="020B0600070205080204" pitchFamily="34" charset="-128"/>
            </a:endParaRPr>
          </a:p>
        </p:txBody>
      </p:sp>
      <p:sp>
        <p:nvSpPr>
          <p:cNvPr id="4" name="正方形/長方形 3">
            <a:extLst>
              <a:ext uri="{FF2B5EF4-FFF2-40B4-BE49-F238E27FC236}">
                <a16:creationId xmlns:a16="http://schemas.microsoft.com/office/drawing/2014/main" id="{A54043E0-93CE-4D64-AE14-F1570E7E99F5}"/>
              </a:ext>
            </a:extLst>
          </p:cNvPr>
          <p:cNvSpPr/>
          <p:nvPr/>
        </p:nvSpPr>
        <p:spPr>
          <a:xfrm>
            <a:off x="533400" y="3561585"/>
            <a:ext cx="4724400" cy="430887"/>
          </a:xfrm>
          <a:prstGeom prst="rect">
            <a:avLst/>
          </a:prstGeom>
          <a:solidFill>
            <a:schemeClr val="bg2">
              <a:lumMod val="95000"/>
            </a:schemeClr>
          </a:solidFill>
          <a:ln>
            <a:noFill/>
          </a:ln>
        </p:spPr>
        <p:style>
          <a:lnRef idx="0">
            <a:scrgbClr r="0" g="0" b="0"/>
          </a:lnRef>
          <a:fillRef idx="0">
            <a:scrgbClr r="0" g="0" b="0"/>
          </a:fillRef>
          <a:effectRef idx="0">
            <a:scrgbClr r="0" g="0" b="0"/>
          </a:effectRef>
          <a:fontRef idx="minor">
            <a:schemeClr val="accent4"/>
          </a:fontRef>
        </p:style>
        <p:txBody>
          <a:bodyPr wrap="square">
            <a:noAutofit/>
          </a:bodyPr>
          <a:lstStyle/>
          <a:p>
            <a:r>
              <a:rPr lang="en-US" altLang="ja-JP" sz="1100">
                <a:ea typeface="MS PGothic" panose="020B0600070205080204" pitchFamily="34" charset="-128"/>
              </a:rPr>
              <a:t>vlan configuration 10</a:t>
            </a:r>
          </a:p>
          <a:p>
            <a:r>
              <a:rPr lang="en-US" altLang="ja-JP" sz="1100" err="1">
                <a:ea typeface="MS PGothic" panose="020B0600070205080204" pitchFamily="34" charset="-128"/>
              </a:rPr>
              <a:t>ip</a:t>
            </a:r>
            <a:r>
              <a:rPr lang="en-US" altLang="ja-JP" sz="1100">
                <a:ea typeface="MS PGothic" panose="020B0600070205080204" pitchFamily="34" charset="-128"/>
              </a:rPr>
              <a:t> flow monitor IPv4_NETFLOW_IN input</a:t>
            </a:r>
            <a:endParaRPr lang="ja-JP" altLang="en-US" sz="1100">
              <a:ea typeface="MS PGothic" panose="020B0600070205080204" pitchFamily="34" charset="-128"/>
            </a:endParaRPr>
          </a:p>
        </p:txBody>
      </p:sp>
      <p:sp>
        <p:nvSpPr>
          <p:cNvPr id="12" name="テキスト ボックス 11">
            <a:extLst>
              <a:ext uri="{FF2B5EF4-FFF2-40B4-BE49-F238E27FC236}">
                <a16:creationId xmlns:a16="http://schemas.microsoft.com/office/drawing/2014/main" id="{449C00CB-17B4-4302-845E-23E99265F91A}"/>
              </a:ext>
            </a:extLst>
          </p:cNvPr>
          <p:cNvSpPr txBox="1"/>
          <p:nvPr/>
        </p:nvSpPr>
        <p:spPr>
          <a:xfrm>
            <a:off x="533400" y="1217181"/>
            <a:ext cx="8115300" cy="438582"/>
          </a:xfrm>
          <a:prstGeom prst="rect">
            <a:avLst/>
          </a:prstGeom>
          <a:noFill/>
        </p:spPr>
        <p:txBody>
          <a:bodyPr wrap="none" rtlCol="0">
            <a:noAutofit/>
          </a:bodyPr>
          <a:lstStyle/>
          <a:p>
            <a:pPr marL="171450" indent="-171450">
              <a:buFont typeface="Apple SD Gothic Neo Regular" panose="02000300000000000000" pitchFamily="2" charset="-127"/>
              <a:buChar char="◼"/>
            </a:pPr>
            <a:r>
              <a:rPr kumimoji="1" lang="ja-JP" altLang="en-US" sz="1200" b="1">
                <a:solidFill>
                  <a:schemeClr val="bg1"/>
                </a:solidFill>
                <a:latin typeface="+mn-lt"/>
                <a:ea typeface="MS PGothic" panose="020B0600070205080204" pitchFamily="34" charset="-128"/>
              </a:rPr>
              <a:t>事前に定義した</a:t>
            </a:r>
            <a:r>
              <a:rPr kumimoji="1" lang="en-US" altLang="ja-JP" sz="1200" b="1">
                <a:solidFill>
                  <a:schemeClr val="bg1"/>
                </a:solidFill>
                <a:latin typeface="+mn-lt"/>
                <a:ea typeface="MS PGothic" panose="020B0600070205080204" pitchFamily="34" charset="-128"/>
              </a:rPr>
              <a:t> monitor </a:t>
            </a:r>
            <a:r>
              <a:rPr kumimoji="1" lang="ja-JP" altLang="en-US" sz="1200" b="1">
                <a:solidFill>
                  <a:schemeClr val="bg1"/>
                </a:solidFill>
                <a:latin typeface="+mn-lt"/>
                <a:ea typeface="MS PGothic" panose="020B0600070205080204" pitchFamily="34" charset="-128"/>
              </a:rPr>
              <a:t>情報を物理インターフェイスか、もしくは</a:t>
            </a:r>
            <a:r>
              <a:rPr kumimoji="1" lang="en-US" altLang="ja-JP" sz="1200" b="1">
                <a:solidFill>
                  <a:schemeClr val="bg1"/>
                </a:solidFill>
                <a:latin typeface="+mn-lt"/>
                <a:ea typeface="MS PGothic" panose="020B0600070205080204" pitchFamily="34" charset="-128"/>
              </a:rPr>
              <a:t> VLAN </a:t>
            </a:r>
            <a:r>
              <a:rPr kumimoji="1" lang="ja-JP" altLang="en-US" sz="1200" b="1">
                <a:solidFill>
                  <a:schemeClr val="bg1"/>
                </a:solidFill>
                <a:latin typeface="+mn-lt"/>
                <a:ea typeface="MS PGothic" panose="020B0600070205080204" pitchFamily="34" charset="-128"/>
              </a:rPr>
              <a:t>に設定</a:t>
            </a:r>
            <a:endParaRPr kumimoji="1" lang="en-US" altLang="ja-JP" sz="1200" b="1">
              <a:solidFill>
                <a:schemeClr val="bg1"/>
              </a:solidFill>
              <a:latin typeface="+mn-lt"/>
              <a:ea typeface="MS PGothic" panose="020B0600070205080204" pitchFamily="34" charset="-128"/>
            </a:endParaRPr>
          </a:p>
          <a:p>
            <a:r>
              <a:rPr kumimoji="1" lang="ja-JP" altLang="en-US" sz="1100">
                <a:latin typeface="+mn-lt"/>
                <a:ea typeface="MS PGothic" panose="020B0600070205080204" pitchFamily="34" charset="-128"/>
              </a:rPr>
              <a:t>*</a:t>
            </a:r>
            <a:r>
              <a:rPr kumimoji="1" lang="en-US" altLang="ja-JP" sz="1100">
                <a:latin typeface="+mn-lt"/>
                <a:ea typeface="MS PGothic" panose="020B0600070205080204" pitchFamily="34" charset="-128"/>
              </a:rPr>
              <a:t>SVI</a:t>
            </a:r>
            <a:r>
              <a:rPr kumimoji="1" lang="ja-JP" altLang="en-US" sz="1100">
                <a:latin typeface="+mn-lt"/>
                <a:ea typeface="MS PGothic" panose="020B0600070205080204" pitchFamily="34" charset="-128"/>
              </a:rPr>
              <a:t>インターフェイスに適用できません</a:t>
            </a:r>
          </a:p>
        </p:txBody>
      </p:sp>
      <p:sp>
        <p:nvSpPr>
          <p:cNvPr id="13" name="テキスト ボックス 12">
            <a:extLst>
              <a:ext uri="{FF2B5EF4-FFF2-40B4-BE49-F238E27FC236}">
                <a16:creationId xmlns:a16="http://schemas.microsoft.com/office/drawing/2014/main" id="{BA48F27C-39AD-48F0-8168-8E8E46A2CC29}"/>
              </a:ext>
            </a:extLst>
          </p:cNvPr>
          <p:cNvSpPr txBox="1"/>
          <p:nvPr/>
        </p:nvSpPr>
        <p:spPr>
          <a:xfrm>
            <a:off x="533400" y="1798615"/>
            <a:ext cx="4653974" cy="430887"/>
          </a:xfrm>
          <a:prstGeom prst="rect">
            <a:avLst/>
          </a:prstGeom>
          <a:noFill/>
        </p:spPr>
        <p:txBody>
          <a:bodyPr wrap="square" rtlCol="0">
            <a:noAutofit/>
          </a:bodyPr>
          <a:lstStyle/>
          <a:p>
            <a:r>
              <a:rPr kumimoji="1" lang="en-US" altLang="ja-JP" sz="1200" b="1">
                <a:solidFill>
                  <a:schemeClr val="bg1"/>
                </a:solidFill>
                <a:latin typeface="+mn-lt"/>
                <a:ea typeface="MS PGothic" panose="020B0600070205080204" pitchFamily="34" charset="-128"/>
              </a:rPr>
              <a:t>1. </a:t>
            </a:r>
            <a:r>
              <a:rPr kumimoji="1" lang="ja-JP" altLang="en-US" sz="1200" b="1">
                <a:solidFill>
                  <a:schemeClr val="bg1"/>
                </a:solidFill>
                <a:latin typeface="+mn-lt"/>
                <a:ea typeface="MS PGothic" panose="020B0600070205080204" pitchFamily="34" charset="-128"/>
              </a:rPr>
              <a:t>物理インターフェイスで情報を収集する場合の設定</a:t>
            </a:r>
            <a:endParaRPr kumimoji="1" lang="en-US" altLang="ja-JP" sz="1200" b="1">
              <a:solidFill>
                <a:schemeClr val="bg1"/>
              </a:solidFill>
              <a:latin typeface="+mn-lt"/>
              <a:ea typeface="MS PGothic" panose="020B0600070205080204" pitchFamily="34" charset="-128"/>
            </a:endParaRPr>
          </a:p>
          <a:p>
            <a:r>
              <a:rPr kumimoji="1" lang="ja-JP" altLang="en-US" sz="1100">
                <a:latin typeface="+mn-lt"/>
                <a:ea typeface="MS PGothic" panose="020B0600070205080204" pitchFamily="34" charset="-128"/>
              </a:rPr>
              <a:t>*必要なインターフェイスに全て投入する必要があります</a:t>
            </a:r>
          </a:p>
        </p:txBody>
      </p:sp>
      <p:sp>
        <p:nvSpPr>
          <p:cNvPr id="14" name="テキスト ボックス 13">
            <a:extLst>
              <a:ext uri="{FF2B5EF4-FFF2-40B4-BE49-F238E27FC236}">
                <a16:creationId xmlns:a16="http://schemas.microsoft.com/office/drawing/2014/main" id="{85886FC0-AC89-4D44-BC78-C3D6F75B3D8B}"/>
              </a:ext>
            </a:extLst>
          </p:cNvPr>
          <p:cNvSpPr txBox="1"/>
          <p:nvPr/>
        </p:nvSpPr>
        <p:spPr>
          <a:xfrm>
            <a:off x="533399" y="3068668"/>
            <a:ext cx="5607627" cy="600164"/>
          </a:xfrm>
          <a:prstGeom prst="rect">
            <a:avLst/>
          </a:prstGeom>
          <a:noFill/>
        </p:spPr>
        <p:txBody>
          <a:bodyPr wrap="square" rtlCol="0">
            <a:noAutofit/>
          </a:bodyPr>
          <a:lstStyle/>
          <a:p>
            <a:r>
              <a:rPr kumimoji="1" lang="en-US" altLang="ja-JP" sz="1200" b="1">
                <a:solidFill>
                  <a:schemeClr val="bg1"/>
                </a:solidFill>
                <a:latin typeface="+mn-lt"/>
                <a:ea typeface="MS PGothic" panose="020B0600070205080204" pitchFamily="34" charset="-128"/>
              </a:rPr>
              <a:t>2. VLAN </a:t>
            </a:r>
            <a:r>
              <a:rPr kumimoji="1" lang="ja-JP" altLang="en-US" sz="1200" b="1">
                <a:solidFill>
                  <a:schemeClr val="bg1"/>
                </a:solidFill>
                <a:latin typeface="+mn-lt"/>
                <a:ea typeface="MS PGothic" panose="020B0600070205080204" pitchFamily="34" charset="-128"/>
              </a:rPr>
              <a:t>上で適用する場合</a:t>
            </a:r>
            <a:endParaRPr kumimoji="1" lang="en-US" altLang="ja-JP" sz="1200" b="1">
              <a:solidFill>
                <a:schemeClr val="bg1"/>
              </a:solidFill>
              <a:latin typeface="+mn-lt"/>
              <a:ea typeface="MS PGothic" panose="020B0600070205080204" pitchFamily="34" charset="-128"/>
            </a:endParaRPr>
          </a:p>
          <a:p>
            <a:r>
              <a:rPr kumimoji="1" lang="ja-JP" altLang="en-US" sz="1100">
                <a:latin typeface="+mn-lt"/>
                <a:ea typeface="MS PGothic" panose="020B0600070205080204" pitchFamily="34" charset="-128"/>
              </a:rPr>
              <a:t>*</a:t>
            </a:r>
            <a:r>
              <a:rPr kumimoji="1" lang="en-US" altLang="ja-JP" sz="1100">
                <a:latin typeface="+mn-lt"/>
                <a:ea typeface="MS PGothic" panose="020B0600070205080204" pitchFamily="34" charset="-128"/>
              </a:rPr>
              <a:t>VLAN </a:t>
            </a:r>
            <a:r>
              <a:rPr kumimoji="1" lang="ja-JP" altLang="en-US" sz="1100">
                <a:latin typeface="+mn-lt"/>
                <a:ea typeface="MS PGothic" panose="020B0600070205080204" pitchFamily="34" charset="-128"/>
              </a:rPr>
              <a:t>内を通過する全ての通信を収集可能で、</a:t>
            </a:r>
            <a:r>
              <a:rPr kumimoji="1" lang="en-US" altLang="ja-JP" sz="1100">
                <a:latin typeface="+mn-lt"/>
                <a:ea typeface="MS PGothic" panose="020B0600070205080204" pitchFamily="34" charset="-128"/>
              </a:rPr>
              <a:t>VLAN </a:t>
            </a:r>
            <a:r>
              <a:rPr kumimoji="1" lang="ja-JP" altLang="en-US" sz="1100">
                <a:latin typeface="+mn-lt"/>
                <a:ea typeface="MS PGothic" panose="020B0600070205080204" pitchFamily="34" charset="-128"/>
              </a:rPr>
              <a:t>ごとに適用可否を設定できます</a:t>
            </a:r>
          </a:p>
        </p:txBody>
      </p:sp>
      <p:sp>
        <p:nvSpPr>
          <p:cNvPr id="10" name="Slide Number Placeholder 4">
            <a:extLst>
              <a:ext uri="{FF2B5EF4-FFF2-40B4-BE49-F238E27FC236}">
                <a16:creationId xmlns:a16="http://schemas.microsoft.com/office/drawing/2014/main" id="{5DF85BB6-C69E-BD45-B545-883CE3233C1E}"/>
              </a:ext>
            </a:extLst>
          </p:cNvPr>
          <p:cNvSpPr>
            <a:spLocks noGrp="1"/>
          </p:cNvSpPr>
          <p:nvPr>
            <p:ph type="sldNum" sz="quarter" idx="4294967295"/>
          </p:nvPr>
        </p:nvSpPr>
        <p:spPr>
          <a:xfrm>
            <a:off x="8648700" y="4884738"/>
            <a:ext cx="495300" cy="274637"/>
          </a:xfrm>
          <a:prstGeom prst="rect">
            <a:avLst/>
          </a:prstGeom>
        </p:spPr>
        <p:txBody>
          <a:bodyPr>
            <a:noAutofit/>
          </a:bodyPr>
          <a:lstStyle/>
          <a:p>
            <a:fld id="{3945D0FD-48F1-4D72-80C5-FFB60B92A834}" type="slidenum">
              <a:rPr lang="en-US" sz="900" smtClean="0">
                <a:latin typeface="+mn-lt"/>
                <a:ea typeface="MS PGothic" panose="020B0600070205080204" pitchFamily="34" charset="-128"/>
              </a:rPr>
              <a:pPr/>
              <a:t>377</a:t>
            </a:fld>
            <a:endParaRPr lang="en-US" sz="900">
              <a:latin typeface="+mn-lt"/>
              <a:ea typeface="MS PGothic" panose="020B0600070205080204" pitchFamily="34" charset="-128"/>
            </a:endParaRPr>
          </a:p>
        </p:txBody>
      </p:sp>
    </p:spTree>
    <p:extLst>
      <p:ext uri="{BB962C8B-B14F-4D97-AF65-F5344CB8AC3E}">
        <p14:creationId xmlns:p14="http://schemas.microsoft.com/office/powerpoint/2010/main" val="1709971604"/>
      </p:ext>
    </p:extLst>
  </p:cSld>
  <p:clrMapOvr>
    <a:masterClrMapping/>
  </p:clrMapOvr>
</p:sld>
</file>

<file path=ppt/slides/slide3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B4E46717-193D-964E-B331-2B7326FCC372}"/>
              </a:ext>
            </a:extLst>
          </p:cNvPr>
          <p:cNvSpPr>
            <a:spLocks noGrp="1"/>
          </p:cNvSpPr>
          <p:nvPr>
            <p:ph type="title"/>
          </p:nvPr>
        </p:nvSpPr>
        <p:spPr/>
        <p:txBody>
          <a:bodyPr anchor="b">
            <a:noAutofit/>
          </a:bodyPr>
          <a:lstStyle/>
          <a:p>
            <a:r>
              <a:rPr lang="en-US">
                <a:latin typeface="+mn-lt"/>
                <a:ea typeface="MS PGothic" panose="020B0600070205080204" pitchFamily="34" charset="-128"/>
              </a:rPr>
              <a:t>Flexible Net</a:t>
            </a:r>
            <a:r>
              <a:rPr lang="en-US" altLang="ja-JP">
                <a:latin typeface="+mn-lt"/>
                <a:ea typeface="MS PGothic" panose="020B0600070205080204" pitchFamily="34" charset="-128"/>
              </a:rPr>
              <a:t>F</a:t>
            </a:r>
            <a:r>
              <a:rPr lang="en-US">
                <a:latin typeface="+mn-lt"/>
                <a:ea typeface="MS PGothic" panose="020B0600070205080204" pitchFamily="34" charset="-128"/>
              </a:rPr>
              <a:t>low </a:t>
            </a:r>
            <a:r>
              <a:rPr lang="ja-JP" altLang="en-US">
                <a:latin typeface="+mn-lt"/>
                <a:ea typeface="MS PGothic" panose="020B0600070205080204" pitchFamily="34" charset="-128"/>
              </a:rPr>
              <a:t>設定</a:t>
            </a:r>
            <a:endParaRPr lang="en-US">
              <a:latin typeface="+mn-lt"/>
              <a:ea typeface="MS PGothic" panose="020B0600070205080204" pitchFamily="34" charset="-128"/>
            </a:endParaRPr>
          </a:p>
        </p:txBody>
      </p:sp>
      <p:sp>
        <p:nvSpPr>
          <p:cNvPr id="6" name="Text Placeholder 5">
            <a:extLst>
              <a:ext uri="{FF2B5EF4-FFF2-40B4-BE49-F238E27FC236}">
                <a16:creationId xmlns:a16="http://schemas.microsoft.com/office/drawing/2014/main" id="{AD0CEF74-413B-8F45-AD7F-1418652859F4}"/>
              </a:ext>
            </a:extLst>
          </p:cNvPr>
          <p:cNvSpPr>
            <a:spLocks noGrp="1"/>
          </p:cNvSpPr>
          <p:nvPr>
            <p:ph type="body" sz="quarter" idx="12"/>
          </p:nvPr>
        </p:nvSpPr>
        <p:spPr/>
        <p:txBody>
          <a:bodyPr>
            <a:noAutofit/>
          </a:bodyPr>
          <a:lstStyle/>
          <a:p>
            <a:r>
              <a:rPr lang="en-US">
                <a:ea typeface="MS PGothic" panose="020B0600070205080204" pitchFamily="34" charset="-128"/>
              </a:rPr>
              <a:t>3.6  </a:t>
            </a:r>
            <a:r>
              <a:rPr lang="en-US" altLang="ja-JP">
                <a:ea typeface="MS PGothic" panose="020B0600070205080204" pitchFamily="34" charset="-128"/>
              </a:rPr>
              <a:t>AVC</a:t>
            </a:r>
            <a:endParaRPr lang="en-US">
              <a:ea typeface="MS PGothic" panose="020B0600070205080204" pitchFamily="34" charset="-128"/>
            </a:endParaRPr>
          </a:p>
        </p:txBody>
      </p:sp>
      <p:sp>
        <p:nvSpPr>
          <p:cNvPr id="5" name="Text Placeholder 4">
            <a:extLst>
              <a:ext uri="{FF2B5EF4-FFF2-40B4-BE49-F238E27FC236}">
                <a16:creationId xmlns:a16="http://schemas.microsoft.com/office/drawing/2014/main" id="{A9F797BE-25B5-8A46-B6B8-37C32BBAD93F}"/>
              </a:ext>
            </a:extLst>
          </p:cNvPr>
          <p:cNvSpPr>
            <a:spLocks noGrp="1"/>
          </p:cNvSpPr>
          <p:nvPr>
            <p:ph type="body" sz="quarter" idx="4294967295"/>
          </p:nvPr>
        </p:nvSpPr>
        <p:spPr>
          <a:xfrm>
            <a:off x="533400" y="781050"/>
            <a:ext cx="6551613" cy="325438"/>
          </a:xfrm>
          <a:prstGeom prst="rect">
            <a:avLst/>
          </a:prstGeom>
        </p:spPr>
        <p:txBody>
          <a:bodyPr anchor="b">
            <a:noAutofit/>
          </a:bodyPr>
          <a:lstStyle/>
          <a:p>
            <a:pPr marL="0" indent="0">
              <a:buNone/>
            </a:pPr>
            <a:r>
              <a:rPr lang="en-US" altLang="ja-JP" sz="1400">
                <a:solidFill>
                  <a:schemeClr val="accent3"/>
                </a:solidFill>
                <a:ea typeface="MS PGothic" panose="020B0600070205080204" pitchFamily="34" charset="-128"/>
              </a:rPr>
              <a:t>Cisco DNA Essentials </a:t>
            </a:r>
            <a:r>
              <a:rPr lang="ja-JP" altLang="en-US" sz="1400">
                <a:solidFill>
                  <a:schemeClr val="accent3"/>
                </a:solidFill>
                <a:ea typeface="MS PGothic" panose="020B0600070205080204" pitchFamily="34" charset="-128"/>
              </a:rPr>
              <a:t>以上で利用可能な汎用的な設定例</a:t>
            </a:r>
            <a:endParaRPr lang="en-US" sz="1400">
              <a:solidFill>
                <a:schemeClr val="accent3"/>
              </a:solidFill>
              <a:ea typeface="MS PGothic" panose="020B0600070205080204" pitchFamily="34" charset="-128"/>
            </a:endParaRPr>
          </a:p>
        </p:txBody>
      </p:sp>
      <p:sp>
        <p:nvSpPr>
          <p:cNvPr id="12" name="テキスト ボックス 11">
            <a:extLst>
              <a:ext uri="{FF2B5EF4-FFF2-40B4-BE49-F238E27FC236}">
                <a16:creationId xmlns:a16="http://schemas.microsoft.com/office/drawing/2014/main" id="{449C00CB-17B4-4302-845E-23E99265F91A}"/>
              </a:ext>
            </a:extLst>
          </p:cNvPr>
          <p:cNvSpPr txBox="1"/>
          <p:nvPr/>
        </p:nvSpPr>
        <p:spPr>
          <a:xfrm>
            <a:off x="228600" y="1201738"/>
            <a:ext cx="4727864" cy="830997"/>
          </a:xfrm>
          <a:prstGeom prst="rect">
            <a:avLst/>
          </a:prstGeom>
          <a:noFill/>
        </p:spPr>
        <p:txBody>
          <a:bodyPr wrap="square" rtlCol="0">
            <a:noAutofit/>
          </a:bodyPr>
          <a:lstStyle/>
          <a:p>
            <a:pPr marL="171450" indent="-171450">
              <a:buFont typeface="Apple SD Gothic Neo Regular" panose="02000300000000000000" pitchFamily="2" charset="-127"/>
              <a:buChar char="◼"/>
            </a:pPr>
            <a:r>
              <a:rPr kumimoji="1" lang="ja-JP" altLang="en-US" sz="1200" b="1">
                <a:solidFill>
                  <a:schemeClr val="bg1"/>
                </a:solidFill>
                <a:latin typeface="+mn-lt"/>
                <a:ea typeface="MS PGothic" panose="020B0600070205080204" pitchFamily="34" charset="-128"/>
              </a:rPr>
              <a:t>動作確認</a:t>
            </a:r>
            <a:r>
              <a:rPr kumimoji="1" lang="en-US" altLang="ja-JP" sz="1200" b="1">
                <a:solidFill>
                  <a:schemeClr val="bg1"/>
                </a:solidFill>
                <a:latin typeface="+mn-lt"/>
                <a:ea typeface="MS PGothic" panose="020B0600070205080204" pitchFamily="34" charset="-128"/>
              </a:rPr>
              <a:t> : </a:t>
            </a:r>
            <a:r>
              <a:rPr kumimoji="1" lang="en-US" altLang="ja-JP" sz="1100">
                <a:latin typeface="+mn-lt"/>
                <a:ea typeface="MS PGothic" panose="020B0600070205080204" pitchFamily="34" charset="-128"/>
              </a:rPr>
              <a:t>Gi1/0/1 </a:t>
            </a:r>
            <a:r>
              <a:rPr kumimoji="1" lang="ja-JP" altLang="en-US" sz="1100">
                <a:latin typeface="+mn-lt"/>
                <a:ea typeface="MS PGothic" panose="020B0600070205080204" pitchFamily="34" charset="-128"/>
              </a:rPr>
              <a:t>配下の端末からの</a:t>
            </a:r>
            <a:r>
              <a:rPr kumimoji="1" lang="en-US" altLang="ja-JP" sz="1100">
                <a:latin typeface="+mn-lt"/>
                <a:ea typeface="MS PGothic" panose="020B0600070205080204" pitchFamily="34" charset="-128"/>
              </a:rPr>
              <a:t> TELNET </a:t>
            </a:r>
            <a:r>
              <a:rPr kumimoji="1" lang="ja-JP" altLang="en-US" sz="1100">
                <a:latin typeface="+mn-lt"/>
                <a:ea typeface="MS PGothic" panose="020B0600070205080204" pitchFamily="34" charset="-128"/>
              </a:rPr>
              <a:t>通信を監視</a:t>
            </a:r>
            <a:endParaRPr kumimoji="1" lang="ja-JP" altLang="en-US" sz="1050">
              <a:latin typeface="+mn-lt"/>
              <a:ea typeface="MS PGothic" panose="020B0600070205080204" pitchFamily="34" charset="-128"/>
            </a:endParaRPr>
          </a:p>
        </p:txBody>
      </p:sp>
      <p:sp>
        <p:nvSpPr>
          <p:cNvPr id="7" name="正方形/長方形 6">
            <a:extLst>
              <a:ext uri="{FF2B5EF4-FFF2-40B4-BE49-F238E27FC236}">
                <a16:creationId xmlns:a16="http://schemas.microsoft.com/office/drawing/2014/main" id="{519FD9A7-CE18-4FB1-82AD-9B04B7A170C8}"/>
              </a:ext>
            </a:extLst>
          </p:cNvPr>
          <p:cNvSpPr/>
          <p:nvPr/>
        </p:nvSpPr>
        <p:spPr>
          <a:xfrm>
            <a:off x="228600" y="1461473"/>
            <a:ext cx="4800600" cy="3129578"/>
          </a:xfrm>
          <a:prstGeom prst="rect">
            <a:avLst/>
          </a:prstGeom>
          <a:solidFill>
            <a:schemeClr val="bg2">
              <a:lumMod val="95000"/>
            </a:schemeClr>
          </a:solidFill>
          <a:ln>
            <a:noFill/>
          </a:ln>
        </p:spPr>
        <p:style>
          <a:lnRef idx="0">
            <a:scrgbClr r="0" g="0" b="0"/>
          </a:lnRef>
          <a:fillRef idx="0">
            <a:scrgbClr r="0" g="0" b="0"/>
          </a:fillRef>
          <a:effectRef idx="0">
            <a:scrgbClr r="0" g="0" b="0"/>
          </a:effectRef>
          <a:fontRef idx="minor">
            <a:schemeClr val="accent4"/>
          </a:fontRef>
        </p:style>
        <p:txBody>
          <a:bodyPr>
            <a:noAutofit/>
          </a:bodyPr>
          <a:lstStyle/>
          <a:p>
            <a:r>
              <a:rPr lang="en-US" altLang="ja-JP" sz="1000" dirty="0">
                <a:ea typeface="MS PGothic" panose="020B0600070205080204" pitchFamily="34" charset="-128"/>
              </a:rPr>
              <a:t>C9200-2#show flow monitor IPv4_NETFLOW_IN cache</a:t>
            </a:r>
          </a:p>
          <a:p>
            <a:r>
              <a:rPr lang="en-US" altLang="ja-JP" sz="1000" dirty="0">
                <a:ea typeface="MS PGothic" panose="020B0600070205080204" pitchFamily="34" charset="-128"/>
              </a:rPr>
              <a:t>  Cache type:                               Normal (Platform cache)</a:t>
            </a:r>
          </a:p>
          <a:p>
            <a:r>
              <a:rPr lang="en-US" altLang="ja-JP" sz="1000" dirty="0">
                <a:ea typeface="MS PGothic" panose="020B0600070205080204" pitchFamily="34" charset="-128"/>
              </a:rPr>
              <a:t>  Cache size:                                10000</a:t>
            </a:r>
          </a:p>
          <a:p>
            <a:r>
              <a:rPr lang="en-US" altLang="ja-JP" sz="1000" dirty="0">
                <a:ea typeface="MS PGothic" panose="020B0600070205080204" pitchFamily="34" charset="-128"/>
              </a:rPr>
              <a:t>  Current entries:                               0</a:t>
            </a:r>
          </a:p>
          <a:p>
            <a:endParaRPr lang="en-US" altLang="ja-JP" sz="1000" dirty="0">
              <a:ea typeface="MS PGothic" panose="020B0600070205080204" pitchFamily="34" charset="-128"/>
            </a:endParaRPr>
          </a:p>
          <a:p>
            <a:r>
              <a:rPr lang="en-US" altLang="ja-JP" sz="1000" dirty="0">
                <a:ea typeface="MS PGothic" panose="020B0600070205080204" pitchFamily="34" charset="-128"/>
              </a:rPr>
              <a:t>  Flows added:                                   6</a:t>
            </a:r>
          </a:p>
          <a:p>
            <a:r>
              <a:rPr lang="en-US" altLang="ja-JP" sz="1000" dirty="0">
                <a:ea typeface="MS PGothic" panose="020B0600070205080204" pitchFamily="34" charset="-128"/>
              </a:rPr>
              <a:t>  Flows aged:                                    6</a:t>
            </a:r>
          </a:p>
          <a:p>
            <a:r>
              <a:rPr lang="en-US" altLang="ja-JP" sz="1000" dirty="0">
                <a:ea typeface="MS PGothic" panose="020B0600070205080204" pitchFamily="34" charset="-128"/>
              </a:rPr>
              <a:t>    - Inactive timeout    (    15 secs)          6</a:t>
            </a:r>
          </a:p>
          <a:p>
            <a:endParaRPr lang="en-US" altLang="ja-JP" sz="1000" dirty="0">
              <a:ea typeface="MS PGothic" panose="020B0600070205080204" pitchFamily="34" charset="-128"/>
            </a:endParaRPr>
          </a:p>
          <a:p>
            <a:r>
              <a:rPr lang="en-US" altLang="ja-JP" sz="1000" dirty="0">
                <a:ea typeface="MS PGothic" panose="020B0600070205080204" pitchFamily="34" charset="-128"/>
              </a:rPr>
              <a:t>IPV4 SOURCE ADDRESS:       172.16.1.200</a:t>
            </a:r>
          </a:p>
          <a:p>
            <a:r>
              <a:rPr lang="en-US" altLang="ja-JP" sz="1000" dirty="0">
                <a:ea typeface="MS PGothic" panose="020B0600070205080204" pitchFamily="34" charset="-128"/>
              </a:rPr>
              <a:t>IPV4 DESTINATION ADDRESS:  172.16.1.2</a:t>
            </a:r>
          </a:p>
          <a:p>
            <a:r>
              <a:rPr lang="en-US" altLang="ja-JP" sz="1000" dirty="0">
                <a:ea typeface="MS PGothic" panose="020B0600070205080204" pitchFamily="34" charset="-128"/>
              </a:rPr>
              <a:t>TRNS SOURCE PORT:          32865</a:t>
            </a:r>
          </a:p>
          <a:p>
            <a:r>
              <a:rPr lang="en-US" altLang="ja-JP" sz="1000" dirty="0">
                <a:ea typeface="MS PGothic" panose="020B0600070205080204" pitchFamily="34" charset="-128"/>
              </a:rPr>
              <a:t>TRNS DESTINATION PORT:     23</a:t>
            </a:r>
          </a:p>
          <a:p>
            <a:r>
              <a:rPr lang="en-US" altLang="ja-JP" sz="1000" dirty="0">
                <a:ea typeface="MS PGothic" panose="020B0600070205080204" pitchFamily="34" charset="-128"/>
              </a:rPr>
              <a:t>INTERFACE INPUT:           Gi1/0/1</a:t>
            </a:r>
          </a:p>
          <a:p>
            <a:r>
              <a:rPr lang="en-US" altLang="ja-JP" sz="1000" dirty="0">
                <a:ea typeface="MS PGothic" panose="020B0600070205080204" pitchFamily="34" charset="-128"/>
              </a:rPr>
              <a:t>IP VERSION:                4</a:t>
            </a:r>
          </a:p>
          <a:p>
            <a:r>
              <a:rPr lang="en-US" altLang="ja-JP" sz="1000" dirty="0">
                <a:ea typeface="MS PGothic" panose="020B0600070205080204" pitchFamily="34" charset="-128"/>
              </a:rPr>
              <a:t>IP TOS:                    0xC0</a:t>
            </a:r>
          </a:p>
          <a:p>
            <a:r>
              <a:rPr lang="en-US" altLang="ja-JP" sz="1000" dirty="0">
                <a:ea typeface="MS PGothic" panose="020B0600070205080204" pitchFamily="34" charset="-128"/>
              </a:rPr>
              <a:t>IP PROTOCOL:               6</a:t>
            </a:r>
          </a:p>
          <a:p>
            <a:r>
              <a:rPr lang="en-US" altLang="ja-JP" sz="1000" dirty="0">
                <a:ea typeface="MS PGothic" panose="020B0600070205080204" pitchFamily="34" charset="-128"/>
              </a:rPr>
              <a:t>interface output:          Null</a:t>
            </a:r>
          </a:p>
          <a:p>
            <a:r>
              <a:rPr lang="en-US" altLang="ja-JP" sz="1000" dirty="0">
                <a:ea typeface="MS PGothic" panose="020B0600070205080204" pitchFamily="34" charset="-128"/>
              </a:rPr>
              <a:t>counter bytes long:        515</a:t>
            </a:r>
          </a:p>
          <a:p>
            <a:r>
              <a:rPr lang="en-US" altLang="ja-JP" sz="1000" dirty="0">
                <a:ea typeface="MS PGothic" panose="020B0600070205080204" pitchFamily="34" charset="-128"/>
              </a:rPr>
              <a:t>counter packets long:      11</a:t>
            </a:r>
          </a:p>
        </p:txBody>
      </p:sp>
      <p:sp>
        <p:nvSpPr>
          <p:cNvPr id="11" name="吹き出し: 線 10">
            <a:extLst>
              <a:ext uri="{FF2B5EF4-FFF2-40B4-BE49-F238E27FC236}">
                <a16:creationId xmlns:a16="http://schemas.microsoft.com/office/drawing/2014/main" id="{0C6A68AB-4079-4312-BB61-598F09465E10}"/>
              </a:ext>
            </a:extLst>
          </p:cNvPr>
          <p:cNvSpPr/>
          <p:nvPr/>
        </p:nvSpPr>
        <p:spPr>
          <a:xfrm>
            <a:off x="5153889" y="3808716"/>
            <a:ext cx="3068783" cy="372197"/>
          </a:xfrm>
          <a:prstGeom prst="callout1">
            <a:avLst>
              <a:gd name="adj1" fmla="val 50307"/>
              <a:gd name="adj2" fmla="val 238"/>
              <a:gd name="adj3" fmla="val 102961"/>
              <a:gd name="adj4" fmla="val -104633"/>
            </a:avLst>
          </a:prstGeom>
          <a:solidFill>
            <a:schemeClr val="accent1">
              <a:alpha val="15000"/>
            </a:schemeClr>
          </a:solidFill>
          <a:ln>
            <a:solidFill>
              <a:schemeClr val="accent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r>
              <a:rPr kumimoji="1" lang="ja-JP" altLang="en-US" sz="1050" dirty="0">
                <a:ea typeface="MS PGothic" panose="020B0600070205080204" pitchFamily="34" charset="-128"/>
              </a:rPr>
              <a:t>この設定では、</a:t>
            </a:r>
            <a:r>
              <a:rPr kumimoji="1" lang="en-US" altLang="ja-JP" sz="1050" dirty="0">
                <a:ea typeface="MS PGothic" panose="020B0600070205080204" pitchFamily="34" charset="-128"/>
              </a:rPr>
              <a:t>output interface </a:t>
            </a:r>
            <a:r>
              <a:rPr kumimoji="1" lang="ja-JP" altLang="en-US" sz="1050" dirty="0">
                <a:ea typeface="MS PGothic" panose="020B0600070205080204" pitchFamily="34" charset="-128"/>
              </a:rPr>
              <a:t>は</a:t>
            </a:r>
            <a:r>
              <a:rPr kumimoji="1" lang="en-US" altLang="ja-JP" sz="1050" dirty="0">
                <a:ea typeface="MS PGothic" panose="020B0600070205080204" pitchFamily="34" charset="-128"/>
              </a:rPr>
              <a:t> Null</a:t>
            </a:r>
            <a:r>
              <a:rPr kumimoji="1" lang="ja-JP" altLang="en-US" sz="1050" dirty="0">
                <a:ea typeface="MS PGothic" panose="020B0600070205080204" pitchFamily="34" charset="-128"/>
              </a:rPr>
              <a:t>となります</a:t>
            </a:r>
          </a:p>
        </p:txBody>
      </p:sp>
      <p:sp>
        <p:nvSpPr>
          <p:cNvPr id="8" name="Slide Number Placeholder 4">
            <a:extLst>
              <a:ext uri="{FF2B5EF4-FFF2-40B4-BE49-F238E27FC236}">
                <a16:creationId xmlns:a16="http://schemas.microsoft.com/office/drawing/2014/main" id="{57A04CB2-20EB-4441-8FC7-1BFFA71306AE}"/>
              </a:ext>
            </a:extLst>
          </p:cNvPr>
          <p:cNvSpPr>
            <a:spLocks noGrp="1"/>
          </p:cNvSpPr>
          <p:nvPr>
            <p:ph type="sldNum" sz="quarter" idx="4294967295"/>
          </p:nvPr>
        </p:nvSpPr>
        <p:spPr>
          <a:xfrm>
            <a:off x="8648700" y="4884738"/>
            <a:ext cx="495300" cy="274637"/>
          </a:xfrm>
          <a:prstGeom prst="rect">
            <a:avLst/>
          </a:prstGeom>
        </p:spPr>
        <p:txBody>
          <a:bodyPr>
            <a:noAutofit/>
          </a:bodyPr>
          <a:lstStyle/>
          <a:p>
            <a:fld id="{3945D0FD-48F1-4D72-80C5-FFB60B92A834}" type="slidenum">
              <a:rPr lang="en-US" sz="900" smtClean="0">
                <a:latin typeface="+mn-lt"/>
                <a:ea typeface="MS PGothic" panose="020B0600070205080204" pitchFamily="34" charset="-128"/>
              </a:rPr>
              <a:pPr/>
              <a:t>378</a:t>
            </a:fld>
            <a:endParaRPr lang="en-US" sz="900">
              <a:latin typeface="+mn-lt"/>
              <a:ea typeface="MS PGothic" panose="020B0600070205080204" pitchFamily="34" charset="-128"/>
            </a:endParaRPr>
          </a:p>
        </p:txBody>
      </p:sp>
    </p:spTree>
    <p:extLst>
      <p:ext uri="{BB962C8B-B14F-4D97-AF65-F5344CB8AC3E}">
        <p14:creationId xmlns:p14="http://schemas.microsoft.com/office/powerpoint/2010/main" val="871836157"/>
      </p:ext>
    </p:extLst>
  </p:cSld>
  <p:clrMapOvr>
    <a:masterClrMapping/>
  </p:clrMapOvr>
</p:sld>
</file>

<file path=ppt/slides/slide3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B4E46717-193D-964E-B331-2B7326FCC372}"/>
              </a:ext>
            </a:extLst>
          </p:cNvPr>
          <p:cNvSpPr>
            <a:spLocks noGrp="1"/>
          </p:cNvSpPr>
          <p:nvPr>
            <p:ph type="title"/>
          </p:nvPr>
        </p:nvSpPr>
        <p:spPr/>
        <p:txBody>
          <a:bodyPr anchor="b">
            <a:noAutofit/>
          </a:bodyPr>
          <a:lstStyle/>
          <a:p>
            <a:r>
              <a:rPr lang="en-US">
                <a:latin typeface="+mn-lt"/>
              </a:rPr>
              <a:t>Flexible Net</a:t>
            </a:r>
            <a:r>
              <a:rPr lang="en-US" altLang="ja-JP">
                <a:latin typeface="+mn-lt"/>
              </a:rPr>
              <a:t>F</a:t>
            </a:r>
            <a:r>
              <a:rPr lang="en-US">
                <a:latin typeface="+mn-lt"/>
              </a:rPr>
              <a:t>low </a:t>
            </a:r>
            <a:r>
              <a:rPr lang="ja-JP" altLang="en-US">
                <a:latin typeface="+mn-lt"/>
              </a:rPr>
              <a:t>設定</a:t>
            </a:r>
            <a:endParaRPr lang="en-US">
              <a:latin typeface="+mn-lt"/>
            </a:endParaRPr>
          </a:p>
        </p:txBody>
      </p:sp>
      <p:sp>
        <p:nvSpPr>
          <p:cNvPr id="6" name="Text Placeholder 5">
            <a:extLst>
              <a:ext uri="{FF2B5EF4-FFF2-40B4-BE49-F238E27FC236}">
                <a16:creationId xmlns:a16="http://schemas.microsoft.com/office/drawing/2014/main" id="{AD0CEF74-413B-8F45-AD7F-1418652859F4}"/>
              </a:ext>
            </a:extLst>
          </p:cNvPr>
          <p:cNvSpPr>
            <a:spLocks noGrp="1"/>
          </p:cNvSpPr>
          <p:nvPr>
            <p:ph type="body" sz="quarter" idx="12"/>
          </p:nvPr>
        </p:nvSpPr>
        <p:spPr/>
        <p:txBody>
          <a:bodyPr>
            <a:noAutofit/>
          </a:bodyPr>
          <a:lstStyle/>
          <a:p>
            <a:r>
              <a:rPr lang="en-US"/>
              <a:t>3.6  </a:t>
            </a:r>
            <a:r>
              <a:rPr lang="en-US" altLang="ja-JP"/>
              <a:t>AVC</a:t>
            </a:r>
            <a:endParaRPr lang="en-US"/>
          </a:p>
        </p:txBody>
      </p:sp>
      <p:sp>
        <p:nvSpPr>
          <p:cNvPr id="5" name="Text Placeholder 4">
            <a:extLst>
              <a:ext uri="{FF2B5EF4-FFF2-40B4-BE49-F238E27FC236}">
                <a16:creationId xmlns:a16="http://schemas.microsoft.com/office/drawing/2014/main" id="{A9F797BE-25B5-8A46-B6B8-37C32BBAD93F}"/>
              </a:ext>
            </a:extLst>
          </p:cNvPr>
          <p:cNvSpPr>
            <a:spLocks noGrp="1"/>
          </p:cNvSpPr>
          <p:nvPr>
            <p:ph type="body" sz="quarter" idx="4294967295"/>
          </p:nvPr>
        </p:nvSpPr>
        <p:spPr>
          <a:xfrm>
            <a:off x="533400" y="786606"/>
            <a:ext cx="6551613" cy="325438"/>
          </a:xfrm>
          <a:prstGeom prst="rect">
            <a:avLst/>
          </a:prstGeom>
        </p:spPr>
        <p:txBody>
          <a:bodyPr anchor="b">
            <a:noAutofit/>
          </a:bodyPr>
          <a:lstStyle/>
          <a:p>
            <a:pPr marL="0" indent="0">
              <a:buNone/>
            </a:pPr>
            <a:r>
              <a:rPr lang="en-US" altLang="ja-JP" sz="1400">
                <a:solidFill>
                  <a:schemeClr val="tx2"/>
                </a:solidFill>
              </a:rPr>
              <a:t>Cisco DNA Advantage </a:t>
            </a:r>
            <a:r>
              <a:rPr lang="ja-JP" altLang="en-US" sz="1400">
                <a:solidFill>
                  <a:schemeClr val="tx2"/>
                </a:solidFill>
              </a:rPr>
              <a:t>でアプリケーション情報を取得する場合の設定例</a:t>
            </a:r>
            <a:endParaRPr lang="en-US" sz="1400">
              <a:solidFill>
                <a:schemeClr val="tx2"/>
              </a:solidFill>
            </a:endParaRPr>
          </a:p>
        </p:txBody>
      </p:sp>
      <p:sp>
        <p:nvSpPr>
          <p:cNvPr id="12" name="正方形/長方形 11">
            <a:extLst>
              <a:ext uri="{FF2B5EF4-FFF2-40B4-BE49-F238E27FC236}">
                <a16:creationId xmlns:a16="http://schemas.microsoft.com/office/drawing/2014/main" id="{9926B5D9-6C3D-4DD8-88EE-176CE6BD0CFD}"/>
              </a:ext>
            </a:extLst>
          </p:cNvPr>
          <p:cNvSpPr/>
          <p:nvPr/>
        </p:nvSpPr>
        <p:spPr>
          <a:xfrm>
            <a:off x="228600" y="1201738"/>
            <a:ext cx="4800600" cy="2237653"/>
          </a:xfrm>
          <a:prstGeom prst="rect">
            <a:avLst/>
          </a:prstGeom>
          <a:solidFill>
            <a:schemeClr val="bg2">
              <a:lumMod val="95000"/>
            </a:schemeClr>
          </a:solidFill>
          <a:ln>
            <a:noFill/>
          </a:ln>
        </p:spPr>
        <p:style>
          <a:lnRef idx="0">
            <a:scrgbClr r="0" g="0" b="0"/>
          </a:lnRef>
          <a:fillRef idx="0">
            <a:scrgbClr r="0" g="0" b="0"/>
          </a:fillRef>
          <a:effectRef idx="0">
            <a:scrgbClr r="0" g="0" b="0"/>
          </a:effectRef>
          <a:fontRef idx="minor">
            <a:schemeClr val="accent4"/>
          </a:fontRef>
        </p:style>
        <p:txBody>
          <a:bodyPr wrap="square">
            <a:noAutofit/>
          </a:bodyPr>
          <a:lstStyle/>
          <a:p>
            <a:r>
              <a:rPr lang="en-US" altLang="ja-JP" sz="1000"/>
              <a:t>flow record LANCOPE1_IN</a:t>
            </a:r>
          </a:p>
          <a:p>
            <a:r>
              <a:rPr lang="en-US" altLang="ja-JP" sz="1000"/>
              <a:t> match ipv4 version</a:t>
            </a:r>
          </a:p>
          <a:p>
            <a:r>
              <a:rPr lang="en-US" altLang="ja-JP" sz="1000"/>
              <a:t> match ipv4 protocol</a:t>
            </a:r>
          </a:p>
          <a:p>
            <a:r>
              <a:rPr lang="en-US" altLang="ja-JP" sz="1000"/>
              <a:t> match ipv4 source address</a:t>
            </a:r>
          </a:p>
          <a:p>
            <a:r>
              <a:rPr lang="en-US" altLang="ja-JP" sz="1000"/>
              <a:t> match ipv4 destination address</a:t>
            </a:r>
          </a:p>
          <a:p>
            <a:r>
              <a:rPr lang="en-US" altLang="ja-JP" sz="1000"/>
              <a:t> match transport source-port</a:t>
            </a:r>
          </a:p>
          <a:p>
            <a:r>
              <a:rPr lang="en-US" altLang="ja-JP" sz="1000"/>
              <a:t> match transport destination-port</a:t>
            </a:r>
          </a:p>
          <a:p>
            <a:r>
              <a:rPr lang="en-US" altLang="ja-JP" sz="1000"/>
              <a:t> match interface input</a:t>
            </a:r>
          </a:p>
          <a:p>
            <a:r>
              <a:rPr lang="en-US" altLang="ja-JP" sz="1000"/>
              <a:t> match application name</a:t>
            </a:r>
          </a:p>
          <a:p>
            <a:r>
              <a:rPr lang="en-US" altLang="ja-JP" sz="1000"/>
              <a:t> collect interface output</a:t>
            </a:r>
          </a:p>
          <a:p>
            <a:r>
              <a:rPr lang="en-US" altLang="ja-JP" sz="1000"/>
              <a:t> collect counter bytes long</a:t>
            </a:r>
          </a:p>
          <a:p>
            <a:r>
              <a:rPr lang="en-US" altLang="ja-JP" sz="1000"/>
              <a:t> collect counter packets long</a:t>
            </a:r>
          </a:p>
          <a:p>
            <a:r>
              <a:rPr lang="en-US" altLang="ja-JP" sz="1000"/>
              <a:t> collect timestamp absolute first</a:t>
            </a:r>
          </a:p>
          <a:p>
            <a:r>
              <a:rPr lang="en-US" altLang="ja-JP" sz="1000"/>
              <a:t> collect timestamp absolute last</a:t>
            </a:r>
            <a:endParaRPr lang="ja-JP" altLang="en-US" sz="1000"/>
          </a:p>
        </p:txBody>
      </p:sp>
      <p:sp>
        <p:nvSpPr>
          <p:cNvPr id="13" name="正方形/長方形 12">
            <a:extLst>
              <a:ext uri="{FF2B5EF4-FFF2-40B4-BE49-F238E27FC236}">
                <a16:creationId xmlns:a16="http://schemas.microsoft.com/office/drawing/2014/main" id="{C6BA04D4-1F65-4F81-B4B4-11E70B42760F}"/>
              </a:ext>
            </a:extLst>
          </p:cNvPr>
          <p:cNvSpPr/>
          <p:nvPr/>
        </p:nvSpPr>
        <p:spPr>
          <a:xfrm>
            <a:off x="228600" y="3522748"/>
            <a:ext cx="4800600" cy="653065"/>
          </a:xfrm>
          <a:prstGeom prst="rect">
            <a:avLst/>
          </a:prstGeom>
          <a:solidFill>
            <a:schemeClr val="bg2">
              <a:lumMod val="95000"/>
            </a:schemeClr>
          </a:solidFill>
          <a:ln>
            <a:noFill/>
          </a:ln>
        </p:spPr>
        <p:style>
          <a:lnRef idx="0">
            <a:scrgbClr r="0" g="0" b="0"/>
          </a:lnRef>
          <a:fillRef idx="0">
            <a:scrgbClr r="0" g="0" b="0"/>
          </a:fillRef>
          <a:effectRef idx="0">
            <a:scrgbClr r="0" g="0" b="0"/>
          </a:effectRef>
          <a:fontRef idx="minor">
            <a:schemeClr val="accent4"/>
          </a:fontRef>
        </p:style>
        <p:txBody>
          <a:bodyPr wrap="square">
            <a:noAutofit/>
          </a:bodyPr>
          <a:lstStyle/>
          <a:p>
            <a:r>
              <a:rPr lang="en-US" altLang="ja-JP" sz="1000"/>
              <a:t>flow exporter NETFLOW_TO_STEALTHWATCH</a:t>
            </a:r>
          </a:p>
          <a:p>
            <a:r>
              <a:rPr lang="en-US" altLang="ja-JP" sz="1000"/>
              <a:t> description Export </a:t>
            </a:r>
            <a:r>
              <a:rPr lang="en-US" altLang="ja-JP" sz="1000" err="1"/>
              <a:t>Netlfow</a:t>
            </a:r>
            <a:r>
              <a:rPr lang="en-US" altLang="ja-JP" sz="1000"/>
              <a:t> to </a:t>
            </a:r>
            <a:r>
              <a:rPr lang="en-US" altLang="ja-JP" sz="1000" err="1"/>
              <a:t>Stealthwatch</a:t>
            </a:r>
            <a:endParaRPr lang="en-US" altLang="ja-JP" sz="1000"/>
          </a:p>
          <a:p>
            <a:r>
              <a:rPr lang="en-US" altLang="ja-JP" sz="1000"/>
              <a:t> destination 10.10.31.100</a:t>
            </a:r>
          </a:p>
          <a:p>
            <a:r>
              <a:rPr lang="en-US" altLang="ja-JP" sz="1000"/>
              <a:t> transport </a:t>
            </a:r>
            <a:r>
              <a:rPr lang="en-US" altLang="ja-JP" sz="1000" err="1"/>
              <a:t>udp</a:t>
            </a:r>
            <a:r>
              <a:rPr lang="en-US" altLang="ja-JP" sz="1000"/>
              <a:t> 2055</a:t>
            </a:r>
            <a:endParaRPr lang="ja-JP" altLang="en-US" sz="1000"/>
          </a:p>
        </p:txBody>
      </p:sp>
      <p:sp>
        <p:nvSpPr>
          <p:cNvPr id="14" name="正方形/長方形 13">
            <a:extLst>
              <a:ext uri="{FF2B5EF4-FFF2-40B4-BE49-F238E27FC236}">
                <a16:creationId xmlns:a16="http://schemas.microsoft.com/office/drawing/2014/main" id="{332D31DC-88B0-4544-9BEE-47F6D96EC080}"/>
              </a:ext>
            </a:extLst>
          </p:cNvPr>
          <p:cNvSpPr/>
          <p:nvPr/>
        </p:nvSpPr>
        <p:spPr>
          <a:xfrm>
            <a:off x="228600" y="4253936"/>
            <a:ext cx="4800600" cy="669041"/>
          </a:xfrm>
          <a:prstGeom prst="rect">
            <a:avLst/>
          </a:prstGeom>
          <a:solidFill>
            <a:schemeClr val="bg2">
              <a:lumMod val="95000"/>
            </a:schemeClr>
          </a:solidFill>
          <a:ln>
            <a:noFill/>
          </a:ln>
        </p:spPr>
        <p:style>
          <a:lnRef idx="0">
            <a:scrgbClr r="0" g="0" b="0"/>
          </a:lnRef>
          <a:fillRef idx="0">
            <a:scrgbClr r="0" g="0" b="0"/>
          </a:fillRef>
          <a:effectRef idx="0">
            <a:scrgbClr r="0" g="0" b="0"/>
          </a:effectRef>
          <a:fontRef idx="minor">
            <a:schemeClr val="accent4"/>
          </a:fontRef>
        </p:style>
        <p:txBody>
          <a:bodyPr wrap="square">
            <a:noAutofit/>
          </a:bodyPr>
          <a:lstStyle/>
          <a:p>
            <a:r>
              <a:rPr lang="en-US" altLang="ja-JP" sz="1000"/>
              <a:t>flow monitor IPv4_NETFLOW</a:t>
            </a:r>
          </a:p>
          <a:p>
            <a:r>
              <a:rPr lang="en-US" altLang="ja-JP" sz="1000"/>
              <a:t> exporter NETFLOW_TO_STEALTHWATCH</a:t>
            </a:r>
          </a:p>
          <a:p>
            <a:r>
              <a:rPr lang="en-US" altLang="ja-JP" sz="1000"/>
              <a:t> cache timeout active 60</a:t>
            </a:r>
          </a:p>
          <a:p>
            <a:r>
              <a:rPr lang="en-US" altLang="ja-JP" sz="1000"/>
              <a:t> record LANCOPE1_IN</a:t>
            </a:r>
            <a:endParaRPr lang="ja-JP" altLang="en-US" sz="1000"/>
          </a:p>
        </p:txBody>
      </p:sp>
      <p:sp>
        <p:nvSpPr>
          <p:cNvPr id="9" name="吹き出し: 線 10">
            <a:extLst>
              <a:ext uri="{FF2B5EF4-FFF2-40B4-BE49-F238E27FC236}">
                <a16:creationId xmlns:a16="http://schemas.microsoft.com/office/drawing/2014/main" id="{F0E2E795-818D-EE43-8E55-61361F6DC842}"/>
              </a:ext>
            </a:extLst>
          </p:cNvPr>
          <p:cNvSpPr/>
          <p:nvPr/>
        </p:nvSpPr>
        <p:spPr>
          <a:xfrm>
            <a:off x="5257800" y="2074921"/>
            <a:ext cx="3657600" cy="868264"/>
          </a:xfrm>
          <a:prstGeom prst="callout1">
            <a:avLst>
              <a:gd name="adj1" fmla="val 50846"/>
              <a:gd name="adj2" fmla="val 0"/>
              <a:gd name="adj3" fmla="val 55330"/>
              <a:gd name="adj4" fmla="val -95714"/>
            </a:avLst>
          </a:prstGeom>
          <a:solidFill>
            <a:schemeClr val="accent1">
              <a:alpha val="15000"/>
            </a:schemeClr>
          </a:solidFill>
          <a:ln>
            <a:solidFill>
              <a:schemeClr val="accent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r>
              <a:rPr kumimoji="1" lang="en-US" altLang="ja-JP" sz="1050"/>
              <a:t>match application name </a:t>
            </a:r>
            <a:r>
              <a:rPr kumimoji="1" lang="ja-JP" altLang="en-US" sz="1050"/>
              <a:t>でアプリケーション情報を収集します</a:t>
            </a:r>
          </a:p>
          <a:p>
            <a:r>
              <a:rPr kumimoji="1" lang="en-US" altLang="ja-JP" sz="1050"/>
              <a:t>match ipv4 </a:t>
            </a:r>
            <a:r>
              <a:rPr kumimoji="1" lang="en-US" altLang="ja-JP" sz="1050" err="1"/>
              <a:t>tos</a:t>
            </a:r>
            <a:r>
              <a:rPr kumimoji="1" lang="en-US" altLang="ja-JP" sz="1050"/>
              <a:t> </a:t>
            </a:r>
            <a:r>
              <a:rPr kumimoji="1" lang="ja-JP" altLang="en-US" sz="1050"/>
              <a:t>は利用できないため削除してください</a:t>
            </a:r>
          </a:p>
          <a:p>
            <a:r>
              <a:rPr kumimoji="1" lang="ja-JP" altLang="en-US" sz="1050"/>
              <a:t>アプリケーション情報を収集する場合はこの条件以上の条件は投入できません</a:t>
            </a:r>
          </a:p>
        </p:txBody>
      </p:sp>
      <p:sp>
        <p:nvSpPr>
          <p:cNvPr id="10" name="Slide Number Placeholder 4">
            <a:extLst>
              <a:ext uri="{FF2B5EF4-FFF2-40B4-BE49-F238E27FC236}">
                <a16:creationId xmlns:a16="http://schemas.microsoft.com/office/drawing/2014/main" id="{E6158ECF-4738-8940-8DF1-A572DFC32C14}"/>
              </a:ext>
            </a:extLst>
          </p:cNvPr>
          <p:cNvSpPr>
            <a:spLocks noGrp="1"/>
          </p:cNvSpPr>
          <p:nvPr>
            <p:ph type="sldNum" sz="quarter" idx="4294967295"/>
          </p:nvPr>
        </p:nvSpPr>
        <p:spPr>
          <a:xfrm>
            <a:off x="8648700" y="4884738"/>
            <a:ext cx="495300" cy="274637"/>
          </a:xfrm>
          <a:prstGeom prst="rect">
            <a:avLst/>
          </a:prstGeom>
        </p:spPr>
        <p:txBody>
          <a:bodyPr>
            <a:noAutofit/>
          </a:bodyPr>
          <a:lstStyle/>
          <a:p>
            <a:fld id="{3945D0FD-48F1-4D72-80C5-FFB60B92A834}" type="slidenum">
              <a:rPr lang="en-US" sz="900" smtClean="0">
                <a:latin typeface="+mn-lt"/>
              </a:rPr>
              <a:pPr/>
              <a:t>379</a:t>
            </a:fld>
            <a:endParaRPr lang="en-US" sz="900">
              <a:latin typeface="+mn-lt"/>
            </a:endParaRPr>
          </a:p>
        </p:txBody>
      </p:sp>
    </p:spTree>
    <p:extLst>
      <p:ext uri="{BB962C8B-B14F-4D97-AF65-F5344CB8AC3E}">
        <p14:creationId xmlns:p14="http://schemas.microsoft.com/office/powerpoint/2010/main" val="71595740"/>
      </p:ext>
    </p:extLst>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図 5">
            <a:extLst>
              <a:ext uri="{FF2B5EF4-FFF2-40B4-BE49-F238E27FC236}">
                <a16:creationId xmlns:a16="http://schemas.microsoft.com/office/drawing/2014/main" id="{898A2326-5660-2048-BE94-57BAFC320277}"/>
              </a:ext>
            </a:extLst>
          </p:cNvPr>
          <p:cNvPicPr>
            <a:picLocks noChangeAspect="1"/>
          </p:cNvPicPr>
          <p:nvPr/>
        </p:nvPicPr>
        <p:blipFill>
          <a:blip r:embed="rId3"/>
          <a:stretch>
            <a:fillRect/>
          </a:stretch>
        </p:blipFill>
        <p:spPr>
          <a:xfrm>
            <a:off x="7197578" y="947624"/>
            <a:ext cx="1957637" cy="1755328"/>
          </a:xfrm>
          <a:prstGeom prst="rect">
            <a:avLst/>
          </a:prstGeom>
        </p:spPr>
      </p:pic>
      <p:pic>
        <p:nvPicPr>
          <p:cNvPr id="11" name="図 10" descr="スクリーンショット が含まれている画像&#10;&#10;自動的に生成された説明">
            <a:extLst>
              <a:ext uri="{FF2B5EF4-FFF2-40B4-BE49-F238E27FC236}">
                <a16:creationId xmlns:a16="http://schemas.microsoft.com/office/drawing/2014/main" id="{790578DB-DBF8-8649-94BC-09AD91A24553}"/>
              </a:ext>
            </a:extLst>
          </p:cNvPr>
          <p:cNvPicPr>
            <a:picLocks noChangeAspect="1"/>
          </p:cNvPicPr>
          <p:nvPr/>
        </p:nvPicPr>
        <p:blipFill>
          <a:blip r:embed="rId4"/>
          <a:stretch>
            <a:fillRect/>
          </a:stretch>
        </p:blipFill>
        <p:spPr>
          <a:xfrm>
            <a:off x="5547882" y="992316"/>
            <a:ext cx="1862306" cy="1754141"/>
          </a:xfrm>
          <a:prstGeom prst="rect">
            <a:avLst/>
          </a:prstGeom>
        </p:spPr>
      </p:pic>
      <p:sp>
        <p:nvSpPr>
          <p:cNvPr id="101" name="テキスト ボックス 100">
            <a:extLst>
              <a:ext uri="{FF2B5EF4-FFF2-40B4-BE49-F238E27FC236}">
                <a16:creationId xmlns:a16="http://schemas.microsoft.com/office/drawing/2014/main" id="{4FB37DC2-7FC8-DC4B-A993-5D802C0ADA8E}"/>
              </a:ext>
            </a:extLst>
          </p:cNvPr>
          <p:cNvSpPr txBox="1"/>
          <p:nvPr/>
        </p:nvSpPr>
        <p:spPr>
          <a:xfrm>
            <a:off x="303587" y="1195799"/>
            <a:ext cx="2055371" cy="276999"/>
          </a:xfrm>
          <a:prstGeom prst="rect">
            <a:avLst/>
          </a:prstGeom>
          <a:noFill/>
        </p:spPr>
        <p:txBody>
          <a:bodyPr wrap="none" rtlCol="0">
            <a:spAutoFit/>
          </a:bodyPr>
          <a:lstStyle/>
          <a:p>
            <a:r>
              <a:rPr kumimoji="1" lang="en-US" altLang="ja-JP" sz="1200" b="1" u="sng">
                <a:latin typeface="+mn-lt"/>
                <a:ea typeface="MS PGothic" panose="020B0600070205080204" pitchFamily="34" charset="-128"/>
              </a:rPr>
              <a:t>A </a:t>
            </a:r>
            <a:r>
              <a:rPr kumimoji="1" lang="ja-JP" altLang="en-US" sz="1200" b="1" u="sng">
                <a:latin typeface="+mn-lt"/>
                <a:ea typeface="MS PGothic" panose="020B0600070205080204" pitchFamily="34" charset="-128"/>
              </a:rPr>
              <a:t>構成　小規模構成シナリオ</a:t>
            </a:r>
          </a:p>
        </p:txBody>
      </p:sp>
      <p:sp>
        <p:nvSpPr>
          <p:cNvPr id="102" name="テキスト ボックス 101">
            <a:extLst>
              <a:ext uri="{FF2B5EF4-FFF2-40B4-BE49-F238E27FC236}">
                <a16:creationId xmlns:a16="http://schemas.microsoft.com/office/drawing/2014/main" id="{4E8AE438-C5D4-D24A-898F-20FE76C844AC}"/>
              </a:ext>
            </a:extLst>
          </p:cNvPr>
          <p:cNvSpPr txBox="1"/>
          <p:nvPr/>
        </p:nvSpPr>
        <p:spPr>
          <a:xfrm>
            <a:off x="3273093" y="1192712"/>
            <a:ext cx="2056973" cy="276999"/>
          </a:xfrm>
          <a:prstGeom prst="rect">
            <a:avLst/>
          </a:prstGeom>
          <a:noFill/>
        </p:spPr>
        <p:txBody>
          <a:bodyPr wrap="none" rtlCol="0">
            <a:spAutoFit/>
          </a:bodyPr>
          <a:lstStyle/>
          <a:p>
            <a:r>
              <a:rPr kumimoji="1" lang="en-US" altLang="ja-JP" sz="1200" b="1" u="sng">
                <a:latin typeface="+mn-lt"/>
                <a:ea typeface="MS PGothic" panose="020B0600070205080204" pitchFamily="34" charset="-128"/>
              </a:rPr>
              <a:t>B </a:t>
            </a:r>
            <a:r>
              <a:rPr kumimoji="1" lang="ja-JP" altLang="en-US" sz="1200" b="1" u="sng">
                <a:latin typeface="+mn-lt"/>
                <a:ea typeface="MS PGothic" panose="020B0600070205080204" pitchFamily="34" charset="-128"/>
              </a:rPr>
              <a:t>構成　大規模構成シナリオ</a:t>
            </a:r>
          </a:p>
        </p:txBody>
      </p:sp>
      <p:pic>
        <p:nvPicPr>
          <p:cNvPr id="306" name="Picture 41">
            <a:extLst>
              <a:ext uri="{FF2B5EF4-FFF2-40B4-BE49-F238E27FC236}">
                <a16:creationId xmlns:a16="http://schemas.microsoft.com/office/drawing/2014/main" id="{18DC8422-30C8-404F-A7AE-62873E06EF1C}"/>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833640" y="3625960"/>
            <a:ext cx="398576" cy="15849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07" name="テキスト ボックス 306">
            <a:extLst>
              <a:ext uri="{FF2B5EF4-FFF2-40B4-BE49-F238E27FC236}">
                <a16:creationId xmlns:a16="http://schemas.microsoft.com/office/drawing/2014/main" id="{7C85CEBC-6056-1A4F-83C5-E7A12EB20C84}"/>
              </a:ext>
            </a:extLst>
          </p:cNvPr>
          <p:cNvSpPr txBox="1"/>
          <p:nvPr/>
        </p:nvSpPr>
        <p:spPr>
          <a:xfrm>
            <a:off x="4232215" y="3630827"/>
            <a:ext cx="569387" cy="246221"/>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1" lang="ja-JP" altLang="en-US" sz="1000" b="0" i="0" u="none" strike="noStrike" kern="0" cap="none" spc="0" normalizeH="0" baseline="0" noProof="0">
                <a:ln>
                  <a:noFill/>
                </a:ln>
                <a:solidFill>
                  <a:prstClr val="black"/>
                </a:solidFill>
                <a:effectLst/>
                <a:uLnTx/>
                <a:uFillTx/>
                <a:latin typeface="+mn-lt"/>
                <a:ea typeface="游ゴシック" panose="020B0400000000000000" pitchFamily="34" charset="-128"/>
                <a:cs typeface="+mn-cs"/>
              </a:rPr>
              <a:t>・・・</a:t>
            </a:r>
          </a:p>
        </p:txBody>
      </p:sp>
      <p:sp>
        <p:nvSpPr>
          <p:cNvPr id="308" name="角丸四角形 307">
            <a:extLst>
              <a:ext uri="{FF2B5EF4-FFF2-40B4-BE49-F238E27FC236}">
                <a16:creationId xmlns:a16="http://schemas.microsoft.com/office/drawing/2014/main" id="{ECA78C47-1CC8-9544-A46D-DD1522FC4E58}"/>
              </a:ext>
            </a:extLst>
          </p:cNvPr>
          <p:cNvSpPr/>
          <p:nvPr/>
        </p:nvSpPr>
        <p:spPr>
          <a:xfrm>
            <a:off x="3785001" y="3542255"/>
            <a:ext cx="953173" cy="299457"/>
          </a:xfrm>
          <a:prstGeom prst="roundRect">
            <a:avLst/>
          </a:prstGeom>
          <a:noFill/>
          <a:ln w="9525" cap="flat" cmpd="sng" algn="ctr">
            <a:solidFill>
              <a:sysClr val="window" lastClr="FFFFFF">
                <a:lumMod val="75000"/>
              </a:sys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1" lang="ja-JP" altLang="en-US" sz="1000" b="0" i="0" u="none" strike="noStrike" kern="0" cap="none" spc="0" normalizeH="0" baseline="0" noProof="0">
              <a:ln>
                <a:noFill/>
              </a:ln>
              <a:solidFill>
                <a:prstClr val="white"/>
              </a:solidFill>
              <a:effectLst/>
              <a:uLnTx/>
              <a:uFillTx/>
              <a:latin typeface="+mn-lt"/>
              <a:ea typeface="游ゴシック" panose="020B0400000000000000" pitchFamily="34" charset="-128"/>
              <a:cs typeface="+mn-cs"/>
            </a:endParaRPr>
          </a:p>
        </p:txBody>
      </p:sp>
      <p:sp>
        <p:nvSpPr>
          <p:cNvPr id="309" name="テキスト ボックス 308">
            <a:extLst>
              <a:ext uri="{FF2B5EF4-FFF2-40B4-BE49-F238E27FC236}">
                <a16:creationId xmlns:a16="http://schemas.microsoft.com/office/drawing/2014/main" id="{7384462F-70EF-6C49-8071-D4F9A6031108}"/>
              </a:ext>
            </a:extLst>
          </p:cNvPr>
          <p:cNvSpPr txBox="1"/>
          <p:nvPr/>
        </p:nvSpPr>
        <p:spPr>
          <a:xfrm>
            <a:off x="3783464" y="3815270"/>
            <a:ext cx="994622" cy="184666"/>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1" lang="en-US" altLang="ja-JP" sz="600">
                <a:solidFill>
                  <a:prstClr val="black"/>
                </a:solidFill>
                <a:latin typeface="+mn-lt"/>
                <a:ea typeface="游ゴシック" panose="020B0400000000000000" pitchFamily="34" charset="-128"/>
              </a:rPr>
              <a:t>18 * 48</a:t>
            </a:r>
            <a:r>
              <a:rPr kumimoji="1" lang="ja-JP" altLang="en-US" sz="600">
                <a:solidFill>
                  <a:prstClr val="black"/>
                </a:solidFill>
                <a:latin typeface="+mn-lt"/>
                <a:ea typeface="游ゴシック" panose="020B0400000000000000" pitchFamily="34" charset="-128"/>
              </a:rPr>
              <a:t>ポートスイッチ</a:t>
            </a:r>
            <a:endParaRPr kumimoji="1" lang="ja-JP" altLang="en-US" sz="400" b="0" i="0" u="none" strike="noStrike" kern="0" cap="none" spc="0" normalizeH="0" baseline="0" noProof="0">
              <a:ln>
                <a:noFill/>
              </a:ln>
              <a:solidFill>
                <a:prstClr val="black"/>
              </a:solidFill>
              <a:effectLst/>
              <a:uLnTx/>
              <a:uFillTx/>
              <a:latin typeface="+mn-lt"/>
              <a:ea typeface="游ゴシック" panose="020B0400000000000000" pitchFamily="34" charset="-128"/>
              <a:cs typeface="+mn-cs"/>
            </a:endParaRPr>
          </a:p>
        </p:txBody>
      </p:sp>
      <p:pic>
        <p:nvPicPr>
          <p:cNvPr id="312" name="Picture 41">
            <a:extLst>
              <a:ext uri="{FF2B5EF4-FFF2-40B4-BE49-F238E27FC236}">
                <a16:creationId xmlns:a16="http://schemas.microsoft.com/office/drawing/2014/main" id="{1AC6985C-A1E0-E94C-AED7-234CB6F7F1F4}"/>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833640" y="4129427"/>
            <a:ext cx="398576" cy="15849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13" name="テキスト ボックス 312">
            <a:extLst>
              <a:ext uri="{FF2B5EF4-FFF2-40B4-BE49-F238E27FC236}">
                <a16:creationId xmlns:a16="http://schemas.microsoft.com/office/drawing/2014/main" id="{D25606FD-2DF7-754C-8657-D6B43CB87279}"/>
              </a:ext>
            </a:extLst>
          </p:cNvPr>
          <p:cNvSpPr txBox="1"/>
          <p:nvPr/>
        </p:nvSpPr>
        <p:spPr>
          <a:xfrm>
            <a:off x="4232215" y="4134294"/>
            <a:ext cx="569387" cy="246221"/>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1" lang="ja-JP" altLang="en-US" sz="1000" b="0" i="0" u="none" strike="noStrike" kern="0" cap="none" spc="0" normalizeH="0" baseline="0" noProof="0">
                <a:ln>
                  <a:noFill/>
                </a:ln>
                <a:solidFill>
                  <a:prstClr val="black"/>
                </a:solidFill>
                <a:effectLst/>
                <a:uLnTx/>
                <a:uFillTx/>
                <a:latin typeface="+mn-lt"/>
                <a:ea typeface="游ゴシック" panose="020B0400000000000000" pitchFamily="34" charset="-128"/>
                <a:cs typeface="+mn-cs"/>
              </a:rPr>
              <a:t>・・・</a:t>
            </a:r>
          </a:p>
        </p:txBody>
      </p:sp>
      <p:sp>
        <p:nvSpPr>
          <p:cNvPr id="314" name="角丸四角形 313">
            <a:extLst>
              <a:ext uri="{FF2B5EF4-FFF2-40B4-BE49-F238E27FC236}">
                <a16:creationId xmlns:a16="http://schemas.microsoft.com/office/drawing/2014/main" id="{32F7D028-A39A-F34E-8EE4-70B5BD5648C5}"/>
              </a:ext>
            </a:extLst>
          </p:cNvPr>
          <p:cNvSpPr/>
          <p:nvPr/>
        </p:nvSpPr>
        <p:spPr>
          <a:xfrm>
            <a:off x="3785001" y="4045722"/>
            <a:ext cx="953173" cy="299457"/>
          </a:xfrm>
          <a:prstGeom prst="roundRect">
            <a:avLst/>
          </a:prstGeom>
          <a:noFill/>
          <a:ln w="9525" cap="flat" cmpd="sng" algn="ctr">
            <a:solidFill>
              <a:sysClr val="window" lastClr="FFFFFF">
                <a:lumMod val="75000"/>
              </a:sys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1" lang="ja-JP" altLang="en-US" sz="1000" b="0" i="0" u="none" strike="noStrike" kern="0" cap="none" spc="0" normalizeH="0" baseline="0" noProof="0">
              <a:ln>
                <a:noFill/>
              </a:ln>
              <a:solidFill>
                <a:prstClr val="white"/>
              </a:solidFill>
              <a:effectLst/>
              <a:uLnTx/>
              <a:uFillTx/>
              <a:latin typeface="+mn-lt"/>
              <a:ea typeface="游ゴシック" panose="020B0400000000000000" pitchFamily="34" charset="-128"/>
              <a:cs typeface="+mn-cs"/>
            </a:endParaRPr>
          </a:p>
        </p:txBody>
      </p:sp>
      <p:sp>
        <p:nvSpPr>
          <p:cNvPr id="317" name="テキスト ボックス 316">
            <a:extLst>
              <a:ext uri="{FF2B5EF4-FFF2-40B4-BE49-F238E27FC236}">
                <a16:creationId xmlns:a16="http://schemas.microsoft.com/office/drawing/2014/main" id="{0B2CED38-55BC-E847-9903-3F718AFFE452}"/>
              </a:ext>
            </a:extLst>
          </p:cNvPr>
          <p:cNvSpPr txBox="1"/>
          <p:nvPr/>
        </p:nvSpPr>
        <p:spPr>
          <a:xfrm>
            <a:off x="3984610" y="4548749"/>
            <a:ext cx="551754" cy="215444"/>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1" lang="en-US" altLang="ja-JP" sz="800" kern="0">
                <a:solidFill>
                  <a:prstClr val="black"/>
                </a:solidFill>
                <a:latin typeface="+mn-lt"/>
                <a:ea typeface="游ゴシック" panose="020B0400000000000000" pitchFamily="34" charset="-128"/>
                <a:cs typeface="+mn-cs"/>
              </a:rPr>
              <a:t>1-2</a:t>
            </a:r>
            <a:r>
              <a:rPr kumimoji="1" lang="en-US" altLang="ja-JP" sz="800" b="0" i="0" u="none" strike="noStrike" kern="0" cap="none" spc="0" normalizeH="0" baseline="0" noProof="0">
                <a:ln>
                  <a:noFill/>
                </a:ln>
                <a:solidFill>
                  <a:prstClr val="black"/>
                </a:solidFill>
                <a:effectLst/>
                <a:uLnTx/>
                <a:uFillTx/>
                <a:latin typeface="+mn-lt"/>
                <a:ea typeface="游ゴシック" panose="020B0400000000000000" pitchFamily="34" charset="-128"/>
                <a:cs typeface="+mn-cs"/>
              </a:rPr>
              <a:t>F</a:t>
            </a:r>
            <a:r>
              <a:rPr kumimoji="1" lang="ja-JP" altLang="en-US" sz="800" b="0" i="0" u="none" strike="noStrike" kern="0" cap="none" spc="0" normalizeH="0" baseline="0" noProof="0">
                <a:ln>
                  <a:noFill/>
                </a:ln>
                <a:solidFill>
                  <a:prstClr val="black"/>
                </a:solidFill>
                <a:effectLst/>
                <a:uLnTx/>
                <a:uFillTx/>
                <a:latin typeface="+mn-lt"/>
                <a:ea typeface="游ゴシック" panose="020B0400000000000000" pitchFamily="34" charset="-128"/>
                <a:cs typeface="+mn-cs"/>
              </a:rPr>
              <a:t> 東</a:t>
            </a:r>
          </a:p>
        </p:txBody>
      </p:sp>
      <p:grpSp>
        <p:nvGrpSpPr>
          <p:cNvPr id="382" name="グループ化 381">
            <a:extLst>
              <a:ext uri="{FF2B5EF4-FFF2-40B4-BE49-F238E27FC236}">
                <a16:creationId xmlns:a16="http://schemas.microsoft.com/office/drawing/2014/main" id="{C7CBB3AF-979E-A240-9CF6-A90CA309DD47}"/>
              </a:ext>
            </a:extLst>
          </p:cNvPr>
          <p:cNvGrpSpPr/>
          <p:nvPr/>
        </p:nvGrpSpPr>
        <p:grpSpPr>
          <a:xfrm>
            <a:off x="4899567" y="3166171"/>
            <a:ext cx="2548600" cy="1598022"/>
            <a:chOff x="3643420" y="1647792"/>
            <a:chExt cx="4699872" cy="5049801"/>
          </a:xfrm>
        </p:grpSpPr>
        <p:cxnSp>
          <p:nvCxnSpPr>
            <p:cNvPr id="384" name="直線コネクタ 383">
              <a:extLst>
                <a:ext uri="{FF2B5EF4-FFF2-40B4-BE49-F238E27FC236}">
                  <a16:creationId xmlns:a16="http://schemas.microsoft.com/office/drawing/2014/main" id="{33E527EF-D1AF-054D-B41B-CAB1FE09C2EA}"/>
                </a:ext>
              </a:extLst>
            </p:cNvPr>
            <p:cNvCxnSpPr>
              <a:cxnSpLocks/>
            </p:cNvCxnSpPr>
            <p:nvPr/>
          </p:nvCxnSpPr>
          <p:spPr>
            <a:xfrm>
              <a:off x="3643420" y="1647792"/>
              <a:ext cx="33913" cy="5049801"/>
            </a:xfrm>
            <a:prstGeom prst="line">
              <a:avLst/>
            </a:prstGeom>
            <a:noFill/>
            <a:ln w="6350" cap="flat" cmpd="sng" algn="ctr">
              <a:solidFill>
                <a:sysClr val="window" lastClr="FFFFFF">
                  <a:lumMod val="75000"/>
                </a:sysClr>
              </a:solidFill>
              <a:prstDash val="solid"/>
              <a:miter lim="800000"/>
            </a:ln>
            <a:effectLst/>
          </p:spPr>
        </p:cxnSp>
        <p:cxnSp>
          <p:nvCxnSpPr>
            <p:cNvPr id="385" name="直線コネクタ 384">
              <a:extLst>
                <a:ext uri="{FF2B5EF4-FFF2-40B4-BE49-F238E27FC236}">
                  <a16:creationId xmlns:a16="http://schemas.microsoft.com/office/drawing/2014/main" id="{947D1B98-FE7F-D54F-AFC6-706518C2BA23}"/>
                </a:ext>
              </a:extLst>
            </p:cNvPr>
            <p:cNvCxnSpPr>
              <a:cxnSpLocks/>
            </p:cNvCxnSpPr>
            <p:nvPr/>
          </p:nvCxnSpPr>
          <p:spPr>
            <a:xfrm>
              <a:off x="5952812" y="1647792"/>
              <a:ext cx="33913" cy="5049801"/>
            </a:xfrm>
            <a:prstGeom prst="line">
              <a:avLst/>
            </a:prstGeom>
            <a:noFill/>
            <a:ln w="6350" cap="flat" cmpd="sng" algn="ctr">
              <a:solidFill>
                <a:sysClr val="window" lastClr="FFFFFF">
                  <a:lumMod val="75000"/>
                </a:sysClr>
              </a:solidFill>
              <a:prstDash val="solid"/>
              <a:miter lim="800000"/>
            </a:ln>
            <a:effectLst/>
          </p:spPr>
        </p:cxnSp>
        <p:cxnSp>
          <p:nvCxnSpPr>
            <p:cNvPr id="386" name="直線コネクタ 385">
              <a:extLst>
                <a:ext uri="{FF2B5EF4-FFF2-40B4-BE49-F238E27FC236}">
                  <a16:creationId xmlns:a16="http://schemas.microsoft.com/office/drawing/2014/main" id="{72F17EDF-2A2F-6E42-9013-3DD3C32F0C04}"/>
                </a:ext>
              </a:extLst>
            </p:cNvPr>
            <p:cNvCxnSpPr>
              <a:cxnSpLocks/>
            </p:cNvCxnSpPr>
            <p:nvPr/>
          </p:nvCxnSpPr>
          <p:spPr>
            <a:xfrm>
              <a:off x="8309379" y="1647792"/>
              <a:ext cx="33913" cy="5049801"/>
            </a:xfrm>
            <a:prstGeom prst="line">
              <a:avLst/>
            </a:prstGeom>
            <a:noFill/>
            <a:ln w="6350" cap="flat" cmpd="sng" algn="ctr">
              <a:solidFill>
                <a:sysClr val="window" lastClr="FFFFFF">
                  <a:lumMod val="75000"/>
                </a:sysClr>
              </a:solidFill>
              <a:prstDash val="solid"/>
              <a:miter lim="800000"/>
            </a:ln>
            <a:effectLst/>
          </p:spPr>
        </p:cxnSp>
      </p:grpSp>
      <p:sp>
        <p:nvSpPr>
          <p:cNvPr id="46" name="タイトル 45">
            <a:extLst>
              <a:ext uri="{FF2B5EF4-FFF2-40B4-BE49-F238E27FC236}">
                <a16:creationId xmlns:a16="http://schemas.microsoft.com/office/drawing/2014/main" id="{8A7DFE44-12FF-C24E-A985-DFC7DCA01F6E}"/>
              </a:ext>
            </a:extLst>
          </p:cNvPr>
          <p:cNvSpPr>
            <a:spLocks noGrp="1"/>
          </p:cNvSpPr>
          <p:nvPr>
            <p:ph type="title"/>
          </p:nvPr>
        </p:nvSpPr>
        <p:spPr/>
        <p:txBody>
          <a:bodyPr/>
          <a:lstStyle/>
          <a:p>
            <a:r>
              <a:rPr kumimoji="1" lang="ja-JP" altLang="en-US">
                <a:latin typeface="+mn-lt"/>
                <a:ea typeface="MS PGothic" panose="020B0600070205080204" pitchFamily="34" charset="-128"/>
              </a:rPr>
              <a:t>ケース</a:t>
            </a:r>
            <a:r>
              <a:rPr kumimoji="1" lang="en-US" altLang="ja-JP">
                <a:latin typeface="+mn-lt"/>
                <a:ea typeface="MS PGothic" panose="020B0600070205080204" pitchFamily="34" charset="-128"/>
              </a:rPr>
              <a:t> </a:t>
            </a:r>
            <a:r>
              <a:rPr kumimoji="1" lang="ja-JP" altLang="en-US">
                <a:latin typeface="+mn-lt"/>
                <a:ea typeface="MS PGothic" panose="020B0600070205080204" pitchFamily="34" charset="-128"/>
              </a:rPr>
              <a:t>スタディ　（アクセス</a:t>
            </a:r>
            <a:r>
              <a:rPr kumimoji="1" lang="en-US" altLang="ja-JP">
                <a:latin typeface="+mn-lt"/>
                <a:ea typeface="MS PGothic" panose="020B0600070205080204" pitchFamily="34" charset="-128"/>
              </a:rPr>
              <a:t> </a:t>
            </a:r>
            <a:r>
              <a:rPr kumimoji="1" lang="ja-JP" altLang="en-US">
                <a:latin typeface="+mn-lt"/>
                <a:ea typeface="MS PGothic" panose="020B0600070205080204" pitchFamily="34" charset="-128"/>
              </a:rPr>
              <a:t>レイヤ）</a:t>
            </a:r>
            <a:endParaRPr lang="ja-JP" altLang="en-US">
              <a:latin typeface="+mn-lt"/>
            </a:endParaRPr>
          </a:p>
        </p:txBody>
      </p:sp>
      <p:sp>
        <p:nvSpPr>
          <p:cNvPr id="2" name="Text Placeholder 1">
            <a:extLst>
              <a:ext uri="{FF2B5EF4-FFF2-40B4-BE49-F238E27FC236}">
                <a16:creationId xmlns:a16="http://schemas.microsoft.com/office/drawing/2014/main" id="{A15CC0A3-1780-E14A-80AA-221A07F95933}"/>
              </a:ext>
            </a:extLst>
          </p:cNvPr>
          <p:cNvSpPr>
            <a:spLocks noGrp="1"/>
          </p:cNvSpPr>
          <p:nvPr>
            <p:ph type="body" sz="quarter" idx="12"/>
          </p:nvPr>
        </p:nvSpPr>
        <p:spPr/>
        <p:txBody>
          <a:bodyPr/>
          <a:lstStyle/>
          <a:p>
            <a:r>
              <a:rPr kumimoji="1" lang="en-US" altLang="ja-JP"/>
              <a:t>2.3  </a:t>
            </a:r>
            <a:r>
              <a:rPr kumimoji="1" lang="ja-JP" altLang="en-US"/>
              <a:t>アクセス</a:t>
            </a:r>
            <a:r>
              <a:rPr kumimoji="1" lang="en-US" altLang="ja-JP"/>
              <a:t> </a:t>
            </a:r>
            <a:r>
              <a:rPr kumimoji="1" lang="ja-JP" altLang="en-US"/>
              <a:t>レイヤの構成</a:t>
            </a:r>
          </a:p>
        </p:txBody>
      </p:sp>
      <p:sp>
        <p:nvSpPr>
          <p:cNvPr id="68" name="Slide Number Placeholder 4">
            <a:extLst>
              <a:ext uri="{FF2B5EF4-FFF2-40B4-BE49-F238E27FC236}">
                <a16:creationId xmlns:a16="http://schemas.microsoft.com/office/drawing/2014/main" id="{38B2A893-6F4F-6548-BFAF-0A59ADAAE5BE}"/>
              </a:ext>
            </a:extLst>
          </p:cNvPr>
          <p:cNvSpPr txBox="1">
            <a:spLocks/>
          </p:cNvSpPr>
          <p:nvPr/>
        </p:nvSpPr>
        <p:spPr>
          <a:xfrm>
            <a:off x="8648700" y="4884738"/>
            <a:ext cx="495300" cy="274637"/>
          </a:xfrm>
          <a:prstGeom prst="rect">
            <a:avLst/>
          </a:prstGeom>
        </p:spPr>
        <p:txBody>
          <a:bodyPr>
            <a:noAutofit/>
          </a:bodyPr>
          <a:lstStyle>
            <a:defPPr>
              <a:defRPr lang="en-US"/>
            </a:defPPr>
            <a:lvl1pPr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1pPr>
            <a:lvl2pPr marL="4572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2pPr>
            <a:lvl3pPr marL="9144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3pPr>
            <a:lvl4pPr marL="13716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4pPr>
            <a:lvl5pPr marL="18288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5pPr>
            <a:lvl6pPr marL="2286000" algn="l" defTabSz="457200" rtl="0" eaLnBrk="1" latinLnBrk="0" hangingPunct="1">
              <a:defRPr kern="1200">
                <a:solidFill>
                  <a:schemeClr val="tx1"/>
                </a:solidFill>
                <a:latin typeface="Arial" charset="0"/>
                <a:ea typeface="ＭＳ Ｐゴシック" charset="0"/>
                <a:cs typeface="ＭＳ Ｐゴシック" charset="0"/>
              </a:defRPr>
            </a:lvl6pPr>
            <a:lvl7pPr marL="2743200" algn="l" defTabSz="457200" rtl="0" eaLnBrk="1" latinLnBrk="0" hangingPunct="1">
              <a:defRPr kern="1200">
                <a:solidFill>
                  <a:schemeClr val="tx1"/>
                </a:solidFill>
                <a:latin typeface="Arial" charset="0"/>
                <a:ea typeface="ＭＳ Ｐゴシック" charset="0"/>
                <a:cs typeface="ＭＳ Ｐゴシック" charset="0"/>
              </a:defRPr>
            </a:lvl7pPr>
            <a:lvl8pPr marL="3200400" algn="l" defTabSz="457200" rtl="0" eaLnBrk="1" latinLnBrk="0" hangingPunct="1">
              <a:defRPr kern="1200">
                <a:solidFill>
                  <a:schemeClr val="tx1"/>
                </a:solidFill>
                <a:latin typeface="Arial" charset="0"/>
                <a:ea typeface="ＭＳ Ｐゴシック" charset="0"/>
                <a:cs typeface="ＭＳ Ｐゴシック" charset="0"/>
              </a:defRPr>
            </a:lvl8pPr>
            <a:lvl9pPr marL="3657600" algn="l" defTabSz="457200" rtl="0" eaLnBrk="1" latinLnBrk="0" hangingPunct="1">
              <a:defRPr kern="1200">
                <a:solidFill>
                  <a:schemeClr val="tx1"/>
                </a:solidFill>
                <a:latin typeface="Arial" charset="0"/>
                <a:ea typeface="ＭＳ Ｐゴシック" charset="0"/>
                <a:cs typeface="ＭＳ Ｐゴシック" charset="0"/>
              </a:defRPr>
            </a:lvl9pPr>
          </a:lstStyle>
          <a:p>
            <a:fld id="{3945D0FD-48F1-4D72-80C5-FFB60B92A834}" type="slidenum">
              <a:rPr lang="en-US" sz="900" smtClean="0">
                <a:latin typeface="+mn-lt"/>
              </a:rPr>
              <a:pPr/>
              <a:t>38</a:t>
            </a:fld>
            <a:endParaRPr lang="en-US" sz="900">
              <a:latin typeface="+mn-lt"/>
            </a:endParaRPr>
          </a:p>
        </p:txBody>
      </p:sp>
      <p:cxnSp>
        <p:nvCxnSpPr>
          <p:cNvPr id="69" name="Straight Connector 68">
            <a:extLst>
              <a:ext uri="{FF2B5EF4-FFF2-40B4-BE49-F238E27FC236}">
                <a16:creationId xmlns:a16="http://schemas.microsoft.com/office/drawing/2014/main" id="{5F0FF36D-D637-8947-A340-3E82243FE206}"/>
              </a:ext>
            </a:extLst>
          </p:cNvPr>
          <p:cNvCxnSpPr/>
          <p:nvPr/>
        </p:nvCxnSpPr>
        <p:spPr>
          <a:xfrm>
            <a:off x="3065324" y="1201738"/>
            <a:ext cx="0" cy="3389312"/>
          </a:xfrm>
          <a:prstGeom prst="line">
            <a:avLst/>
          </a:prstGeom>
          <a:ln w="19050">
            <a:solidFill>
              <a:schemeClr val="bg2">
                <a:lumMod val="50000"/>
              </a:schemeClr>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sp>
        <p:nvSpPr>
          <p:cNvPr id="72" name="テキスト ボックス 71">
            <a:extLst>
              <a:ext uri="{FF2B5EF4-FFF2-40B4-BE49-F238E27FC236}">
                <a16:creationId xmlns:a16="http://schemas.microsoft.com/office/drawing/2014/main" id="{44F23D96-0553-EE4D-B948-C19B8BA296A3}"/>
              </a:ext>
            </a:extLst>
          </p:cNvPr>
          <p:cNvSpPr txBox="1"/>
          <p:nvPr/>
        </p:nvSpPr>
        <p:spPr>
          <a:xfrm>
            <a:off x="3783183" y="4324752"/>
            <a:ext cx="1184767" cy="184666"/>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1" lang="en-US" altLang="ja-JP" sz="600">
                <a:solidFill>
                  <a:prstClr val="black"/>
                </a:solidFill>
                <a:latin typeface="+mn-lt"/>
                <a:ea typeface="游ゴシック" panose="020B0400000000000000" pitchFamily="34" charset="-128"/>
              </a:rPr>
              <a:t>3 * 48</a:t>
            </a:r>
            <a:r>
              <a:rPr kumimoji="1" lang="ja-JP" altLang="en-US" sz="600">
                <a:solidFill>
                  <a:prstClr val="black"/>
                </a:solidFill>
                <a:latin typeface="+mn-lt"/>
                <a:ea typeface="游ゴシック" panose="020B0400000000000000" pitchFamily="34" charset="-128"/>
              </a:rPr>
              <a:t>ポート</a:t>
            </a:r>
            <a:r>
              <a:rPr kumimoji="1" lang="en-US" altLang="ja-JP" sz="600">
                <a:solidFill>
                  <a:prstClr val="black"/>
                </a:solidFill>
                <a:latin typeface="+mn-lt"/>
                <a:ea typeface="游ゴシック" panose="020B0400000000000000" pitchFamily="34" charset="-128"/>
              </a:rPr>
              <a:t>POE</a:t>
            </a:r>
            <a:r>
              <a:rPr kumimoji="1" lang="ja-JP" altLang="en-US" sz="600">
                <a:solidFill>
                  <a:prstClr val="black"/>
                </a:solidFill>
                <a:latin typeface="+mn-lt"/>
                <a:ea typeface="游ゴシック" panose="020B0400000000000000" pitchFamily="34" charset="-128"/>
              </a:rPr>
              <a:t>スイッチ</a:t>
            </a:r>
            <a:endParaRPr kumimoji="1" lang="ja-JP" altLang="en-US" sz="400" b="0" i="0" u="none" strike="noStrike" kern="0" cap="none" spc="0" normalizeH="0" baseline="0" noProof="0">
              <a:ln>
                <a:noFill/>
              </a:ln>
              <a:solidFill>
                <a:prstClr val="black"/>
              </a:solidFill>
              <a:effectLst/>
              <a:uLnTx/>
              <a:uFillTx/>
              <a:latin typeface="+mn-lt"/>
              <a:ea typeface="游ゴシック" panose="020B0400000000000000" pitchFamily="34" charset="-128"/>
              <a:cs typeface="+mn-cs"/>
            </a:endParaRPr>
          </a:p>
        </p:txBody>
      </p:sp>
      <p:pic>
        <p:nvPicPr>
          <p:cNvPr id="73" name="Picture 41">
            <a:extLst>
              <a:ext uri="{FF2B5EF4-FFF2-40B4-BE49-F238E27FC236}">
                <a16:creationId xmlns:a16="http://schemas.microsoft.com/office/drawing/2014/main" id="{736BB23A-88F9-5744-BB28-D613C735022A}"/>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116372" y="3625960"/>
            <a:ext cx="398576" cy="15849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4" name="テキスト ボックス 73">
            <a:extLst>
              <a:ext uri="{FF2B5EF4-FFF2-40B4-BE49-F238E27FC236}">
                <a16:creationId xmlns:a16="http://schemas.microsoft.com/office/drawing/2014/main" id="{07790946-D873-2347-9313-3599D32F678A}"/>
              </a:ext>
            </a:extLst>
          </p:cNvPr>
          <p:cNvSpPr txBox="1"/>
          <p:nvPr/>
        </p:nvSpPr>
        <p:spPr>
          <a:xfrm>
            <a:off x="5514947" y="3630827"/>
            <a:ext cx="569387" cy="246221"/>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1" lang="ja-JP" altLang="en-US" sz="1000" b="0" i="0" u="none" strike="noStrike" kern="0" cap="none" spc="0" normalizeH="0" baseline="0" noProof="0">
                <a:ln>
                  <a:noFill/>
                </a:ln>
                <a:solidFill>
                  <a:prstClr val="black"/>
                </a:solidFill>
                <a:effectLst/>
                <a:uLnTx/>
                <a:uFillTx/>
                <a:latin typeface="+mn-lt"/>
                <a:ea typeface="游ゴシック" panose="020B0400000000000000" pitchFamily="34" charset="-128"/>
                <a:cs typeface="+mn-cs"/>
              </a:rPr>
              <a:t>・・・</a:t>
            </a:r>
          </a:p>
        </p:txBody>
      </p:sp>
      <p:sp>
        <p:nvSpPr>
          <p:cNvPr id="75" name="角丸四角形 74">
            <a:extLst>
              <a:ext uri="{FF2B5EF4-FFF2-40B4-BE49-F238E27FC236}">
                <a16:creationId xmlns:a16="http://schemas.microsoft.com/office/drawing/2014/main" id="{EDFF088D-720E-FE43-B39F-E9DF113DFB25}"/>
              </a:ext>
            </a:extLst>
          </p:cNvPr>
          <p:cNvSpPr/>
          <p:nvPr/>
        </p:nvSpPr>
        <p:spPr>
          <a:xfrm>
            <a:off x="5067733" y="3542255"/>
            <a:ext cx="953173" cy="299457"/>
          </a:xfrm>
          <a:prstGeom prst="roundRect">
            <a:avLst/>
          </a:prstGeom>
          <a:noFill/>
          <a:ln w="9525" cap="flat" cmpd="sng" algn="ctr">
            <a:solidFill>
              <a:sysClr val="window" lastClr="FFFFFF">
                <a:lumMod val="75000"/>
              </a:sys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1" lang="ja-JP" altLang="en-US" sz="1000" b="0" i="0" u="none" strike="noStrike" kern="0" cap="none" spc="0" normalizeH="0" baseline="0" noProof="0">
              <a:ln>
                <a:noFill/>
              </a:ln>
              <a:solidFill>
                <a:prstClr val="white"/>
              </a:solidFill>
              <a:effectLst/>
              <a:uLnTx/>
              <a:uFillTx/>
              <a:latin typeface="+mn-lt"/>
              <a:ea typeface="游ゴシック" panose="020B0400000000000000" pitchFamily="34" charset="-128"/>
              <a:cs typeface="+mn-cs"/>
            </a:endParaRPr>
          </a:p>
        </p:txBody>
      </p:sp>
      <p:sp>
        <p:nvSpPr>
          <p:cNvPr id="76" name="テキスト ボックス 75">
            <a:extLst>
              <a:ext uri="{FF2B5EF4-FFF2-40B4-BE49-F238E27FC236}">
                <a16:creationId xmlns:a16="http://schemas.microsoft.com/office/drawing/2014/main" id="{AAA830CC-EF7F-1144-B2B5-06BAC666499B}"/>
              </a:ext>
            </a:extLst>
          </p:cNvPr>
          <p:cNvSpPr txBox="1"/>
          <p:nvPr/>
        </p:nvSpPr>
        <p:spPr>
          <a:xfrm>
            <a:off x="5066196" y="3815270"/>
            <a:ext cx="994622" cy="184666"/>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1" lang="en-US" altLang="ja-JP" sz="600">
                <a:solidFill>
                  <a:prstClr val="black"/>
                </a:solidFill>
                <a:latin typeface="+mn-lt"/>
                <a:ea typeface="游ゴシック" panose="020B0400000000000000" pitchFamily="34" charset="-128"/>
              </a:rPr>
              <a:t>18 * 48</a:t>
            </a:r>
            <a:r>
              <a:rPr kumimoji="1" lang="ja-JP" altLang="en-US" sz="600">
                <a:solidFill>
                  <a:prstClr val="black"/>
                </a:solidFill>
                <a:latin typeface="+mn-lt"/>
                <a:ea typeface="游ゴシック" panose="020B0400000000000000" pitchFamily="34" charset="-128"/>
              </a:rPr>
              <a:t>ポートスイッチ</a:t>
            </a:r>
            <a:endParaRPr kumimoji="1" lang="ja-JP" altLang="en-US" sz="400" b="0" i="0" u="none" strike="noStrike" kern="0" cap="none" spc="0" normalizeH="0" baseline="0" noProof="0">
              <a:ln>
                <a:noFill/>
              </a:ln>
              <a:solidFill>
                <a:prstClr val="black"/>
              </a:solidFill>
              <a:effectLst/>
              <a:uLnTx/>
              <a:uFillTx/>
              <a:latin typeface="+mn-lt"/>
              <a:ea typeface="游ゴシック" panose="020B0400000000000000" pitchFamily="34" charset="-128"/>
              <a:cs typeface="+mn-cs"/>
            </a:endParaRPr>
          </a:p>
        </p:txBody>
      </p:sp>
      <p:pic>
        <p:nvPicPr>
          <p:cNvPr id="77" name="Picture 41">
            <a:extLst>
              <a:ext uri="{FF2B5EF4-FFF2-40B4-BE49-F238E27FC236}">
                <a16:creationId xmlns:a16="http://schemas.microsoft.com/office/drawing/2014/main" id="{ED2EDF26-884D-A540-844A-9E090B5233FB}"/>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116372" y="4129427"/>
            <a:ext cx="398576" cy="15849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8" name="テキスト ボックス 77">
            <a:extLst>
              <a:ext uri="{FF2B5EF4-FFF2-40B4-BE49-F238E27FC236}">
                <a16:creationId xmlns:a16="http://schemas.microsoft.com/office/drawing/2014/main" id="{50697C47-0351-4D44-A4DB-AC581084C5D5}"/>
              </a:ext>
            </a:extLst>
          </p:cNvPr>
          <p:cNvSpPr txBox="1"/>
          <p:nvPr/>
        </p:nvSpPr>
        <p:spPr>
          <a:xfrm>
            <a:off x="5514947" y="4134294"/>
            <a:ext cx="569387" cy="246221"/>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1" lang="ja-JP" altLang="en-US" sz="1000" b="0" i="0" u="none" strike="noStrike" kern="0" cap="none" spc="0" normalizeH="0" baseline="0" noProof="0">
                <a:ln>
                  <a:noFill/>
                </a:ln>
                <a:solidFill>
                  <a:prstClr val="black"/>
                </a:solidFill>
                <a:effectLst/>
                <a:uLnTx/>
                <a:uFillTx/>
                <a:latin typeface="+mn-lt"/>
                <a:ea typeface="游ゴシック" panose="020B0400000000000000" pitchFamily="34" charset="-128"/>
                <a:cs typeface="+mn-cs"/>
              </a:rPr>
              <a:t>・・・</a:t>
            </a:r>
          </a:p>
        </p:txBody>
      </p:sp>
      <p:sp>
        <p:nvSpPr>
          <p:cNvPr id="79" name="角丸四角形 78">
            <a:extLst>
              <a:ext uri="{FF2B5EF4-FFF2-40B4-BE49-F238E27FC236}">
                <a16:creationId xmlns:a16="http://schemas.microsoft.com/office/drawing/2014/main" id="{B9564F65-34A3-E640-B9FA-B40E43B0E647}"/>
              </a:ext>
            </a:extLst>
          </p:cNvPr>
          <p:cNvSpPr/>
          <p:nvPr/>
        </p:nvSpPr>
        <p:spPr>
          <a:xfrm>
            <a:off x="5067733" y="4045722"/>
            <a:ext cx="953173" cy="299457"/>
          </a:xfrm>
          <a:prstGeom prst="roundRect">
            <a:avLst/>
          </a:prstGeom>
          <a:noFill/>
          <a:ln w="9525" cap="flat" cmpd="sng" algn="ctr">
            <a:solidFill>
              <a:sysClr val="window" lastClr="FFFFFF">
                <a:lumMod val="75000"/>
              </a:sys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1" lang="ja-JP" altLang="en-US" sz="1000" b="0" i="0" u="none" strike="noStrike" kern="0" cap="none" spc="0" normalizeH="0" baseline="0" noProof="0">
              <a:ln>
                <a:noFill/>
              </a:ln>
              <a:solidFill>
                <a:prstClr val="white"/>
              </a:solidFill>
              <a:effectLst/>
              <a:uLnTx/>
              <a:uFillTx/>
              <a:latin typeface="+mn-lt"/>
              <a:ea typeface="游ゴシック" panose="020B0400000000000000" pitchFamily="34" charset="-128"/>
              <a:cs typeface="+mn-cs"/>
            </a:endParaRPr>
          </a:p>
        </p:txBody>
      </p:sp>
      <p:sp>
        <p:nvSpPr>
          <p:cNvPr id="80" name="テキスト ボックス 79">
            <a:extLst>
              <a:ext uri="{FF2B5EF4-FFF2-40B4-BE49-F238E27FC236}">
                <a16:creationId xmlns:a16="http://schemas.microsoft.com/office/drawing/2014/main" id="{8F534359-540C-324A-BD74-FB9D1A86E294}"/>
              </a:ext>
            </a:extLst>
          </p:cNvPr>
          <p:cNvSpPr txBox="1"/>
          <p:nvPr/>
        </p:nvSpPr>
        <p:spPr>
          <a:xfrm>
            <a:off x="5267342" y="4548749"/>
            <a:ext cx="551754" cy="215444"/>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1" lang="en-US" altLang="ja-JP" sz="800" kern="0">
                <a:solidFill>
                  <a:prstClr val="black"/>
                </a:solidFill>
                <a:latin typeface="+mn-lt"/>
                <a:ea typeface="游ゴシック" panose="020B0400000000000000" pitchFamily="34" charset="-128"/>
                <a:cs typeface="+mn-cs"/>
              </a:rPr>
              <a:t>1-2</a:t>
            </a:r>
            <a:r>
              <a:rPr kumimoji="1" lang="en-US" altLang="ja-JP" sz="800" b="0" i="0" u="none" strike="noStrike" kern="0" cap="none" spc="0" normalizeH="0" baseline="0" noProof="0">
                <a:ln>
                  <a:noFill/>
                </a:ln>
                <a:solidFill>
                  <a:prstClr val="black"/>
                </a:solidFill>
                <a:effectLst/>
                <a:uLnTx/>
                <a:uFillTx/>
                <a:latin typeface="+mn-lt"/>
                <a:ea typeface="游ゴシック" panose="020B0400000000000000" pitchFamily="34" charset="-128"/>
                <a:cs typeface="+mn-cs"/>
              </a:rPr>
              <a:t>F</a:t>
            </a:r>
            <a:r>
              <a:rPr kumimoji="1" lang="ja-JP" altLang="en-US" sz="800" b="0" i="0" u="none" strike="noStrike" kern="0" cap="none" spc="0" normalizeH="0" baseline="0" noProof="0">
                <a:ln>
                  <a:noFill/>
                </a:ln>
                <a:solidFill>
                  <a:prstClr val="black"/>
                </a:solidFill>
                <a:effectLst/>
                <a:uLnTx/>
                <a:uFillTx/>
                <a:latin typeface="+mn-lt"/>
                <a:ea typeface="游ゴシック" panose="020B0400000000000000" pitchFamily="34" charset="-128"/>
                <a:cs typeface="+mn-cs"/>
              </a:rPr>
              <a:t> 西</a:t>
            </a:r>
          </a:p>
        </p:txBody>
      </p:sp>
      <p:sp>
        <p:nvSpPr>
          <p:cNvPr id="82" name="テキスト ボックス 81">
            <a:extLst>
              <a:ext uri="{FF2B5EF4-FFF2-40B4-BE49-F238E27FC236}">
                <a16:creationId xmlns:a16="http://schemas.microsoft.com/office/drawing/2014/main" id="{0809B708-EB22-B64E-B7D5-F77FF6E0DBB2}"/>
              </a:ext>
            </a:extLst>
          </p:cNvPr>
          <p:cNvSpPr txBox="1"/>
          <p:nvPr/>
        </p:nvSpPr>
        <p:spPr>
          <a:xfrm>
            <a:off x="5065915" y="4324752"/>
            <a:ext cx="1184767" cy="184666"/>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1" lang="en-US" altLang="ja-JP" sz="600">
                <a:solidFill>
                  <a:prstClr val="black"/>
                </a:solidFill>
                <a:latin typeface="+mn-lt"/>
                <a:ea typeface="游ゴシック" panose="020B0400000000000000" pitchFamily="34" charset="-128"/>
              </a:rPr>
              <a:t>3 * 48</a:t>
            </a:r>
            <a:r>
              <a:rPr kumimoji="1" lang="ja-JP" altLang="en-US" sz="600">
                <a:solidFill>
                  <a:prstClr val="black"/>
                </a:solidFill>
                <a:latin typeface="+mn-lt"/>
                <a:ea typeface="游ゴシック" panose="020B0400000000000000" pitchFamily="34" charset="-128"/>
              </a:rPr>
              <a:t>ポート</a:t>
            </a:r>
            <a:r>
              <a:rPr kumimoji="1" lang="en-US" altLang="ja-JP" sz="600">
                <a:solidFill>
                  <a:prstClr val="black"/>
                </a:solidFill>
                <a:latin typeface="+mn-lt"/>
                <a:ea typeface="游ゴシック" panose="020B0400000000000000" pitchFamily="34" charset="-128"/>
              </a:rPr>
              <a:t>POE</a:t>
            </a:r>
            <a:r>
              <a:rPr kumimoji="1" lang="ja-JP" altLang="en-US" sz="600">
                <a:solidFill>
                  <a:prstClr val="black"/>
                </a:solidFill>
                <a:latin typeface="+mn-lt"/>
                <a:ea typeface="游ゴシック" panose="020B0400000000000000" pitchFamily="34" charset="-128"/>
              </a:rPr>
              <a:t>スイッチ</a:t>
            </a:r>
            <a:endParaRPr kumimoji="1" lang="ja-JP" altLang="en-US" sz="400" b="0" i="0" u="none" strike="noStrike" kern="0" cap="none" spc="0" normalizeH="0" baseline="0" noProof="0">
              <a:ln>
                <a:noFill/>
              </a:ln>
              <a:solidFill>
                <a:prstClr val="black"/>
              </a:solidFill>
              <a:effectLst/>
              <a:uLnTx/>
              <a:uFillTx/>
              <a:latin typeface="+mn-lt"/>
              <a:ea typeface="游ゴシック" panose="020B0400000000000000" pitchFamily="34" charset="-128"/>
              <a:cs typeface="+mn-cs"/>
            </a:endParaRPr>
          </a:p>
        </p:txBody>
      </p:sp>
      <p:pic>
        <p:nvPicPr>
          <p:cNvPr id="83" name="Picture 41">
            <a:extLst>
              <a:ext uri="{FF2B5EF4-FFF2-40B4-BE49-F238E27FC236}">
                <a16:creationId xmlns:a16="http://schemas.microsoft.com/office/drawing/2014/main" id="{A78AC454-D635-004A-ADE8-78D14EF124BE}"/>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6368762" y="3625960"/>
            <a:ext cx="398576" cy="15849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4" name="テキスト ボックス 83">
            <a:extLst>
              <a:ext uri="{FF2B5EF4-FFF2-40B4-BE49-F238E27FC236}">
                <a16:creationId xmlns:a16="http://schemas.microsoft.com/office/drawing/2014/main" id="{86223DF0-00C5-1844-9A57-DB6C3BB0F622}"/>
              </a:ext>
            </a:extLst>
          </p:cNvPr>
          <p:cNvSpPr txBox="1"/>
          <p:nvPr/>
        </p:nvSpPr>
        <p:spPr>
          <a:xfrm>
            <a:off x="6767337" y="3630827"/>
            <a:ext cx="569387" cy="246221"/>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1" lang="ja-JP" altLang="en-US" sz="1000" b="0" i="0" u="none" strike="noStrike" kern="0" cap="none" spc="0" normalizeH="0" baseline="0" noProof="0">
                <a:ln>
                  <a:noFill/>
                </a:ln>
                <a:solidFill>
                  <a:prstClr val="black"/>
                </a:solidFill>
                <a:effectLst/>
                <a:uLnTx/>
                <a:uFillTx/>
                <a:latin typeface="+mn-lt"/>
                <a:ea typeface="游ゴシック" panose="020B0400000000000000" pitchFamily="34" charset="-128"/>
                <a:cs typeface="+mn-cs"/>
              </a:rPr>
              <a:t>・・・</a:t>
            </a:r>
          </a:p>
        </p:txBody>
      </p:sp>
      <p:sp>
        <p:nvSpPr>
          <p:cNvPr id="85" name="角丸四角形 84">
            <a:extLst>
              <a:ext uri="{FF2B5EF4-FFF2-40B4-BE49-F238E27FC236}">
                <a16:creationId xmlns:a16="http://schemas.microsoft.com/office/drawing/2014/main" id="{058034CA-783E-5949-9903-54DCA4C75F11}"/>
              </a:ext>
            </a:extLst>
          </p:cNvPr>
          <p:cNvSpPr/>
          <p:nvPr/>
        </p:nvSpPr>
        <p:spPr>
          <a:xfrm>
            <a:off x="6320123" y="3542255"/>
            <a:ext cx="953173" cy="299457"/>
          </a:xfrm>
          <a:prstGeom prst="roundRect">
            <a:avLst/>
          </a:prstGeom>
          <a:noFill/>
          <a:ln w="9525" cap="flat" cmpd="sng" algn="ctr">
            <a:solidFill>
              <a:sysClr val="window" lastClr="FFFFFF">
                <a:lumMod val="75000"/>
              </a:sys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1" lang="ja-JP" altLang="en-US" sz="1000" b="0" i="0" u="none" strike="noStrike" kern="0" cap="none" spc="0" normalizeH="0" baseline="0" noProof="0">
              <a:ln>
                <a:noFill/>
              </a:ln>
              <a:solidFill>
                <a:prstClr val="white"/>
              </a:solidFill>
              <a:effectLst/>
              <a:uLnTx/>
              <a:uFillTx/>
              <a:latin typeface="+mn-lt"/>
              <a:ea typeface="游ゴシック" panose="020B0400000000000000" pitchFamily="34" charset="-128"/>
              <a:cs typeface="+mn-cs"/>
            </a:endParaRPr>
          </a:p>
        </p:txBody>
      </p:sp>
      <p:sp>
        <p:nvSpPr>
          <p:cNvPr id="86" name="テキスト ボックス 85">
            <a:extLst>
              <a:ext uri="{FF2B5EF4-FFF2-40B4-BE49-F238E27FC236}">
                <a16:creationId xmlns:a16="http://schemas.microsoft.com/office/drawing/2014/main" id="{6DB6B2A3-759B-5346-9615-8424885C45B5}"/>
              </a:ext>
            </a:extLst>
          </p:cNvPr>
          <p:cNvSpPr txBox="1"/>
          <p:nvPr/>
        </p:nvSpPr>
        <p:spPr>
          <a:xfrm>
            <a:off x="6318586" y="3815270"/>
            <a:ext cx="994622" cy="184666"/>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1" lang="en-US" altLang="ja-JP" sz="600">
                <a:solidFill>
                  <a:prstClr val="black"/>
                </a:solidFill>
                <a:latin typeface="+mn-lt"/>
                <a:ea typeface="游ゴシック" panose="020B0400000000000000" pitchFamily="34" charset="-128"/>
              </a:rPr>
              <a:t>22 * 48</a:t>
            </a:r>
            <a:r>
              <a:rPr kumimoji="1" lang="ja-JP" altLang="en-US" sz="600">
                <a:solidFill>
                  <a:prstClr val="black"/>
                </a:solidFill>
                <a:latin typeface="+mn-lt"/>
                <a:ea typeface="游ゴシック" panose="020B0400000000000000" pitchFamily="34" charset="-128"/>
              </a:rPr>
              <a:t>ポートスイッチ</a:t>
            </a:r>
            <a:endParaRPr kumimoji="1" lang="ja-JP" altLang="en-US" sz="400" b="0" i="0" u="none" strike="noStrike" kern="0" cap="none" spc="0" normalizeH="0" baseline="0" noProof="0">
              <a:ln>
                <a:noFill/>
              </a:ln>
              <a:solidFill>
                <a:prstClr val="black"/>
              </a:solidFill>
              <a:effectLst/>
              <a:uLnTx/>
              <a:uFillTx/>
              <a:latin typeface="+mn-lt"/>
              <a:ea typeface="游ゴシック" panose="020B0400000000000000" pitchFamily="34" charset="-128"/>
              <a:cs typeface="+mn-cs"/>
            </a:endParaRPr>
          </a:p>
        </p:txBody>
      </p:sp>
      <p:pic>
        <p:nvPicPr>
          <p:cNvPr id="87" name="Picture 41">
            <a:extLst>
              <a:ext uri="{FF2B5EF4-FFF2-40B4-BE49-F238E27FC236}">
                <a16:creationId xmlns:a16="http://schemas.microsoft.com/office/drawing/2014/main" id="{2811FE8E-2217-2046-ABAE-DA9BD8D722DD}"/>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6368762" y="4129427"/>
            <a:ext cx="398576" cy="15849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8" name="テキスト ボックス 87">
            <a:extLst>
              <a:ext uri="{FF2B5EF4-FFF2-40B4-BE49-F238E27FC236}">
                <a16:creationId xmlns:a16="http://schemas.microsoft.com/office/drawing/2014/main" id="{6DEF86F5-47ED-344A-A4AA-1B13B434A751}"/>
              </a:ext>
            </a:extLst>
          </p:cNvPr>
          <p:cNvSpPr txBox="1"/>
          <p:nvPr/>
        </p:nvSpPr>
        <p:spPr>
          <a:xfrm>
            <a:off x="6767337" y="4134294"/>
            <a:ext cx="569387" cy="246221"/>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1" lang="ja-JP" altLang="en-US" sz="1000" b="0" i="0" u="none" strike="noStrike" kern="0" cap="none" spc="0" normalizeH="0" baseline="0" noProof="0">
                <a:ln>
                  <a:noFill/>
                </a:ln>
                <a:solidFill>
                  <a:prstClr val="black"/>
                </a:solidFill>
                <a:effectLst/>
                <a:uLnTx/>
                <a:uFillTx/>
                <a:latin typeface="+mn-lt"/>
                <a:ea typeface="游ゴシック" panose="020B0400000000000000" pitchFamily="34" charset="-128"/>
                <a:cs typeface="+mn-cs"/>
              </a:rPr>
              <a:t>・・・</a:t>
            </a:r>
          </a:p>
        </p:txBody>
      </p:sp>
      <p:sp>
        <p:nvSpPr>
          <p:cNvPr id="89" name="角丸四角形 88">
            <a:extLst>
              <a:ext uri="{FF2B5EF4-FFF2-40B4-BE49-F238E27FC236}">
                <a16:creationId xmlns:a16="http://schemas.microsoft.com/office/drawing/2014/main" id="{D5BEA4D4-88B8-1840-BFD6-1AAD69DD0138}"/>
              </a:ext>
            </a:extLst>
          </p:cNvPr>
          <p:cNvSpPr/>
          <p:nvPr/>
        </p:nvSpPr>
        <p:spPr>
          <a:xfrm>
            <a:off x="6320123" y="4045722"/>
            <a:ext cx="953173" cy="299457"/>
          </a:xfrm>
          <a:prstGeom prst="roundRect">
            <a:avLst/>
          </a:prstGeom>
          <a:noFill/>
          <a:ln w="9525" cap="flat" cmpd="sng" algn="ctr">
            <a:solidFill>
              <a:sysClr val="window" lastClr="FFFFFF">
                <a:lumMod val="75000"/>
              </a:sys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1" lang="ja-JP" altLang="en-US" sz="1000" b="0" i="0" u="none" strike="noStrike" kern="0" cap="none" spc="0" normalizeH="0" baseline="0" noProof="0">
              <a:ln>
                <a:noFill/>
              </a:ln>
              <a:solidFill>
                <a:prstClr val="white"/>
              </a:solidFill>
              <a:effectLst/>
              <a:uLnTx/>
              <a:uFillTx/>
              <a:latin typeface="+mn-lt"/>
              <a:ea typeface="游ゴシック" panose="020B0400000000000000" pitchFamily="34" charset="-128"/>
              <a:cs typeface="+mn-cs"/>
            </a:endParaRPr>
          </a:p>
        </p:txBody>
      </p:sp>
      <p:sp>
        <p:nvSpPr>
          <p:cNvPr id="90" name="テキスト ボックス 89">
            <a:extLst>
              <a:ext uri="{FF2B5EF4-FFF2-40B4-BE49-F238E27FC236}">
                <a16:creationId xmlns:a16="http://schemas.microsoft.com/office/drawing/2014/main" id="{D0A9F798-BAC2-1240-9861-59DBC7E47481}"/>
              </a:ext>
            </a:extLst>
          </p:cNvPr>
          <p:cNvSpPr txBox="1"/>
          <p:nvPr/>
        </p:nvSpPr>
        <p:spPr>
          <a:xfrm>
            <a:off x="6519732" y="4548749"/>
            <a:ext cx="551754" cy="215444"/>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1" lang="en-US" altLang="ja-JP" sz="800" kern="0">
                <a:solidFill>
                  <a:prstClr val="black"/>
                </a:solidFill>
                <a:latin typeface="+mn-lt"/>
                <a:ea typeface="游ゴシック" panose="020B0400000000000000" pitchFamily="34" charset="-128"/>
                <a:cs typeface="+mn-cs"/>
              </a:rPr>
              <a:t>3-4</a:t>
            </a:r>
            <a:r>
              <a:rPr kumimoji="1" lang="en-US" altLang="ja-JP" sz="800" b="0" i="0" u="none" strike="noStrike" kern="0" cap="none" spc="0" normalizeH="0" baseline="0" noProof="0">
                <a:ln>
                  <a:noFill/>
                </a:ln>
                <a:solidFill>
                  <a:prstClr val="black"/>
                </a:solidFill>
                <a:effectLst/>
                <a:uLnTx/>
                <a:uFillTx/>
                <a:latin typeface="+mn-lt"/>
                <a:ea typeface="游ゴシック" panose="020B0400000000000000" pitchFamily="34" charset="-128"/>
                <a:cs typeface="+mn-cs"/>
              </a:rPr>
              <a:t>F</a:t>
            </a:r>
            <a:r>
              <a:rPr kumimoji="1" lang="ja-JP" altLang="en-US" sz="800" b="0" i="0" u="none" strike="noStrike" kern="0" cap="none" spc="0" normalizeH="0" baseline="0" noProof="0">
                <a:ln>
                  <a:noFill/>
                </a:ln>
                <a:solidFill>
                  <a:prstClr val="black"/>
                </a:solidFill>
                <a:effectLst/>
                <a:uLnTx/>
                <a:uFillTx/>
                <a:latin typeface="+mn-lt"/>
                <a:ea typeface="游ゴシック" panose="020B0400000000000000" pitchFamily="34" charset="-128"/>
                <a:cs typeface="+mn-cs"/>
              </a:rPr>
              <a:t> 東</a:t>
            </a:r>
          </a:p>
        </p:txBody>
      </p:sp>
      <p:sp>
        <p:nvSpPr>
          <p:cNvPr id="92" name="テキスト ボックス 91">
            <a:extLst>
              <a:ext uri="{FF2B5EF4-FFF2-40B4-BE49-F238E27FC236}">
                <a16:creationId xmlns:a16="http://schemas.microsoft.com/office/drawing/2014/main" id="{94C5EE68-0250-DB45-99E5-E6052BA7123B}"/>
              </a:ext>
            </a:extLst>
          </p:cNvPr>
          <p:cNvSpPr txBox="1"/>
          <p:nvPr/>
        </p:nvSpPr>
        <p:spPr>
          <a:xfrm>
            <a:off x="6318305" y="4324752"/>
            <a:ext cx="1184767" cy="184666"/>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1" lang="en-US" altLang="ja-JP" sz="600">
                <a:solidFill>
                  <a:prstClr val="black"/>
                </a:solidFill>
                <a:latin typeface="+mn-lt"/>
                <a:ea typeface="游ゴシック" panose="020B0400000000000000" pitchFamily="34" charset="-128"/>
              </a:rPr>
              <a:t>3 * 48</a:t>
            </a:r>
            <a:r>
              <a:rPr kumimoji="1" lang="ja-JP" altLang="en-US" sz="600">
                <a:solidFill>
                  <a:prstClr val="black"/>
                </a:solidFill>
                <a:latin typeface="+mn-lt"/>
                <a:ea typeface="游ゴシック" panose="020B0400000000000000" pitchFamily="34" charset="-128"/>
              </a:rPr>
              <a:t>ポート</a:t>
            </a:r>
            <a:r>
              <a:rPr kumimoji="1" lang="en-US" altLang="ja-JP" sz="600">
                <a:solidFill>
                  <a:prstClr val="black"/>
                </a:solidFill>
                <a:latin typeface="+mn-lt"/>
                <a:ea typeface="游ゴシック" panose="020B0400000000000000" pitchFamily="34" charset="-128"/>
              </a:rPr>
              <a:t>POE</a:t>
            </a:r>
            <a:r>
              <a:rPr kumimoji="1" lang="ja-JP" altLang="en-US" sz="600">
                <a:solidFill>
                  <a:prstClr val="black"/>
                </a:solidFill>
                <a:latin typeface="+mn-lt"/>
                <a:ea typeface="游ゴシック" panose="020B0400000000000000" pitchFamily="34" charset="-128"/>
              </a:rPr>
              <a:t>スイッチ</a:t>
            </a:r>
            <a:endParaRPr kumimoji="1" lang="ja-JP" altLang="en-US" sz="400" b="0" i="0" u="none" strike="noStrike" kern="0" cap="none" spc="0" normalizeH="0" baseline="0" noProof="0">
              <a:ln>
                <a:noFill/>
              </a:ln>
              <a:solidFill>
                <a:prstClr val="black"/>
              </a:solidFill>
              <a:effectLst/>
              <a:uLnTx/>
              <a:uFillTx/>
              <a:latin typeface="+mn-lt"/>
              <a:ea typeface="游ゴシック" panose="020B0400000000000000" pitchFamily="34" charset="-128"/>
              <a:cs typeface="+mn-cs"/>
            </a:endParaRPr>
          </a:p>
        </p:txBody>
      </p:sp>
      <p:pic>
        <p:nvPicPr>
          <p:cNvPr id="93" name="Picture 41">
            <a:extLst>
              <a:ext uri="{FF2B5EF4-FFF2-40B4-BE49-F238E27FC236}">
                <a16:creationId xmlns:a16="http://schemas.microsoft.com/office/drawing/2014/main" id="{C76477CA-7F5A-0647-9373-67AC2B7719CB}"/>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7654642" y="3625960"/>
            <a:ext cx="398576" cy="15849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4" name="テキスト ボックス 93">
            <a:extLst>
              <a:ext uri="{FF2B5EF4-FFF2-40B4-BE49-F238E27FC236}">
                <a16:creationId xmlns:a16="http://schemas.microsoft.com/office/drawing/2014/main" id="{931610C7-90B4-0B48-9E02-7B941A336041}"/>
              </a:ext>
            </a:extLst>
          </p:cNvPr>
          <p:cNvSpPr txBox="1"/>
          <p:nvPr/>
        </p:nvSpPr>
        <p:spPr>
          <a:xfrm>
            <a:off x="8053217" y="3630827"/>
            <a:ext cx="569387" cy="246221"/>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1" lang="ja-JP" altLang="en-US" sz="1000" b="0" i="0" u="none" strike="noStrike" kern="0" cap="none" spc="0" normalizeH="0" baseline="0" noProof="0">
                <a:ln>
                  <a:noFill/>
                </a:ln>
                <a:solidFill>
                  <a:prstClr val="black"/>
                </a:solidFill>
                <a:effectLst/>
                <a:uLnTx/>
                <a:uFillTx/>
                <a:latin typeface="+mn-lt"/>
                <a:ea typeface="游ゴシック" panose="020B0400000000000000" pitchFamily="34" charset="-128"/>
                <a:cs typeface="+mn-cs"/>
              </a:rPr>
              <a:t>・・・</a:t>
            </a:r>
          </a:p>
        </p:txBody>
      </p:sp>
      <p:sp>
        <p:nvSpPr>
          <p:cNvPr id="95" name="角丸四角形 94">
            <a:extLst>
              <a:ext uri="{FF2B5EF4-FFF2-40B4-BE49-F238E27FC236}">
                <a16:creationId xmlns:a16="http://schemas.microsoft.com/office/drawing/2014/main" id="{3F435213-C80A-0341-909B-6EBDF4E364C5}"/>
              </a:ext>
            </a:extLst>
          </p:cNvPr>
          <p:cNvSpPr/>
          <p:nvPr/>
        </p:nvSpPr>
        <p:spPr>
          <a:xfrm>
            <a:off x="7606003" y="3542255"/>
            <a:ext cx="953173" cy="299457"/>
          </a:xfrm>
          <a:prstGeom prst="roundRect">
            <a:avLst/>
          </a:prstGeom>
          <a:noFill/>
          <a:ln w="9525" cap="flat" cmpd="sng" algn="ctr">
            <a:solidFill>
              <a:sysClr val="window" lastClr="FFFFFF">
                <a:lumMod val="75000"/>
              </a:sys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1" lang="ja-JP" altLang="en-US" sz="1000" b="0" i="0" u="none" strike="noStrike" kern="0" cap="none" spc="0" normalizeH="0" baseline="0" noProof="0">
              <a:ln>
                <a:noFill/>
              </a:ln>
              <a:solidFill>
                <a:prstClr val="white"/>
              </a:solidFill>
              <a:effectLst/>
              <a:uLnTx/>
              <a:uFillTx/>
              <a:latin typeface="+mn-lt"/>
              <a:ea typeface="游ゴシック" panose="020B0400000000000000" pitchFamily="34" charset="-128"/>
              <a:cs typeface="+mn-cs"/>
            </a:endParaRPr>
          </a:p>
        </p:txBody>
      </p:sp>
      <p:sp>
        <p:nvSpPr>
          <p:cNvPr id="96" name="テキスト ボックス 95">
            <a:extLst>
              <a:ext uri="{FF2B5EF4-FFF2-40B4-BE49-F238E27FC236}">
                <a16:creationId xmlns:a16="http://schemas.microsoft.com/office/drawing/2014/main" id="{79B78EC5-4731-AA4F-8D2C-F6D6AF1C7A4D}"/>
              </a:ext>
            </a:extLst>
          </p:cNvPr>
          <p:cNvSpPr txBox="1"/>
          <p:nvPr/>
        </p:nvSpPr>
        <p:spPr>
          <a:xfrm>
            <a:off x="7604466" y="3815270"/>
            <a:ext cx="994622" cy="184666"/>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1" lang="en-US" altLang="ja-JP" sz="600">
                <a:solidFill>
                  <a:prstClr val="black"/>
                </a:solidFill>
                <a:latin typeface="+mn-lt"/>
                <a:ea typeface="游ゴシック" panose="020B0400000000000000" pitchFamily="34" charset="-128"/>
              </a:rPr>
              <a:t>22 * 48</a:t>
            </a:r>
            <a:r>
              <a:rPr kumimoji="1" lang="ja-JP" altLang="en-US" sz="600">
                <a:solidFill>
                  <a:prstClr val="black"/>
                </a:solidFill>
                <a:latin typeface="+mn-lt"/>
                <a:ea typeface="游ゴシック" panose="020B0400000000000000" pitchFamily="34" charset="-128"/>
              </a:rPr>
              <a:t>ポートスイッチ</a:t>
            </a:r>
            <a:endParaRPr kumimoji="1" lang="ja-JP" altLang="en-US" sz="400" b="0" i="0" u="none" strike="noStrike" kern="0" cap="none" spc="0" normalizeH="0" baseline="0" noProof="0">
              <a:ln>
                <a:noFill/>
              </a:ln>
              <a:solidFill>
                <a:prstClr val="black"/>
              </a:solidFill>
              <a:effectLst/>
              <a:uLnTx/>
              <a:uFillTx/>
              <a:latin typeface="+mn-lt"/>
              <a:ea typeface="游ゴシック" panose="020B0400000000000000" pitchFamily="34" charset="-128"/>
              <a:cs typeface="+mn-cs"/>
            </a:endParaRPr>
          </a:p>
        </p:txBody>
      </p:sp>
      <p:pic>
        <p:nvPicPr>
          <p:cNvPr id="97" name="Picture 41">
            <a:extLst>
              <a:ext uri="{FF2B5EF4-FFF2-40B4-BE49-F238E27FC236}">
                <a16:creationId xmlns:a16="http://schemas.microsoft.com/office/drawing/2014/main" id="{390FE7E8-D6E6-1942-B4AE-15D28EF0965B}"/>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7654642" y="4129427"/>
            <a:ext cx="398576" cy="15849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8" name="テキスト ボックス 97">
            <a:extLst>
              <a:ext uri="{FF2B5EF4-FFF2-40B4-BE49-F238E27FC236}">
                <a16:creationId xmlns:a16="http://schemas.microsoft.com/office/drawing/2014/main" id="{4FDEC18A-2126-CC4E-8496-4AC68D1C11C1}"/>
              </a:ext>
            </a:extLst>
          </p:cNvPr>
          <p:cNvSpPr txBox="1"/>
          <p:nvPr/>
        </p:nvSpPr>
        <p:spPr>
          <a:xfrm>
            <a:off x="8053217" y="4134294"/>
            <a:ext cx="569387" cy="246221"/>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1" lang="ja-JP" altLang="en-US" sz="1000" b="0" i="0" u="none" strike="noStrike" kern="0" cap="none" spc="0" normalizeH="0" baseline="0" noProof="0">
                <a:ln>
                  <a:noFill/>
                </a:ln>
                <a:solidFill>
                  <a:prstClr val="black"/>
                </a:solidFill>
                <a:effectLst/>
                <a:uLnTx/>
                <a:uFillTx/>
                <a:latin typeface="+mn-lt"/>
                <a:ea typeface="游ゴシック" panose="020B0400000000000000" pitchFamily="34" charset="-128"/>
                <a:cs typeface="+mn-cs"/>
              </a:rPr>
              <a:t>・・・</a:t>
            </a:r>
          </a:p>
        </p:txBody>
      </p:sp>
      <p:sp>
        <p:nvSpPr>
          <p:cNvPr id="99" name="角丸四角形 98">
            <a:extLst>
              <a:ext uri="{FF2B5EF4-FFF2-40B4-BE49-F238E27FC236}">
                <a16:creationId xmlns:a16="http://schemas.microsoft.com/office/drawing/2014/main" id="{535D7734-F084-2440-A0A8-370F36DD6063}"/>
              </a:ext>
            </a:extLst>
          </p:cNvPr>
          <p:cNvSpPr/>
          <p:nvPr/>
        </p:nvSpPr>
        <p:spPr>
          <a:xfrm>
            <a:off x="7606003" y="4045722"/>
            <a:ext cx="953173" cy="299457"/>
          </a:xfrm>
          <a:prstGeom prst="roundRect">
            <a:avLst/>
          </a:prstGeom>
          <a:noFill/>
          <a:ln w="9525" cap="flat" cmpd="sng" algn="ctr">
            <a:solidFill>
              <a:sysClr val="window" lastClr="FFFFFF">
                <a:lumMod val="75000"/>
              </a:sys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1" lang="ja-JP" altLang="en-US" sz="1000" b="0" i="0" u="none" strike="noStrike" kern="0" cap="none" spc="0" normalizeH="0" baseline="0" noProof="0">
              <a:ln>
                <a:noFill/>
              </a:ln>
              <a:solidFill>
                <a:prstClr val="white"/>
              </a:solidFill>
              <a:effectLst/>
              <a:uLnTx/>
              <a:uFillTx/>
              <a:latin typeface="+mn-lt"/>
              <a:ea typeface="游ゴシック" panose="020B0400000000000000" pitchFamily="34" charset="-128"/>
              <a:cs typeface="+mn-cs"/>
            </a:endParaRPr>
          </a:p>
        </p:txBody>
      </p:sp>
      <p:sp>
        <p:nvSpPr>
          <p:cNvPr id="100" name="テキスト ボックス 99">
            <a:extLst>
              <a:ext uri="{FF2B5EF4-FFF2-40B4-BE49-F238E27FC236}">
                <a16:creationId xmlns:a16="http://schemas.microsoft.com/office/drawing/2014/main" id="{B060A56E-EE89-7742-95DE-7577A3E023B0}"/>
              </a:ext>
            </a:extLst>
          </p:cNvPr>
          <p:cNvSpPr txBox="1"/>
          <p:nvPr/>
        </p:nvSpPr>
        <p:spPr>
          <a:xfrm>
            <a:off x="7805612" y="4548749"/>
            <a:ext cx="551754" cy="215444"/>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1" lang="en-US" altLang="ja-JP" sz="800" kern="0">
                <a:solidFill>
                  <a:prstClr val="black"/>
                </a:solidFill>
                <a:latin typeface="+mn-lt"/>
                <a:ea typeface="游ゴシック" panose="020B0400000000000000" pitchFamily="34" charset="-128"/>
                <a:cs typeface="+mn-cs"/>
              </a:rPr>
              <a:t>3-4</a:t>
            </a:r>
            <a:r>
              <a:rPr kumimoji="1" lang="en-US" altLang="ja-JP" sz="800" b="0" i="0" u="none" strike="noStrike" kern="0" cap="none" spc="0" normalizeH="0" baseline="0" noProof="0">
                <a:ln>
                  <a:noFill/>
                </a:ln>
                <a:solidFill>
                  <a:prstClr val="black"/>
                </a:solidFill>
                <a:effectLst/>
                <a:uLnTx/>
                <a:uFillTx/>
                <a:latin typeface="+mn-lt"/>
                <a:ea typeface="游ゴシック" panose="020B0400000000000000" pitchFamily="34" charset="-128"/>
                <a:cs typeface="+mn-cs"/>
              </a:rPr>
              <a:t>F</a:t>
            </a:r>
            <a:r>
              <a:rPr kumimoji="1" lang="ja-JP" altLang="en-US" sz="800" b="0" i="0" u="none" strike="noStrike" kern="0" cap="none" spc="0" normalizeH="0" baseline="0" noProof="0">
                <a:ln>
                  <a:noFill/>
                </a:ln>
                <a:solidFill>
                  <a:prstClr val="black"/>
                </a:solidFill>
                <a:effectLst/>
                <a:uLnTx/>
                <a:uFillTx/>
                <a:latin typeface="+mn-lt"/>
                <a:ea typeface="游ゴシック" panose="020B0400000000000000" pitchFamily="34" charset="-128"/>
                <a:cs typeface="+mn-cs"/>
              </a:rPr>
              <a:t> 東</a:t>
            </a:r>
          </a:p>
        </p:txBody>
      </p:sp>
      <p:sp>
        <p:nvSpPr>
          <p:cNvPr id="104" name="テキスト ボックス 103">
            <a:extLst>
              <a:ext uri="{FF2B5EF4-FFF2-40B4-BE49-F238E27FC236}">
                <a16:creationId xmlns:a16="http://schemas.microsoft.com/office/drawing/2014/main" id="{496F830F-DC52-D64C-9EB5-4F80D49E98C7}"/>
              </a:ext>
            </a:extLst>
          </p:cNvPr>
          <p:cNvSpPr txBox="1"/>
          <p:nvPr/>
        </p:nvSpPr>
        <p:spPr>
          <a:xfrm>
            <a:off x="7604185" y="4324752"/>
            <a:ext cx="1184767" cy="184666"/>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1" lang="en-US" altLang="ja-JP" sz="600">
                <a:solidFill>
                  <a:prstClr val="black"/>
                </a:solidFill>
                <a:latin typeface="+mn-lt"/>
                <a:ea typeface="游ゴシック" panose="020B0400000000000000" pitchFamily="34" charset="-128"/>
              </a:rPr>
              <a:t>3 * 48</a:t>
            </a:r>
            <a:r>
              <a:rPr kumimoji="1" lang="ja-JP" altLang="en-US" sz="600">
                <a:solidFill>
                  <a:prstClr val="black"/>
                </a:solidFill>
                <a:latin typeface="+mn-lt"/>
                <a:ea typeface="游ゴシック" panose="020B0400000000000000" pitchFamily="34" charset="-128"/>
              </a:rPr>
              <a:t>ポート</a:t>
            </a:r>
            <a:r>
              <a:rPr kumimoji="1" lang="en-US" altLang="ja-JP" sz="600">
                <a:solidFill>
                  <a:prstClr val="black"/>
                </a:solidFill>
                <a:latin typeface="+mn-lt"/>
                <a:ea typeface="游ゴシック" panose="020B0400000000000000" pitchFamily="34" charset="-128"/>
              </a:rPr>
              <a:t>POE</a:t>
            </a:r>
            <a:r>
              <a:rPr kumimoji="1" lang="ja-JP" altLang="en-US" sz="600">
                <a:solidFill>
                  <a:prstClr val="black"/>
                </a:solidFill>
                <a:latin typeface="+mn-lt"/>
                <a:ea typeface="游ゴシック" panose="020B0400000000000000" pitchFamily="34" charset="-128"/>
              </a:rPr>
              <a:t>スイッチ</a:t>
            </a:r>
            <a:endParaRPr kumimoji="1" lang="ja-JP" altLang="en-US" sz="400" b="0" i="0" u="none" strike="noStrike" kern="0" cap="none" spc="0" normalizeH="0" baseline="0" noProof="0">
              <a:ln>
                <a:noFill/>
              </a:ln>
              <a:solidFill>
                <a:prstClr val="black"/>
              </a:solidFill>
              <a:effectLst/>
              <a:uLnTx/>
              <a:uFillTx/>
              <a:latin typeface="+mn-lt"/>
              <a:ea typeface="游ゴシック" panose="020B0400000000000000" pitchFamily="34" charset="-128"/>
              <a:cs typeface="+mn-cs"/>
            </a:endParaRPr>
          </a:p>
        </p:txBody>
      </p:sp>
      <p:pic>
        <p:nvPicPr>
          <p:cNvPr id="105" name="Picture 41">
            <a:extLst>
              <a:ext uri="{FF2B5EF4-FFF2-40B4-BE49-F238E27FC236}">
                <a16:creationId xmlns:a16="http://schemas.microsoft.com/office/drawing/2014/main" id="{9579F473-DDE9-FA49-A435-2D8961F54F54}"/>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137779" y="3625960"/>
            <a:ext cx="398576" cy="15849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6" name="テキスト ボックス 105">
            <a:extLst>
              <a:ext uri="{FF2B5EF4-FFF2-40B4-BE49-F238E27FC236}">
                <a16:creationId xmlns:a16="http://schemas.microsoft.com/office/drawing/2014/main" id="{569BE328-CE9E-3A40-9D49-D51124DBF625}"/>
              </a:ext>
            </a:extLst>
          </p:cNvPr>
          <p:cNvSpPr txBox="1"/>
          <p:nvPr/>
        </p:nvSpPr>
        <p:spPr>
          <a:xfrm>
            <a:off x="1536354" y="3630827"/>
            <a:ext cx="569387" cy="246221"/>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1" lang="ja-JP" altLang="en-US" sz="1000" b="0" i="0" u="none" strike="noStrike" kern="0" cap="none" spc="0" normalizeH="0" baseline="0" noProof="0">
                <a:ln>
                  <a:noFill/>
                </a:ln>
                <a:solidFill>
                  <a:prstClr val="black"/>
                </a:solidFill>
                <a:effectLst/>
                <a:uLnTx/>
                <a:uFillTx/>
                <a:latin typeface="+mn-lt"/>
                <a:ea typeface="游ゴシック" panose="020B0400000000000000" pitchFamily="34" charset="-128"/>
                <a:cs typeface="+mn-cs"/>
              </a:rPr>
              <a:t>・・・</a:t>
            </a:r>
          </a:p>
        </p:txBody>
      </p:sp>
      <p:sp>
        <p:nvSpPr>
          <p:cNvPr id="107" name="角丸四角形 106">
            <a:extLst>
              <a:ext uri="{FF2B5EF4-FFF2-40B4-BE49-F238E27FC236}">
                <a16:creationId xmlns:a16="http://schemas.microsoft.com/office/drawing/2014/main" id="{2C99C699-3EAF-F740-90EC-3367E84D0C79}"/>
              </a:ext>
            </a:extLst>
          </p:cNvPr>
          <p:cNvSpPr/>
          <p:nvPr/>
        </p:nvSpPr>
        <p:spPr>
          <a:xfrm>
            <a:off x="1089140" y="3542255"/>
            <a:ext cx="953173" cy="299457"/>
          </a:xfrm>
          <a:prstGeom prst="roundRect">
            <a:avLst/>
          </a:prstGeom>
          <a:noFill/>
          <a:ln w="9525" cap="flat" cmpd="sng" algn="ctr">
            <a:solidFill>
              <a:sysClr val="window" lastClr="FFFFFF">
                <a:lumMod val="75000"/>
              </a:sys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1" lang="ja-JP" altLang="en-US" sz="1000" b="0" i="0" u="none" strike="noStrike" kern="0" cap="none" spc="0" normalizeH="0" baseline="0" noProof="0">
              <a:ln>
                <a:noFill/>
              </a:ln>
              <a:solidFill>
                <a:prstClr val="white"/>
              </a:solidFill>
              <a:effectLst/>
              <a:uLnTx/>
              <a:uFillTx/>
              <a:latin typeface="+mn-lt"/>
              <a:ea typeface="游ゴシック" panose="020B0400000000000000" pitchFamily="34" charset="-128"/>
              <a:cs typeface="+mn-cs"/>
            </a:endParaRPr>
          </a:p>
        </p:txBody>
      </p:sp>
      <p:sp>
        <p:nvSpPr>
          <p:cNvPr id="108" name="テキスト ボックス 107">
            <a:extLst>
              <a:ext uri="{FF2B5EF4-FFF2-40B4-BE49-F238E27FC236}">
                <a16:creationId xmlns:a16="http://schemas.microsoft.com/office/drawing/2014/main" id="{660FF6AE-A9C6-C243-9CDE-C15AC9912BAE}"/>
              </a:ext>
            </a:extLst>
          </p:cNvPr>
          <p:cNvSpPr txBox="1"/>
          <p:nvPr/>
        </p:nvSpPr>
        <p:spPr>
          <a:xfrm>
            <a:off x="1087603" y="3815270"/>
            <a:ext cx="994622" cy="184666"/>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1" lang="en-US" altLang="ja-JP" sz="600">
                <a:solidFill>
                  <a:prstClr val="black"/>
                </a:solidFill>
                <a:latin typeface="+mn-lt"/>
                <a:ea typeface="游ゴシック" panose="020B0400000000000000" pitchFamily="34" charset="-128"/>
              </a:rPr>
              <a:t>14 * 48</a:t>
            </a:r>
            <a:r>
              <a:rPr kumimoji="1" lang="ja-JP" altLang="en-US" sz="600">
                <a:solidFill>
                  <a:prstClr val="black"/>
                </a:solidFill>
                <a:latin typeface="+mn-lt"/>
                <a:ea typeface="游ゴシック" panose="020B0400000000000000" pitchFamily="34" charset="-128"/>
              </a:rPr>
              <a:t>ポートスイッチ</a:t>
            </a:r>
            <a:endParaRPr kumimoji="1" lang="ja-JP" altLang="en-US" sz="400" b="0" i="0" u="none" strike="noStrike" kern="0" cap="none" spc="0" normalizeH="0" baseline="0" noProof="0">
              <a:ln>
                <a:noFill/>
              </a:ln>
              <a:solidFill>
                <a:prstClr val="black"/>
              </a:solidFill>
              <a:effectLst/>
              <a:uLnTx/>
              <a:uFillTx/>
              <a:latin typeface="+mn-lt"/>
              <a:ea typeface="游ゴシック" panose="020B0400000000000000" pitchFamily="34" charset="-128"/>
              <a:cs typeface="+mn-cs"/>
            </a:endParaRPr>
          </a:p>
        </p:txBody>
      </p:sp>
      <p:pic>
        <p:nvPicPr>
          <p:cNvPr id="109" name="Picture 41">
            <a:extLst>
              <a:ext uri="{FF2B5EF4-FFF2-40B4-BE49-F238E27FC236}">
                <a16:creationId xmlns:a16="http://schemas.microsoft.com/office/drawing/2014/main" id="{8FAE2029-8EC8-E748-B3BD-4F1431FA254A}"/>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137779" y="4129427"/>
            <a:ext cx="398576" cy="15849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0" name="テキスト ボックス 109">
            <a:extLst>
              <a:ext uri="{FF2B5EF4-FFF2-40B4-BE49-F238E27FC236}">
                <a16:creationId xmlns:a16="http://schemas.microsoft.com/office/drawing/2014/main" id="{CA940BD5-C3EF-B34B-8DFE-0AD3170CCC12}"/>
              </a:ext>
            </a:extLst>
          </p:cNvPr>
          <p:cNvSpPr txBox="1"/>
          <p:nvPr/>
        </p:nvSpPr>
        <p:spPr>
          <a:xfrm>
            <a:off x="1536354" y="4134294"/>
            <a:ext cx="569387" cy="246221"/>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1" lang="ja-JP" altLang="en-US" sz="1000" b="0" i="0" u="none" strike="noStrike" kern="0" cap="none" spc="0" normalizeH="0" baseline="0" noProof="0">
                <a:ln>
                  <a:noFill/>
                </a:ln>
                <a:solidFill>
                  <a:prstClr val="black"/>
                </a:solidFill>
                <a:effectLst/>
                <a:uLnTx/>
                <a:uFillTx/>
                <a:latin typeface="+mn-lt"/>
                <a:ea typeface="游ゴシック" panose="020B0400000000000000" pitchFamily="34" charset="-128"/>
                <a:cs typeface="+mn-cs"/>
              </a:rPr>
              <a:t>・・・</a:t>
            </a:r>
          </a:p>
        </p:txBody>
      </p:sp>
      <p:sp>
        <p:nvSpPr>
          <p:cNvPr id="111" name="角丸四角形 110">
            <a:extLst>
              <a:ext uri="{FF2B5EF4-FFF2-40B4-BE49-F238E27FC236}">
                <a16:creationId xmlns:a16="http://schemas.microsoft.com/office/drawing/2014/main" id="{C1CBDA55-E976-FF49-A2C2-478B86F6EC98}"/>
              </a:ext>
            </a:extLst>
          </p:cNvPr>
          <p:cNvSpPr/>
          <p:nvPr/>
        </p:nvSpPr>
        <p:spPr>
          <a:xfrm>
            <a:off x="1089140" y="4045722"/>
            <a:ext cx="953173" cy="299457"/>
          </a:xfrm>
          <a:prstGeom prst="roundRect">
            <a:avLst/>
          </a:prstGeom>
          <a:noFill/>
          <a:ln w="9525" cap="flat" cmpd="sng" algn="ctr">
            <a:solidFill>
              <a:sysClr val="window" lastClr="FFFFFF">
                <a:lumMod val="75000"/>
              </a:sys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1" lang="ja-JP" altLang="en-US" sz="1000" b="0" i="0" u="none" strike="noStrike" kern="0" cap="none" spc="0" normalizeH="0" baseline="0" noProof="0">
              <a:ln>
                <a:noFill/>
              </a:ln>
              <a:solidFill>
                <a:prstClr val="white"/>
              </a:solidFill>
              <a:effectLst/>
              <a:uLnTx/>
              <a:uFillTx/>
              <a:latin typeface="+mn-lt"/>
              <a:ea typeface="游ゴシック" panose="020B0400000000000000" pitchFamily="34" charset="-128"/>
              <a:cs typeface="+mn-cs"/>
            </a:endParaRPr>
          </a:p>
        </p:txBody>
      </p:sp>
      <p:sp>
        <p:nvSpPr>
          <p:cNvPr id="114" name="テキスト ボックス 113">
            <a:extLst>
              <a:ext uri="{FF2B5EF4-FFF2-40B4-BE49-F238E27FC236}">
                <a16:creationId xmlns:a16="http://schemas.microsoft.com/office/drawing/2014/main" id="{79CCB4C2-2DBB-7C42-9DAC-538C82C89AFB}"/>
              </a:ext>
            </a:extLst>
          </p:cNvPr>
          <p:cNvSpPr txBox="1"/>
          <p:nvPr/>
        </p:nvSpPr>
        <p:spPr>
          <a:xfrm>
            <a:off x="1087322" y="4324752"/>
            <a:ext cx="1184767" cy="184666"/>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1" lang="en-US" altLang="ja-JP" sz="600">
                <a:solidFill>
                  <a:prstClr val="black"/>
                </a:solidFill>
                <a:latin typeface="+mn-lt"/>
                <a:ea typeface="游ゴシック" panose="020B0400000000000000" pitchFamily="34" charset="-128"/>
              </a:rPr>
              <a:t>4 * 48</a:t>
            </a:r>
            <a:r>
              <a:rPr kumimoji="1" lang="ja-JP" altLang="en-US" sz="600">
                <a:solidFill>
                  <a:prstClr val="black"/>
                </a:solidFill>
                <a:latin typeface="+mn-lt"/>
                <a:ea typeface="游ゴシック" panose="020B0400000000000000" pitchFamily="34" charset="-128"/>
              </a:rPr>
              <a:t>ポート</a:t>
            </a:r>
            <a:r>
              <a:rPr kumimoji="1" lang="en-US" altLang="ja-JP" sz="600">
                <a:solidFill>
                  <a:prstClr val="black"/>
                </a:solidFill>
                <a:latin typeface="+mn-lt"/>
                <a:ea typeface="游ゴシック" panose="020B0400000000000000" pitchFamily="34" charset="-128"/>
              </a:rPr>
              <a:t>POE</a:t>
            </a:r>
            <a:r>
              <a:rPr kumimoji="1" lang="ja-JP" altLang="en-US" sz="600">
                <a:solidFill>
                  <a:prstClr val="black"/>
                </a:solidFill>
                <a:latin typeface="+mn-lt"/>
                <a:ea typeface="游ゴシック" panose="020B0400000000000000" pitchFamily="34" charset="-128"/>
              </a:rPr>
              <a:t>スイッチ</a:t>
            </a:r>
            <a:endParaRPr kumimoji="1" lang="ja-JP" altLang="en-US" sz="400" b="0" i="0" u="none" strike="noStrike" kern="0" cap="none" spc="0" normalizeH="0" baseline="0" noProof="0">
              <a:ln>
                <a:noFill/>
              </a:ln>
              <a:solidFill>
                <a:prstClr val="black"/>
              </a:solidFill>
              <a:effectLst/>
              <a:uLnTx/>
              <a:uFillTx/>
              <a:latin typeface="+mn-lt"/>
              <a:ea typeface="游ゴシック" panose="020B0400000000000000" pitchFamily="34" charset="-128"/>
              <a:cs typeface="+mn-cs"/>
            </a:endParaRPr>
          </a:p>
        </p:txBody>
      </p:sp>
      <p:sp>
        <p:nvSpPr>
          <p:cNvPr id="57" name="テキスト プレースホルダー 3">
            <a:extLst>
              <a:ext uri="{FF2B5EF4-FFF2-40B4-BE49-F238E27FC236}">
                <a16:creationId xmlns:a16="http://schemas.microsoft.com/office/drawing/2014/main" id="{93EAC8FF-0771-E24A-977F-03DA1EEF1143}"/>
              </a:ext>
            </a:extLst>
          </p:cNvPr>
          <p:cNvSpPr txBox="1">
            <a:spLocks/>
          </p:cNvSpPr>
          <p:nvPr/>
        </p:nvSpPr>
        <p:spPr>
          <a:xfrm>
            <a:off x="249920" y="2328543"/>
            <a:ext cx="2724341" cy="722745"/>
          </a:xfrm>
          <a:prstGeom prst="rect">
            <a:avLst/>
          </a:prstGeom>
          <a:solidFill>
            <a:schemeClr val="bg2"/>
          </a:solidFill>
        </p:spPr>
        <p:txBody>
          <a:bodyPr/>
          <a:lstStyle>
            <a:lvl1pPr marL="169863" indent="-169863" algn="l" defTabSz="684213" rtl="0" eaLnBrk="1" fontAlgn="base" hangingPunct="1">
              <a:lnSpc>
                <a:spcPct val="95000"/>
              </a:lnSpc>
              <a:spcBef>
                <a:spcPts val="1075"/>
              </a:spcBef>
              <a:spcAft>
                <a:spcPct val="0"/>
              </a:spcAft>
              <a:buClr>
                <a:schemeClr val="tx2"/>
              </a:buClr>
              <a:buSzPct val="90000"/>
              <a:buFont typeface="Arial" charset="0"/>
              <a:buChar char="•"/>
              <a:defRPr lang="en-US" sz="1500" kern="1200" dirty="0">
                <a:solidFill>
                  <a:schemeClr val="tx1"/>
                </a:solidFill>
                <a:latin typeface="+mn-lt"/>
                <a:ea typeface="ＭＳ Ｐゴシック" charset="0"/>
                <a:cs typeface="CiscoSans"/>
              </a:defRPr>
            </a:lvl1pPr>
            <a:lvl2pPr marL="358775" indent="-215900" algn="l" defTabSz="684213" rtl="0" eaLnBrk="1" fontAlgn="base" hangingPunct="1">
              <a:lnSpc>
                <a:spcPct val="95000"/>
              </a:lnSpc>
              <a:spcBef>
                <a:spcPts val="600"/>
              </a:spcBef>
              <a:spcAft>
                <a:spcPct val="0"/>
              </a:spcAft>
              <a:buClr>
                <a:schemeClr val="tx2"/>
              </a:buClr>
              <a:buFont typeface="Arial" charset="0"/>
              <a:buChar char="•"/>
              <a:defRPr lang="en-US" sz="1400" kern="1200" dirty="0">
                <a:solidFill>
                  <a:schemeClr val="tx1"/>
                </a:solidFill>
                <a:latin typeface="+mn-lt"/>
                <a:ea typeface="ＭＳ Ｐゴシック" charset="0"/>
                <a:cs typeface="CiscoSans"/>
              </a:defRPr>
            </a:lvl2pPr>
            <a:lvl3pPr marL="431800" indent="-169863" algn="l" defTabSz="684213" rtl="0" eaLnBrk="1" fontAlgn="base" hangingPunct="1">
              <a:lnSpc>
                <a:spcPct val="95000"/>
              </a:lnSpc>
              <a:spcBef>
                <a:spcPts val="625"/>
              </a:spcBef>
              <a:spcAft>
                <a:spcPct val="0"/>
              </a:spcAft>
              <a:buFont typeface="Arial" charset="0"/>
              <a:buChar char="•"/>
              <a:defRPr lang="en-US" sz="1200" kern="1200" dirty="0">
                <a:solidFill>
                  <a:schemeClr val="tx1"/>
                </a:solidFill>
                <a:latin typeface="+mn-lt"/>
                <a:ea typeface="ＭＳ Ｐゴシック" charset="0"/>
                <a:cs typeface="CiscoSans"/>
              </a:defRPr>
            </a:lvl3pPr>
            <a:lvl4pPr marL="503238" indent="-169863" algn="l" defTabSz="684213" rtl="0" eaLnBrk="1" fontAlgn="base" hangingPunct="1">
              <a:lnSpc>
                <a:spcPct val="95000"/>
              </a:lnSpc>
              <a:spcBef>
                <a:spcPts val="625"/>
              </a:spcBef>
              <a:spcAft>
                <a:spcPct val="0"/>
              </a:spcAft>
              <a:buFont typeface="Arial" charset="0"/>
              <a:buChar char="•"/>
              <a:defRPr lang="en-US" sz="1100" kern="1200" dirty="0">
                <a:solidFill>
                  <a:schemeClr val="tx1"/>
                </a:solidFill>
                <a:latin typeface="+mn-lt"/>
                <a:ea typeface="ＭＳ Ｐゴシック" charset="0"/>
                <a:cs typeface="CiscoSans"/>
              </a:defRPr>
            </a:lvl4pPr>
            <a:lvl5pPr marL="574675" indent="-169863" algn="l" defTabSz="684213" rtl="0" eaLnBrk="1" fontAlgn="base" hangingPunct="1">
              <a:lnSpc>
                <a:spcPct val="95000"/>
              </a:lnSpc>
              <a:spcBef>
                <a:spcPts val="625"/>
              </a:spcBef>
              <a:spcAft>
                <a:spcPct val="0"/>
              </a:spcAft>
              <a:buFont typeface="Arial" charset="0"/>
              <a:buChar char="•"/>
              <a:defRPr lang="en-US" sz="1100" kern="1200" dirty="0">
                <a:solidFill>
                  <a:schemeClr val="tx1"/>
                </a:solidFill>
                <a:latin typeface="+mn-lt"/>
                <a:ea typeface="ＭＳ Ｐゴシック" charset="0"/>
                <a:cs typeface="CiscoSans"/>
              </a:defRPr>
            </a:lvl5pPr>
            <a:lvl6pPr marL="863856" indent="-171445" algn="l" defTabSz="685777" rtl="0" eaLnBrk="1" latinLnBrk="0" hangingPunct="1">
              <a:spcBef>
                <a:spcPts val="600"/>
              </a:spcBef>
              <a:buFont typeface="Arial" pitchFamily="34" charset="0"/>
              <a:buChar char="•"/>
              <a:defRPr sz="900" kern="1200" baseline="0">
                <a:solidFill>
                  <a:schemeClr val="tx1"/>
                </a:solidFill>
                <a:latin typeface="+mn-lt"/>
                <a:ea typeface="+mn-ea"/>
                <a:cs typeface="+mn-cs"/>
              </a:defRPr>
            </a:lvl6pPr>
            <a:lvl7pPr marL="935844" indent="-171422" algn="l" defTabSz="685777" rtl="0" eaLnBrk="1" latinLnBrk="0" hangingPunct="1">
              <a:spcBef>
                <a:spcPts val="600"/>
              </a:spcBef>
              <a:buFont typeface="Arial" pitchFamily="34" charset="0"/>
              <a:buChar char="•"/>
              <a:defRPr sz="800" kern="1200" baseline="0">
                <a:solidFill>
                  <a:schemeClr val="tx1"/>
                </a:solidFill>
                <a:latin typeface="+mn-lt"/>
                <a:ea typeface="+mn-ea"/>
                <a:cs typeface="+mn-cs"/>
              </a:defRPr>
            </a:lvl7pPr>
            <a:lvl8pPr marL="2400220" indent="0" algn="l" defTabSz="685777" rtl="0" eaLnBrk="1" latinLnBrk="0" hangingPunct="1">
              <a:spcBef>
                <a:spcPct val="20000"/>
              </a:spcBef>
              <a:buFont typeface="Arial" pitchFamily="34" charset="0"/>
              <a:buNone/>
              <a:defRPr sz="1500" kern="1200">
                <a:solidFill>
                  <a:schemeClr val="tx1"/>
                </a:solidFill>
                <a:latin typeface="+mn-lt"/>
                <a:ea typeface="+mn-ea"/>
                <a:cs typeface="+mn-cs"/>
              </a:defRPr>
            </a:lvl8pPr>
            <a:lvl9pPr marL="2914553" indent="-171445" algn="l" defTabSz="685777" rtl="0" eaLnBrk="1" latinLnBrk="0" hangingPunct="1">
              <a:spcBef>
                <a:spcPct val="20000"/>
              </a:spcBef>
              <a:buFont typeface="Arial" pitchFamily="34" charset="0"/>
              <a:buChar char="•"/>
              <a:defRPr sz="1500" kern="1200">
                <a:solidFill>
                  <a:schemeClr val="tx1"/>
                </a:solidFill>
                <a:latin typeface="+mn-lt"/>
                <a:ea typeface="+mn-ea"/>
                <a:cs typeface="+mn-cs"/>
              </a:defRPr>
            </a:lvl9pPr>
          </a:lstStyle>
          <a:p>
            <a:pPr marL="0" indent="0">
              <a:buNone/>
            </a:pPr>
            <a:r>
              <a:rPr kumimoji="1" lang="ja-JP" altLang="en-US" sz="1050"/>
              <a:t>要件より、エンド</a:t>
            </a:r>
            <a:r>
              <a:rPr kumimoji="1" lang="en-US" altLang="ja-JP" sz="1050"/>
              <a:t> </a:t>
            </a:r>
            <a:r>
              <a:rPr kumimoji="1" lang="ja-JP" altLang="en-US" sz="1050"/>
              <a:t>ポイントのグループ分けを行う。</a:t>
            </a:r>
            <a:br>
              <a:rPr kumimoji="1" lang="en-US" altLang="ja-JP" sz="1050"/>
            </a:br>
            <a:r>
              <a:rPr kumimoji="1" lang="ja-JP" altLang="en-US" sz="1050"/>
              <a:t>・エンド</a:t>
            </a:r>
            <a:r>
              <a:rPr kumimoji="1" lang="en-US" altLang="ja-JP" sz="1050"/>
              <a:t> </a:t>
            </a:r>
            <a:r>
              <a:rPr kumimoji="1" lang="ja-JP" altLang="en-US" sz="1050"/>
              <a:t>ポイントの種類の分類：　</a:t>
            </a:r>
            <a:r>
              <a:rPr kumimoji="1" lang="en-US" altLang="ja-JP" sz="1050"/>
              <a:t>PoE</a:t>
            </a:r>
            <a:r>
              <a:rPr kumimoji="1" lang="ja-JP" altLang="en-US" sz="1050"/>
              <a:t>の有無</a:t>
            </a:r>
            <a:br>
              <a:rPr kumimoji="1" lang="en-US" altLang="ja-JP" sz="1050"/>
            </a:br>
            <a:r>
              <a:rPr kumimoji="1" lang="ja-JP" altLang="en-US" sz="1050"/>
              <a:t>・配置する場所：　</a:t>
            </a:r>
            <a:r>
              <a:rPr kumimoji="1" lang="en-US" altLang="ja-JP" sz="1050"/>
              <a:t>1 / 2F </a:t>
            </a:r>
            <a:r>
              <a:rPr kumimoji="1" lang="ja-JP" altLang="en-US" sz="1050"/>
              <a:t>フロア</a:t>
            </a:r>
            <a:br>
              <a:rPr kumimoji="1" lang="en-US" altLang="ja-JP" sz="1050"/>
            </a:br>
            <a:r>
              <a:rPr kumimoji="1" lang="ja-JP" altLang="en-US" sz="1050"/>
              <a:t>・冗長分散：有</a:t>
            </a:r>
            <a:br>
              <a:rPr kumimoji="1" lang="en-US" altLang="ja-JP" sz="1050"/>
            </a:br>
            <a:br>
              <a:rPr kumimoji="1" lang="en-US" altLang="ja-JP" sz="1100"/>
            </a:br>
            <a:endParaRPr kumimoji="1" lang="en-US" altLang="ja-JP" sz="1050"/>
          </a:p>
        </p:txBody>
      </p:sp>
      <p:sp>
        <p:nvSpPr>
          <p:cNvPr id="59" name="テキスト ボックス 58">
            <a:extLst>
              <a:ext uri="{FF2B5EF4-FFF2-40B4-BE49-F238E27FC236}">
                <a16:creationId xmlns:a16="http://schemas.microsoft.com/office/drawing/2014/main" id="{91628C84-2AD4-A742-A45F-05974A3174E1}"/>
              </a:ext>
            </a:extLst>
          </p:cNvPr>
          <p:cNvSpPr txBox="1"/>
          <p:nvPr/>
        </p:nvSpPr>
        <p:spPr>
          <a:xfrm>
            <a:off x="410299" y="1880954"/>
            <a:ext cx="398443" cy="246221"/>
          </a:xfrm>
          <a:prstGeom prst="rect">
            <a:avLst/>
          </a:prstGeom>
          <a:noFill/>
        </p:spPr>
        <p:txBody>
          <a:bodyPr wrap="square" rtlCol="0">
            <a:spAutoFit/>
          </a:bodyPr>
          <a:lstStyle/>
          <a:p>
            <a:pPr defTabSz="685800" fontAlgn="auto">
              <a:spcBef>
                <a:spcPts val="0"/>
              </a:spcBef>
              <a:spcAft>
                <a:spcPts val="0"/>
              </a:spcAft>
            </a:pPr>
            <a:r>
              <a:rPr kumimoji="1" lang="en-US" altLang="ja-JP" sz="1000">
                <a:solidFill>
                  <a:prstClr val="black"/>
                </a:solidFill>
                <a:latin typeface="+mn-lt"/>
                <a:ea typeface="游ゴシック" panose="020B0400000000000000" pitchFamily="34" charset="-128"/>
                <a:cs typeface="+mn-cs"/>
              </a:rPr>
              <a:t>1F</a:t>
            </a:r>
            <a:endParaRPr kumimoji="1" lang="ja-JP" altLang="en-US" sz="1000">
              <a:solidFill>
                <a:prstClr val="black"/>
              </a:solidFill>
              <a:latin typeface="+mn-lt"/>
              <a:ea typeface="游ゴシック" panose="020B0400000000000000" pitchFamily="34" charset="-128"/>
              <a:cs typeface="+mn-cs"/>
            </a:endParaRPr>
          </a:p>
        </p:txBody>
      </p:sp>
      <p:sp>
        <p:nvSpPr>
          <p:cNvPr id="60" name="テキスト ボックス 59">
            <a:extLst>
              <a:ext uri="{FF2B5EF4-FFF2-40B4-BE49-F238E27FC236}">
                <a16:creationId xmlns:a16="http://schemas.microsoft.com/office/drawing/2014/main" id="{5F6D4974-71E0-9C4C-B94C-177C914D6A87}"/>
              </a:ext>
            </a:extLst>
          </p:cNvPr>
          <p:cNvSpPr txBox="1"/>
          <p:nvPr/>
        </p:nvSpPr>
        <p:spPr>
          <a:xfrm>
            <a:off x="415045" y="1536567"/>
            <a:ext cx="398443" cy="246221"/>
          </a:xfrm>
          <a:prstGeom prst="rect">
            <a:avLst/>
          </a:prstGeom>
          <a:noFill/>
        </p:spPr>
        <p:txBody>
          <a:bodyPr wrap="square" rtlCol="0">
            <a:spAutoFit/>
          </a:bodyPr>
          <a:lstStyle/>
          <a:p>
            <a:pPr defTabSz="685800" fontAlgn="auto">
              <a:spcBef>
                <a:spcPts val="0"/>
              </a:spcBef>
              <a:spcAft>
                <a:spcPts val="0"/>
              </a:spcAft>
            </a:pPr>
            <a:r>
              <a:rPr kumimoji="1" lang="en-US" altLang="ja-JP" sz="1000">
                <a:solidFill>
                  <a:prstClr val="black"/>
                </a:solidFill>
                <a:latin typeface="+mn-lt"/>
                <a:ea typeface="游ゴシック" panose="020B0400000000000000" pitchFamily="34" charset="-128"/>
                <a:cs typeface="+mn-cs"/>
              </a:rPr>
              <a:t>2F</a:t>
            </a:r>
            <a:endParaRPr kumimoji="1" lang="ja-JP" altLang="en-US" sz="1000">
              <a:solidFill>
                <a:prstClr val="black"/>
              </a:solidFill>
              <a:latin typeface="+mn-lt"/>
              <a:ea typeface="游ゴシック" panose="020B0400000000000000" pitchFamily="34" charset="-128"/>
              <a:cs typeface="+mn-cs"/>
            </a:endParaRPr>
          </a:p>
        </p:txBody>
      </p:sp>
      <p:graphicFrame>
        <p:nvGraphicFramePr>
          <p:cNvPr id="61" name="表 60">
            <a:extLst>
              <a:ext uri="{FF2B5EF4-FFF2-40B4-BE49-F238E27FC236}">
                <a16:creationId xmlns:a16="http://schemas.microsoft.com/office/drawing/2014/main" id="{C7D5C88D-2C38-4241-B554-DE4A425C0483}"/>
              </a:ext>
            </a:extLst>
          </p:cNvPr>
          <p:cNvGraphicFramePr>
            <a:graphicFrameLocks noGrp="1"/>
          </p:cNvGraphicFramePr>
          <p:nvPr/>
        </p:nvGraphicFramePr>
        <p:xfrm>
          <a:off x="761177" y="1518232"/>
          <a:ext cx="1597781" cy="685800"/>
        </p:xfrm>
        <a:graphic>
          <a:graphicData uri="http://schemas.openxmlformats.org/drawingml/2006/table">
            <a:tbl>
              <a:tblPr firstRow="1" bandRow="1">
                <a:tableStyleId>{5940675A-B579-460E-94D1-54222C63F5DA}</a:tableStyleId>
              </a:tblPr>
              <a:tblGrid>
                <a:gridCol w="1597781">
                  <a:extLst>
                    <a:ext uri="{9D8B030D-6E8A-4147-A177-3AD203B41FA5}">
                      <a16:colId xmlns:a16="http://schemas.microsoft.com/office/drawing/2014/main" val="3435386775"/>
                    </a:ext>
                  </a:extLst>
                </a:gridCol>
              </a:tblGrid>
              <a:tr h="278059">
                <a:tc>
                  <a:txBody>
                    <a:bodyPr/>
                    <a:lstStyle/>
                    <a:p>
                      <a:pPr algn="ctr"/>
                      <a:r>
                        <a:rPr kumimoji="1" lang="en-US" altLang="ja-JP" sz="900"/>
                        <a:t>250</a:t>
                      </a:r>
                      <a:r>
                        <a:rPr kumimoji="1" lang="ja-JP" altLang="en-US" sz="900"/>
                        <a:t> </a:t>
                      </a:r>
                      <a:r>
                        <a:rPr kumimoji="1" lang="en-US" altLang="ja-JP" sz="900"/>
                        <a:t>PC/</a:t>
                      </a:r>
                      <a:r>
                        <a:rPr kumimoji="1" lang="ja-JP" altLang="en-US" sz="900"/>
                        <a:t>プリンタ</a:t>
                      </a:r>
                      <a:br>
                        <a:rPr kumimoji="1" lang="en-US" altLang="ja-JP" sz="900"/>
                      </a:br>
                      <a:r>
                        <a:rPr kumimoji="1" lang="en-US" altLang="ja-JP" sz="900"/>
                        <a:t>50</a:t>
                      </a:r>
                      <a:r>
                        <a:rPr kumimoji="1" lang="ja-JP" altLang="en-US" sz="900"/>
                        <a:t> </a:t>
                      </a:r>
                      <a:r>
                        <a:rPr kumimoji="1" lang="en-US" altLang="ja-JP" sz="900"/>
                        <a:t>IP</a:t>
                      </a:r>
                      <a:r>
                        <a:rPr kumimoji="1" lang="ja-JP" altLang="en-US" sz="900"/>
                        <a:t>電話</a:t>
                      </a:r>
                    </a:p>
                  </a:txBody>
                  <a:tcPr marL="68580" marR="68580" marT="34290" marB="34290">
                    <a:lnB w="3175"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966675278"/>
                  </a:ext>
                </a:extLst>
              </a:tr>
              <a:tr h="278059">
                <a:tc>
                  <a:txBody>
                    <a:bodyPr/>
                    <a:lstStyle/>
                    <a:p>
                      <a:pPr algn="ctr"/>
                      <a:r>
                        <a:rPr kumimoji="1" lang="en-US" altLang="ja-JP" sz="900"/>
                        <a:t>250</a:t>
                      </a:r>
                      <a:r>
                        <a:rPr kumimoji="1" lang="ja-JP" altLang="en-US" sz="900"/>
                        <a:t> </a:t>
                      </a:r>
                      <a:r>
                        <a:rPr kumimoji="1" lang="en-US" altLang="ja-JP" sz="900"/>
                        <a:t>PC/</a:t>
                      </a:r>
                      <a:r>
                        <a:rPr kumimoji="1" lang="ja-JP" altLang="en-US" sz="900"/>
                        <a:t>プリンタ</a:t>
                      </a:r>
                      <a:br>
                        <a:rPr kumimoji="1" lang="en-US" altLang="ja-JP" sz="900"/>
                      </a:br>
                      <a:r>
                        <a:rPr kumimoji="1" lang="en-US" altLang="ja-JP" sz="900"/>
                        <a:t>50</a:t>
                      </a:r>
                      <a:r>
                        <a:rPr kumimoji="1" lang="ja-JP" altLang="en-US" sz="900"/>
                        <a:t> </a:t>
                      </a:r>
                      <a:r>
                        <a:rPr kumimoji="1" lang="en-US" altLang="ja-JP" sz="900"/>
                        <a:t>IP</a:t>
                      </a:r>
                      <a:r>
                        <a:rPr kumimoji="1" lang="ja-JP" altLang="en-US" sz="900"/>
                        <a:t>電話</a:t>
                      </a:r>
                    </a:p>
                  </a:txBody>
                  <a:tcPr marL="68580" marR="68580" marT="34290" marB="34290">
                    <a:lnT w="3175" cap="flat" cmpd="sng" algn="ctr">
                      <a:solidFill>
                        <a:schemeClr val="tx1"/>
                      </a:solidFill>
                      <a:prstDash val="solid"/>
                      <a:round/>
                      <a:headEnd type="none" w="med" len="med"/>
                      <a:tailEnd type="none" w="med" len="med"/>
                    </a:lnT>
                  </a:tcPr>
                </a:tc>
                <a:extLst>
                  <a:ext uri="{0D108BD9-81ED-4DB2-BD59-A6C34878D82A}">
                    <a16:rowId xmlns:a16="http://schemas.microsoft.com/office/drawing/2014/main" val="82678886"/>
                  </a:ext>
                </a:extLst>
              </a:tr>
            </a:tbl>
          </a:graphicData>
        </a:graphic>
      </p:graphicFrame>
      <p:sp>
        <p:nvSpPr>
          <p:cNvPr id="3" name="正方形/長方形 2">
            <a:extLst>
              <a:ext uri="{FF2B5EF4-FFF2-40B4-BE49-F238E27FC236}">
                <a16:creationId xmlns:a16="http://schemas.microsoft.com/office/drawing/2014/main" id="{5245CEF5-70BF-6341-89CE-556629BB8E64}"/>
              </a:ext>
            </a:extLst>
          </p:cNvPr>
          <p:cNvSpPr/>
          <p:nvPr/>
        </p:nvSpPr>
        <p:spPr>
          <a:xfrm>
            <a:off x="112039" y="3507889"/>
            <a:ext cx="994620" cy="584775"/>
          </a:xfrm>
          <a:prstGeom prst="rect">
            <a:avLst/>
          </a:prstGeom>
        </p:spPr>
        <p:txBody>
          <a:bodyPr wrap="square">
            <a:spAutoFit/>
          </a:bodyPr>
          <a:lstStyle/>
          <a:p>
            <a:pPr marL="0" indent="0">
              <a:buNone/>
            </a:pPr>
            <a:r>
              <a:rPr kumimoji="1" lang="en-US" altLang="ja-JP" sz="800"/>
              <a:t>PoE </a:t>
            </a:r>
            <a:r>
              <a:rPr kumimoji="1" lang="ja-JP" altLang="en-US" sz="800"/>
              <a:t>無し</a:t>
            </a:r>
            <a:br>
              <a:rPr kumimoji="1" lang="en-US" altLang="ja-JP" sz="800"/>
            </a:br>
            <a:r>
              <a:rPr kumimoji="1" lang="en-US" altLang="ja-JP" sz="800"/>
              <a:t>500 PC / </a:t>
            </a:r>
            <a:r>
              <a:rPr kumimoji="1" lang="ja-JP" altLang="en-US" sz="800"/>
              <a:t>プリンタ</a:t>
            </a:r>
            <a:endParaRPr kumimoji="1" lang="en-US" altLang="ja-JP" sz="800"/>
          </a:p>
          <a:p>
            <a:pPr marL="0" indent="0">
              <a:buNone/>
            </a:pPr>
            <a:r>
              <a:rPr kumimoji="1" lang="en-US" altLang="ja-JP" sz="800"/>
              <a:t>36 </a:t>
            </a:r>
            <a:r>
              <a:rPr kumimoji="1" lang="ja-JP" altLang="en-US" sz="800"/>
              <a:t>端末</a:t>
            </a:r>
            <a:r>
              <a:rPr kumimoji="1" lang="en-US" altLang="ja-JP" sz="800"/>
              <a:t>/ 1</a:t>
            </a:r>
            <a:r>
              <a:rPr kumimoji="1" lang="ja-JP" altLang="en-US" sz="800"/>
              <a:t> スイッチ</a:t>
            </a:r>
            <a:br>
              <a:rPr kumimoji="1" lang="en-US" altLang="ja-JP" sz="800"/>
            </a:br>
            <a:r>
              <a:rPr kumimoji="1" lang="ja-JP" altLang="en-US" sz="800"/>
              <a:t>　</a:t>
            </a:r>
            <a:endParaRPr kumimoji="1" lang="en-US" altLang="ja-JP" sz="800"/>
          </a:p>
        </p:txBody>
      </p:sp>
      <p:sp>
        <p:nvSpPr>
          <p:cNvPr id="4" name="正方形/長方形 3">
            <a:extLst>
              <a:ext uri="{FF2B5EF4-FFF2-40B4-BE49-F238E27FC236}">
                <a16:creationId xmlns:a16="http://schemas.microsoft.com/office/drawing/2014/main" id="{E4AC53C3-1600-A14F-8DB9-7E31D5119DFE}"/>
              </a:ext>
            </a:extLst>
          </p:cNvPr>
          <p:cNvSpPr/>
          <p:nvPr/>
        </p:nvSpPr>
        <p:spPr>
          <a:xfrm>
            <a:off x="134511" y="4026571"/>
            <a:ext cx="994620" cy="461665"/>
          </a:xfrm>
          <a:prstGeom prst="rect">
            <a:avLst/>
          </a:prstGeom>
        </p:spPr>
        <p:txBody>
          <a:bodyPr wrap="square">
            <a:spAutoFit/>
          </a:bodyPr>
          <a:lstStyle/>
          <a:p>
            <a:r>
              <a:rPr kumimoji="1" lang="en-US" altLang="ja-JP" sz="800"/>
              <a:t>PoE </a:t>
            </a:r>
            <a:r>
              <a:rPr kumimoji="1" lang="ja-JP" altLang="en-US" sz="800"/>
              <a:t>有り</a:t>
            </a:r>
            <a:endParaRPr kumimoji="1" lang="en-US" altLang="ja-JP" sz="800"/>
          </a:p>
          <a:p>
            <a:r>
              <a:rPr kumimoji="1" lang="en-US" altLang="ja-JP" sz="800"/>
              <a:t>100 IP</a:t>
            </a:r>
            <a:r>
              <a:rPr kumimoji="1" lang="ja-JP" altLang="en-US" sz="800"/>
              <a:t>電話</a:t>
            </a:r>
            <a:br>
              <a:rPr kumimoji="1" lang="en-US" altLang="ja-JP" sz="800"/>
            </a:br>
            <a:r>
              <a:rPr kumimoji="1" lang="en-US" altLang="ja-JP" sz="800"/>
              <a:t>25 </a:t>
            </a:r>
            <a:r>
              <a:rPr kumimoji="1" lang="ja-JP" altLang="en-US" sz="800"/>
              <a:t>端末</a:t>
            </a:r>
            <a:r>
              <a:rPr kumimoji="1" lang="en-US" altLang="ja-JP" sz="800"/>
              <a:t>/ 1 </a:t>
            </a:r>
            <a:r>
              <a:rPr kumimoji="1" lang="ja-JP" altLang="en-US" sz="800"/>
              <a:t>スイッチ</a:t>
            </a:r>
            <a:endParaRPr kumimoji="1" lang="en-US" altLang="ja-JP" sz="800"/>
          </a:p>
        </p:txBody>
      </p:sp>
      <p:sp>
        <p:nvSpPr>
          <p:cNvPr id="9" name="右矢印 8">
            <a:extLst>
              <a:ext uri="{FF2B5EF4-FFF2-40B4-BE49-F238E27FC236}">
                <a16:creationId xmlns:a16="http://schemas.microsoft.com/office/drawing/2014/main" id="{A5FA6FFA-AD07-4C43-836B-05B09B92C158}"/>
              </a:ext>
            </a:extLst>
          </p:cNvPr>
          <p:cNvSpPr/>
          <p:nvPr/>
        </p:nvSpPr>
        <p:spPr>
          <a:xfrm>
            <a:off x="7384982" y="1782788"/>
            <a:ext cx="166348" cy="296526"/>
          </a:xfrm>
          <a:prstGeom prst="rightArrow">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8" name="テキスト プレースホルダー 3">
            <a:extLst>
              <a:ext uri="{FF2B5EF4-FFF2-40B4-BE49-F238E27FC236}">
                <a16:creationId xmlns:a16="http://schemas.microsoft.com/office/drawing/2014/main" id="{CDAC096E-42BA-0C4D-B5D4-C7A1E88D3837}"/>
              </a:ext>
            </a:extLst>
          </p:cNvPr>
          <p:cNvSpPr txBox="1">
            <a:spLocks/>
          </p:cNvSpPr>
          <p:nvPr/>
        </p:nvSpPr>
        <p:spPr>
          <a:xfrm>
            <a:off x="3105235" y="1601245"/>
            <a:ext cx="2789725" cy="1317841"/>
          </a:xfrm>
          <a:prstGeom prst="rect">
            <a:avLst/>
          </a:prstGeom>
          <a:noFill/>
        </p:spPr>
        <p:txBody>
          <a:bodyPr/>
          <a:lstStyle>
            <a:lvl1pPr marL="169863" indent="-169863" algn="l" defTabSz="684213" rtl="0" eaLnBrk="1" fontAlgn="base" hangingPunct="1">
              <a:lnSpc>
                <a:spcPct val="95000"/>
              </a:lnSpc>
              <a:spcBef>
                <a:spcPts val="1075"/>
              </a:spcBef>
              <a:spcAft>
                <a:spcPct val="0"/>
              </a:spcAft>
              <a:buClr>
                <a:schemeClr val="tx2"/>
              </a:buClr>
              <a:buSzPct val="90000"/>
              <a:buFont typeface="Arial" charset="0"/>
              <a:buChar char="•"/>
              <a:defRPr lang="en-US" sz="1500" kern="1200" dirty="0">
                <a:solidFill>
                  <a:schemeClr val="tx1"/>
                </a:solidFill>
                <a:latin typeface="+mn-lt"/>
                <a:ea typeface="ＭＳ Ｐゴシック" charset="0"/>
                <a:cs typeface="CiscoSans"/>
              </a:defRPr>
            </a:lvl1pPr>
            <a:lvl2pPr marL="358775" indent="-215900" algn="l" defTabSz="684213" rtl="0" eaLnBrk="1" fontAlgn="base" hangingPunct="1">
              <a:lnSpc>
                <a:spcPct val="95000"/>
              </a:lnSpc>
              <a:spcBef>
                <a:spcPts val="600"/>
              </a:spcBef>
              <a:spcAft>
                <a:spcPct val="0"/>
              </a:spcAft>
              <a:buClr>
                <a:schemeClr val="tx2"/>
              </a:buClr>
              <a:buFont typeface="Arial" charset="0"/>
              <a:buChar char="•"/>
              <a:defRPr lang="en-US" sz="1400" kern="1200" dirty="0">
                <a:solidFill>
                  <a:schemeClr val="tx1"/>
                </a:solidFill>
                <a:latin typeface="+mn-lt"/>
                <a:ea typeface="ＭＳ Ｐゴシック" charset="0"/>
                <a:cs typeface="CiscoSans"/>
              </a:defRPr>
            </a:lvl2pPr>
            <a:lvl3pPr marL="431800" indent="-169863" algn="l" defTabSz="684213" rtl="0" eaLnBrk="1" fontAlgn="base" hangingPunct="1">
              <a:lnSpc>
                <a:spcPct val="95000"/>
              </a:lnSpc>
              <a:spcBef>
                <a:spcPts val="625"/>
              </a:spcBef>
              <a:spcAft>
                <a:spcPct val="0"/>
              </a:spcAft>
              <a:buFont typeface="Arial" charset="0"/>
              <a:buChar char="•"/>
              <a:defRPr lang="en-US" sz="1200" kern="1200" dirty="0">
                <a:solidFill>
                  <a:schemeClr val="tx1"/>
                </a:solidFill>
                <a:latin typeface="+mn-lt"/>
                <a:ea typeface="ＭＳ Ｐゴシック" charset="0"/>
                <a:cs typeface="CiscoSans"/>
              </a:defRPr>
            </a:lvl3pPr>
            <a:lvl4pPr marL="503238" indent="-169863" algn="l" defTabSz="684213" rtl="0" eaLnBrk="1" fontAlgn="base" hangingPunct="1">
              <a:lnSpc>
                <a:spcPct val="95000"/>
              </a:lnSpc>
              <a:spcBef>
                <a:spcPts val="625"/>
              </a:spcBef>
              <a:spcAft>
                <a:spcPct val="0"/>
              </a:spcAft>
              <a:buFont typeface="Arial" charset="0"/>
              <a:buChar char="•"/>
              <a:defRPr lang="en-US" sz="1100" kern="1200" dirty="0">
                <a:solidFill>
                  <a:schemeClr val="tx1"/>
                </a:solidFill>
                <a:latin typeface="+mn-lt"/>
                <a:ea typeface="ＭＳ Ｐゴシック" charset="0"/>
                <a:cs typeface="CiscoSans"/>
              </a:defRPr>
            </a:lvl4pPr>
            <a:lvl5pPr marL="574675" indent="-169863" algn="l" defTabSz="684213" rtl="0" eaLnBrk="1" fontAlgn="base" hangingPunct="1">
              <a:lnSpc>
                <a:spcPct val="95000"/>
              </a:lnSpc>
              <a:spcBef>
                <a:spcPts val="625"/>
              </a:spcBef>
              <a:spcAft>
                <a:spcPct val="0"/>
              </a:spcAft>
              <a:buFont typeface="Arial" charset="0"/>
              <a:buChar char="•"/>
              <a:defRPr lang="en-US" sz="1100" kern="1200" dirty="0">
                <a:solidFill>
                  <a:schemeClr val="tx1"/>
                </a:solidFill>
                <a:latin typeface="+mn-lt"/>
                <a:ea typeface="ＭＳ Ｐゴシック" charset="0"/>
                <a:cs typeface="CiscoSans"/>
              </a:defRPr>
            </a:lvl5pPr>
            <a:lvl6pPr marL="863856" indent="-171445" algn="l" defTabSz="685777" rtl="0" eaLnBrk="1" latinLnBrk="0" hangingPunct="1">
              <a:spcBef>
                <a:spcPts val="600"/>
              </a:spcBef>
              <a:buFont typeface="Arial" pitchFamily="34" charset="0"/>
              <a:buChar char="•"/>
              <a:defRPr sz="900" kern="1200" baseline="0">
                <a:solidFill>
                  <a:schemeClr val="tx1"/>
                </a:solidFill>
                <a:latin typeface="+mn-lt"/>
                <a:ea typeface="+mn-ea"/>
                <a:cs typeface="+mn-cs"/>
              </a:defRPr>
            </a:lvl6pPr>
            <a:lvl7pPr marL="935844" indent="-171422" algn="l" defTabSz="685777" rtl="0" eaLnBrk="1" latinLnBrk="0" hangingPunct="1">
              <a:spcBef>
                <a:spcPts val="600"/>
              </a:spcBef>
              <a:buFont typeface="Arial" pitchFamily="34" charset="0"/>
              <a:buChar char="•"/>
              <a:defRPr sz="800" kern="1200" baseline="0">
                <a:solidFill>
                  <a:schemeClr val="tx1"/>
                </a:solidFill>
                <a:latin typeface="+mn-lt"/>
                <a:ea typeface="+mn-ea"/>
                <a:cs typeface="+mn-cs"/>
              </a:defRPr>
            </a:lvl7pPr>
            <a:lvl8pPr marL="2400220" indent="0" algn="l" defTabSz="685777" rtl="0" eaLnBrk="1" latinLnBrk="0" hangingPunct="1">
              <a:spcBef>
                <a:spcPct val="20000"/>
              </a:spcBef>
              <a:buFont typeface="Arial" pitchFamily="34" charset="0"/>
              <a:buNone/>
              <a:defRPr sz="1500" kern="1200">
                <a:solidFill>
                  <a:schemeClr val="tx1"/>
                </a:solidFill>
                <a:latin typeface="+mn-lt"/>
                <a:ea typeface="+mn-ea"/>
                <a:cs typeface="+mn-cs"/>
              </a:defRPr>
            </a:lvl8pPr>
            <a:lvl9pPr marL="2914553" indent="-171445" algn="l" defTabSz="685777" rtl="0" eaLnBrk="1" latinLnBrk="0" hangingPunct="1">
              <a:spcBef>
                <a:spcPct val="20000"/>
              </a:spcBef>
              <a:buFont typeface="Arial" pitchFamily="34" charset="0"/>
              <a:buChar char="•"/>
              <a:defRPr sz="1500" kern="1200">
                <a:solidFill>
                  <a:schemeClr val="tx1"/>
                </a:solidFill>
                <a:latin typeface="+mn-lt"/>
                <a:ea typeface="+mn-ea"/>
                <a:cs typeface="+mn-cs"/>
              </a:defRPr>
            </a:lvl9pPr>
          </a:lstStyle>
          <a:p>
            <a:pPr marL="0" indent="0">
              <a:buNone/>
            </a:pPr>
            <a:r>
              <a:rPr kumimoji="1" lang="ja-JP" altLang="en-US" sz="1050"/>
              <a:t>要件より、エンド</a:t>
            </a:r>
            <a:r>
              <a:rPr kumimoji="1" lang="en-US" altLang="ja-JP" sz="1050"/>
              <a:t> </a:t>
            </a:r>
            <a:r>
              <a:rPr kumimoji="1" lang="ja-JP" altLang="en-US" sz="1050"/>
              <a:t>ポイントのグループ分けを行う。</a:t>
            </a:r>
            <a:br>
              <a:rPr kumimoji="1" lang="en-US" altLang="ja-JP" sz="1050"/>
            </a:br>
            <a:r>
              <a:rPr kumimoji="1" lang="ja-JP" altLang="en-US" sz="1050"/>
              <a:t>・エンドポイントの種類の分類：　</a:t>
            </a:r>
            <a:r>
              <a:rPr kumimoji="1" lang="en-US" altLang="ja-JP" sz="1050"/>
              <a:t>PoE</a:t>
            </a:r>
            <a:r>
              <a:rPr kumimoji="1" lang="ja-JP" altLang="en-US" sz="1050"/>
              <a:t>の有無</a:t>
            </a:r>
            <a:br>
              <a:rPr kumimoji="1" lang="en-US" altLang="ja-JP" sz="1050"/>
            </a:br>
            <a:r>
              <a:rPr kumimoji="1" lang="ja-JP" altLang="en-US" sz="1050"/>
              <a:t>・配置する場所：　</a:t>
            </a:r>
            <a:r>
              <a:rPr kumimoji="1" lang="en-US" altLang="ja-JP" sz="1050"/>
              <a:t>1-2F </a:t>
            </a:r>
            <a:r>
              <a:rPr kumimoji="1" lang="ja-JP" altLang="en-US" sz="1050"/>
              <a:t>東</a:t>
            </a:r>
            <a:r>
              <a:rPr kumimoji="1" lang="en-US" altLang="ja-JP" sz="1050"/>
              <a:t>/</a:t>
            </a:r>
            <a:r>
              <a:rPr kumimoji="1" lang="ja-JP" altLang="en-US" sz="1050"/>
              <a:t>西</a:t>
            </a:r>
            <a:r>
              <a:rPr kumimoji="1" lang="en-US" altLang="ja-JP" sz="1050"/>
              <a:t> </a:t>
            </a:r>
            <a:r>
              <a:rPr kumimoji="1" lang="ja-JP" altLang="en-US" sz="1050"/>
              <a:t>フロア</a:t>
            </a:r>
            <a:br>
              <a:rPr kumimoji="1" lang="en-US" altLang="ja-JP" sz="1050"/>
            </a:br>
            <a:r>
              <a:rPr kumimoji="1" lang="en-US" altLang="ja-JP" sz="1050"/>
              <a:t>	       3-4F </a:t>
            </a:r>
            <a:r>
              <a:rPr kumimoji="1" lang="ja-JP" altLang="en-US" sz="1050"/>
              <a:t>東</a:t>
            </a:r>
            <a:r>
              <a:rPr kumimoji="1" lang="en-US" altLang="ja-JP" sz="1050"/>
              <a:t>/</a:t>
            </a:r>
            <a:r>
              <a:rPr kumimoji="1" lang="ja-JP" altLang="en-US" sz="1050"/>
              <a:t>西</a:t>
            </a:r>
            <a:r>
              <a:rPr kumimoji="1" lang="en-US" altLang="ja-JP" sz="1050"/>
              <a:t> </a:t>
            </a:r>
            <a:r>
              <a:rPr kumimoji="1" lang="ja-JP" altLang="en-US" sz="1050"/>
              <a:t>フロア</a:t>
            </a:r>
            <a:br>
              <a:rPr kumimoji="1" lang="en-US" altLang="ja-JP" sz="1050"/>
            </a:br>
            <a:r>
              <a:rPr kumimoji="1" lang="ja-JP" altLang="en-US" sz="1050"/>
              <a:t>・冗長分散：有</a:t>
            </a:r>
            <a:br>
              <a:rPr kumimoji="1" lang="en-US" altLang="ja-JP" sz="1050"/>
            </a:br>
            <a:br>
              <a:rPr kumimoji="1" lang="en-US" altLang="ja-JP" sz="1100"/>
            </a:br>
            <a:endParaRPr kumimoji="1" lang="en-US" altLang="ja-JP" sz="1050"/>
          </a:p>
        </p:txBody>
      </p:sp>
    </p:spTree>
    <p:extLst>
      <p:ext uri="{BB962C8B-B14F-4D97-AF65-F5344CB8AC3E}">
        <p14:creationId xmlns:p14="http://schemas.microsoft.com/office/powerpoint/2010/main" val="3842328414"/>
      </p:ext>
    </p:extLst>
  </p:cSld>
  <p:clrMapOvr>
    <a:masterClrMapping/>
  </p:clrMapOvr>
</p:sld>
</file>

<file path=ppt/slides/slide3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B4E46717-193D-964E-B331-2B7326FCC372}"/>
              </a:ext>
            </a:extLst>
          </p:cNvPr>
          <p:cNvSpPr>
            <a:spLocks noGrp="1"/>
          </p:cNvSpPr>
          <p:nvPr>
            <p:ph type="title"/>
          </p:nvPr>
        </p:nvSpPr>
        <p:spPr/>
        <p:txBody>
          <a:bodyPr anchor="b">
            <a:noAutofit/>
          </a:bodyPr>
          <a:lstStyle/>
          <a:p>
            <a:r>
              <a:rPr lang="en-US">
                <a:latin typeface="+mn-lt"/>
                <a:ea typeface="MS PGothic" panose="020B0600070205080204" pitchFamily="34" charset="-128"/>
              </a:rPr>
              <a:t>Flexible Net</a:t>
            </a:r>
            <a:r>
              <a:rPr lang="en-US" altLang="ja-JP">
                <a:latin typeface="+mn-lt"/>
                <a:ea typeface="MS PGothic" panose="020B0600070205080204" pitchFamily="34" charset="-128"/>
              </a:rPr>
              <a:t>F</a:t>
            </a:r>
            <a:r>
              <a:rPr lang="en-US">
                <a:latin typeface="+mn-lt"/>
                <a:ea typeface="MS PGothic" panose="020B0600070205080204" pitchFamily="34" charset="-128"/>
              </a:rPr>
              <a:t>low </a:t>
            </a:r>
            <a:r>
              <a:rPr lang="ja-JP" altLang="en-US">
                <a:latin typeface="+mn-lt"/>
                <a:ea typeface="MS PGothic" panose="020B0600070205080204" pitchFamily="34" charset="-128"/>
              </a:rPr>
              <a:t>設定</a:t>
            </a:r>
            <a:endParaRPr lang="en-US">
              <a:latin typeface="+mn-lt"/>
              <a:ea typeface="MS PGothic" panose="020B0600070205080204" pitchFamily="34" charset="-128"/>
            </a:endParaRPr>
          </a:p>
        </p:txBody>
      </p:sp>
      <p:sp>
        <p:nvSpPr>
          <p:cNvPr id="6" name="Text Placeholder 5">
            <a:extLst>
              <a:ext uri="{FF2B5EF4-FFF2-40B4-BE49-F238E27FC236}">
                <a16:creationId xmlns:a16="http://schemas.microsoft.com/office/drawing/2014/main" id="{AD0CEF74-413B-8F45-AD7F-1418652859F4}"/>
              </a:ext>
            </a:extLst>
          </p:cNvPr>
          <p:cNvSpPr>
            <a:spLocks noGrp="1"/>
          </p:cNvSpPr>
          <p:nvPr>
            <p:ph type="body" sz="quarter" idx="12"/>
          </p:nvPr>
        </p:nvSpPr>
        <p:spPr/>
        <p:txBody>
          <a:bodyPr>
            <a:noAutofit/>
          </a:bodyPr>
          <a:lstStyle/>
          <a:p>
            <a:r>
              <a:rPr lang="en-US">
                <a:ea typeface="MS PGothic" panose="020B0600070205080204" pitchFamily="34" charset="-128"/>
              </a:rPr>
              <a:t>3.6  </a:t>
            </a:r>
            <a:r>
              <a:rPr lang="en-US" altLang="ja-JP">
                <a:ea typeface="MS PGothic" panose="020B0600070205080204" pitchFamily="34" charset="-128"/>
              </a:rPr>
              <a:t>AVC</a:t>
            </a:r>
            <a:endParaRPr lang="en-US">
              <a:ea typeface="MS PGothic" panose="020B0600070205080204" pitchFamily="34" charset="-128"/>
            </a:endParaRPr>
          </a:p>
        </p:txBody>
      </p:sp>
      <p:sp>
        <p:nvSpPr>
          <p:cNvPr id="5" name="Text Placeholder 4">
            <a:extLst>
              <a:ext uri="{FF2B5EF4-FFF2-40B4-BE49-F238E27FC236}">
                <a16:creationId xmlns:a16="http://schemas.microsoft.com/office/drawing/2014/main" id="{A9F797BE-25B5-8A46-B6B8-37C32BBAD93F}"/>
              </a:ext>
            </a:extLst>
          </p:cNvPr>
          <p:cNvSpPr>
            <a:spLocks noGrp="1"/>
          </p:cNvSpPr>
          <p:nvPr>
            <p:ph type="body" sz="quarter" idx="4294967295"/>
          </p:nvPr>
        </p:nvSpPr>
        <p:spPr>
          <a:xfrm>
            <a:off x="533400" y="781050"/>
            <a:ext cx="6551613" cy="325438"/>
          </a:xfrm>
          <a:prstGeom prst="rect">
            <a:avLst/>
          </a:prstGeom>
        </p:spPr>
        <p:txBody>
          <a:bodyPr anchor="b">
            <a:noAutofit/>
          </a:bodyPr>
          <a:lstStyle/>
          <a:p>
            <a:pPr marL="0" indent="0">
              <a:buNone/>
            </a:pPr>
            <a:r>
              <a:rPr lang="en-US" altLang="ja-JP" sz="1400">
                <a:solidFill>
                  <a:schemeClr val="accent3"/>
                </a:solidFill>
                <a:ea typeface="MS PGothic" panose="020B0600070205080204" pitchFamily="34" charset="-128"/>
              </a:rPr>
              <a:t>Cisco DNA Advantage </a:t>
            </a:r>
            <a:r>
              <a:rPr lang="ja-JP" altLang="en-US" sz="1400">
                <a:solidFill>
                  <a:schemeClr val="accent3"/>
                </a:solidFill>
                <a:ea typeface="MS PGothic" panose="020B0600070205080204" pitchFamily="34" charset="-128"/>
              </a:rPr>
              <a:t>でアプリケーション情報を取得する場合の設定例</a:t>
            </a:r>
            <a:endParaRPr lang="en-US" sz="1400">
              <a:solidFill>
                <a:schemeClr val="accent3"/>
              </a:solidFill>
              <a:ea typeface="MS PGothic" panose="020B0600070205080204" pitchFamily="34" charset="-128"/>
            </a:endParaRPr>
          </a:p>
        </p:txBody>
      </p:sp>
      <p:sp>
        <p:nvSpPr>
          <p:cNvPr id="9" name="テキスト ボックス 8">
            <a:extLst>
              <a:ext uri="{FF2B5EF4-FFF2-40B4-BE49-F238E27FC236}">
                <a16:creationId xmlns:a16="http://schemas.microsoft.com/office/drawing/2014/main" id="{659A0A75-7299-4F66-9D80-ED8AF7500724}"/>
              </a:ext>
            </a:extLst>
          </p:cNvPr>
          <p:cNvSpPr txBox="1"/>
          <p:nvPr/>
        </p:nvSpPr>
        <p:spPr>
          <a:xfrm>
            <a:off x="228600" y="1194005"/>
            <a:ext cx="4948791" cy="941326"/>
          </a:xfrm>
          <a:prstGeom prst="rect">
            <a:avLst/>
          </a:prstGeom>
          <a:noFill/>
        </p:spPr>
        <p:txBody>
          <a:bodyPr wrap="none" rtlCol="0">
            <a:noAutofit/>
          </a:bodyPr>
          <a:lstStyle/>
          <a:p>
            <a:pPr marL="171450" indent="-171450">
              <a:lnSpc>
                <a:spcPct val="150000"/>
              </a:lnSpc>
              <a:buFont typeface="Apple SD Gothic Neo Regular" panose="02000300000000000000" pitchFamily="2" charset="-127"/>
              <a:buChar char="◼"/>
            </a:pPr>
            <a:r>
              <a:rPr kumimoji="1" lang="ja-JP" altLang="en-US" sz="1200" b="1">
                <a:solidFill>
                  <a:schemeClr val="bg1"/>
                </a:solidFill>
                <a:latin typeface="+mn-lt"/>
                <a:ea typeface="MS PGothic" panose="020B0600070205080204" pitchFamily="34" charset="-128"/>
              </a:rPr>
              <a:t>事前に定義した</a:t>
            </a:r>
            <a:r>
              <a:rPr kumimoji="1" lang="en-US" altLang="ja-JP" sz="1200" b="1">
                <a:solidFill>
                  <a:schemeClr val="bg1"/>
                </a:solidFill>
                <a:latin typeface="+mn-lt"/>
                <a:ea typeface="MS PGothic" panose="020B0600070205080204" pitchFamily="34" charset="-128"/>
              </a:rPr>
              <a:t> monitor </a:t>
            </a:r>
            <a:r>
              <a:rPr kumimoji="1" lang="ja-JP" altLang="en-US" sz="1200" b="1">
                <a:solidFill>
                  <a:schemeClr val="bg1"/>
                </a:solidFill>
                <a:latin typeface="+mn-lt"/>
                <a:ea typeface="MS PGothic" panose="020B0600070205080204" pitchFamily="34" charset="-128"/>
              </a:rPr>
              <a:t>情報を物理インターフェイスに設定</a:t>
            </a:r>
            <a:endParaRPr kumimoji="1" lang="en-US" altLang="ja-JP" sz="1200" b="1">
              <a:solidFill>
                <a:schemeClr val="bg1"/>
              </a:solidFill>
              <a:latin typeface="+mn-lt"/>
              <a:ea typeface="MS PGothic" panose="020B0600070205080204" pitchFamily="34" charset="-128"/>
            </a:endParaRPr>
          </a:p>
          <a:p>
            <a:pPr>
              <a:lnSpc>
                <a:spcPct val="150000"/>
              </a:lnSpc>
            </a:pPr>
            <a:r>
              <a:rPr kumimoji="1" lang="ja-JP" altLang="en-US" sz="1100">
                <a:latin typeface="+mn-lt"/>
                <a:ea typeface="MS PGothic" panose="020B0600070205080204" pitchFamily="34" charset="-128"/>
              </a:rPr>
              <a:t>*アプリケーション情報を収集する場合は物理インターフェイスに適用する必要があります</a:t>
            </a:r>
            <a:endParaRPr kumimoji="1" lang="en-US" altLang="ja-JP" sz="1100">
              <a:latin typeface="+mn-lt"/>
              <a:ea typeface="MS PGothic" panose="020B0600070205080204" pitchFamily="34" charset="-128"/>
            </a:endParaRPr>
          </a:p>
          <a:p>
            <a:pPr>
              <a:lnSpc>
                <a:spcPct val="150000"/>
              </a:lnSpc>
            </a:pPr>
            <a:r>
              <a:rPr kumimoji="1" lang="ja-JP" altLang="en-US" sz="1100">
                <a:latin typeface="+mn-lt"/>
                <a:ea typeface="MS PGothic" panose="020B0600070205080204" pitchFamily="34" charset="-128"/>
              </a:rPr>
              <a:t>*</a:t>
            </a:r>
            <a:r>
              <a:rPr kumimoji="1" lang="en-US" altLang="ja-JP" sz="1100">
                <a:latin typeface="+mn-lt"/>
                <a:ea typeface="MS PGothic" panose="020B0600070205080204" pitchFamily="34" charset="-128"/>
              </a:rPr>
              <a:t>VLAN </a:t>
            </a:r>
            <a:r>
              <a:rPr kumimoji="1" lang="ja-JP" altLang="en-US" sz="1100">
                <a:latin typeface="+mn-lt"/>
                <a:ea typeface="MS PGothic" panose="020B0600070205080204" pitchFamily="34" charset="-128"/>
              </a:rPr>
              <a:t>でも設定はできるが情報が収集されません</a:t>
            </a:r>
            <a:endParaRPr kumimoji="1" lang="en-US" altLang="ja-JP" sz="1400">
              <a:latin typeface="+mn-lt"/>
              <a:ea typeface="MS PGothic" panose="020B0600070205080204" pitchFamily="34" charset="-128"/>
            </a:endParaRPr>
          </a:p>
        </p:txBody>
      </p:sp>
      <p:sp>
        <p:nvSpPr>
          <p:cNvPr id="2" name="正方形/長方形 1">
            <a:extLst>
              <a:ext uri="{FF2B5EF4-FFF2-40B4-BE49-F238E27FC236}">
                <a16:creationId xmlns:a16="http://schemas.microsoft.com/office/drawing/2014/main" id="{EB533608-A868-4F30-94A5-DA90E5D13B6E}"/>
              </a:ext>
            </a:extLst>
          </p:cNvPr>
          <p:cNvSpPr/>
          <p:nvPr/>
        </p:nvSpPr>
        <p:spPr>
          <a:xfrm>
            <a:off x="228600" y="2135331"/>
            <a:ext cx="4800600" cy="830997"/>
          </a:xfrm>
          <a:prstGeom prst="rect">
            <a:avLst/>
          </a:prstGeom>
          <a:solidFill>
            <a:schemeClr val="bg2">
              <a:lumMod val="95000"/>
            </a:schemeClr>
          </a:solidFill>
          <a:ln>
            <a:noFill/>
          </a:ln>
        </p:spPr>
        <p:style>
          <a:lnRef idx="0">
            <a:scrgbClr r="0" g="0" b="0"/>
          </a:lnRef>
          <a:fillRef idx="0">
            <a:scrgbClr r="0" g="0" b="0"/>
          </a:fillRef>
          <a:effectRef idx="0">
            <a:scrgbClr r="0" g="0" b="0"/>
          </a:effectRef>
          <a:fontRef idx="minor">
            <a:schemeClr val="accent4"/>
          </a:fontRef>
        </p:style>
        <p:txBody>
          <a:bodyPr>
            <a:noAutofit/>
          </a:bodyPr>
          <a:lstStyle/>
          <a:p>
            <a:r>
              <a:rPr lang="en-US" altLang="ja-JP" sz="1200">
                <a:ea typeface="MS PGothic" panose="020B0600070205080204" pitchFamily="34" charset="-128"/>
              </a:rPr>
              <a:t>interface GigabitEthernet1/0/3</a:t>
            </a:r>
          </a:p>
          <a:p>
            <a:r>
              <a:rPr lang="en-US" altLang="ja-JP" sz="1200">
                <a:ea typeface="MS PGothic" panose="020B0600070205080204" pitchFamily="34" charset="-128"/>
              </a:rPr>
              <a:t> switchport access vlan 10</a:t>
            </a:r>
          </a:p>
          <a:p>
            <a:r>
              <a:rPr lang="en-US" altLang="ja-JP" sz="1200">
                <a:ea typeface="MS PGothic" panose="020B0600070205080204" pitchFamily="34" charset="-128"/>
              </a:rPr>
              <a:t> switchport mode trunk</a:t>
            </a:r>
          </a:p>
          <a:p>
            <a:r>
              <a:rPr lang="en-US" altLang="ja-JP" sz="1200">
                <a:ea typeface="MS PGothic" panose="020B0600070205080204" pitchFamily="34" charset="-128"/>
              </a:rPr>
              <a:t> </a:t>
            </a:r>
            <a:r>
              <a:rPr lang="en-US" altLang="ja-JP" sz="1200" err="1">
                <a:ea typeface="MS PGothic" panose="020B0600070205080204" pitchFamily="34" charset="-128"/>
              </a:rPr>
              <a:t>ip</a:t>
            </a:r>
            <a:r>
              <a:rPr lang="en-US" altLang="ja-JP" sz="1200">
                <a:ea typeface="MS PGothic" panose="020B0600070205080204" pitchFamily="34" charset="-128"/>
              </a:rPr>
              <a:t> flow monitor IPv4_NETFLOW input</a:t>
            </a:r>
            <a:endParaRPr lang="ja-JP" altLang="en-US" sz="1200">
              <a:ea typeface="MS PGothic" panose="020B0600070205080204" pitchFamily="34" charset="-128"/>
            </a:endParaRPr>
          </a:p>
        </p:txBody>
      </p:sp>
      <p:sp>
        <p:nvSpPr>
          <p:cNvPr id="7" name="Slide Number Placeholder 4">
            <a:extLst>
              <a:ext uri="{FF2B5EF4-FFF2-40B4-BE49-F238E27FC236}">
                <a16:creationId xmlns:a16="http://schemas.microsoft.com/office/drawing/2014/main" id="{1BEC5DF5-33A4-B242-BC38-4D514FAED2A9}"/>
              </a:ext>
            </a:extLst>
          </p:cNvPr>
          <p:cNvSpPr>
            <a:spLocks noGrp="1"/>
          </p:cNvSpPr>
          <p:nvPr>
            <p:ph type="sldNum" sz="quarter" idx="4294967295"/>
          </p:nvPr>
        </p:nvSpPr>
        <p:spPr>
          <a:xfrm>
            <a:off x="8648700" y="4884738"/>
            <a:ext cx="495300" cy="274637"/>
          </a:xfrm>
          <a:prstGeom prst="rect">
            <a:avLst/>
          </a:prstGeom>
        </p:spPr>
        <p:txBody>
          <a:bodyPr>
            <a:noAutofit/>
          </a:bodyPr>
          <a:lstStyle/>
          <a:p>
            <a:fld id="{3945D0FD-48F1-4D72-80C5-FFB60B92A834}" type="slidenum">
              <a:rPr lang="en-US" sz="900" smtClean="0">
                <a:latin typeface="+mn-lt"/>
                <a:ea typeface="MS PGothic" panose="020B0600070205080204" pitchFamily="34" charset="-128"/>
              </a:rPr>
              <a:pPr/>
              <a:t>380</a:t>
            </a:fld>
            <a:endParaRPr lang="en-US" sz="900">
              <a:latin typeface="+mn-lt"/>
              <a:ea typeface="MS PGothic" panose="020B0600070205080204" pitchFamily="34" charset="-128"/>
            </a:endParaRPr>
          </a:p>
        </p:txBody>
      </p:sp>
    </p:spTree>
    <p:extLst>
      <p:ext uri="{BB962C8B-B14F-4D97-AF65-F5344CB8AC3E}">
        <p14:creationId xmlns:p14="http://schemas.microsoft.com/office/powerpoint/2010/main" val="3785553169"/>
      </p:ext>
    </p:extLst>
  </p:cSld>
  <p:clrMapOvr>
    <a:masterClrMapping/>
  </p:clrMapOvr>
</p:sld>
</file>

<file path=ppt/slides/slide3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B4E46717-193D-964E-B331-2B7326FCC372}"/>
              </a:ext>
            </a:extLst>
          </p:cNvPr>
          <p:cNvSpPr>
            <a:spLocks noGrp="1"/>
          </p:cNvSpPr>
          <p:nvPr>
            <p:ph type="title"/>
          </p:nvPr>
        </p:nvSpPr>
        <p:spPr/>
        <p:txBody>
          <a:bodyPr anchor="b">
            <a:noAutofit/>
          </a:bodyPr>
          <a:lstStyle/>
          <a:p>
            <a:r>
              <a:rPr lang="en-US">
                <a:latin typeface="+mn-lt"/>
                <a:ea typeface="MS PGothic" panose="020B0600070205080204" pitchFamily="34" charset="-128"/>
              </a:rPr>
              <a:t>Flexible Net</a:t>
            </a:r>
            <a:r>
              <a:rPr lang="en-US" altLang="ja-JP">
                <a:latin typeface="+mn-lt"/>
                <a:ea typeface="MS PGothic" panose="020B0600070205080204" pitchFamily="34" charset="-128"/>
              </a:rPr>
              <a:t>F</a:t>
            </a:r>
            <a:r>
              <a:rPr lang="en-US">
                <a:latin typeface="+mn-lt"/>
                <a:ea typeface="MS PGothic" panose="020B0600070205080204" pitchFamily="34" charset="-128"/>
              </a:rPr>
              <a:t>low </a:t>
            </a:r>
            <a:r>
              <a:rPr lang="ja-JP" altLang="en-US">
                <a:latin typeface="+mn-lt"/>
                <a:ea typeface="MS PGothic" panose="020B0600070205080204" pitchFamily="34" charset="-128"/>
              </a:rPr>
              <a:t>設定</a:t>
            </a:r>
            <a:endParaRPr lang="en-US">
              <a:latin typeface="+mn-lt"/>
              <a:ea typeface="MS PGothic" panose="020B0600070205080204" pitchFamily="34" charset="-128"/>
            </a:endParaRPr>
          </a:p>
        </p:txBody>
      </p:sp>
      <p:sp>
        <p:nvSpPr>
          <p:cNvPr id="6" name="Text Placeholder 5">
            <a:extLst>
              <a:ext uri="{FF2B5EF4-FFF2-40B4-BE49-F238E27FC236}">
                <a16:creationId xmlns:a16="http://schemas.microsoft.com/office/drawing/2014/main" id="{AD0CEF74-413B-8F45-AD7F-1418652859F4}"/>
              </a:ext>
            </a:extLst>
          </p:cNvPr>
          <p:cNvSpPr>
            <a:spLocks noGrp="1"/>
          </p:cNvSpPr>
          <p:nvPr>
            <p:ph type="body" sz="quarter" idx="12"/>
          </p:nvPr>
        </p:nvSpPr>
        <p:spPr/>
        <p:txBody>
          <a:bodyPr>
            <a:noAutofit/>
          </a:bodyPr>
          <a:lstStyle/>
          <a:p>
            <a:r>
              <a:rPr lang="en-US">
                <a:ea typeface="MS PGothic" panose="020B0600070205080204" pitchFamily="34" charset="-128"/>
              </a:rPr>
              <a:t>3.6  </a:t>
            </a:r>
            <a:r>
              <a:rPr lang="en-US" altLang="ja-JP">
                <a:ea typeface="MS PGothic" panose="020B0600070205080204" pitchFamily="34" charset="-128"/>
              </a:rPr>
              <a:t>AVC</a:t>
            </a:r>
            <a:endParaRPr lang="en-US">
              <a:ea typeface="MS PGothic" panose="020B0600070205080204" pitchFamily="34" charset="-128"/>
            </a:endParaRPr>
          </a:p>
        </p:txBody>
      </p:sp>
      <p:sp>
        <p:nvSpPr>
          <p:cNvPr id="5" name="Text Placeholder 4">
            <a:extLst>
              <a:ext uri="{FF2B5EF4-FFF2-40B4-BE49-F238E27FC236}">
                <a16:creationId xmlns:a16="http://schemas.microsoft.com/office/drawing/2014/main" id="{A9F797BE-25B5-8A46-B6B8-37C32BBAD93F}"/>
              </a:ext>
            </a:extLst>
          </p:cNvPr>
          <p:cNvSpPr>
            <a:spLocks noGrp="1"/>
          </p:cNvSpPr>
          <p:nvPr>
            <p:ph type="body" sz="quarter" idx="4294967295"/>
          </p:nvPr>
        </p:nvSpPr>
        <p:spPr>
          <a:xfrm>
            <a:off x="533400" y="781050"/>
            <a:ext cx="6551613" cy="325438"/>
          </a:xfrm>
          <a:prstGeom prst="rect">
            <a:avLst/>
          </a:prstGeom>
        </p:spPr>
        <p:txBody>
          <a:bodyPr anchor="b">
            <a:noAutofit/>
          </a:bodyPr>
          <a:lstStyle/>
          <a:p>
            <a:pPr marL="0" indent="0">
              <a:buNone/>
            </a:pPr>
            <a:r>
              <a:rPr lang="en-US" altLang="ja-JP" sz="1400">
                <a:solidFill>
                  <a:schemeClr val="accent3"/>
                </a:solidFill>
                <a:ea typeface="MS PGothic" panose="020B0600070205080204" pitchFamily="34" charset="-128"/>
              </a:rPr>
              <a:t>Cisco DNA Advantage </a:t>
            </a:r>
            <a:r>
              <a:rPr lang="ja-JP" altLang="en-US" sz="1400">
                <a:solidFill>
                  <a:schemeClr val="accent3"/>
                </a:solidFill>
                <a:ea typeface="MS PGothic" panose="020B0600070205080204" pitchFamily="34" charset="-128"/>
              </a:rPr>
              <a:t>でアプリケーション情報を取得する場合の設定例</a:t>
            </a:r>
            <a:endParaRPr lang="en-US" sz="1400">
              <a:solidFill>
                <a:schemeClr val="accent3"/>
              </a:solidFill>
              <a:ea typeface="MS PGothic" panose="020B0600070205080204" pitchFamily="34" charset="-128"/>
            </a:endParaRPr>
          </a:p>
        </p:txBody>
      </p:sp>
      <p:sp>
        <p:nvSpPr>
          <p:cNvPr id="7" name="正方形/長方形 6">
            <a:extLst>
              <a:ext uri="{FF2B5EF4-FFF2-40B4-BE49-F238E27FC236}">
                <a16:creationId xmlns:a16="http://schemas.microsoft.com/office/drawing/2014/main" id="{EEE4A5A7-7FDA-4320-896D-00B5523E82E5}"/>
              </a:ext>
            </a:extLst>
          </p:cNvPr>
          <p:cNvSpPr/>
          <p:nvPr/>
        </p:nvSpPr>
        <p:spPr>
          <a:xfrm>
            <a:off x="228600" y="1496348"/>
            <a:ext cx="4800600" cy="3094702"/>
          </a:xfrm>
          <a:prstGeom prst="rect">
            <a:avLst/>
          </a:prstGeom>
          <a:solidFill>
            <a:schemeClr val="bg2">
              <a:lumMod val="95000"/>
            </a:schemeClr>
          </a:solidFill>
          <a:ln>
            <a:noFill/>
          </a:ln>
        </p:spPr>
        <p:style>
          <a:lnRef idx="0">
            <a:scrgbClr r="0" g="0" b="0"/>
          </a:lnRef>
          <a:fillRef idx="0">
            <a:scrgbClr r="0" g="0" b="0"/>
          </a:fillRef>
          <a:effectRef idx="0">
            <a:scrgbClr r="0" g="0" b="0"/>
          </a:effectRef>
          <a:fontRef idx="minor">
            <a:schemeClr val="accent4"/>
          </a:fontRef>
        </p:style>
        <p:txBody>
          <a:bodyPr>
            <a:noAutofit/>
          </a:bodyPr>
          <a:lstStyle/>
          <a:p>
            <a:r>
              <a:rPr lang="en-US" altLang="ja-JP" sz="900">
                <a:ea typeface="MS PGothic" panose="020B0600070205080204" pitchFamily="34" charset="-128"/>
              </a:rPr>
              <a:t>C9300-2#show flow monitor IPv4_NETFLOW cache</a:t>
            </a:r>
          </a:p>
          <a:p>
            <a:r>
              <a:rPr lang="en-US" altLang="ja-JP" sz="900">
                <a:ea typeface="MS PGothic" panose="020B0600070205080204" pitchFamily="34" charset="-128"/>
              </a:rPr>
              <a:t>  Cache type:                               Normal (Platform cache)</a:t>
            </a:r>
          </a:p>
          <a:p>
            <a:r>
              <a:rPr lang="en-US" altLang="ja-JP" sz="900">
                <a:ea typeface="MS PGothic" panose="020B0600070205080204" pitchFamily="34" charset="-128"/>
              </a:rPr>
              <a:t>  Cache size:                                10000</a:t>
            </a:r>
          </a:p>
          <a:p>
            <a:r>
              <a:rPr lang="en-US" altLang="ja-JP" sz="900">
                <a:ea typeface="MS PGothic" panose="020B0600070205080204" pitchFamily="34" charset="-128"/>
              </a:rPr>
              <a:t>  Current entries:                               1</a:t>
            </a:r>
          </a:p>
          <a:p>
            <a:endParaRPr lang="en-US" altLang="ja-JP" sz="900">
              <a:ea typeface="MS PGothic" panose="020B0600070205080204" pitchFamily="34" charset="-128"/>
            </a:endParaRPr>
          </a:p>
          <a:p>
            <a:r>
              <a:rPr lang="en-US" altLang="ja-JP" sz="900">
                <a:ea typeface="MS PGothic" panose="020B0600070205080204" pitchFamily="34" charset="-128"/>
              </a:rPr>
              <a:t>  Flows added:                                  22</a:t>
            </a:r>
          </a:p>
          <a:p>
            <a:r>
              <a:rPr lang="en-US" altLang="ja-JP" sz="900">
                <a:ea typeface="MS PGothic" panose="020B0600070205080204" pitchFamily="34" charset="-128"/>
              </a:rPr>
              <a:t>  Flows aged:                                   21</a:t>
            </a:r>
          </a:p>
          <a:p>
            <a:r>
              <a:rPr lang="en-US" altLang="ja-JP" sz="900">
                <a:ea typeface="MS PGothic" panose="020B0600070205080204" pitchFamily="34" charset="-128"/>
              </a:rPr>
              <a:t>    - Inactive timeout    (    15 secs)         21</a:t>
            </a:r>
          </a:p>
          <a:p>
            <a:endParaRPr lang="en-US" altLang="ja-JP" sz="900">
              <a:ea typeface="MS PGothic" panose="020B0600070205080204" pitchFamily="34" charset="-128"/>
            </a:endParaRPr>
          </a:p>
          <a:p>
            <a:r>
              <a:rPr lang="en-US" altLang="ja-JP" sz="900">
                <a:ea typeface="MS PGothic" panose="020B0600070205080204" pitchFamily="34" charset="-128"/>
              </a:rPr>
              <a:t>IPV4 SOURCE ADDRESS:       172.16.1.200</a:t>
            </a:r>
          </a:p>
          <a:p>
            <a:r>
              <a:rPr lang="en-US" altLang="ja-JP" sz="900">
                <a:ea typeface="MS PGothic" panose="020B0600070205080204" pitchFamily="34" charset="-128"/>
              </a:rPr>
              <a:t>IPV4 DESTINATION ADDRESS:  172.16.1.2</a:t>
            </a:r>
          </a:p>
          <a:p>
            <a:r>
              <a:rPr lang="en-US" altLang="ja-JP" sz="900">
                <a:ea typeface="MS PGothic" panose="020B0600070205080204" pitchFamily="34" charset="-128"/>
              </a:rPr>
              <a:t>TRNS SOURCE PORT:          13913</a:t>
            </a:r>
          </a:p>
          <a:p>
            <a:r>
              <a:rPr lang="en-US" altLang="ja-JP" sz="900">
                <a:ea typeface="MS PGothic" panose="020B0600070205080204" pitchFamily="34" charset="-128"/>
              </a:rPr>
              <a:t>TRNS DESTINATION PORT:     23</a:t>
            </a:r>
          </a:p>
          <a:p>
            <a:r>
              <a:rPr lang="en-US" altLang="ja-JP" sz="900">
                <a:ea typeface="MS PGothic" panose="020B0600070205080204" pitchFamily="34" charset="-128"/>
              </a:rPr>
              <a:t>INTERFACE INPUT:           Gi1/0/3</a:t>
            </a:r>
          </a:p>
          <a:p>
            <a:r>
              <a:rPr lang="en-US" altLang="ja-JP" sz="900">
                <a:ea typeface="MS PGothic" panose="020B0600070205080204" pitchFamily="34" charset="-128"/>
              </a:rPr>
              <a:t>IP VERSION:                4</a:t>
            </a:r>
          </a:p>
          <a:p>
            <a:r>
              <a:rPr lang="en-US" altLang="ja-JP" sz="900">
                <a:ea typeface="MS PGothic" panose="020B0600070205080204" pitchFamily="34" charset="-128"/>
              </a:rPr>
              <a:t>IP PROTOCOL:               6</a:t>
            </a:r>
          </a:p>
          <a:p>
            <a:r>
              <a:rPr lang="en-US" altLang="ja-JP" sz="900">
                <a:ea typeface="MS PGothic" panose="020B0600070205080204" pitchFamily="34" charset="-128"/>
              </a:rPr>
              <a:t>APPLICATION NAME:          port telnet</a:t>
            </a:r>
          </a:p>
          <a:p>
            <a:r>
              <a:rPr lang="en-US" altLang="ja-JP" sz="900">
                <a:ea typeface="MS PGothic" panose="020B0600070205080204" pitchFamily="34" charset="-128"/>
              </a:rPr>
              <a:t>interface output:          Gi1/0/2</a:t>
            </a:r>
          </a:p>
          <a:p>
            <a:r>
              <a:rPr lang="en-US" altLang="ja-JP" sz="900">
                <a:ea typeface="MS PGothic" panose="020B0600070205080204" pitchFamily="34" charset="-128"/>
              </a:rPr>
              <a:t>counter bytes long:        757</a:t>
            </a:r>
          </a:p>
          <a:p>
            <a:r>
              <a:rPr lang="en-US" altLang="ja-JP" sz="900">
                <a:ea typeface="MS PGothic" panose="020B0600070205080204" pitchFamily="34" charset="-128"/>
              </a:rPr>
              <a:t>counter packets long:      11</a:t>
            </a:r>
          </a:p>
          <a:p>
            <a:r>
              <a:rPr lang="en-US" altLang="ja-JP" sz="900">
                <a:ea typeface="MS PGothic" panose="020B0600070205080204" pitchFamily="34" charset="-128"/>
              </a:rPr>
              <a:t>timestamp abs first:       19:18:11.801</a:t>
            </a:r>
          </a:p>
          <a:p>
            <a:r>
              <a:rPr lang="en-US" altLang="ja-JP" sz="900">
                <a:ea typeface="MS PGothic" panose="020B0600070205080204" pitchFamily="34" charset="-128"/>
              </a:rPr>
              <a:t>timestamp abs last:        19:18:11.801</a:t>
            </a:r>
            <a:endParaRPr lang="ja-JP" altLang="en-US" sz="900">
              <a:ea typeface="MS PGothic" panose="020B0600070205080204" pitchFamily="34" charset="-128"/>
            </a:endParaRPr>
          </a:p>
        </p:txBody>
      </p:sp>
      <p:sp>
        <p:nvSpPr>
          <p:cNvPr id="8" name="テキスト ボックス 7">
            <a:extLst>
              <a:ext uri="{FF2B5EF4-FFF2-40B4-BE49-F238E27FC236}">
                <a16:creationId xmlns:a16="http://schemas.microsoft.com/office/drawing/2014/main" id="{588F023B-CB58-458D-82AF-07BE7F5EC8E2}"/>
              </a:ext>
            </a:extLst>
          </p:cNvPr>
          <p:cNvSpPr txBox="1"/>
          <p:nvPr/>
        </p:nvSpPr>
        <p:spPr>
          <a:xfrm>
            <a:off x="228600" y="1201738"/>
            <a:ext cx="6197231" cy="826084"/>
          </a:xfrm>
          <a:prstGeom prst="rect">
            <a:avLst/>
          </a:prstGeom>
          <a:noFill/>
        </p:spPr>
        <p:txBody>
          <a:bodyPr wrap="square" rtlCol="0">
            <a:noAutofit/>
          </a:bodyPr>
          <a:lstStyle/>
          <a:p>
            <a:pPr marL="171450" indent="-171450">
              <a:buFont typeface="Apple SD Gothic Neo Regular" panose="02000300000000000000" pitchFamily="2" charset="-127"/>
              <a:buChar char="◼"/>
            </a:pPr>
            <a:r>
              <a:rPr kumimoji="1" lang="ja-JP" altLang="en-US" sz="1200" b="1">
                <a:solidFill>
                  <a:schemeClr val="bg1"/>
                </a:solidFill>
                <a:latin typeface="+mn-lt"/>
                <a:ea typeface="MS PGothic" panose="020B0600070205080204" pitchFamily="34" charset="-128"/>
              </a:rPr>
              <a:t>動作確認</a:t>
            </a:r>
            <a:r>
              <a:rPr kumimoji="1" lang="en-US" altLang="ja-JP" sz="1200" b="1">
                <a:solidFill>
                  <a:schemeClr val="bg1"/>
                </a:solidFill>
                <a:latin typeface="+mn-lt"/>
                <a:ea typeface="MS PGothic" panose="020B0600070205080204" pitchFamily="34" charset="-128"/>
              </a:rPr>
              <a:t> </a:t>
            </a:r>
            <a:r>
              <a:rPr kumimoji="1" lang="en-US" altLang="ja-JP" sz="1200">
                <a:latin typeface="+mn-lt"/>
                <a:ea typeface="MS PGothic" panose="020B0600070205080204" pitchFamily="34" charset="-128"/>
              </a:rPr>
              <a:t>: </a:t>
            </a:r>
            <a:r>
              <a:rPr kumimoji="1" lang="en-US" altLang="ja-JP" sz="1100">
                <a:latin typeface="+mn-lt"/>
                <a:ea typeface="MS PGothic" panose="020B0600070205080204" pitchFamily="34" charset="-128"/>
              </a:rPr>
              <a:t>Gi1/0/3 </a:t>
            </a:r>
            <a:r>
              <a:rPr kumimoji="1" lang="ja-JP" altLang="en-US" sz="1100">
                <a:latin typeface="+mn-lt"/>
                <a:ea typeface="MS PGothic" panose="020B0600070205080204" pitchFamily="34" charset="-128"/>
              </a:rPr>
              <a:t>配下の端末からの</a:t>
            </a:r>
            <a:r>
              <a:rPr kumimoji="1" lang="en-US" altLang="ja-JP" sz="1100">
                <a:latin typeface="+mn-lt"/>
                <a:ea typeface="MS PGothic" panose="020B0600070205080204" pitchFamily="34" charset="-128"/>
              </a:rPr>
              <a:t> TELNET </a:t>
            </a:r>
            <a:r>
              <a:rPr kumimoji="1" lang="ja-JP" altLang="en-US" sz="1100">
                <a:latin typeface="+mn-lt"/>
                <a:ea typeface="MS PGothic" panose="020B0600070205080204" pitchFamily="34" charset="-128"/>
              </a:rPr>
              <a:t>通信を監視</a:t>
            </a:r>
            <a:endParaRPr kumimoji="1" lang="ja-JP" altLang="en-US" sz="1050">
              <a:latin typeface="+mn-lt"/>
              <a:ea typeface="MS PGothic" panose="020B0600070205080204" pitchFamily="34" charset="-128"/>
            </a:endParaRPr>
          </a:p>
        </p:txBody>
      </p:sp>
      <p:sp>
        <p:nvSpPr>
          <p:cNvPr id="9" name="吹き出し: 線 10">
            <a:extLst>
              <a:ext uri="{FF2B5EF4-FFF2-40B4-BE49-F238E27FC236}">
                <a16:creationId xmlns:a16="http://schemas.microsoft.com/office/drawing/2014/main" id="{AE5348C6-38F7-344A-8F4A-E8C034086FD0}"/>
              </a:ext>
            </a:extLst>
          </p:cNvPr>
          <p:cNvSpPr/>
          <p:nvPr/>
        </p:nvSpPr>
        <p:spPr>
          <a:xfrm>
            <a:off x="5256213" y="3208127"/>
            <a:ext cx="3657600" cy="410808"/>
          </a:xfrm>
          <a:prstGeom prst="callout1">
            <a:avLst>
              <a:gd name="adj1" fmla="val 54788"/>
              <a:gd name="adj2" fmla="val -476"/>
              <a:gd name="adj3" fmla="val 146418"/>
              <a:gd name="adj4" fmla="val -79047"/>
            </a:avLst>
          </a:prstGeom>
          <a:solidFill>
            <a:schemeClr val="accent1">
              <a:alpha val="15000"/>
            </a:schemeClr>
          </a:solidFill>
          <a:ln>
            <a:solidFill>
              <a:schemeClr val="accent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r>
              <a:rPr kumimoji="1" lang="en-US" altLang="ja-JP" sz="1050">
                <a:ea typeface="MS PGothic" panose="020B0600070205080204" pitchFamily="34" charset="-128"/>
              </a:rPr>
              <a:t>C9300 </a:t>
            </a:r>
            <a:r>
              <a:rPr kumimoji="1" lang="ja-JP" altLang="en-US" sz="1050">
                <a:ea typeface="MS PGothic" panose="020B0600070205080204" pitchFamily="34" charset="-128"/>
              </a:rPr>
              <a:t>で</a:t>
            </a:r>
            <a:r>
              <a:rPr kumimoji="1" lang="en-US" altLang="ja-JP" sz="1050">
                <a:ea typeface="MS PGothic" panose="020B0600070205080204" pitchFamily="34" charset="-128"/>
              </a:rPr>
              <a:t> APPLICATION NAME</a:t>
            </a:r>
            <a:r>
              <a:rPr kumimoji="1" lang="ja-JP" altLang="en-US" sz="1050">
                <a:ea typeface="MS PGothic" panose="020B0600070205080204" pitchFamily="34" charset="-128"/>
              </a:rPr>
              <a:t>が収集できていることを確認</a:t>
            </a:r>
            <a:r>
              <a:rPr kumimoji="1" lang="en-US" altLang="ja-JP" sz="1050">
                <a:ea typeface="MS PGothic" panose="020B0600070205080204" pitchFamily="34" charset="-128"/>
              </a:rPr>
              <a:t> </a:t>
            </a:r>
            <a:endParaRPr kumimoji="1" lang="ja-JP" altLang="en-US" sz="1050">
              <a:ea typeface="MS PGothic" panose="020B0600070205080204" pitchFamily="34" charset="-128"/>
            </a:endParaRPr>
          </a:p>
        </p:txBody>
      </p:sp>
      <p:sp>
        <p:nvSpPr>
          <p:cNvPr id="12" name="吹き出し: 線 10">
            <a:extLst>
              <a:ext uri="{FF2B5EF4-FFF2-40B4-BE49-F238E27FC236}">
                <a16:creationId xmlns:a16="http://schemas.microsoft.com/office/drawing/2014/main" id="{135293A7-EA7D-904E-8C6D-8A8469ED4277}"/>
              </a:ext>
            </a:extLst>
          </p:cNvPr>
          <p:cNvSpPr/>
          <p:nvPr/>
        </p:nvSpPr>
        <p:spPr>
          <a:xfrm>
            <a:off x="5256213" y="3805738"/>
            <a:ext cx="3657600" cy="410808"/>
          </a:xfrm>
          <a:prstGeom prst="callout1">
            <a:avLst>
              <a:gd name="adj1" fmla="val 54788"/>
              <a:gd name="adj2" fmla="val -238"/>
              <a:gd name="adj3" fmla="val 31945"/>
              <a:gd name="adj4" fmla="val -90000"/>
            </a:avLst>
          </a:prstGeom>
          <a:solidFill>
            <a:schemeClr val="accent1">
              <a:alpha val="15000"/>
            </a:schemeClr>
          </a:solidFill>
          <a:ln>
            <a:solidFill>
              <a:schemeClr val="accent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r>
              <a:rPr kumimoji="1" lang="ja-JP" altLang="en-US" sz="1050" dirty="0">
                <a:ea typeface="MS PGothic" panose="020B0600070205080204" pitchFamily="34" charset="-128"/>
              </a:rPr>
              <a:t>アプリケーション情報の取得の場合は、</a:t>
            </a:r>
            <a:r>
              <a:rPr kumimoji="1" lang="en-US" altLang="ja-JP" sz="1050" dirty="0">
                <a:ea typeface="MS PGothic" panose="020B0600070205080204" pitchFamily="34" charset="-128"/>
              </a:rPr>
              <a:t>output interface </a:t>
            </a:r>
            <a:r>
              <a:rPr kumimoji="1" lang="ja-JP" altLang="en-US" sz="1050" dirty="0">
                <a:ea typeface="MS PGothic" panose="020B0600070205080204" pitchFamily="34" charset="-128"/>
              </a:rPr>
              <a:t>も収集できる</a:t>
            </a:r>
          </a:p>
        </p:txBody>
      </p:sp>
      <p:sp>
        <p:nvSpPr>
          <p:cNvPr id="10" name="Slide Number Placeholder 4">
            <a:extLst>
              <a:ext uri="{FF2B5EF4-FFF2-40B4-BE49-F238E27FC236}">
                <a16:creationId xmlns:a16="http://schemas.microsoft.com/office/drawing/2014/main" id="{29A7A43A-0FBE-304C-9858-D1E2F4D927F7}"/>
              </a:ext>
            </a:extLst>
          </p:cNvPr>
          <p:cNvSpPr>
            <a:spLocks noGrp="1"/>
          </p:cNvSpPr>
          <p:nvPr>
            <p:ph type="sldNum" sz="quarter" idx="4294967295"/>
          </p:nvPr>
        </p:nvSpPr>
        <p:spPr>
          <a:xfrm>
            <a:off x="8648700" y="4884738"/>
            <a:ext cx="495300" cy="274637"/>
          </a:xfrm>
          <a:prstGeom prst="rect">
            <a:avLst/>
          </a:prstGeom>
        </p:spPr>
        <p:txBody>
          <a:bodyPr>
            <a:noAutofit/>
          </a:bodyPr>
          <a:lstStyle/>
          <a:p>
            <a:fld id="{3945D0FD-48F1-4D72-80C5-FFB60B92A834}" type="slidenum">
              <a:rPr lang="en-US" sz="900" smtClean="0">
                <a:latin typeface="+mn-lt"/>
                <a:ea typeface="MS PGothic" panose="020B0600070205080204" pitchFamily="34" charset="-128"/>
              </a:rPr>
              <a:pPr/>
              <a:t>381</a:t>
            </a:fld>
            <a:endParaRPr lang="en-US" sz="900">
              <a:latin typeface="+mn-lt"/>
              <a:ea typeface="MS PGothic" panose="020B0600070205080204" pitchFamily="34" charset="-128"/>
            </a:endParaRPr>
          </a:p>
        </p:txBody>
      </p:sp>
    </p:spTree>
    <p:extLst>
      <p:ext uri="{BB962C8B-B14F-4D97-AF65-F5344CB8AC3E}">
        <p14:creationId xmlns:p14="http://schemas.microsoft.com/office/powerpoint/2010/main" val="3167170543"/>
      </p:ext>
    </p:extLst>
  </p:cSld>
  <p:clrMapOvr>
    <a:masterClrMapping/>
  </p:clrMapOvr>
</p:sld>
</file>

<file path=ppt/slides/slide3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B4E46717-193D-964E-B331-2B7326FCC372}"/>
              </a:ext>
            </a:extLst>
          </p:cNvPr>
          <p:cNvSpPr>
            <a:spLocks noGrp="1"/>
          </p:cNvSpPr>
          <p:nvPr>
            <p:ph type="title"/>
          </p:nvPr>
        </p:nvSpPr>
        <p:spPr/>
        <p:txBody>
          <a:bodyPr anchor="b">
            <a:noAutofit/>
          </a:bodyPr>
          <a:lstStyle/>
          <a:p>
            <a:r>
              <a:rPr lang="en-US" altLang="ja-JP">
                <a:latin typeface="+mn-lt"/>
                <a:ea typeface="MS PGothic" panose="020B0600070205080204" pitchFamily="34" charset="-128"/>
              </a:rPr>
              <a:t>NBAR2 </a:t>
            </a:r>
            <a:r>
              <a:rPr lang="ja-JP" altLang="en-US">
                <a:latin typeface="+mn-lt"/>
                <a:ea typeface="MS PGothic" panose="020B0600070205080204" pitchFamily="34" charset="-128"/>
              </a:rPr>
              <a:t>単体設定</a:t>
            </a:r>
            <a:endParaRPr lang="en-US">
              <a:latin typeface="+mn-lt"/>
              <a:ea typeface="MS PGothic" panose="020B0600070205080204" pitchFamily="34" charset="-128"/>
            </a:endParaRPr>
          </a:p>
        </p:txBody>
      </p:sp>
      <p:sp>
        <p:nvSpPr>
          <p:cNvPr id="6" name="Text Placeholder 5">
            <a:extLst>
              <a:ext uri="{FF2B5EF4-FFF2-40B4-BE49-F238E27FC236}">
                <a16:creationId xmlns:a16="http://schemas.microsoft.com/office/drawing/2014/main" id="{AD0CEF74-413B-8F45-AD7F-1418652859F4}"/>
              </a:ext>
            </a:extLst>
          </p:cNvPr>
          <p:cNvSpPr>
            <a:spLocks noGrp="1"/>
          </p:cNvSpPr>
          <p:nvPr>
            <p:ph type="body" sz="quarter" idx="12"/>
          </p:nvPr>
        </p:nvSpPr>
        <p:spPr/>
        <p:txBody>
          <a:bodyPr>
            <a:noAutofit/>
          </a:bodyPr>
          <a:lstStyle/>
          <a:p>
            <a:r>
              <a:rPr lang="en-US">
                <a:ea typeface="MS PGothic" panose="020B0600070205080204" pitchFamily="34" charset="-128"/>
              </a:rPr>
              <a:t>3.6  </a:t>
            </a:r>
            <a:r>
              <a:rPr lang="en-US" altLang="ja-JP">
                <a:ea typeface="MS PGothic" panose="020B0600070205080204" pitchFamily="34" charset="-128"/>
              </a:rPr>
              <a:t>AVC</a:t>
            </a:r>
            <a:endParaRPr lang="en-US">
              <a:ea typeface="MS PGothic" panose="020B0600070205080204" pitchFamily="34" charset="-128"/>
            </a:endParaRPr>
          </a:p>
        </p:txBody>
      </p:sp>
      <p:sp>
        <p:nvSpPr>
          <p:cNvPr id="5" name="Text Placeholder 4">
            <a:extLst>
              <a:ext uri="{FF2B5EF4-FFF2-40B4-BE49-F238E27FC236}">
                <a16:creationId xmlns:a16="http://schemas.microsoft.com/office/drawing/2014/main" id="{A9F797BE-25B5-8A46-B6B8-37C32BBAD93F}"/>
              </a:ext>
            </a:extLst>
          </p:cNvPr>
          <p:cNvSpPr>
            <a:spLocks noGrp="1"/>
          </p:cNvSpPr>
          <p:nvPr>
            <p:ph type="body" sz="quarter" idx="4294967295"/>
          </p:nvPr>
        </p:nvSpPr>
        <p:spPr>
          <a:xfrm>
            <a:off x="533400" y="782341"/>
            <a:ext cx="8424862" cy="325438"/>
          </a:xfrm>
          <a:prstGeom prst="rect">
            <a:avLst/>
          </a:prstGeom>
        </p:spPr>
        <p:txBody>
          <a:bodyPr anchor="b">
            <a:noAutofit/>
          </a:bodyPr>
          <a:lstStyle/>
          <a:p>
            <a:pPr marL="0" indent="0">
              <a:buNone/>
            </a:pPr>
            <a:r>
              <a:rPr lang="en-US" altLang="ja-JP" sz="1400">
                <a:solidFill>
                  <a:schemeClr val="accent3"/>
                </a:solidFill>
                <a:ea typeface="MS PGothic" panose="020B0600070205080204" pitchFamily="34" charset="-128"/>
              </a:rPr>
              <a:t>Cisco DNA Advantage </a:t>
            </a:r>
            <a:r>
              <a:rPr lang="ja-JP" altLang="en-US" sz="1400">
                <a:solidFill>
                  <a:schemeClr val="accent3"/>
                </a:solidFill>
                <a:ea typeface="MS PGothic" panose="020B0600070205080204" pitchFamily="34" charset="-128"/>
              </a:rPr>
              <a:t>でアプリケーション情報を</a:t>
            </a:r>
            <a:r>
              <a:rPr lang="en-US" altLang="ja-JP" sz="1400">
                <a:solidFill>
                  <a:schemeClr val="accent3"/>
                </a:solidFill>
                <a:ea typeface="MS PGothic" panose="020B0600070205080204" pitchFamily="34" charset="-128"/>
              </a:rPr>
              <a:t> NBAR2 </a:t>
            </a:r>
            <a:r>
              <a:rPr lang="ja-JP" altLang="en-US" sz="1400">
                <a:solidFill>
                  <a:schemeClr val="accent3"/>
                </a:solidFill>
                <a:ea typeface="MS PGothic" panose="020B0600070205080204" pitchFamily="34" charset="-128"/>
              </a:rPr>
              <a:t>のみで取得する場合の設定例</a:t>
            </a:r>
            <a:endParaRPr lang="en-US" sz="1400">
              <a:solidFill>
                <a:schemeClr val="accent3"/>
              </a:solidFill>
              <a:ea typeface="MS PGothic" panose="020B0600070205080204" pitchFamily="34" charset="-128"/>
            </a:endParaRPr>
          </a:p>
        </p:txBody>
      </p:sp>
      <p:sp>
        <p:nvSpPr>
          <p:cNvPr id="8" name="テキスト ボックス 7">
            <a:extLst>
              <a:ext uri="{FF2B5EF4-FFF2-40B4-BE49-F238E27FC236}">
                <a16:creationId xmlns:a16="http://schemas.microsoft.com/office/drawing/2014/main" id="{588F023B-CB58-458D-82AF-07BE7F5EC8E2}"/>
              </a:ext>
            </a:extLst>
          </p:cNvPr>
          <p:cNvSpPr txBox="1"/>
          <p:nvPr/>
        </p:nvSpPr>
        <p:spPr>
          <a:xfrm>
            <a:off x="228600" y="2088427"/>
            <a:ext cx="2295446" cy="261610"/>
          </a:xfrm>
          <a:prstGeom prst="rect">
            <a:avLst/>
          </a:prstGeom>
          <a:noFill/>
        </p:spPr>
        <p:txBody>
          <a:bodyPr wrap="square" rtlCol="0">
            <a:noAutofit/>
          </a:bodyPr>
          <a:lstStyle/>
          <a:p>
            <a:pPr marL="171450" indent="-171450">
              <a:buFont typeface="Apple SD Gothic Neo Regular" panose="02000300000000000000" pitchFamily="2" charset="-127"/>
              <a:buChar char="◼"/>
            </a:pPr>
            <a:r>
              <a:rPr kumimoji="1" lang="ja-JP" altLang="en-US" sz="1200" b="1">
                <a:solidFill>
                  <a:schemeClr val="bg1"/>
                </a:solidFill>
                <a:latin typeface="+mn-lt"/>
                <a:ea typeface="MS PGothic" panose="020B0600070205080204" pitchFamily="34" charset="-128"/>
              </a:rPr>
              <a:t>動作確認</a:t>
            </a:r>
            <a:endParaRPr kumimoji="1" lang="en-US" altLang="ja-JP" sz="1200" b="1">
              <a:solidFill>
                <a:schemeClr val="bg1"/>
              </a:solidFill>
              <a:latin typeface="+mn-lt"/>
              <a:ea typeface="MS PGothic" panose="020B0600070205080204" pitchFamily="34" charset="-128"/>
            </a:endParaRPr>
          </a:p>
        </p:txBody>
      </p:sp>
      <p:sp>
        <p:nvSpPr>
          <p:cNvPr id="2" name="正方形/長方形 1">
            <a:extLst>
              <a:ext uri="{FF2B5EF4-FFF2-40B4-BE49-F238E27FC236}">
                <a16:creationId xmlns:a16="http://schemas.microsoft.com/office/drawing/2014/main" id="{D05D6B47-D37E-4026-87EF-632AE6B661FF}"/>
              </a:ext>
            </a:extLst>
          </p:cNvPr>
          <p:cNvSpPr/>
          <p:nvPr/>
        </p:nvSpPr>
        <p:spPr>
          <a:xfrm>
            <a:off x="228600" y="1442787"/>
            <a:ext cx="4800600" cy="614614"/>
          </a:xfrm>
          <a:prstGeom prst="rect">
            <a:avLst/>
          </a:prstGeom>
          <a:solidFill>
            <a:schemeClr val="bg2">
              <a:lumMod val="95000"/>
            </a:schemeClr>
          </a:solidFill>
          <a:ln>
            <a:noFill/>
          </a:ln>
        </p:spPr>
        <p:style>
          <a:lnRef idx="0">
            <a:scrgbClr r="0" g="0" b="0"/>
          </a:lnRef>
          <a:fillRef idx="0">
            <a:scrgbClr r="0" g="0" b="0"/>
          </a:fillRef>
          <a:effectRef idx="0">
            <a:scrgbClr r="0" g="0" b="0"/>
          </a:effectRef>
          <a:fontRef idx="minor">
            <a:schemeClr val="accent4"/>
          </a:fontRef>
        </p:style>
        <p:txBody>
          <a:bodyPr wrap="square">
            <a:noAutofit/>
          </a:bodyPr>
          <a:lstStyle/>
          <a:p>
            <a:r>
              <a:rPr lang="en-US" altLang="ja-JP" sz="900">
                <a:ea typeface="MS PGothic" panose="020B0600070205080204" pitchFamily="34" charset="-128"/>
              </a:rPr>
              <a:t>interface GigabitEthernet1/0/3</a:t>
            </a:r>
          </a:p>
          <a:p>
            <a:r>
              <a:rPr lang="en-US" altLang="ja-JP" sz="900">
                <a:ea typeface="MS PGothic" panose="020B0600070205080204" pitchFamily="34" charset="-128"/>
              </a:rPr>
              <a:t> switchport access vlan 10</a:t>
            </a:r>
          </a:p>
          <a:p>
            <a:r>
              <a:rPr lang="en-US" altLang="ja-JP" sz="900">
                <a:ea typeface="MS PGothic" panose="020B0600070205080204" pitchFamily="34" charset="-128"/>
              </a:rPr>
              <a:t> switchport mode trunk</a:t>
            </a:r>
          </a:p>
          <a:p>
            <a:r>
              <a:rPr lang="en-US" altLang="ja-JP" sz="900" err="1">
                <a:ea typeface="MS PGothic" panose="020B0600070205080204" pitchFamily="34" charset="-128"/>
              </a:rPr>
              <a:t>ip</a:t>
            </a:r>
            <a:r>
              <a:rPr lang="en-US" altLang="ja-JP" sz="900">
                <a:ea typeface="MS PGothic" panose="020B0600070205080204" pitchFamily="34" charset="-128"/>
              </a:rPr>
              <a:t> </a:t>
            </a:r>
            <a:r>
              <a:rPr lang="en-US" altLang="ja-JP" sz="900" err="1">
                <a:ea typeface="MS PGothic" panose="020B0600070205080204" pitchFamily="34" charset="-128"/>
              </a:rPr>
              <a:t>nbar</a:t>
            </a:r>
            <a:r>
              <a:rPr lang="en-US" altLang="ja-JP" sz="900">
                <a:ea typeface="MS PGothic" panose="020B0600070205080204" pitchFamily="34" charset="-128"/>
              </a:rPr>
              <a:t> protocol-discovery</a:t>
            </a:r>
            <a:endParaRPr lang="ja-JP" altLang="en-US" sz="900">
              <a:ea typeface="MS PGothic" panose="020B0600070205080204" pitchFamily="34" charset="-128"/>
            </a:endParaRPr>
          </a:p>
        </p:txBody>
      </p:sp>
      <p:sp>
        <p:nvSpPr>
          <p:cNvPr id="4" name="正方形/長方形 3">
            <a:extLst>
              <a:ext uri="{FF2B5EF4-FFF2-40B4-BE49-F238E27FC236}">
                <a16:creationId xmlns:a16="http://schemas.microsoft.com/office/drawing/2014/main" id="{DC4699CD-D095-47A7-83D5-17F6659B045E}"/>
              </a:ext>
            </a:extLst>
          </p:cNvPr>
          <p:cNvSpPr/>
          <p:nvPr/>
        </p:nvSpPr>
        <p:spPr>
          <a:xfrm>
            <a:off x="228600" y="1212245"/>
            <a:ext cx="748923" cy="261610"/>
          </a:xfrm>
          <a:prstGeom prst="rect">
            <a:avLst/>
          </a:prstGeom>
        </p:spPr>
        <p:txBody>
          <a:bodyPr wrap="none">
            <a:noAutofit/>
          </a:bodyPr>
          <a:lstStyle/>
          <a:p>
            <a:pPr marL="171450" indent="-171450">
              <a:buFont typeface="Apple SD Gothic Neo Regular" panose="02000300000000000000" pitchFamily="2" charset="-127"/>
              <a:buChar char="◼"/>
            </a:pPr>
            <a:r>
              <a:rPr kumimoji="1" lang="ja-JP" altLang="en-US" sz="1200" b="1">
                <a:solidFill>
                  <a:schemeClr val="bg1"/>
                </a:solidFill>
                <a:latin typeface="+mn-lt"/>
                <a:ea typeface="MS PGothic" panose="020B0600070205080204" pitchFamily="34" charset="-128"/>
              </a:rPr>
              <a:t>設定方法</a:t>
            </a:r>
            <a:endParaRPr kumimoji="1" lang="en-US" altLang="ja-JP" sz="1200" b="1">
              <a:solidFill>
                <a:schemeClr val="bg1"/>
              </a:solidFill>
              <a:latin typeface="+mn-lt"/>
              <a:ea typeface="MS PGothic" panose="020B0600070205080204" pitchFamily="34" charset="-128"/>
            </a:endParaRPr>
          </a:p>
        </p:txBody>
      </p:sp>
      <p:sp>
        <p:nvSpPr>
          <p:cNvPr id="9" name="正方形/長方形 8">
            <a:extLst>
              <a:ext uri="{FF2B5EF4-FFF2-40B4-BE49-F238E27FC236}">
                <a16:creationId xmlns:a16="http://schemas.microsoft.com/office/drawing/2014/main" id="{FE17EF61-84BB-40C9-8535-BC9185AA94B5}"/>
              </a:ext>
            </a:extLst>
          </p:cNvPr>
          <p:cNvSpPr/>
          <p:nvPr/>
        </p:nvSpPr>
        <p:spPr>
          <a:xfrm>
            <a:off x="228600" y="2319745"/>
            <a:ext cx="4800600" cy="2678282"/>
          </a:xfrm>
          <a:prstGeom prst="rect">
            <a:avLst/>
          </a:prstGeom>
          <a:solidFill>
            <a:schemeClr val="bg2">
              <a:lumMod val="95000"/>
            </a:schemeClr>
          </a:solidFill>
          <a:ln>
            <a:noFill/>
          </a:ln>
        </p:spPr>
        <p:style>
          <a:lnRef idx="0">
            <a:scrgbClr r="0" g="0" b="0"/>
          </a:lnRef>
          <a:fillRef idx="0">
            <a:scrgbClr r="0" g="0" b="0"/>
          </a:fillRef>
          <a:effectRef idx="0">
            <a:scrgbClr r="0" g="0" b="0"/>
          </a:effectRef>
          <a:fontRef idx="minor">
            <a:schemeClr val="accent4"/>
          </a:fontRef>
        </p:style>
        <p:txBody>
          <a:bodyPr wrap="square">
            <a:noAutofit/>
          </a:bodyPr>
          <a:lstStyle/>
          <a:p>
            <a:r>
              <a:rPr lang="en-US" altLang="ja-JP" sz="900">
                <a:ea typeface="MS PGothic" panose="020B0600070205080204" pitchFamily="34" charset="-128"/>
              </a:rPr>
              <a:t>C9300-2#show </a:t>
            </a:r>
            <a:r>
              <a:rPr lang="en-US" altLang="ja-JP" sz="900" err="1">
                <a:ea typeface="MS PGothic" panose="020B0600070205080204" pitchFamily="34" charset="-128"/>
              </a:rPr>
              <a:t>ip</a:t>
            </a:r>
            <a:r>
              <a:rPr lang="en-US" altLang="ja-JP" sz="900">
                <a:ea typeface="MS PGothic" panose="020B0600070205080204" pitchFamily="34" charset="-128"/>
              </a:rPr>
              <a:t> </a:t>
            </a:r>
            <a:r>
              <a:rPr lang="en-US" altLang="ja-JP" sz="900" err="1">
                <a:ea typeface="MS PGothic" panose="020B0600070205080204" pitchFamily="34" charset="-128"/>
              </a:rPr>
              <a:t>nbar</a:t>
            </a:r>
            <a:r>
              <a:rPr lang="en-US" altLang="ja-JP" sz="900">
                <a:ea typeface="MS PGothic" panose="020B0600070205080204" pitchFamily="34" charset="-128"/>
              </a:rPr>
              <a:t> protocol-discovery top-n</a:t>
            </a:r>
          </a:p>
          <a:p>
            <a:endParaRPr lang="en-US" altLang="ja-JP" sz="900">
              <a:ea typeface="MS PGothic" panose="020B0600070205080204" pitchFamily="34" charset="-128"/>
            </a:endParaRPr>
          </a:p>
          <a:p>
            <a:r>
              <a:rPr lang="en-US" altLang="ja-JP" sz="900">
                <a:ea typeface="MS PGothic" panose="020B0600070205080204" pitchFamily="34" charset="-128"/>
              </a:rPr>
              <a:t> GigabitEthernet1/0/3</a:t>
            </a:r>
          </a:p>
          <a:p>
            <a:endParaRPr lang="en-US" altLang="ja-JP" sz="900">
              <a:ea typeface="MS PGothic" panose="020B0600070205080204" pitchFamily="34" charset="-128"/>
            </a:endParaRPr>
          </a:p>
          <a:p>
            <a:r>
              <a:rPr lang="en-US" altLang="ja-JP" sz="900">
                <a:ea typeface="MS PGothic" panose="020B0600070205080204" pitchFamily="34" charset="-128"/>
              </a:rPr>
              <a:t>                              Input                    Output</a:t>
            </a:r>
          </a:p>
          <a:p>
            <a:r>
              <a:rPr lang="en-US" altLang="ja-JP" sz="900">
                <a:ea typeface="MS PGothic" panose="020B0600070205080204" pitchFamily="34" charset="-128"/>
              </a:rPr>
              <a:t>                              -----                    ------</a:t>
            </a:r>
          </a:p>
          <a:p>
            <a:r>
              <a:rPr lang="en-US" altLang="ja-JP" sz="900">
                <a:ea typeface="MS PGothic" panose="020B0600070205080204" pitchFamily="34" charset="-128"/>
              </a:rPr>
              <a:t> Protocol                     Packet Count             Packet Count</a:t>
            </a:r>
          </a:p>
          <a:p>
            <a:r>
              <a:rPr lang="en-US" altLang="ja-JP" sz="900">
                <a:ea typeface="MS PGothic" panose="020B0600070205080204" pitchFamily="34" charset="-128"/>
              </a:rPr>
              <a:t>                              Byte Count               Byte Count</a:t>
            </a:r>
          </a:p>
          <a:p>
            <a:r>
              <a:rPr lang="en-US" altLang="ja-JP" sz="900">
                <a:ea typeface="MS PGothic" panose="020B0600070205080204" pitchFamily="34" charset="-128"/>
              </a:rPr>
              <a:t>                              5min Bit Rate (bps)      5min Bit Rate (bps)</a:t>
            </a:r>
          </a:p>
          <a:p>
            <a:r>
              <a:rPr lang="en-US" altLang="ja-JP" sz="900">
                <a:ea typeface="MS PGothic" panose="020B0600070205080204" pitchFamily="34" charset="-128"/>
              </a:rPr>
              <a:t>                              5min Max Bit Rate (bps)  5min Max Bit Rate (bps)</a:t>
            </a:r>
          </a:p>
          <a:p>
            <a:r>
              <a:rPr lang="en-US" altLang="ja-JP" sz="900">
                <a:ea typeface="MS PGothic" panose="020B0600070205080204" pitchFamily="34" charset="-128"/>
              </a:rPr>
              <a:t> ---------------------------- ------------------------ --------------------</a:t>
            </a:r>
          </a:p>
          <a:p>
            <a:r>
              <a:rPr lang="en-US" altLang="ja-JP" sz="900">
                <a:ea typeface="MS PGothic" panose="020B0600070205080204" pitchFamily="34" charset="-128"/>
              </a:rPr>
              <a:t> telnet                       315                      256</a:t>
            </a:r>
          </a:p>
          <a:p>
            <a:r>
              <a:rPr lang="en-US" altLang="ja-JP" sz="900">
                <a:ea typeface="MS PGothic" panose="020B0600070205080204" pitchFamily="34" charset="-128"/>
              </a:rPr>
              <a:t>                              21591                    18621</a:t>
            </a:r>
          </a:p>
          <a:p>
            <a:r>
              <a:rPr lang="en-US" altLang="ja-JP" sz="900">
                <a:ea typeface="MS PGothic" panose="020B0600070205080204" pitchFamily="34" charset="-128"/>
              </a:rPr>
              <a:t>                              0                        0</a:t>
            </a:r>
          </a:p>
          <a:p>
            <a:r>
              <a:rPr lang="en-US" altLang="ja-JP" sz="900">
                <a:ea typeface="MS PGothic" panose="020B0600070205080204" pitchFamily="34" charset="-128"/>
              </a:rPr>
              <a:t>                              1000                     1000</a:t>
            </a:r>
          </a:p>
          <a:p>
            <a:r>
              <a:rPr lang="en-US" altLang="ja-JP" sz="900">
                <a:ea typeface="MS PGothic" panose="020B0600070205080204" pitchFamily="34" charset="-128"/>
              </a:rPr>
              <a:t> Total                        315                      256</a:t>
            </a:r>
          </a:p>
          <a:p>
            <a:r>
              <a:rPr lang="en-US" altLang="ja-JP" sz="900">
                <a:ea typeface="MS PGothic" panose="020B0600070205080204" pitchFamily="34" charset="-128"/>
              </a:rPr>
              <a:t>                              21591                    18621</a:t>
            </a:r>
          </a:p>
          <a:p>
            <a:r>
              <a:rPr lang="en-US" altLang="ja-JP" sz="900">
                <a:ea typeface="MS PGothic" panose="020B0600070205080204" pitchFamily="34" charset="-128"/>
              </a:rPr>
              <a:t>                              0                        0</a:t>
            </a:r>
          </a:p>
          <a:p>
            <a:r>
              <a:rPr lang="en-US" altLang="ja-JP" sz="900">
                <a:ea typeface="MS PGothic" panose="020B0600070205080204" pitchFamily="34" charset="-128"/>
              </a:rPr>
              <a:t>                              1000                     1000</a:t>
            </a:r>
            <a:endParaRPr lang="ja-JP" altLang="en-US" sz="900">
              <a:ea typeface="MS PGothic" panose="020B0600070205080204" pitchFamily="34" charset="-128"/>
            </a:endParaRPr>
          </a:p>
        </p:txBody>
      </p:sp>
      <p:sp>
        <p:nvSpPr>
          <p:cNvPr id="11" name="吹き出し: 線 10">
            <a:extLst>
              <a:ext uri="{FF2B5EF4-FFF2-40B4-BE49-F238E27FC236}">
                <a16:creationId xmlns:a16="http://schemas.microsoft.com/office/drawing/2014/main" id="{32840595-B1E9-0C4E-B757-AF81A84FDF51}"/>
              </a:ext>
            </a:extLst>
          </p:cNvPr>
          <p:cNvSpPr/>
          <p:nvPr/>
        </p:nvSpPr>
        <p:spPr>
          <a:xfrm>
            <a:off x="5257800" y="1430280"/>
            <a:ext cx="3657600" cy="1058749"/>
          </a:xfrm>
          <a:prstGeom prst="callout2">
            <a:avLst>
              <a:gd name="adj1" fmla="val 48166"/>
              <a:gd name="adj2" fmla="val 101"/>
              <a:gd name="adj3" fmla="val 48165"/>
              <a:gd name="adj4" fmla="val -18775"/>
              <a:gd name="adj5" fmla="val 50635"/>
              <a:gd name="adj6" fmla="val -94859"/>
            </a:avLst>
          </a:prstGeom>
          <a:solidFill>
            <a:schemeClr val="accent1">
              <a:alpha val="15000"/>
            </a:schemeClr>
          </a:solidFill>
          <a:ln>
            <a:solidFill>
              <a:schemeClr val="accent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r>
              <a:rPr kumimoji="1" lang="en-US" altLang="ja-JP" sz="1050">
                <a:ea typeface="MS PGothic" panose="020B0600070205080204" pitchFamily="34" charset="-128"/>
              </a:rPr>
              <a:t>NetFlow </a:t>
            </a:r>
            <a:r>
              <a:rPr kumimoji="1" lang="ja-JP" altLang="en-US" sz="1050">
                <a:ea typeface="MS PGothic" panose="020B0600070205080204" pitchFamily="34" charset="-128"/>
              </a:rPr>
              <a:t>でアプリケーション情報を取得する場合は、</a:t>
            </a:r>
            <a:r>
              <a:rPr kumimoji="1" lang="en-US" altLang="ja-JP" sz="1050" err="1">
                <a:ea typeface="MS PGothic" panose="020B0600070205080204" pitchFamily="34" charset="-128"/>
              </a:rPr>
              <a:t>nbar</a:t>
            </a:r>
            <a:r>
              <a:rPr kumimoji="1" lang="ja-JP" altLang="en-US" sz="1050">
                <a:ea typeface="MS PGothic" panose="020B0600070205080204" pitchFamily="34" charset="-128"/>
              </a:rPr>
              <a:t>設定と</a:t>
            </a:r>
            <a:r>
              <a:rPr kumimoji="1" lang="en-US" altLang="ja-JP" sz="1050">
                <a:ea typeface="MS PGothic" panose="020B0600070205080204" pitchFamily="34" charset="-128"/>
              </a:rPr>
              <a:t> FNF </a:t>
            </a:r>
            <a:r>
              <a:rPr kumimoji="1" lang="ja-JP" altLang="en-US" sz="1050">
                <a:ea typeface="MS PGothic" panose="020B0600070205080204" pitchFamily="34" charset="-128"/>
              </a:rPr>
              <a:t>設定を同じインタフェース上に適用可能ですが、アプリケーション情報を取得しない</a:t>
            </a:r>
            <a:r>
              <a:rPr kumimoji="1" lang="en-US" altLang="ja-JP" sz="1050">
                <a:ea typeface="MS PGothic" panose="020B0600070205080204" pitchFamily="34" charset="-128"/>
              </a:rPr>
              <a:t> FNF </a:t>
            </a:r>
            <a:r>
              <a:rPr kumimoji="1" lang="ja-JP" altLang="en-US" sz="1050">
                <a:ea typeface="MS PGothic" panose="020B0600070205080204" pitchFamily="34" charset="-128"/>
              </a:rPr>
              <a:t>設定は投入できないため、</a:t>
            </a:r>
            <a:r>
              <a:rPr kumimoji="1" lang="en-US" altLang="ja-JP" sz="1050">
                <a:ea typeface="MS PGothic" panose="020B0600070205080204" pitchFamily="34" charset="-128"/>
              </a:rPr>
              <a:t>NBAR2 </a:t>
            </a:r>
            <a:r>
              <a:rPr kumimoji="1" lang="ja-JP" altLang="en-US" sz="1050">
                <a:ea typeface="MS PGothic" panose="020B0600070205080204" pitchFamily="34" charset="-128"/>
              </a:rPr>
              <a:t>をインターフェイスに設定した場合、</a:t>
            </a:r>
            <a:r>
              <a:rPr kumimoji="1" lang="en-US" altLang="ja-JP" sz="1050">
                <a:ea typeface="MS PGothic" panose="020B0600070205080204" pitchFamily="34" charset="-128"/>
              </a:rPr>
              <a:t>FNF </a:t>
            </a:r>
            <a:r>
              <a:rPr kumimoji="1" lang="ja-JP" altLang="en-US" sz="1050">
                <a:ea typeface="MS PGothic" panose="020B0600070205080204" pitchFamily="34" charset="-128"/>
              </a:rPr>
              <a:t>は</a:t>
            </a:r>
            <a:r>
              <a:rPr kumimoji="1" lang="en-US" altLang="ja-JP" sz="1050">
                <a:ea typeface="MS PGothic" panose="020B0600070205080204" pitchFamily="34" charset="-128"/>
              </a:rPr>
              <a:t> VLAN </a:t>
            </a:r>
            <a:r>
              <a:rPr kumimoji="1" lang="ja-JP" altLang="en-US" sz="1050">
                <a:ea typeface="MS PGothic" panose="020B0600070205080204" pitchFamily="34" charset="-128"/>
              </a:rPr>
              <a:t>に設定する必要があります</a:t>
            </a:r>
          </a:p>
        </p:txBody>
      </p:sp>
      <p:sp>
        <p:nvSpPr>
          <p:cNvPr id="14" name="吹き出し: 線 10">
            <a:extLst>
              <a:ext uri="{FF2B5EF4-FFF2-40B4-BE49-F238E27FC236}">
                <a16:creationId xmlns:a16="http://schemas.microsoft.com/office/drawing/2014/main" id="{E081AB51-6982-8943-A1E4-3F4874AFBC60}"/>
              </a:ext>
            </a:extLst>
          </p:cNvPr>
          <p:cNvSpPr/>
          <p:nvPr/>
        </p:nvSpPr>
        <p:spPr>
          <a:xfrm>
            <a:off x="5257800" y="2728435"/>
            <a:ext cx="3657600" cy="697811"/>
          </a:xfrm>
          <a:prstGeom prst="callout1">
            <a:avLst>
              <a:gd name="adj1" fmla="val 51198"/>
              <a:gd name="adj2" fmla="val 0"/>
              <a:gd name="adj3" fmla="val -2315"/>
              <a:gd name="adj4" fmla="val -102857"/>
            </a:avLst>
          </a:prstGeom>
          <a:solidFill>
            <a:schemeClr val="accent1">
              <a:alpha val="15000"/>
            </a:schemeClr>
          </a:solidFill>
          <a:ln>
            <a:solidFill>
              <a:schemeClr val="accent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r>
              <a:rPr kumimoji="1" lang="ja-JP" altLang="en-US" sz="1050">
                <a:ea typeface="MS PGothic" panose="020B0600070205080204" pitchFamily="34" charset="-128"/>
              </a:rPr>
              <a:t>設定したインターフェイスでどのプロトコルがどの程度利用されているか確認が可能です。</a:t>
            </a:r>
            <a:r>
              <a:rPr kumimoji="1" lang="en-US" altLang="ja-JP" sz="1050">
                <a:ea typeface="MS PGothic" panose="020B0600070205080204" pitchFamily="34" charset="-128"/>
              </a:rPr>
              <a:t>NetFlow </a:t>
            </a:r>
            <a:r>
              <a:rPr kumimoji="1" lang="ja-JP" altLang="en-US" sz="1050">
                <a:ea typeface="MS PGothic" panose="020B0600070205080204" pitchFamily="34" charset="-128"/>
              </a:rPr>
              <a:t>と異なり送信元</a:t>
            </a:r>
            <a:r>
              <a:rPr kumimoji="1" lang="en-US" altLang="ja-JP" sz="1050">
                <a:ea typeface="MS PGothic" panose="020B0600070205080204" pitchFamily="34" charset="-128"/>
              </a:rPr>
              <a:t>/ </a:t>
            </a:r>
            <a:r>
              <a:rPr kumimoji="1" lang="ja-JP" altLang="en-US" sz="1050">
                <a:ea typeface="MS PGothic" panose="020B0600070205080204" pitchFamily="34" charset="-128"/>
              </a:rPr>
              <a:t>宛先の</a:t>
            </a:r>
            <a:r>
              <a:rPr kumimoji="1" lang="en-US" altLang="ja-JP" sz="1050">
                <a:ea typeface="MS PGothic" panose="020B0600070205080204" pitchFamily="34" charset="-128"/>
              </a:rPr>
              <a:t> IP </a:t>
            </a:r>
            <a:r>
              <a:rPr kumimoji="1" lang="ja-JP" altLang="en-US" sz="1050">
                <a:ea typeface="MS PGothic" panose="020B0600070205080204" pitchFamily="34" charset="-128"/>
              </a:rPr>
              <a:t>などは分かりません</a:t>
            </a:r>
          </a:p>
        </p:txBody>
      </p:sp>
      <p:sp>
        <p:nvSpPr>
          <p:cNvPr id="12" name="Slide Number Placeholder 4">
            <a:extLst>
              <a:ext uri="{FF2B5EF4-FFF2-40B4-BE49-F238E27FC236}">
                <a16:creationId xmlns:a16="http://schemas.microsoft.com/office/drawing/2014/main" id="{8C806577-7BB1-D048-8793-EFA0B6292838}"/>
              </a:ext>
            </a:extLst>
          </p:cNvPr>
          <p:cNvSpPr>
            <a:spLocks noGrp="1"/>
          </p:cNvSpPr>
          <p:nvPr>
            <p:ph type="sldNum" sz="quarter" idx="4294967295"/>
          </p:nvPr>
        </p:nvSpPr>
        <p:spPr>
          <a:xfrm>
            <a:off x="8648700" y="4884738"/>
            <a:ext cx="495300" cy="274637"/>
          </a:xfrm>
          <a:prstGeom prst="rect">
            <a:avLst/>
          </a:prstGeom>
        </p:spPr>
        <p:txBody>
          <a:bodyPr>
            <a:noAutofit/>
          </a:bodyPr>
          <a:lstStyle/>
          <a:p>
            <a:fld id="{3945D0FD-48F1-4D72-80C5-FFB60B92A834}" type="slidenum">
              <a:rPr lang="en-US" sz="900" smtClean="0">
                <a:latin typeface="+mn-lt"/>
                <a:ea typeface="MS PGothic" panose="020B0600070205080204" pitchFamily="34" charset="-128"/>
              </a:rPr>
              <a:pPr/>
              <a:t>382</a:t>
            </a:fld>
            <a:endParaRPr lang="en-US" sz="900">
              <a:latin typeface="+mn-lt"/>
              <a:ea typeface="MS PGothic" panose="020B0600070205080204" pitchFamily="34" charset="-128"/>
            </a:endParaRPr>
          </a:p>
        </p:txBody>
      </p:sp>
    </p:spTree>
    <p:extLst>
      <p:ext uri="{BB962C8B-B14F-4D97-AF65-F5344CB8AC3E}">
        <p14:creationId xmlns:p14="http://schemas.microsoft.com/office/powerpoint/2010/main" val="51338365"/>
      </p:ext>
    </p:extLst>
  </p:cSld>
  <p:clrMapOvr>
    <a:masterClrMapping/>
  </p:clrMapOvr>
</p:sld>
</file>

<file path=ppt/slides/slide3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B4E46717-193D-964E-B331-2B7326FCC372}"/>
              </a:ext>
            </a:extLst>
          </p:cNvPr>
          <p:cNvSpPr>
            <a:spLocks noGrp="1"/>
          </p:cNvSpPr>
          <p:nvPr>
            <p:ph type="title"/>
          </p:nvPr>
        </p:nvSpPr>
        <p:spPr/>
        <p:txBody>
          <a:bodyPr anchor="b">
            <a:noAutofit/>
          </a:bodyPr>
          <a:lstStyle/>
          <a:p>
            <a:r>
              <a:rPr lang="en-US" altLang="ja-JP">
                <a:latin typeface="+mn-lt"/>
                <a:ea typeface="MS PGothic" panose="020B0600070205080204" pitchFamily="34" charset="-128"/>
              </a:rPr>
              <a:t>NBAR2 </a:t>
            </a:r>
            <a:r>
              <a:rPr lang="ja-JP" altLang="en-US">
                <a:latin typeface="+mn-lt"/>
                <a:ea typeface="MS PGothic" panose="020B0600070205080204" pitchFamily="34" charset="-128"/>
              </a:rPr>
              <a:t>単体設定</a:t>
            </a:r>
            <a:endParaRPr lang="en-US">
              <a:latin typeface="+mn-lt"/>
              <a:ea typeface="MS PGothic" panose="020B0600070205080204" pitchFamily="34" charset="-128"/>
            </a:endParaRPr>
          </a:p>
        </p:txBody>
      </p:sp>
      <p:sp>
        <p:nvSpPr>
          <p:cNvPr id="6" name="Text Placeholder 5">
            <a:extLst>
              <a:ext uri="{FF2B5EF4-FFF2-40B4-BE49-F238E27FC236}">
                <a16:creationId xmlns:a16="http://schemas.microsoft.com/office/drawing/2014/main" id="{AD0CEF74-413B-8F45-AD7F-1418652859F4}"/>
              </a:ext>
            </a:extLst>
          </p:cNvPr>
          <p:cNvSpPr>
            <a:spLocks noGrp="1"/>
          </p:cNvSpPr>
          <p:nvPr>
            <p:ph type="body" sz="quarter" idx="12"/>
          </p:nvPr>
        </p:nvSpPr>
        <p:spPr/>
        <p:txBody>
          <a:bodyPr>
            <a:noAutofit/>
          </a:bodyPr>
          <a:lstStyle/>
          <a:p>
            <a:r>
              <a:rPr lang="en-US">
                <a:ea typeface="MS PGothic" panose="020B0600070205080204" pitchFamily="34" charset="-128"/>
              </a:rPr>
              <a:t>3.6  </a:t>
            </a:r>
            <a:r>
              <a:rPr lang="en-US" altLang="ja-JP">
                <a:ea typeface="MS PGothic" panose="020B0600070205080204" pitchFamily="34" charset="-128"/>
              </a:rPr>
              <a:t>AVC</a:t>
            </a:r>
            <a:endParaRPr lang="en-US">
              <a:ea typeface="MS PGothic" panose="020B0600070205080204" pitchFamily="34" charset="-128"/>
            </a:endParaRPr>
          </a:p>
        </p:txBody>
      </p:sp>
      <p:sp>
        <p:nvSpPr>
          <p:cNvPr id="5" name="Text Placeholder 4">
            <a:extLst>
              <a:ext uri="{FF2B5EF4-FFF2-40B4-BE49-F238E27FC236}">
                <a16:creationId xmlns:a16="http://schemas.microsoft.com/office/drawing/2014/main" id="{A9F797BE-25B5-8A46-B6B8-37C32BBAD93F}"/>
              </a:ext>
            </a:extLst>
          </p:cNvPr>
          <p:cNvSpPr>
            <a:spLocks noGrp="1"/>
          </p:cNvSpPr>
          <p:nvPr>
            <p:ph type="body" sz="quarter" idx="4294967295"/>
          </p:nvPr>
        </p:nvSpPr>
        <p:spPr>
          <a:xfrm>
            <a:off x="533400" y="787381"/>
            <a:ext cx="8485187" cy="325438"/>
          </a:xfrm>
          <a:prstGeom prst="rect">
            <a:avLst/>
          </a:prstGeom>
        </p:spPr>
        <p:txBody>
          <a:bodyPr anchor="b">
            <a:noAutofit/>
          </a:bodyPr>
          <a:lstStyle/>
          <a:p>
            <a:pPr marL="0" indent="0">
              <a:buNone/>
            </a:pPr>
            <a:r>
              <a:rPr lang="en-US" altLang="ja-JP" sz="1400">
                <a:solidFill>
                  <a:schemeClr val="accent3"/>
                </a:solidFill>
                <a:ea typeface="MS PGothic" panose="020B0600070205080204" pitchFamily="34" charset="-128"/>
              </a:rPr>
              <a:t>Cisco DNA Advantage </a:t>
            </a:r>
            <a:r>
              <a:rPr lang="ja-JP" altLang="en-US" sz="1400">
                <a:solidFill>
                  <a:schemeClr val="accent3"/>
                </a:solidFill>
                <a:ea typeface="MS PGothic" panose="020B0600070205080204" pitchFamily="34" charset="-128"/>
              </a:rPr>
              <a:t>でアプリケーション情報を</a:t>
            </a:r>
            <a:r>
              <a:rPr lang="en-US" altLang="ja-JP" sz="1400">
                <a:solidFill>
                  <a:schemeClr val="accent3"/>
                </a:solidFill>
                <a:ea typeface="MS PGothic" panose="020B0600070205080204" pitchFamily="34" charset="-128"/>
              </a:rPr>
              <a:t> NBAR2 </a:t>
            </a:r>
            <a:r>
              <a:rPr lang="ja-JP" altLang="en-US" sz="1400">
                <a:solidFill>
                  <a:schemeClr val="accent3"/>
                </a:solidFill>
                <a:ea typeface="MS PGothic" panose="020B0600070205080204" pitchFamily="34" charset="-128"/>
              </a:rPr>
              <a:t>のみで取得する場合の設定例</a:t>
            </a:r>
            <a:endParaRPr lang="en-US" sz="1400">
              <a:solidFill>
                <a:schemeClr val="accent3"/>
              </a:solidFill>
              <a:ea typeface="MS PGothic" panose="020B0600070205080204" pitchFamily="34" charset="-128"/>
            </a:endParaRPr>
          </a:p>
        </p:txBody>
      </p:sp>
      <p:pic>
        <p:nvPicPr>
          <p:cNvPr id="7" name="図 6">
            <a:extLst>
              <a:ext uri="{FF2B5EF4-FFF2-40B4-BE49-F238E27FC236}">
                <a16:creationId xmlns:a16="http://schemas.microsoft.com/office/drawing/2014/main" id="{C9A726B8-2D45-46AB-BD62-8168A58A3034}"/>
              </a:ext>
            </a:extLst>
          </p:cNvPr>
          <p:cNvPicPr>
            <a:picLocks noChangeAspect="1"/>
          </p:cNvPicPr>
          <p:nvPr/>
        </p:nvPicPr>
        <p:blipFill rotWithShape="1">
          <a:blip r:embed="rId2" cstate="print">
            <a:extLst>
              <a:ext uri="{28A0092B-C50C-407E-A947-70E740481C1C}">
                <a14:useLocalDpi xmlns:a14="http://schemas.microsoft.com/office/drawing/2010/main"/>
              </a:ext>
            </a:extLst>
          </a:blip>
          <a:srcRect/>
          <a:stretch/>
        </p:blipFill>
        <p:spPr>
          <a:xfrm>
            <a:off x="3803714" y="2504907"/>
            <a:ext cx="5111686" cy="2067094"/>
          </a:xfrm>
          <a:prstGeom prst="rect">
            <a:avLst/>
          </a:prstGeom>
        </p:spPr>
      </p:pic>
      <p:sp>
        <p:nvSpPr>
          <p:cNvPr id="10" name="テキスト ボックス 9">
            <a:extLst>
              <a:ext uri="{FF2B5EF4-FFF2-40B4-BE49-F238E27FC236}">
                <a16:creationId xmlns:a16="http://schemas.microsoft.com/office/drawing/2014/main" id="{797B9853-E910-44B1-A8CE-1EE7D1639FF2}"/>
              </a:ext>
            </a:extLst>
          </p:cNvPr>
          <p:cNvSpPr txBox="1"/>
          <p:nvPr/>
        </p:nvSpPr>
        <p:spPr>
          <a:xfrm>
            <a:off x="1898092" y="1231968"/>
            <a:ext cx="5335115" cy="369332"/>
          </a:xfrm>
          <a:prstGeom prst="rect">
            <a:avLst/>
          </a:prstGeom>
          <a:noFill/>
        </p:spPr>
        <p:txBody>
          <a:bodyPr wrap="none" rtlCol="0">
            <a:noAutofit/>
          </a:bodyPr>
          <a:lstStyle/>
          <a:p>
            <a:pPr algn="ctr"/>
            <a:r>
              <a:rPr kumimoji="1" lang="en-US" altLang="ja-JP" sz="1600">
                <a:latin typeface="+mn-lt"/>
                <a:ea typeface="MS PGothic" panose="020B0600070205080204" pitchFamily="34" charset="-128"/>
              </a:rPr>
              <a:t>NBAR2 </a:t>
            </a:r>
            <a:r>
              <a:rPr kumimoji="1" lang="ja-JP" altLang="en-US" sz="1600">
                <a:latin typeface="+mn-lt"/>
                <a:ea typeface="MS PGothic" panose="020B0600070205080204" pitchFamily="34" charset="-128"/>
              </a:rPr>
              <a:t>情報は</a:t>
            </a:r>
            <a:r>
              <a:rPr kumimoji="1" lang="en-US" altLang="ja-JP" sz="1600">
                <a:latin typeface="+mn-lt"/>
                <a:ea typeface="MS PGothic" panose="020B0600070205080204" pitchFamily="34" charset="-128"/>
              </a:rPr>
              <a:t> WEB </a:t>
            </a:r>
            <a:r>
              <a:rPr kumimoji="1" lang="ja-JP" altLang="en-US" sz="1600">
                <a:latin typeface="+mn-lt"/>
                <a:ea typeface="MS PGothic" panose="020B0600070205080204" pitchFamily="34" charset="-128"/>
              </a:rPr>
              <a:t>管理画面での設定</a:t>
            </a:r>
            <a:r>
              <a:rPr kumimoji="1" lang="en-US" altLang="ja-JP" sz="1600">
                <a:latin typeface="+mn-lt"/>
                <a:ea typeface="MS PGothic" panose="020B0600070205080204" pitchFamily="34" charset="-128"/>
              </a:rPr>
              <a:t> / </a:t>
            </a:r>
            <a:r>
              <a:rPr kumimoji="1" lang="ja-JP" altLang="en-US" sz="1600">
                <a:latin typeface="+mn-lt"/>
                <a:ea typeface="MS PGothic" panose="020B0600070205080204" pitchFamily="34" charset="-128"/>
              </a:rPr>
              <a:t>表示も可能です</a:t>
            </a:r>
          </a:p>
        </p:txBody>
      </p:sp>
      <p:pic>
        <p:nvPicPr>
          <p:cNvPr id="11" name="図 10">
            <a:extLst>
              <a:ext uri="{FF2B5EF4-FFF2-40B4-BE49-F238E27FC236}">
                <a16:creationId xmlns:a16="http://schemas.microsoft.com/office/drawing/2014/main" id="{C0DA8C71-2031-41F5-A299-F593C3D79A98}"/>
              </a:ext>
            </a:extLst>
          </p:cNvPr>
          <p:cNvPicPr>
            <a:picLocks noChangeAspect="1"/>
          </p:cNvPicPr>
          <p:nvPr/>
        </p:nvPicPr>
        <p:blipFill rotWithShape="1">
          <a:blip r:embed="rId3" cstate="print">
            <a:extLst>
              <a:ext uri="{28A0092B-C50C-407E-A947-70E740481C1C}">
                <a14:useLocalDpi xmlns:a14="http://schemas.microsoft.com/office/drawing/2010/main"/>
              </a:ext>
            </a:extLst>
          </a:blip>
          <a:srcRect t="4763" r="3406" b="20669"/>
          <a:stretch/>
        </p:blipFill>
        <p:spPr>
          <a:xfrm>
            <a:off x="228600" y="1655763"/>
            <a:ext cx="4177963" cy="2067094"/>
          </a:xfrm>
          <a:prstGeom prst="rect">
            <a:avLst/>
          </a:prstGeom>
        </p:spPr>
      </p:pic>
      <p:sp>
        <p:nvSpPr>
          <p:cNvPr id="12" name="吹き出し: 線 10">
            <a:extLst>
              <a:ext uri="{FF2B5EF4-FFF2-40B4-BE49-F238E27FC236}">
                <a16:creationId xmlns:a16="http://schemas.microsoft.com/office/drawing/2014/main" id="{F18A771D-5274-9147-BF10-927181010A1F}"/>
              </a:ext>
            </a:extLst>
          </p:cNvPr>
          <p:cNvSpPr/>
          <p:nvPr/>
        </p:nvSpPr>
        <p:spPr>
          <a:xfrm>
            <a:off x="533400" y="4212612"/>
            <a:ext cx="2741023" cy="365760"/>
          </a:xfrm>
          <a:prstGeom prst="callout1">
            <a:avLst>
              <a:gd name="adj1" fmla="val 2527"/>
              <a:gd name="adj2" fmla="val 49548"/>
              <a:gd name="adj3" fmla="val -268567"/>
              <a:gd name="adj4" fmla="val 51983"/>
            </a:avLst>
          </a:prstGeom>
          <a:solidFill>
            <a:schemeClr val="accent1">
              <a:alpha val="15000"/>
            </a:schemeClr>
          </a:solidFill>
          <a:ln>
            <a:solidFill>
              <a:schemeClr val="accent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r>
              <a:rPr kumimoji="1" lang="ja-JP" altLang="en-US" sz="1050">
                <a:ea typeface="MS PGothic" panose="020B0600070205080204" pitchFamily="34" charset="-128"/>
              </a:rPr>
              <a:t>設定画面は監視したいインターフェイスをクリックするだけで設定できます</a:t>
            </a:r>
          </a:p>
        </p:txBody>
      </p:sp>
      <p:sp>
        <p:nvSpPr>
          <p:cNvPr id="13" name="吹き出し: 線 10">
            <a:extLst>
              <a:ext uri="{FF2B5EF4-FFF2-40B4-BE49-F238E27FC236}">
                <a16:creationId xmlns:a16="http://schemas.microsoft.com/office/drawing/2014/main" id="{59C8C3DB-E427-A84E-AB7A-D0B3E36C7B15}"/>
              </a:ext>
            </a:extLst>
          </p:cNvPr>
          <p:cNvSpPr/>
          <p:nvPr/>
        </p:nvSpPr>
        <p:spPr>
          <a:xfrm>
            <a:off x="5907677" y="1658436"/>
            <a:ext cx="2741023" cy="365760"/>
          </a:xfrm>
          <a:prstGeom prst="callout1">
            <a:avLst>
              <a:gd name="adj1" fmla="val 99832"/>
              <a:gd name="adj2" fmla="val 50183"/>
              <a:gd name="adj3" fmla="val 337157"/>
              <a:gd name="adj4" fmla="val 6233"/>
            </a:avLst>
          </a:prstGeom>
          <a:solidFill>
            <a:schemeClr val="accent1">
              <a:alpha val="15000"/>
            </a:schemeClr>
          </a:solidFill>
          <a:ln>
            <a:solidFill>
              <a:schemeClr val="accent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r>
              <a:rPr kumimoji="1" lang="ja-JP" altLang="en-US" sz="1050">
                <a:ea typeface="MS PGothic" panose="020B0600070205080204" pitchFamily="34" charset="-128"/>
              </a:rPr>
              <a:t>表示画面は、全体かインターフェイスごとに表示可能です</a:t>
            </a:r>
          </a:p>
        </p:txBody>
      </p:sp>
      <p:sp>
        <p:nvSpPr>
          <p:cNvPr id="14" name="Slide Number Placeholder 4">
            <a:extLst>
              <a:ext uri="{FF2B5EF4-FFF2-40B4-BE49-F238E27FC236}">
                <a16:creationId xmlns:a16="http://schemas.microsoft.com/office/drawing/2014/main" id="{70558AFA-03A8-EE42-B86F-A064CFD39F25}"/>
              </a:ext>
            </a:extLst>
          </p:cNvPr>
          <p:cNvSpPr>
            <a:spLocks noGrp="1"/>
          </p:cNvSpPr>
          <p:nvPr>
            <p:ph type="sldNum" sz="quarter" idx="4294967295"/>
          </p:nvPr>
        </p:nvSpPr>
        <p:spPr>
          <a:xfrm>
            <a:off x="8648700" y="4884738"/>
            <a:ext cx="495300" cy="274637"/>
          </a:xfrm>
          <a:prstGeom prst="rect">
            <a:avLst/>
          </a:prstGeom>
        </p:spPr>
        <p:txBody>
          <a:bodyPr>
            <a:noAutofit/>
          </a:bodyPr>
          <a:lstStyle/>
          <a:p>
            <a:fld id="{3945D0FD-48F1-4D72-80C5-FFB60B92A834}" type="slidenum">
              <a:rPr lang="en-US" sz="900" smtClean="0">
                <a:latin typeface="+mn-lt"/>
                <a:ea typeface="MS PGothic" panose="020B0600070205080204" pitchFamily="34" charset="-128"/>
              </a:rPr>
              <a:pPr/>
              <a:t>383</a:t>
            </a:fld>
            <a:endParaRPr lang="en-US" sz="900">
              <a:latin typeface="+mn-lt"/>
              <a:ea typeface="MS PGothic" panose="020B0600070205080204" pitchFamily="34" charset="-128"/>
            </a:endParaRPr>
          </a:p>
        </p:txBody>
      </p:sp>
    </p:spTree>
    <p:extLst>
      <p:ext uri="{BB962C8B-B14F-4D97-AF65-F5344CB8AC3E}">
        <p14:creationId xmlns:p14="http://schemas.microsoft.com/office/powerpoint/2010/main" val="2167175597"/>
      </p:ext>
    </p:extLst>
  </p:cSld>
  <p:clrMapOvr>
    <a:masterClrMapping/>
  </p:clrMapOvr>
</p:sld>
</file>

<file path=ppt/slides/slide3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B4E46717-193D-964E-B331-2B7326FCC372}"/>
              </a:ext>
            </a:extLst>
          </p:cNvPr>
          <p:cNvSpPr>
            <a:spLocks noGrp="1"/>
          </p:cNvSpPr>
          <p:nvPr>
            <p:ph type="title"/>
          </p:nvPr>
        </p:nvSpPr>
        <p:spPr/>
        <p:txBody>
          <a:bodyPr anchor="b">
            <a:noAutofit/>
          </a:bodyPr>
          <a:lstStyle/>
          <a:p>
            <a:r>
              <a:rPr lang="ja-JP" altLang="en-US">
                <a:latin typeface="+mn-lt"/>
                <a:ea typeface="MS PGothic" panose="020B0600070205080204" pitchFamily="34" charset="-128"/>
              </a:rPr>
              <a:t>プロトコルパック</a:t>
            </a:r>
            <a:endParaRPr lang="en-US" dirty="0">
              <a:latin typeface="+mn-lt"/>
              <a:ea typeface="MS PGothic" panose="020B0600070205080204" pitchFamily="34" charset="-128"/>
            </a:endParaRPr>
          </a:p>
        </p:txBody>
      </p:sp>
      <p:sp>
        <p:nvSpPr>
          <p:cNvPr id="6" name="Text Placeholder 5">
            <a:extLst>
              <a:ext uri="{FF2B5EF4-FFF2-40B4-BE49-F238E27FC236}">
                <a16:creationId xmlns:a16="http://schemas.microsoft.com/office/drawing/2014/main" id="{AD0CEF74-413B-8F45-AD7F-1418652859F4}"/>
              </a:ext>
            </a:extLst>
          </p:cNvPr>
          <p:cNvSpPr>
            <a:spLocks noGrp="1"/>
          </p:cNvSpPr>
          <p:nvPr>
            <p:ph type="body" sz="quarter" idx="12"/>
          </p:nvPr>
        </p:nvSpPr>
        <p:spPr/>
        <p:txBody>
          <a:bodyPr>
            <a:noAutofit/>
          </a:bodyPr>
          <a:lstStyle/>
          <a:p>
            <a:r>
              <a:rPr lang="en-US">
                <a:ea typeface="MS PGothic" panose="020B0600070205080204" pitchFamily="34" charset="-128"/>
              </a:rPr>
              <a:t>3.6  </a:t>
            </a:r>
            <a:r>
              <a:rPr lang="en-US" altLang="ja-JP">
                <a:ea typeface="MS PGothic" panose="020B0600070205080204" pitchFamily="34" charset="-128"/>
              </a:rPr>
              <a:t>AVC</a:t>
            </a:r>
            <a:endParaRPr lang="en-US">
              <a:ea typeface="MS PGothic" panose="020B0600070205080204" pitchFamily="34" charset="-128"/>
            </a:endParaRPr>
          </a:p>
        </p:txBody>
      </p:sp>
      <p:sp>
        <p:nvSpPr>
          <p:cNvPr id="5" name="Text Placeholder 4">
            <a:extLst>
              <a:ext uri="{FF2B5EF4-FFF2-40B4-BE49-F238E27FC236}">
                <a16:creationId xmlns:a16="http://schemas.microsoft.com/office/drawing/2014/main" id="{A9F797BE-25B5-8A46-B6B8-37C32BBAD93F}"/>
              </a:ext>
            </a:extLst>
          </p:cNvPr>
          <p:cNvSpPr>
            <a:spLocks noGrp="1"/>
          </p:cNvSpPr>
          <p:nvPr>
            <p:ph type="body" sz="quarter" idx="4294967295"/>
          </p:nvPr>
        </p:nvSpPr>
        <p:spPr>
          <a:xfrm>
            <a:off x="533400" y="786606"/>
            <a:ext cx="6551613" cy="325438"/>
          </a:xfrm>
          <a:prstGeom prst="rect">
            <a:avLst/>
          </a:prstGeom>
        </p:spPr>
        <p:txBody>
          <a:bodyPr anchor="b">
            <a:noAutofit/>
          </a:bodyPr>
          <a:lstStyle/>
          <a:p>
            <a:pPr marL="0" indent="0">
              <a:buNone/>
            </a:pPr>
            <a:r>
              <a:rPr lang="en-US" altLang="ja-JP" sz="1400">
                <a:solidFill>
                  <a:schemeClr val="accent3"/>
                </a:solidFill>
                <a:ea typeface="MS PGothic" panose="020B0600070205080204" pitchFamily="34" charset="-128"/>
              </a:rPr>
              <a:t>Cisco DNA Advantage </a:t>
            </a:r>
            <a:r>
              <a:rPr lang="ja-JP" altLang="en-US" sz="1400" err="1">
                <a:solidFill>
                  <a:schemeClr val="accent3"/>
                </a:solidFill>
                <a:ea typeface="MS PGothic" panose="020B0600070205080204" pitchFamily="34" charset="-128"/>
              </a:rPr>
              <a:t>での設</a:t>
            </a:r>
            <a:r>
              <a:rPr lang="ja-JP" altLang="en-US" sz="1400">
                <a:solidFill>
                  <a:schemeClr val="accent3"/>
                </a:solidFill>
                <a:ea typeface="MS PGothic" panose="020B0600070205080204" pitchFamily="34" charset="-128"/>
              </a:rPr>
              <a:t>定例</a:t>
            </a:r>
            <a:endParaRPr lang="en-US" sz="1400">
              <a:solidFill>
                <a:schemeClr val="accent3"/>
              </a:solidFill>
              <a:ea typeface="MS PGothic" panose="020B0600070205080204" pitchFamily="34" charset="-128"/>
            </a:endParaRPr>
          </a:p>
        </p:txBody>
      </p:sp>
      <p:sp>
        <p:nvSpPr>
          <p:cNvPr id="20" name="正方形/長方形 19">
            <a:extLst>
              <a:ext uri="{FF2B5EF4-FFF2-40B4-BE49-F238E27FC236}">
                <a16:creationId xmlns:a16="http://schemas.microsoft.com/office/drawing/2014/main" id="{051E3B46-1156-4515-9304-135E89649219}"/>
              </a:ext>
            </a:extLst>
          </p:cNvPr>
          <p:cNvSpPr/>
          <p:nvPr/>
        </p:nvSpPr>
        <p:spPr>
          <a:xfrm>
            <a:off x="228600" y="2318913"/>
            <a:ext cx="4068011" cy="1938992"/>
          </a:xfrm>
          <a:prstGeom prst="rect">
            <a:avLst/>
          </a:prstGeom>
          <a:solidFill>
            <a:schemeClr val="bg2">
              <a:lumMod val="95000"/>
            </a:schemeClr>
          </a:solidFill>
          <a:ln>
            <a:noFill/>
          </a:ln>
        </p:spPr>
        <p:style>
          <a:lnRef idx="0">
            <a:scrgbClr r="0" g="0" b="0"/>
          </a:lnRef>
          <a:fillRef idx="0">
            <a:scrgbClr r="0" g="0" b="0"/>
          </a:fillRef>
          <a:effectRef idx="0">
            <a:scrgbClr r="0" g="0" b="0"/>
          </a:effectRef>
          <a:fontRef idx="minor">
            <a:schemeClr val="accent4"/>
          </a:fontRef>
        </p:style>
        <p:txBody>
          <a:bodyPr wrap="square">
            <a:noAutofit/>
          </a:bodyPr>
          <a:lstStyle/>
          <a:p>
            <a:r>
              <a:rPr lang="en-US" altLang="ja-JP" sz="800">
                <a:ea typeface="MS PGothic" panose="020B0600070205080204" pitchFamily="34" charset="-128"/>
              </a:rPr>
              <a:t>C9300-2#show </a:t>
            </a:r>
            <a:r>
              <a:rPr lang="en-US" altLang="ja-JP" sz="800" err="1">
                <a:ea typeface="MS PGothic" panose="020B0600070205080204" pitchFamily="34" charset="-128"/>
              </a:rPr>
              <a:t>ip</a:t>
            </a:r>
            <a:r>
              <a:rPr lang="en-US" altLang="ja-JP" sz="800">
                <a:ea typeface="MS PGothic" panose="020B0600070205080204" pitchFamily="34" charset="-128"/>
              </a:rPr>
              <a:t> </a:t>
            </a:r>
            <a:r>
              <a:rPr lang="en-US" altLang="ja-JP" sz="800" err="1">
                <a:ea typeface="MS PGothic" panose="020B0600070205080204" pitchFamily="34" charset="-128"/>
              </a:rPr>
              <a:t>nbar</a:t>
            </a:r>
            <a:r>
              <a:rPr lang="en-US" altLang="ja-JP" sz="800">
                <a:ea typeface="MS PGothic" panose="020B0600070205080204" pitchFamily="34" charset="-128"/>
              </a:rPr>
              <a:t> version</a:t>
            </a:r>
          </a:p>
          <a:p>
            <a:endParaRPr lang="en-US" altLang="ja-JP" sz="800">
              <a:ea typeface="MS PGothic" panose="020B0600070205080204" pitchFamily="34" charset="-128"/>
            </a:endParaRPr>
          </a:p>
          <a:p>
            <a:r>
              <a:rPr lang="en-US" altLang="ja-JP" sz="800">
                <a:ea typeface="MS PGothic" panose="020B0600070205080204" pitchFamily="34" charset="-128"/>
              </a:rPr>
              <a:t>NBAR software version:  34</a:t>
            </a:r>
          </a:p>
          <a:p>
            <a:r>
              <a:rPr lang="en-US" altLang="ja-JP" sz="800">
                <a:ea typeface="MS PGothic" panose="020B0600070205080204" pitchFamily="34" charset="-128"/>
              </a:rPr>
              <a:t>NBAR minimum backward compatible version:  34</a:t>
            </a:r>
          </a:p>
          <a:p>
            <a:endParaRPr lang="en-US" altLang="ja-JP" sz="800">
              <a:ea typeface="MS PGothic" panose="020B0600070205080204" pitchFamily="34" charset="-128"/>
            </a:endParaRPr>
          </a:p>
          <a:p>
            <a:endParaRPr lang="en-US" altLang="ja-JP" sz="800">
              <a:ea typeface="MS PGothic" panose="020B0600070205080204" pitchFamily="34" charset="-128"/>
            </a:endParaRPr>
          </a:p>
          <a:p>
            <a:endParaRPr lang="en-US" altLang="ja-JP" sz="800">
              <a:ea typeface="MS PGothic" panose="020B0600070205080204" pitchFamily="34" charset="-128"/>
            </a:endParaRPr>
          </a:p>
          <a:p>
            <a:r>
              <a:rPr lang="en-US" altLang="ja-JP" sz="800">
                <a:ea typeface="MS PGothic" panose="020B0600070205080204" pitchFamily="34" charset="-128"/>
              </a:rPr>
              <a:t>Loaded Protocol Pack(s):</a:t>
            </a:r>
          </a:p>
          <a:p>
            <a:endParaRPr lang="en-US" altLang="ja-JP" sz="800">
              <a:ea typeface="MS PGothic" panose="020B0600070205080204" pitchFamily="34" charset="-128"/>
            </a:endParaRPr>
          </a:p>
          <a:p>
            <a:endParaRPr lang="en-US" altLang="ja-JP" sz="800">
              <a:ea typeface="MS PGothic" panose="020B0600070205080204" pitchFamily="34" charset="-128"/>
            </a:endParaRPr>
          </a:p>
          <a:p>
            <a:r>
              <a:rPr lang="en-US" altLang="ja-JP" sz="800">
                <a:ea typeface="MS PGothic" panose="020B0600070205080204" pitchFamily="34" charset="-128"/>
              </a:rPr>
              <a:t>Name:                            Advanced Protocol Pack</a:t>
            </a:r>
          </a:p>
          <a:p>
            <a:r>
              <a:rPr lang="en-US" altLang="ja-JP" sz="800">
                <a:ea typeface="MS PGothic" panose="020B0600070205080204" pitchFamily="34" charset="-128"/>
              </a:rPr>
              <a:t>Version:                         38.0</a:t>
            </a:r>
          </a:p>
          <a:p>
            <a:r>
              <a:rPr lang="en-US" altLang="ja-JP" sz="800">
                <a:ea typeface="MS PGothic" panose="020B0600070205080204" pitchFamily="34" charset="-128"/>
              </a:rPr>
              <a:t>Publisher:                       Cisco Systems Inc.</a:t>
            </a:r>
          </a:p>
          <a:p>
            <a:r>
              <a:rPr lang="en-US" altLang="ja-JP" sz="800">
                <a:ea typeface="MS PGothic" panose="020B0600070205080204" pitchFamily="34" charset="-128"/>
              </a:rPr>
              <a:t>NBAR Engine Version:             34</a:t>
            </a:r>
          </a:p>
          <a:p>
            <a:r>
              <a:rPr lang="en-US" altLang="ja-JP" sz="800">
                <a:ea typeface="MS PGothic" panose="020B0600070205080204" pitchFamily="34" charset="-128"/>
              </a:rPr>
              <a:t>State:                           Active</a:t>
            </a:r>
          </a:p>
        </p:txBody>
      </p:sp>
      <p:sp>
        <p:nvSpPr>
          <p:cNvPr id="21" name="正方形/長方形 20">
            <a:extLst>
              <a:ext uri="{FF2B5EF4-FFF2-40B4-BE49-F238E27FC236}">
                <a16:creationId xmlns:a16="http://schemas.microsoft.com/office/drawing/2014/main" id="{15FFC36B-21A1-40B8-B360-4D2040091046}"/>
              </a:ext>
            </a:extLst>
          </p:cNvPr>
          <p:cNvSpPr/>
          <p:nvPr/>
        </p:nvSpPr>
        <p:spPr>
          <a:xfrm>
            <a:off x="533399" y="1973999"/>
            <a:ext cx="5482389" cy="212258"/>
          </a:xfrm>
          <a:prstGeom prst="rect">
            <a:avLst/>
          </a:prstGeom>
          <a:solidFill>
            <a:schemeClr val="accent1">
              <a:alpha val="15000"/>
            </a:schemeClr>
          </a:solidFill>
          <a:ln>
            <a:solidFill>
              <a:schemeClr val="accent1"/>
            </a:solidFill>
          </a:ln>
        </p:spPr>
        <p:txBody>
          <a:bodyPr anchor="ctr">
            <a:noAutofit/>
          </a:bodyPr>
          <a:lstStyle/>
          <a:p>
            <a:pPr algn="ctr"/>
            <a:r>
              <a:rPr lang="en-US" altLang="ja-JP" sz="1000">
                <a:latin typeface="+mn-lt"/>
                <a:ea typeface="MS PGothic" panose="020B0600070205080204" pitchFamily="34" charset="-128"/>
              </a:rPr>
              <a:t>C9300-2(config)#</a:t>
            </a:r>
            <a:r>
              <a:rPr lang="en-US" altLang="ja-JP" sz="1000" err="1">
                <a:latin typeface="+mn-lt"/>
                <a:ea typeface="MS PGothic" panose="020B0600070205080204" pitchFamily="34" charset="-128"/>
              </a:rPr>
              <a:t>ip</a:t>
            </a:r>
            <a:r>
              <a:rPr lang="en-US" altLang="ja-JP" sz="1000">
                <a:latin typeface="+mn-lt"/>
                <a:ea typeface="MS PGothic" panose="020B0600070205080204" pitchFamily="34" charset="-128"/>
              </a:rPr>
              <a:t> </a:t>
            </a:r>
            <a:r>
              <a:rPr lang="en-US" altLang="ja-JP" sz="1000" err="1">
                <a:latin typeface="+mn-lt"/>
                <a:ea typeface="MS PGothic" panose="020B0600070205080204" pitchFamily="34" charset="-128"/>
              </a:rPr>
              <a:t>nbar</a:t>
            </a:r>
            <a:r>
              <a:rPr lang="en-US" altLang="ja-JP" sz="1000">
                <a:latin typeface="+mn-lt"/>
                <a:ea typeface="MS PGothic" panose="020B0600070205080204" pitchFamily="34" charset="-128"/>
              </a:rPr>
              <a:t> protocol-pack flash:pp-adv-cat9k-169.1-34-42.0.0.pack</a:t>
            </a:r>
            <a:endParaRPr lang="ja-JP" altLang="en-US" sz="1000">
              <a:latin typeface="+mn-lt"/>
              <a:ea typeface="MS PGothic" panose="020B0600070205080204" pitchFamily="34" charset="-128"/>
            </a:endParaRPr>
          </a:p>
        </p:txBody>
      </p:sp>
      <p:sp>
        <p:nvSpPr>
          <p:cNvPr id="22" name="正方形/長方形 21">
            <a:extLst>
              <a:ext uri="{FF2B5EF4-FFF2-40B4-BE49-F238E27FC236}">
                <a16:creationId xmlns:a16="http://schemas.microsoft.com/office/drawing/2014/main" id="{131507F9-3EDF-45F6-BF49-F6F728E3C43F}"/>
              </a:ext>
            </a:extLst>
          </p:cNvPr>
          <p:cNvSpPr/>
          <p:nvPr/>
        </p:nvSpPr>
        <p:spPr>
          <a:xfrm>
            <a:off x="4565650" y="2295971"/>
            <a:ext cx="4083050" cy="2185214"/>
          </a:xfrm>
          <a:prstGeom prst="rect">
            <a:avLst/>
          </a:prstGeom>
          <a:solidFill>
            <a:schemeClr val="bg2">
              <a:lumMod val="95000"/>
            </a:schemeClr>
          </a:solidFill>
          <a:ln>
            <a:noFill/>
          </a:ln>
        </p:spPr>
        <p:style>
          <a:lnRef idx="0">
            <a:scrgbClr r="0" g="0" b="0"/>
          </a:lnRef>
          <a:fillRef idx="0">
            <a:scrgbClr r="0" g="0" b="0"/>
          </a:fillRef>
          <a:effectRef idx="0">
            <a:scrgbClr r="0" g="0" b="0"/>
          </a:effectRef>
          <a:fontRef idx="minor">
            <a:schemeClr val="accent4"/>
          </a:fontRef>
        </p:style>
        <p:txBody>
          <a:bodyPr wrap="square">
            <a:noAutofit/>
          </a:bodyPr>
          <a:lstStyle/>
          <a:p>
            <a:r>
              <a:rPr lang="en-US" altLang="ja-JP" sz="800">
                <a:ea typeface="MS PGothic" panose="020B0600070205080204" pitchFamily="34" charset="-128"/>
              </a:rPr>
              <a:t>C9300-2#show </a:t>
            </a:r>
            <a:r>
              <a:rPr lang="en-US" altLang="ja-JP" sz="800" err="1">
                <a:ea typeface="MS PGothic" panose="020B0600070205080204" pitchFamily="34" charset="-128"/>
              </a:rPr>
              <a:t>ip</a:t>
            </a:r>
            <a:r>
              <a:rPr lang="en-US" altLang="ja-JP" sz="800">
                <a:ea typeface="MS PGothic" panose="020B0600070205080204" pitchFamily="34" charset="-128"/>
              </a:rPr>
              <a:t> </a:t>
            </a:r>
            <a:r>
              <a:rPr lang="en-US" altLang="ja-JP" sz="800" err="1">
                <a:ea typeface="MS PGothic" panose="020B0600070205080204" pitchFamily="34" charset="-128"/>
              </a:rPr>
              <a:t>nbar</a:t>
            </a:r>
            <a:r>
              <a:rPr lang="en-US" altLang="ja-JP" sz="800">
                <a:ea typeface="MS PGothic" panose="020B0600070205080204" pitchFamily="34" charset="-128"/>
              </a:rPr>
              <a:t> version</a:t>
            </a:r>
          </a:p>
          <a:p>
            <a:endParaRPr lang="en-US" altLang="ja-JP" sz="800">
              <a:ea typeface="MS PGothic" panose="020B0600070205080204" pitchFamily="34" charset="-128"/>
            </a:endParaRPr>
          </a:p>
          <a:p>
            <a:r>
              <a:rPr lang="en-US" altLang="ja-JP" sz="800">
                <a:ea typeface="MS PGothic" panose="020B0600070205080204" pitchFamily="34" charset="-128"/>
              </a:rPr>
              <a:t>NBAR software version:  34</a:t>
            </a:r>
          </a:p>
          <a:p>
            <a:r>
              <a:rPr lang="en-US" altLang="ja-JP" sz="800">
                <a:ea typeface="MS PGothic" panose="020B0600070205080204" pitchFamily="34" charset="-128"/>
              </a:rPr>
              <a:t>NBAR minimum backward compatible version:  34</a:t>
            </a:r>
          </a:p>
          <a:p>
            <a:endParaRPr lang="en-US" altLang="ja-JP" sz="800">
              <a:ea typeface="MS PGothic" panose="020B0600070205080204" pitchFamily="34" charset="-128"/>
            </a:endParaRPr>
          </a:p>
          <a:p>
            <a:endParaRPr lang="en-US" altLang="ja-JP" sz="800">
              <a:ea typeface="MS PGothic" panose="020B0600070205080204" pitchFamily="34" charset="-128"/>
            </a:endParaRPr>
          </a:p>
          <a:p>
            <a:endParaRPr lang="en-US" altLang="ja-JP" sz="800">
              <a:ea typeface="MS PGothic" panose="020B0600070205080204" pitchFamily="34" charset="-128"/>
            </a:endParaRPr>
          </a:p>
          <a:p>
            <a:r>
              <a:rPr lang="en-US" altLang="ja-JP" sz="800">
                <a:ea typeface="MS PGothic" panose="020B0600070205080204" pitchFamily="34" charset="-128"/>
              </a:rPr>
              <a:t>Loaded Protocol Pack(s):</a:t>
            </a:r>
          </a:p>
          <a:p>
            <a:endParaRPr lang="en-US" altLang="ja-JP" sz="800">
              <a:ea typeface="MS PGothic" panose="020B0600070205080204" pitchFamily="34" charset="-128"/>
            </a:endParaRPr>
          </a:p>
          <a:p>
            <a:endParaRPr lang="en-US" altLang="ja-JP" sz="800">
              <a:ea typeface="MS PGothic" panose="020B0600070205080204" pitchFamily="34" charset="-128"/>
            </a:endParaRPr>
          </a:p>
          <a:p>
            <a:r>
              <a:rPr lang="en-US" altLang="ja-JP" sz="800">
                <a:ea typeface="MS PGothic" panose="020B0600070205080204" pitchFamily="34" charset="-128"/>
              </a:rPr>
              <a:t>Name:                            Advanced Protocol Pack</a:t>
            </a:r>
          </a:p>
          <a:p>
            <a:r>
              <a:rPr lang="en-US" altLang="ja-JP" sz="800">
                <a:ea typeface="MS PGothic" panose="020B0600070205080204" pitchFamily="34" charset="-128"/>
              </a:rPr>
              <a:t>Version:                         42.0</a:t>
            </a:r>
          </a:p>
          <a:p>
            <a:r>
              <a:rPr lang="en-US" altLang="ja-JP" sz="800">
                <a:ea typeface="MS PGothic" panose="020B0600070205080204" pitchFamily="34" charset="-128"/>
              </a:rPr>
              <a:t>Publisher:                       Cisco Systems Inc.</a:t>
            </a:r>
          </a:p>
          <a:p>
            <a:r>
              <a:rPr lang="en-US" altLang="ja-JP" sz="800">
                <a:ea typeface="MS PGothic" panose="020B0600070205080204" pitchFamily="34" charset="-128"/>
              </a:rPr>
              <a:t>NBAR Engine Version:             34</a:t>
            </a:r>
          </a:p>
          <a:p>
            <a:r>
              <a:rPr lang="en-US" altLang="ja-JP" sz="800">
                <a:ea typeface="MS PGothic" panose="020B0600070205080204" pitchFamily="34" charset="-128"/>
              </a:rPr>
              <a:t>Creation time:                   Thu Mar 28 10:40:34 UTC 2019</a:t>
            </a:r>
          </a:p>
          <a:p>
            <a:r>
              <a:rPr lang="en-US" altLang="ja-JP" sz="800">
                <a:ea typeface="MS PGothic" panose="020B0600070205080204" pitchFamily="34" charset="-128"/>
              </a:rPr>
              <a:t>File:                            flash:pp-adv-cat9k-169.1-34-42.0.0.pack</a:t>
            </a:r>
          </a:p>
          <a:p>
            <a:r>
              <a:rPr lang="en-US" altLang="ja-JP" sz="800">
                <a:ea typeface="MS PGothic" panose="020B0600070205080204" pitchFamily="34" charset="-128"/>
              </a:rPr>
              <a:t>State:                           Active</a:t>
            </a:r>
            <a:endParaRPr lang="ja-JP" altLang="en-US" sz="800">
              <a:ea typeface="MS PGothic" panose="020B0600070205080204" pitchFamily="34" charset="-128"/>
            </a:endParaRPr>
          </a:p>
        </p:txBody>
      </p:sp>
      <p:sp>
        <p:nvSpPr>
          <p:cNvPr id="23" name="テキスト ボックス 22">
            <a:extLst>
              <a:ext uri="{FF2B5EF4-FFF2-40B4-BE49-F238E27FC236}">
                <a16:creationId xmlns:a16="http://schemas.microsoft.com/office/drawing/2014/main" id="{3BE82DFF-B0DE-44A7-A38E-4A54D5EE7FFD}"/>
              </a:ext>
            </a:extLst>
          </p:cNvPr>
          <p:cNvSpPr txBox="1"/>
          <p:nvPr/>
        </p:nvSpPr>
        <p:spPr>
          <a:xfrm>
            <a:off x="228600" y="1750000"/>
            <a:ext cx="4957788" cy="199843"/>
          </a:xfrm>
          <a:prstGeom prst="rect">
            <a:avLst/>
          </a:prstGeom>
          <a:noFill/>
          <a:ln>
            <a:noFill/>
          </a:ln>
        </p:spPr>
        <p:txBody>
          <a:bodyPr wrap="none" rtlCol="0" anchor="ctr">
            <a:noAutofit/>
          </a:bodyPr>
          <a:lstStyle/>
          <a:p>
            <a:pPr marL="171450" indent="-171450">
              <a:buFont typeface="Arial" panose="020B0604020202020204" pitchFamily="34" charset="0"/>
              <a:buChar char="•"/>
            </a:pPr>
            <a:r>
              <a:rPr kumimoji="1" lang="ja-JP" altLang="en-US" sz="1200">
                <a:latin typeface="+mn-lt"/>
                <a:ea typeface="MS PGothic" panose="020B0600070205080204" pitchFamily="34" charset="-128"/>
              </a:rPr>
              <a:t>プロトコル</a:t>
            </a:r>
            <a:r>
              <a:rPr kumimoji="1" lang="en-US" altLang="ja-JP" sz="1200">
                <a:latin typeface="+mn-lt"/>
                <a:ea typeface="MS PGothic" panose="020B0600070205080204" pitchFamily="34" charset="-128"/>
              </a:rPr>
              <a:t> </a:t>
            </a:r>
            <a:r>
              <a:rPr kumimoji="1" lang="ja-JP" altLang="en-US" sz="1200">
                <a:latin typeface="+mn-lt"/>
                <a:ea typeface="MS PGothic" panose="020B0600070205080204" pitchFamily="34" charset="-128"/>
              </a:rPr>
              <a:t>パックのアップデート</a:t>
            </a:r>
            <a:r>
              <a:rPr kumimoji="1" lang="en-US" altLang="ja-JP" sz="1200">
                <a:latin typeface="+mn-lt"/>
                <a:ea typeface="MS PGothic" panose="020B0600070205080204" pitchFamily="34" charset="-128"/>
              </a:rPr>
              <a:t> </a:t>
            </a:r>
            <a:r>
              <a:rPr kumimoji="1" lang="ja-JP" altLang="en-US" sz="1200">
                <a:latin typeface="+mn-lt"/>
                <a:ea typeface="MS PGothic" panose="020B0600070205080204" pitchFamily="34" charset="-128"/>
              </a:rPr>
              <a:t>コマンド、適用後即時反映され、通信に影響はありません</a:t>
            </a:r>
          </a:p>
        </p:txBody>
      </p:sp>
      <p:cxnSp>
        <p:nvCxnSpPr>
          <p:cNvPr id="26" name="直線コネクタ 25">
            <a:extLst>
              <a:ext uri="{FF2B5EF4-FFF2-40B4-BE49-F238E27FC236}">
                <a16:creationId xmlns:a16="http://schemas.microsoft.com/office/drawing/2014/main" id="{3CC89A97-B338-4282-A632-5FDC1F093A68}"/>
              </a:ext>
            </a:extLst>
          </p:cNvPr>
          <p:cNvCxnSpPr>
            <a:cxnSpLocks/>
            <a:stCxn id="11" idx="0"/>
          </p:cNvCxnSpPr>
          <p:nvPr/>
        </p:nvCxnSpPr>
        <p:spPr>
          <a:xfrm flipV="1">
            <a:off x="3107574" y="3732172"/>
            <a:ext cx="2595157" cy="790777"/>
          </a:xfrm>
          <a:prstGeom prst="line">
            <a:avLst/>
          </a:prstGeom>
          <a:ln w="28575"/>
        </p:spPr>
        <p:style>
          <a:lnRef idx="1">
            <a:schemeClr val="accent1"/>
          </a:lnRef>
          <a:fillRef idx="0">
            <a:schemeClr val="accent1"/>
          </a:fillRef>
          <a:effectRef idx="0">
            <a:schemeClr val="accent1"/>
          </a:effectRef>
          <a:fontRef idx="minor">
            <a:schemeClr val="tx1"/>
          </a:fontRef>
        </p:style>
      </p:cxnSp>
      <p:sp>
        <p:nvSpPr>
          <p:cNvPr id="11" name="吹き出し: 線 10">
            <a:extLst>
              <a:ext uri="{FF2B5EF4-FFF2-40B4-BE49-F238E27FC236}">
                <a16:creationId xmlns:a16="http://schemas.microsoft.com/office/drawing/2014/main" id="{DB420DD7-C95E-3243-8236-BC5FC6EAD0EA}"/>
              </a:ext>
            </a:extLst>
          </p:cNvPr>
          <p:cNvSpPr/>
          <p:nvPr/>
        </p:nvSpPr>
        <p:spPr>
          <a:xfrm>
            <a:off x="366551" y="4257905"/>
            <a:ext cx="2741023" cy="530087"/>
          </a:xfrm>
          <a:prstGeom prst="callout1">
            <a:avLst>
              <a:gd name="adj1" fmla="val 2527"/>
              <a:gd name="adj2" fmla="val 49548"/>
              <a:gd name="adj3" fmla="val -83759"/>
              <a:gd name="adj4" fmla="val 44229"/>
            </a:avLst>
          </a:prstGeom>
          <a:solidFill>
            <a:schemeClr val="accent1">
              <a:alpha val="15000"/>
            </a:schemeClr>
          </a:solidFill>
          <a:ln>
            <a:solidFill>
              <a:schemeClr val="accent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r>
              <a:rPr kumimoji="1" lang="ja-JP" altLang="en-US" sz="1050">
                <a:ea typeface="MS PGothic" panose="020B0600070205080204" pitchFamily="34" charset="-128"/>
              </a:rPr>
              <a:t>プロトコル</a:t>
            </a:r>
            <a:r>
              <a:rPr kumimoji="1" lang="en-US" altLang="ja-JP" sz="1050">
                <a:ea typeface="MS PGothic" panose="020B0600070205080204" pitchFamily="34" charset="-128"/>
              </a:rPr>
              <a:t> </a:t>
            </a:r>
            <a:r>
              <a:rPr kumimoji="1" lang="ja-JP" altLang="en-US" sz="1050">
                <a:ea typeface="MS PGothic" panose="020B0600070205080204" pitchFamily="34" charset="-128"/>
              </a:rPr>
              <a:t>パック</a:t>
            </a:r>
          </a:p>
          <a:p>
            <a:r>
              <a:rPr kumimoji="1" lang="ja-JP" altLang="en-US" sz="1050">
                <a:ea typeface="MS PGothic" panose="020B0600070205080204" pitchFamily="34" charset="-128"/>
              </a:rPr>
              <a:t>アップデート前と後のバージョンを確認できます</a:t>
            </a:r>
          </a:p>
        </p:txBody>
      </p:sp>
      <p:sp>
        <p:nvSpPr>
          <p:cNvPr id="12" name="Slide Number Placeholder 4">
            <a:extLst>
              <a:ext uri="{FF2B5EF4-FFF2-40B4-BE49-F238E27FC236}">
                <a16:creationId xmlns:a16="http://schemas.microsoft.com/office/drawing/2014/main" id="{18B64BDE-AE45-D94D-AF5F-4E0CEF2237F2}"/>
              </a:ext>
            </a:extLst>
          </p:cNvPr>
          <p:cNvSpPr>
            <a:spLocks noGrp="1"/>
          </p:cNvSpPr>
          <p:nvPr>
            <p:ph type="sldNum" sz="quarter" idx="4294967295"/>
          </p:nvPr>
        </p:nvSpPr>
        <p:spPr>
          <a:xfrm>
            <a:off x="8648700" y="4884738"/>
            <a:ext cx="495300" cy="274637"/>
          </a:xfrm>
          <a:prstGeom prst="rect">
            <a:avLst/>
          </a:prstGeom>
        </p:spPr>
        <p:txBody>
          <a:bodyPr>
            <a:noAutofit/>
          </a:bodyPr>
          <a:lstStyle/>
          <a:p>
            <a:fld id="{3945D0FD-48F1-4D72-80C5-FFB60B92A834}" type="slidenum">
              <a:rPr lang="en-US" sz="900" smtClean="0">
                <a:latin typeface="+mn-lt"/>
                <a:ea typeface="MS PGothic" panose="020B0600070205080204" pitchFamily="34" charset="-128"/>
              </a:rPr>
              <a:pPr/>
              <a:t>384</a:t>
            </a:fld>
            <a:endParaRPr lang="en-US" sz="900">
              <a:latin typeface="+mn-lt"/>
              <a:ea typeface="MS PGothic" panose="020B0600070205080204" pitchFamily="34" charset="-128"/>
            </a:endParaRPr>
          </a:p>
        </p:txBody>
      </p:sp>
      <p:sp>
        <p:nvSpPr>
          <p:cNvPr id="2" name="正方形/長方形 1">
            <a:extLst>
              <a:ext uri="{FF2B5EF4-FFF2-40B4-BE49-F238E27FC236}">
                <a16:creationId xmlns:a16="http://schemas.microsoft.com/office/drawing/2014/main" id="{DD1DEF32-7A09-764C-9EA1-18438D3DB04E}"/>
              </a:ext>
            </a:extLst>
          </p:cNvPr>
          <p:cNvSpPr/>
          <p:nvPr/>
        </p:nvSpPr>
        <p:spPr>
          <a:xfrm>
            <a:off x="228600" y="1209768"/>
            <a:ext cx="8686799" cy="461665"/>
          </a:xfrm>
          <a:prstGeom prst="rect">
            <a:avLst/>
          </a:prstGeom>
        </p:spPr>
        <p:txBody>
          <a:bodyPr wrap="square">
            <a:spAutoFit/>
          </a:bodyPr>
          <a:lstStyle/>
          <a:p>
            <a:r>
              <a:rPr lang="en-US" altLang="ja-JP" sz="1200">
                <a:solidFill>
                  <a:srgbClr val="000000"/>
                </a:solidFill>
                <a:latin typeface="+mn-lt"/>
                <a:ea typeface="MS PGothic" panose="020B0600070205080204" pitchFamily="34" charset="-128"/>
              </a:rPr>
              <a:t>NBAR2 </a:t>
            </a:r>
            <a:r>
              <a:rPr lang="ja-JP" altLang="en-US" sz="1200">
                <a:solidFill>
                  <a:srgbClr val="000000"/>
                </a:solidFill>
                <a:latin typeface="+mn-lt"/>
                <a:ea typeface="MS PGothic" panose="020B0600070205080204" pitchFamily="34" charset="-128"/>
              </a:rPr>
              <a:t>においてアプリケーション識別を行うシグニチャは、プロトコル</a:t>
            </a:r>
            <a:r>
              <a:rPr lang="en-US" altLang="ja-JP" sz="1200">
                <a:solidFill>
                  <a:srgbClr val="000000"/>
                </a:solidFill>
                <a:latin typeface="+mn-lt"/>
                <a:ea typeface="MS PGothic" panose="020B0600070205080204" pitchFamily="34" charset="-128"/>
              </a:rPr>
              <a:t> </a:t>
            </a:r>
            <a:r>
              <a:rPr lang="ja-JP" altLang="en-US" sz="1200">
                <a:solidFill>
                  <a:srgbClr val="000000"/>
                </a:solidFill>
                <a:latin typeface="+mn-lt"/>
                <a:ea typeface="MS PGothic" panose="020B0600070205080204" pitchFamily="34" charset="-128"/>
              </a:rPr>
              <a:t>パックとして数か月ごとに提供され、</a:t>
            </a:r>
            <a:endParaRPr lang="en-US" altLang="ja-JP" sz="1200">
              <a:solidFill>
                <a:srgbClr val="000000"/>
              </a:solidFill>
              <a:latin typeface="+mn-lt"/>
              <a:ea typeface="MS PGothic" panose="020B0600070205080204" pitchFamily="34" charset="-128"/>
            </a:endParaRPr>
          </a:p>
          <a:p>
            <a:r>
              <a:rPr lang="ja-JP" altLang="en-US" sz="1200">
                <a:solidFill>
                  <a:srgbClr val="000000"/>
                </a:solidFill>
                <a:latin typeface="+mn-lt"/>
                <a:ea typeface="MS PGothic" panose="020B0600070205080204" pitchFamily="34" charset="-128"/>
              </a:rPr>
              <a:t>無停止でアップデートが可能です。</a:t>
            </a:r>
            <a:endParaRPr lang="ja-JP" altLang="en-US" sz="1200">
              <a:latin typeface="+mn-lt"/>
              <a:ea typeface="MS PGothic" panose="020B0600070205080204" pitchFamily="34" charset="-128"/>
            </a:endParaRPr>
          </a:p>
        </p:txBody>
      </p:sp>
    </p:spTree>
    <p:extLst>
      <p:ext uri="{BB962C8B-B14F-4D97-AF65-F5344CB8AC3E}">
        <p14:creationId xmlns:p14="http://schemas.microsoft.com/office/powerpoint/2010/main" val="1120443032"/>
      </p:ext>
    </p:extLst>
  </p:cSld>
  <p:clrMapOvr>
    <a:masterClrMapping/>
  </p:clrMapOvr>
</p:sld>
</file>

<file path=ppt/slides/slide3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vert="horz">
            <a:noAutofit/>
          </a:bodyPr>
          <a:lstStyle/>
          <a:p>
            <a:pPr>
              <a:lnSpc>
                <a:spcPct val="150000"/>
              </a:lnSpc>
              <a:tabLst>
                <a:tab pos="538163" algn="l"/>
                <a:tab pos="5384800" algn="r"/>
              </a:tabLst>
            </a:pPr>
            <a:r>
              <a:rPr lang="ja-JP" altLang="en-US">
                <a:solidFill>
                  <a:schemeClr val="accent3">
                    <a:lumMod val="50000"/>
                  </a:schemeClr>
                </a:solidFill>
                <a:latin typeface="+mn-lt"/>
                <a:ea typeface="MS PGothic" panose="020B0600070205080204" pitchFamily="34" charset="-128"/>
                <a:cs typeface="CiscoSansTT" panose="020B0503020201020303" pitchFamily="34" charset="0"/>
              </a:rPr>
              <a:t>実装編</a:t>
            </a:r>
            <a:endParaRPr lang="en-US" altLang="ja-JP" dirty="0">
              <a:solidFill>
                <a:schemeClr val="accent3">
                  <a:lumMod val="50000"/>
                </a:schemeClr>
              </a:solidFill>
              <a:latin typeface="+mn-lt"/>
              <a:ea typeface="MS PGothic" panose="020B0600070205080204" pitchFamily="34" charset="-128"/>
              <a:cs typeface="CiscoSansTT" panose="020B0503020201020303" pitchFamily="34" charset="0"/>
            </a:endParaRPr>
          </a:p>
        </p:txBody>
      </p:sp>
      <p:sp>
        <p:nvSpPr>
          <p:cNvPr id="13" name="TextBox 12"/>
          <p:cNvSpPr txBox="1"/>
          <p:nvPr/>
        </p:nvSpPr>
        <p:spPr>
          <a:xfrm>
            <a:off x="5089524" y="1993901"/>
            <a:ext cx="3559175" cy="1122052"/>
          </a:xfrm>
          <a:prstGeom prst="rect">
            <a:avLst/>
          </a:prstGeom>
          <a:solidFill>
            <a:schemeClr val="bg2"/>
          </a:solidFill>
        </p:spPr>
        <p:txBody>
          <a:bodyPr wrap="square" rtlCol="0" anchor="ctr">
            <a:noAutofit/>
          </a:bodyPr>
          <a:lstStyle/>
          <a:p>
            <a:pPr>
              <a:lnSpc>
                <a:spcPts val="1760"/>
              </a:lnSpc>
              <a:spcBef>
                <a:spcPts val="600"/>
              </a:spcBef>
              <a:tabLst>
                <a:tab pos="538163" algn="l"/>
                <a:tab pos="5384800" algn="r"/>
              </a:tabLst>
            </a:pPr>
            <a:r>
              <a:rPr lang="en-US" altLang="ja-JP">
                <a:solidFill>
                  <a:schemeClr val="accent3">
                    <a:lumMod val="50000"/>
                  </a:schemeClr>
                </a:solidFill>
                <a:latin typeface="+mn-lt"/>
                <a:ea typeface="MS PGothic" panose="020B0600070205080204" pitchFamily="34" charset="-128"/>
                <a:cs typeface="CiscoSansTT" panose="020B0503020201020303" pitchFamily="34" charset="0"/>
              </a:rPr>
              <a:t>4.1</a:t>
            </a:r>
            <a:r>
              <a:rPr lang="ja-JP" altLang="en-US">
                <a:solidFill>
                  <a:schemeClr val="accent3">
                    <a:lumMod val="50000"/>
                  </a:schemeClr>
                </a:solidFill>
                <a:latin typeface="+mn-lt"/>
                <a:ea typeface="MS PGothic" panose="020B0600070205080204" pitchFamily="34" charset="-128"/>
                <a:cs typeface="CiscoSansTT" panose="020B0503020201020303" pitchFamily="34" charset="0"/>
              </a:rPr>
              <a:t>  ネットワーク構成例</a:t>
            </a:r>
            <a:endParaRPr lang="en-US" altLang="ja-JP">
              <a:solidFill>
                <a:schemeClr val="accent3">
                  <a:lumMod val="50000"/>
                </a:schemeClr>
              </a:solidFill>
              <a:latin typeface="+mn-lt"/>
              <a:ea typeface="MS PGothic" panose="020B0600070205080204" pitchFamily="34" charset="-128"/>
              <a:cs typeface="CiscoSansTT" panose="020B0503020201020303" pitchFamily="34" charset="0"/>
            </a:endParaRPr>
          </a:p>
          <a:p>
            <a:pPr>
              <a:lnSpc>
                <a:spcPts val="1760"/>
              </a:lnSpc>
              <a:spcBef>
                <a:spcPts val="600"/>
              </a:spcBef>
              <a:tabLst>
                <a:tab pos="538163" algn="l"/>
                <a:tab pos="5384800" algn="r"/>
              </a:tabLst>
            </a:pPr>
            <a:r>
              <a:rPr lang="en-US" altLang="ja-JP">
                <a:solidFill>
                  <a:schemeClr val="accent3">
                    <a:lumMod val="50000"/>
                  </a:schemeClr>
                </a:solidFill>
                <a:latin typeface="+mn-lt"/>
                <a:ea typeface="MS PGothic" panose="020B0600070205080204" pitchFamily="34" charset="-128"/>
                <a:cs typeface="CiscoSansTT" panose="020B0503020201020303" pitchFamily="34" charset="0"/>
              </a:rPr>
              <a:t>4.2</a:t>
            </a:r>
            <a:r>
              <a:rPr lang="ja-JP" altLang="en-US">
                <a:solidFill>
                  <a:schemeClr val="accent3">
                    <a:lumMod val="50000"/>
                  </a:schemeClr>
                </a:solidFill>
                <a:latin typeface="+mn-lt"/>
                <a:ea typeface="MS PGothic" panose="020B0600070205080204" pitchFamily="34" charset="-128"/>
                <a:cs typeface="CiscoSansTT" panose="020B0503020201020303" pitchFamily="34" charset="0"/>
              </a:rPr>
              <a:t>　構成のポイント</a:t>
            </a:r>
            <a:endParaRPr lang="en-US" altLang="ja-JP">
              <a:solidFill>
                <a:schemeClr val="accent3">
                  <a:lumMod val="50000"/>
                </a:schemeClr>
              </a:solidFill>
              <a:latin typeface="+mn-lt"/>
              <a:ea typeface="MS PGothic" panose="020B0600070205080204" pitchFamily="34" charset="-128"/>
              <a:cs typeface="CiscoSansTT" panose="020B0503020201020303" pitchFamily="34" charset="0"/>
            </a:endParaRPr>
          </a:p>
          <a:p>
            <a:pPr>
              <a:lnSpc>
                <a:spcPts val="1760"/>
              </a:lnSpc>
              <a:spcBef>
                <a:spcPts val="600"/>
              </a:spcBef>
              <a:tabLst>
                <a:tab pos="538163" algn="l"/>
                <a:tab pos="5384800" algn="r"/>
              </a:tabLst>
            </a:pPr>
            <a:r>
              <a:rPr lang="en-US" altLang="ja-JP">
                <a:solidFill>
                  <a:schemeClr val="accent3">
                    <a:lumMod val="50000"/>
                  </a:schemeClr>
                </a:solidFill>
                <a:latin typeface="+mn-lt"/>
                <a:ea typeface="MS PGothic" panose="020B0600070205080204" pitchFamily="34" charset="-128"/>
                <a:cs typeface="CiscoSansTT" panose="020B0503020201020303" pitchFamily="34" charset="0"/>
              </a:rPr>
              <a:t>4.3</a:t>
            </a:r>
            <a:r>
              <a:rPr lang="ja-JP" altLang="en-US">
                <a:solidFill>
                  <a:schemeClr val="accent3">
                    <a:lumMod val="50000"/>
                  </a:schemeClr>
                </a:solidFill>
                <a:latin typeface="+mn-lt"/>
                <a:ea typeface="MS PGothic" panose="020B0600070205080204" pitchFamily="34" charset="-128"/>
                <a:cs typeface="CiscoSansTT" panose="020B0503020201020303" pitchFamily="34" charset="0"/>
              </a:rPr>
              <a:t>　コンフィギュレーション</a:t>
            </a:r>
            <a:endParaRPr lang="en-US" altLang="ja-JP">
              <a:solidFill>
                <a:schemeClr val="accent3">
                  <a:lumMod val="50000"/>
                </a:schemeClr>
              </a:solidFill>
              <a:latin typeface="+mn-lt"/>
              <a:ea typeface="MS PGothic" panose="020B0600070205080204" pitchFamily="34" charset="-128"/>
              <a:cs typeface="CiscoSansTT" panose="020B0503020201020303" pitchFamily="34" charset="0"/>
            </a:endParaRPr>
          </a:p>
        </p:txBody>
      </p:sp>
      <p:sp>
        <p:nvSpPr>
          <p:cNvPr id="6" name="Oval 11">
            <a:extLst>
              <a:ext uri="{FF2B5EF4-FFF2-40B4-BE49-F238E27FC236}">
                <a16:creationId xmlns:a16="http://schemas.microsoft.com/office/drawing/2014/main" id="{32A628B3-89C5-8E4A-B1EA-6AA2E08A9A8A}"/>
              </a:ext>
            </a:extLst>
          </p:cNvPr>
          <p:cNvSpPr>
            <a:spLocks noChangeAspect="1" noChangeArrowheads="1"/>
          </p:cNvSpPr>
          <p:nvPr/>
        </p:nvSpPr>
        <p:spPr bwMode="auto">
          <a:xfrm rot="10800000" flipV="1">
            <a:off x="533400" y="531815"/>
            <a:ext cx="1118936" cy="1118924"/>
          </a:xfrm>
          <a:prstGeom prst="ellipse">
            <a:avLst/>
          </a:prstGeom>
          <a:solidFill>
            <a:schemeClr val="accent5"/>
          </a:solidFill>
          <a:ln w="3175">
            <a:noFill/>
            <a:round/>
            <a:headEnd/>
            <a:tailEnd/>
          </a:ln>
          <a:effectLst/>
        </p:spPr>
        <p:txBody>
          <a:bodyPr wrap="none" lIns="0" tIns="0" rIns="0" bIns="0" anchor="ctr">
            <a:noAutofit/>
          </a:bodyPr>
          <a:lstStyle/>
          <a:p>
            <a:pPr algn="ctr">
              <a:tabLst>
                <a:tab pos="538163" algn="l"/>
                <a:tab pos="5384800" algn="r"/>
              </a:tabLst>
            </a:pPr>
            <a:r>
              <a:rPr lang="en-US" altLang="ja-JP" sz="6600">
                <a:solidFill>
                  <a:schemeClr val="bg2"/>
                </a:solidFill>
                <a:latin typeface="+mn-lt"/>
                <a:ea typeface="MS PGothic" panose="020B0600070205080204" pitchFamily="34" charset="-128"/>
                <a:cs typeface="CiscoSansTT" panose="020B0503020201020303" pitchFamily="34" charset="0"/>
              </a:rPr>
              <a:t>4</a:t>
            </a:r>
          </a:p>
        </p:txBody>
      </p:sp>
      <p:sp>
        <p:nvSpPr>
          <p:cNvPr id="5" name="Slide Number Placeholder 4">
            <a:extLst>
              <a:ext uri="{FF2B5EF4-FFF2-40B4-BE49-F238E27FC236}">
                <a16:creationId xmlns:a16="http://schemas.microsoft.com/office/drawing/2014/main" id="{75260B81-16A3-9A43-8D6B-7C7F2B8828E8}"/>
              </a:ext>
            </a:extLst>
          </p:cNvPr>
          <p:cNvSpPr txBox="1">
            <a:spLocks/>
          </p:cNvSpPr>
          <p:nvPr/>
        </p:nvSpPr>
        <p:spPr>
          <a:xfrm>
            <a:off x="8648700" y="4884738"/>
            <a:ext cx="495300" cy="274637"/>
          </a:xfrm>
          <a:prstGeom prst="rect">
            <a:avLst/>
          </a:prstGeom>
        </p:spPr>
        <p:txBody>
          <a:bodyPr>
            <a:noAutofit/>
          </a:bodyPr>
          <a:lstStyle>
            <a:defPPr>
              <a:defRPr lang="en-US"/>
            </a:defPPr>
            <a:lvl1pPr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1pPr>
            <a:lvl2pPr marL="4572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2pPr>
            <a:lvl3pPr marL="9144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3pPr>
            <a:lvl4pPr marL="13716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4pPr>
            <a:lvl5pPr marL="18288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5pPr>
            <a:lvl6pPr marL="2286000" algn="l" defTabSz="457200" rtl="0" eaLnBrk="1" latinLnBrk="0" hangingPunct="1">
              <a:defRPr kern="1200">
                <a:solidFill>
                  <a:schemeClr val="tx1"/>
                </a:solidFill>
                <a:latin typeface="Arial" charset="0"/>
                <a:ea typeface="ＭＳ Ｐゴシック" charset="0"/>
                <a:cs typeface="ＭＳ Ｐゴシック" charset="0"/>
              </a:defRPr>
            </a:lvl6pPr>
            <a:lvl7pPr marL="2743200" algn="l" defTabSz="457200" rtl="0" eaLnBrk="1" latinLnBrk="0" hangingPunct="1">
              <a:defRPr kern="1200">
                <a:solidFill>
                  <a:schemeClr val="tx1"/>
                </a:solidFill>
                <a:latin typeface="Arial" charset="0"/>
                <a:ea typeface="ＭＳ Ｐゴシック" charset="0"/>
                <a:cs typeface="ＭＳ Ｐゴシック" charset="0"/>
              </a:defRPr>
            </a:lvl7pPr>
            <a:lvl8pPr marL="3200400" algn="l" defTabSz="457200" rtl="0" eaLnBrk="1" latinLnBrk="0" hangingPunct="1">
              <a:defRPr kern="1200">
                <a:solidFill>
                  <a:schemeClr val="tx1"/>
                </a:solidFill>
                <a:latin typeface="Arial" charset="0"/>
                <a:ea typeface="ＭＳ Ｐゴシック" charset="0"/>
                <a:cs typeface="ＭＳ Ｐゴシック" charset="0"/>
              </a:defRPr>
            </a:lvl8pPr>
            <a:lvl9pPr marL="3657600" algn="l" defTabSz="457200" rtl="0" eaLnBrk="1" latinLnBrk="0" hangingPunct="1">
              <a:defRPr kern="1200">
                <a:solidFill>
                  <a:schemeClr val="tx1"/>
                </a:solidFill>
                <a:latin typeface="Arial" charset="0"/>
                <a:ea typeface="ＭＳ Ｐゴシック" charset="0"/>
                <a:cs typeface="ＭＳ Ｐゴシック" charset="0"/>
              </a:defRPr>
            </a:lvl9pPr>
          </a:lstStyle>
          <a:p>
            <a:fld id="{3945D0FD-48F1-4D72-80C5-FFB60B92A834}" type="slidenum">
              <a:rPr lang="en-US" sz="900" smtClean="0">
                <a:latin typeface="+mn-lt"/>
                <a:ea typeface="MS PGothic" panose="020B0600070205080204" pitchFamily="34" charset="-128"/>
              </a:rPr>
              <a:pPr/>
              <a:t>385</a:t>
            </a:fld>
            <a:endParaRPr lang="en-US" sz="900">
              <a:latin typeface="+mn-lt"/>
              <a:ea typeface="MS PGothic" panose="020B0600070205080204" pitchFamily="34" charset="-128"/>
            </a:endParaRPr>
          </a:p>
        </p:txBody>
      </p:sp>
    </p:spTree>
    <p:extLst>
      <p:ext uri="{BB962C8B-B14F-4D97-AF65-F5344CB8AC3E}">
        <p14:creationId xmlns:p14="http://schemas.microsoft.com/office/powerpoint/2010/main" val="889296513"/>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
</file>

<file path=ppt/slides/slide3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a:extLst>
              <a:ext uri="{FF2B5EF4-FFF2-40B4-BE49-F238E27FC236}">
                <a16:creationId xmlns:a16="http://schemas.microsoft.com/office/drawing/2014/main" id="{F440F436-AADE-8348-858A-8DEEBCE6F0F8}"/>
              </a:ext>
            </a:extLst>
          </p:cNvPr>
          <p:cNvSpPr>
            <a:spLocks noGrp="1"/>
          </p:cNvSpPr>
          <p:nvPr>
            <p:ph type="title"/>
          </p:nvPr>
        </p:nvSpPr>
        <p:spPr/>
        <p:txBody>
          <a:bodyPr/>
          <a:lstStyle/>
          <a:p>
            <a:pPr>
              <a:tabLst>
                <a:tab pos="900113" algn="l"/>
              </a:tabLst>
            </a:pPr>
            <a:r>
              <a:rPr kumimoji="1" lang="en-US" altLang="ja-JP">
                <a:latin typeface="+mn-lt"/>
                <a:ea typeface="MS PGothic" panose="020B0600070205080204" pitchFamily="34" charset="-128"/>
              </a:rPr>
              <a:t>4.1  	</a:t>
            </a:r>
            <a:r>
              <a:rPr kumimoji="1" lang="ja-JP" altLang="en-US">
                <a:latin typeface="+mn-lt"/>
                <a:ea typeface="MS PGothic" panose="020B0600070205080204" pitchFamily="34" charset="-128"/>
              </a:rPr>
              <a:t>ネットワーク</a:t>
            </a:r>
            <a:br>
              <a:rPr kumimoji="1" lang="en-US" altLang="ja-JP">
                <a:latin typeface="+mn-lt"/>
                <a:ea typeface="MS PGothic" panose="020B0600070205080204" pitchFamily="34" charset="-128"/>
              </a:rPr>
            </a:br>
            <a:r>
              <a:rPr kumimoji="1" lang="en-US" altLang="ja-JP">
                <a:latin typeface="+mn-lt"/>
                <a:ea typeface="MS PGothic" panose="020B0600070205080204" pitchFamily="34" charset="-128"/>
              </a:rPr>
              <a:t>	</a:t>
            </a:r>
            <a:r>
              <a:rPr kumimoji="1" lang="ja-JP" altLang="en-US">
                <a:latin typeface="+mn-lt"/>
                <a:ea typeface="MS PGothic" panose="020B0600070205080204" pitchFamily="34" charset="-128"/>
              </a:rPr>
              <a:t>構成例</a:t>
            </a:r>
          </a:p>
        </p:txBody>
      </p:sp>
      <p:sp>
        <p:nvSpPr>
          <p:cNvPr id="3" name="Slide Number Placeholder 4">
            <a:extLst>
              <a:ext uri="{FF2B5EF4-FFF2-40B4-BE49-F238E27FC236}">
                <a16:creationId xmlns:a16="http://schemas.microsoft.com/office/drawing/2014/main" id="{5BDD98FD-9E5F-D142-9A98-70BD6AE7AEE5}"/>
              </a:ext>
            </a:extLst>
          </p:cNvPr>
          <p:cNvSpPr txBox="1">
            <a:spLocks/>
          </p:cNvSpPr>
          <p:nvPr/>
        </p:nvSpPr>
        <p:spPr>
          <a:xfrm>
            <a:off x="8648700" y="4884738"/>
            <a:ext cx="495300" cy="274637"/>
          </a:xfrm>
          <a:prstGeom prst="rect">
            <a:avLst/>
          </a:prstGeom>
        </p:spPr>
        <p:txBody>
          <a:bodyPr>
            <a:noAutofit/>
          </a:bodyPr>
          <a:lstStyle>
            <a:defPPr>
              <a:defRPr lang="en-US"/>
            </a:defPPr>
            <a:lvl1pPr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1pPr>
            <a:lvl2pPr marL="4572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2pPr>
            <a:lvl3pPr marL="9144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3pPr>
            <a:lvl4pPr marL="13716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4pPr>
            <a:lvl5pPr marL="18288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5pPr>
            <a:lvl6pPr marL="2286000" algn="l" defTabSz="457200" rtl="0" eaLnBrk="1" latinLnBrk="0" hangingPunct="1">
              <a:defRPr kern="1200">
                <a:solidFill>
                  <a:schemeClr val="tx1"/>
                </a:solidFill>
                <a:latin typeface="Arial" charset="0"/>
                <a:ea typeface="ＭＳ Ｐゴシック" charset="0"/>
                <a:cs typeface="ＭＳ Ｐゴシック" charset="0"/>
              </a:defRPr>
            </a:lvl6pPr>
            <a:lvl7pPr marL="2743200" algn="l" defTabSz="457200" rtl="0" eaLnBrk="1" latinLnBrk="0" hangingPunct="1">
              <a:defRPr kern="1200">
                <a:solidFill>
                  <a:schemeClr val="tx1"/>
                </a:solidFill>
                <a:latin typeface="Arial" charset="0"/>
                <a:ea typeface="ＭＳ Ｐゴシック" charset="0"/>
                <a:cs typeface="ＭＳ Ｐゴシック" charset="0"/>
              </a:defRPr>
            </a:lvl7pPr>
            <a:lvl8pPr marL="3200400" algn="l" defTabSz="457200" rtl="0" eaLnBrk="1" latinLnBrk="0" hangingPunct="1">
              <a:defRPr kern="1200">
                <a:solidFill>
                  <a:schemeClr val="tx1"/>
                </a:solidFill>
                <a:latin typeface="Arial" charset="0"/>
                <a:ea typeface="ＭＳ Ｐゴシック" charset="0"/>
                <a:cs typeface="ＭＳ Ｐゴシック" charset="0"/>
              </a:defRPr>
            </a:lvl8pPr>
            <a:lvl9pPr marL="3657600" algn="l" defTabSz="457200" rtl="0" eaLnBrk="1" latinLnBrk="0" hangingPunct="1">
              <a:defRPr kern="1200">
                <a:solidFill>
                  <a:schemeClr val="tx1"/>
                </a:solidFill>
                <a:latin typeface="Arial" charset="0"/>
                <a:ea typeface="ＭＳ Ｐゴシック" charset="0"/>
                <a:cs typeface="ＭＳ Ｐゴシック" charset="0"/>
              </a:defRPr>
            </a:lvl9pPr>
          </a:lstStyle>
          <a:p>
            <a:fld id="{3945D0FD-48F1-4D72-80C5-FFB60B92A834}" type="slidenum">
              <a:rPr lang="en-US" sz="900" smtClean="0">
                <a:latin typeface="+mn-lt"/>
                <a:ea typeface="MS PGothic" panose="020B0600070205080204" pitchFamily="34" charset="-128"/>
              </a:rPr>
              <a:pPr/>
              <a:t>386</a:t>
            </a:fld>
            <a:endParaRPr lang="en-US" sz="900">
              <a:latin typeface="+mn-lt"/>
              <a:ea typeface="MS PGothic" panose="020B0600070205080204" pitchFamily="34" charset="-128"/>
            </a:endParaRPr>
          </a:p>
        </p:txBody>
      </p:sp>
    </p:spTree>
    <p:extLst>
      <p:ext uri="{BB962C8B-B14F-4D97-AF65-F5344CB8AC3E}">
        <p14:creationId xmlns:p14="http://schemas.microsoft.com/office/powerpoint/2010/main" val="4259325591"/>
      </p:ext>
    </p:extLst>
  </p:cSld>
  <p:clrMapOvr>
    <a:masterClrMapping/>
  </p:clrMapOvr>
</p:sld>
</file>

<file path=ppt/slides/slide3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5" name="コネクタ: カギ線 80">
            <a:extLst>
              <a:ext uri="{FF2B5EF4-FFF2-40B4-BE49-F238E27FC236}">
                <a16:creationId xmlns:a16="http://schemas.microsoft.com/office/drawing/2014/main" id="{B2C6BF1D-CCB7-FC45-BE67-4EB47057C17C}"/>
              </a:ext>
            </a:extLst>
          </p:cNvPr>
          <p:cNvCxnSpPr>
            <a:cxnSpLocks/>
          </p:cNvCxnSpPr>
          <p:nvPr/>
        </p:nvCxnSpPr>
        <p:spPr>
          <a:xfrm rot="16200000" flipH="1">
            <a:off x="1921471" y="1979185"/>
            <a:ext cx="1702101" cy="3433648"/>
          </a:xfrm>
          <a:prstGeom prst="bentConnector2">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 name="コネクタ: カギ線 76">
            <a:extLst>
              <a:ext uri="{FF2B5EF4-FFF2-40B4-BE49-F238E27FC236}">
                <a16:creationId xmlns:a16="http://schemas.microsoft.com/office/drawing/2014/main" id="{E5BFF902-704A-9241-A18B-6D2CF0985A8A}"/>
              </a:ext>
            </a:extLst>
          </p:cNvPr>
          <p:cNvCxnSpPr/>
          <p:nvPr/>
        </p:nvCxnSpPr>
        <p:spPr>
          <a:xfrm rot="5400000" flipH="1" flipV="1">
            <a:off x="2270795" y="251076"/>
            <a:ext cx="1135775" cy="3312314"/>
          </a:xfrm>
          <a:prstGeom prst="bentConnector2">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pic>
        <p:nvPicPr>
          <p:cNvPr id="7" name="図 6">
            <a:extLst>
              <a:ext uri="{FF2B5EF4-FFF2-40B4-BE49-F238E27FC236}">
                <a16:creationId xmlns:a16="http://schemas.microsoft.com/office/drawing/2014/main" id="{D319BEB4-264B-7746-99F9-A8E3370E61C1}"/>
              </a:ext>
            </a:extLst>
          </p:cNvPr>
          <p:cNvPicPr>
            <a:picLocks noChangeAspect="1"/>
          </p:cNvPicPr>
          <p:nvPr/>
        </p:nvPicPr>
        <p:blipFill>
          <a:blip r:embed="rId2"/>
          <a:stretch>
            <a:fillRect/>
          </a:stretch>
        </p:blipFill>
        <p:spPr>
          <a:xfrm>
            <a:off x="2369855" y="2842434"/>
            <a:ext cx="2169553" cy="323882"/>
          </a:xfrm>
          <a:prstGeom prst="rect">
            <a:avLst/>
          </a:prstGeom>
        </p:spPr>
      </p:pic>
      <p:pic>
        <p:nvPicPr>
          <p:cNvPr id="8" name="図 7">
            <a:extLst>
              <a:ext uri="{FF2B5EF4-FFF2-40B4-BE49-F238E27FC236}">
                <a16:creationId xmlns:a16="http://schemas.microsoft.com/office/drawing/2014/main" id="{BE3AB806-7AFE-F04C-BEE4-8C8F53AFE390}"/>
              </a:ext>
            </a:extLst>
          </p:cNvPr>
          <p:cNvPicPr>
            <a:picLocks noChangeAspect="1"/>
          </p:cNvPicPr>
          <p:nvPr/>
        </p:nvPicPr>
        <p:blipFill>
          <a:blip r:embed="rId2"/>
          <a:stretch>
            <a:fillRect/>
          </a:stretch>
        </p:blipFill>
        <p:spPr>
          <a:xfrm>
            <a:off x="5244842" y="2842434"/>
            <a:ext cx="2169553" cy="323882"/>
          </a:xfrm>
          <a:prstGeom prst="rect">
            <a:avLst/>
          </a:prstGeom>
        </p:spPr>
      </p:pic>
      <p:sp>
        <p:nvSpPr>
          <p:cNvPr id="9" name="Title 2">
            <a:extLst>
              <a:ext uri="{FF2B5EF4-FFF2-40B4-BE49-F238E27FC236}">
                <a16:creationId xmlns:a16="http://schemas.microsoft.com/office/drawing/2014/main" id="{0CB52A54-F763-2442-9A0F-2AF5168AD7E9}"/>
              </a:ext>
            </a:extLst>
          </p:cNvPr>
          <p:cNvSpPr>
            <a:spLocks noGrp="1"/>
          </p:cNvSpPr>
          <p:nvPr>
            <p:ph type="title"/>
          </p:nvPr>
        </p:nvSpPr>
        <p:spPr>
          <a:xfrm>
            <a:off x="542105" y="400801"/>
            <a:ext cx="8266446" cy="372197"/>
          </a:xfrm>
        </p:spPr>
        <p:txBody>
          <a:bodyPr anchor="t"/>
          <a:lstStyle/>
          <a:p>
            <a:r>
              <a:rPr lang="ja-JP" altLang="en-US">
                <a:latin typeface="+mn-lt"/>
                <a:ea typeface="MS PGothic" panose="020B0600070205080204" pitchFamily="34" charset="-128"/>
              </a:rPr>
              <a:t>物理構成図</a:t>
            </a:r>
            <a:endParaRPr lang="en-US">
              <a:latin typeface="+mn-lt"/>
              <a:ea typeface="MS PGothic" panose="020B0600070205080204" pitchFamily="34" charset="-128"/>
            </a:endParaRPr>
          </a:p>
        </p:txBody>
      </p:sp>
      <p:sp>
        <p:nvSpPr>
          <p:cNvPr id="4" name="Text Placeholder 3">
            <a:extLst>
              <a:ext uri="{FF2B5EF4-FFF2-40B4-BE49-F238E27FC236}">
                <a16:creationId xmlns:a16="http://schemas.microsoft.com/office/drawing/2014/main" id="{B1A53610-559D-414B-A4A9-5963B7D9A2F5}"/>
              </a:ext>
            </a:extLst>
          </p:cNvPr>
          <p:cNvSpPr>
            <a:spLocks noGrp="1"/>
          </p:cNvSpPr>
          <p:nvPr>
            <p:ph type="body" sz="quarter" idx="12"/>
          </p:nvPr>
        </p:nvSpPr>
        <p:spPr>
          <a:xfrm>
            <a:off x="530164" y="60960"/>
            <a:ext cx="7017578" cy="326233"/>
          </a:xfrm>
        </p:spPr>
        <p:txBody>
          <a:bodyPr/>
          <a:lstStyle/>
          <a:p>
            <a:r>
              <a:rPr lang="en-US" altLang="ja-JP" dirty="0">
                <a:ea typeface="MS PGothic" panose="020B0600070205080204" pitchFamily="34" charset="-128"/>
              </a:rPr>
              <a:t>4.1  </a:t>
            </a:r>
            <a:r>
              <a:rPr lang="ja-JP" altLang="en-US">
                <a:ea typeface="MS PGothic" panose="020B0600070205080204" pitchFamily="34" charset="-128"/>
              </a:rPr>
              <a:t>ネットワーク構成例</a:t>
            </a:r>
          </a:p>
        </p:txBody>
      </p:sp>
      <p:pic>
        <p:nvPicPr>
          <p:cNvPr id="11" name="図 10">
            <a:extLst>
              <a:ext uri="{FF2B5EF4-FFF2-40B4-BE49-F238E27FC236}">
                <a16:creationId xmlns:a16="http://schemas.microsoft.com/office/drawing/2014/main" id="{E78648D9-4504-0144-A542-7DD4C8571B62}"/>
              </a:ext>
            </a:extLst>
          </p:cNvPr>
          <p:cNvPicPr>
            <a:picLocks noChangeAspect="1"/>
          </p:cNvPicPr>
          <p:nvPr/>
        </p:nvPicPr>
        <p:blipFill>
          <a:blip r:embed="rId3"/>
          <a:stretch>
            <a:fillRect/>
          </a:stretch>
        </p:blipFill>
        <p:spPr>
          <a:xfrm>
            <a:off x="2352582" y="1834821"/>
            <a:ext cx="2171535" cy="391235"/>
          </a:xfrm>
          <a:prstGeom prst="rect">
            <a:avLst/>
          </a:prstGeom>
        </p:spPr>
      </p:pic>
      <p:pic>
        <p:nvPicPr>
          <p:cNvPr id="12" name="図 11">
            <a:extLst>
              <a:ext uri="{FF2B5EF4-FFF2-40B4-BE49-F238E27FC236}">
                <a16:creationId xmlns:a16="http://schemas.microsoft.com/office/drawing/2014/main" id="{E412A450-CC16-F340-84EC-EB641641588E}"/>
              </a:ext>
            </a:extLst>
          </p:cNvPr>
          <p:cNvPicPr>
            <a:picLocks noChangeAspect="1"/>
          </p:cNvPicPr>
          <p:nvPr/>
        </p:nvPicPr>
        <p:blipFill>
          <a:blip r:embed="rId3"/>
          <a:stretch>
            <a:fillRect/>
          </a:stretch>
        </p:blipFill>
        <p:spPr>
          <a:xfrm>
            <a:off x="5225586" y="1834821"/>
            <a:ext cx="2171535" cy="391235"/>
          </a:xfrm>
          <a:prstGeom prst="rect">
            <a:avLst/>
          </a:prstGeom>
        </p:spPr>
      </p:pic>
      <p:pic>
        <p:nvPicPr>
          <p:cNvPr id="13" name="図 12">
            <a:extLst>
              <a:ext uri="{FF2B5EF4-FFF2-40B4-BE49-F238E27FC236}">
                <a16:creationId xmlns:a16="http://schemas.microsoft.com/office/drawing/2014/main" id="{16A0569D-604F-334B-A18A-9CB97F5838AB}"/>
              </a:ext>
            </a:extLst>
          </p:cNvPr>
          <p:cNvPicPr>
            <a:picLocks noChangeAspect="1"/>
          </p:cNvPicPr>
          <p:nvPr/>
        </p:nvPicPr>
        <p:blipFill>
          <a:blip r:embed="rId4" cstate="print">
            <a:extLst>
              <a:ext uri="{28A0092B-C50C-407E-A947-70E740481C1C}">
                <a14:useLocalDpi xmlns:a14="http://schemas.microsoft.com/office/drawing/2010/main"/>
              </a:ext>
            </a:extLst>
          </a:blip>
          <a:stretch>
            <a:fillRect/>
          </a:stretch>
        </p:blipFill>
        <p:spPr>
          <a:xfrm>
            <a:off x="2368638" y="3782695"/>
            <a:ext cx="2133025" cy="232383"/>
          </a:xfrm>
          <a:prstGeom prst="rect">
            <a:avLst/>
          </a:prstGeom>
        </p:spPr>
      </p:pic>
      <p:pic>
        <p:nvPicPr>
          <p:cNvPr id="14" name="図 13">
            <a:extLst>
              <a:ext uri="{FF2B5EF4-FFF2-40B4-BE49-F238E27FC236}">
                <a16:creationId xmlns:a16="http://schemas.microsoft.com/office/drawing/2014/main" id="{C59BB35E-2587-374E-AB32-442DC61C590D}"/>
              </a:ext>
            </a:extLst>
          </p:cNvPr>
          <p:cNvPicPr>
            <a:picLocks noChangeAspect="1"/>
          </p:cNvPicPr>
          <p:nvPr/>
        </p:nvPicPr>
        <p:blipFill>
          <a:blip r:embed="rId4" cstate="print">
            <a:extLst>
              <a:ext uri="{28A0092B-C50C-407E-A947-70E740481C1C}">
                <a14:useLocalDpi xmlns:a14="http://schemas.microsoft.com/office/drawing/2010/main"/>
              </a:ext>
            </a:extLst>
          </a:blip>
          <a:stretch>
            <a:fillRect/>
          </a:stretch>
        </p:blipFill>
        <p:spPr>
          <a:xfrm>
            <a:off x="5244842" y="3782695"/>
            <a:ext cx="2133025" cy="232383"/>
          </a:xfrm>
          <a:prstGeom prst="rect">
            <a:avLst/>
          </a:prstGeom>
        </p:spPr>
      </p:pic>
      <p:sp>
        <p:nvSpPr>
          <p:cNvPr id="15" name="テキスト ボックス 14">
            <a:extLst>
              <a:ext uri="{FF2B5EF4-FFF2-40B4-BE49-F238E27FC236}">
                <a16:creationId xmlns:a16="http://schemas.microsoft.com/office/drawing/2014/main" id="{EF24BDBD-2BA5-A74D-9865-6E956335655C}"/>
              </a:ext>
            </a:extLst>
          </p:cNvPr>
          <p:cNvSpPr txBox="1"/>
          <p:nvPr/>
        </p:nvSpPr>
        <p:spPr>
          <a:xfrm>
            <a:off x="7322730" y="1833422"/>
            <a:ext cx="967109" cy="400110"/>
          </a:xfrm>
          <a:prstGeom prst="rect">
            <a:avLst/>
          </a:prstGeom>
          <a:noFill/>
        </p:spPr>
        <p:txBody>
          <a:bodyPr wrap="square" rtlCol="0">
            <a:spAutoFit/>
          </a:bodyPr>
          <a:lstStyle/>
          <a:p>
            <a:r>
              <a:rPr kumimoji="1" lang="en-US" altLang="ja-JP" sz="1000">
                <a:latin typeface="+mn-lt"/>
                <a:ea typeface="MS PGothic" panose="020B0600070205080204" pitchFamily="34" charset="-128"/>
              </a:rPr>
              <a:t>C9500-2</a:t>
            </a:r>
          </a:p>
          <a:p>
            <a:r>
              <a:rPr kumimoji="1" lang="en-US" altLang="ja-JP" sz="1000">
                <a:latin typeface="+mn-lt"/>
                <a:ea typeface="MS PGothic" panose="020B0600070205080204" pitchFamily="34" charset="-128"/>
              </a:rPr>
              <a:t>(C9500-40X)</a:t>
            </a:r>
            <a:endParaRPr kumimoji="1" lang="ja-JP" altLang="en-US" sz="1000">
              <a:latin typeface="+mn-lt"/>
              <a:ea typeface="MS PGothic" panose="020B0600070205080204" pitchFamily="34" charset="-128"/>
            </a:endParaRPr>
          </a:p>
        </p:txBody>
      </p:sp>
      <p:sp>
        <p:nvSpPr>
          <p:cNvPr id="16" name="テキスト ボックス 15">
            <a:extLst>
              <a:ext uri="{FF2B5EF4-FFF2-40B4-BE49-F238E27FC236}">
                <a16:creationId xmlns:a16="http://schemas.microsoft.com/office/drawing/2014/main" id="{E94B8014-53B0-1B44-845C-C44063BD58A6}"/>
              </a:ext>
            </a:extLst>
          </p:cNvPr>
          <p:cNvSpPr txBox="1"/>
          <p:nvPr/>
        </p:nvSpPr>
        <p:spPr>
          <a:xfrm>
            <a:off x="7324739" y="2758004"/>
            <a:ext cx="967109" cy="400110"/>
          </a:xfrm>
          <a:prstGeom prst="rect">
            <a:avLst/>
          </a:prstGeom>
          <a:noFill/>
        </p:spPr>
        <p:txBody>
          <a:bodyPr wrap="square" rtlCol="0">
            <a:spAutoFit/>
          </a:bodyPr>
          <a:lstStyle/>
          <a:p>
            <a:r>
              <a:rPr kumimoji="1" lang="en-US" altLang="ja-JP" sz="1000">
                <a:latin typeface="+mn-lt"/>
                <a:ea typeface="MS PGothic" panose="020B0600070205080204" pitchFamily="34" charset="-128"/>
              </a:rPr>
              <a:t>C9300-2</a:t>
            </a:r>
          </a:p>
          <a:p>
            <a:r>
              <a:rPr kumimoji="1" lang="en-US" altLang="ja-JP" sz="1000">
                <a:latin typeface="+mn-lt"/>
                <a:ea typeface="MS PGothic" panose="020B0600070205080204" pitchFamily="34" charset="-128"/>
              </a:rPr>
              <a:t>(C9300-24T)</a:t>
            </a:r>
            <a:endParaRPr kumimoji="1" lang="ja-JP" altLang="en-US" sz="1000">
              <a:latin typeface="+mn-lt"/>
              <a:ea typeface="MS PGothic" panose="020B0600070205080204" pitchFamily="34" charset="-128"/>
            </a:endParaRPr>
          </a:p>
        </p:txBody>
      </p:sp>
      <p:pic>
        <p:nvPicPr>
          <p:cNvPr id="17" name="図 16">
            <a:extLst>
              <a:ext uri="{FF2B5EF4-FFF2-40B4-BE49-F238E27FC236}">
                <a16:creationId xmlns:a16="http://schemas.microsoft.com/office/drawing/2014/main" id="{9FB3B36B-2791-184E-8B77-E81C28E42C88}"/>
              </a:ext>
            </a:extLst>
          </p:cNvPr>
          <p:cNvPicPr>
            <a:picLocks noChangeAspect="1"/>
          </p:cNvPicPr>
          <p:nvPr/>
        </p:nvPicPr>
        <p:blipFill>
          <a:blip r:embed="rId5" cstate="print">
            <a:extLst>
              <a:ext uri="{28A0092B-C50C-407E-A947-70E740481C1C}">
                <a14:useLocalDpi xmlns:a14="http://schemas.microsoft.com/office/drawing/2010/main"/>
              </a:ext>
            </a:extLst>
          </a:blip>
          <a:stretch>
            <a:fillRect/>
          </a:stretch>
        </p:blipFill>
        <p:spPr>
          <a:xfrm>
            <a:off x="4145557" y="2898438"/>
            <a:ext cx="373380" cy="216724"/>
          </a:xfrm>
          <a:prstGeom prst="rect">
            <a:avLst/>
          </a:prstGeom>
        </p:spPr>
      </p:pic>
      <p:pic>
        <p:nvPicPr>
          <p:cNvPr id="18" name="図 17">
            <a:extLst>
              <a:ext uri="{FF2B5EF4-FFF2-40B4-BE49-F238E27FC236}">
                <a16:creationId xmlns:a16="http://schemas.microsoft.com/office/drawing/2014/main" id="{6DA70580-AB9C-E04B-BA52-2ED7CB7F11BE}"/>
              </a:ext>
            </a:extLst>
          </p:cNvPr>
          <p:cNvPicPr>
            <a:picLocks noChangeAspect="1"/>
          </p:cNvPicPr>
          <p:nvPr/>
        </p:nvPicPr>
        <p:blipFill>
          <a:blip r:embed="rId5" cstate="print">
            <a:extLst>
              <a:ext uri="{28A0092B-C50C-407E-A947-70E740481C1C}">
                <a14:useLocalDpi xmlns:a14="http://schemas.microsoft.com/office/drawing/2010/main"/>
              </a:ext>
            </a:extLst>
          </a:blip>
          <a:stretch>
            <a:fillRect/>
          </a:stretch>
        </p:blipFill>
        <p:spPr>
          <a:xfrm>
            <a:off x="7019221" y="2897998"/>
            <a:ext cx="373380" cy="216724"/>
          </a:xfrm>
          <a:prstGeom prst="rect">
            <a:avLst/>
          </a:prstGeom>
        </p:spPr>
      </p:pic>
      <p:sp>
        <p:nvSpPr>
          <p:cNvPr id="19" name="テキスト ボックス 18">
            <a:extLst>
              <a:ext uri="{FF2B5EF4-FFF2-40B4-BE49-F238E27FC236}">
                <a16:creationId xmlns:a16="http://schemas.microsoft.com/office/drawing/2014/main" id="{93F4DB6C-ABED-834F-9279-FD79F2E4D0CB}"/>
              </a:ext>
            </a:extLst>
          </p:cNvPr>
          <p:cNvSpPr txBox="1"/>
          <p:nvPr/>
        </p:nvSpPr>
        <p:spPr>
          <a:xfrm>
            <a:off x="7296806" y="3667391"/>
            <a:ext cx="1063338" cy="400110"/>
          </a:xfrm>
          <a:prstGeom prst="rect">
            <a:avLst/>
          </a:prstGeom>
          <a:noFill/>
        </p:spPr>
        <p:txBody>
          <a:bodyPr wrap="square" rtlCol="0">
            <a:spAutoFit/>
          </a:bodyPr>
          <a:lstStyle/>
          <a:p>
            <a:r>
              <a:rPr kumimoji="1" lang="en-US" altLang="ja-JP" sz="1000">
                <a:latin typeface="+mn-lt"/>
                <a:ea typeface="MS PGothic" panose="020B0600070205080204" pitchFamily="34" charset="-128"/>
              </a:rPr>
              <a:t>C9200L-2</a:t>
            </a:r>
          </a:p>
          <a:p>
            <a:r>
              <a:rPr kumimoji="1" lang="en-US" altLang="ja-JP" sz="1000">
                <a:latin typeface="+mn-lt"/>
                <a:ea typeface="MS PGothic" panose="020B0600070205080204" pitchFamily="34" charset="-128"/>
              </a:rPr>
              <a:t>(C9200L-48T)</a:t>
            </a:r>
            <a:endParaRPr kumimoji="1" lang="ja-JP" altLang="en-US" sz="1000">
              <a:latin typeface="+mn-lt"/>
              <a:ea typeface="MS PGothic" panose="020B0600070205080204" pitchFamily="34" charset="-128"/>
            </a:endParaRPr>
          </a:p>
        </p:txBody>
      </p:sp>
      <p:cxnSp>
        <p:nvCxnSpPr>
          <p:cNvPr id="20" name="直線コネクタ 19">
            <a:extLst>
              <a:ext uri="{FF2B5EF4-FFF2-40B4-BE49-F238E27FC236}">
                <a16:creationId xmlns:a16="http://schemas.microsoft.com/office/drawing/2014/main" id="{EAC26556-D84D-5241-8837-35D2781A2354}"/>
              </a:ext>
            </a:extLst>
          </p:cNvPr>
          <p:cNvCxnSpPr>
            <a:cxnSpLocks/>
          </p:cNvCxnSpPr>
          <p:nvPr/>
        </p:nvCxnSpPr>
        <p:spPr>
          <a:xfrm flipH="1">
            <a:off x="3425711" y="2226056"/>
            <a:ext cx="992" cy="648067"/>
          </a:xfrm>
          <a:prstGeom prst="line">
            <a:avLst/>
          </a:prstGeom>
          <a:ln w="28575">
            <a:solidFill>
              <a:schemeClr val="accent6"/>
            </a:solidFill>
          </a:ln>
        </p:spPr>
        <p:style>
          <a:lnRef idx="1">
            <a:schemeClr val="accent1"/>
          </a:lnRef>
          <a:fillRef idx="0">
            <a:schemeClr val="accent1"/>
          </a:fillRef>
          <a:effectRef idx="0">
            <a:schemeClr val="accent1"/>
          </a:effectRef>
          <a:fontRef idx="minor">
            <a:schemeClr val="tx1"/>
          </a:fontRef>
        </p:style>
      </p:cxnSp>
      <p:cxnSp>
        <p:nvCxnSpPr>
          <p:cNvPr id="21" name="直線コネクタ 20">
            <a:extLst>
              <a:ext uri="{FF2B5EF4-FFF2-40B4-BE49-F238E27FC236}">
                <a16:creationId xmlns:a16="http://schemas.microsoft.com/office/drawing/2014/main" id="{778B5E5F-1EFE-904A-BEE8-D9463A4F1694}"/>
              </a:ext>
            </a:extLst>
          </p:cNvPr>
          <p:cNvCxnSpPr>
            <a:cxnSpLocks/>
          </p:cNvCxnSpPr>
          <p:nvPr/>
        </p:nvCxnSpPr>
        <p:spPr>
          <a:xfrm flipH="1">
            <a:off x="6338366" y="2205199"/>
            <a:ext cx="992" cy="648067"/>
          </a:xfrm>
          <a:prstGeom prst="line">
            <a:avLst/>
          </a:prstGeom>
          <a:ln w="28575">
            <a:solidFill>
              <a:schemeClr val="accent6"/>
            </a:solidFill>
          </a:ln>
        </p:spPr>
        <p:style>
          <a:lnRef idx="1">
            <a:schemeClr val="accent1"/>
          </a:lnRef>
          <a:fillRef idx="0">
            <a:schemeClr val="accent1"/>
          </a:fillRef>
          <a:effectRef idx="0">
            <a:schemeClr val="accent1"/>
          </a:effectRef>
          <a:fontRef idx="minor">
            <a:schemeClr val="tx1"/>
          </a:fontRef>
        </p:style>
      </p:cxnSp>
      <p:cxnSp>
        <p:nvCxnSpPr>
          <p:cNvPr id="22" name="直線コネクタ 21">
            <a:extLst>
              <a:ext uri="{FF2B5EF4-FFF2-40B4-BE49-F238E27FC236}">
                <a16:creationId xmlns:a16="http://schemas.microsoft.com/office/drawing/2014/main" id="{C68BE955-C307-8E4F-87AA-AF0CAC0827B1}"/>
              </a:ext>
            </a:extLst>
          </p:cNvPr>
          <p:cNvCxnSpPr>
            <a:cxnSpLocks/>
          </p:cNvCxnSpPr>
          <p:nvPr/>
        </p:nvCxnSpPr>
        <p:spPr>
          <a:xfrm flipH="1">
            <a:off x="6341936" y="3150472"/>
            <a:ext cx="992" cy="648067"/>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 name="直線コネクタ 22">
            <a:extLst>
              <a:ext uri="{FF2B5EF4-FFF2-40B4-BE49-F238E27FC236}">
                <a16:creationId xmlns:a16="http://schemas.microsoft.com/office/drawing/2014/main" id="{F1582FF4-0406-2C47-A8AC-D14A2C4AD906}"/>
              </a:ext>
            </a:extLst>
          </p:cNvPr>
          <p:cNvCxnSpPr>
            <a:cxnSpLocks/>
          </p:cNvCxnSpPr>
          <p:nvPr/>
        </p:nvCxnSpPr>
        <p:spPr>
          <a:xfrm flipH="1">
            <a:off x="3435150" y="3140446"/>
            <a:ext cx="992" cy="648067"/>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 name="直線コネクタ 23">
            <a:extLst>
              <a:ext uri="{FF2B5EF4-FFF2-40B4-BE49-F238E27FC236}">
                <a16:creationId xmlns:a16="http://schemas.microsoft.com/office/drawing/2014/main" id="{B1D43639-4510-DE49-9F90-A120C76698EF}"/>
              </a:ext>
            </a:extLst>
          </p:cNvPr>
          <p:cNvCxnSpPr>
            <a:cxnSpLocks/>
            <a:endCxn id="8" idx="0"/>
          </p:cNvCxnSpPr>
          <p:nvPr/>
        </p:nvCxnSpPr>
        <p:spPr>
          <a:xfrm>
            <a:off x="3431549" y="2226056"/>
            <a:ext cx="2898070" cy="616378"/>
          </a:xfrm>
          <a:prstGeom prst="line">
            <a:avLst/>
          </a:prstGeom>
          <a:ln w="28575">
            <a:solidFill>
              <a:schemeClr val="accent6"/>
            </a:solidFill>
          </a:ln>
        </p:spPr>
        <p:style>
          <a:lnRef idx="1">
            <a:schemeClr val="accent1"/>
          </a:lnRef>
          <a:fillRef idx="0">
            <a:schemeClr val="accent1"/>
          </a:fillRef>
          <a:effectRef idx="0">
            <a:schemeClr val="accent1"/>
          </a:effectRef>
          <a:fontRef idx="minor">
            <a:schemeClr val="tx1"/>
          </a:fontRef>
        </p:style>
      </p:cxnSp>
      <p:cxnSp>
        <p:nvCxnSpPr>
          <p:cNvPr id="25" name="直線コネクタ 24">
            <a:extLst>
              <a:ext uri="{FF2B5EF4-FFF2-40B4-BE49-F238E27FC236}">
                <a16:creationId xmlns:a16="http://schemas.microsoft.com/office/drawing/2014/main" id="{C280D68E-6CB3-7E46-A4F9-D1119383D833}"/>
              </a:ext>
            </a:extLst>
          </p:cNvPr>
          <p:cNvCxnSpPr>
            <a:cxnSpLocks/>
          </p:cNvCxnSpPr>
          <p:nvPr/>
        </p:nvCxnSpPr>
        <p:spPr>
          <a:xfrm>
            <a:off x="3431549" y="3156291"/>
            <a:ext cx="2898070" cy="616378"/>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 name="直線コネクタ 25">
            <a:extLst>
              <a:ext uri="{FF2B5EF4-FFF2-40B4-BE49-F238E27FC236}">
                <a16:creationId xmlns:a16="http://schemas.microsoft.com/office/drawing/2014/main" id="{F7A2007C-CCBB-6D40-BBED-A4F1ABE0F29B}"/>
              </a:ext>
            </a:extLst>
          </p:cNvPr>
          <p:cNvCxnSpPr>
            <a:cxnSpLocks/>
            <a:endCxn id="8" idx="2"/>
          </p:cNvCxnSpPr>
          <p:nvPr/>
        </p:nvCxnSpPr>
        <p:spPr>
          <a:xfrm flipV="1">
            <a:off x="3431549" y="3166316"/>
            <a:ext cx="2898070" cy="61638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 name="直線コネクタ 26">
            <a:extLst>
              <a:ext uri="{FF2B5EF4-FFF2-40B4-BE49-F238E27FC236}">
                <a16:creationId xmlns:a16="http://schemas.microsoft.com/office/drawing/2014/main" id="{9416FF56-A208-E24B-82AC-F93CE4E9FA74}"/>
              </a:ext>
            </a:extLst>
          </p:cNvPr>
          <p:cNvCxnSpPr>
            <a:cxnSpLocks/>
          </p:cNvCxnSpPr>
          <p:nvPr/>
        </p:nvCxnSpPr>
        <p:spPr>
          <a:xfrm flipV="1">
            <a:off x="3431549" y="2223133"/>
            <a:ext cx="2906817" cy="624390"/>
          </a:xfrm>
          <a:prstGeom prst="line">
            <a:avLst/>
          </a:prstGeom>
          <a:ln w="28575">
            <a:solidFill>
              <a:schemeClr val="accent6"/>
            </a:solidFill>
          </a:ln>
        </p:spPr>
        <p:style>
          <a:lnRef idx="1">
            <a:schemeClr val="accent1"/>
          </a:lnRef>
          <a:fillRef idx="0">
            <a:schemeClr val="accent1"/>
          </a:fillRef>
          <a:effectRef idx="0">
            <a:schemeClr val="accent1"/>
          </a:effectRef>
          <a:fontRef idx="minor">
            <a:schemeClr val="tx1"/>
          </a:fontRef>
        </p:style>
      </p:cxnSp>
      <p:sp>
        <p:nvSpPr>
          <p:cNvPr id="28" name="直方体 27">
            <a:extLst>
              <a:ext uri="{FF2B5EF4-FFF2-40B4-BE49-F238E27FC236}">
                <a16:creationId xmlns:a16="http://schemas.microsoft.com/office/drawing/2014/main" id="{35267C3A-1533-4B4E-ADBC-D60D1B354A18}"/>
              </a:ext>
            </a:extLst>
          </p:cNvPr>
          <p:cNvSpPr/>
          <p:nvPr/>
        </p:nvSpPr>
        <p:spPr>
          <a:xfrm>
            <a:off x="4433424" y="1079022"/>
            <a:ext cx="811418" cy="317291"/>
          </a:xfrm>
          <a:prstGeom prst="cube">
            <a:avLst/>
          </a:prstGeom>
          <a:solidFill>
            <a:schemeClr val="tx2"/>
          </a:solidFill>
          <a:ln>
            <a:noFill/>
          </a:ln>
        </p:spPr>
        <p:style>
          <a:lnRef idx="1">
            <a:schemeClr val="dk1"/>
          </a:lnRef>
          <a:fillRef idx="2">
            <a:schemeClr val="dk1"/>
          </a:fillRef>
          <a:effectRef idx="1">
            <a:schemeClr val="dk1"/>
          </a:effectRef>
          <a:fontRef idx="minor">
            <a:schemeClr val="dk1"/>
          </a:fontRef>
        </p:style>
        <p:txBody>
          <a:bodyPr rtlCol="0" anchor="ctr"/>
          <a:lstStyle/>
          <a:p>
            <a:pPr algn="ctr"/>
            <a:r>
              <a:rPr kumimoji="1" lang="en-US" altLang="ja-JP" sz="1200">
                <a:solidFill>
                  <a:schemeClr val="bg2"/>
                </a:solidFill>
                <a:ea typeface="MS PGothic" panose="020B0600070205080204" pitchFamily="34" charset="-128"/>
              </a:rPr>
              <a:t>L2SW</a:t>
            </a:r>
            <a:endParaRPr kumimoji="1" lang="ja-JP" altLang="en-US" sz="1200">
              <a:solidFill>
                <a:schemeClr val="bg2"/>
              </a:solidFill>
              <a:ea typeface="MS PGothic" panose="020B0600070205080204" pitchFamily="34" charset="-128"/>
            </a:endParaRPr>
          </a:p>
        </p:txBody>
      </p:sp>
      <p:sp>
        <p:nvSpPr>
          <p:cNvPr id="29" name="直方体 28">
            <a:extLst>
              <a:ext uri="{FF2B5EF4-FFF2-40B4-BE49-F238E27FC236}">
                <a16:creationId xmlns:a16="http://schemas.microsoft.com/office/drawing/2014/main" id="{B2D69DB6-A177-564A-866E-A37B0D67F11A}"/>
              </a:ext>
            </a:extLst>
          </p:cNvPr>
          <p:cNvSpPr/>
          <p:nvPr/>
        </p:nvSpPr>
        <p:spPr>
          <a:xfrm>
            <a:off x="4433424" y="4402232"/>
            <a:ext cx="811418" cy="317291"/>
          </a:xfrm>
          <a:prstGeom prst="cube">
            <a:avLst/>
          </a:prstGeom>
          <a:solidFill>
            <a:schemeClr val="tx2"/>
          </a:solidFill>
          <a:ln>
            <a:noFill/>
          </a:ln>
        </p:spPr>
        <p:style>
          <a:lnRef idx="1">
            <a:schemeClr val="dk1"/>
          </a:lnRef>
          <a:fillRef idx="2">
            <a:schemeClr val="dk1"/>
          </a:fillRef>
          <a:effectRef idx="1">
            <a:schemeClr val="dk1"/>
          </a:effectRef>
          <a:fontRef idx="minor">
            <a:schemeClr val="dk1"/>
          </a:fontRef>
        </p:style>
        <p:txBody>
          <a:bodyPr rtlCol="0" anchor="ctr"/>
          <a:lstStyle/>
          <a:p>
            <a:pPr algn="ctr"/>
            <a:r>
              <a:rPr kumimoji="1" lang="en-US" altLang="ja-JP" sz="1200">
                <a:solidFill>
                  <a:schemeClr val="bg2"/>
                </a:solidFill>
                <a:ea typeface="MS PGothic" panose="020B0600070205080204" pitchFamily="34" charset="-128"/>
              </a:rPr>
              <a:t>L2SW</a:t>
            </a:r>
            <a:endParaRPr kumimoji="1" lang="ja-JP" altLang="en-US" sz="1200">
              <a:solidFill>
                <a:schemeClr val="bg2"/>
              </a:solidFill>
              <a:ea typeface="MS PGothic" panose="020B0600070205080204" pitchFamily="34" charset="-128"/>
            </a:endParaRPr>
          </a:p>
        </p:txBody>
      </p:sp>
      <p:cxnSp>
        <p:nvCxnSpPr>
          <p:cNvPr id="30" name="直線コネクタ 29">
            <a:extLst>
              <a:ext uri="{FF2B5EF4-FFF2-40B4-BE49-F238E27FC236}">
                <a16:creationId xmlns:a16="http://schemas.microsoft.com/office/drawing/2014/main" id="{BAA07F41-D6C3-8048-A0D3-6E60C38E95CD}"/>
              </a:ext>
            </a:extLst>
          </p:cNvPr>
          <p:cNvCxnSpPr>
            <a:cxnSpLocks/>
          </p:cNvCxnSpPr>
          <p:nvPr/>
        </p:nvCxnSpPr>
        <p:spPr>
          <a:xfrm flipH="1">
            <a:off x="7572329" y="356631"/>
            <a:ext cx="305723" cy="0"/>
          </a:xfrm>
          <a:prstGeom prst="line">
            <a:avLst/>
          </a:prstGeom>
          <a:ln w="19050">
            <a:solidFill>
              <a:srgbClr val="C50200"/>
            </a:solidFill>
          </a:ln>
        </p:spPr>
        <p:style>
          <a:lnRef idx="1">
            <a:schemeClr val="accent1"/>
          </a:lnRef>
          <a:fillRef idx="0">
            <a:schemeClr val="accent1"/>
          </a:fillRef>
          <a:effectRef idx="0">
            <a:schemeClr val="accent1"/>
          </a:effectRef>
          <a:fontRef idx="minor">
            <a:schemeClr val="tx1"/>
          </a:fontRef>
        </p:style>
      </p:cxnSp>
      <p:sp>
        <p:nvSpPr>
          <p:cNvPr id="32" name="正方形/長方形 31">
            <a:extLst>
              <a:ext uri="{FF2B5EF4-FFF2-40B4-BE49-F238E27FC236}">
                <a16:creationId xmlns:a16="http://schemas.microsoft.com/office/drawing/2014/main" id="{F4A132B9-E8B4-FD4E-A1B3-1BA5AE07C450}"/>
              </a:ext>
            </a:extLst>
          </p:cNvPr>
          <p:cNvSpPr/>
          <p:nvPr/>
        </p:nvSpPr>
        <p:spPr>
          <a:xfrm>
            <a:off x="7414395" y="196624"/>
            <a:ext cx="1557510" cy="542892"/>
          </a:xfrm>
          <a:prstGeom prst="rect">
            <a:avLst/>
          </a:prstGeom>
          <a:noFill/>
          <a:ln w="9525">
            <a:solidFill>
              <a:srgbClr val="000000"/>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ea typeface="MS PGothic" panose="020B0600070205080204" pitchFamily="34" charset="-128"/>
            </a:endParaRPr>
          </a:p>
        </p:txBody>
      </p:sp>
      <p:cxnSp>
        <p:nvCxnSpPr>
          <p:cNvPr id="33" name="直線コネクタ 32">
            <a:extLst>
              <a:ext uri="{FF2B5EF4-FFF2-40B4-BE49-F238E27FC236}">
                <a16:creationId xmlns:a16="http://schemas.microsoft.com/office/drawing/2014/main" id="{D78EC145-C7AB-8C4E-95C6-F508C24CC6A5}"/>
              </a:ext>
            </a:extLst>
          </p:cNvPr>
          <p:cNvCxnSpPr>
            <a:cxnSpLocks/>
          </p:cNvCxnSpPr>
          <p:nvPr/>
        </p:nvCxnSpPr>
        <p:spPr>
          <a:xfrm flipV="1">
            <a:off x="7561928" y="592120"/>
            <a:ext cx="318045" cy="4920"/>
          </a:xfrm>
          <a:prstGeom prst="line">
            <a:avLst/>
          </a:prstGeom>
          <a:ln w="19050">
            <a:solidFill>
              <a:srgbClr val="000000"/>
            </a:solidFill>
          </a:ln>
        </p:spPr>
        <p:style>
          <a:lnRef idx="1">
            <a:schemeClr val="accent1"/>
          </a:lnRef>
          <a:fillRef idx="0">
            <a:schemeClr val="accent1"/>
          </a:fillRef>
          <a:effectRef idx="0">
            <a:schemeClr val="accent1"/>
          </a:effectRef>
          <a:fontRef idx="minor">
            <a:schemeClr val="tx1"/>
          </a:fontRef>
        </p:style>
      </p:cxnSp>
      <p:sp>
        <p:nvSpPr>
          <p:cNvPr id="34" name="テキスト ボックス 33">
            <a:extLst>
              <a:ext uri="{FF2B5EF4-FFF2-40B4-BE49-F238E27FC236}">
                <a16:creationId xmlns:a16="http://schemas.microsoft.com/office/drawing/2014/main" id="{42333953-D96A-B74B-86B6-6EEE69EE88EE}"/>
              </a:ext>
            </a:extLst>
          </p:cNvPr>
          <p:cNvSpPr txBox="1"/>
          <p:nvPr/>
        </p:nvSpPr>
        <p:spPr>
          <a:xfrm>
            <a:off x="7937008" y="212389"/>
            <a:ext cx="980216" cy="261610"/>
          </a:xfrm>
          <a:prstGeom prst="rect">
            <a:avLst/>
          </a:prstGeom>
          <a:noFill/>
        </p:spPr>
        <p:txBody>
          <a:bodyPr wrap="square" rtlCol="0">
            <a:spAutoFit/>
          </a:bodyPr>
          <a:lstStyle/>
          <a:p>
            <a:r>
              <a:rPr kumimoji="1" lang="en-US" altLang="ja-JP" sz="1100">
                <a:latin typeface="+mn-lt"/>
                <a:ea typeface="MS PGothic" panose="020B0600070205080204" pitchFamily="34" charset="-128"/>
              </a:rPr>
              <a:t>10Giga(</a:t>
            </a:r>
            <a:r>
              <a:rPr kumimoji="1" lang="ja-JP" altLang="en-US" sz="1100">
                <a:latin typeface="+mn-lt"/>
                <a:ea typeface="MS PGothic" panose="020B0600070205080204" pitchFamily="34" charset="-128"/>
              </a:rPr>
              <a:t>光</a:t>
            </a:r>
            <a:r>
              <a:rPr kumimoji="1" lang="en-US" altLang="ja-JP" sz="1100">
                <a:latin typeface="+mn-lt"/>
                <a:ea typeface="MS PGothic" panose="020B0600070205080204" pitchFamily="34" charset="-128"/>
              </a:rPr>
              <a:t>)</a:t>
            </a:r>
            <a:endParaRPr kumimoji="1" lang="ja-JP" altLang="en-US" sz="1100">
              <a:latin typeface="+mn-lt"/>
              <a:ea typeface="MS PGothic" panose="020B0600070205080204" pitchFamily="34" charset="-128"/>
            </a:endParaRPr>
          </a:p>
        </p:txBody>
      </p:sp>
      <p:sp>
        <p:nvSpPr>
          <p:cNvPr id="36" name="テキスト ボックス 35">
            <a:extLst>
              <a:ext uri="{FF2B5EF4-FFF2-40B4-BE49-F238E27FC236}">
                <a16:creationId xmlns:a16="http://schemas.microsoft.com/office/drawing/2014/main" id="{0D1C0B0D-8FB5-B548-B8BF-17E4982282A4}"/>
              </a:ext>
            </a:extLst>
          </p:cNvPr>
          <p:cNvSpPr txBox="1"/>
          <p:nvPr/>
        </p:nvSpPr>
        <p:spPr>
          <a:xfrm>
            <a:off x="7842888" y="468011"/>
            <a:ext cx="1276550" cy="261610"/>
          </a:xfrm>
          <a:prstGeom prst="rect">
            <a:avLst/>
          </a:prstGeom>
          <a:noFill/>
        </p:spPr>
        <p:txBody>
          <a:bodyPr wrap="square" rtlCol="0">
            <a:spAutoFit/>
          </a:bodyPr>
          <a:lstStyle/>
          <a:p>
            <a:r>
              <a:rPr kumimoji="1" lang="en-US" altLang="ja-JP" sz="1100">
                <a:latin typeface="+mn-lt"/>
                <a:ea typeface="MS PGothic" panose="020B0600070205080204" pitchFamily="34" charset="-128"/>
              </a:rPr>
              <a:t>    1Giga(UTP)</a:t>
            </a:r>
            <a:endParaRPr kumimoji="1" lang="ja-JP" altLang="en-US" sz="1100">
              <a:latin typeface="+mn-lt"/>
              <a:ea typeface="MS PGothic" panose="020B0600070205080204" pitchFamily="34" charset="-128"/>
            </a:endParaRPr>
          </a:p>
        </p:txBody>
      </p:sp>
      <p:cxnSp>
        <p:nvCxnSpPr>
          <p:cNvPr id="37" name="直線コネクタ 36">
            <a:extLst>
              <a:ext uri="{FF2B5EF4-FFF2-40B4-BE49-F238E27FC236}">
                <a16:creationId xmlns:a16="http://schemas.microsoft.com/office/drawing/2014/main" id="{04489176-B36F-5B4E-B7B2-EDEC10A18EB8}"/>
              </a:ext>
            </a:extLst>
          </p:cNvPr>
          <p:cNvCxnSpPr>
            <a:cxnSpLocks/>
          </p:cNvCxnSpPr>
          <p:nvPr/>
        </p:nvCxnSpPr>
        <p:spPr>
          <a:xfrm>
            <a:off x="4524117" y="2013044"/>
            <a:ext cx="701469" cy="0"/>
          </a:xfrm>
          <a:prstGeom prst="line">
            <a:avLst/>
          </a:prstGeom>
          <a:ln w="19050">
            <a:solidFill>
              <a:srgbClr val="C50200"/>
            </a:solidFill>
          </a:ln>
        </p:spPr>
        <p:style>
          <a:lnRef idx="1">
            <a:schemeClr val="accent1"/>
          </a:lnRef>
          <a:fillRef idx="0">
            <a:schemeClr val="accent1"/>
          </a:fillRef>
          <a:effectRef idx="0">
            <a:schemeClr val="accent1"/>
          </a:effectRef>
          <a:fontRef idx="minor">
            <a:schemeClr val="tx1"/>
          </a:fontRef>
        </p:style>
      </p:cxnSp>
      <p:cxnSp>
        <p:nvCxnSpPr>
          <p:cNvPr id="38" name="直線コネクタ 37">
            <a:extLst>
              <a:ext uri="{FF2B5EF4-FFF2-40B4-BE49-F238E27FC236}">
                <a16:creationId xmlns:a16="http://schemas.microsoft.com/office/drawing/2014/main" id="{DFB8BEA3-9B47-E04D-BA7F-9CC140CF4956}"/>
              </a:ext>
            </a:extLst>
          </p:cNvPr>
          <p:cNvCxnSpPr>
            <a:cxnSpLocks/>
          </p:cNvCxnSpPr>
          <p:nvPr/>
        </p:nvCxnSpPr>
        <p:spPr>
          <a:xfrm>
            <a:off x="4524117" y="2147241"/>
            <a:ext cx="701469" cy="0"/>
          </a:xfrm>
          <a:prstGeom prst="line">
            <a:avLst/>
          </a:prstGeom>
          <a:ln w="19050">
            <a:solidFill>
              <a:srgbClr val="C50200"/>
            </a:solidFill>
          </a:ln>
        </p:spPr>
        <p:style>
          <a:lnRef idx="1">
            <a:schemeClr val="accent1"/>
          </a:lnRef>
          <a:fillRef idx="0">
            <a:schemeClr val="accent1"/>
          </a:fillRef>
          <a:effectRef idx="0">
            <a:schemeClr val="accent1"/>
          </a:effectRef>
          <a:fontRef idx="minor">
            <a:schemeClr val="tx1"/>
          </a:fontRef>
        </p:style>
      </p:cxnSp>
      <p:cxnSp>
        <p:nvCxnSpPr>
          <p:cNvPr id="39" name="直線コネクタ 38">
            <a:extLst>
              <a:ext uri="{FF2B5EF4-FFF2-40B4-BE49-F238E27FC236}">
                <a16:creationId xmlns:a16="http://schemas.microsoft.com/office/drawing/2014/main" id="{400E3CCA-3F3C-A64A-8307-0F5DDB153DC1}"/>
              </a:ext>
            </a:extLst>
          </p:cNvPr>
          <p:cNvCxnSpPr>
            <a:cxnSpLocks/>
          </p:cNvCxnSpPr>
          <p:nvPr/>
        </p:nvCxnSpPr>
        <p:spPr>
          <a:xfrm>
            <a:off x="4537765" y="2986186"/>
            <a:ext cx="701469" cy="0"/>
          </a:xfrm>
          <a:prstGeom prst="line">
            <a:avLst/>
          </a:prstGeom>
          <a:ln w="19050">
            <a:solidFill>
              <a:srgbClr val="000000"/>
            </a:solidFill>
          </a:ln>
        </p:spPr>
        <p:style>
          <a:lnRef idx="1">
            <a:schemeClr val="accent1"/>
          </a:lnRef>
          <a:fillRef idx="0">
            <a:schemeClr val="accent1"/>
          </a:fillRef>
          <a:effectRef idx="0">
            <a:schemeClr val="accent1"/>
          </a:effectRef>
          <a:fontRef idx="minor">
            <a:schemeClr val="tx1"/>
          </a:fontRef>
        </p:style>
      </p:cxnSp>
      <p:cxnSp>
        <p:nvCxnSpPr>
          <p:cNvPr id="40" name="直線コネクタ 39">
            <a:extLst>
              <a:ext uri="{FF2B5EF4-FFF2-40B4-BE49-F238E27FC236}">
                <a16:creationId xmlns:a16="http://schemas.microsoft.com/office/drawing/2014/main" id="{DAB57779-1ED7-6A40-9EDF-7D985373A17C}"/>
              </a:ext>
            </a:extLst>
          </p:cNvPr>
          <p:cNvCxnSpPr>
            <a:cxnSpLocks/>
          </p:cNvCxnSpPr>
          <p:nvPr/>
        </p:nvCxnSpPr>
        <p:spPr>
          <a:xfrm>
            <a:off x="4537765" y="3031671"/>
            <a:ext cx="701469" cy="0"/>
          </a:xfrm>
          <a:prstGeom prst="line">
            <a:avLst/>
          </a:prstGeom>
          <a:ln w="19050">
            <a:solidFill>
              <a:srgbClr val="000000"/>
            </a:solidFill>
          </a:ln>
        </p:spPr>
        <p:style>
          <a:lnRef idx="1">
            <a:schemeClr val="accent1"/>
          </a:lnRef>
          <a:fillRef idx="0">
            <a:schemeClr val="accent1"/>
          </a:fillRef>
          <a:effectRef idx="0">
            <a:schemeClr val="accent1"/>
          </a:effectRef>
          <a:fontRef idx="minor">
            <a:schemeClr val="tx1"/>
          </a:fontRef>
        </p:style>
      </p:cxnSp>
      <p:cxnSp>
        <p:nvCxnSpPr>
          <p:cNvPr id="41" name="直線コネクタ 40">
            <a:extLst>
              <a:ext uri="{FF2B5EF4-FFF2-40B4-BE49-F238E27FC236}">
                <a16:creationId xmlns:a16="http://schemas.microsoft.com/office/drawing/2014/main" id="{88DEC8C0-C01D-E64F-8F38-E8C4157B48D9}"/>
              </a:ext>
            </a:extLst>
          </p:cNvPr>
          <p:cNvCxnSpPr>
            <a:cxnSpLocks/>
            <a:stCxn id="13" idx="3"/>
            <a:endCxn id="14" idx="1"/>
          </p:cNvCxnSpPr>
          <p:nvPr/>
        </p:nvCxnSpPr>
        <p:spPr>
          <a:xfrm>
            <a:off x="4501663" y="3898887"/>
            <a:ext cx="743179" cy="0"/>
          </a:xfrm>
          <a:prstGeom prst="line">
            <a:avLst/>
          </a:prstGeom>
          <a:ln w="19050">
            <a:solidFill>
              <a:srgbClr val="000000"/>
            </a:solidFill>
          </a:ln>
        </p:spPr>
        <p:style>
          <a:lnRef idx="1">
            <a:schemeClr val="accent1"/>
          </a:lnRef>
          <a:fillRef idx="0">
            <a:schemeClr val="accent1"/>
          </a:fillRef>
          <a:effectRef idx="0">
            <a:schemeClr val="accent1"/>
          </a:effectRef>
          <a:fontRef idx="minor">
            <a:schemeClr val="tx1"/>
          </a:fontRef>
        </p:style>
      </p:cxnSp>
      <p:cxnSp>
        <p:nvCxnSpPr>
          <p:cNvPr id="42" name="直線コネクタ 41">
            <a:extLst>
              <a:ext uri="{FF2B5EF4-FFF2-40B4-BE49-F238E27FC236}">
                <a16:creationId xmlns:a16="http://schemas.microsoft.com/office/drawing/2014/main" id="{D5B0F4F3-752F-E548-82AA-05F931C040FE}"/>
              </a:ext>
            </a:extLst>
          </p:cNvPr>
          <p:cNvCxnSpPr>
            <a:cxnSpLocks/>
          </p:cNvCxnSpPr>
          <p:nvPr/>
        </p:nvCxnSpPr>
        <p:spPr>
          <a:xfrm>
            <a:off x="4501663" y="3857943"/>
            <a:ext cx="743179" cy="0"/>
          </a:xfrm>
          <a:prstGeom prst="line">
            <a:avLst/>
          </a:prstGeom>
          <a:ln w="19050">
            <a:solidFill>
              <a:srgbClr val="000000"/>
            </a:solidFill>
          </a:ln>
        </p:spPr>
        <p:style>
          <a:lnRef idx="1">
            <a:schemeClr val="accent1"/>
          </a:lnRef>
          <a:fillRef idx="0">
            <a:schemeClr val="accent1"/>
          </a:fillRef>
          <a:effectRef idx="0">
            <a:schemeClr val="accent1"/>
          </a:effectRef>
          <a:fontRef idx="minor">
            <a:schemeClr val="tx1"/>
          </a:fontRef>
        </p:style>
      </p:cxnSp>
      <p:cxnSp>
        <p:nvCxnSpPr>
          <p:cNvPr id="43" name="直線コネクタ 42">
            <a:extLst>
              <a:ext uri="{FF2B5EF4-FFF2-40B4-BE49-F238E27FC236}">
                <a16:creationId xmlns:a16="http://schemas.microsoft.com/office/drawing/2014/main" id="{00E0FEF4-89E0-1044-A973-4270228DF99A}"/>
              </a:ext>
            </a:extLst>
          </p:cNvPr>
          <p:cNvCxnSpPr>
            <a:cxnSpLocks/>
            <a:stCxn id="11" idx="0"/>
            <a:endCxn id="28" idx="3"/>
          </p:cNvCxnSpPr>
          <p:nvPr/>
        </p:nvCxnSpPr>
        <p:spPr>
          <a:xfrm flipV="1">
            <a:off x="3438350" y="1396313"/>
            <a:ext cx="1361122" cy="438508"/>
          </a:xfrm>
          <a:prstGeom prst="line">
            <a:avLst/>
          </a:prstGeom>
          <a:ln w="28575">
            <a:solidFill>
              <a:schemeClr val="accent6"/>
            </a:solidFill>
          </a:ln>
        </p:spPr>
        <p:style>
          <a:lnRef idx="1">
            <a:schemeClr val="accent1"/>
          </a:lnRef>
          <a:fillRef idx="0">
            <a:schemeClr val="accent1"/>
          </a:fillRef>
          <a:effectRef idx="0">
            <a:schemeClr val="accent1"/>
          </a:effectRef>
          <a:fontRef idx="minor">
            <a:schemeClr val="tx1"/>
          </a:fontRef>
        </p:style>
      </p:cxnSp>
      <p:cxnSp>
        <p:nvCxnSpPr>
          <p:cNvPr id="44" name="直線コネクタ 43">
            <a:extLst>
              <a:ext uri="{FF2B5EF4-FFF2-40B4-BE49-F238E27FC236}">
                <a16:creationId xmlns:a16="http://schemas.microsoft.com/office/drawing/2014/main" id="{9B34BB42-4700-5A4B-9ECF-EE7419931FD8}"/>
              </a:ext>
            </a:extLst>
          </p:cNvPr>
          <p:cNvCxnSpPr>
            <a:cxnSpLocks/>
            <a:stCxn id="28" idx="3"/>
            <a:endCxn id="12" idx="0"/>
          </p:cNvCxnSpPr>
          <p:nvPr/>
        </p:nvCxnSpPr>
        <p:spPr>
          <a:xfrm>
            <a:off x="4799472" y="1396313"/>
            <a:ext cx="1511882" cy="438508"/>
          </a:xfrm>
          <a:prstGeom prst="line">
            <a:avLst/>
          </a:prstGeom>
          <a:ln w="28575">
            <a:solidFill>
              <a:schemeClr val="accent6"/>
            </a:solidFill>
          </a:ln>
        </p:spPr>
        <p:style>
          <a:lnRef idx="1">
            <a:schemeClr val="accent1"/>
          </a:lnRef>
          <a:fillRef idx="0">
            <a:schemeClr val="accent1"/>
          </a:fillRef>
          <a:effectRef idx="0">
            <a:schemeClr val="accent1"/>
          </a:effectRef>
          <a:fontRef idx="minor">
            <a:schemeClr val="tx1"/>
          </a:fontRef>
        </p:style>
      </p:cxnSp>
      <p:cxnSp>
        <p:nvCxnSpPr>
          <p:cNvPr id="45" name="直線コネクタ 44">
            <a:extLst>
              <a:ext uri="{FF2B5EF4-FFF2-40B4-BE49-F238E27FC236}">
                <a16:creationId xmlns:a16="http://schemas.microsoft.com/office/drawing/2014/main" id="{DE4CAC4A-D715-DE48-B3A1-EDC3B873C5AC}"/>
              </a:ext>
            </a:extLst>
          </p:cNvPr>
          <p:cNvCxnSpPr>
            <a:cxnSpLocks/>
            <a:stCxn id="13" idx="2"/>
            <a:endCxn id="29" idx="0"/>
          </p:cNvCxnSpPr>
          <p:nvPr/>
        </p:nvCxnSpPr>
        <p:spPr>
          <a:xfrm>
            <a:off x="3435151" y="4015078"/>
            <a:ext cx="1443643" cy="38715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6" name="直線コネクタ 45">
            <a:extLst>
              <a:ext uri="{FF2B5EF4-FFF2-40B4-BE49-F238E27FC236}">
                <a16:creationId xmlns:a16="http://schemas.microsoft.com/office/drawing/2014/main" id="{B5502E86-F81D-6446-9D3F-AD3DA42D0B57}"/>
              </a:ext>
            </a:extLst>
          </p:cNvPr>
          <p:cNvCxnSpPr>
            <a:cxnSpLocks/>
            <a:stCxn id="29" idx="0"/>
            <a:endCxn id="14" idx="2"/>
          </p:cNvCxnSpPr>
          <p:nvPr/>
        </p:nvCxnSpPr>
        <p:spPr>
          <a:xfrm flipV="1">
            <a:off x="4878794" y="4015078"/>
            <a:ext cx="1432561" cy="38715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47" name="直方体 46">
            <a:extLst>
              <a:ext uri="{FF2B5EF4-FFF2-40B4-BE49-F238E27FC236}">
                <a16:creationId xmlns:a16="http://schemas.microsoft.com/office/drawing/2014/main" id="{455A1D0F-F750-1645-A4AC-4342917C68CE}"/>
              </a:ext>
            </a:extLst>
          </p:cNvPr>
          <p:cNvSpPr/>
          <p:nvPr/>
        </p:nvSpPr>
        <p:spPr>
          <a:xfrm>
            <a:off x="530164" y="2413104"/>
            <a:ext cx="1060558" cy="485334"/>
          </a:xfrm>
          <a:prstGeom prst="cube">
            <a:avLst/>
          </a:prstGeom>
          <a:solidFill>
            <a:schemeClr val="accent1"/>
          </a:solidFill>
          <a:ln>
            <a:noFill/>
          </a:ln>
        </p:spPr>
        <p:style>
          <a:lnRef idx="1">
            <a:schemeClr val="accent3"/>
          </a:lnRef>
          <a:fillRef idx="2">
            <a:schemeClr val="accent3"/>
          </a:fillRef>
          <a:effectRef idx="1">
            <a:schemeClr val="accent3"/>
          </a:effectRef>
          <a:fontRef idx="minor">
            <a:schemeClr val="dk1"/>
          </a:fontRef>
        </p:style>
        <p:txBody>
          <a:bodyPr rtlCol="0" anchor="ctr"/>
          <a:lstStyle/>
          <a:p>
            <a:pPr algn="ctr"/>
            <a:r>
              <a:rPr kumimoji="1" lang="ja-JP" altLang="en-US" sz="900" b="1">
                <a:solidFill>
                  <a:schemeClr val="tx2"/>
                </a:solidFill>
                <a:ea typeface="MS PGothic" panose="020B0600070205080204" pitchFamily="34" charset="-128"/>
              </a:rPr>
              <a:t>トラフィック</a:t>
            </a:r>
            <a:endParaRPr kumimoji="1" lang="en-US" altLang="ja-JP" sz="900" b="1">
              <a:solidFill>
                <a:schemeClr val="tx2"/>
              </a:solidFill>
              <a:ea typeface="MS PGothic" panose="020B0600070205080204" pitchFamily="34" charset="-128"/>
            </a:endParaRPr>
          </a:p>
          <a:p>
            <a:pPr algn="ctr"/>
            <a:r>
              <a:rPr kumimoji="1" lang="ja-JP" altLang="en-US" sz="900" b="1">
                <a:solidFill>
                  <a:schemeClr val="tx2"/>
                </a:solidFill>
                <a:ea typeface="MS PGothic" panose="020B0600070205080204" pitchFamily="34" charset="-128"/>
              </a:rPr>
              <a:t>ジェネレータ</a:t>
            </a:r>
          </a:p>
        </p:txBody>
      </p:sp>
      <p:cxnSp>
        <p:nvCxnSpPr>
          <p:cNvPr id="48" name="コネクタ: カギ線 75">
            <a:extLst>
              <a:ext uri="{FF2B5EF4-FFF2-40B4-BE49-F238E27FC236}">
                <a16:creationId xmlns:a16="http://schemas.microsoft.com/office/drawing/2014/main" id="{7CD2307C-A688-FB48-A4DA-CC2470F5EAAB}"/>
              </a:ext>
            </a:extLst>
          </p:cNvPr>
          <p:cNvCxnSpPr>
            <a:stCxn id="47" idx="0"/>
            <a:endCxn id="28" idx="2"/>
          </p:cNvCxnSpPr>
          <p:nvPr/>
        </p:nvCxnSpPr>
        <p:spPr>
          <a:xfrm rot="5400000" flipH="1" flipV="1">
            <a:off x="2209380" y="189060"/>
            <a:ext cx="1135775" cy="3312314"/>
          </a:xfrm>
          <a:prstGeom prst="bentConnector2">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9" name="コネクタ: カギ線 77">
            <a:extLst>
              <a:ext uri="{FF2B5EF4-FFF2-40B4-BE49-F238E27FC236}">
                <a16:creationId xmlns:a16="http://schemas.microsoft.com/office/drawing/2014/main" id="{461E0D61-A5E3-7447-B07C-1C1940B6FB51}"/>
              </a:ext>
            </a:extLst>
          </p:cNvPr>
          <p:cNvCxnSpPr>
            <a:cxnSpLocks/>
            <a:stCxn id="47" idx="3"/>
            <a:endCxn id="29" idx="2"/>
          </p:cNvCxnSpPr>
          <p:nvPr/>
        </p:nvCxnSpPr>
        <p:spPr>
          <a:xfrm rot="16200000" flipH="1">
            <a:off x="1865550" y="2032664"/>
            <a:ext cx="1702101" cy="3433648"/>
          </a:xfrm>
          <a:prstGeom prst="bentConnector2">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50" name="テキスト ボックス 49">
            <a:extLst>
              <a:ext uri="{FF2B5EF4-FFF2-40B4-BE49-F238E27FC236}">
                <a16:creationId xmlns:a16="http://schemas.microsoft.com/office/drawing/2014/main" id="{065E1689-96C1-9748-9CCA-87DBE1AA789B}"/>
              </a:ext>
            </a:extLst>
          </p:cNvPr>
          <p:cNvSpPr txBox="1"/>
          <p:nvPr/>
        </p:nvSpPr>
        <p:spPr>
          <a:xfrm>
            <a:off x="2791728" y="1637480"/>
            <a:ext cx="757451" cy="230832"/>
          </a:xfrm>
          <a:prstGeom prst="rect">
            <a:avLst/>
          </a:prstGeom>
          <a:noFill/>
        </p:spPr>
        <p:txBody>
          <a:bodyPr wrap="square" rtlCol="0">
            <a:spAutoFit/>
          </a:bodyPr>
          <a:lstStyle/>
          <a:p>
            <a:r>
              <a:rPr kumimoji="1" lang="en-US" altLang="ja-JP" sz="900" b="1">
                <a:latin typeface="+mn-lt"/>
                <a:ea typeface="MS PGothic" panose="020B0600070205080204" pitchFamily="34" charset="-128"/>
              </a:rPr>
              <a:t>Te1/0/11</a:t>
            </a:r>
            <a:endParaRPr kumimoji="1" lang="ja-JP" altLang="en-US" sz="900" b="1">
              <a:latin typeface="+mn-lt"/>
              <a:ea typeface="MS PGothic" panose="020B0600070205080204" pitchFamily="34" charset="-128"/>
            </a:endParaRPr>
          </a:p>
        </p:txBody>
      </p:sp>
      <p:sp>
        <p:nvSpPr>
          <p:cNvPr id="51" name="テキスト ボックス 50">
            <a:extLst>
              <a:ext uri="{FF2B5EF4-FFF2-40B4-BE49-F238E27FC236}">
                <a16:creationId xmlns:a16="http://schemas.microsoft.com/office/drawing/2014/main" id="{DA9BB172-B988-8E42-870B-07D822AC1456}"/>
              </a:ext>
            </a:extLst>
          </p:cNvPr>
          <p:cNvSpPr txBox="1"/>
          <p:nvPr/>
        </p:nvSpPr>
        <p:spPr>
          <a:xfrm rot="1015697">
            <a:off x="5888193" y="1588799"/>
            <a:ext cx="757451" cy="230832"/>
          </a:xfrm>
          <a:prstGeom prst="rect">
            <a:avLst/>
          </a:prstGeom>
          <a:noFill/>
        </p:spPr>
        <p:txBody>
          <a:bodyPr wrap="square" rtlCol="0">
            <a:spAutoFit/>
          </a:bodyPr>
          <a:lstStyle/>
          <a:p>
            <a:r>
              <a:rPr kumimoji="1" lang="en-US" altLang="ja-JP" sz="900" b="1">
                <a:latin typeface="+mn-lt"/>
                <a:ea typeface="MS PGothic" panose="020B0600070205080204" pitchFamily="34" charset="-128"/>
              </a:rPr>
              <a:t>Te2/0/11</a:t>
            </a:r>
            <a:endParaRPr kumimoji="1" lang="ja-JP" altLang="en-US" sz="900" b="1">
              <a:latin typeface="+mn-lt"/>
              <a:ea typeface="MS PGothic" panose="020B0600070205080204" pitchFamily="34" charset="-128"/>
            </a:endParaRPr>
          </a:p>
        </p:txBody>
      </p:sp>
      <p:sp>
        <p:nvSpPr>
          <p:cNvPr id="52" name="テキスト ボックス 51">
            <a:extLst>
              <a:ext uri="{FF2B5EF4-FFF2-40B4-BE49-F238E27FC236}">
                <a16:creationId xmlns:a16="http://schemas.microsoft.com/office/drawing/2014/main" id="{24196A46-B4FB-4E4B-986E-A1768C47C0C6}"/>
              </a:ext>
            </a:extLst>
          </p:cNvPr>
          <p:cNvSpPr txBox="1"/>
          <p:nvPr/>
        </p:nvSpPr>
        <p:spPr>
          <a:xfrm>
            <a:off x="4652071" y="1964525"/>
            <a:ext cx="757451" cy="230832"/>
          </a:xfrm>
          <a:prstGeom prst="rect">
            <a:avLst/>
          </a:prstGeom>
          <a:noFill/>
        </p:spPr>
        <p:txBody>
          <a:bodyPr wrap="square" rtlCol="0">
            <a:spAutoFit/>
          </a:bodyPr>
          <a:lstStyle/>
          <a:p>
            <a:r>
              <a:rPr kumimoji="1" lang="en-US" altLang="ja-JP" sz="900" b="1">
                <a:latin typeface="+mn-lt"/>
                <a:ea typeface="MS PGothic" panose="020B0600070205080204" pitchFamily="34" charset="-128"/>
              </a:rPr>
              <a:t>SVL</a:t>
            </a:r>
            <a:endParaRPr kumimoji="1" lang="ja-JP" altLang="en-US" sz="900" b="1">
              <a:latin typeface="+mn-lt"/>
              <a:ea typeface="MS PGothic" panose="020B0600070205080204" pitchFamily="34" charset="-128"/>
            </a:endParaRPr>
          </a:p>
        </p:txBody>
      </p:sp>
      <p:sp>
        <p:nvSpPr>
          <p:cNvPr id="53" name="テキスト ボックス 52">
            <a:extLst>
              <a:ext uri="{FF2B5EF4-FFF2-40B4-BE49-F238E27FC236}">
                <a16:creationId xmlns:a16="http://schemas.microsoft.com/office/drawing/2014/main" id="{A210A3D1-E4E7-7C45-841A-F2213E984A12}"/>
              </a:ext>
            </a:extLst>
          </p:cNvPr>
          <p:cNvSpPr txBox="1"/>
          <p:nvPr/>
        </p:nvSpPr>
        <p:spPr>
          <a:xfrm>
            <a:off x="4480140" y="2994649"/>
            <a:ext cx="1037448" cy="230832"/>
          </a:xfrm>
          <a:prstGeom prst="rect">
            <a:avLst/>
          </a:prstGeom>
          <a:noFill/>
        </p:spPr>
        <p:txBody>
          <a:bodyPr wrap="square" rtlCol="0">
            <a:spAutoFit/>
          </a:bodyPr>
          <a:lstStyle/>
          <a:p>
            <a:r>
              <a:rPr kumimoji="1" lang="en-US" altLang="ja-JP" sz="900" b="1">
                <a:latin typeface="+mn-lt"/>
                <a:ea typeface="MS PGothic" panose="020B0600070205080204" pitchFamily="34" charset="-128"/>
              </a:rPr>
              <a:t>Stack Cable</a:t>
            </a:r>
            <a:endParaRPr kumimoji="1" lang="ja-JP" altLang="en-US" sz="900" b="1">
              <a:latin typeface="+mn-lt"/>
              <a:ea typeface="MS PGothic" panose="020B0600070205080204" pitchFamily="34" charset="-128"/>
            </a:endParaRPr>
          </a:p>
        </p:txBody>
      </p:sp>
      <p:sp>
        <p:nvSpPr>
          <p:cNvPr id="54" name="テキスト ボックス 53">
            <a:extLst>
              <a:ext uri="{FF2B5EF4-FFF2-40B4-BE49-F238E27FC236}">
                <a16:creationId xmlns:a16="http://schemas.microsoft.com/office/drawing/2014/main" id="{53693495-E0E7-7D4B-8C8D-0AE520DDDD09}"/>
              </a:ext>
            </a:extLst>
          </p:cNvPr>
          <p:cNvSpPr txBox="1"/>
          <p:nvPr/>
        </p:nvSpPr>
        <p:spPr>
          <a:xfrm>
            <a:off x="4465333" y="3867446"/>
            <a:ext cx="872125" cy="230832"/>
          </a:xfrm>
          <a:prstGeom prst="rect">
            <a:avLst/>
          </a:prstGeom>
          <a:noFill/>
        </p:spPr>
        <p:txBody>
          <a:bodyPr wrap="square" rtlCol="0">
            <a:spAutoFit/>
          </a:bodyPr>
          <a:lstStyle/>
          <a:p>
            <a:r>
              <a:rPr kumimoji="1" lang="en-US" altLang="ja-JP" sz="900" b="1">
                <a:latin typeface="+mn-lt"/>
                <a:ea typeface="MS PGothic" panose="020B0600070205080204" pitchFamily="34" charset="-128"/>
              </a:rPr>
              <a:t>Stack Cable</a:t>
            </a:r>
            <a:endParaRPr kumimoji="1" lang="ja-JP" altLang="en-US" sz="900" b="1">
              <a:latin typeface="+mn-lt"/>
              <a:ea typeface="MS PGothic" panose="020B0600070205080204" pitchFamily="34" charset="-128"/>
            </a:endParaRPr>
          </a:p>
        </p:txBody>
      </p:sp>
      <p:sp>
        <p:nvSpPr>
          <p:cNvPr id="55" name="テキスト ボックス 54">
            <a:extLst>
              <a:ext uri="{FF2B5EF4-FFF2-40B4-BE49-F238E27FC236}">
                <a16:creationId xmlns:a16="http://schemas.microsoft.com/office/drawing/2014/main" id="{B82FAA14-FA66-4C47-8D39-B6CF1A9EC380}"/>
              </a:ext>
            </a:extLst>
          </p:cNvPr>
          <p:cNvSpPr txBox="1"/>
          <p:nvPr/>
        </p:nvSpPr>
        <p:spPr>
          <a:xfrm>
            <a:off x="2866655" y="2175141"/>
            <a:ext cx="757451" cy="230832"/>
          </a:xfrm>
          <a:prstGeom prst="rect">
            <a:avLst/>
          </a:prstGeom>
          <a:noFill/>
        </p:spPr>
        <p:txBody>
          <a:bodyPr wrap="square" rtlCol="0">
            <a:spAutoFit/>
          </a:bodyPr>
          <a:lstStyle/>
          <a:p>
            <a:r>
              <a:rPr kumimoji="1" lang="en-US" altLang="ja-JP" sz="900" b="1">
                <a:latin typeface="+mn-lt"/>
                <a:ea typeface="MS PGothic" panose="020B0600070205080204" pitchFamily="34" charset="-128"/>
              </a:rPr>
              <a:t>Te1/0/1</a:t>
            </a:r>
            <a:endParaRPr kumimoji="1" lang="ja-JP" altLang="en-US" sz="900" b="1">
              <a:latin typeface="+mn-lt"/>
              <a:ea typeface="MS PGothic" panose="020B0600070205080204" pitchFamily="34" charset="-128"/>
            </a:endParaRPr>
          </a:p>
        </p:txBody>
      </p:sp>
      <p:sp>
        <p:nvSpPr>
          <p:cNvPr id="56" name="テキスト ボックス 55">
            <a:extLst>
              <a:ext uri="{FF2B5EF4-FFF2-40B4-BE49-F238E27FC236}">
                <a16:creationId xmlns:a16="http://schemas.microsoft.com/office/drawing/2014/main" id="{4B7B63E8-34CD-864D-9462-C74F7335E9FB}"/>
              </a:ext>
            </a:extLst>
          </p:cNvPr>
          <p:cNvSpPr txBox="1"/>
          <p:nvPr/>
        </p:nvSpPr>
        <p:spPr>
          <a:xfrm>
            <a:off x="6294382" y="2175141"/>
            <a:ext cx="757451" cy="230832"/>
          </a:xfrm>
          <a:prstGeom prst="rect">
            <a:avLst/>
          </a:prstGeom>
          <a:noFill/>
        </p:spPr>
        <p:txBody>
          <a:bodyPr wrap="square" rtlCol="0">
            <a:spAutoFit/>
          </a:bodyPr>
          <a:lstStyle/>
          <a:p>
            <a:r>
              <a:rPr kumimoji="1" lang="en-US" altLang="ja-JP" sz="900" b="1">
                <a:latin typeface="+mn-lt"/>
                <a:ea typeface="MS PGothic" panose="020B0600070205080204" pitchFamily="34" charset="-128"/>
              </a:rPr>
              <a:t>Te2/0/2</a:t>
            </a:r>
            <a:endParaRPr kumimoji="1" lang="ja-JP" altLang="en-US" sz="900" b="1">
              <a:latin typeface="+mn-lt"/>
              <a:ea typeface="MS PGothic" panose="020B0600070205080204" pitchFamily="34" charset="-128"/>
            </a:endParaRPr>
          </a:p>
        </p:txBody>
      </p:sp>
      <p:sp>
        <p:nvSpPr>
          <p:cNvPr id="57" name="テキスト ボックス 56">
            <a:extLst>
              <a:ext uri="{FF2B5EF4-FFF2-40B4-BE49-F238E27FC236}">
                <a16:creationId xmlns:a16="http://schemas.microsoft.com/office/drawing/2014/main" id="{ED634453-60E5-B74C-A27F-4F5CE1182C32}"/>
              </a:ext>
            </a:extLst>
          </p:cNvPr>
          <p:cNvSpPr txBox="1"/>
          <p:nvPr/>
        </p:nvSpPr>
        <p:spPr>
          <a:xfrm rot="20909646">
            <a:off x="5800256" y="2249088"/>
            <a:ext cx="757451" cy="230832"/>
          </a:xfrm>
          <a:prstGeom prst="rect">
            <a:avLst/>
          </a:prstGeom>
          <a:noFill/>
        </p:spPr>
        <p:txBody>
          <a:bodyPr wrap="square" rtlCol="0">
            <a:spAutoFit/>
          </a:bodyPr>
          <a:lstStyle/>
          <a:p>
            <a:r>
              <a:rPr kumimoji="1" lang="en-US" altLang="ja-JP" sz="900" b="1">
                <a:latin typeface="+mn-lt"/>
                <a:ea typeface="MS PGothic" panose="020B0600070205080204" pitchFamily="34" charset="-128"/>
              </a:rPr>
              <a:t>Te2/0/1</a:t>
            </a:r>
            <a:endParaRPr kumimoji="1" lang="ja-JP" altLang="en-US" sz="900" b="1">
              <a:latin typeface="+mn-lt"/>
              <a:ea typeface="MS PGothic" panose="020B0600070205080204" pitchFamily="34" charset="-128"/>
            </a:endParaRPr>
          </a:p>
        </p:txBody>
      </p:sp>
      <p:sp>
        <p:nvSpPr>
          <p:cNvPr id="58" name="テキスト ボックス 57">
            <a:extLst>
              <a:ext uri="{FF2B5EF4-FFF2-40B4-BE49-F238E27FC236}">
                <a16:creationId xmlns:a16="http://schemas.microsoft.com/office/drawing/2014/main" id="{F2D48B61-9731-E14D-8604-0146578DFA0C}"/>
              </a:ext>
            </a:extLst>
          </p:cNvPr>
          <p:cNvSpPr txBox="1"/>
          <p:nvPr/>
        </p:nvSpPr>
        <p:spPr>
          <a:xfrm rot="684289">
            <a:off x="3376331" y="2262253"/>
            <a:ext cx="757451" cy="230832"/>
          </a:xfrm>
          <a:prstGeom prst="rect">
            <a:avLst/>
          </a:prstGeom>
          <a:noFill/>
        </p:spPr>
        <p:txBody>
          <a:bodyPr wrap="square" rtlCol="0">
            <a:spAutoFit/>
          </a:bodyPr>
          <a:lstStyle/>
          <a:p>
            <a:r>
              <a:rPr kumimoji="1" lang="en-US" altLang="ja-JP" sz="900" b="1">
                <a:latin typeface="+mn-lt"/>
                <a:ea typeface="MS PGothic" panose="020B0600070205080204" pitchFamily="34" charset="-128"/>
              </a:rPr>
              <a:t>Te1/0/2</a:t>
            </a:r>
            <a:endParaRPr kumimoji="1" lang="ja-JP" altLang="en-US" sz="900" b="1">
              <a:latin typeface="+mn-lt"/>
              <a:ea typeface="MS PGothic" panose="020B0600070205080204" pitchFamily="34" charset="-128"/>
            </a:endParaRPr>
          </a:p>
        </p:txBody>
      </p:sp>
      <p:sp>
        <p:nvSpPr>
          <p:cNvPr id="59" name="テキスト ボックス 58">
            <a:extLst>
              <a:ext uri="{FF2B5EF4-FFF2-40B4-BE49-F238E27FC236}">
                <a16:creationId xmlns:a16="http://schemas.microsoft.com/office/drawing/2014/main" id="{368DD086-56DD-9741-8039-3F35452DDE39}"/>
              </a:ext>
            </a:extLst>
          </p:cNvPr>
          <p:cNvSpPr txBox="1"/>
          <p:nvPr/>
        </p:nvSpPr>
        <p:spPr>
          <a:xfrm rot="20919897">
            <a:off x="3368925" y="2574013"/>
            <a:ext cx="757451" cy="230832"/>
          </a:xfrm>
          <a:prstGeom prst="rect">
            <a:avLst/>
          </a:prstGeom>
          <a:noFill/>
        </p:spPr>
        <p:txBody>
          <a:bodyPr wrap="square" rtlCol="0">
            <a:spAutoFit/>
          </a:bodyPr>
          <a:lstStyle/>
          <a:p>
            <a:r>
              <a:rPr kumimoji="1" lang="en-US" altLang="ja-JP" sz="900" b="1">
                <a:latin typeface="+mn-lt"/>
                <a:ea typeface="MS PGothic" panose="020B0600070205080204" pitchFamily="34" charset="-128"/>
              </a:rPr>
              <a:t>Te1/1/8</a:t>
            </a:r>
            <a:endParaRPr kumimoji="1" lang="ja-JP" altLang="en-US" sz="900" b="1">
              <a:latin typeface="+mn-lt"/>
              <a:ea typeface="MS PGothic" panose="020B0600070205080204" pitchFamily="34" charset="-128"/>
            </a:endParaRPr>
          </a:p>
        </p:txBody>
      </p:sp>
      <p:sp>
        <p:nvSpPr>
          <p:cNvPr id="60" name="テキスト ボックス 59">
            <a:extLst>
              <a:ext uri="{FF2B5EF4-FFF2-40B4-BE49-F238E27FC236}">
                <a16:creationId xmlns:a16="http://schemas.microsoft.com/office/drawing/2014/main" id="{1159F7E7-B66A-204B-84DE-DCABBDA2E7BA}"/>
              </a:ext>
            </a:extLst>
          </p:cNvPr>
          <p:cNvSpPr txBox="1"/>
          <p:nvPr/>
        </p:nvSpPr>
        <p:spPr>
          <a:xfrm>
            <a:off x="2866655" y="2665975"/>
            <a:ext cx="757451" cy="230832"/>
          </a:xfrm>
          <a:prstGeom prst="rect">
            <a:avLst/>
          </a:prstGeom>
          <a:noFill/>
        </p:spPr>
        <p:txBody>
          <a:bodyPr wrap="square" rtlCol="0">
            <a:spAutoFit/>
          </a:bodyPr>
          <a:lstStyle/>
          <a:p>
            <a:r>
              <a:rPr kumimoji="1" lang="en-US" altLang="ja-JP" sz="900" b="1">
                <a:latin typeface="+mn-lt"/>
                <a:ea typeface="MS PGothic" panose="020B0600070205080204" pitchFamily="34" charset="-128"/>
              </a:rPr>
              <a:t>Te1/1/7</a:t>
            </a:r>
            <a:endParaRPr kumimoji="1" lang="ja-JP" altLang="en-US" sz="900" b="1">
              <a:latin typeface="+mn-lt"/>
              <a:ea typeface="MS PGothic" panose="020B0600070205080204" pitchFamily="34" charset="-128"/>
            </a:endParaRPr>
          </a:p>
        </p:txBody>
      </p:sp>
      <p:sp>
        <p:nvSpPr>
          <p:cNvPr id="61" name="テキスト ボックス 60">
            <a:extLst>
              <a:ext uri="{FF2B5EF4-FFF2-40B4-BE49-F238E27FC236}">
                <a16:creationId xmlns:a16="http://schemas.microsoft.com/office/drawing/2014/main" id="{9BF18DED-8F74-A541-BC6F-E611B232BC5A}"/>
              </a:ext>
            </a:extLst>
          </p:cNvPr>
          <p:cNvSpPr txBox="1"/>
          <p:nvPr/>
        </p:nvSpPr>
        <p:spPr>
          <a:xfrm>
            <a:off x="6277602" y="2655750"/>
            <a:ext cx="757451" cy="230832"/>
          </a:xfrm>
          <a:prstGeom prst="rect">
            <a:avLst/>
          </a:prstGeom>
          <a:noFill/>
        </p:spPr>
        <p:txBody>
          <a:bodyPr wrap="square" rtlCol="0">
            <a:spAutoFit/>
          </a:bodyPr>
          <a:lstStyle/>
          <a:p>
            <a:r>
              <a:rPr kumimoji="1" lang="en-US" altLang="ja-JP" sz="900" b="1">
                <a:latin typeface="+mn-lt"/>
                <a:ea typeface="MS PGothic" panose="020B0600070205080204" pitchFamily="34" charset="-128"/>
              </a:rPr>
              <a:t>Te2/1/8</a:t>
            </a:r>
            <a:endParaRPr kumimoji="1" lang="ja-JP" altLang="en-US" sz="900" b="1">
              <a:latin typeface="+mn-lt"/>
              <a:ea typeface="MS PGothic" panose="020B0600070205080204" pitchFamily="34" charset="-128"/>
            </a:endParaRPr>
          </a:p>
        </p:txBody>
      </p:sp>
      <p:sp>
        <p:nvSpPr>
          <p:cNvPr id="62" name="テキスト ボックス 61">
            <a:extLst>
              <a:ext uri="{FF2B5EF4-FFF2-40B4-BE49-F238E27FC236}">
                <a16:creationId xmlns:a16="http://schemas.microsoft.com/office/drawing/2014/main" id="{8BD9D5E2-AB6F-9B43-83E6-F4E4EC70E402}"/>
              </a:ext>
            </a:extLst>
          </p:cNvPr>
          <p:cNvSpPr txBox="1"/>
          <p:nvPr/>
        </p:nvSpPr>
        <p:spPr>
          <a:xfrm rot="750967">
            <a:off x="5775928" y="2586643"/>
            <a:ext cx="757451" cy="230832"/>
          </a:xfrm>
          <a:prstGeom prst="rect">
            <a:avLst/>
          </a:prstGeom>
          <a:noFill/>
        </p:spPr>
        <p:txBody>
          <a:bodyPr wrap="square" rtlCol="0">
            <a:spAutoFit/>
          </a:bodyPr>
          <a:lstStyle/>
          <a:p>
            <a:r>
              <a:rPr kumimoji="1" lang="en-US" altLang="ja-JP" sz="900" b="1">
                <a:latin typeface="+mn-lt"/>
                <a:ea typeface="MS PGothic" panose="020B0600070205080204" pitchFamily="34" charset="-128"/>
              </a:rPr>
              <a:t>Te2/1/7</a:t>
            </a:r>
            <a:endParaRPr kumimoji="1" lang="ja-JP" altLang="en-US" sz="900" b="1">
              <a:latin typeface="+mn-lt"/>
              <a:ea typeface="MS PGothic" panose="020B0600070205080204" pitchFamily="34" charset="-128"/>
            </a:endParaRPr>
          </a:p>
        </p:txBody>
      </p:sp>
      <p:sp>
        <p:nvSpPr>
          <p:cNvPr id="63" name="テキスト ボックス 62">
            <a:extLst>
              <a:ext uri="{FF2B5EF4-FFF2-40B4-BE49-F238E27FC236}">
                <a16:creationId xmlns:a16="http://schemas.microsoft.com/office/drawing/2014/main" id="{A965C9E0-861C-C541-914D-A2D2A91E11CB}"/>
              </a:ext>
            </a:extLst>
          </p:cNvPr>
          <p:cNvSpPr txBox="1"/>
          <p:nvPr/>
        </p:nvSpPr>
        <p:spPr>
          <a:xfrm>
            <a:off x="2889378" y="3100288"/>
            <a:ext cx="757451" cy="230832"/>
          </a:xfrm>
          <a:prstGeom prst="rect">
            <a:avLst/>
          </a:prstGeom>
          <a:noFill/>
        </p:spPr>
        <p:txBody>
          <a:bodyPr wrap="square" rtlCol="0">
            <a:spAutoFit/>
          </a:bodyPr>
          <a:lstStyle/>
          <a:p>
            <a:r>
              <a:rPr kumimoji="1" lang="en-US" altLang="ja-JP" sz="900" b="1">
                <a:latin typeface="+mn-lt"/>
                <a:ea typeface="MS PGothic" panose="020B0600070205080204" pitchFamily="34" charset="-128"/>
              </a:rPr>
              <a:t>Gi1/0/1</a:t>
            </a:r>
            <a:endParaRPr kumimoji="1" lang="ja-JP" altLang="en-US" sz="900" b="1">
              <a:latin typeface="+mn-lt"/>
              <a:ea typeface="MS PGothic" panose="020B0600070205080204" pitchFamily="34" charset="-128"/>
            </a:endParaRPr>
          </a:p>
        </p:txBody>
      </p:sp>
      <p:sp>
        <p:nvSpPr>
          <p:cNvPr id="64" name="テキスト ボックス 63">
            <a:extLst>
              <a:ext uri="{FF2B5EF4-FFF2-40B4-BE49-F238E27FC236}">
                <a16:creationId xmlns:a16="http://schemas.microsoft.com/office/drawing/2014/main" id="{7B42F09C-F78A-AC49-8DC6-5D6D8120B3B3}"/>
              </a:ext>
            </a:extLst>
          </p:cNvPr>
          <p:cNvSpPr txBox="1"/>
          <p:nvPr/>
        </p:nvSpPr>
        <p:spPr>
          <a:xfrm>
            <a:off x="6302484" y="3100288"/>
            <a:ext cx="757451" cy="230832"/>
          </a:xfrm>
          <a:prstGeom prst="rect">
            <a:avLst/>
          </a:prstGeom>
          <a:noFill/>
        </p:spPr>
        <p:txBody>
          <a:bodyPr wrap="square" rtlCol="0">
            <a:spAutoFit/>
          </a:bodyPr>
          <a:lstStyle/>
          <a:p>
            <a:r>
              <a:rPr kumimoji="1" lang="en-US" altLang="ja-JP" sz="900" b="1">
                <a:latin typeface="+mn-lt"/>
                <a:ea typeface="MS PGothic" panose="020B0600070205080204" pitchFamily="34" charset="-128"/>
              </a:rPr>
              <a:t>Gi2/0/2</a:t>
            </a:r>
            <a:endParaRPr kumimoji="1" lang="ja-JP" altLang="en-US" sz="900" b="1">
              <a:latin typeface="+mn-lt"/>
              <a:ea typeface="MS PGothic" panose="020B0600070205080204" pitchFamily="34" charset="-128"/>
            </a:endParaRPr>
          </a:p>
        </p:txBody>
      </p:sp>
      <p:sp>
        <p:nvSpPr>
          <p:cNvPr id="65" name="テキスト ボックス 64">
            <a:extLst>
              <a:ext uri="{FF2B5EF4-FFF2-40B4-BE49-F238E27FC236}">
                <a16:creationId xmlns:a16="http://schemas.microsoft.com/office/drawing/2014/main" id="{1456A525-8BE5-B544-B95F-315CE15BF994}"/>
              </a:ext>
            </a:extLst>
          </p:cNvPr>
          <p:cNvSpPr txBox="1"/>
          <p:nvPr/>
        </p:nvSpPr>
        <p:spPr>
          <a:xfrm rot="20823285">
            <a:off x="5803386" y="3166980"/>
            <a:ext cx="757451" cy="230832"/>
          </a:xfrm>
          <a:prstGeom prst="rect">
            <a:avLst/>
          </a:prstGeom>
          <a:noFill/>
        </p:spPr>
        <p:txBody>
          <a:bodyPr wrap="square" rtlCol="0">
            <a:spAutoFit/>
          </a:bodyPr>
          <a:lstStyle/>
          <a:p>
            <a:r>
              <a:rPr kumimoji="1" lang="en-US" altLang="ja-JP" sz="900" b="1">
                <a:latin typeface="+mn-lt"/>
                <a:ea typeface="MS PGothic" panose="020B0600070205080204" pitchFamily="34" charset="-128"/>
              </a:rPr>
              <a:t>Gi2/0/1</a:t>
            </a:r>
            <a:endParaRPr kumimoji="1" lang="ja-JP" altLang="en-US" sz="900" b="1">
              <a:latin typeface="+mn-lt"/>
              <a:ea typeface="MS PGothic" panose="020B0600070205080204" pitchFamily="34" charset="-128"/>
            </a:endParaRPr>
          </a:p>
        </p:txBody>
      </p:sp>
      <p:sp>
        <p:nvSpPr>
          <p:cNvPr id="66" name="テキスト ボックス 65">
            <a:extLst>
              <a:ext uri="{FF2B5EF4-FFF2-40B4-BE49-F238E27FC236}">
                <a16:creationId xmlns:a16="http://schemas.microsoft.com/office/drawing/2014/main" id="{0D2FEEB4-A503-994B-A376-84024A338966}"/>
              </a:ext>
            </a:extLst>
          </p:cNvPr>
          <p:cNvSpPr txBox="1"/>
          <p:nvPr/>
        </p:nvSpPr>
        <p:spPr>
          <a:xfrm rot="728248">
            <a:off x="3385173" y="3210942"/>
            <a:ext cx="757451" cy="230832"/>
          </a:xfrm>
          <a:prstGeom prst="rect">
            <a:avLst/>
          </a:prstGeom>
          <a:noFill/>
        </p:spPr>
        <p:txBody>
          <a:bodyPr wrap="square" rtlCol="0">
            <a:spAutoFit/>
          </a:bodyPr>
          <a:lstStyle/>
          <a:p>
            <a:r>
              <a:rPr kumimoji="1" lang="en-US" altLang="ja-JP" sz="900" b="1">
                <a:latin typeface="+mn-lt"/>
                <a:ea typeface="MS PGothic" panose="020B0600070205080204" pitchFamily="34" charset="-128"/>
              </a:rPr>
              <a:t>Gi1/0/2</a:t>
            </a:r>
            <a:endParaRPr kumimoji="1" lang="ja-JP" altLang="en-US" sz="900" b="1">
              <a:latin typeface="+mn-lt"/>
              <a:ea typeface="MS PGothic" panose="020B0600070205080204" pitchFamily="34" charset="-128"/>
            </a:endParaRPr>
          </a:p>
        </p:txBody>
      </p:sp>
      <p:sp>
        <p:nvSpPr>
          <p:cNvPr id="67" name="テキスト ボックス 66">
            <a:extLst>
              <a:ext uri="{FF2B5EF4-FFF2-40B4-BE49-F238E27FC236}">
                <a16:creationId xmlns:a16="http://schemas.microsoft.com/office/drawing/2014/main" id="{CCB7868F-59E8-3340-984A-C16BD897F326}"/>
              </a:ext>
            </a:extLst>
          </p:cNvPr>
          <p:cNvSpPr txBox="1"/>
          <p:nvPr/>
        </p:nvSpPr>
        <p:spPr>
          <a:xfrm>
            <a:off x="2838682" y="3596986"/>
            <a:ext cx="757451" cy="230832"/>
          </a:xfrm>
          <a:prstGeom prst="rect">
            <a:avLst/>
          </a:prstGeom>
          <a:noFill/>
        </p:spPr>
        <p:txBody>
          <a:bodyPr wrap="square" rtlCol="0">
            <a:spAutoFit/>
          </a:bodyPr>
          <a:lstStyle/>
          <a:p>
            <a:r>
              <a:rPr kumimoji="1" lang="en-US" altLang="ja-JP" sz="900" b="1">
                <a:latin typeface="+mn-lt"/>
                <a:ea typeface="MS PGothic" panose="020B0600070205080204" pitchFamily="34" charset="-128"/>
              </a:rPr>
              <a:t>Gi1/0/47</a:t>
            </a:r>
            <a:endParaRPr kumimoji="1" lang="ja-JP" altLang="en-US" sz="900" b="1">
              <a:latin typeface="+mn-lt"/>
              <a:ea typeface="MS PGothic" panose="020B0600070205080204" pitchFamily="34" charset="-128"/>
            </a:endParaRPr>
          </a:p>
        </p:txBody>
      </p:sp>
      <p:sp>
        <p:nvSpPr>
          <p:cNvPr id="68" name="テキスト ボックス 67">
            <a:extLst>
              <a:ext uri="{FF2B5EF4-FFF2-40B4-BE49-F238E27FC236}">
                <a16:creationId xmlns:a16="http://schemas.microsoft.com/office/drawing/2014/main" id="{055CFBAC-FD0A-9646-B3C0-EE74412F0621}"/>
              </a:ext>
            </a:extLst>
          </p:cNvPr>
          <p:cNvSpPr txBox="1"/>
          <p:nvPr/>
        </p:nvSpPr>
        <p:spPr>
          <a:xfrm>
            <a:off x="6277602" y="3596986"/>
            <a:ext cx="757451" cy="230832"/>
          </a:xfrm>
          <a:prstGeom prst="rect">
            <a:avLst/>
          </a:prstGeom>
          <a:noFill/>
        </p:spPr>
        <p:txBody>
          <a:bodyPr wrap="square" rtlCol="0">
            <a:spAutoFit/>
          </a:bodyPr>
          <a:lstStyle/>
          <a:p>
            <a:r>
              <a:rPr kumimoji="1" lang="en-US" altLang="ja-JP" sz="900" b="1">
                <a:latin typeface="+mn-lt"/>
                <a:ea typeface="MS PGothic" panose="020B0600070205080204" pitchFamily="34" charset="-128"/>
              </a:rPr>
              <a:t>Gi2/0/48</a:t>
            </a:r>
            <a:endParaRPr kumimoji="1" lang="ja-JP" altLang="en-US" sz="900" b="1">
              <a:latin typeface="+mn-lt"/>
              <a:ea typeface="MS PGothic" panose="020B0600070205080204" pitchFamily="34" charset="-128"/>
            </a:endParaRPr>
          </a:p>
        </p:txBody>
      </p:sp>
      <p:sp>
        <p:nvSpPr>
          <p:cNvPr id="69" name="テキスト ボックス 68">
            <a:extLst>
              <a:ext uri="{FF2B5EF4-FFF2-40B4-BE49-F238E27FC236}">
                <a16:creationId xmlns:a16="http://schemas.microsoft.com/office/drawing/2014/main" id="{7BD7D285-4119-A645-9E9C-276DBBD5B744}"/>
              </a:ext>
            </a:extLst>
          </p:cNvPr>
          <p:cNvSpPr txBox="1"/>
          <p:nvPr/>
        </p:nvSpPr>
        <p:spPr>
          <a:xfrm rot="766942">
            <a:off x="5745423" y="3535962"/>
            <a:ext cx="757451" cy="230832"/>
          </a:xfrm>
          <a:prstGeom prst="rect">
            <a:avLst/>
          </a:prstGeom>
          <a:noFill/>
        </p:spPr>
        <p:txBody>
          <a:bodyPr wrap="square" rtlCol="0">
            <a:spAutoFit/>
          </a:bodyPr>
          <a:lstStyle/>
          <a:p>
            <a:r>
              <a:rPr kumimoji="1" lang="en-US" altLang="ja-JP" sz="900" b="1">
                <a:latin typeface="+mn-lt"/>
                <a:ea typeface="MS PGothic" panose="020B0600070205080204" pitchFamily="34" charset="-128"/>
              </a:rPr>
              <a:t>Gi2/0/47</a:t>
            </a:r>
            <a:endParaRPr kumimoji="1" lang="ja-JP" altLang="en-US" sz="900" b="1">
              <a:latin typeface="+mn-lt"/>
              <a:ea typeface="MS PGothic" panose="020B0600070205080204" pitchFamily="34" charset="-128"/>
            </a:endParaRPr>
          </a:p>
        </p:txBody>
      </p:sp>
      <p:sp>
        <p:nvSpPr>
          <p:cNvPr id="70" name="テキスト ボックス 69">
            <a:extLst>
              <a:ext uri="{FF2B5EF4-FFF2-40B4-BE49-F238E27FC236}">
                <a16:creationId xmlns:a16="http://schemas.microsoft.com/office/drawing/2014/main" id="{B6A8C4E6-7270-DB49-BD3A-0C181C5BC0C8}"/>
              </a:ext>
            </a:extLst>
          </p:cNvPr>
          <p:cNvSpPr txBox="1"/>
          <p:nvPr/>
        </p:nvSpPr>
        <p:spPr>
          <a:xfrm rot="20910125">
            <a:off x="3416818" y="3486135"/>
            <a:ext cx="757451" cy="230832"/>
          </a:xfrm>
          <a:prstGeom prst="rect">
            <a:avLst/>
          </a:prstGeom>
          <a:noFill/>
        </p:spPr>
        <p:txBody>
          <a:bodyPr wrap="square" rtlCol="0">
            <a:spAutoFit/>
          </a:bodyPr>
          <a:lstStyle/>
          <a:p>
            <a:r>
              <a:rPr kumimoji="1" lang="en-US" altLang="ja-JP" sz="900" b="1">
                <a:latin typeface="+mn-lt"/>
                <a:ea typeface="MS PGothic" panose="020B0600070205080204" pitchFamily="34" charset="-128"/>
              </a:rPr>
              <a:t>Gi1/0/48</a:t>
            </a:r>
            <a:endParaRPr kumimoji="1" lang="ja-JP" altLang="en-US" sz="900" b="1">
              <a:latin typeface="+mn-lt"/>
              <a:ea typeface="MS PGothic" panose="020B0600070205080204" pitchFamily="34" charset="-128"/>
            </a:endParaRPr>
          </a:p>
        </p:txBody>
      </p:sp>
      <p:sp>
        <p:nvSpPr>
          <p:cNvPr id="71" name="テキスト ボックス 70">
            <a:extLst>
              <a:ext uri="{FF2B5EF4-FFF2-40B4-BE49-F238E27FC236}">
                <a16:creationId xmlns:a16="http://schemas.microsoft.com/office/drawing/2014/main" id="{DAA55B09-FC09-964A-AB53-BFB5E167F556}"/>
              </a:ext>
            </a:extLst>
          </p:cNvPr>
          <p:cNvSpPr txBox="1"/>
          <p:nvPr/>
        </p:nvSpPr>
        <p:spPr>
          <a:xfrm>
            <a:off x="2966227" y="3977823"/>
            <a:ext cx="757451" cy="230832"/>
          </a:xfrm>
          <a:prstGeom prst="rect">
            <a:avLst/>
          </a:prstGeom>
          <a:noFill/>
        </p:spPr>
        <p:txBody>
          <a:bodyPr wrap="square" rtlCol="0">
            <a:spAutoFit/>
          </a:bodyPr>
          <a:lstStyle/>
          <a:p>
            <a:r>
              <a:rPr kumimoji="1" lang="en-US" altLang="ja-JP" sz="900" b="1">
                <a:latin typeface="+mn-lt"/>
                <a:ea typeface="MS PGothic" panose="020B0600070205080204" pitchFamily="34" charset="-128"/>
              </a:rPr>
              <a:t>Gi1/0/1</a:t>
            </a:r>
            <a:endParaRPr kumimoji="1" lang="ja-JP" altLang="en-US" sz="900" b="1">
              <a:latin typeface="+mn-lt"/>
              <a:ea typeface="MS PGothic" panose="020B0600070205080204" pitchFamily="34" charset="-128"/>
            </a:endParaRPr>
          </a:p>
        </p:txBody>
      </p:sp>
      <p:sp>
        <p:nvSpPr>
          <p:cNvPr id="72" name="テキスト ボックス 71">
            <a:extLst>
              <a:ext uri="{FF2B5EF4-FFF2-40B4-BE49-F238E27FC236}">
                <a16:creationId xmlns:a16="http://schemas.microsoft.com/office/drawing/2014/main" id="{458629B0-2BC8-DD4F-82BC-4211264BAC76}"/>
              </a:ext>
            </a:extLst>
          </p:cNvPr>
          <p:cNvSpPr txBox="1"/>
          <p:nvPr/>
        </p:nvSpPr>
        <p:spPr>
          <a:xfrm>
            <a:off x="6198342" y="3977823"/>
            <a:ext cx="757451" cy="230832"/>
          </a:xfrm>
          <a:prstGeom prst="rect">
            <a:avLst/>
          </a:prstGeom>
          <a:noFill/>
        </p:spPr>
        <p:txBody>
          <a:bodyPr wrap="square" rtlCol="0">
            <a:spAutoFit/>
          </a:bodyPr>
          <a:lstStyle/>
          <a:p>
            <a:r>
              <a:rPr kumimoji="1" lang="en-US" altLang="ja-JP" sz="900" b="1">
                <a:latin typeface="+mn-lt"/>
                <a:ea typeface="MS PGothic" panose="020B0600070205080204" pitchFamily="34" charset="-128"/>
              </a:rPr>
              <a:t>Gi2/0/1</a:t>
            </a:r>
            <a:endParaRPr kumimoji="1" lang="ja-JP" altLang="en-US" sz="900" b="1">
              <a:latin typeface="+mn-lt"/>
              <a:ea typeface="MS PGothic" panose="020B0600070205080204" pitchFamily="34" charset="-128"/>
            </a:endParaRPr>
          </a:p>
        </p:txBody>
      </p:sp>
      <p:sp>
        <p:nvSpPr>
          <p:cNvPr id="73" name="テキスト ボックス 72">
            <a:extLst>
              <a:ext uri="{FF2B5EF4-FFF2-40B4-BE49-F238E27FC236}">
                <a16:creationId xmlns:a16="http://schemas.microsoft.com/office/drawing/2014/main" id="{DDA5F3FE-9A57-B34A-B81E-91F296429698}"/>
              </a:ext>
            </a:extLst>
          </p:cNvPr>
          <p:cNvSpPr txBox="1"/>
          <p:nvPr/>
        </p:nvSpPr>
        <p:spPr>
          <a:xfrm>
            <a:off x="4027685" y="4330660"/>
            <a:ext cx="757451" cy="230832"/>
          </a:xfrm>
          <a:prstGeom prst="rect">
            <a:avLst/>
          </a:prstGeom>
          <a:noFill/>
        </p:spPr>
        <p:txBody>
          <a:bodyPr wrap="square" rtlCol="0">
            <a:spAutoFit/>
          </a:bodyPr>
          <a:lstStyle/>
          <a:p>
            <a:r>
              <a:rPr kumimoji="1" lang="en-US" altLang="ja-JP" sz="900" b="1">
                <a:latin typeface="+mn-lt"/>
                <a:ea typeface="MS PGothic" panose="020B0600070205080204" pitchFamily="34" charset="-128"/>
              </a:rPr>
              <a:t>Gi0/1</a:t>
            </a:r>
            <a:endParaRPr kumimoji="1" lang="ja-JP" altLang="en-US" sz="900" b="1">
              <a:latin typeface="+mn-lt"/>
              <a:ea typeface="MS PGothic" panose="020B0600070205080204" pitchFamily="34" charset="-128"/>
            </a:endParaRPr>
          </a:p>
        </p:txBody>
      </p:sp>
      <p:sp>
        <p:nvSpPr>
          <p:cNvPr id="74" name="テキスト ボックス 73">
            <a:extLst>
              <a:ext uri="{FF2B5EF4-FFF2-40B4-BE49-F238E27FC236}">
                <a16:creationId xmlns:a16="http://schemas.microsoft.com/office/drawing/2014/main" id="{F397C612-EFF8-5A4F-A3AE-A1C6136301DC}"/>
              </a:ext>
            </a:extLst>
          </p:cNvPr>
          <p:cNvSpPr txBox="1"/>
          <p:nvPr/>
        </p:nvSpPr>
        <p:spPr>
          <a:xfrm>
            <a:off x="4027685" y="4570307"/>
            <a:ext cx="757451" cy="230832"/>
          </a:xfrm>
          <a:prstGeom prst="rect">
            <a:avLst/>
          </a:prstGeom>
          <a:noFill/>
        </p:spPr>
        <p:txBody>
          <a:bodyPr wrap="square" rtlCol="0">
            <a:spAutoFit/>
          </a:bodyPr>
          <a:lstStyle/>
          <a:p>
            <a:r>
              <a:rPr kumimoji="1" lang="en-US" altLang="ja-JP" sz="900" b="1">
                <a:latin typeface="+mn-lt"/>
                <a:ea typeface="MS PGothic" panose="020B0600070205080204" pitchFamily="34" charset="-128"/>
              </a:rPr>
              <a:t>Gi0/2</a:t>
            </a:r>
            <a:endParaRPr kumimoji="1" lang="ja-JP" altLang="en-US" sz="900" b="1">
              <a:latin typeface="+mn-lt"/>
              <a:ea typeface="MS PGothic" panose="020B0600070205080204" pitchFamily="34" charset="-128"/>
            </a:endParaRPr>
          </a:p>
        </p:txBody>
      </p:sp>
      <p:sp>
        <p:nvSpPr>
          <p:cNvPr id="75" name="テキスト ボックス 74">
            <a:extLst>
              <a:ext uri="{FF2B5EF4-FFF2-40B4-BE49-F238E27FC236}">
                <a16:creationId xmlns:a16="http://schemas.microsoft.com/office/drawing/2014/main" id="{DFBF98E2-6335-9141-8F43-D9DDB1F16D59}"/>
              </a:ext>
            </a:extLst>
          </p:cNvPr>
          <p:cNvSpPr txBox="1"/>
          <p:nvPr/>
        </p:nvSpPr>
        <p:spPr>
          <a:xfrm rot="915226">
            <a:off x="4457646" y="4194517"/>
            <a:ext cx="757451" cy="230832"/>
          </a:xfrm>
          <a:prstGeom prst="rect">
            <a:avLst/>
          </a:prstGeom>
          <a:noFill/>
        </p:spPr>
        <p:txBody>
          <a:bodyPr wrap="square" rtlCol="0">
            <a:spAutoFit/>
          </a:bodyPr>
          <a:lstStyle/>
          <a:p>
            <a:r>
              <a:rPr kumimoji="1" lang="en-US" altLang="ja-JP" sz="900" b="1">
                <a:latin typeface="+mn-lt"/>
                <a:ea typeface="MS PGothic" panose="020B0600070205080204" pitchFamily="34" charset="-128"/>
              </a:rPr>
              <a:t>Gi0/7</a:t>
            </a:r>
            <a:endParaRPr kumimoji="1" lang="ja-JP" altLang="en-US" sz="900" b="1">
              <a:latin typeface="+mn-lt"/>
              <a:ea typeface="MS PGothic" panose="020B0600070205080204" pitchFamily="34" charset="-128"/>
            </a:endParaRPr>
          </a:p>
        </p:txBody>
      </p:sp>
      <p:sp>
        <p:nvSpPr>
          <p:cNvPr id="76" name="テキスト ボックス 75">
            <a:extLst>
              <a:ext uri="{FF2B5EF4-FFF2-40B4-BE49-F238E27FC236}">
                <a16:creationId xmlns:a16="http://schemas.microsoft.com/office/drawing/2014/main" id="{95EA93B4-44DE-5046-A215-9E830652EBEE}"/>
              </a:ext>
            </a:extLst>
          </p:cNvPr>
          <p:cNvSpPr txBox="1"/>
          <p:nvPr/>
        </p:nvSpPr>
        <p:spPr>
          <a:xfrm rot="20718535">
            <a:off x="4772800" y="4135584"/>
            <a:ext cx="757451" cy="230832"/>
          </a:xfrm>
          <a:prstGeom prst="rect">
            <a:avLst/>
          </a:prstGeom>
          <a:noFill/>
        </p:spPr>
        <p:txBody>
          <a:bodyPr wrap="square" rtlCol="0">
            <a:spAutoFit/>
          </a:bodyPr>
          <a:lstStyle/>
          <a:p>
            <a:r>
              <a:rPr kumimoji="1" lang="en-US" altLang="ja-JP" sz="900" b="1">
                <a:latin typeface="+mn-lt"/>
                <a:ea typeface="MS PGothic" panose="020B0600070205080204" pitchFamily="34" charset="-128"/>
              </a:rPr>
              <a:t>Gi0/8</a:t>
            </a:r>
            <a:endParaRPr kumimoji="1" lang="ja-JP" altLang="en-US" sz="900" b="1">
              <a:latin typeface="+mn-lt"/>
              <a:ea typeface="MS PGothic" panose="020B0600070205080204" pitchFamily="34" charset="-128"/>
            </a:endParaRPr>
          </a:p>
        </p:txBody>
      </p:sp>
      <p:sp>
        <p:nvSpPr>
          <p:cNvPr id="77" name="テキスト ボックス 76">
            <a:extLst>
              <a:ext uri="{FF2B5EF4-FFF2-40B4-BE49-F238E27FC236}">
                <a16:creationId xmlns:a16="http://schemas.microsoft.com/office/drawing/2014/main" id="{2CF545B7-329B-BC48-B661-6D007598AA4F}"/>
              </a:ext>
            </a:extLst>
          </p:cNvPr>
          <p:cNvSpPr txBox="1"/>
          <p:nvPr/>
        </p:nvSpPr>
        <p:spPr>
          <a:xfrm>
            <a:off x="3853395" y="1069503"/>
            <a:ext cx="670722" cy="230832"/>
          </a:xfrm>
          <a:prstGeom prst="rect">
            <a:avLst/>
          </a:prstGeom>
          <a:noFill/>
        </p:spPr>
        <p:txBody>
          <a:bodyPr wrap="square" rtlCol="0">
            <a:spAutoFit/>
          </a:bodyPr>
          <a:lstStyle/>
          <a:p>
            <a:r>
              <a:rPr kumimoji="1" lang="en-US" altLang="ja-JP" sz="900" b="1">
                <a:latin typeface="+mn-lt"/>
                <a:ea typeface="MS PGothic" panose="020B0600070205080204" pitchFamily="34" charset="-128"/>
              </a:rPr>
              <a:t>Gi1/0/13</a:t>
            </a:r>
            <a:endParaRPr kumimoji="1" lang="ja-JP" altLang="en-US" sz="900" b="1">
              <a:latin typeface="+mn-lt"/>
              <a:ea typeface="MS PGothic" panose="020B0600070205080204" pitchFamily="34" charset="-128"/>
            </a:endParaRPr>
          </a:p>
        </p:txBody>
      </p:sp>
      <p:sp>
        <p:nvSpPr>
          <p:cNvPr id="78" name="テキスト ボックス 77">
            <a:extLst>
              <a:ext uri="{FF2B5EF4-FFF2-40B4-BE49-F238E27FC236}">
                <a16:creationId xmlns:a16="http://schemas.microsoft.com/office/drawing/2014/main" id="{10514DAF-7EFD-4941-931E-60E27CB2781D}"/>
              </a:ext>
            </a:extLst>
          </p:cNvPr>
          <p:cNvSpPr txBox="1"/>
          <p:nvPr/>
        </p:nvSpPr>
        <p:spPr>
          <a:xfrm>
            <a:off x="3853395" y="1301443"/>
            <a:ext cx="670722" cy="230832"/>
          </a:xfrm>
          <a:prstGeom prst="rect">
            <a:avLst/>
          </a:prstGeom>
          <a:noFill/>
        </p:spPr>
        <p:txBody>
          <a:bodyPr wrap="square" rtlCol="0">
            <a:spAutoFit/>
          </a:bodyPr>
          <a:lstStyle/>
          <a:p>
            <a:r>
              <a:rPr kumimoji="1" lang="en-US" altLang="ja-JP" sz="900" b="1">
                <a:latin typeface="+mn-lt"/>
                <a:ea typeface="MS PGothic" panose="020B0600070205080204" pitchFamily="34" charset="-128"/>
              </a:rPr>
              <a:t>Gi1/0/14</a:t>
            </a:r>
            <a:endParaRPr kumimoji="1" lang="ja-JP" altLang="en-US" sz="900" b="1">
              <a:latin typeface="+mn-lt"/>
              <a:ea typeface="MS PGothic" panose="020B0600070205080204" pitchFamily="34" charset="-128"/>
            </a:endParaRPr>
          </a:p>
        </p:txBody>
      </p:sp>
      <p:sp>
        <p:nvSpPr>
          <p:cNvPr id="79" name="テキスト ボックス 78">
            <a:extLst>
              <a:ext uri="{FF2B5EF4-FFF2-40B4-BE49-F238E27FC236}">
                <a16:creationId xmlns:a16="http://schemas.microsoft.com/office/drawing/2014/main" id="{24078D77-51DA-854D-AFA4-0474DFF7F873}"/>
              </a:ext>
            </a:extLst>
          </p:cNvPr>
          <p:cNvSpPr txBox="1"/>
          <p:nvPr/>
        </p:nvSpPr>
        <p:spPr>
          <a:xfrm rot="976614">
            <a:off x="4727687" y="1423059"/>
            <a:ext cx="670722" cy="230832"/>
          </a:xfrm>
          <a:prstGeom prst="rect">
            <a:avLst/>
          </a:prstGeom>
          <a:noFill/>
        </p:spPr>
        <p:txBody>
          <a:bodyPr wrap="square" rtlCol="0">
            <a:spAutoFit/>
          </a:bodyPr>
          <a:lstStyle/>
          <a:p>
            <a:r>
              <a:rPr kumimoji="1" lang="en-US" altLang="ja-JP" sz="900" b="1">
                <a:latin typeface="+mn-lt"/>
                <a:ea typeface="MS PGothic" panose="020B0600070205080204" pitchFamily="34" charset="-128"/>
              </a:rPr>
              <a:t>Te1/0/2</a:t>
            </a:r>
            <a:endParaRPr kumimoji="1" lang="ja-JP" altLang="en-US" sz="900" b="1">
              <a:latin typeface="+mn-lt"/>
              <a:ea typeface="MS PGothic" panose="020B0600070205080204" pitchFamily="34" charset="-128"/>
            </a:endParaRPr>
          </a:p>
        </p:txBody>
      </p:sp>
      <p:sp>
        <p:nvSpPr>
          <p:cNvPr id="80" name="テキスト ボックス 79">
            <a:extLst>
              <a:ext uri="{FF2B5EF4-FFF2-40B4-BE49-F238E27FC236}">
                <a16:creationId xmlns:a16="http://schemas.microsoft.com/office/drawing/2014/main" id="{AEF78365-C534-5841-926A-BA881EE76B4C}"/>
              </a:ext>
            </a:extLst>
          </p:cNvPr>
          <p:cNvSpPr txBox="1"/>
          <p:nvPr/>
        </p:nvSpPr>
        <p:spPr>
          <a:xfrm rot="20516455">
            <a:off x="4312417" y="1402699"/>
            <a:ext cx="670722" cy="230832"/>
          </a:xfrm>
          <a:prstGeom prst="rect">
            <a:avLst/>
          </a:prstGeom>
          <a:noFill/>
        </p:spPr>
        <p:txBody>
          <a:bodyPr wrap="square" rtlCol="0">
            <a:spAutoFit/>
          </a:bodyPr>
          <a:lstStyle/>
          <a:p>
            <a:r>
              <a:rPr kumimoji="1" lang="en-US" altLang="ja-JP" sz="900" b="1">
                <a:latin typeface="+mn-lt"/>
                <a:ea typeface="MS PGothic" panose="020B0600070205080204" pitchFamily="34" charset="-128"/>
              </a:rPr>
              <a:t>Te1/0/1</a:t>
            </a:r>
            <a:endParaRPr kumimoji="1" lang="ja-JP" altLang="en-US" sz="900" b="1">
              <a:latin typeface="+mn-lt"/>
              <a:ea typeface="MS PGothic" panose="020B0600070205080204" pitchFamily="34" charset="-128"/>
            </a:endParaRPr>
          </a:p>
        </p:txBody>
      </p:sp>
      <p:sp>
        <p:nvSpPr>
          <p:cNvPr id="81" name="テキスト ボックス 80">
            <a:extLst>
              <a:ext uri="{FF2B5EF4-FFF2-40B4-BE49-F238E27FC236}">
                <a16:creationId xmlns:a16="http://schemas.microsoft.com/office/drawing/2014/main" id="{2911CD72-4983-6740-A557-D0F622FB8AAB}"/>
              </a:ext>
            </a:extLst>
          </p:cNvPr>
          <p:cNvSpPr txBox="1"/>
          <p:nvPr/>
        </p:nvSpPr>
        <p:spPr>
          <a:xfrm>
            <a:off x="1008982" y="2875371"/>
            <a:ext cx="426979" cy="230832"/>
          </a:xfrm>
          <a:prstGeom prst="rect">
            <a:avLst/>
          </a:prstGeom>
          <a:noFill/>
        </p:spPr>
        <p:txBody>
          <a:bodyPr wrap="square" rtlCol="0">
            <a:spAutoFit/>
          </a:bodyPr>
          <a:lstStyle/>
          <a:p>
            <a:r>
              <a:rPr kumimoji="1" lang="en-US" altLang="ja-JP" sz="900" b="1">
                <a:latin typeface="+mn-lt"/>
                <a:ea typeface="MS PGothic" panose="020B0600070205080204" pitchFamily="34" charset="-128"/>
              </a:rPr>
              <a:t>Gi2</a:t>
            </a:r>
            <a:endParaRPr kumimoji="1" lang="ja-JP" altLang="en-US" sz="900" b="1">
              <a:latin typeface="+mn-lt"/>
              <a:ea typeface="MS PGothic" panose="020B0600070205080204" pitchFamily="34" charset="-128"/>
            </a:endParaRPr>
          </a:p>
        </p:txBody>
      </p:sp>
      <p:sp>
        <p:nvSpPr>
          <p:cNvPr id="82" name="テキスト ボックス 81">
            <a:extLst>
              <a:ext uri="{FF2B5EF4-FFF2-40B4-BE49-F238E27FC236}">
                <a16:creationId xmlns:a16="http://schemas.microsoft.com/office/drawing/2014/main" id="{8F144CD6-4A45-B04F-8FEB-163649EDE527}"/>
              </a:ext>
            </a:extLst>
          </p:cNvPr>
          <p:cNvSpPr txBox="1"/>
          <p:nvPr/>
        </p:nvSpPr>
        <p:spPr>
          <a:xfrm>
            <a:off x="661310" y="2875371"/>
            <a:ext cx="426979" cy="230832"/>
          </a:xfrm>
          <a:prstGeom prst="rect">
            <a:avLst/>
          </a:prstGeom>
          <a:noFill/>
        </p:spPr>
        <p:txBody>
          <a:bodyPr wrap="square" rtlCol="0">
            <a:spAutoFit/>
          </a:bodyPr>
          <a:lstStyle/>
          <a:p>
            <a:r>
              <a:rPr kumimoji="1" lang="en-US" altLang="ja-JP" sz="900" b="1">
                <a:latin typeface="+mn-lt"/>
                <a:ea typeface="MS PGothic" panose="020B0600070205080204" pitchFamily="34" charset="-128"/>
              </a:rPr>
              <a:t>Gi3</a:t>
            </a:r>
            <a:endParaRPr kumimoji="1" lang="ja-JP" altLang="en-US" sz="900" b="1">
              <a:latin typeface="+mn-lt"/>
              <a:ea typeface="MS PGothic" panose="020B0600070205080204" pitchFamily="34" charset="-128"/>
            </a:endParaRPr>
          </a:p>
        </p:txBody>
      </p:sp>
      <p:sp>
        <p:nvSpPr>
          <p:cNvPr id="83" name="テキスト ボックス 82">
            <a:extLst>
              <a:ext uri="{FF2B5EF4-FFF2-40B4-BE49-F238E27FC236}">
                <a16:creationId xmlns:a16="http://schemas.microsoft.com/office/drawing/2014/main" id="{81BAC88A-0B7C-6F47-939B-A5FC78D3A029}"/>
              </a:ext>
            </a:extLst>
          </p:cNvPr>
          <p:cNvSpPr txBox="1"/>
          <p:nvPr/>
        </p:nvSpPr>
        <p:spPr>
          <a:xfrm>
            <a:off x="779345" y="2212686"/>
            <a:ext cx="426979" cy="230832"/>
          </a:xfrm>
          <a:prstGeom prst="rect">
            <a:avLst/>
          </a:prstGeom>
          <a:noFill/>
        </p:spPr>
        <p:txBody>
          <a:bodyPr wrap="square" rtlCol="0">
            <a:spAutoFit/>
          </a:bodyPr>
          <a:lstStyle/>
          <a:p>
            <a:r>
              <a:rPr kumimoji="1" lang="en-US" altLang="ja-JP" sz="900" b="1">
                <a:latin typeface="+mn-lt"/>
                <a:ea typeface="MS PGothic" panose="020B0600070205080204" pitchFamily="34" charset="-128"/>
              </a:rPr>
              <a:t>Gi1</a:t>
            </a:r>
            <a:endParaRPr kumimoji="1" lang="ja-JP" altLang="en-US" sz="900" b="1">
              <a:latin typeface="+mn-lt"/>
              <a:ea typeface="MS PGothic" panose="020B0600070205080204" pitchFamily="34" charset="-128"/>
            </a:endParaRPr>
          </a:p>
        </p:txBody>
      </p:sp>
      <p:sp>
        <p:nvSpPr>
          <p:cNvPr id="84" name="テキスト ボックス 83">
            <a:extLst>
              <a:ext uri="{FF2B5EF4-FFF2-40B4-BE49-F238E27FC236}">
                <a16:creationId xmlns:a16="http://schemas.microsoft.com/office/drawing/2014/main" id="{A1826EB7-236C-A54A-9C59-E7575331278A}"/>
              </a:ext>
            </a:extLst>
          </p:cNvPr>
          <p:cNvSpPr txBox="1"/>
          <p:nvPr/>
        </p:nvSpPr>
        <p:spPr>
          <a:xfrm>
            <a:off x="1148591" y="2212686"/>
            <a:ext cx="426979" cy="230832"/>
          </a:xfrm>
          <a:prstGeom prst="rect">
            <a:avLst/>
          </a:prstGeom>
          <a:noFill/>
        </p:spPr>
        <p:txBody>
          <a:bodyPr wrap="square" rtlCol="0">
            <a:spAutoFit/>
          </a:bodyPr>
          <a:lstStyle/>
          <a:p>
            <a:r>
              <a:rPr kumimoji="1" lang="en-US" altLang="ja-JP" sz="900" b="1">
                <a:latin typeface="+mn-lt"/>
                <a:ea typeface="MS PGothic" panose="020B0600070205080204" pitchFamily="34" charset="-128"/>
              </a:rPr>
              <a:t>Gi4</a:t>
            </a:r>
            <a:endParaRPr kumimoji="1" lang="ja-JP" altLang="en-US" sz="900" b="1">
              <a:latin typeface="+mn-lt"/>
              <a:ea typeface="MS PGothic" panose="020B0600070205080204" pitchFamily="34" charset="-128"/>
            </a:endParaRPr>
          </a:p>
        </p:txBody>
      </p:sp>
      <p:sp>
        <p:nvSpPr>
          <p:cNvPr id="85" name="テキスト ボックス 84">
            <a:extLst>
              <a:ext uri="{FF2B5EF4-FFF2-40B4-BE49-F238E27FC236}">
                <a16:creationId xmlns:a16="http://schemas.microsoft.com/office/drawing/2014/main" id="{6A2D2391-313D-354B-97FA-E9D925494247}"/>
              </a:ext>
            </a:extLst>
          </p:cNvPr>
          <p:cNvSpPr txBox="1"/>
          <p:nvPr/>
        </p:nvSpPr>
        <p:spPr>
          <a:xfrm>
            <a:off x="4379073" y="1794298"/>
            <a:ext cx="1297166" cy="215444"/>
          </a:xfrm>
          <a:prstGeom prst="rect">
            <a:avLst/>
          </a:prstGeom>
          <a:noFill/>
        </p:spPr>
        <p:txBody>
          <a:bodyPr wrap="square" rtlCol="0">
            <a:spAutoFit/>
          </a:bodyPr>
          <a:lstStyle/>
          <a:p>
            <a:r>
              <a:rPr kumimoji="1" lang="en-US" altLang="ja-JP" sz="800" b="1">
                <a:latin typeface="+mn-lt"/>
                <a:ea typeface="MS PGothic" panose="020B0600070205080204" pitchFamily="34" charset="-128"/>
              </a:rPr>
              <a:t>Te1/0/39-2/0/39</a:t>
            </a:r>
            <a:endParaRPr kumimoji="1" lang="ja-JP" altLang="en-US" sz="800" b="1">
              <a:latin typeface="+mn-lt"/>
              <a:ea typeface="MS PGothic" panose="020B0600070205080204" pitchFamily="34" charset="-128"/>
            </a:endParaRPr>
          </a:p>
        </p:txBody>
      </p:sp>
      <p:sp>
        <p:nvSpPr>
          <p:cNvPr id="86" name="テキスト ボックス 85">
            <a:extLst>
              <a:ext uri="{FF2B5EF4-FFF2-40B4-BE49-F238E27FC236}">
                <a16:creationId xmlns:a16="http://schemas.microsoft.com/office/drawing/2014/main" id="{8F563EAC-FBF7-3646-8DE3-8C54042414AD}"/>
              </a:ext>
            </a:extLst>
          </p:cNvPr>
          <p:cNvSpPr txBox="1"/>
          <p:nvPr/>
        </p:nvSpPr>
        <p:spPr>
          <a:xfrm>
            <a:off x="4379073" y="2162031"/>
            <a:ext cx="1297166" cy="215444"/>
          </a:xfrm>
          <a:prstGeom prst="rect">
            <a:avLst/>
          </a:prstGeom>
          <a:noFill/>
        </p:spPr>
        <p:txBody>
          <a:bodyPr wrap="square" rtlCol="0">
            <a:spAutoFit/>
          </a:bodyPr>
          <a:lstStyle/>
          <a:p>
            <a:r>
              <a:rPr kumimoji="1" lang="en-US" altLang="ja-JP" sz="800" b="1">
                <a:latin typeface="+mn-lt"/>
                <a:ea typeface="MS PGothic" panose="020B0600070205080204" pitchFamily="34" charset="-128"/>
              </a:rPr>
              <a:t>Te1/0/40-2/0/40</a:t>
            </a:r>
            <a:endParaRPr kumimoji="1" lang="ja-JP" altLang="en-US" sz="800" b="1">
              <a:latin typeface="+mn-lt"/>
              <a:ea typeface="MS PGothic" panose="020B0600070205080204" pitchFamily="34" charset="-128"/>
            </a:endParaRPr>
          </a:p>
        </p:txBody>
      </p:sp>
      <p:sp>
        <p:nvSpPr>
          <p:cNvPr id="87" name="テキスト ボックス 86">
            <a:extLst>
              <a:ext uri="{FF2B5EF4-FFF2-40B4-BE49-F238E27FC236}">
                <a16:creationId xmlns:a16="http://schemas.microsoft.com/office/drawing/2014/main" id="{B6D608B9-A689-E746-B31B-8187D65E79BA}"/>
              </a:ext>
            </a:extLst>
          </p:cNvPr>
          <p:cNvSpPr txBox="1"/>
          <p:nvPr/>
        </p:nvSpPr>
        <p:spPr>
          <a:xfrm>
            <a:off x="1492663" y="1914017"/>
            <a:ext cx="967109" cy="400110"/>
          </a:xfrm>
          <a:prstGeom prst="rect">
            <a:avLst/>
          </a:prstGeom>
          <a:noFill/>
        </p:spPr>
        <p:txBody>
          <a:bodyPr wrap="square" rtlCol="0">
            <a:spAutoFit/>
          </a:bodyPr>
          <a:lstStyle/>
          <a:p>
            <a:r>
              <a:rPr kumimoji="1" lang="en-US" altLang="ja-JP" sz="1000" dirty="0">
                <a:latin typeface="+mn-lt"/>
                <a:ea typeface="MS PGothic" panose="020B0600070205080204" pitchFamily="34" charset="-128"/>
              </a:rPr>
              <a:t>C9500-1</a:t>
            </a:r>
          </a:p>
          <a:p>
            <a:r>
              <a:rPr kumimoji="1" lang="en-US" altLang="ja-JP" sz="1000" dirty="0">
                <a:latin typeface="+mn-lt"/>
                <a:ea typeface="MS PGothic" panose="020B0600070205080204" pitchFamily="34" charset="-128"/>
              </a:rPr>
              <a:t>(C9500-40X)</a:t>
            </a:r>
            <a:endParaRPr kumimoji="1" lang="ja-JP" altLang="en-US" sz="1000">
              <a:latin typeface="+mn-lt"/>
              <a:ea typeface="MS PGothic" panose="020B0600070205080204" pitchFamily="34" charset="-128"/>
            </a:endParaRPr>
          </a:p>
        </p:txBody>
      </p:sp>
      <p:sp>
        <p:nvSpPr>
          <p:cNvPr id="88" name="テキスト ボックス 87">
            <a:extLst>
              <a:ext uri="{FF2B5EF4-FFF2-40B4-BE49-F238E27FC236}">
                <a16:creationId xmlns:a16="http://schemas.microsoft.com/office/drawing/2014/main" id="{D65C74C7-CAE0-DD42-AE6A-65B3A06D00FE}"/>
              </a:ext>
            </a:extLst>
          </p:cNvPr>
          <p:cNvSpPr txBox="1"/>
          <p:nvPr/>
        </p:nvSpPr>
        <p:spPr>
          <a:xfrm>
            <a:off x="1509937" y="2798129"/>
            <a:ext cx="967109" cy="400110"/>
          </a:xfrm>
          <a:prstGeom prst="rect">
            <a:avLst/>
          </a:prstGeom>
          <a:noFill/>
        </p:spPr>
        <p:txBody>
          <a:bodyPr wrap="square" rtlCol="0">
            <a:spAutoFit/>
          </a:bodyPr>
          <a:lstStyle/>
          <a:p>
            <a:r>
              <a:rPr kumimoji="1" lang="en-US" altLang="ja-JP" sz="1000">
                <a:latin typeface="+mn-lt"/>
                <a:ea typeface="MS PGothic" panose="020B0600070205080204" pitchFamily="34" charset="-128"/>
              </a:rPr>
              <a:t>C9300-1</a:t>
            </a:r>
          </a:p>
          <a:p>
            <a:r>
              <a:rPr kumimoji="1" lang="en-US" altLang="ja-JP" sz="1000">
                <a:latin typeface="+mn-lt"/>
                <a:ea typeface="MS PGothic" panose="020B0600070205080204" pitchFamily="34" charset="-128"/>
              </a:rPr>
              <a:t>(C9300-24T)</a:t>
            </a:r>
            <a:endParaRPr kumimoji="1" lang="ja-JP" altLang="en-US" sz="1000">
              <a:latin typeface="+mn-lt"/>
              <a:ea typeface="MS PGothic" panose="020B0600070205080204" pitchFamily="34" charset="-128"/>
            </a:endParaRPr>
          </a:p>
        </p:txBody>
      </p:sp>
      <p:sp>
        <p:nvSpPr>
          <p:cNvPr id="89" name="テキスト ボックス 88">
            <a:extLst>
              <a:ext uri="{FF2B5EF4-FFF2-40B4-BE49-F238E27FC236}">
                <a16:creationId xmlns:a16="http://schemas.microsoft.com/office/drawing/2014/main" id="{BAF42CA2-65DD-5042-916F-DEBF43D3E19F}"/>
              </a:ext>
            </a:extLst>
          </p:cNvPr>
          <p:cNvSpPr txBox="1"/>
          <p:nvPr/>
        </p:nvSpPr>
        <p:spPr>
          <a:xfrm>
            <a:off x="1431405" y="3698832"/>
            <a:ext cx="1050229" cy="400110"/>
          </a:xfrm>
          <a:prstGeom prst="rect">
            <a:avLst/>
          </a:prstGeom>
          <a:noFill/>
        </p:spPr>
        <p:txBody>
          <a:bodyPr wrap="square" rtlCol="0">
            <a:spAutoFit/>
          </a:bodyPr>
          <a:lstStyle/>
          <a:p>
            <a:r>
              <a:rPr kumimoji="1" lang="en-US" altLang="ja-JP" sz="1000">
                <a:latin typeface="+mn-lt"/>
                <a:ea typeface="MS PGothic" panose="020B0600070205080204" pitchFamily="34" charset="-128"/>
              </a:rPr>
              <a:t>C9200L-1</a:t>
            </a:r>
          </a:p>
          <a:p>
            <a:r>
              <a:rPr kumimoji="1" lang="en-US" altLang="ja-JP" sz="1000">
                <a:latin typeface="+mn-lt"/>
                <a:ea typeface="MS PGothic" panose="020B0600070205080204" pitchFamily="34" charset="-128"/>
              </a:rPr>
              <a:t>(C9200L-48T)</a:t>
            </a:r>
            <a:endParaRPr kumimoji="1" lang="ja-JP" altLang="en-US" sz="1000">
              <a:latin typeface="+mn-lt"/>
              <a:ea typeface="MS PGothic" panose="020B0600070205080204" pitchFamily="34" charset="-128"/>
            </a:endParaRPr>
          </a:p>
        </p:txBody>
      </p:sp>
      <p:sp>
        <p:nvSpPr>
          <p:cNvPr id="90" name="直方体 89">
            <a:extLst>
              <a:ext uri="{FF2B5EF4-FFF2-40B4-BE49-F238E27FC236}">
                <a16:creationId xmlns:a16="http://schemas.microsoft.com/office/drawing/2014/main" id="{2CA0959E-8EBD-7043-A892-4F41A8C0E5B1}"/>
              </a:ext>
            </a:extLst>
          </p:cNvPr>
          <p:cNvSpPr/>
          <p:nvPr/>
        </p:nvSpPr>
        <p:spPr>
          <a:xfrm>
            <a:off x="6201405" y="1079022"/>
            <a:ext cx="811418" cy="317291"/>
          </a:xfrm>
          <a:prstGeom prst="cube">
            <a:avLst/>
          </a:prstGeom>
          <a:solidFill>
            <a:schemeClr val="tx2"/>
          </a:solidFill>
          <a:ln>
            <a:noFill/>
          </a:ln>
        </p:spPr>
        <p:style>
          <a:lnRef idx="1">
            <a:schemeClr val="dk1"/>
          </a:lnRef>
          <a:fillRef idx="2">
            <a:schemeClr val="dk1"/>
          </a:fillRef>
          <a:effectRef idx="1">
            <a:schemeClr val="dk1"/>
          </a:effectRef>
          <a:fontRef idx="minor">
            <a:schemeClr val="dk1"/>
          </a:fontRef>
        </p:style>
        <p:txBody>
          <a:bodyPr rtlCol="0" anchor="ctr"/>
          <a:lstStyle/>
          <a:p>
            <a:pPr algn="ctr"/>
            <a:r>
              <a:rPr kumimoji="1" lang="en-US" altLang="ja-JP" sz="1200">
                <a:solidFill>
                  <a:schemeClr val="bg2"/>
                </a:solidFill>
                <a:ea typeface="MS PGothic" panose="020B0600070205080204" pitchFamily="34" charset="-128"/>
              </a:rPr>
              <a:t>L2SW</a:t>
            </a:r>
            <a:endParaRPr kumimoji="1" lang="ja-JP" altLang="en-US" sz="1200">
              <a:solidFill>
                <a:schemeClr val="bg2"/>
              </a:solidFill>
              <a:ea typeface="MS PGothic" panose="020B0600070205080204" pitchFamily="34" charset="-128"/>
            </a:endParaRPr>
          </a:p>
        </p:txBody>
      </p:sp>
      <p:cxnSp>
        <p:nvCxnSpPr>
          <p:cNvPr id="91" name="直線コネクタ 90">
            <a:extLst>
              <a:ext uri="{FF2B5EF4-FFF2-40B4-BE49-F238E27FC236}">
                <a16:creationId xmlns:a16="http://schemas.microsoft.com/office/drawing/2014/main" id="{E24DEB30-51B7-064F-A9DF-E46941F7194E}"/>
              </a:ext>
            </a:extLst>
          </p:cNvPr>
          <p:cNvCxnSpPr>
            <a:cxnSpLocks/>
            <a:stCxn id="90" idx="3"/>
          </p:cNvCxnSpPr>
          <p:nvPr/>
        </p:nvCxnSpPr>
        <p:spPr>
          <a:xfrm>
            <a:off x="6567453" y="1396313"/>
            <a:ext cx="0" cy="467826"/>
          </a:xfrm>
          <a:prstGeom prst="line">
            <a:avLst/>
          </a:prstGeom>
          <a:ln w="28575">
            <a:solidFill>
              <a:schemeClr val="accent6"/>
            </a:solidFill>
          </a:ln>
        </p:spPr>
        <p:style>
          <a:lnRef idx="1">
            <a:schemeClr val="accent1"/>
          </a:lnRef>
          <a:fillRef idx="0">
            <a:schemeClr val="accent1"/>
          </a:fillRef>
          <a:effectRef idx="0">
            <a:schemeClr val="accent1"/>
          </a:effectRef>
          <a:fontRef idx="minor">
            <a:schemeClr val="tx1"/>
          </a:fontRef>
        </p:style>
      </p:cxnSp>
      <p:sp>
        <p:nvSpPr>
          <p:cNvPr id="92" name="テキスト ボックス 91">
            <a:extLst>
              <a:ext uri="{FF2B5EF4-FFF2-40B4-BE49-F238E27FC236}">
                <a16:creationId xmlns:a16="http://schemas.microsoft.com/office/drawing/2014/main" id="{9A99890E-B905-814C-944C-B7B891183E05}"/>
              </a:ext>
            </a:extLst>
          </p:cNvPr>
          <p:cNvSpPr txBox="1"/>
          <p:nvPr/>
        </p:nvSpPr>
        <p:spPr>
          <a:xfrm>
            <a:off x="6504325" y="1624664"/>
            <a:ext cx="757451" cy="230832"/>
          </a:xfrm>
          <a:prstGeom prst="rect">
            <a:avLst/>
          </a:prstGeom>
          <a:noFill/>
        </p:spPr>
        <p:txBody>
          <a:bodyPr wrap="square" rtlCol="0">
            <a:spAutoFit/>
          </a:bodyPr>
          <a:lstStyle/>
          <a:p>
            <a:r>
              <a:rPr kumimoji="1" lang="en-US" altLang="ja-JP" sz="900" b="1">
                <a:latin typeface="+mn-lt"/>
                <a:ea typeface="MS PGothic" panose="020B0600070205080204" pitchFamily="34" charset="-128"/>
              </a:rPr>
              <a:t>Te2/0/32</a:t>
            </a:r>
            <a:endParaRPr kumimoji="1" lang="ja-JP" altLang="en-US" sz="900" b="1">
              <a:latin typeface="+mn-lt"/>
              <a:ea typeface="MS PGothic" panose="020B0600070205080204" pitchFamily="34" charset="-128"/>
            </a:endParaRPr>
          </a:p>
        </p:txBody>
      </p:sp>
      <p:sp>
        <p:nvSpPr>
          <p:cNvPr id="93" name="直方体 92">
            <a:extLst>
              <a:ext uri="{FF2B5EF4-FFF2-40B4-BE49-F238E27FC236}">
                <a16:creationId xmlns:a16="http://schemas.microsoft.com/office/drawing/2014/main" id="{72817F6F-C986-974E-9E00-3E68DB9708B1}"/>
              </a:ext>
            </a:extLst>
          </p:cNvPr>
          <p:cNvSpPr/>
          <p:nvPr/>
        </p:nvSpPr>
        <p:spPr>
          <a:xfrm>
            <a:off x="5571273" y="403805"/>
            <a:ext cx="546449" cy="317291"/>
          </a:xfrm>
          <a:prstGeom prst="cube">
            <a:avLst/>
          </a:prstGeom>
          <a:solidFill>
            <a:schemeClr val="accent1"/>
          </a:solidFill>
          <a:ln>
            <a:noFill/>
          </a:ln>
        </p:spPr>
        <p:style>
          <a:lnRef idx="1">
            <a:schemeClr val="accent3"/>
          </a:lnRef>
          <a:fillRef idx="2">
            <a:schemeClr val="accent3"/>
          </a:fillRef>
          <a:effectRef idx="1">
            <a:schemeClr val="accent3"/>
          </a:effectRef>
          <a:fontRef idx="minor">
            <a:schemeClr val="dk1"/>
          </a:fontRef>
        </p:style>
        <p:txBody>
          <a:bodyPr rtlCol="0" anchor="ctr"/>
          <a:lstStyle/>
          <a:p>
            <a:pPr algn="ctr"/>
            <a:r>
              <a:rPr kumimoji="1" lang="en-US" altLang="ja-JP" sz="1200">
                <a:solidFill>
                  <a:schemeClr val="tx2"/>
                </a:solidFill>
                <a:ea typeface="MS PGothic" panose="020B0600070205080204" pitchFamily="34" charset="-128"/>
              </a:rPr>
              <a:t>PI</a:t>
            </a:r>
            <a:endParaRPr kumimoji="1" lang="ja-JP" altLang="en-US" sz="1200">
              <a:solidFill>
                <a:schemeClr val="tx2"/>
              </a:solidFill>
              <a:ea typeface="MS PGothic" panose="020B0600070205080204" pitchFamily="34" charset="-128"/>
            </a:endParaRPr>
          </a:p>
        </p:txBody>
      </p:sp>
      <p:sp>
        <p:nvSpPr>
          <p:cNvPr id="94" name="直方体 93">
            <a:extLst>
              <a:ext uri="{FF2B5EF4-FFF2-40B4-BE49-F238E27FC236}">
                <a16:creationId xmlns:a16="http://schemas.microsoft.com/office/drawing/2014/main" id="{D48A38C4-2B3B-C743-A2EA-CBCB9BBE531F}"/>
              </a:ext>
            </a:extLst>
          </p:cNvPr>
          <p:cNvSpPr/>
          <p:nvPr/>
        </p:nvSpPr>
        <p:spPr>
          <a:xfrm>
            <a:off x="6170934" y="403805"/>
            <a:ext cx="546449" cy="317291"/>
          </a:xfrm>
          <a:prstGeom prst="cube">
            <a:avLst/>
          </a:prstGeom>
          <a:solidFill>
            <a:schemeClr val="accent1"/>
          </a:solidFill>
          <a:ln>
            <a:noFill/>
          </a:ln>
        </p:spPr>
        <p:style>
          <a:lnRef idx="1">
            <a:schemeClr val="accent3"/>
          </a:lnRef>
          <a:fillRef idx="2">
            <a:schemeClr val="accent3"/>
          </a:fillRef>
          <a:effectRef idx="1">
            <a:schemeClr val="accent3"/>
          </a:effectRef>
          <a:fontRef idx="minor">
            <a:schemeClr val="dk1"/>
          </a:fontRef>
        </p:style>
        <p:txBody>
          <a:bodyPr rtlCol="0" anchor="ctr"/>
          <a:lstStyle/>
          <a:p>
            <a:pPr algn="ctr"/>
            <a:r>
              <a:rPr kumimoji="1" lang="en-US" altLang="ja-JP" sz="1200">
                <a:solidFill>
                  <a:schemeClr val="tx2"/>
                </a:solidFill>
                <a:ea typeface="MS PGothic" panose="020B0600070205080204" pitchFamily="34" charset="-128"/>
              </a:rPr>
              <a:t>ISE</a:t>
            </a:r>
            <a:endParaRPr kumimoji="1" lang="ja-JP" altLang="en-US" sz="1200">
              <a:solidFill>
                <a:schemeClr val="tx2"/>
              </a:solidFill>
              <a:ea typeface="MS PGothic" panose="020B0600070205080204" pitchFamily="34" charset="-128"/>
            </a:endParaRPr>
          </a:p>
        </p:txBody>
      </p:sp>
      <p:sp>
        <p:nvSpPr>
          <p:cNvPr id="95" name="直方体 94">
            <a:extLst>
              <a:ext uri="{FF2B5EF4-FFF2-40B4-BE49-F238E27FC236}">
                <a16:creationId xmlns:a16="http://schemas.microsoft.com/office/drawing/2014/main" id="{C7217291-7066-364C-982F-E4CA25C08222}"/>
              </a:ext>
            </a:extLst>
          </p:cNvPr>
          <p:cNvSpPr/>
          <p:nvPr/>
        </p:nvSpPr>
        <p:spPr>
          <a:xfrm>
            <a:off x="6770595" y="403805"/>
            <a:ext cx="546449" cy="317291"/>
          </a:xfrm>
          <a:prstGeom prst="cube">
            <a:avLst/>
          </a:prstGeom>
          <a:solidFill>
            <a:schemeClr val="accent1"/>
          </a:solidFill>
          <a:ln>
            <a:noFill/>
          </a:ln>
        </p:spPr>
        <p:style>
          <a:lnRef idx="1">
            <a:schemeClr val="accent3"/>
          </a:lnRef>
          <a:fillRef idx="2">
            <a:schemeClr val="accent3"/>
          </a:fillRef>
          <a:effectRef idx="1">
            <a:schemeClr val="accent3"/>
          </a:effectRef>
          <a:fontRef idx="minor">
            <a:schemeClr val="dk1"/>
          </a:fontRef>
        </p:style>
        <p:txBody>
          <a:bodyPr rtlCol="0" anchor="ctr"/>
          <a:lstStyle/>
          <a:p>
            <a:pPr algn="ctr"/>
            <a:r>
              <a:rPr kumimoji="1" lang="en-US" altLang="ja-JP" sz="1100">
                <a:solidFill>
                  <a:schemeClr val="tx2"/>
                </a:solidFill>
                <a:ea typeface="MS PGothic" panose="020B0600070205080204" pitchFamily="34" charset="-128"/>
              </a:rPr>
              <a:t>NTP</a:t>
            </a:r>
            <a:endParaRPr kumimoji="1" lang="ja-JP" altLang="en-US" sz="1100">
              <a:solidFill>
                <a:schemeClr val="tx2"/>
              </a:solidFill>
              <a:ea typeface="MS PGothic" panose="020B0600070205080204" pitchFamily="34" charset="-128"/>
            </a:endParaRPr>
          </a:p>
        </p:txBody>
      </p:sp>
      <p:cxnSp>
        <p:nvCxnSpPr>
          <p:cNvPr id="96" name="直線コネクタ 95">
            <a:extLst>
              <a:ext uri="{FF2B5EF4-FFF2-40B4-BE49-F238E27FC236}">
                <a16:creationId xmlns:a16="http://schemas.microsoft.com/office/drawing/2014/main" id="{00D9867E-8004-174D-ACF9-1067C5C09C45}"/>
              </a:ext>
            </a:extLst>
          </p:cNvPr>
          <p:cNvCxnSpPr>
            <a:cxnSpLocks/>
            <a:stCxn id="93" idx="3"/>
            <a:endCxn id="90" idx="0"/>
          </p:cNvCxnSpPr>
          <p:nvPr/>
        </p:nvCxnSpPr>
        <p:spPr>
          <a:xfrm>
            <a:off x="5804836" y="721096"/>
            <a:ext cx="841939" cy="357926"/>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7" name="直線コネクタ 96">
            <a:extLst>
              <a:ext uri="{FF2B5EF4-FFF2-40B4-BE49-F238E27FC236}">
                <a16:creationId xmlns:a16="http://schemas.microsoft.com/office/drawing/2014/main" id="{0E069CD0-BA28-4C47-AA8B-217E5DD76716}"/>
              </a:ext>
            </a:extLst>
          </p:cNvPr>
          <p:cNvCxnSpPr>
            <a:cxnSpLocks/>
            <a:stCxn id="94" idx="3"/>
            <a:endCxn id="90" idx="0"/>
          </p:cNvCxnSpPr>
          <p:nvPr/>
        </p:nvCxnSpPr>
        <p:spPr>
          <a:xfrm>
            <a:off x="6404497" y="721096"/>
            <a:ext cx="242278" cy="357926"/>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8" name="直線コネクタ 97">
            <a:extLst>
              <a:ext uri="{FF2B5EF4-FFF2-40B4-BE49-F238E27FC236}">
                <a16:creationId xmlns:a16="http://schemas.microsoft.com/office/drawing/2014/main" id="{D4167819-169F-5140-84E6-CB2F11CA78F5}"/>
              </a:ext>
            </a:extLst>
          </p:cNvPr>
          <p:cNvCxnSpPr>
            <a:cxnSpLocks/>
            <a:stCxn id="95" idx="3"/>
            <a:endCxn id="90" idx="0"/>
          </p:cNvCxnSpPr>
          <p:nvPr/>
        </p:nvCxnSpPr>
        <p:spPr>
          <a:xfrm flipH="1">
            <a:off x="6646775" y="721096"/>
            <a:ext cx="357383" cy="357926"/>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99" name="テキスト ボックス 98">
            <a:extLst>
              <a:ext uri="{FF2B5EF4-FFF2-40B4-BE49-F238E27FC236}">
                <a16:creationId xmlns:a16="http://schemas.microsoft.com/office/drawing/2014/main" id="{8BCDDC2D-50C4-A748-A120-1B781BE9B61C}"/>
              </a:ext>
            </a:extLst>
          </p:cNvPr>
          <p:cNvSpPr txBox="1"/>
          <p:nvPr/>
        </p:nvSpPr>
        <p:spPr>
          <a:xfrm>
            <a:off x="7389808" y="721096"/>
            <a:ext cx="1668261" cy="923330"/>
          </a:xfrm>
          <a:prstGeom prst="rect">
            <a:avLst/>
          </a:prstGeom>
          <a:noFill/>
        </p:spPr>
        <p:txBody>
          <a:bodyPr wrap="square" rtlCol="0">
            <a:spAutoFit/>
          </a:bodyPr>
          <a:lstStyle/>
          <a:p>
            <a:r>
              <a:rPr kumimoji="1" lang="en-US" altLang="ja-JP" sz="900">
                <a:latin typeface="+mn-lt"/>
                <a:ea typeface="MS PGothic" panose="020B0600070205080204" pitchFamily="34" charset="-128"/>
              </a:rPr>
              <a:t>&lt;PI&gt;</a:t>
            </a:r>
          </a:p>
          <a:p>
            <a:r>
              <a:rPr kumimoji="1" lang="en-US" altLang="ja-JP" sz="900">
                <a:latin typeface="+mn-lt"/>
                <a:ea typeface="MS PGothic" panose="020B0600070205080204" pitchFamily="34" charset="-128"/>
              </a:rPr>
              <a:t>SNMP, Syslog, NetFlow</a:t>
            </a:r>
          </a:p>
          <a:p>
            <a:r>
              <a:rPr kumimoji="1" lang="en-US" altLang="ja-JP" sz="900">
                <a:latin typeface="+mn-lt"/>
                <a:ea typeface="MS PGothic" panose="020B0600070205080204" pitchFamily="34" charset="-128"/>
              </a:rPr>
              <a:t>&lt;ISE&gt;</a:t>
            </a:r>
          </a:p>
          <a:p>
            <a:r>
              <a:rPr kumimoji="1" lang="en-US" altLang="ja-JP" sz="900">
                <a:latin typeface="+mn-lt"/>
                <a:ea typeface="MS PGothic" panose="020B0600070205080204" pitchFamily="34" charset="-128"/>
              </a:rPr>
              <a:t>Radius</a:t>
            </a:r>
            <a:r>
              <a:rPr kumimoji="1" lang="ja-JP" altLang="en-US" sz="900">
                <a:latin typeface="+mn-lt"/>
                <a:ea typeface="MS PGothic" panose="020B0600070205080204" pitchFamily="34" charset="-128"/>
              </a:rPr>
              <a:t>認証サーバ</a:t>
            </a:r>
            <a:endParaRPr kumimoji="1" lang="en-US" altLang="ja-JP" sz="900">
              <a:latin typeface="+mn-lt"/>
              <a:ea typeface="MS PGothic" panose="020B0600070205080204" pitchFamily="34" charset="-128"/>
            </a:endParaRPr>
          </a:p>
          <a:p>
            <a:r>
              <a:rPr kumimoji="1" lang="en-US" altLang="ja-JP" sz="900">
                <a:latin typeface="+mn-lt"/>
                <a:ea typeface="MS PGothic" panose="020B0600070205080204" pitchFamily="34" charset="-128"/>
              </a:rPr>
              <a:t>&lt;NTP&gt;</a:t>
            </a:r>
          </a:p>
          <a:p>
            <a:r>
              <a:rPr kumimoji="1" lang="en-US" altLang="ja-JP" sz="900">
                <a:latin typeface="+mn-lt"/>
                <a:ea typeface="MS PGothic" panose="020B0600070205080204" pitchFamily="34" charset="-128"/>
              </a:rPr>
              <a:t>NTP</a:t>
            </a:r>
            <a:r>
              <a:rPr kumimoji="1" lang="ja-JP" altLang="en-US" sz="900">
                <a:latin typeface="+mn-lt"/>
                <a:ea typeface="MS PGothic" panose="020B0600070205080204" pitchFamily="34" charset="-128"/>
              </a:rPr>
              <a:t>サーバ</a:t>
            </a:r>
          </a:p>
        </p:txBody>
      </p:sp>
      <p:sp>
        <p:nvSpPr>
          <p:cNvPr id="100" name="楕円 1">
            <a:extLst>
              <a:ext uri="{FF2B5EF4-FFF2-40B4-BE49-F238E27FC236}">
                <a16:creationId xmlns:a16="http://schemas.microsoft.com/office/drawing/2014/main" id="{3180D08C-A07F-D949-8769-C1B55E0688E3}"/>
              </a:ext>
            </a:extLst>
          </p:cNvPr>
          <p:cNvSpPr/>
          <p:nvPr/>
        </p:nvSpPr>
        <p:spPr>
          <a:xfrm>
            <a:off x="3716224" y="1623216"/>
            <a:ext cx="2240295" cy="45719"/>
          </a:xfrm>
          <a:prstGeom prst="ellipse">
            <a:avLst/>
          </a:prstGeom>
          <a:noFill/>
          <a:ln w="19050">
            <a:solidFill>
              <a:schemeClr val="accent6"/>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ea typeface="MS PGothic" panose="020B0600070205080204" pitchFamily="34" charset="-128"/>
            </a:endParaRPr>
          </a:p>
        </p:txBody>
      </p:sp>
      <p:sp>
        <p:nvSpPr>
          <p:cNvPr id="101" name="楕円 131">
            <a:extLst>
              <a:ext uri="{FF2B5EF4-FFF2-40B4-BE49-F238E27FC236}">
                <a16:creationId xmlns:a16="http://schemas.microsoft.com/office/drawing/2014/main" id="{4FBF95A8-FE52-6F47-B483-28E4022515BD}"/>
              </a:ext>
            </a:extLst>
          </p:cNvPr>
          <p:cNvSpPr/>
          <p:nvPr/>
        </p:nvSpPr>
        <p:spPr>
          <a:xfrm>
            <a:off x="3312683" y="2482050"/>
            <a:ext cx="3150698" cy="106540"/>
          </a:xfrm>
          <a:prstGeom prst="ellipse">
            <a:avLst/>
          </a:prstGeom>
          <a:noFill/>
          <a:ln w="19050">
            <a:solidFill>
              <a:schemeClr val="accent6"/>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ea typeface="MS PGothic" panose="020B0600070205080204" pitchFamily="34" charset="-128"/>
            </a:endParaRPr>
          </a:p>
        </p:txBody>
      </p:sp>
      <p:sp>
        <p:nvSpPr>
          <p:cNvPr id="102" name="楕円 132">
            <a:extLst>
              <a:ext uri="{FF2B5EF4-FFF2-40B4-BE49-F238E27FC236}">
                <a16:creationId xmlns:a16="http://schemas.microsoft.com/office/drawing/2014/main" id="{96796D40-CEE3-EF47-B597-6C2AC1BAC296}"/>
              </a:ext>
            </a:extLst>
          </p:cNvPr>
          <p:cNvSpPr/>
          <p:nvPr/>
        </p:nvSpPr>
        <p:spPr>
          <a:xfrm>
            <a:off x="3312683" y="3416528"/>
            <a:ext cx="3150698" cy="106540"/>
          </a:xfrm>
          <a:prstGeom prst="ellipse">
            <a:avLst/>
          </a:prstGeom>
          <a:noFill/>
          <a:ln w="1905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ea typeface="MS PGothic" panose="020B0600070205080204" pitchFamily="34" charset="-128"/>
            </a:endParaRPr>
          </a:p>
        </p:txBody>
      </p:sp>
      <p:sp>
        <p:nvSpPr>
          <p:cNvPr id="103" name="楕円 133">
            <a:extLst>
              <a:ext uri="{FF2B5EF4-FFF2-40B4-BE49-F238E27FC236}">
                <a16:creationId xmlns:a16="http://schemas.microsoft.com/office/drawing/2014/main" id="{AFEAF1B1-57F9-B241-9042-22370E01EE41}"/>
              </a:ext>
            </a:extLst>
          </p:cNvPr>
          <p:cNvSpPr/>
          <p:nvPr/>
        </p:nvSpPr>
        <p:spPr>
          <a:xfrm>
            <a:off x="3716224" y="4147832"/>
            <a:ext cx="2240295" cy="45719"/>
          </a:xfrm>
          <a:prstGeom prst="ellipse">
            <a:avLst/>
          </a:prstGeom>
          <a:noFill/>
          <a:ln w="1905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ea typeface="MS PGothic" panose="020B0600070205080204" pitchFamily="34" charset="-128"/>
            </a:endParaRPr>
          </a:p>
        </p:txBody>
      </p:sp>
      <p:sp>
        <p:nvSpPr>
          <p:cNvPr id="104" name="Slide Number Placeholder 4">
            <a:extLst>
              <a:ext uri="{FF2B5EF4-FFF2-40B4-BE49-F238E27FC236}">
                <a16:creationId xmlns:a16="http://schemas.microsoft.com/office/drawing/2014/main" id="{1D86F9D7-FBCD-FF4D-B152-D2CF875FEEA2}"/>
              </a:ext>
            </a:extLst>
          </p:cNvPr>
          <p:cNvSpPr>
            <a:spLocks noGrp="1"/>
          </p:cNvSpPr>
          <p:nvPr>
            <p:ph type="sldNum" sz="quarter" idx="4294967295"/>
          </p:nvPr>
        </p:nvSpPr>
        <p:spPr>
          <a:xfrm>
            <a:off x="8648700" y="4884738"/>
            <a:ext cx="495300" cy="274637"/>
          </a:xfrm>
          <a:prstGeom prst="rect">
            <a:avLst/>
          </a:prstGeom>
        </p:spPr>
        <p:txBody>
          <a:bodyPr>
            <a:noAutofit/>
          </a:bodyPr>
          <a:lstStyle/>
          <a:p>
            <a:fld id="{3945D0FD-48F1-4D72-80C5-FFB60B92A834}" type="slidenum">
              <a:rPr lang="en-US" sz="900" smtClean="0">
                <a:latin typeface="+mn-lt"/>
                <a:ea typeface="MS PGothic" panose="020B0600070205080204" pitchFamily="34" charset="-128"/>
              </a:rPr>
              <a:pPr/>
              <a:t>387</a:t>
            </a:fld>
            <a:endParaRPr lang="en-US" sz="900">
              <a:latin typeface="+mn-lt"/>
              <a:ea typeface="MS PGothic" panose="020B0600070205080204" pitchFamily="34" charset="-128"/>
            </a:endParaRPr>
          </a:p>
        </p:txBody>
      </p:sp>
      <p:sp>
        <p:nvSpPr>
          <p:cNvPr id="105" name="テキスト ボックス 104">
            <a:extLst>
              <a:ext uri="{FF2B5EF4-FFF2-40B4-BE49-F238E27FC236}">
                <a16:creationId xmlns:a16="http://schemas.microsoft.com/office/drawing/2014/main" id="{7765EE36-8C9E-9A45-98A3-1F8709EFDE81}"/>
              </a:ext>
            </a:extLst>
          </p:cNvPr>
          <p:cNvSpPr txBox="1"/>
          <p:nvPr/>
        </p:nvSpPr>
        <p:spPr>
          <a:xfrm>
            <a:off x="310788" y="777351"/>
            <a:ext cx="2368802" cy="246221"/>
          </a:xfrm>
          <a:prstGeom prst="rect">
            <a:avLst/>
          </a:prstGeom>
          <a:noFill/>
        </p:spPr>
        <p:txBody>
          <a:bodyPr wrap="square" rtlCol="0">
            <a:spAutoFit/>
          </a:bodyPr>
          <a:lstStyle/>
          <a:p>
            <a:r>
              <a:rPr kumimoji="1" lang="en-US" altLang="ja-JP" sz="1000" dirty="0">
                <a:latin typeface="+mn-lt"/>
                <a:ea typeface="MS PGothic" panose="020B0600070205080204" pitchFamily="34" charset="-128"/>
              </a:rPr>
              <a:t>※ IOS-XE 16.9.3</a:t>
            </a:r>
            <a:r>
              <a:rPr kumimoji="1" lang="ja-JP" altLang="en-US" sz="1000">
                <a:latin typeface="+mn-lt"/>
                <a:ea typeface="MS PGothic" panose="020B0600070205080204" pitchFamily="34" charset="-128"/>
              </a:rPr>
              <a:t> で検証</a:t>
            </a:r>
            <a:endParaRPr kumimoji="1" lang="en-US" altLang="ja-JP" sz="1000" dirty="0">
              <a:latin typeface="+mn-lt"/>
              <a:ea typeface="MS PGothic" panose="020B0600070205080204" pitchFamily="34" charset="-128"/>
            </a:endParaRPr>
          </a:p>
        </p:txBody>
      </p:sp>
    </p:spTree>
    <p:extLst>
      <p:ext uri="{BB962C8B-B14F-4D97-AF65-F5344CB8AC3E}">
        <p14:creationId xmlns:p14="http://schemas.microsoft.com/office/powerpoint/2010/main" val="4249475594"/>
      </p:ext>
    </p:extLst>
  </p:cSld>
  <p:clrMapOvr>
    <a:masterClrMapping/>
  </p:clrMapOvr>
</p:sld>
</file>

<file path=ppt/slides/slide3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円柱 4">
            <a:extLst>
              <a:ext uri="{FF2B5EF4-FFF2-40B4-BE49-F238E27FC236}">
                <a16:creationId xmlns:a16="http://schemas.microsoft.com/office/drawing/2014/main" id="{770D5D58-63B7-2B45-8185-EEA58D05F93D}"/>
              </a:ext>
            </a:extLst>
          </p:cNvPr>
          <p:cNvSpPr/>
          <p:nvPr/>
        </p:nvSpPr>
        <p:spPr>
          <a:xfrm>
            <a:off x="6598448" y="1269238"/>
            <a:ext cx="711836" cy="470929"/>
          </a:xfrm>
          <a:prstGeom prst="can">
            <a:avLst>
              <a:gd name="adj" fmla="val 15155"/>
            </a:avLst>
          </a:prstGeom>
          <a:solidFill>
            <a:schemeClr val="accent2"/>
          </a:solidFill>
          <a:ln>
            <a:noFill/>
          </a:ln>
        </p:spPr>
        <p:style>
          <a:lnRef idx="1">
            <a:schemeClr val="accent2"/>
          </a:lnRef>
          <a:fillRef idx="2">
            <a:schemeClr val="accent2"/>
          </a:fillRef>
          <a:effectRef idx="1">
            <a:schemeClr val="accent2"/>
          </a:effectRef>
          <a:fontRef idx="minor">
            <a:schemeClr val="dk1"/>
          </a:fontRef>
        </p:style>
        <p:txBody>
          <a:bodyPr rtlCol="0" anchor="ctr"/>
          <a:lstStyle/>
          <a:p>
            <a:pPr algn="ctr"/>
            <a:endParaRPr kumimoji="1" lang="ja-JP" altLang="en-US">
              <a:ea typeface="MS PGothic" panose="020B0600070205080204" pitchFamily="34" charset="-128"/>
            </a:endParaRPr>
          </a:p>
        </p:txBody>
      </p:sp>
      <p:cxnSp>
        <p:nvCxnSpPr>
          <p:cNvPr id="6" name="コネクタ: カギ線 89">
            <a:extLst>
              <a:ext uri="{FF2B5EF4-FFF2-40B4-BE49-F238E27FC236}">
                <a16:creationId xmlns:a16="http://schemas.microsoft.com/office/drawing/2014/main" id="{02254E11-8D6A-C44C-A6FD-4DC532577331}"/>
              </a:ext>
            </a:extLst>
          </p:cNvPr>
          <p:cNvCxnSpPr>
            <a:cxnSpLocks/>
          </p:cNvCxnSpPr>
          <p:nvPr/>
        </p:nvCxnSpPr>
        <p:spPr>
          <a:xfrm rot="5400000" flipH="1" flipV="1">
            <a:off x="2300514" y="-170819"/>
            <a:ext cx="1116171" cy="3925381"/>
          </a:xfrm>
          <a:prstGeom prst="bentConnector2">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 name="コネクタ: カギ線 90">
            <a:extLst>
              <a:ext uri="{FF2B5EF4-FFF2-40B4-BE49-F238E27FC236}">
                <a16:creationId xmlns:a16="http://schemas.microsoft.com/office/drawing/2014/main" id="{E2D8D6AF-C4B5-B245-AE56-6B5B06E39F44}"/>
              </a:ext>
            </a:extLst>
          </p:cNvPr>
          <p:cNvCxnSpPr>
            <a:cxnSpLocks/>
          </p:cNvCxnSpPr>
          <p:nvPr/>
        </p:nvCxnSpPr>
        <p:spPr>
          <a:xfrm rot="16200000" flipH="1">
            <a:off x="1834974" y="1669847"/>
            <a:ext cx="1940073" cy="4046715"/>
          </a:xfrm>
          <a:prstGeom prst="bentConnector2">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8" name="円柱 7">
            <a:extLst>
              <a:ext uri="{FF2B5EF4-FFF2-40B4-BE49-F238E27FC236}">
                <a16:creationId xmlns:a16="http://schemas.microsoft.com/office/drawing/2014/main" id="{16FF91E7-1730-0842-BC37-402F56083C7B}"/>
              </a:ext>
            </a:extLst>
          </p:cNvPr>
          <p:cNvSpPr/>
          <p:nvPr/>
        </p:nvSpPr>
        <p:spPr>
          <a:xfrm>
            <a:off x="3372541" y="3114743"/>
            <a:ext cx="2863545" cy="642720"/>
          </a:xfrm>
          <a:prstGeom prst="can">
            <a:avLst>
              <a:gd name="adj" fmla="val 15155"/>
            </a:avLst>
          </a:prstGeom>
          <a:solidFill>
            <a:schemeClr val="accent4"/>
          </a:solidFill>
          <a:ln>
            <a:noFill/>
          </a:ln>
        </p:spPr>
        <p:style>
          <a:lnRef idx="1">
            <a:schemeClr val="accent4"/>
          </a:lnRef>
          <a:fillRef idx="2">
            <a:schemeClr val="accent4"/>
          </a:fillRef>
          <a:effectRef idx="1">
            <a:schemeClr val="accent4"/>
          </a:effectRef>
          <a:fontRef idx="minor">
            <a:schemeClr val="dk1"/>
          </a:fontRef>
        </p:style>
        <p:txBody>
          <a:bodyPr rtlCol="0" anchor="ctr"/>
          <a:lstStyle/>
          <a:p>
            <a:pPr algn="ctr"/>
            <a:endParaRPr kumimoji="1" lang="ja-JP" altLang="en-US">
              <a:ea typeface="MS PGothic" panose="020B0600070205080204" pitchFamily="34" charset="-128"/>
            </a:endParaRPr>
          </a:p>
        </p:txBody>
      </p:sp>
      <p:sp>
        <p:nvSpPr>
          <p:cNvPr id="9" name="円柱 8">
            <a:extLst>
              <a:ext uri="{FF2B5EF4-FFF2-40B4-BE49-F238E27FC236}">
                <a16:creationId xmlns:a16="http://schemas.microsoft.com/office/drawing/2014/main" id="{8060B973-5D2B-5C48-8274-BF0DB40D6B7C}"/>
              </a:ext>
            </a:extLst>
          </p:cNvPr>
          <p:cNvSpPr/>
          <p:nvPr/>
        </p:nvSpPr>
        <p:spPr>
          <a:xfrm>
            <a:off x="3372541" y="2103937"/>
            <a:ext cx="2863545" cy="619231"/>
          </a:xfrm>
          <a:prstGeom prst="can">
            <a:avLst>
              <a:gd name="adj" fmla="val 15155"/>
            </a:avLst>
          </a:prstGeom>
          <a:solidFill>
            <a:schemeClr val="tx2"/>
          </a:solidFill>
          <a:ln>
            <a:noFill/>
          </a:ln>
        </p:spPr>
        <p:style>
          <a:lnRef idx="1">
            <a:schemeClr val="accent1"/>
          </a:lnRef>
          <a:fillRef idx="2">
            <a:schemeClr val="accent1"/>
          </a:fillRef>
          <a:effectRef idx="1">
            <a:schemeClr val="accent1"/>
          </a:effectRef>
          <a:fontRef idx="minor">
            <a:schemeClr val="dk1"/>
          </a:fontRef>
        </p:style>
        <p:txBody>
          <a:bodyPr rtlCol="0" anchor="ctr"/>
          <a:lstStyle/>
          <a:p>
            <a:pPr algn="ctr"/>
            <a:endParaRPr kumimoji="1" lang="ja-JP" altLang="en-US">
              <a:solidFill>
                <a:schemeClr val="bg2"/>
              </a:solidFill>
              <a:ea typeface="MS PGothic" panose="020B0600070205080204" pitchFamily="34" charset="-128"/>
            </a:endParaRPr>
          </a:p>
        </p:txBody>
      </p:sp>
      <p:sp>
        <p:nvSpPr>
          <p:cNvPr id="10" name="円柱 9">
            <a:extLst>
              <a:ext uri="{FF2B5EF4-FFF2-40B4-BE49-F238E27FC236}">
                <a16:creationId xmlns:a16="http://schemas.microsoft.com/office/drawing/2014/main" id="{CECDC8E1-A501-F34E-97A7-863CE12EEFC1}"/>
              </a:ext>
            </a:extLst>
          </p:cNvPr>
          <p:cNvSpPr/>
          <p:nvPr/>
        </p:nvSpPr>
        <p:spPr>
          <a:xfrm>
            <a:off x="6270384" y="2079390"/>
            <a:ext cx="711836" cy="643778"/>
          </a:xfrm>
          <a:prstGeom prst="can">
            <a:avLst>
              <a:gd name="adj" fmla="val 15155"/>
            </a:avLst>
          </a:prstGeom>
          <a:solidFill>
            <a:schemeClr val="accent2"/>
          </a:solidFill>
          <a:ln>
            <a:noFill/>
          </a:ln>
        </p:spPr>
        <p:style>
          <a:lnRef idx="1">
            <a:schemeClr val="accent2"/>
          </a:lnRef>
          <a:fillRef idx="2">
            <a:schemeClr val="accent2"/>
          </a:fillRef>
          <a:effectRef idx="1">
            <a:schemeClr val="accent2"/>
          </a:effectRef>
          <a:fontRef idx="minor">
            <a:schemeClr val="dk1"/>
          </a:fontRef>
        </p:style>
        <p:txBody>
          <a:bodyPr rtlCol="0" anchor="ctr"/>
          <a:lstStyle/>
          <a:p>
            <a:pPr algn="ctr"/>
            <a:endParaRPr kumimoji="1" lang="ja-JP" altLang="en-US">
              <a:ea typeface="MS PGothic" panose="020B0600070205080204" pitchFamily="34" charset="-128"/>
            </a:endParaRPr>
          </a:p>
        </p:txBody>
      </p:sp>
      <p:sp>
        <p:nvSpPr>
          <p:cNvPr id="11" name="テキスト ボックス 10">
            <a:extLst>
              <a:ext uri="{FF2B5EF4-FFF2-40B4-BE49-F238E27FC236}">
                <a16:creationId xmlns:a16="http://schemas.microsoft.com/office/drawing/2014/main" id="{A5BCC811-755A-1446-B533-34A9777EA3C8}"/>
              </a:ext>
            </a:extLst>
          </p:cNvPr>
          <p:cNvSpPr txBox="1"/>
          <p:nvPr/>
        </p:nvSpPr>
        <p:spPr>
          <a:xfrm>
            <a:off x="6270384" y="2238170"/>
            <a:ext cx="711837" cy="400110"/>
          </a:xfrm>
          <a:prstGeom prst="rect">
            <a:avLst/>
          </a:prstGeom>
          <a:noFill/>
        </p:spPr>
        <p:txBody>
          <a:bodyPr wrap="square" rtlCol="0">
            <a:spAutoFit/>
          </a:bodyPr>
          <a:lstStyle/>
          <a:p>
            <a:pPr algn="ctr"/>
            <a:r>
              <a:rPr kumimoji="1" lang="en-US" altLang="ja-JP" sz="1000">
                <a:latin typeface="+mn-lt"/>
                <a:ea typeface="MS PGothic" panose="020B0600070205080204" pitchFamily="34" charset="-128"/>
              </a:rPr>
              <a:t>Trunk</a:t>
            </a:r>
          </a:p>
          <a:p>
            <a:pPr algn="ctr"/>
            <a:r>
              <a:rPr kumimoji="1" lang="en-US" altLang="ja-JP" sz="1000">
                <a:latin typeface="+mn-lt"/>
                <a:ea typeface="MS PGothic" panose="020B0600070205080204" pitchFamily="34" charset="-128"/>
              </a:rPr>
              <a:t>(V31)</a:t>
            </a:r>
            <a:endParaRPr kumimoji="1" lang="ja-JP" altLang="en-US" sz="1000">
              <a:latin typeface="+mn-lt"/>
              <a:ea typeface="MS PGothic" panose="020B0600070205080204" pitchFamily="34" charset="-128"/>
            </a:endParaRPr>
          </a:p>
        </p:txBody>
      </p:sp>
      <p:sp>
        <p:nvSpPr>
          <p:cNvPr id="12" name="円柱 11">
            <a:extLst>
              <a:ext uri="{FF2B5EF4-FFF2-40B4-BE49-F238E27FC236}">
                <a16:creationId xmlns:a16="http://schemas.microsoft.com/office/drawing/2014/main" id="{A3F707D5-CD58-624A-9D3D-1E77E7CD26A3}"/>
              </a:ext>
            </a:extLst>
          </p:cNvPr>
          <p:cNvSpPr/>
          <p:nvPr/>
        </p:nvSpPr>
        <p:spPr>
          <a:xfrm>
            <a:off x="6270384" y="3105244"/>
            <a:ext cx="711836" cy="643778"/>
          </a:xfrm>
          <a:prstGeom prst="can">
            <a:avLst>
              <a:gd name="adj" fmla="val 15155"/>
            </a:avLst>
          </a:prstGeom>
          <a:solidFill>
            <a:schemeClr val="accent2"/>
          </a:solidFill>
          <a:ln>
            <a:noFill/>
          </a:ln>
        </p:spPr>
        <p:style>
          <a:lnRef idx="1">
            <a:schemeClr val="accent2"/>
          </a:lnRef>
          <a:fillRef idx="2">
            <a:schemeClr val="accent2"/>
          </a:fillRef>
          <a:effectRef idx="1">
            <a:schemeClr val="accent2"/>
          </a:effectRef>
          <a:fontRef idx="minor">
            <a:schemeClr val="dk1"/>
          </a:fontRef>
        </p:style>
        <p:txBody>
          <a:bodyPr rtlCol="0" anchor="ctr"/>
          <a:lstStyle/>
          <a:p>
            <a:pPr algn="ctr"/>
            <a:endParaRPr kumimoji="1" lang="ja-JP" altLang="en-US">
              <a:ea typeface="MS PGothic" panose="020B0600070205080204" pitchFamily="34" charset="-128"/>
            </a:endParaRPr>
          </a:p>
        </p:txBody>
      </p:sp>
      <p:sp>
        <p:nvSpPr>
          <p:cNvPr id="13" name="テキスト ボックス 12">
            <a:extLst>
              <a:ext uri="{FF2B5EF4-FFF2-40B4-BE49-F238E27FC236}">
                <a16:creationId xmlns:a16="http://schemas.microsoft.com/office/drawing/2014/main" id="{4565B1B3-4F72-B44A-8FCE-F121C1D81436}"/>
              </a:ext>
            </a:extLst>
          </p:cNvPr>
          <p:cNvSpPr txBox="1"/>
          <p:nvPr/>
        </p:nvSpPr>
        <p:spPr>
          <a:xfrm>
            <a:off x="6257927" y="3264024"/>
            <a:ext cx="711837" cy="400110"/>
          </a:xfrm>
          <a:prstGeom prst="rect">
            <a:avLst/>
          </a:prstGeom>
          <a:noFill/>
        </p:spPr>
        <p:txBody>
          <a:bodyPr wrap="square" rtlCol="0">
            <a:spAutoFit/>
          </a:bodyPr>
          <a:lstStyle/>
          <a:p>
            <a:pPr algn="ctr"/>
            <a:r>
              <a:rPr kumimoji="1" lang="en-US" altLang="ja-JP" sz="1000">
                <a:latin typeface="+mn-lt"/>
                <a:ea typeface="MS PGothic" panose="020B0600070205080204" pitchFamily="34" charset="-128"/>
              </a:rPr>
              <a:t>Trunk</a:t>
            </a:r>
          </a:p>
          <a:p>
            <a:pPr algn="ctr"/>
            <a:r>
              <a:rPr kumimoji="1" lang="en-US" altLang="ja-JP" sz="1000">
                <a:latin typeface="+mn-lt"/>
                <a:ea typeface="MS PGothic" panose="020B0600070205080204" pitchFamily="34" charset="-128"/>
              </a:rPr>
              <a:t>(V31)</a:t>
            </a:r>
            <a:endParaRPr kumimoji="1" lang="ja-JP" altLang="en-US" sz="1000">
              <a:latin typeface="+mn-lt"/>
              <a:ea typeface="MS PGothic" panose="020B0600070205080204" pitchFamily="34" charset="-128"/>
            </a:endParaRPr>
          </a:p>
        </p:txBody>
      </p:sp>
      <p:sp>
        <p:nvSpPr>
          <p:cNvPr id="14" name="円柱 13">
            <a:extLst>
              <a:ext uri="{FF2B5EF4-FFF2-40B4-BE49-F238E27FC236}">
                <a16:creationId xmlns:a16="http://schemas.microsoft.com/office/drawing/2014/main" id="{F9F97D7A-4C39-414D-9A0D-A1DC5EC88BE3}"/>
              </a:ext>
            </a:extLst>
          </p:cNvPr>
          <p:cNvSpPr/>
          <p:nvPr/>
        </p:nvSpPr>
        <p:spPr>
          <a:xfrm>
            <a:off x="4431791" y="1269238"/>
            <a:ext cx="1544154" cy="436558"/>
          </a:xfrm>
          <a:prstGeom prst="can">
            <a:avLst>
              <a:gd name="adj" fmla="val 15155"/>
            </a:avLst>
          </a:prstGeom>
          <a:solidFill>
            <a:schemeClr val="accent6"/>
          </a:solidFill>
          <a:ln>
            <a:noFill/>
          </a:ln>
        </p:spPr>
        <p:style>
          <a:lnRef idx="1">
            <a:schemeClr val="accent6"/>
          </a:lnRef>
          <a:fillRef idx="2">
            <a:schemeClr val="accent6"/>
          </a:fillRef>
          <a:effectRef idx="1">
            <a:schemeClr val="accent6"/>
          </a:effectRef>
          <a:fontRef idx="minor">
            <a:schemeClr val="dk1"/>
          </a:fontRef>
        </p:style>
        <p:txBody>
          <a:bodyPr rtlCol="0" anchor="ctr"/>
          <a:lstStyle/>
          <a:p>
            <a:pPr algn="ctr"/>
            <a:endParaRPr kumimoji="1" lang="ja-JP" altLang="en-US">
              <a:ea typeface="MS PGothic" panose="020B0600070205080204" pitchFamily="34" charset="-128"/>
            </a:endParaRPr>
          </a:p>
        </p:txBody>
      </p:sp>
      <p:sp>
        <p:nvSpPr>
          <p:cNvPr id="15" name="円柱 14">
            <a:extLst>
              <a:ext uri="{FF2B5EF4-FFF2-40B4-BE49-F238E27FC236}">
                <a16:creationId xmlns:a16="http://schemas.microsoft.com/office/drawing/2014/main" id="{30E431C1-5E92-D04D-91BD-E2A77C08AF28}"/>
              </a:ext>
            </a:extLst>
          </p:cNvPr>
          <p:cNvSpPr/>
          <p:nvPr/>
        </p:nvSpPr>
        <p:spPr>
          <a:xfrm>
            <a:off x="4154314" y="4145030"/>
            <a:ext cx="2138155" cy="411531"/>
          </a:xfrm>
          <a:prstGeom prst="can">
            <a:avLst>
              <a:gd name="adj" fmla="val 15155"/>
            </a:avLst>
          </a:prstGeom>
          <a:solidFill>
            <a:schemeClr val="accent4"/>
          </a:solidFill>
          <a:ln>
            <a:noFill/>
          </a:ln>
        </p:spPr>
        <p:style>
          <a:lnRef idx="1">
            <a:schemeClr val="dk1"/>
          </a:lnRef>
          <a:fillRef idx="2">
            <a:schemeClr val="dk1"/>
          </a:fillRef>
          <a:effectRef idx="1">
            <a:schemeClr val="dk1"/>
          </a:effectRef>
          <a:fontRef idx="minor">
            <a:schemeClr val="dk1"/>
          </a:fontRef>
        </p:style>
        <p:txBody>
          <a:bodyPr rtlCol="0" anchor="ctr"/>
          <a:lstStyle/>
          <a:p>
            <a:pPr algn="ctr"/>
            <a:endParaRPr kumimoji="1" lang="ja-JP" altLang="en-US">
              <a:ea typeface="MS PGothic" panose="020B0600070205080204" pitchFamily="34" charset="-128"/>
            </a:endParaRPr>
          </a:p>
        </p:txBody>
      </p:sp>
      <p:sp>
        <p:nvSpPr>
          <p:cNvPr id="16" name="Title 2">
            <a:extLst>
              <a:ext uri="{FF2B5EF4-FFF2-40B4-BE49-F238E27FC236}">
                <a16:creationId xmlns:a16="http://schemas.microsoft.com/office/drawing/2014/main" id="{5CC4E4FD-0B0D-974C-B9A1-F51AA22D6C51}"/>
              </a:ext>
            </a:extLst>
          </p:cNvPr>
          <p:cNvSpPr>
            <a:spLocks noGrp="1"/>
          </p:cNvSpPr>
          <p:nvPr>
            <p:ph type="title"/>
          </p:nvPr>
        </p:nvSpPr>
        <p:spPr/>
        <p:txBody>
          <a:bodyPr anchor="t"/>
          <a:lstStyle/>
          <a:p>
            <a:r>
              <a:rPr lang="ja-JP" altLang="en-US">
                <a:latin typeface="+mn-lt"/>
                <a:ea typeface="MS PGothic" panose="020B0600070205080204" pitchFamily="34" charset="-128"/>
              </a:rPr>
              <a:t>論理構成図</a:t>
            </a:r>
            <a:endParaRPr lang="en-US">
              <a:latin typeface="+mn-lt"/>
              <a:ea typeface="MS PGothic" panose="020B0600070205080204" pitchFamily="34" charset="-128"/>
            </a:endParaRPr>
          </a:p>
        </p:txBody>
      </p:sp>
      <p:sp>
        <p:nvSpPr>
          <p:cNvPr id="18" name="直方体 17">
            <a:extLst>
              <a:ext uri="{FF2B5EF4-FFF2-40B4-BE49-F238E27FC236}">
                <a16:creationId xmlns:a16="http://schemas.microsoft.com/office/drawing/2014/main" id="{D7B00D8F-7E8D-D44F-93F8-9F67081B63F3}"/>
              </a:ext>
            </a:extLst>
          </p:cNvPr>
          <p:cNvSpPr/>
          <p:nvPr/>
        </p:nvSpPr>
        <p:spPr>
          <a:xfrm>
            <a:off x="4772791" y="979876"/>
            <a:ext cx="811418" cy="317291"/>
          </a:xfrm>
          <a:prstGeom prst="cube">
            <a:avLst/>
          </a:prstGeom>
          <a:solidFill>
            <a:schemeClr val="tx2"/>
          </a:solidFill>
          <a:ln>
            <a:noFill/>
          </a:ln>
        </p:spPr>
        <p:style>
          <a:lnRef idx="1">
            <a:schemeClr val="dk1"/>
          </a:lnRef>
          <a:fillRef idx="2">
            <a:schemeClr val="dk1"/>
          </a:fillRef>
          <a:effectRef idx="1">
            <a:schemeClr val="dk1"/>
          </a:effectRef>
          <a:fontRef idx="minor">
            <a:schemeClr val="dk1"/>
          </a:fontRef>
        </p:style>
        <p:txBody>
          <a:bodyPr rtlCol="0" anchor="ctr"/>
          <a:lstStyle/>
          <a:p>
            <a:pPr algn="ctr"/>
            <a:r>
              <a:rPr kumimoji="1" lang="en-US" altLang="ja-JP" sz="1200">
                <a:solidFill>
                  <a:schemeClr val="bg2"/>
                </a:solidFill>
                <a:ea typeface="MS PGothic" panose="020B0600070205080204" pitchFamily="34" charset="-128"/>
              </a:rPr>
              <a:t>L2SW</a:t>
            </a:r>
            <a:endParaRPr kumimoji="1" lang="ja-JP" altLang="en-US" sz="1200">
              <a:solidFill>
                <a:schemeClr val="bg2"/>
              </a:solidFill>
              <a:ea typeface="MS PGothic" panose="020B0600070205080204" pitchFamily="34" charset="-128"/>
            </a:endParaRPr>
          </a:p>
        </p:txBody>
      </p:sp>
      <p:sp>
        <p:nvSpPr>
          <p:cNvPr id="19" name="直方体 18">
            <a:extLst>
              <a:ext uri="{FF2B5EF4-FFF2-40B4-BE49-F238E27FC236}">
                <a16:creationId xmlns:a16="http://schemas.microsoft.com/office/drawing/2014/main" id="{1A4AE140-6966-9142-AA79-DDE84B9DA32B}"/>
              </a:ext>
            </a:extLst>
          </p:cNvPr>
          <p:cNvSpPr/>
          <p:nvPr/>
        </p:nvSpPr>
        <p:spPr>
          <a:xfrm>
            <a:off x="4772791" y="4521454"/>
            <a:ext cx="811418" cy="317291"/>
          </a:xfrm>
          <a:prstGeom prst="cube">
            <a:avLst/>
          </a:prstGeom>
          <a:solidFill>
            <a:schemeClr val="tx2"/>
          </a:solidFill>
          <a:ln>
            <a:noFill/>
          </a:ln>
        </p:spPr>
        <p:style>
          <a:lnRef idx="1">
            <a:schemeClr val="dk1"/>
          </a:lnRef>
          <a:fillRef idx="2">
            <a:schemeClr val="dk1"/>
          </a:fillRef>
          <a:effectRef idx="1">
            <a:schemeClr val="dk1"/>
          </a:effectRef>
          <a:fontRef idx="minor">
            <a:schemeClr val="dk1"/>
          </a:fontRef>
        </p:style>
        <p:txBody>
          <a:bodyPr rtlCol="0" anchor="ctr"/>
          <a:lstStyle/>
          <a:p>
            <a:pPr algn="ctr"/>
            <a:r>
              <a:rPr kumimoji="1" lang="en-US" altLang="ja-JP" sz="1200">
                <a:solidFill>
                  <a:schemeClr val="bg2"/>
                </a:solidFill>
                <a:ea typeface="MS PGothic" panose="020B0600070205080204" pitchFamily="34" charset="-128"/>
              </a:rPr>
              <a:t>L2SW</a:t>
            </a:r>
            <a:endParaRPr kumimoji="1" lang="ja-JP" altLang="en-US" sz="1200">
              <a:solidFill>
                <a:schemeClr val="bg2"/>
              </a:solidFill>
              <a:ea typeface="MS PGothic" panose="020B0600070205080204" pitchFamily="34" charset="-128"/>
            </a:endParaRPr>
          </a:p>
        </p:txBody>
      </p:sp>
      <p:sp>
        <p:nvSpPr>
          <p:cNvPr id="20" name="直方体 19">
            <a:extLst>
              <a:ext uri="{FF2B5EF4-FFF2-40B4-BE49-F238E27FC236}">
                <a16:creationId xmlns:a16="http://schemas.microsoft.com/office/drawing/2014/main" id="{82203009-F7E0-884E-A882-3F17FD86C4B6}"/>
              </a:ext>
            </a:extLst>
          </p:cNvPr>
          <p:cNvSpPr/>
          <p:nvPr/>
        </p:nvSpPr>
        <p:spPr>
          <a:xfrm>
            <a:off x="256464" y="2294354"/>
            <a:ext cx="1060558" cy="485334"/>
          </a:xfrm>
          <a:prstGeom prst="cube">
            <a:avLst/>
          </a:prstGeom>
          <a:solidFill>
            <a:schemeClr val="accent1"/>
          </a:solidFill>
          <a:ln>
            <a:noFill/>
          </a:ln>
        </p:spPr>
        <p:style>
          <a:lnRef idx="1">
            <a:schemeClr val="accent3"/>
          </a:lnRef>
          <a:fillRef idx="2">
            <a:schemeClr val="accent3"/>
          </a:fillRef>
          <a:effectRef idx="1">
            <a:schemeClr val="accent3"/>
          </a:effectRef>
          <a:fontRef idx="minor">
            <a:schemeClr val="dk1"/>
          </a:fontRef>
        </p:style>
        <p:txBody>
          <a:bodyPr rtlCol="0" anchor="ctr"/>
          <a:lstStyle/>
          <a:p>
            <a:pPr algn="ctr"/>
            <a:r>
              <a:rPr kumimoji="1" lang="ja-JP" altLang="en-US" sz="900" b="1">
                <a:ea typeface="MS PGothic" panose="020B0600070205080204" pitchFamily="34" charset="-128"/>
              </a:rPr>
              <a:t>トラフィック</a:t>
            </a:r>
            <a:endParaRPr kumimoji="1" lang="en-US" altLang="ja-JP" sz="900" b="1">
              <a:ea typeface="MS PGothic" panose="020B0600070205080204" pitchFamily="34" charset="-128"/>
            </a:endParaRPr>
          </a:p>
          <a:p>
            <a:pPr algn="ctr"/>
            <a:r>
              <a:rPr kumimoji="1" lang="ja-JP" altLang="en-US" sz="900" b="1">
                <a:ea typeface="MS PGothic" panose="020B0600070205080204" pitchFamily="34" charset="-128"/>
              </a:rPr>
              <a:t>ジェネレータ</a:t>
            </a:r>
          </a:p>
        </p:txBody>
      </p:sp>
      <p:cxnSp>
        <p:nvCxnSpPr>
          <p:cNvPr id="21" name="コネクタ: カギ線 75">
            <a:extLst>
              <a:ext uri="{FF2B5EF4-FFF2-40B4-BE49-F238E27FC236}">
                <a16:creationId xmlns:a16="http://schemas.microsoft.com/office/drawing/2014/main" id="{E4DE552D-5FDD-D949-91B7-6BCCD234B2F3}"/>
              </a:ext>
            </a:extLst>
          </p:cNvPr>
          <p:cNvCxnSpPr>
            <a:cxnSpLocks/>
            <a:stCxn id="20" idx="0"/>
            <a:endCxn id="18" idx="2"/>
          </p:cNvCxnSpPr>
          <p:nvPr/>
        </p:nvCxnSpPr>
        <p:spPr>
          <a:xfrm rot="5400000" flipH="1" flipV="1">
            <a:off x="2252015" y="-226421"/>
            <a:ext cx="1116171" cy="3925381"/>
          </a:xfrm>
          <a:prstGeom prst="bentConnector2">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 name="コネクタ: カギ線 77">
            <a:extLst>
              <a:ext uri="{FF2B5EF4-FFF2-40B4-BE49-F238E27FC236}">
                <a16:creationId xmlns:a16="http://schemas.microsoft.com/office/drawing/2014/main" id="{555B3488-1685-E743-92DB-D6B30274755A}"/>
              </a:ext>
            </a:extLst>
          </p:cNvPr>
          <p:cNvCxnSpPr>
            <a:cxnSpLocks/>
            <a:stCxn id="20" idx="3"/>
            <a:endCxn id="19" idx="2"/>
          </p:cNvCxnSpPr>
          <p:nvPr/>
        </p:nvCxnSpPr>
        <p:spPr>
          <a:xfrm rot="16200000" flipH="1">
            <a:off x="1779397" y="1726366"/>
            <a:ext cx="1940073" cy="4046715"/>
          </a:xfrm>
          <a:prstGeom prst="bentConnector2">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23" name="直方体 22">
            <a:extLst>
              <a:ext uri="{FF2B5EF4-FFF2-40B4-BE49-F238E27FC236}">
                <a16:creationId xmlns:a16="http://schemas.microsoft.com/office/drawing/2014/main" id="{D1B9B787-0330-0644-9810-EC39A1E7C86B}"/>
              </a:ext>
            </a:extLst>
          </p:cNvPr>
          <p:cNvSpPr/>
          <p:nvPr/>
        </p:nvSpPr>
        <p:spPr>
          <a:xfrm>
            <a:off x="2875748" y="1723520"/>
            <a:ext cx="4603891" cy="367099"/>
          </a:xfrm>
          <a:prstGeom prst="cube">
            <a:avLst>
              <a:gd name="adj" fmla="val 7621"/>
            </a:avLst>
          </a:prstGeom>
          <a:noFill/>
          <a:ln w="12700" cap="flat" cmpd="sng" algn="ctr">
            <a:solidFill>
              <a:schemeClr val="accent1"/>
            </a:solidFill>
            <a:prstDash val="solid"/>
            <a:round/>
            <a:headEnd type="none" w="med" len="med"/>
            <a:tailEnd type="none" w="med" len="med"/>
          </a:ln>
        </p:spPr>
        <p:style>
          <a:lnRef idx="0">
            <a:scrgbClr r="0" g="0" b="0"/>
          </a:lnRef>
          <a:fillRef idx="0">
            <a:scrgbClr r="0" g="0" b="0"/>
          </a:fillRef>
          <a:effectRef idx="0">
            <a:scrgbClr r="0" g="0" b="0"/>
          </a:effectRef>
          <a:fontRef idx="minor">
            <a:schemeClr val="accent1"/>
          </a:fontRef>
        </p:style>
        <p:txBody>
          <a:bodyPr rtlCol="0" anchor="ctr"/>
          <a:lstStyle/>
          <a:p>
            <a:pPr algn="ctr"/>
            <a:r>
              <a:rPr kumimoji="1" lang="en-US" altLang="ja-JP" sz="1000" b="1">
                <a:solidFill>
                  <a:schemeClr val="tx1"/>
                </a:solidFill>
                <a:ea typeface="MS PGothic" panose="020B0600070205080204" pitchFamily="34" charset="-128"/>
              </a:rPr>
              <a:t>C9500</a:t>
            </a:r>
          </a:p>
        </p:txBody>
      </p:sp>
      <p:sp>
        <p:nvSpPr>
          <p:cNvPr id="24" name="直方体 23">
            <a:extLst>
              <a:ext uri="{FF2B5EF4-FFF2-40B4-BE49-F238E27FC236}">
                <a16:creationId xmlns:a16="http://schemas.microsoft.com/office/drawing/2014/main" id="{AB066DD7-D280-3A4C-8948-79D5E38BDAF4}"/>
              </a:ext>
            </a:extLst>
          </p:cNvPr>
          <p:cNvSpPr/>
          <p:nvPr/>
        </p:nvSpPr>
        <p:spPr>
          <a:xfrm>
            <a:off x="2875748" y="2760630"/>
            <a:ext cx="4603891" cy="367099"/>
          </a:xfrm>
          <a:prstGeom prst="cube">
            <a:avLst>
              <a:gd name="adj" fmla="val 7621"/>
            </a:avLst>
          </a:prstGeom>
          <a:noFill/>
          <a:ln w="12700" cap="flat" cmpd="sng" algn="ctr">
            <a:solidFill>
              <a:schemeClr val="accent1"/>
            </a:solidFill>
            <a:prstDash val="solid"/>
            <a:round/>
            <a:headEnd type="none" w="med" len="med"/>
            <a:tailEnd type="none" w="med" len="med"/>
          </a:ln>
        </p:spPr>
        <p:style>
          <a:lnRef idx="0">
            <a:scrgbClr r="0" g="0" b="0"/>
          </a:lnRef>
          <a:fillRef idx="0">
            <a:scrgbClr r="0" g="0" b="0"/>
          </a:fillRef>
          <a:effectRef idx="0">
            <a:scrgbClr r="0" g="0" b="0"/>
          </a:effectRef>
          <a:fontRef idx="minor">
            <a:schemeClr val="accent1"/>
          </a:fontRef>
        </p:style>
        <p:txBody>
          <a:bodyPr rtlCol="0" anchor="ctr"/>
          <a:lstStyle/>
          <a:p>
            <a:pPr algn="ctr"/>
            <a:r>
              <a:rPr kumimoji="1" lang="en-US" altLang="ja-JP" sz="1000" b="1">
                <a:solidFill>
                  <a:schemeClr val="tx1"/>
                </a:solidFill>
                <a:ea typeface="MS PGothic" panose="020B0600070205080204" pitchFamily="34" charset="-128"/>
              </a:rPr>
              <a:t>C9300</a:t>
            </a:r>
            <a:endParaRPr kumimoji="1" lang="ja-JP" altLang="en-US" sz="1000" b="1">
              <a:solidFill>
                <a:schemeClr val="tx1"/>
              </a:solidFill>
              <a:ea typeface="MS PGothic" panose="020B0600070205080204" pitchFamily="34" charset="-128"/>
            </a:endParaRPr>
          </a:p>
        </p:txBody>
      </p:sp>
      <p:sp>
        <p:nvSpPr>
          <p:cNvPr id="25" name="直方体 24">
            <a:extLst>
              <a:ext uri="{FF2B5EF4-FFF2-40B4-BE49-F238E27FC236}">
                <a16:creationId xmlns:a16="http://schemas.microsoft.com/office/drawing/2014/main" id="{4E66CB34-47E7-9249-B98B-9BD559D5DA14}"/>
              </a:ext>
            </a:extLst>
          </p:cNvPr>
          <p:cNvSpPr/>
          <p:nvPr/>
        </p:nvSpPr>
        <p:spPr>
          <a:xfrm>
            <a:off x="2875748" y="3765903"/>
            <a:ext cx="4603891" cy="367099"/>
          </a:xfrm>
          <a:prstGeom prst="cube">
            <a:avLst>
              <a:gd name="adj" fmla="val 7621"/>
            </a:avLst>
          </a:prstGeom>
          <a:noFill/>
          <a:ln w="12700" cap="flat" cmpd="sng" algn="ctr">
            <a:solidFill>
              <a:schemeClr val="accent1"/>
            </a:solidFill>
            <a:prstDash val="solid"/>
            <a:round/>
            <a:headEnd type="none" w="med" len="med"/>
            <a:tailEnd type="none" w="med" len="med"/>
          </a:ln>
        </p:spPr>
        <p:style>
          <a:lnRef idx="0">
            <a:scrgbClr r="0" g="0" b="0"/>
          </a:lnRef>
          <a:fillRef idx="0">
            <a:scrgbClr r="0" g="0" b="0"/>
          </a:fillRef>
          <a:effectRef idx="0">
            <a:scrgbClr r="0" g="0" b="0"/>
          </a:effectRef>
          <a:fontRef idx="minor">
            <a:schemeClr val="accent1"/>
          </a:fontRef>
        </p:style>
        <p:txBody>
          <a:bodyPr rtlCol="0" anchor="ctr"/>
          <a:lstStyle/>
          <a:p>
            <a:pPr algn="ctr"/>
            <a:r>
              <a:rPr kumimoji="1" lang="en-US" altLang="ja-JP" sz="1000" b="1">
                <a:solidFill>
                  <a:schemeClr val="tx1"/>
                </a:solidFill>
                <a:ea typeface="MS PGothic" panose="020B0600070205080204" pitchFamily="34" charset="-128"/>
              </a:rPr>
              <a:t>C9200L</a:t>
            </a:r>
            <a:endParaRPr kumimoji="1" lang="ja-JP" altLang="en-US" sz="1000" b="1">
              <a:solidFill>
                <a:schemeClr val="tx1"/>
              </a:solidFill>
              <a:ea typeface="MS PGothic" panose="020B0600070205080204" pitchFamily="34" charset="-128"/>
            </a:endParaRPr>
          </a:p>
        </p:txBody>
      </p:sp>
      <p:sp>
        <p:nvSpPr>
          <p:cNvPr id="26" name="テキスト ボックス 25">
            <a:extLst>
              <a:ext uri="{FF2B5EF4-FFF2-40B4-BE49-F238E27FC236}">
                <a16:creationId xmlns:a16="http://schemas.microsoft.com/office/drawing/2014/main" id="{B23FD3CA-E2FD-CC4D-BF5A-D34360F86400}"/>
              </a:ext>
            </a:extLst>
          </p:cNvPr>
          <p:cNvSpPr txBox="1"/>
          <p:nvPr/>
        </p:nvSpPr>
        <p:spPr>
          <a:xfrm>
            <a:off x="1479289" y="1932307"/>
            <a:ext cx="1720941" cy="369332"/>
          </a:xfrm>
          <a:prstGeom prst="rect">
            <a:avLst/>
          </a:prstGeom>
          <a:noFill/>
        </p:spPr>
        <p:txBody>
          <a:bodyPr wrap="square" rtlCol="0">
            <a:spAutoFit/>
          </a:bodyPr>
          <a:lstStyle/>
          <a:p>
            <a:r>
              <a:rPr kumimoji="1" lang="en-US" altLang="ja-JP" sz="900">
                <a:latin typeface="+mn-lt"/>
                <a:ea typeface="MS PGothic" panose="020B0600070205080204" pitchFamily="34" charset="-128"/>
              </a:rPr>
              <a:t>&lt;C9500&gt;</a:t>
            </a:r>
          </a:p>
          <a:p>
            <a:r>
              <a:rPr kumimoji="1" lang="en-US" altLang="ja-JP" sz="900">
                <a:latin typeface="+mn-lt"/>
                <a:ea typeface="MS PGothic" panose="020B0600070205080204" pitchFamily="34" charset="-128"/>
              </a:rPr>
              <a:t>V200:192.168.200.1/30</a:t>
            </a:r>
          </a:p>
        </p:txBody>
      </p:sp>
      <p:sp>
        <p:nvSpPr>
          <p:cNvPr id="27" name="テキスト ボックス 26">
            <a:extLst>
              <a:ext uri="{FF2B5EF4-FFF2-40B4-BE49-F238E27FC236}">
                <a16:creationId xmlns:a16="http://schemas.microsoft.com/office/drawing/2014/main" id="{7BCA10E1-805F-2542-80FA-F7CAC16C3B1F}"/>
              </a:ext>
            </a:extLst>
          </p:cNvPr>
          <p:cNvSpPr txBox="1"/>
          <p:nvPr/>
        </p:nvSpPr>
        <p:spPr>
          <a:xfrm>
            <a:off x="4717453" y="1359677"/>
            <a:ext cx="1511882" cy="246221"/>
          </a:xfrm>
          <a:prstGeom prst="rect">
            <a:avLst/>
          </a:prstGeom>
          <a:noFill/>
        </p:spPr>
        <p:txBody>
          <a:bodyPr wrap="square" rtlCol="0">
            <a:spAutoFit/>
          </a:bodyPr>
          <a:lstStyle/>
          <a:p>
            <a:r>
              <a:rPr kumimoji="1" lang="en-US" altLang="ja-JP" sz="1000">
                <a:latin typeface="+mn-lt"/>
                <a:ea typeface="MS PGothic" panose="020B0600070205080204" pitchFamily="34" charset="-128"/>
              </a:rPr>
              <a:t>Trunk(V300)</a:t>
            </a:r>
            <a:endParaRPr kumimoji="1" lang="ja-JP" altLang="en-US" sz="1000">
              <a:latin typeface="+mn-lt"/>
              <a:ea typeface="MS PGothic" panose="020B0600070205080204" pitchFamily="34" charset="-128"/>
            </a:endParaRPr>
          </a:p>
        </p:txBody>
      </p:sp>
      <p:sp>
        <p:nvSpPr>
          <p:cNvPr id="28" name="テキスト ボックス 27">
            <a:extLst>
              <a:ext uri="{FF2B5EF4-FFF2-40B4-BE49-F238E27FC236}">
                <a16:creationId xmlns:a16="http://schemas.microsoft.com/office/drawing/2014/main" id="{20DDFFC2-9B20-9642-AFD9-29AA530EAB4D}"/>
              </a:ext>
            </a:extLst>
          </p:cNvPr>
          <p:cNvSpPr txBox="1"/>
          <p:nvPr/>
        </p:nvSpPr>
        <p:spPr>
          <a:xfrm>
            <a:off x="4288053" y="2251731"/>
            <a:ext cx="1260053" cy="400110"/>
          </a:xfrm>
          <a:prstGeom prst="rect">
            <a:avLst/>
          </a:prstGeom>
          <a:noFill/>
        </p:spPr>
        <p:txBody>
          <a:bodyPr wrap="square" rtlCol="0">
            <a:spAutoFit/>
          </a:bodyPr>
          <a:lstStyle/>
          <a:p>
            <a:pPr algn="ctr"/>
            <a:r>
              <a:rPr kumimoji="1" lang="en-US" altLang="ja-JP" sz="1000">
                <a:solidFill>
                  <a:schemeClr val="bg2"/>
                </a:solidFill>
                <a:latin typeface="+mn-lt"/>
                <a:ea typeface="MS PGothic" panose="020B0600070205080204" pitchFamily="34" charset="-128"/>
              </a:rPr>
              <a:t>Trunk(V200)</a:t>
            </a:r>
          </a:p>
          <a:p>
            <a:pPr algn="ctr"/>
            <a:r>
              <a:rPr kumimoji="1" lang="en-US" altLang="ja-JP" sz="1000">
                <a:solidFill>
                  <a:schemeClr val="bg2"/>
                </a:solidFill>
                <a:latin typeface="+mn-lt"/>
                <a:ea typeface="MS PGothic" panose="020B0600070205080204" pitchFamily="34" charset="-128"/>
              </a:rPr>
              <a:t>Routing</a:t>
            </a:r>
            <a:r>
              <a:rPr kumimoji="1" lang="ja-JP" altLang="en-US" sz="1000">
                <a:solidFill>
                  <a:schemeClr val="bg2"/>
                </a:solidFill>
                <a:latin typeface="+mn-lt"/>
                <a:ea typeface="MS PGothic" panose="020B0600070205080204" pitchFamily="34" charset="-128"/>
              </a:rPr>
              <a:t> </a:t>
            </a:r>
            <a:r>
              <a:rPr kumimoji="1" lang="en-US" altLang="ja-JP" sz="1000">
                <a:solidFill>
                  <a:schemeClr val="bg2"/>
                </a:solidFill>
                <a:latin typeface="+mn-lt"/>
                <a:ea typeface="MS PGothic" panose="020B0600070205080204" pitchFamily="34" charset="-128"/>
              </a:rPr>
              <a:t>OSPF</a:t>
            </a:r>
            <a:r>
              <a:rPr kumimoji="1" lang="ja-JP" altLang="en-US" sz="1000">
                <a:solidFill>
                  <a:schemeClr val="bg2"/>
                </a:solidFill>
                <a:latin typeface="+mn-lt"/>
                <a:ea typeface="MS PGothic" panose="020B0600070205080204" pitchFamily="34" charset="-128"/>
              </a:rPr>
              <a:t> </a:t>
            </a:r>
            <a:r>
              <a:rPr kumimoji="1" lang="en-US" altLang="ja-JP" sz="1000">
                <a:solidFill>
                  <a:schemeClr val="bg2"/>
                </a:solidFill>
                <a:latin typeface="+mn-lt"/>
                <a:ea typeface="MS PGothic" panose="020B0600070205080204" pitchFamily="34" charset="-128"/>
              </a:rPr>
              <a:t>1</a:t>
            </a:r>
          </a:p>
        </p:txBody>
      </p:sp>
      <p:sp>
        <p:nvSpPr>
          <p:cNvPr id="29" name="テキスト ボックス 28">
            <a:extLst>
              <a:ext uri="{FF2B5EF4-FFF2-40B4-BE49-F238E27FC236}">
                <a16:creationId xmlns:a16="http://schemas.microsoft.com/office/drawing/2014/main" id="{2E1EC5AD-2765-6345-8C46-C6D335332E3B}"/>
              </a:ext>
            </a:extLst>
          </p:cNvPr>
          <p:cNvSpPr txBox="1"/>
          <p:nvPr/>
        </p:nvSpPr>
        <p:spPr>
          <a:xfrm>
            <a:off x="4661201" y="4238751"/>
            <a:ext cx="1529677" cy="246221"/>
          </a:xfrm>
          <a:prstGeom prst="rect">
            <a:avLst/>
          </a:prstGeom>
          <a:noFill/>
        </p:spPr>
        <p:txBody>
          <a:bodyPr wrap="square" rtlCol="0">
            <a:spAutoFit/>
          </a:bodyPr>
          <a:lstStyle/>
          <a:p>
            <a:r>
              <a:rPr kumimoji="1" lang="en-US" altLang="ja-JP" sz="1000">
                <a:solidFill>
                  <a:schemeClr val="bg2"/>
                </a:solidFill>
                <a:latin typeface="+mn-lt"/>
                <a:ea typeface="MS PGothic" panose="020B0600070205080204" pitchFamily="34" charset="-128"/>
              </a:rPr>
              <a:t>Trunk(V101-110)</a:t>
            </a:r>
            <a:endParaRPr kumimoji="1" lang="ja-JP" altLang="en-US" sz="1000">
              <a:solidFill>
                <a:schemeClr val="bg2"/>
              </a:solidFill>
              <a:latin typeface="+mn-lt"/>
              <a:ea typeface="MS PGothic" panose="020B0600070205080204" pitchFamily="34" charset="-128"/>
            </a:endParaRPr>
          </a:p>
        </p:txBody>
      </p:sp>
      <p:sp>
        <p:nvSpPr>
          <p:cNvPr id="30" name="テキスト ボックス 29">
            <a:extLst>
              <a:ext uri="{FF2B5EF4-FFF2-40B4-BE49-F238E27FC236}">
                <a16:creationId xmlns:a16="http://schemas.microsoft.com/office/drawing/2014/main" id="{8BDCC1EE-92F2-3642-828F-2725844EB52E}"/>
              </a:ext>
            </a:extLst>
          </p:cNvPr>
          <p:cNvSpPr txBox="1"/>
          <p:nvPr/>
        </p:nvSpPr>
        <p:spPr>
          <a:xfrm>
            <a:off x="3800569" y="929296"/>
            <a:ext cx="1076563" cy="246221"/>
          </a:xfrm>
          <a:prstGeom prst="rect">
            <a:avLst/>
          </a:prstGeom>
          <a:noFill/>
        </p:spPr>
        <p:txBody>
          <a:bodyPr wrap="square" rtlCol="0">
            <a:spAutoFit/>
          </a:bodyPr>
          <a:lstStyle/>
          <a:p>
            <a:r>
              <a:rPr kumimoji="1" lang="en-US" altLang="ja-JP" sz="1000">
                <a:latin typeface="+mn-lt"/>
                <a:ea typeface="MS PGothic" panose="020B0600070205080204" pitchFamily="34" charset="-128"/>
              </a:rPr>
              <a:t>Access(V200) </a:t>
            </a:r>
            <a:endParaRPr kumimoji="1" lang="ja-JP" altLang="en-US" sz="1000">
              <a:latin typeface="+mn-lt"/>
              <a:ea typeface="MS PGothic" panose="020B0600070205080204" pitchFamily="34" charset="-128"/>
            </a:endParaRPr>
          </a:p>
        </p:txBody>
      </p:sp>
      <p:sp>
        <p:nvSpPr>
          <p:cNvPr id="31" name="テキスト ボックス 30">
            <a:extLst>
              <a:ext uri="{FF2B5EF4-FFF2-40B4-BE49-F238E27FC236}">
                <a16:creationId xmlns:a16="http://schemas.microsoft.com/office/drawing/2014/main" id="{A015D852-5C75-2646-BE8D-E6A92442D684}"/>
              </a:ext>
            </a:extLst>
          </p:cNvPr>
          <p:cNvSpPr txBox="1"/>
          <p:nvPr/>
        </p:nvSpPr>
        <p:spPr>
          <a:xfrm>
            <a:off x="2995897" y="4422385"/>
            <a:ext cx="2175376" cy="246221"/>
          </a:xfrm>
          <a:prstGeom prst="rect">
            <a:avLst/>
          </a:prstGeom>
          <a:noFill/>
        </p:spPr>
        <p:txBody>
          <a:bodyPr wrap="square" rtlCol="0">
            <a:spAutoFit/>
          </a:bodyPr>
          <a:lstStyle/>
          <a:p>
            <a:r>
              <a:rPr kumimoji="1" lang="en-US" altLang="ja-JP" sz="1000">
                <a:latin typeface="+mn-lt"/>
                <a:ea typeface="MS PGothic" panose="020B0600070205080204" pitchFamily="34" charset="-128"/>
              </a:rPr>
              <a:t>Trunk(V101-110)</a:t>
            </a:r>
            <a:endParaRPr kumimoji="1" lang="ja-JP" altLang="en-US" sz="1000">
              <a:latin typeface="+mn-lt"/>
              <a:ea typeface="MS PGothic" panose="020B0600070205080204" pitchFamily="34" charset="-128"/>
            </a:endParaRPr>
          </a:p>
        </p:txBody>
      </p:sp>
      <p:sp>
        <p:nvSpPr>
          <p:cNvPr id="32" name="テキスト ボックス 31">
            <a:extLst>
              <a:ext uri="{FF2B5EF4-FFF2-40B4-BE49-F238E27FC236}">
                <a16:creationId xmlns:a16="http://schemas.microsoft.com/office/drawing/2014/main" id="{585AB2A8-E996-9045-A927-7D50CD27970F}"/>
              </a:ext>
            </a:extLst>
          </p:cNvPr>
          <p:cNvSpPr txBox="1"/>
          <p:nvPr/>
        </p:nvSpPr>
        <p:spPr>
          <a:xfrm>
            <a:off x="4288053" y="3342469"/>
            <a:ext cx="2175376" cy="246221"/>
          </a:xfrm>
          <a:prstGeom prst="rect">
            <a:avLst/>
          </a:prstGeom>
          <a:noFill/>
        </p:spPr>
        <p:txBody>
          <a:bodyPr wrap="square" rtlCol="0">
            <a:spAutoFit/>
          </a:bodyPr>
          <a:lstStyle/>
          <a:p>
            <a:r>
              <a:rPr kumimoji="1" lang="en-US" altLang="ja-JP" sz="1000">
                <a:solidFill>
                  <a:schemeClr val="bg2"/>
                </a:solidFill>
                <a:latin typeface="+mn-lt"/>
                <a:ea typeface="MS PGothic" panose="020B0600070205080204" pitchFamily="34" charset="-128"/>
              </a:rPr>
              <a:t>Trunk(V101-110)</a:t>
            </a:r>
            <a:endParaRPr kumimoji="1" lang="ja-JP" altLang="en-US" sz="1000">
              <a:solidFill>
                <a:schemeClr val="bg2"/>
              </a:solidFill>
              <a:latin typeface="+mn-lt"/>
              <a:ea typeface="MS PGothic" panose="020B0600070205080204" pitchFamily="34" charset="-128"/>
            </a:endParaRPr>
          </a:p>
        </p:txBody>
      </p:sp>
      <p:sp>
        <p:nvSpPr>
          <p:cNvPr id="33" name="直方体 32">
            <a:extLst>
              <a:ext uri="{FF2B5EF4-FFF2-40B4-BE49-F238E27FC236}">
                <a16:creationId xmlns:a16="http://schemas.microsoft.com/office/drawing/2014/main" id="{68D46E17-FB83-7C41-8674-9580AC8E7115}"/>
              </a:ext>
            </a:extLst>
          </p:cNvPr>
          <p:cNvSpPr/>
          <p:nvPr/>
        </p:nvSpPr>
        <p:spPr>
          <a:xfrm>
            <a:off x="6564151" y="929467"/>
            <a:ext cx="811418" cy="317291"/>
          </a:xfrm>
          <a:prstGeom prst="cube">
            <a:avLst/>
          </a:prstGeom>
          <a:solidFill>
            <a:schemeClr val="tx2"/>
          </a:solidFill>
          <a:ln>
            <a:noFill/>
          </a:ln>
        </p:spPr>
        <p:style>
          <a:lnRef idx="1">
            <a:schemeClr val="dk1"/>
          </a:lnRef>
          <a:fillRef idx="2">
            <a:schemeClr val="dk1"/>
          </a:fillRef>
          <a:effectRef idx="1">
            <a:schemeClr val="dk1"/>
          </a:effectRef>
          <a:fontRef idx="minor">
            <a:schemeClr val="dk1"/>
          </a:fontRef>
        </p:style>
        <p:txBody>
          <a:bodyPr rtlCol="0" anchor="ctr"/>
          <a:lstStyle/>
          <a:p>
            <a:pPr algn="ctr"/>
            <a:r>
              <a:rPr kumimoji="1" lang="en-US" altLang="ja-JP" sz="1200">
                <a:solidFill>
                  <a:schemeClr val="bg2"/>
                </a:solidFill>
                <a:ea typeface="MS PGothic" panose="020B0600070205080204" pitchFamily="34" charset="-128"/>
              </a:rPr>
              <a:t>L2SW</a:t>
            </a:r>
            <a:endParaRPr kumimoji="1" lang="ja-JP" altLang="en-US" sz="1200">
              <a:solidFill>
                <a:schemeClr val="bg2"/>
              </a:solidFill>
              <a:ea typeface="MS PGothic" panose="020B0600070205080204" pitchFamily="34" charset="-128"/>
            </a:endParaRPr>
          </a:p>
        </p:txBody>
      </p:sp>
      <p:sp>
        <p:nvSpPr>
          <p:cNvPr id="34" name="テキスト ボックス 33">
            <a:extLst>
              <a:ext uri="{FF2B5EF4-FFF2-40B4-BE49-F238E27FC236}">
                <a16:creationId xmlns:a16="http://schemas.microsoft.com/office/drawing/2014/main" id="{0F37805A-0E1F-074E-AEB3-24A34FF3846C}"/>
              </a:ext>
            </a:extLst>
          </p:cNvPr>
          <p:cNvSpPr txBox="1"/>
          <p:nvPr/>
        </p:nvSpPr>
        <p:spPr>
          <a:xfrm>
            <a:off x="6626301" y="1325376"/>
            <a:ext cx="711837" cy="400110"/>
          </a:xfrm>
          <a:prstGeom prst="rect">
            <a:avLst/>
          </a:prstGeom>
          <a:noFill/>
        </p:spPr>
        <p:txBody>
          <a:bodyPr wrap="square" rtlCol="0">
            <a:spAutoFit/>
          </a:bodyPr>
          <a:lstStyle/>
          <a:p>
            <a:pPr algn="ctr"/>
            <a:r>
              <a:rPr kumimoji="1" lang="en-US" altLang="ja-JP" sz="1000">
                <a:latin typeface="+mn-lt"/>
                <a:ea typeface="MS PGothic" panose="020B0600070205080204" pitchFamily="34" charset="-128"/>
              </a:rPr>
              <a:t>Access</a:t>
            </a:r>
          </a:p>
          <a:p>
            <a:pPr algn="ctr"/>
            <a:r>
              <a:rPr kumimoji="1" lang="en-US" altLang="ja-JP" sz="1000">
                <a:latin typeface="+mn-lt"/>
                <a:ea typeface="MS PGothic" panose="020B0600070205080204" pitchFamily="34" charset="-128"/>
              </a:rPr>
              <a:t>(V31)</a:t>
            </a:r>
            <a:endParaRPr kumimoji="1" lang="ja-JP" altLang="en-US" sz="1000">
              <a:latin typeface="+mn-lt"/>
              <a:ea typeface="MS PGothic" panose="020B0600070205080204" pitchFamily="34" charset="-128"/>
            </a:endParaRPr>
          </a:p>
        </p:txBody>
      </p:sp>
      <p:sp>
        <p:nvSpPr>
          <p:cNvPr id="35" name="直方体 34">
            <a:extLst>
              <a:ext uri="{FF2B5EF4-FFF2-40B4-BE49-F238E27FC236}">
                <a16:creationId xmlns:a16="http://schemas.microsoft.com/office/drawing/2014/main" id="{DC20B516-6F51-5146-8816-E24D746AD091}"/>
              </a:ext>
            </a:extLst>
          </p:cNvPr>
          <p:cNvSpPr/>
          <p:nvPr/>
        </p:nvSpPr>
        <p:spPr>
          <a:xfrm>
            <a:off x="5926371" y="321322"/>
            <a:ext cx="546449" cy="317291"/>
          </a:xfrm>
          <a:prstGeom prst="cube">
            <a:avLst/>
          </a:prstGeom>
          <a:solidFill>
            <a:schemeClr val="accent1"/>
          </a:solidFill>
          <a:ln>
            <a:noFill/>
          </a:ln>
        </p:spPr>
        <p:style>
          <a:lnRef idx="1">
            <a:schemeClr val="accent3"/>
          </a:lnRef>
          <a:fillRef idx="2">
            <a:schemeClr val="accent3"/>
          </a:fillRef>
          <a:effectRef idx="1">
            <a:schemeClr val="accent3"/>
          </a:effectRef>
          <a:fontRef idx="minor">
            <a:schemeClr val="dk1"/>
          </a:fontRef>
        </p:style>
        <p:txBody>
          <a:bodyPr rtlCol="0" anchor="ctr"/>
          <a:lstStyle/>
          <a:p>
            <a:pPr algn="ctr"/>
            <a:r>
              <a:rPr kumimoji="1" lang="en-US" altLang="ja-JP" sz="1200">
                <a:ea typeface="MS PGothic" panose="020B0600070205080204" pitchFamily="34" charset="-128"/>
              </a:rPr>
              <a:t>PI</a:t>
            </a:r>
            <a:endParaRPr kumimoji="1" lang="ja-JP" altLang="en-US" sz="1200">
              <a:ea typeface="MS PGothic" panose="020B0600070205080204" pitchFamily="34" charset="-128"/>
            </a:endParaRPr>
          </a:p>
        </p:txBody>
      </p:sp>
      <p:sp>
        <p:nvSpPr>
          <p:cNvPr id="36" name="直方体 35">
            <a:extLst>
              <a:ext uri="{FF2B5EF4-FFF2-40B4-BE49-F238E27FC236}">
                <a16:creationId xmlns:a16="http://schemas.microsoft.com/office/drawing/2014/main" id="{DDC8DE08-4C30-7D4F-8584-E1E04B0CA2A0}"/>
              </a:ext>
            </a:extLst>
          </p:cNvPr>
          <p:cNvSpPr/>
          <p:nvPr/>
        </p:nvSpPr>
        <p:spPr>
          <a:xfrm>
            <a:off x="6526032" y="321322"/>
            <a:ext cx="546449" cy="317291"/>
          </a:xfrm>
          <a:prstGeom prst="cube">
            <a:avLst/>
          </a:prstGeom>
          <a:solidFill>
            <a:schemeClr val="accent1"/>
          </a:solidFill>
          <a:ln>
            <a:noFill/>
          </a:ln>
        </p:spPr>
        <p:style>
          <a:lnRef idx="1">
            <a:schemeClr val="accent3"/>
          </a:lnRef>
          <a:fillRef idx="2">
            <a:schemeClr val="accent3"/>
          </a:fillRef>
          <a:effectRef idx="1">
            <a:schemeClr val="accent3"/>
          </a:effectRef>
          <a:fontRef idx="minor">
            <a:schemeClr val="dk1"/>
          </a:fontRef>
        </p:style>
        <p:txBody>
          <a:bodyPr rtlCol="0" anchor="ctr"/>
          <a:lstStyle/>
          <a:p>
            <a:pPr algn="ctr"/>
            <a:r>
              <a:rPr kumimoji="1" lang="en-US" altLang="ja-JP" sz="1200">
                <a:ea typeface="MS PGothic" panose="020B0600070205080204" pitchFamily="34" charset="-128"/>
              </a:rPr>
              <a:t>ISE</a:t>
            </a:r>
            <a:endParaRPr kumimoji="1" lang="ja-JP" altLang="en-US" sz="1200">
              <a:ea typeface="MS PGothic" panose="020B0600070205080204" pitchFamily="34" charset="-128"/>
            </a:endParaRPr>
          </a:p>
        </p:txBody>
      </p:sp>
      <p:sp>
        <p:nvSpPr>
          <p:cNvPr id="37" name="直方体 36">
            <a:extLst>
              <a:ext uri="{FF2B5EF4-FFF2-40B4-BE49-F238E27FC236}">
                <a16:creationId xmlns:a16="http://schemas.microsoft.com/office/drawing/2014/main" id="{72EBE927-6692-924E-BA45-F64EB42C1060}"/>
              </a:ext>
            </a:extLst>
          </p:cNvPr>
          <p:cNvSpPr/>
          <p:nvPr/>
        </p:nvSpPr>
        <p:spPr>
          <a:xfrm>
            <a:off x="7125693" y="321322"/>
            <a:ext cx="546449" cy="317291"/>
          </a:xfrm>
          <a:prstGeom prst="cube">
            <a:avLst/>
          </a:prstGeom>
          <a:solidFill>
            <a:schemeClr val="accent1"/>
          </a:solidFill>
          <a:ln>
            <a:noFill/>
          </a:ln>
        </p:spPr>
        <p:style>
          <a:lnRef idx="1">
            <a:schemeClr val="accent3"/>
          </a:lnRef>
          <a:fillRef idx="2">
            <a:schemeClr val="accent3"/>
          </a:fillRef>
          <a:effectRef idx="1">
            <a:schemeClr val="accent3"/>
          </a:effectRef>
          <a:fontRef idx="minor">
            <a:schemeClr val="dk1"/>
          </a:fontRef>
        </p:style>
        <p:txBody>
          <a:bodyPr rtlCol="0" anchor="ctr"/>
          <a:lstStyle/>
          <a:p>
            <a:pPr algn="ctr"/>
            <a:r>
              <a:rPr kumimoji="1" lang="en-US" altLang="ja-JP" sz="1100">
                <a:ea typeface="MS PGothic" panose="020B0600070205080204" pitchFamily="34" charset="-128"/>
              </a:rPr>
              <a:t>NTP</a:t>
            </a:r>
            <a:endParaRPr kumimoji="1" lang="ja-JP" altLang="en-US" sz="1100">
              <a:ea typeface="MS PGothic" panose="020B0600070205080204" pitchFamily="34" charset="-128"/>
            </a:endParaRPr>
          </a:p>
        </p:txBody>
      </p:sp>
      <p:cxnSp>
        <p:nvCxnSpPr>
          <p:cNvPr id="38" name="直線コネクタ 37">
            <a:extLst>
              <a:ext uri="{FF2B5EF4-FFF2-40B4-BE49-F238E27FC236}">
                <a16:creationId xmlns:a16="http://schemas.microsoft.com/office/drawing/2014/main" id="{2E291612-8C93-934E-9759-2EDCDC53002B}"/>
              </a:ext>
            </a:extLst>
          </p:cNvPr>
          <p:cNvCxnSpPr>
            <a:cxnSpLocks/>
            <a:stCxn id="35" idx="3"/>
            <a:endCxn id="33" idx="0"/>
          </p:cNvCxnSpPr>
          <p:nvPr/>
        </p:nvCxnSpPr>
        <p:spPr>
          <a:xfrm>
            <a:off x="6159934" y="638613"/>
            <a:ext cx="849587" cy="29085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9" name="直線コネクタ 38">
            <a:extLst>
              <a:ext uri="{FF2B5EF4-FFF2-40B4-BE49-F238E27FC236}">
                <a16:creationId xmlns:a16="http://schemas.microsoft.com/office/drawing/2014/main" id="{780A650A-BEF7-3649-AC59-7B3F217DD6AD}"/>
              </a:ext>
            </a:extLst>
          </p:cNvPr>
          <p:cNvCxnSpPr>
            <a:cxnSpLocks/>
            <a:stCxn id="36" idx="3"/>
            <a:endCxn id="33" idx="0"/>
          </p:cNvCxnSpPr>
          <p:nvPr/>
        </p:nvCxnSpPr>
        <p:spPr>
          <a:xfrm>
            <a:off x="6759595" y="638613"/>
            <a:ext cx="249926" cy="29085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0" name="直線コネクタ 39">
            <a:extLst>
              <a:ext uri="{FF2B5EF4-FFF2-40B4-BE49-F238E27FC236}">
                <a16:creationId xmlns:a16="http://schemas.microsoft.com/office/drawing/2014/main" id="{6B776B42-663C-FF4B-B555-8D4E73164086}"/>
              </a:ext>
            </a:extLst>
          </p:cNvPr>
          <p:cNvCxnSpPr>
            <a:cxnSpLocks/>
            <a:stCxn id="37" idx="3"/>
            <a:endCxn id="33" idx="0"/>
          </p:cNvCxnSpPr>
          <p:nvPr/>
        </p:nvCxnSpPr>
        <p:spPr>
          <a:xfrm flipH="1">
            <a:off x="7009521" y="638613"/>
            <a:ext cx="349735" cy="29085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41" name="テキスト ボックス 40">
            <a:extLst>
              <a:ext uri="{FF2B5EF4-FFF2-40B4-BE49-F238E27FC236}">
                <a16:creationId xmlns:a16="http://schemas.microsoft.com/office/drawing/2014/main" id="{3B0BA113-3A5D-F34C-A3D6-84130601C322}"/>
              </a:ext>
            </a:extLst>
          </p:cNvPr>
          <p:cNvSpPr txBox="1"/>
          <p:nvPr/>
        </p:nvSpPr>
        <p:spPr>
          <a:xfrm>
            <a:off x="1457932" y="2416350"/>
            <a:ext cx="1720941" cy="369332"/>
          </a:xfrm>
          <a:prstGeom prst="rect">
            <a:avLst/>
          </a:prstGeom>
          <a:noFill/>
        </p:spPr>
        <p:txBody>
          <a:bodyPr wrap="square" rtlCol="0">
            <a:spAutoFit/>
          </a:bodyPr>
          <a:lstStyle/>
          <a:p>
            <a:r>
              <a:rPr kumimoji="1" lang="en-US" altLang="ja-JP" sz="900">
                <a:latin typeface="+mn-lt"/>
                <a:ea typeface="MS PGothic" panose="020B0600070205080204" pitchFamily="34" charset="-128"/>
              </a:rPr>
              <a:t>&lt;C9300&gt;</a:t>
            </a:r>
          </a:p>
          <a:p>
            <a:r>
              <a:rPr kumimoji="1" lang="en-US" altLang="ja-JP" sz="900">
                <a:latin typeface="+mn-lt"/>
                <a:ea typeface="MS PGothic" panose="020B0600070205080204" pitchFamily="34" charset="-128"/>
              </a:rPr>
              <a:t>V200:192.168.200.2/30</a:t>
            </a:r>
          </a:p>
        </p:txBody>
      </p:sp>
      <p:sp>
        <p:nvSpPr>
          <p:cNvPr id="42" name="テキスト ボックス 41">
            <a:extLst>
              <a:ext uri="{FF2B5EF4-FFF2-40B4-BE49-F238E27FC236}">
                <a16:creationId xmlns:a16="http://schemas.microsoft.com/office/drawing/2014/main" id="{AB4FA3D9-C903-E940-B47A-3CD65525A2EE}"/>
              </a:ext>
            </a:extLst>
          </p:cNvPr>
          <p:cNvSpPr txBox="1"/>
          <p:nvPr/>
        </p:nvSpPr>
        <p:spPr>
          <a:xfrm>
            <a:off x="1078468" y="2864226"/>
            <a:ext cx="1720941" cy="1615827"/>
          </a:xfrm>
          <a:prstGeom prst="rect">
            <a:avLst/>
          </a:prstGeom>
          <a:noFill/>
        </p:spPr>
        <p:txBody>
          <a:bodyPr wrap="square" rtlCol="0">
            <a:spAutoFit/>
          </a:bodyPr>
          <a:lstStyle/>
          <a:p>
            <a:r>
              <a:rPr kumimoji="1" lang="en-US" altLang="ja-JP" sz="900">
                <a:latin typeface="+mn-lt"/>
                <a:ea typeface="MS PGothic" panose="020B0600070205080204" pitchFamily="34" charset="-128"/>
              </a:rPr>
              <a:t>&lt;C9300&gt;</a:t>
            </a:r>
          </a:p>
          <a:p>
            <a:r>
              <a:rPr kumimoji="1" lang="en-US" altLang="ja-JP" sz="900">
                <a:latin typeface="+mn-lt"/>
                <a:ea typeface="MS PGothic" panose="020B0600070205080204" pitchFamily="34" charset="-128"/>
              </a:rPr>
              <a:t>V101:192.168.101.254/24</a:t>
            </a:r>
          </a:p>
          <a:p>
            <a:r>
              <a:rPr kumimoji="1" lang="en-US" altLang="ja-JP" sz="900">
                <a:latin typeface="+mn-lt"/>
                <a:ea typeface="MS PGothic" panose="020B0600070205080204" pitchFamily="34" charset="-128"/>
              </a:rPr>
              <a:t>V102:192.168.102.254/24</a:t>
            </a:r>
          </a:p>
          <a:p>
            <a:r>
              <a:rPr kumimoji="1" lang="en-US" altLang="ja-JP" sz="900">
                <a:latin typeface="+mn-lt"/>
                <a:ea typeface="MS PGothic" panose="020B0600070205080204" pitchFamily="34" charset="-128"/>
              </a:rPr>
              <a:t>V103:192.168.103.254/24</a:t>
            </a:r>
          </a:p>
          <a:p>
            <a:r>
              <a:rPr kumimoji="1" lang="en-US" altLang="ja-JP" sz="900">
                <a:latin typeface="+mn-lt"/>
                <a:ea typeface="MS PGothic" panose="020B0600070205080204" pitchFamily="34" charset="-128"/>
              </a:rPr>
              <a:t>V104:192.168.104.254/24</a:t>
            </a:r>
          </a:p>
          <a:p>
            <a:r>
              <a:rPr kumimoji="1" lang="en-US" altLang="ja-JP" sz="900">
                <a:latin typeface="+mn-lt"/>
                <a:ea typeface="MS PGothic" panose="020B0600070205080204" pitchFamily="34" charset="-128"/>
              </a:rPr>
              <a:t>V105:192.168.105.254/24</a:t>
            </a:r>
          </a:p>
          <a:p>
            <a:r>
              <a:rPr kumimoji="1" lang="en-US" altLang="ja-JP" sz="900">
                <a:latin typeface="+mn-lt"/>
                <a:ea typeface="MS PGothic" panose="020B0600070205080204" pitchFamily="34" charset="-128"/>
              </a:rPr>
              <a:t>V106:192.168.106.254/24</a:t>
            </a:r>
          </a:p>
          <a:p>
            <a:r>
              <a:rPr kumimoji="1" lang="en-US" altLang="ja-JP" sz="900">
                <a:latin typeface="+mn-lt"/>
                <a:ea typeface="MS PGothic" panose="020B0600070205080204" pitchFamily="34" charset="-128"/>
              </a:rPr>
              <a:t>V107:192.168.107.254/24</a:t>
            </a:r>
          </a:p>
          <a:p>
            <a:r>
              <a:rPr kumimoji="1" lang="en-US" altLang="ja-JP" sz="900">
                <a:latin typeface="+mn-lt"/>
                <a:ea typeface="MS PGothic" panose="020B0600070205080204" pitchFamily="34" charset="-128"/>
              </a:rPr>
              <a:t>V108:192.168.108.254/24</a:t>
            </a:r>
          </a:p>
          <a:p>
            <a:r>
              <a:rPr kumimoji="1" lang="en-US" altLang="ja-JP" sz="900">
                <a:latin typeface="+mn-lt"/>
                <a:ea typeface="MS PGothic" panose="020B0600070205080204" pitchFamily="34" charset="-128"/>
              </a:rPr>
              <a:t>V109:192.168.109.254/24</a:t>
            </a:r>
          </a:p>
          <a:p>
            <a:r>
              <a:rPr kumimoji="1" lang="en-US" altLang="ja-JP" sz="900">
                <a:latin typeface="+mn-lt"/>
                <a:ea typeface="MS PGothic" panose="020B0600070205080204" pitchFamily="34" charset="-128"/>
              </a:rPr>
              <a:t>V110:192.168.110.254/24</a:t>
            </a:r>
          </a:p>
        </p:txBody>
      </p:sp>
      <p:sp>
        <p:nvSpPr>
          <p:cNvPr id="43" name="テキスト ボックス 42">
            <a:extLst>
              <a:ext uri="{FF2B5EF4-FFF2-40B4-BE49-F238E27FC236}">
                <a16:creationId xmlns:a16="http://schemas.microsoft.com/office/drawing/2014/main" id="{8B4A5107-51E9-554B-8BE7-4663C0A99260}"/>
              </a:ext>
            </a:extLst>
          </p:cNvPr>
          <p:cNvSpPr txBox="1"/>
          <p:nvPr/>
        </p:nvSpPr>
        <p:spPr>
          <a:xfrm>
            <a:off x="1458433" y="1365919"/>
            <a:ext cx="1720941" cy="369332"/>
          </a:xfrm>
          <a:prstGeom prst="rect">
            <a:avLst/>
          </a:prstGeom>
          <a:noFill/>
        </p:spPr>
        <p:txBody>
          <a:bodyPr wrap="square" rtlCol="0">
            <a:spAutoFit/>
          </a:bodyPr>
          <a:lstStyle/>
          <a:p>
            <a:r>
              <a:rPr kumimoji="1" lang="en-US" altLang="ja-JP" sz="900">
                <a:latin typeface="+mn-lt"/>
                <a:ea typeface="MS PGothic" panose="020B0600070205080204" pitchFamily="34" charset="-128"/>
              </a:rPr>
              <a:t>&lt;C9500&gt;</a:t>
            </a:r>
          </a:p>
          <a:p>
            <a:r>
              <a:rPr kumimoji="1" lang="en-US" altLang="ja-JP" sz="900">
                <a:latin typeface="+mn-lt"/>
                <a:ea typeface="MS PGothic" panose="020B0600070205080204" pitchFamily="34" charset="-128"/>
              </a:rPr>
              <a:t>V300:172.16.30.254/24</a:t>
            </a:r>
          </a:p>
        </p:txBody>
      </p:sp>
      <p:sp>
        <p:nvSpPr>
          <p:cNvPr id="44" name="右中かっこ 43">
            <a:extLst>
              <a:ext uri="{FF2B5EF4-FFF2-40B4-BE49-F238E27FC236}">
                <a16:creationId xmlns:a16="http://schemas.microsoft.com/office/drawing/2014/main" id="{61ECBE21-C9B2-B940-A460-F678F463CF13}"/>
              </a:ext>
            </a:extLst>
          </p:cNvPr>
          <p:cNvSpPr/>
          <p:nvPr/>
        </p:nvSpPr>
        <p:spPr>
          <a:xfrm>
            <a:off x="2513859" y="2926982"/>
            <a:ext cx="164141" cy="1490046"/>
          </a:xfrm>
          <a:prstGeom prst="rightBrace">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a:ea typeface="MS PGothic" panose="020B0600070205080204" pitchFamily="34" charset="-128"/>
            </a:endParaRPr>
          </a:p>
        </p:txBody>
      </p:sp>
      <p:cxnSp>
        <p:nvCxnSpPr>
          <p:cNvPr id="45" name="直線コネクタ 44">
            <a:extLst>
              <a:ext uri="{FF2B5EF4-FFF2-40B4-BE49-F238E27FC236}">
                <a16:creationId xmlns:a16="http://schemas.microsoft.com/office/drawing/2014/main" id="{2C0FF842-3DA7-C246-B141-28C1BEE1C97C}"/>
              </a:ext>
            </a:extLst>
          </p:cNvPr>
          <p:cNvCxnSpPr>
            <a:cxnSpLocks/>
            <a:stCxn id="42" idx="3"/>
          </p:cNvCxnSpPr>
          <p:nvPr/>
        </p:nvCxnSpPr>
        <p:spPr>
          <a:xfrm flipV="1">
            <a:off x="2799409" y="3114744"/>
            <a:ext cx="865171" cy="557396"/>
          </a:xfrm>
          <a:prstGeom prst="line">
            <a:avLst/>
          </a:prstGeom>
          <a:ln>
            <a:solidFill>
              <a:schemeClr val="tx1"/>
            </a:solidFill>
            <a:tailEnd type="oval" w="med" len="med"/>
          </a:ln>
        </p:spPr>
        <p:style>
          <a:lnRef idx="1">
            <a:schemeClr val="accent1"/>
          </a:lnRef>
          <a:fillRef idx="0">
            <a:schemeClr val="accent1"/>
          </a:fillRef>
          <a:effectRef idx="0">
            <a:schemeClr val="accent1"/>
          </a:effectRef>
          <a:fontRef idx="minor">
            <a:schemeClr val="tx1"/>
          </a:fontRef>
        </p:style>
      </p:cxnSp>
      <p:cxnSp>
        <p:nvCxnSpPr>
          <p:cNvPr id="46" name="直線コネクタ 45">
            <a:extLst>
              <a:ext uri="{FF2B5EF4-FFF2-40B4-BE49-F238E27FC236}">
                <a16:creationId xmlns:a16="http://schemas.microsoft.com/office/drawing/2014/main" id="{CB6A0EF3-EA51-D448-ACA3-EFA3AC9C266F}"/>
              </a:ext>
            </a:extLst>
          </p:cNvPr>
          <p:cNvCxnSpPr>
            <a:cxnSpLocks/>
          </p:cNvCxnSpPr>
          <p:nvPr/>
        </p:nvCxnSpPr>
        <p:spPr>
          <a:xfrm>
            <a:off x="2786953" y="2666467"/>
            <a:ext cx="877627" cy="47151"/>
          </a:xfrm>
          <a:prstGeom prst="line">
            <a:avLst/>
          </a:prstGeom>
          <a:ln>
            <a:solidFill>
              <a:schemeClr val="tx1"/>
            </a:solidFill>
            <a:tailEnd type="oval" w="med" len="med"/>
          </a:ln>
        </p:spPr>
        <p:style>
          <a:lnRef idx="1">
            <a:schemeClr val="accent1"/>
          </a:lnRef>
          <a:fillRef idx="0">
            <a:schemeClr val="accent1"/>
          </a:fillRef>
          <a:effectRef idx="0">
            <a:schemeClr val="accent1"/>
          </a:effectRef>
          <a:fontRef idx="minor">
            <a:schemeClr val="tx1"/>
          </a:fontRef>
        </p:style>
      </p:cxnSp>
      <p:cxnSp>
        <p:nvCxnSpPr>
          <p:cNvPr id="47" name="直線コネクタ 46">
            <a:extLst>
              <a:ext uri="{FF2B5EF4-FFF2-40B4-BE49-F238E27FC236}">
                <a16:creationId xmlns:a16="http://schemas.microsoft.com/office/drawing/2014/main" id="{8B95F162-C408-C140-BC1B-8D7EBA69E515}"/>
              </a:ext>
            </a:extLst>
          </p:cNvPr>
          <p:cNvCxnSpPr>
            <a:cxnSpLocks/>
          </p:cNvCxnSpPr>
          <p:nvPr/>
        </p:nvCxnSpPr>
        <p:spPr>
          <a:xfrm flipV="1">
            <a:off x="2798458" y="2114118"/>
            <a:ext cx="866122" cy="62318"/>
          </a:xfrm>
          <a:prstGeom prst="line">
            <a:avLst/>
          </a:prstGeom>
          <a:ln>
            <a:solidFill>
              <a:schemeClr val="tx1"/>
            </a:solidFill>
            <a:tailEnd type="oval" w="med" len="med"/>
          </a:ln>
        </p:spPr>
        <p:style>
          <a:lnRef idx="1">
            <a:schemeClr val="accent1"/>
          </a:lnRef>
          <a:fillRef idx="0">
            <a:schemeClr val="accent1"/>
          </a:fillRef>
          <a:effectRef idx="0">
            <a:schemeClr val="accent1"/>
          </a:effectRef>
          <a:fontRef idx="minor">
            <a:schemeClr val="tx1"/>
          </a:fontRef>
        </p:style>
      </p:cxnSp>
      <p:cxnSp>
        <p:nvCxnSpPr>
          <p:cNvPr id="48" name="直線コネクタ 47">
            <a:extLst>
              <a:ext uri="{FF2B5EF4-FFF2-40B4-BE49-F238E27FC236}">
                <a16:creationId xmlns:a16="http://schemas.microsoft.com/office/drawing/2014/main" id="{55068F71-E5D6-AE46-BDAA-10D76629ABC3}"/>
              </a:ext>
            </a:extLst>
          </p:cNvPr>
          <p:cNvCxnSpPr>
            <a:cxnSpLocks/>
          </p:cNvCxnSpPr>
          <p:nvPr/>
        </p:nvCxnSpPr>
        <p:spPr>
          <a:xfrm>
            <a:off x="2791894" y="1605898"/>
            <a:ext cx="1836031" cy="98555"/>
          </a:xfrm>
          <a:prstGeom prst="line">
            <a:avLst/>
          </a:prstGeom>
          <a:ln>
            <a:solidFill>
              <a:schemeClr val="tx1"/>
            </a:solidFill>
            <a:tailEnd type="oval" w="med" len="med"/>
          </a:ln>
        </p:spPr>
        <p:style>
          <a:lnRef idx="1">
            <a:schemeClr val="accent1"/>
          </a:lnRef>
          <a:fillRef idx="0">
            <a:schemeClr val="accent1"/>
          </a:fillRef>
          <a:effectRef idx="0">
            <a:schemeClr val="accent1"/>
          </a:effectRef>
          <a:fontRef idx="minor">
            <a:schemeClr val="tx1"/>
          </a:fontRef>
        </p:style>
      </p:cxnSp>
      <p:cxnSp>
        <p:nvCxnSpPr>
          <p:cNvPr id="49" name="直線コネクタ 48">
            <a:extLst>
              <a:ext uri="{FF2B5EF4-FFF2-40B4-BE49-F238E27FC236}">
                <a16:creationId xmlns:a16="http://schemas.microsoft.com/office/drawing/2014/main" id="{D35431DA-7EAC-DE4F-85D2-B30E00FE5ABA}"/>
              </a:ext>
            </a:extLst>
          </p:cNvPr>
          <p:cNvCxnSpPr>
            <a:cxnSpLocks/>
          </p:cNvCxnSpPr>
          <p:nvPr/>
        </p:nvCxnSpPr>
        <p:spPr>
          <a:xfrm flipH="1">
            <a:off x="7252265" y="2608414"/>
            <a:ext cx="227374" cy="347068"/>
          </a:xfrm>
          <a:prstGeom prst="line">
            <a:avLst/>
          </a:prstGeom>
          <a:ln>
            <a:solidFill>
              <a:schemeClr val="tx1"/>
            </a:solidFill>
            <a:tailEnd type="oval" w="med" len="med"/>
          </a:ln>
        </p:spPr>
        <p:style>
          <a:lnRef idx="1">
            <a:schemeClr val="accent1"/>
          </a:lnRef>
          <a:fillRef idx="0">
            <a:schemeClr val="accent1"/>
          </a:fillRef>
          <a:effectRef idx="0">
            <a:schemeClr val="accent1"/>
          </a:effectRef>
          <a:fontRef idx="minor">
            <a:schemeClr val="tx1"/>
          </a:fontRef>
        </p:style>
      </p:cxnSp>
      <p:cxnSp>
        <p:nvCxnSpPr>
          <p:cNvPr id="50" name="直線コネクタ 49">
            <a:extLst>
              <a:ext uri="{FF2B5EF4-FFF2-40B4-BE49-F238E27FC236}">
                <a16:creationId xmlns:a16="http://schemas.microsoft.com/office/drawing/2014/main" id="{5755D01C-0F8F-5844-80F4-9A0EC284E066}"/>
              </a:ext>
            </a:extLst>
          </p:cNvPr>
          <p:cNvCxnSpPr>
            <a:cxnSpLocks/>
          </p:cNvCxnSpPr>
          <p:nvPr/>
        </p:nvCxnSpPr>
        <p:spPr>
          <a:xfrm flipH="1">
            <a:off x="7282665" y="1568598"/>
            <a:ext cx="227374" cy="347068"/>
          </a:xfrm>
          <a:prstGeom prst="line">
            <a:avLst/>
          </a:prstGeom>
          <a:ln>
            <a:solidFill>
              <a:schemeClr val="tx1"/>
            </a:solidFill>
            <a:tailEnd type="oval" w="med" len="med"/>
          </a:ln>
        </p:spPr>
        <p:style>
          <a:lnRef idx="1">
            <a:schemeClr val="accent1"/>
          </a:lnRef>
          <a:fillRef idx="0">
            <a:schemeClr val="accent1"/>
          </a:fillRef>
          <a:effectRef idx="0">
            <a:schemeClr val="accent1"/>
          </a:effectRef>
          <a:fontRef idx="minor">
            <a:schemeClr val="tx1"/>
          </a:fontRef>
        </p:style>
      </p:cxnSp>
      <p:cxnSp>
        <p:nvCxnSpPr>
          <p:cNvPr id="51" name="直線コネクタ 50">
            <a:extLst>
              <a:ext uri="{FF2B5EF4-FFF2-40B4-BE49-F238E27FC236}">
                <a16:creationId xmlns:a16="http://schemas.microsoft.com/office/drawing/2014/main" id="{492C90F5-4BAA-8D4B-86B0-037FAA15B61A}"/>
              </a:ext>
            </a:extLst>
          </p:cNvPr>
          <p:cNvCxnSpPr>
            <a:cxnSpLocks/>
          </p:cNvCxnSpPr>
          <p:nvPr/>
        </p:nvCxnSpPr>
        <p:spPr>
          <a:xfrm flipH="1">
            <a:off x="7282665" y="3592369"/>
            <a:ext cx="227374" cy="347068"/>
          </a:xfrm>
          <a:prstGeom prst="line">
            <a:avLst/>
          </a:prstGeom>
          <a:ln>
            <a:solidFill>
              <a:schemeClr val="tx1"/>
            </a:solidFill>
            <a:tailEnd type="oval" w="med" len="med"/>
          </a:ln>
        </p:spPr>
        <p:style>
          <a:lnRef idx="1">
            <a:schemeClr val="accent1"/>
          </a:lnRef>
          <a:fillRef idx="0">
            <a:schemeClr val="accent1"/>
          </a:fillRef>
          <a:effectRef idx="0">
            <a:schemeClr val="accent1"/>
          </a:effectRef>
          <a:fontRef idx="minor">
            <a:schemeClr val="tx1"/>
          </a:fontRef>
        </p:style>
      </p:cxnSp>
      <p:sp>
        <p:nvSpPr>
          <p:cNvPr id="52" name="テキスト ボックス 51">
            <a:extLst>
              <a:ext uri="{FF2B5EF4-FFF2-40B4-BE49-F238E27FC236}">
                <a16:creationId xmlns:a16="http://schemas.microsoft.com/office/drawing/2014/main" id="{DDDE6C89-4006-524C-8DC3-17BB8C7B6227}"/>
              </a:ext>
            </a:extLst>
          </p:cNvPr>
          <p:cNvSpPr txBox="1"/>
          <p:nvPr/>
        </p:nvSpPr>
        <p:spPr>
          <a:xfrm>
            <a:off x="7824854" y="164782"/>
            <a:ext cx="1720941" cy="923330"/>
          </a:xfrm>
          <a:prstGeom prst="rect">
            <a:avLst/>
          </a:prstGeom>
          <a:noFill/>
        </p:spPr>
        <p:txBody>
          <a:bodyPr wrap="square" rtlCol="0">
            <a:spAutoFit/>
          </a:bodyPr>
          <a:lstStyle/>
          <a:p>
            <a:r>
              <a:rPr kumimoji="1" lang="en-US" altLang="ja-JP" sz="900">
                <a:latin typeface="+mn-lt"/>
                <a:ea typeface="MS PGothic" panose="020B0600070205080204" pitchFamily="34" charset="-128"/>
              </a:rPr>
              <a:t>&lt;PI&gt;</a:t>
            </a:r>
          </a:p>
          <a:p>
            <a:r>
              <a:rPr kumimoji="1" lang="en-US" altLang="ja-JP" sz="900">
                <a:latin typeface="+mn-lt"/>
                <a:ea typeface="MS PGothic" panose="020B0600070205080204" pitchFamily="34" charset="-128"/>
              </a:rPr>
              <a:t>10.10.30.195/24</a:t>
            </a:r>
          </a:p>
          <a:p>
            <a:r>
              <a:rPr kumimoji="1" lang="en-US" altLang="ja-JP" sz="900">
                <a:latin typeface="+mn-lt"/>
                <a:ea typeface="MS PGothic" panose="020B0600070205080204" pitchFamily="34" charset="-128"/>
              </a:rPr>
              <a:t>&lt;ISE&gt;</a:t>
            </a:r>
          </a:p>
          <a:p>
            <a:r>
              <a:rPr kumimoji="1" lang="en-US" altLang="ja-JP" sz="900">
                <a:latin typeface="+mn-lt"/>
                <a:ea typeface="MS PGothic" panose="020B0600070205080204" pitchFamily="34" charset="-128"/>
              </a:rPr>
              <a:t>10.10.30.177/24</a:t>
            </a:r>
          </a:p>
          <a:p>
            <a:r>
              <a:rPr kumimoji="1" lang="en-US" altLang="ja-JP" sz="900">
                <a:latin typeface="+mn-lt"/>
                <a:ea typeface="MS PGothic" panose="020B0600070205080204" pitchFamily="34" charset="-128"/>
              </a:rPr>
              <a:t>&lt;NTP&gt;</a:t>
            </a:r>
          </a:p>
          <a:p>
            <a:r>
              <a:rPr kumimoji="1" lang="en-US" altLang="ja-JP" sz="900">
                <a:latin typeface="+mn-lt"/>
                <a:ea typeface="MS PGothic" panose="020B0600070205080204" pitchFamily="34" charset="-128"/>
              </a:rPr>
              <a:t>10.10.30.22</a:t>
            </a:r>
          </a:p>
        </p:txBody>
      </p:sp>
      <p:sp>
        <p:nvSpPr>
          <p:cNvPr id="53" name="テキスト ボックス 52">
            <a:extLst>
              <a:ext uri="{FF2B5EF4-FFF2-40B4-BE49-F238E27FC236}">
                <a16:creationId xmlns:a16="http://schemas.microsoft.com/office/drawing/2014/main" id="{959C56B7-049D-724F-ABA7-DAA2C70B89E8}"/>
              </a:ext>
            </a:extLst>
          </p:cNvPr>
          <p:cNvSpPr txBox="1"/>
          <p:nvPr/>
        </p:nvSpPr>
        <p:spPr>
          <a:xfrm>
            <a:off x="7455353" y="1363675"/>
            <a:ext cx="1720941" cy="369332"/>
          </a:xfrm>
          <a:prstGeom prst="rect">
            <a:avLst/>
          </a:prstGeom>
          <a:noFill/>
        </p:spPr>
        <p:txBody>
          <a:bodyPr wrap="square" rtlCol="0">
            <a:spAutoFit/>
          </a:bodyPr>
          <a:lstStyle/>
          <a:p>
            <a:r>
              <a:rPr kumimoji="1" lang="en-US" altLang="ja-JP" sz="900">
                <a:latin typeface="+mn-lt"/>
                <a:ea typeface="MS PGothic" panose="020B0600070205080204" pitchFamily="34" charset="-128"/>
              </a:rPr>
              <a:t>&lt;C9500&gt;</a:t>
            </a:r>
          </a:p>
          <a:p>
            <a:r>
              <a:rPr kumimoji="1" lang="en-US" altLang="ja-JP" sz="900">
                <a:latin typeface="+mn-lt"/>
                <a:ea typeface="MS PGothic" panose="020B0600070205080204" pitchFamily="34" charset="-128"/>
              </a:rPr>
              <a:t>SVI:10.10.31.210/24</a:t>
            </a:r>
          </a:p>
        </p:txBody>
      </p:sp>
      <p:sp>
        <p:nvSpPr>
          <p:cNvPr id="54" name="テキスト ボックス 53">
            <a:extLst>
              <a:ext uri="{FF2B5EF4-FFF2-40B4-BE49-F238E27FC236}">
                <a16:creationId xmlns:a16="http://schemas.microsoft.com/office/drawing/2014/main" id="{35D707E2-40F3-8643-854E-64011C1B24C8}"/>
              </a:ext>
            </a:extLst>
          </p:cNvPr>
          <p:cNvSpPr txBox="1"/>
          <p:nvPr/>
        </p:nvSpPr>
        <p:spPr>
          <a:xfrm>
            <a:off x="7469796" y="3404505"/>
            <a:ext cx="1720941" cy="369332"/>
          </a:xfrm>
          <a:prstGeom prst="rect">
            <a:avLst/>
          </a:prstGeom>
          <a:noFill/>
        </p:spPr>
        <p:txBody>
          <a:bodyPr wrap="square" rtlCol="0">
            <a:spAutoFit/>
          </a:bodyPr>
          <a:lstStyle/>
          <a:p>
            <a:r>
              <a:rPr kumimoji="1" lang="en-US" altLang="ja-JP" sz="900">
                <a:latin typeface="+mn-lt"/>
                <a:ea typeface="MS PGothic" panose="020B0600070205080204" pitchFamily="34" charset="-128"/>
              </a:rPr>
              <a:t>&lt;C9200L&gt;</a:t>
            </a:r>
          </a:p>
          <a:p>
            <a:r>
              <a:rPr kumimoji="1" lang="en-US" altLang="ja-JP" sz="900">
                <a:latin typeface="+mn-lt"/>
                <a:ea typeface="MS PGothic" panose="020B0600070205080204" pitchFamily="34" charset="-128"/>
              </a:rPr>
              <a:t>SVI:10.10.31.212</a:t>
            </a:r>
          </a:p>
        </p:txBody>
      </p:sp>
      <p:sp>
        <p:nvSpPr>
          <p:cNvPr id="55" name="テキスト ボックス 54">
            <a:extLst>
              <a:ext uri="{FF2B5EF4-FFF2-40B4-BE49-F238E27FC236}">
                <a16:creationId xmlns:a16="http://schemas.microsoft.com/office/drawing/2014/main" id="{C2314C29-F42A-5048-A670-403B2575E0A0}"/>
              </a:ext>
            </a:extLst>
          </p:cNvPr>
          <p:cNvSpPr txBox="1"/>
          <p:nvPr/>
        </p:nvSpPr>
        <p:spPr>
          <a:xfrm>
            <a:off x="7479639" y="2423748"/>
            <a:ext cx="1720941" cy="369332"/>
          </a:xfrm>
          <a:prstGeom prst="rect">
            <a:avLst/>
          </a:prstGeom>
          <a:noFill/>
        </p:spPr>
        <p:txBody>
          <a:bodyPr wrap="square" rtlCol="0">
            <a:spAutoFit/>
          </a:bodyPr>
          <a:lstStyle/>
          <a:p>
            <a:r>
              <a:rPr kumimoji="1" lang="en-US" altLang="ja-JP" sz="900">
                <a:latin typeface="+mn-lt"/>
                <a:ea typeface="MS PGothic" panose="020B0600070205080204" pitchFamily="34" charset="-128"/>
              </a:rPr>
              <a:t>&lt;C9300&gt;</a:t>
            </a:r>
          </a:p>
          <a:p>
            <a:r>
              <a:rPr kumimoji="1" lang="en-US" altLang="ja-JP" sz="900">
                <a:latin typeface="+mn-lt"/>
                <a:ea typeface="MS PGothic" panose="020B0600070205080204" pitchFamily="34" charset="-128"/>
              </a:rPr>
              <a:t>SVI:10.10.31.211/24</a:t>
            </a:r>
          </a:p>
        </p:txBody>
      </p:sp>
      <p:sp>
        <p:nvSpPr>
          <p:cNvPr id="60" name="Text Placeholder 3">
            <a:extLst>
              <a:ext uri="{FF2B5EF4-FFF2-40B4-BE49-F238E27FC236}">
                <a16:creationId xmlns:a16="http://schemas.microsoft.com/office/drawing/2014/main" id="{EA7CAC2B-4E43-FD42-B4B2-1597ADDE0409}"/>
              </a:ext>
            </a:extLst>
          </p:cNvPr>
          <p:cNvSpPr>
            <a:spLocks noGrp="1"/>
          </p:cNvSpPr>
          <p:nvPr>
            <p:ph type="body" sz="quarter" idx="12"/>
          </p:nvPr>
        </p:nvSpPr>
        <p:spPr>
          <a:xfrm>
            <a:off x="533400" y="60960"/>
            <a:ext cx="7084679" cy="326233"/>
          </a:xfrm>
        </p:spPr>
        <p:txBody>
          <a:bodyPr/>
          <a:lstStyle/>
          <a:p>
            <a:r>
              <a:rPr lang="en-US" altLang="ja-JP">
                <a:ea typeface="MS PGothic" panose="020B0600070205080204" pitchFamily="34" charset="-128"/>
              </a:rPr>
              <a:t>4.1  </a:t>
            </a:r>
            <a:r>
              <a:rPr lang="ja-JP" altLang="en-US">
                <a:ea typeface="MS PGothic" panose="020B0600070205080204" pitchFamily="34" charset="-128"/>
              </a:rPr>
              <a:t>ネットワーク構成例</a:t>
            </a:r>
          </a:p>
        </p:txBody>
      </p:sp>
      <p:sp>
        <p:nvSpPr>
          <p:cNvPr id="56" name="Slide Number Placeholder 4">
            <a:extLst>
              <a:ext uri="{FF2B5EF4-FFF2-40B4-BE49-F238E27FC236}">
                <a16:creationId xmlns:a16="http://schemas.microsoft.com/office/drawing/2014/main" id="{4BC446E5-24DE-CC47-8C0A-5A2A8B2D10BB}"/>
              </a:ext>
            </a:extLst>
          </p:cNvPr>
          <p:cNvSpPr>
            <a:spLocks noGrp="1"/>
          </p:cNvSpPr>
          <p:nvPr>
            <p:ph type="sldNum" sz="quarter" idx="4294967295"/>
          </p:nvPr>
        </p:nvSpPr>
        <p:spPr>
          <a:xfrm>
            <a:off x="8648700" y="4884738"/>
            <a:ext cx="495300" cy="274637"/>
          </a:xfrm>
          <a:prstGeom prst="rect">
            <a:avLst/>
          </a:prstGeom>
        </p:spPr>
        <p:txBody>
          <a:bodyPr>
            <a:noAutofit/>
          </a:bodyPr>
          <a:lstStyle/>
          <a:p>
            <a:fld id="{3945D0FD-48F1-4D72-80C5-FFB60B92A834}" type="slidenum">
              <a:rPr lang="en-US" sz="900" smtClean="0">
                <a:latin typeface="+mn-lt"/>
                <a:ea typeface="MS PGothic" panose="020B0600070205080204" pitchFamily="34" charset="-128"/>
              </a:rPr>
              <a:pPr/>
              <a:t>388</a:t>
            </a:fld>
            <a:endParaRPr lang="en-US" sz="900">
              <a:latin typeface="+mn-lt"/>
              <a:ea typeface="MS PGothic" panose="020B0600070205080204" pitchFamily="34" charset="-128"/>
            </a:endParaRPr>
          </a:p>
        </p:txBody>
      </p:sp>
    </p:spTree>
    <p:extLst>
      <p:ext uri="{BB962C8B-B14F-4D97-AF65-F5344CB8AC3E}">
        <p14:creationId xmlns:p14="http://schemas.microsoft.com/office/powerpoint/2010/main" val="3235241608"/>
      </p:ext>
    </p:extLst>
  </p:cSld>
  <p:clrMapOvr>
    <a:masterClrMapping/>
  </p:clrMapOvr>
</p:sld>
</file>

<file path=ppt/slides/slide3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タイトル 1">
            <a:extLst>
              <a:ext uri="{FF2B5EF4-FFF2-40B4-BE49-F238E27FC236}">
                <a16:creationId xmlns:a16="http://schemas.microsoft.com/office/drawing/2014/main" id="{1A200049-A74D-584E-8BF9-E9A3FB19349F}"/>
              </a:ext>
            </a:extLst>
          </p:cNvPr>
          <p:cNvSpPr>
            <a:spLocks noGrp="1"/>
          </p:cNvSpPr>
          <p:nvPr>
            <p:ph type="title"/>
          </p:nvPr>
        </p:nvSpPr>
        <p:spPr/>
        <p:txBody>
          <a:bodyPr/>
          <a:lstStyle/>
          <a:p>
            <a:r>
              <a:rPr kumimoji="1" lang="ja-JP" altLang="en-US">
                <a:latin typeface="+mn-lt"/>
                <a:ea typeface="MS PGothic" panose="020B0600070205080204" pitchFamily="34" charset="-128"/>
              </a:rPr>
              <a:t>セグメント体系</a:t>
            </a:r>
          </a:p>
        </p:txBody>
      </p:sp>
      <p:graphicFrame>
        <p:nvGraphicFramePr>
          <p:cNvPr id="8" name="表 7">
            <a:extLst>
              <a:ext uri="{FF2B5EF4-FFF2-40B4-BE49-F238E27FC236}">
                <a16:creationId xmlns:a16="http://schemas.microsoft.com/office/drawing/2014/main" id="{F51EC7A3-11A1-1647-B5A0-17C2C68F0A7D}"/>
              </a:ext>
            </a:extLst>
          </p:cNvPr>
          <p:cNvGraphicFramePr>
            <a:graphicFrameLocks noGrp="1"/>
          </p:cNvGraphicFramePr>
          <p:nvPr>
            <p:extLst>
              <p:ext uri="{D42A27DB-BD31-4B8C-83A1-F6EECF244321}">
                <p14:modId xmlns:p14="http://schemas.microsoft.com/office/powerpoint/2010/main" val="3191623464"/>
              </p:ext>
            </p:extLst>
          </p:nvPr>
        </p:nvGraphicFramePr>
        <p:xfrm>
          <a:off x="263032" y="963930"/>
          <a:ext cx="8615856" cy="3627120"/>
        </p:xfrm>
        <a:graphic>
          <a:graphicData uri="http://schemas.openxmlformats.org/drawingml/2006/table">
            <a:tbl>
              <a:tblPr firstRow="1" bandRow="1">
                <a:tableStyleId>{C083E6E3-FA7D-4D7B-A595-EF9225AFEA82}</a:tableStyleId>
              </a:tblPr>
              <a:tblGrid>
                <a:gridCol w="1064173">
                  <a:extLst>
                    <a:ext uri="{9D8B030D-6E8A-4147-A177-3AD203B41FA5}">
                      <a16:colId xmlns:a16="http://schemas.microsoft.com/office/drawing/2014/main" val="3412863478"/>
                    </a:ext>
                  </a:extLst>
                </a:gridCol>
                <a:gridCol w="1608083">
                  <a:extLst>
                    <a:ext uri="{9D8B030D-6E8A-4147-A177-3AD203B41FA5}">
                      <a16:colId xmlns:a16="http://schemas.microsoft.com/office/drawing/2014/main" val="3524147297"/>
                    </a:ext>
                  </a:extLst>
                </a:gridCol>
                <a:gridCol w="2703786">
                  <a:extLst>
                    <a:ext uri="{9D8B030D-6E8A-4147-A177-3AD203B41FA5}">
                      <a16:colId xmlns:a16="http://schemas.microsoft.com/office/drawing/2014/main" val="3013621120"/>
                    </a:ext>
                  </a:extLst>
                </a:gridCol>
                <a:gridCol w="1087821">
                  <a:extLst>
                    <a:ext uri="{9D8B030D-6E8A-4147-A177-3AD203B41FA5}">
                      <a16:colId xmlns:a16="http://schemas.microsoft.com/office/drawing/2014/main" val="186116854"/>
                    </a:ext>
                  </a:extLst>
                </a:gridCol>
                <a:gridCol w="2151993">
                  <a:extLst>
                    <a:ext uri="{9D8B030D-6E8A-4147-A177-3AD203B41FA5}">
                      <a16:colId xmlns:a16="http://schemas.microsoft.com/office/drawing/2014/main" val="459674289"/>
                    </a:ext>
                  </a:extLst>
                </a:gridCol>
              </a:tblGrid>
              <a:tr h="0">
                <a:tc>
                  <a:txBody>
                    <a:bodyPr/>
                    <a:lstStyle/>
                    <a:p>
                      <a:pPr algn="ctr"/>
                      <a:r>
                        <a:rPr kumimoji="1" lang="en-US" altLang="ja-JP" sz="1100">
                          <a:solidFill>
                            <a:schemeClr val="accent3"/>
                          </a:solidFill>
                          <a:latin typeface="+mn-lt"/>
                          <a:ea typeface="MS PGothic" panose="020B0600070205080204" pitchFamily="34" charset="-128"/>
                        </a:rPr>
                        <a:t>VLAN </a:t>
                      </a:r>
                      <a:r>
                        <a:rPr kumimoji="1" lang="ja-JP" altLang="en-US" sz="1100">
                          <a:solidFill>
                            <a:schemeClr val="accent3"/>
                          </a:solidFill>
                          <a:latin typeface="+mn-lt"/>
                          <a:ea typeface="MS PGothic" panose="020B0600070205080204" pitchFamily="34" charset="-128"/>
                        </a:rPr>
                        <a:t>番号</a:t>
                      </a:r>
                    </a:p>
                  </a:txBody>
                  <a:tcPr/>
                </a:tc>
                <a:tc>
                  <a:txBody>
                    <a:bodyPr/>
                    <a:lstStyle/>
                    <a:p>
                      <a:pPr algn="ctr"/>
                      <a:r>
                        <a:rPr kumimoji="1" lang="ja-JP" altLang="en-US" sz="1100">
                          <a:solidFill>
                            <a:schemeClr val="accent3"/>
                          </a:solidFill>
                          <a:latin typeface="+mn-lt"/>
                          <a:ea typeface="MS PGothic" panose="020B0600070205080204" pitchFamily="34" charset="-128"/>
                        </a:rPr>
                        <a:t>アドレス体系</a:t>
                      </a:r>
                    </a:p>
                  </a:txBody>
                  <a:tcPr/>
                </a:tc>
                <a:tc>
                  <a:txBody>
                    <a:bodyPr/>
                    <a:lstStyle/>
                    <a:p>
                      <a:pPr algn="ctr"/>
                      <a:r>
                        <a:rPr kumimoji="1" lang="ja-JP" altLang="en-US" sz="1100">
                          <a:solidFill>
                            <a:schemeClr val="accent3"/>
                          </a:solidFill>
                          <a:latin typeface="+mn-lt"/>
                          <a:ea typeface="MS PGothic" panose="020B0600070205080204" pitchFamily="34" charset="-128"/>
                        </a:rPr>
                        <a:t>使用用途</a:t>
                      </a:r>
                    </a:p>
                  </a:txBody>
                  <a:tcPr/>
                </a:tc>
                <a:tc>
                  <a:txBody>
                    <a:bodyPr/>
                    <a:lstStyle/>
                    <a:p>
                      <a:pPr algn="ctr"/>
                      <a:r>
                        <a:rPr kumimoji="1" lang="ja-JP" altLang="en-US" sz="1100">
                          <a:solidFill>
                            <a:schemeClr val="accent3"/>
                          </a:solidFill>
                          <a:latin typeface="+mn-lt"/>
                          <a:ea typeface="MS PGothic" panose="020B0600070205080204" pitchFamily="34" charset="-128"/>
                        </a:rPr>
                        <a:t>使用色</a:t>
                      </a:r>
                    </a:p>
                  </a:txBody>
                  <a:tcPr/>
                </a:tc>
                <a:tc>
                  <a:txBody>
                    <a:bodyPr/>
                    <a:lstStyle/>
                    <a:p>
                      <a:pPr algn="ctr"/>
                      <a:r>
                        <a:rPr kumimoji="1" lang="ja-JP" altLang="en-US" sz="1100">
                          <a:solidFill>
                            <a:schemeClr val="accent3"/>
                          </a:solidFill>
                          <a:latin typeface="+mn-lt"/>
                          <a:ea typeface="MS PGothic" panose="020B0600070205080204" pitchFamily="34" charset="-128"/>
                        </a:rPr>
                        <a:t>備考</a:t>
                      </a:r>
                    </a:p>
                  </a:txBody>
                  <a:tcPr/>
                </a:tc>
                <a:extLst>
                  <a:ext uri="{0D108BD9-81ED-4DB2-BD59-A6C34878D82A}">
                    <a16:rowId xmlns:a16="http://schemas.microsoft.com/office/drawing/2014/main" val="92649243"/>
                  </a:ext>
                </a:extLst>
              </a:tr>
              <a:tr h="0">
                <a:tc>
                  <a:txBody>
                    <a:bodyPr/>
                    <a:lstStyle/>
                    <a:p>
                      <a:pPr algn="ctr"/>
                      <a:r>
                        <a:rPr kumimoji="1" lang="en-US" altLang="ja-JP" sz="1100">
                          <a:latin typeface="+mn-lt"/>
                          <a:ea typeface="MS PGothic" panose="020B0600070205080204" pitchFamily="34" charset="-128"/>
                        </a:rPr>
                        <a:t>31</a:t>
                      </a:r>
                      <a:endParaRPr kumimoji="1" lang="ja-JP" altLang="en-US" sz="1100">
                        <a:latin typeface="+mn-lt"/>
                        <a:ea typeface="MS PGothic" panose="020B0600070205080204" pitchFamily="34" charset="-128"/>
                      </a:endParaRPr>
                    </a:p>
                  </a:txBody>
                  <a:tcPr/>
                </a:tc>
                <a:tc>
                  <a:txBody>
                    <a:bodyPr/>
                    <a:lstStyle/>
                    <a:p>
                      <a:pPr algn="ctr"/>
                      <a:r>
                        <a:rPr kumimoji="1" lang="en-US" altLang="ja-JP" sz="1100">
                          <a:latin typeface="+mn-lt"/>
                          <a:ea typeface="MS PGothic" panose="020B0600070205080204" pitchFamily="34" charset="-128"/>
                        </a:rPr>
                        <a:t>10.10.31.0/24</a:t>
                      </a:r>
                      <a:endParaRPr kumimoji="1" lang="ja-JP" altLang="en-US" sz="1100">
                        <a:latin typeface="+mn-lt"/>
                        <a:ea typeface="MS PGothic" panose="020B0600070205080204" pitchFamily="34" charset="-128"/>
                      </a:endParaRPr>
                    </a:p>
                  </a:txBody>
                  <a:tcPr/>
                </a:tc>
                <a:tc>
                  <a:txBody>
                    <a:bodyPr/>
                    <a:lstStyle/>
                    <a:p>
                      <a:r>
                        <a:rPr kumimoji="1" lang="ja-JP" altLang="en-US" sz="1100">
                          <a:latin typeface="+mn-lt"/>
                          <a:ea typeface="MS PGothic" panose="020B0600070205080204" pitchFamily="34" charset="-128"/>
                        </a:rPr>
                        <a:t>管理セグメント</a:t>
                      </a:r>
                    </a:p>
                  </a:txBody>
                  <a:tcPr/>
                </a:tc>
                <a:tc>
                  <a:txBody>
                    <a:bodyPr/>
                    <a:lstStyle/>
                    <a:p>
                      <a:endParaRPr kumimoji="1" lang="ja-JP" altLang="en-US" sz="1100">
                        <a:latin typeface="+mn-lt"/>
                        <a:ea typeface="MS PGothic" panose="020B0600070205080204" pitchFamily="34" charset="-128"/>
                      </a:endParaRPr>
                    </a:p>
                  </a:txBody>
                  <a:tcPr/>
                </a:tc>
                <a:tc>
                  <a:txBody>
                    <a:bodyPr/>
                    <a:lstStyle/>
                    <a:p>
                      <a:r>
                        <a:rPr kumimoji="1" lang="ja-JP" altLang="en-US" sz="1100">
                          <a:latin typeface="+mn-lt"/>
                          <a:ea typeface="MS PGothic" panose="020B0600070205080204" pitchFamily="34" charset="-128"/>
                        </a:rPr>
                        <a:t>ユーザセグメントとは分離</a:t>
                      </a:r>
                    </a:p>
                  </a:txBody>
                  <a:tcPr/>
                </a:tc>
                <a:extLst>
                  <a:ext uri="{0D108BD9-81ED-4DB2-BD59-A6C34878D82A}">
                    <a16:rowId xmlns:a16="http://schemas.microsoft.com/office/drawing/2014/main" val="1130859064"/>
                  </a:ext>
                </a:extLst>
              </a:tr>
              <a:tr h="0">
                <a:tc>
                  <a:txBody>
                    <a:bodyPr/>
                    <a:lstStyle/>
                    <a:p>
                      <a:pPr algn="ctr"/>
                      <a:r>
                        <a:rPr kumimoji="1" lang="en-US" altLang="ja-JP" sz="1100">
                          <a:latin typeface="+mn-lt"/>
                          <a:ea typeface="MS PGothic" panose="020B0600070205080204" pitchFamily="34" charset="-128"/>
                        </a:rPr>
                        <a:t>101</a:t>
                      </a:r>
                      <a:endParaRPr kumimoji="1" lang="ja-JP" altLang="en-US" sz="1100">
                        <a:latin typeface="+mn-lt"/>
                        <a:ea typeface="MS PGothic" panose="020B0600070205080204" pitchFamily="34" charset="-128"/>
                      </a:endParaRPr>
                    </a:p>
                  </a:txBody>
                  <a:tcPr/>
                </a:tc>
                <a:tc>
                  <a:txBody>
                    <a:bodyPr/>
                    <a:lstStyle/>
                    <a:p>
                      <a:pPr algn="ctr"/>
                      <a:r>
                        <a:rPr kumimoji="1" lang="en-US" altLang="ja-JP" sz="1100">
                          <a:latin typeface="+mn-lt"/>
                          <a:ea typeface="MS PGothic" panose="020B0600070205080204" pitchFamily="34" charset="-128"/>
                        </a:rPr>
                        <a:t>192.168.101.0/24</a:t>
                      </a:r>
                      <a:endParaRPr kumimoji="1" lang="ja-JP" altLang="en-US" sz="1100">
                        <a:latin typeface="+mn-lt"/>
                        <a:ea typeface="MS PGothic" panose="020B0600070205080204" pitchFamily="34" charset="-128"/>
                      </a:endParaRPr>
                    </a:p>
                  </a:txBody>
                  <a:tcPr/>
                </a:tc>
                <a:tc>
                  <a:txBody>
                    <a:bodyPr/>
                    <a:lstStyle/>
                    <a:p>
                      <a:r>
                        <a:rPr kumimoji="1" lang="ja-JP" altLang="en-US" sz="1100">
                          <a:latin typeface="+mn-lt"/>
                          <a:ea typeface="MS PGothic" panose="020B0600070205080204" pitchFamily="34" charset="-128"/>
                        </a:rPr>
                        <a:t>ユーザ利用セグメント</a:t>
                      </a:r>
                      <a:r>
                        <a:rPr kumimoji="1" lang="en-US" altLang="ja-JP" sz="1100">
                          <a:latin typeface="+mn-lt"/>
                          <a:ea typeface="MS PGothic" panose="020B0600070205080204" pitchFamily="34" charset="-128"/>
                        </a:rPr>
                        <a:t> 1</a:t>
                      </a:r>
                      <a:endParaRPr kumimoji="1" lang="ja-JP" altLang="en-US" sz="1100">
                        <a:latin typeface="+mn-lt"/>
                        <a:ea typeface="MS PGothic" panose="020B0600070205080204" pitchFamily="34" charset="-128"/>
                      </a:endParaRPr>
                    </a:p>
                  </a:txBody>
                  <a:tcPr/>
                </a:tc>
                <a:tc>
                  <a:txBody>
                    <a:bodyPr/>
                    <a:lstStyle/>
                    <a:p>
                      <a:endParaRPr kumimoji="1" lang="ja-JP" altLang="en-US" sz="1100">
                        <a:latin typeface="+mn-lt"/>
                        <a:ea typeface="MS PGothic" panose="020B0600070205080204" pitchFamily="34" charset="-128"/>
                      </a:endParaRPr>
                    </a:p>
                  </a:txBody>
                  <a:tcPr/>
                </a:tc>
                <a:tc>
                  <a:txBody>
                    <a:bodyPr/>
                    <a:lstStyle/>
                    <a:p>
                      <a:pPr marL="0" marR="0" lvl="0" indent="0" algn="l" defTabSz="685777" rtl="0" eaLnBrk="1" fontAlgn="auto" latinLnBrk="0" hangingPunct="1">
                        <a:lnSpc>
                          <a:spcPct val="100000"/>
                        </a:lnSpc>
                        <a:spcBef>
                          <a:spcPts val="0"/>
                        </a:spcBef>
                        <a:spcAft>
                          <a:spcPts val="0"/>
                        </a:spcAft>
                        <a:buClrTx/>
                        <a:buSzTx/>
                        <a:buFontTx/>
                        <a:buNone/>
                        <a:tabLst/>
                        <a:defRPr/>
                      </a:pPr>
                      <a:r>
                        <a:rPr kumimoji="1" lang="en-US" altLang="ja-JP" sz="1100">
                          <a:latin typeface="+mn-lt"/>
                          <a:ea typeface="MS PGothic" panose="020B0600070205080204" pitchFamily="34" charset="-128"/>
                        </a:rPr>
                        <a:t>D/G </a:t>
                      </a:r>
                      <a:r>
                        <a:rPr kumimoji="1" lang="ja-JP" altLang="en-US" sz="1100">
                          <a:latin typeface="+mn-lt"/>
                          <a:ea typeface="MS PGothic" panose="020B0600070205080204" pitchFamily="34" charset="-128"/>
                        </a:rPr>
                        <a:t>は</a:t>
                      </a:r>
                      <a:r>
                        <a:rPr kumimoji="1" lang="en-US" altLang="ja-JP" sz="1100">
                          <a:latin typeface="+mn-lt"/>
                          <a:ea typeface="MS PGothic" panose="020B0600070205080204" pitchFamily="34" charset="-128"/>
                        </a:rPr>
                        <a:t> C9300</a:t>
                      </a:r>
                      <a:endParaRPr kumimoji="1" lang="ja-JP" altLang="en-US" sz="1100">
                        <a:latin typeface="+mn-lt"/>
                        <a:ea typeface="MS PGothic" panose="020B0600070205080204" pitchFamily="34" charset="-128"/>
                      </a:endParaRPr>
                    </a:p>
                  </a:txBody>
                  <a:tcPr/>
                </a:tc>
                <a:extLst>
                  <a:ext uri="{0D108BD9-81ED-4DB2-BD59-A6C34878D82A}">
                    <a16:rowId xmlns:a16="http://schemas.microsoft.com/office/drawing/2014/main" val="1308089080"/>
                  </a:ext>
                </a:extLst>
              </a:tr>
              <a:tr h="0">
                <a:tc>
                  <a:txBody>
                    <a:bodyPr/>
                    <a:lstStyle/>
                    <a:p>
                      <a:pPr algn="ctr"/>
                      <a:r>
                        <a:rPr kumimoji="1" lang="en-US" altLang="ja-JP" sz="1100">
                          <a:latin typeface="+mn-lt"/>
                          <a:ea typeface="MS PGothic" panose="020B0600070205080204" pitchFamily="34" charset="-128"/>
                        </a:rPr>
                        <a:t>102</a:t>
                      </a:r>
                      <a:endParaRPr kumimoji="1" lang="ja-JP" altLang="en-US" sz="1100">
                        <a:latin typeface="+mn-lt"/>
                        <a:ea typeface="MS PGothic" panose="020B0600070205080204" pitchFamily="34" charset="-128"/>
                      </a:endParaRPr>
                    </a:p>
                  </a:txBody>
                  <a:tcPr/>
                </a:tc>
                <a:tc>
                  <a:txBody>
                    <a:bodyPr/>
                    <a:lstStyle/>
                    <a:p>
                      <a:pPr marL="0" marR="0" lvl="0" indent="0" algn="ctr" defTabSz="685777" rtl="0" eaLnBrk="1" fontAlgn="auto" latinLnBrk="0" hangingPunct="1">
                        <a:lnSpc>
                          <a:spcPct val="100000"/>
                        </a:lnSpc>
                        <a:spcBef>
                          <a:spcPts val="0"/>
                        </a:spcBef>
                        <a:spcAft>
                          <a:spcPts val="0"/>
                        </a:spcAft>
                        <a:buClrTx/>
                        <a:buSzTx/>
                        <a:buFontTx/>
                        <a:buNone/>
                        <a:tabLst/>
                        <a:defRPr/>
                      </a:pPr>
                      <a:r>
                        <a:rPr kumimoji="1" lang="en-US" altLang="ja-JP" sz="1100" u="none" strike="noStrike" kern="1200" cap="none" spc="0" normalizeH="0" baseline="0" noProof="0">
                          <a:ln>
                            <a:noFill/>
                          </a:ln>
                          <a:effectLst/>
                          <a:uLnTx/>
                          <a:uFillTx/>
                          <a:latin typeface="+mn-lt"/>
                          <a:ea typeface="MS PGothic" panose="020B0600070205080204" pitchFamily="34" charset="-128"/>
                        </a:rPr>
                        <a:t>192.168.102.0/24</a:t>
                      </a:r>
                      <a:endParaRPr kumimoji="1" lang="ja-JP" altLang="en-US" sz="1100" b="0" i="0" u="none" strike="noStrike" kern="1200" cap="none" spc="0" normalizeH="0" baseline="0" noProof="0">
                        <a:ln>
                          <a:noFill/>
                        </a:ln>
                        <a:solidFill>
                          <a:srgbClr val="282828"/>
                        </a:solidFill>
                        <a:effectLst/>
                        <a:uLnTx/>
                        <a:uFillTx/>
                        <a:latin typeface="+mn-lt"/>
                        <a:ea typeface="MS PGothic" panose="020B0600070205080204" pitchFamily="34" charset="-128"/>
                        <a:cs typeface="+mn-cs"/>
                      </a:endParaRPr>
                    </a:p>
                  </a:txBody>
                  <a:tcPr/>
                </a:tc>
                <a:tc>
                  <a:txBody>
                    <a:bodyPr/>
                    <a:lstStyle/>
                    <a:p>
                      <a:r>
                        <a:rPr kumimoji="1" lang="ja-JP" altLang="en-US" sz="1100" u="none" strike="noStrike" kern="1200" cap="none" spc="0" normalizeH="0" baseline="0" noProof="0">
                          <a:ln>
                            <a:noFill/>
                          </a:ln>
                          <a:effectLst/>
                          <a:uLnTx/>
                          <a:uFillTx/>
                          <a:latin typeface="+mn-lt"/>
                          <a:ea typeface="MS PGothic" panose="020B0600070205080204" pitchFamily="34" charset="-128"/>
                        </a:rPr>
                        <a:t>ユーザ利用セグメント</a:t>
                      </a:r>
                      <a:r>
                        <a:rPr kumimoji="1" lang="en-US" altLang="ja-JP" sz="1100" u="none" strike="noStrike" kern="1200" cap="none" spc="0" normalizeH="0" baseline="0" noProof="0">
                          <a:ln>
                            <a:noFill/>
                          </a:ln>
                          <a:effectLst/>
                          <a:uLnTx/>
                          <a:uFillTx/>
                          <a:latin typeface="+mn-lt"/>
                          <a:ea typeface="MS PGothic" panose="020B0600070205080204" pitchFamily="34" charset="-128"/>
                        </a:rPr>
                        <a:t> 2 </a:t>
                      </a:r>
                      <a:endParaRPr kumimoji="1" lang="ja-JP" altLang="en-US" sz="1100">
                        <a:latin typeface="+mn-lt"/>
                        <a:ea typeface="MS PGothic" panose="020B0600070205080204" pitchFamily="34" charset="-128"/>
                      </a:endParaRPr>
                    </a:p>
                  </a:txBody>
                  <a:tcPr/>
                </a:tc>
                <a:tc>
                  <a:txBody>
                    <a:bodyPr/>
                    <a:lstStyle/>
                    <a:p>
                      <a:endParaRPr kumimoji="1" lang="ja-JP" altLang="en-US" sz="1100">
                        <a:latin typeface="+mn-lt"/>
                        <a:ea typeface="MS PGothic" panose="020B0600070205080204" pitchFamily="34" charset="-128"/>
                      </a:endParaRPr>
                    </a:p>
                  </a:txBody>
                  <a:tcPr/>
                </a:tc>
                <a:tc>
                  <a:txBody>
                    <a:bodyPr/>
                    <a:lstStyle/>
                    <a:p>
                      <a:r>
                        <a:rPr kumimoji="1" lang="ja-JP" altLang="en-US" sz="1100">
                          <a:latin typeface="+mn-lt"/>
                          <a:ea typeface="MS PGothic" panose="020B0600070205080204" pitchFamily="34" charset="-128"/>
                        </a:rPr>
                        <a:t>　　</a:t>
                      </a:r>
                      <a:r>
                        <a:rPr kumimoji="1" lang="en-US" altLang="ja-JP" sz="1100">
                          <a:latin typeface="+mn-lt"/>
                          <a:ea typeface="MS PGothic" panose="020B0600070205080204" pitchFamily="34" charset="-128"/>
                        </a:rPr>
                        <a:t>〃</a:t>
                      </a:r>
                      <a:endParaRPr kumimoji="1" lang="ja-JP" altLang="en-US" sz="1100">
                        <a:latin typeface="+mn-lt"/>
                        <a:ea typeface="MS PGothic" panose="020B0600070205080204" pitchFamily="34" charset="-128"/>
                      </a:endParaRPr>
                    </a:p>
                  </a:txBody>
                  <a:tcPr/>
                </a:tc>
                <a:extLst>
                  <a:ext uri="{0D108BD9-81ED-4DB2-BD59-A6C34878D82A}">
                    <a16:rowId xmlns:a16="http://schemas.microsoft.com/office/drawing/2014/main" val="3640519744"/>
                  </a:ext>
                </a:extLst>
              </a:tr>
              <a:tr h="0">
                <a:tc>
                  <a:txBody>
                    <a:bodyPr/>
                    <a:lstStyle/>
                    <a:p>
                      <a:pPr algn="ctr"/>
                      <a:r>
                        <a:rPr kumimoji="1" lang="en-US" altLang="ja-JP" sz="1100">
                          <a:latin typeface="+mn-lt"/>
                          <a:ea typeface="MS PGothic" panose="020B0600070205080204" pitchFamily="34" charset="-128"/>
                        </a:rPr>
                        <a:t>103</a:t>
                      </a:r>
                      <a:endParaRPr kumimoji="1" lang="ja-JP" altLang="en-US" sz="1100">
                        <a:latin typeface="+mn-lt"/>
                        <a:ea typeface="MS PGothic" panose="020B0600070205080204" pitchFamily="34" charset="-128"/>
                      </a:endParaRPr>
                    </a:p>
                  </a:txBody>
                  <a:tcPr/>
                </a:tc>
                <a:tc>
                  <a:txBody>
                    <a:bodyPr/>
                    <a:lstStyle/>
                    <a:p>
                      <a:pPr marL="0" marR="0" lvl="0" indent="0" algn="ctr" defTabSz="685777" rtl="0" eaLnBrk="1" fontAlgn="auto" latinLnBrk="0" hangingPunct="1">
                        <a:lnSpc>
                          <a:spcPct val="100000"/>
                        </a:lnSpc>
                        <a:spcBef>
                          <a:spcPts val="0"/>
                        </a:spcBef>
                        <a:spcAft>
                          <a:spcPts val="0"/>
                        </a:spcAft>
                        <a:buClrTx/>
                        <a:buSzTx/>
                        <a:buFontTx/>
                        <a:buNone/>
                        <a:tabLst/>
                        <a:defRPr/>
                      </a:pPr>
                      <a:r>
                        <a:rPr kumimoji="1" lang="en-US" altLang="ja-JP" sz="1100" u="none" strike="noStrike" kern="1200" cap="none" spc="0" normalizeH="0" baseline="0" noProof="0">
                          <a:ln>
                            <a:noFill/>
                          </a:ln>
                          <a:effectLst/>
                          <a:uLnTx/>
                          <a:uFillTx/>
                          <a:latin typeface="+mn-lt"/>
                          <a:ea typeface="MS PGothic" panose="020B0600070205080204" pitchFamily="34" charset="-128"/>
                        </a:rPr>
                        <a:t>192.168.103.0/24</a:t>
                      </a:r>
                      <a:endParaRPr kumimoji="1" lang="ja-JP" altLang="en-US" sz="1100" b="0" i="0" u="none" strike="noStrike" kern="1200" cap="none" spc="0" normalizeH="0" baseline="0" noProof="0">
                        <a:ln>
                          <a:noFill/>
                        </a:ln>
                        <a:solidFill>
                          <a:srgbClr val="282828"/>
                        </a:solidFill>
                        <a:effectLst/>
                        <a:uLnTx/>
                        <a:uFillTx/>
                        <a:latin typeface="+mn-lt"/>
                        <a:ea typeface="MS PGothic" panose="020B0600070205080204" pitchFamily="34" charset="-128"/>
                        <a:cs typeface="+mn-cs"/>
                      </a:endParaRPr>
                    </a:p>
                  </a:txBody>
                  <a:tcPr/>
                </a:tc>
                <a:tc>
                  <a:txBody>
                    <a:bodyPr/>
                    <a:lstStyle/>
                    <a:p>
                      <a:r>
                        <a:rPr kumimoji="1" lang="ja-JP" altLang="en-US" sz="1100" u="none" strike="noStrike" kern="1200" cap="none" spc="0" normalizeH="0" baseline="0" noProof="0">
                          <a:ln>
                            <a:noFill/>
                          </a:ln>
                          <a:effectLst/>
                          <a:uLnTx/>
                          <a:uFillTx/>
                          <a:latin typeface="+mn-lt"/>
                          <a:ea typeface="MS PGothic" panose="020B0600070205080204" pitchFamily="34" charset="-128"/>
                        </a:rPr>
                        <a:t>ユーザ利用セグメント</a:t>
                      </a:r>
                      <a:r>
                        <a:rPr kumimoji="1" lang="en-US" altLang="ja-JP" sz="1100" u="none" strike="noStrike" kern="1200" cap="none" spc="0" normalizeH="0" baseline="0" noProof="0">
                          <a:ln>
                            <a:noFill/>
                          </a:ln>
                          <a:effectLst/>
                          <a:uLnTx/>
                          <a:uFillTx/>
                          <a:latin typeface="+mn-lt"/>
                          <a:ea typeface="MS PGothic" panose="020B0600070205080204" pitchFamily="34" charset="-128"/>
                        </a:rPr>
                        <a:t> 3</a:t>
                      </a:r>
                      <a:endParaRPr kumimoji="1" lang="ja-JP" altLang="en-US" sz="1100">
                        <a:latin typeface="+mn-lt"/>
                        <a:ea typeface="MS PGothic" panose="020B0600070205080204" pitchFamily="34" charset="-128"/>
                      </a:endParaRPr>
                    </a:p>
                  </a:txBody>
                  <a:tcPr/>
                </a:tc>
                <a:tc>
                  <a:txBody>
                    <a:bodyPr/>
                    <a:lstStyle/>
                    <a:p>
                      <a:endParaRPr kumimoji="1" lang="ja-JP" altLang="en-US" sz="1100">
                        <a:latin typeface="+mn-lt"/>
                        <a:ea typeface="MS PGothic" panose="020B0600070205080204" pitchFamily="34" charset="-128"/>
                      </a:endParaRPr>
                    </a:p>
                  </a:txBody>
                  <a:tcPr/>
                </a:tc>
                <a:tc>
                  <a:txBody>
                    <a:bodyPr/>
                    <a:lstStyle/>
                    <a:p>
                      <a:r>
                        <a:rPr kumimoji="1" lang="ja-JP" altLang="en-US" sz="1100">
                          <a:latin typeface="+mn-lt"/>
                          <a:ea typeface="MS PGothic" panose="020B0600070205080204" pitchFamily="34" charset="-128"/>
                        </a:rPr>
                        <a:t>　　</a:t>
                      </a:r>
                      <a:r>
                        <a:rPr kumimoji="1" lang="en-US" altLang="ja-JP" sz="1100">
                          <a:latin typeface="+mn-lt"/>
                          <a:ea typeface="MS PGothic" panose="020B0600070205080204" pitchFamily="34" charset="-128"/>
                        </a:rPr>
                        <a:t>〃</a:t>
                      </a:r>
                      <a:endParaRPr kumimoji="1" lang="ja-JP" altLang="en-US" sz="1100">
                        <a:latin typeface="+mn-lt"/>
                        <a:ea typeface="MS PGothic" panose="020B0600070205080204" pitchFamily="34" charset="-128"/>
                      </a:endParaRPr>
                    </a:p>
                  </a:txBody>
                  <a:tcPr/>
                </a:tc>
                <a:extLst>
                  <a:ext uri="{0D108BD9-81ED-4DB2-BD59-A6C34878D82A}">
                    <a16:rowId xmlns:a16="http://schemas.microsoft.com/office/drawing/2014/main" val="947005923"/>
                  </a:ext>
                </a:extLst>
              </a:tr>
              <a:tr h="0">
                <a:tc>
                  <a:txBody>
                    <a:bodyPr/>
                    <a:lstStyle/>
                    <a:p>
                      <a:pPr algn="ctr"/>
                      <a:r>
                        <a:rPr kumimoji="1" lang="en-US" altLang="ja-JP" sz="1100">
                          <a:latin typeface="+mn-lt"/>
                          <a:ea typeface="MS PGothic" panose="020B0600070205080204" pitchFamily="34" charset="-128"/>
                        </a:rPr>
                        <a:t>104</a:t>
                      </a:r>
                      <a:endParaRPr kumimoji="1" lang="ja-JP" altLang="en-US" sz="1100">
                        <a:latin typeface="+mn-lt"/>
                        <a:ea typeface="MS PGothic" panose="020B0600070205080204" pitchFamily="34" charset="-128"/>
                      </a:endParaRPr>
                    </a:p>
                  </a:txBody>
                  <a:tcPr/>
                </a:tc>
                <a:tc>
                  <a:txBody>
                    <a:bodyPr/>
                    <a:lstStyle/>
                    <a:p>
                      <a:pPr marL="0" marR="0" lvl="0" indent="0" algn="ctr" defTabSz="685777" rtl="0" eaLnBrk="1" fontAlgn="auto" latinLnBrk="0" hangingPunct="1">
                        <a:lnSpc>
                          <a:spcPct val="100000"/>
                        </a:lnSpc>
                        <a:spcBef>
                          <a:spcPts val="0"/>
                        </a:spcBef>
                        <a:spcAft>
                          <a:spcPts val="0"/>
                        </a:spcAft>
                        <a:buClrTx/>
                        <a:buSzTx/>
                        <a:buFontTx/>
                        <a:buNone/>
                        <a:tabLst/>
                        <a:defRPr/>
                      </a:pPr>
                      <a:r>
                        <a:rPr kumimoji="1" lang="en-US" altLang="ja-JP" sz="1100" u="none" strike="noStrike" kern="1200" cap="none" spc="0" normalizeH="0" baseline="0" noProof="0">
                          <a:ln>
                            <a:noFill/>
                          </a:ln>
                          <a:effectLst/>
                          <a:uLnTx/>
                          <a:uFillTx/>
                          <a:latin typeface="+mn-lt"/>
                          <a:ea typeface="MS PGothic" panose="020B0600070205080204" pitchFamily="34" charset="-128"/>
                        </a:rPr>
                        <a:t>192.168.104.0/24</a:t>
                      </a:r>
                      <a:endParaRPr kumimoji="1" lang="ja-JP" altLang="en-US" sz="1100" b="0" i="0" u="none" strike="noStrike" kern="1200" cap="none" spc="0" normalizeH="0" baseline="0" noProof="0">
                        <a:ln>
                          <a:noFill/>
                        </a:ln>
                        <a:solidFill>
                          <a:srgbClr val="282828"/>
                        </a:solidFill>
                        <a:effectLst/>
                        <a:uLnTx/>
                        <a:uFillTx/>
                        <a:latin typeface="+mn-lt"/>
                        <a:ea typeface="MS PGothic" panose="020B0600070205080204" pitchFamily="34" charset="-128"/>
                        <a:cs typeface="+mn-cs"/>
                      </a:endParaRPr>
                    </a:p>
                  </a:txBody>
                  <a:tcPr/>
                </a:tc>
                <a:tc>
                  <a:txBody>
                    <a:bodyPr/>
                    <a:lstStyle/>
                    <a:p>
                      <a:r>
                        <a:rPr kumimoji="1" lang="ja-JP" altLang="en-US" sz="1100" u="none" strike="noStrike" kern="1200" cap="none" spc="0" normalizeH="0" baseline="0" noProof="0">
                          <a:ln>
                            <a:noFill/>
                          </a:ln>
                          <a:effectLst/>
                          <a:uLnTx/>
                          <a:uFillTx/>
                          <a:latin typeface="+mn-lt"/>
                          <a:ea typeface="MS PGothic" panose="020B0600070205080204" pitchFamily="34" charset="-128"/>
                        </a:rPr>
                        <a:t>ユーザ利用セグメント</a:t>
                      </a:r>
                      <a:r>
                        <a:rPr kumimoji="1" lang="en-US" altLang="ja-JP" sz="1100" u="none" strike="noStrike" kern="1200" cap="none" spc="0" normalizeH="0" baseline="0" noProof="0">
                          <a:ln>
                            <a:noFill/>
                          </a:ln>
                          <a:effectLst/>
                          <a:uLnTx/>
                          <a:uFillTx/>
                          <a:latin typeface="+mn-lt"/>
                          <a:ea typeface="MS PGothic" panose="020B0600070205080204" pitchFamily="34" charset="-128"/>
                        </a:rPr>
                        <a:t> 4</a:t>
                      </a:r>
                      <a:endParaRPr kumimoji="1" lang="ja-JP" altLang="en-US" sz="1100">
                        <a:latin typeface="+mn-lt"/>
                        <a:ea typeface="MS PGothic" panose="020B0600070205080204" pitchFamily="34" charset="-128"/>
                      </a:endParaRPr>
                    </a:p>
                  </a:txBody>
                  <a:tcPr/>
                </a:tc>
                <a:tc>
                  <a:txBody>
                    <a:bodyPr/>
                    <a:lstStyle/>
                    <a:p>
                      <a:endParaRPr kumimoji="1" lang="ja-JP" altLang="en-US" sz="1100">
                        <a:latin typeface="+mn-lt"/>
                        <a:ea typeface="MS PGothic" panose="020B0600070205080204" pitchFamily="34" charset="-128"/>
                      </a:endParaRPr>
                    </a:p>
                  </a:txBody>
                  <a:tcPr/>
                </a:tc>
                <a:tc>
                  <a:txBody>
                    <a:bodyPr/>
                    <a:lstStyle/>
                    <a:p>
                      <a:r>
                        <a:rPr kumimoji="1" lang="ja-JP" altLang="en-US" sz="1100">
                          <a:latin typeface="+mn-lt"/>
                          <a:ea typeface="MS PGothic" panose="020B0600070205080204" pitchFamily="34" charset="-128"/>
                        </a:rPr>
                        <a:t>　　</a:t>
                      </a:r>
                      <a:r>
                        <a:rPr kumimoji="1" lang="en-US" altLang="ja-JP" sz="1100">
                          <a:latin typeface="+mn-lt"/>
                          <a:ea typeface="MS PGothic" panose="020B0600070205080204" pitchFamily="34" charset="-128"/>
                        </a:rPr>
                        <a:t>〃</a:t>
                      </a:r>
                      <a:endParaRPr kumimoji="1" lang="ja-JP" altLang="en-US" sz="1100">
                        <a:latin typeface="+mn-lt"/>
                        <a:ea typeface="MS PGothic" panose="020B0600070205080204" pitchFamily="34" charset="-128"/>
                      </a:endParaRPr>
                    </a:p>
                  </a:txBody>
                  <a:tcPr/>
                </a:tc>
                <a:extLst>
                  <a:ext uri="{0D108BD9-81ED-4DB2-BD59-A6C34878D82A}">
                    <a16:rowId xmlns:a16="http://schemas.microsoft.com/office/drawing/2014/main" val="2886060018"/>
                  </a:ext>
                </a:extLst>
              </a:tr>
              <a:tr h="0">
                <a:tc>
                  <a:txBody>
                    <a:bodyPr/>
                    <a:lstStyle/>
                    <a:p>
                      <a:pPr algn="ctr"/>
                      <a:r>
                        <a:rPr kumimoji="1" lang="en-US" altLang="ja-JP" sz="1100">
                          <a:latin typeface="+mn-lt"/>
                          <a:ea typeface="MS PGothic" panose="020B0600070205080204" pitchFamily="34" charset="-128"/>
                        </a:rPr>
                        <a:t>105</a:t>
                      </a:r>
                      <a:endParaRPr kumimoji="1" lang="ja-JP" altLang="en-US" sz="1100">
                        <a:latin typeface="+mn-lt"/>
                        <a:ea typeface="MS PGothic" panose="020B0600070205080204" pitchFamily="34" charset="-128"/>
                      </a:endParaRPr>
                    </a:p>
                  </a:txBody>
                  <a:tcPr/>
                </a:tc>
                <a:tc>
                  <a:txBody>
                    <a:bodyPr/>
                    <a:lstStyle/>
                    <a:p>
                      <a:pPr marL="0" marR="0" lvl="0" indent="0" algn="ctr" defTabSz="685777" rtl="0" eaLnBrk="1" fontAlgn="auto" latinLnBrk="0" hangingPunct="1">
                        <a:lnSpc>
                          <a:spcPct val="100000"/>
                        </a:lnSpc>
                        <a:spcBef>
                          <a:spcPts val="0"/>
                        </a:spcBef>
                        <a:spcAft>
                          <a:spcPts val="0"/>
                        </a:spcAft>
                        <a:buClrTx/>
                        <a:buSzTx/>
                        <a:buFontTx/>
                        <a:buNone/>
                        <a:tabLst/>
                        <a:defRPr/>
                      </a:pPr>
                      <a:r>
                        <a:rPr kumimoji="1" lang="en-US" altLang="ja-JP" sz="1100" u="none" strike="noStrike" kern="1200" cap="none" spc="0" normalizeH="0" baseline="0" noProof="0">
                          <a:ln>
                            <a:noFill/>
                          </a:ln>
                          <a:effectLst/>
                          <a:uLnTx/>
                          <a:uFillTx/>
                          <a:latin typeface="+mn-lt"/>
                          <a:ea typeface="MS PGothic" panose="020B0600070205080204" pitchFamily="34" charset="-128"/>
                        </a:rPr>
                        <a:t>192.168.105.0/24</a:t>
                      </a:r>
                      <a:endParaRPr kumimoji="1" lang="ja-JP" altLang="en-US" sz="1100" b="0" i="0" u="none" strike="noStrike" kern="1200" cap="none" spc="0" normalizeH="0" baseline="0" noProof="0">
                        <a:ln>
                          <a:noFill/>
                        </a:ln>
                        <a:solidFill>
                          <a:srgbClr val="282828"/>
                        </a:solidFill>
                        <a:effectLst/>
                        <a:uLnTx/>
                        <a:uFillTx/>
                        <a:latin typeface="+mn-lt"/>
                        <a:ea typeface="MS PGothic" panose="020B0600070205080204" pitchFamily="34" charset="-128"/>
                        <a:cs typeface="+mn-cs"/>
                      </a:endParaRPr>
                    </a:p>
                  </a:txBody>
                  <a:tcPr/>
                </a:tc>
                <a:tc>
                  <a:txBody>
                    <a:bodyPr/>
                    <a:lstStyle/>
                    <a:p>
                      <a:r>
                        <a:rPr kumimoji="1" lang="ja-JP" altLang="en-US" sz="1100" u="none" strike="noStrike" kern="1200" cap="none" spc="0" normalizeH="0" baseline="0" noProof="0">
                          <a:ln>
                            <a:noFill/>
                          </a:ln>
                          <a:effectLst/>
                          <a:uLnTx/>
                          <a:uFillTx/>
                          <a:latin typeface="+mn-lt"/>
                          <a:ea typeface="MS PGothic" panose="020B0600070205080204" pitchFamily="34" charset="-128"/>
                        </a:rPr>
                        <a:t>ユーザ利用セグメント</a:t>
                      </a:r>
                      <a:r>
                        <a:rPr kumimoji="1" lang="en-US" altLang="ja-JP" sz="1100" u="none" strike="noStrike" kern="1200" cap="none" spc="0" normalizeH="0" baseline="0" noProof="0">
                          <a:ln>
                            <a:noFill/>
                          </a:ln>
                          <a:effectLst/>
                          <a:uLnTx/>
                          <a:uFillTx/>
                          <a:latin typeface="+mn-lt"/>
                          <a:ea typeface="MS PGothic" panose="020B0600070205080204" pitchFamily="34" charset="-128"/>
                        </a:rPr>
                        <a:t> 5</a:t>
                      </a:r>
                      <a:endParaRPr kumimoji="1" lang="ja-JP" altLang="en-US" sz="1100">
                        <a:latin typeface="+mn-lt"/>
                        <a:ea typeface="MS PGothic" panose="020B0600070205080204" pitchFamily="34" charset="-128"/>
                      </a:endParaRPr>
                    </a:p>
                  </a:txBody>
                  <a:tcPr/>
                </a:tc>
                <a:tc>
                  <a:txBody>
                    <a:bodyPr/>
                    <a:lstStyle/>
                    <a:p>
                      <a:endParaRPr kumimoji="1" lang="ja-JP" altLang="en-US" sz="1100">
                        <a:latin typeface="+mn-lt"/>
                        <a:ea typeface="MS PGothic" panose="020B0600070205080204" pitchFamily="34" charset="-128"/>
                      </a:endParaRPr>
                    </a:p>
                  </a:txBody>
                  <a:tcPr/>
                </a:tc>
                <a:tc>
                  <a:txBody>
                    <a:bodyPr/>
                    <a:lstStyle/>
                    <a:p>
                      <a:r>
                        <a:rPr kumimoji="1" lang="ja-JP" altLang="en-US" sz="1100">
                          <a:latin typeface="+mn-lt"/>
                          <a:ea typeface="MS PGothic" panose="020B0600070205080204" pitchFamily="34" charset="-128"/>
                        </a:rPr>
                        <a:t>　　</a:t>
                      </a:r>
                      <a:r>
                        <a:rPr kumimoji="1" lang="en-US" altLang="ja-JP" sz="1100">
                          <a:latin typeface="+mn-lt"/>
                          <a:ea typeface="MS PGothic" panose="020B0600070205080204" pitchFamily="34" charset="-128"/>
                        </a:rPr>
                        <a:t>〃</a:t>
                      </a:r>
                      <a:endParaRPr kumimoji="1" lang="ja-JP" altLang="en-US" sz="1100">
                        <a:latin typeface="+mn-lt"/>
                        <a:ea typeface="MS PGothic" panose="020B0600070205080204" pitchFamily="34" charset="-128"/>
                      </a:endParaRPr>
                    </a:p>
                  </a:txBody>
                  <a:tcPr/>
                </a:tc>
                <a:extLst>
                  <a:ext uri="{0D108BD9-81ED-4DB2-BD59-A6C34878D82A}">
                    <a16:rowId xmlns:a16="http://schemas.microsoft.com/office/drawing/2014/main" val="2439572097"/>
                  </a:ext>
                </a:extLst>
              </a:tr>
              <a:tr h="152400">
                <a:tc>
                  <a:txBody>
                    <a:bodyPr/>
                    <a:lstStyle/>
                    <a:p>
                      <a:pPr algn="ctr"/>
                      <a:r>
                        <a:rPr kumimoji="1" lang="en-US" altLang="ja-JP" sz="1100">
                          <a:latin typeface="+mn-lt"/>
                          <a:ea typeface="MS PGothic" panose="020B0600070205080204" pitchFamily="34" charset="-128"/>
                        </a:rPr>
                        <a:t>106</a:t>
                      </a:r>
                      <a:endParaRPr kumimoji="1" lang="ja-JP" altLang="en-US" sz="1100">
                        <a:latin typeface="+mn-lt"/>
                        <a:ea typeface="MS PGothic" panose="020B0600070205080204" pitchFamily="34" charset="-128"/>
                      </a:endParaRPr>
                    </a:p>
                  </a:txBody>
                  <a:tcPr/>
                </a:tc>
                <a:tc>
                  <a:txBody>
                    <a:bodyPr/>
                    <a:lstStyle/>
                    <a:p>
                      <a:pPr marL="0" marR="0" lvl="0" indent="0" algn="ctr" defTabSz="685777" rtl="0" eaLnBrk="1" fontAlgn="auto" latinLnBrk="0" hangingPunct="1">
                        <a:lnSpc>
                          <a:spcPct val="100000"/>
                        </a:lnSpc>
                        <a:spcBef>
                          <a:spcPts val="0"/>
                        </a:spcBef>
                        <a:spcAft>
                          <a:spcPts val="0"/>
                        </a:spcAft>
                        <a:buClrTx/>
                        <a:buSzTx/>
                        <a:buFontTx/>
                        <a:buNone/>
                        <a:tabLst/>
                        <a:defRPr/>
                      </a:pPr>
                      <a:r>
                        <a:rPr kumimoji="1" lang="en-US" altLang="ja-JP" sz="1100" u="none" strike="noStrike" kern="1200" cap="none" spc="0" normalizeH="0" baseline="0" noProof="0">
                          <a:ln>
                            <a:noFill/>
                          </a:ln>
                          <a:effectLst/>
                          <a:uLnTx/>
                          <a:uFillTx/>
                          <a:latin typeface="+mn-lt"/>
                          <a:ea typeface="MS PGothic" panose="020B0600070205080204" pitchFamily="34" charset="-128"/>
                        </a:rPr>
                        <a:t>192.168.106.0/24</a:t>
                      </a:r>
                      <a:endParaRPr kumimoji="1" lang="ja-JP" altLang="en-US" sz="1100" b="0" i="0" u="none" strike="noStrike" kern="1200" cap="none" spc="0" normalizeH="0" baseline="0" noProof="0">
                        <a:ln>
                          <a:noFill/>
                        </a:ln>
                        <a:solidFill>
                          <a:srgbClr val="282828"/>
                        </a:solidFill>
                        <a:effectLst/>
                        <a:uLnTx/>
                        <a:uFillTx/>
                        <a:latin typeface="+mn-lt"/>
                        <a:ea typeface="MS PGothic" panose="020B0600070205080204" pitchFamily="34" charset="-128"/>
                        <a:cs typeface="+mn-cs"/>
                      </a:endParaRPr>
                    </a:p>
                  </a:txBody>
                  <a:tcPr/>
                </a:tc>
                <a:tc>
                  <a:txBody>
                    <a:bodyPr/>
                    <a:lstStyle/>
                    <a:p>
                      <a:r>
                        <a:rPr kumimoji="1" lang="ja-JP" altLang="en-US" sz="1100" u="none" strike="noStrike" kern="1200" cap="none" spc="0" normalizeH="0" baseline="0" noProof="0">
                          <a:ln>
                            <a:noFill/>
                          </a:ln>
                          <a:effectLst/>
                          <a:uLnTx/>
                          <a:uFillTx/>
                          <a:latin typeface="+mn-lt"/>
                          <a:ea typeface="MS PGothic" panose="020B0600070205080204" pitchFamily="34" charset="-128"/>
                        </a:rPr>
                        <a:t>ユーザ利用セグメント</a:t>
                      </a:r>
                      <a:r>
                        <a:rPr kumimoji="1" lang="en-US" altLang="ja-JP" sz="1100" u="none" strike="noStrike" kern="1200" cap="none" spc="0" normalizeH="0" baseline="0" noProof="0">
                          <a:ln>
                            <a:noFill/>
                          </a:ln>
                          <a:effectLst/>
                          <a:uLnTx/>
                          <a:uFillTx/>
                          <a:latin typeface="+mn-lt"/>
                          <a:ea typeface="MS PGothic" panose="020B0600070205080204" pitchFamily="34" charset="-128"/>
                        </a:rPr>
                        <a:t> 6</a:t>
                      </a:r>
                      <a:endParaRPr kumimoji="1" lang="ja-JP" altLang="en-US" sz="1100">
                        <a:latin typeface="+mn-lt"/>
                        <a:ea typeface="MS PGothic" panose="020B0600070205080204" pitchFamily="34" charset="-128"/>
                      </a:endParaRPr>
                    </a:p>
                  </a:txBody>
                  <a:tcPr/>
                </a:tc>
                <a:tc>
                  <a:txBody>
                    <a:bodyPr/>
                    <a:lstStyle/>
                    <a:p>
                      <a:endParaRPr kumimoji="1" lang="ja-JP" altLang="en-US" sz="1100">
                        <a:latin typeface="+mn-lt"/>
                        <a:ea typeface="MS PGothic" panose="020B0600070205080204" pitchFamily="34" charset="-128"/>
                      </a:endParaRPr>
                    </a:p>
                  </a:txBody>
                  <a:tcPr/>
                </a:tc>
                <a:tc>
                  <a:txBody>
                    <a:bodyPr/>
                    <a:lstStyle/>
                    <a:p>
                      <a:r>
                        <a:rPr kumimoji="1" lang="ja-JP" altLang="en-US" sz="1100">
                          <a:latin typeface="+mn-lt"/>
                          <a:ea typeface="MS PGothic" panose="020B0600070205080204" pitchFamily="34" charset="-128"/>
                        </a:rPr>
                        <a:t>　　</a:t>
                      </a:r>
                      <a:r>
                        <a:rPr kumimoji="1" lang="en-US" altLang="ja-JP" sz="1100">
                          <a:latin typeface="+mn-lt"/>
                          <a:ea typeface="MS PGothic" panose="020B0600070205080204" pitchFamily="34" charset="-128"/>
                        </a:rPr>
                        <a:t>〃</a:t>
                      </a:r>
                      <a:endParaRPr kumimoji="1" lang="ja-JP" altLang="en-US" sz="1100">
                        <a:latin typeface="+mn-lt"/>
                        <a:ea typeface="MS PGothic" panose="020B0600070205080204" pitchFamily="34" charset="-128"/>
                      </a:endParaRPr>
                    </a:p>
                  </a:txBody>
                  <a:tcPr/>
                </a:tc>
                <a:extLst>
                  <a:ext uri="{0D108BD9-81ED-4DB2-BD59-A6C34878D82A}">
                    <a16:rowId xmlns:a16="http://schemas.microsoft.com/office/drawing/2014/main" val="3735374624"/>
                  </a:ext>
                </a:extLst>
              </a:tr>
              <a:tr h="152400">
                <a:tc>
                  <a:txBody>
                    <a:bodyPr/>
                    <a:lstStyle/>
                    <a:p>
                      <a:pPr algn="ctr"/>
                      <a:r>
                        <a:rPr kumimoji="1" lang="en-US" altLang="ja-JP" sz="1100">
                          <a:latin typeface="+mn-lt"/>
                          <a:ea typeface="MS PGothic" panose="020B0600070205080204" pitchFamily="34" charset="-128"/>
                        </a:rPr>
                        <a:t>107</a:t>
                      </a:r>
                      <a:endParaRPr kumimoji="1" lang="ja-JP" altLang="en-US" sz="1100">
                        <a:latin typeface="+mn-lt"/>
                        <a:ea typeface="MS PGothic" panose="020B0600070205080204" pitchFamily="34" charset="-128"/>
                      </a:endParaRPr>
                    </a:p>
                  </a:txBody>
                  <a:tcPr/>
                </a:tc>
                <a:tc>
                  <a:txBody>
                    <a:bodyPr/>
                    <a:lstStyle/>
                    <a:p>
                      <a:pPr marL="0" marR="0" lvl="0" indent="0" algn="ctr" defTabSz="685777" rtl="0" eaLnBrk="1" fontAlgn="auto" latinLnBrk="0" hangingPunct="1">
                        <a:lnSpc>
                          <a:spcPct val="100000"/>
                        </a:lnSpc>
                        <a:spcBef>
                          <a:spcPts val="0"/>
                        </a:spcBef>
                        <a:spcAft>
                          <a:spcPts val="0"/>
                        </a:spcAft>
                        <a:buClrTx/>
                        <a:buSzTx/>
                        <a:buFontTx/>
                        <a:buNone/>
                        <a:tabLst/>
                        <a:defRPr/>
                      </a:pPr>
                      <a:r>
                        <a:rPr kumimoji="1" lang="en-US" altLang="ja-JP" sz="1100" u="none" strike="noStrike" kern="1200" cap="none" spc="0" normalizeH="0" baseline="0" noProof="0">
                          <a:ln>
                            <a:noFill/>
                          </a:ln>
                          <a:effectLst/>
                          <a:uLnTx/>
                          <a:uFillTx/>
                          <a:latin typeface="+mn-lt"/>
                          <a:ea typeface="MS PGothic" panose="020B0600070205080204" pitchFamily="34" charset="-128"/>
                        </a:rPr>
                        <a:t>192.168.107.0/24</a:t>
                      </a:r>
                      <a:endParaRPr kumimoji="1" lang="ja-JP" altLang="en-US" sz="1100" b="0" i="0" u="none" strike="noStrike" kern="1200" cap="none" spc="0" normalizeH="0" baseline="0" noProof="0">
                        <a:ln>
                          <a:noFill/>
                        </a:ln>
                        <a:solidFill>
                          <a:srgbClr val="282828"/>
                        </a:solidFill>
                        <a:effectLst/>
                        <a:uLnTx/>
                        <a:uFillTx/>
                        <a:latin typeface="+mn-lt"/>
                        <a:ea typeface="MS PGothic" panose="020B0600070205080204" pitchFamily="34" charset="-128"/>
                        <a:cs typeface="+mn-cs"/>
                      </a:endParaRPr>
                    </a:p>
                  </a:txBody>
                  <a:tcPr/>
                </a:tc>
                <a:tc>
                  <a:txBody>
                    <a:bodyPr/>
                    <a:lstStyle/>
                    <a:p>
                      <a:r>
                        <a:rPr kumimoji="1" lang="ja-JP" altLang="en-US" sz="1100" u="none" strike="noStrike" kern="1200" cap="none" spc="0" normalizeH="0" baseline="0" noProof="0">
                          <a:ln>
                            <a:noFill/>
                          </a:ln>
                          <a:effectLst/>
                          <a:uLnTx/>
                          <a:uFillTx/>
                          <a:latin typeface="+mn-lt"/>
                          <a:ea typeface="MS PGothic" panose="020B0600070205080204" pitchFamily="34" charset="-128"/>
                        </a:rPr>
                        <a:t>ユーザ利用セグメント</a:t>
                      </a:r>
                      <a:r>
                        <a:rPr kumimoji="1" lang="en-US" altLang="ja-JP" sz="1100" u="none" strike="noStrike" kern="1200" cap="none" spc="0" normalizeH="0" baseline="0" noProof="0">
                          <a:ln>
                            <a:noFill/>
                          </a:ln>
                          <a:effectLst/>
                          <a:uLnTx/>
                          <a:uFillTx/>
                          <a:latin typeface="+mn-lt"/>
                          <a:ea typeface="MS PGothic" panose="020B0600070205080204" pitchFamily="34" charset="-128"/>
                        </a:rPr>
                        <a:t> 7</a:t>
                      </a:r>
                      <a:endParaRPr kumimoji="1" lang="ja-JP" altLang="en-US" sz="1100">
                        <a:latin typeface="+mn-lt"/>
                        <a:ea typeface="MS PGothic" panose="020B0600070205080204" pitchFamily="34" charset="-128"/>
                      </a:endParaRPr>
                    </a:p>
                  </a:txBody>
                  <a:tcPr/>
                </a:tc>
                <a:tc>
                  <a:txBody>
                    <a:bodyPr/>
                    <a:lstStyle/>
                    <a:p>
                      <a:endParaRPr kumimoji="1" lang="ja-JP" altLang="en-US" sz="1100">
                        <a:latin typeface="+mn-lt"/>
                        <a:ea typeface="MS PGothic" panose="020B0600070205080204" pitchFamily="34" charset="-128"/>
                      </a:endParaRPr>
                    </a:p>
                  </a:txBody>
                  <a:tcPr/>
                </a:tc>
                <a:tc>
                  <a:txBody>
                    <a:bodyPr/>
                    <a:lstStyle/>
                    <a:p>
                      <a:r>
                        <a:rPr kumimoji="1" lang="ja-JP" altLang="en-US" sz="1100">
                          <a:latin typeface="+mn-lt"/>
                          <a:ea typeface="MS PGothic" panose="020B0600070205080204" pitchFamily="34" charset="-128"/>
                        </a:rPr>
                        <a:t>　　</a:t>
                      </a:r>
                      <a:r>
                        <a:rPr kumimoji="1" lang="en-US" altLang="ja-JP" sz="1100">
                          <a:latin typeface="+mn-lt"/>
                          <a:ea typeface="MS PGothic" panose="020B0600070205080204" pitchFamily="34" charset="-128"/>
                        </a:rPr>
                        <a:t>〃</a:t>
                      </a:r>
                      <a:endParaRPr kumimoji="1" lang="ja-JP" altLang="en-US" sz="1100">
                        <a:latin typeface="+mn-lt"/>
                        <a:ea typeface="MS PGothic" panose="020B0600070205080204" pitchFamily="34" charset="-128"/>
                      </a:endParaRPr>
                    </a:p>
                  </a:txBody>
                  <a:tcPr/>
                </a:tc>
                <a:extLst>
                  <a:ext uri="{0D108BD9-81ED-4DB2-BD59-A6C34878D82A}">
                    <a16:rowId xmlns:a16="http://schemas.microsoft.com/office/drawing/2014/main" val="1659183382"/>
                  </a:ext>
                </a:extLst>
              </a:tr>
              <a:tr h="152400">
                <a:tc>
                  <a:txBody>
                    <a:bodyPr/>
                    <a:lstStyle/>
                    <a:p>
                      <a:pPr algn="ctr"/>
                      <a:r>
                        <a:rPr kumimoji="1" lang="en-US" altLang="ja-JP" sz="1100">
                          <a:latin typeface="+mn-lt"/>
                          <a:ea typeface="MS PGothic" panose="020B0600070205080204" pitchFamily="34" charset="-128"/>
                        </a:rPr>
                        <a:t>108</a:t>
                      </a:r>
                      <a:endParaRPr kumimoji="1" lang="ja-JP" altLang="en-US" sz="1100">
                        <a:latin typeface="+mn-lt"/>
                        <a:ea typeface="MS PGothic" panose="020B0600070205080204" pitchFamily="34" charset="-128"/>
                      </a:endParaRPr>
                    </a:p>
                  </a:txBody>
                  <a:tcPr/>
                </a:tc>
                <a:tc>
                  <a:txBody>
                    <a:bodyPr/>
                    <a:lstStyle/>
                    <a:p>
                      <a:pPr marL="0" marR="0" lvl="0" indent="0" algn="ctr" defTabSz="685777" rtl="0" eaLnBrk="1" fontAlgn="auto" latinLnBrk="0" hangingPunct="1">
                        <a:lnSpc>
                          <a:spcPct val="100000"/>
                        </a:lnSpc>
                        <a:spcBef>
                          <a:spcPts val="0"/>
                        </a:spcBef>
                        <a:spcAft>
                          <a:spcPts val="0"/>
                        </a:spcAft>
                        <a:buClrTx/>
                        <a:buSzTx/>
                        <a:buFontTx/>
                        <a:buNone/>
                        <a:tabLst/>
                        <a:defRPr/>
                      </a:pPr>
                      <a:r>
                        <a:rPr kumimoji="1" lang="en-US" altLang="ja-JP" sz="1100" u="none" strike="noStrike" kern="1200" cap="none" spc="0" normalizeH="0" baseline="0" noProof="0">
                          <a:ln>
                            <a:noFill/>
                          </a:ln>
                          <a:effectLst/>
                          <a:uLnTx/>
                          <a:uFillTx/>
                          <a:latin typeface="+mn-lt"/>
                          <a:ea typeface="MS PGothic" panose="020B0600070205080204" pitchFamily="34" charset="-128"/>
                        </a:rPr>
                        <a:t>192.168.108.0/24</a:t>
                      </a:r>
                      <a:endParaRPr kumimoji="1" lang="ja-JP" altLang="en-US" sz="1100" b="0" i="0" u="none" strike="noStrike" kern="1200" cap="none" spc="0" normalizeH="0" baseline="0" noProof="0">
                        <a:ln>
                          <a:noFill/>
                        </a:ln>
                        <a:solidFill>
                          <a:srgbClr val="282828"/>
                        </a:solidFill>
                        <a:effectLst/>
                        <a:uLnTx/>
                        <a:uFillTx/>
                        <a:latin typeface="+mn-lt"/>
                        <a:ea typeface="MS PGothic" panose="020B0600070205080204" pitchFamily="34" charset="-128"/>
                        <a:cs typeface="+mn-cs"/>
                      </a:endParaRPr>
                    </a:p>
                  </a:txBody>
                  <a:tcPr/>
                </a:tc>
                <a:tc>
                  <a:txBody>
                    <a:bodyPr/>
                    <a:lstStyle/>
                    <a:p>
                      <a:r>
                        <a:rPr kumimoji="1" lang="ja-JP" altLang="en-US" sz="1100" u="none" strike="noStrike" kern="1200" cap="none" spc="0" normalizeH="0" baseline="0" noProof="0">
                          <a:ln>
                            <a:noFill/>
                          </a:ln>
                          <a:effectLst/>
                          <a:uLnTx/>
                          <a:uFillTx/>
                          <a:latin typeface="+mn-lt"/>
                          <a:ea typeface="MS PGothic" panose="020B0600070205080204" pitchFamily="34" charset="-128"/>
                        </a:rPr>
                        <a:t>ユーザ利用セグメント</a:t>
                      </a:r>
                      <a:r>
                        <a:rPr kumimoji="1" lang="en-US" altLang="ja-JP" sz="1100" u="none" strike="noStrike" kern="1200" cap="none" spc="0" normalizeH="0" baseline="0" noProof="0">
                          <a:ln>
                            <a:noFill/>
                          </a:ln>
                          <a:effectLst/>
                          <a:uLnTx/>
                          <a:uFillTx/>
                          <a:latin typeface="+mn-lt"/>
                          <a:ea typeface="MS PGothic" panose="020B0600070205080204" pitchFamily="34" charset="-128"/>
                        </a:rPr>
                        <a:t> 8</a:t>
                      </a:r>
                      <a:endParaRPr kumimoji="1" lang="ja-JP" altLang="en-US" sz="1100">
                        <a:latin typeface="+mn-lt"/>
                        <a:ea typeface="MS PGothic" panose="020B0600070205080204" pitchFamily="34" charset="-128"/>
                      </a:endParaRPr>
                    </a:p>
                  </a:txBody>
                  <a:tcPr/>
                </a:tc>
                <a:tc>
                  <a:txBody>
                    <a:bodyPr/>
                    <a:lstStyle/>
                    <a:p>
                      <a:endParaRPr kumimoji="1" lang="ja-JP" altLang="en-US" sz="1100">
                        <a:latin typeface="+mn-lt"/>
                        <a:ea typeface="MS PGothic" panose="020B0600070205080204" pitchFamily="34" charset="-128"/>
                      </a:endParaRPr>
                    </a:p>
                  </a:txBody>
                  <a:tcPr/>
                </a:tc>
                <a:tc>
                  <a:txBody>
                    <a:bodyPr/>
                    <a:lstStyle/>
                    <a:p>
                      <a:r>
                        <a:rPr kumimoji="1" lang="ja-JP" altLang="en-US" sz="1100">
                          <a:latin typeface="+mn-lt"/>
                          <a:ea typeface="MS PGothic" panose="020B0600070205080204" pitchFamily="34" charset="-128"/>
                        </a:rPr>
                        <a:t>　　</a:t>
                      </a:r>
                      <a:r>
                        <a:rPr kumimoji="1" lang="en-US" altLang="ja-JP" sz="1100">
                          <a:latin typeface="+mn-lt"/>
                          <a:ea typeface="MS PGothic" panose="020B0600070205080204" pitchFamily="34" charset="-128"/>
                        </a:rPr>
                        <a:t>〃</a:t>
                      </a:r>
                      <a:endParaRPr kumimoji="1" lang="ja-JP" altLang="en-US" sz="1100">
                        <a:latin typeface="+mn-lt"/>
                        <a:ea typeface="MS PGothic" panose="020B0600070205080204" pitchFamily="34" charset="-128"/>
                      </a:endParaRPr>
                    </a:p>
                  </a:txBody>
                  <a:tcPr/>
                </a:tc>
                <a:extLst>
                  <a:ext uri="{0D108BD9-81ED-4DB2-BD59-A6C34878D82A}">
                    <a16:rowId xmlns:a16="http://schemas.microsoft.com/office/drawing/2014/main" val="3904106363"/>
                  </a:ext>
                </a:extLst>
              </a:tr>
              <a:tr h="152400">
                <a:tc>
                  <a:txBody>
                    <a:bodyPr/>
                    <a:lstStyle/>
                    <a:p>
                      <a:pPr algn="ctr"/>
                      <a:r>
                        <a:rPr kumimoji="1" lang="en-US" altLang="ja-JP" sz="1100">
                          <a:latin typeface="+mn-lt"/>
                          <a:ea typeface="MS PGothic" panose="020B0600070205080204" pitchFamily="34" charset="-128"/>
                        </a:rPr>
                        <a:t>109</a:t>
                      </a:r>
                      <a:endParaRPr kumimoji="1" lang="ja-JP" altLang="en-US" sz="1100">
                        <a:latin typeface="+mn-lt"/>
                        <a:ea typeface="MS PGothic" panose="020B0600070205080204" pitchFamily="34" charset="-128"/>
                      </a:endParaRPr>
                    </a:p>
                  </a:txBody>
                  <a:tcPr/>
                </a:tc>
                <a:tc>
                  <a:txBody>
                    <a:bodyPr/>
                    <a:lstStyle/>
                    <a:p>
                      <a:pPr marL="0" marR="0" lvl="0" indent="0" algn="ctr" defTabSz="685777" rtl="0" eaLnBrk="1" fontAlgn="auto" latinLnBrk="0" hangingPunct="1">
                        <a:lnSpc>
                          <a:spcPct val="100000"/>
                        </a:lnSpc>
                        <a:spcBef>
                          <a:spcPts val="0"/>
                        </a:spcBef>
                        <a:spcAft>
                          <a:spcPts val="0"/>
                        </a:spcAft>
                        <a:buClrTx/>
                        <a:buSzTx/>
                        <a:buFontTx/>
                        <a:buNone/>
                        <a:tabLst/>
                        <a:defRPr/>
                      </a:pPr>
                      <a:r>
                        <a:rPr kumimoji="1" lang="en-US" altLang="ja-JP" sz="1100" u="none" strike="noStrike" kern="1200" cap="none" spc="0" normalizeH="0" baseline="0" noProof="0">
                          <a:ln>
                            <a:noFill/>
                          </a:ln>
                          <a:effectLst/>
                          <a:uLnTx/>
                          <a:uFillTx/>
                          <a:latin typeface="+mn-lt"/>
                          <a:ea typeface="MS PGothic" panose="020B0600070205080204" pitchFamily="34" charset="-128"/>
                        </a:rPr>
                        <a:t>192.168.109.0/24</a:t>
                      </a:r>
                      <a:endParaRPr kumimoji="1" lang="ja-JP" altLang="en-US" sz="1100" b="0" i="0" u="none" strike="noStrike" kern="1200" cap="none" spc="0" normalizeH="0" baseline="0" noProof="0">
                        <a:ln>
                          <a:noFill/>
                        </a:ln>
                        <a:solidFill>
                          <a:srgbClr val="282828"/>
                        </a:solidFill>
                        <a:effectLst/>
                        <a:uLnTx/>
                        <a:uFillTx/>
                        <a:latin typeface="+mn-lt"/>
                        <a:ea typeface="MS PGothic" panose="020B0600070205080204" pitchFamily="34" charset="-128"/>
                        <a:cs typeface="+mn-cs"/>
                      </a:endParaRPr>
                    </a:p>
                  </a:txBody>
                  <a:tcPr/>
                </a:tc>
                <a:tc>
                  <a:txBody>
                    <a:bodyPr/>
                    <a:lstStyle/>
                    <a:p>
                      <a:r>
                        <a:rPr kumimoji="1" lang="ja-JP" altLang="en-US" sz="1100" u="none" strike="noStrike" kern="1200" cap="none" spc="0" normalizeH="0" baseline="0" noProof="0">
                          <a:ln>
                            <a:noFill/>
                          </a:ln>
                          <a:effectLst/>
                          <a:uLnTx/>
                          <a:uFillTx/>
                          <a:latin typeface="+mn-lt"/>
                          <a:ea typeface="MS PGothic" panose="020B0600070205080204" pitchFamily="34" charset="-128"/>
                        </a:rPr>
                        <a:t>ユーザ利用セグメント</a:t>
                      </a:r>
                      <a:r>
                        <a:rPr kumimoji="1" lang="en-US" altLang="ja-JP" sz="1100" u="none" strike="noStrike" kern="1200" cap="none" spc="0" normalizeH="0" baseline="0" noProof="0">
                          <a:ln>
                            <a:noFill/>
                          </a:ln>
                          <a:effectLst/>
                          <a:uLnTx/>
                          <a:uFillTx/>
                          <a:latin typeface="+mn-lt"/>
                          <a:ea typeface="MS PGothic" panose="020B0600070205080204" pitchFamily="34" charset="-128"/>
                        </a:rPr>
                        <a:t> 9</a:t>
                      </a:r>
                      <a:endParaRPr kumimoji="1" lang="ja-JP" altLang="en-US" sz="1100">
                        <a:latin typeface="+mn-lt"/>
                        <a:ea typeface="MS PGothic" panose="020B0600070205080204" pitchFamily="34" charset="-128"/>
                      </a:endParaRPr>
                    </a:p>
                  </a:txBody>
                  <a:tcPr/>
                </a:tc>
                <a:tc>
                  <a:txBody>
                    <a:bodyPr/>
                    <a:lstStyle/>
                    <a:p>
                      <a:endParaRPr kumimoji="1" lang="ja-JP" altLang="en-US" sz="1100">
                        <a:latin typeface="+mn-lt"/>
                        <a:ea typeface="MS PGothic" panose="020B0600070205080204" pitchFamily="34" charset="-128"/>
                      </a:endParaRPr>
                    </a:p>
                  </a:txBody>
                  <a:tcPr/>
                </a:tc>
                <a:tc>
                  <a:txBody>
                    <a:bodyPr/>
                    <a:lstStyle/>
                    <a:p>
                      <a:r>
                        <a:rPr kumimoji="1" lang="ja-JP" altLang="en-US" sz="1100">
                          <a:latin typeface="+mn-lt"/>
                          <a:ea typeface="MS PGothic" panose="020B0600070205080204" pitchFamily="34" charset="-128"/>
                        </a:rPr>
                        <a:t>　　</a:t>
                      </a:r>
                      <a:r>
                        <a:rPr kumimoji="1" lang="en-US" altLang="ja-JP" sz="1100">
                          <a:latin typeface="+mn-lt"/>
                          <a:ea typeface="MS PGothic" panose="020B0600070205080204" pitchFamily="34" charset="-128"/>
                        </a:rPr>
                        <a:t>〃</a:t>
                      </a:r>
                      <a:endParaRPr kumimoji="1" lang="ja-JP" altLang="en-US" sz="1100">
                        <a:latin typeface="+mn-lt"/>
                        <a:ea typeface="MS PGothic" panose="020B0600070205080204" pitchFamily="34" charset="-128"/>
                      </a:endParaRPr>
                    </a:p>
                  </a:txBody>
                  <a:tcPr/>
                </a:tc>
                <a:extLst>
                  <a:ext uri="{0D108BD9-81ED-4DB2-BD59-A6C34878D82A}">
                    <a16:rowId xmlns:a16="http://schemas.microsoft.com/office/drawing/2014/main" val="349835172"/>
                  </a:ext>
                </a:extLst>
              </a:tr>
              <a:tr h="152400">
                <a:tc>
                  <a:txBody>
                    <a:bodyPr/>
                    <a:lstStyle/>
                    <a:p>
                      <a:pPr algn="ctr"/>
                      <a:r>
                        <a:rPr kumimoji="1" lang="en-US" altLang="ja-JP" sz="1100">
                          <a:latin typeface="+mn-lt"/>
                          <a:ea typeface="MS PGothic" panose="020B0600070205080204" pitchFamily="34" charset="-128"/>
                        </a:rPr>
                        <a:t>110</a:t>
                      </a:r>
                      <a:endParaRPr kumimoji="1" lang="ja-JP" altLang="en-US" sz="1100">
                        <a:latin typeface="+mn-lt"/>
                        <a:ea typeface="MS PGothic" panose="020B0600070205080204" pitchFamily="34" charset="-128"/>
                      </a:endParaRPr>
                    </a:p>
                  </a:txBody>
                  <a:tcPr/>
                </a:tc>
                <a:tc>
                  <a:txBody>
                    <a:bodyPr/>
                    <a:lstStyle/>
                    <a:p>
                      <a:pPr marL="0" marR="0" lvl="0" indent="0" algn="ctr" defTabSz="685777" rtl="0" eaLnBrk="1" fontAlgn="auto" latinLnBrk="0" hangingPunct="1">
                        <a:lnSpc>
                          <a:spcPct val="100000"/>
                        </a:lnSpc>
                        <a:spcBef>
                          <a:spcPts val="0"/>
                        </a:spcBef>
                        <a:spcAft>
                          <a:spcPts val="0"/>
                        </a:spcAft>
                        <a:buClrTx/>
                        <a:buSzTx/>
                        <a:buFontTx/>
                        <a:buNone/>
                        <a:tabLst/>
                        <a:defRPr/>
                      </a:pPr>
                      <a:r>
                        <a:rPr kumimoji="1" lang="en-US" altLang="ja-JP" sz="1100" u="none" strike="noStrike" kern="1200" cap="none" spc="0" normalizeH="0" baseline="0" noProof="0">
                          <a:ln>
                            <a:noFill/>
                          </a:ln>
                          <a:effectLst/>
                          <a:uLnTx/>
                          <a:uFillTx/>
                          <a:latin typeface="+mn-lt"/>
                          <a:ea typeface="MS PGothic" panose="020B0600070205080204" pitchFamily="34" charset="-128"/>
                        </a:rPr>
                        <a:t>192.168.110.0/24</a:t>
                      </a:r>
                      <a:endParaRPr kumimoji="1" lang="ja-JP" altLang="en-US" sz="1100" b="0" i="0" u="none" strike="noStrike" kern="1200" cap="none" spc="0" normalizeH="0" baseline="0" noProof="0">
                        <a:ln>
                          <a:noFill/>
                        </a:ln>
                        <a:solidFill>
                          <a:srgbClr val="282828"/>
                        </a:solidFill>
                        <a:effectLst/>
                        <a:uLnTx/>
                        <a:uFillTx/>
                        <a:latin typeface="+mn-lt"/>
                        <a:ea typeface="MS PGothic" panose="020B0600070205080204" pitchFamily="34" charset="-128"/>
                        <a:cs typeface="+mn-cs"/>
                      </a:endParaRPr>
                    </a:p>
                  </a:txBody>
                  <a:tcPr/>
                </a:tc>
                <a:tc>
                  <a:txBody>
                    <a:bodyPr/>
                    <a:lstStyle/>
                    <a:p>
                      <a:r>
                        <a:rPr kumimoji="1" lang="ja-JP" altLang="en-US" sz="1100" u="none" strike="noStrike" kern="1200" cap="none" spc="0" normalizeH="0" baseline="0" noProof="0">
                          <a:ln>
                            <a:noFill/>
                          </a:ln>
                          <a:effectLst/>
                          <a:uLnTx/>
                          <a:uFillTx/>
                          <a:latin typeface="+mn-lt"/>
                          <a:ea typeface="MS PGothic" panose="020B0600070205080204" pitchFamily="34" charset="-128"/>
                        </a:rPr>
                        <a:t>ユーザ利用セグメント</a:t>
                      </a:r>
                      <a:r>
                        <a:rPr kumimoji="1" lang="en-US" altLang="ja-JP" sz="1100" u="none" strike="noStrike" kern="1200" cap="none" spc="0" normalizeH="0" baseline="0" noProof="0">
                          <a:ln>
                            <a:noFill/>
                          </a:ln>
                          <a:effectLst/>
                          <a:uLnTx/>
                          <a:uFillTx/>
                          <a:latin typeface="+mn-lt"/>
                          <a:ea typeface="MS PGothic" panose="020B0600070205080204" pitchFamily="34" charset="-128"/>
                        </a:rPr>
                        <a:t> 10</a:t>
                      </a:r>
                      <a:endParaRPr kumimoji="1" lang="ja-JP" altLang="en-US" sz="1100">
                        <a:latin typeface="+mn-lt"/>
                        <a:ea typeface="MS PGothic" panose="020B0600070205080204" pitchFamily="34" charset="-128"/>
                      </a:endParaRPr>
                    </a:p>
                  </a:txBody>
                  <a:tcPr/>
                </a:tc>
                <a:tc>
                  <a:txBody>
                    <a:bodyPr/>
                    <a:lstStyle/>
                    <a:p>
                      <a:endParaRPr kumimoji="1" lang="ja-JP" altLang="en-US" sz="1100">
                        <a:latin typeface="+mn-lt"/>
                        <a:ea typeface="MS PGothic" panose="020B0600070205080204" pitchFamily="34" charset="-128"/>
                      </a:endParaRPr>
                    </a:p>
                  </a:txBody>
                  <a:tcPr/>
                </a:tc>
                <a:tc>
                  <a:txBody>
                    <a:bodyPr/>
                    <a:lstStyle/>
                    <a:p>
                      <a:r>
                        <a:rPr kumimoji="1" lang="ja-JP" altLang="en-US" sz="1100">
                          <a:latin typeface="+mn-lt"/>
                          <a:ea typeface="MS PGothic" panose="020B0600070205080204" pitchFamily="34" charset="-128"/>
                        </a:rPr>
                        <a:t>　　</a:t>
                      </a:r>
                      <a:r>
                        <a:rPr kumimoji="1" lang="en-US" altLang="ja-JP" sz="1100">
                          <a:latin typeface="+mn-lt"/>
                          <a:ea typeface="MS PGothic" panose="020B0600070205080204" pitchFamily="34" charset="-128"/>
                        </a:rPr>
                        <a:t>〃</a:t>
                      </a:r>
                      <a:endParaRPr kumimoji="1" lang="ja-JP" altLang="en-US" sz="1100">
                        <a:latin typeface="+mn-lt"/>
                        <a:ea typeface="MS PGothic" panose="020B0600070205080204" pitchFamily="34" charset="-128"/>
                      </a:endParaRPr>
                    </a:p>
                  </a:txBody>
                  <a:tcPr/>
                </a:tc>
                <a:extLst>
                  <a:ext uri="{0D108BD9-81ED-4DB2-BD59-A6C34878D82A}">
                    <a16:rowId xmlns:a16="http://schemas.microsoft.com/office/drawing/2014/main" val="1717974400"/>
                  </a:ext>
                </a:extLst>
              </a:tr>
              <a:tr h="152400">
                <a:tc>
                  <a:txBody>
                    <a:bodyPr/>
                    <a:lstStyle/>
                    <a:p>
                      <a:pPr algn="ctr"/>
                      <a:r>
                        <a:rPr kumimoji="1" lang="en-US" altLang="ja-JP" sz="1100">
                          <a:latin typeface="+mn-lt"/>
                          <a:ea typeface="MS PGothic" panose="020B0600070205080204" pitchFamily="34" charset="-128"/>
                        </a:rPr>
                        <a:t>200</a:t>
                      </a:r>
                      <a:endParaRPr kumimoji="1" lang="ja-JP" altLang="en-US" sz="1100">
                        <a:latin typeface="+mn-lt"/>
                        <a:ea typeface="MS PGothic" panose="020B0600070205080204" pitchFamily="34" charset="-128"/>
                      </a:endParaRPr>
                    </a:p>
                  </a:txBody>
                  <a:tcPr/>
                </a:tc>
                <a:tc>
                  <a:txBody>
                    <a:bodyPr/>
                    <a:lstStyle/>
                    <a:p>
                      <a:pPr algn="ctr"/>
                      <a:r>
                        <a:rPr kumimoji="1" lang="en-US" altLang="ja-JP" sz="1100">
                          <a:latin typeface="+mn-lt"/>
                          <a:ea typeface="MS PGothic" panose="020B0600070205080204" pitchFamily="34" charset="-128"/>
                        </a:rPr>
                        <a:t>192.168.200./30</a:t>
                      </a:r>
                      <a:endParaRPr kumimoji="1" lang="ja-JP" altLang="en-US" sz="1100">
                        <a:latin typeface="+mn-lt"/>
                        <a:ea typeface="MS PGothic" panose="020B0600070205080204" pitchFamily="34" charset="-128"/>
                      </a:endParaRPr>
                    </a:p>
                  </a:txBody>
                  <a:tcPr/>
                </a:tc>
                <a:tc>
                  <a:txBody>
                    <a:bodyPr/>
                    <a:lstStyle/>
                    <a:p>
                      <a:r>
                        <a:rPr kumimoji="1" lang="ja-JP" altLang="en-US" sz="1100">
                          <a:latin typeface="+mn-lt"/>
                          <a:ea typeface="MS PGothic" panose="020B0600070205080204" pitchFamily="34" charset="-128"/>
                        </a:rPr>
                        <a:t>コア</a:t>
                      </a:r>
                      <a:r>
                        <a:rPr kumimoji="1" lang="en-US" altLang="ja-JP" sz="1100">
                          <a:latin typeface="+mn-lt"/>
                          <a:ea typeface="MS PGothic" panose="020B0600070205080204" pitchFamily="34" charset="-128"/>
                        </a:rPr>
                        <a:t> - </a:t>
                      </a:r>
                      <a:r>
                        <a:rPr kumimoji="1" lang="ja-JP" altLang="en-US" sz="1100">
                          <a:latin typeface="+mn-lt"/>
                          <a:ea typeface="MS PGothic" panose="020B0600070205080204" pitchFamily="34" charset="-128"/>
                        </a:rPr>
                        <a:t>ディストスイッチ間セグメント</a:t>
                      </a:r>
                    </a:p>
                  </a:txBody>
                  <a:tcPr/>
                </a:tc>
                <a:tc>
                  <a:txBody>
                    <a:bodyPr/>
                    <a:lstStyle/>
                    <a:p>
                      <a:endParaRPr kumimoji="1" lang="ja-JP" altLang="en-US" sz="1100">
                        <a:latin typeface="+mn-lt"/>
                        <a:ea typeface="MS PGothic" panose="020B0600070205080204" pitchFamily="34" charset="-128"/>
                      </a:endParaRPr>
                    </a:p>
                  </a:txBody>
                  <a:tcPr/>
                </a:tc>
                <a:tc>
                  <a:txBody>
                    <a:bodyPr/>
                    <a:lstStyle/>
                    <a:p>
                      <a:r>
                        <a:rPr kumimoji="1" lang="en-US" altLang="ja-JP" sz="1100">
                          <a:latin typeface="+mn-lt"/>
                          <a:ea typeface="MS PGothic" panose="020B0600070205080204" pitchFamily="34" charset="-128"/>
                        </a:rPr>
                        <a:t>OSPF </a:t>
                      </a:r>
                      <a:r>
                        <a:rPr kumimoji="1" lang="ja-JP" altLang="en-US" sz="1100">
                          <a:latin typeface="+mn-lt"/>
                          <a:ea typeface="MS PGothic" panose="020B0600070205080204" pitchFamily="34" charset="-128"/>
                        </a:rPr>
                        <a:t>によるルーティング</a:t>
                      </a:r>
                    </a:p>
                  </a:txBody>
                  <a:tcPr/>
                </a:tc>
                <a:extLst>
                  <a:ext uri="{0D108BD9-81ED-4DB2-BD59-A6C34878D82A}">
                    <a16:rowId xmlns:a16="http://schemas.microsoft.com/office/drawing/2014/main" val="666760245"/>
                  </a:ext>
                </a:extLst>
              </a:tr>
              <a:tr h="152400">
                <a:tc>
                  <a:txBody>
                    <a:bodyPr/>
                    <a:lstStyle/>
                    <a:p>
                      <a:pPr algn="ctr"/>
                      <a:r>
                        <a:rPr kumimoji="1" lang="en-US" altLang="ja-JP" sz="1100">
                          <a:latin typeface="+mn-lt"/>
                          <a:ea typeface="MS PGothic" panose="020B0600070205080204" pitchFamily="34" charset="-128"/>
                        </a:rPr>
                        <a:t>300</a:t>
                      </a:r>
                      <a:endParaRPr kumimoji="1" lang="ja-JP" altLang="en-US" sz="1100">
                        <a:latin typeface="+mn-lt"/>
                        <a:ea typeface="MS PGothic" panose="020B0600070205080204" pitchFamily="34" charset="-128"/>
                      </a:endParaRPr>
                    </a:p>
                  </a:txBody>
                  <a:tcPr/>
                </a:tc>
                <a:tc>
                  <a:txBody>
                    <a:bodyPr/>
                    <a:lstStyle/>
                    <a:p>
                      <a:pPr algn="ctr"/>
                      <a:r>
                        <a:rPr kumimoji="1" lang="en-US" altLang="ja-JP" sz="1100">
                          <a:latin typeface="+mn-lt"/>
                          <a:ea typeface="MS PGothic" panose="020B0600070205080204" pitchFamily="34" charset="-128"/>
                        </a:rPr>
                        <a:t>172.16.30.0/24</a:t>
                      </a:r>
                      <a:endParaRPr kumimoji="1" lang="ja-JP" altLang="en-US" sz="1100">
                        <a:latin typeface="+mn-lt"/>
                        <a:ea typeface="MS PGothic" panose="020B0600070205080204" pitchFamily="34" charset="-128"/>
                      </a:endParaRPr>
                    </a:p>
                  </a:txBody>
                  <a:tcPr/>
                </a:tc>
                <a:tc>
                  <a:txBody>
                    <a:bodyPr/>
                    <a:lstStyle/>
                    <a:p>
                      <a:r>
                        <a:rPr kumimoji="1" lang="ja-JP" altLang="en-US" sz="1100">
                          <a:latin typeface="+mn-lt"/>
                          <a:ea typeface="MS PGothic" panose="020B0600070205080204" pitchFamily="34" charset="-128"/>
                        </a:rPr>
                        <a:t>サーバ</a:t>
                      </a:r>
                      <a:r>
                        <a:rPr kumimoji="1" lang="en-US" altLang="ja-JP" sz="1100">
                          <a:latin typeface="+mn-lt"/>
                          <a:ea typeface="MS PGothic" panose="020B0600070205080204" pitchFamily="34" charset="-128"/>
                        </a:rPr>
                        <a:t> </a:t>
                      </a:r>
                      <a:r>
                        <a:rPr kumimoji="1" lang="ja-JP" altLang="en-US" sz="1100">
                          <a:latin typeface="+mn-lt"/>
                          <a:ea typeface="MS PGothic" panose="020B0600070205080204" pitchFamily="34" charset="-128"/>
                        </a:rPr>
                        <a:t>セグメント</a:t>
                      </a:r>
                    </a:p>
                  </a:txBody>
                  <a:tcPr/>
                </a:tc>
                <a:tc>
                  <a:txBody>
                    <a:bodyPr/>
                    <a:lstStyle/>
                    <a:p>
                      <a:endParaRPr kumimoji="1" lang="ja-JP" altLang="en-US" sz="1100">
                        <a:latin typeface="+mn-lt"/>
                        <a:ea typeface="MS PGothic" panose="020B0600070205080204" pitchFamily="34" charset="-128"/>
                      </a:endParaRPr>
                    </a:p>
                  </a:txBody>
                  <a:tcPr/>
                </a:tc>
                <a:tc>
                  <a:txBody>
                    <a:bodyPr/>
                    <a:lstStyle/>
                    <a:p>
                      <a:r>
                        <a:rPr kumimoji="1" lang="en-US" altLang="ja-JP" sz="1100">
                          <a:latin typeface="+mn-lt"/>
                          <a:ea typeface="MS PGothic" panose="020B0600070205080204" pitchFamily="34" charset="-128"/>
                        </a:rPr>
                        <a:t>D/G </a:t>
                      </a:r>
                      <a:r>
                        <a:rPr kumimoji="1" lang="ja-JP" altLang="en-US" sz="1100">
                          <a:latin typeface="+mn-lt"/>
                          <a:ea typeface="MS PGothic" panose="020B0600070205080204" pitchFamily="34" charset="-128"/>
                        </a:rPr>
                        <a:t>は</a:t>
                      </a:r>
                      <a:r>
                        <a:rPr kumimoji="1" lang="en-US" altLang="ja-JP" sz="1100">
                          <a:latin typeface="+mn-lt"/>
                          <a:ea typeface="MS PGothic" panose="020B0600070205080204" pitchFamily="34" charset="-128"/>
                        </a:rPr>
                        <a:t> C9500</a:t>
                      </a:r>
                      <a:endParaRPr kumimoji="1" lang="ja-JP" altLang="en-US" sz="1100">
                        <a:latin typeface="+mn-lt"/>
                        <a:ea typeface="MS PGothic" panose="020B0600070205080204" pitchFamily="34" charset="-128"/>
                      </a:endParaRPr>
                    </a:p>
                  </a:txBody>
                  <a:tcPr/>
                </a:tc>
                <a:extLst>
                  <a:ext uri="{0D108BD9-81ED-4DB2-BD59-A6C34878D82A}">
                    <a16:rowId xmlns:a16="http://schemas.microsoft.com/office/drawing/2014/main" val="2160124736"/>
                  </a:ext>
                </a:extLst>
              </a:tr>
            </a:tbl>
          </a:graphicData>
        </a:graphic>
      </p:graphicFrame>
      <p:sp>
        <p:nvSpPr>
          <p:cNvPr id="9" name="円柱 8">
            <a:extLst>
              <a:ext uri="{FF2B5EF4-FFF2-40B4-BE49-F238E27FC236}">
                <a16:creationId xmlns:a16="http://schemas.microsoft.com/office/drawing/2014/main" id="{FAAE2C2E-64DC-1C47-B33D-B82AA064BE7D}"/>
              </a:ext>
            </a:extLst>
          </p:cNvPr>
          <p:cNvSpPr/>
          <p:nvPr/>
        </p:nvSpPr>
        <p:spPr>
          <a:xfrm rot="5400000">
            <a:off x="6091603" y="1027846"/>
            <a:ext cx="185447" cy="643778"/>
          </a:xfrm>
          <a:prstGeom prst="can">
            <a:avLst>
              <a:gd name="adj" fmla="val 15155"/>
            </a:avLst>
          </a:prstGeom>
          <a:solidFill>
            <a:schemeClr val="accent2"/>
          </a:solidFill>
          <a:ln/>
        </p:spPr>
        <p:style>
          <a:lnRef idx="1">
            <a:schemeClr val="accent2"/>
          </a:lnRef>
          <a:fillRef idx="2">
            <a:schemeClr val="accent2"/>
          </a:fillRef>
          <a:effectRef idx="1">
            <a:schemeClr val="accent2"/>
          </a:effectRef>
          <a:fontRef idx="minor">
            <a:schemeClr val="dk1"/>
          </a:fontRef>
        </p:style>
        <p:txBody>
          <a:bodyPr rtlCol="0" anchor="ctr"/>
          <a:lstStyle/>
          <a:p>
            <a:pPr algn="ctr"/>
            <a:endParaRPr kumimoji="1" lang="ja-JP" altLang="en-US">
              <a:ea typeface="MS PGothic" panose="020B0600070205080204" pitchFamily="34" charset="-128"/>
            </a:endParaRPr>
          </a:p>
        </p:txBody>
      </p:sp>
      <p:sp>
        <p:nvSpPr>
          <p:cNvPr id="10" name="円柱 9">
            <a:extLst>
              <a:ext uri="{FF2B5EF4-FFF2-40B4-BE49-F238E27FC236}">
                <a16:creationId xmlns:a16="http://schemas.microsoft.com/office/drawing/2014/main" id="{1CAA6F5F-6919-754A-B229-1A6FCD92FADD}"/>
              </a:ext>
            </a:extLst>
          </p:cNvPr>
          <p:cNvSpPr/>
          <p:nvPr/>
        </p:nvSpPr>
        <p:spPr>
          <a:xfrm rot="5400000">
            <a:off x="6091603" y="1277954"/>
            <a:ext cx="185447" cy="643778"/>
          </a:xfrm>
          <a:prstGeom prst="can">
            <a:avLst>
              <a:gd name="adj" fmla="val 15155"/>
            </a:avLst>
          </a:prstGeom>
          <a:solidFill>
            <a:schemeClr val="accent4"/>
          </a:solidFill>
          <a:ln>
            <a:noFill/>
          </a:ln>
        </p:spPr>
        <p:style>
          <a:lnRef idx="1">
            <a:schemeClr val="dk1"/>
          </a:lnRef>
          <a:fillRef idx="2">
            <a:schemeClr val="dk1"/>
          </a:fillRef>
          <a:effectRef idx="1">
            <a:schemeClr val="dk1"/>
          </a:effectRef>
          <a:fontRef idx="minor">
            <a:schemeClr val="dk1"/>
          </a:fontRef>
        </p:style>
        <p:txBody>
          <a:bodyPr rtlCol="0" anchor="ctr"/>
          <a:lstStyle/>
          <a:p>
            <a:pPr algn="ctr"/>
            <a:endParaRPr kumimoji="1" lang="ja-JP" altLang="en-US">
              <a:ea typeface="MS PGothic" panose="020B0600070205080204" pitchFamily="34" charset="-128"/>
            </a:endParaRPr>
          </a:p>
        </p:txBody>
      </p:sp>
      <p:sp>
        <p:nvSpPr>
          <p:cNvPr id="11" name="円柱 10">
            <a:extLst>
              <a:ext uri="{FF2B5EF4-FFF2-40B4-BE49-F238E27FC236}">
                <a16:creationId xmlns:a16="http://schemas.microsoft.com/office/drawing/2014/main" id="{0DE0068D-CBEE-124D-BBE2-CF864FF4202B}"/>
              </a:ext>
            </a:extLst>
          </p:cNvPr>
          <p:cNvSpPr/>
          <p:nvPr/>
        </p:nvSpPr>
        <p:spPr>
          <a:xfrm rot="5400000">
            <a:off x="6091603" y="1539920"/>
            <a:ext cx="185447" cy="643778"/>
          </a:xfrm>
          <a:prstGeom prst="can">
            <a:avLst>
              <a:gd name="adj" fmla="val 15155"/>
            </a:avLst>
          </a:prstGeom>
          <a:solidFill>
            <a:schemeClr val="accent4"/>
          </a:solidFill>
          <a:ln>
            <a:noFill/>
          </a:ln>
        </p:spPr>
        <p:style>
          <a:lnRef idx="1">
            <a:schemeClr val="dk1"/>
          </a:lnRef>
          <a:fillRef idx="2">
            <a:schemeClr val="dk1"/>
          </a:fillRef>
          <a:effectRef idx="1">
            <a:schemeClr val="dk1"/>
          </a:effectRef>
          <a:fontRef idx="minor">
            <a:schemeClr val="dk1"/>
          </a:fontRef>
        </p:style>
        <p:txBody>
          <a:bodyPr rtlCol="0" anchor="ctr"/>
          <a:lstStyle/>
          <a:p>
            <a:pPr algn="ctr"/>
            <a:endParaRPr kumimoji="1" lang="ja-JP" altLang="en-US">
              <a:ea typeface="MS PGothic" panose="020B0600070205080204" pitchFamily="34" charset="-128"/>
            </a:endParaRPr>
          </a:p>
        </p:txBody>
      </p:sp>
      <p:sp>
        <p:nvSpPr>
          <p:cNvPr id="12" name="円柱 11">
            <a:extLst>
              <a:ext uri="{FF2B5EF4-FFF2-40B4-BE49-F238E27FC236}">
                <a16:creationId xmlns:a16="http://schemas.microsoft.com/office/drawing/2014/main" id="{77D7CFA8-51E7-C24E-87FB-E39F7920762F}"/>
              </a:ext>
            </a:extLst>
          </p:cNvPr>
          <p:cNvSpPr/>
          <p:nvPr/>
        </p:nvSpPr>
        <p:spPr>
          <a:xfrm rot="5400000">
            <a:off x="6091603" y="1801886"/>
            <a:ext cx="185447" cy="643778"/>
          </a:xfrm>
          <a:prstGeom prst="can">
            <a:avLst>
              <a:gd name="adj" fmla="val 15155"/>
            </a:avLst>
          </a:prstGeom>
          <a:solidFill>
            <a:schemeClr val="accent4"/>
          </a:solidFill>
          <a:ln>
            <a:noFill/>
          </a:ln>
        </p:spPr>
        <p:style>
          <a:lnRef idx="1">
            <a:schemeClr val="dk1"/>
          </a:lnRef>
          <a:fillRef idx="2">
            <a:schemeClr val="dk1"/>
          </a:fillRef>
          <a:effectRef idx="1">
            <a:schemeClr val="dk1"/>
          </a:effectRef>
          <a:fontRef idx="minor">
            <a:schemeClr val="dk1"/>
          </a:fontRef>
        </p:style>
        <p:txBody>
          <a:bodyPr rtlCol="0" anchor="ctr"/>
          <a:lstStyle/>
          <a:p>
            <a:pPr algn="ctr"/>
            <a:endParaRPr kumimoji="1" lang="ja-JP" altLang="en-US">
              <a:ea typeface="MS PGothic" panose="020B0600070205080204" pitchFamily="34" charset="-128"/>
            </a:endParaRPr>
          </a:p>
        </p:txBody>
      </p:sp>
      <p:sp>
        <p:nvSpPr>
          <p:cNvPr id="13" name="円柱 12">
            <a:extLst>
              <a:ext uri="{FF2B5EF4-FFF2-40B4-BE49-F238E27FC236}">
                <a16:creationId xmlns:a16="http://schemas.microsoft.com/office/drawing/2014/main" id="{A0CF0742-FF16-A843-9453-B49F3839DF9A}"/>
              </a:ext>
            </a:extLst>
          </p:cNvPr>
          <p:cNvSpPr/>
          <p:nvPr/>
        </p:nvSpPr>
        <p:spPr>
          <a:xfrm rot="5400000">
            <a:off x="6091603" y="2063852"/>
            <a:ext cx="185447" cy="643778"/>
          </a:xfrm>
          <a:prstGeom prst="can">
            <a:avLst>
              <a:gd name="adj" fmla="val 15155"/>
            </a:avLst>
          </a:prstGeom>
          <a:solidFill>
            <a:schemeClr val="accent4"/>
          </a:solidFill>
          <a:ln>
            <a:noFill/>
          </a:ln>
        </p:spPr>
        <p:style>
          <a:lnRef idx="1">
            <a:schemeClr val="dk1"/>
          </a:lnRef>
          <a:fillRef idx="2">
            <a:schemeClr val="dk1"/>
          </a:fillRef>
          <a:effectRef idx="1">
            <a:schemeClr val="dk1"/>
          </a:effectRef>
          <a:fontRef idx="minor">
            <a:schemeClr val="dk1"/>
          </a:fontRef>
        </p:style>
        <p:txBody>
          <a:bodyPr rtlCol="0" anchor="ctr"/>
          <a:lstStyle/>
          <a:p>
            <a:pPr algn="ctr"/>
            <a:endParaRPr kumimoji="1" lang="ja-JP" altLang="en-US">
              <a:ea typeface="MS PGothic" panose="020B0600070205080204" pitchFamily="34" charset="-128"/>
            </a:endParaRPr>
          </a:p>
        </p:txBody>
      </p:sp>
      <p:sp>
        <p:nvSpPr>
          <p:cNvPr id="14" name="円柱 13">
            <a:extLst>
              <a:ext uri="{FF2B5EF4-FFF2-40B4-BE49-F238E27FC236}">
                <a16:creationId xmlns:a16="http://schemas.microsoft.com/office/drawing/2014/main" id="{F7EC63C6-383C-BF46-9BAB-28B7954832F9}"/>
              </a:ext>
            </a:extLst>
          </p:cNvPr>
          <p:cNvSpPr/>
          <p:nvPr/>
        </p:nvSpPr>
        <p:spPr>
          <a:xfrm rot="5400000">
            <a:off x="6091603" y="2325818"/>
            <a:ext cx="185447" cy="643778"/>
          </a:xfrm>
          <a:prstGeom prst="can">
            <a:avLst>
              <a:gd name="adj" fmla="val 15155"/>
            </a:avLst>
          </a:prstGeom>
          <a:solidFill>
            <a:schemeClr val="accent4"/>
          </a:solidFill>
          <a:ln>
            <a:noFill/>
          </a:ln>
        </p:spPr>
        <p:style>
          <a:lnRef idx="1">
            <a:schemeClr val="dk1"/>
          </a:lnRef>
          <a:fillRef idx="2">
            <a:schemeClr val="dk1"/>
          </a:fillRef>
          <a:effectRef idx="1">
            <a:schemeClr val="dk1"/>
          </a:effectRef>
          <a:fontRef idx="minor">
            <a:schemeClr val="dk1"/>
          </a:fontRef>
        </p:style>
        <p:txBody>
          <a:bodyPr rtlCol="0" anchor="ctr"/>
          <a:lstStyle/>
          <a:p>
            <a:pPr algn="ctr"/>
            <a:endParaRPr kumimoji="1" lang="ja-JP" altLang="en-US">
              <a:ea typeface="MS PGothic" panose="020B0600070205080204" pitchFamily="34" charset="-128"/>
            </a:endParaRPr>
          </a:p>
        </p:txBody>
      </p:sp>
      <p:sp>
        <p:nvSpPr>
          <p:cNvPr id="15" name="円柱 14">
            <a:extLst>
              <a:ext uri="{FF2B5EF4-FFF2-40B4-BE49-F238E27FC236}">
                <a16:creationId xmlns:a16="http://schemas.microsoft.com/office/drawing/2014/main" id="{9BE30302-C9EF-F049-BF26-46D1FA0CA1A7}"/>
              </a:ext>
            </a:extLst>
          </p:cNvPr>
          <p:cNvSpPr/>
          <p:nvPr/>
        </p:nvSpPr>
        <p:spPr>
          <a:xfrm rot="5400000">
            <a:off x="6091603" y="2587784"/>
            <a:ext cx="185447" cy="643778"/>
          </a:xfrm>
          <a:prstGeom prst="can">
            <a:avLst>
              <a:gd name="adj" fmla="val 15155"/>
            </a:avLst>
          </a:prstGeom>
          <a:solidFill>
            <a:schemeClr val="accent4"/>
          </a:solidFill>
          <a:ln>
            <a:noFill/>
          </a:ln>
        </p:spPr>
        <p:style>
          <a:lnRef idx="1">
            <a:schemeClr val="dk1"/>
          </a:lnRef>
          <a:fillRef idx="2">
            <a:schemeClr val="dk1"/>
          </a:fillRef>
          <a:effectRef idx="1">
            <a:schemeClr val="dk1"/>
          </a:effectRef>
          <a:fontRef idx="minor">
            <a:schemeClr val="dk1"/>
          </a:fontRef>
        </p:style>
        <p:txBody>
          <a:bodyPr rtlCol="0" anchor="ctr"/>
          <a:lstStyle/>
          <a:p>
            <a:pPr algn="ctr"/>
            <a:endParaRPr kumimoji="1" lang="ja-JP" altLang="en-US">
              <a:ea typeface="MS PGothic" panose="020B0600070205080204" pitchFamily="34" charset="-128"/>
            </a:endParaRPr>
          </a:p>
        </p:txBody>
      </p:sp>
      <p:sp>
        <p:nvSpPr>
          <p:cNvPr id="16" name="円柱 15">
            <a:extLst>
              <a:ext uri="{FF2B5EF4-FFF2-40B4-BE49-F238E27FC236}">
                <a16:creationId xmlns:a16="http://schemas.microsoft.com/office/drawing/2014/main" id="{9A285FFD-8A01-3048-86F7-FAC55D6795A2}"/>
              </a:ext>
            </a:extLst>
          </p:cNvPr>
          <p:cNvSpPr/>
          <p:nvPr/>
        </p:nvSpPr>
        <p:spPr>
          <a:xfrm rot="5400000">
            <a:off x="6091603" y="2841867"/>
            <a:ext cx="185447" cy="643778"/>
          </a:xfrm>
          <a:prstGeom prst="can">
            <a:avLst>
              <a:gd name="adj" fmla="val 15155"/>
            </a:avLst>
          </a:prstGeom>
          <a:solidFill>
            <a:schemeClr val="accent4"/>
          </a:solidFill>
          <a:ln>
            <a:noFill/>
          </a:ln>
        </p:spPr>
        <p:style>
          <a:lnRef idx="1">
            <a:schemeClr val="dk1"/>
          </a:lnRef>
          <a:fillRef idx="2">
            <a:schemeClr val="dk1"/>
          </a:fillRef>
          <a:effectRef idx="1">
            <a:schemeClr val="dk1"/>
          </a:effectRef>
          <a:fontRef idx="minor">
            <a:schemeClr val="dk1"/>
          </a:fontRef>
        </p:style>
        <p:txBody>
          <a:bodyPr rtlCol="0" anchor="ctr"/>
          <a:lstStyle/>
          <a:p>
            <a:pPr algn="ctr"/>
            <a:endParaRPr kumimoji="1" lang="ja-JP" altLang="en-US">
              <a:ea typeface="MS PGothic" panose="020B0600070205080204" pitchFamily="34" charset="-128"/>
            </a:endParaRPr>
          </a:p>
        </p:txBody>
      </p:sp>
      <p:sp>
        <p:nvSpPr>
          <p:cNvPr id="17" name="円柱 16">
            <a:extLst>
              <a:ext uri="{FF2B5EF4-FFF2-40B4-BE49-F238E27FC236}">
                <a16:creationId xmlns:a16="http://schemas.microsoft.com/office/drawing/2014/main" id="{8D8F3EE5-E73C-FA48-9BEA-D30B8C07E4EC}"/>
              </a:ext>
            </a:extLst>
          </p:cNvPr>
          <p:cNvSpPr/>
          <p:nvPr/>
        </p:nvSpPr>
        <p:spPr>
          <a:xfrm rot="5400000">
            <a:off x="6091603" y="3103833"/>
            <a:ext cx="185447" cy="643778"/>
          </a:xfrm>
          <a:prstGeom prst="can">
            <a:avLst>
              <a:gd name="adj" fmla="val 15155"/>
            </a:avLst>
          </a:prstGeom>
          <a:solidFill>
            <a:schemeClr val="accent4"/>
          </a:solidFill>
          <a:ln>
            <a:noFill/>
          </a:ln>
        </p:spPr>
        <p:style>
          <a:lnRef idx="1">
            <a:schemeClr val="dk1"/>
          </a:lnRef>
          <a:fillRef idx="2">
            <a:schemeClr val="dk1"/>
          </a:fillRef>
          <a:effectRef idx="1">
            <a:schemeClr val="dk1"/>
          </a:effectRef>
          <a:fontRef idx="minor">
            <a:schemeClr val="dk1"/>
          </a:fontRef>
        </p:style>
        <p:txBody>
          <a:bodyPr rtlCol="0" anchor="ctr"/>
          <a:lstStyle/>
          <a:p>
            <a:pPr algn="ctr"/>
            <a:endParaRPr kumimoji="1" lang="ja-JP" altLang="en-US">
              <a:ea typeface="MS PGothic" panose="020B0600070205080204" pitchFamily="34" charset="-128"/>
            </a:endParaRPr>
          </a:p>
        </p:txBody>
      </p:sp>
      <p:sp>
        <p:nvSpPr>
          <p:cNvPr id="18" name="円柱 17">
            <a:extLst>
              <a:ext uri="{FF2B5EF4-FFF2-40B4-BE49-F238E27FC236}">
                <a16:creationId xmlns:a16="http://schemas.microsoft.com/office/drawing/2014/main" id="{DEB425EC-1187-9F47-BBB9-0FA734F9EBC3}"/>
              </a:ext>
            </a:extLst>
          </p:cNvPr>
          <p:cNvSpPr/>
          <p:nvPr/>
        </p:nvSpPr>
        <p:spPr>
          <a:xfrm rot="5400000">
            <a:off x="6091603" y="3353889"/>
            <a:ext cx="185447" cy="643778"/>
          </a:xfrm>
          <a:prstGeom prst="can">
            <a:avLst>
              <a:gd name="adj" fmla="val 15155"/>
            </a:avLst>
          </a:prstGeom>
          <a:solidFill>
            <a:schemeClr val="accent4"/>
          </a:solidFill>
          <a:ln>
            <a:noFill/>
          </a:ln>
        </p:spPr>
        <p:style>
          <a:lnRef idx="1">
            <a:schemeClr val="dk1"/>
          </a:lnRef>
          <a:fillRef idx="2">
            <a:schemeClr val="dk1"/>
          </a:fillRef>
          <a:effectRef idx="1">
            <a:schemeClr val="dk1"/>
          </a:effectRef>
          <a:fontRef idx="minor">
            <a:schemeClr val="dk1"/>
          </a:fontRef>
        </p:style>
        <p:txBody>
          <a:bodyPr rtlCol="0" anchor="ctr"/>
          <a:lstStyle/>
          <a:p>
            <a:pPr algn="ctr"/>
            <a:endParaRPr kumimoji="1" lang="ja-JP" altLang="en-US">
              <a:ea typeface="MS PGothic" panose="020B0600070205080204" pitchFamily="34" charset="-128"/>
            </a:endParaRPr>
          </a:p>
        </p:txBody>
      </p:sp>
      <p:sp>
        <p:nvSpPr>
          <p:cNvPr id="19" name="円柱 18">
            <a:extLst>
              <a:ext uri="{FF2B5EF4-FFF2-40B4-BE49-F238E27FC236}">
                <a16:creationId xmlns:a16="http://schemas.microsoft.com/office/drawing/2014/main" id="{9A091E8E-E3AC-9241-A761-8A1AFFCB09E3}"/>
              </a:ext>
            </a:extLst>
          </p:cNvPr>
          <p:cNvSpPr/>
          <p:nvPr/>
        </p:nvSpPr>
        <p:spPr>
          <a:xfrm rot="5400000">
            <a:off x="6091603" y="3615855"/>
            <a:ext cx="185447" cy="643778"/>
          </a:xfrm>
          <a:prstGeom prst="can">
            <a:avLst>
              <a:gd name="adj" fmla="val 15155"/>
            </a:avLst>
          </a:prstGeom>
          <a:solidFill>
            <a:schemeClr val="accent4"/>
          </a:solidFill>
          <a:ln>
            <a:noFill/>
          </a:ln>
        </p:spPr>
        <p:style>
          <a:lnRef idx="1">
            <a:schemeClr val="dk1"/>
          </a:lnRef>
          <a:fillRef idx="2">
            <a:schemeClr val="dk1"/>
          </a:fillRef>
          <a:effectRef idx="1">
            <a:schemeClr val="dk1"/>
          </a:effectRef>
          <a:fontRef idx="minor">
            <a:schemeClr val="dk1"/>
          </a:fontRef>
        </p:style>
        <p:txBody>
          <a:bodyPr rtlCol="0" anchor="ctr"/>
          <a:lstStyle/>
          <a:p>
            <a:pPr algn="ctr"/>
            <a:endParaRPr kumimoji="1" lang="ja-JP" altLang="en-US">
              <a:ea typeface="MS PGothic" panose="020B0600070205080204" pitchFamily="34" charset="-128"/>
            </a:endParaRPr>
          </a:p>
        </p:txBody>
      </p:sp>
      <p:sp>
        <p:nvSpPr>
          <p:cNvPr id="20" name="円柱 19">
            <a:extLst>
              <a:ext uri="{FF2B5EF4-FFF2-40B4-BE49-F238E27FC236}">
                <a16:creationId xmlns:a16="http://schemas.microsoft.com/office/drawing/2014/main" id="{77741248-142E-304D-8BB7-D1DA283854B5}"/>
              </a:ext>
            </a:extLst>
          </p:cNvPr>
          <p:cNvSpPr/>
          <p:nvPr/>
        </p:nvSpPr>
        <p:spPr>
          <a:xfrm rot="5400000">
            <a:off x="6091603" y="3870635"/>
            <a:ext cx="185447" cy="643778"/>
          </a:xfrm>
          <a:prstGeom prst="can">
            <a:avLst>
              <a:gd name="adj" fmla="val 15155"/>
            </a:avLst>
          </a:prstGeom>
          <a:solidFill>
            <a:schemeClr val="accent1"/>
          </a:solidFill>
          <a:ln/>
        </p:spPr>
        <p:style>
          <a:lnRef idx="1">
            <a:schemeClr val="accent1"/>
          </a:lnRef>
          <a:fillRef idx="2">
            <a:schemeClr val="accent1"/>
          </a:fillRef>
          <a:effectRef idx="1">
            <a:schemeClr val="accent1"/>
          </a:effectRef>
          <a:fontRef idx="minor">
            <a:schemeClr val="dk1"/>
          </a:fontRef>
        </p:style>
        <p:txBody>
          <a:bodyPr rtlCol="0" anchor="ctr"/>
          <a:lstStyle/>
          <a:p>
            <a:pPr algn="ctr"/>
            <a:endParaRPr kumimoji="1" lang="ja-JP" altLang="en-US">
              <a:ea typeface="MS PGothic" panose="020B0600070205080204" pitchFamily="34" charset="-128"/>
            </a:endParaRPr>
          </a:p>
        </p:txBody>
      </p:sp>
      <p:sp>
        <p:nvSpPr>
          <p:cNvPr id="21" name="円柱 20">
            <a:extLst>
              <a:ext uri="{FF2B5EF4-FFF2-40B4-BE49-F238E27FC236}">
                <a16:creationId xmlns:a16="http://schemas.microsoft.com/office/drawing/2014/main" id="{D4BD3023-BA24-2B43-B3E0-6A2626FABEF2}"/>
              </a:ext>
            </a:extLst>
          </p:cNvPr>
          <p:cNvSpPr/>
          <p:nvPr/>
        </p:nvSpPr>
        <p:spPr>
          <a:xfrm rot="5400000">
            <a:off x="6091603" y="4132601"/>
            <a:ext cx="185447" cy="643778"/>
          </a:xfrm>
          <a:prstGeom prst="can">
            <a:avLst>
              <a:gd name="adj" fmla="val 15155"/>
            </a:avLst>
          </a:prstGeom>
          <a:solidFill>
            <a:schemeClr val="accent6"/>
          </a:solidFill>
          <a:ln/>
        </p:spPr>
        <p:style>
          <a:lnRef idx="1">
            <a:schemeClr val="accent6"/>
          </a:lnRef>
          <a:fillRef idx="2">
            <a:schemeClr val="accent6"/>
          </a:fillRef>
          <a:effectRef idx="1">
            <a:schemeClr val="accent6"/>
          </a:effectRef>
          <a:fontRef idx="minor">
            <a:schemeClr val="dk1"/>
          </a:fontRef>
        </p:style>
        <p:txBody>
          <a:bodyPr rtlCol="0" anchor="ctr"/>
          <a:lstStyle/>
          <a:p>
            <a:pPr algn="ctr"/>
            <a:endParaRPr kumimoji="1" lang="ja-JP" altLang="en-US">
              <a:ea typeface="MS PGothic" panose="020B0600070205080204" pitchFamily="34" charset="-128"/>
            </a:endParaRPr>
          </a:p>
        </p:txBody>
      </p:sp>
      <p:sp>
        <p:nvSpPr>
          <p:cNvPr id="23" name="Text Placeholder 3">
            <a:extLst>
              <a:ext uri="{FF2B5EF4-FFF2-40B4-BE49-F238E27FC236}">
                <a16:creationId xmlns:a16="http://schemas.microsoft.com/office/drawing/2014/main" id="{82B47B5E-D817-984C-A984-C1053D61F644}"/>
              </a:ext>
            </a:extLst>
          </p:cNvPr>
          <p:cNvSpPr>
            <a:spLocks noGrp="1"/>
          </p:cNvSpPr>
          <p:nvPr>
            <p:ph type="body" sz="quarter" idx="12"/>
          </p:nvPr>
        </p:nvSpPr>
        <p:spPr>
          <a:xfrm>
            <a:off x="533400" y="60960"/>
            <a:ext cx="7084679" cy="326233"/>
          </a:xfrm>
        </p:spPr>
        <p:txBody>
          <a:bodyPr/>
          <a:lstStyle/>
          <a:p>
            <a:r>
              <a:rPr lang="en-US" altLang="ja-JP">
                <a:ea typeface="MS PGothic" panose="020B0600070205080204" pitchFamily="34" charset="-128"/>
              </a:rPr>
              <a:t>4.1  </a:t>
            </a:r>
            <a:r>
              <a:rPr lang="ja-JP" altLang="en-US">
                <a:ea typeface="MS PGothic" panose="020B0600070205080204" pitchFamily="34" charset="-128"/>
              </a:rPr>
              <a:t>ネットワーク構成例</a:t>
            </a:r>
          </a:p>
        </p:txBody>
      </p:sp>
      <p:sp>
        <p:nvSpPr>
          <p:cNvPr id="22" name="Slide Number Placeholder 4">
            <a:extLst>
              <a:ext uri="{FF2B5EF4-FFF2-40B4-BE49-F238E27FC236}">
                <a16:creationId xmlns:a16="http://schemas.microsoft.com/office/drawing/2014/main" id="{C5B04495-2F88-704C-8407-A619132FDBD4}"/>
              </a:ext>
            </a:extLst>
          </p:cNvPr>
          <p:cNvSpPr>
            <a:spLocks noGrp="1"/>
          </p:cNvSpPr>
          <p:nvPr>
            <p:ph type="sldNum" sz="quarter" idx="4294967295"/>
          </p:nvPr>
        </p:nvSpPr>
        <p:spPr>
          <a:xfrm>
            <a:off x="8648700" y="4884738"/>
            <a:ext cx="495300" cy="274637"/>
          </a:xfrm>
          <a:prstGeom prst="rect">
            <a:avLst/>
          </a:prstGeom>
        </p:spPr>
        <p:txBody>
          <a:bodyPr>
            <a:noAutofit/>
          </a:bodyPr>
          <a:lstStyle/>
          <a:p>
            <a:fld id="{3945D0FD-48F1-4D72-80C5-FFB60B92A834}" type="slidenum">
              <a:rPr lang="en-US" sz="900" smtClean="0">
                <a:latin typeface="+mn-lt"/>
                <a:ea typeface="MS PGothic" panose="020B0600070205080204" pitchFamily="34" charset="-128"/>
              </a:rPr>
              <a:pPr/>
              <a:t>389</a:t>
            </a:fld>
            <a:endParaRPr lang="en-US" sz="900">
              <a:latin typeface="+mn-lt"/>
              <a:ea typeface="MS PGothic" panose="020B0600070205080204" pitchFamily="34" charset="-128"/>
            </a:endParaRPr>
          </a:p>
        </p:txBody>
      </p:sp>
    </p:spTree>
    <p:extLst>
      <p:ext uri="{BB962C8B-B14F-4D97-AF65-F5344CB8AC3E}">
        <p14:creationId xmlns:p14="http://schemas.microsoft.com/office/powerpoint/2010/main" val="3839561295"/>
      </p:ext>
    </p:extLst>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a:extLst>
              <a:ext uri="{FF2B5EF4-FFF2-40B4-BE49-F238E27FC236}">
                <a16:creationId xmlns:a16="http://schemas.microsoft.com/office/drawing/2014/main" id="{F440F436-AADE-8348-858A-8DEEBCE6F0F8}"/>
              </a:ext>
            </a:extLst>
          </p:cNvPr>
          <p:cNvSpPr>
            <a:spLocks noGrp="1"/>
          </p:cNvSpPr>
          <p:nvPr>
            <p:ph type="title"/>
          </p:nvPr>
        </p:nvSpPr>
        <p:spPr/>
        <p:txBody>
          <a:bodyPr/>
          <a:lstStyle/>
          <a:p>
            <a:pPr marL="857250" indent="-857250"/>
            <a:r>
              <a:rPr kumimoji="1" lang="en-US" altLang="ja-JP">
                <a:latin typeface="+mn-lt"/>
                <a:ea typeface="MS PGothic" panose="020B0600070205080204" pitchFamily="34" charset="-128"/>
              </a:rPr>
              <a:t>2.4  </a:t>
            </a:r>
            <a:r>
              <a:rPr kumimoji="1" lang="ja-JP" altLang="en-US">
                <a:latin typeface="+mn-lt"/>
                <a:ea typeface="MS PGothic" panose="020B0600070205080204" pitchFamily="34" charset="-128"/>
              </a:rPr>
              <a:t>ディストリビューション</a:t>
            </a:r>
            <a:r>
              <a:rPr kumimoji="1" lang="en-US" altLang="ja-JP">
                <a:latin typeface="+mn-lt"/>
                <a:ea typeface="MS PGothic" panose="020B0600070205080204" pitchFamily="34" charset="-128"/>
              </a:rPr>
              <a:t> </a:t>
            </a:r>
            <a:r>
              <a:rPr kumimoji="1" lang="ja-JP" altLang="en-US">
                <a:latin typeface="+mn-lt"/>
                <a:ea typeface="MS PGothic" panose="020B0600070205080204" pitchFamily="34" charset="-128"/>
              </a:rPr>
              <a:t>レイヤの</a:t>
            </a:r>
            <a:br>
              <a:rPr kumimoji="1" lang="en-US" altLang="ja-JP">
                <a:latin typeface="+mn-lt"/>
                <a:ea typeface="MS PGothic" panose="020B0600070205080204" pitchFamily="34" charset="-128"/>
              </a:rPr>
            </a:br>
            <a:r>
              <a:rPr kumimoji="1" lang="ja-JP" altLang="en-US">
                <a:latin typeface="+mn-lt"/>
                <a:ea typeface="MS PGothic" panose="020B0600070205080204" pitchFamily="34" charset="-128"/>
              </a:rPr>
              <a:t>構成</a:t>
            </a:r>
          </a:p>
        </p:txBody>
      </p:sp>
      <p:sp>
        <p:nvSpPr>
          <p:cNvPr id="3" name="Slide Number Placeholder 4">
            <a:extLst>
              <a:ext uri="{FF2B5EF4-FFF2-40B4-BE49-F238E27FC236}">
                <a16:creationId xmlns:a16="http://schemas.microsoft.com/office/drawing/2014/main" id="{7DCA697E-A0D6-9646-9503-F935AE2FC0CF}"/>
              </a:ext>
            </a:extLst>
          </p:cNvPr>
          <p:cNvSpPr txBox="1">
            <a:spLocks/>
          </p:cNvSpPr>
          <p:nvPr/>
        </p:nvSpPr>
        <p:spPr>
          <a:xfrm>
            <a:off x="8648700" y="4884738"/>
            <a:ext cx="495300" cy="274637"/>
          </a:xfrm>
          <a:prstGeom prst="rect">
            <a:avLst/>
          </a:prstGeom>
        </p:spPr>
        <p:txBody>
          <a:bodyPr>
            <a:noAutofit/>
          </a:bodyPr>
          <a:lstStyle>
            <a:defPPr>
              <a:defRPr lang="en-US"/>
            </a:defPPr>
            <a:lvl1pPr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1pPr>
            <a:lvl2pPr marL="4572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2pPr>
            <a:lvl3pPr marL="9144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3pPr>
            <a:lvl4pPr marL="13716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4pPr>
            <a:lvl5pPr marL="18288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5pPr>
            <a:lvl6pPr marL="2286000" algn="l" defTabSz="457200" rtl="0" eaLnBrk="1" latinLnBrk="0" hangingPunct="1">
              <a:defRPr kern="1200">
                <a:solidFill>
                  <a:schemeClr val="tx1"/>
                </a:solidFill>
                <a:latin typeface="Arial" charset="0"/>
                <a:ea typeface="ＭＳ Ｐゴシック" charset="0"/>
                <a:cs typeface="ＭＳ Ｐゴシック" charset="0"/>
              </a:defRPr>
            </a:lvl6pPr>
            <a:lvl7pPr marL="2743200" algn="l" defTabSz="457200" rtl="0" eaLnBrk="1" latinLnBrk="0" hangingPunct="1">
              <a:defRPr kern="1200">
                <a:solidFill>
                  <a:schemeClr val="tx1"/>
                </a:solidFill>
                <a:latin typeface="Arial" charset="0"/>
                <a:ea typeface="ＭＳ Ｐゴシック" charset="0"/>
                <a:cs typeface="ＭＳ Ｐゴシック" charset="0"/>
              </a:defRPr>
            </a:lvl7pPr>
            <a:lvl8pPr marL="3200400" algn="l" defTabSz="457200" rtl="0" eaLnBrk="1" latinLnBrk="0" hangingPunct="1">
              <a:defRPr kern="1200">
                <a:solidFill>
                  <a:schemeClr val="tx1"/>
                </a:solidFill>
                <a:latin typeface="Arial" charset="0"/>
                <a:ea typeface="ＭＳ Ｐゴシック" charset="0"/>
                <a:cs typeface="ＭＳ Ｐゴシック" charset="0"/>
              </a:defRPr>
            </a:lvl8pPr>
            <a:lvl9pPr marL="3657600" algn="l" defTabSz="457200" rtl="0" eaLnBrk="1" latinLnBrk="0" hangingPunct="1">
              <a:defRPr kern="1200">
                <a:solidFill>
                  <a:schemeClr val="tx1"/>
                </a:solidFill>
                <a:latin typeface="Arial" charset="0"/>
                <a:ea typeface="ＭＳ Ｐゴシック" charset="0"/>
                <a:cs typeface="ＭＳ Ｐゴシック" charset="0"/>
              </a:defRPr>
            </a:lvl9pPr>
          </a:lstStyle>
          <a:p>
            <a:fld id="{3945D0FD-48F1-4D72-80C5-FFB60B92A834}" type="slidenum">
              <a:rPr lang="en-US" sz="900" smtClean="0">
                <a:latin typeface="+mn-lt"/>
                <a:ea typeface="MS PGothic" panose="020B0600070205080204" pitchFamily="34" charset="-128"/>
              </a:rPr>
              <a:pPr/>
              <a:t>39</a:t>
            </a:fld>
            <a:endParaRPr lang="en-US" sz="900">
              <a:latin typeface="+mn-lt"/>
              <a:ea typeface="MS PGothic" panose="020B0600070205080204" pitchFamily="34" charset="-128"/>
            </a:endParaRPr>
          </a:p>
        </p:txBody>
      </p:sp>
    </p:spTree>
    <p:extLst>
      <p:ext uri="{BB962C8B-B14F-4D97-AF65-F5344CB8AC3E}">
        <p14:creationId xmlns:p14="http://schemas.microsoft.com/office/powerpoint/2010/main" val="355791071"/>
      </p:ext>
    </p:extLst>
  </p:cSld>
  <p:clrMapOvr>
    <a:masterClrMapping/>
  </p:clrMapOvr>
</p:sld>
</file>

<file path=ppt/slides/slide3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B4E46717-193D-964E-B331-2B7326FCC372}"/>
              </a:ext>
            </a:extLst>
          </p:cNvPr>
          <p:cNvSpPr>
            <a:spLocks noGrp="1"/>
          </p:cNvSpPr>
          <p:nvPr>
            <p:ph type="title"/>
          </p:nvPr>
        </p:nvSpPr>
        <p:spPr/>
        <p:txBody>
          <a:bodyPr anchor="t"/>
          <a:lstStyle/>
          <a:p>
            <a:r>
              <a:rPr lang="ja-JP" altLang="en-US">
                <a:ea typeface="MS PGothic" panose="020B0600070205080204" pitchFamily="34" charset="-128"/>
              </a:rPr>
              <a:t>構成機器</a:t>
            </a:r>
            <a:endParaRPr lang="en-US">
              <a:ea typeface="MS PGothic" panose="020B0600070205080204" pitchFamily="34" charset="-128"/>
            </a:endParaRPr>
          </a:p>
        </p:txBody>
      </p:sp>
      <p:graphicFrame>
        <p:nvGraphicFramePr>
          <p:cNvPr id="2" name="表 1">
            <a:extLst>
              <a:ext uri="{FF2B5EF4-FFF2-40B4-BE49-F238E27FC236}">
                <a16:creationId xmlns:a16="http://schemas.microsoft.com/office/drawing/2014/main" id="{D91268AE-5D96-FF46-A5E0-DAC80019B66C}"/>
              </a:ext>
            </a:extLst>
          </p:cNvPr>
          <p:cNvGraphicFramePr>
            <a:graphicFrameLocks noGrp="1"/>
          </p:cNvGraphicFramePr>
          <p:nvPr>
            <p:extLst>
              <p:ext uri="{D42A27DB-BD31-4B8C-83A1-F6EECF244321}">
                <p14:modId xmlns:p14="http://schemas.microsoft.com/office/powerpoint/2010/main" val="1409466853"/>
              </p:ext>
            </p:extLst>
          </p:nvPr>
        </p:nvGraphicFramePr>
        <p:xfrm>
          <a:off x="228600" y="1032667"/>
          <a:ext cx="8686802" cy="3558383"/>
        </p:xfrm>
        <a:graphic>
          <a:graphicData uri="http://schemas.openxmlformats.org/drawingml/2006/table">
            <a:tbl>
              <a:tblPr firstRow="1" bandRow="1">
                <a:tableStyleId>{C083E6E3-FA7D-4D7B-A595-EF9225AFEA82}</a:tableStyleId>
              </a:tblPr>
              <a:tblGrid>
                <a:gridCol w="2074227">
                  <a:extLst>
                    <a:ext uri="{9D8B030D-6E8A-4147-A177-3AD203B41FA5}">
                      <a16:colId xmlns:a16="http://schemas.microsoft.com/office/drawing/2014/main" val="1597924066"/>
                    </a:ext>
                  </a:extLst>
                </a:gridCol>
                <a:gridCol w="1497188">
                  <a:extLst>
                    <a:ext uri="{9D8B030D-6E8A-4147-A177-3AD203B41FA5}">
                      <a16:colId xmlns:a16="http://schemas.microsoft.com/office/drawing/2014/main" val="3321485567"/>
                    </a:ext>
                  </a:extLst>
                </a:gridCol>
                <a:gridCol w="1699932">
                  <a:extLst>
                    <a:ext uri="{9D8B030D-6E8A-4147-A177-3AD203B41FA5}">
                      <a16:colId xmlns:a16="http://schemas.microsoft.com/office/drawing/2014/main" val="590481869"/>
                    </a:ext>
                  </a:extLst>
                </a:gridCol>
                <a:gridCol w="1349028">
                  <a:extLst>
                    <a:ext uri="{9D8B030D-6E8A-4147-A177-3AD203B41FA5}">
                      <a16:colId xmlns:a16="http://schemas.microsoft.com/office/drawing/2014/main" val="3598539060"/>
                    </a:ext>
                  </a:extLst>
                </a:gridCol>
                <a:gridCol w="2066427">
                  <a:extLst>
                    <a:ext uri="{9D8B030D-6E8A-4147-A177-3AD203B41FA5}">
                      <a16:colId xmlns:a16="http://schemas.microsoft.com/office/drawing/2014/main" val="2231898456"/>
                    </a:ext>
                  </a:extLst>
                </a:gridCol>
              </a:tblGrid>
              <a:tr h="449423">
                <a:tc>
                  <a:txBody>
                    <a:bodyPr/>
                    <a:lstStyle/>
                    <a:p>
                      <a:pPr algn="ctr"/>
                      <a:r>
                        <a:rPr kumimoji="1" lang="ja-JP" altLang="en-US">
                          <a:solidFill>
                            <a:schemeClr val="accent3"/>
                          </a:solidFill>
                          <a:latin typeface="+mn-lt"/>
                          <a:ea typeface="MS PGothic" panose="020B0600070205080204" pitchFamily="34" charset="-128"/>
                        </a:rPr>
                        <a:t>役割</a:t>
                      </a:r>
                    </a:p>
                  </a:txBody>
                  <a:tcPr anchor="ctr"/>
                </a:tc>
                <a:tc>
                  <a:txBody>
                    <a:bodyPr/>
                    <a:lstStyle/>
                    <a:p>
                      <a:pPr algn="ctr"/>
                      <a:r>
                        <a:rPr kumimoji="1" lang="ja-JP" altLang="en-US">
                          <a:solidFill>
                            <a:schemeClr val="accent3"/>
                          </a:solidFill>
                          <a:latin typeface="+mn-lt"/>
                          <a:ea typeface="MS PGothic" panose="020B0600070205080204" pitchFamily="34" charset="-128"/>
                        </a:rPr>
                        <a:t>名称</a:t>
                      </a:r>
                    </a:p>
                  </a:txBody>
                  <a:tcPr anchor="ctr"/>
                </a:tc>
                <a:tc>
                  <a:txBody>
                    <a:bodyPr/>
                    <a:lstStyle/>
                    <a:p>
                      <a:pPr algn="ctr"/>
                      <a:r>
                        <a:rPr kumimoji="1" lang="ja-JP" altLang="en-US">
                          <a:solidFill>
                            <a:schemeClr val="accent3"/>
                          </a:solidFill>
                          <a:latin typeface="+mn-lt"/>
                          <a:ea typeface="MS PGothic" panose="020B0600070205080204" pitchFamily="34" charset="-128"/>
                        </a:rPr>
                        <a:t>機種</a:t>
                      </a:r>
                    </a:p>
                  </a:txBody>
                  <a:tcPr anchor="ctr"/>
                </a:tc>
                <a:tc>
                  <a:txBody>
                    <a:bodyPr/>
                    <a:lstStyle/>
                    <a:p>
                      <a:pPr algn="ctr"/>
                      <a:r>
                        <a:rPr kumimoji="1" lang="en-US" altLang="ja-JP">
                          <a:solidFill>
                            <a:schemeClr val="accent3"/>
                          </a:solidFill>
                          <a:latin typeface="+mn-lt"/>
                          <a:ea typeface="MS PGothic" panose="020B0600070205080204" pitchFamily="34" charset="-128"/>
                        </a:rPr>
                        <a:t>OS version</a:t>
                      </a:r>
                      <a:endParaRPr kumimoji="1" lang="ja-JP" altLang="en-US">
                        <a:solidFill>
                          <a:schemeClr val="accent3"/>
                        </a:solidFill>
                        <a:latin typeface="+mn-lt"/>
                        <a:ea typeface="MS PGothic" panose="020B0600070205080204" pitchFamily="34" charset="-128"/>
                      </a:endParaRPr>
                    </a:p>
                  </a:txBody>
                  <a:tcPr anchor="ctr"/>
                </a:tc>
                <a:tc>
                  <a:txBody>
                    <a:bodyPr/>
                    <a:lstStyle/>
                    <a:p>
                      <a:pPr algn="ctr"/>
                      <a:r>
                        <a:rPr kumimoji="1" lang="ja-JP" altLang="en-US">
                          <a:solidFill>
                            <a:schemeClr val="accent3"/>
                          </a:solidFill>
                          <a:latin typeface="+mn-lt"/>
                          <a:ea typeface="MS PGothic" panose="020B0600070205080204" pitchFamily="34" charset="-128"/>
                        </a:rPr>
                        <a:t>ライセンス</a:t>
                      </a:r>
                    </a:p>
                  </a:txBody>
                  <a:tcPr anchor="ctr"/>
                </a:tc>
                <a:extLst>
                  <a:ext uri="{0D108BD9-81ED-4DB2-BD59-A6C34878D82A}">
                    <a16:rowId xmlns:a16="http://schemas.microsoft.com/office/drawing/2014/main" val="1255388072"/>
                  </a:ext>
                </a:extLst>
              </a:tr>
              <a:tr h="510407">
                <a:tc rowSpan="2">
                  <a:txBody>
                    <a:bodyPr/>
                    <a:lstStyle/>
                    <a:p>
                      <a:r>
                        <a:rPr kumimoji="1" lang="ja-JP" altLang="en-US">
                          <a:latin typeface="+mn-lt"/>
                          <a:ea typeface="MS PGothic" panose="020B0600070205080204" pitchFamily="34" charset="-128"/>
                        </a:rPr>
                        <a:t>コア</a:t>
                      </a:r>
                    </a:p>
                  </a:txBody>
                  <a:tcPr anchor="ctr"/>
                </a:tc>
                <a:tc>
                  <a:txBody>
                    <a:bodyPr/>
                    <a:lstStyle/>
                    <a:p>
                      <a:r>
                        <a:rPr kumimoji="1" lang="en-US" altLang="ja-JP">
                          <a:latin typeface="+mn-lt"/>
                          <a:ea typeface="MS PGothic" panose="020B0600070205080204" pitchFamily="34" charset="-128"/>
                        </a:rPr>
                        <a:t>C9500-1</a:t>
                      </a:r>
                      <a:endParaRPr kumimoji="1" lang="ja-JP" altLang="en-US">
                        <a:latin typeface="+mn-lt"/>
                        <a:ea typeface="MS PGothic" panose="020B0600070205080204" pitchFamily="34" charset="-128"/>
                      </a:endParaRPr>
                    </a:p>
                  </a:txBody>
                  <a:tcPr anchor="ctr">
                    <a:solidFill>
                      <a:srgbClr val="005073">
                        <a:alpha val="20000"/>
                      </a:srgbClr>
                    </a:solidFill>
                  </a:tcPr>
                </a:tc>
                <a:tc>
                  <a:txBody>
                    <a:bodyPr/>
                    <a:lstStyle/>
                    <a:p>
                      <a:r>
                        <a:rPr kumimoji="1" lang="en-US" altLang="ja-JP">
                          <a:latin typeface="+mn-lt"/>
                          <a:ea typeface="MS PGothic" panose="020B0600070205080204" pitchFamily="34" charset="-128"/>
                        </a:rPr>
                        <a:t>C9500-40X</a:t>
                      </a:r>
                      <a:endParaRPr kumimoji="1" lang="ja-JP" altLang="en-US">
                        <a:latin typeface="+mn-lt"/>
                        <a:ea typeface="MS PGothic" panose="020B0600070205080204" pitchFamily="34" charset="-128"/>
                      </a:endParaRPr>
                    </a:p>
                  </a:txBody>
                  <a:tcPr anchor="ctr">
                    <a:solidFill>
                      <a:srgbClr val="005073">
                        <a:alpha val="20000"/>
                      </a:srgbClr>
                    </a:solidFill>
                  </a:tcPr>
                </a:tc>
                <a:tc>
                  <a:txBody>
                    <a:bodyPr/>
                    <a:lstStyle/>
                    <a:p>
                      <a:r>
                        <a:rPr kumimoji="1" lang="en-US" altLang="ja-JP">
                          <a:latin typeface="+mn-lt"/>
                          <a:ea typeface="MS PGothic" panose="020B0600070205080204" pitchFamily="34" charset="-128"/>
                        </a:rPr>
                        <a:t>16.9.3</a:t>
                      </a:r>
                      <a:endParaRPr kumimoji="1" lang="ja-JP" altLang="en-US">
                        <a:latin typeface="+mn-lt"/>
                        <a:ea typeface="MS PGothic" panose="020B0600070205080204" pitchFamily="34" charset="-128"/>
                      </a:endParaRPr>
                    </a:p>
                  </a:txBody>
                  <a:tcPr anchor="ctr"/>
                </a:tc>
                <a:tc>
                  <a:txBody>
                    <a:bodyPr/>
                    <a:lstStyle/>
                    <a:p>
                      <a:pPr marL="0" marR="0" lvl="0" indent="0" algn="l" defTabSz="685777" rtl="0" eaLnBrk="1" fontAlgn="auto" latinLnBrk="0" hangingPunct="1">
                        <a:lnSpc>
                          <a:spcPct val="100000"/>
                        </a:lnSpc>
                        <a:spcBef>
                          <a:spcPts val="0"/>
                        </a:spcBef>
                        <a:spcAft>
                          <a:spcPts val="0"/>
                        </a:spcAft>
                        <a:buClrTx/>
                        <a:buSzTx/>
                        <a:buFontTx/>
                        <a:buNone/>
                        <a:tabLst/>
                        <a:defRPr/>
                      </a:pPr>
                      <a:r>
                        <a:rPr kumimoji="1" lang="en-US" altLang="ja-JP">
                          <a:latin typeface="+mn-lt"/>
                          <a:ea typeface="MS PGothic" panose="020B0600070205080204" pitchFamily="34" charset="-128"/>
                        </a:rPr>
                        <a:t>Network Advantage</a:t>
                      </a:r>
                    </a:p>
                    <a:p>
                      <a:r>
                        <a:rPr kumimoji="1" lang="en-US" altLang="ja-JP">
                          <a:latin typeface="+mn-lt"/>
                          <a:ea typeface="MS PGothic" panose="020B0600070205080204" pitchFamily="34" charset="-128"/>
                        </a:rPr>
                        <a:t>Cisco DNA Advantage</a:t>
                      </a:r>
                    </a:p>
                  </a:txBody>
                  <a:tcPr anchor="ctr"/>
                </a:tc>
                <a:extLst>
                  <a:ext uri="{0D108BD9-81ED-4DB2-BD59-A6C34878D82A}">
                    <a16:rowId xmlns:a16="http://schemas.microsoft.com/office/drawing/2014/main" val="2898787565"/>
                  </a:ext>
                </a:extLst>
              </a:tr>
              <a:tr h="510407">
                <a:tc vMerge="1">
                  <a:txBody>
                    <a:bodyPr/>
                    <a:lstStyle/>
                    <a:p>
                      <a:endParaRPr kumimoji="1" lang="ja-JP" altLang="en-US"/>
                    </a:p>
                  </a:txBody>
                  <a:tcPr/>
                </a:tc>
                <a:tc>
                  <a:txBody>
                    <a:bodyPr/>
                    <a:lstStyle/>
                    <a:p>
                      <a:r>
                        <a:rPr kumimoji="1" lang="en-US" altLang="ja-JP">
                          <a:latin typeface="+mn-lt"/>
                          <a:ea typeface="MS PGothic" panose="020B0600070205080204" pitchFamily="34" charset="-128"/>
                        </a:rPr>
                        <a:t>C9500-2</a:t>
                      </a:r>
                      <a:endParaRPr kumimoji="1" lang="ja-JP" altLang="en-US">
                        <a:latin typeface="+mn-lt"/>
                        <a:ea typeface="MS PGothic" panose="020B0600070205080204" pitchFamily="34" charset="-128"/>
                      </a:endParaRPr>
                    </a:p>
                  </a:txBody>
                  <a:tcPr anchor="ctr">
                    <a:solidFill>
                      <a:srgbClr val="005073">
                        <a:alpha val="20000"/>
                      </a:srgbClr>
                    </a:solidFill>
                  </a:tcPr>
                </a:tc>
                <a:tc>
                  <a:txBody>
                    <a:bodyPr/>
                    <a:lstStyle/>
                    <a:p>
                      <a:r>
                        <a:rPr kumimoji="1" lang="en-US" altLang="ja-JP">
                          <a:latin typeface="+mn-lt"/>
                          <a:ea typeface="MS PGothic" panose="020B0600070205080204" pitchFamily="34" charset="-128"/>
                        </a:rPr>
                        <a:t>C9500-40X</a:t>
                      </a:r>
                      <a:endParaRPr kumimoji="1" lang="ja-JP" altLang="en-US">
                        <a:latin typeface="+mn-lt"/>
                        <a:ea typeface="MS PGothic" panose="020B0600070205080204" pitchFamily="34" charset="-128"/>
                      </a:endParaRPr>
                    </a:p>
                  </a:txBody>
                  <a:tcPr anchor="ctr">
                    <a:solidFill>
                      <a:srgbClr val="005073">
                        <a:alpha val="20000"/>
                      </a:srgbClr>
                    </a:solidFill>
                  </a:tcPr>
                </a:tc>
                <a:tc>
                  <a:txBody>
                    <a:bodyPr/>
                    <a:lstStyle/>
                    <a:p>
                      <a:pPr marL="0" marR="0" lvl="0" indent="0" algn="l" defTabSz="685777" rtl="0" eaLnBrk="1" fontAlgn="auto" latinLnBrk="0" hangingPunct="1">
                        <a:lnSpc>
                          <a:spcPct val="100000"/>
                        </a:lnSpc>
                        <a:spcBef>
                          <a:spcPts val="0"/>
                        </a:spcBef>
                        <a:spcAft>
                          <a:spcPts val="0"/>
                        </a:spcAft>
                        <a:buClrTx/>
                        <a:buSzTx/>
                        <a:buFontTx/>
                        <a:buNone/>
                        <a:tabLst/>
                        <a:defRPr/>
                      </a:pPr>
                      <a:r>
                        <a:rPr kumimoji="1" lang="en-US" altLang="ja-JP">
                          <a:latin typeface="+mn-lt"/>
                          <a:ea typeface="MS PGothic" panose="020B0600070205080204" pitchFamily="34" charset="-128"/>
                        </a:rPr>
                        <a:t>16.9.3</a:t>
                      </a:r>
                      <a:endParaRPr kumimoji="1" lang="ja-JP" altLang="en-US">
                        <a:latin typeface="+mn-lt"/>
                        <a:ea typeface="MS PGothic" panose="020B0600070205080204" pitchFamily="34" charset="-128"/>
                      </a:endParaRPr>
                    </a:p>
                  </a:txBody>
                  <a:tcPr anchor="ctr">
                    <a:solidFill>
                      <a:srgbClr val="005073">
                        <a:alpha val="20000"/>
                      </a:srgbClr>
                    </a:solidFill>
                  </a:tcPr>
                </a:tc>
                <a:tc>
                  <a:txBody>
                    <a:bodyPr/>
                    <a:lstStyle/>
                    <a:p>
                      <a:pPr marL="0" marR="0" lvl="0" indent="0" algn="l" defTabSz="685777" rtl="0" eaLnBrk="1" fontAlgn="auto" latinLnBrk="0" hangingPunct="1">
                        <a:lnSpc>
                          <a:spcPct val="100000"/>
                        </a:lnSpc>
                        <a:spcBef>
                          <a:spcPts val="0"/>
                        </a:spcBef>
                        <a:spcAft>
                          <a:spcPts val="0"/>
                        </a:spcAft>
                        <a:buClrTx/>
                        <a:buSzTx/>
                        <a:buFontTx/>
                        <a:buNone/>
                        <a:tabLst/>
                        <a:defRPr/>
                      </a:pPr>
                      <a:r>
                        <a:rPr kumimoji="1" lang="en-US" altLang="ja-JP">
                          <a:latin typeface="+mn-lt"/>
                          <a:ea typeface="MS PGothic" panose="020B0600070205080204" pitchFamily="34" charset="-128"/>
                        </a:rPr>
                        <a:t>Network Advantage</a:t>
                      </a:r>
                    </a:p>
                    <a:p>
                      <a:r>
                        <a:rPr kumimoji="1" lang="en-US" altLang="ja-JP">
                          <a:latin typeface="+mn-lt"/>
                          <a:ea typeface="MS PGothic" panose="020B0600070205080204" pitchFamily="34" charset="-128"/>
                        </a:rPr>
                        <a:t>Cisco DNA Advantage</a:t>
                      </a:r>
                    </a:p>
                  </a:txBody>
                  <a:tcPr anchor="ctr">
                    <a:solidFill>
                      <a:srgbClr val="005073">
                        <a:alpha val="20000"/>
                      </a:srgbClr>
                    </a:solidFill>
                  </a:tcPr>
                </a:tc>
                <a:extLst>
                  <a:ext uri="{0D108BD9-81ED-4DB2-BD59-A6C34878D82A}">
                    <a16:rowId xmlns:a16="http://schemas.microsoft.com/office/drawing/2014/main" val="560499618"/>
                  </a:ext>
                </a:extLst>
              </a:tr>
              <a:tr h="510407">
                <a:tc rowSpan="2">
                  <a:txBody>
                    <a:bodyPr/>
                    <a:lstStyle/>
                    <a:p>
                      <a:r>
                        <a:rPr kumimoji="1" lang="ja-JP" altLang="en-US">
                          <a:latin typeface="+mn-lt"/>
                          <a:ea typeface="MS PGothic" panose="020B0600070205080204" pitchFamily="34" charset="-128"/>
                        </a:rPr>
                        <a:t>ディストビューション</a:t>
                      </a:r>
                    </a:p>
                  </a:txBody>
                  <a:tcPr anchor="ctr">
                    <a:solidFill>
                      <a:schemeClr val="bg2">
                        <a:alpha val="20000"/>
                      </a:schemeClr>
                    </a:solidFill>
                  </a:tcPr>
                </a:tc>
                <a:tc>
                  <a:txBody>
                    <a:bodyPr/>
                    <a:lstStyle/>
                    <a:p>
                      <a:r>
                        <a:rPr kumimoji="1" lang="en-US" altLang="ja-JP">
                          <a:latin typeface="+mn-lt"/>
                          <a:ea typeface="MS PGothic" panose="020B0600070205080204" pitchFamily="34" charset="-128"/>
                        </a:rPr>
                        <a:t>C9300-1</a:t>
                      </a:r>
                      <a:endParaRPr kumimoji="1" lang="ja-JP" altLang="en-US">
                        <a:latin typeface="+mn-lt"/>
                        <a:ea typeface="MS PGothic" panose="020B0600070205080204" pitchFamily="34" charset="-128"/>
                      </a:endParaRPr>
                    </a:p>
                  </a:txBody>
                  <a:tcPr anchor="ctr">
                    <a:solidFill>
                      <a:schemeClr val="bg2">
                        <a:alpha val="20000"/>
                      </a:schemeClr>
                    </a:solidFill>
                  </a:tcPr>
                </a:tc>
                <a:tc>
                  <a:txBody>
                    <a:bodyPr/>
                    <a:lstStyle/>
                    <a:p>
                      <a:r>
                        <a:rPr kumimoji="1" lang="en-US" altLang="ja-JP">
                          <a:latin typeface="+mn-lt"/>
                          <a:ea typeface="MS PGothic" panose="020B0600070205080204" pitchFamily="34" charset="-128"/>
                        </a:rPr>
                        <a:t>C9300-24T</a:t>
                      </a:r>
                      <a:endParaRPr kumimoji="1" lang="ja-JP" altLang="en-US">
                        <a:latin typeface="+mn-lt"/>
                        <a:ea typeface="MS PGothic" panose="020B0600070205080204" pitchFamily="34" charset="-128"/>
                      </a:endParaRPr>
                    </a:p>
                  </a:txBody>
                  <a:tcPr anchor="ctr">
                    <a:solidFill>
                      <a:schemeClr val="bg2">
                        <a:alpha val="20000"/>
                      </a:schemeClr>
                    </a:solidFill>
                  </a:tcPr>
                </a:tc>
                <a:tc>
                  <a:txBody>
                    <a:bodyPr/>
                    <a:lstStyle/>
                    <a:p>
                      <a:r>
                        <a:rPr kumimoji="1" lang="en-US" altLang="ja-JP">
                          <a:latin typeface="+mn-lt"/>
                          <a:ea typeface="MS PGothic" panose="020B0600070205080204" pitchFamily="34" charset="-128"/>
                        </a:rPr>
                        <a:t>16.9.3</a:t>
                      </a:r>
                      <a:endParaRPr kumimoji="1" lang="ja-JP" altLang="en-US">
                        <a:latin typeface="+mn-lt"/>
                        <a:ea typeface="MS PGothic" panose="020B0600070205080204" pitchFamily="34" charset="-128"/>
                      </a:endParaRPr>
                    </a:p>
                  </a:txBody>
                  <a:tcPr anchor="ctr">
                    <a:solidFill>
                      <a:schemeClr val="bg2">
                        <a:alpha val="20000"/>
                      </a:schemeClr>
                    </a:solidFill>
                  </a:tcPr>
                </a:tc>
                <a:tc>
                  <a:txBody>
                    <a:bodyPr/>
                    <a:lstStyle/>
                    <a:p>
                      <a:pPr marL="0" marR="0" lvl="0" indent="0" algn="l" defTabSz="685777" rtl="0" eaLnBrk="1" fontAlgn="auto" latinLnBrk="0" hangingPunct="1">
                        <a:lnSpc>
                          <a:spcPct val="100000"/>
                        </a:lnSpc>
                        <a:spcBef>
                          <a:spcPts val="0"/>
                        </a:spcBef>
                        <a:spcAft>
                          <a:spcPts val="0"/>
                        </a:spcAft>
                        <a:buClrTx/>
                        <a:buSzTx/>
                        <a:buFontTx/>
                        <a:buNone/>
                        <a:tabLst/>
                        <a:defRPr/>
                      </a:pPr>
                      <a:r>
                        <a:rPr kumimoji="1" lang="en-US" altLang="ja-JP">
                          <a:latin typeface="+mn-lt"/>
                          <a:ea typeface="MS PGothic" panose="020B0600070205080204" pitchFamily="34" charset="-128"/>
                        </a:rPr>
                        <a:t>Network Advantage</a:t>
                      </a:r>
                    </a:p>
                    <a:p>
                      <a:r>
                        <a:rPr kumimoji="1" lang="en-US" altLang="ja-JP">
                          <a:latin typeface="+mn-lt"/>
                          <a:ea typeface="MS PGothic" panose="020B0600070205080204" pitchFamily="34" charset="-128"/>
                        </a:rPr>
                        <a:t>Cisco DNA Advantage</a:t>
                      </a:r>
                    </a:p>
                  </a:txBody>
                  <a:tcPr anchor="ctr">
                    <a:solidFill>
                      <a:schemeClr val="bg2">
                        <a:alpha val="20000"/>
                      </a:schemeClr>
                    </a:solidFill>
                  </a:tcPr>
                </a:tc>
                <a:extLst>
                  <a:ext uri="{0D108BD9-81ED-4DB2-BD59-A6C34878D82A}">
                    <a16:rowId xmlns:a16="http://schemas.microsoft.com/office/drawing/2014/main" val="2494725195"/>
                  </a:ext>
                </a:extLst>
              </a:tr>
              <a:tr h="510407">
                <a:tc vMerge="1">
                  <a:txBody>
                    <a:bodyPr/>
                    <a:lstStyle/>
                    <a:p>
                      <a:endParaRPr kumimoji="1" lang="ja-JP" altLang="en-US"/>
                    </a:p>
                  </a:txBody>
                  <a:tcPr/>
                </a:tc>
                <a:tc>
                  <a:txBody>
                    <a:bodyPr/>
                    <a:lstStyle/>
                    <a:p>
                      <a:r>
                        <a:rPr kumimoji="1" lang="en-US" altLang="ja-JP">
                          <a:latin typeface="+mn-lt"/>
                          <a:ea typeface="MS PGothic" panose="020B0600070205080204" pitchFamily="34" charset="-128"/>
                        </a:rPr>
                        <a:t>C9300-2</a:t>
                      </a:r>
                      <a:endParaRPr kumimoji="1" lang="ja-JP" altLang="en-US">
                        <a:latin typeface="+mn-lt"/>
                        <a:ea typeface="MS PGothic" panose="020B0600070205080204" pitchFamily="34" charset="-128"/>
                      </a:endParaRPr>
                    </a:p>
                  </a:txBody>
                  <a:tcPr anchor="ctr"/>
                </a:tc>
                <a:tc>
                  <a:txBody>
                    <a:bodyPr/>
                    <a:lstStyle/>
                    <a:p>
                      <a:r>
                        <a:rPr kumimoji="1" lang="en-US" altLang="ja-JP">
                          <a:latin typeface="+mn-lt"/>
                          <a:ea typeface="MS PGothic" panose="020B0600070205080204" pitchFamily="34" charset="-128"/>
                        </a:rPr>
                        <a:t>C9300-24T</a:t>
                      </a:r>
                      <a:endParaRPr kumimoji="1" lang="ja-JP" altLang="en-US">
                        <a:latin typeface="+mn-lt"/>
                        <a:ea typeface="MS PGothic" panose="020B0600070205080204" pitchFamily="34" charset="-128"/>
                      </a:endParaRPr>
                    </a:p>
                  </a:txBody>
                  <a:tcPr anchor="ctr"/>
                </a:tc>
                <a:tc>
                  <a:txBody>
                    <a:bodyPr/>
                    <a:lstStyle/>
                    <a:p>
                      <a:pPr marL="0" marR="0" lvl="0" indent="0" algn="l" defTabSz="685777" rtl="0" eaLnBrk="1" fontAlgn="auto" latinLnBrk="0" hangingPunct="1">
                        <a:lnSpc>
                          <a:spcPct val="100000"/>
                        </a:lnSpc>
                        <a:spcBef>
                          <a:spcPts val="0"/>
                        </a:spcBef>
                        <a:spcAft>
                          <a:spcPts val="0"/>
                        </a:spcAft>
                        <a:buClrTx/>
                        <a:buSzTx/>
                        <a:buFontTx/>
                        <a:buNone/>
                        <a:tabLst/>
                        <a:defRPr/>
                      </a:pPr>
                      <a:r>
                        <a:rPr kumimoji="1" lang="en-US" altLang="ja-JP">
                          <a:latin typeface="+mn-lt"/>
                          <a:ea typeface="MS PGothic" panose="020B0600070205080204" pitchFamily="34" charset="-128"/>
                        </a:rPr>
                        <a:t>16.9.3</a:t>
                      </a:r>
                      <a:endParaRPr kumimoji="1" lang="ja-JP" altLang="en-US">
                        <a:latin typeface="+mn-lt"/>
                        <a:ea typeface="MS PGothic" panose="020B0600070205080204" pitchFamily="34" charset="-128"/>
                      </a:endParaRPr>
                    </a:p>
                  </a:txBody>
                  <a:tcPr anchor="ctr"/>
                </a:tc>
                <a:tc>
                  <a:txBody>
                    <a:bodyPr/>
                    <a:lstStyle/>
                    <a:p>
                      <a:pPr marL="0" marR="0" lvl="0" indent="0" algn="l" defTabSz="685777" rtl="0" eaLnBrk="1" fontAlgn="auto" latinLnBrk="0" hangingPunct="1">
                        <a:lnSpc>
                          <a:spcPct val="100000"/>
                        </a:lnSpc>
                        <a:spcBef>
                          <a:spcPts val="0"/>
                        </a:spcBef>
                        <a:spcAft>
                          <a:spcPts val="0"/>
                        </a:spcAft>
                        <a:buClrTx/>
                        <a:buSzTx/>
                        <a:buFontTx/>
                        <a:buNone/>
                        <a:tabLst/>
                        <a:defRPr/>
                      </a:pPr>
                      <a:r>
                        <a:rPr kumimoji="1" lang="en-US" altLang="ja-JP">
                          <a:latin typeface="+mn-lt"/>
                          <a:ea typeface="MS PGothic" panose="020B0600070205080204" pitchFamily="34" charset="-128"/>
                        </a:rPr>
                        <a:t>Network Advantage</a:t>
                      </a:r>
                    </a:p>
                    <a:p>
                      <a:r>
                        <a:rPr kumimoji="1" lang="en-US" altLang="ja-JP">
                          <a:latin typeface="+mn-lt"/>
                          <a:ea typeface="MS PGothic" panose="020B0600070205080204" pitchFamily="34" charset="-128"/>
                        </a:rPr>
                        <a:t>Cisco DNA Advantage</a:t>
                      </a:r>
                    </a:p>
                  </a:txBody>
                  <a:tcPr anchor="ctr"/>
                </a:tc>
                <a:extLst>
                  <a:ext uri="{0D108BD9-81ED-4DB2-BD59-A6C34878D82A}">
                    <a16:rowId xmlns:a16="http://schemas.microsoft.com/office/drawing/2014/main" val="1824514350"/>
                  </a:ext>
                </a:extLst>
              </a:tr>
              <a:tr h="510407">
                <a:tc rowSpan="2">
                  <a:txBody>
                    <a:bodyPr/>
                    <a:lstStyle/>
                    <a:p>
                      <a:r>
                        <a:rPr kumimoji="1" lang="ja-JP" altLang="en-US">
                          <a:latin typeface="+mn-lt"/>
                          <a:ea typeface="MS PGothic" panose="020B0600070205080204" pitchFamily="34" charset="-128"/>
                        </a:rPr>
                        <a:t>アクセス</a:t>
                      </a:r>
                    </a:p>
                  </a:txBody>
                  <a:tcPr anchor="ctr"/>
                </a:tc>
                <a:tc>
                  <a:txBody>
                    <a:bodyPr/>
                    <a:lstStyle/>
                    <a:p>
                      <a:r>
                        <a:rPr kumimoji="1" lang="en-US" altLang="ja-JP">
                          <a:latin typeface="+mn-lt"/>
                          <a:ea typeface="MS PGothic" panose="020B0600070205080204" pitchFamily="34" charset="-128"/>
                        </a:rPr>
                        <a:t>C9200L-1</a:t>
                      </a:r>
                      <a:endParaRPr kumimoji="1" lang="ja-JP" altLang="en-US">
                        <a:latin typeface="+mn-lt"/>
                        <a:ea typeface="MS PGothic" panose="020B0600070205080204" pitchFamily="34" charset="-128"/>
                      </a:endParaRPr>
                    </a:p>
                  </a:txBody>
                  <a:tcPr anchor="ctr"/>
                </a:tc>
                <a:tc>
                  <a:txBody>
                    <a:bodyPr/>
                    <a:lstStyle/>
                    <a:p>
                      <a:r>
                        <a:rPr kumimoji="1" lang="en-US" altLang="ja-JP">
                          <a:latin typeface="+mn-lt"/>
                          <a:ea typeface="MS PGothic" panose="020B0600070205080204" pitchFamily="34" charset="-128"/>
                        </a:rPr>
                        <a:t>C9200L-48P</a:t>
                      </a:r>
                      <a:endParaRPr kumimoji="1" lang="ja-JP" altLang="en-US">
                        <a:latin typeface="+mn-lt"/>
                        <a:ea typeface="MS PGothic" panose="020B0600070205080204" pitchFamily="34" charset="-128"/>
                      </a:endParaRPr>
                    </a:p>
                  </a:txBody>
                  <a:tcPr anchor="ctr"/>
                </a:tc>
                <a:tc>
                  <a:txBody>
                    <a:bodyPr/>
                    <a:lstStyle/>
                    <a:p>
                      <a:r>
                        <a:rPr kumimoji="1" lang="en-US" altLang="ja-JP">
                          <a:latin typeface="+mn-lt"/>
                          <a:ea typeface="MS PGothic" panose="020B0600070205080204" pitchFamily="34" charset="-128"/>
                        </a:rPr>
                        <a:t>16.9.3</a:t>
                      </a:r>
                      <a:endParaRPr kumimoji="1" lang="ja-JP" altLang="en-US">
                        <a:latin typeface="+mn-lt"/>
                        <a:ea typeface="MS PGothic" panose="020B0600070205080204" pitchFamily="34" charset="-128"/>
                      </a:endParaRPr>
                    </a:p>
                  </a:txBody>
                  <a:tcPr anchor="ctr"/>
                </a:tc>
                <a:tc>
                  <a:txBody>
                    <a:bodyPr/>
                    <a:lstStyle/>
                    <a:p>
                      <a:pPr marL="0" marR="0" lvl="0" indent="0" algn="l" defTabSz="685777" rtl="0" eaLnBrk="1" fontAlgn="auto" latinLnBrk="0" hangingPunct="1">
                        <a:lnSpc>
                          <a:spcPct val="100000"/>
                        </a:lnSpc>
                        <a:spcBef>
                          <a:spcPts val="0"/>
                        </a:spcBef>
                        <a:spcAft>
                          <a:spcPts val="0"/>
                        </a:spcAft>
                        <a:buClrTx/>
                        <a:buSzTx/>
                        <a:buFontTx/>
                        <a:buNone/>
                        <a:tabLst/>
                        <a:defRPr/>
                      </a:pPr>
                      <a:r>
                        <a:rPr kumimoji="1" lang="en-US" altLang="ja-JP">
                          <a:latin typeface="+mn-lt"/>
                          <a:ea typeface="MS PGothic" panose="020B0600070205080204" pitchFamily="34" charset="-128"/>
                        </a:rPr>
                        <a:t>Network Essentials</a:t>
                      </a:r>
                    </a:p>
                    <a:p>
                      <a:r>
                        <a:rPr kumimoji="1" lang="en-US" altLang="ja-JP">
                          <a:latin typeface="+mn-lt"/>
                          <a:ea typeface="MS PGothic" panose="020B0600070205080204" pitchFamily="34" charset="-128"/>
                        </a:rPr>
                        <a:t>Cisco DNA Essentials</a:t>
                      </a:r>
                    </a:p>
                  </a:txBody>
                  <a:tcPr anchor="ctr"/>
                </a:tc>
                <a:extLst>
                  <a:ext uri="{0D108BD9-81ED-4DB2-BD59-A6C34878D82A}">
                    <a16:rowId xmlns:a16="http://schemas.microsoft.com/office/drawing/2014/main" val="3851211409"/>
                  </a:ext>
                </a:extLst>
              </a:tr>
              <a:tr h="510407">
                <a:tc vMerge="1">
                  <a:txBody>
                    <a:bodyPr/>
                    <a:lstStyle/>
                    <a:p>
                      <a:endParaRPr kumimoji="1" lang="ja-JP" altLang="en-US"/>
                    </a:p>
                  </a:txBody>
                  <a:tcPr/>
                </a:tc>
                <a:tc>
                  <a:txBody>
                    <a:bodyPr/>
                    <a:lstStyle/>
                    <a:p>
                      <a:r>
                        <a:rPr kumimoji="1" lang="en-US" altLang="ja-JP">
                          <a:latin typeface="+mn-lt"/>
                          <a:ea typeface="MS PGothic" panose="020B0600070205080204" pitchFamily="34" charset="-128"/>
                        </a:rPr>
                        <a:t>C9200L-2</a:t>
                      </a:r>
                      <a:endParaRPr kumimoji="1" lang="ja-JP" altLang="en-US">
                        <a:latin typeface="+mn-lt"/>
                        <a:ea typeface="MS PGothic" panose="020B0600070205080204" pitchFamily="34" charset="-128"/>
                      </a:endParaRPr>
                    </a:p>
                  </a:txBody>
                  <a:tcPr anchor="ctr">
                    <a:solidFill>
                      <a:srgbClr val="005073">
                        <a:alpha val="20000"/>
                      </a:srgbClr>
                    </a:solidFill>
                  </a:tcPr>
                </a:tc>
                <a:tc>
                  <a:txBody>
                    <a:bodyPr/>
                    <a:lstStyle/>
                    <a:p>
                      <a:r>
                        <a:rPr kumimoji="1" lang="en-US" altLang="ja-JP">
                          <a:latin typeface="+mn-lt"/>
                          <a:ea typeface="MS PGothic" panose="020B0600070205080204" pitchFamily="34" charset="-128"/>
                        </a:rPr>
                        <a:t>C9200L-48P</a:t>
                      </a:r>
                      <a:endParaRPr kumimoji="1" lang="ja-JP" altLang="en-US">
                        <a:latin typeface="+mn-lt"/>
                        <a:ea typeface="MS PGothic" panose="020B0600070205080204" pitchFamily="34" charset="-128"/>
                      </a:endParaRPr>
                    </a:p>
                  </a:txBody>
                  <a:tcPr anchor="ctr">
                    <a:solidFill>
                      <a:srgbClr val="005073">
                        <a:alpha val="20000"/>
                      </a:srgbClr>
                    </a:solidFill>
                  </a:tcPr>
                </a:tc>
                <a:tc>
                  <a:txBody>
                    <a:bodyPr/>
                    <a:lstStyle/>
                    <a:p>
                      <a:pPr marL="0" marR="0" lvl="0" indent="0" algn="l" defTabSz="685777" rtl="0" eaLnBrk="1" fontAlgn="auto" latinLnBrk="0" hangingPunct="1">
                        <a:lnSpc>
                          <a:spcPct val="100000"/>
                        </a:lnSpc>
                        <a:spcBef>
                          <a:spcPts val="0"/>
                        </a:spcBef>
                        <a:spcAft>
                          <a:spcPts val="0"/>
                        </a:spcAft>
                        <a:buClrTx/>
                        <a:buSzTx/>
                        <a:buFontTx/>
                        <a:buNone/>
                        <a:tabLst/>
                        <a:defRPr/>
                      </a:pPr>
                      <a:r>
                        <a:rPr kumimoji="1" lang="en-US" altLang="ja-JP">
                          <a:latin typeface="+mn-lt"/>
                          <a:ea typeface="MS PGothic" panose="020B0600070205080204" pitchFamily="34" charset="-128"/>
                        </a:rPr>
                        <a:t>16.9.3</a:t>
                      </a:r>
                      <a:endParaRPr kumimoji="1" lang="ja-JP" altLang="en-US">
                        <a:latin typeface="+mn-lt"/>
                        <a:ea typeface="MS PGothic" panose="020B0600070205080204" pitchFamily="34" charset="-128"/>
                      </a:endParaRPr>
                    </a:p>
                  </a:txBody>
                  <a:tcPr anchor="ctr">
                    <a:solidFill>
                      <a:srgbClr val="005073">
                        <a:alpha val="20000"/>
                      </a:srgbClr>
                    </a:solidFill>
                  </a:tcPr>
                </a:tc>
                <a:tc>
                  <a:txBody>
                    <a:bodyPr/>
                    <a:lstStyle/>
                    <a:p>
                      <a:pPr marL="0" marR="0" lvl="0" indent="0" algn="l" defTabSz="685777" rtl="0" eaLnBrk="1" fontAlgn="auto" latinLnBrk="0" hangingPunct="1">
                        <a:lnSpc>
                          <a:spcPct val="100000"/>
                        </a:lnSpc>
                        <a:spcBef>
                          <a:spcPts val="0"/>
                        </a:spcBef>
                        <a:spcAft>
                          <a:spcPts val="0"/>
                        </a:spcAft>
                        <a:buClrTx/>
                        <a:buSzTx/>
                        <a:buFontTx/>
                        <a:buNone/>
                        <a:tabLst/>
                        <a:defRPr/>
                      </a:pPr>
                      <a:r>
                        <a:rPr kumimoji="1" lang="en-US" altLang="ja-JP">
                          <a:latin typeface="+mn-lt"/>
                          <a:ea typeface="MS PGothic" panose="020B0600070205080204" pitchFamily="34" charset="-128"/>
                        </a:rPr>
                        <a:t>Network Essentials</a:t>
                      </a:r>
                    </a:p>
                    <a:p>
                      <a:r>
                        <a:rPr kumimoji="1" lang="en-US" altLang="ja-JP">
                          <a:latin typeface="+mn-lt"/>
                          <a:ea typeface="MS PGothic" panose="020B0600070205080204" pitchFamily="34" charset="-128"/>
                        </a:rPr>
                        <a:t>Cisco DNA Essentials</a:t>
                      </a:r>
                    </a:p>
                  </a:txBody>
                  <a:tcPr anchor="ctr">
                    <a:solidFill>
                      <a:srgbClr val="005073">
                        <a:alpha val="20000"/>
                      </a:srgbClr>
                    </a:solidFill>
                  </a:tcPr>
                </a:tc>
                <a:extLst>
                  <a:ext uri="{0D108BD9-81ED-4DB2-BD59-A6C34878D82A}">
                    <a16:rowId xmlns:a16="http://schemas.microsoft.com/office/drawing/2014/main" val="2220657625"/>
                  </a:ext>
                </a:extLst>
              </a:tr>
            </a:tbl>
          </a:graphicData>
        </a:graphic>
      </p:graphicFrame>
      <p:sp>
        <p:nvSpPr>
          <p:cNvPr id="9" name="Text Placeholder 3">
            <a:extLst>
              <a:ext uri="{FF2B5EF4-FFF2-40B4-BE49-F238E27FC236}">
                <a16:creationId xmlns:a16="http://schemas.microsoft.com/office/drawing/2014/main" id="{0943EDCE-27F8-714C-8738-F100928D2B32}"/>
              </a:ext>
            </a:extLst>
          </p:cNvPr>
          <p:cNvSpPr>
            <a:spLocks noGrp="1"/>
          </p:cNvSpPr>
          <p:nvPr>
            <p:ph type="body" sz="quarter" idx="12"/>
          </p:nvPr>
        </p:nvSpPr>
        <p:spPr>
          <a:xfrm>
            <a:off x="533400" y="60960"/>
            <a:ext cx="7084679" cy="326233"/>
          </a:xfrm>
        </p:spPr>
        <p:txBody>
          <a:bodyPr/>
          <a:lstStyle/>
          <a:p>
            <a:r>
              <a:rPr lang="en-US" altLang="ja-JP">
                <a:latin typeface="+mj-lt"/>
                <a:ea typeface="MS PGothic" panose="020B0600070205080204" pitchFamily="34" charset="-128"/>
              </a:rPr>
              <a:t>4.1  </a:t>
            </a:r>
            <a:r>
              <a:rPr lang="ja-JP" altLang="en-US">
                <a:latin typeface="+mj-lt"/>
                <a:ea typeface="MS PGothic" panose="020B0600070205080204" pitchFamily="34" charset="-128"/>
              </a:rPr>
              <a:t>ネットワーク構成例</a:t>
            </a:r>
          </a:p>
        </p:txBody>
      </p:sp>
      <p:sp>
        <p:nvSpPr>
          <p:cNvPr id="5" name="Slide Number Placeholder 4">
            <a:extLst>
              <a:ext uri="{FF2B5EF4-FFF2-40B4-BE49-F238E27FC236}">
                <a16:creationId xmlns:a16="http://schemas.microsoft.com/office/drawing/2014/main" id="{BF42D344-80A3-AC46-B2D4-B82BFA3ECEA0}"/>
              </a:ext>
            </a:extLst>
          </p:cNvPr>
          <p:cNvSpPr>
            <a:spLocks noGrp="1"/>
          </p:cNvSpPr>
          <p:nvPr>
            <p:ph type="sldNum" sz="quarter" idx="4294967295"/>
          </p:nvPr>
        </p:nvSpPr>
        <p:spPr>
          <a:xfrm>
            <a:off x="8648700" y="4884738"/>
            <a:ext cx="495300" cy="274637"/>
          </a:xfrm>
          <a:prstGeom prst="rect">
            <a:avLst/>
          </a:prstGeom>
        </p:spPr>
        <p:txBody>
          <a:bodyPr>
            <a:noAutofit/>
          </a:bodyPr>
          <a:lstStyle/>
          <a:p>
            <a:fld id="{3945D0FD-48F1-4D72-80C5-FFB60B92A834}" type="slidenum">
              <a:rPr lang="en-US" sz="900" smtClean="0">
                <a:latin typeface="+mj-lt"/>
                <a:ea typeface="MS PGothic" panose="020B0600070205080204" pitchFamily="34" charset="-128"/>
              </a:rPr>
              <a:pPr/>
              <a:t>390</a:t>
            </a:fld>
            <a:endParaRPr lang="en-US" sz="900">
              <a:latin typeface="+mj-lt"/>
              <a:ea typeface="MS PGothic" panose="020B0600070205080204" pitchFamily="34" charset="-128"/>
            </a:endParaRPr>
          </a:p>
        </p:txBody>
      </p:sp>
    </p:spTree>
    <p:extLst>
      <p:ext uri="{BB962C8B-B14F-4D97-AF65-F5344CB8AC3E}">
        <p14:creationId xmlns:p14="http://schemas.microsoft.com/office/powerpoint/2010/main" val="1024422885"/>
      </p:ext>
    </p:extLst>
  </p:cSld>
  <p:clrMapOvr>
    <a:masterClrMapping/>
  </p:clrMapOvr>
</p:sld>
</file>

<file path=ppt/slides/slide3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a:extLst>
              <a:ext uri="{FF2B5EF4-FFF2-40B4-BE49-F238E27FC236}">
                <a16:creationId xmlns:a16="http://schemas.microsoft.com/office/drawing/2014/main" id="{F440F436-AADE-8348-858A-8DEEBCE6F0F8}"/>
              </a:ext>
            </a:extLst>
          </p:cNvPr>
          <p:cNvSpPr>
            <a:spLocks noGrp="1"/>
          </p:cNvSpPr>
          <p:nvPr>
            <p:ph type="title"/>
          </p:nvPr>
        </p:nvSpPr>
        <p:spPr/>
        <p:txBody>
          <a:bodyPr/>
          <a:lstStyle/>
          <a:p>
            <a:pPr>
              <a:lnSpc>
                <a:spcPts val="1760"/>
              </a:lnSpc>
              <a:spcBef>
                <a:spcPts val="600"/>
              </a:spcBef>
              <a:tabLst>
                <a:tab pos="538163" algn="l"/>
                <a:tab pos="5384800" algn="r"/>
              </a:tabLst>
            </a:pPr>
            <a:r>
              <a:rPr lang="en-US" altLang="ja-JP">
                <a:solidFill>
                  <a:schemeClr val="accent3">
                    <a:lumMod val="50000"/>
                  </a:schemeClr>
                </a:solidFill>
                <a:latin typeface="+mn-lt"/>
                <a:ea typeface="MS PGothic" panose="020B0600070205080204" pitchFamily="34" charset="-128"/>
                <a:cs typeface="CiscoSansTT" panose="020B0503020201020303" pitchFamily="34" charset="0"/>
              </a:rPr>
              <a:t>4.2</a:t>
            </a:r>
            <a:r>
              <a:rPr lang="ja-JP" altLang="en-US">
                <a:solidFill>
                  <a:schemeClr val="accent3">
                    <a:lumMod val="50000"/>
                  </a:schemeClr>
                </a:solidFill>
                <a:latin typeface="+mn-lt"/>
                <a:ea typeface="MS PGothic" panose="020B0600070205080204" pitchFamily="34" charset="-128"/>
                <a:cs typeface="CiscoSansTT" panose="020B0503020201020303" pitchFamily="34" charset="0"/>
              </a:rPr>
              <a:t>　構成のポイント</a:t>
            </a:r>
            <a:endParaRPr lang="en-US" altLang="ja-JP">
              <a:solidFill>
                <a:schemeClr val="accent3">
                  <a:lumMod val="50000"/>
                </a:schemeClr>
              </a:solidFill>
              <a:latin typeface="+mn-lt"/>
              <a:ea typeface="MS PGothic" panose="020B0600070205080204" pitchFamily="34" charset="-128"/>
              <a:cs typeface="CiscoSansTT" panose="020B0503020201020303" pitchFamily="34" charset="0"/>
            </a:endParaRPr>
          </a:p>
        </p:txBody>
      </p:sp>
      <p:sp>
        <p:nvSpPr>
          <p:cNvPr id="3" name="Slide Number Placeholder 4">
            <a:extLst>
              <a:ext uri="{FF2B5EF4-FFF2-40B4-BE49-F238E27FC236}">
                <a16:creationId xmlns:a16="http://schemas.microsoft.com/office/drawing/2014/main" id="{3D1260E7-51C2-5446-80DA-087B541957A4}"/>
              </a:ext>
            </a:extLst>
          </p:cNvPr>
          <p:cNvSpPr txBox="1">
            <a:spLocks/>
          </p:cNvSpPr>
          <p:nvPr/>
        </p:nvSpPr>
        <p:spPr>
          <a:xfrm>
            <a:off x="8648700" y="4884738"/>
            <a:ext cx="495300" cy="274637"/>
          </a:xfrm>
          <a:prstGeom prst="rect">
            <a:avLst/>
          </a:prstGeom>
        </p:spPr>
        <p:txBody>
          <a:bodyPr>
            <a:noAutofit/>
          </a:bodyPr>
          <a:lstStyle>
            <a:defPPr>
              <a:defRPr lang="en-US"/>
            </a:defPPr>
            <a:lvl1pPr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1pPr>
            <a:lvl2pPr marL="4572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2pPr>
            <a:lvl3pPr marL="9144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3pPr>
            <a:lvl4pPr marL="13716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4pPr>
            <a:lvl5pPr marL="18288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5pPr>
            <a:lvl6pPr marL="2286000" algn="l" defTabSz="457200" rtl="0" eaLnBrk="1" latinLnBrk="0" hangingPunct="1">
              <a:defRPr kern="1200">
                <a:solidFill>
                  <a:schemeClr val="tx1"/>
                </a:solidFill>
                <a:latin typeface="Arial" charset="0"/>
                <a:ea typeface="ＭＳ Ｐゴシック" charset="0"/>
                <a:cs typeface="ＭＳ Ｐゴシック" charset="0"/>
              </a:defRPr>
            </a:lvl6pPr>
            <a:lvl7pPr marL="2743200" algn="l" defTabSz="457200" rtl="0" eaLnBrk="1" latinLnBrk="0" hangingPunct="1">
              <a:defRPr kern="1200">
                <a:solidFill>
                  <a:schemeClr val="tx1"/>
                </a:solidFill>
                <a:latin typeface="Arial" charset="0"/>
                <a:ea typeface="ＭＳ Ｐゴシック" charset="0"/>
                <a:cs typeface="ＭＳ Ｐゴシック" charset="0"/>
              </a:defRPr>
            </a:lvl7pPr>
            <a:lvl8pPr marL="3200400" algn="l" defTabSz="457200" rtl="0" eaLnBrk="1" latinLnBrk="0" hangingPunct="1">
              <a:defRPr kern="1200">
                <a:solidFill>
                  <a:schemeClr val="tx1"/>
                </a:solidFill>
                <a:latin typeface="Arial" charset="0"/>
                <a:ea typeface="ＭＳ Ｐゴシック" charset="0"/>
                <a:cs typeface="ＭＳ Ｐゴシック" charset="0"/>
              </a:defRPr>
            </a:lvl8pPr>
            <a:lvl9pPr marL="3657600" algn="l" defTabSz="457200" rtl="0" eaLnBrk="1" latinLnBrk="0" hangingPunct="1">
              <a:defRPr kern="1200">
                <a:solidFill>
                  <a:schemeClr val="tx1"/>
                </a:solidFill>
                <a:latin typeface="Arial" charset="0"/>
                <a:ea typeface="ＭＳ Ｐゴシック" charset="0"/>
                <a:cs typeface="ＭＳ Ｐゴシック" charset="0"/>
              </a:defRPr>
            </a:lvl9pPr>
          </a:lstStyle>
          <a:p>
            <a:fld id="{3945D0FD-48F1-4D72-80C5-FFB60B92A834}" type="slidenum">
              <a:rPr lang="en-US" sz="900" smtClean="0">
                <a:latin typeface="+mn-lt"/>
                <a:ea typeface="MS PGothic" panose="020B0600070205080204" pitchFamily="34" charset="-128"/>
              </a:rPr>
              <a:pPr/>
              <a:t>391</a:t>
            </a:fld>
            <a:endParaRPr lang="en-US" sz="900">
              <a:latin typeface="+mn-lt"/>
              <a:ea typeface="MS PGothic" panose="020B0600070205080204" pitchFamily="34" charset="-128"/>
            </a:endParaRPr>
          </a:p>
        </p:txBody>
      </p:sp>
    </p:spTree>
    <p:extLst>
      <p:ext uri="{BB962C8B-B14F-4D97-AF65-F5344CB8AC3E}">
        <p14:creationId xmlns:p14="http://schemas.microsoft.com/office/powerpoint/2010/main" val="1552677146"/>
      </p:ext>
    </p:extLst>
  </p:cSld>
  <p:clrMapOvr>
    <a:masterClrMapping/>
  </p:clrMapOvr>
</p:sld>
</file>

<file path=ppt/slides/slide3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60" name="直線コネクタ 59">
            <a:extLst>
              <a:ext uri="{FF2B5EF4-FFF2-40B4-BE49-F238E27FC236}">
                <a16:creationId xmlns:a16="http://schemas.microsoft.com/office/drawing/2014/main" id="{AA790B3C-1901-9A43-A58D-20020C669088}"/>
              </a:ext>
            </a:extLst>
          </p:cNvPr>
          <p:cNvCxnSpPr>
            <a:cxnSpLocks/>
          </p:cNvCxnSpPr>
          <p:nvPr/>
        </p:nvCxnSpPr>
        <p:spPr>
          <a:xfrm>
            <a:off x="1901453" y="2112991"/>
            <a:ext cx="5597151" cy="10863"/>
          </a:xfrm>
          <a:prstGeom prst="line">
            <a:avLst/>
          </a:prstGeom>
          <a:ln w="28575">
            <a:solidFill>
              <a:schemeClr val="bg2">
                <a:lumMod val="6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61" name="直線コネクタ 60">
            <a:extLst>
              <a:ext uri="{FF2B5EF4-FFF2-40B4-BE49-F238E27FC236}">
                <a16:creationId xmlns:a16="http://schemas.microsoft.com/office/drawing/2014/main" id="{D0450691-5035-B843-9C63-6C66B1EEFA4E}"/>
              </a:ext>
            </a:extLst>
          </p:cNvPr>
          <p:cNvCxnSpPr>
            <a:cxnSpLocks/>
          </p:cNvCxnSpPr>
          <p:nvPr/>
        </p:nvCxnSpPr>
        <p:spPr>
          <a:xfrm>
            <a:off x="1901453" y="3176882"/>
            <a:ext cx="5597150" cy="13080"/>
          </a:xfrm>
          <a:prstGeom prst="line">
            <a:avLst/>
          </a:prstGeom>
          <a:ln w="28575">
            <a:solidFill>
              <a:schemeClr val="bg2">
                <a:lumMod val="6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62" name="直線コネクタ 61">
            <a:extLst>
              <a:ext uri="{FF2B5EF4-FFF2-40B4-BE49-F238E27FC236}">
                <a16:creationId xmlns:a16="http://schemas.microsoft.com/office/drawing/2014/main" id="{06332C48-5BDA-404F-A3B7-A1543096F9E7}"/>
              </a:ext>
            </a:extLst>
          </p:cNvPr>
          <p:cNvCxnSpPr>
            <a:cxnSpLocks/>
          </p:cNvCxnSpPr>
          <p:nvPr/>
        </p:nvCxnSpPr>
        <p:spPr>
          <a:xfrm>
            <a:off x="1901453" y="4156765"/>
            <a:ext cx="5597149" cy="20579"/>
          </a:xfrm>
          <a:prstGeom prst="line">
            <a:avLst/>
          </a:prstGeom>
          <a:ln w="28575">
            <a:solidFill>
              <a:schemeClr val="bg2">
                <a:lumMod val="65000"/>
              </a:schemeClr>
            </a:solidFill>
            <a:prstDash val="sysDot"/>
          </a:ln>
        </p:spPr>
        <p:style>
          <a:lnRef idx="1">
            <a:schemeClr val="accent1"/>
          </a:lnRef>
          <a:fillRef idx="0">
            <a:schemeClr val="accent1"/>
          </a:fillRef>
          <a:effectRef idx="0">
            <a:schemeClr val="accent1"/>
          </a:effectRef>
          <a:fontRef idx="minor">
            <a:schemeClr val="tx1"/>
          </a:fontRef>
        </p:style>
      </p:cxnSp>
      <p:sp>
        <p:nvSpPr>
          <p:cNvPr id="2" name="タイトル 1">
            <a:extLst>
              <a:ext uri="{FF2B5EF4-FFF2-40B4-BE49-F238E27FC236}">
                <a16:creationId xmlns:a16="http://schemas.microsoft.com/office/drawing/2014/main" id="{B335F0A8-839E-2040-BDEB-9065B3E13B42}"/>
              </a:ext>
            </a:extLst>
          </p:cNvPr>
          <p:cNvSpPr>
            <a:spLocks noGrp="1"/>
          </p:cNvSpPr>
          <p:nvPr>
            <p:ph type="title"/>
          </p:nvPr>
        </p:nvSpPr>
        <p:spPr/>
        <p:txBody>
          <a:bodyPr/>
          <a:lstStyle/>
          <a:p>
            <a:r>
              <a:rPr kumimoji="1" lang="ja-JP" altLang="en-US">
                <a:latin typeface="+mn-lt"/>
                <a:ea typeface="MS PGothic" panose="020B0600070205080204" pitchFamily="34" charset="-128"/>
              </a:rPr>
              <a:t>物理構成</a:t>
            </a:r>
          </a:p>
        </p:txBody>
      </p:sp>
      <p:sp>
        <p:nvSpPr>
          <p:cNvPr id="30" name="Text Placeholder 29">
            <a:extLst>
              <a:ext uri="{FF2B5EF4-FFF2-40B4-BE49-F238E27FC236}">
                <a16:creationId xmlns:a16="http://schemas.microsoft.com/office/drawing/2014/main" id="{07C4E868-6AE0-BA4F-8AFA-88E19B82689F}"/>
              </a:ext>
            </a:extLst>
          </p:cNvPr>
          <p:cNvSpPr>
            <a:spLocks noGrp="1"/>
          </p:cNvSpPr>
          <p:nvPr>
            <p:ph type="body" sz="quarter" idx="12"/>
          </p:nvPr>
        </p:nvSpPr>
        <p:spPr/>
        <p:txBody>
          <a:bodyPr/>
          <a:lstStyle/>
          <a:p>
            <a:r>
              <a:rPr lang="en-US" altLang="ja-JP">
                <a:ea typeface="MS PGothic" panose="020B0600070205080204" pitchFamily="34" charset="-128"/>
              </a:rPr>
              <a:t>4.2</a:t>
            </a:r>
            <a:r>
              <a:rPr lang="ja-JP" altLang="en-US">
                <a:ea typeface="MS PGothic" panose="020B0600070205080204" pitchFamily="34" charset="-128"/>
              </a:rPr>
              <a:t>　構成のポイント</a:t>
            </a:r>
          </a:p>
        </p:txBody>
      </p:sp>
      <p:sp>
        <p:nvSpPr>
          <p:cNvPr id="5" name="テキスト ボックス 4">
            <a:extLst>
              <a:ext uri="{FF2B5EF4-FFF2-40B4-BE49-F238E27FC236}">
                <a16:creationId xmlns:a16="http://schemas.microsoft.com/office/drawing/2014/main" id="{857842C2-D813-A542-978C-438DC895B7EF}"/>
              </a:ext>
            </a:extLst>
          </p:cNvPr>
          <p:cNvSpPr txBox="1"/>
          <p:nvPr/>
        </p:nvSpPr>
        <p:spPr>
          <a:xfrm>
            <a:off x="533400" y="961355"/>
            <a:ext cx="3998210" cy="613373"/>
          </a:xfrm>
          <a:prstGeom prst="rect">
            <a:avLst/>
          </a:prstGeom>
          <a:noFill/>
        </p:spPr>
        <p:txBody>
          <a:bodyPr wrap="none" rtlCol="0">
            <a:spAutoFit/>
          </a:bodyPr>
          <a:lstStyle/>
          <a:p>
            <a:pPr marL="177800" indent="-177800">
              <a:lnSpc>
                <a:spcPct val="150000"/>
              </a:lnSpc>
              <a:buFont typeface="Arial" panose="020B0604020202020204" pitchFamily="34" charset="0"/>
              <a:buChar char="•"/>
            </a:pPr>
            <a:r>
              <a:rPr kumimoji="1" lang="ja-JP" altLang="en-US" sz="1200">
                <a:latin typeface="+mn-lt"/>
                <a:ea typeface="MS PGothic" panose="020B0600070205080204" pitchFamily="34" charset="-128"/>
              </a:rPr>
              <a:t>コア</a:t>
            </a:r>
            <a:r>
              <a:rPr kumimoji="1" lang="en-US" altLang="ja-JP" sz="1200">
                <a:latin typeface="+mn-lt"/>
                <a:ea typeface="MS PGothic" panose="020B0600070205080204" pitchFamily="34" charset="-128"/>
              </a:rPr>
              <a:t> - </a:t>
            </a:r>
            <a:r>
              <a:rPr kumimoji="1" lang="ja-JP" altLang="en-US" sz="1200">
                <a:latin typeface="+mn-lt"/>
                <a:ea typeface="MS PGothic" panose="020B0600070205080204" pitchFamily="34" charset="-128"/>
              </a:rPr>
              <a:t>ディストリビューション間は</a:t>
            </a:r>
            <a:r>
              <a:rPr kumimoji="1" lang="en-US" altLang="ja-JP" sz="1200">
                <a:latin typeface="+mn-lt"/>
                <a:ea typeface="MS PGothic" panose="020B0600070205080204" pitchFamily="34" charset="-128"/>
              </a:rPr>
              <a:t> 10G </a:t>
            </a:r>
            <a:r>
              <a:rPr kumimoji="1" lang="ja-JP" altLang="en-US" sz="1200">
                <a:latin typeface="+mn-lt"/>
                <a:ea typeface="MS PGothic" panose="020B0600070205080204" pitchFamily="34" charset="-128"/>
              </a:rPr>
              <a:t>イーサネット</a:t>
            </a:r>
            <a:r>
              <a:rPr kumimoji="1" lang="en-US" altLang="ja-JP" sz="1200">
                <a:latin typeface="+mn-lt"/>
                <a:ea typeface="MS PGothic" panose="020B0600070205080204" pitchFamily="34" charset="-128"/>
              </a:rPr>
              <a:t>(</a:t>
            </a:r>
            <a:r>
              <a:rPr kumimoji="1" lang="ja-JP" altLang="en-US" sz="1200">
                <a:latin typeface="+mn-lt"/>
                <a:ea typeface="MS PGothic" panose="020B0600070205080204" pitchFamily="34" charset="-128"/>
              </a:rPr>
              <a:t>光ファイバ</a:t>
            </a:r>
            <a:r>
              <a:rPr kumimoji="1" lang="en-US" altLang="ja-JP" sz="1200">
                <a:latin typeface="+mn-lt"/>
                <a:ea typeface="MS PGothic" panose="020B0600070205080204" pitchFamily="34" charset="-128"/>
              </a:rPr>
              <a:t>)</a:t>
            </a:r>
          </a:p>
          <a:p>
            <a:pPr marL="177800" indent="-177800">
              <a:lnSpc>
                <a:spcPct val="150000"/>
              </a:lnSpc>
              <a:buFont typeface="Arial" panose="020B0604020202020204" pitchFamily="34" charset="0"/>
              <a:buChar char="•"/>
            </a:pPr>
            <a:r>
              <a:rPr kumimoji="1" lang="ja-JP" altLang="en-US" sz="1200">
                <a:latin typeface="+mn-lt"/>
                <a:ea typeface="MS PGothic" panose="020B0600070205080204" pitchFamily="34" charset="-128"/>
              </a:rPr>
              <a:t>ディストリビューション</a:t>
            </a:r>
            <a:r>
              <a:rPr kumimoji="1" lang="en-US" altLang="ja-JP" sz="1200">
                <a:latin typeface="+mn-lt"/>
                <a:ea typeface="MS PGothic" panose="020B0600070205080204" pitchFamily="34" charset="-128"/>
              </a:rPr>
              <a:t> - </a:t>
            </a:r>
            <a:r>
              <a:rPr kumimoji="1" lang="ja-JP" altLang="en-US" sz="1200">
                <a:latin typeface="+mn-lt"/>
                <a:ea typeface="MS PGothic" panose="020B0600070205080204" pitchFamily="34" charset="-128"/>
              </a:rPr>
              <a:t>アクセス間は</a:t>
            </a:r>
            <a:r>
              <a:rPr kumimoji="1" lang="en-US" altLang="ja-JP" sz="1200">
                <a:latin typeface="+mn-lt"/>
                <a:ea typeface="MS PGothic" panose="020B0600070205080204" pitchFamily="34" charset="-128"/>
              </a:rPr>
              <a:t> 1G </a:t>
            </a:r>
            <a:r>
              <a:rPr kumimoji="1" lang="ja-JP" altLang="en-US" sz="1200">
                <a:latin typeface="+mn-lt"/>
                <a:ea typeface="MS PGothic" panose="020B0600070205080204" pitchFamily="34" charset="-128"/>
              </a:rPr>
              <a:t>イーサネット</a:t>
            </a:r>
            <a:r>
              <a:rPr kumimoji="1" lang="en-US" altLang="ja-JP" sz="1200">
                <a:latin typeface="+mn-lt"/>
                <a:ea typeface="MS PGothic" panose="020B0600070205080204" pitchFamily="34" charset="-128"/>
              </a:rPr>
              <a:t>(UTP)</a:t>
            </a:r>
          </a:p>
        </p:txBody>
      </p:sp>
      <p:cxnSp>
        <p:nvCxnSpPr>
          <p:cNvPr id="6" name="直線コネクタ 5">
            <a:extLst>
              <a:ext uri="{FF2B5EF4-FFF2-40B4-BE49-F238E27FC236}">
                <a16:creationId xmlns:a16="http://schemas.microsoft.com/office/drawing/2014/main" id="{14CBD897-CB5F-CF4A-A3C4-77DC83825CAA}"/>
              </a:ext>
            </a:extLst>
          </p:cNvPr>
          <p:cNvCxnSpPr>
            <a:cxnSpLocks/>
          </p:cNvCxnSpPr>
          <p:nvPr/>
        </p:nvCxnSpPr>
        <p:spPr>
          <a:xfrm flipH="1">
            <a:off x="3167451" y="2336866"/>
            <a:ext cx="992" cy="648067"/>
          </a:xfrm>
          <a:prstGeom prst="line">
            <a:avLst/>
          </a:prstGeom>
          <a:ln w="28575">
            <a:solidFill>
              <a:srgbClr val="C50200"/>
            </a:solidFill>
          </a:ln>
        </p:spPr>
        <p:style>
          <a:lnRef idx="1">
            <a:schemeClr val="accent1"/>
          </a:lnRef>
          <a:fillRef idx="0">
            <a:schemeClr val="accent1"/>
          </a:fillRef>
          <a:effectRef idx="0">
            <a:schemeClr val="accent1"/>
          </a:effectRef>
          <a:fontRef idx="minor">
            <a:schemeClr val="tx1"/>
          </a:fontRef>
        </p:style>
      </p:cxnSp>
      <p:cxnSp>
        <p:nvCxnSpPr>
          <p:cNvPr id="7" name="直線コネクタ 6">
            <a:extLst>
              <a:ext uri="{FF2B5EF4-FFF2-40B4-BE49-F238E27FC236}">
                <a16:creationId xmlns:a16="http://schemas.microsoft.com/office/drawing/2014/main" id="{7F1E1557-D563-9647-B22A-0147246B5A63}"/>
              </a:ext>
            </a:extLst>
          </p:cNvPr>
          <p:cNvCxnSpPr>
            <a:cxnSpLocks/>
          </p:cNvCxnSpPr>
          <p:nvPr/>
        </p:nvCxnSpPr>
        <p:spPr>
          <a:xfrm flipH="1">
            <a:off x="6080106" y="2316009"/>
            <a:ext cx="992" cy="648067"/>
          </a:xfrm>
          <a:prstGeom prst="line">
            <a:avLst/>
          </a:prstGeom>
          <a:ln w="28575">
            <a:solidFill>
              <a:srgbClr val="C50200"/>
            </a:solidFill>
          </a:ln>
        </p:spPr>
        <p:style>
          <a:lnRef idx="1">
            <a:schemeClr val="accent1"/>
          </a:lnRef>
          <a:fillRef idx="0">
            <a:schemeClr val="accent1"/>
          </a:fillRef>
          <a:effectRef idx="0">
            <a:schemeClr val="accent1"/>
          </a:effectRef>
          <a:fontRef idx="minor">
            <a:schemeClr val="tx1"/>
          </a:fontRef>
        </p:style>
      </p:cxnSp>
      <p:cxnSp>
        <p:nvCxnSpPr>
          <p:cNvPr id="8" name="直線コネクタ 7">
            <a:extLst>
              <a:ext uri="{FF2B5EF4-FFF2-40B4-BE49-F238E27FC236}">
                <a16:creationId xmlns:a16="http://schemas.microsoft.com/office/drawing/2014/main" id="{56117EEA-A63C-CC4C-9F06-F45618FF0067}"/>
              </a:ext>
            </a:extLst>
          </p:cNvPr>
          <p:cNvCxnSpPr>
            <a:cxnSpLocks/>
          </p:cNvCxnSpPr>
          <p:nvPr/>
        </p:nvCxnSpPr>
        <p:spPr>
          <a:xfrm flipH="1">
            <a:off x="6083676" y="3343170"/>
            <a:ext cx="992" cy="648067"/>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 name="直線コネクタ 8">
            <a:extLst>
              <a:ext uri="{FF2B5EF4-FFF2-40B4-BE49-F238E27FC236}">
                <a16:creationId xmlns:a16="http://schemas.microsoft.com/office/drawing/2014/main" id="{10556D07-C6FE-014B-A553-1C3FAB73E894}"/>
              </a:ext>
            </a:extLst>
          </p:cNvPr>
          <p:cNvCxnSpPr>
            <a:cxnSpLocks/>
          </p:cNvCxnSpPr>
          <p:nvPr/>
        </p:nvCxnSpPr>
        <p:spPr>
          <a:xfrm flipH="1">
            <a:off x="3176890" y="3333144"/>
            <a:ext cx="992" cy="648067"/>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 name="直線コネクタ 9">
            <a:extLst>
              <a:ext uri="{FF2B5EF4-FFF2-40B4-BE49-F238E27FC236}">
                <a16:creationId xmlns:a16="http://schemas.microsoft.com/office/drawing/2014/main" id="{4F856920-6F9F-A041-BD22-206324921EEB}"/>
              </a:ext>
            </a:extLst>
          </p:cNvPr>
          <p:cNvCxnSpPr>
            <a:cxnSpLocks/>
          </p:cNvCxnSpPr>
          <p:nvPr/>
        </p:nvCxnSpPr>
        <p:spPr>
          <a:xfrm>
            <a:off x="3173289" y="2336866"/>
            <a:ext cx="2898070" cy="616378"/>
          </a:xfrm>
          <a:prstGeom prst="line">
            <a:avLst/>
          </a:prstGeom>
          <a:ln w="28575">
            <a:solidFill>
              <a:srgbClr val="C50200"/>
            </a:solidFill>
          </a:ln>
        </p:spPr>
        <p:style>
          <a:lnRef idx="1">
            <a:schemeClr val="accent1"/>
          </a:lnRef>
          <a:fillRef idx="0">
            <a:schemeClr val="accent1"/>
          </a:fillRef>
          <a:effectRef idx="0">
            <a:schemeClr val="accent1"/>
          </a:effectRef>
          <a:fontRef idx="minor">
            <a:schemeClr val="tx1"/>
          </a:fontRef>
        </p:style>
      </p:cxnSp>
      <p:cxnSp>
        <p:nvCxnSpPr>
          <p:cNvPr id="11" name="直線コネクタ 10">
            <a:extLst>
              <a:ext uri="{FF2B5EF4-FFF2-40B4-BE49-F238E27FC236}">
                <a16:creationId xmlns:a16="http://schemas.microsoft.com/office/drawing/2014/main" id="{A0612F71-4E9A-7741-82BA-8261DE199E5A}"/>
              </a:ext>
            </a:extLst>
          </p:cNvPr>
          <p:cNvCxnSpPr>
            <a:cxnSpLocks/>
          </p:cNvCxnSpPr>
          <p:nvPr/>
        </p:nvCxnSpPr>
        <p:spPr>
          <a:xfrm>
            <a:off x="3173289" y="3348989"/>
            <a:ext cx="2898070" cy="616378"/>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 name="直線コネクタ 11">
            <a:extLst>
              <a:ext uri="{FF2B5EF4-FFF2-40B4-BE49-F238E27FC236}">
                <a16:creationId xmlns:a16="http://schemas.microsoft.com/office/drawing/2014/main" id="{4761B693-0FC3-D643-BBE4-69B9A33D380F}"/>
              </a:ext>
            </a:extLst>
          </p:cNvPr>
          <p:cNvCxnSpPr>
            <a:cxnSpLocks/>
          </p:cNvCxnSpPr>
          <p:nvPr/>
        </p:nvCxnSpPr>
        <p:spPr>
          <a:xfrm flipV="1">
            <a:off x="3173289" y="3359014"/>
            <a:ext cx="2898070" cy="61638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 name="直線コネクタ 12">
            <a:extLst>
              <a:ext uri="{FF2B5EF4-FFF2-40B4-BE49-F238E27FC236}">
                <a16:creationId xmlns:a16="http://schemas.microsoft.com/office/drawing/2014/main" id="{DD316C55-54F8-AD40-BA69-405B8C3BA0D1}"/>
              </a:ext>
            </a:extLst>
          </p:cNvPr>
          <p:cNvCxnSpPr>
            <a:cxnSpLocks/>
          </p:cNvCxnSpPr>
          <p:nvPr/>
        </p:nvCxnSpPr>
        <p:spPr>
          <a:xfrm flipV="1">
            <a:off x="3173289" y="2333943"/>
            <a:ext cx="2906817" cy="624390"/>
          </a:xfrm>
          <a:prstGeom prst="line">
            <a:avLst/>
          </a:prstGeom>
          <a:ln w="28575">
            <a:solidFill>
              <a:srgbClr val="C50200"/>
            </a:solidFill>
          </a:ln>
        </p:spPr>
        <p:style>
          <a:lnRef idx="1">
            <a:schemeClr val="accent1"/>
          </a:lnRef>
          <a:fillRef idx="0">
            <a:schemeClr val="accent1"/>
          </a:fillRef>
          <a:effectRef idx="0">
            <a:schemeClr val="accent1"/>
          </a:effectRef>
          <a:fontRef idx="minor">
            <a:schemeClr val="tx1"/>
          </a:fontRef>
        </p:style>
      </p:cxnSp>
      <p:cxnSp>
        <p:nvCxnSpPr>
          <p:cNvPr id="14" name="直線コネクタ 13">
            <a:extLst>
              <a:ext uri="{FF2B5EF4-FFF2-40B4-BE49-F238E27FC236}">
                <a16:creationId xmlns:a16="http://schemas.microsoft.com/office/drawing/2014/main" id="{F68A67A6-A4C4-E644-968F-969E45FE852D}"/>
              </a:ext>
            </a:extLst>
          </p:cNvPr>
          <p:cNvCxnSpPr>
            <a:cxnSpLocks/>
          </p:cNvCxnSpPr>
          <p:nvPr/>
        </p:nvCxnSpPr>
        <p:spPr>
          <a:xfrm>
            <a:off x="4265857" y="2123854"/>
            <a:ext cx="701469" cy="0"/>
          </a:xfrm>
          <a:prstGeom prst="line">
            <a:avLst/>
          </a:prstGeom>
          <a:ln w="19050">
            <a:solidFill>
              <a:srgbClr val="C50200"/>
            </a:solidFill>
          </a:ln>
        </p:spPr>
        <p:style>
          <a:lnRef idx="1">
            <a:schemeClr val="accent1"/>
          </a:lnRef>
          <a:fillRef idx="0">
            <a:schemeClr val="accent1"/>
          </a:fillRef>
          <a:effectRef idx="0">
            <a:schemeClr val="accent1"/>
          </a:effectRef>
          <a:fontRef idx="minor">
            <a:schemeClr val="tx1"/>
          </a:fontRef>
        </p:style>
      </p:cxnSp>
      <p:cxnSp>
        <p:nvCxnSpPr>
          <p:cNvPr id="15" name="直線コネクタ 14">
            <a:extLst>
              <a:ext uri="{FF2B5EF4-FFF2-40B4-BE49-F238E27FC236}">
                <a16:creationId xmlns:a16="http://schemas.microsoft.com/office/drawing/2014/main" id="{C04F6A49-B0ED-3E4E-A1B7-ABF725DEBCFD}"/>
              </a:ext>
            </a:extLst>
          </p:cNvPr>
          <p:cNvCxnSpPr>
            <a:cxnSpLocks/>
          </p:cNvCxnSpPr>
          <p:nvPr/>
        </p:nvCxnSpPr>
        <p:spPr>
          <a:xfrm>
            <a:off x="4265857" y="2258051"/>
            <a:ext cx="701469" cy="0"/>
          </a:xfrm>
          <a:prstGeom prst="line">
            <a:avLst/>
          </a:prstGeom>
          <a:ln w="19050">
            <a:solidFill>
              <a:srgbClr val="C50200"/>
            </a:solidFill>
          </a:ln>
        </p:spPr>
        <p:style>
          <a:lnRef idx="1">
            <a:schemeClr val="accent1"/>
          </a:lnRef>
          <a:fillRef idx="0">
            <a:schemeClr val="accent1"/>
          </a:fillRef>
          <a:effectRef idx="0">
            <a:schemeClr val="accent1"/>
          </a:effectRef>
          <a:fontRef idx="minor">
            <a:schemeClr val="tx1"/>
          </a:fontRef>
        </p:style>
      </p:cxnSp>
      <p:cxnSp>
        <p:nvCxnSpPr>
          <p:cNvPr id="16" name="直線コネクタ 15">
            <a:extLst>
              <a:ext uri="{FF2B5EF4-FFF2-40B4-BE49-F238E27FC236}">
                <a16:creationId xmlns:a16="http://schemas.microsoft.com/office/drawing/2014/main" id="{06A872A4-6C53-9241-93FB-7C46BFCC355A}"/>
              </a:ext>
            </a:extLst>
          </p:cNvPr>
          <p:cNvCxnSpPr>
            <a:cxnSpLocks/>
          </p:cNvCxnSpPr>
          <p:nvPr/>
        </p:nvCxnSpPr>
        <p:spPr>
          <a:xfrm>
            <a:off x="4279505" y="3096996"/>
            <a:ext cx="701469" cy="0"/>
          </a:xfrm>
          <a:prstGeom prst="line">
            <a:avLst/>
          </a:prstGeom>
          <a:ln w="19050">
            <a:solidFill>
              <a:srgbClr val="000000"/>
            </a:solidFill>
          </a:ln>
        </p:spPr>
        <p:style>
          <a:lnRef idx="1">
            <a:schemeClr val="accent1"/>
          </a:lnRef>
          <a:fillRef idx="0">
            <a:schemeClr val="accent1"/>
          </a:fillRef>
          <a:effectRef idx="0">
            <a:schemeClr val="accent1"/>
          </a:effectRef>
          <a:fontRef idx="minor">
            <a:schemeClr val="tx1"/>
          </a:fontRef>
        </p:style>
      </p:cxnSp>
      <p:cxnSp>
        <p:nvCxnSpPr>
          <p:cNvPr id="17" name="直線コネクタ 16">
            <a:extLst>
              <a:ext uri="{FF2B5EF4-FFF2-40B4-BE49-F238E27FC236}">
                <a16:creationId xmlns:a16="http://schemas.microsoft.com/office/drawing/2014/main" id="{6B1FE7BC-C193-F646-B161-1634B7388306}"/>
              </a:ext>
            </a:extLst>
          </p:cNvPr>
          <p:cNvCxnSpPr>
            <a:cxnSpLocks/>
          </p:cNvCxnSpPr>
          <p:nvPr/>
        </p:nvCxnSpPr>
        <p:spPr>
          <a:xfrm>
            <a:off x="4279505" y="3142481"/>
            <a:ext cx="701469" cy="0"/>
          </a:xfrm>
          <a:prstGeom prst="line">
            <a:avLst/>
          </a:prstGeom>
          <a:ln w="19050">
            <a:solidFill>
              <a:srgbClr val="000000"/>
            </a:solidFill>
          </a:ln>
        </p:spPr>
        <p:style>
          <a:lnRef idx="1">
            <a:schemeClr val="accent1"/>
          </a:lnRef>
          <a:fillRef idx="0">
            <a:schemeClr val="accent1"/>
          </a:fillRef>
          <a:effectRef idx="0">
            <a:schemeClr val="accent1"/>
          </a:effectRef>
          <a:fontRef idx="minor">
            <a:schemeClr val="tx1"/>
          </a:fontRef>
        </p:style>
      </p:cxnSp>
      <p:cxnSp>
        <p:nvCxnSpPr>
          <p:cNvPr id="18" name="直線コネクタ 17">
            <a:extLst>
              <a:ext uri="{FF2B5EF4-FFF2-40B4-BE49-F238E27FC236}">
                <a16:creationId xmlns:a16="http://schemas.microsoft.com/office/drawing/2014/main" id="{EDD1E477-9103-494E-B316-A1A9A5FEB00A}"/>
              </a:ext>
            </a:extLst>
          </p:cNvPr>
          <p:cNvCxnSpPr>
            <a:cxnSpLocks/>
          </p:cNvCxnSpPr>
          <p:nvPr/>
        </p:nvCxnSpPr>
        <p:spPr>
          <a:xfrm>
            <a:off x="4243403" y="4139353"/>
            <a:ext cx="743179" cy="0"/>
          </a:xfrm>
          <a:prstGeom prst="line">
            <a:avLst/>
          </a:prstGeom>
          <a:ln w="19050">
            <a:solidFill>
              <a:srgbClr val="000000"/>
            </a:solidFill>
          </a:ln>
        </p:spPr>
        <p:style>
          <a:lnRef idx="1">
            <a:schemeClr val="accent1"/>
          </a:lnRef>
          <a:fillRef idx="0">
            <a:schemeClr val="accent1"/>
          </a:fillRef>
          <a:effectRef idx="0">
            <a:schemeClr val="accent1"/>
          </a:effectRef>
          <a:fontRef idx="minor">
            <a:schemeClr val="tx1"/>
          </a:fontRef>
        </p:style>
      </p:cxnSp>
      <p:cxnSp>
        <p:nvCxnSpPr>
          <p:cNvPr id="19" name="直線コネクタ 18">
            <a:extLst>
              <a:ext uri="{FF2B5EF4-FFF2-40B4-BE49-F238E27FC236}">
                <a16:creationId xmlns:a16="http://schemas.microsoft.com/office/drawing/2014/main" id="{F6E25CB1-B40C-AD4A-8E79-AA72F5FAF1A0}"/>
              </a:ext>
            </a:extLst>
          </p:cNvPr>
          <p:cNvCxnSpPr>
            <a:cxnSpLocks/>
          </p:cNvCxnSpPr>
          <p:nvPr/>
        </p:nvCxnSpPr>
        <p:spPr>
          <a:xfrm>
            <a:off x="4243403" y="4098409"/>
            <a:ext cx="743179" cy="0"/>
          </a:xfrm>
          <a:prstGeom prst="line">
            <a:avLst/>
          </a:prstGeom>
          <a:ln w="19050">
            <a:solidFill>
              <a:srgbClr val="000000"/>
            </a:solidFill>
          </a:ln>
        </p:spPr>
        <p:style>
          <a:lnRef idx="1">
            <a:schemeClr val="accent1"/>
          </a:lnRef>
          <a:fillRef idx="0">
            <a:schemeClr val="accent1"/>
          </a:fillRef>
          <a:effectRef idx="0">
            <a:schemeClr val="accent1"/>
          </a:effectRef>
          <a:fontRef idx="minor">
            <a:schemeClr val="tx1"/>
          </a:fontRef>
        </p:style>
      </p:cxnSp>
      <p:sp>
        <p:nvSpPr>
          <p:cNvPr id="20" name="テキスト ボックス 19">
            <a:extLst>
              <a:ext uri="{FF2B5EF4-FFF2-40B4-BE49-F238E27FC236}">
                <a16:creationId xmlns:a16="http://schemas.microsoft.com/office/drawing/2014/main" id="{4A100F5F-F8B2-0247-AFAD-297E3DA7DB47}"/>
              </a:ext>
            </a:extLst>
          </p:cNvPr>
          <p:cNvSpPr txBox="1"/>
          <p:nvPr/>
        </p:nvSpPr>
        <p:spPr>
          <a:xfrm>
            <a:off x="4393811" y="2075335"/>
            <a:ext cx="757451" cy="230832"/>
          </a:xfrm>
          <a:prstGeom prst="rect">
            <a:avLst/>
          </a:prstGeom>
          <a:noFill/>
        </p:spPr>
        <p:txBody>
          <a:bodyPr wrap="square" rtlCol="0">
            <a:spAutoFit/>
          </a:bodyPr>
          <a:lstStyle/>
          <a:p>
            <a:r>
              <a:rPr kumimoji="1" lang="en-US" altLang="ja-JP" sz="900" b="1">
                <a:latin typeface="+mn-lt"/>
                <a:ea typeface="MS PGothic" panose="020B0600070205080204" pitchFamily="34" charset="-128"/>
              </a:rPr>
              <a:t>SVL</a:t>
            </a:r>
            <a:endParaRPr kumimoji="1" lang="ja-JP" altLang="en-US" sz="900" b="1">
              <a:latin typeface="+mn-lt"/>
              <a:ea typeface="MS PGothic" panose="020B0600070205080204" pitchFamily="34" charset="-128"/>
            </a:endParaRPr>
          </a:p>
        </p:txBody>
      </p:sp>
      <p:sp>
        <p:nvSpPr>
          <p:cNvPr id="21" name="テキスト ボックス 20">
            <a:extLst>
              <a:ext uri="{FF2B5EF4-FFF2-40B4-BE49-F238E27FC236}">
                <a16:creationId xmlns:a16="http://schemas.microsoft.com/office/drawing/2014/main" id="{1B81266B-A774-7E49-BBE5-561BB3DB09CC}"/>
              </a:ext>
            </a:extLst>
          </p:cNvPr>
          <p:cNvSpPr txBox="1"/>
          <p:nvPr/>
        </p:nvSpPr>
        <p:spPr>
          <a:xfrm>
            <a:off x="4221880" y="3105459"/>
            <a:ext cx="1037448" cy="230832"/>
          </a:xfrm>
          <a:prstGeom prst="rect">
            <a:avLst/>
          </a:prstGeom>
          <a:noFill/>
        </p:spPr>
        <p:txBody>
          <a:bodyPr wrap="square" rtlCol="0">
            <a:spAutoFit/>
          </a:bodyPr>
          <a:lstStyle/>
          <a:p>
            <a:r>
              <a:rPr kumimoji="1" lang="en-US" altLang="ja-JP" sz="900" b="1">
                <a:latin typeface="+mn-lt"/>
                <a:ea typeface="MS PGothic" panose="020B0600070205080204" pitchFamily="34" charset="-128"/>
              </a:rPr>
              <a:t>Stack Cable</a:t>
            </a:r>
            <a:endParaRPr kumimoji="1" lang="ja-JP" altLang="en-US" sz="900" b="1">
              <a:latin typeface="+mn-lt"/>
              <a:ea typeface="MS PGothic" panose="020B0600070205080204" pitchFamily="34" charset="-128"/>
            </a:endParaRPr>
          </a:p>
        </p:txBody>
      </p:sp>
      <p:sp>
        <p:nvSpPr>
          <p:cNvPr id="22" name="テキスト ボックス 21">
            <a:extLst>
              <a:ext uri="{FF2B5EF4-FFF2-40B4-BE49-F238E27FC236}">
                <a16:creationId xmlns:a16="http://schemas.microsoft.com/office/drawing/2014/main" id="{29C874AD-B825-3841-9D67-D8B75C4C6228}"/>
              </a:ext>
            </a:extLst>
          </p:cNvPr>
          <p:cNvSpPr txBox="1"/>
          <p:nvPr/>
        </p:nvSpPr>
        <p:spPr>
          <a:xfrm>
            <a:off x="4207073" y="4107912"/>
            <a:ext cx="872125" cy="230832"/>
          </a:xfrm>
          <a:prstGeom prst="rect">
            <a:avLst/>
          </a:prstGeom>
          <a:noFill/>
        </p:spPr>
        <p:txBody>
          <a:bodyPr wrap="square" rtlCol="0">
            <a:spAutoFit/>
          </a:bodyPr>
          <a:lstStyle/>
          <a:p>
            <a:r>
              <a:rPr kumimoji="1" lang="en-US" altLang="ja-JP" sz="900" b="1">
                <a:latin typeface="+mn-lt"/>
                <a:ea typeface="MS PGothic" panose="020B0600070205080204" pitchFamily="34" charset="-128"/>
              </a:rPr>
              <a:t>Stack Cable</a:t>
            </a:r>
            <a:endParaRPr kumimoji="1" lang="ja-JP" altLang="en-US" sz="900" b="1">
              <a:latin typeface="+mn-lt"/>
              <a:ea typeface="MS PGothic" panose="020B0600070205080204" pitchFamily="34" charset="-128"/>
            </a:endParaRPr>
          </a:p>
        </p:txBody>
      </p:sp>
      <p:sp>
        <p:nvSpPr>
          <p:cNvPr id="23" name="直方体 22">
            <a:extLst>
              <a:ext uri="{FF2B5EF4-FFF2-40B4-BE49-F238E27FC236}">
                <a16:creationId xmlns:a16="http://schemas.microsoft.com/office/drawing/2014/main" id="{812341F6-3726-3C49-A52B-43C8D4121BBF}"/>
              </a:ext>
            </a:extLst>
          </p:cNvPr>
          <p:cNvSpPr/>
          <p:nvPr/>
        </p:nvSpPr>
        <p:spPr>
          <a:xfrm>
            <a:off x="2081734" y="1933476"/>
            <a:ext cx="2175376" cy="367099"/>
          </a:xfrm>
          <a:prstGeom prst="cube">
            <a:avLst>
              <a:gd name="adj" fmla="val 7621"/>
            </a:avLst>
          </a:prstGeom>
          <a:solidFill>
            <a:schemeClr val="bg2"/>
          </a:solidFill>
          <a:ln w="12700" cap="flat" cmpd="sng" algn="ctr">
            <a:solidFill>
              <a:schemeClr val="accent1"/>
            </a:solidFill>
            <a:prstDash val="solid"/>
            <a:round/>
            <a:headEnd type="none" w="med" len="med"/>
            <a:tailEnd type="none" w="med" len="med"/>
          </a:ln>
        </p:spPr>
        <p:style>
          <a:lnRef idx="0">
            <a:scrgbClr r="0" g="0" b="0"/>
          </a:lnRef>
          <a:fillRef idx="0">
            <a:scrgbClr r="0" g="0" b="0"/>
          </a:fillRef>
          <a:effectRef idx="0">
            <a:scrgbClr r="0" g="0" b="0"/>
          </a:effectRef>
          <a:fontRef idx="minor">
            <a:schemeClr val="accent1"/>
          </a:fontRef>
        </p:style>
        <p:txBody>
          <a:bodyPr rtlCol="0" anchor="ctr"/>
          <a:lstStyle/>
          <a:p>
            <a:pPr algn="ctr"/>
            <a:r>
              <a:rPr kumimoji="1" lang="en-US" altLang="ja-JP" sz="1000" b="1">
                <a:solidFill>
                  <a:schemeClr val="tx1"/>
                </a:solidFill>
                <a:ea typeface="MS PGothic" panose="020B0600070205080204" pitchFamily="34" charset="-128"/>
              </a:rPr>
              <a:t>C9500-40X</a:t>
            </a:r>
          </a:p>
        </p:txBody>
      </p:sp>
      <p:sp>
        <p:nvSpPr>
          <p:cNvPr id="24" name="直方体 23">
            <a:extLst>
              <a:ext uri="{FF2B5EF4-FFF2-40B4-BE49-F238E27FC236}">
                <a16:creationId xmlns:a16="http://schemas.microsoft.com/office/drawing/2014/main" id="{A1400775-F6E1-9144-99D2-A81FDBA5AF5A}"/>
              </a:ext>
            </a:extLst>
          </p:cNvPr>
          <p:cNvSpPr/>
          <p:nvPr/>
        </p:nvSpPr>
        <p:spPr>
          <a:xfrm>
            <a:off x="2081734" y="2970586"/>
            <a:ext cx="2175376" cy="367099"/>
          </a:xfrm>
          <a:prstGeom prst="cube">
            <a:avLst>
              <a:gd name="adj" fmla="val 7621"/>
            </a:avLst>
          </a:prstGeom>
          <a:solidFill>
            <a:schemeClr val="bg2"/>
          </a:solidFill>
          <a:ln w="12700" cap="flat" cmpd="sng" algn="ctr">
            <a:solidFill>
              <a:schemeClr val="accent1"/>
            </a:solidFill>
            <a:prstDash val="solid"/>
            <a:round/>
            <a:headEnd type="none" w="med" len="med"/>
            <a:tailEnd type="none" w="med" len="med"/>
          </a:ln>
        </p:spPr>
        <p:style>
          <a:lnRef idx="0">
            <a:scrgbClr r="0" g="0" b="0"/>
          </a:lnRef>
          <a:fillRef idx="0">
            <a:scrgbClr r="0" g="0" b="0"/>
          </a:fillRef>
          <a:effectRef idx="0">
            <a:scrgbClr r="0" g="0" b="0"/>
          </a:effectRef>
          <a:fontRef idx="minor">
            <a:schemeClr val="accent1"/>
          </a:fontRef>
        </p:style>
        <p:txBody>
          <a:bodyPr rtlCol="0" anchor="ctr"/>
          <a:lstStyle/>
          <a:p>
            <a:pPr algn="ctr"/>
            <a:r>
              <a:rPr kumimoji="1" lang="en-US" altLang="ja-JP" sz="1000" b="1">
                <a:solidFill>
                  <a:schemeClr val="tx1"/>
                </a:solidFill>
                <a:ea typeface="MS PGothic" panose="020B0600070205080204" pitchFamily="34" charset="-128"/>
              </a:rPr>
              <a:t>C9300-24T</a:t>
            </a:r>
            <a:endParaRPr kumimoji="1" lang="ja-JP" altLang="en-US" sz="1000" b="1">
              <a:solidFill>
                <a:schemeClr val="tx1"/>
              </a:solidFill>
              <a:ea typeface="MS PGothic" panose="020B0600070205080204" pitchFamily="34" charset="-128"/>
            </a:endParaRPr>
          </a:p>
        </p:txBody>
      </p:sp>
      <p:sp>
        <p:nvSpPr>
          <p:cNvPr id="25" name="直方体 24">
            <a:extLst>
              <a:ext uri="{FF2B5EF4-FFF2-40B4-BE49-F238E27FC236}">
                <a16:creationId xmlns:a16="http://schemas.microsoft.com/office/drawing/2014/main" id="{D647B813-CBC7-BA43-8CB1-C7544F4DD247}"/>
              </a:ext>
            </a:extLst>
          </p:cNvPr>
          <p:cNvSpPr/>
          <p:nvPr/>
        </p:nvSpPr>
        <p:spPr>
          <a:xfrm>
            <a:off x="2081734" y="3975859"/>
            <a:ext cx="2175376" cy="367099"/>
          </a:xfrm>
          <a:prstGeom prst="cube">
            <a:avLst>
              <a:gd name="adj" fmla="val 7621"/>
            </a:avLst>
          </a:prstGeom>
          <a:solidFill>
            <a:schemeClr val="bg2"/>
          </a:solidFill>
          <a:ln w="12700" cap="flat" cmpd="sng" algn="ctr">
            <a:solidFill>
              <a:schemeClr val="accent1"/>
            </a:solidFill>
            <a:prstDash val="solid"/>
            <a:round/>
            <a:headEnd type="none" w="med" len="med"/>
            <a:tailEnd type="none" w="med" len="med"/>
          </a:ln>
        </p:spPr>
        <p:style>
          <a:lnRef idx="0">
            <a:scrgbClr r="0" g="0" b="0"/>
          </a:lnRef>
          <a:fillRef idx="0">
            <a:scrgbClr r="0" g="0" b="0"/>
          </a:fillRef>
          <a:effectRef idx="0">
            <a:scrgbClr r="0" g="0" b="0"/>
          </a:effectRef>
          <a:fontRef idx="minor">
            <a:schemeClr val="accent1"/>
          </a:fontRef>
        </p:style>
        <p:txBody>
          <a:bodyPr rtlCol="0" anchor="ctr"/>
          <a:lstStyle/>
          <a:p>
            <a:pPr algn="ctr"/>
            <a:r>
              <a:rPr kumimoji="1" lang="en-US" altLang="ja-JP" sz="1000" b="1">
                <a:solidFill>
                  <a:schemeClr val="tx1"/>
                </a:solidFill>
                <a:ea typeface="MS PGothic" panose="020B0600070205080204" pitchFamily="34" charset="-128"/>
              </a:rPr>
              <a:t>C9200L-48T</a:t>
            </a:r>
            <a:endParaRPr kumimoji="1" lang="ja-JP" altLang="en-US" sz="1000" b="1">
              <a:solidFill>
                <a:schemeClr val="tx1"/>
              </a:solidFill>
              <a:ea typeface="MS PGothic" panose="020B0600070205080204" pitchFamily="34" charset="-128"/>
            </a:endParaRPr>
          </a:p>
        </p:txBody>
      </p:sp>
      <p:sp>
        <p:nvSpPr>
          <p:cNvPr id="26" name="直方体 25">
            <a:extLst>
              <a:ext uri="{FF2B5EF4-FFF2-40B4-BE49-F238E27FC236}">
                <a16:creationId xmlns:a16="http://schemas.microsoft.com/office/drawing/2014/main" id="{6B069C4D-A86A-5C40-8F32-55F87E489CE9}"/>
              </a:ext>
            </a:extLst>
          </p:cNvPr>
          <p:cNvSpPr/>
          <p:nvPr/>
        </p:nvSpPr>
        <p:spPr>
          <a:xfrm>
            <a:off x="4963606" y="1933476"/>
            <a:ext cx="2175376" cy="367099"/>
          </a:xfrm>
          <a:prstGeom prst="cube">
            <a:avLst>
              <a:gd name="adj" fmla="val 7621"/>
            </a:avLst>
          </a:prstGeom>
          <a:solidFill>
            <a:schemeClr val="bg2"/>
          </a:solidFill>
          <a:ln w="12700" cap="flat" cmpd="sng" algn="ctr">
            <a:solidFill>
              <a:schemeClr val="accent1"/>
            </a:solidFill>
            <a:prstDash val="solid"/>
            <a:round/>
            <a:headEnd type="none" w="med" len="med"/>
            <a:tailEnd type="none" w="med" len="med"/>
          </a:ln>
        </p:spPr>
        <p:style>
          <a:lnRef idx="0">
            <a:scrgbClr r="0" g="0" b="0"/>
          </a:lnRef>
          <a:fillRef idx="0">
            <a:scrgbClr r="0" g="0" b="0"/>
          </a:fillRef>
          <a:effectRef idx="0">
            <a:scrgbClr r="0" g="0" b="0"/>
          </a:effectRef>
          <a:fontRef idx="minor">
            <a:schemeClr val="accent1"/>
          </a:fontRef>
        </p:style>
        <p:txBody>
          <a:bodyPr rtlCol="0" anchor="ctr"/>
          <a:lstStyle/>
          <a:p>
            <a:pPr algn="ctr"/>
            <a:r>
              <a:rPr kumimoji="1" lang="en-US" altLang="ja-JP" sz="1000" b="1">
                <a:solidFill>
                  <a:schemeClr val="tx1"/>
                </a:solidFill>
                <a:ea typeface="MS PGothic" panose="020B0600070205080204" pitchFamily="34" charset="-128"/>
              </a:rPr>
              <a:t>C9500-40X</a:t>
            </a:r>
            <a:endParaRPr kumimoji="1" lang="ja-JP" altLang="en-US" sz="1000" b="1">
              <a:solidFill>
                <a:schemeClr val="tx1"/>
              </a:solidFill>
              <a:ea typeface="MS PGothic" panose="020B0600070205080204" pitchFamily="34" charset="-128"/>
            </a:endParaRPr>
          </a:p>
        </p:txBody>
      </p:sp>
      <p:sp>
        <p:nvSpPr>
          <p:cNvPr id="27" name="直方体 26">
            <a:extLst>
              <a:ext uri="{FF2B5EF4-FFF2-40B4-BE49-F238E27FC236}">
                <a16:creationId xmlns:a16="http://schemas.microsoft.com/office/drawing/2014/main" id="{BF9F1684-5B5B-D148-AE6A-FE70F0C7000B}"/>
              </a:ext>
            </a:extLst>
          </p:cNvPr>
          <p:cNvSpPr/>
          <p:nvPr/>
        </p:nvSpPr>
        <p:spPr>
          <a:xfrm>
            <a:off x="4963606" y="2957599"/>
            <a:ext cx="2175376" cy="367099"/>
          </a:xfrm>
          <a:prstGeom prst="cube">
            <a:avLst>
              <a:gd name="adj" fmla="val 7621"/>
            </a:avLst>
          </a:prstGeom>
          <a:solidFill>
            <a:schemeClr val="bg2"/>
          </a:solidFill>
          <a:ln w="12700" cap="flat" cmpd="sng" algn="ctr">
            <a:solidFill>
              <a:schemeClr val="accent1"/>
            </a:solidFill>
            <a:prstDash val="solid"/>
            <a:round/>
            <a:headEnd type="none" w="med" len="med"/>
            <a:tailEnd type="none" w="med" len="med"/>
          </a:ln>
        </p:spPr>
        <p:style>
          <a:lnRef idx="0">
            <a:scrgbClr r="0" g="0" b="0"/>
          </a:lnRef>
          <a:fillRef idx="0">
            <a:scrgbClr r="0" g="0" b="0"/>
          </a:fillRef>
          <a:effectRef idx="0">
            <a:scrgbClr r="0" g="0" b="0"/>
          </a:effectRef>
          <a:fontRef idx="minor">
            <a:schemeClr val="accent1"/>
          </a:fontRef>
        </p:style>
        <p:txBody>
          <a:bodyPr rtlCol="0" anchor="ctr"/>
          <a:lstStyle/>
          <a:p>
            <a:pPr algn="ctr"/>
            <a:r>
              <a:rPr kumimoji="1" lang="en-US" altLang="ja-JP" sz="1000" b="1">
                <a:solidFill>
                  <a:schemeClr val="tx1"/>
                </a:solidFill>
                <a:ea typeface="MS PGothic" panose="020B0600070205080204" pitchFamily="34" charset="-128"/>
              </a:rPr>
              <a:t>C9300-24T</a:t>
            </a:r>
            <a:endParaRPr kumimoji="1" lang="ja-JP" altLang="en-US" sz="1000" b="1">
              <a:solidFill>
                <a:schemeClr val="tx1"/>
              </a:solidFill>
              <a:ea typeface="MS PGothic" panose="020B0600070205080204" pitchFamily="34" charset="-128"/>
            </a:endParaRPr>
          </a:p>
        </p:txBody>
      </p:sp>
      <p:sp>
        <p:nvSpPr>
          <p:cNvPr id="28" name="直方体 27">
            <a:extLst>
              <a:ext uri="{FF2B5EF4-FFF2-40B4-BE49-F238E27FC236}">
                <a16:creationId xmlns:a16="http://schemas.microsoft.com/office/drawing/2014/main" id="{4F27159E-3D75-EA42-94BD-18A24712F265}"/>
              </a:ext>
            </a:extLst>
          </p:cNvPr>
          <p:cNvSpPr/>
          <p:nvPr/>
        </p:nvSpPr>
        <p:spPr>
          <a:xfrm>
            <a:off x="4963606" y="3975859"/>
            <a:ext cx="2175376" cy="367099"/>
          </a:xfrm>
          <a:prstGeom prst="cube">
            <a:avLst>
              <a:gd name="adj" fmla="val 7621"/>
            </a:avLst>
          </a:prstGeom>
          <a:solidFill>
            <a:schemeClr val="bg2"/>
          </a:solidFill>
          <a:ln w="12700" cap="flat" cmpd="sng" algn="ctr">
            <a:solidFill>
              <a:schemeClr val="accent1"/>
            </a:solidFill>
            <a:prstDash val="solid"/>
            <a:round/>
            <a:headEnd type="none" w="med" len="med"/>
            <a:tailEnd type="none" w="med" len="med"/>
          </a:ln>
        </p:spPr>
        <p:style>
          <a:lnRef idx="0">
            <a:scrgbClr r="0" g="0" b="0"/>
          </a:lnRef>
          <a:fillRef idx="0">
            <a:scrgbClr r="0" g="0" b="0"/>
          </a:fillRef>
          <a:effectRef idx="0">
            <a:scrgbClr r="0" g="0" b="0"/>
          </a:effectRef>
          <a:fontRef idx="minor">
            <a:schemeClr val="accent1"/>
          </a:fontRef>
        </p:style>
        <p:txBody>
          <a:bodyPr rtlCol="0" anchor="ctr"/>
          <a:lstStyle/>
          <a:p>
            <a:pPr algn="ctr"/>
            <a:r>
              <a:rPr kumimoji="1" lang="en-US" altLang="ja-JP" sz="1000" b="1">
                <a:solidFill>
                  <a:schemeClr val="tx1"/>
                </a:solidFill>
                <a:ea typeface="MS PGothic" panose="020B0600070205080204" pitchFamily="34" charset="-128"/>
              </a:rPr>
              <a:t>C9200L-48T</a:t>
            </a:r>
            <a:endParaRPr kumimoji="1" lang="ja-JP" altLang="en-US" sz="1000" b="1">
              <a:solidFill>
                <a:schemeClr val="tx1"/>
              </a:solidFill>
              <a:ea typeface="MS PGothic" panose="020B0600070205080204" pitchFamily="34" charset="-128"/>
            </a:endParaRPr>
          </a:p>
        </p:txBody>
      </p:sp>
      <p:cxnSp>
        <p:nvCxnSpPr>
          <p:cNvPr id="32" name="直線コネクタ 31">
            <a:extLst>
              <a:ext uri="{FF2B5EF4-FFF2-40B4-BE49-F238E27FC236}">
                <a16:creationId xmlns:a16="http://schemas.microsoft.com/office/drawing/2014/main" id="{18CE469C-F9C1-4B44-92AF-322AE5DFC095}"/>
              </a:ext>
            </a:extLst>
          </p:cNvPr>
          <p:cNvCxnSpPr>
            <a:cxnSpLocks/>
          </p:cNvCxnSpPr>
          <p:nvPr/>
        </p:nvCxnSpPr>
        <p:spPr>
          <a:xfrm>
            <a:off x="6320455" y="1191392"/>
            <a:ext cx="772612" cy="0"/>
          </a:xfrm>
          <a:prstGeom prst="line">
            <a:avLst/>
          </a:prstGeom>
          <a:ln w="28575">
            <a:solidFill>
              <a:srgbClr val="C50200"/>
            </a:solidFill>
          </a:ln>
        </p:spPr>
        <p:style>
          <a:lnRef idx="1">
            <a:schemeClr val="accent1"/>
          </a:lnRef>
          <a:fillRef idx="0">
            <a:schemeClr val="accent1"/>
          </a:fillRef>
          <a:effectRef idx="0">
            <a:schemeClr val="accent1"/>
          </a:effectRef>
          <a:fontRef idx="minor">
            <a:schemeClr val="tx1"/>
          </a:fontRef>
        </p:style>
      </p:cxnSp>
      <p:sp>
        <p:nvSpPr>
          <p:cNvPr id="34" name="テキスト ボックス 33">
            <a:extLst>
              <a:ext uri="{FF2B5EF4-FFF2-40B4-BE49-F238E27FC236}">
                <a16:creationId xmlns:a16="http://schemas.microsoft.com/office/drawing/2014/main" id="{903372FD-CC65-9D4D-9CF4-DEE14DF95341}"/>
              </a:ext>
            </a:extLst>
          </p:cNvPr>
          <p:cNvSpPr txBox="1"/>
          <p:nvPr/>
        </p:nvSpPr>
        <p:spPr>
          <a:xfrm>
            <a:off x="7108548" y="1027820"/>
            <a:ext cx="1176925" cy="276999"/>
          </a:xfrm>
          <a:prstGeom prst="rect">
            <a:avLst/>
          </a:prstGeom>
          <a:noFill/>
        </p:spPr>
        <p:txBody>
          <a:bodyPr wrap="none" rtlCol="0">
            <a:spAutoFit/>
          </a:bodyPr>
          <a:lstStyle/>
          <a:p>
            <a:r>
              <a:rPr kumimoji="1" lang="en-US" altLang="ja-JP" sz="1200">
                <a:latin typeface="+mn-lt"/>
                <a:ea typeface="MS PGothic" panose="020B0600070205080204" pitchFamily="34" charset="-128"/>
              </a:rPr>
              <a:t>10G(</a:t>
            </a:r>
            <a:r>
              <a:rPr kumimoji="1" lang="ja-JP" altLang="en-US" sz="1200">
                <a:latin typeface="+mn-lt"/>
                <a:ea typeface="MS PGothic" panose="020B0600070205080204" pitchFamily="34" charset="-128"/>
              </a:rPr>
              <a:t>光ファイバ</a:t>
            </a:r>
            <a:r>
              <a:rPr kumimoji="1" lang="en-US" altLang="ja-JP" sz="1200">
                <a:latin typeface="+mn-lt"/>
                <a:ea typeface="MS PGothic" panose="020B0600070205080204" pitchFamily="34" charset="-128"/>
              </a:rPr>
              <a:t>)</a:t>
            </a:r>
            <a:endParaRPr kumimoji="1" lang="ja-JP" altLang="en-US" sz="1200">
              <a:latin typeface="+mn-lt"/>
              <a:ea typeface="MS PGothic" panose="020B0600070205080204" pitchFamily="34" charset="-128"/>
            </a:endParaRPr>
          </a:p>
        </p:txBody>
      </p:sp>
      <p:cxnSp>
        <p:nvCxnSpPr>
          <p:cNvPr id="35" name="直線コネクタ 34">
            <a:extLst>
              <a:ext uri="{FF2B5EF4-FFF2-40B4-BE49-F238E27FC236}">
                <a16:creationId xmlns:a16="http://schemas.microsoft.com/office/drawing/2014/main" id="{9B230CC1-25BB-EB4B-B44D-8E4B6C8AB8C6}"/>
              </a:ext>
            </a:extLst>
          </p:cNvPr>
          <p:cNvCxnSpPr>
            <a:cxnSpLocks/>
          </p:cNvCxnSpPr>
          <p:nvPr/>
        </p:nvCxnSpPr>
        <p:spPr>
          <a:xfrm>
            <a:off x="6320455" y="1499197"/>
            <a:ext cx="772612"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37" name="テキスト ボックス 36">
            <a:extLst>
              <a:ext uri="{FF2B5EF4-FFF2-40B4-BE49-F238E27FC236}">
                <a16:creationId xmlns:a16="http://schemas.microsoft.com/office/drawing/2014/main" id="{F374BF4E-080B-894D-9AF2-4BE2F51E5815}"/>
              </a:ext>
            </a:extLst>
          </p:cNvPr>
          <p:cNvSpPr txBox="1"/>
          <p:nvPr/>
        </p:nvSpPr>
        <p:spPr>
          <a:xfrm>
            <a:off x="7122465" y="1367923"/>
            <a:ext cx="835485" cy="276999"/>
          </a:xfrm>
          <a:prstGeom prst="rect">
            <a:avLst/>
          </a:prstGeom>
          <a:noFill/>
        </p:spPr>
        <p:txBody>
          <a:bodyPr wrap="none" rtlCol="0">
            <a:spAutoFit/>
          </a:bodyPr>
          <a:lstStyle/>
          <a:p>
            <a:r>
              <a:rPr kumimoji="1" lang="en-US" altLang="ja-JP" sz="1200">
                <a:latin typeface="+mn-lt"/>
                <a:ea typeface="MS PGothic" panose="020B0600070205080204" pitchFamily="34" charset="-128"/>
              </a:rPr>
              <a:t>1G</a:t>
            </a:r>
            <a:r>
              <a:rPr kumimoji="1" lang="ja-JP" altLang="en-US" sz="1200">
                <a:latin typeface="+mn-lt"/>
                <a:ea typeface="MS PGothic" panose="020B0600070205080204" pitchFamily="34" charset="-128"/>
              </a:rPr>
              <a:t>（</a:t>
            </a:r>
            <a:r>
              <a:rPr kumimoji="1" lang="en-US" altLang="ja-JP" sz="1200">
                <a:latin typeface="+mn-lt"/>
                <a:ea typeface="MS PGothic" panose="020B0600070205080204" pitchFamily="34" charset="-128"/>
              </a:rPr>
              <a:t>UTP</a:t>
            </a:r>
            <a:r>
              <a:rPr kumimoji="1" lang="ja-JP" altLang="en-US" sz="1200">
                <a:latin typeface="+mn-lt"/>
                <a:ea typeface="MS PGothic" panose="020B0600070205080204" pitchFamily="34" charset="-128"/>
              </a:rPr>
              <a:t>）</a:t>
            </a:r>
          </a:p>
        </p:txBody>
      </p:sp>
      <p:sp>
        <p:nvSpPr>
          <p:cNvPr id="40" name="テキスト ボックス 39">
            <a:extLst>
              <a:ext uri="{FF2B5EF4-FFF2-40B4-BE49-F238E27FC236}">
                <a16:creationId xmlns:a16="http://schemas.microsoft.com/office/drawing/2014/main" id="{2598852B-4DEA-904E-B47F-D9B0C4195068}"/>
              </a:ext>
            </a:extLst>
          </p:cNvPr>
          <p:cNvSpPr txBox="1"/>
          <p:nvPr/>
        </p:nvSpPr>
        <p:spPr>
          <a:xfrm>
            <a:off x="2583472" y="2286635"/>
            <a:ext cx="757451" cy="230832"/>
          </a:xfrm>
          <a:prstGeom prst="rect">
            <a:avLst/>
          </a:prstGeom>
          <a:noFill/>
        </p:spPr>
        <p:txBody>
          <a:bodyPr wrap="square" rtlCol="0">
            <a:spAutoFit/>
          </a:bodyPr>
          <a:lstStyle/>
          <a:p>
            <a:r>
              <a:rPr kumimoji="1" lang="en-US" altLang="ja-JP" sz="900" b="1">
                <a:latin typeface="+mn-lt"/>
                <a:ea typeface="MS PGothic" panose="020B0600070205080204" pitchFamily="34" charset="-128"/>
              </a:rPr>
              <a:t>Te1/0/1</a:t>
            </a:r>
            <a:endParaRPr kumimoji="1" lang="ja-JP" altLang="en-US" sz="900" b="1">
              <a:latin typeface="+mn-lt"/>
              <a:ea typeface="MS PGothic" panose="020B0600070205080204" pitchFamily="34" charset="-128"/>
            </a:endParaRPr>
          </a:p>
        </p:txBody>
      </p:sp>
      <p:sp>
        <p:nvSpPr>
          <p:cNvPr id="41" name="テキスト ボックス 40">
            <a:extLst>
              <a:ext uri="{FF2B5EF4-FFF2-40B4-BE49-F238E27FC236}">
                <a16:creationId xmlns:a16="http://schemas.microsoft.com/office/drawing/2014/main" id="{2AFBD29F-BAE2-3540-B759-F839F2B78C1B}"/>
              </a:ext>
            </a:extLst>
          </p:cNvPr>
          <p:cNvSpPr txBox="1"/>
          <p:nvPr/>
        </p:nvSpPr>
        <p:spPr>
          <a:xfrm>
            <a:off x="6011199" y="2286635"/>
            <a:ext cx="757451" cy="230832"/>
          </a:xfrm>
          <a:prstGeom prst="rect">
            <a:avLst/>
          </a:prstGeom>
          <a:noFill/>
        </p:spPr>
        <p:txBody>
          <a:bodyPr wrap="square" rtlCol="0">
            <a:spAutoFit/>
          </a:bodyPr>
          <a:lstStyle/>
          <a:p>
            <a:r>
              <a:rPr kumimoji="1" lang="en-US" altLang="ja-JP" sz="900" b="1">
                <a:latin typeface="+mn-lt"/>
                <a:ea typeface="MS PGothic" panose="020B0600070205080204" pitchFamily="34" charset="-128"/>
              </a:rPr>
              <a:t>Te2/0/2</a:t>
            </a:r>
            <a:endParaRPr kumimoji="1" lang="ja-JP" altLang="en-US" sz="900" b="1">
              <a:latin typeface="+mn-lt"/>
              <a:ea typeface="MS PGothic" panose="020B0600070205080204" pitchFamily="34" charset="-128"/>
            </a:endParaRPr>
          </a:p>
        </p:txBody>
      </p:sp>
      <p:sp>
        <p:nvSpPr>
          <p:cNvPr id="42" name="テキスト ボックス 41">
            <a:extLst>
              <a:ext uri="{FF2B5EF4-FFF2-40B4-BE49-F238E27FC236}">
                <a16:creationId xmlns:a16="http://schemas.microsoft.com/office/drawing/2014/main" id="{171A5B4C-00D2-5941-B221-79986A67CB7B}"/>
              </a:ext>
            </a:extLst>
          </p:cNvPr>
          <p:cNvSpPr txBox="1"/>
          <p:nvPr/>
        </p:nvSpPr>
        <p:spPr>
          <a:xfrm rot="20909646">
            <a:off x="5517073" y="2360582"/>
            <a:ext cx="757451" cy="230832"/>
          </a:xfrm>
          <a:prstGeom prst="rect">
            <a:avLst/>
          </a:prstGeom>
          <a:noFill/>
        </p:spPr>
        <p:txBody>
          <a:bodyPr wrap="square" rtlCol="0">
            <a:spAutoFit/>
          </a:bodyPr>
          <a:lstStyle/>
          <a:p>
            <a:r>
              <a:rPr kumimoji="1" lang="en-US" altLang="ja-JP" sz="900" b="1">
                <a:latin typeface="+mn-lt"/>
                <a:ea typeface="MS PGothic" panose="020B0600070205080204" pitchFamily="34" charset="-128"/>
              </a:rPr>
              <a:t>Te2/0/1</a:t>
            </a:r>
            <a:endParaRPr kumimoji="1" lang="ja-JP" altLang="en-US" sz="900" b="1">
              <a:latin typeface="+mn-lt"/>
              <a:ea typeface="MS PGothic" panose="020B0600070205080204" pitchFamily="34" charset="-128"/>
            </a:endParaRPr>
          </a:p>
        </p:txBody>
      </p:sp>
      <p:sp>
        <p:nvSpPr>
          <p:cNvPr id="43" name="テキスト ボックス 42">
            <a:extLst>
              <a:ext uri="{FF2B5EF4-FFF2-40B4-BE49-F238E27FC236}">
                <a16:creationId xmlns:a16="http://schemas.microsoft.com/office/drawing/2014/main" id="{073259C9-0241-0541-AD72-F5BE3587808F}"/>
              </a:ext>
            </a:extLst>
          </p:cNvPr>
          <p:cNvSpPr txBox="1"/>
          <p:nvPr/>
        </p:nvSpPr>
        <p:spPr>
          <a:xfrm rot="684289">
            <a:off x="3093148" y="2373747"/>
            <a:ext cx="757451" cy="230832"/>
          </a:xfrm>
          <a:prstGeom prst="rect">
            <a:avLst/>
          </a:prstGeom>
          <a:noFill/>
        </p:spPr>
        <p:txBody>
          <a:bodyPr wrap="square" rtlCol="0">
            <a:spAutoFit/>
          </a:bodyPr>
          <a:lstStyle/>
          <a:p>
            <a:r>
              <a:rPr kumimoji="1" lang="en-US" altLang="ja-JP" sz="900" b="1">
                <a:latin typeface="+mn-lt"/>
                <a:ea typeface="MS PGothic" panose="020B0600070205080204" pitchFamily="34" charset="-128"/>
              </a:rPr>
              <a:t>Te1/0/2</a:t>
            </a:r>
            <a:endParaRPr kumimoji="1" lang="ja-JP" altLang="en-US" sz="900" b="1">
              <a:latin typeface="+mn-lt"/>
              <a:ea typeface="MS PGothic" panose="020B0600070205080204" pitchFamily="34" charset="-128"/>
            </a:endParaRPr>
          </a:p>
        </p:txBody>
      </p:sp>
      <p:sp>
        <p:nvSpPr>
          <p:cNvPr id="44" name="テキスト ボックス 43">
            <a:extLst>
              <a:ext uri="{FF2B5EF4-FFF2-40B4-BE49-F238E27FC236}">
                <a16:creationId xmlns:a16="http://schemas.microsoft.com/office/drawing/2014/main" id="{BD27CBC0-2960-A742-AA41-539E5E07DF10}"/>
              </a:ext>
            </a:extLst>
          </p:cNvPr>
          <p:cNvSpPr txBox="1"/>
          <p:nvPr/>
        </p:nvSpPr>
        <p:spPr>
          <a:xfrm rot="20919897">
            <a:off x="3085742" y="2685507"/>
            <a:ext cx="757451" cy="230832"/>
          </a:xfrm>
          <a:prstGeom prst="rect">
            <a:avLst/>
          </a:prstGeom>
          <a:noFill/>
        </p:spPr>
        <p:txBody>
          <a:bodyPr wrap="square" rtlCol="0">
            <a:spAutoFit/>
          </a:bodyPr>
          <a:lstStyle/>
          <a:p>
            <a:r>
              <a:rPr kumimoji="1" lang="en-US" altLang="ja-JP" sz="900" b="1">
                <a:latin typeface="+mn-lt"/>
                <a:ea typeface="MS PGothic" panose="020B0600070205080204" pitchFamily="34" charset="-128"/>
              </a:rPr>
              <a:t>Te1/1/8</a:t>
            </a:r>
            <a:endParaRPr kumimoji="1" lang="ja-JP" altLang="en-US" sz="900" b="1">
              <a:latin typeface="+mn-lt"/>
              <a:ea typeface="MS PGothic" panose="020B0600070205080204" pitchFamily="34" charset="-128"/>
            </a:endParaRPr>
          </a:p>
        </p:txBody>
      </p:sp>
      <p:sp>
        <p:nvSpPr>
          <p:cNvPr id="45" name="テキスト ボックス 44">
            <a:extLst>
              <a:ext uri="{FF2B5EF4-FFF2-40B4-BE49-F238E27FC236}">
                <a16:creationId xmlns:a16="http://schemas.microsoft.com/office/drawing/2014/main" id="{4949D6C7-6FDE-A844-9E21-AA7B9E979306}"/>
              </a:ext>
            </a:extLst>
          </p:cNvPr>
          <p:cNvSpPr txBox="1"/>
          <p:nvPr/>
        </p:nvSpPr>
        <p:spPr>
          <a:xfrm>
            <a:off x="2583472" y="2777469"/>
            <a:ext cx="757451" cy="230832"/>
          </a:xfrm>
          <a:prstGeom prst="rect">
            <a:avLst/>
          </a:prstGeom>
          <a:noFill/>
        </p:spPr>
        <p:txBody>
          <a:bodyPr wrap="square" rtlCol="0">
            <a:spAutoFit/>
          </a:bodyPr>
          <a:lstStyle/>
          <a:p>
            <a:r>
              <a:rPr kumimoji="1" lang="en-US" altLang="ja-JP" sz="900" b="1">
                <a:latin typeface="+mn-lt"/>
                <a:ea typeface="MS PGothic" panose="020B0600070205080204" pitchFamily="34" charset="-128"/>
              </a:rPr>
              <a:t>Te1/1/7</a:t>
            </a:r>
            <a:endParaRPr kumimoji="1" lang="ja-JP" altLang="en-US" sz="900" b="1">
              <a:latin typeface="+mn-lt"/>
              <a:ea typeface="MS PGothic" panose="020B0600070205080204" pitchFamily="34" charset="-128"/>
            </a:endParaRPr>
          </a:p>
        </p:txBody>
      </p:sp>
      <p:sp>
        <p:nvSpPr>
          <p:cNvPr id="46" name="テキスト ボックス 45">
            <a:extLst>
              <a:ext uri="{FF2B5EF4-FFF2-40B4-BE49-F238E27FC236}">
                <a16:creationId xmlns:a16="http://schemas.microsoft.com/office/drawing/2014/main" id="{5B1AD79C-FFF2-DA41-A616-9B2F1B45E6C8}"/>
              </a:ext>
            </a:extLst>
          </p:cNvPr>
          <p:cNvSpPr txBox="1"/>
          <p:nvPr/>
        </p:nvSpPr>
        <p:spPr>
          <a:xfrm>
            <a:off x="5994419" y="2767244"/>
            <a:ext cx="757451" cy="230832"/>
          </a:xfrm>
          <a:prstGeom prst="rect">
            <a:avLst/>
          </a:prstGeom>
          <a:noFill/>
        </p:spPr>
        <p:txBody>
          <a:bodyPr wrap="square" rtlCol="0">
            <a:spAutoFit/>
          </a:bodyPr>
          <a:lstStyle/>
          <a:p>
            <a:r>
              <a:rPr kumimoji="1" lang="en-US" altLang="ja-JP" sz="900" b="1">
                <a:latin typeface="+mn-lt"/>
                <a:ea typeface="MS PGothic" panose="020B0600070205080204" pitchFamily="34" charset="-128"/>
              </a:rPr>
              <a:t>Te2/1/8</a:t>
            </a:r>
            <a:endParaRPr kumimoji="1" lang="ja-JP" altLang="en-US" sz="900" b="1">
              <a:latin typeface="+mn-lt"/>
              <a:ea typeface="MS PGothic" panose="020B0600070205080204" pitchFamily="34" charset="-128"/>
            </a:endParaRPr>
          </a:p>
        </p:txBody>
      </p:sp>
      <p:sp>
        <p:nvSpPr>
          <p:cNvPr id="47" name="テキスト ボックス 46">
            <a:extLst>
              <a:ext uri="{FF2B5EF4-FFF2-40B4-BE49-F238E27FC236}">
                <a16:creationId xmlns:a16="http://schemas.microsoft.com/office/drawing/2014/main" id="{E822DFCD-866B-324C-9552-BA7BB9B45295}"/>
              </a:ext>
            </a:extLst>
          </p:cNvPr>
          <p:cNvSpPr txBox="1"/>
          <p:nvPr/>
        </p:nvSpPr>
        <p:spPr>
          <a:xfrm rot="750967">
            <a:off x="5492745" y="2698137"/>
            <a:ext cx="757451" cy="230832"/>
          </a:xfrm>
          <a:prstGeom prst="rect">
            <a:avLst/>
          </a:prstGeom>
          <a:noFill/>
        </p:spPr>
        <p:txBody>
          <a:bodyPr wrap="square" rtlCol="0">
            <a:spAutoFit/>
          </a:bodyPr>
          <a:lstStyle/>
          <a:p>
            <a:r>
              <a:rPr kumimoji="1" lang="en-US" altLang="ja-JP" sz="900" b="1">
                <a:latin typeface="+mn-lt"/>
                <a:ea typeface="MS PGothic" panose="020B0600070205080204" pitchFamily="34" charset="-128"/>
              </a:rPr>
              <a:t>Te2/1/7</a:t>
            </a:r>
            <a:endParaRPr kumimoji="1" lang="ja-JP" altLang="en-US" sz="900" b="1">
              <a:latin typeface="+mn-lt"/>
              <a:ea typeface="MS PGothic" panose="020B0600070205080204" pitchFamily="34" charset="-128"/>
            </a:endParaRPr>
          </a:p>
        </p:txBody>
      </p:sp>
      <p:sp>
        <p:nvSpPr>
          <p:cNvPr id="48" name="テキスト ボックス 47">
            <a:extLst>
              <a:ext uri="{FF2B5EF4-FFF2-40B4-BE49-F238E27FC236}">
                <a16:creationId xmlns:a16="http://schemas.microsoft.com/office/drawing/2014/main" id="{9A1BC1A7-858E-FE44-BDFE-10DFCAE535AF}"/>
              </a:ext>
            </a:extLst>
          </p:cNvPr>
          <p:cNvSpPr txBox="1"/>
          <p:nvPr/>
        </p:nvSpPr>
        <p:spPr>
          <a:xfrm>
            <a:off x="4118065" y="1893621"/>
            <a:ext cx="1297166" cy="215444"/>
          </a:xfrm>
          <a:prstGeom prst="rect">
            <a:avLst/>
          </a:prstGeom>
          <a:noFill/>
        </p:spPr>
        <p:txBody>
          <a:bodyPr wrap="square" rtlCol="0">
            <a:spAutoFit/>
          </a:bodyPr>
          <a:lstStyle/>
          <a:p>
            <a:r>
              <a:rPr kumimoji="1" lang="en-US" altLang="ja-JP" sz="800" b="1">
                <a:latin typeface="+mn-lt"/>
                <a:ea typeface="MS PGothic" panose="020B0600070205080204" pitchFamily="34" charset="-128"/>
              </a:rPr>
              <a:t>Te1/0/39-2/0/39</a:t>
            </a:r>
            <a:endParaRPr kumimoji="1" lang="ja-JP" altLang="en-US" sz="800" b="1">
              <a:latin typeface="+mn-lt"/>
              <a:ea typeface="MS PGothic" panose="020B0600070205080204" pitchFamily="34" charset="-128"/>
            </a:endParaRPr>
          </a:p>
        </p:txBody>
      </p:sp>
      <p:sp>
        <p:nvSpPr>
          <p:cNvPr id="49" name="テキスト ボックス 48">
            <a:extLst>
              <a:ext uri="{FF2B5EF4-FFF2-40B4-BE49-F238E27FC236}">
                <a16:creationId xmlns:a16="http://schemas.microsoft.com/office/drawing/2014/main" id="{F528830C-9319-A44C-AF6A-E6D7DB7A67B1}"/>
              </a:ext>
            </a:extLst>
          </p:cNvPr>
          <p:cNvSpPr txBox="1"/>
          <p:nvPr/>
        </p:nvSpPr>
        <p:spPr>
          <a:xfrm>
            <a:off x="4118065" y="2261354"/>
            <a:ext cx="1297166" cy="215444"/>
          </a:xfrm>
          <a:prstGeom prst="rect">
            <a:avLst/>
          </a:prstGeom>
          <a:noFill/>
        </p:spPr>
        <p:txBody>
          <a:bodyPr wrap="square" rtlCol="0">
            <a:spAutoFit/>
          </a:bodyPr>
          <a:lstStyle/>
          <a:p>
            <a:r>
              <a:rPr kumimoji="1" lang="en-US" altLang="ja-JP" sz="800" b="1">
                <a:latin typeface="+mn-lt"/>
                <a:ea typeface="MS PGothic" panose="020B0600070205080204" pitchFamily="34" charset="-128"/>
              </a:rPr>
              <a:t>Te1/0/40-2/0/40</a:t>
            </a:r>
            <a:endParaRPr kumimoji="1" lang="ja-JP" altLang="en-US" sz="800" b="1">
              <a:latin typeface="+mn-lt"/>
              <a:ea typeface="MS PGothic" panose="020B0600070205080204" pitchFamily="34" charset="-128"/>
            </a:endParaRPr>
          </a:p>
        </p:txBody>
      </p:sp>
      <p:sp>
        <p:nvSpPr>
          <p:cNvPr id="50" name="テキスト ボックス 49">
            <a:extLst>
              <a:ext uri="{FF2B5EF4-FFF2-40B4-BE49-F238E27FC236}">
                <a16:creationId xmlns:a16="http://schemas.microsoft.com/office/drawing/2014/main" id="{C1DB75D9-8704-5448-ADF7-B57AB515ABAE}"/>
              </a:ext>
            </a:extLst>
          </p:cNvPr>
          <p:cNvSpPr txBox="1"/>
          <p:nvPr/>
        </p:nvSpPr>
        <p:spPr>
          <a:xfrm>
            <a:off x="2646091" y="3299897"/>
            <a:ext cx="757451" cy="230832"/>
          </a:xfrm>
          <a:prstGeom prst="rect">
            <a:avLst/>
          </a:prstGeom>
          <a:noFill/>
        </p:spPr>
        <p:txBody>
          <a:bodyPr wrap="square" rtlCol="0">
            <a:spAutoFit/>
          </a:bodyPr>
          <a:lstStyle/>
          <a:p>
            <a:r>
              <a:rPr kumimoji="1" lang="en-US" altLang="ja-JP" sz="900" b="1">
                <a:latin typeface="+mn-lt"/>
                <a:ea typeface="MS PGothic" panose="020B0600070205080204" pitchFamily="34" charset="-128"/>
              </a:rPr>
              <a:t>Gi1/0/1</a:t>
            </a:r>
            <a:endParaRPr kumimoji="1" lang="ja-JP" altLang="en-US" sz="900" b="1">
              <a:latin typeface="+mn-lt"/>
              <a:ea typeface="MS PGothic" panose="020B0600070205080204" pitchFamily="34" charset="-128"/>
            </a:endParaRPr>
          </a:p>
        </p:txBody>
      </p:sp>
      <p:sp>
        <p:nvSpPr>
          <p:cNvPr id="51" name="テキスト ボックス 50">
            <a:extLst>
              <a:ext uri="{FF2B5EF4-FFF2-40B4-BE49-F238E27FC236}">
                <a16:creationId xmlns:a16="http://schemas.microsoft.com/office/drawing/2014/main" id="{747BDE15-9120-0243-A0C6-F42F3DAE008D}"/>
              </a:ext>
            </a:extLst>
          </p:cNvPr>
          <p:cNvSpPr txBox="1"/>
          <p:nvPr/>
        </p:nvSpPr>
        <p:spPr>
          <a:xfrm>
            <a:off x="6059197" y="3299897"/>
            <a:ext cx="757451" cy="230832"/>
          </a:xfrm>
          <a:prstGeom prst="rect">
            <a:avLst/>
          </a:prstGeom>
          <a:noFill/>
        </p:spPr>
        <p:txBody>
          <a:bodyPr wrap="square" rtlCol="0">
            <a:spAutoFit/>
          </a:bodyPr>
          <a:lstStyle/>
          <a:p>
            <a:r>
              <a:rPr kumimoji="1" lang="en-US" altLang="ja-JP" sz="900" b="1">
                <a:latin typeface="+mn-lt"/>
                <a:ea typeface="MS PGothic" panose="020B0600070205080204" pitchFamily="34" charset="-128"/>
              </a:rPr>
              <a:t>Gi2/0/2</a:t>
            </a:r>
            <a:endParaRPr kumimoji="1" lang="ja-JP" altLang="en-US" sz="900" b="1">
              <a:latin typeface="+mn-lt"/>
              <a:ea typeface="MS PGothic" panose="020B0600070205080204" pitchFamily="34" charset="-128"/>
            </a:endParaRPr>
          </a:p>
        </p:txBody>
      </p:sp>
      <p:sp>
        <p:nvSpPr>
          <p:cNvPr id="52" name="テキスト ボックス 51">
            <a:extLst>
              <a:ext uri="{FF2B5EF4-FFF2-40B4-BE49-F238E27FC236}">
                <a16:creationId xmlns:a16="http://schemas.microsoft.com/office/drawing/2014/main" id="{FA3D9D01-51C9-0A44-83A7-194B59C6EEA9}"/>
              </a:ext>
            </a:extLst>
          </p:cNvPr>
          <p:cNvSpPr txBox="1"/>
          <p:nvPr/>
        </p:nvSpPr>
        <p:spPr>
          <a:xfrm rot="20823285">
            <a:off x="5560099" y="3366589"/>
            <a:ext cx="757451" cy="230832"/>
          </a:xfrm>
          <a:prstGeom prst="rect">
            <a:avLst/>
          </a:prstGeom>
          <a:noFill/>
        </p:spPr>
        <p:txBody>
          <a:bodyPr wrap="square" rtlCol="0">
            <a:spAutoFit/>
          </a:bodyPr>
          <a:lstStyle/>
          <a:p>
            <a:r>
              <a:rPr kumimoji="1" lang="en-US" altLang="ja-JP" sz="900" b="1">
                <a:latin typeface="+mn-lt"/>
                <a:ea typeface="MS PGothic" panose="020B0600070205080204" pitchFamily="34" charset="-128"/>
              </a:rPr>
              <a:t>Gi2/0/1</a:t>
            </a:r>
            <a:endParaRPr kumimoji="1" lang="ja-JP" altLang="en-US" sz="900" b="1">
              <a:latin typeface="+mn-lt"/>
              <a:ea typeface="MS PGothic" panose="020B0600070205080204" pitchFamily="34" charset="-128"/>
            </a:endParaRPr>
          </a:p>
        </p:txBody>
      </p:sp>
      <p:sp>
        <p:nvSpPr>
          <p:cNvPr id="53" name="テキスト ボックス 52">
            <a:extLst>
              <a:ext uri="{FF2B5EF4-FFF2-40B4-BE49-F238E27FC236}">
                <a16:creationId xmlns:a16="http://schemas.microsoft.com/office/drawing/2014/main" id="{3668B705-C835-AB40-B1B2-834C9A7840A4}"/>
              </a:ext>
            </a:extLst>
          </p:cNvPr>
          <p:cNvSpPr txBox="1"/>
          <p:nvPr/>
        </p:nvSpPr>
        <p:spPr>
          <a:xfrm rot="728248">
            <a:off x="3141886" y="3410551"/>
            <a:ext cx="757451" cy="230832"/>
          </a:xfrm>
          <a:prstGeom prst="rect">
            <a:avLst/>
          </a:prstGeom>
          <a:noFill/>
        </p:spPr>
        <p:txBody>
          <a:bodyPr wrap="square" rtlCol="0">
            <a:spAutoFit/>
          </a:bodyPr>
          <a:lstStyle/>
          <a:p>
            <a:r>
              <a:rPr kumimoji="1" lang="en-US" altLang="ja-JP" sz="900" b="1">
                <a:latin typeface="+mn-lt"/>
                <a:ea typeface="MS PGothic" panose="020B0600070205080204" pitchFamily="34" charset="-128"/>
              </a:rPr>
              <a:t>Gi1/0/2</a:t>
            </a:r>
            <a:endParaRPr kumimoji="1" lang="ja-JP" altLang="en-US" sz="900" b="1">
              <a:latin typeface="+mn-lt"/>
              <a:ea typeface="MS PGothic" panose="020B0600070205080204" pitchFamily="34" charset="-128"/>
            </a:endParaRPr>
          </a:p>
        </p:txBody>
      </p:sp>
      <p:sp>
        <p:nvSpPr>
          <p:cNvPr id="54" name="テキスト ボックス 53">
            <a:extLst>
              <a:ext uri="{FF2B5EF4-FFF2-40B4-BE49-F238E27FC236}">
                <a16:creationId xmlns:a16="http://schemas.microsoft.com/office/drawing/2014/main" id="{C71D124A-E682-924D-9517-40189B4CA408}"/>
              </a:ext>
            </a:extLst>
          </p:cNvPr>
          <p:cNvSpPr txBox="1"/>
          <p:nvPr/>
        </p:nvSpPr>
        <p:spPr>
          <a:xfrm>
            <a:off x="2595395" y="3796595"/>
            <a:ext cx="757451" cy="230832"/>
          </a:xfrm>
          <a:prstGeom prst="rect">
            <a:avLst/>
          </a:prstGeom>
          <a:noFill/>
        </p:spPr>
        <p:txBody>
          <a:bodyPr wrap="square" rtlCol="0">
            <a:spAutoFit/>
          </a:bodyPr>
          <a:lstStyle/>
          <a:p>
            <a:r>
              <a:rPr kumimoji="1" lang="en-US" altLang="ja-JP" sz="900" b="1">
                <a:latin typeface="+mn-lt"/>
                <a:ea typeface="MS PGothic" panose="020B0600070205080204" pitchFamily="34" charset="-128"/>
              </a:rPr>
              <a:t>Gi1/0/47</a:t>
            </a:r>
            <a:endParaRPr kumimoji="1" lang="ja-JP" altLang="en-US" sz="900" b="1">
              <a:latin typeface="+mn-lt"/>
              <a:ea typeface="MS PGothic" panose="020B0600070205080204" pitchFamily="34" charset="-128"/>
            </a:endParaRPr>
          </a:p>
        </p:txBody>
      </p:sp>
      <p:sp>
        <p:nvSpPr>
          <p:cNvPr id="55" name="テキスト ボックス 54">
            <a:extLst>
              <a:ext uri="{FF2B5EF4-FFF2-40B4-BE49-F238E27FC236}">
                <a16:creationId xmlns:a16="http://schemas.microsoft.com/office/drawing/2014/main" id="{B375C833-AEFA-3F42-9E7A-E871F4A7C96B}"/>
              </a:ext>
            </a:extLst>
          </p:cNvPr>
          <p:cNvSpPr txBox="1"/>
          <p:nvPr/>
        </p:nvSpPr>
        <p:spPr>
          <a:xfrm>
            <a:off x="6034315" y="3796595"/>
            <a:ext cx="757451" cy="230832"/>
          </a:xfrm>
          <a:prstGeom prst="rect">
            <a:avLst/>
          </a:prstGeom>
          <a:noFill/>
        </p:spPr>
        <p:txBody>
          <a:bodyPr wrap="square" rtlCol="0">
            <a:spAutoFit/>
          </a:bodyPr>
          <a:lstStyle/>
          <a:p>
            <a:r>
              <a:rPr kumimoji="1" lang="en-US" altLang="ja-JP" sz="900" b="1">
                <a:latin typeface="+mn-lt"/>
                <a:ea typeface="MS PGothic" panose="020B0600070205080204" pitchFamily="34" charset="-128"/>
              </a:rPr>
              <a:t>Gi2/0/48</a:t>
            </a:r>
            <a:endParaRPr kumimoji="1" lang="ja-JP" altLang="en-US" sz="900" b="1">
              <a:latin typeface="+mn-lt"/>
              <a:ea typeface="MS PGothic" panose="020B0600070205080204" pitchFamily="34" charset="-128"/>
            </a:endParaRPr>
          </a:p>
        </p:txBody>
      </p:sp>
      <p:sp>
        <p:nvSpPr>
          <p:cNvPr id="56" name="テキスト ボックス 55">
            <a:extLst>
              <a:ext uri="{FF2B5EF4-FFF2-40B4-BE49-F238E27FC236}">
                <a16:creationId xmlns:a16="http://schemas.microsoft.com/office/drawing/2014/main" id="{E2873419-DB0D-BF48-886D-5F09500A9AC7}"/>
              </a:ext>
            </a:extLst>
          </p:cNvPr>
          <p:cNvSpPr txBox="1"/>
          <p:nvPr/>
        </p:nvSpPr>
        <p:spPr>
          <a:xfrm rot="766942">
            <a:off x="5502136" y="3735571"/>
            <a:ext cx="757451" cy="230832"/>
          </a:xfrm>
          <a:prstGeom prst="rect">
            <a:avLst/>
          </a:prstGeom>
          <a:noFill/>
        </p:spPr>
        <p:txBody>
          <a:bodyPr wrap="square" rtlCol="0">
            <a:spAutoFit/>
          </a:bodyPr>
          <a:lstStyle/>
          <a:p>
            <a:r>
              <a:rPr kumimoji="1" lang="en-US" altLang="ja-JP" sz="900" b="1">
                <a:latin typeface="+mn-lt"/>
                <a:ea typeface="MS PGothic" panose="020B0600070205080204" pitchFamily="34" charset="-128"/>
              </a:rPr>
              <a:t>Gi2/0/47</a:t>
            </a:r>
            <a:endParaRPr kumimoji="1" lang="ja-JP" altLang="en-US" sz="900" b="1">
              <a:latin typeface="+mn-lt"/>
              <a:ea typeface="MS PGothic" panose="020B0600070205080204" pitchFamily="34" charset="-128"/>
            </a:endParaRPr>
          </a:p>
        </p:txBody>
      </p:sp>
      <p:sp>
        <p:nvSpPr>
          <p:cNvPr id="57" name="テキスト ボックス 56">
            <a:extLst>
              <a:ext uri="{FF2B5EF4-FFF2-40B4-BE49-F238E27FC236}">
                <a16:creationId xmlns:a16="http://schemas.microsoft.com/office/drawing/2014/main" id="{3C553B71-0F1F-464A-B370-737074A0E14A}"/>
              </a:ext>
            </a:extLst>
          </p:cNvPr>
          <p:cNvSpPr txBox="1"/>
          <p:nvPr/>
        </p:nvSpPr>
        <p:spPr>
          <a:xfrm rot="20910125">
            <a:off x="3173531" y="3685744"/>
            <a:ext cx="757451" cy="230832"/>
          </a:xfrm>
          <a:prstGeom prst="rect">
            <a:avLst/>
          </a:prstGeom>
          <a:noFill/>
        </p:spPr>
        <p:txBody>
          <a:bodyPr wrap="square" rtlCol="0">
            <a:spAutoFit/>
          </a:bodyPr>
          <a:lstStyle/>
          <a:p>
            <a:r>
              <a:rPr kumimoji="1" lang="en-US" altLang="ja-JP" sz="900" b="1">
                <a:latin typeface="+mn-lt"/>
                <a:ea typeface="MS PGothic" panose="020B0600070205080204" pitchFamily="34" charset="-128"/>
              </a:rPr>
              <a:t>Gi1/0/48</a:t>
            </a:r>
            <a:endParaRPr kumimoji="1" lang="ja-JP" altLang="en-US" sz="900" b="1">
              <a:latin typeface="+mn-lt"/>
              <a:ea typeface="MS PGothic" panose="020B0600070205080204" pitchFamily="34" charset="-128"/>
            </a:endParaRPr>
          </a:p>
        </p:txBody>
      </p:sp>
      <p:sp>
        <p:nvSpPr>
          <p:cNvPr id="63" name="テキスト ボックス 62">
            <a:extLst>
              <a:ext uri="{FF2B5EF4-FFF2-40B4-BE49-F238E27FC236}">
                <a16:creationId xmlns:a16="http://schemas.microsoft.com/office/drawing/2014/main" id="{1FDE08CC-459C-7B42-BA8F-491A43AFF469}"/>
              </a:ext>
            </a:extLst>
          </p:cNvPr>
          <p:cNvSpPr txBox="1"/>
          <p:nvPr/>
        </p:nvSpPr>
        <p:spPr>
          <a:xfrm>
            <a:off x="7120999" y="1846506"/>
            <a:ext cx="445956" cy="276999"/>
          </a:xfrm>
          <a:prstGeom prst="rect">
            <a:avLst/>
          </a:prstGeom>
          <a:noFill/>
        </p:spPr>
        <p:txBody>
          <a:bodyPr wrap="none" rtlCol="0">
            <a:spAutoFit/>
          </a:bodyPr>
          <a:lstStyle/>
          <a:p>
            <a:r>
              <a:rPr kumimoji="1" lang="ja-JP" altLang="en-US" sz="1200">
                <a:solidFill>
                  <a:schemeClr val="tx1">
                    <a:lumMod val="75000"/>
                    <a:lumOff val="25000"/>
                  </a:schemeClr>
                </a:solidFill>
                <a:latin typeface="+mn-lt"/>
                <a:ea typeface="MS PGothic" panose="020B0600070205080204" pitchFamily="34" charset="-128"/>
              </a:rPr>
              <a:t>コア</a:t>
            </a:r>
          </a:p>
        </p:txBody>
      </p:sp>
      <p:sp>
        <p:nvSpPr>
          <p:cNvPr id="64" name="テキスト ボックス 63">
            <a:extLst>
              <a:ext uri="{FF2B5EF4-FFF2-40B4-BE49-F238E27FC236}">
                <a16:creationId xmlns:a16="http://schemas.microsoft.com/office/drawing/2014/main" id="{CFDF2FF2-C3C0-C242-9DEE-30E95A8E9DEB}"/>
              </a:ext>
            </a:extLst>
          </p:cNvPr>
          <p:cNvSpPr txBox="1"/>
          <p:nvPr/>
        </p:nvSpPr>
        <p:spPr>
          <a:xfrm>
            <a:off x="7138982" y="2754100"/>
            <a:ext cx="957313" cy="461665"/>
          </a:xfrm>
          <a:prstGeom prst="rect">
            <a:avLst/>
          </a:prstGeom>
          <a:noFill/>
        </p:spPr>
        <p:txBody>
          <a:bodyPr wrap="none" rtlCol="0">
            <a:spAutoFit/>
          </a:bodyPr>
          <a:lstStyle/>
          <a:p>
            <a:r>
              <a:rPr kumimoji="1" lang="ja-JP" altLang="en-US" sz="1200">
                <a:solidFill>
                  <a:schemeClr val="tx1">
                    <a:lumMod val="75000"/>
                    <a:lumOff val="25000"/>
                  </a:schemeClr>
                </a:solidFill>
                <a:latin typeface="+mn-lt"/>
                <a:ea typeface="MS PGothic" panose="020B0600070205080204" pitchFamily="34" charset="-128"/>
              </a:rPr>
              <a:t>ディストリ</a:t>
            </a:r>
            <a:endParaRPr kumimoji="1" lang="en-US" altLang="ja-JP" sz="1200">
              <a:solidFill>
                <a:schemeClr val="tx1">
                  <a:lumMod val="75000"/>
                  <a:lumOff val="25000"/>
                </a:schemeClr>
              </a:solidFill>
              <a:latin typeface="+mn-lt"/>
              <a:ea typeface="MS PGothic" panose="020B0600070205080204" pitchFamily="34" charset="-128"/>
            </a:endParaRPr>
          </a:p>
          <a:p>
            <a:r>
              <a:rPr kumimoji="1" lang="ja-JP" altLang="en-US" sz="1200">
                <a:solidFill>
                  <a:schemeClr val="tx1">
                    <a:lumMod val="75000"/>
                    <a:lumOff val="25000"/>
                  </a:schemeClr>
                </a:solidFill>
                <a:latin typeface="+mn-lt"/>
                <a:ea typeface="MS PGothic" panose="020B0600070205080204" pitchFamily="34" charset="-128"/>
              </a:rPr>
              <a:t>ビューション</a:t>
            </a:r>
          </a:p>
        </p:txBody>
      </p:sp>
      <p:sp>
        <p:nvSpPr>
          <p:cNvPr id="65" name="テキスト ボックス 64">
            <a:extLst>
              <a:ext uri="{FF2B5EF4-FFF2-40B4-BE49-F238E27FC236}">
                <a16:creationId xmlns:a16="http://schemas.microsoft.com/office/drawing/2014/main" id="{A807297C-123B-034F-BD12-10704F4F4E0A}"/>
              </a:ext>
            </a:extLst>
          </p:cNvPr>
          <p:cNvSpPr txBox="1"/>
          <p:nvPr/>
        </p:nvSpPr>
        <p:spPr>
          <a:xfrm>
            <a:off x="7086160" y="3882409"/>
            <a:ext cx="721672" cy="276999"/>
          </a:xfrm>
          <a:prstGeom prst="rect">
            <a:avLst/>
          </a:prstGeom>
          <a:noFill/>
        </p:spPr>
        <p:txBody>
          <a:bodyPr wrap="none" rtlCol="0">
            <a:spAutoFit/>
          </a:bodyPr>
          <a:lstStyle/>
          <a:p>
            <a:r>
              <a:rPr kumimoji="1" lang="ja-JP" altLang="en-US" sz="1200">
                <a:solidFill>
                  <a:schemeClr val="tx1">
                    <a:lumMod val="75000"/>
                    <a:lumOff val="25000"/>
                  </a:schemeClr>
                </a:solidFill>
                <a:latin typeface="+mn-lt"/>
                <a:ea typeface="MS PGothic" panose="020B0600070205080204" pitchFamily="34" charset="-128"/>
              </a:rPr>
              <a:t>アクセス</a:t>
            </a:r>
          </a:p>
        </p:txBody>
      </p:sp>
      <p:sp>
        <p:nvSpPr>
          <p:cNvPr id="58" name="Slide Number Placeholder 4">
            <a:extLst>
              <a:ext uri="{FF2B5EF4-FFF2-40B4-BE49-F238E27FC236}">
                <a16:creationId xmlns:a16="http://schemas.microsoft.com/office/drawing/2014/main" id="{F9274573-C6B1-184B-821F-33D98517F91D}"/>
              </a:ext>
            </a:extLst>
          </p:cNvPr>
          <p:cNvSpPr>
            <a:spLocks noGrp="1"/>
          </p:cNvSpPr>
          <p:nvPr>
            <p:ph type="sldNum" sz="quarter" idx="4294967295"/>
          </p:nvPr>
        </p:nvSpPr>
        <p:spPr>
          <a:xfrm>
            <a:off x="8648700" y="4884738"/>
            <a:ext cx="495300" cy="274637"/>
          </a:xfrm>
          <a:prstGeom prst="rect">
            <a:avLst/>
          </a:prstGeom>
        </p:spPr>
        <p:txBody>
          <a:bodyPr>
            <a:noAutofit/>
          </a:bodyPr>
          <a:lstStyle/>
          <a:p>
            <a:fld id="{3945D0FD-48F1-4D72-80C5-FFB60B92A834}" type="slidenum">
              <a:rPr lang="en-US" sz="900" smtClean="0">
                <a:latin typeface="+mn-lt"/>
                <a:ea typeface="MS PGothic" panose="020B0600070205080204" pitchFamily="34" charset="-128"/>
              </a:rPr>
              <a:pPr/>
              <a:t>392</a:t>
            </a:fld>
            <a:endParaRPr lang="en-US" sz="900">
              <a:latin typeface="+mn-lt"/>
              <a:ea typeface="MS PGothic" panose="020B0600070205080204" pitchFamily="34" charset="-128"/>
            </a:endParaRPr>
          </a:p>
        </p:txBody>
      </p:sp>
    </p:spTree>
    <p:extLst>
      <p:ext uri="{BB962C8B-B14F-4D97-AF65-F5344CB8AC3E}">
        <p14:creationId xmlns:p14="http://schemas.microsoft.com/office/powerpoint/2010/main" val="1061232485"/>
      </p:ext>
    </p:extLst>
  </p:cSld>
  <p:clrMapOvr>
    <a:masterClrMapping/>
  </p:clrMapOvr>
</p:sld>
</file>

<file path=ppt/slides/slide3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87" name="直線コネクタ 86">
            <a:extLst>
              <a:ext uri="{FF2B5EF4-FFF2-40B4-BE49-F238E27FC236}">
                <a16:creationId xmlns:a16="http://schemas.microsoft.com/office/drawing/2014/main" id="{31B7C134-D212-1449-8F5B-C0A57B274AE1}"/>
              </a:ext>
            </a:extLst>
          </p:cNvPr>
          <p:cNvCxnSpPr>
            <a:cxnSpLocks/>
          </p:cNvCxnSpPr>
          <p:nvPr/>
        </p:nvCxnSpPr>
        <p:spPr>
          <a:xfrm>
            <a:off x="5615412" y="1841996"/>
            <a:ext cx="2445056" cy="18495"/>
          </a:xfrm>
          <a:prstGeom prst="line">
            <a:avLst/>
          </a:prstGeom>
          <a:ln>
            <a:solidFill>
              <a:schemeClr val="bg2">
                <a:lumMod val="6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88" name="直線コネクタ 87">
            <a:extLst>
              <a:ext uri="{FF2B5EF4-FFF2-40B4-BE49-F238E27FC236}">
                <a16:creationId xmlns:a16="http://schemas.microsoft.com/office/drawing/2014/main" id="{862EB345-83FD-B642-9510-16F4FBCA9043}"/>
              </a:ext>
            </a:extLst>
          </p:cNvPr>
          <p:cNvCxnSpPr>
            <a:cxnSpLocks/>
          </p:cNvCxnSpPr>
          <p:nvPr/>
        </p:nvCxnSpPr>
        <p:spPr>
          <a:xfrm>
            <a:off x="5642055" y="2614636"/>
            <a:ext cx="2391771" cy="7492"/>
          </a:xfrm>
          <a:prstGeom prst="line">
            <a:avLst/>
          </a:prstGeom>
          <a:ln>
            <a:solidFill>
              <a:schemeClr val="bg2">
                <a:lumMod val="6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89" name="直線コネクタ 88">
            <a:extLst>
              <a:ext uri="{FF2B5EF4-FFF2-40B4-BE49-F238E27FC236}">
                <a16:creationId xmlns:a16="http://schemas.microsoft.com/office/drawing/2014/main" id="{FD17A4E5-10B5-6C43-BDB7-473CDD1F91F7}"/>
              </a:ext>
            </a:extLst>
          </p:cNvPr>
          <p:cNvCxnSpPr>
            <a:cxnSpLocks/>
          </p:cNvCxnSpPr>
          <p:nvPr/>
        </p:nvCxnSpPr>
        <p:spPr>
          <a:xfrm flipV="1">
            <a:off x="5642055" y="3378129"/>
            <a:ext cx="2292159" cy="4490"/>
          </a:xfrm>
          <a:prstGeom prst="line">
            <a:avLst/>
          </a:prstGeom>
          <a:ln>
            <a:solidFill>
              <a:schemeClr val="bg2">
                <a:lumMod val="65000"/>
              </a:schemeClr>
            </a:solidFill>
            <a:prstDash val="sysDot"/>
          </a:ln>
        </p:spPr>
        <p:style>
          <a:lnRef idx="1">
            <a:schemeClr val="accent1"/>
          </a:lnRef>
          <a:fillRef idx="0">
            <a:schemeClr val="accent1"/>
          </a:fillRef>
          <a:effectRef idx="0">
            <a:schemeClr val="accent1"/>
          </a:effectRef>
          <a:fontRef idx="minor">
            <a:schemeClr val="tx1"/>
          </a:fontRef>
        </p:style>
      </p:cxnSp>
      <p:sp>
        <p:nvSpPr>
          <p:cNvPr id="90" name="テキスト ボックス 89">
            <a:extLst>
              <a:ext uri="{FF2B5EF4-FFF2-40B4-BE49-F238E27FC236}">
                <a16:creationId xmlns:a16="http://schemas.microsoft.com/office/drawing/2014/main" id="{600A9207-EDCE-6347-81C9-90BD1289BBE0}"/>
              </a:ext>
            </a:extLst>
          </p:cNvPr>
          <p:cNvSpPr txBox="1"/>
          <p:nvPr/>
        </p:nvSpPr>
        <p:spPr>
          <a:xfrm>
            <a:off x="7829885" y="1573913"/>
            <a:ext cx="445956" cy="276999"/>
          </a:xfrm>
          <a:prstGeom prst="rect">
            <a:avLst/>
          </a:prstGeom>
          <a:noFill/>
        </p:spPr>
        <p:txBody>
          <a:bodyPr wrap="none" rtlCol="0">
            <a:spAutoFit/>
          </a:bodyPr>
          <a:lstStyle/>
          <a:p>
            <a:r>
              <a:rPr kumimoji="1" lang="ja-JP" altLang="en-US" sz="1200">
                <a:solidFill>
                  <a:schemeClr val="tx1">
                    <a:lumMod val="75000"/>
                    <a:lumOff val="25000"/>
                  </a:schemeClr>
                </a:solidFill>
                <a:latin typeface="+mn-lt"/>
                <a:ea typeface="MS PGothic" panose="020B0600070205080204" pitchFamily="34" charset="-128"/>
              </a:rPr>
              <a:t>コア</a:t>
            </a:r>
          </a:p>
        </p:txBody>
      </p:sp>
      <p:sp>
        <p:nvSpPr>
          <p:cNvPr id="91" name="テキスト ボックス 90">
            <a:extLst>
              <a:ext uri="{FF2B5EF4-FFF2-40B4-BE49-F238E27FC236}">
                <a16:creationId xmlns:a16="http://schemas.microsoft.com/office/drawing/2014/main" id="{B51196D0-2E31-5D4D-A3BD-DEDBD8F042C3}"/>
              </a:ext>
            </a:extLst>
          </p:cNvPr>
          <p:cNvSpPr txBox="1"/>
          <p:nvPr/>
        </p:nvSpPr>
        <p:spPr>
          <a:xfrm>
            <a:off x="7784289" y="2195033"/>
            <a:ext cx="957313" cy="461665"/>
          </a:xfrm>
          <a:prstGeom prst="rect">
            <a:avLst/>
          </a:prstGeom>
          <a:noFill/>
        </p:spPr>
        <p:txBody>
          <a:bodyPr wrap="none" rtlCol="0">
            <a:spAutoFit/>
          </a:bodyPr>
          <a:lstStyle/>
          <a:p>
            <a:r>
              <a:rPr kumimoji="1" lang="ja-JP" altLang="en-US" sz="1200">
                <a:solidFill>
                  <a:schemeClr val="tx1">
                    <a:lumMod val="75000"/>
                    <a:lumOff val="25000"/>
                  </a:schemeClr>
                </a:solidFill>
                <a:latin typeface="+mn-lt"/>
                <a:ea typeface="MS PGothic" panose="020B0600070205080204" pitchFamily="34" charset="-128"/>
              </a:rPr>
              <a:t>ディストリ</a:t>
            </a:r>
            <a:endParaRPr kumimoji="1" lang="en-US" altLang="ja-JP" sz="1200">
              <a:solidFill>
                <a:schemeClr val="tx1">
                  <a:lumMod val="75000"/>
                  <a:lumOff val="25000"/>
                </a:schemeClr>
              </a:solidFill>
              <a:latin typeface="+mn-lt"/>
              <a:ea typeface="MS PGothic" panose="020B0600070205080204" pitchFamily="34" charset="-128"/>
            </a:endParaRPr>
          </a:p>
          <a:p>
            <a:r>
              <a:rPr kumimoji="1" lang="ja-JP" altLang="en-US" sz="1200">
                <a:solidFill>
                  <a:schemeClr val="tx1">
                    <a:lumMod val="75000"/>
                    <a:lumOff val="25000"/>
                  </a:schemeClr>
                </a:solidFill>
                <a:latin typeface="+mn-lt"/>
                <a:ea typeface="MS PGothic" panose="020B0600070205080204" pitchFamily="34" charset="-128"/>
              </a:rPr>
              <a:t>ビューション</a:t>
            </a:r>
          </a:p>
        </p:txBody>
      </p:sp>
      <p:sp>
        <p:nvSpPr>
          <p:cNvPr id="92" name="テキスト ボックス 91">
            <a:extLst>
              <a:ext uri="{FF2B5EF4-FFF2-40B4-BE49-F238E27FC236}">
                <a16:creationId xmlns:a16="http://schemas.microsoft.com/office/drawing/2014/main" id="{37F10093-FE36-4142-8902-7E06734772B4}"/>
              </a:ext>
            </a:extLst>
          </p:cNvPr>
          <p:cNvSpPr txBox="1"/>
          <p:nvPr/>
        </p:nvSpPr>
        <p:spPr>
          <a:xfrm>
            <a:off x="7805360" y="3115183"/>
            <a:ext cx="721672" cy="276999"/>
          </a:xfrm>
          <a:prstGeom prst="rect">
            <a:avLst/>
          </a:prstGeom>
          <a:noFill/>
        </p:spPr>
        <p:txBody>
          <a:bodyPr wrap="none" rtlCol="0">
            <a:spAutoFit/>
          </a:bodyPr>
          <a:lstStyle/>
          <a:p>
            <a:r>
              <a:rPr kumimoji="1" lang="ja-JP" altLang="en-US" sz="1200">
                <a:solidFill>
                  <a:schemeClr val="tx1">
                    <a:lumMod val="75000"/>
                    <a:lumOff val="25000"/>
                  </a:schemeClr>
                </a:solidFill>
                <a:latin typeface="+mn-lt"/>
                <a:ea typeface="MS PGothic" panose="020B0600070205080204" pitchFamily="34" charset="-128"/>
              </a:rPr>
              <a:t>アクセス</a:t>
            </a:r>
          </a:p>
        </p:txBody>
      </p:sp>
      <p:sp>
        <p:nvSpPr>
          <p:cNvPr id="86" name="円柱 85">
            <a:extLst>
              <a:ext uri="{FF2B5EF4-FFF2-40B4-BE49-F238E27FC236}">
                <a16:creationId xmlns:a16="http://schemas.microsoft.com/office/drawing/2014/main" id="{011F2DF9-011E-8846-B51B-41BB3E8B1448}"/>
              </a:ext>
            </a:extLst>
          </p:cNvPr>
          <p:cNvSpPr/>
          <p:nvPr/>
        </p:nvSpPr>
        <p:spPr>
          <a:xfrm>
            <a:off x="6837941" y="1341881"/>
            <a:ext cx="184906" cy="1883757"/>
          </a:xfrm>
          <a:prstGeom prst="can">
            <a:avLst>
              <a:gd name="adj" fmla="val 15155"/>
            </a:avLst>
          </a:prstGeom>
          <a:solidFill>
            <a:schemeClr val="accent2"/>
          </a:solidFill>
          <a:ln/>
        </p:spPr>
        <p:style>
          <a:lnRef idx="1">
            <a:schemeClr val="accent2"/>
          </a:lnRef>
          <a:fillRef idx="2">
            <a:schemeClr val="accent2"/>
          </a:fillRef>
          <a:effectRef idx="1">
            <a:schemeClr val="accent2"/>
          </a:effectRef>
          <a:fontRef idx="minor">
            <a:schemeClr val="dk1"/>
          </a:fontRef>
        </p:style>
        <p:txBody>
          <a:bodyPr rtlCol="0" anchor="ctr"/>
          <a:lstStyle/>
          <a:p>
            <a:pPr algn="ctr"/>
            <a:endParaRPr kumimoji="1" lang="ja-JP" altLang="en-US">
              <a:ea typeface="MS PGothic" panose="020B0600070205080204" pitchFamily="34" charset="-128"/>
            </a:endParaRPr>
          </a:p>
        </p:txBody>
      </p:sp>
      <p:sp>
        <p:nvSpPr>
          <p:cNvPr id="80" name="円柱 79">
            <a:extLst>
              <a:ext uri="{FF2B5EF4-FFF2-40B4-BE49-F238E27FC236}">
                <a16:creationId xmlns:a16="http://schemas.microsoft.com/office/drawing/2014/main" id="{608FEDEE-0155-5243-A162-254712F8701B}"/>
              </a:ext>
            </a:extLst>
          </p:cNvPr>
          <p:cNvSpPr/>
          <p:nvPr/>
        </p:nvSpPr>
        <p:spPr>
          <a:xfrm>
            <a:off x="6312890" y="2011629"/>
            <a:ext cx="436623" cy="458808"/>
          </a:xfrm>
          <a:prstGeom prst="can">
            <a:avLst>
              <a:gd name="adj" fmla="val 15155"/>
            </a:avLst>
          </a:prstGeom>
          <a:solidFill>
            <a:schemeClr val="accent1"/>
          </a:solidFill>
          <a:ln/>
        </p:spPr>
        <p:style>
          <a:lnRef idx="1">
            <a:schemeClr val="accent1"/>
          </a:lnRef>
          <a:fillRef idx="2">
            <a:schemeClr val="accent1"/>
          </a:fillRef>
          <a:effectRef idx="1">
            <a:schemeClr val="accent1"/>
          </a:effectRef>
          <a:fontRef idx="minor">
            <a:schemeClr val="dk1"/>
          </a:fontRef>
        </p:style>
        <p:txBody>
          <a:bodyPr rtlCol="0" anchor="ctr"/>
          <a:lstStyle/>
          <a:p>
            <a:pPr algn="ctr"/>
            <a:endParaRPr kumimoji="1" lang="ja-JP" altLang="en-US">
              <a:ea typeface="MS PGothic" panose="020B0600070205080204" pitchFamily="34" charset="-128"/>
            </a:endParaRPr>
          </a:p>
        </p:txBody>
      </p:sp>
      <p:sp>
        <p:nvSpPr>
          <p:cNvPr id="83" name="円柱 82">
            <a:extLst>
              <a:ext uri="{FF2B5EF4-FFF2-40B4-BE49-F238E27FC236}">
                <a16:creationId xmlns:a16="http://schemas.microsoft.com/office/drawing/2014/main" id="{A1E002F9-B72F-3E4F-ACA5-93E6D93E1263}"/>
              </a:ext>
            </a:extLst>
          </p:cNvPr>
          <p:cNvSpPr/>
          <p:nvPr/>
        </p:nvSpPr>
        <p:spPr>
          <a:xfrm>
            <a:off x="6326559" y="1341881"/>
            <a:ext cx="422954" cy="373353"/>
          </a:xfrm>
          <a:prstGeom prst="can">
            <a:avLst>
              <a:gd name="adj" fmla="val 15155"/>
            </a:avLst>
          </a:prstGeom>
          <a:solidFill>
            <a:schemeClr val="accent6"/>
          </a:solidFill>
          <a:ln/>
        </p:spPr>
        <p:style>
          <a:lnRef idx="1">
            <a:schemeClr val="accent6"/>
          </a:lnRef>
          <a:fillRef idx="2">
            <a:schemeClr val="accent6"/>
          </a:fillRef>
          <a:effectRef idx="1">
            <a:schemeClr val="accent6"/>
          </a:effectRef>
          <a:fontRef idx="minor">
            <a:schemeClr val="dk1"/>
          </a:fontRef>
        </p:style>
        <p:txBody>
          <a:bodyPr rtlCol="0" anchor="ctr"/>
          <a:lstStyle/>
          <a:p>
            <a:pPr algn="ctr"/>
            <a:endParaRPr kumimoji="1" lang="ja-JP" altLang="en-US">
              <a:ea typeface="MS PGothic" panose="020B0600070205080204" pitchFamily="34" charset="-128"/>
            </a:endParaRPr>
          </a:p>
        </p:txBody>
      </p:sp>
      <p:sp>
        <p:nvSpPr>
          <p:cNvPr id="85" name="円柱 84">
            <a:extLst>
              <a:ext uri="{FF2B5EF4-FFF2-40B4-BE49-F238E27FC236}">
                <a16:creationId xmlns:a16="http://schemas.microsoft.com/office/drawing/2014/main" id="{04DB27D9-EB91-9E41-A765-E3171B71603C}"/>
              </a:ext>
            </a:extLst>
          </p:cNvPr>
          <p:cNvSpPr/>
          <p:nvPr/>
        </p:nvSpPr>
        <p:spPr>
          <a:xfrm>
            <a:off x="6285550" y="2758843"/>
            <a:ext cx="463964" cy="1355364"/>
          </a:xfrm>
          <a:prstGeom prst="can">
            <a:avLst>
              <a:gd name="adj" fmla="val 15155"/>
            </a:avLst>
          </a:prstGeom>
          <a:solidFill>
            <a:schemeClr val="accent4"/>
          </a:solidFill>
          <a:ln/>
        </p:spPr>
        <p:style>
          <a:lnRef idx="1">
            <a:schemeClr val="accent4"/>
          </a:lnRef>
          <a:fillRef idx="2">
            <a:schemeClr val="accent4"/>
          </a:fillRef>
          <a:effectRef idx="1">
            <a:schemeClr val="accent4"/>
          </a:effectRef>
          <a:fontRef idx="minor">
            <a:schemeClr val="dk1"/>
          </a:fontRef>
        </p:style>
        <p:txBody>
          <a:bodyPr rtlCol="0" anchor="ctr"/>
          <a:lstStyle/>
          <a:p>
            <a:pPr algn="ctr"/>
            <a:endParaRPr kumimoji="1" lang="ja-JP" altLang="en-US">
              <a:ea typeface="MS PGothic" panose="020B0600070205080204" pitchFamily="34" charset="-128"/>
            </a:endParaRPr>
          </a:p>
        </p:txBody>
      </p:sp>
      <p:sp>
        <p:nvSpPr>
          <p:cNvPr id="2" name="タイトル 1">
            <a:extLst>
              <a:ext uri="{FF2B5EF4-FFF2-40B4-BE49-F238E27FC236}">
                <a16:creationId xmlns:a16="http://schemas.microsoft.com/office/drawing/2014/main" id="{B335F0A8-839E-2040-BDEB-9065B3E13B42}"/>
              </a:ext>
            </a:extLst>
          </p:cNvPr>
          <p:cNvSpPr>
            <a:spLocks noGrp="1"/>
          </p:cNvSpPr>
          <p:nvPr>
            <p:ph type="title"/>
          </p:nvPr>
        </p:nvSpPr>
        <p:spPr/>
        <p:txBody>
          <a:bodyPr/>
          <a:lstStyle/>
          <a:p>
            <a:r>
              <a:rPr kumimoji="1" lang="ja-JP" altLang="en-US">
                <a:latin typeface="+mn-lt"/>
                <a:ea typeface="MS PGothic" panose="020B0600070205080204" pitchFamily="34" charset="-128"/>
              </a:rPr>
              <a:t>論理構成</a:t>
            </a:r>
          </a:p>
        </p:txBody>
      </p:sp>
      <p:sp>
        <p:nvSpPr>
          <p:cNvPr id="59" name="直方体 58">
            <a:extLst>
              <a:ext uri="{FF2B5EF4-FFF2-40B4-BE49-F238E27FC236}">
                <a16:creationId xmlns:a16="http://schemas.microsoft.com/office/drawing/2014/main" id="{05A29AB9-4839-3E48-833F-968CA37C14DD}"/>
              </a:ext>
            </a:extLst>
          </p:cNvPr>
          <p:cNvSpPr/>
          <p:nvPr/>
        </p:nvSpPr>
        <p:spPr>
          <a:xfrm>
            <a:off x="5797271" y="1722718"/>
            <a:ext cx="1683815" cy="281427"/>
          </a:xfrm>
          <a:prstGeom prst="cube">
            <a:avLst>
              <a:gd name="adj" fmla="val 7621"/>
            </a:avLst>
          </a:prstGeom>
          <a:solidFill>
            <a:schemeClr val="bg2"/>
          </a:solidFill>
          <a:ln w="12700" cap="flat" cmpd="sng" algn="ctr">
            <a:solidFill>
              <a:schemeClr val="accent1"/>
            </a:solidFill>
            <a:prstDash val="solid"/>
            <a:round/>
            <a:headEnd type="none" w="med" len="med"/>
            <a:tailEnd type="none" w="med" len="med"/>
          </a:ln>
        </p:spPr>
        <p:style>
          <a:lnRef idx="0">
            <a:scrgbClr r="0" g="0" b="0"/>
          </a:lnRef>
          <a:fillRef idx="0">
            <a:scrgbClr r="0" g="0" b="0"/>
          </a:fillRef>
          <a:effectRef idx="0">
            <a:scrgbClr r="0" g="0" b="0"/>
          </a:effectRef>
          <a:fontRef idx="minor">
            <a:schemeClr val="accent1"/>
          </a:fontRef>
        </p:style>
        <p:txBody>
          <a:bodyPr rtlCol="0" anchor="ctr"/>
          <a:lstStyle/>
          <a:p>
            <a:pPr algn="ctr"/>
            <a:r>
              <a:rPr kumimoji="1" lang="en-US" altLang="ja-JP" sz="1000" b="1">
                <a:solidFill>
                  <a:schemeClr val="tx1"/>
                </a:solidFill>
                <a:ea typeface="MS PGothic" panose="020B0600070205080204" pitchFamily="34" charset="-128"/>
              </a:rPr>
              <a:t>C9500-40X</a:t>
            </a:r>
            <a:endParaRPr kumimoji="1" lang="ja-JP" altLang="en-US" sz="1000" b="1">
              <a:solidFill>
                <a:schemeClr val="tx1"/>
              </a:solidFill>
              <a:ea typeface="MS PGothic" panose="020B0600070205080204" pitchFamily="34" charset="-128"/>
            </a:endParaRPr>
          </a:p>
        </p:txBody>
      </p:sp>
      <p:sp>
        <p:nvSpPr>
          <p:cNvPr id="66" name="直方体 65">
            <a:extLst>
              <a:ext uri="{FF2B5EF4-FFF2-40B4-BE49-F238E27FC236}">
                <a16:creationId xmlns:a16="http://schemas.microsoft.com/office/drawing/2014/main" id="{5A4E8B4B-28AF-8441-B635-7A603FF40EA3}"/>
              </a:ext>
            </a:extLst>
          </p:cNvPr>
          <p:cNvSpPr/>
          <p:nvPr/>
        </p:nvSpPr>
        <p:spPr>
          <a:xfrm>
            <a:off x="5797272" y="2477920"/>
            <a:ext cx="1683815" cy="281427"/>
          </a:xfrm>
          <a:prstGeom prst="cube">
            <a:avLst>
              <a:gd name="adj" fmla="val 7621"/>
            </a:avLst>
          </a:prstGeom>
          <a:solidFill>
            <a:schemeClr val="bg2"/>
          </a:solidFill>
          <a:ln w="12700" cap="flat" cmpd="sng" algn="ctr">
            <a:solidFill>
              <a:schemeClr val="accent1"/>
            </a:solidFill>
            <a:prstDash val="solid"/>
            <a:round/>
            <a:headEnd type="none" w="med" len="med"/>
            <a:tailEnd type="none" w="med" len="med"/>
          </a:ln>
        </p:spPr>
        <p:style>
          <a:lnRef idx="0">
            <a:scrgbClr r="0" g="0" b="0"/>
          </a:lnRef>
          <a:fillRef idx="0">
            <a:scrgbClr r="0" g="0" b="0"/>
          </a:fillRef>
          <a:effectRef idx="0">
            <a:scrgbClr r="0" g="0" b="0"/>
          </a:effectRef>
          <a:fontRef idx="minor">
            <a:schemeClr val="accent1"/>
          </a:fontRef>
        </p:style>
        <p:txBody>
          <a:bodyPr rtlCol="0" anchor="ctr"/>
          <a:lstStyle/>
          <a:p>
            <a:pPr algn="ctr"/>
            <a:r>
              <a:rPr kumimoji="1" lang="en-US" altLang="ja-JP" sz="1000" b="1">
                <a:solidFill>
                  <a:schemeClr val="tx1"/>
                </a:solidFill>
                <a:ea typeface="MS PGothic" panose="020B0600070205080204" pitchFamily="34" charset="-128"/>
              </a:rPr>
              <a:t>C9300-24T</a:t>
            </a:r>
            <a:endParaRPr kumimoji="1" lang="ja-JP" altLang="en-US" sz="1000" b="1">
              <a:solidFill>
                <a:schemeClr val="tx1"/>
              </a:solidFill>
              <a:ea typeface="MS PGothic" panose="020B0600070205080204" pitchFamily="34" charset="-128"/>
            </a:endParaRPr>
          </a:p>
        </p:txBody>
      </p:sp>
      <p:sp>
        <p:nvSpPr>
          <p:cNvPr id="68" name="直方体 67">
            <a:extLst>
              <a:ext uri="{FF2B5EF4-FFF2-40B4-BE49-F238E27FC236}">
                <a16:creationId xmlns:a16="http://schemas.microsoft.com/office/drawing/2014/main" id="{FEB7D746-65FB-0C48-9D4A-E470EA82B4D1}"/>
              </a:ext>
            </a:extLst>
          </p:cNvPr>
          <p:cNvSpPr/>
          <p:nvPr/>
        </p:nvSpPr>
        <p:spPr>
          <a:xfrm>
            <a:off x="5797271" y="3225638"/>
            <a:ext cx="1683815" cy="281427"/>
          </a:xfrm>
          <a:prstGeom prst="cube">
            <a:avLst>
              <a:gd name="adj" fmla="val 7621"/>
            </a:avLst>
          </a:prstGeom>
          <a:solidFill>
            <a:schemeClr val="bg2"/>
          </a:solidFill>
          <a:ln w="12700" cap="flat" cmpd="sng" algn="ctr">
            <a:solidFill>
              <a:schemeClr val="accent1"/>
            </a:solidFill>
            <a:prstDash val="solid"/>
            <a:round/>
            <a:headEnd type="none" w="med" len="med"/>
            <a:tailEnd type="none" w="med" len="med"/>
          </a:ln>
        </p:spPr>
        <p:style>
          <a:lnRef idx="0">
            <a:scrgbClr r="0" g="0" b="0"/>
          </a:lnRef>
          <a:fillRef idx="0">
            <a:scrgbClr r="0" g="0" b="0"/>
          </a:fillRef>
          <a:effectRef idx="0">
            <a:scrgbClr r="0" g="0" b="0"/>
          </a:effectRef>
          <a:fontRef idx="minor">
            <a:schemeClr val="accent1"/>
          </a:fontRef>
        </p:style>
        <p:txBody>
          <a:bodyPr rtlCol="0" anchor="ctr"/>
          <a:lstStyle/>
          <a:p>
            <a:pPr algn="ctr"/>
            <a:r>
              <a:rPr kumimoji="1" lang="en-US" altLang="ja-JP" sz="1000" b="1">
                <a:solidFill>
                  <a:schemeClr val="tx1"/>
                </a:solidFill>
                <a:ea typeface="MS PGothic" panose="020B0600070205080204" pitchFamily="34" charset="-128"/>
              </a:rPr>
              <a:t>C9200L-48T</a:t>
            </a:r>
            <a:endParaRPr kumimoji="1" lang="ja-JP" altLang="en-US" sz="1000" b="1">
              <a:solidFill>
                <a:schemeClr val="tx1"/>
              </a:solidFill>
              <a:ea typeface="MS PGothic" panose="020B0600070205080204" pitchFamily="34" charset="-128"/>
            </a:endParaRPr>
          </a:p>
        </p:txBody>
      </p:sp>
      <p:cxnSp>
        <p:nvCxnSpPr>
          <p:cNvPr id="70" name="直線コネクタ 69">
            <a:extLst>
              <a:ext uri="{FF2B5EF4-FFF2-40B4-BE49-F238E27FC236}">
                <a16:creationId xmlns:a16="http://schemas.microsoft.com/office/drawing/2014/main" id="{74F917D4-CCD2-5847-8D1D-1A03B8883CB5}"/>
              </a:ext>
            </a:extLst>
          </p:cNvPr>
          <p:cNvCxnSpPr>
            <a:cxnSpLocks/>
          </p:cNvCxnSpPr>
          <p:nvPr/>
        </p:nvCxnSpPr>
        <p:spPr>
          <a:xfrm>
            <a:off x="6517533" y="2011629"/>
            <a:ext cx="0" cy="473671"/>
          </a:xfrm>
          <a:prstGeom prst="line">
            <a:avLst/>
          </a:prstGeom>
          <a:ln w="28575">
            <a:solidFill>
              <a:srgbClr val="C50200"/>
            </a:solidFill>
          </a:ln>
        </p:spPr>
        <p:style>
          <a:lnRef idx="1">
            <a:schemeClr val="accent1"/>
          </a:lnRef>
          <a:fillRef idx="0">
            <a:schemeClr val="accent1"/>
          </a:fillRef>
          <a:effectRef idx="0">
            <a:schemeClr val="accent1"/>
          </a:effectRef>
          <a:fontRef idx="minor">
            <a:schemeClr val="tx1"/>
          </a:fontRef>
        </p:style>
      </p:cxnSp>
      <p:cxnSp>
        <p:nvCxnSpPr>
          <p:cNvPr id="74" name="直線コネクタ 73">
            <a:extLst>
              <a:ext uri="{FF2B5EF4-FFF2-40B4-BE49-F238E27FC236}">
                <a16:creationId xmlns:a16="http://schemas.microsoft.com/office/drawing/2014/main" id="{E22AD8BC-98DF-E047-8910-67503A7D9ABB}"/>
              </a:ext>
            </a:extLst>
          </p:cNvPr>
          <p:cNvCxnSpPr>
            <a:cxnSpLocks/>
          </p:cNvCxnSpPr>
          <p:nvPr/>
        </p:nvCxnSpPr>
        <p:spPr>
          <a:xfrm>
            <a:off x="6517532" y="2759175"/>
            <a:ext cx="0" cy="473671"/>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81" name="テキスト ボックス 80">
            <a:extLst>
              <a:ext uri="{FF2B5EF4-FFF2-40B4-BE49-F238E27FC236}">
                <a16:creationId xmlns:a16="http://schemas.microsoft.com/office/drawing/2014/main" id="{751B60A4-FF5D-C04E-8ED8-82CF5F61FF3B}"/>
              </a:ext>
            </a:extLst>
          </p:cNvPr>
          <p:cNvSpPr txBox="1"/>
          <p:nvPr/>
        </p:nvSpPr>
        <p:spPr>
          <a:xfrm>
            <a:off x="5615412" y="2032055"/>
            <a:ext cx="764289" cy="246221"/>
          </a:xfrm>
          <a:prstGeom prst="rect">
            <a:avLst/>
          </a:prstGeom>
          <a:noFill/>
        </p:spPr>
        <p:txBody>
          <a:bodyPr wrap="square" rtlCol="0">
            <a:spAutoFit/>
          </a:bodyPr>
          <a:lstStyle/>
          <a:p>
            <a:pPr algn="ctr"/>
            <a:r>
              <a:rPr kumimoji="1" lang="en-US" altLang="ja-JP" sz="1000">
                <a:latin typeface="+mn-lt"/>
                <a:ea typeface="MS PGothic" panose="020B0600070205080204" pitchFamily="34" charset="-128"/>
              </a:rPr>
              <a:t>VLAN200</a:t>
            </a:r>
            <a:endParaRPr kumimoji="1" lang="ja-JP" altLang="en-US" sz="1000">
              <a:latin typeface="+mn-lt"/>
              <a:ea typeface="MS PGothic" panose="020B0600070205080204" pitchFamily="34" charset="-128"/>
            </a:endParaRPr>
          </a:p>
        </p:txBody>
      </p:sp>
      <p:sp>
        <p:nvSpPr>
          <p:cNvPr id="82" name="テキスト ボックス 81">
            <a:extLst>
              <a:ext uri="{FF2B5EF4-FFF2-40B4-BE49-F238E27FC236}">
                <a16:creationId xmlns:a16="http://schemas.microsoft.com/office/drawing/2014/main" id="{7DC92047-D809-6D41-B6A0-48FF69F0A3FB}"/>
              </a:ext>
            </a:extLst>
          </p:cNvPr>
          <p:cNvSpPr txBox="1"/>
          <p:nvPr/>
        </p:nvSpPr>
        <p:spPr>
          <a:xfrm>
            <a:off x="6987335" y="1460365"/>
            <a:ext cx="711837" cy="246221"/>
          </a:xfrm>
          <a:prstGeom prst="rect">
            <a:avLst/>
          </a:prstGeom>
          <a:noFill/>
        </p:spPr>
        <p:txBody>
          <a:bodyPr wrap="square" rtlCol="0">
            <a:spAutoFit/>
          </a:bodyPr>
          <a:lstStyle/>
          <a:p>
            <a:pPr algn="ctr"/>
            <a:r>
              <a:rPr kumimoji="1" lang="en-US" altLang="ja-JP" sz="1000">
                <a:latin typeface="+mn-lt"/>
                <a:ea typeface="MS PGothic" panose="020B0600070205080204" pitchFamily="34" charset="-128"/>
              </a:rPr>
              <a:t>VLAN31</a:t>
            </a:r>
            <a:endParaRPr kumimoji="1" lang="ja-JP" altLang="en-US" sz="1000">
              <a:latin typeface="+mn-lt"/>
              <a:ea typeface="MS PGothic" panose="020B0600070205080204" pitchFamily="34" charset="-128"/>
            </a:endParaRPr>
          </a:p>
        </p:txBody>
      </p:sp>
      <p:sp>
        <p:nvSpPr>
          <p:cNvPr id="84" name="テキスト ボックス 83">
            <a:extLst>
              <a:ext uri="{FF2B5EF4-FFF2-40B4-BE49-F238E27FC236}">
                <a16:creationId xmlns:a16="http://schemas.microsoft.com/office/drawing/2014/main" id="{59D0E6AD-45E0-0047-B5D2-6A2A002D38A8}"/>
              </a:ext>
            </a:extLst>
          </p:cNvPr>
          <p:cNvSpPr txBox="1"/>
          <p:nvPr/>
        </p:nvSpPr>
        <p:spPr>
          <a:xfrm>
            <a:off x="5294302" y="3576026"/>
            <a:ext cx="1256015" cy="246221"/>
          </a:xfrm>
          <a:prstGeom prst="rect">
            <a:avLst/>
          </a:prstGeom>
          <a:noFill/>
        </p:spPr>
        <p:txBody>
          <a:bodyPr wrap="square" rtlCol="0">
            <a:spAutoFit/>
          </a:bodyPr>
          <a:lstStyle/>
          <a:p>
            <a:r>
              <a:rPr kumimoji="1" lang="en-US" altLang="ja-JP" sz="1000">
                <a:latin typeface="+mn-lt"/>
                <a:ea typeface="MS PGothic" panose="020B0600070205080204" pitchFamily="34" charset="-128"/>
              </a:rPr>
              <a:t>VLAN101-110</a:t>
            </a:r>
            <a:endParaRPr kumimoji="1" lang="ja-JP" altLang="en-US" sz="1000">
              <a:latin typeface="+mn-lt"/>
              <a:ea typeface="MS PGothic" panose="020B0600070205080204" pitchFamily="34" charset="-128"/>
            </a:endParaRPr>
          </a:p>
        </p:txBody>
      </p:sp>
      <p:sp>
        <p:nvSpPr>
          <p:cNvPr id="29" name="正方形/長方形 28">
            <a:extLst>
              <a:ext uri="{FF2B5EF4-FFF2-40B4-BE49-F238E27FC236}">
                <a16:creationId xmlns:a16="http://schemas.microsoft.com/office/drawing/2014/main" id="{CA95EC9F-037D-1840-968D-6DEE5B89121B}"/>
              </a:ext>
            </a:extLst>
          </p:cNvPr>
          <p:cNvSpPr/>
          <p:nvPr/>
        </p:nvSpPr>
        <p:spPr>
          <a:xfrm>
            <a:off x="234929" y="1201738"/>
            <a:ext cx="4466554" cy="2275366"/>
          </a:xfrm>
          <a:prstGeom prst="rect">
            <a:avLst/>
          </a:prstGeom>
        </p:spPr>
        <p:txBody>
          <a:bodyPr wrap="square">
            <a:spAutoFit/>
          </a:bodyPr>
          <a:lstStyle/>
          <a:p>
            <a:pPr marL="285750" indent="-285750">
              <a:lnSpc>
                <a:spcPct val="150000"/>
              </a:lnSpc>
              <a:buFont typeface="Apple SD Gothic Neo Regular" panose="02000300000000000000" pitchFamily="2" charset="-127"/>
              <a:buChar char="◼"/>
            </a:pPr>
            <a:r>
              <a:rPr kumimoji="1" lang="ja-JP" altLang="en-US" sz="1200" b="1">
                <a:solidFill>
                  <a:schemeClr val="tx2"/>
                </a:solidFill>
                <a:latin typeface="+mn-lt"/>
                <a:ea typeface="MS PGothic" panose="020B0600070205080204" pitchFamily="34" charset="-128"/>
              </a:rPr>
              <a:t>論理構成</a:t>
            </a:r>
            <a:endParaRPr kumimoji="1" lang="en-US" altLang="ja-JP" sz="1200" b="1">
              <a:solidFill>
                <a:schemeClr val="tx2"/>
              </a:solidFill>
              <a:latin typeface="+mn-lt"/>
              <a:ea typeface="MS PGothic" panose="020B0600070205080204" pitchFamily="34" charset="-128"/>
            </a:endParaRPr>
          </a:p>
          <a:p>
            <a:pPr marL="349250" indent="-115888">
              <a:lnSpc>
                <a:spcPct val="150000"/>
              </a:lnSpc>
              <a:buFont typeface="Arial" panose="020B0604020202020204" pitchFamily="34" charset="0"/>
              <a:buChar char="•"/>
            </a:pPr>
            <a:r>
              <a:rPr kumimoji="1" lang="ja-JP" altLang="en-US" sz="1200">
                <a:latin typeface="+mn-lt"/>
                <a:ea typeface="MS PGothic" panose="020B0600070205080204" pitchFamily="34" charset="-128"/>
              </a:rPr>
              <a:t>コア、ディストリビューション</a:t>
            </a:r>
            <a:r>
              <a:rPr kumimoji="1" lang="en-US" altLang="ja-JP" sz="1200">
                <a:latin typeface="+mn-lt"/>
                <a:ea typeface="MS PGothic" panose="020B0600070205080204" pitchFamily="34" charset="-128"/>
              </a:rPr>
              <a:t> </a:t>
            </a:r>
            <a:r>
              <a:rPr kumimoji="1" lang="ja-JP" altLang="en-US" sz="1200">
                <a:latin typeface="+mn-lt"/>
                <a:ea typeface="MS PGothic" panose="020B0600070205080204" pitchFamily="34" charset="-128"/>
              </a:rPr>
              <a:t>スイッチは</a:t>
            </a:r>
            <a:r>
              <a:rPr kumimoji="1" lang="en-US" altLang="ja-JP" sz="1200">
                <a:latin typeface="+mn-lt"/>
                <a:ea typeface="MS PGothic" panose="020B0600070205080204" pitchFamily="34" charset="-128"/>
              </a:rPr>
              <a:t> L3</a:t>
            </a:r>
          </a:p>
          <a:p>
            <a:pPr marL="349250" indent="-115888">
              <a:lnSpc>
                <a:spcPct val="150000"/>
              </a:lnSpc>
              <a:buFont typeface="Arial" panose="020B0604020202020204" pitchFamily="34" charset="0"/>
              <a:buChar char="•"/>
            </a:pPr>
            <a:r>
              <a:rPr kumimoji="1" lang="ja-JP" altLang="en-US" sz="1200">
                <a:latin typeface="+mn-lt"/>
                <a:ea typeface="MS PGothic" panose="020B0600070205080204" pitchFamily="34" charset="-128"/>
              </a:rPr>
              <a:t>アクセス</a:t>
            </a:r>
            <a:r>
              <a:rPr kumimoji="1" lang="en-US" altLang="ja-JP" sz="1200">
                <a:latin typeface="+mn-lt"/>
                <a:ea typeface="MS PGothic" panose="020B0600070205080204" pitchFamily="34" charset="-128"/>
              </a:rPr>
              <a:t> </a:t>
            </a:r>
            <a:r>
              <a:rPr kumimoji="1" lang="ja-JP" altLang="en-US" sz="1200">
                <a:latin typeface="+mn-lt"/>
                <a:ea typeface="MS PGothic" panose="020B0600070205080204" pitchFamily="34" charset="-128"/>
              </a:rPr>
              <a:t>スイッチは</a:t>
            </a:r>
            <a:r>
              <a:rPr kumimoji="1" lang="en-US" altLang="ja-JP" sz="1200">
                <a:latin typeface="+mn-lt"/>
                <a:ea typeface="MS PGothic" panose="020B0600070205080204" pitchFamily="34" charset="-128"/>
              </a:rPr>
              <a:t> L2</a:t>
            </a:r>
          </a:p>
          <a:p>
            <a:pPr marL="349250" indent="-115888">
              <a:lnSpc>
                <a:spcPct val="150000"/>
              </a:lnSpc>
              <a:buFont typeface="Arial" panose="020B0604020202020204" pitchFamily="34" charset="0"/>
              <a:buChar char="•"/>
            </a:pPr>
            <a:r>
              <a:rPr kumimoji="1" lang="en-US" altLang="ja-JP" sz="1200">
                <a:latin typeface="+mn-lt"/>
                <a:ea typeface="MS PGothic" panose="020B0600070205080204" pitchFamily="34" charset="-128"/>
              </a:rPr>
              <a:t>VLAN </a:t>
            </a:r>
            <a:r>
              <a:rPr kumimoji="1" lang="ja-JP" altLang="en-US" sz="1200">
                <a:latin typeface="+mn-lt"/>
                <a:ea typeface="MS PGothic" panose="020B0600070205080204" pitchFamily="34" charset="-128"/>
              </a:rPr>
              <a:t>ベースで構成し、</a:t>
            </a:r>
            <a:r>
              <a:rPr kumimoji="1" lang="en-US" altLang="ja-JP" sz="1200">
                <a:latin typeface="+mn-lt"/>
                <a:ea typeface="MS PGothic" panose="020B0600070205080204" pitchFamily="34" charset="-128"/>
              </a:rPr>
              <a:t>L3 </a:t>
            </a:r>
            <a:r>
              <a:rPr kumimoji="1" lang="ja-JP" altLang="en-US" sz="1200">
                <a:latin typeface="+mn-lt"/>
                <a:ea typeface="MS PGothic" panose="020B0600070205080204" pitchFamily="34" charset="-128"/>
              </a:rPr>
              <a:t>については</a:t>
            </a:r>
            <a:r>
              <a:rPr kumimoji="1" lang="en-US" altLang="ja-JP" sz="1200">
                <a:latin typeface="+mn-lt"/>
                <a:ea typeface="MS PGothic" panose="020B0600070205080204" pitchFamily="34" charset="-128"/>
              </a:rPr>
              <a:t> SVI </a:t>
            </a:r>
            <a:r>
              <a:rPr kumimoji="1" lang="ja-JP" altLang="en-US" sz="1200">
                <a:latin typeface="+mn-lt"/>
                <a:ea typeface="MS PGothic" panose="020B0600070205080204" pitchFamily="34" charset="-128"/>
              </a:rPr>
              <a:t>を利用</a:t>
            </a:r>
            <a:endParaRPr kumimoji="1" lang="en-US" altLang="ja-JP" sz="1200">
              <a:latin typeface="+mn-lt"/>
              <a:ea typeface="MS PGothic" panose="020B0600070205080204" pitchFamily="34" charset="-128"/>
            </a:endParaRPr>
          </a:p>
          <a:p>
            <a:pPr marL="349250" indent="-115888">
              <a:lnSpc>
                <a:spcPct val="150000"/>
              </a:lnSpc>
              <a:buFont typeface="Arial" panose="020B0604020202020204" pitchFamily="34" charset="0"/>
              <a:buChar char="•"/>
            </a:pPr>
            <a:r>
              <a:rPr kumimoji="1" lang="ja-JP" altLang="en-US" sz="1200">
                <a:latin typeface="+mn-lt"/>
                <a:ea typeface="MS PGothic" panose="020B0600070205080204" pitchFamily="34" charset="-128"/>
              </a:rPr>
              <a:t>ユーザ端末のデフォルト</a:t>
            </a:r>
            <a:r>
              <a:rPr kumimoji="1" lang="en-US" altLang="ja-JP" sz="1200">
                <a:latin typeface="+mn-lt"/>
                <a:ea typeface="MS PGothic" panose="020B0600070205080204" pitchFamily="34" charset="-128"/>
              </a:rPr>
              <a:t> </a:t>
            </a:r>
            <a:r>
              <a:rPr kumimoji="1" lang="ja-JP" altLang="en-US" sz="1200">
                <a:latin typeface="+mn-lt"/>
                <a:ea typeface="MS PGothic" panose="020B0600070205080204" pitchFamily="34" charset="-128"/>
              </a:rPr>
              <a:t>ゲートウェイはディストリビューション</a:t>
            </a:r>
            <a:r>
              <a:rPr kumimoji="1" lang="en-US" altLang="ja-JP" sz="1200">
                <a:latin typeface="+mn-lt"/>
                <a:ea typeface="MS PGothic" panose="020B0600070205080204" pitchFamily="34" charset="-128"/>
              </a:rPr>
              <a:t> </a:t>
            </a:r>
            <a:r>
              <a:rPr kumimoji="1" lang="ja-JP" altLang="en-US" sz="1200">
                <a:latin typeface="+mn-lt"/>
                <a:ea typeface="MS PGothic" panose="020B0600070205080204" pitchFamily="34" charset="-128"/>
              </a:rPr>
              <a:t>スイッチ</a:t>
            </a:r>
            <a:endParaRPr kumimoji="1" lang="en-US" altLang="ja-JP" sz="1200">
              <a:latin typeface="+mn-lt"/>
              <a:ea typeface="MS PGothic" panose="020B0600070205080204" pitchFamily="34" charset="-128"/>
            </a:endParaRPr>
          </a:p>
          <a:p>
            <a:pPr marL="349250" indent="-115888">
              <a:lnSpc>
                <a:spcPct val="150000"/>
              </a:lnSpc>
              <a:buFont typeface="Arial" panose="020B0604020202020204" pitchFamily="34" charset="0"/>
              <a:buChar char="•"/>
            </a:pPr>
            <a:r>
              <a:rPr kumimoji="1" lang="ja-JP" altLang="en-US" sz="1200">
                <a:latin typeface="+mn-lt"/>
                <a:ea typeface="MS PGothic" panose="020B0600070205080204" pitchFamily="34" charset="-128"/>
              </a:rPr>
              <a:t>コア</a:t>
            </a:r>
            <a:r>
              <a:rPr kumimoji="1" lang="en-US" altLang="ja-JP" sz="1200">
                <a:latin typeface="+mn-lt"/>
                <a:ea typeface="MS PGothic" panose="020B0600070205080204" pitchFamily="34" charset="-128"/>
              </a:rPr>
              <a:t> - </a:t>
            </a:r>
            <a:r>
              <a:rPr kumimoji="1" lang="ja-JP" altLang="en-US" sz="1200">
                <a:latin typeface="+mn-lt"/>
                <a:ea typeface="MS PGothic" panose="020B0600070205080204" pitchFamily="34" charset="-128"/>
              </a:rPr>
              <a:t>ディストリビューション間は</a:t>
            </a:r>
            <a:r>
              <a:rPr kumimoji="1" lang="en-US" altLang="ja-JP" sz="1200">
                <a:latin typeface="+mn-lt"/>
                <a:ea typeface="MS PGothic" panose="020B0600070205080204" pitchFamily="34" charset="-128"/>
              </a:rPr>
              <a:t> OSPF </a:t>
            </a:r>
            <a:r>
              <a:rPr kumimoji="1" lang="ja-JP" altLang="en-US" sz="1200">
                <a:latin typeface="+mn-lt"/>
                <a:ea typeface="MS PGothic" panose="020B0600070205080204" pitchFamily="34" charset="-128"/>
              </a:rPr>
              <a:t>でルーティング</a:t>
            </a:r>
            <a:endParaRPr kumimoji="1" lang="en-US" altLang="ja-JP" sz="1200">
              <a:latin typeface="+mn-lt"/>
              <a:ea typeface="MS PGothic" panose="020B0600070205080204" pitchFamily="34" charset="-128"/>
            </a:endParaRPr>
          </a:p>
          <a:p>
            <a:pPr marL="349250" indent="-115888">
              <a:lnSpc>
                <a:spcPct val="150000"/>
              </a:lnSpc>
              <a:buFont typeface="Arial" panose="020B0604020202020204" pitchFamily="34" charset="0"/>
              <a:buChar char="•"/>
            </a:pPr>
            <a:r>
              <a:rPr kumimoji="1" lang="ja-JP" altLang="en-US" sz="1200">
                <a:latin typeface="+mn-lt"/>
                <a:ea typeface="MS PGothic" panose="020B0600070205080204" pitchFamily="34" charset="-128"/>
              </a:rPr>
              <a:t>管理用、各種サーバ</a:t>
            </a:r>
            <a:r>
              <a:rPr kumimoji="1" lang="en-US" altLang="ja-JP" sz="1200">
                <a:latin typeface="+mn-lt"/>
                <a:ea typeface="MS PGothic" panose="020B0600070205080204" pitchFamily="34" charset="-128"/>
              </a:rPr>
              <a:t> </a:t>
            </a:r>
            <a:r>
              <a:rPr kumimoji="1" lang="ja-JP" altLang="en-US" sz="1200">
                <a:latin typeface="+mn-lt"/>
                <a:ea typeface="MS PGothic" panose="020B0600070205080204" pitchFamily="34" charset="-128"/>
              </a:rPr>
              <a:t>セグメントは</a:t>
            </a:r>
            <a:r>
              <a:rPr kumimoji="1" lang="en-US" altLang="ja-JP" sz="1200">
                <a:latin typeface="+mn-lt"/>
                <a:ea typeface="MS PGothic" panose="020B0600070205080204" pitchFamily="34" charset="-128"/>
              </a:rPr>
              <a:t> VRF </a:t>
            </a:r>
            <a:r>
              <a:rPr kumimoji="1" lang="ja-JP" altLang="en-US" sz="1200" err="1">
                <a:latin typeface="+mn-lt"/>
                <a:ea typeface="MS PGothic" panose="020B0600070205080204" pitchFamily="34" charset="-128"/>
              </a:rPr>
              <a:t>にて</a:t>
            </a:r>
            <a:r>
              <a:rPr kumimoji="1" lang="ja-JP" altLang="en-US" sz="1200">
                <a:latin typeface="+mn-lt"/>
                <a:ea typeface="MS PGothic" panose="020B0600070205080204" pitchFamily="34" charset="-128"/>
              </a:rPr>
              <a:t>論理分割</a:t>
            </a:r>
            <a:br>
              <a:rPr kumimoji="1" lang="en-US" altLang="ja-JP" sz="1400">
                <a:latin typeface="+mn-lt"/>
                <a:ea typeface="MS PGothic" panose="020B0600070205080204" pitchFamily="34" charset="-128"/>
              </a:rPr>
            </a:br>
            <a:r>
              <a:rPr kumimoji="1" lang="en-US" altLang="ja-JP" sz="1200">
                <a:latin typeface="+mn-lt"/>
                <a:ea typeface="MS PGothic" panose="020B0600070205080204" pitchFamily="34" charset="-128"/>
              </a:rPr>
              <a:t>※</a:t>
            </a:r>
            <a:r>
              <a:rPr kumimoji="1" lang="ja-JP" altLang="en-US" sz="1200">
                <a:latin typeface="+mn-lt"/>
                <a:ea typeface="MS PGothic" panose="020B0600070205080204" pitchFamily="34" charset="-128"/>
              </a:rPr>
              <a:t>但し、アクセス</a:t>
            </a:r>
            <a:r>
              <a:rPr kumimoji="1" lang="en-US" altLang="ja-JP" sz="1200">
                <a:latin typeface="+mn-lt"/>
                <a:ea typeface="MS PGothic" panose="020B0600070205080204" pitchFamily="34" charset="-128"/>
              </a:rPr>
              <a:t> </a:t>
            </a:r>
            <a:r>
              <a:rPr kumimoji="1" lang="ja-JP" altLang="en-US" sz="1200">
                <a:latin typeface="+mn-lt"/>
                <a:ea typeface="MS PGothic" panose="020B0600070205080204" pitchFamily="34" charset="-128"/>
              </a:rPr>
              <a:t>スイッチは</a:t>
            </a:r>
            <a:r>
              <a:rPr kumimoji="1" lang="en-US" altLang="ja-JP" sz="1200">
                <a:latin typeface="+mn-lt"/>
                <a:ea typeface="MS PGothic" panose="020B0600070205080204" pitchFamily="34" charset="-128"/>
              </a:rPr>
              <a:t> VRF </a:t>
            </a:r>
            <a:r>
              <a:rPr kumimoji="1" lang="ja-JP" altLang="en-US" sz="1200">
                <a:latin typeface="+mn-lt"/>
                <a:ea typeface="MS PGothic" panose="020B0600070205080204" pitchFamily="34" charset="-128"/>
              </a:rPr>
              <a:t>未対応</a:t>
            </a:r>
            <a:endParaRPr kumimoji="1" lang="en-US" altLang="ja-JP" sz="1200">
              <a:latin typeface="+mn-lt"/>
              <a:ea typeface="MS PGothic" panose="020B0600070205080204" pitchFamily="34" charset="-128"/>
            </a:endParaRPr>
          </a:p>
        </p:txBody>
      </p:sp>
      <p:cxnSp>
        <p:nvCxnSpPr>
          <p:cNvPr id="94" name="直線コネクタ 93">
            <a:extLst>
              <a:ext uri="{FF2B5EF4-FFF2-40B4-BE49-F238E27FC236}">
                <a16:creationId xmlns:a16="http://schemas.microsoft.com/office/drawing/2014/main" id="{D9B8F35E-C6B2-914E-ACC6-85F63EB87737}"/>
              </a:ext>
            </a:extLst>
          </p:cNvPr>
          <p:cNvCxnSpPr>
            <a:cxnSpLocks/>
            <a:endCxn id="85" idx="1"/>
          </p:cNvCxnSpPr>
          <p:nvPr/>
        </p:nvCxnSpPr>
        <p:spPr>
          <a:xfrm flipH="1" flipV="1">
            <a:off x="6517532" y="2758843"/>
            <a:ext cx="970919" cy="877374"/>
          </a:xfrm>
          <a:prstGeom prst="line">
            <a:avLst/>
          </a:prstGeom>
          <a:ln>
            <a:solidFill>
              <a:schemeClr val="tx1"/>
            </a:solidFill>
            <a:tailEnd type="oval" w="med" len="med"/>
          </a:ln>
        </p:spPr>
        <p:style>
          <a:lnRef idx="1">
            <a:schemeClr val="accent1"/>
          </a:lnRef>
          <a:fillRef idx="0">
            <a:schemeClr val="accent1"/>
          </a:fillRef>
          <a:effectRef idx="0">
            <a:schemeClr val="accent1"/>
          </a:effectRef>
          <a:fontRef idx="minor">
            <a:schemeClr val="tx1"/>
          </a:fontRef>
        </p:style>
      </p:cxnSp>
      <p:sp>
        <p:nvSpPr>
          <p:cNvPr id="97" name="テキスト ボックス 96">
            <a:extLst>
              <a:ext uri="{FF2B5EF4-FFF2-40B4-BE49-F238E27FC236}">
                <a16:creationId xmlns:a16="http://schemas.microsoft.com/office/drawing/2014/main" id="{14673CEB-409F-5840-9E69-093B00299B93}"/>
              </a:ext>
            </a:extLst>
          </p:cNvPr>
          <p:cNvSpPr txBox="1"/>
          <p:nvPr/>
        </p:nvSpPr>
        <p:spPr>
          <a:xfrm>
            <a:off x="7038596" y="3649799"/>
            <a:ext cx="1470274" cy="461665"/>
          </a:xfrm>
          <a:prstGeom prst="rect">
            <a:avLst/>
          </a:prstGeom>
          <a:noFill/>
        </p:spPr>
        <p:txBody>
          <a:bodyPr wrap="none" rtlCol="0">
            <a:spAutoFit/>
          </a:bodyPr>
          <a:lstStyle/>
          <a:p>
            <a:r>
              <a:rPr kumimoji="1" lang="ja-JP" altLang="en-US" sz="1200">
                <a:latin typeface="+mn-lt"/>
                <a:ea typeface="MS PGothic" panose="020B0600070205080204" pitchFamily="34" charset="-128"/>
              </a:rPr>
              <a:t>ユーザ端末の</a:t>
            </a:r>
            <a:endParaRPr kumimoji="1" lang="en-US" altLang="ja-JP" sz="1200">
              <a:latin typeface="+mn-lt"/>
              <a:ea typeface="MS PGothic" panose="020B0600070205080204" pitchFamily="34" charset="-128"/>
            </a:endParaRPr>
          </a:p>
          <a:p>
            <a:r>
              <a:rPr kumimoji="1" lang="ja-JP" altLang="en-US" sz="1200">
                <a:latin typeface="+mn-lt"/>
                <a:ea typeface="MS PGothic" panose="020B0600070205080204" pitchFamily="34" charset="-128"/>
              </a:rPr>
              <a:t>デフォルト</a:t>
            </a:r>
            <a:r>
              <a:rPr kumimoji="1" lang="en-US" altLang="ja-JP" sz="1200">
                <a:latin typeface="+mn-lt"/>
                <a:ea typeface="MS PGothic" panose="020B0600070205080204" pitchFamily="34" charset="-128"/>
              </a:rPr>
              <a:t> </a:t>
            </a:r>
            <a:r>
              <a:rPr kumimoji="1" lang="ja-JP" altLang="en-US" sz="1200">
                <a:latin typeface="+mn-lt"/>
                <a:ea typeface="MS PGothic" panose="020B0600070205080204" pitchFamily="34" charset="-128"/>
              </a:rPr>
              <a:t>ゲートウェイ</a:t>
            </a:r>
            <a:endParaRPr kumimoji="1" lang="en-US" altLang="ja-JP" sz="1200">
              <a:latin typeface="+mn-lt"/>
              <a:ea typeface="MS PGothic" panose="020B0600070205080204" pitchFamily="34" charset="-128"/>
            </a:endParaRPr>
          </a:p>
        </p:txBody>
      </p:sp>
      <p:sp>
        <p:nvSpPr>
          <p:cNvPr id="100" name="テキスト ボックス 99">
            <a:extLst>
              <a:ext uri="{FF2B5EF4-FFF2-40B4-BE49-F238E27FC236}">
                <a16:creationId xmlns:a16="http://schemas.microsoft.com/office/drawing/2014/main" id="{1089583D-5CD9-CE41-8535-A1FA28BE2E93}"/>
              </a:ext>
            </a:extLst>
          </p:cNvPr>
          <p:cNvSpPr txBox="1"/>
          <p:nvPr/>
        </p:nvSpPr>
        <p:spPr>
          <a:xfrm>
            <a:off x="4565650" y="2853456"/>
            <a:ext cx="1691179" cy="276999"/>
          </a:xfrm>
          <a:prstGeom prst="rect">
            <a:avLst/>
          </a:prstGeom>
          <a:noFill/>
        </p:spPr>
        <p:txBody>
          <a:bodyPr wrap="square" rtlCol="0">
            <a:spAutoFit/>
          </a:bodyPr>
          <a:lstStyle/>
          <a:p>
            <a:pPr algn="ctr"/>
            <a:r>
              <a:rPr kumimoji="1" lang="en-US" altLang="ja-JP" sz="1200">
                <a:latin typeface="+mn-lt"/>
                <a:ea typeface="MS PGothic" panose="020B0600070205080204" pitchFamily="34" charset="-128"/>
              </a:rPr>
              <a:t>OSPF</a:t>
            </a:r>
            <a:r>
              <a:rPr kumimoji="1" lang="ja-JP" altLang="en-US" sz="1200">
                <a:latin typeface="+mn-lt"/>
                <a:ea typeface="MS PGothic" panose="020B0600070205080204" pitchFamily="34" charset="-128"/>
              </a:rPr>
              <a:t>でルーティング</a:t>
            </a:r>
          </a:p>
        </p:txBody>
      </p:sp>
      <p:cxnSp>
        <p:nvCxnSpPr>
          <p:cNvPr id="101" name="直線コネクタ 100">
            <a:extLst>
              <a:ext uri="{FF2B5EF4-FFF2-40B4-BE49-F238E27FC236}">
                <a16:creationId xmlns:a16="http://schemas.microsoft.com/office/drawing/2014/main" id="{3F52CA57-F116-0D47-BC88-5AC18BF2E50A}"/>
              </a:ext>
            </a:extLst>
          </p:cNvPr>
          <p:cNvCxnSpPr>
            <a:cxnSpLocks/>
            <a:endCxn id="80" idx="2"/>
          </p:cNvCxnSpPr>
          <p:nvPr/>
        </p:nvCxnSpPr>
        <p:spPr>
          <a:xfrm flipV="1">
            <a:off x="5411709" y="2241033"/>
            <a:ext cx="901181" cy="601991"/>
          </a:xfrm>
          <a:prstGeom prst="line">
            <a:avLst/>
          </a:prstGeom>
          <a:ln>
            <a:solidFill>
              <a:schemeClr val="tx1"/>
            </a:solidFill>
            <a:tailEnd type="oval" w="med" len="med"/>
          </a:ln>
        </p:spPr>
        <p:style>
          <a:lnRef idx="1">
            <a:schemeClr val="accent1"/>
          </a:lnRef>
          <a:fillRef idx="0">
            <a:schemeClr val="accent1"/>
          </a:fillRef>
          <a:effectRef idx="0">
            <a:schemeClr val="accent1"/>
          </a:effectRef>
          <a:fontRef idx="minor">
            <a:schemeClr val="tx1"/>
          </a:fontRef>
        </p:style>
      </p:cxnSp>
      <p:cxnSp>
        <p:nvCxnSpPr>
          <p:cNvPr id="105" name="直線コネクタ 104">
            <a:extLst>
              <a:ext uri="{FF2B5EF4-FFF2-40B4-BE49-F238E27FC236}">
                <a16:creationId xmlns:a16="http://schemas.microsoft.com/office/drawing/2014/main" id="{8257C33E-5280-4A48-9DF9-0DD5789FF00B}"/>
              </a:ext>
            </a:extLst>
          </p:cNvPr>
          <p:cNvCxnSpPr>
            <a:cxnSpLocks/>
          </p:cNvCxnSpPr>
          <p:nvPr/>
        </p:nvCxnSpPr>
        <p:spPr>
          <a:xfrm flipH="1">
            <a:off x="6920851" y="1137992"/>
            <a:ext cx="711837" cy="435921"/>
          </a:xfrm>
          <a:prstGeom prst="line">
            <a:avLst/>
          </a:prstGeom>
          <a:ln>
            <a:solidFill>
              <a:schemeClr val="tx1"/>
            </a:solidFill>
            <a:tailEnd type="oval" w="med" len="med"/>
          </a:ln>
        </p:spPr>
        <p:style>
          <a:lnRef idx="1">
            <a:schemeClr val="accent1"/>
          </a:lnRef>
          <a:fillRef idx="0">
            <a:schemeClr val="accent1"/>
          </a:fillRef>
          <a:effectRef idx="0">
            <a:schemeClr val="accent1"/>
          </a:effectRef>
          <a:fontRef idx="minor">
            <a:schemeClr val="tx1"/>
          </a:fontRef>
        </p:style>
      </p:cxnSp>
      <p:sp>
        <p:nvSpPr>
          <p:cNvPr id="108" name="テキスト ボックス 107">
            <a:extLst>
              <a:ext uri="{FF2B5EF4-FFF2-40B4-BE49-F238E27FC236}">
                <a16:creationId xmlns:a16="http://schemas.microsoft.com/office/drawing/2014/main" id="{5E6910CF-F7EE-5F4B-9655-666480311E03}"/>
              </a:ext>
            </a:extLst>
          </p:cNvPr>
          <p:cNvSpPr txBox="1"/>
          <p:nvPr/>
        </p:nvSpPr>
        <p:spPr>
          <a:xfrm>
            <a:off x="6938699" y="876767"/>
            <a:ext cx="1691179" cy="276999"/>
          </a:xfrm>
          <a:prstGeom prst="rect">
            <a:avLst/>
          </a:prstGeom>
          <a:noFill/>
        </p:spPr>
        <p:txBody>
          <a:bodyPr wrap="square" rtlCol="0">
            <a:spAutoFit/>
          </a:bodyPr>
          <a:lstStyle/>
          <a:p>
            <a:pPr algn="ctr"/>
            <a:r>
              <a:rPr kumimoji="1" lang="ja-JP" altLang="en-US" sz="1200">
                <a:latin typeface="+mn-lt"/>
                <a:ea typeface="MS PGothic" panose="020B0600070205080204" pitchFamily="34" charset="-128"/>
              </a:rPr>
              <a:t>管理用、各種サーバ</a:t>
            </a:r>
          </a:p>
        </p:txBody>
      </p:sp>
      <p:sp>
        <p:nvSpPr>
          <p:cNvPr id="109" name="テキスト ボックス 108">
            <a:extLst>
              <a:ext uri="{FF2B5EF4-FFF2-40B4-BE49-F238E27FC236}">
                <a16:creationId xmlns:a16="http://schemas.microsoft.com/office/drawing/2014/main" id="{04732CAB-7476-0348-AFD6-0C45A64EF84D}"/>
              </a:ext>
            </a:extLst>
          </p:cNvPr>
          <p:cNvSpPr txBox="1"/>
          <p:nvPr/>
        </p:nvSpPr>
        <p:spPr>
          <a:xfrm>
            <a:off x="5618685" y="1204662"/>
            <a:ext cx="824794" cy="246221"/>
          </a:xfrm>
          <a:prstGeom prst="rect">
            <a:avLst/>
          </a:prstGeom>
          <a:noFill/>
        </p:spPr>
        <p:txBody>
          <a:bodyPr wrap="square" rtlCol="0">
            <a:spAutoFit/>
          </a:bodyPr>
          <a:lstStyle/>
          <a:p>
            <a:pPr algn="ctr"/>
            <a:r>
              <a:rPr kumimoji="1" lang="en-US" altLang="ja-JP" sz="1000">
                <a:latin typeface="+mn-lt"/>
                <a:ea typeface="MS PGothic" panose="020B0600070205080204" pitchFamily="34" charset="-128"/>
              </a:rPr>
              <a:t>VLAN300</a:t>
            </a:r>
            <a:endParaRPr kumimoji="1" lang="ja-JP" altLang="en-US" sz="1000">
              <a:latin typeface="+mn-lt"/>
              <a:ea typeface="MS PGothic" panose="020B0600070205080204" pitchFamily="34" charset="-128"/>
            </a:endParaRPr>
          </a:p>
        </p:txBody>
      </p:sp>
      <p:sp>
        <p:nvSpPr>
          <p:cNvPr id="35" name="Text Placeholder 29">
            <a:extLst>
              <a:ext uri="{FF2B5EF4-FFF2-40B4-BE49-F238E27FC236}">
                <a16:creationId xmlns:a16="http://schemas.microsoft.com/office/drawing/2014/main" id="{31848969-D73A-684E-8136-ACE8669EF44E}"/>
              </a:ext>
            </a:extLst>
          </p:cNvPr>
          <p:cNvSpPr>
            <a:spLocks noGrp="1"/>
          </p:cNvSpPr>
          <p:nvPr>
            <p:ph type="body" sz="quarter" idx="12"/>
          </p:nvPr>
        </p:nvSpPr>
        <p:spPr>
          <a:xfrm>
            <a:off x="533400" y="60960"/>
            <a:ext cx="7084679" cy="326233"/>
          </a:xfrm>
        </p:spPr>
        <p:txBody>
          <a:bodyPr/>
          <a:lstStyle/>
          <a:p>
            <a:r>
              <a:rPr lang="en-US" altLang="ja-JP">
                <a:ea typeface="MS PGothic" panose="020B0600070205080204" pitchFamily="34" charset="-128"/>
              </a:rPr>
              <a:t>4.2</a:t>
            </a:r>
            <a:r>
              <a:rPr lang="ja-JP" altLang="en-US">
                <a:ea typeface="MS PGothic" panose="020B0600070205080204" pitchFamily="34" charset="-128"/>
              </a:rPr>
              <a:t>　構成のポイント</a:t>
            </a:r>
          </a:p>
        </p:txBody>
      </p:sp>
      <p:sp>
        <p:nvSpPr>
          <p:cNvPr id="30" name="Slide Number Placeholder 4">
            <a:extLst>
              <a:ext uri="{FF2B5EF4-FFF2-40B4-BE49-F238E27FC236}">
                <a16:creationId xmlns:a16="http://schemas.microsoft.com/office/drawing/2014/main" id="{B9BC823D-9A99-C547-B031-712CC35A3C5A}"/>
              </a:ext>
            </a:extLst>
          </p:cNvPr>
          <p:cNvSpPr>
            <a:spLocks noGrp="1"/>
          </p:cNvSpPr>
          <p:nvPr>
            <p:ph type="sldNum" sz="quarter" idx="4294967295"/>
          </p:nvPr>
        </p:nvSpPr>
        <p:spPr>
          <a:xfrm>
            <a:off x="8648700" y="4884738"/>
            <a:ext cx="495300" cy="274637"/>
          </a:xfrm>
          <a:prstGeom prst="rect">
            <a:avLst/>
          </a:prstGeom>
        </p:spPr>
        <p:txBody>
          <a:bodyPr>
            <a:noAutofit/>
          </a:bodyPr>
          <a:lstStyle/>
          <a:p>
            <a:fld id="{3945D0FD-48F1-4D72-80C5-FFB60B92A834}" type="slidenum">
              <a:rPr lang="en-US" sz="900" smtClean="0">
                <a:latin typeface="+mn-lt"/>
                <a:ea typeface="MS PGothic" panose="020B0600070205080204" pitchFamily="34" charset="-128"/>
              </a:rPr>
              <a:pPr/>
              <a:t>393</a:t>
            </a:fld>
            <a:endParaRPr lang="en-US" sz="900">
              <a:latin typeface="+mn-lt"/>
              <a:ea typeface="MS PGothic" panose="020B0600070205080204" pitchFamily="34" charset="-128"/>
            </a:endParaRPr>
          </a:p>
        </p:txBody>
      </p:sp>
    </p:spTree>
    <p:extLst>
      <p:ext uri="{BB962C8B-B14F-4D97-AF65-F5344CB8AC3E}">
        <p14:creationId xmlns:p14="http://schemas.microsoft.com/office/powerpoint/2010/main" val="3422704464"/>
      </p:ext>
    </p:extLst>
  </p:cSld>
  <p:clrMapOvr>
    <a:masterClrMapping/>
  </p:clrMapOvr>
</p:sld>
</file>

<file path=ppt/slides/slide3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a:extLst>
              <a:ext uri="{FF2B5EF4-FFF2-40B4-BE49-F238E27FC236}">
                <a16:creationId xmlns:a16="http://schemas.microsoft.com/office/drawing/2014/main" id="{B335F0A8-839E-2040-BDEB-9065B3E13B42}"/>
              </a:ext>
            </a:extLst>
          </p:cNvPr>
          <p:cNvSpPr>
            <a:spLocks noGrp="1"/>
          </p:cNvSpPr>
          <p:nvPr>
            <p:ph type="title"/>
          </p:nvPr>
        </p:nvSpPr>
        <p:spPr/>
        <p:txBody>
          <a:bodyPr anchor="t"/>
          <a:lstStyle/>
          <a:p>
            <a:r>
              <a:rPr kumimoji="1" lang="ja-JP" altLang="en-US">
                <a:latin typeface="+mn-lt"/>
                <a:ea typeface="MS PGothic" panose="020B0600070205080204" pitchFamily="34" charset="-128"/>
              </a:rPr>
              <a:t>冗長構成</a:t>
            </a:r>
          </a:p>
        </p:txBody>
      </p:sp>
      <p:cxnSp>
        <p:nvCxnSpPr>
          <p:cNvPr id="53" name="直線コネクタ 52">
            <a:extLst>
              <a:ext uri="{FF2B5EF4-FFF2-40B4-BE49-F238E27FC236}">
                <a16:creationId xmlns:a16="http://schemas.microsoft.com/office/drawing/2014/main" id="{5499EB49-83AC-A043-8B73-1A8128EC0F0E}"/>
              </a:ext>
            </a:extLst>
          </p:cNvPr>
          <p:cNvCxnSpPr>
            <a:cxnSpLocks/>
          </p:cNvCxnSpPr>
          <p:nvPr/>
        </p:nvCxnSpPr>
        <p:spPr>
          <a:xfrm flipV="1">
            <a:off x="87764" y="2145627"/>
            <a:ext cx="7975540" cy="15758"/>
          </a:xfrm>
          <a:prstGeom prst="line">
            <a:avLst/>
          </a:prstGeom>
          <a:ln w="28575">
            <a:solidFill>
              <a:schemeClr val="bg2">
                <a:lumMod val="6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54" name="直線コネクタ 53">
            <a:extLst>
              <a:ext uri="{FF2B5EF4-FFF2-40B4-BE49-F238E27FC236}">
                <a16:creationId xmlns:a16="http://schemas.microsoft.com/office/drawing/2014/main" id="{3B02514D-9BBA-6141-ADAD-C8039CEC38F3}"/>
              </a:ext>
            </a:extLst>
          </p:cNvPr>
          <p:cNvCxnSpPr>
            <a:cxnSpLocks/>
          </p:cNvCxnSpPr>
          <p:nvPr/>
        </p:nvCxnSpPr>
        <p:spPr>
          <a:xfrm>
            <a:off x="87764" y="2976989"/>
            <a:ext cx="7975540" cy="25488"/>
          </a:xfrm>
          <a:prstGeom prst="line">
            <a:avLst/>
          </a:prstGeom>
          <a:ln w="28575">
            <a:solidFill>
              <a:schemeClr val="bg2">
                <a:lumMod val="6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55" name="直線コネクタ 54">
            <a:extLst>
              <a:ext uri="{FF2B5EF4-FFF2-40B4-BE49-F238E27FC236}">
                <a16:creationId xmlns:a16="http://schemas.microsoft.com/office/drawing/2014/main" id="{3F441182-B69E-BA4D-957C-E4ABCD096C91}"/>
              </a:ext>
            </a:extLst>
          </p:cNvPr>
          <p:cNvCxnSpPr>
            <a:cxnSpLocks/>
          </p:cNvCxnSpPr>
          <p:nvPr/>
        </p:nvCxnSpPr>
        <p:spPr>
          <a:xfrm>
            <a:off x="87764" y="3728191"/>
            <a:ext cx="7975540" cy="56499"/>
          </a:xfrm>
          <a:prstGeom prst="line">
            <a:avLst/>
          </a:prstGeom>
          <a:ln w="28575">
            <a:solidFill>
              <a:schemeClr val="bg2">
                <a:lumMod val="6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56" name="直線コネクタ 55">
            <a:extLst>
              <a:ext uri="{FF2B5EF4-FFF2-40B4-BE49-F238E27FC236}">
                <a16:creationId xmlns:a16="http://schemas.microsoft.com/office/drawing/2014/main" id="{509487B2-233F-FB49-B5F9-2824F51E29A6}"/>
              </a:ext>
            </a:extLst>
          </p:cNvPr>
          <p:cNvCxnSpPr>
            <a:cxnSpLocks/>
          </p:cNvCxnSpPr>
          <p:nvPr/>
        </p:nvCxnSpPr>
        <p:spPr>
          <a:xfrm flipH="1">
            <a:off x="1067689" y="2333013"/>
            <a:ext cx="768" cy="496824"/>
          </a:xfrm>
          <a:prstGeom prst="line">
            <a:avLst/>
          </a:prstGeom>
          <a:ln w="28575">
            <a:solidFill>
              <a:srgbClr val="C50200"/>
            </a:solidFill>
          </a:ln>
        </p:spPr>
        <p:style>
          <a:lnRef idx="1">
            <a:schemeClr val="accent1"/>
          </a:lnRef>
          <a:fillRef idx="0">
            <a:schemeClr val="accent1"/>
          </a:fillRef>
          <a:effectRef idx="0">
            <a:schemeClr val="accent1"/>
          </a:effectRef>
          <a:fontRef idx="minor">
            <a:schemeClr val="tx1"/>
          </a:fontRef>
        </p:style>
      </p:cxnSp>
      <p:cxnSp>
        <p:nvCxnSpPr>
          <p:cNvPr id="57" name="直線コネクタ 56">
            <a:extLst>
              <a:ext uri="{FF2B5EF4-FFF2-40B4-BE49-F238E27FC236}">
                <a16:creationId xmlns:a16="http://schemas.microsoft.com/office/drawing/2014/main" id="{2248B82D-28E4-0446-A1F5-59016AD823C1}"/>
              </a:ext>
            </a:extLst>
          </p:cNvPr>
          <p:cNvCxnSpPr>
            <a:cxnSpLocks/>
          </p:cNvCxnSpPr>
          <p:nvPr/>
        </p:nvCxnSpPr>
        <p:spPr>
          <a:xfrm flipH="1">
            <a:off x="3322183" y="2317023"/>
            <a:ext cx="768" cy="496824"/>
          </a:xfrm>
          <a:prstGeom prst="line">
            <a:avLst/>
          </a:prstGeom>
          <a:ln w="28575">
            <a:solidFill>
              <a:srgbClr val="C50200"/>
            </a:solidFill>
          </a:ln>
        </p:spPr>
        <p:style>
          <a:lnRef idx="1">
            <a:schemeClr val="accent1"/>
          </a:lnRef>
          <a:fillRef idx="0">
            <a:schemeClr val="accent1"/>
          </a:fillRef>
          <a:effectRef idx="0">
            <a:schemeClr val="accent1"/>
          </a:effectRef>
          <a:fontRef idx="minor">
            <a:schemeClr val="tx1"/>
          </a:fontRef>
        </p:style>
      </p:cxnSp>
      <p:cxnSp>
        <p:nvCxnSpPr>
          <p:cNvPr id="58" name="直線コネクタ 57">
            <a:extLst>
              <a:ext uri="{FF2B5EF4-FFF2-40B4-BE49-F238E27FC236}">
                <a16:creationId xmlns:a16="http://schemas.microsoft.com/office/drawing/2014/main" id="{34E2F6DD-4115-8F4E-9406-5F1786206FAC}"/>
              </a:ext>
            </a:extLst>
          </p:cNvPr>
          <p:cNvCxnSpPr>
            <a:cxnSpLocks/>
          </p:cNvCxnSpPr>
          <p:nvPr/>
        </p:nvCxnSpPr>
        <p:spPr>
          <a:xfrm flipH="1">
            <a:off x="3324947" y="3104470"/>
            <a:ext cx="768" cy="49682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9" name="直線コネクタ 58">
            <a:extLst>
              <a:ext uri="{FF2B5EF4-FFF2-40B4-BE49-F238E27FC236}">
                <a16:creationId xmlns:a16="http://schemas.microsoft.com/office/drawing/2014/main" id="{A7CB9921-AAB4-7D48-B3EF-C8C9468B63CA}"/>
              </a:ext>
            </a:extLst>
          </p:cNvPr>
          <p:cNvCxnSpPr>
            <a:cxnSpLocks/>
          </p:cNvCxnSpPr>
          <p:nvPr/>
        </p:nvCxnSpPr>
        <p:spPr>
          <a:xfrm flipH="1">
            <a:off x="1074996" y="3096783"/>
            <a:ext cx="768" cy="49682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0" name="直線コネクタ 59">
            <a:extLst>
              <a:ext uri="{FF2B5EF4-FFF2-40B4-BE49-F238E27FC236}">
                <a16:creationId xmlns:a16="http://schemas.microsoft.com/office/drawing/2014/main" id="{1B9BF200-9BA1-E54B-84FD-D9AFF19A8D99}"/>
              </a:ext>
            </a:extLst>
          </p:cNvPr>
          <p:cNvCxnSpPr>
            <a:cxnSpLocks/>
          </p:cNvCxnSpPr>
          <p:nvPr/>
        </p:nvCxnSpPr>
        <p:spPr>
          <a:xfrm>
            <a:off x="1072208" y="2333013"/>
            <a:ext cx="2243205" cy="472530"/>
          </a:xfrm>
          <a:prstGeom prst="line">
            <a:avLst/>
          </a:prstGeom>
          <a:ln w="28575">
            <a:solidFill>
              <a:srgbClr val="C50200"/>
            </a:solidFill>
          </a:ln>
        </p:spPr>
        <p:style>
          <a:lnRef idx="1">
            <a:schemeClr val="accent1"/>
          </a:lnRef>
          <a:fillRef idx="0">
            <a:schemeClr val="accent1"/>
          </a:fillRef>
          <a:effectRef idx="0">
            <a:schemeClr val="accent1"/>
          </a:effectRef>
          <a:fontRef idx="minor">
            <a:schemeClr val="tx1"/>
          </a:fontRef>
        </p:style>
      </p:cxnSp>
      <p:cxnSp>
        <p:nvCxnSpPr>
          <p:cNvPr id="61" name="直線コネクタ 60">
            <a:extLst>
              <a:ext uri="{FF2B5EF4-FFF2-40B4-BE49-F238E27FC236}">
                <a16:creationId xmlns:a16="http://schemas.microsoft.com/office/drawing/2014/main" id="{E812EECC-10F1-134A-AF76-DEB5295BC3EC}"/>
              </a:ext>
            </a:extLst>
          </p:cNvPr>
          <p:cNvCxnSpPr>
            <a:cxnSpLocks/>
          </p:cNvCxnSpPr>
          <p:nvPr/>
        </p:nvCxnSpPr>
        <p:spPr>
          <a:xfrm>
            <a:off x="1072208" y="3108931"/>
            <a:ext cx="2243205" cy="47253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2" name="直線コネクタ 61">
            <a:extLst>
              <a:ext uri="{FF2B5EF4-FFF2-40B4-BE49-F238E27FC236}">
                <a16:creationId xmlns:a16="http://schemas.microsoft.com/office/drawing/2014/main" id="{BDFAAFDC-2F59-294E-B33C-4D52D9ADD09A}"/>
              </a:ext>
            </a:extLst>
          </p:cNvPr>
          <p:cNvCxnSpPr>
            <a:cxnSpLocks/>
          </p:cNvCxnSpPr>
          <p:nvPr/>
        </p:nvCxnSpPr>
        <p:spPr>
          <a:xfrm flipV="1">
            <a:off x="1072208" y="3116616"/>
            <a:ext cx="2243205" cy="472532"/>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3" name="直線コネクタ 62">
            <a:extLst>
              <a:ext uri="{FF2B5EF4-FFF2-40B4-BE49-F238E27FC236}">
                <a16:creationId xmlns:a16="http://schemas.microsoft.com/office/drawing/2014/main" id="{3765ED31-00D8-6A47-8B78-34A57B63ECEA}"/>
              </a:ext>
            </a:extLst>
          </p:cNvPr>
          <p:cNvCxnSpPr>
            <a:cxnSpLocks/>
          </p:cNvCxnSpPr>
          <p:nvPr/>
        </p:nvCxnSpPr>
        <p:spPr>
          <a:xfrm flipV="1">
            <a:off x="1072208" y="2330772"/>
            <a:ext cx="2249975" cy="478672"/>
          </a:xfrm>
          <a:prstGeom prst="line">
            <a:avLst/>
          </a:prstGeom>
          <a:ln w="28575">
            <a:solidFill>
              <a:srgbClr val="C50200"/>
            </a:solidFill>
          </a:ln>
        </p:spPr>
        <p:style>
          <a:lnRef idx="1">
            <a:schemeClr val="accent1"/>
          </a:lnRef>
          <a:fillRef idx="0">
            <a:schemeClr val="accent1"/>
          </a:fillRef>
          <a:effectRef idx="0">
            <a:schemeClr val="accent1"/>
          </a:effectRef>
          <a:fontRef idx="minor">
            <a:schemeClr val="tx1"/>
          </a:fontRef>
        </p:style>
      </p:cxnSp>
      <p:cxnSp>
        <p:nvCxnSpPr>
          <p:cNvPr id="64" name="直線コネクタ 63">
            <a:extLst>
              <a:ext uri="{FF2B5EF4-FFF2-40B4-BE49-F238E27FC236}">
                <a16:creationId xmlns:a16="http://schemas.microsoft.com/office/drawing/2014/main" id="{05661CE9-1342-F744-8867-43B4A66758A5}"/>
              </a:ext>
            </a:extLst>
          </p:cNvPr>
          <p:cNvCxnSpPr>
            <a:cxnSpLocks/>
          </p:cNvCxnSpPr>
          <p:nvPr/>
        </p:nvCxnSpPr>
        <p:spPr>
          <a:xfrm>
            <a:off x="1917893" y="2169713"/>
            <a:ext cx="542961" cy="0"/>
          </a:xfrm>
          <a:prstGeom prst="line">
            <a:avLst/>
          </a:prstGeom>
          <a:ln w="19050">
            <a:solidFill>
              <a:srgbClr val="C50200"/>
            </a:solidFill>
          </a:ln>
        </p:spPr>
        <p:style>
          <a:lnRef idx="1">
            <a:schemeClr val="accent1"/>
          </a:lnRef>
          <a:fillRef idx="0">
            <a:schemeClr val="accent1"/>
          </a:fillRef>
          <a:effectRef idx="0">
            <a:schemeClr val="accent1"/>
          </a:effectRef>
          <a:fontRef idx="minor">
            <a:schemeClr val="tx1"/>
          </a:fontRef>
        </p:style>
      </p:cxnSp>
      <p:cxnSp>
        <p:nvCxnSpPr>
          <p:cNvPr id="65" name="直線コネクタ 64">
            <a:extLst>
              <a:ext uri="{FF2B5EF4-FFF2-40B4-BE49-F238E27FC236}">
                <a16:creationId xmlns:a16="http://schemas.microsoft.com/office/drawing/2014/main" id="{4107A70D-8B28-8545-836E-3AAD787333E9}"/>
              </a:ext>
            </a:extLst>
          </p:cNvPr>
          <p:cNvCxnSpPr>
            <a:cxnSpLocks/>
          </p:cNvCxnSpPr>
          <p:nvPr/>
        </p:nvCxnSpPr>
        <p:spPr>
          <a:xfrm>
            <a:off x="1917893" y="2272591"/>
            <a:ext cx="542961" cy="0"/>
          </a:xfrm>
          <a:prstGeom prst="line">
            <a:avLst/>
          </a:prstGeom>
          <a:ln w="19050">
            <a:solidFill>
              <a:srgbClr val="C50200"/>
            </a:solidFill>
          </a:ln>
        </p:spPr>
        <p:style>
          <a:lnRef idx="1">
            <a:schemeClr val="accent1"/>
          </a:lnRef>
          <a:fillRef idx="0">
            <a:schemeClr val="accent1"/>
          </a:fillRef>
          <a:effectRef idx="0">
            <a:schemeClr val="accent1"/>
          </a:effectRef>
          <a:fontRef idx="minor">
            <a:schemeClr val="tx1"/>
          </a:fontRef>
        </p:style>
      </p:cxnSp>
      <p:cxnSp>
        <p:nvCxnSpPr>
          <p:cNvPr id="66" name="直線コネクタ 65">
            <a:extLst>
              <a:ext uri="{FF2B5EF4-FFF2-40B4-BE49-F238E27FC236}">
                <a16:creationId xmlns:a16="http://schemas.microsoft.com/office/drawing/2014/main" id="{7DC22D21-1E5D-2E43-AAC1-D3C0E32981EA}"/>
              </a:ext>
            </a:extLst>
          </p:cNvPr>
          <p:cNvCxnSpPr>
            <a:cxnSpLocks/>
          </p:cNvCxnSpPr>
          <p:nvPr/>
        </p:nvCxnSpPr>
        <p:spPr>
          <a:xfrm>
            <a:off x="1928457" y="2915747"/>
            <a:ext cx="542961" cy="0"/>
          </a:xfrm>
          <a:prstGeom prst="line">
            <a:avLst/>
          </a:prstGeom>
          <a:ln w="19050">
            <a:solidFill>
              <a:srgbClr val="000000"/>
            </a:solidFill>
          </a:ln>
        </p:spPr>
        <p:style>
          <a:lnRef idx="1">
            <a:schemeClr val="accent1"/>
          </a:lnRef>
          <a:fillRef idx="0">
            <a:schemeClr val="accent1"/>
          </a:fillRef>
          <a:effectRef idx="0">
            <a:schemeClr val="accent1"/>
          </a:effectRef>
          <a:fontRef idx="minor">
            <a:schemeClr val="tx1"/>
          </a:fontRef>
        </p:style>
      </p:cxnSp>
      <p:cxnSp>
        <p:nvCxnSpPr>
          <p:cNvPr id="67" name="直線コネクタ 66">
            <a:extLst>
              <a:ext uri="{FF2B5EF4-FFF2-40B4-BE49-F238E27FC236}">
                <a16:creationId xmlns:a16="http://schemas.microsoft.com/office/drawing/2014/main" id="{DCE0D46C-3BA2-6240-9B96-6FD8A88D680E}"/>
              </a:ext>
            </a:extLst>
          </p:cNvPr>
          <p:cNvCxnSpPr>
            <a:cxnSpLocks/>
          </p:cNvCxnSpPr>
          <p:nvPr/>
        </p:nvCxnSpPr>
        <p:spPr>
          <a:xfrm>
            <a:off x="1928457" y="2950617"/>
            <a:ext cx="542961" cy="0"/>
          </a:xfrm>
          <a:prstGeom prst="line">
            <a:avLst/>
          </a:prstGeom>
          <a:ln w="19050">
            <a:solidFill>
              <a:srgbClr val="000000"/>
            </a:solidFill>
          </a:ln>
        </p:spPr>
        <p:style>
          <a:lnRef idx="1">
            <a:schemeClr val="accent1"/>
          </a:lnRef>
          <a:fillRef idx="0">
            <a:schemeClr val="accent1"/>
          </a:fillRef>
          <a:effectRef idx="0">
            <a:schemeClr val="accent1"/>
          </a:effectRef>
          <a:fontRef idx="minor">
            <a:schemeClr val="tx1"/>
          </a:fontRef>
        </p:style>
      </p:cxnSp>
      <p:cxnSp>
        <p:nvCxnSpPr>
          <p:cNvPr id="68" name="直線コネクタ 67">
            <a:extLst>
              <a:ext uri="{FF2B5EF4-FFF2-40B4-BE49-F238E27FC236}">
                <a16:creationId xmlns:a16="http://schemas.microsoft.com/office/drawing/2014/main" id="{6B0217D0-E8D3-E74A-8AE2-F6460160EDE0}"/>
              </a:ext>
            </a:extLst>
          </p:cNvPr>
          <p:cNvCxnSpPr>
            <a:cxnSpLocks/>
          </p:cNvCxnSpPr>
          <p:nvPr/>
        </p:nvCxnSpPr>
        <p:spPr>
          <a:xfrm>
            <a:off x="1900513" y="3714843"/>
            <a:ext cx="575246" cy="0"/>
          </a:xfrm>
          <a:prstGeom prst="line">
            <a:avLst/>
          </a:prstGeom>
          <a:ln w="19050">
            <a:solidFill>
              <a:srgbClr val="000000"/>
            </a:solidFill>
          </a:ln>
        </p:spPr>
        <p:style>
          <a:lnRef idx="1">
            <a:schemeClr val="accent1"/>
          </a:lnRef>
          <a:fillRef idx="0">
            <a:schemeClr val="accent1"/>
          </a:fillRef>
          <a:effectRef idx="0">
            <a:schemeClr val="accent1"/>
          </a:effectRef>
          <a:fontRef idx="minor">
            <a:schemeClr val="tx1"/>
          </a:fontRef>
        </p:style>
      </p:cxnSp>
      <p:cxnSp>
        <p:nvCxnSpPr>
          <p:cNvPr id="69" name="直線コネクタ 68">
            <a:extLst>
              <a:ext uri="{FF2B5EF4-FFF2-40B4-BE49-F238E27FC236}">
                <a16:creationId xmlns:a16="http://schemas.microsoft.com/office/drawing/2014/main" id="{76494465-8C2C-C444-9FB9-A92CDFC008D6}"/>
              </a:ext>
            </a:extLst>
          </p:cNvPr>
          <p:cNvCxnSpPr>
            <a:cxnSpLocks/>
          </p:cNvCxnSpPr>
          <p:nvPr/>
        </p:nvCxnSpPr>
        <p:spPr>
          <a:xfrm>
            <a:off x="1900513" y="3683454"/>
            <a:ext cx="575246" cy="0"/>
          </a:xfrm>
          <a:prstGeom prst="line">
            <a:avLst/>
          </a:prstGeom>
          <a:ln w="19050">
            <a:solidFill>
              <a:srgbClr val="000000"/>
            </a:solidFill>
          </a:ln>
        </p:spPr>
        <p:style>
          <a:lnRef idx="1">
            <a:schemeClr val="accent1"/>
          </a:lnRef>
          <a:fillRef idx="0">
            <a:schemeClr val="accent1"/>
          </a:fillRef>
          <a:effectRef idx="0">
            <a:schemeClr val="accent1"/>
          </a:effectRef>
          <a:fontRef idx="minor">
            <a:schemeClr val="tx1"/>
          </a:fontRef>
        </p:style>
      </p:cxnSp>
      <p:sp>
        <p:nvSpPr>
          <p:cNvPr id="70" name="テキスト ボックス 69">
            <a:extLst>
              <a:ext uri="{FF2B5EF4-FFF2-40B4-BE49-F238E27FC236}">
                <a16:creationId xmlns:a16="http://schemas.microsoft.com/office/drawing/2014/main" id="{87F99E28-1908-F54A-956B-AF5B03EF2FAB}"/>
              </a:ext>
            </a:extLst>
          </p:cNvPr>
          <p:cNvSpPr txBox="1"/>
          <p:nvPr/>
        </p:nvSpPr>
        <p:spPr>
          <a:xfrm>
            <a:off x="2016934" y="2112639"/>
            <a:ext cx="586293" cy="230832"/>
          </a:xfrm>
          <a:prstGeom prst="rect">
            <a:avLst/>
          </a:prstGeom>
          <a:noFill/>
        </p:spPr>
        <p:txBody>
          <a:bodyPr wrap="square" rtlCol="0">
            <a:spAutoFit/>
          </a:bodyPr>
          <a:lstStyle/>
          <a:p>
            <a:r>
              <a:rPr kumimoji="1" lang="en-US" altLang="ja-JP" sz="900" b="1">
                <a:latin typeface="+mn-lt"/>
                <a:ea typeface="MS PGothic" panose="020B0600070205080204" pitchFamily="34" charset="-128"/>
              </a:rPr>
              <a:t>SVL</a:t>
            </a:r>
          </a:p>
        </p:txBody>
      </p:sp>
      <p:sp>
        <p:nvSpPr>
          <p:cNvPr id="71" name="テキスト ボックス 70">
            <a:extLst>
              <a:ext uri="{FF2B5EF4-FFF2-40B4-BE49-F238E27FC236}">
                <a16:creationId xmlns:a16="http://schemas.microsoft.com/office/drawing/2014/main" id="{C0A22397-731E-A74E-BEF1-63B3B1CD5900}"/>
              </a:ext>
            </a:extLst>
          </p:cNvPr>
          <p:cNvSpPr txBox="1"/>
          <p:nvPr/>
        </p:nvSpPr>
        <p:spPr>
          <a:xfrm>
            <a:off x="1883853" y="2922235"/>
            <a:ext cx="803020" cy="369332"/>
          </a:xfrm>
          <a:prstGeom prst="rect">
            <a:avLst/>
          </a:prstGeom>
          <a:noFill/>
        </p:spPr>
        <p:txBody>
          <a:bodyPr wrap="square" rtlCol="0">
            <a:spAutoFit/>
          </a:bodyPr>
          <a:lstStyle/>
          <a:p>
            <a:r>
              <a:rPr kumimoji="1" lang="en-US" altLang="ja-JP" sz="900" b="1">
                <a:latin typeface="+mn-lt"/>
                <a:ea typeface="MS PGothic" panose="020B0600070205080204" pitchFamily="34" charset="-128"/>
              </a:rPr>
              <a:t>Stack Cable</a:t>
            </a:r>
            <a:endParaRPr kumimoji="1" lang="ja-JP" altLang="en-US" sz="900" b="1">
              <a:latin typeface="+mn-lt"/>
              <a:ea typeface="MS PGothic" panose="020B0600070205080204" pitchFamily="34" charset="-128"/>
            </a:endParaRPr>
          </a:p>
        </p:txBody>
      </p:sp>
      <p:sp>
        <p:nvSpPr>
          <p:cNvPr id="72" name="テキスト ボックス 71">
            <a:extLst>
              <a:ext uri="{FF2B5EF4-FFF2-40B4-BE49-F238E27FC236}">
                <a16:creationId xmlns:a16="http://schemas.microsoft.com/office/drawing/2014/main" id="{0FDF2666-3DA3-EF44-B02A-4288E9910155}"/>
              </a:ext>
            </a:extLst>
          </p:cNvPr>
          <p:cNvSpPr txBox="1"/>
          <p:nvPr/>
        </p:nvSpPr>
        <p:spPr>
          <a:xfrm>
            <a:off x="1872392" y="3690739"/>
            <a:ext cx="675054" cy="369332"/>
          </a:xfrm>
          <a:prstGeom prst="rect">
            <a:avLst/>
          </a:prstGeom>
          <a:noFill/>
        </p:spPr>
        <p:txBody>
          <a:bodyPr wrap="square" rtlCol="0">
            <a:spAutoFit/>
          </a:bodyPr>
          <a:lstStyle/>
          <a:p>
            <a:r>
              <a:rPr kumimoji="1" lang="en-US" altLang="ja-JP" sz="900" b="1">
                <a:latin typeface="+mn-lt"/>
                <a:ea typeface="MS PGothic" panose="020B0600070205080204" pitchFamily="34" charset="-128"/>
              </a:rPr>
              <a:t>Stack Cable</a:t>
            </a:r>
            <a:endParaRPr kumimoji="1" lang="ja-JP" altLang="en-US" sz="900" b="1">
              <a:latin typeface="+mn-lt"/>
              <a:ea typeface="MS PGothic" panose="020B0600070205080204" pitchFamily="34" charset="-128"/>
            </a:endParaRPr>
          </a:p>
        </p:txBody>
      </p:sp>
      <p:sp>
        <p:nvSpPr>
          <p:cNvPr id="73" name="直方体 72">
            <a:extLst>
              <a:ext uri="{FF2B5EF4-FFF2-40B4-BE49-F238E27FC236}">
                <a16:creationId xmlns:a16="http://schemas.microsoft.com/office/drawing/2014/main" id="{512D38B6-E113-804D-BE3D-1E5F5C607523}"/>
              </a:ext>
            </a:extLst>
          </p:cNvPr>
          <p:cNvSpPr/>
          <p:nvPr/>
        </p:nvSpPr>
        <p:spPr>
          <a:xfrm>
            <a:off x="227308" y="2023764"/>
            <a:ext cx="1683815" cy="281427"/>
          </a:xfrm>
          <a:prstGeom prst="cube">
            <a:avLst>
              <a:gd name="adj" fmla="val 7621"/>
            </a:avLst>
          </a:prstGeom>
          <a:solidFill>
            <a:schemeClr val="bg2"/>
          </a:solidFill>
          <a:ln w="12700" cap="flat" cmpd="sng" algn="ctr">
            <a:solidFill>
              <a:schemeClr val="accent1"/>
            </a:solidFill>
            <a:prstDash val="solid"/>
            <a:round/>
            <a:headEnd type="none" w="med" len="med"/>
            <a:tailEnd type="none" w="med" len="med"/>
          </a:ln>
        </p:spPr>
        <p:style>
          <a:lnRef idx="0">
            <a:scrgbClr r="0" g="0" b="0"/>
          </a:lnRef>
          <a:fillRef idx="0">
            <a:scrgbClr r="0" g="0" b="0"/>
          </a:fillRef>
          <a:effectRef idx="0">
            <a:scrgbClr r="0" g="0" b="0"/>
          </a:effectRef>
          <a:fontRef idx="minor">
            <a:schemeClr val="accent1"/>
          </a:fontRef>
        </p:style>
        <p:txBody>
          <a:bodyPr rtlCol="0" anchor="ctr"/>
          <a:lstStyle/>
          <a:p>
            <a:pPr algn="ctr"/>
            <a:r>
              <a:rPr kumimoji="1" lang="en-US" altLang="ja-JP" sz="1000" b="1">
                <a:solidFill>
                  <a:schemeClr val="tx1"/>
                </a:solidFill>
                <a:ea typeface="MS PGothic" panose="020B0600070205080204" pitchFamily="34" charset="-128"/>
              </a:rPr>
              <a:t>C9500-40X</a:t>
            </a:r>
          </a:p>
        </p:txBody>
      </p:sp>
      <p:sp>
        <p:nvSpPr>
          <p:cNvPr id="74" name="直方体 73">
            <a:extLst>
              <a:ext uri="{FF2B5EF4-FFF2-40B4-BE49-F238E27FC236}">
                <a16:creationId xmlns:a16="http://schemas.microsoft.com/office/drawing/2014/main" id="{8B3D0BD3-CF59-F444-B558-2860F2BB58CA}"/>
              </a:ext>
            </a:extLst>
          </p:cNvPr>
          <p:cNvSpPr/>
          <p:nvPr/>
        </p:nvSpPr>
        <p:spPr>
          <a:xfrm>
            <a:off x="227308" y="2818838"/>
            <a:ext cx="1683815" cy="281427"/>
          </a:xfrm>
          <a:prstGeom prst="cube">
            <a:avLst>
              <a:gd name="adj" fmla="val 7621"/>
            </a:avLst>
          </a:prstGeom>
          <a:solidFill>
            <a:schemeClr val="bg2"/>
          </a:solidFill>
          <a:ln w="12700" cap="flat" cmpd="sng" algn="ctr">
            <a:solidFill>
              <a:schemeClr val="accent1"/>
            </a:solidFill>
            <a:prstDash val="solid"/>
            <a:round/>
            <a:headEnd type="none" w="med" len="med"/>
            <a:tailEnd type="none" w="med" len="med"/>
          </a:ln>
        </p:spPr>
        <p:style>
          <a:lnRef idx="0">
            <a:scrgbClr r="0" g="0" b="0"/>
          </a:lnRef>
          <a:fillRef idx="0">
            <a:scrgbClr r="0" g="0" b="0"/>
          </a:fillRef>
          <a:effectRef idx="0">
            <a:scrgbClr r="0" g="0" b="0"/>
          </a:effectRef>
          <a:fontRef idx="minor">
            <a:schemeClr val="accent1"/>
          </a:fontRef>
        </p:style>
        <p:txBody>
          <a:bodyPr rtlCol="0" anchor="ctr"/>
          <a:lstStyle/>
          <a:p>
            <a:pPr algn="ctr"/>
            <a:r>
              <a:rPr kumimoji="1" lang="en-US" altLang="ja-JP" sz="1000" b="1">
                <a:solidFill>
                  <a:schemeClr val="tx1"/>
                </a:solidFill>
                <a:ea typeface="MS PGothic" panose="020B0600070205080204" pitchFamily="34" charset="-128"/>
              </a:rPr>
              <a:t>C9300-24T</a:t>
            </a:r>
            <a:endParaRPr kumimoji="1" lang="ja-JP" altLang="en-US" sz="1000" b="1">
              <a:solidFill>
                <a:schemeClr val="tx1"/>
              </a:solidFill>
              <a:ea typeface="MS PGothic" panose="020B0600070205080204" pitchFamily="34" charset="-128"/>
            </a:endParaRPr>
          </a:p>
        </p:txBody>
      </p:sp>
      <p:sp>
        <p:nvSpPr>
          <p:cNvPr id="75" name="直方体 74">
            <a:extLst>
              <a:ext uri="{FF2B5EF4-FFF2-40B4-BE49-F238E27FC236}">
                <a16:creationId xmlns:a16="http://schemas.microsoft.com/office/drawing/2014/main" id="{2B2CFD9C-2E89-6046-BBA3-799D7792A3A8}"/>
              </a:ext>
            </a:extLst>
          </p:cNvPr>
          <p:cNvSpPr/>
          <p:nvPr/>
        </p:nvSpPr>
        <p:spPr>
          <a:xfrm>
            <a:off x="227308" y="3589504"/>
            <a:ext cx="1683815" cy="281427"/>
          </a:xfrm>
          <a:prstGeom prst="cube">
            <a:avLst>
              <a:gd name="adj" fmla="val 7621"/>
            </a:avLst>
          </a:prstGeom>
          <a:solidFill>
            <a:schemeClr val="bg2"/>
          </a:solidFill>
          <a:ln w="12700" cap="flat" cmpd="sng" algn="ctr">
            <a:solidFill>
              <a:schemeClr val="accent1"/>
            </a:solidFill>
            <a:prstDash val="solid"/>
            <a:round/>
            <a:headEnd type="none" w="med" len="med"/>
            <a:tailEnd type="none" w="med" len="med"/>
          </a:ln>
        </p:spPr>
        <p:style>
          <a:lnRef idx="0">
            <a:scrgbClr r="0" g="0" b="0"/>
          </a:lnRef>
          <a:fillRef idx="0">
            <a:scrgbClr r="0" g="0" b="0"/>
          </a:fillRef>
          <a:effectRef idx="0">
            <a:scrgbClr r="0" g="0" b="0"/>
          </a:effectRef>
          <a:fontRef idx="minor">
            <a:schemeClr val="accent1"/>
          </a:fontRef>
        </p:style>
        <p:txBody>
          <a:bodyPr rtlCol="0" anchor="ctr"/>
          <a:lstStyle/>
          <a:p>
            <a:pPr algn="ctr"/>
            <a:r>
              <a:rPr kumimoji="1" lang="en-US" altLang="ja-JP" sz="1000" b="1">
                <a:solidFill>
                  <a:schemeClr val="tx1"/>
                </a:solidFill>
                <a:ea typeface="MS PGothic" panose="020B0600070205080204" pitchFamily="34" charset="-128"/>
              </a:rPr>
              <a:t>C9200L-48T</a:t>
            </a:r>
            <a:endParaRPr kumimoji="1" lang="ja-JP" altLang="en-US" sz="1000" b="1">
              <a:solidFill>
                <a:schemeClr val="tx1"/>
              </a:solidFill>
              <a:ea typeface="MS PGothic" panose="020B0600070205080204" pitchFamily="34" charset="-128"/>
            </a:endParaRPr>
          </a:p>
        </p:txBody>
      </p:sp>
      <p:sp>
        <p:nvSpPr>
          <p:cNvPr id="76" name="直方体 75">
            <a:extLst>
              <a:ext uri="{FF2B5EF4-FFF2-40B4-BE49-F238E27FC236}">
                <a16:creationId xmlns:a16="http://schemas.microsoft.com/office/drawing/2014/main" id="{068A90BA-6227-3343-912A-DB8419D7B3C7}"/>
              </a:ext>
            </a:extLst>
          </p:cNvPr>
          <p:cNvSpPr/>
          <p:nvPr/>
        </p:nvSpPr>
        <p:spPr>
          <a:xfrm>
            <a:off x="2457974" y="2023764"/>
            <a:ext cx="1683815" cy="281427"/>
          </a:xfrm>
          <a:prstGeom prst="cube">
            <a:avLst>
              <a:gd name="adj" fmla="val 7621"/>
            </a:avLst>
          </a:prstGeom>
          <a:solidFill>
            <a:schemeClr val="bg2"/>
          </a:solidFill>
          <a:ln w="12700" cap="flat" cmpd="sng" algn="ctr">
            <a:solidFill>
              <a:schemeClr val="accent1"/>
            </a:solidFill>
            <a:prstDash val="solid"/>
            <a:round/>
            <a:headEnd type="none" w="med" len="med"/>
            <a:tailEnd type="none" w="med" len="med"/>
          </a:ln>
        </p:spPr>
        <p:style>
          <a:lnRef idx="0">
            <a:scrgbClr r="0" g="0" b="0"/>
          </a:lnRef>
          <a:fillRef idx="0">
            <a:scrgbClr r="0" g="0" b="0"/>
          </a:fillRef>
          <a:effectRef idx="0">
            <a:scrgbClr r="0" g="0" b="0"/>
          </a:effectRef>
          <a:fontRef idx="minor">
            <a:schemeClr val="accent1"/>
          </a:fontRef>
        </p:style>
        <p:txBody>
          <a:bodyPr rtlCol="0" anchor="ctr"/>
          <a:lstStyle/>
          <a:p>
            <a:pPr algn="ctr"/>
            <a:r>
              <a:rPr kumimoji="1" lang="en-US" altLang="ja-JP" sz="1000" b="1">
                <a:solidFill>
                  <a:schemeClr val="tx1"/>
                </a:solidFill>
                <a:ea typeface="MS PGothic" panose="020B0600070205080204" pitchFamily="34" charset="-128"/>
              </a:rPr>
              <a:t>C9500-40X</a:t>
            </a:r>
            <a:endParaRPr kumimoji="1" lang="ja-JP" altLang="en-US" sz="1000" b="1">
              <a:solidFill>
                <a:schemeClr val="tx1"/>
              </a:solidFill>
              <a:ea typeface="MS PGothic" panose="020B0600070205080204" pitchFamily="34" charset="-128"/>
            </a:endParaRPr>
          </a:p>
        </p:txBody>
      </p:sp>
      <p:sp>
        <p:nvSpPr>
          <p:cNvPr id="77" name="直方体 76">
            <a:extLst>
              <a:ext uri="{FF2B5EF4-FFF2-40B4-BE49-F238E27FC236}">
                <a16:creationId xmlns:a16="http://schemas.microsoft.com/office/drawing/2014/main" id="{7FF4DD45-7F8C-BC49-83FE-8FF7410ABC63}"/>
              </a:ext>
            </a:extLst>
          </p:cNvPr>
          <p:cNvSpPr/>
          <p:nvPr/>
        </p:nvSpPr>
        <p:spPr>
          <a:xfrm>
            <a:off x="2457974" y="2808882"/>
            <a:ext cx="1683815" cy="281427"/>
          </a:xfrm>
          <a:prstGeom prst="cube">
            <a:avLst>
              <a:gd name="adj" fmla="val 7621"/>
            </a:avLst>
          </a:prstGeom>
          <a:solidFill>
            <a:schemeClr val="bg2"/>
          </a:solidFill>
          <a:ln w="12700" cap="flat" cmpd="sng" algn="ctr">
            <a:solidFill>
              <a:schemeClr val="accent1"/>
            </a:solidFill>
            <a:prstDash val="solid"/>
            <a:round/>
            <a:headEnd type="none" w="med" len="med"/>
            <a:tailEnd type="none" w="med" len="med"/>
          </a:ln>
        </p:spPr>
        <p:style>
          <a:lnRef idx="0">
            <a:scrgbClr r="0" g="0" b="0"/>
          </a:lnRef>
          <a:fillRef idx="0">
            <a:scrgbClr r="0" g="0" b="0"/>
          </a:fillRef>
          <a:effectRef idx="0">
            <a:scrgbClr r="0" g="0" b="0"/>
          </a:effectRef>
          <a:fontRef idx="minor">
            <a:schemeClr val="accent1"/>
          </a:fontRef>
        </p:style>
        <p:txBody>
          <a:bodyPr rtlCol="0" anchor="ctr"/>
          <a:lstStyle/>
          <a:p>
            <a:pPr algn="ctr"/>
            <a:r>
              <a:rPr kumimoji="1" lang="en-US" altLang="ja-JP" sz="1000" b="1">
                <a:solidFill>
                  <a:schemeClr val="tx1"/>
                </a:solidFill>
                <a:ea typeface="MS PGothic" panose="020B0600070205080204" pitchFamily="34" charset="-128"/>
              </a:rPr>
              <a:t>C9300-24T</a:t>
            </a:r>
            <a:endParaRPr kumimoji="1" lang="ja-JP" altLang="en-US" sz="1000" b="1">
              <a:solidFill>
                <a:schemeClr val="tx1"/>
              </a:solidFill>
              <a:ea typeface="MS PGothic" panose="020B0600070205080204" pitchFamily="34" charset="-128"/>
            </a:endParaRPr>
          </a:p>
        </p:txBody>
      </p:sp>
      <p:sp>
        <p:nvSpPr>
          <p:cNvPr id="78" name="直方体 77">
            <a:extLst>
              <a:ext uri="{FF2B5EF4-FFF2-40B4-BE49-F238E27FC236}">
                <a16:creationId xmlns:a16="http://schemas.microsoft.com/office/drawing/2014/main" id="{FE029784-94D9-F945-891F-A105F0591F0A}"/>
              </a:ext>
            </a:extLst>
          </p:cNvPr>
          <p:cNvSpPr/>
          <p:nvPr/>
        </p:nvSpPr>
        <p:spPr>
          <a:xfrm>
            <a:off x="2457974" y="3589504"/>
            <a:ext cx="1683815" cy="281427"/>
          </a:xfrm>
          <a:prstGeom prst="cube">
            <a:avLst>
              <a:gd name="adj" fmla="val 7621"/>
            </a:avLst>
          </a:prstGeom>
          <a:solidFill>
            <a:schemeClr val="bg2"/>
          </a:solidFill>
          <a:ln w="12700" cap="flat" cmpd="sng" algn="ctr">
            <a:solidFill>
              <a:schemeClr val="accent1"/>
            </a:solidFill>
            <a:prstDash val="solid"/>
            <a:round/>
            <a:headEnd type="none" w="med" len="med"/>
            <a:tailEnd type="none" w="med" len="med"/>
          </a:ln>
        </p:spPr>
        <p:style>
          <a:lnRef idx="0">
            <a:scrgbClr r="0" g="0" b="0"/>
          </a:lnRef>
          <a:fillRef idx="0">
            <a:scrgbClr r="0" g="0" b="0"/>
          </a:fillRef>
          <a:effectRef idx="0">
            <a:scrgbClr r="0" g="0" b="0"/>
          </a:effectRef>
          <a:fontRef idx="minor">
            <a:schemeClr val="accent1"/>
          </a:fontRef>
        </p:style>
        <p:txBody>
          <a:bodyPr rtlCol="0" anchor="ctr"/>
          <a:lstStyle/>
          <a:p>
            <a:pPr algn="ctr"/>
            <a:r>
              <a:rPr kumimoji="1" lang="en-US" altLang="ja-JP" sz="1000" b="1">
                <a:solidFill>
                  <a:schemeClr val="tx1"/>
                </a:solidFill>
                <a:ea typeface="MS PGothic" panose="020B0600070205080204" pitchFamily="34" charset="-128"/>
              </a:rPr>
              <a:t>C9200L-48T</a:t>
            </a:r>
            <a:endParaRPr kumimoji="1" lang="ja-JP" altLang="en-US" sz="1000" b="1">
              <a:solidFill>
                <a:schemeClr val="tx1"/>
              </a:solidFill>
              <a:ea typeface="MS PGothic" panose="020B0600070205080204" pitchFamily="34" charset="-128"/>
            </a:endParaRPr>
          </a:p>
        </p:txBody>
      </p:sp>
      <p:sp>
        <p:nvSpPr>
          <p:cNvPr id="97" name="テキスト ボックス 96">
            <a:extLst>
              <a:ext uri="{FF2B5EF4-FFF2-40B4-BE49-F238E27FC236}">
                <a16:creationId xmlns:a16="http://schemas.microsoft.com/office/drawing/2014/main" id="{B5F811C1-2CD4-3B4D-9626-BE5C92E28A4E}"/>
              </a:ext>
            </a:extLst>
          </p:cNvPr>
          <p:cNvSpPr txBox="1"/>
          <p:nvPr/>
        </p:nvSpPr>
        <p:spPr>
          <a:xfrm>
            <a:off x="8104902" y="1914203"/>
            <a:ext cx="476616" cy="276999"/>
          </a:xfrm>
          <a:prstGeom prst="rect">
            <a:avLst/>
          </a:prstGeom>
          <a:noFill/>
        </p:spPr>
        <p:txBody>
          <a:bodyPr wrap="square" rtlCol="0">
            <a:spAutoFit/>
          </a:bodyPr>
          <a:lstStyle/>
          <a:p>
            <a:r>
              <a:rPr kumimoji="1" lang="ja-JP" altLang="en-US" sz="1200">
                <a:solidFill>
                  <a:schemeClr val="tx1">
                    <a:lumMod val="75000"/>
                    <a:lumOff val="25000"/>
                  </a:schemeClr>
                </a:solidFill>
                <a:latin typeface="+mn-lt"/>
                <a:ea typeface="MS PGothic" panose="020B0600070205080204" pitchFamily="34" charset="-128"/>
              </a:rPr>
              <a:t>コア</a:t>
            </a:r>
          </a:p>
        </p:txBody>
      </p:sp>
      <p:sp>
        <p:nvSpPr>
          <p:cNvPr id="98" name="テキスト ボックス 97">
            <a:extLst>
              <a:ext uri="{FF2B5EF4-FFF2-40B4-BE49-F238E27FC236}">
                <a16:creationId xmlns:a16="http://schemas.microsoft.com/office/drawing/2014/main" id="{FB2DD083-4BAD-FC48-A105-8A15A0AFB1B1}"/>
              </a:ext>
            </a:extLst>
          </p:cNvPr>
          <p:cNvSpPr txBox="1"/>
          <p:nvPr/>
        </p:nvSpPr>
        <p:spPr>
          <a:xfrm>
            <a:off x="7987221" y="2609618"/>
            <a:ext cx="1086444" cy="461665"/>
          </a:xfrm>
          <a:prstGeom prst="rect">
            <a:avLst/>
          </a:prstGeom>
          <a:noFill/>
        </p:spPr>
        <p:txBody>
          <a:bodyPr wrap="square" rtlCol="0">
            <a:spAutoFit/>
          </a:bodyPr>
          <a:lstStyle/>
          <a:p>
            <a:r>
              <a:rPr kumimoji="1" lang="ja-JP" altLang="en-US" sz="1200">
                <a:solidFill>
                  <a:schemeClr val="tx1">
                    <a:lumMod val="75000"/>
                    <a:lumOff val="25000"/>
                  </a:schemeClr>
                </a:solidFill>
                <a:latin typeface="+mn-lt"/>
                <a:ea typeface="MS PGothic" panose="020B0600070205080204" pitchFamily="34" charset="-128"/>
              </a:rPr>
              <a:t>ディストリ</a:t>
            </a:r>
            <a:endParaRPr kumimoji="1" lang="en-US" altLang="ja-JP" sz="1200">
              <a:solidFill>
                <a:schemeClr val="tx1">
                  <a:lumMod val="75000"/>
                  <a:lumOff val="25000"/>
                </a:schemeClr>
              </a:solidFill>
              <a:latin typeface="+mn-lt"/>
              <a:ea typeface="MS PGothic" panose="020B0600070205080204" pitchFamily="34" charset="-128"/>
            </a:endParaRPr>
          </a:p>
          <a:p>
            <a:r>
              <a:rPr kumimoji="1" lang="ja-JP" altLang="en-US" sz="1200">
                <a:solidFill>
                  <a:schemeClr val="tx1">
                    <a:lumMod val="75000"/>
                    <a:lumOff val="25000"/>
                  </a:schemeClr>
                </a:solidFill>
                <a:latin typeface="+mn-lt"/>
                <a:ea typeface="MS PGothic" panose="020B0600070205080204" pitchFamily="34" charset="-128"/>
              </a:rPr>
              <a:t>ビューション</a:t>
            </a:r>
          </a:p>
        </p:txBody>
      </p:sp>
      <p:sp>
        <p:nvSpPr>
          <p:cNvPr id="99" name="テキスト ボックス 98">
            <a:extLst>
              <a:ext uri="{FF2B5EF4-FFF2-40B4-BE49-F238E27FC236}">
                <a16:creationId xmlns:a16="http://schemas.microsoft.com/office/drawing/2014/main" id="{3B464A13-CF16-F44C-9C66-A0D248D4AFE9}"/>
              </a:ext>
            </a:extLst>
          </p:cNvPr>
          <p:cNvSpPr txBox="1"/>
          <p:nvPr/>
        </p:nvSpPr>
        <p:spPr>
          <a:xfrm>
            <a:off x="8028840" y="3544954"/>
            <a:ext cx="743978" cy="276999"/>
          </a:xfrm>
          <a:prstGeom prst="rect">
            <a:avLst/>
          </a:prstGeom>
          <a:noFill/>
        </p:spPr>
        <p:txBody>
          <a:bodyPr wrap="square" rtlCol="0">
            <a:spAutoFit/>
          </a:bodyPr>
          <a:lstStyle/>
          <a:p>
            <a:r>
              <a:rPr kumimoji="1" lang="ja-JP" altLang="en-US" sz="1200">
                <a:solidFill>
                  <a:schemeClr val="tx1">
                    <a:lumMod val="75000"/>
                    <a:lumOff val="25000"/>
                  </a:schemeClr>
                </a:solidFill>
                <a:latin typeface="+mn-lt"/>
                <a:ea typeface="MS PGothic" panose="020B0600070205080204" pitchFamily="34" charset="-128"/>
              </a:rPr>
              <a:t>アクセス</a:t>
            </a:r>
          </a:p>
        </p:txBody>
      </p:sp>
      <p:sp>
        <p:nvSpPr>
          <p:cNvPr id="101" name="直方体 100">
            <a:extLst>
              <a:ext uri="{FF2B5EF4-FFF2-40B4-BE49-F238E27FC236}">
                <a16:creationId xmlns:a16="http://schemas.microsoft.com/office/drawing/2014/main" id="{535946E8-30F2-0A48-93E7-BB5B97F34EC8}"/>
              </a:ext>
            </a:extLst>
          </p:cNvPr>
          <p:cNvSpPr/>
          <p:nvPr/>
        </p:nvSpPr>
        <p:spPr>
          <a:xfrm>
            <a:off x="5833971" y="1940142"/>
            <a:ext cx="1683815" cy="281427"/>
          </a:xfrm>
          <a:prstGeom prst="cube">
            <a:avLst>
              <a:gd name="adj" fmla="val 7621"/>
            </a:avLst>
          </a:prstGeom>
          <a:solidFill>
            <a:schemeClr val="bg2"/>
          </a:solidFill>
          <a:ln w="12700" cap="flat" cmpd="sng" algn="ctr">
            <a:solidFill>
              <a:schemeClr val="accent1"/>
            </a:solidFill>
            <a:prstDash val="solid"/>
            <a:round/>
            <a:headEnd type="none" w="med" len="med"/>
            <a:tailEnd type="none" w="med" len="med"/>
          </a:ln>
        </p:spPr>
        <p:style>
          <a:lnRef idx="0">
            <a:scrgbClr r="0" g="0" b="0"/>
          </a:lnRef>
          <a:fillRef idx="0">
            <a:scrgbClr r="0" g="0" b="0"/>
          </a:fillRef>
          <a:effectRef idx="0">
            <a:scrgbClr r="0" g="0" b="0"/>
          </a:effectRef>
          <a:fontRef idx="minor">
            <a:schemeClr val="accent1"/>
          </a:fontRef>
        </p:style>
        <p:txBody>
          <a:bodyPr rtlCol="0" anchor="ctr"/>
          <a:lstStyle/>
          <a:p>
            <a:pPr algn="ctr"/>
            <a:r>
              <a:rPr kumimoji="1" lang="en-US" altLang="ja-JP" sz="1000" b="1">
                <a:solidFill>
                  <a:schemeClr val="tx1"/>
                </a:solidFill>
                <a:ea typeface="MS PGothic" panose="020B0600070205080204" pitchFamily="34" charset="-128"/>
              </a:rPr>
              <a:t>C9500-40X</a:t>
            </a:r>
          </a:p>
        </p:txBody>
      </p:sp>
      <p:sp>
        <p:nvSpPr>
          <p:cNvPr id="102" name="直方体 101">
            <a:extLst>
              <a:ext uri="{FF2B5EF4-FFF2-40B4-BE49-F238E27FC236}">
                <a16:creationId xmlns:a16="http://schemas.microsoft.com/office/drawing/2014/main" id="{09895546-1D22-9648-A332-BC2CDD9872A1}"/>
              </a:ext>
            </a:extLst>
          </p:cNvPr>
          <p:cNvSpPr/>
          <p:nvPr/>
        </p:nvSpPr>
        <p:spPr>
          <a:xfrm>
            <a:off x="5999044" y="2020671"/>
            <a:ext cx="1683815" cy="281427"/>
          </a:xfrm>
          <a:prstGeom prst="cube">
            <a:avLst>
              <a:gd name="adj" fmla="val 7621"/>
            </a:avLst>
          </a:prstGeom>
          <a:solidFill>
            <a:schemeClr val="bg2"/>
          </a:solidFill>
          <a:ln w="12700" cap="flat" cmpd="sng" algn="ctr">
            <a:solidFill>
              <a:schemeClr val="accent1"/>
            </a:solidFill>
            <a:prstDash val="solid"/>
            <a:round/>
            <a:headEnd type="none" w="med" len="med"/>
            <a:tailEnd type="none" w="med" len="med"/>
          </a:ln>
        </p:spPr>
        <p:style>
          <a:lnRef idx="0">
            <a:scrgbClr r="0" g="0" b="0"/>
          </a:lnRef>
          <a:fillRef idx="0">
            <a:scrgbClr r="0" g="0" b="0"/>
          </a:fillRef>
          <a:effectRef idx="0">
            <a:scrgbClr r="0" g="0" b="0"/>
          </a:effectRef>
          <a:fontRef idx="minor">
            <a:schemeClr val="accent1"/>
          </a:fontRef>
        </p:style>
        <p:txBody>
          <a:bodyPr rtlCol="0" anchor="ctr"/>
          <a:lstStyle/>
          <a:p>
            <a:pPr algn="ctr"/>
            <a:r>
              <a:rPr kumimoji="1" lang="en-US" altLang="ja-JP" sz="1000" b="1">
                <a:solidFill>
                  <a:schemeClr val="tx1"/>
                </a:solidFill>
                <a:ea typeface="MS PGothic" panose="020B0600070205080204" pitchFamily="34" charset="-128"/>
              </a:rPr>
              <a:t>C9500-40X</a:t>
            </a:r>
            <a:endParaRPr kumimoji="1" lang="ja-JP" altLang="en-US" sz="1000" b="1">
              <a:solidFill>
                <a:schemeClr val="tx1"/>
              </a:solidFill>
              <a:ea typeface="MS PGothic" panose="020B0600070205080204" pitchFamily="34" charset="-128"/>
            </a:endParaRPr>
          </a:p>
        </p:txBody>
      </p:sp>
      <p:sp>
        <p:nvSpPr>
          <p:cNvPr id="103" name="直方体 102">
            <a:extLst>
              <a:ext uri="{FF2B5EF4-FFF2-40B4-BE49-F238E27FC236}">
                <a16:creationId xmlns:a16="http://schemas.microsoft.com/office/drawing/2014/main" id="{E74F30D4-3247-2044-9892-1C2E43895D0D}"/>
              </a:ext>
            </a:extLst>
          </p:cNvPr>
          <p:cNvSpPr/>
          <p:nvPr/>
        </p:nvSpPr>
        <p:spPr>
          <a:xfrm>
            <a:off x="5833971" y="2775769"/>
            <a:ext cx="1683815" cy="281427"/>
          </a:xfrm>
          <a:prstGeom prst="cube">
            <a:avLst>
              <a:gd name="adj" fmla="val 7621"/>
            </a:avLst>
          </a:prstGeom>
          <a:solidFill>
            <a:schemeClr val="bg2"/>
          </a:solidFill>
          <a:ln w="12700" cap="flat" cmpd="sng" algn="ctr">
            <a:solidFill>
              <a:schemeClr val="accent1"/>
            </a:solidFill>
            <a:prstDash val="solid"/>
            <a:round/>
            <a:headEnd type="none" w="med" len="med"/>
            <a:tailEnd type="none" w="med" len="med"/>
          </a:ln>
        </p:spPr>
        <p:style>
          <a:lnRef idx="0">
            <a:scrgbClr r="0" g="0" b="0"/>
          </a:lnRef>
          <a:fillRef idx="0">
            <a:scrgbClr r="0" g="0" b="0"/>
          </a:fillRef>
          <a:effectRef idx="0">
            <a:scrgbClr r="0" g="0" b="0"/>
          </a:effectRef>
          <a:fontRef idx="minor">
            <a:schemeClr val="accent1"/>
          </a:fontRef>
        </p:style>
        <p:txBody>
          <a:bodyPr rtlCol="0" anchor="ctr"/>
          <a:lstStyle/>
          <a:p>
            <a:pPr algn="ctr"/>
            <a:r>
              <a:rPr kumimoji="1" lang="en-US" altLang="ja-JP" sz="1000" b="1">
                <a:solidFill>
                  <a:schemeClr val="tx1"/>
                </a:solidFill>
                <a:ea typeface="MS PGothic" panose="020B0600070205080204" pitchFamily="34" charset="-128"/>
              </a:rPr>
              <a:t>C9300-24T</a:t>
            </a:r>
            <a:endParaRPr kumimoji="1" lang="ja-JP" altLang="en-US" sz="1000" b="1">
              <a:solidFill>
                <a:schemeClr val="tx1"/>
              </a:solidFill>
              <a:ea typeface="MS PGothic" panose="020B0600070205080204" pitchFamily="34" charset="-128"/>
            </a:endParaRPr>
          </a:p>
        </p:txBody>
      </p:sp>
      <p:sp>
        <p:nvSpPr>
          <p:cNvPr id="104" name="直方体 103">
            <a:extLst>
              <a:ext uri="{FF2B5EF4-FFF2-40B4-BE49-F238E27FC236}">
                <a16:creationId xmlns:a16="http://schemas.microsoft.com/office/drawing/2014/main" id="{BD379F4B-E5C5-DE42-AC6C-D1B44221670B}"/>
              </a:ext>
            </a:extLst>
          </p:cNvPr>
          <p:cNvSpPr/>
          <p:nvPr/>
        </p:nvSpPr>
        <p:spPr>
          <a:xfrm>
            <a:off x="5999044" y="2868789"/>
            <a:ext cx="1683815" cy="281427"/>
          </a:xfrm>
          <a:prstGeom prst="cube">
            <a:avLst>
              <a:gd name="adj" fmla="val 7621"/>
            </a:avLst>
          </a:prstGeom>
          <a:solidFill>
            <a:schemeClr val="bg2"/>
          </a:solidFill>
          <a:ln w="12700" cap="flat" cmpd="sng" algn="ctr">
            <a:solidFill>
              <a:schemeClr val="accent1"/>
            </a:solidFill>
            <a:prstDash val="solid"/>
            <a:round/>
            <a:headEnd type="none" w="med" len="med"/>
            <a:tailEnd type="none" w="med" len="med"/>
          </a:ln>
        </p:spPr>
        <p:style>
          <a:lnRef idx="0">
            <a:scrgbClr r="0" g="0" b="0"/>
          </a:lnRef>
          <a:fillRef idx="0">
            <a:scrgbClr r="0" g="0" b="0"/>
          </a:fillRef>
          <a:effectRef idx="0">
            <a:scrgbClr r="0" g="0" b="0"/>
          </a:effectRef>
          <a:fontRef idx="minor">
            <a:schemeClr val="accent1"/>
          </a:fontRef>
        </p:style>
        <p:txBody>
          <a:bodyPr rtlCol="0" anchor="ctr"/>
          <a:lstStyle/>
          <a:p>
            <a:pPr algn="ctr"/>
            <a:r>
              <a:rPr kumimoji="1" lang="en-US" altLang="ja-JP" sz="1000" b="1">
                <a:solidFill>
                  <a:schemeClr val="tx1"/>
                </a:solidFill>
                <a:ea typeface="MS PGothic" panose="020B0600070205080204" pitchFamily="34" charset="-128"/>
              </a:rPr>
              <a:t>C9300-24T</a:t>
            </a:r>
            <a:endParaRPr kumimoji="1" lang="ja-JP" altLang="en-US" sz="1000" b="1">
              <a:solidFill>
                <a:schemeClr val="tx1"/>
              </a:solidFill>
              <a:ea typeface="MS PGothic" panose="020B0600070205080204" pitchFamily="34" charset="-128"/>
            </a:endParaRPr>
          </a:p>
        </p:txBody>
      </p:sp>
      <p:sp>
        <p:nvSpPr>
          <p:cNvPr id="105" name="直方体 104">
            <a:extLst>
              <a:ext uri="{FF2B5EF4-FFF2-40B4-BE49-F238E27FC236}">
                <a16:creationId xmlns:a16="http://schemas.microsoft.com/office/drawing/2014/main" id="{1A6B1B1B-27DD-E44E-8AD4-57B2C6887E14}"/>
              </a:ext>
            </a:extLst>
          </p:cNvPr>
          <p:cNvSpPr/>
          <p:nvPr/>
        </p:nvSpPr>
        <p:spPr>
          <a:xfrm>
            <a:off x="5833971" y="3634177"/>
            <a:ext cx="1683815" cy="281427"/>
          </a:xfrm>
          <a:prstGeom prst="cube">
            <a:avLst>
              <a:gd name="adj" fmla="val 7621"/>
            </a:avLst>
          </a:prstGeom>
          <a:solidFill>
            <a:schemeClr val="bg2"/>
          </a:solidFill>
          <a:ln w="12700" cap="flat" cmpd="sng" algn="ctr">
            <a:solidFill>
              <a:schemeClr val="accent1"/>
            </a:solidFill>
            <a:prstDash val="solid"/>
            <a:round/>
            <a:headEnd type="none" w="med" len="med"/>
            <a:tailEnd type="none" w="med" len="med"/>
          </a:ln>
        </p:spPr>
        <p:style>
          <a:lnRef idx="0">
            <a:scrgbClr r="0" g="0" b="0"/>
          </a:lnRef>
          <a:fillRef idx="0">
            <a:scrgbClr r="0" g="0" b="0"/>
          </a:fillRef>
          <a:effectRef idx="0">
            <a:scrgbClr r="0" g="0" b="0"/>
          </a:effectRef>
          <a:fontRef idx="minor">
            <a:schemeClr val="accent1"/>
          </a:fontRef>
        </p:style>
        <p:txBody>
          <a:bodyPr rtlCol="0" anchor="ctr"/>
          <a:lstStyle/>
          <a:p>
            <a:pPr algn="ctr"/>
            <a:r>
              <a:rPr kumimoji="1" lang="en-US" altLang="ja-JP" sz="1000" b="1">
                <a:solidFill>
                  <a:schemeClr val="tx1"/>
                </a:solidFill>
                <a:ea typeface="MS PGothic" panose="020B0600070205080204" pitchFamily="34" charset="-128"/>
              </a:rPr>
              <a:t>C9200L-48T</a:t>
            </a:r>
            <a:endParaRPr kumimoji="1" lang="ja-JP" altLang="en-US" sz="1000" b="1">
              <a:solidFill>
                <a:schemeClr val="tx1"/>
              </a:solidFill>
              <a:ea typeface="MS PGothic" panose="020B0600070205080204" pitchFamily="34" charset="-128"/>
            </a:endParaRPr>
          </a:p>
        </p:txBody>
      </p:sp>
      <p:sp>
        <p:nvSpPr>
          <p:cNvPr id="106" name="直方体 105">
            <a:extLst>
              <a:ext uri="{FF2B5EF4-FFF2-40B4-BE49-F238E27FC236}">
                <a16:creationId xmlns:a16="http://schemas.microsoft.com/office/drawing/2014/main" id="{91040A50-16E9-4A46-8679-2E41F2931C73}"/>
              </a:ext>
            </a:extLst>
          </p:cNvPr>
          <p:cNvSpPr/>
          <p:nvPr/>
        </p:nvSpPr>
        <p:spPr>
          <a:xfrm>
            <a:off x="5999044" y="3714700"/>
            <a:ext cx="1683815" cy="281427"/>
          </a:xfrm>
          <a:prstGeom prst="cube">
            <a:avLst>
              <a:gd name="adj" fmla="val 7621"/>
            </a:avLst>
          </a:prstGeom>
          <a:solidFill>
            <a:schemeClr val="bg2"/>
          </a:solidFill>
          <a:ln w="12700" cap="flat" cmpd="sng" algn="ctr">
            <a:solidFill>
              <a:schemeClr val="accent1"/>
            </a:solidFill>
            <a:prstDash val="solid"/>
            <a:round/>
            <a:headEnd type="none" w="med" len="med"/>
            <a:tailEnd type="none" w="med" len="med"/>
          </a:ln>
        </p:spPr>
        <p:style>
          <a:lnRef idx="0">
            <a:scrgbClr r="0" g="0" b="0"/>
          </a:lnRef>
          <a:fillRef idx="0">
            <a:scrgbClr r="0" g="0" b="0"/>
          </a:fillRef>
          <a:effectRef idx="0">
            <a:scrgbClr r="0" g="0" b="0"/>
          </a:effectRef>
          <a:fontRef idx="minor">
            <a:schemeClr val="accent1"/>
          </a:fontRef>
        </p:style>
        <p:txBody>
          <a:bodyPr rtlCol="0" anchor="ctr"/>
          <a:lstStyle/>
          <a:p>
            <a:pPr algn="ctr"/>
            <a:r>
              <a:rPr kumimoji="1" lang="en-US" altLang="ja-JP" sz="1000" b="1">
                <a:solidFill>
                  <a:schemeClr val="tx1"/>
                </a:solidFill>
                <a:ea typeface="MS PGothic" panose="020B0600070205080204" pitchFamily="34" charset="-128"/>
              </a:rPr>
              <a:t>C9200L-48T</a:t>
            </a:r>
            <a:endParaRPr kumimoji="1" lang="ja-JP" altLang="en-US" sz="1000" b="1">
              <a:solidFill>
                <a:schemeClr val="tx1"/>
              </a:solidFill>
              <a:ea typeface="MS PGothic" panose="020B0600070205080204" pitchFamily="34" charset="-128"/>
            </a:endParaRPr>
          </a:p>
        </p:txBody>
      </p:sp>
      <p:cxnSp>
        <p:nvCxnSpPr>
          <p:cNvPr id="107" name="直線コネクタ 106">
            <a:extLst>
              <a:ext uri="{FF2B5EF4-FFF2-40B4-BE49-F238E27FC236}">
                <a16:creationId xmlns:a16="http://schemas.microsoft.com/office/drawing/2014/main" id="{0A71BDC2-AFFE-B64E-BD38-85F29B04F606}"/>
              </a:ext>
            </a:extLst>
          </p:cNvPr>
          <p:cNvCxnSpPr>
            <a:cxnSpLocks/>
          </p:cNvCxnSpPr>
          <p:nvPr/>
        </p:nvCxnSpPr>
        <p:spPr>
          <a:xfrm>
            <a:off x="6554232" y="2309478"/>
            <a:ext cx="0" cy="473671"/>
          </a:xfrm>
          <a:prstGeom prst="line">
            <a:avLst/>
          </a:prstGeom>
          <a:ln w="28575">
            <a:solidFill>
              <a:srgbClr val="C50200"/>
            </a:solidFill>
          </a:ln>
        </p:spPr>
        <p:style>
          <a:lnRef idx="1">
            <a:schemeClr val="accent1"/>
          </a:lnRef>
          <a:fillRef idx="0">
            <a:schemeClr val="accent1"/>
          </a:fillRef>
          <a:effectRef idx="0">
            <a:schemeClr val="accent1"/>
          </a:effectRef>
          <a:fontRef idx="minor">
            <a:schemeClr val="tx1"/>
          </a:fontRef>
        </p:style>
      </p:cxnSp>
      <p:cxnSp>
        <p:nvCxnSpPr>
          <p:cNvPr id="111" name="直線コネクタ 110">
            <a:extLst>
              <a:ext uri="{FF2B5EF4-FFF2-40B4-BE49-F238E27FC236}">
                <a16:creationId xmlns:a16="http://schemas.microsoft.com/office/drawing/2014/main" id="{9BA7686C-7AA7-AC47-966B-DF5CAEC112A8}"/>
              </a:ext>
            </a:extLst>
          </p:cNvPr>
          <p:cNvCxnSpPr>
            <a:cxnSpLocks/>
          </p:cNvCxnSpPr>
          <p:nvPr/>
        </p:nvCxnSpPr>
        <p:spPr>
          <a:xfrm>
            <a:off x="6696692" y="2309478"/>
            <a:ext cx="0" cy="473671"/>
          </a:xfrm>
          <a:prstGeom prst="line">
            <a:avLst/>
          </a:prstGeom>
          <a:ln w="28575">
            <a:solidFill>
              <a:srgbClr val="C50200"/>
            </a:solidFill>
          </a:ln>
        </p:spPr>
        <p:style>
          <a:lnRef idx="1">
            <a:schemeClr val="accent1"/>
          </a:lnRef>
          <a:fillRef idx="0">
            <a:schemeClr val="accent1"/>
          </a:fillRef>
          <a:effectRef idx="0">
            <a:schemeClr val="accent1"/>
          </a:effectRef>
          <a:fontRef idx="minor">
            <a:schemeClr val="tx1"/>
          </a:fontRef>
        </p:style>
      </p:cxnSp>
      <p:cxnSp>
        <p:nvCxnSpPr>
          <p:cNvPr id="112" name="直線コネクタ 111">
            <a:extLst>
              <a:ext uri="{FF2B5EF4-FFF2-40B4-BE49-F238E27FC236}">
                <a16:creationId xmlns:a16="http://schemas.microsoft.com/office/drawing/2014/main" id="{FD268A6B-FE92-5341-8EE2-E5A4AF5ED3BA}"/>
              </a:ext>
            </a:extLst>
          </p:cNvPr>
          <p:cNvCxnSpPr>
            <a:cxnSpLocks/>
          </p:cNvCxnSpPr>
          <p:nvPr/>
        </p:nvCxnSpPr>
        <p:spPr>
          <a:xfrm>
            <a:off x="6835841" y="2309478"/>
            <a:ext cx="0" cy="473671"/>
          </a:xfrm>
          <a:prstGeom prst="line">
            <a:avLst/>
          </a:prstGeom>
          <a:ln w="28575">
            <a:solidFill>
              <a:srgbClr val="C50200"/>
            </a:solidFill>
          </a:ln>
        </p:spPr>
        <p:style>
          <a:lnRef idx="1">
            <a:schemeClr val="accent1"/>
          </a:lnRef>
          <a:fillRef idx="0">
            <a:schemeClr val="accent1"/>
          </a:fillRef>
          <a:effectRef idx="0">
            <a:schemeClr val="accent1"/>
          </a:effectRef>
          <a:fontRef idx="minor">
            <a:schemeClr val="tx1"/>
          </a:fontRef>
        </p:style>
      </p:cxnSp>
      <p:cxnSp>
        <p:nvCxnSpPr>
          <p:cNvPr id="113" name="直線コネクタ 112">
            <a:extLst>
              <a:ext uri="{FF2B5EF4-FFF2-40B4-BE49-F238E27FC236}">
                <a16:creationId xmlns:a16="http://schemas.microsoft.com/office/drawing/2014/main" id="{EA934536-55A9-6D45-8F21-A4C494D79D5D}"/>
              </a:ext>
            </a:extLst>
          </p:cNvPr>
          <p:cNvCxnSpPr>
            <a:cxnSpLocks/>
          </p:cNvCxnSpPr>
          <p:nvPr/>
        </p:nvCxnSpPr>
        <p:spPr>
          <a:xfrm>
            <a:off x="6978301" y="2309478"/>
            <a:ext cx="0" cy="473671"/>
          </a:xfrm>
          <a:prstGeom prst="line">
            <a:avLst/>
          </a:prstGeom>
          <a:ln w="28575">
            <a:solidFill>
              <a:srgbClr val="C50200"/>
            </a:solidFill>
          </a:ln>
        </p:spPr>
        <p:style>
          <a:lnRef idx="1">
            <a:schemeClr val="accent1"/>
          </a:lnRef>
          <a:fillRef idx="0">
            <a:schemeClr val="accent1"/>
          </a:fillRef>
          <a:effectRef idx="0">
            <a:schemeClr val="accent1"/>
          </a:effectRef>
          <a:fontRef idx="minor">
            <a:schemeClr val="tx1"/>
          </a:fontRef>
        </p:style>
      </p:cxnSp>
      <p:cxnSp>
        <p:nvCxnSpPr>
          <p:cNvPr id="114" name="直線コネクタ 113">
            <a:extLst>
              <a:ext uri="{FF2B5EF4-FFF2-40B4-BE49-F238E27FC236}">
                <a16:creationId xmlns:a16="http://schemas.microsoft.com/office/drawing/2014/main" id="{E054238F-5720-7D42-BF77-CB9311B6041B}"/>
              </a:ext>
            </a:extLst>
          </p:cNvPr>
          <p:cNvCxnSpPr>
            <a:cxnSpLocks/>
          </p:cNvCxnSpPr>
          <p:nvPr/>
        </p:nvCxnSpPr>
        <p:spPr>
          <a:xfrm>
            <a:off x="6554232" y="3167714"/>
            <a:ext cx="0" cy="473671"/>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5" name="直線コネクタ 114">
            <a:extLst>
              <a:ext uri="{FF2B5EF4-FFF2-40B4-BE49-F238E27FC236}">
                <a16:creationId xmlns:a16="http://schemas.microsoft.com/office/drawing/2014/main" id="{3D7DBBD0-F2D7-E546-8559-3833B16A53C1}"/>
              </a:ext>
            </a:extLst>
          </p:cNvPr>
          <p:cNvCxnSpPr>
            <a:cxnSpLocks/>
          </p:cNvCxnSpPr>
          <p:nvPr/>
        </p:nvCxnSpPr>
        <p:spPr>
          <a:xfrm>
            <a:off x="6696692" y="3167714"/>
            <a:ext cx="0" cy="473671"/>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6" name="直線コネクタ 115">
            <a:extLst>
              <a:ext uri="{FF2B5EF4-FFF2-40B4-BE49-F238E27FC236}">
                <a16:creationId xmlns:a16="http://schemas.microsoft.com/office/drawing/2014/main" id="{A439713E-6CF3-DC48-978C-E58236010A4C}"/>
              </a:ext>
            </a:extLst>
          </p:cNvPr>
          <p:cNvCxnSpPr>
            <a:cxnSpLocks/>
          </p:cNvCxnSpPr>
          <p:nvPr/>
        </p:nvCxnSpPr>
        <p:spPr>
          <a:xfrm>
            <a:off x="6835841" y="3167714"/>
            <a:ext cx="0" cy="473671"/>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7" name="直線コネクタ 116">
            <a:extLst>
              <a:ext uri="{FF2B5EF4-FFF2-40B4-BE49-F238E27FC236}">
                <a16:creationId xmlns:a16="http://schemas.microsoft.com/office/drawing/2014/main" id="{49A52445-0D04-C548-A0B0-96289473777F}"/>
              </a:ext>
            </a:extLst>
          </p:cNvPr>
          <p:cNvCxnSpPr>
            <a:cxnSpLocks/>
          </p:cNvCxnSpPr>
          <p:nvPr/>
        </p:nvCxnSpPr>
        <p:spPr>
          <a:xfrm>
            <a:off x="6978301" y="3167714"/>
            <a:ext cx="0" cy="473671"/>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121" name="右矢印 120">
            <a:extLst>
              <a:ext uri="{FF2B5EF4-FFF2-40B4-BE49-F238E27FC236}">
                <a16:creationId xmlns:a16="http://schemas.microsoft.com/office/drawing/2014/main" id="{1FFD2272-186C-FB43-89BC-CF3BC0601EB3}"/>
              </a:ext>
            </a:extLst>
          </p:cNvPr>
          <p:cNvSpPr/>
          <p:nvPr/>
        </p:nvSpPr>
        <p:spPr>
          <a:xfrm>
            <a:off x="4577276" y="2020671"/>
            <a:ext cx="603316" cy="1951548"/>
          </a:xfrm>
          <a:prstGeom prst="rightArrow">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ea typeface="MS PGothic" panose="020B0600070205080204" pitchFamily="34" charset="-128"/>
            </a:endParaRPr>
          </a:p>
        </p:txBody>
      </p:sp>
      <p:sp>
        <p:nvSpPr>
          <p:cNvPr id="122" name="正方形/長方形 121">
            <a:extLst>
              <a:ext uri="{FF2B5EF4-FFF2-40B4-BE49-F238E27FC236}">
                <a16:creationId xmlns:a16="http://schemas.microsoft.com/office/drawing/2014/main" id="{4F34F1F1-7E11-3347-BE34-E75C2FF2DD8F}"/>
              </a:ext>
            </a:extLst>
          </p:cNvPr>
          <p:cNvSpPr/>
          <p:nvPr/>
        </p:nvSpPr>
        <p:spPr>
          <a:xfrm>
            <a:off x="539503" y="890526"/>
            <a:ext cx="7925421" cy="584775"/>
          </a:xfrm>
          <a:prstGeom prst="rect">
            <a:avLst/>
          </a:prstGeom>
        </p:spPr>
        <p:txBody>
          <a:bodyPr wrap="square">
            <a:spAutoFit/>
          </a:bodyPr>
          <a:lstStyle/>
          <a:p>
            <a:r>
              <a:rPr kumimoji="1" lang="ja-JP" altLang="en-US" sz="1600">
                <a:solidFill>
                  <a:schemeClr val="bg1"/>
                </a:solidFill>
                <a:latin typeface="+mn-lt"/>
                <a:ea typeface="MS PGothic" panose="020B0600070205080204" pitchFamily="34" charset="-128"/>
              </a:rPr>
              <a:t>コア、ディストリビューション、アクセス</a:t>
            </a:r>
            <a:r>
              <a:rPr kumimoji="1" lang="en-US" altLang="ja-JP" sz="1600">
                <a:solidFill>
                  <a:schemeClr val="bg1"/>
                </a:solidFill>
                <a:latin typeface="+mn-lt"/>
                <a:ea typeface="MS PGothic" panose="020B0600070205080204" pitchFamily="34" charset="-128"/>
              </a:rPr>
              <a:t> </a:t>
            </a:r>
            <a:r>
              <a:rPr kumimoji="1" lang="ja-JP" altLang="en-US" sz="1600">
                <a:solidFill>
                  <a:schemeClr val="bg1"/>
                </a:solidFill>
                <a:latin typeface="+mn-lt"/>
                <a:ea typeface="MS PGothic" panose="020B0600070205080204" pitchFamily="34" charset="-128"/>
              </a:rPr>
              <a:t>スイッチは全て筐体冗長とし、イーサ</a:t>
            </a:r>
            <a:r>
              <a:rPr kumimoji="1" lang="en-US" altLang="ja-JP" sz="1600">
                <a:solidFill>
                  <a:schemeClr val="bg1"/>
                </a:solidFill>
                <a:latin typeface="+mn-lt"/>
                <a:ea typeface="MS PGothic" panose="020B0600070205080204" pitchFamily="34" charset="-128"/>
              </a:rPr>
              <a:t> </a:t>
            </a:r>
            <a:r>
              <a:rPr kumimoji="1" lang="ja-JP" altLang="en-US" sz="1600">
                <a:solidFill>
                  <a:schemeClr val="bg1"/>
                </a:solidFill>
                <a:latin typeface="+mn-lt"/>
                <a:ea typeface="MS PGothic" panose="020B0600070205080204" pitchFamily="34" charset="-128"/>
              </a:rPr>
              <a:t>チャネルによる経路冗長構成とする</a:t>
            </a:r>
            <a:endParaRPr kumimoji="1" lang="en-US" altLang="ja-JP" sz="1600">
              <a:solidFill>
                <a:schemeClr val="bg1"/>
              </a:solidFill>
              <a:latin typeface="+mn-lt"/>
              <a:ea typeface="MS PGothic" panose="020B0600070205080204" pitchFamily="34" charset="-128"/>
            </a:endParaRPr>
          </a:p>
        </p:txBody>
      </p:sp>
      <p:sp>
        <p:nvSpPr>
          <p:cNvPr id="125" name="テキスト ボックス 124">
            <a:extLst>
              <a:ext uri="{FF2B5EF4-FFF2-40B4-BE49-F238E27FC236}">
                <a16:creationId xmlns:a16="http://schemas.microsoft.com/office/drawing/2014/main" id="{CF18837C-9DBA-B34A-B3DE-C5316B863AE7}"/>
              </a:ext>
            </a:extLst>
          </p:cNvPr>
          <p:cNvSpPr txBox="1"/>
          <p:nvPr/>
        </p:nvSpPr>
        <p:spPr>
          <a:xfrm>
            <a:off x="5042088" y="1655763"/>
            <a:ext cx="1959171" cy="276999"/>
          </a:xfrm>
          <a:prstGeom prst="rect">
            <a:avLst/>
          </a:prstGeom>
          <a:noFill/>
        </p:spPr>
        <p:txBody>
          <a:bodyPr wrap="square" rtlCol="0">
            <a:spAutoFit/>
          </a:bodyPr>
          <a:lstStyle/>
          <a:p>
            <a:r>
              <a:rPr kumimoji="1" lang="en-US" altLang="ja-JP" sz="1200" dirty="0" err="1">
                <a:solidFill>
                  <a:schemeClr val="tx1">
                    <a:lumMod val="75000"/>
                    <a:lumOff val="25000"/>
                  </a:schemeClr>
                </a:solidFill>
                <a:latin typeface="+mn-lt"/>
                <a:ea typeface="MS PGothic" panose="020B0600070205080204" pitchFamily="34" charset="-128"/>
              </a:rPr>
              <a:t>StackWise</a:t>
            </a:r>
            <a:r>
              <a:rPr kumimoji="1" lang="en-US" altLang="ja-JP" sz="1200" dirty="0">
                <a:solidFill>
                  <a:schemeClr val="tx1">
                    <a:lumMod val="75000"/>
                    <a:lumOff val="25000"/>
                  </a:schemeClr>
                </a:solidFill>
                <a:latin typeface="+mn-lt"/>
                <a:ea typeface="MS PGothic" panose="020B0600070205080204" pitchFamily="34" charset="-128"/>
              </a:rPr>
              <a:t> Virtual</a:t>
            </a:r>
            <a:r>
              <a:rPr kumimoji="1" lang="ja-JP" altLang="en-US" sz="1200">
                <a:solidFill>
                  <a:schemeClr val="tx1">
                    <a:lumMod val="75000"/>
                    <a:lumOff val="25000"/>
                  </a:schemeClr>
                </a:solidFill>
                <a:latin typeface="+mn-lt"/>
                <a:ea typeface="MS PGothic" panose="020B0600070205080204" pitchFamily="34" charset="-128"/>
              </a:rPr>
              <a:t>　</a:t>
            </a:r>
          </a:p>
        </p:txBody>
      </p:sp>
      <p:sp>
        <p:nvSpPr>
          <p:cNvPr id="126" name="テキスト ボックス 125">
            <a:extLst>
              <a:ext uri="{FF2B5EF4-FFF2-40B4-BE49-F238E27FC236}">
                <a16:creationId xmlns:a16="http://schemas.microsoft.com/office/drawing/2014/main" id="{0E01614C-070F-9240-9C64-48DD77988135}"/>
              </a:ext>
            </a:extLst>
          </p:cNvPr>
          <p:cNvSpPr txBox="1"/>
          <p:nvPr/>
        </p:nvSpPr>
        <p:spPr>
          <a:xfrm>
            <a:off x="5300736" y="2504352"/>
            <a:ext cx="944404" cy="276999"/>
          </a:xfrm>
          <a:prstGeom prst="rect">
            <a:avLst/>
          </a:prstGeom>
          <a:noFill/>
        </p:spPr>
        <p:txBody>
          <a:bodyPr wrap="square" rtlCol="0">
            <a:spAutoFit/>
          </a:bodyPr>
          <a:lstStyle/>
          <a:p>
            <a:r>
              <a:rPr kumimoji="1" lang="en-US" altLang="ja-JP" sz="1200" dirty="0" err="1">
                <a:solidFill>
                  <a:schemeClr val="tx1">
                    <a:lumMod val="75000"/>
                    <a:lumOff val="25000"/>
                  </a:schemeClr>
                </a:solidFill>
                <a:latin typeface="+mn-lt"/>
                <a:ea typeface="MS PGothic" panose="020B0600070205080204" pitchFamily="34" charset="-128"/>
              </a:rPr>
              <a:t>StackWise</a:t>
            </a:r>
            <a:endParaRPr kumimoji="1" lang="ja-JP" altLang="en-US" sz="1200">
              <a:solidFill>
                <a:schemeClr val="tx1">
                  <a:lumMod val="75000"/>
                  <a:lumOff val="25000"/>
                </a:schemeClr>
              </a:solidFill>
              <a:latin typeface="+mn-lt"/>
              <a:ea typeface="MS PGothic" panose="020B0600070205080204" pitchFamily="34" charset="-128"/>
            </a:endParaRPr>
          </a:p>
        </p:txBody>
      </p:sp>
      <p:sp>
        <p:nvSpPr>
          <p:cNvPr id="127" name="テキスト ボックス 126">
            <a:extLst>
              <a:ext uri="{FF2B5EF4-FFF2-40B4-BE49-F238E27FC236}">
                <a16:creationId xmlns:a16="http://schemas.microsoft.com/office/drawing/2014/main" id="{20116507-7142-964C-8C06-1A712842A44C}"/>
              </a:ext>
            </a:extLst>
          </p:cNvPr>
          <p:cNvSpPr txBox="1"/>
          <p:nvPr/>
        </p:nvSpPr>
        <p:spPr>
          <a:xfrm>
            <a:off x="5300736" y="3352882"/>
            <a:ext cx="944404" cy="276999"/>
          </a:xfrm>
          <a:prstGeom prst="rect">
            <a:avLst/>
          </a:prstGeom>
          <a:noFill/>
        </p:spPr>
        <p:txBody>
          <a:bodyPr wrap="square" rtlCol="0">
            <a:spAutoFit/>
          </a:bodyPr>
          <a:lstStyle/>
          <a:p>
            <a:r>
              <a:rPr kumimoji="1" lang="en-US" altLang="ja-JP" sz="1200" dirty="0" err="1">
                <a:solidFill>
                  <a:schemeClr val="tx1">
                    <a:lumMod val="75000"/>
                    <a:lumOff val="25000"/>
                  </a:schemeClr>
                </a:solidFill>
                <a:latin typeface="+mn-lt"/>
                <a:ea typeface="MS PGothic" panose="020B0600070205080204" pitchFamily="34" charset="-128"/>
              </a:rPr>
              <a:t>StackWise</a:t>
            </a:r>
            <a:endParaRPr kumimoji="1" lang="ja-JP" altLang="en-US" sz="1200">
              <a:solidFill>
                <a:schemeClr val="tx1">
                  <a:lumMod val="75000"/>
                  <a:lumOff val="25000"/>
                </a:schemeClr>
              </a:solidFill>
              <a:latin typeface="+mn-lt"/>
              <a:ea typeface="MS PGothic" panose="020B0600070205080204" pitchFamily="34" charset="-128"/>
            </a:endParaRPr>
          </a:p>
        </p:txBody>
      </p:sp>
      <p:sp>
        <p:nvSpPr>
          <p:cNvPr id="128" name="円/楕円 127">
            <a:extLst>
              <a:ext uri="{FF2B5EF4-FFF2-40B4-BE49-F238E27FC236}">
                <a16:creationId xmlns:a16="http://schemas.microsoft.com/office/drawing/2014/main" id="{C3831519-3B5B-604B-9DB8-36E5A124F0DF}"/>
              </a:ext>
            </a:extLst>
          </p:cNvPr>
          <p:cNvSpPr/>
          <p:nvPr/>
        </p:nvSpPr>
        <p:spPr>
          <a:xfrm>
            <a:off x="6413408" y="2504352"/>
            <a:ext cx="735496" cy="93899"/>
          </a:xfrm>
          <a:prstGeom prst="ellipse">
            <a:avLst/>
          </a:prstGeom>
          <a:noFill/>
          <a:ln w="22225">
            <a:solidFill>
              <a:schemeClr val="tx1">
                <a:lumMod val="75000"/>
                <a:lumOff val="25000"/>
              </a:schemeClr>
            </a:solidFill>
            <a:prstDash val="sysDot"/>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ea typeface="MS PGothic" panose="020B0600070205080204" pitchFamily="34" charset="-128"/>
            </a:endParaRPr>
          </a:p>
        </p:txBody>
      </p:sp>
      <p:sp>
        <p:nvSpPr>
          <p:cNvPr id="129" name="円/楕円 128">
            <a:extLst>
              <a:ext uri="{FF2B5EF4-FFF2-40B4-BE49-F238E27FC236}">
                <a16:creationId xmlns:a16="http://schemas.microsoft.com/office/drawing/2014/main" id="{93402DC4-C118-244B-8522-9974882AEA79}"/>
              </a:ext>
            </a:extLst>
          </p:cNvPr>
          <p:cNvSpPr/>
          <p:nvPr/>
        </p:nvSpPr>
        <p:spPr>
          <a:xfrm>
            <a:off x="6413408" y="3342035"/>
            <a:ext cx="735496" cy="93899"/>
          </a:xfrm>
          <a:prstGeom prst="ellipse">
            <a:avLst/>
          </a:prstGeom>
          <a:noFill/>
          <a:ln w="22225">
            <a:solidFill>
              <a:schemeClr val="tx1">
                <a:lumMod val="75000"/>
                <a:lumOff val="25000"/>
              </a:schemeClr>
            </a:solidFill>
            <a:prstDash val="sysDot"/>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ea typeface="MS PGothic" panose="020B0600070205080204" pitchFamily="34" charset="-128"/>
            </a:endParaRPr>
          </a:p>
        </p:txBody>
      </p:sp>
      <p:sp>
        <p:nvSpPr>
          <p:cNvPr id="131" name="テキスト ボックス 130">
            <a:extLst>
              <a:ext uri="{FF2B5EF4-FFF2-40B4-BE49-F238E27FC236}">
                <a16:creationId xmlns:a16="http://schemas.microsoft.com/office/drawing/2014/main" id="{BF64BFB8-9830-844D-BB48-329852E859A2}"/>
              </a:ext>
            </a:extLst>
          </p:cNvPr>
          <p:cNvSpPr txBox="1"/>
          <p:nvPr/>
        </p:nvSpPr>
        <p:spPr>
          <a:xfrm>
            <a:off x="7338749" y="2306171"/>
            <a:ext cx="1227704" cy="276999"/>
          </a:xfrm>
          <a:prstGeom prst="rect">
            <a:avLst/>
          </a:prstGeom>
          <a:noFill/>
        </p:spPr>
        <p:txBody>
          <a:bodyPr wrap="square" rtlCol="0">
            <a:spAutoFit/>
          </a:bodyPr>
          <a:lstStyle/>
          <a:p>
            <a:r>
              <a:rPr kumimoji="1" lang="ja-JP" altLang="en-US" sz="1200">
                <a:solidFill>
                  <a:schemeClr val="tx1">
                    <a:lumMod val="75000"/>
                    <a:lumOff val="25000"/>
                  </a:schemeClr>
                </a:solidFill>
                <a:latin typeface="+mn-lt"/>
                <a:ea typeface="MS PGothic" panose="020B0600070205080204" pitchFamily="34" charset="-128"/>
              </a:rPr>
              <a:t>イーサチャネル</a:t>
            </a:r>
          </a:p>
        </p:txBody>
      </p:sp>
      <p:sp>
        <p:nvSpPr>
          <p:cNvPr id="132" name="テキスト ボックス 131">
            <a:extLst>
              <a:ext uri="{FF2B5EF4-FFF2-40B4-BE49-F238E27FC236}">
                <a16:creationId xmlns:a16="http://schemas.microsoft.com/office/drawing/2014/main" id="{E9DB07C1-1A03-BB4C-833D-265179A50664}"/>
              </a:ext>
            </a:extLst>
          </p:cNvPr>
          <p:cNvSpPr txBox="1"/>
          <p:nvPr/>
        </p:nvSpPr>
        <p:spPr>
          <a:xfrm>
            <a:off x="7286685" y="3112380"/>
            <a:ext cx="1227704" cy="276999"/>
          </a:xfrm>
          <a:prstGeom prst="rect">
            <a:avLst/>
          </a:prstGeom>
          <a:noFill/>
        </p:spPr>
        <p:txBody>
          <a:bodyPr wrap="square" rtlCol="0">
            <a:spAutoFit/>
          </a:bodyPr>
          <a:lstStyle/>
          <a:p>
            <a:r>
              <a:rPr kumimoji="1" lang="ja-JP" altLang="en-US" sz="1200">
                <a:solidFill>
                  <a:schemeClr val="tx1">
                    <a:lumMod val="75000"/>
                    <a:lumOff val="25000"/>
                  </a:schemeClr>
                </a:solidFill>
                <a:latin typeface="+mn-lt"/>
                <a:ea typeface="MS PGothic" panose="020B0600070205080204" pitchFamily="34" charset="-128"/>
              </a:rPr>
              <a:t>イーサチャネル</a:t>
            </a:r>
          </a:p>
        </p:txBody>
      </p:sp>
      <p:cxnSp>
        <p:nvCxnSpPr>
          <p:cNvPr id="133" name="直線コネクタ 132">
            <a:extLst>
              <a:ext uri="{FF2B5EF4-FFF2-40B4-BE49-F238E27FC236}">
                <a16:creationId xmlns:a16="http://schemas.microsoft.com/office/drawing/2014/main" id="{464ED926-9B2B-FC4C-9E3B-C6A9C1F87044}"/>
              </a:ext>
            </a:extLst>
          </p:cNvPr>
          <p:cNvCxnSpPr>
            <a:cxnSpLocks/>
          </p:cNvCxnSpPr>
          <p:nvPr/>
        </p:nvCxnSpPr>
        <p:spPr>
          <a:xfrm>
            <a:off x="5677912" y="1940142"/>
            <a:ext cx="321132" cy="205485"/>
          </a:xfrm>
          <a:prstGeom prst="line">
            <a:avLst/>
          </a:prstGeom>
          <a:ln>
            <a:solidFill>
              <a:schemeClr val="tx1"/>
            </a:solidFill>
            <a:tailEnd type="oval" w="med" len="med"/>
          </a:ln>
        </p:spPr>
        <p:style>
          <a:lnRef idx="1">
            <a:schemeClr val="accent1"/>
          </a:lnRef>
          <a:fillRef idx="0">
            <a:schemeClr val="accent1"/>
          </a:fillRef>
          <a:effectRef idx="0">
            <a:schemeClr val="accent1"/>
          </a:effectRef>
          <a:fontRef idx="minor">
            <a:schemeClr val="tx1"/>
          </a:fontRef>
        </p:style>
      </p:cxnSp>
      <p:cxnSp>
        <p:nvCxnSpPr>
          <p:cNvPr id="138" name="直線コネクタ 137">
            <a:extLst>
              <a:ext uri="{FF2B5EF4-FFF2-40B4-BE49-F238E27FC236}">
                <a16:creationId xmlns:a16="http://schemas.microsoft.com/office/drawing/2014/main" id="{42A6092E-0AD4-F040-9479-86ADF9626BDE}"/>
              </a:ext>
            </a:extLst>
          </p:cNvPr>
          <p:cNvCxnSpPr>
            <a:cxnSpLocks/>
            <a:endCxn id="128" idx="6"/>
          </p:cNvCxnSpPr>
          <p:nvPr/>
        </p:nvCxnSpPr>
        <p:spPr>
          <a:xfrm flipH="1">
            <a:off x="7148904" y="2481796"/>
            <a:ext cx="251082" cy="69506"/>
          </a:xfrm>
          <a:prstGeom prst="line">
            <a:avLst/>
          </a:prstGeom>
          <a:ln>
            <a:solidFill>
              <a:schemeClr val="tx1"/>
            </a:solidFill>
            <a:tailEnd type="oval" w="med" len="med"/>
          </a:ln>
        </p:spPr>
        <p:style>
          <a:lnRef idx="1">
            <a:schemeClr val="accent1"/>
          </a:lnRef>
          <a:fillRef idx="0">
            <a:schemeClr val="accent1"/>
          </a:fillRef>
          <a:effectRef idx="0">
            <a:schemeClr val="accent1"/>
          </a:effectRef>
          <a:fontRef idx="minor">
            <a:schemeClr val="tx1"/>
          </a:fontRef>
        </p:style>
      </p:cxnSp>
      <p:cxnSp>
        <p:nvCxnSpPr>
          <p:cNvPr id="142" name="直線コネクタ 141">
            <a:extLst>
              <a:ext uri="{FF2B5EF4-FFF2-40B4-BE49-F238E27FC236}">
                <a16:creationId xmlns:a16="http://schemas.microsoft.com/office/drawing/2014/main" id="{B71425D0-A5B3-BA42-B409-7DD0DD97E0A5}"/>
              </a:ext>
            </a:extLst>
          </p:cNvPr>
          <p:cNvCxnSpPr>
            <a:cxnSpLocks/>
            <a:endCxn id="129" idx="6"/>
          </p:cNvCxnSpPr>
          <p:nvPr/>
        </p:nvCxnSpPr>
        <p:spPr>
          <a:xfrm flipH="1">
            <a:off x="7148904" y="3318580"/>
            <a:ext cx="236032" cy="70405"/>
          </a:xfrm>
          <a:prstGeom prst="line">
            <a:avLst/>
          </a:prstGeom>
          <a:ln>
            <a:solidFill>
              <a:schemeClr val="tx1"/>
            </a:solidFill>
            <a:tailEnd type="oval" w="med" len="med"/>
          </a:ln>
        </p:spPr>
        <p:style>
          <a:lnRef idx="1">
            <a:schemeClr val="accent1"/>
          </a:lnRef>
          <a:fillRef idx="0">
            <a:schemeClr val="accent1"/>
          </a:fillRef>
          <a:effectRef idx="0">
            <a:schemeClr val="accent1"/>
          </a:effectRef>
          <a:fontRef idx="minor">
            <a:schemeClr val="tx1"/>
          </a:fontRef>
        </p:style>
      </p:cxnSp>
      <p:cxnSp>
        <p:nvCxnSpPr>
          <p:cNvPr id="145" name="直線コネクタ 144">
            <a:extLst>
              <a:ext uri="{FF2B5EF4-FFF2-40B4-BE49-F238E27FC236}">
                <a16:creationId xmlns:a16="http://schemas.microsoft.com/office/drawing/2014/main" id="{0A6C570B-221A-894F-9B1A-7DB614E25B87}"/>
              </a:ext>
            </a:extLst>
          </p:cNvPr>
          <p:cNvCxnSpPr>
            <a:cxnSpLocks/>
          </p:cNvCxnSpPr>
          <p:nvPr/>
        </p:nvCxnSpPr>
        <p:spPr>
          <a:xfrm>
            <a:off x="5689079" y="2768588"/>
            <a:ext cx="321132" cy="205485"/>
          </a:xfrm>
          <a:prstGeom prst="line">
            <a:avLst/>
          </a:prstGeom>
          <a:ln>
            <a:solidFill>
              <a:schemeClr val="tx1"/>
            </a:solidFill>
            <a:tailEnd type="oval" w="med" len="med"/>
          </a:ln>
        </p:spPr>
        <p:style>
          <a:lnRef idx="1">
            <a:schemeClr val="accent1"/>
          </a:lnRef>
          <a:fillRef idx="0">
            <a:schemeClr val="accent1"/>
          </a:fillRef>
          <a:effectRef idx="0">
            <a:schemeClr val="accent1"/>
          </a:effectRef>
          <a:fontRef idx="minor">
            <a:schemeClr val="tx1"/>
          </a:fontRef>
        </p:style>
      </p:cxnSp>
      <p:cxnSp>
        <p:nvCxnSpPr>
          <p:cNvPr id="146" name="直線コネクタ 145">
            <a:extLst>
              <a:ext uri="{FF2B5EF4-FFF2-40B4-BE49-F238E27FC236}">
                <a16:creationId xmlns:a16="http://schemas.microsoft.com/office/drawing/2014/main" id="{367BAD73-2D47-B544-886E-632A42EBC8AD}"/>
              </a:ext>
            </a:extLst>
          </p:cNvPr>
          <p:cNvCxnSpPr>
            <a:cxnSpLocks/>
          </p:cNvCxnSpPr>
          <p:nvPr/>
        </p:nvCxnSpPr>
        <p:spPr>
          <a:xfrm>
            <a:off x="5653063" y="3625448"/>
            <a:ext cx="321132" cy="205485"/>
          </a:xfrm>
          <a:prstGeom prst="line">
            <a:avLst/>
          </a:prstGeom>
          <a:ln>
            <a:solidFill>
              <a:schemeClr val="tx1"/>
            </a:solidFill>
            <a:tailEnd type="oval" w="med" len="med"/>
          </a:ln>
        </p:spPr>
        <p:style>
          <a:lnRef idx="1">
            <a:schemeClr val="accent1"/>
          </a:lnRef>
          <a:fillRef idx="0">
            <a:schemeClr val="accent1"/>
          </a:fillRef>
          <a:effectRef idx="0">
            <a:schemeClr val="accent1"/>
          </a:effectRef>
          <a:fontRef idx="minor">
            <a:schemeClr val="tx1"/>
          </a:fontRef>
        </p:style>
      </p:cxnSp>
      <p:sp>
        <p:nvSpPr>
          <p:cNvPr id="79" name="Text Placeholder 29">
            <a:extLst>
              <a:ext uri="{FF2B5EF4-FFF2-40B4-BE49-F238E27FC236}">
                <a16:creationId xmlns:a16="http://schemas.microsoft.com/office/drawing/2014/main" id="{309E11CC-B77D-934C-ADC5-8568BE37D1FD}"/>
              </a:ext>
            </a:extLst>
          </p:cNvPr>
          <p:cNvSpPr txBox="1">
            <a:spLocks/>
          </p:cNvSpPr>
          <p:nvPr/>
        </p:nvSpPr>
        <p:spPr>
          <a:xfrm>
            <a:off x="533400" y="60960"/>
            <a:ext cx="7084679" cy="326233"/>
          </a:xfrm>
          <a:prstGeom prst="rect">
            <a:avLst/>
          </a:prstGeom>
        </p:spPr>
        <p:txBody>
          <a:bodyPr wrap="square" lIns="91420" tIns="45710" rIns="91420" bIns="45710" anchor="b" anchorCtr="0">
            <a:noAutofit/>
          </a:bodyPr>
          <a:lstStyle>
            <a:lvl1pPr marL="169863" indent="-169863" algn="l" defTabSz="603575" rtl="0" eaLnBrk="1" fontAlgn="base" hangingPunct="1">
              <a:lnSpc>
                <a:spcPct val="100000"/>
              </a:lnSpc>
              <a:spcBef>
                <a:spcPct val="50000"/>
              </a:spcBef>
              <a:spcAft>
                <a:spcPct val="0"/>
              </a:spcAft>
              <a:buClr>
                <a:schemeClr val="tx2"/>
              </a:buClr>
              <a:buSzPct val="90000"/>
              <a:buFont typeface="Arial" charset="0"/>
              <a:buNone/>
              <a:defRPr lang="en-US" sz="1400" b="0" i="0" kern="1200">
                <a:solidFill>
                  <a:schemeClr val="tx1"/>
                </a:solidFill>
                <a:latin typeface="+mn-lt"/>
                <a:ea typeface="ＭＳ Ｐゴシック" charset="0"/>
                <a:cs typeface="CiscoSans ExtraLight"/>
              </a:defRPr>
            </a:lvl1pPr>
            <a:lvl2pPr marL="358775" indent="-215900" algn="l" defTabSz="684213" rtl="0" eaLnBrk="1" fontAlgn="base" hangingPunct="1">
              <a:lnSpc>
                <a:spcPct val="95000"/>
              </a:lnSpc>
              <a:spcBef>
                <a:spcPts val="600"/>
              </a:spcBef>
              <a:spcAft>
                <a:spcPct val="0"/>
              </a:spcAft>
              <a:buClr>
                <a:schemeClr val="tx2"/>
              </a:buClr>
              <a:buFont typeface="Arial" pitchFamily="34" charset="0"/>
              <a:buNone/>
              <a:defRPr lang="en-US" sz="1100" kern="1200">
                <a:solidFill>
                  <a:schemeClr val="tx1"/>
                </a:solidFill>
                <a:latin typeface="+mn-lt"/>
                <a:ea typeface="ＭＳ Ｐゴシック" charset="0"/>
                <a:cs typeface="CiscoSans"/>
              </a:defRPr>
            </a:lvl2pPr>
            <a:lvl3pPr marL="431800" indent="-169863" algn="l" defTabSz="684213" rtl="0" eaLnBrk="1" fontAlgn="base" hangingPunct="1">
              <a:lnSpc>
                <a:spcPct val="95000"/>
              </a:lnSpc>
              <a:spcBef>
                <a:spcPts val="625"/>
              </a:spcBef>
              <a:spcAft>
                <a:spcPct val="0"/>
              </a:spcAft>
              <a:buFont typeface="Arial" pitchFamily="34" charset="0"/>
              <a:buNone/>
              <a:defRPr lang="en-US" sz="1100" kern="1200">
                <a:solidFill>
                  <a:schemeClr val="tx1"/>
                </a:solidFill>
                <a:latin typeface="+mn-lt"/>
                <a:ea typeface="ＭＳ Ｐゴシック" charset="0"/>
                <a:cs typeface="CiscoSans"/>
              </a:defRPr>
            </a:lvl3pPr>
            <a:lvl4pPr marL="503238" indent="-169863" algn="l" defTabSz="684213" rtl="0" eaLnBrk="1" fontAlgn="base" hangingPunct="1">
              <a:lnSpc>
                <a:spcPct val="95000"/>
              </a:lnSpc>
              <a:spcBef>
                <a:spcPts val="625"/>
              </a:spcBef>
              <a:spcAft>
                <a:spcPct val="0"/>
              </a:spcAft>
              <a:buFont typeface="Arial" pitchFamily="34" charset="0"/>
              <a:buNone/>
              <a:defRPr lang="en-US" sz="1100" kern="1200">
                <a:solidFill>
                  <a:schemeClr val="tx1"/>
                </a:solidFill>
                <a:latin typeface="+mn-lt"/>
                <a:ea typeface="ＭＳ Ｐゴシック" charset="0"/>
                <a:cs typeface="CiscoSans"/>
              </a:defRPr>
            </a:lvl4pPr>
            <a:lvl5pPr marL="574675" indent="-169863" algn="l" defTabSz="684213" rtl="0" eaLnBrk="1" fontAlgn="base" hangingPunct="1">
              <a:lnSpc>
                <a:spcPct val="95000"/>
              </a:lnSpc>
              <a:spcBef>
                <a:spcPts val="625"/>
              </a:spcBef>
              <a:spcAft>
                <a:spcPct val="0"/>
              </a:spcAft>
              <a:buFont typeface="Arial" pitchFamily="34" charset="0"/>
              <a:buNone/>
              <a:defRPr lang="en-US" sz="1100" kern="1200">
                <a:solidFill>
                  <a:schemeClr val="tx1"/>
                </a:solidFill>
                <a:latin typeface="+mn-lt"/>
                <a:ea typeface="ＭＳ Ｐゴシック" charset="0"/>
                <a:cs typeface="CiscoSans"/>
              </a:defRPr>
            </a:lvl5pPr>
            <a:lvl6pPr marL="863856" indent="-171445" algn="l" defTabSz="685777" rtl="0" eaLnBrk="1" latinLnBrk="0" hangingPunct="1">
              <a:spcBef>
                <a:spcPts val="600"/>
              </a:spcBef>
              <a:buFont typeface="Arial" pitchFamily="34" charset="0"/>
              <a:buChar char="•"/>
              <a:defRPr sz="900" kern="1200" baseline="0">
                <a:solidFill>
                  <a:schemeClr val="tx1"/>
                </a:solidFill>
                <a:latin typeface="+mn-lt"/>
                <a:ea typeface="+mn-ea"/>
                <a:cs typeface="+mn-cs"/>
              </a:defRPr>
            </a:lvl6pPr>
            <a:lvl7pPr marL="935844" indent="-171422" algn="l" defTabSz="685777" rtl="0" eaLnBrk="1" latinLnBrk="0" hangingPunct="1">
              <a:spcBef>
                <a:spcPts val="600"/>
              </a:spcBef>
              <a:buFont typeface="Arial" pitchFamily="34" charset="0"/>
              <a:buChar char="•"/>
              <a:defRPr sz="800" kern="1200" baseline="0">
                <a:solidFill>
                  <a:schemeClr val="tx1"/>
                </a:solidFill>
                <a:latin typeface="+mn-lt"/>
                <a:ea typeface="+mn-ea"/>
                <a:cs typeface="+mn-cs"/>
              </a:defRPr>
            </a:lvl7pPr>
            <a:lvl8pPr marL="2400220" indent="0" algn="l" defTabSz="685777" rtl="0" eaLnBrk="1" latinLnBrk="0" hangingPunct="1">
              <a:spcBef>
                <a:spcPct val="20000"/>
              </a:spcBef>
              <a:buFont typeface="Arial" pitchFamily="34" charset="0"/>
              <a:buNone/>
              <a:defRPr sz="1500" kern="1200">
                <a:solidFill>
                  <a:schemeClr val="tx1"/>
                </a:solidFill>
                <a:latin typeface="+mn-lt"/>
                <a:ea typeface="+mn-ea"/>
                <a:cs typeface="+mn-cs"/>
              </a:defRPr>
            </a:lvl8pPr>
            <a:lvl9pPr marL="2914553" indent="-171445" algn="l" defTabSz="685777" rtl="0" eaLnBrk="1" latinLnBrk="0" hangingPunct="1">
              <a:spcBef>
                <a:spcPct val="20000"/>
              </a:spcBef>
              <a:buFont typeface="Arial" pitchFamily="34" charset="0"/>
              <a:buChar char="•"/>
              <a:defRPr sz="1500" kern="1200">
                <a:solidFill>
                  <a:schemeClr val="tx1"/>
                </a:solidFill>
                <a:latin typeface="+mn-lt"/>
                <a:ea typeface="+mn-ea"/>
                <a:cs typeface="+mn-cs"/>
              </a:defRPr>
            </a:lvl9pPr>
          </a:lstStyle>
          <a:p>
            <a:r>
              <a:rPr lang="en-US" altLang="ja-JP">
                <a:ea typeface="MS PGothic" panose="020B0600070205080204" pitchFamily="34" charset="-128"/>
              </a:rPr>
              <a:t>4.2</a:t>
            </a:r>
            <a:r>
              <a:rPr lang="ja-JP" altLang="en-US">
                <a:ea typeface="MS PGothic" panose="020B0600070205080204" pitchFamily="34" charset="-128"/>
              </a:rPr>
              <a:t>　構成のポイント</a:t>
            </a:r>
          </a:p>
        </p:txBody>
      </p:sp>
      <p:sp>
        <p:nvSpPr>
          <p:cNvPr id="80" name="Slide Number Placeholder 4">
            <a:extLst>
              <a:ext uri="{FF2B5EF4-FFF2-40B4-BE49-F238E27FC236}">
                <a16:creationId xmlns:a16="http://schemas.microsoft.com/office/drawing/2014/main" id="{09189F39-A822-0744-8BE0-944E888BDD53}"/>
              </a:ext>
            </a:extLst>
          </p:cNvPr>
          <p:cNvSpPr>
            <a:spLocks noGrp="1"/>
          </p:cNvSpPr>
          <p:nvPr>
            <p:ph type="sldNum" sz="quarter" idx="4294967295"/>
          </p:nvPr>
        </p:nvSpPr>
        <p:spPr>
          <a:xfrm>
            <a:off x="8648700" y="4884738"/>
            <a:ext cx="495300" cy="274637"/>
          </a:xfrm>
          <a:prstGeom prst="rect">
            <a:avLst/>
          </a:prstGeom>
        </p:spPr>
        <p:txBody>
          <a:bodyPr>
            <a:noAutofit/>
          </a:bodyPr>
          <a:lstStyle/>
          <a:p>
            <a:fld id="{3945D0FD-48F1-4D72-80C5-FFB60B92A834}" type="slidenum">
              <a:rPr lang="en-US" sz="900" smtClean="0">
                <a:latin typeface="+mn-lt"/>
                <a:ea typeface="MS PGothic" panose="020B0600070205080204" pitchFamily="34" charset="-128"/>
              </a:rPr>
              <a:pPr/>
              <a:t>394</a:t>
            </a:fld>
            <a:endParaRPr lang="en-US" sz="900">
              <a:latin typeface="+mn-lt"/>
              <a:ea typeface="MS PGothic" panose="020B0600070205080204" pitchFamily="34" charset="-128"/>
            </a:endParaRPr>
          </a:p>
        </p:txBody>
      </p:sp>
    </p:spTree>
    <p:extLst>
      <p:ext uri="{BB962C8B-B14F-4D97-AF65-F5344CB8AC3E}">
        <p14:creationId xmlns:p14="http://schemas.microsoft.com/office/powerpoint/2010/main" val="564399714"/>
      </p:ext>
    </p:extLst>
  </p:cSld>
  <p:clrMapOvr>
    <a:masterClrMapping/>
  </p:clrMapOvr>
</p:sld>
</file>

<file path=ppt/slides/slide3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a:extLst>
              <a:ext uri="{FF2B5EF4-FFF2-40B4-BE49-F238E27FC236}">
                <a16:creationId xmlns:a16="http://schemas.microsoft.com/office/drawing/2014/main" id="{B335F0A8-839E-2040-BDEB-9065B3E13B42}"/>
              </a:ext>
            </a:extLst>
          </p:cNvPr>
          <p:cNvSpPr>
            <a:spLocks noGrp="1"/>
          </p:cNvSpPr>
          <p:nvPr>
            <p:ph type="title"/>
          </p:nvPr>
        </p:nvSpPr>
        <p:spPr/>
        <p:txBody>
          <a:bodyPr anchor="t"/>
          <a:lstStyle/>
          <a:p>
            <a:r>
              <a:rPr kumimoji="1" lang="ja-JP" altLang="en-US">
                <a:latin typeface="+mn-lt"/>
                <a:ea typeface="MS PGothic" panose="020B0600070205080204" pitchFamily="34" charset="-128"/>
              </a:rPr>
              <a:t>主要な機能</a:t>
            </a:r>
          </a:p>
        </p:txBody>
      </p:sp>
      <p:sp>
        <p:nvSpPr>
          <p:cNvPr id="179" name="直方体 178">
            <a:extLst>
              <a:ext uri="{FF2B5EF4-FFF2-40B4-BE49-F238E27FC236}">
                <a16:creationId xmlns:a16="http://schemas.microsoft.com/office/drawing/2014/main" id="{02D21413-3F9F-EC43-9A0F-FA4D424DA689}"/>
              </a:ext>
            </a:extLst>
          </p:cNvPr>
          <p:cNvSpPr/>
          <p:nvPr/>
        </p:nvSpPr>
        <p:spPr>
          <a:xfrm>
            <a:off x="4341174" y="2209670"/>
            <a:ext cx="1683815" cy="281427"/>
          </a:xfrm>
          <a:prstGeom prst="cube">
            <a:avLst>
              <a:gd name="adj" fmla="val 7621"/>
            </a:avLst>
          </a:prstGeom>
          <a:solidFill>
            <a:schemeClr val="bg2"/>
          </a:solidFill>
          <a:ln w="12700" cap="flat" cmpd="sng" algn="ctr">
            <a:solidFill>
              <a:schemeClr val="accent1"/>
            </a:solidFill>
            <a:prstDash val="solid"/>
            <a:round/>
            <a:headEnd type="none" w="med" len="med"/>
            <a:tailEnd type="none" w="med" len="med"/>
          </a:ln>
        </p:spPr>
        <p:style>
          <a:lnRef idx="0">
            <a:scrgbClr r="0" g="0" b="0"/>
          </a:lnRef>
          <a:fillRef idx="0">
            <a:scrgbClr r="0" g="0" b="0"/>
          </a:fillRef>
          <a:effectRef idx="0">
            <a:scrgbClr r="0" g="0" b="0"/>
          </a:effectRef>
          <a:fontRef idx="minor">
            <a:schemeClr val="accent1"/>
          </a:fontRef>
        </p:style>
        <p:txBody>
          <a:bodyPr rtlCol="0" anchor="ctr"/>
          <a:lstStyle/>
          <a:p>
            <a:pPr algn="ctr"/>
            <a:r>
              <a:rPr kumimoji="1" lang="en-US" altLang="ja-JP" sz="1000" b="1">
                <a:solidFill>
                  <a:schemeClr val="tx1"/>
                </a:solidFill>
                <a:ea typeface="MS PGothic" panose="020B0600070205080204" pitchFamily="34" charset="-128"/>
              </a:rPr>
              <a:t>C9500-40X</a:t>
            </a:r>
          </a:p>
        </p:txBody>
      </p:sp>
      <p:sp>
        <p:nvSpPr>
          <p:cNvPr id="180" name="直方体 179">
            <a:extLst>
              <a:ext uri="{FF2B5EF4-FFF2-40B4-BE49-F238E27FC236}">
                <a16:creationId xmlns:a16="http://schemas.microsoft.com/office/drawing/2014/main" id="{75B13757-76B6-7943-832A-959C9226F58F}"/>
              </a:ext>
            </a:extLst>
          </p:cNvPr>
          <p:cNvSpPr/>
          <p:nvPr/>
        </p:nvSpPr>
        <p:spPr>
          <a:xfrm>
            <a:off x="4506247" y="2290199"/>
            <a:ext cx="1683815" cy="281427"/>
          </a:xfrm>
          <a:prstGeom prst="cube">
            <a:avLst>
              <a:gd name="adj" fmla="val 7621"/>
            </a:avLst>
          </a:prstGeom>
          <a:solidFill>
            <a:schemeClr val="bg2"/>
          </a:solidFill>
          <a:ln w="12700" cap="flat" cmpd="sng" algn="ctr">
            <a:solidFill>
              <a:schemeClr val="accent1"/>
            </a:solidFill>
            <a:prstDash val="solid"/>
            <a:round/>
            <a:headEnd type="none" w="med" len="med"/>
            <a:tailEnd type="none" w="med" len="med"/>
          </a:ln>
        </p:spPr>
        <p:style>
          <a:lnRef idx="0">
            <a:scrgbClr r="0" g="0" b="0"/>
          </a:lnRef>
          <a:fillRef idx="0">
            <a:scrgbClr r="0" g="0" b="0"/>
          </a:fillRef>
          <a:effectRef idx="0">
            <a:scrgbClr r="0" g="0" b="0"/>
          </a:effectRef>
          <a:fontRef idx="minor">
            <a:schemeClr val="accent1"/>
          </a:fontRef>
        </p:style>
        <p:txBody>
          <a:bodyPr rtlCol="0" anchor="ctr"/>
          <a:lstStyle/>
          <a:p>
            <a:pPr algn="ctr"/>
            <a:r>
              <a:rPr kumimoji="1" lang="en-US" altLang="ja-JP" sz="1000" b="1">
                <a:solidFill>
                  <a:schemeClr val="tx1"/>
                </a:solidFill>
                <a:ea typeface="MS PGothic" panose="020B0600070205080204" pitchFamily="34" charset="-128"/>
              </a:rPr>
              <a:t>C9500-40X</a:t>
            </a:r>
            <a:endParaRPr kumimoji="1" lang="ja-JP" altLang="en-US" sz="1000" b="1">
              <a:solidFill>
                <a:schemeClr val="tx1"/>
              </a:solidFill>
              <a:ea typeface="MS PGothic" panose="020B0600070205080204" pitchFamily="34" charset="-128"/>
            </a:endParaRPr>
          </a:p>
        </p:txBody>
      </p:sp>
      <p:sp>
        <p:nvSpPr>
          <p:cNvPr id="181" name="直方体 180">
            <a:extLst>
              <a:ext uri="{FF2B5EF4-FFF2-40B4-BE49-F238E27FC236}">
                <a16:creationId xmlns:a16="http://schemas.microsoft.com/office/drawing/2014/main" id="{E0DD556B-54DB-2445-B05D-35322FDC7935}"/>
              </a:ext>
            </a:extLst>
          </p:cNvPr>
          <p:cNvSpPr/>
          <p:nvPr/>
        </p:nvSpPr>
        <p:spPr>
          <a:xfrm>
            <a:off x="4341174" y="3045297"/>
            <a:ext cx="1683815" cy="281427"/>
          </a:xfrm>
          <a:prstGeom prst="cube">
            <a:avLst>
              <a:gd name="adj" fmla="val 7621"/>
            </a:avLst>
          </a:prstGeom>
          <a:solidFill>
            <a:schemeClr val="bg2"/>
          </a:solidFill>
          <a:ln w="12700" cap="flat" cmpd="sng" algn="ctr">
            <a:solidFill>
              <a:schemeClr val="accent1"/>
            </a:solidFill>
            <a:prstDash val="solid"/>
            <a:round/>
            <a:headEnd type="none" w="med" len="med"/>
            <a:tailEnd type="none" w="med" len="med"/>
          </a:ln>
        </p:spPr>
        <p:style>
          <a:lnRef idx="0">
            <a:scrgbClr r="0" g="0" b="0"/>
          </a:lnRef>
          <a:fillRef idx="0">
            <a:scrgbClr r="0" g="0" b="0"/>
          </a:fillRef>
          <a:effectRef idx="0">
            <a:scrgbClr r="0" g="0" b="0"/>
          </a:effectRef>
          <a:fontRef idx="minor">
            <a:schemeClr val="accent1"/>
          </a:fontRef>
        </p:style>
        <p:txBody>
          <a:bodyPr rtlCol="0" anchor="ctr"/>
          <a:lstStyle/>
          <a:p>
            <a:pPr algn="ctr"/>
            <a:r>
              <a:rPr kumimoji="1" lang="en-US" altLang="ja-JP" sz="1000" b="1">
                <a:solidFill>
                  <a:schemeClr val="tx1"/>
                </a:solidFill>
                <a:ea typeface="MS PGothic" panose="020B0600070205080204" pitchFamily="34" charset="-128"/>
              </a:rPr>
              <a:t>C9300-24T</a:t>
            </a:r>
            <a:endParaRPr kumimoji="1" lang="ja-JP" altLang="en-US" sz="1000" b="1">
              <a:solidFill>
                <a:schemeClr val="tx1"/>
              </a:solidFill>
              <a:ea typeface="MS PGothic" panose="020B0600070205080204" pitchFamily="34" charset="-128"/>
            </a:endParaRPr>
          </a:p>
        </p:txBody>
      </p:sp>
      <p:sp>
        <p:nvSpPr>
          <p:cNvPr id="182" name="直方体 181">
            <a:extLst>
              <a:ext uri="{FF2B5EF4-FFF2-40B4-BE49-F238E27FC236}">
                <a16:creationId xmlns:a16="http://schemas.microsoft.com/office/drawing/2014/main" id="{1F49C4C8-DDFE-B04D-BBCA-0BAEDB8EF5F3}"/>
              </a:ext>
            </a:extLst>
          </p:cNvPr>
          <p:cNvSpPr/>
          <p:nvPr/>
        </p:nvSpPr>
        <p:spPr>
          <a:xfrm>
            <a:off x="4506247" y="3138317"/>
            <a:ext cx="1683815" cy="281427"/>
          </a:xfrm>
          <a:prstGeom prst="cube">
            <a:avLst>
              <a:gd name="adj" fmla="val 7621"/>
            </a:avLst>
          </a:prstGeom>
          <a:solidFill>
            <a:schemeClr val="bg2"/>
          </a:solidFill>
          <a:ln w="12700" cap="flat" cmpd="sng" algn="ctr">
            <a:solidFill>
              <a:schemeClr val="accent1"/>
            </a:solidFill>
            <a:prstDash val="solid"/>
            <a:round/>
            <a:headEnd type="none" w="med" len="med"/>
            <a:tailEnd type="none" w="med" len="med"/>
          </a:ln>
        </p:spPr>
        <p:style>
          <a:lnRef idx="0">
            <a:scrgbClr r="0" g="0" b="0"/>
          </a:lnRef>
          <a:fillRef idx="0">
            <a:scrgbClr r="0" g="0" b="0"/>
          </a:fillRef>
          <a:effectRef idx="0">
            <a:scrgbClr r="0" g="0" b="0"/>
          </a:effectRef>
          <a:fontRef idx="minor">
            <a:schemeClr val="accent1"/>
          </a:fontRef>
        </p:style>
        <p:txBody>
          <a:bodyPr rtlCol="0" anchor="ctr"/>
          <a:lstStyle/>
          <a:p>
            <a:pPr algn="ctr"/>
            <a:r>
              <a:rPr kumimoji="1" lang="en-US" altLang="ja-JP" sz="1000" b="1">
                <a:solidFill>
                  <a:schemeClr val="tx1"/>
                </a:solidFill>
                <a:ea typeface="MS PGothic" panose="020B0600070205080204" pitchFamily="34" charset="-128"/>
              </a:rPr>
              <a:t>C9300-24T</a:t>
            </a:r>
            <a:endParaRPr kumimoji="1" lang="ja-JP" altLang="en-US" sz="1000" b="1">
              <a:solidFill>
                <a:schemeClr val="tx1"/>
              </a:solidFill>
              <a:ea typeface="MS PGothic" panose="020B0600070205080204" pitchFamily="34" charset="-128"/>
            </a:endParaRPr>
          </a:p>
        </p:txBody>
      </p:sp>
      <p:sp>
        <p:nvSpPr>
          <p:cNvPr id="183" name="直方体 182">
            <a:extLst>
              <a:ext uri="{FF2B5EF4-FFF2-40B4-BE49-F238E27FC236}">
                <a16:creationId xmlns:a16="http://schemas.microsoft.com/office/drawing/2014/main" id="{11FEAAB7-9741-A342-89A9-3E847B59979F}"/>
              </a:ext>
            </a:extLst>
          </p:cNvPr>
          <p:cNvSpPr/>
          <p:nvPr/>
        </p:nvSpPr>
        <p:spPr>
          <a:xfrm>
            <a:off x="4341174" y="3903705"/>
            <a:ext cx="1683815" cy="281427"/>
          </a:xfrm>
          <a:prstGeom prst="cube">
            <a:avLst>
              <a:gd name="adj" fmla="val 7621"/>
            </a:avLst>
          </a:prstGeom>
          <a:solidFill>
            <a:schemeClr val="bg2"/>
          </a:solidFill>
          <a:ln w="12700" cap="flat" cmpd="sng" algn="ctr">
            <a:solidFill>
              <a:schemeClr val="accent1"/>
            </a:solidFill>
            <a:prstDash val="solid"/>
            <a:round/>
            <a:headEnd type="none" w="med" len="med"/>
            <a:tailEnd type="none" w="med" len="med"/>
          </a:ln>
        </p:spPr>
        <p:style>
          <a:lnRef idx="0">
            <a:scrgbClr r="0" g="0" b="0"/>
          </a:lnRef>
          <a:fillRef idx="0">
            <a:scrgbClr r="0" g="0" b="0"/>
          </a:fillRef>
          <a:effectRef idx="0">
            <a:scrgbClr r="0" g="0" b="0"/>
          </a:effectRef>
          <a:fontRef idx="minor">
            <a:schemeClr val="accent1"/>
          </a:fontRef>
        </p:style>
        <p:txBody>
          <a:bodyPr rtlCol="0" anchor="ctr"/>
          <a:lstStyle/>
          <a:p>
            <a:pPr algn="ctr"/>
            <a:r>
              <a:rPr kumimoji="1" lang="en-US" altLang="ja-JP" sz="1000" b="1">
                <a:solidFill>
                  <a:schemeClr val="tx1"/>
                </a:solidFill>
                <a:ea typeface="MS PGothic" panose="020B0600070205080204" pitchFamily="34" charset="-128"/>
              </a:rPr>
              <a:t>C9200L-48T</a:t>
            </a:r>
            <a:endParaRPr kumimoji="1" lang="ja-JP" altLang="en-US" sz="1000" b="1">
              <a:solidFill>
                <a:schemeClr val="tx1"/>
              </a:solidFill>
              <a:ea typeface="MS PGothic" panose="020B0600070205080204" pitchFamily="34" charset="-128"/>
            </a:endParaRPr>
          </a:p>
        </p:txBody>
      </p:sp>
      <p:sp>
        <p:nvSpPr>
          <p:cNvPr id="184" name="直方体 183">
            <a:extLst>
              <a:ext uri="{FF2B5EF4-FFF2-40B4-BE49-F238E27FC236}">
                <a16:creationId xmlns:a16="http://schemas.microsoft.com/office/drawing/2014/main" id="{8E573549-9AF3-0E42-B564-102A7DD966A6}"/>
              </a:ext>
            </a:extLst>
          </p:cNvPr>
          <p:cNvSpPr/>
          <p:nvPr/>
        </p:nvSpPr>
        <p:spPr>
          <a:xfrm>
            <a:off x="4506247" y="3984228"/>
            <a:ext cx="1683815" cy="281427"/>
          </a:xfrm>
          <a:prstGeom prst="cube">
            <a:avLst>
              <a:gd name="adj" fmla="val 7621"/>
            </a:avLst>
          </a:prstGeom>
          <a:solidFill>
            <a:schemeClr val="bg2"/>
          </a:solidFill>
          <a:ln w="12700" cap="flat" cmpd="sng" algn="ctr">
            <a:solidFill>
              <a:schemeClr val="accent1"/>
            </a:solidFill>
            <a:prstDash val="solid"/>
            <a:round/>
            <a:headEnd type="none" w="med" len="med"/>
            <a:tailEnd type="none" w="med" len="med"/>
          </a:ln>
        </p:spPr>
        <p:style>
          <a:lnRef idx="0">
            <a:scrgbClr r="0" g="0" b="0"/>
          </a:lnRef>
          <a:fillRef idx="0">
            <a:scrgbClr r="0" g="0" b="0"/>
          </a:fillRef>
          <a:effectRef idx="0">
            <a:scrgbClr r="0" g="0" b="0"/>
          </a:effectRef>
          <a:fontRef idx="minor">
            <a:schemeClr val="accent1"/>
          </a:fontRef>
        </p:style>
        <p:txBody>
          <a:bodyPr rtlCol="0" anchor="ctr"/>
          <a:lstStyle/>
          <a:p>
            <a:pPr algn="ctr"/>
            <a:r>
              <a:rPr kumimoji="1" lang="en-US" altLang="ja-JP" sz="1000" b="1">
                <a:solidFill>
                  <a:schemeClr val="tx1"/>
                </a:solidFill>
                <a:ea typeface="MS PGothic" panose="020B0600070205080204" pitchFamily="34" charset="-128"/>
              </a:rPr>
              <a:t>C9200L-48T</a:t>
            </a:r>
            <a:endParaRPr kumimoji="1" lang="ja-JP" altLang="en-US" sz="1000" b="1">
              <a:solidFill>
                <a:schemeClr val="tx1"/>
              </a:solidFill>
              <a:ea typeface="MS PGothic" panose="020B0600070205080204" pitchFamily="34" charset="-128"/>
            </a:endParaRPr>
          </a:p>
        </p:txBody>
      </p:sp>
      <p:cxnSp>
        <p:nvCxnSpPr>
          <p:cNvPr id="186" name="直線コネクタ 185">
            <a:extLst>
              <a:ext uri="{FF2B5EF4-FFF2-40B4-BE49-F238E27FC236}">
                <a16:creationId xmlns:a16="http://schemas.microsoft.com/office/drawing/2014/main" id="{A0676C96-AB9E-AF43-9E42-4E10177B817C}"/>
              </a:ext>
            </a:extLst>
          </p:cNvPr>
          <p:cNvCxnSpPr>
            <a:cxnSpLocks/>
          </p:cNvCxnSpPr>
          <p:nvPr/>
        </p:nvCxnSpPr>
        <p:spPr>
          <a:xfrm>
            <a:off x="5253590" y="2579006"/>
            <a:ext cx="0" cy="473671"/>
          </a:xfrm>
          <a:prstGeom prst="line">
            <a:avLst/>
          </a:prstGeom>
          <a:ln w="28575">
            <a:solidFill>
              <a:srgbClr val="C50200"/>
            </a:solidFill>
          </a:ln>
        </p:spPr>
        <p:style>
          <a:lnRef idx="1">
            <a:schemeClr val="accent1"/>
          </a:lnRef>
          <a:fillRef idx="0">
            <a:schemeClr val="accent1"/>
          </a:fillRef>
          <a:effectRef idx="0">
            <a:schemeClr val="accent1"/>
          </a:effectRef>
          <a:fontRef idx="minor">
            <a:schemeClr val="tx1"/>
          </a:fontRef>
        </p:style>
      </p:cxnSp>
      <p:cxnSp>
        <p:nvCxnSpPr>
          <p:cNvPr id="190" name="直線コネクタ 189">
            <a:extLst>
              <a:ext uri="{FF2B5EF4-FFF2-40B4-BE49-F238E27FC236}">
                <a16:creationId xmlns:a16="http://schemas.microsoft.com/office/drawing/2014/main" id="{618EFA41-933D-F547-BDE7-B8507A2A23BF}"/>
              </a:ext>
            </a:extLst>
          </p:cNvPr>
          <p:cNvCxnSpPr>
            <a:cxnSpLocks/>
          </p:cNvCxnSpPr>
          <p:nvPr/>
        </p:nvCxnSpPr>
        <p:spPr>
          <a:xfrm>
            <a:off x="5253590" y="3437242"/>
            <a:ext cx="0" cy="473671"/>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9" name="円/楕円 8">
            <a:extLst>
              <a:ext uri="{FF2B5EF4-FFF2-40B4-BE49-F238E27FC236}">
                <a16:creationId xmlns:a16="http://schemas.microsoft.com/office/drawing/2014/main" id="{A2BB7DDE-1D19-6946-848B-D494B67462E7}"/>
              </a:ext>
            </a:extLst>
          </p:cNvPr>
          <p:cNvSpPr/>
          <p:nvPr/>
        </p:nvSpPr>
        <p:spPr>
          <a:xfrm>
            <a:off x="4941553" y="3828703"/>
            <a:ext cx="635410" cy="150004"/>
          </a:xfrm>
          <a:prstGeom prst="ellipse">
            <a:avLst/>
          </a:prstGeom>
          <a:solidFill>
            <a:srgbClr val="FFC0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ea typeface="MS PGothic" panose="020B0600070205080204" pitchFamily="34" charset="-128"/>
            </a:endParaRPr>
          </a:p>
        </p:txBody>
      </p:sp>
      <p:sp>
        <p:nvSpPr>
          <p:cNvPr id="207" name="円/楕円 206">
            <a:extLst>
              <a:ext uri="{FF2B5EF4-FFF2-40B4-BE49-F238E27FC236}">
                <a16:creationId xmlns:a16="http://schemas.microsoft.com/office/drawing/2014/main" id="{C52500A1-435C-B940-B196-6A51CD6E072B}"/>
              </a:ext>
            </a:extLst>
          </p:cNvPr>
          <p:cNvSpPr/>
          <p:nvPr/>
        </p:nvSpPr>
        <p:spPr>
          <a:xfrm>
            <a:off x="4929376" y="2936570"/>
            <a:ext cx="635410" cy="150004"/>
          </a:xfrm>
          <a:prstGeom prst="ellipse">
            <a:avLst/>
          </a:prstGeom>
          <a:solidFill>
            <a:srgbClr val="FFC0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ea typeface="MS PGothic" panose="020B0600070205080204" pitchFamily="34" charset="-128"/>
            </a:endParaRPr>
          </a:p>
        </p:txBody>
      </p:sp>
      <p:sp>
        <p:nvSpPr>
          <p:cNvPr id="208" name="円/楕円 207">
            <a:extLst>
              <a:ext uri="{FF2B5EF4-FFF2-40B4-BE49-F238E27FC236}">
                <a16:creationId xmlns:a16="http://schemas.microsoft.com/office/drawing/2014/main" id="{56CE0314-B250-AF46-A7E2-9B7EFDE1DF58}"/>
              </a:ext>
            </a:extLst>
          </p:cNvPr>
          <p:cNvSpPr/>
          <p:nvPr/>
        </p:nvSpPr>
        <p:spPr>
          <a:xfrm>
            <a:off x="4941553" y="2104029"/>
            <a:ext cx="635410" cy="150004"/>
          </a:xfrm>
          <a:prstGeom prst="ellipse">
            <a:avLst/>
          </a:prstGeom>
          <a:solidFill>
            <a:srgbClr val="FFC0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ea typeface="MS PGothic" panose="020B0600070205080204" pitchFamily="34" charset="-128"/>
            </a:endParaRPr>
          </a:p>
        </p:txBody>
      </p:sp>
      <p:sp>
        <p:nvSpPr>
          <p:cNvPr id="209" name="円/楕円 208">
            <a:extLst>
              <a:ext uri="{FF2B5EF4-FFF2-40B4-BE49-F238E27FC236}">
                <a16:creationId xmlns:a16="http://schemas.microsoft.com/office/drawing/2014/main" id="{E84C8DA0-3B9C-5F4A-86D8-A0FBE5230173}"/>
              </a:ext>
            </a:extLst>
          </p:cNvPr>
          <p:cNvSpPr/>
          <p:nvPr/>
        </p:nvSpPr>
        <p:spPr>
          <a:xfrm>
            <a:off x="4941553" y="2535117"/>
            <a:ext cx="635410" cy="150004"/>
          </a:xfrm>
          <a:prstGeom prst="ellipse">
            <a:avLst/>
          </a:prstGeom>
          <a:solidFill>
            <a:srgbClr val="00B05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ea typeface="MS PGothic" panose="020B0600070205080204" pitchFamily="34" charset="-128"/>
            </a:endParaRPr>
          </a:p>
        </p:txBody>
      </p:sp>
      <p:sp>
        <p:nvSpPr>
          <p:cNvPr id="210" name="円/楕円 209">
            <a:extLst>
              <a:ext uri="{FF2B5EF4-FFF2-40B4-BE49-F238E27FC236}">
                <a16:creationId xmlns:a16="http://schemas.microsoft.com/office/drawing/2014/main" id="{A4CB2580-DA55-2A4C-89E3-DE688E645334}"/>
              </a:ext>
            </a:extLst>
          </p:cNvPr>
          <p:cNvSpPr/>
          <p:nvPr/>
        </p:nvSpPr>
        <p:spPr>
          <a:xfrm>
            <a:off x="4959910" y="3383797"/>
            <a:ext cx="635410" cy="150004"/>
          </a:xfrm>
          <a:prstGeom prst="ellipse">
            <a:avLst/>
          </a:prstGeom>
          <a:solidFill>
            <a:srgbClr val="00B05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ea typeface="MS PGothic" panose="020B0600070205080204" pitchFamily="34" charset="-128"/>
            </a:endParaRPr>
          </a:p>
        </p:txBody>
      </p:sp>
      <p:sp>
        <p:nvSpPr>
          <p:cNvPr id="211" name="円/楕円 210">
            <a:extLst>
              <a:ext uri="{FF2B5EF4-FFF2-40B4-BE49-F238E27FC236}">
                <a16:creationId xmlns:a16="http://schemas.microsoft.com/office/drawing/2014/main" id="{0BBE64A4-35CB-8840-89D2-99F8EB3DB343}"/>
              </a:ext>
            </a:extLst>
          </p:cNvPr>
          <p:cNvSpPr/>
          <p:nvPr/>
        </p:nvSpPr>
        <p:spPr>
          <a:xfrm>
            <a:off x="4949876" y="4234931"/>
            <a:ext cx="635410" cy="150004"/>
          </a:xfrm>
          <a:prstGeom prst="ellipse">
            <a:avLst/>
          </a:prstGeom>
          <a:solidFill>
            <a:srgbClr val="00B05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ea typeface="MS PGothic" panose="020B0600070205080204" pitchFamily="34" charset="-128"/>
            </a:endParaRPr>
          </a:p>
        </p:txBody>
      </p:sp>
      <p:cxnSp>
        <p:nvCxnSpPr>
          <p:cNvPr id="11" name="直線矢印コネクタ 10">
            <a:extLst>
              <a:ext uri="{FF2B5EF4-FFF2-40B4-BE49-F238E27FC236}">
                <a16:creationId xmlns:a16="http://schemas.microsoft.com/office/drawing/2014/main" id="{024807FC-DE95-5844-B19B-62E6AAFDC961}"/>
              </a:ext>
            </a:extLst>
          </p:cNvPr>
          <p:cNvCxnSpPr>
            <a:cxnSpLocks/>
            <a:stCxn id="250" idx="3"/>
            <a:endCxn id="208" idx="2"/>
          </p:cNvCxnSpPr>
          <p:nvPr/>
        </p:nvCxnSpPr>
        <p:spPr>
          <a:xfrm flipV="1">
            <a:off x="2935650" y="2179031"/>
            <a:ext cx="2005903" cy="537939"/>
          </a:xfrm>
          <a:prstGeom prst="straightConnector1">
            <a:avLst/>
          </a:prstGeom>
          <a:ln w="19050">
            <a:solidFill>
              <a:schemeClr val="accent4">
                <a:lumMod val="60000"/>
                <a:lumOff val="40000"/>
              </a:schemeClr>
            </a:solidFill>
            <a:prstDash val="sysDot"/>
            <a:tailEnd type="triangle"/>
          </a:ln>
        </p:spPr>
        <p:style>
          <a:lnRef idx="1">
            <a:schemeClr val="accent1"/>
          </a:lnRef>
          <a:fillRef idx="0">
            <a:schemeClr val="accent1"/>
          </a:fillRef>
          <a:effectRef idx="0">
            <a:schemeClr val="accent1"/>
          </a:effectRef>
          <a:fontRef idx="minor">
            <a:schemeClr val="tx1"/>
          </a:fontRef>
        </p:style>
      </p:cxnSp>
      <p:sp>
        <p:nvSpPr>
          <p:cNvPr id="12" name="1 つの角を切り取った四角形 11">
            <a:extLst>
              <a:ext uri="{FF2B5EF4-FFF2-40B4-BE49-F238E27FC236}">
                <a16:creationId xmlns:a16="http://schemas.microsoft.com/office/drawing/2014/main" id="{97134A9F-D562-4B4A-96CE-70E395A976BE}"/>
              </a:ext>
            </a:extLst>
          </p:cNvPr>
          <p:cNvSpPr/>
          <p:nvPr/>
        </p:nvSpPr>
        <p:spPr>
          <a:xfrm>
            <a:off x="1471990" y="2849045"/>
            <a:ext cx="1528076" cy="824160"/>
          </a:xfrm>
          <a:prstGeom prst="snip1Rect">
            <a:avLst/>
          </a:prstGeom>
          <a:noFill/>
          <a:ln w="22225">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kumimoji="1" lang="en-US" altLang="ja-JP" sz="1200">
                <a:ea typeface="MS PGothic" panose="020B0600070205080204" pitchFamily="34" charset="-128"/>
              </a:rPr>
              <a:t>Voice 10%</a:t>
            </a:r>
          </a:p>
          <a:p>
            <a:r>
              <a:rPr kumimoji="1" lang="en-US" altLang="ja-JP" sz="1200">
                <a:ea typeface="MS PGothic" panose="020B0600070205080204" pitchFamily="34" charset="-128"/>
              </a:rPr>
              <a:t>Video 20%</a:t>
            </a:r>
          </a:p>
          <a:p>
            <a:r>
              <a:rPr kumimoji="1" lang="en-US" altLang="ja-JP" sz="1200">
                <a:ea typeface="MS PGothic" panose="020B0600070205080204" pitchFamily="34" charset="-128"/>
              </a:rPr>
              <a:t>IMPORTANT 50%</a:t>
            </a:r>
          </a:p>
          <a:p>
            <a:r>
              <a:rPr kumimoji="1" lang="en-US" altLang="ja-JP" sz="1200">
                <a:ea typeface="MS PGothic" panose="020B0600070205080204" pitchFamily="34" charset="-128"/>
              </a:rPr>
              <a:t>SCAVENGER 5%</a:t>
            </a:r>
          </a:p>
        </p:txBody>
      </p:sp>
      <p:cxnSp>
        <p:nvCxnSpPr>
          <p:cNvPr id="213" name="直線矢印コネクタ 212">
            <a:extLst>
              <a:ext uri="{FF2B5EF4-FFF2-40B4-BE49-F238E27FC236}">
                <a16:creationId xmlns:a16="http://schemas.microsoft.com/office/drawing/2014/main" id="{1859040F-9407-BF4F-8C0B-AECD561D3A5D}"/>
              </a:ext>
            </a:extLst>
          </p:cNvPr>
          <p:cNvCxnSpPr>
            <a:cxnSpLocks/>
            <a:stCxn id="250" idx="3"/>
            <a:endCxn id="207" idx="2"/>
          </p:cNvCxnSpPr>
          <p:nvPr/>
        </p:nvCxnSpPr>
        <p:spPr>
          <a:xfrm>
            <a:off x="2935650" y="2716970"/>
            <a:ext cx="1993726" cy="294602"/>
          </a:xfrm>
          <a:prstGeom prst="straightConnector1">
            <a:avLst/>
          </a:prstGeom>
          <a:ln w="19050">
            <a:solidFill>
              <a:schemeClr val="accent4">
                <a:lumMod val="60000"/>
                <a:lumOff val="40000"/>
              </a:schemeClr>
            </a:solidFill>
            <a:prstDash val="sysDot"/>
            <a:tailEnd type="triangle"/>
          </a:ln>
        </p:spPr>
        <p:style>
          <a:lnRef idx="1">
            <a:schemeClr val="accent1"/>
          </a:lnRef>
          <a:fillRef idx="0">
            <a:schemeClr val="accent1"/>
          </a:fillRef>
          <a:effectRef idx="0">
            <a:schemeClr val="accent1"/>
          </a:effectRef>
          <a:fontRef idx="minor">
            <a:schemeClr val="tx1"/>
          </a:fontRef>
        </p:style>
      </p:cxnSp>
      <p:cxnSp>
        <p:nvCxnSpPr>
          <p:cNvPr id="214" name="直線矢印コネクタ 213">
            <a:extLst>
              <a:ext uri="{FF2B5EF4-FFF2-40B4-BE49-F238E27FC236}">
                <a16:creationId xmlns:a16="http://schemas.microsoft.com/office/drawing/2014/main" id="{42A138EE-5173-B445-94F4-2F6479B79D30}"/>
              </a:ext>
            </a:extLst>
          </p:cNvPr>
          <p:cNvCxnSpPr>
            <a:cxnSpLocks/>
            <a:stCxn id="250" idx="3"/>
            <a:endCxn id="209" idx="2"/>
          </p:cNvCxnSpPr>
          <p:nvPr/>
        </p:nvCxnSpPr>
        <p:spPr>
          <a:xfrm flipV="1">
            <a:off x="2935650" y="2610119"/>
            <a:ext cx="2005903" cy="106851"/>
          </a:xfrm>
          <a:prstGeom prst="straightConnector1">
            <a:avLst/>
          </a:prstGeom>
          <a:ln w="19050">
            <a:solidFill>
              <a:schemeClr val="accent4">
                <a:lumMod val="60000"/>
                <a:lumOff val="40000"/>
              </a:schemeClr>
            </a:solidFill>
            <a:prstDash val="sysDot"/>
            <a:tailEnd type="triangle"/>
          </a:ln>
        </p:spPr>
        <p:style>
          <a:lnRef idx="1">
            <a:schemeClr val="accent1"/>
          </a:lnRef>
          <a:fillRef idx="0">
            <a:schemeClr val="accent1"/>
          </a:fillRef>
          <a:effectRef idx="0">
            <a:schemeClr val="accent1"/>
          </a:effectRef>
          <a:fontRef idx="minor">
            <a:schemeClr val="tx1"/>
          </a:fontRef>
        </p:style>
      </p:cxnSp>
      <p:cxnSp>
        <p:nvCxnSpPr>
          <p:cNvPr id="215" name="直線矢印コネクタ 214">
            <a:extLst>
              <a:ext uri="{FF2B5EF4-FFF2-40B4-BE49-F238E27FC236}">
                <a16:creationId xmlns:a16="http://schemas.microsoft.com/office/drawing/2014/main" id="{A70EF029-5B77-8244-854F-7173902C39FD}"/>
              </a:ext>
            </a:extLst>
          </p:cNvPr>
          <p:cNvCxnSpPr>
            <a:cxnSpLocks/>
            <a:stCxn id="250" idx="3"/>
            <a:endCxn id="210" idx="2"/>
          </p:cNvCxnSpPr>
          <p:nvPr/>
        </p:nvCxnSpPr>
        <p:spPr>
          <a:xfrm>
            <a:off x="2935650" y="2716970"/>
            <a:ext cx="2024260" cy="741829"/>
          </a:xfrm>
          <a:prstGeom prst="straightConnector1">
            <a:avLst/>
          </a:prstGeom>
          <a:ln w="19050">
            <a:solidFill>
              <a:schemeClr val="accent4">
                <a:lumMod val="60000"/>
                <a:lumOff val="40000"/>
              </a:schemeClr>
            </a:solidFill>
            <a:prstDash val="sysDot"/>
            <a:tailEnd type="triangle"/>
          </a:ln>
        </p:spPr>
        <p:style>
          <a:lnRef idx="1">
            <a:schemeClr val="accent1"/>
          </a:lnRef>
          <a:fillRef idx="0">
            <a:schemeClr val="accent1"/>
          </a:fillRef>
          <a:effectRef idx="0">
            <a:schemeClr val="accent1"/>
          </a:effectRef>
          <a:fontRef idx="minor">
            <a:schemeClr val="tx1"/>
          </a:fontRef>
        </p:style>
      </p:cxnSp>
      <p:cxnSp>
        <p:nvCxnSpPr>
          <p:cNvPr id="216" name="直線矢印コネクタ 215">
            <a:extLst>
              <a:ext uri="{FF2B5EF4-FFF2-40B4-BE49-F238E27FC236}">
                <a16:creationId xmlns:a16="http://schemas.microsoft.com/office/drawing/2014/main" id="{7AC83E78-902A-E144-8D38-6FCC3CBA410E}"/>
              </a:ext>
            </a:extLst>
          </p:cNvPr>
          <p:cNvCxnSpPr>
            <a:cxnSpLocks/>
            <a:stCxn id="250" idx="3"/>
            <a:endCxn id="9" idx="2"/>
          </p:cNvCxnSpPr>
          <p:nvPr/>
        </p:nvCxnSpPr>
        <p:spPr>
          <a:xfrm>
            <a:off x="2935650" y="2716970"/>
            <a:ext cx="2005903" cy="1186735"/>
          </a:xfrm>
          <a:prstGeom prst="straightConnector1">
            <a:avLst/>
          </a:prstGeom>
          <a:ln w="19050">
            <a:solidFill>
              <a:schemeClr val="accent4">
                <a:lumMod val="60000"/>
                <a:lumOff val="40000"/>
              </a:schemeClr>
            </a:solidFill>
            <a:prstDash val="sysDot"/>
            <a:tailEnd type="triangle"/>
          </a:ln>
        </p:spPr>
        <p:style>
          <a:lnRef idx="1">
            <a:schemeClr val="accent1"/>
          </a:lnRef>
          <a:fillRef idx="0">
            <a:schemeClr val="accent1"/>
          </a:fillRef>
          <a:effectRef idx="0">
            <a:schemeClr val="accent1"/>
          </a:effectRef>
          <a:fontRef idx="minor">
            <a:schemeClr val="tx1"/>
          </a:fontRef>
        </p:style>
      </p:cxnSp>
      <p:cxnSp>
        <p:nvCxnSpPr>
          <p:cNvPr id="217" name="直線矢印コネクタ 216">
            <a:extLst>
              <a:ext uri="{FF2B5EF4-FFF2-40B4-BE49-F238E27FC236}">
                <a16:creationId xmlns:a16="http://schemas.microsoft.com/office/drawing/2014/main" id="{11B9AAD1-CD6D-D641-841F-F0DB3968B135}"/>
              </a:ext>
            </a:extLst>
          </p:cNvPr>
          <p:cNvCxnSpPr>
            <a:cxnSpLocks/>
            <a:stCxn id="250" idx="3"/>
            <a:endCxn id="211" idx="2"/>
          </p:cNvCxnSpPr>
          <p:nvPr/>
        </p:nvCxnSpPr>
        <p:spPr>
          <a:xfrm>
            <a:off x="2935650" y="2716970"/>
            <a:ext cx="2014226" cy="1592963"/>
          </a:xfrm>
          <a:prstGeom prst="straightConnector1">
            <a:avLst/>
          </a:prstGeom>
          <a:ln w="19050">
            <a:solidFill>
              <a:schemeClr val="accent4">
                <a:lumMod val="60000"/>
                <a:lumOff val="40000"/>
              </a:schemeClr>
            </a:solidFill>
            <a:prstDash val="sysDot"/>
            <a:tailEnd type="triangle"/>
          </a:ln>
        </p:spPr>
        <p:style>
          <a:lnRef idx="1">
            <a:schemeClr val="accent1"/>
          </a:lnRef>
          <a:fillRef idx="0">
            <a:schemeClr val="accent1"/>
          </a:fillRef>
          <a:effectRef idx="0">
            <a:schemeClr val="accent1"/>
          </a:effectRef>
          <a:fontRef idx="minor">
            <a:schemeClr val="tx1"/>
          </a:fontRef>
        </p:style>
      </p:cxnSp>
      <p:cxnSp>
        <p:nvCxnSpPr>
          <p:cNvPr id="240" name="直線矢印コネクタ 239">
            <a:extLst>
              <a:ext uri="{FF2B5EF4-FFF2-40B4-BE49-F238E27FC236}">
                <a16:creationId xmlns:a16="http://schemas.microsoft.com/office/drawing/2014/main" id="{3E85E83D-E52C-BF47-A855-C3BBA355779B}"/>
              </a:ext>
            </a:extLst>
          </p:cNvPr>
          <p:cNvCxnSpPr>
            <a:cxnSpLocks/>
            <a:stCxn id="249" idx="1"/>
            <a:endCxn id="9" idx="6"/>
          </p:cNvCxnSpPr>
          <p:nvPr/>
        </p:nvCxnSpPr>
        <p:spPr>
          <a:xfrm flipH="1" flipV="1">
            <a:off x="5576963" y="3903705"/>
            <a:ext cx="1844033" cy="221236"/>
          </a:xfrm>
          <a:prstGeom prst="straightConnector1">
            <a:avLst/>
          </a:prstGeom>
          <a:ln w="19050">
            <a:solidFill>
              <a:schemeClr val="accent4">
                <a:lumMod val="60000"/>
                <a:lumOff val="40000"/>
              </a:schemeClr>
            </a:solidFill>
            <a:prstDash val="sysDot"/>
            <a:tailEnd type="triangle"/>
          </a:ln>
        </p:spPr>
        <p:style>
          <a:lnRef idx="1">
            <a:schemeClr val="accent1"/>
          </a:lnRef>
          <a:fillRef idx="0">
            <a:schemeClr val="accent1"/>
          </a:fillRef>
          <a:effectRef idx="0">
            <a:schemeClr val="accent1"/>
          </a:effectRef>
          <a:fontRef idx="minor">
            <a:schemeClr val="tx1"/>
          </a:fontRef>
        </p:style>
      </p:cxnSp>
      <p:cxnSp>
        <p:nvCxnSpPr>
          <p:cNvPr id="245" name="直線矢印コネクタ 244">
            <a:extLst>
              <a:ext uri="{FF2B5EF4-FFF2-40B4-BE49-F238E27FC236}">
                <a16:creationId xmlns:a16="http://schemas.microsoft.com/office/drawing/2014/main" id="{55FD545C-B64C-B644-BD77-A430CCBF826C}"/>
              </a:ext>
            </a:extLst>
          </p:cNvPr>
          <p:cNvCxnSpPr>
            <a:cxnSpLocks/>
            <a:stCxn id="249" idx="1"/>
            <a:endCxn id="207" idx="6"/>
          </p:cNvCxnSpPr>
          <p:nvPr/>
        </p:nvCxnSpPr>
        <p:spPr>
          <a:xfrm flipH="1" flipV="1">
            <a:off x="5564786" y="3011572"/>
            <a:ext cx="1856210" cy="1113369"/>
          </a:xfrm>
          <a:prstGeom prst="straightConnector1">
            <a:avLst/>
          </a:prstGeom>
          <a:ln w="19050">
            <a:solidFill>
              <a:schemeClr val="accent4">
                <a:lumMod val="60000"/>
                <a:lumOff val="40000"/>
              </a:schemeClr>
            </a:solidFill>
            <a:prstDash val="sysDot"/>
            <a:tailEnd type="triangle"/>
          </a:ln>
        </p:spPr>
        <p:style>
          <a:lnRef idx="1">
            <a:schemeClr val="accent1"/>
          </a:lnRef>
          <a:fillRef idx="0">
            <a:schemeClr val="accent1"/>
          </a:fillRef>
          <a:effectRef idx="0">
            <a:schemeClr val="accent1"/>
          </a:effectRef>
          <a:fontRef idx="minor">
            <a:schemeClr val="tx1"/>
          </a:fontRef>
        </p:style>
      </p:cxnSp>
      <p:sp>
        <p:nvSpPr>
          <p:cNvPr id="249" name="テキスト ボックス 248">
            <a:extLst>
              <a:ext uri="{FF2B5EF4-FFF2-40B4-BE49-F238E27FC236}">
                <a16:creationId xmlns:a16="http://schemas.microsoft.com/office/drawing/2014/main" id="{B3F4BB3B-9119-B04F-B8AA-535327DAAB9D}"/>
              </a:ext>
            </a:extLst>
          </p:cNvPr>
          <p:cNvSpPr txBox="1"/>
          <p:nvPr/>
        </p:nvSpPr>
        <p:spPr>
          <a:xfrm>
            <a:off x="7420996" y="3894108"/>
            <a:ext cx="1227704" cy="461665"/>
          </a:xfrm>
          <a:prstGeom prst="rect">
            <a:avLst/>
          </a:prstGeom>
          <a:noFill/>
        </p:spPr>
        <p:txBody>
          <a:bodyPr wrap="square" rtlCol="0">
            <a:spAutoFit/>
          </a:bodyPr>
          <a:lstStyle/>
          <a:p>
            <a:r>
              <a:rPr kumimoji="1" lang="ja-JP" altLang="en-US" sz="1200">
                <a:solidFill>
                  <a:schemeClr val="tx1">
                    <a:lumMod val="75000"/>
                    <a:lumOff val="25000"/>
                  </a:schemeClr>
                </a:solidFill>
                <a:latin typeface="+mn-lt"/>
                <a:ea typeface="MS PGothic" panose="020B0600070205080204" pitchFamily="34" charset="-128"/>
              </a:rPr>
              <a:t>可視化</a:t>
            </a:r>
            <a:endParaRPr kumimoji="1" lang="en-US" altLang="ja-JP" sz="1200">
              <a:solidFill>
                <a:schemeClr val="tx1">
                  <a:lumMod val="75000"/>
                  <a:lumOff val="25000"/>
                </a:schemeClr>
              </a:solidFill>
              <a:latin typeface="+mn-lt"/>
              <a:ea typeface="MS PGothic" panose="020B0600070205080204" pitchFamily="34" charset="-128"/>
            </a:endParaRPr>
          </a:p>
          <a:p>
            <a:r>
              <a:rPr kumimoji="1" lang="en-US" altLang="ja-JP" sz="1200">
                <a:solidFill>
                  <a:schemeClr val="tx1">
                    <a:lumMod val="75000"/>
                    <a:lumOff val="25000"/>
                  </a:schemeClr>
                </a:solidFill>
                <a:latin typeface="+mn-lt"/>
                <a:ea typeface="MS PGothic" panose="020B0600070205080204" pitchFamily="34" charset="-128"/>
              </a:rPr>
              <a:t>NetFlow</a:t>
            </a:r>
          </a:p>
        </p:txBody>
      </p:sp>
      <p:sp>
        <p:nvSpPr>
          <p:cNvPr id="250" name="テキスト ボックス 249">
            <a:extLst>
              <a:ext uri="{FF2B5EF4-FFF2-40B4-BE49-F238E27FC236}">
                <a16:creationId xmlns:a16="http://schemas.microsoft.com/office/drawing/2014/main" id="{CC933E1D-B75E-B14B-A008-3336403AF8E0}"/>
              </a:ext>
            </a:extLst>
          </p:cNvPr>
          <p:cNvSpPr txBox="1"/>
          <p:nvPr/>
        </p:nvSpPr>
        <p:spPr>
          <a:xfrm>
            <a:off x="2361533" y="2578470"/>
            <a:ext cx="574117" cy="276999"/>
          </a:xfrm>
          <a:prstGeom prst="rect">
            <a:avLst/>
          </a:prstGeom>
          <a:noFill/>
        </p:spPr>
        <p:txBody>
          <a:bodyPr wrap="square" rtlCol="0">
            <a:spAutoFit/>
          </a:bodyPr>
          <a:lstStyle/>
          <a:p>
            <a:r>
              <a:rPr kumimoji="1" lang="en-US" altLang="ja-JP" sz="1200">
                <a:solidFill>
                  <a:schemeClr val="tx1">
                    <a:lumMod val="75000"/>
                    <a:lumOff val="25000"/>
                  </a:schemeClr>
                </a:solidFill>
                <a:latin typeface="+mn-lt"/>
                <a:ea typeface="MS PGothic" panose="020B0600070205080204" pitchFamily="34" charset="-128"/>
              </a:rPr>
              <a:t>QoS</a:t>
            </a:r>
          </a:p>
        </p:txBody>
      </p:sp>
      <p:cxnSp>
        <p:nvCxnSpPr>
          <p:cNvPr id="295" name="直線矢印コネクタ 294">
            <a:extLst>
              <a:ext uri="{FF2B5EF4-FFF2-40B4-BE49-F238E27FC236}">
                <a16:creationId xmlns:a16="http://schemas.microsoft.com/office/drawing/2014/main" id="{CC0F95BD-FC24-714D-A6D0-18A66A71D5AC}"/>
              </a:ext>
            </a:extLst>
          </p:cNvPr>
          <p:cNvCxnSpPr>
            <a:cxnSpLocks/>
            <a:stCxn id="307" idx="1"/>
            <a:endCxn id="208" idx="6"/>
          </p:cNvCxnSpPr>
          <p:nvPr/>
        </p:nvCxnSpPr>
        <p:spPr>
          <a:xfrm flipH="1" flipV="1">
            <a:off x="5576963" y="2179031"/>
            <a:ext cx="1750890" cy="639237"/>
          </a:xfrm>
          <a:prstGeom prst="straightConnector1">
            <a:avLst/>
          </a:prstGeom>
          <a:ln w="19050">
            <a:solidFill>
              <a:schemeClr val="accent4">
                <a:lumMod val="60000"/>
                <a:lumOff val="40000"/>
              </a:schemeClr>
            </a:solidFill>
            <a:prstDash val="sysDot"/>
            <a:tailEnd type="triangle"/>
          </a:ln>
        </p:spPr>
        <p:style>
          <a:lnRef idx="1">
            <a:schemeClr val="accent1"/>
          </a:lnRef>
          <a:fillRef idx="0">
            <a:schemeClr val="accent1"/>
          </a:fillRef>
          <a:effectRef idx="0">
            <a:schemeClr val="accent1"/>
          </a:effectRef>
          <a:fontRef idx="minor">
            <a:schemeClr val="tx1"/>
          </a:fontRef>
        </p:style>
      </p:cxnSp>
      <p:cxnSp>
        <p:nvCxnSpPr>
          <p:cNvPr id="301" name="直線矢印コネクタ 300">
            <a:extLst>
              <a:ext uri="{FF2B5EF4-FFF2-40B4-BE49-F238E27FC236}">
                <a16:creationId xmlns:a16="http://schemas.microsoft.com/office/drawing/2014/main" id="{F2F5CF8B-90F9-7540-8C3E-626BABA23464}"/>
              </a:ext>
            </a:extLst>
          </p:cNvPr>
          <p:cNvCxnSpPr>
            <a:cxnSpLocks/>
            <a:stCxn id="307" idx="1"/>
            <a:endCxn id="209" idx="6"/>
          </p:cNvCxnSpPr>
          <p:nvPr/>
        </p:nvCxnSpPr>
        <p:spPr>
          <a:xfrm flipH="1" flipV="1">
            <a:off x="5576963" y="2610119"/>
            <a:ext cx="1750890" cy="208149"/>
          </a:xfrm>
          <a:prstGeom prst="straightConnector1">
            <a:avLst/>
          </a:prstGeom>
          <a:ln w="19050">
            <a:solidFill>
              <a:schemeClr val="accent4">
                <a:lumMod val="60000"/>
                <a:lumOff val="40000"/>
              </a:schemeClr>
            </a:solidFill>
            <a:prstDash val="sysDot"/>
            <a:tailEnd type="triangle"/>
          </a:ln>
        </p:spPr>
        <p:style>
          <a:lnRef idx="1">
            <a:schemeClr val="accent1"/>
          </a:lnRef>
          <a:fillRef idx="0">
            <a:schemeClr val="accent1"/>
          </a:fillRef>
          <a:effectRef idx="0">
            <a:schemeClr val="accent1"/>
          </a:effectRef>
          <a:fontRef idx="minor">
            <a:schemeClr val="tx1"/>
          </a:fontRef>
        </p:style>
      </p:cxnSp>
      <p:sp>
        <p:nvSpPr>
          <p:cNvPr id="307" name="テキスト ボックス 306">
            <a:extLst>
              <a:ext uri="{FF2B5EF4-FFF2-40B4-BE49-F238E27FC236}">
                <a16:creationId xmlns:a16="http://schemas.microsoft.com/office/drawing/2014/main" id="{716F236C-9F4A-9F43-B5B5-7074F2093929}"/>
              </a:ext>
            </a:extLst>
          </p:cNvPr>
          <p:cNvSpPr txBox="1"/>
          <p:nvPr/>
        </p:nvSpPr>
        <p:spPr>
          <a:xfrm>
            <a:off x="7327853" y="2587435"/>
            <a:ext cx="1227704" cy="461665"/>
          </a:xfrm>
          <a:prstGeom prst="rect">
            <a:avLst/>
          </a:prstGeom>
          <a:noFill/>
        </p:spPr>
        <p:txBody>
          <a:bodyPr wrap="square" rtlCol="0">
            <a:spAutoFit/>
          </a:bodyPr>
          <a:lstStyle/>
          <a:p>
            <a:r>
              <a:rPr kumimoji="1" lang="ja-JP" altLang="en-US" sz="1200">
                <a:solidFill>
                  <a:schemeClr val="tx1">
                    <a:lumMod val="75000"/>
                    <a:lumOff val="25000"/>
                  </a:schemeClr>
                </a:solidFill>
                <a:latin typeface="+mn-lt"/>
                <a:ea typeface="MS PGothic" panose="020B0600070205080204" pitchFamily="34" charset="-128"/>
              </a:rPr>
              <a:t>マルチキャスト</a:t>
            </a:r>
            <a:endParaRPr kumimoji="1" lang="en-US" altLang="ja-JP" sz="1200">
              <a:solidFill>
                <a:schemeClr val="tx1">
                  <a:lumMod val="75000"/>
                  <a:lumOff val="25000"/>
                </a:schemeClr>
              </a:solidFill>
              <a:latin typeface="+mn-lt"/>
              <a:ea typeface="MS PGothic" panose="020B0600070205080204" pitchFamily="34" charset="-128"/>
            </a:endParaRPr>
          </a:p>
          <a:p>
            <a:r>
              <a:rPr kumimoji="1" lang="en-US" altLang="ja-JP" sz="1200">
                <a:solidFill>
                  <a:schemeClr val="tx1">
                    <a:lumMod val="75000"/>
                    <a:lumOff val="25000"/>
                  </a:schemeClr>
                </a:solidFill>
                <a:latin typeface="+mn-lt"/>
                <a:ea typeface="MS PGothic" panose="020B0600070205080204" pitchFamily="34" charset="-128"/>
              </a:rPr>
              <a:t>PIM-SM</a:t>
            </a:r>
          </a:p>
        </p:txBody>
      </p:sp>
      <p:cxnSp>
        <p:nvCxnSpPr>
          <p:cNvPr id="310" name="直線矢印コネクタ 309">
            <a:extLst>
              <a:ext uri="{FF2B5EF4-FFF2-40B4-BE49-F238E27FC236}">
                <a16:creationId xmlns:a16="http://schemas.microsoft.com/office/drawing/2014/main" id="{87F2B4DA-3A25-A24E-9515-1E5F55A9B00D}"/>
              </a:ext>
            </a:extLst>
          </p:cNvPr>
          <p:cNvCxnSpPr>
            <a:cxnSpLocks/>
            <a:stCxn id="307" idx="1"/>
            <a:endCxn id="207" idx="6"/>
          </p:cNvCxnSpPr>
          <p:nvPr/>
        </p:nvCxnSpPr>
        <p:spPr>
          <a:xfrm flipH="1">
            <a:off x="5564786" y="2818268"/>
            <a:ext cx="1763067" cy="193304"/>
          </a:xfrm>
          <a:prstGeom prst="straightConnector1">
            <a:avLst/>
          </a:prstGeom>
          <a:ln w="19050">
            <a:solidFill>
              <a:schemeClr val="accent4">
                <a:lumMod val="60000"/>
                <a:lumOff val="40000"/>
              </a:schemeClr>
            </a:solidFill>
            <a:prstDash val="sysDot"/>
            <a:tailEnd type="triangle"/>
          </a:ln>
        </p:spPr>
        <p:style>
          <a:lnRef idx="1">
            <a:schemeClr val="accent1"/>
          </a:lnRef>
          <a:fillRef idx="0">
            <a:schemeClr val="accent1"/>
          </a:fillRef>
          <a:effectRef idx="0">
            <a:schemeClr val="accent1"/>
          </a:effectRef>
          <a:fontRef idx="minor">
            <a:schemeClr val="tx1"/>
          </a:fontRef>
        </p:style>
      </p:cxnSp>
      <p:cxnSp>
        <p:nvCxnSpPr>
          <p:cNvPr id="313" name="直線矢印コネクタ 312">
            <a:extLst>
              <a:ext uri="{FF2B5EF4-FFF2-40B4-BE49-F238E27FC236}">
                <a16:creationId xmlns:a16="http://schemas.microsoft.com/office/drawing/2014/main" id="{D1F9409A-F9DC-0C4E-88A2-DA3DB0992048}"/>
              </a:ext>
            </a:extLst>
          </p:cNvPr>
          <p:cNvCxnSpPr>
            <a:cxnSpLocks/>
            <a:stCxn id="307" idx="1"/>
            <a:endCxn id="210" idx="6"/>
          </p:cNvCxnSpPr>
          <p:nvPr/>
        </p:nvCxnSpPr>
        <p:spPr>
          <a:xfrm flipH="1">
            <a:off x="5595320" y="2818268"/>
            <a:ext cx="1732533" cy="640531"/>
          </a:xfrm>
          <a:prstGeom prst="straightConnector1">
            <a:avLst/>
          </a:prstGeom>
          <a:ln w="19050">
            <a:solidFill>
              <a:schemeClr val="accent4">
                <a:lumMod val="60000"/>
                <a:lumOff val="40000"/>
              </a:schemeClr>
            </a:solidFill>
            <a:prstDash val="sysDot"/>
            <a:tailEnd type="triangle"/>
          </a:ln>
        </p:spPr>
        <p:style>
          <a:lnRef idx="1">
            <a:schemeClr val="accent1"/>
          </a:lnRef>
          <a:fillRef idx="0">
            <a:schemeClr val="accent1"/>
          </a:fillRef>
          <a:effectRef idx="0">
            <a:schemeClr val="accent1"/>
          </a:effectRef>
          <a:fontRef idx="minor">
            <a:schemeClr val="tx1"/>
          </a:fontRef>
        </p:style>
      </p:cxnSp>
      <p:cxnSp>
        <p:nvCxnSpPr>
          <p:cNvPr id="316" name="直線矢印コネクタ 315">
            <a:extLst>
              <a:ext uri="{FF2B5EF4-FFF2-40B4-BE49-F238E27FC236}">
                <a16:creationId xmlns:a16="http://schemas.microsoft.com/office/drawing/2014/main" id="{BF9C337A-CAAB-3E49-B694-B71A68F51B98}"/>
              </a:ext>
            </a:extLst>
          </p:cNvPr>
          <p:cNvCxnSpPr>
            <a:cxnSpLocks/>
            <a:stCxn id="307" idx="1"/>
            <a:endCxn id="9" idx="6"/>
          </p:cNvCxnSpPr>
          <p:nvPr/>
        </p:nvCxnSpPr>
        <p:spPr>
          <a:xfrm flipH="1">
            <a:off x="5576963" y="2818268"/>
            <a:ext cx="1750890" cy="1085437"/>
          </a:xfrm>
          <a:prstGeom prst="straightConnector1">
            <a:avLst/>
          </a:prstGeom>
          <a:ln w="19050">
            <a:solidFill>
              <a:schemeClr val="accent4">
                <a:lumMod val="60000"/>
                <a:lumOff val="40000"/>
              </a:schemeClr>
            </a:solidFill>
            <a:prstDash val="sysDot"/>
            <a:tailEnd type="triangle"/>
          </a:ln>
        </p:spPr>
        <p:style>
          <a:lnRef idx="1">
            <a:schemeClr val="accent1"/>
          </a:lnRef>
          <a:fillRef idx="0">
            <a:schemeClr val="accent1"/>
          </a:fillRef>
          <a:effectRef idx="0">
            <a:schemeClr val="accent1"/>
          </a:effectRef>
          <a:fontRef idx="minor">
            <a:schemeClr val="tx1"/>
          </a:fontRef>
        </p:style>
      </p:cxnSp>
      <p:cxnSp>
        <p:nvCxnSpPr>
          <p:cNvPr id="320" name="直線矢印コネクタ 319">
            <a:extLst>
              <a:ext uri="{FF2B5EF4-FFF2-40B4-BE49-F238E27FC236}">
                <a16:creationId xmlns:a16="http://schemas.microsoft.com/office/drawing/2014/main" id="{02C4161A-F73A-D544-9566-943A81A74762}"/>
              </a:ext>
            </a:extLst>
          </p:cNvPr>
          <p:cNvCxnSpPr>
            <a:cxnSpLocks/>
            <a:stCxn id="307" idx="1"/>
            <a:endCxn id="211" idx="6"/>
          </p:cNvCxnSpPr>
          <p:nvPr/>
        </p:nvCxnSpPr>
        <p:spPr>
          <a:xfrm flipH="1">
            <a:off x="5585286" y="2818268"/>
            <a:ext cx="1742567" cy="1491665"/>
          </a:xfrm>
          <a:prstGeom prst="straightConnector1">
            <a:avLst/>
          </a:prstGeom>
          <a:ln w="19050">
            <a:solidFill>
              <a:schemeClr val="accent4">
                <a:lumMod val="60000"/>
                <a:lumOff val="40000"/>
              </a:schemeClr>
            </a:solidFill>
            <a:prstDash val="sysDot"/>
            <a:tailEnd type="triangle"/>
          </a:ln>
        </p:spPr>
        <p:style>
          <a:lnRef idx="1">
            <a:schemeClr val="accent1"/>
          </a:lnRef>
          <a:fillRef idx="0">
            <a:schemeClr val="accent1"/>
          </a:fillRef>
          <a:effectRef idx="0">
            <a:schemeClr val="accent1"/>
          </a:effectRef>
          <a:fontRef idx="minor">
            <a:schemeClr val="tx1"/>
          </a:fontRef>
        </p:style>
      </p:cxnSp>
      <p:cxnSp>
        <p:nvCxnSpPr>
          <p:cNvPr id="331" name="直線矢印コネクタ 330">
            <a:extLst>
              <a:ext uri="{FF2B5EF4-FFF2-40B4-BE49-F238E27FC236}">
                <a16:creationId xmlns:a16="http://schemas.microsoft.com/office/drawing/2014/main" id="{3007C815-BB10-0B41-AD6D-19A77025D51D}"/>
              </a:ext>
            </a:extLst>
          </p:cNvPr>
          <p:cNvCxnSpPr>
            <a:cxnSpLocks/>
            <a:endCxn id="211" idx="4"/>
          </p:cNvCxnSpPr>
          <p:nvPr/>
        </p:nvCxnSpPr>
        <p:spPr>
          <a:xfrm flipH="1" flipV="1">
            <a:off x="5267581" y="4384935"/>
            <a:ext cx="159926" cy="170101"/>
          </a:xfrm>
          <a:prstGeom prst="straightConnector1">
            <a:avLst/>
          </a:prstGeom>
          <a:ln w="19050">
            <a:solidFill>
              <a:schemeClr val="accent4">
                <a:lumMod val="60000"/>
                <a:lumOff val="40000"/>
              </a:schemeClr>
            </a:solidFill>
            <a:prstDash val="sysDot"/>
            <a:tailEnd type="triangle"/>
          </a:ln>
        </p:spPr>
        <p:style>
          <a:lnRef idx="1">
            <a:schemeClr val="accent1"/>
          </a:lnRef>
          <a:fillRef idx="0">
            <a:schemeClr val="accent1"/>
          </a:fillRef>
          <a:effectRef idx="0">
            <a:schemeClr val="accent1"/>
          </a:effectRef>
          <a:fontRef idx="minor">
            <a:schemeClr val="tx1"/>
          </a:fontRef>
        </p:style>
      </p:cxnSp>
      <p:sp>
        <p:nvSpPr>
          <p:cNvPr id="334" name="テキスト ボックス 333">
            <a:extLst>
              <a:ext uri="{FF2B5EF4-FFF2-40B4-BE49-F238E27FC236}">
                <a16:creationId xmlns:a16="http://schemas.microsoft.com/office/drawing/2014/main" id="{F8975C4D-941B-2A4B-976E-34C3DD4C6111}"/>
              </a:ext>
            </a:extLst>
          </p:cNvPr>
          <p:cNvSpPr txBox="1"/>
          <p:nvPr/>
        </p:nvSpPr>
        <p:spPr>
          <a:xfrm>
            <a:off x="5384116" y="4481569"/>
            <a:ext cx="1150289" cy="461665"/>
          </a:xfrm>
          <a:prstGeom prst="rect">
            <a:avLst/>
          </a:prstGeom>
          <a:noFill/>
        </p:spPr>
        <p:txBody>
          <a:bodyPr wrap="square" rtlCol="0">
            <a:spAutoFit/>
          </a:bodyPr>
          <a:lstStyle/>
          <a:p>
            <a:r>
              <a:rPr kumimoji="1" lang="ja-JP" altLang="en-US" sz="1200">
                <a:solidFill>
                  <a:schemeClr val="tx1">
                    <a:lumMod val="75000"/>
                    <a:lumOff val="25000"/>
                  </a:schemeClr>
                </a:solidFill>
                <a:latin typeface="+mn-lt"/>
                <a:ea typeface="MS PGothic" panose="020B0600070205080204" pitchFamily="34" charset="-128"/>
              </a:rPr>
              <a:t>ユーザ認証</a:t>
            </a:r>
            <a:endParaRPr kumimoji="1" lang="en-US" altLang="ja-JP" sz="1200">
              <a:solidFill>
                <a:schemeClr val="tx1">
                  <a:lumMod val="75000"/>
                  <a:lumOff val="25000"/>
                </a:schemeClr>
              </a:solidFill>
              <a:latin typeface="+mn-lt"/>
              <a:ea typeface="MS PGothic" panose="020B0600070205080204" pitchFamily="34" charset="-128"/>
            </a:endParaRPr>
          </a:p>
          <a:p>
            <a:r>
              <a:rPr kumimoji="1" lang="en-US" altLang="ja-JP" sz="1200">
                <a:solidFill>
                  <a:schemeClr val="tx1">
                    <a:lumMod val="75000"/>
                    <a:lumOff val="25000"/>
                  </a:schemeClr>
                </a:solidFill>
                <a:latin typeface="+mn-lt"/>
                <a:ea typeface="MS PGothic" panose="020B0600070205080204" pitchFamily="34" charset="-128"/>
              </a:rPr>
              <a:t>802.1X</a:t>
            </a:r>
          </a:p>
        </p:txBody>
      </p:sp>
      <p:sp>
        <p:nvSpPr>
          <p:cNvPr id="409" name="正方形/長方形 408">
            <a:extLst>
              <a:ext uri="{FF2B5EF4-FFF2-40B4-BE49-F238E27FC236}">
                <a16:creationId xmlns:a16="http://schemas.microsoft.com/office/drawing/2014/main" id="{E9EEFB43-6E4D-1D4D-A6F4-6C749B9E74DF}"/>
              </a:ext>
            </a:extLst>
          </p:cNvPr>
          <p:cNvSpPr/>
          <p:nvPr/>
        </p:nvSpPr>
        <p:spPr>
          <a:xfrm>
            <a:off x="533400" y="785891"/>
            <a:ext cx="8382000" cy="1487651"/>
          </a:xfrm>
          <a:prstGeom prst="rect">
            <a:avLst/>
          </a:prstGeom>
        </p:spPr>
        <p:txBody>
          <a:bodyPr wrap="square">
            <a:spAutoFit/>
          </a:bodyPr>
          <a:lstStyle/>
          <a:p>
            <a:pPr marL="171450" indent="-171450">
              <a:lnSpc>
                <a:spcPct val="150000"/>
              </a:lnSpc>
              <a:buFont typeface="Apple SD Gothic Neo Regular" panose="02000300000000000000" pitchFamily="2" charset="-127"/>
              <a:buChar char="◼"/>
              <a:tabLst>
                <a:tab pos="1370013" algn="l"/>
              </a:tabLst>
            </a:pPr>
            <a:r>
              <a:rPr kumimoji="1" lang="en-US" altLang="ja-JP" sz="1200" b="1">
                <a:solidFill>
                  <a:schemeClr val="tx2"/>
                </a:solidFill>
                <a:latin typeface="+mn-lt"/>
                <a:ea typeface="MS PGothic" panose="020B0600070205080204" pitchFamily="34" charset="-128"/>
              </a:rPr>
              <a:t>QoS	</a:t>
            </a:r>
            <a:r>
              <a:rPr kumimoji="1" lang="ja-JP" altLang="en-US" sz="1200" b="1">
                <a:solidFill>
                  <a:schemeClr val="tx2"/>
                </a:solidFill>
                <a:latin typeface="+mn-lt"/>
                <a:ea typeface="MS PGothic" panose="020B0600070205080204" pitchFamily="34" charset="-128"/>
              </a:rPr>
              <a:t>：</a:t>
            </a:r>
            <a:r>
              <a:rPr kumimoji="1" lang="en-US" altLang="ja-JP" sz="1200" b="1">
                <a:solidFill>
                  <a:schemeClr val="tx2"/>
                </a:solidFill>
                <a:latin typeface="+mn-lt"/>
                <a:ea typeface="MS PGothic" panose="020B0600070205080204" pitchFamily="34" charset="-128"/>
              </a:rPr>
              <a:t> </a:t>
            </a:r>
            <a:r>
              <a:rPr kumimoji="1" lang="ja-JP" altLang="en-US" sz="1200">
                <a:latin typeface="+mn-lt"/>
                <a:ea typeface="MS PGothic" panose="020B0600070205080204" pitchFamily="34" charset="-128"/>
              </a:rPr>
              <a:t>電話、ビデオ、重要トラフィック、その他トラフィックの帯域を制御</a:t>
            </a:r>
            <a:endParaRPr kumimoji="1" lang="en-US" altLang="ja-JP" sz="1200">
              <a:latin typeface="+mn-lt"/>
              <a:ea typeface="MS PGothic" panose="020B0600070205080204" pitchFamily="34" charset="-128"/>
            </a:endParaRPr>
          </a:p>
          <a:p>
            <a:pPr marL="171450" indent="-171450">
              <a:lnSpc>
                <a:spcPct val="150000"/>
              </a:lnSpc>
              <a:buFont typeface="Apple SD Gothic Neo Regular" panose="02000300000000000000" pitchFamily="2" charset="-127"/>
              <a:buChar char="◼"/>
              <a:tabLst>
                <a:tab pos="1370013" algn="l"/>
              </a:tabLst>
            </a:pPr>
            <a:r>
              <a:rPr kumimoji="1" lang="ja-JP" altLang="en-US" sz="1200" b="1">
                <a:solidFill>
                  <a:schemeClr val="tx2"/>
                </a:solidFill>
                <a:latin typeface="+mn-lt"/>
                <a:ea typeface="MS PGothic" panose="020B0600070205080204" pitchFamily="34" charset="-128"/>
              </a:rPr>
              <a:t>マルチキャスト</a:t>
            </a:r>
            <a:r>
              <a:rPr kumimoji="1" lang="en-US" altLang="ja-JP" sz="1200" b="1">
                <a:solidFill>
                  <a:schemeClr val="tx2"/>
                </a:solidFill>
                <a:latin typeface="+mn-lt"/>
                <a:ea typeface="MS PGothic" panose="020B0600070205080204" pitchFamily="34" charset="-128"/>
              </a:rPr>
              <a:t>	</a:t>
            </a:r>
            <a:r>
              <a:rPr kumimoji="1" lang="ja-JP" altLang="en-US" sz="1200" b="1">
                <a:solidFill>
                  <a:schemeClr val="tx2"/>
                </a:solidFill>
                <a:latin typeface="+mn-lt"/>
                <a:ea typeface="MS PGothic" panose="020B0600070205080204" pitchFamily="34" charset="-128"/>
              </a:rPr>
              <a:t>：</a:t>
            </a:r>
            <a:r>
              <a:rPr kumimoji="1" lang="en-US" altLang="ja-JP" sz="1200" b="1">
                <a:solidFill>
                  <a:schemeClr val="tx2"/>
                </a:solidFill>
                <a:latin typeface="+mn-lt"/>
                <a:ea typeface="MS PGothic" panose="020B0600070205080204" pitchFamily="34" charset="-128"/>
              </a:rPr>
              <a:t> </a:t>
            </a:r>
            <a:r>
              <a:rPr kumimoji="1" lang="ja-JP" altLang="en-US" sz="1200">
                <a:latin typeface="+mn-lt"/>
                <a:ea typeface="MS PGothic" panose="020B0600070205080204" pitchFamily="34" charset="-128"/>
              </a:rPr>
              <a:t>ビデオ配信に対応するため、マルチキャスト</a:t>
            </a:r>
            <a:r>
              <a:rPr kumimoji="1" lang="en-US" altLang="ja-JP" sz="1200">
                <a:latin typeface="+mn-lt"/>
                <a:ea typeface="MS PGothic" panose="020B0600070205080204" pitchFamily="34" charset="-128"/>
              </a:rPr>
              <a:t> PIM-SM </a:t>
            </a:r>
            <a:r>
              <a:rPr kumimoji="1" lang="ja-JP" altLang="en-US" sz="1200">
                <a:latin typeface="+mn-lt"/>
                <a:ea typeface="MS PGothic" panose="020B0600070205080204" pitchFamily="34" charset="-128"/>
              </a:rPr>
              <a:t>を設定</a:t>
            </a:r>
            <a:endParaRPr kumimoji="1" lang="en-US" altLang="ja-JP" sz="1200">
              <a:latin typeface="+mn-lt"/>
              <a:ea typeface="MS PGothic" panose="020B0600070205080204" pitchFamily="34" charset="-128"/>
            </a:endParaRPr>
          </a:p>
          <a:p>
            <a:pPr marL="171450" indent="-171450">
              <a:lnSpc>
                <a:spcPct val="150000"/>
              </a:lnSpc>
              <a:buFont typeface="Apple SD Gothic Neo Regular" panose="02000300000000000000" pitchFamily="2" charset="-127"/>
              <a:buChar char="◼"/>
              <a:tabLst>
                <a:tab pos="1370013" algn="l"/>
              </a:tabLst>
            </a:pPr>
            <a:r>
              <a:rPr kumimoji="1" lang="ja-JP" altLang="en-US" sz="1200" b="1">
                <a:solidFill>
                  <a:schemeClr val="tx2"/>
                </a:solidFill>
                <a:latin typeface="+mn-lt"/>
                <a:ea typeface="MS PGothic" panose="020B0600070205080204" pitchFamily="34" charset="-128"/>
              </a:rPr>
              <a:t>認証</a:t>
            </a:r>
            <a:r>
              <a:rPr kumimoji="1" lang="en-US" altLang="ja-JP" sz="1200" b="1">
                <a:solidFill>
                  <a:schemeClr val="tx2"/>
                </a:solidFill>
                <a:latin typeface="+mn-lt"/>
                <a:ea typeface="MS PGothic" panose="020B0600070205080204" pitchFamily="34" charset="-128"/>
              </a:rPr>
              <a:t> 	</a:t>
            </a:r>
            <a:r>
              <a:rPr kumimoji="1" lang="ja-JP" altLang="en-US" sz="1200" b="1">
                <a:solidFill>
                  <a:schemeClr val="tx2"/>
                </a:solidFill>
                <a:latin typeface="+mn-lt"/>
                <a:ea typeface="MS PGothic" panose="020B0600070205080204" pitchFamily="34" charset="-128"/>
              </a:rPr>
              <a:t>：</a:t>
            </a:r>
            <a:r>
              <a:rPr kumimoji="1" lang="en-US" altLang="ja-JP" sz="1200" b="1">
                <a:solidFill>
                  <a:schemeClr val="tx2"/>
                </a:solidFill>
                <a:latin typeface="+mn-lt"/>
                <a:ea typeface="MS PGothic" panose="020B0600070205080204" pitchFamily="34" charset="-128"/>
              </a:rPr>
              <a:t> </a:t>
            </a:r>
            <a:r>
              <a:rPr kumimoji="1" lang="ja-JP" altLang="en-US" sz="1200">
                <a:latin typeface="+mn-lt"/>
                <a:ea typeface="MS PGothic" panose="020B0600070205080204" pitchFamily="34" charset="-128"/>
              </a:rPr>
              <a:t>ユーザを</a:t>
            </a:r>
            <a:r>
              <a:rPr kumimoji="1" lang="en-US" altLang="ja-JP" sz="1200">
                <a:latin typeface="+mn-lt"/>
                <a:ea typeface="MS PGothic" panose="020B0600070205080204" pitchFamily="34" charset="-128"/>
              </a:rPr>
              <a:t> 802.1X </a:t>
            </a:r>
            <a:r>
              <a:rPr kumimoji="1" lang="ja-JP" altLang="en-US" sz="1200">
                <a:latin typeface="+mn-lt"/>
                <a:ea typeface="MS PGothic" panose="020B0600070205080204" pitchFamily="34" charset="-128"/>
              </a:rPr>
              <a:t>で認証</a:t>
            </a:r>
            <a:endParaRPr kumimoji="1" lang="en-US" altLang="ja-JP" sz="1200">
              <a:latin typeface="+mn-lt"/>
              <a:ea typeface="MS PGothic" panose="020B0600070205080204" pitchFamily="34" charset="-128"/>
            </a:endParaRPr>
          </a:p>
          <a:p>
            <a:pPr marL="171450" indent="-171450">
              <a:lnSpc>
                <a:spcPct val="150000"/>
              </a:lnSpc>
              <a:buFont typeface="Apple SD Gothic Neo Regular" panose="02000300000000000000" pitchFamily="2" charset="-127"/>
              <a:buChar char="◼"/>
              <a:tabLst>
                <a:tab pos="1370013" algn="l"/>
              </a:tabLst>
            </a:pPr>
            <a:r>
              <a:rPr kumimoji="1" lang="ja-JP" altLang="en-US" sz="1200" b="1">
                <a:solidFill>
                  <a:schemeClr val="tx2"/>
                </a:solidFill>
                <a:latin typeface="+mn-lt"/>
                <a:ea typeface="MS PGothic" panose="020B0600070205080204" pitchFamily="34" charset="-128"/>
              </a:rPr>
              <a:t>可視化</a:t>
            </a:r>
            <a:r>
              <a:rPr kumimoji="1" lang="en-US" altLang="ja-JP" sz="1200" b="1">
                <a:solidFill>
                  <a:schemeClr val="tx2"/>
                </a:solidFill>
                <a:latin typeface="+mn-lt"/>
                <a:ea typeface="MS PGothic" panose="020B0600070205080204" pitchFamily="34" charset="-128"/>
              </a:rPr>
              <a:t>	</a:t>
            </a:r>
            <a:r>
              <a:rPr kumimoji="1" lang="ja-JP" altLang="en-US" sz="1200" b="1">
                <a:solidFill>
                  <a:schemeClr val="tx2"/>
                </a:solidFill>
                <a:latin typeface="+mn-lt"/>
                <a:ea typeface="MS PGothic" panose="020B0600070205080204" pitchFamily="34" charset="-128"/>
              </a:rPr>
              <a:t>：</a:t>
            </a:r>
            <a:r>
              <a:rPr kumimoji="1" lang="en-US" altLang="ja-JP" sz="1200" b="1">
                <a:solidFill>
                  <a:schemeClr val="tx2"/>
                </a:solidFill>
                <a:latin typeface="+mn-lt"/>
                <a:ea typeface="MS PGothic" panose="020B0600070205080204" pitchFamily="34" charset="-128"/>
              </a:rPr>
              <a:t> </a:t>
            </a:r>
            <a:r>
              <a:rPr kumimoji="1" lang="ja-JP" altLang="en-US" sz="1200">
                <a:latin typeface="+mn-lt"/>
                <a:ea typeface="MS PGothic" panose="020B0600070205080204" pitchFamily="34" charset="-128"/>
              </a:rPr>
              <a:t>フロー情報を可視化するため、</a:t>
            </a:r>
            <a:r>
              <a:rPr kumimoji="1" lang="en-US" altLang="ja-JP" sz="1200">
                <a:latin typeface="+mn-lt"/>
                <a:ea typeface="MS PGothic" panose="020B0600070205080204" pitchFamily="34" charset="-128"/>
              </a:rPr>
              <a:t>NetFlow </a:t>
            </a:r>
            <a:r>
              <a:rPr kumimoji="1" lang="ja-JP" altLang="en-US" sz="1200">
                <a:latin typeface="+mn-lt"/>
                <a:ea typeface="MS PGothic" panose="020B0600070205080204" pitchFamily="34" charset="-128"/>
              </a:rPr>
              <a:t>を設定</a:t>
            </a:r>
          </a:p>
          <a:p>
            <a:pPr marL="171450" indent="-171450">
              <a:lnSpc>
                <a:spcPct val="150000"/>
              </a:lnSpc>
              <a:buFont typeface="Apple SD Gothic Neo Regular" panose="02000300000000000000" pitchFamily="2" charset="-127"/>
              <a:buChar char="◼"/>
              <a:tabLst>
                <a:tab pos="1370013" algn="l"/>
              </a:tabLst>
            </a:pPr>
            <a:endParaRPr kumimoji="1" lang="en-US" altLang="ja-JP" sz="1200">
              <a:latin typeface="+mn-lt"/>
              <a:ea typeface="MS PGothic" panose="020B0600070205080204" pitchFamily="34" charset="-128"/>
            </a:endParaRPr>
          </a:p>
        </p:txBody>
      </p:sp>
      <p:sp>
        <p:nvSpPr>
          <p:cNvPr id="48" name="Text Placeholder 29">
            <a:extLst>
              <a:ext uri="{FF2B5EF4-FFF2-40B4-BE49-F238E27FC236}">
                <a16:creationId xmlns:a16="http://schemas.microsoft.com/office/drawing/2014/main" id="{0B7F907C-BB48-9D47-BA88-A9705B98D1FA}"/>
              </a:ext>
            </a:extLst>
          </p:cNvPr>
          <p:cNvSpPr>
            <a:spLocks noGrp="1"/>
          </p:cNvSpPr>
          <p:nvPr>
            <p:ph type="body" sz="quarter" idx="12"/>
          </p:nvPr>
        </p:nvSpPr>
        <p:spPr>
          <a:xfrm>
            <a:off x="533400" y="60960"/>
            <a:ext cx="7084679" cy="326233"/>
          </a:xfrm>
        </p:spPr>
        <p:txBody>
          <a:bodyPr/>
          <a:lstStyle/>
          <a:p>
            <a:r>
              <a:rPr lang="en-US" altLang="ja-JP">
                <a:ea typeface="MS PGothic" panose="020B0600070205080204" pitchFamily="34" charset="-128"/>
              </a:rPr>
              <a:t>4.2</a:t>
            </a:r>
            <a:r>
              <a:rPr lang="ja-JP" altLang="en-US">
                <a:ea typeface="MS PGothic" panose="020B0600070205080204" pitchFamily="34" charset="-128"/>
              </a:rPr>
              <a:t>　構成のポイント</a:t>
            </a:r>
          </a:p>
        </p:txBody>
      </p:sp>
      <p:sp>
        <p:nvSpPr>
          <p:cNvPr id="44" name="Slide Number Placeholder 4">
            <a:extLst>
              <a:ext uri="{FF2B5EF4-FFF2-40B4-BE49-F238E27FC236}">
                <a16:creationId xmlns:a16="http://schemas.microsoft.com/office/drawing/2014/main" id="{B3FAC982-E72A-E143-A959-E6BBB5B24349}"/>
              </a:ext>
            </a:extLst>
          </p:cNvPr>
          <p:cNvSpPr>
            <a:spLocks noGrp="1"/>
          </p:cNvSpPr>
          <p:nvPr>
            <p:ph type="sldNum" sz="quarter" idx="4294967295"/>
          </p:nvPr>
        </p:nvSpPr>
        <p:spPr>
          <a:xfrm>
            <a:off x="8648700" y="4884738"/>
            <a:ext cx="495300" cy="274637"/>
          </a:xfrm>
          <a:prstGeom prst="rect">
            <a:avLst/>
          </a:prstGeom>
        </p:spPr>
        <p:txBody>
          <a:bodyPr>
            <a:noAutofit/>
          </a:bodyPr>
          <a:lstStyle/>
          <a:p>
            <a:fld id="{3945D0FD-48F1-4D72-80C5-FFB60B92A834}" type="slidenum">
              <a:rPr lang="en-US" sz="900" smtClean="0">
                <a:latin typeface="+mn-lt"/>
                <a:ea typeface="MS PGothic" panose="020B0600070205080204" pitchFamily="34" charset="-128"/>
              </a:rPr>
              <a:pPr/>
              <a:t>395</a:t>
            </a:fld>
            <a:endParaRPr lang="en-US" sz="900">
              <a:latin typeface="+mn-lt"/>
              <a:ea typeface="MS PGothic" panose="020B0600070205080204" pitchFamily="34" charset="-128"/>
            </a:endParaRPr>
          </a:p>
        </p:txBody>
      </p:sp>
    </p:spTree>
    <p:extLst>
      <p:ext uri="{BB962C8B-B14F-4D97-AF65-F5344CB8AC3E}">
        <p14:creationId xmlns:p14="http://schemas.microsoft.com/office/powerpoint/2010/main" val="3533666832"/>
      </p:ext>
    </p:extLst>
  </p:cSld>
  <p:clrMapOvr>
    <a:masterClrMapping/>
  </p:clrMapOvr>
</p:sld>
</file>

<file path=ppt/slides/slide3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a:extLst>
              <a:ext uri="{FF2B5EF4-FFF2-40B4-BE49-F238E27FC236}">
                <a16:creationId xmlns:a16="http://schemas.microsoft.com/office/drawing/2014/main" id="{D3C4E3E3-8FB0-4C52-94CF-3BF7FBE87809}"/>
              </a:ext>
            </a:extLst>
          </p:cNvPr>
          <p:cNvSpPr>
            <a:spLocks noGrp="1"/>
          </p:cNvSpPr>
          <p:nvPr>
            <p:ph type="title"/>
          </p:nvPr>
        </p:nvSpPr>
        <p:spPr/>
        <p:txBody>
          <a:bodyPr/>
          <a:lstStyle/>
          <a:p>
            <a:r>
              <a:rPr kumimoji="1" lang="ja-JP" altLang="en-US">
                <a:latin typeface="+mn-lt"/>
                <a:ea typeface="MS PGothic" panose="020B0600070205080204" pitchFamily="34" charset="-128"/>
              </a:rPr>
              <a:t>関連コンフィギュレーション</a:t>
            </a:r>
          </a:p>
        </p:txBody>
      </p:sp>
      <p:sp>
        <p:nvSpPr>
          <p:cNvPr id="6" name="正方形/長方形 5">
            <a:extLst>
              <a:ext uri="{FF2B5EF4-FFF2-40B4-BE49-F238E27FC236}">
                <a16:creationId xmlns:a16="http://schemas.microsoft.com/office/drawing/2014/main" id="{88FE7297-5995-410E-B14B-045C5585CCA0}"/>
              </a:ext>
            </a:extLst>
          </p:cNvPr>
          <p:cNvSpPr/>
          <p:nvPr/>
        </p:nvSpPr>
        <p:spPr>
          <a:xfrm>
            <a:off x="533400" y="1428751"/>
            <a:ext cx="3257844" cy="3162300"/>
          </a:xfrm>
          <a:prstGeom prst="rect">
            <a:avLst/>
          </a:prstGeom>
          <a:solidFill>
            <a:schemeClr val="bg2">
              <a:lumMod val="95000"/>
            </a:schemeClr>
          </a:solidFill>
          <a:ln>
            <a:noFill/>
          </a:ln>
        </p:spPr>
        <p:style>
          <a:lnRef idx="0">
            <a:scrgbClr r="0" g="0" b="0"/>
          </a:lnRef>
          <a:fillRef idx="0">
            <a:scrgbClr r="0" g="0" b="0"/>
          </a:fillRef>
          <a:effectRef idx="0">
            <a:scrgbClr r="0" g="0" b="0"/>
          </a:effectRef>
          <a:fontRef idx="minor">
            <a:schemeClr val="accent4"/>
          </a:fontRef>
        </p:style>
        <p:txBody>
          <a:bodyPr wrap="square">
            <a:noAutofit/>
          </a:bodyPr>
          <a:lstStyle/>
          <a:p>
            <a:r>
              <a:rPr lang="en-US" altLang="ja-JP" sz="900">
                <a:ea typeface="MS PGothic" panose="020B0600070205080204" pitchFamily="34" charset="-128"/>
              </a:rPr>
              <a:t>!</a:t>
            </a:r>
          </a:p>
          <a:p>
            <a:r>
              <a:rPr lang="en-US" altLang="ja-JP" sz="900" b="1">
                <a:ea typeface="MS PGothic" panose="020B0600070205080204" pitchFamily="34" charset="-128"/>
              </a:rPr>
              <a:t>policy-map Queueing</a:t>
            </a:r>
          </a:p>
          <a:p>
            <a:r>
              <a:rPr lang="en-US" altLang="ja-JP" sz="900" b="1">
                <a:ea typeface="MS PGothic" panose="020B0600070205080204" pitchFamily="34" charset="-128"/>
              </a:rPr>
              <a:t> class VoIP</a:t>
            </a:r>
          </a:p>
          <a:p>
            <a:r>
              <a:rPr lang="en-US" altLang="ja-JP" sz="900" b="1">
                <a:ea typeface="MS PGothic" panose="020B0600070205080204" pitchFamily="34" charset="-128"/>
              </a:rPr>
              <a:t>  priority level 1 percent 10</a:t>
            </a:r>
          </a:p>
          <a:p>
            <a:r>
              <a:rPr lang="en-US" altLang="ja-JP" sz="900" b="1">
                <a:ea typeface="MS PGothic" panose="020B0600070205080204" pitchFamily="34" charset="-128"/>
              </a:rPr>
              <a:t> class VIDEO</a:t>
            </a:r>
          </a:p>
          <a:p>
            <a:r>
              <a:rPr lang="en-US" altLang="ja-JP" sz="900" b="1">
                <a:ea typeface="MS PGothic" panose="020B0600070205080204" pitchFamily="34" charset="-128"/>
              </a:rPr>
              <a:t>  priority level 2 percent 20</a:t>
            </a:r>
          </a:p>
          <a:p>
            <a:r>
              <a:rPr lang="en-US" altLang="ja-JP" sz="900" b="1">
                <a:ea typeface="MS PGothic" panose="020B0600070205080204" pitchFamily="34" charset="-128"/>
              </a:rPr>
              <a:t> class IMPORTANT</a:t>
            </a:r>
          </a:p>
          <a:p>
            <a:r>
              <a:rPr lang="en-US" altLang="ja-JP" sz="900" b="1">
                <a:ea typeface="MS PGothic" panose="020B0600070205080204" pitchFamily="34" charset="-128"/>
              </a:rPr>
              <a:t>  bandwidth remaining percent 50 </a:t>
            </a:r>
          </a:p>
          <a:p>
            <a:r>
              <a:rPr lang="en-US" altLang="ja-JP" sz="900" b="1">
                <a:ea typeface="MS PGothic" panose="020B0600070205080204" pitchFamily="34" charset="-128"/>
              </a:rPr>
              <a:t> class SCAVENGER</a:t>
            </a:r>
          </a:p>
          <a:p>
            <a:r>
              <a:rPr lang="en-US" altLang="ja-JP" sz="900" b="1">
                <a:ea typeface="MS PGothic" panose="020B0600070205080204" pitchFamily="34" charset="-128"/>
              </a:rPr>
              <a:t>  bandwidth remaining percent 5 </a:t>
            </a:r>
          </a:p>
          <a:p>
            <a:r>
              <a:rPr lang="en-US" altLang="ja-JP" sz="900" b="1">
                <a:ea typeface="MS PGothic" panose="020B0600070205080204" pitchFamily="34" charset="-128"/>
              </a:rPr>
              <a:t>policy-map system-</a:t>
            </a:r>
            <a:r>
              <a:rPr lang="en-US" altLang="ja-JP" sz="900" b="1" err="1">
                <a:ea typeface="MS PGothic" panose="020B0600070205080204" pitchFamily="34" charset="-128"/>
              </a:rPr>
              <a:t>cpp</a:t>
            </a:r>
            <a:r>
              <a:rPr lang="en-US" altLang="ja-JP" sz="900" b="1">
                <a:ea typeface="MS PGothic" panose="020B0600070205080204" pitchFamily="34" charset="-128"/>
              </a:rPr>
              <a:t>-policy</a:t>
            </a:r>
          </a:p>
          <a:p>
            <a:r>
              <a:rPr lang="en-US" altLang="ja-JP" sz="900">
                <a:ea typeface="MS PGothic" panose="020B0600070205080204" pitchFamily="34" charset="-128"/>
              </a:rPr>
              <a:t>!</a:t>
            </a:r>
          </a:p>
          <a:p>
            <a:r>
              <a:rPr lang="en-US" altLang="ja-JP" sz="900">
                <a:ea typeface="MS PGothic" panose="020B0600070205080204" pitchFamily="34" charset="-128"/>
              </a:rPr>
              <a:t>‥‥</a:t>
            </a:r>
          </a:p>
          <a:p>
            <a:r>
              <a:rPr lang="en-US" altLang="ja-JP" sz="900">
                <a:ea typeface="MS PGothic" panose="020B0600070205080204" pitchFamily="34" charset="-128"/>
              </a:rPr>
              <a:t>!</a:t>
            </a:r>
          </a:p>
          <a:p>
            <a:r>
              <a:rPr lang="en-US" altLang="ja-JP" sz="900">
                <a:ea typeface="MS PGothic" panose="020B0600070205080204" pitchFamily="34" charset="-128"/>
              </a:rPr>
              <a:t>interface GigabitEthernet1/0/1</a:t>
            </a:r>
          </a:p>
          <a:p>
            <a:r>
              <a:rPr lang="en-US" altLang="ja-JP" sz="900">
                <a:ea typeface="MS PGothic" panose="020B0600070205080204" pitchFamily="34" charset="-128"/>
              </a:rPr>
              <a:t> switchport trunk allowed </a:t>
            </a:r>
            <a:r>
              <a:rPr lang="en-US" altLang="ja-JP" sz="900" err="1">
                <a:ea typeface="MS PGothic" panose="020B0600070205080204" pitchFamily="34" charset="-128"/>
              </a:rPr>
              <a:t>vlan</a:t>
            </a:r>
            <a:r>
              <a:rPr lang="en-US" altLang="ja-JP" sz="900">
                <a:ea typeface="MS PGothic" panose="020B0600070205080204" pitchFamily="34" charset="-128"/>
              </a:rPr>
              <a:t> 31,101-110</a:t>
            </a:r>
          </a:p>
          <a:p>
            <a:r>
              <a:rPr lang="en-US" altLang="ja-JP" sz="900">
                <a:ea typeface="MS PGothic" panose="020B0600070205080204" pitchFamily="34" charset="-128"/>
              </a:rPr>
              <a:t> switchport mode trunk</a:t>
            </a:r>
          </a:p>
          <a:p>
            <a:r>
              <a:rPr lang="en-US" altLang="ja-JP" sz="900">
                <a:ea typeface="MS PGothic" panose="020B0600070205080204" pitchFamily="34" charset="-128"/>
              </a:rPr>
              <a:t> load-interval 30</a:t>
            </a:r>
          </a:p>
          <a:p>
            <a:r>
              <a:rPr lang="en-US" altLang="ja-JP" sz="900">
                <a:ea typeface="MS PGothic" panose="020B0600070205080204" pitchFamily="34" charset="-128"/>
              </a:rPr>
              <a:t> channel-group 2 mode active</a:t>
            </a:r>
          </a:p>
          <a:p>
            <a:r>
              <a:rPr lang="en-US" altLang="ja-JP" sz="900">
                <a:ea typeface="MS PGothic" panose="020B0600070205080204" pitchFamily="34" charset="-128"/>
              </a:rPr>
              <a:t> </a:t>
            </a:r>
            <a:r>
              <a:rPr lang="en-US" altLang="ja-JP" sz="900" b="1">
                <a:ea typeface="MS PGothic" panose="020B0600070205080204" pitchFamily="34" charset="-128"/>
              </a:rPr>
              <a:t>service-policy output Queueing</a:t>
            </a:r>
          </a:p>
          <a:p>
            <a:r>
              <a:rPr lang="en-US" altLang="ja-JP" sz="900">
                <a:ea typeface="MS PGothic" panose="020B0600070205080204" pitchFamily="34" charset="-128"/>
              </a:rPr>
              <a:t>!</a:t>
            </a:r>
          </a:p>
          <a:p>
            <a:endParaRPr lang="en-US" altLang="ja-JP" sz="900">
              <a:ea typeface="MS PGothic" panose="020B0600070205080204" pitchFamily="34" charset="-128"/>
            </a:endParaRPr>
          </a:p>
          <a:p>
            <a:endParaRPr lang="en-US" altLang="ja-JP" sz="900">
              <a:ea typeface="MS PGothic" panose="020B0600070205080204" pitchFamily="34" charset="-128"/>
            </a:endParaRPr>
          </a:p>
        </p:txBody>
      </p:sp>
      <p:sp>
        <p:nvSpPr>
          <p:cNvPr id="7" name="Text Placeholder 29">
            <a:extLst>
              <a:ext uri="{FF2B5EF4-FFF2-40B4-BE49-F238E27FC236}">
                <a16:creationId xmlns:a16="http://schemas.microsoft.com/office/drawing/2014/main" id="{B99FA304-61AA-4E8D-A180-2A585920BF95}"/>
              </a:ext>
            </a:extLst>
          </p:cNvPr>
          <p:cNvSpPr>
            <a:spLocks noGrp="1"/>
          </p:cNvSpPr>
          <p:nvPr>
            <p:ph type="body" sz="quarter" idx="12"/>
          </p:nvPr>
        </p:nvSpPr>
        <p:spPr>
          <a:xfrm>
            <a:off x="533400" y="60960"/>
            <a:ext cx="7084679" cy="326233"/>
          </a:xfrm>
        </p:spPr>
        <p:txBody>
          <a:bodyPr/>
          <a:lstStyle/>
          <a:p>
            <a:r>
              <a:rPr lang="en-US" altLang="ja-JP">
                <a:ea typeface="MS PGothic" panose="020B0600070205080204" pitchFamily="34" charset="-128"/>
              </a:rPr>
              <a:t>4.2</a:t>
            </a:r>
            <a:r>
              <a:rPr lang="ja-JP" altLang="en-US">
                <a:ea typeface="MS PGothic" panose="020B0600070205080204" pitchFamily="34" charset="-128"/>
              </a:rPr>
              <a:t>　構成のポイント</a:t>
            </a:r>
          </a:p>
        </p:txBody>
      </p:sp>
      <p:sp>
        <p:nvSpPr>
          <p:cNvPr id="9" name="テキスト プレースホルダー 2">
            <a:extLst>
              <a:ext uri="{FF2B5EF4-FFF2-40B4-BE49-F238E27FC236}">
                <a16:creationId xmlns:a16="http://schemas.microsoft.com/office/drawing/2014/main" id="{527AE298-B84D-4C0A-93CA-4FE093F6D88A}"/>
              </a:ext>
            </a:extLst>
          </p:cNvPr>
          <p:cNvSpPr txBox="1">
            <a:spLocks/>
          </p:cNvSpPr>
          <p:nvPr/>
        </p:nvSpPr>
        <p:spPr>
          <a:xfrm>
            <a:off x="533398" y="1215478"/>
            <a:ext cx="3335217" cy="233583"/>
          </a:xfrm>
          <a:prstGeom prst="rect">
            <a:avLst/>
          </a:prstGeom>
        </p:spPr>
        <p:txBody>
          <a:bodyPr wrap="square" lIns="91420" tIns="45710" rIns="91420" bIns="45710" anchor="b" anchorCtr="0">
            <a:noAutofit/>
          </a:bodyPr>
          <a:lstStyle>
            <a:lvl1pPr marL="169863" indent="-169863" algn="l" defTabSz="603575" rtl="0" eaLnBrk="1" fontAlgn="base" hangingPunct="1">
              <a:lnSpc>
                <a:spcPct val="100000"/>
              </a:lnSpc>
              <a:spcBef>
                <a:spcPct val="50000"/>
              </a:spcBef>
              <a:spcAft>
                <a:spcPct val="0"/>
              </a:spcAft>
              <a:buClr>
                <a:schemeClr val="tx2"/>
              </a:buClr>
              <a:buSzPct val="90000"/>
              <a:buFont typeface="Arial" charset="0"/>
              <a:buNone/>
              <a:defRPr lang="en-US" sz="1400" b="0" i="0" kern="1200">
                <a:solidFill>
                  <a:schemeClr val="bg1"/>
                </a:solidFill>
                <a:latin typeface="+mn-lt"/>
                <a:ea typeface="ＭＳ Ｐゴシック" charset="0"/>
                <a:cs typeface="CiscoSans ExtraLight"/>
              </a:defRPr>
            </a:lvl1pPr>
            <a:lvl2pPr marL="358775" indent="-215900" algn="l" defTabSz="684213" rtl="0" eaLnBrk="1" fontAlgn="base" hangingPunct="1">
              <a:lnSpc>
                <a:spcPct val="95000"/>
              </a:lnSpc>
              <a:spcBef>
                <a:spcPts val="600"/>
              </a:spcBef>
              <a:spcAft>
                <a:spcPct val="0"/>
              </a:spcAft>
              <a:buClr>
                <a:schemeClr val="tx2"/>
              </a:buClr>
              <a:buFont typeface="Arial" pitchFamily="34" charset="0"/>
              <a:buNone/>
              <a:defRPr lang="en-US" sz="1100" kern="1200">
                <a:solidFill>
                  <a:schemeClr val="tx1"/>
                </a:solidFill>
                <a:latin typeface="+mn-lt"/>
                <a:ea typeface="ＭＳ Ｐゴシック" charset="0"/>
                <a:cs typeface="CiscoSans"/>
              </a:defRPr>
            </a:lvl2pPr>
            <a:lvl3pPr marL="431800" indent="-169863" algn="l" defTabSz="684213" rtl="0" eaLnBrk="1" fontAlgn="base" hangingPunct="1">
              <a:lnSpc>
                <a:spcPct val="95000"/>
              </a:lnSpc>
              <a:spcBef>
                <a:spcPts val="625"/>
              </a:spcBef>
              <a:spcAft>
                <a:spcPct val="0"/>
              </a:spcAft>
              <a:buFont typeface="Arial" pitchFamily="34" charset="0"/>
              <a:buNone/>
              <a:defRPr lang="en-US" sz="1100" kern="1200">
                <a:solidFill>
                  <a:schemeClr val="tx1"/>
                </a:solidFill>
                <a:latin typeface="+mn-lt"/>
                <a:ea typeface="ＭＳ Ｐゴシック" charset="0"/>
                <a:cs typeface="CiscoSans"/>
              </a:defRPr>
            </a:lvl3pPr>
            <a:lvl4pPr marL="503238" indent="-169863" algn="l" defTabSz="684213" rtl="0" eaLnBrk="1" fontAlgn="base" hangingPunct="1">
              <a:lnSpc>
                <a:spcPct val="95000"/>
              </a:lnSpc>
              <a:spcBef>
                <a:spcPts val="625"/>
              </a:spcBef>
              <a:spcAft>
                <a:spcPct val="0"/>
              </a:spcAft>
              <a:buFont typeface="Arial" pitchFamily="34" charset="0"/>
              <a:buNone/>
              <a:defRPr lang="en-US" sz="1100" kern="1200">
                <a:solidFill>
                  <a:schemeClr val="tx1"/>
                </a:solidFill>
                <a:latin typeface="+mn-lt"/>
                <a:ea typeface="ＭＳ Ｐゴシック" charset="0"/>
                <a:cs typeface="CiscoSans"/>
              </a:defRPr>
            </a:lvl4pPr>
            <a:lvl5pPr marL="574675" indent="-169863" algn="l" defTabSz="684213" rtl="0" eaLnBrk="1" fontAlgn="base" hangingPunct="1">
              <a:lnSpc>
                <a:spcPct val="95000"/>
              </a:lnSpc>
              <a:spcBef>
                <a:spcPts val="625"/>
              </a:spcBef>
              <a:spcAft>
                <a:spcPct val="0"/>
              </a:spcAft>
              <a:buFont typeface="Arial" pitchFamily="34" charset="0"/>
              <a:buNone/>
              <a:defRPr lang="en-US" sz="1100" kern="1200">
                <a:solidFill>
                  <a:schemeClr val="tx1"/>
                </a:solidFill>
                <a:latin typeface="+mn-lt"/>
                <a:ea typeface="ＭＳ Ｐゴシック" charset="0"/>
                <a:cs typeface="CiscoSans"/>
              </a:defRPr>
            </a:lvl5pPr>
            <a:lvl6pPr marL="863856" indent="-171445" algn="l" defTabSz="685777" rtl="0" eaLnBrk="1" latinLnBrk="0" hangingPunct="1">
              <a:spcBef>
                <a:spcPts val="600"/>
              </a:spcBef>
              <a:buFont typeface="Arial" pitchFamily="34" charset="0"/>
              <a:buChar char="•"/>
              <a:defRPr sz="900" kern="1200" baseline="0">
                <a:solidFill>
                  <a:schemeClr val="tx1"/>
                </a:solidFill>
                <a:latin typeface="+mn-lt"/>
                <a:ea typeface="+mn-ea"/>
                <a:cs typeface="+mn-cs"/>
              </a:defRPr>
            </a:lvl6pPr>
            <a:lvl7pPr marL="935844" indent="-171422" algn="l" defTabSz="685777" rtl="0" eaLnBrk="1" latinLnBrk="0" hangingPunct="1">
              <a:spcBef>
                <a:spcPts val="600"/>
              </a:spcBef>
              <a:buFont typeface="Arial" pitchFamily="34" charset="0"/>
              <a:buChar char="•"/>
              <a:defRPr sz="800" kern="1200" baseline="0">
                <a:solidFill>
                  <a:schemeClr val="tx1"/>
                </a:solidFill>
                <a:latin typeface="+mn-lt"/>
                <a:ea typeface="+mn-ea"/>
                <a:cs typeface="+mn-cs"/>
              </a:defRPr>
            </a:lvl7pPr>
            <a:lvl8pPr marL="2400220" indent="0" algn="l" defTabSz="685777" rtl="0" eaLnBrk="1" latinLnBrk="0" hangingPunct="1">
              <a:spcBef>
                <a:spcPct val="20000"/>
              </a:spcBef>
              <a:buFont typeface="Arial" pitchFamily="34" charset="0"/>
              <a:buNone/>
              <a:defRPr sz="1500" kern="1200">
                <a:solidFill>
                  <a:schemeClr val="tx1"/>
                </a:solidFill>
                <a:latin typeface="+mn-lt"/>
                <a:ea typeface="+mn-ea"/>
                <a:cs typeface="+mn-cs"/>
              </a:defRPr>
            </a:lvl8pPr>
            <a:lvl9pPr marL="2914553" indent="-171445" algn="l" defTabSz="685777" rtl="0" eaLnBrk="1" latinLnBrk="0" hangingPunct="1">
              <a:spcBef>
                <a:spcPct val="20000"/>
              </a:spcBef>
              <a:buFont typeface="Arial" pitchFamily="34" charset="0"/>
              <a:buChar char="•"/>
              <a:defRPr sz="1500" kern="1200">
                <a:solidFill>
                  <a:schemeClr val="tx1"/>
                </a:solidFill>
                <a:latin typeface="+mn-lt"/>
                <a:ea typeface="+mn-ea"/>
                <a:cs typeface="+mn-cs"/>
              </a:defRPr>
            </a:lvl9pPr>
          </a:lstStyle>
          <a:p>
            <a:r>
              <a:rPr kumimoji="1" lang="ja-JP" altLang="en-US" sz="1200" b="1">
                <a:ea typeface="MS PGothic" panose="020B0600070205080204" pitchFamily="34" charset="-128"/>
              </a:rPr>
              <a:t>■</a:t>
            </a:r>
            <a:r>
              <a:rPr kumimoji="1" lang="en-US" altLang="ja-JP" sz="1200" b="1">
                <a:ea typeface="MS PGothic" panose="020B0600070205080204" pitchFamily="34" charset="-128"/>
              </a:rPr>
              <a:t>QoS</a:t>
            </a:r>
            <a:endParaRPr kumimoji="1" lang="ja-JP" altLang="en-US" sz="1200" b="1">
              <a:ea typeface="MS PGothic" panose="020B0600070205080204" pitchFamily="34" charset="-128"/>
            </a:endParaRPr>
          </a:p>
        </p:txBody>
      </p:sp>
      <p:sp>
        <p:nvSpPr>
          <p:cNvPr id="10" name="正方形/長方形 9">
            <a:extLst>
              <a:ext uri="{FF2B5EF4-FFF2-40B4-BE49-F238E27FC236}">
                <a16:creationId xmlns:a16="http://schemas.microsoft.com/office/drawing/2014/main" id="{A5994AF3-5455-4FF0-8079-D8CA341FDB8F}"/>
              </a:ext>
            </a:extLst>
          </p:cNvPr>
          <p:cNvSpPr/>
          <p:nvPr/>
        </p:nvSpPr>
        <p:spPr>
          <a:xfrm>
            <a:off x="4565650" y="1428751"/>
            <a:ext cx="3257844" cy="3162300"/>
          </a:xfrm>
          <a:prstGeom prst="rect">
            <a:avLst/>
          </a:prstGeom>
          <a:solidFill>
            <a:schemeClr val="bg2">
              <a:lumMod val="95000"/>
            </a:schemeClr>
          </a:solidFill>
          <a:ln>
            <a:noFill/>
          </a:ln>
        </p:spPr>
        <p:style>
          <a:lnRef idx="0">
            <a:scrgbClr r="0" g="0" b="0"/>
          </a:lnRef>
          <a:fillRef idx="0">
            <a:scrgbClr r="0" g="0" b="0"/>
          </a:fillRef>
          <a:effectRef idx="0">
            <a:scrgbClr r="0" g="0" b="0"/>
          </a:effectRef>
          <a:fontRef idx="minor">
            <a:schemeClr val="accent4"/>
          </a:fontRef>
        </p:style>
        <p:txBody>
          <a:bodyPr wrap="square">
            <a:noAutofit/>
          </a:bodyPr>
          <a:lstStyle/>
          <a:p>
            <a:r>
              <a:rPr lang="en-US" altLang="ja-JP" sz="900">
                <a:ea typeface="MS PGothic" panose="020B0600070205080204" pitchFamily="34" charset="-128"/>
              </a:rPr>
              <a:t>!</a:t>
            </a:r>
          </a:p>
          <a:p>
            <a:r>
              <a:rPr lang="en-US" altLang="ja-JP" sz="900" b="1" err="1">
                <a:ea typeface="MS PGothic" panose="020B0600070205080204" pitchFamily="34" charset="-128"/>
              </a:rPr>
              <a:t>ip</a:t>
            </a:r>
            <a:r>
              <a:rPr lang="en-US" altLang="ja-JP" sz="900" b="1">
                <a:ea typeface="MS PGothic" panose="020B0600070205080204" pitchFamily="34" charset="-128"/>
              </a:rPr>
              <a:t> multicast-routing </a:t>
            </a:r>
          </a:p>
          <a:p>
            <a:r>
              <a:rPr lang="en-US" altLang="ja-JP" sz="900" err="1">
                <a:ea typeface="MS PGothic" panose="020B0600070205080204" pitchFamily="34" charset="-128"/>
              </a:rPr>
              <a:t>ip</a:t>
            </a:r>
            <a:r>
              <a:rPr lang="en-US" altLang="ja-JP" sz="900">
                <a:ea typeface="MS PGothic" panose="020B0600070205080204" pitchFamily="34" charset="-128"/>
              </a:rPr>
              <a:t> domain name cisco.com</a:t>
            </a:r>
          </a:p>
          <a:p>
            <a:r>
              <a:rPr lang="en-US" altLang="ja-JP" sz="900">
                <a:ea typeface="MS PGothic" panose="020B0600070205080204" pitchFamily="34" charset="-128"/>
              </a:rPr>
              <a:t>!</a:t>
            </a:r>
          </a:p>
          <a:p>
            <a:r>
              <a:rPr lang="en-US" altLang="ja-JP" sz="900">
                <a:ea typeface="MS PGothic" panose="020B0600070205080204" pitchFamily="34" charset="-128"/>
              </a:rPr>
              <a:t>‥‥</a:t>
            </a:r>
          </a:p>
          <a:p>
            <a:r>
              <a:rPr lang="en-US" altLang="ja-JP" sz="900">
                <a:ea typeface="MS PGothic" panose="020B0600070205080204" pitchFamily="34" charset="-128"/>
              </a:rPr>
              <a:t>!</a:t>
            </a:r>
          </a:p>
          <a:p>
            <a:r>
              <a:rPr lang="en-US" altLang="ja-JP" sz="900">
                <a:ea typeface="MS PGothic" panose="020B0600070205080204" pitchFamily="34" charset="-128"/>
              </a:rPr>
              <a:t>interface Vlan200</a:t>
            </a:r>
          </a:p>
          <a:p>
            <a:r>
              <a:rPr lang="en-US" altLang="ja-JP" sz="900">
                <a:ea typeface="MS PGothic" panose="020B0600070205080204" pitchFamily="34" charset="-128"/>
              </a:rPr>
              <a:t> </a:t>
            </a:r>
            <a:r>
              <a:rPr lang="en-US" altLang="ja-JP" sz="900" err="1">
                <a:ea typeface="MS PGothic" panose="020B0600070205080204" pitchFamily="34" charset="-128"/>
              </a:rPr>
              <a:t>ip</a:t>
            </a:r>
            <a:r>
              <a:rPr lang="en-US" altLang="ja-JP" sz="900">
                <a:ea typeface="MS PGothic" panose="020B0600070205080204" pitchFamily="34" charset="-128"/>
              </a:rPr>
              <a:t> address 192.168.200.1 255.255.255.252</a:t>
            </a:r>
          </a:p>
          <a:p>
            <a:r>
              <a:rPr lang="en-US" altLang="ja-JP" sz="900">
                <a:ea typeface="MS PGothic" panose="020B0600070205080204" pitchFamily="34" charset="-128"/>
              </a:rPr>
              <a:t> </a:t>
            </a:r>
            <a:r>
              <a:rPr lang="en-US" altLang="ja-JP" sz="900" b="1" err="1">
                <a:ea typeface="MS PGothic" panose="020B0600070205080204" pitchFamily="34" charset="-128"/>
              </a:rPr>
              <a:t>ip</a:t>
            </a:r>
            <a:r>
              <a:rPr lang="en-US" altLang="ja-JP" sz="900" b="1">
                <a:ea typeface="MS PGothic" panose="020B0600070205080204" pitchFamily="34" charset="-128"/>
              </a:rPr>
              <a:t> </a:t>
            </a:r>
            <a:r>
              <a:rPr lang="en-US" altLang="ja-JP" sz="900" b="1" err="1">
                <a:ea typeface="MS PGothic" panose="020B0600070205080204" pitchFamily="34" charset="-128"/>
              </a:rPr>
              <a:t>pim</a:t>
            </a:r>
            <a:r>
              <a:rPr lang="en-US" altLang="ja-JP" sz="900" b="1">
                <a:ea typeface="MS PGothic" panose="020B0600070205080204" pitchFamily="34" charset="-128"/>
              </a:rPr>
              <a:t> sparse-mode</a:t>
            </a:r>
          </a:p>
          <a:p>
            <a:r>
              <a:rPr lang="en-US" altLang="ja-JP" sz="900">
                <a:ea typeface="MS PGothic" panose="020B0600070205080204" pitchFamily="34" charset="-128"/>
              </a:rPr>
              <a:t> </a:t>
            </a:r>
            <a:r>
              <a:rPr lang="en-US" altLang="ja-JP" sz="900" err="1">
                <a:ea typeface="MS PGothic" panose="020B0600070205080204" pitchFamily="34" charset="-128"/>
              </a:rPr>
              <a:t>ip</a:t>
            </a:r>
            <a:r>
              <a:rPr lang="en-US" altLang="ja-JP" sz="900">
                <a:ea typeface="MS PGothic" panose="020B0600070205080204" pitchFamily="34" charset="-128"/>
              </a:rPr>
              <a:t> </a:t>
            </a:r>
            <a:r>
              <a:rPr lang="en-US" altLang="ja-JP" sz="900" err="1">
                <a:ea typeface="MS PGothic" panose="020B0600070205080204" pitchFamily="34" charset="-128"/>
              </a:rPr>
              <a:t>ospf</a:t>
            </a:r>
            <a:r>
              <a:rPr lang="en-US" altLang="ja-JP" sz="900">
                <a:ea typeface="MS PGothic" panose="020B0600070205080204" pitchFamily="34" charset="-128"/>
              </a:rPr>
              <a:t> network point-to-point</a:t>
            </a:r>
          </a:p>
          <a:p>
            <a:r>
              <a:rPr lang="en-US" altLang="ja-JP" sz="900">
                <a:ea typeface="MS PGothic" panose="020B0600070205080204" pitchFamily="34" charset="-128"/>
              </a:rPr>
              <a:t> </a:t>
            </a:r>
            <a:r>
              <a:rPr lang="en-US" altLang="ja-JP" sz="900" err="1">
                <a:ea typeface="MS PGothic" panose="020B0600070205080204" pitchFamily="34" charset="-128"/>
              </a:rPr>
              <a:t>ip</a:t>
            </a:r>
            <a:r>
              <a:rPr lang="en-US" altLang="ja-JP" sz="900">
                <a:ea typeface="MS PGothic" panose="020B0600070205080204" pitchFamily="34" charset="-128"/>
              </a:rPr>
              <a:t> </a:t>
            </a:r>
            <a:r>
              <a:rPr lang="en-US" altLang="ja-JP" sz="900" err="1">
                <a:ea typeface="MS PGothic" panose="020B0600070205080204" pitchFamily="34" charset="-128"/>
              </a:rPr>
              <a:t>ospf</a:t>
            </a:r>
            <a:r>
              <a:rPr lang="en-US" altLang="ja-JP" sz="900">
                <a:ea typeface="MS PGothic" panose="020B0600070205080204" pitchFamily="34" charset="-128"/>
              </a:rPr>
              <a:t> 1 area 0</a:t>
            </a:r>
          </a:p>
          <a:p>
            <a:r>
              <a:rPr lang="en-US" altLang="ja-JP" sz="900">
                <a:ea typeface="MS PGothic" panose="020B0600070205080204" pitchFamily="34" charset="-128"/>
              </a:rPr>
              <a:t>!</a:t>
            </a:r>
          </a:p>
          <a:p>
            <a:r>
              <a:rPr lang="en-US" altLang="ja-JP" sz="900">
                <a:ea typeface="MS PGothic" panose="020B0600070205080204" pitchFamily="34" charset="-128"/>
              </a:rPr>
              <a:t>‥‥</a:t>
            </a:r>
          </a:p>
          <a:p>
            <a:r>
              <a:rPr lang="en-US" altLang="ja-JP" sz="900">
                <a:ea typeface="MS PGothic" panose="020B0600070205080204" pitchFamily="34" charset="-128"/>
              </a:rPr>
              <a:t>!</a:t>
            </a:r>
          </a:p>
          <a:p>
            <a:r>
              <a:rPr lang="en-US" altLang="ja-JP" sz="900" b="1" err="1">
                <a:ea typeface="MS PGothic" panose="020B0600070205080204" pitchFamily="34" charset="-128"/>
              </a:rPr>
              <a:t>ip</a:t>
            </a:r>
            <a:r>
              <a:rPr lang="en-US" altLang="ja-JP" sz="900" b="1">
                <a:ea typeface="MS PGothic" panose="020B0600070205080204" pitchFamily="34" charset="-128"/>
              </a:rPr>
              <a:t> forward-protocol </a:t>
            </a:r>
            <a:r>
              <a:rPr lang="en-US" altLang="ja-JP" sz="900" b="1" err="1">
                <a:ea typeface="MS PGothic" panose="020B0600070205080204" pitchFamily="34" charset="-128"/>
              </a:rPr>
              <a:t>nd</a:t>
            </a:r>
            <a:endParaRPr lang="en-US" altLang="ja-JP" sz="900" b="1">
              <a:ea typeface="MS PGothic" panose="020B0600070205080204" pitchFamily="34" charset="-128"/>
            </a:endParaRPr>
          </a:p>
          <a:p>
            <a:r>
              <a:rPr lang="en-US" altLang="ja-JP" sz="900" b="1" err="1">
                <a:ea typeface="MS PGothic" panose="020B0600070205080204" pitchFamily="34" charset="-128"/>
              </a:rPr>
              <a:t>ip</a:t>
            </a:r>
            <a:r>
              <a:rPr lang="en-US" altLang="ja-JP" sz="900" b="1">
                <a:ea typeface="MS PGothic" panose="020B0600070205080204" pitchFamily="34" charset="-128"/>
              </a:rPr>
              <a:t> </a:t>
            </a:r>
            <a:r>
              <a:rPr lang="en-US" altLang="ja-JP" sz="900" b="1" err="1">
                <a:ea typeface="MS PGothic" panose="020B0600070205080204" pitchFamily="34" charset="-128"/>
              </a:rPr>
              <a:t>pim</a:t>
            </a:r>
            <a:r>
              <a:rPr lang="en-US" altLang="ja-JP" sz="900" b="1">
                <a:ea typeface="MS PGothic" panose="020B0600070205080204" pitchFamily="34" charset="-128"/>
              </a:rPr>
              <a:t> </a:t>
            </a:r>
            <a:r>
              <a:rPr lang="en-US" altLang="ja-JP" sz="900" b="1" err="1">
                <a:ea typeface="MS PGothic" panose="020B0600070205080204" pitchFamily="34" charset="-128"/>
              </a:rPr>
              <a:t>bsr</a:t>
            </a:r>
            <a:r>
              <a:rPr lang="en-US" altLang="ja-JP" sz="900" b="1">
                <a:ea typeface="MS PGothic" panose="020B0600070205080204" pitchFamily="34" charset="-128"/>
              </a:rPr>
              <a:t>-candidate Vlan200 0</a:t>
            </a:r>
          </a:p>
          <a:p>
            <a:r>
              <a:rPr lang="en-US" altLang="ja-JP" sz="900" b="1" err="1">
                <a:ea typeface="MS PGothic" panose="020B0600070205080204" pitchFamily="34" charset="-128"/>
              </a:rPr>
              <a:t>ip</a:t>
            </a:r>
            <a:r>
              <a:rPr lang="en-US" altLang="ja-JP" sz="900" b="1">
                <a:ea typeface="MS PGothic" panose="020B0600070205080204" pitchFamily="34" charset="-128"/>
              </a:rPr>
              <a:t> </a:t>
            </a:r>
            <a:r>
              <a:rPr lang="en-US" altLang="ja-JP" sz="900" b="1" err="1">
                <a:ea typeface="MS PGothic" panose="020B0600070205080204" pitchFamily="34" charset="-128"/>
              </a:rPr>
              <a:t>pim</a:t>
            </a:r>
            <a:r>
              <a:rPr lang="en-US" altLang="ja-JP" sz="900" b="1">
                <a:ea typeface="MS PGothic" panose="020B0600070205080204" pitchFamily="34" charset="-128"/>
              </a:rPr>
              <a:t> </a:t>
            </a:r>
            <a:r>
              <a:rPr lang="en-US" altLang="ja-JP" sz="900" b="1" err="1">
                <a:ea typeface="MS PGothic" panose="020B0600070205080204" pitchFamily="34" charset="-128"/>
              </a:rPr>
              <a:t>rp</a:t>
            </a:r>
            <a:r>
              <a:rPr lang="en-US" altLang="ja-JP" sz="900" b="1">
                <a:ea typeface="MS PGothic" panose="020B0600070205080204" pitchFamily="34" charset="-128"/>
              </a:rPr>
              <a:t>-candidate Vlan200</a:t>
            </a:r>
          </a:p>
          <a:p>
            <a:r>
              <a:rPr lang="en-US" altLang="ja-JP" sz="900">
                <a:ea typeface="MS PGothic" panose="020B0600070205080204" pitchFamily="34" charset="-128"/>
              </a:rPr>
              <a:t>!</a:t>
            </a:r>
            <a:endParaRPr lang="ja-JP" altLang="en-US" sz="900">
              <a:ea typeface="MS PGothic" panose="020B0600070205080204" pitchFamily="34" charset="-128"/>
            </a:endParaRPr>
          </a:p>
        </p:txBody>
      </p:sp>
      <p:sp>
        <p:nvSpPr>
          <p:cNvPr id="11" name="テキスト プレースホルダー 2">
            <a:extLst>
              <a:ext uri="{FF2B5EF4-FFF2-40B4-BE49-F238E27FC236}">
                <a16:creationId xmlns:a16="http://schemas.microsoft.com/office/drawing/2014/main" id="{D511CC62-E5FB-4F57-85D2-F6E22167C785}"/>
              </a:ext>
            </a:extLst>
          </p:cNvPr>
          <p:cNvSpPr txBox="1">
            <a:spLocks/>
          </p:cNvSpPr>
          <p:nvPr/>
        </p:nvSpPr>
        <p:spPr>
          <a:xfrm>
            <a:off x="4565650" y="1195167"/>
            <a:ext cx="3335217" cy="233583"/>
          </a:xfrm>
          <a:prstGeom prst="rect">
            <a:avLst/>
          </a:prstGeom>
        </p:spPr>
        <p:txBody>
          <a:bodyPr wrap="square" lIns="91420" tIns="45710" rIns="91420" bIns="45710" anchor="b" anchorCtr="0">
            <a:noAutofit/>
          </a:bodyPr>
          <a:lstStyle>
            <a:lvl1pPr marL="169863" indent="-169863" algn="l" defTabSz="603575" rtl="0" eaLnBrk="1" fontAlgn="base" hangingPunct="1">
              <a:lnSpc>
                <a:spcPct val="100000"/>
              </a:lnSpc>
              <a:spcBef>
                <a:spcPct val="50000"/>
              </a:spcBef>
              <a:spcAft>
                <a:spcPct val="0"/>
              </a:spcAft>
              <a:buClr>
                <a:schemeClr val="tx2"/>
              </a:buClr>
              <a:buSzPct val="90000"/>
              <a:buFont typeface="Arial" charset="0"/>
              <a:buNone/>
              <a:defRPr lang="en-US" sz="1400" b="0" i="0" kern="1200">
                <a:solidFill>
                  <a:schemeClr val="bg1"/>
                </a:solidFill>
                <a:latin typeface="+mn-lt"/>
                <a:ea typeface="ＭＳ Ｐゴシック" charset="0"/>
                <a:cs typeface="CiscoSans ExtraLight"/>
              </a:defRPr>
            </a:lvl1pPr>
            <a:lvl2pPr marL="358775" indent="-215900" algn="l" defTabSz="684213" rtl="0" eaLnBrk="1" fontAlgn="base" hangingPunct="1">
              <a:lnSpc>
                <a:spcPct val="95000"/>
              </a:lnSpc>
              <a:spcBef>
                <a:spcPts val="600"/>
              </a:spcBef>
              <a:spcAft>
                <a:spcPct val="0"/>
              </a:spcAft>
              <a:buClr>
                <a:schemeClr val="tx2"/>
              </a:buClr>
              <a:buFont typeface="Arial" pitchFamily="34" charset="0"/>
              <a:buNone/>
              <a:defRPr lang="en-US" sz="1100" kern="1200">
                <a:solidFill>
                  <a:schemeClr val="tx1"/>
                </a:solidFill>
                <a:latin typeface="+mn-lt"/>
                <a:ea typeface="ＭＳ Ｐゴシック" charset="0"/>
                <a:cs typeface="CiscoSans"/>
              </a:defRPr>
            </a:lvl2pPr>
            <a:lvl3pPr marL="431800" indent="-169863" algn="l" defTabSz="684213" rtl="0" eaLnBrk="1" fontAlgn="base" hangingPunct="1">
              <a:lnSpc>
                <a:spcPct val="95000"/>
              </a:lnSpc>
              <a:spcBef>
                <a:spcPts val="625"/>
              </a:spcBef>
              <a:spcAft>
                <a:spcPct val="0"/>
              </a:spcAft>
              <a:buFont typeface="Arial" pitchFamily="34" charset="0"/>
              <a:buNone/>
              <a:defRPr lang="en-US" sz="1100" kern="1200">
                <a:solidFill>
                  <a:schemeClr val="tx1"/>
                </a:solidFill>
                <a:latin typeface="+mn-lt"/>
                <a:ea typeface="ＭＳ Ｐゴシック" charset="0"/>
                <a:cs typeface="CiscoSans"/>
              </a:defRPr>
            </a:lvl3pPr>
            <a:lvl4pPr marL="503238" indent="-169863" algn="l" defTabSz="684213" rtl="0" eaLnBrk="1" fontAlgn="base" hangingPunct="1">
              <a:lnSpc>
                <a:spcPct val="95000"/>
              </a:lnSpc>
              <a:spcBef>
                <a:spcPts val="625"/>
              </a:spcBef>
              <a:spcAft>
                <a:spcPct val="0"/>
              </a:spcAft>
              <a:buFont typeface="Arial" pitchFamily="34" charset="0"/>
              <a:buNone/>
              <a:defRPr lang="en-US" sz="1100" kern="1200">
                <a:solidFill>
                  <a:schemeClr val="tx1"/>
                </a:solidFill>
                <a:latin typeface="+mn-lt"/>
                <a:ea typeface="ＭＳ Ｐゴシック" charset="0"/>
                <a:cs typeface="CiscoSans"/>
              </a:defRPr>
            </a:lvl4pPr>
            <a:lvl5pPr marL="574675" indent="-169863" algn="l" defTabSz="684213" rtl="0" eaLnBrk="1" fontAlgn="base" hangingPunct="1">
              <a:lnSpc>
                <a:spcPct val="95000"/>
              </a:lnSpc>
              <a:spcBef>
                <a:spcPts val="625"/>
              </a:spcBef>
              <a:spcAft>
                <a:spcPct val="0"/>
              </a:spcAft>
              <a:buFont typeface="Arial" pitchFamily="34" charset="0"/>
              <a:buNone/>
              <a:defRPr lang="en-US" sz="1100" kern="1200">
                <a:solidFill>
                  <a:schemeClr val="tx1"/>
                </a:solidFill>
                <a:latin typeface="+mn-lt"/>
                <a:ea typeface="ＭＳ Ｐゴシック" charset="0"/>
                <a:cs typeface="CiscoSans"/>
              </a:defRPr>
            </a:lvl5pPr>
            <a:lvl6pPr marL="863856" indent="-171445" algn="l" defTabSz="685777" rtl="0" eaLnBrk="1" latinLnBrk="0" hangingPunct="1">
              <a:spcBef>
                <a:spcPts val="600"/>
              </a:spcBef>
              <a:buFont typeface="Arial" pitchFamily="34" charset="0"/>
              <a:buChar char="•"/>
              <a:defRPr sz="900" kern="1200" baseline="0">
                <a:solidFill>
                  <a:schemeClr val="tx1"/>
                </a:solidFill>
                <a:latin typeface="+mn-lt"/>
                <a:ea typeface="+mn-ea"/>
                <a:cs typeface="+mn-cs"/>
              </a:defRPr>
            </a:lvl6pPr>
            <a:lvl7pPr marL="935844" indent="-171422" algn="l" defTabSz="685777" rtl="0" eaLnBrk="1" latinLnBrk="0" hangingPunct="1">
              <a:spcBef>
                <a:spcPts val="600"/>
              </a:spcBef>
              <a:buFont typeface="Arial" pitchFamily="34" charset="0"/>
              <a:buChar char="•"/>
              <a:defRPr sz="800" kern="1200" baseline="0">
                <a:solidFill>
                  <a:schemeClr val="tx1"/>
                </a:solidFill>
                <a:latin typeface="+mn-lt"/>
                <a:ea typeface="+mn-ea"/>
                <a:cs typeface="+mn-cs"/>
              </a:defRPr>
            </a:lvl7pPr>
            <a:lvl8pPr marL="2400220" indent="0" algn="l" defTabSz="685777" rtl="0" eaLnBrk="1" latinLnBrk="0" hangingPunct="1">
              <a:spcBef>
                <a:spcPct val="20000"/>
              </a:spcBef>
              <a:buFont typeface="Arial" pitchFamily="34" charset="0"/>
              <a:buNone/>
              <a:defRPr sz="1500" kern="1200">
                <a:solidFill>
                  <a:schemeClr val="tx1"/>
                </a:solidFill>
                <a:latin typeface="+mn-lt"/>
                <a:ea typeface="+mn-ea"/>
                <a:cs typeface="+mn-cs"/>
              </a:defRPr>
            </a:lvl8pPr>
            <a:lvl9pPr marL="2914553" indent="-171445" algn="l" defTabSz="685777" rtl="0" eaLnBrk="1" latinLnBrk="0" hangingPunct="1">
              <a:spcBef>
                <a:spcPct val="20000"/>
              </a:spcBef>
              <a:buFont typeface="Arial" pitchFamily="34" charset="0"/>
              <a:buChar char="•"/>
              <a:defRPr sz="1500" kern="1200">
                <a:solidFill>
                  <a:schemeClr val="tx1"/>
                </a:solidFill>
                <a:latin typeface="+mn-lt"/>
                <a:ea typeface="+mn-ea"/>
                <a:cs typeface="+mn-cs"/>
              </a:defRPr>
            </a:lvl9pPr>
          </a:lstStyle>
          <a:p>
            <a:r>
              <a:rPr kumimoji="1" lang="ja-JP" altLang="en-US" sz="1200" b="1">
                <a:ea typeface="MS PGothic" panose="020B0600070205080204" pitchFamily="34" charset="-128"/>
              </a:rPr>
              <a:t>■マルチキャスト</a:t>
            </a:r>
            <a:r>
              <a:rPr kumimoji="1" lang="en-US" altLang="ja-JP" sz="1200" b="1">
                <a:ea typeface="MS PGothic" panose="020B0600070205080204" pitchFamily="34" charset="-128"/>
              </a:rPr>
              <a:t>(PIM-SM)</a:t>
            </a:r>
            <a:endParaRPr kumimoji="1" lang="ja-JP" altLang="en-US" sz="1200" b="1">
              <a:ea typeface="MS PGothic" panose="020B0600070205080204" pitchFamily="34" charset="-128"/>
            </a:endParaRPr>
          </a:p>
        </p:txBody>
      </p:sp>
      <p:sp>
        <p:nvSpPr>
          <p:cNvPr id="12" name="Slide Number Placeholder 4">
            <a:extLst>
              <a:ext uri="{FF2B5EF4-FFF2-40B4-BE49-F238E27FC236}">
                <a16:creationId xmlns:a16="http://schemas.microsoft.com/office/drawing/2014/main" id="{8679AD2F-1126-CD4B-AC88-8843EEE7F7B5}"/>
              </a:ext>
            </a:extLst>
          </p:cNvPr>
          <p:cNvSpPr>
            <a:spLocks noGrp="1"/>
          </p:cNvSpPr>
          <p:nvPr>
            <p:ph type="sldNum" sz="quarter" idx="4294967295"/>
          </p:nvPr>
        </p:nvSpPr>
        <p:spPr>
          <a:xfrm>
            <a:off x="8648700" y="4884738"/>
            <a:ext cx="495300" cy="274637"/>
          </a:xfrm>
          <a:prstGeom prst="rect">
            <a:avLst/>
          </a:prstGeom>
        </p:spPr>
        <p:txBody>
          <a:bodyPr>
            <a:noAutofit/>
          </a:bodyPr>
          <a:lstStyle/>
          <a:p>
            <a:fld id="{3945D0FD-48F1-4D72-80C5-FFB60B92A834}" type="slidenum">
              <a:rPr lang="en-US" sz="900" smtClean="0">
                <a:latin typeface="+mn-lt"/>
                <a:ea typeface="MS PGothic" panose="020B0600070205080204" pitchFamily="34" charset="-128"/>
              </a:rPr>
              <a:pPr/>
              <a:t>396</a:t>
            </a:fld>
            <a:endParaRPr lang="en-US" sz="900">
              <a:latin typeface="+mn-lt"/>
              <a:ea typeface="MS PGothic" panose="020B0600070205080204" pitchFamily="34" charset="-128"/>
            </a:endParaRPr>
          </a:p>
        </p:txBody>
      </p:sp>
    </p:spTree>
    <p:extLst>
      <p:ext uri="{BB962C8B-B14F-4D97-AF65-F5344CB8AC3E}">
        <p14:creationId xmlns:p14="http://schemas.microsoft.com/office/powerpoint/2010/main" val="1196390036"/>
      </p:ext>
    </p:extLst>
  </p:cSld>
  <p:clrMapOvr>
    <a:masterClrMapping/>
  </p:clrMapOvr>
</p:sld>
</file>

<file path=ppt/slides/slide3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正方形/長方形 6">
            <a:extLst>
              <a:ext uri="{FF2B5EF4-FFF2-40B4-BE49-F238E27FC236}">
                <a16:creationId xmlns:a16="http://schemas.microsoft.com/office/drawing/2014/main" id="{64783233-F1AC-4AAE-8C5C-A97E0817469A}"/>
              </a:ext>
            </a:extLst>
          </p:cNvPr>
          <p:cNvSpPr/>
          <p:nvPr/>
        </p:nvSpPr>
        <p:spPr>
          <a:xfrm>
            <a:off x="533400" y="1425176"/>
            <a:ext cx="3214678" cy="3570287"/>
          </a:xfrm>
          <a:prstGeom prst="rect">
            <a:avLst/>
          </a:prstGeom>
          <a:solidFill>
            <a:schemeClr val="bg2">
              <a:lumMod val="95000"/>
            </a:schemeClr>
          </a:solidFill>
          <a:ln>
            <a:noFill/>
          </a:ln>
        </p:spPr>
        <p:style>
          <a:lnRef idx="0">
            <a:scrgbClr r="0" g="0" b="0"/>
          </a:lnRef>
          <a:fillRef idx="0">
            <a:scrgbClr r="0" g="0" b="0"/>
          </a:fillRef>
          <a:effectRef idx="0">
            <a:scrgbClr r="0" g="0" b="0"/>
          </a:effectRef>
          <a:fontRef idx="minor">
            <a:schemeClr val="accent4"/>
          </a:fontRef>
        </p:style>
        <p:txBody>
          <a:bodyPr wrap="none">
            <a:noAutofit/>
          </a:bodyPr>
          <a:lstStyle/>
          <a:p>
            <a:r>
              <a:rPr lang="en-US" altLang="ja-JP" sz="900" b="1" err="1">
                <a:ea typeface="MS PGothic" panose="020B0600070205080204" pitchFamily="34" charset="-128"/>
              </a:rPr>
              <a:t>aaa</a:t>
            </a:r>
            <a:r>
              <a:rPr lang="en-US" altLang="ja-JP" sz="900" b="1">
                <a:ea typeface="MS PGothic" panose="020B0600070205080204" pitchFamily="34" charset="-128"/>
              </a:rPr>
              <a:t> new-model</a:t>
            </a:r>
            <a:endParaRPr lang="en-US" altLang="ja-JP" sz="900">
              <a:ea typeface="MS PGothic" panose="020B0600070205080204" pitchFamily="34" charset="-128"/>
            </a:endParaRPr>
          </a:p>
          <a:p>
            <a:r>
              <a:rPr lang="en-US" altLang="ja-JP" sz="900">
                <a:ea typeface="MS PGothic" panose="020B0600070205080204" pitchFamily="34" charset="-128"/>
              </a:rPr>
              <a:t>!</a:t>
            </a:r>
          </a:p>
          <a:p>
            <a:r>
              <a:rPr lang="en-US" altLang="ja-JP" sz="900" b="1" err="1">
                <a:ea typeface="MS PGothic" panose="020B0600070205080204" pitchFamily="34" charset="-128"/>
              </a:rPr>
              <a:t>aaa</a:t>
            </a:r>
            <a:r>
              <a:rPr lang="en-US" altLang="ja-JP" sz="900" b="1">
                <a:ea typeface="MS PGothic" panose="020B0600070205080204" pitchFamily="34" charset="-128"/>
              </a:rPr>
              <a:t> authentication dot1x default group radius</a:t>
            </a:r>
          </a:p>
          <a:p>
            <a:r>
              <a:rPr lang="en-US" altLang="ja-JP" sz="900" b="1" err="1">
                <a:ea typeface="MS PGothic" panose="020B0600070205080204" pitchFamily="34" charset="-128"/>
              </a:rPr>
              <a:t>aaa</a:t>
            </a:r>
            <a:r>
              <a:rPr lang="en-US" altLang="ja-JP" sz="900" b="1">
                <a:ea typeface="MS PGothic" panose="020B0600070205080204" pitchFamily="34" charset="-128"/>
              </a:rPr>
              <a:t> authorization network default group radius </a:t>
            </a:r>
          </a:p>
          <a:p>
            <a:r>
              <a:rPr lang="en-US" altLang="ja-JP" sz="900" b="1" err="1">
                <a:ea typeface="MS PGothic" panose="020B0600070205080204" pitchFamily="34" charset="-128"/>
              </a:rPr>
              <a:t>aaa</a:t>
            </a:r>
            <a:r>
              <a:rPr lang="en-US" altLang="ja-JP" sz="900" b="1">
                <a:ea typeface="MS PGothic" panose="020B0600070205080204" pitchFamily="34" charset="-128"/>
              </a:rPr>
              <a:t> accounting dot1x default start-stop group radius</a:t>
            </a:r>
            <a:endParaRPr lang="en-US" altLang="ja-JP" sz="900">
              <a:ea typeface="MS PGothic" panose="020B0600070205080204" pitchFamily="34" charset="-128"/>
            </a:endParaRPr>
          </a:p>
          <a:p>
            <a:r>
              <a:rPr lang="en-US" altLang="ja-JP" sz="900">
                <a:ea typeface="MS PGothic" panose="020B0600070205080204" pitchFamily="34" charset="-128"/>
              </a:rPr>
              <a:t>!</a:t>
            </a:r>
          </a:p>
          <a:p>
            <a:r>
              <a:rPr lang="en-US" altLang="ja-JP" sz="900" b="1" err="1">
                <a:ea typeface="MS PGothic" panose="020B0600070205080204" pitchFamily="34" charset="-128"/>
              </a:rPr>
              <a:t>aaa</a:t>
            </a:r>
            <a:r>
              <a:rPr lang="en-US" altLang="ja-JP" sz="900" b="1">
                <a:ea typeface="MS PGothic" panose="020B0600070205080204" pitchFamily="34" charset="-128"/>
              </a:rPr>
              <a:t> server radius dynamic-author</a:t>
            </a:r>
          </a:p>
          <a:p>
            <a:r>
              <a:rPr lang="en-US" altLang="ja-JP" sz="900" b="1">
                <a:ea typeface="MS PGothic" panose="020B0600070205080204" pitchFamily="34" charset="-128"/>
              </a:rPr>
              <a:t> client 10.10.30.177 server-key cisco</a:t>
            </a:r>
          </a:p>
          <a:p>
            <a:r>
              <a:rPr lang="en-US" altLang="ja-JP" sz="900" b="1">
                <a:ea typeface="MS PGothic" panose="020B0600070205080204" pitchFamily="34" charset="-128"/>
              </a:rPr>
              <a:t> auth-type all</a:t>
            </a:r>
            <a:endParaRPr lang="en-US" altLang="ja-JP" sz="900">
              <a:ea typeface="MS PGothic" panose="020B0600070205080204" pitchFamily="34" charset="-128"/>
            </a:endParaRPr>
          </a:p>
          <a:p>
            <a:r>
              <a:rPr lang="en-US" altLang="ja-JP" sz="900">
                <a:ea typeface="MS PGothic" panose="020B0600070205080204" pitchFamily="34" charset="-128"/>
              </a:rPr>
              <a:t>!</a:t>
            </a:r>
          </a:p>
          <a:p>
            <a:r>
              <a:rPr lang="en-US" altLang="ja-JP" sz="900" b="1">
                <a:ea typeface="MS PGothic" panose="020B0600070205080204" pitchFamily="34" charset="-128"/>
              </a:rPr>
              <a:t>radius server ISE</a:t>
            </a:r>
          </a:p>
          <a:p>
            <a:r>
              <a:rPr lang="en-US" altLang="ja-JP" sz="900" b="1">
                <a:ea typeface="MS PGothic" panose="020B0600070205080204" pitchFamily="34" charset="-128"/>
              </a:rPr>
              <a:t> address ipv4 10.10.30.177 auth-port 1812 acct-port 1813</a:t>
            </a:r>
          </a:p>
          <a:p>
            <a:r>
              <a:rPr lang="en-US" altLang="ja-JP" sz="900" b="1">
                <a:ea typeface="MS PGothic" panose="020B0600070205080204" pitchFamily="34" charset="-128"/>
              </a:rPr>
              <a:t> key cisco</a:t>
            </a:r>
          </a:p>
          <a:p>
            <a:r>
              <a:rPr lang="en-US" altLang="ja-JP" sz="900">
                <a:ea typeface="MS PGothic" panose="020B0600070205080204" pitchFamily="34" charset="-128"/>
              </a:rPr>
              <a:t>!</a:t>
            </a:r>
          </a:p>
          <a:p>
            <a:pPr defTabSz="685800" fontAlgn="auto">
              <a:spcBef>
                <a:spcPts val="0"/>
              </a:spcBef>
              <a:spcAft>
                <a:spcPts val="0"/>
              </a:spcAft>
              <a:defRPr/>
            </a:pPr>
            <a:r>
              <a:rPr kumimoji="1" lang="en-US" altLang="ja-JP" sz="900">
                <a:solidFill>
                  <a:srgbClr val="282828"/>
                </a:solidFill>
                <a:ea typeface="MS PGothic" panose="020B0600070205080204" pitchFamily="34" charset="-128"/>
              </a:rPr>
              <a:t>interface GigabitEthernet1/0/1</a:t>
            </a:r>
          </a:p>
          <a:p>
            <a:pPr defTabSz="685800" fontAlgn="auto">
              <a:spcBef>
                <a:spcPts val="0"/>
              </a:spcBef>
              <a:spcAft>
                <a:spcPts val="0"/>
              </a:spcAft>
              <a:defRPr/>
            </a:pPr>
            <a:r>
              <a:rPr kumimoji="1" lang="en-US" altLang="ja-JP" sz="900">
                <a:solidFill>
                  <a:srgbClr val="282828"/>
                </a:solidFill>
                <a:ea typeface="MS PGothic" panose="020B0600070205080204" pitchFamily="34" charset="-128"/>
              </a:rPr>
              <a:t> switchport mode access</a:t>
            </a:r>
          </a:p>
          <a:p>
            <a:pPr lvl="0">
              <a:defRPr/>
            </a:pPr>
            <a:r>
              <a:rPr lang="en-US" altLang="ja-JP" sz="900">
                <a:solidFill>
                  <a:srgbClr val="282828"/>
                </a:solidFill>
                <a:ea typeface="MS PGothic" panose="020B0600070205080204" pitchFamily="34" charset="-128"/>
              </a:rPr>
              <a:t> device-tracking</a:t>
            </a:r>
          </a:p>
          <a:p>
            <a:pPr defTabSz="685800" fontAlgn="auto">
              <a:spcBef>
                <a:spcPts val="0"/>
              </a:spcBef>
              <a:spcAft>
                <a:spcPts val="0"/>
              </a:spcAft>
              <a:defRPr/>
            </a:pPr>
            <a:r>
              <a:rPr lang="ja-JP" altLang="en-US" sz="900">
                <a:solidFill>
                  <a:srgbClr val="282828"/>
                </a:solidFill>
                <a:ea typeface="MS PGothic" panose="020B0600070205080204" pitchFamily="34" charset="-128"/>
              </a:rPr>
              <a:t> </a:t>
            </a:r>
            <a:r>
              <a:rPr kumimoji="1" lang="en-US" altLang="ja-JP" sz="900">
                <a:solidFill>
                  <a:srgbClr val="282828"/>
                </a:solidFill>
                <a:ea typeface="MS PGothic" panose="020B0600070205080204" pitchFamily="34" charset="-128"/>
              </a:rPr>
              <a:t>authentication host-mode multi-auth</a:t>
            </a:r>
          </a:p>
          <a:p>
            <a:pPr defTabSz="685800" fontAlgn="auto">
              <a:spcBef>
                <a:spcPts val="0"/>
              </a:spcBef>
              <a:spcAft>
                <a:spcPts val="0"/>
              </a:spcAft>
              <a:defRPr/>
            </a:pPr>
            <a:r>
              <a:rPr kumimoji="1" lang="en-US" altLang="ja-JP" sz="900">
                <a:solidFill>
                  <a:srgbClr val="282828"/>
                </a:solidFill>
                <a:ea typeface="MS PGothic" panose="020B0600070205080204" pitchFamily="34" charset="-128"/>
              </a:rPr>
              <a:t> authentication order dot1x </a:t>
            </a:r>
            <a:r>
              <a:rPr kumimoji="1" lang="en-US" altLang="ja-JP" sz="900" err="1">
                <a:solidFill>
                  <a:srgbClr val="282828"/>
                </a:solidFill>
                <a:ea typeface="MS PGothic" panose="020B0600070205080204" pitchFamily="34" charset="-128"/>
              </a:rPr>
              <a:t>mab</a:t>
            </a:r>
            <a:endParaRPr kumimoji="1" lang="en-US" altLang="ja-JP" sz="900">
              <a:solidFill>
                <a:srgbClr val="282828"/>
              </a:solidFill>
              <a:ea typeface="MS PGothic" panose="020B0600070205080204" pitchFamily="34" charset="-128"/>
            </a:endParaRPr>
          </a:p>
          <a:p>
            <a:pPr defTabSz="685800" fontAlgn="auto">
              <a:spcBef>
                <a:spcPts val="0"/>
              </a:spcBef>
              <a:spcAft>
                <a:spcPts val="0"/>
              </a:spcAft>
              <a:defRPr/>
            </a:pPr>
            <a:r>
              <a:rPr kumimoji="1" lang="en-US" altLang="ja-JP" sz="900">
                <a:solidFill>
                  <a:srgbClr val="282828"/>
                </a:solidFill>
                <a:ea typeface="MS PGothic" panose="020B0600070205080204" pitchFamily="34" charset="-128"/>
              </a:rPr>
              <a:t> authentication port-control auto</a:t>
            </a:r>
          </a:p>
          <a:p>
            <a:pPr defTabSz="685800" fontAlgn="auto">
              <a:spcBef>
                <a:spcPts val="0"/>
              </a:spcBef>
              <a:spcAft>
                <a:spcPts val="0"/>
              </a:spcAft>
              <a:defRPr/>
            </a:pPr>
            <a:r>
              <a:rPr kumimoji="1" lang="en-US" altLang="ja-JP" sz="900">
                <a:solidFill>
                  <a:srgbClr val="282828"/>
                </a:solidFill>
                <a:ea typeface="MS PGothic" panose="020B0600070205080204" pitchFamily="34" charset="-128"/>
              </a:rPr>
              <a:t> authentication periodic</a:t>
            </a:r>
          </a:p>
          <a:p>
            <a:pPr defTabSz="685800" fontAlgn="auto">
              <a:spcBef>
                <a:spcPts val="0"/>
              </a:spcBef>
              <a:spcAft>
                <a:spcPts val="0"/>
              </a:spcAft>
              <a:defRPr/>
            </a:pPr>
            <a:r>
              <a:rPr kumimoji="1" lang="en-US" altLang="ja-JP" sz="900">
                <a:solidFill>
                  <a:srgbClr val="282828"/>
                </a:solidFill>
                <a:ea typeface="MS PGothic" panose="020B0600070205080204" pitchFamily="34" charset="-128"/>
              </a:rPr>
              <a:t> </a:t>
            </a:r>
            <a:r>
              <a:rPr kumimoji="1" lang="en-US" altLang="ja-JP" sz="900" err="1">
                <a:solidFill>
                  <a:srgbClr val="282828"/>
                </a:solidFill>
                <a:ea typeface="MS PGothic" panose="020B0600070205080204" pitchFamily="34" charset="-128"/>
              </a:rPr>
              <a:t>mab</a:t>
            </a:r>
            <a:endParaRPr kumimoji="1" lang="en-US" altLang="ja-JP" sz="900">
              <a:solidFill>
                <a:srgbClr val="282828"/>
              </a:solidFill>
              <a:ea typeface="MS PGothic" panose="020B0600070205080204" pitchFamily="34" charset="-128"/>
            </a:endParaRPr>
          </a:p>
          <a:p>
            <a:pPr defTabSz="685800" fontAlgn="auto">
              <a:spcBef>
                <a:spcPts val="0"/>
              </a:spcBef>
              <a:spcAft>
                <a:spcPts val="0"/>
              </a:spcAft>
              <a:defRPr/>
            </a:pPr>
            <a:r>
              <a:rPr kumimoji="1" lang="en-US" altLang="ja-JP" sz="900">
                <a:solidFill>
                  <a:srgbClr val="282828"/>
                </a:solidFill>
                <a:ea typeface="MS PGothic" panose="020B0600070205080204" pitchFamily="34" charset="-128"/>
              </a:rPr>
              <a:t> dot1x </a:t>
            </a:r>
            <a:r>
              <a:rPr kumimoji="1" lang="en-US" altLang="ja-JP" sz="900" err="1">
                <a:solidFill>
                  <a:srgbClr val="282828"/>
                </a:solidFill>
                <a:ea typeface="MS PGothic" panose="020B0600070205080204" pitchFamily="34" charset="-128"/>
              </a:rPr>
              <a:t>pae</a:t>
            </a:r>
            <a:r>
              <a:rPr kumimoji="1" lang="en-US" altLang="ja-JP" sz="900">
                <a:solidFill>
                  <a:srgbClr val="282828"/>
                </a:solidFill>
                <a:ea typeface="MS PGothic" panose="020B0600070205080204" pitchFamily="34" charset="-128"/>
              </a:rPr>
              <a:t> authenticator</a:t>
            </a:r>
          </a:p>
          <a:p>
            <a:pPr defTabSz="685800" fontAlgn="auto">
              <a:spcBef>
                <a:spcPts val="0"/>
              </a:spcBef>
              <a:spcAft>
                <a:spcPts val="0"/>
              </a:spcAft>
              <a:defRPr/>
            </a:pPr>
            <a:r>
              <a:rPr kumimoji="1" lang="en-US" altLang="ja-JP" sz="900">
                <a:solidFill>
                  <a:srgbClr val="282828"/>
                </a:solidFill>
                <a:ea typeface="MS PGothic" panose="020B0600070205080204" pitchFamily="34" charset="-128"/>
              </a:rPr>
              <a:t> spanning-tree </a:t>
            </a:r>
            <a:r>
              <a:rPr kumimoji="1" lang="en-US" altLang="ja-JP" sz="900" err="1">
                <a:solidFill>
                  <a:srgbClr val="282828"/>
                </a:solidFill>
                <a:ea typeface="MS PGothic" panose="020B0600070205080204" pitchFamily="34" charset="-128"/>
              </a:rPr>
              <a:t>portfast</a:t>
            </a:r>
            <a:endParaRPr kumimoji="1" lang="en-US" altLang="ja-JP" sz="900">
              <a:solidFill>
                <a:srgbClr val="282828"/>
              </a:solidFill>
              <a:ea typeface="MS PGothic" panose="020B0600070205080204" pitchFamily="34" charset="-128"/>
            </a:endParaRPr>
          </a:p>
        </p:txBody>
      </p:sp>
      <p:sp>
        <p:nvSpPr>
          <p:cNvPr id="8" name="Text Placeholder 29">
            <a:extLst>
              <a:ext uri="{FF2B5EF4-FFF2-40B4-BE49-F238E27FC236}">
                <a16:creationId xmlns:a16="http://schemas.microsoft.com/office/drawing/2014/main" id="{A7F47105-7894-48A9-B392-F60593585576}"/>
              </a:ext>
            </a:extLst>
          </p:cNvPr>
          <p:cNvSpPr>
            <a:spLocks noGrp="1"/>
          </p:cNvSpPr>
          <p:nvPr>
            <p:ph type="body" sz="quarter" idx="12"/>
          </p:nvPr>
        </p:nvSpPr>
        <p:spPr>
          <a:xfrm>
            <a:off x="533400" y="60960"/>
            <a:ext cx="7084679" cy="326233"/>
          </a:xfrm>
        </p:spPr>
        <p:txBody>
          <a:bodyPr/>
          <a:lstStyle/>
          <a:p>
            <a:r>
              <a:rPr lang="en-US" altLang="ja-JP">
                <a:ea typeface="MS PGothic" panose="020B0600070205080204" pitchFamily="34" charset="-128"/>
              </a:rPr>
              <a:t>4.2</a:t>
            </a:r>
            <a:r>
              <a:rPr lang="ja-JP" altLang="en-US">
                <a:ea typeface="MS PGothic" panose="020B0600070205080204" pitchFamily="34" charset="-128"/>
              </a:rPr>
              <a:t>　構成のポイント</a:t>
            </a:r>
          </a:p>
        </p:txBody>
      </p:sp>
      <p:sp>
        <p:nvSpPr>
          <p:cNvPr id="9" name="正方形/長方形 8">
            <a:extLst>
              <a:ext uri="{FF2B5EF4-FFF2-40B4-BE49-F238E27FC236}">
                <a16:creationId xmlns:a16="http://schemas.microsoft.com/office/drawing/2014/main" id="{7CA89809-1EF8-4831-8E14-149D624CA3BE}"/>
              </a:ext>
            </a:extLst>
          </p:cNvPr>
          <p:cNvSpPr/>
          <p:nvPr/>
        </p:nvSpPr>
        <p:spPr>
          <a:xfrm>
            <a:off x="4565651" y="1425176"/>
            <a:ext cx="4349750" cy="3600073"/>
          </a:xfrm>
          <a:prstGeom prst="rect">
            <a:avLst/>
          </a:prstGeom>
          <a:solidFill>
            <a:schemeClr val="bg2">
              <a:lumMod val="95000"/>
            </a:schemeClr>
          </a:solidFill>
          <a:ln>
            <a:noFill/>
          </a:ln>
        </p:spPr>
        <p:style>
          <a:lnRef idx="0">
            <a:scrgbClr r="0" g="0" b="0"/>
          </a:lnRef>
          <a:fillRef idx="0">
            <a:scrgbClr r="0" g="0" b="0"/>
          </a:fillRef>
          <a:effectRef idx="0">
            <a:scrgbClr r="0" g="0" b="0"/>
          </a:effectRef>
          <a:fontRef idx="minor">
            <a:schemeClr val="accent4"/>
          </a:fontRef>
        </p:style>
        <p:txBody>
          <a:bodyPr wrap="square" numCol="2">
            <a:noAutofit/>
          </a:bodyPr>
          <a:lstStyle/>
          <a:p>
            <a:r>
              <a:rPr lang="en-US" altLang="ja-JP" sz="900">
                <a:ea typeface="MS PGothic" panose="020B0600070205080204" pitchFamily="34" charset="-128"/>
              </a:rPr>
              <a:t>!</a:t>
            </a:r>
          </a:p>
          <a:p>
            <a:r>
              <a:rPr lang="en-US" altLang="ja-JP" sz="900" b="1">
                <a:ea typeface="MS PGothic" panose="020B0600070205080204" pitchFamily="34" charset="-128"/>
              </a:rPr>
              <a:t>flow record FLOW_RECORD</a:t>
            </a:r>
          </a:p>
          <a:p>
            <a:r>
              <a:rPr lang="en-US" altLang="ja-JP" sz="900" b="1">
                <a:ea typeface="MS PGothic" panose="020B0600070205080204" pitchFamily="34" charset="-128"/>
              </a:rPr>
              <a:t> match ipv4 version</a:t>
            </a:r>
          </a:p>
          <a:p>
            <a:r>
              <a:rPr lang="en-US" altLang="ja-JP" sz="900" b="1">
                <a:ea typeface="MS PGothic" panose="020B0600070205080204" pitchFamily="34" charset="-128"/>
              </a:rPr>
              <a:t> match ipv4 protocol</a:t>
            </a:r>
          </a:p>
          <a:p>
            <a:r>
              <a:rPr lang="en-US" altLang="ja-JP" sz="900" b="1">
                <a:ea typeface="MS PGothic" panose="020B0600070205080204" pitchFamily="34" charset="-128"/>
              </a:rPr>
              <a:t> match ipv4 source address</a:t>
            </a:r>
          </a:p>
          <a:p>
            <a:r>
              <a:rPr lang="en-US" altLang="ja-JP" sz="900" b="1">
                <a:ea typeface="MS PGothic" panose="020B0600070205080204" pitchFamily="34" charset="-128"/>
              </a:rPr>
              <a:t> match ipv4 destination address</a:t>
            </a:r>
          </a:p>
          <a:p>
            <a:r>
              <a:rPr lang="en-US" altLang="ja-JP" sz="900" b="1">
                <a:ea typeface="MS PGothic" panose="020B0600070205080204" pitchFamily="34" charset="-128"/>
              </a:rPr>
              <a:t> match transport source-port</a:t>
            </a:r>
          </a:p>
          <a:p>
            <a:r>
              <a:rPr lang="en-US" altLang="ja-JP" sz="900" b="1">
                <a:ea typeface="MS PGothic" panose="020B0600070205080204" pitchFamily="34" charset="-128"/>
              </a:rPr>
              <a:t> match transport destination-port</a:t>
            </a:r>
          </a:p>
          <a:p>
            <a:r>
              <a:rPr lang="en-US" altLang="ja-JP" sz="900" b="1">
                <a:ea typeface="MS PGothic" panose="020B0600070205080204" pitchFamily="34" charset="-128"/>
              </a:rPr>
              <a:t> collect counter bytes long</a:t>
            </a:r>
          </a:p>
          <a:p>
            <a:r>
              <a:rPr lang="en-US" altLang="ja-JP" sz="900" b="1">
                <a:ea typeface="MS PGothic" panose="020B0600070205080204" pitchFamily="34" charset="-128"/>
              </a:rPr>
              <a:t> collect counter packets long</a:t>
            </a:r>
          </a:p>
          <a:p>
            <a:r>
              <a:rPr lang="en-US" altLang="ja-JP" sz="900" b="1">
                <a:ea typeface="MS PGothic" panose="020B0600070205080204" pitchFamily="34" charset="-128"/>
              </a:rPr>
              <a:t> collect timestamp absolute first</a:t>
            </a:r>
          </a:p>
          <a:p>
            <a:r>
              <a:rPr lang="en-US" altLang="ja-JP" sz="900" b="1">
                <a:ea typeface="MS PGothic" panose="020B0600070205080204" pitchFamily="34" charset="-128"/>
              </a:rPr>
              <a:t> collect timestamp absolute last</a:t>
            </a:r>
          </a:p>
          <a:p>
            <a:r>
              <a:rPr lang="en-US" altLang="ja-JP" sz="900">
                <a:ea typeface="MS PGothic" panose="020B0600070205080204" pitchFamily="34" charset="-128"/>
              </a:rPr>
              <a:t>!</a:t>
            </a:r>
          </a:p>
          <a:p>
            <a:r>
              <a:rPr lang="en-US" altLang="ja-JP" sz="900">
                <a:ea typeface="MS PGothic" panose="020B0600070205080204" pitchFamily="34" charset="-128"/>
              </a:rPr>
              <a:t>!</a:t>
            </a:r>
          </a:p>
          <a:p>
            <a:r>
              <a:rPr lang="en-US" altLang="ja-JP" sz="900" b="1">
                <a:ea typeface="MS PGothic" panose="020B0600070205080204" pitchFamily="34" charset="-128"/>
              </a:rPr>
              <a:t>flow exporter NETFLOW_TO_PI</a:t>
            </a:r>
          </a:p>
          <a:p>
            <a:r>
              <a:rPr lang="en-US" altLang="ja-JP" sz="900" b="1">
                <a:ea typeface="MS PGothic" panose="020B0600070205080204" pitchFamily="34" charset="-128"/>
              </a:rPr>
              <a:t> description Export </a:t>
            </a:r>
            <a:r>
              <a:rPr lang="en-US" altLang="ja-JP" sz="900" b="1" err="1">
                <a:ea typeface="MS PGothic" panose="020B0600070205080204" pitchFamily="34" charset="-128"/>
              </a:rPr>
              <a:t>Netlfow</a:t>
            </a:r>
            <a:r>
              <a:rPr lang="en-US" altLang="ja-JP" sz="900" b="1">
                <a:ea typeface="MS PGothic" panose="020B0600070205080204" pitchFamily="34" charset="-128"/>
              </a:rPr>
              <a:t> to PI</a:t>
            </a:r>
          </a:p>
          <a:p>
            <a:r>
              <a:rPr lang="en-US" altLang="ja-JP" sz="900" b="1">
                <a:ea typeface="MS PGothic" panose="020B0600070205080204" pitchFamily="34" charset="-128"/>
              </a:rPr>
              <a:t> destination 10.10.30.195</a:t>
            </a:r>
          </a:p>
          <a:p>
            <a:r>
              <a:rPr lang="en-US" altLang="ja-JP" sz="900" b="1">
                <a:ea typeface="MS PGothic" panose="020B0600070205080204" pitchFamily="34" charset="-128"/>
              </a:rPr>
              <a:t> source Loopback0</a:t>
            </a:r>
          </a:p>
          <a:p>
            <a:r>
              <a:rPr lang="en-US" altLang="ja-JP" sz="900" b="1">
                <a:ea typeface="MS PGothic" panose="020B0600070205080204" pitchFamily="34" charset="-128"/>
              </a:rPr>
              <a:t> transport </a:t>
            </a:r>
            <a:r>
              <a:rPr lang="en-US" altLang="ja-JP" sz="900" b="1" err="1">
                <a:ea typeface="MS PGothic" panose="020B0600070205080204" pitchFamily="34" charset="-128"/>
              </a:rPr>
              <a:t>udp</a:t>
            </a:r>
            <a:r>
              <a:rPr lang="en-US" altLang="ja-JP" sz="900" b="1">
                <a:ea typeface="MS PGothic" panose="020B0600070205080204" pitchFamily="34" charset="-128"/>
              </a:rPr>
              <a:t> 9991</a:t>
            </a:r>
          </a:p>
          <a:p>
            <a:r>
              <a:rPr lang="en-US" altLang="ja-JP" sz="900">
                <a:ea typeface="MS PGothic" panose="020B0600070205080204" pitchFamily="34" charset="-128"/>
              </a:rPr>
              <a:t>!</a:t>
            </a:r>
          </a:p>
          <a:p>
            <a:r>
              <a:rPr lang="en-US" altLang="ja-JP" sz="900">
                <a:ea typeface="MS PGothic" panose="020B0600070205080204" pitchFamily="34" charset="-128"/>
              </a:rPr>
              <a:t>!</a:t>
            </a:r>
          </a:p>
          <a:p>
            <a:r>
              <a:rPr lang="en-US" altLang="ja-JP" sz="900" b="1">
                <a:ea typeface="MS PGothic" panose="020B0600070205080204" pitchFamily="34" charset="-128"/>
              </a:rPr>
              <a:t>flow monitor IPv4_NETFLOW</a:t>
            </a:r>
          </a:p>
          <a:p>
            <a:r>
              <a:rPr lang="en-US" altLang="ja-JP" sz="900" b="1">
                <a:ea typeface="MS PGothic" panose="020B0600070205080204" pitchFamily="34" charset="-128"/>
              </a:rPr>
              <a:t> exporter NETFLOW_TO_PI</a:t>
            </a:r>
          </a:p>
          <a:p>
            <a:r>
              <a:rPr lang="en-US" altLang="ja-JP" sz="900" b="1">
                <a:ea typeface="MS PGothic" panose="020B0600070205080204" pitchFamily="34" charset="-128"/>
              </a:rPr>
              <a:t> cache timeout active 60</a:t>
            </a:r>
          </a:p>
          <a:p>
            <a:r>
              <a:rPr lang="en-US" altLang="ja-JP" sz="900" b="1">
                <a:ea typeface="MS PGothic" panose="020B0600070205080204" pitchFamily="34" charset="-128"/>
              </a:rPr>
              <a:t> record FLOW_RECORD</a:t>
            </a:r>
          </a:p>
          <a:p>
            <a:r>
              <a:rPr lang="en-US" altLang="ja-JP" sz="900">
                <a:ea typeface="MS PGothic" panose="020B0600070205080204" pitchFamily="34" charset="-128"/>
              </a:rPr>
              <a:t>!</a:t>
            </a:r>
          </a:p>
          <a:p>
            <a:r>
              <a:rPr lang="en-US" altLang="ja-JP" sz="900">
                <a:ea typeface="MS PGothic" panose="020B0600070205080204" pitchFamily="34" charset="-128"/>
              </a:rPr>
              <a:t>interface GigabitEthernet2/0/47</a:t>
            </a:r>
          </a:p>
          <a:p>
            <a:r>
              <a:rPr lang="en-US" altLang="ja-JP" sz="900">
                <a:ea typeface="MS PGothic" panose="020B0600070205080204" pitchFamily="34" charset="-128"/>
              </a:rPr>
              <a:t> switchport trunk allowed </a:t>
            </a:r>
            <a:r>
              <a:rPr lang="en-US" altLang="ja-JP" sz="900" err="1">
                <a:ea typeface="MS PGothic" panose="020B0600070205080204" pitchFamily="34" charset="-128"/>
              </a:rPr>
              <a:t>vlan</a:t>
            </a:r>
            <a:r>
              <a:rPr lang="en-US" altLang="ja-JP" sz="900">
                <a:ea typeface="MS PGothic" panose="020B0600070205080204" pitchFamily="34" charset="-128"/>
              </a:rPr>
              <a:t> 31,101-110</a:t>
            </a:r>
          </a:p>
          <a:p>
            <a:r>
              <a:rPr lang="en-US" altLang="ja-JP" sz="900">
                <a:ea typeface="MS PGothic" panose="020B0600070205080204" pitchFamily="34" charset="-128"/>
              </a:rPr>
              <a:t> switchport mode trunk</a:t>
            </a:r>
          </a:p>
          <a:p>
            <a:r>
              <a:rPr lang="en-US" altLang="ja-JP" sz="900" b="1">
                <a:ea typeface="MS PGothic" panose="020B0600070205080204" pitchFamily="34" charset="-128"/>
              </a:rPr>
              <a:t> </a:t>
            </a:r>
            <a:r>
              <a:rPr lang="en-US" altLang="ja-JP" sz="900" b="1" err="1">
                <a:ea typeface="MS PGothic" panose="020B0600070205080204" pitchFamily="34" charset="-128"/>
              </a:rPr>
              <a:t>ip</a:t>
            </a:r>
            <a:r>
              <a:rPr lang="en-US" altLang="ja-JP" sz="900" b="1">
                <a:ea typeface="MS PGothic" panose="020B0600070205080204" pitchFamily="34" charset="-128"/>
              </a:rPr>
              <a:t> flow monitor IPv4_NETFLOW input</a:t>
            </a:r>
          </a:p>
          <a:p>
            <a:r>
              <a:rPr lang="en-US" altLang="ja-JP" sz="900" b="1">
                <a:ea typeface="MS PGothic" panose="020B0600070205080204" pitchFamily="34" charset="-128"/>
              </a:rPr>
              <a:t> </a:t>
            </a:r>
            <a:r>
              <a:rPr lang="en-US" altLang="ja-JP" sz="900" b="1" err="1">
                <a:ea typeface="MS PGothic" panose="020B0600070205080204" pitchFamily="34" charset="-128"/>
              </a:rPr>
              <a:t>ip</a:t>
            </a:r>
            <a:r>
              <a:rPr lang="en-US" altLang="ja-JP" sz="900" b="1">
                <a:ea typeface="MS PGothic" panose="020B0600070205080204" pitchFamily="34" charset="-128"/>
              </a:rPr>
              <a:t> flow monitor IPv4_NETFLOW output</a:t>
            </a:r>
          </a:p>
          <a:p>
            <a:r>
              <a:rPr lang="en-US" altLang="ja-JP" sz="900">
                <a:ea typeface="MS PGothic" panose="020B0600070205080204" pitchFamily="34" charset="-128"/>
              </a:rPr>
              <a:t> load-interval 30</a:t>
            </a:r>
          </a:p>
          <a:p>
            <a:r>
              <a:rPr lang="en-US" altLang="ja-JP" sz="900">
                <a:ea typeface="MS PGothic" panose="020B0600070205080204" pitchFamily="34" charset="-128"/>
              </a:rPr>
              <a:t> </a:t>
            </a:r>
            <a:r>
              <a:rPr lang="en-US" altLang="ja-JP" sz="900" err="1">
                <a:ea typeface="MS PGothic" panose="020B0600070205080204" pitchFamily="34" charset="-128"/>
              </a:rPr>
              <a:t>macsec</a:t>
            </a:r>
            <a:r>
              <a:rPr lang="en-US" altLang="ja-JP" sz="900">
                <a:ea typeface="MS PGothic" panose="020B0600070205080204" pitchFamily="34" charset="-128"/>
              </a:rPr>
              <a:t> network-link</a:t>
            </a:r>
          </a:p>
          <a:p>
            <a:r>
              <a:rPr lang="en-US" altLang="ja-JP" sz="900">
                <a:ea typeface="MS PGothic" panose="020B0600070205080204" pitchFamily="34" charset="-128"/>
              </a:rPr>
              <a:t> </a:t>
            </a:r>
            <a:r>
              <a:rPr lang="en-US" altLang="ja-JP" sz="900" err="1">
                <a:ea typeface="MS PGothic" panose="020B0600070205080204" pitchFamily="34" charset="-128"/>
              </a:rPr>
              <a:t>mka</a:t>
            </a:r>
            <a:r>
              <a:rPr lang="en-US" altLang="ja-JP" sz="900">
                <a:ea typeface="MS PGothic" panose="020B0600070205080204" pitchFamily="34" charset="-128"/>
              </a:rPr>
              <a:t> policy </a:t>
            </a:r>
            <a:r>
              <a:rPr lang="en-US" altLang="ja-JP" sz="900" err="1">
                <a:ea typeface="MS PGothic" panose="020B0600070205080204" pitchFamily="34" charset="-128"/>
              </a:rPr>
              <a:t>macsectest</a:t>
            </a:r>
            <a:endParaRPr lang="en-US" altLang="ja-JP" sz="900">
              <a:ea typeface="MS PGothic" panose="020B0600070205080204" pitchFamily="34" charset="-128"/>
            </a:endParaRPr>
          </a:p>
          <a:p>
            <a:r>
              <a:rPr lang="en-US" altLang="ja-JP" sz="900">
                <a:ea typeface="MS PGothic" panose="020B0600070205080204" pitchFamily="34" charset="-128"/>
              </a:rPr>
              <a:t> </a:t>
            </a:r>
            <a:r>
              <a:rPr lang="en-US" altLang="ja-JP" sz="900" err="1">
                <a:ea typeface="MS PGothic" panose="020B0600070205080204" pitchFamily="34" charset="-128"/>
              </a:rPr>
              <a:t>mka</a:t>
            </a:r>
            <a:r>
              <a:rPr lang="en-US" altLang="ja-JP" sz="900">
                <a:ea typeface="MS PGothic" panose="020B0600070205080204" pitchFamily="34" charset="-128"/>
              </a:rPr>
              <a:t> pre-shared-key key-chain </a:t>
            </a:r>
            <a:r>
              <a:rPr lang="en-US" altLang="ja-JP" sz="900" err="1">
                <a:ea typeface="MS PGothic" panose="020B0600070205080204" pitchFamily="34" charset="-128"/>
              </a:rPr>
              <a:t>macsectest</a:t>
            </a:r>
            <a:endParaRPr lang="en-US" altLang="ja-JP" sz="900">
              <a:ea typeface="MS PGothic" panose="020B0600070205080204" pitchFamily="34" charset="-128"/>
            </a:endParaRPr>
          </a:p>
          <a:p>
            <a:r>
              <a:rPr lang="en-US" altLang="ja-JP" sz="900">
                <a:ea typeface="MS PGothic" panose="020B0600070205080204" pitchFamily="34" charset="-128"/>
              </a:rPr>
              <a:t> channel-group 1 mode active</a:t>
            </a:r>
          </a:p>
          <a:p>
            <a:r>
              <a:rPr lang="en-US" altLang="ja-JP" sz="900">
                <a:ea typeface="MS PGothic" panose="020B0600070205080204" pitchFamily="34" charset="-128"/>
              </a:rPr>
              <a:t> service-policy output Queueing</a:t>
            </a:r>
          </a:p>
          <a:p>
            <a:r>
              <a:rPr lang="en-US" altLang="ja-JP" sz="900">
                <a:ea typeface="MS PGothic" panose="020B0600070205080204" pitchFamily="34" charset="-128"/>
              </a:rPr>
              <a:t>!</a:t>
            </a:r>
            <a:endParaRPr lang="ja-JP" altLang="en-US" sz="900">
              <a:ea typeface="MS PGothic" panose="020B0600070205080204" pitchFamily="34" charset="-128"/>
            </a:endParaRPr>
          </a:p>
          <a:p>
            <a:endParaRPr lang="en-US" altLang="ja-JP" sz="900">
              <a:ea typeface="MS PGothic" panose="020B0600070205080204" pitchFamily="34" charset="-128"/>
            </a:endParaRPr>
          </a:p>
        </p:txBody>
      </p:sp>
      <p:sp>
        <p:nvSpPr>
          <p:cNvPr id="11" name="テキスト プレースホルダー 2">
            <a:extLst>
              <a:ext uri="{FF2B5EF4-FFF2-40B4-BE49-F238E27FC236}">
                <a16:creationId xmlns:a16="http://schemas.microsoft.com/office/drawing/2014/main" id="{D6B2C218-C19A-4293-B721-656EAA88E7A7}"/>
              </a:ext>
            </a:extLst>
          </p:cNvPr>
          <p:cNvSpPr txBox="1">
            <a:spLocks/>
          </p:cNvSpPr>
          <p:nvPr/>
        </p:nvSpPr>
        <p:spPr>
          <a:xfrm>
            <a:off x="533398" y="1123227"/>
            <a:ext cx="3335217" cy="326233"/>
          </a:xfrm>
          <a:prstGeom prst="rect">
            <a:avLst/>
          </a:prstGeom>
        </p:spPr>
        <p:txBody>
          <a:bodyPr wrap="square" lIns="91420" tIns="45710" rIns="91420" bIns="45710" anchor="b" anchorCtr="0">
            <a:noAutofit/>
          </a:bodyPr>
          <a:lstStyle>
            <a:lvl1pPr marL="169863" indent="-169863" algn="l" defTabSz="603575" rtl="0" eaLnBrk="1" fontAlgn="base" hangingPunct="1">
              <a:lnSpc>
                <a:spcPct val="100000"/>
              </a:lnSpc>
              <a:spcBef>
                <a:spcPct val="50000"/>
              </a:spcBef>
              <a:spcAft>
                <a:spcPct val="0"/>
              </a:spcAft>
              <a:buClr>
                <a:schemeClr val="tx2"/>
              </a:buClr>
              <a:buSzPct val="90000"/>
              <a:buFont typeface="Arial" charset="0"/>
              <a:buNone/>
              <a:defRPr lang="en-US" sz="1400" b="0" i="0" kern="1200">
                <a:solidFill>
                  <a:schemeClr val="bg1"/>
                </a:solidFill>
                <a:latin typeface="+mn-lt"/>
                <a:ea typeface="ＭＳ Ｐゴシック" charset="0"/>
                <a:cs typeface="CiscoSans ExtraLight"/>
              </a:defRPr>
            </a:lvl1pPr>
            <a:lvl2pPr marL="358775" indent="-215900" algn="l" defTabSz="684213" rtl="0" eaLnBrk="1" fontAlgn="base" hangingPunct="1">
              <a:lnSpc>
                <a:spcPct val="95000"/>
              </a:lnSpc>
              <a:spcBef>
                <a:spcPts val="600"/>
              </a:spcBef>
              <a:spcAft>
                <a:spcPct val="0"/>
              </a:spcAft>
              <a:buClr>
                <a:schemeClr val="tx2"/>
              </a:buClr>
              <a:buFont typeface="Arial" pitchFamily="34" charset="0"/>
              <a:buNone/>
              <a:defRPr lang="en-US" sz="1100" kern="1200">
                <a:solidFill>
                  <a:schemeClr val="tx1"/>
                </a:solidFill>
                <a:latin typeface="+mn-lt"/>
                <a:ea typeface="ＭＳ Ｐゴシック" charset="0"/>
                <a:cs typeface="CiscoSans"/>
              </a:defRPr>
            </a:lvl2pPr>
            <a:lvl3pPr marL="431800" indent="-169863" algn="l" defTabSz="684213" rtl="0" eaLnBrk="1" fontAlgn="base" hangingPunct="1">
              <a:lnSpc>
                <a:spcPct val="95000"/>
              </a:lnSpc>
              <a:spcBef>
                <a:spcPts val="625"/>
              </a:spcBef>
              <a:spcAft>
                <a:spcPct val="0"/>
              </a:spcAft>
              <a:buFont typeface="Arial" pitchFamily="34" charset="0"/>
              <a:buNone/>
              <a:defRPr lang="en-US" sz="1100" kern="1200">
                <a:solidFill>
                  <a:schemeClr val="tx1"/>
                </a:solidFill>
                <a:latin typeface="+mn-lt"/>
                <a:ea typeface="ＭＳ Ｐゴシック" charset="0"/>
                <a:cs typeface="CiscoSans"/>
              </a:defRPr>
            </a:lvl3pPr>
            <a:lvl4pPr marL="503238" indent="-169863" algn="l" defTabSz="684213" rtl="0" eaLnBrk="1" fontAlgn="base" hangingPunct="1">
              <a:lnSpc>
                <a:spcPct val="95000"/>
              </a:lnSpc>
              <a:spcBef>
                <a:spcPts val="625"/>
              </a:spcBef>
              <a:spcAft>
                <a:spcPct val="0"/>
              </a:spcAft>
              <a:buFont typeface="Arial" pitchFamily="34" charset="0"/>
              <a:buNone/>
              <a:defRPr lang="en-US" sz="1100" kern="1200">
                <a:solidFill>
                  <a:schemeClr val="tx1"/>
                </a:solidFill>
                <a:latin typeface="+mn-lt"/>
                <a:ea typeface="ＭＳ Ｐゴシック" charset="0"/>
                <a:cs typeface="CiscoSans"/>
              </a:defRPr>
            </a:lvl4pPr>
            <a:lvl5pPr marL="574675" indent="-169863" algn="l" defTabSz="684213" rtl="0" eaLnBrk="1" fontAlgn="base" hangingPunct="1">
              <a:lnSpc>
                <a:spcPct val="95000"/>
              </a:lnSpc>
              <a:spcBef>
                <a:spcPts val="625"/>
              </a:spcBef>
              <a:spcAft>
                <a:spcPct val="0"/>
              </a:spcAft>
              <a:buFont typeface="Arial" pitchFamily="34" charset="0"/>
              <a:buNone/>
              <a:defRPr lang="en-US" sz="1100" kern="1200">
                <a:solidFill>
                  <a:schemeClr val="tx1"/>
                </a:solidFill>
                <a:latin typeface="+mn-lt"/>
                <a:ea typeface="ＭＳ Ｐゴシック" charset="0"/>
                <a:cs typeface="CiscoSans"/>
              </a:defRPr>
            </a:lvl5pPr>
            <a:lvl6pPr marL="863856" indent="-171445" algn="l" defTabSz="685777" rtl="0" eaLnBrk="1" latinLnBrk="0" hangingPunct="1">
              <a:spcBef>
                <a:spcPts val="600"/>
              </a:spcBef>
              <a:buFont typeface="Arial" pitchFamily="34" charset="0"/>
              <a:buChar char="•"/>
              <a:defRPr sz="900" kern="1200" baseline="0">
                <a:solidFill>
                  <a:schemeClr val="tx1"/>
                </a:solidFill>
                <a:latin typeface="+mn-lt"/>
                <a:ea typeface="+mn-ea"/>
                <a:cs typeface="+mn-cs"/>
              </a:defRPr>
            </a:lvl6pPr>
            <a:lvl7pPr marL="935844" indent="-171422" algn="l" defTabSz="685777" rtl="0" eaLnBrk="1" latinLnBrk="0" hangingPunct="1">
              <a:spcBef>
                <a:spcPts val="600"/>
              </a:spcBef>
              <a:buFont typeface="Arial" pitchFamily="34" charset="0"/>
              <a:buChar char="•"/>
              <a:defRPr sz="800" kern="1200" baseline="0">
                <a:solidFill>
                  <a:schemeClr val="tx1"/>
                </a:solidFill>
                <a:latin typeface="+mn-lt"/>
                <a:ea typeface="+mn-ea"/>
                <a:cs typeface="+mn-cs"/>
              </a:defRPr>
            </a:lvl7pPr>
            <a:lvl8pPr marL="2400220" indent="0" algn="l" defTabSz="685777" rtl="0" eaLnBrk="1" latinLnBrk="0" hangingPunct="1">
              <a:spcBef>
                <a:spcPct val="20000"/>
              </a:spcBef>
              <a:buFont typeface="Arial" pitchFamily="34" charset="0"/>
              <a:buNone/>
              <a:defRPr sz="1500" kern="1200">
                <a:solidFill>
                  <a:schemeClr val="tx1"/>
                </a:solidFill>
                <a:latin typeface="+mn-lt"/>
                <a:ea typeface="+mn-ea"/>
                <a:cs typeface="+mn-cs"/>
              </a:defRPr>
            </a:lvl8pPr>
            <a:lvl9pPr marL="2914553" indent="-171445" algn="l" defTabSz="685777" rtl="0" eaLnBrk="1" latinLnBrk="0" hangingPunct="1">
              <a:spcBef>
                <a:spcPct val="20000"/>
              </a:spcBef>
              <a:buFont typeface="Arial" pitchFamily="34" charset="0"/>
              <a:buChar char="•"/>
              <a:defRPr sz="1500" kern="1200">
                <a:solidFill>
                  <a:schemeClr val="tx1"/>
                </a:solidFill>
                <a:latin typeface="+mn-lt"/>
                <a:ea typeface="+mn-ea"/>
                <a:cs typeface="+mn-cs"/>
              </a:defRPr>
            </a:lvl9pPr>
          </a:lstStyle>
          <a:p>
            <a:r>
              <a:rPr kumimoji="1" lang="ja-JP" altLang="en-US" sz="1200" b="1">
                <a:ea typeface="MS PGothic" panose="020B0600070205080204" pitchFamily="34" charset="-128"/>
              </a:rPr>
              <a:t>■認証</a:t>
            </a:r>
            <a:r>
              <a:rPr kumimoji="1" lang="en-US" altLang="ja-JP" sz="1200" b="1">
                <a:ea typeface="MS PGothic" panose="020B0600070205080204" pitchFamily="34" charset="-128"/>
              </a:rPr>
              <a:t> (802.1X)</a:t>
            </a:r>
            <a:endParaRPr kumimoji="1" lang="ja-JP" altLang="en-US" sz="1200" b="1">
              <a:ea typeface="MS PGothic" panose="020B0600070205080204" pitchFamily="34" charset="-128"/>
            </a:endParaRPr>
          </a:p>
        </p:txBody>
      </p:sp>
      <p:sp>
        <p:nvSpPr>
          <p:cNvPr id="12" name="テキスト プレースホルダー 2">
            <a:extLst>
              <a:ext uri="{FF2B5EF4-FFF2-40B4-BE49-F238E27FC236}">
                <a16:creationId xmlns:a16="http://schemas.microsoft.com/office/drawing/2014/main" id="{6B9A04B4-C027-4873-94EA-8B7AFA224440}"/>
              </a:ext>
            </a:extLst>
          </p:cNvPr>
          <p:cNvSpPr txBox="1">
            <a:spLocks/>
          </p:cNvSpPr>
          <p:nvPr/>
        </p:nvSpPr>
        <p:spPr>
          <a:xfrm>
            <a:off x="4464696" y="1123227"/>
            <a:ext cx="3335217" cy="326233"/>
          </a:xfrm>
          <a:prstGeom prst="rect">
            <a:avLst/>
          </a:prstGeom>
        </p:spPr>
        <p:txBody>
          <a:bodyPr wrap="square" lIns="91420" tIns="45710" rIns="91420" bIns="45710" anchor="b" anchorCtr="0">
            <a:noAutofit/>
          </a:bodyPr>
          <a:lstStyle>
            <a:lvl1pPr marL="169863" indent="-169863" algn="l" defTabSz="603575" rtl="0" eaLnBrk="1" fontAlgn="base" hangingPunct="1">
              <a:lnSpc>
                <a:spcPct val="100000"/>
              </a:lnSpc>
              <a:spcBef>
                <a:spcPct val="50000"/>
              </a:spcBef>
              <a:spcAft>
                <a:spcPct val="0"/>
              </a:spcAft>
              <a:buClr>
                <a:schemeClr val="tx2"/>
              </a:buClr>
              <a:buSzPct val="90000"/>
              <a:buFont typeface="Arial" charset="0"/>
              <a:buNone/>
              <a:defRPr lang="en-US" sz="1400" b="0" i="0" kern="1200">
                <a:solidFill>
                  <a:schemeClr val="bg1"/>
                </a:solidFill>
                <a:latin typeface="+mn-lt"/>
                <a:ea typeface="ＭＳ Ｐゴシック" charset="0"/>
                <a:cs typeface="CiscoSans ExtraLight"/>
              </a:defRPr>
            </a:lvl1pPr>
            <a:lvl2pPr marL="358775" indent="-215900" algn="l" defTabSz="684213" rtl="0" eaLnBrk="1" fontAlgn="base" hangingPunct="1">
              <a:lnSpc>
                <a:spcPct val="95000"/>
              </a:lnSpc>
              <a:spcBef>
                <a:spcPts val="600"/>
              </a:spcBef>
              <a:spcAft>
                <a:spcPct val="0"/>
              </a:spcAft>
              <a:buClr>
                <a:schemeClr val="tx2"/>
              </a:buClr>
              <a:buFont typeface="Arial" pitchFamily="34" charset="0"/>
              <a:buNone/>
              <a:defRPr lang="en-US" sz="1100" kern="1200">
                <a:solidFill>
                  <a:schemeClr val="tx1"/>
                </a:solidFill>
                <a:latin typeface="+mn-lt"/>
                <a:ea typeface="ＭＳ Ｐゴシック" charset="0"/>
                <a:cs typeface="CiscoSans"/>
              </a:defRPr>
            </a:lvl2pPr>
            <a:lvl3pPr marL="431800" indent="-169863" algn="l" defTabSz="684213" rtl="0" eaLnBrk="1" fontAlgn="base" hangingPunct="1">
              <a:lnSpc>
                <a:spcPct val="95000"/>
              </a:lnSpc>
              <a:spcBef>
                <a:spcPts val="625"/>
              </a:spcBef>
              <a:spcAft>
                <a:spcPct val="0"/>
              </a:spcAft>
              <a:buFont typeface="Arial" pitchFamily="34" charset="0"/>
              <a:buNone/>
              <a:defRPr lang="en-US" sz="1100" kern="1200">
                <a:solidFill>
                  <a:schemeClr val="tx1"/>
                </a:solidFill>
                <a:latin typeface="+mn-lt"/>
                <a:ea typeface="ＭＳ Ｐゴシック" charset="0"/>
                <a:cs typeface="CiscoSans"/>
              </a:defRPr>
            </a:lvl3pPr>
            <a:lvl4pPr marL="503238" indent="-169863" algn="l" defTabSz="684213" rtl="0" eaLnBrk="1" fontAlgn="base" hangingPunct="1">
              <a:lnSpc>
                <a:spcPct val="95000"/>
              </a:lnSpc>
              <a:spcBef>
                <a:spcPts val="625"/>
              </a:spcBef>
              <a:spcAft>
                <a:spcPct val="0"/>
              </a:spcAft>
              <a:buFont typeface="Arial" pitchFamily="34" charset="0"/>
              <a:buNone/>
              <a:defRPr lang="en-US" sz="1100" kern="1200">
                <a:solidFill>
                  <a:schemeClr val="tx1"/>
                </a:solidFill>
                <a:latin typeface="+mn-lt"/>
                <a:ea typeface="ＭＳ Ｐゴシック" charset="0"/>
                <a:cs typeface="CiscoSans"/>
              </a:defRPr>
            </a:lvl4pPr>
            <a:lvl5pPr marL="574675" indent="-169863" algn="l" defTabSz="684213" rtl="0" eaLnBrk="1" fontAlgn="base" hangingPunct="1">
              <a:lnSpc>
                <a:spcPct val="95000"/>
              </a:lnSpc>
              <a:spcBef>
                <a:spcPts val="625"/>
              </a:spcBef>
              <a:spcAft>
                <a:spcPct val="0"/>
              </a:spcAft>
              <a:buFont typeface="Arial" pitchFamily="34" charset="0"/>
              <a:buNone/>
              <a:defRPr lang="en-US" sz="1100" kern="1200">
                <a:solidFill>
                  <a:schemeClr val="tx1"/>
                </a:solidFill>
                <a:latin typeface="+mn-lt"/>
                <a:ea typeface="ＭＳ Ｐゴシック" charset="0"/>
                <a:cs typeface="CiscoSans"/>
              </a:defRPr>
            </a:lvl5pPr>
            <a:lvl6pPr marL="863856" indent="-171445" algn="l" defTabSz="685777" rtl="0" eaLnBrk="1" latinLnBrk="0" hangingPunct="1">
              <a:spcBef>
                <a:spcPts val="600"/>
              </a:spcBef>
              <a:buFont typeface="Arial" pitchFamily="34" charset="0"/>
              <a:buChar char="•"/>
              <a:defRPr sz="900" kern="1200" baseline="0">
                <a:solidFill>
                  <a:schemeClr val="tx1"/>
                </a:solidFill>
                <a:latin typeface="+mn-lt"/>
                <a:ea typeface="+mn-ea"/>
                <a:cs typeface="+mn-cs"/>
              </a:defRPr>
            </a:lvl6pPr>
            <a:lvl7pPr marL="935844" indent="-171422" algn="l" defTabSz="685777" rtl="0" eaLnBrk="1" latinLnBrk="0" hangingPunct="1">
              <a:spcBef>
                <a:spcPts val="600"/>
              </a:spcBef>
              <a:buFont typeface="Arial" pitchFamily="34" charset="0"/>
              <a:buChar char="•"/>
              <a:defRPr sz="800" kern="1200" baseline="0">
                <a:solidFill>
                  <a:schemeClr val="tx1"/>
                </a:solidFill>
                <a:latin typeface="+mn-lt"/>
                <a:ea typeface="+mn-ea"/>
                <a:cs typeface="+mn-cs"/>
              </a:defRPr>
            </a:lvl7pPr>
            <a:lvl8pPr marL="2400220" indent="0" algn="l" defTabSz="685777" rtl="0" eaLnBrk="1" latinLnBrk="0" hangingPunct="1">
              <a:spcBef>
                <a:spcPct val="20000"/>
              </a:spcBef>
              <a:buFont typeface="Arial" pitchFamily="34" charset="0"/>
              <a:buNone/>
              <a:defRPr sz="1500" kern="1200">
                <a:solidFill>
                  <a:schemeClr val="tx1"/>
                </a:solidFill>
                <a:latin typeface="+mn-lt"/>
                <a:ea typeface="+mn-ea"/>
                <a:cs typeface="+mn-cs"/>
              </a:defRPr>
            </a:lvl8pPr>
            <a:lvl9pPr marL="2914553" indent="-171445" algn="l" defTabSz="685777" rtl="0" eaLnBrk="1" latinLnBrk="0" hangingPunct="1">
              <a:spcBef>
                <a:spcPct val="20000"/>
              </a:spcBef>
              <a:buFont typeface="Arial" pitchFamily="34" charset="0"/>
              <a:buChar char="•"/>
              <a:defRPr sz="1500" kern="1200">
                <a:solidFill>
                  <a:schemeClr val="tx1"/>
                </a:solidFill>
                <a:latin typeface="+mn-lt"/>
                <a:ea typeface="+mn-ea"/>
                <a:cs typeface="+mn-cs"/>
              </a:defRPr>
            </a:lvl9pPr>
          </a:lstStyle>
          <a:p>
            <a:r>
              <a:rPr kumimoji="1" lang="ja-JP" altLang="en-US" sz="1200" b="1">
                <a:ea typeface="MS PGothic" panose="020B0600070205080204" pitchFamily="34" charset="-128"/>
              </a:rPr>
              <a:t>■可視化</a:t>
            </a:r>
            <a:r>
              <a:rPr kumimoji="1" lang="en-US" altLang="ja-JP" sz="1200" b="1">
                <a:ea typeface="MS PGothic" panose="020B0600070205080204" pitchFamily="34" charset="-128"/>
              </a:rPr>
              <a:t> (NetFlow)</a:t>
            </a:r>
            <a:endParaRPr kumimoji="1" lang="ja-JP" altLang="en-US" sz="1200" b="1">
              <a:ea typeface="MS PGothic" panose="020B0600070205080204" pitchFamily="34" charset="-128"/>
            </a:endParaRPr>
          </a:p>
        </p:txBody>
      </p:sp>
      <p:sp>
        <p:nvSpPr>
          <p:cNvPr id="15" name="タイトル 1">
            <a:extLst>
              <a:ext uri="{FF2B5EF4-FFF2-40B4-BE49-F238E27FC236}">
                <a16:creationId xmlns:a16="http://schemas.microsoft.com/office/drawing/2014/main" id="{8AE0A5DB-1A27-4B5A-AAE4-7EA96B01F6B2}"/>
              </a:ext>
            </a:extLst>
          </p:cNvPr>
          <p:cNvSpPr>
            <a:spLocks noGrp="1"/>
          </p:cNvSpPr>
          <p:nvPr>
            <p:ph type="title"/>
          </p:nvPr>
        </p:nvSpPr>
        <p:spPr>
          <a:xfrm>
            <a:off x="533400" y="400801"/>
            <a:ext cx="8345488" cy="372197"/>
          </a:xfrm>
        </p:spPr>
        <p:txBody>
          <a:bodyPr/>
          <a:lstStyle/>
          <a:p>
            <a:r>
              <a:rPr kumimoji="1" lang="ja-JP" altLang="en-US">
                <a:latin typeface="+mn-lt"/>
                <a:ea typeface="MS PGothic" panose="020B0600070205080204" pitchFamily="34" charset="-128"/>
              </a:rPr>
              <a:t>関連コンフィギュレーション</a:t>
            </a:r>
          </a:p>
        </p:txBody>
      </p:sp>
      <p:sp>
        <p:nvSpPr>
          <p:cNvPr id="10" name="Slide Number Placeholder 4">
            <a:extLst>
              <a:ext uri="{FF2B5EF4-FFF2-40B4-BE49-F238E27FC236}">
                <a16:creationId xmlns:a16="http://schemas.microsoft.com/office/drawing/2014/main" id="{433D0C62-BC8A-4449-8E38-2888C9EFEDD0}"/>
              </a:ext>
            </a:extLst>
          </p:cNvPr>
          <p:cNvSpPr>
            <a:spLocks noGrp="1"/>
          </p:cNvSpPr>
          <p:nvPr>
            <p:ph type="sldNum" sz="quarter" idx="4294967295"/>
          </p:nvPr>
        </p:nvSpPr>
        <p:spPr>
          <a:xfrm>
            <a:off x="8648700" y="4884738"/>
            <a:ext cx="495300" cy="274637"/>
          </a:xfrm>
          <a:prstGeom prst="rect">
            <a:avLst/>
          </a:prstGeom>
        </p:spPr>
        <p:txBody>
          <a:bodyPr>
            <a:noAutofit/>
          </a:bodyPr>
          <a:lstStyle/>
          <a:p>
            <a:fld id="{3945D0FD-48F1-4D72-80C5-FFB60B92A834}" type="slidenum">
              <a:rPr lang="en-US" sz="900" smtClean="0">
                <a:latin typeface="+mn-lt"/>
                <a:ea typeface="MS PGothic" panose="020B0600070205080204" pitchFamily="34" charset="-128"/>
              </a:rPr>
              <a:pPr/>
              <a:t>397</a:t>
            </a:fld>
            <a:endParaRPr lang="en-US" sz="900">
              <a:latin typeface="+mn-lt"/>
              <a:ea typeface="MS PGothic" panose="020B0600070205080204" pitchFamily="34" charset="-128"/>
            </a:endParaRPr>
          </a:p>
        </p:txBody>
      </p:sp>
    </p:spTree>
    <p:extLst>
      <p:ext uri="{BB962C8B-B14F-4D97-AF65-F5344CB8AC3E}">
        <p14:creationId xmlns:p14="http://schemas.microsoft.com/office/powerpoint/2010/main" val="3138077655"/>
      </p:ext>
    </p:extLst>
  </p:cSld>
  <p:clrMapOvr>
    <a:masterClrMapping/>
  </p:clrMapOvr>
</p:sld>
</file>

<file path=ppt/slides/slide3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345" name="コネクタ: カギ線 77">
            <a:extLst>
              <a:ext uri="{FF2B5EF4-FFF2-40B4-BE49-F238E27FC236}">
                <a16:creationId xmlns:a16="http://schemas.microsoft.com/office/drawing/2014/main" id="{E6191400-CDD4-4F54-B790-BDE123B97DDA}"/>
              </a:ext>
            </a:extLst>
          </p:cNvPr>
          <p:cNvCxnSpPr>
            <a:cxnSpLocks/>
          </p:cNvCxnSpPr>
          <p:nvPr/>
        </p:nvCxnSpPr>
        <p:spPr>
          <a:xfrm rot="16200000" flipH="1">
            <a:off x="2451232" y="2044081"/>
            <a:ext cx="1646688" cy="3338429"/>
          </a:xfrm>
          <a:prstGeom prst="bentConnector2">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2" name="タイトル 1">
            <a:extLst>
              <a:ext uri="{FF2B5EF4-FFF2-40B4-BE49-F238E27FC236}">
                <a16:creationId xmlns:a16="http://schemas.microsoft.com/office/drawing/2014/main" id="{52170626-72A3-49C9-82FF-39AA588ED6E2}"/>
              </a:ext>
            </a:extLst>
          </p:cNvPr>
          <p:cNvSpPr>
            <a:spLocks noGrp="1"/>
          </p:cNvSpPr>
          <p:nvPr>
            <p:ph type="title"/>
          </p:nvPr>
        </p:nvSpPr>
        <p:spPr>
          <a:xfrm>
            <a:off x="533400" y="400801"/>
            <a:ext cx="8345488" cy="372197"/>
          </a:xfrm>
        </p:spPr>
        <p:txBody>
          <a:bodyPr/>
          <a:lstStyle/>
          <a:p>
            <a:r>
              <a:rPr kumimoji="1" lang="ja-JP" altLang="en-US">
                <a:latin typeface="+mn-lt"/>
                <a:ea typeface="MS PGothic" panose="020B0600070205080204" pitchFamily="34" charset="-128"/>
              </a:rPr>
              <a:t>障害試験構成</a:t>
            </a:r>
          </a:p>
        </p:txBody>
      </p:sp>
      <p:sp>
        <p:nvSpPr>
          <p:cNvPr id="4" name="テキスト プレースホルダー 3">
            <a:extLst>
              <a:ext uri="{FF2B5EF4-FFF2-40B4-BE49-F238E27FC236}">
                <a16:creationId xmlns:a16="http://schemas.microsoft.com/office/drawing/2014/main" id="{EE2EBD6F-2832-404C-9015-A49233AE59B1}"/>
              </a:ext>
            </a:extLst>
          </p:cNvPr>
          <p:cNvSpPr>
            <a:spLocks noGrp="1"/>
          </p:cNvSpPr>
          <p:nvPr>
            <p:ph type="body" sz="quarter" idx="12"/>
          </p:nvPr>
        </p:nvSpPr>
        <p:spPr/>
        <p:txBody>
          <a:bodyPr/>
          <a:lstStyle/>
          <a:p>
            <a:r>
              <a:rPr lang="en-US" altLang="ja-JP">
                <a:ea typeface="MS PGothic" panose="020B0600070205080204" pitchFamily="34" charset="-128"/>
              </a:rPr>
              <a:t>4.2</a:t>
            </a:r>
            <a:r>
              <a:rPr lang="ja-JP" altLang="en-US">
                <a:ea typeface="MS PGothic" panose="020B0600070205080204" pitchFamily="34" charset="-128"/>
              </a:rPr>
              <a:t>　構成のポイント</a:t>
            </a:r>
          </a:p>
        </p:txBody>
      </p:sp>
      <p:cxnSp>
        <p:nvCxnSpPr>
          <p:cNvPr id="305" name="コネクタ: カギ線 80">
            <a:extLst>
              <a:ext uri="{FF2B5EF4-FFF2-40B4-BE49-F238E27FC236}">
                <a16:creationId xmlns:a16="http://schemas.microsoft.com/office/drawing/2014/main" id="{6272E6FB-67C6-4D69-BA0F-837DA6192767}"/>
              </a:ext>
            </a:extLst>
          </p:cNvPr>
          <p:cNvCxnSpPr>
            <a:cxnSpLocks/>
          </p:cNvCxnSpPr>
          <p:nvPr/>
        </p:nvCxnSpPr>
        <p:spPr>
          <a:xfrm rot="16200000" flipH="1">
            <a:off x="2407163" y="2051949"/>
            <a:ext cx="1702101" cy="3433648"/>
          </a:xfrm>
          <a:prstGeom prst="bentConnector2">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6" name="コネクタ: カギ線 76">
            <a:extLst>
              <a:ext uri="{FF2B5EF4-FFF2-40B4-BE49-F238E27FC236}">
                <a16:creationId xmlns:a16="http://schemas.microsoft.com/office/drawing/2014/main" id="{4BE0B121-3B70-4940-B2ED-AB627FEFDF7D}"/>
              </a:ext>
            </a:extLst>
          </p:cNvPr>
          <p:cNvCxnSpPr/>
          <p:nvPr/>
        </p:nvCxnSpPr>
        <p:spPr>
          <a:xfrm rot="5400000" flipH="1" flipV="1">
            <a:off x="2719246" y="380638"/>
            <a:ext cx="1135775" cy="3312314"/>
          </a:xfrm>
          <a:prstGeom prst="bentConnector2">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pic>
        <p:nvPicPr>
          <p:cNvPr id="307" name="図 306">
            <a:extLst>
              <a:ext uri="{FF2B5EF4-FFF2-40B4-BE49-F238E27FC236}">
                <a16:creationId xmlns:a16="http://schemas.microsoft.com/office/drawing/2014/main" id="{3D5BD22A-2151-4781-921E-3949A343B56C}"/>
              </a:ext>
            </a:extLst>
          </p:cNvPr>
          <p:cNvPicPr>
            <a:picLocks noChangeAspect="1"/>
          </p:cNvPicPr>
          <p:nvPr/>
        </p:nvPicPr>
        <p:blipFill>
          <a:blip r:embed="rId3"/>
          <a:stretch>
            <a:fillRect/>
          </a:stretch>
        </p:blipFill>
        <p:spPr>
          <a:xfrm>
            <a:off x="2855547" y="2915198"/>
            <a:ext cx="2169553" cy="323882"/>
          </a:xfrm>
          <a:prstGeom prst="rect">
            <a:avLst/>
          </a:prstGeom>
        </p:spPr>
      </p:pic>
      <p:pic>
        <p:nvPicPr>
          <p:cNvPr id="308" name="図 307">
            <a:extLst>
              <a:ext uri="{FF2B5EF4-FFF2-40B4-BE49-F238E27FC236}">
                <a16:creationId xmlns:a16="http://schemas.microsoft.com/office/drawing/2014/main" id="{BB56D713-251D-45B4-88B9-7D36D517ADA1}"/>
              </a:ext>
            </a:extLst>
          </p:cNvPr>
          <p:cNvPicPr>
            <a:picLocks noChangeAspect="1"/>
          </p:cNvPicPr>
          <p:nvPr/>
        </p:nvPicPr>
        <p:blipFill>
          <a:blip r:embed="rId3"/>
          <a:stretch>
            <a:fillRect/>
          </a:stretch>
        </p:blipFill>
        <p:spPr>
          <a:xfrm>
            <a:off x="5730534" y="2915198"/>
            <a:ext cx="2169553" cy="323882"/>
          </a:xfrm>
          <a:prstGeom prst="rect">
            <a:avLst/>
          </a:prstGeom>
        </p:spPr>
      </p:pic>
      <p:pic>
        <p:nvPicPr>
          <p:cNvPr id="309" name="図 308">
            <a:extLst>
              <a:ext uri="{FF2B5EF4-FFF2-40B4-BE49-F238E27FC236}">
                <a16:creationId xmlns:a16="http://schemas.microsoft.com/office/drawing/2014/main" id="{28E7CB5D-2DA8-4BFF-A07D-BB8B21AE620B}"/>
              </a:ext>
            </a:extLst>
          </p:cNvPr>
          <p:cNvPicPr>
            <a:picLocks noChangeAspect="1"/>
          </p:cNvPicPr>
          <p:nvPr/>
        </p:nvPicPr>
        <p:blipFill>
          <a:blip r:embed="rId4"/>
          <a:stretch>
            <a:fillRect/>
          </a:stretch>
        </p:blipFill>
        <p:spPr>
          <a:xfrm>
            <a:off x="2838274" y="1907585"/>
            <a:ext cx="2171535" cy="391235"/>
          </a:xfrm>
          <a:prstGeom prst="rect">
            <a:avLst/>
          </a:prstGeom>
        </p:spPr>
      </p:pic>
      <p:pic>
        <p:nvPicPr>
          <p:cNvPr id="310" name="図 309">
            <a:extLst>
              <a:ext uri="{FF2B5EF4-FFF2-40B4-BE49-F238E27FC236}">
                <a16:creationId xmlns:a16="http://schemas.microsoft.com/office/drawing/2014/main" id="{3024FE01-D8D6-4BF1-B0B1-BDE1191B3526}"/>
              </a:ext>
            </a:extLst>
          </p:cNvPr>
          <p:cNvPicPr>
            <a:picLocks noChangeAspect="1"/>
          </p:cNvPicPr>
          <p:nvPr/>
        </p:nvPicPr>
        <p:blipFill>
          <a:blip r:embed="rId4"/>
          <a:stretch>
            <a:fillRect/>
          </a:stretch>
        </p:blipFill>
        <p:spPr>
          <a:xfrm>
            <a:off x="5711278" y="1907585"/>
            <a:ext cx="2171535" cy="391235"/>
          </a:xfrm>
          <a:prstGeom prst="rect">
            <a:avLst/>
          </a:prstGeom>
        </p:spPr>
      </p:pic>
      <p:pic>
        <p:nvPicPr>
          <p:cNvPr id="311" name="図 310">
            <a:extLst>
              <a:ext uri="{FF2B5EF4-FFF2-40B4-BE49-F238E27FC236}">
                <a16:creationId xmlns:a16="http://schemas.microsoft.com/office/drawing/2014/main" id="{B4D5F77A-E016-4A5D-ADF6-2EF3BC6377CE}"/>
              </a:ext>
            </a:extLst>
          </p:cNvPr>
          <p:cNvPicPr>
            <a:picLocks noChangeAspect="1"/>
          </p:cNvPicPr>
          <p:nvPr/>
        </p:nvPicPr>
        <p:blipFill>
          <a:blip r:embed="rId5" cstate="print">
            <a:extLst>
              <a:ext uri="{28A0092B-C50C-407E-A947-70E740481C1C}">
                <a14:useLocalDpi xmlns:a14="http://schemas.microsoft.com/office/drawing/2010/main"/>
              </a:ext>
            </a:extLst>
          </a:blip>
          <a:stretch>
            <a:fillRect/>
          </a:stretch>
        </p:blipFill>
        <p:spPr>
          <a:xfrm>
            <a:off x="2854330" y="3855459"/>
            <a:ext cx="2133025" cy="232383"/>
          </a:xfrm>
          <a:prstGeom prst="rect">
            <a:avLst/>
          </a:prstGeom>
        </p:spPr>
      </p:pic>
      <p:pic>
        <p:nvPicPr>
          <p:cNvPr id="312" name="図 311">
            <a:extLst>
              <a:ext uri="{FF2B5EF4-FFF2-40B4-BE49-F238E27FC236}">
                <a16:creationId xmlns:a16="http://schemas.microsoft.com/office/drawing/2014/main" id="{0DC2B0C4-A74D-40F6-9E94-156AA1A5C310}"/>
              </a:ext>
            </a:extLst>
          </p:cNvPr>
          <p:cNvPicPr>
            <a:picLocks noChangeAspect="1"/>
          </p:cNvPicPr>
          <p:nvPr/>
        </p:nvPicPr>
        <p:blipFill>
          <a:blip r:embed="rId5" cstate="print">
            <a:extLst>
              <a:ext uri="{28A0092B-C50C-407E-A947-70E740481C1C}">
                <a14:useLocalDpi xmlns:a14="http://schemas.microsoft.com/office/drawing/2010/main"/>
              </a:ext>
            </a:extLst>
          </a:blip>
          <a:stretch>
            <a:fillRect/>
          </a:stretch>
        </p:blipFill>
        <p:spPr>
          <a:xfrm>
            <a:off x="5730534" y="3855459"/>
            <a:ext cx="2133025" cy="232383"/>
          </a:xfrm>
          <a:prstGeom prst="rect">
            <a:avLst/>
          </a:prstGeom>
        </p:spPr>
      </p:pic>
      <p:sp>
        <p:nvSpPr>
          <p:cNvPr id="313" name="テキスト ボックス 312">
            <a:extLst>
              <a:ext uri="{FF2B5EF4-FFF2-40B4-BE49-F238E27FC236}">
                <a16:creationId xmlns:a16="http://schemas.microsoft.com/office/drawing/2014/main" id="{39A02B62-B0D8-4B49-9335-48D202789D88}"/>
              </a:ext>
            </a:extLst>
          </p:cNvPr>
          <p:cNvSpPr txBox="1"/>
          <p:nvPr/>
        </p:nvSpPr>
        <p:spPr>
          <a:xfrm>
            <a:off x="7808422" y="1906186"/>
            <a:ext cx="967109" cy="400110"/>
          </a:xfrm>
          <a:prstGeom prst="rect">
            <a:avLst/>
          </a:prstGeom>
          <a:noFill/>
        </p:spPr>
        <p:txBody>
          <a:bodyPr wrap="square" rtlCol="0">
            <a:spAutoFit/>
          </a:bodyPr>
          <a:lstStyle/>
          <a:p>
            <a:r>
              <a:rPr kumimoji="1" lang="en-US" altLang="ja-JP" sz="1000">
                <a:latin typeface="+mn-lt"/>
                <a:ea typeface="MS PGothic" panose="020B0600070205080204" pitchFamily="34" charset="-128"/>
              </a:rPr>
              <a:t>C9500-2</a:t>
            </a:r>
          </a:p>
          <a:p>
            <a:r>
              <a:rPr kumimoji="1" lang="en-US" altLang="ja-JP" sz="1000">
                <a:latin typeface="+mn-lt"/>
                <a:ea typeface="MS PGothic" panose="020B0600070205080204" pitchFamily="34" charset="-128"/>
              </a:rPr>
              <a:t>(C9500-40X)</a:t>
            </a:r>
            <a:endParaRPr kumimoji="1" lang="ja-JP" altLang="en-US" sz="1000">
              <a:latin typeface="+mn-lt"/>
              <a:ea typeface="MS PGothic" panose="020B0600070205080204" pitchFamily="34" charset="-128"/>
            </a:endParaRPr>
          </a:p>
        </p:txBody>
      </p:sp>
      <p:sp>
        <p:nvSpPr>
          <p:cNvPr id="314" name="テキスト ボックス 313">
            <a:extLst>
              <a:ext uri="{FF2B5EF4-FFF2-40B4-BE49-F238E27FC236}">
                <a16:creationId xmlns:a16="http://schemas.microsoft.com/office/drawing/2014/main" id="{930591CD-FE8A-4F3E-9618-8EE34B687AB4}"/>
              </a:ext>
            </a:extLst>
          </p:cNvPr>
          <p:cNvSpPr txBox="1"/>
          <p:nvPr/>
        </p:nvSpPr>
        <p:spPr>
          <a:xfrm>
            <a:off x="7810431" y="2830768"/>
            <a:ext cx="967109" cy="400110"/>
          </a:xfrm>
          <a:prstGeom prst="rect">
            <a:avLst/>
          </a:prstGeom>
          <a:noFill/>
        </p:spPr>
        <p:txBody>
          <a:bodyPr wrap="square" rtlCol="0">
            <a:spAutoFit/>
          </a:bodyPr>
          <a:lstStyle/>
          <a:p>
            <a:r>
              <a:rPr kumimoji="1" lang="en-US" altLang="ja-JP" sz="1000">
                <a:latin typeface="+mn-lt"/>
                <a:ea typeface="MS PGothic" panose="020B0600070205080204" pitchFamily="34" charset="-128"/>
              </a:rPr>
              <a:t>C9300-2</a:t>
            </a:r>
          </a:p>
          <a:p>
            <a:r>
              <a:rPr kumimoji="1" lang="en-US" altLang="ja-JP" sz="1000">
                <a:latin typeface="+mn-lt"/>
                <a:ea typeface="MS PGothic" panose="020B0600070205080204" pitchFamily="34" charset="-128"/>
              </a:rPr>
              <a:t>(C9300-24T)</a:t>
            </a:r>
            <a:endParaRPr kumimoji="1" lang="ja-JP" altLang="en-US" sz="1000">
              <a:latin typeface="+mn-lt"/>
              <a:ea typeface="MS PGothic" panose="020B0600070205080204" pitchFamily="34" charset="-128"/>
            </a:endParaRPr>
          </a:p>
        </p:txBody>
      </p:sp>
      <p:pic>
        <p:nvPicPr>
          <p:cNvPr id="315" name="図 314">
            <a:extLst>
              <a:ext uri="{FF2B5EF4-FFF2-40B4-BE49-F238E27FC236}">
                <a16:creationId xmlns:a16="http://schemas.microsoft.com/office/drawing/2014/main" id="{575055D0-384C-408F-8FB4-907D8176F3F3}"/>
              </a:ext>
            </a:extLst>
          </p:cNvPr>
          <p:cNvPicPr>
            <a:picLocks noChangeAspect="1"/>
          </p:cNvPicPr>
          <p:nvPr/>
        </p:nvPicPr>
        <p:blipFill>
          <a:blip r:embed="rId6" cstate="print">
            <a:extLst>
              <a:ext uri="{28A0092B-C50C-407E-A947-70E740481C1C}">
                <a14:useLocalDpi xmlns:a14="http://schemas.microsoft.com/office/drawing/2010/main"/>
              </a:ext>
            </a:extLst>
          </a:blip>
          <a:stretch>
            <a:fillRect/>
          </a:stretch>
        </p:blipFill>
        <p:spPr>
          <a:xfrm>
            <a:off x="4631249" y="2971202"/>
            <a:ext cx="373380" cy="216724"/>
          </a:xfrm>
          <a:prstGeom prst="rect">
            <a:avLst/>
          </a:prstGeom>
        </p:spPr>
      </p:pic>
      <p:pic>
        <p:nvPicPr>
          <p:cNvPr id="316" name="図 315">
            <a:extLst>
              <a:ext uri="{FF2B5EF4-FFF2-40B4-BE49-F238E27FC236}">
                <a16:creationId xmlns:a16="http://schemas.microsoft.com/office/drawing/2014/main" id="{22CBE8C7-7877-45B5-872C-6BD2672985DE}"/>
              </a:ext>
            </a:extLst>
          </p:cNvPr>
          <p:cNvPicPr>
            <a:picLocks noChangeAspect="1"/>
          </p:cNvPicPr>
          <p:nvPr/>
        </p:nvPicPr>
        <p:blipFill>
          <a:blip r:embed="rId6" cstate="print">
            <a:extLst>
              <a:ext uri="{28A0092B-C50C-407E-A947-70E740481C1C}">
                <a14:useLocalDpi xmlns:a14="http://schemas.microsoft.com/office/drawing/2010/main"/>
              </a:ext>
            </a:extLst>
          </a:blip>
          <a:stretch>
            <a:fillRect/>
          </a:stretch>
        </p:blipFill>
        <p:spPr>
          <a:xfrm>
            <a:off x="7504913" y="2970762"/>
            <a:ext cx="373380" cy="216724"/>
          </a:xfrm>
          <a:prstGeom prst="rect">
            <a:avLst/>
          </a:prstGeom>
        </p:spPr>
      </p:pic>
      <p:sp>
        <p:nvSpPr>
          <p:cNvPr id="317" name="テキスト ボックス 316">
            <a:extLst>
              <a:ext uri="{FF2B5EF4-FFF2-40B4-BE49-F238E27FC236}">
                <a16:creationId xmlns:a16="http://schemas.microsoft.com/office/drawing/2014/main" id="{E47DC957-89CD-4C4A-B2E8-41DC25A630DE}"/>
              </a:ext>
            </a:extLst>
          </p:cNvPr>
          <p:cNvSpPr txBox="1"/>
          <p:nvPr/>
        </p:nvSpPr>
        <p:spPr>
          <a:xfrm>
            <a:off x="7782498" y="3740155"/>
            <a:ext cx="1063338" cy="400110"/>
          </a:xfrm>
          <a:prstGeom prst="rect">
            <a:avLst/>
          </a:prstGeom>
          <a:noFill/>
        </p:spPr>
        <p:txBody>
          <a:bodyPr wrap="square" rtlCol="0">
            <a:spAutoFit/>
          </a:bodyPr>
          <a:lstStyle/>
          <a:p>
            <a:r>
              <a:rPr kumimoji="1" lang="en-US" altLang="ja-JP" sz="1000">
                <a:latin typeface="+mn-lt"/>
                <a:ea typeface="MS PGothic" panose="020B0600070205080204" pitchFamily="34" charset="-128"/>
              </a:rPr>
              <a:t>C9200L-2</a:t>
            </a:r>
          </a:p>
          <a:p>
            <a:r>
              <a:rPr kumimoji="1" lang="en-US" altLang="ja-JP" sz="1000">
                <a:latin typeface="+mn-lt"/>
                <a:ea typeface="MS PGothic" panose="020B0600070205080204" pitchFamily="34" charset="-128"/>
              </a:rPr>
              <a:t>(C9200L-48T)</a:t>
            </a:r>
            <a:endParaRPr kumimoji="1" lang="ja-JP" altLang="en-US" sz="1000">
              <a:latin typeface="+mn-lt"/>
              <a:ea typeface="MS PGothic" panose="020B0600070205080204" pitchFamily="34" charset="-128"/>
            </a:endParaRPr>
          </a:p>
        </p:txBody>
      </p:sp>
      <p:cxnSp>
        <p:nvCxnSpPr>
          <p:cNvPr id="318" name="直線コネクタ 317">
            <a:extLst>
              <a:ext uri="{FF2B5EF4-FFF2-40B4-BE49-F238E27FC236}">
                <a16:creationId xmlns:a16="http://schemas.microsoft.com/office/drawing/2014/main" id="{46E7A4C2-5F6C-4453-940C-7CFD1018D6D1}"/>
              </a:ext>
            </a:extLst>
          </p:cNvPr>
          <p:cNvCxnSpPr>
            <a:cxnSpLocks/>
          </p:cNvCxnSpPr>
          <p:nvPr/>
        </p:nvCxnSpPr>
        <p:spPr>
          <a:xfrm flipH="1">
            <a:off x="3911403" y="2298820"/>
            <a:ext cx="992" cy="648067"/>
          </a:xfrm>
          <a:prstGeom prst="line">
            <a:avLst/>
          </a:prstGeom>
          <a:ln w="28575">
            <a:solidFill>
              <a:schemeClr val="accent6"/>
            </a:solidFill>
          </a:ln>
        </p:spPr>
        <p:style>
          <a:lnRef idx="1">
            <a:schemeClr val="accent1"/>
          </a:lnRef>
          <a:fillRef idx="0">
            <a:schemeClr val="accent1"/>
          </a:fillRef>
          <a:effectRef idx="0">
            <a:schemeClr val="accent1"/>
          </a:effectRef>
          <a:fontRef idx="minor">
            <a:schemeClr val="tx1"/>
          </a:fontRef>
        </p:style>
      </p:cxnSp>
      <p:cxnSp>
        <p:nvCxnSpPr>
          <p:cNvPr id="319" name="直線コネクタ 318">
            <a:extLst>
              <a:ext uri="{FF2B5EF4-FFF2-40B4-BE49-F238E27FC236}">
                <a16:creationId xmlns:a16="http://schemas.microsoft.com/office/drawing/2014/main" id="{ABA99F63-87B0-448E-BA16-4F6711C6086C}"/>
              </a:ext>
            </a:extLst>
          </p:cNvPr>
          <p:cNvCxnSpPr>
            <a:cxnSpLocks/>
          </p:cNvCxnSpPr>
          <p:nvPr/>
        </p:nvCxnSpPr>
        <p:spPr>
          <a:xfrm flipH="1">
            <a:off x="6824058" y="2277963"/>
            <a:ext cx="992" cy="648067"/>
          </a:xfrm>
          <a:prstGeom prst="line">
            <a:avLst/>
          </a:prstGeom>
          <a:ln w="28575">
            <a:solidFill>
              <a:schemeClr val="accent6"/>
            </a:solidFill>
          </a:ln>
        </p:spPr>
        <p:style>
          <a:lnRef idx="1">
            <a:schemeClr val="accent1"/>
          </a:lnRef>
          <a:fillRef idx="0">
            <a:schemeClr val="accent1"/>
          </a:fillRef>
          <a:effectRef idx="0">
            <a:schemeClr val="accent1"/>
          </a:effectRef>
          <a:fontRef idx="minor">
            <a:schemeClr val="tx1"/>
          </a:fontRef>
        </p:style>
      </p:cxnSp>
      <p:cxnSp>
        <p:nvCxnSpPr>
          <p:cNvPr id="320" name="直線コネクタ 319">
            <a:extLst>
              <a:ext uri="{FF2B5EF4-FFF2-40B4-BE49-F238E27FC236}">
                <a16:creationId xmlns:a16="http://schemas.microsoft.com/office/drawing/2014/main" id="{BC98B4DC-914D-4325-8F8A-FF1FDECA1B26}"/>
              </a:ext>
            </a:extLst>
          </p:cNvPr>
          <p:cNvCxnSpPr>
            <a:cxnSpLocks/>
          </p:cNvCxnSpPr>
          <p:nvPr/>
        </p:nvCxnSpPr>
        <p:spPr>
          <a:xfrm flipH="1">
            <a:off x="6827628" y="3223236"/>
            <a:ext cx="992" cy="648067"/>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1" name="直線コネクタ 320">
            <a:extLst>
              <a:ext uri="{FF2B5EF4-FFF2-40B4-BE49-F238E27FC236}">
                <a16:creationId xmlns:a16="http://schemas.microsoft.com/office/drawing/2014/main" id="{135EF6A6-307A-4E42-9F7B-504804D965BD}"/>
              </a:ext>
            </a:extLst>
          </p:cNvPr>
          <p:cNvCxnSpPr>
            <a:cxnSpLocks/>
          </p:cNvCxnSpPr>
          <p:nvPr/>
        </p:nvCxnSpPr>
        <p:spPr>
          <a:xfrm flipH="1">
            <a:off x="3920842" y="3213210"/>
            <a:ext cx="992" cy="648067"/>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2" name="直線コネクタ 321">
            <a:extLst>
              <a:ext uri="{FF2B5EF4-FFF2-40B4-BE49-F238E27FC236}">
                <a16:creationId xmlns:a16="http://schemas.microsoft.com/office/drawing/2014/main" id="{0CC4C84F-F1AE-4628-8EDB-80424D868EBD}"/>
              </a:ext>
            </a:extLst>
          </p:cNvPr>
          <p:cNvCxnSpPr>
            <a:cxnSpLocks/>
            <a:endCxn id="308" idx="0"/>
          </p:cNvCxnSpPr>
          <p:nvPr/>
        </p:nvCxnSpPr>
        <p:spPr>
          <a:xfrm>
            <a:off x="3917241" y="2298820"/>
            <a:ext cx="2898070" cy="616378"/>
          </a:xfrm>
          <a:prstGeom prst="line">
            <a:avLst/>
          </a:prstGeom>
          <a:ln w="28575">
            <a:solidFill>
              <a:schemeClr val="accent6"/>
            </a:solidFill>
          </a:ln>
        </p:spPr>
        <p:style>
          <a:lnRef idx="1">
            <a:schemeClr val="accent1"/>
          </a:lnRef>
          <a:fillRef idx="0">
            <a:schemeClr val="accent1"/>
          </a:fillRef>
          <a:effectRef idx="0">
            <a:schemeClr val="accent1"/>
          </a:effectRef>
          <a:fontRef idx="minor">
            <a:schemeClr val="tx1"/>
          </a:fontRef>
        </p:style>
      </p:cxnSp>
      <p:cxnSp>
        <p:nvCxnSpPr>
          <p:cNvPr id="323" name="直線コネクタ 322">
            <a:extLst>
              <a:ext uri="{FF2B5EF4-FFF2-40B4-BE49-F238E27FC236}">
                <a16:creationId xmlns:a16="http://schemas.microsoft.com/office/drawing/2014/main" id="{1669CB72-9819-4269-AB80-5D57EA8BBDDA}"/>
              </a:ext>
            </a:extLst>
          </p:cNvPr>
          <p:cNvCxnSpPr>
            <a:cxnSpLocks/>
          </p:cNvCxnSpPr>
          <p:nvPr/>
        </p:nvCxnSpPr>
        <p:spPr>
          <a:xfrm>
            <a:off x="3917241" y="3229055"/>
            <a:ext cx="2898070" cy="616378"/>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4" name="直線コネクタ 323">
            <a:extLst>
              <a:ext uri="{FF2B5EF4-FFF2-40B4-BE49-F238E27FC236}">
                <a16:creationId xmlns:a16="http://schemas.microsoft.com/office/drawing/2014/main" id="{12CA2FD2-CD7D-40B8-819A-9FABBC1FC7C9}"/>
              </a:ext>
            </a:extLst>
          </p:cNvPr>
          <p:cNvCxnSpPr>
            <a:cxnSpLocks/>
            <a:endCxn id="308" idx="2"/>
          </p:cNvCxnSpPr>
          <p:nvPr/>
        </p:nvCxnSpPr>
        <p:spPr>
          <a:xfrm flipV="1">
            <a:off x="3917241" y="3239080"/>
            <a:ext cx="2898070" cy="61638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5" name="直線コネクタ 324">
            <a:extLst>
              <a:ext uri="{FF2B5EF4-FFF2-40B4-BE49-F238E27FC236}">
                <a16:creationId xmlns:a16="http://schemas.microsoft.com/office/drawing/2014/main" id="{7AE03F64-43B9-4616-B5B4-59AB039810B0}"/>
              </a:ext>
            </a:extLst>
          </p:cNvPr>
          <p:cNvCxnSpPr>
            <a:cxnSpLocks/>
          </p:cNvCxnSpPr>
          <p:nvPr/>
        </p:nvCxnSpPr>
        <p:spPr>
          <a:xfrm flipV="1">
            <a:off x="3917241" y="2295897"/>
            <a:ext cx="2906817" cy="624390"/>
          </a:xfrm>
          <a:prstGeom prst="line">
            <a:avLst/>
          </a:prstGeom>
          <a:ln w="28575">
            <a:solidFill>
              <a:schemeClr val="accent6"/>
            </a:solidFill>
          </a:ln>
        </p:spPr>
        <p:style>
          <a:lnRef idx="1">
            <a:schemeClr val="accent1"/>
          </a:lnRef>
          <a:fillRef idx="0">
            <a:schemeClr val="accent1"/>
          </a:fillRef>
          <a:effectRef idx="0">
            <a:schemeClr val="accent1"/>
          </a:effectRef>
          <a:fontRef idx="minor">
            <a:schemeClr val="tx1"/>
          </a:fontRef>
        </p:style>
      </p:cxnSp>
      <p:sp>
        <p:nvSpPr>
          <p:cNvPr id="326" name="直方体 325">
            <a:extLst>
              <a:ext uri="{FF2B5EF4-FFF2-40B4-BE49-F238E27FC236}">
                <a16:creationId xmlns:a16="http://schemas.microsoft.com/office/drawing/2014/main" id="{7E27903F-6AC9-4786-9726-85B6EC6A2CF7}"/>
              </a:ext>
            </a:extLst>
          </p:cNvPr>
          <p:cNvSpPr/>
          <p:nvPr/>
        </p:nvSpPr>
        <p:spPr>
          <a:xfrm>
            <a:off x="4919116" y="1345464"/>
            <a:ext cx="811418" cy="317291"/>
          </a:xfrm>
          <a:prstGeom prst="cube">
            <a:avLst/>
          </a:prstGeom>
          <a:solidFill>
            <a:schemeClr val="tx2"/>
          </a:solidFill>
          <a:ln>
            <a:noFill/>
          </a:ln>
        </p:spPr>
        <p:style>
          <a:lnRef idx="1">
            <a:schemeClr val="dk1"/>
          </a:lnRef>
          <a:fillRef idx="2">
            <a:schemeClr val="dk1"/>
          </a:fillRef>
          <a:effectRef idx="1">
            <a:schemeClr val="dk1"/>
          </a:effectRef>
          <a:fontRef idx="minor">
            <a:schemeClr val="dk1"/>
          </a:fontRef>
        </p:style>
        <p:txBody>
          <a:bodyPr rtlCol="0" anchor="ctr"/>
          <a:lstStyle/>
          <a:p>
            <a:pPr algn="ctr"/>
            <a:r>
              <a:rPr kumimoji="1" lang="en-US" altLang="ja-JP" sz="1200">
                <a:solidFill>
                  <a:schemeClr val="bg2"/>
                </a:solidFill>
                <a:ea typeface="MS PGothic" panose="020B0600070205080204" pitchFamily="34" charset="-128"/>
              </a:rPr>
              <a:t>L2SW</a:t>
            </a:r>
            <a:endParaRPr kumimoji="1" lang="ja-JP" altLang="en-US" sz="1200">
              <a:solidFill>
                <a:schemeClr val="bg2"/>
              </a:solidFill>
              <a:ea typeface="MS PGothic" panose="020B0600070205080204" pitchFamily="34" charset="-128"/>
            </a:endParaRPr>
          </a:p>
        </p:txBody>
      </p:sp>
      <p:sp>
        <p:nvSpPr>
          <p:cNvPr id="327" name="直方体 326">
            <a:extLst>
              <a:ext uri="{FF2B5EF4-FFF2-40B4-BE49-F238E27FC236}">
                <a16:creationId xmlns:a16="http://schemas.microsoft.com/office/drawing/2014/main" id="{C8D876C0-80C8-40DE-91DA-32C6B684B1AE}"/>
              </a:ext>
            </a:extLst>
          </p:cNvPr>
          <p:cNvSpPr/>
          <p:nvPr/>
        </p:nvSpPr>
        <p:spPr>
          <a:xfrm>
            <a:off x="4919116" y="4350779"/>
            <a:ext cx="811418" cy="317291"/>
          </a:xfrm>
          <a:prstGeom prst="cube">
            <a:avLst/>
          </a:prstGeom>
          <a:solidFill>
            <a:schemeClr val="tx2"/>
          </a:solidFill>
          <a:ln>
            <a:noFill/>
          </a:ln>
        </p:spPr>
        <p:style>
          <a:lnRef idx="1">
            <a:schemeClr val="dk1"/>
          </a:lnRef>
          <a:fillRef idx="2">
            <a:schemeClr val="dk1"/>
          </a:fillRef>
          <a:effectRef idx="1">
            <a:schemeClr val="dk1"/>
          </a:effectRef>
          <a:fontRef idx="minor">
            <a:schemeClr val="dk1"/>
          </a:fontRef>
        </p:style>
        <p:txBody>
          <a:bodyPr rtlCol="0" anchor="ctr"/>
          <a:lstStyle/>
          <a:p>
            <a:pPr algn="ctr"/>
            <a:r>
              <a:rPr kumimoji="1" lang="en-US" altLang="ja-JP" sz="1200">
                <a:solidFill>
                  <a:schemeClr val="bg2"/>
                </a:solidFill>
                <a:ea typeface="MS PGothic" panose="020B0600070205080204" pitchFamily="34" charset="-128"/>
              </a:rPr>
              <a:t>L2SW</a:t>
            </a:r>
            <a:endParaRPr kumimoji="1" lang="ja-JP" altLang="en-US" sz="1200">
              <a:solidFill>
                <a:schemeClr val="bg2"/>
              </a:solidFill>
              <a:ea typeface="MS PGothic" panose="020B0600070205080204" pitchFamily="34" charset="-128"/>
            </a:endParaRPr>
          </a:p>
        </p:txBody>
      </p:sp>
      <p:cxnSp>
        <p:nvCxnSpPr>
          <p:cNvPr id="328" name="直線コネクタ 327">
            <a:extLst>
              <a:ext uri="{FF2B5EF4-FFF2-40B4-BE49-F238E27FC236}">
                <a16:creationId xmlns:a16="http://schemas.microsoft.com/office/drawing/2014/main" id="{38226FC0-0159-45EF-9955-A46E8A52D157}"/>
              </a:ext>
            </a:extLst>
          </p:cNvPr>
          <p:cNvCxnSpPr>
            <a:cxnSpLocks/>
          </p:cNvCxnSpPr>
          <p:nvPr/>
        </p:nvCxnSpPr>
        <p:spPr>
          <a:xfrm flipH="1">
            <a:off x="7508780" y="4446045"/>
            <a:ext cx="305723" cy="0"/>
          </a:xfrm>
          <a:prstGeom prst="line">
            <a:avLst/>
          </a:prstGeom>
          <a:ln w="19050">
            <a:solidFill>
              <a:srgbClr val="C50200"/>
            </a:solidFill>
          </a:ln>
        </p:spPr>
        <p:style>
          <a:lnRef idx="1">
            <a:schemeClr val="accent1"/>
          </a:lnRef>
          <a:fillRef idx="0">
            <a:schemeClr val="accent1"/>
          </a:fillRef>
          <a:effectRef idx="0">
            <a:schemeClr val="accent1"/>
          </a:effectRef>
          <a:fontRef idx="minor">
            <a:schemeClr val="tx1"/>
          </a:fontRef>
        </p:style>
      </p:cxnSp>
      <p:sp>
        <p:nvSpPr>
          <p:cNvPr id="329" name="正方形/長方形 328">
            <a:extLst>
              <a:ext uri="{FF2B5EF4-FFF2-40B4-BE49-F238E27FC236}">
                <a16:creationId xmlns:a16="http://schemas.microsoft.com/office/drawing/2014/main" id="{3C9E93BB-B416-4B10-BED7-02386A2B27C3}"/>
              </a:ext>
            </a:extLst>
          </p:cNvPr>
          <p:cNvSpPr/>
          <p:nvPr/>
        </p:nvSpPr>
        <p:spPr>
          <a:xfrm>
            <a:off x="7361247" y="4294851"/>
            <a:ext cx="1557510" cy="542892"/>
          </a:xfrm>
          <a:prstGeom prst="rect">
            <a:avLst/>
          </a:prstGeom>
          <a:noFill/>
          <a:ln w="9525">
            <a:solidFill>
              <a:srgbClr val="000000"/>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ea typeface="MS PGothic" panose="020B0600070205080204" pitchFamily="34" charset="-128"/>
            </a:endParaRPr>
          </a:p>
        </p:txBody>
      </p:sp>
      <p:cxnSp>
        <p:nvCxnSpPr>
          <p:cNvPr id="330" name="直線コネクタ 329">
            <a:extLst>
              <a:ext uri="{FF2B5EF4-FFF2-40B4-BE49-F238E27FC236}">
                <a16:creationId xmlns:a16="http://schemas.microsoft.com/office/drawing/2014/main" id="{4F65E783-9376-4AE6-966C-D1254440E68D}"/>
              </a:ext>
            </a:extLst>
          </p:cNvPr>
          <p:cNvCxnSpPr>
            <a:cxnSpLocks/>
          </p:cNvCxnSpPr>
          <p:nvPr/>
        </p:nvCxnSpPr>
        <p:spPr>
          <a:xfrm flipV="1">
            <a:off x="7508780" y="4690347"/>
            <a:ext cx="318045" cy="4920"/>
          </a:xfrm>
          <a:prstGeom prst="line">
            <a:avLst/>
          </a:prstGeom>
          <a:ln w="19050">
            <a:solidFill>
              <a:srgbClr val="000000"/>
            </a:solidFill>
          </a:ln>
        </p:spPr>
        <p:style>
          <a:lnRef idx="1">
            <a:schemeClr val="accent1"/>
          </a:lnRef>
          <a:fillRef idx="0">
            <a:schemeClr val="accent1"/>
          </a:fillRef>
          <a:effectRef idx="0">
            <a:schemeClr val="accent1"/>
          </a:effectRef>
          <a:fontRef idx="minor">
            <a:schemeClr val="tx1"/>
          </a:fontRef>
        </p:style>
      </p:cxnSp>
      <p:sp>
        <p:nvSpPr>
          <p:cNvPr id="331" name="テキスト ボックス 330">
            <a:extLst>
              <a:ext uri="{FF2B5EF4-FFF2-40B4-BE49-F238E27FC236}">
                <a16:creationId xmlns:a16="http://schemas.microsoft.com/office/drawing/2014/main" id="{5C91094B-6B83-43F8-90AD-1A7918DBAB20}"/>
              </a:ext>
            </a:extLst>
          </p:cNvPr>
          <p:cNvSpPr txBox="1"/>
          <p:nvPr/>
        </p:nvSpPr>
        <p:spPr>
          <a:xfrm>
            <a:off x="7883860" y="4310616"/>
            <a:ext cx="980216" cy="261610"/>
          </a:xfrm>
          <a:prstGeom prst="rect">
            <a:avLst/>
          </a:prstGeom>
          <a:noFill/>
        </p:spPr>
        <p:txBody>
          <a:bodyPr wrap="square" rtlCol="0">
            <a:spAutoFit/>
          </a:bodyPr>
          <a:lstStyle/>
          <a:p>
            <a:r>
              <a:rPr kumimoji="1" lang="en-US" altLang="ja-JP" sz="1100">
                <a:latin typeface="+mn-lt"/>
                <a:ea typeface="MS PGothic" panose="020B0600070205080204" pitchFamily="34" charset="-128"/>
              </a:rPr>
              <a:t>10Giga(</a:t>
            </a:r>
            <a:r>
              <a:rPr kumimoji="1" lang="ja-JP" altLang="en-US" sz="1100">
                <a:latin typeface="+mn-lt"/>
                <a:ea typeface="MS PGothic" panose="020B0600070205080204" pitchFamily="34" charset="-128"/>
              </a:rPr>
              <a:t>光</a:t>
            </a:r>
            <a:r>
              <a:rPr kumimoji="1" lang="en-US" altLang="ja-JP" sz="1100">
                <a:latin typeface="+mn-lt"/>
                <a:ea typeface="MS PGothic" panose="020B0600070205080204" pitchFamily="34" charset="-128"/>
              </a:rPr>
              <a:t>)</a:t>
            </a:r>
            <a:endParaRPr kumimoji="1" lang="ja-JP" altLang="en-US" sz="1100">
              <a:latin typeface="+mn-lt"/>
              <a:ea typeface="MS PGothic" panose="020B0600070205080204" pitchFamily="34" charset="-128"/>
            </a:endParaRPr>
          </a:p>
        </p:txBody>
      </p:sp>
      <p:sp>
        <p:nvSpPr>
          <p:cNvPr id="332" name="テキスト ボックス 331">
            <a:extLst>
              <a:ext uri="{FF2B5EF4-FFF2-40B4-BE49-F238E27FC236}">
                <a16:creationId xmlns:a16="http://schemas.microsoft.com/office/drawing/2014/main" id="{B70DDB13-C62C-4F6C-8842-9C70CD8F3742}"/>
              </a:ext>
            </a:extLst>
          </p:cNvPr>
          <p:cNvSpPr txBox="1"/>
          <p:nvPr/>
        </p:nvSpPr>
        <p:spPr>
          <a:xfrm>
            <a:off x="7789740" y="4566238"/>
            <a:ext cx="1276550" cy="261610"/>
          </a:xfrm>
          <a:prstGeom prst="rect">
            <a:avLst/>
          </a:prstGeom>
          <a:noFill/>
        </p:spPr>
        <p:txBody>
          <a:bodyPr wrap="square" rtlCol="0">
            <a:spAutoFit/>
          </a:bodyPr>
          <a:lstStyle/>
          <a:p>
            <a:r>
              <a:rPr kumimoji="1" lang="en-US" altLang="ja-JP" sz="1100">
                <a:latin typeface="+mn-lt"/>
                <a:ea typeface="MS PGothic" panose="020B0600070205080204" pitchFamily="34" charset="-128"/>
              </a:rPr>
              <a:t>    1Giga(UTP)</a:t>
            </a:r>
            <a:endParaRPr kumimoji="1" lang="ja-JP" altLang="en-US" sz="1100">
              <a:latin typeface="+mn-lt"/>
              <a:ea typeface="MS PGothic" panose="020B0600070205080204" pitchFamily="34" charset="-128"/>
            </a:endParaRPr>
          </a:p>
        </p:txBody>
      </p:sp>
      <p:cxnSp>
        <p:nvCxnSpPr>
          <p:cNvPr id="333" name="直線コネクタ 332">
            <a:extLst>
              <a:ext uri="{FF2B5EF4-FFF2-40B4-BE49-F238E27FC236}">
                <a16:creationId xmlns:a16="http://schemas.microsoft.com/office/drawing/2014/main" id="{89BF15F8-2761-4A28-B542-8CCBE510E1AB}"/>
              </a:ext>
            </a:extLst>
          </p:cNvPr>
          <p:cNvCxnSpPr>
            <a:cxnSpLocks/>
          </p:cNvCxnSpPr>
          <p:nvPr/>
        </p:nvCxnSpPr>
        <p:spPr>
          <a:xfrm>
            <a:off x="5009809" y="2085808"/>
            <a:ext cx="701469" cy="0"/>
          </a:xfrm>
          <a:prstGeom prst="line">
            <a:avLst/>
          </a:prstGeom>
          <a:ln w="19050">
            <a:solidFill>
              <a:srgbClr val="C50200"/>
            </a:solidFill>
          </a:ln>
        </p:spPr>
        <p:style>
          <a:lnRef idx="1">
            <a:schemeClr val="accent1"/>
          </a:lnRef>
          <a:fillRef idx="0">
            <a:schemeClr val="accent1"/>
          </a:fillRef>
          <a:effectRef idx="0">
            <a:schemeClr val="accent1"/>
          </a:effectRef>
          <a:fontRef idx="minor">
            <a:schemeClr val="tx1"/>
          </a:fontRef>
        </p:style>
      </p:cxnSp>
      <p:cxnSp>
        <p:nvCxnSpPr>
          <p:cNvPr id="334" name="直線コネクタ 333">
            <a:extLst>
              <a:ext uri="{FF2B5EF4-FFF2-40B4-BE49-F238E27FC236}">
                <a16:creationId xmlns:a16="http://schemas.microsoft.com/office/drawing/2014/main" id="{AA72BC3A-8210-4612-BBB5-75F88450D091}"/>
              </a:ext>
            </a:extLst>
          </p:cNvPr>
          <p:cNvCxnSpPr>
            <a:cxnSpLocks/>
          </p:cNvCxnSpPr>
          <p:nvPr/>
        </p:nvCxnSpPr>
        <p:spPr>
          <a:xfrm>
            <a:off x="5009809" y="2220005"/>
            <a:ext cx="701469" cy="0"/>
          </a:xfrm>
          <a:prstGeom prst="line">
            <a:avLst/>
          </a:prstGeom>
          <a:ln w="19050">
            <a:solidFill>
              <a:srgbClr val="C50200"/>
            </a:solidFill>
          </a:ln>
        </p:spPr>
        <p:style>
          <a:lnRef idx="1">
            <a:schemeClr val="accent1"/>
          </a:lnRef>
          <a:fillRef idx="0">
            <a:schemeClr val="accent1"/>
          </a:fillRef>
          <a:effectRef idx="0">
            <a:schemeClr val="accent1"/>
          </a:effectRef>
          <a:fontRef idx="minor">
            <a:schemeClr val="tx1"/>
          </a:fontRef>
        </p:style>
      </p:cxnSp>
      <p:cxnSp>
        <p:nvCxnSpPr>
          <p:cNvPr id="335" name="直線コネクタ 334">
            <a:extLst>
              <a:ext uri="{FF2B5EF4-FFF2-40B4-BE49-F238E27FC236}">
                <a16:creationId xmlns:a16="http://schemas.microsoft.com/office/drawing/2014/main" id="{D03BD040-CD0A-4E75-ABE7-1F4072C5EC51}"/>
              </a:ext>
            </a:extLst>
          </p:cNvPr>
          <p:cNvCxnSpPr>
            <a:cxnSpLocks/>
          </p:cNvCxnSpPr>
          <p:nvPr/>
        </p:nvCxnSpPr>
        <p:spPr>
          <a:xfrm>
            <a:off x="5023457" y="3058950"/>
            <a:ext cx="701469" cy="0"/>
          </a:xfrm>
          <a:prstGeom prst="line">
            <a:avLst/>
          </a:prstGeom>
          <a:ln w="19050">
            <a:solidFill>
              <a:srgbClr val="000000"/>
            </a:solidFill>
          </a:ln>
        </p:spPr>
        <p:style>
          <a:lnRef idx="1">
            <a:schemeClr val="accent1"/>
          </a:lnRef>
          <a:fillRef idx="0">
            <a:schemeClr val="accent1"/>
          </a:fillRef>
          <a:effectRef idx="0">
            <a:schemeClr val="accent1"/>
          </a:effectRef>
          <a:fontRef idx="minor">
            <a:schemeClr val="tx1"/>
          </a:fontRef>
        </p:style>
      </p:cxnSp>
      <p:cxnSp>
        <p:nvCxnSpPr>
          <p:cNvPr id="336" name="直線コネクタ 335">
            <a:extLst>
              <a:ext uri="{FF2B5EF4-FFF2-40B4-BE49-F238E27FC236}">
                <a16:creationId xmlns:a16="http://schemas.microsoft.com/office/drawing/2014/main" id="{DE923F08-C0DC-4858-B084-D0AF684ACDC1}"/>
              </a:ext>
            </a:extLst>
          </p:cNvPr>
          <p:cNvCxnSpPr>
            <a:cxnSpLocks/>
          </p:cNvCxnSpPr>
          <p:nvPr/>
        </p:nvCxnSpPr>
        <p:spPr>
          <a:xfrm>
            <a:off x="5023457" y="3104435"/>
            <a:ext cx="701469" cy="0"/>
          </a:xfrm>
          <a:prstGeom prst="line">
            <a:avLst/>
          </a:prstGeom>
          <a:ln w="19050">
            <a:solidFill>
              <a:srgbClr val="000000"/>
            </a:solidFill>
          </a:ln>
        </p:spPr>
        <p:style>
          <a:lnRef idx="1">
            <a:schemeClr val="accent1"/>
          </a:lnRef>
          <a:fillRef idx="0">
            <a:schemeClr val="accent1"/>
          </a:fillRef>
          <a:effectRef idx="0">
            <a:schemeClr val="accent1"/>
          </a:effectRef>
          <a:fontRef idx="minor">
            <a:schemeClr val="tx1"/>
          </a:fontRef>
        </p:style>
      </p:cxnSp>
      <p:cxnSp>
        <p:nvCxnSpPr>
          <p:cNvPr id="337" name="直線コネクタ 336">
            <a:extLst>
              <a:ext uri="{FF2B5EF4-FFF2-40B4-BE49-F238E27FC236}">
                <a16:creationId xmlns:a16="http://schemas.microsoft.com/office/drawing/2014/main" id="{B7293998-A1D1-4E8D-A7C1-806C7A794FE9}"/>
              </a:ext>
            </a:extLst>
          </p:cNvPr>
          <p:cNvCxnSpPr>
            <a:cxnSpLocks/>
            <a:stCxn id="311" idx="3"/>
            <a:endCxn id="312" idx="1"/>
          </p:cNvCxnSpPr>
          <p:nvPr/>
        </p:nvCxnSpPr>
        <p:spPr>
          <a:xfrm>
            <a:off x="4987355" y="3971651"/>
            <a:ext cx="743179" cy="0"/>
          </a:xfrm>
          <a:prstGeom prst="line">
            <a:avLst/>
          </a:prstGeom>
          <a:ln w="19050">
            <a:solidFill>
              <a:srgbClr val="000000"/>
            </a:solidFill>
          </a:ln>
        </p:spPr>
        <p:style>
          <a:lnRef idx="1">
            <a:schemeClr val="accent1"/>
          </a:lnRef>
          <a:fillRef idx="0">
            <a:schemeClr val="accent1"/>
          </a:fillRef>
          <a:effectRef idx="0">
            <a:schemeClr val="accent1"/>
          </a:effectRef>
          <a:fontRef idx="minor">
            <a:schemeClr val="tx1"/>
          </a:fontRef>
        </p:style>
      </p:cxnSp>
      <p:cxnSp>
        <p:nvCxnSpPr>
          <p:cNvPr id="338" name="直線コネクタ 337">
            <a:extLst>
              <a:ext uri="{FF2B5EF4-FFF2-40B4-BE49-F238E27FC236}">
                <a16:creationId xmlns:a16="http://schemas.microsoft.com/office/drawing/2014/main" id="{00A0788B-37E1-4E23-BDFA-366F3A974BE9}"/>
              </a:ext>
            </a:extLst>
          </p:cNvPr>
          <p:cNvCxnSpPr>
            <a:cxnSpLocks/>
          </p:cNvCxnSpPr>
          <p:nvPr/>
        </p:nvCxnSpPr>
        <p:spPr>
          <a:xfrm>
            <a:off x="4987355" y="3930707"/>
            <a:ext cx="743179" cy="0"/>
          </a:xfrm>
          <a:prstGeom prst="line">
            <a:avLst/>
          </a:prstGeom>
          <a:ln w="19050">
            <a:solidFill>
              <a:srgbClr val="000000"/>
            </a:solidFill>
          </a:ln>
        </p:spPr>
        <p:style>
          <a:lnRef idx="1">
            <a:schemeClr val="accent1"/>
          </a:lnRef>
          <a:fillRef idx="0">
            <a:schemeClr val="accent1"/>
          </a:fillRef>
          <a:effectRef idx="0">
            <a:schemeClr val="accent1"/>
          </a:effectRef>
          <a:fontRef idx="minor">
            <a:schemeClr val="tx1"/>
          </a:fontRef>
        </p:style>
      </p:cxnSp>
      <p:cxnSp>
        <p:nvCxnSpPr>
          <p:cNvPr id="339" name="直線コネクタ 338">
            <a:extLst>
              <a:ext uri="{FF2B5EF4-FFF2-40B4-BE49-F238E27FC236}">
                <a16:creationId xmlns:a16="http://schemas.microsoft.com/office/drawing/2014/main" id="{A7B2648B-D8C7-4CB6-8E70-ECF44C8FC492}"/>
              </a:ext>
            </a:extLst>
          </p:cNvPr>
          <p:cNvCxnSpPr>
            <a:cxnSpLocks/>
            <a:stCxn id="309" idx="0"/>
            <a:endCxn id="326" idx="3"/>
          </p:cNvCxnSpPr>
          <p:nvPr/>
        </p:nvCxnSpPr>
        <p:spPr>
          <a:xfrm flipV="1">
            <a:off x="3924042" y="1662755"/>
            <a:ext cx="1361122" cy="244830"/>
          </a:xfrm>
          <a:prstGeom prst="line">
            <a:avLst/>
          </a:prstGeom>
          <a:ln w="28575">
            <a:solidFill>
              <a:schemeClr val="accent6"/>
            </a:solidFill>
          </a:ln>
        </p:spPr>
        <p:style>
          <a:lnRef idx="1">
            <a:schemeClr val="accent1"/>
          </a:lnRef>
          <a:fillRef idx="0">
            <a:schemeClr val="accent1"/>
          </a:fillRef>
          <a:effectRef idx="0">
            <a:schemeClr val="accent1"/>
          </a:effectRef>
          <a:fontRef idx="minor">
            <a:schemeClr val="tx1"/>
          </a:fontRef>
        </p:style>
      </p:cxnSp>
      <p:cxnSp>
        <p:nvCxnSpPr>
          <p:cNvPr id="340" name="直線コネクタ 339">
            <a:extLst>
              <a:ext uri="{FF2B5EF4-FFF2-40B4-BE49-F238E27FC236}">
                <a16:creationId xmlns:a16="http://schemas.microsoft.com/office/drawing/2014/main" id="{B96915F5-9C3E-4172-88EA-D2A49EF0134B}"/>
              </a:ext>
            </a:extLst>
          </p:cNvPr>
          <p:cNvCxnSpPr>
            <a:cxnSpLocks/>
            <a:stCxn id="326" idx="3"/>
            <a:endCxn id="310" idx="0"/>
          </p:cNvCxnSpPr>
          <p:nvPr/>
        </p:nvCxnSpPr>
        <p:spPr>
          <a:xfrm>
            <a:off x="5285164" y="1662755"/>
            <a:ext cx="1511882" cy="244830"/>
          </a:xfrm>
          <a:prstGeom prst="line">
            <a:avLst/>
          </a:prstGeom>
          <a:ln w="28575">
            <a:solidFill>
              <a:schemeClr val="accent6"/>
            </a:solidFill>
          </a:ln>
        </p:spPr>
        <p:style>
          <a:lnRef idx="1">
            <a:schemeClr val="accent1"/>
          </a:lnRef>
          <a:fillRef idx="0">
            <a:schemeClr val="accent1"/>
          </a:fillRef>
          <a:effectRef idx="0">
            <a:schemeClr val="accent1"/>
          </a:effectRef>
          <a:fontRef idx="minor">
            <a:schemeClr val="tx1"/>
          </a:fontRef>
        </p:style>
      </p:cxnSp>
      <p:cxnSp>
        <p:nvCxnSpPr>
          <p:cNvPr id="341" name="直線コネクタ 340">
            <a:extLst>
              <a:ext uri="{FF2B5EF4-FFF2-40B4-BE49-F238E27FC236}">
                <a16:creationId xmlns:a16="http://schemas.microsoft.com/office/drawing/2014/main" id="{0414CBDF-D3DF-4DC5-91A5-3662889185DB}"/>
              </a:ext>
            </a:extLst>
          </p:cNvPr>
          <p:cNvCxnSpPr>
            <a:cxnSpLocks/>
            <a:stCxn id="311" idx="2"/>
            <a:endCxn id="327" idx="0"/>
          </p:cNvCxnSpPr>
          <p:nvPr/>
        </p:nvCxnSpPr>
        <p:spPr>
          <a:xfrm>
            <a:off x="3920843" y="4087842"/>
            <a:ext cx="1443643" cy="262937"/>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42" name="直線コネクタ 341">
            <a:extLst>
              <a:ext uri="{FF2B5EF4-FFF2-40B4-BE49-F238E27FC236}">
                <a16:creationId xmlns:a16="http://schemas.microsoft.com/office/drawing/2014/main" id="{D762E382-DBC9-4C04-B74E-2E0B6A18C63F}"/>
              </a:ext>
            </a:extLst>
          </p:cNvPr>
          <p:cNvCxnSpPr>
            <a:cxnSpLocks/>
            <a:stCxn id="327" idx="0"/>
            <a:endCxn id="312" idx="2"/>
          </p:cNvCxnSpPr>
          <p:nvPr/>
        </p:nvCxnSpPr>
        <p:spPr>
          <a:xfrm flipV="1">
            <a:off x="5364486" y="4087842"/>
            <a:ext cx="1432561" cy="262937"/>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343" name="直方体 342">
            <a:extLst>
              <a:ext uri="{FF2B5EF4-FFF2-40B4-BE49-F238E27FC236}">
                <a16:creationId xmlns:a16="http://schemas.microsoft.com/office/drawing/2014/main" id="{60E3279B-C600-4DE8-8136-C6B2457ACBC0}"/>
              </a:ext>
            </a:extLst>
          </p:cNvPr>
          <p:cNvSpPr/>
          <p:nvPr/>
        </p:nvSpPr>
        <p:spPr>
          <a:xfrm>
            <a:off x="1111075" y="2417064"/>
            <a:ext cx="1060558" cy="485334"/>
          </a:xfrm>
          <a:prstGeom prst="cube">
            <a:avLst/>
          </a:prstGeom>
          <a:solidFill>
            <a:schemeClr val="accent1"/>
          </a:solidFill>
          <a:ln>
            <a:noFill/>
          </a:ln>
        </p:spPr>
        <p:style>
          <a:lnRef idx="1">
            <a:schemeClr val="accent3"/>
          </a:lnRef>
          <a:fillRef idx="2">
            <a:schemeClr val="accent3"/>
          </a:fillRef>
          <a:effectRef idx="1">
            <a:schemeClr val="accent3"/>
          </a:effectRef>
          <a:fontRef idx="minor">
            <a:schemeClr val="dk1"/>
          </a:fontRef>
        </p:style>
        <p:txBody>
          <a:bodyPr rtlCol="0" anchor="ctr"/>
          <a:lstStyle/>
          <a:p>
            <a:pPr algn="ctr"/>
            <a:r>
              <a:rPr kumimoji="1" lang="ja-JP" altLang="en-US" sz="900" b="1">
                <a:solidFill>
                  <a:schemeClr val="tx2"/>
                </a:solidFill>
                <a:ea typeface="MS PGothic" panose="020B0600070205080204" pitchFamily="34" charset="-128"/>
              </a:rPr>
              <a:t>トラフィック</a:t>
            </a:r>
            <a:endParaRPr kumimoji="1" lang="en-US" altLang="ja-JP" sz="900" b="1">
              <a:solidFill>
                <a:schemeClr val="tx2"/>
              </a:solidFill>
              <a:ea typeface="MS PGothic" panose="020B0600070205080204" pitchFamily="34" charset="-128"/>
            </a:endParaRPr>
          </a:p>
          <a:p>
            <a:pPr algn="ctr"/>
            <a:r>
              <a:rPr kumimoji="1" lang="ja-JP" altLang="en-US" sz="900" b="1">
                <a:solidFill>
                  <a:schemeClr val="tx2"/>
                </a:solidFill>
                <a:ea typeface="MS PGothic" panose="020B0600070205080204" pitchFamily="34" charset="-128"/>
              </a:rPr>
              <a:t>ジェネレータ</a:t>
            </a:r>
          </a:p>
        </p:txBody>
      </p:sp>
      <p:cxnSp>
        <p:nvCxnSpPr>
          <p:cNvPr id="344" name="コネクタ: カギ線 75">
            <a:extLst>
              <a:ext uri="{FF2B5EF4-FFF2-40B4-BE49-F238E27FC236}">
                <a16:creationId xmlns:a16="http://schemas.microsoft.com/office/drawing/2014/main" id="{91BFBA30-3C68-4D9B-8BDA-060F493A8017}"/>
              </a:ext>
            </a:extLst>
          </p:cNvPr>
          <p:cNvCxnSpPr>
            <a:stCxn id="343" idx="0"/>
            <a:endCxn id="326" idx="2"/>
          </p:cNvCxnSpPr>
          <p:nvPr/>
        </p:nvCxnSpPr>
        <p:spPr>
          <a:xfrm rot="5400000" flipH="1" flipV="1">
            <a:off x="2873922" y="371871"/>
            <a:ext cx="873293" cy="3217095"/>
          </a:xfrm>
          <a:prstGeom prst="bentConnector2">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346" name="テキスト ボックス 345">
            <a:extLst>
              <a:ext uri="{FF2B5EF4-FFF2-40B4-BE49-F238E27FC236}">
                <a16:creationId xmlns:a16="http://schemas.microsoft.com/office/drawing/2014/main" id="{CD75A4B3-9D50-4226-999F-370D828D7BF4}"/>
              </a:ext>
            </a:extLst>
          </p:cNvPr>
          <p:cNvSpPr txBox="1"/>
          <p:nvPr/>
        </p:nvSpPr>
        <p:spPr>
          <a:xfrm>
            <a:off x="3277420" y="1710244"/>
            <a:ext cx="757451" cy="230832"/>
          </a:xfrm>
          <a:prstGeom prst="rect">
            <a:avLst/>
          </a:prstGeom>
          <a:noFill/>
        </p:spPr>
        <p:txBody>
          <a:bodyPr wrap="square" rtlCol="0">
            <a:spAutoFit/>
          </a:bodyPr>
          <a:lstStyle/>
          <a:p>
            <a:r>
              <a:rPr kumimoji="1" lang="en-US" altLang="ja-JP" sz="900" b="1">
                <a:latin typeface="+mn-lt"/>
                <a:ea typeface="MS PGothic" panose="020B0600070205080204" pitchFamily="34" charset="-128"/>
              </a:rPr>
              <a:t>Te1/0/11</a:t>
            </a:r>
            <a:endParaRPr kumimoji="1" lang="ja-JP" altLang="en-US" sz="900" b="1">
              <a:latin typeface="+mn-lt"/>
              <a:ea typeface="MS PGothic" panose="020B0600070205080204" pitchFamily="34" charset="-128"/>
            </a:endParaRPr>
          </a:p>
        </p:txBody>
      </p:sp>
      <p:sp>
        <p:nvSpPr>
          <p:cNvPr id="347" name="テキスト ボックス 346">
            <a:extLst>
              <a:ext uri="{FF2B5EF4-FFF2-40B4-BE49-F238E27FC236}">
                <a16:creationId xmlns:a16="http://schemas.microsoft.com/office/drawing/2014/main" id="{55F28934-2DF6-4B92-9999-718AD0B835E0}"/>
              </a:ext>
            </a:extLst>
          </p:cNvPr>
          <p:cNvSpPr txBox="1"/>
          <p:nvPr/>
        </p:nvSpPr>
        <p:spPr>
          <a:xfrm rot="1015697">
            <a:off x="6373885" y="1661563"/>
            <a:ext cx="757451" cy="230832"/>
          </a:xfrm>
          <a:prstGeom prst="rect">
            <a:avLst/>
          </a:prstGeom>
          <a:noFill/>
        </p:spPr>
        <p:txBody>
          <a:bodyPr wrap="square" rtlCol="0">
            <a:spAutoFit/>
          </a:bodyPr>
          <a:lstStyle/>
          <a:p>
            <a:r>
              <a:rPr kumimoji="1" lang="en-US" altLang="ja-JP" sz="900" b="1">
                <a:latin typeface="+mn-lt"/>
                <a:ea typeface="MS PGothic" panose="020B0600070205080204" pitchFamily="34" charset="-128"/>
              </a:rPr>
              <a:t>Te2/0/11</a:t>
            </a:r>
            <a:endParaRPr kumimoji="1" lang="ja-JP" altLang="en-US" sz="900" b="1">
              <a:latin typeface="+mn-lt"/>
              <a:ea typeface="MS PGothic" panose="020B0600070205080204" pitchFamily="34" charset="-128"/>
            </a:endParaRPr>
          </a:p>
        </p:txBody>
      </p:sp>
      <p:sp>
        <p:nvSpPr>
          <p:cNvPr id="348" name="テキスト ボックス 347">
            <a:extLst>
              <a:ext uri="{FF2B5EF4-FFF2-40B4-BE49-F238E27FC236}">
                <a16:creationId xmlns:a16="http://schemas.microsoft.com/office/drawing/2014/main" id="{37249F6D-E395-4107-B4FA-68E346C7FA4F}"/>
              </a:ext>
            </a:extLst>
          </p:cNvPr>
          <p:cNvSpPr txBox="1"/>
          <p:nvPr/>
        </p:nvSpPr>
        <p:spPr>
          <a:xfrm>
            <a:off x="5137763" y="2037289"/>
            <a:ext cx="757451" cy="230832"/>
          </a:xfrm>
          <a:prstGeom prst="rect">
            <a:avLst/>
          </a:prstGeom>
          <a:noFill/>
        </p:spPr>
        <p:txBody>
          <a:bodyPr wrap="square" rtlCol="0">
            <a:spAutoFit/>
          </a:bodyPr>
          <a:lstStyle/>
          <a:p>
            <a:r>
              <a:rPr kumimoji="1" lang="en-US" altLang="ja-JP" sz="900" b="1">
                <a:latin typeface="+mn-lt"/>
                <a:ea typeface="MS PGothic" panose="020B0600070205080204" pitchFamily="34" charset="-128"/>
              </a:rPr>
              <a:t>SVL</a:t>
            </a:r>
            <a:endParaRPr kumimoji="1" lang="ja-JP" altLang="en-US" sz="900" b="1">
              <a:latin typeface="+mn-lt"/>
              <a:ea typeface="MS PGothic" panose="020B0600070205080204" pitchFamily="34" charset="-128"/>
            </a:endParaRPr>
          </a:p>
        </p:txBody>
      </p:sp>
      <p:sp>
        <p:nvSpPr>
          <p:cNvPr id="349" name="テキスト ボックス 348">
            <a:extLst>
              <a:ext uri="{FF2B5EF4-FFF2-40B4-BE49-F238E27FC236}">
                <a16:creationId xmlns:a16="http://schemas.microsoft.com/office/drawing/2014/main" id="{8BED5E9D-3292-4237-BB58-C63B43A9E1A0}"/>
              </a:ext>
            </a:extLst>
          </p:cNvPr>
          <p:cNvSpPr txBox="1"/>
          <p:nvPr/>
        </p:nvSpPr>
        <p:spPr>
          <a:xfrm>
            <a:off x="4965832" y="3067413"/>
            <a:ext cx="1037448" cy="230832"/>
          </a:xfrm>
          <a:prstGeom prst="rect">
            <a:avLst/>
          </a:prstGeom>
          <a:noFill/>
        </p:spPr>
        <p:txBody>
          <a:bodyPr wrap="square" rtlCol="0">
            <a:spAutoFit/>
          </a:bodyPr>
          <a:lstStyle/>
          <a:p>
            <a:r>
              <a:rPr kumimoji="1" lang="en-US" altLang="ja-JP" sz="900" b="1">
                <a:latin typeface="+mn-lt"/>
                <a:ea typeface="MS PGothic" panose="020B0600070205080204" pitchFamily="34" charset="-128"/>
              </a:rPr>
              <a:t>Stack Cable</a:t>
            </a:r>
            <a:endParaRPr kumimoji="1" lang="ja-JP" altLang="en-US" sz="900" b="1">
              <a:latin typeface="+mn-lt"/>
              <a:ea typeface="MS PGothic" panose="020B0600070205080204" pitchFamily="34" charset="-128"/>
            </a:endParaRPr>
          </a:p>
        </p:txBody>
      </p:sp>
      <p:sp>
        <p:nvSpPr>
          <p:cNvPr id="350" name="テキスト ボックス 349">
            <a:extLst>
              <a:ext uri="{FF2B5EF4-FFF2-40B4-BE49-F238E27FC236}">
                <a16:creationId xmlns:a16="http://schemas.microsoft.com/office/drawing/2014/main" id="{EC58B786-8100-4D2F-AE81-B270B2948A1C}"/>
              </a:ext>
            </a:extLst>
          </p:cNvPr>
          <p:cNvSpPr txBox="1"/>
          <p:nvPr/>
        </p:nvSpPr>
        <p:spPr>
          <a:xfrm>
            <a:off x="4951025" y="3940210"/>
            <a:ext cx="872125" cy="230832"/>
          </a:xfrm>
          <a:prstGeom prst="rect">
            <a:avLst/>
          </a:prstGeom>
          <a:noFill/>
        </p:spPr>
        <p:txBody>
          <a:bodyPr wrap="square" rtlCol="0">
            <a:spAutoFit/>
          </a:bodyPr>
          <a:lstStyle/>
          <a:p>
            <a:r>
              <a:rPr kumimoji="1" lang="en-US" altLang="ja-JP" sz="900" b="1">
                <a:latin typeface="+mn-lt"/>
                <a:ea typeface="MS PGothic" panose="020B0600070205080204" pitchFamily="34" charset="-128"/>
              </a:rPr>
              <a:t>Stack Cable</a:t>
            </a:r>
            <a:endParaRPr kumimoji="1" lang="ja-JP" altLang="en-US" sz="900" b="1">
              <a:latin typeface="+mn-lt"/>
              <a:ea typeface="MS PGothic" panose="020B0600070205080204" pitchFamily="34" charset="-128"/>
            </a:endParaRPr>
          </a:p>
        </p:txBody>
      </p:sp>
      <p:sp>
        <p:nvSpPr>
          <p:cNvPr id="351" name="テキスト ボックス 350">
            <a:extLst>
              <a:ext uri="{FF2B5EF4-FFF2-40B4-BE49-F238E27FC236}">
                <a16:creationId xmlns:a16="http://schemas.microsoft.com/office/drawing/2014/main" id="{E428D0C6-8DCA-4F53-B85C-7D0D59AF2523}"/>
              </a:ext>
            </a:extLst>
          </p:cNvPr>
          <p:cNvSpPr txBox="1"/>
          <p:nvPr/>
        </p:nvSpPr>
        <p:spPr>
          <a:xfrm>
            <a:off x="3352347" y="2247905"/>
            <a:ext cx="757451" cy="230832"/>
          </a:xfrm>
          <a:prstGeom prst="rect">
            <a:avLst/>
          </a:prstGeom>
          <a:noFill/>
        </p:spPr>
        <p:txBody>
          <a:bodyPr wrap="square" rtlCol="0">
            <a:spAutoFit/>
          </a:bodyPr>
          <a:lstStyle/>
          <a:p>
            <a:r>
              <a:rPr kumimoji="1" lang="en-US" altLang="ja-JP" sz="900" b="1">
                <a:latin typeface="+mn-lt"/>
                <a:ea typeface="MS PGothic" panose="020B0600070205080204" pitchFamily="34" charset="-128"/>
              </a:rPr>
              <a:t>Te1/0/1</a:t>
            </a:r>
            <a:endParaRPr kumimoji="1" lang="ja-JP" altLang="en-US" sz="900" b="1">
              <a:latin typeface="+mn-lt"/>
              <a:ea typeface="MS PGothic" panose="020B0600070205080204" pitchFamily="34" charset="-128"/>
            </a:endParaRPr>
          </a:p>
        </p:txBody>
      </p:sp>
      <p:sp>
        <p:nvSpPr>
          <p:cNvPr id="352" name="テキスト ボックス 351">
            <a:extLst>
              <a:ext uri="{FF2B5EF4-FFF2-40B4-BE49-F238E27FC236}">
                <a16:creationId xmlns:a16="http://schemas.microsoft.com/office/drawing/2014/main" id="{7F3DD7BC-CA1F-4FBB-B79D-0908424D58FB}"/>
              </a:ext>
            </a:extLst>
          </p:cNvPr>
          <p:cNvSpPr txBox="1"/>
          <p:nvPr/>
        </p:nvSpPr>
        <p:spPr>
          <a:xfrm>
            <a:off x="6780074" y="2247905"/>
            <a:ext cx="757451" cy="230832"/>
          </a:xfrm>
          <a:prstGeom prst="rect">
            <a:avLst/>
          </a:prstGeom>
          <a:noFill/>
        </p:spPr>
        <p:txBody>
          <a:bodyPr wrap="square" rtlCol="0">
            <a:spAutoFit/>
          </a:bodyPr>
          <a:lstStyle/>
          <a:p>
            <a:r>
              <a:rPr kumimoji="1" lang="en-US" altLang="ja-JP" sz="900" b="1">
                <a:latin typeface="+mn-lt"/>
                <a:ea typeface="MS PGothic" panose="020B0600070205080204" pitchFamily="34" charset="-128"/>
              </a:rPr>
              <a:t>Te2/0/2</a:t>
            </a:r>
            <a:endParaRPr kumimoji="1" lang="ja-JP" altLang="en-US" sz="900" b="1">
              <a:latin typeface="+mn-lt"/>
              <a:ea typeface="MS PGothic" panose="020B0600070205080204" pitchFamily="34" charset="-128"/>
            </a:endParaRPr>
          </a:p>
        </p:txBody>
      </p:sp>
      <p:sp>
        <p:nvSpPr>
          <p:cNvPr id="353" name="テキスト ボックス 352">
            <a:extLst>
              <a:ext uri="{FF2B5EF4-FFF2-40B4-BE49-F238E27FC236}">
                <a16:creationId xmlns:a16="http://schemas.microsoft.com/office/drawing/2014/main" id="{D4D88E24-E177-43D9-99AE-82DBE7C1E327}"/>
              </a:ext>
            </a:extLst>
          </p:cNvPr>
          <p:cNvSpPr txBox="1"/>
          <p:nvPr/>
        </p:nvSpPr>
        <p:spPr>
          <a:xfrm rot="20909646">
            <a:off x="6285948" y="2321852"/>
            <a:ext cx="757451" cy="230832"/>
          </a:xfrm>
          <a:prstGeom prst="rect">
            <a:avLst/>
          </a:prstGeom>
          <a:noFill/>
        </p:spPr>
        <p:txBody>
          <a:bodyPr wrap="square" rtlCol="0">
            <a:spAutoFit/>
          </a:bodyPr>
          <a:lstStyle/>
          <a:p>
            <a:r>
              <a:rPr kumimoji="1" lang="en-US" altLang="ja-JP" sz="900" b="1">
                <a:latin typeface="+mn-lt"/>
                <a:ea typeface="MS PGothic" panose="020B0600070205080204" pitchFamily="34" charset="-128"/>
              </a:rPr>
              <a:t>Te2/0/1</a:t>
            </a:r>
            <a:endParaRPr kumimoji="1" lang="ja-JP" altLang="en-US" sz="900" b="1">
              <a:latin typeface="+mn-lt"/>
              <a:ea typeface="MS PGothic" panose="020B0600070205080204" pitchFamily="34" charset="-128"/>
            </a:endParaRPr>
          </a:p>
        </p:txBody>
      </p:sp>
      <p:sp>
        <p:nvSpPr>
          <p:cNvPr id="354" name="テキスト ボックス 353">
            <a:extLst>
              <a:ext uri="{FF2B5EF4-FFF2-40B4-BE49-F238E27FC236}">
                <a16:creationId xmlns:a16="http://schemas.microsoft.com/office/drawing/2014/main" id="{1F91E869-0599-487C-B8F5-3D64BA89F58F}"/>
              </a:ext>
            </a:extLst>
          </p:cNvPr>
          <p:cNvSpPr txBox="1"/>
          <p:nvPr/>
        </p:nvSpPr>
        <p:spPr>
          <a:xfrm rot="684289">
            <a:off x="3862023" y="2335017"/>
            <a:ext cx="757451" cy="230832"/>
          </a:xfrm>
          <a:prstGeom prst="rect">
            <a:avLst/>
          </a:prstGeom>
          <a:noFill/>
        </p:spPr>
        <p:txBody>
          <a:bodyPr wrap="square" rtlCol="0">
            <a:spAutoFit/>
          </a:bodyPr>
          <a:lstStyle/>
          <a:p>
            <a:r>
              <a:rPr kumimoji="1" lang="en-US" altLang="ja-JP" sz="900" b="1">
                <a:latin typeface="+mn-lt"/>
                <a:ea typeface="MS PGothic" panose="020B0600070205080204" pitchFamily="34" charset="-128"/>
              </a:rPr>
              <a:t>Te1/0/2</a:t>
            </a:r>
            <a:endParaRPr kumimoji="1" lang="ja-JP" altLang="en-US" sz="900" b="1">
              <a:latin typeface="+mn-lt"/>
              <a:ea typeface="MS PGothic" panose="020B0600070205080204" pitchFamily="34" charset="-128"/>
            </a:endParaRPr>
          </a:p>
        </p:txBody>
      </p:sp>
      <p:sp>
        <p:nvSpPr>
          <p:cNvPr id="355" name="テキスト ボックス 354">
            <a:extLst>
              <a:ext uri="{FF2B5EF4-FFF2-40B4-BE49-F238E27FC236}">
                <a16:creationId xmlns:a16="http://schemas.microsoft.com/office/drawing/2014/main" id="{5AAE1EBA-EFB5-46DB-995B-B321B85FF7DD}"/>
              </a:ext>
            </a:extLst>
          </p:cNvPr>
          <p:cNvSpPr txBox="1"/>
          <p:nvPr/>
        </p:nvSpPr>
        <p:spPr>
          <a:xfrm rot="20919897">
            <a:off x="3854617" y="2646777"/>
            <a:ext cx="757451" cy="230832"/>
          </a:xfrm>
          <a:prstGeom prst="rect">
            <a:avLst/>
          </a:prstGeom>
          <a:noFill/>
        </p:spPr>
        <p:txBody>
          <a:bodyPr wrap="square" rtlCol="0">
            <a:spAutoFit/>
          </a:bodyPr>
          <a:lstStyle/>
          <a:p>
            <a:r>
              <a:rPr kumimoji="1" lang="en-US" altLang="ja-JP" sz="900" b="1">
                <a:latin typeface="+mn-lt"/>
                <a:ea typeface="MS PGothic" panose="020B0600070205080204" pitchFamily="34" charset="-128"/>
              </a:rPr>
              <a:t>Te1/1/8</a:t>
            </a:r>
            <a:endParaRPr kumimoji="1" lang="ja-JP" altLang="en-US" sz="900" b="1">
              <a:latin typeface="+mn-lt"/>
              <a:ea typeface="MS PGothic" panose="020B0600070205080204" pitchFamily="34" charset="-128"/>
            </a:endParaRPr>
          </a:p>
        </p:txBody>
      </p:sp>
      <p:sp>
        <p:nvSpPr>
          <p:cNvPr id="356" name="テキスト ボックス 355">
            <a:extLst>
              <a:ext uri="{FF2B5EF4-FFF2-40B4-BE49-F238E27FC236}">
                <a16:creationId xmlns:a16="http://schemas.microsoft.com/office/drawing/2014/main" id="{FF44D700-B157-477E-B79D-CD5CA3C33EFB}"/>
              </a:ext>
            </a:extLst>
          </p:cNvPr>
          <p:cNvSpPr txBox="1"/>
          <p:nvPr/>
        </p:nvSpPr>
        <p:spPr>
          <a:xfrm>
            <a:off x="3352347" y="2738739"/>
            <a:ext cx="757451" cy="230832"/>
          </a:xfrm>
          <a:prstGeom prst="rect">
            <a:avLst/>
          </a:prstGeom>
          <a:noFill/>
        </p:spPr>
        <p:txBody>
          <a:bodyPr wrap="square" rtlCol="0">
            <a:spAutoFit/>
          </a:bodyPr>
          <a:lstStyle/>
          <a:p>
            <a:r>
              <a:rPr kumimoji="1" lang="en-US" altLang="ja-JP" sz="900" b="1">
                <a:latin typeface="+mn-lt"/>
                <a:ea typeface="MS PGothic" panose="020B0600070205080204" pitchFamily="34" charset="-128"/>
              </a:rPr>
              <a:t>Te1/1/7</a:t>
            </a:r>
            <a:endParaRPr kumimoji="1" lang="ja-JP" altLang="en-US" sz="900" b="1">
              <a:latin typeface="+mn-lt"/>
              <a:ea typeface="MS PGothic" panose="020B0600070205080204" pitchFamily="34" charset="-128"/>
            </a:endParaRPr>
          </a:p>
        </p:txBody>
      </p:sp>
      <p:sp>
        <p:nvSpPr>
          <p:cNvPr id="357" name="テキスト ボックス 356">
            <a:extLst>
              <a:ext uri="{FF2B5EF4-FFF2-40B4-BE49-F238E27FC236}">
                <a16:creationId xmlns:a16="http://schemas.microsoft.com/office/drawing/2014/main" id="{8C3CA8F6-DBB2-4B0A-AE3B-BB53EBDA59BE}"/>
              </a:ext>
            </a:extLst>
          </p:cNvPr>
          <p:cNvSpPr txBox="1"/>
          <p:nvPr/>
        </p:nvSpPr>
        <p:spPr>
          <a:xfrm>
            <a:off x="6763294" y="2728514"/>
            <a:ext cx="757451" cy="230832"/>
          </a:xfrm>
          <a:prstGeom prst="rect">
            <a:avLst/>
          </a:prstGeom>
          <a:noFill/>
        </p:spPr>
        <p:txBody>
          <a:bodyPr wrap="square" rtlCol="0">
            <a:spAutoFit/>
          </a:bodyPr>
          <a:lstStyle/>
          <a:p>
            <a:r>
              <a:rPr kumimoji="1" lang="en-US" altLang="ja-JP" sz="900" b="1">
                <a:latin typeface="+mn-lt"/>
                <a:ea typeface="MS PGothic" panose="020B0600070205080204" pitchFamily="34" charset="-128"/>
              </a:rPr>
              <a:t>Te2/1/8</a:t>
            </a:r>
            <a:endParaRPr kumimoji="1" lang="ja-JP" altLang="en-US" sz="900" b="1">
              <a:latin typeface="+mn-lt"/>
              <a:ea typeface="MS PGothic" panose="020B0600070205080204" pitchFamily="34" charset="-128"/>
            </a:endParaRPr>
          </a:p>
        </p:txBody>
      </p:sp>
      <p:sp>
        <p:nvSpPr>
          <p:cNvPr id="358" name="テキスト ボックス 357">
            <a:extLst>
              <a:ext uri="{FF2B5EF4-FFF2-40B4-BE49-F238E27FC236}">
                <a16:creationId xmlns:a16="http://schemas.microsoft.com/office/drawing/2014/main" id="{5F88C65D-621E-480F-820F-F22CEB523CEA}"/>
              </a:ext>
            </a:extLst>
          </p:cNvPr>
          <p:cNvSpPr txBox="1"/>
          <p:nvPr/>
        </p:nvSpPr>
        <p:spPr>
          <a:xfrm rot="750967">
            <a:off x="6261620" y="2659407"/>
            <a:ext cx="757451" cy="230832"/>
          </a:xfrm>
          <a:prstGeom prst="rect">
            <a:avLst/>
          </a:prstGeom>
          <a:noFill/>
        </p:spPr>
        <p:txBody>
          <a:bodyPr wrap="square" rtlCol="0">
            <a:spAutoFit/>
          </a:bodyPr>
          <a:lstStyle/>
          <a:p>
            <a:r>
              <a:rPr kumimoji="1" lang="en-US" altLang="ja-JP" sz="900" b="1">
                <a:latin typeface="+mn-lt"/>
                <a:ea typeface="MS PGothic" panose="020B0600070205080204" pitchFamily="34" charset="-128"/>
              </a:rPr>
              <a:t>Te2/1/7</a:t>
            </a:r>
            <a:endParaRPr kumimoji="1" lang="ja-JP" altLang="en-US" sz="900" b="1">
              <a:latin typeface="+mn-lt"/>
              <a:ea typeface="MS PGothic" panose="020B0600070205080204" pitchFamily="34" charset="-128"/>
            </a:endParaRPr>
          </a:p>
        </p:txBody>
      </p:sp>
      <p:sp>
        <p:nvSpPr>
          <p:cNvPr id="359" name="テキスト ボックス 358">
            <a:extLst>
              <a:ext uri="{FF2B5EF4-FFF2-40B4-BE49-F238E27FC236}">
                <a16:creationId xmlns:a16="http://schemas.microsoft.com/office/drawing/2014/main" id="{6F5EFB2D-9230-403D-BE8D-EE8B373234E9}"/>
              </a:ext>
            </a:extLst>
          </p:cNvPr>
          <p:cNvSpPr txBox="1"/>
          <p:nvPr/>
        </p:nvSpPr>
        <p:spPr>
          <a:xfrm>
            <a:off x="3375070" y="3173052"/>
            <a:ext cx="757451" cy="230832"/>
          </a:xfrm>
          <a:prstGeom prst="rect">
            <a:avLst/>
          </a:prstGeom>
          <a:noFill/>
        </p:spPr>
        <p:txBody>
          <a:bodyPr wrap="square" rtlCol="0">
            <a:spAutoFit/>
          </a:bodyPr>
          <a:lstStyle/>
          <a:p>
            <a:r>
              <a:rPr kumimoji="1" lang="en-US" altLang="ja-JP" sz="900" b="1">
                <a:latin typeface="+mn-lt"/>
                <a:ea typeface="MS PGothic" panose="020B0600070205080204" pitchFamily="34" charset="-128"/>
              </a:rPr>
              <a:t>Gi1/0/1</a:t>
            </a:r>
            <a:endParaRPr kumimoji="1" lang="ja-JP" altLang="en-US" sz="900" b="1">
              <a:latin typeface="+mn-lt"/>
              <a:ea typeface="MS PGothic" panose="020B0600070205080204" pitchFamily="34" charset="-128"/>
            </a:endParaRPr>
          </a:p>
        </p:txBody>
      </p:sp>
      <p:sp>
        <p:nvSpPr>
          <p:cNvPr id="360" name="テキスト ボックス 359">
            <a:extLst>
              <a:ext uri="{FF2B5EF4-FFF2-40B4-BE49-F238E27FC236}">
                <a16:creationId xmlns:a16="http://schemas.microsoft.com/office/drawing/2014/main" id="{C88D4323-0846-4B50-BD43-8001D8E2B998}"/>
              </a:ext>
            </a:extLst>
          </p:cNvPr>
          <p:cNvSpPr txBox="1"/>
          <p:nvPr/>
        </p:nvSpPr>
        <p:spPr>
          <a:xfrm>
            <a:off x="6788176" y="3173052"/>
            <a:ext cx="757451" cy="230832"/>
          </a:xfrm>
          <a:prstGeom prst="rect">
            <a:avLst/>
          </a:prstGeom>
          <a:noFill/>
        </p:spPr>
        <p:txBody>
          <a:bodyPr wrap="square" rtlCol="0">
            <a:spAutoFit/>
          </a:bodyPr>
          <a:lstStyle/>
          <a:p>
            <a:r>
              <a:rPr kumimoji="1" lang="en-US" altLang="ja-JP" sz="900" b="1">
                <a:latin typeface="+mn-lt"/>
                <a:ea typeface="MS PGothic" panose="020B0600070205080204" pitchFamily="34" charset="-128"/>
              </a:rPr>
              <a:t>Gi2/0/2</a:t>
            </a:r>
            <a:endParaRPr kumimoji="1" lang="ja-JP" altLang="en-US" sz="900" b="1">
              <a:latin typeface="+mn-lt"/>
              <a:ea typeface="MS PGothic" panose="020B0600070205080204" pitchFamily="34" charset="-128"/>
            </a:endParaRPr>
          </a:p>
        </p:txBody>
      </p:sp>
      <p:sp>
        <p:nvSpPr>
          <p:cNvPr id="361" name="テキスト ボックス 360">
            <a:extLst>
              <a:ext uri="{FF2B5EF4-FFF2-40B4-BE49-F238E27FC236}">
                <a16:creationId xmlns:a16="http://schemas.microsoft.com/office/drawing/2014/main" id="{3D790282-F879-46A5-A702-B8D977A0C37F}"/>
              </a:ext>
            </a:extLst>
          </p:cNvPr>
          <p:cNvSpPr txBox="1"/>
          <p:nvPr/>
        </p:nvSpPr>
        <p:spPr>
          <a:xfrm rot="20823285">
            <a:off x="6289078" y="3239744"/>
            <a:ext cx="757451" cy="230832"/>
          </a:xfrm>
          <a:prstGeom prst="rect">
            <a:avLst/>
          </a:prstGeom>
          <a:noFill/>
        </p:spPr>
        <p:txBody>
          <a:bodyPr wrap="square" rtlCol="0">
            <a:spAutoFit/>
          </a:bodyPr>
          <a:lstStyle/>
          <a:p>
            <a:r>
              <a:rPr kumimoji="1" lang="en-US" altLang="ja-JP" sz="900" b="1">
                <a:latin typeface="+mn-lt"/>
                <a:ea typeface="MS PGothic" panose="020B0600070205080204" pitchFamily="34" charset="-128"/>
              </a:rPr>
              <a:t>Gi2/0/1</a:t>
            </a:r>
            <a:endParaRPr kumimoji="1" lang="ja-JP" altLang="en-US" sz="900" b="1">
              <a:latin typeface="+mn-lt"/>
              <a:ea typeface="MS PGothic" panose="020B0600070205080204" pitchFamily="34" charset="-128"/>
            </a:endParaRPr>
          </a:p>
        </p:txBody>
      </p:sp>
      <p:sp>
        <p:nvSpPr>
          <p:cNvPr id="362" name="テキスト ボックス 361">
            <a:extLst>
              <a:ext uri="{FF2B5EF4-FFF2-40B4-BE49-F238E27FC236}">
                <a16:creationId xmlns:a16="http://schemas.microsoft.com/office/drawing/2014/main" id="{24C93ACB-9837-4F4D-AF5A-5CEDFCD17FF2}"/>
              </a:ext>
            </a:extLst>
          </p:cNvPr>
          <p:cNvSpPr txBox="1"/>
          <p:nvPr/>
        </p:nvSpPr>
        <p:spPr>
          <a:xfrm rot="728248">
            <a:off x="3870865" y="3283706"/>
            <a:ext cx="757451" cy="230832"/>
          </a:xfrm>
          <a:prstGeom prst="rect">
            <a:avLst/>
          </a:prstGeom>
          <a:noFill/>
        </p:spPr>
        <p:txBody>
          <a:bodyPr wrap="square" rtlCol="0">
            <a:spAutoFit/>
          </a:bodyPr>
          <a:lstStyle/>
          <a:p>
            <a:r>
              <a:rPr kumimoji="1" lang="en-US" altLang="ja-JP" sz="900" b="1">
                <a:latin typeface="+mn-lt"/>
                <a:ea typeface="MS PGothic" panose="020B0600070205080204" pitchFamily="34" charset="-128"/>
              </a:rPr>
              <a:t>Gi1/0/2</a:t>
            </a:r>
            <a:endParaRPr kumimoji="1" lang="ja-JP" altLang="en-US" sz="900" b="1">
              <a:latin typeface="+mn-lt"/>
              <a:ea typeface="MS PGothic" panose="020B0600070205080204" pitchFamily="34" charset="-128"/>
            </a:endParaRPr>
          </a:p>
        </p:txBody>
      </p:sp>
      <p:sp>
        <p:nvSpPr>
          <p:cNvPr id="363" name="テキスト ボックス 362">
            <a:extLst>
              <a:ext uri="{FF2B5EF4-FFF2-40B4-BE49-F238E27FC236}">
                <a16:creationId xmlns:a16="http://schemas.microsoft.com/office/drawing/2014/main" id="{B0B85ED9-4198-4FA9-8BD2-2B6BD8F01A69}"/>
              </a:ext>
            </a:extLst>
          </p:cNvPr>
          <p:cNvSpPr txBox="1"/>
          <p:nvPr/>
        </p:nvSpPr>
        <p:spPr>
          <a:xfrm>
            <a:off x="3324374" y="3669750"/>
            <a:ext cx="757451" cy="230832"/>
          </a:xfrm>
          <a:prstGeom prst="rect">
            <a:avLst/>
          </a:prstGeom>
          <a:noFill/>
        </p:spPr>
        <p:txBody>
          <a:bodyPr wrap="square" rtlCol="0">
            <a:spAutoFit/>
          </a:bodyPr>
          <a:lstStyle/>
          <a:p>
            <a:r>
              <a:rPr kumimoji="1" lang="en-US" altLang="ja-JP" sz="900" b="1">
                <a:latin typeface="+mn-lt"/>
                <a:ea typeface="MS PGothic" panose="020B0600070205080204" pitchFamily="34" charset="-128"/>
              </a:rPr>
              <a:t>Gi1/0/47</a:t>
            </a:r>
            <a:endParaRPr kumimoji="1" lang="ja-JP" altLang="en-US" sz="900" b="1">
              <a:latin typeface="+mn-lt"/>
              <a:ea typeface="MS PGothic" panose="020B0600070205080204" pitchFamily="34" charset="-128"/>
            </a:endParaRPr>
          </a:p>
        </p:txBody>
      </p:sp>
      <p:sp>
        <p:nvSpPr>
          <p:cNvPr id="364" name="テキスト ボックス 363">
            <a:extLst>
              <a:ext uri="{FF2B5EF4-FFF2-40B4-BE49-F238E27FC236}">
                <a16:creationId xmlns:a16="http://schemas.microsoft.com/office/drawing/2014/main" id="{A2B92D4D-ACCE-4E32-8862-F9B4F1660C0F}"/>
              </a:ext>
            </a:extLst>
          </p:cNvPr>
          <p:cNvSpPr txBox="1"/>
          <p:nvPr/>
        </p:nvSpPr>
        <p:spPr>
          <a:xfrm>
            <a:off x="6763294" y="3669750"/>
            <a:ext cx="757451" cy="230832"/>
          </a:xfrm>
          <a:prstGeom prst="rect">
            <a:avLst/>
          </a:prstGeom>
          <a:noFill/>
        </p:spPr>
        <p:txBody>
          <a:bodyPr wrap="square" rtlCol="0">
            <a:spAutoFit/>
          </a:bodyPr>
          <a:lstStyle/>
          <a:p>
            <a:r>
              <a:rPr kumimoji="1" lang="en-US" altLang="ja-JP" sz="900" b="1">
                <a:latin typeface="+mn-lt"/>
                <a:ea typeface="MS PGothic" panose="020B0600070205080204" pitchFamily="34" charset="-128"/>
              </a:rPr>
              <a:t>Gi2/0/48</a:t>
            </a:r>
            <a:endParaRPr kumimoji="1" lang="ja-JP" altLang="en-US" sz="900" b="1">
              <a:latin typeface="+mn-lt"/>
              <a:ea typeface="MS PGothic" panose="020B0600070205080204" pitchFamily="34" charset="-128"/>
            </a:endParaRPr>
          </a:p>
        </p:txBody>
      </p:sp>
      <p:sp>
        <p:nvSpPr>
          <p:cNvPr id="365" name="テキスト ボックス 364">
            <a:extLst>
              <a:ext uri="{FF2B5EF4-FFF2-40B4-BE49-F238E27FC236}">
                <a16:creationId xmlns:a16="http://schemas.microsoft.com/office/drawing/2014/main" id="{AE3F8712-9DB9-47FD-8C18-9FD9B1069B5A}"/>
              </a:ext>
            </a:extLst>
          </p:cNvPr>
          <p:cNvSpPr txBox="1"/>
          <p:nvPr/>
        </p:nvSpPr>
        <p:spPr>
          <a:xfrm rot="766942">
            <a:off x="6231115" y="3608726"/>
            <a:ext cx="757451" cy="230832"/>
          </a:xfrm>
          <a:prstGeom prst="rect">
            <a:avLst/>
          </a:prstGeom>
          <a:noFill/>
        </p:spPr>
        <p:txBody>
          <a:bodyPr wrap="square" rtlCol="0">
            <a:spAutoFit/>
          </a:bodyPr>
          <a:lstStyle/>
          <a:p>
            <a:r>
              <a:rPr kumimoji="1" lang="en-US" altLang="ja-JP" sz="900" b="1">
                <a:latin typeface="+mn-lt"/>
                <a:ea typeface="MS PGothic" panose="020B0600070205080204" pitchFamily="34" charset="-128"/>
              </a:rPr>
              <a:t>Gi2/0/47</a:t>
            </a:r>
            <a:endParaRPr kumimoji="1" lang="ja-JP" altLang="en-US" sz="900" b="1">
              <a:latin typeface="+mn-lt"/>
              <a:ea typeface="MS PGothic" panose="020B0600070205080204" pitchFamily="34" charset="-128"/>
            </a:endParaRPr>
          </a:p>
        </p:txBody>
      </p:sp>
      <p:sp>
        <p:nvSpPr>
          <p:cNvPr id="366" name="テキスト ボックス 365">
            <a:extLst>
              <a:ext uri="{FF2B5EF4-FFF2-40B4-BE49-F238E27FC236}">
                <a16:creationId xmlns:a16="http://schemas.microsoft.com/office/drawing/2014/main" id="{B60B7145-17D9-4FC7-932E-6450E1EFADD5}"/>
              </a:ext>
            </a:extLst>
          </p:cNvPr>
          <p:cNvSpPr txBox="1"/>
          <p:nvPr/>
        </p:nvSpPr>
        <p:spPr>
          <a:xfrm rot="20910125">
            <a:off x="3902510" y="3558899"/>
            <a:ext cx="757451" cy="230832"/>
          </a:xfrm>
          <a:prstGeom prst="rect">
            <a:avLst/>
          </a:prstGeom>
          <a:noFill/>
        </p:spPr>
        <p:txBody>
          <a:bodyPr wrap="square" rtlCol="0">
            <a:spAutoFit/>
          </a:bodyPr>
          <a:lstStyle/>
          <a:p>
            <a:r>
              <a:rPr kumimoji="1" lang="en-US" altLang="ja-JP" sz="900" b="1">
                <a:latin typeface="+mn-lt"/>
                <a:ea typeface="MS PGothic" panose="020B0600070205080204" pitchFamily="34" charset="-128"/>
              </a:rPr>
              <a:t>Gi1/0/48</a:t>
            </a:r>
            <a:endParaRPr kumimoji="1" lang="ja-JP" altLang="en-US" sz="900" b="1">
              <a:latin typeface="+mn-lt"/>
              <a:ea typeface="MS PGothic" panose="020B0600070205080204" pitchFamily="34" charset="-128"/>
            </a:endParaRPr>
          </a:p>
        </p:txBody>
      </p:sp>
      <p:sp>
        <p:nvSpPr>
          <p:cNvPr id="367" name="テキスト ボックス 366">
            <a:extLst>
              <a:ext uri="{FF2B5EF4-FFF2-40B4-BE49-F238E27FC236}">
                <a16:creationId xmlns:a16="http://schemas.microsoft.com/office/drawing/2014/main" id="{774E5AD8-D701-4F55-B7E5-A9A63863E102}"/>
              </a:ext>
            </a:extLst>
          </p:cNvPr>
          <p:cNvSpPr txBox="1"/>
          <p:nvPr/>
        </p:nvSpPr>
        <p:spPr>
          <a:xfrm>
            <a:off x="3451919" y="4050587"/>
            <a:ext cx="757451" cy="230832"/>
          </a:xfrm>
          <a:prstGeom prst="rect">
            <a:avLst/>
          </a:prstGeom>
          <a:noFill/>
        </p:spPr>
        <p:txBody>
          <a:bodyPr wrap="square" rtlCol="0">
            <a:spAutoFit/>
          </a:bodyPr>
          <a:lstStyle/>
          <a:p>
            <a:r>
              <a:rPr kumimoji="1" lang="en-US" altLang="ja-JP" sz="900" b="1">
                <a:latin typeface="+mn-lt"/>
                <a:ea typeface="MS PGothic" panose="020B0600070205080204" pitchFamily="34" charset="-128"/>
              </a:rPr>
              <a:t>Gi1/0/1</a:t>
            </a:r>
            <a:endParaRPr kumimoji="1" lang="ja-JP" altLang="en-US" sz="900" b="1">
              <a:latin typeface="+mn-lt"/>
              <a:ea typeface="MS PGothic" panose="020B0600070205080204" pitchFamily="34" charset="-128"/>
            </a:endParaRPr>
          </a:p>
        </p:txBody>
      </p:sp>
      <p:sp>
        <p:nvSpPr>
          <p:cNvPr id="368" name="テキスト ボックス 367">
            <a:extLst>
              <a:ext uri="{FF2B5EF4-FFF2-40B4-BE49-F238E27FC236}">
                <a16:creationId xmlns:a16="http://schemas.microsoft.com/office/drawing/2014/main" id="{1F4ACCA2-CC24-4B8C-A8F0-3A692F14F197}"/>
              </a:ext>
            </a:extLst>
          </p:cNvPr>
          <p:cNvSpPr txBox="1"/>
          <p:nvPr/>
        </p:nvSpPr>
        <p:spPr>
          <a:xfrm>
            <a:off x="6684034" y="4050587"/>
            <a:ext cx="757451" cy="230832"/>
          </a:xfrm>
          <a:prstGeom prst="rect">
            <a:avLst/>
          </a:prstGeom>
          <a:noFill/>
        </p:spPr>
        <p:txBody>
          <a:bodyPr wrap="square" rtlCol="0">
            <a:spAutoFit/>
          </a:bodyPr>
          <a:lstStyle/>
          <a:p>
            <a:r>
              <a:rPr kumimoji="1" lang="en-US" altLang="ja-JP" sz="900" b="1">
                <a:latin typeface="+mn-lt"/>
                <a:ea typeface="MS PGothic" panose="020B0600070205080204" pitchFamily="34" charset="-128"/>
              </a:rPr>
              <a:t>Gi2/0/1</a:t>
            </a:r>
            <a:endParaRPr kumimoji="1" lang="ja-JP" altLang="en-US" sz="900" b="1">
              <a:latin typeface="+mn-lt"/>
              <a:ea typeface="MS PGothic" panose="020B0600070205080204" pitchFamily="34" charset="-128"/>
            </a:endParaRPr>
          </a:p>
        </p:txBody>
      </p:sp>
      <p:sp>
        <p:nvSpPr>
          <p:cNvPr id="369" name="テキスト ボックス 368">
            <a:extLst>
              <a:ext uri="{FF2B5EF4-FFF2-40B4-BE49-F238E27FC236}">
                <a16:creationId xmlns:a16="http://schemas.microsoft.com/office/drawing/2014/main" id="{FDFE3634-0007-4507-B6EF-795ED931BA63}"/>
              </a:ext>
            </a:extLst>
          </p:cNvPr>
          <p:cNvSpPr txBox="1"/>
          <p:nvPr/>
        </p:nvSpPr>
        <p:spPr>
          <a:xfrm>
            <a:off x="4513377" y="4316051"/>
            <a:ext cx="757451" cy="230832"/>
          </a:xfrm>
          <a:prstGeom prst="rect">
            <a:avLst/>
          </a:prstGeom>
          <a:noFill/>
        </p:spPr>
        <p:txBody>
          <a:bodyPr wrap="square" rtlCol="0">
            <a:spAutoFit/>
          </a:bodyPr>
          <a:lstStyle/>
          <a:p>
            <a:r>
              <a:rPr kumimoji="1" lang="en-US" altLang="ja-JP" sz="900" b="1">
                <a:latin typeface="+mn-lt"/>
                <a:ea typeface="MS PGothic" panose="020B0600070205080204" pitchFamily="34" charset="-128"/>
              </a:rPr>
              <a:t>Gi0/1</a:t>
            </a:r>
            <a:endParaRPr kumimoji="1" lang="ja-JP" altLang="en-US" sz="900" b="1">
              <a:latin typeface="+mn-lt"/>
              <a:ea typeface="MS PGothic" panose="020B0600070205080204" pitchFamily="34" charset="-128"/>
            </a:endParaRPr>
          </a:p>
        </p:txBody>
      </p:sp>
      <p:sp>
        <p:nvSpPr>
          <p:cNvPr id="370" name="テキスト ボックス 369">
            <a:extLst>
              <a:ext uri="{FF2B5EF4-FFF2-40B4-BE49-F238E27FC236}">
                <a16:creationId xmlns:a16="http://schemas.microsoft.com/office/drawing/2014/main" id="{088A7451-C795-473E-83D5-0392DD00446E}"/>
              </a:ext>
            </a:extLst>
          </p:cNvPr>
          <p:cNvSpPr txBox="1"/>
          <p:nvPr/>
        </p:nvSpPr>
        <p:spPr>
          <a:xfrm>
            <a:off x="4504478" y="4611728"/>
            <a:ext cx="757451" cy="230832"/>
          </a:xfrm>
          <a:prstGeom prst="rect">
            <a:avLst/>
          </a:prstGeom>
          <a:noFill/>
        </p:spPr>
        <p:txBody>
          <a:bodyPr wrap="square" rtlCol="0">
            <a:spAutoFit/>
          </a:bodyPr>
          <a:lstStyle/>
          <a:p>
            <a:r>
              <a:rPr kumimoji="1" lang="en-US" altLang="ja-JP" sz="900" b="1">
                <a:latin typeface="+mn-lt"/>
                <a:ea typeface="MS PGothic" panose="020B0600070205080204" pitchFamily="34" charset="-128"/>
              </a:rPr>
              <a:t>Gi0/2</a:t>
            </a:r>
            <a:endParaRPr kumimoji="1" lang="ja-JP" altLang="en-US" sz="900" b="1">
              <a:latin typeface="+mn-lt"/>
              <a:ea typeface="MS PGothic" panose="020B0600070205080204" pitchFamily="34" charset="-128"/>
            </a:endParaRPr>
          </a:p>
        </p:txBody>
      </p:sp>
      <p:sp>
        <p:nvSpPr>
          <p:cNvPr id="371" name="テキスト ボックス 370">
            <a:extLst>
              <a:ext uri="{FF2B5EF4-FFF2-40B4-BE49-F238E27FC236}">
                <a16:creationId xmlns:a16="http://schemas.microsoft.com/office/drawing/2014/main" id="{96096CC1-1088-46D2-B25E-251D3EE2B1A5}"/>
              </a:ext>
            </a:extLst>
          </p:cNvPr>
          <p:cNvSpPr txBox="1"/>
          <p:nvPr/>
        </p:nvSpPr>
        <p:spPr>
          <a:xfrm rot="615005">
            <a:off x="4785561" y="4112007"/>
            <a:ext cx="757451" cy="230832"/>
          </a:xfrm>
          <a:prstGeom prst="rect">
            <a:avLst/>
          </a:prstGeom>
          <a:noFill/>
        </p:spPr>
        <p:txBody>
          <a:bodyPr wrap="square" rtlCol="0">
            <a:spAutoFit/>
          </a:bodyPr>
          <a:lstStyle/>
          <a:p>
            <a:r>
              <a:rPr kumimoji="1" lang="en-US" altLang="ja-JP" sz="900" b="1">
                <a:latin typeface="+mn-lt"/>
                <a:ea typeface="MS PGothic" panose="020B0600070205080204" pitchFamily="34" charset="-128"/>
              </a:rPr>
              <a:t>Gi0/7</a:t>
            </a:r>
            <a:endParaRPr kumimoji="1" lang="ja-JP" altLang="en-US" sz="900" b="1">
              <a:latin typeface="+mn-lt"/>
              <a:ea typeface="MS PGothic" panose="020B0600070205080204" pitchFamily="34" charset="-128"/>
            </a:endParaRPr>
          </a:p>
        </p:txBody>
      </p:sp>
      <p:sp>
        <p:nvSpPr>
          <p:cNvPr id="372" name="テキスト ボックス 371">
            <a:extLst>
              <a:ext uri="{FF2B5EF4-FFF2-40B4-BE49-F238E27FC236}">
                <a16:creationId xmlns:a16="http://schemas.microsoft.com/office/drawing/2014/main" id="{43F9E378-029D-4541-9094-5CE580FAD61E}"/>
              </a:ext>
            </a:extLst>
          </p:cNvPr>
          <p:cNvSpPr txBox="1"/>
          <p:nvPr/>
        </p:nvSpPr>
        <p:spPr>
          <a:xfrm rot="20936719">
            <a:off x="5389823" y="4069285"/>
            <a:ext cx="757451" cy="230832"/>
          </a:xfrm>
          <a:prstGeom prst="rect">
            <a:avLst/>
          </a:prstGeom>
          <a:noFill/>
        </p:spPr>
        <p:txBody>
          <a:bodyPr wrap="square" rtlCol="0">
            <a:spAutoFit/>
          </a:bodyPr>
          <a:lstStyle/>
          <a:p>
            <a:r>
              <a:rPr kumimoji="1" lang="en-US" altLang="ja-JP" sz="900" b="1">
                <a:latin typeface="+mn-lt"/>
                <a:ea typeface="MS PGothic" panose="020B0600070205080204" pitchFamily="34" charset="-128"/>
              </a:rPr>
              <a:t>Gi0/8</a:t>
            </a:r>
            <a:endParaRPr kumimoji="1" lang="ja-JP" altLang="en-US" sz="900" b="1">
              <a:latin typeface="+mn-lt"/>
              <a:ea typeface="MS PGothic" panose="020B0600070205080204" pitchFamily="34" charset="-128"/>
            </a:endParaRPr>
          </a:p>
        </p:txBody>
      </p:sp>
      <p:sp>
        <p:nvSpPr>
          <p:cNvPr id="373" name="テキスト ボックス 372">
            <a:extLst>
              <a:ext uri="{FF2B5EF4-FFF2-40B4-BE49-F238E27FC236}">
                <a16:creationId xmlns:a16="http://schemas.microsoft.com/office/drawing/2014/main" id="{4662C53B-EA50-46FA-9AF5-1A0C26A5A064}"/>
              </a:ext>
            </a:extLst>
          </p:cNvPr>
          <p:cNvSpPr txBox="1"/>
          <p:nvPr/>
        </p:nvSpPr>
        <p:spPr>
          <a:xfrm>
            <a:off x="4320263" y="1261338"/>
            <a:ext cx="670722" cy="230832"/>
          </a:xfrm>
          <a:prstGeom prst="rect">
            <a:avLst/>
          </a:prstGeom>
          <a:noFill/>
        </p:spPr>
        <p:txBody>
          <a:bodyPr wrap="square" rtlCol="0">
            <a:spAutoFit/>
          </a:bodyPr>
          <a:lstStyle/>
          <a:p>
            <a:r>
              <a:rPr kumimoji="1" lang="en-US" altLang="ja-JP" sz="900" b="1">
                <a:latin typeface="+mn-lt"/>
                <a:ea typeface="MS PGothic" panose="020B0600070205080204" pitchFamily="34" charset="-128"/>
              </a:rPr>
              <a:t>Gi1/0/13</a:t>
            </a:r>
            <a:endParaRPr kumimoji="1" lang="ja-JP" altLang="en-US" sz="900" b="1">
              <a:latin typeface="+mn-lt"/>
              <a:ea typeface="MS PGothic" panose="020B0600070205080204" pitchFamily="34" charset="-128"/>
            </a:endParaRPr>
          </a:p>
        </p:txBody>
      </p:sp>
      <p:sp>
        <p:nvSpPr>
          <p:cNvPr id="374" name="テキスト ボックス 373">
            <a:extLst>
              <a:ext uri="{FF2B5EF4-FFF2-40B4-BE49-F238E27FC236}">
                <a16:creationId xmlns:a16="http://schemas.microsoft.com/office/drawing/2014/main" id="{DFAD78D3-8C22-44C4-836D-D973634B7EC6}"/>
              </a:ext>
            </a:extLst>
          </p:cNvPr>
          <p:cNvSpPr txBox="1"/>
          <p:nvPr/>
        </p:nvSpPr>
        <p:spPr>
          <a:xfrm>
            <a:off x="4313730" y="1511885"/>
            <a:ext cx="670722" cy="230832"/>
          </a:xfrm>
          <a:prstGeom prst="rect">
            <a:avLst/>
          </a:prstGeom>
          <a:noFill/>
        </p:spPr>
        <p:txBody>
          <a:bodyPr wrap="square" rtlCol="0">
            <a:spAutoFit/>
          </a:bodyPr>
          <a:lstStyle/>
          <a:p>
            <a:r>
              <a:rPr kumimoji="1" lang="en-US" altLang="ja-JP" sz="900" b="1">
                <a:latin typeface="+mn-lt"/>
                <a:ea typeface="MS PGothic" panose="020B0600070205080204" pitchFamily="34" charset="-128"/>
              </a:rPr>
              <a:t>Gi1/0/14</a:t>
            </a:r>
            <a:endParaRPr kumimoji="1" lang="ja-JP" altLang="en-US" sz="900" b="1">
              <a:latin typeface="+mn-lt"/>
              <a:ea typeface="MS PGothic" panose="020B0600070205080204" pitchFamily="34" charset="-128"/>
            </a:endParaRPr>
          </a:p>
        </p:txBody>
      </p:sp>
      <p:sp>
        <p:nvSpPr>
          <p:cNvPr id="375" name="テキスト ボックス 374">
            <a:extLst>
              <a:ext uri="{FF2B5EF4-FFF2-40B4-BE49-F238E27FC236}">
                <a16:creationId xmlns:a16="http://schemas.microsoft.com/office/drawing/2014/main" id="{59398BCD-32CC-4082-9E97-CEA6AE72A406}"/>
              </a:ext>
            </a:extLst>
          </p:cNvPr>
          <p:cNvSpPr txBox="1"/>
          <p:nvPr/>
        </p:nvSpPr>
        <p:spPr>
          <a:xfrm rot="508182">
            <a:off x="5282918" y="1678345"/>
            <a:ext cx="670722" cy="230832"/>
          </a:xfrm>
          <a:prstGeom prst="rect">
            <a:avLst/>
          </a:prstGeom>
          <a:noFill/>
        </p:spPr>
        <p:txBody>
          <a:bodyPr wrap="square" rtlCol="0">
            <a:spAutoFit/>
          </a:bodyPr>
          <a:lstStyle/>
          <a:p>
            <a:r>
              <a:rPr kumimoji="1" lang="en-US" altLang="ja-JP" sz="900" b="1">
                <a:latin typeface="+mn-lt"/>
                <a:ea typeface="MS PGothic" panose="020B0600070205080204" pitchFamily="34" charset="-128"/>
              </a:rPr>
              <a:t>Te1/0/2</a:t>
            </a:r>
            <a:endParaRPr kumimoji="1" lang="ja-JP" altLang="en-US" sz="900" b="1">
              <a:latin typeface="+mn-lt"/>
              <a:ea typeface="MS PGothic" panose="020B0600070205080204" pitchFamily="34" charset="-128"/>
            </a:endParaRPr>
          </a:p>
        </p:txBody>
      </p:sp>
      <p:sp>
        <p:nvSpPr>
          <p:cNvPr id="376" name="テキスト ボックス 375">
            <a:extLst>
              <a:ext uri="{FF2B5EF4-FFF2-40B4-BE49-F238E27FC236}">
                <a16:creationId xmlns:a16="http://schemas.microsoft.com/office/drawing/2014/main" id="{A88EEB1C-F664-4E4D-A817-B65F8F077758}"/>
              </a:ext>
            </a:extLst>
          </p:cNvPr>
          <p:cNvSpPr txBox="1"/>
          <p:nvPr/>
        </p:nvSpPr>
        <p:spPr>
          <a:xfrm rot="21052060">
            <a:off x="4742101" y="1651419"/>
            <a:ext cx="670722" cy="230832"/>
          </a:xfrm>
          <a:prstGeom prst="rect">
            <a:avLst/>
          </a:prstGeom>
          <a:noFill/>
        </p:spPr>
        <p:txBody>
          <a:bodyPr wrap="square" rtlCol="0">
            <a:spAutoFit/>
          </a:bodyPr>
          <a:lstStyle/>
          <a:p>
            <a:r>
              <a:rPr kumimoji="1" lang="en-US" altLang="ja-JP" sz="900" b="1">
                <a:latin typeface="+mn-lt"/>
                <a:ea typeface="MS PGothic" panose="020B0600070205080204" pitchFamily="34" charset="-128"/>
              </a:rPr>
              <a:t>Te1/0/1</a:t>
            </a:r>
            <a:endParaRPr kumimoji="1" lang="ja-JP" altLang="en-US" sz="900" b="1">
              <a:latin typeface="+mn-lt"/>
              <a:ea typeface="MS PGothic" panose="020B0600070205080204" pitchFamily="34" charset="-128"/>
            </a:endParaRPr>
          </a:p>
        </p:txBody>
      </p:sp>
      <p:sp>
        <p:nvSpPr>
          <p:cNvPr id="377" name="テキスト ボックス 376">
            <a:extLst>
              <a:ext uri="{FF2B5EF4-FFF2-40B4-BE49-F238E27FC236}">
                <a16:creationId xmlns:a16="http://schemas.microsoft.com/office/drawing/2014/main" id="{03C9DDC7-9C6B-4AD8-8361-F5D73677AA9D}"/>
              </a:ext>
            </a:extLst>
          </p:cNvPr>
          <p:cNvSpPr txBox="1"/>
          <p:nvPr/>
        </p:nvSpPr>
        <p:spPr>
          <a:xfrm>
            <a:off x="1582151" y="2889263"/>
            <a:ext cx="426979" cy="230832"/>
          </a:xfrm>
          <a:prstGeom prst="rect">
            <a:avLst/>
          </a:prstGeom>
          <a:noFill/>
        </p:spPr>
        <p:txBody>
          <a:bodyPr wrap="square" rtlCol="0">
            <a:spAutoFit/>
          </a:bodyPr>
          <a:lstStyle/>
          <a:p>
            <a:r>
              <a:rPr kumimoji="1" lang="en-US" altLang="ja-JP" sz="900" b="1">
                <a:latin typeface="+mn-lt"/>
                <a:ea typeface="MS PGothic" panose="020B0600070205080204" pitchFamily="34" charset="-128"/>
              </a:rPr>
              <a:t>Gi2</a:t>
            </a:r>
            <a:endParaRPr kumimoji="1" lang="ja-JP" altLang="en-US" sz="900" b="1">
              <a:latin typeface="+mn-lt"/>
              <a:ea typeface="MS PGothic" panose="020B0600070205080204" pitchFamily="34" charset="-128"/>
            </a:endParaRPr>
          </a:p>
        </p:txBody>
      </p:sp>
      <p:sp>
        <p:nvSpPr>
          <p:cNvPr id="378" name="テキスト ボックス 377">
            <a:extLst>
              <a:ext uri="{FF2B5EF4-FFF2-40B4-BE49-F238E27FC236}">
                <a16:creationId xmlns:a16="http://schemas.microsoft.com/office/drawing/2014/main" id="{0EEC7291-78E4-4323-BD88-96270C88B391}"/>
              </a:ext>
            </a:extLst>
          </p:cNvPr>
          <p:cNvSpPr txBox="1"/>
          <p:nvPr/>
        </p:nvSpPr>
        <p:spPr>
          <a:xfrm>
            <a:off x="1210318" y="2902602"/>
            <a:ext cx="426979" cy="230832"/>
          </a:xfrm>
          <a:prstGeom prst="rect">
            <a:avLst/>
          </a:prstGeom>
          <a:noFill/>
        </p:spPr>
        <p:txBody>
          <a:bodyPr wrap="square" rtlCol="0">
            <a:spAutoFit/>
          </a:bodyPr>
          <a:lstStyle/>
          <a:p>
            <a:r>
              <a:rPr kumimoji="1" lang="en-US" altLang="ja-JP" sz="900" b="1">
                <a:latin typeface="+mn-lt"/>
                <a:ea typeface="MS PGothic" panose="020B0600070205080204" pitchFamily="34" charset="-128"/>
              </a:rPr>
              <a:t>Gi3</a:t>
            </a:r>
            <a:endParaRPr kumimoji="1" lang="ja-JP" altLang="en-US" sz="900" b="1">
              <a:latin typeface="+mn-lt"/>
              <a:ea typeface="MS PGothic" panose="020B0600070205080204" pitchFamily="34" charset="-128"/>
            </a:endParaRPr>
          </a:p>
        </p:txBody>
      </p:sp>
      <p:sp>
        <p:nvSpPr>
          <p:cNvPr id="379" name="テキスト ボックス 378">
            <a:extLst>
              <a:ext uri="{FF2B5EF4-FFF2-40B4-BE49-F238E27FC236}">
                <a16:creationId xmlns:a16="http://schemas.microsoft.com/office/drawing/2014/main" id="{02B45718-C078-4D77-8B2B-DEFFF1551EBF}"/>
              </a:ext>
            </a:extLst>
          </p:cNvPr>
          <p:cNvSpPr txBox="1"/>
          <p:nvPr/>
        </p:nvSpPr>
        <p:spPr>
          <a:xfrm>
            <a:off x="1302400" y="2216463"/>
            <a:ext cx="426979" cy="230832"/>
          </a:xfrm>
          <a:prstGeom prst="rect">
            <a:avLst/>
          </a:prstGeom>
          <a:noFill/>
        </p:spPr>
        <p:txBody>
          <a:bodyPr wrap="square" rtlCol="0">
            <a:spAutoFit/>
          </a:bodyPr>
          <a:lstStyle/>
          <a:p>
            <a:r>
              <a:rPr kumimoji="1" lang="en-US" altLang="ja-JP" sz="900" b="1">
                <a:latin typeface="+mn-lt"/>
                <a:ea typeface="MS PGothic" panose="020B0600070205080204" pitchFamily="34" charset="-128"/>
              </a:rPr>
              <a:t>Gi1</a:t>
            </a:r>
            <a:endParaRPr kumimoji="1" lang="ja-JP" altLang="en-US" sz="900" b="1">
              <a:latin typeface="+mn-lt"/>
              <a:ea typeface="MS PGothic" panose="020B0600070205080204" pitchFamily="34" charset="-128"/>
            </a:endParaRPr>
          </a:p>
        </p:txBody>
      </p:sp>
      <p:sp>
        <p:nvSpPr>
          <p:cNvPr id="380" name="テキスト ボックス 379">
            <a:extLst>
              <a:ext uri="{FF2B5EF4-FFF2-40B4-BE49-F238E27FC236}">
                <a16:creationId xmlns:a16="http://schemas.microsoft.com/office/drawing/2014/main" id="{01286EF1-F48C-4D03-B08D-2DF62B40C401}"/>
              </a:ext>
            </a:extLst>
          </p:cNvPr>
          <p:cNvSpPr txBox="1"/>
          <p:nvPr/>
        </p:nvSpPr>
        <p:spPr>
          <a:xfrm>
            <a:off x="1663775" y="2227896"/>
            <a:ext cx="426979" cy="230832"/>
          </a:xfrm>
          <a:prstGeom prst="rect">
            <a:avLst/>
          </a:prstGeom>
          <a:noFill/>
        </p:spPr>
        <p:txBody>
          <a:bodyPr wrap="square" rtlCol="0">
            <a:spAutoFit/>
          </a:bodyPr>
          <a:lstStyle/>
          <a:p>
            <a:r>
              <a:rPr kumimoji="1" lang="en-US" altLang="ja-JP" sz="900" b="1">
                <a:latin typeface="+mn-lt"/>
                <a:ea typeface="MS PGothic" panose="020B0600070205080204" pitchFamily="34" charset="-128"/>
              </a:rPr>
              <a:t>Gi4</a:t>
            </a:r>
            <a:endParaRPr kumimoji="1" lang="ja-JP" altLang="en-US" sz="900" b="1">
              <a:latin typeface="+mn-lt"/>
              <a:ea typeface="MS PGothic" panose="020B0600070205080204" pitchFamily="34" charset="-128"/>
            </a:endParaRPr>
          </a:p>
        </p:txBody>
      </p:sp>
      <p:sp>
        <p:nvSpPr>
          <p:cNvPr id="381" name="テキスト ボックス 380">
            <a:extLst>
              <a:ext uri="{FF2B5EF4-FFF2-40B4-BE49-F238E27FC236}">
                <a16:creationId xmlns:a16="http://schemas.microsoft.com/office/drawing/2014/main" id="{EF124536-ADD2-40DB-BE67-96D2352C2872}"/>
              </a:ext>
            </a:extLst>
          </p:cNvPr>
          <p:cNvSpPr txBox="1"/>
          <p:nvPr/>
        </p:nvSpPr>
        <p:spPr>
          <a:xfrm>
            <a:off x="4864765" y="1867062"/>
            <a:ext cx="1297166" cy="215444"/>
          </a:xfrm>
          <a:prstGeom prst="rect">
            <a:avLst/>
          </a:prstGeom>
          <a:noFill/>
        </p:spPr>
        <p:txBody>
          <a:bodyPr wrap="square" rtlCol="0">
            <a:spAutoFit/>
          </a:bodyPr>
          <a:lstStyle/>
          <a:p>
            <a:r>
              <a:rPr kumimoji="1" lang="en-US" altLang="ja-JP" sz="800" b="1">
                <a:latin typeface="+mn-lt"/>
                <a:ea typeface="MS PGothic" panose="020B0600070205080204" pitchFamily="34" charset="-128"/>
              </a:rPr>
              <a:t>Te1/0/39-2/0/39</a:t>
            </a:r>
            <a:endParaRPr kumimoji="1" lang="ja-JP" altLang="en-US" sz="800" b="1">
              <a:latin typeface="+mn-lt"/>
              <a:ea typeface="MS PGothic" panose="020B0600070205080204" pitchFamily="34" charset="-128"/>
            </a:endParaRPr>
          </a:p>
        </p:txBody>
      </p:sp>
      <p:sp>
        <p:nvSpPr>
          <p:cNvPr id="382" name="テキスト ボックス 381">
            <a:extLst>
              <a:ext uri="{FF2B5EF4-FFF2-40B4-BE49-F238E27FC236}">
                <a16:creationId xmlns:a16="http://schemas.microsoft.com/office/drawing/2014/main" id="{06A45281-FF34-49B3-8420-9030E3CA5A94}"/>
              </a:ext>
            </a:extLst>
          </p:cNvPr>
          <p:cNvSpPr txBox="1"/>
          <p:nvPr/>
        </p:nvSpPr>
        <p:spPr>
          <a:xfrm>
            <a:off x="4864765" y="2234795"/>
            <a:ext cx="1297166" cy="215444"/>
          </a:xfrm>
          <a:prstGeom prst="rect">
            <a:avLst/>
          </a:prstGeom>
          <a:noFill/>
        </p:spPr>
        <p:txBody>
          <a:bodyPr wrap="square" rtlCol="0">
            <a:spAutoFit/>
          </a:bodyPr>
          <a:lstStyle/>
          <a:p>
            <a:r>
              <a:rPr kumimoji="1" lang="en-US" altLang="ja-JP" sz="800" b="1">
                <a:latin typeface="+mn-lt"/>
                <a:ea typeface="MS PGothic" panose="020B0600070205080204" pitchFamily="34" charset="-128"/>
              </a:rPr>
              <a:t>Te1/0/40-2/0/40</a:t>
            </a:r>
            <a:endParaRPr kumimoji="1" lang="ja-JP" altLang="en-US" sz="800" b="1">
              <a:latin typeface="+mn-lt"/>
              <a:ea typeface="MS PGothic" panose="020B0600070205080204" pitchFamily="34" charset="-128"/>
            </a:endParaRPr>
          </a:p>
        </p:txBody>
      </p:sp>
      <p:sp>
        <p:nvSpPr>
          <p:cNvPr id="383" name="テキスト ボックス 382">
            <a:extLst>
              <a:ext uri="{FF2B5EF4-FFF2-40B4-BE49-F238E27FC236}">
                <a16:creationId xmlns:a16="http://schemas.microsoft.com/office/drawing/2014/main" id="{5C6E3FBD-AC9F-4508-AB94-E3E1CD71F37B}"/>
              </a:ext>
            </a:extLst>
          </p:cNvPr>
          <p:cNvSpPr txBox="1"/>
          <p:nvPr/>
        </p:nvSpPr>
        <p:spPr>
          <a:xfrm>
            <a:off x="1978355" y="1986781"/>
            <a:ext cx="967109" cy="400110"/>
          </a:xfrm>
          <a:prstGeom prst="rect">
            <a:avLst/>
          </a:prstGeom>
          <a:noFill/>
        </p:spPr>
        <p:txBody>
          <a:bodyPr wrap="square" rtlCol="0">
            <a:spAutoFit/>
          </a:bodyPr>
          <a:lstStyle/>
          <a:p>
            <a:r>
              <a:rPr kumimoji="1" lang="en-US" altLang="ja-JP" sz="1000">
                <a:latin typeface="+mn-lt"/>
                <a:ea typeface="MS PGothic" panose="020B0600070205080204" pitchFamily="34" charset="-128"/>
              </a:rPr>
              <a:t>C9500-1</a:t>
            </a:r>
          </a:p>
          <a:p>
            <a:r>
              <a:rPr kumimoji="1" lang="en-US" altLang="ja-JP" sz="1000">
                <a:latin typeface="+mn-lt"/>
                <a:ea typeface="MS PGothic" panose="020B0600070205080204" pitchFamily="34" charset="-128"/>
              </a:rPr>
              <a:t>(C9500-40X)</a:t>
            </a:r>
            <a:endParaRPr kumimoji="1" lang="ja-JP" altLang="en-US" sz="1000">
              <a:latin typeface="+mn-lt"/>
              <a:ea typeface="MS PGothic" panose="020B0600070205080204" pitchFamily="34" charset="-128"/>
            </a:endParaRPr>
          </a:p>
        </p:txBody>
      </p:sp>
      <p:sp>
        <p:nvSpPr>
          <p:cNvPr id="384" name="テキスト ボックス 383">
            <a:extLst>
              <a:ext uri="{FF2B5EF4-FFF2-40B4-BE49-F238E27FC236}">
                <a16:creationId xmlns:a16="http://schemas.microsoft.com/office/drawing/2014/main" id="{9C338C3C-9840-4DE2-8686-FB8D13EB42EB}"/>
              </a:ext>
            </a:extLst>
          </p:cNvPr>
          <p:cNvSpPr txBox="1"/>
          <p:nvPr/>
        </p:nvSpPr>
        <p:spPr>
          <a:xfrm>
            <a:off x="1995629" y="2870893"/>
            <a:ext cx="967109" cy="400110"/>
          </a:xfrm>
          <a:prstGeom prst="rect">
            <a:avLst/>
          </a:prstGeom>
          <a:noFill/>
        </p:spPr>
        <p:txBody>
          <a:bodyPr wrap="square" rtlCol="0">
            <a:spAutoFit/>
          </a:bodyPr>
          <a:lstStyle/>
          <a:p>
            <a:r>
              <a:rPr kumimoji="1" lang="en-US" altLang="ja-JP" sz="1000">
                <a:latin typeface="+mn-lt"/>
                <a:ea typeface="MS PGothic" panose="020B0600070205080204" pitchFamily="34" charset="-128"/>
              </a:rPr>
              <a:t>C9300-1</a:t>
            </a:r>
          </a:p>
          <a:p>
            <a:r>
              <a:rPr kumimoji="1" lang="en-US" altLang="ja-JP" sz="1000">
                <a:latin typeface="+mn-lt"/>
                <a:ea typeface="MS PGothic" panose="020B0600070205080204" pitchFamily="34" charset="-128"/>
              </a:rPr>
              <a:t>(C9300-24T)</a:t>
            </a:r>
            <a:endParaRPr kumimoji="1" lang="ja-JP" altLang="en-US" sz="1000">
              <a:latin typeface="+mn-lt"/>
              <a:ea typeface="MS PGothic" panose="020B0600070205080204" pitchFamily="34" charset="-128"/>
            </a:endParaRPr>
          </a:p>
        </p:txBody>
      </p:sp>
      <p:sp>
        <p:nvSpPr>
          <p:cNvPr id="385" name="テキスト ボックス 384">
            <a:extLst>
              <a:ext uri="{FF2B5EF4-FFF2-40B4-BE49-F238E27FC236}">
                <a16:creationId xmlns:a16="http://schemas.microsoft.com/office/drawing/2014/main" id="{E45A56A5-2CFF-4DB3-B171-5C2A2B012A3E}"/>
              </a:ext>
            </a:extLst>
          </p:cNvPr>
          <p:cNvSpPr txBox="1"/>
          <p:nvPr/>
        </p:nvSpPr>
        <p:spPr>
          <a:xfrm>
            <a:off x="1917097" y="3771596"/>
            <a:ext cx="1050229" cy="400110"/>
          </a:xfrm>
          <a:prstGeom prst="rect">
            <a:avLst/>
          </a:prstGeom>
          <a:noFill/>
        </p:spPr>
        <p:txBody>
          <a:bodyPr wrap="square" rtlCol="0">
            <a:spAutoFit/>
          </a:bodyPr>
          <a:lstStyle/>
          <a:p>
            <a:r>
              <a:rPr kumimoji="1" lang="en-US" altLang="ja-JP" sz="1000">
                <a:latin typeface="+mn-lt"/>
                <a:ea typeface="MS PGothic" panose="020B0600070205080204" pitchFamily="34" charset="-128"/>
              </a:rPr>
              <a:t>C9200L-1</a:t>
            </a:r>
          </a:p>
          <a:p>
            <a:r>
              <a:rPr kumimoji="1" lang="en-US" altLang="ja-JP" sz="1000">
                <a:latin typeface="+mn-lt"/>
                <a:ea typeface="MS PGothic" panose="020B0600070205080204" pitchFamily="34" charset="-128"/>
              </a:rPr>
              <a:t>(C9200L-48T)</a:t>
            </a:r>
            <a:endParaRPr kumimoji="1" lang="ja-JP" altLang="en-US" sz="1000">
              <a:latin typeface="+mn-lt"/>
              <a:ea typeface="MS PGothic" panose="020B0600070205080204" pitchFamily="34" charset="-128"/>
            </a:endParaRPr>
          </a:p>
        </p:txBody>
      </p:sp>
      <p:sp>
        <p:nvSpPr>
          <p:cNvPr id="386" name="直方体 385">
            <a:extLst>
              <a:ext uri="{FF2B5EF4-FFF2-40B4-BE49-F238E27FC236}">
                <a16:creationId xmlns:a16="http://schemas.microsoft.com/office/drawing/2014/main" id="{6AA24831-C28D-4592-895B-18C0BE08ED4C}"/>
              </a:ext>
            </a:extLst>
          </p:cNvPr>
          <p:cNvSpPr/>
          <p:nvPr/>
        </p:nvSpPr>
        <p:spPr>
          <a:xfrm>
            <a:off x="6687097" y="1151786"/>
            <a:ext cx="811418" cy="317291"/>
          </a:xfrm>
          <a:prstGeom prst="cube">
            <a:avLst/>
          </a:prstGeom>
          <a:solidFill>
            <a:schemeClr val="tx2"/>
          </a:solidFill>
          <a:ln>
            <a:noFill/>
          </a:ln>
        </p:spPr>
        <p:style>
          <a:lnRef idx="1">
            <a:schemeClr val="dk1"/>
          </a:lnRef>
          <a:fillRef idx="2">
            <a:schemeClr val="dk1"/>
          </a:fillRef>
          <a:effectRef idx="1">
            <a:schemeClr val="dk1"/>
          </a:effectRef>
          <a:fontRef idx="minor">
            <a:schemeClr val="dk1"/>
          </a:fontRef>
        </p:style>
        <p:txBody>
          <a:bodyPr rtlCol="0" anchor="ctr"/>
          <a:lstStyle/>
          <a:p>
            <a:pPr algn="ctr"/>
            <a:r>
              <a:rPr kumimoji="1" lang="en-US" altLang="ja-JP" sz="1200">
                <a:solidFill>
                  <a:schemeClr val="bg2"/>
                </a:solidFill>
                <a:ea typeface="MS PGothic" panose="020B0600070205080204" pitchFamily="34" charset="-128"/>
              </a:rPr>
              <a:t>L2SW</a:t>
            </a:r>
            <a:endParaRPr kumimoji="1" lang="ja-JP" altLang="en-US" sz="1200">
              <a:solidFill>
                <a:schemeClr val="bg2"/>
              </a:solidFill>
              <a:ea typeface="MS PGothic" panose="020B0600070205080204" pitchFamily="34" charset="-128"/>
            </a:endParaRPr>
          </a:p>
        </p:txBody>
      </p:sp>
      <p:cxnSp>
        <p:nvCxnSpPr>
          <p:cNvPr id="387" name="直線コネクタ 386">
            <a:extLst>
              <a:ext uri="{FF2B5EF4-FFF2-40B4-BE49-F238E27FC236}">
                <a16:creationId xmlns:a16="http://schemas.microsoft.com/office/drawing/2014/main" id="{5775A7A6-2BDF-43E5-BA64-891477A92792}"/>
              </a:ext>
            </a:extLst>
          </p:cNvPr>
          <p:cNvCxnSpPr>
            <a:cxnSpLocks/>
            <a:stCxn id="386" idx="3"/>
          </p:cNvCxnSpPr>
          <p:nvPr/>
        </p:nvCxnSpPr>
        <p:spPr>
          <a:xfrm>
            <a:off x="7053145" y="1469077"/>
            <a:ext cx="0" cy="467826"/>
          </a:xfrm>
          <a:prstGeom prst="line">
            <a:avLst/>
          </a:prstGeom>
          <a:ln w="28575">
            <a:solidFill>
              <a:schemeClr val="accent6"/>
            </a:solidFill>
          </a:ln>
        </p:spPr>
        <p:style>
          <a:lnRef idx="1">
            <a:schemeClr val="accent1"/>
          </a:lnRef>
          <a:fillRef idx="0">
            <a:schemeClr val="accent1"/>
          </a:fillRef>
          <a:effectRef idx="0">
            <a:schemeClr val="accent1"/>
          </a:effectRef>
          <a:fontRef idx="minor">
            <a:schemeClr val="tx1"/>
          </a:fontRef>
        </p:style>
      </p:cxnSp>
      <p:sp>
        <p:nvSpPr>
          <p:cNvPr id="388" name="テキスト ボックス 387">
            <a:extLst>
              <a:ext uri="{FF2B5EF4-FFF2-40B4-BE49-F238E27FC236}">
                <a16:creationId xmlns:a16="http://schemas.microsoft.com/office/drawing/2014/main" id="{35A37CDE-4945-4EBF-B1C4-FB3A587B9612}"/>
              </a:ext>
            </a:extLst>
          </p:cNvPr>
          <p:cNvSpPr txBox="1"/>
          <p:nvPr/>
        </p:nvSpPr>
        <p:spPr>
          <a:xfrm>
            <a:off x="6990017" y="1697428"/>
            <a:ext cx="757451" cy="230832"/>
          </a:xfrm>
          <a:prstGeom prst="rect">
            <a:avLst/>
          </a:prstGeom>
          <a:noFill/>
        </p:spPr>
        <p:txBody>
          <a:bodyPr wrap="square" rtlCol="0">
            <a:spAutoFit/>
          </a:bodyPr>
          <a:lstStyle/>
          <a:p>
            <a:r>
              <a:rPr kumimoji="1" lang="en-US" altLang="ja-JP" sz="900" b="1">
                <a:latin typeface="+mn-lt"/>
                <a:ea typeface="MS PGothic" panose="020B0600070205080204" pitchFamily="34" charset="-128"/>
              </a:rPr>
              <a:t>Te2/0/32</a:t>
            </a:r>
            <a:endParaRPr kumimoji="1" lang="ja-JP" altLang="en-US" sz="900" b="1">
              <a:latin typeface="+mn-lt"/>
              <a:ea typeface="MS PGothic" panose="020B0600070205080204" pitchFamily="34" charset="-128"/>
            </a:endParaRPr>
          </a:p>
        </p:txBody>
      </p:sp>
      <p:sp>
        <p:nvSpPr>
          <p:cNvPr id="389" name="直方体 388">
            <a:extLst>
              <a:ext uri="{FF2B5EF4-FFF2-40B4-BE49-F238E27FC236}">
                <a16:creationId xmlns:a16="http://schemas.microsoft.com/office/drawing/2014/main" id="{876888F5-35B8-4685-B1F9-9BAE5AA73518}"/>
              </a:ext>
            </a:extLst>
          </p:cNvPr>
          <p:cNvSpPr/>
          <p:nvPr/>
        </p:nvSpPr>
        <p:spPr>
          <a:xfrm>
            <a:off x="6056965" y="476569"/>
            <a:ext cx="546449" cy="317291"/>
          </a:xfrm>
          <a:prstGeom prst="cube">
            <a:avLst/>
          </a:prstGeom>
          <a:solidFill>
            <a:schemeClr val="accent1"/>
          </a:solidFill>
          <a:ln>
            <a:noFill/>
          </a:ln>
        </p:spPr>
        <p:style>
          <a:lnRef idx="1">
            <a:schemeClr val="accent3"/>
          </a:lnRef>
          <a:fillRef idx="2">
            <a:schemeClr val="accent3"/>
          </a:fillRef>
          <a:effectRef idx="1">
            <a:schemeClr val="accent3"/>
          </a:effectRef>
          <a:fontRef idx="minor">
            <a:schemeClr val="dk1"/>
          </a:fontRef>
        </p:style>
        <p:txBody>
          <a:bodyPr rtlCol="0" anchor="ctr"/>
          <a:lstStyle/>
          <a:p>
            <a:pPr algn="ctr"/>
            <a:r>
              <a:rPr kumimoji="1" lang="en-US" altLang="ja-JP" sz="1200">
                <a:solidFill>
                  <a:schemeClr val="tx2"/>
                </a:solidFill>
                <a:ea typeface="MS PGothic" panose="020B0600070205080204" pitchFamily="34" charset="-128"/>
              </a:rPr>
              <a:t>PI</a:t>
            </a:r>
            <a:endParaRPr kumimoji="1" lang="ja-JP" altLang="en-US" sz="1200">
              <a:solidFill>
                <a:schemeClr val="tx2"/>
              </a:solidFill>
              <a:ea typeface="MS PGothic" panose="020B0600070205080204" pitchFamily="34" charset="-128"/>
            </a:endParaRPr>
          </a:p>
        </p:txBody>
      </p:sp>
      <p:sp>
        <p:nvSpPr>
          <p:cNvPr id="390" name="直方体 389">
            <a:extLst>
              <a:ext uri="{FF2B5EF4-FFF2-40B4-BE49-F238E27FC236}">
                <a16:creationId xmlns:a16="http://schemas.microsoft.com/office/drawing/2014/main" id="{3D964588-8CE6-463B-AA66-D743FAD29537}"/>
              </a:ext>
            </a:extLst>
          </p:cNvPr>
          <p:cNvSpPr/>
          <p:nvPr/>
        </p:nvSpPr>
        <p:spPr>
          <a:xfrm>
            <a:off x="6656626" y="476569"/>
            <a:ext cx="546449" cy="317291"/>
          </a:xfrm>
          <a:prstGeom prst="cube">
            <a:avLst/>
          </a:prstGeom>
          <a:solidFill>
            <a:schemeClr val="accent1"/>
          </a:solidFill>
          <a:ln>
            <a:noFill/>
          </a:ln>
        </p:spPr>
        <p:style>
          <a:lnRef idx="1">
            <a:schemeClr val="accent3"/>
          </a:lnRef>
          <a:fillRef idx="2">
            <a:schemeClr val="accent3"/>
          </a:fillRef>
          <a:effectRef idx="1">
            <a:schemeClr val="accent3"/>
          </a:effectRef>
          <a:fontRef idx="minor">
            <a:schemeClr val="dk1"/>
          </a:fontRef>
        </p:style>
        <p:txBody>
          <a:bodyPr rtlCol="0" anchor="ctr"/>
          <a:lstStyle/>
          <a:p>
            <a:pPr algn="ctr"/>
            <a:r>
              <a:rPr kumimoji="1" lang="en-US" altLang="ja-JP" sz="1200">
                <a:solidFill>
                  <a:schemeClr val="tx2"/>
                </a:solidFill>
                <a:ea typeface="MS PGothic" panose="020B0600070205080204" pitchFamily="34" charset="-128"/>
              </a:rPr>
              <a:t>ISE</a:t>
            </a:r>
            <a:endParaRPr kumimoji="1" lang="ja-JP" altLang="en-US" sz="1200">
              <a:solidFill>
                <a:schemeClr val="tx2"/>
              </a:solidFill>
              <a:ea typeface="MS PGothic" panose="020B0600070205080204" pitchFamily="34" charset="-128"/>
            </a:endParaRPr>
          </a:p>
        </p:txBody>
      </p:sp>
      <p:sp>
        <p:nvSpPr>
          <p:cNvPr id="391" name="直方体 390">
            <a:extLst>
              <a:ext uri="{FF2B5EF4-FFF2-40B4-BE49-F238E27FC236}">
                <a16:creationId xmlns:a16="http://schemas.microsoft.com/office/drawing/2014/main" id="{FE4AA7D4-F04F-4C30-A9E3-74D45225D703}"/>
              </a:ext>
            </a:extLst>
          </p:cNvPr>
          <p:cNvSpPr/>
          <p:nvPr/>
        </p:nvSpPr>
        <p:spPr>
          <a:xfrm>
            <a:off x="7256287" y="476569"/>
            <a:ext cx="546449" cy="317291"/>
          </a:xfrm>
          <a:prstGeom prst="cube">
            <a:avLst/>
          </a:prstGeom>
          <a:solidFill>
            <a:schemeClr val="accent1"/>
          </a:solidFill>
          <a:ln>
            <a:noFill/>
          </a:ln>
        </p:spPr>
        <p:style>
          <a:lnRef idx="1">
            <a:schemeClr val="accent3"/>
          </a:lnRef>
          <a:fillRef idx="2">
            <a:schemeClr val="accent3"/>
          </a:fillRef>
          <a:effectRef idx="1">
            <a:schemeClr val="accent3"/>
          </a:effectRef>
          <a:fontRef idx="minor">
            <a:schemeClr val="dk1"/>
          </a:fontRef>
        </p:style>
        <p:txBody>
          <a:bodyPr rtlCol="0" anchor="ctr"/>
          <a:lstStyle/>
          <a:p>
            <a:pPr algn="ctr"/>
            <a:r>
              <a:rPr kumimoji="1" lang="en-US" altLang="ja-JP" sz="1100">
                <a:solidFill>
                  <a:schemeClr val="tx2"/>
                </a:solidFill>
                <a:ea typeface="MS PGothic" panose="020B0600070205080204" pitchFamily="34" charset="-128"/>
              </a:rPr>
              <a:t>NTP</a:t>
            </a:r>
            <a:endParaRPr kumimoji="1" lang="ja-JP" altLang="en-US" sz="1100">
              <a:solidFill>
                <a:schemeClr val="tx2"/>
              </a:solidFill>
              <a:ea typeface="MS PGothic" panose="020B0600070205080204" pitchFamily="34" charset="-128"/>
            </a:endParaRPr>
          </a:p>
        </p:txBody>
      </p:sp>
      <p:cxnSp>
        <p:nvCxnSpPr>
          <p:cNvPr id="392" name="直線コネクタ 391">
            <a:extLst>
              <a:ext uri="{FF2B5EF4-FFF2-40B4-BE49-F238E27FC236}">
                <a16:creationId xmlns:a16="http://schemas.microsoft.com/office/drawing/2014/main" id="{205B4C63-F343-47CA-ADF4-B73754613DF0}"/>
              </a:ext>
            </a:extLst>
          </p:cNvPr>
          <p:cNvCxnSpPr>
            <a:cxnSpLocks/>
            <a:stCxn id="389" idx="3"/>
            <a:endCxn id="386" idx="0"/>
          </p:cNvCxnSpPr>
          <p:nvPr/>
        </p:nvCxnSpPr>
        <p:spPr>
          <a:xfrm>
            <a:off x="6290528" y="793860"/>
            <a:ext cx="841939" cy="357926"/>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93" name="直線コネクタ 392">
            <a:extLst>
              <a:ext uri="{FF2B5EF4-FFF2-40B4-BE49-F238E27FC236}">
                <a16:creationId xmlns:a16="http://schemas.microsoft.com/office/drawing/2014/main" id="{A35EE159-6133-4805-A5D4-8F666A8C5221}"/>
              </a:ext>
            </a:extLst>
          </p:cNvPr>
          <p:cNvCxnSpPr>
            <a:cxnSpLocks/>
            <a:stCxn id="390" idx="3"/>
            <a:endCxn id="386" idx="0"/>
          </p:cNvCxnSpPr>
          <p:nvPr/>
        </p:nvCxnSpPr>
        <p:spPr>
          <a:xfrm>
            <a:off x="6890189" y="793860"/>
            <a:ext cx="242278" cy="357926"/>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94" name="直線コネクタ 393">
            <a:extLst>
              <a:ext uri="{FF2B5EF4-FFF2-40B4-BE49-F238E27FC236}">
                <a16:creationId xmlns:a16="http://schemas.microsoft.com/office/drawing/2014/main" id="{D4088D76-6560-4215-8179-E7C17CB341B0}"/>
              </a:ext>
            </a:extLst>
          </p:cNvPr>
          <p:cNvCxnSpPr>
            <a:cxnSpLocks/>
            <a:stCxn id="391" idx="3"/>
            <a:endCxn id="386" idx="0"/>
          </p:cNvCxnSpPr>
          <p:nvPr/>
        </p:nvCxnSpPr>
        <p:spPr>
          <a:xfrm flipH="1">
            <a:off x="7132467" y="793860"/>
            <a:ext cx="357383" cy="357926"/>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395" name="テキスト ボックス 394">
            <a:extLst>
              <a:ext uri="{FF2B5EF4-FFF2-40B4-BE49-F238E27FC236}">
                <a16:creationId xmlns:a16="http://schemas.microsoft.com/office/drawing/2014/main" id="{1AB8411F-0D70-48A9-BFB7-EA1B839D9EF4}"/>
              </a:ext>
            </a:extLst>
          </p:cNvPr>
          <p:cNvSpPr txBox="1"/>
          <p:nvPr/>
        </p:nvSpPr>
        <p:spPr>
          <a:xfrm>
            <a:off x="7626045" y="910633"/>
            <a:ext cx="1668261" cy="923330"/>
          </a:xfrm>
          <a:prstGeom prst="rect">
            <a:avLst/>
          </a:prstGeom>
          <a:noFill/>
        </p:spPr>
        <p:txBody>
          <a:bodyPr wrap="square" rtlCol="0">
            <a:spAutoFit/>
          </a:bodyPr>
          <a:lstStyle/>
          <a:p>
            <a:r>
              <a:rPr kumimoji="1" lang="en-US" altLang="ja-JP" sz="900">
                <a:latin typeface="+mn-lt"/>
                <a:ea typeface="MS PGothic" panose="020B0600070205080204" pitchFamily="34" charset="-128"/>
              </a:rPr>
              <a:t>&lt;PI&gt;</a:t>
            </a:r>
          </a:p>
          <a:p>
            <a:r>
              <a:rPr kumimoji="1" lang="en-US" altLang="ja-JP" sz="900">
                <a:latin typeface="+mn-lt"/>
                <a:ea typeface="MS PGothic" panose="020B0600070205080204" pitchFamily="34" charset="-128"/>
              </a:rPr>
              <a:t>SNMP, Syslog, NetFlow</a:t>
            </a:r>
          </a:p>
          <a:p>
            <a:r>
              <a:rPr kumimoji="1" lang="en-US" altLang="ja-JP" sz="900">
                <a:latin typeface="+mn-lt"/>
                <a:ea typeface="MS PGothic" panose="020B0600070205080204" pitchFamily="34" charset="-128"/>
              </a:rPr>
              <a:t>&lt;ISE&gt;</a:t>
            </a:r>
          </a:p>
          <a:p>
            <a:r>
              <a:rPr kumimoji="1" lang="en-US" altLang="ja-JP" sz="900">
                <a:latin typeface="+mn-lt"/>
                <a:ea typeface="MS PGothic" panose="020B0600070205080204" pitchFamily="34" charset="-128"/>
              </a:rPr>
              <a:t>Radius</a:t>
            </a:r>
            <a:r>
              <a:rPr kumimoji="1" lang="ja-JP" altLang="en-US" sz="900">
                <a:latin typeface="+mn-lt"/>
                <a:ea typeface="MS PGothic" panose="020B0600070205080204" pitchFamily="34" charset="-128"/>
              </a:rPr>
              <a:t>認証サーバ</a:t>
            </a:r>
            <a:endParaRPr kumimoji="1" lang="en-US" altLang="ja-JP" sz="900">
              <a:latin typeface="+mn-lt"/>
              <a:ea typeface="MS PGothic" panose="020B0600070205080204" pitchFamily="34" charset="-128"/>
            </a:endParaRPr>
          </a:p>
          <a:p>
            <a:r>
              <a:rPr kumimoji="1" lang="en-US" altLang="ja-JP" sz="900">
                <a:latin typeface="+mn-lt"/>
                <a:ea typeface="MS PGothic" panose="020B0600070205080204" pitchFamily="34" charset="-128"/>
              </a:rPr>
              <a:t>&lt;NTP&gt;</a:t>
            </a:r>
          </a:p>
          <a:p>
            <a:r>
              <a:rPr kumimoji="1" lang="en-US" altLang="ja-JP" sz="900">
                <a:latin typeface="+mn-lt"/>
                <a:ea typeface="MS PGothic" panose="020B0600070205080204" pitchFamily="34" charset="-128"/>
              </a:rPr>
              <a:t>NTP</a:t>
            </a:r>
            <a:r>
              <a:rPr kumimoji="1" lang="ja-JP" altLang="en-US" sz="900">
                <a:latin typeface="+mn-lt"/>
                <a:ea typeface="MS PGothic" panose="020B0600070205080204" pitchFamily="34" charset="-128"/>
              </a:rPr>
              <a:t>サーバ</a:t>
            </a:r>
          </a:p>
        </p:txBody>
      </p:sp>
      <p:sp>
        <p:nvSpPr>
          <p:cNvPr id="400" name="爆発: 8 pt 399">
            <a:extLst>
              <a:ext uri="{FF2B5EF4-FFF2-40B4-BE49-F238E27FC236}">
                <a16:creationId xmlns:a16="http://schemas.microsoft.com/office/drawing/2014/main" id="{BD92C64F-1778-4675-A08B-87E3E6CB66FD}"/>
              </a:ext>
            </a:extLst>
          </p:cNvPr>
          <p:cNvSpPr/>
          <p:nvPr/>
        </p:nvSpPr>
        <p:spPr>
          <a:xfrm>
            <a:off x="2822223" y="1740139"/>
            <a:ext cx="442592" cy="410109"/>
          </a:xfrm>
          <a:prstGeom prst="irregularSeal1">
            <a:avLst/>
          </a:prstGeom>
          <a:ln/>
        </p:spPr>
        <p:style>
          <a:lnRef idx="1">
            <a:schemeClr val="accent6"/>
          </a:lnRef>
          <a:fillRef idx="2">
            <a:schemeClr val="accent6"/>
          </a:fillRef>
          <a:effectRef idx="1">
            <a:schemeClr val="accent6"/>
          </a:effectRef>
          <a:fontRef idx="minor">
            <a:schemeClr val="dk1"/>
          </a:fontRef>
        </p:style>
        <p:txBody>
          <a:bodyPr rtlCol="0" anchor="ctr"/>
          <a:lstStyle/>
          <a:p>
            <a:pPr algn="ctr"/>
            <a:r>
              <a:rPr kumimoji="1" lang="ja-JP" altLang="en-US" sz="1400">
                <a:ea typeface="MS PGothic" panose="020B0600070205080204" pitchFamily="34" charset="-128"/>
              </a:rPr>
              <a:t>①</a:t>
            </a:r>
          </a:p>
        </p:txBody>
      </p:sp>
      <p:sp>
        <p:nvSpPr>
          <p:cNvPr id="401" name="爆発: 8 pt 400">
            <a:extLst>
              <a:ext uri="{FF2B5EF4-FFF2-40B4-BE49-F238E27FC236}">
                <a16:creationId xmlns:a16="http://schemas.microsoft.com/office/drawing/2014/main" id="{1F46692A-3CE5-481A-A08B-ACD3C9CD232C}"/>
              </a:ext>
            </a:extLst>
          </p:cNvPr>
          <p:cNvSpPr/>
          <p:nvPr/>
        </p:nvSpPr>
        <p:spPr>
          <a:xfrm>
            <a:off x="2817786" y="2659731"/>
            <a:ext cx="496522" cy="460081"/>
          </a:xfrm>
          <a:prstGeom prst="irregularSeal1">
            <a:avLst/>
          </a:prstGeom>
          <a:ln/>
        </p:spPr>
        <p:style>
          <a:lnRef idx="1">
            <a:schemeClr val="accent6"/>
          </a:lnRef>
          <a:fillRef idx="2">
            <a:schemeClr val="accent6"/>
          </a:fillRef>
          <a:effectRef idx="1">
            <a:schemeClr val="accent6"/>
          </a:effectRef>
          <a:fontRef idx="minor">
            <a:schemeClr val="dk1"/>
          </a:fontRef>
        </p:style>
        <p:txBody>
          <a:bodyPr rtlCol="0" anchor="ctr"/>
          <a:lstStyle/>
          <a:p>
            <a:pPr algn="ctr"/>
            <a:r>
              <a:rPr kumimoji="1" lang="ja-JP" altLang="en-US" sz="1400">
                <a:ea typeface="MS PGothic" panose="020B0600070205080204" pitchFamily="34" charset="-128"/>
              </a:rPr>
              <a:t>②</a:t>
            </a:r>
          </a:p>
        </p:txBody>
      </p:sp>
      <p:sp>
        <p:nvSpPr>
          <p:cNvPr id="402" name="爆発: 8 pt 401">
            <a:extLst>
              <a:ext uri="{FF2B5EF4-FFF2-40B4-BE49-F238E27FC236}">
                <a16:creationId xmlns:a16="http://schemas.microsoft.com/office/drawing/2014/main" id="{DDC3511A-C1EF-4C3B-86D5-4A440A8C94B3}"/>
              </a:ext>
            </a:extLst>
          </p:cNvPr>
          <p:cNvSpPr/>
          <p:nvPr/>
        </p:nvSpPr>
        <p:spPr>
          <a:xfrm>
            <a:off x="2844015" y="3585162"/>
            <a:ext cx="466032" cy="431829"/>
          </a:xfrm>
          <a:prstGeom prst="irregularSeal1">
            <a:avLst/>
          </a:prstGeom>
          <a:ln/>
        </p:spPr>
        <p:style>
          <a:lnRef idx="1">
            <a:schemeClr val="accent6"/>
          </a:lnRef>
          <a:fillRef idx="2">
            <a:schemeClr val="accent6"/>
          </a:fillRef>
          <a:effectRef idx="1">
            <a:schemeClr val="accent6"/>
          </a:effectRef>
          <a:fontRef idx="minor">
            <a:schemeClr val="dk1"/>
          </a:fontRef>
        </p:style>
        <p:txBody>
          <a:bodyPr rtlCol="0" anchor="ctr"/>
          <a:lstStyle/>
          <a:p>
            <a:pPr algn="ctr"/>
            <a:r>
              <a:rPr lang="ja-JP" altLang="en-US" sz="1400">
                <a:ea typeface="MS PGothic" panose="020B0600070205080204" pitchFamily="34" charset="-128"/>
              </a:rPr>
              <a:t>③</a:t>
            </a:r>
            <a:endParaRPr kumimoji="1" lang="ja-JP" altLang="en-US" sz="1400">
              <a:ea typeface="MS PGothic" panose="020B0600070205080204" pitchFamily="34" charset="-128"/>
            </a:endParaRPr>
          </a:p>
        </p:txBody>
      </p:sp>
      <p:sp>
        <p:nvSpPr>
          <p:cNvPr id="403" name="爆発: 8 pt 402">
            <a:extLst>
              <a:ext uri="{FF2B5EF4-FFF2-40B4-BE49-F238E27FC236}">
                <a16:creationId xmlns:a16="http://schemas.microsoft.com/office/drawing/2014/main" id="{D65C37C1-FE1E-4CC8-8FA1-3A5831FBFC1C}"/>
              </a:ext>
            </a:extLst>
          </p:cNvPr>
          <p:cNvSpPr/>
          <p:nvPr/>
        </p:nvSpPr>
        <p:spPr>
          <a:xfrm>
            <a:off x="3588633" y="2403060"/>
            <a:ext cx="435104" cy="426673"/>
          </a:xfrm>
          <a:prstGeom prst="irregularSeal1">
            <a:avLst/>
          </a:prstGeom>
          <a:ln/>
        </p:spPr>
        <p:style>
          <a:lnRef idx="1">
            <a:schemeClr val="accent6"/>
          </a:lnRef>
          <a:fillRef idx="2">
            <a:schemeClr val="accent6"/>
          </a:fillRef>
          <a:effectRef idx="1">
            <a:schemeClr val="accent6"/>
          </a:effectRef>
          <a:fontRef idx="minor">
            <a:schemeClr val="dk1"/>
          </a:fontRef>
        </p:style>
        <p:txBody>
          <a:bodyPr rtlCol="0" anchor="ctr"/>
          <a:lstStyle/>
          <a:p>
            <a:pPr algn="ctr"/>
            <a:r>
              <a:rPr lang="ja-JP" altLang="en-US" sz="1400">
                <a:ea typeface="MS PGothic" panose="020B0600070205080204" pitchFamily="34" charset="-128"/>
              </a:rPr>
              <a:t>④</a:t>
            </a:r>
            <a:endParaRPr kumimoji="1" lang="ja-JP" altLang="en-US" sz="1400">
              <a:ea typeface="MS PGothic" panose="020B0600070205080204" pitchFamily="34" charset="-128"/>
            </a:endParaRPr>
          </a:p>
        </p:txBody>
      </p:sp>
      <p:sp>
        <p:nvSpPr>
          <p:cNvPr id="404" name="爆発: 8 pt 403">
            <a:extLst>
              <a:ext uri="{FF2B5EF4-FFF2-40B4-BE49-F238E27FC236}">
                <a16:creationId xmlns:a16="http://schemas.microsoft.com/office/drawing/2014/main" id="{82D5927D-D781-41BC-805C-A69CE6769068}"/>
              </a:ext>
            </a:extLst>
          </p:cNvPr>
          <p:cNvSpPr/>
          <p:nvPr/>
        </p:nvSpPr>
        <p:spPr>
          <a:xfrm>
            <a:off x="4355079" y="2209000"/>
            <a:ext cx="435104" cy="426673"/>
          </a:xfrm>
          <a:prstGeom prst="irregularSeal1">
            <a:avLst/>
          </a:prstGeom>
          <a:ln/>
        </p:spPr>
        <p:style>
          <a:lnRef idx="1">
            <a:schemeClr val="accent6"/>
          </a:lnRef>
          <a:fillRef idx="2">
            <a:schemeClr val="accent6"/>
          </a:fillRef>
          <a:effectRef idx="1">
            <a:schemeClr val="accent6"/>
          </a:effectRef>
          <a:fontRef idx="minor">
            <a:schemeClr val="dk1"/>
          </a:fontRef>
        </p:style>
        <p:txBody>
          <a:bodyPr rtlCol="0" anchor="ctr"/>
          <a:lstStyle/>
          <a:p>
            <a:pPr algn="ctr"/>
            <a:r>
              <a:rPr kumimoji="1" lang="ja-JP" altLang="en-US" sz="1400">
                <a:ea typeface="MS PGothic" panose="020B0600070205080204" pitchFamily="34" charset="-128"/>
              </a:rPr>
              <a:t>⑤</a:t>
            </a:r>
          </a:p>
        </p:txBody>
      </p:sp>
      <p:sp>
        <p:nvSpPr>
          <p:cNvPr id="405" name="爆発: 8 pt 404">
            <a:extLst>
              <a:ext uri="{FF2B5EF4-FFF2-40B4-BE49-F238E27FC236}">
                <a16:creationId xmlns:a16="http://schemas.microsoft.com/office/drawing/2014/main" id="{0FA4752A-B981-487A-A14C-563987F1DDC4}"/>
              </a:ext>
            </a:extLst>
          </p:cNvPr>
          <p:cNvSpPr/>
          <p:nvPr/>
        </p:nvSpPr>
        <p:spPr>
          <a:xfrm>
            <a:off x="3644046" y="3323199"/>
            <a:ext cx="435104" cy="426673"/>
          </a:xfrm>
          <a:prstGeom prst="irregularSeal1">
            <a:avLst/>
          </a:prstGeom>
          <a:ln/>
        </p:spPr>
        <p:style>
          <a:lnRef idx="1">
            <a:schemeClr val="accent6"/>
          </a:lnRef>
          <a:fillRef idx="2">
            <a:schemeClr val="accent6"/>
          </a:fillRef>
          <a:effectRef idx="1">
            <a:schemeClr val="accent6"/>
          </a:effectRef>
          <a:fontRef idx="minor">
            <a:schemeClr val="dk1"/>
          </a:fontRef>
        </p:style>
        <p:txBody>
          <a:bodyPr rtlCol="0" anchor="ctr"/>
          <a:lstStyle/>
          <a:p>
            <a:pPr algn="ctr"/>
            <a:r>
              <a:rPr lang="ja-JP" altLang="en-US" sz="1400">
                <a:ea typeface="MS PGothic" panose="020B0600070205080204" pitchFamily="34" charset="-128"/>
              </a:rPr>
              <a:t>⑥</a:t>
            </a:r>
            <a:endParaRPr kumimoji="1" lang="ja-JP" altLang="en-US" sz="1400">
              <a:ea typeface="MS PGothic" panose="020B0600070205080204" pitchFamily="34" charset="-128"/>
            </a:endParaRPr>
          </a:p>
        </p:txBody>
      </p:sp>
      <p:sp>
        <p:nvSpPr>
          <p:cNvPr id="406" name="爆発: 8 pt 405">
            <a:extLst>
              <a:ext uri="{FF2B5EF4-FFF2-40B4-BE49-F238E27FC236}">
                <a16:creationId xmlns:a16="http://schemas.microsoft.com/office/drawing/2014/main" id="{F64A639E-45ED-44DB-AA38-C88D653814A4}"/>
              </a:ext>
            </a:extLst>
          </p:cNvPr>
          <p:cNvSpPr/>
          <p:nvPr/>
        </p:nvSpPr>
        <p:spPr>
          <a:xfrm>
            <a:off x="4368836" y="3159999"/>
            <a:ext cx="435104" cy="426673"/>
          </a:xfrm>
          <a:prstGeom prst="irregularSeal1">
            <a:avLst/>
          </a:prstGeom>
          <a:ln/>
        </p:spPr>
        <p:style>
          <a:lnRef idx="1">
            <a:schemeClr val="accent6"/>
          </a:lnRef>
          <a:fillRef idx="2">
            <a:schemeClr val="accent6"/>
          </a:fillRef>
          <a:effectRef idx="1">
            <a:schemeClr val="accent6"/>
          </a:effectRef>
          <a:fontRef idx="minor">
            <a:schemeClr val="dk1"/>
          </a:fontRef>
        </p:style>
        <p:txBody>
          <a:bodyPr rtlCol="0" anchor="ctr"/>
          <a:lstStyle/>
          <a:p>
            <a:pPr algn="ctr"/>
            <a:r>
              <a:rPr kumimoji="1" lang="ja-JP" altLang="en-US" sz="1400">
                <a:ea typeface="MS PGothic" panose="020B0600070205080204" pitchFamily="34" charset="-128"/>
              </a:rPr>
              <a:t>⑦</a:t>
            </a:r>
          </a:p>
        </p:txBody>
      </p:sp>
      <p:sp>
        <p:nvSpPr>
          <p:cNvPr id="408" name="テキスト ボックス 407">
            <a:extLst>
              <a:ext uri="{FF2B5EF4-FFF2-40B4-BE49-F238E27FC236}">
                <a16:creationId xmlns:a16="http://schemas.microsoft.com/office/drawing/2014/main" id="{22A8AAE4-063C-4CE8-9D81-20D8E2C71994}"/>
              </a:ext>
            </a:extLst>
          </p:cNvPr>
          <p:cNvSpPr txBox="1"/>
          <p:nvPr/>
        </p:nvSpPr>
        <p:spPr>
          <a:xfrm>
            <a:off x="172957" y="784568"/>
            <a:ext cx="3278962" cy="646331"/>
          </a:xfrm>
          <a:prstGeom prst="rect">
            <a:avLst/>
          </a:prstGeom>
          <a:noFill/>
        </p:spPr>
        <p:txBody>
          <a:bodyPr wrap="square" rtlCol="0">
            <a:spAutoFit/>
          </a:bodyPr>
          <a:lstStyle/>
          <a:p>
            <a:r>
              <a:rPr kumimoji="1" lang="ja-JP" altLang="en-US" sz="1200">
                <a:latin typeface="+mn-lt"/>
                <a:ea typeface="MS PGothic" panose="020B0600070205080204" pitchFamily="34" charset="-128"/>
              </a:rPr>
              <a:t>＜検証箇所＞</a:t>
            </a:r>
            <a:endParaRPr kumimoji="1" lang="en-US" altLang="ja-JP" sz="1200">
              <a:latin typeface="+mn-lt"/>
              <a:ea typeface="MS PGothic" panose="020B0600070205080204" pitchFamily="34" charset="-128"/>
            </a:endParaRPr>
          </a:p>
          <a:p>
            <a:r>
              <a:rPr kumimoji="1" lang="ja-JP" altLang="en-US" sz="1200">
                <a:latin typeface="+mn-lt"/>
                <a:ea typeface="MS PGothic" panose="020B0600070205080204" pitchFamily="34" charset="-128"/>
              </a:rPr>
              <a:t>①②③箇所は機器電源の障害想定</a:t>
            </a:r>
            <a:endParaRPr kumimoji="1" lang="en-US" altLang="ja-JP" sz="1200">
              <a:latin typeface="+mn-lt"/>
              <a:ea typeface="MS PGothic" panose="020B0600070205080204" pitchFamily="34" charset="-128"/>
            </a:endParaRPr>
          </a:p>
          <a:p>
            <a:r>
              <a:rPr kumimoji="1" lang="ja-JP" altLang="en-US" sz="1200">
                <a:latin typeface="+mn-lt"/>
                <a:ea typeface="MS PGothic" panose="020B0600070205080204" pitchFamily="34" charset="-128"/>
              </a:rPr>
              <a:t>④⑤⑥⑦箇所はリンク</a:t>
            </a:r>
            <a:r>
              <a:rPr kumimoji="1" lang="en-US" altLang="ja-JP" sz="1200">
                <a:latin typeface="+mn-lt"/>
                <a:ea typeface="MS PGothic" panose="020B0600070205080204" pitchFamily="34" charset="-128"/>
              </a:rPr>
              <a:t> </a:t>
            </a:r>
            <a:r>
              <a:rPr kumimoji="1" lang="ja-JP" altLang="en-US" sz="1200">
                <a:latin typeface="+mn-lt"/>
                <a:ea typeface="MS PGothic" panose="020B0600070205080204" pitchFamily="34" charset="-128"/>
              </a:rPr>
              <a:t>ケーブルの障害を想定</a:t>
            </a:r>
            <a:endParaRPr kumimoji="1" lang="en-US" altLang="ja-JP" sz="1200">
              <a:latin typeface="+mn-lt"/>
              <a:ea typeface="MS PGothic" panose="020B0600070205080204" pitchFamily="34" charset="-128"/>
            </a:endParaRPr>
          </a:p>
        </p:txBody>
      </p:sp>
    </p:spTree>
    <p:extLst>
      <p:ext uri="{BB962C8B-B14F-4D97-AF65-F5344CB8AC3E}">
        <p14:creationId xmlns:p14="http://schemas.microsoft.com/office/powerpoint/2010/main" val="2954241977"/>
      </p:ext>
    </p:extLst>
  </p:cSld>
  <p:clrMapOvr>
    <a:masterClrMapping/>
  </p:clrMapOvr>
</p:sld>
</file>

<file path=ppt/slides/slide3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a:extLst>
              <a:ext uri="{FF2B5EF4-FFF2-40B4-BE49-F238E27FC236}">
                <a16:creationId xmlns:a16="http://schemas.microsoft.com/office/drawing/2014/main" id="{7E680CB3-5036-475B-9AA4-9155281619A1}"/>
              </a:ext>
            </a:extLst>
          </p:cNvPr>
          <p:cNvSpPr>
            <a:spLocks noGrp="1"/>
          </p:cNvSpPr>
          <p:nvPr>
            <p:ph type="title"/>
          </p:nvPr>
        </p:nvSpPr>
        <p:spPr/>
        <p:txBody>
          <a:bodyPr/>
          <a:lstStyle/>
          <a:p>
            <a:r>
              <a:rPr kumimoji="1" lang="ja-JP" altLang="en-US">
                <a:latin typeface="+mn-lt"/>
                <a:ea typeface="MS PGothic" panose="020B0600070205080204" pitchFamily="34" charset="-128"/>
              </a:rPr>
              <a:t>障害試験結果</a:t>
            </a:r>
          </a:p>
        </p:txBody>
      </p:sp>
      <p:sp>
        <p:nvSpPr>
          <p:cNvPr id="4" name="テキスト プレースホルダー 3">
            <a:extLst>
              <a:ext uri="{FF2B5EF4-FFF2-40B4-BE49-F238E27FC236}">
                <a16:creationId xmlns:a16="http://schemas.microsoft.com/office/drawing/2014/main" id="{5F85290E-50CC-4ABB-A7B7-74BABA60C443}"/>
              </a:ext>
            </a:extLst>
          </p:cNvPr>
          <p:cNvSpPr>
            <a:spLocks noGrp="1"/>
          </p:cNvSpPr>
          <p:nvPr>
            <p:ph type="body" sz="quarter" idx="12"/>
          </p:nvPr>
        </p:nvSpPr>
        <p:spPr/>
        <p:txBody>
          <a:bodyPr/>
          <a:lstStyle/>
          <a:p>
            <a:r>
              <a:rPr lang="en-US" altLang="ja-JP">
                <a:ea typeface="MS PGothic" panose="020B0600070205080204" pitchFamily="34" charset="-128"/>
              </a:rPr>
              <a:t>4.2</a:t>
            </a:r>
            <a:r>
              <a:rPr lang="ja-JP" altLang="en-US">
                <a:ea typeface="MS PGothic" panose="020B0600070205080204" pitchFamily="34" charset="-128"/>
              </a:rPr>
              <a:t>　構成のポイント</a:t>
            </a:r>
          </a:p>
        </p:txBody>
      </p:sp>
      <p:graphicFrame>
        <p:nvGraphicFramePr>
          <p:cNvPr id="5" name="表 4">
            <a:extLst>
              <a:ext uri="{FF2B5EF4-FFF2-40B4-BE49-F238E27FC236}">
                <a16:creationId xmlns:a16="http://schemas.microsoft.com/office/drawing/2014/main" id="{EA992DCD-993F-4AE3-BC9F-3D2399B361B1}"/>
              </a:ext>
            </a:extLst>
          </p:cNvPr>
          <p:cNvGraphicFramePr>
            <a:graphicFrameLocks noGrp="1"/>
          </p:cNvGraphicFramePr>
          <p:nvPr>
            <p:extLst>
              <p:ext uri="{D42A27DB-BD31-4B8C-83A1-F6EECF244321}">
                <p14:modId xmlns:p14="http://schemas.microsoft.com/office/powerpoint/2010/main" val="2265156174"/>
              </p:ext>
            </p:extLst>
          </p:nvPr>
        </p:nvGraphicFramePr>
        <p:xfrm>
          <a:off x="228600" y="986096"/>
          <a:ext cx="8686796" cy="3024199"/>
        </p:xfrm>
        <a:graphic>
          <a:graphicData uri="http://schemas.openxmlformats.org/drawingml/2006/table">
            <a:tbl>
              <a:tblPr firstRow="1" bandRow="1">
                <a:tableStyleId>{C083E6E3-FA7D-4D7B-A595-EF9225AFEA82}</a:tableStyleId>
              </a:tblPr>
              <a:tblGrid>
                <a:gridCol w="2157066">
                  <a:extLst>
                    <a:ext uri="{9D8B030D-6E8A-4147-A177-3AD203B41FA5}">
                      <a16:colId xmlns:a16="http://schemas.microsoft.com/office/drawing/2014/main" val="3858002654"/>
                    </a:ext>
                  </a:extLst>
                </a:gridCol>
                <a:gridCol w="1305946">
                  <a:extLst>
                    <a:ext uri="{9D8B030D-6E8A-4147-A177-3AD203B41FA5}">
                      <a16:colId xmlns:a16="http://schemas.microsoft.com/office/drawing/2014/main" val="1614253916"/>
                    </a:ext>
                  </a:extLst>
                </a:gridCol>
                <a:gridCol w="1305946">
                  <a:extLst>
                    <a:ext uri="{9D8B030D-6E8A-4147-A177-3AD203B41FA5}">
                      <a16:colId xmlns:a16="http://schemas.microsoft.com/office/drawing/2014/main" val="658412019"/>
                    </a:ext>
                  </a:extLst>
                </a:gridCol>
                <a:gridCol w="1305946">
                  <a:extLst>
                    <a:ext uri="{9D8B030D-6E8A-4147-A177-3AD203B41FA5}">
                      <a16:colId xmlns:a16="http://schemas.microsoft.com/office/drawing/2014/main" val="1589107759"/>
                    </a:ext>
                  </a:extLst>
                </a:gridCol>
                <a:gridCol w="1305946">
                  <a:extLst>
                    <a:ext uri="{9D8B030D-6E8A-4147-A177-3AD203B41FA5}">
                      <a16:colId xmlns:a16="http://schemas.microsoft.com/office/drawing/2014/main" val="2072267025"/>
                    </a:ext>
                  </a:extLst>
                </a:gridCol>
                <a:gridCol w="1305946">
                  <a:extLst>
                    <a:ext uri="{9D8B030D-6E8A-4147-A177-3AD203B41FA5}">
                      <a16:colId xmlns:a16="http://schemas.microsoft.com/office/drawing/2014/main" val="1160855263"/>
                    </a:ext>
                  </a:extLst>
                </a:gridCol>
              </a:tblGrid>
              <a:tr h="349792">
                <a:tc rowSpan="2">
                  <a:txBody>
                    <a:bodyPr/>
                    <a:lstStyle/>
                    <a:p>
                      <a:r>
                        <a:rPr kumimoji="1" lang="ja-JP" altLang="en-US" sz="1100" b="1">
                          <a:solidFill>
                            <a:schemeClr val="tx2"/>
                          </a:solidFill>
                          <a:latin typeface="+mn-lt"/>
                          <a:ea typeface="MS PGothic" panose="020B0600070205080204" pitchFamily="34" charset="-128"/>
                        </a:rPr>
                        <a:t>障害パターン</a:t>
                      </a:r>
                    </a:p>
                  </a:txBody>
                  <a:tcPr anchor="ctr">
                    <a:lnB w="12700" cap="flat" cmpd="sng" algn="ctr">
                      <a:solidFill>
                        <a:schemeClr val="tx2"/>
                      </a:solidFill>
                      <a:prstDash val="solid"/>
                      <a:round/>
                      <a:headEnd type="none" w="med" len="med"/>
                      <a:tailEnd type="none" w="med" len="med"/>
                    </a:lnB>
                  </a:tcPr>
                </a:tc>
                <a:tc gridSpan="2">
                  <a:txBody>
                    <a:bodyPr/>
                    <a:lstStyle/>
                    <a:p>
                      <a:r>
                        <a:rPr kumimoji="1" lang="ja-JP" altLang="en-US" sz="1100">
                          <a:solidFill>
                            <a:schemeClr val="tx2"/>
                          </a:solidFill>
                          <a:latin typeface="+mn-lt"/>
                          <a:ea typeface="MS PGothic" panose="020B0600070205080204" pitchFamily="34" charset="-128"/>
                        </a:rPr>
                        <a:t>ダウン リンク</a:t>
                      </a:r>
                    </a:p>
                  </a:txBody>
                  <a:tcPr anchor="ctr">
                    <a:lnB w="12700" cmpd="sng">
                      <a:noFill/>
                    </a:lnB>
                  </a:tcPr>
                </a:tc>
                <a:tc hMerge="1">
                  <a:txBody>
                    <a:bodyPr/>
                    <a:lstStyle/>
                    <a:p>
                      <a:endParaRPr kumimoji="1" lang="ja-JP" altLang="en-US" sz="1200">
                        <a:latin typeface="ＭＳ Ｐゴシック" panose="020B0600070205080204" pitchFamily="50" charset="-128"/>
                        <a:ea typeface="ＭＳ Ｐゴシック" panose="020B0600070205080204" pitchFamily="50" charset="-128"/>
                      </a:endParaRPr>
                    </a:p>
                  </a:txBody>
                  <a:tcPr>
                    <a:solidFill>
                      <a:schemeClr val="accent3">
                        <a:lumMod val="60000"/>
                        <a:lumOff val="40000"/>
                      </a:schemeClr>
                    </a:solidFill>
                  </a:tcPr>
                </a:tc>
                <a:tc gridSpan="2">
                  <a:txBody>
                    <a:bodyPr/>
                    <a:lstStyle/>
                    <a:p>
                      <a:r>
                        <a:rPr kumimoji="1" lang="ja-JP" altLang="en-US" sz="1100">
                          <a:solidFill>
                            <a:schemeClr val="tx2"/>
                          </a:solidFill>
                          <a:latin typeface="+mn-lt"/>
                          <a:ea typeface="MS PGothic" panose="020B0600070205080204" pitchFamily="34" charset="-128"/>
                        </a:rPr>
                        <a:t>アップ リンク</a:t>
                      </a:r>
                    </a:p>
                  </a:txBody>
                  <a:tcPr anchor="ctr">
                    <a:lnB w="12700" cmpd="sng">
                      <a:noFill/>
                    </a:lnB>
                  </a:tcPr>
                </a:tc>
                <a:tc hMerge="1">
                  <a:txBody>
                    <a:bodyPr/>
                    <a:lstStyle/>
                    <a:p>
                      <a:endParaRPr kumimoji="1" lang="ja-JP" altLang="en-US" sz="1200">
                        <a:latin typeface="ＭＳ Ｐゴシック" panose="020B0600070205080204" pitchFamily="50" charset="-128"/>
                        <a:ea typeface="ＭＳ Ｐゴシック" panose="020B0600070205080204" pitchFamily="50" charset="-128"/>
                      </a:endParaRPr>
                    </a:p>
                  </a:txBody>
                  <a:tcPr>
                    <a:solidFill>
                      <a:schemeClr val="accent3">
                        <a:lumMod val="60000"/>
                        <a:lumOff val="40000"/>
                      </a:schemeClr>
                    </a:solidFill>
                  </a:tcPr>
                </a:tc>
                <a:tc rowSpan="2">
                  <a:txBody>
                    <a:bodyPr/>
                    <a:lstStyle/>
                    <a:p>
                      <a:pPr algn="ctr"/>
                      <a:r>
                        <a:rPr kumimoji="1" lang="ja-JP" altLang="en-US" sz="1100" b="1">
                          <a:solidFill>
                            <a:schemeClr val="tx2"/>
                          </a:solidFill>
                          <a:latin typeface="+mn-lt"/>
                          <a:ea typeface="MS PGothic" panose="020B0600070205080204" pitchFamily="34" charset="-128"/>
                        </a:rPr>
                        <a:t>備考</a:t>
                      </a:r>
                    </a:p>
                  </a:txBody>
                  <a:tcPr anchor="ctr">
                    <a:lnB w="12700"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1969651675"/>
                  </a:ext>
                </a:extLst>
              </a:tr>
              <a:tr h="497690">
                <a:tc vMerge="1">
                  <a:txBody>
                    <a:bodyPr/>
                    <a:lstStyle/>
                    <a:p>
                      <a:endParaRPr kumimoji="1" lang="ja-JP" altLang="en-US" sz="1200">
                        <a:latin typeface="ＭＳ Ｐゴシック" panose="020B0600070205080204" pitchFamily="50" charset="-128"/>
                        <a:ea typeface="ＭＳ Ｐゴシック" panose="020B0600070205080204" pitchFamily="50" charset="-128"/>
                      </a:endParaRPr>
                    </a:p>
                  </a:txBody>
                  <a:tcPr>
                    <a:solidFill>
                      <a:schemeClr val="accent3">
                        <a:lumMod val="60000"/>
                        <a:lumOff val="40000"/>
                      </a:schemeClr>
                    </a:solidFill>
                  </a:tcPr>
                </a:tc>
                <a:tc>
                  <a:txBody>
                    <a:bodyPr/>
                    <a:lstStyle/>
                    <a:p>
                      <a:pPr algn="ctr"/>
                      <a:r>
                        <a:rPr kumimoji="1" lang="ja-JP" altLang="en-US" sz="1100" b="1">
                          <a:solidFill>
                            <a:schemeClr val="tx2"/>
                          </a:solidFill>
                          <a:latin typeface="+mn-lt"/>
                          <a:ea typeface="MS PGothic" panose="020B0600070205080204" pitchFamily="34" charset="-128"/>
                        </a:rPr>
                        <a:t>切断</a:t>
                      </a:r>
                      <a:endParaRPr kumimoji="1" lang="en-US" altLang="ja-JP" sz="1100" b="1">
                        <a:solidFill>
                          <a:schemeClr val="tx2"/>
                        </a:solidFill>
                        <a:latin typeface="+mn-lt"/>
                        <a:ea typeface="MS PGothic" panose="020B0600070205080204" pitchFamily="34" charset="-128"/>
                      </a:endParaRPr>
                    </a:p>
                    <a:p>
                      <a:pPr algn="ctr"/>
                      <a:r>
                        <a:rPr kumimoji="1" lang="en-US" altLang="ja-JP" sz="1100" b="1">
                          <a:solidFill>
                            <a:schemeClr val="tx2"/>
                          </a:solidFill>
                          <a:latin typeface="+mn-lt"/>
                          <a:ea typeface="MS PGothic" panose="020B0600070205080204" pitchFamily="34" charset="-128"/>
                        </a:rPr>
                        <a:t>(</a:t>
                      </a:r>
                      <a:r>
                        <a:rPr kumimoji="1" lang="ja-JP" altLang="en-US" sz="1100" b="1">
                          <a:solidFill>
                            <a:schemeClr val="tx2"/>
                          </a:solidFill>
                          <a:latin typeface="+mn-lt"/>
                          <a:ea typeface="MS PGothic" panose="020B0600070205080204" pitchFamily="34" charset="-128"/>
                        </a:rPr>
                        <a:t>ミリ秒</a:t>
                      </a:r>
                      <a:r>
                        <a:rPr kumimoji="1" lang="en-US" altLang="ja-JP" sz="1100" b="1">
                          <a:solidFill>
                            <a:schemeClr val="tx2"/>
                          </a:solidFill>
                          <a:latin typeface="+mn-lt"/>
                          <a:ea typeface="MS PGothic" panose="020B0600070205080204" pitchFamily="34" charset="-128"/>
                        </a:rPr>
                        <a:t>)</a:t>
                      </a:r>
                      <a:endParaRPr kumimoji="1" lang="ja-JP" altLang="en-US" sz="1100" b="1">
                        <a:solidFill>
                          <a:schemeClr val="tx2"/>
                        </a:solidFill>
                        <a:latin typeface="+mn-lt"/>
                        <a:ea typeface="MS PGothic" panose="020B0600070205080204" pitchFamily="34" charset="-128"/>
                      </a:endParaRPr>
                    </a:p>
                  </a:txBody>
                  <a:tcPr anchor="ctr">
                    <a:lnL w="12700" cmpd="sng">
                      <a:noFill/>
                    </a:lnL>
                    <a:lnT w="12700" cmpd="sng">
                      <a:noFill/>
                    </a:lnT>
                    <a:lnB w="12700" cap="flat" cmpd="sng" algn="ctr">
                      <a:solidFill>
                        <a:schemeClr val="tx2"/>
                      </a:solidFill>
                      <a:prstDash val="solid"/>
                      <a:round/>
                      <a:headEnd type="none" w="med" len="med"/>
                      <a:tailEnd type="none" w="med" len="med"/>
                    </a:lnB>
                    <a:noFill/>
                  </a:tcPr>
                </a:tc>
                <a:tc>
                  <a:txBody>
                    <a:bodyPr/>
                    <a:lstStyle/>
                    <a:p>
                      <a:pPr algn="ctr"/>
                      <a:r>
                        <a:rPr kumimoji="1" lang="ja-JP" altLang="en-US" sz="1100" b="1">
                          <a:solidFill>
                            <a:schemeClr val="tx2"/>
                          </a:solidFill>
                          <a:latin typeface="+mn-lt"/>
                          <a:ea typeface="MS PGothic" panose="020B0600070205080204" pitchFamily="34" charset="-128"/>
                        </a:rPr>
                        <a:t>切り戻し</a:t>
                      </a:r>
                      <a:endParaRPr kumimoji="1" lang="en-US" altLang="ja-JP" sz="1100" b="1">
                        <a:solidFill>
                          <a:schemeClr val="tx2"/>
                        </a:solidFill>
                        <a:latin typeface="+mn-lt"/>
                        <a:ea typeface="MS PGothic" panose="020B0600070205080204" pitchFamily="34" charset="-128"/>
                      </a:endParaRPr>
                    </a:p>
                    <a:p>
                      <a:pPr algn="ctr"/>
                      <a:r>
                        <a:rPr kumimoji="1" lang="en-US" altLang="ja-JP" sz="1100" b="1">
                          <a:solidFill>
                            <a:schemeClr val="tx2"/>
                          </a:solidFill>
                          <a:latin typeface="+mn-lt"/>
                          <a:ea typeface="MS PGothic" panose="020B0600070205080204" pitchFamily="34" charset="-128"/>
                        </a:rPr>
                        <a:t>(</a:t>
                      </a:r>
                      <a:r>
                        <a:rPr kumimoji="1" lang="ja-JP" altLang="en-US" sz="1100" b="1">
                          <a:solidFill>
                            <a:schemeClr val="tx2"/>
                          </a:solidFill>
                          <a:latin typeface="+mn-lt"/>
                          <a:ea typeface="MS PGothic" panose="020B0600070205080204" pitchFamily="34" charset="-128"/>
                        </a:rPr>
                        <a:t>ミリ秒</a:t>
                      </a:r>
                      <a:r>
                        <a:rPr kumimoji="1" lang="en-US" altLang="ja-JP" sz="1100" b="1">
                          <a:solidFill>
                            <a:schemeClr val="tx2"/>
                          </a:solidFill>
                          <a:latin typeface="+mn-lt"/>
                          <a:ea typeface="MS PGothic" panose="020B0600070205080204" pitchFamily="34" charset="-128"/>
                        </a:rPr>
                        <a:t>)</a:t>
                      </a:r>
                      <a:endParaRPr kumimoji="1" lang="ja-JP" altLang="en-US" sz="1100" b="1">
                        <a:solidFill>
                          <a:schemeClr val="tx2"/>
                        </a:solidFill>
                        <a:latin typeface="+mn-lt"/>
                        <a:ea typeface="MS PGothic" panose="020B0600070205080204" pitchFamily="34" charset="-128"/>
                      </a:endParaRPr>
                    </a:p>
                  </a:txBody>
                  <a:tcPr anchor="ctr">
                    <a:lnT w="12700" cmpd="sng">
                      <a:noFill/>
                    </a:lnT>
                    <a:lnB w="12700" cap="flat" cmpd="sng" algn="ctr">
                      <a:solidFill>
                        <a:schemeClr val="tx2"/>
                      </a:solidFill>
                      <a:prstDash val="solid"/>
                      <a:round/>
                      <a:headEnd type="none" w="med" len="med"/>
                      <a:tailEnd type="none" w="med" len="med"/>
                    </a:lnB>
                    <a:noFill/>
                  </a:tcPr>
                </a:tc>
                <a:tc>
                  <a:txBody>
                    <a:bodyPr/>
                    <a:lstStyle/>
                    <a:p>
                      <a:pPr algn="ctr"/>
                      <a:r>
                        <a:rPr kumimoji="1" lang="ja-JP" altLang="en-US" sz="1100" b="1">
                          <a:solidFill>
                            <a:schemeClr val="tx2"/>
                          </a:solidFill>
                          <a:latin typeface="+mn-lt"/>
                          <a:ea typeface="MS PGothic" panose="020B0600070205080204" pitchFamily="34" charset="-128"/>
                        </a:rPr>
                        <a:t>切断</a:t>
                      </a:r>
                      <a:endParaRPr kumimoji="1" lang="en-US" altLang="ja-JP" sz="1100" b="1">
                        <a:solidFill>
                          <a:schemeClr val="tx2"/>
                        </a:solidFill>
                        <a:latin typeface="+mn-lt"/>
                        <a:ea typeface="MS PGothic" panose="020B0600070205080204" pitchFamily="34" charset="-128"/>
                      </a:endParaRPr>
                    </a:p>
                    <a:p>
                      <a:pPr algn="ctr"/>
                      <a:r>
                        <a:rPr kumimoji="1" lang="en-US" altLang="ja-JP" sz="1100" b="1">
                          <a:solidFill>
                            <a:schemeClr val="tx2"/>
                          </a:solidFill>
                          <a:latin typeface="+mn-lt"/>
                          <a:ea typeface="MS PGothic" panose="020B0600070205080204" pitchFamily="34" charset="-128"/>
                        </a:rPr>
                        <a:t>(</a:t>
                      </a:r>
                      <a:r>
                        <a:rPr kumimoji="1" lang="ja-JP" altLang="en-US" sz="1100" b="1">
                          <a:solidFill>
                            <a:schemeClr val="tx2"/>
                          </a:solidFill>
                          <a:latin typeface="+mn-lt"/>
                          <a:ea typeface="MS PGothic" panose="020B0600070205080204" pitchFamily="34" charset="-128"/>
                        </a:rPr>
                        <a:t>ミリ秒</a:t>
                      </a:r>
                      <a:r>
                        <a:rPr kumimoji="1" lang="en-US" altLang="ja-JP" sz="1100" b="1">
                          <a:solidFill>
                            <a:schemeClr val="tx2"/>
                          </a:solidFill>
                          <a:latin typeface="+mn-lt"/>
                          <a:ea typeface="MS PGothic" panose="020B0600070205080204" pitchFamily="34" charset="-128"/>
                        </a:rPr>
                        <a:t>)</a:t>
                      </a:r>
                      <a:endParaRPr kumimoji="1" lang="ja-JP" altLang="en-US" sz="1100" b="1">
                        <a:solidFill>
                          <a:schemeClr val="tx2"/>
                        </a:solidFill>
                        <a:latin typeface="+mn-lt"/>
                        <a:ea typeface="MS PGothic" panose="020B0600070205080204" pitchFamily="34" charset="-128"/>
                      </a:endParaRPr>
                    </a:p>
                  </a:txBody>
                  <a:tcPr anchor="ctr">
                    <a:lnT w="12700" cmpd="sng">
                      <a:noFill/>
                    </a:lnT>
                    <a:lnB w="12700" cap="flat" cmpd="sng" algn="ctr">
                      <a:solidFill>
                        <a:schemeClr val="tx2"/>
                      </a:solidFill>
                      <a:prstDash val="solid"/>
                      <a:round/>
                      <a:headEnd type="none" w="med" len="med"/>
                      <a:tailEnd type="none" w="med" len="med"/>
                    </a:lnB>
                    <a:noFill/>
                  </a:tcPr>
                </a:tc>
                <a:tc>
                  <a:txBody>
                    <a:bodyPr/>
                    <a:lstStyle/>
                    <a:p>
                      <a:pPr algn="ctr"/>
                      <a:r>
                        <a:rPr kumimoji="1" lang="ja-JP" altLang="en-US" sz="1100" b="1">
                          <a:solidFill>
                            <a:schemeClr val="tx2"/>
                          </a:solidFill>
                          <a:latin typeface="+mn-lt"/>
                          <a:ea typeface="MS PGothic" panose="020B0600070205080204" pitchFamily="34" charset="-128"/>
                        </a:rPr>
                        <a:t>切り戻し</a:t>
                      </a:r>
                      <a:endParaRPr kumimoji="1" lang="en-US" altLang="ja-JP" sz="1100" b="1">
                        <a:solidFill>
                          <a:schemeClr val="tx2"/>
                        </a:solidFill>
                        <a:latin typeface="+mn-lt"/>
                        <a:ea typeface="MS PGothic" panose="020B0600070205080204" pitchFamily="34" charset="-128"/>
                      </a:endParaRPr>
                    </a:p>
                    <a:p>
                      <a:pPr algn="ctr"/>
                      <a:r>
                        <a:rPr kumimoji="1" lang="en-US" altLang="ja-JP" sz="1100" b="1">
                          <a:solidFill>
                            <a:schemeClr val="tx2"/>
                          </a:solidFill>
                          <a:latin typeface="+mn-lt"/>
                          <a:ea typeface="MS PGothic" panose="020B0600070205080204" pitchFamily="34" charset="-128"/>
                        </a:rPr>
                        <a:t>(</a:t>
                      </a:r>
                      <a:r>
                        <a:rPr kumimoji="1" lang="ja-JP" altLang="en-US" sz="1100" b="1">
                          <a:solidFill>
                            <a:schemeClr val="tx2"/>
                          </a:solidFill>
                          <a:latin typeface="+mn-lt"/>
                          <a:ea typeface="MS PGothic" panose="020B0600070205080204" pitchFamily="34" charset="-128"/>
                        </a:rPr>
                        <a:t>ミリ秒</a:t>
                      </a:r>
                      <a:r>
                        <a:rPr kumimoji="1" lang="en-US" altLang="ja-JP" sz="1100" b="1">
                          <a:solidFill>
                            <a:schemeClr val="tx2"/>
                          </a:solidFill>
                          <a:latin typeface="+mn-lt"/>
                          <a:ea typeface="MS PGothic" panose="020B0600070205080204" pitchFamily="34" charset="-128"/>
                        </a:rPr>
                        <a:t>)</a:t>
                      </a:r>
                      <a:endParaRPr kumimoji="1" lang="ja-JP" altLang="en-US" sz="1100" b="1">
                        <a:solidFill>
                          <a:schemeClr val="tx2"/>
                        </a:solidFill>
                        <a:latin typeface="+mn-lt"/>
                        <a:ea typeface="MS PGothic" panose="020B0600070205080204" pitchFamily="34" charset="-128"/>
                      </a:endParaRPr>
                    </a:p>
                  </a:txBody>
                  <a:tcPr anchor="ctr">
                    <a:lnR w="12700" cmpd="sng">
                      <a:noFill/>
                    </a:lnR>
                    <a:lnT w="12700" cmpd="sng">
                      <a:noFill/>
                    </a:lnT>
                    <a:lnB w="12700" cap="flat" cmpd="sng" algn="ctr">
                      <a:solidFill>
                        <a:schemeClr val="tx2"/>
                      </a:solidFill>
                      <a:prstDash val="solid"/>
                      <a:round/>
                      <a:headEnd type="none" w="med" len="med"/>
                      <a:tailEnd type="none" w="med" len="med"/>
                    </a:lnB>
                    <a:noFill/>
                  </a:tcPr>
                </a:tc>
                <a:tc vMerge="1">
                  <a:txBody>
                    <a:bodyPr/>
                    <a:lstStyle/>
                    <a:p>
                      <a:endParaRPr kumimoji="1" lang="ja-JP" altLang="en-US" sz="1200">
                        <a:latin typeface="ＭＳ Ｐゴシック" panose="020B0600070205080204" pitchFamily="50" charset="-128"/>
                        <a:ea typeface="ＭＳ Ｐゴシック" panose="020B0600070205080204" pitchFamily="50" charset="-128"/>
                      </a:endParaRPr>
                    </a:p>
                  </a:txBody>
                  <a:tcPr>
                    <a:solidFill>
                      <a:schemeClr val="accent3">
                        <a:lumMod val="60000"/>
                        <a:lumOff val="40000"/>
                      </a:schemeClr>
                    </a:solidFill>
                  </a:tcPr>
                </a:tc>
                <a:extLst>
                  <a:ext uri="{0D108BD9-81ED-4DB2-BD59-A6C34878D82A}">
                    <a16:rowId xmlns:a16="http://schemas.microsoft.com/office/drawing/2014/main" val="1767939921"/>
                  </a:ext>
                </a:extLst>
              </a:tr>
              <a:tr h="323545">
                <a:tc>
                  <a:txBody>
                    <a:bodyPr/>
                    <a:lstStyle/>
                    <a:p>
                      <a:r>
                        <a:rPr kumimoji="1" lang="ja-JP" altLang="en-US" sz="1100">
                          <a:latin typeface="+mn-lt"/>
                          <a:ea typeface="MS PGothic" panose="020B0600070205080204" pitchFamily="34" charset="-128"/>
                        </a:rPr>
                        <a:t>①</a:t>
                      </a:r>
                      <a:r>
                        <a:rPr kumimoji="1" lang="en-US" altLang="ja-JP" sz="1100">
                          <a:latin typeface="+mn-lt"/>
                          <a:ea typeface="MS PGothic" panose="020B0600070205080204" pitchFamily="34" charset="-128"/>
                        </a:rPr>
                        <a:t> C9500-1 </a:t>
                      </a:r>
                      <a:r>
                        <a:rPr kumimoji="1" lang="ja-JP" altLang="en-US" sz="1100">
                          <a:latin typeface="+mn-lt"/>
                          <a:ea typeface="MS PGothic" panose="020B0600070205080204" pitchFamily="34" charset="-128"/>
                        </a:rPr>
                        <a:t>電源障害</a:t>
                      </a:r>
                      <a:endParaRPr kumimoji="1" lang="en-US" altLang="ja-JP" sz="1100">
                        <a:latin typeface="+mn-lt"/>
                        <a:ea typeface="MS PGothic" panose="020B0600070205080204" pitchFamily="34" charset="-128"/>
                      </a:endParaRPr>
                    </a:p>
                  </a:txBody>
                  <a:tcPr marL="36000" marR="36000" marT="36000" marB="36000" anchor="ctr">
                    <a:lnT w="12700" cap="flat" cmpd="sng" algn="ctr">
                      <a:solidFill>
                        <a:schemeClr val="tx2"/>
                      </a:solidFill>
                      <a:prstDash val="solid"/>
                      <a:round/>
                      <a:headEnd type="none" w="med" len="med"/>
                      <a:tailEnd type="none" w="med" len="med"/>
                    </a:lnT>
                  </a:tcPr>
                </a:tc>
                <a:tc>
                  <a:txBody>
                    <a:bodyPr/>
                    <a:lstStyle/>
                    <a:p>
                      <a:pPr algn="ctr" fontAlgn="ctr"/>
                      <a:r>
                        <a:rPr lang="en-US" altLang="ja-JP" sz="1100" u="none" strike="noStrike">
                          <a:effectLst/>
                          <a:latin typeface="+mn-lt"/>
                          <a:ea typeface="MS PGothic" panose="020B0600070205080204" pitchFamily="34" charset="-128"/>
                        </a:rPr>
                        <a:t>26</a:t>
                      </a:r>
                      <a:endParaRPr lang="en-US" altLang="ja-JP" sz="1100" b="0" i="0" u="none" strike="noStrike">
                        <a:solidFill>
                          <a:srgbClr val="000000"/>
                        </a:solidFill>
                        <a:effectLst/>
                        <a:latin typeface="+mn-lt"/>
                        <a:ea typeface="MS PGothic" panose="020B0600070205080204" pitchFamily="34" charset="-128"/>
                      </a:endParaRPr>
                    </a:p>
                  </a:txBody>
                  <a:tcPr marL="36000" marR="36000" marT="36000" marB="36000" anchor="ctr">
                    <a:lnT w="12700" cap="flat" cmpd="sng" algn="ctr">
                      <a:solidFill>
                        <a:schemeClr val="tx2"/>
                      </a:solidFill>
                      <a:prstDash val="solid"/>
                      <a:round/>
                      <a:headEnd type="none" w="med" len="med"/>
                      <a:tailEnd type="none" w="med" len="med"/>
                    </a:lnT>
                  </a:tcPr>
                </a:tc>
                <a:tc>
                  <a:txBody>
                    <a:bodyPr/>
                    <a:lstStyle/>
                    <a:p>
                      <a:pPr algn="ctr"/>
                      <a:r>
                        <a:rPr kumimoji="1" lang="en-US" altLang="ja-JP" sz="1100">
                          <a:latin typeface="+mn-lt"/>
                          <a:ea typeface="MS PGothic" panose="020B0600070205080204" pitchFamily="34" charset="-128"/>
                        </a:rPr>
                        <a:t>9</a:t>
                      </a:r>
                      <a:endParaRPr kumimoji="1" lang="ja-JP" altLang="en-US" sz="1100">
                        <a:latin typeface="+mn-lt"/>
                        <a:ea typeface="MS PGothic" panose="020B0600070205080204" pitchFamily="34" charset="-128"/>
                      </a:endParaRPr>
                    </a:p>
                  </a:txBody>
                  <a:tcPr marL="36000" marR="36000" marT="36000" marB="36000" anchor="ctr">
                    <a:lnT w="12700" cap="flat" cmpd="sng" algn="ctr">
                      <a:solidFill>
                        <a:schemeClr val="tx2"/>
                      </a:solidFill>
                      <a:prstDash val="solid"/>
                      <a:round/>
                      <a:headEnd type="none" w="med" len="med"/>
                      <a:tailEnd type="none" w="med" len="med"/>
                    </a:lnT>
                  </a:tcPr>
                </a:tc>
                <a:tc>
                  <a:txBody>
                    <a:bodyPr/>
                    <a:lstStyle/>
                    <a:p>
                      <a:pPr algn="ctr" fontAlgn="ctr"/>
                      <a:r>
                        <a:rPr lang="en-US" altLang="ja-JP" sz="1100" u="none" strike="noStrike">
                          <a:effectLst/>
                          <a:latin typeface="+mn-lt"/>
                          <a:ea typeface="MS PGothic" panose="020B0600070205080204" pitchFamily="34" charset="-128"/>
                        </a:rPr>
                        <a:t>29</a:t>
                      </a:r>
                      <a:endParaRPr lang="en-US" altLang="ja-JP" sz="1100" b="0" i="0" u="none" strike="noStrike">
                        <a:solidFill>
                          <a:srgbClr val="000000"/>
                        </a:solidFill>
                        <a:effectLst/>
                        <a:latin typeface="+mn-lt"/>
                        <a:ea typeface="MS PGothic" panose="020B0600070205080204" pitchFamily="34" charset="-128"/>
                      </a:endParaRPr>
                    </a:p>
                  </a:txBody>
                  <a:tcPr marL="36000" marR="36000" marT="36000" marB="36000" anchor="ctr">
                    <a:lnT w="12700" cap="flat" cmpd="sng" algn="ctr">
                      <a:solidFill>
                        <a:schemeClr val="tx2"/>
                      </a:solidFill>
                      <a:prstDash val="solid"/>
                      <a:round/>
                      <a:headEnd type="none" w="med" len="med"/>
                      <a:tailEnd type="none" w="med" len="med"/>
                    </a:lnT>
                  </a:tcPr>
                </a:tc>
                <a:tc>
                  <a:txBody>
                    <a:bodyPr/>
                    <a:lstStyle/>
                    <a:p>
                      <a:pPr algn="ctr"/>
                      <a:r>
                        <a:rPr kumimoji="1" lang="en-US" altLang="ja-JP" sz="1100">
                          <a:latin typeface="+mn-lt"/>
                          <a:ea typeface="MS PGothic" panose="020B0600070205080204" pitchFamily="34" charset="-128"/>
                        </a:rPr>
                        <a:t>7</a:t>
                      </a:r>
                      <a:endParaRPr kumimoji="1" lang="ja-JP" altLang="en-US" sz="1100">
                        <a:latin typeface="+mn-lt"/>
                        <a:ea typeface="MS PGothic" panose="020B0600070205080204" pitchFamily="34" charset="-128"/>
                      </a:endParaRPr>
                    </a:p>
                  </a:txBody>
                  <a:tcPr marL="36000" marR="36000" marT="36000" marB="36000" anchor="ctr">
                    <a:lnT w="12700" cap="flat" cmpd="sng" algn="ctr">
                      <a:solidFill>
                        <a:schemeClr val="tx2"/>
                      </a:solidFill>
                      <a:prstDash val="solid"/>
                      <a:round/>
                      <a:headEnd type="none" w="med" len="med"/>
                      <a:tailEnd type="none" w="med" len="med"/>
                    </a:lnT>
                  </a:tcPr>
                </a:tc>
                <a:tc>
                  <a:txBody>
                    <a:bodyPr/>
                    <a:lstStyle/>
                    <a:p>
                      <a:pPr algn="ctr"/>
                      <a:endParaRPr kumimoji="1" lang="ja-JP" altLang="en-US" sz="1100">
                        <a:latin typeface="+mn-lt"/>
                        <a:ea typeface="MS PGothic" panose="020B0600070205080204" pitchFamily="34" charset="-128"/>
                      </a:endParaRPr>
                    </a:p>
                  </a:txBody>
                  <a:tcPr marL="36000" marR="36000" marT="36000" marB="36000" anchor="ctr">
                    <a:lnT w="12700" cap="flat" cmpd="sng" algn="ctr">
                      <a:solidFill>
                        <a:schemeClr val="tx2"/>
                      </a:solidFill>
                      <a:prstDash val="solid"/>
                      <a:round/>
                      <a:headEnd type="none" w="med" len="med"/>
                      <a:tailEnd type="none" w="med" len="med"/>
                    </a:lnT>
                  </a:tcPr>
                </a:tc>
                <a:extLst>
                  <a:ext uri="{0D108BD9-81ED-4DB2-BD59-A6C34878D82A}">
                    <a16:rowId xmlns:a16="http://schemas.microsoft.com/office/drawing/2014/main" val="730955127"/>
                  </a:ext>
                </a:extLst>
              </a:tr>
              <a:tr h="279496">
                <a:tc>
                  <a:txBody>
                    <a:bodyPr/>
                    <a:lstStyle/>
                    <a:p>
                      <a:r>
                        <a:rPr kumimoji="1" lang="ja-JP" altLang="en-US" sz="1100">
                          <a:latin typeface="+mn-lt"/>
                          <a:ea typeface="MS PGothic" panose="020B0600070205080204" pitchFamily="34" charset="-128"/>
                        </a:rPr>
                        <a:t>②</a:t>
                      </a:r>
                      <a:r>
                        <a:rPr kumimoji="1" lang="en-US" altLang="ja-JP" sz="1100">
                          <a:latin typeface="+mn-lt"/>
                          <a:ea typeface="MS PGothic" panose="020B0600070205080204" pitchFamily="34" charset="-128"/>
                        </a:rPr>
                        <a:t> C9300-1 </a:t>
                      </a:r>
                      <a:r>
                        <a:rPr kumimoji="1" lang="ja-JP" altLang="en-US" sz="1100">
                          <a:latin typeface="+mn-lt"/>
                          <a:ea typeface="MS PGothic" panose="020B0600070205080204" pitchFamily="34" charset="-128"/>
                        </a:rPr>
                        <a:t>電源障害</a:t>
                      </a:r>
                      <a:endParaRPr kumimoji="1" lang="en-US" altLang="ja-JP" sz="1100">
                        <a:latin typeface="+mn-lt"/>
                        <a:ea typeface="MS PGothic" panose="020B0600070205080204" pitchFamily="34" charset="-128"/>
                      </a:endParaRPr>
                    </a:p>
                  </a:txBody>
                  <a:tcPr marL="36000" marR="36000" marT="36000" marB="36000" anchor="ctr"/>
                </a:tc>
                <a:tc>
                  <a:txBody>
                    <a:bodyPr/>
                    <a:lstStyle/>
                    <a:p>
                      <a:pPr marL="0" marR="0" lvl="0" indent="0" algn="ctr" defTabSz="914346" rtl="0" eaLnBrk="1" fontAlgn="ctr" latinLnBrk="0" hangingPunct="1">
                        <a:lnSpc>
                          <a:spcPct val="100000"/>
                        </a:lnSpc>
                        <a:spcBef>
                          <a:spcPts val="0"/>
                        </a:spcBef>
                        <a:spcAft>
                          <a:spcPts val="0"/>
                        </a:spcAft>
                        <a:buClrTx/>
                        <a:buSzTx/>
                        <a:buFontTx/>
                        <a:buNone/>
                        <a:tabLst/>
                        <a:defRPr/>
                      </a:pPr>
                      <a:r>
                        <a:rPr kumimoji="1" lang="en-US" altLang="ja-JP" sz="1000" u="none" strike="noStrike">
                          <a:solidFill>
                            <a:schemeClr val="tx1"/>
                          </a:solidFill>
                          <a:effectLst/>
                          <a:latin typeface="+mn-lt"/>
                          <a:ea typeface="MS PGothic" panose="020B0600070205080204" pitchFamily="34" charset="-128"/>
                        </a:rPr>
                        <a:t>67</a:t>
                      </a:r>
                      <a:endParaRPr kumimoji="1" lang="en-US" altLang="ja-JP" sz="1100" b="0" i="0" u="none" strike="noStrike">
                        <a:solidFill>
                          <a:schemeClr val="tx1"/>
                        </a:solidFill>
                        <a:effectLst/>
                        <a:latin typeface="+mn-lt"/>
                        <a:ea typeface="MS PGothic" panose="020B0600070205080204" pitchFamily="34" charset="-128"/>
                      </a:endParaRPr>
                    </a:p>
                  </a:txBody>
                  <a:tcPr marL="36000" marR="36000" marT="36000" marB="36000" anchor="ctr"/>
                </a:tc>
                <a:tc>
                  <a:txBody>
                    <a:bodyPr/>
                    <a:lstStyle/>
                    <a:p>
                      <a:pPr marL="0" marR="0" lvl="0" indent="0" algn="ctr" defTabSz="914346" rtl="0" eaLnBrk="1" fontAlgn="ctr" latinLnBrk="0" hangingPunct="1">
                        <a:lnSpc>
                          <a:spcPct val="100000"/>
                        </a:lnSpc>
                        <a:spcBef>
                          <a:spcPts val="0"/>
                        </a:spcBef>
                        <a:spcAft>
                          <a:spcPts val="0"/>
                        </a:spcAft>
                        <a:buClrTx/>
                        <a:buSzTx/>
                        <a:buFontTx/>
                        <a:buNone/>
                        <a:tabLst/>
                        <a:defRPr/>
                      </a:pPr>
                      <a:r>
                        <a:rPr lang="en-US" altLang="ja-JP" sz="1100" u="none" strike="noStrike">
                          <a:solidFill>
                            <a:schemeClr val="tx1"/>
                          </a:solidFill>
                          <a:effectLst/>
                          <a:latin typeface="+mn-lt"/>
                          <a:ea typeface="MS PGothic" panose="020B0600070205080204" pitchFamily="34" charset="-128"/>
                        </a:rPr>
                        <a:t>18 </a:t>
                      </a:r>
                      <a:endParaRPr lang="en-US" altLang="ja-JP" sz="1100" b="0" i="0" u="none" strike="noStrike">
                        <a:solidFill>
                          <a:schemeClr val="tx1"/>
                        </a:solidFill>
                        <a:effectLst/>
                        <a:latin typeface="+mn-lt"/>
                        <a:ea typeface="MS PGothic" panose="020B0600070205080204" pitchFamily="34" charset="-128"/>
                      </a:endParaRPr>
                    </a:p>
                  </a:txBody>
                  <a:tcPr marL="36000" marR="36000" marT="36000" marB="36000" anchor="ctr"/>
                </a:tc>
                <a:tc>
                  <a:txBody>
                    <a:bodyPr/>
                    <a:lstStyle/>
                    <a:p>
                      <a:pPr algn="ctr"/>
                      <a:r>
                        <a:rPr kumimoji="1" lang="en-US" altLang="ja-JP" sz="1000" u="none" strike="noStrike">
                          <a:solidFill>
                            <a:schemeClr val="tx1"/>
                          </a:solidFill>
                          <a:effectLst/>
                          <a:latin typeface="+mn-lt"/>
                          <a:ea typeface="MS PGothic" panose="020B0600070205080204" pitchFamily="34" charset="-128"/>
                        </a:rPr>
                        <a:t>69</a:t>
                      </a:r>
                      <a:endParaRPr kumimoji="1" lang="ja-JP" altLang="en-US" sz="1100">
                        <a:solidFill>
                          <a:schemeClr val="tx1"/>
                        </a:solidFill>
                        <a:latin typeface="+mn-lt"/>
                        <a:ea typeface="MS PGothic" panose="020B0600070205080204" pitchFamily="34" charset="-128"/>
                      </a:endParaRPr>
                    </a:p>
                  </a:txBody>
                  <a:tcPr marL="36000" marR="36000" marT="36000" marB="36000" anchor="ctr"/>
                </a:tc>
                <a:tc>
                  <a:txBody>
                    <a:bodyPr/>
                    <a:lstStyle/>
                    <a:p>
                      <a:pPr algn="ctr" fontAlgn="ctr"/>
                      <a:r>
                        <a:rPr lang="en-US" altLang="ja-JP" sz="1100" u="none" strike="noStrike">
                          <a:effectLst/>
                          <a:latin typeface="+mn-lt"/>
                          <a:ea typeface="MS PGothic" panose="020B0600070205080204" pitchFamily="34" charset="-128"/>
                        </a:rPr>
                        <a:t>20 </a:t>
                      </a:r>
                      <a:endParaRPr lang="en-US" altLang="ja-JP" sz="1100" b="0" i="0" u="none" strike="noStrike">
                        <a:solidFill>
                          <a:srgbClr val="000000"/>
                        </a:solidFill>
                        <a:effectLst/>
                        <a:latin typeface="+mn-lt"/>
                        <a:ea typeface="MS PGothic" panose="020B0600070205080204" pitchFamily="34" charset="-128"/>
                      </a:endParaRPr>
                    </a:p>
                  </a:txBody>
                  <a:tcPr marL="36000" marR="36000" marT="36000" marB="36000" anchor="ctr"/>
                </a:tc>
                <a:tc>
                  <a:txBody>
                    <a:bodyPr/>
                    <a:lstStyle/>
                    <a:p>
                      <a:pPr algn="ctr"/>
                      <a:endParaRPr kumimoji="1" lang="ja-JP" altLang="en-US" sz="1100">
                        <a:latin typeface="+mn-lt"/>
                        <a:ea typeface="MS PGothic" panose="020B0600070205080204" pitchFamily="34" charset="-128"/>
                      </a:endParaRPr>
                    </a:p>
                  </a:txBody>
                  <a:tcPr marL="36000" marR="36000" marT="36000" marB="36000" anchor="ctr"/>
                </a:tc>
                <a:extLst>
                  <a:ext uri="{0D108BD9-81ED-4DB2-BD59-A6C34878D82A}">
                    <a16:rowId xmlns:a16="http://schemas.microsoft.com/office/drawing/2014/main" val="3114471763"/>
                  </a:ext>
                </a:extLst>
              </a:tr>
              <a:tr h="279496">
                <a:tc>
                  <a:txBody>
                    <a:bodyPr/>
                    <a:lstStyle/>
                    <a:p>
                      <a:r>
                        <a:rPr kumimoji="1" lang="ja-JP" altLang="en-US" sz="1100">
                          <a:latin typeface="+mn-lt"/>
                          <a:ea typeface="MS PGothic" panose="020B0600070205080204" pitchFamily="34" charset="-128"/>
                        </a:rPr>
                        <a:t>③</a:t>
                      </a:r>
                      <a:r>
                        <a:rPr kumimoji="1" lang="en-US" altLang="ja-JP" sz="1100">
                          <a:latin typeface="+mn-lt"/>
                          <a:ea typeface="MS PGothic" panose="020B0600070205080204" pitchFamily="34" charset="-128"/>
                        </a:rPr>
                        <a:t> C9200-1 </a:t>
                      </a:r>
                      <a:r>
                        <a:rPr kumimoji="1" lang="ja-JP" altLang="en-US" sz="1100">
                          <a:latin typeface="+mn-lt"/>
                          <a:ea typeface="MS PGothic" panose="020B0600070205080204" pitchFamily="34" charset="-128"/>
                        </a:rPr>
                        <a:t>電源障害</a:t>
                      </a:r>
                    </a:p>
                  </a:txBody>
                  <a:tcPr marL="36000" marR="36000" marT="36000" marB="36000" anchor="ctr"/>
                </a:tc>
                <a:tc>
                  <a:txBody>
                    <a:bodyPr/>
                    <a:lstStyle/>
                    <a:p>
                      <a:pPr algn="ctr"/>
                      <a:r>
                        <a:rPr kumimoji="1" lang="en-US" altLang="ja-JP" sz="1100">
                          <a:latin typeface="+mn-lt"/>
                          <a:ea typeface="MS PGothic" panose="020B0600070205080204" pitchFamily="34" charset="-128"/>
                        </a:rPr>
                        <a:t>1680</a:t>
                      </a:r>
                      <a:endParaRPr kumimoji="1" lang="ja-JP" altLang="en-US" sz="1100">
                        <a:latin typeface="+mn-lt"/>
                        <a:ea typeface="MS PGothic" panose="020B0600070205080204" pitchFamily="34" charset="-128"/>
                      </a:endParaRPr>
                    </a:p>
                  </a:txBody>
                  <a:tcPr marL="36000" marR="36000" marT="36000" marB="36000" anchor="ctr"/>
                </a:tc>
                <a:tc>
                  <a:txBody>
                    <a:bodyPr/>
                    <a:lstStyle/>
                    <a:p>
                      <a:pPr algn="ctr"/>
                      <a:r>
                        <a:rPr kumimoji="1" lang="en-US" altLang="ja-JP" sz="1100">
                          <a:latin typeface="+mn-lt"/>
                          <a:ea typeface="MS PGothic" panose="020B0600070205080204" pitchFamily="34" charset="-128"/>
                        </a:rPr>
                        <a:t>20</a:t>
                      </a:r>
                    </a:p>
                  </a:txBody>
                  <a:tcPr marL="36000" marR="36000" marT="36000" marB="36000" anchor="ctr"/>
                </a:tc>
                <a:tc>
                  <a:txBody>
                    <a:bodyPr/>
                    <a:lstStyle/>
                    <a:p>
                      <a:pPr algn="ctr"/>
                      <a:r>
                        <a:rPr kumimoji="1" lang="en-US" altLang="ja-JP" sz="1100">
                          <a:latin typeface="+mn-lt"/>
                          <a:ea typeface="MS PGothic" panose="020B0600070205080204" pitchFamily="34" charset="-128"/>
                        </a:rPr>
                        <a:t>1557</a:t>
                      </a:r>
                      <a:endParaRPr kumimoji="1" lang="ja-JP" altLang="en-US" sz="1100">
                        <a:latin typeface="+mn-lt"/>
                        <a:ea typeface="MS PGothic" panose="020B0600070205080204" pitchFamily="34" charset="-128"/>
                      </a:endParaRPr>
                    </a:p>
                  </a:txBody>
                  <a:tcPr marL="36000" marR="36000" marT="36000" marB="36000" anchor="ctr"/>
                </a:tc>
                <a:tc>
                  <a:txBody>
                    <a:bodyPr/>
                    <a:lstStyle/>
                    <a:p>
                      <a:pPr algn="ctr"/>
                      <a:r>
                        <a:rPr kumimoji="1" lang="en-US" altLang="ja-JP" sz="1100">
                          <a:latin typeface="+mn-lt"/>
                          <a:ea typeface="MS PGothic" panose="020B0600070205080204" pitchFamily="34" charset="-128"/>
                        </a:rPr>
                        <a:t>9</a:t>
                      </a:r>
                      <a:endParaRPr kumimoji="1" lang="ja-JP" altLang="en-US" sz="1100">
                        <a:latin typeface="+mn-lt"/>
                        <a:ea typeface="MS PGothic" panose="020B0600070205080204" pitchFamily="34" charset="-128"/>
                      </a:endParaRPr>
                    </a:p>
                  </a:txBody>
                  <a:tcPr marL="36000" marR="36000" marT="36000" marB="36000" anchor="ctr"/>
                </a:tc>
                <a:tc>
                  <a:txBody>
                    <a:bodyPr/>
                    <a:lstStyle/>
                    <a:p>
                      <a:pPr algn="ctr"/>
                      <a:endParaRPr kumimoji="1" lang="ja-JP" altLang="en-US" sz="1100">
                        <a:latin typeface="+mn-lt"/>
                        <a:ea typeface="MS PGothic" panose="020B0600070205080204" pitchFamily="34" charset="-128"/>
                      </a:endParaRPr>
                    </a:p>
                  </a:txBody>
                  <a:tcPr marL="36000" marR="36000" marT="36000" marB="36000" anchor="ctr"/>
                </a:tc>
                <a:extLst>
                  <a:ext uri="{0D108BD9-81ED-4DB2-BD59-A6C34878D82A}">
                    <a16:rowId xmlns:a16="http://schemas.microsoft.com/office/drawing/2014/main" val="3835138014"/>
                  </a:ext>
                </a:extLst>
              </a:tr>
              <a:tr h="323545">
                <a:tc>
                  <a:txBody>
                    <a:bodyPr/>
                    <a:lstStyle/>
                    <a:p>
                      <a:pPr marL="0" marR="0" lvl="0" indent="0" algn="l" defTabSz="914346" rtl="0" eaLnBrk="1" fontAlgn="auto" latinLnBrk="0" hangingPunct="1">
                        <a:lnSpc>
                          <a:spcPct val="100000"/>
                        </a:lnSpc>
                        <a:spcBef>
                          <a:spcPts val="0"/>
                        </a:spcBef>
                        <a:spcAft>
                          <a:spcPts val="0"/>
                        </a:spcAft>
                        <a:buClrTx/>
                        <a:buSzTx/>
                        <a:buFontTx/>
                        <a:buNone/>
                        <a:tabLst/>
                        <a:defRPr/>
                      </a:pPr>
                      <a:r>
                        <a:rPr kumimoji="1" lang="ja-JP" altLang="en-US" sz="1100">
                          <a:latin typeface="+mn-lt"/>
                          <a:ea typeface="MS PGothic" panose="020B0600070205080204" pitchFamily="34" charset="-128"/>
                        </a:rPr>
                        <a:t>④</a:t>
                      </a:r>
                      <a:r>
                        <a:rPr kumimoji="1" lang="en-US" altLang="ja-JP" sz="1100">
                          <a:latin typeface="+mn-lt"/>
                          <a:ea typeface="MS PGothic" panose="020B0600070205080204" pitchFamily="34" charset="-128"/>
                        </a:rPr>
                        <a:t> C9500-1 </a:t>
                      </a:r>
                      <a:r>
                        <a:rPr kumimoji="1" lang="ja-JP" altLang="en-US" sz="1100">
                          <a:latin typeface="+mn-lt"/>
                          <a:ea typeface="MS PGothic" panose="020B0600070205080204" pitchFamily="34" charset="-128"/>
                        </a:rPr>
                        <a:t>リンク障害</a:t>
                      </a:r>
                      <a:r>
                        <a:rPr kumimoji="1" lang="en-US" altLang="ja-JP" sz="1100">
                          <a:latin typeface="+mn-lt"/>
                          <a:ea typeface="MS PGothic" panose="020B0600070205080204" pitchFamily="34" charset="-128"/>
                        </a:rPr>
                        <a:t> Te1/0/1</a:t>
                      </a:r>
                    </a:p>
                  </a:txBody>
                  <a:tcPr marL="36000" marR="36000" marT="36000" marB="36000" anchor="ctr"/>
                </a:tc>
                <a:tc>
                  <a:txBody>
                    <a:bodyPr/>
                    <a:lstStyle/>
                    <a:p>
                      <a:pPr algn="ctr" fontAlgn="ctr"/>
                      <a:r>
                        <a:rPr lang="en-US" altLang="ja-JP" sz="1100" u="none" strike="noStrike">
                          <a:effectLst/>
                          <a:latin typeface="+mn-lt"/>
                          <a:ea typeface="MS PGothic" panose="020B0600070205080204" pitchFamily="34" charset="-128"/>
                        </a:rPr>
                        <a:t>4</a:t>
                      </a:r>
                      <a:endParaRPr lang="en-US" altLang="ja-JP" sz="1100" b="0" i="0" u="none" strike="noStrike">
                        <a:solidFill>
                          <a:srgbClr val="000000"/>
                        </a:solidFill>
                        <a:effectLst/>
                        <a:latin typeface="+mn-lt"/>
                        <a:ea typeface="MS PGothic" panose="020B0600070205080204" pitchFamily="34" charset="-128"/>
                      </a:endParaRPr>
                    </a:p>
                  </a:txBody>
                  <a:tcPr marL="36000" marR="36000" marT="36000" marB="36000" anchor="ctr"/>
                </a:tc>
                <a:tc>
                  <a:txBody>
                    <a:bodyPr/>
                    <a:lstStyle/>
                    <a:p>
                      <a:pPr algn="ctr"/>
                      <a:r>
                        <a:rPr kumimoji="1" lang="en-US" altLang="ja-JP" sz="1100">
                          <a:latin typeface="+mn-lt"/>
                          <a:ea typeface="MS PGothic" panose="020B0600070205080204" pitchFamily="34" charset="-128"/>
                        </a:rPr>
                        <a:t>4</a:t>
                      </a:r>
                      <a:endParaRPr kumimoji="1" lang="ja-JP" altLang="en-US" sz="1100">
                        <a:latin typeface="+mn-lt"/>
                        <a:ea typeface="MS PGothic" panose="020B0600070205080204" pitchFamily="34" charset="-128"/>
                      </a:endParaRPr>
                    </a:p>
                  </a:txBody>
                  <a:tcPr marL="36000" marR="36000" marT="36000" marB="36000" anchor="ctr"/>
                </a:tc>
                <a:tc>
                  <a:txBody>
                    <a:bodyPr/>
                    <a:lstStyle/>
                    <a:p>
                      <a:pPr algn="ctr"/>
                      <a:r>
                        <a:rPr kumimoji="1" lang="en-US" altLang="ja-JP" sz="1100">
                          <a:latin typeface="+mn-lt"/>
                          <a:ea typeface="MS PGothic" panose="020B0600070205080204" pitchFamily="34" charset="-128"/>
                        </a:rPr>
                        <a:t>93</a:t>
                      </a:r>
                      <a:endParaRPr kumimoji="1" lang="ja-JP" altLang="en-US" sz="1100">
                        <a:latin typeface="+mn-lt"/>
                        <a:ea typeface="MS PGothic" panose="020B0600070205080204" pitchFamily="34" charset="-128"/>
                      </a:endParaRPr>
                    </a:p>
                  </a:txBody>
                  <a:tcPr marL="36000" marR="36000" marT="36000" marB="36000" anchor="ctr"/>
                </a:tc>
                <a:tc>
                  <a:txBody>
                    <a:bodyPr/>
                    <a:lstStyle/>
                    <a:p>
                      <a:pPr algn="ctr"/>
                      <a:r>
                        <a:rPr kumimoji="1" lang="en-US" altLang="ja-JP" sz="1100">
                          <a:latin typeface="+mn-lt"/>
                          <a:ea typeface="MS PGothic" panose="020B0600070205080204" pitchFamily="34" charset="-128"/>
                        </a:rPr>
                        <a:t>4</a:t>
                      </a:r>
                      <a:endParaRPr kumimoji="1" lang="ja-JP" altLang="en-US" sz="1100">
                        <a:latin typeface="+mn-lt"/>
                        <a:ea typeface="MS PGothic" panose="020B0600070205080204" pitchFamily="34" charset="-128"/>
                      </a:endParaRPr>
                    </a:p>
                  </a:txBody>
                  <a:tcPr marL="36000" marR="36000" marT="36000" marB="36000" anchor="ctr"/>
                </a:tc>
                <a:tc>
                  <a:txBody>
                    <a:bodyPr/>
                    <a:lstStyle/>
                    <a:p>
                      <a:pPr algn="ctr"/>
                      <a:endParaRPr kumimoji="1" lang="ja-JP" altLang="en-US" sz="1100">
                        <a:latin typeface="+mn-lt"/>
                        <a:ea typeface="MS PGothic" panose="020B0600070205080204" pitchFamily="34" charset="-128"/>
                      </a:endParaRPr>
                    </a:p>
                  </a:txBody>
                  <a:tcPr marL="36000" marR="36000" marT="36000" marB="36000" anchor="ctr"/>
                </a:tc>
                <a:extLst>
                  <a:ext uri="{0D108BD9-81ED-4DB2-BD59-A6C34878D82A}">
                    <a16:rowId xmlns:a16="http://schemas.microsoft.com/office/drawing/2014/main" val="1454079119"/>
                  </a:ext>
                </a:extLst>
              </a:tr>
              <a:tr h="323545">
                <a:tc>
                  <a:txBody>
                    <a:bodyPr/>
                    <a:lstStyle/>
                    <a:p>
                      <a:r>
                        <a:rPr kumimoji="1" lang="ja-JP" altLang="en-US" sz="1100">
                          <a:latin typeface="+mn-lt"/>
                          <a:ea typeface="MS PGothic" panose="020B0600070205080204" pitchFamily="34" charset="-128"/>
                        </a:rPr>
                        <a:t>⑤</a:t>
                      </a:r>
                      <a:r>
                        <a:rPr kumimoji="1" lang="en-US" altLang="ja-JP" sz="1100">
                          <a:latin typeface="+mn-lt"/>
                          <a:ea typeface="MS PGothic" panose="020B0600070205080204" pitchFamily="34" charset="-128"/>
                        </a:rPr>
                        <a:t> C9500-1 </a:t>
                      </a:r>
                      <a:r>
                        <a:rPr kumimoji="1" lang="ja-JP" altLang="en-US" sz="1100">
                          <a:latin typeface="+mn-lt"/>
                          <a:ea typeface="MS PGothic" panose="020B0600070205080204" pitchFamily="34" charset="-128"/>
                        </a:rPr>
                        <a:t>リンク障害</a:t>
                      </a:r>
                      <a:r>
                        <a:rPr kumimoji="1" lang="en-US" altLang="ja-JP" sz="1100">
                          <a:latin typeface="+mn-lt"/>
                          <a:ea typeface="MS PGothic" panose="020B0600070205080204" pitchFamily="34" charset="-128"/>
                        </a:rPr>
                        <a:t> Te1/0/2</a:t>
                      </a:r>
                    </a:p>
                  </a:txBody>
                  <a:tcPr marL="36000" marR="36000" marT="36000" marB="36000" anchor="ctr"/>
                </a:tc>
                <a:tc>
                  <a:txBody>
                    <a:bodyPr/>
                    <a:lstStyle/>
                    <a:p>
                      <a:pPr algn="ctr" fontAlgn="ctr"/>
                      <a:r>
                        <a:rPr lang="en-US" altLang="ja-JP" sz="1100" b="0" i="0" u="none" strike="noStrike">
                          <a:solidFill>
                            <a:srgbClr val="000000"/>
                          </a:solidFill>
                          <a:effectLst/>
                          <a:latin typeface="+mn-lt"/>
                          <a:ea typeface="MS PGothic" panose="020B0600070205080204" pitchFamily="34" charset="-128"/>
                        </a:rPr>
                        <a:t>4</a:t>
                      </a:r>
                    </a:p>
                  </a:txBody>
                  <a:tcPr marL="36000" marR="36000" marT="36000" marB="36000" anchor="ctr"/>
                </a:tc>
                <a:tc>
                  <a:txBody>
                    <a:bodyPr/>
                    <a:lstStyle/>
                    <a:p>
                      <a:pPr algn="ctr"/>
                      <a:r>
                        <a:rPr kumimoji="1" lang="en-US" altLang="ja-JP" sz="1100">
                          <a:latin typeface="+mn-lt"/>
                          <a:ea typeface="MS PGothic" panose="020B0600070205080204" pitchFamily="34" charset="-128"/>
                        </a:rPr>
                        <a:t>3</a:t>
                      </a:r>
                    </a:p>
                  </a:txBody>
                  <a:tcPr marL="36000" marR="36000" marT="36000" marB="36000" anchor="ctr"/>
                </a:tc>
                <a:tc>
                  <a:txBody>
                    <a:bodyPr/>
                    <a:lstStyle/>
                    <a:p>
                      <a:pPr algn="ctr" fontAlgn="ctr"/>
                      <a:r>
                        <a:rPr lang="en-US" altLang="ja-JP" sz="1100" u="none" strike="noStrike">
                          <a:effectLst/>
                          <a:latin typeface="+mn-lt"/>
                          <a:ea typeface="MS PGothic" panose="020B0600070205080204" pitchFamily="34" charset="-128"/>
                        </a:rPr>
                        <a:t>127</a:t>
                      </a:r>
                      <a:endParaRPr lang="en-US" altLang="ja-JP" sz="1100" b="0" i="0" u="none" strike="noStrike">
                        <a:solidFill>
                          <a:srgbClr val="000000"/>
                        </a:solidFill>
                        <a:effectLst/>
                        <a:latin typeface="+mn-lt"/>
                        <a:ea typeface="MS PGothic" panose="020B0600070205080204" pitchFamily="34" charset="-128"/>
                      </a:endParaRPr>
                    </a:p>
                  </a:txBody>
                  <a:tcPr marL="36000" marR="36000" marT="36000" marB="36000" anchor="ctr"/>
                </a:tc>
                <a:tc>
                  <a:txBody>
                    <a:bodyPr/>
                    <a:lstStyle/>
                    <a:p>
                      <a:pPr algn="ctr"/>
                      <a:r>
                        <a:rPr kumimoji="1" lang="en-US" altLang="ja-JP" sz="1100">
                          <a:latin typeface="+mn-lt"/>
                          <a:ea typeface="MS PGothic" panose="020B0600070205080204" pitchFamily="34" charset="-128"/>
                        </a:rPr>
                        <a:t>20</a:t>
                      </a:r>
                      <a:endParaRPr kumimoji="1" lang="ja-JP" altLang="en-US" sz="1100">
                        <a:latin typeface="+mn-lt"/>
                        <a:ea typeface="MS PGothic" panose="020B0600070205080204" pitchFamily="34" charset="-128"/>
                      </a:endParaRPr>
                    </a:p>
                  </a:txBody>
                  <a:tcPr marL="36000" marR="36000" marT="36000" marB="36000" anchor="ctr"/>
                </a:tc>
                <a:tc>
                  <a:txBody>
                    <a:bodyPr/>
                    <a:lstStyle/>
                    <a:p>
                      <a:pPr algn="ctr"/>
                      <a:endParaRPr kumimoji="1" lang="ja-JP" altLang="en-US" sz="1100">
                        <a:latin typeface="+mn-lt"/>
                        <a:ea typeface="MS PGothic" panose="020B0600070205080204" pitchFamily="34" charset="-128"/>
                      </a:endParaRPr>
                    </a:p>
                  </a:txBody>
                  <a:tcPr marL="36000" marR="36000" marT="36000" marB="36000" anchor="ctr"/>
                </a:tc>
                <a:extLst>
                  <a:ext uri="{0D108BD9-81ED-4DB2-BD59-A6C34878D82A}">
                    <a16:rowId xmlns:a16="http://schemas.microsoft.com/office/drawing/2014/main" val="3682913804"/>
                  </a:ext>
                </a:extLst>
              </a:tr>
              <a:tr h="323545">
                <a:tc>
                  <a:txBody>
                    <a:bodyPr/>
                    <a:lstStyle/>
                    <a:p>
                      <a:r>
                        <a:rPr kumimoji="1" lang="ja-JP" altLang="en-US" sz="1100">
                          <a:latin typeface="+mn-lt"/>
                          <a:ea typeface="MS PGothic" panose="020B0600070205080204" pitchFamily="34" charset="-128"/>
                        </a:rPr>
                        <a:t>⑥</a:t>
                      </a:r>
                      <a:r>
                        <a:rPr kumimoji="1" lang="en-US" altLang="ja-JP" sz="1100">
                          <a:latin typeface="+mn-lt"/>
                          <a:ea typeface="MS PGothic" panose="020B0600070205080204" pitchFamily="34" charset="-128"/>
                        </a:rPr>
                        <a:t> C9300-1 </a:t>
                      </a:r>
                      <a:r>
                        <a:rPr kumimoji="1" lang="ja-JP" altLang="en-US" sz="1100">
                          <a:latin typeface="+mn-lt"/>
                          <a:ea typeface="MS PGothic" panose="020B0600070205080204" pitchFamily="34" charset="-128"/>
                        </a:rPr>
                        <a:t>リンク障害</a:t>
                      </a:r>
                      <a:r>
                        <a:rPr kumimoji="1" lang="en-US" altLang="ja-JP" sz="1100">
                          <a:latin typeface="+mn-lt"/>
                          <a:ea typeface="MS PGothic" panose="020B0600070205080204" pitchFamily="34" charset="-128"/>
                        </a:rPr>
                        <a:t> Gi1/0/1</a:t>
                      </a:r>
                    </a:p>
                  </a:txBody>
                  <a:tcPr marL="36000" marR="36000" marT="36000" marB="36000" anchor="ctr"/>
                </a:tc>
                <a:tc>
                  <a:txBody>
                    <a:bodyPr/>
                    <a:lstStyle/>
                    <a:p>
                      <a:pPr algn="ctr"/>
                      <a:r>
                        <a:rPr kumimoji="1" lang="en-US" altLang="ja-JP" sz="1100">
                          <a:latin typeface="+mn-lt"/>
                          <a:ea typeface="MS PGothic" panose="020B0600070205080204" pitchFamily="34" charset="-128"/>
                        </a:rPr>
                        <a:t>0</a:t>
                      </a:r>
                      <a:endParaRPr kumimoji="1" lang="ja-JP" altLang="en-US" sz="1100">
                        <a:latin typeface="+mn-lt"/>
                        <a:ea typeface="MS PGothic" panose="020B0600070205080204" pitchFamily="34" charset="-128"/>
                      </a:endParaRPr>
                    </a:p>
                  </a:txBody>
                  <a:tcPr marL="36000" marR="36000" marT="36000" marB="36000" anchor="ctr"/>
                </a:tc>
                <a:tc>
                  <a:txBody>
                    <a:bodyPr/>
                    <a:lstStyle/>
                    <a:p>
                      <a:pPr algn="ctr"/>
                      <a:r>
                        <a:rPr kumimoji="1" lang="en-US" altLang="ja-JP" sz="1100">
                          <a:latin typeface="+mn-lt"/>
                          <a:ea typeface="MS PGothic" panose="020B0600070205080204" pitchFamily="34" charset="-128"/>
                        </a:rPr>
                        <a:t>3</a:t>
                      </a:r>
                      <a:endParaRPr kumimoji="1" lang="ja-JP" altLang="en-US" sz="1100">
                        <a:latin typeface="+mn-lt"/>
                        <a:ea typeface="MS PGothic" panose="020B0600070205080204" pitchFamily="34" charset="-128"/>
                      </a:endParaRPr>
                    </a:p>
                  </a:txBody>
                  <a:tcPr marL="36000" marR="36000" marT="36000" marB="36000" anchor="ctr"/>
                </a:tc>
                <a:tc>
                  <a:txBody>
                    <a:bodyPr/>
                    <a:lstStyle/>
                    <a:p>
                      <a:pPr algn="ctr"/>
                      <a:r>
                        <a:rPr kumimoji="1" lang="en-US" altLang="ja-JP" sz="1100">
                          <a:latin typeface="+mn-lt"/>
                          <a:ea typeface="MS PGothic" panose="020B0600070205080204" pitchFamily="34" charset="-128"/>
                        </a:rPr>
                        <a:t>76</a:t>
                      </a:r>
                      <a:endParaRPr kumimoji="1" lang="ja-JP" altLang="en-US" sz="1100">
                        <a:latin typeface="+mn-lt"/>
                        <a:ea typeface="MS PGothic" panose="020B0600070205080204" pitchFamily="34" charset="-128"/>
                      </a:endParaRPr>
                    </a:p>
                  </a:txBody>
                  <a:tcPr marL="36000" marR="36000" marT="36000" marB="36000" anchor="ctr"/>
                </a:tc>
                <a:tc>
                  <a:txBody>
                    <a:bodyPr/>
                    <a:lstStyle/>
                    <a:p>
                      <a:pPr algn="ctr"/>
                      <a:r>
                        <a:rPr kumimoji="1" lang="en-US" altLang="ja-JP" sz="1100">
                          <a:latin typeface="+mn-lt"/>
                          <a:ea typeface="MS PGothic" panose="020B0600070205080204" pitchFamily="34" charset="-128"/>
                        </a:rPr>
                        <a:t>24</a:t>
                      </a:r>
                      <a:endParaRPr kumimoji="1" lang="ja-JP" altLang="en-US" sz="1100">
                        <a:latin typeface="+mn-lt"/>
                        <a:ea typeface="MS PGothic" panose="020B0600070205080204" pitchFamily="34" charset="-128"/>
                      </a:endParaRPr>
                    </a:p>
                  </a:txBody>
                  <a:tcPr marL="36000" marR="36000" marT="36000" marB="36000" anchor="ctr"/>
                </a:tc>
                <a:tc>
                  <a:txBody>
                    <a:bodyPr/>
                    <a:lstStyle/>
                    <a:p>
                      <a:pPr algn="ctr"/>
                      <a:endParaRPr kumimoji="1" lang="ja-JP" altLang="en-US" sz="1100">
                        <a:latin typeface="+mn-lt"/>
                        <a:ea typeface="MS PGothic" panose="020B0600070205080204" pitchFamily="34" charset="-128"/>
                      </a:endParaRPr>
                    </a:p>
                  </a:txBody>
                  <a:tcPr marL="36000" marR="36000" marT="36000" marB="36000" anchor="ctr"/>
                </a:tc>
                <a:extLst>
                  <a:ext uri="{0D108BD9-81ED-4DB2-BD59-A6C34878D82A}">
                    <a16:rowId xmlns:a16="http://schemas.microsoft.com/office/drawing/2014/main" val="3643802997"/>
                  </a:ext>
                </a:extLst>
              </a:tr>
              <a:tr h="323545">
                <a:tc>
                  <a:txBody>
                    <a:bodyPr/>
                    <a:lstStyle/>
                    <a:p>
                      <a:r>
                        <a:rPr kumimoji="1" lang="ja-JP" altLang="en-US" sz="1100">
                          <a:latin typeface="+mn-lt"/>
                          <a:ea typeface="MS PGothic" panose="020B0600070205080204" pitchFamily="34" charset="-128"/>
                        </a:rPr>
                        <a:t>⑦</a:t>
                      </a:r>
                      <a:r>
                        <a:rPr kumimoji="1" lang="en-US" altLang="ja-JP" sz="1100">
                          <a:latin typeface="+mn-lt"/>
                          <a:ea typeface="MS PGothic" panose="020B0600070205080204" pitchFamily="34" charset="-128"/>
                        </a:rPr>
                        <a:t> C9300-1 </a:t>
                      </a:r>
                      <a:r>
                        <a:rPr kumimoji="1" lang="ja-JP" altLang="en-US" sz="1100">
                          <a:latin typeface="+mn-lt"/>
                          <a:ea typeface="MS PGothic" panose="020B0600070205080204" pitchFamily="34" charset="-128"/>
                        </a:rPr>
                        <a:t>リンク障害</a:t>
                      </a:r>
                      <a:r>
                        <a:rPr kumimoji="1" lang="en-US" altLang="ja-JP" sz="1100">
                          <a:latin typeface="+mn-lt"/>
                          <a:ea typeface="MS PGothic" panose="020B0600070205080204" pitchFamily="34" charset="-128"/>
                        </a:rPr>
                        <a:t> Gi1/0/2</a:t>
                      </a:r>
                    </a:p>
                  </a:txBody>
                  <a:tcPr marL="36000" marR="36000" marT="36000" marB="36000" anchor="ctr"/>
                </a:tc>
                <a:tc>
                  <a:txBody>
                    <a:bodyPr/>
                    <a:lstStyle/>
                    <a:p>
                      <a:pPr algn="ctr"/>
                      <a:r>
                        <a:rPr kumimoji="1" lang="en-US" altLang="ja-JP" sz="1100">
                          <a:latin typeface="+mn-lt"/>
                          <a:ea typeface="MS PGothic" panose="020B0600070205080204" pitchFamily="34" charset="-128"/>
                        </a:rPr>
                        <a:t>0</a:t>
                      </a:r>
                      <a:endParaRPr kumimoji="1" lang="ja-JP" altLang="en-US" sz="1100">
                        <a:latin typeface="+mn-lt"/>
                        <a:ea typeface="MS PGothic" panose="020B0600070205080204" pitchFamily="34" charset="-128"/>
                      </a:endParaRPr>
                    </a:p>
                  </a:txBody>
                  <a:tcPr marL="36000" marR="36000" marT="36000" marB="36000" anchor="ctr"/>
                </a:tc>
                <a:tc>
                  <a:txBody>
                    <a:bodyPr/>
                    <a:lstStyle/>
                    <a:p>
                      <a:pPr algn="ctr"/>
                      <a:r>
                        <a:rPr kumimoji="1" lang="en-US" altLang="ja-JP" sz="1100">
                          <a:latin typeface="+mn-lt"/>
                          <a:ea typeface="MS PGothic" panose="020B0600070205080204" pitchFamily="34" charset="-128"/>
                        </a:rPr>
                        <a:t>1</a:t>
                      </a:r>
                      <a:endParaRPr kumimoji="1" lang="ja-JP" altLang="en-US" sz="1100">
                        <a:latin typeface="+mn-lt"/>
                        <a:ea typeface="MS PGothic" panose="020B0600070205080204" pitchFamily="34" charset="-128"/>
                      </a:endParaRPr>
                    </a:p>
                  </a:txBody>
                  <a:tcPr marL="36000" marR="36000" marT="36000" marB="36000" anchor="ctr"/>
                </a:tc>
                <a:tc>
                  <a:txBody>
                    <a:bodyPr/>
                    <a:lstStyle/>
                    <a:p>
                      <a:pPr algn="ctr"/>
                      <a:r>
                        <a:rPr kumimoji="1" lang="en-US" altLang="ja-JP" sz="1100">
                          <a:latin typeface="+mn-lt"/>
                          <a:ea typeface="MS PGothic" panose="020B0600070205080204" pitchFamily="34" charset="-128"/>
                        </a:rPr>
                        <a:t>44</a:t>
                      </a:r>
                      <a:endParaRPr kumimoji="1" lang="ja-JP" altLang="en-US" sz="1100">
                        <a:latin typeface="+mn-lt"/>
                        <a:ea typeface="MS PGothic" panose="020B0600070205080204" pitchFamily="34" charset="-128"/>
                      </a:endParaRPr>
                    </a:p>
                  </a:txBody>
                  <a:tcPr marL="36000" marR="36000" marT="36000" marB="36000" anchor="ctr"/>
                </a:tc>
                <a:tc>
                  <a:txBody>
                    <a:bodyPr/>
                    <a:lstStyle/>
                    <a:p>
                      <a:pPr algn="ctr"/>
                      <a:r>
                        <a:rPr kumimoji="1" lang="en-US" altLang="ja-JP" sz="1100">
                          <a:latin typeface="+mn-lt"/>
                          <a:ea typeface="MS PGothic" panose="020B0600070205080204" pitchFamily="34" charset="-128"/>
                        </a:rPr>
                        <a:t>26</a:t>
                      </a:r>
                      <a:endParaRPr kumimoji="1" lang="ja-JP" altLang="en-US" sz="1100">
                        <a:latin typeface="+mn-lt"/>
                        <a:ea typeface="MS PGothic" panose="020B0600070205080204" pitchFamily="34" charset="-128"/>
                      </a:endParaRPr>
                    </a:p>
                  </a:txBody>
                  <a:tcPr marL="36000" marR="36000" marT="36000" marB="36000" anchor="ctr"/>
                </a:tc>
                <a:tc>
                  <a:txBody>
                    <a:bodyPr/>
                    <a:lstStyle/>
                    <a:p>
                      <a:pPr algn="ctr"/>
                      <a:endParaRPr kumimoji="1" lang="ja-JP" altLang="en-US" sz="1100">
                        <a:latin typeface="+mn-lt"/>
                        <a:ea typeface="MS PGothic" panose="020B0600070205080204" pitchFamily="34" charset="-128"/>
                      </a:endParaRPr>
                    </a:p>
                  </a:txBody>
                  <a:tcPr marL="36000" marR="36000" marT="36000" marB="36000" anchor="ctr"/>
                </a:tc>
                <a:extLst>
                  <a:ext uri="{0D108BD9-81ED-4DB2-BD59-A6C34878D82A}">
                    <a16:rowId xmlns:a16="http://schemas.microsoft.com/office/drawing/2014/main" val="850952782"/>
                  </a:ext>
                </a:extLst>
              </a:tr>
            </a:tbl>
          </a:graphicData>
        </a:graphic>
      </p:graphicFrame>
    </p:spTree>
    <p:extLst>
      <p:ext uri="{BB962C8B-B14F-4D97-AF65-F5344CB8AC3E}">
        <p14:creationId xmlns:p14="http://schemas.microsoft.com/office/powerpoint/2010/main" val="3496206317"/>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ja-JP" altLang="en-US">
                <a:latin typeface="+mn-lt"/>
                <a:ea typeface="MS PGothic" panose="020B0600070205080204" pitchFamily="34" charset="-128"/>
              </a:rPr>
              <a:t>本書でお伝えしたいこと</a:t>
            </a:r>
            <a:endParaRPr lang="en-US">
              <a:latin typeface="+mn-lt"/>
              <a:ea typeface="MS PGothic" panose="020B0600070205080204" pitchFamily="34" charset="-128"/>
            </a:endParaRPr>
          </a:p>
        </p:txBody>
      </p:sp>
      <p:sp>
        <p:nvSpPr>
          <p:cNvPr id="6" name="Text Placeholder 5"/>
          <p:cNvSpPr>
            <a:spLocks noGrp="1"/>
          </p:cNvSpPr>
          <p:nvPr>
            <p:ph type="body" sz="quarter" idx="11"/>
          </p:nvPr>
        </p:nvSpPr>
        <p:spPr>
          <a:noFill/>
        </p:spPr>
        <p:txBody>
          <a:bodyPr/>
          <a:lstStyle/>
          <a:p>
            <a:pPr marL="285750" indent="-285750">
              <a:lnSpc>
                <a:spcPct val="150000"/>
              </a:lnSpc>
              <a:buFont typeface="Wingdings" pitchFamily="2" charset="2"/>
              <a:buChar char="ü"/>
            </a:pPr>
            <a:r>
              <a:rPr lang="ja-JP" altLang="en-US" sz="1400">
                <a:ea typeface="MS PGothic" panose="020B0600070205080204" pitchFamily="34" charset="-128"/>
              </a:rPr>
              <a:t>初めて</a:t>
            </a:r>
            <a:r>
              <a:rPr lang="en-US" altLang="ja-JP" sz="1400">
                <a:ea typeface="MS PGothic" panose="020B0600070205080204" pitchFamily="34" charset="-128"/>
              </a:rPr>
              <a:t> Cisco </a:t>
            </a:r>
            <a:r>
              <a:rPr lang="en" altLang="ja-JP" sz="1400">
                <a:ea typeface="MS PGothic" panose="020B0600070205080204" pitchFamily="34" charset="-128"/>
              </a:rPr>
              <a:t>Catalyst </a:t>
            </a:r>
            <a:r>
              <a:rPr lang="ja-JP" altLang="en-US" sz="1400">
                <a:ea typeface="MS PGothic" panose="020B0600070205080204" pitchFamily="34" charset="-128"/>
              </a:rPr>
              <a:t>製品を設定する</a:t>
            </a:r>
          </a:p>
          <a:p>
            <a:pPr marL="285750" indent="-285750">
              <a:lnSpc>
                <a:spcPct val="150000"/>
              </a:lnSpc>
              <a:buFont typeface="Wingdings" pitchFamily="2" charset="2"/>
              <a:buChar char="ü"/>
            </a:pPr>
            <a:r>
              <a:rPr lang="ja-JP" altLang="en-US" sz="1400">
                <a:ea typeface="MS PGothic" panose="020B0600070205080204" pitchFamily="34" charset="-128"/>
              </a:rPr>
              <a:t>既存機器からマイグレーションしたい</a:t>
            </a:r>
            <a:endParaRPr lang="en-US" altLang="ja-JP" sz="1400">
              <a:ea typeface="MS PGothic" panose="020B0600070205080204" pitchFamily="34" charset="-128"/>
            </a:endParaRPr>
          </a:p>
          <a:p>
            <a:pPr marL="285750" indent="-285750">
              <a:lnSpc>
                <a:spcPct val="150000"/>
              </a:lnSpc>
              <a:buFont typeface="Wingdings" pitchFamily="2" charset="2"/>
              <a:buChar char="ü"/>
            </a:pPr>
            <a:r>
              <a:rPr lang="ja-JP" altLang="en-US" sz="1400">
                <a:ea typeface="MS PGothic" panose="020B0600070205080204" pitchFamily="34" charset="-128"/>
              </a:rPr>
              <a:t>まずはラボで触ってみたい</a:t>
            </a:r>
          </a:p>
          <a:p>
            <a:pPr>
              <a:lnSpc>
                <a:spcPct val="150000"/>
              </a:lnSpc>
              <a:spcBef>
                <a:spcPts val="1675"/>
              </a:spcBef>
            </a:pPr>
            <a:r>
              <a:rPr lang="ja-JP" altLang="en-US" sz="1400">
                <a:ea typeface="MS PGothic" panose="020B0600070205080204" pitchFamily="34" charset="-128"/>
              </a:rPr>
              <a:t>本書には、デザイン、コンフィギュレーション、</a:t>
            </a:r>
            <a:r>
              <a:rPr lang="en-US" altLang="ja-JP" sz="1400">
                <a:ea typeface="MS PGothic" panose="020B0600070205080204" pitchFamily="34" charset="-128"/>
              </a:rPr>
              <a:t>Tips </a:t>
            </a:r>
            <a:r>
              <a:rPr lang="ja-JP" altLang="en-US" sz="1400">
                <a:ea typeface="MS PGothic" panose="020B0600070205080204" pitchFamily="34" charset="-128"/>
              </a:rPr>
              <a:t>を詰め合わせました。</a:t>
            </a:r>
            <a:endParaRPr lang="en-US" altLang="ja-JP" sz="1400">
              <a:ea typeface="MS PGothic" panose="020B0600070205080204" pitchFamily="34" charset="-128"/>
            </a:endParaRPr>
          </a:p>
          <a:p>
            <a:pPr>
              <a:lnSpc>
                <a:spcPct val="150000"/>
              </a:lnSpc>
              <a:spcBef>
                <a:spcPts val="1675"/>
              </a:spcBef>
            </a:pPr>
            <a:r>
              <a:rPr lang="ja-JP" altLang="en-US" sz="1400">
                <a:ea typeface="MS PGothic" panose="020B0600070205080204" pitchFamily="34" charset="-128"/>
              </a:rPr>
              <a:t>本書をご利用いただくことにより、価値訴求のポイントが</a:t>
            </a:r>
            <a:r>
              <a:rPr lang="en-US" altLang="ja-JP" sz="1400">
                <a:ea typeface="MS PGothic" panose="020B0600070205080204" pitchFamily="34" charset="-128"/>
              </a:rPr>
              <a:t> 1 </a:t>
            </a:r>
            <a:r>
              <a:rPr lang="ja-JP" altLang="en-US" sz="1400">
                <a:ea typeface="MS PGothic" panose="020B0600070205080204" pitchFamily="34" charset="-128"/>
              </a:rPr>
              <a:t>つでも増え、また効率的に構築を進めることができるためのツールとなれば幸いです。</a:t>
            </a:r>
          </a:p>
        </p:txBody>
      </p:sp>
      <p:pic>
        <p:nvPicPr>
          <p:cNvPr id="5" name="Picture 4">
            <a:extLst>
              <a:ext uri="{FF2B5EF4-FFF2-40B4-BE49-F238E27FC236}">
                <a16:creationId xmlns:a16="http://schemas.microsoft.com/office/drawing/2014/main" id="{F194AE7A-0921-A745-A32F-C7055FFC77CC}"/>
              </a:ext>
            </a:extLst>
          </p:cNvPr>
          <p:cNvPicPr>
            <a:picLocks noChangeAspect="1"/>
          </p:cNvPicPr>
          <p:nvPr/>
        </p:nvPicPr>
        <p:blipFill>
          <a:blip r:embed="rId3" cstate="print">
            <a:extLst>
              <a:ext uri="{28A0092B-C50C-407E-A947-70E740481C1C}">
                <a14:useLocalDpi xmlns:a14="http://schemas.microsoft.com/office/drawing/2010/main"/>
              </a:ext>
            </a:extLst>
          </a:blip>
          <a:stretch>
            <a:fillRect/>
          </a:stretch>
        </p:blipFill>
        <p:spPr>
          <a:xfrm>
            <a:off x="533401" y="531813"/>
            <a:ext cx="1123950" cy="1123950"/>
          </a:xfrm>
          <a:prstGeom prst="rect">
            <a:avLst/>
          </a:prstGeom>
        </p:spPr>
      </p:pic>
      <p:sp>
        <p:nvSpPr>
          <p:cNvPr id="7" name="Slide Number Placeholder 4">
            <a:extLst>
              <a:ext uri="{FF2B5EF4-FFF2-40B4-BE49-F238E27FC236}">
                <a16:creationId xmlns:a16="http://schemas.microsoft.com/office/drawing/2014/main" id="{94A19C3C-FA31-5A40-B7EE-4DFCA7C076A3}"/>
              </a:ext>
            </a:extLst>
          </p:cNvPr>
          <p:cNvSpPr txBox="1">
            <a:spLocks/>
          </p:cNvSpPr>
          <p:nvPr/>
        </p:nvSpPr>
        <p:spPr>
          <a:xfrm>
            <a:off x="8648700" y="4884738"/>
            <a:ext cx="495300" cy="274637"/>
          </a:xfrm>
          <a:prstGeom prst="rect">
            <a:avLst/>
          </a:prstGeom>
        </p:spPr>
        <p:txBody>
          <a:bodyPr>
            <a:noAutofit/>
          </a:bodyPr>
          <a:lstStyle>
            <a:defPPr>
              <a:defRPr lang="en-US"/>
            </a:defPPr>
            <a:lvl1pPr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1pPr>
            <a:lvl2pPr marL="4572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2pPr>
            <a:lvl3pPr marL="9144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3pPr>
            <a:lvl4pPr marL="13716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4pPr>
            <a:lvl5pPr marL="18288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5pPr>
            <a:lvl6pPr marL="2286000" algn="l" defTabSz="457200" rtl="0" eaLnBrk="1" latinLnBrk="0" hangingPunct="1">
              <a:defRPr kern="1200">
                <a:solidFill>
                  <a:schemeClr val="tx1"/>
                </a:solidFill>
                <a:latin typeface="Arial" charset="0"/>
                <a:ea typeface="ＭＳ Ｐゴシック" charset="0"/>
                <a:cs typeface="ＭＳ Ｐゴシック" charset="0"/>
              </a:defRPr>
            </a:lvl6pPr>
            <a:lvl7pPr marL="2743200" algn="l" defTabSz="457200" rtl="0" eaLnBrk="1" latinLnBrk="0" hangingPunct="1">
              <a:defRPr kern="1200">
                <a:solidFill>
                  <a:schemeClr val="tx1"/>
                </a:solidFill>
                <a:latin typeface="Arial" charset="0"/>
                <a:ea typeface="ＭＳ Ｐゴシック" charset="0"/>
                <a:cs typeface="ＭＳ Ｐゴシック" charset="0"/>
              </a:defRPr>
            </a:lvl7pPr>
            <a:lvl8pPr marL="3200400" algn="l" defTabSz="457200" rtl="0" eaLnBrk="1" latinLnBrk="0" hangingPunct="1">
              <a:defRPr kern="1200">
                <a:solidFill>
                  <a:schemeClr val="tx1"/>
                </a:solidFill>
                <a:latin typeface="Arial" charset="0"/>
                <a:ea typeface="ＭＳ Ｐゴシック" charset="0"/>
                <a:cs typeface="ＭＳ Ｐゴシック" charset="0"/>
              </a:defRPr>
            </a:lvl8pPr>
            <a:lvl9pPr marL="3657600" algn="l" defTabSz="457200" rtl="0" eaLnBrk="1" latinLnBrk="0" hangingPunct="1">
              <a:defRPr kern="1200">
                <a:solidFill>
                  <a:schemeClr val="tx1"/>
                </a:solidFill>
                <a:latin typeface="Arial" charset="0"/>
                <a:ea typeface="ＭＳ Ｐゴシック" charset="0"/>
                <a:cs typeface="ＭＳ Ｐゴシック" charset="0"/>
              </a:defRPr>
            </a:lvl9pPr>
          </a:lstStyle>
          <a:p>
            <a:fld id="{3945D0FD-48F1-4D72-80C5-FFB60B92A834}" type="slidenum">
              <a:rPr lang="en-US" sz="900" smtClean="0">
                <a:latin typeface="+mn-lt"/>
                <a:ea typeface="MS PGothic" panose="020B0600070205080204" pitchFamily="34" charset="-128"/>
              </a:rPr>
              <a:pPr/>
              <a:t>4</a:t>
            </a:fld>
            <a:endParaRPr lang="en-US" sz="900">
              <a:latin typeface="+mn-lt"/>
              <a:ea typeface="MS PGothic" panose="020B0600070205080204" pitchFamily="34" charset="-128"/>
            </a:endParaRPr>
          </a:p>
        </p:txBody>
      </p:sp>
    </p:spTree>
    <p:extLst>
      <p:ext uri="{BB962C8B-B14F-4D97-AF65-F5344CB8AC3E}">
        <p14:creationId xmlns:p14="http://schemas.microsoft.com/office/powerpoint/2010/main" val="2952003877"/>
      </p:ext>
    </p:extLst>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9" name="角丸四角形 78">
            <a:extLst>
              <a:ext uri="{FF2B5EF4-FFF2-40B4-BE49-F238E27FC236}">
                <a16:creationId xmlns:a16="http://schemas.microsoft.com/office/drawing/2014/main" id="{033EB02D-3C19-174C-BB86-6FF84119F877}"/>
              </a:ext>
            </a:extLst>
          </p:cNvPr>
          <p:cNvSpPr/>
          <p:nvPr/>
        </p:nvSpPr>
        <p:spPr>
          <a:xfrm>
            <a:off x="7264134" y="2351139"/>
            <a:ext cx="879657" cy="460860"/>
          </a:xfrm>
          <a:prstGeom prst="roundRect">
            <a:avLst/>
          </a:prstGeom>
          <a:solidFill>
            <a:sysClr val="window" lastClr="FFFFFF">
              <a:lumMod val="85000"/>
            </a:sysClr>
          </a:solidFill>
          <a:ln w="9525" cap="flat" cmpd="sng" algn="ctr">
            <a:solidFill>
              <a:sysClr val="window" lastClr="FFFFFF">
                <a:lumMod val="75000"/>
              </a:sys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1" lang="ja-JP" altLang="en-US" sz="1000" b="0" i="0" u="none" strike="noStrike" kern="0" cap="none" spc="0" normalizeH="0" baseline="0" noProof="0">
              <a:ln>
                <a:noFill/>
              </a:ln>
              <a:solidFill>
                <a:prstClr val="white"/>
              </a:solidFill>
              <a:effectLst/>
              <a:uLnTx/>
              <a:uFillTx/>
              <a:latin typeface="+mn-lt"/>
              <a:ea typeface="游ゴシック" panose="020B0400000000000000" pitchFamily="34" charset="-128"/>
              <a:cs typeface="+mn-cs"/>
            </a:endParaRPr>
          </a:p>
        </p:txBody>
      </p:sp>
      <p:sp>
        <p:nvSpPr>
          <p:cNvPr id="76" name="角丸四角形 75">
            <a:extLst>
              <a:ext uri="{FF2B5EF4-FFF2-40B4-BE49-F238E27FC236}">
                <a16:creationId xmlns:a16="http://schemas.microsoft.com/office/drawing/2014/main" id="{FAF858CE-659B-9042-AB00-03A014654758}"/>
              </a:ext>
            </a:extLst>
          </p:cNvPr>
          <p:cNvSpPr/>
          <p:nvPr/>
        </p:nvSpPr>
        <p:spPr>
          <a:xfrm>
            <a:off x="6145321" y="2343272"/>
            <a:ext cx="879657" cy="460860"/>
          </a:xfrm>
          <a:prstGeom prst="roundRect">
            <a:avLst/>
          </a:prstGeom>
          <a:solidFill>
            <a:sysClr val="window" lastClr="FFFFFF">
              <a:lumMod val="85000"/>
            </a:sysClr>
          </a:solidFill>
          <a:ln w="9525" cap="flat" cmpd="sng" algn="ctr">
            <a:solidFill>
              <a:sysClr val="window" lastClr="FFFFFF">
                <a:lumMod val="75000"/>
              </a:sys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1" lang="ja-JP" altLang="en-US" sz="1000" b="0" i="0" u="none" strike="noStrike" kern="0" cap="none" spc="0" normalizeH="0" baseline="0" noProof="0">
              <a:ln>
                <a:noFill/>
              </a:ln>
              <a:solidFill>
                <a:prstClr val="white"/>
              </a:solidFill>
              <a:effectLst/>
              <a:uLnTx/>
              <a:uFillTx/>
              <a:latin typeface="+mn-lt"/>
              <a:ea typeface="游ゴシック" panose="020B0400000000000000" pitchFamily="34" charset="-128"/>
              <a:cs typeface="+mn-cs"/>
            </a:endParaRPr>
          </a:p>
        </p:txBody>
      </p:sp>
      <p:sp>
        <p:nvSpPr>
          <p:cNvPr id="2" name="タイトル 1">
            <a:extLst>
              <a:ext uri="{FF2B5EF4-FFF2-40B4-BE49-F238E27FC236}">
                <a16:creationId xmlns:a16="http://schemas.microsoft.com/office/drawing/2014/main" id="{98D3C283-902B-B34C-BBD4-450BE018A9E5}"/>
              </a:ext>
            </a:extLst>
          </p:cNvPr>
          <p:cNvSpPr>
            <a:spLocks noGrp="1"/>
          </p:cNvSpPr>
          <p:nvPr>
            <p:ph type="title"/>
          </p:nvPr>
        </p:nvSpPr>
        <p:spPr>
          <a:xfrm>
            <a:off x="533400" y="400801"/>
            <a:ext cx="8610600" cy="372197"/>
          </a:xfrm>
        </p:spPr>
        <p:txBody>
          <a:bodyPr/>
          <a:lstStyle/>
          <a:p>
            <a:r>
              <a:rPr kumimoji="1" lang="ja-JP" altLang="en-US" sz="2400">
                <a:latin typeface="MS PGothic" panose="020B0600070205080204" pitchFamily="34" charset="-128"/>
                <a:ea typeface="MS PGothic" panose="020B0600070205080204" pitchFamily="34" charset="-128"/>
              </a:rPr>
              <a:t>アクセス</a:t>
            </a:r>
            <a:r>
              <a:rPr kumimoji="1" lang="en-US" altLang="ja-JP" sz="2400">
                <a:latin typeface="MS PGothic" panose="020B0600070205080204" pitchFamily="34" charset="-128"/>
                <a:ea typeface="MS PGothic" panose="020B0600070205080204" pitchFamily="34" charset="-128"/>
              </a:rPr>
              <a:t> </a:t>
            </a:r>
            <a:r>
              <a:rPr kumimoji="1" lang="ja-JP" altLang="en-US" sz="2400">
                <a:latin typeface="MS PGothic" panose="020B0600070205080204" pitchFamily="34" charset="-128"/>
                <a:ea typeface="MS PGothic" panose="020B0600070205080204" pitchFamily="34" charset="-128"/>
              </a:rPr>
              <a:t>レイヤからのアップリンク総数のまとめと集約単位</a:t>
            </a:r>
          </a:p>
        </p:txBody>
      </p:sp>
      <p:sp>
        <p:nvSpPr>
          <p:cNvPr id="6" name="Text Placeholder 5">
            <a:extLst>
              <a:ext uri="{FF2B5EF4-FFF2-40B4-BE49-F238E27FC236}">
                <a16:creationId xmlns:a16="http://schemas.microsoft.com/office/drawing/2014/main" id="{FB432600-8F01-A24F-8863-1845764D7204}"/>
              </a:ext>
            </a:extLst>
          </p:cNvPr>
          <p:cNvSpPr>
            <a:spLocks noGrp="1"/>
          </p:cNvSpPr>
          <p:nvPr>
            <p:ph type="body" sz="quarter" idx="12"/>
          </p:nvPr>
        </p:nvSpPr>
        <p:spPr/>
        <p:txBody>
          <a:bodyPr/>
          <a:lstStyle/>
          <a:p>
            <a:r>
              <a:rPr kumimoji="1" lang="en-US" altLang="ja-JP"/>
              <a:t>2.4  </a:t>
            </a:r>
            <a:r>
              <a:rPr lang="ja-JP" altLang="en-US">
                <a:solidFill>
                  <a:schemeClr val="accent3">
                    <a:lumMod val="50000"/>
                  </a:schemeClr>
                </a:solidFill>
                <a:ea typeface="ＭＳ Ｐゴシック"/>
                <a:cs typeface="CiscoSansTT" panose="020B0503020201020303" pitchFamily="34" charset="0"/>
              </a:rPr>
              <a:t>ディストリビューション</a:t>
            </a:r>
            <a:r>
              <a:rPr lang="en-US" altLang="ja-JP">
                <a:solidFill>
                  <a:schemeClr val="accent3">
                    <a:lumMod val="50000"/>
                  </a:schemeClr>
                </a:solidFill>
                <a:ea typeface="ＭＳ Ｐゴシック"/>
                <a:cs typeface="CiscoSansTT" panose="020B0503020201020303" pitchFamily="34" charset="0"/>
              </a:rPr>
              <a:t> </a:t>
            </a:r>
            <a:r>
              <a:rPr lang="ja-JP" altLang="en-US">
                <a:solidFill>
                  <a:schemeClr val="accent3">
                    <a:lumMod val="50000"/>
                  </a:schemeClr>
                </a:solidFill>
                <a:ea typeface="ＭＳ Ｐゴシック"/>
                <a:cs typeface="CiscoSansTT" panose="020B0503020201020303" pitchFamily="34" charset="0"/>
              </a:rPr>
              <a:t>レイヤの構成</a:t>
            </a:r>
            <a:endParaRPr kumimoji="1" lang="ja-JP" altLang="en-US"/>
          </a:p>
        </p:txBody>
      </p:sp>
      <p:sp>
        <p:nvSpPr>
          <p:cNvPr id="5" name="テキスト プレースホルダー 3">
            <a:extLst>
              <a:ext uri="{FF2B5EF4-FFF2-40B4-BE49-F238E27FC236}">
                <a16:creationId xmlns:a16="http://schemas.microsoft.com/office/drawing/2014/main" id="{ABFE94FC-C243-2642-BBAD-84279BDAE8FF}"/>
              </a:ext>
            </a:extLst>
          </p:cNvPr>
          <p:cNvSpPr txBox="1">
            <a:spLocks/>
          </p:cNvSpPr>
          <p:nvPr/>
        </p:nvSpPr>
        <p:spPr>
          <a:xfrm>
            <a:off x="217526" y="867322"/>
            <a:ext cx="4877050" cy="3923091"/>
          </a:xfrm>
          <a:prstGeom prst="rect">
            <a:avLst/>
          </a:prstGeom>
          <a:noFill/>
        </p:spPr>
        <p:txBody>
          <a:bodyPr/>
          <a:lstStyle>
            <a:lvl1pPr marL="169863" indent="-169863" algn="l" defTabSz="684213" rtl="0" eaLnBrk="1" fontAlgn="base" hangingPunct="1">
              <a:lnSpc>
                <a:spcPct val="95000"/>
              </a:lnSpc>
              <a:spcBef>
                <a:spcPts val="1075"/>
              </a:spcBef>
              <a:spcAft>
                <a:spcPct val="0"/>
              </a:spcAft>
              <a:buClr>
                <a:schemeClr val="tx2"/>
              </a:buClr>
              <a:buSzPct val="90000"/>
              <a:buFont typeface="Arial" charset="0"/>
              <a:buChar char="•"/>
              <a:defRPr lang="en-US" sz="1500" kern="1200" dirty="0">
                <a:solidFill>
                  <a:schemeClr val="tx1"/>
                </a:solidFill>
                <a:latin typeface="+mn-lt"/>
                <a:ea typeface="ＭＳ Ｐゴシック" charset="0"/>
                <a:cs typeface="CiscoSans"/>
              </a:defRPr>
            </a:lvl1pPr>
            <a:lvl2pPr marL="358775" indent="-215900" algn="l" defTabSz="684213" rtl="0" eaLnBrk="1" fontAlgn="base" hangingPunct="1">
              <a:lnSpc>
                <a:spcPct val="95000"/>
              </a:lnSpc>
              <a:spcBef>
                <a:spcPts val="600"/>
              </a:spcBef>
              <a:spcAft>
                <a:spcPct val="0"/>
              </a:spcAft>
              <a:buClr>
                <a:schemeClr val="tx2"/>
              </a:buClr>
              <a:buFont typeface="Arial" charset="0"/>
              <a:buChar char="•"/>
              <a:defRPr lang="en-US" sz="1400" kern="1200" dirty="0">
                <a:solidFill>
                  <a:schemeClr val="tx1"/>
                </a:solidFill>
                <a:latin typeface="+mn-lt"/>
                <a:ea typeface="ＭＳ Ｐゴシック" charset="0"/>
                <a:cs typeface="CiscoSans"/>
              </a:defRPr>
            </a:lvl2pPr>
            <a:lvl3pPr marL="431800" indent="-169863" algn="l" defTabSz="684213" rtl="0" eaLnBrk="1" fontAlgn="base" hangingPunct="1">
              <a:lnSpc>
                <a:spcPct val="95000"/>
              </a:lnSpc>
              <a:spcBef>
                <a:spcPts val="625"/>
              </a:spcBef>
              <a:spcAft>
                <a:spcPct val="0"/>
              </a:spcAft>
              <a:buFont typeface="Arial" charset="0"/>
              <a:buChar char="•"/>
              <a:defRPr lang="en-US" sz="1200" kern="1200" dirty="0">
                <a:solidFill>
                  <a:schemeClr val="tx1"/>
                </a:solidFill>
                <a:latin typeface="+mn-lt"/>
                <a:ea typeface="ＭＳ Ｐゴシック" charset="0"/>
                <a:cs typeface="CiscoSans"/>
              </a:defRPr>
            </a:lvl3pPr>
            <a:lvl4pPr marL="503238" indent="-169863" algn="l" defTabSz="684213" rtl="0" eaLnBrk="1" fontAlgn="base" hangingPunct="1">
              <a:lnSpc>
                <a:spcPct val="95000"/>
              </a:lnSpc>
              <a:spcBef>
                <a:spcPts val="625"/>
              </a:spcBef>
              <a:spcAft>
                <a:spcPct val="0"/>
              </a:spcAft>
              <a:buFont typeface="Arial" charset="0"/>
              <a:buChar char="•"/>
              <a:defRPr lang="en-US" sz="1100" kern="1200" dirty="0">
                <a:solidFill>
                  <a:schemeClr val="tx1"/>
                </a:solidFill>
                <a:latin typeface="+mn-lt"/>
                <a:ea typeface="ＭＳ Ｐゴシック" charset="0"/>
                <a:cs typeface="CiscoSans"/>
              </a:defRPr>
            </a:lvl4pPr>
            <a:lvl5pPr marL="574675" indent="-169863" algn="l" defTabSz="684213" rtl="0" eaLnBrk="1" fontAlgn="base" hangingPunct="1">
              <a:lnSpc>
                <a:spcPct val="95000"/>
              </a:lnSpc>
              <a:spcBef>
                <a:spcPts val="625"/>
              </a:spcBef>
              <a:spcAft>
                <a:spcPct val="0"/>
              </a:spcAft>
              <a:buFont typeface="Arial" charset="0"/>
              <a:buChar char="•"/>
              <a:defRPr lang="en-US" sz="1100" kern="1200" dirty="0">
                <a:solidFill>
                  <a:schemeClr val="tx1"/>
                </a:solidFill>
                <a:latin typeface="+mn-lt"/>
                <a:ea typeface="ＭＳ Ｐゴシック" charset="0"/>
                <a:cs typeface="CiscoSans"/>
              </a:defRPr>
            </a:lvl5pPr>
            <a:lvl6pPr marL="863856" indent="-171445" algn="l" defTabSz="685777" rtl="0" eaLnBrk="1" latinLnBrk="0" hangingPunct="1">
              <a:spcBef>
                <a:spcPts val="600"/>
              </a:spcBef>
              <a:buFont typeface="Arial" pitchFamily="34" charset="0"/>
              <a:buChar char="•"/>
              <a:defRPr sz="900" kern="1200" baseline="0">
                <a:solidFill>
                  <a:schemeClr val="tx1"/>
                </a:solidFill>
                <a:latin typeface="+mn-lt"/>
                <a:ea typeface="+mn-ea"/>
                <a:cs typeface="+mn-cs"/>
              </a:defRPr>
            </a:lvl6pPr>
            <a:lvl7pPr marL="935844" indent="-171422" algn="l" defTabSz="685777" rtl="0" eaLnBrk="1" latinLnBrk="0" hangingPunct="1">
              <a:spcBef>
                <a:spcPts val="600"/>
              </a:spcBef>
              <a:buFont typeface="Arial" pitchFamily="34" charset="0"/>
              <a:buChar char="•"/>
              <a:defRPr sz="800" kern="1200" baseline="0">
                <a:solidFill>
                  <a:schemeClr val="tx1"/>
                </a:solidFill>
                <a:latin typeface="+mn-lt"/>
                <a:ea typeface="+mn-ea"/>
                <a:cs typeface="+mn-cs"/>
              </a:defRPr>
            </a:lvl7pPr>
            <a:lvl8pPr marL="2400220" indent="0" algn="l" defTabSz="685777" rtl="0" eaLnBrk="1" latinLnBrk="0" hangingPunct="1">
              <a:spcBef>
                <a:spcPct val="20000"/>
              </a:spcBef>
              <a:buFont typeface="Arial" pitchFamily="34" charset="0"/>
              <a:buNone/>
              <a:defRPr sz="1500" kern="1200">
                <a:solidFill>
                  <a:schemeClr val="tx1"/>
                </a:solidFill>
                <a:latin typeface="+mn-lt"/>
                <a:ea typeface="+mn-ea"/>
                <a:cs typeface="+mn-cs"/>
              </a:defRPr>
            </a:lvl8pPr>
            <a:lvl9pPr marL="2914553" indent="-171445" algn="l" defTabSz="685777" rtl="0" eaLnBrk="1" latinLnBrk="0" hangingPunct="1">
              <a:spcBef>
                <a:spcPct val="20000"/>
              </a:spcBef>
              <a:buFont typeface="Arial" pitchFamily="34" charset="0"/>
              <a:buChar char="•"/>
              <a:defRPr sz="1500" kern="1200">
                <a:solidFill>
                  <a:schemeClr val="tx1"/>
                </a:solidFill>
                <a:latin typeface="+mn-lt"/>
                <a:ea typeface="+mn-ea"/>
                <a:cs typeface="+mn-cs"/>
              </a:defRPr>
            </a:lvl9pPr>
          </a:lstStyle>
          <a:p>
            <a:pPr marL="0" indent="0">
              <a:buNone/>
            </a:pPr>
            <a:r>
              <a:rPr kumimoji="1" lang="ja-JP" altLang="en-US" sz="1100"/>
              <a:t>　ディストリビューションでは、アクセス</a:t>
            </a:r>
            <a:r>
              <a:rPr kumimoji="1" lang="en-US" altLang="ja-JP" sz="1100" dirty="0"/>
              <a:t> </a:t>
            </a:r>
            <a:r>
              <a:rPr kumimoji="1" lang="ja-JP" altLang="en-US" sz="1100"/>
              <a:t>レイヤからの様々なアップリンク種類を集約し、コアに渡します。既設配線を用いる場合は、ディストリビューション</a:t>
            </a:r>
            <a:r>
              <a:rPr kumimoji="1" lang="en-US" altLang="ja-JP" sz="1100" dirty="0"/>
              <a:t> </a:t>
            </a:r>
            <a:r>
              <a:rPr kumimoji="1" lang="ja-JP" altLang="en-US" sz="1100"/>
              <a:t>スイッチの設置場所や、その条件を考慮する必要があります。</a:t>
            </a:r>
            <a:endParaRPr kumimoji="1" lang="en-US" altLang="ja-JP" sz="1100" dirty="0"/>
          </a:p>
          <a:p>
            <a:pPr>
              <a:buFont typeface="Wingdings" pitchFamily="2" charset="2"/>
              <a:buChar char="n"/>
            </a:pPr>
            <a:r>
              <a:rPr kumimoji="1" lang="ja-JP" altLang="en-US" sz="1100">
                <a:solidFill>
                  <a:schemeClr val="bg1"/>
                </a:solidFill>
              </a:rPr>
              <a:t>エンド</a:t>
            </a:r>
            <a:r>
              <a:rPr kumimoji="1" lang="en-US" altLang="ja-JP" sz="1100" dirty="0">
                <a:solidFill>
                  <a:schemeClr val="bg1"/>
                </a:solidFill>
              </a:rPr>
              <a:t> </a:t>
            </a:r>
            <a:r>
              <a:rPr kumimoji="1" lang="ja-JP" altLang="en-US" sz="1100">
                <a:solidFill>
                  <a:schemeClr val="bg1"/>
                </a:solidFill>
              </a:rPr>
              <a:t>ポイントによりオーバ</a:t>
            </a:r>
            <a:r>
              <a:rPr kumimoji="1" lang="en-US" altLang="ja-JP" sz="1100" dirty="0">
                <a:solidFill>
                  <a:schemeClr val="bg1"/>
                </a:solidFill>
              </a:rPr>
              <a:t> </a:t>
            </a:r>
            <a:r>
              <a:rPr kumimoji="1" lang="ja-JP" altLang="en-US" sz="1100">
                <a:solidFill>
                  <a:schemeClr val="bg1"/>
                </a:solidFill>
              </a:rPr>
              <a:t>サブスクリプションは異なる</a:t>
            </a:r>
            <a:br>
              <a:rPr kumimoji="1" lang="en-US" altLang="ja-JP" sz="1100" dirty="0"/>
            </a:br>
            <a:r>
              <a:rPr kumimoji="1" lang="ja-JP" altLang="en-US" sz="1100"/>
              <a:t>　同じ</a:t>
            </a:r>
            <a:r>
              <a:rPr kumimoji="1" lang="en-US" altLang="ja-JP" sz="1100" dirty="0"/>
              <a:t> LAN </a:t>
            </a:r>
            <a:r>
              <a:rPr kumimoji="1" lang="ja-JP" altLang="en-US" sz="1100"/>
              <a:t>ネットワーク</a:t>
            </a:r>
            <a:r>
              <a:rPr kumimoji="1" lang="en-US" altLang="ja-JP" sz="1100" dirty="0"/>
              <a:t> </a:t>
            </a:r>
            <a:r>
              <a:rPr kumimoji="1" lang="ja-JP" altLang="en-US" sz="1100"/>
              <a:t>デザインの中でも、エンド</a:t>
            </a:r>
            <a:r>
              <a:rPr kumimoji="1" lang="en-US" altLang="ja-JP" sz="1100" dirty="0"/>
              <a:t> </a:t>
            </a:r>
            <a:r>
              <a:rPr kumimoji="1" lang="ja-JP" altLang="en-US" sz="1100"/>
              <a:t>ポイントのグループごとに求められる帯域条件（オーバ</a:t>
            </a:r>
            <a:r>
              <a:rPr kumimoji="1" lang="en-US" altLang="ja-JP" sz="1100" dirty="0"/>
              <a:t> </a:t>
            </a:r>
            <a:r>
              <a:rPr kumimoji="1" lang="ja-JP" altLang="en-US" sz="1100"/>
              <a:t>サブスクリプション比）はそれぞれ異なる事があります。一般的なエンド</a:t>
            </a:r>
            <a:r>
              <a:rPr kumimoji="1" lang="en-US" altLang="ja-JP" sz="1100" dirty="0"/>
              <a:t> </a:t>
            </a:r>
            <a:r>
              <a:rPr kumimoji="1" lang="ja-JP" altLang="en-US" sz="1100"/>
              <a:t>ポイントに比べて、広帯域が求められるエンド</a:t>
            </a:r>
            <a:r>
              <a:rPr kumimoji="1" lang="en-US" altLang="ja-JP" sz="1100" dirty="0"/>
              <a:t> </a:t>
            </a:r>
            <a:r>
              <a:rPr kumimoji="1" lang="ja-JP" altLang="en-US" sz="1100"/>
              <a:t>ポイントは、オーバ</a:t>
            </a:r>
            <a:r>
              <a:rPr kumimoji="1" lang="en-US" altLang="ja-JP" sz="1100" dirty="0"/>
              <a:t> </a:t>
            </a:r>
            <a:r>
              <a:rPr kumimoji="1" lang="ja-JP" altLang="en-US" sz="1100"/>
              <a:t>サブスクリプション比率の低い値（</a:t>
            </a:r>
            <a:r>
              <a:rPr kumimoji="1" lang="en-US" altLang="ja-JP" sz="1100" dirty="0"/>
              <a:t>1:1-2:1</a:t>
            </a:r>
            <a:r>
              <a:rPr kumimoji="1" lang="ja-JP" altLang="en-US" sz="1100"/>
              <a:t>）が求められます。</a:t>
            </a:r>
            <a:endParaRPr kumimoji="1" lang="en-US" altLang="ja-JP" sz="1100" dirty="0"/>
          </a:p>
          <a:p>
            <a:pPr>
              <a:buFont typeface="Wingdings" pitchFamily="2" charset="2"/>
              <a:buChar char="n"/>
            </a:pPr>
            <a:r>
              <a:rPr kumimoji="1" lang="ja-JP" altLang="en-US" sz="1100">
                <a:solidFill>
                  <a:schemeClr val="bg1"/>
                </a:solidFill>
              </a:rPr>
              <a:t>将来の拡張について</a:t>
            </a:r>
            <a:br>
              <a:rPr kumimoji="1" lang="en-US" altLang="ja-JP" sz="1100" dirty="0"/>
            </a:br>
            <a:r>
              <a:rPr kumimoji="1" lang="ja-JP" altLang="en-US" sz="1100"/>
              <a:t>アクセス</a:t>
            </a:r>
            <a:r>
              <a:rPr kumimoji="1" lang="en-US" altLang="ja-JP" sz="1100" dirty="0"/>
              <a:t> </a:t>
            </a:r>
            <a:r>
              <a:rPr kumimoji="1" lang="ja-JP" altLang="en-US" sz="1100"/>
              <a:t>スイッチの拡張や、アクセス</a:t>
            </a:r>
            <a:r>
              <a:rPr kumimoji="1" lang="en-US" altLang="ja-JP" sz="1100" dirty="0"/>
              <a:t> </a:t>
            </a:r>
            <a:r>
              <a:rPr kumimoji="1" lang="ja-JP" altLang="en-US" sz="1100"/>
              <a:t>スイッチのアップリンクの帯域増強を考慮する必要があります。トランシーバを交換することによって、</a:t>
            </a:r>
            <a:r>
              <a:rPr kumimoji="1" lang="en-US" altLang="ja-JP" sz="1100" dirty="0"/>
              <a:t>1G </a:t>
            </a:r>
            <a:r>
              <a:rPr kumimoji="1" lang="ja-JP" altLang="en-US" sz="1100"/>
              <a:t>から</a:t>
            </a:r>
            <a:r>
              <a:rPr kumimoji="1" lang="en-US" altLang="ja-JP" sz="1100" dirty="0"/>
              <a:t>10G</a:t>
            </a:r>
            <a:r>
              <a:rPr kumimoji="1" lang="ja-JP" altLang="en-US" sz="1100" err="1"/>
              <a:t>、</a:t>
            </a:r>
            <a:r>
              <a:rPr kumimoji="1" lang="en-US" altLang="ja-JP" sz="1100" dirty="0"/>
              <a:t>40G </a:t>
            </a:r>
            <a:r>
              <a:rPr kumimoji="1" lang="ja-JP" altLang="en-US" sz="1100"/>
              <a:t>へ帯域を増強する方法は、管理や作業が簡単であり推奨です。</a:t>
            </a:r>
            <a:endParaRPr kumimoji="1" lang="en-US" altLang="ja-JP" sz="1100" dirty="0"/>
          </a:p>
          <a:p>
            <a:pPr>
              <a:buFont typeface="Wingdings" pitchFamily="2" charset="2"/>
              <a:buChar char="n"/>
            </a:pPr>
            <a:r>
              <a:rPr kumimoji="1" lang="ja-JP" altLang="en-US" sz="1100">
                <a:solidFill>
                  <a:schemeClr val="bg1"/>
                </a:solidFill>
              </a:rPr>
              <a:t>スタック技術の活用</a:t>
            </a:r>
            <a:br>
              <a:rPr kumimoji="1" lang="en-US" altLang="ja-JP" sz="1100" dirty="0"/>
            </a:br>
            <a:r>
              <a:rPr kumimoji="1" lang="ja-JP" altLang="en-US" sz="1100"/>
              <a:t>ディストリビューションスイッチは、</a:t>
            </a:r>
            <a:r>
              <a:rPr kumimoji="1" lang="en-US" altLang="ja-JP" sz="1100" dirty="0" err="1"/>
              <a:t>StackWise</a:t>
            </a:r>
            <a:r>
              <a:rPr kumimoji="1" lang="ja-JP" altLang="en-US" sz="1100" err="1"/>
              <a:t>、</a:t>
            </a:r>
            <a:r>
              <a:rPr kumimoji="1" lang="en-US" altLang="ja-JP" sz="1100" dirty="0" err="1"/>
              <a:t>StackWise</a:t>
            </a:r>
            <a:r>
              <a:rPr kumimoji="1" lang="en-US" altLang="ja-JP" sz="1100" dirty="0"/>
              <a:t> Virtual </a:t>
            </a:r>
            <a:r>
              <a:rPr kumimoji="1" lang="ja-JP" altLang="en-US" sz="1100"/>
              <a:t>の活用を前提とします。ディストリビューションが</a:t>
            </a:r>
            <a:r>
              <a:rPr kumimoji="1" lang="en-US" altLang="ja-JP" sz="1100" dirty="0"/>
              <a:t> 1 </a:t>
            </a:r>
            <a:r>
              <a:rPr kumimoji="1" lang="ja-JP" altLang="en-US" sz="1100"/>
              <a:t>台の論理スイッチとして動作するメリットは、「</a:t>
            </a:r>
            <a:r>
              <a:rPr kumimoji="1" lang="en-US" altLang="ja-JP" sz="1100" dirty="0"/>
              <a:t>2.6 </a:t>
            </a:r>
            <a:r>
              <a:rPr kumimoji="1" lang="ja-JP" altLang="en-US" sz="1100"/>
              <a:t>物理的設定」章に記載しています。</a:t>
            </a:r>
            <a:endParaRPr kumimoji="1" lang="en-US" altLang="ja-JP" sz="1100" dirty="0"/>
          </a:p>
          <a:p>
            <a:pPr lvl="1"/>
            <a:r>
              <a:rPr kumimoji="1" lang="en-US" altLang="ja-JP" sz="1100" dirty="0" err="1"/>
              <a:t>StackWise</a:t>
            </a:r>
            <a:r>
              <a:rPr kumimoji="1" lang="en-US" altLang="ja-JP" sz="1100" dirty="0"/>
              <a:t> Virtual </a:t>
            </a:r>
            <a:r>
              <a:rPr kumimoji="1" lang="ja-JP" altLang="en-US" sz="1100"/>
              <a:t>とは</a:t>
            </a:r>
            <a:br>
              <a:rPr kumimoji="1" lang="en-US" altLang="ja-JP" sz="1100" dirty="0"/>
            </a:br>
            <a:r>
              <a:rPr kumimoji="1" lang="ja-JP" altLang="en-US" sz="1100"/>
              <a:t>　</a:t>
            </a:r>
            <a:r>
              <a:rPr kumimoji="1" lang="en-US" altLang="ja-JP" sz="1100" dirty="0"/>
              <a:t>Stack </a:t>
            </a:r>
            <a:r>
              <a:rPr kumimoji="1" lang="ja-JP" altLang="en-US" sz="1100"/>
              <a:t>ケーブルを利用せず、従来のポートを使用して</a:t>
            </a:r>
            <a:r>
              <a:rPr kumimoji="1" lang="en-US" altLang="ja-JP" sz="1100" dirty="0"/>
              <a:t> </a:t>
            </a:r>
            <a:r>
              <a:rPr kumimoji="1" lang="en-US" altLang="ja-JP" sz="1100" dirty="0" err="1"/>
              <a:t>StackWise</a:t>
            </a:r>
            <a:r>
              <a:rPr kumimoji="1" lang="en-US" altLang="ja-JP" sz="1100" dirty="0"/>
              <a:t> </a:t>
            </a:r>
            <a:r>
              <a:rPr kumimoji="1" lang="ja-JP" altLang="en-US" sz="1100"/>
              <a:t>を実現する機能です。そのため、</a:t>
            </a:r>
            <a:r>
              <a:rPr kumimoji="1" lang="en-US" altLang="ja-JP" sz="1100" dirty="0" err="1"/>
              <a:t>StackWise</a:t>
            </a:r>
            <a:r>
              <a:rPr kumimoji="1" lang="en-US" altLang="ja-JP" sz="1100" dirty="0"/>
              <a:t> Virtual </a:t>
            </a:r>
            <a:r>
              <a:rPr kumimoji="1" lang="ja-JP" altLang="en-US" sz="1100"/>
              <a:t>用のインタフェースを別途確保する必要があります。必要インタフェースや数は「</a:t>
            </a:r>
            <a:r>
              <a:rPr kumimoji="1" lang="en-US" altLang="ja-JP" sz="1100" dirty="0"/>
              <a:t>3.1</a:t>
            </a:r>
            <a:r>
              <a:rPr kumimoji="1" lang="ja-JP" altLang="en-US" sz="1100"/>
              <a:t> </a:t>
            </a:r>
            <a:r>
              <a:rPr kumimoji="1" lang="en-US" altLang="ja-JP" sz="1100" dirty="0"/>
              <a:t>Stack</a:t>
            </a:r>
            <a:r>
              <a:rPr kumimoji="1" lang="ja-JP" altLang="en-US" sz="1100"/>
              <a:t>」章内の</a:t>
            </a:r>
            <a:r>
              <a:rPr kumimoji="1" lang="en-US" altLang="ja-JP" sz="1100" dirty="0"/>
              <a:t> </a:t>
            </a:r>
            <a:r>
              <a:rPr kumimoji="1" lang="ja-JP" altLang="en-US" sz="1100"/>
              <a:t>「</a:t>
            </a:r>
            <a:r>
              <a:rPr kumimoji="1" lang="en-US" altLang="ja-JP" sz="1100" dirty="0" err="1"/>
              <a:t>StackWise</a:t>
            </a:r>
            <a:r>
              <a:rPr kumimoji="1" lang="en-US" altLang="ja-JP" sz="1100" dirty="0"/>
              <a:t> Virtual</a:t>
            </a:r>
            <a:r>
              <a:rPr kumimoji="1" lang="ja-JP" altLang="en-US" sz="1100"/>
              <a:t>」項目に記載しています。</a:t>
            </a:r>
            <a:endParaRPr kumimoji="1" lang="en-US" altLang="ja-JP" sz="1100" dirty="0"/>
          </a:p>
          <a:p>
            <a:endParaRPr kumimoji="1" lang="ja-JP" altLang="en-US" sz="1100"/>
          </a:p>
          <a:p>
            <a:endParaRPr kumimoji="1" lang="ja-JP" altLang="en-US" sz="1100"/>
          </a:p>
        </p:txBody>
      </p:sp>
      <p:cxnSp>
        <p:nvCxnSpPr>
          <p:cNvPr id="55" name="直線コネクタ 54">
            <a:extLst>
              <a:ext uri="{FF2B5EF4-FFF2-40B4-BE49-F238E27FC236}">
                <a16:creationId xmlns:a16="http://schemas.microsoft.com/office/drawing/2014/main" id="{40E43359-2F98-BB4B-BC43-BD5F31481D6A}"/>
              </a:ext>
            </a:extLst>
          </p:cNvPr>
          <p:cNvCxnSpPr>
            <a:cxnSpLocks/>
          </p:cNvCxnSpPr>
          <p:nvPr/>
        </p:nvCxnSpPr>
        <p:spPr>
          <a:xfrm flipH="1">
            <a:off x="6265309" y="1655195"/>
            <a:ext cx="678267" cy="886900"/>
          </a:xfrm>
          <a:prstGeom prst="line">
            <a:avLst/>
          </a:prstGeom>
          <a:ln w="3175">
            <a:solidFill>
              <a:schemeClr val="tx1">
                <a:lumMod val="25000"/>
                <a:lumOff val="75000"/>
              </a:schemeClr>
            </a:solidFill>
          </a:ln>
        </p:spPr>
        <p:style>
          <a:lnRef idx="1">
            <a:schemeClr val="accent1"/>
          </a:lnRef>
          <a:fillRef idx="0">
            <a:schemeClr val="accent1"/>
          </a:fillRef>
          <a:effectRef idx="0">
            <a:schemeClr val="accent1"/>
          </a:effectRef>
          <a:fontRef idx="minor">
            <a:schemeClr val="tx1"/>
          </a:fontRef>
        </p:style>
      </p:cxnSp>
      <p:cxnSp>
        <p:nvCxnSpPr>
          <p:cNvPr id="56" name="直線コネクタ 55">
            <a:extLst>
              <a:ext uri="{FF2B5EF4-FFF2-40B4-BE49-F238E27FC236}">
                <a16:creationId xmlns:a16="http://schemas.microsoft.com/office/drawing/2014/main" id="{9DAA1A18-2EB1-2E41-A4D7-196E318EC3BE}"/>
              </a:ext>
            </a:extLst>
          </p:cNvPr>
          <p:cNvCxnSpPr>
            <a:cxnSpLocks/>
          </p:cNvCxnSpPr>
          <p:nvPr/>
        </p:nvCxnSpPr>
        <p:spPr>
          <a:xfrm flipH="1">
            <a:off x="6682626" y="1672597"/>
            <a:ext cx="650190" cy="869499"/>
          </a:xfrm>
          <a:prstGeom prst="line">
            <a:avLst/>
          </a:prstGeom>
          <a:ln w="3175">
            <a:solidFill>
              <a:schemeClr val="tx1">
                <a:lumMod val="25000"/>
                <a:lumOff val="75000"/>
              </a:schemeClr>
            </a:solidFill>
          </a:ln>
        </p:spPr>
        <p:style>
          <a:lnRef idx="1">
            <a:schemeClr val="accent1"/>
          </a:lnRef>
          <a:fillRef idx="0">
            <a:schemeClr val="accent1"/>
          </a:fillRef>
          <a:effectRef idx="0">
            <a:schemeClr val="accent1"/>
          </a:effectRef>
          <a:fontRef idx="minor">
            <a:schemeClr val="tx1"/>
          </a:fontRef>
        </p:style>
      </p:cxnSp>
      <p:cxnSp>
        <p:nvCxnSpPr>
          <p:cNvPr id="57" name="直線コネクタ 56">
            <a:extLst>
              <a:ext uri="{FF2B5EF4-FFF2-40B4-BE49-F238E27FC236}">
                <a16:creationId xmlns:a16="http://schemas.microsoft.com/office/drawing/2014/main" id="{6809CA24-BAEB-6047-8D22-AF2292B28389}"/>
              </a:ext>
            </a:extLst>
          </p:cNvPr>
          <p:cNvCxnSpPr>
            <a:cxnSpLocks/>
          </p:cNvCxnSpPr>
          <p:nvPr/>
        </p:nvCxnSpPr>
        <p:spPr>
          <a:xfrm flipH="1">
            <a:off x="6526586" y="2531385"/>
            <a:ext cx="5288" cy="0"/>
          </a:xfrm>
          <a:prstGeom prst="line">
            <a:avLst/>
          </a:prstGeom>
          <a:ln w="3175" cmpd="dbl">
            <a:solidFill>
              <a:schemeClr val="tx1">
                <a:lumMod val="25000"/>
                <a:lumOff val="75000"/>
              </a:schemeClr>
            </a:solidFill>
          </a:ln>
        </p:spPr>
        <p:style>
          <a:lnRef idx="1">
            <a:schemeClr val="accent1"/>
          </a:lnRef>
          <a:fillRef idx="0">
            <a:schemeClr val="accent1"/>
          </a:fillRef>
          <a:effectRef idx="0">
            <a:schemeClr val="accent1"/>
          </a:effectRef>
          <a:fontRef idx="minor">
            <a:schemeClr val="tx1"/>
          </a:fontRef>
        </p:style>
      </p:cxnSp>
      <p:cxnSp>
        <p:nvCxnSpPr>
          <p:cNvPr id="58" name="直線コネクタ 57">
            <a:extLst>
              <a:ext uri="{FF2B5EF4-FFF2-40B4-BE49-F238E27FC236}">
                <a16:creationId xmlns:a16="http://schemas.microsoft.com/office/drawing/2014/main" id="{75E15C3E-77C6-F34F-BA3E-6DA14929E36F}"/>
              </a:ext>
            </a:extLst>
          </p:cNvPr>
          <p:cNvCxnSpPr>
            <a:cxnSpLocks/>
          </p:cNvCxnSpPr>
          <p:nvPr/>
        </p:nvCxnSpPr>
        <p:spPr>
          <a:xfrm flipH="1">
            <a:off x="6269931" y="1665506"/>
            <a:ext cx="1053059" cy="876589"/>
          </a:xfrm>
          <a:prstGeom prst="line">
            <a:avLst/>
          </a:prstGeom>
          <a:ln w="3175">
            <a:solidFill>
              <a:schemeClr val="tx1">
                <a:lumMod val="25000"/>
                <a:lumOff val="75000"/>
              </a:schemeClr>
            </a:solidFill>
          </a:ln>
        </p:spPr>
        <p:style>
          <a:lnRef idx="1">
            <a:schemeClr val="accent1"/>
          </a:lnRef>
          <a:fillRef idx="0">
            <a:schemeClr val="accent1"/>
          </a:fillRef>
          <a:effectRef idx="0">
            <a:schemeClr val="accent1"/>
          </a:effectRef>
          <a:fontRef idx="minor">
            <a:schemeClr val="tx1"/>
          </a:fontRef>
        </p:style>
      </p:cxnSp>
      <p:cxnSp>
        <p:nvCxnSpPr>
          <p:cNvPr id="59" name="直線コネクタ 58">
            <a:extLst>
              <a:ext uri="{FF2B5EF4-FFF2-40B4-BE49-F238E27FC236}">
                <a16:creationId xmlns:a16="http://schemas.microsoft.com/office/drawing/2014/main" id="{305E5EEE-458B-8D46-88D5-94FB09B069F1}"/>
              </a:ext>
            </a:extLst>
          </p:cNvPr>
          <p:cNvCxnSpPr>
            <a:cxnSpLocks/>
          </p:cNvCxnSpPr>
          <p:nvPr/>
        </p:nvCxnSpPr>
        <p:spPr>
          <a:xfrm flipH="1">
            <a:off x="6682626" y="1678200"/>
            <a:ext cx="225172" cy="861822"/>
          </a:xfrm>
          <a:prstGeom prst="line">
            <a:avLst/>
          </a:prstGeom>
          <a:ln w="3175">
            <a:solidFill>
              <a:schemeClr val="tx1">
                <a:lumMod val="25000"/>
                <a:lumOff val="75000"/>
              </a:schemeClr>
            </a:solidFill>
          </a:ln>
        </p:spPr>
        <p:style>
          <a:lnRef idx="1">
            <a:schemeClr val="accent1"/>
          </a:lnRef>
          <a:fillRef idx="0">
            <a:schemeClr val="accent1"/>
          </a:fillRef>
          <a:effectRef idx="0">
            <a:schemeClr val="accent1"/>
          </a:effectRef>
          <a:fontRef idx="minor">
            <a:schemeClr val="tx1"/>
          </a:fontRef>
        </p:style>
      </p:cxnSp>
      <p:sp>
        <p:nvSpPr>
          <p:cNvPr id="60" name="テキスト ボックス 59">
            <a:extLst>
              <a:ext uri="{FF2B5EF4-FFF2-40B4-BE49-F238E27FC236}">
                <a16:creationId xmlns:a16="http://schemas.microsoft.com/office/drawing/2014/main" id="{0AF01D48-3417-514F-B947-D29C14998F94}"/>
              </a:ext>
            </a:extLst>
          </p:cNvPr>
          <p:cNvSpPr txBox="1"/>
          <p:nvPr/>
        </p:nvSpPr>
        <p:spPr>
          <a:xfrm>
            <a:off x="6353029" y="3256539"/>
            <a:ext cx="319318" cy="200055"/>
          </a:xfrm>
          <a:prstGeom prst="rect">
            <a:avLst/>
          </a:prstGeom>
          <a:noFill/>
        </p:spPr>
        <p:txBody>
          <a:bodyPr wrap="none" rtlCol="0">
            <a:spAutoFit/>
          </a:bodyPr>
          <a:lstStyle/>
          <a:p>
            <a:r>
              <a:rPr lang="ja-JP" altLang="en-US" sz="700">
                <a:latin typeface="+mn-lt"/>
              </a:rPr>
              <a:t>・・・</a:t>
            </a:r>
            <a:endParaRPr kumimoji="1" lang="ja-JP" altLang="en-US" sz="700">
              <a:latin typeface="+mn-lt"/>
            </a:endParaRPr>
          </a:p>
        </p:txBody>
      </p:sp>
      <p:cxnSp>
        <p:nvCxnSpPr>
          <p:cNvPr id="61" name="直線コネクタ 60">
            <a:extLst>
              <a:ext uri="{FF2B5EF4-FFF2-40B4-BE49-F238E27FC236}">
                <a16:creationId xmlns:a16="http://schemas.microsoft.com/office/drawing/2014/main" id="{4F3059A0-2E79-804B-9F49-5CAFC10EB7F6}"/>
              </a:ext>
            </a:extLst>
          </p:cNvPr>
          <p:cNvCxnSpPr>
            <a:cxnSpLocks/>
          </p:cNvCxnSpPr>
          <p:nvPr/>
        </p:nvCxnSpPr>
        <p:spPr>
          <a:xfrm flipV="1">
            <a:off x="6173132" y="2565845"/>
            <a:ext cx="188572" cy="715805"/>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2" name="直線コネクタ 61">
            <a:extLst>
              <a:ext uri="{FF2B5EF4-FFF2-40B4-BE49-F238E27FC236}">
                <a16:creationId xmlns:a16="http://schemas.microsoft.com/office/drawing/2014/main" id="{E5362B09-D44A-3548-8976-21F62DEFDB62}"/>
              </a:ext>
            </a:extLst>
          </p:cNvPr>
          <p:cNvCxnSpPr>
            <a:cxnSpLocks/>
          </p:cNvCxnSpPr>
          <p:nvPr/>
        </p:nvCxnSpPr>
        <p:spPr>
          <a:xfrm flipV="1">
            <a:off x="6170053" y="2556958"/>
            <a:ext cx="553123" cy="759902"/>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3" name="直線コネクタ 62">
            <a:extLst>
              <a:ext uri="{FF2B5EF4-FFF2-40B4-BE49-F238E27FC236}">
                <a16:creationId xmlns:a16="http://schemas.microsoft.com/office/drawing/2014/main" id="{FD22DBF6-F86C-7E45-B67C-489F434EE605}"/>
              </a:ext>
            </a:extLst>
          </p:cNvPr>
          <p:cNvCxnSpPr>
            <a:cxnSpLocks/>
          </p:cNvCxnSpPr>
          <p:nvPr/>
        </p:nvCxnSpPr>
        <p:spPr>
          <a:xfrm flipH="1" flipV="1">
            <a:off x="6380547" y="2565315"/>
            <a:ext cx="498085" cy="751546"/>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4" name="直線コネクタ 63">
            <a:extLst>
              <a:ext uri="{FF2B5EF4-FFF2-40B4-BE49-F238E27FC236}">
                <a16:creationId xmlns:a16="http://schemas.microsoft.com/office/drawing/2014/main" id="{CBD40A92-238A-954E-A7C6-1D088D26CE3C}"/>
              </a:ext>
            </a:extLst>
          </p:cNvPr>
          <p:cNvCxnSpPr>
            <a:cxnSpLocks/>
          </p:cNvCxnSpPr>
          <p:nvPr/>
        </p:nvCxnSpPr>
        <p:spPr>
          <a:xfrm flipH="1" flipV="1">
            <a:off x="6718383" y="2556958"/>
            <a:ext cx="183049" cy="774614"/>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pic>
        <p:nvPicPr>
          <p:cNvPr id="65" name="Picture 28">
            <a:extLst>
              <a:ext uri="{FF2B5EF4-FFF2-40B4-BE49-F238E27FC236}">
                <a16:creationId xmlns:a16="http://schemas.microsoft.com/office/drawing/2014/main" id="{24B0D963-996B-3C4F-92BC-7AE5FF73B5B4}"/>
              </a:ext>
            </a:extLst>
          </p:cNvPr>
          <p:cNvPicPr>
            <a:picLocks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209498" y="2366363"/>
            <a:ext cx="353428" cy="3464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6" name="Picture 28">
            <a:extLst>
              <a:ext uri="{FF2B5EF4-FFF2-40B4-BE49-F238E27FC236}">
                <a16:creationId xmlns:a16="http://schemas.microsoft.com/office/drawing/2014/main" id="{A55DA0E4-1FBF-BA4E-91E1-39C55FF7D436}"/>
              </a:ext>
            </a:extLst>
          </p:cNvPr>
          <p:cNvPicPr>
            <a:picLocks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575529" y="2361016"/>
            <a:ext cx="353428" cy="3464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7" name="Picture 41">
            <a:extLst>
              <a:ext uri="{FF2B5EF4-FFF2-40B4-BE49-F238E27FC236}">
                <a16:creationId xmlns:a16="http://schemas.microsoft.com/office/drawing/2014/main" id="{30BF8E1C-0A68-6340-9EAF-F813D8059952}"/>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979155" y="3251630"/>
            <a:ext cx="373874" cy="159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8" name="Picture 41">
            <a:extLst>
              <a:ext uri="{FF2B5EF4-FFF2-40B4-BE49-F238E27FC236}">
                <a16:creationId xmlns:a16="http://schemas.microsoft.com/office/drawing/2014/main" id="{F61420BA-0C03-BD43-95D7-BE5DED55616B}"/>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676360" y="3251630"/>
            <a:ext cx="373874" cy="159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cxnSp>
        <p:nvCxnSpPr>
          <p:cNvPr id="69" name="直線コネクタ 68">
            <a:extLst>
              <a:ext uri="{FF2B5EF4-FFF2-40B4-BE49-F238E27FC236}">
                <a16:creationId xmlns:a16="http://schemas.microsoft.com/office/drawing/2014/main" id="{E26573F4-B91A-8245-AFE9-7B270400410F}"/>
              </a:ext>
            </a:extLst>
          </p:cNvPr>
          <p:cNvCxnSpPr>
            <a:cxnSpLocks/>
          </p:cNvCxnSpPr>
          <p:nvPr/>
        </p:nvCxnSpPr>
        <p:spPr>
          <a:xfrm flipH="1">
            <a:off x="7672864" y="2528549"/>
            <a:ext cx="5288" cy="0"/>
          </a:xfrm>
          <a:prstGeom prst="line">
            <a:avLst/>
          </a:prstGeom>
          <a:ln w="3175" cmpd="dbl">
            <a:solidFill>
              <a:schemeClr val="tx1">
                <a:lumMod val="25000"/>
                <a:lumOff val="75000"/>
              </a:schemeClr>
            </a:solidFill>
          </a:ln>
        </p:spPr>
        <p:style>
          <a:lnRef idx="1">
            <a:schemeClr val="accent1"/>
          </a:lnRef>
          <a:fillRef idx="0">
            <a:schemeClr val="accent1"/>
          </a:fillRef>
          <a:effectRef idx="0">
            <a:schemeClr val="accent1"/>
          </a:effectRef>
          <a:fontRef idx="minor">
            <a:schemeClr val="tx1"/>
          </a:fontRef>
        </p:style>
      </p:cxnSp>
      <p:cxnSp>
        <p:nvCxnSpPr>
          <p:cNvPr id="70" name="直線コネクタ 69">
            <a:extLst>
              <a:ext uri="{FF2B5EF4-FFF2-40B4-BE49-F238E27FC236}">
                <a16:creationId xmlns:a16="http://schemas.microsoft.com/office/drawing/2014/main" id="{D9D7C6A9-F4E0-8742-86E4-E1FA22069FCA}"/>
              </a:ext>
            </a:extLst>
          </p:cNvPr>
          <p:cNvCxnSpPr>
            <a:cxnSpLocks/>
            <a:stCxn id="84" idx="0"/>
          </p:cNvCxnSpPr>
          <p:nvPr/>
        </p:nvCxnSpPr>
        <p:spPr>
          <a:xfrm flipV="1">
            <a:off x="7405118" y="2563010"/>
            <a:ext cx="102862" cy="685784"/>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1" name="直線コネクタ 70">
            <a:extLst>
              <a:ext uri="{FF2B5EF4-FFF2-40B4-BE49-F238E27FC236}">
                <a16:creationId xmlns:a16="http://schemas.microsoft.com/office/drawing/2014/main" id="{962AE2E9-7D74-FA48-A637-1D61E49F1E4C}"/>
              </a:ext>
            </a:extLst>
          </p:cNvPr>
          <p:cNvCxnSpPr>
            <a:cxnSpLocks/>
            <a:stCxn id="84" idx="0"/>
          </p:cNvCxnSpPr>
          <p:nvPr/>
        </p:nvCxnSpPr>
        <p:spPr>
          <a:xfrm flipV="1">
            <a:off x="7405118" y="2554123"/>
            <a:ext cx="464335" cy="694671"/>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2" name="直線コネクタ 71">
            <a:extLst>
              <a:ext uri="{FF2B5EF4-FFF2-40B4-BE49-F238E27FC236}">
                <a16:creationId xmlns:a16="http://schemas.microsoft.com/office/drawing/2014/main" id="{15EB74FD-FD03-E24F-B7A2-67EAEDF6CD02}"/>
              </a:ext>
            </a:extLst>
          </p:cNvPr>
          <p:cNvCxnSpPr>
            <a:cxnSpLocks/>
          </p:cNvCxnSpPr>
          <p:nvPr/>
        </p:nvCxnSpPr>
        <p:spPr>
          <a:xfrm flipH="1" flipV="1">
            <a:off x="7526824" y="2562479"/>
            <a:ext cx="511060" cy="766258"/>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3" name="直線コネクタ 72">
            <a:extLst>
              <a:ext uri="{FF2B5EF4-FFF2-40B4-BE49-F238E27FC236}">
                <a16:creationId xmlns:a16="http://schemas.microsoft.com/office/drawing/2014/main" id="{2487A338-A880-624B-B2E9-9F9D155141ED}"/>
              </a:ext>
            </a:extLst>
          </p:cNvPr>
          <p:cNvCxnSpPr>
            <a:cxnSpLocks/>
          </p:cNvCxnSpPr>
          <p:nvPr/>
        </p:nvCxnSpPr>
        <p:spPr>
          <a:xfrm flipH="1" flipV="1">
            <a:off x="7864660" y="2554123"/>
            <a:ext cx="183049" cy="774614"/>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pic>
        <p:nvPicPr>
          <p:cNvPr id="84" name="Picture 41">
            <a:extLst>
              <a:ext uri="{FF2B5EF4-FFF2-40B4-BE49-F238E27FC236}">
                <a16:creationId xmlns:a16="http://schemas.microsoft.com/office/drawing/2014/main" id="{43605AD5-DD85-D649-95EC-C71DA2E49500}"/>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7218181" y="3248794"/>
            <a:ext cx="373874" cy="159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7" name="Picture 41">
            <a:extLst>
              <a:ext uri="{FF2B5EF4-FFF2-40B4-BE49-F238E27FC236}">
                <a16:creationId xmlns:a16="http://schemas.microsoft.com/office/drawing/2014/main" id="{DB369305-FBAB-1046-9844-075550A608DB}"/>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7888297" y="3248794"/>
            <a:ext cx="373874" cy="159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cxnSp>
        <p:nvCxnSpPr>
          <p:cNvPr id="92" name="直線コネクタ 91">
            <a:extLst>
              <a:ext uri="{FF2B5EF4-FFF2-40B4-BE49-F238E27FC236}">
                <a16:creationId xmlns:a16="http://schemas.microsoft.com/office/drawing/2014/main" id="{C7707F18-EFAC-2F4F-8700-E3B9D8095A42}"/>
              </a:ext>
            </a:extLst>
          </p:cNvPr>
          <p:cNvCxnSpPr>
            <a:cxnSpLocks/>
          </p:cNvCxnSpPr>
          <p:nvPr/>
        </p:nvCxnSpPr>
        <p:spPr>
          <a:xfrm>
            <a:off x="7213125" y="1667223"/>
            <a:ext cx="732362" cy="886900"/>
          </a:xfrm>
          <a:prstGeom prst="line">
            <a:avLst/>
          </a:prstGeom>
          <a:ln w="3175">
            <a:solidFill>
              <a:schemeClr val="tx1">
                <a:lumMod val="25000"/>
                <a:lumOff val="75000"/>
              </a:schemeClr>
            </a:solidFill>
          </a:ln>
        </p:spPr>
        <p:style>
          <a:lnRef idx="1">
            <a:schemeClr val="accent1"/>
          </a:lnRef>
          <a:fillRef idx="0">
            <a:schemeClr val="accent1"/>
          </a:fillRef>
          <a:effectRef idx="0">
            <a:schemeClr val="accent1"/>
          </a:effectRef>
          <a:fontRef idx="minor">
            <a:schemeClr val="tx1"/>
          </a:fontRef>
        </p:style>
      </p:cxnSp>
      <p:cxnSp>
        <p:nvCxnSpPr>
          <p:cNvPr id="93" name="直線コネクタ 92">
            <a:extLst>
              <a:ext uri="{FF2B5EF4-FFF2-40B4-BE49-F238E27FC236}">
                <a16:creationId xmlns:a16="http://schemas.microsoft.com/office/drawing/2014/main" id="{3D5D09EB-C8C1-CC46-B03D-E5CDB96A9E36}"/>
              </a:ext>
            </a:extLst>
          </p:cNvPr>
          <p:cNvCxnSpPr>
            <a:cxnSpLocks/>
          </p:cNvCxnSpPr>
          <p:nvPr/>
        </p:nvCxnSpPr>
        <p:spPr>
          <a:xfrm>
            <a:off x="6792841" y="1684624"/>
            <a:ext cx="702045" cy="869499"/>
          </a:xfrm>
          <a:prstGeom prst="line">
            <a:avLst/>
          </a:prstGeom>
          <a:ln w="3175">
            <a:solidFill>
              <a:schemeClr val="tx1">
                <a:lumMod val="25000"/>
                <a:lumOff val="75000"/>
              </a:schemeClr>
            </a:solidFill>
          </a:ln>
        </p:spPr>
        <p:style>
          <a:lnRef idx="1">
            <a:schemeClr val="accent1"/>
          </a:lnRef>
          <a:fillRef idx="0">
            <a:schemeClr val="accent1"/>
          </a:fillRef>
          <a:effectRef idx="0">
            <a:schemeClr val="accent1"/>
          </a:effectRef>
          <a:fontRef idx="minor">
            <a:schemeClr val="tx1"/>
          </a:fontRef>
        </p:style>
      </p:cxnSp>
      <p:cxnSp>
        <p:nvCxnSpPr>
          <p:cNvPr id="95" name="直線コネクタ 94">
            <a:extLst>
              <a:ext uri="{FF2B5EF4-FFF2-40B4-BE49-F238E27FC236}">
                <a16:creationId xmlns:a16="http://schemas.microsoft.com/office/drawing/2014/main" id="{CA4D333A-6598-4D4D-8E09-D07605D28FD6}"/>
              </a:ext>
            </a:extLst>
          </p:cNvPr>
          <p:cNvCxnSpPr>
            <a:cxnSpLocks/>
          </p:cNvCxnSpPr>
          <p:nvPr/>
        </p:nvCxnSpPr>
        <p:spPr>
          <a:xfrm>
            <a:off x="7657662" y="2543412"/>
            <a:ext cx="5709" cy="0"/>
          </a:xfrm>
          <a:prstGeom prst="line">
            <a:avLst/>
          </a:prstGeom>
          <a:ln w="3175" cmpd="dbl">
            <a:solidFill>
              <a:schemeClr val="tx1">
                <a:lumMod val="25000"/>
                <a:lumOff val="75000"/>
              </a:schemeClr>
            </a:solidFill>
          </a:ln>
        </p:spPr>
        <p:style>
          <a:lnRef idx="1">
            <a:schemeClr val="accent1"/>
          </a:lnRef>
          <a:fillRef idx="0">
            <a:schemeClr val="accent1"/>
          </a:fillRef>
          <a:effectRef idx="0">
            <a:schemeClr val="accent1"/>
          </a:effectRef>
          <a:fontRef idx="minor">
            <a:schemeClr val="tx1"/>
          </a:fontRef>
        </p:style>
      </p:cxnSp>
      <p:cxnSp>
        <p:nvCxnSpPr>
          <p:cNvPr id="96" name="直線コネクタ 95">
            <a:extLst>
              <a:ext uri="{FF2B5EF4-FFF2-40B4-BE49-F238E27FC236}">
                <a16:creationId xmlns:a16="http://schemas.microsoft.com/office/drawing/2014/main" id="{9BE96EBF-412A-C643-9CD0-B0E7D297B5DD}"/>
              </a:ext>
            </a:extLst>
          </p:cNvPr>
          <p:cNvCxnSpPr>
            <a:cxnSpLocks/>
          </p:cNvCxnSpPr>
          <p:nvPr/>
        </p:nvCxnSpPr>
        <p:spPr>
          <a:xfrm>
            <a:off x="6803450" y="1677534"/>
            <a:ext cx="1137045" cy="876589"/>
          </a:xfrm>
          <a:prstGeom prst="line">
            <a:avLst/>
          </a:prstGeom>
          <a:ln w="3175">
            <a:solidFill>
              <a:schemeClr val="tx1">
                <a:lumMod val="25000"/>
                <a:lumOff val="75000"/>
              </a:schemeClr>
            </a:solidFill>
          </a:ln>
        </p:spPr>
        <p:style>
          <a:lnRef idx="1">
            <a:schemeClr val="accent1"/>
          </a:lnRef>
          <a:fillRef idx="0">
            <a:schemeClr val="accent1"/>
          </a:fillRef>
          <a:effectRef idx="0">
            <a:schemeClr val="accent1"/>
          </a:effectRef>
          <a:fontRef idx="minor">
            <a:schemeClr val="tx1"/>
          </a:fontRef>
        </p:style>
      </p:cxnSp>
      <p:cxnSp>
        <p:nvCxnSpPr>
          <p:cNvPr id="98" name="直線コネクタ 97">
            <a:extLst>
              <a:ext uri="{FF2B5EF4-FFF2-40B4-BE49-F238E27FC236}">
                <a16:creationId xmlns:a16="http://schemas.microsoft.com/office/drawing/2014/main" id="{84D94825-04B5-B645-AA26-51960D551B1A}"/>
              </a:ext>
            </a:extLst>
          </p:cNvPr>
          <p:cNvCxnSpPr>
            <a:cxnSpLocks/>
          </p:cNvCxnSpPr>
          <p:nvPr/>
        </p:nvCxnSpPr>
        <p:spPr>
          <a:xfrm>
            <a:off x="7251756" y="1690228"/>
            <a:ext cx="243130" cy="861822"/>
          </a:xfrm>
          <a:prstGeom prst="line">
            <a:avLst/>
          </a:prstGeom>
          <a:ln w="3175">
            <a:solidFill>
              <a:schemeClr val="tx1">
                <a:lumMod val="25000"/>
                <a:lumOff val="75000"/>
              </a:schemeClr>
            </a:solidFill>
          </a:ln>
        </p:spPr>
        <p:style>
          <a:lnRef idx="1">
            <a:schemeClr val="accent1"/>
          </a:lnRef>
          <a:fillRef idx="0">
            <a:schemeClr val="accent1"/>
          </a:fillRef>
          <a:effectRef idx="0">
            <a:schemeClr val="accent1"/>
          </a:effectRef>
          <a:fontRef idx="minor">
            <a:schemeClr val="tx1"/>
          </a:fontRef>
        </p:style>
      </p:cxnSp>
      <p:cxnSp>
        <p:nvCxnSpPr>
          <p:cNvPr id="101" name="直線コネクタ 100">
            <a:extLst>
              <a:ext uri="{FF2B5EF4-FFF2-40B4-BE49-F238E27FC236}">
                <a16:creationId xmlns:a16="http://schemas.microsoft.com/office/drawing/2014/main" id="{EB460A93-3E2F-AF47-B6D5-A52D942C4FC2}"/>
              </a:ext>
            </a:extLst>
          </p:cNvPr>
          <p:cNvCxnSpPr>
            <a:cxnSpLocks/>
          </p:cNvCxnSpPr>
          <p:nvPr/>
        </p:nvCxnSpPr>
        <p:spPr>
          <a:xfrm>
            <a:off x="6419964" y="2540577"/>
            <a:ext cx="5709" cy="0"/>
          </a:xfrm>
          <a:prstGeom prst="line">
            <a:avLst/>
          </a:prstGeom>
          <a:ln w="3175" cmpd="dbl">
            <a:solidFill>
              <a:schemeClr val="tx1">
                <a:lumMod val="25000"/>
                <a:lumOff val="75000"/>
              </a:schemeClr>
            </a:solidFill>
          </a:ln>
        </p:spPr>
        <p:style>
          <a:lnRef idx="1">
            <a:schemeClr val="accent1"/>
          </a:lnRef>
          <a:fillRef idx="0">
            <a:schemeClr val="accent1"/>
          </a:fillRef>
          <a:effectRef idx="0">
            <a:schemeClr val="accent1"/>
          </a:effectRef>
          <a:fontRef idx="minor">
            <a:schemeClr val="tx1"/>
          </a:fontRef>
        </p:style>
      </p:cxnSp>
      <p:pic>
        <p:nvPicPr>
          <p:cNvPr id="103" name="Picture 28">
            <a:extLst>
              <a:ext uri="{FF2B5EF4-FFF2-40B4-BE49-F238E27FC236}">
                <a16:creationId xmlns:a16="http://schemas.microsoft.com/office/drawing/2014/main" id="{6CEF32C3-386F-A148-BD23-8B4D88AA1A96}"/>
              </a:ext>
            </a:extLst>
          </p:cNvPr>
          <p:cNvPicPr>
            <a:picLocks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731084" y="1484593"/>
            <a:ext cx="353428" cy="3464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4" name="Picture 28">
            <a:extLst>
              <a:ext uri="{FF2B5EF4-FFF2-40B4-BE49-F238E27FC236}">
                <a16:creationId xmlns:a16="http://schemas.microsoft.com/office/drawing/2014/main" id="{EADEDC00-B80C-CF4B-B062-B2AB9569746D}"/>
              </a:ext>
            </a:extLst>
          </p:cNvPr>
          <p:cNvPicPr>
            <a:picLocks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148707" y="1484593"/>
            <a:ext cx="353428" cy="3464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6" name="Picture 28">
            <a:extLst>
              <a:ext uri="{FF2B5EF4-FFF2-40B4-BE49-F238E27FC236}">
                <a16:creationId xmlns:a16="http://schemas.microsoft.com/office/drawing/2014/main" id="{A6A1F3FC-86A6-714D-B645-C44A4F5D5A4C}"/>
              </a:ext>
            </a:extLst>
          </p:cNvPr>
          <p:cNvPicPr>
            <a:picLocks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355776" y="2363527"/>
            <a:ext cx="353428" cy="3464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7" name="Picture 28">
            <a:extLst>
              <a:ext uri="{FF2B5EF4-FFF2-40B4-BE49-F238E27FC236}">
                <a16:creationId xmlns:a16="http://schemas.microsoft.com/office/drawing/2014/main" id="{19D59F6D-E97B-E045-9DCE-0F94454A7D96}"/>
              </a:ext>
            </a:extLst>
          </p:cNvPr>
          <p:cNvPicPr>
            <a:picLocks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721806" y="2358181"/>
            <a:ext cx="353428" cy="3464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9" name="テキスト ボックス 108">
            <a:extLst>
              <a:ext uri="{FF2B5EF4-FFF2-40B4-BE49-F238E27FC236}">
                <a16:creationId xmlns:a16="http://schemas.microsoft.com/office/drawing/2014/main" id="{D8D2035A-BCAE-AA4F-A46C-C0E5D360BBB8}"/>
              </a:ext>
            </a:extLst>
          </p:cNvPr>
          <p:cNvSpPr txBox="1"/>
          <p:nvPr/>
        </p:nvSpPr>
        <p:spPr>
          <a:xfrm>
            <a:off x="7591000" y="3254140"/>
            <a:ext cx="319318" cy="200055"/>
          </a:xfrm>
          <a:prstGeom prst="rect">
            <a:avLst/>
          </a:prstGeom>
          <a:noFill/>
        </p:spPr>
        <p:txBody>
          <a:bodyPr wrap="none" rtlCol="0">
            <a:spAutoFit/>
          </a:bodyPr>
          <a:lstStyle/>
          <a:p>
            <a:r>
              <a:rPr lang="ja-JP" altLang="en-US" sz="700">
                <a:latin typeface="+mn-lt"/>
              </a:rPr>
              <a:t>・・・</a:t>
            </a:r>
            <a:endParaRPr kumimoji="1" lang="ja-JP" altLang="en-US" sz="700">
              <a:latin typeface="+mn-lt"/>
            </a:endParaRPr>
          </a:p>
        </p:txBody>
      </p:sp>
      <p:sp>
        <p:nvSpPr>
          <p:cNvPr id="118" name="テキスト ボックス 117">
            <a:extLst>
              <a:ext uri="{FF2B5EF4-FFF2-40B4-BE49-F238E27FC236}">
                <a16:creationId xmlns:a16="http://schemas.microsoft.com/office/drawing/2014/main" id="{354E2893-19B9-054D-ADC9-39357C9D1AC8}"/>
              </a:ext>
            </a:extLst>
          </p:cNvPr>
          <p:cNvSpPr txBox="1"/>
          <p:nvPr/>
        </p:nvSpPr>
        <p:spPr>
          <a:xfrm>
            <a:off x="5615695" y="2780664"/>
            <a:ext cx="909400" cy="338554"/>
          </a:xfrm>
          <a:prstGeom prst="rect">
            <a:avLst/>
          </a:prstGeom>
          <a:noFill/>
        </p:spPr>
        <p:txBody>
          <a:bodyPr wrap="square" rtlCol="0">
            <a:spAutoFit/>
          </a:bodyPr>
          <a:lstStyle/>
          <a:p>
            <a:pPr defTabSz="685800" fontAlgn="auto">
              <a:spcBef>
                <a:spcPts val="0"/>
              </a:spcBef>
              <a:spcAft>
                <a:spcPts val="0"/>
              </a:spcAft>
            </a:pPr>
            <a:r>
              <a:rPr kumimoji="1" lang="ja-JP" altLang="en-US" sz="800">
                <a:solidFill>
                  <a:prstClr val="black"/>
                </a:solidFill>
                <a:latin typeface="+mn-lt"/>
                <a:ea typeface="游ゴシック" panose="020B0400000000000000" pitchFamily="34" charset="-128"/>
                <a:cs typeface="+mn-cs"/>
              </a:rPr>
              <a:t>オーバサブ</a:t>
            </a:r>
            <a:br>
              <a:rPr kumimoji="1" lang="en-US" altLang="ja-JP" sz="800">
                <a:solidFill>
                  <a:prstClr val="black"/>
                </a:solidFill>
                <a:latin typeface="+mn-lt"/>
                <a:ea typeface="游ゴシック" panose="020B0400000000000000" pitchFamily="34" charset="-128"/>
                <a:cs typeface="+mn-cs"/>
              </a:rPr>
            </a:br>
            <a:r>
              <a:rPr kumimoji="1" lang="en-US" altLang="ja-JP" sz="800">
                <a:solidFill>
                  <a:prstClr val="black"/>
                </a:solidFill>
                <a:latin typeface="+mn-lt"/>
                <a:ea typeface="游ゴシック" panose="020B0400000000000000" pitchFamily="34" charset="-128"/>
                <a:cs typeface="+mn-cs"/>
              </a:rPr>
              <a:t>5:1</a:t>
            </a:r>
            <a:endParaRPr kumimoji="1" lang="ja-JP" altLang="en-US" sz="800">
              <a:solidFill>
                <a:prstClr val="black"/>
              </a:solidFill>
              <a:latin typeface="+mn-lt"/>
              <a:ea typeface="游ゴシック" panose="020B0400000000000000" pitchFamily="34" charset="-128"/>
              <a:cs typeface="+mn-cs"/>
            </a:endParaRPr>
          </a:p>
        </p:txBody>
      </p:sp>
      <p:pic>
        <p:nvPicPr>
          <p:cNvPr id="123" name="Picture 27" descr="C:\Users\ecoffey\AppData\Local\Temp\Rar$DRa1.653\30059_Device_laptop_3145_unreachable_64.png">
            <a:extLst>
              <a:ext uri="{FF2B5EF4-FFF2-40B4-BE49-F238E27FC236}">
                <a16:creationId xmlns:a16="http://schemas.microsoft.com/office/drawing/2014/main" id="{51BD7032-858B-F441-BDBE-6CEC79E0ECE2}"/>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968354" y="3449245"/>
            <a:ext cx="240136" cy="229970"/>
          </a:xfrm>
          <a:prstGeom prst="rect">
            <a:avLst/>
          </a:prstGeom>
          <a:noFill/>
          <a:extLst>
            <a:ext uri="{909E8E84-426E-40DD-AFC4-6F175D3DCCD1}">
              <a14:hiddenFill xmlns:a14="http://schemas.microsoft.com/office/drawing/2010/main">
                <a:solidFill>
                  <a:srgbClr val="FFFFFF"/>
                </a:solidFill>
              </a14:hiddenFill>
            </a:ext>
          </a:extLst>
        </p:spPr>
      </p:pic>
      <p:pic>
        <p:nvPicPr>
          <p:cNvPr id="127" name="Picture 27" descr="C:\Users\ecoffey\AppData\Local\Temp\Rar$DRa1.653\30059_Device_laptop_3145_unreachable_64.png">
            <a:extLst>
              <a:ext uri="{FF2B5EF4-FFF2-40B4-BE49-F238E27FC236}">
                <a16:creationId xmlns:a16="http://schemas.microsoft.com/office/drawing/2014/main" id="{B9AEBC67-BE8B-8241-AC53-45A8A8E9003D}"/>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6735834" y="3456594"/>
            <a:ext cx="240136" cy="229970"/>
          </a:xfrm>
          <a:prstGeom prst="rect">
            <a:avLst/>
          </a:prstGeom>
          <a:noFill/>
          <a:extLst>
            <a:ext uri="{909E8E84-426E-40DD-AFC4-6F175D3DCCD1}">
              <a14:hiddenFill xmlns:a14="http://schemas.microsoft.com/office/drawing/2010/main">
                <a:solidFill>
                  <a:srgbClr val="FFFFFF"/>
                </a:solidFill>
              </a14:hiddenFill>
            </a:ext>
          </a:extLst>
        </p:spPr>
      </p:pic>
      <p:sp>
        <p:nvSpPr>
          <p:cNvPr id="140" name="テキスト ボックス 139">
            <a:extLst>
              <a:ext uri="{FF2B5EF4-FFF2-40B4-BE49-F238E27FC236}">
                <a16:creationId xmlns:a16="http://schemas.microsoft.com/office/drawing/2014/main" id="{E6BAD7C0-7335-AC47-A1B3-5C96F5EBA74C}"/>
              </a:ext>
            </a:extLst>
          </p:cNvPr>
          <p:cNvSpPr txBox="1"/>
          <p:nvPr/>
        </p:nvSpPr>
        <p:spPr>
          <a:xfrm>
            <a:off x="8028344" y="2761552"/>
            <a:ext cx="909400" cy="338554"/>
          </a:xfrm>
          <a:prstGeom prst="rect">
            <a:avLst/>
          </a:prstGeom>
          <a:noFill/>
        </p:spPr>
        <p:txBody>
          <a:bodyPr wrap="square" rtlCol="0">
            <a:spAutoFit/>
          </a:bodyPr>
          <a:lstStyle/>
          <a:p>
            <a:pPr defTabSz="685800" fontAlgn="auto">
              <a:spcBef>
                <a:spcPts val="0"/>
              </a:spcBef>
              <a:spcAft>
                <a:spcPts val="0"/>
              </a:spcAft>
            </a:pPr>
            <a:r>
              <a:rPr kumimoji="1" lang="ja-JP" altLang="en-US" sz="800">
                <a:solidFill>
                  <a:prstClr val="black"/>
                </a:solidFill>
                <a:latin typeface="+mn-lt"/>
                <a:ea typeface="游ゴシック" panose="020B0400000000000000" pitchFamily="34" charset="-128"/>
                <a:cs typeface="+mn-cs"/>
              </a:rPr>
              <a:t>オーバサブ</a:t>
            </a:r>
            <a:br>
              <a:rPr kumimoji="1" lang="en-US" altLang="ja-JP" sz="800">
                <a:solidFill>
                  <a:prstClr val="black"/>
                </a:solidFill>
                <a:latin typeface="+mn-lt"/>
                <a:ea typeface="游ゴシック" panose="020B0400000000000000" pitchFamily="34" charset="-128"/>
                <a:cs typeface="+mn-cs"/>
              </a:rPr>
            </a:br>
            <a:r>
              <a:rPr kumimoji="1" lang="en-US" altLang="ja-JP" sz="800">
                <a:solidFill>
                  <a:prstClr val="black"/>
                </a:solidFill>
                <a:latin typeface="+mn-lt"/>
                <a:ea typeface="游ゴシック" panose="020B0400000000000000" pitchFamily="34" charset="-128"/>
                <a:cs typeface="+mn-cs"/>
              </a:rPr>
              <a:t>1:1</a:t>
            </a:r>
            <a:endParaRPr kumimoji="1" lang="ja-JP" altLang="en-US" sz="800">
              <a:solidFill>
                <a:prstClr val="black"/>
              </a:solidFill>
              <a:latin typeface="+mn-lt"/>
              <a:ea typeface="游ゴシック" panose="020B0400000000000000" pitchFamily="34" charset="-128"/>
              <a:cs typeface="+mn-cs"/>
            </a:endParaRPr>
          </a:p>
        </p:txBody>
      </p:sp>
      <p:pic>
        <p:nvPicPr>
          <p:cNvPr id="141" name="Picture 26" descr="C:\Users\ecoffey\AppData\Local\Temp\Rar$DRa0.248\30085_Device_telepresence1000_unreachable_256.png">
            <a:extLst>
              <a:ext uri="{FF2B5EF4-FFF2-40B4-BE49-F238E27FC236}">
                <a16:creationId xmlns:a16="http://schemas.microsoft.com/office/drawing/2014/main" id="{EDB2A5A7-D419-8144-816A-566918792C78}"/>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7208615" y="3363985"/>
            <a:ext cx="391337" cy="391337"/>
          </a:xfrm>
          <a:prstGeom prst="rect">
            <a:avLst/>
          </a:prstGeom>
          <a:noFill/>
          <a:extLst>
            <a:ext uri="{909E8E84-426E-40DD-AFC4-6F175D3DCCD1}">
              <a14:hiddenFill xmlns:a14="http://schemas.microsoft.com/office/drawing/2010/main">
                <a:solidFill>
                  <a:srgbClr val="FFFFFF"/>
                </a:solidFill>
              </a14:hiddenFill>
            </a:ext>
          </a:extLst>
        </p:spPr>
      </p:pic>
      <p:pic>
        <p:nvPicPr>
          <p:cNvPr id="142" name="Picture 26" descr="C:\Users\ecoffey\AppData\Local\Temp\Rar$DRa0.248\30085_Device_telepresence1000_unreachable_256.png">
            <a:extLst>
              <a:ext uri="{FF2B5EF4-FFF2-40B4-BE49-F238E27FC236}">
                <a16:creationId xmlns:a16="http://schemas.microsoft.com/office/drawing/2014/main" id="{AFC9D4BE-021B-5642-A0B4-F73558D4923F}"/>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7948123" y="3354167"/>
            <a:ext cx="391337" cy="391337"/>
          </a:xfrm>
          <a:prstGeom prst="rect">
            <a:avLst/>
          </a:prstGeom>
          <a:noFill/>
          <a:extLst>
            <a:ext uri="{909E8E84-426E-40DD-AFC4-6F175D3DCCD1}">
              <a14:hiddenFill xmlns:a14="http://schemas.microsoft.com/office/drawing/2010/main">
                <a:solidFill>
                  <a:srgbClr val="FFFFFF"/>
                </a:solidFill>
              </a14:hiddenFill>
            </a:ext>
          </a:extLst>
        </p:spPr>
      </p:pic>
      <p:sp>
        <p:nvSpPr>
          <p:cNvPr id="144" name="テキスト ボックス 143">
            <a:extLst>
              <a:ext uri="{FF2B5EF4-FFF2-40B4-BE49-F238E27FC236}">
                <a16:creationId xmlns:a16="http://schemas.microsoft.com/office/drawing/2014/main" id="{96A0B350-E69A-BB4A-AC1F-DEFC112AA2C7}"/>
              </a:ext>
            </a:extLst>
          </p:cNvPr>
          <p:cNvSpPr txBox="1"/>
          <p:nvPr/>
        </p:nvSpPr>
        <p:spPr>
          <a:xfrm>
            <a:off x="6277164" y="3714994"/>
            <a:ext cx="540440" cy="215444"/>
          </a:xfrm>
          <a:prstGeom prst="rect">
            <a:avLst/>
          </a:prstGeom>
          <a:noFill/>
        </p:spPr>
        <p:txBody>
          <a:bodyPr wrap="square" rtlCol="0">
            <a:spAutoFit/>
          </a:bodyPr>
          <a:lstStyle/>
          <a:p>
            <a:pPr defTabSz="685800" fontAlgn="auto">
              <a:spcBef>
                <a:spcPts val="0"/>
              </a:spcBef>
              <a:spcAft>
                <a:spcPts val="0"/>
              </a:spcAft>
            </a:pPr>
            <a:r>
              <a:rPr kumimoji="1" lang="en-US" altLang="ja-JP" sz="800">
                <a:solidFill>
                  <a:prstClr val="black"/>
                </a:solidFill>
                <a:latin typeface="+mn-lt"/>
                <a:ea typeface="游ゴシック" panose="020B0400000000000000" pitchFamily="34" charset="-128"/>
                <a:cs typeface="+mn-cs"/>
              </a:rPr>
              <a:t>PC</a:t>
            </a:r>
            <a:endParaRPr kumimoji="1" lang="ja-JP" altLang="en-US" sz="800">
              <a:solidFill>
                <a:prstClr val="black"/>
              </a:solidFill>
              <a:latin typeface="+mn-lt"/>
              <a:ea typeface="游ゴシック" panose="020B0400000000000000" pitchFamily="34" charset="-128"/>
              <a:cs typeface="+mn-cs"/>
            </a:endParaRPr>
          </a:p>
        </p:txBody>
      </p:sp>
      <p:sp>
        <p:nvSpPr>
          <p:cNvPr id="145" name="テキスト ボックス 144">
            <a:extLst>
              <a:ext uri="{FF2B5EF4-FFF2-40B4-BE49-F238E27FC236}">
                <a16:creationId xmlns:a16="http://schemas.microsoft.com/office/drawing/2014/main" id="{49DE599E-1875-1B43-82D3-C41A935CBE05}"/>
              </a:ext>
            </a:extLst>
          </p:cNvPr>
          <p:cNvSpPr txBox="1"/>
          <p:nvPr/>
        </p:nvSpPr>
        <p:spPr>
          <a:xfrm>
            <a:off x="7560055" y="3745504"/>
            <a:ext cx="792258" cy="215444"/>
          </a:xfrm>
          <a:prstGeom prst="rect">
            <a:avLst/>
          </a:prstGeom>
          <a:noFill/>
        </p:spPr>
        <p:txBody>
          <a:bodyPr wrap="square" rtlCol="0">
            <a:spAutoFit/>
          </a:bodyPr>
          <a:lstStyle/>
          <a:p>
            <a:pPr defTabSz="685800" fontAlgn="auto">
              <a:spcBef>
                <a:spcPts val="0"/>
              </a:spcBef>
              <a:spcAft>
                <a:spcPts val="0"/>
              </a:spcAft>
            </a:pPr>
            <a:r>
              <a:rPr kumimoji="1" lang="ja-JP" altLang="en-US" sz="800">
                <a:solidFill>
                  <a:prstClr val="black"/>
                </a:solidFill>
                <a:latin typeface="+mn-lt"/>
                <a:ea typeface="游ゴシック" panose="020B0400000000000000" pitchFamily="34" charset="-128"/>
                <a:cs typeface="+mn-cs"/>
              </a:rPr>
              <a:t>ビデオ会議</a:t>
            </a:r>
          </a:p>
        </p:txBody>
      </p:sp>
      <p:sp>
        <p:nvSpPr>
          <p:cNvPr id="74" name="Slide Number Placeholder 4">
            <a:extLst>
              <a:ext uri="{FF2B5EF4-FFF2-40B4-BE49-F238E27FC236}">
                <a16:creationId xmlns:a16="http://schemas.microsoft.com/office/drawing/2014/main" id="{0798E861-B918-EB45-AAFA-F354E964FE31}"/>
              </a:ext>
            </a:extLst>
          </p:cNvPr>
          <p:cNvSpPr txBox="1">
            <a:spLocks/>
          </p:cNvSpPr>
          <p:nvPr/>
        </p:nvSpPr>
        <p:spPr>
          <a:xfrm>
            <a:off x="8648700" y="4884738"/>
            <a:ext cx="495300" cy="274637"/>
          </a:xfrm>
          <a:prstGeom prst="rect">
            <a:avLst/>
          </a:prstGeom>
        </p:spPr>
        <p:txBody>
          <a:bodyPr>
            <a:noAutofit/>
          </a:bodyPr>
          <a:lstStyle>
            <a:defPPr>
              <a:defRPr lang="en-US"/>
            </a:defPPr>
            <a:lvl1pPr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1pPr>
            <a:lvl2pPr marL="4572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2pPr>
            <a:lvl3pPr marL="9144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3pPr>
            <a:lvl4pPr marL="13716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4pPr>
            <a:lvl5pPr marL="18288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5pPr>
            <a:lvl6pPr marL="2286000" algn="l" defTabSz="457200" rtl="0" eaLnBrk="1" latinLnBrk="0" hangingPunct="1">
              <a:defRPr kern="1200">
                <a:solidFill>
                  <a:schemeClr val="tx1"/>
                </a:solidFill>
                <a:latin typeface="Arial" charset="0"/>
                <a:ea typeface="ＭＳ Ｐゴシック" charset="0"/>
                <a:cs typeface="ＭＳ Ｐゴシック" charset="0"/>
              </a:defRPr>
            </a:lvl6pPr>
            <a:lvl7pPr marL="2743200" algn="l" defTabSz="457200" rtl="0" eaLnBrk="1" latinLnBrk="0" hangingPunct="1">
              <a:defRPr kern="1200">
                <a:solidFill>
                  <a:schemeClr val="tx1"/>
                </a:solidFill>
                <a:latin typeface="Arial" charset="0"/>
                <a:ea typeface="ＭＳ Ｐゴシック" charset="0"/>
                <a:cs typeface="ＭＳ Ｐゴシック" charset="0"/>
              </a:defRPr>
            </a:lvl7pPr>
            <a:lvl8pPr marL="3200400" algn="l" defTabSz="457200" rtl="0" eaLnBrk="1" latinLnBrk="0" hangingPunct="1">
              <a:defRPr kern="1200">
                <a:solidFill>
                  <a:schemeClr val="tx1"/>
                </a:solidFill>
                <a:latin typeface="Arial" charset="0"/>
                <a:ea typeface="ＭＳ Ｐゴシック" charset="0"/>
                <a:cs typeface="ＭＳ Ｐゴシック" charset="0"/>
              </a:defRPr>
            </a:lvl8pPr>
            <a:lvl9pPr marL="3657600" algn="l" defTabSz="457200" rtl="0" eaLnBrk="1" latinLnBrk="0" hangingPunct="1">
              <a:defRPr kern="1200">
                <a:solidFill>
                  <a:schemeClr val="tx1"/>
                </a:solidFill>
                <a:latin typeface="Arial" charset="0"/>
                <a:ea typeface="ＭＳ Ｐゴシック" charset="0"/>
                <a:cs typeface="ＭＳ Ｐゴシック" charset="0"/>
              </a:defRPr>
            </a:lvl9pPr>
          </a:lstStyle>
          <a:p>
            <a:fld id="{3945D0FD-48F1-4D72-80C5-FFB60B92A834}" type="slidenum">
              <a:rPr lang="en-US" sz="900" smtClean="0">
                <a:latin typeface="+mn-lt"/>
              </a:rPr>
              <a:pPr/>
              <a:t>40</a:t>
            </a:fld>
            <a:endParaRPr lang="en-US" sz="900">
              <a:latin typeface="+mn-lt"/>
            </a:endParaRPr>
          </a:p>
        </p:txBody>
      </p:sp>
      <p:sp>
        <p:nvSpPr>
          <p:cNvPr id="52" name="テキスト ボックス 51">
            <a:extLst>
              <a:ext uri="{FF2B5EF4-FFF2-40B4-BE49-F238E27FC236}">
                <a16:creationId xmlns:a16="http://schemas.microsoft.com/office/drawing/2014/main" id="{F546A94B-7AB3-F54E-94B9-B76D33525EF3}"/>
              </a:ext>
            </a:extLst>
          </p:cNvPr>
          <p:cNvSpPr txBox="1"/>
          <p:nvPr/>
        </p:nvSpPr>
        <p:spPr>
          <a:xfrm>
            <a:off x="5834109" y="1196873"/>
            <a:ext cx="741058" cy="338554"/>
          </a:xfrm>
          <a:prstGeom prst="rect">
            <a:avLst/>
          </a:prstGeom>
          <a:noFill/>
        </p:spPr>
        <p:txBody>
          <a:bodyPr wrap="square" rtlCol="0">
            <a:spAutoFit/>
          </a:bodyPr>
          <a:lstStyle/>
          <a:p>
            <a:r>
              <a:rPr kumimoji="1" lang="ja-JP" altLang="en-US" sz="800">
                <a:latin typeface="+mn-lt"/>
                <a:ea typeface="MS PGothic" panose="020B0600070205080204" pitchFamily="34" charset="-128"/>
              </a:rPr>
              <a:t>スタック構成が前提</a:t>
            </a:r>
          </a:p>
        </p:txBody>
      </p:sp>
      <p:cxnSp>
        <p:nvCxnSpPr>
          <p:cNvPr id="53" name="直線コネクタ 52">
            <a:extLst>
              <a:ext uri="{FF2B5EF4-FFF2-40B4-BE49-F238E27FC236}">
                <a16:creationId xmlns:a16="http://schemas.microsoft.com/office/drawing/2014/main" id="{1D209674-6E16-9B42-9A88-BDA6228A0BC3}"/>
              </a:ext>
            </a:extLst>
          </p:cNvPr>
          <p:cNvCxnSpPr>
            <a:cxnSpLocks/>
            <a:endCxn id="52" idx="2"/>
          </p:cNvCxnSpPr>
          <p:nvPr/>
        </p:nvCxnSpPr>
        <p:spPr>
          <a:xfrm flipH="1" flipV="1">
            <a:off x="6204638" y="1535427"/>
            <a:ext cx="275271" cy="736080"/>
          </a:xfrm>
          <a:prstGeom prst="line">
            <a:avLst/>
          </a:prstGeom>
          <a:noFill/>
          <a:ln w="9525" cap="flat" cmpd="sng" algn="ctr">
            <a:solidFill>
              <a:sysClr val="windowText" lastClr="000000"/>
            </a:solidFill>
            <a:prstDash val="dash"/>
            <a:miter lim="800000"/>
          </a:ln>
          <a:effectLst/>
        </p:spPr>
      </p:cxnSp>
      <p:cxnSp>
        <p:nvCxnSpPr>
          <p:cNvPr id="54" name="直線コネクタ 53">
            <a:extLst>
              <a:ext uri="{FF2B5EF4-FFF2-40B4-BE49-F238E27FC236}">
                <a16:creationId xmlns:a16="http://schemas.microsoft.com/office/drawing/2014/main" id="{769100F2-0554-C440-996D-1EEE06338342}"/>
              </a:ext>
            </a:extLst>
          </p:cNvPr>
          <p:cNvCxnSpPr>
            <a:cxnSpLocks/>
            <a:endCxn id="52" idx="2"/>
          </p:cNvCxnSpPr>
          <p:nvPr/>
        </p:nvCxnSpPr>
        <p:spPr>
          <a:xfrm flipH="1" flipV="1">
            <a:off x="6204638" y="1535427"/>
            <a:ext cx="1048104" cy="781170"/>
          </a:xfrm>
          <a:prstGeom prst="line">
            <a:avLst/>
          </a:prstGeom>
          <a:noFill/>
          <a:ln w="9525" cap="flat" cmpd="sng" algn="ctr">
            <a:solidFill>
              <a:sysClr val="windowText" lastClr="000000"/>
            </a:solidFill>
            <a:prstDash val="dash"/>
            <a:miter lim="800000"/>
          </a:ln>
          <a:effectLst/>
        </p:spPr>
      </p:cxnSp>
      <p:sp>
        <p:nvSpPr>
          <p:cNvPr id="77" name="テキスト ボックス 76">
            <a:extLst>
              <a:ext uri="{FF2B5EF4-FFF2-40B4-BE49-F238E27FC236}">
                <a16:creationId xmlns:a16="http://schemas.microsoft.com/office/drawing/2014/main" id="{D86034CC-4DA6-1340-BC60-C401EB485C0B}"/>
              </a:ext>
            </a:extLst>
          </p:cNvPr>
          <p:cNvSpPr txBox="1"/>
          <p:nvPr/>
        </p:nvSpPr>
        <p:spPr>
          <a:xfrm>
            <a:off x="5250688" y="2449815"/>
            <a:ext cx="982961" cy="215444"/>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1" lang="en-US" altLang="ja-JP" sz="800" b="0" i="0" u="none" strike="noStrike" kern="0" cap="none" spc="0" normalizeH="0" baseline="0" noProof="0" dirty="0" err="1">
                <a:ln>
                  <a:noFill/>
                </a:ln>
                <a:solidFill>
                  <a:prstClr val="black"/>
                </a:solidFill>
                <a:effectLst/>
                <a:uLnTx/>
                <a:uFillTx/>
                <a:latin typeface="+mn-lt"/>
                <a:ea typeface="游ゴシック" panose="020B0400000000000000" pitchFamily="34" charset="-128"/>
                <a:cs typeface="+mn-cs"/>
              </a:rPr>
              <a:t>StackWise</a:t>
            </a:r>
            <a:r>
              <a:rPr kumimoji="1" lang="en-US" altLang="ja-JP" sz="800" b="0" i="0" u="none" strike="noStrike" kern="0" cap="none" spc="0" normalizeH="0" baseline="0" noProof="0" dirty="0">
                <a:ln>
                  <a:noFill/>
                </a:ln>
                <a:solidFill>
                  <a:prstClr val="black"/>
                </a:solidFill>
                <a:effectLst/>
                <a:uLnTx/>
                <a:uFillTx/>
                <a:latin typeface="+mn-lt"/>
                <a:ea typeface="游ゴシック" panose="020B0400000000000000" pitchFamily="34" charset="-128"/>
                <a:cs typeface="+mn-cs"/>
              </a:rPr>
              <a:t> Virtual</a:t>
            </a:r>
            <a:endParaRPr kumimoji="1" lang="ja-JP" altLang="en-US" sz="800" b="0" i="0" u="none" strike="noStrike" kern="0" cap="none" spc="0" normalizeH="0" baseline="0" noProof="0">
              <a:ln>
                <a:noFill/>
              </a:ln>
              <a:solidFill>
                <a:prstClr val="black"/>
              </a:solidFill>
              <a:effectLst/>
              <a:uLnTx/>
              <a:uFillTx/>
              <a:latin typeface="+mn-lt"/>
              <a:ea typeface="游ゴシック" panose="020B0400000000000000" pitchFamily="34" charset="-128"/>
              <a:cs typeface="+mn-cs"/>
            </a:endParaRPr>
          </a:p>
        </p:txBody>
      </p:sp>
      <p:sp>
        <p:nvSpPr>
          <p:cNvPr id="78" name="テキスト ボックス 77">
            <a:extLst>
              <a:ext uri="{FF2B5EF4-FFF2-40B4-BE49-F238E27FC236}">
                <a16:creationId xmlns:a16="http://schemas.microsoft.com/office/drawing/2014/main" id="{0E098C47-55DD-C642-AE1A-4034A17064F5}"/>
              </a:ext>
            </a:extLst>
          </p:cNvPr>
          <p:cNvSpPr txBox="1"/>
          <p:nvPr/>
        </p:nvSpPr>
        <p:spPr>
          <a:xfrm>
            <a:off x="8106914" y="2436702"/>
            <a:ext cx="982961" cy="215444"/>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1" lang="en-US" altLang="ja-JP" sz="800" b="0" i="0" u="none" strike="noStrike" kern="0" cap="none" spc="0" normalizeH="0" baseline="0" noProof="0" dirty="0" err="1">
                <a:ln>
                  <a:noFill/>
                </a:ln>
                <a:solidFill>
                  <a:prstClr val="black"/>
                </a:solidFill>
                <a:effectLst/>
                <a:uLnTx/>
                <a:uFillTx/>
                <a:latin typeface="+mn-lt"/>
                <a:ea typeface="游ゴシック" panose="020B0400000000000000" pitchFamily="34" charset="-128"/>
                <a:cs typeface="+mn-cs"/>
              </a:rPr>
              <a:t>StackWise</a:t>
            </a:r>
            <a:r>
              <a:rPr kumimoji="1" lang="en-US" altLang="ja-JP" sz="800" b="0" i="0" u="none" strike="noStrike" kern="0" cap="none" spc="0" normalizeH="0" baseline="0" noProof="0" dirty="0">
                <a:ln>
                  <a:noFill/>
                </a:ln>
                <a:solidFill>
                  <a:prstClr val="black"/>
                </a:solidFill>
                <a:effectLst/>
                <a:uLnTx/>
                <a:uFillTx/>
                <a:latin typeface="+mn-lt"/>
                <a:ea typeface="游ゴシック" panose="020B0400000000000000" pitchFamily="34" charset="-128"/>
                <a:cs typeface="+mn-cs"/>
              </a:rPr>
              <a:t> Virtual</a:t>
            </a:r>
            <a:endParaRPr kumimoji="1" lang="ja-JP" altLang="en-US" sz="800" b="0" i="0" u="none" strike="noStrike" kern="0" cap="none" spc="0" normalizeH="0" baseline="0" noProof="0">
              <a:ln>
                <a:noFill/>
              </a:ln>
              <a:solidFill>
                <a:prstClr val="black"/>
              </a:solidFill>
              <a:effectLst/>
              <a:uLnTx/>
              <a:uFillTx/>
              <a:latin typeface="+mn-lt"/>
              <a:ea typeface="游ゴシック" panose="020B0400000000000000" pitchFamily="34" charset="-128"/>
              <a:cs typeface="+mn-cs"/>
            </a:endParaRPr>
          </a:p>
        </p:txBody>
      </p:sp>
    </p:spTree>
    <p:extLst>
      <p:ext uri="{BB962C8B-B14F-4D97-AF65-F5344CB8AC3E}">
        <p14:creationId xmlns:p14="http://schemas.microsoft.com/office/powerpoint/2010/main" val="3880807891"/>
      </p:ext>
    </p:extLst>
  </p:cSld>
  <p:clrMapOvr>
    <a:masterClrMapping/>
  </p:clrMapOvr>
</p:sld>
</file>

<file path=ppt/slides/slide4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a:extLst>
              <a:ext uri="{FF2B5EF4-FFF2-40B4-BE49-F238E27FC236}">
                <a16:creationId xmlns:a16="http://schemas.microsoft.com/office/drawing/2014/main" id="{F440F436-AADE-8348-858A-8DEEBCE6F0F8}"/>
              </a:ext>
            </a:extLst>
          </p:cNvPr>
          <p:cNvSpPr>
            <a:spLocks noGrp="1"/>
          </p:cNvSpPr>
          <p:nvPr>
            <p:ph type="title"/>
          </p:nvPr>
        </p:nvSpPr>
        <p:spPr>
          <a:xfrm>
            <a:off x="437766" y="1659731"/>
            <a:ext cx="3852398" cy="1824038"/>
          </a:xfrm>
        </p:spPr>
        <p:txBody>
          <a:bodyPr/>
          <a:lstStyle/>
          <a:p>
            <a:pPr>
              <a:tabLst>
                <a:tab pos="900113" algn="l"/>
              </a:tabLst>
            </a:pPr>
            <a:r>
              <a:rPr kumimoji="1" lang="en-US" altLang="ja-JP">
                <a:latin typeface="+mn-lt"/>
                <a:ea typeface="MS PGothic" panose="020B0600070205080204" pitchFamily="34" charset="-128"/>
              </a:rPr>
              <a:t>4.3  	</a:t>
            </a:r>
            <a:r>
              <a:rPr kumimoji="1" lang="ja-JP" altLang="en-US">
                <a:latin typeface="+mn-lt"/>
                <a:ea typeface="MS PGothic" panose="020B0600070205080204" pitchFamily="34" charset="-128"/>
              </a:rPr>
              <a:t>コンフィグ</a:t>
            </a:r>
            <a:br>
              <a:rPr kumimoji="1" lang="en-US" altLang="ja-JP">
                <a:latin typeface="+mn-lt"/>
                <a:ea typeface="MS PGothic" panose="020B0600070205080204" pitchFamily="34" charset="-128"/>
              </a:rPr>
            </a:br>
            <a:r>
              <a:rPr kumimoji="1" lang="en-US" altLang="ja-JP">
                <a:latin typeface="+mn-lt"/>
                <a:ea typeface="MS PGothic" panose="020B0600070205080204" pitchFamily="34" charset="-128"/>
              </a:rPr>
              <a:t>	</a:t>
            </a:r>
            <a:r>
              <a:rPr kumimoji="1" lang="ja-JP" altLang="en-US">
                <a:latin typeface="+mn-lt"/>
                <a:ea typeface="MS PGothic" panose="020B0600070205080204" pitchFamily="34" charset="-128"/>
              </a:rPr>
              <a:t>レーション</a:t>
            </a:r>
          </a:p>
        </p:txBody>
      </p:sp>
      <p:sp>
        <p:nvSpPr>
          <p:cNvPr id="3" name="Slide Number Placeholder 4">
            <a:extLst>
              <a:ext uri="{FF2B5EF4-FFF2-40B4-BE49-F238E27FC236}">
                <a16:creationId xmlns:a16="http://schemas.microsoft.com/office/drawing/2014/main" id="{1FBACC7D-F118-3F4B-9310-ED9DB437BDC1}"/>
              </a:ext>
            </a:extLst>
          </p:cNvPr>
          <p:cNvSpPr txBox="1">
            <a:spLocks/>
          </p:cNvSpPr>
          <p:nvPr/>
        </p:nvSpPr>
        <p:spPr>
          <a:xfrm>
            <a:off x="8648700" y="4884738"/>
            <a:ext cx="495300" cy="274637"/>
          </a:xfrm>
          <a:prstGeom prst="rect">
            <a:avLst/>
          </a:prstGeom>
        </p:spPr>
        <p:txBody>
          <a:bodyPr>
            <a:noAutofit/>
          </a:bodyPr>
          <a:lstStyle>
            <a:defPPr>
              <a:defRPr lang="en-US"/>
            </a:defPPr>
            <a:lvl1pPr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1pPr>
            <a:lvl2pPr marL="4572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2pPr>
            <a:lvl3pPr marL="9144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3pPr>
            <a:lvl4pPr marL="13716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4pPr>
            <a:lvl5pPr marL="18288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5pPr>
            <a:lvl6pPr marL="2286000" algn="l" defTabSz="457200" rtl="0" eaLnBrk="1" latinLnBrk="0" hangingPunct="1">
              <a:defRPr kern="1200">
                <a:solidFill>
                  <a:schemeClr val="tx1"/>
                </a:solidFill>
                <a:latin typeface="Arial" charset="0"/>
                <a:ea typeface="ＭＳ Ｐゴシック" charset="0"/>
                <a:cs typeface="ＭＳ Ｐゴシック" charset="0"/>
              </a:defRPr>
            </a:lvl6pPr>
            <a:lvl7pPr marL="2743200" algn="l" defTabSz="457200" rtl="0" eaLnBrk="1" latinLnBrk="0" hangingPunct="1">
              <a:defRPr kern="1200">
                <a:solidFill>
                  <a:schemeClr val="tx1"/>
                </a:solidFill>
                <a:latin typeface="Arial" charset="0"/>
                <a:ea typeface="ＭＳ Ｐゴシック" charset="0"/>
                <a:cs typeface="ＭＳ Ｐゴシック" charset="0"/>
              </a:defRPr>
            </a:lvl7pPr>
            <a:lvl8pPr marL="3200400" algn="l" defTabSz="457200" rtl="0" eaLnBrk="1" latinLnBrk="0" hangingPunct="1">
              <a:defRPr kern="1200">
                <a:solidFill>
                  <a:schemeClr val="tx1"/>
                </a:solidFill>
                <a:latin typeface="Arial" charset="0"/>
                <a:ea typeface="ＭＳ Ｐゴシック" charset="0"/>
                <a:cs typeface="ＭＳ Ｐゴシック" charset="0"/>
              </a:defRPr>
            </a:lvl8pPr>
            <a:lvl9pPr marL="3657600" algn="l" defTabSz="457200" rtl="0" eaLnBrk="1" latinLnBrk="0" hangingPunct="1">
              <a:defRPr kern="1200">
                <a:solidFill>
                  <a:schemeClr val="tx1"/>
                </a:solidFill>
                <a:latin typeface="Arial" charset="0"/>
                <a:ea typeface="ＭＳ Ｐゴシック" charset="0"/>
                <a:cs typeface="ＭＳ Ｐゴシック" charset="0"/>
              </a:defRPr>
            </a:lvl9pPr>
          </a:lstStyle>
          <a:p>
            <a:fld id="{3945D0FD-48F1-4D72-80C5-FFB60B92A834}" type="slidenum">
              <a:rPr lang="en-US" sz="900" smtClean="0">
                <a:latin typeface="+mn-lt"/>
                <a:ea typeface="MS PGothic" panose="020B0600070205080204" pitchFamily="34" charset="-128"/>
              </a:rPr>
              <a:pPr/>
              <a:t>400</a:t>
            </a:fld>
            <a:endParaRPr lang="en-US" sz="900">
              <a:latin typeface="+mn-lt"/>
              <a:ea typeface="MS PGothic" panose="020B0600070205080204" pitchFamily="34" charset="-128"/>
            </a:endParaRPr>
          </a:p>
        </p:txBody>
      </p:sp>
    </p:spTree>
    <p:extLst>
      <p:ext uri="{BB962C8B-B14F-4D97-AF65-F5344CB8AC3E}">
        <p14:creationId xmlns:p14="http://schemas.microsoft.com/office/powerpoint/2010/main" val="847736986"/>
      </p:ext>
    </p:extLst>
  </p:cSld>
  <p:clrMapOvr>
    <a:masterClrMapping/>
  </p:clrMapOvr>
</p:sld>
</file>

<file path=ppt/slides/slide4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a:extLst>
              <a:ext uri="{FF2B5EF4-FFF2-40B4-BE49-F238E27FC236}">
                <a16:creationId xmlns:a16="http://schemas.microsoft.com/office/drawing/2014/main" id="{7442D97C-83CE-DF42-9E75-1BBB0F2426F3}"/>
              </a:ext>
            </a:extLst>
          </p:cNvPr>
          <p:cNvSpPr>
            <a:spLocks noGrp="1"/>
          </p:cNvSpPr>
          <p:nvPr>
            <p:ph type="title"/>
          </p:nvPr>
        </p:nvSpPr>
        <p:spPr/>
        <p:txBody>
          <a:bodyPr/>
          <a:lstStyle/>
          <a:p>
            <a:r>
              <a:rPr kumimoji="1" lang="ja-JP" altLang="en-US">
                <a:latin typeface="CiscoSansJPN" pitchFamily="2" charset="-128"/>
                <a:ea typeface="CiscoSansJPN" pitchFamily="2" charset="-128"/>
                <a:cs typeface="CiscoSansJPN" pitchFamily="2" charset="-128"/>
              </a:rPr>
              <a:t>設定</a:t>
            </a:r>
          </a:p>
        </p:txBody>
      </p:sp>
      <p:sp>
        <p:nvSpPr>
          <p:cNvPr id="7" name="Text Placeholder 6">
            <a:extLst>
              <a:ext uri="{FF2B5EF4-FFF2-40B4-BE49-F238E27FC236}">
                <a16:creationId xmlns:a16="http://schemas.microsoft.com/office/drawing/2014/main" id="{AF61D601-1C67-F84B-92D7-58DD437DA43D}"/>
              </a:ext>
            </a:extLst>
          </p:cNvPr>
          <p:cNvSpPr>
            <a:spLocks noGrp="1"/>
          </p:cNvSpPr>
          <p:nvPr>
            <p:ph type="body" sz="quarter" idx="12"/>
          </p:nvPr>
        </p:nvSpPr>
        <p:spPr/>
        <p:txBody>
          <a:bodyPr/>
          <a:lstStyle/>
          <a:p>
            <a:r>
              <a:rPr lang="en-US" altLang="ja-JP">
                <a:ea typeface="MS PGothic" panose="020B0600070205080204" pitchFamily="34" charset="-128"/>
              </a:rPr>
              <a:t>4.3</a:t>
            </a:r>
            <a:r>
              <a:rPr lang="ja-JP" altLang="en-US">
                <a:ea typeface="MS PGothic" panose="020B0600070205080204" pitchFamily="34" charset="-128"/>
              </a:rPr>
              <a:t>　コンフィギュレーション</a:t>
            </a:r>
          </a:p>
        </p:txBody>
      </p:sp>
      <p:sp>
        <p:nvSpPr>
          <p:cNvPr id="6" name="Slide Number Placeholder 4">
            <a:extLst>
              <a:ext uri="{FF2B5EF4-FFF2-40B4-BE49-F238E27FC236}">
                <a16:creationId xmlns:a16="http://schemas.microsoft.com/office/drawing/2014/main" id="{EF4367D6-68CD-524A-83B5-3DDFCBB7FCE1}"/>
              </a:ext>
            </a:extLst>
          </p:cNvPr>
          <p:cNvSpPr>
            <a:spLocks noGrp="1"/>
          </p:cNvSpPr>
          <p:nvPr>
            <p:ph type="sldNum" sz="quarter" idx="4294967295"/>
          </p:nvPr>
        </p:nvSpPr>
        <p:spPr>
          <a:xfrm>
            <a:off x="8648700" y="4884738"/>
            <a:ext cx="495300" cy="274637"/>
          </a:xfrm>
          <a:prstGeom prst="rect">
            <a:avLst/>
          </a:prstGeom>
        </p:spPr>
        <p:txBody>
          <a:bodyPr>
            <a:noAutofit/>
          </a:bodyPr>
          <a:lstStyle/>
          <a:p>
            <a:fld id="{3945D0FD-48F1-4D72-80C5-FFB60B92A834}" type="slidenum">
              <a:rPr lang="en-US" sz="900" smtClean="0">
                <a:latin typeface="+mn-lt"/>
                <a:ea typeface="MS PGothic" panose="020B0600070205080204" pitchFamily="34" charset="-128"/>
              </a:rPr>
              <a:pPr/>
              <a:t>401</a:t>
            </a:fld>
            <a:endParaRPr lang="en-US" sz="900">
              <a:latin typeface="+mn-lt"/>
              <a:ea typeface="MS PGothic" panose="020B0600070205080204" pitchFamily="34" charset="-128"/>
            </a:endParaRPr>
          </a:p>
        </p:txBody>
      </p:sp>
      <p:sp>
        <p:nvSpPr>
          <p:cNvPr id="8" name="テキスト ボックス 7">
            <a:extLst>
              <a:ext uri="{FF2B5EF4-FFF2-40B4-BE49-F238E27FC236}">
                <a16:creationId xmlns:a16="http://schemas.microsoft.com/office/drawing/2014/main" id="{B5F62834-203F-47BD-83E9-E6DDB16380DB}"/>
              </a:ext>
            </a:extLst>
          </p:cNvPr>
          <p:cNvSpPr txBox="1"/>
          <p:nvPr/>
        </p:nvSpPr>
        <p:spPr>
          <a:xfrm>
            <a:off x="875196" y="925042"/>
            <a:ext cx="4948791" cy="372197"/>
          </a:xfrm>
          <a:prstGeom prst="rect">
            <a:avLst/>
          </a:prstGeom>
          <a:noFill/>
        </p:spPr>
        <p:txBody>
          <a:bodyPr wrap="none" rtlCol="0" anchor="t">
            <a:noAutofit/>
          </a:bodyPr>
          <a:lstStyle/>
          <a:p>
            <a:r>
              <a:rPr kumimoji="1" lang="ja-JP" altLang="en-US" sz="1600">
                <a:solidFill>
                  <a:schemeClr val="bg1"/>
                </a:solidFill>
                <a:latin typeface="CiscoSansJPN" pitchFamily="2" charset="-128"/>
                <a:ea typeface="CiscoSansJPN" pitchFamily="2" charset="-128"/>
                <a:cs typeface="CiscoSansJPN" pitchFamily="2" charset="-128"/>
              </a:rPr>
              <a:t>検証で使用した各機器の設定内容となります。</a:t>
            </a:r>
            <a:endParaRPr kumimoji="1" lang="en-US" altLang="ja-JP" sz="1600">
              <a:solidFill>
                <a:schemeClr val="bg1"/>
              </a:solidFill>
              <a:latin typeface="CiscoSansJPN" pitchFamily="2" charset="-128"/>
              <a:ea typeface="CiscoSansJPN" pitchFamily="2" charset="-128"/>
              <a:cs typeface="CiscoSansJPN" pitchFamily="2" charset="-128"/>
            </a:endParaRPr>
          </a:p>
          <a:p>
            <a:r>
              <a:rPr kumimoji="1" lang="ja-JP" altLang="en-US" sz="1600">
                <a:solidFill>
                  <a:schemeClr val="bg1"/>
                </a:solidFill>
                <a:latin typeface="CiscoSansJPN" pitchFamily="2" charset="-128"/>
                <a:ea typeface="CiscoSansJPN" pitchFamily="2" charset="-128"/>
                <a:cs typeface="CiscoSansJPN" pitchFamily="2" charset="-128"/>
              </a:rPr>
              <a:t>アイコンをクリックしていただくことにより設定内容が表示されます。</a:t>
            </a:r>
            <a:endParaRPr kumimoji="1" lang="en-US" altLang="ja-JP" sz="1600">
              <a:solidFill>
                <a:schemeClr val="bg1"/>
              </a:solidFill>
              <a:latin typeface="CiscoSansJPN" pitchFamily="2" charset="-128"/>
              <a:ea typeface="CiscoSansJPN" pitchFamily="2" charset="-128"/>
              <a:cs typeface="CiscoSansJPN" pitchFamily="2" charset="-128"/>
            </a:endParaRPr>
          </a:p>
        </p:txBody>
      </p:sp>
      <p:graphicFrame>
        <p:nvGraphicFramePr>
          <p:cNvPr id="9" name="Table 10">
            <a:extLst>
              <a:ext uri="{FF2B5EF4-FFF2-40B4-BE49-F238E27FC236}">
                <a16:creationId xmlns:a16="http://schemas.microsoft.com/office/drawing/2014/main" id="{DFD2BD60-CD43-46BB-B8C1-6FA127E9798E}"/>
              </a:ext>
            </a:extLst>
          </p:cNvPr>
          <p:cNvGraphicFramePr>
            <a:graphicFrameLocks noGrp="1"/>
          </p:cNvGraphicFramePr>
          <p:nvPr>
            <p:extLst>
              <p:ext uri="{D42A27DB-BD31-4B8C-83A1-F6EECF244321}">
                <p14:modId xmlns:p14="http://schemas.microsoft.com/office/powerpoint/2010/main" val="4121883490"/>
              </p:ext>
            </p:extLst>
          </p:nvPr>
        </p:nvGraphicFramePr>
        <p:xfrm>
          <a:off x="533400" y="1646782"/>
          <a:ext cx="8115300" cy="2944267"/>
        </p:xfrm>
        <a:graphic>
          <a:graphicData uri="http://schemas.openxmlformats.org/drawingml/2006/table">
            <a:tbl>
              <a:tblPr firstRow="1" bandRow="1">
                <a:tableStyleId>{C083E6E3-FA7D-4D7B-A595-EF9225AFEA82}</a:tableStyleId>
              </a:tblPr>
              <a:tblGrid>
                <a:gridCol w="4057650">
                  <a:extLst>
                    <a:ext uri="{9D8B030D-6E8A-4147-A177-3AD203B41FA5}">
                      <a16:colId xmlns:a16="http://schemas.microsoft.com/office/drawing/2014/main" val="3914543169"/>
                    </a:ext>
                  </a:extLst>
                </a:gridCol>
                <a:gridCol w="4057650">
                  <a:extLst>
                    <a:ext uri="{9D8B030D-6E8A-4147-A177-3AD203B41FA5}">
                      <a16:colId xmlns:a16="http://schemas.microsoft.com/office/drawing/2014/main" val="326583685"/>
                    </a:ext>
                  </a:extLst>
                </a:gridCol>
              </a:tblGrid>
              <a:tr h="314644">
                <a:tc>
                  <a:txBody>
                    <a:bodyPr/>
                    <a:lstStyle/>
                    <a:p>
                      <a:pPr algn="ctr"/>
                      <a:r>
                        <a:rPr kumimoji="1" lang="ja-JP" altLang="en-US"/>
                        <a:t>機種</a:t>
                      </a:r>
                    </a:p>
                  </a:txBody>
                  <a:tcPr/>
                </a:tc>
                <a:tc>
                  <a:txBody>
                    <a:bodyPr/>
                    <a:lstStyle/>
                    <a:p>
                      <a:pPr algn="ctr"/>
                      <a:r>
                        <a:rPr kumimoji="1" lang="ja-JP" altLang="en-US"/>
                        <a:t>サンプル設定ファイル</a:t>
                      </a:r>
                    </a:p>
                  </a:txBody>
                  <a:tcPr/>
                </a:tc>
                <a:extLst>
                  <a:ext uri="{0D108BD9-81ED-4DB2-BD59-A6C34878D82A}">
                    <a16:rowId xmlns:a16="http://schemas.microsoft.com/office/drawing/2014/main" val="4039300765"/>
                  </a:ext>
                </a:extLst>
              </a:tr>
              <a:tr h="876541">
                <a:tc>
                  <a:txBody>
                    <a:bodyPr/>
                    <a:lstStyle/>
                    <a:p>
                      <a:pPr marL="0" marR="0" lvl="0" indent="0" algn="ctr" defTabSz="685777" rtl="0" eaLnBrk="1" fontAlgn="auto" latinLnBrk="0" hangingPunct="1">
                        <a:lnSpc>
                          <a:spcPct val="100000"/>
                        </a:lnSpc>
                        <a:spcBef>
                          <a:spcPts val="0"/>
                        </a:spcBef>
                        <a:spcAft>
                          <a:spcPts val="0"/>
                        </a:spcAft>
                        <a:buClrTx/>
                        <a:buSzTx/>
                        <a:buFontTx/>
                        <a:buNone/>
                        <a:tabLst/>
                        <a:defRPr/>
                      </a:pPr>
                      <a:r>
                        <a:rPr kumimoji="1" lang="en-US" altLang="ja-JP" sz="1600"/>
                        <a:t>Catalyst</a:t>
                      </a:r>
                      <a:r>
                        <a:rPr kumimoji="1" lang="ja-JP" altLang="en-US" sz="1600"/>
                        <a:t> </a:t>
                      </a:r>
                      <a:r>
                        <a:rPr kumimoji="1" lang="en-US" altLang="ja-JP" sz="1600"/>
                        <a:t>9500</a:t>
                      </a:r>
                      <a:r>
                        <a:rPr kumimoji="1" lang="ja-JP" altLang="en-US" sz="1600"/>
                        <a:t> サンプル設定</a:t>
                      </a:r>
                      <a:endParaRPr kumimoji="1" lang="ja-JP" altLang="en-US" sz="1600">
                        <a:latin typeface="+mn-lt"/>
                      </a:endParaRPr>
                    </a:p>
                  </a:txBody>
                  <a:tcPr anchor="ctr"/>
                </a:tc>
                <a:tc>
                  <a:txBody>
                    <a:bodyPr/>
                    <a:lstStyle/>
                    <a:p>
                      <a:endParaRPr kumimoji="1" lang="ja-JP" altLang="en-US"/>
                    </a:p>
                  </a:txBody>
                  <a:tcPr/>
                </a:tc>
                <a:extLst>
                  <a:ext uri="{0D108BD9-81ED-4DB2-BD59-A6C34878D82A}">
                    <a16:rowId xmlns:a16="http://schemas.microsoft.com/office/drawing/2014/main" val="1522847257"/>
                  </a:ext>
                </a:extLst>
              </a:tr>
              <a:tr h="876541">
                <a:tc>
                  <a:txBody>
                    <a:bodyPr/>
                    <a:lstStyle/>
                    <a:p>
                      <a:pPr marL="0" marR="0" lvl="0" indent="0" algn="ctr" defTabSz="685777" rtl="0" eaLnBrk="1" fontAlgn="auto" latinLnBrk="0" hangingPunct="1">
                        <a:lnSpc>
                          <a:spcPct val="100000"/>
                        </a:lnSpc>
                        <a:spcBef>
                          <a:spcPts val="0"/>
                        </a:spcBef>
                        <a:spcAft>
                          <a:spcPts val="0"/>
                        </a:spcAft>
                        <a:buClrTx/>
                        <a:buSzTx/>
                        <a:buFontTx/>
                        <a:buNone/>
                        <a:tabLst/>
                        <a:defRPr/>
                      </a:pPr>
                      <a:r>
                        <a:rPr kumimoji="1" lang="en-US" altLang="ja-JP" sz="1600"/>
                        <a:t>Catalyst</a:t>
                      </a:r>
                      <a:r>
                        <a:rPr kumimoji="1" lang="ja-JP" altLang="en-US" sz="1600"/>
                        <a:t> </a:t>
                      </a:r>
                      <a:r>
                        <a:rPr kumimoji="1" lang="en-US" altLang="ja-JP" sz="1600"/>
                        <a:t>9300</a:t>
                      </a:r>
                      <a:r>
                        <a:rPr kumimoji="1" lang="ja-JP" altLang="en-US" sz="1600"/>
                        <a:t> サンプル設定</a:t>
                      </a:r>
                      <a:endParaRPr kumimoji="1" lang="ja-JP" altLang="en-US" sz="1600">
                        <a:latin typeface="+mn-lt"/>
                      </a:endParaRPr>
                    </a:p>
                  </a:txBody>
                  <a:tcPr anchor="ctr"/>
                </a:tc>
                <a:tc>
                  <a:txBody>
                    <a:bodyPr/>
                    <a:lstStyle/>
                    <a:p>
                      <a:endParaRPr kumimoji="1" lang="ja-JP" altLang="en-US"/>
                    </a:p>
                  </a:txBody>
                  <a:tcPr/>
                </a:tc>
                <a:extLst>
                  <a:ext uri="{0D108BD9-81ED-4DB2-BD59-A6C34878D82A}">
                    <a16:rowId xmlns:a16="http://schemas.microsoft.com/office/drawing/2014/main" val="2842824404"/>
                  </a:ext>
                </a:extLst>
              </a:tr>
              <a:tr h="876541">
                <a:tc>
                  <a:txBody>
                    <a:bodyPr/>
                    <a:lstStyle/>
                    <a:p>
                      <a:pPr marL="0" marR="0" lvl="0" indent="0" algn="ctr" defTabSz="685777" rtl="0" eaLnBrk="1" fontAlgn="auto" latinLnBrk="0" hangingPunct="1">
                        <a:lnSpc>
                          <a:spcPct val="100000"/>
                        </a:lnSpc>
                        <a:spcBef>
                          <a:spcPts val="0"/>
                        </a:spcBef>
                        <a:spcAft>
                          <a:spcPts val="0"/>
                        </a:spcAft>
                        <a:buClrTx/>
                        <a:buSzTx/>
                        <a:buFontTx/>
                        <a:buNone/>
                        <a:tabLst/>
                        <a:defRPr/>
                      </a:pPr>
                      <a:r>
                        <a:rPr kumimoji="1" lang="en-US" altLang="ja-JP" sz="1600"/>
                        <a:t>Catalyst</a:t>
                      </a:r>
                      <a:r>
                        <a:rPr kumimoji="1" lang="ja-JP" altLang="en-US" sz="1600"/>
                        <a:t> </a:t>
                      </a:r>
                      <a:r>
                        <a:rPr kumimoji="1" lang="en-US" altLang="ja-JP" sz="1600"/>
                        <a:t>9200</a:t>
                      </a:r>
                      <a:r>
                        <a:rPr kumimoji="1" lang="ja-JP" altLang="en-US" sz="1600"/>
                        <a:t> サンプル設定</a:t>
                      </a:r>
                      <a:endParaRPr kumimoji="1" lang="ja-JP" altLang="en-US" sz="1600">
                        <a:latin typeface="+mn-lt"/>
                      </a:endParaRPr>
                    </a:p>
                  </a:txBody>
                  <a:tcPr anchor="ctr"/>
                </a:tc>
                <a:tc>
                  <a:txBody>
                    <a:bodyPr/>
                    <a:lstStyle/>
                    <a:p>
                      <a:endParaRPr kumimoji="1" lang="ja-JP" altLang="en-US"/>
                    </a:p>
                  </a:txBody>
                  <a:tcPr/>
                </a:tc>
                <a:extLst>
                  <a:ext uri="{0D108BD9-81ED-4DB2-BD59-A6C34878D82A}">
                    <a16:rowId xmlns:a16="http://schemas.microsoft.com/office/drawing/2014/main" val="2430520250"/>
                  </a:ext>
                </a:extLst>
              </a:tr>
            </a:tbl>
          </a:graphicData>
        </a:graphic>
      </p:graphicFrame>
      <p:graphicFrame>
        <p:nvGraphicFramePr>
          <p:cNvPr id="13" name="オブジェクト 12">
            <a:extLst>
              <a:ext uri="{FF2B5EF4-FFF2-40B4-BE49-F238E27FC236}">
                <a16:creationId xmlns:a16="http://schemas.microsoft.com/office/drawing/2014/main" id="{1FB7ACF8-DE7A-4846-A27E-C737FBA09100}"/>
              </a:ext>
            </a:extLst>
          </p:cNvPr>
          <p:cNvGraphicFramePr>
            <a:graphicFrameLocks noChangeAspect="1"/>
          </p:cNvGraphicFramePr>
          <p:nvPr>
            <p:extLst>
              <p:ext uri="{D42A27DB-BD31-4B8C-83A1-F6EECF244321}">
                <p14:modId xmlns:p14="http://schemas.microsoft.com/office/powerpoint/2010/main" val="1689897141"/>
              </p:ext>
            </p:extLst>
          </p:nvPr>
        </p:nvGraphicFramePr>
        <p:xfrm>
          <a:off x="5937337" y="2185987"/>
          <a:ext cx="914400" cy="771525"/>
        </p:xfrm>
        <a:graphic>
          <a:graphicData uri="http://schemas.openxmlformats.org/presentationml/2006/ole">
            <mc:AlternateContent xmlns:mc="http://schemas.openxmlformats.org/markup-compatibility/2006">
              <mc:Choice xmlns:v="urn:schemas-microsoft-com:vml" Requires="v">
                <p:oleObj name="Document" showAsIcon="1" r:id="rId2" imgW="914400" imgH="771480" progId="Word.Document.12">
                  <p:embed/>
                </p:oleObj>
              </mc:Choice>
              <mc:Fallback>
                <p:oleObj name="Document" showAsIcon="1" r:id="rId2" imgW="914400" imgH="771480" progId="Word.Document.12">
                  <p:embed/>
                  <p:pic>
                    <p:nvPicPr>
                      <p:cNvPr id="13" name="オブジェクト 12">
                        <a:extLst>
                          <a:ext uri="{FF2B5EF4-FFF2-40B4-BE49-F238E27FC236}">
                            <a16:creationId xmlns:a16="http://schemas.microsoft.com/office/drawing/2014/main" id="{1FB7ACF8-DE7A-4846-A27E-C737FBA09100}"/>
                          </a:ext>
                        </a:extLst>
                      </p:cNvPr>
                      <p:cNvPicPr/>
                      <p:nvPr/>
                    </p:nvPicPr>
                    <p:blipFill>
                      <a:blip r:embed="rId3"/>
                      <a:stretch>
                        <a:fillRect/>
                      </a:stretch>
                    </p:blipFill>
                    <p:spPr>
                      <a:xfrm>
                        <a:off x="5937337" y="2185987"/>
                        <a:ext cx="914400" cy="771525"/>
                      </a:xfrm>
                      <a:prstGeom prst="rect">
                        <a:avLst/>
                      </a:prstGeom>
                    </p:spPr>
                  </p:pic>
                </p:oleObj>
              </mc:Fallback>
            </mc:AlternateContent>
          </a:graphicData>
        </a:graphic>
      </p:graphicFrame>
      <p:graphicFrame>
        <p:nvGraphicFramePr>
          <p:cNvPr id="14" name="オブジェクト 13">
            <a:extLst>
              <a:ext uri="{FF2B5EF4-FFF2-40B4-BE49-F238E27FC236}">
                <a16:creationId xmlns:a16="http://schemas.microsoft.com/office/drawing/2014/main" id="{1FBBE85A-A883-4E51-9297-C2B3BA9CF6F0}"/>
              </a:ext>
            </a:extLst>
          </p:cNvPr>
          <p:cNvGraphicFramePr>
            <a:graphicFrameLocks noChangeAspect="1"/>
          </p:cNvGraphicFramePr>
          <p:nvPr>
            <p:extLst>
              <p:ext uri="{D42A27DB-BD31-4B8C-83A1-F6EECF244321}">
                <p14:modId xmlns:p14="http://schemas.microsoft.com/office/powerpoint/2010/main" val="1931886823"/>
              </p:ext>
            </p:extLst>
          </p:nvPr>
        </p:nvGraphicFramePr>
        <p:xfrm>
          <a:off x="5937337" y="3002755"/>
          <a:ext cx="914400" cy="771525"/>
        </p:xfrm>
        <a:graphic>
          <a:graphicData uri="http://schemas.openxmlformats.org/presentationml/2006/ole">
            <mc:AlternateContent xmlns:mc="http://schemas.openxmlformats.org/markup-compatibility/2006">
              <mc:Choice xmlns:v="urn:schemas-microsoft-com:vml" Requires="v">
                <p:oleObj name="Document" showAsIcon="1" r:id="rId4" imgW="914400" imgH="771480" progId="Word.Document.12">
                  <p:embed/>
                </p:oleObj>
              </mc:Choice>
              <mc:Fallback>
                <p:oleObj name="Document" showAsIcon="1" r:id="rId4" imgW="914400" imgH="771480" progId="Word.Document.12">
                  <p:embed/>
                  <p:pic>
                    <p:nvPicPr>
                      <p:cNvPr id="14" name="オブジェクト 13">
                        <a:extLst>
                          <a:ext uri="{FF2B5EF4-FFF2-40B4-BE49-F238E27FC236}">
                            <a16:creationId xmlns:a16="http://schemas.microsoft.com/office/drawing/2014/main" id="{1FBBE85A-A883-4E51-9297-C2B3BA9CF6F0}"/>
                          </a:ext>
                        </a:extLst>
                      </p:cNvPr>
                      <p:cNvPicPr/>
                      <p:nvPr/>
                    </p:nvPicPr>
                    <p:blipFill>
                      <a:blip r:embed="rId5"/>
                      <a:stretch>
                        <a:fillRect/>
                      </a:stretch>
                    </p:blipFill>
                    <p:spPr>
                      <a:xfrm>
                        <a:off x="5937337" y="3002755"/>
                        <a:ext cx="914400" cy="771525"/>
                      </a:xfrm>
                      <a:prstGeom prst="rect">
                        <a:avLst/>
                      </a:prstGeom>
                    </p:spPr>
                  </p:pic>
                </p:oleObj>
              </mc:Fallback>
            </mc:AlternateContent>
          </a:graphicData>
        </a:graphic>
      </p:graphicFrame>
      <p:graphicFrame>
        <p:nvGraphicFramePr>
          <p:cNvPr id="15" name="オブジェクト 14">
            <a:extLst>
              <a:ext uri="{FF2B5EF4-FFF2-40B4-BE49-F238E27FC236}">
                <a16:creationId xmlns:a16="http://schemas.microsoft.com/office/drawing/2014/main" id="{34D17788-1BF0-4210-9FEE-4FCD610736B2}"/>
              </a:ext>
            </a:extLst>
          </p:cNvPr>
          <p:cNvGraphicFramePr>
            <a:graphicFrameLocks noChangeAspect="1"/>
          </p:cNvGraphicFramePr>
          <p:nvPr>
            <p:extLst>
              <p:ext uri="{D42A27DB-BD31-4B8C-83A1-F6EECF244321}">
                <p14:modId xmlns:p14="http://schemas.microsoft.com/office/powerpoint/2010/main" val="1031094444"/>
              </p:ext>
            </p:extLst>
          </p:nvPr>
        </p:nvGraphicFramePr>
        <p:xfrm>
          <a:off x="5937337" y="3864767"/>
          <a:ext cx="914400" cy="771525"/>
        </p:xfrm>
        <a:graphic>
          <a:graphicData uri="http://schemas.openxmlformats.org/presentationml/2006/ole">
            <mc:AlternateContent xmlns:mc="http://schemas.openxmlformats.org/markup-compatibility/2006">
              <mc:Choice xmlns:v="urn:schemas-microsoft-com:vml" Requires="v">
                <p:oleObj name="Document" showAsIcon="1" r:id="rId6" imgW="914400" imgH="771480" progId="Word.Document.12">
                  <p:embed/>
                </p:oleObj>
              </mc:Choice>
              <mc:Fallback>
                <p:oleObj name="Document" showAsIcon="1" r:id="rId6" imgW="914400" imgH="771480" progId="Word.Document.12">
                  <p:embed/>
                  <p:pic>
                    <p:nvPicPr>
                      <p:cNvPr id="15" name="オブジェクト 14">
                        <a:extLst>
                          <a:ext uri="{FF2B5EF4-FFF2-40B4-BE49-F238E27FC236}">
                            <a16:creationId xmlns:a16="http://schemas.microsoft.com/office/drawing/2014/main" id="{34D17788-1BF0-4210-9FEE-4FCD610736B2}"/>
                          </a:ext>
                        </a:extLst>
                      </p:cNvPr>
                      <p:cNvPicPr/>
                      <p:nvPr/>
                    </p:nvPicPr>
                    <p:blipFill>
                      <a:blip r:embed="rId7"/>
                      <a:stretch>
                        <a:fillRect/>
                      </a:stretch>
                    </p:blipFill>
                    <p:spPr>
                      <a:xfrm>
                        <a:off x="5937337" y="3864767"/>
                        <a:ext cx="914400" cy="771525"/>
                      </a:xfrm>
                      <a:prstGeom prst="rect">
                        <a:avLst/>
                      </a:prstGeom>
                    </p:spPr>
                  </p:pic>
                </p:oleObj>
              </mc:Fallback>
            </mc:AlternateContent>
          </a:graphicData>
        </a:graphic>
      </p:graphicFrame>
    </p:spTree>
    <p:extLst>
      <p:ext uri="{BB962C8B-B14F-4D97-AF65-F5344CB8AC3E}">
        <p14:creationId xmlns:p14="http://schemas.microsoft.com/office/powerpoint/2010/main" val="2363556870"/>
      </p:ext>
    </p:extLst>
  </p:cSld>
  <p:clrMapOvr>
    <a:masterClrMapping/>
  </p:clrMapOvr>
</p:sld>
</file>

<file path=ppt/slides/slide4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37766" y="1659730"/>
            <a:ext cx="3808797" cy="2931320"/>
          </a:xfrm>
        </p:spPr>
        <p:txBody>
          <a:bodyPr vert="horz">
            <a:noAutofit/>
          </a:bodyPr>
          <a:lstStyle/>
          <a:p>
            <a:pPr>
              <a:lnSpc>
                <a:spcPct val="150000"/>
              </a:lnSpc>
              <a:tabLst>
                <a:tab pos="538163" algn="l"/>
                <a:tab pos="5384800" algn="r"/>
              </a:tabLst>
            </a:pPr>
            <a:r>
              <a:rPr lang="en-US" altLang="ja-JP">
                <a:solidFill>
                  <a:schemeClr val="accent3">
                    <a:lumMod val="50000"/>
                  </a:schemeClr>
                </a:solidFill>
                <a:latin typeface="+mn-lt"/>
                <a:ea typeface="MS PGothic" panose="020B0600070205080204" pitchFamily="34" charset="-128"/>
                <a:cs typeface="CiscoSansTT" panose="020B0503020201020303" pitchFamily="34" charset="0"/>
              </a:rPr>
              <a:t>Cisco DNA </a:t>
            </a:r>
            <a:r>
              <a:rPr lang="ja-JP" altLang="en-US">
                <a:solidFill>
                  <a:schemeClr val="accent3">
                    <a:lumMod val="50000"/>
                  </a:schemeClr>
                </a:solidFill>
                <a:latin typeface="+mn-lt"/>
                <a:ea typeface="MS PGothic" panose="020B0600070205080204" pitchFamily="34" charset="-128"/>
                <a:cs typeface="CiscoSansTT" panose="020B0503020201020303" pitchFamily="34" charset="0"/>
              </a:rPr>
              <a:t>連携編</a:t>
            </a:r>
            <a:endParaRPr lang="en-US" altLang="ja-JP">
              <a:solidFill>
                <a:schemeClr val="accent3">
                  <a:lumMod val="50000"/>
                </a:schemeClr>
              </a:solidFill>
              <a:latin typeface="+mn-lt"/>
              <a:ea typeface="MS PGothic" panose="020B0600070205080204" pitchFamily="34" charset="-128"/>
              <a:cs typeface="CiscoSansTT" panose="020B0503020201020303" pitchFamily="34" charset="0"/>
            </a:endParaRPr>
          </a:p>
        </p:txBody>
      </p:sp>
      <p:sp>
        <p:nvSpPr>
          <p:cNvPr id="13" name="TextBox 12"/>
          <p:cNvSpPr txBox="1"/>
          <p:nvPr/>
        </p:nvSpPr>
        <p:spPr>
          <a:xfrm>
            <a:off x="5089524" y="2146301"/>
            <a:ext cx="3916690" cy="817252"/>
          </a:xfrm>
          <a:prstGeom prst="rect">
            <a:avLst/>
          </a:prstGeom>
          <a:solidFill>
            <a:schemeClr val="bg2"/>
          </a:solidFill>
        </p:spPr>
        <p:txBody>
          <a:bodyPr wrap="square" rtlCol="0" anchor="ctr">
            <a:noAutofit/>
          </a:bodyPr>
          <a:lstStyle/>
          <a:p>
            <a:pPr>
              <a:lnSpc>
                <a:spcPts val="1760"/>
              </a:lnSpc>
              <a:spcBef>
                <a:spcPts val="600"/>
              </a:spcBef>
              <a:tabLst>
                <a:tab pos="538163" algn="l"/>
                <a:tab pos="5384800" algn="r"/>
              </a:tabLst>
            </a:pPr>
            <a:r>
              <a:rPr lang="en-US" altLang="ja-JP">
                <a:solidFill>
                  <a:schemeClr val="accent3">
                    <a:lumMod val="50000"/>
                  </a:schemeClr>
                </a:solidFill>
                <a:latin typeface="+mn-lt"/>
                <a:ea typeface="MS PGothic" panose="020B0600070205080204" pitchFamily="34" charset="-128"/>
                <a:cs typeface="CiscoSansTT" panose="020B0503020201020303" pitchFamily="34" charset="0"/>
              </a:rPr>
              <a:t>5.1</a:t>
            </a:r>
            <a:r>
              <a:rPr lang="ja-JP" altLang="en-US">
                <a:solidFill>
                  <a:schemeClr val="accent3">
                    <a:lumMod val="50000"/>
                  </a:schemeClr>
                </a:solidFill>
                <a:latin typeface="+mn-lt"/>
                <a:ea typeface="MS PGothic" panose="020B0600070205080204" pitchFamily="34" charset="-128"/>
                <a:cs typeface="CiscoSansTT" panose="020B0503020201020303" pitchFamily="34" charset="0"/>
              </a:rPr>
              <a:t>  </a:t>
            </a:r>
            <a:r>
              <a:rPr lang="en-US" altLang="ja-JP">
                <a:solidFill>
                  <a:schemeClr val="accent3">
                    <a:lumMod val="50000"/>
                  </a:schemeClr>
                </a:solidFill>
                <a:latin typeface="+mn-lt"/>
                <a:ea typeface="MS PGothic" panose="020B0600070205080204" pitchFamily="34" charset="-128"/>
                <a:cs typeface="CiscoSansTT" panose="020B0503020201020303" pitchFamily="34" charset="0"/>
              </a:rPr>
              <a:t>	 Cisco DNA </a:t>
            </a:r>
            <a:r>
              <a:rPr lang="ja-JP" altLang="en-US">
                <a:solidFill>
                  <a:schemeClr val="accent3">
                    <a:lumMod val="50000"/>
                  </a:schemeClr>
                </a:solidFill>
                <a:latin typeface="+mn-lt"/>
                <a:ea typeface="MS PGothic" panose="020B0600070205080204" pitchFamily="34" charset="-128"/>
                <a:cs typeface="CiscoSansTT" panose="020B0503020201020303" pitchFamily="34" charset="0"/>
              </a:rPr>
              <a:t>連携ソリューション</a:t>
            </a:r>
            <a:endParaRPr lang="en-US" altLang="ja-JP" sz="1100">
              <a:solidFill>
                <a:schemeClr val="accent3">
                  <a:lumMod val="50000"/>
                </a:schemeClr>
              </a:solidFill>
              <a:latin typeface="+mn-lt"/>
              <a:ea typeface="MS PGothic" panose="020B0600070205080204" pitchFamily="34" charset="-128"/>
              <a:cs typeface="CiscoSansTT" panose="020B0503020201020303" pitchFamily="34" charset="0"/>
            </a:endParaRPr>
          </a:p>
        </p:txBody>
      </p:sp>
      <p:sp>
        <p:nvSpPr>
          <p:cNvPr id="8" name="Oval 11">
            <a:extLst>
              <a:ext uri="{FF2B5EF4-FFF2-40B4-BE49-F238E27FC236}">
                <a16:creationId xmlns:a16="http://schemas.microsoft.com/office/drawing/2014/main" id="{4076C47A-4AAB-8546-A57A-D7A113700712}"/>
              </a:ext>
            </a:extLst>
          </p:cNvPr>
          <p:cNvSpPr>
            <a:spLocks noChangeAspect="1" noChangeArrowheads="1"/>
          </p:cNvSpPr>
          <p:nvPr/>
        </p:nvSpPr>
        <p:spPr bwMode="auto">
          <a:xfrm rot="10800000" flipV="1">
            <a:off x="533400" y="531815"/>
            <a:ext cx="1118936" cy="1118924"/>
          </a:xfrm>
          <a:prstGeom prst="ellipse">
            <a:avLst/>
          </a:prstGeom>
          <a:solidFill>
            <a:schemeClr val="accent6"/>
          </a:solidFill>
          <a:ln w="3175">
            <a:noFill/>
            <a:round/>
            <a:headEnd/>
            <a:tailEnd/>
          </a:ln>
          <a:effectLst/>
        </p:spPr>
        <p:txBody>
          <a:bodyPr wrap="none" lIns="0" tIns="0" rIns="0" bIns="0" anchor="ctr">
            <a:noAutofit/>
          </a:bodyPr>
          <a:lstStyle/>
          <a:p>
            <a:pPr algn="ctr">
              <a:tabLst>
                <a:tab pos="538163" algn="l"/>
                <a:tab pos="5384800" algn="r"/>
              </a:tabLst>
            </a:pPr>
            <a:r>
              <a:rPr lang="en-US" altLang="ja-JP" sz="6600">
                <a:solidFill>
                  <a:schemeClr val="bg2"/>
                </a:solidFill>
                <a:latin typeface="+mn-lt"/>
                <a:ea typeface="MS PGothic" panose="020B0600070205080204" pitchFamily="34" charset="-128"/>
                <a:cs typeface="CiscoSansTT" panose="020B0503020201020303" pitchFamily="34" charset="0"/>
              </a:rPr>
              <a:t>5</a:t>
            </a:r>
          </a:p>
        </p:txBody>
      </p:sp>
      <p:sp>
        <p:nvSpPr>
          <p:cNvPr id="5" name="Slide Number Placeholder 4">
            <a:extLst>
              <a:ext uri="{FF2B5EF4-FFF2-40B4-BE49-F238E27FC236}">
                <a16:creationId xmlns:a16="http://schemas.microsoft.com/office/drawing/2014/main" id="{2D7502FD-4737-F24E-A437-B06269CD9C23}"/>
              </a:ext>
            </a:extLst>
          </p:cNvPr>
          <p:cNvSpPr txBox="1">
            <a:spLocks/>
          </p:cNvSpPr>
          <p:nvPr/>
        </p:nvSpPr>
        <p:spPr>
          <a:xfrm>
            <a:off x="8648700" y="4884738"/>
            <a:ext cx="495300" cy="274637"/>
          </a:xfrm>
          <a:prstGeom prst="rect">
            <a:avLst/>
          </a:prstGeom>
        </p:spPr>
        <p:txBody>
          <a:bodyPr>
            <a:noAutofit/>
          </a:bodyPr>
          <a:lstStyle>
            <a:defPPr>
              <a:defRPr lang="en-US"/>
            </a:defPPr>
            <a:lvl1pPr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1pPr>
            <a:lvl2pPr marL="4572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2pPr>
            <a:lvl3pPr marL="9144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3pPr>
            <a:lvl4pPr marL="13716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4pPr>
            <a:lvl5pPr marL="18288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5pPr>
            <a:lvl6pPr marL="2286000" algn="l" defTabSz="457200" rtl="0" eaLnBrk="1" latinLnBrk="0" hangingPunct="1">
              <a:defRPr kern="1200">
                <a:solidFill>
                  <a:schemeClr val="tx1"/>
                </a:solidFill>
                <a:latin typeface="Arial" charset="0"/>
                <a:ea typeface="ＭＳ Ｐゴシック" charset="0"/>
                <a:cs typeface="ＭＳ Ｐゴシック" charset="0"/>
              </a:defRPr>
            </a:lvl6pPr>
            <a:lvl7pPr marL="2743200" algn="l" defTabSz="457200" rtl="0" eaLnBrk="1" latinLnBrk="0" hangingPunct="1">
              <a:defRPr kern="1200">
                <a:solidFill>
                  <a:schemeClr val="tx1"/>
                </a:solidFill>
                <a:latin typeface="Arial" charset="0"/>
                <a:ea typeface="ＭＳ Ｐゴシック" charset="0"/>
                <a:cs typeface="ＭＳ Ｐゴシック" charset="0"/>
              </a:defRPr>
            </a:lvl7pPr>
            <a:lvl8pPr marL="3200400" algn="l" defTabSz="457200" rtl="0" eaLnBrk="1" latinLnBrk="0" hangingPunct="1">
              <a:defRPr kern="1200">
                <a:solidFill>
                  <a:schemeClr val="tx1"/>
                </a:solidFill>
                <a:latin typeface="Arial" charset="0"/>
                <a:ea typeface="ＭＳ Ｐゴシック" charset="0"/>
                <a:cs typeface="ＭＳ Ｐゴシック" charset="0"/>
              </a:defRPr>
            </a:lvl8pPr>
            <a:lvl9pPr marL="3657600" algn="l" defTabSz="457200" rtl="0" eaLnBrk="1" latinLnBrk="0" hangingPunct="1">
              <a:defRPr kern="1200">
                <a:solidFill>
                  <a:schemeClr val="tx1"/>
                </a:solidFill>
                <a:latin typeface="Arial" charset="0"/>
                <a:ea typeface="ＭＳ Ｐゴシック" charset="0"/>
                <a:cs typeface="ＭＳ Ｐゴシック" charset="0"/>
              </a:defRPr>
            </a:lvl9pPr>
          </a:lstStyle>
          <a:p>
            <a:fld id="{3945D0FD-48F1-4D72-80C5-FFB60B92A834}" type="slidenum">
              <a:rPr lang="en-US" sz="900" smtClean="0">
                <a:latin typeface="+mn-lt"/>
                <a:ea typeface="MS PGothic" panose="020B0600070205080204" pitchFamily="34" charset="-128"/>
              </a:rPr>
              <a:pPr/>
              <a:t>402</a:t>
            </a:fld>
            <a:endParaRPr lang="en-US" sz="900">
              <a:latin typeface="+mn-lt"/>
              <a:ea typeface="MS PGothic" panose="020B0600070205080204" pitchFamily="34" charset="-128"/>
            </a:endParaRPr>
          </a:p>
        </p:txBody>
      </p:sp>
    </p:spTree>
    <p:extLst>
      <p:ext uri="{BB962C8B-B14F-4D97-AF65-F5344CB8AC3E}">
        <p14:creationId xmlns:p14="http://schemas.microsoft.com/office/powerpoint/2010/main" val="2757711159"/>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
</file>

<file path=ppt/slides/slide4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 name="直方体 65">
            <a:extLst>
              <a:ext uri="{FF2B5EF4-FFF2-40B4-BE49-F238E27FC236}">
                <a16:creationId xmlns:a16="http://schemas.microsoft.com/office/drawing/2014/main" id="{D79F582E-9B3D-490C-9FE8-313ECA302C05}"/>
              </a:ext>
            </a:extLst>
          </p:cNvPr>
          <p:cNvSpPr/>
          <p:nvPr/>
        </p:nvSpPr>
        <p:spPr>
          <a:xfrm>
            <a:off x="2918239" y="2924135"/>
            <a:ext cx="2855207" cy="307778"/>
          </a:xfrm>
          <a:prstGeom prst="cube">
            <a:avLst>
              <a:gd name="adj" fmla="val 14989"/>
            </a:avLst>
          </a:prstGeom>
          <a:ln/>
        </p:spPr>
        <p:style>
          <a:lnRef idx="0">
            <a:schemeClr val="accent1"/>
          </a:lnRef>
          <a:fillRef idx="3">
            <a:schemeClr val="accent1"/>
          </a:fillRef>
          <a:effectRef idx="3">
            <a:schemeClr val="accent1"/>
          </a:effectRef>
          <a:fontRef idx="minor">
            <a:schemeClr val="lt1"/>
          </a:fontRef>
        </p:style>
        <p:txBody>
          <a:bodyPr rtlCol="0" anchor="ctr"/>
          <a:lstStyle/>
          <a:p>
            <a:pPr algn="ctr"/>
            <a:endParaRPr kumimoji="1" lang="ja-JP" altLang="en-US">
              <a:ea typeface="MS PGothic" panose="020B0600070205080204" pitchFamily="34" charset="-128"/>
            </a:endParaRPr>
          </a:p>
        </p:txBody>
      </p:sp>
      <p:sp>
        <p:nvSpPr>
          <p:cNvPr id="3" name="Title 2">
            <a:extLst>
              <a:ext uri="{FF2B5EF4-FFF2-40B4-BE49-F238E27FC236}">
                <a16:creationId xmlns:a16="http://schemas.microsoft.com/office/drawing/2014/main" id="{B4E46717-193D-964E-B331-2B7326FCC372}"/>
              </a:ext>
            </a:extLst>
          </p:cNvPr>
          <p:cNvSpPr>
            <a:spLocks noGrp="1"/>
          </p:cNvSpPr>
          <p:nvPr>
            <p:ph type="title"/>
          </p:nvPr>
        </p:nvSpPr>
        <p:spPr/>
        <p:txBody>
          <a:bodyPr anchor="t"/>
          <a:lstStyle/>
          <a:p>
            <a:r>
              <a:rPr lang="en-US" altLang="ja-JP">
                <a:latin typeface="+mn-lt"/>
                <a:ea typeface="MS PGothic" panose="020B0600070205080204" pitchFamily="34" charset="-128"/>
              </a:rPr>
              <a:t>Cisco DNA </a:t>
            </a:r>
            <a:r>
              <a:rPr lang="ja-JP" altLang="en-US">
                <a:latin typeface="+mn-lt"/>
                <a:ea typeface="MS PGothic" panose="020B0600070205080204" pitchFamily="34" charset="-128"/>
              </a:rPr>
              <a:t>を実現するにあたり</a:t>
            </a:r>
            <a:endParaRPr lang="en-US">
              <a:latin typeface="+mn-lt"/>
              <a:ea typeface="MS PGothic" panose="020B0600070205080204" pitchFamily="34" charset="-128"/>
            </a:endParaRPr>
          </a:p>
        </p:txBody>
      </p:sp>
      <p:sp>
        <p:nvSpPr>
          <p:cNvPr id="6" name="Text Placeholder 5">
            <a:extLst>
              <a:ext uri="{FF2B5EF4-FFF2-40B4-BE49-F238E27FC236}">
                <a16:creationId xmlns:a16="http://schemas.microsoft.com/office/drawing/2014/main" id="{AD0CEF74-413B-8F45-AD7F-1418652859F4}"/>
              </a:ext>
            </a:extLst>
          </p:cNvPr>
          <p:cNvSpPr>
            <a:spLocks noGrp="1"/>
          </p:cNvSpPr>
          <p:nvPr>
            <p:ph type="body" sz="quarter" idx="12"/>
          </p:nvPr>
        </p:nvSpPr>
        <p:spPr>
          <a:prstGeom prst="rect">
            <a:avLst/>
          </a:prstGeom>
        </p:spPr>
        <p:txBody>
          <a:bodyPr/>
          <a:lstStyle/>
          <a:p>
            <a:r>
              <a:rPr lang="en-US">
                <a:ea typeface="MS PGothic" panose="020B0600070205080204" pitchFamily="34" charset="-128"/>
              </a:rPr>
              <a:t>5.1  Cisco DNA </a:t>
            </a:r>
            <a:r>
              <a:rPr lang="ja-JP" altLang="en-US">
                <a:ea typeface="MS PGothic" panose="020B0600070205080204" pitchFamily="34" charset="-128"/>
              </a:rPr>
              <a:t>連携ソリューション</a:t>
            </a:r>
            <a:endParaRPr lang="en-US">
              <a:ea typeface="MS PGothic" panose="020B0600070205080204" pitchFamily="34" charset="-128"/>
            </a:endParaRPr>
          </a:p>
        </p:txBody>
      </p:sp>
      <p:sp>
        <p:nvSpPr>
          <p:cNvPr id="7" name="Text Placeholder 3">
            <a:extLst>
              <a:ext uri="{FF2B5EF4-FFF2-40B4-BE49-F238E27FC236}">
                <a16:creationId xmlns:a16="http://schemas.microsoft.com/office/drawing/2014/main" id="{4DB8F606-D0A5-43A3-91D2-E2B2CBE96A27}"/>
              </a:ext>
            </a:extLst>
          </p:cNvPr>
          <p:cNvSpPr txBox="1">
            <a:spLocks/>
          </p:cNvSpPr>
          <p:nvPr/>
        </p:nvSpPr>
        <p:spPr>
          <a:xfrm>
            <a:off x="329452" y="787763"/>
            <a:ext cx="7218141" cy="558823"/>
          </a:xfrm>
          <a:prstGeom prst="rect">
            <a:avLst/>
          </a:prstGeom>
        </p:spPr>
        <p:txBody>
          <a:bodyPr/>
          <a:lstStyle>
            <a:lvl1pPr marL="169863" indent="-169863" algn="l" defTabSz="684213" rtl="0" eaLnBrk="1" fontAlgn="base" hangingPunct="1">
              <a:lnSpc>
                <a:spcPct val="95000"/>
              </a:lnSpc>
              <a:spcBef>
                <a:spcPts val="1075"/>
              </a:spcBef>
              <a:spcAft>
                <a:spcPct val="0"/>
              </a:spcAft>
              <a:buClr>
                <a:schemeClr val="tx2"/>
              </a:buClr>
              <a:buSzPct val="90000"/>
              <a:buFont typeface="Arial" charset="0"/>
              <a:buChar char="•"/>
              <a:defRPr lang="en-US" sz="1500" kern="1200" dirty="0">
                <a:solidFill>
                  <a:schemeClr val="tx1"/>
                </a:solidFill>
                <a:latin typeface="+mn-lt"/>
                <a:ea typeface="ＭＳ Ｐゴシック" charset="0"/>
                <a:cs typeface="CiscoSans"/>
              </a:defRPr>
            </a:lvl1pPr>
            <a:lvl2pPr marL="358775" indent="-215900" algn="l" defTabSz="684213" rtl="0" eaLnBrk="1" fontAlgn="base" hangingPunct="1">
              <a:lnSpc>
                <a:spcPct val="95000"/>
              </a:lnSpc>
              <a:spcBef>
                <a:spcPts val="600"/>
              </a:spcBef>
              <a:spcAft>
                <a:spcPct val="0"/>
              </a:spcAft>
              <a:buClr>
                <a:schemeClr val="tx2"/>
              </a:buClr>
              <a:buFont typeface="Arial" charset="0"/>
              <a:buChar char="•"/>
              <a:defRPr lang="en-US" sz="1400" kern="1200" dirty="0">
                <a:solidFill>
                  <a:schemeClr val="tx1"/>
                </a:solidFill>
                <a:latin typeface="+mn-lt"/>
                <a:ea typeface="ＭＳ Ｐゴシック" charset="0"/>
                <a:cs typeface="CiscoSans"/>
              </a:defRPr>
            </a:lvl2pPr>
            <a:lvl3pPr marL="431800" indent="-169863" algn="l" defTabSz="684213" rtl="0" eaLnBrk="1" fontAlgn="base" hangingPunct="1">
              <a:lnSpc>
                <a:spcPct val="95000"/>
              </a:lnSpc>
              <a:spcBef>
                <a:spcPts val="625"/>
              </a:spcBef>
              <a:spcAft>
                <a:spcPct val="0"/>
              </a:spcAft>
              <a:buFont typeface="Arial" charset="0"/>
              <a:buChar char="•"/>
              <a:defRPr lang="en-US" sz="1200" kern="1200" dirty="0">
                <a:solidFill>
                  <a:schemeClr val="tx1"/>
                </a:solidFill>
                <a:latin typeface="+mn-lt"/>
                <a:ea typeface="ＭＳ Ｐゴシック" charset="0"/>
                <a:cs typeface="CiscoSans"/>
              </a:defRPr>
            </a:lvl3pPr>
            <a:lvl4pPr marL="503238" indent="-169863" algn="l" defTabSz="684213" rtl="0" eaLnBrk="1" fontAlgn="base" hangingPunct="1">
              <a:lnSpc>
                <a:spcPct val="95000"/>
              </a:lnSpc>
              <a:spcBef>
                <a:spcPts val="625"/>
              </a:spcBef>
              <a:spcAft>
                <a:spcPct val="0"/>
              </a:spcAft>
              <a:buFont typeface="Arial" charset="0"/>
              <a:buChar char="•"/>
              <a:defRPr lang="en-US" sz="1100" kern="1200" dirty="0">
                <a:solidFill>
                  <a:schemeClr val="tx1"/>
                </a:solidFill>
                <a:latin typeface="+mn-lt"/>
                <a:ea typeface="ＭＳ Ｐゴシック" charset="0"/>
                <a:cs typeface="CiscoSans"/>
              </a:defRPr>
            </a:lvl4pPr>
            <a:lvl5pPr marL="574675" indent="-169863" algn="l" defTabSz="684213" rtl="0" eaLnBrk="1" fontAlgn="base" hangingPunct="1">
              <a:lnSpc>
                <a:spcPct val="95000"/>
              </a:lnSpc>
              <a:spcBef>
                <a:spcPts val="625"/>
              </a:spcBef>
              <a:spcAft>
                <a:spcPct val="0"/>
              </a:spcAft>
              <a:buFont typeface="Arial" charset="0"/>
              <a:buChar char="•"/>
              <a:defRPr lang="en-US" sz="1100" kern="1200" dirty="0">
                <a:solidFill>
                  <a:schemeClr val="tx1"/>
                </a:solidFill>
                <a:latin typeface="+mn-lt"/>
                <a:ea typeface="ＭＳ Ｐゴシック" charset="0"/>
                <a:cs typeface="CiscoSans"/>
              </a:defRPr>
            </a:lvl5pPr>
            <a:lvl6pPr marL="863856" indent="-171445" algn="l" defTabSz="685777" rtl="0" eaLnBrk="1" latinLnBrk="0" hangingPunct="1">
              <a:spcBef>
                <a:spcPts val="600"/>
              </a:spcBef>
              <a:buFont typeface="Arial" pitchFamily="34" charset="0"/>
              <a:buChar char="•"/>
              <a:defRPr sz="900" kern="1200" baseline="0">
                <a:solidFill>
                  <a:schemeClr val="tx1"/>
                </a:solidFill>
                <a:latin typeface="+mn-lt"/>
                <a:ea typeface="+mn-ea"/>
                <a:cs typeface="+mn-cs"/>
              </a:defRPr>
            </a:lvl6pPr>
            <a:lvl7pPr marL="935844" indent="-171422" algn="l" defTabSz="685777" rtl="0" eaLnBrk="1" latinLnBrk="0" hangingPunct="1">
              <a:spcBef>
                <a:spcPts val="600"/>
              </a:spcBef>
              <a:buFont typeface="Arial" pitchFamily="34" charset="0"/>
              <a:buChar char="•"/>
              <a:defRPr sz="800" kern="1200" baseline="0">
                <a:solidFill>
                  <a:schemeClr val="tx1"/>
                </a:solidFill>
                <a:latin typeface="+mn-lt"/>
                <a:ea typeface="+mn-ea"/>
                <a:cs typeface="+mn-cs"/>
              </a:defRPr>
            </a:lvl7pPr>
            <a:lvl8pPr marL="2400220" indent="0" algn="l" defTabSz="685777" rtl="0" eaLnBrk="1" latinLnBrk="0" hangingPunct="1">
              <a:spcBef>
                <a:spcPct val="20000"/>
              </a:spcBef>
              <a:buFont typeface="Arial" pitchFamily="34" charset="0"/>
              <a:buNone/>
              <a:defRPr sz="1500" kern="1200">
                <a:solidFill>
                  <a:schemeClr val="tx1"/>
                </a:solidFill>
                <a:latin typeface="+mn-lt"/>
                <a:ea typeface="+mn-ea"/>
                <a:cs typeface="+mn-cs"/>
              </a:defRPr>
            </a:lvl8pPr>
            <a:lvl9pPr marL="2914553" indent="-171445" algn="l" defTabSz="685777" rtl="0" eaLnBrk="1" latinLnBrk="0" hangingPunct="1">
              <a:spcBef>
                <a:spcPct val="20000"/>
              </a:spcBef>
              <a:buFont typeface="Arial" pitchFamily="34" charset="0"/>
              <a:buChar char="•"/>
              <a:defRPr sz="1500" kern="1200">
                <a:solidFill>
                  <a:schemeClr val="tx1"/>
                </a:solidFill>
                <a:latin typeface="+mn-lt"/>
                <a:ea typeface="+mn-ea"/>
                <a:cs typeface="+mn-cs"/>
              </a:defRPr>
            </a:lvl9pPr>
          </a:lstStyle>
          <a:p>
            <a:pPr marL="7938" indent="0">
              <a:buFont typeface="Arial" charset="0"/>
              <a:buNone/>
            </a:pPr>
            <a:r>
              <a:rPr lang="en-US" altLang="ja-JP" sz="1400">
                <a:solidFill>
                  <a:schemeClr val="accent3"/>
                </a:solidFill>
                <a:ea typeface="MS PGothic" panose="020B0600070205080204" pitchFamily="34" charset="-128"/>
              </a:rPr>
              <a:t>Cisco Catalyst 9000 </a:t>
            </a:r>
            <a:r>
              <a:rPr lang="ja-JP" altLang="en-US" sz="1400">
                <a:solidFill>
                  <a:schemeClr val="accent3"/>
                </a:solidFill>
                <a:ea typeface="MS PGothic" panose="020B0600070205080204" pitchFamily="34" charset="-128"/>
              </a:rPr>
              <a:t>シリーズでは、</a:t>
            </a:r>
            <a:r>
              <a:rPr lang="en-US" altLang="ja-JP" sz="1400">
                <a:solidFill>
                  <a:schemeClr val="accent3"/>
                </a:solidFill>
                <a:ea typeface="MS PGothic" panose="020B0600070205080204" pitchFamily="34" charset="-128"/>
              </a:rPr>
              <a:t> Cisco DNA Center </a:t>
            </a:r>
            <a:r>
              <a:rPr lang="ja-JP" altLang="en-US" sz="1400">
                <a:solidFill>
                  <a:schemeClr val="accent3"/>
                </a:solidFill>
                <a:ea typeface="MS PGothic" panose="020B0600070205080204" pitchFamily="34" charset="-128"/>
              </a:rPr>
              <a:t>を中心に必要に応じてさまざまなプロダクトと連携することにより、</a:t>
            </a:r>
            <a:r>
              <a:rPr lang="en-US" altLang="ja-JP" sz="1400">
                <a:solidFill>
                  <a:schemeClr val="accent3"/>
                </a:solidFill>
                <a:ea typeface="MS PGothic" panose="020B0600070205080204" pitchFamily="34" charset="-128"/>
              </a:rPr>
              <a:t>Cisco DNA </a:t>
            </a:r>
            <a:r>
              <a:rPr lang="ja-JP" altLang="en-US" sz="1400">
                <a:solidFill>
                  <a:schemeClr val="accent3"/>
                </a:solidFill>
                <a:ea typeface="MS PGothic" panose="020B0600070205080204" pitchFamily="34" charset="-128"/>
              </a:rPr>
              <a:t>ソリューションを実現し運用管理をサポートします。</a:t>
            </a:r>
            <a:endParaRPr lang="en-US" altLang="ja-JP" sz="1400">
              <a:solidFill>
                <a:schemeClr val="accent3"/>
              </a:solidFill>
              <a:ea typeface="MS PGothic" panose="020B0600070205080204" pitchFamily="34" charset="-128"/>
            </a:endParaRPr>
          </a:p>
        </p:txBody>
      </p:sp>
      <p:pic>
        <p:nvPicPr>
          <p:cNvPr id="2" name="図 1">
            <a:extLst>
              <a:ext uri="{FF2B5EF4-FFF2-40B4-BE49-F238E27FC236}">
                <a16:creationId xmlns:a16="http://schemas.microsoft.com/office/drawing/2014/main" id="{5CE9A138-78B9-4B26-A5CB-DBF14DF7988D}"/>
              </a:ext>
            </a:extLst>
          </p:cNvPr>
          <p:cNvPicPr>
            <a:picLocks noChangeAspect="1"/>
          </p:cNvPicPr>
          <p:nvPr/>
        </p:nvPicPr>
        <p:blipFill>
          <a:blip r:embed="rId3"/>
          <a:stretch>
            <a:fillRect/>
          </a:stretch>
        </p:blipFill>
        <p:spPr>
          <a:xfrm>
            <a:off x="2384273" y="3560224"/>
            <a:ext cx="4067175" cy="725970"/>
          </a:xfrm>
          <a:prstGeom prst="rect">
            <a:avLst/>
          </a:prstGeom>
        </p:spPr>
      </p:pic>
      <p:sp>
        <p:nvSpPr>
          <p:cNvPr id="4" name="テキスト ボックス 3">
            <a:extLst>
              <a:ext uri="{FF2B5EF4-FFF2-40B4-BE49-F238E27FC236}">
                <a16:creationId xmlns:a16="http://schemas.microsoft.com/office/drawing/2014/main" id="{32771CBD-3F90-49C9-8B15-908EC294AE15}"/>
              </a:ext>
            </a:extLst>
          </p:cNvPr>
          <p:cNvSpPr txBox="1"/>
          <p:nvPr/>
        </p:nvSpPr>
        <p:spPr>
          <a:xfrm>
            <a:off x="3483953" y="2924136"/>
            <a:ext cx="2168250" cy="307777"/>
          </a:xfrm>
          <a:prstGeom prst="rect">
            <a:avLst/>
          </a:prstGeom>
          <a:noFill/>
        </p:spPr>
        <p:txBody>
          <a:bodyPr wrap="square" rtlCol="0">
            <a:spAutoFit/>
          </a:bodyPr>
          <a:lstStyle/>
          <a:p>
            <a:r>
              <a:rPr kumimoji="1" lang="en-US" altLang="ja-JP" sz="1400" b="1">
                <a:latin typeface="+mn-lt"/>
                <a:ea typeface="MS PGothic" panose="020B0600070205080204" pitchFamily="34" charset="-128"/>
              </a:rPr>
              <a:t>Cisco DNA Center</a:t>
            </a:r>
            <a:endParaRPr kumimoji="1" lang="ja-JP" altLang="en-US" sz="1400" b="1">
              <a:latin typeface="+mn-lt"/>
              <a:ea typeface="MS PGothic" panose="020B0600070205080204" pitchFamily="34" charset="-128"/>
            </a:endParaRPr>
          </a:p>
        </p:txBody>
      </p:sp>
      <p:sp>
        <p:nvSpPr>
          <p:cNvPr id="26" name="テキスト ボックス 25">
            <a:extLst>
              <a:ext uri="{FF2B5EF4-FFF2-40B4-BE49-F238E27FC236}">
                <a16:creationId xmlns:a16="http://schemas.microsoft.com/office/drawing/2014/main" id="{3CA7C455-2EAB-4D1A-BE1C-8FEA62F22517}"/>
              </a:ext>
            </a:extLst>
          </p:cNvPr>
          <p:cNvSpPr txBox="1"/>
          <p:nvPr/>
        </p:nvSpPr>
        <p:spPr>
          <a:xfrm>
            <a:off x="517229" y="2770246"/>
            <a:ext cx="1170430" cy="307777"/>
          </a:xfrm>
          <a:prstGeom prst="rect">
            <a:avLst/>
          </a:prstGeom>
          <a:noFill/>
        </p:spPr>
        <p:txBody>
          <a:bodyPr wrap="square" rtlCol="0">
            <a:spAutoFit/>
          </a:bodyPr>
          <a:lstStyle/>
          <a:p>
            <a:r>
              <a:rPr kumimoji="1" lang="en-US" altLang="ja-JP" sz="1400" b="1">
                <a:latin typeface="+mn-lt"/>
                <a:ea typeface="MS PGothic" panose="020B0600070205080204" pitchFamily="34" charset="-128"/>
              </a:rPr>
              <a:t>Cisco ISE</a:t>
            </a:r>
            <a:endParaRPr kumimoji="1" lang="ja-JP" altLang="en-US" sz="1400" b="1">
              <a:latin typeface="+mn-lt"/>
              <a:ea typeface="MS PGothic" panose="020B0600070205080204" pitchFamily="34" charset="-128"/>
            </a:endParaRPr>
          </a:p>
        </p:txBody>
      </p:sp>
      <p:sp>
        <p:nvSpPr>
          <p:cNvPr id="27" name="テキスト ボックス 26">
            <a:extLst>
              <a:ext uri="{FF2B5EF4-FFF2-40B4-BE49-F238E27FC236}">
                <a16:creationId xmlns:a16="http://schemas.microsoft.com/office/drawing/2014/main" id="{8094195F-ED70-415C-89CC-D65B7CA8A177}"/>
              </a:ext>
            </a:extLst>
          </p:cNvPr>
          <p:cNvSpPr txBox="1"/>
          <p:nvPr/>
        </p:nvSpPr>
        <p:spPr>
          <a:xfrm>
            <a:off x="7526344" y="2816415"/>
            <a:ext cx="1271892" cy="646331"/>
          </a:xfrm>
          <a:prstGeom prst="rect">
            <a:avLst/>
          </a:prstGeom>
          <a:noFill/>
        </p:spPr>
        <p:txBody>
          <a:bodyPr wrap="square" rtlCol="0">
            <a:spAutoFit/>
          </a:bodyPr>
          <a:lstStyle/>
          <a:p>
            <a:pPr algn="ctr"/>
            <a:r>
              <a:rPr kumimoji="1" lang="en-US" altLang="ja-JP" sz="1200" b="1" dirty="0">
                <a:latin typeface="+mn-lt"/>
                <a:ea typeface="MS PGothic" panose="020B0600070205080204" pitchFamily="34" charset="-128"/>
              </a:rPr>
              <a:t>Cisco</a:t>
            </a:r>
          </a:p>
          <a:p>
            <a:pPr algn="ctr"/>
            <a:r>
              <a:rPr lang="en-US" altLang="ja-JP" sz="1200" dirty="0">
                <a:ea typeface="MS PGothic" panose="020B0600070205080204" pitchFamily="34" charset="-128"/>
              </a:rPr>
              <a:t>Secure </a:t>
            </a:r>
            <a:r>
              <a:rPr lang="en-US" altLang="ja-JP" sz="1200" dirty="0" err="1">
                <a:ea typeface="MS PGothic" panose="020B0600070205080204" pitchFamily="34" charset="-128"/>
              </a:rPr>
              <a:t>Netrowk</a:t>
            </a:r>
            <a:r>
              <a:rPr lang="en-US" altLang="ja-JP" sz="1200" dirty="0">
                <a:ea typeface="MS PGothic" panose="020B0600070205080204" pitchFamily="34" charset="-128"/>
              </a:rPr>
              <a:t> Analytics</a:t>
            </a:r>
            <a:endParaRPr kumimoji="1" lang="ja-JP" altLang="en-US" sz="1200" b="1" dirty="0">
              <a:latin typeface="+mn-lt"/>
              <a:ea typeface="MS PGothic" panose="020B0600070205080204" pitchFamily="34" charset="-128"/>
            </a:endParaRPr>
          </a:p>
        </p:txBody>
      </p:sp>
      <p:sp>
        <p:nvSpPr>
          <p:cNvPr id="28" name="テキスト ボックス 27">
            <a:extLst>
              <a:ext uri="{FF2B5EF4-FFF2-40B4-BE49-F238E27FC236}">
                <a16:creationId xmlns:a16="http://schemas.microsoft.com/office/drawing/2014/main" id="{C158A543-48F1-4677-B650-50C2A1B9AC25}"/>
              </a:ext>
            </a:extLst>
          </p:cNvPr>
          <p:cNvSpPr txBox="1"/>
          <p:nvPr/>
        </p:nvSpPr>
        <p:spPr>
          <a:xfrm>
            <a:off x="6162192" y="2745402"/>
            <a:ext cx="1345994" cy="307777"/>
          </a:xfrm>
          <a:prstGeom prst="rect">
            <a:avLst/>
          </a:prstGeom>
          <a:noFill/>
        </p:spPr>
        <p:txBody>
          <a:bodyPr wrap="square" rtlCol="0">
            <a:spAutoFit/>
          </a:bodyPr>
          <a:lstStyle/>
          <a:p>
            <a:r>
              <a:rPr kumimoji="1" lang="en-US" altLang="ja-JP" sz="1400" b="1">
                <a:latin typeface="+mn-lt"/>
                <a:ea typeface="MS PGothic" panose="020B0600070205080204" pitchFamily="34" charset="-128"/>
              </a:rPr>
              <a:t>Cisco NDP</a:t>
            </a:r>
          </a:p>
        </p:txBody>
      </p:sp>
      <p:sp>
        <p:nvSpPr>
          <p:cNvPr id="29" name="テキスト ボックス 28">
            <a:extLst>
              <a:ext uri="{FF2B5EF4-FFF2-40B4-BE49-F238E27FC236}">
                <a16:creationId xmlns:a16="http://schemas.microsoft.com/office/drawing/2014/main" id="{EE887D31-0C19-444D-ADC7-36F551236C2D}"/>
              </a:ext>
            </a:extLst>
          </p:cNvPr>
          <p:cNvSpPr txBox="1"/>
          <p:nvPr/>
        </p:nvSpPr>
        <p:spPr>
          <a:xfrm>
            <a:off x="6165189" y="1694190"/>
            <a:ext cx="1107637" cy="430887"/>
          </a:xfrm>
          <a:prstGeom prst="rect">
            <a:avLst/>
          </a:prstGeom>
          <a:noFill/>
          <a:ln>
            <a:solidFill>
              <a:schemeClr val="accent1"/>
            </a:solidFill>
          </a:ln>
        </p:spPr>
        <p:txBody>
          <a:bodyPr wrap="square" rtlCol="0">
            <a:spAutoFit/>
          </a:bodyPr>
          <a:lstStyle/>
          <a:p>
            <a:pPr algn="ctr"/>
            <a:r>
              <a:rPr kumimoji="1" lang="ja-JP" altLang="en-US" sz="1100" b="1">
                <a:solidFill>
                  <a:schemeClr val="tx2"/>
                </a:solidFill>
                <a:latin typeface="+mn-lt"/>
                <a:ea typeface="MS PGothic" panose="020B0600070205080204" pitchFamily="34" charset="-128"/>
              </a:rPr>
              <a:t>ネットワーク</a:t>
            </a:r>
            <a:endParaRPr kumimoji="1" lang="en-US" altLang="ja-JP" sz="1100" b="1">
              <a:solidFill>
                <a:schemeClr val="tx2"/>
              </a:solidFill>
              <a:latin typeface="+mn-lt"/>
              <a:ea typeface="MS PGothic" panose="020B0600070205080204" pitchFamily="34" charset="-128"/>
            </a:endParaRPr>
          </a:p>
          <a:p>
            <a:pPr algn="ctr"/>
            <a:r>
              <a:rPr kumimoji="1" lang="ja-JP" altLang="en-US" sz="1100" b="1">
                <a:solidFill>
                  <a:schemeClr val="tx2"/>
                </a:solidFill>
                <a:latin typeface="+mn-lt"/>
                <a:ea typeface="MS PGothic" panose="020B0600070205080204" pitchFamily="34" charset="-128"/>
              </a:rPr>
              <a:t>統合分析</a:t>
            </a:r>
          </a:p>
        </p:txBody>
      </p:sp>
      <p:sp>
        <p:nvSpPr>
          <p:cNvPr id="30" name="テキスト ボックス 29">
            <a:extLst>
              <a:ext uri="{FF2B5EF4-FFF2-40B4-BE49-F238E27FC236}">
                <a16:creationId xmlns:a16="http://schemas.microsoft.com/office/drawing/2014/main" id="{2CFE915E-A10E-4469-BA3A-3DA0E6DB9460}"/>
              </a:ext>
            </a:extLst>
          </p:cNvPr>
          <p:cNvSpPr txBox="1"/>
          <p:nvPr/>
        </p:nvSpPr>
        <p:spPr>
          <a:xfrm>
            <a:off x="506864" y="1723144"/>
            <a:ext cx="1020574" cy="261610"/>
          </a:xfrm>
          <a:prstGeom prst="rect">
            <a:avLst/>
          </a:prstGeom>
          <a:noFill/>
          <a:ln>
            <a:solidFill>
              <a:schemeClr val="accent1"/>
            </a:solidFill>
          </a:ln>
        </p:spPr>
        <p:txBody>
          <a:bodyPr wrap="square" rtlCol="0">
            <a:spAutoFit/>
          </a:bodyPr>
          <a:lstStyle/>
          <a:p>
            <a:pPr algn="ctr"/>
            <a:r>
              <a:rPr kumimoji="1" lang="ja-JP" altLang="en-US" sz="1100" b="1">
                <a:solidFill>
                  <a:schemeClr val="tx2"/>
                </a:solidFill>
                <a:latin typeface="+mn-lt"/>
                <a:ea typeface="MS PGothic" panose="020B0600070205080204" pitchFamily="34" charset="-128"/>
              </a:rPr>
              <a:t>認証サーバ</a:t>
            </a:r>
          </a:p>
        </p:txBody>
      </p:sp>
      <p:sp>
        <p:nvSpPr>
          <p:cNvPr id="31" name="テキスト ボックス 30">
            <a:extLst>
              <a:ext uri="{FF2B5EF4-FFF2-40B4-BE49-F238E27FC236}">
                <a16:creationId xmlns:a16="http://schemas.microsoft.com/office/drawing/2014/main" id="{43548FF2-7E23-43FE-B2A3-21233DA5172B}"/>
              </a:ext>
            </a:extLst>
          </p:cNvPr>
          <p:cNvSpPr txBox="1"/>
          <p:nvPr/>
        </p:nvSpPr>
        <p:spPr>
          <a:xfrm>
            <a:off x="7565550" y="1720874"/>
            <a:ext cx="1235660" cy="430887"/>
          </a:xfrm>
          <a:prstGeom prst="rect">
            <a:avLst/>
          </a:prstGeom>
          <a:noFill/>
          <a:ln>
            <a:solidFill>
              <a:schemeClr val="accent1"/>
            </a:solidFill>
          </a:ln>
        </p:spPr>
        <p:txBody>
          <a:bodyPr wrap="square" rtlCol="0">
            <a:spAutoFit/>
          </a:bodyPr>
          <a:lstStyle/>
          <a:p>
            <a:pPr algn="ctr"/>
            <a:r>
              <a:rPr kumimoji="1" lang="ja-JP" altLang="en-US" sz="1100" b="1">
                <a:solidFill>
                  <a:schemeClr val="tx2"/>
                </a:solidFill>
                <a:latin typeface="+mn-lt"/>
                <a:ea typeface="MS PGothic" panose="020B0600070205080204" pitchFamily="34" charset="-128"/>
              </a:rPr>
              <a:t>マルウエア対策</a:t>
            </a:r>
            <a:endParaRPr kumimoji="1" lang="en-US" altLang="ja-JP" sz="1100" b="1">
              <a:solidFill>
                <a:schemeClr val="tx2"/>
              </a:solidFill>
              <a:latin typeface="+mn-lt"/>
              <a:ea typeface="MS PGothic" panose="020B0600070205080204" pitchFamily="34" charset="-128"/>
            </a:endParaRPr>
          </a:p>
          <a:p>
            <a:pPr algn="ctr"/>
            <a:r>
              <a:rPr kumimoji="1" lang="ja-JP" altLang="en-US" sz="1100" b="1">
                <a:solidFill>
                  <a:schemeClr val="tx2"/>
                </a:solidFill>
                <a:latin typeface="+mn-lt"/>
                <a:ea typeface="MS PGothic" panose="020B0600070205080204" pitchFamily="34" charset="-128"/>
              </a:rPr>
              <a:t>振る舞い検知</a:t>
            </a:r>
          </a:p>
        </p:txBody>
      </p:sp>
      <p:sp>
        <p:nvSpPr>
          <p:cNvPr id="32" name="四角形: 角を丸くする 31">
            <a:extLst>
              <a:ext uri="{FF2B5EF4-FFF2-40B4-BE49-F238E27FC236}">
                <a16:creationId xmlns:a16="http://schemas.microsoft.com/office/drawing/2014/main" id="{05A36614-28F4-4A4E-9B56-1DE5A7FB681B}"/>
              </a:ext>
            </a:extLst>
          </p:cNvPr>
          <p:cNvSpPr/>
          <p:nvPr/>
        </p:nvSpPr>
        <p:spPr>
          <a:xfrm>
            <a:off x="381676" y="1649191"/>
            <a:ext cx="1275466" cy="1780995"/>
          </a:xfrm>
          <a:prstGeom prst="roundRect">
            <a:avLst>
              <a:gd name="adj" fmla="val 5025"/>
            </a:avLst>
          </a:prstGeom>
          <a:noFill/>
          <a:ln w="12700">
            <a:solidFill>
              <a:schemeClr val="accent1"/>
            </a:solidFill>
            <a:prstDash val="sysDot"/>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ea typeface="MS PGothic" panose="020B0600070205080204" pitchFamily="34" charset="-128"/>
            </a:endParaRPr>
          </a:p>
        </p:txBody>
      </p:sp>
      <p:sp>
        <p:nvSpPr>
          <p:cNvPr id="33" name="四角形: 角を丸くする 32">
            <a:extLst>
              <a:ext uri="{FF2B5EF4-FFF2-40B4-BE49-F238E27FC236}">
                <a16:creationId xmlns:a16="http://schemas.microsoft.com/office/drawing/2014/main" id="{7D8B8052-998E-4AFE-958D-6533526DA5B3}"/>
              </a:ext>
            </a:extLst>
          </p:cNvPr>
          <p:cNvSpPr/>
          <p:nvPr/>
        </p:nvSpPr>
        <p:spPr>
          <a:xfrm>
            <a:off x="1766289" y="1649191"/>
            <a:ext cx="5648753" cy="1780995"/>
          </a:xfrm>
          <a:prstGeom prst="roundRect">
            <a:avLst>
              <a:gd name="adj" fmla="val 3941"/>
            </a:avLst>
          </a:prstGeom>
          <a:noFill/>
          <a:ln w="12700">
            <a:solidFill>
              <a:schemeClr val="accent1"/>
            </a:solidFill>
            <a:prstDash val="sysDot"/>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ea typeface="MS PGothic" panose="020B0600070205080204" pitchFamily="34" charset="-128"/>
            </a:endParaRPr>
          </a:p>
        </p:txBody>
      </p:sp>
      <p:sp>
        <p:nvSpPr>
          <p:cNvPr id="34" name="四角形: 角を丸くする 33">
            <a:extLst>
              <a:ext uri="{FF2B5EF4-FFF2-40B4-BE49-F238E27FC236}">
                <a16:creationId xmlns:a16="http://schemas.microsoft.com/office/drawing/2014/main" id="{74A1BCBB-235E-4958-89C5-656E7A169403}"/>
              </a:ext>
            </a:extLst>
          </p:cNvPr>
          <p:cNvSpPr/>
          <p:nvPr/>
        </p:nvSpPr>
        <p:spPr>
          <a:xfrm>
            <a:off x="7525743" y="1649191"/>
            <a:ext cx="1389657" cy="1780995"/>
          </a:xfrm>
          <a:prstGeom prst="roundRect">
            <a:avLst>
              <a:gd name="adj" fmla="val 5419"/>
            </a:avLst>
          </a:prstGeom>
          <a:noFill/>
          <a:ln w="12700">
            <a:solidFill>
              <a:schemeClr val="accent1"/>
            </a:solidFill>
            <a:prstDash val="sysDot"/>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ea typeface="MS PGothic" panose="020B0600070205080204" pitchFamily="34" charset="-128"/>
            </a:endParaRPr>
          </a:p>
        </p:txBody>
      </p:sp>
      <p:sp>
        <p:nvSpPr>
          <p:cNvPr id="35" name="テキスト ボックス 34">
            <a:extLst>
              <a:ext uri="{FF2B5EF4-FFF2-40B4-BE49-F238E27FC236}">
                <a16:creationId xmlns:a16="http://schemas.microsoft.com/office/drawing/2014/main" id="{C21C3138-1439-4EF3-92C6-EDDC99DB7385}"/>
              </a:ext>
            </a:extLst>
          </p:cNvPr>
          <p:cNvSpPr txBox="1"/>
          <p:nvPr/>
        </p:nvSpPr>
        <p:spPr>
          <a:xfrm>
            <a:off x="3321312" y="1680866"/>
            <a:ext cx="1469760" cy="261610"/>
          </a:xfrm>
          <a:prstGeom prst="rect">
            <a:avLst/>
          </a:prstGeom>
          <a:noFill/>
          <a:ln>
            <a:solidFill>
              <a:schemeClr val="accent1"/>
            </a:solidFill>
          </a:ln>
        </p:spPr>
        <p:txBody>
          <a:bodyPr wrap="square" rtlCol="0">
            <a:spAutoFit/>
          </a:bodyPr>
          <a:lstStyle/>
          <a:p>
            <a:pPr algn="ctr"/>
            <a:r>
              <a:rPr kumimoji="1" lang="ja-JP" altLang="en-US" sz="1100" b="1">
                <a:solidFill>
                  <a:schemeClr val="tx2"/>
                </a:solidFill>
                <a:latin typeface="+mn-lt"/>
                <a:ea typeface="MS PGothic" panose="020B0600070205080204" pitchFamily="34" charset="-128"/>
              </a:rPr>
              <a:t>自動化</a:t>
            </a:r>
            <a:r>
              <a:rPr kumimoji="1" lang="en-US" altLang="ja-JP" sz="1100" b="1">
                <a:solidFill>
                  <a:schemeClr val="tx2"/>
                </a:solidFill>
                <a:latin typeface="+mn-lt"/>
                <a:ea typeface="MS PGothic" panose="020B0600070205080204" pitchFamily="34" charset="-128"/>
              </a:rPr>
              <a:t> / </a:t>
            </a:r>
            <a:r>
              <a:rPr kumimoji="1" lang="ja-JP" altLang="en-US" sz="1100" b="1">
                <a:solidFill>
                  <a:schemeClr val="tx2"/>
                </a:solidFill>
                <a:latin typeface="+mn-lt"/>
                <a:ea typeface="MS PGothic" panose="020B0600070205080204" pitchFamily="34" charset="-128"/>
              </a:rPr>
              <a:t>モニタリング</a:t>
            </a:r>
          </a:p>
        </p:txBody>
      </p:sp>
      <p:grpSp>
        <p:nvGrpSpPr>
          <p:cNvPr id="36" name="Group 122">
            <a:extLst>
              <a:ext uri="{FF2B5EF4-FFF2-40B4-BE49-F238E27FC236}">
                <a16:creationId xmlns:a16="http://schemas.microsoft.com/office/drawing/2014/main" id="{8498C21E-F1F3-48C8-8946-4BC220891F8C}"/>
              </a:ext>
            </a:extLst>
          </p:cNvPr>
          <p:cNvGrpSpPr>
            <a:grpSpLocks/>
          </p:cNvGrpSpPr>
          <p:nvPr/>
        </p:nvGrpSpPr>
        <p:grpSpPr bwMode="auto">
          <a:xfrm>
            <a:off x="627907" y="2059770"/>
            <a:ext cx="701658" cy="701658"/>
            <a:chOff x="7099017" y="1520912"/>
            <a:chExt cx="740516" cy="741486"/>
          </a:xfrm>
        </p:grpSpPr>
        <p:sp>
          <p:nvSpPr>
            <p:cNvPr id="37" name="Oval 123">
              <a:extLst>
                <a:ext uri="{FF2B5EF4-FFF2-40B4-BE49-F238E27FC236}">
                  <a16:creationId xmlns:a16="http://schemas.microsoft.com/office/drawing/2014/main" id="{B7F7BD77-435E-40FB-9534-3F8D9EF03E73}"/>
                </a:ext>
              </a:extLst>
            </p:cNvPr>
            <p:cNvSpPr>
              <a:spLocks/>
            </p:cNvSpPr>
            <p:nvPr/>
          </p:nvSpPr>
          <p:spPr bwMode="auto">
            <a:xfrm>
              <a:off x="7099017" y="1520912"/>
              <a:ext cx="740516" cy="741486"/>
            </a:xfrm>
            <a:prstGeom prst="ellipse">
              <a:avLst/>
            </a:prstGeom>
            <a:solidFill>
              <a:srgbClr val="0B5E8D"/>
            </a:solidFill>
            <a:ln w="25400" cap="flat">
              <a:gradFill>
                <a:gsLst>
                  <a:gs pos="0">
                    <a:srgbClr val="FFFFFF"/>
                  </a:gs>
                  <a:gs pos="29000">
                    <a:srgbClr val="0096D6">
                      <a:tint val="23500"/>
                      <a:satMod val="160000"/>
                      <a:alpha val="0"/>
                    </a:srgbClr>
                  </a:gs>
                </a:gsLst>
                <a:lin ang="0" scaled="0"/>
              </a:gradFill>
              <a:round/>
              <a:headEnd type="none" w="med" len="med"/>
              <a:tailEnd type="none" w="med" len="med"/>
            </a:ln>
            <a:effectLst/>
          </p:spPr>
          <p:txBody>
            <a:bodyPr lIns="0" tIns="0" rIns="0" bIns="0"/>
            <a:lstStyle/>
            <a:p>
              <a:pPr algn="ctr" defTabSz="912386">
                <a:lnSpc>
                  <a:spcPct val="90000"/>
                </a:lnSpc>
                <a:defRPr/>
              </a:pPr>
              <a:endParaRPr lang="en-US" sz="1900" kern="0">
                <a:solidFill>
                  <a:srgbClr val="0096D6"/>
                </a:solidFill>
                <a:latin typeface="+mn-lt"/>
                <a:ea typeface="MS PGothic" panose="020B0600070205080204" pitchFamily="34" charset="-128"/>
              </a:endParaRPr>
            </a:p>
          </p:txBody>
        </p:sp>
        <p:grpSp>
          <p:nvGrpSpPr>
            <p:cNvPr id="38" name="Group 603">
              <a:extLst>
                <a:ext uri="{FF2B5EF4-FFF2-40B4-BE49-F238E27FC236}">
                  <a16:creationId xmlns:a16="http://schemas.microsoft.com/office/drawing/2014/main" id="{AF57759D-BF52-4509-8048-9FA667B7B828}"/>
                </a:ext>
              </a:extLst>
            </p:cNvPr>
            <p:cNvGrpSpPr>
              <a:grpSpLocks noChangeAspect="1"/>
            </p:cNvGrpSpPr>
            <p:nvPr/>
          </p:nvGrpSpPr>
          <p:grpSpPr bwMode="auto">
            <a:xfrm>
              <a:off x="7288487" y="1632007"/>
              <a:ext cx="361624" cy="519288"/>
              <a:chOff x="6556" y="492"/>
              <a:chExt cx="2551" cy="3655"/>
            </a:xfrm>
            <a:solidFill>
              <a:srgbClr val="FFFFFF"/>
            </a:solidFill>
            <a:effectLst/>
          </p:grpSpPr>
          <p:sp>
            <p:nvSpPr>
              <p:cNvPr id="39" name="Freeform 579">
                <a:extLst>
                  <a:ext uri="{FF2B5EF4-FFF2-40B4-BE49-F238E27FC236}">
                    <a16:creationId xmlns:a16="http://schemas.microsoft.com/office/drawing/2014/main" id="{5C1BA99E-0449-42D5-9697-9DD1F2784A24}"/>
                  </a:ext>
                </a:extLst>
              </p:cNvPr>
              <p:cNvSpPr>
                <a:spLocks/>
              </p:cNvSpPr>
              <p:nvPr/>
            </p:nvSpPr>
            <p:spPr bwMode="auto">
              <a:xfrm>
                <a:off x="7671" y="537"/>
                <a:ext cx="272" cy="132"/>
              </a:xfrm>
              <a:custGeom>
                <a:avLst/>
                <a:gdLst>
                  <a:gd name="T0" fmla="*/ 32 w 115"/>
                  <a:gd name="T1" fmla="*/ 0 h 56"/>
                  <a:gd name="T2" fmla="*/ 72 w 115"/>
                  <a:gd name="T3" fmla="*/ 0 h 56"/>
                  <a:gd name="T4" fmla="*/ 0 w 115"/>
                  <a:gd name="T5" fmla="*/ 24 h 56"/>
                  <a:gd name="T6" fmla="*/ 32 w 115"/>
                  <a:gd name="T7" fmla="*/ 0 h 56"/>
                  <a:gd name="T8" fmla="*/ 0 60000 65536"/>
                  <a:gd name="T9" fmla="*/ 0 60000 65536"/>
                  <a:gd name="T10" fmla="*/ 0 60000 65536"/>
                  <a:gd name="T11" fmla="*/ 0 60000 65536"/>
                  <a:gd name="T12" fmla="*/ 0 w 115"/>
                  <a:gd name="T13" fmla="*/ 0 h 56"/>
                  <a:gd name="T14" fmla="*/ 115 w 115"/>
                  <a:gd name="T15" fmla="*/ 56 h 56"/>
                </a:gdLst>
                <a:ahLst/>
                <a:cxnLst>
                  <a:cxn ang="T8">
                    <a:pos x="T0" y="T1"/>
                  </a:cxn>
                  <a:cxn ang="T9">
                    <a:pos x="T2" y="T3"/>
                  </a:cxn>
                  <a:cxn ang="T10">
                    <a:pos x="T4" y="T5"/>
                  </a:cxn>
                  <a:cxn ang="T11">
                    <a:pos x="T6" y="T7"/>
                  </a:cxn>
                </a:cxnLst>
                <a:rect l="T12" t="T13" r="T14" b="T15"/>
                <a:pathLst>
                  <a:path w="115" h="56">
                    <a:moveTo>
                      <a:pt x="32" y="0"/>
                    </a:moveTo>
                    <a:cubicBezTo>
                      <a:pt x="45" y="0"/>
                      <a:pt x="59" y="0"/>
                      <a:pt x="72" y="0"/>
                    </a:cubicBezTo>
                    <a:cubicBezTo>
                      <a:pt x="115" y="34"/>
                      <a:pt x="15" y="56"/>
                      <a:pt x="0" y="24"/>
                    </a:cubicBezTo>
                    <a:cubicBezTo>
                      <a:pt x="0" y="5"/>
                      <a:pt x="22" y="8"/>
                      <a:pt x="32" y="0"/>
                    </a:cubicBezTo>
                    <a:close/>
                  </a:path>
                </a:pathLst>
              </a:custGeom>
              <a:grpFill/>
              <a:ln w="9525">
                <a:noFill/>
                <a:round/>
                <a:headEnd/>
                <a:tailEnd/>
              </a:ln>
            </p:spPr>
            <p:txBody>
              <a:bodyPr/>
              <a:lstStyle/>
              <a:p>
                <a:pPr algn="ctr" defTabSz="912386">
                  <a:lnSpc>
                    <a:spcPct val="90000"/>
                  </a:lnSpc>
                  <a:defRPr/>
                </a:pPr>
                <a:endParaRPr lang="en-US" sz="1900" kern="0">
                  <a:solidFill>
                    <a:srgbClr val="FFFFFF"/>
                  </a:solidFill>
                  <a:latin typeface="+mn-lt"/>
                  <a:ea typeface="MS PGothic" panose="020B0600070205080204" pitchFamily="34" charset="-128"/>
                </a:endParaRPr>
              </a:p>
            </p:txBody>
          </p:sp>
          <p:sp>
            <p:nvSpPr>
              <p:cNvPr id="40" name="Freeform 580">
                <a:extLst>
                  <a:ext uri="{FF2B5EF4-FFF2-40B4-BE49-F238E27FC236}">
                    <a16:creationId xmlns:a16="http://schemas.microsoft.com/office/drawing/2014/main" id="{C1558563-D80E-43CE-BBC3-0FC7904A3B58}"/>
                  </a:ext>
                </a:extLst>
              </p:cNvPr>
              <p:cNvSpPr>
                <a:spLocks/>
              </p:cNvSpPr>
              <p:nvPr/>
            </p:nvSpPr>
            <p:spPr bwMode="auto">
              <a:xfrm>
                <a:off x="7274" y="492"/>
                <a:ext cx="1304" cy="489"/>
              </a:xfrm>
              <a:custGeom>
                <a:avLst/>
                <a:gdLst>
                  <a:gd name="T0" fmla="*/ 376 w 552"/>
                  <a:gd name="T1" fmla="*/ 75 h 207"/>
                  <a:gd name="T2" fmla="*/ 308 w 552"/>
                  <a:gd name="T3" fmla="*/ 79 h 207"/>
                  <a:gd name="T4" fmla="*/ 452 w 552"/>
                  <a:gd name="T5" fmla="*/ 123 h 207"/>
                  <a:gd name="T6" fmla="*/ 552 w 552"/>
                  <a:gd name="T7" fmla="*/ 207 h 207"/>
                  <a:gd name="T8" fmla="*/ 428 w 552"/>
                  <a:gd name="T9" fmla="*/ 155 h 207"/>
                  <a:gd name="T10" fmla="*/ 200 w 552"/>
                  <a:gd name="T11" fmla="*/ 127 h 207"/>
                  <a:gd name="T12" fmla="*/ 124 w 552"/>
                  <a:gd name="T13" fmla="*/ 111 h 207"/>
                  <a:gd name="T14" fmla="*/ 0 w 552"/>
                  <a:gd name="T15" fmla="*/ 131 h 207"/>
                  <a:gd name="T16" fmla="*/ 224 w 552"/>
                  <a:gd name="T17" fmla="*/ 71 h 207"/>
                  <a:gd name="T18" fmla="*/ 376 w 552"/>
                  <a:gd name="T19" fmla="*/ 75 h 20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52"/>
                  <a:gd name="T31" fmla="*/ 0 h 207"/>
                  <a:gd name="T32" fmla="*/ 552 w 552"/>
                  <a:gd name="T33" fmla="*/ 207 h 20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52" h="207">
                    <a:moveTo>
                      <a:pt x="376" y="75"/>
                    </a:moveTo>
                    <a:cubicBezTo>
                      <a:pt x="349" y="75"/>
                      <a:pt x="328" y="67"/>
                      <a:pt x="308" y="79"/>
                    </a:cubicBezTo>
                    <a:cubicBezTo>
                      <a:pt x="347" y="104"/>
                      <a:pt x="405" y="105"/>
                      <a:pt x="452" y="123"/>
                    </a:cubicBezTo>
                    <a:cubicBezTo>
                      <a:pt x="494" y="139"/>
                      <a:pt x="548" y="155"/>
                      <a:pt x="552" y="207"/>
                    </a:cubicBezTo>
                    <a:cubicBezTo>
                      <a:pt x="510" y="197"/>
                      <a:pt x="473" y="171"/>
                      <a:pt x="428" y="155"/>
                    </a:cubicBezTo>
                    <a:cubicBezTo>
                      <a:pt x="359" y="130"/>
                      <a:pt x="295" y="137"/>
                      <a:pt x="200" y="127"/>
                    </a:cubicBezTo>
                    <a:cubicBezTo>
                      <a:pt x="174" y="124"/>
                      <a:pt x="150" y="111"/>
                      <a:pt x="124" y="111"/>
                    </a:cubicBezTo>
                    <a:cubicBezTo>
                      <a:pt x="77" y="112"/>
                      <a:pt x="41" y="154"/>
                      <a:pt x="0" y="131"/>
                    </a:cubicBezTo>
                    <a:cubicBezTo>
                      <a:pt x="17" y="48"/>
                      <a:pt x="142" y="83"/>
                      <a:pt x="224" y="71"/>
                    </a:cubicBezTo>
                    <a:cubicBezTo>
                      <a:pt x="275" y="64"/>
                      <a:pt x="359" y="0"/>
                      <a:pt x="376" y="75"/>
                    </a:cubicBezTo>
                    <a:close/>
                  </a:path>
                </a:pathLst>
              </a:custGeom>
              <a:grpFill/>
              <a:ln w="9525">
                <a:noFill/>
                <a:round/>
                <a:headEnd/>
                <a:tailEnd/>
              </a:ln>
            </p:spPr>
            <p:txBody>
              <a:bodyPr/>
              <a:lstStyle/>
              <a:p>
                <a:pPr algn="ctr" defTabSz="912386">
                  <a:lnSpc>
                    <a:spcPct val="90000"/>
                  </a:lnSpc>
                  <a:defRPr/>
                </a:pPr>
                <a:endParaRPr lang="en-US" sz="1900" kern="0">
                  <a:solidFill>
                    <a:srgbClr val="FFFFFF"/>
                  </a:solidFill>
                  <a:latin typeface="+mn-lt"/>
                  <a:ea typeface="MS PGothic" panose="020B0600070205080204" pitchFamily="34" charset="-128"/>
                </a:endParaRPr>
              </a:p>
            </p:txBody>
          </p:sp>
          <p:sp>
            <p:nvSpPr>
              <p:cNvPr id="41" name="Freeform 581">
                <a:extLst>
                  <a:ext uri="{FF2B5EF4-FFF2-40B4-BE49-F238E27FC236}">
                    <a16:creationId xmlns:a16="http://schemas.microsoft.com/office/drawing/2014/main" id="{1BD95103-0375-485B-986A-4A9127C58AAF}"/>
                  </a:ext>
                </a:extLst>
              </p:cNvPr>
              <p:cNvSpPr>
                <a:spLocks/>
              </p:cNvSpPr>
              <p:nvPr/>
            </p:nvSpPr>
            <p:spPr bwMode="auto">
              <a:xfrm>
                <a:off x="8229" y="601"/>
                <a:ext cx="203" cy="175"/>
              </a:xfrm>
              <a:custGeom>
                <a:avLst/>
                <a:gdLst>
                  <a:gd name="T0" fmla="*/ 80 w 86"/>
                  <a:gd name="T1" fmla="*/ 65 h 74"/>
                  <a:gd name="T2" fmla="*/ 0 w 86"/>
                  <a:gd name="T3" fmla="*/ 41 h 74"/>
                  <a:gd name="T4" fmla="*/ 80 w 86"/>
                  <a:gd name="T5" fmla="*/ 65 h 74"/>
                  <a:gd name="T6" fmla="*/ 0 60000 65536"/>
                  <a:gd name="T7" fmla="*/ 0 60000 65536"/>
                  <a:gd name="T8" fmla="*/ 0 60000 65536"/>
                  <a:gd name="T9" fmla="*/ 0 w 86"/>
                  <a:gd name="T10" fmla="*/ 0 h 74"/>
                  <a:gd name="T11" fmla="*/ 86 w 86"/>
                  <a:gd name="T12" fmla="*/ 74 h 74"/>
                </a:gdLst>
                <a:ahLst/>
                <a:cxnLst>
                  <a:cxn ang="T6">
                    <a:pos x="T0" y="T1"/>
                  </a:cxn>
                  <a:cxn ang="T7">
                    <a:pos x="T2" y="T3"/>
                  </a:cxn>
                  <a:cxn ang="T8">
                    <a:pos x="T4" y="T5"/>
                  </a:cxn>
                </a:cxnLst>
                <a:rect l="T9" t="T10" r="T11" b="T12"/>
                <a:pathLst>
                  <a:path w="86" h="74">
                    <a:moveTo>
                      <a:pt x="80" y="65"/>
                    </a:moveTo>
                    <a:cubicBezTo>
                      <a:pt x="52" y="74"/>
                      <a:pt x="18" y="55"/>
                      <a:pt x="0" y="41"/>
                    </a:cubicBezTo>
                    <a:cubicBezTo>
                      <a:pt x="8" y="0"/>
                      <a:pt x="86" y="28"/>
                      <a:pt x="80" y="65"/>
                    </a:cubicBezTo>
                    <a:close/>
                  </a:path>
                </a:pathLst>
              </a:custGeom>
              <a:grpFill/>
              <a:ln w="9525">
                <a:noFill/>
                <a:round/>
                <a:headEnd/>
                <a:tailEnd/>
              </a:ln>
            </p:spPr>
            <p:txBody>
              <a:bodyPr/>
              <a:lstStyle/>
              <a:p>
                <a:pPr algn="ctr" defTabSz="912386">
                  <a:lnSpc>
                    <a:spcPct val="90000"/>
                  </a:lnSpc>
                  <a:defRPr/>
                </a:pPr>
                <a:endParaRPr lang="en-US" sz="1900" kern="0">
                  <a:solidFill>
                    <a:srgbClr val="FFFFFF"/>
                  </a:solidFill>
                  <a:latin typeface="+mn-lt"/>
                  <a:ea typeface="MS PGothic" panose="020B0600070205080204" pitchFamily="34" charset="-128"/>
                </a:endParaRPr>
              </a:p>
            </p:txBody>
          </p:sp>
          <p:sp>
            <p:nvSpPr>
              <p:cNvPr id="42" name="Freeform 582">
                <a:extLst>
                  <a:ext uri="{FF2B5EF4-FFF2-40B4-BE49-F238E27FC236}">
                    <a16:creationId xmlns:a16="http://schemas.microsoft.com/office/drawing/2014/main" id="{5098383F-DB0C-4915-9952-9EDF97DB3ABA}"/>
                  </a:ext>
                </a:extLst>
              </p:cNvPr>
              <p:cNvSpPr>
                <a:spLocks/>
              </p:cNvSpPr>
              <p:nvPr/>
            </p:nvSpPr>
            <p:spPr bwMode="auto">
              <a:xfrm>
                <a:off x="6842" y="792"/>
                <a:ext cx="2154" cy="1030"/>
              </a:xfrm>
              <a:custGeom>
                <a:avLst/>
                <a:gdLst>
                  <a:gd name="T0" fmla="*/ 895 w 912"/>
                  <a:gd name="T1" fmla="*/ 436 h 436"/>
                  <a:gd name="T2" fmla="*/ 831 w 912"/>
                  <a:gd name="T3" fmla="*/ 336 h 436"/>
                  <a:gd name="T4" fmla="*/ 759 w 912"/>
                  <a:gd name="T5" fmla="*/ 248 h 436"/>
                  <a:gd name="T6" fmla="*/ 747 w 912"/>
                  <a:gd name="T7" fmla="*/ 184 h 436"/>
                  <a:gd name="T8" fmla="*/ 491 w 912"/>
                  <a:gd name="T9" fmla="*/ 64 h 436"/>
                  <a:gd name="T10" fmla="*/ 295 w 912"/>
                  <a:gd name="T11" fmla="*/ 44 h 436"/>
                  <a:gd name="T12" fmla="*/ 479 w 912"/>
                  <a:gd name="T13" fmla="*/ 84 h 436"/>
                  <a:gd name="T14" fmla="*/ 727 w 912"/>
                  <a:gd name="T15" fmla="*/ 220 h 436"/>
                  <a:gd name="T16" fmla="*/ 471 w 912"/>
                  <a:gd name="T17" fmla="*/ 120 h 436"/>
                  <a:gd name="T18" fmla="*/ 363 w 912"/>
                  <a:gd name="T19" fmla="*/ 120 h 436"/>
                  <a:gd name="T20" fmla="*/ 275 w 912"/>
                  <a:gd name="T21" fmla="*/ 92 h 436"/>
                  <a:gd name="T22" fmla="*/ 7 w 912"/>
                  <a:gd name="T23" fmla="*/ 216 h 436"/>
                  <a:gd name="T24" fmla="*/ 99 w 912"/>
                  <a:gd name="T25" fmla="*/ 132 h 436"/>
                  <a:gd name="T26" fmla="*/ 251 w 912"/>
                  <a:gd name="T27" fmla="*/ 24 h 436"/>
                  <a:gd name="T28" fmla="*/ 387 w 912"/>
                  <a:gd name="T29" fmla="*/ 24 h 436"/>
                  <a:gd name="T30" fmla="*/ 503 w 912"/>
                  <a:gd name="T31" fmla="*/ 28 h 436"/>
                  <a:gd name="T32" fmla="*/ 779 w 912"/>
                  <a:gd name="T33" fmla="*/ 148 h 436"/>
                  <a:gd name="T34" fmla="*/ 803 w 912"/>
                  <a:gd name="T35" fmla="*/ 228 h 436"/>
                  <a:gd name="T36" fmla="*/ 847 w 912"/>
                  <a:gd name="T37" fmla="*/ 276 h 436"/>
                  <a:gd name="T38" fmla="*/ 895 w 912"/>
                  <a:gd name="T39" fmla="*/ 436 h 4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912"/>
                  <a:gd name="T61" fmla="*/ 0 h 436"/>
                  <a:gd name="T62" fmla="*/ 912 w 912"/>
                  <a:gd name="T63" fmla="*/ 436 h 4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912" h="436">
                    <a:moveTo>
                      <a:pt x="895" y="436"/>
                    </a:moveTo>
                    <a:cubicBezTo>
                      <a:pt x="864" y="406"/>
                      <a:pt x="854" y="371"/>
                      <a:pt x="831" y="336"/>
                    </a:cubicBezTo>
                    <a:cubicBezTo>
                      <a:pt x="811" y="305"/>
                      <a:pt x="772" y="280"/>
                      <a:pt x="759" y="248"/>
                    </a:cubicBezTo>
                    <a:cubicBezTo>
                      <a:pt x="752" y="230"/>
                      <a:pt x="756" y="204"/>
                      <a:pt x="747" y="184"/>
                    </a:cubicBezTo>
                    <a:cubicBezTo>
                      <a:pt x="721" y="123"/>
                      <a:pt x="586" y="71"/>
                      <a:pt x="491" y="64"/>
                    </a:cubicBezTo>
                    <a:cubicBezTo>
                      <a:pt x="413" y="58"/>
                      <a:pt x="362" y="58"/>
                      <a:pt x="295" y="44"/>
                    </a:cubicBezTo>
                    <a:cubicBezTo>
                      <a:pt x="321" y="92"/>
                      <a:pt x="409" y="79"/>
                      <a:pt x="479" y="84"/>
                    </a:cubicBezTo>
                    <a:cubicBezTo>
                      <a:pt x="591" y="92"/>
                      <a:pt x="712" y="133"/>
                      <a:pt x="727" y="220"/>
                    </a:cubicBezTo>
                    <a:cubicBezTo>
                      <a:pt x="646" y="185"/>
                      <a:pt x="577" y="128"/>
                      <a:pt x="471" y="120"/>
                    </a:cubicBezTo>
                    <a:cubicBezTo>
                      <a:pt x="437" y="117"/>
                      <a:pt x="399" y="124"/>
                      <a:pt x="363" y="120"/>
                    </a:cubicBezTo>
                    <a:cubicBezTo>
                      <a:pt x="333" y="116"/>
                      <a:pt x="305" y="94"/>
                      <a:pt x="275" y="92"/>
                    </a:cubicBezTo>
                    <a:cubicBezTo>
                      <a:pt x="165" y="84"/>
                      <a:pt x="112" y="218"/>
                      <a:pt x="7" y="216"/>
                    </a:cubicBezTo>
                    <a:cubicBezTo>
                      <a:pt x="0" y="168"/>
                      <a:pt x="63" y="154"/>
                      <a:pt x="99" y="132"/>
                    </a:cubicBezTo>
                    <a:cubicBezTo>
                      <a:pt x="142" y="106"/>
                      <a:pt x="199" y="55"/>
                      <a:pt x="251" y="24"/>
                    </a:cubicBezTo>
                    <a:cubicBezTo>
                      <a:pt x="292" y="0"/>
                      <a:pt x="338" y="16"/>
                      <a:pt x="387" y="24"/>
                    </a:cubicBezTo>
                    <a:cubicBezTo>
                      <a:pt x="425" y="30"/>
                      <a:pt x="464" y="25"/>
                      <a:pt x="503" y="28"/>
                    </a:cubicBezTo>
                    <a:cubicBezTo>
                      <a:pt x="592" y="34"/>
                      <a:pt x="736" y="87"/>
                      <a:pt x="779" y="148"/>
                    </a:cubicBezTo>
                    <a:cubicBezTo>
                      <a:pt x="796" y="173"/>
                      <a:pt x="793" y="202"/>
                      <a:pt x="803" y="228"/>
                    </a:cubicBezTo>
                    <a:cubicBezTo>
                      <a:pt x="811" y="248"/>
                      <a:pt x="831" y="256"/>
                      <a:pt x="847" y="276"/>
                    </a:cubicBezTo>
                    <a:cubicBezTo>
                      <a:pt x="880" y="315"/>
                      <a:pt x="912" y="375"/>
                      <a:pt x="895" y="436"/>
                    </a:cubicBezTo>
                    <a:close/>
                  </a:path>
                </a:pathLst>
              </a:custGeom>
              <a:grpFill/>
              <a:ln w="9525">
                <a:noFill/>
                <a:round/>
                <a:headEnd/>
                <a:tailEnd/>
              </a:ln>
            </p:spPr>
            <p:txBody>
              <a:bodyPr/>
              <a:lstStyle/>
              <a:p>
                <a:pPr algn="ctr" defTabSz="912386">
                  <a:lnSpc>
                    <a:spcPct val="90000"/>
                  </a:lnSpc>
                  <a:defRPr/>
                </a:pPr>
                <a:endParaRPr lang="en-US" sz="1900" kern="0">
                  <a:solidFill>
                    <a:srgbClr val="FFFFFF"/>
                  </a:solidFill>
                  <a:latin typeface="+mn-lt"/>
                  <a:ea typeface="MS PGothic" panose="020B0600070205080204" pitchFamily="34" charset="-128"/>
                </a:endParaRPr>
              </a:p>
            </p:txBody>
          </p:sp>
          <p:sp>
            <p:nvSpPr>
              <p:cNvPr id="43" name="Freeform 583">
                <a:extLst>
                  <a:ext uri="{FF2B5EF4-FFF2-40B4-BE49-F238E27FC236}">
                    <a16:creationId xmlns:a16="http://schemas.microsoft.com/office/drawing/2014/main" id="{70A6275E-C0C0-42D6-91B7-9D567C77F224}"/>
                  </a:ext>
                </a:extLst>
              </p:cNvPr>
              <p:cNvSpPr>
                <a:spLocks/>
              </p:cNvSpPr>
              <p:nvPr/>
            </p:nvSpPr>
            <p:spPr bwMode="auto">
              <a:xfrm>
                <a:off x="7010" y="844"/>
                <a:ext cx="255" cy="194"/>
              </a:xfrm>
              <a:custGeom>
                <a:avLst/>
                <a:gdLst>
                  <a:gd name="T0" fmla="*/ 108 w 108"/>
                  <a:gd name="T1" fmla="*/ 10 h 82"/>
                  <a:gd name="T2" fmla="*/ 0 w 108"/>
                  <a:gd name="T3" fmla="*/ 82 h 82"/>
                  <a:gd name="T4" fmla="*/ 108 w 108"/>
                  <a:gd name="T5" fmla="*/ 10 h 82"/>
                  <a:gd name="T6" fmla="*/ 0 60000 65536"/>
                  <a:gd name="T7" fmla="*/ 0 60000 65536"/>
                  <a:gd name="T8" fmla="*/ 0 60000 65536"/>
                  <a:gd name="T9" fmla="*/ 0 w 108"/>
                  <a:gd name="T10" fmla="*/ 0 h 82"/>
                  <a:gd name="T11" fmla="*/ 108 w 108"/>
                  <a:gd name="T12" fmla="*/ 82 h 82"/>
                </a:gdLst>
                <a:ahLst/>
                <a:cxnLst>
                  <a:cxn ang="T6">
                    <a:pos x="T0" y="T1"/>
                  </a:cxn>
                  <a:cxn ang="T7">
                    <a:pos x="T2" y="T3"/>
                  </a:cxn>
                  <a:cxn ang="T8">
                    <a:pos x="T4" y="T5"/>
                  </a:cxn>
                </a:cxnLst>
                <a:rect l="T9" t="T10" r="T11" b="T12"/>
                <a:pathLst>
                  <a:path w="108" h="82">
                    <a:moveTo>
                      <a:pt x="108" y="10"/>
                    </a:moveTo>
                    <a:cubicBezTo>
                      <a:pt x="93" y="53"/>
                      <a:pt x="43" y="81"/>
                      <a:pt x="0" y="82"/>
                    </a:cubicBezTo>
                    <a:cubicBezTo>
                      <a:pt x="14" y="38"/>
                      <a:pt x="53" y="0"/>
                      <a:pt x="108" y="10"/>
                    </a:cubicBezTo>
                    <a:close/>
                  </a:path>
                </a:pathLst>
              </a:custGeom>
              <a:grpFill/>
              <a:ln w="9525">
                <a:noFill/>
                <a:round/>
                <a:headEnd/>
                <a:tailEnd/>
              </a:ln>
            </p:spPr>
            <p:txBody>
              <a:bodyPr/>
              <a:lstStyle/>
              <a:p>
                <a:pPr algn="ctr" defTabSz="912386">
                  <a:lnSpc>
                    <a:spcPct val="90000"/>
                  </a:lnSpc>
                  <a:defRPr/>
                </a:pPr>
                <a:endParaRPr lang="en-US" sz="1900" kern="0">
                  <a:solidFill>
                    <a:srgbClr val="FFFFFF"/>
                  </a:solidFill>
                  <a:latin typeface="+mn-lt"/>
                  <a:ea typeface="MS PGothic" panose="020B0600070205080204" pitchFamily="34" charset="-128"/>
                </a:endParaRPr>
              </a:p>
            </p:txBody>
          </p:sp>
          <p:sp>
            <p:nvSpPr>
              <p:cNvPr id="44" name="Freeform 584">
                <a:extLst>
                  <a:ext uri="{FF2B5EF4-FFF2-40B4-BE49-F238E27FC236}">
                    <a16:creationId xmlns:a16="http://schemas.microsoft.com/office/drawing/2014/main" id="{8E189088-7265-480E-A7BC-F339A06F0C26}"/>
                  </a:ext>
                </a:extLst>
              </p:cNvPr>
              <p:cNvSpPr>
                <a:spLocks/>
              </p:cNvSpPr>
              <p:nvPr/>
            </p:nvSpPr>
            <p:spPr bwMode="auto">
              <a:xfrm>
                <a:off x="6632" y="1010"/>
                <a:ext cx="916" cy="859"/>
              </a:xfrm>
              <a:custGeom>
                <a:avLst/>
                <a:gdLst>
                  <a:gd name="T0" fmla="*/ 388 w 388"/>
                  <a:gd name="T1" fmla="*/ 36 h 364"/>
                  <a:gd name="T2" fmla="*/ 220 w 388"/>
                  <a:gd name="T3" fmla="*/ 148 h 364"/>
                  <a:gd name="T4" fmla="*/ 192 w 388"/>
                  <a:gd name="T5" fmla="*/ 200 h 364"/>
                  <a:gd name="T6" fmla="*/ 96 w 388"/>
                  <a:gd name="T7" fmla="*/ 276 h 364"/>
                  <a:gd name="T8" fmla="*/ 12 w 388"/>
                  <a:gd name="T9" fmla="*/ 364 h 364"/>
                  <a:gd name="T10" fmla="*/ 88 w 388"/>
                  <a:gd name="T11" fmla="*/ 232 h 364"/>
                  <a:gd name="T12" fmla="*/ 160 w 388"/>
                  <a:gd name="T13" fmla="*/ 184 h 364"/>
                  <a:gd name="T14" fmla="*/ 208 w 388"/>
                  <a:gd name="T15" fmla="*/ 104 h 364"/>
                  <a:gd name="T16" fmla="*/ 388 w 388"/>
                  <a:gd name="T17" fmla="*/ 36 h 36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88"/>
                  <a:gd name="T28" fmla="*/ 0 h 364"/>
                  <a:gd name="T29" fmla="*/ 388 w 388"/>
                  <a:gd name="T30" fmla="*/ 364 h 36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88" h="364">
                    <a:moveTo>
                      <a:pt x="388" y="36"/>
                    </a:moveTo>
                    <a:cubicBezTo>
                      <a:pt x="327" y="76"/>
                      <a:pt x="262" y="93"/>
                      <a:pt x="220" y="148"/>
                    </a:cubicBezTo>
                    <a:cubicBezTo>
                      <a:pt x="208" y="164"/>
                      <a:pt x="205" y="185"/>
                      <a:pt x="192" y="200"/>
                    </a:cubicBezTo>
                    <a:cubicBezTo>
                      <a:pt x="166" y="229"/>
                      <a:pt x="126" y="246"/>
                      <a:pt x="96" y="276"/>
                    </a:cubicBezTo>
                    <a:cubicBezTo>
                      <a:pt x="66" y="306"/>
                      <a:pt x="53" y="347"/>
                      <a:pt x="12" y="364"/>
                    </a:cubicBezTo>
                    <a:cubicBezTo>
                      <a:pt x="0" y="307"/>
                      <a:pt x="48" y="268"/>
                      <a:pt x="88" y="232"/>
                    </a:cubicBezTo>
                    <a:cubicBezTo>
                      <a:pt x="110" y="212"/>
                      <a:pt x="142" y="202"/>
                      <a:pt x="160" y="184"/>
                    </a:cubicBezTo>
                    <a:cubicBezTo>
                      <a:pt x="179" y="165"/>
                      <a:pt x="187" y="127"/>
                      <a:pt x="208" y="104"/>
                    </a:cubicBezTo>
                    <a:cubicBezTo>
                      <a:pt x="245" y="65"/>
                      <a:pt x="341" y="0"/>
                      <a:pt x="388" y="36"/>
                    </a:cubicBezTo>
                    <a:close/>
                  </a:path>
                </a:pathLst>
              </a:custGeom>
              <a:grpFill/>
              <a:ln w="9525">
                <a:noFill/>
                <a:round/>
                <a:headEnd/>
                <a:tailEnd/>
              </a:ln>
            </p:spPr>
            <p:txBody>
              <a:bodyPr/>
              <a:lstStyle/>
              <a:p>
                <a:pPr algn="ctr" defTabSz="912386">
                  <a:lnSpc>
                    <a:spcPct val="90000"/>
                  </a:lnSpc>
                  <a:defRPr/>
                </a:pPr>
                <a:endParaRPr lang="en-US" sz="1900" kern="0">
                  <a:solidFill>
                    <a:srgbClr val="FFFFFF"/>
                  </a:solidFill>
                  <a:latin typeface="+mn-lt"/>
                  <a:ea typeface="MS PGothic" panose="020B0600070205080204" pitchFamily="34" charset="-128"/>
                </a:endParaRPr>
              </a:p>
            </p:txBody>
          </p:sp>
          <p:sp>
            <p:nvSpPr>
              <p:cNvPr id="45" name="Freeform 585">
                <a:extLst>
                  <a:ext uri="{FF2B5EF4-FFF2-40B4-BE49-F238E27FC236}">
                    <a16:creationId xmlns:a16="http://schemas.microsoft.com/office/drawing/2014/main" id="{384B57D5-7E35-4B72-B586-A8CE17FA43E8}"/>
                  </a:ext>
                </a:extLst>
              </p:cNvPr>
              <p:cNvSpPr>
                <a:spLocks/>
              </p:cNvSpPr>
              <p:nvPr/>
            </p:nvSpPr>
            <p:spPr bwMode="auto">
              <a:xfrm>
                <a:off x="7189" y="1090"/>
                <a:ext cx="1918" cy="1885"/>
              </a:xfrm>
              <a:custGeom>
                <a:avLst/>
                <a:gdLst>
                  <a:gd name="T0" fmla="*/ 812 w 812"/>
                  <a:gd name="T1" fmla="*/ 598 h 798"/>
                  <a:gd name="T2" fmla="*/ 812 w 812"/>
                  <a:gd name="T3" fmla="*/ 682 h 798"/>
                  <a:gd name="T4" fmla="*/ 760 w 812"/>
                  <a:gd name="T5" fmla="*/ 798 h 798"/>
                  <a:gd name="T6" fmla="*/ 772 w 812"/>
                  <a:gd name="T7" fmla="*/ 590 h 798"/>
                  <a:gd name="T8" fmla="*/ 576 w 812"/>
                  <a:gd name="T9" fmla="*/ 182 h 798"/>
                  <a:gd name="T10" fmla="*/ 100 w 812"/>
                  <a:gd name="T11" fmla="*/ 94 h 798"/>
                  <a:gd name="T12" fmla="*/ 0 w 812"/>
                  <a:gd name="T13" fmla="*/ 154 h 798"/>
                  <a:gd name="T14" fmla="*/ 112 w 812"/>
                  <a:gd name="T15" fmla="*/ 50 h 798"/>
                  <a:gd name="T16" fmla="*/ 364 w 812"/>
                  <a:gd name="T17" fmla="*/ 22 h 798"/>
                  <a:gd name="T18" fmla="*/ 812 w 812"/>
                  <a:gd name="T19" fmla="*/ 598 h 79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812"/>
                  <a:gd name="T31" fmla="*/ 0 h 798"/>
                  <a:gd name="T32" fmla="*/ 812 w 812"/>
                  <a:gd name="T33" fmla="*/ 798 h 79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812" h="798">
                    <a:moveTo>
                      <a:pt x="812" y="598"/>
                    </a:moveTo>
                    <a:cubicBezTo>
                      <a:pt x="812" y="626"/>
                      <a:pt x="812" y="654"/>
                      <a:pt x="812" y="682"/>
                    </a:cubicBezTo>
                    <a:cubicBezTo>
                      <a:pt x="796" y="722"/>
                      <a:pt x="801" y="783"/>
                      <a:pt x="760" y="798"/>
                    </a:cubicBezTo>
                    <a:cubicBezTo>
                      <a:pt x="757" y="729"/>
                      <a:pt x="777" y="659"/>
                      <a:pt x="772" y="590"/>
                    </a:cubicBezTo>
                    <a:cubicBezTo>
                      <a:pt x="760" y="437"/>
                      <a:pt x="656" y="264"/>
                      <a:pt x="576" y="182"/>
                    </a:cubicBezTo>
                    <a:cubicBezTo>
                      <a:pt x="477" y="80"/>
                      <a:pt x="267" y="0"/>
                      <a:pt x="100" y="94"/>
                    </a:cubicBezTo>
                    <a:cubicBezTo>
                      <a:pt x="64" y="114"/>
                      <a:pt x="48" y="161"/>
                      <a:pt x="0" y="154"/>
                    </a:cubicBezTo>
                    <a:cubicBezTo>
                      <a:pt x="13" y="101"/>
                      <a:pt x="67" y="72"/>
                      <a:pt x="112" y="50"/>
                    </a:cubicBezTo>
                    <a:cubicBezTo>
                      <a:pt x="181" y="17"/>
                      <a:pt x="283" y="3"/>
                      <a:pt x="364" y="22"/>
                    </a:cubicBezTo>
                    <a:cubicBezTo>
                      <a:pt x="614" y="81"/>
                      <a:pt x="776" y="324"/>
                      <a:pt x="812" y="598"/>
                    </a:cubicBezTo>
                    <a:close/>
                  </a:path>
                </a:pathLst>
              </a:custGeom>
              <a:grpFill/>
              <a:ln w="9525">
                <a:noFill/>
                <a:round/>
                <a:headEnd/>
                <a:tailEnd/>
              </a:ln>
            </p:spPr>
            <p:txBody>
              <a:bodyPr/>
              <a:lstStyle/>
              <a:p>
                <a:pPr algn="ctr" defTabSz="912386">
                  <a:lnSpc>
                    <a:spcPct val="90000"/>
                  </a:lnSpc>
                  <a:defRPr/>
                </a:pPr>
                <a:endParaRPr lang="en-US" sz="1900" kern="0">
                  <a:solidFill>
                    <a:srgbClr val="FFFFFF"/>
                  </a:solidFill>
                  <a:latin typeface="+mn-lt"/>
                  <a:ea typeface="MS PGothic" panose="020B0600070205080204" pitchFamily="34" charset="-128"/>
                </a:endParaRPr>
              </a:p>
            </p:txBody>
          </p:sp>
          <p:sp>
            <p:nvSpPr>
              <p:cNvPr id="46" name="Freeform 586">
                <a:extLst>
                  <a:ext uri="{FF2B5EF4-FFF2-40B4-BE49-F238E27FC236}">
                    <a16:creationId xmlns:a16="http://schemas.microsoft.com/office/drawing/2014/main" id="{E284E972-9F24-43E8-B874-52DE4438B524}"/>
                  </a:ext>
                </a:extLst>
              </p:cNvPr>
              <p:cNvSpPr>
                <a:spLocks/>
              </p:cNvSpPr>
              <p:nvPr/>
            </p:nvSpPr>
            <p:spPr bwMode="auto">
              <a:xfrm>
                <a:off x="6556" y="1267"/>
                <a:ext cx="2407" cy="1623"/>
              </a:xfrm>
              <a:custGeom>
                <a:avLst/>
                <a:gdLst>
                  <a:gd name="T0" fmla="*/ 0 w 1019"/>
                  <a:gd name="T1" fmla="*/ 467 h 687"/>
                  <a:gd name="T2" fmla="*/ 0 w 1019"/>
                  <a:gd name="T3" fmla="*/ 435 h 687"/>
                  <a:gd name="T4" fmla="*/ 220 w 1019"/>
                  <a:gd name="T5" fmla="*/ 131 h 687"/>
                  <a:gd name="T6" fmla="*/ 296 w 1019"/>
                  <a:gd name="T7" fmla="*/ 103 h 687"/>
                  <a:gd name="T8" fmla="*/ 380 w 1019"/>
                  <a:gd name="T9" fmla="*/ 43 h 687"/>
                  <a:gd name="T10" fmla="*/ 588 w 1019"/>
                  <a:gd name="T11" fmla="*/ 3 h 687"/>
                  <a:gd name="T12" fmla="*/ 844 w 1019"/>
                  <a:gd name="T13" fmla="*/ 143 h 687"/>
                  <a:gd name="T14" fmla="*/ 1012 w 1019"/>
                  <a:gd name="T15" fmla="*/ 551 h 687"/>
                  <a:gd name="T16" fmla="*/ 976 w 1019"/>
                  <a:gd name="T17" fmla="*/ 687 h 687"/>
                  <a:gd name="T18" fmla="*/ 968 w 1019"/>
                  <a:gd name="T19" fmla="*/ 539 h 687"/>
                  <a:gd name="T20" fmla="*/ 820 w 1019"/>
                  <a:gd name="T21" fmla="*/ 187 h 687"/>
                  <a:gd name="T22" fmla="*/ 412 w 1019"/>
                  <a:gd name="T23" fmla="*/ 75 h 687"/>
                  <a:gd name="T24" fmla="*/ 304 w 1019"/>
                  <a:gd name="T25" fmla="*/ 151 h 687"/>
                  <a:gd name="T26" fmla="*/ 232 w 1019"/>
                  <a:gd name="T27" fmla="*/ 171 h 687"/>
                  <a:gd name="T28" fmla="*/ 68 w 1019"/>
                  <a:gd name="T29" fmla="*/ 371 h 687"/>
                  <a:gd name="T30" fmla="*/ 0 w 1019"/>
                  <a:gd name="T31" fmla="*/ 467 h 68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19"/>
                  <a:gd name="T49" fmla="*/ 0 h 687"/>
                  <a:gd name="T50" fmla="*/ 1019 w 1019"/>
                  <a:gd name="T51" fmla="*/ 687 h 687"/>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19" h="687">
                    <a:moveTo>
                      <a:pt x="0" y="467"/>
                    </a:moveTo>
                    <a:cubicBezTo>
                      <a:pt x="0" y="456"/>
                      <a:pt x="0" y="446"/>
                      <a:pt x="0" y="435"/>
                    </a:cubicBezTo>
                    <a:cubicBezTo>
                      <a:pt x="35" y="319"/>
                      <a:pt x="123" y="178"/>
                      <a:pt x="220" y="131"/>
                    </a:cubicBezTo>
                    <a:cubicBezTo>
                      <a:pt x="245" y="119"/>
                      <a:pt x="272" y="115"/>
                      <a:pt x="296" y="103"/>
                    </a:cubicBezTo>
                    <a:cubicBezTo>
                      <a:pt x="329" y="86"/>
                      <a:pt x="354" y="58"/>
                      <a:pt x="380" y="43"/>
                    </a:cubicBezTo>
                    <a:cubicBezTo>
                      <a:pt x="432" y="14"/>
                      <a:pt x="497" y="0"/>
                      <a:pt x="588" y="3"/>
                    </a:cubicBezTo>
                    <a:cubicBezTo>
                      <a:pt x="693" y="7"/>
                      <a:pt x="788" y="78"/>
                      <a:pt x="844" y="143"/>
                    </a:cubicBezTo>
                    <a:cubicBezTo>
                      <a:pt x="930" y="242"/>
                      <a:pt x="1012" y="387"/>
                      <a:pt x="1012" y="551"/>
                    </a:cubicBezTo>
                    <a:cubicBezTo>
                      <a:pt x="1012" y="598"/>
                      <a:pt x="1019" y="653"/>
                      <a:pt x="976" y="687"/>
                    </a:cubicBezTo>
                    <a:cubicBezTo>
                      <a:pt x="955" y="635"/>
                      <a:pt x="970" y="584"/>
                      <a:pt x="968" y="539"/>
                    </a:cubicBezTo>
                    <a:cubicBezTo>
                      <a:pt x="961" y="392"/>
                      <a:pt x="890" y="271"/>
                      <a:pt x="820" y="187"/>
                    </a:cubicBezTo>
                    <a:cubicBezTo>
                      <a:pt x="740" y="91"/>
                      <a:pt x="571" y="0"/>
                      <a:pt x="412" y="75"/>
                    </a:cubicBezTo>
                    <a:cubicBezTo>
                      <a:pt x="373" y="93"/>
                      <a:pt x="347" y="132"/>
                      <a:pt x="304" y="151"/>
                    </a:cubicBezTo>
                    <a:cubicBezTo>
                      <a:pt x="283" y="160"/>
                      <a:pt x="256" y="159"/>
                      <a:pt x="232" y="171"/>
                    </a:cubicBezTo>
                    <a:cubicBezTo>
                      <a:pt x="156" y="208"/>
                      <a:pt x="102" y="300"/>
                      <a:pt x="68" y="371"/>
                    </a:cubicBezTo>
                    <a:cubicBezTo>
                      <a:pt x="52" y="406"/>
                      <a:pt x="34" y="484"/>
                      <a:pt x="0" y="467"/>
                    </a:cubicBezTo>
                    <a:close/>
                  </a:path>
                </a:pathLst>
              </a:custGeom>
              <a:grpFill/>
              <a:ln w="9525">
                <a:noFill/>
                <a:round/>
                <a:headEnd/>
                <a:tailEnd/>
              </a:ln>
            </p:spPr>
            <p:txBody>
              <a:bodyPr/>
              <a:lstStyle/>
              <a:p>
                <a:pPr algn="ctr" defTabSz="912386">
                  <a:lnSpc>
                    <a:spcPct val="90000"/>
                  </a:lnSpc>
                  <a:defRPr/>
                </a:pPr>
                <a:endParaRPr lang="en-US" sz="1900" kern="0">
                  <a:solidFill>
                    <a:srgbClr val="FFFFFF"/>
                  </a:solidFill>
                  <a:latin typeface="+mn-lt"/>
                  <a:ea typeface="MS PGothic" panose="020B0600070205080204" pitchFamily="34" charset="-128"/>
                </a:endParaRPr>
              </a:p>
            </p:txBody>
          </p:sp>
          <p:sp>
            <p:nvSpPr>
              <p:cNvPr id="47" name="Freeform 587">
                <a:extLst>
                  <a:ext uri="{FF2B5EF4-FFF2-40B4-BE49-F238E27FC236}">
                    <a16:creationId xmlns:a16="http://schemas.microsoft.com/office/drawing/2014/main" id="{0BAD450C-47C3-4550-884F-6BBB4500C3DF}"/>
                  </a:ext>
                </a:extLst>
              </p:cNvPr>
              <p:cNvSpPr>
                <a:spLocks/>
              </p:cNvSpPr>
              <p:nvPr/>
            </p:nvSpPr>
            <p:spPr bwMode="auto">
              <a:xfrm>
                <a:off x="6752" y="1312"/>
                <a:ext cx="258" cy="236"/>
              </a:xfrm>
              <a:custGeom>
                <a:avLst/>
                <a:gdLst>
                  <a:gd name="T0" fmla="*/ 109 w 109"/>
                  <a:gd name="T1" fmla="*/ 0 h 100"/>
                  <a:gd name="T2" fmla="*/ 1 w 109"/>
                  <a:gd name="T3" fmla="*/ 100 h 100"/>
                  <a:gd name="T4" fmla="*/ 109 w 109"/>
                  <a:gd name="T5" fmla="*/ 0 h 100"/>
                  <a:gd name="T6" fmla="*/ 0 60000 65536"/>
                  <a:gd name="T7" fmla="*/ 0 60000 65536"/>
                  <a:gd name="T8" fmla="*/ 0 60000 65536"/>
                  <a:gd name="T9" fmla="*/ 0 w 109"/>
                  <a:gd name="T10" fmla="*/ 0 h 100"/>
                  <a:gd name="T11" fmla="*/ 109 w 109"/>
                  <a:gd name="T12" fmla="*/ 100 h 100"/>
                </a:gdLst>
                <a:ahLst/>
                <a:cxnLst>
                  <a:cxn ang="T6">
                    <a:pos x="T0" y="T1"/>
                  </a:cxn>
                  <a:cxn ang="T7">
                    <a:pos x="T2" y="T3"/>
                  </a:cxn>
                  <a:cxn ang="T8">
                    <a:pos x="T4" y="T5"/>
                  </a:cxn>
                </a:cxnLst>
                <a:rect l="T9" t="T10" r="T11" b="T12"/>
                <a:pathLst>
                  <a:path w="109" h="100">
                    <a:moveTo>
                      <a:pt x="109" y="0"/>
                    </a:moveTo>
                    <a:cubicBezTo>
                      <a:pt x="102" y="62"/>
                      <a:pt x="47" y="77"/>
                      <a:pt x="1" y="100"/>
                    </a:cubicBezTo>
                    <a:cubicBezTo>
                      <a:pt x="0" y="45"/>
                      <a:pt x="52" y="10"/>
                      <a:pt x="109" y="0"/>
                    </a:cubicBezTo>
                    <a:close/>
                  </a:path>
                </a:pathLst>
              </a:custGeom>
              <a:grpFill/>
              <a:ln w="9525">
                <a:noFill/>
                <a:round/>
                <a:headEnd/>
                <a:tailEnd/>
              </a:ln>
            </p:spPr>
            <p:txBody>
              <a:bodyPr/>
              <a:lstStyle/>
              <a:p>
                <a:pPr algn="ctr" defTabSz="912386">
                  <a:lnSpc>
                    <a:spcPct val="90000"/>
                  </a:lnSpc>
                  <a:defRPr/>
                </a:pPr>
                <a:endParaRPr lang="en-US" sz="1900" kern="0">
                  <a:solidFill>
                    <a:srgbClr val="FFFFFF"/>
                  </a:solidFill>
                  <a:latin typeface="+mn-lt"/>
                  <a:ea typeface="MS PGothic" panose="020B0600070205080204" pitchFamily="34" charset="-128"/>
                </a:endParaRPr>
              </a:p>
            </p:txBody>
          </p:sp>
          <p:sp>
            <p:nvSpPr>
              <p:cNvPr id="48" name="Freeform 588">
                <a:extLst>
                  <a:ext uri="{FF2B5EF4-FFF2-40B4-BE49-F238E27FC236}">
                    <a16:creationId xmlns:a16="http://schemas.microsoft.com/office/drawing/2014/main" id="{F672DD07-99EE-4352-A10F-B96C3F28DD84}"/>
                  </a:ext>
                </a:extLst>
              </p:cNvPr>
              <p:cNvSpPr>
                <a:spLocks/>
              </p:cNvSpPr>
              <p:nvPr/>
            </p:nvSpPr>
            <p:spPr bwMode="auto">
              <a:xfrm>
                <a:off x="6589" y="1432"/>
                <a:ext cx="1970" cy="2488"/>
              </a:xfrm>
              <a:custGeom>
                <a:avLst/>
                <a:gdLst>
                  <a:gd name="T0" fmla="*/ 386 w 834"/>
                  <a:gd name="T1" fmla="*/ 105 h 1053"/>
                  <a:gd name="T2" fmla="*/ 470 w 834"/>
                  <a:gd name="T3" fmla="*/ 85 h 1053"/>
                  <a:gd name="T4" fmla="*/ 834 w 834"/>
                  <a:gd name="T5" fmla="*/ 397 h 1053"/>
                  <a:gd name="T6" fmla="*/ 830 w 834"/>
                  <a:gd name="T7" fmla="*/ 429 h 1053"/>
                  <a:gd name="T8" fmla="*/ 694 w 834"/>
                  <a:gd name="T9" fmla="*/ 869 h 1053"/>
                  <a:gd name="T10" fmla="*/ 542 w 834"/>
                  <a:gd name="T11" fmla="*/ 937 h 1053"/>
                  <a:gd name="T12" fmla="*/ 434 w 834"/>
                  <a:gd name="T13" fmla="*/ 1001 h 1053"/>
                  <a:gd name="T14" fmla="*/ 302 w 834"/>
                  <a:gd name="T15" fmla="*/ 1021 h 1053"/>
                  <a:gd name="T16" fmla="*/ 222 w 834"/>
                  <a:gd name="T17" fmla="*/ 1045 h 1053"/>
                  <a:gd name="T18" fmla="*/ 390 w 834"/>
                  <a:gd name="T19" fmla="*/ 965 h 1053"/>
                  <a:gd name="T20" fmla="*/ 690 w 834"/>
                  <a:gd name="T21" fmla="*/ 625 h 1053"/>
                  <a:gd name="T22" fmla="*/ 714 w 834"/>
                  <a:gd name="T23" fmla="*/ 521 h 1053"/>
                  <a:gd name="T24" fmla="*/ 722 w 834"/>
                  <a:gd name="T25" fmla="*/ 653 h 1053"/>
                  <a:gd name="T26" fmla="*/ 622 w 834"/>
                  <a:gd name="T27" fmla="*/ 861 h 1053"/>
                  <a:gd name="T28" fmla="*/ 766 w 834"/>
                  <a:gd name="T29" fmla="*/ 529 h 1053"/>
                  <a:gd name="T30" fmla="*/ 778 w 834"/>
                  <a:gd name="T31" fmla="*/ 361 h 1053"/>
                  <a:gd name="T32" fmla="*/ 522 w 834"/>
                  <a:gd name="T33" fmla="*/ 133 h 1053"/>
                  <a:gd name="T34" fmla="*/ 326 w 834"/>
                  <a:gd name="T35" fmla="*/ 205 h 1053"/>
                  <a:gd name="T36" fmla="*/ 202 w 834"/>
                  <a:gd name="T37" fmla="*/ 321 h 1053"/>
                  <a:gd name="T38" fmla="*/ 114 w 834"/>
                  <a:gd name="T39" fmla="*/ 505 h 1053"/>
                  <a:gd name="T40" fmla="*/ 18 w 834"/>
                  <a:gd name="T41" fmla="*/ 645 h 1053"/>
                  <a:gd name="T42" fmla="*/ 78 w 834"/>
                  <a:gd name="T43" fmla="*/ 477 h 1053"/>
                  <a:gd name="T44" fmla="*/ 150 w 834"/>
                  <a:gd name="T45" fmla="*/ 309 h 1053"/>
                  <a:gd name="T46" fmla="*/ 266 w 834"/>
                  <a:gd name="T47" fmla="*/ 185 h 1053"/>
                  <a:gd name="T48" fmla="*/ 502 w 834"/>
                  <a:gd name="T49" fmla="*/ 5 h 1053"/>
                  <a:gd name="T50" fmla="*/ 574 w 834"/>
                  <a:gd name="T51" fmla="*/ 25 h 1053"/>
                  <a:gd name="T52" fmla="*/ 470 w 834"/>
                  <a:gd name="T53" fmla="*/ 57 h 1053"/>
                  <a:gd name="T54" fmla="*/ 386 w 834"/>
                  <a:gd name="T55" fmla="*/ 105 h 1053"/>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834"/>
                  <a:gd name="T85" fmla="*/ 0 h 1053"/>
                  <a:gd name="T86" fmla="*/ 834 w 834"/>
                  <a:gd name="T87" fmla="*/ 1053 h 1053"/>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834" h="1053">
                    <a:moveTo>
                      <a:pt x="386" y="105"/>
                    </a:moveTo>
                    <a:cubicBezTo>
                      <a:pt x="419" y="107"/>
                      <a:pt x="441" y="88"/>
                      <a:pt x="470" y="85"/>
                    </a:cubicBezTo>
                    <a:cubicBezTo>
                      <a:pt x="658" y="63"/>
                      <a:pt x="834" y="235"/>
                      <a:pt x="834" y="397"/>
                    </a:cubicBezTo>
                    <a:cubicBezTo>
                      <a:pt x="834" y="407"/>
                      <a:pt x="832" y="420"/>
                      <a:pt x="830" y="429"/>
                    </a:cubicBezTo>
                    <a:cubicBezTo>
                      <a:pt x="792" y="614"/>
                      <a:pt x="805" y="765"/>
                      <a:pt x="694" y="869"/>
                    </a:cubicBezTo>
                    <a:cubicBezTo>
                      <a:pt x="652" y="909"/>
                      <a:pt x="601" y="916"/>
                      <a:pt x="542" y="937"/>
                    </a:cubicBezTo>
                    <a:cubicBezTo>
                      <a:pt x="502" y="951"/>
                      <a:pt x="477" y="984"/>
                      <a:pt x="434" y="1001"/>
                    </a:cubicBezTo>
                    <a:cubicBezTo>
                      <a:pt x="395" y="1017"/>
                      <a:pt x="348" y="1010"/>
                      <a:pt x="302" y="1021"/>
                    </a:cubicBezTo>
                    <a:cubicBezTo>
                      <a:pt x="278" y="1027"/>
                      <a:pt x="256" y="1053"/>
                      <a:pt x="222" y="1045"/>
                    </a:cubicBezTo>
                    <a:cubicBezTo>
                      <a:pt x="220" y="972"/>
                      <a:pt x="328" y="988"/>
                      <a:pt x="390" y="965"/>
                    </a:cubicBezTo>
                    <a:cubicBezTo>
                      <a:pt x="533" y="914"/>
                      <a:pt x="657" y="786"/>
                      <a:pt x="690" y="625"/>
                    </a:cubicBezTo>
                    <a:cubicBezTo>
                      <a:pt x="697" y="593"/>
                      <a:pt x="685" y="552"/>
                      <a:pt x="714" y="521"/>
                    </a:cubicBezTo>
                    <a:cubicBezTo>
                      <a:pt x="764" y="541"/>
                      <a:pt x="733" y="611"/>
                      <a:pt x="722" y="653"/>
                    </a:cubicBezTo>
                    <a:cubicBezTo>
                      <a:pt x="700" y="737"/>
                      <a:pt x="671" y="808"/>
                      <a:pt x="622" y="861"/>
                    </a:cubicBezTo>
                    <a:cubicBezTo>
                      <a:pt x="735" y="819"/>
                      <a:pt x="755" y="678"/>
                      <a:pt x="766" y="529"/>
                    </a:cubicBezTo>
                    <a:cubicBezTo>
                      <a:pt x="771" y="467"/>
                      <a:pt x="790" y="414"/>
                      <a:pt x="778" y="361"/>
                    </a:cubicBezTo>
                    <a:cubicBezTo>
                      <a:pt x="753" y="251"/>
                      <a:pt x="651" y="135"/>
                      <a:pt x="522" y="133"/>
                    </a:cubicBezTo>
                    <a:cubicBezTo>
                      <a:pt x="442" y="132"/>
                      <a:pt x="378" y="164"/>
                      <a:pt x="326" y="205"/>
                    </a:cubicBezTo>
                    <a:cubicBezTo>
                      <a:pt x="288" y="236"/>
                      <a:pt x="235" y="283"/>
                      <a:pt x="202" y="321"/>
                    </a:cubicBezTo>
                    <a:cubicBezTo>
                      <a:pt x="166" y="363"/>
                      <a:pt x="144" y="445"/>
                      <a:pt x="114" y="505"/>
                    </a:cubicBezTo>
                    <a:cubicBezTo>
                      <a:pt x="89" y="556"/>
                      <a:pt x="74" y="622"/>
                      <a:pt x="18" y="645"/>
                    </a:cubicBezTo>
                    <a:cubicBezTo>
                      <a:pt x="0" y="588"/>
                      <a:pt x="50" y="534"/>
                      <a:pt x="78" y="477"/>
                    </a:cubicBezTo>
                    <a:cubicBezTo>
                      <a:pt x="104" y="424"/>
                      <a:pt x="119" y="359"/>
                      <a:pt x="150" y="309"/>
                    </a:cubicBezTo>
                    <a:cubicBezTo>
                      <a:pt x="177" y="264"/>
                      <a:pt x="229" y="225"/>
                      <a:pt x="266" y="185"/>
                    </a:cubicBezTo>
                    <a:cubicBezTo>
                      <a:pt x="341" y="106"/>
                      <a:pt x="369" y="17"/>
                      <a:pt x="502" y="5"/>
                    </a:cubicBezTo>
                    <a:cubicBezTo>
                      <a:pt x="524" y="3"/>
                      <a:pt x="572" y="0"/>
                      <a:pt x="574" y="25"/>
                    </a:cubicBezTo>
                    <a:cubicBezTo>
                      <a:pt x="577" y="58"/>
                      <a:pt x="501" y="50"/>
                      <a:pt x="470" y="57"/>
                    </a:cubicBezTo>
                    <a:cubicBezTo>
                      <a:pt x="435" y="65"/>
                      <a:pt x="401" y="77"/>
                      <a:pt x="386" y="105"/>
                    </a:cubicBezTo>
                    <a:close/>
                  </a:path>
                </a:pathLst>
              </a:custGeom>
              <a:grpFill/>
              <a:ln w="9525">
                <a:noFill/>
                <a:round/>
                <a:headEnd/>
                <a:tailEnd/>
              </a:ln>
            </p:spPr>
            <p:txBody>
              <a:bodyPr/>
              <a:lstStyle/>
              <a:p>
                <a:pPr algn="ctr" defTabSz="912386">
                  <a:lnSpc>
                    <a:spcPct val="90000"/>
                  </a:lnSpc>
                  <a:defRPr/>
                </a:pPr>
                <a:endParaRPr lang="en-US" sz="1900" kern="0">
                  <a:solidFill>
                    <a:srgbClr val="FFFFFF"/>
                  </a:solidFill>
                  <a:latin typeface="+mn-lt"/>
                  <a:ea typeface="MS PGothic" panose="020B0600070205080204" pitchFamily="34" charset="-128"/>
                </a:endParaRPr>
              </a:p>
            </p:txBody>
          </p:sp>
          <p:sp>
            <p:nvSpPr>
              <p:cNvPr id="49" name="Freeform 589">
                <a:extLst>
                  <a:ext uri="{FF2B5EF4-FFF2-40B4-BE49-F238E27FC236}">
                    <a16:creationId xmlns:a16="http://schemas.microsoft.com/office/drawing/2014/main" id="{C6366D8E-5B6F-4EA6-99F1-07D4AFA74451}"/>
                  </a:ext>
                </a:extLst>
              </p:cNvPr>
              <p:cNvSpPr>
                <a:spLocks/>
              </p:cNvSpPr>
              <p:nvPr/>
            </p:nvSpPr>
            <p:spPr bwMode="auto">
              <a:xfrm>
                <a:off x="7983" y="1435"/>
                <a:ext cx="817" cy="1455"/>
              </a:xfrm>
              <a:custGeom>
                <a:avLst/>
                <a:gdLst>
                  <a:gd name="T0" fmla="*/ 304 w 346"/>
                  <a:gd name="T1" fmla="*/ 616 h 616"/>
                  <a:gd name="T2" fmla="*/ 300 w 346"/>
                  <a:gd name="T3" fmla="*/ 464 h 616"/>
                  <a:gd name="T4" fmla="*/ 280 w 346"/>
                  <a:gd name="T5" fmla="*/ 412 h 616"/>
                  <a:gd name="T6" fmla="*/ 232 w 346"/>
                  <a:gd name="T7" fmla="*/ 260 h 616"/>
                  <a:gd name="T8" fmla="*/ 80 w 346"/>
                  <a:gd name="T9" fmla="*/ 92 h 616"/>
                  <a:gd name="T10" fmla="*/ 0 w 346"/>
                  <a:gd name="T11" fmla="*/ 32 h 616"/>
                  <a:gd name="T12" fmla="*/ 200 w 346"/>
                  <a:gd name="T13" fmla="*/ 132 h 616"/>
                  <a:gd name="T14" fmla="*/ 340 w 346"/>
                  <a:gd name="T15" fmla="*/ 448 h 616"/>
                  <a:gd name="T16" fmla="*/ 304 w 346"/>
                  <a:gd name="T17" fmla="*/ 616 h 61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46"/>
                  <a:gd name="T28" fmla="*/ 0 h 616"/>
                  <a:gd name="T29" fmla="*/ 346 w 346"/>
                  <a:gd name="T30" fmla="*/ 616 h 61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46" h="616">
                    <a:moveTo>
                      <a:pt x="304" y="616"/>
                    </a:moveTo>
                    <a:cubicBezTo>
                      <a:pt x="276" y="580"/>
                      <a:pt x="309" y="515"/>
                      <a:pt x="300" y="464"/>
                    </a:cubicBezTo>
                    <a:cubicBezTo>
                      <a:pt x="297" y="445"/>
                      <a:pt x="285" y="430"/>
                      <a:pt x="280" y="412"/>
                    </a:cubicBezTo>
                    <a:cubicBezTo>
                      <a:pt x="264" y="354"/>
                      <a:pt x="258" y="308"/>
                      <a:pt x="232" y="260"/>
                    </a:cubicBezTo>
                    <a:cubicBezTo>
                      <a:pt x="197" y="196"/>
                      <a:pt x="138" y="127"/>
                      <a:pt x="80" y="92"/>
                    </a:cubicBezTo>
                    <a:cubicBezTo>
                      <a:pt x="53" y="76"/>
                      <a:pt x="6" y="77"/>
                      <a:pt x="0" y="32"/>
                    </a:cubicBezTo>
                    <a:cubicBezTo>
                      <a:pt x="46" y="0"/>
                      <a:pt x="161" y="84"/>
                      <a:pt x="200" y="132"/>
                    </a:cubicBezTo>
                    <a:cubicBezTo>
                      <a:pt x="269" y="217"/>
                      <a:pt x="332" y="346"/>
                      <a:pt x="340" y="448"/>
                    </a:cubicBezTo>
                    <a:cubicBezTo>
                      <a:pt x="345" y="509"/>
                      <a:pt x="346" y="588"/>
                      <a:pt x="304" y="616"/>
                    </a:cubicBezTo>
                    <a:close/>
                  </a:path>
                </a:pathLst>
              </a:custGeom>
              <a:grpFill/>
              <a:ln w="9525">
                <a:noFill/>
                <a:round/>
                <a:headEnd/>
                <a:tailEnd/>
              </a:ln>
            </p:spPr>
            <p:txBody>
              <a:bodyPr/>
              <a:lstStyle/>
              <a:p>
                <a:pPr algn="ctr" defTabSz="912386">
                  <a:lnSpc>
                    <a:spcPct val="90000"/>
                  </a:lnSpc>
                  <a:defRPr/>
                </a:pPr>
                <a:endParaRPr lang="en-US" sz="1900" kern="0">
                  <a:solidFill>
                    <a:srgbClr val="FFFFFF"/>
                  </a:solidFill>
                  <a:latin typeface="+mn-lt"/>
                  <a:ea typeface="MS PGothic" panose="020B0600070205080204" pitchFamily="34" charset="-128"/>
                </a:endParaRPr>
              </a:p>
            </p:txBody>
          </p:sp>
          <p:sp>
            <p:nvSpPr>
              <p:cNvPr id="50" name="Freeform 590">
                <a:extLst>
                  <a:ext uri="{FF2B5EF4-FFF2-40B4-BE49-F238E27FC236}">
                    <a16:creationId xmlns:a16="http://schemas.microsoft.com/office/drawing/2014/main" id="{1DE0A513-4365-44C0-A38A-CEAC7CCCDB2A}"/>
                  </a:ext>
                </a:extLst>
              </p:cNvPr>
              <p:cNvSpPr>
                <a:spLocks/>
              </p:cNvSpPr>
              <p:nvPr/>
            </p:nvSpPr>
            <p:spPr bwMode="auto">
              <a:xfrm>
                <a:off x="6585" y="1680"/>
                <a:ext cx="663" cy="993"/>
              </a:xfrm>
              <a:custGeom>
                <a:avLst/>
                <a:gdLst>
                  <a:gd name="T0" fmla="*/ 276 w 281"/>
                  <a:gd name="T1" fmla="*/ 0 h 420"/>
                  <a:gd name="T2" fmla="*/ 184 w 281"/>
                  <a:gd name="T3" fmla="*/ 116 h 420"/>
                  <a:gd name="T4" fmla="*/ 100 w 281"/>
                  <a:gd name="T5" fmla="*/ 244 h 420"/>
                  <a:gd name="T6" fmla="*/ 8 w 281"/>
                  <a:gd name="T7" fmla="*/ 420 h 420"/>
                  <a:gd name="T8" fmla="*/ 48 w 281"/>
                  <a:gd name="T9" fmla="*/ 268 h 420"/>
                  <a:gd name="T10" fmla="*/ 108 w 281"/>
                  <a:gd name="T11" fmla="*/ 128 h 420"/>
                  <a:gd name="T12" fmla="*/ 268 w 281"/>
                  <a:gd name="T13" fmla="*/ 0 h 420"/>
                  <a:gd name="T14" fmla="*/ 276 w 281"/>
                  <a:gd name="T15" fmla="*/ 0 h 420"/>
                  <a:gd name="T16" fmla="*/ 0 60000 65536"/>
                  <a:gd name="T17" fmla="*/ 0 60000 65536"/>
                  <a:gd name="T18" fmla="*/ 0 60000 65536"/>
                  <a:gd name="T19" fmla="*/ 0 60000 65536"/>
                  <a:gd name="T20" fmla="*/ 0 60000 65536"/>
                  <a:gd name="T21" fmla="*/ 0 60000 65536"/>
                  <a:gd name="T22" fmla="*/ 0 60000 65536"/>
                  <a:gd name="T23" fmla="*/ 0 60000 65536"/>
                  <a:gd name="T24" fmla="*/ 0 w 281"/>
                  <a:gd name="T25" fmla="*/ 0 h 420"/>
                  <a:gd name="T26" fmla="*/ 281 w 281"/>
                  <a:gd name="T27" fmla="*/ 420 h 42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81" h="420">
                    <a:moveTo>
                      <a:pt x="276" y="0"/>
                    </a:moveTo>
                    <a:cubicBezTo>
                      <a:pt x="281" y="60"/>
                      <a:pt x="217" y="82"/>
                      <a:pt x="184" y="116"/>
                    </a:cubicBezTo>
                    <a:cubicBezTo>
                      <a:pt x="151" y="150"/>
                      <a:pt x="120" y="196"/>
                      <a:pt x="100" y="244"/>
                    </a:cubicBezTo>
                    <a:cubicBezTo>
                      <a:pt x="74" y="306"/>
                      <a:pt x="67" y="380"/>
                      <a:pt x="8" y="420"/>
                    </a:cubicBezTo>
                    <a:cubicBezTo>
                      <a:pt x="0" y="366"/>
                      <a:pt x="29" y="315"/>
                      <a:pt x="48" y="268"/>
                    </a:cubicBezTo>
                    <a:cubicBezTo>
                      <a:pt x="67" y="221"/>
                      <a:pt x="83" y="167"/>
                      <a:pt x="108" y="128"/>
                    </a:cubicBezTo>
                    <a:cubicBezTo>
                      <a:pt x="139" y="81"/>
                      <a:pt x="220" y="27"/>
                      <a:pt x="268" y="0"/>
                    </a:cubicBezTo>
                    <a:cubicBezTo>
                      <a:pt x="271" y="0"/>
                      <a:pt x="273" y="0"/>
                      <a:pt x="276" y="0"/>
                    </a:cubicBezTo>
                    <a:close/>
                  </a:path>
                </a:pathLst>
              </a:custGeom>
              <a:grpFill/>
              <a:ln w="9525">
                <a:noFill/>
                <a:round/>
                <a:headEnd/>
                <a:tailEnd/>
              </a:ln>
            </p:spPr>
            <p:txBody>
              <a:bodyPr/>
              <a:lstStyle/>
              <a:p>
                <a:pPr algn="ctr" defTabSz="912386">
                  <a:lnSpc>
                    <a:spcPct val="90000"/>
                  </a:lnSpc>
                  <a:defRPr/>
                </a:pPr>
                <a:endParaRPr lang="en-US" sz="1900" kern="0">
                  <a:solidFill>
                    <a:srgbClr val="FFFFFF"/>
                  </a:solidFill>
                  <a:latin typeface="+mn-lt"/>
                  <a:ea typeface="MS PGothic" panose="020B0600070205080204" pitchFamily="34" charset="-128"/>
                </a:endParaRPr>
              </a:p>
            </p:txBody>
          </p:sp>
          <p:sp>
            <p:nvSpPr>
              <p:cNvPr id="51" name="Freeform 591">
                <a:extLst>
                  <a:ext uri="{FF2B5EF4-FFF2-40B4-BE49-F238E27FC236}">
                    <a16:creationId xmlns:a16="http://schemas.microsoft.com/office/drawing/2014/main" id="{E81DA61C-55E9-4F79-8D6F-1BE76F7B04C0}"/>
                  </a:ext>
                </a:extLst>
              </p:cNvPr>
              <p:cNvSpPr>
                <a:spLocks/>
              </p:cNvSpPr>
              <p:nvPr/>
            </p:nvSpPr>
            <p:spPr bwMode="auto">
              <a:xfrm>
                <a:off x="6792" y="1758"/>
                <a:ext cx="1637" cy="1961"/>
              </a:xfrm>
              <a:custGeom>
                <a:avLst/>
                <a:gdLst>
                  <a:gd name="T0" fmla="*/ 632 w 693"/>
                  <a:gd name="T1" fmla="*/ 363 h 830"/>
                  <a:gd name="T2" fmla="*/ 444 w 693"/>
                  <a:gd name="T3" fmla="*/ 79 h 830"/>
                  <a:gd name="T4" fmla="*/ 260 w 693"/>
                  <a:gd name="T5" fmla="*/ 151 h 830"/>
                  <a:gd name="T6" fmla="*/ 232 w 693"/>
                  <a:gd name="T7" fmla="*/ 187 h 830"/>
                  <a:gd name="T8" fmla="*/ 168 w 693"/>
                  <a:gd name="T9" fmla="*/ 263 h 830"/>
                  <a:gd name="T10" fmla="*/ 524 w 693"/>
                  <a:gd name="T11" fmla="*/ 131 h 830"/>
                  <a:gd name="T12" fmla="*/ 544 w 693"/>
                  <a:gd name="T13" fmla="*/ 571 h 830"/>
                  <a:gd name="T14" fmla="*/ 376 w 693"/>
                  <a:gd name="T15" fmla="*/ 763 h 830"/>
                  <a:gd name="T16" fmla="*/ 304 w 693"/>
                  <a:gd name="T17" fmla="*/ 795 h 830"/>
                  <a:gd name="T18" fmla="*/ 236 w 693"/>
                  <a:gd name="T19" fmla="*/ 819 h 830"/>
                  <a:gd name="T20" fmla="*/ 384 w 693"/>
                  <a:gd name="T21" fmla="*/ 703 h 830"/>
                  <a:gd name="T22" fmla="*/ 528 w 693"/>
                  <a:gd name="T23" fmla="*/ 415 h 830"/>
                  <a:gd name="T24" fmla="*/ 520 w 693"/>
                  <a:gd name="T25" fmla="*/ 191 h 830"/>
                  <a:gd name="T26" fmla="*/ 340 w 693"/>
                  <a:gd name="T27" fmla="*/ 167 h 830"/>
                  <a:gd name="T28" fmla="*/ 260 w 693"/>
                  <a:gd name="T29" fmla="*/ 255 h 830"/>
                  <a:gd name="T30" fmla="*/ 200 w 693"/>
                  <a:gd name="T31" fmla="*/ 307 h 830"/>
                  <a:gd name="T32" fmla="*/ 184 w 693"/>
                  <a:gd name="T33" fmla="*/ 431 h 830"/>
                  <a:gd name="T34" fmla="*/ 116 w 693"/>
                  <a:gd name="T35" fmla="*/ 571 h 830"/>
                  <a:gd name="T36" fmla="*/ 0 w 693"/>
                  <a:gd name="T37" fmla="*/ 651 h 830"/>
                  <a:gd name="T38" fmla="*/ 84 w 693"/>
                  <a:gd name="T39" fmla="*/ 527 h 830"/>
                  <a:gd name="T40" fmla="*/ 124 w 693"/>
                  <a:gd name="T41" fmla="*/ 355 h 830"/>
                  <a:gd name="T42" fmla="*/ 124 w 693"/>
                  <a:gd name="T43" fmla="*/ 223 h 830"/>
                  <a:gd name="T44" fmla="*/ 248 w 693"/>
                  <a:gd name="T45" fmla="*/ 103 h 830"/>
                  <a:gd name="T46" fmla="*/ 644 w 693"/>
                  <a:gd name="T47" fmla="*/ 171 h 830"/>
                  <a:gd name="T48" fmla="*/ 632 w 693"/>
                  <a:gd name="T49" fmla="*/ 363 h 83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693"/>
                  <a:gd name="T76" fmla="*/ 0 h 830"/>
                  <a:gd name="T77" fmla="*/ 693 w 693"/>
                  <a:gd name="T78" fmla="*/ 830 h 83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693" h="830">
                    <a:moveTo>
                      <a:pt x="632" y="363"/>
                    </a:moveTo>
                    <a:cubicBezTo>
                      <a:pt x="628" y="214"/>
                      <a:pt x="580" y="83"/>
                      <a:pt x="444" y="79"/>
                    </a:cubicBezTo>
                    <a:cubicBezTo>
                      <a:pt x="376" y="77"/>
                      <a:pt x="304" y="110"/>
                      <a:pt x="260" y="151"/>
                    </a:cubicBezTo>
                    <a:cubicBezTo>
                      <a:pt x="249" y="161"/>
                      <a:pt x="244" y="175"/>
                      <a:pt x="232" y="187"/>
                    </a:cubicBezTo>
                    <a:cubicBezTo>
                      <a:pt x="209" y="209"/>
                      <a:pt x="160" y="222"/>
                      <a:pt x="168" y="263"/>
                    </a:cubicBezTo>
                    <a:cubicBezTo>
                      <a:pt x="253" y="221"/>
                      <a:pt x="372" y="31"/>
                      <a:pt x="524" y="131"/>
                    </a:cubicBezTo>
                    <a:cubicBezTo>
                      <a:pt x="621" y="195"/>
                      <a:pt x="594" y="461"/>
                      <a:pt x="544" y="571"/>
                    </a:cubicBezTo>
                    <a:cubicBezTo>
                      <a:pt x="509" y="649"/>
                      <a:pt x="440" y="726"/>
                      <a:pt x="376" y="763"/>
                    </a:cubicBezTo>
                    <a:cubicBezTo>
                      <a:pt x="354" y="776"/>
                      <a:pt x="327" y="783"/>
                      <a:pt x="304" y="795"/>
                    </a:cubicBezTo>
                    <a:cubicBezTo>
                      <a:pt x="283" y="806"/>
                      <a:pt x="262" y="830"/>
                      <a:pt x="236" y="819"/>
                    </a:cubicBezTo>
                    <a:cubicBezTo>
                      <a:pt x="260" y="744"/>
                      <a:pt x="331" y="743"/>
                      <a:pt x="384" y="703"/>
                    </a:cubicBezTo>
                    <a:cubicBezTo>
                      <a:pt x="465" y="641"/>
                      <a:pt x="514" y="548"/>
                      <a:pt x="528" y="415"/>
                    </a:cubicBezTo>
                    <a:cubicBezTo>
                      <a:pt x="536" y="339"/>
                      <a:pt x="562" y="251"/>
                      <a:pt x="520" y="191"/>
                    </a:cubicBezTo>
                    <a:cubicBezTo>
                      <a:pt x="484" y="140"/>
                      <a:pt x="396" y="135"/>
                      <a:pt x="340" y="167"/>
                    </a:cubicBezTo>
                    <a:cubicBezTo>
                      <a:pt x="309" y="184"/>
                      <a:pt x="293" y="221"/>
                      <a:pt x="260" y="255"/>
                    </a:cubicBezTo>
                    <a:cubicBezTo>
                      <a:pt x="243" y="273"/>
                      <a:pt x="213" y="285"/>
                      <a:pt x="200" y="307"/>
                    </a:cubicBezTo>
                    <a:cubicBezTo>
                      <a:pt x="179" y="343"/>
                      <a:pt x="192" y="380"/>
                      <a:pt x="184" y="431"/>
                    </a:cubicBezTo>
                    <a:cubicBezTo>
                      <a:pt x="177" y="476"/>
                      <a:pt x="142" y="534"/>
                      <a:pt x="116" y="571"/>
                    </a:cubicBezTo>
                    <a:cubicBezTo>
                      <a:pt x="90" y="608"/>
                      <a:pt x="55" y="652"/>
                      <a:pt x="0" y="651"/>
                    </a:cubicBezTo>
                    <a:cubicBezTo>
                      <a:pt x="5" y="592"/>
                      <a:pt x="59" y="569"/>
                      <a:pt x="84" y="527"/>
                    </a:cubicBezTo>
                    <a:cubicBezTo>
                      <a:pt x="107" y="489"/>
                      <a:pt x="132" y="426"/>
                      <a:pt x="124" y="355"/>
                    </a:cubicBezTo>
                    <a:cubicBezTo>
                      <a:pt x="119" y="309"/>
                      <a:pt x="103" y="267"/>
                      <a:pt x="124" y="223"/>
                    </a:cubicBezTo>
                    <a:cubicBezTo>
                      <a:pt x="145" y="180"/>
                      <a:pt x="204" y="139"/>
                      <a:pt x="248" y="103"/>
                    </a:cubicBezTo>
                    <a:cubicBezTo>
                      <a:pt x="376" y="0"/>
                      <a:pt x="568" y="10"/>
                      <a:pt x="644" y="171"/>
                    </a:cubicBezTo>
                    <a:cubicBezTo>
                      <a:pt x="664" y="213"/>
                      <a:pt x="693" y="346"/>
                      <a:pt x="632" y="363"/>
                    </a:cubicBezTo>
                    <a:close/>
                  </a:path>
                </a:pathLst>
              </a:custGeom>
              <a:grpFill/>
              <a:ln w="9525">
                <a:noFill/>
                <a:round/>
                <a:headEnd/>
                <a:tailEnd/>
              </a:ln>
            </p:spPr>
            <p:txBody>
              <a:bodyPr/>
              <a:lstStyle/>
              <a:p>
                <a:pPr algn="ctr" defTabSz="912386">
                  <a:lnSpc>
                    <a:spcPct val="90000"/>
                  </a:lnSpc>
                  <a:defRPr/>
                </a:pPr>
                <a:endParaRPr lang="en-US" sz="1900" kern="0">
                  <a:solidFill>
                    <a:srgbClr val="FFFFFF"/>
                  </a:solidFill>
                  <a:latin typeface="+mn-lt"/>
                  <a:ea typeface="MS PGothic" panose="020B0600070205080204" pitchFamily="34" charset="-128"/>
                </a:endParaRPr>
              </a:p>
            </p:txBody>
          </p:sp>
          <p:sp>
            <p:nvSpPr>
              <p:cNvPr id="52" name="Freeform 592">
                <a:extLst>
                  <a:ext uri="{FF2B5EF4-FFF2-40B4-BE49-F238E27FC236}">
                    <a16:creationId xmlns:a16="http://schemas.microsoft.com/office/drawing/2014/main" id="{42C41218-6A59-4882-A82A-7E9A8B58E0E3}"/>
                  </a:ext>
                </a:extLst>
              </p:cNvPr>
              <p:cNvSpPr>
                <a:spLocks/>
              </p:cNvSpPr>
              <p:nvPr/>
            </p:nvSpPr>
            <p:spPr bwMode="auto">
              <a:xfrm>
                <a:off x="7744" y="2099"/>
                <a:ext cx="307" cy="214"/>
              </a:xfrm>
              <a:custGeom>
                <a:avLst/>
                <a:gdLst>
                  <a:gd name="T0" fmla="*/ 101 w 130"/>
                  <a:gd name="T1" fmla="*/ 91 h 91"/>
                  <a:gd name="T2" fmla="*/ 17 w 130"/>
                  <a:gd name="T3" fmla="*/ 67 h 91"/>
                  <a:gd name="T4" fmla="*/ 101 w 130"/>
                  <a:gd name="T5" fmla="*/ 91 h 91"/>
                  <a:gd name="T6" fmla="*/ 0 60000 65536"/>
                  <a:gd name="T7" fmla="*/ 0 60000 65536"/>
                  <a:gd name="T8" fmla="*/ 0 60000 65536"/>
                  <a:gd name="T9" fmla="*/ 0 w 130"/>
                  <a:gd name="T10" fmla="*/ 0 h 91"/>
                  <a:gd name="T11" fmla="*/ 130 w 130"/>
                  <a:gd name="T12" fmla="*/ 91 h 91"/>
                </a:gdLst>
                <a:ahLst/>
                <a:cxnLst>
                  <a:cxn ang="T6">
                    <a:pos x="T0" y="T1"/>
                  </a:cxn>
                  <a:cxn ang="T7">
                    <a:pos x="T2" y="T3"/>
                  </a:cxn>
                  <a:cxn ang="T8">
                    <a:pos x="T4" y="T5"/>
                  </a:cxn>
                </a:cxnLst>
                <a:rect l="T9" t="T10" r="T11" b="T12"/>
                <a:pathLst>
                  <a:path w="130" h="91">
                    <a:moveTo>
                      <a:pt x="101" y="91"/>
                    </a:moveTo>
                    <a:cubicBezTo>
                      <a:pt x="75" y="81"/>
                      <a:pt x="51" y="69"/>
                      <a:pt x="17" y="67"/>
                    </a:cubicBezTo>
                    <a:cubicBezTo>
                      <a:pt x="0" y="0"/>
                      <a:pt x="130" y="39"/>
                      <a:pt x="101" y="91"/>
                    </a:cubicBezTo>
                    <a:close/>
                  </a:path>
                </a:pathLst>
              </a:custGeom>
              <a:grpFill/>
              <a:ln w="9525">
                <a:noFill/>
                <a:round/>
                <a:headEnd/>
                <a:tailEnd/>
              </a:ln>
            </p:spPr>
            <p:txBody>
              <a:bodyPr/>
              <a:lstStyle/>
              <a:p>
                <a:pPr algn="ctr" defTabSz="912386">
                  <a:lnSpc>
                    <a:spcPct val="90000"/>
                  </a:lnSpc>
                  <a:defRPr/>
                </a:pPr>
                <a:endParaRPr lang="en-US" sz="1900" kern="0">
                  <a:solidFill>
                    <a:srgbClr val="FFFFFF"/>
                  </a:solidFill>
                  <a:latin typeface="+mn-lt"/>
                  <a:ea typeface="MS PGothic" panose="020B0600070205080204" pitchFamily="34" charset="-128"/>
                </a:endParaRPr>
              </a:p>
            </p:txBody>
          </p:sp>
          <p:sp>
            <p:nvSpPr>
              <p:cNvPr id="53" name="Freeform 593">
                <a:extLst>
                  <a:ext uri="{FF2B5EF4-FFF2-40B4-BE49-F238E27FC236}">
                    <a16:creationId xmlns:a16="http://schemas.microsoft.com/office/drawing/2014/main" id="{6AD292DE-C578-4826-8EDA-337342DC6279}"/>
                  </a:ext>
                </a:extLst>
              </p:cNvPr>
              <p:cNvSpPr>
                <a:spLocks/>
              </p:cNvSpPr>
              <p:nvPr/>
            </p:nvSpPr>
            <p:spPr bwMode="auto">
              <a:xfrm>
                <a:off x="7222" y="2108"/>
                <a:ext cx="529" cy="621"/>
              </a:xfrm>
              <a:custGeom>
                <a:avLst/>
                <a:gdLst>
                  <a:gd name="T0" fmla="*/ 222 w 224"/>
                  <a:gd name="T1" fmla="*/ 47 h 263"/>
                  <a:gd name="T2" fmla="*/ 182 w 224"/>
                  <a:gd name="T3" fmla="*/ 79 h 263"/>
                  <a:gd name="T4" fmla="*/ 86 w 224"/>
                  <a:gd name="T5" fmla="*/ 179 h 263"/>
                  <a:gd name="T6" fmla="*/ 34 w 224"/>
                  <a:gd name="T7" fmla="*/ 263 h 263"/>
                  <a:gd name="T8" fmla="*/ 118 w 224"/>
                  <a:gd name="T9" fmla="*/ 91 h 263"/>
                  <a:gd name="T10" fmla="*/ 222 w 224"/>
                  <a:gd name="T11" fmla="*/ 47 h 263"/>
                  <a:gd name="T12" fmla="*/ 0 60000 65536"/>
                  <a:gd name="T13" fmla="*/ 0 60000 65536"/>
                  <a:gd name="T14" fmla="*/ 0 60000 65536"/>
                  <a:gd name="T15" fmla="*/ 0 60000 65536"/>
                  <a:gd name="T16" fmla="*/ 0 60000 65536"/>
                  <a:gd name="T17" fmla="*/ 0 60000 65536"/>
                  <a:gd name="T18" fmla="*/ 0 w 224"/>
                  <a:gd name="T19" fmla="*/ 0 h 263"/>
                  <a:gd name="T20" fmla="*/ 224 w 224"/>
                  <a:gd name="T21" fmla="*/ 263 h 263"/>
                </a:gdLst>
                <a:ahLst/>
                <a:cxnLst>
                  <a:cxn ang="T12">
                    <a:pos x="T0" y="T1"/>
                  </a:cxn>
                  <a:cxn ang="T13">
                    <a:pos x="T2" y="T3"/>
                  </a:cxn>
                  <a:cxn ang="T14">
                    <a:pos x="T4" y="T5"/>
                  </a:cxn>
                  <a:cxn ang="T15">
                    <a:pos x="T6" y="T7"/>
                  </a:cxn>
                  <a:cxn ang="T16">
                    <a:pos x="T8" y="T9"/>
                  </a:cxn>
                  <a:cxn ang="T17">
                    <a:pos x="T10" y="T11"/>
                  </a:cxn>
                </a:cxnLst>
                <a:rect l="T18" t="T19" r="T20" b="T21"/>
                <a:pathLst>
                  <a:path w="224" h="263">
                    <a:moveTo>
                      <a:pt x="222" y="47"/>
                    </a:moveTo>
                    <a:cubicBezTo>
                      <a:pt x="224" y="73"/>
                      <a:pt x="195" y="68"/>
                      <a:pt x="182" y="79"/>
                    </a:cubicBezTo>
                    <a:cubicBezTo>
                      <a:pt x="162" y="122"/>
                      <a:pt x="115" y="143"/>
                      <a:pt x="86" y="179"/>
                    </a:cubicBezTo>
                    <a:cubicBezTo>
                      <a:pt x="65" y="205"/>
                      <a:pt x="68" y="245"/>
                      <a:pt x="34" y="263"/>
                    </a:cubicBezTo>
                    <a:cubicBezTo>
                      <a:pt x="0" y="195"/>
                      <a:pt x="79" y="136"/>
                      <a:pt x="118" y="91"/>
                    </a:cubicBezTo>
                    <a:cubicBezTo>
                      <a:pt x="141" y="65"/>
                      <a:pt x="176" y="0"/>
                      <a:pt x="222" y="47"/>
                    </a:cubicBezTo>
                    <a:close/>
                  </a:path>
                </a:pathLst>
              </a:custGeom>
              <a:grpFill/>
              <a:ln w="9525">
                <a:noFill/>
                <a:round/>
                <a:headEnd/>
                <a:tailEnd/>
              </a:ln>
            </p:spPr>
            <p:txBody>
              <a:bodyPr/>
              <a:lstStyle/>
              <a:p>
                <a:pPr algn="ctr" defTabSz="912386">
                  <a:lnSpc>
                    <a:spcPct val="90000"/>
                  </a:lnSpc>
                  <a:defRPr/>
                </a:pPr>
                <a:endParaRPr lang="en-US" sz="1900" kern="0">
                  <a:solidFill>
                    <a:srgbClr val="FFFFFF"/>
                  </a:solidFill>
                  <a:latin typeface="+mn-lt"/>
                  <a:ea typeface="MS PGothic" panose="020B0600070205080204" pitchFamily="34" charset="-128"/>
                </a:endParaRPr>
              </a:p>
            </p:txBody>
          </p:sp>
          <p:sp>
            <p:nvSpPr>
              <p:cNvPr id="54" name="Freeform 594">
                <a:extLst>
                  <a:ext uri="{FF2B5EF4-FFF2-40B4-BE49-F238E27FC236}">
                    <a16:creationId xmlns:a16="http://schemas.microsoft.com/office/drawing/2014/main" id="{7B28D9C3-5C76-4C26-9D2F-78B64CAFECF2}"/>
                  </a:ext>
                </a:extLst>
              </p:cNvPr>
              <p:cNvSpPr>
                <a:spLocks/>
              </p:cNvSpPr>
              <p:nvPr/>
            </p:nvSpPr>
            <p:spPr bwMode="auto">
              <a:xfrm>
                <a:off x="6868" y="2271"/>
                <a:ext cx="1139" cy="1498"/>
              </a:xfrm>
              <a:custGeom>
                <a:avLst/>
                <a:gdLst>
                  <a:gd name="T0" fmla="*/ 52 w 482"/>
                  <a:gd name="T1" fmla="*/ 614 h 634"/>
                  <a:gd name="T2" fmla="*/ 120 w 482"/>
                  <a:gd name="T3" fmla="*/ 562 h 634"/>
                  <a:gd name="T4" fmla="*/ 236 w 482"/>
                  <a:gd name="T5" fmla="*/ 454 h 634"/>
                  <a:gd name="T6" fmla="*/ 300 w 482"/>
                  <a:gd name="T7" fmla="*/ 430 h 634"/>
                  <a:gd name="T8" fmla="*/ 432 w 482"/>
                  <a:gd name="T9" fmla="*/ 206 h 634"/>
                  <a:gd name="T10" fmla="*/ 428 w 482"/>
                  <a:gd name="T11" fmla="*/ 162 h 634"/>
                  <a:gd name="T12" fmla="*/ 400 w 482"/>
                  <a:gd name="T13" fmla="*/ 58 h 634"/>
                  <a:gd name="T14" fmla="*/ 332 w 482"/>
                  <a:gd name="T15" fmla="*/ 130 h 634"/>
                  <a:gd name="T16" fmla="*/ 64 w 482"/>
                  <a:gd name="T17" fmla="*/ 490 h 634"/>
                  <a:gd name="T18" fmla="*/ 0 w 482"/>
                  <a:gd name="T19" fmla="*/ 506 h 634"/>
                  <a:gd name="T20" fmla="*/ 76 w 482"/>
                  <a:gd name="T21" fmla="*/ 426 h 634"/>
                  <a:gd name="T22" fmla="*/ 240 w 482"/>
                  <a:gd name="T23" fmla="*/ 146 h 634"/>
                  <a:gd name="T24" fmla="*/ 292 w 482"/>
                  <a:gd name="T25" fmla="*/ 102 h 634"/>
                  <a:gd name="T26" fmla="*/ 340 w 482"/>
                  <a:gd name="T27" fmla="*/ 38 h 634"/>
                  <a:gd name="T28" fmla="*/ 480 w 482"/>
                  <a:gd name="T29" fmla="*/ 90 h 634"/>
                  <a:gd name="T30" fmla="*/ 468 w 482"/>
                  <a:gd name="T31" fmla="*/ 166 h 634"/>
                  <a:gd name="T32" fmla="*/ 468 w 482"/>
                  <a:gd name="T33" fmla="*/ 250 h 634"/>
                  <a:gd name="T34" fmla="*/ 356 w 482"/>
                  <a:gd name="T35" fmla="*/ 450 h 634"/>
                  <a:gd name="T36" fmla="*/ 264 w 482"/>
                  <a:gd name="T37" fmla="*/ 494 h 634"/>
                  <a:gd name="T38" fmla="*/ 52 w 482"/>
                  <a:gd name="T39" fmla="*/ 614 h 63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482"/>
                  <a:gd name="T61" fmla="*/ 0 h 634"/>
                  <a:gd name="T62" fmla="*/ 482 w 482"/>
                  <a:gd name="T63" fmla="*/ 634 h 63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482" h="634">
                    <a:moveTo>
                      <a:pt x="52" y="614"/>
                    </a:moveTo>
                    <a:cubicBezTo>
                      <a:pt x="63" y="583"/>
                      <a:pt x="91" y="582"/>
                      <a:pt x="120" y="562"/>
                    </a:cubicBezTo>
                    <a:cubicBezTo>
                      <a:pt x="162" y="533"/>
                      <a:pt x="194" y="478"/>
                      <a:pt x="236" y="454"/>
                    </a:cubicBezTo>
                    <a:cubicBezTo>
                      <a:pt x="255" y="443"/>
                      <a:pt x="279" y="442"/>
                      <a:pt x="300" y="430"/>
                    </a:cubicBezTo>
                    <a:cubicBezTo>
                      <a:pt x="368" y="392"/>
                      <a:pt x="428" y="289"/>
                      <a:pt x="432" y="206"/>
                    </a:cubicBezTo>
                    <a:cubicBezTo>
                      <a:pt x="433" y="191"/>
                      <a:pt x="427" y="176"/>
                      <a:pt x="428" y="162"/>
                    </a:cubicBezTo>
                    <a:cubicBezTo>
                      <a:pt x="430" y="121"/>
                      <a:pt x="449" y="65"/>
                      <a:pt x="400" y="58"/>
                    </a:cubicBezTo>
                    <a:cubicBezTo>
                      <a:pt x="355" y="51"/>
                      <a:pt x="343" y="93"/>
                      <a:pt x="332" y="130"/>
                    </a:cubicBezTo>
                    <a:cubicBezTo>
                      <a:pt x="229" y="219"/>
                      <a:pt x="186" y="413"/>
                      <a:pt x="64" y="490"/>
                    </a:cubicBezTo>
                    <a:cubicBezTo>
                      <a:pt x="48" y="500"/>
                      <a:pt x="23" y="512"/>
                      <a:pt x="0" y="506"/>
                    </a:cubicBezTo>
                    <a:cubicBezTo>
                      <a:pt x="0" y="456"/>
                      <a:pt x="46" y="452"/>
                      <a:pt x="76" y="426"/>
                    </a:cubicBezTo>
                    <a:cubicBezTo>
                      <a:pt x="154" y="358"/>
                      <a:pt x="171" y="230"/>
                      <a:pt x="240" y="146"/>
                    </a:cubicBezTo>
                    <a:cubicBezTo>
                      <a:pt x="253" y="131"/>
                      <a:pt x="276" y="120"/>
                      <a:pt x="292" y="102"/>
                    </a:cubicBezTo>
                    <a:cubicBezTo>
                      <a:pt x="311" y="81"/>
                      <a:pt x="322" y="51"/>
                      <a:pt x="340" y="38"/>
                    </a:cubicBezTo>
                    <a:cubicBezTo>
                      <a:pt x="395" y="0"/>
                      <a:pt x="476" y="32"/>
                      <a:pt x="480" y="90"/>
                    </a:cubicBezTo>
                    <a:cubicBezTo>
                      <a:pt x="482" y="116"/>
                      <a:pt x="470" y="144"/>
                      <a:pt x="468" y="166"/>
                    </a:cubicBezTo>
                    <a:cubicBezTo>
                      <a:pt x="466" y="195"/>
                      <a:pt x="471" y="223"/>
                      <a:pt x="468" y="250"/>
                    </a:cubicBezTo>
                    <a:cubicBezTo>
                      <a:pt x="459" y="329"/>
                      <a:pt x="412" y="407"/>
                      <a:pt x="356" y="450"/>
                    </a:cubicBezTo>
                    <a:cubicBezTo>
                      <a:pt x="330" y="470"/>
                      <a:pt x="294" y="476"/>
                      <a:pt x="264" y="494"/>
                    </a:cubicBezTo>
                    <a:cubicBezTo>
                      <a:pt x="198" y="533"/>
                      <a:pt x="151" y="634"/>
                      <a:pt x="52" y="614"/>
                    </a:cubicBezTo>
                    <a:close/>
                  </a:path>
                </a:pathLst>
              </a:custGeom>
              <a:grpFill/>
              <a:ln w="9525">
                <a:noFill/>
                <a:round/>
                <a:headEnd/>
                <a:tailEnd/>
              </a:ln>
            </p:spPr>
            <p:txBody>
              <a:bodyPr/>
              <a:lstStyle/>
              <a:p>
                <a:pPr algn="ctr" defTabSz="912386">
                  <a:lnSpc>
                    <a:spcPct val="90000"/>
                  </a:lnSpc>
                  <a:defRPr/>
                </a:pPr>
                <a:endParaRPr lang="en-US" sz="1900" kern="0">
                  <a:solidFill>
                    <a:srgbClr val="FFFFFF"/>
                  </a:solidFill>
                  <a:latin typeface="+mn-lt"/>
                  <a:ea typeface="MS PGothic" panose="020B0600070205080204" pitchFamily="34" charset="-128"/>
                </a:endParaRPr>
              </a:p>
            </p:txBody>
          </p:sp>
          <p:sp>
            <p:nvSpPr>
              <p:cNvPr id="55" name="Freeform 595">
                <a:extLst>
                  <a:ext uri="{FF2B5EF4-FFF2-40B4-BE49-F238E27FC236}">
                    <a16:creationId xmlns:a16="http://schemas.microsoft.com/office/drawing/2014/main" id="{1886AD98-2B16-4FCB-9B12-5C792F3C9CA1}"/>
                  </a:ext>
                </a:extLst>
              </p:cNvPr>
              <p:cNvSpPr>
                <a:spLocks noEditPoints="1"/>
              </p:cNvSpPr>
              <p:nvPr/>
            </p:nvSpPr>
            <p:spPr bwMode="auto">
              <a:xfrm>
                <a:off x="6896" y="2465"/>
                <a:ext cx="983" cy="1207"/>
              </a:xfrm>
              <a:custGeom>
                <a:avLst/>
                <a:gdLst>
                  <a:gd name="T0" fmla="*/ 388 w 416"/>
                  <a:gd name="T1" fmla="*/ 0 h 511"/>
                  <a:gd name="T2" fmla="*/ 380 w 416"/>
                  <a:gd name="T3" fmla="*/ 76 h 511"/>
                  <a:gd name="T4" fmla="*/ 308 w 416"/>
                  <a:gd name="T5" fmla="*/ 296 h 511"/>
                  <a:gd name="T6" fmla="*/ 160 w 416"/>
                  <a:gd name="T7" fmla="*/ 392 h 511"/>
                  <a:gd name="T8" fmla="*/ 0 w 416"/>
                  <a:gd name="T9" fmla="*/ 476 h 511"/>
                  <a:gd name="T10" fmla="*/ 76 w 416"/>
                  <a:gd name="T11" fmla="*/ 420 h 511"/>
                  <a:gd name="T12" fmla="*/ 208 w 416"/>
                  <a:gd name="T13" fmla="*/ 276 h 511"/>
                  <a:gd name="T14" fmla="*/ 344 w 416"/>
                  <a:gd name="T15" fmla="*/ 60 h 511"/>
                  <a:gd name="T16" fmla="*/ 380 w 416"/>
                  <a:gd name="T17" fmla="*/ 0 h 511"/>
                  <a:gd name="T18" fmla="*/ 388 w 416"/>
                  <a:gd name="T19" fmla="*/ 0 h 511"/>
                  <a:gd name="T20" fmla="*/ 260 w 416"/>
                  <a:gd name="T21" fmla="*/ 264 h 511"/>
                  <a:gd name="T22" fmla="*/ 344 w 416"/>
                  <a:gd name="T23" fmla="*/ 120 h 511"/>
                  <a:gd name="T24" fmla="*/ 332 w 416"/>
                  <a:gd name="T25" fmla="*/ 116 h 511"/>
                  <a:gd name="T26" fmla="*/ 260 w 416"/>
                  <a:gd name="T27" fmla="*/ 264 h 5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416"/>
                  <a:gd name="T43" fmla="*/ 0 h 511"/>
                  <a:gd name="T44" fmla="*/ 416 w 416"/>
                  <a:gd name="T45" fmla="*/ 511 h 51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416" h="511">
                    <a:moveTo>
                      <a:pt x="388" y="0"/>
                    </a:moveTo>
                    <a:cubicBezTo>
                      <a:pt x="408" y="22"/>
                      <a:pt x="388" y="57"/>
                      <a:pt x="380" y="76"/>
                    </a:cubicBezTo>
                    <a:cubicBezTo>
                      <a:pt x="416" y="121"/>
                      <a:pt x="361" y="271"/>
                      <a:pt x="308" y="296"/>
                    </a:cubicBezTo>
                    <a:cubicBezTo>
                      <a:pt x="246" y="325"/>
                      <a:pt x="203" y="342"/>
                      <a:pt x="160" y="392"/>
                    </a:cubicBezTo>
                    <a:cubicBezTo>
                      <a:pt x="130" y="426"/>
                      <a:pt x="60" y="511"/>
                      <a:pt x="0" y="476"/>
                    </a:cubicBezTo>
                    <a:cubicBezTo>
                      <a:pt x="17" y="440"/>
                      <a:pt x="50" y="439"/>
                      <a:pt x="76" y="420"/>
                    </a:cubicBezTo>
                    <a:cubicBezTo>
                      <a:pt x="106" y="399"/>
                      <a:pt x="194" y="313"/>
                      <a:pt x="208" y="276"/>
                    </a:cubicBezTo>
                    <a:cubicBezTo>
                      <a:pt x="239" y="199"/>
                      <a:pt x="278" y="107"/>
                      <a:pt x="344" y="60"/>
                    </a:cubicBezTo>
                    <a:cubicBezTo>
                      <a:pt x="351" y="35"/>
                      <a:pt x="355" y="6"/>
                      <a:pt x="380" y="0"/>
                    </a:cubicBezTo>
                    <a:cubicBezTo>
                      <a:pt x="383" y="0"/>
                      <a:pt x="385" y="0"/>
                      <a:pt x="388" y="0"/>
                    </a:cubicBezTo>
                    <a:close/>
                    <a:moveTo>
                      <a:pt x="260" y="264"/>
                    </a:moveTo>
                    <a:cubicBezTo>
                      <a:pt x="312" y="258"/>
                      <a:pt x="349" y="183"/>
                      <a:pt x="344" y="120"/>
                    </a:cubicBezTo>
                    <a:cubicBezTo>
                      <a:pt x="339" y="120"/>
                      <a:pt x="339" y="115"/>
                      <a:pt x="332" y="116"/>
                    </a:cubicBezTo>
                    <a:cubicBezTo>
                      <a:pt x="312" y="169"/>
                      <a:pt x="283" y="213"/>
                      <a:pt x="260" y="264"/>
                    </a:cubicBezTo>
                    <a:close/>
                  </a:path>
                </a:pathLst>
              </a:custGeom>
              <a:grpFill/>
              <a:ln w="9525">
                <a:noFill/>
                <a:round/>
                <a:headEnd/>
                <a:tailEnd/>
              </a:ln>
            </p:spPr>
            <p:txBody>
              <a:bodyPr/>
              <a:lstStyle/>
              <a:p>
                <a:pPr algn="ctr" defTabSz="912386">
                  <a:lnSpc>
                    <a:spcPct val="90000"/>
                  </a:lnSpc>
                  <a:defRPr/>
                </a:pPr>
                <a:endParaRPr lang="en-US" sz="1900" kern="0">
                  <a:solidFill>
                    <a:srgbClr val="FFFFFF"/>
                  </a:solidFill>
                  <a:latin typeface="+mn-lt"/>
                  <a:ea typeface="MS PGothic" panose="020B0600070205080204" pitchFamily="34" charset="-128"/>
                </a:endParaRPr>
              </a:p>
            </p:txBody>
          </p:sp>
          <p:sp>
            <p:nvSpPr>
              <p:cNvPr id="56" name="Freeform 596">
                <a:extLst>
                  <a:ext uri="{FF2B5EF4-FFF2-40B4-BE49-F238E27FC236}">
                    <a16:creationId xmlns:a16="http://schemas.microsoft.com/office/drawing/2014/main" id="{0FD098A4-9D91-445D-AD8E-BE9EA6988B1A}"/>
                  </a:ext>
                </a:extLst>
              </p:cNvPr>
              <p:cNvSpPr>
                <a:spLocks/>
              </p:cNvSpPr>
              <p:nvPr/>
            </p:nvSpPr>
            <p:spPr bwMode="auto">
              <a:xfrm>
                <a:off x="8514" y="2502"/>
                <a:ext cx="163" cy="350"/>
              </a:xfrm>
              <a:custGeom>
                <a:avLst/>
                <a:gdLst>
                  <a:gd name="T0" fmla="*/ 39 w 69"/>
                  <a:gd name="T1" fmla="*/ 0 h 148"/>
                  <a:gd name="T2" fmla="*/ 15 w 69"/>
                  <a:gd name="T3" fmla="*/ 148 h 148"/>
                  <a:gd name="T4" fmla="*/ 39 w 69"/>
                  <a:gd name="T5" fmla="*/ 0 h 148"/>
                  <a:gd name="T6" fmla="*/ 0 60000 65536"/>
                  <a:gd name="T7" fmla="*/ 0 60000 65536"/>
                  <a:gd name="T8" fmla="*/ 0 60000 65536"/>
                  <a:gd name="T9" fmla="*/ 0 w 69"/>
                  <a:gd name="T10" fmla="*/ 0 h 148"/>
                  <a:gd name="T11" fmla="*/ 69 w 69"/>
                  <a:gd name="T12" fmla="*/ 148 h 148"/>
                </a:gdLst>
                <a:ahLst/>
                <a:cxnLst>
                  <a:cxn ang="T6">
                    <a:pos x="T0" y="T1"/>
                  </a:cxn>
                  <a:cxn ang="T7">
                    <a:pos x="T2" y="T3"/>
                  </a:cxn>
                  <a:cxn ang="T8">
                    <a:pos x="T4" y="T5"/>
                  </a:cxn>
                </a:cxnLst>
                <a:rect l="T9" t="T10" r="T11" b="T12"/>
                <a:pathLst>
                  <a:path w="69" h="148">
                    <a:moveTo>
                      <a:pt x="39" y="0"/>
                    </a:moveTo>
                    <a:cubicBezTo>
                      <a:pt x="69" y="30"/>
                      <a:pt x="53" y="134"/>
                      <a:pt x="15" y="148"/>
                    </a:cubicBezTo>
                    <a:cubicBezTo>
                      <a:pt x="13" y="103"/>
                      <a:pt x="0" y="16"/>
                      <a:pt x="39" y="0"/>
                    </a:cubicBezTo>
                    <a:close/>
                  </a:path>
                </a:pathLst>
              </a:custGeom>
              <a:grpFill/>
              <a:ln w="9525">
                <a:noFill/>
                <a:round/>
                <a:headEnd/>
                <a:tailEnd/>
              </a:ln>
            </p:spPr>
            <p:txBody>
              <a:bodyPr/>
              <a:lstStyle/>
              <a:p>
                <a:pPr algn="ctr" defTabSz="912386">
                  <a:lnSpc>
                    <a:spcPct val="90000"/>
                  </a:lnSpc>
                  <a:defRPr/>
                </a:pPr>
                <a:endParaRPr lang="en-US" sz="1900" kern="0">
                  <a:solidFill>
                    <a:srgbClr val="FFFFFF"/>
                  </a:solidFill>
                  <a:latin typeface="+mn-lt"/>
                  <a:ea typeface="MS PGothic" panose="020B0600070205080204" pitchFamily="34" charset="-128"/>
                </a:endParaRPr>
              </a:p>
            </p:txBody>
          </p:sp>
          <p:sp>
            <p:nvSpPr>
              <p:cNvPr id="57" name="Freeform 597">
                <a:extLst>
                  <a:ext uri="{FF2B5EF4-FFF2-40B4-BE49-F238E27FC236}">
                    <a16:creationId xmlns:a16="http://schemas.microsoft.com/office/drawing/2014/main" id="{B26FA11D-0A7B-4E52-B907-40A918F8567E}"/>
                  </a:ext>
                </a:extLst>
              </p:cNvPr>
              <p:cNvSpPr>
                <a:spLocks/>
              </p:cNvSpPr>
              <p:nvPr/>
            </p:nvSpPr>
            <p:spPr bwMode="auto">
              <a:xfrm>
                <a:off x="6670" y="2538"/>
                <a:ext cx="375" cy="616"/>
              </a:xfrm>
              <a:custGeom>
                <a:avLst/>
                <a:gdLst>
                  <a:gd name="T0" fmla="*/ 140 w 159"/>
                  <a:gd name="T1" fmla="*/ 5 h 261"/>
                  <a:gd name="T2" fmla="*/ 112 w 159"/>
                  <a:gd name="T3" fmla="*/ 157 h 261"/>
                  <a:gd name="T4" fmla="*/ 20 w 159"/>
                  <a:gd name="T5" fmla="*/ 261 h 261"/>
                  <a:gd name="T6" fmla="*/ 120 w 159"/>
                  <a:gd name="T7" fmla="*/ 13 h 261"/>
                  <a:gd name="T8" fmla="*/ 128 w 159"/>
                  <a:gd name="T9" fmla="*/ 1 h 261"/>
                  <a:gd name="T10" fmla="*/ 140 w 159"/>
                  <a:gd name="T11" fmla="*/ 5 h 261"/>
                  <a:gd name="T12" fmla="*/ 0 60000 65536"/>
                  <a:gd name="T13" fmla="*/ 0 60000 65536"/>
                  <a:gd name="T14" fmla="*/ 0 60000 65536"/>
                  <a:gd name="T15" fmla="*/ 0 60000 65536"/>
                  <a:gd name="T16" fmla="*/ 0 60000 65536"/>
                  <a:gd name="T17" fmla="*/ 0 60000 65536"/>
                  <a:gd name="T18" fmla="*/ 0 w 159"/>
                  <a:gd name="T19" fmla="*/ 0 h 261"/>
                  <a:gd name="T20" fmla="*/ 159 w 159"/>
                  <a:gd name="T21" fmla="*/ 261 h 261"/>
                </a:gdLst>
                <a:ahLst/>
                <a:cxnLst>
                  <a:cxn ang="T12">
                    <a:pos x="T0" y="T1"/>
                  </a:cxn>
                  <a:cxn ang="T13">
                    <a:pos x="T2" y="T3"/>
                  </a:cxn>
                  <a:cxn ang="T14">
                    <a:pos x="T4" y="T5"/>
                  </a:cxn>
                  <a:cxn ang="T15">
                    <a:pos x="T6" y="T7"/>
                  </a:cxn>
                  <a:cxn ang="T16">
                    <a:pos x="T8" y="T9"/>
                  </a:cxn>
                  <a:cxn ang="T17">
                    <a:pos x="T10" y="T11"/>
                  </a:cxn>
                </a:cxnLst>
                <a:rect l="T18" t="T19" r="T20" b="T21"/>
                <a:pathLst>
                  <a:path w="159" h="261">
                    <a:moveTo>
                      <a:pt x="140" y="5"/>
                    </a:moveTo>
                    <a:cubicBezTo>
                      <a:pt x="159" y="62"/>
                      <a:pt x="137" y="118"/>
                      <a:pt x="112" y="157"/>
                    </a:cubicBezTo>
                    <a:cubicBezTo>
                      <a:pt x="87" y="195"/>
                      <a:pt x="54" y="238"/>
                      <a:pt x="20" y="261"/>
                    </a:cubicBezTo>
                    <a:cubicBezTo>
                      <a:pt x="0" y="156"/>
                      <a:pt x="106" y="110"/>
                      <a:pt x="120" y="13"/>
                    </a:cubicBezTo>
                    <a:cubicBezTo>
                      <a:pt x="122" y="8"/>
                      <a:pt x="127" y="7"/>
                      <a:pt x="128" y="1"/>
                    </a:cubicBezTo>
                    <a:cubicBezTo>
                      <a:pt x="135" y="0"/>
                      <a:pt x="135" y="5"/>
                      <a:pt x="140" y="5"/>
                    </a:cubicBezTo>
                    <a:close/>
                  </a:path>
                </a:pathLst>
              </a:custGeom>
              <a:grpFill/>
              <a:ln w="9525">
                <a:noFill/>
                <a:round/>
                <a:headEnd/>
                <a:tailEnd/>
              </a:ln>
            </p:spPr>
            <p:txBody>
              <a:bodyPr/>
              <a:lstStyle/>
              <a:p>
                <a:pPr algn="ctr" defTabSz="912386">
                  <a:lnSpc>
                    <a:spcPct val="90000"/>
                  </a:lnSpc>
                  <a:defRPr/>
                </a:pPr>
                <a:endParaRPr lang="en-US" sz="1900" kern="0">
                  <a:solidFill>
                    <a:srgbClr val="FFFFFF"/>
                  </a:solidFill>
                  <a:latin typeface="+mn-lt"/>
                  <a:ea typeface="MS PGothic" panose="020B0600070205080204" pitchFamily="34" charset="-128"/>
                </a:endParaRPr>
              </a:p>
            </p:txBody>
          </p:sp>
          <p:sp>
            <p:nvSpPr>
              <p:cNvPr id="58" name="Freeform 598">
                <a:extLst>
                  <a:ext uri="{FF2B5EF4-FFF2-40B4-BE49-F238E27FC236}">
                    <a16:creationId xmlns:a16="http://schemas.microsoft.com/office/drawing/2014/main" id="{F3BE50B9-4DE7-4063-9451-4B543293A778}"/>
                  </a:ext>
                </a:extLst>
              </p:cNvPr>
              <p:cNvSpPr>
                <a:spLocks/>
              </p:cNvSpPr>
              <p:nvPr/>
            </p:nvSpPr>
            <p:spPr bwMode="auto">
              <a:xfrm>
                <a:off x="7425" y="2937"/>
                <a:ext cx="1198" cy="1210"/>
              </a:xfrm>
              <a:custGeom>
                <a:avLst/>
                <a:gdLst>
                  <a:gd name="T0" fmla="*/ 492 w 507"/>
                  <a:gd name="T1" fmla="*/ 0 h 512"/>
                  <a:gd name="T2" fmla="*/ 444 w 507"/>
                  <a:gd name="T3" fmla="*/ 188 h 512"/>
                  <a:gd name="T4" fmla="*/ 328 w 507"/>
                  <a:gd name="T5" fmla="*/ 324 h 512"/>
                  <a:gd name="T6" fmla="*/ 160 w 507"/>
                  <a:gd name="T7" fmla="*/ 396 h 512"/>
                  <a:gd name="T8" fmla="*/ 316 w 507"/>
                  <a:gd name="T9" fmla="*/ 360 h 512"/>
                  <a:gd name="T10" fmla="*/ 124 w 507"/>
                  <a:gd name="T11" fmla="*/ 444 h 512"/>
                  <a:gd name="T12" fmla="*/ 0 w 507"/>
                  <a:gd name="T13" fmla="*/ 496 h 512"/>
                  <a:gd name="T14" fmla="*/ 56 w 507"/>
                  <a:gd name="T15" fmla="*/ 444 h 512"/>
                  <a:gd name="T16" fmla="*/ 136 w 507"/>
                  <a:gd name="T17" fmla="*/ 356 h 512"/>
                  <a:gd name="T18" fmla="*/ 332 w 507"/>
                  <a:gd name="T19" fmla="*/ 272 h 512"/>
                  <a:gd name="T20" fmla="*/ 472 w 507"/>
                  <a:gd name="T21" fmla="*/ 16 h 512"/>
                  <a:gd name="T22" fmla="*/ 480 w 507"/>
                  <a:gd name="T23" fmla="*/ 0 h 512"/>
                  <a:gd name="T24" fmla="*/ 492 w 507"/>
                  <a:gd name="T25" fmla="*/ 0 h 51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507"/>
                  <a:gd name="T40" fmla="*/ 0 h 512"/>
                  <a:gd name="T41" fmla="*/ 507 w 507"/>
                  <a:gd name="T42" fmla="*/ 512 h 51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507" h="512">
                    <a:moveTo>
                      <a:pt x="492" y="0"/>
                    </a:moveTo>
                    <a:cubicBezTo>
                      <a:pt x="507" y="67"/>
                      <a:pt x="473" y="136"/>
                      <a:pt x="444" y="188"/>
                    </a:cubicBezTo>
                    <a:cubicBezTo>
                      <a:pt x="415" y="240"/>
                      <a:pt x="380" y="296"/>
                      <a:pt x="328" y="324"/>
                    </a:cubicBezTo>
                    <a:cubicBezTo>
                      <a:pt x="274" y="354"/>
                      <a:pt x="207" y="350"/>
                      <a:pt x="160" y="396"/>
                    </a:cubicBezTo>
                    <a:cubicBezTo>
                      <a:pt x="219" y="409"/>
                      <a:pt x="271" y="361"/>
                      <a:pt x="316" y="360"/>
                    </a:cubicBezTo>
                    <a:cubicBezTo>
                      <a:pt x="311" y="453"/>
                      <a:pt x="194" y="419"/>
                      <a:pt x="124" y="444"/>
                    </a:cubicBezTo>
                    <a:cubicBezTo>
                      <a:pt x="78" y="460"/>
                      <a:pt x="50" y="512"/>
                      <a:pt x="0" y="496"/>
                    </a:cubicBezTo>
                    <a:cubicBezTo>
                      <a:pt x="5" y="460"/>
                      <a:pt x="37" y="460"/>
                      <a:pt x="56" y="444"/>
                    </a:cubicBezTo>
                    <a:cubicBezTo>
                      <a:pt x="87" y="419"/>
                      <a:pt x="107" y="378"/>
                      <a:pt x="136" y="356"/>
                    </a:cubicBezTo>
                    <a:cubicBezTo>
                      <a:pt x="198" y="310"/>
                      <a:pt x="277" y="314"/>
                      <a:pt x="332" y="272"/>
                    </a:cubicBezTo>
                    <a:cubicBezTo>
                      <a:pt x="418" y="206"/>
                      <a:pt x="424" y="122"/>
                      <a:pt x="472" y="16"/>
                    </a:cubicBezTo>
                    <a:cubicBezTo>
                      <a:pt x="474" y="12"/>
                      <a:pt x="475" y="5"/>
                      <a:pt x="480" y="0"/>
                    </a:cubicBezTo>
                    <a:cubicBezTo>
                      <a:pt x="484" y="0"/>
                      <a:pt x="488" y="0"/>
                      <a:pt x="492" y="0"/>
                    </a:cubicBezTo>
                    <a:close/>
                  </a:path>
                </a:pathLst>
              </a:custGeom>
              <a:grpFill/>
              <a:ln w="9525">
                <a:noFill/>
                <a:round/>
                <a:headEnd/>
                <a:tailEnd/>
              </a:ln>
            </p:spPr>
            <p:txBody>
              <a:bodyPr/>
              <a:lstStyle/>
              <a:p>
                <a:pPr algn="ctr" defTabSz="912386">
                  <a:lnSpc>
                    <a:spcPct val="90000"/>
                  </a:lnSpc>
                  <a:defRPr/>
                </a:pPr>
                <a:endParaRPr lang="en-US" sz="1900" kern="0">
                  <a:solidFill>
                    <a:srgbClr val="FFFFFF"/>
                  </a:solidFill>
                  <a:latin typeface="+mn-lt"/>
                  <a:ea typeface="MS PGothic" panose="020B0600070205080204" pitchFamily="34" charset="-128"/>
                </a:endParaRPr>
              </a:p>
            </p:txBody>
          </p:sp>
          <p:sp>
            <p:nvSpPr>
              <p:cNvPr id="59" name="Freeform 599">
                <a:extLst>
                  <a:ext uri="{FF2B5EF4-FFF2-40B4-BE49-F238E27FC236}">
                    <a16:creationId xmlns:a16="http://schemas.microsoft.com/office/drawing/2014/main" id="{3595E69F-3754-484C-9128-A74A4D4EF114}"/>
                  </a:ext>
                </a:extLst>
              </p:cNvPr>
              <p:cNvSpPr>
                <a:spLocks/>
              </p:cNvSpPr>
              <p:nvPr/>
            </p:nvSpPr>
            <p:spPr bwMode="auto">
              <a:xfrm>
                <a:off x="8219" y="2956"/>
                <a:ext cx="721" cy="869"/>
              </a:xfrm>
              <a:custGeom>
                <a:avLst/>
                <a:gdLst>
                  <a:gd name="T0" fmla="*/ 288 w 305"/>
                  <a:gd name="T1" fmla="*/ 4 h 368"/>
                  <a:gd name="T2" fmla="*/ 220 w 305"/>
                  <a:gd name="T3" fmla="*/ 196 h 368"/>
                  <a:gd name="T4" fmla="*/ 152 w 305"/>
                  <a:gd name="T5" fmla="*/ 236 h 368"/>
                  <a:gd name="T6" fmla="*/ 0 w 305"/>
                  <a:gd name="T7" fmla="*/ 348 h 368"/>
                  <a:gd name="T8" fmla="*/ 52 w 305"/>
                  <a:gd name="T9" fmla="*/ 292 h 368"/>
                  <a:gd name="T10" fmla="*/ 172 w 305"/>
                  <a:gd name="T11" fmla="*/ 76 h 368"/>
                  <a:gd name="T12" fmla="*/ 208 w 305"/>
                  <a:gd name="T13" fmla="*/ 4 h 368"/>
                  <a:gd name="T14" fmla="*/ 176 w 305"/>
                  <a:gd name="T15" fmla="*/ 164 h 368"/>
                  <a:gd name="T16" fmla="*/ 276 w 305"/>
                  <a:gd name="T17" fmla="*/ 0 h 368"/>
                  <a:gd name="T18" fmla="*/ 288 w 305"/>
                  <a:gd name="T19" fmla="*/ 4 h 36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05"/>
                  <a:gd name="T31" fmla="*/ 0 h 368"/>
                  <a:gd name="T32" fmla="*/ 305 w 305"/>
                  <a:gd name="T33" fmla="*/ 368 h 36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05" h="368">
                    <a:moveTo>
                      <a:pt x="288" y="4"/>
                    </a:moveTo>
                    <a:cubicBezTo>
                      <a:pt x="305" y="75"/>
                      <a:pt x="265" y="155"/>
                      <a:pt x="220" y="196"/>
                    </a:cubicBezTo>
                    <a:cubicBezTo>
                      <a:pt x="202" y="213"/>
                      <a:pt x="173" y="218"/>
                      <a:pt x="152" y="236"/>
                    </a:cubicBezTo>
                    <a:cubicBezTo>
                      <a:pt x="106" y="276"/>
                      <a:pt x="76" y="368"/>
                      <a:pt x="0" y="348"/>
                    </a:cubicBezTo>
                    <a:cubicBezTo>
                      <a:pt x="0" y="310"/>
                      <a:pt x="31" y="310"/>
                      <a:pt x="52" y="292"/>
                    </a:cubicBezTo>
                    <a:cubicBezTo>
                      <a:pt x="106" y="246"/>
                      <a:pt x="151" y="153"/>
                      <a:pt x="172" y="76"/>
                    </a:cubicBezTo>
                    <a:cubicBezTo>
                      <a:pt x="179" y="52"/>
                      <a:pt x="177" y="14"/>
                      <a:pt x="208" y="4"/>
                    </a:cubicBezTo>
                    <a:cubicBezTo>
                      <a:pt x="247" y="48"/>
                      <a:pt x="187" y="118"/>
                      <a:pt x="176" y="164"/>
                    </a:cubicBezTo>
                    <a:cubicBezTo>
                      <a:pt x="233" y="149"/>
                      <a:pt x="235" y="44"/>
                      <a:pt x="276" y="0"/>
                    </a:cubicBezTo>
                    <a:cubicBezTo>
                      <a:pt x="279" y="2"/>
                      <a:pt x="283" y="4"/>
                      <a:pt x="288" y="4"/>
                    </a:cubicBezTo>
                    <a:close/>
                  </a:path>
                </a:pathLst>
              </a:custGeom>
              <a:grpFill/>
              <a:ln w="9525">
                <a:noFill/>
                <a:round/>
                <a:headEnd/>
                <a:tailEnd/>
              </a:ln>
            </p:spPr>
            <p:txBody>
              <a:bodyPr/>
              <a:lstStyle/>
              <a:p>
                <a:pPr algn="ctr" defTabSz="912386">
                  <a:lnSpc>
                    <a:spcPct val="90000"/>
                  </a:lnSpc>
                  <a:defRPr/>
                </a:pPr>
                <a:endParaRPr lang="en-US" sz="1900" kern="0">
                  <a:solidFill>
                    <a:srgbClr val="FFFFFF"/>
                  </a:solidFill>
                  <a:latin typeface="+mn-lt"/>
                  <a:ea typeface="MS PGothic" panose="020B0600070205080204" pitchFamily="34" charset="-128"/>
                </a:endParaRPr>
              </a:p>
            </p:txBody>
          </p:sp>
          <p:sp>
            <p:nvSpPr>
              <p:cNvPr id="60" name="Freeform 600">
                <a:extLst>
                  <a:ext uri="{FF2B5EF4-FFF2-40B4-BE49-F238E27FC236}">
                    <a16:creationId xmlns:a16="http://schemas.microsoft.com/office/drawing/2014/main" id="{A2E673CF-B969-4FC9-A53A-F2ABC3010705}"/>
                  </a:ext>
                </a:extLst>
              </p:cNvPr>
              <p:cNvSpPr>
                <a:spLocks/>
              </p:cNvSpPr>
              <p:nvPr/>
            </p:nvSpPr>
            <p:spPr bwMode="auto">
              <a:xfrm>
                <a:off x="8059" y="3410"/>
                <a:ext cx="788" cy="614"/>
              </a:xfrm>
              <a:custGeom>
                <a:avLst/>
                <a:gdLst>
                  <a:gd name="T0" fmla="*/ 328 w 334"/>
                  <a:gd name="T1" fmla="*/ 0 h 260"/>
                  <a:gd name="T2" fmla="*/ 252 w 334"/>
                  <a:gd name="T3" fmla="*/ 100 h 260"/>
                  <a:gd name="T4" fmla="*/ 288 w 334"/>
                  <a:gd name="T5" fmla="*/ 92 h 260"/>
                  <a:gd name="T6" fmla="*/ 252 w 334"/>
                  <a:gd name="T7" fmla="*/ 148 h 260"/>
                  <a:gd name="T8" fmla="*/ 0 w 334"/>
                  <a:gd name="T9" fmla="*/ 260 h 260"/>
                  <a:gd name="T10" fmla="*/ 92 w 334"/>
                  <a:gd name="T11" fmla="*/ 188 h 260"/>
                  <a:gd name="T12" fmla="*/ 196 w 334"/>
                  <a:gd name="T13" fmla="*/ 120 h 260"/>
                  <a:gd name="T14" fmla="*/ 316 w 334"/>
                  <a:gd name="T15" fmla="*/ 0 h 260"/>
                  <a:gd name="T16" fmla="*/ 328 w 334"/>
                  <a:gd name="T17" fmla="*/ 0 h 26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34"/>
                  <a:gd name="T28" fmla="*/ 0 h 260"/>
                  <a:gd name="T29" fmla="*/ 334 w 334"/>
                  <a:gd name="T30" fmla="*/ 260 h 26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34" h="260">
                    <a:moveTo>
                      <a:pt x="328" y="0"/>
                    </a:moveTo>
                    <a:cubicBezTo>
                      <a:pt x="334" y="49"/>
                      <a:pt x="277" y="69"/>
                      <a:pt x="252" y="100"/>
                    </a:cubicBezTo>
                    <a:cubicBezTo>
                      <a:pt x="263" y="112"/>
                      <a:pt x="269" y="85"/>
                      <a:pt x="288" y="92"/>
                    </a:cubicBezTo>
                    <a:cubicBezTo>
                      <a:pt x="289" y="123"/>
                      <a:pt x="264" y="129"/>
                      <a:pt x="252" y="148"/>
                    </a:cubicBezTo>
                    <a:cubicBezTo>
                      <a:pt x="148" y="163"/>
                      <a:pt x="101" y="255"/>
                      <a:pt x="0" y="260"/>
                    </a:cubicBezTo>
                    <a:cubicBezTo>
                      <a:pt x="16" y="222"/>
                      <a:pt x="60" y="207"/>
                      <a:pt x="92" y="188"/>
                    </a:cubicBezTo>
                    <a:cubicBezTo>
                      <a:pt x="126" y="168"/>
                      <a:pt x="168" y="148"/>
                      <a:pt x="196" y="120"/>
                    </a:cubicBezTo>
                    <a:cubicBezTo>
                      <a:pt x="235" y="82"/>
                      <a:pt x="259" y="24"/>
                      <a:pt x="316" y="0"/>
                    </a:cubicBezTo>
                    <a:cubicBezTo>
                      <a:pt x="320" y="0"/>
                      <a:pt x="324" y="0"/>
                      <a:pt x="328" y="0"/>
                    </a:cubicBezTo>
                    <a:close/>
                  </a:path>
                </a:pathLst>
              </a:custGeom>
              <a:grpFill/>
              <a:ln w="9525">
                <a:noFill/>
                <a:round/>
                <a:headEnd/>
                <a:tailEnd/>
              </a:ln>
            </p:spPr>
            <p:txBody>
              <a:bodyPr/>
              <a:lstStyle/>
              <a:p>
                <a:pPr algn="ctr" defTabSz="912386">
                  <a:lnSpc>
                    <a:spcPct val="90000"/>
                  </a:lnSpc>
                  <a:defRPr/>
                </a:pPr>
                <a:endParaRPr lang="en-US" sz="1900" kern="0">
                  <a:solidFill>
                    <a:srgbClr val="FFFFFF"/>
                  </a:solidFill>
                  <a:latin typeface="+mn-lt"/>
                  <a:ea typeface="MS PGothic" panose="020B0600070205080204" pitchFamily="34" charset="-128"/>
                </a:endParaRPr>
              </a:p>
            </p:txBody>
          </p:sp>
          <p:sp>
            <p:nvSpPr>
              <p:cNvPr id="61" name="Freeform 601">
                <a:extLst>
                  <a:ext uri="{FF2B5EF4-FFF2-40B4-BE49-F238E27FC236}">
                    <a16:creationId xmlns:a16="http://schemas.microsoft.com/office/drawing/2014/main" id="{7073A048-E5DC-4627-8684-229A2163C2E9}"/>
                  </a:ext>
                </a:extLst>
              </p:cNvPr>
              <p:cNvSpPr>
                <a:spLocks/>
              </p:cNvSpPr>
              <p:nvPr/>
            </p:nvSpPr>
            <p:spPr bwMode="auto">
              <a:xfrm>
                <a:off x="7227" y="3870"/>
                <a:ext cx="321" cy="210"/>
              </a:xfrm>
              <a:custGeom>
                <a:avLst/>
                <a:gdLst>
                  <a:gd name="T0" fmla="*/ 136 w 136"/>
                  <a:gd name="T1" fmla="*/ 9 h 89"/>
                  <a:gd name="T2" fmla="*/ 0 w 136"/>
                  <a:gd name="T3" fmla="*/ 53 h 89"/>
                  <a:gd name="T4" fmla="*/ 136 w 136"/>
                  <a:gd name="T5" fmla="*/ 9 h 89"/>
                  <a:gd name="T6" fmla="*/ 0 60000 65536"/>
                  <a:gd name="T7" fmla="*/ 0 60000 65536"/>
                  <a:gd name="T8" fmla="*/ 0 60000 65536"/>
                  <a:gd name="T9" fmla="*/ 0 w 136"/>
                  <a:gd name="T10" fmla="*/ 0 h 89"/>
                  <a:gd name="T11" fmla="*/ 136 w 136"/>
                  <a:gd name="T12" fmla="*/ 89 h 89"/>
                </a:gdLst>
                <a:ahLst/>
                <a:cxnLst>
                  <a:cxn ang="T6">
                    <a:pos x="T0" y="T1"/>
                  </a:cxn>
                  <a:cxn ang="T7">
                    <a:pos x="T2" y="T3"/>
                  </a:cxn>
                  <a:cxn ang="T8">
                    <a:pos x="T4" y="T5"/>
                  </a:cxn>
                </a:cxnLst>
                <a:rect l="T9" t="T10" r="T11" b="T12"/>
                <a:pathLst>
                  <a:path w="136" h="89">
                    <a:moveTo>
                      <a:pt x="136" y="9"/>
                    </a:moveTo>
                    <a:cubicBezTo>
                      <a:pt x="122" y="49"/>
                      <a:pt x="38" y="89"/>
                      <a:pt x="0" y="53"/>
                    </a:cubicBezTo>
                    <a:cubicBezTo>
                      <a:pt x="9" y="6"/>
                      <a:pt x="98" y="0"/>
                      <a:pt x="136" y="9"/>
                    </a:cubicBezTo>
                    <a:close/>
                  </a:path>
                </a:pathLst>
              </a:custGeom>
              <a:grpFill/>
              <a:ln w="9525">
                <a:noFill/>
                <a:round/>
                <a:headEnd/>
                <a:tailEnd/>
              </a:ln>
            </p:spPr>
            <p:txBody>
              <a:bodyPr/>
              <a:lstStyle/>
              <a:p>
                <a:pPr algn="ctr" defTabSz="912386">
                  <a:lnSpc>
                    <a:spcPct val="90000"/>
                  </a:lnSpc>
                  <a:defRPr/>
                </a:pPr>
                <a:endParaRPr lang="en-US" sz="1900" kern="0">
                  <a:solidFill>
                    <a:srgbClr val="FFFFFF"/>
                  </a:solidFill>
                  <a:latin typeface="+mn-lt"/>
                  <a:ea typeface="MS PGothic" panose="020B0600070205080204" pitchFamily="34" charset="-128"/>
                </a:endParaRPr>
              </a:p>
            </p:txBody>
          </p:sp>
          <p:sp>
            <p:nvSpPr>
              <p:cNvPr id="62" name="Freeform 602">
                <a:extLst>
                  <a:ext uri="{FF2B5EF4-FFF2-40B4-BE49-F238E27FC236}">
                    <a16:creationId xmlns:a16="http://schemas.microsoft.com/office/drawing/2014/main" id="{19945169-F366-45FB-A6FC-03D6B80F11A4}"/>
                  </a:ext>
                </a:extLst>
              </p:cNvPr>
              <p:cNvSpPr>
                <a:spLocks/>
              </p:cNvSpPr>
              <p:nvPr/>
            </p:nvSpPr>
            <p:spPr bwMode="auto">
              <a:xfrm>
                <a:off x="7593" y="3976"/>
                <a:ext cx="333" cy="152"/>
              </a:xfrm>
              <a:custGeom>
                <a:avLst/>
                <a:gdLst>
                  <a:gd name="T0" fmla="*/ 77 w 141"/>
                  <a:gd name="T1" fmla="*/ 64 h 64"/>
                  <a:gd name="T2" fmla="*/ 37 w 141"/>
                  <a:gd name="T3" fmla="*/ 64 h 64"/>
                  <a:gd name="T4" fmla="*/ 141 w 141"/>
                  <a:gd name="T5" fmla="*/ 24 h 64"/>
                  <a:gd name="T6" fmla="*/ 77 w 141"/>
                  <a:gd name="T7" fmla="*/ 64 h 64"/>
                  <a:gd name="T8" fmla="*/ 0 60000 65536"/>
                  <a:gd name="T9" fmla="*/ 0 60000 65536"/>
                  <a:gd name="T10" fmla="*/ 0 60000 65536"/>
                  <a:gd name="T11" fmla="*/ 0 60000 65536"/>
                  <a:gd name="T12" fmla="*/ 0 w 141"/>
                  <a:gd name="T13" fmla="*/ 0 h 64"/>
                  <a:gd name="T14" fmla="*/ 141 w 141"/>
                  <a:gd name="T15" fmla="*/ 64 h 64"/>
                </a:gdLst>
                <a:ahLst/>
                <a:cxnLst>
                  <a:cxn ang="T8">
                    <a:pos x="T0" y="T1"/>
                  </a:cxn>
                  <a:cxn ang="T9">
                    <a:pos x="T2" y="T3"/>
                  </a:cxn>
                  <a:cxn ang="T10">
                    <a:pos x="T4" y="T5"/>
                  </a:cxn>
                  <a:cxn ang="T11">
                    <a:pos x="T6" y="T7"/>
                  </a:cxn>
                </a:cxnLst>
                <a:rect l="T12" t="T13" r="T14" b="T15"/>
                <a:pathLst>
                  <a:path w="141" h="64">
                    <a:moveTo>
                      <a:pt x="77" y="64"/>
                    </a:moveTo>
                    <a:cubicBezTo>
                      <a:pt x="64" y="64"/>
                      <a:pt x="50" y="64"/>
                      <a:pt x="37" y="64"/>
                    </a:cubicBezTo>
                    <a:cubicBezTo>
                      <a:pt x="0" y="28"/>
                      <a:pt x="107" y="0"/>
                      <a:pt x="141" y="24"/>
                    </a:cubicBezTo>
                    <a:cubicBezTo>
                      <a:pt x="135" y="53"/>
                      <a:pt x="101" y="53"/>
                      <a:pt x="77" y="64"/>
                    </a:cubicBezTo>
                    <a:close/>
                  </a:path>
                </a:pathLst>
              </a:custGeom>
              <a:grpFill/>
              <a:ln w="9525">
                <a:noFill/>
                <a:round/>
                <a:headEnd/>
                <a:tailEnd/>
              </a:ln>
            </p:spPr>
            <p:txBody>
              <a:bodyPr/>
              <a:lstStyle/>
              <a:p>
                <a:pPr algn="ctr" defTabSz="912386">
                  <a:lnSpc>
                    <a:spcPct val="90000"/>
                  </a:lnSpc>
                  <a:defRPr/>
                </a:pPr>
                <a:endParaRPr lang="en-US" sz="1900" kern="0">
                  <a:solidFill>
                    <a:srgbClr val="FFFFFF"/>
                  </a:solidFill>
                  <a:latin typeface="+mn-lt"/>
                  <a:ea typeface="MS PGothic" panose="020B0600070205080204" pitchFamily="34" charset="-128"/>
                </a:endParaRPr>
              </a:p>
            </p:txBody>
          </p:sp>
        </p:grpSp>
      </p:grpSp>
      <p:pic>
        <p:nvPicPr>
          <p:cNvPr id="64" name="図 63">
            <a:extLst>
              <a:ext uri="{FF2B5EF4-FFF2-40B4-BE49-F238E27FC236}">
                <a16:creationId xmlns:a16="http://schemas.microsoft.com/office/drawing/2014/main" id="{B053348A-7644-4A18-852C-7069D58A0FFB}"/>
              </a:ext>
            </a:extLst>
          </p:cNvPr>
          <p:cNvPicPr>
            <a:picLocks noChangeAspect="1"/>
          </p:cNvPicPr>
          <p:nvPr/>
        </p:nvPicPr>
        <p:blipFill>
          <a:blip r:embed="rId4" cstate="print">
            <a:extLst>
              <a:ext uri="{28A0092B-C50C-407E-A947-70E740481C1C}">
                <a14:useLocalDpi xmlns:a14="http://schemas.microsoft.com/office/drawing/2010/main"/>
              </a:ext>
            </a:extLst>
          </a:blip>
          <a:stretch>
            <a:fillRect/>
          </a:stretch>
        </p:blipFill>
        <p:spPr>
          <a:xfrm>
            <a:off x="7863114" y="2200152"/>
            <a:ext cx="665023" cy="665023"/>
          </a:xfrm>
          <a:prstGeom prst="rect">
            <a:avLst/>
          </a:prstGeom>
        </p:spPr>
      </p:pic>
      <p:sp>
        <p:nvSpPr>
          <p:cNvPr id="65" name="四角形: 角を丸くする 64">
            <a:extLst>
              <a:ext uri="{FF2B5EF4-FFF2-40B4-BE49-F238E27FC236}">
                <a16:creationId xmlns:a16="http://schemas.microsoft.com/office/drawing/2014/main" id="{9B4C284E-8E0D-49C4-8619-8570040FB6FF}"/>
              </a:ext>
            </a:extLst>
          </p:cNvPr>
          <p:cNvSpPr/>
          <p:nvPr/>
        </p:nvSpPr>
        <p:spPr>
          <a:xfrm>
            <a:off x="1280374" y="3532581"/>
            <a:ext cx="5452281" cy="1058469"/>
          </a:xfrm>
          <a:prstGeom prst="roundRect">
            <a:avLst/>
          </a:prstGeom>
          <a:noFill/>
          <a:ln w="12700">
            <a:solidFill>
              <a:schemeClr val="accent1"/>
            </a:solidFill>
            <a:prstDash val="sysDot"/>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ea typeface="MS PGothic" panose="020B0600070205080204" pitchFamily="34" charset="-128"/>
            </a:endParaRPr>
          </a:p>
        </p:txBody>
      </p:sp>
      <p:pic>
        <p:nvPicPr>
          <p:cNvPr id="1026" name="Picture 2" descr="関連画像">
            <a:extLst>
              <a:ext uri="{FF2B5EF4-FFF2-40B4-BE49-F238E27FC236}">
                <a16:creationId xmlns:a16="http://schemas.microsoft.com/office/drawing/2014/main" id="{E9E52AD8-B031-4FAB-8C6D-DCE67AC9B250}"/>
              </a:ext>
            </a:extLst>
          </p:cNvPr>
          <p:cNvPicPr>
            <a:picLocks noChangeAspect="1" noChangeArrowheads="1"/>
          </p:cNvPicPr>
          <p:nvPr/>
        </p:nvPicPr>
        <p:blipFill>
          <a:blip r:embed="rId5" cstate="print">
            <a:extLst>
              <a:ext uri="{28A0092B-C50C-407E-A947-70E740481C1C}">
                <a14:useLocalDpi xmlns:a14="http://schemas.microsoft.com/office/drawing/2010/main"/>
              </a:ext>
            </a:extLst>
          </a:blip>
          <a:srcRect/>
          <a:stretch>
            <a:fillRect/>
          </a:stretch>
        </p:blipFill>
        <p:spPr bwMode="auto">
          <a:xfrm>
            <a:off x="2913202" y="2594799"/>
            <a:ext cx="423216" cy="456915"/>
          </a:xfrm>
          <a:prstGeom prst="rect">
            <a:avLst/>
          </a:prstGeom>
          <a:noFill/>
          <a:extLst>
            <a:ext uri="{909E8E84-426E-40DD-AFC4-6F175D3DCCD1}">
              <a14:hiddenFill xmlns:a14="http://schemas.microsoft.com/office/drawing/2010/main">
                <a:solidFill>
                  <a:srgbClr val="FFFFFF"/>
                </a:solidFill>
              </a14:hiddenFill>
            </a:ext>
          </a:extLst>
        </p:spPr>
      </p:pic>
      <p:sp>
        <p:nvSpPr>
          <p:cNvPr id="68" name="Bent Arrow 4">
            <a:extLst>
              <a:ext uri="{FF2B5EF4-FFF2-40B4-BE49-F238E27FC236}">
                <a16:creationId xmlns:a16="http://schemas.microsoft.com/office/drawing/2014/main" id="{9267E2F9-3C9D-4777-B9C1-29EDC601157E}"/>
              </a:ext>
            </a:extLst>
          </p:cNvPr>
          <p:cNvSpPr/>
          <p:nvPr/>
        </p:nvSpPr>
        <p:spPr>
          <a:xfrm rot="16200000" flipV="1">
            <a:off x="6300665" y="3305068"/>
            <a:ext cx="767220" cy="465656"/>
          </a:xfrm>
          <a:prstGeom prst="bentArrow">
            <a:avLst>
              <a:gd name="adj1" fmla="val 27932"/>
              <a:gd name="adj2" fmla="val 30129"/>
              <a:gd name="adj3" fmla="val 35258"/>
              <a:gd name="adj4" fmla="val 39354"/>
            </a:avLst>
          </a:prstGeom>
          <a:solidFill>
            <a:schemeClr val="accent1"/>
          </a:solidFill>
          <a:ln>
            <a:headEnd type="none" w="med" len="med"/>
            <a:tailEnd type="stealth" w="lg" len="lg"/>
          </a:ln>
        </p:spPr>
        <p:style>
          <a:lnRef idx="1">
            <a:schemeClr val="accent1"/>
          </a:lnRef>
          <a:fillRef idx="2">
            <a:schemeClr val="accent1"/>
          </a:fillRef>
          <a:effectRef idx="1">
            <a:schemeClr val="accent1"/>
          </a:effectRef>
          <a:fontRef idx="minor">
            <a:schemeClr val="dk1"/>
          </a:fontRef>
        </p:style>
        <p:txBody>
          <a:bodyPr rtlCol="0" anchor="ctr"/>
          <a:lstStyle/>
          <a:p>
            <a:pPr algn="ctr"/>
            <a:endParaRPr kumimoji="1" lang="en-US">
              <a:solidFill>
                <a:srgbClr val="FFFFFF"/>
              </a:solidFill>
              <a:ea typeface="MS PGothic" panose="020B0600070205080204" pitchFamily="34" charset="-128"/>
            </a:endParaRPr>
          </a:p>
        </p:txBody>
      </p:sp>
      <p:sp>
        <p:nvSpPr>
          <p:cNvPr id="69" name="TextBox 21">
            <a:extLst>
              <a:ext uri="{FF2B5EF4-FFF2-40B4-BE49-F238E27FC236}">
                <a16:creationId xmlns:a16="http://schemas.microsoft.com/office/drawing/2014/main" id="{22F2266B-3E28-4977-8666-B2200AD96368}"/>
              </a:ext>
            </a:extLst>
          </p:cNvPr>
          <p:cNvSpPr txBox="1"/>
          <p:nvPr/>
        </p:nvSpPr>
        <p:spPr>
          <a:xfrm>
            <a:off x="6884068" y="3433404"/>
            <a:ext cx="832279" cy="430887"/>
          </a:xfrm>
          <a:prstGeom prst="rect">
            <a:avLst/>
          </a:prstGeom>
          <a:noFill/>
        </p:spPr>
        <p:txBody>
          <a:bodyPr wrap="none" rtlCol="0">
            <a:spAutoFit/>
          </a:bodyPr>
          <a:lstStyle/>
          <a:p>
            <a:pPr algn="ctr"/>
            <a:r>
              <a:rPr lang="en-US" altLang="ja-JP" sz="1100" b="1">
                <a:solidFill>
                  <a:srgbClr val="58585B"/>
                </a:solidFill>
                <a:latin typeface="+mn-lt"/>
                <a:ea typeface="MS PGothic" panose="020B0600070205080204" pitchFamily="34" charset="-128"/>
                <a:cs typeface="Meiryo" charset="-128"/>
              </a:rPr>
              <a:t>Streaming</a:t>
            </a:r>
          </a:p>
          <a:p>
            <a:pPr algn="ctr"/>
            <a:r>
              <a:rPr lang="en-US" altLang="ja-JP" sz="1100" b="1">
                <a:solidFill>
                  <a:srgbClr val="58585B"/>
                </a:solidFill>
                <a:latin typeface="+mn-lt"/>
                <a:ea typeface="MS PGothic" panose="020B0600070205080204" pitchFamily="34" charset="-128"/>
                <a:cs typeface="Meiryo" charset="-128"/>
              </a:rPr>
              <a:t>Telemetry</a:t>
            </a:r>
            <a:endParaRPr lang="en-US" sz="1100" b="1">
              <a:solidFill>
                <a:srgbClr val="58585B"/>
              </a:solidFill>
              <a:latin typeface="+mn-lt"/>
              <a:ea typeface="MS PGothic" panose="020B0600070205080204" pitchFamily="34" charset="-128"/>
              <a:cs typeface="Meiryo" charset="-128"/>
            </a:endParaRPr>
          </a:p>
        </p:txBody>
      </p:sp>
      <p:sp>
        <p:nvSpPr>
          <p:cNvPr id="70" name="Bent Arrow 23">
            <a:extLst>
              <a:ext uri="{FF2B5EF4-FFF2-40B4-BE49-F238E27FC236}">
                <a16:creationId xmlns:a16="http://schemas.microsoft.com/office/drawing/2014/main" id="{54ECDDE4-2745-4F14-926D-ADC2B42C2A95}"/>
              </a:ext>
            </a:extLst>
          </p:cNvPr>
          <p:cNvSpPr/>
          <p:nvPr/>
        </p:nvSpPr>
        <p:spPr>
          <a:xfrm rot="16200000" flipV="1">
            <a:off x="7034823" y="2879369"/>
            <a:ext cx="697596" cy="1864348"/>
          </a:xfrm>
          <a:prstGeom prst="bentArrow">
            <a:avLst>
              <a:gd name="adj1" fmla="val 14929"/>
              <a:gd name="adj2" fmla="val 16272"/>
              <a:gd name="adj3" fmla="val 16943"/>
              <a:gd name="adj4" fmla="val 43750"/>
            </a:avLst>
          </a:prstGeom>
          <a:solidFill>
            <a:schemeClr val="accent1"/>
          </a:solidFill>
          <a:ln>
            <a:headEnd type="none" w="med" len="med"/>
            <a:tailEnd type="stealth" w="lg" len="lg"/>
          </a:ln>
        </p:spPr>
        <p:style>
          <a:lnRef idx="1">
            <a:schemeClr val="accent1"/>
          </a:lnRef>
          <a:fillRef idx="2">
            <a:schemeClr val="accent1"/>
          </a:fillRef>
          <a:effectRef idx="1">
            <a:schemeClr val="accent1"/>
          </a:effectRef>
          <a:fontRef idx="minor">
            <a:schemeClr val="dk1"/>
          </a:fontRef>
        </p:style>
        <p:txBody>
          <a:bodyPr rtlCol="0" anchor="ctr"/>
          <a:lstStyle/>
          <a:p>
            <a:pPr algn="ctr"/>
            <a:endParaRPr kumimoji="1" lang="en-US">
              <a:solidFill>
                <a:srgbClr val="FFFFFF"/>
              </a:solidFill>
              <a:ea typeface="MS PGothic" panose="020B0600070205080204" pitchFamily="34" charset="-128"/>
            </a:endParaRPr>
          </a:p>
        </p:txBody>
      </p:sp>
      <p:sp>
        <p:nvSpPr>
          <p:cNvPr id="71" name="TextBox 25">
            <a:extLst>
              <a:ext uri="{FF2B5EF4-FFF2-40B4-BE49-F238E27FC236}">
                <a16:creationId xmlns:a16="http://schemas.microsoft.com/office/drawing/2014/main" id="{1A1D879E-D2F7-45AA-B717-F122848BCA2B}"/>
              </a:ext>
            </a:extLst>
          </p:cNvPr>
          <p:cNvSpPr txBox="1"/>
          <p:nvPr/>
        </p:nvSpPr>
        <p:spPr>
          <a:xfrm>
            <a:off x="6719008" y="4276475"/>
            <a:ext cx="2160798" cy="276999"/>
          </a:xfrm>
          <a:prstGeom prst="rect">
            <a:avLst/>
          </a:prstGeom>
          <a:noFill/>
        </p:spPr>
        <p:txBody>
          <a:bodyPr wrap="square" rtlCol="0">
            <a:spAutoFit/>
          </a:bodyPr>
          <a:lstStyle/>
          <a:p>
            <a:r>
              <a:rPr lang="en-US" altLang="ja-JP" sz="1200" b="1">
                <a:solidFill>
                  <a:srgbClr val="58585B"/>
                </a:solidFill>
                <a:latin typeface="+mn-lt"/>
                <a:ea typeface="MS PGothic" panose="020B0600070205080204" pitchFamily="34" charset="-128"/>
                <a:cs typeface="Meiryo" charset="-128"/>
              </a:rPr>
              <a:t>Network as a Sensor</a:t>
            </a:r>
            <a:endParaRPr lang="en-US" sz="1200" b="1">
              <a:solidFill>
                <a:srgbClr val="58585B"/>
              </a:solidFill>
              <a:latin typeface="+mn-lt"/>
              <a:ea typeface="MS PGothic" panose="020B0600070205080204" pitchFamily="34" charset="-128"/>
              <a:cs typeface="Meiryo" charset="-128"/>
            </a:endParaRPr>
          </a:p>
        </p:txBody>
      </p:sp>
      <p:sp>
        <p:nvSpPr>
          <p:cNvPr id="72" name="テキスト ボックス 71">
            <a:extLst>
              <a:ext uri="{FF2B5EF4-FFF2-40B4-BE49-F238E27FC236}">
                <a16:creationId xmlns:a16="http://schemas.microsoft.com/office/drawing/2014/main" id="{9E9E3EE9-C3DB-4698-B231-D66776150EDD}"/>
              </a:ext>
            </a:extLst>
          </p:cNvPr>
          <p:cNvSpPr txBox="1"/>
          <p:nvPr/>
        </p:nvSpPr>
        <p:spPr>
          <a:xfrm>
            <a:off x="2296178" y="4214919"/>
            <a:ext cx="1002726" cy="246221"/>
          </a:xfrm>
          <a:prstGeom prst="rect">
            <a:avLst/>
          </a:prstGeom>
          <a:noFill/>
        </p:spPr>
        <p:txBody>
          <a:bodyPr wrap="square" rtlCol="0">
            <a:spAutoFit/>
          </a:bodyPr>
          <a:lstStyle/>
          <a:p>
            <a:pPr algn="ctr"/>
            <a:r>
              <a:rPr kumimoji="1" lang="en-US" altLang="ja-JP" sz="1000" b="1">
                <a:latin typeface="+mn-lt"/>
                <a:ea typeface="MS PGothic" panose="020B0600070205080204" pitchFamily="34" charset="-128"/>
              </a:rPr>
              <a:t>Switch</a:t>
            </a:r>
          </a:p>
        </p:txBody>
      </p:sp>
      <p:sp>
        <p:nvSpPr>
          <p:cNvPr id="67" name="正方形/長方形 66">
            <a:extLst>
              <a:ext uri="{FF2B5EF4-FFF2-40B4-BE49-F238E27FC236}">
                <a16:creationId xmlns:a16="http://schemas.microsoft.com/office/drawing/2014/main" id="{87FBEAEB-8D54-484C-8EBC-B49269F9DDE9}"/>
              </a:ext>
            </a:extLst>
          </p:cNvPr>
          <p:cNvSpPr/>
          <p:nvPr/>
        </p:nvSpPr>
        <p:spPr>
          <a:xfrm>
            <a:off x="1981157" y="4391441"/>
            <a:ext cx="1653018" cy="230832"/>
          </a:xfrm>
          <a:prstGeom prst="rect">
            <a:avLst/>
          </a:prstGeom>
        </p:spPr>
        <p:txBody>
          <a:bodyPr wrap="none">
            <a:spAutoFit/>
          </a:bodyPr>
          <a:lstStyle/>
          <a:p>
            <a:pPr algn="r"/>
            <a:r>
              <a:rPr kumimoji="1" lang="en-US" altLang="ja-JP" sz="900" b="1">
                <a:latin typeface="+mn-lt"/>
                <a:ea typeface="MS PGothic" panose="020B0600070205080204" pitchFamily="34" charset="-128"/>
              </a:rPr>
              <a:t>Catalyst 9000</a:t>
            </a:r>
            <a:r>
              <a:rPr kumimoji="1" lang="ja-JP" altLang="en-US" sz="900" b="1">
                <a:latin typeface="+mn-lt"/>
                <a:ea typeface="MS PGothic" panose="020B0600070205080204" pitchFamily="34" charset="-128"/>
              </a:rPr>
              <a:t>シリーズを含む</a:t>
            </a:r>
            <a:endParaRPr kumimoji="1" lang="en-US" altLang="ja-JP" sz="900" b="1">
              <a:latin typeface="+mn-lt"/>
              <a:ea typeface="MS PGothic" panose="020B0600070205080204" pitchFamily="34" charset="-128"/>
            </a:endParaRPr>
          </a:p>
        </p:txBody>
      </p:sp>
      <p:sp>
        <p:nvSpPr>
          <p:cNvPr id="74" name="テキスト ボックス 73">
            <a:extLst>
              <a:ext uri="{FF2B5EF4-FFF2-40B4-BE49-F238E27FC236}">
                <a16:creationId xmlns:a16="http://schemas.microsoft.com/office/drawing/2014/main" id="{DBE0AED7-01C2-4CF8-A752-58D0BCA51EE7}"/>
              </a:ext>
            </a:extLst>
          </p:cNvPr>
          <p:cNvSpPr txBox="1"/>
          <p:nvPr/>
        </p:nvSpPr>
        <p:spPr>
          <a:xfrm>
            <a:off x="3396813" y="4214919"/>
            <a:ext cx="1002726" cy="246221"/>
          </a:xfrm>
          <a:prstGeom prst="rect">
            <a:avLst/>
          </a:prstGeom>
          <a:noFill/>
        </p:spPr>
        <p:txBody>
          <a:bodyPr wrap="square" rtlCol="0">
            <a:spAutoFit/>
          </a:bodyPr>
          <a:lstStyle/>
          <a:p>
            <a:pPr algn="ctr"/>
            <a:r>
              <a:rPr kumimoji="1" lang="en-US" altLang="ja-JP" sz="1000" b="1">
                <a:latin typeface="+mn-lt"/>
                <a:ea typeface="MS PGothic" panose="020B0600070205080204" pitchFamily="34" charset="-128"/>
              </a:rPr>
              <a:t>Router</a:t>
            </a:r>
          </a:p>
        </p:txBody>
      </p:sp>
      <p:sp>
        <p:nvSpPr>
          <p:cNvPr id="75" name="テキスト ボックス 74">
            <a:extLst>
              <a:ext uri="{FF2B5EF4-FFF2-40B4-BE49-F238E27FC236}">
                <a16:creationId xmlns:a16="http://schemas.microsoft.com/office/drawing/2014/main" id="{66651D94-6DC0-453F-B22D-E7F10CA9FD4C}"/>
              </a:ext>
            </a:extLst>
          </p:cNvPr>
          <p:cNvSpPr txBox="1"/>
          <p:nvPr/>
        </p:nvSpPr>
        <p:spPr>
          <a:xfrm>
            <a:off x="4470388" y="4214919"/>
            <a:ext cx="1002726" cy="246221"/>
          </a:xfrm>
          <a:prstGeom prst="rect">
            <a:avLst/>
          </a:prstGeom>
          <a:noFill/>
        </p:spPr>
        <p:txBody>
          <a:bodyPr wrap="square" rtlCol="0">
            <a:spAutoFit/>
          </a:bodyPr>
          <a:lstStyle/>
          <a:p>
            <a:pPr algn="ctr"/>
            <a:r>
              <a:rPr kumimoji="1" lang="en-US" altLang="ja-JP" sz="1000" b="1">
                <a:latin typeface="+mn-lt"/>
                <a:ea typeface="MS PGothic" panose="020B0600070205080204" pitchFamily="34" charset="-128"/>
              </a:rPr>
              <a:t>WLC</a:t>
            </a:r>
          </a:p>
        </p:txBody>
      </p:sp>
      <p:sp>
        <p:nvSpPr>
          <p:cNvPr id="76" name="テキスト ボックス 75">
            <a:extLst>
              <a:ext uri="{FF2B5EF4-FFF2-40B4-BE49-F238E27FC236}">
                <a16:creationId xmlns:a16="http://schemas.microsoft.com/office/drawing/2014/main" id="{CD8A5375-6FF6-4302-9A66-217B3D6E86A5}"/>
              </a:ext>
            </a:extLst>
          </p:cNvPr>
          <p:cNvSpPr txBox="1"/>
          <p:nvPr/>
        </p:nvSpPr>
        <p:spPr>
          <a:xfrm>
            <a:off x="5540946" y="4214919"/>
            <a:ext cx="1002726" cy="246221"/>
          </a:xfrm>
          <a:prstGeom prst="rect">
            <a:avLst/>
          </a:prstGeom>
          <a:noFill/>
        </p:spPr>
        <p:txBody>
          <a:bodyPr wrap="square" rtlCol="0">
            <a:spAutoFit/>
          </a:bodyPr>
          <a:lstStyle/>
          <a:p>
            <a:pPr algn="ctr"/>
            <a:r>
              <a:rPr kumimoji="1" lang="en-US" altLang="ja-JP" sz="1000" b="1">
                <a:latin typeface="+mn-lt"/>
                <a:ea typeface="MS PGothic" panose="020B0600070205080204" pitchFamily="34" charset="-128"/>
              </a:rPr>
              <a:t>AP</a:t>
            </a:r>
          </a:p>
        </p:txBody>
      </p:sp>
      <p:sp>
        <p:nvSpPr>
          <p:cNvPr id="78" name="Rectangle 15">
            <a:extLst>
              <a:ext uri="{FF2B5EF4-FFF2-40B4-BE49-F238E27FC236}">
                <a16:creationId xmlns:a16="http://schemas.microsoft.com/office/drawing/2014/main" id="{594A0D78-7CEA-44A9-AC6B-79F11E628034}"/>
              </a:ext>
            </a:extLst>
          </p:cNvPr>
          <p:cNvSpPr/>
          <p:nvPr/>
        </p:nvSpPr>
        <p:spPr>
          <a:xfrm>
            <a:off x="253673" y="3648847"/>
            <a:ext cx="1490869" cy="840156"/>
          </a:xfrm>
          <a:prstGeom prst="rect">
            <a:avLst/>
          </a:prstGeom>
          <a:solidFill>
            <a:schemeClr val="bg1"/>
          </a:solidFill>
          <a:ln w="6350" cap="rnd" cmpd="sng" algn="ctr">
            <a:noFill/>
            <a:prstDash val="solid"/>
            <a:round/>
            <a:headEnd type="none" w="med" len="med"/>
            <a:tailEnd type="stealth" w="lg" len="lg"/>
          </a:ln>
          <a:effectLst/>
        </p:spPr>
        <p:txBody>
          <a:bodyPr rtlCol="0" anchor="ctr"/>
          <a:lstStyle/>
          <a:p>
            <a:pPr algn="ctr"/>
            <a:r>
              <a:rPr lang="en-US" altLang="ja-JP" sz="1050">
                <a:solidFill>
                  <a:schemeClr val="bg2"/>
                </a:solidFill>
                <a:latin typeface="+mn-lt"/>
                <a:ea typeface="MS PGothic" panose="020B0600070205080204" pitchFamily="34" charset="-128"/>
                <a:cs typeface="Meiryo" charset="-128"/>
              </a:rPr>
              <a:t>Cisco DNA</a:t>
            </a:r>
            <a:r>
              <a:rPr lang="ja-JP" altLang="en-US" sz="1050">
                <a:solidFill>
                  <a:schemeClr val="bg2"/>
                </a:solidFill>
                <a:latin typeface="+mn-lt"/>
                <a:ea typeface="MS PGothic" panose="020B0600070205080204" pitchFamily="34" charset="-128"/>
                <a:cs typeface="Meiryo" charset="-128"/>
              </a:rPr>
              <a:t> </a:t>
            </a:r>
            <a:r>
              <a:rPr lang="en-US" altLang="ja-JP" sz="1050">
                <a:solidFill>
                  <a:schemeClr val="bg2"/>
                </a:solidFill>
                <a:latin typeface="+mn-lt"/>
                <a:ea typeface="MS PGothic" panose="020B0600070205080204" pitchFamily="34" charset="-128"/>
                <a:cs typeface="Meiryo" charset="-128"/>
              </a:rPr>
              <a:t>Center </a:t>
            </a:r>
          </a:p>
          <a:p>
            <a:pPr algn="ctr"/>
            <a:r>
              <a:rPr lang="ja-JP" altLang="en-US" sz="1050" err="1">
                <a:solidFill>
                  <a:schemeClr val="bg2"/>
                </a:solidFill>
                <a:latin typeface="+mn-lt"/>
                <a:ea typeface="MS PGothic" panose="020B0600070205080204" pitchFamily="34" charset="-128"/>
                <a:cs typeface="Meiryo" charset="-128"/>
              </a:rPr>
              <a:t>の監</a:t>
            </a:r>
            <a:r>
              <a:rPr lang="ja-JP" altLang="en-US" sz="1050">
                <a:solidFill>
                  <a:schemeClr val="bg2"/>
                </a:solidFill>
                <a:latin typeface="+mn-lt"/>
                <a:ea typeface="MS PGothic" panose="020B0600070205080204" pitchFamily="34" charset="-128"/>
                <a:cs typeface="Meiryo" charset="-128"/>
              </a:rPr>
              <a:t>視下で</a:t>
            </a:r>
            <a:endParaRPr lang="en-US" altLang="ja-JP" sz="1050">
              <a:solidFill>
                <a:schemeClr val="bg2"/>
              </a:solidFill>
              <a:latin typeface="+mn-lt"/>
              <a:ea typeface="MS PGothic" panose="020B0600070205080204" pitchFamily="34" charset="-128"/>
              <a:cs typeface="Meiryo" charset="-128"/>
            </a:endParaRPr>
          </a:p>
          <a:p>
            <a:pPr algn="ctr"/>
            <a:r>
              <a:rPr lang="ja-JP" altLang="en-US" sz="1050">
                <a:solidFill>
                  <a:schemeClr val="bg2"/>
                </a:solidFill>
                <a:latin typeface="+mn-lt"/>
                <a:ea typeface="MS PGothic" panose="020B0600070205080204" pitchFamily="34" charset="-128"/>
                <a:cs typeface="Meiryo" charset="-128"/>
              </a:rPr>
              <a:t>コントロールされている</a:t>
            </a:r>
            <a:endParaRPr lang="en-US" altLang="ja-JP" sz="1050">
              <a:solidFill>
                <a:schemeClr val="bg2"/>
              </a:solidFill>
              <a:latin typeface="+mn-lt"/>
              <a:ea typeface="MS PGothic" panose="020B0600070205080204" pitchFamily="34" charset="-128"/>
              <a:cs typeface="Meiryo" charset="-128"/>
            </a:endParaRPr>
          </a:p>
          <a:p>
            <a:pPr algn="ctr"/>
            <a:r>
              <a:rPr lang="ja-JP" altLang="en-US" sz="1050">
                <a:solidFill>
                  <a:schemeClr val="bg2"/>
                </a:solidFill>
                <a:latin typeface="+mn-lt"/>
                <a:ea typeface="MS PGothic" panose="020B0600070205080204" pitchFamily="34" charset="-128"/>
                <a:cs typeface="Meiryo" charset="-128"/>
              </a:rPr>
              <a:t>ソリューション製品</a:t>
            </a:r>
            <a:endParaRPr lang="en-US" sz="1050">
              <a:solidFill>
                <a:schemeClr val="bg2"/>
              </a:solidFill>
              <a:latin typeface="+mn-lt"/>
              <a:ea typeface="MS PGothic" panose="020B0600070205080204" pitchFamily="34" charset="-128"/>
              <a:cs typeface="Meiryo" charset="-128"/>
            </a:endParaRPr>
          </a:p>
        </p:txBody>
      </p:sp>
      <p:sp>
        <p:nvSpPr>
          <p:cNvPr id="73" name="矢印: 下 72">
            <a:extLst>
              <a:ext uri="{FF2B5EF4-FFF2-40B4-BE49-F238E27FC236}">
                <a16:creationId xmlns:a16="http://schemas.microsoft.com/office/drawing/2014/main" id="{0B09B1C2-3D45-4BAD-9A95-290565995214}"/>
              </a:ext>
            </a:extLst>
          </p:cNvPr>
          <p:cNvSpPr/>
          <p:nvPr/>
        </p:nvSpPr>
        <p:spPr>
          <a:xfrm>
            <a:off x="809857" y="3389481"/>
            <a:ext cx="442525" cy="229838"/>
          </a:xfrm>
          <a:prstGeom prst="downArrow">
            <a:avLst>
              <a:gd name="adj1" fmla="val 61967"/>
              <a:gd name="adj2" fmla="val 55938"/>
            </a:avLst>
          </a:prstGeom>
          <a:ln w="19050">
            <a:noFill/>
          </a:ln>
        </p:spPr>
        <p:style>
          <a:lnRef idx="3">
            <a:schemeClr val="lt1"/>
          </a:lnRef>
          <a:fillRef idx="1">
            <a:schemeClr val="accent1"/>
          </a:fillRef>
          <a:effectRef idx="1">
            <a:schemeClr val="accent1"/>
          </a:effectRef>
          <a:fontRef idx="minor">
            <a:schemeClr val="lt1"/>
          </a:fontRef>
        </p:style>
        <p:txBody>
          <a:bodyPr rtlCol="0" anchor="ctr"/>
          <a:lstStyle/>
          <a:p>
            <a:pPr algn="ctr"/>
            <a:endParaRPr kumimoji="1" lang="ja-JP" altLang="en-US">
              <a:ea typeface="MS PGothic" panose="020B0600070205080204" pitchFamily="34" charset="-128"/>
            </a:endParaRPr>
          </a:p>
        </p:txBody>
      </p:sp>
      <p:sp>
        <p:nvSpPr>
          <p:cNvPr id="80" name="矢印: 下 79">
            <a:extLst>
              <a:ext uri="{FF2B5EF4-FFF2-40B4-BE49-F238E27FC236}">
                <a16:creationId xmlns:a16="http://schemas.microsoft.com/office/drawing/2014/main" id="{895010E3-7B9F-490B-A691-DF16DF3E72A1}"/>
              </a:ext>
            </a:extLst>
          </p:cNvPr>
          <p:cNvSpPr/>
          <p:nvPr/>
        </p:nvSpPr>
        <p:spPr>
          <a:xfrm>
            <a:off x="4178276" y="3311542"/>
            <a:ext cx="442525" cy="307777"/>
          </a:xfrm>
          <a:prstGeom prst="downArrow">
            <a:avLst>
              <a:gd name="adj1" fmla="val 61967"/>
              <a:gd name="adj2" fmla="val 55938"/>
            </a:avLst>
          </a:prstGeom>
          <a:ln w="19050">
            <a:noFill/>
          </a:ln>
        </p:spPr>
        <p:style>
          <a:lnRef idx="3">
            <a:schemeClr val="lt1"/>
          </a:lnRef>
          <a:fillRef idx="1">
            <a:schemeClr val="accent1"/>
          </a:fillRef>
          <a:effectRef idx="1">
            <a:schemeClr val="accent1"/>
          </a:effectRef>
          <a:fontRef idx="minor">
            <a:schemeClr val="lt1"/>
          </a:fontRef>
        </p:style>
        <p:txBody>
          <a:bodyPr rtlCol="0" anchor="ctr"/>
          <a:lstStyle/>
          <a:p>
            <a:pPr algn="ctr"/>
            <a:endParaRPr kumimoji="1" lang="ja-JP" altLang="en-US">
              <a:ea typeface="MS PGothic" panose="020B0600070205080204" pitchFamily="34" charset="-128"/>
            </a:endParaRPr>
          </a:p>
        </p:txBody>
      </p:sp>
      <p:cxnSp>
        <p:nvCxnSpPr>
          <p:cNvPr id="84" name="直線コネクタ 83">
            <a:extLst>
              <a:ext uri="{FF2B5EF4-FFF2-40B4-BE49-F238E27FC236}">
                <a16:creationId xmlns:a16="http://schemas.microsoft.com/office/drawing/2014/main" id="{7DACD431-0387-4D00-986B-89EBBEBDE460}"/>
              </a:ext>
            </a:extLst>
          </p:cNvPr>
          <p:cNvCxnSpPr>
            <a:cxnSpLocks/>
          </p:cNvCxnSpPr>
          <p:nvPr/>
        </p:nvCxnSpPr>
        <p:spPr>
          <a:xfrm>
            <a:off x="1017151" y="3079917"/>
            <a:ext cx="1896051" cy="0"/>
          </a:xfrm>
          <a:prstGeom prst="line">
            <a:avLst/>
          </a:prstGeom>
          <a:ln w="19050">
            <a:solidFill>
              <a:schemeClr val="accent1">
                <a:lumMod val="50000"/>
              </a:schemeClr>
            </a:solidFill>
            <a:headEnd type="oval" w="lg" len="lg"/>
            <a:tailEnd type="oval" w="lg" len="lg"/>
          </a:ln>
        </p:spPr>
        <p:style>
          <a:lnRef idx="1">
            <a:schemeClr val="accent1"/>
          </a:lnRef>
          <a:fillRef idx="0">
            <a:schemeClr val="accent1"/>
          </a:fillRef>
          <a:effectRef idx="0">
            <a:schemeClr val="accent1"/>
          </a:effectRef>
          <a:fontRef idx="minor">
            <a:schemeClr val="tx1"/>
          </a:fontRef>
        </p:style>
      </p:cxnSp>
      <p:cxnSp>
        <p:nvCxnSpPr>
          <p:cNvPr id="87" name="直線コネクタ 86">
            <a:extLst>
              <a:ext uri="{FF2B5EF4-FFF2-40B4-BE49-F238E27FC236}">
                <a16:creationId xmlns:a16="http://schemas.microsoft.com/office/drawing/2014/main" id="{8C86198E-30FC-4C83-B3F4-01261ACF1B64}"/>
              </a:ext>
            </a:extLst>
          </p:cNvPr>
          <p:cNvCxnSpPr>
            <a:cxnSpLocks/>
          </p:cNvCxnSpPr>
          <p:nvPr/>
        </p:nvCxnSpPr>
        <p:spPr>
          <a:xfrm>
            <a:off x="5773446" y="3079917"/>
            <a:ext cx="959209" cy="0"/>
          </a:xfrm>
          <a:prstGeom prst="line">
            <a:avLst/>
          </a:prstGeom>
          <a:ln w="19050">
            <a:solidFill>
              <a:schemeClr val="accent1">
                <a:lumMod val="50000"/>
              </a:schemeClr>
            </a:solidFill>
            <a:headEnd type="oval" w="lg" len="lg"/>
            <a:tailEnd type="oval" w="lg" len="lg"/>
          </a:ln>
        </p:spPr>
        <p:style>
          <a:lnRef idx="1">
            <a:schemeClr val="accent1"/>
          </a:lnRef>
          <a:fillRef idx="0">
            <a:schemeClr val="accent1"/>
          </a:fillRef>
          <a:effectRef idx="0">
            <a:schemeClr val="accent1"/>
          </a:effectRef>
          <a:fontRef idx="minor">
            <a:schemeClr val="tx1"/>
          </a:fontRef>
        </p:style>
      </p:cxnSp>
      <p:pic>
        <p:nvPicPr>
          <p:cNvPr id="88" name="図 87">
            <a:extLst>
              <a:ext uri="{FF2B5EF4-FFF2-40B4-BE49-F238E27FC236}">
                <a16:creationId xmlns:a16="http://schemas.microsoft.com/office/drawing/2014/main" id="{0116349F-0D92-4457-8BA9-8DDA7AA21563}"/>
              </a:ext>
            </a:extLst>
          </p:cNvPr>
          <p:cNvPicPr>
            <a:picLocks noChangeAspect="1"/>
          </p:cNvPicPr>
          <p:nvPr/>
        </p:nvPicPr>
        <p:blipFill>
          <a:blip r:embed="rId6"/>
          <a:stretch>
            <a:fillRect/>
          </a:stretch>
        </p:blipFill>
        <p:spPr>
          <a:xfrm>
            <a:off x="6411831" y="2179552"/>
            <a:ext cx="614352" cy="602065"/>
          </a:xfrm>
          <a:prstGeom prst="rect">
            <a:avLst/>
          </a:prstGeom>
        </p:spPr>
      </p:pic>
      <p:pic>
        <p:nvPicPr>
          <p:cNvPr id="89" name="図 88">
            <a:extLst>
              <a:ext uri="{FF2B5EF4-FFF2-40B4-BE49-F238E27FC236}">
                <a16:creationId xmlns:a16="http://schemas.microsoft.com/office/drawing/2014/main" id="{3B37ED63-8F34-44D2-A29F-9F862D0AB71B}"/>
              </a:ext>
            </a:extLst>
          </p:cNvPr>
          <p:cNvPicPr>
            <a:picLocks noChangeAspect="1"/>
          </p:cNvPicPr>
          <p:nvPr/>
        </p:nvPicPr>
        <p:blipFill>
          <a:blip r:embed="rId7"/>
          <a:stretch>
            <a:fillRect/>
          </a:stretch>
        </p:blipFill>
        <p:spPr>
          <a:xfrm>
            <a:off x="3483952" y="1973699"/>
            <a:ext cx="1180592" cy="722811"/>
          </a:xfrm>
          <a:prstGeom prst="rect">
            <a:avLst/>
          </a:prstGeom>
        </p:spPr>
      </p:pic>
      <p:cxnSp>
        <p:nvCxnSpPr>
          <p:cNvPr id="91" name="直線コネクタ 90">
            <a:extLst>
              <a:ext uri="{FF2B5EF4-FFF2-40B4-BE49-F238E27FC236}">
                <a16:creationId xmlns:a16="http://schemas.microsoft.com/office/drawing/2014/main" id="{6F998496-D09F-416F-8A48-1D10D3FCC1D5}"/>
              </a:ext>
            </a:extLst>
          </p:cNvPr>
          <p:cNvCxnSpPr>
            <a:cxnSpLocks/>
          </p:cNvCxnSpPr>
          <p:nvPr/>
        </p:nvCxnSpPr>
        <p:spPr>
          <a:xfrm flipV="1">
            <a:off x="4056192" y="2674405"/>
            <a:ext cx="0" cy="239640"/>
          </a:xfrm>
          <a:prstGeom prst="line">
            <a:avLst/>
          </a:prstGeom>
          <a:ln w="19050">
            <a:solidFill>
              <a:schemeClr val="accent1">
                <a:lumMod val="50000"/>
              </a:schemeClr>
            </a:solidFill>
            <a:headEnd type="oval" w="lg" len="lg"/>
            <a:tailEnd type="oval" w="lg" len="lg"/>
          </a:ln>
        </p:spPr>
        <p:style>
          <a:lnRef idx="1">
            <a:schemeClr val="accent1"/>
          </a:lnRef>
          <a:fillRef idx="0">
            <a:schemeClr val="accent1"/>
          </a:fillRef>
          <a:effectRef idx="0">
            <a:schemeClr val="accent1"/>
          </a:effectRef>
          <a:fontRef idx="minor">
            <a:schemeClr val="tx1"/>
          </a:fontRef>
        </p:style>
      </p:cxnSp>
      <p:sp>
        <p:nvSpPr>
          <p:cNvPr id="96" name="テキスト ボックス 95">
            <a:extLst>
              <a:ext uri="{FF2B5EF4-FFF2-40B4-BE49-F238E27FC236}">
                <a16:creationId xmlns:a16="http://schemas.microsoft.com/office/drawing/2014/main" id="{96AA7E95-AB5A-44BB-A9A3-FBB654D1EA2A}"/>
              </a:ext>
            </a:extLst>
          </p:cNvPr>
          <p:cNvSpPr txBox="1"/>
          <p:nvPr/>
        </p:nvSpPr>
        <p:spPr>
          <a:xfrm>
            <a:off x="4743633" y="1966519"/>
            <a:ext cx="1345994" cy="707886"/>
          </a:xfrm>
          <a:prstGeom prst="rect">
            <a:avLst/>
          </a:prstGeom>
          <a:noFill/>
        </p:spPr>
        <p:txBody>
          <a:bodyPr wrap="square" rtlCol="0">
            <a:spAutoFit/>
          </a:bodyPr>
          <a:lstStyle/>
          <a:p>
            <a:r>
              <a:rPr kumimoji="1" lang="ja-JP" altLang="en-US" sz="1000" b="1">
                <a:latin typeface="+mn-lt"/>
                <a:ea typeface="MS PGothic" panose="020B0600070205080204" pitchFamily="34" charset="-128"/>
              </a:rPr>
              <a:t>・ポリシー</a:t>
            </a:r>
            <a:endParaRPr kumimoji="1" lang="en-US" altLang="ja-JP" sz="1000" b="1">
              <a:latin typeface="+mn-lt"/>
              <a:ea typeface="MS PGothic" panose="020B0600070205080204" pitchFamily="34" charset="-128"/>
            </a:endParaRPr>
          </a:p>
          <a:p>
            <a:r>
              <a:rPr kumimoji="1" lang="ja-JP" altLang="en-US" sz="1000" b="1">
                <a:latin typeface="+mn-lt"/>
                <a:ea typeface="MS PGothic" panose="020B0600070205080204" pitchFamily="34" charset="-128"/>
              </a:rPr>
              <a:t>・デザイン</a:t>
            </a:r>
            <a:endParaRPr kumimoji="1" lang="en-US" altLang="ja-JP" sz="1000" b="1">
              <a:latin typeface="+mn-lt"/>
              <a:ea typeface="MS PGothic" panose="020B0600070205080204" pitchFamily="34" charset="-128"/>
            </a:endParaRPr>
          </a:p>
          <a:p>
            <a:r>
              <a:rPr kumimoji="1" lang="ja-JP" altLang="en-US" sz="1000" b="1">
                <a:latin typeface="+mn-lt"/>
                <a:ea typeface="MS PGothic" panose="020B0600070205080204" pitchFamily="34" charset="-128"/>
              </a:rPr>
              <a:t>・プロビジョニング</a:t>
            </a:r>
            <a:endParaRPr kumimoji="1" lang="en-US" altLang="ja-JP" sz="1000" b="1">
              <a:latin typeface="+mn-lt"/>
              <a:ea typeface="MS PGothic" panose="020B0600070205080204" pitchFamily="34" charset="-128"/>
            </a:endParaRPr>
          </a:p>
          <a:p>
            <a:r>
              <a:rPr kumimoji="1" lang="ja-JP" altLang="en-US" sz="1000" b="1">
                <a:latin typeface="+mn-lt"/>
                <a:ea typeface="MS PGothic" panose="020B0600070205080204" pitchFamily="34" charset="-128"/>
              </a:rPr>
              <a:t>・アシュアランス</a:t>
            </a:r>
            <a:endParaRPr kumimoji="1" lang="en-US" altLang="ja-JP" sz="1000" b="1">
              <a:latin typeface="+mn-lt"/>
              <a:ea typeface="MS PGothic" panose="020B0600070205080204" pitchFamily="34" charset="-128"/>
            </a:endParaRPr>
          </a:p>
        </p:txBody>
      </p:sp>
      <p:sp>
        <p:nvSpPr>
          <p:cNvPr id="95" name="四角形: 角を丸くする 94">
            <a:extLst>
              <a:ext uri="{FF2B5EF4-FFF2-40B4-BE49-F238E27FC236}">
                <a16:creationId xmlns:a16="http://schemas.microsoft.com/office/drawing/2014/main" id="{0EB17110-7835-428A-A210-074CD1E49A0A}"/>
              </a:ext>
            </a:extLst>
          </p:cNvPr>
          <p:cNvSpPr/>
          <p:nvPr/>
        </p:nvSpPr>
        <p:spPr>
          <a:xfrm>
            <a:off x="2417789" y="3585659"/>
            <a:ext cx="817361" cy="664340"/>
          </a:xfrm>
          <a:prstGeom prst="roundRect">
            <a:avLst>
              <a:gd name="adj" fmla="val 5791"/>
            </a:avLst>
          </a:prstGeom>
          <a:noFill/>
          <a:ln>
            <a:solidFill>
              <a:srgbClr val="0000FF"/>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ea typeface="MS PGothic" panose="020B0600070205080204" pitchFamily="34" charset="-128"/>
            </a:endParaRPr>
          </a:p>
        </p:txBody>
      </p:sp>
      <p:sp>
        <p:nvSpPr>
          <p:cNvPr id="77" name="Slide Number Placeholder 4">
            <a:extLst>
              <a:ext uri="{FF2B5EF4-FFF2-40B4-BE49-F238E27FC236}">
                <a16:creationId xmlns:a16="http://schemas.microsoft.com/office/drawing/2014/main" id="{4198F37F-E297-F64D-ADA6-52859BCCEE20}"/>
              </a:ext>
            </a:extLst>
          </p:cNvPr>
          <p:cNvSpPr>
            <a:spLocks noGrp="1"/>
          </p:cNvSpPr>
          <p:nvPr>
            <p:ph type="sldNum" sz="quarter" idx="4294967295"/>
          </p:nvPr>
        </p:nvSpPr>
        <p:spPr>
          <a:xfrm>
            <a:off x="8648700" y="4884738"/>
            <a:ext cx="495300" cy="274637"/>
          </a:xfrm>
          <a:prstGeom prst="rect">
            <a:avLst/>
          </a:prstGeom>
        </p:spPr>
        <p:txBody>
          <a:bodyPr>
            <a:noAutofit/>
          </a:bodyPr>
          <a:lstStyle/>
          <a:p>
            <a:fld id="{3945D0FD-48F1-4D72-80C5-FFB60B92A834}" type="slidenum">
              <a:rPr lang="en-US" sz="900" smtClean="0">
                <a:latin typeface="+mn-lt"/>
                <a:ea typeface="MS PGothic" panose="020B0600070205080204" pitchFamily="34" charset="-128"/>
              </a:rPr>
              <a:pPr/>
              <a:t>403</a:t>
            </a:fld>
            <a:endParaRPr lang="en-US" sz="900">
              <a:latin typeface="+mn-lt"/>
              <a:ea typeface="MS PGothic" panose="020B0600070205080204" pitchFamily="34" charset="-128"/>
            </a:endParaRPr>
          </a:p>
        </p:txBody>
      </p:sp>
      <p:pic>
        <p:nvPicPr>
          <p:cNvPr id="5" name="図 4">
            <a:extLst>
              <a:ext uri="{FF2B5EF4-FFF2-40B4-BE49-F238E27FC236}">
                <a16:creationId xmlns:a16="http://schemas.microsoft.com/office/drawing/2014/main" id="{BA323728-06F2-40EC-AB54-F808A3CAC871}"/>
              </a:ext>
            </a:extLst>
          </p:cNvPr>
          <p:cNvPicPr>
            <a:picLocks noChangeAspect="1"/>
          </p:cNvPicPr>
          <p:nvPr/>
        </p:nvPicPr>
        <p:blipFill>
          <a:blip r:embed="rId8"/>
          <a:stretch>
            <a:fillRect/>
          </a:stretch>
        </p:blipFill>
        <p:spPr>
          <a:xfrm>
            <a:off x="7805758" y="182284"/>
            <a:ext cx="1109642" cy="1069262"/>
          </a:xfrm>
          <a:prstGeom prst="rect">
            <a:avLst/>
          </a:prstGeom>
        </p:spPr>
      </p:pic>
    </p:spTree>
    <p:extLst>
      <p:ext uri="{BB962C8B-B14F-4D97-AF65-F5344CB8AC3E}">
        <p14:creationId xmlns:p14="http://schemas.microsoft.com/office/powerpoint/2010/main" val="2711679568"/>
      </p:ext>
    </p:extLst>
  </p:cSld>
  <p:clrMapOvr>
    <a:masterClrMapping/>
  </p:clrMapOvr>
</p:sld>
</file>

<file path=ppt/slides/slide4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B4E46717-193D-964E-B331-2B7326FCC372}"/>
              </a:ext>
            </a:extLst>
          </p:cNvPr>
          <p:cNvSpPr>
            <a:spLocks noGrp="1"/>
          </p:cNvSpPr>
          <p:nvPr>
            <p:ph type="title"/>
          </p:nvPr>
        </p:nvSpPr>
        <p:spPr/>
        <p:txBody>
          <a:bodyPr anchor="t"/>
          <a:lstStyle/>
          <a:p>
            <a:r>
              <a:rPr lang="ja-JP" altLang="en-US">
                <a:latin typeface="+mn-lt"/>
                <a:ea typeface="MS PGothic" panose="020B0600070205080204" pitchFamily="34" charset="-128"/>
              </a:rPr>
              <a:t>自動化、モニタリング</a:t>
            </a:r>
            <a:endParaRPr lang="en-US">
              <a:latin typeface="+mn-lt"/>
              <a:ea typeface="MS PGothic" panose="020B0600070205080204" pitchFamily="34" charset="-128"/>
            </a:endParaRPr>
          </a:p>
        </p:txBody>
      </p:sp>
      <p:sp>
        <p:nvSpPr>
          <p:cNvPr id="5" name="Text Placeholder 4">
            <a:extLst>
              <a:ext uri="{FF2B5EF4-FFF2-40B4-BE49-F238E27FC236}">
                <a16:creationId xmlns:a16="http://schemas.microsoft.com/office/drawing/2014/main" id="{A9F797BE-25B5-8A46-B6B8-37C32BBAD93F}"/>
              </a:ext>
            </a:extLst>
          </p:cNvPr>
          <p:cNvSpPr>
            <a:spLocks noGrp="1"/>
          </p:cNvSpPr>
          <p:nvPr>
            <p:ph type="body" sz="quarter" idx="11"/>
          </p:nvPr>
        </p:nvSpPr>
        <p:spPr>
          <a:prstGeom prst="rect">
            <a:avLst/>
          </a:prstGeom>
        </p:spPr>
        <p:txBody>
          <a:bodyPr anchor="b"/>
          <a:lstStyle/>
          <a:p>
            <a:r>
              <a:rPr lang="en-US" altLang="ja-JP" sz="1600">
                <a:ea typeface="MS PGothic" panose="020B0600070205080204" pitchFamily="34" charset="-128"/>
              </a:rPr>
              <a:t>Cisco DNA Center </a:t>
            </a:r>
            <a:r>
              <a:rPr lang="ja-JP" altLang="en-US" sz="1600">
                <a:ea typeface="MS PGothic" panose="020B0600070205080204" pitchFamily="34" charset="-128"/>
              </a:rPr>
              <a:t>の導入により</a:t>
            </a:r>
            <a:endParaRPr lang="en-US" sz="1600">
              <a:ea typeface="MS PGothic" panose="020B0600070205080204" pitchFamily="34" charset="-128"/>
            </a:endParaRPr>
          </a:p>
        </p:txBody>
      </p:sp>
      <p:sp>
        <p:nvSpPr>
          <p:cNvPr id="6" name="Text Placeholder 5">
            <a:extLst>
              <a:ext uri="{FF2B5EF4-FFF2-40B4-BE49-F238E27FC236}">
                <a16:creationId xmlns:a16="http://schemas.microsoft.com/office/drawing/2014/main" id="{AD0CEF74-413B-8F45-AD7F-1418652859F4}"/>
              </a:ext>
            </a:extLst>
          </p:cNvPr>
          <p:cNvSpPr>
            <a:spLocks noGrp="1"/>
          </p:cNvSpPr>
          <p:nvPr>
            <p:ph type="body" sz="quarter" idx="12"/>
          </p:nvPr>
        </p:nvSpPr>
        <p:spPr>
          <a:prstGeom prst="rect">
            <a:avLst/>
          </a:prstGeom>
        </p:spPr>
        <p:txBody>
          <a:bodyPr/>
          <a:lstStyle/>
          <a:p>
            <a:r>
              <a:rPr lang="en-US">
                <a:ea typeface="MS PGothic" panose="020B0600070205080204" pitchFamily="34" charset="-128"/>
              </a:rPr>
              <a:t>5.1  Cisco DNA </a:t>
            </a:r>
            <a:r>
              <a:rPr lang="ja-JP" altLang="en-US">
                <a:ea typeface="MS PGothic" panose="020B0600070205080204" pitchFamily="34" charset="-128"/>
              </a:rPr>
              <a:t>連携ソリューション</a:t>
            </a:r>
            <a:endParaRPr lang="en-US">
              <a:ea typeface="MS PGothic" panose="020B0600070205080204" pitchFamily="34" charset="-128"/>
            </a:endParaRPr>
          </a:p>
        </p:txBody>
      </p:sp>
      <p:sp>
        <p:nvSpPr>
          <p:cNvPr id="7" name="Text Placeholder 3">
            <a:extLst>
              <a:ext uri="{FF2B5EF4-FFF2-40B4-BE49-F238E27FC236}">
                <a16:creationId xmlns:a16="http://schemas.microsoft.com/office/drawing/2014/main" id="{BDAF7E16-6E81-42DC-90E2-1E127B7DA610}"/>
              </a:ext>
            </a:extLst>
          </p:cNvPr>
          <p:cNvSpPr txBox="1">
            <a:spLocks/>
          </p:cNvSpPr>
          <p:nvPr/>
        </p:nvSpPr>
        <p:spPr>
          <a:xfrm>
            <a:off x="228599" y="1195905"/>
            <a:ext cx="8675797" cy="558823"/>
          </a:xfrm>
          <a:prstGeom prst="rect">
            <a:avLst/>
          </a:prstGeom>
        </p:spPr>
        <p:txBody>
          <a:bodyPr/>
          <a:lstStyle>
            <a:lvl1pPr marL="169863" indent="-169863" algn="l" defTabSz="684213" rtl="0" eaLnBrk="1" fontAlgn="base" hangingPunct="1">
              <a:lnSpc>
                <a:spcPct val="95000"/>
              </a:lnSpc>
              <a:spcBef>
                <a:spcPts val="1075"/>
              </a:spcBef>
              <a:spcAft>
                <a:spcPct val="0"/>
              </a:spcAft>
              <a:buClr>
                <a:schemeClr val="tx2"/>
              </a:buClr>
              <a:buSzPct val="90000"/>
              <a:buFont typeface="Arial" charset="0"/>
              <a:buChar char="•"/>
              <a:defRPr lang="en-US" sz="1500" kern="1200" dirty="0">
                <a:solidFill>
                  <a:schemeClr val="tx1"/>
                </a:solidFill>
                <a:latin typeface="+mn-lt"/>
                <a:ea typeface="ＭＳ Ｐゴシック" charset="0"/>
                <a:cs typeface="CiscoSans"/>
              </a:defRPr>
            </a:lvl1pPr>
            <a:lvl2pPr marL="358775" indent="-215900" algn="l" defTabSz="684213" rtl="0" eaLnBrk="1" fontAlgn="base" hangingPunct="1">
              <a:lnSpc>
                <a:spcPct val="95000"/>
              </a:lnSpc>
              <a:spcBef>
                <a:spcPts val="600"/>
              </a:spcBef>
              <a:spcAft>
                <a:spcPct val="0"/>
              </a:spcAft>
              <a:buClr>
                <a:schemeClr val="tx2"/>
              </a:buClr>
              <a:buFont typeface="Arial" charset="0"/>
              <a:buChar char="•"/>
              <a:defRPr lang="en-US" sz="1400" kern="1200" dirty="0">
                <a:solidFill>
                  <a:schemeClr val="tx1"/>
                </a:solidFill>
                <a:latin typeface="+mn-lt"/>
                <a:ea typeface="ＭＳ Ｐゴシック" charset="0"/>
                <a:cs typeface="CiscoSans"/>
              </a:defRPr>
            </a:lvl2pPr>
            <a:lvl3pPr marL="431800" indent="-169863" algn="l" defTabSz="684213" rtl="0" eaLnBrk="1" fontAlgn="base" hangingPunct="1">
              <a:lnSpc>
                <a:spcPct val="95000"/>
              </a:lnSpc>
              <a:spcBef>
                <a:spcPts val="625"/>
              </a:spcBef>
              <a:spcAft>
                <a:spcPct val="0"/>
              </a:spcAft>
              <a:buFont typeface="Arial" charset="0"/>
              <a:buChar char="•"/>
              <a:defRPr lang="en-US" sz="1200" kern="1200" dirty="0">
                <a:solidFill>
                  <a:schemeClr val="tx1"/>
                </a:solidFill>
                <a:latin typeface="+mn-lt"/>
                <a:ea typeface="ＭＳ Ｐゴシック" charset="0"/>
                <a:cs typeface="CiscoSans"/>
              </a:defRPr>
            </a:lvl3pPr>
            <a:lvl4pPr marL="503238" indent="-169863" algn="l" defTabSz="684213" rtl="0" eaLnBrk="1" fontAlgn="base" hangingPunct="1">
              <a:lnSpc>
                <a:spcPct val="95000"/>
              </a:lnSpc>
              <a:spcBef>
                <a:spcPts val="625"/>
              </a:spcBef>
              <a:spcAft>
                <a:spcPct val="0"/>
              </a:spcAft>
              <a:buFont typeface="Arial" charset="0"/>
              <a:buChar char="•"/>
              <a:defRPr lang="en-US" sz="1100" kern="1200" dirty="0">
                <a:solidFill>
                  <a:schemeClr val="tx1"/>
                </a:solidFill>
                <a:latin typeface="+mn-lt"/>
                <a:ea typeface="ＭＳ Ｐゴシック" charset="0"/>
                <a:cs typeface="CiscoSans"/>
              </a:defRPr>
            </a:lvl4pPr>
            <a:lvl5pPr marL="574675" indent="-169863" algn="l" defTabSz="684213" rtl="0" eaLnBrk="1" fontAlgn="base" hangingPunct="1">
              <a:lnSpc>
                <a:spcPct val="95000"/>
              </a:lnSpc>
              <a:spcBef>
                <a:spcPts val="625"/>
              </a:spcBef>
              <a:spcAft>
                <a:spcPct val="0"/>
              </a:spcAft>
              <a:buFont typeface="Arial" charset="0"/>
              <a:buChar char="•"/>
              <a:defRPr lang="en-US" sz="1100" kern="1200" dirty="0">
                <a:solidFill>
                  <a:schemeClr val="tx1"/>
                </a:solidFill>
                <a:latin typeface="+mn-lt"/>
                <a:ea typeface="ＭＳ Ｐゴシック" charset="0"/>
                <a:cs typeface="CiscoSans"/>
              </a:defRPr>
            </a:lvl5pPr>
            <a:lvl6pPr marL="863856" indent="-171445" algn="l" defTabSz="685777" rtl="0" eaLnBrk="1" latinLnBrk="0" hangingPunct="1">
              <a:spcBef>
                <a:spcPts val="600"/>
              </a:spcBef>
              <a:buFont typeface="Arial" pitchFamily="34" charset="0"/>
              <a:buChar char="•"/>
              <a:defRPr sz="900" kern="1200" baseline="0">
                <a:solidFill>
                  <a:schemeClr val="tx1"/>
                </a:solidFill>
                <a:latin typeface="+mn-lt"/>
                <a:ea typeface="+mn-ea"/>
                <a:cs typeface="+mn-cs"/>
              </a:defRPr>
            </a:lvl6pPr>
            <a:lvl7pPr marL="935844" indent="-171422" algn="l" defTabSz="685777" rtl="0" eaLnBrk="1" latinLnBrk="0" hangingPunct="1">
              <a:spcBef>
                <a:spcPts val="600"/>
              </a:spcBef>
              <a:buFont typeface="Arial" pitchFamily="34" charset="0"/>
              <a:buChar char="•"/>
              <a:defRPr sz="800" kern="1200" baseline="0">
                <a:solidFill>
                  <a:schemeClr val="tx1"/>
                </a:solidFill>
                <a:latin typeface="+mn-lt"/>
                <a:ea typeface="+mn-ea"/>
                <a:cs typeface="+mn-cs"/>
              </a:defRPr>
            </a:lvl7pPr>
            <a:lvl8pPr marL="2400220" indent="0" algn="l" defTabSz="685777" rtl="0" eaLnBrk="1" latinLnBrk="0" hangingPunct="1">
              <a:spcBef>
                <a:spcPct val="20000"/>
              </a:spcBef>
              <a:buFont typeface="Arial" pitchFamily="34" charset="0"/>
              <a:buNone/>
              <a:defRPr sz="1500" kern="1200">
                <a:solidFill>
                  <a:schemeClr val="tx1"/>
                </a:solidFill>
                <a:latin typeface="+mn-lt"/>
                <a:ea typeface="+mn-ea"/>
                <a:cs typeface="+mn-cs"/>
              </a:defRPr>
            </a:lvl8pPr>
            <a:lvl9pPr marL="2914553" indent="-171445" algn="l" defTabSz="685777" rtl="0" eaLnBrk="1" latinLnBrk="0" hangingPunct="1">
              <a:spcBef>
                <a:spcPct val="20000"/>
              </a:spcBef>
              <a:buFont typeface="Arial" pitchFamily="34" charset="0"/>
              <a:buChar char="•"/>
              <a:defRPr sz="1500" kern="1200">
                <a:solidFill>
                  <a:schemeClr val="tx1"/>
                </a:solidFill>
                <a:latin typeface="+mn-lt"/>
                <a:ea typeface="+mn-ea"/>
                <a:cs typeface="+mn-cs"/>
              </a:defRPr>
            </a:lvl9pPr>
          </a:lstStyle>
          <a:p>
            <a:pPr marL="0" indent="0">
              <a:buNone/>
            </a:pPr>
            <a:r>
              <a:rPr lang="en-US" altLang="ja-JP" sz="1200">
                <a:ea typeface="MS PGothic" panose="020B0600070205080204" pitchFamily="34" charset="-128"/>
              </a:rPr>
              <a:t>Cisco DNA</a:t>
            </a:r>
            <a:r>
              <a:rPr lang="ja-JP" altLang="en-US" sz="1200">
                <a:ea typeface="MS PGothic" panose="020B0600070205080204" pitchFamily="34" charset="-128"/>
              </a:rPr>
              <a:t> </a:t>
            </a:r>
            <a:r>
              <a:rPr lang="en-US" altLang="ja-JP" sz="1200">
                <a:ea typeface="MS PGothic" panose="020B0600070205080204" pitchFamily="34" charset="-128"/>
              </a:rPr>
              <a:t>Center </a:t>
            </a:r>
            <a:r>
              <a:rPr lang="ja-JP" altLang="en-US" sz="1200">
                <a:ea typeface="MS PGothic" panose="020B0600070205080204" pitchFamily="34" charset="-128"/>
              </a:rPr>
              <a:t>ではネットワークプラグアンドプレイにより機器の導入</a:t>
            </a:r>
            <a:r>
              <a:rPr lang="en-US" altLang="ja-JP" sz="1200">
                <a:ea typeface="MS PGothic" panose="020B0600070205080204" pitchFamily="34" charset="-128"/>
              </a:rPr>
              <a:t> / </a:t>
            </a:r>
            <a:r>
              <a:rPr lang="ja-JP" altLang="en-US" sz="1200">
                <a:ea typeface="MS PGothic" panose="020B0600070205080204" pitchFamily="34" charset="-128"/>
              </a:rPr>
              <a:t>運用を容易にします。また、</a:t>
            </a:r>
            <a:r>
              <a:rPr lang="en-US" altLang="ja-JP" sz="1200">
                <a:ea typeface="MS PGothic" panose="020B0600070205080204" pitchFamily="34" charset="-128"/>
              </a:rPr>
              <a:t> Cisco DNA</a:t>
            </a:r>
            <a:r>
              <a:rPr lang="ja-JP" altLang="en-US" sz="1200">
                <a:ea typeface="MS PGothic" panose="020B0600070205080204" pitchFamily="34" charset="-128"/>
              </a:rPr>
              <a:t> </a:t>
            </a:r>
            <a:r>
              <a:rPr lang="en-US" altLang="ja-JP" sz="1200">
                <a:ea typeface="MS PGothic" panose="020B0600070205080204" pitchFamily="34" charset="-128"/>
              </a:rPr>
              <a:t>Center </a:t>
            </a:r>
            <a:r>
              <a:rPr lang="ja-JP" altLang="en-US" sz="1200">
                <a:ea typeface="MS PGothic" panose="020B0600070205080204" pitchFamily="34" charset="-128"/>
              </a:rPr>
              <a:t>ではネットワークの一元管理を可能にするダッシュ</a:t>
            </a:r>
            <a:r>
              <a:rPr lang="en-US" altLang="ja-JP" sz="1200">
                <a:ea typeface="MS PGothic" panose="020B0600070205080204" pitchFamily="34" charset="-128"/>
              </a:rPr>
              <a:t> </a:t>
            </a:r>
            <a:r>
              <a:rPr lang="ja-JP" altLang="en-US" sz="1200">
                <a:ea typeface="MS PGothic" panose="020B0600070205080204" pitchFamily="34" charset="-128"/>
              </a:rPr>
              <a:t>ボードがあり、簡単に機器の設定、プロビジョニング（導入設計）、ポリシーの適用などの一元管理を可能とします。</a:t>
            </a:r>
          </a:p>
        </p:txBody>
      </p:sp>
      <p:pic>
        <p:nvPicPr>
          <p:cNvPr id="4" name="図 3">
            <a:extLst>
              <a:ext uri="{FF2B5EF4-FFF2-40B4-BE49-F238E27FC236}">
                <a16:creationId xmlns:a16="http://schemas.microsoft.com/office/drawing/2014/main" id="{716DAE51-5D46-4665-A9F4-86FA18C7C459}"/>
              </a:ext>
            </a:extLst>
          </p:cNvPr>
          <p:cNvPicPr>
            <a:picLocks noChangeAspect="1"/>
          </p:cNvPicPr>
          <p:nvPr/>
        </p:nvPicPr>
        <p:blipFill>
          <a:blip r:embed="rId3" cstate="print">
            <a:extLst>
              <a:ext uri="{28A0092B-C50C-407E-A947-70E740481C1C}">
                <a14:useLocalDpi xmlns:a14="http://schemas.microsoft.com/office/drawing/2010/main"/>
              </a:ext>
            </a:extLst>
          </a:blip>
          <a:stretch>
            <a:fillRect/>
          </a:stretch>
        </p:blipFill>
        <p:spPr>
          <a:xfrm>
            <a:off x="4233040" y="1706633"/>
            <a:ext cx="4629961" cy="2692387"/>
          </a:xfrm>
          <a:prstGeom prst="rect">
            <a:avLst/>
          </a:prstGeom>
        </p:spPr>
      </p:pic>
      <p:sp>
        <p:nvSpPr>
          <p:cNvPr id="9" name="テキスト ボックス 8">
            <a:extLst>
              <a:ext uri="{FF2B5EF4-FFF2-40B4-BE49-F238E27FC236}">
                <a16:creationId xmlns:a16="http://schemas.microsoft.com/office/drawing/2014/main" id="{66D51F18-3BF9-4BEC-81C1-00DF6052E139}"/>
              </a:ext>
            </a:extLst>
          </p:cNvPr>
          <p:cNvSpPr txBox="1"/>
          <p:nvPr/>
        </p:nvSpPr>
        <p:spPr>
          <a:xfrm>
            <a:off x="4052227" y="4399020"/>
            <a:ext cx="1684953" cy="246221"/>
          </a:xfrm>
          <a:prstGeom prst="rect">
            <a:avLst/>
          </a:prstGeom>
          <a:noFill/>
        </p:spPr>
        <p:txBody>
          <a:bodyPr wrap="square" rtlCol="0">
            <a:spAutoFit/>
          </a:bodyPr>
          <a:lstStyle/>
          <a:p>
            <a:r>
              <a:rPr kumimoji="1" lang="ja-JP" altLang="en-US" sz="1000" b="1">
                <a:latin typeface="+mn-lt"/>
                <a:ea typeface="MS PGothic" panose="020B0600070205080204" pitchFamily="34" charset="-128"/>
              </a:rPr>
              <a:t>デザイン</a:t>
            </a:r>
            <a:r>
              <a:rPr kumimoji="1" lang="en-US" altLang="ja-JP" sz="1000" b="1">
                <a:latin typeface="+mn-lt"/>
                <a:ea typeface="MS PGothic" panose="020B0600070205080204" pitchFamily="34" charset="-128"/>
              </a:rPr>
              <a:t> / </a:t>
            </a:r>
            <a:r>
              <a:rPr kumimoji="1" lang="ja-JP" altLang="en-US" sz="1000" b="1">
                <a:latin typeface="+mn-lt"/>
                <a:ea typeface="MS PGothic" panose="020B0600070205080204" pitchFamily="34" charset="-128"/>
              </a:rPr>
              <a:t>プロビジョニング</a:t>
            </a:r>
            <a:endParaRPr kumimoji="1" lang="en-US" altLang="ja-JP" sz="1000" b="1">
              <a:latin typeface="+mn-lt"/>
              <a:ea typeface="MS PGothic" panose="020B0600070205080204" pitchFamily="34" charset="-128"/>
            </a:endParaRPr>
          </a:p>
        </p:txBody>
      </p:sp>
      <p:sp>
        <p:nvSpPr>
          <p:cNvPr id="10" name="テキスト ボックス 9">
            <a:extLst>
              <a:ext uri="{FF2B5EF4-FFF2-40B4-BE49-F238E27FC236}">
                <a16:creationId xmlns:a16="http://schemas.microsoft.com/office/drawing/2014/main" id="{437A9C24-9BB3-49B0-841F-2C932C7ADA7A}"/>
              </a:ext>
            </a:extLst>
          </p:cNvPr>
          <p:cNvSpPr txBox="1"/>
          <p:nvPr/>
        </p:nvSpPr>
        <p:spPr>
          <a:xfrm>
            <a:off x="5870838" y="4378116"/>
            <a:ext cx="1684953" cy="246221"/>
          </a:xfrm>
          <a:prstGeom prst="rect">
            <a:avLst/>
          </a:prstGeom>
          <a:noFill/>
        </p:spPr>
        <p:txBody>
          <a:bodyPr wrap="square" rtlCol="0">
            <a:spAutoFit/>
          </a:bodyPr>
          <a:lstStyle/>
          <a:p>
            <a:r>
              <a:rPr kumimoji="1" lang="ja-JP" altLang="en-US" sz="1000" b="1">
                <a:latin typeface="+mn-lt"/>
                <a:ea typeface="MS PGothic" panose="020B0600070205080204" pitchFamily="34" charset="-128"/>
              </a:rPr>
              <a:t>ポリシー設計と運用</a:t>
            </a:r>
            <a:endParaRPr kumimoji="1" lang="en-US" altLang="ja-JP" sz="1000" b="1">
              <a:latin typeface="+mn-lt"/>
              <a:ea typeface="MS PGothic" panose="020B0600070205080204" pitchFamily="34" charset="-128"/>
            </a:endParaRPr>
          </a:p>
        </p:txBody>
      </p:sp>
      <p:sp>
        <p:nvSpPr>
          <p:cNvPr id="11" name="テキスト ボックス 10">
            <a:extLst>
              <a:ext uri="{FF2B5EF4-FFF2-40B4-BE49-F238E27FC236}">
                <a16:creationId xmlns:a16="http://schemas.microsoft.com/office/drawing/2014/main" id="{8A674AEA-F13E-4079-8C82-405D515D6435}"/>
              </a:ext>
            </a:extLst>
          </p:cNvPr>
          <p:cNvSpPr txBox="1"/>
          <p:nvPr/>
        </p:nvSpPr>
        <p:spPr>
          <a:xfrm>
            <a:off x="7689449" y="4376798"/>
            <a:ext cx="1684953" cy="246221"/>
          </a:xfrm>
          <a:prstGeom prst="rect">
            <a:avLst/>
          </a:prstGeom>
          <a:noFill/>
        </p:spPr>
        <p:txBody>
          <a:bodyPr wrap="square" rtlCol="0">
            <a:spAutoFit/>
          </a:bodyPr>
          <a:lstStyle/>
          <a:p>
            <a:r>
              <a:rPr kumimoji="1" lang="ja-JP" altLang="en-US" sz="1000" b="1">
                <a:latin typeface="+mn-lt"/>
                <a:ea typeface="MS PGothic" panose="020B0600070205080204" pitchFamily="34" charset="-128"/>
              </a:rPr>
              <a:t>アシュアランス</a:t>
            </a:r>
            <a:endParaRPr kumimoji="1" lang="en-US" altLang="ja-JP" sz="1000" b="1">
              <a:latin typeface="+mn-lt"/>
              <a:ea typeface="MS PGothic" panose="020B0600070205080204" pitchFamily="34" charset="-128"/>
            </a:endParaRPr>
          </a:p>
        </p:txBody>
      </p:sp>
      <p:sp>
        <p:nvSpPr>
          <p:cNvPr id="12" name="テキスト ボックス 11">
            <a:extLst>
              <a:ext uri="{FF2B5EF4-FFF2-40B4-BE49-F238E27FC236}">
                <a16:creationId xmlns:a16="http://schemas.microsoft.com/office/drawing/2014/main" id="{24E90FAA-B0B4-4861-A656-5BE628F9D303}"/>
              </a:ext>
            </a:extLst>
          </p:cNvPr>
          <p:cNvSpPr txBox="1"/>
          <p:nvPr/>
        </p:nvSpPr>
        <p:spPr>
          <a:xfrm>
            <a:off x="7358861" y="1655763"/>
            <a:ext cx="1684953" cy="400110"/>
          </a:xfrm>
          <a:prstGeom prst="rect">
            <a:avLst/>
          </a:prstGeom>
          <a:noFill/>
        </p:spPr>
        <p:txBody>
          <a:bodyPr wrap="square" rtlCol="0">
            <a:spAutoFit/>
          </a:bodyPr>
          <a:lstStyle/>
          <a:p>
            <a:r>
              <a:rPr kumimoji="1" lang="en-US" altLang="ja-JP" sz="1000" b="1">
                <a:latin typeface="+mn-lt"/>
                <a:ea typeface="MS PGothic" panose="020B0600070205080204" pitchFamily="34" charset="-128"/>
              </a:rPr>
              <a:t>Cisco DNA</a:t>
            </a:r>
            <a:r>
              <a:rPr kumimoji="1" lang="ja-JP" altLang="en-US" sz="1000" b="1">
                <a:latin typeface="+mn-lt"/>
                <a:ea typeface="MS PGothic" panose="020B0600070205080204" pitchFamily="34" charset="-128"/>
              </a:rPr>
              <a:t> </a:t>
            </a:r>
            <a:r>
              <a:rPr kumimoji="1" lang="en-US" altLang="ja-JP" sz="1000" b="1">
                <a:latin typeface="+mn-lt"/>
                <a:ea typeface="MS PGothic" panose="020B0600070205080204" pitchFamily="34" charset="-128"/>
              </a:rPr>
              <a:t>Center</a:t>
            </a:r>
          </a:p>
          <a:p>
            <a:r>
              <a:rPr kumimoji="1" lang="ja-JP" altLang="en-US" sz="1000" b="1">
                <a:latin typeface="+mn-lt"/>
                <a:ea typeface="MS PGothic" panose="020B0600070205080204" pitchFamily="34" charset="-128"/>
              </a:rPr>
              <a:t>ダッシュボード</a:t>
            </a:r>
            <a:endParaRPr kumimoji="1" lang="en-US" altLang="ja-JP" sz="1000" b="1">
              <a:latin typeface="+mn-lt"/>
              <a:ea typeface="MS PGothic" panose="020B0600070205080204" pitchFamily="34" charset="-128"/>
            </a:endParaRPr>
          </a:p>
        </p:txBody>
      </p:sp>
      <p:sp>
        <p:nvSpPr>
          <p:cNvPr id="14" name="Rectangle 105">
            <a:extLst>
              <a:ext uri="{FF2B5EF4-FFF2-40B4-BE49-F238E27FC236}">
                <a16:creationId xmlns:a16="http://schemas.microsoft.com/office/drawing/2014/main" id="{EAA45789-7B68-465B-AF76-50EFBA034458}"/>
              </a:ext>
            </a:extLst>
          </p:cNvPr>
          <p:cNvSpPr/>
          <p:nvPr/>
        </p:nvSpPr>
        <p:spPr bwMode="auto">
          <a:xfrm>
            <a:off x="281000" y="3291242"/>
            <a:ext cx="3155884" cy="1004711"/>
          </a:xfrm>
          <a:prstGeom prst="rect">
            <a:avLst/>
          </a:prstGeom>
          <a:gradFill>
            <a:gsLst>
              <a:gs pos="0">
                <a:schemeClr val="tx2">
                  <a:lumMod val="20000"/>
                  <a:lumOff val="80000"/>
                </a:schemeClr>
              </a:gs>
              <a:gs pos="100000">
                <a:schemeClr val="tx2">
                  <a:lumMod val="20000"/>
                  <a:lumOff val="80000"/>
                  <a:alpha val="7000"/>
                </a:schemeClr>
              </a:gs>
            </a:gsLst>
            <a:lin ang="5400000" scaled="0"/>
          </a:gradFill>
          <a:ln w="12700" cap="flat">
            <a:noFill/>
            <a:miter lim="800000"/>
            <a:headEnd type="none" w="med" len="med"/>
            <a:tailEnd type="none" w="med" len="med"/>
          </a:ln>
        </p:spPr>
        <p:txBody>
          <a:bodyPr lIns="0" tIns="0" rIns="0" bIns="0" rtlCol="0" anchor="ctr"/>
          <a:lstStyle/>
          <a:p>
            <a:pPr marL="0" marR="0" lvl="0" indent="0" algn="ctr" defTabSz="513656"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a:ln>
                <a:noFill/>
              </a:ln>
              <a:solidFill>
                <a:srgbClr val="FFFFFF"/>
              </a:solidFill>
              <a:effectLst/>
              <a:uLnTx/>
              <a:uFillTx/>
              <a:latin typeface="+mn-lt"/>
              <a:ea typeface="MS PGothic" panose="020B0600070205080204" pitchFamily="34" charset="-128"/>
              <a:cs typeface="Arial" pitchFamily="-107" charset="0"/>
              <a:sym typeface="Arial" pitchFamily="-107" charset="0"/>
            </a:endParaRPr>
          </a:p>
        </p:txBody>
      </p:sp>
      <p:sp>
        <p:nvSpPr>
          <p:cNvPr id="15" name="Rectangle 106">
            <a:extLst>
              <a:ext uri="{FF2B5EF4-FFF2-40B4-BE49-F238E27FC236}">
                <a16:creationId xmlns:a16="http://schemas.microsoft.com/office/drawing/2014/main" id="{E662C424-734F-48B4-B6BC-ED6101601544}"/>
              </a:ext>
            </a:extLst>
          </p:cNvPr>
          <p:cNvSpPr/>
          <p:nvPr/>
        </p:nvSpPr>
        <p:spPr bwMode="auto">
          <a:xfrm>
            <a:off x="284451" y="3280111"/>
            <a:ext cx="3152433" cy="45719"/>
          </a:xfrm>
          <a:prstGeom prst="rect">
            <a:avLst/>
          </a:prstGeom>
          <a:solidFill>
            <a:schemeClr val="tx2">
              <a:lumMod val="75000"/>
            </a:schemeClr>
          </a:solidFill>
          <a:ln w="12700" cap="flat">
            <a:noFill/>
            <a:miter lim="800000"/>
            <a:headEnd type="none" w="med" len="med"/>
            <a:tailEnd type="none" w="med" len="med"/>
          </a:ln>
        </p:spPr>
        <p:txBody>
          <a:bodyPr lIns="0" tIns="0" rIns="0" bIns="0" rtlCol="0" anchor="ctr"/>
          <a:lstStyle/>
          <a:p>
            <a:pPr marL="0" marR="0" lvl="0" indent="0" algn="ctr" defTabSz="513656"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a:ln>
                <a:noFill/>
              </a:ln>
              <a:solidFill>
                <a:srgbClr val="FFFFFF"/>
              </a:solidFill>
              <a:effectLst/>
              <a:uLnTx/>
              <a:uFillTx/>
              <a:latin typeface="+mn-lt"/>
              <a:ea typeface="MS PGothic" panose="020B0600070205080204" pitchFamily="34" charset="-128"/>
              <a:cs typeface="Arial" pitchFamily="-107" charset="0"/>
              <a:sym typeface="Arial" pitchFamily="-107" charset="0"/>
            </a:endParaRPr>
          </a:p>
        </p:txBody>
      </p:sp>
      <p:sp>
        <p:nvSpPr>
          <p:cNvPr id="18" name="TextBox 116">
            <a:extLst>
              <a:ext uri="{FF2B5EF4-FFF2-40B4-BE49-F238E27FC236}">
                <a16:creationId xmlns:a16="http://schemas.microsoft.com/office/drawing/2014/main" id="{214E16E1-8579-4CE1-9DD1-C9B5B6DEA308}"/>
              </a:ext>
            </a:extLst>
          </p:cNvPr>
          <p:cNvSpPr txBox="1"/>
          <p:nvPr/>
        </p:nvSpPr>
        <p:spPr>
          <a:xfrm>
            <a:off x="1567565" y="3587836"/>
            <a:ext cx="1805597" cy="744686"/>
          </a:xfrm>
          <a:prstGeom prst="rect">
            <a:avLst/>
          </a:prstGeom>
          <a:noFill/>
        </p:spPr>
        <p:txBody>
          <a:bodyPr wrap="square" lIns="91308" tIns="45654" rIns="91308" bIns="45654" rtlCol="0">
            <a:spAutoFit/>
          </a:bodyPr>
          <a:lstStyle/>
          <a:p>
            <a:pPr marL="0" marR="0" lvl="0" indent="0" algn="l" defTabSz="457200" rtl="0" eaLnBrk="1" fontAlgn="auto" latinLnBrk="0" hangingPunct="1">
              <a:lnSpc>
                <a:spcPct val="90000"/>
              </a:lnSpc>
              <a:spcBef>
                <a:spcPts val="600"/>
              </a:spcBef>
              <a:spcAft>
                <a:spcPts val="0"/>
              </a:spcAft>
              <a:buClrTx/>
              <a:buSzTx/>
              <a:buFontTx/>
              <a:buNone/>
              <a:tabLst/>
              <a:defRPr/>
            </a:pPr>
            <a:r>
              <a:rPr kumimoji="0" lang="ja-JP" altLang="en-US" sz="900" b="0" i="0" u="none" strike="noStrike" kern="1200" cap="none" spc="0" normalizeH="0" baseline="0" noProof="0">
                <a:ln>
                  <a:noFill/>
                </a:ln>
                <a:solidFill>
                  <a:srgbClr val="676767"/>
                </a:solidFill>
                <a:effectLst/>
                <a:uLnTx/>
                <a:uFillTx/>
                <a:latin typeface="+mn-lt"/>
                <a:ea typeface="MS PGothic" panose="020B0600070205080204" pitchFamily="34" charset="-128"/>
                <a:cs typeface="+mn-cs"/>
              </a:rPr>
              <a:t>ルータ、スイッチ、ワイヤレス</a:t>
            </a:r>
            <a:r>
              <a:rPr kumimoji="0" lang="en-US" altLang="ja-JP" sz="900" b="0" i="0" u="none" strike="noStrike" kern="1200" cap="none" spc="0" normalizeH="0" baseline="0" noProof="0">
                <a:ln>
                  <a:noFill/>
                </a:ln>
                <a:solidFill>
                  <a:srgbClr val="676767"/>
                </a:solidFill>
                <a:effectLst/>
                <a:uLnTx/>
                <a:uFillTx/>
                <a:latin typeface="+mn-lt"/>
                <a:ea typeface="MS PGothic" panose="020B0600070205080204" pitchFamily="34" charset="-128"/>
                <a:cs typeface="+mn-cs"/>
              </a:rPr>
              <a:t> AP </a:t>
            </a:r>
            <a:r>
              <a:rPr kumimoji="0" lang="ja-JP" altLang="en-US" sz="900" b="0" i="0" u="none" strike="noStrike" kern="1200" cap="none" spc="0" normalizeH="0" baseline="0" noProof="0">
                <a:ln>
                  <a:noFill/>
                </a:ln>
                <a:solidFill>
                  <a:srgbClr val="676767"/>
                </a:solidFill>
                <a:effectLst/>
                <a:uLnTx/>
                <a:uFillTx/>
                <a:latin typeface="+mn-lt"/>
                <a:ea typeface="MS PGothic" panose="020B0600070205080204" pitchFamily="34" charset="-128"/>
                <a:cs typeface="+mn-cs"/>
              </a:rPr>
              <a:t>で動作する共通エージェント機能</a:t>
            </a:r>
            <a:endParaRPr kumimoji="0" lang="en-US" altLang="ja-JP" sz="900" b="0" i="0" u="none" strike="noStrike" kern="1200" cap="none" spc="0" normalizeH="0" baseline="0" noProof="0">
              <a:ln>
                <a:noFill/>
              </a:ln>
              <a:solidFill>
                <a:srgbClr val="676767"/>
              </a:solidFill>
              <a:effectLst/>
              <a:uLnTx/>
              <a:uFillTx/>
              <a:latin typeface="+mn-lt"/>
              <a:ea typeface="MS PGothic" panose="020B0600070205080204" pitchFamily="34" charset="-128"/>
              <a:cs typeface="+mn-cs"/>
            </a:endParaRPr>
          </a:p>
          <a:p>
            <a:pPr marL="0" marR="0" lvl="0" indent="0" algn="l" defTabSz="457200" rtl="0" eaLnBrk="1" fontAlgn="auto" latinLnBrk="0" hangingPunct="1">
              <a:lnSpc>
                <a:spcPct val="90000"/>
              </a:lnSpc>
              <a:spcBef>
                <a:spcPts val="600"/>
              </a:spcBef>
              <a:spcAft>
                <a:spcPts val="0"/>
              </a:spcAft>
              <a:buClrTx/>
              <a:buSzTx/>
              <a:buFontTx/>
              <a:buNone/>
              <a:tabLst/>
              <a:defRPr/>
            </a:pPr>
            <a:r>
              <a:rPr kumimoji="0" lang="ja-JP" altLang="en-US" sz="900" b="0" i="0" u="none" strike="noStrike" kern="1200" cap="none" spc="0" normalizeH="0" baseline="0" noProof="0">
                <a:ln>
                  <a:noFill/>
                </a:ln>
                <a:solidFill>
                  <a:srgbClr val="676767"/>
                </a:solidFill>
                <a:effectLst/>
                <a:uLnTx/>
                <a:uFillTx/>
                <a:latin typeface="+mn-lt"/>
                <a:ea typeface="MS PGothic" panose="020B0600070205080204" pitchFamily="34" charset="-128"/>
                <a:cs typeface="+mn-cs"/>
              </a:rPr>
              <a:t>展開プロセスを自動化</a:t>
            </a:r>
            <a:endParaRPr kumimoji="0" lang="en-US" altLang="ja-JP" sz="900" b="0" i="0" u="none" strike="noStrike" kern="1200" cap="none" spc="0" normalizeH="0" baseline="0" noProof="0">
              <a:ln>
                <a:noFill/>
              </a:ln>
              <a:solidFill>
                <a:srgbClr val="676767"/>
              </a:solidFill>
              <a:effectLst/>
              <a:uLnTx/>
              <a:uFillTx/>
              <a:latin typeface="+mn-lt"/>
              <a:ea typeface="MS PGothic" panose="020B0600070205080204" pitchFamily="34" charset="-128"/>
              <a:cs typeface="+mn-cs"/>
            </a:endParaRPr>
          </a:p>
          <a:p>
            <a:pPr marL="0" marR="0" lvl="0" indent="0" algn="l" defTabSz="457200" rtl="0" eaLnBrk="1" fontAlgn="auto" latinLnBrk="0" hangingPunct="1">
              <a:lnSpc>
                <a:spcPct val="90000"/>
              </a:lnSpc>
              <a:spcBef>
                <a:spcPts val="600"/>
              </a:spcBef>
              <a:spcAft>
                <a:spcPts val="0"/>
              </a:spcAft>
              <a:buClrTx/>
              <a:buSzTx/>
              <a:buFontTx/>
              <a:buNone/>
              <a:tabLst/>
              <a:defRPr/>
            </a:pPr>
            <a:r>
              <a:rPr kumimoji="0" lang="ja-JP" altLang="en-US" sz="900" b="0" i="0" u="none" strike="noStrike" kern="1200" cap="none" spc="0" normalizeH="0" baseline="0" noProof="0">
                <a:ln>
                  <a:noFill/>
                </a:ln>
                <a:solidFill>
                  <a:srgbClr val="676767"/>
                </a:solidFill>
                <a:effectLst/>
                <a:uLnTx/>
                <a:uFillTx/>
                <a:latin typeface="+mn-lt"/>
                <a:ea typeface="MS PGothic" panose="020B0600070205080204" pitchFamily="34" charset="-128"/>
                <a:cs typeface="+mn-cs"/>
              </a:rPr>
              <a:t>従来の</a:t>
            </a:r>
            <a:r>
              <a:rPr kumimoji="0" lang="en-US" altLang="ja-JP" sz="900" b="0" i="0" u="none" strike="noStrike" kern="1200" cap="none" spc="0" normalizeH="0" baseline="0" noProof="0">
                <a:ln>
                  <a:noFill/>
                </a:ln>
                <a:solidFill>
                  <a:srgbClr val="676767"/>
                </a:solidFill>
                <a:effectLst/>
                <a:uLnTx/>
                <a:uFillTx/>
                <a:latin typeface="+mn-lt"/>
                <a:ea typeface="MS PGothic" panose="020B0600070205080204" pitchFamily="34" charset="-128"/>
                <a:cs typeface="+mn-cs"/>
              </a:rPr>
              <a:t> CNS </a:t>
            </a:r>
            <a:r>
              <a:rPr kumimoji="0" lang="ja-JP" altLang="en-US" sz="900" b="0" i="0" u="none" strike="noStrike" kern="1200" cap="none" spc="0" normalizeH="0" baseline="0" noProof="0">
                <a:ln>
                  <a:noFill/>
                </a:ln>
                <a:solidFill>
                  <a:srgbClr val="676767"/>
                </a:solidFill>
                <a:effectLst/>
                <a:uLnTx/>
                <a:uFillTx/>
                <a:latin typeface="+mn-lt"/>
                <a:ea typeface="MS PGothic" panose="020B0600070205080204" pitchFamily="34" charset="-128"/>
                <a:cs typeface="+mn-cs"/>
              </a:rPr>
              <a:t>を刷新</a:t>
            </a:r>
            <a:endParaRPr kumimoji="0" lang="en-US" sz="900" b="0" i="0" u="none" strike="noStrike" kern="1200" cap="none" spc="0" normalizeH="0" baseline="0" noProof="0">
              <a:ln>
                <a:noFill/>
              </a:ln>
              <a:solidFill>
                <a:srgbClr val="676767"/>
              </a:solidFill>
              <a:effectLst/>
              <a:uLnTx/>
              <a:uFillTx/>
              <a:latin typeface="+mn-lt"/>
              <a:ea typeface="MS PGothic" panose="020B0600070205080204" pitchFamily="34" charset="-128"/>
              <a:cs typeface="+mn-cs"/>
            </a:endParaRPr>
          </a:p>
        </p:txBody>
      </p:sp>
      <p:sp>
        <p:nvSpPr>
          <p:cNvPr id="20" name="Rectangle 131">
            <a:extLst>
              <a:ext uri="{FF2B5EF4-FFF2-40B4-BE49-F238E27FC236}">
                <a16:creationId xmlns:a16="http://schemas.microsoft.com/office/drawing/2014/main" id="{D988F101-5D69-49EB-A1C7-0AC98A3B52F6}"/>
              </a:ext>
            </a:extLst>
          </p:cNvPr>
          <p:cNvSpPr/>
          <p:nvPr/>
        </p:nvSpPr>
        <p:spPr bwMode="auto">
          <a:xfrm>
            <a:off x="1674588" y="1915193"/>
            <a:ext cx="2515319" cy="1502639"/>
          </a:xfrm>
          <a:prstGeom prst="rect">
            <a:avLst/>
          </a:prstGeom>
          <a:gradFill>
            <a:gsLst>
              <a:gs pos="0">
                <a:schemeClr val="tx2">
                  <a:lumMod val="20000"/>
                  <a:lumOff val="80000"/>
                </a:schemeClr>
              </a:gs>
              <a:gs pos="100000">
                <a:schemeClr val="tx2">
                  <a:lumMod val="20000"/>
                  <a:lumOff val="80000"/>
                  <a:alpha val="7000"/>
                </a:schemeClr>
              </a:gs>
            </a:gsLst>
            <a:lin ang="5400000" scaled="0"/>
          </a:gradFill>
          <a:ln w="12700" cap="flat">
            <a:noFill/>
            <a:miter lim="800000"/>
            <a:headEnd type="none" w="med" len="med"/>
            <a:tailEnd type="none" w="med" len="med"/>
          </a:ln>
        </p:spPr>
        <p:txBody>
          <a:bodyPr lIns="0" tIns="0" rIns="0" bIns="0" rtlCol="0" anchor="ctr"/>
          <a:lstStyle/>
          <a:p>
            <a:pPr marL="0" marR="0" lvl="0" indent="0" algn="ctr" defTabSz="513656"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FFFFFF"/>
              </a:solidFill>
              <a:effectLst/>
              <a:uLnTx/>
              <a:uFillTx/>
              <a:latin typeface="+mn-lt"/>
              <a:ea typeface="MS PGothic" panose="020B0600070205080204" pitchFamily="34" charset="-128"/>
              <a:cs typeface="Arial" pitchFamily="-107" charset="0"/>
              <a:sym typeface="Arial" pitchFamily="-107" charset="0"/>
            </a:endParaRPr>
          </a:p>
        </p:txBody>
      </p:sp>
      <p:sp>
        <p:nvSpPr>
          <p:cNvPr id="21" name="Rectangle 132">
            <a:extLst>
              <a:ext uri="{FF2B5EF4-FFF2-40B4-BE49-F238E27FC236}">
                <a16:creationId xmlns:a16="http://schemas.microsoft.com/office/drawing/2014/main" id="{E8F2C6F7-3E72-478F-9D6A-D0C847A0898E}"/>
              </a:ext>
            </a:extLst>
          </p:cNvPr>
          <p:cNvSpPr/>
          <p:nvPr/>
        </p:nvSpPr>
        <p:spPr bwMode="auto">
          <a:xfrm>
            <a:off x="1680772" y="1915193"/>
            <a:ext cx="2509372" cy="38147"/>
          </a:xfrm>
          <a:prstGeom prst="rect">
            <a:avLst/>
          </a:prstGeom>
          <a:solidFill>
            <a:schemeClr val="tx2">
              <a:lumMod val="75000"/>
            </a:schemeClr>
          </a:solidFill>
          <a:ln w="12700" cap="flat">
            <a:noFill/>
            <a:miter lim="800000"/>
            <a:headEnd type="none" w="med" len="med"/>
            <a:tailEnd type="none" w="med" len="med"/>
          </a:ln>
        </p:spPr>
        <p:txBody>
          <a:bodyPr lIns="0" tIns="0" rIns="0" bIns="0" rtlCol="0" anchor="ctr"/>
          <a:lstStyle/>
          <a:p>
            <a:pPr marL="0" marR="0" lvl="0" indent="0" algn="ctr" defTabSz="513656"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FFFFFF"/>
              </a:solidFill>
              <a:effectLst/>
              <a:uLnTx/>
              <a:uFillTx/>
              <a:latin typeface="+mn-lt"/>
              <a:ea typeface="MS PGothic" panose="020B0600070205080204" pitchFamily="34" charset="-128"/>
              <a:cs typeface="Arial" pitchFamily="-107" charset="0"/>
              <a:sym typeface="Arial" pitchFamily="-107" charset="0"/>
            </a:endParaRPr>
          </a:p>
        </p:txBody>
      </p:sp>
      <p:sp>
        <p:nvSpPr>
          <p:cNvPr id="22" name="TextBox 133">
            <a:extLst>
              <a:ext uri="{FF2B5EF4-FFF2-40B4-BE49-F238E27FC236}">
                <a16:creationId xmlns:a16="http://schemas.microsoft.com/office/drawing/2014/main" id="{64CD5CF4-89F3-4570-934A-1F7F5BDC3437}"/>
              </a:ext>
            </a:extLst>
          </p:cNvPr>
          <p:cNvSpPr txBox="1"/>
          <p:nvPr/>
        </p:nvSpPr>
        <p:spPr>
          <a:xfrm>
            <a:off x="1790311" y="2023446"/>
            <a:ext cx="1089116" cy="221599"/>
          </a:xfrm>
          <a:prstGeom prst="rect">
            <a:avLst/>
          </a:prstGeom>
          <a:noFill/>
        </p:spPr>
        <p:txBody>
          <a:bodyPr wrap="square" lIns="0" tIns="0" rIns="0" bIns="0" rtlCol="0" anchor="ctr" anchorCtr="0">
            <a:noAutofit/>
          </a:bodyPr>
          <a:lstStyle/>
          <a:p>
            <a:pPr marL="0" marR="0" lvl="0" indent="0" algn="l" defTabSz="457200" rtl="0" eaLnBrk="1" fontAlgn="auto" latinLnBrk="0" hangingPunct="1">
              <a:lnSpc>
                <a:spcPct val="90000"/>
              </a:lnSpc>
              <a:spcBef>
                <a:spcPts val="600"/>
              </a:spcBef>
              <a:spcAft>
                <a:spcPts val="0"/>
              </a:spcAft>
              <a:buClrTx/>
              <a:buSzTx/>
              <a:buFontTx/>
              <a:buNone/>
              <a:tabLst/>
              <a:defRPr/>
            </a:pPr>
            <a:r>
              <a:rPr kumimoji="0" lang="en-US" sz="1400" b="1" i="0" u="none" strike="noStrike" kern="1200" cap="none" spc="0" normalizeH="0" baseline="0" noProof="0" dirty="0">
                <a:ln>
                  <a:noFill/>
                </a:ln>
                <a:solidFill>
                  <a:srgbClr val="2968AF">
                    <a:lumMod val="75000"/>
                  </a:srgbClr>
                </a:solidFill>
                <a:effectLst/>
                <a:uLnTx/>
                <a:uFillTx/>
                <a:latin typeface="+mn-lt"/>
                <a:ea typeface="MS PGothic" panose="020B0600070205080204" pitchFamily="34" charset="-128"/>
                <a:cs typeface="+mn-cs"/>
              </a:rPr>
              <a:t>PnP </a:t>
            </a:r>
            <a:r>
              <a:rPr kumimoji="0" lang="ja-JP" altLang="en-US" sz="1400" b="1" i="0" u="none" strike="noStrike" kern="1200" cap="none" spc="0" normalizeH="0" baseline="0" noProof="0" dirty="0">
                <a:ln>
                  <a:noFill/>
                </a:ln>
                <a:solidFill>
                  <a:srgbClr val="2968AF">
                    <a:lumMod val="75000"/>
                  </a:srgbClr>
                </a:solidFill>
                <a:effectLst/>
                <a:uLnTx/>
                <a:uFillTx/>
                <a:latin typeface="+mn-lt"/>
                <a:ea typeface="MS PGothic" panose="020B0600070205080204" pitchFamily="34" charset="-128"/>
                <a:cs typeface="+mn-cs"/>
              </a:rPr>
              <a:t>サーバ</a:t>
            </a:r>
            <a:endParaRPr kumimoji="0" lang="en-US" sz="1400" b="1" i="0" u="none" strike="noStrike" kern="1200" cap="none" spc="0" normalizeH="0" baseline="0" noProof="0" dirty="0">
              <a:ln>
                <a:noFill/>
              </a:ln>
              <a:solidFill>
                <a:srgbClr val="2968AF">
                  <a:lumMod val="75000"/>
                </a:srgbClr>
              </a:solidFill>
              <a:effectLst/>
              <a:uLnTx/>
              <a:uFillTx/>
              <a:latin typeface="+mn-lt"/>
              <a:ea typeface="MS PGothic" panose="020B0600070205080204" pitchFamily="34" charset="-128"/>
              <a:cs typeface="+mn-cs"/>
            </a:endParaRPr>
          </a:p>
        </p:txBody>
      </p:sp>
      <p:sp>
        <p:nvSpPr>
          <p:cNvPr id="23" name="TextBox 135">
            <a:extLst>
              <a:ext uri="{FF2B5EF4-FFF2-40B4-BE49-F238E27FC236}">
                <a16:creationId xmlns:a16="http://schemas.microsoft.com/office/drawing/2014/main" id="{B4A352D0-A384-4E99-8F09-E8C041B70054}"/>
              </a:ext>
            </a:extLst>
          </p:cNvPr>
          <p:cNvSpPr txBox="1"/>
          <p:nvPr/>
        </p:nvSpPr>
        <p:spPr>
          <a:xfrm>
            <a:off x="1692326" y="2244375"/>
            <a:ext cx="2503766" cy="871644"/>
          </a:xfrm>
          <a:prstGeom prst="rect">
            <a:avLst/>
          </a:prstGeom>
          <a:noFill/>
        </p:spPr>
        <p:txBody>
          <a:bodyPr wrap="square" lIns="91308" tIns="45654" rIns="91308" bIns="45654" rtlCol="0">
            <a:spAutoFit/>
          </a:bodyPr>
          <a:lstStyle/>
          <a:p>
            <a:pPr marL="0" marR="0" lvl="0" indent="0" algn="l" defTabSz="457200" rtl="0" eaLnBrk="1" fontAlgn="auto" latinLnBrk="0" hangingPunct="1">
              <a:lnSpc>
                <a:spcPct val="90000"/>
              </a:lnSpc>
              <a:spcBef>
                <a:spcPts val="600"/>
              </a:spcBef>
              <a:spcAft>
                <a:spcPts val="0"/>
              </a:spcAft>
              <a:buClrTx/>
              <a:buSzTx/>
              <a:buFontTx/>
              <a:buNone/>
              <a:tabLst/>
              <a:defRPr/>
            </a:pPr>
            <a:r>
              <a:rPr lang="en-US" altLang="ja-JP" sz="900">
                <a:solidFill>
                  <a:srgbClr val="676767"/>
                </a:solidFill>
                <a:latin typeface="+mn-lt"/>
                <a:ea typeface="MS PGothic" panose="020B0600070205080204" pitchFamily="34" charset="-128"/>
                <a:cs typeface="+mn-cs"/>
              </a:rPr>
              <a:t>Cisco DNA Center </a:t>
            </a:r>
            <a:r>
              <a:rPr kumimoji="0" lang="ja-JP" altLang="en-US" sz="900" b="0" i="0" u="none" strike="noStrike" kern="1200" cap="none" spc="0" normalizeH="0" baseline="0" noProof="0">
                <a:ln>
                  <a:noFill/>
                </a:ln>
                <a:solidFill>
                  <a:srgbClr val="676767"/>
                </a:solidFill>
                <a:effectLst/>
                <a:uLnTx/>
                <a:uFillTx/>
                <a:latin typeface="+mn-lt"/>
                <a:ea typeface="MS PGothic" panose="020B0600070205080204" pitchFamily="34" charset="-128"/>
                <a:cs typeface="+mn-cs"/>
              </a:rPr>
              <a:t>上で動作</a:t>
            </a:r>
            <a:endParaRPr kumimoji="0" lang="en-US" sz="900" b="0" i="0" u="none" strike="noStrike" kern="1200" cap="none" spc="0" normalizeH="0" baseline="0" noProof="0">
              <a:ln>
                <a:noFill/>
              </a:ln>
              <a:solidFill>
                <a:srgbClr val="676767"/>
              </a:solidFill>
              <a:effectLst/>
              <a:uLnTx/>
              <a:uFillTx/>
              <a:latin typeface="+mn-lt"/>
              <a:ea typeface="MS PGothic" panose="020B0600070205080204" pitchFamily="34" charset="-128"/>
              <a:cs typeface="+mn-cs"/>
            </a:endParaRPr>
          </a:p>
          <a:p>
            <a:pPr marL="0" marR="0" lvl="0" indent="0" algn="l" defTabSz="457200" rtl="0" eaLnBrk="1" fontAlgn="auto" latinLnBrk="0" hangingPunct="1">
              <a:lnSpc>
                <a:spcPct val="90000"/>
              </a:lnSpc>
              <a:spcBef>
                <a:spcPts val="600"/>
              </a:spcBef>
              <a:spcAft>
                <a:spcPts val="0"/>
              </a:spcAft>
              <a:buClrTx/>
              <a:buSzTx/>
              <a:buFontTx/>
              <a:buNone/>
              <a:tabLst/>
              <a:defRPr/>
            </a:pPr>
            <a:r>
              <a:rPr kumimoji="0" lang="ja-JP" altLang="en-US" sz="900" b="0" i="0" u="none" strike="noStrike" kern="1200" cap="none" spc="0" normalizeH="0" baseline="0" noProof="0">
                <a:ln>
                  <a:noFill/>
                </a:ln>
                <a:solidFill>
                  <a:srgbClr val="676767"/>
                </a:solidFill>
                <a:effectLst/>
                <a:uLnTx/>
                <a:uFillTx/>
                <a:latin typeface="+mn-lt"/>
                <a:ea typeface="MS PGothic" panose="020B0600070205080204" pitchFamily="34" charset="-128"/>
                <a:cs typeface="+mn-cs"/>
              </a:rPr>
              <a:t>サイト管理、コンフィグ、デバイスイメージ（</a:t>
            </a:r>
            <a:r>
              <a:rPr kumimoji="0" lang="en-US" altLang="ja-JP" sz="900" b="0" i="0" u="none" strike="noStrike" kern="1200" cap="none" spc="0" normalizeH="0" baseline="0" noProof="0">
                <a:ln>
                  <a:noFill/>
                </a:ln>
                <a:solidFill>
                  <a:srgbClr val="676767"/>
                </a:solidFill>
                <a:effectLst/>
                <a:uLnTx/>
                <a:uFillTx/>
                <a:latin typeface="+mn-lt"/>
                <a:ea typeface="MS PGothic" panose="020B0600070205080204" pitchFamily="34" charset="-128"/>
                <a:cs typeface="+mn-cs"/>
              </a:rPr>
              <a:t>IOS</a:t>
            </a:r>
            <a:r>
              <a:rPr kumimoji="0" lang="ja-JP" altLang="en-US" sz="900" b="0" i="0" u="none" strike="noStrike" kern="1200" cap="none" spc="0" normalizeH="0" baseline="0" noProof="0">
                <a:ln>
                  <a:noFill/>
                </a:ln>
                <a:solidFill>
                  <a:srgbClr val="676767"/>
                </a:solidFill>
                <a:effectLst/>
                <a:uLnTx/>
                <a:uFillTx/>
                <a:latin typeface="+mn-lt"/>
                <a:ea typeface="MS PGothic" panose="020B0600070205080204" pitchFamily="34" charset="-128"/>
                <a:cs typeface="+mn-cs"/>
              </a:rPr>
              <a:t>など）、ワークフロー</a:t>
            </a:r>
          </a:p>
          <a:p>
            <a:pPr marL="0" marR="0" lvl="0" indent="0" algn="l" defTabSz="457200" rtl="0" eaLnBrk="1" fontAlgn="auto" latinLnBrk="0" hangingPunct="1">
              <a:lnSpc>
                <a:spcPct val="90000"/>
              </a:lnSpc>
              <a:spcBef>
                <a:spcPts val="600"/>
              </a:spcBef>
              <a:spcAft>
                <a:spcPts val="0"/>
              </a:spcAft>
              <a:buClrTx/>
              <a:buSzTx/>
              <a:buFontTx/>
              <a:buNone/>
              <a:tabLst/>
              <a:defRPr/>
            </a:pPr>
            <a:r>
              <a:rPr kumimoji="0" lang="ja-JP" altLang="en-US" sz="900" b="0" i="0" u="none" strike="noStrike" kern="1200" cap="none" spc="0" normalizeH="0" baseline="0" noProof="0">
                <a:ln>
                  <a:noFill/>
                </a:ln>
                <a:solidFill>
                  <a:srgbClr val="676767"/>
                </a:solidFill>
                <a:effectLst/>
                <a:uLnTx/>
                <a:uFillTx/>
                <a:latin typeface="+mn-lt"/>
                <a:ea typeface="MS PGothic" panose="020B0600070205080204" pitchFamily="34" charset="-128"/>
                <a:cs typeface="+mn-cs"/>
              </a:rPr>
              <a:t>上位</a:t>
            </a:r>
            <a:r>
              <a:rPr kumimoji="0" lang="en-US" altLang="ja-JP" sz="900" b="0" i="0" u="none" strike="noStrike" kern="1200" cap="none" spc="0" normalizeH="0" baseline="0" noProof="0">
                <a:ln>
                  <a:noFill/>
                </a:ln>
                <a:solidFill>
                  <a:srgbClr val="676767"/>
                </a:solidFill>
                <a:effectLst/>
                <a:uLnTx/>
                <a:uFillTx/>
                <a:latin typeface="+mn-lt"/>
                <a:ea typeface="MS PGothic" panose="020B0600070205080204" pitchFamily="34" charset="-128"/>
                <a:cs typeface="+mn-cs"/>
              </a:rPr>
              <a:t> API </a:t>
            </a:r>
            <a:r>
              <a:rPr kumimoji="0" lang="ja-JP" altLang="en-US" sz="900" b="0" i="0" u="none" strike="noStrike" kern="1200" cap="none" spc="0" normalizeH="0" baseline="0" noProof="0" err="1">
                <a:ln>
                  <a:noFill/>
                </a:ln>
                <a:solidFill>
                  <a:srgbClr val="676767"/>
                </a:solidFill>
                <a:effectLst/>
                <a:uLnTx/>
                <a:uFillTx/>
                <a:latin typeface="+mn-lt"/>
                <a:ea typeface="MS PGothic" panose="020B0600070205080204" pitchFamily="34" charset="-128"/>
                <a:cs typeface="+mn-cs"/>
              </a:rPr>
              <a:t>が提</a:t>
            </a:r>
            <a:r>
              <a:rPr kumimoji="0" lang="ja-JP" altLang="en-US" sz="900" b="0" i="0" u="none" strike="noStrike" kern="1200" cap="none" spc="0" normalizeH="0" baseline="0" noProof="0">
                <a:ln>
                  <a:noFill/>
                </a:ln>
                <a:solidFill>
                  <a:srgbClr val="676767"/>
                </a:solidFill>
                <a:effectLst/>
                <a:uLnTx/>
                <a:uFillTx/>
                <a:latin typeface="+mn-lt"/>
                <a:ea typeface="MS PGothic" panose="020B0600070205080204" pitchFamily="34" charset="-128"/>
                <a:cs typeface="+mn-cs"/>
              </a:rPr>
              <a:t>供されるため、コンフィグ生成アプリやオーダーツールと組み合わせた利用が可能</a:t>
            </a:r>
            <a:endParaRPr kumimoji="0" lang="en-US" altLang="ja-JP" sz="900" b="0" i="0" u="none" strike="noStrike" kern="1200" cap="none" spc="0" normalizeH="0" baseline="0" noProof="0">
              <a:ln>
                <a:noFill/>
              </a:ln>
              <a:solidFill>
                <a:srgbClr val="676767"/>
              </a:solidFill>
              <a:effectLst/>
              <a:uLnTx/>
              <a:uFillTx/>
              <a:latin typeface="+mn-lt"/>
              <a:ea typeface="MS PGothic" panose="020B0600070205080204" pitchFamily="34" charset="-128"/>
              <a:cs typeface="+mn-cs"/>
            </a:endParaRPr>
          </a:p>
        </p:txBody>
      </p:sp>
      <p:sp>
        <p:nvSpPr>
          <p:cNvPr id="35" name="TextBox 114">
            <a:extLst>
              <a:ext uri="{FF2B5EF4-FFF2-40B4-BE49-F238E27FC236}">
                <a16:creationId xmlns:a16="http://schemas.microsoft.com/office/drawing/2014/main" id="{DB169854-1531-40CC-9F4F-517BAD43B609}"/>
              </a:ext>
            </a:extLst>
          </p:cNvPr>
          <p:cNvSpPr txBox="1"/>
          <p:nvPr/>
        </p:nvSpPr>
        <p:spPr>
          <a:xfrm>
            <a:off x="1680772" y="3397052"/>
            <a:ext cx="1579181" cy="221599"/>
          </a:xfrm>
          <a:prstGeom prst="rect">
            <a:avLst/>
          </a:prstGeom>
          <a:noFill/>
        </p:spPr>
        <p:txBody>
          <a:bodyPr wrap="square" lIns="0" tIns="0" rIns="0" bIns="0" rtlCol="0" anchor="ctr" anchorCtr="0">
            <a:noAutofit/>
          </a:bodyPr>
          <a:lstStyle/>
          <a:p>
            <a:pPr marL="0" marR="0" lvl="0" indent="0" algn="l" defTabSz="457200" rtl="0" eaLnBrk="1" fontAlgn="auto" latinLnBrk="0" hangingPunct="1">
              <a:lnSpc>
                <a:spcPct val="90000"/>
              </a:lnSpc>
              <a:spcBef>
                <a:spcPts val="600"/>
              </a:spcBef>
              <a:spcAft>
                <a:spcPts val="0"/>
              </a:spcAft>
              <a:buClrTx/>
              <a:buSzTx/>
              <a:buFontTx/>
              <a:buNone/>
              <a:tabLst/>
              <a:defRPr/>
            </a:pPr>
            <a:r>
              <a:rPr kumimoji="0" lang="en-US" sz="1400" b="1" i="0" u="none" strike="noStrike" kern="1200" cap="none" spc="0" normalizeH="0" baseline="0" noProof="0" dirty="0">
                <a:ln>
                  <a:noFill/>
                </a:ln>
                <a:solidFill>
                  <a:srgbClr val="2968AF">
                    <a:lumMod val="75000"/>
                  </a:srgbClr>
                </a:solidFill>
                <a:effectLst/>
                <a:uLnTx/>
                <a:uFillTx/>
                <a:latin typeface="+mn-lt"/>
                <a:ea typeface="MS PGothic" panose="020B0600070205080204" pitchFamily="34" charset="-128"/>
                <a:cs typeface="+mn-cs"/>
              </a:rPr>
              <a:t>PnP </a:t>
            </a:r>
            <a:r>
              <a:rPr kumimoji="0" lang="ja-JP" altLang="en-US" sz="1400" b="1" i="0" u="none" strike="noStrike" kern="1200" cap="none" spc="0" normalizeH="0" baseline="0" noProof="0" dirty="0">
                <a:ln>
                  <a:noFill/>
                </a:ln>
                <a:solidFill>
                  <a:srgbClr val="2968AF">
                    <a:lumMod val="75000"/>
                  </a:srgbClr>
                </a:solidFill>
                <a:effectLst/>
                <a:uLnTx/>
                <a:uFillTx/>
                <a:latin typeface="+mn-lt"/>
                <a:ea typeface="MS PGothic" panose="020B0600070205080204" pitchFamily="34" charset="-128"/>
                <a:cs typeface="+mn-cs"/>
              </a:rPr>
              <a:t>エージェント</a:t>
            </a:r>
            <a:endParaRPr kumimoji="0" lang="en-US" sz="1400" b="1" i="0" u="none" strike="noStrike" kern="1200" cap="none" spc="0" normalizeH="0" baseline="0" noProof="0" dirty="0">
              <a:ln>
                <a:noFill/>
              </a:ln>
              <a:solidFill>
                <a:srgbClr val="2968AF">
                  <a:lumMod val="75000"/>
                </a:srgbClr>
              </a:solidFill>
              <a:effectLst/>
              <a:uLnTx/>
              <a:uFillTx/>
              <a:latin typeface="+mn-lt"/>
              <a:ea typeface="MS PGothic" panose="020B0600070205080204" pitchFamily="34" charset="-128"/>
              <a:cs typeface="+mn-cs"/>
            </a:endParaRPr>
          </a:p>
        </p:txBody>
      </p:sp>
      <p:pic>
        <p:nvPicPr>
          <p:cNvPr id="36" name="Picture 185">
            <a:extLst>
              <a:ext uri="{FF2B5EF4-FFF2-40B4-BE49-F238E27FC236}">
                <a16:creationId xmlns:a16="http://schemas.microsoft.com/office/drawing/2014/main" id="{D2B9B119-1681-4064-95FD-6D3855CB3717}"/>
              </a:ext>
            </a:extLst>
          </p:cNvPr>
          <p:cNvPicPr>
            <a:picLocks noChangeAspect="1"/>
          </p:cNvPicPr>
          <p:nvPr/>
        </p:nvPicPr>
        <p:blipFill>
          <a:blip r:embed="rId4" cstate="print">
            <a:extLst>
              <a:ext uri="{28A0092B-C50C-407E-A947-70E740481C1C}">
                <a14:useLocalDpi xmlns:a14="http://schemas.microsoft.com/office/drawing/2010/main"/>
              </a:ext>
            </a:extLst>
          </a:blip>
          <a:stretch>
            <a:fillRect/>
          </a:stretch>
        </p:blipFill>
        <p:spPr>
          <a:xfrm>
            <a:off x="328724" y="3515725"/>
            <a:ext cx="1272540" cy="331632"/>
          </a:xfrm>
          <a:prstGeom prst="rect">
            <a:avLst/>
          </a:prstGeom>
        </p:spPr>
      </p:pic>
      <p:sp>
        <p:nvSpPr>
          <p:cNvPr id="44" name="矢印: 上下 43">
            <a:extLst>
              <a:ext uri="{FF2B5EF4-FFF2-40B4-BE49-F238E27FC236}">
                <a16:creationId xmlns:a16="http://schemas.microsoft.com/office/drawing/2014/main" id="{1779CE3F-C40D-4136-945D-19A05B2F05B2}"/>
              </a:ext>
            </a:extLst>
          </p:cNvPr>
          <p:cNvSpPr/>
          <p:nvPr/>
        </p:nvSpPr>
        <p:spPr>
          <a:xfrm rot="3124234">
            <a:off x="2083243" y="2984869"/>
            <a:ext cx="214127" cy="527548"/>
          </a:xfrm>
          <a:prstGeom prst="upDownArrow">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ea typeface="MS PGothic" panose="020B0600070205080204" pitchFamily="34" charset="-128"/>
            </a:endParaRPr>
          </a:p>
        </p:txBody>
      </p:sp>
      <p:sp>
        <p:nvSpPr>
          <p:cNvPr id="45" name="テキスト ボックス 44">
            <a:extLst>
              <a:ext uri="{FF2B5EF4-FFF2-40B4-BE49-F238E27FC236}">
                <a16:creationId xmlns:a16="http://schemas.microsoft.com/office/drawing/2014/main" id="{D678120A-1BC6-4872-B9A6-490703513873}"/>
              </a:ext>
            </a:extLst>
          </p:cNvPr>
          <p:cNvSpPr txBox="1"/>
          <p:nvPr/>
        </p:nvSpPr>
        <p:spPr>
          <a:xfrm>
            <a:off x="538045" y="2962403"/>
            <a:ext cx="1684953" cy="246221"/>
          </a:xfrm>
          <a:prstGeom prst="rect">
            <a:avLst/>
          </a:prstGeom>
          <a:noFill/>
        </p:spPr>
        <p:txBody>
          <a:bodyPr wrap="square" rtlCol="0">
            <a:spAutoFit/>
          </a:bodyPr>
          <a:lstStyle/>
          <a:p>
            <a:r>
              <a:rPr kumimoji="1" lang="ja-JP" altLang="en-US" sz="1000" b="1">
                <a:latin typeface="+mn-lt"/>
                <a:ea typeface="MS PGothic" panose="020B0600070205080204" pitchFamily="34" charset="-128"/>
              </a:rPr>
              <a:t>プラグアンドプレイ</a:t>
            </a:r>
            <a:endParaRPr kumimoji="1" lang="en-US" altLang="ja-JP" sz="1000" b="1">
              <a:latin typeface="+mn-lt"/>
              <a:ea typeface="MS PGothic" panose="020B0600070205080204" pitchFamily="34" charset="-128"/>
            </a:endParaRPr>
          </a:p>
        </p:txBody>
      </p:sp>
      <p:sp>
        <p:nvSpPr>
          <p:cNvPr id="24" name="フリーフォーム: 図形 23">
            <a:extLst>
              <a:ext uri="{FF2B5EF4-FFF2-40B4-BE49-F238E27FC236}">
                <a16:creationId xmlns:a16="http://schemas.microsoft.com/office/drawing/2014/main" id="{C333798B-DEC7-4375-9D1F-85D6361E1F69}"/>
              </a:ext>
            </a:extLst>
          </p:cNvPr>
          <p:cNvSpPr/>
          <p:nvPr/>
        </p:nvSpPr>
        <p:spPr>
          <a:xfrm>
            <a:off x="6953247" y="129896"/>
            <a:ext cx="880350" cy="880350"/>
          </a:xfrm>
          <a:custGeom>
            <a:avLst/>
            <a:gdLst>
              <a:gd name="connsiteX0" fmla="*/ 0 w 1077217"/>
              <a:gd name="connsiteY0" fmla="*/ 538609 h 1077217"/>
              <a:gd name="connsiteX1" fmla="*/ 538609 w 1077217"/>
              <a:gd name="connsiteY1" fmla="*/ 0 h 1077217"/>
              <a:gd name="connsiteX2" fmla="*/ 1077218 w 1077217"/>
              <a:gd name="connsiteY2" fmla="*/ 538609 h 1077217"/>
              <a:gd name="connsiteX3" fmla="*/ 538609 w 1077217"/>
              <a:gd name="connsiteY3" fmla="*/ 1077218 h 1077217"/>
              <a:gd name="connsiteX4" fmla="*/ 0 w 1077217"/>
              <a:gd name="connsiteY4" fmla="*/ 538609 h 10772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77217" h="1077217">
                <a:moveTo>
                  <a:pt x="0" y="538609"/>
                </a:moveTo>
                <a:cubicBezTo>
                  <a:pt x="0" y="241143"/>
                  <a:pt x="241143" y="0"/>
                  <a:pt x="538609" y="0"/>
                </a:cubicBezTo>
                <a:cubicBezTo>
                  <a:pt x="836075" y="0"/>
                  <a:pt x="1077218" y="241143"/>
                  <a:pt x="1077218" y="538609"/>
                </a:cubicBezTo>
                <a:cubicBezTo>
                  <a:pt x="1077218" y="836075"/>
                  <a:pt x="836075" y="1077218"/>
                  <a:pt x="538609" y="1077218"/>
                </a:cubicBezTo>
                <a:cubicBezTo>
                  <a:pt x="241143" y="1077218"/>
                  <a:pt x="0" y="836075"/>
                  <a:pt x="0" y="538609"/>
                </a:cubicBezTo>
                <a:close/>
              </a:path>
            </a:pathLst>
          </a:custGeom>
          <a:ln>
            <a:noFill/>
          </a:ln>
        </p:spPr>
        <p:style>
          <a:lnRef idx="2">
            <a:schemeClr val="lt1">
              <a:hueOff val="0"/>
              <a:satOff val="0"/>
              <a:lumOff val="0"/>
              <a:alphaOff val="0"/>
            </a:schemeClr>
          </a:lnRef>
          <a:fillRef idx="1">
            <a:schemeClr val="accent2">
              <a:hueOff val="0"/>
              <a:satOff val="0"/>
              <a:lumOff val="0"/>
              <a:alphaOff val="0"/>
            </a:schemeClr>
          </a:fillRef>
          <a:effectRef idx="0">
            <a:schemeClr val="accent2">
              <a:hueOff val="0"/>
              <a:satOff val="0"/>
              <a:lumOff val="0"/>
              <a:alphaOff val="0"/>
            </a:schemeClr>
          </a:effectRef>
          <a:fontRef idx="minor">
            <a:schemeClr val="lt1"/>
          </a:fontRef>
        </p:style>
        <p:txBody>
          <a:bodyPr spcFirstLastPara="0" vert="horz" wrap="square" lIns="171725" tIns="171725" rIns="171725" bIns="171725" numCol="1" spcCol="1270" anchor="ctr" anchorCtr="0">
            <a:noAutofit/>
          </a:bodyPr>
          <a:lstStyle/>
          <a:p>
            <a:pPr marL="0" lvl="0" indent="0" algn="ctr" defTabSz="488950">
              <a:lnSpc>
                <a:spcPct val="90000"/>
              </a:lnSpc>
              <a:spcBef>
                <a:spcPct val="0"/>
              </a:spcBef>
              <a:spcAft>
                <a:spcPct val="35000"/>
              </a:spcAft>
              <a:buNone/>
            </a:pPr>
            <a:r>
              <a:rPr kumimoji="1" lang="en-US" altLang="ja-JP" sz="800" kern="1200">
                <a:ea typeface="MS PGothic" panose="020B0600070205080204" pitchFamily="34" charset="-128"/>
              </a:rPr>
              <a:t>Cisco DNA</a:t>
            </a:r>
            <a:r>
              <a:rPr kumimoji="1" lang="ja-JP" altLang="en-US" sz="800" kern="1200">
                <a:ea typeface="MS PGothic" panose="020B0600070205080204" pitchFamily="34" charset="-128"/>
              </a:rPr>
              <a:t> </a:t>
            </a:r>
            <a:r>
              <a:rPr kumimoji="1" lang="en-US" altLang="ja-JP" sz="800" kern="1200">
                <a:ea typeface="MS PGothic" panose="020B0600070205080204" pitchFamily="34" charset="-128"/>
              </a:rPr>
              <a:t>Automation</a:t>
            </a:r>
            <a:endParaRPr kumimoji="1" lang="ja-JP" altLang="en-US" sz="800" kern="1200">
              <a:ea typeface="MS PGothic" panose="020B0600070205080204" pitchFamily="34" charset="-128"/>
            </a:endParaRPr>
          </a:p>
        </p:txBody>
      </p:sp>
      <p:sp>
        <p:nvSpPr>
          <p:cNvPr id="25" name="フリーフォーム: 図形 24">
            <a:extLst>
              <a:ext uri="{FF2B5EF4-FFF2-40B4-BE49-F238E27FC236}">
                <a16:creationId xmlns:a16="http://schemas.microsoft.com/office/drawing/2014/main" id="{E8A6CE0E-7811-49E6-9DC7-8B549BB5C287}"/>
              </a:ext>
            </a:extLst>
          </p:cNvPr>
          <p:cNvSpPr/>
          <p:nvPr/>
        </p:nvSpPr>
        <p:spPr>
          <a:xfrm>
            <a:off x="8024047" y="122227"/>
            <a:ext cx="880350" cy="880350"/>
          </a:xfrm>
          <a:custGeom>
            <a:avLst/>
            <a:gdLst>
              <a:gd name="connsiteX0" fmla="*/ 0 w 1077217"/>
              <a:gd name="connsiteY0" fmla="*/ 538609 h 1077217"/>
              <a:gd name="connsiteX1" fmla="*/ 538609 w 1077217"/>
              <a:gd name="connsiteY1" fmla="*/ 0 h 1077217"/>
              <a:gd name="connsiteX2" fmla="*/ 1077218 w 1077217"/>
              <a:gd name="connsiteY2" fmla="*/ 538609 h 1077217"/>
              <a:gd name="connsiteX3" fmla="*/ 538609 w 1077217"/>
              <a:gd name="connsiteY3" fmla="*/ 1077218 h 1077217"/>
              <a:gd name="connsiteX4" fmla="*/ 0 w 1077217"/>
              <a:gd name="connsiteY4" fmla="*/ 538609 h 10772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77217" h="1077217">
                <a:moveTo>
                  <a:pt x="0" y="538609"/>
                </a:moveTo>
                <a:cubicBezTo>
                  <a:pt x="0" y="241143"/>
                  <a:pt x="241143" y="0"/>
                  <a:pt x="538609" y="0"/>
                </a:cubicBezTo>
                <a:cubicBezTo>
                  <a:pt x="836075" y="0"/>
                  <a:pt x="1077218" y="241143"/>
                  <a:pt x="1077218" y="538609"/>
                </a:cubicBezTo>
                <a:cubicBezTo>
                  <a:pt x="1077218" y="836075"/>
                  <a:pt x="836075" y="1077218"/>
                  <a:pt x="538609" y="1077218"/>
                </a:cubicBezTo>
                <a:cubicBezTo>
                  <a:pt x="241143" y="1077218"/>
                  <a:pt x="0" y="836075"/>
                  <a:pt x="0" y="538609"/>
                </a:cubicBezTo>
                <a:close/>
              </a:path>
            </a:pathLst>
          </a:custGeom>
          <a:ln>
            <a:noFill/>
          </a:ln>
        </p:spPr>
        <p:style>
          <a:lnRef idx="2">
            <a:schemeClr val="lt1">
              <a:hueOff val="0"/>
              <a:satOff val="0"/>
              <a:lumOff val="0"/>
              <a:alphaOff val="0"/>
            </a:schemeClr>
          </a:lnRef>
          <a:fillRef idx="1">
            <a:schemeClr val="accent3">
              <a:hueOff val="0"/>
              <a:satOff val="0"/>
              <a:lumOff val="0"/>
              <a:alphaOff val="0"/>
            </a:schemeClr>
          </a:fillRef>
          <a:effectRef idx="0">
            <a:schemeClr val="accent3">
              <a:hueOff val="0"/>
              <a:satOff val="0"/>
              <a:lumOff val="0"/>
              <a:alphaOff val="0"/>
            </a:schemeClr>
          </a:effectRef>
          <a:fontRef idx="minor">
            <a:schemeClr val="lt1"/>
          </a:fontRef>
        </p:style>
        <p:txBody>
          <a:bodyPr spcFirstLastPara="0" vert="horz" wrap="square" lIns="172995" tIns="172995" rIns="172995" bIns="172995" numCol="1" spcCol="1270" anchor="ctr" anchorCtr="0">
            <a:noAutofit/>
          </a:bodyPr>
          <a:lstStyle/>
          <a:p>
            <a:pPr marL="0" lvl="0" indent="0" algn="ctr" defTabSz="533400">
              <a:lnSpc>
                <a:spcPct val="90000"/>
              </a:lnSpc>
              <a:spcBef>
                <a:spcPct val="0"/>
              </a:spcBef>
              <a:spcAft>
                <a:spcPct val="35000"/>
              </a:spcAft>
              <a:buNone/>
            </a:pPr>
            <a:r>
              <a:rPr kumimoji="1" lang="en-US" altLang="ja-JP" sz="800" kern="1200">
                <a:solidFill>
                  <a:schemeClr val="bg2"/>
                </a:solidFill>
                <a:ea typeface="MS PGothic" panose="020B0600070205080204" pitchFamily="34" charset="-128"/>
              </a:rPr>
              <a:t>Cisco DNA Assurance</a:t>
            </a:r>
            <a:endParaRPr kumimoji="1" lang="ja-JP" altLang="en-US" sz="800" kern="1200">
              <a:solidFill>
                <a:schemeClr val="bg2"/>
              </a:solidFill>
              <a:ea typeface="MS PGothic" panose="020B0600070205080204" pitchFamily="34" charset="-128"/>
            </a:endParaRPr>
          </a:p>
        </p:txBody>
      </p:sp>
      <p:sp>
        <p:nvSpPr>
          <p:cNvPr id="26" name="Slide Number Placeholder 4">
            <a:extLst>
              <a:ext uri="{FF2B5EF4-FFF2-40B4-BE49-F238E27FC236}">
                <a16:creationId xmlns:a16="http://schemas.microsoft.com/office/drawing/2014/main" id="{0B59A800-7FF6-3B44-AD59-A7EAC4FD1473}"/>
              </a:ext>
            </a:extLst>
          </p:cNvPr>
          <p:cNvSpPr>
            <a:spLocks noGrp="1"/>
          </p:cNvSpPr>
          <p:nvPr>
            <p:ph type="sldNum" sz="quarter" idx="4294967295"/>
          </p:nvPr>
        </p:nvSpPr>
        <p:spPr>
          <a:xfrm>
            <a:off x="8648700" y="4884738"/>
            <a:ext cx="495300" cy="274637"/>
          </a:xfrm>
          <a:prstGeom prst="rect">
            <a:avLst/>
          </a:prstGeom>
        </p:spPr>
        <p:txBody>
          <a:bodyPr>
            <a:noAutofit/>
          </a:bodyPr>
          <a:lstStyle/>
          <a:p>
            <a:fld id="{3945D0FD-48F1-4D72-80C5-FFB60B92A834}" type="slidenum">
              <a:rPr lang="en-US" sz="900" smtClean="0">
                <a:latin typeface="+mn-lt"/>
                <a:ea typeface="MS PGothic" panose="020B0600070205080204" pitchFamily="34" charset="-128"/>
              </a:rPr>
              <a:pPr/>
              <a:t>404</a:t>
            </a:fld>
            <a:endParaRPr lang="en-US" sz="900">
              <a:latin typeface="+mn-lt"/>
              <a:ea typeface="MS PGothic" panose="020B0600070205080204" pitchFamily="34" charset="-128"/>
            </a:endParaRPr>
          </a:p>
        </p:txBody>
      </p:sp>
    </p:spTree>
    <p:extLst>
      <p:ext uri="{BB962C8B-B14F-4D97-AF65-F5344CB8AC3E}">
        <p14:creationId xmlns:p14="http://schemas.microsoft.com/office/powerpoint/2010/main" val="383854581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36"/>
                                        </p:tgtEl>
                                        <p:attrNameLst>
                                          <p:attrName>style.visibility</p:attrName>
                                        </p:attrNameLst>
                                      </p:cBhvr>
                                      <p:to>
                                        <p:strVal val="visible"/>
                                      </p:to>
                                    </p:set>
                                    <p:animEffect transition="in" filter="fade">
                                      <p:cBhvr>
                                        <p:cTn id="7" dur="500"/>
                                        <p:tgtEl>
                                          <p:spTgt spid="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B4E46717-193D-964E-B331-2B7326FCC372}"/>
              </a:ext>
            </a:extLst>
          </p:cNvPr>
          <p:cNvSpPr>
            <a:spLocks noGrp="1"/>
          </p:cNvSpPr>
          <p:nvPr>
            <p:ph type="title"/>
          </p:nvPr>
        </p:nvSpPr>
        <p:spPr/>
        <p:txBody>
          <a:bodyPr anchor="t"/>
          <a:lstStyle/>
          <a:p>
            <a:r>
              <a:rPr lang="ja-JP" altLang="en-US">
                <a:latin typeface="+mn-lt"/>
                <a:ea typeface="MS PGothic" panose="020B0600070205080204" pitchFamily="34" charset="-128"/>
              </a:rPr>
              <a:t>ネットワーク統合分析</a:t>
            </a:r>
          </a:p>
        </p:txBody>
      </p:sp>
      <p:sp>
        <p:nvSpPr>
          <p:cNvPr id="5" name="Text Placeholder 4">
            <a:extLst>
              <a:ext uri="{FF2B5EF4-FFF2-40B4-BE49-F238E27FC236}">
                <a16:creationId xmlns:a16="http://schemas.microsoft.com/office/drawing/2014/main" id="{A9F797BE-25B5-8A46-B6B8-37C32BBAD93F}"/>
              </a:ext>
            </a:extLst>
          </p:cNvPr>
          <p:cNvSpPr>
            <a:spLocks noGrp="1"/>
          </p:cNvSpPr>
          <p:nvPr>
            <p:ph type="body" sz="quarter" idx="11"/>
          </p:nvPr>
        </p:nvSpPr>
        <p:spPr>
          <a:prstGeom prst="rect">
            <a:avLst/>
          </a:prstGeom>
        </p:spPr>
        <p:txBody>
          <a:bodyPr anchor="b"/>
          <a:lstStyle/>
          <a:p>
            <a:r>
              <a:rPr lang="en-US" altLang="ja-JP" sz="1600">
                <a:ea typeface="MS PGothic" panose="020B0600070205080204" pitchFamily="34" charset="-128"/>
              </a:rPr>
              <a:t>Cisco DNA Center </a:t>
            </a:r>
            <a:r>
              <a:rPr lang="ja-JP" altLang="en-US" sz="1600">
                <a:ea typeface="MS PGothic" panose="020B0600070205080204" pitchFamily="34" charset="-128"/>
              </a:rPr>
              <a:t>の導入により</a:t>
            </a:r>
            <a:endParaRPr lang="en-US" sz="1600">
              <a:ea typeface="MS PGothic" panose="020B0600070205080204" pitchFamily="34" charset="-128"/>
            </a:endParaRPr>
          </a:p>
        </p:txBody>
      </p:sp>
      <p:sp>
        <p:nvSpPr>
          <p:cNvPr id="6" name="Text Placeholder 5">
            <a:extLst>
              <a:ext uri="{FF2B5EF4-FFF2-40B4-BE49-F238E27FC236}">
                <a16:creationId xmlns:a16="http://schemas.microsoft.com/office/drawing/2014/main" id="{AD0CEF74-413B-8F45-AD7F-1418652859F4}"/>
              </a:ext>
            </a:extLst>
          </p:cNvPr>
          <p:cNvSpPr>
            <a:spLocks noGrp="1"/>
          </p:cNvSpPr>
          <p:nvPr>
            <p:ph type="body" sz="quarter" idx="12"/>
          </p:nvPr>
        </p:nvSpPr>
        <p:spPr>
          <a:prstGeom prst="rect">
            <a:avLst/>
          </a:prstGeom>
        </p:spPr>
        <p:txBody>
          <a:bodyPr/>
          <a:lstStyle/>
          <a:p>
            <a:r>
              <a:rPr lang="en-US">
                <a:ea typeface="MS PGothic" panose="020B0600070205080204" pitchFamily="34" charset="-128"/>
              </a:rPr>
              <a:t>5.1  Cisco DNA </a:t>
            </a:r>
            <a:r>
              <a:rPr lang="ja-JP" altLang="en-US">
                <a:ea typeface="MS PGothic" panose="020B0600070205080204" pitchFamily="34" charset="-128"/>
              </a:rPr>
              <a:t>連携ソリューション</a:t>
            </a:r>
            <a:endParaRPr lang="en-US">
              <a:ea typeface="MS PGothic" panose="020B0600070205080204" pitchFamily="34" charset="-128"/>
            </a:endParaRPr>
          </a:p>
        </p:txBody>
      </p:sp>
      <p:sp>
        <p:nvSpPr>
          <p:cNvPr id="7" name="Text Placeholder 3">
            <a:extLst>
              <a:ext uri="{FF2B5EF4-FFF2-40B4-BE49-F238E27FC236}">
                <a16:creationId xmlns:a16="http://schemas.microsoft.com/office/drawing/2014/main" id="{BDAF7E16-6E81-42DC-90E2-1E127B7DA610}"/>
              </a:ext>
            </a:extLst>
          </p:cNvPr>
          <p:cNvSpPr txBox="1">
            <a:spLocks/>
          </p:cNvSpPr>
          <p:nvPr/>
        </p:nvSpPr>
        <p:spPr>
          <a:xfrm>
            <a:off x="228600" y="1208967"/>
            <a:ext cx="8686800" cy="558823"/>
          </a:xfrm>
          <a:prstGeom prst="rect">
            <a:avLst/>
          </a:prstGeom>
        </p:spPr>
        <p:txBody>
          <a:bodyPr/>
          <a:lstStyle>
            <a:lvl1pPr marL="169863" indent="-169863" algn="l" defTabSz="684213" rtl="0" eaLnBrk="1" fontAlgn="base" hangingPunct="1">
              <a:lnSpc>
                <a:spcPct val="95000"/>
              </a:lnSpc>
              <a:spcBef>
                <a:spcPts val="1075"/>
              </a:spcBef>
              <a:spcAft>
                <a:spcPct val="0"/>
              </a:spcAft>
              <a:buClr>
                <a:schemeClr val="tx2"/>
              </a:buClr>
              <a:buSzPct val="90000"/>
              <a:buFont typeface="Arial" charset="0"/>
              <a:buChar char="•"/>
              <a:defRPr lang="en-US" sz="1500" kern="1200" dirty="0">
                <a:solidFill>
                  <a:schemeClr val="tx1"/>
                </a:solidFill>
                <a:latin typeface="+mn-lt"/>
                <a:ea typeface="ＭＳ Ｐゴシック" charset="0"/>
                <a:cs typeface="CiscoSans"/>
              </a:defRPr>
            </a:lvl1pPr>
            <a:lvl2pPr marL="358775" indent="-215900" algn="l" defTabSz="684213" rtl="0" eaLnBrk="1" fontAlgn="base" hangingPunct="1">
              <a:lnSpc>
                <a:spcPct val="95000"/>
              </a:lnSpc>
              <a:spcBef>
                <a:spcPts val="600"/>
              </a:spcBef>
              <a:spcAft>
                <a:spcPct val="0"/>
              </a:spcAft>
              <a:buClr>
                <a:schemeClr val="tx2"/>
              </a:buClr>
              <a:buFont typeface="Arial" charset="0"/>
              <a:buChar char="•"/>
              <a:defRPr lang="en-US" sz="1400" kern="1200" dirty="0">
                <a:solidFill>
                  <a:schemeClr val="tx1"/>
                </a:solidFill>
                <a:latin typeface="+mn-lt"/>
                <a:ea typeface="ＭＳ Ｐゴシック" charset="0"/>
                <a:cs typeface="CiscoSans"/>
              </a:defRPr>
            </a:lvl2pPr>
            <a:lvl3pPr marL="431800" indent="-169863" algn="l" defTabSz="684213" rtl="0" eaLnBrk="1" fontAlgn="base" hangingPunct="1">
              <a:lnSpc>
                <a:spcPct val="95000"/>
              </a:lnSpc>
              <a:spcBef>
                <a:spcPts val="625"/>
              </a:spcBef>
              <a:spcAft>
                <a:spcPct val="0"/>
              </a:spcAft>
              <a:buFont typeface="Arial" charset="0"/>
              <a:buChar char="•"/>
              <a:defRPr lang="en-US" sz="1200" kern="1200" dirty="0">
                <a:solidFill>
                  <a:schemeClr val="tx1"/>
                </a:solidFill>
                <a:latin typeface="+mn-lt"/>
                <a:ea typeface="ＭＳ Ｐゴシック" charset="0"/>
                <a:cs typeface="CiscoSans"/>
              </a:defRPr>
            </a:lvl3pPr>
            <a:lvl4pPr marL="503238" indent="-169863" algn="l" defTabSz="684213" rtl="0" eaLnBrk="1" fontAlgn="base" hangingPunct="1">
              <a:lnSpc>
                <a:spcPct val="95000"/>
              </a:lnSpc>
              <a:spcBef>
                <a:spcPts val="625"/>
              </a:spcBef>
              <a:spcAft>
                <a:spcPct val="0"/>
              </a:spcAft>
              <a:buFont typeface="Arial" charset="0"/>
              <a:buChar char="•"/>
              <a:defRPr lang="en-US" sz="1100" kern="1200" dirty="0">
                <a:solidFill>
                  <a:schemeClr val="tx1"/>
                </a:solidFill>
                <a:latin typeface="+mn-lt"/>
                <a:ea typeface="ＭＳ Ｐゴシック" charset="0"/>
                <a:cs typeface="CiscoSans"/>
              </a:defRPr>
            </a:lvl4pPr>
            <a:lvl5pPr marL="574675" indent="-169863" algn="l" defTabSz="684213" rtl="0" eaLnBrk="1" fontAlgn="base" hangingPunct="1">
              <a:lnSpc>
                <a:spcPct val="95000"/>
              </a:lnSpc>
              <a:spcBef>
                <a:spcPts val="625"/>
              </a:spcBef>
              <a:spcAft>
                <a:spcPct val="0"/>
              </a:spcAft>
              <a:buFont typeface="Arial" charset="0"/>
              <a:buChar char="•"/>
              <a:defRPr lang="en-US" sz="1100" kern="1200" dirty="0">
                <a:solidFill>
                  <a:schemeClr val="tx1"/>
                </a:solidFill>
                <a:latin typeface="+mn-lt"/>
                <a:ea typeface="ＭＳ Ｐゴシック" charset="0"/>
                <a:cs typeface="CiscoSans"/>
              </a:defRPr>
            </a:lvl5pPr>
            <a:lvl6pPr marL="863856" indent="-171445" algn="l" defTabSz="685777" rtl="0" eaLnBrk="1" latinLnBrk="0" hangingPunct="1">
              <a:spcBef>
                <a:spcPts val="600"/>
              </a:spcBef>
              <a:buFont typeface="Arial" pitchFamily="34" charset="0"/>
              <a:buChar char="•"/>
              <a:defRPr sz="900" kern="1200" baseline="0">
                <a:solidFill>
                  <a:schemeClr val="tx1"/>
                </a:solidFill>
                <a:latin typeface="+mn-lt"/>
                <a:ea typeface="+mn-ea"/>
                <a:cs typeface="+mn-cs"/>
              </a:defRPr>
            </a:lvl6pPr>
            <a:lvl7pPr marL="935844" indent="-171422" algn="l" defTabSz="685777" rtl="0" eaLnBrk="1" latinLnBrk="0" hangingPunct="1">
              <a:spcBef>
                <a:spcPts val="600"/>
              </a:spcBef>
              <a:buFont typeface="Arial" pitchFamily="34" charset="0"/>
              <a:buChar char="•"/>
              <a:defRPr sz="800" kern="1200" baseline="0">
                <a:solidFill>
                  <a:schemeClr val="tx1"/>
                </a:solidFill>
                <a:latin typeface="+mn-lt"/>
                <a:ea typeface="+mn-ea"/>
                <a:cs typeface="+mn-cs"/>
              </a:defRPr>
            </a:lvl7pPr>
            <a:lvl8pPr marL="2400220" indent="0" algn="l" defTabSz="685777" rtl="0" eaLnBrk="1" latinLnBrk="0" hangingPunct="1">
              <a:spcBef>
                <a:spcPct val="20000"/>
              </a:spcBef>
              <a:buFont typeface="Arial" pitchFamily="34" charset="0"/>
              <a:buNone/>
              <a:defRPr sz="1500" kern="1200">
                <a:solidFill>
                  <a:schemeClr val="tx1"/>
                </a:solidFill>
                <a:latin typeface="+mn-lt"/>
                <a:ea typeface="+mn-ea"/>
                <a:cs typeface="+mn-cs"/>
              </a:defRPr>
            </a:lvl8pPr>
            <a:lvl9pPr marL="2914553" indent="-171445" algn="l" defTabSz="685777" rtl="0" eaLnBrk="1" latinLnBrk="0" hangingPunct="1">
              <a:spcBef>
                <a:spcPct val="20000"/>
              </a:spcBef>
              <a:buFont typeface="Arial" pitchFamily="34" charset="0"/>
              <a:buChar char="•"/>
              <a:defRPr sz="1500" kern="1200">
                <a:solidFill>
                  <a:schemeClr val="tx1"/>
                </a:solidFill>
                <a:latin typeface="+mn-lt"/>
                <a:ea typeface="+mn-ea"/>
                <a:cs typeface="+mn-cs"/>
              </a:defRPr>
            </a:lvl9pPr>
          </a:lstStyle>
          <a:p>
            <a:pPr marL="0" indent="0">
              <a:buNone/>
            </a:pPr>
            <a:r>
              <a:rPr lang="ja-JP" altLang="en-US" sz="1200">
                <a:ea typeface="MS PGothic" panose="020B0600070205080204" pitchFamily="34" charset="-128"/>
              </a:rPr>
              <a:t>利用者、利用端末、アプリケーションなどのトラフィック情報を収集し、可視化します。</a:t>
            </a:r>
            <a:br>
              <a:rPr lang="en-US" altLang="ja-JP" sz="1200">
                <a:ea typeface="MS PGothic" panose="020B0600070205080204" pitchFamily="34" charset="-128"/>
              </a:rPr>
            </a:br>
            <a:r>
              <a:rPr lang="ja-JP" altLang="en-US" sz="1200">
                <a:ea typeface="MS PGothic" panose="020B0600070205080204" pitchFamily="34" charset="-128"/>
              </a:rPr>
              <a:t>また、その情報をもとに相関分析や機械学習アルゴリズム（</a:t>
            </a:r>
            <a:r>
              <a:rPr lang="en-US" altLang="ja-JP" sz="1200">
                <a:ea typeface="MS PGothic" panose="020B0600070205080204" pitchFamily="34" charset="-128"/>
              </a:rPr>
              <a:t>AI</a:t>
            </a:r>
            <a:r>
              <a:rPr lang="ja-JP" altLang="en-US" sz="1200">
                <a:ea typeface="MS PGothic" panose="020B0600070205080204" pitchFamily="34" charset="-128"/>
              </a:rPr>
              <a:t>）を活用してネットワークの利用傾向やトラブルの予兆把握などに役立てます。</a:t>
            </a:r>
          </a:p>
        </p:txBody>
      </p:sp>
      <p:sp>
        <p:nvSpPr>
          <p:cNvPr id="8" name="フリーフォーム: 図形 7">
            <a:extLst>
              <a:ext uri="{FF2B5EF4-FFF2-40B4-BE49-F238E27FC236}">
                <a16:creationId xmlns:a16="http://schemas.microsoft.com/office/drawing/2014/main" id="{B308F7FD-1786-4BEE-9C00-748279B7A806}"/>
              </a:ext>
            </a:extLst>
          </p:cNvPr>
          <p:cNvSpPr/>
          <p:nvPr/>
        </p:nvSpPr>
        <p:spPr>
          <a:xfrm>
            <a:off x="6953247" y="129896"/>
            <a:ext cx="880350" cy="880350"/>
          </a:xfrm>
          <a:custGeom>
            <a:avLst/>
            <a:gdLst>
              <a:gd name="connsiteX0" fmla="*/ 0 w 1077217"/>
              <a:gd name="connsiteY0" fmla="*/ 538609 h 1077217"/>
              <a:gd name="connsiteX1" fmla="*/ 538609 w 1077217"/>
              <a:gd name="connsiteY1" fmla="*/ 0 h 1077217"/>
              <a:gd name="connsiteX2" fmla="*/ 1077218 w 1077217"/>
              <a:gd name="connsiteY2" fmla="*/ 538609 h 1077217"/>
              <a:gd name="connsiteX3" fmla="*/ 538609 w 1077217"/>
              <a:gd name="connsiteY3" fmla="*/ 1077218 h 1077217"/>
              <a:gd name="connsiteX4" fmla="*/ 0 w 1077217"/>
              <a:gd name="connsiteY4" fmla="*/ 538609 h 10772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77217" h="1077217">
                <a:moveTo>
                  <a:pt x="0" y="538609"/>
                </a:moveTo>
                <a:cubicBezTo>
                  <a:pt x="0" y="241143"/>
                  <a:pt x="241143" y="0"/>
                  <a:pt x="538609" y="0"/>
                </a:cubicBezTo>
                <a:cubicBezTo>
                  <a:pt x="836075" y="0"/>
                  <a:pt x="1077218" y="241143"/>
                  <a:pt x="1077218" y="538609"/>
                </a:cubicBezTo>
                <a:cubicBezTo>
                  <a:pt x="1077218" y="836075"/>
                  <a:pt x="836075" y="1077218"/>
                  <a:pt x="538609" y="1077218"/>
                </a:cubicBezTo>
                <a:cubicBezTo>
                  <a:pt x="241143" y="1077218"/>
                  <a:pt x="0" y="836075"/>
                  <a:pt x="0" y="538609"/>
                </a:cubicBezTo>
                <a:close/>
              </a:path>
            </a:pathLst>
          </a:custGeom>
          <a:ln>
            <a:noFill/>
          </a:ln>
        </p:spPr>
        <p:style>
          <a:lnRef idx="2">
            <a:schemeClr val="lt1">
              <a:hueOff val="0"/>
              <a:satOff val="0"/>
              <a:lumOff val="0"/>
              <a:alphaOff val="0"/>
            </a:schemeClr>
          </a:lnRef>
          <a:fillRef idx="1">
            <a:schemeClr val="accent2">
              <a:hueOff val="0"/>
              <a:satOff val="0"/>
              <a:lumOff val="0"/>
              <a:alphaOff val="0"/>
            </a:schemeClr>
          </a:fillRef>
          <a:effectRef idx="0">
            <a:schemeClr val="accent2">
              <a:hueOff val="0"/>
              <a:satOff val="0"/>
              <a:lumOff val="0"/>
              <a:alphaOff val="0"/>
            </a:schemeClr>
          </a:effectRef>
          <a:fontRef idx="minor">
            <a:schemeClr val="lt1"/>
          </a:fontRef>
        </p:style>
        <p:txBody>
          <a:bodyPr spcFirstLastPara="0" vert="horz" wrap="square" lIns="171725" tIns="171725" rIns="171725" bIns="171725" numCol="1" spcCol="1270" anchor="ctr" anchorCtr="0">
            <a:noAutofit/>
          </a:bodyPr>
          <a:lstStyle/>
          <a:p>
            <a:pPr marL="0" lvl="0" indent="0" algn="ctr" defTabSz="488950">
              <a:lnSpc>
                <a:spcPct val="90000"/>
              </a:lnSpc>
              <a:spcBef>
                <a:spcPct val="0"/>
              </a:spcBef>
              <a:spcAft>
                <a:spcPct val="35000"/>
              </a:spcAft>
              <a:buNone/>
            </a:pPr>
            <a:r>
              <a:rPr kumimoji="1" lang="en-US" altLang="ja-JP" sz="800" kern="1200">
                <a:ea typeface="MS PGothic" panose="020B0600070205080204" pitchFamily="34" charset="-128"/>
              </a:rPr>
              <a:t>Cisco DNA</a:t>
            </a:r>
            <a:r>
              <a:rPr kumimoji="1" lang="ja-JP" altLang="en-US" sz="800" kern="1200">
                <a:ea typeface="MS PGothic" panose="020B0600070205080204" pitchFamily="34" charset="-128"/>
              </a:rPr>
              <a:t> </a:t>
            </a:r>
            <a:r>
              <a:rPr kumimoji="1" lang="en-US" altLang="ja-JP" sz="800" kern="1200">
                <a:ea typeface="MS PGothic" panose="020B0600070205080204" pitchFamily="34" charset="-128"/>
              </a:rPr>
              <a:t>Automation</a:t>
            </a:r>
            <a:endParaRPr kumimoji="1" lang="ja-JP" altLang="en-US" sz="800" kern="1200">
              <a:ea typeface="MS PGothic" panose="020B0600070205080204" pitchFamily="34" charset="-128"/>
            </a:endParaRPr>
          </a:p>
        </p:txBody>
      </p:sp>
      <p:sp>
        <p:nvSpPr>
          <p:cNvPr id="46" name="フリーフォーム: 図形 45">
            <a:extLst>
              <a:ext uri="{FF2B5EF4-FFF2-40B4-BE49-F238E27FC236}">
                <a16:creationId xmlns:a16="http://schemas.microsoft.com/office/drawing/2014/main" id="{B0BEF4BA-6C95-4DD2-87EA-76AF0F1FE551}"/>
              </a:ext>
            </a:extLst>
          </p:cNvPr>
          <p:cNvSpPr/>
          <p:nvPr/>
        </p:nvSpPr>
        <p:spPr>
          <a:xfrm>
            <a:off x="8024047" y="122227"/>
            <a:ext cx="880350" cy="880350"/>
          </a:xfrm>
          <a:custGeom>
            <a:avLst/>
            <a:gdLst>
              <a:gd name="connsiteX0" fmla="*/ 0 w 1077217"/>
              <a:gd name="connsiteY0" fmla="*/ 538609 h 1077217"/>
              <a:gd name="connsiteX1" fmla="*/ 538609 w 1077217"/>
              <a:gd name="connsiteY1" fmla="*/ 0 h 1077217"/>
              <a:gd name="connsiteX2" fmla="*/ 1077218 w 1077217"/>
              <a:gd name="connsiteY2" fmla="*/ 538609 h 1077217"/>
              <a:gd name="connsiteX3" fmla="*/ 538609 w 1077217"/>
              <a:gd name="connsiteY3" fmla="*/ 1077218 h 1077217"/>
              <a:gd name="connsiteX4" fmla="*/ 0 w 1077217"/>
              <a:gd name="connsiteY4" fmla="*/ 538609 h 10772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77217" h="1077217">
                <a:moveTo>
                  <a:pt x="0" y="538609"/>
                </a:moveTo>
                <a:cubicBezTo>
                  <a:pt x="0" y="241143"/>
                  <a:pt x="241143" y="0"/>
                  <a:pt x="538609" y="0"/>
                </a:cubicBezTo>
                <a:cubicBezTo>
                  <a:pt x="836075" y="0"/>
                  <a:pt x="1077218" y="241143"/>
                  <a:pt x="1077218" y="538609"/>
                </a:cubicBezTo>
                <a:cubicBezTo>
                  <a:pt x="1077218" y="836075"/>
                  <a:pt x="836075" y="1077218"/>
                  <a:pt x="538609" y="1077218"/>
                </a:cubicBezTo>
                <a:cubicBezTo>
                  <a:pt x="241143" y="1077218"/>
                  <a:pt x="0" y="836075"/>
                  <a:pt x="0" y="538609"/>
                </a:cubicBezTo>
                <a:close/>
              </a:path>
            </a:pathLst>
          </a:custGeom>
          <a:ln>
            <a:noFill/>
          </a:ln>
        </p:spPr>
        <p:style>
          <a:lnRef idx="2">
            <a:schemeClr val="lt1">
              <a:hueOff val="0"/>
              <a:satOff val="0"/>
              <a:lumOff val="0"/>
              <a:alphaOff val="0"/>
            </a:schemeClr>
          </a:lnRef>
          <a:fillRef idx="1">
            <a:schemeClr val="accent3">
              <a:hueOff val="0"/>
              <a:satOff val="0"/>
              <a:lumOff val="0"/>
              <a:alphaOff val="0"/>
            </a:schemeClr>
          </a:fillRef>
          <a:effectRef idx="0">
            <a:schemeClr val="accent3">
              <a:hueOff val="0"/>
              <a:satOff val="0"/>
              <a:lumOff val="0"/>
              <a:alphaOff val="0"/>
            </a:schemeClr>
          </a:effectRef>
          <a:fontRef idx="minor">
            <a:schemeClr val="lt1"/>
          </a:fontRef>
        </p:style>
        <p:txBody>
          <a:bodyPr spcFirstLastPara="0" vert="horz" wrap="square" lIns="172995" tIns="172995" rIns="172995" bIns="172995" numCol="1" spcCol="1270" anchor="ctr" anchorCtr="0">
            <a:noAutofit/>
          </a:bodyPr>
          <a:lstStyle/>
          <a:p>
            <a:pPr marL="0" lvl="0" indent="0" algn="ctr" defTabSz="533400">
              <a:lnSpc>
                <a:spcPct val="90000"/>
              </a:lnSpc>
              <a:spcBef>
                <a:spcPct val="0"/>
              </a:spcBef>
              <a:spcAft>
                <a:spcPct val="35000"/>
              </a:spcAft>
              <a:buNone/>
            </a:pPr>
            <a:r>
              <a:rPr kumimoji="1" lang="en-US" altLang="ja-JP" sz="800" kern="1200">
                <a:solidFill>
                  <a:schemeClr val="bg2"/>
                </a:solidFill>
                <a:ea typeface="MS PGothic" panose="020B0600070205080204" pitchFamily="34" charset="-128"/>
              </a:rPr>
              <a:t>Cisco DNA Assurance</a:t>
            </a:r>
            <a:endParaRPr kumimoji="1" lang="ja-JP" altLang="en-US" sz="800" kern="1200">
              <a:solidFill>
                <a:schemeClr val="bg2"/>
              </a:solidFill>
              <a:ea typeface="MS PGothic" panose="020B0600070205080204" pitchFamily="34" charset="-128"/>
            </a:endParaRPr>
          </a:p>
        </p:txBody>
      </p:sp>
      <p:pic>
        <p:nvPicPr>
          <p:cNvPr id="47" name="図 46">
            <a:extLst>
              <a:ext uri="{FF2B5EF4-FFF2-40B4-BE49-F238E27FC236}">
                <a16:creationId xmlns:a16="http://schemas.microsoft.com/office/drawing/2014/main" id="{C3D9296E-80DC-4540-BE92-39FA252C9B2E}"/>
              </a:ext>
            </a:extLst>
          </p:cNvPr>
          <p:cNvPicPr>
            <a:picLocks noChangeAspect="1"/>
          </p:cNvPicPr>
          <p:nvPr/>
        </p:nvPicPr>
        <p:blipFill>
          <a:blip r:embed="rId3" cstate="print">
            <a:extLst>
              <a:ext uri="{28A0092B-C50C-407E-A947-70E740481C1C}">
                <a14:useLocalDpi xmlns:a14="http://schemas.microsoft.com/office/drawing/2010/main"/>
              </a:ext>
            </a:extLst>
          </a:blip>
          <a:stretch>
            <a:fillRect/>
          </a:stretch>
        </p:blipFill>
        <p:spPr>
          <a:xfrm>
            <a:off x="1259253" y="1984602"/>
            <a:ext cx="6449390" cy="2606448"/>
          </a:xfrm>
          <a:prstGeom prst="rect">
            <a:avLst/>
          </a:prstGeom>
        </p:spPr>
      </p:pic>
      <p:sp>
        <p:nvSpPr>
          <p:cNvPr id="48" name="テキスト ボックス 47">
            <a:extLst>
              <a:ext uri="{FF2B5EF4-FFF2-40B4-BE49-F238E27FC236}">
                <a16:creationId xmlns:a16="http://schemas.microsoft.com/office/drawing/2014/main" id="{5E9E858A-845C-4F99-89A8-088390809007}"/>
              </a:ext>
            </a:extLst>
          </p:cNvPr>
          <p:cNvSpPr txBox="1"/>
          <p:nvPr/>
        </p:nvSpPr>
        <p:spPr>
          <a:xfrm>
            <a:off x="1941583" y="1784050"/>
            <a:ext cx="2260883" cy="246221"/>
          </a:xfrm>
          <a:prstGeom prst="rect">
            <a:avLst/>
          </a:prstGeom>
          <a:noFill/>
        </p:spPr>
        <p:txBody>
          <a:bodyPr wrap="square" rtlCol="0">
            <a:spAutoFit/>
          </a:bodyPr>
          <a:lstStyle/>
          <a:p>
            <a:r>
              <a:rPr kumimoji="1" lang="ja-JP" altLang="en-US" sz="1000" b="1">
                <a:latin typeface="+mn-lt"/>
                <a:ea typeface="MS PGothic" panose="020B0600070205080204" pitchFamily="34" charset="-128"/>
              </a:rPr>
              <a:t>ダッシュボードによる可視化の例</a:t>
            </a:r>
            <a:endParaRPr kumimoji="1" lang="en-US" altLang="ja-JP" sz="1000" b="1">
              <a:latin typeface="+mn-lt"/>
              <a:ea typeface="MS PGothic" panose="020B0600070205080204" pitchFamily="34" charset="-128"/>
            </a:endParaRPr>
          </a:p>
        </p:txBody>
      </p:sp>
      <p:sp>
        <p:nvSpPr>
          <p:cNvPr id="49" name="テキスト ボックス 48">
            <a:extLst>
              <a:ext uri="{FF2B5EF4-FFF2-40B4-BE49-F238E27FC236}">
                <a16:creationId xmlns:a16="http://schemas.microsoft.com/office/drawing/2014/main" id="{B4C794FC-E15A-4373-BA8D-94E43BE6AA55}"/>
              </a:ext>
            </a:extLst>
          </p:cNvPr>
          <p:cNvSpPr txBox="1"/>
          <p:nvPr/>
        </p:nvSpPr>
        <p:spPr>
          <a:xfrm>
            <a:off x="5092869" y="1782259"/>
            <a:ext cx="2855376" cy="246221"/>
          </a:xfrm>
          <a:prstGeom prst="rect">
            <a:avLst/>
          </a:prstGeom>
          <a:noFill/>
        </p:spPr>
        <p:txBody>
          <a:bodyPr wrap="square" rtlCol="0">
            <a:spAutoFit/>
          </a:bodyPr>
          <a:lstStyle/>
          <a:p>
            <a:r>
              <a:rPr kumimoji="1" lang="ja-JP" altLang="en-US" sz="1000" b="1">
                <a:latin typeface="+mn-lt"/>
                <a:ea typeface="MS PGothic" panose="020B0600070205080204" pitchFamily="34" charset="-128"/>
              </a:rPr>
              <a:t>パフォーマンス問題を予知として検出</a:t>
            </a:r>
            <a:endParaRPr kumimoji="1" lang="en-US" altLang="ja-JP" sz="1000" b="1">
              <a:latin typeface="+mn-lt"/>
              <a:ea typeface="MS PGothic" panose="020B0600070205080204" pitchFamily="34" charset="-128"/>
            </a:endParaRPr>
          </a:p>
        </p:txBody>
      </p:sp>
      <p:sp>
        <p:nvSpPr>
          <p:cNvPr id="11" name="Slide Number Placeholder 4">
            <a:extLst>
              <a:ext uri="{FF2B5EF4-FFF2-40B4-BE49-F238E27FC236}">
                <a16:creationId xmlns:a16="http://schemas.microsoft.com/office/drawing/2014/main" id="{2B2BBE2F-9EAF-6B43-A4C1-D3DEBC1CE0FF}"/>
              </a:ext>
            </a:extLst>
          </p:cNvPr>
          <p:cNvSpPr>
            <a:spLocks noGrp="1"/>
          </p:cNvSpPr>
          <p:nvPr>
            <p:ph type="sldNum" sz="quarter" idx="4294967295"/>
          </p:nvPr>
        </p:nvSpPr>
        <p:spPr>
          <a:xfrm>
            <a:off x="8648700" y="4884738"/>
            <a:ext cx="495300" cy="274637"/>
          </a:xfrm>
          <a:prstGeom prst="rect">
            <a:avLst/>
          </a:prstGeom>
        </p:spPr>
        <p:txBody>
          <a:bodyPr>
            <a:noAutofit/>
          </a:bodyPr>
          <a:lstStyle/>
          <a:p>
            <a:fld id="{3945D0FD-48F1-4D72-80C5-FFB60B92A834}" type="slidenum">
              <a:rPr lang="en-US" sz="900" smtClean="0">
                <a:latin typeface="+mn-lt"/>
                <a:ea typeface="MS PGothic" panose="020B0600070205080204" pitchFamily="34" charset="-128"/>
              </a:rPr>
              <a:pPr/>
              <a:t>405</a:t>
            </a:fld>
            <a:endParaRPr lang="en-US" sz="900">
              <a:latin typeface="+mn-lt"/>
              <a:ea typeface="MS PGothic" panose="020B0600070205080204" pitchFamily="34" charset="-128"/>
            </a:endParaRPr>
          </a:p>
        </p:txBody>
      </p:sp>
    </p:spTree>
    <p:extLst>
      <p:ext uri="{BB962C8B-B14F-4D97-AF65-F5344CB8AC3E}">
        <p14:creationId xmlns:p14="http://schemas.microsoft.com/office/powerpoint/2010/main" val="1846699593"/>
      </p:ext>
    </p:extLst>
  </p:cSld>
  <p:clrMapOvr>
    <a:masterClrMapping/>
  </p:clrMapOvr>
</p:sld>
</file>

<file path=ppt/slides/slide4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図 9">
            <a:extLst>
              <a:ext uri="{FF2B5EF4-FFF2-40B4-BE49-F238E27FC236}">
                <a16:creationId xmlns:a16="http://schemas.microsoft.com/office/drawing/2014/main" id="{2DA40D4C-9ACA-426A-9635-AA3CEFCDA6ED}"/>
              </a:ext>
            </a:extLst>
          </p:cNvPr>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5127916" y="1527971"/>
            <a:ext cx="3763532" cy="3122683"/>
          </a:xfrm>
          <a:prstGeom prst="rect">
            <a:avLst/>
          </a:prstGeom>
        </p:spPr>
      </p:pic>
      <p:sp>
        <p:nvSpPr>
          <p:cNvPr id="3" name="Title 2">
            <a:extLst>
              <a:ext uri="{FF2B5EF4-FFF2-40B4-BE49-F238E27FC236}">
                <a16:creationId xmlns:a16="http://schemas.microsoft.com/office/drawing/2014/main" id="{B4E46717-193D-964E-B331-2B7326FCC372}"/>
              </a:ext>
            </a:extLst>
          </p:cNvPr>
          <p:cNvSpPr>
            <a:spLocks noGrp="1"/>
          </p:cNvSpPr>
          <p:nvPr>
            <p:ph type="title"/>
          </p:nvPr>
        </p:nvSpPr>
        <p:spPr/>
        <p:txBody>
          <a:bodyPr anchor="t"/>
          <a:lstStyle/>
          <a:p>
            <a:r>
              <a:rPr lang="ja-JP" altLang="en-US">
                <a:latin typeface="+mn-lt"/>
                <a:ea typeface="MS PGothic" panose="020B0600070205080204" pitchFamily="34" charset="-128"/>
              </a:rPr>
              <a:t>認証サーバ</a:t>
            </a:r>
            <a:endParaRPr lang="en-US">
              <a:latin typeface="+mn-lt"/>
              <a:ea typeface="MS PGothic" panose="020B0600070205080204" pitchFamily="34" charset="-128"/>
            </a:endParaRPr>
          </a:p>
        </p:txBody>
      </p:sp>
      <p:sp>
        <p:nvSpPr>
          <p:cNvPr id="5" name="Text Placeholder 4">
            <a:extLst>
              <a:ext uri="{FF2B5EF4-FFF2-40B4-BE49-F238E27FC236}">
                <a16:creationId xmlns:a16="http://schemas.microsoft.com/office/drawing/2014/main" id="{A9F797BE-25B5-8A46-B6B8-37C32BBAD93F}"/>
              </a:ext>
            </a:extLst>
          </p:cNvPr>
          <p:cNvSpPr>
            <a:spLocks noGrp="1"/>
          </p:cNvSpPr>
          <p:nvPr>
            <p:ph type="body" sz="quarter" idx="11"/>
          </p:nvPr>
        </p:nvSpPr>
        <p:spPr>
          <a:prstGeom prst="rect">
            <a:avLst/>
          </a:prstGeom>
        </p:spPr>
        <p:txBody>
          <a:bodyPr anchor="b"/>
          <a:lstStyle/>
          <a:p>
            <a:r>
              <a:rPr lang="en-US" altLang="ja-JP" sz="1600" dirty="0">
                <a:ea typeface="MS PGothic" panose="020B0600070205080204" pitchFamily="34" charset="-128"/>
              </a:rPr>
              <a:t>Cisco</a:t>
            </a:r>
            <a:r>
              <a:rPr lang="ja-JP" altLang="en-US" sz="1600" dirty="0">
                <a:ea typeface="MS PGothic" panose="020B0600070205080204" pitchFamily="34" charset="-128"/>
              </a:rPr>
              <a:t> </a:t>
            </a:r>
            <a:r>
              <a:rPr lang="en-US" altLang="ja-JP" sz="1600" dirty="0">
                <a:ea typeface="MS PGothic" panose="020B0600070205080204" pitchFamily="34" charset="-128"/>
              </a:rPr>
              <a:t>ISE </a:t>
            </a:r>
            <a:r>
              <a:rPr lang="ja-JP" altLang="en-US" sz="1600" dirty="0">
                <a:ea typeface="MS PGothic" panose="020B0600070205080204" pitchFamily="34" charset="-128"/>
              </a:rPr>
              <a:t>と連携することにより</a:t>
            </a:r>
            <a:endParaRPr lang="en-US" sz="1600" dirty="0">
              <a:ea typeface="MS PGothic" panose="020B0600070205080204" pitchFamily="34" charset="-128"/>
            </a:endParaRPr>
          </a:p>
        </p:txBody>
      </p:sp>
      <p:sp>
        <p:nvSpPr>
          <p:cNvPr id="6" name="Text Placeholder 5">
            <a:extLst>
              <a:ext uri="{FF2B5EF4-FFF2-40B4-BE49-F238E27FC236}">
                <a16:creationId xmlns:a16="http://schemas.microsoft.com/office/drawing/2014/main" id="{AD0CEF74-413B-8F45-AD7F-1418652859F4}"/>
              </a:ext>
            </a:extLst>
          </p:cNvPr>
          <p:cNvSpPr>
            <a:spLocks noGrp="1"/>
          </p:cNvSpPr>
          <p:nvPr>
            <p:ph type="body" sz="quarter" idx="12"/>
          </p:nvPr>
        </p:nvSpPr>
        <p:spPr>
          <a:prstGeom prst="rect">
            <a:avLst/>
          </a:prstGeom>
        </p:spPr>
        <p:txBody>
          <a:bodyPr/>
          <a:lstStyle/>
          <a:p>
            <a:r>
              <a:rPr lang="en-US">
                <a:ea typeface="MS PGothic" panose="020B0600070205080204" pitchFamily="34" charset="-128"/>
              </a:rPr>
              <a:t>5.1  Cisco DNA </a:t>
            </a:r>
            <a:r>
              <a:rPr lang="ja-JP" altLang="en-US">
                <a:ea typeface="MS PGothic" panose="020B0600070205080204" pitchFamily="34" charset="-128"/>
              </a:rPr>
              <a:t>連携ソリューション</a:t>
            </a:r>
            <a:endParaRPr lang="en-US">
              <a:ea typeface="MS PGothic" panose="020B0600070205080204" pitchFamily="34" charset="-128"/>
            </a:endParaRPr>
          </a:p>
        </p:txBody>
      </p:sp>
      <p:sp>
        <p:nvSpPr>
          <p:cNvPr id="8" name="フリーフォーム: 図形 7">
            <a:extLst>
              <a:ext uri="{FF2B5EF4-FFF2-40B4-BE49-F238E27FC236}">
                <a16:creationId xmlns:a16="http://schemas.microsoft.com/office/drawing/2014/main" id="{33E7C295-8AFF-49CC-8B1D-E475A237E9A2}"/>
              </a:ext>
            </a:extLst>
          </p:cNvPr>
          <p:cNvSpPr/>
          <p:nvPr/>
        </p:nvSpPr>
        <p:spPr>
          <a:xfrm>
            <a:off x="8105701" y="129896"/>
            <a:ext cx="880350" cy="880350"/>
          </a:xfrm>
          <a:custGeom>
            <a:avLst/>
            <a:gdLst>
              <a:gd name="connsiteX0" fmla="*/ 0 w 1077217"/>
              <a:gd name="connsiteY0" fmla="*/ 538609 h 1077217"/>
              <a:gd name="connsiteX1" fmla="*/ 538609 w 1077217"/>
              <a:gd name="connsiteY1" fmla="*/ 0 h 1077217"/>
              <a:gd name="connsiteX2" fmla="*/ 1077218 w 1077217"/>
              <a:gd name="connsiteY2" fmla="*/ 538609 h 1077217"/>
              <a:gd name="connsiteX3" fmla="*/ 538609 w 1077217"/>
              <a:gd name="connsiteY3" fmla="*/ 1077218 h 1077217"/>
              <a:gd name="connsiteX4" fmla="*/ 0 w 1077217"/>
              <a:gd name="connsiteY4" fmla="*/ 538609 h 10772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77217" h="1077217">
                <a:moveTo>
                  <a:pt x="0" y="538609"/>
                </a:moveTo>
                <a:cubicBezTo>
                  <a:pt x="0" y="241143"/>
                  <a:pt x="241143" y="0"/>
                  <a:pt x="538609" y="0"/>
                </a:cubicBezTo>
                <a:cubicBezTo>
                  <a:pt x="836075" y="0"/>
                  <a:pt x="1077218" y="241143"/>
                  <a:pt x="1077218" y="538609"/>
                </a:cubicBezTo>
                <a:cubicBezTo>
                  <a:pt x="1077218" y="836075"/>
                  <a:pt x="836075" y="1077218"/>
                  <a:pt x="538609" y="1077218"/>
                </a:cubicBezTo>
                <a:cubicBezTo>
                  <a:pt x="241143" y="1077218"/>
                  <a:pt x="0" y="836075"/>
                  <a:pt x="0" y="538609"/>
                </a:cubicBezTo>
                <a:close/>
              </a:path>
            </a:pathLst>
          </a:custGeom>
          <a:ln>
            <a:noFill/>
          </a:ln>
        </p:spPr>
        <p:style>
          <a:lnRef idx="2">
            <a:schemeClr val="lt1">
              <a:hueOff val="0"/>
              <a:satOff val="0"/>
              <a:lumOff val="0"/>
              <a:alphaOff val="0"/>
            </a:schemeClr>
          </a:lnRef>
          <a:fillRef idx="1">
            <a:schemeClr val="accent5">
              <a:hueOff val="0"/>
              <a:satOff val="0"/>
              <a:lumOff val="0"/>
              <a:alphaOff val="0"/>
            </a:schemeClr>
          </a:fillRef>
          <a:effectRef idx="0">
            <a:schemeClr val="accent5">
              <a:hueOff val="0"/>
              <a:satOff val="0"/>
              <a:lumOff val="0"/>
              <a:alphaOff val="0"/>
            </a:schemeClr>
          </a:effectRef>
          <a:fontRef idx="minor">
            <a:schemeClr val="lt1"/>
          </a:fontRef>
        </p:style>
        <p:txBody>
          <a:bodyPr spcFirstLastPara="0" vert="horz" wrap="square" lIns="172995" tIns="172995" rIns="172995" bIns="172995" numCol="1" spcCol="1270" anchor="ctr" anchorCtr="0">
            <a:noAutofit/>
          </a:bodyPr>
          <a:lstStyle/>
          <a:p>
            <a:pPr marL="0" lvl="0" indent="0" algn="ctr" defTabSz="533400">
              <a:lnSpc>
                <a:spcPct val="90000"/>
              </a:lnSpc>
              <a:spcBef>
                <a:spcPct val="0"/>
              </a:spcBef>
              <a:spcAft>
                <a:spcPct val="35000"/>
              </a:spcAft>
              <a:buNone/>
            </a:pPr>
            <a:r>
              <a:rPr kumimoji="1" lang="en-US" altLang="ja-JP" sz="800" kern="1200">
                <a:ea typeface="MS PGothic" panose="020B0600070205080204" pitchFamily="34" charset="-128"/>
              </a:rPr>
              <a:t>SD-Access</a:t>
            </a:r>
            <a:endParaRPr kumimoji="1" lang="ja-JP" altLang="en-US" sz="800" kern="1200">
              <a:ea typeface="MS PGothic" panose="020B0600070205080204" pitchFamily="34" charset="-128"/>
            </a:endParaRPr>
          </a:p>
        </p:txBody>
      </p:sp>
      <p:sp>
        <p:nvSpPr>
          <p:cNvPr id="9" name="Text Placeholder 3">
            <a:extLst>
              <a:ext uri="{FF2B5EF4-FFF2-40B4-BE49-F238E27FC236}">
                <a16:creationId xmlns:a16="http://schemas.microsoft.com/office/drawing/2014/main" id="{73D0B49C-3B73-4A47-9A44-BA42E6D0D504}"/>
              </a:ext>
            </a:extLst>
          </p:cNvPr>
          <p:cNvSpPr txBox="1">
            <a:spLocks/>
          </p:cNvSpPr>
          <p:nvPr/>
        </p:nvSpPr>
        <p:spPr>
          <a:xfrm>
            <a:off x="228600" y="1201738"/>
            <a:ext cx="8662848" cy="558823"/>
          </a:xfrm>
          <a:prstGeom prst="rect">
            <a:avLst/>
          </a:prstGeom>
        </p:spPr>
        <p:txBody>
          <a:bodyPr/>
          <a:lstStyle>
            <a:lvl1pPr marL="169863" indent="-169863" algn="l" defTabSz="684213" rtl="0" eaLnBrk="1" fontAlgn="base" hangingPunct="1">
              <a:lnSpc>
                <a:spcPct val="95000"/>
              </a:lnSpc>
              <a:spcBef>
                <a:spcPts val="1075"/>
              </a:spcBef>
              <a:spcAft>
                <a:spcPct val="0"/>
              </a:spcAft>
              <a:buClr>
                <a:schemeClr val="tx2"/>
              </a:buClr>
              <a:buSzPct val="90000"/>
              <a:buFont typeface="Arial" charset="0"/>
              <a:buChar char="•"/>
              <a:defRPr lang="en-US" sz="1500" kern="1200" dirty="0">
                <a:solidFill>
                  <a:schemeClr val="tx1"/>
                </a:solidFill>
                <a:latin typeface="+mn-lt"/>
                <a:ea typeface="ＭＳ Ｐゴシック" charset="0"/>
                <a:cs typeface="CiscoSans"/>
              </a:defRPr>
            </a:lvl1pPr>
            <a:lvl2pPr marL="358775" indent="-215900" algn="l" defTabSz="684213" rtl="0" eaLnBrk="1" fontAlgn="base" hangingPunct="1">
              <a:lnSpc>
                <a:spcPct val="95000"/>
              </a:lnSpc>
              <a:spcBef>
                <a:spcPts val="600"/>
              </a:spcBef>
              <a:spcAft>
                <a:spcPct val="0"/>
              </a:spcAft>
              <a:buClr>
                <a:schemeClr val="tx2"/>
              </a:buClr>
              <a:buFont typeface="Arial" charset="0"/>
              <a:buChar char="•"/>
              <a:defRPr lang="en-US" sz="1400" kern="1200" dirty="0">
                <a:solidFill>
                  <a:schemeClr val="tx1"/>
                </a:solidFill>
                <a:latin typeface="+mn-lt"/>
                <a:ea typeface="ＭＳ Ｐゴシック" charset="0"/>
                <a:cs typeface="CiscoSans"/>
              </a:defRPr>
            </a:lvl2pPr>
            <a:lvl3pPr marL="431800" indent="-169863" algn="l" defTabSz="684213" rtl="0" eaLnBrk="1" fontAlgn="base" hangingPunct="1">
              <a:lnSpc>
                <a:spcPct val="95000"/>
              </a:lnSpc>
              <a:spcBef>
                <a:spcPts val="625"/>
              </a:spcBef>
              <a:spcAft>
                <a:spcPct val="0"/>
              </a:spcAft>
              <a:buFont typeface="Arial" charset="0"/>
              <a:buChar char="•"/>
              <a:defRPr lang="en-US" sz="1200" kern="1200" dirty="0">
                <a:solidFill>
                  <a:schemeClr val="tx1"/>
                </a:solidFill>
                <a:latin typeface="+mn-lt"/>
                <a:ea typeface="ＭＳ Ｐゴシック" charset="0"/>
                <a:cs typeface="CiscoSans"/>
              </a:defRPr>
            </a:lvl3pPr>
            <a:lvl4pPr marL="503238" indent="-169863" algn="l" defTabSz="684213" rtl="0" eaLnBrk="1" fontAlgn="base" hangingPunct="1">
              <a:lnSpc>
                <a:spcPct val="95000"/>
              </a:lnSpc>
              <a:spcBef>
                <a:spcPts val="625"/>
              </a:spcBef>
              <a:spcAft>
                <a:spcPct val="0"/>
              </a:spcAft>
              <a:buFont typeface="Arial" charset="0"/>
              <a:buChar char="•"/>
              <a:defRPr lang="en-US" sz="1100" kern="1200" dirty="0">
                <a:solidFill>
                  <a:schemeClr val="tx1"/>
                </a:solidFill>
                <a:latin typeface="+mn-lt"/>
                <a:ea typeface="ＭＳ Ｐゴシック" charset="0"/>
                <a:cs typeface="CiscoSans"/>
              </a:defRPr>
            </a:lvl4pPr>
            <a:lvl5pPr marL="574675" indent="-169863" algn="l" defTabSz="684213" rtl="0" eaLnBrk="1" fontAlgn="base" hangingPunct="1">
              <a:lnSpc>
                <a:spcPct val="95000"/>
              </a:lnSpc>
              <a:spcBef>
                <a:spcPts val="625"/>
              </a:spcBef>
              <a:spcAft>
                <a:spcPct val="0"/>
              </a:spcAft>
              <a:buFont typeface="Arial" charset="0"/>
              <a:buChar char="•"/>
              <a:defRPr lang="en-US" sz="1100" kern="1200" dirty="0">
                <a:solidFill>
                  <a:schemeClr val="tx1"/>
                </a:solidFill>
                <a:latin typeface="+mn-lt"/>
                <a:ea typeface="ＭＳ Ｐゴシック" charset="0"/>
                <a:cs typeface="CiscoSans"/>
              </a:defRPr>
            </a:lvl5pPr>
            <a:lvl6pPr marL="863856" indent="-171445" algn="l" defTabSz="685777" rtl="0" eaLnBrk="1" latinLnBrk="0" hangingPunct="1">
              <a:spcBef>
                <a:spcPts val="600"/>
              </a:spcBef>
              <a:buFont typeface="Arial" pitchFamily="34" charset="0"/>
              <a:buChar char="•"/>
              <a:defRPr sz="900" kern="1200" baseline="0">
                <a:solidFill>
                  <a:schemeClr val="tx1"/>
                </a:solidFill>
                <a:latin typeface="+mn-lt"/>
                <a:ea typeface="+mn-ea"/>
                <a:cs typeface="+mn-cs"/>
              </a:defRPr>
            </a:lvl6pPr>
            <a:lvl7pPr marL="935844" indent="-171422" algn="l" defTabSz="685777" rtl="0" eaLnBrk="1" latinLnBrk="0" hangingPunct="1">
              <a:spcBef>
                <a:spcPts val="600"/>
              </a:spcBef>
              <a:buFont typeface="Arial" pitchFamily="34" charset="0"/>
              <a:buChar char="•"/>
              <a:defRPr sz="800" kern="1200" baseline="0">
                <a:solidFill>
                  <a:schemeClr val="tx1"/>
                </a:solidFill>
                <a:latin typeface="+mn-lt"/>
                <a:ea typeface="+mn-ea"/>
                <a:cs typeface="+mn-cs"/>
              </a:defRPr>
            </a:lvl7pPr>
            <a:lvl8pPr marL="2400220" indent="0" algn="l" defTabSz="685777" rtl="0" eaLnBrk="1" latinLnBrk="0" hangingPunct="1">
              <a:spcBef>
                <a:spcPct val="20000"/>
              </a:spcBef>
              <a:buFont typeface="Arial" pitchFamily="34" charset="0"/>
              <a:buNone/>
              <a:defRPr sz="1500" kern="1200">
                <a:solidFill>
                  <a:schemeClr val="tx1"/>
                </a:solidFill>
                <a:latin typeface="+mn-lt"/>
                <a:ea typeface="+mn-ea"/>
                <a:cs typeface="+mn-cs"/>
              </a:defRPr>
            </a:lvl8pPr>
            <a:lvl9pPr marL="2914553" indent="-171445" algn="l" defTabSz="685777" rtl="0" eaLnBrk="1" latinLnBrk="0" hangingPunct="1">
              <a:spcBef>
                <a:spcPct val="20000"/>
              </a:spcBef>
              <a:buFont typeface="Arial" pitchFamily="34" charset="0"/>
              <a:buChar char="•"/>
              <a:defRPr sz="1500" kern="1200">
                <a:solidFill>
                  <a:schemeClr val="tx1"/>
                </a:solidFill>
                <a:latin typeface="+mn-lt"/>
                <a:ea typeface="+mn-ea"/>
                <a:cs typeface="+mn-cs"/>
              </a:defRPr>
            </a:lvl9pPr>
          </a:lstStyle>
          <a:p>
            <a:pPr marL="0" indent="0">
              <a:buNone/>
            </a:pPr>
            <a:r>
              <a:rPr lang="ja-JP" altLang="en-US" sz="1200">
                <a:ea typeface="MS PGothic" panose="020B0600070205080204" pitchFamily="34" charset="-128"/>
              </a:rPr>
              <a:t>従来の</a:t>
            </a:r>
            <a:r>
              <a:rPr lang="en-US" altLang="ja-JP" sz="1200">
                <a:ea typeface="MS PGothic" panose="020B0600070205080204" pitchFamily="34" charset="-128"/>
              </a:rPr>
              <a:t> VLAN</a:t>
            </a:r>
            <a:r>
              <a:rPr lang="ja-JP" altLang="en-US" sz="1200" err="1">
                <a:ea typeface="MS PGothic" panose="020B0600070205080204" pitchFamily="34" charset="-128"/>
              </a:rPr>
              <a:t>、</a:t>
            </a:r>
            <a:r>
              <a:rPr lang="en-US" altLang="ja-JP" sz="1200">
                <a:ea typeface="MS PGothic" panose="020B0600070205080204" pitchFamily="34" charset="-128"/>
              </a:rPr>
              <a:t>IP </a:t>
            </a:r>
            <a:r>
              <a:rPr lang="ja-JP" altLang="en-US" sz="1200">
                <a:ea typeface="MS PGothic" panose="020B0600070205080204" pitchFamily="34" charset="-128"/>
              </a:rPr>
              <a:t>アドレスの管理を取り払い、認証に基づきセグメンテーションとアクセス</a:t>
            </a:r>
            <a:r>
              <a:rPr lang="en-US" altLang="ja-JP" sz="1200">
                <a:ea typeface="MS PGothic" panose="020B0600070205080204" pitchFamily="34" charset="-128"/>
              </a:rPr>
              <a:t> </a:t>
            </a:r>
            <a:r>
              <a:rPr lang="ja-JP" altLang="en-US" sz="1200">
                <a:ea typeface="MS PGothic" panose="020B0600070205080204" pitchFamily="34" charset="-128"/>
              </a:rPr>
              <a:t>コントロールを自動化することでネットワーク設定変更の迅速化を可能にします。</a:t>
            </a:r>
          </a:p>
        </p:txBody>
      </p:sp>
      <p:pic>
        <p:nvPicPr>
          <p:cNvPr id="13" name="図 12">
            <a:extLst>
              <a:ext uri="{FF2B5EF4-FFF2-40B4-BE49-F238E27FC236}">
                <a16:creationId xmlns:a16="http://schemas.microsoft.com/office/drawing/2014/main" id="{C4063EF8-739C-4268-AE41-DC6308356597}"/>
              </a:ext>
            </a:extLst>
          </p:cNvPr>
          <p:cNvPicPr>
            <a:picLocks noChangeAspect="1"/>
          </p:cNvPicPr>
          <p:nvPr/>
        </p:nvPicPr>
        <p:blipFill>
          <a:blip r:embed="rId3"/>
          <a:stretch>
            <a:fillRect/>
          </a:stretch>
        </p:blipFill>
        <p:spPr>
          <a:xfrm>
            <a:off x="600943" y="2195584"/>
            <a:ext cx="4000313" cy="1101438"/>
          </a:xfrm>
          <a:prstGeom prst="rect">
            <a:avLst/>
          </a:prstGeom>
        </p:spPr>
      </p:pic>
      <p:sp>
        <p:nvSpPr>
          <p:cNvPr id="15" name="正方形/長方形 14">
            <a:extLst>
              <a:ext uri="{FF2B5EF4-FFF2-40B4-BE49-F238E27FC236}">
                <a16:creationId xmlns:a16="http://schemas.microsoft.com/office/drawing/2014/main" id="{FB237C2E-3C85-4696-B997-28A5E0265FFC}"/>
              </a:ext>
            </a:extLst>
          </p:cNvPr>
          <p:cNvSpPr/>
          <p:nvPr/>
        </p:nvSpPr>
        <p:spPr>
          <a:xfrm>
            <a:off x="2371296" y="3308492"/>
            <a:ext cx="459603" cy="474039"/>
          </a:xfrm>
          <a:prstGeom prst="rect">
            <a:avLst/>
          </a:prstGeom>
          <a:solidFill>
            <a:schemeClr val="accent1"/>
          </a:solidFill>
          <a:ln>
            <a:noFill/>
          </a:ln>
        </p:spPr>
        <p:style>
          <a:lnRef idx="1">
            <a:schemeClr val="accent1"/>
          </a:lnRef>
          <a:fillRef idx="2">
            <a:schemeClr val="accent1"/>
          </a:fillRef>
          <a:effectRef idx="1">
            <a:schemeClr val="accent1"/>
          </a:effectRef>
          <a:fontRef idx="minor">
            <a:schemeClr val="dk1"/>
          </a:fontRef>
        </p:style>
        <p:txBody>
          <a:bodyPr rtlCol="0" anchor="ctr"/>
          <a:lstStyle/>
          <a:p>
            <a:pPr algn="ctr"/>
            <a:endParaRPr kumimoji="1" lang="ja-JP" altLang="en-US">
              <a:ea typeface="MS PGothic" panose="020B0600070205080204" pitchFamily="34" charset="-128"/>
            </a:endParaRPr>
          </a:p>
        </p:txBody>
      </p:sp>
      <p:sp>
        <p:nvSpPr>
          <p:cNvPr id="16" name="右矢印 13">
            <a:extLst>
              <a:ext uri="{FF2B5EF4-FFF2-40B4-BE49-F238E27FC236}">
                <a16:creationId xmlns:a16="http://schemas.microsoft.com/office/drawing/2014/main" id="{5B28BDDF-31C9-4101-93C1-DDB9C3D5382A}"/>
              </a:ext>
            </a:extLst>
          </p:cNvPr>
          <p:cNvSpPr/>
          <p:nvPr/>
        </p:nvSpPr>
        <p:spPr>
          <a:xfrm>
            <a:off x="1735454" y="3346033"/>
            <a:ext cx="3469029" cy="1220583"/>
          </a:xfrm>
          <a:prstGeom prst="rightArrow">
            <a:avLst>
              <a:gd name="adj1" fmla="val 64969"/>
              <a:gd name="adj2" fmla="val 42363"/>
            </a:avLst>
          </a:prstGeom>
          <a:solidFill>
            <a:schemeClr val="accent1"/>
          </a:solidFill>
          <a:ln>
            <a:noFill/>
          </a:ln>
        </p:spPr>
        <p:style>
          <a:lnRef idx="1">
            <a:schemeClr val="accent1"/>
          </a:lnRef>
          <a:fillRef idx="2">
            <a:schemeClr val="accent1"/>
          </a:fillRef>
          <a:effectRef idx="1">
            <a:schemeClr val="accent1"/>
          </a:effectRef>
          <a:fontRef idx="minor">
            <a:schemeClr val="dk1"/>
          </a:fontRef>
        </p:style>
        <p:txBody>
          <a:bodyPr rtlCol="0" anchor="ctr"/>
          <a:lstStyle/>
          <a:p>
            <a:pPr marL="88900" indent="-88900"/>
            <a:endParaRPr kumimoji="1" lang="ja-JP" altLang="en-US" sz="1000">
              <a:solidFill>
                <a:srgbClr val="000000"/>
              </a:solidFill>
              <a:ea typeface="MS PGothic" panose="020B0600070205080204" pitchFamily="34" charset="-128"/>
            </a:endParaRPr>
          </a:p>
        </p:txBody>
      </p:sp>
      <p:sp>
        <p:nvSpPr>
          <p:cNvPr id="17" name="テキスト ボックス 16">
            <a:extLst>
              <a:ext uri="{FF2B5EF4-FFF2-40B4-BE49-F238E27FC236}">
                <a16:creationId xmlns:a16="http://schemas.microsoft.com/office/drawing/2014/main" id="{B6320A61-5A46-46B4-B3E1-65109E74E1D7}"/>
              </a:ext>
            </a:extLst>
          </p:cNvPr>
          <p:cNvSpPr txBox="1"/>
          <p:nvPr/>
        </p:nvSpPr>
        <p:spPr>
          <a:xfrm>
            <a:off x="1735454" y="3557041"/>
            <a:ext cx="3008393" cy="769441"/>
          </a:xfrm>
          <a:prstGeom prst="rect">
            <a:avLst/>
          </a:prstGeom>
          <a:noFill/>
        </p:spPr>
        <p:txBody>
          <a:bodyPr wrap="square" rtlCol="0">
            <a:spAutoFit/>
          </a:bodyPr>
          <a:lstStyle/>
          <a:p>
            <a:pPr marL="88900" indent="-88900"/>
            <a:r>
              <a:rPr kumimoji="1" lang="ja-JP" altLang="en-US" sz="1000" b="1">
                <a:solidFill>
                  <a:srgbClr val="000000"/>
                </a:solidFill>
                <a:latin typeface="+mn-lt"/>
                <a:ea typeface="MS PGothic" panose="020B0600070205080204" pitchFamily="34" charset="-128"/>
              </a:rPr>
              <a:t>・事前に認証ユーザごとにタグ情報を割り当てグループ単位での認証を行います。</a:t>
            </a:r>
            <a:endParaRPr kumimoji="1" lang="en-US" altLang="ja-JP" sz="1000" b="1">
              <a:solidFill>
                <a:srgbClr val="000000"/>
              </a:solidFill>
              <a:latin typeface="+mn-lt"/>
              <a:ea typeface="MS PGothic" panose="020B0600070205080204" pitchFamily="34" charset="-128"/>
            </a:endParaRPr>
          </a:p>
          <a:p>
            <a:pPr marL="88900" indent="-88900"/>
            <a:endParaRPr kumimoji="1" lang="en-US" altLang="ja-JP" sz="400" b="1">
              <a:solidFill>
                <a:srgbClr val="000000"/>
              </a:solidFill>
              <a:latin typeface="+mn-lt"/>
              <a:ea typeface="MS PGothic" panose="020B0600070205080204" pitchFamily="34" charset="-128"/>
            </a:endParaRPr>
          </a:p>
          <a:p>
            <a:pPr marL="88900" indent="-88900"/>
            <a:r>
              <a:rPr kumimoji="1" lang="ja-JP" altLang="en-US" sz="1000" b="1">
                <a:solidFill>
                  <a:srgbClr val="000000"/>
                </a:solidFill>
                <a:latin typeface="+mn-lt"/>
                <a:ea typeface="MS PGothic" panose="020B0600070205080204" pitchFamily="34" charset="-128"/>
              </a:rPr>
              <a:t>・タグ間でのアクセス</a:t>
            </a:r>
            <a:r>
              <a:rPr kumimoji="1" lang="en-US" altLang="ja-JP" sz="1000" b="1">
                <a:solidFill>
                  <a:srgbClr val="000000"/>
                </a:solidFill>
                <a:latin typeface="+mn-lt"/>
                <a:ea typeface="MS PGothic" panose="020B0600070205080204" pitchFamily="34" charset="-128"/>
              </a:rPr>
              <a:t> </a:t>
            </a:r>
            <a:r>
              <a:rPr kumimoji="1" lang="ja-JP" altLang="en-US" sz="1000" b="1">
                <a:solidFill>
                  <a:srgbClr val="000000"/>
                </a:solidFill>
                <a:latin typeface="+mn-lt"/>
                <a:ea typeface="MS PGothic" panose="020B0600070205080204" pitchFamily="34" charset="-128"/>
              </a:rPr>
              <a:t>コントロールや、機器の設定情報を</a:t>
            </a:r>
            <a:r>
              <a:rPr kumimoji="1" lang="en-US" altLang="ja-JP" sz="1000" b="1">
                <a:solidFill>
                  <a:srgbClr val="000000"/>
                </a:solidFill>
                <a:latin typeface="+mn-lt"/>
                <a:ea typeface="MS PGothic" panose="020B0600070205080204" pitchFamily="34" charset="-128"/>
              </a:rPr>
              <a:t> Cisco DNA Center </a:t>
            </a:r>
            <a:r>
              <a:rPr kumimoji="1" lang="ja-JP" altLang="en-US" sz="1000" b="1">
                <a:solidFill>
                  <a:srgbClr val="000000"/>
                </a:solidFill>
                <a:latin typeface="+mn-lt"/>
                <a:ea typeface="MS PGothic" panose="020B0600070205080204" pitchFamily="34" charset="-128"/>
              </a:rPr>
              <a:t>で集中管理します。</a:t>
            </a:r>
            <a:endParaRPr kumimoji="1" lang="en-US" altLang="ja-JP" sz="1000" b="1">
              <a:solidFill>
                <a:srgbClr val="000000"/>
              </a:solidFill>
              <a:latin typeface="+mn-lt"/>
              <a:ea typeface="MS PGothic" panose="020B0600070205080204" pitchFamily="34" charset="-128"/>
            </a:endParaRPr>
          </a:p>
        </p:txBody>
      </p:sp>
      <p:sp>
        <p:nvSpPr>
          <p:cNvPr id="18" name="テキスト ボックス 17">
            <a:extLst>
              <a:ext uri="{FF2B5EF4-FFF2-40B4-BE49-F238E27FC236}">
                <a16:creationId xmlns:a16="http://schemas.microsoft.com/office/drawing/2014/main" id="{FAA15BF2-3A14-4FC9-B958-170A56D411D7}"/>
              </a:ext>
            </a:extLst>
          </p:cNvPr>
          <p:cNvSpPr txBox="1"/>
          <p:nvPr/>
        </p:nvSpPr>
        <p:spPr>
          <a:xfrm>
            <a:off x="371524" y="1988379"/>
            <a:ext cx="1684953" cy="246221"/>
          </a:xfrm>
          <a:prstGeom prst="rect">
            <a:avLst/>
          </a:prstGeom>
          <a:noFill/>
        </p:spPr>
        <p:txBody>
          <a:bodyPr wrap="square" rtlCol="0">
            <a:spAutoFit/>
          </a:bodyPr>
          <a:lstStyle/>
          <a:p>
            <a:r>
              <a:rPr kumimoji="1" lang="ja-JP" altLang="en-US" sz="1000" b="1">
                <a:latin typeface="+mn-lt"/>
                <a:ea typeface="MS PGothic" panose="020B0600070205080204" pitchFamily="34" charset="-128"/>
              </a:rPr>
              <a:t>＜事前に設定したルール＞</a:t>
            </a:r>
            <a:endParaRPr kumimoji="1" lang="en-US" altLang="ja-JP" sz="1000" b="1">
              <a:latin typeface="+mn-lt"/>
              <a:ea typeface="MS PGothic" panose="020B0600070205080204" pitchFamily="34" charset="-128"/>
            </a:endParaRPr>
          </a:p>
        </p:txBody>
      </p:sp>
      <p:sp>
        <p:nvSpPr>
          <p:cNvPr id="14" name="Slide Number Placeholder 4">
            <a:extLst>
              <a:ext uri="{FF2B5EF4-FFF2-40B4-BE49-F238E27FC236}">
                <a16:creationId xmlns:a16="http://schemas.microsoft.com/office/drawing/2014/main" id="{B142B7D5-1E2E-2943-8DA7-91820DE31EC0}"/>
              </a:ext>
            </a:extLst>
          </p:cNvPr>
          <p:cNvSpPr>
            <a:spLocks noGrp="1"/>
          </p:cNvSpPr>
          <p:nvPr>
            <p:ph type="sldNum" sz="quarter" idx="4294967295"/>
          </p:nvPr>
        </p:nvSpPr>
        <p:spPr>
          <a:xfrm>
            <a:off x="8648700" y="4884738"/>
            <a:ext cx="495300" cy="274637"/>
          </a:xfrm>
          <a:prstGeom prst="rect">
            <a:avLst/>
          </a:prstGeom>
        </p:spPr>
        <p:txBody>
          <a:bodyPr>
            <a:noAutofit/>
          </a:bodyPr>
          <a:lstStyle/>
          <a:p>
            <a:fld id="{3945D0FD-48F1-4D72-80C5-FFB60B92A834}" type="slidenum">
              <a:rPr lang="en-US" sz="900" smtClean="0">
                <a:latin typeface="+mn-lt"/>
                <a:ea typeface="MS PGothic" panose="020B0600070205080204" pitchFamily="34" charset="-128"/>
              </a:rPr>
              <a:pPr/>
              <a:t>406</a:t>
            </a:fld>
            <a:endParaRPr lang="en-US" sz="900">
              <a:latin typeface="+mn-lt"/>
              <a:ea typeface="MS PGothic" panose="020B0600070205080204" pitchFamily="34" charset="-128"/>
            </a:endParaRPr>
          </a:p>
        </p:txBody>
      </p:sp>
    </p:spTree>
    <p:extLst>
      <p:ext uri="{BB962C8B-B14F-4D97-AF65-F5344CB8AC3E}">
        <p14:creationId xmlns:p14="http://schemas.microsoft.com/office/powerpoint/2010/main" val="1138926761"/>
      </p:ext>
    </p:extLst>
  </p:cSld>
  <p:clrMapOvr>
    <a:masterClrMapping/>
  </p:clrMapOvr>
</p:sld>
</file>

<file path=ppt/slides/slide4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B4E46717-193D-964E-B331-2B7326FCC372}"/>
              </a:ext>
            </a:extLst>
          </p:cNvPr>
          <p:cNvSpPr>
            <a:spLocks noGrp="1"/>
          </p:cNvSpPr>
          <p:nvPr>
            <p:ph type="title"/>
          </p:nvPr>
        </p:nvSpPr>
        <p:spPr/>
        <p:txBody>
          <a:bodyPr anchor="t"/>
          <a:lstStyle/>
          <a:p>
            <a:r>
              <a:rPr lang="ja-JP" altLang="en-US">
                <a:latin typeface="+mn-lt"/>
                <a:ea typeface="MS PGothic" panose="020B0600070205080204" pitchFamily="34" charset="-128"/>
              </a:rPr>
              <a:t>マルウエア対策 振る舞い検知</a:t>
            </a:r>
            <a:endParaRPr lang="en-US">
              <a:latin typeface="+mn-lt"/>
              <a:ea typeface="MS PGothic" panose="020B0600070205080204" pitchFamily="34" charset="-128"/>
            </a:endParaRPr>
          </a:p>
        </p:txBody>
      </p:sp>
      <p:sp>
        <p:nvSpPr>
          <p:cNvPr id="5" name="Text Placeholder 4">
            <a:extLst>
              <a:ext uri="{FF2B5EF4-FFF2-40B4-BE49-F238E27FC236}">
                <a16:creationId xmlns:a16="http://schemas.microsoft.com/office/drawing/2014/main" id="{A9F797BE-25B5-8A46-B6B8-37C32BBAD93F}"/>
              </a:ext>
            </a:extLst>
          </p:cNvPr>
          <p:cNvSpPr>
            <a:spLocks noGrp="1"/>
          </p:cNvSpPr>
          <p:nvPr>
            <p:ph type="body" sz="quarter" idx="11"/>
          </p:nvPr>
        </p:nvSpPr>
        <p:spPr>
          <a:prstGeom prst="rect">
            <a:avLst/>
          </a:prstGeom>
        </p:spPr>
        <p:txBody>
          <a:bodyPr anchor="b"/>
          <a:lstStyle/>
          <a:p>
            <a:r>
              <a:rPr lang="en-US" altLang="ja-JP" sz="1600" dirty="0">
                <a:ea typeface="MS PGothic" panose="020B0600070205080204" pitchFamily="34" charset="-128"/>
              </a:rPr>
              <a:t>Cisco Secure Network Analytics (</a:t>
            </a:r>
            <a:r>
              <a:rPr lang="en-US" altLang="ja-JP" sz="1600" dirty="0" err="1">
                <a:ea typeface="MS PGothic" panose="020B0600070205080204" pitchFamily="34" charset="-128"/>
              </a:rPr>
              <a:t>Stealthwatch</a:t>
            </a:r>
            <a:r>
              <a:rPr lang="en-US" altLang="ja-JP" sz="1600" dirty="0">
                <a:ea typeface="MS PGothic" panose="020B0600070205080204" pitchFamily="34" charset="-128"/>
              </a:rPr>
              <a:t>)</a:t>
            </a:r>
            <a:r>
              <a:rPr lang="ja-JP" altLang="en-US" sz="1600" dirty="0">
                <a:ea typeface="MS PGothic" panose="020B0600070205080204" pitchFamily="34" charset="-128"/>
              </a:rPr>
              <a:t>と連携することにより</a:t>
            </a:r>
            <a:endParaRPr lang="en-US" sz="1600" dirty="0">
              <a:ea typeface="MS PGothic" panose="020B0600070205080204" pitchFamily="34" charset="-128"/>
            </a:endParaRPr>
          </a:p>
        </p:txBody>
      </p:sp>
      <p:sp>
        <p:nvSpPr>
          <p:cNvPr id="6" name="Text Placeholder 5">
            <a:extLst>
              <a:ext uri="{FF2B5EF4-FFF2-40B4-BE49-F238E27FC236}">
                <a16:creationId xmlns:a16="http://schemas.microsoft.com/office/drawing/2014/main" id="{AD0CEF74-413B-8F45-AD7F-1418652859F4}"/>
              </a:ext>
            </a:extLst>
          </p:cNvPr>
          <p:cNvSpPr>
            <a:spLocks noGrp="1"/>
          </p:cNvSpPr>
          <p:nvPr>
            <p:ph type="body" sz="quarter" idx="12"/>
          </p:nvPr>
        </p:nvSpPr>
        <p:spPr>
          <a:prstGeom prst="rect">
            <a:avLst/>
          </a:prstGeom>
        </p:spPr>
        <p:txBody>
          <a:bodyPr/>
          <a:lstStyle/>
          <a:p>
            <a:r>
              <a:rPr lang="en-US">
                <a:ea typeface="MS PGothic" panose="020B0600070205080204" pitchFamily="34" charset="-128"/>
              </a:rPr>
              <a:t>5.1  Cisco DNA </a:t>
            </a:r>
            <a:r>
              <a:rPr lang="ja-JP" altLang="en-US">
                <a:ea typeface="MS PGothic" panose="020B0600070205080204" pitchFamily="34" charset="-128"/>
              </a:rPr>
              <a:t>連携ソリューション</a:t>
            </a:r>
            <a:endParaRPr lang="en-US">
              <a:ea typeface="MS PGothic" panose="020B0600070205080204" pitchFamily="34" charset="-128"/>
            </a:endParaRPr>
          </a:p>
        </p:txBody>
      </p:sp>
      <p:sp>
        <p:nvSpPr>
          <p:cNvPr id="7" name="フリーフォーム: 図形 6">
            <a:extLst>
              <a:ext uri="{FF2B5EF4-FFF2-40B4-BE49-F238E27FC236}">
                <a16:creationId xmlns:a16="http://schemas.microsoft.com/office/drawing/2014/main" id="{880B50EE-73C4-4107-873F-1728CA26F4A2}"/>
              </a:ext>
            </a:extLst>
          </p:cNvPr>
          <p:cNvSpPr/>
          <p:nvPr/>
        </p:nvSpPr>
        <p:spPr>
          <a:xfrm>
            <a:off x="8104298" y="204153"/>
            <a:ext cx="880350" cy="880350"/>
          </a:xfrm>
          <a:custGeom>
            <a:avLst/>
            <a:gdLst>
              <a:gd name="connsiteX0" fmla="*/ 0 w 1077217"/>
              <a:gd name="connsiteY0" fmla="*/ 538609 h 1077217"/>
              <a:gd name="connsiteX1" fmla="*/ 538609 w 1077217"/>
              <a:gd name="connsiteY1" fmla="*/ 0 h 1077217"/>
              <a:gd name="connsiteX2" fmla="*/ 1077218 w 1077217"/>
              <a:gd name="connsiteY2" fmla="*/ 538609 h 1077217"/>
              <a:gd name="connsiteX3" fmla="*/ 538609 w 1077217"/>
              <a:gd name="connsiteY3" fmla="*/ 1077218 h 1077217"/>
              <a:gd name="connsiteX4" fmla="*/ 0 w 1077217"/>
              <a:gd name="connsiteY4" fmla="*/ 538609 h 10772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77217" h="1077217">
                <a:moveTo>
                  <a:pt x="0" y="538609"/>
                </a:moveTo>
                <a:cubicBezTo>
                  <a:pt x="0" y="241143"/>
                  <a:pt x="241143" y="0"/>
                  <a:pt x="538609" y="0"/>
                </a:cubicBezTo>
                <a:cubicBezTo>
                  <a:pt x="836075" y="0"/>
                  <a:pt x="1077218" y="241143"/>
                  <a:pt x="1077218" y="538609"/>
                </a:cubicBezTo>
                <a:cubicBezTo>
                  <a:pt x="1077218" y="836075"/>
                  <a:pt x="836075" y="1077218"/>
                  <a:pt x="538609" y="1077218"/>
                </a:cubicBezTo>
                <a:cubicBezTo>
                  <a:pt x="241143" y="1077218"/>
                  <a:pt x="0" y="836075"/>
                  <a:pt x="0" y="538609"/>
                </a:cubicBezTo>
                <a:close/>
              </a:path>
            </a:pathLst>
          </a:custGeom>
          <a:ln>
            <a:noFill/>
          </a:ln>
        </p:spPr>
        <p:style>
          <a:lnRef idx="2">
            <a:schemeClr val="lt1">
              <a:hueOff val="0"/>
              <a:satOff val="0"/>
              <a:lumOff val="0"/>
              <a:alphaOff val="0"/>
            </a:schemeClr>
          </a:lnRef>
          <a:fillRef idx="1">
            <a:schemeClr val="accent4">
              <a:hueOff val="0"/>
              <a:satOff val="0"/>
              <a:lumOff val="0"/>
              <a:alphaOff val="0"/>
            </a:schemeClr>
          </a:fillRef>
          <a:effectRef idx="0">
            <a:schemeClr val="accent4">
              <a:hueOff val="0"/>
              <a:satOff val="0"/>
              <a:lumOff val="0"/>
              <a:alphaOff val="0"/>
            </a:schemeClr>
          </a:effectRef>
          <a:fontRef idx="minor">
            <a:schemeClr val="lt1"/>
          </a:fontRef>
        </p:style>
        <p:txBody>
          <a:bodyPr spcFirstLastPara="0" vert="horz" wrap="square" lIns="172995" tIns="172995" rIns="172995" bIns="172995" numCol="1" spcCol="1270" anchor="ctr" anchorCtr="0">
            <a:noAutofit/>
          </a:bodyPr>
          <a:lstStyle/>
          <a:p>
            <a:pPr marL="0" lvl="0" indent="0" algn="ctr" defTabSz="533400">
              <a:lnSpc>
                <a:spcPct val="90000"/>
              </a:lnSpc>
              <a:spcBef>
                <a:spcPct val="0"/>
              </a:spcBef>
              <a:spcAft>
                <a:spcPct val="35000"/>
              </a:spcAft>
              <a:buNone/>
            </a:pPr>
            <a:r>
              <a:rPr kumimoji="1" lang="en-US" altLang="ja-JP" sz="800" kern="1200">
                <a:solidFill>
                  <a:schemeClr val="bg2"/>
                </a:solidFill>
                <a:ea typeface="MS PGothic" panose="020B0600070205080204" pitchFamily="34" charset="-128"/>
              </a:rPr>
              <a:t>Security</a:t>
            </a:r>
            <a:endParaRPr kumimoji="1" lang="ja-JP" altLang="en-US" sz="800" kern="1200">
              <a:solidFill>
                <a:schemeClr val="bg2"/>
              </a:solidFill>
              <a:ea typeface="MS PGothic" panose="020B0600070205080204" pitchFamily="34" charset="-128"/>
            </a:endParaRPr>
          </a:p>
        </p:txBody>
      </p:sp>
      <p:sp>
        <p:nvSpPr>
          <p:cNvPr id="8" name="Text Placeholder 3">
            <a:extLst>
              <a:ext uri="{FF2B5EF4-FFF2-40B4-BE49-F238E27FC236}">
                <a16:creationId xmlns:a16="http://schemas.microsoft.com/office/drawing/2014/main" id="{1F68B039-B2F7-45A2-BE1C-7D6F5CA0C202}"/>
              </a:ext>
            </a:extLst>
          </p:cNvPr>
          <p:cNvSpPr txBox="1">
            <a:spLocks/>
          </p:cNvSpPr>
          <p:nvPr/>
        </p:nvSpPr>
        <p:spPr>
          <a:xfrm>
            <a:off x="228600" y="1201738"/>
            <a:ext cx="8686800" cy="558823"/>
          </a:xfrm>
          <a:prstGeom prst="rect">
            <a:avLst/>
          </a:prstGeom>
        </p:spPr>
        <p:txBody>
          <a:bodyPr/>
          <a:lstStyle>
            <a:lvl1pPr marL="169863" indent="-169863" algn="l" defTabSz="684213" rtl="0" eaLnBrk="1" fontAlgn="base" hangingPunct="1">
              <a:lnSpc>
                <a:spcPct val="95000"/>
              </a:lnSpc>
              <a:spcBef>
                <a:spcPts val="1075"/>
              </a:spcBef>
              <a:spcAft>
                <a:spcPct val="0"/>
              </a:spcAft>
              <a:buClr>
                <a:schemeClr val="tx2"/>
              </a:buClr>
              <a:buSzPct val="90000"/>
              <a:buFont typeface="Arial" charset="0"/>
              <a:buChar char="•"/>
              <a:defRPr lang="en-US" sz="1500" kern="1200" dirty="0">
                <a:solidFill>
                  <a:schemeClr val="tx1"/>
                </a:solidFill>
                <a:latin typeface="+mn-lt"/>
                <a:ea typeface="ＭＳ Ｐゴシック" charset="0"/>
                <a:cs typeface="CiscoSans"/>
              </a:defRPr>
            </a:lvl1pPr>
            <a:lvl2pPr marL="358775" indent="-215900" algn="l" defTabSz="684213" rtl="0" eaLnBrk="1" fontAlgn="base" hangingPunct="1">
              <a:lnSpc>
                <a:spcPct val="95000"/>
              </a:lnSpc>
              <a:spcBef>
                <a:spcPts val="600"/>
              </a:spcBef>
              <a:spcAft>
                <a:spcPct val="0"/>
              </a:spcAft>
              <a:buClr>
                <a:schemeClr val="tx2"/>
              </a:buClr>
              <a:buFont typeface="Arial" charset="0"/>
              <a:buChar char="•"/>
              <a:defRPr lang="en-US" sz="1400" kern="1200" dirty="0">
                <a:solidFill>
                  <a:schemeClr val="tx1"/>
                </a:solidFill>
                <a:latin typeface="+mn-lt"/>
                <a:ea typeface="ＭＳ Ｐゴシック" charset="0"/>
                <a:cs typeface="CiscoSans"/>
              </a:defRPr>
            </a:lvl2pPr>
            <a:lvl3pPr marL="431800" indent="-169863" algn="l" defTabSz="684213" rtl="0" eaLnBrk="1" fontAlgn="base" hangingPunct="1">
              <a:lnSpc>
                <a:spcPct val="95000"/>
              </a:lnSpc>
              <a:spcBef>
                <a:spcPts val="625"/>
              </a:spcBef>
              <a:spcAft>
                <a:spcPct val="0"/>
              </a:spcAft>
              <a:buFont typeface="Arial" charset="0"/>
              <a:buChar char="•"/>
              <a:defRPr lang="en-US" sz="1200" kern="1200" dirty="0">
                <a:solidFill>
                  <a:schemeClr val="tx1"/>
                </a:solidFill>
                <a:latin typeface="+mn-lt"/>
                <a:ea typeface="ＭＳ Ｐゴシック" charset="0"/>
                <a:cs typeface="CiscoSans"/>
              </a:defRPr>
            </a:lvl3pPr>
            <a:lvl4pPr marL="503238" indent="-169863" algn="l" defTabSz="684213" rtl="0" eaLnBrk="1" fontAlgn="base" hangingPunct="1">
              <a:lnSpc>
                <a:spcPct val="95000"/>
              </a:lnSpc>
              <a:spcBef>
                <a:spcPts val="625"/>
              </a:spcBef>
              <a:spcAft>
                <a:spcPct val="0"/>
              </a:spcAft>
              <a:buFont typeface="Arial" charset="0"/>
              <a:buChar char="•"/>
              <a:defRPr lang="en-US" sz="1100" kern="1200" dirty="0">
                <a:solidFill>
                  <a:schemeClr val="tx1"/>
                </a:solidFill>
                <a:latin typeface="+mn-lt"/>
                <a:ea typeface="ＭＳ Ｐゴシック" charset="0"/>
                <a:cs typeface="CiscoSans"/>
              </a:defRPr>
            </a:lvl4pPr>
            <a:lvl5pPr marL="574675" indent="-169863" algn="l" defTabSz="684213" rtl="0" eaLnBrk="1" fontAlgn="base" hangingPunct="1">
              <a:lnSpc>
                <a:spcPct val="95000"/>
              </a:lnSpc>
              <a:spcBef>
                <a:spcPts val="625"/>
              </a:spcBef>
              <a:spcAft>
                <a:spcPct val="0"/>
              </a:spcAft>
              <a:buFont typeface="Arial" charset="0"/>
              <a:buChar char="•"/>
              <a:defRPr lang="en-US" sz="1100" kern="1200" dirty="0">
                <a:solidFill>
                  <a:schemeClr val="tx1"/>
                </a:solidFill>
                <a:latin typeface="+mn-lt"/>
                <a:ea typeface="ＭＳ Ｐゴシック" charset="0"/>
                <a:cs typeface="CiscoSans"/>
              </a:defRPr>
            </a:lvl5pPr>
            <a:lvl6pPr marL="863856" indent="-171445" algn="l" defTabSz="685777" rtl="0" eaLnBrk="1" latinLnBrk="0" hangingPunct="1">
              <a:spcBef>
                <a:spcPts val="600"/>
              </a:spcBef>
              <a:buFont typeface="Arial" pitchFamily="34" charset="0"/>
              <a:buChar char="•"/>
              <a:defRPr sz="900" kern="1200" baseline="0">
                <a:solidFill>
                  <a:schemeClr val="tx1"/>
                </a:solidFill>
                <a:latin typeface="+mn-lt"/>
                <a:ea typeface="+mn-ea"/>
                <a:cs typeface="+mn-cs"/>
              </a:defRPr>
            </a:lvl6pPr>
            <a:lvl7pPr marL="935844" indent="-171422" algn="l" defTabSz="685777" rtl="0" eaLnBrk="1" latinLnBrk="0" hangingPunct="1">
              <a:spcBef>
                <a:spcPts val="600"/>
              </a:spcBef>
              <a:buFont typeface="Arial" pitchFamily="34" charset="0"/>
              <a:buChar char="•"/>
              <a:defRPr sz="800" kern="1200" baseline="0">
                <a:solidFill>
                  <a:schemeClr val="tx1"/>
                </a:solidFill>
                <a:latin typeface="+mn-lt"/>
                <a:ea typeface="+mn-ea"/>
                <a:cs typeface="+mn-cs"/>
              </a:defRPr>
            </a:lvl7pPr>
            <a:lvl8pPr marL="2400220" indent="0" algn="l" defTabSz="685777" rtl="0" eaLnBrk="1" latinLnBrk="0" hangingPunct="1">
              <a:spcBef>
                <a:spcPct val="20000"/>
              </a:spcBef>
              <a:buFont typeface="Arial" pitchFamily="34" charset="0"/>
              <a:buNone/>
              <a:defRPr sz="1500" kern="1200">
                <a:solidFill>
                  <a:schemeClr val="tx1"/>
                </a:solidFill>
                <a:latin typeface="+mn-lt"/>
                <a:ea typeface="+mn-ea"/>
                <a:cs typeface="+mn-cs"/>
              </a:defRPr>
            </a:lvl8pPr>
            <a:lvl9pPr marL="2914553" indent="-171445" algn="l" defTabSz="685777" rtl="0" eaLnBrk="1" latinLnBrk="0" hangingPunct="1">
              <a:spcBef>
                <a:spcPct val="20000"/>
              </a:spcBef>
              <a:buFont typeface="Arial" pitchFamily="34" charset="0"/>
              <a:buChar char="•"/>
              <a:defRPr sz="1500" kern="1200">
                <a:solidFill>
                  <a:schemeClr val="tx1"/>
                </a:solidFill>
                <a:latin typeface="+mn-lt"/>
                <a:ea typeface="+mn-ea"/>
                <a:cs typeface="+mn-cs"/>
              </a:defRPr>
            </a:lvl9pPr>
          </a:lstStyle>
          <a:p>
            <a:pPr marL="0" lvl="0" indent="0" defTabSz="457200">
              <a:lnSpc>
                <a:spcPct val="100000"/>
              </a:lnSpc>
              <a:spcBef>
                <a:spcPct val="0"/>
              </a:spcBef>
              <a:buClrTx/>
              <a:buSzTx/>
              <a:buNone/>
              <a:defRPr/>
            </a:pPr>
            <a:r>
              <a:rPr lang="ja-JP" altLang="en-US" sz="1400">
                <a:ea typeface="MS PGothic" panose="020B0600070205080204" pitchFamily="34" charset="-128"/>
              </a:rPr>
              <a:t>ネットワーク全体をセキュリティ センサー化して全体を常に監視し、</a:t>
            </a:r>
            <a:r>
              <a:rPr lang="ja-JP" altLang="en-US" sz="1400">
                <a:solidFill>
                  <a:srgbClr val="000000"/>
                </a:solidFill>
                <a:ea typeface="MS PGothic" panose="020B0600070205080204" pitchFamily="34" charset="-128"/>
              </a:rPr>
              <a:t>マルウェアなどの脅威の活動状況を可視化することが可能になります。</a:t>
            </a:r>
            <a:endParaRPr kumimoji="1" lang="en-US" altLang="ja-JP" sz="1400">
              <a:solidFill>
                <a:srgbClr val="000000"/>
              </a:solidFill>
              <a:ea typeface="MS PGothic" panose="020B0600070205080204" pitchFamily="34" charset="-128"/>
            </a:endParaRPr>
          </a:p>
        </p:txBody>
      </p:sp>
      <p:sp>
        <p:nvSpPr>
          <p:cNvPr id="9" name="テキスト プレースホルダー 1">
            <a:extLst>
              <a:ext uri="{FF2B5EF4-FFF2-40B4-BE49-F238E27FC236}">
                <a16:creationId xmlns:a16="http://schemas.microsoft.com/office/drawing/2014/main" id="{9158368E-84EA-43E3-B942-1295826A0651}"/>
              </a:ext>
            </a:extLst>
          </p:cNvPr>
          <p:cNvSpPr txBox="1">
            <a:spLocks/>
          </p:cNvSpPr>
          <p:nvPr/>
        </p:nvSpPr>
        <p:spPr>
          <a:xfrm>
            <a:off x="504410" y="1808220"/>
            <a:ext cx="4067590" cy="1110106"/>
          </a:xfrm>
          <a:prstGeom prst="rect">
            <a:avLst/>
          </a:prstGeom>
        </p:spPr>
        <p:txBody>
          <a:bodyPr/>
          <a:lstStyle>
            <a:lvl1pPr marL="169863" indent="-169863" algn="l" defTabSz="684213" rtl="0" eaLnBrk="1" fontAlgn="base" hangingPunct="1">
              <a:lnSpc>
                <a:spcPct val="95000"/>
              </a:lnSpc>
              <a:spcBef>
                <a:spcPts val="1075"/>
              </a:spcBef>
              <a:spcAft>
                <a:spcPct val="0"/>
              </a:spcAft>
              <a:buClr>
                <a:schemeClr val="tx2"/>
              </a:buClr>
              <a:buSzPct val="90000"/>
              <a:buFont typeface="Arial" charset="0"/>
              <a:buChar char="•"/>
              <a:defRPr kumimoji="1" lang="en-US" sz="1500" kern="1200" dirty="0">
                <a:solidFill>
                  <a:schemeClr val="tx1"/>
                </a:solidFill>
                <a:latin typeface="+mn-lt"/>
                <a:ea typeface="ＭＳ Ｐゴシック" charset="0"/>
                <a:cs typeface="CiscoSans"/>
              </a:defRPr>
            </a:lvl1pPr>
            <a:lvl2pPr marL="358775" indent="-215900" algn="l" defTabSz="684213" rtl="0" eaLnBrk="1" fontAlgn="base" hangingPunct="1">
              <a:lnSpc>
                <a:spcPct val="95000"/>
              </a:lnSpc>
              <a:spcBef>
                <a:spcPts val="600"/>
              </a:spcBef>
              <a:spcAft>
                <a:spcPct val="0"/>
              </a:spcAft>
              <a:buClr>
                <a:schemeClr val="tx2"/>
              </a:buClr>
              <a:buFont typeface="Arial" charset="0"/>
              <a:buChar char="•"/>
              <a:defRPr kumimoji="1" lang="en-US" sz="1400" kern="1200" dirty="0">
                <a:solidFill>
                  <a:schemeClr val="tx1"/>
                </a:solidFill>
                <a:latin typeface="+mn-lt"/>
                <a:ea typeface="ＭＳ Ｐゴシック" charset="0"/>
                <a:cs typeface="CiscoSans"/>
              </a:defRPr>
            </a:lvl2pPr>
            <a:lvl3pPr marL="431800" indent="-169863" algn="l" defTabSz="684213" rtl="0" eaLnBrk="1" fontAlgn="base" hangingPunct="1">
              <a:lnSpc>
                <a:spcPct val="95000"/>
              </a:lnSpc>
              <a:spcBef>
                <a:spcPts val="625"/>
              </a:spcBef>
              <a:spcAft>
                <a:spcPct val="0"/>
              </a:spcAft>
              <a:buFont typeface="Arial" charset="0"/>
              <a:buChar char="•"/>
              <a:defRPr kumimoji="1" lang="en-US" sz="1200" kern="1200" dirty="0">
                <a:solidFill>
                  <a:schemeClr val="tx1"/>
                </a:solidFill>
                <a:latin typeface="+mn-lt"/>
                <a:ea typeface="ＭＳ Ｐゴシック" charset="0"/>
                <a:cs typeface="CiscoSans"/>
              </a:defRPr>
            </a:lvl3pPr>
            <a:lvl4pPr marL="503238" indent="-169863" algn="l" defTabSz="684213" rtl="0" eaLnBrk="1" fontAlgn="base" hangingPunct="1">
              <a:lnSpc>
                <a:spcPct val="95000"/>
              </a:lnSpc>
              <a:spcBef>
                <a:spcPts val="625"/>
              </a:spcBef>
              <a:spcAft>
                <a:spcPct val="0"/>
              </a:spcAft>
              <a:buFont typeface="Arial" charset="0"/>
              <a:buChar char="•"/>
              <a:defRPr kumimoji="1" lang="en-US" sz="1100" kern="1200" dirty="0">
                <a:solidFill>
                  <a:schemeClr val="tx1"/>
                </a:solidFill>
                <a:latin typeface="+mn-lt"/>
                <a:ea typeface="ＭＳ Ｐゴシック" charset="0"/>
                <a:cs typeface="CiscoSans"/>
              </a:defRPr>
            </a:lvl4pPr>
            <a:lvl5pPr marL="574675" indent="-169863" algn="l" defTabSz="684213" rtl="0" eaLnBrk="1" fontAlgn="base" hangingPunct="1">
              <a:lnSpc>
                <a:spcPct val="95000"/>
              </a:lnSpc>
              <a:spcBef>
                <a:spcPts val="625"/>
              </a:spcBef>
              <a:spcAft>
                <a:spcPct val="0"/>
              </a:spcAft>
              <a:buFont typeface="Arial" charset="0"/>
              <a:buChar char="•"/>
              <a:defRPr kumimoji="1" lang="en-US" sz="1100" kern="1200" dirty="0">
                <a:solidFill>
                  <a:schemeClr val="tx1"/>
                </a:solidFill>
                <a:latin typeface="+mn-lt"/>
                <a:ea typeface="ＭＳ Ｐゴシック" charset="0"/>
                <a:cs typeface="CiscoSans"/>
              </a:defRPr>
            </a:lvl5pPr>
            <a:lvl6pPr marL="863856" indent="-171445" algn="l" defTabSz="685777" rtl="0" eaLnBrk="1" latinLnBrk="0" hangingPunct="1">
              <a:spcBef>
                <a:spcPts val="600"/>
              </a:spcBef>
              <a:buFont typeface="Arial" pitchFamily="34" charset="0"/>
              <a:buChar char="•"/>
              <a:defRPr kumimoji="1" sz="900" kern="1200" baseline="0">
                <a:solidFill>
                  <a:schemeClr val="tx1"/>
                </a:solidFill>
                <a:latin typeface="+mn-lt"/>
                <a:ea typeface="+mn-ea"/>
                <a:cs typeface="+mn-cs"/>
              </a:defRPr>
            </a:lvl6pPr>
            <a:lvl7pPr marL="935844" indent="-171422" algn="l" defTabSz="685777" rtl="0" eaLnBrk="1" latinLnBrk="0" hangingPunct="1">
              <a:spcBef>
                <a:spcPts val="600"/>
              </a:spcBef>
              <a:buFont typeface="Arial" pitchFamily="34" charset="0"/>
              <a:buChar char="•"/>
              <a:defRPr kumimoji="1" sz="800" kern="1200" baseline="0">
                <a:solidFill>
                  <a:schemeClr val="tx1"/>
                </a:solidFill>
                <a:latin typeface="+mn-lt"/>
                <a:ea typeface="+mn-ea"/>
                <a:cs typeface="+mn-cs"/>
              </a:defRPr>
            </a:lvl7pPr>
            <a:lvl8pPr marL="2400220" indent="0" algn="l" defTabSz="685777" rtl="0" eaLnBrk="1" latinLnBrk="0" hangingPunct="1">
              <a:spcBef>
                <a:spcPct val="20000"/>
              </a:spcBef>
              <a:buFont typeface="Arial" pitchFamily="34" charset="0"/>
              <a:buNone/>
              <a:defRPr kumimoji="1" sz="1500" kern="1200">
                <a:solidFill>
                  <a:schemeClr val="tx1"/>
                </a:solidFill>
                <a:latin typeface="+mn-lt"/>
                <a:ea typeface="+mn-ea"/>
                <a:cs typeface="+mn-cs"/>
              </a:defRPr>
            </a:lvl8pPr>
            <a:lvl9pPr marL="2914553" indent="-171445" algn="l" defTabSz="685777" rtl="0" eaLnBrk="1" latinLnBrk="0" hangingPunct="1">
              <a:spcBef>
                <a:spcPct val="20000"/>
              </a:spcBef>
              <a:buFont typeface="Arial" pitchFamily="34" charset="0"/>
              <a:buChar char="•"/>
              <a:defRPr kumimoji="1" sz="1500" kern="1200">
                <a:solidFill>
                  <a:schemeClr val="tx1"/>
                </a:solidFill>
                <a:latin typeface="+mn-lt"/>
                <a:ea typeface="+mn-ea"/>
                <a:cs typeface="+mn-cs"/>
              </a:defRPr>
            </a:lvl9pPr>
          </a:lstStyle>
          <a:p>
            <a:r>
              <a:rPr lang="en-US" altLang="ja-JP" sz="1100" b="1">
                <a:solidFill>
                  <a:schemeClr val="tx1">
                    <a:lumMod val="75000"/>
                    <a:lumOff val="25000"/>
                  </a:schemeClr>
                </a:solidFill>
                <a:ea typeface="MS PGothic" panose="020B0600070205080204" pitchFamily="34" charset="-128"/>
                <a:cs typeface="メイリオ" panose="020B0604030504040204" pitchFamily="50" charset="-128"/>
              </a:rPr>
              <a:t>NetFlow </a:t>
            </a:r>
            <a:r>
              <a:rPr lang="ja-JP" altLang="en-US" sz="1100" b="1">
                <a:solidFill>
                  <a:schemeClr val="tx1">
                    <a:lumMod val="75000"/>
                    <a:lumOff val="25000"/>
                  </a:schemeClr>
                </a:solidFill>
                <a:ea typeface="MS PGothic" panose="020B0600070205080204" pitchFamily="34" charset="-128"/>
                <a:cs typeface="メイリオ" panose="020B0604030504040204" pitchFamily="50" charset="-128"/>
              </a:rPr>
              <a:t>情報を元にトラフィックの振舞い異常を検出することで、マルウェアが亜種、新種問わず、感染の可能性がある端末の特定が可能となります。</a:t>
            </a:r>
          </a:p>
          <a:p>
            <a:r>
              <a:rPr lang="ja-JP" altLang="en-US" sz="1100" b="1">
                <a:solidFill>
                  <a:schemeClr val="tx1">
                    <a:lumMod val="75000"/>
                    <a:lumOff val="25000"/>
                  </a:schemeClr>
                </a:solidFill>
                <a:ea typeface="MS PGothic" panose="020B0600070205080204" pitchFamily="34" charset="-128"/>
                <a:cs typeface="メイリオ" panose="020B0604030504040204" pitchFamily="50" charset="-128"/>
              </a:rPr>
              <a:t>攻撃だけでなく、情報漏えいを目的とした大量のファイル</a:t>
            </a:r>
            <a:r>
              <a:rPr lang="en-US" altLang="ja-JP" sz="1100" b="1">
                <a:solidFill>
                  <a:schemeClr val="tx1">
                    <a:lumMod val="75000"/>
                    <a:lumOff val="25000"/>
                  </a:schemeClr>
                </a:solidFill>
                <a:ea typeface="MS PGothic" panose="020B0600070205080204" pitchFamily="34" charset="-128"/>
                <a:cs typeface="メイリオ" panose="020B0604030504040204" pitchFamily="50" charset="-128"/>
              </a:rPr>
              <a:t> </a:t>
            </a:r>
            <a:r>
              <a:rPr lang="ja-JP" altLang="en-US" sz="1100" b="1">
                <a:solidFill>
                  <a:schemeClr val="tx1">
                    <a:lumMod val="75000"/>
                    <a:lumOff val="25000"/>
                  </a:schemeClr>
                </a:solidFill>
                <a:ea typeface="MS PGothic" panose="020B0600070205080204" pitchFamily="34" charset="-128"/>
                <a:cs typeface="メイリオ" panose="020B0604030504040204" pitchFamily="50" charset="-128"/>
              </a:rPr>
              <a:t>ダウンロードも検出可能です。</a:t>
            </a:r>
            <a:endParaRPr lang="en-US" altLang="ja-JP" sz="1100" b="1">
              <a:solidFill>
                <a:schemeClr val="tx1">
                  <a:lumMod val="75000"/>
                  <a:lumOff val="25000"/>
                </a:schemeClr>
              </a:solidFill>
              <a:ea typeface="MS PGothic" panose="020B0600070205080204" pitchFamily="34" charset="-128"/>
              <a:cs typeface="メイリオ" panose="020B0604030504040204" pitchFamily="50" charset="-128"/>
            </a:endParaRPr>
          </a:p>
        </p:txBody>
      </p:sp>
      <p:pic>
        <p:nvPicPr>
          <p:cNvPr id="10" name="図 9">
            <a:extLst>
              <a:ext uri="{FF2B5EF4-FFF2-40B4-BE49-F238E27FC236}">
                <a16:creationId xmlns:a16="http://schemas.microsoft.com/office/drawing/2014/main" id="{845A25F7-D42F-47AA-B705-52B90A5C6A04}"/>
              </a:ext>
            </a:extLst>
          </p:cNvPr>
          <p:cNvPicPr>
            <a:picLocks noChangeAspect="1"/>
          </p:cNvPicPr>
          <p:nvPr/>
        </p:nvPicPr>
        <p:blipFill>
          <a:blip r:embed="rId2"/>
          <a:stretch>
            <a:fillRect/>
          </a:stretch>
        </p:blipFill>
        <p:spPr>
          <a:xfrm>
            <a:off x="4628066" y="1682411"/>
            <a:ext cx="4364139" cy="2382609"/>
          </a:xfrm>
          <a:prstGeom prst="rect">
            <a:avLst/>
          </a:prstGeom>
        </p:spPr>
      </p:pic>
      <p:sp>
        <p:nvSpPr>
          <p:cNvPr id="12" name="Rectangle 47">
            <a:extLst>
              <a:ext uri="{FF2B5EF4-FFF2-40B4-BE49-F238E27FC236}">
                <a16:creationId xmlns:a16="http://schemas.microsoft.com/office/drawing/2014/main" id="{F78BA068-DFAD-4323-9A61-FC2797400230}"/>
              </a:ext>
            </a:extLst>
          </p:cNvPr>
          <p:cNvSpPr/>
          <p:nvPr/>
        </p:nvSpPr>
        <p:spPr>
          <a:xfrm>
            <a:off x="207580" y="3039313"/>
            <a:ext cx="2340726" cy="346247"/>
          </a:xfrm>
          <a:prstGeom prst="rect">
            <a:avLst/>
          </a:prstGeom>
          <a:gradFill flip="none" rotWithShape="1">
            <a:gsLst>
              <a:gs pos="0">
                <a:schemeClr val="accent1">
                  <a:tint val="66000"/>
                  <a:satMod val="160000"/>
                </a:schemeClr>
              </a:gs>
              <a:gs pos="50000">
                <a:schemeClr val="accent1">
                  <a:tint val="44500"/>
                  <a:satMod val="160000"/>
                </a:schemeClr>
              </a:gs>
              <a:gs pos="100000">
                <a:schemeClr val="accent1">
                  <a:tint val="23500"/>
                  <a:satMod val="160000"/>
                </a:schemeClr>
              </a:gs>
            </a:gsLst>
            <a:lin ang="0" scaled="1"/>
            <a:tileRect/>
          </a:gradFill>
          <a:ln w="38100" cmpd="sng">
            <a:noFill/>
          </a:ln>
          <a:effectLst/>
        </p:spPr>
        <p:style>
          <a:lnRef idx="1">
            <a:schemeClr val="accent1"/>
          </a:lnRef>
          <a:fillRef idx="3">
            <a:schemeClr val="accent1"/>
          </a:fillRef>
          <a:effectRef idx="2">
            <a:schemeClr val="accent1"/>
          </a:effectRef>
          <a:fontRef idx="minor">
            <a:schemeClr val="lt1"/>
          </a:fontRef>
        </p:style>
        <p:txBody>
          <a:bodyPr wrap="square" lIns="68577" tIns="34289" rIns="68577" bIns="34289" rtlCol="0" anchor="ctr">
            <a:spAutoFit/>
          </a:bodyPr>
          <a:lstStyle/>
          <a:p>
            <a:pPr defTabSz="813839"/>
            <a:r>
              <a:rPr lang="ja-JP" altLang="en-US" sz="1100" b="1">
                <a:solidFill>
                  <a:schemeClr val="accent5"/>
                </a:solidFill>
                <a:ea typeface="MS PGothic" panose="020B0600070205080204" pitchFamily="34" charset="-128"/>
                <a:cs typeface="メイリオ" panose="020B0604030504040204" pitchFamily="50" charset="-128"/>
              </a:rPr>
              <a:t>ネットワーク スキャン</a:t>
            </a:r>
          </a:p>
          <a:p>
            <a:pPr defTabSz="813839"/>
            <a:r>
              <a:rPr lang="ja-JP" altLang="en-US" sz="700" b="1">
                <a:solidFill>
                  <a:schemeClr val="tx1"/>
                </a:solidFill>
                <a:ea typeface="MS PGothic" panose="020B0600070205080204" pitchFamily="34" charset="-128"/>
                <a:cs typeface="メイリオ" panose="020B0604030504040204" pitchFamily="50" charset="-128"/>
              </a:rPr>
              <a:t>複数のホストに対する </a:t>
            </a:r>
            <a:r>
              <a:rPr lang="en-US" altLang="ja-JP" sz="700" b="1">
                <a:solidFill>
                  <a:schemeClr val="tx1"/>
                </a:solidFill>
                <a:ea typeface="MS PGothic" panose="020B0600070205080204" pitchFamily="34" charset="-128"/>
                <a:cs typeface="メイリオ" panose="020B0604030504040204" pitchFamily="50" charset="-128"/>
              </a:rPr>
              <a:t>TCP</a:t>
            </a:r>
            <a:r>
              <a:rPr lang="ja-JP" altLang="en-US" sz="700" b="1" err="1">
                <a:solidFill>
                  <a:schemeClr val="tx1"/>
                </a:solidFill>
                <a:ea typeface="MS PGothic" panose="020B0600070205080204" pitchFamily="34" charset="-128"/>
                <a:cs typeface="メイリオ" panose="020B0604030504040204" pitchFamily="50" charset="-128"/>
              </a:rPr>
              <a:t>、</a:t>
            </a:r>
            <a:r>
              <a:rPr lang="en-US" altLang="ja-JP" sz="700" b="1" err="1">
                <a:solidFill>
                  <a:schemeClr val="tx1"/>
                </a:solidFill>
                <a:ea typeface="MS PGothic" panose="020B0600070205080204" pitchFamily="34" charset="-128"/>
                <a:cs typeface="メイリオ" panose="020B0604030504040204" pitchFamily="50" charset="-128"/>
              </a:rPr>
              <a:t>UDP</a:t>
            </a:r>
            <a:r>
              <a:rPr lang="ja-JP" altLang="en-US" sz="700" b="1" err="1">
                <a:solidFill>
                  <a:schemeClr val="tx1"/>
                </a:solidFill>
                <a:ea typeface="MS PGothic" panose="020B0600070205080204" pitchFamily="34" charset="-128"/>
                <a:cs typeface="メイリオ" panose="020B0604030504040204" pitchFamily="50" charset="-128"/>
              </a:rPr>
              <a:t>、</a:t>
            </a:r>
            <a:r>
              <a:rPr lang="ja-JP" altLang="en-US" sz="700" b="1">
                <a:solidFill>
                  <a:schemeClr val="tx1"/>
                </a:solidFill>
                <a:ea typeface="MS PGothic" panose="020B0600070205080204" pitchFamily="34" charset="-128"/>
                <a:cs typeface="メイリオ" panose="020B0604030504040204" pitchFamily="50" charset="-128"/>
              </a:rPr>
              <a:t>ポート スキャン</a:t>
            </a:r>
          </a:p>
        </p:txBody>
      </p:sp>
      <p:sp>
        <p:nvSpPr>
          <p:cNvPr id="13" name="Rectangle 32">
            <a:extLst>
              <a:ext uri="{FF2B5EF4-FFF2-40B4-BE49-F238E27FC236}">
                <a16:creationId xmlns:a16="http://schemas.microsoft.com/office/drawing/2014/main" id="{61F61F75-CE6D-4550-B201-61F5CBC6E92F}"/>
              </a:ext>
            </a:extLst>
          </p:cNvPr>
          <p:cNvSpPr/>
          <p:nvPr/>
        </p:nvSpPr>
        <p:spPr>
          <a:xfrm>
            <a:off x="260596" y="3521214"/>
            <a:ext cx="2609762" cy="369312"/>
          </a:xfrm>
          <a:prstGeom prst="rect">
            <a:avLst/>
          </a:prstGeom>
          <a:gradFill flip="none" rotWithShape="1">
            <a:gsLst>
              <a:gs pos="0">
                <a:schemeClr val="accent1">
                  <a:tint val="66000"/>
                  <a:satMod val="160000"/>
                </a:schemeClr>
              </a:gs>
              <a:gs pos="50000">
                <a:schemeClr val="accent1">
                  <a:tint val="44500"/>
                  <a:satMod val="160000"/>
                </a:schemeClr>
              </a:gs>
              <a:gs pos="100000">
                <a:schemeClr val="accent1">
                  <a:tint val="23500"/>
                  <a:satMod val="160000"/>
                </a:schemeClr>
              </a:gs>
            </a:gsLst>
            <a:lin ang="0" scaled="1"/>
            <a:tileRect/>
          </a:gradFill>
          <a:ln w="38100" cmpd="sng">
            <a:noFill/>
          </a:ln>
          <a:effectLst/>
        </p:spPr>
        <p:style>
          <a:lnRef idx="1">
            <a:schemeClr val="accent1"/>
          </a:lnRef>
          <a:fillRef idx="3">
            <a:schemeClr val="accent1"/>
          </a:fillRef>
          <a:effectRef idx="2">
            <a:schemeClr val="accent1"/>
          </a:effectRef>
          <a:fontRef idx="minor">
            <a:schemeClr val="lt1"/>
          </a:fontRef>
        </p:style>
        <p:txBody>
          <a:bodyPr wrap="square" lIns="91420" tIns="45710" rIns="91420" bIns="45710" rtlCol="0" anchor="ctr">
            <a:spAutoFit/>
          </a:bodyPr>
          <a:lstStyle/>
          <a:p>
            <a:pPr defTabSz="813839"/>
            <a:r>
              <a:rPr lang="en-US" altLang="ja-JP" sz="1100" b="1">
                <a:solidFill>
                  <a:schemeClr val="accent5"/>
                </a:solidFill>
                <a:ea typeface="MS PGothic" panose="020B0600070205080204" pitchFamily="34" charset="-128"/>
                <a:cs typeface="メイリオ" panose="020B0604030504040204" pitchFamily="50" charset="-128"/>
              </a:rPr>
              <a:t>Denial of Service</a:t>
            </a:r>
            <a:r>
              <a:rPr lang="ja-JP" altLang="en-US" sz="1100" b="1">
                <a:solidFill>
                  <a:schemeClr val="accent5"/>
                </a:solidFill>
                <a:ea typeface="MS PGothic" panose="020B0600070205080204" pitchFamily="34" charset="-128"/>
                <a:cs typeface="メイリオ" panose="020B0604030504040204" pitchFamily="50" charset="-128"/>
              </a:rPr>
              <a:t>（サービス拒否）</a:t>
            </a:r>
          </a:p>
          <a:p>
            <a:pPr defTabSz="813839"/>
            <a:r>
              <a:rPr lang="en-US" altLang="ja-JP" sz="700" b="1">
                <a:solidFill>
                  <a:schemeClr val="tx1"/>
                </a:solidFill>
                <a:ea typeface="MS PGothic" panose="020B0600070205080204" pitchFamily="34" charset="-128"/>
                <a:cs typeface="メイリオ" panose="020B0604030504040204" pitchFamily="50" charset="-128"/>
              </a:rPr>
              <a:t>SYN Half Open</a:t>
            </a:r>
            <a:r>
              <a:rPr lang="ja-JP" altLang="en-US" sz="700" b="1" err="1">
                <a:solidFill>
                  <a:schemeClr val="tx1"/>
                </a:solidFill>
                <a:ea typeface="MS PGothic" panose="020B0600070205080204" pitchFamily="34" charset="-128"/>
                <a:cs typeface="メイリオ" panose="020B0604030504040204" pitchFamily="50" charset="-128"/>
              </a:rPr>
              <a:t>、</a:t>
            </a:r>
            <a:r>
              <a:rPr lang="en-US" altLang="ja-JP" sz="700" b="1">
                <a:solidFill>
                  <a:schemeClr val="tx1"/>
                </a:solidFill>
                <a:ea typeface="MS PGothic" panose="020B0600070205080204" pitchFamily="34" charset="-128"/>
                <a:cs typeface="メイリオ" panose="020B0604030504040204" pitchFamily="50" charset="-128"/>
              </a:rPr>
              <a:t>ICMP/UDP/Port Flood</a:t>
            </a:r>
            <a:endParaRPr lang="ja-JP" altLang="en-US" sz="700" b="1">
              <a:solidFill>
                <a:schemeClr val="tx1"/>
              </a:solidFill>
              <a:ea typeface="MS PGothic" panose="020B0600070205080204" pitchFamily="34" charset="-128"/>
              <a:cs typeface="メイリオ" panose="020B0604030504040204" pitchFamily="50" charset="-128"/>
            </a:endParaRPr>
          </a:p>
        </p:txBody>
      </p:sp>
      <p:sp>
        <p:nvSpPr>
          <p:cNvPr id="14" name="Rectangle 41">
            <a:extLst>
              <a:ext uri="{FF2B5EF4-FFF2-40B4-BE49-F238E27FC236}">
                <a16:creationId xmlns:a16="http://schemas.microsoft.com/office/drawing/2014/main" id="{7F78A70E-E268-43ED-AD25-6CBC50D26DE9}"/>
              </a:ext>
            </a:extLst>
          </p:cNvPr>
          <p:cNvSpPr/>
          <p:nvPr/>
        </p:nvSpPr>
        <p:spPr>
          <a:xfrm>
            <a:off x="470537" y="4087495"/>
            <a:ext cx="1867828" cy="369312"/>
          </a:xfrm>
          <a:prstGeom prst="rect">
            <a:avLst/>
          </a:prstGeom>
          <a:gradFill flip="none" rotWithShape="1">
            <a:gsLst>
              <a:gs pos="0">
                <a:schemeClr val="accent1">
                  <a:tint val="66000"/>
                  <a:satMod val="160000"/>
                </a:schemeClr>
              </a:gs>
              <a:gs pos="50000">
                <a:schemeClr val="accent1">
                  <a:tint val="44500"/>
                  <a:satMod val="160000"/>
                </a:schemeClr>
              </a:gs>
              <a:gs pos="100000">
                <a:schemeClr val="accent1">
                  <a:tint val="23500"/>
                  <a:satMod val="160000"/>
                </a:schemeClr>
              </a:gs>
            </a:gsLst>
            <a:lin ang="0" scaled="1"/>
            <a:tileRect/>
          </a:gradFill>
          <a:ln w="38100" cmpd="sng">
            <a:noFill/>
          </a:ln>
          <a:effectLst/>
        </p:spPr>
        <p:style>
          <a:lnRef idx="1">
            <a:schemeClr val="accent1"/>
          </a:lnRef>
          <a:fillRef idx="3">
            <a:schemeClr val="accent1"/>
          </a:fillRef>
          <a:effectRef idx="2">
            <a:schemeClr val="accent1"/>
          </a:effectRef>
          <a:fontRef idx="minor">
            <a:schemeClr val="lt1"/>
          </a:fontRef>
        </p:style>
        <p:txBody>
          <a:bodyPr wrap="square" lIns="91420" tIns="45710" rIns="91420" bIns="45710" rtlCol="0" anchor="t">
            <a:spAutoFit/>
          </a:bodyPr>
          <a:lstStyle/>
          <a:p>
            <a:pPr defTabSz="813839"/>
            <a:r>
              <a:rPr lang="ja-JP" altLang="en-US" sz="1100" b="1">
                <a:solidFill>
                  <a:schemeClr val="accent5"/>
                </a:solidFill>
                <a:ea typeface="MS PGothic" panose="020B0600070205080204" pitchFamily="34" charset="-128"/>
                <a:cs typeface="メイリオ" panose="020B0604030504040204" pitchFamily="50" charset="-128"/>
              </a:rPr>
              <a:t>ボットネットの検出</a:t>
            </a:r>
          </a:p>
          <a:p>
            <a:pPr defTabSz="813839"/>
            <a:r>
              <a:rPr lang="ja-JP" altLang="en-US" sz="700" b="1">
                <a:solidFill>
                  <a:schemeClr val="tx1"/>
                </a:solidFill>
                <a:ea typeface="MS PGothic" panose="020B0600070205080204" pitchFamily="34" charset="-128"/>
                <a:cs typeface="メイリオ" panose="020B0604030504040204" pitchFamily="50" charset="-128"/>
              </a:rPr>
              <a:t>内部ホストと外部の </a:t>
            </a:r>
            <a:r>
              <a:rPr lang="en-US" altLang="ja-JP" sz="700" b="1">
                <a:solidFill>
                  <a:schemeClr val="tx1"/>
                </a:solidFill>
                <a:ea typeface="MS PGothic" panose="020B0600070205080204" pitchFamily="34" charset="-128"/>
                <a:cs typeface="メイリオ" panose="020B0604030504040204" pitchFamily="50" charset="-128"/>
              </a:rPr>
              <a:t>C&amp;C </a:t>
            </a:r>
            <a:r>
              <a:rPr lang="ja-JP" altLang="en-US" sz="700" b="1">
                <a:solidFill>
                  <a:schemeClr val="tx1"/>
                </a:solidFill>
                <a:ea typeface="MS PGothic" panose="020B0600070205080204" pitchFamily="34" charset="-128"/>
                <a:cs typeface="メイリオ" panose="020B0604030504040204" pitchFamily="50" charset="-128"/>
              </a:rPr>
              <a:t>サーバと通信</a:t>
            </a:r>
          </a:p>
        </p:txBody>
      </p:sp>
      <p:sp>
        <p:nvSpPr>
          <p:cNvPr id="15" name="Rectangle 38">
            <a:extLst>
              <a:ext uri="{FF2B5EF4-FFF2-40B4-BE49-F238E27FC236}">
                <a16:creationId xmlns:a16="http://schemas.microsoft.com/office/drawing/2014/main" id="{736DEF37-E3C5-4BA6-82AD-BD972D97B38C}"/>
              </a:ext>
            </a:extLst>
          </p:cNvPr>
          <p:cNvSpPr/>
          <p:nvPr/>
        </p:nvSpPr>
        <p:spPr>
          <a:xfrm>
            <a:off x="2487808" y="4224639"/>
            <a:ext cx="3214455" cy="369312"/>
          </a:xfrm>
          <a:prstGeom prst="rect">
            <a:avLst/>
          </a:prstGeom>
          <a:gradFill flip="none" rotWithShape="1">
            <a:gsLst>
              <a:gs pos="0">
                <a:schemeClr val="accent1">
                  <a:tint val="66000"/>
                  <a:satMod val="160000"/>
                </a:schemeClr>
              </a:gs>
              <a:gs pos="50000">
                <a:schemeClr val="accent1">
                  <a:tint val="44500"/>
                  <a:satMod val="160000"/>
                </a:schemeClr>
              </a:gs>
              <a:gs pos="100000">
                <a:schemeClr val="accent1">
                  <a:tint val="23500"/>
                  <a:satMod val="160000"/>
                </a:schemeClr>
              </a:gs>
            </a:gsLst>
            <a:lin ang="0" scaled="1"/>
            <a:tileRect/>
          </a:gradFill>
          <a:ln w="38100" cmpd="sng">
            <a:noFill/>
          </a:ln>
          <a:effectLst/>
        </p:spPr>
        <p:style>
          <a:lnRef idx="1">
            <a:schemeClr val="accent1"/>
          </a:lnRef>
          <a:fillRef idx="3">
            <a:schemeClr val="accent1"/>
          </a:fillRef>
          <a:effectRef idx="2">
            <a:schemeClr val="accent1"/>
          </a:effectRef>
          <a:fontRef idx="minor">
            <a:schemeClr val="lt1"/>
          </a:fontRef>
        </p:style>
        <p:txBody>
          <a:bodyPr wrap="square" lIns="91420" tIns="45710" rIns="91420" bIns="45710" rtlCol="0" anchor="ctr">
            <a:spAutoFit/>
          </a:bodyPr>
          <a:lstStyle/>
          <a:p>
            <a:pPr defTabSz="813839"/>
            <a:r>
              <a:rPr lang="ja-JP" altLang="en-US" sz="1100" b="1">
                <a:solidFill>
                  <a:schemeClr val="accent5"/>
                </a:solidFill>
                <a:ea typeface="MS PGothic" panose="020B0600070205080204" pitchFamily="34" charset="-128"/>
                <a:cs typeface="メイリオ" panose="020B0604030504040204" pitchFamily="50" charset="-128"/>
              </a:rPr>
              <a:t>ポリシー違反</a:t>
            </a:r>
          </a:p>
          <a:p>
            <a:pPr defTabSz="813839"/>
            <a:r>
              <a:rPr lang="ja-JP" altLang="en-US" sz="700" b="1">
                <a:solidFill>
                  <a:schemeClr val="tx1"/>
                </a:solidFill>
                <a:ea typeface="MS PGothic" panose="020B0600070205080204" pitchFamily="34" charset="-128"/>
                <a:cs typeface="メイリオ" panose="020B0604030504040204" pitchFamily="50" charset="-128"/>
              </a:rPr>
              <a:t>ベースラインが設定されたホストで事前に設定されたしきい値を越える</a:t>
            </a:r>
          </a:p>
        </p:txBody>
      </p:sp>
      <p:sp>
        <p:nvSpPr>
          <p:cNvPr id="16" name="Rectangle 35">
            <a:extLst>
              <a:ext uri="{FF2B5EF4-FFF2-40B4-BE49-F238E27FC236}">
                <a16:creationId xmlns:a16="http://schemas.microsoft.com/office/drawing/2014/main" id="{5774AAFF-6A1B-42F9-8E39-EBA8C71E78FA}"/>
              </a:ext>
            </a:extLst>
          </p:cNvPr>
          <p:cNvSpPr/>
          <p:nvPr/>
        </p:nvSpPr>
        <p:spPr>
          <a:xfrm>
            <a:off x="2725941" y="2956050"/>
            <a:ext cx="2710018" cy="477033"/>
          </a:xfrm>
          <a:prstGeom prst="rect">
            <a:avLst/>
          </a:prstGeom>
          <a:gradFill flip="none" rotWithShape="1">
            <a:gsLst>
              <a:gs pos="0">
                <a:schemeClr val="accent1">
                  <a:tint val="66000"/>
                  <a:satMod val="160000"/>
                </a:schemeClr>
              </a:gs>
              <a:gs pos="50000">
                <a:schemeClr val="accent1">
                  <a:tint val="44500"/>
                  <a:satMod val="160000"/>
                </a:schemeClr>
              </a:gs>
              <a:gs pos="100000">
                <a:schemeClr val="accent1">
                  <a:tint val="23500"/>
                  <a:satMod val="160000"/>
                </a:schemeClr>
              </a:gs>
            </a:gsLst>
            <a:lin ang="0" scaled="1"/>
            <a:tileRect/>
          </a:gradFill>
          <a:ln w="38100" cmpd="sng">
            <a:noFill/>
          </a:ln>
          <a:effectLst/>
        </p:spPr>
        <p:style>
          <a:lnRef idx="1">
            <a:schemeClr val="accent1"/>
          </a:lnRef>
          <a:fillRef idx="3">
            <a:schemeClr val="accent1"/>
          </a:fillRef>
          <a:effectRef idx="2">
            <a:schemeClr val="accent1"/>
          </a:effectRef>
          <a:fontRef idx="minor">
            <a:schemeClr val="lt1"/>
          </a:fontRef>
        </p:style>
        <p:txBody>
          <a:bodyPr wrap="square" lIns="91420" tIns="45710" rIns="91420" bIns="45710" rtlCol="0" anchor="ctr">
            <a:spAutoFit/>
          </a:bodyPr>
          <a:lstStyle/>
          <a:p>
            <a:pPr defTabSz="813839"/>
            <a:r>
              <a:rPr lang="ja-JP" altLang="en-US" sz="1100" b="1">
                <a:solidFill>
                  <a:schemeClr val="accent5"/>
                </a:solidFill>
                <a:ea typeface="MS PGothic" panose="020B0600070205080204" pitchFamily="34" charset="-128"/>
                <a:cs typeface="メイリオ" panose="020B0604030504040204" pitchFamily="50" charset="-128"/>
              </a:rPr>
              <a:t>ワームの伝播</a:t>
            </a:r>
          </a:p>
          <a:p>
            <a:pPr defTabSz="813839"/>
            <a:r>
              <a:rPr lang="ja-JP" altLang="en-US" sz="700" b="1">
                <a:solidFill>
                  <a:schemeClr val="tx1"/>
                </a:solidFill>
                <a:ea typeface="MS PGothic" panose="020B0600070205080204" pitchFamily="34" charset="-128"/>
                <a:cs typeface="メイリオ" panose="020B0604030504040204" pitchFamily="50" charset="-128"/>
              </a:rPr>
              <a:t>ワームに感染したホストが複数のサブネットの同じポートの</a:t>
            </a:r>
            <a:br>
              <a:rPr lang="en-US" altLang="ja-JP" sz="700" b="1">
                <a:solidFill>
                  <a:schemeClr val="tx1"/>
                </a:solidFill>
                <a:ea typeface="MS PGothic" panose="020B0600070205080204" pitchFamily="34" charset="-128"/>
                <a:cs typeface="メイリオ" panose="020B0604030504040204" pitchFamily="50" charset="-128"/>
              </a:rPr>
            </a:br>
            <a:r>
              <a:rPr lang="ja-JP" altLang="en-US" sz="700" b="1">
                <a:solidFill>
                  <a:schemeClr val="tx1"/>
                </a:solidFill>
                <a:ea typeface="MS PGothic" panose="020B0600070205080204" pitchFamily="34" charset="-128"/>
                <a:cs typeface="メイリオ" panose="020B0604030504040204" pitchFamily="50" charset="-128"/>
              </a:rPr>
              <a:t>スキャンと接続を行い、その他のホストが同じ動作を模倣</a:t>
            </a:r>
          </a:p>
        </p:txBody>
      </p:sp>
      <p:sp>
        <p:nvSpPr>
          <p:cNvPr id="17" name="Rectangle 50">
            <a:extLst>
              <a:ext uri="{FF2B5EF4-FFF2-40B4-BE49-F238E27FC236}">
                <a16:creationId xmlns:a16="http://schemas.microsoft.com/office/drawing/2014/main" id="{11B968DE-3476-4784-8A28-25405BB1064B}"/>
              </a:ext>
            </a:extLst>
          </p:cNvPr>
          <p:cNvSpPr/>
          <p:nvPr/>
        </p:nvSpPr>
        <p:spPr>
          <a:xfrm>
            <a:off x="3068246" y="3614217"/>
            <a:ext cx="2465684" cy="369312"/>
          </a:xfrm>
          <a:prstGeom prst="rect">
            <a:avLst/>
          </a:prstGeom>
          <a:gradFill flip="none" rotWithShape="1">
            <a:gsLst>
              <a:gs pos="0">
                <a:schemeClr val="accent1">
                  <a:tint val="66000"/>
                  <a:satMod val="160000"/>
                </a:schemeClr>
              </a:gs>
              <a:gs pos="50000">
                <a:schemeClr val="accent1">
                  <a:tint val="44500"/>
                  <a:satMod val="160000"/>
                </a:schemeClr>
              </a:gs>
              <a:gs pos="100000">
                <a:schemeClr val="accent1">
                  <a:tint val="23500"/>
                  <a:satMod val="160000"/>
                </a:schemeClr>
              </a:gs>
            </a:gsLst>
            <a:lin ang="0" scaled="1"/>
            <a:tileRect/>
          </a:gradFill>
          <a:ln w="38100" cmpd="sng">
            <a:noFill/>
          </a:ln>
          <a:effectLst/>
        </p:spPr>
        <p:style>
          <a:lnRef idx="1">
            <a:schemeClr val="accent1"/>
          </a:lnRef>
          <a:fillRef idx="3">
            <a:schemeClr val="accent1"/>
          </a:fillRef>
          <a:effectRef idx="2">
            <a:schemeClr val="accent1"/>
          </a:effectRef>
          <a:fontRef idx="minor">
            <a:schemeClr val="lt1"/>
          </a:fontRef>
        </p:style>
        <p:txBody>
          <a:bodyPr wrap="square" lIns="91420" tIns="45710" rIns="91420" bIns="45710" rtlCol="0" anchor="ctr">
            <a:spAutoFit/>
          </a:bodyPr>
          <a:lstStyle/>
          <a:p>
            <a:pPr defTabSz="813839"/>
            <a:r>
              <a:rPr lang="ja-JP" altLang="en-US" sz="1100" b="1">
                <a:solidFill>
                  <a:schemeClr val="accent5"/>
                </a:solidFill>
                <a:ea typeface="MS PGothic" panose="020B0600070205080204" pitchFamily="34" charset="-128"/>
                <a:cs typeface="メイリオ" panose="020B0604030504040204" pitchFamily="50" charset="-128"/>
              </a:rPr>
              <a:t>データの漏えい</a:t>
            </a:r>
          </a:p>
          <a:p>
            <a:pPr defTabSz="813839"/>
            <a:r>
              <a:rPr lang="ja-JP" altLang="en-US" sz="700" b="1">
                <a:solidFill>
                  <a:schemeClr val="tx1"/>
                </a:solidFill>
                <a:ea typeface="MS PGothic" panose="020B0600070205080204" pitchFamily="34" charset="-128"/>
                <a:cs typeface="メイリオ" panose="020B0604030504040204" pitchFamily="50" charset="-128"/>
              </a:rPr>
              <a:t>大規模なアウトバウンド ファイル転送対 ベースライン</a:t>
            </a:r>
          </a:p>
        </p:txBody>
      </p:sp>
      <p:sp>
        <p:nvSpPr>
          <p:cNvPr id="19" name="テキスト プレースホルダー 1">
            <a:extLst>
              <a:ext uri="{FF2B5EF4-FFF2-40B4-BE49-F238E27FC236}">
                <a16:creationId xmlns:a16="http://schemas.microsoft.com/office/drawing/2014/main" id="{18336B45-C776-4987-B362-12B2EE254D77}"/>
              </a:ext>
            </a:extLst>
          </p:cNvPr>
          <p:cNvSpPr txBox="1">
            <a:spLocks/>
          </p:cNvSpPr>
          <p:nvPr/>
        </p:nvSpPr>
        <p:spPr>
          <a:xfrm>
            <a:off x="6198264" y="4203806"/>
            <a:ext cx="2677257" cy="243382"/>
          </a:xfrm>
          <a:prstGeom prst="rect">
            <a:avLst/>
          </a:prstGeom>
        </p:spPr>
        <p:txBody>
          <a:bodyPr/>
          <a:lstStyle>
            <a:lvl1pPr marL="169863" indent="-169863" algn="l" defTabSz="684213" rtl="0" eaLnBrk="1" fontAlgn="base" hangingPunct="1">
              <a:lnSpc>
                <a:spcPct val="95000"/>
              </a:lnSpc>
              <a:spcBef>
                <a:spcPts val="1075"/>
              </a:spcBef>
              <a:spcAft>
                <a:spcPct val="0"/>
              </a:spcAft>
              <a:buClr>
                <a:schemeClr val="tx2"/>
              </a:buClr>
              <a:buSzPct val="90000"/>
              <a:buFont typeface="Arial" charset="0"/>
              <a:buChar char="•"/>
              <a:defRPr kumimoji="1" lang="en-US" sz="1500" kern="1200" dirty="0">
                <a:solidFill>
                  <a:schemeClr val="tx1"/>
                </a:solidFill>
                <a:latin typeface="+mn-lt"/>
                <a:ea typeface="ＭＳ Ｐゴシック" charset="0"/>
                <a:cs typeface="CiscoSans"/>
              </a:defRPr>
            </a:lvl1pPr>
            <a:lvl2pPr marL="358775" indent="-215900" algn="l" defTabSz="684213" rtl="0" eaLnBrk="1" fontAlgn="base" hangingPunct="1">
              <a:lnSpc>
                <a:spcPct val="95000"/>
              </a:lnSpc>
              <a:spcBef>
                <a:spcPts val="600"/>
              </a:spcBef>
              <a:spcAft>
                <a:spcPct val="0"/>
              </a:spcAft>
              <a:buClr>
                <a:schemeClr val="tx2"/>
              </a:buClr>
              <a:buFont typeface="Arial" charset="0"/>
              <a:buChar char="•"/>
              <a:defRPr kumimoji="1" lang="en-US" sz="1400" kern="1200" dirty="0">
                <a:solidFill>
                  <a:schemeClr val="tx1"/>
                </a:solidFill>
                <a:latin typeface="+mn-lt"/>
                <a:ea typeface="ＭＳ Ｐゴシック" charset="0"/>
                <a:cs typeface="CiscoSans"/>
              </a:defRPr>
            </a:lvl2pPr>
            <a:lvl3pPr marL="431800" indent="-169863" algn="l" defTabSz="684213" rtl="0" eaLnBrk="1" fontAlgn="base" hangingPunct="1">
              <a:lnSpc>
                <a:spcPct val="95000"/>
              </a:lnSpc>
              <a:spcBef>
                <a:spcPts val="625"/>
              </a:spcBef>
              <a:spcAft>
                <a:spcPct val="0"/>
              </a:spcAft>
              <a:buFont typeface="Arial" charset="0"/>
              <a:buChar char="•"/>
              <a:defRPr kumimoji="1" lang="en-US" sz="1200" kern="1200" dirty="0">
                <a:solidFill>
                  <a:schemeClr val="tx1"/>
                </a:solidFill>
                <a:latin typeface="+mn-lt"/>
                <a:ea typeface="ＭＳ Ｐゴシック" charset="0"/>
                <a:cs typeface="CiscoSans"/>
              </a:defRPr>
            </a:lvl3pPr>
            <a:lvl4pPr marL="503238" indent="-169863" algn="l" defTabSz="684213" rtl="0" eaLnBrk="1" fontAlgn="base" hangingPunct="1">
              <a:lnSpc>
                <a:spcPct val="95000"/>
              </a:lnSpc>
              <a:spcBef>
                <a:spcPts val="625"/>
              </a:spcBef>
              <a:spcAft>
                <a:spcPct val="0"/>
              </a:spcAft>
              <a:buFont typeface="Arial" charset="0"/>
              <a:buChar char="•"/>
              <a:defRPr kumimoji="1" lang="en-US" sz="1100" kern="1200" dirty="0">
                <a:solidFill>
                  <a:schemeClr val="tx1"/>
                </a:solidFill>
                <a:latin typeface="+mn-lt"/>
                <a:ea typeface="ＭＳ Ｐゴシック" charset="0"/>
                <a:cs typeface="CiscoSans"/>
              </a:defRPr>
            </a:lvl4pPr>
            <a:lvl5pPr marL="574675" indent="-169863" algn="l" defTabSz="684213" rtl="0" eaLnBrk="1" fontAlgn="base" hangingPunct="1">
              <a:lnSpc>
                <a:spcPct val="95000"/>
              </a:lnSpc>
              <a:spcBef>
                <a:spcPts val="625"/>
              </a:spcBef>
              <a:spcAft>
                <a:spcPct val="0"/>
              </a:spcAft>
              <a:buFont typeface="Arial" charset="0"/>
              <a:buChar char="•"/>
              <a:defRPr kumimoji="1" lang="en-US" sz="1100" kern="1200" dirty="0">
                <a:solidFill>
                  <a:schemeClr val="tx1"/>
                </a:solidFill>
                <a:latin typeface="+mn-lt"/>
                <a:ea typeface="ＭＳ Ｐゴシック" charset="0"/>
                <a:cs typeface="CiscoSans"/>
              </a:defRPr>
            </a:lvl5pPr>
            <a:lvl6pPr marL="863856" indent="-171445" algn="l" defTabSz="685777" rtl="0" eaLnBrk="1" latinLnBrk="0" hangingPunct="1">
              <a:spcBef>
                <a:spcPts val="600"/>
              </a:spcBef>
              <a:buFont typeface="Arial" pitchFamily="34" charset="0"/>
              <a:buChar char="•"/>
              <a:defRPr kumimoji="1" sz="900" kern="1200" baseline="0">
                <a:solidFill>
                  <a:schemeClr val="tx1"/>
                </a:solidFill>
                <a:latin typeface="+mn-lt"/>
                <a:ea typeface="+mn-ea"/>
                <a:cs typeface="+mn-cs"/>
              </a:defRPr>
            </a:lvl6pPr>
            <a:lvl7pPr marL="935844" indent="-171422" algn="l" defTabSz="685777" rtl="0" eaLnBrk="1" latinLnBrk="0" hangingPunct="1">
              <a:spcBef>
                <a:spcPts val="600"/>
              </a:spcBef>
              <a:buFont typeface="Arial" pitchFamily="34" charset="0"/>
              <a:buChar char="•"/>
              <a:defRPr kumimoji="1" sz="800" kern="1200" baseline="0">
                <a:solidFill>
                  <a:schemeClr val="tx1"/>
                </a:solidFill>
                <a:latin typeface="+mn-lt"/>
                <a:ea typeface="+mn-ea"/>
                <a:cs typeface="+mn-cs"/>
              </a:defRPr>
            </a:lvl7pPr>
            <a:lvl8pPr marL="2400220" indent="0" algn="l" defTabSz="685777" rtl="0" eaLnBrk="1" latinLnBrk="0" hangingPunct="1">
              <a:spcBef>
                <a:spcPct val="20000"/>
              </a:spcBef>
              <a:buFont typeface="Arial" pitchFamily="34" charset="0"/>
              <a:buNone/>
              <a:defRPr kumimoji="1" sz="1500" kern="1200">
                <a:solidFill>
                  <a:schemeClr val="tx1"/>
                </a:solidFill>
                <a:latin typeface="+mn-lt"/>
                <a:ea typeface="+mn-ea"/>
                <a:cs typeface="+mn-cs"/>
              </a:defRPr>
            </a:lvl8pPr>
            <a:lvl9pPr marL="2914553" indent="-171445" algn="l" defTabSz="685777" rtl="0" eaLnBrk="1" latinLnBrk="0" hangingPunct="1">
              <a:spcBef>
                <a:spcPct val="20000"/>
              </a:spcBef>
              <a:buFont typeface="Arial" pitchFamily="34" charset="0"/>
              <a:buChar char="•"/>
              <a:defRPr kumimoji="1" sz="1500" kern="1200">
                <a:solidFill>
                  <a:schemeClr val="tx1"/>
                </a:solidFill>
                <a:latin typeface="+mn-lt"/>
                <a:ea typeface="+mn-ea"/>
                <a:cs typeface="+mn-cs"/>
              </a:defRPr>
            </a:lvl9pPr>
          </a:lstStyle>
          <a:p>
            <a:pPr marL="176213" indent="-176213">
              <a:buNone/>
            </a:pPr>
            <a:r>
              <a:rPr lang="en-US" altLang="ja-JP" sz="900" b="1">
                <a:solidFill>
                  <a:schemeClr val="tx1">
                    <a:lumMod val="75000"/>
                    <a:lumOff val="25000"/>
                  </a:schemeClr>
                </a:solidFill>
                <a:ea typeface="MS PGothic" panose="020B0600070205080204" pitchFamily="34" charset="-128"/>
                <a:cs typeface="メイリオ" panose="020B0604030504040204" pitchFamily="50" charset="-128"/>
              </a:rPr>
              <a:t>※ Cisco ISE </a:t>
            </a:r>
            <a:r>
              <a:rPr lang="ja-JP" altLang="en-US" sz="900" b="1">
                <a:solidFill>
                  <a:schemeClr val="tx1">
                    <a:lumMod val="75000"/>
                    <a:lumOff val="25000"/>
                  </a:schemeClr>
                </a:solidFill>
                <a:ea typeface="MS PGothic" panose="020B0600070205080204" pitchFamily="34" charset="-128"/>
                <a:cs typeface="メイリオ" panose="020B0604030504040204" pitchFamily="50" charset="-128"/>
              </a:rPr>
              <a:t>と連携することにより、アラートだけでなくデバイスの隔離も可能となります。</a:t>
            </a:r>
            <a:endParaRPr lang="en-US" altLang="ja-JP" sz="900" b="1">
              <a:solidFill>
                <a:schemeClr val="tx1">
                  <a:lumMod val="75000"/>
                  <a:lumOff val="25000"/>
                </a:schemeClr>
              </a:solidFill>
              <a:ea typeface="MS PGothic" panose="020B0600070205080204" pitchFamily="34" charset="-128"/>
              <a:cs typeface="メイリオ" panose="020B0604030504040204" pitchFamily="50" charset="-128"/>
            </a:endParaRPr>
          </a:p>
        </p:txBody>
      </p:sp>
      <p:pic>
        <p:nvPicPr>
          <p:cNvPr id="11" name="Picture 48">
            <a:extLst>
              <a:ext uri="{FF2B5EF4-FFF2-40B4-BE49-F238E27FC236}">
                <a16:creationId xmlns:a16="http://schemas.microsoft.com/office/drawing/2014/main" id="{DECA7F16-83BA-46C3-9D78-8D3027C25404}"/>
              </a:ext>
            </a:extLst>
          </p:cNvPr>
          <p:cNvPicPr>
            <a:picLocks noChangeAspect="1"/>
          </p:cNvPicPr>
          <p:nvPr/>
        </p:nvPicPr>
        <p:blipFill>
          <a:blip r:embed="rId3" cstate="print">
            <a:extLst>
              <a:ext uri="{28A0092B-C50C-407E-A947-70E740481C1C}">
                <a14:useLocalDpi xmlns:a14="http://schemas.microsoft.com/office/drawing/2010/main"/>
              </a:ext>
            </a:extLst>
          </a:blip>
          <a:stretch>
            <a:fillRect/>
          </a:stretch>
        </p:blipFill>
        <p:spPr>
          <a:xfrm>
            <a:off x="2548306" y="3664892"/>
            <a:ext cx="519940" cy="445018"/>
          </a:xfrm>
          <a:prstGeom prst="rect">
            <a:avLst/>
          </a:prstGeom>
        </p:spPr>
      </p:pic>
      <p:sp>
        <p:nvSpPr>
          <p:cNvPr id="18" name="Slide Number Placeholder 4">
            <a:extLst>
              <a:ext uri="{FF2B5EF4-FFF2-40B4-BE49-F238E27FC236}">
                <a16:creationId xmlns:a16="http://schemas.microsoft.com/office/drawing/2014/main" id="{B889BD7F-87B4-364A-91C4-B0406DB1C2F4}"/>
              </a:ext>
            </a:extLst>
          </p:cNvPr>
          <p:cNvSpPr>
            <a:spLocks noGrp="1"/>
          </p:cNvSpPr>
          <p:nvPr>
            <p:ph type="sldNum" sz="quarter" idx="4294967295"/>
          </p:nvPr>
        </p:nvSpPr>
        <p:spPr>
          <a:xfrm>
            <a:off x="8648700" y="4884738"/>
            <a:ext cx="495300" cy="274637"/>
          </a:xfrm>
          <a:prstGeom prst="rect">
            <a:avLst/>
          </a:prstGeom>
        </p:spPr>
        <p:txBody>
          <a:bodyPr>
            <a:noAutofit/>
          </a:bodyPr>
          <a:lstStyle/>
          <a:p>
            <a:fld id="{3945D0FD-48F1-4D72-80C5-FFB60B92A834}" type="slidenum">
              <a:rPr lang="en-US" sz="900" smtClean="0">
                <a:latin typeface="+mn-lt"/>
                <a:ea typeface="MS PGothic" panose="020B0600070205080204" pitchFamily="34" charset="-128"/>
              </a:rPr>
              <a:pPr/>
              <a:t>407</a:t>
            </a:fld>
            <a:endParaRPr lang="en-US" sz="900">
              <a:latin typeface="+mn-lt"/>
              <a:ea typeface="MS PGothic" panose="020B0600070205080204" pitchFamily="34" charset="-128"/>
            </a:endParaRPr>
          </a:p>
        </p:txBody>
      </p:sp>
    </p:spTree>
    <p:extLst>
      <p:ext uri="{BB962C8B-B14F-4D97-AF65-F5344CB8AC3E}">
        <p14:creationId xmlns:p14="http://schemas.microsoft.com/office/powerpoint/2010/main" val="380105046"/>
      </p:ext>
    </p:extLst>
  </p:cSld>
  <p:clrMapOvr>
    <a:masterClrMapping/>
  </p:clrMapOvr>
</p:sld>
</file>

<file path=ppt/slides/slide4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vert="horz">
            <a:noAutofit/>
          </a:bodyPr>
          <a:lstStyle/>
          <a:p>
            <a:pPr>
              <a:lnSpc>
                <a:spcPct val="150000"/>
              </a:lnSpc>
              <a:tabLst>
                <a:tab pos="538163" algn="l"/>
                <a:tab pos="5384800" algn="r"/>
              </a:tabLst>
            </a:pPr>
            <a:r>
              <a:rPr lang="ja-JP" altLang="en-US">
                <a:solidFill>
                  <a:schemeClr val="accent3">
                    <a:lumMod val="50000"/>
                  </a:schemeClr>
                </a:solidFill>
                <a:latin typeface="+mn-lt"/>
                <a:ea typeface="MS PGothic" panose="020B0600070205080204" pitchFamily="34" charset="-128"/>
                <a:cs typeface="CiscoSansTT" panose="020B0503020201020303" pitchFamily="34" charset="0"/>
              </a:rPr>
              <a:t>まとめと今後</a:t>
            </a:r>
            <a:endParaRPr lang="en-US" altLang="ja-JP">
              <a:solidFill>
                <a:schemeClr val="accent3">
                  <a:lumMod val="50000"/>
                </a:schemeClr>
              </a:solidFill>
              <a:latin typeface="+mn-lt"/>
              <a:ea typeface="MS PGothic" panose="020B0600070205080204" pitchFamily="34" charset="-128"/>
              <a:cs typeface="CiscoSansTT" panose="020B0503020201020303" pitchFamily="34" charset="0"/>
            </a:endParaRPr>
          </a:p>
        </p:txBody>
      </p:sp>
      <p:sp>
        <p:nvSpPr>
          <p:cNvPr id="9" name="Oval 11">
            <a:extLst>
              <a:ext uri="{FF2B5EF4-FFF2-40B4-BE49-F238E27FC236}">
                <a16:creationId xmlns:a16="http://schemas.microsoft.com/office/drawing/2014/main" id="{D2D72493-A56D-6349-8813-9A83211A1507}"/>
              </a:ext>
            </a:extLst>
          </p:cNvPr>
          <p:cNvSpPr>
            <a:spLocks noChangeAspect="1" noChangeArrowheads="1"/>
          </p:cNvSpPr>
          <p:nvPr/>
        </p:nvSpPr>
        <p:spPr bwMode="auto">
          <a:xfrm rot="10800000" flipV="1">
            <a:off x="533400" y="531815"/>
            <a:ext cx="1118936" cy="1118924"/>
          </a:xfrm>
          <a:prstGeom prst="ellipse">
            <a:avLst/>
          </a:prstGeom>
          <a:solidFill>
            <a:schemeClr val="accent1">
              <a:lumMod val="75000"/>
            </a:schemeClr>
          </a:solidFill>
          <a:ln w="3175">
            <a:noFill/>
            <a:round/>
            <a:headEnd/>
            <a:tailEnd/>
          </a:ln>
          <a:effectLst/>
        </p:spPr>
        <p:txBody>
          <a:bodyPr wrap="none" lIns="0" tIns="0" rIns="0" bIns="0" anchor="ctr">
            <a:noAutofit/>
          </a:bodyPr>
          <a:lstStyle/>
          <a:p>
            <a:pPr marL="0" marR="0" lvl="0" indent="0" algn="ctr" defTabSz="457200" rtl="0" eaLnBrk="1" fontAlgn="base" latinLnBrk="0" hangingPunct="1">
              <a:lnSpc>
                <a:spcPct val="100000"/>
              </a:lnSpc>
              <a:spcBef>
                <a:spcPct val="0"/>
              </a:spcBef>
              <a:spcAft>
                <a:spcPct val="0"/>
              </a:spcAft>
              <a:buClrTx/>
              <a:buSzTx/>
              <a:buFontTx/>
              <a:buNone/>
              <a:tabLst>
                <a:tab pos="538163" algn="l"/>
                <a:tab pos="5384800" algn="r"/>
              </a:tabLst>
              <a:defRPr/>
            </a:pPr>
            <a:r>
              <a:rPr lang="en-US" altLang="ja-JP" sz="6600">
                <a:solidFill>
                  <a:srgbClr val="FFFFFF"/>
                </a:solidFill>
                <a:latin typeface="+mn-lt"/>
                <a:ea typeface="MS PGothic" panose="020B0600070205080204" pitchFamily="34" charset="-128"/>
                <a:cs typeface="CiscoSansTT" panose="020B0503020201020303" pitchFamily="34" charset="0"/>
              </a:rPr>
              <a:t>6</a:t>
            </a:r>
            <a:endParaRPr kumimoji="0" lang="en-US" altLang="ja-JP" sz="6600" b="0" i="0" u="none" strike="noStrike" kern="1200" cap="none" spc="0" normalizeH="0" baseline="0" noProof="0">
              <a:ln>
                <a:noFill/>
              </a:ln>
              <a:solidFill>
                <a:srgbClr val="FFFFFF"/>
              </a:solidFill>
              <a:effectLst/>
              <a:uLnTx/>
              <a:uFillTx/>
              <a:latin typeface="+mn-lt"/>
              <a:ea typeface="MS PGothic" panose="020B0600070205080204" pitchFamily="34" charset="-128"/>
              <a:cs typeface="CiscoSansTT" panose="020B0503020201020303" pitchFamily="34" charset="0"/>
            </a:endParaRPr>
          </a:p>
        </p:txBody>
      </p:sp>
      <p:sp>
        <p:nvSpPr>
          <p:cNvPr id="5" name="TextBox 4">
            <a:extLst>
              <a:ext uri="{FF2B5EF4-FFF2-40B4-BE49-F238E27FC236}">
                <a16:creationId xmlns:a16="http://schemas.microsoft.com/office/drawing/2014/main" id="{074920FA-136F-BD49-9D72-102150E47862}"/>
              </a:ext>
            </a:extLst>
          </p:cNvPr>
          <p:cNvSpPr txBox="1"/>
          <p:nvPr/>
        </p:nvSpPr>
        <p:spPr>
          <a:xfrm>
            <a:off x="5089524" y="2146301"/>
            <a:ext cx="3559175" cy="817252"/>
          </a:xfrm>
          <a:prstGeom prst="rect">
            <a:avLst/>
          </a:prstGeom>
          <a:solidFill>
            <a:schemeClr val="bg2"/>
          </a:solidFill>
        </p:spPr>
        <p:txBody>
          <a:bodyPr wrap="square" rtlCol="0" anchor="ctr">
            <a:noAutofit/>
          </a:bodyPr>
          <a:lstStyle/>
          <a:p>
            <a:pPr>
              <a:lnSpc>
                <a:spcPts val="1760"/>
              </a:lnSpc>
              <a:spcBef>
                <a:spcPts val="600"/>
              </a:spcBef>
              <a:tabLst>
                <a:tab pos="538163" algn="l"/>
                <a:tab pos="5384800" algn="r"/>
              </a:tabLst>
            </a:pPr>
            <a:r>
              <a:rPr lang="en-US" altLang="ja-JP">
                <a:solidFill>
                  <a:schemeClr val="accent3">
                    <a:lumMod val="50000"/>
                  </a:schemeClr>
                </a:solidFill>
                <a:latin typeface="+mn-lt"/>
                <a:ea typeface="MS PGothic" panose="020B0600070205080204" pitchFamily="34" charset="-128"/>
                <a:cs typeface="CiscoSansTT" panose="020B0503020201020303" pitchFamily="34" charset="0"/>
              </a:rPr>
              <a:t>6.1</a:t>
            </a:r>
            <a:r>
              <a:rPr lang="ja-JP" altLang="en-US">
                <a:solidFill>
                  <a:schemeClr val="accent3">
                    <a:lumMod val="50000"/>
                  </a:schemeClr>
                </a:solidFill>
                <a:latin typeface="+mn-lt"/>
                <a:ea typeface="MS PGothic" panose="020B0600070205080204" pitchFamily="34" charset="-128"/>
                <a:cs typeface="CiscoSansTT" panose="020B0503020201020303" pitchFamily="34" charset="0"/>
              </a:rPr>
              <a:t>  </a:t>
            </a:r>
            <a:r>
              <a:rPr lang="en-US" altLang="ja-JP">
                <a:solidFill>
                  <a:schemeClr val="accent3">
                    <a:lumMod val="50000"/>
                  </a:schemeClr>
                </a:solidFill>
                <a:latin typeface="+mn-lt"/>
                <a:ea typeface="MS PGothic" panose="020B0600070205080204" pitchFamily="34" charset="-128"/>
                <a:cs typeface="CiscoSansTT" panose="020B0503020201020303" pitchFamily="34" charset="0"/>
              </a:rPr>
              <a:t>	 </a:t>
            </a:r>
            <a:r>
              <a:rPr lang="ja-JP" altLang="en-US">
                <a:solidFill>
                  <a:schemeClr val="accent3">
                    <a:lumMod val="50000"/>
                  </a:schemeClr>
                </a:solidFill>
                <a:latin typeface="+mn-lt"/>
                <a:ea typeface="MS PGothic" panose="020B0600070205080204" pitchFamily="34" charset="-128"/>
                <a:cs typeface="CiscoSansTT" panose="020B0503020201020303" pitchFamily="34" charset="0"/>
              </a:rPr>
              <a:t>まとめと今後</a:t>
            </a:r>
            <a:endParaRPr lang="en-US" altLang="ja-JP" sz="1100">
              <a:solidFill>
                <a:schemeClr val="accent3">
                  <a:lumMod val="50000"/>
                </a:schemeClr>
              </a:solidFill>
              <a:latin typeface="+mn-lt"/>
              <a:ea typeface="MS PGothic" panose="020B0600070205080204" pitchFamily="34" charset="-128"/>
              <a:cs typeface="CiscoSansTT" panose="020B0503020201020303" pitchFamily="34" charset="0"/>
            </a:endParaRPr>
          </a:p>
        </p:txBody>
      </p:sp>
      <p:sp>
        <p:nvSpPr>
          <p:cNvPr id="6" name="Slide Number Placeholder 4">
            <a:extLst>
              <a:ext uri="{FF2B5EF4-FFF2-40B4-BE49-F238E27FC236}">
                <a16:creationId xmlns:a16="http://schemas.microsoft.com/office/drawing/2014/main" id="{B2BC5584-FB38-144F-AD7E-ED298E21EC9A}"/>
              </a:ext>
            </a:extLst>
          </p:cNvPr>
          <p:cNvSpPr txBox="1">
            <a:spLocks/>
          </p:cNvSpPr>
          <p:nvPr/>
        </p:nvSpPr>
        <p:spPr>
          <a:xfrm>
            <a:off x="8648700" y="4884738"/>
            <a:ext cx="495300" cy="274637"/>
          </a:xfrm>
          <a:prstGeom prst="rect">
            <a:avLst/>
          </a:prstGeom>
        </p:spPr>
        <p:txBody>
          <a:bodyPr>
            <a:noAutofit/>
          </a:bodyPr>
          <a:lstStyle>
            <a:defPPr>
              <a:defRPr lang="en-US"/>
            </a:defPPr>
            <a:lvl1pPr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1pPr>
            <a:lvl2pPr marL="4572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2pPr>
            <a:lvl3pPr marL="9144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3pPr>
            <a:lvl4pPr marL="13716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4pPr>
            <a:lvl5pPr marL="18288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5pPr>
            <a:lvl6pPr marL="2286000" algn="l" defTabSz="457200" rtl="0" eaLnBrk="1" latinLnBrk="0" hangingPunct="1">
              <a:defRPr kern="1200">
                <a:solidFill>
                  <a:schemeClr val="tx1"/>
                </a:solidFill>
                <a:latin typeface="Arial" charset="0"/>
                <a:ea typeface="ＭＳ Ｐゴシック" charset="0"/>
                <a:cs typeface="ＭＳ Ｐゴシック" charset="0"/>
              </a:defRPr>
            </a:lvl6pPr>
            <a:lvl7pPr marL="2743200" algn="l" defTabSz="457200" rtl="0" eaLnBrk="1" latinLnBrk="0" hangingPunct="1">
              <a:defRPr kern="1200">
                <a:solidFill>
                  <a:schemeClr val="tx1"/>
                </a:solidFill>
                <a:latin typeface="Arial" charset="0"/>
                <a:ea typeface="ＭＳ Ｐゴシック" charset="0"/>
                <a:cs typeface="ＭＳ Ｐゴシック" charset="0"/>
              </a:defRPr>
            </a:lvl7pPr>
            <a:lvl8pPr marL="3200400" algn="l" defTabSz="457200" rtl="0" eaLnBrk="1" latinLnBrk="0" hangingPunct="1">
              <a:defRPr kern="1200">
                <a:solidFill>
                  <a:schemeClr val="tx1"/>
                </a:solidFill>
                <a:latin typeface="Arial" charset="0"/>
                <a:ea typeface="ＭＳ Ｐゴシック" charset="0"/>
                <a:cs typeface="ＭＳ Ｐゴシック" charset="0"/>
              </a:defRPr>
            </a:lvl8pPr>
            <a:lvl9pPr marL="3657600" algn="l" defTabSz="457200" rtl="0" eaLnBrk="1" latinLnBrk="0" hangingPunct="1">
              <a:defRPr kern="1200">
                <a:solidFill>
                  <a:schemeClr val="tx1"/>
                </a:solidFill>
                <a:latin typeface="Arial" charset="0"/>
                <a:ea typeface="ＭＳ Ｐゴシック" charset="0"/>
                <a:cs typeface="ＭＳ Ｐゴシック" charset="0"/>
              </a:defRPr>
            </a:lvl9pPr>
          </a:lstStyle>
          <a:p>
            <a:fld id="{3945D0FD-48F1-4D72-80C5-FFB60B92A834}" type="slidenum">
              <a:rPr lang="en-US" sz="900" smtClean="0">
                <a:latin typeface="+mn-lt"/>
                <a:ea typeface="MS PGothic" panose="020B0600070205080204" pitchFamily="34" charset="-128"/>
              </a:rPr>
              <a:pPr/>
              <a:t>408</a:t>
            </a:fld>
            <a:endParaRPr lang="en-US" sz="900">
              <a:latin typeface="+mn-lt"/>
              <a:ea typeface="MS PGothic" panose="020B0600070205080204" pitchFamily="34" charset="-128"/>
            </a:endParaRPr>
          </a:p>
        </p:txBody>
      </p:sp>
    </p:spTree>
    <p:extLst>
      <p:ext uri="{BB962C8B-B14F-4D97-AF65-F5344CB8AC3E}">
        <p14:creationId xmlns:p14="http://schemas.microsoft.com/office/powerpoint/2010/main" val="2582477250"/>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
</file>

<file path=ppt/slides/slide4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chor="t"/>
          <a:lstStyle/>
          <a:p>
            <a:r>
              <a:rPr lang="ja-JP" altLang="en-US">
                <a:latin typeface="+mn-lt"/>
                <a:ea typeface="MS PGothic" panose="020B0600070205080204" pitchFamily="34" charset="-128"/>
              </a:rPr>
              <a:t>最後に</a:t>
            </a:r>
            <a:endParaRPr lang="en-US">
              <a:latin typeface="+mn-lt"/>
              <a:ea typeface="MS PGothic" panose="020B0600070205080204" pitchFamily="34" charset="-128"/>
            </a:endParaRPr>
          </a:p>
        </p:txBody>
      </p:sp>
      <p:sp>
        <p:nvSpPr>
          <p:cNvPr id="6" name="Text Placeholder 5"/>
          <p:cNvSpPr>
            <a:spLocks noGrp="1"/>
          </p:cNvSpPr>
          <p:nvPr>
            <p:ph type="body" sz="quarter" idx="11"/>
          </p:nvPr>
        </p:nvSpPr>
        <p:spPr>
          <a:xfrm>
            <a:off x="1920868" y="165684"/>
            <a:ext cx="6964744" cy="3810000"/>
          </a:xfrm>
        </p:spPr>
        <p:txBody>
          <a:bodyPr/>
          <a:lstStyle/>
          <a:p>
            <a:pPr marL="169545" indent="-169545"/>
            <a:r>
              <a:rPr lang="ja-JP" altLang="en-US" sz="1400">
                <a:solidFill>
                  <a:schemeClr val="tx1"/>
                </a:solidFill>
                <a:ea typeface="MS PGothic" panose="020B0600070205080204" pitchFamily="34" charset="-128"/>
              </a:rPr>
              <a:t>本書の内容はいかがでしたでしょうか？</a:t>
            </a:r>
            <a:endParaRPr lang="en-US" altLang="ja-JP" sz="1400">
              <a:solidFill>
                <a:schemeClr val="tx1"/>
              </a:solidFill>
              <a:ea typeface="MS PGothic" panose="020B0600070205080204" pitchFamily="34" charset="-128"/>
            </a:endParaRPr>
          </a:p>
          <a:p>
            <a:pPr marL="533400" lvl="1" indent="-266700">
              <a:buFont typeface="Wingdings" pitchFamily="2" charset="2"/>
              <a:buChar char="ü"/>
            </a:pPr>
            <a:r>
              <a:rPr lang="ja-JP" altLang="en-US" sz="1400">
                <a:ea typeface="MS PGothic" panose="020B0600070205080204" pitchFamily="34" charset="-128"/>
              </a:rPr>
              <a:t>ネットワークデザインの考え方</a:t>
            </a:r>
            <a:endParaRPr lang="en-US" altLang="ja-JP" sz="1400">
              <a:ea typeface="MS PGothic" panose="020B0600070205080204" pitchFamily="34" charset="-128"/>
            </a:endParaRPr>
          </a:p>
          <a:p>
            <a:pPr marL="533400" lvl="1" indent="-266700">
              <a:buFont typeface="Wingdings" pitchFamily="2" charset="2"/>
              <a:buChar char="ü"/>
            </a:pPr>
            <a:r>
              <a:rPr lang="ja-JP" altLang="en-US" sz="1400">
                <a:ea typeface="MS PGothic" panose="020B0600070205080204" pitchFamily="34" charset="-128"/>
              </a:rPr>
              <a:t>基本機能の動作</a:t>
            </a:r>
            <a:endParaRPr lang="en-US" altLang="ja-JP" sz="1400">
              <a:ea typeface="MS PGothic" panose="020B0600070205080204" pitchFamily="34" charset="-128"/>
            </a:endParaRPr>
          </a:p>
          <a:p>
            <a:pPr marL="533400" lvl="1" indent="-266700">
              <a:buFont typeface="Wingdings" pitchFamily="2" charset="2"/>
              <a:buChar char="ü"/>
            </a:pPr>
            <a:r>
              <a:rPr lang="ja-JP" altLang="en-US" sz="1400">
                <a:ea typeface="MS PGothic" panose="020B0600070205080204" pitchFamily="34" charset="-128"/>
              </a:rPr>
              <a:t>具体的な実装例と構成のポイント</a:t>
            </a:r>
            <a:endParaRPr lang="en-US" altLang="ja-JP" sz="1400">
              <a:ea typeface="MS PGothic" panose="020B0600070205080204" pitchFamily="34" charset="-128"/>
            </a:endParaRPr>
          </a:p>
          <a:p>
            <a:pPr marL="533400" lvl="1" indent="-266700">
              <a:buFont typeface="Wingdings" pitchFamily="2" charset="2"/>
              <a:buChar char="ü"/>
            </a:pPr>
            <a:r>
              <a:rPr lang="en-US" altLang="ja-JP" sz="1400">
                <a:ea typeface="MS PGothic"/>
              </a:rPr>
              <a:t>Cisco DNA </a:t>
            </a:r>
            <a:r>
              <a:rPr lang="ja-JP" altLang="en-US" sz="1400">
                <a:ea typeface="MS PGothic"/>
              </a:rPr>
              <a:t>から見たシスコが進む方向性</a:t>
            </a:r>
            <a:endParaRPr lang="en-US" altLang="ja-JP" sz="1400">
              <a:ea typeface="MS PGothic"/>
            </a:endParaRPr>
          </a:p>
          <a:p>
            <a:pPr marL="169545" indent="-169545"/>
            <a:r>
              <a:rPr lang="en-US" altLang="ja-JP" sz="1400">
                <a:solidFill>
                  <a:schemeClr val="tx1"/>
                </a:solidFill>
                <a:ea typeface="MS PGothic"/>
              </a:rPr>
              <a:t>Cisco Catalyst 9000 </a:t>
            </a:r>
            <a:r>
              <a:rPr lang="ja-JP" altLang="en-US" sz="1400">
                <a:solidFill>
                  <a:schemeClr val="tx1"/>
                </a:solidFill>
                <a:ea typeface="MS PGothic"/>
              </a:rPr>
              <a:t>シリーズを身近に感じていただけたのはないでしょうか</a:t>
            </a:r>
            <a:r>
              <a:rPr lang="ja-JP" altLang="en-US">
                <a:solidFill>
                  <a:schemeClr val="tx1"/>
                </a:solidFill>
                <a:ea typeface="MS PGothic"/>
              </a:rPr>
              <a:t>。</a:t>
            </a:r>
            <a:endParaRPr lang="en-US" altLang="ja-JP" sz="1400">
              <a:solidFill>
                <a:schemeClr val="tx1"/>
              </a:solidFill>
              <a:ea typeface="MS PGothic"/>
            </a:endParaRPr>
          </a:p>
          <a:p>
            <a:pPr marL="6350" indent="-6350">
              <a:lnSpc>
                <a:spcPct val="150000"/>
              </a:lnSpc>
              <a:spcBef>
                <a:spcPts val="600"/>
              </a:spcBef>
              <a:spcAft>
                <a:spcPts val="400"/>
              </a:spcAft>
            </a:pPr>
            <a:r>
              <a:rPr lang="ja-JP" altLang="en-US">
                <a:solidFill>
                  <a:schemeClr val="tx1"/>
                </a:solidFill>
                <a:ea typeface="MS PGothic"/>
              </a:rPr>
              <a:t>なお、本資料はシスコの</a:t>
            </a:r>
            <a:r>
              <a:rPr lang="en-US" altLang="ja-JP">
                <a:solidFill>
                  <a:schemeClr val="tx1"/>
                </a:solidFill>
                <a:ea typeface="MS PGothic"/>
              </a:rPr>
              <a:t> SE </a:t>
            </a:r>
            <a:r>
              <a:rPr lang="ja-JP" altLang="en-US">
                <a:solidFill>
                  <a:schemeClr val="tx1"/>
                </a:solidFill>
                <a:ea typeface="MS PGothic"/>
              </a:rPr>
              <a:t>が実際に実機を触ったことがベースとなり作成をさせていただきました。</a:t>
            </a:r>
            <a:r>
              <a:rPr lang="ja-JP" altLang="en-US" sz="1400">
                <a:solidFill>
                  <a:schemeClr val="tx1"/>
                </a:solidFill>
                <a:ea typeface="MS PGothic"/>
              </a:rPr>
              <a:t>今後もシスコ</a:t>
            </a:r>
            <a:r>
              <a:rPr lang="en-US" altLang="ja-JP" sz="1400">
                <a:solidFill>
                  <a:schemeClr val="tx1"/>
                </a:solidFill>
                <a:ea typeface="MS PGothic"/>
              </a:rPr>
              <a:t> SE </a:t>
            </a:r>
            <a:r>
              <a:rPr lang="ja-JP" altLang="en-US" sz="1400">
                <a:solidFill>
                  <a:schemeClr val="tx1"/>
                </a:solidFill>
                <a:ea typeface="MS PGothic"/>
              </a:rPr>
              <a:t>は検証した内容をベースにアップデートを続けていきたいと考えています。</a:t>
            </a:r>
            <a:endParaRPr lang="en-US" altLang="ja-JP" sz="1400">
              <a:solidFill>
                <a:schemeClr val="tx1"/>
              </a:solidFill>
              <a:ea typeface="MS PGothic"/>
            </a:endParaRPr>
          </a:p>
          <a:p>
            <a:pPr marL="169545" indent="-169545"/>
            <a:r>
              <a:rPr lang="ja-JP" altLang="en-US" sz="1400">
                <a:solidFill>
                  <a:schemeClr val="tx1"/>
                </a:solidFill>
                <a:ea typeface="MS PGothic" panose="020B0600070205080204" pitchFamily="34" charset="-128"/>
              </a:rPr>
              <a:t>本書にお付き合いいただき、ありがとうございました。</a:t>
            </a:r>
            <a:endParaRPr lang="en-US" altLang="ja-JP" sz="1400">
              <a:solidFill>
                <a:schemeClr val="tx1"/>
              </a:solidFill>
              <a:ea typeface="MS PGothic" panose="020B0600070205080204" pitchFamily="34" charset="-128"/>
            </a:endParaRPr>
          </a:p>
        </p:txBody>
      </p:sp>
      <p:pic>
        <p:nvPicPr>
          <p:cNvPr id="5" name="Picture 4">
            <a:extLst>
              <a:ext uri="{FF2B5EF4-FFF2-40B4-BE49-F238E27FC236}">
                <a16:creationId xmlns:a16="http://schemas.microsoft.com/office/drawing/2014/main" id="{F194AE7A-0921-A745-A32F-C7055FFC77CC}"/>
              </a:ext>
            </a:extLst>
          </p:cNvPr>
          <p:cNvPicPr>
            <a:picLocks noChangeAspect="1"/>
          </p:cNvPicPr>
          <p:nvPr/>
        </p:nvPicPr>
        <p:blipFill>
          <a:blip r:embed="rId2" cstate="print">
            <a:extLst>
              <a:ext uri="{28A0092B-C50C-407E-A947-70E740481C1C}">
                <a14:useLocalDpi xmlns:a14="http://schemas.microsoft.com/office/drawing/2010/main"/>
              </a:ext>
            </a:extLst>
          </a:blip>
          <a:stretch>
            <a:fillRect/>
          </a:stretch>
        </p:blipFill>
        <p:spPr>
          <a:xfrm>
            <a:off x="533400" y="2009775"/>
            <a:ext cx="1123950" cy="1123950"/>
          </a:xfrm>
          <a:prstGeom prst="rect">
            <a:avLst/>
          </a:prstGeom>
        </p:spPr>
      </p:pic>
      <p:sp>
        <p:nvSpPr>
          <p:cNvPr id="7" name="Text Placeholder 3">
            <a:extLst>
              <a:ext uri="{FF2B5EF4-FFF2-40B4-BE49-F238E27FC236}">
                <a16:creationId xmlns:a16="http://schemas.microsoft.com/office/drawing/2014/main" id="{C9AE0396-9C7F-944C-B060-CC0105932682}"/>
              </a:ext>
            </a:extLst>
          </p:cNvPr>
          <p:cNvSpPr>
            <a:spLocks noGrp="1"/>
          </p:cNvSpPr>
          <p:nvPr>
            <p:ph type="body" sz="quarter" idx="12"/>
          </p:nvPr>
        </p:nvSpPr>
        <p:spPr>
          <a:xfrm>
            <a:off x="533400" y="60960"/>
            <a:ext cx="7084679" cy="326233"/>
          </a:xfrm>
        </p:spPr>
        <p:txBody>
          <a:bodyPr/>
          <a:lstStyle/>
          <a:p>
            <a:r>
              <a:rPr lang="en-US">
                <a:ea typeface="MS PGothic" panose="020B0600070205080204" pitchFamily="34" charset="-128"/>
              </a:rPr>
              <a:t>6.1  </a:t>
            </a:r>
            <a:r>
              <a:rPr lang="ja-JP" altLang="en-US">
                <a:ea typeface="MS PGothic" panose="020B0600070205080204" pitchFamily="34" charset="-128"/>
              </a:rPr>
              <a:t>まとめと今後</a:t>
            </a:r>
            <a:endParaRPr lang="en-US">
              <a:ea typeface="MS PGothic" panose="020B0600070205080204" pitchFamily="34" charset="-128"/>
            </a:endParaRPr>
          </a:p>
        </p:txBody>
      </p:sp>
      <p:sp>
        <p:nvSpPr>
          <p:cNvPr id="8" name="Slide Number Placeholder 4">
            <a:extLst>
              <a:ext uri="{FF2B5EF4-FFF2-40B4-BE49-F238E27FC236}">
                <a16:creationId xmlns:a16="http://schemas.microsoft.com/office/drawing/2014/main" id="{03329227-24F8-FE47-998D-29A2B20B0C88}"/>
              </a:ext>
            </a:extLst>
          </p:cNvPr>
          <p:cNvSpPr>
            <a:spLocks noGrp="1"/>
          </p:cNvSpPr>
          <p:nvPr>
            <p:ph type="sldNum" sz="quarter" idx="4294967295"/>
          </p:nvPr>
        </p:nvSpPr>
        <p:spPr>
          <a:xfrm>
            <a:off x="8648700" y="4884738"/>
            <a:ext cx="495300" cy="274637"/>
          </a:xfrm>
          <a:prstGeom prst="rect">
            <a:avLst/>
          </a:prstGeom>
        </p:spPr>
        <p:txBody>
          <a:bodyPr>
            <a:noAutofit/>
          </a:bodyPr>
          <a:lstStyle/>
          <a:p>
            <a:fld id="{3945D0FD-48F1-4D72-80C5-FFB60B92A834}" type="slidenum">
              <a:rPr lang="en-US" sz="900" smtClean="0">
                <a:latin typeface="+mn-lt"/>
                <a:ea typeface="MS PGothic" panose="020B0600070205080204" pitchFamily="34" charset="-128"/>
              </a:rPr>
              <a:pPr/>
              <a:t>409</a:t>
            </a:fld>
            <a:endParaRPr lang="en-US" sz="900">
              <a:latin typeface="+mn-lt"/>
              <a:ea typeface="MS PGothic" panose="020B0600070205080204" pitchFamily="34" charset="-128"/>
            </a:endParaRPr>
          </a:p>
        </p:txBody>
      </p:sp>
    </p:spTree>
    <p:extLst>
      <p:ext uri="{BB962C8B-B14F-4D97-AF65-F5344CB8AC3E}">
        <p14:creationId xmlns:p14="http://schemas.microsoft.com/office/powerpoint/2010/main" val="3841753507"/>
      </p:ext>
    </p:extLst>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a:extLst>
              <a:ext uri="{FF2B5EF4-FFF2-40B4-BE49-F238E27FC236}">
                <a16:creationId xmlns:a16="http://schemas.microsoft.com/office/drawing/2014/main" id="{98D3C283-902B-B34C-BBD4-450BE018A9E5}"/>
              </a:ext>
            </a:extLst>
          </p:cNvPr>
          <p:cNvSpPr>
            <a:spLocks noGrp="1"/>
          </p:cNvSpPr>
          <p:nvPr>
            <p:ph type="title"/>
          </p:nvPr>
        </p:nvSpPr>
        <p:spPr/>
        <p:txBody>
          <a:bodyPr/>
          <a:lstStyle/>
          <a:p>
            <a:r>
              <a:rPr kumimoji="1" lang="ja-JP" altLang="en-US" sz="2400">
                <a:latin typeface="MS PGothic" panose="020B0600070205080204" pitchFamily="34" charset="-128"/>
                <a:ea typeface="MS PGothic" panose="020B0600070205080204" pitchFamily="34" charset="-128"/>
              </a:rPr>
              <a:t>アクセス</a:t>
            </a:r>
            <a:r>
              <a:rPr kumimoji="1" lang="en-US" altLang="ja-JP" sz="2400">
                <a:latin typeface="MS PGothic" panose="020B0600070205080204" pitchFamily="34" charset="-128"/>
                <a:ea typeface="MS PGothic" panose="020B0600070205080204" pitchFamily="34" charset="-128"/>
              </a:rPr>
              <a:t> </a:t>
            </a:r>
            <a:r>
              <a:rPr kumimoji="1" lang="ja-JP" altLang="en-US" sz="2400">
                <a:latin typeface="MS PGothic" panose="020B0600070205080204" pitchFamily="34" charset="-128"/>
                <a:ea typeface="MS PGothic" panose="020B0600070205080204" pitchFamily="34" charset="-128"/>
              </a:rPr>
              <a:t>−</a:t>
            </a:r>
            <a:r>
              <a:rPr kumimoji="1" lang="en-US" altLang="ja-JP" sz="2400">
                <a:latin typeface="MS PGothic" panose="020B0600070205080204" pitchFamily="34" charset="-128"/>
                <a:ea typeface="MS PGothic" panose="020B0600070205080204" pitchFamily="34" charset="-128"/>
              </a:rPr>
              <a:t> </a:t>
            </a:r>
            <a:r>
              <a:rPr kumimoji="1" lang="ja-JP" altLang="en-US" sz="2400">
                <a:latin typeface="MS PGothic" panose="020B0600070205080204" pitchFamily="34" charset="-128"/>
                <a:ea typeface="MS PGothic" panose="020B0600070205080204" pitchFamily="34" charset="-128"/>
              </a:rPr>
              <a:t>ディストリビューション間接続を決定</a:t>
            </a:r>
          </a:p>
        </p:txBody>
      </p:sp>
      <p:sp>
        <p:nvSpPr>
          <p:cNvPr id="3" name="Text Placeholder 2">
            <a:extLst>
              <a:ext uri="{FF2B5EF4-FFF2-40B4-BE49-F238E27FC236}">
                <a16:creationId xmlns:a16="http://schemas.microsoft.com/office/drawing/2014/main" id="{09B81858-D6AF-1C47-B780-14B598EB1220}"/>
              </a:ext>
            </a:extLst>
          </p:cNvPr>
          <p:cNvSpPr>
            <a:spLocks noGrp="1"/>
          </p:cNvSpPr>
          <p:nvPr>
            <p:ph type="body" sz="quarter" idx="12"/>
          </p:nvPr>
        </p:nvSpPr>
        <p:spPr/>
        <p:txBody>
          <a:bodyPr/>
          <a:lstStyle/>
          <a:p>
            <a:r>
              <a:rPr kumimoji="1" lang="en-US" altLang="ja-JP"/>
              <a:t>2.4  </a:t>
            </a:r>
            <a:r>
              <a:rPr lang="ja-JP" altLang="en-US">
                <a:solidFill>
                  <a:schemeClr val="accent3">
                    <a:lumMod val="50000"/>
                  </a:schemeClr>
                </a:solidFill>
                <a:ea typeface="ＭＳ Ｐゴシック"/>
                <a:cs typeface="CiscoSansTT" panose="020B0503020201020303" pitchFamily="34" charset="0"/>
              </a:rPr>
              <a:t>ディストリビューション</a:t>
            </a:r>
            <a:r>
              <a:rPr lang="en-US" altLang="ja-JP">
                <a:solidFill>
                  <a:schemeClr val="accent3">
                    <a:lumMod val="50000"/>
                  </a:schemeClr>
                </a:solidFill>
                <a:ea typeface="ＭＳ Ｐゴシック"/>
                <a:cs typeface="CiscoSansTT" panose="020B0503020201020303" pitchFamily="34" charset="0"/>
              </a:rPr>
              <a:t> </a:t>
            </a:r>
            <a:r>
              <a:rPr lang="ja-JP" altLang="en-US">
                <a:solidFill>
                  <a:schemeClr val="accent3">
                    <a:lumMod val="50000"/>
                  </a:schemeClr>
                </a:solidFill>
                <a:ea typeface="ＭＳ Ｐゴシック"/>
                <a:cs typeface="CiscoSansTT" panose="020B0503020201020303" pitchFamily="34" charset="0"/>
              </a:rPr>
              <a:t>レイヤの構成</a:t>
            </a:r>
            <a:endParaRPr kumimoji="1" lang="ja-JP" altLang="en-US"/>
          </a:p>
        </p:txBody>
      </p:sp>
      <p:sp>
        <p:nvSpPr>
          <p:cNvPr id="66" name="テキスト プレースホルダー 3">
            <a:extLst>
              <a:ext uri="{FF2B5EF4-FFF2-40B4-BE49-F238E27FC236}">
                <a16:creationId xmlns:a16="http://schemas.microsoft.com/office/drawing/2014/main" id="{8C230840-0BC5-524F-907B-F0CDDE36B40C}"/>
              </a:ext>
            </a:extLst>
          </p:cNvPr>
          <p:cNvSpPr txBox="1">
            <a:spLocks/>
          </p:cNvSpPr>
          <p:nvPr/>
        </p:nvSpPr>
        <p:spPr>
          <a:xfrm>
            <a:off x="228600" y="971550"/>
            <a:ext cx="8686800" cy="3885052"/>
          </a:xfrm>
          <a:prstGeom prst="rect">
            <a:avLst/>
          </a:prstGeom>
        </p:spPr>
        <p:txBody>
          <a:bodyPr/>
          <a:lstStyle>
            <a:lvl1pPr marL="169863" indent="-169863" algn="l" defTabSz="684213" rtl="0" eaLnBrk="1" fontAlgn="base" hangingPunct="1">
              <a:lnSpc>
                <a:spcPct val="95000"/>
              </a:lnSpc>
              <a:spcBef>
                <a:spcPts val="1075"/>
              </a:spcBef>
              <a:spcAft>
                <a:spcPct val="0"/>
              </a:spcAft>
              <a:buClr>
                <a:schemeClr val="tx2"/>
              </a:buClr>
              <a:buSzPct val="90000"/>
              <a:buFont typeface="Arial" charset="0"/>
              <a:buChar char="•"/>
              <a:defRPr lang="en-US" sz="1500" kern="1200" dirty="0">
                <a:solidFill>
                  <a:schemeClr val="tx1"/>
                </a:solidFill>
                <a:latin typeface="+mn-lt"/>
                <a:ea typeface="ＭＳ Ｐゴシック" charset="0"/>
                <a:cs typeface="CiscoSans"/>
              </a:defRPr>
            </a:lvl1pPr>
            <a:lvl2pPr marL="358775" indent="-215900" algn="l" defTabSz="684213" rtl="0" eaLnBrk="1" fontAlgn="base" hangingPunct="1">
              <a:lnSpc>
                <a:spcPct val="95000"/>
              </a:lnSpc>
              <a:spcBef>
                <a:spcPts val="600"/>
              </a:spcBef>
              <a:spcAft>
                <a:spcPct val="0"/>
              </a:spcAft>
              <a:buClr>
                <a:schemeClr val="tx2"/>
              </a:buClr>
              <a:buFont typeface="Arial" charset="0"/>
              <a:buChar char="•"/>
              <a:defRPr lang="en-US" sz="1400" kern="1200" dirty="0">
                <a:solidFill>
                  <a:schemeClr val="tx1"/>
                </a:solidFill>
                <a:latin typeface="+mn-lt"/>
                <a:ea typeface="ＭＳ Ｐゴシック" charset="0"/>
                <a:cs typeface="CiscoSans"/>
              </a:defRPr>
            </a:lvl2pPr>
            <a:lvl3pPr marL="431800" indent="-169863" algn="l" defTabSz="684213" rtl="0" eaLnBrk="1" fontAlgn="base" hangingPunct="1">
              <a:lnSpc>
                <a:spcPct val="95000"/>
              </a:lnSpc>
              <a:spcBef>
                <a:spcPts val="625"/>
              </a:spcBef>
              <a:spcAft>
                <a:spcPct val="0"/>
              </a:spcAft>
              <a:buFont typeface="Arial" charset="0"/>
              <a:buChar char="•"/>
              <a:defRPr lang="en-US" sz="1200" kern="1200" dirty="0">
                <a:solidFill>
                  <a:schemeClr val="tx1"/>
                </a:solidFill>
                <a:latin typeface="+mn-lt"/>
                <a:ea typeface="ＭＳ Ｐゴシック" charset="0"/>
                <a:cs typeface="CiscoSans"/>
              </a:defRPr>
            </a:lvl3pPr>
            <a:lvl4pPr marL="503238" indent="-169863" algn="l" defTabSz="684213" rtl="0" eaLnBrk="1" fontAlgn="base" hangingPunct="1">
              <a:lnSpc>
                <a:spcPct val="95000"/>
              </a:lnSpc>
              <a:spcBef>
                <a:spcPts val="625"/>
              </a:spcBef>
              <a:spcAft>
                <a:spcPct val="0"/>
              </a:spcAft>
              <a:buFont typeface="Arial" charset="0"/>
              <a:buChar char="•"/>
              <a:defRPr lang="en-US" sz="1100" kern="1200" dirty="0">
                <a:solidFill>
                  <a:schemeClr val="tx1"/>
                </a:solidFill>
                <a:latin typeface="+mn-lt"/>
                <a:ea typeface="ＭＳ Ｐゴシック" charset="0"/>
                <a:cs typeface="CiscoSans"/>
              </a:defRPr>
            </a:lvl4pPr>
            <a:lvl5pPr marL="574675" indent="-169863" algn="l" defTabSz="684213" rtl="0" eaLnBrk="1" fontAlgn="base" hangingPunct="1">
              <a:lnSpc>
                <a:spcPct val="95000"/>
              </a:lnSpc>
              <a:spcBef>
                <a:spcPts val="625"/>
              </a:spcBef>
              <a:spcAft>
                <a:spcPct val="0"/>
              </a:spcAft>
              <a:buFont typeface="Arial" charset="0"/>
              <a:buChar char="•"/>
              <a:defRPr lang="en-US" sz="1100" kern="1200" dirty="0">
                <a:solidFill>
                  <a:schemeClr val="tx1"/>
                </a:solidFill>
                <a:latin typeface="+mn-lt"/>
                <a:ea typeface="ＭＳ Ｐゴシック" charset="0"/>
                <a:cs typeface="CiscoSans"/>
              </a:defRPr>
            </a:lvl5pPr>
            <a:lvl6pPr marL="863856" indent="-171445" algn="l" defTabSz="685777" rtl="0" eaLnBrk="1" latinLnBrk="0" hangingPunct="1">
              <a:spcBef>
                <a:spcPts val="600"/>
              </a:spcBef>
              <a:buFont typeface="Arial" pitchFamily="34" charset="0"/>
              <a:buChar char="•"/>
              <a:defRPr sz="900" kern="1200" baseline="0">
                <a:solidFill>
                  <a:schemeClr val="tx1"/>
                </a:solidFill>
                <a:latin typeface="+mn-lt"/>
                <a:ea typeface="+mn-ea"/>
                <a:cs typeface="+mn-cs"/>
              </a:defRPr>
            </a:lvl6pPr>
            <a:lvl7pPr marL="935844" indent="-171422" algn="l" defTabSz="685777" rtl="0" eaLnBrk="1" latinLnBrk="0" hangingPunct="1">
              <a:spcBef>
                <a:spcPts val="600"/>
              </a:spcBef>
              <a:buFont typeface="Arial" pitchFamily="34" charset="0"/>
              <a:buChar char="•"/>
              <a:defRPr sz="800" kern="1200" baseline="0">
                <a:solidFill>
                  <a:schemeClr val="tx1"/>
                </a:solidFill>
                <a:latin typeface="+mn-lt"/>
                <a:ea typeface="+mn-ea"/>
                <a:cs typeface="+mn-cs"/>
              </a:defRPr>
            </a:lvl7pPr>
            <a:lvl8pPr marL="2400220" indent="0" algn="l" defTabSz="685777" rtl="0" eaLnBrk="1" latinLnBrk="0" hangingPunct="1">
              <a:spcBef>
                <a:spcPct val="20000"/>
              </a:spcBef>
              <a:buFont typeface="Arial" pitchFamily="34" charset="0"/>
              <a:buNone/>
              <a:defRPr sz="1500" kern="1200">
                <a:solidFill>
                  <a:schemeClr val="tx1"/>
                </a:solidFill>
                <a:latin typeface="+mn-lt"/>
                <a:ea typeface="+mn-ea"/>
                <a:cs typeface="+mn-cs"/>
              </a:defRPr>
            </a:lvl8pPr>
            <a:lvl9pPr marL="2914553" indent="-171445" algn="l" defTabSz="685777" rtl="0" eaLnBrk="1" latinLnBrk="0" hangingPunct="1">
              <a:spcBef>
                <a:spcPct val="20000"/>
              </a:spcBef>
              <a:buFont typeface="Arial" pitchFamily="34" charset="0"/>
              <a:buChar char="•"/>
              <a:defRPr sz="1500" kern="1200">
                <a:solidFill>
                  <a:schemeClr val="tx1"/>
                </a:solidFill>
                <a:latin typeface="+mn-lt"/>
                <a:ea typeface="+mn-ea"/>
                <a:cs typeface="+mn-cs"/>
              </a:defRPr>
            </a:lvl9pPr>
          </a:lstStyle>
          <a:p>
            <a:pPr marL="0" indent="0">
              <a:buNone/>
            </a:pPr>
            <a:r>
              <a:rPr kumimoji="1" lang="ja-JP" altLang="en-US" sz="1100"/>
              <a:t>アクセスからディストリビューション間の接続方式を決めます。これによりアクセスのアップリンク方式が決定し、アクセス</a:t>
            </a:r>
            <a:r>
              <a:rPr kumimoji="1" lang="en-US" altLang="ja-JP" sz="1100"/>
              <a:t> </a:t>
            </a:r>
            <a:r>
              <a:rPr kumimoji="1" lang="ja-JP" altLang="en-US" sz="1100"/>
              <a:t>スイッチの機種が決定します。</a:t>
            </a:r>
          </a:p>
          <a:p>
            <a:pPr marL="0" indent="0">
              <a:buNone/>
            </a:pPr>
            <a:r>
              <a:rPr kumimoji="1" lang="ja-JP" altLang="en-US" sz="1100"/>
              <a:t>　必要な帯域量を確認した後、距離、メディア（ケーブル）、接続方式を決定します。（必要帯域はアクセスの章で決定しています）。</a:t>
            </a:r>
          </a:p>
          <a:p>
            <a:pPr marL="285750" indent="-285750">
              <a:buFont typeface="Arial" panose="020B0604020202020204" pitchFamily="34" charset="0"/>
              <a:buChar char="•"/>
            </a:pPr>
            <a:r>
              <a:rPr kumimoji="1" lang="ja-JP" altLang="en-US" sz="1100"/>
              <a:t>距離は、フロア間配線、フロア内配線、室内配線　等、必要な距離により用いるメディアや接続方式が異なります。</a:t>
            </a:r>
            <a:endParaRPr kumimoji="1" lang="en-US" altLang="ja-JP" sz="1100"/>
          </a:p>
          <a:p>
            <a:pPr marL="285750" indent="-285750">
              <a:buFont typeface="Arial" panose="020B0604020202020204" pitchFamily="34" charset="0"/>
              <a:buChar char="•"/>
            </a:pPr>
            <a:r>
              <a:rPr kumimoji="1" lang="ja-JP" altLang="en-US" sz="1100"/>
              <a:t>メディア（ケーブル）は、既設配線または新規配線のどちらであるか確認を行います。</a:t>
            </a:r>
            <a:br>
              <a:rPr kumimoji="1" lang="en-US" altLang="ja-JP" sz="1100"/>
            </a:br>
            <a:r>
              <a:rPr kumimoji="1" lang="ja-JP" altLang="en-US" sz="1100"/>
              <a:t>新規である場合は、以下の中より選択します。</a:t>
            </a:r>
            <a:endParaRPr kumimoji="1" lang="en-US" altLang="ja-JP" sz="1100"/>
          </a:p>
          <a:p>
            <a:pPr marL="742950" lvl="1" indent="-285750">
              <a:buFont typeface="Arial" panose="020B0604020202020204" pitchFamily="34" charset="0"/>
              <a:buChar char="•"/>
            </a:pPr>
            <a:r>
              <a:rPr kumimoji="1" lang="ja-JP" altLang="en-US" sz="1100"/>
              <a:t>マルチ</a:t>
            </a:r>
            <a:r>
              <a:rPr kumimoji="1" lang="en-US" altLang="ja-JP" sz="1100"/>
              <a:t> </a:t>
            </a:r>
            <a:r>
              <a:rPr kumimoji="1" lang="ja-JP" altLang="en-US" sz="1100"/>
              <a:t>モード</a:t>
            </a:r>
            <a:r>
              <a:rPr kumimoji="1" lang="en-US" altLang="ja-JP" sz="1100"/>
              <a:t> </a:t>
            </a:r>
            <a:r>
              <a:rPr kumimoji="1" lang="ja-JP" altLang="en-US" sz="1100"/>
              <a:t>ファイバ　</a:t>
            </a:r>
            <a:r>
              <a:rPr kumimoji="1" lang="en-US" altLang="ja-JP" sz="1100"/>
              <a:t>OM1</a:t>
            </a:r>
            <a:r>
              <a:rPr kumimoji="1" lang="ja-JP" altLang="en-US" sz="1100" err="1"/>
              <a:t>、</a:t>
            </a:r>
            <a:r>
              <a:rPr kumimoji="1" lang="en-US" altLang="ja-JP" sz="1100"/>
              <a:t>OM2</a:t>
            </a:r>
            <a:r>
              <a:rPr kumimoji="1" lang="ja-JP" altLang="en-US" sz="1100" err="1"/>
              <a:t>、</a:t>
            </a:r>
            <a:r>
              <a:rPr kumimoji="1" lang="en-US" altLang="ja-JP" sz="1100"/>
              <a:t>OM3</a:t>
            </a:r>
            <a:r>
              <a:rPr kumimoji="1" lang="ja-JP" altLang="en-US" sz="1100" err="1"/>
              <a:t>、</a:t>
            </a:r>
            <a:r>
              <a:rPr kumimoji="1" lang="en-US" altLang="ja-JP" sz="1100"/>
              <a:t>OM4</a:t>
            </a:r>
          </a:p>
          <a:p>
            <a:pPr marL="742950" lvl="1" indent="-285750">
              <a:buFont typeface="Arial" panose="020B0604020202020204" pitchFamily="34" charset="0"/>
              <a:buChar char="•"/>
            </a:pPr>
            <a:r>
              <a:rPr kumimoji="1" lang="ja-JP" altLang="en-US" sz="1100"/>
              <a:t>シングル</a:t>
            </a:r>
            <a:r>
              <a:rPr kumimoji="1" lang="en-US" altLang="ja-JP" sz="1100"/>
              <a:t> </a:t>
            </a:r>
            <a:r>
              <a:rPr kumimoji="1" lang="ja-JP" altLang="en-US" sz="1100"/>
              <a:t>モード</a:t>
            </a:r>
            <a:r>
              <a:rPr kumimoji="1" lang="en-US" altLang="ja-JP" sz="1100"/>
              <a:t> </a:t>
            </a:r>
            <a:r>
              <a:rPr kumimoji="1" lang="ja-JP" altLang="en-US" sz="1100"/>
              <a:t>ファイバ　</a:t>
            </a:r>
            <a:r>
              <a:rPr kumimoji="1" lang="en-US" altLang="ja-JP" sz="1100"/>
              <a:t>G.625</a:t>
            </a:r>
          </a:p>
          <a:p>
            <a:pPr marL="742950" lvl="1" indent="-285750">
              <a:buFont typeface="Arial" panose="020B0604020202020204" pitchFamily="34" charset="0"/>
              <a:buChar char="•"/>
            </a:pPr>
            <a:r>
              <a:rPr kumimoji="1" lang="en-US" altLang="ja-JP" sz="1100"/>
              <a:t>UTP</a:t>
            </a:r>
            <a:r>
              <a:rPr kumimoji="1" lang="ja-JP" altLang="en-US" sz="1100"/>
              <a:t>　カテゴリ</a:t>
            </a:r>
            <a:r>
              <a:rPr kumimoji="1" lang="en-US" altLang="ja-JP" sz="1100"/>
              <a:t> 5E</a:t>
            </a:r>
            <a:r>
              <a:rPr kumimoji="1" lang="ja-JP" altLang="en-US" sz="1100" err="1"/>
              <a:t>、</a:t>
            </a:r>
            <a:r>
              <a:rPr kumimoji="1" lang="en-US" altLang="ja-JP" sz="1100"/>
              <a:t>6</a:t>
            </a:r>
            <a:r>
              <a:rPr kumimoji="1" lang="ja-JP" altLang="en-US" sz="1100" err="1"/>
              <a:t>、</a:t>
            </a:r>
            <a:r>
              <a:rPr kumimoji="1" lang="en-US" altLang="ja-JP" sz="1100"/>
              <a:t>6A</a:t>
            </a:r>
            <a:r>
              <a:rPr kumimoji="1" lang="ja-JP" altLang="en-US" sz="1100" err="1"/>
              <a:t>、</a:t>
            </a:r>
            <a:r>
              <a:rPr kumimoji="1" lang="en-US" altLang="ja-JP" sz="1100"/>
              <a:t>7</a:t>
            </a:r>
          </a:p>
          <a:p>
            <a:pPr marL="285750" indent="-285750">
              <a:buFont typeface="Arial" panose="020B0604020202020204" pitchFamily="34" charset="0"/>
              <a:buChar char="•"/>
            </a:pPr>
            <a:r>
              <a:rPr kumimoji="1" lang="ja-JP" altLang="en-US" sz="1100"/>
              <a:t>接続方式を選択します。</a:t>
            </a:r>
            <a:endParaRPr kumimoji="1" lang="en-US" altLang="ja-JP" sz="1100"/>
          </a:p>
          <a:p>
            <a:pPr marL="742950" lvl="1" indent="-285750">
              <a:buFont typeface="Arial" panose="020B0604020202020204" pitchFamily="34" charset="0"/>
              <a:buChar char="•"/>
            </a:pPr>
            <a:r>
              <a:rPr kumimoji="1" lang="en-US" altLang="ja-JP" sz="1100"/>
              <a:t>MMF</a:t>
            </a:r>
            <a:r>
              <a:rPr kumimoji="1" lang="ja-JP" altLang="en-US" sz="1100"/>
              <a:t>　</a:t>
            </a:r>
            <a:r>
              <a:rPr kumimoji="1" lang="en-US" altLang="ja-JP" sz="1100"/>
              <a:t>10GBASE-SR</a:t>
            </a:r>
            <a:r>
              <a:rPr kumimoji="1" lang="ja-JP" altLang="en-US" sz="1100" err="1"/>
              <a:t>、</a:t>
            </a:r>
            <a:r>
              <a:rPr kumimoji="1" lang="en-US" altLang="ja-JP" sz="1100"/>
              <a:t>10GBASE-LRM</a:t>
            </a:r>
            <a:r>
              <a:rPr kumimoji="1" lang="ja-JP" altLang="en-US" sz="1100" err="1"/>
              <a:t>、</a:t>
            </a:r>
            <a:r>
              <a:rPr kumimoji="1" lang="en-US" altLang="ja-JP" sz="1100"/>
              <a:t>1000BASE-SX</a:t>
            </a:r>
          </a:p>
          <a:p>
            <a:pPr marL="742950" lvl="1" indent="-285750">
              <a:buFont typeface="Arial" panose="020B0604020202020204" pitchFamily="34" charset="0"/>
              <a:buChar char="•"/>
            </a:pPr>
            <a:r>
              <a:rPr kumimoji="1" lang="en-US" altLang="ja-JP" sz="1100"/>
              <a:t>SMF</a:t>
            </a:r>
            <a:r>
              <a:rPr kumimoji="1" lang="ja-JP" altLang="en-US" sz="1100"/>
              <a:t>　</a:t>
            </a:r>
            <a:r>
              <a:rPr kumimoji="1" lang="en-US" altLang="ja-JP" sz="1100"/>
              <a:t>10GBASE-LR</a:t>
            </a:r>
            <a:r>
              <a:rPr kumimoji="1" lang="ja-JP" altLang="en-US" sz="1100" err="1"/>
              <a:t>、</a:t>
            </a:r>
            <a:r>
              <a:rPr kumimoji="1" lang="en-US" altLang="ja-JP" sz="1100"/>
              <a:t>1000BASE-LX</a:t>
            </a:r>
          </a:p>
          <a:p>
            <a:pPr marL="742950" lvl="1" indent="-285750">
              <a:buFont typeface="Arial" panose="020B0604020202020204" pitchFamily="34" charset="0"/>
              <a:buChar char="•"/>
            </a:pPr>
            <a:r>
              <a:rPr kumimoji="1" lang="en-US" altLang="ja-JP" sz="1100"/>
              <a:t>UTP</a:t>
            </a:r>
            <a:r>
              <a:rPr kumimoji="1" lang="ja-JP" altLang="en-US" sz="1100"/>
              <a:t>　</a:t>
            </a:r>
            <a:r>
              <a:rPr kumimoji="1" lang="en-US" altLang="ja-JP" sz="1100"/>
              <a:t>1000BASE-T</a:t>
            </a:r>
          </a:p>
          <a:p>
            <a:pPr marL="0" indent="0">
              <a:buNone/>
            </a:pPr>
            <a:r>
              <a:rPr kumimoji="1" lang="ja-JP" altLang="en-US" sz="1100"/>
              <a:t>以上の情報より、アクセス</a:t>
            </a:r>
            <a:r>
              <a:rPr kumimoji="1" lang="en-US" altLang="ja-JP" sz="1100"/>
              <a:t> </a:t>
            </a:r>
            <a:r>
              <a:rPr kumimoji="1" lang="ja-JP" altLang="en-US" sz="1100"/>
              <a:t>スイッチの機器と、アクセス</a:t>
            </a:r>
            <a:r>
              <a:rPr kumimoji="1" lang="en-US" altLang="ja-JP" sz="1100"/>
              <a:t> </a:t>
            </a:r>
            <a:r>
              <a:rPr kumimoji="1" lang="ja-JP" altLang="en-US" sz="1100"/>
              <a:t>スイッチのアップリンクで利用するトランシーバを決定します。</a:t>
            </a:r>
          </a:p>
          <a:p>
            <a:pPr lvl="1"/>
            <a:endParaRPr kumimoji="1" lang="ja-JP" altLang="en-US" sz="1100"/>
          </a:p>
        </p:txBody>
      </p:sp>
      <p:sp>
        <p:nvSpPr>
          <p:cNvPr id="9" name="Slide Number Placeholder 4">
            <a:extLst>
              <a:ext uri="{FF2B5EF4-FFF2-40B4-BE49-F238E27FC236}">
                <a16:creationId xmlns:a16="http://schemas.microsoft.com/office/drawing/2014/main" id="{FC59D38D-F20D-AF49-89A5-A093BB602D8E}"/>
              </a:ext>
            </a:extLst>
          </p:cNvPr>
          <p:cNvSpPr txBox="1">
            <a:spLocks/>
          </p:cNvSpPr>
          <p:nvPr/>
        </p:nvSpPr>
        <p:spPr>
          <a:xfrm>
            <a:off x="8648700" y="4884738"/>
            <a:ext cx="495300" cy="274637"/>
          </a:xfrm>
          <a:prstGeom prst="rect">
            <a:avLst/>
          </a:prstGeom>
        </p:spPr>
        <p:txBody>
          <a:bodyPr>
            <a:noAutofit/>
          </a:bodyPr>
          <a:lstStyle>
            <a:defPPr>
              <a:defRPr lang="en-US"/>
            </a:defPPr>
            <a:lvl1pPr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1pPr>
            <a:lvl2pPr marL="4572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2pPr>
            <a:lvl3pPr marL="9144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3pPr>
            <a:lvl4pPr marL="13716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4pPr>
            <a:lvl5pPr marL="18288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5pPr>
            <a:lvl6pPr marL="2286000" algn="l" defTabSz="457200" rtl="0" eaLnBrk="1" latinLnBrk="0" hangingPunct="1">
              <a:defRPr kern="1200">
                <a:solidFill>
                  <a:schemeClr val="tx1"/>
                </a:solidFill>
                <a:latin typeface="Arial" charset="0"/>
                <a:ea typeface="ＭＳ Ｐゴシック" charset="0"/>
                <a:cs typeface="ＭＳ Ｐゴシック" charset="0"/>
              </a:defRPr>
            </a:lvl6pPr>
            <a:lvl7pPr marL="2743200" algn="l" defTabSz="457200" rtl="0" eaLnBrk="1" latinLnBrk="0" hangingPunct="1">
              <a:defRPr kern="1200">
                <a:solidFill>
                  <a:schemeClr val="tx1"/>
                </a:solidFill>
                <a:latin typeface="Arial" charset="0"/>
                <a:ea typeface="ＭＳ Ｐゴシック" charset="0"/>
                <a:cs typeface="ＭＳ Ｐゴシック" charset="0"/>
              </a:defRPr>
            </a:lvl7pPr>
            <a:lvl8pPr marL="3200400" algn="l" defTabSz="457200" rtl="0" eaLnBrk="1" latinLnBrk="0" hangingPunct="1">
              <a:defRPr kern="1200">
                <a:solidFill>
                  <a:schemeClr val="tx1"/>
                </a:solidFill>
                <a:latin typeface="Arial" charset="0"/>
                <a:ea typeface="ＭＳ Ｐゴシック" charset="0"/>
                <a:cs typeface="ＭＳ Ｐゴシック" charset="0"/>
              </a:defRPr>
            </a:lvl8pPr>
            <a:lvl9pPr marL="3657600" algn="l" defTabSz="457200" rtl="0" eaLnBrk="1" latinLnBrk="0" hangingPunct="1">
              <a:defRPr kern="1200">
                <a:solidFill>
                  <a:schemeClr val="tx1"/>
                </a:solidFill>
                <a:latin typeface="Arial" charset="0"/>
                <a:ea typeface="ＭＳ Ｐゴシック" charset="0"/>
                <a:cs typeface="ＭＳ Ｐゴシック" charset="0"/>
              </a:defRPr>
            </a:lvl9pPr>
          </a:lstStyle>
          <a:p>
            <a:fld id="{3945D0FD-48F1-4D72-80C5-FFB60B92A834}" type="slidenum">
              <a:rPr lang="en-US" sz="900" smtClean="0">
                <a:latin typeface="+mn-lt"/>
              </a:rPr>
              <a:pPr/>
              <a:t>41</a:t>
            </a:fld>
            <a:endParaRPr lang="en-US" sz="900">
              <a:latin typeface="+mn-lt"/>
            </a:endParaRPr>
          </a:p>
        </p:txBody>
      </p:sp>
    </p:spTree>
    <p:extLst>
      <p:ext uri="{BB962C8B-B14F-4D97-AF65-F5344CB8AC3E}">
        <p14:creationId xmlns:p14="http://schemas.microsoft.com/office/powerpoint/2010/main" val="1999268215"/>
      </p:ext>
    </p:extLst>
  </p:cSld>
  <p:clrMapOvr>
    <a:masterClrMapping/>
  </p:clrMapOvr>
</p:sld>
</file>

<file path=ppt/slides/slide4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テキスト ボックス 3">
            <a:extLst>
              <a:ext uri="{FF2B5EF4-FFF2-40B4-BE49-F238E27FC236}">
                <a16:creationId xmlns:a16="http://schemas.microsoft.com/office/drawing/2014/main" id="{BD7E8F9B-89C7-DC46-B9F4-CC2E0293693C}"/>
              </a:ext>
            </a:extLst>
          </p:cNvPr>
          <p:cNvSpPr txBox="1"/>
          <p:nvPr/>
        </p:nvSpPr>
        <p:spPr>
          <a:xfrm>
            <a:off x="384684" y="2678049"/>
            <a:ext cx="5976936" cy="646331"/>
          </a:xfrm>
          <a:prstGeom prst="rect">
            <a:avLst/>
          </a:prstGeom>
          <a:noFill/>
        </p:spPr>
        <p:txBody>
          <a:bodyPr wrap="square" rtlCol="0">
            <a:spAutoFit/>
          </a:bodyPr>
          <a:lstStyle/>
          <a:p>
            <a:r>
              <a:rPr kumimoji="1" lang="ja-JP" altLang="en-US" sz="600">
                <a:latin typeface="+mn-lt"/>
              </a:rPr>
              <a:t>🄫</a:t>
            </a:r>
            <a:r>
              <a:rPr kumimoji="1" lang="en-US" altLang="ja-JP" sz="600" dirty="0">
                <a:latin typeface="+mn-lt"/>
              </a:rPr>
              <a:t>2019 Cisco Systems, Inc, All rights reserved.</a:t>
            </a:r>
          </a:p>
          <a:p>
            <a:r>
              <a:rPr kumimoji="1" lang="en-US" altLang="ja-JP" sz="600" dirty="0">
                <a:latin typeface="+mn-lt"/>
              </a:rPr>
              <a:t>Cisco</a:t>
            </a:r>
            <a:r>
              <a:rPr kumimoji="1" lang="ja-JP" altLang="en-US" sz="600" err="1">
                <a:latin typeface="+mn-lt"/>
              </a:rPr>
              <a:t>、</a:t>
            </a:r>
            <a:r>
              <a:rPr kumimoji="1" lang="en-US" altLang="ja-JP" sz="600" dirty="0">
                <a:latin typeface="+mn-lt"/>
              </a:rPr>
              <a:t>Cisco Systems</a:t>
            </a:r>
            <a:r>
              <a:rPr kumimoji="1" lang="ja-JP" altLang="en-US" sz="600" err="1">
                <a:latin typeface="+mn-lt"/>
              </a:rPr>
              <a:t>、</a:t>
            </a:r>
            <a:r>
              <a:rPr kumimoji="1" lang="ja-JP" altLang="en-US" sz="600">
                <a:latin typeface="+mn-lt"/>
              </a:rPr>
              <a:t>および </a:t>
            </a:r>
            <a:r>
              <a:rPr kumimoji="1" lang="en-US" altLang="ja-JP" sz="600" dirty="0">
                <a:latin typeface="+mn-lt"/>
              </a:rPr>
              <a:t>Cisco Systems </a:t>
            </a:r>
            <a:r>
              <a:rPr kumimoji="1" lang="ja-JP" altLang="en-US" sz="600">
                <a:latin typeface="+mn-lt"/>
              </a:rPr>
              <a:t>ロゴは、</a:t>
            </a:r>
            <a:r>
              <a:rPr kumimoji="1" lang="en-US" altLang="ja-JP" sz="600" dirty="0">
                <a:latin typeface="+mn-lt"/>
              </a:rPr>
              <a:t>Cisco Systems, Inc.</a:t>
            </a:r>
            <a:r>
              <a:rPr kumimoji="1" lang="ja-JP" altLang="en-US" sz="600">
                <a:latin typeface="+mn-lt"/>
              </a:rPr>
              <a:t>またはその関連会社の米国およびその他の一定の国における登録商標または商標です。</a:t>
            </a:r>
            <a:endParaRPr kumimoji="1" lang="en-US" altLang="ja-JP" sz="600" dirty="0">
              <a:latin typeface="+mn-lt"/>
            </a:endParaRPr>
          </a:p>
          <a:p>
            <a:r>
              <a:rPr kumimoji="1" lang="ja-JP" altLang="en-US" sz="600">
                <a:latin typeface="+mn-lt"/>
              </a:rPr>
              <a:t>本書類またはウェブサイトに掲載されているその他の商標はそれぞれの権利者の財産です。</a:t>
            </a:r>
            <a:endParaRPr kumimoji="1" lang="en-US" altLang="ja-JP" sz="600" dirty="0">
              <a:latin typeface="+mn-lt"/>
            </a:endParaRPr>
          </a:p>
          <a:p>
            <a:r>
              <a:rPr kumimoji="1" lang="ja-JP" altLang="en-US" sz="600">
                <a:latin typeface="+mn-lt"/>
              </a:rPr>
              <a:t>「パートナー」または「</a:t>
            </a:r>
            <a:r>
              <a:rPr kumimoji="1" lang="en-US" altLang="ja-JP" sz="600" dirty="0">
                <a:latin typeface="+mn-lt"/>
              </a:rPr>
              <a:t>partner</a:t>
            </a:r>
            <a:r>
              <a:rPr kumimoji="1" lang="ja-JP" altLang="en-US" sz="600">
                <a:latin typeface="+mn-lt"/>
              </a:rPr>
              <a:t>」という用語の使用は</a:t>
            </a:r>
            <a:r>
              <a:rPr kumimoji="1" lang="en-US" altLang="ja-JP" sz="600" dirty="0">
                <a:latin typeface="+mn-lt"/>
              </a:rPr>
              <a:t>Cisco</a:t>
            </a:r>
            <a:r>
              <a:rPr kumimoji="1" lang="ja-JP" altLang="en-US" sz="600">
                <a:latin typeface="+mn-lt"/>
              </a:rPr>
              <a:t>と他社との間のパートナーシップ関係を意味するものではありません。</a:t>
            </a:r>
            <a:r>
              <a:rPr kumimoji="1" lang="en-US" altLang="ja-JP" sz="600" dirty="0">
                <a:latin typeface="+mn-lt"/>
              </a:rPr>
              <a:t>(1502R)</a:t>
            </a:r>
          </a:p>
          <a:p>
            <a:r>
              <a:rPr kumimoji="1" lang="ja-JP" altLang="en-US" sz="600">
                <a:latin typeface="+mn-lt"/>
              </a:rPr>
              <a:t>この資料の記載内容は</a:t>
            </a:r>
            <a:r>
              <a:rPr kumimoji="1" lang="en-US" altLang="ja-JP" sz="600" dirty="0">
                <a:latin typeface="+mn-lt"/>
              </a:rPr>
              <a:t>2020</a:t>
            </a:r>
            <a:r>
              <a:rPr kumimoji="1" lang="ja-JP" altLang="en-US" sz="600">
                <a:latin typeface="+mn-lt"/>
              </a:rPr>
              <a:t>年</a:t>
            </a:r>
            <a:r>
              <a:rPr kumimoji="1" lang="en-US" altLang="ja-JP" sz="600" dirty="0">
                <a:latin typeface="+mn-lt"/>
              </a:rPr>
              <a:t>1</a:t>
            </a:r>
            <a:r>
              <a:rPr kumimoji="1" lang="ja-JP" altLang="en-US" sz="600">
                <a:latin typeface="+mn-lt"/>
              </a:rPr>
              <a:t>月現在のものです。</a:t>
            </a:r>
            <a:endParaRPr kumimoji="1" lang="en-US" altLang="ja-JP" sz="600" dirty="0">
              <a:latin typeface="+mn-lt"/>
            </a:endParaRPr>
          </a:p>
          <a:p>
            <a:r>
              <a:rPr kumimoji="1" lang="ja-JP" altLang="en-US" sz="600">
                <a:latin typeface="+mn-lt"/>
              </a:rPr>
              <a:t>この資料に記載された仕様は予告なく変更する場合があります。</a:t>
            </a:r>
          </a:p>
        </p:txBody>
      </p:sp>
      <p:pic>
        <p:nvPicPr>
          <p:cNvPr id="5" name="図 4">
            <a:extLst>
              <a:ext uri="{FF2B5EF4-FFF2-40B4-BE49-F238E27FC236}">
                <a16:creationId xmlns:a16="http://schemas.microsoft.com/office/drawing/2014/main" id="{924082DD-135E-FC43-9AEA-B8633333F6FA}"/>
              </a:ext>
            </a:extLst>
          </p:cNvPr>
          <p:cNvPicPr>
            <a:picLocks noChangeAspect="1"/>
          </p:cNvPicPr>
          <p:nvPr/>
        </p:nvPicPr>
        <p:blipFill>
          <a:blip r:embed="rId2"/>
          <a:stretch>
            <a:fillRect/>
          </a:stretch>
        </p:blipFill>
        <p:spPr>
          <a:xfrm>
            <a:off x="513271" y="3417287"/>
            <a:ext cx="827595" cy="452659"/>
          </a:xfrm>
          <a:prstGeom prst="rect">
            <a:avLst/>
          </a:prstGeom>
        </p:spPr>
      </p:pic>
      <p:sp>
        <p:nvSpPr>
          <p:cNvPr id="6" name="テキスト ボックス 5">
            <a:extLst>
              <a:ext uri="{FF2B5EF4-FFF2-40B4-BE49-F238E27FC236}">
                <a16:creationId xmlns:a16="http://schemas.microsoft.com/office/drawing/2014/main" id="{7ACAD00D-94CD-2249-88AF-F7677AD50FEC}"/>
              </a:ext>
            </a:extLst>
          </p:cNvPr>
          <p:cNvSpPr txBox="1"/>
          <p:nvPr/>
        </p:nvSpPr>
        <p:spPr>
          <a:xfrm>
            <a:off x="1410464" y="3493144"/>
            <a:ext cx="2233608" cy="400110"/>
          </a:xfrm>
          <a:prstGeom prst="rect">
            <a:avLst/>
          </a:prstGeom>
          <a:noFill/>
        </p:spPr>
        <p:txBody>
          <a:bodyPr wrap="square" rtlCol="0">
            <a:spAutoFit/>
          </a:bodyPr>
          <a:lstStyle/>
          <a:p>
            <a:r>
              <a:rPr kumimoji="1" lang="ja-JP" altLang="en-US" sz="800">
                <a:latin typeface="+mn-lt"/>
              </a:rPr>
              <a:t>シスコシステムズ合同会社</a:t>
            </a:r>
            <a:endParaRPr kumimoji="1" lang="en-US" altLang="ja-JP" sz="800">
              <a:latin typeface="+mn-lt"/>
            </a:endParaRPr>
          </a:p>
          <a:p>
            <a:r>
              <a:rPr kumimoji="1" lang="ja-JP" altLang="en-US" sz="600">
                <a:latin typeface="+mn-lt"/>
              </a:rPr>
              <a:t>〒 </a:t>
            </a:r>
            <a:r>
              <a:rPr kumimoji="1" lang="en-US" altLang="ja-JP" sz="600">
                <a:latin typeface="+mn-lt"/>
              </a:rPr>
              <a:t>107-6227</a:t>
            </a:r>
            <a:r>
              <a:rPr kumimoji="1" lang="ja-JP" altLang="en-US" sz="600">
                <a:latin typeface="+mn-lt"/>
              </a:rPr>
              <a:t> 東京都港区赤坂 </a:t>
            </a:r>
            <a:r>
              <a:rPr kumimoji="1" lang="en-US" altLang="ja-JP" sz="600">
                <a:latin typeface="+mn-lt"/>
              </a:rPr>
              <a:t>9-7-1 </a:t>
            </a:r>
            <a:r>
              <a:rPr kumimoji="1" lang="ja-JP" altLang="en-US" sz="600">
                <a:latin typeface="+mn-lt"/>
              </a:rPr>
              <a:t>ミッドタウン・タワー</a:t>
            </a:r>
            <a:endParaRPr kumimoji="1" lang="en-US" altLang="ja-JP" sz="600">
              <a:latin typeface="+mn-lt"/>
            </a:endParaRPr>
          </a:p>
          <a:p>
            <a:r>
              <a:rPr kumimoji="1" lang="en-US" altLang="ja-JP" sz="600">
                <a:latin typeface="+mn-lt"/>
              </a:rPr>
              <a:t>http://www.cisco.com/jp</a:t>
            </a:r>
          </a:p>
        </p:txBody>
      </p:sp>
      <p:sp>
        <p:nvSpPr>
          <p:cNvPr id="7" name="テキスト ボックス 6">
            <a:extLst>
              <a:ext uri="{FF2B5EF4-FFF2-40B4-BE49-F238E27FC236}">
                <a16:creationId xmlns:a16="http://schemas.microsoft.com/office/drawing/2014/main" id="{29F52051-26B3-DB4A-88D7-0020F27401DE}"/>
              </a:ext>
            </a:extLst>
          </p:cNvPr>
          <p:cNvSpPr txBox="1"/>
          <p:nvPr/>
        </p:nvSpPr>
        <p:spPr>
          <a:xfrm>
            <a:off x="517313" y="4011807"/>
            <a:ext cx="1085554" cy="215444"/>
          </a:xfrm>
          <a:prstGeom prst="rect">
            <a:avLst/>
          </a:prstGeom>
          <a:noFill/>
        </p:spPr>
        <p:txBody>
          <a:bodyPr wrap="none" rtlCol="0">
            <a:spAutoFit/>
          </a:bodyPr>
          <a:lstStyle/>
          <a:p>
            <a:r>
              <a:rPr kumimoji="1" lang="en-US" altLang="ja-JP" sz="800">
                <a:latin typeface="+mn-lt"/>
              </a:rPr>
              <a:t>2068-1906-000-X</a:t>
            </a:r>
            <a:endParaRPr kumimoji="1" lang="ja-JP" altLang="en-US" sz="800">
              <a:latin typeface="+mn-lt"/>
            </a:endParaRPr>
          </a:p>
        </p:txBody>
      </p:sp>
    </p:spTree>
    <p:extLst>
      <p:ext uri="{BB962C8B-B14F-4D97-AF65-F5344CB8AC3E}">
        <p14:creationId xmlns:p14="http://schemas.microsoft.com/office/powerpoint/2010/main" val="2961477674"/>
      </p:ext>
    </p:extLst>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a:extLst>
              <a:ext uri="{FF2B5EF4-FFF2-40B4-BE49-F238E27FC236}">
                <a16:creationId xmlns:a16="http://schemas.microsoft.com/office/drawing/2014/main" id="{98D3C283-902B-B34C-BBD4-450BE018A9E5}"/>
              </a:ext>
            </a:extLst>
          </p:cNvPr>
          <p:cNvSpPr>
            <a:spLocks noGrp="1"/>
          </p:cNvSpPr>
          <p:nvPr>
            <p:ph type="title"/>
          </p:nvPr>
        </p:nvSpPr>
        <p:spPr>
          <a:xfrm>
            <a:off x="533400" y="400801"/>
            <a:ext cx="8610600" cy="372197"/>
          </a:xfrm>
        </p:spPr>
        <p:txBody>
          <a:bodyPr/>
          <a:lstStyle/>
          <a:p>
            <a:r>
              <a:rPr kumimoji="1" lang="ja-JP" altLang="en-US" sz="2400">
                <a:latin typeface="MS PGothic" panose="020B0600070205080204" pitchFamily="34" charset="-128"/>
                <a:ea typeface="MS PGothic" panose="020B0600070205080204" pitchFamily="34" charset="-128"/>
              </a:rPr>
              <a:t>ディストリビューションからのアップリンクの検討</a:t>
            </a:r>
          </a:p>
        </p:txBody>
      </p:sp>
      <p:sp>
        <p:nvSpPr>
          <p:cNvPr id="5" name="Text Placeholder 4">
            <a:extLst>
              <a:ext uri="{FF2B5EF4-FFF2-40B4-BE49-F238E27FC236}">
                <a16:creationId xmlns:a16="http://schemas.microsoft.com/office/drawing/2014/main" id="{FE0BBF05-7DB8-B343-8558-BCB3E6878610}"/>
              </a:ext>
            </a:extLst>
          </p:cNvPr>
          <p:cNvSpPr>
            <a:spLocks noGrp="1"/>
          </p:cNvSpPr>
          <p:nvPr>
            <p:ph type="body" sz="quarter" idx="12"/>
          </p:nvPr>
        </p:nvSpPr>
        <p:spPr/>
        <p:txBody>
          <a:bodyPr/>
          <a:lstStyle/>
          <a:p>
            <a:r>
              <a:rPr kumimoji="1" lang="en-US" altLang="ja-JP"/>
              <a:t>2.4  </a:t>
            </a:r>
            <a:r>
              <a:rPr lang="ja-JP" altLang="en-US">
                <a:solidFill>
                  <a:schemeClr val="accent3">
                    <a:lumMod val="50000"/>
                  </a:schemeClr>
                </a:solidFill>
                <a:ea typeface="ＭＳ Ｐゴシック"/>
                <a:cs typeface="CiscoSansTT" panose="020B0503020201020303" pitchFamily="34" charset="0"/>
              </a:rPr>
              <a:t>ディストリビューション</a:t>
            </a:r>
            <a:r>
              <a:rPr lang="en-US" altLang="ja-JP">
                <a:solidFill>
                  <a:schemeClr val="accent3">
                    <a:lumMod val="50000"/>
                  </a:schemeClr>
                </a:solidFill>
                <a:ea typeface="ＭＳ Ｐゴシック"/>
                <a:cs typeface="CiscoSansTT" panose="020B0503020201020303" pitchFamily="34" charset="0"/>
              </a:rPr>
              <a:t> </a:t>
            </a:r>
            <a:r>
              <a:rPr lang="ja-JP" altLang="en-US">
                <a:solidFill>
                  <a:schemeClr val="accent3">
                    <a:lumMod val="50000"/>
                  </a:schemeClr>
                </a:solidFill>
                <a:ea typeface="ＭＳ Ｐゴシック"/>
                <a:cs typeface="CiscoSansTT" panose="020B0503020201020303" pitchFamily="34" charset="0"/>
              </a:rPr>
              <a:t>レイヤの構成</a:t>
            </a:r>
            <a:endParaRPr kumimoji="1" lang="ja-JP" altLang="en-US"/>
          </a:p>
        </p:txBody>
      </p:sp>
      <p:sp>
        <p:nvSpPr>
          <p:cNvPr id="9" name="テキスト プレースホルダー 3">
            <a:extLst>
              <a:ext uri="{FF2B5EF4-FFF2-40B4-BE49-F238E27FC236}">
                <a16:creationId xmlns:a16="http://schemas.microsoft.com/office/drawing/2014/main" id="{958DF752-FC99-8247-87FC-90407B9B4308}"/>
              </a:ext>
            </a:extLst>
          </p:cNvPr>
          <p:cNvSpPr txBox="1">
            <a:spLocks/>
          </p:cNvSpPr>
          <p:nvPr/>
        </p:nvSpPr>
        <p:spPr>
          <a:xfrm>
            <a:off x="218384" y="1151329"/>
            <a:ext cx="5029200" cy="3389312"/>
          </a:xfrm>
          <a:prstGeom prst="rect">
            <a:avLst/>
          </a:prstGeom>
        </p:spPr>
        <p:txBody>
          <a:bodyPr/>
          <a:lstStyle>
            <a:lvl1pPr marL="169863" indent="-169863" algn="l" defTabSz="684213" rtl="0" eaLnBrk="1" fontAlgn="base" hangingPunct="1">
              <a:lnSpc>
                <a:spcPct val="95000"/>
              </a:lnSpc>
              <a:spcBef>
                <a:spcPts val="1075"/>
              </a:spcBef>
              <a:spcAft>
                <a:spcPct val="0"/>
              </a:spcAft>
              <a:buClr>
                <a:schemeClr val="tx2"/>
              </a:buClr>
              <a:buSzPct val="90000"/>
              <a:buFont typeface="Arial" charset="0"/>
              <a:buChar char="•"/>
              <a:defRPr lang="en-US" sz="1500" kern="1200" dirty="0">
                <a:solidFill>
                  <a:schemeClr val="tx1"/>
                </a:solidFill>
                <a:latin typeface="+mn-lt"/>
                <a:ea typeface="ＭＳ Ｐゴシック" charset="0"/>
                <a:cs typeface="CiscoSans"/>
              </a:defRPr>
            </a:lvl1pPr>
            <a:lvl2pPr marL="358775" indent="-215900" algn="l" defTabSz="684213" rtl="0" eaLnBrk="1" fontAlgn="base" hangingPunct="1">
              <a:lnSpc>
                <a:spcPct val="95000"/>
              </a:lnSpc>
              <a:spcBef>
                <a:spcPts val="600"/>
              </a:spcBef>
              <a:spcAft>
                <a:spcPct val="0"/>
              </a:spcAft>
              <a:buClr>
                <a:schemeClr val="tx2"/>
              </a:buClr>
              <a:buFont typeface="Arial" charset="0"/>
              <a:buChar char="•"/>
              <a:defRPr lang="en-US" sz="1400" kern="1200" dirty="0">
                <a:solidFill>
                  <a:schemeClr val="tx1"/>
                </a:solidFill>
                <a:latin typeface="+mn-lt"/>
                <a:ea typeface="ＭＳ Ｐゴシック" charset="0"/>
                <a:cs typeface="CiscoSans"/>
              </a:defRPr>
            </a:lvl2pPr>
            <a:lvl3pPr marL="431800" indent="-169863" algn="l" defTabSz="684213" rtl="0" eaLnBrk="1" fontAlgn="base" hangingPunct="1">
              <a:lnSpc>
                <a:spcPct val="95000"/>
              </a:lnSpc>
              <a:spcBef>
                <a:spcPts val="625"/>
              </a:spcBef>
              <a:spcAft>
                <a:spcPct val="0"/>
              </a:spcAft>
              <a:buFont typeface="Arial" charset="0"/>
              <a:buChar char="•"/>
              <a:defRPr lang="en-US" sz="1200" kern="1200" dirty="0">
                <a:solidFill>
                  <a:schemeClr val="tx1"/>
                </a:solidFill>
                <a:latin typeface="+mn-lt"/>
                <a:ea typeface="ＭＳ Ｐゴシック" charset="0"/>
                <a:cs typeface="CiscoSans"/>
              </a:defRPr>
            </a:lvl3pPr>
            <a:lvl4pPr marL="503238" indent="-169863" algn="l" defTabSz="684213" rtl="0" eaLnBrk="1" fontAlgn="base" hangingPunct="1">
              <a:lnSpc>
                <a:spcPct val="95000"/>
              </a:lnSpc>
              <a:spcBef>
                <a:spcPts val="625"/>
              </a:spcBef>
              <a:spcAft>
                <a:spcPct val="0"/>
              </a:spcAft>
              <a:buFont typeface="Arial" charset="0"/>
              <a:buChar char="•"/>
              <a:defRPr lang="en-US" sz="1100" kern="1200" dirty="0">
                <a:solidFill>
                  <a:schemeClr val="tx1"/>
                </a:solidFill>
                <a:latin typeface="+mn-lt"/>
                <a:ea typeface="ＭＳ Ｐゴシック" charset="0"/>
                <a:cs typeface="CiscoSans"/>
              </a:defRPr>
            </a:lvl4pPr>
            <a:lvl5pPr marL="574675" indent="-169863" algn="l" defTabSz="684213" rtl="0" eaLnBrk="1" fontAlgn="base" hangingPunct="1">
              <a:lnSpc>
                <a:spcPct val="95000"/>
              </a:lnSpc>
              <a:spcBef>
                <a:spcPts val="625"/>
              </a:spcBef>
              <a:spcAft>
                <a:spcPct val="0"/>
              </a:spcAft>
              <a:buFont typeface="Arial" charset="0"/>
              <a:buChar char="•"/>
              <a:defRPr lang="en-US" sz="1100" kern="1200" dirty="0">
                <a:solidFill>
                  <a:schemeClr val="tx1"/>
                </a:solidFill>
                <a:latin typeface="+mn-lt"/>
                <a:ea typeface="ＭＳ Ｐゴシック" charset="0"/>
                <a:cs typeface="CiscoSans"/>
              </a:defRPr>
            </a:lvl5pPr>
            <a:lvl6pPr marL="863856" indent="-171445" algn="l" defTabSz="685777" rtl="0" eaLnBrk="1" latinLnBrk="0" hangingPunct="1">
              <a:spcBef>
                <a:spcPts val="600"/>
              </a:spcBef>
              <a:buFont typeface="Arial" pitchFamily="34" charset="0"/>
              <a:buChar char="•"/>
              <a:defRPr sz="900" kern="1200" baseline="0">
                <a:solidFill>
                  <a:schemeClr val="tx1"/>
                </a:solidFill>
                <a:latin typeface="+mn-lt"/>
                <a:ea typeface="+mn-ea"/>
                <a:cs typeface="+mn-cs"/>
              </a:defRPr>
            </a:lvl6pPr>
            <a:lvl7pPr marL="935844" indent="-171422" algn="l" defTabSz="685777" rtl="0" eaLnBrk="1" latinLnBrk="0" hangingPunct="1">
              <a:spcBef>
                <a:spcPts val="600"/>
              </a:spcBef>
              <a:buFont typeface="Arial" pitchFamily="34" charset="0"/>
              <a:buChar char="•"/>
              <a:defRPr sz="800" kern="1200" baseline="0">
                <a:solidFill>
                  <a:schemeClr val="tx1"/>
                </a:solidFill>
                <a:latin typeface="+mn-lt"/>
                <a:ea typeface="+mn-ea"/>
                <a:cs typeface="+mn-cs"/>
              </a:defRPr>
            </a:lvl7pPr>
            <a:lvl8pPr marL="2400220" indent="0" algn="l" defTabSz="685777" rtl="0" eaLnBrk="1" latinLnBrk="0" hangingPunct="1">
              <a:spcBef>
                <a:spcPct val="20000"/>
              </a:spcBef>
              <a:buFont typeface="Arial" pitchFamily="34" charset="0"/>
              <a:buNone/>
              <a:defRPr sz="1500" kern="1200">
                <a:solidFill>
                  <a:schemeClr val="tx1"/>
                </a:solidFill>
                <a:latin typeface="+mn-lt"/>
                <a:ea typeface="+mn-ea"/>
                <a:cs typeface="+mn-cs"/>
              </a:defRPr>
            </a:lvl8pPr>
            <a:lvl9pPr marL="2914553" indent="-171445" algn="l" defTabSz="685777" rtl="0" eaLnBrk="1" latinLnBrk="0" hangingPunct="1">
              <a:spcBef>
                <a:spcPct val="20000"/>
              </a:spcBef>
              <a:buFont typeface="Arial" pitchFamily="34" charset="0"/>
              <a:buChar char="•"/>
              <a:defRPr sz="1500" kern="1200">
                <a:solidFill>
                  <a:schemeClr val="tx1"/>
                </a:solidFill>
                <a:latin typeface="+mn-lt"/>
                <a:ea typeface="+mn-ea"/>
                <a:cs typeface="+mn-cs"/>
              </a:defRPr>
            </a:lvl9pPr>
          </a:lstStyle>
          <a:p>
            <a:pPr marL="0" indent="0">
              <a:buNone/>
            </a:pPr>
            <a:r>
              <a:rPr kumimoji="1" lang="ja-JP" altLang="en-US" sz="1100"/>
              <a:t>　ディストリビューションからコア間のアップリンク帯域の検討は、クラウド</a:t>
            </a:r>
            <a:r>
              <a:rPr kumimoji="1" lang="en-US" altLang="ja-JP" sz="1100"/>
              <a:t> </a:t>
            </a:r>
            <a:r>
              <a:rPr kumimoji="1" lang="ja-JP" altLang="en-US" sz="1100"/>
              <a:t>サービスの利用の帯域量や、</a:t>
            </a:r>
            <a:r>
              <a:rPr kumimoji="1" lang="en-US" altLang="ja-JP" sz="1100"/>
              <a:t>QoS </a:t>
            </a:r>
            <a:r>
              <a:rPr kumimoji="1" lang="ja-JP" altLang="en-US" sz="1100"/>
              <a:t>の利用により、エンド</a:t>
            </a:r>
            <a:r>
              <a:rPr kumimoji="1" lang="en-US" altLang="ja-JP" sz="1100"/>
              <a:t> </a:t>
            </a:r>
            <a:r>
              <a:rPr kumimoji="1" lang="ja-JP" altLang="en-US" sz="1100"/>
              <a:t>ポイント側からはオーバ</a:t>
            </a:r>
            <a:r>
              <a:rPr kumimoji="1" lang="en-US" altLang="ja-JP" sz="1100"/>
              <a:t> </a:t>
            </a:r>
            <a:r>
              <a:rPr kumimoji="1" lang="ja-JP" altLang="en-US" sz="1100"/>
              <a:t>サブスクリプションが無いように見せることができるなど、様々な要因が考慮されます。</a:t>
            </a:r>
            <a:endParaRPr kumimoji="1" lang="en-US" altLang="ja-JP" sz="1100"/>
          </a:p>
          <a:p>
            <a:pPr>
              <a:buFont typeface="Wingdings" pitchFamily="2" charset="2"/>
              <a:buChar char="n"/>
            </a:pPr>
            <a:r>
              <a:rPr kumimoji="1" lang="ja-JP" altLang="en-US" sz="1100">
                <a:solidFill>
                  <a:schemeClr val="bg1"/>
                </a:solidFill>
              </a:rPr>
              <a:t>オーバ</a:t>
            </a:r>
            <a:r>
              <a:rPr kumimoji="1" lang="en-US" altLang="ja-JP" sz="1100">
                <a:solidFill>
                  <a:schemeClr val="bg1"/>
                </a:solidFill>
              </a:rPr>
              <a:t> </a:t>
            </a:r>
            <a:r>
              <a:rPr kumimoji="1" lang="ja-JP" altLang="en-US" sz="1100">
                <a:solidFill>
                  <a:schemeClr val="bg1"/>
                </a:solidFill>
              </a:rPr>
              <a:t>サブスクリプション比</a:t>
            </a:r>
            <a:br>
              <a:rPr kumimoji="1" lang="en-US" altLang="ja-JP" sz="1100"/>
            </a:br>
            <a:r>
              <a:rPr kumimoji="1" lang="en-US" altLang="ja-JP" sz="1100"/>
              <a:t>1:1 〜</a:t>
            </a:r>
            <a:r>
              <a:rPr kumimoji="1" lang="ja-JP" altLang="en-US" sz="1100"/>
              <a:t> </a:t>
            </a:r>
            <a:r>
              <a:rPr kumimoji="1" lang="en-US" altLang="ja-JP" sz="1100"/>
              <a:t>1:4</a:t>
            </a:r>
            <a:r>
              <a:rPr kumimoji="1" lang="ja-JP" altLang="en-US" sz="1100"/>
              <a:t> の範囲におさめるようにします。広帯域リンクを導入した場合にはアップリンクの方が過大になる場合もありますが、問題ありません。</a:t>
            </a:r>
            <a:endParaRPr kumimoji="1" lang="en-US" altLang="ja-JP" sz="1100"/>
          </a:p>
          <a:p>
            <a:pPr>
              <a:buFont typeface="Wingdings" pitchFamily="2" charset="2"/>
              <a:buChar char="n"/>
            </a:pPr>
            <a:r>
              <a:rPr kumimoji="1" lang="ja-JP" altLang="en-US" sz="1100">
                <a:solidFill>
                  <a:schemeClr val="bg1"/>
                </a:solidFill>
              </a:rPr>
              <a:t>アップリンクの検討</a:t>
            </a:r>
            <a:br>
              <a:rPr kumimoji="1" lang="en-US" altLang="ja-JP" sz="1100"/>
            </a:br>
            <a:r>
              <a:rPr kumimoji="1" lang="ja-JP" altLang="en-US" sz="1100"/>
              <a:t>必要帯域量より、オーバ</a:t>
            </a:r>
            <a:r>
              <a:rPr kumimoji="1" lang="en-US" altLang="ja-JP" sz="1100"/>
              <a:t> </a:t>
            </a:r>
            <a:r>
              <a:rPr kumimoji="1" lang="ja-JP" altLang="en-US" sz="1100"/>
              <a:t>サブスクリプションを決め、アップリンク種類の選択します。</a:t>
            </a:r>
            <a:br>
              <a:rPr kumimoji="1" lang="en-US" altLang="ja-JP" sz="1100"/>
            </a:br>
            <a:r>
              <a:rPr kumimoji="1" lang="ja-JP" altLang="en-US" sz="1100"/>
              <a:t>チャネルを組むか、またはそれ以上の帯域を選択するか、の選択肢があります。</a:t>
            </a:r>
          </a:p>
          <a:p>
            <a:pPr marL="514350" lvl="1" indent="-285750">
              <a:buFont typeface="Arial" panose="020B0604020202020204" pitchFamily="34" charset="0"/>
              <a:buChar char="•"/>
            </a:pPr>
            <a:r>
              <a:rPr kumimoji="1" lang="en-US" altLang="ja-JP" sz="1100"/>
              <a:t>10G / 40G / 100G</a:t>
            </a:r>
            <a:r>
              <a:rPr kumimoji="1" lang="ja-JP" altLang="en-US" sz="1100"/>
              <a:t> より選択</a:t>
            </a:r>
            <a:endParaRPr kumimoji="1" lang="en-US" altLang="ja-JP" sz="1100"/>
          </a:p>
          <a:p>
            <a:pPr marL="514350" lvl="1" indent="-285750">
              <a:buFont typeface="Arial" panose="020B0604020202020204" pitchFamily="34" charset="0"/>
              <a:buChar char="•"/>
            </a:pPr>
            <a:r>
              <a:rPr kumimoji="1" lang="ja-JP" altLang="en-US" sz="1100"/>
              <a:t>チャネルの使用の有無</a:t>
            </a:r>
            <a:r>
              <a:rPr kumimoji="1" lang="en-US" altLang="ja-JP" sz="1100"/>
              <a:t> (</a:t>
            </a:r>
            <a:r>
              <a:rPr kumimoji="1" lang="ja-JP" altLang="en-US" sz="1100"/>
              <a:t>例：</a:t>
            </a:r>
            <a:r>
              <a:rPr kumimoji="1" lang="en-US" altLang="ja-JP" sz="1100"/>
              <a:t>40G</a:t>
            </a:r>
            <a:r>
              <a:rPr kumimoji="1" lang="ja-JP" altLang="en-US" sz="1100"/>
              <a:t>の場合　</a:t>
            </a:r>
            <a:r>
              <a:rPr kumimoji="1" lang="en-US" altLang="ja-JP" sz="1100"/>
              <a:t>4 *10G </a:t>
            </a:r>
            <a:r>
              <a:rPr kumimoji="1" lang="ja-JP" altLang="en-US" sz="1100"/>
              <a:t>または</a:t>
            </a:r>
            <a:r>
              <a:rPr kumimoji="1" lang="en-US" altLang="ja-JP" sz="1100"/>
              <a:t> 1 *40G</a:t>
            </a:r>
            <a:r>
              <a:rPr kumimoji="1" lang="ja-JP" altLang="en-US" sz="1100"/>
              <a:t> </a:t>
            </a:r>
            <a:r>
              <a:rPr kumimoji="1" lang="en-US" altLang="ja-JP" sz="1100"/>
              <a:t>)</a:t>
            </a:r>
            <a:endParaRPr kumimoji="1" lang="ja-JP" altLang="en-US" sz="1100"/>
          </a:p>
          <a:p>
            <a:pPr marL="211138" indent="-171450">
              <a:buFont typeface="Wingdings" pitchFamily="2" charset="2"/>
              <a:buChar char="n"/>
            </a:pPr>
            <a:r>
              <a:rPr kumimoji="1" lang="ja-JP" altLang="en-US" sz="1100">
                <a:solidFill>
                  <a:schemeClr val="bg1"/>
                </a:solidFill>
              </a:rPr>
              <a:t>既設ケーブルがある場合</a:t>
            </a:r>
            <a:br>
              <a:rPr kumimoji="1" lang="en-US" altLang="ja-JP" sz="1100"/>
            </a:br>
            <a:r>
              <a:rPr kumimoji="1" lang="ja-JP" altLang="en-US" sz="1100"/>
              <a:t>オーバ</a:t>
            </a:r>
            <a:r>
              <a:rPr kumimoji="1" lang="en-US" altLang="ja-JP" sz="1100"/>
              <a:t> </a:t>
            </a:r>
            <a:r>
              <a:rPr kumimoji="1" lang="ja-JP" altLang="en-US" sz="1100"/>
              <a:t>サブスクリプションを十分に考慮し、集約するディストリビューション</a:t>
            </a:r>
            <a:r>
              <a:rPr kumimoji="1" lang="en-US" altLang="ja-JP" sz="1100"/>
              <a:t> </a:t>
            </a:r>
            <a:r>
              <a:rPr kumimoji="1" lang="ja-JP" altLang="en-US" sz="1100"/>
              <a:t>スイッチを決定する必要があります。</a:t>
            </a:r>
            <a:endParaRPr kumimoji="1" lang="en-US" altLang="ja-JP" sz="1100"/>
          </a:p>
          <a:p>
            <a:pPr marL="211138" indent="-171450">
              <a:buFont typeface="Wingdings" pitchFamily="2" charset="2"/>
              <a:buChar char="n"/>
            </a:pPr>
            <a:endParaRPr kumimoji="1" lang="en-US" altLang="ja-JP" sz="1100"/>
          </a:p>
          <a:p>
            <a:pPr marL="0" indent="0">
              <a:buNone/>
            </a:pPr>
            <a:r>
              <a:rPr kumimoji="1" lang="ja-JP" altLang="en-US" sz="1100"/>
              <a:t>以上を考慮し、ディストリビューション</a:t>
            </a:r>
            <a:r>
              <a:rPr kumimoji="1" lang="en-US" altLang="ja-JP" sz="1100"/>
              <a:t> </a:t>
            </a:r>
            <a:r>
              <a:rPr kumimoji="1" lang="ja-JP" altLang="en-US" sz="1100"/>
              <a:t>スイッチの機種の最終決定を行います。</a:t>
            </a:r>
          </a:p>
          <a:p>
            <a:endParaRPr kumimoji="1" lang="ja-JP" altLang="en-US" sz="1100"/>
          </a:p>
          <a:p>
            <a:pPr marL="0" indent="0">
              <a:buNone/>
            </a:pPr>
            <a:endParaRPr kumimoji="1" lang="ja-JP" altLang="en-US" sz="1100"/>
          </a:p>
          <a:p>
            <a:endParaRPr kumimoji="1" lang="ja-JP" altLang="en-US" sz="1100"/>
          </a:p>
        </p:txBody>
      </p:sp>
      <p:sp>
        <p:nvSpPr>
          <p:cNvPr id="72" name="正方形/長方形 71">
            <a:extLst>
              <a:ext uri="{FF2B5EF4-FFF2-40B4-BE49-F238E27FC236}">
                <a16:creationId xmlns:a16="http://schemas.microsoft.com/office/drawing/2014/main" id="{BD5B929C-5591-EB48-B9BA-DCBD6A7AFDF0}"/>
              </a:ext>
            </a:extLst>
          </p:cNvPr>
          <p:cNvSpPr/>
          <p:nvPr/>
        </p:nvSpPr>
        <p:spPr>
          <a:xfrm>
            <a:off x="6218832" y="3908551"/>
            <a:ext cx="1175322" cy="338554"/>
          </a:xfrm>
          <a:prstGeom prst="rect">
            <a:avLst/>
          </a:prstGeom>
        </p:spPr>
        <p:txBody>
          <a:bodyPr wrap="none">
            <a:spAutoFit/>
          </a:bodyPr>
          <a:lstStyle/>
          <a:p>
            <a:pPr algn="ctr"/>
            <a:r>
              <a:rPr kumimoji="1" lang="ja-JP" altLang="en-US" sz="800">
                <a:latin typeface="+mn-lt"/>
              </a:rPr>
              <a:t>一般的なエンド</a:t>
            </a:r>
            <a:r>
              <a:rPr kumimoji="1" lang="en-US" altLang="ja-JP" sz="800">
                <a:latin typeface="+mn-lt"/>
              </a:rPr>
              <a:t> </a:t>
            </a:r>
            <a:r>
              <a:rPr kumimoji="1" lang="ja-JP" altLang="en-US" sz="800">
                <a:latin typeface="+mn-lt"/>
              </a:rPr>
              <a:t>ポイント</a:t>
            </a:r>
            <a:br>
              <a:rPr kumimoji="1" lang="en-US" altLang="ja-JP" sz="800">
                <a:latin typeface="+mn-lt"/>
              </a:rPr>
            </a:br>
            <a:r>
              <a:rPr kumimoji="1" lang="en-US" altLang="ja-JP" sz="800">
                <a:solidFill>
                  <a:prstClr val="black"/>
                </a:solidFill>
                <a:latin typeface="+mn-lt"/>
                <a:ea typeface="游ゴシック" panose="020B0400000000000000" pitchFamily="34" charset="-128"/>
              </a:rPr>
              <a:t>640</a:t>
            </a:r>
            <a:r>
              <a:rPr kumimoji="1" lang="ja-JP" altLang="en-US" sz="800">
                <a:solidFill>
                  <a:prstClr val="black"/>
                </a:solidFill>
                <a:latin typeface="+mn-lt"/>
                <a:ea typeface="游ゴシック" panose="020B0400000000000000" pitchFamily="34" charset="-128"/>
              </a:rPr>
              <a:t>台</a:t>
            </a:r>
          </a:p>
        </p:txBody>
      </p:sp>
      <p:cxnSp>
        <p:nvCxnSpPr>
          <p:cNvPr id="44" name="直線コネクタ 43">
            <a:extLst>
              <a:ext uri="{FF2B5EF4-FFF2-40B4-BE49-F238E27FC236}">
                <a16:creationId xmlns:a16="http://schemas.microsoft.com/office/drawing/2014/main" id="{4662D95B-8CB7-1444-A0DD-015C17310A00}"/>
              </a:ext>
            </a:extLst>
          </p:cNvPr>
          <p:cNvCxnSpPr>
            <a:cxnSpLocks/>
          </p:cNvCxnSpPr>
          <p:nvPr/>
        </p:nvCxnSpPr>
        <p:spPr>
          <a:xfrm flipH="1">
            <a:off x="6651838" y="1694670"/>
            <a:ext cx="678267" cy="88690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5" name="直線コネクタ 44">
            <a:extLst>
              <a:ext uri="{FF2B5EF4-FFF2-40B4-BE49-F238E27FC236}">
                <a16:creationId xmlns:a16="http://schemas.microsoft.com/office/drawing/2014/main" id="{FCD5FA03-AFF7-BD44-8E39-ECC85CE9FF30}"/>
              </a:ext>
            </a:extLst>
          </p:cNvPr>
          <p:cNvCxnSpPr>
            <a:cxnSpLocks/>
          </p:cNvCxnSpPr>
          <p:nvPr/>
        </p:nvCxnSpPr>
        <p:spPr>
          <a:xfrm flipH="1">
            <a:off x="7069155" y="1712072"/>
            <a:ext cx="650190" cy="869499"/>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6" name="直線コネクタ 45">
            <a:extLst>
              <a:ext uri="{FF2B5EF4-FFF2-40B4-BE49-F238E27FC236}">
                <a16:creationId xmlns:a16="http://schemas.microsoft.com/office/drawing/2014/main" id="{929BF969-B25A-0846-BB56-04F29B824D13}"/>
              </a:ext>
            </a:extLst>
          </p:cNvPr>
          <p:cNvCxnSpPr>
            <a:cxnSpLocks/>
          </p:cNvCxnSpPr>
          <p:nvPr/>
        </p:nvCxnSpPr>
        <p:spPr>
          <a:xfrm flipH="1">
            <a:off x="6913115" y="2570860"/>
            <a:ext cx="5288" cy="0"/>
          </a:xfrm>
          <a:prstGeom prst="line">
            <a:avLst/>
          </a:prstGeom>
          <a:ln w="3175" cmpd="dbl">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 name="直線コネクタ 46">
            <a:extLst>
              <a:ext uri="{FF2B5EF4-FFF2-40B4-BE49-F238E27FC236}">
                <a16:creationId xmlns:a16="http://schemas.microsoft.com/office/drawing/2014/main" id="{E09295FF-26B7-1242-A80D-6FE46811936E}"/>
              </a:ext>
            </a:extLst>
          </p:cNvPr>
          <p:cNvCxnSpPr>
            <a:cxnSpLocks/>
          </p:cNvCxnSpPr>
          <p:nvPr/>
        </p:nvCxnSpPr>
        <p:spPr>
          <a:xfrm flipH="1">
            <a:off x="6656460" y="1704981"/>
            <a:ext cx="1053059" cy="876589"/>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8" name="直線コネクタ 47">
            <a:extLst>
              <a:ext uri="{FF2B5EF4-FFF2-40B4-BE49-F238E27FC236}">
                <a16:creationId xmlns:a16="http://schemas.microsoft.com/office/drawing/2014/main" id="{F7BF52E0-CB20-A845-9167-0900F7053763}"/>
              </a:ext>
            </a:extLst>
          </p:cNvPr>
          <p:cNvCxnSpPr>
            <a:cxnSpLocks/>
          </p:cNvCxnSpPr>
          <p:nvPr/>
        </p:nvCxnSpPr>
        <p:spPr>
          <a:xfrm flipH="1">
            <a:off x="7069155" y="1717675"/>
            <a:ext cx="225172" cy="861822"/>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49" name="テキスト ボックス 48">
            <a:extLst>
              <a:ext uri="{FF2B5EF4-FFF2-40B4-BE49-F238E27FC236}">
                <a16:creationId xmlns:a16="http://schemas.microsoft.com/office/drawing/2014/main" id="{F6AD9436-1F02-524F-B481-CE78ED32BE30}"/>
              </a:ext>
            </a:extLst>
          </p:cNvPr>
          <p:cNvSpPr txBox="1"/>
          <p:nvPr/>
        </p:nvSpPr>
        <p:spPr>
          <a:xfrm>
            <a:off x="6739558" y="3296014"/>
            <a:ext cx="319318" cy="200055"/>
          </a:xfrm>
          <a:prstGeom prst="rect">
            <a:avLst/>
          </a:prstGeom>
          <a:noFill/>
        </p:spPr>
        <p:txBody>
          <a:bodyPr wrap="none" rtlCol="0">
            <a:spAutoFit/>
          </a:bodyPr>
          <a:lstStyle/>
          <a:p>
            <a:r>
              <a:rPr lang="ja-JP" altLang="en-US" sz="700">
                <a:latin typeface="+mn-lt"/>
              </a:rPr>
              <a:t>・・・</a:t>
            </a:r>
            <a:endParaRPr kumimoji="1" lang="ja-JP" altLang="en-US" sz="700">
              <a:latin typeface="+mn-lt"/>
            </a:endParaRPr>
          </a:p>
        </p:txBody>
      </p:sp>
      <p:cxnSp>
        <p:nvCxnSpPr>
          <p:cNvPr id="50" name="直線コネクタ 49">
            <a:extLst>
              <a:ext uri="{FF2B5EF4-FFF2-40B4-BE49-F238E27FC236}">
                <a16:creationId xmlns:a16="http://schemas.microsoft.com/office/drawing/2014/main" id="{0D214E81-B0A7-3849-B7DC-A12E5C353DB7}"/>
              </a:ext>
            </a:extLst>
          </p:cNvPr>
          <p:cNvCxnSpPr>
            <a:cxnSpLocks/>
          </p:cNvCxnSpPr>
          <p:nvPr/>
        </p:nvCxnSpPr>
        <p:spPr>
          <a:xfrm flipV="1">
            <a:off x="6559661" y="2605320"/>
            <a:ext cx="188572" cy="715805"/>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1" name="直線コネクタ 50">
            <a:extLst>
              <a:ext uri="{FF2B5EF4-FFF2-40B4-BE49-F238E27FC236}">
                <a16:creationId xmlns:a16="http://schemas.microsoft.com/office/drawing/2014/main" id="{04BCBFF9-93C1-9149-9BC3-9872D153079F}"/>
              </a:ext>
            </a:extLst>
          </p:cNvPr>
          <p:cNvCxnSpPr>
            <a:cxnSpLocks/>
          </p:cNvCxnSpPr>
          <p:nvPr/>
        </p:nvCxnSpPr>
        <p:spPr>
          <a:xfrm flipV="1">
            <a:off x="6556582" y="2596433"/>
            <a:ext cx="553123" cy="759902"/>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2" name="直線コネクタ 51">
            <a:extLst>
              <a:ext uri="{FF2B5EF4-FFF2-40B4-BE49-F238E27FC236}">
                <a16:creationId xmlns:a16="http://schemas.microsoft.com/office/drawing/2014/main" id="{EF57E624-4159-8945-A748-EFD340ED1E94}"/>
              </a:ext>
            </a:extLst>
          </p:cNvPr>
          <p:cNvCxnSpPr>
            <a:cxnSpLocks/>
          </p:cNvCxnSpPr>
          <p:nvPr/>
        </p:nvCxnSpPr>
        <p:spPr>
          <a:xfrm flipH="1" flipV="1">
            <a:off x="6767076" y="2604790"/>
            <a:ext cx="498085" cy="751546"/>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3" name="直線コネクタ 52">
            <a:extLst>
              <a:ext uri="{FF2B5EF4-FFF2-40B4-BE49-F238E27FC236}">
                <a16:creationId xmlns:a16="http://schemas.microsoft.com/office/drawing/2014/main" id="{1D39657B-CFE2-5841-A96F-A27C761ED33E}"/>
              </a:ext>
            </a:extLst>
          </p:cNvPr>
          <p:cNvCxnSpPr>
            <a:cxnSpLocks/>
          </p:cNvCxnSpPr>
          <p:nvPr/>
        </p:nvCxnSpPr>
        <p:spPr>
          <a:xfrm flipH="1" flipV="1">
            <a:off x="7104912" y="2596433"/>
            <a:ext cx="183049" cy="774614"/>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pic>
        <p:nvPicPr>
          <p:cNvPr id="54" name="Picture 28">
            <a:extLst>
              <a:ext uri="{FF2B5EF4-FFF2-40B4-BE49-F238E27FC236}">
                <a16:creationId xmlns:a16="http://schemas.microsoft.com/office/drawing/2014/main" id="{273869EF-6E29-BF43-A198-BEC3A61A11CC}"/>
              </a:ext>
            </a:extLst>
          </p:cNvPr>
          <p:cNvPicPr>
            <a:picLocks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6596027" y="2405838"/>
            <a:ext cx="353428" cy="3464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5" name="Picture 28">
            <a:extLst>
              <a:ext uri="{FF2B5EF4-FFF2-40B4-BE49-F238E27FC236}">
                <a16:creationId xmlns:a16="http://schemas.microsoft.com/office/drawing/2014/main" id="{F702EDEB-35AD-9D48-A4A0-E414681FBAEA}"/>
              </a:ext>
            </a:extLst>
          </p:cNvPr>
          <p:cNvPicPr>
            <a:picLocks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6962058" y="2400491"/>
            <a:ext cx="353428" cy="3464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6" name="Picture 41">
            <a:extLst>
              <a:ext uri="{FF2B5EF4-FFF2-40B4-BE49-F238E27FC236}">
                <a16:creationId xmlns:a16="http://schemas.microsoft.com/office/drawing/2014/main" id="{0C82A760-3FEA-0941-955B-F48ACCF6554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365684" y="3291105"/>
            <a:ext cx="373874" cy="159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7" name="Picture 41">
            <a:extLst>
              <a:ext uri="{FF2B5EF4-FFF2-40B4-BE49-F238E27FC236}">
                <a16:creationId xmlns:a16="http://schemas.microsoft.com/office/drawing/2014/main" id="{7FDAC86A-46EE-3A45-88BF-2B2CEE1AD9F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062889" y="3291105"/>
            <a:ext cx="373874" cy="159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cxnSp>
        <p:nvCxnSpPr>
          <p:cNvPr id="58" name="直線コネクタ 57">
            <a:extLst>
              <a:ext uri="{FF2B5EF4-FFF2-40B4-BE49-F238E27FC236}">
                <a16:creationId xmlns:a16="http://schemas.microsoft.com/office/drawing/2014/main" id="{0A4527FF-B62D-944C-98DD-051CE47B733A}"/>
              </a:ext>
            </a:extLst>
          </p:cNvPr>
          <p:cNvCxnSpPr>
            <a:cxnSpLocks/>
          </p:cNvCxnSpPr>
          <p:nvPr/>
        </p:nvCxnSpPr>
        <p:spPr>
          <a:xfrm flipH="1">
            <a:off x="8059393" y="2568024"/>
            <a:ext cx="5288" cy="0"/>
          </a:xfrm>
          <a:prstGeom prst="line">
            <a:avLst/>
          </a:prstGeom>
          <a:ln w="3175" cmpd="dbl">
            <a:solidFill>
              <a:schemeClr val="tx1">
                <a:lumMod val="25000"/>
                <a:lumOff val="75000"/>
              </a:schemeClr>
            </a:solidFill>
          </a:ln>
          <a:effectLst>
            <a:softEdge rad="0"/>
          </a:effectLst>
        </p:spPr>
        <p:style>
          <a:lnRef idx="1">
            <a:schemeClr val="accent1"/>
          </a:lnRef>
          <a:fillRef idx="0">
            <a:schemeClr val="accent1"/>
          </a:fillRef>
          <a:effectRef idx="0">
            <a:schemeClr val="accent1"/>
          </a:effectRef>
          <a:fontRef idx="minor">
            <a:schemeClr val="tx1"/>
          </a:fontRef>
        </p:style>
      </p:cxnSp>
      <p:cxnSp>
        <p:nvCxnSpPr>
          <p:cNvPr id="59" name="直線コネクタ 58">
            <a:extLst>
              <a:ext uri="{FF2B5EF4-FFF2-40B4-BE49-F238E27FC236}">
                <a16:creationId xmlns:a16="http://schemas.microsoft.com/office/drawing/2014/main" id="{B810B36F-4F04-9747-A8A6-0B3F24529004}"/>
              </a:ext>
            </a:extLst>
          </p:cNvPr>
          <p:cNvCxnSpPr>
            <a:cxnSpLocks/>
            <a:stCxn id="63" idx="0"/>
          </p:cNvCxnSpPr>
          <p:nvPr/>
        </p:nvCxnSpPr>
        <p:spPr>
          <a:xfrm flipV="1">
            <a:off x="7791647" y="2602485"/>
            <a:ext cx="102862" cy="685784"/>
          </a:xfrm>
          <a:prstGeom prst="line">
            <a:avLst/>
          </a:prstGeom>
          <a:ln w="3175">
            <a:solidFill>
              <a:schemeClr val="tx1">
                <a:lumMod val="25000"/>
                <a:lumOff val="75000"/>
              </a:schemeClr>
            </a:solidFill>
          </a:ln>
          <a:effectLst>
            <a:softEdge rad="0"/>
          </a:effectLst>
        </p:spPr>
        <p:style>
          <a:lnRef idx="1">
            <a:schemeClr val="accent1"/>
          </a:lnRef>
          <a:fillRef idx="0">
            <a:schemeClr val="accent1"/>
          </a:fillRef>
          <a:effectRef idx="0">
            <a:schemeClr val="accent1"/>
          </a:effectRef>
          <a:fontRef idx="minor">
            <a:schemeClr val="tx1"/>
          </a:fontRef>
        </p:style>
      </p:cxnSp>
      <p:cxnSp>
        <p:nvCxnSpPr>
          <p:cNvPr id="60" name="直線コネクタ 59">
            <a:extLst>
              <a:ext uri="{FF2B5EF4-FFF2-40B4-BE49-F238E27FC236}">
                <a16:creationId xmlns:a16="http://schemas.microsoft.com/office/drawing/2014/main" id="{357690AE-5360-8041-85E6-3B899BF6E7C9}"/>
              </a:ext>
            </a:extLst>
          </p:cNvPr>
          <p:cNvCxnSpPr>
            <a:cxnSpLocks/>
            <a:stCxn id="63" idx="0"/>
          </p:cNvCxnSpPr>
          <p:nvPr/>
        </p:nvCxnSpPr>
        <p:spPr>
          <a:xfrm flipV="1">
            <a:off x="7791647" y="2593598"/>
            <a:ext cx="464335" cy="694671"/>
          </a:xfrm>
          <a:prstGeom prst="line">
            <a:avLst/>
          </a:prstGeom>
          <a:ln w="3175">
            <a:solidFill>
              <a:schemeClr val="tx1">
                <a:lumMod val="25000"/>
                <a:lumOff val="75000"/>
              </a:schemeClr>
            </a:solidFill>
          </a:ln>
          <a:effectLst>
            <a:softEdge rad="0"/>
          </a:effectLst>
        </p:spPr>
        <p:style>
          <a:lnRef idx="1">
            <a:schemeClr val="accent1"/>
          </a:lnRef>
          <a:fillRef idx="0">
            <a:schemeClr val="accent1"/>
          </a:fillRef>
          <a:effectRef idx="0">
            <a:schemeClr val="accent1"/>
          </a:effectRef>
          <a:fontRef idx="minor">
            <a:schemeClr val="tx1"/>
          </a:fontRef>
        </p:style>
      </p:cxnSp>
      <p:cxnSp>
        <p:nvCxnSpPr>
          <p:cNvPr id="61" name="直線コネクタ 60">
            <a:extLst>
              <a:ext uri="{FF2B5EF4-FFF2-40B4-BE49-F238E27FC236}">
                <a16:creationId xmlns:a16="http://schemas.microsoft.com/office/drawing/2014/main" id="{01C85A42-A5FA-6E41-82AF-043E9B7D1E41}"/>
              </a:ext>
            </a:extLst>
          </p:cNvPr>
          <p:cNvCxnSpPr>
            <a:cxnSpLocks/>
          </p:cNvCxnSpPr>
          <p:nvPr/>
        </p:nvCxnSpPr>
        <p:spPr>
          <a:xfrm flipH="1" flipV="1">
            <a:off x="7913353" y="2601954"/>
            <a:ext cx="511060" cy="766258"/>
          </a:xfrm>
          <a:prstGeom prst="line">
            <a:avLst/>
          </a:prstGeom>
          <a:ln w="3175">
            <a:solidFill>
              <a:schemeClr val="tx1">
                <a:lumMod val="25000"/>
                <a:lumOff val="75000"/>
              </a:schemeClr>
            </a:solidFill>
          </a:ln>
          <a:effectLst>
            <a:softEdge rad="0"/>
          </a:effectLst>
        </p:spPr>
        <p:style>
          <a:lnRef idx="1">
            <a:schemeClr val="accent1"/>
          </a:lnRef>
          <a:fillRef idx="0">
            <a:schemeClr val="accent1"/>
          </a:fillRef>
          <a:effectRef idx="0">
            <a:schemeClr val="accent1"/>
          </a:effectRef>
          <a:fontRef idx="minor">
            <a:schemeClr val="tx1"/>
          </a:fontRef>
        </p:style>
      </p:cxnSp>
      <p:cxnSp>
        <p:nvCxnSpPr>
          <p:cNvPr id="62" name="直線コネクタ 61">
            <a:extLst>
              <a:ext uri="{FF2B5EF4-FFF2-40B4-BE49-F238E27FC236}">
                <a16:creationId xmlns:a16="http://schemas.microsoft.com/office/drawing/2014/main" id="{D9016FE2-A2C9-0845-8176-E8CC43D03000}"/>
              </a:ext>
            </a:extLst>
          </p:cNvPr>
          <p:cNvCxnSpPr>
            <a:cxnSpLocks/>
          </p:cNvCxnSpPr>
          <p:nvPr/>
        </p:nvCxnSpPr>
        <p:spPr>
          <a:xfrm flipH="1" flipV="1">
            <a:off x="8251189" y="2593598"/>
            <a:ext cx="183049" cy="774614"/>
          </a:xfrm>
          <a:prstGeom prst="line">
            <a:avLst/>
          </a:prstGeom>
          <a:ln w="3175">
            <a:solidFill>
              <a:schemeClr val="tx1">
                <a:lumMod val="25000"/>
                <a:lumOff val="75000"/>
              </a:schemeClr>
            </a:solidFill>
          </a:ln>
          <a:effectLst>
            <a:softEdge rad="0"/>
          </a:effectLst>
        </p:spPr>
        <p:style>
          <a:lnRef idx="1">
            <a:schemeClr val="accent1"/>
          </a:lnRef>
          <a:fillRef idx="0">
            <a:schemeClr val="accent1"/>
          </a:fillRef>
          <a:effectRef idx="0">
            <a:schemeClr val="accent1"/>
          </a:effectRef>
          <a:fontRef idx="minor">
            <a:schemeClr val="tx1"/>
          </a:fontRef>
        </p:style>
      </p:cxnSp>
      <p:pic>
        <p:nvPicPr>
          <p:cNvPr id="63" name="Picture 41">
            <a:extLst>
              <a:ext uri="{FF2B5EF4-FFF2-40B4-BE49-F238E27FC236}">
                <a16:creationId xmlns:a16="http://schemas.microsoft.com/office/drawing/2014/main" id="{27944C5B-D4FE-9341-86EA-11D16B403C6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604710" y="3288269"/>
            <a:ext cx="373874" cy="159886"/>
          </a:xfrm>
          <a:prstGeom prst="rect">
            <a:avLst/>
          </a:prstGeom>
          <a:noFill/>
          <a:ln>
            <a:noFill/>
          </a:ln>
          <a:effectLst>
            <a:softEdge rad="0"/>
          </a:effectLst>
        </p:spPr>
      </p:pic>
      <p:pic>
        <p:nvPicPr>
          <p:cNvPr id="64" name="Picture 41">
            <a:extLst>
              <a:ext uri="{FF2B5EF4-FFF2-40B4-BE49-F238E27FC236}">
                <a16:creationId xmlns:a16="http://schemas.microsoft.com/office/drawing/2014/main" id="{A149EE17-8D77-5B4E-85FC-45B17338D84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274826" y="3288269"/>
            <a:ext cx="373874" cy="159886"/>
          </a:xfrm>
          <a:prstGeom prst="rect">
            <a:avLst/>
          </a:prstGeom>
          <a:noFill/>
          <a:ln>
            <a:noFill/>
          </a:ln>
          <a:effectLst>
            <a:softEdge rad="0"/>
          </a:effectLst>
        </p:spPr>
      </p:pic>
      <p:cxnSp>
        <p:nvCxnSpPr>
          <p:cNvPr id="65" name="直線コネクタ 64">
            <a:extLst>
              <a:ext uri="{FF2B5EF4-FFF2-40B4-BE49-F238E27FC236}">
                <a16:creationId xmlns:a16="http://schemas.microsoft.com/office/drawing/2014/main" id="{EC791629-413D-6C4F-AB59-3F8F6F8CED68}"/>
              </a:ext>
            </a:extLst>
          </p:cNvPr>
          <p:cNvCxnSpPr>
            <a:cxnSpLocks/>
          </p:cNvCxnSpPr>
          <p:nvPr/>
        </p:nvCxnSpPr>
        <p:spPr>
          <a:xfrm>
            <a:off x="7599654" y="1706698"/>
            <a:ext cx="732362" cy="886900"/>
          </a:xfrm>
          <a:prstGeom prst="line">
            <a:avLst/>
          </a:prstGeom>
          <a:ln w="3175">
            <a:solidFill>
              <a:schemeClr val="tx1">
                <a:lumMod val="25000"/>
                <a:lumOff val="75000"/>
              </a:schemeClr>
            </a:solidFill>
          </a:ln>
          <a:effectLst>
            <a:softEdge rad="0"/>
          </a:effectLst>
        </p:spPr>
        <p:style>
          <a:lnRef idx="1">
            <a:schemeClr val="accent1"/>
          </a:lnRef>
          <a:fillRef idx="0">
            <a:schemeClr val="accent1"/>
          </a:fillRef>
          <a:effectRef idx="0">
            <a:schemeClr val="accent1"/>
          </a:effectRef>
          <a:fontRef idx="minor">
            <a:schemeClr val="tx1"/>
          </a:fontRef>
        </p:style>
      </p:cxnSp>
      <p:cxnSp>
        <p:nvCxnSpPr>
          <p:cNvPr id="66" name="直線コネクタ 65">
            <a:extLst>
              <a:ext uri="{FF2B5EF4-FFF2-40B4-BE49-F238E27FC236}">
                <a16:creationId xmlns:a16="http://schemas.microsoft.com/office/drawing/2014/main" id="{092CB6E7-921F-6147-AFA9-ABCC981BFE79}"/>
              </a:ext>
            </a:extLst>
          </p:cNvPr>
          <p:cNvCxnSpPr>
            <a:cxnSpLocks/>
          </p:cNvCxnSpPr>
          <p:nvPr/>
        </p:nvCxnSpPr>
        <p:spPr>
          <a:xfrm>
            <a:off x="7170492" y="1724099"/>
            <a:ext cx="702045" cy="869499"/>
          </a:xfrm>
          <a:prstGeom prst="line">
            <a:avLst/>
          </a:prstGeom>
          <a:ln w="3175">
            <a:solidFill>
              <a:schemeClr val="tx1">
                <a:lumMod val="25000"/>
                <a:lumOff val="75000"/>
              </a:schemeClr>
            </a:solidFill>
          </a:ln>
          <a:effectLst>
            <a:softEdge rad="0"/>
          </a:effectLst>
        </p:spPr>
        <p:style>
          <a:lnRef idx="1">
            <a:schemeClr val="accent1"/>
          </a:lnRef>
          <a:fillRef idx="0">
            <a:schemeClr val="accent1"/>
          </a:fillRef>
          <a:effectRef idx="0">
            <a:schemeClr val="accent1"/>
          </a:effectRef>
          <a:fontRef idx="minor">
            <a:schemeClr val="tx1"/>
          </a:fontRef>
        </p:style>
      </p:cxnSp>
      <p:cxnSp>
        <p:nvCxnSpPr>
          <p:cNvPr id="67" name="直線コネクタ 66">
            <a:extLst>
              <a:ext uri="{FF2B5EF4-FFF2-40B4-BE49-F238E27FC236}">
                <a16:creationId xmlns:a16="http://schemas.microsoft.com/office/drawing/2014/main" id="{AA712382-6B34-2845-8E39-1DD274AF3803}"/>
              </a:ext>
            </a:extLst>
          </p:cNvPr>
          <p:cNvCxnSpPr>
            <a:cxnSpLocks/>
          </p:cNvCxnSpPr>
          <p:nvPr/>
        </p:nvCxnSpPr>
        <p:spPr>
          <a:xfrm>
            <a:off x="8044191" y="2582887"/>
            <a:ext cx="5709" cy="0"/>
          </a:xfrm>
          <a:prstGeom prst="line">
            <a:avLst/>
          </a:prstGeom>
          <a:ln w="3175" cmpd="dbl">
            <a:solidFill>
              <a:schemeClr val="tx1">
                <a:lumMod val="25000"/>
                <a:lumOff val="75000"/>
              </a:schemeClr>
            </a:solidFill>
          </a:ln>
          <a:effectLst>
            <a:softEdge rad="0"/>
          </a:effectLst>
        </p:spPr>
        <p:style>
          <a:lnRef idx="1">
            <a:schemeClr val="accent1"/>
          </a:lnRef>
          <a:fillRef idx="0">
            <a:schemeClr val="accent1"/>
          </a:fillRef>
          <a:effectRef idx="0">
            <a:schemeClr val="accent1"/>
          </a:effectRef>
          <a:fontRef idx="minor">
            <a:schemeClr val="tx1"/>
          </a:fontRef>
        </p:style>
      </p:cxnSp>
      <p:cxnSp>
        <p:nvCxnSpPr>
          <p:cNvPr id="74" name="直線コネクタ 73">
            <a:extLst>
              <a:ext uri="{FF2B5EF4-FFF2-40B4-BE49-F238E27FC236}">
                <a16:creationId xmlns:a16="http://schemas.microsoft.com/office/drawing/2014/main" id="{3741B480-536F-F04B-9480-0019B9829FF9}"/>
              </a:ext>
            </a:extLst>
          </p:cNvPr>
          <p:cNvCxnSpPr>
            <a:cxnSpLocks/>
          </p:cNvCxnSpPr>
          <p:nvPr/>
        </p:nvCxnSpPr>
        <p:spPr>
          <a:xfrm>
            <a:off x="7189979" y="1717009"/>
            <a:ext cx="1137045" cy="876589"/>
          </a:xfrm>
          <a:prstGeom prst="line">
            <a:avLst/>
          </a:prstGeom>
          <a:ln w="3175">
            <a:solidFill>
              <a:schemeClr val="tx1">
                <a:lumMod val="25000"/>
                <a:lumOff val="75000"/>
              </a:schemeClr>
            </a:solidFill>
          </a:ln>
        </p:spPr>
        <p:style>
          <a:lnRef idx="1">
            <a:schemeClr val="accent1"/>
          </a:lnRef>
          <a:fillRef idx="0">
            <a:schemeClr val="accent1"/>
          </a:fillRef>
          <a:effectRef idx="0">
            <a:schemeClr val="accent1"/>
          </a:effectRef>
          <a:fontRef idx="minor">
            <a:schemeClr val="tx1"/>
          </a:fontRef>
        </p:style>
      </p:cxnSp>
      <p:cxnSp>
        <p:nvCxnSpPr>
          <p:cNvPr id="75" name="直線コネクタ 74">
            <a:extLst>
              <a:ext uri="{FF2B5EF4-FFF2-40B4-BE49-F238E27FC236}">
                <a16:creationId xmlns:a16="http://schemas.microsoft.com/office/drawing/2014/main" id="{D32166F5-6A2D-0745-B235-DD11FB637BC0}"/>
              </a:ext>
            </a:extLst>
          </p:cNvPr>
          <p:cNvCxnSpPr>
            <a:cxnSpLocks/>
          </p:cNvCxnSpPr>
          <p:nvPr/>
        </p:nvCxnSpPr>
        <p:spPr>
          <a:xfrm>
            <a:off x="7638285" y="1729703"/>
            <a:ext cx="243130" cy="861822"/>
          </a:xfrm>
          <a:prstGeom prst="line">
            <a:avLst/>
          </a:prstGeom>
          <a:ln w="3175">
            <a:solidFill>
              <a:schemeClr val="tx1">
                <a:lumMod val="25000"/>
                <a:lumOff val="75000"/>
              </a:schemeClr>
            </a:solidFill>
          </a:ln>
          <a:effectLst>
            <a:softEdge rad="0"/>
          </a:effectLst>
        </p:spPr>
        <p:style>
          <a:lnRef idx="1">
            <a:schemeClr val="accent1"/>
          </a:lnRef>
          <a:fillRef idx="0">
            <a:schemeClr val="accent1"/>
          </a:fillRef>
          <a:effectRef idx="0">
            <a:schemeClr val="accent1"/>
          </a:effectRef>
          <a:fontRef idx="minor">
            <a:schemeClr val="tx1"/>
          </a:fontRef>
        </p:style>
      </p:cxnSp>
      <p:cxnSp>
        <p:nvCxnSpPr>
          <p:cNvPr id="77" name="直線コネクタ 76">
            <a:extLst>
              <a:ext uri="{FF2B5EF4-FFF2-40B4-BE49-F238E27FC236}">
                <a16:creationId xmlns:a16="http://schemas.microsoft.com/office/drawing/2014/main" id="{4A3E8AB5-2DC0-F348-B957-DF3BB699601F}"/>
              </a:ext>
            </a:extLst>
          </p:cNvPr>
          <p:cNvCxnSpPr>
            <a:cxnSpLocks/>
          </p:cNvCxnSpPr>
          <p:nvPr/>
        </p:nvCxnSpPr>
        <p:spPr>
          <a:xfrm>
            <a:off x="6806493" y="2580052"/>
            <a:ext cx="5709" cy="0"/>
          </a:xfrm>
          <a:prstGeom prst="line">
            <a:avLst/>
          </a:prstGeom>
          <a:ln w="3175" cmpd="dbl">
            <a:solidFill>
              <a:schemeClr val="tx1"/>
            </a:solidFill>
          </a:ln>
        </p:spPr>
        <p:style>
          <a:lnRef idx="1">
            <a:schemeClr val="accent1"/>
          </a:lnRef>
          <a:fillRef idx="0">
            <a:schemeClr val="accent1"/>
          </a:fillRef>
          <a:effectRef idx="0">
            <a:schemeClr val="accent1"/>
          </a:effectRef>
          <a:fontRef idx="minor">
            <a:schemeClr val="tx1"/>
          </a:fontRef>
        </p:style>
      </p:cxnSp>
      <p:pic>
        <p:nvPicPr>
          <p:cNvPr id="78" name="Picture 28">
            <a:extLst>
              <a:ext uri="{FF2B5EF4-FFF2-40B4-BE49-F238E27FC236}">
                <a16:creationId xmlns:a16="http://schemas.microsoft.com/office/drawing/2014/main" id="{26FC4F73-CA37-234B-8DF6-7EFF978C7012}"/>
              </a:ext>
            </a:extLst>
          </p:cNvPr>
          <p:cNvPicPr>
            <a:picLocks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7117613" y="1524068"/>
            <a:ext cx="353428" cy="3464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9" name="Picture 28">
            <a:extLst>
              <a:ext uri="{FF2B5EF4-FFF2-40B4-BE49-F238E27FC236}">
                <a16:creationId xmlns:a16="http://schemas.microsoft.com/office/drawing/2014/main" id="{6EB168DE-2F46-8340-857B-DB60124F699D}"/>
              </a:ext>
            </a:extLst>
          </p:cNvPr>
          <p:cNvPicPr>
            <a:picLocks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7535236" y="1524068"/>
            <a:ext cx="353428" cy="3464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0" name="Picture 28">
            <a:extLst>
              <a:ext uri="{FF2B5EF4-FFF2-40B4-BE49-F238E27FC236}">
                <a16:creationId xmlns:a16="http://schemas.microsoft.com/office/drawing/2014/main" id="{C14CFE73-3178-704B-8FB8-D7DCDF178E2B}"/>
              </a:ext>
            </a:extLst>
          </p:cNvPr>
          <p:cNvPicPr>
            <a:picLocks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7742305" y="2403002"/>
            <a:ext cx="353428" cy="346406"/>
          </a:xfrm>
          <a:prstGeom prst="rect">
            <a:avLst/>
          </a:prstGeom>
          <a:noFill/>
          <a:ln>
            <a:noFill/>
          </a:ln>
          <a:effectLst>
            <a:softEdge rad="0"/>
          </a:effectLst>
        </p:spPr>
      </p:pic>
      <p:pic>
        <p:nvPicPr>
          <p:cNvPr id="85" name="Picture 28">
            <a:extLst>
              <a:ext uri="{FF2B5EF4-FFF2-40B4-BE49-F238E27FC236}">
                <a16:creationId xmlns:a16="http://schemas.microsoft.com/office/drawing/2014/main" id="{271734F3-EABA-2E44-ABF9-9DC0187773C3}"/>
              </a:ext>
            </a:extLst>
          </p:cNvPr>
          <p:cNvPicPr>
            <a:picLocks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8108335" y="2397656"/>
            <a:ext cx="353428" cy="346406"/>
          </a:xfrm>
          <a:prstGeom prst="rect">
            <a:avLst/>
          </a:prstGeom>
          <a:noFill/>
          <a:ln>
            <a:noFill/>
          </a:ln>
          <a:effectLst>
            <a:softEdge rad="0"/>
          </a:effectLst>
        </p:spPr>
      </p:pic>
      <p:sp>
        <p:nvSpPr>
          <p:cNvPr id="86" name="テキスト ボックス 85">
            <a:extLst>
              <a:ext uri="{FF2B5EF4-FFF2-40B4-BE49-F238E27FC236}">
                <a16:creationId xmlns:a16="http://schemas.microsoft.com/office/drawing/2014/main" id="{18CCCA50-CF4A-A944-8A4C-C80C177E264C}"/>
              </a:ext>
            </a:extLst>
          </p:cNvPr>
          <p:cNvSpPr txBox="1"/>
          <p:nvPr/>
        </p:nvSpPr>
        <p:spPr>
          <a:xfrm>
            <a:off x="7977529" y="3293615"/>
            <a:ext cx="319318" cy="200055"/>
          </a:xfrm>
          <a:prstGeom prst="rect">
            <a:avLst/>
          </a:prstGeom>
          <a:noFill/>
          <a:ln>
            <a:noFill/>
          </a:ln>
          <a:effectLst>
            <a:softEdge rad="0"/>
          </a:effectLst>
        </p:spPr>
        <p:txBody>
          <a:bodyPr wrap="none" rtlCol="0">
            <a:spAutoFit/>
          </a:bodyPr>
          <a:lstStyle/>
          <a:p>
            <a:r>
              <a:rPr lang="ja-JP" altLang="en-US" sz="700">
                <a:solidFill>
                  <a:schemeClr val="tx1">
                    <a:lumMod val="50000"/>
                    <a:lumOff val="50000"/>
                  </a:schemeClr>
                </a:solidFill>
                <a:latin typeface="+mn-lt"/>
              </a:rPr>
              <a:t>・・・</a:t>
            </a:r>
            <a:endParaRPr kumimoji="1" lang="ja-JP" altLang="en-US" sz="700">
              <a:solidFill>
                <a:schemeClr val="tx1">
                  <a:lumMod val="50000"/>
                  <a:lumOff val="50000"/>
                </a:schemeClr>
              </a:solidFill>
              <a:latin typeface="+mn-lt"/>
            </a:endParaRPr>
          </a:p>
        </p:txBody>
      </p:sp>
      <p:cxnSp>
        <p:nvCxnSpPr>
          <p:cNvPr id="87" name="直線コネクタ 86">
            <a:extLst>
              <a:ext uri="{FF2B5EF4-FFF2-40B4-BE49-F238E27FC236}">
                <a16:creationId xmlns:a16="http://schemas.microsoft.com/office/drawing/2014/main" id="{1D357A0A-2C8E-A346-83AB-EBEFBB0C64B3}"/>
              </a:ext>
            </a:extLst>
          </p:cNvPr>
          <p:cNvCxnSpPr>
            <a:cxnSpLocks/>
            <a:endCxn id="91" idx="0"/>
          </p:cNvCxnSpPr>
          <p:nvPr/>
        </p:nvCxnSpPr>
        <p:spPr>
          <a:xfrm flipH="1">
            <a:off x="6428548" y="3431682"/>
            <a:ext cx="76330" cy="158096"/>
          </a:xfrm>
          <a:prstGeom prst="line">
            <a:avLst/>
          </a:prstGeom>
          <a:ln w="6350">
            <a:solidFill>
              <a:schemeClr val="tx1"/>
            </a:solidFill>
          </a:ln>
        </p:spPr>
        <p:style>
          <a:lnRef idx="1">
            <a:schemeClr val="accent1"/>
          </a:lnRef>
          <a:fillRef idx="0">
            <a:schemeClr val="accent1"/>
          </a:fillRef>
          <a:effectRef idx="0">
            <a:schemeClr val="accent1"/>
          </a:effectRef>
          <a:fontRef idx="minor">
            <a:schemeClr val="tx1"/>
          </a:fontRef>
        </p:style>
      </p:cxnSp>
      <p:pic>
        <p:nvPicPr>
          <p:cNvPr id="91" name="Picture 27" descr="C:\Users\ecoffey\AppData\Local\Temp\Rar$DRa1.653\30059_Device_laptop_3145_unreachable_64.png">
            <a:extLst>
              <a:ext uri="{FF2B5EF4-FFF2-40B4-BE49-F238E27FC236}">
                <a16:creationId xmlns:a16="http://schemas.microsoft.com/office/drawing/2014/main" id="{4D4090C9-168D-6940-957D-C8DBEDA7285D}"/>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308480" y="3589778"/>
            <a:ext cx="240136" cy="229970"/>
          </a:xfrm>
          <a:prstGeom prst="rect">
            <a:avLst/>
          </a:prstGeom>
          <a:noFill/>
          <a:extLst>
            <a:ext uri="{909E8E84-426E-40DD-AFC4-6F175D3DCCD1}">
              <a14:hiddenFill xmlns:a14="http://schemas.microsoft.com/office/drawing/2010/main">
                <a:solidFill>
                  <a:srgbClr val="FFFFFF"/>
                </a:solidFill>
              </a14:hiddenFill>
            </a:ext>
          </a:extLst>
        </p:spPr>
      </p:pic>
      <p:cxnSp>
        <p:nvCxnSpPr>
          <p:cNvPr id="92" name="直線コネクタ 91">
            <a:extLst>
              <a:ext uri="{FF2B5EF4-FFF2-40B4-BE49-F238E27FC236}">
                <a16:creationId xmlns:a16="http://schemas.microsoft.com/office/drawing/2014/main" id="{3B29CE0E-AA54-A046-9A10-FE6739B30EDC}"/>
              </a:ext>
            </a:extLst>
          </p:cNvPr>
          <p:cNvCxnSpPr>
            <a:cxnSpLocks/>
            <a:endCxn id="93" idx="0"/>
          </p:cNvCxnSpPr>
          <p:nvPr/>
        </p:nvCxnSpPr>
        <p:spPr>
          <a:xfrm flipH="1">
            <a:off x="7156954" y="3420871"/>
            <a:ext cx="76330" cy="158096"/>
          </a:xfrm>
          <a:prstGeom prst="line">
            <a:avLst/>
          </a:prstGeom>
          <a:ln w="6350">
            <a:solidFill>
              <a:schemeClr val="tx1"/>
            </a:solidFill>
          </a:ln>
        </p:spPr>
        <p:style>
          <a:lnRef idx="1">
            <a:schemeClr val="accent1"/>
          </a:lnRef>
          <a:fillRef idx="0">
            <a:schemeClr val="accent1"/>
          </a:fillRef>
          <a:effectRef idx="0">
            <a:schemeClr val="accent1"/>
          </a:effectRef>
          <a:fontRef idx="minor">
            <a:schemeClr val="tx1"/>
          </a:fontRef>
        </p:style>
      </p:cxnSp>
      <p:pic>
        <p:nvPicPr>
          <p:cNvPr id="93" name="Picture 27" descr="C:\Users\ecoffey\AppData\Local\Temp\Rar$DRa1.653\30059_Device_laptop_3145_unreachable_64.png">
            <a:extLst>
              <a:ext uri="{FF2B5EF4-FFF2-40B4-BE49-F238E27FC236}">
                <a16:creationId xmlns:a16="http://schemas.microsoft.com/office/drawing/2014/main" id="{CD4D39D6-E7A5-704A-99A6-520FEA07180F}"/>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7036886" y="3578967"/>
            <a:ext cx="240136" cy="229970"/>
          </a:xfrm>
          <a:prstGeom prst="rect">
            <a:avLst/>
          </a:prstGeom>
          <a:noFill/>
          <a:extLst>
            <a:ext uri="{909E8E84-426E-40DD-AFC4-6F175D3DCCD1}">
              <a14:hiddenFill xmlns:a14="http://schemas.microsoft.com/office/drawing/2010/main">
                <a:solidFill>
                  <a:srgbClr val="FFFFFF"/>
                </a:solidFill>
              </a14:hiddenFill>
            </a:ext>
          </a:extLst>
        </p:spPr>
      </p:pic>
      <p:sp>
        <p:nvSpPr>
          <p:cNvPr id="98" name="上矢印 97">
            <a:extLst>
              <a:ext uri="{FF2B5EF4-FFF2-40B4-BE49-F238E27FC236}">
                <a16:creationId xmlns:a16="http://schemas.microsoft.com/office/drawing/2014/main" id="{966419FF-9C62-C541-92C9-86E01D0966BB}"/>
              </a:ext>
            </a:extLst>
          </p:cNvPr>
          <p:cNvSpPr/>
          <p:nvPr/>
        </p:nvSpPr>
        <p:spPr>
          <a:xfrm>
            <a:off x="6788328" y="2808149"/>
            <a:ext cx="337689" cy="437029"/>
          </a:xfrm>
          <a:prstGeom prst="upArrow">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0" name="上矢印 99">
            <a:extLst>
              <a:ext uri="{FF2B5EF4-FFF2-40B4-BE49-F238E27FC236}">
                <a16:creationId xmlns:a16="http://schemas.microsoft.com/office/drawing/2014/main" id="{E8BC53D9-137F-FB4F-BA94-056C44839B1F}"/>
              </a:ext>
            </a:extLst>
          </p:cNvPr>
          <p:cNvSpPr/>
          <p:nvPr/>
        </p:nvSpPr>
        <p:spPr>
          <a:xfrm rot="2129051">
            <a:off x="6995310" y="1909788"/>
            <a:ext cx="337689" cy="437029"/>
          </a:xfrm>
          <a:prstGeom prst="upArrow">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1" name="テキスト ボックス 100">
            <a:extLst>
              <a:ext uri="{FF2B5EF4-FFF2-40B4-BE49-F238E27FC236}">
                <a16:creationId xmlns:a16="http://schemas.microsoft.com/office/drawing/2014/main" id="{47A6C255-4553-7B46-B019-CD310EBCE6EC}"/>
              </a:ext>
            </a:extLst>
          </p:cNvPr>
          <p:cNvSpPr txBox="1"/>
          <p:nvPr/>
        </p:nvSpPr>
        <p:spPr>
          <a:xfrm>
            <a:off x="6118942" y="1969953"/>
            <a:ext cx="1060537" cy="253916"/>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1" lang="en-US" altLang="ja-JP" sz="1050">
                <a:solidFill>
                  <a:prstClr val="black"/>
                </a:solidFill>
                <a:latin typeface="+mn-lt"/>
                <a:ea typeface="游ゴシック" panose="020B0400000000000000" pitchFamily="34" charset="-128"/>
                <a:cs typeface="+mn-cs"/>
              </a:rPr>
              <a:t>16</a:t>
            </a:r>
            <a:r>
              <a:rPr kumimoji="1" lang="en-US" altLang="ja-JP" sz="1050" b="0" i="0" u="none" strike="noStrike" kern="1200" cap="none" spc="0" normalizeH="0" baseline="0" noProof="0">
                <a:ln>
                  <a:noFill/>
                </a:ln>
                <a:solidFill>
                  <a:prstClr val="black"/>
                </a:solidFill>
                <a:effectLst/>
                <a:uLnTx/>
                <a:uFillTx/>
                <a:latin typeface="+mn-lt"/>
                <a:ea typeface="游ゴシック" panose="020B0400000000000000" pitchFamily="34" charset="-128"/>
                <a:cs typeface="+mn-cs"/>
              </a:rPr>
              <a:t>0Gbps</a:t>
            </a:r>
          </a:p>
        </p:txBody>
      </p:sp>
      <p:sp>
        <p:nvSpPr>
          <p:cNvPr id="102" name="テキスト ボックス 101">
            <a:extLst>
              <a:ext uri="{FF2B5EF4-FFF2-40B4-BE49-F238E27FC236}">
                <a16:creationId xmlns:a16="http://schemas.microsoft.com/office/drawing/2014/main" id="{490AB152-CEF4-B64C-88E0-CE4C694876DE}"/>
              </a:ext>
            </a:extLst>
          </p:cNvPr>
          <p:cNvSpPr txBox="1"/>
          <p:nvPr/>
        </p:nvSpPr>
        <p:spPr>
          <a:xfrm>
            <a:off x="5607271" y="2392643"/>
            <a:ext cx="1060537" cy="646331"/>
          </a:xfrm>
          <a:prstGeom prst="rect">
            <a:avLst/>
          </a:prstGeom>
          <a:noFill/>
        </p:spPr>
        <p:txBody>
          <a:bodyPr wrap="square"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1" lang="ja-JP" altLang="en-US" sz="900">
                <a:solidFill>
                  <a:prstClr val="black"/>
                </a:solidFill>
                <a:latin typeface="+mn-lt"/>
                <a:ea typeface="游ゴシック" panose="020B0400000000000000" pitchFamily="34" charset="-128"/>
                <a:cs typeface="+mn-cs"/>
              </a:rPr>
              <a:t>オーバ</a:t>
            </a:r>
            <a:r>
              <a:rPr kumimoji="1" lang="en-US" altLang="ja-JP" sz="900">
                <a:solidFill>
                  <a:prstClr val="black"/>
                </a:solidFill>
                <a:latin typeface="+mn-lt"/>
                <a:ea typeface="游ゴシック" panose="020B0400000000000000" pitchFamily="34" charset="-128"/>
                <a:cs typeface="+mn-cs"/>
              </a:rPr>
              <a:t> </a:t>
            </a:r>
            <a:br>
              <a:rPr kumimoji="1" lang="en-US" altLang="ja-JP" sz="900">
                <a:solidFill>
                  <a:prstClr val="black"/>
                </a:solidFill>
                <a:latin typeface="+mn-lt"/>
                <a:ea typeface="游ゴシック" panose="020B0400000000000000" pitchFamily="34" charset="-128"/>
                <a:cs typeface="+mn-cs"/>
              </a:rPr>
            </a:br>
            <a:r>
              <a:rPr kumimoji="1" lang="ja-JP" altLang="en-US" sz="900">
                <a:solidFill>
                  <a:prstClr val="black"/>
                </a:solidFill>
                <a:latin typeface="+mn-lt"/>
                <a:ea typeface="游ゴシック" panose="020B0400000000000000" pitchFamily="34" charset="-128"/>
                <a:cs typeface="+mn-cs"/>
              </a:rPr>
              <a:t>サブスクリプション</a:t>
            </a:r>
            <a:endParaRPr kumimoji="1" lang="en-US" altLang="ja-JP" sz="900">
              <a:solidFill>
                <a:prstClr val="black"/>
              </a:solidFill>
              <a:latin typeface="+mn-lt"/>
              <a:ea typeface="游ゴシック" panose="020B0400000000000000" pitchFamily="34" charset="-128"/>
              <a:cs typeface="+mn-cs"/>
            </a:endParaRPr>
          </a:p>
          <a:p>
            <a:pPr marL="0" marR="0" lvl="0" indent="0" algn="ctr" defTabSz="685800" rtl="0" eaLnBrk="1" fontAlgn="auto" latinLnBrk="0" hangingPunct="1">
              <a:lnSpc>
                <a:spcPct val="100000"/>
              </a:lnSpc>
              <a:spcBef>
                <a:spcPts val="0"/>
              </a:spcBef>
              <a:spcAft>
                <a:spcPts val="0"/>
              </a:spcAft>
              <a:buClrTx/>
              <a:buSzTx/>
              <a:buFontTx/>
              <a:buNone/>
              <a:tabLst/>
              <a:defRPr/>
            </a:pPr>
            <a:r>
              <a:rPr kumimoji="1" lang="en-US" altLang="ja-JP" sz="900" b="0" i="0" u="none" strike="noStrike" kern="1200" cap="none" spc="0" normalizeH="0" baseline="0" noProof="0">
                <a:ln>
                  <a:noFill/>
                </a:ln>
                <a:solidFill>
                  <a:prstClr val="black"/>
                </a:solidFill>
                <a:effectLst/>
                <a:uLnTx/>
                <a:uFillTx/>
                <a:latin typeface="+mn-lt"/>
                <a:ea typeface="游ゴシック" panose="020B0400000000000000" pitchFamily="34" charset="-128"/>
                <a:cs typeface="+mn-cs"/>
              </a:rPr>
              <a:t>1:4</a:t>
            </a:r>
          </a:p>
        </p:txBody>
      </p:sp>
      <p:sp>
        <p:nvSpPr>
          <p:cNvPr id="103" name="正方形/長方形 102">
            <a:extLst>
              <a:ext uri="{FF2B5EF4-FFF2-40B4-BE49-F238E27FC236}">
                <a16:creationId xmlns:a16="http://schemas.microsoft.com/office/drawing/2014/main" id="{D3664A6E-DC4A-E446-8868-35B2D1FB5E6A}"/>
              </a:ext>
            </a:extLst>
          </p:cNvPr>
          <p:cNvSpPr/>
          <p:nvPr/>
        </p:nvSpPr>
        <p:spPr>
          <a:xfrm>
            <a:off x="7327509" y="2154421"/>
            <a:ext cx="490839" cy="338554"/>
          </a:xfrm>
          <a:prstGeom prst="rect">
            <a:avLst/>
          </a:prstGeom>
        </p:spPr>
        <p:txBody>
          <a:bodyPr wrap="none">
            <a:spAutoFit/>
          </a:bodyPr>
          <a:lstStyle/>
          <a:p>
            <a:pPr algn="ctr"/>
            <a:r>
              <a:rPr kumimoji="1" lang="en-US" altLang="ja-JP" sz="800">
                <a:latin typeface="+mn-lt"/>
              </a:rPr>
              <a:t>4</a:t>
            </a:r>
            <a:r>
              <a:rPr kumimoji="1" lang="ja-JP" altLang="en-US" sz="800">
                <a:latin typeface="+mn-lt"/>
              </a:rPr>
              <a:t>リンク</a:t>
            </a:r>
            <a:endParaRPr kumimoji="1" lang="en-US" altLang="ja-JP" sz="800">
              <a:latin typeface="+mn-lt"/>
            </a:endParaRPr>
          </a:p>
          <a:p>
            <a:pPr algn="ctr"/>
            <a:r>
              <a:rPr kumimoji="1" lang="en-US" altLang="ja-JP" sz="800">
                <a:latin typeface="+mn-lt"/>
              </a:rPr>
              <a:t>*40G</a:t>
            </a:r>
          </a:p>
        </p:txBody>
      </p:sp>
      <p:sp>
        <p:nvSpPr>
          <p:cNvPr id="97" name="テキスト ボックス 96">
            <a:extLst>
              <a:ext uri="{FF2B5EF4-FFF2-40B4-BE49-F238E27FC236}">
                <a16:creationId xmlns:a16="http://schemas.microsoft.com/office/drawing/2014/main" id="{31FEEBE1-6B65-BE4E-815B-0112BC622E3F}"/>
              </a:ext>
            </a:extLst>
          </p:cNvPr>
          <p:cNvSpPr txBox="1"/>
          <p:nvPr/>
        </p:nvSpPr>
        <p:spPr>
          <a:xfrm>
            <a:off x="5886529" y="3016680"/>
            <a:ext cx="1060537" cy="253916"/>
          </a:xfrm>
          <a:prstGeom prst="rect">
            <a:avLst/>
          </a:prstGeom>
          <a:noFill/>
        </p:spPr>
        <p:txBody>
          <a:bodyPr wrap="squar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1" lang="en-US" altLang="ja-JP" sz="1050" b="0" i="0" u="none" strike="noStrike" kern="1200" cap="none" spc="0" normalizeH="0" baseline="0" noProof="0">
                <a:ln>
                  <a:noFill/>
                </a:ln>
                <a:solidFill>
                  <a:prstClr val="black"/>
                </a:solidFill>
                <a:effectLst/>
                <a:uLnTx/>
                <a:uFillTx/>
                <a:latin typeface="+mn-lt"/>
                <a:ea typeface="游ゴシック" panose="020B0400000000000000" pitchFamily="34" charset="-128"/>
                <a:cs typeface="+mn-cs"/>
              </a:rPr>
              <a:t>640Gbps</a:t>
            </a:r>
          </a:p>
        </p:txBody>
      </p:sp>
      <p:sp>
        <p:nvSpPr>
          <p:cNvPr id="69" name="Slide Number Placeholder 4">
            <a:extLst>
              <a:ext uri="{FF2B5EF4-FFF2-40B4-BE49-F238E27FC236}">
                <a16:creationId xmlns:a16="http://schemas.microsoft.com/office/drawing/2014/main" id="{F0EDAD87-E721-8349-A9B5-65A320920E52}"/>
              </a:ext>
            </a:extLst>
          </p:cNvPr>
          <p:cNvSpPr txBox="1">
            <a:spLocks/>
          </p:cNvSpPr>
          <p:nvPr/>
        </p:nvSpPr>
        <p:spPr>
          <a:xfrm>
            <a:off x="8648700" y="4884738"/>
            <a:ext cx="495300" cy="274637"/>
          </a:xfrm>
          <a:prstGeom prst="rect">
            <a:avLst/>
          </a:prstGeom>
        </p:spPr>
        <p:txBody>
          <a:bodyPr>
            <a:noAutofit/>
          </a:bodyPr>
          <a:lstStyle>
            <a:defPPr>
              <a:defRPr lang="en-US"/>
            </a:defPPr>
            <a:lvl1pPr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1pPr>
            <a:lvl2pPr marL="4572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2pPr>
            <a:lvl3pPr marL="9144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3pPr>
            <a:lvl4pPr marL="13716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4pPr>
            <a:lvl5pPr marL="18288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5pPr>
            <a:lvl6pPr marL="2286000" algn="l" defTabSz="457200" rtl="0" eaLnBrk="1" latinLnBrk="0" hangingPunct="1">
              <a:defRPr kern="1200">
                <a:solidFill>
                  <a:schemeClr val="tx1"/>
                </a:solidFill>
                <a:latin typeface="Arial" charset="0"/>
                <a:ea typeface="ＭＳ Ｐゴシック" charset="0"/>
                <a:cs typeface="ＭＳ Ｐゴシック" charset="0"/>
              </a:defRPr>
            </a:lvl6pPr>
            <a:lvl7pPr marL="2743200" algn="l" defTabSz="457200" rtl="0" eaLnBrk="1" latinLnBrk="0" hangingPunct="1">
              <a:defRPr kern="1200">
                <a:solidFill>
                  <a:schemeClr val="tx1"/>
                </a:solidFill>
                <a:latin typeface="Arial" charset="0"/>
                <a:ea typeface="ＭＳ Ｐゴシック" charset="0"/>
                <a:cs typeface="ＭＳ Ｐゴシック" charset="0"/>
              </a:defRPr>
            </a:lvl7pPr>
            <a:lvl8pPr marL="3200400" algn="l" defTabSz="457200" rtl="0" eaLnBrk="1" latinLnBrk="0" hangingPunct="1">
              <a:defRPr kern="1200">
                <a:solidFill>
                  <a:schemeClr val="tx1"/>
                </a:solidFill>
                <a:latin typeface="Arial" charset="0"/>
                <a:ea typeface="ＭＳ Ｐゴシック" charset="0"/>
                <a:cs typeface="ＭＳ Ｐゴシック" charset="0"/>
              </a:defRPr>
            </a:lvl8pPr>
            <a:lvl9pPr marL="3657600" algn="l" defTabSz="457200" rtl="0" eaLnBrk="1" latinLnBrk="0" hangingPunct="1">
              <a:defRPr kern="1200">
                <a:solidFill>
                  <a:schemeClr val="tx1"/>
                </a:solidFill>
                <a:latin typeface="Arial" charset="0"/>
                <a:ea typeface="ＭＳ Ｐゴシック" charset="0"/>
                <a:cs typeface="ＭＳ Ｐゴシック" charset="0"/>
              </a:defRPr>
            </a:lvl9pPr>
          </a:lstStyle>
          <a:p>
            <a:fld id="{3945D0FD-48F1-4D72-80C5-FFB60B92A834}" type="slidenum">
              <a:rPr lang="en-US" sz="900" smtClean="0">
                <a:latin typeface="+mn-lt"/>
              </a:rPr>
              <a:pPr/>
              <a:t>42</a:t>
            </a:fld>
            <a:endParaRPr lang="en-US" sz="900">
              <a:latin typeface="+mn-lt"/>
            </a:endParaRPr>
          </a:p>
        </p:txBody>
      </p:sp>
    </p:spTree>
    <p:extLst>
      <p:ext uri="{BB962C8B-B14F-4D97-AF65-F5344CB8AC3E}">
        <p14:creationId xmlns:p14="http://schemas.microsoft.com/office/powerpoint/2010/main" val="3513786452"/>
      </p:ext>
    </p:extLst>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 name="テキスト ボックス 100">
            <a:extLst>
              <a:ext uri="{FF2B5EF4-FFF2-40B4-BE49-F238E27FC236}">
                <a16:creationId xmlns:a16="http://schemas.microsoft.com/office/drawing/2014/main" id="{4FB37DC2-7FC8-DC4B-A993-5D802C0ADA8E}"/>
              </a:ext>
            </a:extLst>
          </p:cNvPr>
          <p:cNvSpPr txBox="1"/>
          <p:nvPr/>
        </p:nvSpPr>
        <p:spPr>
          <a:xfrm>
            <a:off x="289059" y="1180217"/>
            <a:ext cx="2058577" cy="276999"/>
          </a:xfrm>
          <a:prstGeom prst="rect">
            <a:avLst/>
          </a:prstGeom>
          <a:noFill/>
        </p:spPr>
        <p:txBody>
          <a:bodyPr wrap="none" rtlCol="0">
            <a:spAutoFit/>
          </a:bodyPr>
          <a:lstStyle/>
          <a:p>
            <a:r>
              <a:rPr kumimoji="1" lang="en-US" altLang="ja-JP" sz="1200" b="1" u="sng">
                <a:latin typeface="+mn-lt"/>
                <a:ea typeface="MS PGothic" panose="020B0600070205080204" pitchFamily="34" charset="-128"/>
              </a:rPr>
              <a:t>A </a:t>
            </a:r>
            <a:r>
              <a:rPr kumimoji="1" lang="ja-JP" altLang="en-US" sz="1200" b="1" u="sng">
                <a:latin typeface="+mn-lt"/>
                <a:ea typeface="MS PGothic" panose="020B0600070205080204" pitchFamily="34" charset="-128"/>
              </a:rPr>
              <a:t>構成　小規模構成シナリオ</a:t>
            </a:r>
          </a:p>
        </p:txBody>
      </p:sp>
      <p:sp>
        <p:nvSpPr>
          <p:cNvPr id="102" name="テキスト ボックス 101">
            <a:extLst>
              <a:ext uri="{FF2B5EF4-FFF2-40B4-BE49-F238E27FC236}">
                <a16:creationId xmlns:a16="http://schemas.microsoft.com/office/drawing/2014/main" id="{4E8AE438-C5D4-D24A-898F-20FE76C844AC}"/>
              </a:ext>
            </a:extLst>
          </p:cNvPr>
          <p:cNvSpPr txBox="1"/>
          <p:nvPr/>
        </p:nvSpPr>
        <p:spPr>
          <a:xfrm>
            <a:off x="3330735" y="1184113"/>
            <a:ext cx="2053767" cy="276999"/>
          </a:xfrm>
          <a:prstGeom prst="rect">
            <a:avLst/>
          </a:prstGeom>
          <a:noFill/>
        </p:spPr>
        <p:txBody>
          <a:bodyPr wrap="none" rtlCol="0">
            <a:spAutoFit/>
          </a:bodyPr>
          <a:lstStyle/>
          <a:p>
            <a:r>
              <a:rPr kumimoji="1" lang="en-US" altLang="ja-JP" sz="1200" b="1" u="sng">
                <a:latin typeface="+mn-lt"/>
                <a:ea typeface="MS PGothic" panose="020B0600070205080204" pitchFamily="34" charset="-128"/>
              </a:rPr>
              <a:t>B </a:t>
            </a:r>
            <a:r>
              <a:rPr kumimoji="1" lang="ja-JP" altLang="en-US" sz="1200" b="1" u="sng">
                <a:latin typeface="+mn-lt"/>
                <a:ea typeface="MS PGothic" panose="020B0600070205080204" pitchFamily="34" charset="-128"/>
              </a:rPr>
              <a:t>構成　大規模構成シナリオ</a:t>
            </a:r>
          </a:p>
        </p:txBody>
      </p:sp>
      <p:grpSp>
        <p:nvGrpSpPr>
          <p:cNvPr id="382" name="グループ化 381">
            <a:extLst>
              <a:ext uri="{FF2B5EF4-FFF2-40B4-BE49-F238E27FC236}">
                <a16:creationId xmlns:a16="http://schemas.microsoft.com/office/drawing/2014/main" id="{C7CBB3AF-979E-A240-9CF6-A90CA309DD47}"/>
              </a:ext>
            </a:extLst>
          </p:cNvPr>
          <p:cNvGrpSpPr/>
          <p:nvPr/>
        </p:nvGrpSpPr>
        <p:grpSpPr>
          <a:xfrm>
            <a:off x="4899567" y="2697605"/>
            <a:ext cx="2548600" cy="1921108"/>
            <a:chOff x="3643420" y="1647792"/>
            <a:chExt cx="4699872" cy="5049801"/>
          </a:xfrm>
        </p:grpSpPr>
        <p:cxnSp>
          <p:nvCxnSpPr>
            <p:cNvPr id="384" name="直線コネクタ 383">
              <a:extLst>
                <a:ext uri="{FF2B5EF4-FFF2-40B4-BE49-F238E27FC236}">
                  <a16:creationId xmlns:a16="http://schemas.microsoft.com/office/drawing/2014/main" id="{33E527EF-D1AF-054D-B41B-CAB1FE09C2EA}"/>
                </a:ext>
              </a:extLst>
            </p:cNvPr>
            <p:cNvCxnSpPr>
              <a:cxnSpLocks/>
            </p:cNvCxnSpPr>
            <p:nvPr/>
          </p:nvCxnSpPr>
          <p:spPr>
            <a:xfrm>
              <a:off x="3643420" y="1647792"/>
              <a:ext cx="33913" cy="5049801"/>
            </a:xfrm>
            <a:prstGeom prst="line">
              <a:avLst/>
            </a:prstGeom>
            <a:noFill/>
            <a:ln w="6350" cap="flat" cmpd="sng" algn="ctr">
              <a:solidFill>
                <a:sysClr val="window" lastClr="FFFFFF">
                  <a:lumMod val="75000"/>
                </a:sysClr>
              </a:solidFill>
              <a:prstDash val="solid"/>
              <a:miter lim="800000"/>
            </a:ln>
            <a:effectLst/>
          </p:spPr>
        </p:cxnSp>
        <p:cxnSp>
          <p:nvCxnSpPr>
            <p:cNvPr id="385" name="直線コネクタ 384">
              <a:extLst>
                <a:ext uri="{FF2B5EF4-FFF2-40B4-BE49-F238E27FC236}">
                  <a16:creationId xmlns:a16="http://schemas.microsoft.com/office/drawing/2014/main" id="{947D1B98-FE7F-D54F-AFC6-706518C2BA23}"/>
                </a:ext>
              </a:extLst>
            </p:cNvPr>
            <p:cNvCxnSpPr>
              <a:cxnSpLocks/>
            </p:cNvCxnSpPr>
            <p:nvPr/>
          </p:nvCxnSpPr>
          <p:spPr>
            <a:xfrm>
              <a:off x="5952812" y="1647792"/>
              <a:ext cx="33913" cy="5049801"/>
            </a:xfrm>
            <a:prstGeom prst="line">
              <a:avLst/>
            </a:prstGeom>
            <a:noFill/>
            <a:ln w="6350" cap="flat" cmpd="sng" algn="ctr">
              <a:solidFill>
                <a:sysClr val="window" lastClr="FFFFFF">
                  <a:lumMod val="75000"/>
                </a:sysClr>
              </a:solidFill>
              <a:prstDash val="solid"/>
              <a:miter lim="800000"/>
            </a:ln>
            <a:effectLst/>
          </p:spPr>
        </p:cxnSp>
        <p:cxnSp>
          <p:nvCxnSpPr>
            <p:cNvPr id="386" name="直線コネクタ 385">
              <a:extLst>
                <a:ext uri="{FF2B5EF4-FFF2-40B4-BE49-F238E27FC236}">
                  <a16:creationId xmlns:a16="http://schemas.microsoft.com/office/drawing/2014/main" id="{72F17EDF-2A2F-6E42-9013-3DD3C32F0C04}"/>
                </a:ext>
              </a:extLst>
            </p:cNvPr>
            <p:cNvCxnSpPr>
              <a:cxnSpLocks/>
            </p:cNvCxnSpPr>
            <p:nvPr/>
          </p:nvCxnSpPr>
          <p:spPr>
            <a:xfrm>
              <a:off x="8309379" y="1647792"/>
              <a:ext cx="33913" cy="5049801"/>
            </a:xfrm>
            <a:prstGeom prst="line">
              <a:avLst/>
            </a:prstGeom>
            <a:noFill/>
            <a:ln w="6350" cap="flat" cmpd="sng" algn="ctr">
              <a:solidFill>
                <a:sysClr val="window" lastClr="FFFFFF">
                  <a:lumMod val="75000"/>
                </a:sysClr>
              </a:solidFill>
              <a:prstDash val="solid"/>
              <a:miter lim="800000"/>
            </a:ln>
            <a:effectLst/>
          </p:spPr>
        </p:cxnSp>
      </p:grpSp>
      <p:sp>
        <p:nvSpPr>
          <p:cNvPr id="46" name="タイトル 45">
            <a:extLst>
              <a:ext uri="{FF2B5EF4-FFF2-40B4-BE49-F238E27FC236}">
                <a16:creationId xmlns:a16="http://schemas.microsoft.com/office/drawing/2014/main" id="{8A7DFE44-12FF-C24E-A985-DFC7DCA01F6E}"/>
              </a:ext>
            </a:extLst>
          </p:cNvPr>
          <p:cNvSpPr>
            <a:spLocks noGrp="1"/>
          </p:cNvSpPr>
          <p:nvPr>
            <p:ph type="title"/>
          </p:nvPr>
        </p:nvSpPr>
        <p:spPr/>
        <p:txBody>
          <a:bodyPr/>
          <a:lstStyle/>
          <a:p>
            <a:r>
              <a:rPr kumimoji="1" lang="ja-JP" altLang="en-US">
                <a:ea typeface="MS PGothic" panose="020B0600070205080204" pitchFamily="34" charset="-128"/>
              </a:rPr>
              <a:t>ケース</a:t>
            </a:r>
            <a:r>
              <a:rPr kumimoji="1" lang="en-US" altLang="ja-JP">
                <a:ea typeface="MS PGothic" panose="020B0600070205080204" pitchFamily="34" charset="-128"/>
              </a:rPr>
              <a:t> </a:t>
            </a:r>
            <a:r>
              <a:rPr kumimoji="1" lang="ja-JP" altLang="en-US">
                <a:ea typeface="MS PGothic" panose="020B0600070205080204" pitchFamily="34" charset="-128"/>
              </a:rPr>
              <a:t>スタディ　（ディストリビューション</a:t>
            </a:r>
            <a:r>
              <a:rPr kumimoji="1" lang="en-US" altLang="ja-JP">
                <a:ea typeface="MS PGothic" panose="020B0600070205080204" pitchFamily="34" charset="-128"/>
              </a:rPr>
              <a:t> </a:t>
            </a:r>
            <a:r>
              <a:rPr kumimoji="1" lang="ja-JP" altLang="en-US">
                <a:ea typeface="MS PGothic" panose="020B0600070205080204" pitchFamily="34" charset="-128"/>
              </a:rPr>
              <a:t>レイヤ）</a:t>
            </a:r>
            <a:endParaRPr lang="ja-JP" altLang="en-US">
              <a:latin typeface="+mn-lt"/>
            </a:endParaRPr>
          </a:p>
        </p:txBody>
      </p:sp>
      <p:sp>
        <p:nvSpPr>
          <p:cNvPr id="2" name="Text Placeholder 1">
            <a:extLst>
              <a:ext uri="{FF2B5EF4-FFF2-40B4-BE49-F238E27FC236}">
                <a16:creationId xmlns:a16="http://schemas.microsoft.com/office/drawing/2014/main" id="{C6682356-03BC-9547-95EA-AA5DA32B623F}"/>
              </a:ext>
            </a:extLst>
          </p:cNvPr>
          <p:cNvSpPr>
            <a:spLocks noGrp="1"/>
          </p:cNvSpPr>
          <p:nvPr>
            <p:ph type="body" sz="quarter" idx="12"/>
          </p:nvPr>
        </p:nvSpPr>
        <p:spPr/>
        <p:txBody>
          <a:bodyPr/>
          <a:lstStyle/>
          <a:p>
            <a:r>
              <a:rPr kumimoji="1" lang="en-US" altLang="ja-JP"/>
              <a:t>2.4  </a:t>
            </a:r>
            <a:r>
              <a:rPr lang="ja-JP" altLang="en-US">
                <a:solidFill>
                  <a:schemeClr val="accent3">
                    <a:lumMod val="50000"/>
                  </a:schemeClr>
                </a:solidFill>
                <a:ea typeface="ＭＳ Ｐゴシック"/>
                <a:cs typeface="CiscoSansTT" panose="020B0503020201020303" pitchFamily="34" charset="0"/>
              </a:rPr>
              <a:t>ディストリビューション</a:t>
            </a:r>
            <a:r>
              <a:rPr lang="en-US" altLang="ja-JP">
                <a:solidFill>
                  <a:schemeClr val="accent3">
                    <a:lumMod val="50000"/>
                  </a:schemeClr>
                </a:solidFill>
                <a:ea typeface="ＭＳ Ｐゴシック"/>
                <a:cs typeface="CiscoSansTT" panose="020B0503020201020303" pitchFamily="34" charset="0"/>
              </a:rPr>
              <a:t> </a:t>
            </a:r>
            <a:r>
              <a:rPr lang="ja-JP" altLang="en-US">
                <a:solidFill>
                  <a:schemeClr val="accent3">
                    <a:lumMod val="50000"/>
                  </a:schemeClr>
                </a:solidFill>
                <a:ea typeface="ＭＳ Ｐゴシック"/>
                <a:cs typeface="CiscoSansTT" panose="020B0503020201020303" pitchFamily="34" charset="0"/>
              </a:rPr>
              <a:t>レイヤの構成</a:t>
            </a:r>
            <a:endParaRPr kumimoji="1" lang="ja-JP" altLang="en-US"/>
          </a:p>
        </p:txBody>
      </p:sp>
      <p:sp>
        <p:nvSpPr>
          <p:cNvPr id="475" name="テキスト ボックス 474">
            <a:extLst>
              <a:ext uri="{FF2B5EF4-FFF2-40B4-BE49-F238E27FC236}">
                <a16:creationId xmlns:a16="http://schemas.microsoft.com/office/drawing/2014/main" id="{2392AE8C-1F7D-8B47-96D7-01CF8AB5FB0F}"/>
              </a:ext>
            </a:extLst>
          </p:cNvPr>
          <p:cNvSpPr txBox="1"/>
          <p:nvPr/>
        </p:nvSpPr>
        <p:spPr>
          <a:xfrm>
            <a:off x="1064778" y="2471712"/>
            <a:ext cx="909223" cy="215444"/>
          </a:xfrm>
          <a:prstGeom prst="rect">
            <a:avLst/>
          </a:prstGeom>
          <a:noFill/>
        </p:spPr>
        <p:txBody>
          <a:bodyPr wrap="none" rtlCol="0">
            <a:spAutoFit/>
          </a:bodyPr>
          <a:lstStyle/>
          <a:p>
            <a:pPr defTabSz="914400" fontAlgn="auto">
              <a:spcBef>
                <a:spcPts val="0"/>
              </a:spcBef>
              <a:spcAft>
                <a:spcPts val="0"/>
              </a:spcAft>
            </a:pPr>
            <a:r>
              <a:rPr kumimoji="1" lang="en-US" altLang="ja-JP" sz="800">
                <a:solidFill>
                  <a:prstClr val="black"/>
                </a:solidFill>
                <a:latin typeface="+mn-lt"/>
                <a:ea typeface="游ゴシック" panose="020B0400000000000000" pitchFamily="34" charset="-128"/>
                <a:cs typeface="+mn-cs"/>
              </a:rPr>
              <a:t>2 * </a:t>
            </a:r>
            <a:r>
              <a:rPr kumimoji="1" lang="en-US" altLang="ja-JP" sz="800" kern="0">
                <a:solidFill>
                  <a:prstClr val="black"/>
                </a:solidFill>
                <a:latin typeface="+mn-lt"/>
                <a:ea typeface="游ゴシック" panose="020B0400000000000000" pitchFamily="34" charset="-128"/>
                <a:cs typeface="+mn-cs"/>
              </a:rPr>
              <a:t>C9300-24T</a:t>
            </a:r>
            <a:endParaRPr kumimoji="1" lang="ja-JP" altLang="en-US" sz="800" kern="0">
              <a:solidFill>
                <a:prstClr val="black"/>
              </a:solidFill>
              <a:latin typeface="+mn-lt"/>
              <a:ea typeface="游ゴシック" panose="020B0400000000000000" pitchFamily="34" charset="-128"/>
              <a:cs typeface="+mn-cs"/>
            </a:endParaRPr>
          </a:p>
        </p:txBody>
      </p:sp>
      <p:sp>
        <p:nvSpPr>
          <p:cNvPr id="79" name="角丸四角形 78">
            <a:extLst>
              <a:ext uri="{FF2B5EF4-FFF2-40B4-BE49-F238E27FC236}">
                <a16:creationId xmlns:a16="http://schemas.microsoft.com/office/drawing/2014/main" id="{EC4D5157-FDBC-0D49-B128-4AB31BD1E906}"/>
              </a:ext>
            </a:extLst>
          </p:cNvPr>
          <p:cNvSpPr/>
          <p:nvPr/>
        </p:nvSpPr>
        <p:spPr>
          <a:xfrm>
            <a:off x="3783463" y="2641029"/>
            <a:ext cx="1010776" cy="460860"/>
          </a:xfrm>
          <a:prstGeom prst="roundRect">
            <a:avLst/>
          </a:prstGeom>
          <a:solidFill>
            <a:sysClr val="window" lastClr="FFFFFF">
              <a:lumMod val="85000"/>
            </a:sysClr>
          </a:solidFill>
          <a:ln w="9525" cap="flat" cmpd="sng" algn="ctr">
            <a:solidFill>
              <a:sysClr val="window" lastClr="FFFFFF">
                <a:lumMod val="75000"/>
              </a:sys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1" lang="ja-JP" altLang="en-US" sz="1000" b="0" i="0" u="none" strike="noStrike" kern="0" cap="none" spc="0" normalizeH="0" baseline="0" noProof="0">
              <a:ln>
                <a:noFill/>
              </a:ln>
              <a:solidFill>
                <a:prstClr val="white"/>
              </a:solidFill>
              <a:effectLst/>
              <a:uLnTx/>
              <a:uFillTx/>
              <a:latin typeface="+mn-lt"/>
              <a:ea typeface="游ゴシック" panose="020B0400000000000000" pitchFamily="34" charset="-128"/>
              <a:cs typeface="+mn-cs"/>
            </a:endParaRPr>
          </a:p>
        </p:txBody>
      </p:sp>
      <p:sp>
        <p:nvSpPr>
          <p:cNvPr id="80" name="角丸四角形 79">
            <a:extLst>
              <a:ext uri="{FF2B5EF4-FFF2-40B4-BE49-F238E27FC236}">
                <a16:creationId xmlns:a16="http://schemas.microsoft.com/office/drawing/2014/main" id="{4D1121C9-50C8-2744-BE54-8D010E7BAEED}"/>
              </a:ext>
            </a:extLst>
          </p:cNvPr>
          <p:cNvSpPr/>
          <p:nvPr/>
        </p:nvSpPr>
        <p:spPr>
          <a:xfrm>
            <a:off x="4999874" y="2641029"/>
            <a:ext cx="1010776" cy="460860"/>
          </a:xfrm>
          <a:prstGeom prst="roundRect">
            <a:avLst/>
          </a:prstGeom>
          <a:solidFill>
            <a:sysClr val="window" lastClr="FFFFFF">
              <a:lumMod val="85000"/>
            </a:sysClr>
          </a:solidFill>
          <a:ln w="9525" cap="flat" cmpd="sng" algn="ctr">
            <a:solidFill>
              <a:sysClr val="window" lastClr="FFFFFF">
                <a:lumMod val="75000"/>
              </a:sys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1" lang="ja-JP" altLang="en-US" sz="1000" b="0" i="0" u="none" strike="noStrike" kern="0" cap="none" spc="0" normalizeH="0" baseline="0" noProof="0">
              <a:ln>
                <a:noFill/>
              </a:ln>
              <a:solidFill>
                <a:prstClr val="white"/>
              </a:solidFill>
              <a:effectLst/>
              <a:uLnTx/>
              <a:uFillTx/>
              <a:latin typeface="+mn-lt"/>
              <a:ea typeface="游ゴシック" panose="020B0400000000000000" pitchFamily="34" charset="-128"/>
              <a:cs typeface="+mn-cs"/>
            </a:endParaRPr>
          </a:p>
        </p:txBody>
      </p:sp>
      <p:sp>
        <p:nvSpPr>
          <p:cNvPr id="81" name="角丸四角形 80">
            <a:extLst>
              <a:ext uri="{FF2B5EF4-FFF2-40B4-BE49-F238E27FC236}">
                <a16:creationId xmlns:a16="http://schemas.microsoft.com/office/drawing/2014/main" id="{C07C0409-C493-F64B-BC33-837081D003A6}"/>
              </a:ext>
            </a:extLst>
          </p:cNvPr>
          <p:cNvSpPr/>
          <p:nvPr/>
        </p:nvSpPr>
        <p:spPr>
          <a:xfrm>
            <a:off x="6307248" y="2641029"/>
            <a:ext cx="1010776" cy="460860"/>
          </a:xfrm>
          <a:prstGeom prst="roundRect">
            <a:avLst/>
          </a:prstGeom>
          <a:solidFill>
            <a:sysClr val="window" lastClr="FFFFFF">
              <a:lumMod val="85000"/>
            </a:sysClr>
          </a:solidFill>
          <a:ln w="9525" cap="flat" cmpd="sng" algn="ctr">
            <a:solidFill>
              <a:sysClr val="window" lastClr="FFFFFF">
                <a:lumMod val="75000"/>
              </a:sys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1" lang="ja-JP" altLang="en-US" sz="1000" b="0" i="0" u="none" strike="noStrike" kern="0" cap="none" spc="0" normalizeH="0" baseline="0" noProof="0">
              <a:ln>
                <a:noFill/>
              </a:ln>
              <a:solidFill>
                <a:prstClr val="white"/>
              </a:solidFill>
              <a:effectLst/>
              <a:uLnTx/>
              <a:uFillTx/>
              <a:latin typeface="+mn-lt"/>
              <a:ea typeface="游ゴシック" panose="020B0400000000000000" pitchFamily="34" charset="-128"/>
              <a:cs typeface="+mn-cs"/>
            </a:endParaRPr>
          </a:p>
        </p:txBody>
      </p:sp>
      <p:sp>
        <p:nvSpPr>
          <p:cNvPr id="82" name="角丸四角形 81">
            <a:extLst>
              <a:ext uri="{FF2B5EF4-FFF2-40B4-BE49-F238E27FC236}">
                <a16:creationId xmlns:a16="http://schemas.microsoft.com/office/drawing/2014/main" id="{4F55A6EB-46FA-494F-A947-EB79A47523F8}"/>
              </a:ext>
            </a:extLst>
          </p:cNvPr>
          <p:cNvSpPr/>
          <p:nvPr/>
        </p:nvSpPr>
        <p:spPr>
          <a:xfrm>
            <a:off x="7511508" y="2641029"/>
            <a:ext cx="1010776" cy="460860"/>
          </a:xfrm>
          <a:prstGeom prst="roundRect">
            <a:avLst/>
          </a:prstGeom>
          <a:solidFill>
            <a:sysClr val="window" lastClr="FFFFFF">
              <a:lumMod val="85000"/>
            </a:sysClr>
          </a:solidFill>
          <a:ln w="9525" cap="flat" cmpd="sng" algn="ctr">
            <a:solidFill>
              <a:sysClr val="window" lastClr="FFFFFF">
                <a:lumMod val="75000"/>
              </a:sys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1" lang="ja-JP" altLang="en-US" sz="1000" b="0" i="0" u="none" strike="noStrike" kern="0" cap="none" spc="0" normalizeH="0" baseline="0" noProof="0">
              <a:ln>
                <a:noFill/>
              </a:ln>
              <a:solidFill>
                <a:prstClr val="white"/>
              </a:solidFill>
              <a:effectLst/>
              <a:uLnTx/>
              <a:uFillTx/>
              <a:latin typeface="+mn-lt"/>
              <a:ea typeface="游ゴシック" panose="020B0400000000000000" pitchFamily="34" charset="-128"/>
              <a:cs typeface="+mn-cs"/>
            </a:endParaRPr>
          </a:p>
        </p:txBody>
      </p:sp>
      <p:sp>
        <p:nvSpPr>
          <p:cNvPr id="83" name="テキスト ボックス 82">
            <a:extLst>
              <a:ext uri="{FF2B5EF4-FFF2-40B4-BE49-F238E27FC236}">
                <a16:creationId xmlns:a16="http://schemas.microsoft.com/office/drawing/2014/main" id="{63683048-3D60-7A40-9E68-D578D9EEA98A}"/>
              </a:ext>
            </a:extLst>
          </p:cNvPr>
          <p:cNvSpPr txBox="1"/>
          <p:nvPr/>
        </p:nvSpPr>
        <p:spPr>
          <a:xfrm>
            <a:off x="3918082" y="2453585"/>
            <a:ext cx="912429" cy="215444"/>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1" lang="en-US" altLang="ja-JP" sz="800" b="0" i="0" u="none" strike="noStrike" kern="0" cap="none" spc="0" normalizeH="0" baseline="0" noProof="0">
                <a:ln>
                  <a:noFill/>
                </a:ln>
                <a:solidFill>
                  <a:prstClr val="black"/>
                </a:solidFill>
                <a:effectLst/>
                <a:uLnTx/>
                <a:uFillTx/>
                <a:latin typeface="+mn-lt"/>
                <a:ea typeface="游ゴシック" panose="020B0400000000000000" pitchFamily="34" charset="-128"/>
                <a:cs typeface="+mn-cs"/>
              </a:rPr>
              <a:t>2 * </a:t>
            </a:r>
            <a:r>
              <a:rPr kumimoji="1" lang="en" altLang="ja-JP" sz="800" b="0" i="0" u="none" strike="noStrike" kern="0" cap="none" spc="0" normalizeH="0" baseline="0" noProof="0">
                <a:ln>
                  <a:noFill/>
                </a:ln>
                <a:solidFill>
                  <a:prstClr val="black"/>
                </a:solidFill>
                <a:effectLst/>
                <a:uLnTx/>
                <a:uFillTx/>
                <a:latin typeface="+mn-lt"/>
                <a:ea typeface="游ゴシック" panose="020B0400000000000000" pitchFamily="34" charset="-128"/>
                <a:cs typeface="+mn-cs"/>
              </a:rPr>
              <a:t>C9500-40X</a:t>
            </a:r>
            <a:endParaRPr kumimoji="1" lang="ja-JP" altLang="en-US" sz="800" b="0" i="0" u="none" strike="noStrike" kern="0" cap="none" spc="0" normalizeH="0" baseline="0" noProof="0">
              <a:ln>
                <a:noFill/>
              </a:ln>
              <a:solidFill>
                <a:prstClr val="black"/>
              </a:solidFill>
              <a:effectLst/>
              <a:uLnTx/>
              <a:uFillTx/>
              <a:latin typeface="+mn-lt"/>
              <a:ea typeface="游ゴシック" panose="020B0400000000000000" pitchFamily="34" charset="-128"/>
              <a:cs typeface="+mn-cs"/>
            </a:endParaRPr>
          </a:p>
        </p:txBody>
      </p:sp>
      <p:sp>
        <p:nvSpPr>
          <p:cNvPr id="84" name="テキスト ボックス 83">
            <a:extLst>
              <a:ext uri="{FF2B5EF4-FFF2-40B4-BE49-F238E27FC236}">
                <a16:creationId xmlns:a16="http://schemas.microsoft.com/office/drawing/2014/main" id="{CAC6038F-F576-C546-94D4-1E7F0BFB7D39}"/>
              </a:ext>
            </a:extLst>
          </p:cNvPr>
          <p:cNvSpPr txBox="1"/>
          <p:nvPr/>
        </p:nvSpPr>
        <p:spPr>
          <a:xfrm>
            <a:off x="3860018" y="2963903"/>
            <a:ext cx="917239" cy="200055"/>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1" lang="en-US" altLang="ja-JP" sz="700" b="0" i="0" u="none" strike="noStrike" kern="0" cap="none" spc="0" normalizeH="0" baseline="0" noProof="0" dirty="0" err="1">
                <a:ln>
                  <a:noFill/>
                </a:ln>
                <a:solidFill>
                  <a:prstClr val="black"/>
                </a:solidFill>
                <a:effectLst/>
                <a:uLnTx/>
                <a:uFillTx/>
                <a:latin typeface="+mn-lt"/>
                <a:ea typeface="游ゴシック" panose="020B0400000000000000" pitchFamily="34" charset="-128"/>
                <a:cs typeface="+mn-cs"/>
              </a:rPr>
              <a:t>StackWise</a:t>
            </a:r>
            <a:r>
              <a:rPr kumimoji="1" lang="en-US" altLang="ja-JP" sz="700" b="0" i="0" u="none" strike="noStrike" kern="0" cap="none" spc="0" normalizeH="0" baseline="0" noProof="0" dirty="0">
                <a:ln>
                  <a:noFill/>
                </a:ln>
                <a:solidFill>
                  <a:prstClr val="black"/>
                </a:solidFill>
                <a:effectLst/>
                <a:uLnTx/>
                <a:uFillTx/>
                <a:latin typeface="+mn-lt"/>
                <a:ea typeface="游ゴシック" panose="020B0400000000000000" pitchFamily="34" charset="-128"/>
                <a:cs typeface="+mn-cs"/>
              </a:rPr>
              <a:t> Virtual</a:t>
            </a:r>
            <a:endParaRPr kumimoji="1" lang="ja-JP" altLang="en-US" sz="700" b="0" i="0" u="none" strike="noStrike" kern="0" cap="none" spc="0" normalizeH="0" baseline="0" noProof="0">
              <a:ln>
                <a:noFill/>
              </a:ln>
              <a:solidFill>
                <a:prstClr val="black"/>
              </a:solidFill>
              <a:effectLst/>
              <a:uLnTx/>
              <a:uFillTx/>
              <a:latin typeface="+mn-lt"/>
              <a:ea typeface="游ゴシック" panose="020B0400000000000000" pitchFamily="34" charset="-128"/>
              <a:cs typeface="+mn-cs"/>
            </a:endParaRPr>
          </a:p>
        </p:txBody>
      </p:sp>
      <p:sp>
        <p:nvSpPr>
          <p:cNvPr id="85" name="上下矢印 84">
            <a:extLst>
              <a:ext uri="{FF2B5EF4-FFF2-40B4-BE49-F238E27FC236}">
                <a16:creationId xmlns:a16="http://schemas.microsoft.com/office/drawing/2014/main" id="{74BB1A9E-071D-B644-9D2C-6CD375CA5B11}"/>
              </a:ext>
            </a:extLst>
          </p:cNvPr>
          <p:cNvSpPr/>
          <p:nvPr/>
        </p:nvSpPr>
        <p:spPr>
          <a:xfrm>
            <a:off x="4200617" y="3135104"/>
            <a:ext cx="104507" cy="153926"/>
          </a:xfrm>
          <a:prstGeom prst="upDownArrow">
            <a:avLst/>
          </a:prstGeom>
          <a:solidFill>
            <a:srgbClr val="4472C4"/>
          </a:solidFill>
          <a:ln w="12700" cap="flat" cmpd="sng" algn="ctr">
            <a:solidFill>
              <a:srgbClr val="4472C4">
                <a:shade val="50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1" lang="ja-JP" altLang="en-US" sz="1000" b="0" i="0" u="none" strike="noStrike" kern="0" cap="none" spc="0" normalizeH="0" baseline="0" noProof="0">
              <a:ln>
                <a:noFill/>
              </a:ln>
              <a:solidFill>
                <a:prstClr val="white"/>
              </a:solidFill>
              <a:effectLst/>
              <a:uLnTx/>
              <a:uFillTx/>
              <a:latin typeface="+mn-lt"/>
              <a:ea typeface="游ゴシック" panose="020B0400000000000000" pitchFamily="34" charset="-128"/>
              <a:cs typeface="+mn-cs"/>
            </a:endParaRPr>
          </a:p>
        </p:txBody>
      </p:sp>
      <p:sp>
        <p:nvSpPr>
          <p:cNvPr id="86" name="テキスト ボックス 85">
            <a:extLst>
              <a:ext uri="{FF2B5EF4-FFF2-40B4-BE49-F238E27FC236}">
                <a16:creationId xmlns:a16="http://schemas.microsoft.com/office/drawing/2014/main" id="{2B5A1E36-5428-4C46-84C3-270FB0AAD007}"/>
              </a:ext>
            </a:extLst>
          </p:cNvPr>
          <p:cNvSpPr txBox="1"/>
          <p:nvPr/>
        </p:nvSpPr>
        <p:spPr>
          <a:xfrm>
            <a:off x="5134493" y="2453585"/>
            <a:ext cx="912429" cy="215444"/>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1" lang="en-US" altLang="ja-JP" sz="800" b="0" i="0" u="none" strike="noStrike" kern="0" cap="none" spc="0" normalizeH="0" baseline="0" noProof="0">
                <a:ln>
                  <a:noFill/>
                </a:ln>
                <a:solidFill>
                  <a:prstClr val="black"/>
                </a:solidFill>
                <a:effectLst/>
                <a:uLnTx/>
                <a:uFillTx/>
                <a:latin typeface="+mn-lt"/>
                <a:ea typeface="游ゴシック" panose="020B0400000000000000" pitchFamily="34" charset="-128"/>
                <a:cs typeface="+mn-cs"/>
              </a:rPr>
              <a:t>2 * </a:t>
            </a:r>
            <a:r>
              <a:rPr kumimoji="1" lang="en" altLang="ja-JP" sz="800" b="0" i="0" u="none" strike="noStrike" kern="0" cap="none" spc="0" normalizeH="0" baseline="0" noProof="0">
                <a:ln>
                  <a:noFill/>
                </a:ln>
                <a:solidFill>
                  <a:prstClr val="black"/>
                </a:solidFill>
                <a:effectLst/>
                <a:uLnTx/>
                <a:uFillTx/>
                <a:latin typeface="+mn-lt"/>
                <a:ea typeface="游ゴシック" panose="020B0400000000000000" pitchFamily="34" charset="-128"/>
                <a:cs typeface="+mn-cs"/>
              </a:rPr>
              <a:t>C9500-40X</a:t>
            </a:r>
            <a:endParaRPr kumimoji="1" lang="ja-JP" altLang="en-US" sz="800" b="0" i="0" u="none" strike="noStrike" kern="0" cap="none" spc="0" normalizeH="0" baseline="0" noProof="0">
              <a:ln>
                <a:noFill/>
              </a:ln>
              <a:solidFill>
                <a:prstClr val="black"/>
              </a:solidFill>
              <a:effectLst/>
              <a:uLnTx/>
              <a:uFillTx/>
              <a:latin typeface="+mn-lt"/>
              <a:ea typeface="游ゴシック" panose="020B0400000000000000" pitchFamily="34" charset="-128"/>
              <a:cs typeface="+mn-cs"/>
            </a:endParaRPr>
          </a:p>
        </p:txBody>
      </p:sp>
      <p:sp>
        <p:nvSpPr>
          <p:cNvPr id="87" name="テキスト ボックス 86">
            <a:extLst>
              <a:ext uri="{FF2B5EF4-FFF2-40B4-BE49-F238E27FC236}">
                <a16:creationId xmlns:a16="http://schemas.microsoft.com/office/drawing/2014/main" id="{8A166BA8-089A-8040-A99A-370B6584161E}"/>
              </a:ext>
            </a:extLst>
          </p:cNvPr>
          <p:cNvSpPr txBox="1"/>
          <p:nvPr/>
        </p:nvSpPr>
        <p:spPr>
          <a:xfrm>
            <a:off x="5076429" y="2963903"/>
            <a:ext cx="917239" cy="200055"/>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1" lang="en-US" altLang="ja-JP" sz="700" b="0" i="0" u="none" strike="noStrike" kern="0" cap="none" spc="0" normalizeH="0" baseline="0" noProof="0" dirty="0" err="1">
                <a:ln>
                  <a:noFill/>
                </a:ln>
                <a:solidFill>
                  <a:prstClr val="black"/>
                </a:solidFill>
                <a:effectLst/>
                <a:uLnTx/>
                <a:uFillTx/>
                <a:latin typeface="+mn-lt"/>
                <a:ea typeface="游ゴシック" panose="020B0400000000000000" pitchFamily="34" charset="-128"/>
                <a:cs typeface="+mn-cs"/>
              </a:rPr>
              <a:t>StackWise</a:t>
            </a:r>
            <a:r>
              <a:rPr kumimoji="1" lang="en-US" altLang="ja-JP" sz="700" b="0" i="0" u="none" strike="noStrike" kern="0" cap="none" spc="0" normalizeH="0" baseline="0" noProof="0" dirty="0">
                <a:ln>
                  <a:noFill/>
                </a:ln>
                <a:solidFill>
                  <a:prstClr val="black"/>
                </a:solidFill>
                <a:effectLst/>
                <a:uLnTx/>
                <a:uFillTx/>
                <a:latin typeface="+mn-lt"/>
                <a:ea typeface="游ゴシック" panose="020B0400000000000000" pitchFamily="34" charset="-128"/>
                <a:cs typeface="+mn-cs"/>
              </a:rPr>
              <a:t> Virtual</a:t>
            </a:r>
            <a:endParaRPr kumimoji="1" lang="ja-JP" altLang="en-US" sz="700" b="0" i="0" u="none" strike="noStrike" kern="0" cap="none" spc="0" normalizeH="0" baseline="0" noProof="0">
              <a:ln>
                <a:noFill/>
              </a:ln>
              <a:solidFill>
                <a:prstClr val="black"/>
              </a:solidFill>
              <a:effectLst/>
              <a:uLnTx/>
              <a:uFillTx/>
              <a:latin typeface="+mn-lt"/>
              <a:ea typeface="游ゴシック" panose="020B0400000000000000" pitchFamily="34" charset="-128"/>
              <a:cs typeface="+mn-cs"/>
            </a:endParaRPr>
          </a:p>
        </p:txBody>
      </p:sp>
      <p:sp>
        <p:nvSpPr>
          <p:cNvPr id="88" name="上下矢印 87">
            <a:extLst>
              <a:ext uri="{FF2B5EF4-FFF2-40B4-BE49-F238E27FC236}">
                <a16:creationId xmlns:a16="http://schemas.microsoft.com/office/drawing/2014/main" id="{5ED3CB75-3201-D543-833C-3A0E519DAF14}"/>
              </a:ext>
            </a:extLst>
          </p:cNvPr>
          <p:cNvSpPr/>
          <p:nvPr/>
        </p:nvSpPr>
        <p:spPr>
          <a:xfrm>
            <a:off x="5417028" y="3135104"/>
            <a:ext cx="104507" cy="153926"/>
          </a:xfrm>
          <a:prstGeom prst="upDownArrow">
            <a:avLst/>
          </a:prstGeom>
          <a:solidFill>
            <a:srgbClr val="4472C4"/>
          </a:solidFill>
          <a:ln w="12700" cap="flat" cmpd="sng" algn="ctr">
            <a:solidFill>
              <a:srgbClr val="4472C4">
                <a:shade val="50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1" lang="ja-JP" altLang="en-US" sz="1000" b="0" i="0" u="none" strike="noStrike" kern="0" cap="none" spc="0" normalizeH="0" baseline="0" noProof="0">
              <a:ln>
                <a:noFill/>
              </a:ln>
              <a:solidFill>
                <a:prstClr val="white"/>
              </a:solidFill>
              <a:effectLst/>
              <a:uLnTx/>
              <a:uFillTx/>
              <a:latin typeface="+mn-lt"/>
              <a:ea typeface="游ゴシック" panose="020B0400000000000000" pitchFamily="34" charset="-128"/>
              <a:cs typeface="+mn-cs"/>
            </a:endParaRPr>
          </a:p>
        </p:txBody>
      </p:sp>
      <p:sp>
        <p:nvSpPr>
          <p:cNvPr id="89" name="テキスト ボックス 88">
            <a:extLst>
              <a:ext uri="{FF2B5EF4-FFF2-40B4-BE49-F238E27FC236}">
                <a16:creationId xmlns:a16="http://schemas.microsoft.com/office/drawing/2014/main" id="{A6BE7F98-21AD-8B48-AD67-FEE1E02FB878}"/>
              </a:ext>
            </a:extLst>
          </p:cNvPr>
          <p:cNvSpPr txBox="1"/>
          <p:nvPr/>
        </p:nvSpPr>
        <p:spPr>
          <a:xfrm>
            <a:off x="6441867" y="2453585"/>
            <a:ext cx="912429" cy="215444"/>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1" lang="en-US" altLang="ja-JP" sz="800" b="0" i="0" u="none" strike="noStrike" kern="0" cap="none" spc="0" normalizeH="0" baseline="0" noProof="0">
                <a:ln>
                  <a:noFill/>
                </a:ln>
                <a:solidFill>
                  <a:prstClr val="black"/>
                </a:solidFill>
                <a:effectLst/>
                <a:uLnTx/>
                <a:uFillTx/>
                <a:latin typeface="+mn-lt"/>
                <a:ea typeface="游ゴシック" panose="020B0400000000000000" pitchFamily="34" charset="-128"/>
                <a:cs typeface="+mn-cs"/>
              </a:rPr>
              <a:t>2 * </a:t>
            </a:r>
            <a:r>
              <a:rPr kumimoji="1" lang="en" altLang="ja-JP" sz="800" b="0" i="0" u="none" strike="noStrike" kern="0" cap="none" spc="0" normalizeH="0" baseline="0" noProof="0">
                <a:ln>
                  <a:noFill/>
                </a:ln>
                <a:solidFill>
                  <a:prstClr val="black"/>
                </a:solidFill>
                <a:effectLst/>
                <a:uLnTx/>
                <a:uFillTx/>
                <a:latin typeface="+mn-lt"/>
                <a:ea typeface="游ゴシック" panose="020B0400000000000000" pitchFamily="34" charset="-128"/>
                <a:cs typeface="+mn-cs"/>
              </a:rPr>
              <a:t>C9500-40X</a:t>
            </a:r>
            <a:endParaRPr kumimoji="1" lang="ja-JP" altLang="en-US" sz="800" b="0" i="0" u="none" strike="noStrike" kern="0" cap="none" spc="0" normalizeH="0" baseline="0" noProof="0">
              <a:ln>
                <a:noFill/>
              </a:ln>
              <a:solidFill>
                <a:prstClr val="black"/>
              </a:solidFill>
              <a:effectLst/>
              <a:uLnTx/>
              <a:uFillTx/>
              <a:latin typeface="+mn-lt"/>
              <a:ea typeface="游ゴシック" panose="020B0400000000000000" pitchFamily="34" charset="-128"/>
              <a:cs typeface="+mn-cs"/>
            </a:endParaRPr>
          </a:p>
        </p:txBody>
      </p:sp>
      <p:sp>
        <p:nvSpPr>
          <p:cNvPr id="90" name="テキスト ボックス 89">
            <a:extLst>
              <a:ext uri="{FF2B5EF4-FFF2-40B4-BE49-F238E27FC236}">
                <a16:creationId xmlns:a16="http://schemas.microsoft.com/office/drawing/2014/main" id="{ACC8D655-3048-A74D-83D1-424AF65EA65F}"/>
              </a:ext>
            </a:extLst>
          </p:cNvPr>
          <p:cNvSpPr txBox="1"/>
          <p:nvPr/>
        </p:nvSpPr>
        <p:spPr>
          <a:xfrm>
            <a:off x="6383803" y="2963903"/>
            <a:ext cx="917239" cy="200055"/>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1" lang="en-US" altLang="ja-JP" sz="700" b="0" i="0" u="none" strike="noStrike" kern="0" cap="none" spc="0" normalizeH="0" baseline="0" noProof="0" dirty="0" err="1">
                <a:ln>
                  <a:noFill/>
                </a:ln>
                <a:solidFill>
                  <a:prstClr val="black"/>
                </a:solidFill>
                <a:effectLst/>
                <a:uLnTx/>
                <a:uFillTx/>
                <a:latin typeface="+mn-lt"/>
                <a:ea typeface="游ゴシック" panose="020B0400000000000000" pitchFamily="34" charset="-128"/>
                <a:cs typeface="+mn-cs"/>
              </a:rPr>
              <a:t>StackWise</a:t>
            </a:r>
            <a:r>
              <a:rPr kumimoji="1" lang="en-US" altLang="ja-JP" sz="700" b="0" i="0" u="none" strike="noStrike" kern="0" cap="none" spc="0" normalizeH="0" baseline="0" noProof="0" dirty="0">
                <a:ln>
                  <a:noFill/>
                </a:ln>
                <a:solidFill>
                  <a:prstClr val="black"/>
                </a:solidFill>
                <a:effectLst/>
                <a:uLnTx/>
                <a:uFillTx/>
                <a:latin typeface="+mn-lt"/>
                <a:ea typeface="游ゴシック" panose="020B0400000000000000" pitchFamily="34" charset="-128"/>
                <a:cs typeface="+mn-cs"/>
              </a:rPr>
              <a:t> Virtual</a:t>
            </a:r>
            <a:endParaRPr kumimoji="1" lang="ja-JP" altLang="en-US" sz="700" b="0" i="0" u="none" strike="noStrike" kern="0" cap="none" spc="0" normalizeH="0" baseline="0" noProof="0">
              <a:ln>
                <a:noFill/>
              </a:ln>
              <a:solidFill>
                <a:prstClr val="black"/>
              </a:solidFill>
              <a:effectLst/>
              <a:uLnTx/>
              <a:uFillTx/>
              <a:latin typeface="+mn-lt"/>
              <a:ea typeface="游ゴシック" panose="020B0400000000000000" pitchFamily="34" charset="-128"/>
              <a:cs typeface="+mn-cs"/>
            </a:endParaRPr>
          </a:p>
        </p:txBody>
      </p:sp>
      <p:sp>
        <p:nvSpPr>
          <p:cNvPr id="91" name="上下矢印 90">
            <a:extLst>
              <a:ext uri="{FF2B5EF4-FFF2-40B4-BE49-F238E27FC236}">
                <a16:creationId xmlns:a16="http://schemas.microsoft.com/office/drawing/2014/main" id="{CAD29F7E-9B41-D640-898C-85FEDF7D0CE8}"/>
              </a:ext>
            </a:extLst>
          </p:cNvPr>
          <p:cNvSpPr/>
          <p:nvPr/>
        </p:nvSpPr>
        <p:spPr>
          <a:xfrm>
            <a:off x="6724402" y="3135104"/>
            <a:ext cx="104507" cy="153926"/>
          </a:xfrm>
          <a:prstGeom prst="upDownArrow">
            <a:avLst/>
          </a:prstGeom>
          <a:solidFill>
            <a:srgbClr val="4472C4"/>
          </a:solidFill>
          <a:ln w="12700" cap="flat" cmpd="sng" algn="ctr">
            <a:solidFill>
              <a:srgbClr val="4472C4">
                <a:shade val="50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1" lang="ja-JP" altLang="en-US" sz="1000" b="0" i="0" u="none" strike="noStrike" kern="0" cap="none" spc="0" normalizeH="0" baseline="0" noProof="0">
              <a:ln>
                <a:noFill/>
              </a:ln>
              <a:solidFill>
                <a:prstClr val="white"/>
              </a:solidFill>
              <a:effectLst/>
              <a:uLnTx/>
              <a:uFillTx/>
              <a:latin typeface="+mn-lt"/>
              <a:ea typeface="游ゴシック" panose="020B0400000000000000" pitchFamily="34" charset="-128"/>
              <a:cs typeface="+mn-cs"/>
            </a:endParaRPr>
          </a:p>
        </p:txBody>
      </p:sp>
      <p:sp>
        <p:nvSpPr>
          <p:cNvPr id="92" name="テキスト ボックス 91">
            <a:extLst>
              <a:ext uri="{FF2B5EF4-FFF2-40B4-BE49-F238E27FC236}">
                <a16:creationId xmlns:a16="http://schemas.microsoft.com/office/drawing/2014/main" id="{2E3C1D35-BB9F-1C4F-BFC5-8457343C93AB}"/>
              </a:ext>
            </a:extLst>
          </p:cNvPr>
          <p:cNvSpPr txBox="1"/>
          <p:nvPr/>
        </p:nvSpPr>
        <p:spPr>
          <a:xfrm>
            <a:off x="7646127" y="2453585"/>
            <a:ext cx="912429" cy="215444"/>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1" lang="en-US" altLang="ja-JP" sz="800" b="0" i="0" u="none" strike="noStrike" kern="0" cap="none" spc="0" normalizeH="0" baseline="0" noProof="0">
                <a:ln>
                  <a:noFill/>
                </a:ln>
                <a:solidFill>
                  <a:prstClr val="black"/>
                </a:solidFill>
                <a:effectLst/>
                <a:uLnTx/>
                <a:uFillTx/>
                <a:latin typeface="+mn-lt"/>
                <a:ea typeface="游ゴシック" panose="020B0400000000000000" pitchFamily="34" charset="-128"/>
                <a:cs typeface="+mn-cs"/>
              </a:rPr>
              <a:t>2 * </a:t>
            </a:r>
            <a:r>
              <a:rPr kumimoji="1" lang="en" altLang="ja-JP" sz="800" b="0" i="0" u="none" strike="noStrike" kern="0" cap="none" spc="0" normalizeH="0" baseline="0" noProof="0">
                <a:ln>
                  <a:noFill/>
                </a:ln>
                <a:solidFill>
                  <a:prstClr val="black"/>
                </a:solidFill>
                <a:effectLst/>
                <a:uLnTx/>
                <a:uFillTx/>
                <a:latin typeface="+mn-lt"/>
                <a:ea typeface="游ゴシック" panose="020B0400000000000000" pitchFamily="34" charset="-128"/>
                <a:cs typeface="+mn-cs"/>
              </a:rPr>
              <a:t>C9500-40X</a:t>
            </a:r>
            <a:endParaRPr kumimoji="1" lang="ja-JP" altLang="en-US" sz="800" b="0" i="0" u="none" strike="noStrike" kern="0" cap="none" spc="0" normalizeH="0" baseline="0" noProof="0">
              <a:ln>
                <a:noFill/>
              </a:ln>
              <a:solidFill>
                <a:prstClr val="black"/>
              </a:solidFill>
              <a:effectLst/>
              <a:uLnTx/>
              <a:uFillTx/>
              <a:latin typeface="+mn-lt"/>
              <a:ea typeface="游ゴシック" panose="020B0400000000000000" pitchFamily="34" charset="-128"/>
              <a:cs typeface="+mn-cs"/>
            </a:endParaRPr>
          </a:p>
        </p:txBody>
      </p:sp>
      <p:sp>
        <p:nvSpPr>
          <p:cNvPr id="93" name="テキスト ボックス 92">
            <a:extLst>
              <a:ext uri="{FF2B5EF4-FFF2-40B4-BE49-F238E27FC236}">
                <a16:creationId xmlns:a16="http://schemas.microsoft.com/office/drawing/2014/main" id="{A25CE987-D9D5-FD42-9B7A-ADDC6043253F}"/>
              </a:ext>
            </a:extLst>
          </p:cNvPr>
          <p:cNvSpPr txBox="1"/>
          <p:nvPr/>
        </p:nvSpPr>
        <p:spPr>
          <a:xfrm>
            <a:off x="7588063" y="2963903"/>
            <a:ext cx="917239" cy="200055"/>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1" lang="en-US" altLang="ja-JP" sz="700" b="0" i="0" u="none" strike="noStrike" kern="0" cap="none" spc="0" normalizeH="0" baseline="0" noProof="0" dirty="0" err="1">
                <a:ln>
                  <a:noFill/>
                </a:ln>
                <a:solidFill>
                  <a:prstClr val="black"/>
                </a:solidFill>
                <a:effectLst/>
                <a:uLnTx/>
                <a:uFillTx/>
                <a:latin typeface="+mn-lt"/>
                <a:ea typeface="游ゴシック" panose="020B0400000000000000" pitchFamily="34" charset="-128"/>
                <a:cs typeface="+mn-cs"/>
              </a:rPr>
              <a:t>StackWise</a:t>
            </a:r>
            <a:r>
              <a:rPr kumimoji="1" lang="en-US" altLang="ja-JP" sz="700" b="0" i="0" u="none" strike="noStrike" kern="0" cap="none" spc="0" normalizeH="0" baseline="0" noProof="0" dirty="0">
                <a:ln>
                  <a:noFill/>
                </a:ln>
                <a:solidFill>
                  <a:prstClr val="black"/>
                </a:solidFill>
                <a:effectLst/>
                <a:uLnTx/>
                <a:uFillTx/>
                <a:latin typeface="+mn-lt"/>
                <a:ea typeface="游ゴシック" panose="020B0400000000000000" pitchFamily="34" charset="-128"/>
                <a:cs typeface="+mn-cs"/>
              </a:rPr>
              <a:t> Virtual</a:t>
            </a:r>
            <a:endParaRPr kumimoji="1" lang="ja-JP" altLang="en-US" sz="700" b="0" i="0" u="none" strike="noStrike" kern="0" cap="none" spc="0" normalizeH="0" baseline="0" noProof="0">
              <a:ln>
                <a:noFill/>
              </a:ln>
              <a:solidFill>
                <a:prstClr val="black"/>
              </a:solidFill>
              <a:effectLst/>
              <a:uLnTx/>
              <a:uFillTx/>
              <a:latin typeface="+mn-lt"/>
              <a:ea typeface="游ゴシック" panose="020B0400000000000000" pitchFamily="34" charset="-128"/>
              <a:cs typeface="+mn-cs"/>
            </a:endParaRPr>
          </a:p>
        </p:txBody>
      </p:sp>
      <p:sp>
        <p:nvSpPr>
          <p:cNvPr id="94" name="上下矢印 93">
            <a:extLst>
              <a:ext uri="{FF2B5EF4-FFF2-40B4-BE49-F238E27FC236}">
                <a16:creationId xmlns:a16="http://schemas.microsoft.com/office/drawing/2014/main" id="{415ADE50-9AE0-0747-B985-CA782FC6656D}"/>
              </a:ext>
            </a:extLst>
          </p:cNvPr>
          <p:cNvSpPr/>
          <p:nvPr/>
        </p:nvSpPr>
        <p:spPr>
          <a:xfrm>
            <a:off x="7928662" y="3135104"/>
            <a:ext cx="104507" cy="153926"/>
          </a:xfrm>
          <a:prstGeom prst="upDownArrow">
            <a:avLst/>
          </a:prstGeom>
          <a:solidFill>
            <a:srgbClr val="4472C4"/>
          </a:solidFill>
          <a:ln w="12700" cap="flat" cmpd="sng" algn="ctr">
            <a:solidFill>
              <a:srgbClr val="4472C4">
                <a:shade val="50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1" lang="ja-JP" altLang="en-US" sz="1000" b="0" i="0" u="none" strike="noStrike" kern="0" cap="none" spc="0" normalizeH="0" baseline="0" noProof="0">
              <a:ln>
                <a:noFill/>
              </a:ln>
              <a:solidFill>
                <a:prstClr val="white"/>
              </a:solidFill>
              <a:effectLst/>
              <a:uLnTx/>
              <a:uFillTx/>
              <a:latin typeface="+mn-lt"/>
              <a:ea typeface="游ゴシック" panose="020B0400000000000000" pitchFamily="34" charset="-128"/>
              <a:cs typeface="+mn-cs"/>
            </a:endParaRPr>
          </a:p>
        </p:txBody>
      </p:sp>
      <p:pic>
        <p:nvPicPr>
          <p:cNvPr id="95" name="Picture 28">
            <a:extLst>
              <a:ext uri="{FF2B5EF4-FFF2-40B4-BE49-F238E27FC236}">
                <a16:creationId xmlns:a16="http://schemas.microsoft.com/office/drawing/2014/main" id="{2E57CE1F-CC8F-2A48-8623-75F9C72B87BD}"/>
              </a:ext>
            </a:extLst>
          </p:cNvPr>
          <p:cNvPicPr>
            <a:picLocks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869317" y="2660953"/>
            <a:ext cx="376778" cy="3433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6" name="Picture 28">
            <a:extLst>
              <a:ext uri="{FF2B5EF4-FFF2-40B4-BE49-F238E27FC236}">
                <a16:creationId xmlns:a16="http://schemas.microsoft.com/office/drawing/2014/main" id="{42D1D6F3-8422-854F-9821-286BD4AFC323}"/>
              </a:ext>
            </a:extLst>
          </p:cNvPr>
          <p:cNvPicPr>
            <a:picLocks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305125" y="2660953"/>
            <a:ext cx="376778" cy="3433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7" name="Picture 28">
            <a:extLst>
              <a:ext uri="{FF2B5EF4-FFF2-40B4-BE49-F238E27FC236}">
                <a16:creationId xmlns:a16="http://schemas.microsoft.com/office/drawing/2014/main" id="{C040CA06-477D-EA4B-A7BC-48EEAA7B5962}"/>
              </a:ext>
            </a:extLst>
          </p:cNvPr>
          <p:cNvPicPr>
            <a:picLocks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085728" y="2660953"/>
            <a:ext cx="376778" cy="3433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8" name="Picture 28">
            <a:extLst>
              <a:ext uri="{FF2B5EF4-FFF2-40B4-BE49-F238E27FC236}">
                <a16:creationId xmlns:a16="http://schemas.microsoft.com/office/drawing/2014/main" id="{28CCD913-EF9B-1F4B-A4F6-4B1FE2BDBEA9}"/>
              </a:ext>
            </a:extLst>
          </p:cNvPr>
          <p:cNvPicPr>
            <a:picLocks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521536" y="2660953"/>
            <a:ext cx="376778" cy="3433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9" name="Picture 28">
            <a:extLst>
              <a:ext uri="{FF2B5EF4-FFF2-40B4-BE49-F238E27FC236}">
                <a16:creationId xmlns:a16="http://schemas.microsoft.com/office/drawing/2014/main" id="{D1DE8A76-E4C0-5E48-BF33-54428EF7659E}"/>
              </a:ext>
            </a:extLst>
          </p:cNvPr>
          <p:cNvPicPr>
            <a:picLocks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393102" y="2660953"/>
            <a:ext cx="376778" cy="3433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0" name="Picture 28">
            <a:extLst>
              <a:ext uri="{FF2B5EF4-FFF2-40B4-BE49-F238E27FC236}">
                <a16:creationId xmlns:a16="http://schemas.microsoft.com/office/drawing/2014/main" id="{118DEAD3-43C7-8845-BD48-94F131075B27}"/>
              </a:ext>
            </a:extLst>
          </p:cNvPr>
          <p:cNvPicPr>
            <a:picLocks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828910" y="2660953"/>
            <a:ext cx="376778" cy="3433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3" name="Picture 28">
            <a:extLst>
              <a:ext uri="{FF2B5EF4-FFF2-40B4-BE49-F238E27FC236}">
                <a16:creationId xmlns:a16="http://schemas.microsoft.com/office/drawing/2014/main" id="{A413D9E0-AD98-D54B-8BB4-D32BA2BFBC77}"/>
              </a:ext>
            </a:extLst>
          </p:cNvPr>
          <p:cNvPicPr>
            <a:picLocks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597362" y="2660953"/>
            <a:ext cx="376778" cy="3433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4" name="Picture 28">
            <a:extLst>
              <a:ext uri="{FF2B5EF4-FFF2-40B4-BE49-F238E27FC236}">
                <a16:creationId xmlns:a16="http://schemas.microsoft.com/office/drawing/2014/main" id="{C5A09E3A-95DF-8744-8564-B404B2E67D08}"/>
              </a:ext>
            </a:extLst>
          </p:cNvPr>
          <p:cNvPicPr>
            <a:picLocks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033170" y="2660953"/>
            <a:ext cx="376778" cy="3433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6" name="Slide Number Placeholder 4">
            <a:extLst>
              <a:ext uri="{FF2B5EF4-FFF2-40B4-BE49-F238E27FC236}">
                <a16:creationId xmlns:a16="http://schemas.microsoft.com/office/drawing/2014/main" id="{674A8510-EFDD-EC49-97E3-05D597D9D47C}"/>
              </a:ext>
            </a:extLst>
          </p:cNvPr>
          <p:cNvSpPr txBox="1">
            <a:spLocks/>
          </p:cNvSpPr>
          <p:nvPr/>
        </p:nvSpPr>
        <p:spPr>
          <a:xfrm>
            <a:off x="8648700" y="4884738"/>
            <a:ext cx="495300" cy="274637"/>
          </a:xfrm>
          <a:prstGeom prst="rect">
            <a:avLst/>
          </a:prstGeom>
        </p:spPr>
        <p:txBody>
          <a:bodyPr>
            <a:noAutofit/>
          </a:bodyPr>
          <a:lstStyle>
            <a:defPPr>
              <a:defRPr lang="en-US"/>
            </a:defPPr>
            <a:lvl1pPr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1pPr>
            <a:lvl2pPr marL="4572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2pPr>
            <a:lvl3pPr marL="9144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3pPr>
            <a:lvl4pPr marL="13716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4pPr>
            <a:lvl5pPr marL="18288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5pPr>
            <a:lvl6pPr marL="2286000" algn="l" defTabSz="457200" rtl="0" eaLnBrk="1" latinLnBrk="0" hangingPunct="1">
              <a:defRPr kern="1200">
                <a:solidFill>
                  <a:schemeClr val="tx1"/>
                </a:solidFill>
                <a:latin typeface="Arial" charset="0"/>
                <a:ea typeface="ＭＳ Ｐゴシック" charset="0"/>
                <a:cs typeface="ＭＳ Ｐゴシック" charset="0"/>
              </a:defRPr>
            </a:lvl6pPr>
            <a:lvl7pPr marL="2743200" algn="l" defTabSz="457200" rtl="0" eaLnBrk="1" latinLnBrk="0" hangingPunct="1">
              <a:defRPr kern="1200">
                <a:solidFill>
                  <a:schemeClr val="tx1"/>
                </a:solidFill>
                <a:latin typeface="Arial" charset="0"/>
                <a:ea typeface="ＭＳ Ｐゴシック" charset="0"/>
                <a:cs typeface="ＭＳ Ｐゴシック" charset="0"/>
              </a:defRPr>
            </a:lvl7pPr>
            <a:lvl8pPr marL="3200400" algn="l" defTabSz="457200" rtl="0" eaLnBrk="1" latinLnBrk="0" hangingPunct="1">
              <a:defRPr kern="1200">
                <a:solidFill>
                  <a:schemeClr val="tx1"/>
                </a:solidFill>
                <a:latin typeface="Arial" charset="0"/>
                <a:ea typeface="ＭＳ Ｐゴシック" charset="0"/>
                <a:cs typeface="ＭＳ Ｐゴシック" charset="0"/>
              </a:defRPr>
            </a:lvl8pPr>
            <a:lvl9pPr marL="3657600" algn="l" defTabSz="457200" rtl="0" eaLnBrk="1" latinLnBrk="0" hangingPunct="1">
              <a:defRPr kern="1200">
                <a:solidFill>
                  <a:schemeClr val="tx1"/>
                </a:solidFill>
                <a:latin typeface="Arial" charset="0"/>
                <a:ea typeface="ＭＳ Ｐゴシック" charset="0"/>
                <a:cs typeface="ＭＳ Ｐゴシック" charset="0"/>
              </a:defRPr>
            </a:lvl9pPr>
          </a:lstStyle>
          <a:p>
            <a:fld id="{3945D0FD-48F1-4D72-80C5-FFB60B92A834}" type="slidenum">
              <a:rPr lang="en-US" sz="900" smtClean="0">
                <a:latin typeface="+mn-lt"/>
              </a:rPr>
              <a:pPr/>
              <a:t>43</a:t>
            </a:fld>
            <a:endParaRPr lang="en-US" sz="900">
              <a:latin typeface="+mn-lt"/>
            </a:endParaRPr>
          </a:p>
        </p:txBody>
      </p:sp>
      <p:cxnSp>
        <p:nvCxnSpPr>
          <p:cNvPr id="107" name="Straight Connector 106">
            <a:extLst>
              <a:ext uri="{FF2B5EF4-FFF2-40B4-BE49-F238E27FC236}">
                <a16:creationId xmlns:a16="http://schemas.microsoft.com/office/drawing/2014/main" id="{46B1FF49-B1DD-EF44-A7ED-46B9510294F0}"/>
              </a:ext>
            </a:extLst>
          </p:cNvPr>
          <p:cNvCxnSpPr/>
          <p:nvPr/>
        </p:nvCxnSpPr>
        <p:spPr>
          <a:xfrm>
            <a:off x="3065324" y="1201738"/>
            <a:ext cx="0" cy="3389312"/>
          </a:xfrm>
          <a:prstGeom prst="line">
            <a:avLst/>
          </a:prstGeom>
          <a:ln w="19050">
            <a:solidFill>
              <a:schemeClr val="bg2">
                <a:lumMod val="50000"/>
              </a:schemeClr>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pic>
        <p:nvPicPr>
          <p:cNvPr id="105" name="Picture 41">
            <a:extLst>
              <a:ext uri="{FF2B5EF4-FFF2-40B4-BE49-F238E27FC236}">
                <a16:creationId xmlns:a16="http://schemas.microsoft.com/office/drawing/2014/main" id="{C139B060-68DF-7340-8F4F-F455F198E83E}"/>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833640" y="3625960"/>
            <a:ext cx="398576" cy="15849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8" name="テキスト ボックス 107">
            <a:extLst>
              <a:ext uri="{FF2B5EF4-FFF2-40B4-BE49-F238E27FC236}">
                <a16:creationId xmlns:a16="http://schemas.microsoft.com/office/drawing/2014/main" id="{035EAEBD-F0CE-7A46-87F4-5E0517493C13}"/>
              </a:ext>
            </a:extLst>
          </p:cNvPr>
          <p:cNvSpPr txBox="1"/>
          <p:nvPr/>
        </p:nvSpPr>
        <p:spPr>
          <a:xfrm>
            <a:off x="4232215" y="3630827"/>
            <a:ext cx="569387" cy="246221"/>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1" lang="ja-JP" altLang="en-US" sz="1000" b="0" i="0" u="none" strike="noStrike" kern="0" cap="none" spc="0" normalizeH="0" baseline="0" noProof="0">
                <a:ln>
                  <a:noFill/>
                </a:ln>
                <a:solidFill>
                  <a:prstClr val="black"/>
                </a:solidFill>
                <a:effectLst/>
                <a:uLnTx/>
                <a:uFillTx/>
                <a:latin typeface="+mn-lt"/>
                <a:ea typeface="游ゴシック" panose="020B0400000000000000" pitchFamily="34" charset="-128"/>
                <a:cs typeface="+mn-cs"/>
              </a:rPr>
              <a:t>・・・</a:t>
            </a:r>
          </a:p>
        </p:txBody>
      </p:sp>
      <p:sp>
        <p:nvSpPr>
          <p:cNvPr id="109" name="角丸四角形 108">
            <a:extLst>
              <a:ext uri="{FF2B5EF4-FFF2-40B4-BE49-F238E27FC236}">
                <a16:creationId xmlns:a16="http://schemas.microsoft.com/office/drawing/2014/main" id="{8757607B-4560-2F45-BA3C-2E50B1D17765}"/>
              </a:ext>
            </a:extLst>
          </p:cNvPr>
          <p:cNvSpPr/>
          <p:nvPr/>
        </p:nvSpPr>
        <p:spPr>
          <a:xfrm>
            <a:off x="3785001" y="3542255"/>
            <a:ext cx="953173" cy="299457"/>
          </a:xfrm>
          <a:prstGeom prst="roundRect">
            <a:avLst/>
          </a:prstGeom>
          <a:noFill/>
          <a:ln w="9525" cap="flat" cmpd="sng" algn="ctr">
            <a:solidFill>
              <a:sysClr val="window" lastClr="FFFFFF">
                <a:lumMod val="75000"/>
              </a:sys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1" lang="ja-JP" altLang="en-US" sz="1000" b="0" i="0" u="none" strike="noStrike" kern="0" cap="none" spc="0" normalizeH="0" baseline="0" noProof="0">
              <a:ln>
                <a:noFill/>
              </a:ln>
              <a:solidFill>
                <a:prstClr val="white"/>
              </a:solidFill>
              <a:effectLst/>
              <a:uLnTx/>
              <a:uFillTx/>
              <a:latin typeface="+mn-lt"/>
              <a:ea typeface="游ゴシック" panose="020B0400000000000000" pitchFamily="34" charset="-128"/>
              <a:cs typeface="+mn-cs"/>
            </a:endParaRPr>
          </a:p>
        </p:txBody>
      </p:sp>
      <p:sp>
        <p:nvSpPr>
          <p:cNvPr id="110" name="テキスト ボックス 109">
            <a:extLst>
              <a:ext uri="{FF2B5EF4-FFF2-40B4-BE49-F238E27FC236}">
                <a16:creationId xmlns:a16="http://schemas.microsoft.com/office/drawing/2014/main" id="{0ACC6B02-269F-CF4C-A18C-AA258E6CB7B9}"/>
              </a:ext>
            </a:extLst>
          </p:cNvPr>
          <p:cNvSpPr txBox="1"/>
          <p:nvPr/>
        </p:nvSpPr>
        <p:spPr>
          <a:xfrm>
            <a:off x="3783464" y="3815270"/>
            <a:ext cx="994622" cy="184666"/>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1" lang="en-US" altLang="ja-JP" sz="600">
                <a:solidFill>
                  <a:prstClr val="black"/>
                </a:solidFill>
                <a:latin typeface="+mn-lt"/>
                <a:ea typeface="游ゴシック" panose="020B0400000000000000" pitchFamily="34" charset="-128"/>
              </a:rPr>
              <a:t>18 * 9200L-48T</a:t>
            </a:r>
            <a:endParaRPr kumimoji="1" lang="ja-JP" altLang="en-US" sz="400" b="0" i="0" u="none" strike="noStrike" kern="0" cap="none" spc="0" normalizeH="0" baseline="0" noProof="0">
              <a:ln>
                <a:noFill/>
              </a:ln>
              <a:solidFill>
                <a:prstClr val="black"/>
              </a:solidFill>
              <a:effectLst/>
              <a:uLnTx/>
              <a:uFillTx/>
              <a:latin typeface="+mn-lt"/>
              <a:ea typeface="游ゴシック" panose="020B0400000000000000" pitchFamily="34" charset="-128"/>
              <a:cs typeface="+mn-cs"/>
            </a:endParaRPr>
          </a:p>
        </p:txBody>
      </p:sp>
      <p:pic>
        <p:nvPicPr>
          <p:cNvPr id="111" name="Picture 41">
            <a:extLst>
              <a:ext uri="{FF2B5EF4-FFF2-40B4-BE49-F238E27FC236}">
                <a16:creationId xmlns:a16="http://schemas.microsoft.com/office/drawing/2014/main" id="{27C1EE04-E5A1-B048-A46A-4D935B84E1D1}"/>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833640" y="4129427"/>
            <a:ext cx="398576" cy="15849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2" name="テキスト ボックス 111">
            <a:extLst>
              <a:ext uri="{FF2B5EF4-FFF2-40B4-BE49-F238E27FC236}">
                <a16:creationId xmlns:a16="http://schemas.microsoft.com/office/drawing/2014/main" id="{BF58E967-AF74-FA4F-9D6D-8D4663484349}"/>
              </a:ext>
            </a:extLst>
          </p:cNvPr>
          <p:cNvSpPr txBox="1"/>
          <p:nvPr/>
        </p:nvSpPr>
        <p:spPr>
          <a:xfrm>
            <a:off x="4232215" y="4134294"/>
            <a:ext cx="569387" cy="246221"/>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1" lang="ja-JP" altLang="en-US" sz="1000" b="0" i="0" u="none" strike="noStrike" kern="0" cap="none" spc="0" normalizeH="0" baseline="0" noProof="0">
                <a:ln>
                  <a:noFill/>
                </a:ln>
                <a:solidFill>
                  <a:prstClr val="black"/>
                </a:solidFill>
                <a:effectLst/>
                <a:uLnTx/>
                <a:uFillTx/>
                <a:latin typeface="+mn-lt"/>
                <a:ea typeface="游ゴシック" panose="020B0400000000000000" pitchFamily="34" charset="-128"/>
                <a:cs typeface="+mn-cs"/>
              </a:rPr>
              <a:t>・・・</a:t>
            </a:r>
          </a:p>
        </p:txBody>
      </p:sp>
      <p:sp>
        <p:nvSpPr>
          <p:cNvPr id="113" name="角丸四角形 112">
            <a:extLst>
              <a:ext uri="{FF2B5EF4-FFF2-40B4-BE49-F238E27FC236}">
                <a16:creationId xmlns:a16="http://schemas.microsoft.com/office/drawing/2014/main" id="{C70692F5-760A-8F47-B164-A4B8D076C94C}"/>
              </a:ext>
            </a:extLst>
          </p:cNvPr>
          <p:cNvSpPr/>
          <p:nvPr/>
        </p:nvSpPr>
        <p:spPr>
          <a:xfrm>
            <a:off x="3785001" y="4045722"/>
            <a:ext cx="953173" cy="299457"/>
          </a:xfrm>
          <a:prstGeom prst="roundRect">
            <a:avLst/>
          </a:prstGeom>
          <a:noFill/>
          <a:ln w="9525" cap="flat" cmpd="sng" algn="ctr">
            <a:solidFill>
              <a:sysClr val="window" lastClr="FFFFFF">
                <a:lumMod val="75000"/>
              </a:sys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1" lang="ja-JP" altLang="en-US" sz="1000" b="0" i="0" u="none" strike="noStrike" kern="0" cap="none" spc="0" normalizeH="0" baseline="0" noProof="0">
              <a:ln>
                <a:noFill/>
              </a:ln>
              <a:solidFill>
                <a:prstClr val="white"/>
              </a:solidFill>
              <a:effectLst/>
              <a:uLnTx/>
              <a:uFillTx/>
              <a:latin typeface="+mn-lt"/>
              <a:ea typeface="游ゴシック" panose="020B0400000000000000" pitchFamily="34" charset="-128"/>
              <a:cs typeface="+mn-cs"/>
            </a:endParaRPr>
          </a:p>
        </p:txBody>
      </p:sp>
      <p:sp>
        <p:nvSpPr>
          <p:cNvPr id="114" name="テキスト ボックス 113">
            <a:extLst>
              <a:ext uri="{FF2B5EF4-FFF2-40B4-BE49-F238E27FC236}">
                <a16:creationId xmlns:a16="http://schemas.microsoft.com/office/drawing/2014/main" id="{D131FCC0-2E9F-CC4B-9416-161CA4E3521C}"/>
              </a:ext>
            </a:extLst>
          </p:cNvPr>
          <p:cNvSpPr txBox="1"/>
          <p:nvPr/>
        </p:nvSpPr>
        <p:spPr>
          <a:xfrm>
            <a:off x="3783463" y="3290132"/>
            <a:ext cx="1151277" cy="276999"/>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1" lang="en-US" altLang="ja-JP" sz="600" b="0" i="0" u="none" strike="noStrike" kern="0" cap="none" spc="0" normalizeH="0" baseline="0" noProof="0">
                <a:ln>
                  <a:noFill/>
                </a:ln>
                <a:solidFill>
                  <a:prstClr val="black"/>
                </a:solidFill>
                <a:effectLst/>
                <a:uLnTx/>
                <a:uFillTx/>
                <a:latin typeface="+mn-lt"/>
                <a:ea typeface="游ゴシック" panose="020B0400000000000000" pitchFamily="34" charset="-128"/>
                <a:cs typeface="+mn-cs"/>
              </a:rPr>
              <a:t>10GBASE-SR</a:t>
            </a:r>
          </a:p>
          <a:p>
            <a:pPr marL="0" marR="0" lvl="0" indent="0" defTabSz="914400" eaLnBrk="1" fontAlgn="auto" latinLnBrk="0" hangingPunct="1">
              <a:lnSpc>
                <a:spcPct val="100000"/>
              </a:lnSpc>
              <a:spcBef>
                <a:spcPts val="0"/>
              </a:spcBef>
              <a:spcAft>
                <a:spcPts val="0"/>
              </a:spcAft>
              <a:buClrTx/>
              <a:buSzTx/>
              <a:buFontTx/>
              <a:buNone/>
              <a:tabLst/>
              <a:defRPr/>
            </a:pPr>
            <a:r>
              <a:rPr kumimoji="1" lang="en-US" altLang="ja-JP" sz="600" b="0" i="0" u="none" strike="noStrike" kern="0" cap="none" spc="0" normalizeH="0" baseline="0" noProof="0">
                <a:ln>
                  <a:noFill/>
                </a:ln>
                <a:solidFill>
                  <a:prstClr val="black"/>
                </a:solidFill>
                <a:effectLst/>
                <a:uLnTx/>
                <a:uFillTx/>
                <a:latin typeface="+mn-lt"/>
                <a:ea typeface="游ゴシック" panose="020B0400000000000000" pitchFamily="34" charset="-128"/>
                <a:cs typeface="+mn-cs"/>
              </a:rPr>
              <a:t>2</a:t>
            </a:r>
            <a:r>
              <a:rPr kumimoji="1" lang="ja-JP" altLang="en-US" sz="600" b="0" i="0" u="none" strike="noStrike" kern="0" cap="none" spc="0" normalizeH="0" baseline="0" noProof="0">
                <a:ln>
                  <a:noFill/>
                </a:ln>
                <a:solidFill>
                  <a:prstClr val="black"/>
                </a:solidFill>
                <a:effectLst/>
                <a:uLnTx/>
                <a:uFillTx/>
                <a:latin typeface="+mn-lt"/>
                <a:ea typeface="游ゴシック" panose="020B0400000000000000" pitchFamily="34" charset="-128"/>
                <a:cs typeface="+mn-cs"/>
              </a:rPr>
              <a:t>リンク／アクセススイッチ</a:t>
            </a:r>
          </a:p>
        </p:txBody>
      </p:sp>
      <p:sp>
        <p:nvSpPr>
          <p:cNvPr id="115" name="テキスト ボックス 114">
            <a:extLst>
              <a:ext uri="{FF2B5EF4-FFF2-40B4-BE49-F238E27FC236}">
                <a16:creationId xmlns:a16="http://schemas.microsoft.com/office/drawing/2014/main" id="{5455B9EF-286E-2E4A-B084-368A068E8306}"/>
              </a:ext>
            </a:extLst>
          </p:cNvPr>
          <p:cNvSpPr txBox="1"/>
          <p:nvPr/>
        </p:nvSpPr>
        <p:spPr>
          <a:xfrm>
            <a:off x="3783183" y="4324752"/>
            <a:ext cx="1184767" cy="184666"/>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1" lang="en-US" altLang="ja-JP" sz="600">
                <a:solidFill>
                  <a:prstClr val="black"/>
                </a:solidFill>
                <a:latin typeface="+mn-lt"/>
                <a:ea typeface="游ゴシック" panose="020B0400000000000000" pitchFamily="34" charset="-128"/>
              </a:rPr>
              <a:t>3 * 9200L-48P</a:t>
            </a:r>
            <a:endParaRPr kumimoji="1" lang="ja-JP" altLang="en-US" sz="400" b="0" i="0" u="none" strike="noStrike" kern="0" cap="none" spc="0" normalizeH="0" baseline="0" noProof="0">
              <a:ln>
                <a:noFill/>
              </a:ln>
              <a:solidFill>
                <a:prstClr val="black"/>
              </a:solidFill>
              <a:effectLst/>
              <a:uLnTx/>
              <a:uFillTx/>
              <a:latin typeface="+mn-lt"/>
              <a:ea typeface="游ゴシック" panose="020B0400000000000000" pitchFamily="34" charset="-128"/>
              <a:cs typeface="+mn-cs"/>
            </a:endParaRPr>
          </a:p>
        </p:txBody>
      </p:sp>
      <p:pic>
        <p:nvPicPr>
          <p:cNvPr id="116" name="Picture 41">
            <a:extLst>
              <a:ext uri="{FF2B5EF4-FFF2-40B4-BE49-F238E27FC236}">
                <a16:creationId xmlns:a16="http://schemas.microsoft.com/office/drawing/2014/main" id="{D86AFB5B-3A81-5548-B121-97163D52A177}"/>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116372" y="3625960"/>
            <a:ext cx="398576" cy="15849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7" name="テキスト ボックス 116">
            <a:extLst>
              <a:ext uri="{FF2B5EF4-FFF2-40B4-BE49-F238E27FC236}">
                <a16:creationId xmlns:a16="http://schemas.microsoft.com/office/drawing/2014/main" id="{7049AAA5-3EA0-FC49-9BF9-8D5F53CE9846}"/>
              </a:ext>
            </a:extLst>
          </p:cNvPr>
          <p:cNvSpPr txBox="1"/>
          <p:nvPr/>
        </p:nvSpPr>
        <p:spPr>
          <a:xfrm>
            <a:off x="5514947" y="3630827"/>
            <a:ext cx="569387" cy="246221"/>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1" lang="ja-JP" altLang="en-US" sz="1000" b="0" i="0" u="none" strike="noStrike" kern="0" cap="none" spc="0" normalizeH="0" baseline="0" noProof="0">
                <a:ln>
                  <a:noFill/>
                </a:ln>
                <a:solidFill>
                  <a:prstClr val="black"/>
                </a:solidFill>
                <a:effectLst/>
                <a:uLnTx/>
                <a:uFillTx/>
                <a:latin typeface="+mn-lt"/>
                <a:ea typeface="游ゴシック" panose="020B0400000000000000" pitchFamily="34" charset="-128"/>
                <a:cs typeface="+mn-cs"/>
              </a:rPr>
              <a:t>・・・</a:t>
            </a:r>
          </a:p>
        </p:txBody>
      </p:sp>
      <p:sp>
        <p:nvSpPr>
          <p:cNvPr id="118" name="角丸四角形 117">
            <a:extLst>
              <a:ext uri="{FF2B5EF4-FFF2-40B4-BE49-F238E27FC236}">
                <a16:creationId xmlns:a16="http://schemas.microsoft.com/office/drawing/2014/main" id="{E366BDCA-7704-AF49-BC6D-60EBB0391649}"/>
              </a:ext>
            </a:extLst>
          </p:cNvPr>
          <p:cNvSpPr/>
          <p:nvPr/>
        </p:nvSpPr>
        <p:spPr>
          <a:xfrm>
            <a:off x="5067733" y="3542255"/>
            <a:ext cx="953173" cy="299457"/>
          </a:xfrm>
          <a:prstGeom prst="roundRect">
            <a:avLst/>
          </a:prstGeom>
          <a:noFill/>
          <a:ln w="9525" cap="flat" cmpd="sng" algn="ctr">
            <a:solidFill>
              <a:sysClr val="window" lastClr="FFFFFF">
                <a:lumMod val="75000"/>
              </a:sys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1" lang="ja-JP" altLang="en-US" sz="1000" b="0" i="0" u="none" strike="noStrike" kern="0" cap="none" spc="0" normalizeH="0" baseline="0" noProof="0">
              <a:ln>
                <a:noFill/>
              </a:ln>
              <a:solidFill>
                <a:prstClr val="white"/>
              </a:solidFill>
              <a:effectLst/>
              <a:uLnTx/>
              <a:uFillTx/>
              <a:latin typeface="+mn-lt"/>
              <a:ea typeface="游ゴシック" panose="020B0400000000000000" pitchFamily="34" charset="-128"/>
              <a:cs typeface="+mn-cs"/>
            </a:endParaRPr>
          </a:p>
        </p:txBody>
      </p:sp>
      <p:sp>
        <p:nvSpPr>
          <p:cNvPr id="119" name="テキスト ボックス 118">
            <a:extLst>
              <a:ext uri="{FF2B5EF4-FFF2-40B4-BE49-F238E27FC236}">
                <a16:creationId xmlns:a16="http://schemas.microsoft.com/office/drawing/2014/main" id="{8814179A-3C0B-1644-9847-8B468420545F}"/>
              </a:ext>
            </a:extLst>
          </p:cNvPr>
          <p:cNvSpPr txBox="1"/>
          <p:nvPr/>
        </p:nvSpPr>
        <p:spPr>
          <a:xfrm>
            <a:off x="5066196" y="3815270"/>
            <a:ext cx="994622" cy="184666"/>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1" lang="en-US" altLang="ja-JP" sz="600">
                <a:solidFill>
                  <a:prstClr val="black"/>
                </a:solidFill>
                <a:latin typeface="+mn-lt"/>
                <a:ea typeface="游ゴシック" panose="020B0400000000000000" pitchFamily="34" charset="-128"/>
              </a:rPr>
              <a:t>18 * 9200L-48T</a:t>
            </a:r>
            <a:endParaRPr kumimoji="1" lang="ja-JP" altLang="en-US" sz="400" b="0" i="0" u="none" strike="noStrike" kern="0" cap="none" spc="0" normalizeH="0" baseline="0" noProof="0">
              <a:ln>
                <a:noFill/>
              </a:ln>
              <a:solidFill>
                <a:prstClr val="black"/>
              </a:solidFill>
              <a:effectLst/>
              <a:uLnTx/>
              <a:uFillTx/>
              <a:latin typeface="+mn-lt"/>
              <a:ea typeface="游ゴシック" panose="020B0400000000000000" pitchFamily="34" charset="-128"/>
              <a:cs typeface="+mn-cs"/>
            </a:endParaRPr>
          </a:p>
        </p:txBody>
      </p:sp>
      <p:pic>
        <p:nvPicPr>
          <p:cNvPr id="120" name="Picture 41">
            <a:extLst>
              <a:ext uri="{FF2B5EF4-FFF2-40B4-BE49-F238E27FC236}">
                <a16:creationId xmlns:a16="http://schemas.microsoft.com/office/drawing/2014/main" id="{D01A46A3-3490-8D4D-82FA-03DC90F4CCD0}"/>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116372" y="4129427"/>
            <a:ext cx="398576" cy="15849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1" name="テキスト ボックス 120">
            <a:extLst>
              <a:ext uri="{FF2B5EF4-FFF2-40B4-BE49-F238E27FC236}">
                <a16:creationId xmlns:a16="http://schemas.microsoft.com/office/drawing/2014/main" id="{39059F41-6DC4-534F-BB07-740F8E1F6DD7}"/>
              </a:ext>
            </a:extLst>
          </p:cNvPr>
          <p:cNvSpPr txBox="1"/>
          <p:nvPr/>
        </p:nvSpPr>
        <p:spPr>
          <a:xfrm>
            <a:off x="5514947" y="4134294"/>
            <a:ext cx="569387" cy="246221"/>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1" lang="ja-JP" altLang="en-US" sz="1000" b="0" i="0" u="none" strike="noStrike" kern="0" cap="none" spc="0" normalizeH="0" baseline="0" noProof="0">
                <a:ln>
                  <a:noFill/>
                </a:ln>
                <a:solidFill>
                  <a:prstClr val="black"/>
                </a:solidFill>
                <a:effectLst/>
                <a:uLnTx/>
                <a:uFillTx/>
                <a:latin typeface="+mn-lt"/>
                <a:ea typeface="游ゴシック" panose="020B0400000000000000" pitchFamily="34" charset="-128"/>
                <a:cs typeface="+mn-cs"/>
              </a:rPr>
              <a:t>・・・</a:t>
            </a:r>
          </a:p>
        </p:txBody>
      </p:sp>
      <p:sp>
        <p:nvSpPr>
          <p:cNvPr id="122" name="角丸四角形 121">
            <a:extLst>
              <a:ext uri="{FF2B5EF4-FFF2-40B4-BE49-F238E27FC236}">
                <a16:creationId xmlns:a16="http://schemas.microsoft.com/office/drawing/2014/main" id="{61551377-EAF1-3F4C-BAB2-F63DCC439467}"/>
              </a:ext>
            </a:extLst>
          </p:cNvPr>
          <p:cNvSpPr/>
          <p:nvPr/>
        </p:nvSpPr>
        <p:spPr>
          <a:xfrm>
            <a:off x="5067733" y="4045722"/>
            <a:ext cx="953173" cy="299457"/>
          </a:xfrm>
          <a:prstGeom prst="roundRect">
            <a:avLst/>
          </a:prstGeom>
          <a:noFill/>
          <a:ln w="9525" cap="flat" cmpd="sng" algn="ctr">
            <a:solidFill>
              <a:sysClr val="window" lastClr="FFFFFF">
                <a:lumMod val="75000"/>
              </a:sys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1" lang="ja-JP" altLang="en-US" sz="1000" b="0" i="0" u="none" strike="noStrike" kern="0" cap="none" spc="0" normalizeH="0" baseline="0" noProof="0">
              <a:ln>
                <a:noFill/>
              </a:ln>
              <a:solidFill>
                <a:prstClr val="white"/>
              </a:solidFill>
              <a:effectLst/>
              <a:uLnTx/>
              <a:uFillTx/>
              <a:latin typeface="+mn-lt"/>
              <a:ea typeface="游ゴシック" panose="020B0400000000000000" pitchFamily="34" charset="-128"/>
              <a:cs typeface="+mn-cs"/>
            </a:endParaRPr>
          </a:p>
        </p:txBody>
      </p:sp>
      <p:sp>
        <p:nvSpPr>
          <p:cNvPr id="123" name="テキスト ボックス 122">
            <a:extLst>
              <a:ext uri="{FF2B5EF4-FFF2-40B4-BE49-F238E27FC236}">
                <a16:creationId xmlns:a16="http://schemas.microsoft.com/office/drawing/2014/main" id="{B77E1579-5514-2949-9C33-496CBBF71D13}"/>
              </a:ext>
            </a:extLst>
          </p:cNvPr>
          <p:cNvSpPr txBox="1"/>
          <p:nvPr/>
        </p:nvSpPr>
        <p:spPr>
          <a:xfrm>
            <a:off x="5066195" y="3290132"/>
            <a:ext cx="1151277" cy="276999"/>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1" lang="en-US" altLang="ja-JP" sz="600" b="0" i="0" u="none" strike="noStrike" kern="0" cap="none" spc="0" normalizeH="0" baseline="0" noProof="0">
                <a:ln>
                  <a:noFill/>
                </a:ln>
                <a:solidFill>
                  <a:prstClr val="black"/>
                </a:solidFill>
                <a:effectLst/>
                <a:uLnTx/>
                <a:uFillTx/>
                <a:latin typeface="+mn-lt"/>
                <a:ea typeface="游ゴシック" panose="020B0400000000000000" pitchFamily="34" charset="-128"/>
                <a:cs typeface="+mn-cs"/>
              </a:rPr>
              <a:t>10GBASE-SR</a:t>
            </a:r>
          </a:p>
          <a:p>
            <a:pPr marL="0" marR="0" lvl="0" indent="0" defTabSz="914400" eaLnBrk="1" fontAlgn="auto" latinLnBrk="0" hangingPunct="1">
              <a:lnSpc>
                <a:spcPct val="100000"/>
              </a:lnSpc>
              <a:spcBef>
                <a:spcPts val="0"/>
              </a:spcBef>
              <a:spcAft>
                <a:spcPts val="0"/>
              </a:spcAft>
              <a:buClrTx/>
              <a:buSzTx/>
              <a:buFontTx/>
              <a:buNone/>
              <a:tabLst/>
              <a:defRPr/>
            </a:pPr>
            <a:r>
              <a:rPr kumimoji="1" lang="en-US" altLang="ja-JP" sz="600" b="0" i="0" u="none" strike="noStrike" kern="0" cap="none" spc="0" normalizeH="0" baseline="0" noProof="0">
                <a:ln>
                  <a:noFill/>
                </a:ln>
                <a:solidFill>
                  <a:prstClr val="black"/>
                </a:solidFill>
                <a:effectLst/>
                <a:uLnTx/>
                <a:uFillTx/>
                <a:latin typeface="+mn-lt"/>
                <a:ea typeface="游ゴシック" panose="020B0400000000000000" pitchFamily="34" charset="-128"/>
                <a:cs typeface="+mn-cs"/>
              </a:rPr>
              <a:t>2</a:t>
            </a:r>
            <a:r>
              <a:rPr kumimoji="1" lang="ja-JP" altLang="en-US" sz="600" b="0" i="0" u="none" strike="noStrike" kern="0" cap="none" spc="0" normalizeH="0" baseline="0" noProof="0">
                <a:ln>
                  <a:noFill/>
                </a:ln>
                <a:solidFill>
                  <a:prstClr val="black"/>
                </a:solidFill>
                <a:effectLst/>
                <a:uLnTx/>
                <a:uFillTx/>
                <a:latin typeface="+mn-lt"/>
                <a:ea typeface="游ゴシック" panose="020B0400000000000000" pitchFamily="34" charset="-128"/>
                <a:cs typeface="+mn-cs"/>
              </a:rPr>
              <a:t>リンク／アクセススイッチ</a:t>
            </a:r>
          </a:p>
        </p:txBody>
      </p:sp>
      <p:sp>
        <p:nvSpPr>
          <p:cNvPr id="124" name="テキスト ボックス 123">
            <a:extLst>
              <a:ext uri="{FF2B5EF4-FFF2-40B4-BE49-F238E27FC236}">
                <a16:creationId xmlns:a16="http://schemas.microsoft.com/office/drawing/2014/main" id="{C388049E-9BD1-6744-A7E7-1B6FEC94C105}"/>
              </a:ext>
            </a:extLst>
          </p:cNvPr>
          <p:cNvSpPr txBox="1"/>
          <p:nvPr/>
        </p:nvSpPr>
        <p:spPr>
          <a:xfrm>
            <a:off x="5065915" y="4324752"/>
            <a:ext cx="1184767" cy="184666"/>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1" lang="en-US" altLang="ja-JP" sz="600">
                <a:solidFill>
                  <a:prstClr val="black"/>
                </a:solidFill>
                <a:latin typeface="+mn-lt"/>
                <a:ea typeface="游ゴシック" panose="020B0400000000000000" pitchFamily="34" charset="-128"/>
              </a:rPr>
              <a:t>3 * 9200L-48P</a:t>
            </a:r>
            <a:endParaRPr kumimoji="1" lang="ja-JP" altLang="en-US" sz="400" kern="0">
              <a:solidFill>
                <a:prstClr val="black"/>
              </a:solidFill>
              <a:latin typeface="+mn-lt"/>
              <a:ea typeface="游ゴシック" panose="020B0400000000000000" pitchFamily="34" charset="-128"/>
            </a:endParaRPr>
          </a:p>
        </p:txBody>
      </p:sp>
      <p:pic>
        <p:nvPicPr>
          <p:cNvPr id="125" name="Picture 41">
            <a:extLst>
              <a:ext uri="{FF2B5EF4-FFF2-40B4-BE49-F238E27FC236}">
                <a16:creationId xmlns:a16="http://schemas.microsoft.com/office/drawing/2014/main" id="{3A9BE318-4411-5341-8D6A-647E11105D2C}"/>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368762" y="3625960"/>
            <a:ext cx="398576" cy="15849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6" name="テキスト ボックス 125">
            <a:extLst>
              <a:ext uri="{FF2B5EF4-FFF2-40B4-BE49-F238E27FC236}">
                <a16:creationId xmlns:a16="http://schemas.microsoft.com/office/drawing/2014/main" id="{C2ED35A3-62BA-4A42-B42E-FE5C5BB6ACF1}"/>
              </a:ext>
            </a:extLst>
          </p:cNvPr>
          <p:cNvSpPr txBox="1"/>
          <p:nvPr/>
        </p:nvSpPr>
        <p:spPr>
          <a:xfrm>
            <a:off x="6767337" y="3630827"/>
            <a:ext cx="569387" cy="246221"/>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1" lang="ja-JP" altLang="en-US" sz="1000" b="0" i="0" u="none" strike="noStrike" kern="0" cap="none" spc="0" normalizeH="0" baseline="0" noProof="0">
                <a:ln>
                  <a:noFill/>
                </a:ln>
                <a:solidFill>
                  <a:prstClr val="black"/>
                </a:solidFill>
                <a:effectLst/>
                <a:uLnTx/>
                <a:uFillTx/>
                <a:latin typeface="+mn-lt"/>
                <a:ea typeface="游ゴシック" panose="020B0400000000000000" pitchFamily="34" charset="-128"/>
                <a:cs typeface="+mn-cs"/>
              </a:rPr>
              <a:t>・・・</a:t>
            </a:r>
          </a:p>
        </p:txBody>
      </p:sp>
      <p:sp>
        <p:nvSpPr>
          <p:cNvPr id="127" name="角丸四角形 126">
            <a:extLst>
              <a:ext uri="{FF2B5EF4-FFF2-40B4-BE49-F238E27FC236}">
                <a16:creationId xmlns:a16="http://schemas.microsoft.com/office/drawing/2014/main" id="{87A5AFD0-FC72-B249-B6A1-4B7D960936A9}"/>
              </a:ext>
            </a:extLst>
          </p:cNvPr>
          <p:cNvSpPr/>
          <p:nvPr/>
        </p:nvSpPr>
        <p:spPr>
          <a:xfrm>
            <a:off x="6320123" y="3542255"/>
            <a:ext cx="953173" cy="299457"/>
          </a:xfrm>
          <a:prstGeom prst="roundRect">
            <a:avLst/>
          </a:prstGeom>
          <a:noFill/>
          <a:ln w="9525" cap="flat" cmpd="sng" algn="ctr">
            <a:solidFill>
              <a:sysClr val="window" lastClr="FFFFFF">
                <a:lumMod val="75000"/>
              </a:sys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1" lang="ja-JP" altLang="en-US" sz="1000" b="0" i="0" u="none" strike="noStrike" kern="0" cap="none" spc="0" normalizeH="0" baseline="0" noProof="0">
              <a:ln>
                <a:noFill/>
              </a:ln>
              <a:solidFill>
                <a:prstClr val="white"/>
              </a:solidFill>
              <a:effectLst/>
              <a:uLnTx/>
              <a:uFillTx/>
              <a:latin typeface="+mn-lt"/>
              <a:ea typeface="游ゴシック" panose="020B0400000000000000" pitchFamily="34" charset="-128"/>
              <a:cs typeface="+mn-cs"/>
            </a:endParaRPr>
          </a:p>
        </p:txBody>
      </p:sp>
      <p:sp>
        <p:nvSpPr>
          <p:cNvPr id="128" name="テキスト ボックス 127">
            <a:extLst>
              <a:ext uri="{FF2B5EF4-FFF2-40B4-BE49-F238E27FC236}">
                <a16:creationId xmlns:a16="http://schemas.microsoft.com/office/drawing/2014/main" id="{FC0F94E9-0CDA-6B41-987F-9DF860FCAAB0}"/>
              </a:ext>
            </a:extLst>
          </p:cNvPr>
          <p:cNvSpPr txBox="1"/>
          <p:nvPr/>
        </p:nvSpPr>
        <p:spPr>
          <a:xfrm>
            <a:off x="6318586" y="3815270"/>
            <a:ext cx="994622" cy="184666"/>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1" lang="en-US" altLang="ja-JP" sz="600">
                <a:solidFill>
                  <a:prstClr val="black"/>
                </a:solidFill>
                <a:latin typeface="+mn-lt"/>
                <a:ea typeface="游ゴシック" panose="020B0400000000000000" pitchFamily="34" charset="-128"/>
              </a:rPr>
              <a:t>22 * 9200L-48T</a:t>
            </a:r>
            <a:endParaRPr kumimoji="1" lang="ja-JP" altLang="en-US" sz="400" b="0" i="0" u="none" strike="noStrike" kern="0" cap="none" spc="0" normalizeH="0" baseline="0" noProof="0">
              <a:ln>
                <a:noFill/>
              </a:ln>
              <a:solidFill>
                <a:prstClr val="black"/>
              </a:solidFill>
              <a:effectLst/>
              <a:uLnTx/>
              <a:uFillTx/>
              <a:latin typeface="+mn-lt"/>
              <a:ea typeface="游ゴシック" panose="020B0400000000000000" pitchFamily="34" charset="-128"/>
              <a:cs typeface="+mn-cs"/>
            </a:endParaRPr>
          </a:p>
        </p:txBody>
      </p:sp>
      <p:pic>
        <p:nvPicPr>
          <p:cNvPr id="129" name="Picture 41">
            <a:extLst>
              <a:ext uri="{FF2B5EF4-FFF2-40B4-BE49-F238E27FC236}">
                <a16:creationId xmlns:a16="http://schemas.microsoft.com/office/drawing/2014/main" id="{6EB6FB19-9691-0140-A2FF-8F3EA972A106}"/>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368762" y="4129427"/>
            <a:ext cx="398576" cy="15849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0" name="テキスト ボックス 129">
            <a:extLst>
              <a:ext uri="{FF2B5EF4-FFF2-40B4-BE49-F238E27FC236}">
                <a16:creationId xmlns:a16="http://schemas.microsoft.com/office/drawing/2014/main" id="{EDD1A5A4-6641-1E4E-ACFB-7C08F3E747B6}"/>
              </a:ext>
            </a:extLst>
          </p:cNvPr>
          <p:cNvSpPr txBox="1"/>
          <p:nvPr/>
        </p:nvSpPr>
        <p:spPr>
          <a:xfrm>
            <a:off x="6767337" y="4134294"/>
            <a:ext cx="569387" cy="246221"/>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1" lang="ja-JP" altLang="en-US" sz="1000" b="0" i="0" u="none" strike="noStrike" kern="0" cap="none" spc="0" normalizeH="0" baseline="0" noProof="0">
                <a:ln>
                  <a:noFill/>
                </a:ln>
                <a:solidFill>
                  <a:prstClr val="black"/>
                </a:solidFill>
                <a:effectLst/>
                <a:uLnTx/>
                <a:uFillTx/>
                <a:latin typeface="+mn-lt"/>
                <a:ea typeface="游ゴシック" panose="020B0400000000000000" pitchFamily="34" charset="-128"/>
                <a:cs typeface="+mn-cs"/>
              </a:rPr>
              <a:t>・・・</a:t>
            </a:r>
          </a:p>
        </p:txBody>
      </p:sp>
      <p:sp>
        <p:nvSpPr>
          <p:cNvPr id="131" name="角丸四角形 130">
            <a:extLst>
              <a:ext uri="{FF2B5EF4-FFF2-40B4-BE49-F238E27FC236}">
                <a16:creationId xmlns:a16="http://schemas.microsoft.com/office/drawing/2014/main" id="{7C710810-DAF6-5C49-B0D0-683560950E5E}"/>
              </a:ext>
            </a:extLst>
          </p:cNvPr>
          <p:cNvSpPr/>
          <p:nvPr/>
        </p:nvSpPr>
        <p:spPr>
          <a:xfrm>
            <a:off x="6320123" y="4045722"/>
            <a:ext cx="953173" cy="299457"/>
          </a:xfrm>
          <a:prstGeom prst="roundRect">
            <a:avLst/>
          </a:prstGeom>
          <a:noFill/>
          <a:ln w="9525" cap="flat" cmpd="sng" algn="ctr">
            <a:solidFill>
              <a:sysClr val="window" lastClr="FFFFFF">
                <a:lumMod val="75000"/>
              </a:sys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1" lang="ja-JP" altLang="en-US" sz="1000" b="0" i="0" u="none" strike="noStrike" kern="0" cap="none" spc="0" normalizeH="0" baseline="0" noProof="0">
              <a:ln>
                <a:noFill/>
              </a:ln>
              <a:solidFill>
                <a:prstClr val="white"/>
              </a:solidFill>
              <a:effectLst/>
              <a:uLnTx/>
              <a:uFillTx/>
              <a:latin typeface="+mn-lt"/>
              <a:ea typeface="游ゴシック" panose="020B0400000000000000" pitchFamily="34" charset="-128"/>
              <a:cs typeface="+mn-cs"/>
            </a:endParaRPr>
          </a:p>
        </p:txBody>
      </p:sp>
      <p:sp>
        <p:nvSpPr>
          <p:cNvPr id="132" name="テキスト ボックス 131">
            <a:extLst>
              <a:ext uri="{FF2B5EF4-FFF2-40B4-BE49-F238E27FC236}">
                <a16:creationId xmlns:a16="http://schemas.microsoft.com/office/drawing/2014/main" id="{F7EB9F5F-7041-EC4F-9827-261009ADA8C3}"/>
              </a:ext>
            </a:extLst>
          </p:cNvPr>
          <p:cNvSpPr txBox="1"/>
          <p:nvPr/>
        </p:nvSpPr>
        <p:spPr>
          <a:xfrm>
            <a:off x="6318585" y="3290132"/>
            <a:ext cx="1151277" cy="276999"/>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1" lang="en-US" altLang="ja-JP" sz="600" b="0" i="0" u="none" strike="noStrike" kern="0" cap="none" spc="0" normalizeH="0" baseline="0" noProof="0">
                <a:ln>
                  <a:noFill/>
                </a:ln>
                <a:solidFill>
                  <a:prstClr val="black"/>
                </a:solidFill>
                <a:effectLst/>
                <a:uLnTx/>
                <a:uFillTx/>
                <a:latin typeface="+mn-lt"/>
                <a:ea typeface="游ゴシック" panose="020B0400000000000000" pitchFamily="34" charset="-128"/>
                <a:cs typeface="+mn-cs"/>
              </a:rPr>
              <a:t>10GBASE-SR</a:t>
            </a:r>
          </a:p>
          <a:p>
            <a:pPr marL="0" marR="0" lvl="0" indent="0" defTabSz="914400" eaLnBrk="1" fontAlgn="auto" latinLnBrk="0" hangingPunct="1">
              <a:lnSpc>
                <a:spcPct val="100000"/>
              </a:lnSpc>
              <a:spcBef>
                <a:spcPts val="0"/>
              </a:spcBef>
              <a:spcAft>
                <a:spcPts val="0"/>
              </a:spcAft>
              <a:buClrTx/>
              <a:buSzTx/>
              <a:buFontTx/>
              <a:buNone/>
              <a:tabLst/>
              <a:defRPr/>
            </a:pPr>
            <a:r>
              <a:rPr kumimoji="1" lang="en-US" altLang="ja-JP" sz="600" b="0" i="0" u="none" strike="noStrike" kern="0" cap="none" spc="0" normalizeH="0" baseline="0" noProof="0">
                <a:ln>
                  <a:noFill/>
                </a:ln>
                <a:solidFill>
                  <a:prstClr val="black"/>
                </a:solidFill>
                <a:effectLst/>
                <a:uLnTx/>
                <a:uFillTx/>
                <a:latin typeface="+mn-lt"/>
                <a:ea typeface="游ゴシック" panose="020B0400000000000000" pitchFamily="34" charset="-128"/>
                <a:cs typeface="+mn-cs"/>
              </a:rPr>
              <a:t>2</a:t>
            </a:r>
            <a:r>
              <a:rPr kumimoji="1" lang="ja-JP" altLang="en-US" sz="600" b="0" i="0" u="none" strike="noStrike" kern="0" cap="none" spc="0" normalizeH="0" baseline="0" noProof="0">
                <a:ln>
                  <a:noFill/>
                </a:ln>
                <a:solidFill>
                  <a:prstClr val="black"/>
                </a:solidFill>
                <a:effectLst/>
                <a:uLnTx/>
                <a:uFillTx/>
                <a:latin typeface="+mn-lt"/>
                <a:ea typeface="游ゴシック" panose="020B0400000000000000" pitchFamily="34" charset="-128"/>
                <a:cs typeface="+mn-cs"/>
              </a:rPr>
              <a:t>リンク／アクセススイッチ</a:t>
            </a:r>
          </a:p>
        </p:txBody>
      </p:sp>
      <p:sp>
        <p:nvSpPr>
          <p:cNvPr id="133" name="テキスト ボックス 132">
            <a:extLst>
              <a:ext uri="{FF2B5EF4-FFF2-40B4-BE49-F238E27FC236}">
                <a16:creationId xmlns:a16="http://schemas.microsoft.com/office/drawing/2014/main" id="{F550D7CD-B7B8-DF41-BE8A-10D11C1E3909}"/>
              </a:ext>
            </a:extLst>
          </p:cNvPr>
          <p:cNvSpPr txBox="1"/>
          <p:nvPr/>
        </p:nvSpPr>
        <p:spPr>
          <a:xfrm>
            <a:off x="6318305" y="4324752"/>
            <a:ext cx="1184767" cy="184666"/>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1" lang="en-US" altLang="ja-JP" sz="600">
                <a:solidFill>
                  <a:prstClr val="black"/>
                </a:solidFill>
                <a:latin typeface="+mn-lt"/>
                <a:ea typeface="游ゴシック" panose="020B0400000000000000" pitchFamily="34" charset="-128"/>
              </a:rPr>
              <a:t>3 * 9200L-48P</a:t>
            </a:r>
            <a:endParaRPr kumimoji="1" lang="ja-JP" altLang="en-US" sz="400" kern="0">
              <a:solidFill>
                <a:prstClr val="black"/>
              </a:solidFill>
              <a:latin typeface="+mn-lt"/>
              <a:ea typeface="游ゴシック" panose="020B0400000000000000" pitchFamily="34" charset="-128"/>
            </a:endParaRPr>
          </a:p>
        </p:txBody>
      </p:sp>
      <p:pic>
        <p:nvPicPr>
          <p:cNvPr id="134" name="Picture 41">
            <a:extLst>
              <a:ext uri="{FF2B5EF4-FFF2-40B4-BE49-F238E27FC236}">
                <a16:creationId xmlns:a16="http://schemas.microsoft.com/office/drawing/2014/main" id="{E805B86D-AF8B-1446-B95D-C425CECFD4F3}"/>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7654642" y="3625960"/>
            <a:ext cx="398576" cy="15849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5" name="テキスト ボックス 134">
            <a:extLst>
              <a:ext uri="{FF2B5EF4-FFF2-40B4-BE49-F238E27FC236}">
                <a16:creationId xmlns:a16="http://schemas.microsoft.com/office/drawing/2014/main" id="{8192DF3A-2A86-5445-A2D9-4E0502CFB454}"/>
              </a:ext>
            </a:extLst>
          </p:cNvPr>
          <p:cNvSpPr txBox="1"/>
          <p:nvPr/>
        </p:nvSpPr>
        <p:spPr>
          <a:xfrm>
            <a:off x="8053217" y="3630827"/>
            <a:ext cx="569387" cy="246221"/>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1" lang="ja-JP" altLang="en-US" sz="1000" b="0" i="0" u="none" strike="noStrike" kern="0" cap="none" spc="0" normalizeH="0" baseline="0" noProof="0">
                <a:ln>
                  <a:noFill/>
                </a:ln>
                <a:solidFill>
                  <a:prstClr val="black"/>
                </a:solidFill>
                <a:effectLst/>
                <a:uLnTx/>
                <a:uFillTx/>
                <a:latin typeface="+mn-lt"/>
                <a:ea typeface="游ゴシック" panose="020B0400000000000000" pitchFamily="34" charset="-128"/>
                <a:cs typeface="+mn-cs"/>
              </a:rPr>
              <a:t>・・・</a:t>
            </a:r>
          </a:p>
        </p:txBody>
      </p:sp>
      <p:sp>
        <p:nvSpPr>
          <p:cNvPr id="136" name="角丸四角形 135">
            <a:extLst>
              <a:ext uri="{FF2B5EF4-FFF2-40B4-BE49-F238E27FC236}">
                <a16:creationId xmlns:a16="http://schemas.microsoft.com/office/drawing/2014/main" id="{2DD3CA67-DFF6-DF42-A382-D822AFC728D8}"/>
              </a:ext>
            </a:extLst>
          </p:cNvPr>
          <p:cNvSpPr/>
          <p:nvPr/>
        </p:nvSpPr>
        <p:spPr>
          <a:xfrm>
            <a:off x="7606003" y="3542255"/>
            <a:ext cx="953173" cy="299457"/>
          </a:xfrm>
          <a:prstGeom prst="roundRect">
            <a:avLst/>
          </a:prstGeom>
          <a:noFill/>
          <a:ln w="9525" cap="flat" cmpd="sng" algn="ctr">
            <a:solidFill>
              <a:sysClr val="window" lastClr="FFFFFF">
                <a:lumMod val="75000"/>
              </a:sys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1" lang="ja-JP" altLang="en-US" sz="1000" b="0" i="0" u="none" strike="noStrike" kern="0" cap="none" spc="0" normalizeH="0" baseline="0" noProof="0">
              <a:ln>
                <a:noFill/>
              </a:ln>
              <a:solidFill>
                <a:prstClr val="white"/>
              </a:solidFill>
              <a:effectLst/>
              <a:uLnTx/>
              <a:uFillTx/>
              <a:latin typeface="+mn-lt"/>
              <a:ea typeface="游ゴシック" panose="020B0400000000000000" pitchFamily="34" charset="-128"/>
              <a:cs typeface="+mn-cs"/>
            </a:endParaRPr>
          </a:p>
        </p:txBody>
      </p:sp>
      <p:sp>
        <p:nvSpPr>
          <p:cNvPr id="137" name="テキスト ボックス 136">
            <a:extLst>
              <a:ext uri="{FF2B5EF4-FFF2-40B4-BE49-F238E27FC236}">
                <a16:creationId xmlns:a16="http://schemas.microsoft.com/office/drawing/2014/main" id="{8E0A0225-CDC8-104F-9AD2-CD1DC4F18C0A}"/>
              </a:ext>
            </a:extLst>
          </p:cNvPr>
          <p:cNvSpPr txBox="1"/>
          <p:nvPr/>
        </p:nvSpPr>
        <p:spPr>
          <a:xfrm>
            <a:off x="7604466" y="3815270"/>
            <a:ext cx="994622" cy="184666"/>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1" lang="en-US" altLang="ja-JP" sz="600">
                <a:solidFill>
                  <a:prstClr val="black"/>
                </a:solidFill>
                <a:latin typeface="+mn-lt"/>
                <a:ea typeface="游ゴシック" panose="020B0400000000000000" pitchFamily="34" charset="-128"/>
              </a:rPr>
              <a:t>22 * 9200L-48T</a:t>
            </a:r>
            <a:endParaRPr kumimoji="1" lang="ja-JP" altLang="en-US" sz="400" b="0" i="0" u="none" strike="noStrike" kern="0" cap="none" spc="0" normalizeH="0" baseline="0" noProof="0">
              <a:ln>
                <a:noFill/>
              </a:ln>
              <a:solidFill>
                <a:prstClr val="black"/>
              </a:solidFill>
              <a:effectLst/>
              <a:uLnTx/>
              <a:uFillTx/>
              <a:latin typeface="+mn-lt"/>
              <a:ea typeface="游ゴシック" panose="020B0400000000000000" pitchFamily="34" charset="-128"/>
              <a:cs typeface="+mn-cs"/>
            </a:endParaRPr>
          </a:p>
        </p:txBody>
      </p:sp>
      <p:pic>
        <p:nvPicPr>
          <p:cNvPr id="138" name="Picture 41">
            <a:extLst>
              <a:ext uri="{FF2B5EF4-FFF2-40B4-BE49-F238E27FC236}">
                <a16:creationId xmlns:a16="http://schemas.microsoft.com/office/drawing/2014/main" id="{16027A1B-9DE7-874E-96A9-7F88E05797A4}"/>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7654642" y="4129427"/>
            <a:ext cx="398576" cy="15849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9" name="テキスト ボックス 138">
            <a:extLst>
              <a:ext uri="{FF2B5EF4-FFF2-40B4-BE49-F238E27FC236}">
                <a16:creationId xmlns:a16="http://schemas.microsoft.com/office/drawing/2014/main" id="{E2AF0BDC-70E8-EF48-BD23-2B29F50245C0}"/>
              </a:ext>
            </a:extLst>
          </p:cNvPr>
          <p:cNvSpPr txBox="1"/>
          <p:nvPr/>
        </p:nvSpPr>
        <p:spPr>
          <a:xfrm>
            <a:off x="8053217" y="4134294"/>
            <a:ext cx="569387" cy="246221"/>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1" lang="ja-JP" altLang="en-US" sz="1000" b="0" i="0" u="none" strike="noStrike" kern="0" cap="none" spc="0" normalizeH="0" baseline="0" noProof="0">
                <a:ln>
                  <a:noFill/>
                </a:ln>
                <a:solidFill>
                  <a:prstClr val="black"/>
                </a:solidFill>
                <a:effectLst/>
                <a:uLnTx/>
                <a:uFillTx/>
                <a:latin typeface="+mn-lt"/>
                <a:ea typeface="游ゴシック" panose="020B0400000000000000" pitchFamily="34" charset="-128"/>
                <a:cs typeface="+mn-cs"/>
              </a:rPr>
              <a:t>・・・</a:t>
            </a:r>
          </a:p>
        </p:txBody>
      </p:sp>
      <p:sp>
        <p:nvSpPr>
          <p:cNvPr id="140" name="角丸四角形 139">
            <a:extLst>
              <a:ext uri="{FF2B5EF4-FFF2-40B4-BE49-F238E27FC236}">
                <a16:creationId xmlns:a16="http://schemas.microsoft.com/office/drawing/2014/main" id="{A65C739D-822A-BF4E-BA4C-6C9806B38CEC}"/>
              </a:ext>
            </a:extLst>
          </p:cNvPr>
          <p:cNvSpPr/>
          <p:nvPr/>
        </p:nvSpPr>
        <p:spPr>
          <a:xfrm>
            <a:off x="7606003" y="4045722"/>
            <a:ext cx="953173" cy="299457"/>
          </a:xfrm>
          <a:prstGeom prst="roundRect">
            <a:avLst/>
          </a:prstGeom>
          <a:noFill/>
          <a:ln w="9525" cap="flat" cmpd="sng" algn="ctr">
            <a:solidFill>
              <a:sysClr val="window" lastClr="FFFFFF">
                <a:lumMod val="75000"/>
              </a:sys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1" lang="ja-JP" altLang="en-US" sz="1000" b="0" i="0" u="none" strike="noStrike" kern="0" cap="none" spc="0" normalizeH="0" baseline="0" noProof="0">
              <a:ln>
                <a:noFill/>
              </a:ln>
              <a:solidFill>
                <a:prstClr val="white"/>
              </a:solidFill>
              <a:effectLst/>
              <a:uLnTx/>
              <a:uFillTx/>
              <a:latin typeface="+mn-lt"/>
              <a:ea typeface="游ゴシック" panose="020B0400000000000000" pitchFamily="34" charset="-128"/>
              <a:cs typeface="+mn-cs"/>
            </a:endParaRPr>
          </a:p>
        </p:txBody>
      </p:sp>
      <p:sp>
        <p:nvSpPr>
          <p:cNvPr id="141" name="テキスト ボックス 140">
            <a:extLst>
              <a:ext uri="{FF2B5EF4-FFF2-40B4-BE49-F238E27FC236}">
                <a16:creationId xmlns:a16="http://schemas.microsoft.com/office/drawing/2014/main" id="{CF9F4A62-A4FC-C34F-BE5D-7C79CD7D70B4}"/>
              </a:ext>
            </a:extLst>
          </p:cNvPr>
          <p:cNvSpPr txBox="1"/>
          <p:nvPr/>
        </p:nvSpPr>
        <p:spPr>
          <a:xfrm>
            <a:off x="7604465" y="3290132"/>
            <a:ext cx="1151277" cy="276999"/>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1" lang="en-US" altLang="ja-JP" sz="600" b="0" i="0" u="none" strike="noStrike" kern="0" cap="none" spc="0" normalizeH="0" baseline="0" noProof="0">
                <a:ln>
                  <a:noFill/>
                </a:ln>
                <a:solidFill>
                  <a:prstClr val="black"/>
                </a:solidFill>
                <a:effectLst/>
                <a:uLnTx/>
                <a:uFillTx/>
                <a:latin typeface="+mn-lt"/>
                <a:ea typeface="游ゴシック" panose="020B0400000000000000" pitchFamily="34" charset="-128"/>
                <a:cs typeface="+mn-cs"/>
              </a:rPr>
              <a:t>10GBASE-SR</a:t>
            </a:r>
          </a:p>
          <a:p>
            <a:pPr marL="0" marR="0" lvl="0" indent="0" defTabSz="914400" eaLnBrk="1" fontAlgn="auto" latinLnBrk="0" hangingPunct="1">
              <a:lnSpc>
                <a:spcPct val="100000"/>
              </a:lnSpc>
              <a:spcBef>
                <a:spcPts val="0"/>
              </a:spcBef>
              <a:spcAft>
                <a:spcPts val="0"/>
              </a:spcAft>
              <a:buClrTx/>
              <a:buSzTx/>
              <a:buFontTx/>
              <a:buNone/>
              <a:tabLst/>
              <a:defRPr/>
            </a:pPr>
            <a:r>
              <a:rPr kumimoji="1" lang="en-US" altLang="ja-JP" sz="600" b="0" i="0" u="none" strike="noStrike" kern="0" cap="none" spc="0" normalizeH="0" baseline="0" noProof="0">
                <a:ln>
                  <a:noFill/>
                </a:ln>
                <a:solidFill>
                  <a:prstClr val="black"/>
                </a:solidFill>
                <a:effectLst/>
                <a:uLnTx/>
                <a:uFillTx/>
                <a:latin typeface="+mn-lt"/>
                <a:ea typeface="游ゴシック" panose="020B0400000000000000" pitchFamily="34" charset="-128"/>
                <a:cs typeface="+mn-cs"/>
              </a:rPr>
              <a:t>2</a:t>
            </a:r>
            <a:r>
              <a:rPr kumimoji="1" lang="ja-JP" altLang="en-US" sz="600" b="0" i="0" u="none" strike="noStrike" kern="0" cap="none" spc="0" normalizeH="0" baseline="0" noProof="0">
                <a:ln>
                  <a:noFill/>
                </a:ln>
                <a:solidFill>
                  <a:prstClr val="black"/>
                </a:solidFill>
                <a:effectLst/>
                <a:uLnTx/>
                <a:uFillTx/>
                <a:latin typeface="+mn-lt"/>
                <a:ea typeface="游ゴシック" panose="020B0400000000000000" pitchFamily="34" charset="-128"/>
                <a:cs typeface="+mn-cs"/>
              </a:rPr>
              <a:t>リンク／アクセススイッチ</a:t>
            </a:r>
          </a:p>
        </p:txBody>
      </p:sp>
      <p:sp>
        <p:nvSpPr>
          <p:cNvPr id="142" name="テキスト ボックス 141">
            <a:extLst>
              <a:ext uri="{FF2B5EF4-FFF2-40B4-BE49-F238E27FC236}">
                <a16:creationId xmlns:a16="http://schemas.microsoft.com/office/drawing/2014/main" id="{C32684E0-36A5-D546-8A12-834E9F47AA87}"/>
              </a:ext>
            </a:extLst>
          </p:cNvPr>
          <p:cNvSpPr txBox="1"/>
          <p:nvPr/>
        </p:nvSpPr>
        <p:spPr>
          <a:xfrm>
            <a:off x="7604185" y="4324752"/>
            <a:ext cx="1184767" cy="184666"/>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1" lang="en-US" altLang="ja-JP" sz="600">
                <a:solidFill>
                  <a:prstClr val="black"/>
                </a:solidFill>
                <a:latin typeface="+mn-lt"/>
                <a:ea typeface="游ゴシック" panose="020B0400000000000000" pitchFamily="34" charset="-128"/>
              </a:rPr>
              <a:t>3 * 9200L-48P</a:t>
            </a:r>
            <a:endParaRPr kumimoji="1" lang="ja-JP" altLang="en-US" sz="400" kern="0">
              <a:solidFill>
                <a:prstClr val="black"/>
              </a:solidFill>
              <a:latin typeface="+mn-lt"/>
              <a:ea typeface="游ゴシック" panose="020B0400000000000000" pitchFamily="34" charset="-128"/>
            </a:endParaRPr>
          </a:p>
        </p:txBody>
      </p:sp>
      <p:pic>
        <p:nvPicPr>
          <p:cNvPr id="143" name="Picture 41">
            <a:extLst>
              <a:ext uri="{FF2B5EF4-FFF2-40B4-BE49-F238E27FC236}">
                <a16:creationId xmlns:a16="http://schemas.microsoft.com/office/drawing/2014/main" id="{3E4A903E-D7EF-5D4C-BC95-DACC42EF7DED}"/>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137779" y="3625960"/>
            <a:ext cx="398576" cy="15849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4" name="テキスト ボックス 143">
            <a:extLst>
              <a:ext uri="{FF2B5EF4-FFF2-40B4-BE49-F238E27FC236}">
                <a16:creationId xmlns:a16="http://schemas.microsoft.com/office/drawing/2014/main" id="{307A69E9-4DAF-6045-8285-1303D3F7C143}"/>
              </a:ext>
            </a:extLst>
          </p:cNvPr>
          <p:cNvSpPr txBox="1"/>
          <p:nvPr/>
        </p:nvSpPr>
        <p:spPr>
          <a:xfrm>
            <a:off x="1536354" y="3630827"/>
            <a:ext cx="569387" cy="246221"/>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1" lang="ja-JP" altLang="en-US" sz="1000" b="0" i="0" u="none" strike="noStrike" kern="0" cap="none" spc="0" normalizeH="0" baseline="0" noProof="0">
                <a:ln>
                  <a:noFill/>
                </a:ln>
                <a:solidFill>
                  <a:prstClr val="black"/>
                </a:solidFill>
                <a:effectLst/>
                <a:uLnTx/>
                <a:uFillTx/>
                <a:latin typeface="+mn-lt"/>
                <a:ea typeface="游ゴシック" panose="020B0400000000000000" pitchFamily="34" charset="-128"/>
                <a:cs typeface="+mn-cs"/>
              </a:rPr>
              <a:t>・・・</a:t>
            </a:r>
          </a:p>
        </p:txBody>
      </p:sp>
      <p:sp>
        <p:nvSpPr>
          <p:cNvPr id="145" name="角丸四角形 144">
            <a:extLst>
              <a:ext uri="{FF2B5EF4-FFF2-40B4-BE49-F238E27FC236}">
                <a16:creationId xmlns:a16="http://schemas.microsoft.com/office/drawing/2014/main" id="{702D23FE-6C7F-574B-93B7-B850580FCCC2}"/>
              </a:ext>
            </a:extLst>
          </p:cNvPr>
          <p:cNvSpPr/>
          <p:nvPr/>
        </p:nvSpPr>
        <p:spPr>
          <a:xfrm>
            <a:off x="1089140" y="3542255"/>
            <a:ext cx="953173" cy="299457"/>
          </a:xfrm>
          <a:prstGeom prst="roundRect">
            <a:avLst/>
          </a:prstGeom>
          <a:noFill/>
          <a:ln w="9525" cap="flat" cmpd="sng" algn="ctr">
            <a:solidFill>
              <a:sysClr val="window" lastClr="FFFFFF">
                <a:lumMod val="75000"/>
              </a:sys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1" lang="ja-JP" altLang="en-US" sz="1000" b="0" i="0" u="none" strike="noStrike" kern="0" cap="none" spc="0" normalizeH="0" baseline="0" noProof="0">
              <a:ln>
                <a:noFill/>
              </a:ln>
              <a:solidFill>
                <a:prstClr val="white"/>
              </a:solidFill>
              <a:effectLst/>
              <a:uLnTx/>
              <a:uFillTx/>
              <a:latin typeface="+mn-lt"/>
              <a:ea typeface="游ゴシック" panose="020B0400000000000000" pitchFamily="34" charset="-128"/>
              <a:cs typeface="+mn-cs"/>
            </a:endParaRPr>
          </a:p>
        </p:txBody>
      </p:sp>
      <p:sp>
        <p:nvSpPr>
          <p:cNvPr id="146" name="テキスト ボックス 145">
            <a:extLst>
              <a:ext uri="{FF2B5EF4-FFF2-40B4-BE49-F238E27FC236}">
                <a16:creationId xmlns:a16="http://schemas.microsoft.com/office/drawing/2014/main" id="{C77420F4-C76E-D148-B29F-F3AA28467DD7}"/>
              </a:ext>
            </a:extLst>
          </p:cNvPr>
          <p:cNvSpPr txBox="1"/>
          <p:nvPr/>
        </p:nvSpPr>
        <p:spPr>
          <a:xfrm>
            <a:off x="1087603" y="3815270"/>
            <a:ext cx="994622" cy="184666"/>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1" lang="en-US" altLang="ja-JP" sz="600">
                <a:solidFill>
                  <a:prstClr val="black"/>
                </a:solidFill>
                <a:latin typeface="+mn-lt"/>
                <a:ea typeface="游ゴシック" panose="020B0400000000000000" pitchFamily="34" charset="-128"/>
              </a:rPr>
              <a:t>14 * 9200L-48T</a:t>
            </a:r>
            <a:endParaRPr kumimoji="1" lang="ja-JP" altLang="en-US" sz="400" b="0" i="0" u="none" strike="noStrike" kern="0" cap="none" spc="0" normalizeH="0" baseline="0" noProof="0">
              <a:ln>
                <a:noFill/>
              </a:ln>
              <a:solidFill>
                <a:prstClr val="black"/>
              </a:solidFill>
              <a:effectLst/>
              <a:uLnTx/>
              <a:uFillTx/>
              <a:latin typeface="+mn-lt"/>
              <a:ea typeface="游ゴシック" panose="020B0400000000000000" pitchFamily="34" charset="-128"/>
              <a:cs typeface="+mn-cs"/>
            </a:endParaRPr>
          </a:p>
        </p:txBody>
      </p:sp>
      <p:pic>
        <p:nvPicPr>
          <p:cNvPr id="147" name="Picture 41">
            <a:extLst>
              <a:ext uri="{FF2B5EF4-FFF2-40B4-BE49-F238E27FC236}">
                <a16:creationId xmlns:a16="http://schemas.microsoft.com/office/drawing/2014/main" id="{816DC17B-6481-AE45-B9B3-6D187F0936CD}"/>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137779" y="4129427"/>
            <a:ext cx="398576" cy="15849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8" name="テキスト ボックス 147">
            <a:extLst>
              <a:ext uri="{FF2B5EF4-FFF2-40B4-BE49-F238E27FC236}">
                <a16:creationId xmlns:a16="http://schemas.microsoft.com/office/drawing/2014/main" id="{E44CEF74-087E-4145-89C4-698AD53CAE5C}"/>
              </a:ext>
            </a:extLst>
          </p:cNvPr>
          <p:cNvSpPr txBox="1"/>
          <p:nvPr/>
        </p:nvSpPr>
        <p:spPr>
          <a:xfrm>
            <a:off x="1536354" y="4134294"/>
            <a:ext cx="569387" cy="246221"/>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1" lang="ja-JP" altLang="en-US" sz="1000" b="0" i="0" u="none" strike="noStrike" kern="0" cap="none" spc="0" normalizeH="0" baseline="0" noProof="0">
                <a:ln>
                  <a:noFill/>
                </a:ln>
                <a:solidFill>
                  <a:prstClr val="black"/>
                </a:solidFill>
                <a:effectLst/>
                <a:uLnTx/>
                <a:uFillTx/>
                <a:latin typeface="+mn-lt"/>
                <a:ea typeface="游ゴシック" panose="020B0400000000000000" pitchFamily="34" charset="-128"/>
                <a:cs typeface="+mn-cs"/>
              </a:rPr>
              <a:t>・・・</a:t>
            </a:r>
          </a:p>
        </p:txBody>
      </p:sp>
      <p:sp>
        <p:nvSpPr>
          <p:cNvPr id="149" name="角丸四角形 148">
            <a:extLst>
              <a:ext uri="{FF2B5EF4-FFF2-40B4-BE49-F238E27FC236}">
                <a16:creationId xmlns:a16="http://schemas.microsoft.com/office/drawing/2014/main" id="{8D23191E-65FD-524A-8735-C566FF282121}"/>
              </a:ext>
            </a:extLst>
          </p:cNvPr>
          <p:cNvSpPr/>
          <p:nvPr/>
        </p:nvSpPr>
        <p:spPr>
          <a:xfrm>
            <a:off x="1089140" y="4045722"/>
            <a:ext cx="953173" cy="299457"/>
          </a:xfrm>
          <a:prstGeom prst="roundRect">
            <a:avLst/>
          </a:prstGeom>
          <a:noFill/>
          <a:ln w="9525" cap="flat" cmpd="sng" algn="ctr">
            <a:solidFill>
              <a:sysClr val="window" lastClr="FFFFFF">
                <a:lumMod val="75000"/>
              </a:sys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1" lang="ja-JP" altLang="en-US" sz="1000" b="0" i="0" u="none" strike="noStrike" kern="0" cap="none" spc="0" normalizeH="0" baseline="0" noProof="0">
              <a:ln>
                <a:noFill/>
              </a:ln>
              <a:solidFill>
                <a:prstClr val="white"/>
              </a:solidFill>
              <a:effectLst/>
              <a:uLnTx/>
              <a:uFillTx/>
              <a:latin typeface="+mn-lt"/>
              <a:ea typeface="游ゴシック" panose="020B0400000000000000" pitchFamily="34" charset="-128"/>
              <a:cs typeface="+mn-cs"/>
            </a:endParaRPr>
          </a:p>
        </p:txBody>
      </p:sp>
      <p:sp>
        <p:nvSpPr>
          <p:cNvPr id="150" name="テキスト ボックス 149">
            <a:extLst>
              <a:ext uri="{FF2B5EF4-FFF2-40B4-BE49-F238E27FC236}">
                <a16:creationId xmlns:a16="http://schemas.microsoft.com/office/drawing/2014/main" id="{62AF084D-3D5B-BD48-957F-B10373A5AF12}"/>
              </a:ext>
            </a:extLst>
          </p:cNvPr>
          <p:cNvSpPr txBox="1"/>
          <p:nvPr/>
        </p:nvSpPr>
        <p:spPr>
          <a:xfrm>
            <a:off x="1087602" y="3290132"/>
            <a:ext cx="1151277" cy="276999"/>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1" lang="en-US" altLang="ja-JP" sz="600" b="0" i="0" u="none" strike="noStrike" kern="0" cap="none" spc="0" normalizeH="0" baseline="0" noProof="0">
                <a:ln>
                  <a:noFill/>
                </a:ln>
                <a:solidFill>
                  <a:prstClr val="black"/>
                </a:solidFill>
                <a:effectLst/>
                <a:uLnTx/>
                <a:uFillTx/>
                <a:latin typeface="+mn-lt"/>
                <a:ea typeface="游ゴシック" panose="020B0400000000000000" pitchFamily="34" charset="-128"/>
                <a:cs typeface="+mn-cs"/>
              </a:rPr>
              <a:t>1GBASE-SR</a:t>
            </a:r>
          </a:p>
          <a:p>
            <a:pPr marL="0" marR="0" lvl="0" indent="0" defTabSz="914400" eaLnBrk="1" fontAlgn="auto" latinLnBrk="0" hangingPunct="1">
              <a:lnSpc>
                <a:spcPct val="100000"/>
              </a:lnSpc>
              <a:spcBef>
                <a:spcPts val="0"/>
              </a:spcBef>
              <a:spcAft>
                <a:spcPts val="0"/>
              </a:spcAft>
              <a:buClrTx/>
              <a:buSzTx/>
              <a:buFontTx/>
              <a:buNone/>
              <a:tabLst/>
              <a:defRPr/>
            </a:pPr>
            <a:r>
              <a:rPr kumimoji="1" lang="en-US" altLang="ja-JP" sz="600" b="0" i="0" u="none" strike="noStrike" kern="0" cap="none" spc="0" normalizeH="0" baseline="0" noProof="0">
                <a:ln>
                  <a:noFill/>
                </a:ln>
                <a:solidFill>
                  <a:prstClr val="black"/>
                </a:solidFill>
                <a:effectLst/>
                <a:uLnTx/>
                <a:uFillTx/>
                <a:latin typeface="+mn-lt"/>
                <a:ea typeface="游ゴシック" panose="020B0400000000000000" pitchFamily="34" charset="-128"/>
                <a:cs typeface="+mn-cs"/>
              </a:rPr>
              <a:t>2</a:t>
            </a:r>
            <a:r>
              <a:rPr kumimoji="1" lang="ja-JP" altLang="en-US" sz="600" b="0" i="0" u="none" strike="noStrike" kern="0" cap="none" spc="0" normalizeH="0" baseline="0" noProof="0">
                <a:ln>
                  <a:noFill/>
                </a:ln>
                <a:solidFill>
                  <a:prstClr val="black"/>
                </a:solidFill>
                <a:effectLst/>
                <a:uLnTx/>
                <a:uFillTx/>
                <a:latin typeface="+mn-lt"/>
                <a:ea typeface="游ゴシック" panose="020B0400000000000000" pitchFamily="34" charset="-128"/>
                <a:cs typeface="+mn-cs"/>
              </a:rPr>
              <a:t>リンク／アクセススイッチ</a:t>
            </a:r>
          </a:p>
        </p:txBody>
      </p:sp>
      <p:sp>
        <p:nvSpPr>
          <p:cNvPr id="151" name="テキスト ボックス 150">
            <a:extLst>
              <a:ext uri="{FF2B5EF4-FFF2-40B4-BE49-F238E27FC236}">
                <a16:creationId xmlns:a16="http://schemas.microsoft.com/office/drawing/2014/main" id="{2C69C225-59EF-BA4C-AEB6-13DEEF082872}"/>
              </a:ext>
            </a:extLst>
          </p:cNvPr>
          <p:cNvSpPr txBox="1"/>
          <p:nvPr/>
        </p:nvSpPr>
        <p:spPr>
          <a:xfrm>
            <a:off x="1087322" y="4324752"/>
            <a:ext cx="1184767" cy="184666"/>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1" lang="en-US" altLang="ja-JP" sz="600">
                <a:solidFill>
                  <a:prstClr val="black"/>
                </a:solidFill>
                <a:latin typeface="+mn-lt"/>
                <a:ea typeface="游ゴシック" panose="020B0400000000000000" pitchFamily="34" charset="-128"/>
              </a:rPr>
              <a:t>8 * 9200L-48P</a:t>
            </a:r>
            <a:endParaRPr kumimoji="1" lang="ja-JP" altLang="en-US" sz="400" b="0" i="0" u="none" strike="noStrike" kern="0" cap="none" spc="0" normalizeH="0" baseline="0" noProof="0">
              <a:ln>
                <a:noFill/>
              </a:ln>
              <a:solidFill>
                <a:prstClr val="black"/>
              </a:solidFill>
              <a:effectLst/>
              <a:uLnTx/>
              <a:uFillTx/>
              <a:latin typeface="+mn-lt"/>
              <a:ea typeface="游ゴシック" panose="020B0400000000000000" pitchFamily="34" charset="-128"/>
              <a:cs typeface="+mn-cs"/>
            </a:endParaRPr>
          </a:p>
        </p:txBody>
      </p:sp>
      <p:sp>
        <p:nvSpPr>
          <p:cNvPr id="152" name="テキスト ボックス 151">
            <a:extLst>
              <a:ext uri="{FF2B5EF4-FFF2-40B4-BE49-F238E27FC236}">
                <a16:creationId xmlns:a16="http://schemas.microsoft.com/office/drawing/2014/main" id="{4FFD8C79-8812-3041-A1EA-E2F10799E607}"/>
              </a:ext>
            </a:extLst>
          </p:cNvPr>
          <p:cNvSpPr txBox="1"/>
          <p:nvPr/>
        </p:nvSpPr>
        <p:spPr>
          <a:xfrm>
            <a:off x="3984610" y="4548749"/>
            <a:ext cx="551754" cy="215444"/>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1" lang="en-US" altLang="ja-JP" sz="800" kern="0">
                <a:solidFill>
                  <a:prstClr val="black"/>
                </a:solidFill>
                <a:latin typeface="+mn-lt"/>
                <a:ea typeface="游ゴシック" panose="020B0400000000000000" pitchFamily="34" charset="-128"/>
                <a:cs typeface="+mn-cs"/>
              </a:rPr>
              <a:t>1-2</a:t>
            </a:r>
            <a:r>
              <a:rPr kumimoji="1" lang="en-US" altLang="ja-JP" sz="800" b="0" i="0" u="none" strike="noStrike" kern="0" cap="none" spc="0" normalizeH="0" baseline="0" noProof="0">
                <a:ln>
                  <a:noFill/>
                </a:ln>
                <a:solidFill>
                  <a:prstClr val="black"/>
                </a:solidFill>
                <a:effectLst/>
                <a:uLnTx/>
                <a:uFillTx/>
                <a:latin typeface="+mn-lt"/>
                <a:ea typeface="游ゴシック" panose="020B0400000000000000" pitchFamily="34" charset="-128"/>
                <a:cs typeface="+mn-cs"/>
              </a:rPr>
              <a:t>F</a:t>
            </a:r>
            <a:r>
              <a:rPr kumimoji="1" lang="ja-JP" altLang="en-US" sz="800" b="0" i="0" u="none" strike="noStrike" kern="0" cap="none" spc="0" normalizeH="0" baseline="0" noProof="0">
                <a:ln>
                  <a:noFill/>
                </a:ln>
                <a:solidFill>
                  <a:prstClr val="black"/>
                </a:solidFill>
                <a:effectLst/>
                <a:uLnTx/>
                <a:uFillTx/>
                <a:latin typeface="+mn-lt"/>
                <a:ea typeface="游ゴシック" panose="020B0400000000000000" pitchFamily="34" charset="-128"/>
                <a:cs typeface="+mn-cs"/>
              </a:rPr>
              <a:t> 東</a:t>
            </a:r>
          </a:p>
        </p:txBody>
      </p:sp>
      <p:sp>
        <p:nvSpPr>
          <p:cNvPr id="153" name="テキスト ボックス 152">
            <a:extLst>
              <a:ext uri="{FF2B5EF4-FFF2-40B4-BE49-F238E27FC236}">
                <a16:creationId xmlns:a16="http://schemas.microsoft.com/office/drawing/2014/main" id="{3C86EE2C-4602-2F41-A90C-C80FACE69335}"/>
              </a:ext>
            </a:extLst>
          </p:cNvPr>
          <p:cNvSpPr txBox="1"/>
          <p:nvPr/>
        </p:nvSpPr>
        <p:spPr>
          <a:xfrm>
            <a:off x="5267342" y="4548749"/>
            <a:ext cx="551754" cy="215444"/>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1" lang="en-US" altLang="ja-JP" sz="800" kern="0">
                <a:solidFill>
                  <a:prstClr val="black"/>
                </a:solidFill>
                <a:latin typeface="+mn-lt"/>
                <a:ea typeface="游ゴシック" panose="020B0400000000000000" pitchFamily="34" charset="-128"/>
                <a:cs typeface="+mn-cs"/>
              </a:rPr>
              <a:t>1-2</a:t>
            </a:r>
            <a:r>
              <a:rPr kumimoji="1" lang="en-US" altLang="ja-JP" sz="800" b="0" i="0" u="none" strike="noStrike" kern="0" cap="none" spc="0" normalizeH="0" baseline="0" noProof="0">
                <a:ln>
                  <a:noFill/>
                </a:ln>
                <a:solidFill>
                  <a:prstClr val="black"/>
                </a:solidFill>
                <a:effectLst/>
                <a:uLnTx/>
                <a:uFillTx/>
                <a:latin typeface="+mn-lt"/>
                <a:ea typeface="游ゴシック" panose="020B0400000000000000" pitchFamily="34" charset="-128"/>
                <a:cs typeface="+mn-cs"/>
              </a:rPr>
              <a:t>F</a:t>
            </a:r>
            <a:r>
              <a:rPr kumimoji="1" lang="ja-JP" altLang="en-US" sz="800" b="0" i="0" u="none" strike="noStrike" kern="0" cap="none" spc="0" normalizeH="0" baseline="0" noProof="0">
                <a:ln>
                  <a:noFill/>
                </a:ln>
                <a:solidFill>
                  <a:prstClr val="black"/>
                </a:solidFill>
                <a:effectLst/>
                <a:uLnTx/>
                <a:uFillTx/>
                <a:latin typeface="+mn-lt"/>
                <a:ea typeface="游ゴシック" panose="020B0400000000000000" pitchFamily="34" charset="-128"/>
                <a:cs typeface="+mn-cs"/>
              </a:rPr>
              <a:t> 西</a:t>
            </a:r>
          </a:p>
        </p:txBody>
      </p:sp>
      <p:sp>
        <p:nvSpPr>
          <p:cNvPr id="154" name="テキスト ボックス 153">
            <a:extLst>
              <a:ext uri="{FF2B5EF4-FFF2-40B4-BE49-F238E27FC236}">
                <a16:creationId xmlns:a16="http://schemas.microsoft.com/office/drawing/2014/main" id="{F6049155-2ABE-0649-9FF0-3462E09DEB91}"/>
              </a:ext>
            </a:extLst>
          </p:cNvPr>
          <p:cNvSpPr txBox="1"/>
          <p:nvPr/>
        </p:nvSpPr>
        <p:spPr>
          <a:xfrm>
            <a:off x="6519732" y="4548749"/>
            <a:ext cx="551754" cy="215444"/>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1" lang="en-US" altLang="ja-JP" sz="800" kern="0">
                <a:solidFill>
                  <a:prstClr val="black"/>
                </a:solidFill>
                <a:latin typeface="+mn-lt"/>
                <a:ea typeface="游ゴシック" panose="020B0400000000000000" pitchFamily="34" charset="-128"/>
                <a:cs typeface="+mn-cs"/>
              </a:rPr>
              <a:t>3-4</a:t>
            </a:r>
            <a:r>
              <a:rPr kumimoji="1" lang="en-US" altLang="ja-JP" sz="800" b="0" i="0" u="none" strike="noStrike" kern="0" cap="none" spc="0" normalizeH="0" baseline="0" noProof="0">
                <a:ln>
                  <a:noFill/>
                </a:ln>
                <a:solidFill>
                  <a:prstClr val="black"/>
                </a:solidFill>
                <a:effectLst/>
                <a:uLnTx/>
                <a:uFillTx/>
                <a:latin typeface="+mn-lt"/>
                <a:ea typeface="游ゴシック" panose="020B0400000000000000" pitchFamily="34" charset="-128"/>
                <a:cs typeface="+mn-cs"/>
              </a:rPr>
              <a:t>F</a:t>
            </a:r>
            <a:r>
              <a:rPr kumimoji="1" lang="ja-JP" altLang="en-US" sz="800" b="0" i="0" u="none" strike="noStrike" kern="0" cap="none" spc="0" normalizeH="0" baseline="0" noProof="0">
                <a:ln>
                  <a:noFill/>
                </a:ln>
                <a:solidFill>
                  <a:prstClr val="black"/>
                </a:solidFill>
                <a:effectLst/>
                <a:uLnTx/>
                <a:uFillTx/>
                <a:latin typeface="+mn-lt"/>
                <a:ea typeface="游ゴシック" panose="020B0400000000000000" pitchFamily="34" charset="-128"/>
                <a:cs typeface="+mn-cs"/>
              </a:rPr>
              <a:t> 東</a:t>
            </a:r>
          </a:p>
        </p:txBody>
      </p:sp>
      <p:sp>
        <p:nvSpPr>
          <p:cNvPr id="155" name="テキスト ボックス 154">
            <a:extLst>
              <a:ext uri="{FF2B5EF4-FFF2-40B4-BE49-F238E27FC236}">
                <a16:creationId xmlns:a16="http://schemas.microsoft.com/office/drawing/2014/main" id="{0B2C934E-A9B9-0B4C-8D7E-0C5DAFD6E83E}"/>
              </a:ext>
            </a:extLst>
          </p:cNvPr>
          <p:cNvSpPr txBox="1"/>
          <p:nvPr/>
        </p:nvSpPr>
        <p:spPr>
          <a:xfrm>
            <a:off x="7805612" y="4548749"/>
            <a:ext cx="551754" cy="215444"/>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1" lang="en-US" altLang="ja-JP" sz="800" kern="0">
                <a:solidFill>
                  <a:prstClr val="black"/>
                </a:solidFill>
                <a:latin typeface="+mn-lt"/>
                <a:ea typeface="游ゴシック" panose="020B0400000000000000" pitchFamily="34" charset="-128"/>
                <a:cs typeface="+mn-cs"/>
              </a:rPr>
              <a:t>3-4</a:t>
            </a:r>
            <a:r>
              <a:rPr kumimoji="1" lang="en-US" altLang="ja-JP" sz="800" b="0" i="0" u="none" strike="noStrike" kern="0" cap="none" spc="0" normalizeH="0" baseline="0" noProof="0">
                <a:ln>
                  <a:noFill/>
                </a:ln>
                <a:solidFill>
                  <a:prstClr val="black"/>
                </a:solidFill>
                <a:effectLst/>
                <a:uLnTx/>
                <a:uFillTx/>
                <a:latin typeface="+mn-lt"/>
                <a:ea typeface="游ゴシック" panose="020B0400000000000000" pitchFamily="34" charset="-128"/>
                <a:cs typeface="+mn-cs"/>
              </a:rPr>
              <a:t>F</a:t>
            </a:r>
            <a:r>
              <a:rPr kumimoji="1" lang="ja-JP" altLang="en-US" sz="800" b="0" i="0" u="none" strike="noStrike" kern="0" cap="none" spc="0" normalizeH="0" baseline="0" noProof="0">
                <a:ln>
                  <a:noFill/>
                </a:ln>
                <a:solidFill>
                  <a:prstClr val="black"/>
                </a:solidFill>
                <a:effectLst/>
                <a:uLnTx/>
                <a:uFillTx/>
                <a:latin typeface="+mn-lt"/>
                <a:ea typeface="游ゴシック" panose="020B0400000000000000" pitchFamily="34" charset="-128"/>
                <a:cs typeface="+mn-cs"/>
              </a:rPr>
              <a:t> 東</a:t>
            </a:r>
          </a:p>
        </p:txBody>
      </p:sp>
      <p:sp>
        <p:nvSpPr>
          <p:cNvPr id="156" name="角丸四角形 155">
            <a:extLst>
              <a:ext uri="{FF2B5EF4-FFF2-40B4-BE49-F238E27FC236}">
                <a16:creationId xmlns:a16="http://schemas.microsoft.com/office/drawing/2014/main" id="{A640415B-829A-244C-A679-FBEFF60B490B}"/>
              </a:ext>
            </a:extLst>
          </p:cNvPr>
          <p:cNvSpPr/>
          <p:nvPr/>
        </p:nvSpPr>
        <p:spPr>
          <a:xfrm>
            <a:off x="973216" y="2640473"/>
            <a:ext cx="1010776" cy="460860"/>
          </a:xfrm>
          <a:prstGeom prst="roundRect">
            <a:avLst/>
          </a:prstGeom>
          <a:solidFill>
            <a:sysClr val="window" lastClr="FFFFFF">
              <a:lumMod val="85000"/>
            </a:sysClr>
          </a:solidFill>
          <a:ln w="9525" cap="flat" cmpd="sng" algn="ctr">
            <a:solidFill>
              <a:sysClr val="window" lastClr="FFFFFF">
                <a:lumMod val="75000"/>
              </a:sys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1" lang="ja-JP" altLang="en-US" sz="1000" b="0" i="0" u="none" strike="noStrike" kern="0" cap="none" spc="0" normalizeH="0" baseline="0" noProof="0">
              <a:ln>
                <a:noFill/>
              </a:ln>
              <a:solidFill>
                <a:prstClr val="white"/>
              </a:solidFill>
              <a:effectLst/>
              <a:uLnTx/>
              <a:uFillTx/>
              <a:latin typeface="+mn-lt"/>
              <a:ea typeface="游ゴシック" panose="020B0400000000000000" pitchFamily="34" charset="-128"/>
              <a:cs typeface="+mn-cs"/>
            </a:endParaRPr>
          </a:p>
        </p:txBody>
      </p:sp>
      <p:sp>
        <p:nvSpPr>
          <p:cNvPr id="157" name="テキスト ボックス 156">
            <a:extLst>
              <a:ext uri="{FF2B5EF4-FFF2-40B4-BE49-F238E27FC236}">
                <a16:creationId xmlns:a16="http://schemas.microsoft.com/office/drawing/2014/main" id="{9FFA705D-DDA1-8E47-8846-78CD29C4628C}"/>
              </a:ext>
            </a:extLst>
          </p:cNvPr>
          <p:cNvSpPr txBox="1"/>
          <p:nvPr/>
        </p:nvSpPr>
        <p:spPr>
          <a:xfrm>
            <a:off x="1159171" y="2963347"/>
            <a:ext cx="609462" cy="200055"/>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1" lang="en-US" altLang="ja-JP" sz="700" b="0" i="0" u="none" strike="noStrike" kern="0" cap="none" spc="0" normalizeH="0" baseline="0" noProof="0" dirty="0" err="1">
                <a:ln>
                  <a:noFill/>
                </a:ln>
                <a:solidFill>
                  <a:prstClr val="black"/>
                </a:solidFill>
                <a:effectLst/>
                <a:uLnTx/>
                <a:uFillTx/>
                <a:latin typeface="+mn-lt"/>
                <a:ea typeface="游ゴシック" panose="020B0400000000000000" pitchFamily="34" charset="-128"/>
                <a:cs typeface="+mn-cs"/>
              </a:rPr>
              <a:t>StackWise</a:t>
            </a:r>
            <a:endParaRPr kumimoji="1" lang="ja-JP" altLang="en-US" sz="700" b="0" i="0" u="none" strike="noStrike" kern="0" cap="none" spc="0" normalizeH="0" baseline="0" noProof="0">
              <a:ln>
                <a:noFill/>
              </a:ln>
              <a:solidFill>
                <a:prstClr val="black"/>
              </a:solidFill>
              <a:effectLst/>
              <a:uLnTx/>
              <a:uFillTx/>
              <a:latin typeface="+mn-lt"/>
              <a:ea typeface="游ゴシック" panose="020B0400000000000000" pitchFamily="34" charset="-128"/>
              <a:cs typeface="+mn-cs"/>
            </a:endParaRPr>
          </a:p>
        </p:txBody>
      </p:sp>
      <p:sp>
        <p:nvSpPr>
          <p:cNvPr id="158" name="上下矢印 157">
            <a:extLst>
              <a:ext uri="{FF2B5EF4-FFF2-40B4-BE49-F238E27FC236}">
                <a16:creationId xmlns:a16="http://schemas.microsoft.com/office/drawing/2014/main" id="{344AB97C-FBD4-1D48-8B30-655B5A2B05BC}"/>
              </a:ext>
            </a:extLst>
          </p:cNvPr>
          <p:cNvSpPr/>
          <p:nvPr/>
        </p:nvSpPr>
        <p:spPr>
          <a:xfrm>
            <a:off x="1390370" y="3134548"/>
            <a:ext cx="104507" cy="153926"/>
          </a:xfrm>
          <a:prstGeom prst="upDownArrow">
            <a:avLst/>
          </a:prstGeom>
          <a:solidFill>
            <a:srgbClr val="4472C4"/>
          </a:solidFill>
          <a:ln w="12700" cap="flat" cmpd="sng" algn="ctr">
            <a:solidFill>
              <a:srgbClr val="4472C4">
                <a:shade val="50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1" lang="ja-JP" altLang="en-US" sz="1000" b="0" i="0" u="none" strike="noStrike" kern="0" cap="none" spc="0" normalizeH="0" baseline="0" noProof="0">
              <a:ln>
                <a:noFill/>
              </a:ln>
              <a:solidFill>
                <a:prstClr val="white"/>
              </a:solidFill>
              <a:effectLst/>
              <a:uLnTx/>
              <a:uFillTx/>
              <a:latin typeface="+mn-lt"/>
              <a:ea typeface="游ゴシック" panose="020B0400000000000000" pitchFamily="34" charset="-128"/>
              <a:cs typeface="+mn-cs"/>
            </a:endParaRPr>
          </a:p>
        </p:txBody>
      </p:sp>
      <p:pic>
        <p:nvPicPr>
          <p:cNvPr id="159" name="Picture 28">
            <a:extLst>
              <a:ext uri="{FF2B5EF4-FFF2-40B4-BE49-F238E27FC236}">
                <a16:creationId xmlns:a16="http://schemas.microsoft.com/office/drawing/2014/main" id="{A46D1B9B-E70E-DD41-8D88-E5DAF4B22D0A}"/>
              </a:ext>
            </a:extLst>
          </p:cNvPr>
          <p:cNvPicPr>
            <a:picLocks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059070" y="2660397"/>
            <a:ext cx="376778" cy="3433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60" name="Picture 28">
            <a:extLst>
              <a:ext uri="{FF2B5EF4-FFF2-40B4-BE49-F238E27FC236}">
                <a16:creationId xmlns:a16="http://schemas.microsoft.com/office/drawing/2014/main" id="{78C502DA-7D35-A044-8FBD-97B7F38A21EC}"/>
              </a:ext>
            </a:extLst>
          </p:cNvPr>
          <p:cNvPicPr>
            <a:picLocks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494878" y="2660397"/>
            <a:ext cx="376778" cy="3433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61" name="テキスト プレースホルダー 3">
            <a:extLst>
              <a:ext uri="{FF2B5EF4-FFF2-40B4-BE49-F238E27FC236}">
                <a16:creationId xmlns:a16="http://schemas.microsoft.com/office/drawing/2014/main" id="{CE038D30-B671-244E-AAD5-C4300CE9D058}"/>
              </a:ext>
            </a:extLst>
          </p:cNvPr>
          <p:cNvSpPr txBox="1">
            <a:spLocks/>
          </p:cNvSpPr>
          <p:nvPr/>
        </p:nvSpPr>
        <p:spPr>
          <a:xfrm>
            <a:off x="157218" y="1472291"/>
            <a:ext cx="2724341" cy="784287"/>
          </a:xfrm>
          <a:prstGeom prst="rect">
            <a:avLst/>
          </a:prstGeom>
          <a:solidFill>
            <a:schemeClr val="bg2"/>
          </a:solidFill>
        </p:spPr>
        <p:txBody>
          <a:bodyPr/>
          <a:lstStyle>
            <a:lvl1pPr marL="169863" indent="-169863" algn="l" defTabSz="684213" rtl="0" eaLnBrk="1" fontAlgn="base" hangingPunct="1">
              <a:lnSpc>
                <a:spcPct val="95000"/>
              </a:lnSpc>
              <a:spcBef>
                <a:spcPts val="1075"/>
              </a:spcBef>
              <a:spcAft>
                <a:spcPct val="0"/>
              </a:spcAft>
              <a:buClr>
                <a:schemeClr val="tx2"/>
              </a:buClr>
              <a:buSzPct val="90000"/>
              <a:buFont typeface="Arial" charset="0"/>
              <a:buChar char="•"/>
              <a:defRPr lang="en-US" sz="1500" kern="1200" dirty="0">
                <a:solidFill>
                  <a:schemeClr val="tx1"/>
                </a:solidFill>
                <a:latin typeface="+mn-lt"/>
                <a:ea typeface="ＭＳ Ｐゴシック" charset="0"/>
                <a:cs typeface="CiscoSans"/>
              </a:defRPr>
            </a:lvl1pPr>
            <a:lvl2pPr marL="358775" indent="-215900" algn="l" defTabSz="684213" rtl="0" eaLnBrk="1" fontAlgn="base" hangingPunct="1">
              <a:lnSpc>
                <a:spcPct val="95000"/>
              </a:lnSpc>
              <a:spcBef>
                <a:spcPts val="600"/>
              </a:spcBef>
              <a:spcAft>
                <a:spcPct val="0"/>
              </a:spcAft>
              <a:buClr>
                <a:schemeClr val="tx2"/>
              </a:buClr>
              <a:buFont typeface="Arial" charset="0"/>
              <a:buChar char="•"/>
              <a:defRPr lang="en-US" sz="1400" kern="1200" dirty="0">
                <a:solidFill>
                  <a:schemeClr val="tx1"/>
                </a:solidFill>
                <a:latin typeface="+mn-lt"/>
                <a:ea typeface="ＭＳ Ｐゴシック" charset="0"/>
                <a:cs typeface="CiscoSans"/>
              </a:defRPr>
            </a:lvl2pPr>
            <a:lvl3pPr marL="431800" indent="-169863" algn="l" defTabSz="684213" rtl="0" eaLnBrk="1" fontAlgn="base" hangingPunct="1">
              <a:lnSpc>
                <a:spcPct val="95000"/>
              </a:lnSpc>
              <a:spcBef>
                <a:spcPts val="625"/>
              </a:spcBef>
              <a:spcAft>
                <a:spcPct val="0"/>
              </a:spcAft>
              <a:buFont typeface="Arial" charset="0"/>
              <a:buChar char="•"/>
              <a:defRPr lang="en-US" sz="1200" kern="1200" dirty="0">
                <a:solidFill>
                  <a:schemeClr val="tx1"/>
                </a:solidFill>
                <a:latin typeface="+mn-lt"/>
                <a:ea typeface="ＭＳ Ｐゴシック" charset="0"/>
                <a:cs typeface="CiscoSans"/>
              </a:defRPr>
            </a:lvl3pPr>
            <a:lvl4pPr marL="503238" indent="-169863" algn="l" defTabSz="684213" rtl="0" eaLnBrk="1" fontAlgn="base" hangingPunct="1">
              <a:lnSpc>
                <a:spcPct val="95000"/>
              </a:lnSpc>
              <a:spcBef>
                <a:spcPts val="625"/>
              </a:spcBef>
              <a:spcAft>
                <a:spcPct val="0"/>
              </a:spcAft>
              <a:buFont typeface="Arial" charset="0"/>
              <a:buChar char="•"/>
              <a:defRPr lang="en-US" sz="1100" kern="1200" dirty="0">
                <a:solidFill>
                  <a:schemeClr val="tx1"/>
                </a:solidFill>
                <a:latin typeface="+mn-lt"/>
                <a:ea typeface="ＭＳ Ｐゴシック" charset="0"/>
                <a:cs typeface="CiscoSans"/>
              </a:defRPr>
            </a:lvl4pPr>
            <a:lvl5pPr marL="574675" indent="-169863" algn="l" defTabSz="684213" rtl="0" eaLnBrk="1" fontAlgn="base" hangingPunct="1">
              <a:lnSpc>
                <a:spcPct val="95000"/>
              </a:lnSpc>
              <a:spcBef>
                <a:spcPts val="625"/>
              </a:spcBef>
              <a:spcAft>
                <a:spcPct val="0"/>
              </a:spcAft>
              <a:buFont typeface="Arial" charset="0"/>
              <a:buChar char="•"/>
              <a:defRPr lang="en-US" sz="1100" kern="1200" dirty="0">
                <a:solidFill>
                  <a:schemeClr val="tx1"/>
                </a:solidFill>
                <a:latin typeface="+mn-lt"/>
                <a:ea typeface="ＭＳ Ｐゴシック" charset="0"/>
                <a:cs typeface="CiscoSans"/>
              </a:defRPr>
            </a:lvl5pPr>
            <a:lvl6pPr marL="863856" indent="-171445" algn="l" defTabSz="685777" rtl="0" eaLnBrk="1" latinLnBrk="0" hangingPunct="1">
              <a:spcBef>
                <a:spcPts val="600"/>
              </a:spcBef>
              <a:buFont typeface="Arial" pitchFamily="34" charset="0"/>
              <a:buChar char="•"/>
              <a:defRPr sz="900" kern="1200" baseline="0">
                <a:solidFill>
                  <a:schemeClr val="tx1"/>
                </a:solidFill>
                <a:latin typeface="+mn-lt"/>
                <a:ea typeface="+mn-ea"/>
                <a:cs typeface="+mn-cs"/>
              </a:defRPr>
            </a:lvl6pPr>
            <a:lvl7pPr marL="935844" indent="-171422" algn="l" defTabSz="685777" rtl="0" eaLnBrk="1" latinLnBrk="0" hangingPunct="1">
              <a:spcBef>
                <a:spcPts val="600"/>
              </a:spcBef>
              <a:buFont typeface="Arial" pitchFamily="34" charset="0"/>
              <a:buChar char="•"/>
              <a:defRPr sz="800" kern="1200" baseline="0">
                <a:solidFill>
                  <a:schemeClr val="tx1"/>
                </a:solidFill>
                <a:latin typeface="+mn-lt"/>
                <a:ea typeface="+mn-ea"/>
                <a:cs typeface="+mn-cs"/>
              </a:defRPr>
            </a:lvl7pPr>
            <a:lvl8pPr marL="2400220" indent="0" algn="l" defTabSz="685777" rtl="0" eaLnBrk="1" latinLnBrk="0" hangingPunct="1">
              <a:spcBef>
                <a:spcPct val="20000"/>
              </a:spcBef>
              <a:buFont typeface="Arial" pitchFamily="34" charset="0"/>
              <a:buNone/>
              <a:defRPr sz="1500" kern="1200">
                <a:solidFill>
                  <a:schemeClr val="tx1"/>
                </a:solidFill>
                <a:latin typeface="+mn-lt"/>
                <a:ea typeface="+mn-ea"/>
                <a:cs typeface="+mn-cs"/>
              </a:defRPr>
            </a:lvl8pPr>
            <a:lvl9pPr marL="2914553" indent="-171445" algn="l" defTabSz="685777" rtl="0" eaLnBrk="1" latinLnBrk="0" hangingPunct="1">
              <a:spcBef>
                <a:spcPct val="20000"/>
              </a:spcBef>
              <a:buFont typeface="Arial" pitchFamily="34" charset="0"/>
              <a:buChar char="•"/>
              <a:defRPr sz="1500" kern="1200">
                <a:solidFill>
                  <a:schemeClr val="tx1"/>
                </a:solidFill>
                <a:latin typeface="+mn-lt"/>
                <a:ea typeface="+mn-ea"/>
                <a:cs typeface="+mn-cs"/>
              </a:defRPr>
            </a:lvl9pPr>
          </a:lstStyle>
          <a:p>
            <a:pPr marL="0" indent="0">
              <a:buNone/>
            </a:pPr>
            <a:r>
              <a:rPr kumimoji="1" lang="en-US" altLang="ja-JP" sz="1050"/>
              <a:t>A</a:t>
            </a:r>
            <a:r>
              <a:rPr kumimoji="1" lang="ja-JP" altLang="en-US" sz="1050"/>
              <a:t>構成はポート数が少ない構成のため、</a:t>
            </a:r>
            <a:r>
              <a:rPr kumimoji="1" lang="en-US" altLang="ja-JP" sz="1050"/>
              <a:t>1</a:t>
            </a:r>
            <a:r>
              <a:rPr kumimoji="1" lang="ja-JP" altLang="en-US" sz="1050"/>
              <a:t>台のスイッチにコアとディストリビューションの両方の役割を持たせた、</a:t>
            </a:r>
            <a:r>
              <a:rPr kumimoji="1" lang="en-US" altLang="ja-JP" sz="1050"/>
              <a:t>2</a:t>
            </a:r>
            <a:r>
              <a:rPr kumimoji="1" lang="ja-JP" altLang="en-US" sz="1050"/>
              <a:t>階層の構成で完成。</a:t>
            </a:r>
            <a:endParaRPr kumimoji="1" lang="en-US" altLang="ja-JP" sz="1050"/>
          </a:p>
          <a:p>
            <a:pPr marL="0" indent="0">
              <a:buNone/>
            </a:pPr>
            <a:r>
              <a:rPr kumimoji="1" lang="ja-JP" altLang="en-US" sz="1050"/>
              <a:t>ディストリビューション</a:t>
            </a:r>
            <a:r>
              <a:rPr kumimoji="1" lang="en-US" altLang="ja-JP" sz="1050"/>
              <a:t> </a:t>
            </a:r>
            <a:r>
              <a:rPr kumimoji="1" lang="ja-JP" altLang="en-US" sz="1050"/>
              <a:t>スイッチ</a:t>
            </a:r>
            <a:r>
              <a:rPr kumimoji="1" lang="en-US" altLang="ja-JP" sz="1050"/>
              <a:t> 1</a:t>
            </a:r>
            <a:r>
              <a:rPr kumimoji="1" lang="ja-JP" altLang="en-US" sz="1050"/>
              <a:t>台あたり、アクセス</a:t>
            </a:r>
            <a:r>
              <a:rPr kumimoji="1" lang="en-US" altLang="ja-JP" sz="1050"/>
              <a:t> </a:t>
            </a:r>
            <a:r>
              <a:rPr kumimoji="1" lang="ja-JP" altLang="en-US" sz="1050"/>
              <a:t>スイッチからのアップリンク</a:t>
            </a:r>
            <a:r>
              <a:rPr kumimoji="1" lang="en-US" altLang="ja-JP" sz="1050"/>
              <a:t> 22</a:t>
            </a:r>
            <a:r>
              <a:rPr kumimoji="1" lang="ja-JP" altLang="en-US" sz="1050"/>
              <a:t>本</a:t>
            </a:r>
            <a:r>
              <a:rPr kumimoji="1" lang="en-US" altLang="ja-JP" sz="1050"/>
              <a:t> </a:t>
            </a:r>
            <a:r>
              <a:rPr kumimoji="1" lang="ja-JP" altLang="en-US" sz="1050"/>
              <a:t>を収容する。</a:t>
            </a:r>
            <a:br>
              <a:rPr kumimoji="1" lang="en-US" altLang="ja-JP" sz="1050"/>
            </a:br>
            <a:endParaRPr kumimoji="1" lang="ja-JP" altLang="en-US" sz="1050"/>
          </a:p>
          <a:p>
            <a:pPr marL="0" indent="0">
              <a:buNone/>
            </a:pPr>
            <a:endParaRPr kumimoji="1" lang="en-US" altLang="ja-JP" sz="1050"/>
          </a:p>
        </p:txBody>
      </p:sp>
      <p:sp>
        <p:nvSpPr>
          <p:cNvPr id="163" name="正方形/長方形 162">
            <a:extLst>
              <a:ext uri="{FF2B5EF4-FFF2-40B4-BE49-F238E27FC236}">
                <a16:creationId xmlns:a16="http://schemas.microsoft.com/office/drawing/2014/main" id="{0BF327FC-0EEE-4044-9F05-50D40237C21D}"/>
              </a:ext>
            </a:extLst>
          </p:cNvPr>
          <p:cNvSpPr/>
          <p:nvPr/>
        </p:nvSpPr>
        <p:spPr>
          <a:xfrm>
            <a:off x="-1284" y="2640473"/>
            <a:ext cx="635110" cy="415498"/>
          </a:xfrm>
          <a:prstGeom prst="rect">
            <a:avLst/>
          </a:prstGeom>
        </p:spPr>
        <p:txBody>
          <a:bodyPr wrap="none">
            <a:spAutoFit/>
          </a:bodyPr>
          <a:lstStyle/>
          <a:p>
            <a:r>
              <a:rPr kumimoji="1" lang="ja-JP" altLang="en-US" sz="700">
                <a:latin typeface="+mn-lt"/>
              </a:rPr>
              <a:t>コア</a:t>
            </a:r>
            <a:r>
              <a:rPr kumimoji="1" lang="en-US" altLang="ja-JP" sz="700">
                <a:latin typeface="+mn-lt"/>
              </a:rPr>
              <a:t>/</a:t>
            </a:r>
            <a:br>
              <a:rPr kumimoji="1" lang="en-US" altLang="ja-JP" sz="700">
                <a:latin typeface="+mn-lt"/>
              </a:rPr>
            </a:br>
            <a:r>
              <a:rPr kumimoji="1" lang="ja-JP" altLang="en-US" sz="700">
                <a:latin typeface="+mn-lt"/>
              </a:rPr>
              <a:t>ディストリ</a:t>
            </a:r>
            <a:br>
              <a:rPr kumimoji="1" lang="en-US" altLang="ja-JP" sz="700">
                <a:latin typeface="+mn-lt"/>
              </a:rPr>
            </a:br>
            <a:r>
              <a:rPr kumimoji="1" lang="ja-JP" altLang="en-US" sz="700">
                <a:latin typeface="+mn-lt"/>
              </a:rPr>
              <a:t>ビューション</a:t>
            </a:r>
          </a:p>
        </p:txBody>
      </p:sp>
      <p:sp>
        <p:nvSpPr>
          <p:cNvPr id="164" name="正方形/長方形 163">
            <a:extLst>
              <a:ext uri="{FF2B5EF4-FFF2-40B4-BE49-F238E27FC236}">
                <a16:creationId xmlns:a16="http://schemas.microsoft.com/office/drawing/2014/main" id="{2400F19C-B624-0540-961F-426A56FF227E}"/>
              </a:ext>
            </a:extLst>
          </p:cNvPr>
          <p:cNvSpPr/>
          <p:nvPr/>
        </p:nvSpPr>
        <p:spPr>
          <a:xfrm>
            <a:off x="34444" y="3898595"/>
            <a:ext cx="500458" cy="200055"/>
          </a:xfrm>
          <a:prstGeom prst="rect">
            <a:avLst/>
          </a:prstGeom>
        </p:spPr>
        <p:txBody>
          <a:bodyPr wrap="none">
            <a:spAutoFit/>
          </a:bodyPr>
          <a:lstStyle/>
          <a:p>
            <a:r>
              <a:rPr kumimoji="1" lang="ja-JP" altLang="en-US" sz="700">
                <a:latin typeface="+mn-lt"/>
              </a:rPr>
              <a:t>アクセス</a:t>
            </a:r>
          </a:p>
        </p:txBody>
      </p:sp>
      <p:sp>
        <p:nvSpPr>
          <p:cNvPr id="165" name="正方形/長方形 164">
            <a:extLst>
              <a:ext uri="{FF2B5EF4-FFF2-40B4-BE49-F238E27FC236}">
                <a16:creationId xmlns:a16="http://schemas.microsoft.com/office/drawing/2014/main" id="{3AF397AD-C243-8147-85B0-6B7A0EA96FDE}"/>
              </a:ext>
            </a:extLst>
          </p:cNvPr>
          <p:cNvSpPr/>
          <p:nvPr/>
        </p:nvSpPr>
        <p:spPr>
          <a:xfrm>
            <a:off x="3079439" y="2589369"/>
            <a:ext cx="635110" cy="307777"/>
          </a:xfrm>
          <a:prstGeom prst="rect">
            <a:avLst/>
          </a:prstGeom>
        </p:spPr>
        <p:txBody>
          <a:bodyPr wrap="none">
            <a:spAutoFit/>
          </a:bodyPr>
          <a:lstStyle/>
          <a:p>
            <a:r>
              <a:rPr kumimoji="1" lang="ja-JP" altLang="en-US" sz="700">
                <a:latin typeface="+mn-lt"/>
              </a:rPr>
              <a:t>ディストリ</a:t>
            </a:r>
            <a:br>
              <a:rPr kumimoji="1" lang="en-US" altLang="ja-JP" sz="700">
                <a:latin typeface="+mn-lt"/>
              </a:rPr>
            </a:br>
            <a:r>
              <a:rPr kumimoji="1" lang="ja-JP" altLang="en-US" sz="700">
                <a:latin typeface="+mn-lt"/>
              </a:rPr>
              <a:t>ビューション</a:t>
            </a:r>
          </a:p>
        </p:txBody>
      </p:sp>
      <p:sp>
        <p:nvSpPr>
          <p:cNvPr id="166" name="正方形/長方形 165">
            <a:extLst>
              <a:ext uri="{FF2B5EF4-FFF2-40B4-BE49-F238E27FC236}">
                <a16:creationId xmlns:a16="http://schemas.microsoft.com/office/drawing/2014/main" id="{3F37DF30-6B75-C148-B670-F6E922052C47}"/>
              </a:ext>
            </a:extLst>
          </p:cNvPr>
          <p:cNvSpPr/>
          <p:nvPr/>
        </p:nvSpPr>
        <p:spPr>
          <a:xfrm>
            <a:off x="3115167" y="3847491"/>
            <a:ext cx="500458" cy="200055"/>
          </a:xfrm>
          <a:prstGeom prst="rect">
            <a:avLst/>
          </a:prstGeom>
        </p:spPr>
        <p:txBody>
          <a:bodyPr wrap="none">
            <a:spAutoFit/>
          </a:bodyPr>
          <a:lstStyle/>
          <a:p>
            <a:r>
              <a:rPr kumimoji="1" lang="ja-JP" altLang="en-US" sz="700">
                <a:latin typeface="+mn-lt"/>
              </a:rPr>
              <a:t>アクセス</a:t>
            </a:r>
          </a:p>
        </p:txBody>
      </p:sp>
      <p:sp>
        <p:nvSpPr>
          <p:cNvPr id="168" name="テキスト プレースホルダー 3">
            <a:extLst>
              <a:ext uri="{FF2B5EF4-FFF2-40B4-BE49-F238E27FC236}">
                <a16:creationId xmlns:a16="http://schemas.microsoft.com/office/drawing/2014/main" id="{F9144D35-DD66-8349-8D14-B868E24C55DA}"/>
              </a:ext>
            </a:extLst>
          </p:cNvPr>
          <p:cNvSpPr txBox="1">
            <a:spLocks/>
          </p:cNvSpPr>
          <p:nvPr/>
        </p:nvSpPr>
        <p:spPr>
          <a:xfrm>
            <a:off x="3174193" y="1477720"/>
            <a:ext cx="5365972" cy="784287"/>
          </a:xfrm>
          <a:prstGeom prst="rect">
            <a:avLst/>
          </a:prstGeom>
          <a:solidFill>
            <a:schemeClr val="bg2"/>
          </a:solidFill>
        </p:spPr>
        <p:txBody>
          <a:bodyPr/>
          <a:lstStyle>
            <a:lvl1pPr marL="169863" indent="-169863" algn="l" defTabSz="684213" rtl="0" eaLnBrk="1" fontAlgn="base" hangingPunct="1">
              <a:lnSpc>
                <a:spcPct val="95000"/>
              </a:lnSpc>
              <a:spcBef>
                <a:spcPts val="1075"/>
              </a:spcBef>
              <a:spcAft>
                <a:spcPct val="0"/>
              </a:spcAft>
              <a:buClr>
                <a:schemeClr val="tx2"/>
              </a:buClr>
              <a:buSzPct val="90000"/>
              <a:buFont typeface="Arial" charset="0"/>
              <a:buChar char="•"/>
              <a:defRPr lang="en-US" sz="1500" kern="1200" dirty="0">
                <a:solidFill>
                  <a:schemeClr val="tx1"/>
                </a:solidFill>
                <a:latin typeface="+mn-lt"/>
                <a:ea typeface="ＭＳ Ｐゴシック" charset="0"/>
                <a:cs typeface="CiscoSans"/>
              </a:defRPr>
            </a:lvl1pPr>
            <a:lvl2pPr marL="358775" indent="-215900" algn="l" defTabSz="684213" rtl="0" eaLnBrk="1" fontAlgn="base" hangingPunct="1">
              <a:lnSpc>
                <a:spcPct val="95000"/>
              </a:lnSpc>
              <a:spcBef>
                <a:spcPts val="600"/>
              </a:spcBef>
              <a:spcAft>
                <a:spcPct val="0"/>
              </a:spcAft>
              <a:buClr>
                <a:schemeClr val="tx2"/>
              </a:buClr>
              <a:buFont typeface="Arial" charset="0"/>
              <a:buChar char="•"/>
              <a:defRPr lang="en-US" sz="1400" kern="1200" dirty="0">
                <a:solidFill>
                  <a:schemeClr val="tx1"/>
                </a:solidFill>
                <a:latin typeface="+mn-lt"/>
                <a:ea typeface="ＭＳ Ｐゴシック" charset="0"/>
                <a:cs typeface="CiscoSans"/>
              </a:defRPr>
            </a:lvl2pPr>
            <a:lvl3pPr marL="431800" indent="-169863" algn="l" defTabSz="684213" rtl="0" eaLnBrk="1" fontAlgn="base" hangingPunct="1">
              <a:lnSpc>
                <a:spcPct val="95000"/>
              </a:lnSpc>
              <a:spcBef>
                <a:spcPts val="625"/>
              </a:spcBef>
              <a:spcAft>
                <a:spcPct val="0"/>
              </a:spcAft>
              <a:buFont typeface="Arial" charset="0"/>
              <a:buChar char="•"/>
              <a:defRPr lang="en-US" sz="1200" kern="1200" dirty="0">
                <a:solidFill>
                  <a:schemeClr val="tx1"/>
                </a:solidFill>
                <a:latin typeface="+mn-lt"/>
                <a:ea typeface="ＭＳ Ｐゴシック" charset="0"/>
                <a:cs typeface="CiscoSans"/>
              </a:defRPr>
            </a:lvl3pPr>
            <a:lvl4pPr marL="503238" indent="-169863" algn="l" defTabSz="684213" rtl="0" eaLnBrk="1" fontAlgn="base" hangingPunct="1">
              <a:lnSpc>
                <a:spcPct val="95000"/>
              </a:lnSpc>
              <a:spcBef>
                <a:spcPts val="625"/>
              </a:spcBef>
              <a:spcAft>
                <a:spcPct val="0"/>
              </a:spcAft>
              <a:buFont typeface="Arial" charset="0"/>
              <a:buChar char="•"/>
              <a:defRPr lang="en-US" sz="1100" kern="1200" dirty="0">
                <a:solidFill>
                  <a:schemeClr val="tx1"/>
                </a:solidFill>
                <a:latin typeface="+mn-lt"/>
                <a:ea typeface="ＭＳ Ｐゴシック" charset="0"/>
                <a:cs typeface="CiscoSans"/>
              </a:defRPr>
            </a:lvl4pPr>
            <a:lvl5pPr marL="574675" indent="-169863" algn="l" defTabSz="684213" rtl="0" eaLnBrk="1" fontAlgn="base" hangingPunct="1">
              <a:lnSpc>
                <a:spcPct val="95000"/>
              </a:lnSpc>
              <a:spcBef>
                <a:spcPts val="625"/>
              </a:spcBef>
              <a:spcAft>
                <a:spcPct val="0"/>
              </a:spcAft>
              <a:buFont typeface="Arial" charset="0"/>
              <a:buChar char="•"/>
              <a:defRPr lang="en-US" sz="1100" kern="1200" dirty="0">
                <a:solidFill>
                  <a:schemeClr val="tx1"/>
                </a:solidFill>
                <a:latin typeface="+mn-lt"/>
                <a:ea typeface="ＭＳ Ｐゴシック" charset="0"/>
                <a:cs typeface="CiscoSans"/>
              </a:defRPr>
            </a:lvl5pPr>
            <a:lvl6pPr marL="863856" indent="-171445" algn="l" defTabSz="685777" rtl="0" eaLnBrk="1" latinLnBrk="0" hangingPunct="1">
              <a:spcBef>
                <a:spcPts val="600"/>
              </a:spcBef>
              <a:buFont typeface="Arial" pitchFamily="34" charset="0"/>
              <a:buChar char="•"/>
              <a:defRPr sz="900" kern="1200" baseline="0">
                <a:solidFill>
                  <a:schemeClr val="tx1"/>
                </a:solidFill>
                <a:latin typeface="+mn-lt"/>
                <a:ea typeface="+mn-ea"/>
                <a:cs typeface="+mn-cs"/>
              </a:defRPr>
            </a:lvl6pPr>
            <a:lvl7pPr marL="935844" indent="-171422" algn="l" defTabSz="685777" rtl="0" eaLnBrk="1" latinLnBrk="0" hangingPunct="1">
              <a:spcBef>
                <a:spcPts val="600"/>
              </a:spcBef>
              <a:buFont typeface="Arial" pitchFamily="34" charset="0"/>
              <a:buChar char="•"/>
              <a:defRPr sz="800" kern="1200" baseline="0">
                <a:solidFill>
                  <a:schemeClr val="tx1"/>
                </a:solidFill>
                <a:latin typeface="+mn-lt"/>
                <a:ea typeface="+mn-ea"/>
                <a:cs typeface="+mn-cs"/>
              </a:defRPr>
            </a:lvl7pPr>
            <a:lvl8pPr marL="2400220" indent="0" algn="l" defTabSz="685777" rtl="0" eaLnBrk="1" latinLnBrk="0" hangingPunct="1">
              <a:spcBef>
                <a:spcPct val="20000"/>
              </a:spcBef>
              <a:buFont typeface="Arial" pitchFamily="34" charset="0"/>
              <a:buNone/>
              <a:defRPr sz="1500" kern="1200">
                <a:solidFill>
                  <a:schemeClr val="tx1"/>
                </a:solidFill>
                <a:latin typeface="+mn-lt"/>
                <a:ea typeface="+mn-ea"/>
                <a:cs typeface="+mn-cs"/>
              </a:defRPr>
            </a:lvl8pPr>
            <a:lvl9pPr marL="2914553" indent="-171445" algn="l" defTabSz="685777" rtl="0" eaLnBrk="1" latinLnBrk="0" hangingPunct="1">
              <a:spcBef>
                <a:spcPct val="20000"/>
              </a:spcBef>
              <a:buFont typeface="Arial" pitchFamily="34" charset="0"/>
              <a:buChar char="•"/>
              <a:defRPr sz="1500" kern="1200">
                <a:solidFill>
                  <a:schemeClr val="tx1"/>
                </a:solidFill>
                <a:latin typeface="+mn-lt"/>
                <a:ea typeface="+mn-ea"/>
                <a:cs typeface="+mn-cs"/>
              </a:defRPr>
            </a:lvl9pPr>
          </a:lstStyle>
          <a:p>
            <a:pPr marL="0" indent="0">
              <a:buNone/>
            </a:pPr>
            <a:r>
              <a:rPr kumimoji="1" lang="ja-JP" altLang="en-US" sz="1050"/>
              <a:t>アクセス</a:t>
            </a:r>
            <a:r>
              <a:rPr kumimoji="1" lang="en-US" altLang="ja-JP" sz="1050"/>
              <a:t>-</a:t>
            </a:r>
            <a:r>
              <a:rPr kumimoji="1" lang="ja-JP" altLang="en-US" sz="1050"/>
              <a:t>ディストリ間は、</a:t>
            </a:r>
            <a:r>
              <a:rPr kumimoji="1" lang="en-US" altLang="ja-JP" sz="1050"/>
              <a:t>40</a:t>
            </a:r>
            <a:r>
              <a:rPr kumimoji="1" lang="ja-JP" altLang="en-US" sz="1050"/>
              <a:t>端末を収容するアクセススイッチ</a:t>
            </a:r>
            <a:r>
              <a:rPr kumimoji="1" lang="en-US" altLang="ja-JP" sz="1050"/>
              <a:t>1</a:t>
            </a:r>
            <a:r>
              <a:rPr kumimoji="1" lang="ja-JP" altLang="en-US" sz="1050"/>
              <a:t>台につき、アップリンク</a:t>
            </a:r>
            <a:r>
              <a:rPr kumimoji="1" lang="en-US" altLang="ja-JP" sz="1050"/>
              <a:t>10G*2 </a:t>
            </a:r>
            <a:r>
              <a:rPr kumimoji="1" lang="ja-JP" altLang="en-US" sz="1050"/>
              <a:t>を採用すると、オーバサブ</a:t>
            </a:r>
            <a:r>
              <a:rPr kumimoji="1" lang="en-US" altLang="ja-JP" sz="1050"/>
              <a:t> 20G : 40G  </a:t>
            </a:r>
            <a:r>
              <a:rPr kumimoji="1" lang="ja-JP" altLang="en-US" sz="1050"/>
              <a:t>約</a:t>
            </a:r>
            <a:r>
              <a:rPr kumimoji="1" lang="en-US" altLang="ja-JP" sz="1050"/>
              <a:t> 1:2 </a:t>
            </a:r>
            <a:r>
              <a:rPr kumimoji="1" lang="ja-JP" altLang="en-US" sz="1050"/>
              <a:t>となる。</a:t>
            </a:r>
            <a:br>
              <a:rPr kumimoji="1" lang="en-US" altLang="ja-JP" sz="1050"/>
            </a:br>
            <a:r>
              <a:rPr kumimoji="1" lang="ja-JP" altLang="en-US" sz="1050"/>
              <a:t>ディストリビューション</a:t>
            </a:r>
            <a:r>
              <a:rPr kumimoji="1" lang="en-US" altLang="ja-JP" sz="1050"/>
              <a:t> </a:t>
            </a:r>
            <a:r>
              <a:rPr kumimoji="1" lang="ja-JP" altLang="en-US" sz="1050"/>
              <a:t>スイッチ</a:t>
            </a:r>
            <a:r>
              <a:rPr kumimoji="1" lang="en-US" altLang="ja-JP" sz="1050"/>
              <a:t> 1</a:t>
            </a:r>
            <a:r>
              <a:rPr kumimoji="1" lang="ja-JP" altLang="en-US" sz="1050"/>
              <a:t>台あたり、アクセス</a:t>
            </a:r>
            <a:r>
              <a:rPr kumimoji="1" lang="en-US" altLang="ja-JP" sz="1050"/>
              <a:t> </a:t>
            </a:r>
            <a:r>
              <a:rPr kumimoji="1" lang="ja-JP" altLang="en-US" sz="1050"/>
              <a:t>スイッチからのアップリンク　</a:t>
            </a:r>
            <a:r>
              <a:rPr kumimoji="1" lang="en-US" altLang="ja-JP" sz="1050"/>
              <a:t>10G* 21</a:t>
            </a:r>
            <a:r>
              <a:rPr kumimoji="1" lang="ja-JP" altLang="en-US" sz="1050"/>
              <a:t>または</a:t>
            </a:r>
            <a:r>
              <a:rPr kumimoji="1" lang="en-US" altLang="ja-JP" sz="1050"/>
              <a:t>25 </a:t>
            </a:r>
            <a:r>
              <a:rPr kumimoji="1" lang="ja-JP" altLang="en-US" sz="1050"/>
              <a:t>本</a:t>
            </a:r>
            <a:r>
              <a:rPr kumimoji="1" lang="en-US" altLang="ja-JP" sz="1050"/>
              <a:t> </a:t>
            </a:r>
            <a:r>
              <a:rPr kumimoji="1" lang="ja-JP" altLang="en-US" sz="1050"/>
              <a:t>を収容するため、</a:t>
            </a:r>
            <a:r>
              <a:rPr kumimoji="1" lang="en-US" altLang="ja-JP" sz="1050"/>
              <a:t>C9500-40X</a:t>
            </a:r>
            <a:r>
              <a:rPr kumimoji="1" lang="ja-JP" altLang="en-US" sz="1050"/>
              <a:t>を選定。</a:t>
            </a:r>
          </a:p>
          <a:p>
            <a:pPr marL="0" indent="0">
              <a:buNone/>
            </a:pPr>
            <a:endParaRPr kumimoji="1" lang="en-US" altLang="ja-JP" sz="1050"/>
          </a:p>
        </p:txBody>
      </p:sp>
    </p:spTree>
    <p:extLst>
      <p:ext uri="{BB962C8B-B14F-4D97-AF65-F5344CB8AC3E}">
        <p14:creationId xmlns:p14="http://schemas.microsoft.com/office/powerpoint/2010/main" val="94485791"/>
      </p:ext>
    </p:extLst>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a:extLst>
              <a:ext uri="{FF2B5EF4-FFF2-40B4-BE49-F238E27FC236}">
                <a16:creationId xmlns:a16="http://schemas.microsoft.com/office/drawing/2014/main" id="{F440F436-AADE-8348-858A-8DEEBCE6F0F8}"/>
              </a:ext>
            </a:extLst>
          </p:cNvPr>
          <p:cNvSpPr>
            <a:spLocks noGrp="1"/>
          </p:cNvSpPr>
          <p:nvPr>
            <p:ph type="title"/>
          </p:nvPr>
        </p:nvSpPr>
        <p:spPr/>
        <p:txBody>
          <a:bodyPr/>
          <a:lstStyle/>
          <a:p>
            <a:pPr marL="857250" indent="-857250"/>
            <a:r>
              <a:rPr kumimoji="1" lang="en-US" altLang="ja-JP">
                <a:latin typeface="+mn-lt"/>
                <a:ea typeface="MS PGothic" panose="020B0600070205080204" pitchFamily="34" charset="-128"/>
              </a:rPr>
              <a:t>2.5</a:t>
            </a:r>
            <a:r>
              <a:rPr kumimoji="1" lang="ja-JP" altLang="en-US">
                <a:latin typeface="+mn-lt"/>
                <a:ea typeface="MS PGothic" panose="020B0600070205080204" pitchFamily="34" charset="-128"/>
              </a:rPr>
              <a:t>　コア</a:t>
            </a:r>
            <a:r>
              <a:rPr kumimoji="1" lang="en-US" altLang="ja-JP">
                <a:latin typeface="+mn-lt"/>
                <a:ea typeface="MS PGothic" panose="020B0600070205080204" pitchFamily="34" charset="-128"/>
              </a:rPr>
              <a:t> </a:t>
            </a:r>
            <a:r>
              <a:rPr kumimoji="1" lang="ja-JP" altLang="en-US">
                <a:latin typeface="+mn-lt"/>
                <a:ea typeface="MS PGothic" panose="020B0600070205080204" pitchFamily="34" charset="-128"/>
              </a:rPr>
              <a:t>レイヤの</a:t>
            </a:r>
            <a:br>
              <a:rPr kumimoji="1" lang="en-US" altLang="ja-JP">
                <a:latin typeface="+mn-lt"/>
                <a:ea typeface="MS PGothic" panose="020B0600070205080204" pitchFamily="34" charset="-128"/>
              </a:rPr>
            </a:br>
            <a:r>
              <a:rPr kumimoji="1" lang="ja-JP" altLang="en-US">
                <a:latin typeface="+mn-lt"/>
                <a:ea typeface="MS PGothic" panose="020B0600070205080204" pitchFamily="34" charset="-128"/>
              </a:rPr>
              <a:t>構成</a:t>
            </a:r>
          </a:p>
        </p:txBody>
      </p:sp>
      <p:sp>
        <p:nvSpPr>
          <p:cNvPr id="3" name="Slide Number Placeholder 4">
            <a:extLst>
              <a:ext uri="{FF2B5EF4-FFF2-40B4-BE49-F238E27FC236}">
                <a16:creationId xmlns:a16="http://schemas.microsoft.com/office/drawing/2014/main" id="{7DCA697E-A0D6-9646-9503-F935AE2FC0CF}"/>
              </a:ext>
            </a:extLst>
          </p:cNvPr>
          <p:cNvSpPr txBox="1">
            <a:spLocks/>
          </p:cNvSpPr>
          <p:nvPr/>
        </p:nvSpPr>
        <p:spPr>
          <a:xfrm>
            <a:off x="8648700" y="4884738"/>
            <a:ext cx="495300" cy="274637"/>
          </a:xfrm>
          <a:prstGeom prst="rect">
            <a:avLst/>
          </a:prstGeom>
        </p:spPr>
        <p:txBody>
          <a:bodyPr>
            <a:noAutofit/>
          </a:bodyPr>
          <a:lstStyle>
            <a:defPPr>
              <a:defRPr lang="en-US"/>
            </a:defPPr>
            <a:lvl1pPr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1pPr>
            <a:lvl2pPr marL="4572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2pPr>
            <a:lvl3pPr marL="9144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3pPr>
            <a:lvl4pPr marL="13716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4pPr>
            <a:lvl5pPr marL="18288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5pPr>
            <a:lvl6pPr marL="2286000" algn="l" defTabSz="457200" rtl="0" eaLnBrk="1" latinLnBrk="0" hangingPunct="1">
              <a:defRPr kern="1200">
                <a:solidFill>
                  <a:schemeClr val="tx1"/>
                </a:solidFill>
                <a:latin typeface="Arial" charset="0"/>
                <a:ea typeface="ＭＳ Ｐゴシック" charset="0"/>
                <a:cs typeface="ＭＳ Ｐゴシック" charset="0"/>
              </a:defRPr>
            </a:lvl6pPr>
            <a:lvl7pPr marL="2743200" algn="l" defTabSz="457200" rtl="0" eaLnBrk="1" latinLnBrk="0" hangingPunct="1">
              <a:defRPr kern="1200">
                <a:solidFill>
                  <a:schemeClr val="tx1"/>
                </a:solidFill>
                <a:latin typeface="Arial" charset="0"/>
                <a:ea typeface="ＭＳ Ｐゴシック" charset="0"/>
                <a:cs typeface="ＭＳ Ｐゴシック" charset="0"/>
              </a:defRPr>
            </a:lvl7pPr>
            <a:lvl8pPr marL="3200400" algn="l" defTabSz="457200" rtl="0" eaLnBrk="1" latinLnBrk="0" hangingPunct="1">
              <a:defRPr kern="1200">
                <a:solidFill>
                  <a:schemeClr val="tx1"/>
                </a:solidFill>
                <a:latin typeface="Arial" charset="0"/>
                <a:ea typeface="ＭＳ Ｐゴシック" charset="0"/>
                <a:cs typeface="ＭＳ Ｐゴシック" charset="0"/>
              </a:defRPr>
            </a:lvl8pPr>
            <a:lvl9pPr marL="3657600" algn="l" defTabSz="457200" rtl="0" eaLnBrk="1" latinLnBrk="0" hangingPunct="1">
              <a:defRPr kern="1200">
                <a:solidFill>
                  <a:schemeClr val="tx1"/>
                </a:solidFill>
                <a:latin typeface="Arial" charset="0"/>
                <a:ea typeface="ＭＳ Ｐゴシック" charset="0"/>
                <a:cs typeface="ＭＳ Ｐゴシック" charset="0"/>
              </a:defRPr>
            </a:lvl9pPr>
          </a:lstStyle>
          <a:p>
            <a:fld id="{3945D0FD-48F1-4D72-80C5-FFB60B92A834}" type="slidenum">
              <a:rPr lang="en-US" sz="900" smtClean="0">
                <a:latin typeface="+mn-lt"/>
                <a:ea typeface="MS PGothic" panose="020B0600070205080204" pitchFamily="34" charset="-128"/>
              </a:rPr>
              <a:pPr/>
              <a:t>44</a:t>
            </a:fld>
            <a:endParaRPr lang="en-US" sz="900">
              <a:latin typeface="+mn-lt"/>
              <a:ea typeface="MS PGothic" panose="020B0600070205080204" pitchFamily="34" charset="-128"/>
            </a:endParaRPr>
          </a:p>
        </p:txBody>
      </p:sp>
    </p:spTree>
    <p:extLst>
      <p:ext uri="{BB962C8B-B14F-4D97-AF65-F5344CB8AC3E}">
        <p14:creationId xmlns:p14="http://schemas.microsoft.com/office/powerpoint/2010/main" val="3464585698"/>
      </p:ext>
    </p:extLst>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a:extLst>
              <a:ext uri="{FF2B5EF4-FFF2-40B4-BE49-F238E27FC236}">
                <a16:creationId xmlns:a16="http://schemas.microsoft.com/office/drawing/2014/main" id="{0342BCA7-AE6B-D844-9F11-4E3FF8AE01EF}"/>
              </a:ext>
            </a:extLst>
          </p:cNvPr>
          <p:cNvSpPr>
            <a:spLocks noGrp="1"/>
          </p:cNvSpPr>
          <p:nvPr>
            <p:ph type="title"/>
          </p:nvPr>
        </p:nvSpPr>
        <p:spPr>
          <a:xfrm>
            <a:off x="533400" y="400801"/>
            <a:ext cx="8610600" cy="372197"/>
          </a:xfrm>
        </p:spPr>
        <p:txBody>
          <a:bodyPr/>
          <a:lstStyle/>
          <a:p>
            <a:r>
              <a:rPr kumimoji="1" lang="ja-JP" altLang="en-US">
                <a:latin typeface="+mn-lt"/>
                <a:ea typeface="MS PGothic" panose="020B0600070205080204" pitchFamily="34" charset="-128"/>
              </a:rPr>
              <a:t>ディストリビューション</a:t>
            </a:r>
            <a:r>
              <a:rPr kumimoji="1" lang="en-US" altLang="ja-JP">
                <a:latin typeface="+mn-lt"/>
                <a:ea typeface="MS PGothic" panose="020B0600070205080204" pitchFamily="34" charset="-128"/>
              </a:rPr>
              <a:t> </a:t>
            </a:r>
            <a:r>
              <a:rPr kumimoji="1" lang="ja-JP" altLang="en-US">
                <a:latin typeface="+mn-lt"/>
                <a:ea typeface="MS PGothic" panose="020B0600070205080204" pitchFamily="34" charset="-128"/>
              </a:rPr>
              <a:t>レイヤからのアップリンクを</a:t>
            </a:r>
            <a:br>
              <a:rPr kumimoji="1" lang="en-US" altLang="ja-JP">
                <a:latin typeface="+mn-lt"/>
                <a:ea typeface="MS PGothic" panose="020B0600070205080204" pitchFamily="34" charset="-128"/>
              </a:rPr>
            </a:br>
            <a:r>
              <a:rPr kumimoji="1" lang="ja-JP" altLang="en-US">
                <a:latin typeface="+mn-lt"/>
                <a:ea typeface="MS PGothic" panose="020B0600070205080204" pitchFamily="34" charset="-128"/>
              </a:rPr>
              <a:t>まとめる</a:t>
            </a:r>
          </a:p>
        </p:txBody>
      </p:sp>
      <p:sp>
        <p:nvSpPr>
          <p:cNvPr id="52" name="Text Placeholder 51">
            <a:extLst>
              <a:ext uri="{FF2B5EF4-FFF2-40B4-BE49-F238E27FC236}">
                <a16:creationId xmlns:a16="http://schemas.microsoft.com/office/drawing/2014/main" id="{9CE2E34A-9602-B446-BD8D-61CBD43ECD9D}"/>
              </a:ext>
            </a:extLst>
          </p:cNvPr>
          <p:cNvSpPr>
            <a:spLocks noGrp="1"/>
          </p:cNvSpPr>
          <p:nvPr>
            <p:ph type="body" sz="quarter" idx="12"/>
          </p:nvPr>
        </p:nvSpPr>
        <p:spPr/>
        <p:txBody>
          <a:bodyPr/>
          <a:lstStyle/>
          <a:p>
            <a:r>
              <a:rPr kumimoji="1" lang="en-US" altLang="ja-JP">
                <a:ea typeface="MS PGothic" panose="020B0600070205080204" pitchFamily="34" charset="-128"/>
              </a:rPr>
              <a:t>2.5  </a:t>
            </a:r>
            <a:r>
              <a:rPr kumimoji="1" lang="ja-JP" altLang="en-US">
                <a:ea typeface="MS PGothic" panose="020B0600070205080204" pitchFamily="34" charset="-128"/>
              </a:rPr>
              <a:t>コア</a:t>
            </a:r>
            <a:r>
              <a:rPr kumimoji="1" lang="en-US" altLang="ja-JP">
                <a:ea typeface="MS PGothic" panose="020B0600070205080204" pitchFamily="34" charset="-128"/>
              </a:rPr>
              <a:t> </a:t>
            </a:r>
            <a:r>
              <a:rPr kumimoji="1" lang="ja-JP" altLang="en-US">
                <a:ea typeface="MS PGothic" panose="020B0600070205080204" pitchFamily="34" charset="-128"/>
              </a:rPr>
              <a:t>レイヤの構成</a:t>
            </a:r>
          </a:p>
        </p:txBody>
      </p:sp>
      <p:sp>
        <p:nvSpPr>
          <p:cNvPr id="5" name="テキスト プレースホルダー 3">
            <a:extLst>
              <a:ext uri="{FF2B5EF4-FFF2-40B4-BE49-F238E27FC236}">
                <a16:creationId xmlns:a16="http://schemas.microsoft.com/office/drawing/2014/main" id="{5911BDCC-CD07-2647-8D37-7CE0CA6D3ABC}"/>
              </a:ext>
            </a:extLst>
          </p:cNvPr>
          <p:cNvSpPr txBox="1">
            <a:spLocks/>
          </p:cNvSpPr>
          <p:nvPr/>
        </p:nvSpPr>
        <p:spPr>
          <a:xfrm>
            <a:off x="546847" y="1201738"/>
            <a:ext cx="4339882" cy="3384494"/>
          </a:xfrm>
          <a:prstGeom prst="rect">
            <a:avLst/>
          </a:prstGeom>
        </p:spPr>
        <p:txBody>
          <a:bodyPr/>
          <a:lstStyle>
            <a:lvl1pPr marL="169863" indent="-169863" algn="l" defTabSz="684213" rtl="0" eaLnBrk="1" fontAlgn="base" hangingPunct="1">
              <a:lnSpc>
                <a:spcPct val="95000"/>
              </a:lnSpc>
              <a:spcBef>
                <a:spcPts val="1075"/>
              </a:spcBef>
              <a:spcAft>
                <a:spcPct val="0"/>
              </a:spcAft>
              <a:buClr>
                <a:schemeClr val="tx2"/>
              </a:buClr>
              <a:buSzPct val="90000"/>
              <a:buFont typeface="Arial" charset="0"/>
              <a:buChar char="•"/>
              <a:defRPr lang="en-US" sz="1500" kern="1200" dirty="0">
                <a:solidFill>
                  <a:schemeClr val="tx1"/>
                </a:solidFill>
                <a:latin typeface="+mn-lt"/>
                <a:ea typeface="ＭＳ Ｐゴシック" charset="0"/>
                <a:cs typeface="CiscoSans"/>
              </a:defRPr>
            </a:lvl1pPr>
            <a:lvl2pPr marL="358775" indent="-215900" algn="l" defTabSz="684213" rtl="0" eaLnBrk="1" fontAlgn="base" hangingPunct="1">
              <a:lnSpc>
                <a:spcPct val="95000"/>
              </a:lnSpc>
              <a:spcBef>
                <a:spcPts val="600"/>
              </a:spcBef>
              <a:spcAft>
                <a:spcPct val="0"/>
              </a:spcAft>
              <a:buClr>
                <a:schemeClr val="tx2"/>
              </a:buClr>
              <a:buFont typeface="Arial" charset="0"/>
              <a:buChar char="•"/>
              <a:defRPr lang="en-US" sz="1400" kern="1200" dirty="0">
                <a:solidFill>
                  <a:schemeClr val="tx1"/>
                </a:solidFill>
                <a:latin typeface="+mn-lt"/>
                <a:ea typeface="ＭＳ Ｐゴシック" charset="0"/>
                <a:cs typeface="CiscoSans"/>
              </a:defRPr>
            </a:lvl2pPr>
            <a:lvl3pPr marL="431800" indent="-169863" algn="l" defTabSz="684213" rtl="0" eaLnBrk="1" fontAlgn="base" hangingPunct="1">
              <a:lnSpc>
                <a:spcPct val="95000"/>
              </a:lnSpc>
              <a:spcBef>
                <a:spcPts val="625"/>
              </a:spcBef>
              <a:spcAft>
                <a:spcPct val="0"/>
              </a:spcAft>
              <a:buFont typeface="Arial" charset="0"/>
              <a:buChar char="•"/>
              <a:defRPr lang="en-US" sz="1200" kern="1200" dirty="0">
                <a:solidFill>
                  <a:schemeClr val="tx1"/>
                </a:solidFill>
                <a:latin typeface="+mn-lt"/>
                <a:ea typeface="ＭＳ Ｐゴシック" charset="0"/>
                <a:cs typeface="CiscoSans"/>
              </a:defRPr>
            </a:lvl3pPr>
            <a:lvl4pPr marL="503238" indent="-169863" algn="l" defTabSz="684213" rtl="0" eaLnBrk="1" fontAlgn="base" hangingPunct="1">
              <a:lnSpc>
                <a:spcPct val="95000"/>
              </a:lnSpc>
              <a:spcBef>
                <a:spcPts val="625"/>
              </a:spcBef>
              <a:spcAft>
                <a:spcPct val="0"/>
              </a:spcAft>
              <a:buFont typeface="Arial" charset="0"/>
              <a:buChar char="•"/>
              <a:defRPr lang="en-US" sz="1100" kern="1200" dirty="0">
                <a:solidFill>
                  <a:schemeClr val="tx1"/>
                </a:solidFill>
                <a:latin typeface="+mn-lt"/>
                <a:ea typeface="ＭＳ Ｐゴシック" charset="0"/>
                <a:cs typeface="CiscoSans"/>
              </a:defRPr>
            </a:lvl4pPr>
            <a:lvl5pPr marL="574675" indent="-169863" algn="l" defTabSz="684213" rtl="0" eaLnBrk="1" fontAlgn="base" hangingPunct="1">
              <a:lnSpc>
                <a:spcPct val="95000"/>
              </a:lnSpc>
              <a:spcBef>
                <a:spcPts val="625"/>
              </a:spcBef>
              <a:spcAft>
                <a:spcPct val="0"/>
              </a:spcAft>
              <a:buFont typeface="Arial" charset="0"/>
              <a:buChar char="•"/>
              <a:defRPr lang="en-US" sz="1100" kern="1200" dirty="0">
                <a:solidFill>
                  <a:schemeClr val="tx1"/>
                </a:solidFill>
                <a:latin typeface="+mn-lt"/>
                <a:ea typeface="ＭＳ Ｐゴシック" charset="0"/>
                <a:cs typeface="CiscoSans"/>
              </a:defRPr>
            </a:lvl5pPr>
            <a:lvl6pPr marL="863856" indent="-171445" algn="l" defTabSz="685777" rtl="0" eaLnBrk="1" latinLnBrk="0" hangingPunct="1">
              <a:spcBef>
                <a:spcPts val="600"/>
              </a:spcBef>
              <a:buFont typeface="Arial" pitchFamily="34" charset="0"/>
              <a:buChar char="•"/>
              <a:defRPr sz="900" kern="1200" baseline="0">
                <a:solidFill>
                  <a:schemeClr val="tx1"/>
                </a:solidFill>
                <a:latin typeface="+mn-lt"/>
                <a:ea typeface="+mn-ea"/>
                <a:cs typeface="+mn-cs"/>
              </a:defRPr>
            </a:lvl6pPr>
            <a:lvl7pPr marL="935844" indent="-171422" algn="l" defTabSz="685777" rtl="0" eaLnBrk="1" latinLnBrk="0" hangingPunct="1">
              <a:spcBef>
                <a:spcPts val="600"/>
              </a:spcBef>
              <a:buFont typeface="Arial" pitchFamily="34" charset="0"/>
              <a:buChar char="•"/>
              <a:defRPr sz="800" kern="1200" baseline="0">
                <a:solidFill>
                  <a:schemeClr val="tx1"/>
                </a:solidFill>
                <a:latin typeface="+mn-lt"/>
                <a:ea typeface="+mn-ea"/>
                <a:cs typeface="+mn-cs"/>
              </a:defRPr>
            </a:lvl7pPr>
            <a:lvl8pPr marL="2400220" indent="0" algn="l" defTabSz="685777" rtl="0" eaLnBrk="1" latinLnBrk="0" hangingPunct="1">
              <a:spcBef>
                <a:spcPct val="20000"/>
              </a:spcBef>
              <a:buFont typeface="Arial" pitchFamily="34" charset="0"/>
              <a:buNone/>
              <a:defRPr sz="1500" kern="1200">
                <a:solidFill>
                  <a:schemeClr val="tx1"/>
                </a:solidFill>
                <a:latin typeface="+mn-lt"/>
                <a:ea typeface="+mn-ea"/>
                <a:cs typeface="+mn-cs"/>
              </a:defRPr>
            </a:lvl8pPr>
            <a:lvl9pPr marL="2914553" indent="-171445" algn="l" defTabSz="685777" rtl="0" eaLnBrk="1" latinLnBrk="0" hangingPunct="1">
              <a:spcBef>
                <a:spcPct val="20000"/>
              </a:spcBef>
              <a:buFont typeface="Arial" pitchFamily="34" charset="0"/>
              <a:buChar char="•"/>
              <a:defRPr sz="1500" kern="1200">
                <a:solidFill>
                  <a:schemeClr val="tx1"/>
                </a:solidFill>
                <a:latin typeface="+mn-lt"/>
                <a:ea typeface="+mn-ea"/>
                <a:cs typeface="+mn-cs"/>
              </a:defRPr>
            </a:lvl9pPr>
          </a:lstStyle>
          <a:p>
            <a:pPr>
              <a:lnSpc>
                <a:spcPct val="150000"/>
              </a:lnSpc>
            </a:pPr>
            <a:r>
              <a:rPr kumimoji="1" lang="ja-JP" altLang="en-US" sz="1100">
                <a:ea typeface="MS PGothic" panose="020B0600070205080204" pitchFamily="34" charset="-128"/>
              </a:rPr>
              <a:t>コアは</a:t>
            </a:r>
            <a:r>
              <a:rPr kumimoji="1" lang="en-US" altLang="ja-JP" sz="1100">
                <a:ea typeface="MS PGothic" panose="020B0600070205080204" pitchFamily="34" charset="-128"/>
              </a:rPr>
              <a:t> LAN </a:t>
            </a:r>
            <a:r>
              <a:rPr kumimoji="1" lang="ja-JP" altLang="en-US" sz="1100">
                <a:ea typeface="MS PGothic" panose="020B0600070205080204" pitchFamily="34" charset="-128"/>
              </a:rPr>
              <a:t>ネットワークのバックボーンとして、ディストリビューション</a:t>
            </a:r>
            <a:r>
              <a:rPr kumimoji="1" lang="en-US" altLang="ja-JP" sz="1100">
                <a:ea typeface="MS PGothic" panose="020B0600070205080204" pitchFamily="34" charset="-128"/>
              </a:rPr>
              <a:t> </a:t>
            </a:r>
            <a:r>
              <a:rPr kumimoji="1" lang="ja-JP" altLang="en-US" sz="1100">
                <a:ea typeface="MS PGothic" panose="020B0600070205080204" pitchFamily="34" charset="-128"/>
              </a:rPr>
              <a:t>レイヤからのアップリンクをまとめ、トラフィックを中継します。コアがダウンするとシステム全体が停止するため機器冗長は必須です。また、電源を二重化し、必要に応じてスーパーバイザの冗長を推奨します。</a:t>
            </a:r>
            <a:endParaRPr kumimoji="1" lang="en-US" altLang="ja-JP" sz="1100">
              <a:ea typeface="MS PGothic" panose="020B0600070205080204" pitchFamily="34" charset="-128"/>
            </a:endParaRPr>
          </a:p>
          <a:p>
            <a:pPr>
              <a:lnSpc>
                <a:spcPct val="150000"/>
              </a:lnSpc>
            </a:pPr>
            <a:r>
              <a:rPr kumimoji="1" lang="ja-JP" altLang="en-US" sz="1100">
                <a:ea typeface="MS PGothic" panose="020B0600070205080204" pitchFamily="34" charset="-128"/>
              </a:rPr>
              <a:t>コアは</a:t>
            </a:r>
            <a:r>
              <a:rPr kumimoji="1" lang="en-US" altLang="ja-JP" sz="1100">
                <a:ea typeface="MS PGothic" panose="020B0600070205080204" pitchFamily="34" charset="-128"/>
              </a:rPr>
              <a:t> 10G</a:t>
            </a:r>
            <a:r>
              <a:rPr kumimoji="1" lang="ja-JP" altLang="en-US" sz="1100">
                <a:ea typeface="MS PGothic" panose="020B0600070205080204" pitchFamily="34" charset="-128"/>
              </a:rPr>
              <a:t>、</a:t>
            </a:r>
            <a:r>
              <a:rPr kumimoji="1" lang="en-US" altLang="ja-JP" sz="1100">
                <a:ea typeface="MS PGothic" panose="020B0600070205080204" pitchFamily="34" charset="-128"/>
              </a:rPr>
              <a:t>40G</a:t>
            </a:r>
            <a:r>
              <a:rPr kumimoji="1" lang="ja-JP" altLang="en-US" sz="1100">
                <a:ea typeface="MS PGothic" panose="020B0600070205080204" pitchFamily="34" charset="-128"/>
              </a:rPr>
              <a:t>、</a:t>
            </a:r>
            <a:r>
              <a:rPr kumimoji="1" lang="en-US" altLang="ja-JP" sz="1100">
                <a:ea typeface="MS PGothic" panose="020B0600070205080204" pitchFamily="34" charset="-128"/>
              </a:rPr>
              <a:t>100G </a:t>
            </a:r>
            <a:r>
              <a:rPr kumimoji="1" lang="ja-JP" altLang="en-US" sz="1100">
                <a:ea typeface="MS PGothic" panose="020B0600070205080204" pitchFamily="34" charset="-128"/>
              </a:rPr>
              <a:t>のアップリンクを収容します。既設配線を用いる場合は、コア</a:t>
            </a:r>
            <a:r>
              <a:rPr kumimoji="1" lang="en-US" altLang="ja-JP" sz="1100">
                <a:ea typeface="MS PGothic" panose="020B0600070205080204" pitchFamily="34" charset="-128"/>
              </a:rPr>
              <a:t> </a:t>
            </a:r>
            <a:r>
              <a:rPr kumimoji="1" lang="ja-JP" altLang="en-US" sz="1100">
                <a:ea typeface="MS PGothic" panose="020B0600070205080204" pitchFamily="34" charset="-128"/>
              </a:rPr>
              <a:t>スイッチの設置場所や、その条件を考慮する必要があります。</a:t>
            </a:r>
            <a:br>
              <a:rPr kumimoji="1" lang="en-US" altLang="ja-JP" sz="1100">
                <a:ea typeface="MS PGothic" panose="020B0600070205080204" pitchFamily="34" charset="-128"/>
              </a:rPr>
            </a:br>
            <a:endParaRPr kumimoji="1" lang="en-US" altLang="ja-JP" sz="1100">
              <a:ea typeface="MS PGothic" panose="020B0600070205080204" pitchFamily="34" charset="-128"/>
            </a:endParaRPr>
          </a:p>
          <a:p>
            <a:pPr>
              <a:lnSpc>
                <a:spcPct val="150000"/>
              </a:lnSpc>
            </a:pPr>
            <a:r>
              <a:rPr kumimoji="1" lang="ja-JP" altLang="en-US" sz="1100">
                <a:ea typeface="MS PGothic" panose="020B0600070205080204" pitchFamily="34" charset="-128"/>
              </a:rPr>
              <a:t>将来的なディストリビューション</a:t>
            </a:r>
            <a:r>
              <a:rPr kumimoji="1" lang="en-US" altLang="ja-JP" sz="1100">
                <a:ea typeface="MS PGothic" panose="020B0600070205080204" pitchFamily="34" charset="-128"/>
              </a:rPr>
              <a:t> </a:t>
            </a:r>
            <a:r>
              <a:rPr kumimoji="1" lang="ja-JP" altLang="en-US" sz="1100">
                <a:ea typeface="MS PGothic" panose="020B0600070205080204" pitchFamily="34" charset="-128"/>
              </a:rPr>
              <a:t>ブロックの増設の可能性を考慮し、必要ポート数、必要トラフィック転送能力を決定します。</a:t>
            </a:r>
            <a:endParaRPr kumimoji="1" lang="en-US" altLang="ja-JP" sz="1100">
              <a:ea typeface="MS PGothic" panose="020B0600070205080204" pitchFamily="34" charset="-128"/>
            </a:endParaRPr>
          </a:p>
          <a:p>
            <a:pPr>
              <a:lnSpc>
                <a:spcPct val="150000"/>
              </a:lnSpc>
            </a:pPr>
            <a:endParaRPr kumimoji="1" lang="ja-JP" altLang="en-US" sz="1100">
              <a:ea typeface="MS PGothic" panose="020B0600070205080204" pitchFamily="34" charset="-128"/>
            </a:endParaRPr>
          </a:p>
        </p:txBody>
      </p:sp>
      <p:sp>
        <p:nvSpPr>
          <p:cNvPr id="55" name="Slide Number Placeholder 4">
            <a:extLst>
              <a:ext uri="{FF2B5EF4-FFF2-40B4-BE49-F238E27FC236}">
                <a16:creationId xmlns:a16="http://schemas.microsoft.com/office/drawing/2014/main" id="{90DF7686-8DC0-F344-B871-D0444EBA8046}"/>
              </a:ext>
            </a:extLst>
          </p:cNvPr>
          <p:cNvSpPr txBox="1">
            <a:spLocks/>
          </p:cNvSpPr>
          <p:nvPr/>
        </p:nvSpPr>
        <p:spPr>
          <a:xfrm>
            <a:off x="8648700" y="4884738"/>
            <a:ext cx="495300" cy="274637"/>
          </a:xfrm>
          <a:prstGeom prst="rect">
            <a:avLst/>
          </a:prstGeom>
        </p:spPr>
        <p:txBody>
          <a:bodyPr>
            <a:noAutofit/>
          </a:bodyPr>
          <a:lstStyle>
            <a:defPPr>
              <a:defRPr lang="en-US"/>
            </a:defPPr>
            <a:lvl1pPr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1pPr>
            <a:lvl2pPr marL="4572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2pPr>
            <a:lvl3pPr marL="9144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3pPr>
            <a:lvl4pPr marL="13716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4pPr>
            <a:lvl5pPr marL="18288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5pPr>
            <a:lvl6pPr marL="2286000" algn="l" defTabSz="457200" rtl="0" eaLnBrk="1" latinLnBrk="0" hangingPunct="1">
              <a:defRPr kern="1200">
                <a:solidFill>
                  <a:schemeClr val="tx1"/>
                </a:solidFill>
                <a:latin typeface="Arial" charset="0"/>
                <a:ea typeface="ＭＳ Ｐゴシック" charset="0"/>
                <a:cs typeface="ＭＳ Ｐゴシック" charset="0"/>
              </a:defRPr>
            </a:lvl6pPr>
            <a:lvl7pPr marL="2743200" algn="l" defTabSz="457200" rtl="0" eaLnBrk="1" latinLnBrk="0" hangingPunct="1">
              <a:defRPr kern="1200">
                <a:solidFill>
                  <a:schemeClr val="tx1"/>
                </a:solidFill>
                <a:latin typeface="Arial" charset="0"/>
                <a:ea typeface="ＭＳ Ｐゴシック" charset="0"/>
                <a:cs typeface="ＭＳ Ｐゴシック" charset="0"/>
              </a:defRPr>
            </a:lvl7pPr>
            <a:lvl8pPr marL="3200400" algn="l" defTabSz="457200" rtl="0" eaLnBrk="1" latinLnBrk="0" hangingPunct="1">
              <a:defRPr kern="1200">
                <a:solidFill>
                  <a:schemeClr val="tx1"/>
                </a:solidFill>
                <a:latin typeface="Arial" charset="0"/>
                <a:ea typeface="ＭＳ Ｐゴシック" charset="0"/>
                <a:cs typeface="ＭＳ Ｐゴシック" charset="0"/>
              </a:defRPr>
            </a:lvl8pPr>
            <a:lvl9pPr marL="3657600" algn="l" defTabSz="457200" rtl="0" eaLnBrk="1" latinLnBrk="0" hangingPunct="1">
              <a:defRPr kern="1200">
                <a:solidFill>
                  <a:schemeClr val="tx1"/>
                </a:solidFill>
                <a:latin typeface="Arial" charset="0"/>
                <a:ea typeface="ＭＳ Ｐゴシック" charset="0"/>
                <a:cs typeface="ＭＳ Ｐゴシック" charset="0"/>
              </a:defRPr>
            </a:lvl9pPr>
          </a:lstStyle>
          <a:p>
            <a:fld id="{3945D0FD-48F1-4D72-80C5-FFB60B92A834}" type="slidenum">
              <a:rPr lang="en-US" sz="900" smtClean="0">
                <a:latin typeface="+mn-lt"/>
                <a:ea typeface="MS PGothic" panose="020B0600070205080204" pitchFamily="34" charset="-128"/>
              </a:rPr>
              <a:pPr/>
              <a:t>45</a:t>
            </a:fld>
            <a:endParaRPr lang="en-US" sz="900">
              <a:latin typeface="+mn-lt"/>
              <a:ea typeface="MS PGothic" panose="020B0600070205080204" pitchFamily="34" charset="-128"/>
            </a:endParaRPr>
          </a:p>
        </p:txBody>
      </p:sp>
      <p:grpSp>
        <p:nvGrpSpPr>
          <p:cNvPr id="3" name="Group 2">
            <a:extLst>
              <a:ext uri="{FF2B5EF4-FFF2-40B4-BE49-F238E27FC236}">
                <a16:creationId xmlns:a16="http://schemas.microsoft.com/office/drawing/2014/main" id="{F54780A5-5785-6C47-A56A-7A5C645C0959}"/>
              </a:ext>
            </a:extLst>
          </p:cNvPr>
          <p:cNvGrpSpPr/>
          <p:nvPr/>
        </p:nvGrpSpPr>
        <p:grpSpPr>
          <a:xfrm>
            <a:off x="5649106" y="1551089"/>
            <a:ext cx="2417788" cy="2555558"/>
            <a:chOff x="6086512" y="1745851"/>
            <a:chExt cx="2417788" cy="2555558"/>
          </a:xfrm>
        </p:grpSpPr>
        <p:cxnSp>
          <p:nvCxnSpPr>
            <p:cNvPr id="51" name="直線コネクタ 50">
              <a:extLst>
                <a:ext uri="{FF2B5EF4-FFF2-40B4-BE49-F238E27FC236}">
                  <a16:creationId xmlns:a16="http://schemas.microsoft.com/office/drawing/2014/main" id="{FE2D65EE-CCEB-384C-80B1-1C463AB26F6E}"/>
                </a:ext>
              </a:extLst>
            </p:cNvPr>
            <p:cNvCxnSpPr>
              <a:cxnSpLocks/>
            </p:cNvCxnSpPr>
            <p:nvPr/>
          </p:nvCxnSpPr>
          <p:spPr>
            <a:xfrm flipH="1">
              <a:off x="6417296" y="1995656"/>
              <a:ext cx="678267" cy="88690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3" name="直線コネクタ 52">
              <a:extLst>
                <a:ext uri="{FF2B5EF4-FFF2-40B4-BE49-F238E27FC236}">
                  <a16:creationId xmlns:a16="http://schemas.microsoft.com/office/drawing/2014/main" id="{6C325CCE-9341-B548-8A73-30E8B372321B}"/>
                </a:ext>
              </a:extLst>
            </p:cNvPr>
            <p:cNvCxnSpPr>
              <a:cxnSpLocks/>
            </p:cNvCxnSpPr>
            <p:nvPr/>
          </p:nvCxnSpPr>
          <p:spPr>
            <a:xfrm flipH="1">
              <a:off x="6834613" y="2013058"/>
              <a:ext cx="650190" cy="869499"/>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4" name="直線コネクタ 53">
              <a:extLst>
                <a:ext uri="{FF2B5EF4-FFF2-40B4-BE49-F238E27FC236}">
                  <a16:creationId xmlns:a16="http://schemas.microsoft.com/office/drawing/2014/main" id="{19F10D31-0CCB-A347-B108-682DC1DC4C8C}"/>
                </a:ext>
              </a:extLst>
            </p:cNvPr>
            <p:cNvCxnSpPr>
              <a:cxnSpLocks/>
            </p:cNvCxnSpPr>
            <p:nvPr/>
          </p:nvCxnSpPr>
          <p:spPr>
            <a:xfrm flipH="1">
              <a:off x="6678573" y="2871846"/>
              <a:ext cx="5288" cy="0"/>
            </a:xfrm>
            <a:prstGeom prst="line">
              <a:avLst/>
            </a:prstGeom>
            <a:ln w="3175" cmpd="dbl">
              <a:solidFill>
                <a:schemeClr val="tx1">
                  <a:lumMod val="25000"/>
                  <a:lumOff val="75000"/>
                </a:schemeClr>
              </a:solidFill>
            </a:ln>
          </p:spPr>
          <p:style>
            <a:lnRef idx="1">
              <a:schemeClr val="accent1"/>
            </a:lnRef>
            <a:fillRef idx="0">
              <a:schemeClr val="accent1"/>
            </a:fillRef>
            <a:effectRef idx="0">
              <a:schemeClr val="accent1"/>
            </a:effectRef>
            <a:fontRef idx="minor">
              <a:schemeClr val="tx1"/>
            </a:fontRef>
          </p:style>
        </p:cxnSp>
        <p:cxnSp>
          <p:nvCxnSpPr>
            <p:cNvPr id="56" name="直線コネクタ 55">
              <a:extLst>
                <a:ext uri="{FF2B5EF4-FFF2-40B4-BE49-F238E27FC236}">
                  <a16:creationId xmlns:a16="http://schemas.microsoft.com/office/drawing/2014/main" id="{00D1C1BE-3DB9-8447-87B5-E7D63BEBFE7F}"/>
                </a:ext>
              </a:extLst>
            </p:cNvPr>
            <p:cNvCxnSpPr>
              <a:cxnSpLocks/>
            </p:cNvCxnSpPr>
            <p:nvPr/>
          </p:nvCxnSpPr>
          <p:spPr>
            <a:xfrm flipH="1">
              <a:off x="6421918" y="2005967"/>
              <a:ext cx="1053059" cy="876589"/>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7" name="直線コネクタ 56">
              <a:extLst>
                <a:ext uri="{FF2B5EF4-FFF2-40B4-BE49-F238E27FC236}">
                  <a16:creationId xmlns:a16="http://schemas.microsoft.com/office/drawing/2014/main" id="{D2AA3B2B-4403-424D-B285-DB683D92C788}"/>
                </a:ext>
              </a:extLst>
            </p:cNvPr>
            <p:cNvCxnSpPr>
              <a:cxnSpLocks/>
            </p:cNvCxnSpPr>
            <p:nvPr/>
          </p:nvCxnSpPr>
          <p:spPr>
            <a:xfrm flipH="1">
              <a:off x="6834613" y="2018661"/>
              <a:ext cx="225172" cy="861822"/>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58" name="テキスト ボックス 57">
              <a:extLst>
                <a:ext uri="{FF2B5EF4-FFF2-40B4-BE49-F238E27FC236}">
                  <a16:creationId xmlns:a16="http://schemas.microsoft.com/office/drawing/2014/main" id="{E9BB1E6D-978E-794D-B5F7-ACC19B1F6E9B}"/>
                </a:ext>
              </a:extLst>
            </p:cNvPr>
            <p:cNvSpPr txBox="1"/>
            <p:nvPr/>
          </p:nvSpPr>
          <p:spPr>
            <a:xfrm>
              <a:off x="6505016" y="3597000"/>
              <a:ext cx="319318" cy="200055"/>
            </a:xfrm>
            <a:prstGeom prst="rect">
              <a:avLst/>
            </a:prstGeom>
            <a:noFill/>
          </p:spPr>
          <p:txBody>
            <a:bodyPr wrap="none" rtlCol="0">
              <a:spAutoFit/>
            </a:bodyPr>
            <a:lstStyle/>
            <a:p>
              <a:r>
                <a:rPr lang="ja-JP" altLang="en-US" sz="700">
                  <a:latin typeface="+mn-lt"/>
                  <a:ea typeface="MS PGothic" panose="020B0600070205080204" pitchFamily="34" charset="-128"/>
                </a:rPr>
                <a:t>・・・</a:t>
              </a:r>
              <a:endParaRPr kumimoji="1" lang="ja-JP" altLang="en-US" sz="700">
                <a:latin typeface="+mn-lt"/>
                <a:ea typeface="MS PGothic" panose="020B0600070205080204" pitchFamily="34" charset="-128"/>
              </a:endParaRPr>
            </a:p>
          </p:txBody>
        </p:sp>
        <p:cxnSp>
          <p:nvCxnSpPr>
            <p:cNvPr id="59" name="直線コネクタ 58">
              <a:extLst>
                <a:ext uri="{FF2B5EF4-FFF2-40B4-BE49-F238E27FC236}">
                  <a16:creationId xmlns:a16="http://schemas.microsoft.com/office/drawing/2014/main" id="{4EA6B622-2D85-514A-8ECD-5B5306B53E20}"/>
                </a:ext>
              </a:extLst>
            </p:cNvPr>
            <p:cNvCxnSpPr>
              <a:cxnSpLocks/>
            </p:cNvCxnSpPr>
            <p:nvPr/>
          </p:nvCxnSpPr>
          <p:spPr>
            <a:xfrm flipV="1">
              <a:off x="6325119" y="2906306"/>
              <a:ext cx="188572" cy="715805"/>
            </a:xfrm>
            <a:prstGeom prst="line">
              <a:avLst/>
            </a:prstGeom>
            <a:ln w="3175">
              <a:solidFill>
                <a:schemeClr val="tx1">
                  <a:lumMod val="25000"/>
                  <a:lumOff val="75000"/>
                </a:schemeClr>
              </a:solidFill>
            </a:ln>
          </p:spPr>
          <p:style>
            <a:lnRef idx="1">
              <a:schemeClr val="accent1"/>
            </a:lnRef>
            <a:fillRef idx="0">
              <a:schemeClr val="accent1"/>
            </a:fillRef>
            <a:effectRef idx="0">
              <a:schemeClr val="accent1"/>
            </a:effectRef>
            <a:fontRef idx="minor">
              <a:schemeClr val="tx1"/>
            </a:fontRef>
          </p:style>
        </p:cxnSp>
        <p:cxnSp>
          <p:nvCxnSpPr>
            <p:cNvPr id="60" name="直線コネクタ 59">
              <a:extLst>
                <a:ext uri="{FF2B5EF4-FFF2-40B4-BE49-F238E27FC236}">
                  <a16:creationId xmlns:a16="http://schemas.microsoft.com/office/drawing/2014/main" id="{0EED6DD4-150E-4F44-9F35-91B7FBAFB131}"/>
                </a:ext>
              </a:extLst>
            </p:cNvPr>
            <p:cNvCxnSpPr>
              <a:cxnSpLocks/>
            </p:cNvCxnSpPr>
            <p:nvPr/>
          </p:nvCxnSpPr>
          <p:spPr>
            <a:xfrm flipV="1">
              <a:off x="6322040" y="2897419"/>
              <a:ext cx="553123" cy="759902"/>
            </a:xfrm>
            <a:prstGeom prst="line">
              <a:avLst/>
            </a:prstGeom>
            <a:ln w="3175">
              <a:solidFill>
                <a:schemeClr val="tx1">
                  <a:lumMod val="25000"/>
                  <a:lumOff val="75000"/>
                </a:schemeClr>
              </a:solidFill>
            </a:ln>
          </p:spPr>
          <p:style>
            <a:lnRef idx="1">
              <a:schemeClr val="accent1"/>
            </a:lnRef>
            <a:fillRef idx="0">
              <a:schemeClr val="accent1"/>
            </a:fillRef>
            <a:effectRef idx="0">
              <a:schemeClr val="accent1"/>
            </a:effectRef>
            <a:fontRef idx="minor">
              <a:schemeClr val="tx1"/>
            </a:fontRef>
          </p:style>
        </p:cxnSp>
        <p:cxnSp>
          <p:nvCxnSpPr>
            <p:cNvPr id="61" name="直線コネクタ 60">
              <a:extLst>
                <a:ext uri="{FF2B5EF4-FFF2-40B4-BE49-F238E27FC236}">
                  <a16:creationId xmlns:a16="http://schemas.microsoft.com/office/drawing/2014/main" id="{32F4FA08-5F67-9447-96D1-FD133A09D98A}"/>
                </a:ext>
              </a:extLst>
            </p:cNvPr>
            <p:cNvCxnSpPr>
              <a:cxnSpLocks/>
            </p:cNvCxnSpPr>
            <p:nvPr/>
          </p:nvCxnSpPr>
          <p:spPr>
            <a:xfrm flipH="1" flipV="1">
              <a:off x="6532534" y="2905776"/>
              <a:ext cx="498085" cy="751546"/>
            </a:xfrm>
            <a:prstGeom prst="line">
              <a:avLst/>
            </a:prstGeom>
            <a:ln w="3175">
              <a:solidFill>
                <a:schemeClr val="tx1">
                  <a:lumMod val="25000"/>
                  <a:lumOff val="75000"/>
                </a:schemeClr>
              </a:solidFill>
            </a:ln>
          </p:spPr>
          <p:style>
            <a:lnRef idx="1">
              <a:schemeClr val="accent1"/>
            </a:lnRef>
            <a:fillRef idx="0">
              <a:schemeClr val="accent1"/>
            </a:fillRef>
            <a:effectRef idx="0">
              <a:schemeClr val="accent1"/>
            </a:effectRef>
            <a:fontRef idx="minor">
              <a:schemeClr val="tx1"/>
            </a:fontRef>
          </p:style>
        </p:cxnSp>
        <p:cxnSp>
          <p:nvCxnSpPr>
            <p:cNvPr id="62" name="直線コネクタ 61">
              <a:extLst>
                <a:ext uri="{FF2B5EF4-FFF2-40B4-BE49-F238E27FC236}">
                  <a16:creationId xmlns:a16="http://schemas.microsoft.com/office/drawing/2014/main" id="{00FD8636-314B-074D-93EA-F6C195B5FB86}"/>
                </a:ext>
              </a:extLst>
            </p:cNvPr>
            <p:cNvCxnSpPr>
              <a:cxnSpLocks/>
            </p:cNvCxnSpPr>
            <p:nvPr/>
          </p:nvCxnSpPr>
          <p:spPr>
            <a:xfrm flipH="1" flipV="1">
              <a:off x="6870370" y="2897419"/>
              <a:ext cx="183049" cy="774614"/>
            </a:xfrm>
            <a:prstGeom prst="line">
              <a:avLst/>
            </a:prstGeom>
            <a:ln w="3175">
              <a:solidFill>
                <a:schemeClr val="tx1">
                  <a:lumMod val="25000"/>
                  <a:lumOff val="75000"/>
                </a:schemeClr>
              </a:solidFill>
            </a:ln>
          </p:spPr>
          <p:style>
            <a:lnRef idx="1">
              <a:schemeClr val="accent1"/>
            </a:lnRef>
            <a:fillRef idx="0">
              <a:schemeClr val="accent1"/>
            </a:fillRef>
            <a:effectRef idx="0">
              <a:schemeClr val="accent1"/>
            </a:effectRef>
            <a:fontRef idx="minor">
              <a:schemeClr val="tx1"/>
            </a:fontRef>
          </p:style>
        </p:cxnSp>
        <p:pic>
          <p:nvPicPr>
            <p:cNvPr id="63" name="Picture 28">
              <a:extLst>
                <a:ext uri="{FF2B5EF4-FFF2-40B4-BE49-F238E27FC236}">
                  <a16:creationId xmlns:a16="http://schemas.microsoft.com/office/drawing/2014/main" id="{C456729A-360D-B148-8D30-CC2AED4FB220}"/>
                </a:ext>
              </a:extLst>
            </p:cNvPr>
            <p:cNvPicPr>
              <a:picLocks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6361485" y="2706824"/>
              <a:ext cx="353428" cy="3464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4" name="Picture 28">
              <a:extLst>
                <a:ext uri="{FF2B5EF4-FFF2-40B4-BE49-F238E27FC236}">
                  <a16:creationId xmlns:a16="http://schemas.microsoft.com/office/drawing/2014/main" id="{21AABB4D-8942-3D4A-9173-082E841B7007}"/>
                </a:ext>
              </a:extLst>
            </p:cNvPr>
            <p:cNvPicPr>
              <a:picLocks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6727516" y="2701477"/>
              <a:ext cx="353428" cy="3464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5" name="Picture 41">
              <a:extLst>
                <a:ext uri="{FF2B5EF4-FFF2-40B4-BE49-F238E27FC236}">
                  <a16:creationId xmlns:a16="http://schemas.microsoft.com/office/drawing/2014/main" id="{8B9653A2-7BE8-4D4B-B37B-453C8134116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131142" y="3592091"/>
              <a:ext cx="373874" cy="159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6" name="Picture 41">
              <a:extLst>
                <a:ext uri="{FF2B5EF4-FFF2-40B4-BE49-F238E27FC236}">
                  <a16:creationId xmlns:a16="http://schemas.microsoft.com/office/drawing/2014/main" id="{BD16AC34-0ACF-7945-85E7-3E122CE7B6F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828347" y="3592091"/>
              <a:ext cx="373874" cy="159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cxnSp>
          <p:nvCxnSpPr>
            <p:cNvPr id="67" name="直線コネクタ 66">
              <a:extLst>
                <a:ext uri="{FF2B5EF4-FFF2-40B4-BE49-F238E27FC236}">
                  <a16:creationId xmlns:a16="http://schemas.microsoft.com/office/drawing/2014/main" id="{34C06B6A-48FD-4645-AB94-5AE6DCC28231}"/>
                </a:ext>
              </a:extLst>
            </p:cNvPr>
            <p:cNvCxnSpPr>
              <a:cxnSpLocks/>
            </p:cNvCxnSpPr>
            <p:nvPr/>
          </p:nvCxnSpPr>
          <p:spPr>
            <a:xfrm flipH="1">
              <a:off x="7824851" y="2869010"/>
              <a:ext cx="5288" cy="0"/>
            </a:xfrm>
            <a:prstGeom prst="line">
              <a:avLst/>
            </a:prstGeom>
            <a:ln w="3175" cmpd="dbl">
              <a:solidFill>
                <a:schemeClr val="tx1">
                  <a:lumMod val="25000"/>
                  <a:lumOff val="75000"/>
                </a:schemeClr>
              </a:solidFill>
            </a:ln>
          </p:spPr>
          <p:style>
            <a:lnRef idx="1">
              <a:schemeClr val="accent1"/>
            </a:lnRef>
            <a:fillRef idx="0">
              <a:schemeClr val="accent1"/>
            </a:fillRef>
            <a:effectRef idx="0">
              <a:schemeClr val="accent1"/>
            </a:effectRef>
            <a:fontRef idx="minor">
              <a:schemeClr val="tx1"/>
            </a:fontRef>
          </p:style>
        </p:cxnSp>
        <p:cxnSp>
          <p:nvCxnSpPr>
            <p:cNvPr id="68" name="直線コネクタ 67">
              <a:extLst>
                <a:ext uri="{FF2B5EF4-FFF2-40B4-BE49-F238E27FC236}">
                  <a16:creationId xmlns:a16="http://schemas.microsoft.com/office/drawing/2014/main" id="{B73F9C96-1DCB-AE40-A008-4AC822CF6AD7}"/>
                </a:ext>
              </a:extLst>
            </p:cNvPr>
            <p:cNvCxnSpPr>
              <a:cxnSpLocks/>
              <a:stCxn id="72" idx="0"/>
            </p:cNvCxnSpPr>
            <p:nvPr/>
          </p:nvCxnSpPr>
          <p:spPr>
            <a:xfrm flipV="1">
              <a:off x="7557105" y="2903471"/>
              <a:ext cx="102862" cy="685784"/>
            </a:xfrm>
            <a:prstGeom prst="line">
              <a:avLst/>
            </a:prstGeom>
            <a:ln w="3175">
              <a:solidFill>
                <a:schemeClr val="tx1">
                  <a:lumMod val="25000"/>
                  <a:lumOff val="75000"/>
                </a:schemeClr>
              </a:solidFill>
            </a:ln>
          </p:spPr>
          <p:style>
            <a:lnRef idx="1">
              <a:schemeClr val="accent1"/>
            </a:lnRef>
            <a:fillRef idx="0">
              <a:schemeClr val="accent1"/>
            </a:fillRef>
            <a:effectRef idx="0">
              <a:schemeClr val="accent1"/>
            </a:effectRef>
            <a:fontRef idx="minor">
              <a:schemeClr val="tx1"/>
            </a:fontRef>
          </p:style>
        </p:cxnSp>
        <p:cxnSp>
          <p:nvCxnSpPr>
            <p:cNvPr id="69" name="直線コネクタ 68">
              <a:extLst>
                <a:ext uri="{FF2B5EF4-FFF2-40B4-BE49-F238E27FC236}">
                  <a16:creationId xmlns:a16="http://schemas.microsoft.com/office/drawing/2014/main" id="{776B2E9E-E3CD-7942-980E-36F9D515F1E2}"/>
                </a:ext>
              </a:extLst>
            </p:cNvPr>
            <p:cNvCxnSpPr>
              <a:cxnSpLocks/>
              <a:stCxn id="72" idx="0"/>
            </p:cNvCxnSpPr>
            <p:nvPr/>
          </p:nvCxnSpPr>
          <p:spPr>
            <a:xfrm flipV="1">
              <a:off x="7557105" y="2894584"/>
              <a:ext cx="464335" cy="694671"/>
            </a:xfrm>
            <a:prstGeom prst="line">
              <a:avLst/>
            </a:prstGeom>
            <a:ln w="3175">
              <a:solidFill>
                <a:schemeClr val="tx1">
                  <a:lumMod val="25000"/>
                  <a:lumOff val="75000"/>
                </a:schemeClr>
              </a:solidFill>
            </a:ln>
          </p:spPr>
          <p:style>
            <a:lnRef idx="1">
              <a:schemeClr val="accent1"/>
            </a:lnRef>
            <a:fillRef idx="0">
              <a:schemeClr val="accent1"/>
            </a:fillRef>
            <a:effectRef idx="0">
              <a:schemeClr val="accent1"/>
            </a:effectRef>
            <a:fontRef idx="minor">
              <a:schemeClr val="tx1"/>
            </a:fontRef>
          </p:style>
        </p:cxnSp>
        <p:cxnSp>
          <p:nvCxnSpPr>
            <p:cNvPr id="70" name="直線コネクタ 69">
              <a:extLst>
                <a:ext uri="{FF2B5EF4-FFF2-40B4-BE49-F238E27FC236}">
                  <a16:creationId xmlns:a16="http://schemas.microsoft.com/office/drawing/2014/main" id="{2C74246F-AFB0-154E-9262-577D374CA090}"/>
                </a:ext>
              </a:extLst>
            </p:cNvPr>
            <p:cNvCxnSpPr>
              <a:cxnSpLocks/>
            </p:cNvCxnSpPr>
            <p:nvPr/>
          </p:nvCxnSpPr>
          <p:spPr>
            <a:xfrm flipH="1" flipV="1">
              <a:off x="7678811" y="2902940"/>
              <a:ext cx="511060" cy="766258"/>
            </a:xfrm>
            <a:prstGeom prst="line">
              <a:avLst/>
            </a:prstGeom>
            <a:ln w="3175">
              <a:solidFill>
                <a:schemeClr val="tx1">
                  <a:lumMod val="25000"/>
                  <a:lumOff val="75000"/>
                </a:schemeClr>
              </a:solidFill>
            </a:ln>
          </p:spPr>
          <p:style>
            <a:lnRef idx="1">
              <a:schemeClr val="accent1"/>
            </a:lnRef>
            <a:fillRef idx="0">
              <a:schemeClr val="accent1"/>
            </a:fillRef>
            <a:effectRef idx="0">
              <a:schemeClr val="accent1"/>
            </a:effectRef>
            <a:fontRef idx="minor">
              <a:schemeClr val="tx1"/>
            </a:fontRef>
          </p:style>
        </p:cxnSp>
        <p:cxnSp>
          <p:nvCxnSpPr>
            <p:cNvPr id="71" name="直線コネクタ 70">
              <a:extLst>
                <a:ext uri="{FF2B5EF4-FFF2-40B4-BE49-F238E27FC236}">
                  <a16:creationId xmlns:a16="http://schemas.microsoft.com/office/drawing/2014/main" id="{A9276279-239B-384F-9936-4350EC38A1CE}"/>
                </a:ext>
              </a:extLst>
            </p:cNvPr>
            <p:cNvCxnSpPr>
              <a:cxnSpLocks/>
            </p:cNvCxnSpPr>
            <p:nvPr/>
          </p:nvCxnSpPr>
          <p:spPr>
            <a:xfrm flipH="1" flipV="1">
              <a:off x="8016647" y="2894584"/>
              <a:ext cx="183049" cy="774614"/>
            </a:xfrm>
            <a:prstGeom prst="line">
              <a:avLst/>
            </a:prstGeom>
            <a:ln w="3175">
              <a:solidFill>
                <a:schemeClr val="tx1">
                  <a:lumMod val="25000"/>
                  <a:lumOff val="75000"/>
                </a:schemeClr>
              </a:solidFill>
            </a:ln>
          </p:spPr>
          <p:style>
            <a:lnRef idx="1">
              <a:schemeClr val="accent1"/>
            </a:lnRef>
            <a:fillRef idx="0">
              <a:schemeClr val="accent1"/>
            </a:fillRef>
            <a:effectRef idx="0">
              <a:schemeClr val="accent1"/>
            </a:effectRef>
            <a:fontRef idx="minor">
              <a:schemeClr val="tx1"/>
            </a:fontRef>
          </p:style>
        </p:cxnSp>
        <p:pic>
          <p:nvPicPr>
            <p:cNvPr id="72" name="Picture 41">
              <a:extLst>
                <a:ext uri="{FF2B5EF4-FFF2-40B4-BE49-F238E27FC236}">
                  <a16:creationId xmlns:a16="http://schemas.microsoft.com/office/drawing/2014/main" id="{27C24845-AF38-6A4F-B025-4955203A170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370168" y="3589255"/>
              <a:ext cx="373874" cy="159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3" name="Picture 41">
              <a:extLst>
                <a:ext uri="{FF2B5EF4-FFF2-40B4-BE49-F238E27FC236}">
                  <a16:creationId xmlns:a16="http://schemas.microsoft.com/office/drawing/2014/main" id="{0BF4D163-E6FA-0B43-A3F4-F1085C3EC27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040284" y="3589255"/>
              <a:ext cx="373874" cy="159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cxnSp>
          <p:nvCxnSpPr>
            <p:cNvPr id="74" name="直線コネクタ 73">
              <a:extLst>
                <a:ext uri="{FF2B5EF4-FFF2-40B4-BE49-F238E27FC236}">
                  <a16:creationId xmlns:a16="http://schemas.microsoft.com/office/drawing/2014/main" id="{89C9E6FF-2B39-0D4D-A72C-9D67739A2931}"/>
                </a:ext>
              </a:extLst>
            </p:cNvPr>
            <p:cNvCxnSpPr>
              <a:cxnSpLocks/>
            </p:cNvCxnSpPr>
            <p:nvPr/>
          </p:nvCxnSpPr>
          <p:spPr>
            <a:xfrm>
              <a:off x="7365112" y="2007684"/>
              <a:ext cx="732362" cy="88690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5" name="直線コネクタ 74">
              <a:extLst>
                <a:ext uri="{FF2B5EF4-FFF2-40B4-BE49-F238E27FC236}">
                  <a16:creationId xmlns:a16="http://schemas.microsoft.com/office/drawing/2014/main" id="{F75758DB-0CC6-F444-B79D-E624236B4751}"/>
                </a:ext>
              </a:extLst>
            </p:cNvPr>
            <p:cNvCxnSpPr>
              <a:cxnSpLocks/>
            </p:cNvCxnSpPr>
            <p:nvPr/>
          </p:nvCxnSpPr>
          <p:spPr>
            <a:xfrm>
              <a:off x="6944828" y="2025085"/>
              <a:ext cx="702045" cy="869499"/>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6" name="直線コネクタ 75">
              <a:extLst>
                <a:ext uri="{FF2B5EF4-FFF2-40B4-BE49-F238E27FC236}">
                  <a16:creationId xmlns:a16="http://schemas.microsoft.com/office/drawing/2014/main" id="{5B061291-F6F0-7844-8EC8-ECC48FE8514A}"/>
                </a:ext>
              </a:extLst>
            </p:cNvPr>
            <p:cNvCxnSpPr>
              <a:cxnSpLocks/>
            </p:cNvCxnSpPr>
            <p:nvPr/>
          </p:nvCxnSpPr>
          <p:spPr>
            <a:xfrm>
              <a:off x="7809649" y="2883873"/>
              <a:ext cx="5709" cy="0"/>
            </a:xfrm>
            <a:prstGeom prst="line">
              <a:avLst/>
            </a:prstGeom>
            <a:ln w="3175" cmpd="dbl">
              <a:solidFill>
                <a:schemeClr val="tx1">
                  <a:lumMod val="25000"/>
                  <a:lumOff val="75000"/>
                </a:schemeClr>
              </a:solidFill>
            </a:ln>
          </p:spPr>
          <p:style>
            <a:lnRef idx="1">
              <a:schemeClr val="accent1"/>
            </a:lnRef>
            <a:fillRef idx="0">
              <a:schemeClr val="accent1"/>
            </a:fillRef>
            <a:effectRef idx="0">
              <a:schemeClr val="accent1"/>
            </a:effectRef>
            <a:fontRef idx="minor">
              <a:schemeClr val="tx1"/>
            </a:fontRef>
          </p:style>
        </p:cxnSp>
        <p:cxnSp>
          <p:nvCxnSpPr>
            <p:cNvPr id="77" name="直線コネクタ 76">
              <a:extLst>
                <a:ext uri="{FF2B5EF4-FFF2-40B4-BE49-F238E27FC236}">
                  <a16:creationId xmlns:a16="http://schemas.microsoft.com/office/drawing/2014/main" id="{C43A7E02-9F03-8341-8633-10755DC87930}"/>
                </a:ext>
              </a:extLst>
            </p:cNvPr>
            <p:cNvCxnSpPr>
              <a:cxnSpLocks/>
            </p:cNvCxnSpPr>
            <p:nvPr/>
          </p:nvCxnSpPr>
          <p:spPr>
            <a:xfrm>
              <a:off x="6955437" y="2017995"/>
              <a:ext cx="1137045" cy="876589"/>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8" name="直線コネクタ 77">
              <a:extLst>
                <a:ext uri="{FF2B5EF4-FFF2-40B4-BE49-F238E27FC236}">
                  <a16:creationId xmlns:a16="http://schemas.microsoft.com/office/drawing/2014/main" id="{EAC7C8FB-691A-3A47-A2EC-48773FABCCD0}"/>
                </a:ext>
              </a:extLst>
            </p:cNvPr>
            <p:cNvCxnSpPr>
              <a:cxnSpLocks/>
            </p:cNvCxnSpPr>
            <p:nvPr/>
          </p:nvCxnSpPr>
          <p:spPr>
            <a:xfrm>
              <a:off x="7403743" y="2030689"/>
              <a:ext cx="243130" cy="861822"/>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9" name="直線コネクタ 78">
              <a:extLst>
                <a:ext uri="{FF2B5EF4-FFF2-40B4-BE49-F238E27FC236}">
                  <a16:creationId xmlns:a16="http://schemas.microsoft.com/office/drawing/2014/main" id="{9995286B-9D8A-BF4F-95E2-ED9CF2DFAA27}"/>
                </a:ext>
              </a:extLst>
            </p:cNvPr>
            <p:cNvCxnSpPr>
              <a:cxnSpLocks/>
            </p:cNvCxnSpPr>
            <p:nvPr/>
          </p:nvCxnSpPr>
          <p:spPr>
            <a:xfrm>
              <a:off x="6571951" y="2881038"/>
              <a:ext cx="5709" cy="0"/>
            </a:xfrm>
            <a:prstGeom prst="line">
              <a:avLst/>
            </a:prstGeom>
            <a:ln w="3175" cmpd="dbl">
              <a:solidFill>
                <a:schemeClr val="tx1">
                  <a:lumMod val="25000"/>
                  <a:lumOff val="75000"/>
                </a:schemeClr>
              </a:solidFill>
            </a:ln>
          </p:spPr>
          <p:style>
            <a:lnRef idx="1">
              <a:schemeClr val="accent1"/>
            </a:lnRef>
            <a:fillRef idx="0">
              <a:schemeClr val="accent1"/>
            </a:fillRef>
            <a:effectRef idx="0">
              <a:schemeClr val="accent1"/>
            </a:effectRef>
            <a:fontRef idx="minor">
              <a:schemeClr val="tx1"/>
            </a:fontRef>
          </p:style>
        </p:cxnSp>
        <p:pic>
          <p:nvPicPr>
            <p:cNvPr id="80" name="Picture 28">
              <a:extLst>
                <a:ext uri="{FF2B5EF4-FFF2-40B4-BE49-F238E27FC236}">
                  <a16:creationId xmlns:a16="http://schemas.microsoft.com/office/drawing/2014/main" id="{68BBE0FC-0984-BD41-AD02-D2672E75F2D9}"/>
                </a:ext>
              </a:extLst>
            </p:cNvPr>
            <p:cNvPicPr>
              <a:picLocks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6883071" y="1825054"/>
              <a:ext cx="353428" cy="3464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1" name="Picture 28">
              <a:extLst>
                <a:ext uri="{FF2B5EF4-FFF2-40B4-BE49-F238E27FC236}">
                  <a16:creationId xmlns:a16="http://schemas.microsoft.com/office/drawing/2014/main" id="{93B4D018-FA16-7641-8D9B-2EDA21259FE1}"/>
                </a:ext>
              </a:extLst>
            </p:cNvPr>
            <p:cNvPicPr>
              <a:picLocks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7300694" y="1825054"/>
              <a:ext cx="353428" cy="3464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2" name="Picture 28">
              <a:extLst>
                <a:ext uri="{FF2B5EF4-FFF2-40B4-BE49-F238E27FC236}">
                  <a16:creationId xmlns:a16="http://schemas.microsoft.com/office/drawing/2014/main" id="{76A7C942-F28C-4D4E-88D7-C31B2C42F7DA}"/>
                </a:ext>
              </a:extLst>
            </p:cNvPr>
            <p:cNvPicPr>
              <a:picLocks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7507763" y="2703988"/>
              <a:ext cx="353428" cy="3464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3" name="Picture 28">
              <a:extLst>
                <a:ext uri="{FF2B5EF4-FFF2-40B4-BE49-F238E27FC236}">
                  <a16:creationId xmlns:a16="http://schemas.microsoft.com/office/drawing/2014/main" id="{FAEFA04D-35F1-884C-99AB-6AD0E197DE6C}"/>
                </a:ext>
              </a:extLst>
            </p:cNvPr>
            <p:cNvPicPr>
              <a:picLocks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7873793" y="2698642"/>
              <a:ext cx="353428" cy="3464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4" name="テキスト ボックス 83">
              <a:extLst>
                <a:ext uri="{FF2B5EF4-FFF2-40B4-BE49-F238E27FC236}">
                  <a16:creationId xmlns:a16="http://schemas.microsoft.com/office/drawing/2014/main" id="{89593B96-3426-EA4D-9CE0-2B381892DEDC}"/>
                </a:ext>
              </a:extLst>
            </p:cNvPr>
            <p:cNvSpPr txBox="1"/>
            <p:nvPr/>
          </p:nvSpPr>
          <p:spPr>
            <a:xfrm>
              <a:off x="7742987" y="3594601"/>
              <a:ext cx="319318" cy="200055"/>
            </a:xfrm>
            <a:prstGeom prst="rect">
              <a:avLst/>
            </a:prstGeom>
            <a:noFill/>
          </p:spPr>
          <p:txBody>
            <a:bodyPr wrap="none" rtlCol="0">
              <a:spAutoFit/>
            </a:bodyPr>
            <a:lstStyle/>
            <a:p>
              <a:r>
                <a:rPr lang="ja-JP" altLang="en-US" sz="700">
                  <a:latin typeface="+mn-lt"/>
                  <a:ea typeface="MS PGothic" panose="020B0600070205080204" pitchFamily="34" charset="-128"/>
                </a:rPr>
                <a:t>・・・</a:t>
              </a:r>
              <a:endParaRPr kumimoji="1" lang="ja-JP" altLang="en-US" sz="700">
                <a:latin typeface="+mn-lt"/>
                <a:ea typeface="MS PGothic" panose="020B0600070205080204" pitchFamily="34" charset="-128"/>
              </a:endParaRPr>
            </a:p>
          </p:txBody>
        </p:sp>
        <p:pic>
          <p:nvPicPr>
            <p:cNvPr id="85" name="Picture 27" descr="C:\Users\ecoffey\AppData\Local\Temp\Rar$DRa1.653\30059_Device_laptop_3145_unreachable_64.png">
              <a:extLst>
                <a:ext uri="{FF2B5EF4-FFF2-40B4-BE49-F238E27FC236}">
                  <a16:creationId xmlns:a16="http://schemas.microsoft.com/office/drawing/2014/main" id="{689EC042-B004-C945-9896-398E119E9FB5}"/>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120341" y="3789706"/>
              <a:ext cx="240136" cy="229970"/>
            </a:xfrm>
            <a:prstGeom prst="rect">
              <a:avLst/>
            </a:prstGeom>
            <a:noFill/>
            <a:extLst>
              <a:ext uri="{909E8E84-426E-40DD-AFC4-6F175D3DCCD1}">
                <a14:hiddenFill xmlns:a14="http://schemas.microsoft.com/office/drawing/2010/main">
                  <a:solidFill>
                    <a:srgbClr val="FFFFFF"/>
                  </a:solidFill>
                </a14:hiddenFill>
              </a:ext>
            </a:extLst>
          </p:spPr>
        </p:pic>
        <p:pic>
          <p:nvPicPr>
            <p:cNvPr id="86" name="Picture 27" descr="C:\Users\ecoffey\AppData\Local\Temp\Rar$DRa1.653\30059_Device_laptop_3145_unreachable_64.png">
              <a:extLst>
                <a:ext uri="{FF2B5EF4-FFF2-40B4-BE49-F238E27FC236}">
                  <a16:creationId xmlns:a16="http://schemas.microsoft.com/office/drawing/2014/main" id="{8A394D2E-E936-C348-9F29-6B887BF0D0EA}"/>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887821" y="3797055"/>
              <a:ext cx="240136" cy="229970"/>
            </a:xfrm>
            <a:prstGeom prst="rect">
              <a:avLst/>
            </a:prstGeom>
            <a:noFill/>
            <a:extLst>
              <a:ext uri="{909E8E84-426E-40DD-AFC4-6F175D3DCCD1}">
                <a14:hiddenFill xmlns:a14="http://schemas.microsoft.com/office/drawing/2010/main">
                  <a:solidFill>
                    <a:srgbClr val="FFFFFF"/>
                  </a:solidFill>
                </a14:hiddenFill>
              </a:ext>
            </a:extLst>
          </p:spPr>
        </p:pic>
        <p:pic>
          <p:nvPicPr>
            <p:cNvPr id="87" name="Picture 26" descr="C:\Users\ecoffey\AppData\Local\Temp\Rar$DRa0.248\30085_Device_telepresence1000_unreachable_256.png">
              <a:extLst>
                <a:ext uri="{FF2B5EF4-FFF2-40B4-BE49-F238E27FC236}">
                  <a16:creationId xmlns:a16="http://schemas.microsoft.com/office/drawing/2014/main" id="{9622B7BC-E701-8C46-8DEF-13E57DE61D17}"/>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7360602" y="3704446"/>
              <a:ext cx="391337" cy="391337"/>
            </a:xfrm>
            <a:prstGeom prst="rect">
              <a:avLst/>
            </a:prstGeom>
            <a:noFill/>
            <a:extLst>
              <a:ext uri="{909E8E84-426E-40DD-AFC4-6F175D3DCCD1}">
                <a14:hiddenFill xmlns:a14="http://schemas.microsoft.com/office/drawing/2010/main">
                  <a:solidFill>
                    <a:srgbClr val="FFFFFF"/>
                  </a:solidFill>
                </a14:hiddenFill>
              </a:ext>
            </a:extLst>
          </p:spPr>
        </p:pic>
        <p:pic>
          <p:nvPicPr>
            <p:cNvPr id="88" name="Picture 26" descr="C:\Users\ecoffey\AppData\Local\Temp\Rar$DRa0.248\30085_Device_telepresence1000_unreachable_256.png">
              <a:extLst>
                <a:ext uri="{FF2B5EF4-FFF2-40B4-BE49-F238E27FC236}">
                  <a16:creationId xmlns:a16="http://schemas.microsoft.com/office/drawing/2014/main" id="{9ABAD2E3-1CAD-1E45-A545-C574A8970EB4}"/>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8100110" y="3694628"/>
              <a:ext cx="391337" cy="391337"/>
            </a:xfrm>
            <a:prstGeom prst="rect">
              <a:avLst/>
            </a:prstGeom>
            <a:noFill/>
            <a:extLst>
              <a:ext uri="{909E8E84-426E-40DD-AFC4-6F175D3DCCD1}">
                <a14:hiddenFill xmlns:a14="http://schemas.microsoft.com/office/drawing/2010/main">
                  <a:solidFill>
                    <a:srgbClr val="FFFFFF"/>
                  </a:solidFill>
                </a14:hiddenFill>
              </a:ext>
            </a:extLst>
          </p:spPr>
        </p:pic>
        <p:sp>
          <p:nvSpPr>
            <p:cNvPr id="89" name="テキスト ボックス 88">
              <a:extLst>
                <a:ext uri="{FF2B5EF4-FFF2-40B4-BE49-F238E27FC236}">
                  <a16:creationId xmlns:a16="http://schemas.microsoft.com/office/drawing/2014/main" id="{1357E3E4-8FA1-0846-BB37-022751EC7358}"/>
                </a:ext>
              </a:extLst>
            </p:cNvPr>
            <p:cNvSpPr txBox="1"/>
            <p:nvPr/>
          </p:nvSpPr>
          <p:spPr>
            <a:xfrm>
              <a:off x="6429151" y="4055455"/>
              <a:ext cx="540440" cy="215444"/>
            </a:xfrm>
            <a:prstGeom prst="rect">
              <a:avLst/>
            </a:prstGeom>
            <a:noFill/>
          </p:spPr>
          <p:txBody>
            <a:bodyPr wrap="square" rtlCol="0">
              <a:spAutoFit/>
            </a:bodyPr>
            <a:lstStyle/>
            <a:p>
              <a:pPr defTabSz="685800" fontAlgn="auto">
                <a:spcBef>
                  <a:spcPts val="0"/>
                </a:spcBef>
                <a:spcAft>
                  <a:spcPts val="0"/>
                </a:spcAft>
              </a:pPr>
              <a:r>
                <a:rPr kumimoji="1" lang="en-US" altLang="ja-JP" sz="800">
                  <a:solidFill>
                    <a:prstClr val="black"/>
                  </a:solidFill>
                  <a:latin typeface="+mn-lt"/>
                  <a:ea typeface="MS PGothic" panose="020B0600070205080204" pitchFamily="34" charset="-128"/>
                  <a:cs typeface="+mn-cs"/>
                </a:rPr>
                <a:t>PC</a:t>
              </a:r>
              <a:endParaRPr kumimoji="1" lang="ja-JP" altLang="en-US" sz="800">
                <a:solidFill>
                  <a:prstClr val="black"/>
                </a:solidFill>
                <a:latin typeface="+mn-lt"/>
                <a:ea typeface="MS PGothic" panose="020B0600070205080204" pitchFamily="34" charset="-128"/>
                <a:cs typeface="+mn-cs"/>
              </a:endParaRPr>
            </a:p>
          </p:txBody>
        </p:sp>
        <p:sp>
          <p:nvSpPr>
            <p:cNvPr id="90" name="テキスト ボックス 89">
              <a:extLst>
                <a:ext uri="{FF2B5EF4-FFF2-40B4-BE49-F238E27FC236}">
                  <a16:creationId xmlns:a16="http://schemas.microsoft.com/office/drawing/2014/main" id="{526A8830-9ED5-FD4A-8A90-96B8A920B5F8}"/>
                </a:ext>
              </a:extLst>
            </p:cNvPr>
            <p:cNvSpPr txBox="1"/>
            <p:nvPr/>
          </p:nvSpPr>
          <p:spPr>
            <a:xfrm>
              <a:off x="7712042" y="4085965"/>
              <a:ext cx="792258" cy="215444"/>
            </a:xfrm>
            <a:prstGeom prst="rect">
              <a:avLst/>
            </a:prstGeom>
            <a:noFill/>
          </p:spPr>
          <p:txBody>
            <a:bodyPr wrap="square" rtlCol="0">
              <a:spAutoFit/>
            </a:bodyPr>
            <a:lstStyle/>
            <a:p>
              <a:pPr defTabSz="685800" fontAlgn="auto">
                <a:spcBef>
                  <a:spcPts val="0"/>
                </a:spcBef>
                <a:spcAft>
                  <a:spcPts val="0"/>
                </a:spcAft>
              </a:pPr>
              <a:r>
                <a:rPr kumimoji="1" lang="ja-JP" altLang="en-US" sz="800">
                  <a:solidFill>
                    <a:prstClr val="black"/>
                  </a:solidFill>
                  <a:latin typeface="+mn-lt"/>
                  <a:ea typeface="MS PGothic" panose="020B0600070205080204" pitchFamily="34" charset="-128"/>
                  <a:cs typeface="+mn-cs"/>
                </a:rPr>
                <a:t>ビデオ会議</a:t>
              </a:r>
            </a:p>
          </p:txBody>
        </p:sp>
        <p:sp>
          <p:nvSpPr>
            <p:cNvPr id="91" name="角丸四角形 90">
              <a:extLst>
                <a:ext uri="{FF2B5EF4-FFF2-40B4-BE49-F238E27FC236}">
                  <a16:creationId xmlns:a16="http://schemas.microsoft.com/office/drawing/2014/main" id="{F84C468E-E338-124A-AC01-868FB505F9FF}"/>
                </a:ext>
              </a:extLst>
            </p:cNvPr>
            <p:cNvSpPr/>
            <p:nvPr/>
          </p:nvSpPr>
          <p:spPr>
            <a:xfrm>
              <a:off x="6086512" y="1745851"/>
              <a:ext cx="2327646" cy="1329973"/>
            </a:xfrm>
            <a:prstGeom prst="roundRect">
              <a:avLst/>
            </a:prstGeom>
            <a:noFill/>
            <a:ln>
              <a:solidFill>
                <a:schemeClr val="tx1"/>
              </a:solidFill>
              <a:prstDash val="sysDot"/>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200">
                <a:ea typeface="MS PGothic" panose="020B0600070205080204" pitchFamily="34" charset="-128"/>
              </a:endParaRPr>
            </a:p>
          </p:txBody>
        </p:sp>
      </p:grpSp>
    </p:spTree>
    <p:extLst>
      <p:ext uri="{BB962C8B-B14F-4D97-AF65-F5344CB8AC3E}">
        <p14:creationId xmlns:p14="http://schemas.microsoft.com/office/powerpoint/2010/main" val="1429859866"/>
      </p:ext>
    </p:extLst>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a:extLst>
              <a:ext uri="{FF2B5EF4-FFF2-40B4-BE49-F238E27FC236}">
                <a16:creationId xmlns:a16="http://schemas.microsoft.com/office/drawing/2014/main" id="{0342BCA7-AE6B-D844-9F11-4E3FF8AE01EF}"/>
              </a:ext>
            </a:extLst>
          </p:cNvPr>
          <p:cNvSpPr>
            <a:spLocks noGrp="1"/>
          </p:cNvSpPr>
          <p:nvPr>
            <p:ph type="title"/>
          </p:nvPr>
        </p:nvSpPr>
        <p:spPr/>
        <p:txBody>
          <a:bodyPr/>
          <a:lstStyle/>
          <a:p>
            <a:r>
              <a:rPr kumimoji="1" lang="ja-JP" altLang="en-US">
                <a:latin typeface="+mn-lt"/>
                <a:ea typeface="MS PGothic" panose="020B0600070205080204" pitchFamily="34" charset="-128"/>
              </a:rPr>
              <a:t>ディストリビューションーコア間接続を決定</a:t>
            </a:r>
            <a:br>
              <a:rPr kumimoji="1" lang="en-US" altLang="ja-JP">
                <a:latin typeface="+mn-lt"/>
                <a:ea typeface="MS PGothic" panose="020B0600070205080204" pitchFamily="34" charset="-128"/>
              </a:rPr>
            </a:br>
            <a:r>
              <a:rPr kumimoji="1" lang="ja-JP" altLang="en-US">
                <a:latin typeface="+mn-lt"/>
                <a:ea typeface="MS PGothic" panose="020B0600070205080204" pitchFamily="34" charset="-128"/>
              </a:rPr>
              <a:t>コア</a:t>
            </a:r>
            <a:r>
              <a:rPr kumimoji="1" lang="en-US" altLang="ja-JP">
                <a:latin typeface="+mn-lt"/>
                <a:ea typeface="MS PGothic" panose="020B0600070205080204" pitchFamily="34" charset="-128"/>
              </a:rPr>
              <a:t> </a:t>
            </a:r>
            <a:r>
              <a:rPr kumimoji="1" lang="ja-JP" altLang="en-US">
                <a:latin typeface="+mn-lt"/>
                <a:ea typeface="MS PGothic" panose="020B0600070205080204" pitchFamily="34" charset="-128"/>
              </a:rPr>
              <a:t>スイッチの機種決定</a:t>
            </a:r>
          </a:p>
        </p:txBody>
      </p:sp>
      <p:sp>
        <p:nvSpPr>
          <p:cNvPr id="3" name="Text Placeholder 2">
            <a:extLst>
              <a:ext uri="{FF2B5EF4-FFF2-40B4-BE49-F238E27FC236}">
                <a16:creationId xmlns:a16="http://schemas.microsoft.com/office/drawing/2014/main" id="{2495DA97-9C6D-F848-8FE1-300E1FE2660F}"/>
              </a:ext>
            </a:extLst>
          </p:cNvPr>
          <p:cNvSpPr>
            <a:spLocks noGrp="1"/>
          </p:cNvSpPr>
          <p:nvPr>
            <p:ph type="body" sz="quarter" idx="12"/>
          </p:nvPr>
        </p:nvSpPr>
        <p:spPr/>
        <p:txBody>
          <a:bodyPr/>
          <a:lstStyle/>
          <a:p>
            <a:r>
              <a:rPr kumimoji="1" lang="en-US" altLang="ja-JP">
                <a:ea typeface="MS PGothic" panose="020B0600070205080204" pitchFamily="34" charset="-128"/>
              </a:rPr>
              <a:t>2.5  </a:t>
            </a:r>
            <a:r>
              <a:rPr kumimoji="1" lang="ja-JP" altLang="en-US">
                <a:ea typeface="MS PGothic" panose="020B0600070205080204" pitchFamily="34" charset="-128"/>
              </a:rPr>
              <a:t>コア</a:t>
            </a:r>
            <a:r>
              <a:rPr kumimoji="1" lang="en-US" altLang="ja-JP">
                <a:ea typeface="MS PGothic" panose="020B0600070205080204" pitchFamily="34" charset="-128"/>
              </a:rPr>
              <a:t> </a:t>
            </a:r>
            <a:r>
              <a:rPr kumimoji="1" lang="ja-JP" altLang="en-US">
                <a:ea typeface="MS PGothic" panose="020B0600070205080204" pitchFamily="34" charset="-128"/>
              </a:rPr>
              <a:t>レイヤの構成</a:t>
            </a:r>
          </a:p>
        </p:txBody>
      </p:sp>
      <p:sp>
        <p:nvSpPr>
          <p:cNvPr id="6" name="テキスト プレースホルダー 3">
            <a:extLst>
              <a:ext uri="{FF2B5EF4-FFF2-40B4-BE49-F238E27FC236}">
                <a16:creationId xmlns:a16="http://schemas.microsoft.com/office/drawing/2014/main" id="{2E2D209E-5119-174E-B9E2-FBDE47DCDDA4}"/>
              </a:ext>
            </a:extLst>
          </p:cNvPr>
          <p:cNvSpPr txBox="1">
            <a:spLocks/>
          </p:cNvSpPr>
          <p:nvPr/>
        </p:nvSpPr>
        <p:spPr>
          <a:xfrm>
            <a:off x="533400" y="1201738"/>
            <a:ext cx="8686800" cy="3389312"/>
          </a:xfrm>
          <a:prstGeom prst="rect">
            <a:avLst/>
          </a:prstGeom>
        </p:spPr>
        <p:txBody>
          <a:bodyPr/>
          <a:lstStyle>
            <a:lvl1pPr marL="169863" indent="-169863" algn="l" defTabSz="684213" rtl="0" eaLnBrk="1" fontAlgn="base" hangingPunct="1">
              <a:lnSpc>
                <a:spcPct val="95000"/>
              </a:lnSpc>
              <a:spcBef>
                <a:spcPts val="1075"/>
              </a:spcBef>
              <a:spcAft>
                <a:spcPct val="0"/>
              </a:spcAft>
              <a:buClr>
                <a:schemeClr val="tx2"/>
              </a:buClr>
              <a:buSzPct val="90000"/>
              <a:buFont typeface="Arial" charset="0"/>
              <a:buChar char="•"/>
              <a:defRPr lang="en-US" sz="1500" kern="1200" dirty="0">
                <a:solidFill>
                  <a:schemeClr val="tx1"/>
                </a:solidFill>
                <a:latin typeface="+mn-lt"/>
                <a:ea typeface="ＭＳ Ｐゴシック" charset="0"/>
                <a:cs typeface="CiscoSans"/>
              </a:defRPr>
            </a:lvl1pPr>
            <a:lvl2pPr marL="358775" indent="-215900" algn="l" defTabSz="684213" rtl="0" eaLnBrk="1" fontAlgn="base" hangingPunct="1">
              <a:lnSpc>
                <a:spcPct val="95000"/>
              </a:lnSpc>
              <a:spcBef>
                <a:spcPts val="600"/>
              </a:spcBef>
              <a:spcAft>
                <a:spcPct val="0"/>
              </a:spcAft>
              <a:buClr>
                <a:schemeClr val="tx2"/>
              </a:buClr>
              <a:buFont typeface="Arial" charset="0"/>
              <a:buChar char="•"/>
              <a:defRPr lang="en-US" sz="1400" kern="1200" dirty="0">
                <a:solidFill>
                  <a:schemeClr val="tx1"/>
                </a:solidFill>
                <a:latin typeface="+mn-lt"/>
                <a:ea typeface="ＭＳ Ｐゴシック" charset="0"/>
                <a:cs typeface="CiscoSans"/>
              </a:defRPr>
            </a:lvl2pPr>
            <a:lvl3pPr marL="431800" indent="-169863" algn="l" defTabSz="684213" rtl="0" eaLnBrk="1" fontAlgn="base" hangingPunct="1">
              <a:lnSpc>
                <a:spcPct val="95000"/>
              </a:lnSpc>
              <a:spcBef>
                <a:spcPts val="625"/>
              </a:spcBef>
              <a:spcAft>
                <a:spcPct val="0"/>
              </a:spcAft>
              <a:buFont typeface="Arial" charset="0"/>
              <a:buChar char="•"/>
              <a:defRPr lang="en-US" sz="1200" kern="1200" dirty="0">
                <a:solidFill>
                  <a:schemeClr val="tx1"/>
                </a:solidFill>
                <a:latin typeface="+mn-lt"/>
                <a:ea typeface="ＭＳ Ｐゴシック" charset="0"/>
                <a:cs typeface="CiscoSans"/>
              </a:defRPr>
            </a:lvl3pPr>
            <a:lvl4pPr marL="503238" indent="-169863" algn="l" defTabSz="684213" rtl="0" eaLnBrk="1" fontAlgn="base" hangingPunct="1">
              <a:lnSpc>
                <a:spcPct val="95000"/>
              </a:lnSpc>
              <a:spcBef>
                <a:spcPts val="625"/>
              </a:spcBef>
              <a:spcAft>
                <a:spcPct val="0"/>
              </a:spcAft>
              <a:buFont typeface="Arial" charset="0"/>
              <a:buChar char="•"/>
              <a:defRPr lang="en-US" sz="1100" kern="1200" dirty="0">
                <a:solidFill>
                  <a:schemeClr val="tx1"/>
                </a:solidFill>
                <a:latin typeface="+mn-lt"/>
                <a:ea typeface="ＭＳ Ｐゴシック" charset="0"/>
                <a:cs typeface="CiscoSans"/>
              </a:defRPr>
            </a:lvl4pPr>
            <a:lvl5pPr marL="574675" indent="-169863" algn="l" defTabSz="684213" rtl="0" eaLnBrk="1" fontAlgn="base" hangingPunct="1">
              <a:lnSpc>
                <a:spcPct val="95000"/>
              </a:lnSpc>
              <a:spcBef>
                <a:spcPts val="625"/>
              </a:spcBef>
              <a:spcAft>
                <a:spcPct val="0"/>
              </a:spcAft>
              <a:buFont typeface="Arial" charset="0"/>
              <a:buChar char="•"/>
              <a:defRPr lang="en-US" sz="1100" kern="1200" dirty="0">
                <a:solidFill>
                  <a:schemeClr val="tx1"/>
                </a:solidFill>
                <a:latin typeface="+mn-lt"/>
                <a:ea typeface="ＭＳ Ｐゴシック" charset="0"/>
                <a:cs typeface="CiscoSans"/>
              </a:defRPr>
            </a:lvl5pPr>
            <a:lvl6pPr marL="863856" indent="-171445" algn="l" defTabSz="685777" rtl="0" eaLnBrk="1" latinLnBrk="0" hangingPunct="1">
              <a:spcBef>
                <a:spcPts val="600"/>
              </a:spcBef>
              <a:buFont typeface="Arial" pitchFamily="34" charset="0"/>
              <a:buChar char="•"/>
              <a:defRPr sz="900" kern="1200" baseline="0">
                <a:solidFill>
                  <a:schemeClr val="tx1"/>
                </a:solidFill>
                <a:latin typeface="+mn-lt"/>
                <a:ea typeface="+mn-ea"/>
                <a:cs typeface="+mn-cs"/>
              </a:defRPr>
            </a:lvl6pPr>
            <a:lvl7pPr marL="935844" indent="-171422" algn="l" defTabSz="685777" rtl="0" eaLnBrk="1" latinLnBrk="0" hangingPunct="1">
              <a:spcBef>
                <a:spcPts val="600"/>
              </a:spcBef>
              <a:buFont typeface="Arial" pitchFamily="34" charset="0"/>
              <a:buChar char="•"/>
              <a:defRPr sz="800" kern="1200" baseline="0">
                <a:solidFill>
                  <a:schemeClr val="tx1"/>
                </a:solidFill>
                <a:latin typeface="+mn-lt"/>
                <a:ea typeface="+mn-ea"/>
                <a:cs typeface="+mn-cs"/>
              </a:defRPr>
            </a:lvl7pPr>
            <a:lvl8pPr marL="2400220" indent="0" algn="l" defTabSz="685777" rtl="0" eaLnBrk="1" latinLnBrk="0" hangingPunct="1">
              <a:spcBef>
                <a:spcPct val="20000"/>
              </a:spcBef>
              <a:buFont typeface="Arial" pitchFamily="34" charset="0"/>
              <a:buNone/>
              <a:defRPr sz="1500" kern="1200">
                <a:solidFill>
                  <a:schemeClr val="tx1"/>
                </a:solidFill>
                <a:latin typeface="+mn-lt"/>
                <a:ea typeface="+mn-ea"/>
                <a:cs typeface="+mn-cs"/>
              </a:defRPr>
            </a:lvl8pPr>
            <a:lvl9pPr marL="2914553" indent="-171445" algn="l" defTabSz="685777" rtl="0" eaLnBrk="1" latinLnBrk="0" hangingPunct="1">
              <a:spcBef>
                <a:spcPct val="20000"/>
              </a:spcBef>
              <a:buFont typeface="Arial" pitchFamily="34" charset="0"/>
              <a:buChar char="•"/>
              <a:defRPr sz="1500" kern="1200">
                <a:solidFill>
                  <a:schemeClr val="tx1"/>
                </a:solidFill>
                <a:latin typeface="+mn-lt"/>
                <a:ea typeface="+mn-ea"/>
                <a:cs typeface="+mn-cs"/>
              </a:defRPr>
            </a:lvl9pPr>
          </a:lstStyle>
          <a:p>
            <a:pPr marL="0" indent="0">
              <a:buNone/>
            </a:pPr>
            <a:r>
              <a:rPr kumimoji="1" lang="ja-JP" altLang="en-US" sz="1100">
                <a:ea typeface="MS PGothic" panose="020B0600070205080204" pitchFamily="34" charset="-128"/>
              </a:rPr>
              <a:t>次に、ディストリビューションからコア間の接続方式を決定することでコアの機器が決定します。</a:t>
            </a:r>
          </a:p>
          <a:p>
            <a:pPr marL="114300" indent="-114300">
              <a:buFont typeface="Arial" panose="020B0604020202020204" pitchFamily="34" charset="0"/>
              <a:buChar char="•"/>
            </a:pPr>
            <a:r>
              <a:rPr kumimoji="1" lang="ja-JP" altLang="en-US" sz="1100">
                <a:ea typeface="MS PGothic" panose="020B0600070205080204" pitchFamily="34" charset="-128"/>
              </a:rPr>
              <a:t>必要な帯域量を確認後、距離、利用するケーブル、接続方式を決定します。</a:t>
            </a:r>
          </a:p>
          <a:p>
            <a:pPr marL="114300" indent="-114300">
              <a:buFont typeface="Arial" panose="020B0604020202020204" pitchFamily="34" charset="0"/>
              <a:buChar char="•"/>
            </a:pPr>
            <a:r>
              <a:rPr kumimoji="1" lang="ja-JP" altLang="en-US" sz="1100">
                <a:ea typeface="MS PGothic" panose="020B0600070205080204" pitchFamily="34" charset="-128"/>
              </a:rPr>
              <a:t>距離は、フロア間配線、フロア内配線、室内配線など、必要な距離により用いるメディアや接続方式が異なります。</a:t>
            </a:r>
            <a:endParaRPr kumimoji="1" lang="en-US" altLang="ja-JP" sz="1100">
              <a:ea typeface="MS PGothic" panose="020B0600070205080204" pitchFamily="34" charset="-128"/>
            </a:endParaRPr>
          </a:p>
          <a:p>
            <a:pPr marL="114300" indent="-114300">
              <a:buFont typeface="Arial" panose="020B0604020202020204" pitchFamily="34" charset="0"/>
              <a:buChar char="•"/>
            </a:pPr>
            <a:r>
              <a:rPr kumimoji="1" lang="ja-JP" altLang="en-US" sz="1100">
                <a:ea typeface="MS PGothic" panose="020B0600070205080204" pitchFamily="34" charset="-128"/>
              </a:rPr>
              <a:t>メディア（ケーブル）は、既設配線または新規配線のどちらであるか確認を行います。</a:t>
            </a:r>
            <a:br>
              <a:rPr kumimoji="1" lang="en-US" altLang="ja-JP" sz="1100">
                <a:ea typeface="MS PGothic" panose="020B0600070205080204" pitchFamily="34" charset="-128"/>
              </a:rPr>
            </a:br>
            <a:r>
              <a:rPr kumimoji="1" lang="ja-JP" altLang="en-US" sz="1100">
                <a:ea typeface="MS PGothic" panose="020B0600070205080204" pitchFamily="34" charset="-128"/>
              </a:rPr>
              <a:t>新規である場合は、以下の中より選択します。</a:t>
            </a:r>
            <a:endParaRPr kumimoji="1" lang="en-US" altLang="ja-JP" sz="1100">
              <a:ea typeface="MS PGothic" panose="020B0600070205080204" pitchFamily="34" charset="-128"/>
            </a:endParaRPr>
          </a:p>
          <a:p>
            <a:pPr marL="573088" lvl="1" indent="-115888">
              <a:buFont typeface="Arial" panose="020B0604020202020204" pitchFamily="34" charset="0"/>
              <a:buChar char="•"/>
            </a:pPr>
            <a:r>
              <a:rPr kumimoji="1" lang="ja-JP" altLang="en-US" sz="1100">
                <a:ea typeface="MS PGothic" panose="020B0600070205080204" pitchFamily="34" charset="-128"/>
              </a:rPr>
              <a:t>マルチ</a:t>
            </a:r>
            <a:r>
              <a:rPr kumimoji="1" lang="en-US" altLang="ja-JP" sz="1100">
                <a:ea typeface="MS PGothic" panose="020B0600070205080204" pitchFamily="34" charset="-128"/>
              </a:rPr>
              <a:t> </a:t>
            </a:r>
            <a:r>
              <a:rPr kumimoji="1" lang="ja-JP" altLang="en-US" sz="1100">
                <a:ea typeface="MS PGothic" panose="020B0600070205080204" pitchFamily="34" charset="-128"/>
              </a:rPr>
              <a:t>モード</a:t>
            </a:r>
            <a:r>
              <a:rPr kumimoji="1" lang="en-US" altLang="ja-JP" sz="1100">
                <a:ea typeface="MS PGothic" panose="020B0600070205080204" pitchFamily="34" charset="-128"/>
              </a:rPr>
              <a:t> </a:t>
            </a:r>
            <a:r>
              <a:rPr kumimoji="1" lang="ja-JP" altLang="en-US" sz="1100">
                <a:ea typeface="MS PGothic" panose="020B0600070205080204" pitchFamily="34" charset="-128"/>
              </a:rPr>
              <a:t>ファイバ　</a:t>
            </a:r>
            <a:r>
              <a:rPr kumimoji="1" lang="en-US" altLang="ja-JP" sz="1100">
                <a:ea typeface="MS PGothic" panose="020B0600070205080204" pitchFamily="34" charset="-128"/>
              </a:rPr>
              <a:t>OM1</a:t>
            </a:r>
            <a:r>
              <a:rPr kumimoji="1" lang="ja-JP" altLang="en-US" sz="1100">
                <a:ea typeface="MS PGothic" panose="020B0600070205080204" pitchFamily="34" charset="-128"/>
              </a:rPr>
              <a:t>、</a:t>
            </a:r>
            <a:r>
              <a:rPr kumimoji="1" lang="en-US" altLang="ja-JP" sz="1100">
                <a:ea typeface="MS PGothic" panose="020B0600070205080204" pitchFamily="34" charset="-128"/>
              </a:rPr>
              <a:t>OM2</a:t>
            </a:r>
            <a:r>
              <a:rPr kumimoji="1" lang="ja-JP" altLang="en-US" sz="1100">
                <a:ea typeface="MS PGothic" panose="020B0600070205080204" pitchFamily="34" charset="-128"/>
              </a:rPr>
              <a:t>、</a:t>
            </a:r>
            <a:r>
              <a:rPr kumimoji="1" lang="en-US" altLang="ja-JP" sz="1100">
                <a:ea typeface="MS PGothic" panose="020B0600070205080204" pitchFamily="34" charset="-128"/>
              </a:rPr>
              <a:t>OM3</a:t>
            </a:r>
            <a:r>
              <a:rPr kumimoji="1" lang="ja-JP" altLang="en-US" sz="1100">
                <a:ea typeface="MS PGothic" panose="020B0600070205080204" pitchFamily="34" charset="-128"/>
              </a:rPr>
              <a:t>、</a:t>
            </a:r>
            <a:r>
              <a:rPr kumimoji="1" lang="en-US" altLang="ja-JP" sz="1100">
                <a:ea typeface="MS PGothic" panose="020B0600070205080204" pitchFamily="34" charset="-128"/>
              </a:rPr>
              <a:t>OM4</a:t>
            </a:r>
          </a:p>
          <a:p>
            <a:pPr marL="573088" lvl="1" indent="-115888">
              <a:buFont typeface="Arial" panose="020B0604020202020204" pitchFamily="34" charset="0"/>
              <a:buChar char="•"/>
            </a:pPr>
            <a:r>
              <a:rPr kumimoji="1" lang="ja-JP" altLang="en-US" sz="1100">
                <a:ea typeface="MS PGothic" panose="020B0600070205080204" pitchFamily="34" charset="-128"/>
              </a:rPr>
              <a:t>シングル</a:t>
            </a:r>
            <a:r>
              <a:rPr kumimoji="1" lang="en-US" altLang="ja-JP" sz="1100">
                <a:ea typeface="MS PGothic" panose="020B0600070205080204" pitchFamily="34" charset="-128"/>
              </a:rPr>
              <a:t> </a:t>
            </a:r>
            <a:r>
              <a:rPr kumimoji="1" lang="ja-JP" altLang="en-US" sz="1100">
                <a:ea typeface="MS PGothic" panose="020B0600070205080204" pitchFamily="34" charset="-128"/>
              </a:rPr>
              <a:t>モード</a:t>
            </a:r>
            <a:r>
              <a:rPr kumimoji="1" lang="en-US" altLang="ja-JP" sz="1100">
                <a:ea typeface="MS PGothic" panose="020B0600070205080204" pitchFamily="34" charset="-128"/>
              </a:rPr>
              <a:t> </a:t>
            </a:r>
            <a:r>
              <a:rPr kumimoji="1" lang="ja-JP" altLang="en-US" sz="1100">
                <a:ea typeface="MS PGothic" panose="020B0600070205080204" pitchFamily="34" charset="-128"/>
              </a:rPr>
              <a:t>ファイバ　</a:t>
            </a:r>
            <a:r>
              <a:rPr kumimoji="1" lang="en-US" altLang="ja-JP" sz="1100">
                <a:ea typeface="MS PGothic" panose="020B0600070205080204" pitchFamily="34" charset="-128"/>
              </a:rPr>
              <a:t>G.625</a:t>
            </a:r>
          </a:p>
          <a:p>
            <a:pPr marL="573088" lvl="1" indent="-115888">
              <a:buFont typeface="Arial" panose="020B0604020202020204" pitchFamily="34" charset="0"/>
              <a:buChar char="•"/>
            </a:pPr>
            <a:r>
              <a:rPr kumimoji="1" lang="en-US" altLang="ja-JP" sz="1100">
                <a:ea typeface="MS PGothic" panose="020B0600070205080204" pitchFamily="34" charset="-128"/>
              </a:rPr>
              <a:t>DAC </a:t>
            </a:r>
            <a:r>
              <a:rPr kumimoji="1" lang="ja-JP" altLang="en-US" sz="1100">
                <a:ea typeface="MS PGothic" panose="020B0600070205080204" pitchFamily="34" charset="-128"/>
              </a:rPr>
              <a:t>（ダイレクト</a:t>
            </a:r>
            <a:r>
              <a:rPr kumimoji="1" lang="en-US" altLang="ja-JP" sz="1100">
                <a:ea typeface="MS PGothic" panose="020B0600070205080204" pitchFamily="34" charset="-128"/>
              </a:rPr>
              <a:t> </a:t>
            </a:r>
            <a:r>
              <a:rPr kumimoji="1" lang="ja-JP" altLang="en-US" sz="1100">
                <a:ea typeface="MS PGothic" panose="020B0600070205080204" pitchFamily="34" charset="-128"/>
              </a:rPr>
              <a:t>アタッチ</a:t>
            </a:r>
            <a:r>
              <a:rPr kumimoji="1" lang="en-US" altLang="ja-JP" sz="1100">
                <a:ea typeface="MS PGothic" panose="020B0600070205080204" pitchFamily="34" charset="-128"/>
              </a:rPr>
              <a:t> </a:t>
            </a:r>
            <a:r>
              <a:rPr kumimoji="1" lang="ja-JP" altLang="en-US" sz="1100">
                <a:ea typeface="MS PGothic" panose="020B0600070205080204" pitchFamily="34" charset="-128"/>
              </a:rPr>
              <a:t>ケーブル）</a:t>
            </a:r>
            <a:endParaRPr kumimoji="1" lang="en-US" altLang="ja-JP" sz="1100">
              <a:ea typeface="MS PGothic" panose="020B0600070205080204" pitchFamily="34" charset="-128"/>
            </a:endParaRPr>
          </a:p>
          <a:p>
            <a:pPr marL="114300" indent="-114300">
              <a:buFont typeface="Arial" panose="020B0604020202020204" pitchFamily="34" charset="0"/>
              <a:buChar char="•"/>
            </a:pPr>
            <a:r>
              <a:rPr kumimoji="1" lang="ja-JP" altLang="en-US" sz="1100">
                <a:ea typeface="MS PGothic" panose="020B0600070205080204" pitchFamily="34" charset="-128"/>
              </a:rPr>
              <a:t>次に、接続方式を選択します。</a:t>
            </a:r>
            <a:endParaRPr kumimoji="1" lang="en-US" altLang="ja-JP" sz="1100">
              <a:ea typeface="MS PGothic" panose="020B0600070205080204" pitchFamily="34" charset="-128"/>
            </a:endParaRPr>
          </a:p>
          <a:p>
            <a:pPr marL="573088" lvl="1" indent="-115888">
              <a:buFont typeface="Arial" panose="020B0604020202020204" pitchFamily="34" charset="0"/>
              <a:buChar char="•"/>
            </a:pPr>
            <a:r>
              <a:rPr kumimoji="1" lang="en-US" altLang="ja-JP" sz="1100">
                <a:ea typeface="MS PGothic" panose="020B0600070205080204" pitchFamily="34" charset="-128"/>
              </a:rPr>
              <a:t>MMF</a:t>
            </a:r>
            <a:r>
              <a:rPr kumimoji="1" lang="ja-JP" altLang="en-US" sz="1100">
                <a:ea typeface="MS PGothic" panose="020B0600070205080204" pitchFamily="34" charset="-128"/>
              </a:rPr>
              <a:t>　</a:t>
            </a:r>
            <a:endParaRPr kumimoji="1" lang="en-US" altLang="ja-JP" sz="1100">
              <a:ea typeface="MS PGothic" panose="020B0600070205080204" pitchFamily="34" charset="-128"/>
            </a:endParaRPr>
          </a:p>
          <a:p>
            <a:pPr marL="573088" lvl="1" indent="-115888">
              <a:buFont typeface="Arial" panose="020B0604020202020204" pitchFamily="34" charset="0"/>
              <a:buChar char="•"/>
            </a:pPr>
            <a:r>
              <a:rPr kumimoji="1" lang="en-US" altLang="ja-JP" sz="1100">
                <a:ea typeface="MS PGothic" panose="020B0600070205080204" pitchFamily="34" charset="-128"/>
              </a:rPr>
              <a:t>SMF</a:t>
            </a:r>
          </a:p>
          <a:p>
            <a:pPr marL="573088" lvl="1" indent="-115888">
              <a:buFont typeface="Arial" panose="020B0604020202020204" pitchFamily="34" charset="0"/>
              <a:buChar char="•"/>
            </a:pPr>
            <a:r>
              <a:rPr kumimoji="1" lang="en-US" altLang="ja-JP" sz="1100">
                <a:ea typeface="MS PGothic" panose="020B0600070205080204" pitchFamily="34" charset="-128"/>
              </a:rPr>
              <a:t>DAC</a:t>
            </a:r>
          </a:p>
          <a:p>
            <a:pPr marL="0" indent="0">
              <a:buNone/>
            </a:pPr>
            <a:r>
              <a:rPr kumimoji="1" lang="ja-JP" altLang="en-US" sz="1100">
                <a:ea typeface="MS PGothic" panose="020B0600070205080204" pitchFamily="34" charset="-128"/>
              </a:rPr>
              <a:t>以上の情報より、コアの機器を決定します。</a:t>
            </a:r>
            <a:endParaRPr kumimoji="1" lang="en-US" altLang="ja-JP" sz="1100">
              <a:ea typeface="MS PGothic" panose="020B0600070205080204" pitchFamily="34" charset="-128"/>
            </a:endParaRPr>
          </a:p>
        </p:txBody>
      </p:sp>
      <p:sp>
        <p:nvSpPr>
          <p:cNvPr id="7" name="Slide Number Placeholder 4">
            <a:extLst>
              <a:ext uri="{FF2B5EF4-FFF2-40B4-BE49-F238E27FC236}">
                <a16:creationId xmlns:a16="http://schemas.microsoft.com/office/drawing/2014/main" id="{6ADE3F96-393A-E043-AC44-32B915510CE9}"/>
              </a:ext>
            </a:extLst>
          </p:cNvPr>
          <p:cNvSpPr txBox="1">
            <a:spLocks/>
          </p:cNvSpPr>
          <p:nvPr/>
        </p:nvSpPr>
        <p:spPr>
          <a:xfrm>
            <a:off x="8648700" y="4884738"/>
            <a:ext cx="495300" cy="274637"/>
          </a:xfrm>
          <a:prstGeom prst="rect">
            <a:avLst/>
          </a:prstGeom>
        </p:spPr>
        <p:txBody>
          <a:bodyPr>
            <a:noAutofit/>
          </a:bodyPr>
          <a:lstStyle>
            <a:defPPr>
              <a:defRPr lang="en-US"/>
            </a:defPPr>
            <a:lvl1pPr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1pPr>
            <a:lvl2pPr marL="4572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2pPr>
            <a:lvl3pPr marL="9144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3pPr>
            <a:lvl4pPr marL="13716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4pPr>
            <a:lvl5pPr marL="18288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5pPr>
            <a:lvl6pPr marL="2286000" algn="l" defTabSz="457200" rtl="0" eaLnBrk="1" latinLnBrk="0" hangingPunct="1">
              <a:defRPr kern="1200">
                <a:solidFill>
                  <a:schemeClr val="tx1"/>
                </a:solidFill>
                <a:latin typeface="Arial" charset="0"/>
                <a:ea typeface="ＭＳ Ｐゴシック" charset="0"/>
                <a:cs typeface="ＭＳ Ｐゴシック" charset="0"/>
              </a:defRPr>
            </a:lvl6pPr>
            <a:lvl7pPr marL="2743200" algn="l" defTabSz="457200" rtl="0" eaLnBrk="1" latinLnBrk="0" hangingPunct="1">
              <a:defRPr kern="1200">
                <a:solidFill>
                  <a:schemeClr val="tx1"/>
                </a:solidFill>
                <a:latin typeface="Arial" charset="0"/>
                <a:ea typeface="ＭＳ Ｐゴシック" charset="0"/>
                <a:cs typeface="ＭＳ Ｐゴシック" charset="0"/>
              </a:defRPr>
            </a:lvl7pPr>
            <a:lvl8pPr marL="3200400" algn="l" defTabSz="457200" rtl="0" eaLnBrk="1" latinLnBrk="0" hangingPunct="1">
              <a:defRPr kern="1200">
                <a:solidFill>
                  <a:schemeClr val="tx1"/>
                </a:solidFill>
                <a:latin typeface="Arial" charset="0"/>
                <a:ea typeface="ＭＳ Ｐゴシック" charset="0"/>
                <a:cs typeface="ＭＳ Ｐゴシック" charset="0"/>
              </a:defRPr>
            </a:lvl8pPr>
            <a:lvl9pPr marL="3657600" algn="l" defTabSz="457200" rtl="0" eaLnBrk="1" latinLnBrk="0" hangingPunct="1">
              <a:defRPr kern="1200">
                <a:solidFill>
                  <a:schemeClr val="tx1"/>
                </a:solidFill>
                <a:latin typeface="Arial" charset="0"/>
                <a:ea typeface="ＭＳ Ｐゴシック" charset="0"/>
                <a:cs typeface="ＭＳ Ｐゴシック" charset="0"/>
              </a:defRPr>
            </a:lvl9pPr>
          </a:lstStyle>
          <a:p>
            <a:fld id="{3945D0FD-48F1-4D72-80C5-FFB60B92A834}" type="slidenum">
              <a:rPr lang="en-US" sz="900" smtClean="0">
                <a:latin typeface="+mn-lt"/>
                <a:ea typeface="MS PGothic" panose="020B0600070205080204" pitchFamily="34" charset="-128"/>
              </a:rPr>
              <a:pPr/>
              <a:t>46</a:t>
            </a:fld>
            <a:endParaRPr lang="en-US" sz="900">
              <a:latin typeface="+mn-lt"/>
              <a:ea typeface="MS PGothic" panose="020B0600070205080204" pitchFamily="34" charset="-128"/>
            </a:endParaRPr>
          </a:p>
        </p:txBody>
      </p:sp>
      <p:sp>
        <p:nvSpPr>
          <p:cNvPr id="8" name="Rectangle 7">
            <a:extLst>
              <a:ext uri="{FF2B5EF4-FFF2-40B4-BE49-F238E27FC236}">
                <a16:creationId xmlns:a16="http://schemas.microsoft.com/office/drawing/2014/main" id="{2C7A0F09-D803-D141-B1B3-DD55BE82332A}"/>
              </a:ext>
            </a:extLst>
          </p:cNvPr>
          <p:cNvSpPr/>
          <p:nvPr/>
        </p:nvSpPr>
        <p:spPr>
          <a:xfrm>
            <a:off x="2718924" y="4467939"/>
            <a:ext cx="6196476" cy="230832"/>
          </a:xfrm>
          <a:prstGeom prst="rect">
            <a:avLst/>
          </a:prstGeom>
        </p:spPr>
        <p:txBody>
          <a:bodyPr wrap="square">
            <a:spAutoFit/>
          </a:bodyPr>
          <a:lstStyle/>
          <a:p>
            <a:pPr marL="0" indent="0" algn="r">
              <a:buNone/>
            </a:pPr>
            <a:r>
              <a:rPr kumimoji="1" lang="en-US" altLang="ja-JP" sz="900" dirty="0">
                <a:latin typeface="+mn-lt"/>
                <a:ea typeface="MS PGothic" panose="020B0600070205080204" pitchFamily="34" charset="-128"/>
              </a:rPr>
              <a:t>※</a:t>
            </a:r>
            <a:r>
              <a:rPr kumimoji="1" lang="ja-JP" altLang="en-US" sz="900">
                <a:latin typeface="+mn-lt"/>
                <a:ea typeface="MS PGothic" panose="020B0600070205080204" pitchFamily="34" charset="-128"/>
              </a:rPr>
              <a:t>コア</a:t>
            </a:r>
            <a:r>
              <a:rPr kumimoji="1" lang="en-US" altLang="ja-JP" sz="900" dirty="0">
                <a:latin typeface="+mn-lt"/>
                <a:ea typeface="MS PGothic" panose="020B0600070205080204" pitchFamily="34" charset="-128"/>
              </a:rPr>
              <a:t> </a:t>
            </a:r>
            <a:r>
              <a:rPr kumimoji="1" lang="ja-JP" altLang="en-US" sz="900">
                <a:latin typeface="+mn-lt"/>
                <a:ea typeface="MS PGothic" panose="020B0600070205080204" pitchFamily="34" charset="-128"/>
              </a:rPr>
              <a:t>スイッチ間相互の物理接続の必要性は後述の </a:t>
            </a:r>
            <a:r>
              <a:rPr kumimoji="1" lang="en-US" altLang="ja-JP" sz="900" dirty="0" err="1">
                <a:latin typeface="+mn-lt"/>
                <a:ea typeface="MS PGothic" panose="020B0600070205080204" pitchFamily="34" charset="-128"/>
              </a:rPr>
              <a:t>StackWise</a:t>
            </a:r>
            <a:r>
              <a:rPr kumimoji="1" lang="ja-JP" altLang="en-US" sz="900">
                <a:latin typeface="+mn-lt"/>
                <a:ea typeface="MS PGothic" panose="020B0600070205080204" pitchFamily="34" charset="-128"/>
              </a:rPr>
              <a:t> </a:t>
            </a:r>
            <a:r>
              <a:rPr kumimoji="1" lang="en-US" altLang="ja-JP" sz="900" dirty="0">
                <a:latin typeface="+mn-lt"/>
                <a:ea typeface="MS PGothic" panose="020B0600070205080204" pitchFamily="34" charset="-128"/>
              </a:rPr>
              <a:t>Virtual</a:t>
            </a:r>
            <a:r>
              <a:rPr kumimoji="1" lang="ja-JP" altLang="en-US" sz="900">
                <a:latin typeface="+mn-lt"/>
                <a:ea typeface="MS PGothic" panose="020B0600070205080204" pitchFamily="34" charset="-128"/>
              </a:rPr>
              <a:t> のコアへの適用の検討次第です。</a:t>
            </a:r>
          </a:p>
        </p:txBody>
      </p:sp>
    </p:spTree>
    <p:extLst>
      <p:ext uri="{BB962C8B-B14F-4D97-AF65-F5344CB8AC3E}">
        <p14:creationId xmlns:p14="http://schemas.microsoft.com/office/powerpoint/2010/main" val="3189841459"/>
      </p:ext>
    </p:extLst>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a:extLst>
              <a:ext uri="{FF2B5EF4-FFF2-40B4-BE49-F238E27FC236}">
                <a16:creationId xmlns:a16="http://schemas.microsoft.com/office/drawing/2014/main" id="{AD7D4616-0125-DB42-999E-44C9AFF900AE}"/>
              </a:ext>
            </a:extLst>
          </p:cNvPr>
          <p:cNvSpPr>
            <a:spLocks noGrp="1"/>
          </p:cNvSpPr>
          <p:nvPr>
            <p:ph type="title"/>
          </p:nvPr>
        </p:nvSpPr>
        <p:spPr/>
        <p:txBody>
          <a:bodyPr/>
          <a:lstStyle/>
          <a:p>
            <a:r>
              <a:rPr kumimoji="1" lang="ja-JP" altLang="en-US">
                <a:latin typeface="+mn-lt"/>
                <a:ea typeface="MS PGothic" panose="020B0600070205080204" pitchFamily="34" charset="-128"/>
              </a:rPr>
              <a:t>参考：ケーブルの種類と特徴</a:t>
            </a:r>
          </a:p>
        </p:txBody>
      </p:sp>
      <p:sp>
        <p:nvSpPr>
          <p:cNvPr id="6" name="Text Placeholder 5">
            <a:extLst>
              <a:ext uri="{FF2B5EF4-FFF2-40B4-BE49-F238E27FC236}">
                <a16:creationId xmlns:a16="http://schemas.microsoft.com/office/drawing/2014/main" id="{23A2B390-35B6-264D-B4A7-90A937499078}"/>
              </a:ext>
            </a:extLst>
          </p:cNvPr>
          <p:cNvSpPr>
            <a:spLocks noGrp="1"/>
          </p:cNvSpPr>
          <p:nvPr>
            <p:ph type="body" sz="quarter" idx="12"/>
          </p:nvPr>
        </p:nvSpPr>
        <p:spPr/>
        <p:txBody>
          <a:bodyPr/>
          <a:lstStyle/>
          <a:p>
            <a:r>
              <a:rPr kumimoji="1" lang="en-US" altLang="ja-JP">
                <a:ea typeface="MS PGothic" panose="020B0600070205080204" pitchFamily="34" charset="-128"/>
              </a:rPr>
              <a:t>2.5  </a:t>
            </a:r>
            <a:r>
              <a:rPr kumimoji="1" lang="ja-JP" altLang="en-US">
                <a:ea typeface="MS PGothic" panose="020B0600070205080204" pitchFamily="34" charset="-128"/>
              </a:rPr>
              <a:t>コア</a:t>
            </a:r>
            <a:r>
              <a:rPr kumimoji="1" lang="en-US" altLang="ja-JP">
                <a:ea typeface="MS PGothic" panose="020B0600070205080204" pitchFamily="34" charset="-128"/>
              </a:rPr>
              <a:t> </a:t>
            </a:r>
            <a:r>
              <a:rPr kumimoji="1" lang="ja-JP" altLang="en-US">
                <a:ea typeface="MS PGothic" panose="020B0600070205080204" pitchFamily="34" charset="-128"/>
              </a:rPr>
              <a:t>レイヤの構成</a:t>
            </a:r>
          </a:p>
        </p:txBody>
      </p:sp>
      <p:graphicFrame>
        <p:nvGraphicFramePr>
          <p:cNvPr id="5" name="表 4">
            <a:extLst>
              <a:ext uri="{FF2B5EF4-FFF2-40B4-BE49-F238E27FC236}">
                <a16:creationId xmlns:a16="http://schemas.microsoft.com/office/drawing/2014/main" id="{99B82C1E-55CD-B240-98FF-280522E30FDE}"/>
              </a:ext>
            </a:extLst>
          </p:cNvPr>
          <p:cNvGraphicFramePr>
            <a:graphicFrameLocks noGrp="1"/>
          </p:cNvGraphicFramePr>
          <p:nvPr>
            <p:extLst>
              <p:ext uri="{D42A27DB-BD31-4B8C-83A1-F6EECF244321}">
                <p14:modId xmlns:p14="http://schemas.microsoft.com/office/powerpoint/2010/main" val="3543070991"/>
              </p:ext>
            </p:extLst>
          </p:nvPr>
        </p:nvGraphicFramePr>
        <p:xfrm>
          <a:off x="222249" y="808245"/>
          <a:ext cx="8686801" cy="3623484"/>
        </p:xfrm>
        <a:graphic>
          <a:graphicData uri="http://schemas.openxmlformats.org/drawingml/2006/table">
            <a:tbl>
              <a:tblPr firstRow="1" bandRow="1">
                <a:tableStyleId>{C083E6E3-FA7D-4D7B-A595-EF9225AFEA82}</a:tableStyleId>
              </a:tblPr>
              <a:tblGrid>
                <a:gridCol w="820805">
                  <a:extLst>
                    <a:ext uri="{9D8B030D-6E8A-4147-A177-3AD203B41FA5}">
                      <a16:colId xmlns:a16="http://schemas.microsoft.com/office/drawing/2014/main" val="2045735965"/>
                    </a:ext>
                  </a:extLst>
                </a:gridCol>
                <a:gridCol w="1966499">
                  <a:extLst>
                    <a:ext uri="{9D8B030D-6E8A-4147-A177-3AD203B41FA5}">
                      <a16:colId xmlns:a16="http://schemas.microsoft.com/office/drawing/2014/main" val="3462542092"/>
                    </a:ext>
                  </a:extLst>
                </a:gridCol>
                <a:gridCol w="1966499">
                  <a:extLst>
                    <a:ext uri="{9D8B030D-6E8A-4147-A177-3AD203B41FA5}">
                      <a16:colId xmlns:a16="http://schemas.microsoft.com/office/drawing/2014/main" val="2522962762"/>
                    </a:ext>
                  </a:extLst>
                </a:gridCol>
                <a:gridCol w="1966499">
                  <a:extLst>
                    <a:ext uri="{9D8B030D-6E8A-4147-A177-3AD203B41FA5}">
                      <a16:colId xmlns:a16="http://schemas.microsoft.com/office/drawing/2014/main" val="1147316845"/>
                    </a:ext>
                  </a:extLst>
                </a:gridCol>
                <a:gridCol w="1966499">
                  <a:extLst>
                    <a:ext uri="{9D8B030D-6E8A-4147-A177-3AD203B41FA5}">
                      <a16:colId xmlns:a16="http://schemas.microsoft.com/office/drawing/2014/main" val="1172081023"/>
                    </a:ext>
                  </a:extLst>
                </a:gridCol>
              </a:tblGrid>
              <a:tr h="552277">
                <a:tc>
                  <a:txBody>
                    <a:bodyPr/>
                    <a:lstStyle/>
                    <a:p>
                      <a:pPr algn="ctr"/>
                      <a:endParaRPr kumimoji="1" lang="ja-JP" altLang="en-US" sz="1000">
                        <a:latin typeface="+mn-lt"/>
                        <a:ea typeface="MS PGothic" panose="020B0600070205080204" pitchFamily="34" charset="-128"/>
                      </a:endParaRPr>
                    </a:p>
                  </a:txBody>
                  <a:tcPr anchor="ctr"/>
                </a:tc>
                <a:tc>
                  <a:txBody>
                    <a:bodyPr/>
                    <a:lstStyle/>
                    <a:p>
                      <a:pPr algn="ctr"/>
                      <a:r>
                        <a:rPr kumimoji="1" lang="en-US" altLang="ja-JP" sz="1050">
                          <a:solidFill>
                            <a:schemeClr val="tx2"/>
                          </a:solidFill>
                          <a:latin typeface="+mn-lt"/>
                          <a:ea typeface="MS PGothic" panose="020B0600070205080204" pitchFamily="34" charset="-128"/>
                        </a:rPr>
                        <a:t>MMF</a:t>
                      </a:r>
                      <a:br>
                        <a:rPr kumimoji="1" lang="en-US" altLang="ja-JP" sz="1050">
                          <a:solidFill>
                            <a:schemeClr val="tx2"/>
                          </a:solidFill>
                          <a:latin typeface="+mn-lt"/>
                          <a:ea typeface="MS PGothic" panose="020B0600070205080204" pitchFamily="34" charset="-128"/>
                        </a:rPr>
                      </a:br>
                      <a:r>
                        <a:rPr kumimoji="1" lang="ja-JP" altLang="en-US" sz="1000">
                          <a:solidFill>
                            <a:schemeClr val="tx2"/>
                          </a:solidFill>
                          <a:latin typeface="+mn-lt"/>
                          <a:ea typeface="MS PGothic" panose="020B0600070205080204" pitchFamily="34" charset="-128"/>
                        </a:rPr>
                        <a:t>（マルチ</a:t>
                      </a:r>
                      <a:r>
                        <a:rPr kumimoji="1" lang="en-US" altLang="ja-JP" sz="1000">
                          <a:solidFill>
                            <a:schemeClr val="tx2"/>
                          </a:solidFill>
                          <a:latin typeface="+mn-lt"/>
                          <a:ea typeface="MS PGothic" panose="020B0600070205080204" pitchFamily="34" charset="-128"/>
                        </a:rPr>
                        <a:t> </a:t>
                      </a:r>
                      <a:r>
                        <a:rPr kumimoji="1" lang="ja-JP" altLang="en-US" sz="1000">
                          <a:solidFill>
                            <a:schemeClr val="tx2"/>
                          </a:solidFill>
                          <a:latin typeface="+mn-lt"/>
                          <a:ea typeface="MS PGothic" panose="020B0600070205080204" pitchFamily="34" charset="-128"/>
                        </a:rPr>
                        <a:t>モード</a:t>
                      </a:r>
                      <a:r>
                        <a:rPr kumimoji="1" lang="en-US" altLang="ja-JP" sz="1000">
                          <a:solidFill>
                            <a:schemeClr val="tx2"/>
                          </a:solidFill>
                          <a:latin typeface="+mn-lt"/>
                          <a:ea typeface="MS PGothic" panose="020B0600070205080204" pitchFamily="34" charset="-128"/>
                        </a:rPr>
                        <a:t> </a:t>
                      </a:r>
                    </a:p>
                    <a:p>
                      <a:pPr algn="ctr"/>
                      <a:r>
                        <a:rPr kumimoji="1" lang="ja-JP" altLang="en-US" sz="1000">
                          <a:solidFill>
                            <a:schemeClr val="tx2"/>
                          </a:solidFill>
                          <a:latin typeface="+mn-lt"/>
                          <a:ea typeface="MS PGothic" panose="020B0600070205080204" pitchFamily="34" charset="-128"/>
                        </a:rPr>
                        <a:t>ファイバ）</a:t>
                      </a:r>
                      <a:endParaRPr kumimoji="1" lang="ja-JP" altLang="en-US" sz="1050">
                        <a:solidFill>
                          <a:schemeClr val="tx2"/>
                        </a:solidFill>
                        <a:latin typeface="+mn-lt"/>
                        <a:ea typeface="MS PGothic" panose="020B0600070205080204" pitchFamily="34" charset="-128"/>
                      </a:endParaRPr>
                    </a:p>
                  </a:txBody>
                  <a:tcPr anchor="ctr"/>
                </a:tc>
                <a:tc>
                  <a:txBody>
                    <a:bodyPr/>
                    <a:lstStyle/>
                    <a:p>
                      <a:pPr algn="ctr"/>
                      <a:r>
                        <a:rPr kumimoji="1" lang="en-US" altLang="ja-JP" sz="1050">
                          <a:solidFill>
                            <a:schemeClr val="tx2"/>
                          </a:solidFill>
                          <a:latin typeface="+mn-lt"/>
                          <a:ea typeface="MS PGothic" panose="020B0600070205080204" pitchFamily="34" charset="-128"/>
                        </a:rPr>
                        <a:t>SMF</a:t>
                      </a:r>
                      <a:br>
                        <a:rPr kumimoji="1" lang="en-US" altLang="ja-JP" sz="1050">
                          <a:solidFill>
                            <a:schemeClr val="tx2"/>
                          </a:solidFill>
                          <a:latin typeface="+mn-lt"/>
                          <a:ea typeface="MS PGothic" panose="020B0600070205080204" pitchFamily="34" charset="-128"/>
                        </a:rPr>
                      </a:br>
                      <a:r>
                        <a:rPr kumimoji="1" lang="ja-JP" altLang="en-US" sz="1000">
                          <a:solidFill>
                            <a:schemeClr val="tx2"/>
                          </a:solidFill>
                          <a:latin typeface="+mn-lt"/>
                          <a:ea typeface="MS PGothic" panose="020B0600070205080204" pitchFamily="34" charset="-128"/>
                        </a:rPr>
                        <a:t>（シングル</a:t>
                      </a:r>
                      <a:r>
                        <a:rPr kumimoji="1" lang="en-US" altLang="ja-JP" sz="1000">
                          <a:solidFill>
                            <a:schemeClr val="tx2"/>
                          </a:solidFill>
                          <a:latin typeface="+mn-lt"/>
                          <a:ea typeface="MS PGothic" panose="020B0600070205080204" pitchFamily="34" charset="-128"/>
                        </a:rPr>
                        <a:t> </a:t>
                      </a:r>
                      <a:r>
                        <a:rPr kumimoji="1" lang="ja-JP" altLang="en-US" sz="1000">
                          <a:solidFill>
                            <a:schemeClr val="tx2"/>
                          </a:solidFill>
                          <a:latin typeface="+mn-lt"/>
                          <a:ea typeface="MS PGothic" panose="020B0600070205080204" pitchFamily="34" charset="-128"/>
                        </a:rPr>
                        <a:t>モード</a:t>
                      </a:r>
                      <a:r>
                        <a:rPr kumimoji="1" lang="en-US" altLang="ja-JP" sz="1000">
                          <a:solidFill>
                            <a:schemeClr val="tx2"/>
                          </a:solidFill>
                          <a:latin typeface="+mn-lt"/>
                          <a:ea typeface="MS PGothic" panose="020B0600070205080204" pitchFamily="34" charset="-128"/>
                        </a:rPr>
                        <a:t> </a:t>
                      </a:r>
                    </a:p>
                    <a:p>
                      <a:pPr algn="ctr"/>
                      <a:r>
                        <a:rPr kumimoji="1" lang="ja-JP" altLang="en-US" sz="1000">
                          <a:solidFill>
                            <a:schemeClr val="tx2"/>
                          </a:solidFill>
                          <a:latin typeface="+mn-lt"/>
                          <a:ea typeface="MS PGothic" panose="020B0600070205080204" pitchFamily="34" charset="-128"/>
                        </a:rPr>
                        <a:t>ファイバ）</a:t>
                      </a:r>
                      <a:endParaRPr kumimoji="1" lang="ja-JP" altLang="en-US" sz="1050">
                        <a:solidFill>
                          <a:schemeClr val="tx2"/>
                        </a:solidFill>
                        <a:latin typeface="+mn-lt"/>
                        <a:ea typeface="MS PGothic" panose="020B0600070205080204" pitchFamily="34" charset="-128"/>
                      </a:endParaRPr>
                    </a:p>
                  </a:txBody>
                  <a:tcPr anchor="ctr"/>
                </a:tc>
                <a:tc>
                  <a:txBody>
                    <a:bodyPr/>
                    <a:lstStyle/>
                    <a:p>
                      <a:pPr algn="ctr"/>
                      <a:r>
                        <a:rPr kumimoji="1" lang="en-US" altLang="ja-JP" sz="1050">
                          <a:solidFill>
                            <a:schemeClr val="tx2"/>
                          </a:solidFill>
                          <a:latin typeface="+mn-lt"/>
                          <a:ea typeface="MS PGothic" panose="020B0600070205080204" pitchFamily="34" charset="-128"/>
                        </a:rPr>
                        <a:t>UTP</a:t>
                      </a:r>
                      <a:endParaRPr kumimoji="1" lang="ja-JP" altLang="en-US" sz="1050">
                        <a:solidFill>
                          <a:schemeClr val="tx2"/>
                        </a:solidFill>
                        <a:latin typeface="+mn-lt"/>
                        <a:ea typeface="MS PGothic" panose="020B0600070205080204" pitchFamily="34" charset="-128"/>
                      </a:endParaRPr>
                    </a:p>
                  </a:txBody>
                  <a:tcPr anchor="ctr"/>
                </a:tc>
                <a:tc>
                  <a:txBody>
                    <a:bodyPr/>
                    <a:lstStyle/>
                    <a:p>
                      <a:pPr algn="ctr"/>
                      <a:r>
                        <a:rPr kumimoji="1" lang="en-US" altLang="ja-JP" sz="1050">
                          <a:solidFill>
                            <a:schemeClr val="tx2"/>
                          </a:solidFill>
                          <a:latin typeface="+mn-lt"/>
                          <a:ea typeface="MS PGothic" panose="020B0600070205080204" pitchFamily="34" charset="-128"/>
                        </a:rPr>
                        <a:t>DAC</a:t>
                      </a:r>
                      <a:r>
                        <a:rPr kumimoji="1" lang="ja-JP" altLang="en-US" sz="1050">
                          <a:solidFill>
                            <a:schemeClr val="tx2"/>
                          </a:solidFill>
                          <a:latin typeface="+mn-lt"/>
                          <a:ea typeface="MS PGothic" panose="020B0600070205080204" pitchFamily="34" charset="-128"/>
                        </a:rPr>
                        <a:t> </a:t>
                      </a:r>
                      <a:br>
                        <a:rPr kumimoji="1" lang="en-US" altLang="ja-JP" sz="1050">
                          <a:solidFill>
                            <a:schemeClr val="tx2"/>
                          </a:solidFill>
                          <a:latin typeface="+mn-lt"/>
                          <a:ea typeface="MS PGothic" panose="020B0600070205080204" pitchFamily="34" charset="-128"/>
                        </a:rPr>
                      </a:br>
                      <a:r>
                        <a:rPr kumimoji="1" lang="ja-JP" altLang="en-US" sz="1000">
                          <a:solidFill>
                            <a:schemeClr val="tx2"/>
                          </a:solidFill>
                          <a:latin typeface="+mn-lt"/>
                          <a:ea typeface="MS PGothic" panose="020B0600070205080204" pitchFamily="34" charset="-128"/>
                        </a:rPr>
                        <a:t>（ダイレクト</a:t>
                      </a:r>
                      <a:r>
                        <a:rPr kumimoji="1" lang="en-US" altLang="ja-JP" sz="1000">
                          <a:solidFill>
                            <a:schemeClr val="tx2"/>
                          </a:solidFill>
                          <a:latin typeface="+mn-lt"/>
                          <a:ea typeface="MS PGothic" panose="020B0600070205080204" pitchFamily="34" charset="-128"/>
                        </a:rPr>
                        <a:t> </a:t>
                      </a:r>
                      <a:r>
                        <a:rPr kumimoji="1" lang="ja-JP" altLang="en-US" sz="1000">
                          <a:solidFill>
                            <a:schemeClr val="tx2"/>
                          </a:solidFill>
                          <a:latin typeface="+mn-lt"/>
                          <a:ea typeface="MS PGothic" panose="020B0600070205080204" pitchFamily="34" charset="-128"/>
                        </a:rPr>
                        <a:t>アタッチ</a:t>
                      </a:r>
                      <a:r>
                        <a:rPr kumimoji="1" lang="en-US" altLang="ja-JP" sz="1000">
                          <a:solidFill>
                            <a:schemeClr val="tx2"/>
                          </a:solidFill>
                          <a:latin typeface="+mn-lt"/>
                          <a:ea typeface="MS PGothic" panose="020B0600070205080204" pitchFamily="34" charset="-128"/>
                        </a:rPr>
                        <a:t> </a:t>
                      </a:r>
                    </a:p>
                    <a:p>
                      <a:pPr algn="ctr"/>
                      <a:r>
                        <a:rPr kumimoji="1" lang="ja-JP" altLang="en-US" sz="1000">
                          <a:solidFill>
                            <a:schemeClr val="tx2"/>
                          </a:solidFill>
                          <a:latin typeface="+mn-lt"/>
                          <a:ea typeface="MS PGothic" panose="020B0600070205080204" pitchFamily="34" charset="-128"/>
                        </a:rPr>
                        <a:t>ケーブル）</a:t>
                      </a:r>
                      <a:endParaRPr kumimoji="1" lang="en-US" altLang="ja-JP" sz="1050">
                        <a:solidFill>
                          <a:schemeClr val="tx2"/>
                        </a:solidFill>
                        <a:latin typeface="+mn-lt"/>
                        <a:ea typeface="MS PGothic" panose="020B0600070205080204" pitchFamily="34" charset="-128"/>
                      </a:endParaRPr>
                    </a:p>
                  </a:txBody>
                  <a:tcPr anchor="ctr"/>
                </a:tc>
                <a:extLst>
                  <a:ext uri="{0D108BD9-81ED-4DB2-BD59-A6C34878D82A}">
                    <a16:rowId xmlns:a16="http://schemas.microsoft.com/office/drawing/2014/main" val="1198306190"/>
                  </a:ext>
                </a:extLst>
              </a:tr>
              <a:tr h="1272629">
                <a:tc>
                  <a:txBody>
                    <a:bodyPr/>
                    <a:lstStyle/>
                    <a:p>
                      <a:r>
                        <a:rPr kumimoji="1" lang="ja-JP" altLang="en-US" sz="1050">
                          <a:latin typeface="+mn-lt"/>
                          <a:ea typeface="MS PGothic" panose="020B0600070205080204" pitchFamily="34" charset="-128"/>
                        </a:rPr>
                        <a:t>特徴</a:t>
                      </a:r>
                    </a:p>
                  </a:txBody>
                  <a:tcPr/>
                </a:tc>
                <a:tc>
                  <a:txBody>
                    <a:bodyPr/>
                    <a:lstStyle/>
                    <a:p>
                      <a:pPr marL="114300" marR="0" lvl="0" indent="-114300" algn="l" defTabSz="685777" rtl="0" eaLnBrk="1" fontAlgn="auto" latinLnBrk="0" hangingPunct="1">
                        <a:lnSpc>
                          <a:spcPct val="100000"/>
                        </a:lnSpc>
                        <a:spcBef>
                          <a:spcPts val="0"/>
                        </a:spcBef>
                        <a:spcAft>
                          <a:spcPts val="0"/>
                        </a:spcAft>
                        <a:buClrTx/>
                        <a:buSzTx/>
                        <a:buFont typeface="Arial" panose="020B0604020202020204" pitchFamily="34" charset="0"/>
                        <a:buChar char="•"/>
                        <a:tabLst/>
                        <a:defRPr/>
                      </a:pPr>
                      <a:r>
                        <a:rPr lang="ja-JP" altLang="en-US" sz="1050">
                          <a:latin typeface="+mn-lt"/>
                          <a:ea typeface="MS PGothic" panose="020B0600070205080204" pitchFamily="34" charset="-128"/>
                        </a:rPr>
                        <a:t>複数のモード（光信号）を使う</a:t>
                      </a:r>
                    </a:p>
                    <a:p>
                      <a:pPr marL="114300" indent="-114300">
                        <a:buFont typeface="Arial" panose="020B0604020202020204" pitchFamily="34" charset="0"/>
                        <a:buChar char="•"/>
                        <a:tabLst/>
                      </a:pPr>
                      <a:r>
                        <a:rPr lang="ja-JP" altLang="en-US" sz="1050">
                          <a:latin typeface="+mn-lt"/>
                          <a:ea typeface="MS PGothic" panose="020B0600070205080204" pitchFamily="34" charset="-128"/>
                        </a:rPr>
                        <a:t>コア系が太く曲げに強い。伝送損失が大きいため短距離伝送に向く</a:t>
                      </a:r>
                      <a:endParaRPr kumimoji="1" lang="ja-JP" altLang="en-US" sz="1050">
                        <a:latin typeface="+mn-lt"/>
                        <a:ea typeface="MS PGothic" panose="020B0600070205080204" pitchFamily="34" charset="-128"/>
                      </a:endParaRPr>
                    </a:p>
                  </a:txBody>
                  <a:tcPr/>
                </a:tc>
                <a:tc>
                  <a:txBody>
                    <a:bodyPr/>
                    <a:lstStyle/>
                    <a:p>
                      <a:pPr marL="114300" indent="-114300">
                        <a:buFont typeface="Arial" panose="020B0604020202020204" pitchFamily="34" charset="0"/>
                        <a:buChar char="•"/>
                        <a:tabLst/>
                      </a:pPr>
                      <a:r>
                        <a:rPr lang="ja-JP" altLang="en-US" sz="1050">
                          <a:latin typeface="+mn-lt"/>
                          <a:ea typeface="MS PGothic" panose="020B0600070205080204" pitchFamily="34" charset="-128"/>
                        </a:rPr>
                        <a:t>１</a:t>
                      </a:r>
                      <a:r>
                        <a:rPr lang="en-US" altLang="ja-JP" sz="1050">
                          <a:latin typeface="+mn-lt"/>
                          <a:ea typeface="MS PGothic" panose="020B0600070205080204" pitchFamily="34" charset="-128"/>
                        </a:rPr>
                        <a:t> </a:t>
                      </a:r>
                      <a:r>
                        <a:rPr lang="ja-JP" altLang="en-US" sz="1050">
                          <a:latin typeface="+mn-lt"/>
                          <a:ea typeface="MS PGothic" panose="020B0600070205080204" pitchFamily="34" charset="-128"/>
                        </a:rPr>
                        <a:t>つのモード（光信号）を使う</a:t>
                      </a:r>
                      <a:endParaRPr lang="en-US" altLang="ja-JP" sz="1050">
                        <a:latin typeface="+mn-lt"/>
                        <a:ea typeface="MS PGothic" panose="020B0600070205080204" pitchFamily="34" charset="-128"/>
                      </a:endParaRPr>
                    </a:p>
                    <a:p>
                      <a:pPr marL="114300" indent="-114300">
                        <a:buFont typeface="Arial" panose="020B0604020202020204" pitchFamily="34" charset="0"/>
                        <a:buChar char="•"/>
                        <a:tabLst/>
                      </a:pPr>
                      <a:r>
                        <a:rPr lang="ja-JP" altLang="en-US" sz="1050">
                          <a:latin typeface="+mn-lt"/>
                          <a:ea typeface="MS PGothic" panose="020B0600070205080204" pitchFamily="34" charset="-128"/>
                        </a:rPr>
                        <a:t>コア系が小さく曲げに弱い</a:t>
                      </a:r>
                      <a:br>
                        <a:rPr lang="en-US" altLang="ja-JP" sz="1050">
                          <a:latin typeface="+mn-lt"/>
                          <a:ea typeface="MS PGothic" panose="020B0600070205080204" pitchFamily="34" charset="-128"/>
                        </a:rPr>
                      </a:br>
                      <a:r>
                        <a:rPr lang="ja-JP" altLang="en-US" sz="1050">
                          <a:latin typeface="+mn-lt"/>
                          <a:ea typeface="MS PGothic" panose="020B0600070205080204" pitchFamily="34" charset="-128"/>
                        </a:rPr>
                        <a:t>伝送損失が低く長距離伝送に向く</a:t>
                      </a:r>
                      <a:endParaRPr kumimoji="1" lang="ja-JP" altLang="en-US" sz="1050">
                        <a:latin typeface="+mn-lt"/>
                        <a:ea typeface="MS PGothic" panose="020B0600070205080204" pitchFamily="34" charset="-128"/>
                      </a:endParaRPr>
                    </a:p>
                  </a:txBody>
                  <a:tcPr/>
                </a:tc>
                <a:tc>
                  <a:txBody>
                    <a:bodyPr/>
                    <a:lstStyle/>
                    <a:p>
                      <a:pPr marL="114300" indent="-114300">
                        <a:buFont typeface="Arial" panose="020B0604020202020204" pitchFamily="34" charset="0"/>
                        <a:buChar char="•"/>
                        <a:tabLst/>
                      </a:pPr>
                      <a:r>
                        <a:rPr kumimoji="1" lang="en-US" altLang="ja-JP" sz="1050">
                          <a:latin typeface="+mn-lt"/>
                          <a:ea typeface="MS PGothic" panose="020B0600070205080204" pitchFamily="34" charset="-128"/>
                        </a:rPr>
                        <a:t>2 </a:t>
                      </a:r>
                      <a:r>
                        <a:rPr kumimoji="1" lang="ja-JP" altLang="en-US" sz="1050">
                          <a:latin typeface="+mn-lt"/>
                          <a:ea typeface="MS PGothic" panose="020B0600070205080204" pitchFamily="34" charset="-128"/>
                        </a:rPr>
                        <a:t>本</a:t>
                      </a:r>
                      <a:r>
                        <a:rPr kumimoji="1" lang="en-US" altLang="ja-JP" sz="1050">
                          <a:latin typeface="+mn-lt"/>
                          <a:ea typeface="MS PGothic" panose="020B0600070205080204" pitchFamily="34" charset="-128"/>
                        </a:rPr>
                        <a:t> 1 </a:t>
                      </a:r>
                      <a:r>
                        <a:rPr kumimoji="1" lang="ja-JP" altLang="en-US" sz="1050">
                          <a:latin typeface="+mn-lt"/>
                          <a:ea typeface="MS PGothic" panose="020B0600070205080204" pitchFamily="34" charset="-128"/>
                        </a:rPr>
                        <a:t>組の細い銅線を縒り合せ、</a:t>
                      </a:r>
                      <a:r>
                        <a:rPr kumimoji="1" lang="en-US" altLang="ja-JP" sz="1050">
                          <a:latin typeface="+mn-lt"/>
                          <a:ea typeface="MS PGothic" panose="020B0600070205080204" pitchFamily="34" charset="-128"/>
                        </a:rPr>
                        <a:t>4 </a:t>
                      </a:r>
                      <a:r>
                        <a:rPr kumimoji="1" lang="ja-JP" altLang="en-US" sz="1050">
                          <a:latin typeface="+mn-lt"/>
                          <a:ea typeface="MS PGothic" panose="020B0600070205080204" pitchFamily="34" charset="-128"/>
                        </a:rPr>
                        <a:t>組（計</a:t>
                      </a:r>
                      <a:r>
                        <a:rPr kumimoji="1" lang="en-US" altLang="ja-JP" sz="1050">
                          <a:latin typeface="+mn-lt"/>
                          <a:ea typeface="MS PGothic" panose="020B0600070205080204" pitchFamily="34" charset="-128"/>
                        </a:rPr>
                        <a:t> 8 </a:t>
                      </a:r>
                      <a:r>
                        <a:rPr kumimoji="1" lang="ja-JP" altLang="en-US" sz="1050">
                          <a:latin typeface="+mn-lt"/>
                          <a:ea typeface="MS PGothic" panose="020B0600070205080204" pitchFamily="34" charset="-128"/>
                        </a:rPr>
                        <a:t>本）を組み合わせた銅線ケーブルを用いて電気信号で伝送する方式を使う</a:t>
                      </a:r>
                      <a:endParaRPr kumimoji="1" lang="en-US" altLang="ja-JP" sz="1050">
                        <a:latin typeface="+mn-lt"/>
                        <a:ea typeface="MS PGothic" panose="020B0600070205080204" pitchFamily="34" charset="-128"/>
                      </a:endParaRPr>
                    </a:p>
                    <a:p>
                      <a:pPr marL="114300" indent="-114300">
                        <a:buFont typeface="Arial" panose="020B0604020202020204" pitchFamily="34" charset="0"/>
                        <a:buChar char="•"/>
                        <a:tabLst/>
                      </a:pPr>
                      <a:r>
                        <a:rPr kumimoji="1" lang="ja-JP" altLang="en-US" sz="1050">
                          <a:latin typeface="+mn-lt"/>
                          <a:ea typeface="MS PGothic" panose="020B0600070205080204" pitchFamily="34" charset="-128"/>
                        </a:rPr>
                        <a:t>ファイバーに比べ安価</a:t>
                      </a:r>
                      <a:br>
                        <a:rPr kumimoji="1" lang="ja-JP" altLang="en-US" sz="1050">
                          <a:latin typeface="+mn-lt"/>
                          <a:ea typeface="MS PGothic" panose="020B0600070205080204" pitchFamily="34" charset="-128"/>
                        </a:rPr>
                      </a:br>
                      <a:r>
                        <a:rPr kumimoji="1" lang="ja-JP" altLang="en-US" sz="1050">
                          <a:latin typeface="+mn-lt"/>
                          <a:ea typeface="MS PGothic" panose="020B0600070205080204" pitchFamily="34" charset="-128"/>
                        </a:rPr>
                        <a:t>コネクタの形状規格は</a:t>
                      </a:r>
                      <a:r>
                        <a:rPr kumimoji="1" lang="en-US" altLang="ja-JP" sz="1050">
                          <a:latin typeface="+mn-lt"/>
                          <a:ea typeface="MS PGothic" panose="020B0600070205080204" pitchFamily="34" charset="-128"/>
                        </a:rPr>
                        <a:t> RJ-45</a:t>
                      </a:r>
                    </a:p>
                  </a:txBody>
                  <a:tcPr/>
                </a:tc>
                <a:tc>
                  <a:txBody>
                    <a:bodyPr/>
                    <a:lstStyle/>
                    <a:p>
                      <a:pPr marL="114300" indent="-114300">
                        <a:buFont typeface="Arial" panose="020B0604020202020204" pitchFamily="34" charset="0"/>
                        <a:buChar char="•"/>
                        <a:tabLst/>
                      </a:pPr>
                      <a:r>
                        <a:rPr kumimoji="1" lang="ja-JP" altLang="en-US" sz="1050">
                          <a:latin typeface="+mn-lt"/>
                          <a:ea typeface="MS PGothic" panose="020B0600070205080204" pitchFamily="34" charset="-128"/>
                        </a:rPr>
                        <a:t>両端がトランシーバの形状が付いた、ケーブル</a:t>
                      </a:r>
                      <a:br>
                        <a:rPr kumimoji="1" lang="en-US" altLang="ja-JP" sz="1050">
                          <a:latin typeface="+mn-lt"/>
                          <a:ea typeface="MS PGothic" panose="020B0600070205080204" pitchFamily="34" charset="-128"/>
                        </a:rPr>
                      </a:br>
                      <a:r>
                        <a:rPr kumimoji="1" lang="en-US" altLang="ja-JP" sz="1050" err="1">
                          <a:latin typeface="+mn-lt"/>
                          <a:ea typeface="MS PGothic" panose="020B0600070205080204" pitchFamily="34" charset="-128"/>
                        </a:rPr>
                        <a:t>Twinax</a:t>
                      </a:r>
                      <a:r>
                        <a:rPr kumimoji="1" lang="en-US" altLang="ja-JP" sz="1050">
                          <a:latin typeface="+mn-lt"/>
                          <a:ea typeface="MS PGothic" panose="020B0600070205080204" pitchFamily="34" charset="-128"/>
                        </a:rPr>
                        <a:t> </a:t>
                      </a:r>
                      <a:r>
                        <a:rPr kumimoji="1" lang="ja-JP" altLang="en-US" sz="1050">
                          <a:latin typeface="+mn-lt"/>
                          <a:ea typeface="MS PGothic" panose="020B0600070205080204" pitchFamily="34" charset="-128"/>
                        </a:rPr>
                        <a:t>ケーブルとも呼ぶ。</a:t>
                      </a:r>
                      <a:endParaRPr kumimoji="1" lang="en-US" altLang="ja-JP" sz="1050">
                        <a:latin typeface="+mn-lt"/>
                        <a:ea typeface="MS PGothic" panose="020B0600070205080204" pitchFamily="34" charset="-128"/>
                      </a:endParaRPr>
                    </a:p>
                    <a:p>
                      <a:pPr marL="114300" indent="-114300">
                        <a:buFont typeface="Arial" panose="020B0604020202020204" pitchFamily="34" charset="0"/>
                        <a:buChar char="•"/>
                        <a:tabLst/>
                      </a:pPr>
                      <a:endParaRPr kumimoji="1" lang="ja-JP" altLang="en-US" sz="1050">
                        <a:latin typeface="+mn-lt"/>
                        <a:ea typeface="MS PGothic" panose="020B0600070205080204" pitchFamily="34" charset="-128"/>
                      </a:endParaRPr>
                    </a:p>
                  </a:txBody>
                  <a:tcPr/>
                </a:tc>
                <a:extLst>
                  <a:ext uri="{0D108BD9-81ED-4DB2-BD59-A6C34878D82A}">
                    <a16:rowId xmlns:a16="http://schemas.microsoft.com/office/drawing/2014/main" val="2497319425"/>
                  </a:ext>
                </a:extLst>
              </a:tr>
              <a:tr h="1421102">
                <a:tc>
                  <a:txBody>
                    <a:bodyPr/>
                    <a:lstStyle/>
                    <a:p>
                      <a:r>
                        <a:rPr kumimoji="1" lang="ja-JP" altLang="en-US" sz="1050">
                          <a:latin typeface="+mn-lt"/>
                          <a:ea typeface="MS PGothic" panose="020B0600070205080204" pitchFamily="34" charset="-128"/>
                        </a:rPr>
                        <a:t>メディア</a:t>
                      </a:r>
                      <a:br>
                        <a:rPr kumimoji="1" lang="en-US" altLang="ja-JP" sz="1050">
                          <a:latin typeface="+mn-lt"/>
                          <a:ea typeface="MS PGothic" panose="020B0600070205080204" pitchFamily="34" charset="-128"/>
                        </a:rPr>
                      </a:br>
                      <a:r>
                        <a:rPr kumimoji="1" lang="ja-JP" altLang="en-US" sz="800">
                          <a:latin typeface="+mn-lt"/>
                          <a:ea typeface="MS PGothic" panose="020B0600070205080204" pitchFamily="34" charset="-128"/>
                        </a:rPr>
                        <a:t>（ケーブル）</a:t>
                      </a:r>
                      <a:endParaRPr kumimoji="1" lang="ja-JP" altLang="en-US" sz="1050">
                        <a:latin typeface="+mn-lt"/>
                        <a:ea typeface="MS PGothic" panose="020B0600070205080204" pitchFamily="34" charset="-128"/>
                      </a:endParaRPr>
                    </a:p>
                  </a:txBody>
                  <a:tcPr/>
                </a:tc>
                <a:tc>
                  <a:txBody>
                    <a:bodyPr/>
                    <a:lstStyle/>
                    <a:p>
                      <a:r>
                        <a:rPr kumimoji="1" lang="en-US" altLang="ja-JP" sz="1050">
                          <a:latin typeface="+mn-lt"/>
                          <a:ea typeface="MS PGothic" panose="020B0600070205080204" pitchFamily="34" charset="-128"/>
                        </a:rPr>
                        <a:t>OM1 </a:t>
                      </a:r>
                      <a:r>
                        <a:rPr kumimoji="1" lang="ja-JP" altLang="en-US" sz="1050">
                          <a:latin typeface="+mn-lt"/>
                          <a:ea typeface="MS PGothic" panose="020B0600070205080204" pitchFamily="34" charset="-128"/>
                        </a:rPr>
                        <a:t>：ギガビット</a:t>
                      </a:r>
                      <a:r>
                        <a:rPr kumimoji="1" lang="en-US" altLang="ja-JP" sz="1050">
                          <a:latin typeface="+mn-lt"/>
                          <a:ea typeface="MS PGothic" panose="020B0600070205080204" pitchFamily="34" charset="-128"/>
                        </a:rPr>
                        <a:t> </a:t>
                      </a:r>
                      <a:r>
                        <a:rPr kumimoji="1" lang="ja-JP" altLang="en-US" sz="1050">
                          <a:latin typeface="+mn-lt"/>
                          <a:ea typeface="MS PGothic" panose="020B0600070205080204" pitchFamily="34" charset="-128"/>
                        </a:rPr>
                        <a:t>イーサ向け、</a:t>
                      </a:r>
                      <a:r>
                        <a:rPr kumimoji="1" lang="en-US" altLang="ja-JP" sz="1050">
                          <a:latin typeface="+mn-lt"/>
                          <a:ea typeface="MS PGothic" panose="020B0600070205080204" pitchFamily="34" charset="-128"/>
                        </a:rPr>
                        <a:t>200m </a:t>
                      </a:r>
                      <a:r>
                        <a:rPr kumimoji="1" lang="ja-JP" altLang="en-US" sz="1050">
                          <a:latin typeface="+mn-lt"/>
                          <a:ea typeface="MS PGothic" panose="020B0600070205080204" pitchFamily="34" charset="-128"/>
                        </a:rPr>
                        <a:t>までの伝送</a:t>
                      </a:r>
                    </a:p>
                    <a:p>
                      <a:r>
                        <a:rPr kumimoji="1" lang="en-US" altLang="ja-JP" sz="1050">
                          <a:latin typeface="+mn-lt"/>
                          <a:ea typeface="MS PGothic" panose="020B0600070205080204" pitchFamily="34" charset="-128"/>
                        </a:rPr>
                        <a:t>OM2 </a:t>
                      </a:r>
                      <a:r>
                        <a:rPr kumimoji="1" lang="ja-JP" altLang="en-US" sz="1050">
                          <a:latin typeface="+mn-lt"/>
                          <a:ea typeface="MS PGothic" panose="020B0600070205080204" pitchFamily="34" charset="-128"/>
                        </a:rPr>
                        <a:t>：ギガビット</a:t>
                      </a:r>
                      <a:r>
                        <a:rPr kumimoji="1" lang="en-US" altLang="ja-JP" sz="1050">
                          <a:latin typeface="+mn-lt"/>
                          <a:ea typeface="MS PGothic" panose="020B0600070205080204" pitchFamily="34" charset="-128"/>
                        </a:rPr>
                        <a:t> </a:t>
                      </a:r>
                      <a:r>
                        <a:rPr kumimoji="1" lang="ja-JP" altLang="en-US" sz="1050">
                          <a:latin typeface="+mn-lt"/>
                          <a:ea typeface="MS PGothic" panose="020B0600070205080204" pitchFamily="34" charset="-128"/>
                        </a:rPr>
                        <a:t>イーサ向け、</a:t>
                      </a:r>
                      <a:r>
                        <a:rPr kumimoji="1" lang="en-US" altLang="ja-JP" sz="1050">
                          <a:latin typeface="+mn-lt"/>
                          <a:ea typeface="MS PGothic" panose="020B0600070205080204" pitchFamily="34" charset="-128"/>
                        </a:rPr>
                        <a:t>500m </a:t>
                      </a:r>
                      <a:r>
                        <a:rPr kumimoji="1" lang="ja-JP" altLang="en-US" sz="1050">
                          <a:latin typeface="+mn-lt"/>
                          <a:ea typeface="MS PGothic" panose="020B0600070205080204" pitchFamily="34" charset="-128"/>
                        </a:rPr>
                        <a:t>までの伝送</a:t>
                      </a:r>
                    </a:p>
                    <a:p>
                      <a:r>
                        <a:rPr kumimoji="1" lang="en-US" altLang="ja-JP" sz="1050">
                          <a:latin typeface="+mn-lt"/>
                          <a:ea typeface="MS PGothic" panose="020B0600070205080204" pitchFamily="34" charset="-128"/>
                        </a:rPr>
                        <a:t>OM3 </a:t>
                      </a:r>
                      <a:r>
                        <a:rPr kumimoji="1" lang="ja-JP" altLang="en-US" sz="1050">
                          <a:latin typeface="+mn-lt"/>
                          <a:ea typeface="MS PGothic" panose="020B0600070205080204" pitchFamily="34" charset="-128"/>
                        </a:rPr>
                        <a:t>：</a:t>
                      </a:r>
                      <a:r>
                        <a:rPr kumimoji="1" lang="en-US" altLang="ja-JP" sz="1050">
                          <a:latin typeface="+mn-lt"/>
                          <a:ea typeface="MS PGothic" panose="020B0600070205080204" pitchFamily="34" charset="-128"/>
                        </a:rPr>
                        <a:t>10 </a:t>
                      </a:r>
                      <a:r>
                        <a:rPr kumimoji="1" lang="ja-JP" altLang="en-US" sz="1050">
                          <a:latin typeface="+mn-lt"/>
                          <a:ea typeface="MS PGothic" panose="020B0600070205080204" pitchFamily="34" charset="-128"/>
                        </a:rPr>
                        <a:t>ギガビット</a:t>
                      </a:r>
                      <a:r>
                        <a:rPr kumimoji="1" lang="en-US" altLang="ja-JP" sz="1050">
                          <a:latin typeface="+mn-lt"/>
                          <a:ea typeface="MS PGothic" panose="020B0600070205080204" pitchFamily="34" charset="-128"/>
                        </a:rPr>
                        <a:t> </a:t>
                      </a:r>
                      <a:r>
                        <a:rPr kumimoji="1" lang="ja-JP" altLang="en-US" sz="1050">
                          <a:latin typeface="+mn-lt"/>
                          <a:ea typeface="MS PGothic" panose="020B0600070205080204" pitchFamily="34" charset="-128"/>
                        </a:rPr>
                        <a:t>イーサネット向け</a:t>
                      </a:r>
                    </a:p>
                    <a:p>
                      <a:r>
                        <a:rPr kumimoji="1" lang="en-US" altLang="ja-JP" sz="1050">
                          <a:latin typeface="+mn-lt"/>
                          <a:ea typeface="MS PGothic" panose="020B0600070205080204" pitchFamily="34" charset="-128"/>
                        </a:rPr>
                        <a:t>OM4 </a:t>
                      </a:r>
                      <a:r>
                        <a:rPr kumimoji="1" lang="ja-JP" altLang="en-US" sz="1050">
                          <a:latin typeface="+mn-lt"/>
                          <a:ea typeface="MS PGothic" panose="020B0600070205080204" pitchFamily="34" charset="-128"/>
                        </a:rPr>
                        <a:t>：長距離</a:t>
                      </a:r>
                      <a:r>
                        <a:rPr kumimoji="1" lang="en-US" altLang="ja-JP" sz="1050">
                          <a:latin typeface="+mn-lt"/>
                          <a:ea typeface="MS PGothic" panose="020B0600070205080204" pitchFamily="34" charset="-128"/>
                        </a:rPr>
                        <a:t>10G / 40G / 100G </a:t>
                      </a:r>
                      <a:r>
                        <a:rPr kumimoji="1" lang="ja-JP" altLang="en-US" sz="1050">
                          <a:latin typeface="+mn-lt"/>
                          <a:ea typeface="MS PGothic" panose="020B0600070205080204" pitchFamily="34" charset="-128"/>
                        </a:rPr>
                        <a:t>イーサネット向け</a:t>
                      </a:r>
                    </a:p>
                  </a:txBody>
                  <a:tcPr/>
                </a:tc>
                <a:tc>
                  <a:txBody>
                    <a:bodyPr/>
                    <a:lstStyle/>
                    <a:p>
                      <a:r>
                        <a:rPr kumimoji="1" lang="en-US" altLang="ja-JP" sz="1050">
                          <a:latin typeface="+mn-lt"/>
                          <a:ea typeface="MS PGothic" panose="020B0600070205080204" pitchFamily="34" charset="-128"/>
                        </a:rPr>
                        <a:t>G.652</a:t>
                      </a:r>
                      <a:r>
                        <a:rPr kumimoji="1" lang="ja-JP" altLang="en-US" sz="1050">
                          <a:latin typeface="+mn-lt"/>
                          <a:ea typeface="MS PGothic" panose="020B0600070205080204" pitchFamily="34" charset="-128"/>
                        </a:rPr>
                        <a:t>（</a:t>
                      </a:r>
                      <a:r>
                        <a:rPr kumimoji="1" lang="en-US" altLang="ja-JP" sz="1050">
                          <a:latin typeface="+mn-lt"/>
                          <a:ea typeface="MS PGothic" panose="020B0600070205080204" pitchFamily="34" charset="-128"/>
                        </a:rPr>
                        <a:t>OS1/OS2</a:t>
                      </a:r>
                      <a:r>
                        <a:rPr kumimoji="1" lang="ja-JP" altLang="en-US" sz="1050">
                          <a:latin typeface="+mn-lt"/>
                          <a:ea typeface="MS PGothic" panose="020B0600070205080204" pitchFamily="34" charset="-128"/>
                        </a:rPr>
                        <a:t>）</a:t>
                      </a:r>
                    </a:p>
                  </a:txBody>
                  <a:tcPr/>
                </a:tc>
                <a:tc>
                  <a:txBody>
                    <a:bodyPr/>
                    <a:lstStyle/>
                    <a:p>
                      <a:pPr marL="0" marR="0" lvl="0" indent="0" algn="l" defTabSz="685777" rtl="0" eaLnBrk="1" fontAlgn="auto" latinLnBrk="0" hangingPunct="1">
                        <a:lnSpc>
                          <a:spcPct val="100000"/>
                        </a:lnSpc>
                        <a:spcBef>
                          <a:spcPts val="0"/>
                        </a:spcBef>
                        <a:spcAft>
                          <a:spcPts val="0"/>
                        </a:spcAft>
                        <a:buClrTx/>
                        <a:buSzTx/>
                        <a:buFontTx/>
                        <a:buNone/>
                        <a:tabLst/>
                        <a:defRPr/>
                      </a:pPr>
                      <a:r>
                        <a:rPr kumimoji="1" lang="ja-JP" altLang="en-US" sz="1050">
                          <a:latin typeface="+mn-lt"/>
                          <a:ea typeface="MS PGothic" panose="020B0600070205080204" pitchFamily="34" charset="-128"/>
                        </a:rPr>
                        <a:t>カテゴリ</a:t>
                      </a:r>
                      <a:r>
                        <a:rPr kumimoji="1" lang="en-US" altLang="ja-JP" sz="1050">
                          <a:latin typeface="+mn-lt"/>
                          <a:ea typeface="MS PGothic" panose="020B0600070205080204" pitchFamily="34" charset="-128"/>
                        </a:rPr>
                        <a:t> 5E</a:t>
                      </a:r>
                      <a:r>
                        <a:rPr kumimoji="1" lang="ja-JP" altLang="en-US" sz="1050">
                          <a:latin typeface="+mn-lt"/>
                          <a:ea typeface="MS PGothic" panose="020B0600070205080204" pitchFamily="34" charset="-128"/>
                        </a:rPr>
                        <a:t>、</a:t>
                      </a:r>
                      <a:r>
                        <a:rPr kumimoji="1" lang="en-US" altLang="ja-JP" sz="1050">
                          <a:latin typeface="+mn-lt"/>
                          <a:ea typeface="MS PGothic" panose="020B0600070205080204" pitchFamily="34" charset="-128"/>
                        </a:rPr>
                        <a:t>6</a:t>
                      </a:r>
                      <a:r>
                        <a:rPr kumimoji="1" lang="ja-JP" altLang="en-US" sz="1050">
                          <a:latin typeface="+mn-lt"/>
                          <a:ea typeface="MS PGothic" panose="020B0600070205080204" pitchFamily="34" charset="-128"/>
                        </a:rPr>
                        <a:t>、</a:t>
                      </a:r>
                      <a:r>
                        <a:rPr kumimoji="1" lang="en-US" altLang="ja-JP" sz="1050">
                          <a:latin typeface="+mn-lt"/>
                          <a:ea typeface="MS PGothic" panose="020B0600070205080204" pitchFamily="34" charset="-128"/>
                        </a:rPr>
                        <a:t>6A</a:t>
                      </a:r>
                      <a:r>
                        <a:rPr kumimoji="1" lang="ja-JP" altLang="en-US" sz="1050">
                          <a:latin typeface="+mn-lt"/>
                          <a:ea typeface="MS PGothic" panose="020B0600070205080204" pitchFamily="34" charset="-128"/>
                        </a:rPr>
                        <a:t>、</a:t>
                      </a:r>
                      <a:r>
                        <a:rPr kumimoji="1" lang="en-US" altLang="ja-JP" sz="1050">
                          <a:latin typeface="+mn-lt"/>
                          <a:ea typeface="MS PGothic" panose="020B0600070205080204" pitchFamily="34" charset="-128"/>
                        </a:rPr>
                        <a:t>7</a:t>
                      </a:r>
                    </a:p>
                    <a:p>
                      <a:endParaRPr kumimoji="1" lang="ja-JP" altLang="en-US" sz="1050">
                        <a:latin typeface="+mn-lt"/>
                        <a:ea typeface="MS PGothic" panose="020B0600070205080204" pitchFamily="34" charset="-128"/>
                      </a:endParaRPr>
                    </a:p>
                  </a:txBody>
                  <a:tcPr/>
                </a:tc>
                <a:tc>
                  <a:txBody>
                    <a:bodyPr/>
                    <a:lstStyle/>
                    <a:p>
                      <a:pPr marL="0" marR="0" lvl="0" indent="0" algn="l" defTabSz="685777" rtl="0" eaLnBrk="1" fontAlgn="auto" latinLnBrk="0" hangingPunct="1">
                        <a:lnSpc>
                          <a:spcPct val="100000"/>
                        </a:lnSpc>
                        <a:spcBef>
                          <a:spcPts val="0"/>
                        </a:spcBef>
                        <a:spcAft>
                          <a:spcPts val="0"/>
                        </a:spcAft>
                        <a:buClrTx/>
                        <a:buSzTx/>
                        <a:buFontTx/>
                        <a:buNone/>
                        <a:tabLst/>
                        <a:defRPr/>
                      </a:pPr>
                      <a:endParaRPr kumimoji="1" lang="en-US" altLang="ja-JP" sz="1050">
                        <a:latin typeface="+mn-lt"/>
                        <a:ea typeface="MS PGothic" panose="020B0600070205080204" pitchFamily="34" charset="-128"/>
                      </a:endParaRPr>
                    </a:p>
                  </a:txBody>
                  <a:tcPr/>
                </a:tc>
                <a:extLst>
                  <a:ext uri="{0D108BD9-81ED-4DB2-BD59-A6C34878D82A}">
                    <a16:rowId xmlns:a16="http://schemas.microsoft.com/office/drawing/2014/main" val="4265721757"/>
                  </a:ext>
                </a:extLst>
              </a:tr>
              <a:tr h="373493">
                <a:tc>
                  <a:txBody>
                    <a:bodyPr/>
                    <a:lstStyle/>
                    <a:p>
                      <a:r>
                        <a:rPr kumimoji="1" lang="ja-JP" altLang="en-US" sz="1050">
                          <a:latin typeface="+mn-lt"/>
                          <a:ea typeface="MS PGothic" panose="020B0600070205080204" pitchFamily="34" charset="-128"/>
                        </a:rPr>
                        <a:t>接続方式</a:t>
                      </a:r>
                    </a:p>
                  </a:txBody>
                  <a:tcPr/>
                </a:tc>
                <a:tc>
                  <a:txBody>
                    <a:bodyPr/>
                    <a:lstStyle/>
                    <a:p>
                      <a:r>
                        <a:rPr kumimoji="1" lang="en-US" altLang="ja-JP" sz="1100" dirty="0">
                          <a:latin typeface="+mn-lt"/>
                          <a:ea typeface="MS PGothic" panose="020B0600070205080204" pitchFamily="34" charset="-128"/>
                        </a:rPr>
                        <a:t>10G / 40G / 100G</a:t>
                      </a:r>
                      <a:endParaRPr kumimoji="1" lang="ja-JP" altLang="en-US" sz="1050" dirty="0">
                        <a:latin typeface="+mn-lt"/>
                        <a:ea typeface="MS PGothic" panose="020B0600070205080204" pitchFamily="34" charset="-128"/>
                      </a:endParaRPr>
                    </a:p>
                  </a:txBody>
                  <a:tcPr/>
                </a:tc>
                <a:tc>
                  <a:txBody>
                    <a:bodyPr/>
                    <a:lstStyle/>
                    <a:p>
                      <a:r>
                        <a:rPr kumimoji="1" lang="en-US" altLang="ja-JP" sz="1100">
                          <a:latin typeface="+mn-lt"/>
                          <a:ea typeface="MS PGothic" panose="020B0600070205080204" pitchFamily="34" charset="-128"/>
                        </a:rPr>
                        <a:t>10G / 40G / 100G</a:t>
                      </a:r>
                      <a:endParaRPr kumimoji="1" lang="ja-JP" altLang="en-US" sz="1050">
                        <a:latin typeface="+mn-lt"/>
                        <a:ea typeface="MS PGothic" panose="020B0600070205080204" pitchFamily="34" charset="-128"/>
                      </a:endParaRPr>
                    </a:p>
                  </a:txBody>
                  <a:tcPr/>
                </a:tc>
                <a:tc>
                  <a:txBody>
                    <a:bodyPr/>
                    <a:lstStyle/>
                    <a:p>
                      <a:r>
                        <a:rPr kumimoji="1" lang="en-US" altLang="ja-JP" sz="1050">
                          <a:latin typeface="+mn-lt"/>
                          <a:ea typeface="MS PGothic" panose="020B0600070205080204" pitchFamily="34" charset="-128"/>
                        </a:rPr>
                        <a:t>1G</a:t>
                      </a:r>
                      <a:endParaRPr kumimoji="1" lang="ja-JP" altLang="en-US" sz="1050">
                        <a:latin typeface="+mn-lt"/>
                        <a:ea typeface="MS PGothic" panose="020B0600070205080204" pitchFamily="34" charset="-128"/>
                      </a:endParaRPr>
                    </a:p>
                  </a:txBody>
                  <a:tcPr/>
                </a:tc>
                <a:tc>
                  <a:txBody>
                    <a:bodyPr/>
                    <a:lstStyle/>
                    <a:p>
                      <a:pPr marL="0" marR="0" lvl="0" indent="0" algn="l" defTabSz="685777" rtl="0" eaLnBrk="1" fontAlgn="auto" latinLnBrk="0" hangingPunct="1">
                        <a:lnSpc>
                          <a:spcPct val="100000"/>
                        </a:lnSpc>
                        <a:spcBef>
                          <a:spcPts val="0"/>
                        </a:spcBef>
                        <a:spcAft>
                          <a:spcPts val="0"/>
                        </a:spcAft>
                        <a:buClrTx/>
                        <a:buSzTx/>
                        <a:buFontTx/>
                        <a:buNone/>
                        <a:tabLst/>
                        <a:defRPr/>
                      </a:pPr>
                      <a:r>
                        <a:rPr kumimoji="1" lang="en-US" altLang="ja-JP" sz="1050" dirty="0">
                          <a:latin typeface="+mn-lt"/>
                          <a:ea typeface="MS PGothic" panose="020B0600070205080204" pitchFamily="34" charset="-128"/>
                        </a:rPr>
                        <a:t>10G / 40G / 100G</a:t>
                      </a:r>
                      <a:endParaRPr kumimoji="1" lang="ja-JP" altLang="en-US" sz="1000" dirty="0">
                        <a:latin typeface="+mn-lt"/>
                        <a:ea typeface="MS PGothic" panose="020B0600070205080204" pitchFamily="34" charset="-128"/>
                      </a:endParaRPr>
                    </a:p>
                  </a:txBody>
                  <a:tcPr/>
                </a:tc>
                <a:extLst>
                  <a:ext uri="{0D108BD9-81ED-4DB2-BD59-A6C34878D82A}">
                    <a16:rowId xmlns:a16="http://schemas.microsoft.com/office/drawing/2014/main" val="2367797600"/>
                  </a:ext>
                </a:extLst>
              </a:tr>
            </a:tbl>
          </a:graphicData>
        </a:graphic>
      </p:graphicFrame>
      <p:sp>
        <p:nvSpPr>
          <p:cNvPr id="11" name="Slide Number Placeholder 4">
            <a:extLst>
              <a:ext uri="{FF2B5EF4-FFF2-40B4-BE49-F238E27FC236}">
                <a16:creationId xmlns:a16="http://schemas.microsoft.com/office/drawing/2014/main" id="{ECFDA878-1BD9-B945-9AB8-386732B5D311}"/>
              </a:ext>
            </a:extLst>
          </p:cNvPr>
          <p:cNvSpPr txBox="1">
            <a:spLocks/>
          </p:cNvSpPr>
          <p:nvPr/>
        </p:nvSpPr>
        <p:spPr>
          <a:xfrm>
            <a:off x="8648700" y="4884738"/>
            <a:ext cx="495300" cy="274637"/>
          </a:xfrm>
          <a:prstGeom prst="rect">
            <a:avLst/>
          </a:prstGeom>
        </p:spPr>
        <p:txBody>
          <a:bodyPr>
            <a:noAutofit/>
          </a:bodyPr>
          <a:lstStyle>
            <a:defPPr>
              <a:defRPr lang="en-US"/>
            </a:defPPr>
            <a:lvl1pPr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1pPr>
            <a:lvl2pPr marL="4572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2pPr>
            <a:lvl3pPr marL="9144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3pPr>
            <a:lvl4pPr marL="13716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4pPr>
            <a:lvl5pPr marL="18288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5pPr>
            <a:lvl6pPr marL="2286000" algn="l" defTabSz="457200" rtl="0" eaLnBrk="1" latinLnBrk="0" hangingPunct="1">
              <a:defRPr kern="1200">
                <a:solidFill>
                  <a:schemeClr val="tx1"/>
                </a:solidFill>
                <a:latin typeface="Arial" charset="0"/>
                <a:ea typeface="ＭＳ Ｐゴシック" charset="0"/>
                <a:cs typeface="ＭＳ Ｐゴシック" charset="0"/>
              </a:defRPr>
            </a:lvl6pPr>
            <a:lvl7pPr marL="2743200" algn="l" defTabSz="457200" rtl="0" eaLnBrk="1" latinLnBrk="0" hangingPunct="1">
              <a:defRPr kern="1200">
                <a:solidFill>
                  <a:schemeClr val="tx1"/>
                </a:solidFill>
                <a:latin typeface="Arial" charset="0"/>
                <a:ea typeface="ＭＳ Ｐゴシック" charset="0"/>
                <a:cs typeface="ＭＳ Ｐゴシック" charset="0"/>
              </a:defRPr>
            </a:lvl7pPr>
            <a:lvl8pPr marL="3200400" algn="l" defTabSz="457200" rtl="0" eaLnBrk="1" latinLnBrk="0" hangingPunct="1">
              <a:defRPr kern="1200">
                <a:solidFill>
                  <a:schemeClr val="tx1"/>
                </a:solidFill>
                <a:latin typeface="Arial" charset="0"/>
                <a:ea typeface="ＭＳ Ｐゴシック" charset="0"/>
                <a:cs typeface="ＭＳ Ｐゴシック" charset="0"/>
              </a:defRPr>
            </a:lvl8pPr>
            <a:lvl9pPr marL="3657600" algn="l" defTabSz="457200" rtl="0" eaLnBrk="1" latinLnBrk="0" hangingPunct="1">
              <a:defRPr kern="1200">
                <a:solidFill>
                  <a:schemeClr val="tx1"/>
                </a:solidFill>
                <a:latin typeface="Arial" charset="0"/>
                <a:ea typeface="ＭＳ Ｐゴシック" charset="0"/>
                <a:cs typeface="ＭＳ Ｐゴシック" charset="0"/>
              </a:defRPr>
            </a:lvl9pPr>
          </a:lstStyle>
          <a:p>
            <a:fld id="{3945D0FD-48F1-4D72-80C5-FFB60B92A834}" type="slidenum">
              <a:rPr lang="en-US" sz="900" smtClean="0">
                <a:latin typeface="+mn-lt"/>
                <a:ea typeface="MS PGothic" panose="020B0600070205080204" pitchFamily="34" charset="-128"/>
              </a:rPr>
              <a:pPr/>
              <a:t>47</a:t>
            </a:fld>
            <a:endParaRPr lang="en-US" sz="900">
              <a:latin typeface="+mn-lt"/>
              <a:ea typeface="MS PGothic" panose="020B0600070205080204" pitchFamily="34" charset="-128"/>
            </a:endParaRPr>
          </a:p>
        </p:txBody>
      </p:sp>
    </p:spTree>
    <p:extLst>
      <p:ext uri="{BB962C8B-B14F-4D97-AF65-F5344CB8AC3E}">
        <p14:creationId xmlns:p14="http://schemas.microsoft.com/office/powerpoint/2010/main" val="2960167058"/>
      </p:ext>
    </p:extLst>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a:extLst>
              <a:ext uri="{FF2B5EF4-FFF2-40B4-BE49-F238E27FC236}">
                <a16:creationId xmlns:a16="http://schemas.microsoft.com/office/drawing/2014/main" id="{0342BCA7-AE6B-D844-9F11-4E3FF8AE01EF}"/>
              </a:ext>
            </a:extLst>
          </p:cNvPr>
          <p:cNvSpPr>
            <a:spLocks noGrp="1"/>
          </p:cNvSpPr>
          <p:nvPr>
            <p:ph type="title"/>
          </p:nvPr>
        </p:nvSpPr>
        <p:spPr/>
        <p:txBody>
          <a:bodyPr/>
          <a:lstStyle/>
          <a:p>
            <a:r>
              <a:rPr kumimoji="1" lang="ja-JP" altLang="en-US">
                <a:ea typeface="MS PGothic" panose="020B0600070205080204" pitchFamily="34" charset="-128"/>
              </a:rPr>
              <a:t>ケース</a:t>
            </a:r>
            <a:r>
              <a:rPr kumimoji="1" lang="en-US" altLang="ja-JP">
                <a:ea typeface="MS PGothic" panose="020B0600070205080204" pitchFamily="34" charset="-128"/>
              </a:rPr>
              <a:t> </a:t>
            </a:r>
            <a:r>
              <a:rPr kumimoji="1" lang="ja-JP" altLang="en-US">
                <a:ea typeface="MS PGothic" panose="020B0600070205080204" pitchFamily="34" charset="-128"/>
              </a:rPr>
              <a:t>スタディ　（コア</a:t>
            </a:r>
            <a:r>
              <a:rPr kumimoji="1" lang="en-US" altLang="ja-JP">
                <a:ea typeface="MS PGothic" panose="020B0600070205080204" pitchFamily="34" charset="-128"/>
              </a:rPr>
              <a:t> </a:t>
            </a:r>
            <a:r>
              <a:rPr kumimoji="1" lang="ja-JP" altLang="en-US">
                <a:ea typeface="MS PGothic" panose="020B0600070205080204" pitchFamily="34" charset="-128"/>
              </a:rPr>
              <a:t>レイヤ）</a:t>
            </a:r>
            <a:endParaRPr kumimoji="1" lang="ja-JP" altLang="en-US">
              <a:latin typeface="+mn-lt"/>
            </a:endParaRPr>
          </a:p>
        </p:txBody>
      </p:sp>
      <p:sp>
        <p:nvSpPr>
          <p:cNvPr id="3" name="Text Placeholder 2">
            <a:extLst>
              <a:ext uri="{FF2B5EF4-FFF2-40B4-BE49-F238E27FC236}">
                <a16:creationId xmlns:a16="http://schemas.microsoft.com/office/drawing/2014/main" id="{2875CF98-AC21-D44B-9203-002B33C27D29}"/>
              </a:ext>
            </a:extLst>
          </p:cNvPr>
          <p:cNvSpPr>
            <a:spLocks noGrp="1"/>
          </p:cNvSpPr>
          <p:nvPr>
            <p:ph type="body" sz="quarter" idx="12"/>
          </p:nvPr>
        </p:nvSpPr>
        <p:spPr/>
        <p:txBody>
          <a:bodyPr/>
          <a:lstStyle/>
          <a:p>
            <a:r>
              <a:rPr kumimoji="1" lang="en-US" altLang="ja-JP"/>
              <a:t>2.5  </a:t>
            </a:r>
            <a:r>
              <a:rPr kumimoji="1" lang="ja-JP" altLang="en-US"/>
              <a:t>コア</a:t>
            </a:r>
            <a:r>
              <a:rPr kumimoji="1" lang="en-US" altLang="ja-JP"/>
              <a:t> </a:t>
            </a:r>
            <a:r>
              <a:rPr kumimoji="1" lang="ja-JP" altLang="en-US"/>
              <a:t>レイヤの構成</a:t>
            </a:r>
          </a:p>
        </p:txBody>
      </p:sp>
      <p:sp>
        <p:nvSpPr>
          <p:cNvPr id="101" name="テキスト ボックス 100">
            <a:extLst>
              <a:ext uri="{FF2B5EF4-FFF2-40B4-BE49-F238E27FC236}">
                <a16:creationId xmlns:a16="http://schemas.microsoft.com/office/drawing/2014/main" id="{4FB37DC2-7FC8-DC4B-A993-5D802C0ADA8E}"/>
              </a:ext>
            </a:extLst>
          </p:cNvPr>
          <p:cNvSpPr txBox="1"/>
          <p:nvPr/>
        </p:nvSpPr>
        <p:spPr>
          <a:xfrm>
            <a:off x="303587" y="994292"/>
            <a:ext cx="2058577" cy="276999"/>
          </a:xfrm>
          <a:prstGeom prst="rect">
            <a:avLst/>
          </a:prstGeom>
          <a:noFill/>
        </p:spPr>
        <p:txBody>
          <a:bodyPr wrap="none" rtlCol="0">
            <a:spAutoFit/>
          </a:bodyPr>
          <a:lstStyle/>
          <a:p>
            <a:r>
              <a:rPr kumimoji="1" lang="en-US" altLang="ja-JP" sz="1200" b="1" u="sng">
                <a:latin typeface="+mn-lt"/>
                <a:ea typeface="MS PGothic" panose="020B0600070205080204" pitchFamily="34" charset="-128"/>
              </a:rPr>
              <a:t>A </a:t>
            </a:r>
            <a:r>
              <a:rPr kumimoji="1" lang="ja-JP" altLang="en-US" sz="1200" b="1" u="sng">
                <a:latin typeface="+mn-lt"/>
                <a:ea typeface="MS PGothic" panose="020B0600070205080204" pitchFamily="34" charset="-128"/>
              </a:rPr>
              <a:t>構成　小規模構成シナリオ</a:t>
            </a:r>
          </a:p>
        </p:txBody>
      </p:sp>
      <p:sp>
        <p:nvSpPr>
          <p:cNvPr id="102" name="テキスト ボックス 101">
            <a:extLst>
              <a:ext uri="{FF2B5EF4-FFF2-40B4-BE49-F238E27FC236}">
                <a16:creationId xmlns:a16="http://schemas.microsoft.com/office/drawing/2014/main" id="{4E8AE438-C5D4-D24A-898F-20FE76C844AC}"/>
              </a:ext>
            </a:extLst>
          </p:cNvPr>
          <p:cNvSpPr txBox="1"/>
          <p:nvPr/>
        </p:nvSpPr>
        <p:spPr>
          <a:xfrm>
            <a:off x="3750664" y="1000231"/>
            <a:ext cx="2053767" cy="276999"/>
          </a:xfrm>
          <a:prstGeom prst="rect">
            <a:avLst/>
          </a:prstGeom>
          <a:noFill/>
        </p:spPr>
        <p:txBody>
          <a:bodyPr wrap="none" rtlCol="0">
            <a:spAutoFit/>
          </a:bodyPr>
          <a:lstStyle/>
          <a:p>
            <a:r>
              <a:rPr kumimoji="1" lang="en-US" altLang="ja-JP" sz="1200" b="1" u="sng">
                <a:latin typeface="+mn-lt"/>
                <a:ea typeface="MS PGothic" panose="020B0600070205080204" pitchFamily="34" charset="-128"/>
              </a:rPr>
              <a:t>B </a:t>
            </a:r>
            <a:r>
              <a:rPr kumimoji="1" lang="ja-JP" altLang="en-US" sz="1200" b="1" u="sng">
                <a:latin typeface="+mn-lt"/>
                <a:ea typeface="MS PGothic" panose="020B0600070205080204" pitchFamily="34" charset="-128"/>
              </a:rPr>
              <a:t>構成　大規模構成シナリオ</a:t>
            </a:r>
          </a:p>
        </p:txBody>
      </p:sp>
      <p:sp>
        <p:nvSpPr>
          <p:cNvPr id="294" name="角丸四角形 293">
            <a:extLst>
              <a:ext uri="{FF2B5EF4-FFF2-40B4-BE49-F238E27FC236}">
                <a16:creationId xmlns:a16="http://schemas.microsoft.com/office/drawing/2014/main" id="{FE4468AB-2841-9E44-B7CC-2FDD14879AEA}"/>
              </a:ext>
            </a:extLst>
          </p:cNvPr>
          <p:cNvSpPr/>
          <p:nvPr/>
        </p:nvSpPr>
        <p:spPr>
          <a:xfrm>
            <a:off x="3783463" y="2641029"/>
            <a:ext cx="1010776" cy="460860"/>
          </a:xfrm>
          <a:prstGeom prst="roundRect">
            <a:avLst/>
          </a:prstGeom>
          <a:solidFill>
            <a:sysClr val="window" lastClr="FFFFFF">
              <a:lumMod val="85000"/>
            </a:sysClr>
          </a:solidFill>
          <a:ln w="9525" cap="flat" cmpd="sng" algn="ctr">
            <a:solidFill>
              <a:sysClr val="window" lastClr="FFFFFF">
                <a:lumMod val="75000"/>
              </a:sys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1" lang="ja-JP" altLang="en-US" sz="1000" b="0" i="0" u="none" strike="noStrike" kern="0" cap="none" spc="0" normalizeH="0" baseline="0" noProof="0">
              <a:ln>
                <a:noFill/>
              </a:ln>
              <a:solidFill>
                <a:prstClr val="white"/>
              </a:solidFill>
              <a:effectLst/>
              <a:uLnTx/>
              <a:uFillTx/>
              <a:latin typeface="+mn-lt"/>
              <a:ea typeface="游ゴシック" panose="020B0400000000000000" pitchFamily="34" charset="-128"/>
              <a:cs typeface="+mn-cs"/>
            </a:endParaRPr>
          </a:p>
        </p:txBody>
      </p:sp>
      <p:sp>
        <p:nvSpPr>
          <p:cNvPr id="295" name="角丸四角形 294">
            <a:extLst>
              <a:ext uri="{FF2B5EF4-FFF2-40B4-BE49-F238E27FC236}">
                <a16:creationId xmlns:a16="http://schemas.microsoft.com/office/drawing/2014/main" id="{230F7C51-0706-5D41-9B23-C88F021C29FD}"/>
              </a:ext>
            </a:extLst>
          </p:cNvPr>
          <p:cNvSpPr/>
          <p:nvPr/>
        </p:nvSpPr>
        <p:spPr>
          <a:xfrm>
            <a:off x="4999874" y="2641029"/>
            <a:ext cx="1010776" cy="460860"/>
          </a:xfrm>
          <a:prstGeom prst="roundRect">
            <a:avLst/>
          </a:prstGeom>
          <a:solidFill>
            <a:sysClr val="window" lastClr="FFFFFF">
              <a:lumMod val="85000"/>
            </a:sysClr>
          </a:solidFill>
          <a:ln w="9525" cap="flat" cmpd="sng" algn="ctr">
            <a:solidFill>
              <a:sysClr val="window" lastClr="FFFFFF">
                <a:lumMod val="75000"/>
              </a:sys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1" lang="ja-JP" altLang="en-US" sz="1000" b="0" i="0" u="none" strike="noStrike" kern="0" cap="none" spc="0" normalizeH="0" baseline="0" noProof="0">
              <a:ln>
                <a:noFill/>
              </a:ln>
              <a:solidFill>
                <a:prstClr val="white"/>
              </a:solidFill>
              <a:effectLst/>
              <a:uLnTx/>
              <a:uFillTx/>
              <a:latin typeface="+mn-lt"/>
              <a:ea typeface="游ゴシック" panose="020B0400000000000000" pitchFamily="34" charset="-128"/>
              <a:cs typeface="+mn-cs"/>
            </a:endParaRPr>
          </a:p>
        </p:txBody>
      </p:sp>
      <p:sp>
        <p:nvSpPr>
          <p:cNvPr id="296" name="角丸四角形 295">
            <a:extLst>
              <a:ext uri="{FF2B5EF4-FFF2-40B4-BE49-F238E27FC236}">
                <a16:creationId xmlns:a16="http://schemas.microsoft.com/office/drawing/2014/main" id="{267151C5-FD8B-344B-A600-FB760F1AE3EB}"/>
              </a:ext>
            </a:extLst>
          </p:cNvPr>
          <p:cNvSpPr/>
          <p:nvPr/>
        </p:nvSpPr>
        <p:spPr>
          <a:xfrm>
            <a:off x="6307248" y="2641029"/>
            <a:ext cx="1010776" cy="460860"/>
          </a:xfrm>
          <a:prstGeom prst="roundRect">
            <a:avLst/>
          </a:prstGeom>
          <a:solidFill>
            <a:sysClr val="window" lastClr="FFFFFF">
              <a:lumMod val="85000"/>
            </a:sysClr>
          </a:solidFill>
          <a:ln w="9525" cap="flat" cmpd="sng" algn="ctr">
            <a:solidFill>
              <a:sysClr val="window" lastClr="FFFFFF">
                <a:lumMod val="75000"/>
              </a:sys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1" lang="ja-JP" altLang="en-US" sz="1000" b="0" i="0" u="none" strike="noStrike" kern="0" cap="none" spc="0" normalizeH="0" baseline="0" noProof="0">
              <a:ln>
                <a:noFill/>
              </a:ln>
              <a:solidFill>
                <a:prstClr val="white"/>
              </a:solidFill>
              <a:effectLst/>
              <a:uLnTx/>
              <a:uFillTx/>
              <a:latin typeface="+mn-lt"/>
              <a:ea typeface="游ゴシック" panose="020B0400000000000000" pitchFamily="34" charset="-128"/>
              <a:cs typeface="+mn-cs"/>
            </a:endParaRPr>
          </a:p>
        </p:txBody>
      </p:sp>
      <p:sp>
        <p:nvSpPr>
          <p:cNvPr id="297" name="角丸四角形 296">
            <a:extLst>
              <a:ext uri="{FF2B5EF4-FFF2-40B4-BE49-F238E27FC236}">
                <a16:creationId xmlns:a16="http://schemas.microsoft.com/office/drawing/2014/main" id="{FACF1C2D-C3FC-9F4A-B530-61F39092755B}"/>
              </a:ext>
            </a:extLst>
          </p:cNvPr>
          <p:cNvSpPr/>
          <p:nvPr/>
        </p:nvSpPr>
        <p:spPr>
          <a:xfrm>
            <a:off x="7511508" y="2641029"/>
            <a:ext cx="1010776" cy="460860"/>
          </a:xfrm>
          <a:prstGeom prst="roundRect">
            <a:avLst/>
          </a:prstGeom>
          <a:solidFill>
            <a:sysClr val="window" lastClr="FFFFFF">
              <a:lumMod val="85000"/>
            </a:sysClr>
          </a:solidFill>
          <a:ln w="9525" cap="flat" cmpd="sng" algn="ctr">
            <a:solidFill>
              <a:sysClr val="window" lastClr="FFFFFF">
                <a:lumMod val="75000"/>
              </a:sys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1" lang="ja-JP" altLang="en-US" sz="1000" b="0" i="0" u="none" strike="noStrike" kern="0" cap="none" spc="0" normalizeH="0" baseline="0" noProof="0">
              <a:ln>
                <a:noFill/>
              </a:ln>
              <a:solidFill>
                <a:prstClr val="white"/>
              </a:solidFill>
              <a:effectLst/>
              <a:uLnTx/>
              <a:uFillTx/>
              <a:latin typeface="+mn-lt"/>
              <a:ea typeface="游ゴシック" panose="020B0400000000000000" pitchFamily="34" charset="-128"/>
              <a:cs typeface="+mn-cs"/>
            </a:endParaRPr>
          </a:p>
        </p:txBody>
      </p:sp>
      <p:sp>
        <p:nvSpPr>
          <p:cNvPr id="310" name="テキスト ボックス 309">
            <a:extLst>
              <a:ext uri="{FF2B5EF4-FFF2-40B4-BE49-F238E27FC236}">
                <a16:creationId xmlns:a16="http://schemas.microsoft.com/office/drawing/2014/main" id="{96BE1951-412C-6E47-A2F3-9E9C019A4589}"/>
              </a:ext>
            </a:extLst>
          </p:cNvPr>
          <p:cNvSpPr txBox="1"/>
          <p:nvPr/>
        </p:nvSpPr>
        <p:spPr>
          <a:xfrm>
            <a:off x="3918082" y="2453585"/>
            <a:ext cx="912429" cy="215444"/>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1" lang="en-US" altLang="ja-JP" sz="800" b="0" i="0" u="none" strike="noStrike" kern="0" cap="none" spc="0" normalizeH="0" baseline="0" noProof="0">
                <a:ln>
                  <a:noFill/>
                </a:ln>
                <a:solidFill>
                  <a:prstClr val="black"/>
                </a:solidFill>
                <a:effectLst/>
                <a:uLnTx/>
                <a:uFillTx/>
                <a:latin typeface="+mn-lt"/>
                <a:ea typeface="游ゴシック" panose="020B0400000000000000" pitchFamily="34" charset="-128"/>
                <a:cs typeface="+mn-cs"/>
              </a:rPr>
              <a:t>2 * </a:t>
            </a:r>
            <a:r>
              <a:rPr kumimoji="1" lang="en" altLang="ja-JP" sz="800" b="0" i="0" u="none" strike="noStrike" kern="0" cap="none" spc="0" normalizeH="0" baseline="0" noProof="0">
                <a:ln>
                  <a:noFill/>
                </a:ln>
                <a:solidFill>
                  <a:prstClr val="black"/>
                </a:solidFill>
                <a:effectLst/>
                <a:uLnTx/>
                <a:uFillTx/>
                <a:latin typeface="+mn-lt"/>
                <a:ea typeface="游ゴシック" panose="020B0400000000000000" pitchFamily="34" charset="-128"/>
                <a:cs typeface="+mn-cs"/>
              </a:rPr>
              <a:t>C9500-40X</a:t>
            </a:r>
            <a:endParaRPr kumimoji="1" lang="ja-JP" altLang="en-US" sz="800" b="0" i="0" u="none" strike="noStrike" kern="0" cap="none" spc="0" normalizeH="0" baseline="0" noProof="0">
              <a:ln>
                <a:noFill/>
              </a:ln>
              <a:solidFill>
                <a:prstClr val="black"/>
              </a:solidFill>
              <a:effectLst/>
              <a:uLnTx/>
              <a:uFillTx/>
              <a:latin typeface="+mn-lt"/>
              <a:ea typeface="游ゴシック" panose="020B0400000000000000" pitchFamily="34" charset="-128"/>
              <a:cs typeface="+mn-cs"/>
            </a:endParaRPr>
          </a:p>
        </p:txBody>
      </p:sp>
      <p:sp>
        <p:nvSpPr>
          <p:cNvPr id="311" name="テキスト ボックス 310">
            <a:extLst>
              <a:ext uri="{FF2B5EF4-FFF2-40B4-BE49-F238E27FC236}">
                <a16:creationId xmlns:a16="http://schemas.microsoft.com/office/drawing/2014/main" id="{4B97A535-4F6D-734A-AD32-E6A6AFB0E621}"/>
              </a:ext>
            </a:extLst>
          </p:cNvPr>
          <p:cNvSpPr txBox="1"/>
          <p:nvPr/>
        </p:nvSpPr>
        <p:spPr>
          <a:xfrm>
            <a:off x="3860018" y="2963903"/>
            <a:ext cx="917239" cy="200055"/>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1" lang="en-US" altLang="ja-JP" sz="700" b="0" i="0" u="none" strike="noStrike" kern="0" cap="none" spc="0" normalizeH="0" baseline="0" noProof="0" dirty="0" err="1">
                <a:ln>
                  <a:noFill/>
                </a:ln>
                <a:solidFill>
                  <a:prstClr val="black"/>
                </a:solidFill>
                <a:effectLst/>
                <a:uLnTx/>
                <a:uFillTx/>
                <a:latin typeface="+mn-lt"/>
                <a:ea typeface="游ゴシック" panose="020B0400000000000000" pitchFamily="34" charset="-128"/>
                <a:cs typeface="+mn-cs"/>
              </a:rPr>
              <a:t>StackWise</a:t>
            </a:r>
            <a:r>
              <a:rPr kumimoji="1" lang="en-US" altLang="ja-JP" sz="700" b="0" i="0" u="none" strike="noStrike" kern="0" cap="none" spc="0" normalizeH="0" baseline="0" noProof="0" dirty="0">
                <a:ln>
                  <a:noFill/>
                </a:ln>
                <a:solidFill>
                  <a:prstClr val="black"/>
                </a:solidFill>
                <a:effectLst/>
                <a:uLnTx/>
                <a:uFillTx/>
                <a:latin typeface="+mn-lt"/>
                <a:ea typeface="游ゴシック" panose="020B0400000000000000" pitchFamily="34" charset="-128"/>
                <a:cs typeface="+mn-cs"/>
              </a:rPr>
              <a:t> Virtual</a:t>
            </a:r>
            <a:endParaRPr kumimoji="1" lang="ja-JP" altLang="en-US" sz="700" b="0" i="0" u="none" strike="noStrike" kern="0" cap="none" spc="0" normalizeH="0" baseline="0" noProof="0">
              <a:ln>
                <a:noFill/>
              </a:ln>
              <a:solidFill>
                <a:prstClr val="black"/>
              </a:solidFill>
              <a:effectLst/>
              <a:uLnTx/>
              <a:uFillTx/>
              <a:latin typeface="+mn-lt"/>
              <a:ea typeface="游ゴシック" panose="020B0400000000000000" pitchFamily="34" charset="-128"/>
              <a:cs typeface="+mn-cs"/>
            </a:endParaRPr>
          </a:p>
        </p:txBody>
      </p:sp>
      <p:sp>
        <p:nvSpPr>
          <p:cNvPr id="324" name="テキスト ボックス 323">
            <a:extLst>
              <a:ext uri="{FF2B5EF4-FFF2-40B4-BE49-F238E27FC236}">
                <a16:creationId xmlns:a16="http://schemas.microsoft.com/office/drawing/2014/main" id="{D84C4A32-7C3E-FF4B-A4A7-3FA73C496ECD}"/>
              </a:ext>
            </a:extLst>
          </p:cNvPr>
          <p:cNvSpPr txBox="1"/>
          <p:nvPr/>
        </p:nvSpPr>
        <p:spPr>
          <a:xfrm>
            <a:off x="5134493" y="2453585"/>
            <a:ext cx="912429" cy="215444"/>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1" lang="en-US" altLang="ja-JP" sz="800" b="0" i="0" u="none" strike="noStrike" kern="0" cap="none" spc="0" normalizeH="0" baseline="0" noProof="0">
                <a:ln>
                  <a:noFill/>
                </a:ln>
                <a:solidFill>
                  <a:prstClr val="black"/>
                </a:solidFill>
                <a:effectLst/>
                <a:uLnTx/>
                <a:uFillTx/>
                <a:latin typeface="+mn-lt"/>
                <a:ea typeface="游ゴシック" panose="020B0400000000000000" pitchFamily="34" charset="-128"/>
                <a:cs typeface="+mn-cs"/>
              </a:rPr>
              <a:t>2 * </a:t>
            </a:r>
            <a:r>
              <a:rPr kumimoji="1" lang="en" altLang="ja-JP" sz="800" b="0" i="0" u="none" strike="noStrike" kern="0" cap="none" spc="0" normalizeH="0" baseline="0" noProof="0">
                <a:ln>
                  <a:noFill/>
                </a:ln>
                <a:solidFill>
                  <a:prstClr val="black"/>
                </a:solidFill>
                <a:effectLst/>
                <a:uLnTx/>
                <a:uFillTx/>
                <a:latin typeface="+mn-lt"/>
                <a:ea typeface="游ゴシック" panose="020B0400000000000000" pitchFamily="34" charset="-128"/>
                <a:cs typeface="+mn-cs"/>
              </a:rPr>
              <a:t>C9500-40X</a:t>
            </a:r>
            <a:endParaRPr kumimoji="1" lang="ja-JP" altLang="en-US" sz="800" b="0" i="0" u="none" strike="noStrike" kern="0" cap="none" spc="0" normalizeH="0" baseline="0" noProof="0">
              <a:ln>
                <a:noFill/>
              </a:ln>
              <a:solidFill>
                <a:prstClr val="black"/>
              </a:solidFill>
              <a:effectLst/>
              <a:uLnTx/>
              <a:uFillTx/>
              <a:latin typeface="+mn-lt"/>
              <a:ea typeface="游ゴシック" panose="020B0400000000000000" pitchFamily="34" charset="-128"/>
              <a:cs typeface="+mn-cs"/>
            </a:endParaRPr>
          </a:p>
        </p:txBody>
      </p:sp>
      <p:sp>
        <p:nvSpPr>
          <p:cNvPr id="325" name="テキスト ボックス 324">
            <a:extLst>
              <a:ext uri="{FF2B5EF4-FFF2-40B4-BE49-F238E27FC236}">
                <a16:creationId xmlns:a16="http://schemas.microsoft.com/office/drawing/2014/main" id="{2BC2727F-26EA-7244-8CB8-908C5BD96A52}"/>
              </a:ext>
            </a:extLst>
          </p:cNvPr>
          <p:cNvSpPr txBox="1"/>
          <p:nvPr/>
        </p:nvSpPr>
        <p:spPr>
          <a:xfrm>
            <a:off x="5076429" y="2963903"/>
            <a:ext cx="917239" cy="200055"/>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1" lang="en-US" altLang="ja-JP" sz="700" b="0" i="0" u="none" strike="noStrike" kern="0" cap="none" spc="0" normalizeH="0" baseline="0" noProof="0" dirty="0" err="1">
                <a:ln>
                  <a:noFill/>
                </a:ln>
                <a:solidFill>
                  <a:prstClr val="black"/>
                </a:solidFill>
                <a:effectLst/>
                <a:uLnTx/>
                <a:uFillTx/>
                <a:latin typeface="+mn-lt"/>
                <a:ea typeface="游ゴシック" panose="020B0400000000000000" pitchFamily="34" charset="-128"/>
                <a:cs typeface="+mn-cs"/>
              </a:rPr>
              <a:t>StackWise</a:t>
            </a:r>
            <a:r>
              <a:rPr kumimoji="1" lang="en-US" altLang="ja-JP" sz="700" b="0" i="0" u="none" strike="noStrike" kern="0" cap="none" spc="0" normalizeH="0" baseline="0" noProof="0" dirty="0">
                <a:ln>
                  <a:noFill/>
                </a:ln>
                <a:solidFill>
                  <a:prstClr val="black"/>
                </a:solidFill>
                <a:effectLst/>
                <a:uLnTx/>
                <a:uFillTx/>
                <a:latin typeface="+mn-lt"/>
                <a:ea typeface="游ゴシック" panose="020B0400000000000000" pitchFamily="34" charset="-128"/>
                <a:cs typeface="+mn-cs"/>
              </a:rPr>
              <a:t> Virtual</a:t>
            </a:r>
            <a:endParaRPr kumimoji="1" lang="ja-JP" altLang="en-US" sz="700" b="0" i="0" u="none" strike="noStrike" kern="0" cap="none" spc="0" normalizeH="0" baseline="0" noProof="0">
              <a:ln>
                <a:noFill/>
              </a:ln>
              <a:solidFill>
                <a:prstClr val="black"/>
              </a:solidFill>
              <a:effectLst/>
              <a:uLnTx/>
              <a:uFillTx/>
              <a:latin typeface="+mn-lt"/>
              <a:ea typeface="游ゴシック" panose="020B0400000000000000" pitchFamily="34" charset="-128"/>
              <a:cs typeface="+mn-cs"/>
            </a:endParaRPr>
          </a:p>
        </p:txBody>
      </p:sp>
      <p:sp>
        <p:nvSpPr>
          <p:cNvPr id="338" name="テキスト ボックス 337">
            <a:extLst>
              <a:ext uri="{FF2B5EF4-FFF2-40B4-BE49-F238E27FC236}">
                <a16:creationId xmlns:a16="http://schemas.microsoft.com/office/drawing/2014/main" id="{64CF0A04-A4A5-674E-80A1-382BF6BEE76F}"/>
              </a:ext>
            </a:extLst>
          </p:cNvPr>
          <p:cNvSpPr txBox="1"/>
          <p:nvPr/>
        </p:nvSpPr>
        <p:spPr>
          <a:xfrm>
            <a:off x="6441867" y="2453585"/>
            <a:ext cx="912429" cy="215444"/>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1" lang="en-US" altLang="ja-JP" sz="800" b="0" i="0" u="none" strike="noStrike" kern="0" cap="none" spc="0" normalizeH="0" baseline="0" noProof="0">
                <a:ln>
                  <a:noFill/>
                </a:ln>
                <a:solidFill>
                  <a:prstClr val="black"/>
                </a:solidFill>
                <a:effectLst/>
                <a:uLnTx/>
                <a:uFillTx/>
                <a:latin typeface="+mn-lt"/>
                <a:ea typeface="游ゴシック" panose="020B0400000000000000" pitchFamily="34" charset="-128"/>
                <a:cs typeface="+mn-cs"/>
              </a:rPr>
              <a:t>2 * </a:t>
            </a:r>
            <a:r>
              <a:rPr kumimoji="1" lang="en" altLang="ja-JP" sz="800" b="0" i="0" u="none" strike="noStrike" kern="0" cap="none" spc="0" normalizeH="0" baseline="0" noProof="0">
                <a:ln>
                  <a:noFill/>
                </a:ln>
                <a:solidFill>
                  <a:prstClr val="black"/>
                </a:solidFill>
                <a:effectLst/>
                <a:uLnTx/>
                <a:uFillTx/>
                <a:latin typeface="+mn-lt"/>
                <a:ea typeface="游ゴシック" panose="020B0400000000000000" pitchFamily="34" charset="-128"/>
                <a:cs typeface="+mn-cs"/>
              </a:rPr>
              <a:t>C9500-40X</a:t>
            </a:r>
            <a:endParaRPr kumimoji="1" lang="ja-JP" altLang="en-US" sz="800" b="0" i="0" u="none" strike="noStrike" kern="0" cap="none" spc="0" normalizeH="0" baseline="0" noProof="0">
              <a:ln>
                <a:noFill/>
              </a:ln>
              <a:solidFill>
                <a:prstClr val="black"/>
              </a:solidFill>
              <a:effectLst/>
              <a:uLnTx/>
              <a:uFillTx/>
              <a:latin typeface="+mn-lt"/>
              <a:ea typeface="游ゴシック" panose="020B0400000000000000" pitchFamily="34" charset="-128"/>
              <a:cs typeface="+mn-cs"/>
            </a:endParaRPr>
          </a:p>
        </p:txBody>
      </p:sp>
      <p:sp>
        <p:nvSpPr>
          <p:cNvPr id="339" name="テキスト ボックス 338">
            <a:extLst>
              <a:ext uri="{FF2B5EF4-FFF2-40B4-BE49-F238E27FC236}">
                <a16:creationId xmlns:a16="http://schemas.microsoft.com/office/drawing/2014/main" id="{C645541E-2344-4E49-81D6-AD66FB568D94}"/>
              </a:ext>
            </a:extLst>
          </p:cNvPr>
          <p:cNvSpPr txBox="1"/>
          <p:nvPr/>
        </p:nvSpPr>
        <p:spPr>
          <a:xfrm>
            <a:off x="6383803" y="2963903"/>
            <a:ext cx="917239" cy="200055"/>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1" lang="en-US" altLang="ja-JP" sz="700" b="0" i="0" u="none" strike="noStrike" kern="0" cap="none" spc="0" normalizeH="0" baseline="0" noProof="0" dirty="0" err="1">
                <a:ln>
                  <a:noFill/>
                </a:ln>
                <a:solidFill>
                  <a:prstClr val="black"/>
                </a:solidFill>
                <a:effectLst/>
                <a:uLnTx/>
                <a:uFillTx/>
                <a:latin typeface="+mn-lt"/>
                <a:ea typeface="游ゴシック" panose="020B0400000000000000" pitchFamily="34" charset="-128"/>
                <a:cs typeface="+mn-cs"/>
              </a:rPr>
              <a:t>StackWise</a:t>
            </a:r>
            <a:r>
              <a:rPr kumimoji="1" lang="en-US" altLang="ja-JP" sz="700" b="0" i="0" u="none" strike="noStrike" kern="0" cap="none" spc="0" normalizeH="0" baseline="0" noProof="0" dirty="0">
                <a:ln>
                  <a:noFill/>
                </a:ln>
                <a:solidFill>
                  <a:prstClr val="black"/>
                </a:solidFill>
                <a:effectLst/>
                <a:uLnTx/>
                <a:uFillTx/>
                <a:latin typeface="+mn-lt"/>
                <a:ea typeface="游ゴシック" panose="020B0400000000000000" pitchFamily="34" charset="-128"/>
                <a:cs typeface="+mn-cs"/>
              </a:rPr>
              <a:t> Virtual</a:t>
            </a:r>
            <a:endParaRPr kumimoji="1" lang="ja-JP" altLang="en-US" sz="700" b="0" i="0" u="none" strike="noStrike" kern="0" cap="none" spc="0" normalizeH="0" baseline="0" noProof="0">
              <a:ln>
                <a:noFill/>
              </a:ln>
              <a:solidFill>
                <a:prstClr val="black"/>
              </a:solidFill>
              <a:effectLst/>
              <a:uLnTx/>
              <a:uFillTx/>
              <a:latin typeface="+mn-lt"/>
              <a:ea typeface="游ゴシック" panose="020B0400000000000000" pitchFamily="34" charset="-128"/>
              <a:cs typeface="+mn-cs"/>
            </a:endParaRPr>
          </a:p>
        </p:txBody>
      </p:sp>
      <p:sp>
        <p:nvSpPr>
          <p:cNvPr id="350" name="テキスト ボックス 349">
            <a:extLst>
              <a:ext uri="{FF2B5EF4-FFF2-40B4-BE49-F238E27FC236}">
                <a16:creationId xmlns:a16="http://schemas.microsoft.com/office/drawing/2014/main" id="{B91BA54F-6B40-694E-A96D-7967214FF113}"/>
              </a:ext>
            </a:extLst>
          </p:cNvPr>
          <p:cNvSpPr txBox="1"/>
          <p:nvPr/>
        </p:nvSpPr>
        <p:spPr>
          <a:xfrm>
            <a:off x="7646127" y="2453585"/>
            <a:ext cx="912429" cy="215444"/>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1" lang="en-US" altLang="ja-JP" sz="800" b="0" i="0" u="none" strike="noStrike" kern="0" cap="none" spc="0" normalizeH="0" baseline="0" noProof="0">
                <a:ln>
                  <a:noFill/>
                </a:ln>
                <a:solidFill>
                  <a:prstClr val="black"/>
                </a:solidFill>
                <a:effectLst/>
                <a:uLnTx/>
                <a:uFillTx/>
                <a:latin typeface="+mn-lt"/>
                <a:ea typeface="游ゴシック" panose="020B0400000000000000" pitchFamily="34" charset="-128"/>
                <a:cs typeface="+mn-cs"/>
              </a:rPr>
              <a:t>2 * </a:t>
            </a:r>
            <a:r>
              <a:rPr kumimoji="1" lang="en" altLang="ja-JP" sz="800" b="0" i="0" u="none" strike="noStrike" kern="0" cap="none" spc="0" normalizeH="0" baseline="0" noProof="0">
                <a:ln>
                  <a:noFill/>
                </a:ln>
                <a:solidFill>
                  <a:prstClr val="black"/>
                </a:solidFill>
                <a:effectLst/>
                <a:uLnTx/>
                <a:uFillTx/>
                <a:latin typeface="+mn-lt"/>
                <a:ea typeface="游ゴシック" panose="020B0400000000000000" pitchFamily="34" charset="-128"/>
                <a:cs typeface="+mn-cs"/>
              </a:rPr>
              <a:t>C9500-40X</a:t>
            </a:r>
            <a:endParaRPr kumimoji="1" lang="ja-JP" altLang="en-US" sz="800" b="0" i="0" u="none" strike="noStrike" kern="0" cap="none" spc="0" normalizeH="0" baseline="0" noProof="0">
              <a:ln>
                <a:noFill/>
              </a:ln>
              <a:solidFill>
                <a:prstClr val="black"/>
              </a:solidFill>
              <a:effectLst/>
              <a:uLnTx/>
              <a:uFillTx/>
              <a:latin typeface="+mn-lt"/>
              <a:ea typeface="游ゴシック" panose="020B0400000000000000" pitchFamily="34" charset="-128"/>
              <a:cs typeface="+mn-cs"/>
            </a:endParaRPr>
          </a:p>
        </p:txBody>
      </p:sp>
      <p:sp>
        <p:nvSpPr>
          <p:cNvPr id="351" name="テキスト ボックス 350">
            <a:extLst>
              <a:ext uri="{FF2B5EF4-FFF2-40B4-BE49-F238E27FC236}">
                <a16:creationId xmlns:a16="http://schemas.microsoft.com/office/drawing/2014/main" id="{09EF043C-3BE0-924F-BE1B-97BBB210B2C8}"/>
              </a:ext>
            </a:extLst>
          </p:cNvPr>
          <p:cNvSpPr txBox="1"/>
          <p:nvPr/>
        </p:nvSpPr>
        <p:spPr>
          <a:xfrm>
            <a:off x="7588063" y="2963903"/>
            <a:ext cx="917239" cy="200055"/>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1" lang="en-US" altLang="ja-JP" sz="700" b="0" i="0" u="none" strike="noStrike" kern="0" cap="none" spc="0" normalizeH="0" baseline="0" noProof="0" dirty="0" err="1">
                <a:ln>
                  <a:noFill/>
                </a:ln>
                <a:solidFill>
                  <a:prstClr val="black"/>
                </a:solidFill>
                <a:effectLst/>
                <a:uLnTx/>
                <a:uFillTx/>
                <a:latin typeface="+mn-lt"/>
                <a:ea typeface="游ゴシック" panose="020B0400000000000000" pitchFamily="34" charset="-128"/>
                <a:cs typeface="+mn-cs"/>
              </a:rPr>
              <a:t>StackWise</a:t>
            </a:r>
            <a:r>
              <a:rPr kumimoji="1" lang="en-US" altLang="ja-JP" sz="700" b="0" i="0" u="none" strike="noStrike" kern="0" cap="none" spc="0" normalizeH="0" baseline="0" noProof="0" dirty="0">
                <a:ln>
                  <a:noFill/>
                </a:ln>
                <a:solidFill>
                  <a:prstClr val="black"/>
                </a:solidFill>
                <a:effectLst/>
                <a:uLnTx/>
                <a:uFillTx/>
                <a:latin typeface="+mn-lt"/>
                <a:ea typeface="游ゴシック" panose="020B0400000000000000" pitchFamily="34" charset="-128"/>
                <a:cs typeface="+mn-cs"/>
              </a:rPr>
              <a:t> Virtual</a:t>
            </a:r>
            <a:endParaRPr kumimoji="1" lang="ja-JP" altLang="en-US" sz="700" b="0" i="0" u="none" strike="noStrike" kern="0" cap="none" spc="0" normalizeH="0" baseline="0" noProof="0">
              <a:ln>
                <a:noFill/>
              </a:ln>
              <a:solidFill>
                <a:prstClr val="black"/>
              </a:solidFill>
              <a:effectLst/>
              <a:uLnTx/>
              <a:uFillTx/>
              <a:latin typeface="+mn-lt"/>
              <a:ea typeface="游ゴシック" panose="020B0400000000000000" pitchFamily="34" charset="-128"/>
              <a:cs typeface="+mn-cs"/>
            </a:endParaRPr>
          </a:p>
        </p:txBody>
      </p:sp>
      <p:sp>
        <p:nvSpPr>
          <p:cNvPr id="377" name="テキスト ボックス 376">
            <a:extLst>
              <a:ext uri="{FF2B5EF4-FFF2-40B4-BE49-F238E27FC236}">
                <a16:creationId xmlns:a16="http://schemas.microsoft.com/office/drawing/2014/main" id="{463A02C2-1C68-E94D-A348-C2B4C147D066}"/>
              </a:ext>
            </a:extLst>
          </p:cNvPr>
          <p:cNvSpPr txBox="1"/>
          <p:nvPr/>
        </p:nvSpPr>
        <p:spPr>
          <a:xfrm>
            <a:off x="6727713" y="1903811"/>
            <a:ext cx="926857" cy="215444"/>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1" lang="en-US" altLang="ja-JP" sz="800" b="0" i="0" u="none" strike="noStrike" kern="0" cap="none" spc="0" normalizeH="0" baseline="0" noProof="0">
                <a:ln>
                  <a:noFill/>
                </a:ln>
                <a:solidFill>
                  <a:prstClr val="black"/>
                </a:solidFill>
                <a:effectLst/>
                <a:uLnTx/>
                <a:uFillTx/>
                <a:latin typeface="+mn-lt"/>
                <a:ea typeface="游ゴシック" panose="020B0400000000000000" pitchFamily="34" charset="-128"/>
                <a:cs typeface="+mn-cs"/>
              </a:rPr>
              <a:t>2 * C9500-24Q</a:t>
            </a:r>
            <a:endParaRPr kumimoji="1" lang="ja-JP" altLang="en-US" sz="800" b="0" i="0" u="none" strike="noStrike" kern="0" cap="none" spc="0" normalizeH="0" baseline="0" noProof="0">
              <a:ln>
                <a:noFill/>
              </a:ln>
              <a:solidFill>
                <a:prstClr val="black"/>
              </a:solidFill>
              <a:effectLst/>
              <a:uLnTx/>
              <a:uFillTx/>
              <a:latin typeface="+mn-lt"/>
              <a:ea typeface="游ゴシック" panose="020B0400000000000000" pitchFamily="34" charset="-128"/>
              <a:cs typeface="+mn-cs"/>
            </a:endParaRPr>
          </a:p>
        </p:txBody>
      </p:sp>
      <p:grpSp>
        <p:nvGrpSpPr>
          <p:cNvPr id="382" name="グループ化 381">
            <a:extLst>
              <a:ext uri="{FF2B5EF4-FFF2-40B4-BE49-F238E27FC236}">
                <a16:creationId xmlns:a16="http://schemas.microsoft.com/office/drawing/2014/main" id="{C7CBB3AF-979E-A240-9CF6-A90CA309DD47}"/>
              </a:ext>
            </a:extLst>
          </p:cNvPr>
          <p:cNvGrpSpPr/>
          <p:nvPr/>
        </p:nvGrpSpPr>
        <p:grpSpPr>
          <a:xfrm>
            <a:off x="4899567" y="2697605"/>
            <a:ext cx="2548600" cy="1921108"/>
            <a:chOff x="3643420" y="1647792"/>
            <a:chExt cx="4699872" cy="5049801"/>
          </a:xfrm>
        </p:grpSpPr>
        <p:cxnSp>
          <p:nvCxnSpPr>
            <p:cNvPr id="384" name="直線コネクタ 383">
              <a:extLst>
                <a:ext uri="{FF2B5EF4-FFF2-40B4-BE49-F238E27FC236}">
                  <a16:creationId xmlns:a16="http://schemas.microsoft.com/office/drawing/2014/main" id="{33E527EF-D1AF-054D-B41B-CAB1FE09C2EA}"/>
                </a:ext>
              </a:extLst>
            </p:cNvPr>
            <p:cNvCxnSpPr>
              <a:cxnSpLocks/>
            </p:cNvCxnSpPr>
            <p:nvPr/>
          </p:nvCxnSpPr>
          <p:spPr>
            <a:xfrm>
              <a:off x="3643420" y="1647792"/>
              <a:ext cx="33913" cy="5049801"/>
            </a:xfrm>
            <a:prstGeom prst="line">
              <a:avLst/>
            </a:prstGeom>
            <a:noFill/>
            <a:ln w="6350" cap="flat" cmpd="sng" algn="ctr">
              <a:solidFill>
                <a:sysClr val="window" lastClr="FFFFFF">
                  <a:lumMod val="75000"/>
                </a:sysClr>
              </a:solidFill>
              <a:prstDash val="solid"/>
              <a:miter lim="800000"/>
            </a:ln>
            <a:effectLst/>
          </p:spPr>
        </p:cxnSp>
        <p:cxnSp>
          <p:nvCxnSpPr>
            <p:cNvPr id="385" name="直線コネクタ 384">
              <a:extLst>
                <a:ext uri="{FF2B5EF4-FFF2-40B4-BE49-F238E27FC236}">
                  <a16:creationId xmlns:a16="http://schemas.microsoft.com/office/drawing/2014/main" id="{947D1B98-FE7F-D54F-AFC6-706518C2BA23}"/>
                </a:ext>
              </a:extLst>
            </p:cNvPr>
            <p:cNvCxnSpPr>
              <a:cxnSpLocks/>
            </p:cNvCxnSpPr>
            <p:nvPr/>
          </p:nvCxnSpPr>
          <p:spPr>
            <a:xfrm>
              <a:off x="5952812" y="1647792"/>
              <a:ext cx="33913" cy="5049801"/>
            </a:xfrm>
            <a:prstGeom prst="line">
              <a:avLst/>
            </a:prstGeom>
            <a:noFill/>
            <a:ln w="6350" cap="flat" cmpd="sng" algn="ctr">
              <a:solidFill>
                <a:sysClr val="window" lastClr="FFFFFF">
                  <a:lumMod val="75000"/>
                </a:sysClr>
              </a:solidFill>
              <a:prstDash val="solid"/>
              <a:miter lim="800000"/>
            </a:ln>
            <a:effectLst/>
          </p:spPr>
        </p:cxnSp>
        <p:cxnSp>
          <p:nvCxnSpPr>
            <p:cNvPr id="386" name="直線コネクタ 385">
              <a:extLst>
                <a:ext uri="{FF2B5EF4-FFF2-40B4-BE49-F238E27FC236}">
                  <a16:creationId xmlns:a16="http://schemas.microsoft.com/office/drawing/2014/main" id="{72F17EDF-2A2F-6E42-9013-3DD3C32F0C04}"/>
                </a:ext>
              </a:extLst>
            </p:cNvPr>
            <p:cNvCxnSpPr>
              <a:cxnSpLocks/>
            </p:cNvCxnSpPr>
            <p:nvPr/>
          </p:nvCxnSpPr>
          <p:spPr>
            <a:xfrm>
              <a:off x="8309379" y="1647792"/>
              <a:ext cx="33913" cy="5049801"/>
            </a:xfrm>
            <a:prstGeom prst="line">
              <a:avLst/>
            </a:prstGeom>
            <a:noFill/>
            <a:ln w="6350" cap="flat" cmpd="sng" algn="ctr">
              <a:solidFill>
                <a:sysClr val="window" lastClr="FFFFFF">
                  <a:lumMod val="75000"/>
                </a:sysClr>
              </a:solidFill>
              <a:prstDash val="solid"/>
              <a:miter lim="800000"/>
            </a:ln>
            <a:effectLst/>
          </p:spPr>
        </p:cxnSp>
      </p:grpSp>
      <p:sp>
        <p:nvSpPr>
          <p:cNvPr id="383" name="テキスト ボックス 382">
            <a:extLst>
              <a:ext uri="{FF2B5EF4-FFF2-40B4-BE49-F238E27FC236}">
                <a16:creationId xmlns:a16="http://schemas.microsoft.com/office/drawing/2014/main" id="{5A60F2CA-3D4C-214F-9F88-2076445C04E5}"/>
              </a:ext>
            </a:extLst>
          </p:cNvPr>
          <p:cNvSpPr txBox="1"/>
          <p:nvPr/>
        </p:nvSpPr>
        <p:spPr>
          <a:xfrm>
            <a:off x="7268586" y="2165736"/>
            <a:ext cx="657552" cy="184666"/>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1" lang="en-US" altLang="ja-JP" sz="600" b="0" i="0" u="none" strike="noStrike" kern="0" cap="none" spc="0" normalizeH="0" baseline="0" noProof="0">
                <a:ln>
                  <a:noFill/>
                </a:ln>
                <a:solidFill>
                  <a:prstClr val="black"/>
                </a:solidFill>
                <a:effectLst/>
                <a:uLnTx/>
                <a:uFillTx/>
                <a:latin typeface="+mn-lt"/>
                <a:ea typeface="游ゴシック" panose="020B0400000000000000" pitchFamily="34" charset="-128"/>
                <a:cs typeface="+mn-cs"/>
              </a:rPr>
              <a:t>40GBASE-LR</a:t>
            </a:r>
          </a:p>
        </p:txBody>
      </p:sp>
      <p:cxnSp>
        <p:nvCxnSpPr>
          <p:cNvPr id="12" name="直線コネクタ 11">
            <a:extLst>
              <a:ext uri="{FF2B5EF4-FFF2-40B4-BE49-F238E27FC236}">
                <a16:creationId xmlns:a16="http://schemas.microsoft.com/office/drawing/2014/main" id="{97CAA78D-6F22-7E40-A691-3A4A54010709}"/>
              </a:ext>
            </a:extLst>
          </p:cNvPr>
          <p:cNvCxnSpPr/>
          <p:nvPr/>
        </p:nvCxnSpPr>
        <p:spPr>
          <a:xfrm flipV="1">
            <a:off x="4043548" y="1983179"/>
            <a:ext cx="1950120" cy="837211"/>
          </a:xfrm>
          <a:prstGeom prst="line">
            <a:avLst/>
          </a:prstGeom>
          <a:ln w="3175">
            <a:solidFill>
              <a:schemeClr val="bg1"/>
            </a:solidFill>
          </a:ln>
        </p:spPr>
        <p:style>
          <a:lnRef idx="1">
            <a:schemeClr val="accent1"/>
          </a:lnRef>
          <a:fillRef idx="0">
            <a:schemeClr val="accent1"/>
          </a:fillRef>
          <a:effectRef idx="0">
            <a:schemeClr val="accent1"/>
          </a:effectRef>
          <a:fontRef idx="minor">
            <a:schemeClr val="tx1"/>
          </a:fontRef>
        </p:style>
      </p:cxnSp>
      <p:cxnSp>
        <p:nvCxnSpPr>
          <p:cNvPr id="392" name="直線コネクタ 391">
            <a:extLst>
              <a:ext uri="{FF2B5EF4-FFF2-40B4-BE49-F238E27FC236}">
                <a16:creationId xmlns:a16="http://schemas.microsoft.com/office/drawing/2014/main" id="{88C0BC94-8701-3E42-A3EF-817C0E8C8071}"/>
              </a:ext>
            </a:extLst>
          </p:cNvPr>
          <p:cNvCxnSpPr>
            <a:cxnSpLocks/>
          </p:cNvCxnSpPr>
          <p:nvPr/>
        </p:nvCxnSpPr>
        <p:spPr>
          <a:xfrm flipV="1">
            <a:off x="4459627" y="1982077"/>
            <a:ext cx="1534041" cy="855652"/>
          </a:xfrm>
          <a:prstGeom prst="line">
            <a:avLst/>
          </a:prstGeom>
          <a:ln w="3175">
            <a:solidFill>
              <a:schemeClr val="bg1"/>
            </a:solidFill>
          </a:ln>
        </p:spPr>
        <p:style>
          <a:lnRef idx="1">
            <a:schemeClr val="accent1"/>
          </a:lnRef>
          <a:fillRef idx="0">
            <a:schemeClr val="accent1"/>
          </a:fillRef>
          <a:effectRef idx="0">
            <a:schemeClr val="accent1"/>
          </a:effectRef>
          <a:fontRef idx="minor">
            <a:schemeClr val="tx1"/>
          </a:fontRef>
        </p:style>
      </p:cxnSp>
      <p:cxnSp>
        <p:nvCxnSpPr>
          <p:cNvPr id="395" name="直線コネクタ 394">
            <a:extLst>
              <a:ext uri="{FF2B5EF4-FFF2-40B4-BE49-F238E27FC236}">
                <a16:creationId xmlns:a16="http://schemas.microsoft.com/office/drawing/2014/main" id="{18384D19-64A5-A447-9729-61DED5A75430}"/>
              </a:ext>
            </a:extLst>
          </p:cNvPr>
          <p:cNvCxnSpPr>
            <a:cxnSpLocks/>
          </p:cNvCxnSpPr>
          <p:nvPr/>
        </p:nvCxnSpPr>
        <p:spPr>
          <a:xfrm flipV="1">
            <a:off x="5245641" y="1980975"/>
            <a:ext cx="757326" cy="839415"/>
          </a:xfrm>
          <a:prstGeom prst="line">
            <a:avLst/>
          </a:prstGeom>
          <a:ln w="3175">
            <a:solidFill>
              <a:schemeClr val="bg1"/>
            </a:solidFill>
          </a:ln>
        </p:spPr>
        <p:style>
          <a:lnRef idx="1">
            <a:schemeClr val="accent1"/>
          </a:lnRef>
          <a:fillRef idx="0">
            <a:schemeClr val="accent1"/>
          </a:fillRef>
          <a:effectRef idx="0">
            <a:schemeClr val="accent1"/>
          </a:effectRef>
          <a:fontRef idx="minor">
            <a:schemeClr val="tx1"/>
          </a:fontRef>
        </p:style>
      </p:cxnSp>
      <p:cxnSp>
        <p:nvCxnSpPr>
          <p:cNvPr id="398" name="直線コネクタ 397">
            <a:extLst>
              <a:ext uri="{FF2B5EF4-FFF2-40B4-BE49-F238E27FC236}">
                <a16:creationId xmlns:a16="http://schemas.microsoft.com/office/drawing/2014/main" id="{EF546A66-80D4-4C4D-9B32-0F0A78015BCC}"/>
              </a:ext>
            </a:extLst>
          </p:cNvPr>
          <p:cNvCxnSpPr>
            <a:cxnSpLocks/>
          </p:cNvCxnSpPr>
          <p:nvPr/>
        </p:nvCxnSpPr>
        <p:spPr>
          <a:xfrm flipH="1" flipV="1">
            <a:off x="6002967" y="1979873"/>
            <a:ext cx="553251" cy="855652"/>
          </a:xfrm>
          <a:prstGeom prst="line">
            <a:avLst/>
          </a:prstGeom>
          <a:ln w="3175">
            <a:solidFill>
              <a:schemeClr val="bg1"/>
            </a:solidFill>
          </a:ln>
        </p:spPr>
        <p:style>
          <a:lnRef idx="1">
            <a:schemeClr val="accent1"/>
          </a:lnRef>
          <a:fillRef idx="0">
            <a:schemeClr val="accent1"/>
          </a:fillRef>
          <a:effectRef idx="0">
            <a:schemeClr val="accent1"/>
          </a:effectRef>
          <a:fontRef idx="minor">
            <a:schemeClr val="tx1"/>
          </a:fontRef>
        </p:style>
      </p:cxnSp>
      <p:cxnSp>
        <p:nvCxnSpPr>
          <p:cNvPr id="401" name="直線コネクタ 400">
            <a:extLst>
              <a:ext uri="{FF2B5EF4-FFF2-40B4-BE49-F238E27FC236}">
                <a16:creationId xmlns:a16="http://schemas.microsoft.com/office/drawing/2014/main" id="{2D5C2D7A-5211-FD49-AD2D-21A243E122F0}"/>
              </a:ext>
            </a:extLst>
          </p:cNvPr>
          <p:cNvCxnSpPr>
            <a:cxnSpLocks/>
          </p:cNvCxnSpPr>
          <p:nvPr/>
        </p:nvCxnSpPr>
        <p:spPr>
          <a:xfrm flipH="1" flipV="1">
            <a:off x="6010055" y="1979873"/>
            <a:ext cx="973357" cy="855652"/>
          </a:xfrm>
          <a:prstGeom prst="line">
            <a:avLst/>
          </a:prstGeom>
          <a:ln w="3175">
            <a:solidFill>
              <a:schemeClr val="bg1"/>
            </a:solidFill>
          </a:ln>
        </p:spPr>
        <p:style>
          <a:lnRef idx="1">
            <a:schemeClr val="accent1"/>
          </a:lnRef>
          <a:fillRef idx="0">
            <a:schemeClr val="accent1"/>
          </a:fillRef>
          <a:effectRef idx="0">
            <a:schemeClr val="accent1"/>
          </a:effectRef>
          <a:fontRef idx="minor">
            <a:schemeClr val="tx1"/>
          </a:fontRef>
        </p:style>
      </p:cxnSp>
      <p:cxnSp>
        <p:nvCxnSpPr>
          <p:cNvPr id="404" name="直線コネクタ 403">
            <a:extLst>
              <a:ext uri="{FF2B5EF4-FFF2-40B4-BE49-F238E27FC236}">
                <a16:creationId xmlns:a16="http://schemas.microsoft.com/office/drawing/2014/main" id="{F703DB98-778B-9C4E-A0C9-FA755ACC7F40}"/>
              </a:ext>
            </a:extLst>
          </p:cNvPr>
          <p:cNvCxnSpPr>
            <a:cxnSpLocks/>
          </p:cNvCxnSpPr>
          <p:nvPr/>
        </p:nvCxnSpPr>
        <p:spPr>
          <a:xfrm flipH="1" flipV="1">
            <a:off x="6009459" y="1978771"/>
            <a:ext cx="1752796" cy="868176"/>
          </a:xfrm>
          <a:prstGeom prst="line">
            <a:avLst/>
          </a:prstGeom>
          <a:ln w="3175">
            <a:solidFill>
              <a:schemeClr val="bg1"/>
            </a:solidFill>
          </a:ln>
        </p:spPr>
        <p:style>
          <a:lnRef idx="1">
            <a:schemeClr val="accent1"/>
          </a:lnRef>
          <a:fillRef idx="0">
            <a:schemeClr val="accent1"/>
          </a:fillRef>
          <a:effectRef idx="0">
            <a:schemeClr val="accent1"/>
          </a:effectRef>
          <a:fontRef idx="minor">
            <a:schemeClr val="tx1"/>
          </a:fontRef>
        </p:style>
      </p:cxnSp>
      <p:cxnSp>
        <p:nvCxnSpPr>
          <p:cNvPr id="407" name="直線コネクタ 406">
            <a:extLst>
              <a:ext uri="{FF2B5EF4-FFF2-40B4-BE49-F238E27FC236}">
                <a16:creationId xmlns:a16="http://schemas.microsoft.com/office/drawing/2014/main" id="{42B7CD67-DEB2-2140-B5F3-2F604E5CCE9B}"/>
              </a:ext>
            </a:extLst>
          </p:cNvPr>
          <p:cNvCxnSpPr>
            <a:cxnSpLocks/>
          </p:cNvCxnSpPr>
          <p:nvPr/>
        </p:nvCxnSpPr>
        <p:spPr>
          <a:xfrm flipH="1" flipV="1">
            <a:off x="6016547" y="1977669"/>
            <a:ext cx="2190176" cy="855652"/>
          </a:xfrm>
          <a:prstGeom prst="line">
            <a:avLst/>
          </a:prstGeom>
          <a:ln w="3175">
            <a:solidFill>
              <a:schemeClr val="bg1"/>
            </a:solidFill>
          </a:ln>
        </p:spPr>
        <p:style>
          <a:lnRef idx="1">
            <a:schemeClr val="accent1"/>
          </a:lnRef>
          <a:fillRef idx="0">
            <a:schemeClr val="accent1"/>
          </a:fillRef>
          <a:effectRef idx="0">
            <a:schemeClr val="accent1"/>
          </a:effectRef>
          <a:fontRef idx="minor">
            <a:schemeClr val="tx1"/>
          </a:fontRef>
        </p:style>
      </p:cxnSp>
      <p:cxnSp>
        <p:nvCxnSpPr>
          <p:cNvPr id="410" name="直線コネクタ 409">
            <a:extLst>
              <a:ext uri="{FF2B5EF4-FFF2-40B4-BE49-F238E27FC236}">
                <a16:creationId xmlns:a16="http://schemas.microsoft.com/office/drawing/2014/main" id="{67070FC4-75E5-0C45-8E43-AAEFFDEC2A6A}"/>
              </a:ext>
            </a:extLst>
          </p:cNvPr>
          <p:cNvCxnSpPr>
            <a:cxnSpLocks/>
          </p:cNvCxnSpPr>
          <p:nvPr/>
        </p:nvCxnSpPr>
        <p:spPr>
          <a:xfrm flipH="1" flipV="1">
            <a:off x="6434093" y="1975465"/>
            <a:ext cx="1773360" cy="862264"/>
          </a:xfrm>
          <a:prstGeom prst="line">
            <a:avLst/>
          </a:prstGeom>
          <a:ln w="3175">
            <a:solidFill>
              <a:schemeClr val="bg1"/>
            </a:solidFill>
          </a:ln>
        </p:spPr>
        <p:style>
          <a:lnRef idx="1">
            <a:schemeClr val="accent1"/>
          </a:lnRef>
          <a:fillRef idx="0">
            <a:schemeClr val="accent1"/>
          </a:fillRef>
          <a:effectRef idx="0">
            <a:schemeClr val="accent1"/>
          </a:effectRef>
          <a:fontRef idx="minor">
            <a:schemeClr val="tx1"/>
          </a:fontRef>
        </p:style>
      </p:cxnSp>
      <p:cxnSp>
        <p:nvCxnSpPr>
          <p:cNvPr id="413" name="直線コネクタ 412">
            <a:extLst>
              <a:ext uri="{FF2B5EF4-FFF2-40B4-BE49-F238E27FC236}">
                <a16:creationId xmlns:a16="http://schemas.microsoft.com/office/drawing/2014/main" id="{E75D8EE4-BC39-F044-A732-47ABF97B194E}"/>
              </a:ext>
            </a:extLst>
          </p:cNvPr>
          <p:cNvCxnSpPr>
            <a:cxnSpLocks/>
          </p:cNvCxnSpPr>
          <p:nvPr/>
        </p:nvCxnSpPr>
        <p:spPr>
          <a:xfrm flipH="1" flipV="1">
            <a:off x="6441271" y="1979817"/>
            <a:ext cx="1334564" cy="877296"/>
          </a:xfrm>
          <a:prstGeom prst="line">
            <a:avLst/>
          </a:prstGeom>
          <a:ln w="3175">
            <a:solidFill>
              <a:schemeClr val="bg1"/>
            </a:solidFill>
          </a:ln>
        </p:spPr>
        <p:style>
          <a:lnRef idx="1">
            <a:schemeClr val="accent1"/>
          </a:lnRef>
          <a:fillRef idx="0">
            <a:schemeClr val="accent1"/>
          </a:fillRef>
          <a:effectRef idx="0">
            <a:schemeClr val="accent1"/>
          </a:effectRef>
          <a:fontRef idx="minor">
            <a:schemeClr val="tx1"/>
          </a:fontRef>
        </p:style>
      </p:cxnSp>
      <p:cxnSp>
        <p:nvCxnSpPr>
          <p:cNvPr id="416" name="直線コネクタ 415">
            <a:extLst>
              <a:ext uri="{FF2B5EF4-FFF2-40B4-BE49-F238E27FC236}">
                <a16:creationId xmlns:a16="http://schemas.microsoft.com/office/drawing/2014/main" id="{0A0EC0EA-58B3-2E46-8A82-2BD6A651C8D2}"/>
              </a:ext>
            </a:extLst>
          </p:cNvPr>
          <p:cNvCxnSpPr>
            <a:cxnSpLocks/>
          </p:cNvCxnSpPr>
          <p:nvPr/>
        </p:nvCxnSpPr>
        <p:spPr>
          <a:xfrm flipH="1" flipV="1">
            <a:off x="6417111" y="1973261"/>
            <a:ext cx="566301" cy="873686"/>
          </a:xfrm>
          <a:prstGeom prst="line">
            <a:avLst/>
          </a:prstGeom>
          <a:ln w="3175">
            <a:solidFill>
              <a:schemeClr val="bg1"/>
            </a:solidFill>
          </a:ln>
        </p:spPr>
        <p:style>
          <a:lnRef idx="1">
            <a:schemeClr val="accent1"/>
          </a:lnRef>
          <a:fillRef idx="0">
            <a:schemeClr val="accent1"/>
          </a:fillRef>
          <a:effectRef idx="0">
            <a:schemeClr val="accent1"/>
          </a:effectRef>
          <a:fontRef idx="minor">
            <a:schemeClr val="tx1"/>
          </a:fontRef>
        </p:style>
      </p:cxnSp>
      <p:cxnSp>
        <p:nvCxnSpPr>
          <p:cNvPr id="419" name="直線コネクタ 418">
            <a:extLst>
              <a:ext uri="{FF2B5EF4-FFF2-40B4-BE49-F238E27FC236}">
                <a16:creationId xmlns:a16="http://schemas.microsoft.com/office/drawing/2014/main" id="{D541D577-21FD-F74B-8E64-DF00F021A7E0}"/>
              </a:ext>
            </a:extLst>
          </p:cNvPr>
          <p:cNvCxnSpPr>
            <a:cxnSpLocks/>
          </p:cNvCxnSpPr>
          <p:nvPr/>
        </p:nvCxnSpPr>
        <p:spPr>
          <a:xfrm flipH="1" flipV="1">
            <a:off x="6424289" y="1967067"/>
            <a:ext cx="131929" cy="873686"/>
          </a:xfrm>
          <a:prstGeom prst="line">
            <a:avLst/>
          </a:prstGeom>
          <a:ln w="3175">
            <a:solidFill>
              <a:schemeClr val="bg1"/>
            </a:solidFill>
          </a:ln>
        </p:spPr>
        <p:style>
          <a:lnRef idx="1">
            <a:schemeClr val="accent1"/>
          </a:lnRef>
          <a:fillRef idx="0">
            <a:schemeClr val="accent1"/>
          </a:fillRef>
          <a:effectRef idx="0">
            <a:schemeClr val="accent1"/>
          </a:effectRef>
          <a:fontRef idx="minor">
            <a:schemeClr val="tx1"/>
          </a:fontRef>
        </p:style>
      </p:cxnSp>
      <p:cxnSp>
        <p:nvCxnSpPr>
          <p:cNvPr id="422" name="直線コネクタ 421">
            <a:extLst>
              <a:ext uri="{FF2B5EF4-FFF2-40B4-BE49-F238E27FC236}">
                <a16:creationId xmlns:a16="http://schemas.microsoft.com/office/drawing/2014/main" id="{2A82AB3A-780D-2B41-908E-BEAF971DF8C1}"/>
              </a:ext>
            </a:extLst>
          </p:cNvPr>
          <p:cNvCxnSpPr>
            <a:cxnSpLocks/>
          </p:cNvCxnSpPr>
          <p:nvPr/>
        </p:nvCxnSpPr>
        <p:spPr>
          <a:xfrm flipV="1">
            <a:off x="5695224" y="1991295"/>
            <a:ext cx="729065" cy="855652"/>
          </a:xfrm>
          <a:prstGeom prst="line">
            <a:avLst/>
          </a:prstGeom>
          <a:ln w="3175">
            <a:solidFill>
              <a:schemeClr val="bg1"/>
            </a:solidFill>
          </a:ln>
        </p:spPr>
        <p:style>
          <a:lnRef idx="1">
            <a:schemeClr val="accent1"/>
          </a:lnRef>
          <a:fillRef idx="0">
            <a:schemeClr val="accent1"/>
          </a:fillRef>
          <a:effectRef idx="0">
            <a:schemeClr val="accent1"/>
          </a:effectRef>
          <a:fontRef idx="minor">
            <a:schemeClr val="tx1"/>
          </a:fontRef>
        </p:style>
      </p:cxnSp>
      <p:cxnSp>
        <p:nvCxnSpPr>
          <p:cNvPr id="425" name="直線コネクタ 424">
            <a:extLst>
              <a:ext uri="{FF2B5EF4-FFF2-40B4-BE49-F238E27FC236}">
                <a16:creationId xmlns:a16="http://schemas.microsoft.com/office/drawing/2014/main" id="{839B0F32-39C3-0B42-845C-DEBA438A754F}"/>
              </a:ext>
            </a:extLst>
          </p:cNvPr>
          <p:cNvCxnSpPr>
            <a:cxnSpLocks/>
          </p:cNvCxnSpPr>
          <p:nvPr/>
        </p:nvCxnSpPr>
        <p:spPr>
          <a:xfrm flipV="1">
            <a:off x="5245641" y="1977613"/>
            <a:ext cx="1185140" cy="855651"/>
          </a:xfrm>
          <a:prstGeom prst="line">
            <a:avLst/>
          </a:prstGeom>
          <a:ln w="3175">
            <a:solidFill>
              <a:schemeClr val="bg1"/>
            </a:solidFill>
          </a:ln>
        </p:spPr>
        <p:style>
          <a:lnRef idx="1">
            <a:schemeClr val="accent1"/>
          </a:lnRef>
          <a:fillRef idx="0">
            <a:schemeClr val="accent1"/>
          </a:fillRef>
          <a:effectRef idx="0">
            <a:schemeClr val="accent1"/>
          </a:effectRef>
          <a:fontRef idx="minor">
            <a:schemeClr val="tx1"/>
          </a:fontRef>
        </p:style>
      </p:cxnSp>
      <p:cxnSp>
        <p:nvCxnSpPr>
          <p:cNvPr id="428" name="直線コネクタ 427">
            <a:extLst>
              <a:ext uri="{FF2B5EF4-FFF2-40B4-BE49-F238E27FC236}">
                <a16:creationId xmlns:a16="http://schemas.microsoft.com/office/drawing/2014/main" id="{A4789A17-8123-FD48-81EA-949159BD429C}"/>
              </a:ext>
            </a:extLst>
          </p:cNvPr>
          <p:cNvCxnSpPr>
            <a:cxnSpLocks/>
          </p:cNvCxnSpPr>
          <p:nvPr/>
        </p:nvCxnSpPr>
        <p:spPr>
          <a:xfrm flipV="1">
            <a:off x="5695224" y="1990193"/>
            <a:ext cx="317547" cy="857856"/>
          </a:xfrm>
          <a:prstGeom prst="line">
            <a:avLst/>
          </a:prstGeom>
          <a:ln w="3175">
            <a:solidFill>
              <a:schemeClr val="bg1"/>
            </a:solidFill>
          </a:ln>
        </p:spPr>
        <p:style>
          <a:lnRef idx="1">
            <a:schemeClr val="accent1"/>
          </a:lnRef>
          <a:fillRef idx="0">
            <a:schemeClr val="accent1"/>
          </a:fillRef>
          <a:effectRef idx="0">
            <a:schemeClr val="accent1"/>
          </a:effectRef>
          <a:fontRef idx="minor">
            <a:schemeClr val="tx1"/>
          </a:fontRef>
        </p:style>
      </p:cxnSp>
      <p:cxnSp>
        <p:nvCxnSpPr>
          <p:cNvPr id="431" name="直線コネクタ 430">
            <a:extLst>
              <a:ext uri="{FF2B5EF4-FFF2-40B4-BE49-F238E27FC236}">
                <a16:creationId xmlns:a16="http://schemas.microsoft.com/office/drawing/2014/main" id="{6813A974-52F5-4A4B-9C2A-B326E66F899D}"/>
              </a:ext>
            </a:extLst>
          </p:cNvPr>
          <p:cNvCxnSpPr>
            <a:cxnSpLocks/>
          </p:cNvCxnSpPr>
          <p:nvPr/>
        </p:nvCxnSpPr>
        <p:spPr>
          <a:xfrm flipV="1">
            <a:off x="4464433" y="1978772"/>
            <a:ext cx="1966348" cy="852274"/>
          </a:xfrm>
          <a:prstGeom prst="line">
            <a:avLst/>
          </a:prstGeom>
          <a:ln w="3175">
            <a:solidFill>
              <a:schemeClr val="bg1"/>
            </a:solidFill>
          </a:ln>
        </p:spPr>
        <p:style>
          <a:lnRef idx="1">
            <a:schemeClr val="accent1"/>
          </a:lnRef>
          <a:fillRef idx="0">
            <a:schemeClr val="accent1"/>
          </a:fillRef>
          <a:effectRef idx="0">
            <a:schemeClr val="accent1"/>
          </a:effectRef>
          <a:fontRef idx="minor">
            <a:schemeClr val="tx1"/>
          </a:fontRef>
        </p:style>
      </p:cxnSp>
      <p:cxnSp>
        <p:nvCxnSpPr>
          <p:cNvPr id="434" name="直線コネクタ 433">
            <a:extLst>
              <a:ext uri="{FF2B5EF4-FFF2-40B4-BE49-F238E27FC236}">
                <a16:creationId xmlns:a16="http://schemas.microsoft.com/office/drawing/2014/main" id="{37927029-9C9E-1241-934D-3B49588E5BEA}"/>
              </a:ext>
            </a:extLst>
          </p:cNvPr>
          <p:cNvCxnSpPr>
            <a:cxnSpLocks/>
          </p:cNvCxnSpPr>
          <p:nvPr/>
        </p:nvCxnSpPr>
        <p:spPr>
          <a:xfrm flipV="1">
            <a:off x="4024070" y="1974364"/>
            <a:ext cx="2404601" cy="856422"/>
          </a:xfrm>
          <a:prstGeom prst="line">
            <a:avLst/>
          </a:prstGeom>
          <a:ln w="3175">
            <a:solidFill>
              <a:schemeClr val="bg1"/>
            </a:solidFill>
          </a:ln>
        </p:spPr>
        <p:style>
          <a:lnRef idx="1">
            <a:schemeClr val="accent1"/>
          </a:lnRef>
          <a:fillRef idx="0">
            <a:schemeClr val="accent1"/>
          </a:fillRef>
          <a:effectRef idx="0">
            <a:schemeClr val="accent1"/>
          </a:effectRef>
          <a:fontRef idx="minor">
            <a:schemeClr val="tx1"/>
          </a:fontRef>
        </p:style>
      </p:cxnSp>
      <p:pic>
        <p:nvPicPr>
          <p:cNvPr id="367" name="Picture 28">
            <a:extLst>
              <a:ext uri="{FF2B5EF4-FFF2-40B4-BE49-F238E27FC236}">
                <a16:creationId xmlns:a16="http://schemas.microsoft.com/office/drawing/2014/main" id="{203B26C4-44A3-D942-B6B4-D83CF05E0A60}"/>
              </a:ext>
            </a:extLst>
          </p:cNvPr>
          <p:cNvPicPr>
            <a:picLocks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869317" y="2660953"/>
            <a:ext cx="376778" cy="3433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68" name="Picture 28">
            <a:extLst>
              <a:ext uri="{FF2B5EF4-FFF2-40B4-BE49-F238E27FC236}">
                <a16:creationId xmlns:a16="http://schemas.microsoft.com/office/drawing/2014/main" id="{7D7770AA-E53E-7541-920D-952C573D15CC}"/>
              </a:ext>
            </a:extLst>
          </p:cNvPr>
          <p:cNvPicPr>
            <a:picLocks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305125" y="2660953"/>
            <a:ext cx="376778" cy="3433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69" name="Picture 28">
            <a:extLst>
              <a:ext uri="{FF2B5EF4-FFF2-40B4-BE49-F238E27FC236}">
                <a16:creationId xmlns:a16="http://schemas.microsoft.com/office/drawing/2014/main" id="{DD89B29E-BAEC-344E-9C7D-2745F1A06C2F}"/>
              </a:ext>
            </a:extLst>
          </p:cNvPr>
          <p:cNvPicPr>
            <a:picLocks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085728" y="2660953"/>
            <a:ext cx="376778" cy="3433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70" name="Picture 28">
            <a:extLst>
              <a:ext uri="{FF2B5EF4-FFF2-40B4-BE49-F238E27FC236}">
                <a16:creationId xmlns:a16="http://schemas.microsoft.com/office/drawing/2014/main" id="{2D53A862-8272-3440-B40C-D77A9E169727}"/>
              </a:ext>
            </a:extLst>
          </p:cNvPr>
          <p:cNvPicPr>
            <a:picLocks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521536" y="2660953"/>
            <a:ext cx="376778" cy="3433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71" name="Picture 28">
            <a:extLst>
              <a:ext uri="{FF2B5EF4-FFF2-40B4-BE49-F238E27FC236}">
                <a16:creationId xmlns:a16="http://schemas.microsoft.com/office/drawing/2014/main" id="{89D64454-B78F-BF4D-A41B-FB11F9C102F9}"/>
              </a:ext>
            </a:extLst>
          </p:cNvPr>
          <p:cNvPicPr>
            <a:picLocks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393102" y="2660953"/>
            <a:ext cx="376778" cy="3433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72" name="Picture 28">
            <a:extLst>
              <a:ext uri="{FF2B5EF4-FFF2-40B4-BE49-F238E27FC236}">
                <a16:creationId xmlns:a16="http://schemas.microsoft.com/office/drawing/2014/main" id="{200CB155-19F7-0649-8C7A-F3F88DF29ACF}"/>
              </a:ext>
            </a:extLst>
          </p:cNvPr>
          <p:cNvPicPr>
            <a:picLocks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828910" y="2660953"/>
            <a:ext cx="376778" cy="3433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73" name="Picture 28">
            <a:extLst>
              <a:ext uri="{FF2B5EF4-FFF2-40B4-BE49-F238E27FC236}">
                <a16:creationId xmlns:a16="http://schemas.microsoft.com/office/drawing/2014/main" id="{94193E4C-AD46-7C4C-9477-115C9884923C}"/>
              </a:ext>
            </a:extLst>
          </p:cNvPr>
          <p:cNvPicPr>
            <a:picLocks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597362" y="2660953"/>
            <a:ext cx="376778" cy="3433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74" name="Picture 28">
            <a:extLst>
              <a:ext uri="{FF2B5EF4-FFF2-40B4-BE49-F238E27FC236}">
                <a16:creationId xmlns:a16="http://schemas.microsoft.com/office/drawing/2014/main" id="{356B25B4-C1AD-D64E-90CF-EC9780176A2F}"/>
              </a:ext>
            </a:extLst>
          </p:cNvPr>
          <p:cNvPicPr>
            <a:picLocks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033170" y="2660953"/>
            <a:ext cx="376778" cy="3433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75" name="Picture 28">
            <a:extLst>
              <a:ext uri="{FF2B5EF4-FFF2-40B4-BE49-F238E27FC236}">
                <a16:creationId xmlns:a16="http://schemas.microsoft.com/office/drawing/2014/main" id="{EAB98CB4-D07F-3743-B158-5636F4A51DD8}"/>
              </a:ext>
            </a:extLst>
          </p:cNvPr>
          <p:cNvPicPr>
            <a:picLocks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828274" y="1786137"/>
            <a:ext cx="376778" cy="3433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76" name="Picture 28">
            <a:extLst>
              <a:ext uri="{FF2B5EF4-FFF2-40B4-BE49-F238E27FC236}">
                <a16:creationId xmlns:a16="http://schemas.microsoft.com/office/drawing/2014/main" id="{FB63138A-CF89-7746-9691-3B60A50D5F52}"/>
              </a:ext>
            </a:extLst>
          </p:cNvPr>
          <p:cNvPicPr>
            <a:picLocks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264082" y="1786137"/>
            <a:ext cx="376778" cy="3433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7" name="Slide Number Placeholder 4">
            <a:extLst>
              <a:ext uri="{FF2B5EF4-FFF2-40B4-BE49-F238E27FC236}">
                <a16:creationId xmlns:a16="http://schemas.microsoft.com/office/drawing/2014/main" id="{A5B4CE1B-9DAF-5D4F-AC7A-6C5BB9DDBD87}"/>
              </a:ext>
            </a:extLst>
          </p:cNvPr>
          <p:cNvSpPr txBox="1">
            <a:spLocks/>
          </p:cNvSpPr>
          <p:nvPr/>
        </p:nvSpPr>
        <p:spPr>
          <a:xfrm>
            <a:off x="8648700" y="4884738"/>
            <a:ext cx="495300" cy="274637"/>
          </a:xfrm>
          <a:prstGeom prst="rect">
            <a:avLst/>
          </a:prstGeom>
        </p:spPr>
        <p:txBody>
          <a:bodyPr>
            <a:noAutofit/>
          </a:bodyPr>
          <a:lstStyle>
            <a:defPPr>
              <a:defRPr lang="en-US"/>
            </a:defPPr>
            <a:lvl1pPr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1pPr>
            <a:lvl2pPr marL="4572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2pPr>
            <a:lvl3pPr marL="9144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3pPr>
            <a:lvl4pPr marL="13716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4pPr>
            <a:lvl5pPr marL="18288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5pPr>
            <a:lvl6pPr marL="2286000" algn="l" defTabSz="457200" rtl="0" eaLnBrk="1" latinLnBrk="0" hangingPunct="1">
              <a:defRPr kern="1200">
                <a:solidFill>
                  <a:schemeClr val="tx1"/>
                </a:solidFill>
                <a:latin typeface="Arial" charset="0"/>
                <a:ea typeface="ＭＳ Ｐゴシック" charset="0"/>
                <a:cs typeface="ＭＳ Ｐゴシック" charset="0"/>
              </a:defRPr>
            </a:lvl6pPr>
            <a:lvl7pPr marL="2743200" algn="l" defTabSz="457200" rtl="0" eaLnBrk="1" latinLnBrk="0" hangingPunct="1">
              <a:defRPr kern="1200">
                <a:solidFill>
                  <a:schemeClr val="tx1"/>
                </a:solidFill>
                <a:latin typeface="Arial" charset="0"/>
                <a:ea typeface="ＭＳ Ｐゴシック" charset="0"/>
                <a:cs typeface="ＭＳ Ｐゴシック" charset="0"/>
              </a:defRPr>
            </a:lvl7pPr>
            <a:lvl8pPr marL="3200400" algn="l" defTabSz="457200" rtl="0" eaLnBrk="1" latinLnBrk="0" hangingPunct="1">
              <a:defRPr kern="1200">
                <a:solidFill>
                  <a:schemeClr val="tx1"/>
                </a:solidFill>
                <a:latin typeface="Arial" charset="0"/>
                <a:ea typeface="ＭＳ Ｐゴシック" charset="0"/>
                <a:cs typeface="ＭＳ Ｐゴシック" charset="0"/>
              </a:defRPr>
            </a:lvl8pPr>
            <a:lvl9pPr marL="3657600" algn="l" defTabSz="457200" rtl="0" eaLnBrk="1" latinLnBrk="0" hangingPunct="1">
              <a:defRPr kern="1200">
                <a:solidFill>
                  <a:schemeClr val="tx1"/>
                </a:solidFill>
                <a:latin typeface="Arial" charset="0"/>
                <a:ea typeface="ＭＳ Ｐゴシック" charset="0"/>
                <a:cs typeface="ＭＳ Ｐゴシック" charset="0"/>
              </a:defRPr>
            </a:lvl9pPr>
          </a:lstStyle>
          <a:p>
            <a:fld id="{3945D0FD-48F1-4D72-80C5-FFB60B92A834}" type="slidenum">
              <a:rPr lang="en-US" sz="900" smtClean="0">
                <a:latin typeface="+mn-lt"/>
              </a:rPr>
              <a:pPr/>
              <a:t>48</a:t>
            </a:fld>
            <a:endParaRPr lang="en-US" sz="900">
              <a:latin typeface="+mn-lt"/>
            </a:endParaRPr>
          </a:p>
        </p:txBody>
      </p:sp>
      <p:cxnSp>
        <p:nvCxnSpPr>
          <p:cNvPr id="118" name="Straight Connector 117">
            <a:extLst>
              <a:ext uri="{FF2B5EF4-FFF2-40B4-BE49-F238E27FC236}">
                <a16:creationId xmlns:a16="http://schemas.microsoft.com/office/drawing/2014/main" id="{11B19803-1DED-5749-81CB-6213BFD92A3A}"/>
              </a:ext>
            </a:extLst>
          </p:cNvPr>
          <p:cNvCxnSpPr>
            <a:cxnSpLocks/>
          </p:cNvCxnSpPr>
          <p:nvPr/>
        </p:nvCxnSpPr>
        <p:spPr>
          <a:xfrm>
            <a:off x="3108107" y="994292"/>
            <a:ext cx="0" cy="3596758"/>
          </a:xfrm>
          <a:prstGeom prst="line">
            <a:avLst/>
          </a:prstGeom>
          <a:ln w="19050">
            <a:solidFill>
              <a:schemeClr val="bg2">
                <a:lumMod val="50000"/>
              </a:schemeClr>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sp>
        <p:nvSpPr>
          <p:cNvPr id="123" name="角丸四角形 122">
            <a:extLst>
              <a:ext uri="{FF2B5EF4-FFF2-40B4-BE49-F238E27FC236}">
                <a16:creationId xmlns:a16="http://schemas.microsoft.com/office/drawing/2014/main" id="{32A1C9C2-B63B-BA4F-8127-E4F6B8C408C4}"/>
              </a:ext>
            </a:extLst>
          </p:cNvPr>
          <p:cNvSpPr/>
          <p:nvPr/>
        </p:nvSpPr>
        <p:spPr>
          <a:xfrm>
            <a:off x="669484" y="1729325"/>
            <a:ext cx="860412" cy="421895"/>
          </a:xfrm>
          <a:prstGeom prst="roundRect">
            <a:avLst/>
          </a:prstGeom>
          <a:solidFill>
            <a:sysClr val="window" lastClr="FFFFFF">
              <a:lumMod val="85000"/>
            </a:sysClr>
          </a:solidFill>
          <a:ln w="9525" cap="flat" cmpd="sng" algn="ctr">
            <a:solidFill>
              <a:sysClr val="window" lastClr="FFFFFF">
                <a:lumMod val="75000"/>
              </a:sys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1" lang="ja-JP" altLang="en-US" sz="900" b="0" i="0" u="none" strike="noStrike" kern="0" cap="none" spc="0" normalizeH="0" baseline="0" noProof="0">
              <a:ln>
                <a:noFill/>
              </a:ln>
              <a:solidFill>
                <a:prstClr val="white"/>
              </a:solidFill>
              <a:effectLst/>
              <a:uLnTx/>
              <a:uFillTx/>
              <a:latin typeface="+mn-lt"/>
              <a:ea typeface="游ゴシック" panose="020B0400000000000000" pitchFamily="34" charset="-128"/>
              <a:cs typeface="+mn-cs"/>
            </a:endParaRPr>
          </a:p>
        </p:txBody>
      </p:sp>
      <p:sp>
        <p:nvSpPr>
          <p:cNvPr id="124" name="テキスト ボックス 123">
            <a:extLst>
              <a:ext uri="{FF2B5EF4-FFF2-40B4-BE49-F238E27FC236}">
                <a16:creationId xmlns:a16="http://schemas.microsoft.com/office/drawing/2014/main" id="{3F99A818-F295-1B47-B1CB-AE9935150DCF}"/>
              </a:ext>
            </a:extLst>
          </p:cNvPr>
          <p:cNvSpPr txBox="1"/>
          <p:nvPr/>
        </p:nvSpPr>
        <p:spPr>
          <a:xfrm>
            <a:off x="745319" y="1578637"/>
            <a:ext cx="829073" cy="200055"/>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1" lang="en-US" altLang="ja-JP" sz="700" b="0" i="0" u="none" strike="noStrike" kern="0" cap="none" spc="0" normalizeH="0" baseline="0" noProof="0">
                <a:ln>
                  <a:noFill/>
                </a:ln>
                <a:solidFill>
                  <a:prstClr val="black"/>
                </a:solidFill>
                <a:effectLst/>
                <a:uLnTx/>
                <a:uFillTx/>
                <a:latin typeface="+mn-lt"/>
                <a:ea typeface="游ゴシック" panose="020B0400000000000000" pitchFamily="34" charset="-128"/>
                <a:cs typeface="+mn-cs"/>
              </a:rPr>
              <a:t>2 * C9500-40X</a:t>
            </a:r>
            <a:endParaRPr kumimoji="1" lang="ja-JP" altLang="en-US" sz="700" b="0" i="0" u="none" strike="noStrike" kern="0" cap="none" spc="0" normalizeH="0" baseline="0" noProof="0">
              <a:ln>
                <a:noFill/>
              </a:ln>
              <a:solidFill>
                <a:prstClr val="black"/>
              </a:solidFill>
              <a:effectLst/>
              <a:uLnTx/>
              <a:uFillTx/>
              <a:latin typeface="+mn-lt"/>
              <a:ea typeface="游ゴシック" panose="020B0400000000000000" pitchFamily="34" charset="-128"/>
              <a:cs typeface="+mn-cs"/>
            </a:endParaRPr>
          </a:p>
        </p:txBody>
      </p:sp>
      <p:sp>
        <p:nvSpPr>
          <p:cNvPr id="125" name="テキスト ボックス 124">
            <a:extLst>
              <a:ext uri="{FF2B5EF4-FFF2-40B4-BE49-F238E27FC236}">
                <a16:creationId xmlns:a16="http://schemas.microsoft.com/office/drawing/2014/main" id="{9D39B04A-7378-C047-A063-07531BEBDDBA}"/>
              </a:ext>
            </a:extLst>
          </p:cNvPr>
          <p:cNvSpPr txBox="1"/>
          <p:nvPr/>
        </p:nvSpPr>
        <p:spPr>
          <a:xfrm>
            <a:off x="722992" y="2026984"/>
            <a:ext cx="801823" cy="184666"/>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1" lang="en-US" altLang="ja-JP" sz="600" b="0" i="0" u="none" strike="noStrike" kern="0" cap="none" spc="0" normalizeH="0" baseline="0" noProof="0" dirty="0" err="1">
                <a:ln>
                  <a:noFill/>
                </a:ln>
                <a:solidFill>
                  <a:prstClr val="black"/>
                </a:solidFill>
                <a:effectLst/>
                <a:uLnTx/>
                <a:uFillTx/>
                <a:latin typeface="+mn-lt"/>
                <a:ea typeface="游ゴシック" panose="020B0400000000000000" pitchFamily="34" charset="-128"/>
                <a:cs typeface="+mn-cs"/>
              </a:rPr>
              <a:t>StackWise</a:t>
            </a:r>
            <a:r>
              <a:rPr kumimoji="1" lang="ja-JP" altLang="en-US" sz="600" kern="0">
                <a:solidFill>
                  <a:prstClr val="black"/>
                </a:solidFill>
                <a:latin typeface="+mn-lt"/>
                <a:ea typeface="游ゴシック" panose="020B0400000000000000" pitchFamily="34" charset="-128"/>
                <a:cs typeface="+mn-cs"/>
              </a:rPr>
              <a:t> </a:t>
            </a:r>
            <a:r>
              <a:rPr kumimoji="1" lang="en-US" altLang="ja-JP" sz="600" kern="0" dirty="0">
                <a:solidFill>
                  <a:prstClr val="black"/>
                </a:solidFill>
                <a:latin typeface="+mn-lt"/>
                <a:ea typeface="游ゴシック" panose="020B0400000000000000" pitchFamily="34" charset="-128"/>
                <a:cs typeface="+mn-cs"/>
              </a:rPr>
              <a:t>Virtual</a:t>
            </a:r>
            <a:endParaRPr kumimoji="1" lang="ja-JP" altLang="en-US" sz="600" b="0" i="0" u="none" strike="noStrike" kern="0" cap="none" spc="0" normalizeH="0" baseline="0" noProof="0">
              <a:ln>
                <a:noFill/>
              </a:ln>
              <a:solidFill>
                <a:prstClr val="black"/>
              </a:solidFill>
              <a:effectLst/>
              <a:uLnTx/>
              <a:uFillTx/>
              <a:latin typeface="+mn-lt"/>
              <a:ea typeface="游ゴシック" panose="020B0400000000000000" pitchFamily="34" charset="-128"/>
              <a:cs typeface="+mn-cs"/>
            </a:endParaRPr>
          </a:p>
        </p:txBody>
      </p:sp>
      <p:sp>
        <p:nvSpPr>
          <p:cNvPr id="126" name="テキスト ボックス 125">
            <a:extLst>
              <a:ext uri="{FF2B5EF4-FFF2-40B4-BE49-F238E27FC236}">
                <a16:creationId xmlns:a16="http://schemas.microsoft.com/office/drawing/2014/main" id="{618CA5A5-AF40-4A46-A3BA-CC05BFFFBFA2}"/>
              </a:ext>
            </a:extLst>
          </p:cNvPr>
          <p:cNvSpPr txBox="1"/>
          <p:nvPr/>
        </p:nvSpPr>
        <p:spPr>
          <a:xfrm>
            <a:off x="1510269" y="2187927"/>
            <a:ext cx="1484702" cy="246221"/>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1" lang="en-US" altLang="ja-JP" sz="500" b="0" i="0" u="none" strike="noStrike" kern="0" cap="none" spc="0" normalizeH="0" baseline="0" noProof="0">
                <a:ln>
                  <a:noFill/>
                </a:ln>
                <a:solidFill>
                  <a:prstClr val="black"/>
                </a:solidFill>
                <a:effectLst/>
                <a:uLnTx/>
                <a:uFillTx/>
                <a:latin typeface="+mn-lt"/>
                <a:ea typeface="游ゴシック" panose="020B0400000000000000" pitchFamily="34" charset="-128"/>
                <a:cs typeface="+mn-cs"/>
              </a:rPr>
              <a:t>10GBASE-SR</a:t>
            </a:r>
          </a:p>
          <a:p>
            <a:pPr marL="0" marR="0" lvl="0" indent="0" defTabSz="914400" eaLnBrk="1" fontAlgn="auto" latinLnBrk="0" hangingPunct="1">
              <a:lnSpc>
                <a:spcPct val="100000"/>
              </a:lnSpc>
              <a:spcBef>
                <a:spcPts val="0"/>
              </a:spcBef>
              <a:spcAft>
                <a:spcPts val="0"/>
              </a:spcAft>
              <a:buClrTx/>
              <a:buSzTx/>
              <a:buFontTx/>
              <a:buNone/>
              <a:tabLst/>
              <a:defRPr/>
            </a:pPr>
            <a:r>
              <a:rPr kumimoji="1" lang="ja-JP" altLang="en-US" sz="500" b="0" i="0" u="none" strike="noStrike" kern="0" cap="none" spc="0" normalizeH="0" baseline="0" noProof="0">
                <a:ln>
                  <a:noFill/>
                </a:ln>
                <a:solidFill>
                  <a:prstClr val="black"/>
                </a:solidFill>
                <a:effectLst/>
                <a:uLnTx/>
                <a:uFillTx/>
                <a:latin typeface="+mn-lt"/>
                <a:ea typeface="游ゴシック" panose="020B0400000000000000" pitchFamily="34" charset="-128"/>
                <a:cs typeface="+mn-cs"/>
              </a:rPr>
              <a:t>４リンク／ディストリビューション</a:t>
            </a:r>
            <a:r>
              <a:rPr kumimoji="1" lang="en-US" altLang="ja-JP" sz="500" b="0" i="0" u="none" strike="noStrike" kern="0" cap="none" spc="0" normalizeH="0" baseline="0" noProof="0">
                <a:ln>
                  <a:noFill/>
                </a:ln>
                <a:solidFill>
                  <a:prstClr val="black"/>
                </a:solidFill>
                <a:effectLst/>
                <a:uLnTx/>
                <a:uFillTx/>
                <a:latin typeface="+mn-lt"/>
                <a:ea typeface="游ゴシック" panose="020B0400000000000000" pitchFamily="34" charset="-128"/>
                <a:cs typeface="+mn-cs"/>
              </a:rPr>
              <a:t> </a:t>
            </a:r>
            <a:r>
              <a:rPr kumimoji="1" lang="ja-JP" altLang="en-US" sz="500" b="0" i="0" u="none" strike="noStrike" kern="0" cap="none" spc="0" normalizeH="0" baseline="0" noProof="0">
                <a:ln>
                  <a:noFill/>
                </a:ln>
                <a:solidFill>
                  <a:prstClr val="black"/>
                </a:solidFill>
                <a:effectLst/>
                <a:uLnTx/>
                <a:uFillTx/>
                <a:latin typeface="+mn-lt"/>
                <a:ea typeface="游ゴシック" panose="020B0400000000000000" pitchFamily="34" charset="-128"/>
                <a:cs typeface="+mn-cs"/>
              </a:rPr>
              <a:t>スイッチ</a:t>
            </a:r>
          </a:p>
        </p:txBody>
      </p:sp>
      <p:cxnSp>
        <p:nvCxnSpPr>
          <p:cNvPr id="142" name="直線コネクタ 141">
            <a:extLst>
              <a:ext uri="{FF2B5EF4-FFF2-40B4-BE49-F238E27FC236}">
                <a16:creationId xmlns:a16="http://schemas.microsoft.com/office/drawing/2014/main" id="{C830DD27-93C1-5D47-8C81-64E080DAE857}"/>
              </a:ext>
            </a:extLst>
          </p:cNvPr>
          <p:cNvCxnSpPr>
            <a:cxnSpLocks/>
          </p:cNvCxnSpPr>
          <p:nvPr/>
        </p:nvCxnSpPr>
        <p:spPr>
          <a:xfrm flipV="1">
            <a:off x="574426" y="1957382"/>
            <a:ext cx="314498" cy="929248"/>
          </a:xfrm>
          <a:prstGeom prst="line">
            <a:avLst/>
          </a:prstGeom>
          <a:ln w="3175">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43" name="直線コネクタ 142">
            <a:extLst>
              <a:ext uri="{FF2B5EF4-FFF2-40B4-BE49-F238E27FC236}">
                <a16:creationId xmlns:a16="http://schemas.microsoft.com/office/drawing/2014/main" id="{D76F43F9-CBD1-3847-B78E-6E28416A185E}"/>
              </a:ext>
            </a:extLst>
          </p:cNvPr>
          <p:cNvCxnSpPr>
            <a:cxnSpLocks/>
          </p:cNvCxnSpPr>
          <p:nvPr/>
        </p:nvCxnSpPr>
        <p:spPr>
          <a:xfrm flipV="1">
            <a:off x="919464" y="1926430"/>
            <a:ext cx="348608" cy="990919"/>
          </a:xfrm>
          <a:prstGeom prst="line">
            <a:avLst/>
          </a:prstGeom>
          <a:ln w="3175">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44" name="直線コネクタ 143">
            <a:extLst>
              <a:ext uri="{FF2B5EF4-FFF2-40B4-BE49-F238E27FC236}">
                <a16:creationId xmlns:a16="http://schemas.microsoft.com/office/drawing/2014/main" id="{9DCF320E-8E73-194D-BA92-8C70C82020E8}"/>
              </a:ext>
            </a:extLst>
          </p:cNvPr>
          <p:cNvCxnSpPr>
            <a:cxnSpLocks/>
          </p:cNvCxnSpPr>
          <p:nvPr/>
        </p:nvCxnSpPr>
        <p:spPr>
          <a:xfrm flipH="1" flipV="1">
            <a:off x="891268" y="1966202"/>
            <a:ext cx="50140" cy="1081862"/>
          </a:xfrm>
          <a:prstGeom prst="line">
            <a:avLst/>
          </a:prstGeom>
          <a:ln w="3175">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45" name="直線コネクタ 144">
            <a:extLst>
              <a:ext uri="{FF2B5EF4-FFF2-40B4-BE49-F238E27FC236}">
                <a16:creationId xmlns:a16="http://schemas.microsoft.com/office/drawing/2014/main" id="{349496B9-29AB-974D-B70E-9C3B0E19BD93}"/>
              </a:ext>
            </a:extLst>
          </p:cNvPr>
          <p:cNvCxnSpPr>
            <a:cxnSpLocks/>
          </p:cNvCxnSpPr>
          <p:nvPr/>
        </p:nvCxnSpPr>
        <p:spPr>
          <a:xfrm flipV="1">
            <a:off x="566327" y="1950230"/>
            <a:ext cx="693677" cy="974052"/>
          </a:xfrm>
          <a:prstGeom prst="line">
            <a:avLst/>
          </a:prstGeom>
          <a:ln w="3175">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48" name="直線コネクタ 147">
            <a:extLst>
              <a:ext uri="{FF2B5EF4-FFF2-40B4-BE49-F238E27FC236}">
                <a16:creationId xmlns:a16="http://schemas.microsoft.com/office/drawing/2014/main" id="{17A4D5C1-15A8-1F47-A59F-49DC3DD35EE0}"/>
              </a:ext>
            </a:extLst>
          </p:cNvPr>
          <p:cNvCxnSpPr>
            <a:cxnSpLocks/>
          </p:cNvCxnSpPr>
          <p:nvPr/>
        </p:nvCxnSpPr>
        <p:spPr>
          <a:xfrm flipH="1" flipV="1">
            <a:off x="892237" y="1963979"/>
            <a:ext cx="686424" cy="808480"/>
          </a:xfrm>
          <a:prstGeom prst="line">
            <a:avLst/>
          </a:prstGeom>
          <a:ln w="3175">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49" name="直線コネクタ 148">
            <a:extLst>
              <a:ext uri="{FF2B5EF4-FFF2-40B4-BE49-F238E27FC236}">
                <a16:creationId xmlns:a16="http://schemas.microsoft.com/office/drawing/2014/main" id="{6A6D3A1B-6AAD-EB4E-9915-7B112FE70387}"/>
              </a:ext>
            </a:extLst>
          </p:cNvPr>
          <p:cNvCxnSpPr>
            <a:cxnSpLocks/>
          </p:cNvCxnSpPr>
          <p:nvPr/>
        </p:nvCxnSpPr>
        <p:spPr>
          <a:xfrm flipH="1" flipV="1">
            <a:off x="1279289" y="1940273"/>
            <a:ext cx="711986" cy="816880"/>
          </a:xfrm>
          <a:prstGeom prst="line">
            <a:avLst/>
          </a:prstGeom>
          <a:ln w="3175">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50" name="直線コネクタ 149">
            <a:extLst>
              <a:ext uri="{FF2B5EF4-FFF2-40B4-BE49-F238E27FC236}">
                <a16:creationId xmlns:a16="http://schemas.microsoft.com/office/drawing/2014/main" id="{34B2A496-4309-7C45-B677-3F6FE7A92B1F}"/>
              </a:ext>
            </a:extLst>
          </p:cNvPr>
          <p:cNvCxnSpPr>
            <a:cxnSpLocks/>
          </p:cNvCxnSpPr>
          <p:nvPr/>
        </p:nvCxnSpPr>
        <p:spPr>
          <a:xfrm flipH="1" flipV="1">
            <a:off x="910165" y="1963980"/>
            <a:ext cx="1060380" cy="825674"/>
          </a:xfrm>
          <a:prstGeom prst="line">
            <a:avLst/>
          </a:prstGeom>
          <a:ln w="3175">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51" name="直線コネクタ 150">
            <a:extLst>
              <a:ext uri="{FF2B5EF4-FFF2-40B4-BE49-F238E27FC236}">
                <a16:creationId xmlns:a16="http://schemas.microsoft.com/office/drawing/2014/main" id="{23578254-DD3F-234E-839F-901BDE30CBC4}"/>
              </a:ext>
            </a:extLst>
          </p:cNvPr>
          <p:cNvCxnSpPr>
            <a:cxnSpLocks/>
          </p:cNvCxnSpPr>
          <p:nvPr/>
        </p:nvCxnSpPr>
        <p:spPr>
          <a:xfrm flipH="1" flipV="1">
            <a:off x="1271848" y="1960813"/>
            <a:ext cx="375957" cy="796340"/>
          </a:xfrm>
          <a:prstGeom prst="line">
            <a:avLst/>
          </a:prstGeom>
          <a:ln w="3175">
            <a:solidFill>
              <a:schemeClr val="bg1"/>
            </a:solidFill>
          </a:ln>
        </p:spPr>
        <p:style>
          <a:lnRef idx="1">
            <a:schemeClr val="accent1"/>
          </a:lnRef>
          <a:fillRef idx="0">
            <a:schemeClr val="accent1"/>
          </a:fillRef>
          <a:effectRef idx="0">
            <a:schemeClr val="accent1"/>
          </a:effectRef>
          <a:fontRef idx="minor">
            <a:schemeClr val="tx1"/>
          </a:fontRef>
        </p:style>
      </p:cxnSp>
      <p:pic>
        <p:nvPicPr>
          <p:cNvPr id="152" name="Picture 28">
            <a:extLst>
              <a:ext uri="{FF2B5EF4-FFF2-40B4-BE49-F238E27FC236}">
                <a16:creationId xmlns:a16="http://schemas.microsoft.com/office/drawing/2014/main" id="{074AACDD-BE63-2844-8FBA-C2E96B3B487A}"/>
              </a:ext>
            </a:extLst>
          </p:cNvPr>
          <p:cNvPicPr>
            <a:picLocks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42567" y="1775467"/>
            <a:ext cx="320729" cy="3143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53" name="Picture 28">
            <a:extLst>
              <a:ext uri="{FF2B5EF4-FFF2-40B4-BE49-F238E27FC236}">
                <a16:creationId xmlns:a16="http://schemas.microsoft.com/office/drawing/2014/main" id="{B26CF198-1938-6544-A33D-00F10E0D752A}"/>
              </a:ext>
            </a:extLst>
          </p:cNvPr>
          <p:cNvPicPr>
            <a:picLocks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113544" y="1775467"/>
            <a:ext cx="320729" cy="3143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09" name="テキスト ボックス 208">
            <a:extLst>
              <a:ext uri="{FF2B5EF4-FFF2-40B4-BE49-F238E27FC236}">
                <a16:creationId xmlns:a16="http://schemas.microsoft.com/office/drawing/2014/main" id="{CB74BC41-099B-2445-9C43-60493D263228}"/>
              </a:ext>
            </a:extLst>
          </p:cNvPr>
          <p:cNvSpPr txBox="1"/>
          <p:nvPr/>
        </p:nvSpPr>
        <p:spPr>
          <a:xfrm>
            <a:off x="346159" y="2556812"/>
            <a:ext cx="909223" cy="215444"/>
          </a:xfrm>
          <a:prstGeom prst="rect">
            <a:avLst/>
          </a:prstGeom>
          <a:noFill/>
        </p:spPr>
        <p:txBody>
          <a:bodyPr wrap="none" rtlCol="0">
            <a:spAutoFit/>
          </a:bodyPr>
          <a:lstStyle/>
          <a:p>
            <a:pPr defTabSz="914400" fontAlgn="auto">
              <a:spcBef>
                <a:spcPts val="0"/>
              </a:spcBef>
              <a:spcAft>
                <a:spcPts val="0"/>
              </a:spcAft>
            </a:pPr>
            <a:r>
              <a:rPr kumimoji="1" lang="en-US" altLang="ja-JP" sz="800">
                <a:solidFill>
                  <a:prstClr val="black"/>
                </a:solidFill>
                <a:latin typeface="+mn-lt"/>
                <a:ea typeface="游ゴシック" panose="020B0400000000000000" pitchFamily="34" charset="-128"/>
                <a:cs typeface="+mn-cs"/>
              </a:rPr>
              <a:t>2 * </a:t>
            </a:r>
            <a:r>
              <a:rPr kumimoji="1" lang="en-US" altLang="ja-JP" sz="800" kern="0">
                <a:solidFill>
                  <a:prstClr val="black"/>
                </a:solidFill>
                <a:latin typeface="+mn-lt"/>
                <a:ea typeface="游ゴシック" panose="020B0400000000000000" pitchFamily="34" charset="-128"/>
                <a:cs typeface="+mn-cs"/>
              </a:rPr>
              <a:t>C9300-24T</a:t>
            </a:r>
            <a:endParaRPr kumimoji="1" lang="ja-JP" altLang="en-US" sz="800" kern="0">
              <a:solidFill>
                <a:prstClr val="black"/>
              </a:solidFill>
              <a:latin typeface="+mn-lt"/>
              <a:ea typeface="游ゴシック" panose="020B0400000000000000" pitchFamily="34" charset="-128"/>
              <a:cs typeface="+mn-cs"/>
            </a:endParaRPr>
          </a:p>
        </p:txBody>
      </p:sp>
      <p:pic>
        <p:nvPicPr>
          <p:cNvPr id="210" name="Picture 41">
            <a:extLst>
              <a:ext uri="{FF2B5EF4-FFF2-40B4-BE49-F238E27FC236}">
                <a16:creationId xmlns:a16="http://schemas.microsoft.com/office/drawing/2014/main" id="{64B51E41-6838-EB44-A64E-B9FB2CC9D751}"/>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19160" y="3711060"/>
            <a:ext cx="398576" cy="15849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1" name="テキスト ボックス 210">
            <a:extLst>
              <a:ext uri="{FF2B5EF4-FFF2-40B4-BE49-F238E27FC236}">
                <a16:creationId xmlns:a16="http://schemas.microsoft.com/office/drawing/2014/main" id="{0F26C6F9-0AE8-3046-AE2B-6FF486411D7D}"/>
              </a:ext>
            </a:extLst>
          </p:cNvPr>
          <p:cNvSpPr txBox="1"/>
          <p:nvPr/>
        </p:nvSpPr>
        <p:spPr>
          <a:xfrm>
            <a:off x="817735" y="3715927"/>
            <a:ext cx="569387" cy="246221"/>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1" lang="ja-JP" altLang="en-US" sz="1000" b="0" i="0" u="none" strike="noStrike" kern="0" cap="none" spc="0" normalizeH="0" baseline="0" noProof="0">
                <a:ln>
                  <a:noFill/>
                </a:ln>
                <a:solidFill>
                  <a:prstClr val="black"/>
                </a:solidFill>
                <a:effectLst/>
                <a:uLnTx/>
                <a:uFillTx/>
                <a:latin typeface="+mn-lt"/>
                <a:ea typeface="游ゴシック" panose="020B0400000000000000" pitchFamily="34" charset="-128"/>
                <a:cs typeface="+mn-cs"/>
              </a:rPr>
              <a:t>・・・</a:t>
            </a:r>
          </a:p>
        </p:txBody>
      </p:sp>
      <p:sp>
        <p:nvSpPr>
          <p:cNvPr id="212" name="角丸四角形 211">
            <a:extLst>
              <a:ext uri="{FF2B5EF4-FFF2-40B4-BE49-F238E27FC236}">
                <a16:creationId xmlns:a16="http://schemas.microsoft.com/office/drawing/2014/main" id="{E4ED894F-5CD6-E74A-85EB-CC8DC4EB9D61}"/>
              </a:ext>
            </a:extLst>
          </p:cNvPr>
          <p:cNvSpPr/>
          <p:nvPr/>
        </p:nvSpPr>
        <p:spPr>
          <a:xfrm>
            <a:off x="370521" y="3627355"/>
            <a:ext cx="953173" cy="299457"/>
          </a:xfrm>
          <a:prstGeom prst="roundRect">
            <a:avLst/>
          </a:prstGeom>
          <a:noFill/>
          <a:ln w="9525" cap="flat" cmpd="sng" algn="ctr">
            <a:solidFill>
              <a:sysClr val="window" lastClr="FFFFFF">
                <a:lumMod val="75000"/>
              </a:sys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1" lang="ja-JP" altLang="en-US" sz="1000" b="0" i="0" u="none" strike="noStrike" kern="0" cap="none" spc="0" normalizeH="0" baseline="0" noProof="0">
              <a:ln>
                <a:noFill/>
              </a:ln>
              <a:solidFill>
                <a:prstClr val="white"/>
              </a:solidFill>
              <a:effectLst/>
              <a:uLnTx/>
              <a:uFillTx/>
              <a:latin typeface="+mn-lt"/>
              <a:ea typeface="游ゴシック" panose="020B0400000000000000" pitchFamily="34" charset="-128"/>
              <a:cs typeface="+mn-cs"/>
            </a:endParaRPr>
          </a:p>
        </p:txBody>
      </p:sp>
      <p:sp>
        <p:nvSpPr>
          <p:cNvPr id="213" name="テキスト ボックス 212">
            <a:extLst>
              <a:ext uri="{FF2B5EF4-FFF2-40B4-BE49-F238E27FC236}">
                <a16:creationId xmlns:a16="http://schemas.microsoft.com/office/drawing/2014/main" id="{124EEF09-F13D-3F4D-9537-F5716BE7993A}"/>
              </a:ext>
            </a:extLst>
          </p:cNvPr>
          <p:cNvSpPr txBox="1"/>
          <p:nvPr/>
        </p:nvSpPr>
        <p:spPr>
          <a:xfrm>
            <a:off x="368984" y="3900370"/>
            <a:ext cx="994622" cy="184666"/>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1" lang="en-US" altLang="ja-JP" sz="600">
                <a:solidFill>
                  <a:prstClr val="black"/>
                </a:solidFill>
                <a:latin typeface="+mn-lt"/>
                <a:ea typeface="游ゴシック" panose="020B0400000000000000" pitchFamily="34" charset="-128"/>
              </a:rPr>
              <a:t>14 * 9200L-48T</a:t>
            </a:r>
            <a:endParaRPr kumimoji="1" lang="ja-JP" altLang="en-US" sz="400" b="0" i="0" u="none" strike="noStrike" kern="0" cap="none" spc="0" normalizeH="0" baseline="0" noProof="0">
              <a:ln>
                <a:noFill/>
              </a:ln>
              <a:solidFill>
                <a:prstClr val="black"/>
              </a:solidFill>
              <a:effectLst/>
              <a:uLnTx/>
              <a:uFillTx/>
              <a:latin typeface="+mn-lt"/>
              <a:ea typeface="游ゴシック" panose="020B0400000000000000" pitchFamily="34" charset="-128"/>
              <a:cs typeface="+mn-cs"/>
            </a:endParaRPr>
          </a:p>
        </p:txBody>
      </p:sp>
      <p:pic>
        <p:nvPicPr>
          <p:cNvPr id="214" name="Picture 41">
            <a:extLst>
              <a:ext uri="{FF2B5EF4-FFF2-40B4-BE49-F238E27FC236}">
                <a16:creationId xmlns:a16="http://schemas.microsoft.com/office/drawing/2014/main" id="{B64F7EB8-6CC8-9C4A-B602-906732EE9FEA}"/>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19160" y="4214527"/>
            <a:ext cx="398576" cy="15849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5" name="テキスト ボックス 214">
            <a:extLst>
              <a:ext uri="{FF2B5EF4-FFF2-40B4-BE49-F238E27FC236}">
                <a16:creationId xmlns:a16="http://schemas.microsoft.com/office/drawing/2014/main" id="{EF1F8630-1EFE-4A41-B72A-9102B95424D2}"/>
              </a:ext>
            </a:extLst>
          </p:cNvPr>
          <p:cNvSpPr txBox="1"/>
          <p:nvPr/>
        </p:nvSpPr>
        <p:spPr>
          <a:xfrm>
            <a:off x="817735" y="4219394"/>
            <a:ext cx="569387" cy="246221"/>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1" lang="ja-JP" altLang="en-US" sz="1000" b="0" i="0" u="none" strike="noStrike" kern="0" cap="none" spc="0" normalizeH="0" baseline="0" noProof="0">
                <a:ln>
                  <a:noFill/>
                </a:ln>
                <a:solidFill>
                  <a:prstClr val="black"/>
                </a:solidFill>
                <a:effectLst/>
                <a:uLnTx/>
                <a:uFillTx/>
                <a:latin typeface="+mn-lt"/>
                <a:ea typeface="游ゴシック" panose="020B0400000000000000" pitchFamily="34" charset="-128"/>
                <a:cs typeface="+mn-cs"/>
              </a:rPr>
              <a:t>・・・</a:t>
            </a:r>
          </a:p>
        </p:txBody>
      </p:sp>
      <p:sp>
        <p:nvSpPr>
          <p:cNvPr id="216" name="角丸四角形 215">
            <a:extLst>
              <a:ext uri="{FF2B5EF4-FFF2-40B4-BE49-F238E27FC236}">
                <a16:creationId xmlns:a16="http://schemas.microsoft.com/office/drawing/2014/main" id="{7E58F82D-56E9-A740-98BC-D36AF40D0B3A}"/>
              </a:ext>
            </a:extLst>
          </p:cNvPr>
          <p:cNvSpPr/>
          <p:nvPr/>
        </p:nvSpPr>
        <p:spPr>
          <a:xfrm>
            <a:off x="370521" y="4130822"/>
            <a:ext cx="953173" cy="299457"/>
          </a:xfrm>
          <a:prstGeom prst="roundRect">
            <a:avLst/>
          </a:prstGeom>
          <a:noFill/>
          <a:ln w="9525" cap="flat" cmpd="sng" algn="ctr">
            <a:solidFill>
              <a:sysClr val="window" lastClr="FFFFFF">
                <a:lumMod val="75000"/>
              </a:sys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1" lang="ja-JP" altLang="en-US" sz="1000" b="0" i="0" u="none" strike="noStrike" kern="0" cap="none" spc="0" normalizeH="0" baseline="0" noProof="0">
              <a:ln>
                <a:noFill/>
              </a:ln>
              <a:solidFill>
                <a:prstClr val="white"/>
              </a:solidFill>
              <a:effectLst/>
              <a:uLnTx/>
              <a:uFillTx/>
              <a:latin typeface="+mn-lt"/>
              <a:ea typeface="游ゴシック" panose="020B0400000000000000" pitchFamily="34" charset="-128"/>
              <a:cs typeface="+mn-cs"/>
            </a:endParaRPr>
          </a:p>
        </p:txBody>
      </p:sp>
      <p:sp>
        <p:nvSpPr>
          <p:cNvPr id="217" name="テキスト ボックス 216">
            <a:extLst>
              <a:ext uri="{FF2B5EF4-FFF2-40B4-BE49-F238E27FC236}">
                <a16:creationId xmlns:a16="http://schemas.microsoft.com/office/drawing/2014/main" id="{331318B9-742B-DA4E-B84B-E849CDCFA2F3}"/>
              </a:ext>
            </a:extLst>
          </p:cNvPr>
          <p:cNvSpPr txBox="1"/>
          <p:nvPr/>
        </p:nvSpPr>
        <p:spPr>
          <a:xfrm>
            <a:off x="368983" y="3375232"/>
            <a:ext cx="1173719" cy="276999"/>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1" lang="en-US" altLang="ja-JP" sz="600" b="0" i="0" u="none" strike="noStrike" kern="0" cap="none" spc="0" normalizeH="0" baseline="0" noProof="0">
                <a:ln>
                  <a:noFill/>
                </a:ln>
                <a:solidFill>
                  <a:prstClr val="black"/>
                </a:solidFill>
                <a:effectLst/>
                <a:uLnTx/>
                <a:uFillTx/>
                <a:latin typeface="+mn-lt"/>
                <a:ea typeface="游ゴシック" panose="020B0400000000000000" pitchFamily="34" charset="-128"/>
                <a:cs typeface="+mn-cs"/>
              </a:rPr>
              <a:t>1GBASE-SR</a:t>
            </a:r>
          </a:p>
          <a:p>
            <a:pPr marL="0" marR="0" lvl="0" indent="0" defTabSz="914400" eaLnBrk="1" fontAlgn="auto" latinLnBrk="0" hangingPunct="1">
              <a:lnSpc>
                <a:spcPct val="100000"/>
              </a:lnSpc>
              <a:spcBef>
                <a:spcPts val="0"/>
              </a:spcBef>
              <a:spcAft>
                <a:spcPts val="0"/>
              </a:spcAft>
              <a:buClrTx/>
              <a:buSzTx/>
              <a:buFontTx/>
              <a:buNone/>
              <a:tabLst/>
              <a:defRPr/>
            </a:pPr>
            <a:r>
              <a:rPr kumimoji="1" lang="en-US" altLang="ja-JP" sz="600" b="0" i="0" u="none" strike="noStrike" kern="0" cap="none" spc="0" normalizeH="0" baseline="0" noProof="0">
                <a:ln>
                  <a:noFill/>
                </a:ln>
                <a:solidFill>
                  <a:prstClr val="black"/>
                </a:solidFill>
                <a:effectLst/>
                <a:uLnTx/>
                <a:uFillTx/>
                <a:latin typeface="+mn-lt"/>
                <a:ea typeface="游ゴシック" panose="020B0400000000000000" pitchFamily="34" charset="-128"/>
                <a:cs typeface="+mn-cs"/>
              </a:rPr>
              <a:t>2</a:t>
            </a:r>
            <a:r>
              <a:rPr kumimoji="1" lang="ja-JP" altLang="en-US" sz="600" b="0" i="0" u="none" strike="noStrike" kern="0" cap="none" spc="0" normalizeH="0" baseline="0" noProof="0">
                <a:ln>
                  <a:noFill/>
                </a:ln>
                <a:solidFill>
                  <a:prstClr val="black"/>
                </a:solidFill>
                <a:effectLst/>
                <a:uLnTx/>
                <a:uFillTx/>
                <a:latin typeface="+mn-lt"/>
                <a:ea typeface="游ゴシック" panose="020B0400000000000000" pitchFamily="34" charset="-128"/>
                <a:cs typeface="+mn-cs"/>
              </a:rPr>
              <a:t>リンク／アクセス</a:t>
            </a:r>
            <a:r>
              <a:rPr kumimoji="1" lang="en-US" altLang="ja-JP" sz="600" b="0" i="0" u="none" strike="noStrike" kern="0" cap="none" spc="0" normalizeH="0" baseline="0" noProof="0">
                <a:ln>
                  <a:noFill/>
                </a:ln>
                <a:solidFill>
                  <a:prstClr val="black"/>
                </a:solidFill>
                <a:effectLst/>
                <a:uLnTx/>
                <a:uFillTx/>
                <a:latin typeface="+mn-lt"/>
                <a:ea typeface="游ゴシック" panose="020B0400000000000000" pitchFamily="34" charset="-128"/>
                <a:cs typeface="+mn-cs"/>
              </a:rPr>
              <a:t> </a:t>
            </a:r>
            <a:r>
              <a:rPr kumimoji="1" lang="ja-JP" altLang="en-US" sz="600" b="0" i="0" u="none" strike="noStrike" kern="0" cap="none" spc="0" normalizeH="0" baseline="0" noProof="0">
                <a:ln>
                  <a:noFill/>
                </a:ln>
                <a:solidFill>
                  <a:prstClr val="black"/>
                </a:solidFill>
                <a:effectLst/>
                <a:uLnTx/>
                <a:uFillTx/>
                <a:latin typeface="+mn-lt"/>
                <a:ea typeface="游ゴシック" panose="020B0400000000000000" pitchFamily="34" charset="-128"/>
                <a:cs typeface="+mn-cs"/>
              </a:rPr>
              <a:t>スイッチ</a:t>
            </a:r>
          </a:p>
        </p:txBody>
      </p:sp>
      <p:sp>
        <p:nvSpPr>
          <p:cNvPr id="218" name="テキスト ボックス 217">
            <a:extLst>
              <a:ext uri="{FF2B5EF4-FFF2-40B4-BE49-F238E27FC236}">
                <a16:creationId xmlns:a16="http://schemas.microsoft.com/office/drawing/2014/main" id="{7BA5F501-279E-2740-82FD-5BA293469602}"/>
              </a:ext>
            </a:extLst>
          </p:cNvPr>
          <p:cNvSpPr txBox="1"/>
          <p:nvPr/>
        </p:nvSpPr>
        <p:spPr>
          <a:xfrm>
            <a:off x="368703" y="4409852"/>
            <a:ext cx="1184767" cy="184666"/>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1" lang="en-US" altLang="ja-JP" sz="600">
                <a:solidFill>
                  <a:prstClr val="black"/>
                </a:solidFill>
                <a:latin typeface="+mn-lt"/>
                <a:ea typeface="游ゴシック" panose="020B0400000000000000" pitchFamily="34" charset="-128"/>
              </a:rPr>
              <a:t>8 * 9200L-48P</a:t>
            </a:r>
            <a:endParaRPr kumimoji="1" lang="ja-JP" altLang="en-US" sz="400" b="0" i="0" u="none" strike="noStrike" kern="0" cap="none" spc="0" normalizeH="0" baseline="0" noProof="0">
              <a:ln>
                <a:noFill/>
              </a:ln>
              <a:solidFill>
                <a:prstClr val="black"/>
              </a:solidFill>
              <a:effectLst/>
              <a:uLnTx/>
              <a:uFillTx/>
              <a:latin typeface="+mn-lt"/>
              <a:ea typeface="游ゴシック" panose="020B0400000000000000" pitchFamily="34" charset="-128"/>
              <a:cs typeface="+mn-cs"/>
            </a:endParaRPr>
          </a:p>
        </p:txBody>
      </p:sp>
      <p:sp>
        <p:nvSpPr>
          <p:cNvPr id="219" name="角丸四角形 218">
            <a:extLst>
              <a:ext uri="{FF2B5EF4-FFF2-40B4-BE49-F238E27FC236}">
                <a16:creationId xmlns:a16="http://schemas.microsoft.com/office/drawing/2014/main" id="{89A4BE74-EDC6-0F49-A8FF-DEC78D985EAF}"/>
              </a:ext>
            </a:extLst>
          </p:cNvPr>
          <p:cNvSpPr/>
          <p:nvPr/>
        </p:nvSpPr>
        <p:spPr>
          <a:xfrm>
            <a:off x="254597" y="2725573"/>
            <a:ext cx="1010776" cy="460860"/>
          </a:xfrm>
          <a:prstGeom prst="roundRect">
            <a:avLst/>
          </a:prstGeom>
          <a:solidFill>
            <a:sysClr val="window" lastClr="FFFFFF">
              <a:lumMod val="85000"/>
            </a:sysClr>
          </a:solidFill>
          <a:ln w="9525" cap="flat" cmpd="sng" algn="ctr">
            <a:solidFill>
              <a:sysClr val="window" lastClr="FFFFFF">
                <a:lumMod val="75000"/>
              </a:sys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1" lang="ja-JP" altLang="en-US" sz="1000" b="0" i="0" u="none" strike="noStrike" kern="0" cap="none" spc="0" normalizeH="0" baseline="0" noProof="0">
              <a:ln>
                <a:noFill/>
              </a:ln>
              <a:solidFill>
                <a:prstClr val="white"/>
              </a:solidFill>
              <a:effectLst/>
              <a:uLnTx/>
              <a:uFillTx/>
              <a:latin typeface="+mn-lt"/>
              <a:ea typeface="游ゴシック" panose="020B0400000000000000" pitchFamily="34" charset="-128"/>
              <a:cs typeface="+mn-cs"/>
            </a:endParaRPr>
          </a:p>
        </p:txBody>
      </p:sp>
      <p:sp>
        <p:nvSpPr>
          <p:cNvPr id="220" name="テキスト ボックス 219">
            <a:extLst>
              <a:ext uri="{FF2B5EF4-FFF2-40B4-BE49-F238E27FC236}">
                <a16:creationId xmlns:a16="http://schemas.microsoft.com/office/drawing/2014/main" id="{681AA398-A51D-944E-B46E-52BD5A7140A7}"/>
              </a:ext>
            </a:extLst>
          </p:cNvPr>
          <p:cNvSpPr txBox="1"/>
          <p:nvPr/>
        </p:nvSpPr>
        <p:spPr>
          <a:xfrm>
            <a:off x="459495" y="3030084"/>
            <a:ext cx="609462" cy="200055"/>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1" lang="en-US" altLang="ja-JP" sz="700" b="0" i="0" u="none" strike="noStrike" kern="0" cap="none" spc="0" normalizeH="0" baseline="0" noProof="0" dirty="0" err="1">
                <a:ln>
                  <a:noFill/>
                </a:ln>
                <a:solidFill>
                  <a:prstClr val="black"/>
                </a:solidFill>
                <a:effectLst/>
                <a:uLnTx/>
                <a:uFillTx/>
                <a:latin typeface="+mn-lt"/>
                <a:ea typeface="游ゴシック" panose="020B0400000000000000" pitchFamily="34" charset="-128"/>
                <a:cs typeface="+mn-cs"/>
              </a:rPr>
              <a:t>StackWise</a:t>
            </a:r>
            <a:endParaRPr kumimoji="1" lang="ja-JP" altLang="en-US" sz="700" b="0" i="0" u="none" strike="noStrike" kern="0" cap="none" spc="0" normalizeH="0" baseline="0" noProof="0">
              <a:ln>
                <a:noFill/>
              </a:ln>
              <a:solidFill>
                <a:prstClr val="black"/>
              </a:solidFill>
              <a:effectLst/>
              <a:uLnTx/>
              <a:uFillTx/>
              <a:latin typeface="+mn-lt"/>
              <a:ea typeface="游ゴシック" panose="020B0400000000000000" pitchFamily="34" charset="-128"/>
              <a:cs typeface="+mn-cs"/>
            </a:endParaRPr>
          </a:p>
        </p:txBody>
      </p:sp>
      <p:sp>
        <p:nvSpPr>
          <p:cNvPr id="221" name="上下矢印 220">
            <a:extLst>
              <a:ext uri="{FF2B5EF4-FFF2-40B4-BE49-F238E27FC236}">
                <a16:creationId xmlns:a16="http://schemas.microsoft.com/office/drawing/2014/main" id="{5E597516-542D-784E-A0F3-65C9385D7628}"/>
              </a:ext>
            </a:extLst>
          </p:cNvPr>
          <p:cNvSpPr/>
          <p:nvPr/>
        </p:nvSpPr>
        <p:spPr>
          <a:xfrm>
            <a:off x="671751" y="3219648"/>
            <a:ext cx="104507" cy="153926"/>
          </a:xfrm>
          <a:prstGeom prst="upDownArrow">
            <a:avLst/>
          </a:prstGeom>
          <a:solidFill>
            <a:srgbClr val="4472C4"/>
          </a:solidFill>
          <a:ln w="12700" cap="flat" cmpd="sng" algn="ctr">
            <a:solidFill>
              <a:srgbClr val="4472C4">
                <a:shade val="50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1" lang="ja-JP" altLang="en-US" sz="1000" b="0" i="0" u="none" strike="noStrike" kern="0" cap="none" spc="0" normalizeH="0" baseline="0" noProof="0">
              <a:ln>
                <a:noFill/>
              </a:ln>
              <a:solidFill>
                <a:prstClr val="white"/>
              </a:solidFill>
              <a:effectLst/>
              <a:uLnTx/>
              <a:uFillTx/>
              <a:latin typeface="+mn-lt"/>
              <a:ea typeface="游ゴシック" panose="020B0400000000000000" pitchFamily="34" charset="-128"/>
              <a:cs typeface="+mn-cs"/>
            </a:endParaRPr>
          </a:p>
        </p:txBody>
      </p:sp>
      <p:pic>
        <p:nvPicPr>
          <p:cNvPr id="222" name="Picture 28">
            <a:extLst>
              <a:ext uri="{FF2B5EF4-FFF2-40B4-BE49-F238E27FC236}">
                <a16:creationId xmlns:a16="http://schemas.microsoft.com/office/drawing/2014/main" id="{096C51DE-E00D-BA4F-B5B9-6003BCEB7F90}"/>
              </a:ext>
            </a:extLst>
          </p:cNvPr>
          <p:cNvPicPr>
            <a:picLocks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40451" y="2745497"/>
            <a:ext cx="376778" cy="3433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23" name="Picture 28">
            <a:extLst>
              <a:ext uri="{FF2B5EF4-FFF2-40B4-BE49-F238E27FC236}">
                <a16:creationId xmlns:a16="http://schemas.microsoft.com/office/drawing/2014/main" id="{B8FB41A6-C90D-6549-9FFF-D685B5B0FAAD}"/>
              </a:ext>
            </a:extLst>
          </p:cNvPr>
          <p:cNvPicPr>
            <a:picLocks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76259" y="2745497"/>
            <a:ext cx="376778" cy="3433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26" name="上下矢印 225">
            <a:extLst>
              <a:ext uri="{FF2B5EF4-FFF2-40B4-BE49-F238E27FC236}">
                <a16:creationId xmlns:a16="http://schemas.microsoft.com/office/drawing/2014/main" id="{4ABFC5CF-5FBB-9942-8951-012D550C07CF}"/>
              </a:ext>
            </a:extLst>
          </p:cNvPr>
          <p:cNvSpPr/>
          <p:nvPr/>
        </p:nvSpPr>
        <p:spPr>
          <a:xfrm>
            <a:off x="4200617" y="3135104"/>
            <a:ext cx="104507" cy="153926"/>
          </a:xfrm>
          <a:prstGeom prst="upDownArrow">
            <a:avLst/>
          </a:prstGeom>
          <a:solidFill>
            <a:srgbClr val="4472C4"/>
          </a:solidFill>
          <a:ln w="12700" cap="flat" cmpd="sng" algn="ctr">
            <a:solidFill>
              <a:srgbClr val="4472C4">
                <a:shade val="50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1" lang="ja-JP" altLang="en-US" sz="1000" b="0" i="0" u="none" strike="noStrike" kern="0" cap="none" spc="0" normalizeH="0" baseline="0" noProof="0">
              <a:ln>
                <a:noFill/>
              </a:ln>
              <a:solidFill>
                <a:prstClr val="white"/>
              </a:solidFill>
              <a:effectLst/>
              <a:uLnTx/>
              <a:uFillTx/>
              <a:latin typeface="+mn-lt"/>
              <a:ea typeface="游ゴシック" panose="020B0400000000000000" pitchFamily="34" charset="-128"/>
              <a:cs typeface="+mn-cs"/>
            </a:endParaRPr>
          </a:p>
        </p:txBody>
      </p:sp>
      <p:sp>
        <p:nvSpPr>
          <p:cNvPr id="227" name="上下矢印 226">
            <a:extLst>
              <a:ext uri="{FF2B5EF4-FFF2-40B4-BE49-F238E27FC236}">
                <a16:creationId xmlns:a16="http://schemas.microsoft.com/office/drawing/2014/main" id="{5DEF8D5C-D7DA-8E43-8E36-4737538BEAB4}"/>
              </a:ext>
            </a:extLst>
          </p:cNvPr>
          <p:cNvSpPr/>
          <p:nvPr/>
        </p:nvSpPr>
        <p:spPr>
          <a:xfrm>
            <a:off x="5417028" y="3135104"/>
            <a:ext cx="104507" cy="153926"/>
          </a:xfrm>
          <a:prstGeom prst="upDownArrow">
            <a:avLst/>
          </a:prstGeom>
          <a:solidFill>
            <a:srgbClr val="4472C4"/>
          </a:solidFill>
          <a:ln w="12700" cap="flat" cmpd="sng" algn="ctr">
            <a:solidFill>
              <a:srgbClr val="4472C4">
                <a:shade val="50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1" lang="ja-JP" altLang="en-US" sz="1000" b="0" i="0" u="none" strike="noStrike" kern="0" cap="none" spc="0" normalizeH="0" baseline="0" noProof="0">
              <a:ln>
                <a:noFill/>
              </a:ln>
              <a:solidFill>
                <a:prstClr val="white"/>
              </a:solidFill>
              <a:effectLst/>
              <a:uLnTx/>
              <a:uFillTx/>
              <a:latin typeface="+mn-lt"/>
              <a:ea typeface="游ゴシック" panose="020B0400000000000000" pitchFamily="34" charset="-128"/>
              <a:cs typeface="+mn-cs"/>
            </a:endParaRPr>
          </a:p>
        </p:txBody>
      </p:sp>
      <p:sp>
        <p:nvSpPr>
          <p:cNvPr id="228" name="上下矢印 227">
            <a:extLst>
              <a:ext uri="{FF2B5EF4-FFF2-40B4-BE49-F238E27FC236}">
                <a16:creationId xmlns:a16="http://schemas.microsoft.com/office/drawing/2014/main" id="{832B67BD-9B68-654C-A9A6-7C82413A7CBC}"/>
              </a:ext>
            </a:extLst>
          </p:cNvPr>
          <p:cNvSpPr/>
          <p:nvPr/>
        </p:nvSpPr>
        <p:spPr>
          <a:xfrm>
            <a:off x="6724402" y="3135104"/>
            <a:ext cx="104507" cy="153926"/>
          </a:xfrm>
          <a:prstGeom prst="upDownArrow">
            <a:avLst/>
          </a:prstGeom>
          <a:solidFill>
            <a:srgbClr val="4472C4"/>
          </a:solidFill>
          <a:ln w="12700" cap="flat" cmpd="sng" algn="ctr">
            <a:solidFill>
              <a:srgbClr val="4472C4">
                <a:shade val="50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1" lang="ja-JP" altLang="en-US" sz="1000" b="0" i="0" u="none" strike="noStrike" kern="0" cap="none" spc="0" normalizeH="0" baseline="0" noProof="0">
              <a:ln>
                <a:noFill/>
              </a:ln>
              <a:solidFill>
                <a:prstClr val="white"/>
              </a:solidFill>
              <a:effectLst/>
              <a:uLnTx/>
              <a:uFillTx/>
              <a:latin typeface="+mn-lt"/>
              <a:ea typeface="游ゴシック" panose="020B0400000000000000" pitchFamily="34" charset="-128"/>
              <a:cs typeface="+mn-cs"/>
            </a:endParaRPr>
          </a:p>
        </p:txBody>
      </p:sp>
      <p:sp>
        <p:nvSpPr>
          <p:cNvPr id="229" name="上下矢印 228">
            <a:extLst>
              <a:ext uri="{FF2B5EF4-FFF2-40B4-BE49-F238E27FC236}">
                <a16:creationId xmlns:a16="http://schemas.microsoft.com/office/drawing/2014/main" id="{0EE945F1-046E-CC4A-9239-15C25FD11C7D}"/>
              </a:ext>
            </a:extLst>
          </p:cNvPr>
          <p:cNvSpPr/>
          <p:nvPr/>
        </p:nvSpPr>
        <p:spPr>
          <a:xfrm>
            <a:off x="7928662" y="3135104"/>
            <a:ext cx="104507" cy="153926"/>
          </a:xfrm>
          <a:prstGeom prst="upDownArrow">
            <a:avLst/>
          </a:prstGeom>
          <a:solidFill>
            <a:srgbClr val="4472C4"/>
          </a:solidFill>
          <a:ln w="12700" cap="flat" cmpd="sng" algn="ctr">
            <a:solidFill>
              <a:srgbClr val="4472C4">
                <a:shade val="50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1" lang="ja-JP" altLang="en-US" sz="1000" b="0" i="0" u="none" strike="noStrike" kern="0" cap="none" spc="0" normalizeH="0" baseline="0" noProof="0">
              <a:ln>
                <a:noFill/>
              </a:ln>
              <a:solidFill>
                <a:prstClr val="white"/>
              </a:solidFill>
              <a:effectLst/>
              <a:uLnTx/>
              <a:uFillTx/>
              <a:latin typeface="+mn-lt"/>
              <a:ea typeface="游ゴシック" panose="020B0400000000000000" pitchFamily="34" charset="-128"/>
              <a:cs typeface="+mn-cs"/>
            </a:endParaRPr>
          </a:p>
        </p:txBody>
      </p:sp>
      <p:sp>
        <p:nvSpPr>
          <p:cNvPr id="230" name="Slide Number Placeholder 4">
            <a:extLst>
              <a:ext uri="{FF2B5EF4-FFF2-40B4-BE49-F238E27FC236}">
                <a16:creationId xmlns:a16="http://schemas.microsoft.com/office/drawing/2014/main" id="{00A6D19E-50A0-4744-8A10-E7ABBAEBD0FA}"/>
              </a:ext>
            </a:extLst>
          </p:cNvPr>
          <p:cNvSpPr txBox="1">
            <a:spLocks/>
          </p:cNvSpPr>
          <p:nvPr/>
        </p:nvSpPr>
        <p:spPr>
          <a:xfrm>
            <a:off x="8648700" y="4884738"/>
            <a:ext cx="495300" cy="274637"/>
          </a:xfrm>
          <a:prstGeom prst="rect">
            <a:avLst/>
          </a:prstGeom>
        </p:spPr>
        <p:txBody>
          <a:bodyPr>
            <a:noAutofit/>
          </a:bodyPr>
          <a:lstStyle>
            <a:defPPr>
              <a:defRPr lang="en-US"/>
            </a:defPPr>
            <a:lvl1pPr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1pPr>
            <a:lvl2pPr marL="4572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2pPr>
            <a:lvl3pPr marL="9144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3pPr>
            <a:lvl4pPr marL="13716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4pPr>
            <a:lvl5pPr marL="18288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5pPr>
            <a:lvl6pPr marL="2286000" algn="l" defTabSz="457200" rtl="0" eaLnBrk="1" latinLnBrk="0" hangingPunct="1">
              <a:defRPr kern="1200">
                <a:solidFill>
                  <a:schemeClr val="tx1"/>
                </a:solidFill>
                <a:latin typeface="Arial" charset="0"/>
                <a:ea typeface="ＭＳ Ｐゴシック" charset="0"/>
                <a:cs typeface="ＭＳ Ｐゴシック" charset="0"/>
              </a:defRPr>
            </a:lvl6pPr>
            <a:lvl7pPr marL="2743200" algn="l" defTabSz="457200" rtl="0" eaLnBrk="1" latinLnBrk="0" hangingPunct="1">
              <a:defRPr kern="1200">
                <a:solidFill>
                  <a:schemeClr val="tx1"/>
                </a:solidFill>
                <a:latin typeface="Arial" charset="0"/>
                <a:ea typeface="ＭＳ Ｐゴシック" charset="0"/>
                <a:cs typeface="ＭＳ Ｐゴシック" charset="0"/>
              </a:defRPr>
            </a:lvl7pPr>
            <a:lvl8pPr marL="3200400" algn="l" defTabSz="457200" rtl="0" eaLnBrk="1" latinLnBrk="0" hangingPunct="1">
              <a:defRPr kern="1200">
                <a:solidFill>
                  <a:schemeClr val="tx1"/>
                </a:solidFill>
                <a:latin typeface="Arial" charset="0"/>
                <a:ea typeface="ＭＳ Ｐゴシック" charset="0"/>
                <a:cs typeface="ＭＳ Ｐゴシック" charset="0"/>
              </a:defRPr>
            </a:lvl8pPr>
            <a:lvl9pPr marL="3657600" algn="l" defTabSz="457200" rtl="0" eaLnBrk="1" latinLnBrk="0" hangingPunct="1">
              <a:defRPr kern="1200">
                <a:solidFill>
                  <a:schemeClr val="tx1"/>
                </a:solidFill>
                <a:latin typeface="Arial" charset="0"/>
                <a:ea typeface="ＭＳ Ｐゴシック" charset="0"/>
                <a:cs typeface="ＭＳ Ｐゴシック" charset="0"/>
              </a:defRPr>
            </a:lvl9pPr>
          </a:lstStyle>
          <a:p>
            <a:fld id="{3945D0FD-48F1-4D72-80C5-FFB60B92A834}" type="slidenum">
              <a:rPr lang="en-US" sz="900" smtClean="0">
                <a:latin typeface="+mn-lt"/>
              </a:rPr>
              <a:pPr/>
              <a:t>48</a:t>
            </a:fld>
            <a:endParaRPr lang="en-US" sz="900">
              <a:latin typeface="+mn-lt"/>
            </a:endParaRPr>
          </a:p>
        </p:txBody>
      </p:sp>
      <p:pic>
        <p:nvPicPr>
          <p:cNvPr id="231" name="Picture 41">
            <a:extLst>
              <a:ext uri="{FF2B5EF4-FFF2-40B4-BE49-F238E27FC236}">
                <a16:creationId xmlns:a16="http://schemas.microsoft.com/office/drawing/2014/main" id="{1F428857-E1DE-5342-A220-2082F8112C48}"/>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833640" y="3625960"/>
            <a:ext cx="398576" cy="15849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32" name="テキスト ボックス 231">
            <a:extLst>
              <a:ext uri="{FF2B5EF4-FFF2-40B4-BE49-F238E27FC236}">
                <a16:creationId xmlns:a16="http://schemas.microsoft.com/office/drawing/2014/main" id="{969D6CC0-E940-3A48-A8EA-0D3189D77222}"/>
              </a:ext>
            </a:extLst>
          </p:cNvPr>
          <p:cNvSpPr txBox="1"/>
          <p:nvPr/>
        </p:nvSpPr>
        <p:spPr>
          <a:xfrm>
            <a:off x="4232215" y="3630827"/>
            <a:ext cx="569387" cy="246221"/>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1" lang="ja-JP" altLang="en-US" sz="1000" b="0" i="0" u="none" strike="noStrike" kern="0" cap="none" spc="0" normalizeH="0" baseline="0" noProof="0">
                <a:ln>
                  <a:noFill/>
                </a:ln>
                <a:solidFill>
                  <a:prstClr val="black"/>
                </a:solidFill>
                <a:effectLst/>
                <a:uLnTx/>
                <a:uFillTx/>
                <a:latin typeface="+mn-lt"/>
                <a:ea typeface="游ゴシック" panose="020B0400000000000000" pitchFamily="34" charset="-128"/>
                <a:cs typeface="+mn-cs"/>
              </a:rPr>
              <a:t>・・・</a:t>
            </a:r>
          </a:p>
        </p:txBody>
      </p:sp>
      <p:sp>
        <p:nvSpPr>
          <p:cNvPr id="233" name="角丸四角形 232">
            <a:extLst>
              <a:ext uri="{FF2B5EF4-FFF2-40B4-BE49-F238E27FC236}">
                <a16:creationId xmlns:a16="http://schemas.microsoft.com/office/drawing/2014/main" id="{D45BFA88-5639-D546-BE72-B57881E21BF1}"/>
              </a:ext>
            </a:extLst>
          </p:cNvPr>
          <p:cNvSpPr/>
          <p:nvPr/>
        </p:nvSpPr>
        <p:spPr>
          <a:xfrm>
            <a:off x="3785001" y="3542255"/>
            <a:ext cx="953173" cy="299457"/>
          </a:xfrm>
          <a:prstGeom prst="roundRect">
            <a:avLst/>
          </a:prstGeom>
          <a:noFill/>
          <a:ln w="9525" cap="flat" cmpd="sng" algn="ctr">
            <a:solidFill>
              <a:sysClr val="window" lastClr="FFFFFF">
                <a:lumMod val="75000"/>
              </a:sys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1" lang="ja-JP" altLang="en-US" sz="1000" b="0" i="0" u="none" strike="noStrike" kern="0" cap="none" spc="0" normalizeH="0" baseline="0" noProof="0">
              <a:ln>
                <a:noFill/>
              </a:ln>
              <a:solidFill>
                <a:prstClr val="white"/>
              </a:solidFill>
              <a:effectLst/>
              <a:uLnTx/>
              <a:uFillTx/>
              <a:latin typeface="+mn-lt"/>
              <a:ea typeface="游ゴシック" panose="020B0400000000000000" pitchFamily="34" charset="-128"/>
              <a:cs typeface="+mn-cs"/>
            </a:endParaRPr>
          </a:p>
        </p:txBody>
      </p:sp>
      <p:sp>
        <p:nvSpPr>
          <p:cNvPr id="234" name="テキスト ボックス 233">
            <a:extLst>
              <a:ext uri="{FF2B5EF4-FFF2-40B4-BE49-F238E27FC236}">
                <a16:creationId xmlns:a16="http://schemas.microsoft.com/office/drawing/2014/main" id="{F6A5B353-A85A-5C4B-84B2-C6340EBD26F1}"/>
              </a:ext>
            </a:extLst>
          </p:cNvPr>
          <p:cNvSpPr txBox="1"/>
          <p:nvPr/>
        </p:nvSpPr>
        <p:spPr>
          <a:xfrm>
            <a:off x="3783464" y="3815270"/>
            <a:ext cx="994622" cy="184666"/>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1" lang="en-US" altLang="ja-JP" sz="600">
                <a:solidFill>
                  <a:prstClr val="black"/>
                </a:solidFill>
                <a:latin typeface="+mn-lt"/>
                <a:ea typeface="游ゴシック" panose="020B0400000000000000" pitchFamily="34" charset="-128"/>
              </a:rPr>
              <a:t>18 * 9200L-48T</a:t>
            </a:r>
            <a:endParaRPr kumimoji="1" lang="ja-JP" altLang="en-US" sz="400" b="0" i="0" u="none" strike="noStrike" kern="0" cap="none" spc="0" normalizeH="0" baseline="0" noProof="0">
              <a:ln>
                <a:noFill/>
              </a:ln>
              <a:solidFill>
                <a:prstClr val="black"/>
              </a:solidFill>
              <a:effectLst/>
              <a:uLnTx/>
              <a:uFillTx/>
              <a:latin typeface="+mn-lt"/>
              <a:ea typeface="游ゴシック" panose="020B0400000000000000" pitchFamily="34" charset="-128"/>
              <a:cs typeface="+mn-cs"/>
            </a:endParaRPr>
          </a:p>
        </p:txBody>
      </p:sp>
      <p:pic>
        <p:nvPicPr>
          <p:cNvPr id="235" name="Picture 41">
            <a:extLst>
              <a:ext uri="{FF2B5EF4-FFF2-40B4-BE49-F238E27FC236}">
                <a16:creationId xmlns:a16="http://schemas.microsoft.com/office/drawing/2014/main" id="{8BF00D3B-3A1F-AC4D-A911-07D666D3034E}"/>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833640" y="4129427"/>
            <a:ext cx="398576" cy="15849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36" name="テキスト ボックス 235">
            <a:extLst>
              <a:ext uri="{FF2B5EF4-FFF2-40B4-BE49-F238E27FC236}">
                <a16:creationId xmlns:a16="http://schemas.microsoft.com/office/drawing/2014/main" id="{C49DBE9E-53B4-2040-92FE-FB27ED09AB31}"/>
              </a:ext>
            </a:extLst>
          </p:cNvPr>
          <p:cNvSpPr txBox="1"/>
          <p:nvPr/>
        </p:nvSpPr>
        <p:spPr>
          <a:xfrm>
            <a:off x="4232215" y="4134294"/>
            <a:ext cx="569387" cy="246221"/>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1" lang="ja-JP" altLang="en-US" sz="1000" b="0" i="0" u="none" strike="noStrike" kern="0" cap="none" spc="0" normalizeH="0" baseline="0" noProof="0">
                <a:ln>
                  <a:noFill/>
                </a:ln>
                <a:solidFill>
                  <a:prstClr val="black"/>
                </a:solidFill>
                <a:effectLst/>
                <a:uLnTx/>
                <a:uFillTx/>
                <a:latin typeface="+mn-lt"/>
                <a:ea typeface="游ゴシック" panose="020B0400000000000000" pitchFamily="34" charset="-128"/>
                <a:cs typeface="+mn-cs"/>
              </a:rPr>
              <a:t>・・・</a:t>
            </a:r>
          </a:p>
        </p:txBody>
      </p:sp>
      <p:sp>
        <p:nvSpPr>
          <p:cNvPr id="237" name="角丸四角形 236">
            <a:extLst>
              <a:ext uri="{FF2B5EF4-FFF2-40B4-BE49-F238E27FC236}">
                <a16:creationId xmlns:a16="http://schemas.microsoft.com/office/drawing/2014/main" id="{B429AE80-A28A-D94E-A7BE-1E12DB124F62}"/>
              </a:ext>
            </a:extLst>
          </p:cNvPr>
          <p:cNvSpPr/>
          <p:nvPr/>
        </p:nvSpPr>
        <p:spPr>
          <a:xfrm>
            <a:off x="3785001" y="4045722"/>
            <a:ext cx="953173" cy="299457"/>
          </a:xfrm>
          <a:prstGeom prst="roundRect">
            <a:avLst/>
          </a:prstGeom>
          <a:noFill/>
          <a:ln w="9525" cap="flat" cmpd="sng" algn="ctr">
            <a:solidFill>
              <a:sysClr val="window" lastClr="FFFFFF">
                <a:lumMod val="75000"/>
              </a:sys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1" lang="ja-JP" altLang="en-US" sz="1000" b="0" i="0" u="none" strike="noStrike" kern="0" cap="none" spc="0" normalizeH="0" baseline="0" noProof="0">
              <a:ln>
                <a:noFill/>
              </a:ln>
              <a:solidFill>
                <a:prstClr val="white"/>
              </a:solidFill>
              <a:effectLst/>
              <a:uLnTx/>
              <a:uFillTx/>
              <a:latin typeface="+mn-lt"/>
              <a:ea typeface="游ゴシック" panose="020B0400000000000000" pitchFamily="34" charset="-128"/>
              <a:cs typeface="+mn-cs"/>
            </a:endParaRPr>
          </a:p>
        </p:txBody>
      </p:sp>
      <p:sp>
        <p:nvSpPr>
          <p:cNvPr id="238" name="テキスト ボックス 237">
            <a:extLst>
              <a:ext uri="{FF2B5EF4-FFF2-40B4-BE49-F238E27FC236}">
                <a16:creationId xmlns:a16="http://schemas.microsoft.com/office/drawing/2014/main" id="{47F0C614-E753-DA4B-B318-EC4DE42EFED2}"/>
              </a:ext>
            </a:extLst>
          </p:cNvPr>
          <p:cNvSpPr txBox="1"/>
          <p:nvPr/>
        </p:nvSpPr>
        <p:spPr>
          <a:xfrm>
            <a:off x="3783463" y="3290132"/>
            <a:ext cx="1173719" cy="276999"/>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1" lang="en-US" altLang="ja-JP" sz="600" b="0" i="0" u="none" strike="noStrike" kern="0" cap="none" spc="0" normalizeH="0" baseline="0" noProof="0">
                <a:ln>
                  <a:noFill/>
                </a:ln>
                <a:solidFill>
                  <a:prstClr val="black"/>
                </a:solidFill>
                <a:effectLst/>
                <a:uLnTx/>
                <a:uFillTx/>
                <a:latin typeface="+mn-lt"/>
                <a:ea typeface="游ゴシック" panose="020B0400000000000000" pitchFamily="34" charset="-128"/>
                <a:cs typeface="+mn-cs"/>
              </a:rPr>
              <a:t>10GBASE-SR</a:t>
            </a:r>
          </a:p>
          <a:p>
            <a:pPr marL="0" marR="0" lvl="0" indent="0" defTabSz="914400" eaLnBrk="1" fontAlgn="auto" latinLnBrk="0" hangingPunct="1">
              <a:lnSpc>
                <a:spcPct val="100000"/>
              </a:lnSpc>
              <a:spcBef>
                <a:spcPts val="0"/>
              </a:spcBef>
              <a:spcAft>
                <a:spcPts val="0"/>
              </a:spcAft>
              <a:buClrTx/>
              <a:buSzTx/>
              <a:buFontTx/>
              <a:buNone/>
              <a:tabLst/>
              <a:defRPr/>
            </a:pPr>
            <a:r>
              <a:rPr kumimoji="1" lang="en-US" altLang="ja-JP" sz="600" b="0" i="0" u="none" strike="noStrike" kern="0" cap="none" spc="0" normalizeH="0" baseline="0" noProof="0">
                <a:ln>
                  <a:noFill/>
                </a:ln>
                <a:solidFill>
                  <a:prstClr val="black"/>
                </a:solidFill>
                <a:effectLst/>
                <a:uLnTx/>
                <a:uFillTx/>
                <a:latin typeface="+mn-lt"/>
                <a:ea typeface="游ゴシック" panose="020B0400000000000000" pitchFamily="34" charset="-128"/>
                <a:cs typeface="+mn-cs"/>
              </a:rPr>
              <a:t>2</a:t>
            </a:r>
            <a:r>
              <a:rPr kumimoji="1" lang="ja-JP" altLang="en-US" sz="600" b="0" i="0" u="none" strike="noStrike" kern="0" cap="none" spc="0" normalizeH="0" baseline="0" noProof="0">
                <a:ln>
                  <a:noFill/>
                </a:ln>
                <a:solidFill>
                  <a:prstClr val="black"/>
                </a:solidFill>
                <a:effectLst/>
                <a:uLnTx/>
                <a:uFillTx/>
                <a:latin typeface="+mn-lt"/>
                <a:ea typeface="游ゴシック" panose="020B0400000000000000" pitchFamily="34" charset="-128"/>
                <a:cs typeface="+mn-cs"/>
              </a:rPr>
              <a:t>リンク／アクセス</a:t>
            </a:r>
            <a:r>
              <a:rPr kumimoji="1" lang="en-US" altLang="ja-JP" sz="600" b="0" i="0" u="none" strike="noStrike" kern="0" cap="none" spc="0" normalizeH="0" baseline="0" noProof="0">
                <a:ln>
                  <a:noFill/>
                </a:ln>
                <a:solidFill>
                  <a:prstClr val="black"/>
                </a:solidFill>
                <a:effectLst/>
                <a:uLnTx/>
                <a:uFillTx/>
                <a:latin typeface="+mn-lt"/>
                <a:ea typeface="游ゴシック" panose="020B0400000000000000" pitchFamily="34" charset="-128"/>
                <a:cs typeface="+mn-cs"/>
              </a:rPr>
              <a:t> </a:t>
            </a:r>
            <a:r>
              <a:rPr kumimoji="1" lang="ja-JP" altLang="en-US" sz="600" b="0" i="0" u="none" strike="noStrike" kern="0" cap="none" spc="0" normalizeH="0" baseline="0" noProof="0">
                <a:ln>
                  <a:noFill/>
                </a:ln>
                <a:solidFill>
                  <a:prstClr val="black"/>
                </a:solidFill>
                <a:effectLst/>
                <a:uLnTx/>
                <a:uFillTx/>
                <a:latin typeface="+mn-lt"/>
                <a:ea typeface="游ゴシック" panose="020B0400000000000000" pitchFamily="34" charset="-128"/>
                <a:cs typeface="+mn-cs"/>
              </a:rPr>
              <a:t>スイッチ</a:t>
            </a:r>
          </a:p>
        </p:txBody>
      </p:sp>
      <p:sp>
        <p:nvSpPr>
          <p:cNvPr id="239" name="テキスト ボックス 238">
            <a:extLst>
              <a:ext uri="{FF2B5EF4-FFF2-40B4-BE49-F238E27FC236}">
                <a16:creationId xmlns:a16="http://schemas.microsoft.com/office/drawing/2014/main" id="{307DE180-AE26-9345-86F0-F25DC9F1EF66}"/>
              </a:ext>
            </a:extLst>
          </p:cNvPr>
          <p:cNvSpPr txBox="1"/>
          <p:nvPr/>
        </p:nvSpPr>
        <p:spPr>
          <a:xfrm>
            <a:off x="3783183" y="4324752"/>
            <a:ext cx="1184767" cy="184666"/>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1" lang="en-US" altLang="ja-JP" sz="600">
                <a:solidFill>
                  <a:prstClr val="black"/>
                </a:solidFill>
                <a:latin typeface="+mn-lt"/>
                <a:ea typeface="游ゴシック" panose="020B0400000000000000" pitchFamily="34" charset="-128"/>
              </a:rPr>
              <a:t>3 * 9200L-48P</a:t>
            </a:r>
            <a:endParaRPr kumimoji="1" lang="ja-JP" altLang="en-US" sz="400" b="0" i="0" u="none" strike="noStrike" kern="0" cap="none" spc="0" normalizeH="0" baseline="0" noProof="0">
              <a:ln>
                <a:noFill/>
              </a:ln>
              <a:solidFill>
                <a:prstClr val="black"/>
              </a:solidFill>
              <a:effectLst/>
              <a:uLnTx/>
              <a:uFillTx/>
              <a:latin typeface="+mn-lt"/>
              <a:ea typeface="游ゴシック" panose="020B0400000000000000" pitchFamily="34" charset="-128"/>
              <a:cs typeface="+mn-cs"/>
            </a:endParaRPr>
          </a:p>
        </p:txBody>
      </p:sp>
      <p:pic>
        <p:nvPicPr>
          <p:cNvPr id="240" name="Picture 41">
            <a:extLst>
              <a:ext uri="{FF2B5EF4-FFF2-40B4-BE49-F238E27FC236}">
                <a16:creationId xmlns:a16="http://schemas.microsoft.com/office/drawing/2014/main" id="{5493BB2D-8BBC-6F46-A4FF-332EDF207EFE}"/>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116372" y="3625960"/>
            <a:ext cx="398576" cy="15849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41" name="テキスト ボックス 240">
            <a:extLst>
              <a:ext uri="{FF2B5EF4-FFF2-40B4-BE49-F238E27FC236}">
                <a16:creationId xmlns:a16="http://schemas.microsoft.com/office/drawing/2014/main" id="{B2C8A0A1-CEAD-0043-926E-187C5DCE4B16}"/>
              </a:ext>
            </a:extLst>
          </p:cNvPr>
          <p:cNvSpPr txBox="1"/>
          <p:nvPr/>
        </p:nvSpPr>
        <p:spPr>
          <a:xfrm>
            <a:off x="5514947" y="3630827"/>
            <a:ext cx="569387" cy="246221"/>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1" lang="ja-JP" altLang="en-US" sz="1000" b="0" i="0" u="none" strike="noStrike" kern="0" cap="none" spc="0" normalizeH="0" baseline="0" noProof="0">
                <a:ln>
                  <a:noFill/>
                </a:ln>
                <a:solidFill>
                  <a:prstClr val="black"/>
                </a:solidFill>
                <a:effectLst/>
                <a:uLnTx/>
                <a:uFillTx/>
                <a:latin typeface="+mn-lt"/>
                <a:ea typeface="游ゴシック" panose="020B0400000000000000" pitchFamily="34" charset="-128"/>
                <a:cs typeface="+mn-cs"/>
              </a:rPr>
              <a:t>・・・</a:t>
            </a:r>
          </a:p>
        </p:txBody>
      </p:sp>
      <p:sp>
        <p:nvSpPr>
          <p:cNvPr id="242" name="角丸四角形 241">
            <a:extLst>
              <a:ext uri="{FF2B5EF4-FFF2-40B4-BE49-F238E27FC236}">
                <a16:creationId xmlns:a16="http://schemas.microsoft.com/office/drawing/2014/main" id="{7C505916-8ED9-6C48-9DAB-9F944AD63A22}"/>
              </a:ext>
            </a:extLst>
          </p:cNvPr>
          <p:cNvSpPr/>
          <p:nvPr/>
        </p:nvSpPr>
        <p:spPr>
          <a:xfrm>
            <a:off x="5067733" y="3542255"/>
            <a:ext cx="953173" cy="299457"/>
          </a:xfrm>
          <a:prstGeom prst="roundRect">
            <a:avLst/>
          </a:prstGeom>
          <a:noFill/>
          <a:ln w="9525" cap="flat" cmpd="sng" algn="ctr">
            <a:solidFill>
              <a:sysClr val="window" lastClr="FFFFFF">
                <a:lumMod val="75000"/>
              </a:sys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1" lang="ja-JP" altLang="en-US" sz="1000" b="0" i="0" u="none" strike="noStrike" kern="0" cap="none" spc="0" normalizeH="0" baseline="0" noProof="0">
              <a:ln>
                <a:noFill/>
              </a:ln>
              <a:solidFill>
                <a:prstClr val="white"/>
              </a:solidFill>
              <a:effectLst/>
              <a:uLnTx/>
              <a:uFillTx/>
              <a:latin typeface="+mn-lt"/>
              <a:ea typeface="游ゴシック" panose="020B0400000000000000" pitchFamily="34" charset="-128"/>
              <a:cs typeface="+mn-cs"/>
            </a:endParaRPr>
          </a:p>
        </p:txBody>
      </p:sp>
      <p:sp>
        <p:nvSpPr>
          <p:cNvPr id="243" name="テキスト ボックス 242">
            <a:extLst>
              <a:ext uri="{FF2B5EF4-FFF2-40B4-BE49-F238E27FC236}">
                <a16:creationId xmlns:a16="http://schemas.microsoft.com/office/drawing/2014/main" id="{0CC67E9D-089F-E949-807C-ED60FC4CDFA0}"/>
              </a:ext>
            </a:extLst>
          </p:cNvPr>
          <p:cNvSpPr txBox="1"/>
          <p:nvPr/>
        </p:nvSpPr>
        <p:spPr>
          <a:xfrm>
            <a:off x="5066196" y="3815270"/>
            <a:ext cx="994622" cy="184666"/>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1" lang="en-US" altLang="ja-JP" sz="600">
                <a:solidFill>
                  <a:prstClr val="black"/>
                </a:solidFill>
                <a:latin typeface="+mn-lt"/>
                <a:ea typeface="游ゴシック" panose="020B0400000000000000" pitchFamily="34" charset="-128"/>
              </a:rPr>
              <a:t>18 * 9200L-48T</a:t>
            </a:r>
            <a:endParaRPr kumimoji="1" lang="ja-JP" altLang="en-US" sz="400" b="0" i="0" u="none" strike="noStrike" kern="0" cap="none" spc="0" normalizeH="0" baseline="0" noProof="0">
              <a:ln>
                <a:noFill/>
              </a:ln>
              <a:solidFill>
                <a:prstClr val="black"/>
              </a:solidFill>
              <a:effectLst/>
              <a:uLnTx/>
              <a:uFillTx/>
              <a:latin typeface="+mn-lt"/>
              <a:ea typeface="游ゴシック" panose="020B0400000000000000" pitchFamily="34" charset="-128"/>
              <a:cs typeface="+mn-cs"/>
            </a:endParaRPr>
          </a:p>
        </p:txBody>
      </p:sp>
      <p:pic>
        <p:nvPicPr>
          <p:cNvPr id="244" name="Picture 41">
            <a:extLst>
              <a:ext uri="{FF2B5EF4-FFF2-40B4-BE49-F238E27FC236}">
                <a16:creationId xmlns:a16="http://schemas.microsoft.com/office/drawing/2014/main" id="{05B4CE08-4402-F046-9A26-7C4E46057A92}"/>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116372" y="4129427"/>
            <a:ext cx="398576" cy="15849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45" name="テキスト ボックス 244">
            <a:extLst>
              <a:ext uri="{FF2B5EF4-FFF2-40B4-BE49-F238E27FC236}">
                <a16:creationId xmlns:a16="http://schemas.microsoft.com/office/drawing/2014/main" id="{771C4A09-ACD4-8344-82F3-B12516209B7A}"/>
              </a:ext>
            </a:extLst>
          </p:cNvPr>
          <p:cNvSpPr txBox="1"/>
          <p:nvPr/>
        </p:nvSpPr>
        <p:spPr>
          <a:xfrm>
            <a:off x="5514947" y="4134294"/>
            <a:ext cx="569387" cy="246221"/>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1" lang="ja-JP" altLang="en-US" sz="1000" b="0" i="0" u="none" strike="noStrike" kern="0" cap="none" spc="0" normalizeH="0" baseline="0" noProof="0">
                <a:ln>
                  <a:noFill/>
                </a:ln>
                <a:solidFill>
                  <a:prstClr val="black"/>
                </a:solidFill>
                <a:effectLst/>
                <a:uLnTx/>
                <a:uFillTx/>
                <a:latin typeface="+mn-lt"/>
                <a:ea typeface="游ゴシック" panose="020B0400000000000000" pitchFamily="34" charset="-128"/>
                <a:cs typeface="+mn-cs"/>
              </a:rPr>
              <a:t>・・・</a:t>
            </a:r>
          </a:p>
        </p:txBody>
      </p:sp>
      <p:sp>
        <p:nvSpPr>
          <p:cNvPr id="246" name="角丸四角形 245">
            <a:extLst>
              <a:ext uri="{FF2B5EF4-FFF2-40B4-BE49-F238E27FC236}">
                <a16:creationId xmlns:a16="http://schemas.microsoft.com/office/drawing/2014/main" id="{863BB3C8-CBF1-6847-BA9E-3EFEF55285EE}"/>
              </a:ext>
            </a:extLst>
          </p:cNvPr>
          <p:cNvSpPr/>
          <p:nvPr/>
        </p:nvSpPr>
        <p:spPr>
          <a:xfrm>
            <a:off x="5067733" y="4045722"/>
            <a:ext cx="953173" cy="299457"/>
          </a:xfrm>
          <a:prstGeom prst="roundRect">
            <a:avLst/>
          </a:prstGeom>
          <a:noFill/>
          <a:ln w="9525" cap="flat" cmpd="sng" algn="ctr">
            <a:solidFill>
              <a:sysClr val="window" lastClr="FFFFFF">
                <a:lumMod val="75000"/>
              </a:sys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1" lang="ja-JP" altLang="en-US" sz="1000" b="0" i="0" u="none" strike="noStrike" kern="0" cap="none" spc="0" normalizeH="0" baseline="0" noProof="0">
              <a:ln>
                <a:noFill/>
              </a:ln>
              <a:solidFill>
                <a:prstClr val="white"/>
              </a:solidFill>
              <a:effectLst/>
              <a:uLnTx/>
              <a:uFillTx/>
              <a:latin typeface="+mn-lt"/>
              <a:ea typeface="游ゴシック" panose="020B0400000000000000" pitchFamily="34" charset="-128"/>
              <a:cs typeface="+mn-cs"/>
            </a:endParaRPr>
          </a:p>
        </p:txBody>
      </p:sp>
      <p:sp>
        <p:nvSpPr>
          <p:cNvPr id="247" name="テキスト ボックス 246">
            <a:extLst>
              <a:ext uri="{FF2B5EF4-FFF2-40B4-BE49-F238E27FC236}">
                <a16:creationId xmlns:a16="http://schemas.microsoft.com/office/drawing/2014/main" id="{63F385D9-A1B0-F342-89A9-97A6BB96400F}"/>
              </a:ext>
            </a:extLst>
          </p:cNvPr>
          <p:cNvSpPr txBox="1"/>
          <p:nvPr/>
        </p:nvSpPr>
        <p:spPr>
          <a:xfrm>
            <a:off x="5066195" y="3290132"/>
            <a:ext cx="1173719" cy="276999"/>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1" lang="en-US" altLang="ja-JP" sz="600" b="0" i="0" u="none" strike="noStrike" kern="0" cap="none" spc="0" normalizeH="0" baseline="0" noProof="0">
                <a:ln>
                  <a:noFill/>
                </a:ln>
                <a:solidFill>
                  <a:prstClr val="black"/>
                </a:solidFill>
                <a:effectLst/>
                <a:uLnTx/>
                <a:uFillTx/>
                <a:latin typeface="+mn-lt"/>
                <a:ea typeface="游ゴシック" panose="020B0400000000000000" pitchFamily="34" charset="-128"/>
                <a:cs typeface="+mn-cs"/>
              </a:rPr>
              <a:t>10GBASE-SR</a:t>
            </a:r>
          </a:p>
          <a:p>
            <a:pPr marL="0" marR="0" lvl="0" indent="0" defTabSz="914400" eaLnBrk="1" fontAlgn="auto" latinLnBrk="0" hangingPunct="1">
              <a:lnSpc>
                <a:spcPct val="100000"/>
              </a:lnSpc>
              <a:spcBef>
                <a:spcPts val="0"/>
              </a:spcBef>
              <a:spcAft>
                <a:spcPts val="0"/>
              </a:spcAft>
              <a:buClrTx/>
              <a:buSzTx/>
              <a:buFontTx/>
              <a:buNone/>
              <a:tabLst/>
              <a:defRPr/>
            </a:pPr>
            <a:r>
              <a:rPr kumimoji="1" lang="en-US" altLang="ja-JP" sz="600" b="0" i="0" u="none" strike="noStrike" kern="0" cap="none" spc="0" normalizeH="0" baseline="0" noProof="0">
                <a:ln>
                  <a:noFill/>
                </a:ln>
                <a:solidFill>
                  <a:prstClr val="black"/>
                </a:solidFill>
                <a:effectLst/>
                <a:uLnTx/>
                <a:uFillTx/>
                <a:latin typeface="+mn-lt"/>
                <a:ea typeface="游ゴシック" panose="020B0400000000000000" pitchFamily="34" charset="-128"/>
                <a:cs typeface="+mn-cs"/>
              </a:rPr>
              <a:t>2</a:t>
            </a:r>
            <a:r>
              <a:rPr kumimoji="1" lang="ja-JP" altLang="en-US" sz="600" b="0" i="0" u="none" strike="noStrike" kern="0" cap="none" spc="0" normalizeH="0" baseline="0" noProof="0">
                <a:ln>
                  <a:noFill/>
                </a:ln>
                <a:solidFill>
                  <a:prstClr val="black"/>
                </a:solidFill>
                <a:effectLst/>
                <a:uLnTx/>
                <a:uFillTx/>
                <a:latin typeface="+mn-lt"/>
                <a:ea typeface="游ゴシック" panose="020B0400000000000000" pitchFamily="34" charset="-128"/>
                <a:cs typeface="+mn-cs"/>
              </a:rPr>
              <a:t>リンク／アクセス</a:t>
            </a:r>
            <a:r>
              <a:rPr kumimoji="1" lang="en-US" altLang="ja-JP" sz="600" b="0" i="0" u="none" strike="noStrike" kern="0" cap="none" spc="0" normalizeH="0" baseline="0" noProof="0">
                <a:ln>
                  <a:noFill/>
                </a:ln>
                <a:solidFill>
                  <a:prstClr val="black"/>
                </a:solidFill>
                <a:effectLst/>
                <a:uLnTx/>
                <a:uFillTx/>
                <a:latin typeface="+mn-lt"/>
                <a:ea typeface="游ゴシック" panose="020B0400000000000000" pitchFamily="34" charset="-128"/>
                <a:cs typeface="+mn-cs"/>
              </a:rPr>
              <a:t> </a:t>
            </a:r>
            <a:r>
              <a:rPr kumimoji="1" lang="ja-JP" altLang="en-US" sz="600" b="0" i="0" u="none" strike="noStrike" kern="0" cap="none" spc="0" normalizeH="0" baseline="0" noProof="0">
                <a:ln>
                  <a:noFill/>
                </a:ln>
                <a:solidFill>
                  <a:prstClr val="black"/>
                </a:solidFill>
                <a:effectLst/>
                <a:uLnTx/>
                <a:uFillTx/>
                <a:latin typeface="+mn-lt"/>
                <a:ea typeface="游ゴシック" panose="020B0400000000000000" pitchFamily="34" charset="-128"/>
                <a:cs typeface="+mn-cs"/>
              </a:rPr>
              <a:t>スイッチ</a:t>
            </a:r>
          </a:p>
        </p:txBody>
      </p:sp>
      <p:sp>
        <p:nvSpPr>
          <p:cNvPr id="248" name="テキスト ボックス 247">
            <a:extLst>
              <a:ext uri="{FF2B5EF4-FFF2-40B4-BE49-F238E27FC236}">
                <a16:creationId xmlns:a16="http://schemas.microsoft.com/office/drawing/2014/main" id="{7A11E67B-5E00-874D-BAE0-CF7AB2568671}"/>
              </a:ext>
            </a:extLst>
          </p:cNvPr>
          <p:cNvSpPr txBox="1"/>
          <p:nvPr/>
        </p:nvSpPr>
        <p:spPr>
          <a:xfrm>
            <a:off x="5065915" y="4324752"/>
            <a:ext cx="1184767" cy="184666"/>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1" lang="en-US" altLang="ja-JP" sz="600">
                <a:solidFill>
                  <a:prstClr val="black"/>
                </a:solidFill>
                <a:latin typeface="+mn-lt"/>
                <a:ea typeface="游ゴシック" panose="020B0400000000000000" pitchFamily="34" charset="-128"/>
              </a:rPr>
              <a:t>3 * 9200L-48P</a:t>
            </a:r>
            <a:endParaRPr kumimoji="1" lang="ja-JP" altLang="en-US" sz="400" kern="0">
              <a:solidFill>
                <a:prstClr val="black"/>
              </a:solidFill>
              <a:latin typeface="+mn-lt"/>
              <a:ea typeface="游ゴシック" panose="020B0400000000000000" pitchFamily="34" charset="-128"/>
            </a:endParaRPr>
          </a:p>
        </p:txBody>
      </p:sp>
      <p:pic>
        <p:nvPicPr>
          <p:cNvPr id="249" name="Picture 41">
            <a:extLst>
              <a:ext uri="{FF2B5EF4-FFF2-40B4-BE49-F238E27FC236}">
                <a16:creationId xmlns:a16="http://schemas.microsoft.com/office/drawing/2014/main" id="{BBC3178A-27B1-E845-87D7-7E80C14DD2F3}"/>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368762" y="3625960"/>
            <a:ext cx="398576" cy="15849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50" name="テキスト ボックス 249">
            <a:extLst>
              <a:ext uri="{FF2B5EF4-FFF2-40B4-BE49-F238E27FC236}">
                <a16:creationId xmlns:a16="http://schemas.microsoft.com/office/drawing/2014/main" id="{422284A0-CA53-1741-B452-8A2F43454F33}"/>
              </a:ext>
            </a:extLst>
          </p:cNvPr>
          <p:cNvSpPr txBox="1"/>
          <p:nvPr/>
        </p:nvSpPr>
        <p:spPr>
          <a:xfrm>
            <a:off x="6767337" y="3630827"/>
            <a:ext cx="569387" cy="246221"/>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1" lang="ja-JP" altLang="en-US" sz="1000" b="0" i="0" u="none" strike="noStrike" kern="0" cap="none" spc="0" normalizeH="0" baseline="0" noProof="0">
                <a:ln>
                  <a:noFill/>
                </a:ln>
                <a:solidFill>
                  <a:prstClr val="black"/>
                </a:solidFill>
                <a:effectLst/>
                <a:uLnTx/>
                <a:uFillTx/>
                <a:latin typeface="+mn-lt"/>
                <a:ea typeface="游ゴシック" panose="020B0400000000000000" pitchFamily="34" charset="-128"/>
                <a:cs typeface="+mn-cs"/>
              </a:rPr>
              <a:t>・・・</a:t>
            </a:r>
          </a:p>
        </p:txBody>
      </p:sp>
      <p:sp>
        <p:nvSpPr>
          <p:cNvPr id="251" name="角丸四角形 250">
            <a:extLst>
              <a:ext uri="{FF2B5EF4-FFF2-40B4-BE49-F238E27FC236}">
                <a16:creationId xmlns:a16="http://schemas.microsoft.com/office/drawing/2014/main" id="{201DB35D-EADE-944F-989E-FEC1F0AACC69}"/>
              </a:ext>
            </a:extLst>
          </p:cNvPr>
          <p:cNvSpPr/>
          <p:nvPr/>
        </p:nvSpPr>
        <p:spPr>
          <a:xfrm>
            <a:off x="6320123" y="3542255"/>
            <a:ext cx="953173" cy="299457"/>
          </a:xfrm>
          <a:prstGeom prst="roundRect">
            <a:avLst/>
          </a:prstGeom>
          <a:noFill/>
          <a:ln w="9525" cap="flat" cmpd="sng" algn="ctr">
            <a:solidFill>
              <a:sysClr val="window" lastClr="FFFFFF">
                <a:lumMod val="75000"/>
              </a:sys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1" lang="ja-JP" altLang="en-US" sz="1000" b="0" i="0" u="none" strike="noStrike" kern="0" cap="none" spc="0" normalizeH="0" baseline="0" noProof="0">
              <a:ln>
                <a:noFill/>
              </a:ln>
              <a:solidFill>
                <a:prstClr val="white"/>
              </a:solidFill>
              <a:effectLst/>
              <a:uLnTx/>
              <a:uFillTx/>
              <a:latin typeface="+mn-lt"/>
              <a:ea typeface="游ゴシック" panose="020B0400000000000000" pitchFamily="34" charset="-128"/>
              <a:cs typeface="+mn-cs"/>
            </a:endParaRPr>
          </a:p>
        </p:txBody>
      </p:sp>
      <p:sp>
        <p:nvSpPr>
          <p:cNvPr id="252" name="テキスト ボックス 251">
            <a:extLst>
              <a:ext uri="{FF2B5EF4-FFF2-40B4-BE49-F238E27FC236}">
                <a16:creationId xmlns:a16="http://schemas.microsoft.com/office/drawing/2014/main" id="{E3843E02-55EB-C94B-952C-A436CB4D95C0}"/>
              </a:ext>
            </a:extLst>
          </p:cNvPr>
          <p:cNvSpPr txBox="1"/>
          <p:nvPr/>
        </p:nvSpPr>
        <p:spPr>
          <a:xfrm>
            <a:off x="6318586" y="3815270"/>
            <a:ext cx="994622" cy="184666"/>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1" lang="en-US" altLang="ja-JP" sz="600">
                <a:solidFill>
                  <a:prstClr val="black"/>
                </a:solidFill>
                <a:latin typeface="+mn-lt"/>
                <a:ea typeface="游ゴシック" panose="020B0400000000000000" pitchFamily="34" charset="-128"/>
              </a:rPr>
              <a:t>22 * 9200L-48T</a:t>
            </a:r>
            <a:endParaRPr kumimoji="1" lang="ja-JP" altLang="en-US" sz="400" b="0" i="0" u="none" strike="noStrike" kern="0" cap="none" spc="0" normalizeH="0" baseline="0" noProof="0">
              <a:ln>
                <a:noFill/>
              </a:ln>
              <a:solidFill>
                <a:prstClr val="black"/>
              </a:solidFill>
              <a:effectLst/>
              <a:uLnTx/>
              <a:uFillTx/>
              <a:latin typeface="+mn-lt"/>
              <a:ea typeface="游ゴシック" panose="020B0400000000000000" pitchFamily="34" charset="-128"/>
              <a:cs typeface="+mn-cs"/>
            </a:endParaRPr>
          </a:p>
        </p:txBody>
      </p:sp>
      <p:pic>
        <p:nvPicPr>
          <p:cNvPr id="253" name="Picture 41">
            <a:extLst>
              <a:ext uri="{FF2B5EF4-FFF2-40B4-BE49-F238E27FC236}">
                <a16:creationId xmlns:a16="http://schemas.microsoft.com/office/drawing/2014/main" id="{3B17FA1A-60CC-B24F-912A-448CE445A640}"/>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368762" y="4129427"/>
            <a:ext cx="398576" cy="15849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54" name="テキスト ボックス 253">
            <a:extLst>
              <a:ext uri="{FF2B5EF4-FFF2-40B4-BE49-F238E27FC236}">
                <a16:creationId xmlns:a16="http://schemas.microsoft.com/office/drawing/2014/main" id="{EE4EFB24-91D3-8E4D-82D5-C8747F1B4466}"/>
              </a:ext>
            </a:extLst>
          </p:cNvPr>
          <p:cNvSpPr txBox="1"/>
          <p:nvPr/>
        </p:nvSpPr>
        <p:spPr>
          <a:xfrm>
            <a:off x="6767337" y="4134294"/>
            <a:ext cx="569387" cy="246221"/>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1" lang="ja-JP" altLang="en-US" sz="1000" b="0" i="0" u="none" strike="noStrike" kern="0" cap="none" spc="0" normalizeH="0" baseline="0" noProof="0">
                <a:ln>
                  <a:noFill/>
                </a:ln>
                <a:solidFill>
                  <a:prstClr val="black"/>
                </a:solidFill>
                <a:effectLst/>
                <a:uLnTx/>
                <a:uFillTx/>
                <a:latin typeface="+mn-lt"/>
                <a:ea typeface="游ゴシック" panose="020B0400000000000000" pitchFamily="34" charset="-128"/>
                <a:cs typeface="+mn-cs"/>
              </a:rPr>
              <a:t>・・・</a:t>
            </a:r>
          </a:p>
        </p:txBody>
      </p:sp>
      <p:sp>
        <p:nvSpPr>
          <p:cNvPr id="255" name="角丸四角形 254">
            <a:extLst>
              <a:ext uri="{FF2B5EF4-FFF2-40B4-BE49-F238E27FC236}">
                <a16:creationId xmlns:a16="http://schemas.microsoft.com/office/drawing/2014/main" id="{83AAF510-E46E-A84E-A30E-8CC80937AA48}"/>
              </a:ext>
            </a:extLst>
          </p:cNvPr>
          <p:cNvSpPr/>
          <p:nvPr/>
        </p:nvSpPr>
        <p:spPr>
          <a:xfrm>
            <a:off x="6320123" y="4045722"/>
            <a:ext cx="953173" cy="299457"/>
          </a:xfrm>
          <a:prstGeom prst="roundRect">
            <a:avLst/>
          </a:prstGeom>
          <a:noFill/>
          <a:ln w="9525" cap="flat" cmpd="sng" algn="ctr">
            <a:solidFill>
              <a:sysClr val="window" lastClr="FFFFFF">
                <a:lumMod val="75000"/>
              </a:sys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1" lang="ja-JP" altLang="en-US" sz="1000" b="0" i="0" u="none" strike="noStrike" kern="0" cap="none" spc="0" normalizeH="0" baseline="0" noProof="0">
              <a:ln>
                <a:noFill/>
              </a:ln>
              <a:solidFill>
                <a:prstClr val="white"/>
              </a:solidFill>
              <a:effectLst/>
              <a:uLnTx/>
              <a:uFillTx/>
              <a:latin typeface="+mn-lt"/>
              <a:ea typeface="游ゴシック" panose="020B0400000000000000" pitchFamily="34" charset="-128"/>
              <a:cs typeface="+mn-cs"/>
            </a:endParaRPr>
          </a:p>
        </p:txBody>
      </p:sp>
      <p:sp>
        <p:nvSpPr>
          <p:cNvPr id="256" name="テキスト ボックス 255">
            <a:extLst>
              <a:ext uri="{FF2B5EF4-FFF2-40B4-BE49-F238E27FC236}">
                <a16:creationId xmlns:a16="http://schemas.microsoft.com/office/drawing/2014/main" id="{FF57F213-BD25-3D4D-839D-641582A40E0C}"/>
              </a:ext>
            </a:extLst>
          </p:cNvPr>
          <p:cNvSpPr txBox="1"/>
          <p:nvPr/>
        </p:nvSpPr>
        <p:spPr>
          <a:xfrm>
            <a:off x="6318585" y="3290132"/>
            <a:ext cx="1173719" cy="276999"/>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1" lang="en-US" altLang="ja-JP" sz="600" b="0" i="0" u="none" strike="noStrike" kern="0" cap="none" spc="0" normalizeH="0" baseline="0" noProof="0">
                <a:ln>
                  <a:noFill/>
                </a:ln>
                <a:solidFill>
                  <a:prstClr val="black"/>
                </a:solidFill>
                <a:effectLst/>
                <a:uLnTx/>
                <a:uFillTx/>
                <a:latin typeface="+mn-lt"/>
                <a:ea typeface="游ゴシック" panose="020B0400000000000000" pitchFamily="34" charset="-128"/>
                <a:cs typeface="+mn-cs"/>
              </a:rPr>
              <a:t>10GBASE-SR</a:t>
            </a:r>
          </a:p>
          <a:p>
            <a:pPr marL="0" marR="0" lvl="0" indent="0" defTabSz="914400" eaLnBrk="1" fontAlgn="auto" latinLnBrk="0" hangingPunct="1">
              <a:lnSpc>
                <a:spcPct val="100000"/>
              </a:lnSpc>
              <a:spcBef>
                <a:spcPts val="0"/>
              </a:spcBef>
              <a:spcAft>
                <a:spcPts val="0"/>
              </a:spcAft>
              <a:buClrTx/>
              <a:buSzTx/>
              <a:buFontTx/>
              <a:buNone/>
              <a:tabLst/>
              <a:defRPr/>
            </a:pPr>
            <a:r>
              <a:rPr kumimoji="1" lang="en-US" altLang="ja-JP" sz="600" b="0" i="0" u="none" strike="noStrike" kern="0" cap="none" spc="0" normalizeH="0" baseline="0" noProof="0">
                <a:ln>
                  <a:noFill/>
                </a:ln>
                <a:solidFill>
                  <a:prstClr val="black"/>
                </a:solidFill>
                <a:effectLst/>
                <a:uLnTx/>
                <a:uFillTx/>
                <a:latin typeface="+mn-lt"/>
                <a:ea typeface="游ゴシック" panose="020B0400000000000000" pitchFamily="34" charset="-128"/>
                <a:cs typeface="+mn-cs"/>
              </a:rPr>
              <a:t>2</a:t>
            </a:r>
            <a:r>
              <a:rPr kumimoji="1" lang="ja-JP" altLang="en-US" sz="600" b="0" i="0" u="none" strike="noStrike" kern="0" cap="none" spc="0" normalizeH="0" baseline="0" noProof="0">
                <a:ln>
                  <a:noFill/>
                </a:ln>
                <a:solidFill>
                  <a:prstClr val="black"/>
                </a:solidFill>
                <a:effectLst/>
                <a:uLnTx/>
                <a:uFillTx/>
                <a:latin typeface="+mn-lt"/>
                <a:ea typeface="游ゴシック" panose="020B0400000000000000" pitchFamily="34" charset="-128"/>
                <a:cs typeface="+mn-cs"/>
              </a:rPr>
              <a:t>リンク／アクセス</a:t>
            </a:r>
            <a:r>
              <a:rPr kumimoji="1" lang="en-US" altLang="ja-JP" sz="600" b="0" i="0" u="none" strike="noStrike" kern="0" cap="none" spc="0" normalizeH="0" baseline="0" noProof="0">
                <a:ln>
                  <a:noFill/>
                </a:ln>
                <a:solidFill>
                  <a:prstClr val="black"/>
                </a:solidFill>
                <a:effectLst/>
                <a:uLnTx/>
                <a:uFillTx/>
                <a:latin typeface="+mn-lt"/>
                <a:ea typeface="游ゴシック" panose="020B0400000000000000" pitchFamily="34" charset="-128"/>
                <a:cs typeface="+mn-cs"/>
              </a:rPr>
              <a:t> </a:t>
            </a:r>
            <a:r>
              <a:rPr kumimoji="1" lang="ja-JP" altLang="en-US" sz="600" b="0" i="0" u="none" strike="noStrike" kern="0" cap="none" spc="0" normalizeH="0" baseline="0" noProof="0">
                <a:ln>
                  <a:noFill/>
                </a:ln>
                <a:solidFill>
                  <a:prstClr val="black"/>
                </a:solidFill>
                <a:effectLst/>
                <a:uLnTx/>
                <a:uFillTx/>
                <a:latin typeface="+mn-lt"/>
                <a:ea typeface="游ゴシック" panose="020B0400000000000000" pitchFamily="34" charset="-128"/>
                <a:cs typeface="+mn-cs"/>
              </a:rPr>
              <a:t>スイッチ</a:t>
            </a:r>
          </a:p>
        </p:txBody>
      </p:sp>
      <p:sp>
        <p:nvSpPr>
          <p:cNvPr id="257" name="テキスト ボックス 256">
            <a:extLst>
              <a:ext uri="{FF2B5EF4-FFF2-40B4-BE49-F238E27FC236}">
                <a16:creationId xmlns:a16="http://schemas.microsoft.com/office/drawing/2014/main" id="{1B2FFA04-03A8-C34C-B4ED-E210814F1EDC}"/>
              </a:ext>
            </a:extLst>
          </p:cNvPr>
          <p:cNvSpPr txBox="1"/>
          <p:nvPr/>
        </p:nvSpPr>
        <p:spPr>
          <a:xfrm>
            <a:off x="6318305" y="4324752"/>
            <a:ext cx="1184767" cy="184666"/>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1" lang="en-US" altLang="ja-JP" sz="600">
                <a:solidFill>
                  <a:prstClr val="black"/>
                </a:solidFill>
                <a:latin typeface="+mn-lt"/>
                <a:ea typeface="游ゴシック" panose="020B0400000000000000" pitchFamily="34" charset="-128"/>
              </a:rPr>
              <a:t>3 * 9200L-48P</a:t>
            </a:r>
            <a:endParaRPr kumimoji="1" lang="ja-JP" altLang="en-US" sz="400" kern="0">
              <a:solidFill>
                <a:prstClr val="black"/>
              </a:solidFill>
              <a:latin typeface="+mn-lt"/>
              <a:ea typeface="游ゴシック" panose="020B0400000000000000" pitchFamily="34" charset="-128"/>
            </a:endParaRPr>
          </a:p>
        </p:txBody>
      </p:sp>
      <p:pic>
        <p:nvPicPr>
          <p:cNvPr id="258" name="Picture 41">
            <a:extLst>
              <a:ext uri="{FF2B5EF4-FFF2-40B4-BE49-F238E27FC236}">
                <a16:creationId xmlns:a16="http://schemas.microsoft.com/office/drawing/2014/main" id="{94658D33-0D08-334F-86A9-36628127AFC0}"/>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7654642" y="3625960"/>
            <a:ext cx="398576" cy="15849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59" name="テキスト ボックス 258">
            <a:extLst>
              <a:ext uri="{FF2B5EF4-FFF2-40B4-BE49-F238E27FC236}">
                <a16:creationId xmlns:a16="http://schemas.microsoft.com/office/drawing/2014/main" id="{782C2D93-5C4F-F34B-9CAC-259AF0658400}"/>
              </a:ext>
            </a:extLst>
          </p:cNvPr>
          <p:cNvSpPr txBox="1"/>
          <p:nvPr/>
        </p:nvSpPr>
        <p:spPr>
          <a:xfrm>
            <a:off x="8053217" y="3630827"/>
            <a:ext cx="569387" cy="246221"/>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1" lang="ja-JP" altLang="en-US" sz="1000" b="0" i="0" u="none" strike="noStrike" kern="0" cap="none" spc="0" normalizeH="0" baseline="0" noProof="0">
                <a:ln>
                  <a:noFill/>
                </a:ln>
                <a:solidFill>
                  <a:prstClr val="black"/>
                </a:solidFill>
                <a:effectLst/>
                <a:uLnTx/>
                <a:uFillTx/>
                <a:latin typeface="+mn-lt"/>
                <a:ea typeface="游ゴシック" panose="020B0400000000000000" pitchFamily="34" charset="-128"/>
                <a:cs typeface="+mn-cs"/>
              </a:rPr>
              <a:t>・・・</a:t>
            </a:r>
          </a:p>
        </p:txBody>
      </p:sp>
      <p:sp>
        <p:nvSpPr>
          <p:cNvPr id="260" name="角丸四角形 259">
            <a:extLst>
              <a:ext uri="{FF2B5EF4-FFF2-40B4-BE49-F238E27FC236}">
                <a16:creationId xmlns:a16="http://schemas.microsoft.com/office/drawing/2014/main" id="{F3463CE5-EA4E-4048-8FB8-43435005724B}"/>
              </a:ext>
            </a:extLst>
          </p:cNvPr>
          <p:cNvSpPr/>
          <p:nvPr/>
        </p:nvSpPr>
        <p:spPr>
          <a:xfrm>
            <a:off x="7606003" y="3542255"/>
            <a:ext cx="953173" cy="299457"/>
          </a:xfrm>
          <a:prstGeom prst="roundRect">
            <a:avLst/>
          </a:prstGeom>
          <a:noFill/>
          <a:ln w="9525" cap="flat" cmpd="sng" algn="ctr">
            <a:solidFill>
              <a:sysClr val="window" lastClr="FFFFFF">
                <a:lumMod val="75000"/>
              </a:sys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1" lang="ja-JP" altLang="en-US" sz="1000" b="0" i="0" u="none" strike="noStrike" kern="0" cap="none" spc="0" normalizeH="0" baseline="0" noProof="0">
              <a:ln>
                <a:noFill/>
              </a:ln>
              <a:solidFill>
                <a:prstClr val="white"/>
              </a:solidFill>
              <a:effectLst/>
              <a:uLnTx/>
              <a:uFillTx/>
              <a:latin typeface="+mn-lt"/>
              <a:ea typeface="游ゴシック" panose="020B0400000000000000" pitchFamily="34" charset="-128"/>
              <a:cs typeface="+mn-cs"/>
            </a:endParaRPr>
          </a:p>
        </p:txBody>
      </p:sp>
      <p:sp>
        <p:nvSpPr>
          <p:cNvPr id="261" name="テキスト ボックス 260">
            <a:extLst>
              <a:ext uri="{FF2B5EF4-FFF2-40B4-BE49-F238E27FC236}">
                <a16:creationId xmlns:a16="http://schemas.microsoft.com/office/drawing/2014/main" id="{0544D944-4930-6546-9DC2-22156039FE67}"/>
              </a:ext>
            </a:extLst>
          </p:cNvPr>
          <p:cNvSpPr txBox="1"/>
          <p:nvPr/>
        </p:nvSpPr>
        <p:spPr>
          <a:xfrm>
            <a:off x="7604466" y="3815270"/>
            <a:ext cx="994622" cy="184666"/>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1" lang="en-US" altLang="ja-JP" sz="600">
                <a:solidFill>
                  <a:prstClr val="black"/>
                </a:solidFill>
                <a:latin typeface="+mn-lt"/>
                <a:ea typeface="游ゴシック" panose="020B0400000000000000" pitchFamily="34" charset="-128"/>
              </a:rPr>
              <a:t>22 * 9200L-48T</a:t>
            </a:r>
            <a:endParaRPr kumimoji="1" lang="ja-JP" altLang="en-US" sz="400" b="0" i="0" u="none" strike="noStrike" kern="0" cap="none" spc="0" normalizeH="0" baseline="0" noProof="0">
              <a:ln>
                <a:noFill/>
              </a:ln>
              <a:solidFill>
                <a:prstClr val="black"/>
              </a:solidFill>
              <a:effectLst/>
              <a:uLnTx/>
              <a:uFillTx/>
              <a:latin typeface="+mn-lt"/>
              <a:ea typeface="游ゴシック" panose="020B0400000000000000" pitchFamily="34" charset="-128"/>
              <a:cs typeface="+mn-cs"/>
            </a:endParaRPr>
          </a:p>
        </p:txBody>
      </p:sp>
      <p:pic>
        <p:nvPicPr>
          <p:cNvPr id="262" name="Picture 41">
            <a:extLst>
              <a:ext uri="{FF2B5EF4-FFF2-40B4-BE49-F238E27FC236}">
                <a16:creationId xmlns:a16="http://schemas.microsoft.com/office/drawing/2014/main" id="{34E7CB70-6A71-3D47-AEE1-B87856B5C959}"/>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7654642" y="4129427"/>
            <a:ext cx="398576" cy="15849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3" name="テキスト ボックス 262">
            <a:extLst>
              <a:ext uri="{FF2B5EF4-FFF2-40B4-BE49-F238E27FC236}">
                <a16:creationId xmlns:a16="http://schemas.microsoft.com/office/drawing/2014/main" id="{F8D809B3-021C-BD46-A919-772FEAC71A98}"/>
              </a:ext>
            </a:extLst>
          </p:cNvPr>
          <p:cNvSpPr txBox="1"/>
          <p:nvPr/>
        </p:nvSpPr>
        <p:spPr>
          <a:xfrm>
            <a:off x="8053217" y="4134294"/>
            <a:ext cx="569387" cy="246221"/>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1" lang="ja-JP" altLang="en-US" sz="1000" b="0" i="0" u="none" strike="noStrike" kern="0" cap="none" spc="0" normalizeH="0" baseline="0" noProof="0">
                <a:ln>
                  <a:noFill/>
                </a:ln>
                <a:solidFill>
                  <a:prstClr val="black"/>
                </a:solidFill>
                <a:effectLst/>
                <a:uLnTx/>
                <a:uFillTx/>
                <a:latin typeface="+mn-lt"/>
                <a:ea typeface="游ゴシック" panose="020B0400000000000000" pitchFamily="34" charset="-128"/>
                <a:cs typeface="+mn-cs"/>
              </a:rPr>
              <a:t>・・・</a:t>
            </a:r>
          </a:p>
        </p:txBody>
      </p:sp>
      <p:sp>
        <p:nvSpPr>
          <p:cNvPr id="264" name="角丸四角形 263">
            <a:extLst>
              <a:ext uri="{FF2B5EF4-FFF2-40B4-BE49-F238E27FC236}">
                <a16:creationId xmlns:a16="http://schemas.microsoft.com/office/drawing/2014/main" id="{76B61670-A01A-314F-A8B7-B533D88AD407}"/>
              </a:ext>
            </a:extLst>
          </p:cNvPr>
          <p:cNvSpPr/>
          <p:nvPr/>
        </p:nvSpPr>
        <p:spPr>
          <a:xfrm>
            <a:off x="7606003" y="4045722"/>
            <a:ext cx="953173" cy="299457"/>
          </a:xfrm>
          <a:prstGeom prst="roundRect">
            <a:avLst/>
          </a:prstGeom>
          <a:noFill/>
          <a:ln w="9525" cap="flat" cmpd="sng" algn="ctr">
            <a:solidFill>
              <a:sysClr val="window" lastClr="FFFFFF">
                <a:lumMod val="75000"/>
              </a:sys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1" lang="ja-JP" altLang="en-US" sz="1000" b="0" i="0" u="none" strike="noStrike" kern="0" cap="none" spc="0" normalizeH="0" baseline="0" noProof="0">
              <a:ln>
                <a:noFill/>
              </a:ln>
              <a:solidFill>
                <a:prstClr val="white"/>
              </a:solidFill>
              <a:effectLst/>
              <a:uLnTx/>
              <a:uFillTx/>
              <a:latin typeface="+mn-lt"/>
              <a:ea typeface="游ゴシック" panose="020B0400000000000000" pitchFamily="34" charset="-128"/>
              <a:cs typeface="+mn-cs"/>
            </a:endParaRPr>
          </a:p>
        </p:txBody>
      </p:sp>
      <p:sp>
        <p:nvSpPr>
          <p:cNvPr id="265" name="テキスト ボックス 264">
            <a:extLst>
              <a:ext uri="{FF2B5EF4-FFF2-40B4-BE49-F238E27FC236}">
                <a16:creationId xmlns:a16="http://schemas.microsoft.com/office/drawing/2014/main" id="{2B3919F5-A9A8-A546-B00C-D4AE8E8F4619}"/>
              </a:ext>
            </a:extLst>
          </p:cNvPr>
          <p:cNvSpPr txBox="1"/>
          <p:nvPr/>
        </p:nvSpPr>
        <p:spPr>
          <a:xfrm>
            <a:off x="7604465" y="3290132"/>
            <a:ext cx="1173719" cy="276999"/>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1" lang="en-US" altLang="ja-JP" sz="600" b="0" i="0" u="none" strike="noStrike" kern="0" cap="none" spc="0" normalizeH="0" baseline="0" noProof="0">
                <a:ln>
                  <a:noFill/>
                </a:ln>
                <a:solidFill>
                  <a:prstClr val="black"/>
                </a:solidFill>
                <a:effectLst/>
                <a:uLnTx/>
                <a:uFillTx/>
                <a:latin typeface="+mn-lt"/>
                <a:ea typeface="游ゴシック" panose="020B0400000000000000" pitchFamily="34" charset="-128"/>
                <a:cs typeface="+mn-cs"/>
              </a:rPr>
              <a:t>10GBASE-SR</a:t>
            </a:r>
          </a:p>
          <a:p>
            <a:pPr marL="0" marR="0" lvl="0" indent="0" defTabSz="914400" eaLnBrk="1" fontAlgn="auto" latinLnBrk="0" hangingPunct="1">
              <a:lnSpc>
                <a:spcPct val="100000"/>
              </a:lnSpc>
              <a:spcBef>
                <a:spcPts val="0"/>
              </a:spcBef>
              <a:spcAft>
                <a:spcPts val="0"/>
              </a:spcAft>
              <a:buClrTx/>
              <a:buSzTx/>
              <a:buFontTx/>
              <a:buNone/>
              <a:tabLst/>
              <a:defRPr/>
            </a:pPr>
            <a:r>
              <a:rPr kumimoji="1" lang="en-US" altLang="ja-JP" sz="600" b="0" i="0" u="none" strike="noStrike" kern="0" cap="none" spc="0" normalizeH="0" baseline="0" noProof="0">
                <a:ln>
                  <a:noFill/>
                </a:ln>
                <a:solidFill>
                  <a:prstClr val="black"/>
                </a:solidFill>
                <a:effectLst/>
                <a:uLnTx/>
                <a:uFillTx/>
                <a:latin typeface="+mn-lt"/>
                <a:ea typeface="游ゴシック" panose="020B0400000000000000" pitchFamily="34" charset="-128"/>
                <a:cs typeface="+mn-cs"/>
              </a:rPr>
              <a:t>2</a:t>
            </a:r>
            <a:r>
              <a:rPr kumimoji="1" lang="ja-JP" altLang="en-US" sz="600" b="0" i="0" u="none" strike="noStrike" kern="0" cap="none" spc="0" normalizeH="0" baseline="0" noProof="0">
                <a:ln>
                  <a:noFill/>
                </a:ln>
                <a:solidFill>
                  <a:prstClr val="black"/>
                </a:solidFill>
                <a:effectLst/>
                <a:uLnTx/>
                <a:uFillTx/>
                <a:latin typeface="+mn-lt"/>
                <a:ea typeface="游ゴシック" panose="020B0400000000000000" pitchFamily="34" charset="-128"/>
                <a:cs typeface="+mn-cs"/>
              </a:rPr>
              <a:t>リンク／アクセス</a:t>
            </a:r>
            <a:r>
              <a:rPr kumimoji="1" lang="en-US" altLang="ja-JP" sz="600" b="0" i="0" u="none" strike="noStrike" kern="0" cap="none" spc="0" normalizeH="0" baseline="0" noProof="0">
                <a:ln>
                  <a:noFill/>
                </a:ln>
                <a:solidFill>
                  <a:prstClr val="black"/>
                </a:solidFill>
                <a:effectLst/>
                <a:uLnTx/>
                <a:uFillTx/>
                <a:latin typeface="+mn-lt"/>
                <a:ea typeface="游ゴシック" panose="020B0400000000000000" pitchFamily="34" charset="-128"/>
                <a:cs typeface="+mn-cs"/>
              </a:rPr>
              <a:t> </a:t>
            </a:r>
            <a:r>
              <a:rPr kumimoji="1" lang="ja-JP" altLang="en-US" sz="600" b="0" i="0" u="none" strike="noStrike" kern="0" cap="none" spc="0" normalizeH="0" baseline="0" noProof="0">
                <a:ln>
                  <a:noFill/>
                </a:ln>
                <a:solidFill>
                  <a:prstClr val="black"/>
                </a:solidFill>
                <a:effectLst/>
                <a:uLnTx/>
                <a:uFillTx/>
                <a:latin typeface="+mn-lt"/>
                <a:ea typeface="游ゴシック" panose="020B0400000000000000" pitchFamily="34" charset="-128"/>
                <a:cs typeface="+mn-cs"/>
              </a:rPr>
              <a:t>スイッチ</a:t>
            </a:r>
          </a:p>
        </p:txBody>
      </p:sp>
      <p:sp>
        <p:nvSpPr>
          <p:cNvPr id="266" name="テキスト ボックス 265">
            <a:extLst>
              <a:ext uri="{FF2B5EF4-FFF2-40B4-BE49-F238E27FC236}">
                <a16:creationId xmlns:a16="http://schemas.microsoft.com/office/drawing/2014/main" id="{DAB98CC0-3508-5C40-8D27-9DF5D0ADC20A}"/>
              </a:ext>
            </a:extLst>
          </p:cNvPr>
          <p:cNvSpPr txBox="1"/>
          <p:nvPr/>
        </p:nvSpPr>
        <p:spPr>
          <a:xfrm>
            <a:off x="7604185" y="4324752"/>
            <a:ext cx="1184767" cy="184666"/>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1" lang="en-US" altLang="ja-JP" sz="600">
                <a:solidFill>
                  <a:prstClr val="black"/>
                </a:solidFill>
                <a:latin typeface="+mn-lt"/>
                <a:ea typeface="游ゴシック" panose="020B0400000000000000" pitchFamily="34" charset="-128"/>
              </a:rPr>
              <a:t>3 * 9200L-48P</a:t>
            </a:r>
            <a:endParaRPr kumimoji="1" lang="ja-JP" altLang="en-US" sz="400" kern="0">
              <a:solidFill>
                <a:prstClr val="black"/>
              </a:solidFill>
              <a:latin typeface="+mn-lt"/>
              <a:ea typeface="游ゴシック" panose="020B0400000000000000" pitchFamily="34" charset="-128"/>
            </a:endParaRPr>
          </a:p>
        </p:txBody>
      </p:sp>
      <p:sp>
        <p:nvSpPr>
          <p:cNvPr id="267" name="テキスト ボックス 266">
            <a:extLst>
              <a:ext uri="{FF2B5EF4-FFF2-40B4-BE49-F238E27FC236}">
                <a16:creationId xmlns:a16="http://schemas.microsoft.com/office/drawing/2014/main" id="{31C3F668-77C3-8146-AE94-60CEAB009DE1}"/>
              </a:ext>
            </a:extLst>
          </p:cNvPr>
          <p:cNvSpPr txBox="1"/>
          <p:nvPr/>
        </p:nvSpPr>
        <p:spPr>
          <a:xfrm>
            <a:off x="3984610" y="4548749"/>
            <a:ext cx="551754" cy="215444"/>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1" lang="en-US" altLang="ja-JP" sz="800" kern="0">
                <a:solidFill>
                  <a:prstClr val="black"/>
                </a:solidFill>
                <a:latin typeface="+mn-lt"/>
                <a:ea typeface="游ゴシック" panose="020B0400000000000000" pitchFamily="34" charset="-128"/>
                <a:cs typeface="+mn-cs"/>
              </a:rPr>
              <a:t>1-2</a:t>
            </a:r>
            <a:r>
              <a:rPr kumimoji="1" lang="en-US" altLang="ja-JP" sz="800" b="0" i="0" u="none" strike="noStrike" kern="0" cap="none" spc="0" normalizeH="0" baseline="0" noProof="0">
                <a:ln>
                  <a:noFill/>
                </a:ln>
                <a:solidFill>
                  <a:prstClr val="black"/>
                </a:solidFill>
                <a:effectLst/>
                <a:uLnTx/>
                <a:uFillTx/>
                <a:latin typeface="+mn-lt"/>
                <a:ea typeface="游ゴシック" panose="020B0400000000000000" pitchFamily="34" charset="-128"/>
                <a:cs typeface="+mn-cs"/>
              </a:rPr>
              <a:t>F</a:t>
            </a:r>
            <a:r>
              <a:rPr kumimoji="1" lang="ja-JP" altLang="en-US" sz="800" b="0" i="0" u="none" strike="noStrike" kern="0" cap="none" spc="0" normalizeH="0" baseline="0" noProof="0">
                <a:ln>
                  <a:noFill/>
                </a:ln>
                <a:solidFill>
                  <a:prstClr val="black"/>
                </a:solidFill>
                <a:effectLst/>
                <a:uLnTx/>
                <a:uFillTx/>
                <a:latin typeface="+mn-lt"/>
                <a:ea typeface="游ゴシック" panose="020B0400000000000000" pitchFamily="34" charset="-128"/>
                <a:cs typeface="+mn-cs"/>
              </a:rPr>
              <a:t> 東</a:t>
            </a:r>
          </a:p>
        </p:txBody>
      </p:sp>
      <p:sp>
        <p:nvSpPr>
          <p:cNvPr id="268" name="テキスト ボックス 267">
            <a:extLst>
              <a:ext uri="{FF2B5EF4-FFF2-40B4-BE49-F238E27FC236}">
                <a16:creationId xmlns:a16="http://schemas.microsoft.com/office/drawing/2014/main" id="{E8A38326-3F8D-E544-8F59-EF69650937CA}"/>
              </a:ext>
            </a:extLst>
          </p:cNvPr>
          <p:cNvSpPr txBox="1"/>
          <p:nvPr/>
        </p:nvSpPr>
        <p:spPr>
          <a:xfrm>
            <a:off x="5267342" y="4548749"/>
            <a:ext cx="551754" cy="215444"/>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1" lang="en-US" altLang="ja-JP" sz="800" kern="0">
                <a:solidFill>
                  <a:prstClr val="black"/>
                </a:solidFill>
                <a:latin typeface="+mn-lt"/>
                <a:ea typeface="游ゴシック" panose="020B0400000000000000" pitchFamily="34" charset="-128"/>
                <a:cs typeface="+mn-cs"/>
              </a:rPr>
              <a:t>1-2</a:t>
            </a:r>
            <a:r>
              <a:rPr kumimoji="1" lang="en-US" altLang="ja-JP" sz="800" b="0" i="0" u="none" strike="noStrike" kern="0" cap="none" spc="0" normalizeH="0" baseline="0" noProof="0">
                <a:ln>
                  <a:noFill/>
                </a:ln>
                <a:solidFill>
                  <a:prstClr val="black"/>
                </a:solidFill>
                <a:effectLst/>
                <a:uLnTx/>
                <a:uFillTx/>
                <a:latin typeface="+mn-lt"/>
                <a:ea typeface="游ゴシック" panose="020B0400000000000000" pitchFamily="34" charset="-128"/>
                <a:cs typeface="+mn-cs"/>
              </a:rPr>
              <a:t>F</a:t>
            </a:r>
            <a:r>
              <a:rPr kumimoji="1" lang="ja-JP" altLang="en-US" sz="800" b="0" i="0" u="none" strike="noStrike" kern="0" cap="none" spc="0" normalizeH="0" baseline="0" noProof="0">
                <a:ln>
                  <a:noFill/>
                </a:ln>
                <a:solidFill>
                  <a:prstClr val="black"/>
                </a:solidFill>
                <a:effectLst/>
                <a:uLnTx/>
                <a:uFillTx/>
                <a:latin typeface="+mn-lt"/>
                <a:ea typeface="游ゴシック" panose="020B0400000000000000" pitchFamily="34" charset="-128"/>
                <a:cs typeface="+mn-cs"/>
              </a:rPr>
              <a:t> 西</a:t>
            </a:r>
          </a:p>
        </p:txBody>
      </p:sp>
      <p:sp>
        <p:nvSpPr>
          <p:cNvPr id="269" name="テキスト ボックス 268">
            <a:extLst>
              <a:ext uri="{FF2B5EF4-FFF2-40B4-BE49-F238E27FC236}">
                <a16:creationId xmlns:a16="http://schemas.microsoft.com/office/drawing/2014/main" id="{353F1634-E586-8545-A38B-44498CC079CD}"/>
              </a:ext>
            </a:extLst>
          </p:cNvPr>
          <p:cNvSpPr txBox="1"/>
          <p:nvPr/>
        </p:nvSpPr>
        <p:spPr>
          <a:xfrm>
            <a:off x="6519732" y="4548749"/>
            <a:ext cx="551754" cy="215444"/>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1" lang="en-US" altLang="ja-JP" sz="800" kern="0" dirty="0">
                <a:solidFill>
                  <a:prstClr val="black"/>
                </a:solidFill>
                <a:latin typeface="+mn-lt"/>
                <a:ea typeface="游ゴシック" panose="020B0400000000000000" pitchFamily="34" charset="-128"/>
                <a:cs typeface="+mn-cs"/>
              </a:rPr>
              <a:t>3-4</a:t>
            </a:r>
            <a:r>
              <a:rPr kumimoji="1" lang="en-US" altLang="ja-JP" sz="800" b="0" i="0" u="none" strike="noStrike" kern="0" cap="none" spc="0" normalizeH="0" baseline="0" noProof="0" dirty="0">
                <a:ln>
                  <a:noFill/>
                </a:ln>
                <a:solidFill>
                  <a:prstClr val="black"/>
                </a:solidFill>
                <a:effectLst/>
                <a:uLnTx/>
                <a:uFillTx/>
                <a:latin typeface="+mn-lt"/>
                <a:ea typeface="游ゴシック" panose="020B0400000000000000" pitchFamily="34" charset="-128"/>
                <a:cs typeface="+mn-cs"/>
              </a:rPr>
              <a:t>F</a:t>
            </a:r>
            <a:r>
              <a:rPr kumimoji="1" lang="ja-JP" altLang="en-US" sz="800" b="0" i="0" u="none" strike="noStrike" kern="0" cap="none" spc="0" normalizeH="0" baseline="0" noProof="0">
                <a:ln>
                  <a:noFill/>
                </a:ln>
                <a:solidFill>
                  <a:prstClr val="black"/>
                </a:solidFill>
                <a:effectLst/>
                <a:uLnTx/>
                <a:uFillTx/>
                <a:latin typeface="+mn-lt"/>
                <a:ea typeface="游ゴシック" panose="020B0400000000000000" pitchFamily="34" charset="-128"/>
                <a:cs typeface="+mn-cs"/>
              </a:rPr>
              <a:t> 東</a:t>
            </a:r>
          </a:p>
        </p:txBody>
      </p:sp>
      <p:sp>
        <p:nvSpPr>
          <p:cNvPr id="270" name="テキスト ボックス 269">
            <a:extLst>
              <a:ext uri="{FF2B5EF4-FFF2-40B4-BE49-F238E27FC236}">
                <a16:creationId xmlns:a16="http://schemas.microsoft.com/office/drawing/2014/main" id="{6172635D-27E2-A841-AA53-20BDDD37F548}"/>
              </a:ext>
            </a:extLst>
          </p:cNvPr>
          <p:cNvSpPr txBox="1"/>
          <p:nvPr/>
        </p:nvSpPr>
        <p:spPr>
          <a:xfrm>
            <a:off x="7805612" y="4548749"/>
            <a:ext cx="551754" cy="215444"/>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1" lang="en-US" altLang="ja-JP" sz="800" kern="0" dirty="0">
                <a:solidFill>
                  <a:prstClr val="black"/>
                </a:solidFill>
                <a:latin typeface="+mn-lt"/>
                <a:ea typeface="游ゴシック" panose="020B0400000000000000" pitchFamily="34" charset="-128"/>
                <a:cs typeface="+mn-cs"/>
              </a:rPr>
              <a:t>3-4</a:t>
            </a:r>
            <a:r>
              <a:rPr kumimoji="1" lang="en-US" altLang="ja-JP" sz="800" b="0" i="0" u="none" strike="noStrike" kern="0" cap="none" spc="0" normalizeH="0" baseline="0" noProof="0" dirty="0">
                <a:ln>
                  <a:noFill/>
                </a:ln>
                <a:solidFill>
                  <a:prstClr val="black"/>
                </a:solidFill>
                <a:effectLst/>
                <a:uLnTx/>
                <a:uFillTx/>
                <a:latin typeface="+mn-lt"/>
                <a:ea typeface="游ゴシック" panose="020B0400000000000000" pitchFamily="34" charset="-128"/>
                <a:cs typeface="+mn-cs"/>
              </a:rPr>
              <a:t>F</a:t>
            </a:r>
            <a:r>
              <a:rPr kumimoji="1" lang="ja-JP" altLang="en-US" sz="800" b="0" i="0" u="none" strike="noStrike" kern="0" cap="none" spc="0" normalizeH="0" baseline="0" noProof="0">
                <a:ln>
                  <a:noFill/>
                </a:ln>
                <a:solidFill>
                  <a:prstClr val="black"/>
                </a:solidFill>
                <a:effectLst/>
                <a:uLnTx/>
                <a:uFillTx/>
                <a:latin typeface="+mn-lt"/>
                <a:ea typeface="游ゴシック" panose="020B0400000000000000" pitchFamily="34" charset="-128"/>
                <a:cs typeface="+mn-cs"/>
              </a:rPr>
              <a:t> 西</a:t>
            </a:r>
          </a:p>
        </p:txBody>
      </p:sp>
      <p:sp>
        <p:nvSpPr>
          <p:cNvPr id="271" name="正方形/長方形 270">
            <a:extLst>
              <a:ext uri="{FF2B5EF4-FFF2-40B4-BE49-F238E27FC236}">
                <a16:creationId xmlns:a16="http://schemas.microsoft.com/office/drawing/2014/main" id="{EDAEBE78-6E7D-F949-A40A-9FA935BEF38B}"/>
              </a:ext>
            </a:extLst>
          </p:cNvPr>
          <p:cNvSpPr/>
          <p:nvPr/>
        </p:nvSpPr>
        <p:spPr>
          <a:xfrm>
            <a:off x="3079439" y="2589369"/>
            <a:ext cx="635110" cy="307777"/>
          </a:xfrm>
          <a:prstGeom prst="rect">
            <a:avLst/>
          </a:prstGeom>
        </p:spPr>
        <p:txBody>
          <a:bodyPr wrap="none">
            <a:spAutoFit/>
          </a:bodyPr>
          <a:lstStyle/>
          <a:p>
            <a:r>
              <a:rPr kumimoji="1" lang="ja-JP" altLang="en-US" sz="700">
                <a:latin typeface="+mn-lt"/>
              </a:rPr>
              <a:t>ディストリ</a:t>
            </a:r>
            <a:br>
              <a:rPr kumimoji="1" lang="en-US" altLang="ja-JP" sz="700">
                <a:latin typeface="+mn-lt"/>
              </a:rPr>
            </a:br>
            <a:r>
              <a:rPr kumimoji="1" lang="ja-JP" altLang="en-US" sz="700">
                <a:latin typeface="+mn-lt"/>
              </a:rPr>
              <a:t>ビューション</a:t>
            </a:r>
          </a:p>
        </p:txBody>
      </p:sp>
      <p:sp>
        <p:nvSpPr>
          <p:cNvPr id="272" name="正方形/長方形 271">
            <a:extLst>
              <a:ext uri="{FF2B5EF4-FFF2-40B4-BE49-F238E27FC236}">
                <a16:creationId xmlns:a16="http://schemas.microsoft.com/office/drawing/2014/main" id="{E39A1A38-8966-B843-8A77-444E22EBF5F0}"/>
              </a:ext>
            </a:extLst>
          </p:cNvPr>
          <p:cNvSpPr/>
          <p:nvPr/>
        </p:nvSpPr>
        <p:spPr>
          <a:xfrm>
            <a:off x="3115167" y="3847491"/>
            <a:ext cx="500458" cy="200055"/>
          </a:xfrm>
          <a:prstGeom prst="rect">
            <a:avLst/>
          </a:prstGeom>
        </p:spPr>
        <p:txBody>
          <a:bodyPr wrap="none">
            <a:spAutoFit/>
          </a:bodyPr>
          <a:lstStyle/>
          <a:p>
            <a:r>
              <a:rPr kumimoji="1" lang="ja-JP" altLang="en-US" sz="700">
                <a:latin typeface="+mn-lt"/>
              </a:rPr>
              <a:t>アクセス</a:t>
            </a:r>
          </a:p>
        </p:txBody>
      </p:sp>
      <p:sp>
        <p:nvSpPr>
          <p:cNvPr id="273" name="正方形/長方形 272">
            <a:extLst>
              <a:ext uri="{FF2B5EF4-FFF2-40B4-BE49-F238E27FC236}">
                <a16:creationId xmlns:a16="http://schemas.microsoft.com/office/drawing/2014/main" id="{FA4D0994-5284-5045-929C-32D22A80F7AE}"/>
              </a:ext>
            </a:extLst>
          </p:cNvPr>
          <p:cNvSpPr/>
          <p:nvPr/>
        </p:nvSpPr>
        <p:spPr>
          <a:xfrm>
            <a:off x="3084434" y="1781617"/>
            <a:ext cx="336952" cy="200055"/>
          </a:xfrm>
          <a:prstGeom prst="rect">
            <a:avLst/>
          </a:prstGeom>
        </p:spPr>
        <p:txBody>
          <a:bodyPr wrap="none">
            <a:spAutoFit/>
          </a:bodyPr>
          <a:lstStyle/>
          <a:p>
            <a:r>
              <a:rPr kumimoji="1" lang="ja-JP" altLang="en-US" sz="700">
                <a:latin typeface="+mn-lt"/>
              </a:rPr>
              <a:t>コア</a:t>
            </a:r>
          </a:p>
        </p:txBody>
      </p:sp>
      <p:pic>
        <p:nvPicPr>
          <p:cNvPr id="4" name="図 3">
            <a:extLst>
              <a:ext uri="{FF2B5EF4-FFF2-40B4-BE49-F238E27FC236}">
                <a16:creationId xmlns:a16="http://schemas.microsoft.com/office/drawing/2014/main" id="{68A09F7B-3337-274D-A6BE-E57348EA4498}"/>
              </a:ext>
            </a:extLst>
          </p:cNvPr>
          <p:cNvPicPr>
            <a:picLocks noChangeAspect="1"/>
          </p:cNvPicPr>
          <p:nvPr/>
        </p:nvPicPr>
        <p:blipFill>
          <a:blip r:embed="rId5"/>
          <a:stretch>
            <a:fillRect/>
          </a:stretch>
        </p:blipFill>
        <p:spPr>
          <a:xfrm>
            <a:off x="1708481" y="2531463"/>
            <a:ext cx="1277408" cy="2028824"/>
          </a:xfrm>
          <a:prstGeom prst="rect">
            <a:avLst/>
          </a:prstGeom>
          <a:solidFill>
            <a:schemeClr val="bg2"/>
          </a:solidFill>
          <a:ln w="3175">
            <a:solidFill>
              <a:schemeClr val="tx1">
                <a:lumMod val="50000"/>
                <a:lumOff val="50000"/>
              </a:schemeClr>
            </a:solidFill>
          </a:ln>
        </p:spPr>
      </p:pic>
      <p:sp>
        <p:nvSpPr>
          <p:cNvPr id="132" name="角丸四角形 131">
            <a:extLst>
              <a:ext uri="{FF2B5EF4-FFF2-40B4-BE49-F238E27FC236}">
                <a16:creationId xmlns:a16="http://schemas.microsoft.com/office/drawing/2014/main" id="{138D11A7-D153-854B-9911-0FF623178618}"/>
              </a:ext>
            </a:extLst>
          </p:cNvPr>
          <p:cNvSpPr/>
          <p:nvPr/>
        </p:nvSpPr>
        <p:spPr>
          <a:xfrm>
            <a:off x="473709" y="1550251"/>
            <a:ext cx="1213114" cy="687219"/>
          </a:xfrm>
          <a:prstGeom prst="roundRect">
            <a:avLst/>
          </a:prstGeom>
          <a:noFill/>
          <a:ln w="12700" cap="flat" cmpd="sng" algn="ctr">
            <a:solidFill>
              <a:schemeClr val="tx1"/>
            </a:solidFill>
            <a:prstDash val="dash"/>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1" lang="ja-JP" altLang="en-US" sz="900" b="0" i="0" u="none" strike="noStrike" kern="0" cap="none" spc="0" normalizeH="0" baseline="0" noProof="0">
              <a:ln>
                <a:noFill/>
              </a:ln>
              <a:solidFill>
                <a:prstClr val="white"/>
              </a:solidFill>
              <a:effectLst/>
              <a:uLnTx/>
              <a:uFillTx/>
              <a:latin typeface="+mn-lt"/>
              <a:ea typeface="游ゴシック" panose="020B0400000000000000" pitchFamily="34" charset="-128"/>
              <a:cs typeface="+mn-cs"/>
            </a:endParaRPr>
          </a:p>
        </p:txBody>
      </p:sp>
      <p:sp>
        <p:nvSpPr>
          <p:cNvPr id="133" name="テキスト ボックス 132">
            <a:extLst>
              <a:ext uri="{FF2B5EF4-FFF2-40B4-BE49-F238E27FC236}">
                <a16:creationId xmlns:a16="http://schemas.microsoft.com/office/drawing/2014/main" id="{D5C276A5-4EB9-C649-9508-C6FC192696CA}"/>
              </a:ext>
            </a:extLst>
          </p:cNvPr>
          <p:cNvSpPr txBox="1"/>
          <p:nvPr/>
        </p:nvSpPr>
        <p:spPr>
          <a:xfrm>
            <a:off x="1910712" y="1276497"/>
            <a:ext cx="1261884" cy="707886"/>
          </a:xfrm>
          <a:prstGeom prst="rect">
            <a:avLst/>
          </a:prstGeom>
          <a:noFill/>
        </p:spPr>
        <p:txBody>
          <a:bodyPr wrap="square" rtlCol="0">
            <a:spAutoFit/>
          </a:bodyPr>
          <a:lstStyle/>
          <a:p>
            <a:pPr marL="0" indent="0">
              <a:buNone/>
            </a:pPr>
            <a:r>
              <a:rPr kumimoji="1" lang="ja-JP" altLang="en-US" sz="800">
                <a:latin typeface="+mn-lt"/>
              </a:rPr>
              <a:t>将来的に拡張があった場合は、コアを用意し、</a:t>
            </a:r>
            <a:br>
              <a:rPr kumimoji="1" lang="en-US" altLang="ja-JP" sz="800">
                <a:latin typeface="+mn-lt"/>
              </a:rPr>
            </a:br>
            <a:r>
              <a:rPr kumimoji="1" lang="ja-JP" altLang="en-US" sz="800">
                <a:latin typeface="+mn-lt"/>
              </a:rPr>
              <a:t>ディストリビューションブロックを追加することで、端末収容数を増やす。</a:t>
            </a:r>
            <a:endParaRPr kumimoji="1" lang="en-US" altLang="ja-JP" sz="800">
              <a:latin typeface="+mn-lt"/>
            </a:endParaRPr>
          </a:p>
        </p:txBody>
      </p:sp>
      <p:cxnSp>
        <p:nvCxnSpPr>
          <p:cNvPr id="134" name="直線コネクタ 133">
            <a:extLst>
              <a:ext uri="{FF2B5EF4-FFF2-40B4-BE49-F238E27FC236}">
                <a16:creationId xmlns:a16="http://schemas.microsoft.com/office/drawing/2014/main" id="{4036F029-29A2-DB4A-B88D-BBB75A0E52D8}"/>
              </a:ext>
            </a:extLst>
          </p:cNvPr>
          <p:cNvCxnSpPr>
            <a:cxnSpLocks/>
            <a:stCxn id="133" idx="1"/>
          </p:cNvCxnSpPr>
          <p:nvPr/>
        </p:nvCxnSpPr>
        <p:spPr>
          <a:xfrm flipH="1">
            <a:off x="1806874" y="1630440"/>
            <a:ext cx="103838" cy="606984"/>
          </a:xfrm>
          <a:prstGeom prst="line">
            <a:avLst/>
          </a:prstGeom>
          <a:noFill/>
          <a:ln w="9525" cap="flat" cmpd="sng" algn="ctr">
            <a:solidFill>
              <a:sysClr val="windowText" lastClr="000000"/>
            </a:solidFill>
            <a:prstDash val="dash"/>
            <a:miter lim="800000"/>
          </a:ln>
          <a:effectLst/>
        </p:spPr>
      </p:cxnSp>
      <p:sp>
        <p:nvSpPr>
          <p:cNvPr id="135" name="角丸四角形 134">
            <a:extLst>
              <a:ext uri="{FF2B5EF4-FFF2-40B4-BE49-F238E27FC236}">
                <a16:creationId xmlns:a16="http://schemas.microsoft.com/office/drawing/2014/main" id="{5DAFF2AF-486C-8F42-ACCD-052072C99851}"/>
              </a:ext>
            </a:extLst>
          </p:cNvPr>
          <p:cNvSpPr/>
          <p:nvPr/>
        </p:nvSpPr>
        <p:spPr>
          <a:xfrm>
            <a:off x="1414757" y="2219755"/>
            <a:ext cx="1614591" cy="2522944"/>
          </a:xfrm>
          <a:prstGeom prst="roundRect">
            <a:avLst/>
          </a:prstGeom>
          <a:noFill/>
          <a:ln w="12700" cap="flat" cmpd="sng" algn="ctr">
            <a:solidFill>
              <a:schemeClr val="tx1"/>
            </a:solidFill>
            <a:prstDash val="dash"/>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1" lang="ja-JP" altLang="en-US" sz="900" b="0" i="0" u="none" strike="noStrike" kern="0" cap="none" spc="0" normalizeH="0" baseline="0" noProof="0">
              <a:ln>
                <a:noFill/>
              </a:ln>
              <a:solidFill>
                <a:prstClr val="white"/>
              </a:solidFill>
              <a:effectLst/>
              <a:uLnTx/>
              <a:uFillTx/>
              <a:latin typeface="+mn-lt"/>
              <a:ea typeface="游ゴシック" panose="020B0400000000000000" pitchFamily="34" charset="-128"/>
              <a:cs typeface="+mn-cs"/>
            </a:endParaRPr>
          </a:p>
        </p:txBody>
      </p:sp>
      <p:cxnSp>
        <p:nvCxnSpPr>
          <p:cNvPr id="139" name="直線コネクタ 138">
            <a:extLst>
              <a:ext uri="{FF2B5EF4-FFF2-40B4-BE49-F238E27FC236}">
                <a16:creationId xmlns:a16="http://schemas.microsoft.com/office/drawing/2014/main" id="{DCAC93D0-91CF-D649-BCA7-4C75112C9AD6}"/>
              </a:ext>
            </a:extLst>
          </p:cNvPr>
          <p:cNvCxnSpPr>
            <a:cxnSpLocks/>
            <a:stCxn id="133" idx="1"/>
            <a:endCxn id="132" idx="3"/>
          </p:cNvCxnSpPr>
          <p:nvPr/>
        </p:nvCxnSpPr>
        <p:spPr>
          <a:xfrm flipH="1">
            <a:off x="1686823" y="1630440"/>
            <a:ext cx="223889" cy="263421"/>
          </a:xfrm>
          <a:prstGeom prst="line">
            <a:avLst/>
          </a:prstGeom>
          <a:noFill/>
          <a:ln w="9525" cap="flat" cmpd="sng" algn="ctr">
            <a:solidFill>
              <a:sysClr val="windowText" lastClr="000000"/>
            </a:solidFill>
            <a:prstDash val="dash"/>
            <a:miter lim="800000"/>
          </a:ln>
          <a:effectLst/>
        </p:spPr>
      </p:cxnSp>
      <p:sp>
        <p:nvSpPr>
          <p:cNvPr id="136" name="テキスト プレースホルダー 3">
            <a:extLst>
              <a:ext uri="{FF2B5EF4-FFF2-40B4-BE49-F238E27FC236}">
                <a16:creationId xmlns:a16="http://schemas.microsoft.com/office/drawing/2014/main" id="{6A153AB6-7AA0-A94C-9110-5EBB1393F3C0}"/>
              </a:ext>
            </a:extLst>
          </p:cNvPr>
          <p:cNvSpPr txBox="1">
            <a:spLocks/>
          </p:cNvSpPr>
          <p:nvPr/>
        </p:nvSpPr>
        <p:spPr>
          <a:xfrm>
            <a:off x="291708" y="4863237"/>
            <a:ext cx="3399134" cy="274637"/>
          </a:xfrm>
          <a:prstGeom prst="rect">
            <a:avLst/>
          </a:prstGeom>
          <a:solidFill>
            <a:schemeClr val="bg2"/>
          </a:solidFill>
        </p:spPr>
        <p:txBody>
          <a:bodyPr/>
          <a:lstStyle>
            <a:lvl1pPr marL="169863" indent="-169863" algn="l" defTabSz="684213" rtl="0" eaLnBrk="1" fontAlgn="base" hangingPunct="1">
              <a:lnSpc>
                <a:spcPct val="95000"/>
              </a:lnSpc>
              <a:spcBef>
                <a:spcPts val="1075"/>
              </a:spcBef>
              <a:spcAft>
                <a:spcPct val="0"/>
              </a:spcAft>
              <a:buClr>
                <a:schemeClr val="tx2"/>
              </a:buClr>
              <a:buSzPct val="90000"/>
              <a:buFont typeface="Arial" charset="0"/>
              <a:buChar char="•"/>
              <a:defRPr lang="en-US" sz="1500" kern="1200" dirty="0">
                <a:solidFill>
                  <a:schemeClr val="tx1"/>
                </a:solidFill>
                <a:latin typeface="+mn-lt"/>
                <a:ea typeface="ＭＳ Ｐゴシック" charset="0"/>
                <a:cs typeface="CiscoSans"/>
              </a:defRPr>
            </a:lvl1pPr>
            <a:lvl2pPr marL="358775" indent="-215900" algn="l" defTabSz="684213" rtl="0" eaLnBrk="1" fontAlgn="base" hangingPunct="1">
              <a:lnSpc>
                <a:spcPct val="95000"/>
              </a:lnSpc>
              <a:spcBef>
                <a:spcPts val="600"/>
              </a:spcBef>
              <a:spcAft>
                <a:spcPct val="0"/>
              </a:spcAft>
              <a:buClr>
                <a:schemeClr val="tx2"/>
              </a:buClr>
              <a:buFont typeface="Arial" charset="0"/>
              <a:buChar char="•"/>
              <a:defRPr lang="en-US" sz="1400" kern="1200" dirty="0">
                <a:solidFill>
                  <a:schemeClr val="tx1"/>
                </a:solidFill>
                <a:latin typeface="+mn-lt"/>
                <a:ea typeface="ＭＳ Ｐゴシック" charset="0"/>
                <a:cs typeface="CiscoSans"/>
              </a:defRPr>
            </a:lvl2pPr>
            <a:lvl3pPr marL="431800" indent="-169863" algn="l" defTabSz="684213" rtl="0" eaLnBrk="1" fontAlgn="base" hangingPunct="1">
              <a:lnSpc>
                <a:spcPct val="95000"/>
              </a:lnSpc>
              <a:spcBef>
                <a:spcPts val="625"/>
              </a:spcBef>
              <a:spcAft>
                <a:spcPct val="0"/>
              </a:spcAft>
              <a:buFont typeface="Arial" charset="0"/>
              <a:buChar char="•"/>
              <a:defRPr lang="en-US" sz="1200" kern="1200" dirty="0">
                <a:solidFill>
                  <a:schemeClr val="tx1"/>
                </a:solidFill>
                <a:latin typeface="+mn-lt"/>
                <a:ea typeface="ＭＳ Ｐゴシック" charset="0"/>
                <a:cs typeface="CiscoSans"/>
              </a:defRPr>
            </a:lvl3pPr>
            <a:lvl4pPr marL="503238" indent="-169863" algn="l" defTabSz="684213" rtl="0" eaLnBrk="1" fontAlgn="base" hangingPunct="1">
              <a:lnSpc>
                <a:spcPct val="95000"/>
              </a:lnSpc>
              <a:spcBef>
                <a:spcPts val="625"/>
              </a:spcBef>
              <a:spcAft>
                <a:spcPct val="0"/>
              </a:spcAft>
              <a:buFont typeface="Arial" charset="0"/>
              <a:buChar char="•"/>
              <a:defRPr lang="en-US" sz="1100" kern="1200" dirty="0">
                <a:solidFill>
                  <a:schemeClr val="tx1"/>
                </a:solidFill>
                <a:latin typeface="+mn-lt"/>
                <a:ea typeface="ＭＳ Ｐゴシック" charset="0"/>
                <a:cs typeface="CiscoSans"/>
              </a:defRPr>
            </a:lvl4pPr>
            <a:lvl5pPr marL="574675" indent="-169863" algn="l" defTabSz="684213" rtl="0" eaLnBrk="1" fontAlgn="base" hangingPunct="1">
              <a:lnSpc>
                <a:spcPct val="95000"/>
              </a:lnSpc>
              <a:spcBef>
                <a:spcPts val="625"/>
              </a:spcBef>
              <a:spcAft>
                <a:spcPct val="0"/>
              </a:spcAft>
              <a:buFont typeface="Arial" charset="0"/>
              <a:buChar char="•"/>
              <a:defRPr lang="en-US" sz="1100" kern="1200" dirty="0">
                <a:solidFill>
                  <a:schemeClr val="tx1"/>
                </a:solidFill>
                <a:latin typeface="+mn-lt"/>
                <a:ea typeface="ＭＳ Ｐゴシック" charset="0"/>
                <a:cs typeface="CiscoSans"/>
              </a:defRPr>
            </a:lvl5pPr>
            <a:lvl6pPr marL="863856" indent="-171445" algn="l" defTabSz="685777" rtl="0" eaLnBrk="1" latinLnBrk="0" hangingPunct="1">
              <a:spcBef>
                <a:spcPts val="600"/>
              </a:spcBef>
              <a:buFont typeface="Arial" pitchFamily="34" charset="0"/>
              <a:buChar char="•"/>
              <a:defRPr sz="900" kern="1200" baseline="0">
                <a:solidFill>
                  <a:schemeClr val="tx1"/>
                </a:solidFill>
                <a:latin typeface="+mn-lt"/>
                <a:ea typeface="+mn-ea"/>
                <a:cs typeface="+mn-cs"/>
              </a:defRPr>
            </a:lvl6pPr>
            <a:lvl7pPr marL="935844" indent="-171422" algn="l" defTabSz="685777" rtl="0" eaLnBrk="1" latinLnBrk="0" hangingPunct="1">
              <a:spcBef>
                <a:spcPts val="600"/>
              </a:spcBef>
              <a:buFont typeface="Arial" pitchFamily="34" charset="0"/>
              <a:buChar char="•"/>
              <a:defRPr sz="800" kern="1200" baseline="0">
                <a:solidFill>
                  <a:schemeClr val="tx1"/>
                </a:solidFill>
                <a:latin typeface="+mn-lt"/>
                <a:ea typeface="+mn-ea"/>
                <a:cs typeface="+mn-cs"/>
              </a:defRPr>
            </a:lvl7pPr>
            <a:lvl8pPr marL="2400220" indent="0" algn="l" defTabSz="685777" rtl="0" eaLnBrk="1" latinLnBrk="0" hangingPunct="1">
              <a:spcBef>
                <a:spcPct val="20000"/>
              </a:spcBef>
              <a:buFont typeface="Arial" pitchFamily="34" charset="0"/>
              <a:buNone/>
              <a:defRPr sz="1500" kern="1200">
                <a:solidFill>
                  <a:schemeClr val="tx1"/>
                </a:solidFill>
                <a:latin typeface="+mn-lt"/>
                <a:ea typeface="+mn-ea"/>
                <a:cs typeface="+mn-cs"/>
              </a:defRPr>
            </a:lvl8pPr>
            <a:lvl9pPr marL="2914553" indent="-171445" algn="l" defTabSz="685777" rtl="0" eaLnBrk="1" latinLnBrk="0" hangingPunct="1">
              <a:spcBef>
                <a:spcPct val="20000"/>
              </a:spcBef>
              <a:buFont typeface="Arial" pitchFamily="34" charset="0"/>
              <a:buChar char="•"/>
              <a:defRPr sz="1500" kern="1200">
                <a:solidFill>
                  <a:schemeClr val="tx1"/>
                </a:solidFill>
                <a:latin typeface="+mn-lt"/>
                <a:ea typeface="+mn-ea"/>
                <a:cs typeface="+mn-cs"/>
              </a:defRPr>
            </a:lvl9pPr>
          </a:lstStyle>
          <a:p>
            <a:pPr marL="0" indent="0">
              <a:buNone/>
            </a:pPr>
            <a:r>
              <a:rPr kumimoji="1" lang="ja-JP" altLang="en-US" sz="900"/>
              <a:t>こちらの構成は、全体検証と同一の物理構成となっています。</a:t>
            </a:r>
            <a:endParaRPr kumimoji="1" lang="en-US" altLang="ja-JP" sz="900"/>
          </a:p>
        </p:txBody>
      </p:sp>
      <p:sp>
        <p:nvSpPr>
          <p:cNvPr id="138" name="テキスト ボックス 137">
            <a:extLst>
              <a:ext uri="{FF2B5EF4-FFF2-40B4-BE49-F238E27FC236}">
                <a16:creationId xmlns:a16="http://schemas.microsoft.com/office/drawing/2014/main" id="{BA7E3799-31CF-1641-9213-8739FB726DBC}"/>
              </a:ext>
            </a:extLst>
          </p:cNvPr>
          <p:cNvSpPr txBox="1"/>
          <p:nvPr/>
        </p:nvSpPr>
        <p:spPr>
          <a:xfrm>
            <a:off x="3675611" y="1849660"/>
            <a:ext cx="1261884" cy="215444"/>
          </a:xfrm>
          <a:prstGeom prst="rect">
            <a:avLst/>
          </a:prstGeom>
          <a:noFill/>
        </p:spPr>
        <p:txBody>
          <a:bodyPr wrap="square" rtlCol="0">
            <a:spAutoFit/>
          </a:bodyPr>
          <a:lstStyle/>
          <a:p>
            <a:pPr marL="0" indent="0">
              <a:buNone/>
            </a:pPr>
            <a:r>
              <a:rPr kumimoji="1" lang="en-US" altLang="ja-JP" sz="800">
                <a:latin typeface="+mn-lt"/>
              </a:rPr>
              <a:t>40G*4 </a:t>
            </a:r>
            <a:r>
              <a:rPr kumimoji="1" lang="ja-JP" altLang="en-US" sz="800">
                <a:latin typeface="+mn-lt"/>
              </a:rPr>
              <a:t>で接続</a:t>
            </a:r>
            <a:endParaRPr kumimoji="1" lang="en-US" altLang="ja-JP" sz="800">
              <a:latin typeface="+mn-lt"/>
            </a:endParaRPr>
          </a:p>
        </p:txBody>
      </p:sp>
      <p:cxnSp>
        <p:nvCxnSpPr>
          <p:cNvPr id="140" name="直線コネクタ 139">
            <a:extLst>
              <a:ext uri="{FF2B5EF4-FFF2-40B4-BE49-F238E27FC236}">
                <a16:creationId xmlns:a16="http://schemas.microsoft.com/office/drawing/2014/main" id="{9B142960-4B65-5044-BFF1-0270C3CC0867}"/>
              </a:ext>
            </a:extLst>
          </p:cNvPr>
          <p:cNvCxnSpPr>
            <a:cxnSpLocks/>
          </p:cNvCxnSpPr>
          <p:nvPr/>
        </p:nvCxnSpPr>
        <p:spPr>
          <a:xfrm>
            <a:off x="4286896" y="2051867"/>
            <a:ext cx="767925" cy="289169"/>
          </a:xfrm>
          <a:prstGeom prst="line">
            <a:avLst/>
          </a:prstGeom>
          <a:noFill/>
          <a:ln w="9525" cap="flat" cmpd="sng" algn="ctr">
            <a:solidFill>
              <a:sysClr val="windowText" lastClr="000000"/>
            </a:solidFill>
            <a:prstDash val="dash"/>
            <a:miter lim="800000"/>
          </a:ln>
          <a:effectLst/>
        </p:spPr>
      </p:cxnSp>
      <p:sp>
        <p:nvSpPr>
          <p:cNvPr id="146" name="テキスト ボックス 145">
            <a:extLst>
              <a:ext uri="{FF2B5EF4-FFF2-40B4-BE49-F238E27FC236}">
                <a16:creationId xmlns:a16="http://schemas.microsoft.com/office/drawing/2014/main" id="{FC2BF1ED-3B8F-4249-9D71-D90E2D2A2230}"/>
              </a:ext>
            </a:extLst>
          </p:cNvPr>
          <p:cNvSpPr txBox="1"/>
          <p:nvPr/>
        </p:nvSpPr>
        <p:spPr>
          <a:xfrm>
            <a:off x="5970930" y="1223731"/>
            <a:ext cx="2003210" cy="338554"/>
          </a:xfrm>
          <a:prstGeom prst="rect">
            <a:avLst/>
          </a:prstGeom>
          <a:noFill/>
        </p:spPr>
        <p:txBody>
          <a:bodyPr wrap="square" rtlCol="0">
            <a:spAutoFit/>
          </a:bodyPr>
          <a:lstStyle/>
          <a:p>
            <a:pPr marL="0" indent="0">
              <a:buNone/>
            </a:pPr>
            <a:r>
              <a:rPr kumimoji="1" lang="en-US" altLang="ja-JP" sz="800">
                <a:latin typeface="+mn-lt"/>
              </a:rPr>
              <a:t>40G*16 </a:t>
            </a:r>
            <a:r>
              <a:rPr kumimoji="1" lang="ja-JP" altLang="en-US" sz="800">
                <a:latin typeface="+mn-lt"/>
              </a:rPr>
              <a:t>を収容しつつ、トラフィック転送能力が十分なスイッチを選定</a:t>
            </a:r>
            <a:endParaRPr kumimoji="1" lang="en-US" altLang="ja-JP" sz="800">
              <a:latin typeface="+mn-lt"/>
            </a:endParaRPr>
          </a:p>
        </p:txBody>
      </p:sp>
      <p:cxnSp>
        <p:nvCxnSpPr>
          <p:cNvPr id="147" name="直線コネクタ 146">
            <a:extLst>
              <a:ext uri="{FF2B5EF4-FFF2-40B4-BE49-F238E27FC236}">
                <a16:creationId xmlns:a16="http://schemas.microsoft.com/office/drawing/2014/main" id="{B6E9BFD7-7010-1340-B83B-AC2653BE9642}"/>
              </a:ext>
            </a:extLst>
          </p:cNvPr>
          <p:cNvCxnSpPr>
            <a:cxnSpLocks/>
          </p:cNvCxnSpPr>
          <p:nvPr/>
        </p:nvCxnSpPr>
        <p:spPr>
          <a:xfrm flipH="1">
            <a:off x="6519732" y="1531357"/>
            <a:ext cx="212565" cy="181911"/>
          </a:xfrm>
          <a:prstGeom prst="line">
            <a:avLst/>
          </a:prstGeom>
          <a:noFill/>
          <a:ln w="9525" cap="flat" cmpd="sng" algn="ctr">
            <a:solidFill>
              <a:sysClr val="windowText" lastClr="000000"/>
            </a:solidFill>
            <a:prstDash val="dash"/>
            <a:miter lim="800000"/>
          </a:ln>
          <a:effectLst/>
        </p:spPr>
      </p:cxnSp>
      <p:sp>
        <p:nvSpPr>
          <p:cNvPr id="366" name="角丸四角形 218">
            <a:extLst>
              <a:ext uri="{FF2B5EF4-FFF2-40B4-BE49-F238E27FC236}">
                <a16:creationId xmlns:a16="http://schemas.microsoft.com/office/drawing/2014/main" id="{67282305-12D6-488A-9447-4F48BA4EABBE}"/>
              </a:ext>
            </a:extLst>
          </p:cNvPr>
          <p:cNvSpPr/>
          <p:nvPr/>
        </p:nvSpPr>
        <p:spPr>
          <a:xfrm>
            <a:off x="1711374" y="2707800"/>
            <a:ext cx="1010776" cy="460860"/>
          </a:xfrm>
          <a:prstGeom prst="roundRect">
            <a:avLst/>
          </a:prstGeom>
          <a:solidFill>
            <a:sysClr val="window" lastClr="FFFFFF">
              <a:lumMod val="85000"/>
            </a:sysClr>
          </a:solidFill>
          <a:ln w="9525" cap="flat" cmpd="sng" algn="ctr">
            <a:solidFill>
              <a:sysClr val="window" lastClr="FFFFFF">
                <a:lumMod val="75000"/>
              </a:sys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1" lang="ja-JP" altLang="en-US" sz="1000" b="0" i="0" u="none" strike="noStrike" kern="0" cap="none" spc="0" normalizeH="0" baseline="0" noProof="0">
              <a:ln>
                <a:noFill/>
              </a:ln>
              <a:solidFill>
                <a:prstClr val="white"/>
              </a:solidFill>
              <a:effectLst/>
              <a:uLnTx/>
              <a:uFillTx/>
              <a:latin typeface="+mn-lt"/>
              <a:ea typeface="游ゴシック" panose="020B0400000000000000" pitchFamily="34" charset="-128"/>
              <a:cs typeface="+mn-cs"/>
            </a:endParaRPr>
          </a:p>
        </p:txBody>
      </p:sp>
      <p:sp>
        <p:nvSpPr>
          <p:cNvPr id="378" name="テキスト ボックス 377">
            <a:extLst>
              <a:ext uri="{FF2B5EF4-FFF2-40B4-BE49-F238E27FC236}">
                <a16:creationId xmlns:a16="http://schemas.microsoft.com/office/drawing/2014/main" id="{BB2873CA-B3E4-4F2A-9ED5-328BBB0DACCC}"/>
              </a:ext>
            </a:extLst>
          </p:cNvPr>
          <p:cNvSpPr txBox="1"/>
          <p:nvPr/>
        </p:nvSpPr>
        <p:spPr>
          <a:xfrm>
            <a:off x="1916272" y="3012311"/>
            <a:ext cx="609462" cy="200055"/>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1" lang="en-US" altLang="ja-JP" sz="700" b="0" i="0" u="none" strike="noStrike" kern="0" cap="none" spc="0" normalizeH="0" baseline="0" noProof="0" dirty="0" err="1">
                <a:ln>
                  <a:noFill/>
                </a:ln>
                <a:solidFill>
                  <a:prstClr val="black"/>
                </a:solidFill>
                <a:effectLst/>
                <a:uLnTx/>
                <a:uFillTx/>
                <a:latin typeface="+mn-lt"/>
                <a:ea typeface="游ゴシック" panose="020B0400000000000000" pitchFamily="34" charset="-128"/>
                <a:cs typeface="+mn-cs"/>
              </a:rPr>
              <a:t>StackWise</a:t>
            </a:r>
            <a:endParaRPr kumimoji="1" lang="ja-JP" altLang="en-US" sz="700" b="0" i="0" u="none" strike="noStrike" kern="0" cap="none" spc="0" normalizeH="0" baseline="0" noProof="0">
              <a:ln>
                <a:noFill/>
              </a:ln>
              <a:solidFill>
                <a:prstClr val="black"/>
              </a:solidFill>
              <a:effectLst/>
              <a:uLnTx/>
              <a:uFillTx/>
              <a:latin typeface="+mn-lt"/>
              <a:ea typeface="游ゴシック" panose="020B0400000000000000" pitchFamily="34" charset="-128"/>
              <a:cs typeface="+mn-cs"/>
            </a:endParaRPr>
          </a:p>
        </p:txBody>
      </p:sp>
      <p:pic>
        <p:nvPicPr>
          <p:cNvPr id="379" name="Picture 28">
            <a:extLst>
              <a:ext uri="{FF2B5EF4-FFF2-40B4-BE49-F238E27FC236}">
                <a16:creationId xmlns:a16="http://schemas.microsoft.com/office/drawing/2014/main" id="{97FAE5D8-BAF8-4860-9F05-D81507AA02C1}"/>
              </a:ext>
            </a:extLst>
          </p:cNvPr>
          <p:cNvPicPr>
            <a:picLocks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797228" y="2727724"/>
            <a:ext cx="376778" cy="3433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80" name="Picture 28">
            <a:extLst>
              <a:ext uri="{FF2B5EF4-FFF2-40B4-BE49-F238E27FC236}">
                <a16:creationId xmlns:a16="http://schemas.microsoft.com/office/drawing/2014/main" id="{2DFCE792-4199-4EB6-8C88-5895E6C87D2E}"/>
              </a:ext>
            </a:extLst>
          </p:cNvPr>
          <p:cNvPicPr>
            <a:picLocks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233036" y="2727724"/>
            <a:ext cx="376778" cy="3433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81" name="図 380">
            <a:extLst>
              <a:ext uri="{FF2B5EF4-FFF2-40B4-BE49-F238E27FC236}">
                <a16:creationId xmlns:a16="http://schemas.microsoft.com/office/drawing/2014/main" id="{0FF87B29-00A5-4FBF-A8E6-2FB2AAD44791}"/>
              </a:ext>
            </a:extLst>
          </p:cNvPr>
          <p:cNvPicPr>
            <a:picLocks noChangeAspect="1"/>
          </p:cNvPicPr>
          <p:nvPr/>
        </p:nvPicPr>
        <p:blipFill>
          <a:blip r:embed="rId5"/>
          <a:stretch>
            <a:fillRect/>
          </a:stretch>
        </p:blipFill>
        <p:spPr>
          <a:xfrm>
            <a:off x="1476027" y="2616415"/>
            <a:ext cx="1277408" cy="2028824"/>
          </a:xfrm>
          <a:prstGeom prst="rect">
            <a:avLst/>
          </a:prstGeom>
          <a:solidFill>
            <a:schemeClr val="bg2"/>
          </a:solidFill>
          <a:ln w="3175">
            <a:solidFill>
              <a:schemeClr val="tx1">
                <a:lumMod val="50000"/>
                <a:lumOff val="50000"/>
              </a:schemeClr>
            </a:solidFill>
          </a:ln>
        </p:spPr>
      </p:pic>
      <p:sp>
        <p:nvSpPr>
          <p:cNvPr id="387" name="角丸四角形 218">
            <a:extLst>
              <a:ext uri="{FF2B5EF4-FFF2-40B4-BE49-F238E27FC236}">
                <a16:creationId xmlns:a16="http://schemas.microsoft.com/office/drawing/2014/main" id="{4B2C37D6-F334-4A24-9F83-19A2EC249A6C}"/>
              </a:ext>
            </a:extLst>
          </p:cNvPr>
          <p:cNvSpPr/>
          <p:nvPr/>
        </p:nvSpPr>
        <p:spPr>
          <a:xfrm>
            <a:off x="1478920" y="2792752"/>
            <a:ext cx="1010776" cy="460860"/>
          </a:xfrm>
          <a:prstGeom prst="roundRect">
            <a:avLst/>
          </a:prstGeom>
          <a:solidFill>
            <a:sysClr val="window" lastClr="FFFFFF">
              <a:lumMod val="85000"/>
            </a:sysClr>
          </a:solidFill>
          <a:ln w="9525" cap="flat" cmpd="sng" algn="ctr">
            <a:solidFill>
              <a:sysClr val="window" lastClr="FFFFFF">
                <a:lumMod val="75000"/>
              </a:sys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1" lang="ja-JP" altLang="en-US" sz="1000" b="0" i="0" u="none" strike="noStrike" kern="0" cap="none" spc="0" normalizeH="0" baseline="0" noProof="0">
              <a:ln>
                <a:noFill/>
              </a:ln>
              <a:solidFill>
                <a:prstClr val="white"/>
              </a:solidFill>
              <a:effectLst/>
              <a:uLnTx/>
              <a:uFillTx/>
              <a:latin typeface="+mn-lt"/>
              <a:ea typeface="游ゴシック" panose="020B0400000000000000" pitchFamily="34" charset="-128"/>
              <a:cs typeface="+mn-cs"/>
            </a:endParaRPr>
          </a:p>
        </p:txBody>
      </p:sp>
      <p:sp>
        <p:nvSpPr>
          <p:cNvPr id="388" name="テキスト ボックス 387">
            <a:extLst>
              <a:ext uri="{FF2B5EF4-FFF2-40B4-BE49-F238E27FC236}">
                <a16:creationId xmlns:a16="http://schemas.microsoft.com/office/drawing/2014/main" id="{C1A9CF3E-04D9-4FFC-80B3-C6FD2EA09729}"/>
              </a:ext>
            </a:extLst>
          </p:cNvPr>
          <p:cNvSpPr txBox="1"/>
          <p:nvPr/>
        </p:nvSpPr>
        <p:spPr>
          <a:xfrm>
            <a:off x="1683818" y="3097263"/>
            <a:ext cx="609462" cy="200055"/>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1" lang="en-US" altLang="ja-JP" sz="700" b="0" i="0" u="none" strike="noStrike" kern="0" cap="none" spc="0" normalizeH="0" baseline="0" noProof="0" dirty="0" err="1">
                <a:ln>
                  <a:noFill/>
                </a:ln>
                <a:solidFill>
                  <a:prstClr val="black"/>
                </a:solidFill>
                <a:effectLst/>
                <a:uLnTx/>
                <a:uFillTx/>
                <a:latin typeface="+mn-lt"/>
                <a:ea typeface="游ゴシック" panose="020B0400000000000000" pitchFamily="34" charset="-128"/>
                <a:cs typeface="+mn-cs"/>
              </a:rPr>
              <a:t>StackWise</a:t>
            </a:r>
            <a:endParaRPr kumimoji="1" lang="ja-JP" altLang="en-US" sz="700" b="0" i="0" u="none" strike="noStrike" kern="0" cap="none" spc="0" normalizeH="0" baseline="0" noProof="0">
              <a:ln>
                <a:noFill/>
              </a:ln>
              <a:solidFill>
                <a:prstClr val="black"/>
              </a:solidFill>
              <a:effectLst/>
              <a:uLnTx/>
              <a:uFillTx/>
              <a:latin typeface="+mn-lt"/>
              <a:ea typeface="游ゴシック" panose="020B0400000000000000" pitchFamily="34" charset="-128"/>
              <a:cs typeface="+mn-cs"/>
            </a:endParaRPr>
          </a:p>
        </p:txBody>
      </p:sp>
      <p:pic>
        <p:nvPicPr>
          <p:cNvPr id="389" name="Picture 28">
            <a:extLst>
              <a:ext uri="{FF2B5EF4-FFF2-40B4-BE49-F238E27FC236}">
                <a16:creationId xmlns:a16="http://schemas.microsoft.com/office/drawing/2014/main" id="{013D45A6-2F42-4BC1-AE01-F6419DFA6DE2}"/>
              </a:ext>
            </a:extLst>
          </p:cNvPr>
          <p:cNvPicPr>
            <a:picLocks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564774" y="2812676"/>
            <a:ext cx="376778" cy="3433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90" name="Picture 28">
            <a:extLst>
              <a:ext uri="{FF2B5EF4-FFF2-40B4-BE49-F238E27FC236}">
                <a16:creationId xmlns:a16="http://schemas.microsoft.com/office/drawing/2014/main" id="{3F792EE3-F2D0-4D8A-AA3F-71A278B4BDB8}"/>
              </a:ext>
            </a:extLst>
          </p:cNvPr>
          <p:cNvPicPr>
            <a:picLocks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000582" y="2812676"/>
            <a:ext cx="376778" cy="3433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633797971"/>
      </p:ext>
    </p:extLst>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a:extLst>
              <a:ext uri="{FF2B5EF4-FFF2-40B4-BE49-F238E27FC236}">
                <a16:creationId xmlns:a16="http://schemas.microsoft.com/office/drawing/2014/main" id="{F440F436-AADE-8348-858A-8DEEBCE6F0F8}"/>
              </a:ext>
            </a:extLst>
          </p:cNvPr>
          <p:cNvSpPr>
            <a:spLocks noGrp="1"/>
          </p:cNvSpPr>
          <p:nvPr>
            <p:ph type="title"/>
          </p:nvPr>
        </p:nvSpPr>
        <p:spPr/>
        <p:txBody>
          <a:bodyPr/>
          <a:lstStyle/>
          <a:p>
            <a:r>
              <a:rPr kumimoji="1" lang="en-US" altLang="ja-JP">
                <a:latin typeface="+mn-lt"/>
                <a:ea typeface="MS PGothic" panose="020B0600070205080204" pitchFamily="34" charset="-128"/>
              </a:rPr>
              <a:t>2.6</a:t>
            </a:r>
            <a:r>
              <a:rPr kumimoji="1" lang="ja-JP" altLang="en-US">
                <a:latin typeface="+mn-lt"/>
                <a:ea typeface="MS PGothic" panose="020B0600070205080204" pitchFamily="34" charset="-128"/>
              </a:rPr>
              <a:t>　物理的設定</a:t>
            </a:r>
          </a:p>
        </p:txBody>
      </p:sp>
      <p:sp>
        <p:nvSpPr>
          <p:cNvPr id="3" name="Slide Number Placeholder 4">
            <a:extLst>
              <a:ext uri="{FF2B5EF4-FFF2-40B4-BE49-F238E27FC236}">
                <a16:creationId xmlns:a16="http://schemas.microsoft.com/office/drawing/2014/main" id="{7DCA697E-A0D6-9646-9503-F935AE2FC0CF}"/>
              </a:ext>
            </a:extLst>
          </p:cNvPr>
          <p:cNvSpPr txBox="1">
            <a:spLocks/>
          </p:cNvSpPr>
          <p:nvPr/>
        </p:nvSpPr>
        <p:spPr>
          <a:xfrm>
            <a:off x="8648700" y="4884738"/>
            <a:ext cx="495300" cy="274637"/>
          </a:xfrm>
          <a:prstGeom prst="rect">
            <a:avLst/>
          </a:prstGeom>
        </p:spPr>
        <p:txBody>
          <a:bodyPr>
            <a:noAutofit/>
          </a:bodyPr>
          <a:lstStyle>
            <a:defPPr>
              <a:defRPr lang="en-US"/>
            </a:defPPr>
            <a:lvl1pPr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1pPr>
            <a:lvl2pPr marL="4572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2pPr>
            <a:lvl3pPr marL="9144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3pPr>
            <a:lvl4pPr marL="13716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4pPr>
            <a:lvl5pPr marL="18288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5pPr>
            <a:lvl6pPr marL="2286000" algn="l" defTabSz="457200" rtl="0" eaLnBrk="1" latinLnBrk="0" hangingPunct="1">
              <a:defRPr kern="1200">
                <a:solidFill>
                  <a:schemeClr val="tx1"/>
                </a:solidFill>
                <a:latin typeface="Arial" charset="0"/>
                <a:ea typeface="ＭＳ Ｐゴシック" charset="0"/>
                <a:cs typeface="ＭＳ Ｐゴシック" charset="0"/>
              </a:defRPr>
            </a:lvl6pPr>
            <a:lvl7pPr marL="2743200" algn="l" defTabSz="457200" rtl="0" eaLnBrk="1" latinLnBrk="0" hangingPunct="1">
              <a:defRPr kern="1200">
                <a:solidFill>
                  <a:schemeClr val="tx1"/>
                </a:solidFill>
                <a:latin typeface="Arial" charset="0"/>
                <a:ea typeface="ＭＳ Ｐゴシック" charset="0"/>
                <a:cs typeface="ＭＳ Ｐゴシック" charset="0"/>
              </a:defRPr>
            </a:lvl7pPr>
            <a:lvl8pPr marL="3200400" algn="l" defTabSz="457200" rtl="0" eaLnBrk="1" latinLnBrk="0" hangingPunct="1">
              <a:defRPr kern="1200">
                <a:solidFill>
                  <a:schemeClr val="tx1"/>
                </a:solidFill>
                <a:latin typeface="Arial" charset="0"/>
                <a:ea typeface="ＭＳ Ｐゴシック" charset="0"/>
                <a:cs typeface="ＭＳ Ｐゴシック" charset="0"/>
              </a:defRPr>
            </a:lvl8pPr>
            <a:lvl9pPr marL="3657600" algn="l" defTabSz="457200" rtl="0" eaLnBrk="1" latinLnBrk="0" hangingPunct="1">
              <a:defRPr kern="1200">
                <a:solidFill>
                  <a:schemeClr val="tx1"/>
                </a:solidFill>
                <a:latin typeface="Arial" charset="0"/>
                <a:ea typeface="ＭＳ Ｐゴシック" charset="0"/>
                <a:cs typeface="ＭＳ Ｐゴシック" charset="0"/>
              </a:defRPr>
            </a:lvl9pPr>
          </a:lstStyle>
          <a:p>
            <a:fld id="{3945D0FD-48F1-4D72-80C5-FFB60B92A834}" type="slidenum">
              <a:rPr lang="en-US" sz="900" smtClean="0">
                <a:latin typeface="+mn-lt"/>
                <a:ea typeface="MS PGothic" panose="020B0600070205080204" pitchFamily="34" charset="-128"/>
              </a:rPr>
              <a:pPr/>
              <a:t>49</a:t>
            </a:fld>
            <a:endParaRPr lang="en-US" sz="900">
              <a:latin typeface="+mn-lt"/>
              <a:ea typeface="MS PGothic" panose="020B0600070205080204" pitchFamily="34" charset="-128"/>
            </a:endParaRPr>
          </a:p>
        </p:txBody>
      </p:sp>
    </p:spTree>
    <p:extLst>
      <p:ext uri="{BB962C8B-B14F-4D97-AF65-F5344CB8AC3E}">
        <p14:creationId xmlns:p14="http://schemas.microsoft.com/office/powerpoint/2010/main" val="809981119"/>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 Placeholder 3"/>
          <p:cNvSpPr>
            <a:spLocks noGrp="1"/>
          </p:cNvSpPr>
          <p:nvPr>
            <p:ph type="body" sz="quarter" idx="10"/>
          </p:nvPr>
        </p:nvSpPr>
        <p:spPr>
          <a:xfrm>
            <a:off x="533401" y="1201738"/>
            <a:ext cx="8115300" cy="3241752"/>
          </a:xfrm>
        </p:spPr>
        <p:txBody>
          <a:bodyPr/>
          <a:lstStyle/>
          <a:p>
            <a:pPr>
              <a:lnSpc>
                <a:spcPct val="150000"/>
              </a:lnSpc>
              <a:buFont typeface="Arial" panose="020B0604020202020204" pitchFamily="34" charset="0"/>
              <a:buChar char="•"/>
            </a:pPr>
            <a:r>
              <a:rPr lang="ja-JP" altLang="en-US" sz="1400" dirty="0">
                <a:ea typeface="MS PGothic" panose="020B0600070205080204" pitchFamily="34" charset="-128"/>
              </a:rPr>
              <a:t>本書は</a:t>
            </a:r>
            <a:r>
              <a:rPr lang="en-US" altLang="ja-JP" sz="1400" dirty="0">
                <a:ea typeface="MS PGothic" panose="020B0600070205080204" pitchFamily="34" charset="-128"/>
              </a:rPr>
              <a:t> IOS-XE 16.9 </a:t>
            </a:r>
            <a:r>
              <a:rPr lang="ja-JP" altLang="en-US" sz="1400" dirty="0">
                <a:ea typeface="MS PGothic" panose="020B0600070205080204" pitchFamily="34" charset="-128"/>
              </a:rPr>
              <a:t>をベースに作成し、</a:t>
            </a:r>
            <a:r>
              <a:rPr lang="en-US" altLang="ja-JP" sz="1400" dirty="0">
                <a:ea typeface="MS PGothic" panose="020B0600070205080204" pitchFamily="34" charset="-128"/>
              </a:rPr>
              <a:t>IOS-XE16.12</a:t>
            </a:r>
            <a:r>
              <a:rPr lang="ja-JP" altLang="en-US" sz="1400" dirty="0">
                <a:ea typeface="MS PGothic" panose="020B0600070205080204" pitchFamily="34" charset="-128"/>
              </a:rPr>
              <a:t>および</a:t>
            </a:r>
            <a:r>
              <a:rPr lang="en-US" altLang="ja-JP" sz="1400" dirty="0">
                <a:ea typeface="MS PGothic" panose="020B0600070205080204" pitchFamily="34" charset="-128"/>
              </a:rPr>
              <a:t>17.3</a:t>
            </a:r>
            <a:r>
              <a:rPr lang="ja-JP" altLang="en-US" sz="1400" dirty="0">
                <a:ea typeface="MS PGothic" panose="020B0600070205080204" pitchFamily="34" charset="-128"/>
              </a:rPr>
              <a:t> に基づき追加作成しています。各機能を利用される場合はサポートバージョンをご確認ください。また以降のバージョンで仕様変更などにより実装が異なるケースが発生することもありますので、あらかじめご了承ください。また、最新版に関しましては、リリース ノートやコンフィギュレーション ガイド等を参照いただきますようお願いいたします。</a:t>
            </a:r>
            <a:endParaRPr lang="en-US" altLang="ja-JP" sz="1400" dirty="0">
              <a:ea typeface="MS PGothic" panose="020B0600070205080204" pitchFamily="34" charset="-128"/>
            </a:endParaRPr>
          </a:p>
          <a:p>
            <a:pPr>
              <a:lnSpc>
                <a:spcPct val="150000"/>
              </a:lnSpc>
              <a:buFont typeface="Arial" panose="020B0604020202020204" pitchFamily="34" charset="0"/>
              <a:buChar char="•"/>
            </a:pPr>
            <a:r>
              <a:rPr lang="ja-JP" altLang="en-US" sz="1400" dirty="0">
                <a:ea typeface="MS PGothic" panose="020B0600070205080204" pitchFamily="34" charset="-128"/>
              </a:rPr>
              <a:t>ラボの検証は</a:t>
            </a:r>
            <a:r>
              <a:rPr lang="en-US" altLang="ja-JP" sz="1400" dirty="0">
                <a:ea typeface="MS PGothic" panose="020B0600070205080204" pitchFamily="34" charset="-128"/>
              </a:rPr>
              <a:t> IOS-XE 16.9.3 </a:t>
            </a:r>
            <a:r>
              <a:rPr lang="ja-JP" altLang="en-US" sz="1400" dirty="0">
                <a:ea typeface="MS PGothic" panose="020B0600070205080204" pitchFamily="34" charset="-128"/>
              </a:rPr>
              <a:t>および </a:t>
            </a:r>
            <a:r>
              <a:rPr lang="en-US" altLang="ja-JP" sz="1400" dirty="0">
                <a:ea typeface="MS PGothic" panose="020B0600070205080204" pitchFamily="34" charset="-128"/>
              </a:rPr>
              <a:t>IOS-XE17.3.2a</a:t>
            </a:r>
            <a:r>
              <a:rPr lang="ja-JP" altLang="en-US" sz="1400" dirty="0">
                <a:ea typeface="MS PGothic" panose="020B0600070205080204" pitchFamily="34" charset="-128"/>
              </a:rPr>
              <a:t> で実施しています。実環境へ導入する際には顧客要件に合わせて十分な検証を行った上で進めるようにしてください。</a:t>
            </a:r>
            <a:endParaRPr lang="en-US" altLang="ja-JP" sz="1400" dirty="0">
              <a:ea typeface="MS PGothic" panose="020B0600070205080204" pitchFamily="34" charset="-128"/>
            </a:endParaRPr>
          </a:p>
          <a:p>
            <a:pPr>
              <a:lnSpc>
                <a:spcPct val="150000"/>
              </a:lnSpc>
              <a:buFont typeface="Arial" panose="020B0604020202020204" pitchFamily="34" charset="0"/>
              <a:buChar char="•"/>
            </a:pPr>
            <a:r>
              <a:rPr lang="ja-JP" altLang="en-US" sz="1400" dirty="0">
                <a:ea typeface="MS PGothic" panose="020B0600070205080204" pitchFamily="34" charset="-128"/>
              </a:rPr>
              <a:t>本書で利用されている</a:t>
            </a:r>
            <a:r>
              <a:rPr lang="en-US" altLang="ja-JP" sz="1400" dirty="0">
                <a:ea typeface="MS PGothic" panose="020B0600070205080204" pitchFamily="34" charset="-128"/>
              </a:rPr>
              <a:t> IP </a:t>
            </a:r>
            <a:r>
              <a:rPr lang="ja-JP" altLang="en-US" sz="1400" dirty="0">
                <a:ea typeface="MS PGothic" panose="020B0600070205080204" pitchFamily="34" charset="-128"/>
              </a:rPr>
              <a:t>アドレス、パスワード、コミュニティ名などは、適宜変更してご利用ください。</a:t>
            </a:r>
            <a:endParaRPr lang="en-US" altLang="ja-JP" sz="1400" dirty="0">
              <a:ea typeface="MS PGothic" panose="020B0600070205080204" pitchFamily="34" charset="-128"/>
            </a:endParaRPr>
          </a:p>
        </p:txBody>
      </p:sp>
      <p:sp>
        <p:nvSpPr>
          <p:cNvPr id="3" name="Title 2"/>
          <p:cNvSpPr>
            <a:spLocks noGrp="1"/>
          </p:cNvSpPr>
          <p:nvPr>
            <p:ph type="title"/>
          </p:nvPr>
        </p:nvSpPr>
        <p:spPr/>
        <p:txBody>
          <a:bodyPr/>
          <a:lstStyle/>
          <a:p>
            <a:r>
              <a:rPr lang="ja-JP" altLang="en-US">
                <a:latin typeface="+mn-lt"/>
                <a:ea typeface="MS PGothic" panose="020B0600070205080204" pitchFamily="34" charset="-128"/>
              </a:rPr>
              <a:t>注意事項</a:t>
            </a:r>
            <a:endParaRPr lang="en-US" sz="2000">
              <a:latin typeface="+mn-lt"/>
              <a:ea typeface="MS PGothic" panose="020B0600070205080204" pitchFamily="34" charset="-128"/>
            </a:endParaRPr>
          </a:p>
        </p:txBody>
      </p:sp>
      <p:sp>
        <p:nvSpPr>
          <p:cNvPr id="5" name="Slide Number Placeholder 4">
            <a:extLst>
              <a:ext uri="{FF2B5EF4-FFF2-40B4-BE49-F238E27FC236}">
                <a16:creationId xmlns:a16="http://schemas.microsoft.com/office/drawing/2014/main" id="{B5A6B6B4-53A0-1E4C-9362-561ABB69787C}"/>
              </a:ext>
            </a:extLst>
          </p:cNvPr>
          <p:cNvSpPr>
            <a:spLocks noGrp="1"/>
          </p:cNvSpPr>
          <p:nvPr>
            <p:ph type="sldNum" sz="quarter" idx="4294967295"/>
          </p:nvPr>
        </p:nvSpPr>
        <p:spPr>
          <a:xfrm>
            <a:off x="8648700" y="4884738"/>
            <a:ext cx="495300" cy="274637"/>
          </a:xfrm>
          <a:prstGeom prst="rect">
            <a:avLst/>
          </a:prstGeom>
        </p:spPr>
        <p:txBody>
          <a:bodyPr>
            <a:noAutofit/>
          </a:bodyPr>
          <a:lstStyle/>
          <a:p>
            <a:fld id="{3945D0FD-48F1-4D72-80C5-FFB60B92A834}" type="slidenum">
              <a:rPr lang="en-US" sz="900" smtClean="0">
                <a:latin typeface="+mn-lt"/>
                <a:ea typeface="MS PGothic" panose="020B0600070205080204" pitchFamily="34" charset="-128"/>
              </a:rPr>
              <a:pPr/>
              <a:t>5</a:t>
            </a:fld>
            <a:endParaRPr lang="en-US" sz="900">
              <a:latin typeface="+mn-lt"/>
              <a:ea typeface="MS PGothic" panose="020B0600070205080204" pitchFamily="34" charset="-128"/>
            </a:endParaRPr>
          </a:p>
        </p:txBody>
      </p:sp>
    </p:spTree>
    <p:extLst>
      <p:ext uri="{BB962C8B-B14F-4D97-AF65-F5344CB8AC3E}">
        <p14:creationId xmlns:p14="http://schemas.microsoft.com/office/powerpoint/2010/main" val="4125350123"/>
      </p:ext>
    </p:extLst>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a:extLst>
              <a:ext uri="{FF2B5EF4-FFF2-40B4-BE49-F238E27FC236}">
                <a16:creationId xmlns:a16="http://schemas.microsoft.com/office/drawing/2014/main" id="{9ACA5F94-B3E9-284A-B12D-655BDF9BA058}"/>
              </a:ext>
            </a:extLst>
          </p:cNvPr>
          <p:cNvSpPr>
            <a:spLocks noGrp="1"/>
          </p:cNvSpPr>
          <p:nvPr>
            <p:ph type="title"/>
          </p:nvPr>
        </p:nvSpPr>
        <p:spPr/>
        <p:txBody>
          <a:bodyPr/>
          <a:lstStyle/>
          <a:p>
            <a:r>
              <a:rPr kumimoji="1" lang="ja-JP" altLang="en-US">
                <a:latin typeface="+mn-lt"/>
                <a:ea typeface="MS PGothic" panose="020B0600070205080204" pitchFamily="34" charset="-128"/>
              </a:rPr>
              <a:t>スタック設定の検討</a:t>
            </a:r>
            <a:br>
              <a:rPr kumimoji="1" lang="en-US" altLang="ja-JP">
                <a:latin typeface="+mn-lt"/>
                <a:ea typeface="MS PGothic" panose="020B0600070205080204" pitchFamily="34" charset="-128"/>
              </a:rPr>
            </a:br>
            <a:r>
              <a:rPr kumimoji="1" lang="ja-JP" altLang="en-US">
                <a:latin typeface="+mn-lt"/>
                <a:ea typeface="MS PGothic" panose="020B0600070205080204" pitchFamily="34" charset="-128"/>
              </a:rPr>
              <a:t>アクセス</a:t>
            </a:r>
            <a:r>
              <a:rPr kumimoji="1" lang="en-US" altLang="ja-JP">
                <a:latin typeface="+mn-lt"/>
                <a:ea typeface="MS PGothic" panose="020B0600070205080204" pitchFamily="34" charset="-128"/>
              </a:rPr>
              <a:t> </a:t>
            </a:r>
            <a:r>
              <a:rPr kumimoji="1" lang="ja-JP" altLang="en-US">
                <a:latin typeface="+mn-lt"/>
                <a:ea typeface="MS PGothic" panose="020B0600070205080204" pitchFamily="34" charset="-128"/>
              </a:rPr>
              <a:t>レイヤ </a:t>
            </a:r>
            <a:r>
              <a:rPr kumimoji="1" lang="en-US" altLang="ja-JP">
                <a:latin typeface="+mn-lt"/>
                <a:ea typeface="MS PGothic" panose="020B0600070205080204" pitchFamily="34" charset="-128"/>
              </a:rPr>
              <a:t>/</a:t>
            </a:r>
            <a:r>
              <a:rPr kumimoji="1" lang="ja-JP" altLang="en-US">
                <a:latin typeface="+mn-lt"/>
                <a:ea typeface="MS PGothic" panose="020B0600070205080204" pitchFamily="34" charset="-128"/>
              </a:rPr>
              <a:t> ディストリビューション レイヤ</a:t>
            </a:r>
          </a:p>
        </p:txBody>
      </p:sp>
      <p:sp>
        <p:nvSpPr>
          <p:cNvPr id="25" name="Text Placeholder 24">
            <a:extLst>
              <a:ext uri="{FF2B5EF4-FFF2-40B4-BE49-F238E27FC236}">
                <a16:creationId xmlns:a16="http://schemas.microsoft.com/office/drawing/2014/main" id="{93FF117B-D589-0A47-A3B2-7673D07C6433}"/>
              </a:ext>
            </a:extLst>
          </p:cNvPr>
          <p:cNvSpPr>
            <a:spLocks noGrp="1"/>
          </p:cNvSpPr>
          <p:nvPr>
            <p:ph type="body" sz="quarter" idx="12"/>
          </p:nvPr>
        </p:nvSpPr>
        <p:spPr/>
        <p:txBody>
          <a:bodyPr/>
          <a:lstStyle/>
          <a:p>
            <a:r>
              <a:rPr kumimoji="1" lang="en-US" altLang="ja-JP">
                <a:ea typeface="MS PGothic" panose="020B0600070205080204" pitchFamily="34" charset="-128"/>
              </a:rPr>
              <a:t>2.6  </a:t>
            </a:r>
            <a:r>
              <a:rPr kumimoji="1" lang="ja-JP" altLang="en-US">
                <a:ea typeface="MS PGothic" panose="020B0600070205080204" pitchFamily="34" charset="-128"/>
              </a:rPr>
              <a:t>物理的設定</a:t>
            </a:r>
          </a:p>
        </p:txBody>
      </p:sp>
      <p:sp>
        <p:nvSpPr>
          <p:cNvPr id="5" name="テキスト プレースホルダー 3">
            <a:extLst>
              <a:ext uri="{FF2B5EF4-FFF2-40B4-BE49-F238E27FC236}">
                <a16:creationId xmlns:a16="http://schemas.microsoft.com/office/drawing/2014/main" id="{2E6000A4-8B6E-F34E-83DF-B3D126A6EB48}"/>
              </a:ext>
            </a:extLst>
          </p:cNvPr>
          <p:cNvSpPr txBox="1">
            <a:spLocks/>
          </p:cNvSpPr>
          <p:nvPr/>
        </p:nvSpPr>
        <p:spPr>
          <a:xfrm>
            <a:off x="225552" y="1197308"/>
            <a:ext cx="5757394" cy="3546142"/>
          </a:xfrm>
          <a:prstGeom prst="rect">
            <a:avLst/>
          </a:prstGeom>
        </p:spPr>
        <p:txBody>
          <a:bodyPr/>
          <a:lstStyle>
            <a:lvl1pPr marL="169863" indent="-169863" algn="l" defTabSz="684213" rtl="0" eaLnBrk="1" fontAlgn="base" hangingPunct="1">
              <a:lnSpc>
                <a:spcPct val="95000"/>
              </a:lnSpc>
              <a:spcBef>
                <a:spcPts val="1075"/>
              </a:spcBef>
              <a:spcAft>
                <a:spcPct val="0"/>
              </a:spcAft>
              <a:buClr>
                <a:schemeClr val="tx2"/>
              </a:buClr>
              <a:buSzPct val="90000"/>
              <a:buFont typeface="Arial" charset="0"/>
              <a:buChar char="•"/>
              <a:defRPr lang="en-US" sz="1500" kern="1200" dirty="0">
                <a:solidFill>
                  <a:schemeClr val="tx1"/>
                </a:solidFill>
                <a:latin typeface="+mn-lt"/>
                <a:ea typeface="ＭＳ Ｐゴシック" charset="0"/>
                <a:cs typeface="CiscoSans"/>
              </a:defRPr>
            </a:lvl1pPr>
            <a:lvl2pPr marL="358775" indent="-215900" algn="l" defTabSz="684213" rtl="0" eaLnBrk="1" fontAlgn="base" hangingPunct="1">
              <a:lnSpc>
                <a:spcPct val="95000"/>
              </a:lnSpc>
              <a:spcBef>
                <a:spcPts val="600"/>
              </a:spcBef>
              <a:spcAft>
                <a:spcPct val="0"/>
              </a:spcAft>
              <a:buClr>
                <a:schemeClr val="tx2"/>
              </a:buClr>
              <a:buFont typeface="Arial" charset="0"/>
              <a:buChar char="•"/>
              <a:defRPr lang="en-US" sz="1400" kern="1200" dirty="0">
                <a:solidFill>
                  <a:schemeClr val="tx1"/>
                </a:solidFill>
                <a:latin typeface="+mn-lt"/>
                <a:ea typeface="ＭＳ Ｐゴシック" charset="0"/>
                <a:cs typeface="CiscoSans"/>
              </a:defRPr>
            </a:lvl2pPr>
            <a:lvl3pPr marL="431800" indent="-169863" algn="l" defTabSz="684213" rtl="0" eaLnBrk="1" fontAlgn="base" hangingPunct="1">
              <a:lnSpc>
                <a:spcPct val="95000"/>
              </a:lnSpc>
              <a:spcBef>
                <a:spcPts val="625"/>
              </a:spcBef>
              <a:spcAft>
                <a:spcPct val="0"/>
              </a:spcAft>
              <a:buFont typeface="Arial" charset="0"/>
              <a:buChar char="•"/>
              <a:defRPr lang="en-US" sz="1200" kern="1200" dirty="0">
                <a:solidFill>
                  <a:schemeClr val="tx1"/>
                </a:solidFill>
                <a:latin typeface="+mn-lt"/>
                <a:ea typeface="ＭＳ Ｐゴシック" charset="0"/>
                <a:cs typeface="CiscoSans"/>
              </a:defRPr>
            </a:lvl3pPr>
            <a:lvl4pPr marL="503238" indent="-169863" algn="l" defTabSz="684213" rtl="0" eaLnBrk="1" fontAlgn="base" hangingPunct="1">
              <a:lnSpc>
                <a:spcPct val="95000"/>
              </a:lnSpc>
              <a:spcBef>
                <a:spcPts val="625"/>
              </a:spcBef>
              <a:spcAft>
                <a:spcPct val="0"/>
              </a:spcAft>
              <a:buFont typeface="Arial" charset="0"/>
              <a:buChar char="•"/>
              <a:defRPr lang="en-US" sz="1100" kern="1200" dirty="0">
                <a:solidFill>
                  <a:schemeClr val="tx1"/>
                </a:solidFill>
                <a:latin typeface="+mn-lt"/>
                <a:ea typeface="ＭＳ Ｐゴシック" charset="0"/>
                <a:cs typeface="CiscoSans"/>
              </a:defRPr>
            </a:lvl4pPr>
            <a:lvl5pPr marL="574675" indent="-169863" algn="l" defTabSz="684213" rtl="0" eaLnBrk="1" fontAlgn="base" hangingPunct="1">
              <a:lnSpc>
                <a:spcPct val="95000"/>
              </a:lnSpc>
              <a:spcBef>
                <a:spcPts val="625"/>
              </a:spcBef>
              <a:spcAft>
                <a:spcPct val="0"/>
              </a:spcAft>
              <a:buFont typeface="Arial" charset="0"/>
              <a:buChar char="•"/>
              <a:defRPr lang="en-US" sz="1100" kern="1200" dirty="0">
                <a:solidFill>
                  <a:schemeClr val="tx1"/>
                </a:solidFill>
                <a:latin typeface="+mn-lt"/>
                <a:ea typeface="ＭＳ Ｐゴシック" charset="0"/>
                <a:cs typeface="CiscoSans"/>
              </a:defRPr>
            </a:lvl5pPr>
            <a:lvl6pPr marL="863856" indent="-171445" algn="l" defTabSz="685777" rtl="0" eaLnBrk="1" latinLnBrk="0" hangingPunct="1">
              <a:spcBef>
                <a:spcPts val="600"/>
              </a:spcBef>
              <a:buFont typeface="Arial" pitchFamily="34" charset="0"/>
              <a:buChar char="•"/>
              <a:defRPr sz="900" kern="1200" baseline="0">
                <a:solidFill>
                  <a:schemeClr val="tx1"/>
                </a:solidFill>
                <a:latin typeface="+mn-lt"/>
                <a:ea typeface="+mn-ea"/>
                <a:cs typeface="+mn-cs"/>
              </a:defRPr>
            </a:lvl6pPr>
            <a:lvl7pPr marL="935844" indent="-171422" algn="l" defTabSz="685777" rtl="0" eaLnBrk="1" latinLnBrk="0" hangingPunct="1">
              <a:spcBef>
                <a:spcPts val="600"/>
              </a:spcBef>
              <a:buFont typeface="Arial" pitchFamily="34" charset="0"/>
              <a:buChar char="•"/>
              <a:defRPr sz="800" kern="1200" baseline="0">
                <a:solidFill>
                  <a:schemeClr val="tx1"/>
                </a:solidFill>
                <a:latin typeface="+mn-lt"/>
                <a:ea typeface="+mn-ea"/>
                <a:cs typeface="+mn-cs"/>
              </a:defRPr>
            </a:lvl7pPr>
            <a:lvl8pPr marL="2400220" indent="0" algn="l" defTabSz="685777" rtl="0" eaLnBrk="1" latinLnBrk="0" hangingPunct="1">
              <a:spcBef>
                <a:spcPct val="20000"/>
              </a:spcBef>
              <a:buFont typeface="Arial" pitchFamily="34" charset="0"/>
              <a:buNone/>
              <a:defRPr sz="1500" kern="1200">
                <a:solidFill>
                  <a:schemeClr val="tx1"/>
                </a:solidFill>
                <a:latin typeface="+mn-lt"/>
                <a:ea typeface="+mn-ea"/>
                <a:cs typeface="+mn-cs"/>
              </a:defRPr>
            </a:lvl8pPr>
            <a:lvl9pPr marL="2914553" indent="-171445" algn="l" defTabSz="685777" rtl="0" eaLnBrk="1" latinLnBrk="0" hangingPunct="1">
              <a:spcBef>
                <a:spcPct val="20000"/>
              </a:spcBef>
              <a:buFont typeface="Arial" pitchFamily="34" charset="0"/>
              <a:buChar char="•"/>
              <a:defRPr sz="1500" kern="1200">
                <a:solidFill>
                  <a:schemeClr val="tx1"/>
                </a:solidFill>
                <a:latin typeface="+mn-lt"/>
                <a:ea typeface="+mn-ea"/>
                <a:cs typeface="+mn-cs"/>
              </a:defRPr>
            </a:lvl9pPr>
          </a:lstStyle>
          <a:p>
            <a:pPr marL="0" indent="0">
              <a:lnSpc>
                <a:spcPct val="100000"/>
              </a:lnSpc>
              <a:spcBef>
                <a:spcPts val="0"/>
              </a:spcBef>
              <a:buNone/>
            </a:pPr>
            <a:r>
              <a:rPr kumimoji="1" lang="ja-JP" altLang="en-US" sz="1100">
                <a:ea typeface="MS PGothic" panose="020B0600070205080204" pitchFamily="34" charset="-128"/>
              </a:rPr>
              <a:t>　各レイヤにおいて、 </a:t>
            </a:r>
            <a:r>
              <a:rPr kumimoji="1" lang="en-US" altLang="ja-JP" sz="1100" dirty="0">
                <a:ea typeface="MS PGothic" panose="020B0600070205080204" pitchFamily="34" charset="-128"/>
              </a:rPr>
              <a:t>Cisco Catalyst</a:t>
            </a:r>
            <a:r>
              <a:rPr kumimoji="1" lang="ja-JP" altLang="en-US" sz="1100">
                <a:ea typeface="MS PGothic" panose="020B0600070205080204" pitchFamily="34" charset="-128"/>
              </a:rPr>
              <a:t> </a:t>
            </a:r>
            <a:r>
              <a:rPr kumimoji="1" lang="en-US" altLang="ja-JP" sz="1100" dirty="0">
                <a:ea typeface="MS PGothic" panose="020B0600070205080204" pitchFamily="34" charset="-128"/>
              </a:rPr>
              <a:t>9000</a:t>
            </a:r>
            <a:r>
              <a:rPr kumimoji="1" lang="ja-JP" altLang="en-US" sz="1100">
                <a:ea typeface="MS PGothic" panose="020B0600070205080204" pitchFamily="34" charset="-128"/>
              </a:rPr>
              <a:t> シリーズのスタック機能 </a:t>
            </a:r>
            <a:r>
              <a:rPr kumimoji="1" lang="en-US" altLang="ja-JP" sz="1100" dirty="0">
                <a:ea typeface="MS PGothic" panose="020B0600070205080204" pitchFamily="34" charset="-128"/>
              </a:rPr>
              <a:t>(</a:t>
            </a:r>
            <a:r>
              <a:rPr kumimoji="1" lang="en-US" altLang="ja-JP" sz="1100" dirty="0" err="1">
                <a:ea typeface="MS PGothic" panose="020B0600070205080204" pitchFamily="34" charset="-128"/>
              </a:rPr>
              <a:t>StackWise</a:t>
            </a:r>
            <a:r>
              <a:rPr kumimoji="1" lang="ja-JP" altLang="en-US" sz="1100">
                <a:ea typeface="MS PGothic" panose="020B0600070205080204" pitchFamily="34" charset="-128"/>
              </a:rPr>
              <a:t> </a:t>
            </a:r>
            <a:r>
              <a:rPr kumimoji="1" lang="en-US" altLang="ja-JP" sz="1100" dirty="0">
                <a:ea typeface="MS PGothic" panose="020B0600070205080204" pitchFamily="34" charset="-128"/>
              </a:rPr>
              <a:t>/</a:t>
            </a:r>
            <a:r>
              <a:rPr kumimoji="1" lang="ja-JP" altLang="en-US" sz="1100">
                <a:ea typeface="MS PGothic" panose="020B0600070205080204" pitchFamily="34" charset="-128"/>
              </a:rPr>
              <a:t> </a:t>
            </a:r>
            <a:r>
              <a:rPr kumimoji="1" lang="en-US" altLang="ja-JP" sz="1100" dirty="0" err="1">
                <a:ea typeface="MS PGothic" panose="020B0600070205080204" pitchFamily="34" charset="-128"/>
              </a:rPr>
              <a:t>StackWise</a:t>
            </a:r>
            <a:r>
              <a:rPr kumimoji="1" lang="ja-JP" altLang="en-US" sz="1100">
                <a:ea typeface="MS PGothic" panose="020B0600070205080204" pitchFamily="34" charset="-128"/>
              </a:rPr>
              <a:t> </a:t>
            </a:r>
            <a:r>
              <a:rPr kumimoji="1" lang="en-US" altLang="ja-JP" sz="1100" dirty="0">
                <a:ea typeface="MS PGothic" panose="020B0600070205080204" pitchFamily="34" charset="-128"/>
              </a:rPr>
              <a:t>Virtual)</a:t>
            </a:r>
            <a:r>
              <a:rPr kumimoji="1" lang="ja-JP" altLang="en-US" sz="1100">
                <a:ea typeface="MS PGothic" panose="020B0600070205080204" pitchFamily="34" charset="-128"/>
              </a:rPr>
              <a:t> を採用する際の適否を記載しています。</a:t>
            </a:r>
            <a:endParaRPr kumimoji="1" lang="en-US" altLang="ja-JP" sz="1100" dirty="0">
              <a:ea typeface="MS PGothic" panose="020B0600070205080204" pitchFamily="34" charset="-128"/>
            </a:endParaRPr>
          </a:p>
          <a:p>
            <a:pPr marL="0" indent="0">
              <a:lnSpc>
                <a:spcPct val="100000"/>
              </a:lnSpc>
              <a:spcBef>
                <a:spcPts val="0"/>
              </a:spcBef>
              <a:buNone/>
            </a:pPr>
            <a:endParaRPr kumimoji="1" lang="ja-JP" altLang="en-US" sz="1100">
              <a:ea typeface="MS PGothic" panose="020B0600070205080204" pitchFamily="34" charset="-128"/>
            </a:endParaRPr>
          </a:p>
          <a:p>
            <a:pPr>
              <a:lnSpc>
                <a:spcPct val="100000"/>
              </a:lnSpc>
              <a:spcBef>
                <a:spcPts val="0"/>
              </a:spcBef>
              <a:buFont typeface="Wingdings" pitchFamily="2" charset="2"/>
              <a:buChar char="n"/>
            </a:pPr>
            <a:r>
              <a:rPr kumimoji="1" lang="ja-JP" altLang="en-US" sz="1100" b="1">
                <a:solidFill>
                  <a:schemeClr val="bg1"/>
                </a:solidFill>
                <a:ea typeface="MS PGothic" panose="020B0600070205080204" pitchFamily="34" charset="-128"/>
              </a:rPr>
              <a:t>アクセス レイヤ</a:t>
            </a:r>
            <a:endParaRPr kumimoji="1" lang="en-US" altLang="ja-JP" sz="1100" b="1" dirty="0">
              <a:solidFill>
                <a:schemeClr val="bg1"/>
              </a:solidFill>
              <a:ea typeface="MS PGothic" panose="020B0600070205080204" pitchFamily="34" charset="-128"/>
            </a:endParaRPr>
          </a:p>
          <a:p>
            <a:pPr marL="188912" lvl="1" indent="0">
              <a:lnSpc>
                <a:spcPct val="100000"/>
              </a:lnSpc>
              <a:spcBef>
                <a:spcPts val="0"/>
              </a:spcBef>
              <a:buNone/>
            </a:pPr>
            <a:r>
              <a:rPr kumimoji="1" lang="ja-JP" altLang="en-US" sz="1100">
                <a:ea typeface="MS PGothic" panose="020B0600070205080204" pitchFamily="34" charset="-128"/>
              </a:rPr>
              <a:t>　スタック適用の有効性は限定的です。</a:t>
            </a:r>
            <a:endParaRPr kumimoji="1" lang="en-US" altLang="ja-JP" sz="1100" dirty="0">
              <a:ea typeface="MS PGothic" panose="020B0600070205080204" pitchFamily="34" charset="-128"/>
            </a:endParaRPr>
          </a:p>
          <a:p>
            <a:pPr marL="188912" lvl="1" indent="0">
              <a:lnSpc>
                <a:spcPct val="100000"/>
              </a:lnSpc>
              <a:spcBef>
                <a:spcPts val="0"/>
              </a:spcBef>
              <a:buNone/>
            </a:pPr>
            <a:r>
              <a:rPr kumimoji="1" lang="ja-JP" altLang="en-US" sz="1100">
                <a:ea typeface="MS PGothic" panose="020B0600070205080204" pitchFamily="34" charset="-128"/>
              </a:rPr>
              <a:t>各エンド</a:t>
            </a:r>
            <a:r>
              <a:rPr kumimoji="1" lang="en-US" altLang="ja-JP" sz="1100" dirty="0">
                <a:ea typeface="MS PGothic" panose="020B0600070205080204" pitchFamily="34" charset="-128"/>
              </a:rPr>
              <a:t> </a:t>
            </a:r>
            <a:r>
              <a:rPr kumimoji="1" lang="ja-JP" altLang="en-US" sz="1100">
                <a:ea typeface="MS PGothic" panose="020B0600070205080204" pitchFamily="34" charset="-128"/>
              </a:rPr>
              <a:t>ポイントは原則、単一のリンクでの接続が想定されるため、障害発時スタックによる冗長化が通信回復の手段となりません</a:t>
            </a:r>
            <a:r>
              <a:rPr kumimoji="1" lang="en-US" altLang="ja-JP" sz="1100" dirty="0">
                <a:ea typeface="MS PGothic" panose="020B0600070205080204" pitchFamily="34" charset="-128"/>
              </a:rPr>
              <a:t>(</a:t>
            </a:r>
            <a:r>
              <a:rPr kumimoji="1" lang="ja-JP" altLang="en-US" sz="1100">
                <a:ea typeface="MS PGothic" panose="020B0600070205080204" pitchFamily="34" charset="-128"/>
              </a:rPr>
              <a:t>右図参照）。</a:t>
            </a:r>
            <a:br>
              <a:rPr kumimoji="1" lang="en-US" altLang="ja-JP" sz="1100" dirty="0">
                <a:ea typeface="MS PGothic" panose="020B0600070205080204" pitchFamily="34" charset="-128"/>
              </a:rPr>
            </a:br>
            <a:r>
              <a:rPr kumimoji="1" lang="ja-JP" altLang="en-US" sz="1100">
                <a:ea typeface="MS PGothic" panose="020B0600070205080204" pitchFamily="34" charset="-128"/>
              </a:rPr>
              <a:t>　一方で、スイッチの管理単位を統合</a:t>
            </a:r>
            <a:r>
              <a:rPr kumimoji="1" lang="en-US" altLang="ja-JP" sz="1100" dirty="0">
                <a:ea typeface="MS PGothic" panose="020B0600070205080204" pitchFamily="34" charset="-128"/>
              </a:rPr>
              <a:t>/</a:t>
            </a:r>
            <a:r>
              <a:rPr kumimoji="1" lang="ja-JP" altLang="en-US" sz="1100">
                <a:ea typeface="MS PGothic" panose="020B0600070205080204" pitchFamily="34" charset="-128"/>
              </a:rPr>
              <a:t>削減する、もしくはアップリンクの本数を削減する目的では、スタックの適用は有効となります。スタック適用でアップリンクの本数を削減した場合は、それに応じたオーバ</a:t>
            </a:r>
            <a:r>
              <a:rPr kumimoji="1" lang="en-US" altLang="ja-JP" sz="1100" dirty="0">
                <a:ea typeface="MS PGothic" panose="020B0600070205080204" pitchFamily="34" charset="-128"/>
              </a:rPr>
              <a:t> </a:t>
            </a:r>
            <a:r>
              <a:rPr kumimoji="1" lang="ja-JP" altLang="en-US" sz="1100">
                <a:ea typeface="MS PGothic" panose="020B0600070205080204" pitchFamily="34" charset="-128"/>
              </a:rPr>
              <a:t>サブスクリプション比を考慮した設計であるように注意が必要です。</a:t>
            </a:r>
            <a:endParaRPr kumimoji="1" lang="en-US" altLang="ja-JP" sz="1100" dirty="0">
              <a:ea typeface="MS PGothic" panose="020B0600070205080204" pitchFamily="34" charset="-128"/>
            </a:endParaRPr>
          </a:p>
          <a:p>
            <a:pPr marL="188912" lvl="1" indent="0">
              <a:lnSpc>
                <a:spcPct val="100000"/>
              </a:lnSpc>
              <a:spcBef>
                <a:spcPts val="0"/>
              </a:spcBef>
              <a:buNone/>
            </a:pPr>
            <a:endParaRPr kumimoji="1" lang="en-US" altLang="ja-JP" sz="1100" dirty="0">
              <a:ea typeface="MS PGothic" panose="020B0600070205080204" pitchFamily="34" charset="-128"/>
            </a:endParaRPr>
          </a:p>
          <a:p>
            <a:pPr>
              <a:lnSpc>
                <a:spcPct val="100000"/>
              </a:lnSpc>
              <a:spcBef>
                <a:spcPts val="0"/>
              </a:spcBef>
              <a:buFont typeface="Wingdings" pitchFamily="2" charset="2"/>
              <a:buChar char="n"/>
            </a:pPr>
            <a:r>
              <a:rPr kumimoji="1" lang="ja-JP" altLang="en-US" sz="1100" b="1">
                <a:solidFill>
                  <a:schemeClr val="bg1"/>
                </a:solidFill>
                <a:ea typeface="MS PGothic" panose="020B0600070205080204" pitchFamily="34" charset="-128"/>
              </a:rPr>
              <a:t>ディストリビューション レイヤ</a:t>
            </a:r>
            <a:endParaRPr kumimoji="1" lang="en-US" altLang="ja-JP" sz="1100" dirty="0">
              <a:ea typeface="MS PGothic" panose="020B0600070205080204" pitchFamily="34" charset="-128"/>
            </a:endParaRPr>
          </a:p>
          <a:p>
            <a:pPr marL="177800" lvl="1" indent="9525">
              <a:lnSpc>
                <a:spcPct val="100000"/>
              </a:lnSpc>
              <a:spcBef>
                <a:spcPts val="0"/>
              </a:spcBef>
              <a:buNone/>
            </a:pPr>
            <a:r>
              <a:rPr kumimoji="1" lang="ja-JP" altLang="en-US" sz="1100">
                <a:ea typeface="MS PGothic" panose="020B0600070205080204" pitchFamily="34" charset="-128"/>
              </a:rPr>
              <a:t>　スタック適用により、とくにアクセス レイヤ との接続において以下のような大きなメリットを引き出すことができます。</a:t>
            </a:r>
            <a:endParaRPr kumimoji="1" lang="en-US" altLang="ja-JP" sz="1100" dirty="0">
              <a:ea typeface="MS PGothic" panose="020B0600070205080204" pitchFamily="34" charset="-128"/>
            </a:endParaRPr>
          </a:p>
          <a:p>
            <a:pPr marL="349250" lvl="1" indent="-171450">
              <a:lnSpc>
                <a:spcPct val="100000"/>
              </a:lnSpc>
              <a:spcBef>
                <a:spcPts val="0"/>
              </a:spcBef>
            </a:pPr>
            <a:r>
              <a:rPr kumimoji="1" lang="en-US" altLang="ja-JP" sz="1100" dirty="0">
                <a:ea typeface="MS PGothic" panose="020B0600070205080204" pitchFamily="34" charset="-128"/>
              </a:rPr>
              <a:t>MEC</a:t>
            </a:r>
            <a:r>
              <a:rPr kumimoji="1" lang="ja-JP" altLang="en-US" sz="1100">
                <a:ea typeface="MS PGothic" panose="020B0600070205080204" pitchFamily="34" charset="-128"/>
              </a:rPr>
              <a:t> </a:t>
            </a:r>
            <a:r>
              <a:rPr kumimoji="1" lang="en-US" altLang="ja-JP" sz="1100" dirty="0">
                <a:ea typeface="MS PGothic" panose="020B0600070205080204" pitchFamily="34" charset="-128"/>
              </a:rPr>
              <a:t>(Multi-Chassis</a:t>
            </a:r>
            <a:r>
              <a:rPr kumimoji="1" lang="ja-JP" altLang="en-US" sz="1100">
                <a:ea typeface="MS PGothic" panose="020B0600070205080204" pitchFamily="34" charset="-128"/>
              </a:rPr>
              <a:t> </a:t>
            </a:r>
            <a:r>
              <a:rPr kumimoji="1" lang="en-US" altLang="ja-JP" sz="1100" dirty="0">
                <a:ea typeface="MS PGothic" panose="020B0600070205080204" pitchFamily="34" charset="-128"/>
              </a:rPr>
              <a:t>EtherChannel)</a:t>
            </a:r>
            <a:r>
              <a:rPr kumimoji="1" lang="ja-JP" altLang="en-US" sz="1100">
                <a:ea typeface="MS PGothic" panose="020B0600070205080204" pitchFamily="34" charset="-128"/>
              </a:rPr>
              <a:t> と組み合わせることで冗長化された機器とリンクの論理的な単一化がはかられ、</a:t>
            </a:r>
            <a:r>
              <a:rPr kumimoji="1" lang="en-US" altLang="ja-JP" sz="1100" dirty="0">
                <a:ea typeface="MS PGothic" panose="020B0600070205080204" pitchFamily="34" charset="-128"/>
              </a:rPr>
              <a:t> LAN</a:t>
            </a:r>
            <a:r>
              <a:rPr kumimoji="1" lang="ja-JP" altLang="en-US" sz="1100">
                <a:ea typeface="MS PGothic" panose="020B0600070205080204" pitchFamily="34" charset="-128"/>
              </a:rPr>
              <a:t> の最も大きな課題である </a:t>
            </a:r>
            <a:r>
              <a:rPr kumimoji="1" lang="en-US" altLang="ja-JP" sz="1100" dirty="0">
                <a:ea typeface="MS PGothic" panose="020B0600070205080204" pitchFamily="34" charset="-128"/>
              </a:rPr>
              <a:t>L2</a:t>
            </a:r>
            <a:r>
              <a:rPr kumimoji="1" lang="ja-JP" altLang="en-US" sz="1100">
                <a:ea typeface="MS PGothic" panose="020B0600070205080204" pitchFamily="34" charset="-128"/>
              </a:rPr>
              <a:t> ループ</a:t>
            </a:r>
            <a:r>
              <a:rPr kumimoji="1" lang="en-US" altLang="ja-JP" sz="1100" dirty="0">
                <a:ea typeface="MS PGothic" panose="020B0600070205080204" pitchFamily="34" charset="-128"/>
              </a:rPr>
              <a:t> </a:t>
            </a:r>
            <a:r>
              <a:rPr kumimoji="1" lang="ja-JP" altLang="en-US" sz="1100">
                <a:ea typeface="MS PGothic" panose="020B0600070205080204" pitchFamily="34" charset="-128"/>
              </a:rPr>
              <a:t>フリー構成が担保される</a:t>
            </a:r>
            <a:endParaRPr kumimoji="1" lang="en-US" altLang="ja-JP" sz="1100" dirty="0">
              <a:ea typeface="MS PGothic" panose="020B0600070205080204" pitchFamily="34" charset="-128"/>
            </a:endParaRPr>
          </a:p>
          <a:p>
            <a:pPr marL="349250" lvl="1" indent="-171450">
              <a:lnSpc>
                <a:spcPct val="100000"/>
              </a:lnSpc>
              <a:spcBef>
                <a:spcPts val="0"/>
              </a:spcBef>
            </a:pPr>
            <a:r>
              <a:rPr kumimoji="1" lang="en-US" altLang="ja-JP" sz="1100" dirty="0">
                <a:ea typeface="MS PGothic" panose="020B0600070205080204" pitchFamily="34" charset="-128"/>
              </a:rPr>
              <a:t>MEC</a:t>
            </a:r>
            <a:r>
              <a:rPr kumimoji="1" lang="ja-JP" altLang="en-US" sz="1100">
                <a:ea typeface="MS PGothic" panose="020B0600070205080204" pitchFamily="34" charset="-128"/>
              </a:rPr>
              <a:t> を利用した冗長リンク上のトラフィック負荷分散が効率的に行え、全体性能の最大化に寄与する</a:t>
            </a:r>
            <a:endParaRPr kumimoji="1" lang="en-US" altLang="ja-JP" sz="1100" dirty="0">
              <a:ea typeface="MS PGothic" panose="020B0600070205080204" pitchFamily="34" charset="-128"/>
            </a:endParaRPr>
          </a:p>
          <a:p>
            <a:pPr marL="349250" lvl="1" indent="-171450">
              <a:lnSpc>
                <a:spcPct val="100000"/>
              </a:lnSpc>
              <a:spcBef>
                <a:spcPts val="0"/>
              </a:spcBef>
            </a:pPr>
            <a:r>
              <a:rPr kumimoji="1" lang="ja-JP" altLang="en-US" sz="1100">
                <a:ea typeface="MS PGothic" panose="020B0600070205080204" pitchFamily="34" charset="-128"/>
              </a:rPr>
              <a:t>冗長化において必要とされてきた</a:t>
            </a:r>
            <a:r>
              <a:rPr kumimoji="1" lang="en-US" altLang="ja-JP" sz="1100" dirty="0">
                <a:ea typeface="MS PGothic" panose="020B0600070205080204" pitchFamily="34" charset="-128"/>
              </a:rPr>
              <a:t> FHRP</a:t>
            </a:r>
            <a:r>
              <a:rPr kumimoji="1" lang="ja-JP" altLang="en-US" sz="1100">
                <a:ea typeface="MS PGothic" panose="020B0600070205080204" pitchFamily="34" charset="-128"/>
              </a:rPr>
              <a:t>（</a:t>
            </a:r>
            <a:r>
              <a:rPr kumimoji="1" lang="en-US" altLang="ja-JP" sz="1100" dirty="0">
                <a:ea typeface="MS PGothic" panose="020B0600070205080204" pitchFamily="34" charset="-128"/>
              </a:rPr>
              <a:t>HSRP/VRRP</a:t>
            </a:r>
            <a:r>
              <a:rPr kumimoji="1" lang="ja-JP" altLang="en-US" sz="1100">
                <a:ea typeface="MS PGothic" panose="020B0600070205080204" pitchFamily="34" charset="-128"/>
              </a:rPr>
              <a:t>） の設定や仮想 </a:t>
            </a:r>
            <a:r>
              <a:rPr kumimoji="1" lang="en-US" altLang="ja-JP" sz="1100" dirty="0">
                <a:ea typeface="MS PGothic" panose="020B0600070205080204" pitchFamily="34" charset="-128"/>
              </a:rPr>
              <a:t>IP</a:t>
            </a:r>
            <a:r>
              <a:rPr kumimoji="1" lang="ja-JP" altLang="en-US" sz="1100">
                <a:ea typeface="MS PGothic" panose="020B0600070205080204" pitchFamily="34" charset="-128"/>
              </a:rPr>
              <a:t> アドレス確保、 </a:t>
            </a:r>
            <a:r>
              <a:rPr kumimoji="1" lang="en-US" altLang="ja-JP" sz="1100" dirty="0">
                <a:ea typeface="MS PGothic" panose="020B0600070205080204" pitchFamily="34" charset="-128"/>
              </a:rPr>
              <a:t>VLAN</a:t>
            </a:r>
            <a:r>
              <a:rPr kumimoji="1" lang="ja-JP" altLang="en-US" sz="1100">
                <a:ea typeface="MS PGothic" panose="020B0600070205080204" pitchFamily="34" charset="-128"/>
              </a:rPr>
              <a:t> のリンク間分散の設計などが不要となる。</a:t>
            </a:r>
          </a:p>
        </p:txBody>
      </p:sp>
      <p:sp>
        <p:nvSpPr>
          <p:cNvPr id="43" name="Slide Number Placeholder 4">
            <a:extLst>
              <a:ext uri="{FF2B5EF4-FFF2-40B4-BE49-F238E27FC236}">
                <a16:creationId xmlns:a16="http://schemas.microsoft.com/office/drawing/2014/main" id="{AB16FBB3-85FE-A344-93A5-5539EFD3DE6B}"/>
              </a:ext>
            </a:extLst>
          </p:cNvPr>
          <p:cNvSpPr txBox="1">
            <a:spLocks/>
          </p:cNvSpPr>
          <p:nvPr/>
        </p:nvSpPr>
        <p:spPr>
          <a:xfrm>
            <a:off x="8648700" y="4884738"/>
            <a:ext cx="495300" cy="274637"/>
          </a:xfrm>
          <a:prstGeom prst="rect">
            <a:avLst/>
          </a:prstGeom>
        </p:spPr>
        <p:txBody>
          <a:bodyPr>
            <a:noAutofit/>
          </a:bodyPr>
          <a:lstStyle>
            <a:defPPr>
              <a:defRPr lang="en-US"/>
            </a:defPPr>
            <a:lvl1pPr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1pPr>
            <a:lvl2pPr marL="4572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2pPr>
            <a:lvl3pPr marL="9144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3pPr>
            <a:lvl4pPr marL="13716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4pPr>
            <a:lvl5pPr marL="18288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5pPr>
            <a:lvl6pPr marL="2286000" algn="l" defTabSz="457200" rtl="0" eaLnBrk="1" latinLnBrk="0" hangingPunct="1">
              <a:defRPr kern="1200">
                <a:solidFill>
                  <a:schemeClr val="tx1"/>
                </a:solidFill>
                <a:latin typeface="Arial" charset="0"/>
                <a:ea typeface="ＭＳ Ｐゴシック" charset="0"/>
                <a:cs typeface="ＭＳ Ｐゴシック" charset="0"/>
              </a:defRPr>
            </a:lvl6pPr>
            <a:lvl7pPr marL="2743200" algn="l" defTabSz="457200" rtl="0" eaLnBrk="1" latinLnBrk="0" hangingPunct="1">
              <a:defRPr kern="1200">
                <a:solidFill>
                  <a:schemeClr val="tx1"/>
                </a:solidFill>
                <a:latin typeface="Arial" charset="0"/>
                <a:ea typeface="ＭＳ Ｐゴシック" charset="0"/>
                <a:cs typeface="ＭＳ Ｐゴシック" charset="0"/>
              </a:defRPr>
            </a:lvl7pPr>
            <a:lvl8pPr marL="3200400" algn="l" defTabSz="457200" rtl="0" eaLnBrk="1" latinLnBrk="0" hangingPunct="1">
              <a:defRPr kern="1200">
                <a:solidFill>
                  <a:schemeClr val="tx1"/>
                </a:solidFill>
                <a:latin typeface="Arial" charset="0"/>
                <a:ea typeface="ＭＳ Ｐゴシック" charset="0"/>
                <a:cs typeface="ＭＳ Ｐゴシック" charset="0"/>
              </a:defRPr>
            </a:lvl8pPr>
            <a:lvl9pPr marL="3657600" algn="l" defTabSz="457200" rtl="0" eaLnBrk="1" latinLnBrk="0" hangingPunct="1">
              <a:defRPr kern="1200">
                <a:solidFill>
                  <a:schemeClr val="tx1"/>
                </a:solidFill>
                <a:latin typeface="Arial" charset="0"/>
                <a:ea typeface="ＭＳ Ｐゴシック" charset="0"/>
                <a:cs typeface="ＭＳ Ｐゴシック" charset="0"/>
              </a:defRPr>
            </a:lvl9pPr>
          </a:lstStyle>
          <a:p>
            <a:fld id="{3945D0FD-48F1-4D72-80C5-FFB60B92A834}" type="slidenum">
              <a:rPr lang="en-US" sz="900" smtClean="0">
                <a:latin typeface="+mn-lt"/>
                <a:ea typeface="MS PGothic" panose="020B0600070205080204" pitchFamily="34" charset="-128"/>
              </a:rPr>
              <a:pPr/>
              <a:t>50</a:t>
            </a:fld>
            <a:endParaRPr lang="en-US" sz="900">
              <a:latin typeface="+mn-lt"/>
              <a:ea typeface="MS PGothic" panose="020B0600070205080204" pitchFamily="34" charset="-128"/>
            </a:endParaRPr>
          </a:p>
        </p:txBody>
      </p:sp>
      <p:cxnSp>
        <p:nvCxnSpPr>
          <p:cNvPr id="42" name="直線コネクタ 41">
            <a:extLst>
              <a:ext uri="{FF2B5EF4-FFF2-40B4-BE49-F238E27FC236}">
                <a16:creationId xmlns:a16="http://schemas.microsoft.com/office/drawing/2014/main" id="{21E2230B-21DA-F74A-B581-9AE3F4D3DB2E}"/>
              </a:ext>
            </a:extLst>
          </p:cNvPr>
          <p:cNvCxnSpPr>
            <a:cxnSpLocks/>
          </p:cNvCxnSpPr>
          <p:nvPr/>
        </p:nvCxnSpPr>
        <p:spPr>
          <a:xfrm flipV="1">
            <a:off x="6998357" y="3711901"/>
            <a:ext cx="246299" cy="451579"/>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4" name="直線コネクタ 43">
            <a:extLst>
              <a:ext uri="{FF2B5EF4-FFF2-40B4-BE49-F238E27FC236}">
                <a16:creationId xmlns:a16="http://schemas.microsoft.com/office/drawing/2014/main" id="{E08968E6-D8FE-7C4D-98A2-C7B91441ECD9}"/>
              </a:ext>
            </a:extLst>
          </p:cNvPr>
          <p:cNvCxnSpPr>
            <a:cxnSpLocks/>
          </p:cNvCxnSpPr>
          <p:nvPr/>
        </p:nvCxnSpPr>
        <p:spPr>
          <a:xfrm>
            <a:off x="6708744" y="3720080"/>
            <a:ext cx="289613" cy="4434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45" name="テキスト ボックス 44">
            <a:extLst>
              <a:ext uri="{FF2B5EF4-FFF2-40B4-BE49-F238E27FC236}">
                <a16:creationId xmlns:a16="http://schemas.microsoft.com/office/drawing/2014/main" id="{B0493C89-4558-1B4D-9C6F-A1F8DCA519B9}"/>
              </a:ext>
            </a:extLst>
          </p:cNvPr>
          <p:cNvSpPr txBox="1"/>
          <p:nvPr/>
        </p:nvSpPr>
        <p:spPr>
          <a:xfrm>
            <a:off x="6523253" y="4447614"/>
            <a:ext cx="817182" cy="215444"/>
          </a:xfrm>
          <a:prstGeom prst="rect">
            <a:avLst/>
          </a:prstGeom>
          <a:noFill/>
        </p:spPr>
        <p:txBody>
          <a:bodyPr wrap="square" rtlCol="0">
            <a:spAutoFit/>
          </a:bodyPr>
          <a:lstStyle/>
          <a:p>
            <a:pPr algn="ctr" defTabSz="685800" fontAlgn="auto">
              <a:spcBef>
                <a:spcPts val="0"/>
              </a:spcBef>
              <a:spcAft>
                <a:spcPts val="0"/>
              </a:spcAft>
            </a:pPr>
            <a:r>
              <a:rPr kumimoji="1" lang="en-US" altLang="ja-JP" sz="800">
                <a:solidFill>
                  <a:prstClr val="black"/>
                </a:solidFill>
                <a:latin typeface="+mn-lt"/>
                <a:ea typeface="MS PGothic" panose="020B0600070205080204" pitchFamily="34" charset="-128"/>
                <a:cs typeface="+mn-cs"/>
              </a:rPr>
              <a:t>STP</a:t>
            </a:r>
            <a:endParaRPr kumimoji="1" lang="ja-JP" altLang="en-US" sz="800">
              <a:solidFill>
                <a:prstClr val="black"/>
              </a:solidFill>
              <a:latin typeface="+mn-lt"/>
              <a:ea typeface="MS PGothic" panose="020B0600070205080204" pitchFamily="34" charset="-128"/>
              <a:cs typeface="+mn-cs"/>
            </a:endParaRPr>
          </a:p>
        </p:txBody>
      </p:sp>
      <p:cxnSp>
        <p:nvCxnSpPr>
          <p:cNvPr id="46" name="直線コネクタ 45">
            <a:extLst>
              <a:ext uri="{FF2B5EF4-FFF2-40B4-BE49-F238E27FC236}">
                <a16:creationId xmlns:a16="http://schemas.microsoft.com/office/drawing/2014/main" id="{C004D2E2-0BA7-D746-9660-EED47FAC90C3}"/>
              </a:ext>
            </a:extLst>
          </p:cNvPr>
          <p:cNvCxnSpPr>
            <a:cxnSpLocks/>
          </p:cNvCxnSpPr>
          <p:nvPr/>
        </p:nvCxnSpPr>
        <p:spPr>
          <a:xfrm flipV="1">
            <a:off x="7994856" y="3747164"/>
            <a:ext cx="178885" cy="451579"/>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 name="直線コネクタ 46">
            <a:extLst>
              <a:ext uri="{FF2B5EF4-FFF2-40B4-BE49-F238E27FC236}">
                <a16:creationId xmlns:a16="http://schemas.microsoft.com/office/drawing/2014/main" id="{01108126-75A6-4B4D-9030-060B773F4C70}"/>
              </a:ext>
            </a:extLst>
          </p:cNvPr>
          <p:cNvCxnSpPr>
            <a:cxnSpLocks/>
          </p:cNvCxnSpPr>
          <p:nvPr/>
        </p:nvCxnSpPr>
        <p:spPr>
          <a:xfrm>
            <a:off x="7858965" y="3747164"/>
            <a:ext cx="135891" cy="451579"/>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48" name="テキスト ボックス 47">
            <a:extLst>
              <a:ext uri="{FF2B5EF4-FFF2-40B4-BE49-F238E27FC236}">
                <a16:creationId xmlns:a16="http://schemas.microsoft.com/office/drawing/2014/main" id="{45DFDC2F-1644-8A4B-A3CA-B5954D50C403}"/>
              </a:ext>
            </a:extLst>
          </p:cNvPr>
          <p:cNvSpPr txBox="1"/>
          <p:nvPr/>
        </p:nvSpPr>
        <p:spPr>
          <a:xfrm>
            <a:off x="7541489" y="4444988"/>
            <a:ext cx="930318" cy="215444"/>
          </a:xfrm>
          <a:prstGeom prst="rect">
            <a:avLst/>
          </a:prstGeom>
          <a:noFill/>
        </p:spPr>
        <p:txBody>
          <a:bodyPr wrap="square" rtlCol="0">
            <a:spAutoFit/>
          </a:bodyPr>
          <a:lstStyle/>
          <a:p>
            <a:pPr algn="ctr" defTabSz="685800" fontAlgn="auto">
              <a:spcBef>
                <a:spcPts val="0"/>
              </a:spcBef>
              <a:spcAft>
                <a:spcPts val="0"/>
              </a:spcAft>
            </a:pPr>
            <a:r>
              <a:rPr kumimoji="1" lang="en-US" altLang="ja-JP" sz="800">
                <a:solidFill>
                  <a:prstClr val="black"/>
                </a:solidFill>
                <a:latin typeface="+mn-lt"/>
                <a:ea typeface="MS PGothic" panose="020B0600070205080204" pitchFamily="34" charset="-128"/>
                <a:cs typeface="+mn-cs"/>
              </a:rPr>
              <a:t>MEC</a:t>
            </a:r>
            <a:endParaRPr kumimoji="1" lang="ja-JP" altLang="en-US" sz="800">
              <a:solidFill>
                <a:prstClr val="black"/>
              </a:solidFill>
              <a:latin typeface="+mn-lt"/>
              <a:ea typeface="MS PGothic" panose="020B0600070205080204" pitchFamily="34" charset="-128"/>
              <a:cs typeface="+mn-cs"/>
            </a:endParaRPr>
          </a:p>
        </p:txBody>
      </p:sp>
      <p:sp>
        <p:nvSpPr>
          <p:cNvPr id="51" name="禁止 50">
            <a:extLst>
              <a:ext uri="{FF2B5EF4-FFF2-40B4-BE49-F238E27FC236}">
                <a16:creationId xmlns:a16="http://schemas.microsoft.com/office/drawing/2014/main" id="{86442424-9F89-E64D-9C84-076E3AB9D7BF}"/>
              </a:ext>
            </a:extLst>
          </p:cNvPr>
          <p:cNvSpPr/>
          <p:nvPr/>
        </p:nvSpPr>
        <p:spPr>
          <a:xfrm>
            <a:off x="7009268" y="3919091"/>
            <a:ext cx="140237" cy="161454"/>
          </a:xfrm>
          <a:prstGeom prst="noSmoking">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solidFill>
                <a:schemeClr val="tx1"/>
              </a:solidFill>
              <a:ea typeface="MS PGothic" panose="020B0600070205080204" pitchFamily="34" charset="-128"/>
            </a:endParaRPr>
          </a:p>
        </p:txBody>
      </p:sp>
      <p:sp>
        <p:nvSpPr>
          <p:cNvPr id="55" name="円/楕円 54">
            <a:extLst>
              <a:ext uri="{FF2B5EF4-FFF2-40B4-BE49-F238E27FC236}">
                <a16:creationId xmlns:a16="http://schemas.microsoft.com/office/drawing/2014/main" id="{F2335675-E91E-7E49-A1E9-0E22AD39C55A}"/>
              </a:ext>
            </a:extLst>
          </p:cNvPr>
          <p:cNvSpPr/>
          <p:nvPr/>
        </p:nvSpPr>
        <p:spPr>
          <a:xfrm>
            <a:off x="7881868" y="3990104"/>
            <a:ext cx="249561" cy="75378"/>
          </a:xfrm>
          <a:prstGeom prst="ellipse">
            <a:avLst/>
          </a:prstGeom>
          <a:noFill/>
          <a:ln w="635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ea typeface="MS PGothic" panose="020B0600070205080204" pitchFamily="34" charset="-128"/>
            </a:endParaRPr>
          </a:p>
        </p:txBody>
      </p:sp>
      <p:sp>
        <p:nvSpPr>
          <p:cNvPr id="56" name="正方形/長方形 55">
            <a:extLst>
              <a:ext uri="{FF2B5EF4-FFF2-40B4-BE49-F238E27FC236}">
                <a16:creationId xmlns:a16="http://schemas.microsoft.com/office/drawing/2014/main" id="{17A10231-B39D-514D-B2D9-51CA691D32C2}"/>
              </a:ext>
            </a:extLst>
          </p:cNvPr>
          <p:cNvSpPr/>
          <p:nvPr/>
        </p:nvSpPr>
        <p:spPr>
          <a:xfrm>
            <a:off x="8182388" y="3805574"/>
            <a:ext cx="453970" cy="338554"/>
          </a:xfrm>
          <a:prstGeom prst="rect">
            <a:avLst/>
          </a:prstGeom>
          <a:ln>
            <a:noFill/>
          </a:ln>
        </p:spPr>
        <p:txBody>
          <a:bodyPr wrap="none">
            <a:spAutoFit/>
          </a:bodyPr>
          <a:lstStyle/>
          <a:p>
            <a:pPr algn="ctr"/>
            <a:r>
              <a:rPr kumimoji="1" lang="en-US" altLang="ja-JP" sz="800" err="1">
                <a:latin typeface="+mn-lt"/>
                <a:ea typeface="MS PGothic" panose="020B0600070205080204" pitchFamily="34" charset="-128"/>
              </a:rPr>
              <a:t>PAgP</a:t>
            </a:r>
            <a:br>
              <a:rPr kumimoji="1" lang="en-US" altLang="ja-JP" sz="800">
                <a:latin typeface="+mn-lt"/>
                <a:ea typeface="MS PGothic" panose="020B0600070205080204" pitchFamily="34" charset="-128"/>
              </a:rPr>
            </a:br>
            <a:r>
              <a:rPr kumimoji="1" lang="en-US" altLang="ja-JP" sz="800">
                <a:latin typeface="+mn-lt"/>
                <a:ea typeface="MS PGothic" panose="020B0600070205080204" pitchFamily="34" charset="-128"/>
              </a:rPr>
              <a:t>LACP</a:t>
            </a:r>
            <a:endParaRPr kumimoji="1" lang="ja-JP" altLang="en-US" sz="800">
              <a:latin typeface="+mn-lt"/>
              <a:ea typeface="MS PGothic" panose="020B0600070205080204" pitchFamily="34" charset="-128"/>
            </a:endParaRPr>
          </a:p>
        </p:txBody>
      </p:sp>
      <p:sp>
        <p:nvSpPr>
          <p:cNvPr id="57" name="正方形/長方形 56">
            <a:extLst>
              <a:ext uri="{FF2B5EF4-FFF2-40B4-BE49-F238E27FC236}">
                <a16:creationId xmlns:a16="http://schemas.microsoft.com/office/drawing/2014/main" id="{D31E602C-E74D-424D-AD19-4F7ADE6A2712}"/>
              </a:ext>
            </a:extLst>
          </p:cNvPr>
          <p:cNvSpPr/>
          <p:nvPr/>
        </p:nvSpPr>
        <p:spPr>
          <a:xfrm>
            <a:off x="6338374" y="2934265"/>
            <a:ext cx="1345241" cy="461665"/>
          </a:xfrm>
          <a:prstGeom prst="rect">
            <a:avLst/>
          </a:prstGeom>
          <a:ln>
            <a:noFill/>
          </a:ln>
        </p:spPr>
        <p:txBody>
          <a:bodyPr wrap="none">
            <a:spAutoFit/>
          </a:bodyPr>
          <a:lstStyle/>
          <a:p>
            <a:pPr algn="ctr"/>
            <a:r>
              <a:rPr kumimoji="1" lang="ja-JP" altLang="en-US" sz="800">
                <a:latin typeface="+mn-lt"/>
                <a:ea typeface="MS PGothic" panose="020B0600070205080204" pitchFamily="34" charset="-128"/>
              </a:rPr>
              <a:t>デフォルト</a:t>
            </a:r>
            <a:r>
              <a:rPr kumimoji="1" lang="en-US" altLang="ja-JP" sz="800">
                <a:latin typeface="+mn-lt"/>
                <a:ea typeface="MS PGothic" panose="020B0600070205080204" pitchFamily="34" charset="-128"/>
              </a:rPr>
              <a:t> </a:t>
            </a:r>
            <a:r>
              <a:rPr kumimoji="1" lang="ja-JP" altLang="en-US" sz="800">
                <a:latin typeface="+mn-lt"/>
                <a:ea typeface="MS PGothic" panose="020B0600070205080204" pitchFamily="34" charset="-128"/>
              </a:rPr>
              <a:t>ゲートウェイして</a:t>
            </a:r>
            <a:br>
              <a:rPr kumimoji="1" lang="en-US" altLang="ja-JP" sz="800">
                <a:latin typeface="+mn-lt"/>
                <a:ea typeface="MS PGothic" panose="020B0600070205080204" pitchFamily="34" charset="-128"/>
              </a:rPr>
            </a:br>
            <a:r>
              <a:rPr kumimoji="1" lang="en-US" altLang="ja-JP" sz="800">
                <a:latin typeface="+mn-lt"/>
                <a:ea typeface="MS PGothic" panose="020B0600070205080204" pitchFamily="34" charset="-128"/>
              </a:rPr>
              <a:t>FSRP </a:t>
            </a:r>
            <a:r>
              <a:rPr kumimoji="1" lang="ja-JP" altLang="en-US" sz="800">
                <a:latin typeface="+mn-lt"/>
                <a:ea typeface="MS PGothic" panose="020B0600070205080204" pitchFamily="34" charset="-128"/>
              </a:rPr>
              <a:t>を使用</a:t>
            </a:r>
            <a:endParaRPr kumimoji="1" lang="en-US" altLang="ja-JP" sz="800">
              <a:latin typeface="+mn-lt"/>
              <a:ea typeface="MS PGothic" panose="020B0600070205080204" pitchFamily="34" charset="-128"/>
            </a:endParaRPr>
          </a:p>
          <a:p>
            <a:pPr algn="ctr"/>
            <a:r>
              <a:rPr kumimoji="1" lang="en-US" altLang="ja-JP" sz="800">
                <a:latin typeface="+mn-lt"/>
                <a:ea typeface="MS PGothic" panose="020B0600070205080204" pitchFamily="34" charset="-128"/>
              </a:rPr>
              <a:t>(HSRP/VRRP)</a:t>
            </a:r>
            <a:endParaRPr kumimoji="1" lang="ja-JP" altLang="en-US" sz="800">
              <a:latin typeface="+mn-lt"/>
              <a:ea typeface="MS PGothic" panose="020B0600070205080204" pitchFamily="34" charset="-128"/>
            </a:endParaRPr>
          </a:p>
        </p:txBody>
      </p:sp>
      <p:sp>
        <p:nvSpPr>
          <p:cNvPr id="58" name="テキスト ボックス 57">
            <a:extLst>
              <a:ext uri="{FF2B5EF4-FFF2-40B4-BE49-F238E27FC236}">
                <a16:creationId xmlns:a16="http://schemas.microsoft.com/office/drawing/2014/main" id="{B137EE1B-124F-9D40-BDCB-80E267D02EA4}"/>
              </a:ext>
            </a:extLst>
          </p:cNvPr>
          <p:cNvSpPr txBox="1"/>
          <p:nvPr/>
        </p:nvSpPr>
        <p:spPr>
          <a:xfrm>
            <a:off x="6682930" y="2340917"/>
            <a:ext cx="1953428" cy="461665"/>
          </a:xfrm>
          <a:prstGeom prst="rect">
            <a:avLst/>
          </a:prstGeom>
          <a:noFill/>
        </p:spPr>
        <p:txBody>
          <a:bodyPr wrap="square" rtlCol="0">
            <a:spAutoFit/>
          </a:bodyPr>
          <a:lstStyle/>
          <a:p>
            <a:pPr algn="ctr" defTabSz="685800" fontAlgn="auto">
              <a:spcBef>
                <a:spcPts val="0"/>
              </a:spcBef>
              <a:spcAft>
                <a:spcPts val="0"/>
              </a:spcAft>
            </a:pPr>
            <a:r>
              <a:rPr kumimoji="1" lang="ja-JP" altLang="en-US" sz="800">
                <a:solidFill>
                  <a:prstClr val="black"/>
                </a:solidFill>
                <a:latin typeface="+mn-lt"/>
                <a:ea typeface="MS PGothic" panose="020B0600070205080204" pitchFamily="34" charset="-128"/>
                <a:cs typeface="+mn-cs"/>
              </a:rPr>
              <a:t>機器</a:t>
            </a:r>
            <a:r>
              <a:rPr kumimoji="1" lang="en-US" altLang="ja-JP" sz="800">
                <a:solidFill>
                  <a:prstClr val="black"/>
                </a:solidFill>
                <a:latin typeface="+mn-lt"/>
                <a:ea typeface="MS PGothic" panose="020B0600070205080204" pitchFamily="34" charset="-128"/>
                <a:cs typeface="+mn-cs"/>
              </a:rPr>
              <a:t>/</a:t>
            </a:r>
            <a:r>
              <a:rPr kumimoji="1" lang="ja-JP" altLang="en-US" sz="800">
                <a:solidFill>
                  <a:prstClr val="black"/>
                </a:solidFill>
                <a:latin typeface="+mn-lt"/>
                <a:ea typeface="MS PGothic" panose="020B0600070205080204" pitchFamily="34" charset="-128"/>
                <a:cs typeface="+mn-cs"/>
              </a:rPr>
              <a:t>リンク</a:t>
            </a:r>
            <a:r>
              <a:rPr kumimoji="1" lang="en-US" altLang="ja-JP" sz="800">
                <a:solidFill>
                  <a:prstClr val="black"/>
                </a:solidFill>
                <a:latin typeface="+mn-lt"/>
                <a:ea typeface="MS PGothic" panose="020B0600070205080204" pitchFamily="34" charset="-128"/>
                <a:cs typeface="+mn-cs"/>
              </a:rPr>
              <a:t>/</a:t>
            </a:r>
            <a:r>
              <a:rPr kumimoji="1" lang="ja-JP" altLang="en-US" sz="800">
                <a:solidFill>
                  <a:prstClr val="black"/>
                </a:solidFill>
                <a:latin typeface="+mn-lt"/>
                <a:ea typeface="MS PGothic" panose="020B0600070205080204" pitchFamily="34" charset="-128"/>
                <a:cs typeface="+mn-cs"/>
              </a:rPr>
              <a:t>ポート障害が発生した場合、通信不可となり、機器冗長をとっても</a:t>
            </a:r>
            <a:endParaRPr kumimoji="1" lang="en-US" altLang="ja-JP" sz="800">
              <a:solidFill>
                <a:prstClr val="black"/>
              </a:solidFill>
              <a:latin typeface="+mn-lt"/>
              <a:ea typeface="MS PGothic" panose="020B0600070205080204" pitchFamily="34" charset="-128"/>
              <a:cs typeface="+mn-cs"/>
            </a:endParaRPr>
          </a:p>
          <a:p>
            <a:pPr algn="ctr" defTabSz="685800" fontAlgn="auto">
              <a:spcBef>
                <a:spcPts val="0"/>
              </a:spcBef>
              <a:spcAft>
                <a:spcPts val="0"/>
              </a:spcAft>
            </a:pPr>
            <a:r>
              <a:rPr kumimoji="1" lang="ja-JP" altLang="en-US" sz="800">
                <a:solidFill>
                  <a:prstClr val="black"/>
                </a:solidFill>
                <a:latin typeface="+mn-lt"/>
                <a:ea typeface="MS PGothic" panose="020B0600070205080204" pitchFamily="34" charset="-128"/>
                <a:cs typeface="+mn-cs"/>
              </a:rPr>
              <a:t>可用性は高まらない</a:t>
            </a:r>
          </a:p>
        </p:txBody>
      </p:sp>
      <p:cxnSp>
        <p:nvCxnSpPr>
          <p:cNvPr id="59" name="直線コネクタ 58">
            <a:extLst>
              <a:ext uri="{FF2B5EF4-FFF2-40B4-BE49-F238E27FC236}">
                <a16:creationId xmlns:a16="http://schemas.microsoft.com/office/drawing/2014/main" id="{F4F48987-9C7B-2F43-9B72-743E1DC15EEE}"/>
              </a:ext>
            </a:extLst>
          </p:cNvPr>
          <p:cNvCxnSpPr>
            <a:cxnSpLocks/>
            <a:stCxn id="71" idx="1"/>
            <a:endCxn id="61" idx="0"/>
          </p:cNvCxnSpPr>
          <p:nvPr/>
        </p:nvCxnSpPr>
        <p:spPr>
          <a:xfrm flipH="1">
            <a:off x="7099371" y="1649314"/>
            <a:ext cx="241064" cy="396697"/>
          </a:xfrm>
          <a:prstGeom prst="line">
            <a:avLst/>
          </a:prstGeom>
          <a:ln w="63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0" name="直線コネクタ 59">
            <a:extLst>
              <a:ext uri="{FF2B5EF4-FFF2-40B4-BE49-F238E27FC236}">
                <a16:creationId xmlns:a16="http://schemas.microsoft.com/office/drawing/2014/main" id="{90E012C8-5DD3-0E4E-ADF7-1C6A57B00DE9}"/>
              </a:ext>
            </a:extLst>
          </p:cNvPr>
          <p:cNvCxnSpPr>
            <a:cxnSpLocks/>
            <a:endCxn id="62" idx="0"/>
          </p:cNvCxnSpPr>
          <p:nvPr/>
        </p:nvCxnSpPr>
        <p:spPr>
          <a:xfrm>
            <a:off x="7607410" y="1648511"/>
            <a:ext cx="233875" cy="418517"/>
          </a:xfrm>
          <a:prstGeom prst="line">
            <a:avLst/>
          </a:prstGeom>
          <a:ln w="6350">
            <a:solidFill>
              <a:schemeClr val="tx1"/>
            </a:solidFill>
          </a:ln>
        </p:spPr>
        <p:style>
          <a:lnRef idx="1">
            <a:schemeClr val="accent1"/>
          </a:lnRef>
          <a:fillRef idx="0">
            <a:schemeClr val="accent1"/>
          </a:fillRef>
          <a:effectRef idx="0">
            <a:schemeClr val="accent1"/>
          </a:effectRef>
          <a:fontRef idx="minor">
            <a:schemeClr val="tx1"/>
          </a:fontRef>
        </p:style>
      </p:cxnSp>
      <p:pic>
        <p:nvPicPr>
          <p:cNvPr id="61" name="Picture 27" descr="C:\Users\ecoffey\AppData\Local\Temp\Rar$DRa1.653\30059_Device_laptop_3145_unreachable_64.png">
            <a:extLst>
              <a:ext uri="{FF2B5EF4-FFF2-40B4-BE49-F238E27FC236}">
                <a16:creationId xmlns:a16="http://schemas.microsoft.com/office/drawing/2014/main" id="{C3589D87-CA90-5947-B7C6-FA0F4D58C67B}"/>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6979303" y="2046011"/>
            <a:ext cx="240136" cy="229970"/>
          </a:xfrm>
          <a:prstGeom prst="rect">
            <a:avLst/>
          </a:prstGeom>
          <a:noFill/>
          <a:extLst>
            <a:ext uri="{909E8E84-426E-40DD-AFC4-6F175D3DCCD1}">
              <a14:hiddenFill xmlns:a14="http://schemas.microsoft.com/office/drawing/2010/main">
                <a:solidFill>
                  <a:srgbClr val="FFFFFF"/>
                </a:solidFill>
              </a14:hiddenFill>
            </a:ext>
          </a:extLst>
        </p:spPr>
      </p:pic>
      <p:pic>
        <p:nvPicPr>
          <p:cNvPr id="62" name="Picture 27" descr="C:\Users\ecoffey\AppData\Local\Temp\Rar$DRa1.653\30059_Device_laptop_3145_unreachable_64.png">
            <a:extLst>
              <a:ext uri="{FF2B5EF4-FFF2-40B4-BE49-F238E27FC236}">
                <a16:creationId xmlns:a16="http://schemas.microsoft.com/office/drawing/2014/main" id="{99162F34-44BD-A64B-A762-23E7583E51E0}"/>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7721217" y="2067028"/>
            <a:ext cx="240136" cy="229970"/>
          </a:xfrm>
          <a:prstGeom prst="rect">
            <a:avLst/>
          </a:prstGeom>
          <a:noFill/>
          <a:extLst>
            <a:ext uri="{909E8E84-426E-40DD-AFC4-6F175D3DCCD1}">
              <a14:hiddenFill xmlns:a14="http://schemas.microsoft.com/office/drawing/2010/main">
                <a:solidFill>
                  <a:srgbClr val="FFFFFF"/>
                </a:solidFill>
              </a14:hiddenFill>
            </a:ext>
          </a:extLst>
        </p:spPr>
      </p:pic>
      <p:sp>
        <p:nvSpPr>
          <p:cNvPr id="63" name="テキスト ボックス 62">
            <a:extLst>
              <a:ext uri="{FF2B5EF4-FFF2-40B4-BE49-F238E27FC236}">
                <a16:creationId xmlns:a16="http://schemas.microsoft.com/office/drawing/2014/main" id="{8EE3A3B1-C51D-144E-B2A4-326F706F230F}"/>
              </a:ext>
            </a:extLst>
          </p:cNvPr>
          <p:cNvSpPr txBox="1"/>
          <p:nvPr/>
        </p:nvSpPr>
        <p:spPr>
          <a:xfrm>
            <a:off x="7182009" y="2055176"/>
            <a:ext cx="540440" cy="215444"/>
          </a:xfrm>
          <a:prstGeom prst="rect">
            <a:avLst/>
          </a:prstGeom>
          <a:noFill/>
        </p:spPr>
        <p:txBody>
          <a:bodyPr wrap="square" rtlCol="0">
            <a:spAutoFit/>
          </a:bodyPr>
          <a:lstStyle/>
          <a:p>
            <a:pPr defTabSz="685800" fontAlgn="auto">
              <a:spcBef>
                <a:spcPts val="0"/>
              </a:spcBef>
              <a:spcAft>
                <a:spcPts val="0"/>
              </a:spcAft>
            </a:pPr>
            <a:r>
              <a:rPr kumimoji="1" lang="ja-JP" altLang="en-US" sz="800">
                <a:solidFill>
                  <a:prstClr val="black"/>
                </a:solidFill>
                <a:latin typeface="+mn-lt"/>
                <a:ea typeface="MS PGothic" panose="020B0600070205080204" pitchFamily="34" charset="-128"/>
                <a:cs typeface="+mn-cs"/>
              </a:rPr>
              <a:t>・・・</a:t>
            </a:r>
          </a:p>
        </p:txBody>
      </p:sp>
      <p:sp>
        <p:nvSpPr>
          <p:cNvPr id="64" name="テキスト ボックス 63">
            <a:extLst>
              <a:ext uri="{FF2B5EF4-FFF2-40B4-BE49-F238E27FC236}">
                <a16:creationId xmlns:a16="http://schemas.microsoft.com/office/drawing/2014/main" id="{757C1781-7BCF-B54C-B151-3F1EBBB2F5D3}"/>
              </a:ext>
            </a:extLst>
          </p:cNvPr>
          <p:cNvSpPr txBox="1"/>
          <p:nvPr/>
        </p:nvSpPr>
        <p:spPr>
          <a:xfrm>
            <a:off x="6140596" y="1789417"/>
            <a:ext cx="957493" cy="215444"/>
          </a:xfrm>
          <a:prstGeom prst="rect">
            <a:avLst/>
          </a:prstGeom>
          <a:noFill/>
        </p:spPr>
        <p:txBody>
          <a:bodyPr wrap="square" rtlCol="0">
            <a:spAutoFit/>
          </a:bodyPr>
          <a:lstStyle/>
          <a:p>
            <a:pPr algn="ctr" defTabSz="685800" fontAlgn="auto">
              <a:spcBef>
                <a:spcPts val="0"/>
              </a:spcBef>
              <a:spcAft>
                <a:spcPts val="0"/>
              </a:spcAft>
            </a:pPr>
            <a:r>
              <a:rPr kumimoji="1" lang="ja-JP" altLang="en-US" sz="800">
                <a:solidFill>
                  <a:prstClr val="black"/>
                </a:solidFill>
                <a:latin typeface="+mn-lt"/>
                <a:ea typeface="MS PGothic" panose="020B0600070205080204" pitchFamily="34" charset="-128"/>
                <a:cs typeface="+mn-cs"/>
              </a:rPr>
              <a:t>シングル</a:t>
            </a:r>
            <a:r>
              <a:rPr kumimoji="1" lang="en-US" altLang="ja-JP" sz="800">
                <a:solidFill>
                  <a:prstClr val="black"/>
                </a:solidFill>
                <a:latin typeface="+mn-lt"/>
                <a:ea typeface="MS PGothic" panose="020B0600070205080204" pitchFamily="34" charset="-128"/>
                <a:cs typeface="+mn-cs"/>
              </a:rPr>
              <a:t> </a:t>
            </a:r>
            <a:r>
              <a:rPr kumimoji="1" lang="ja-JP" altLang="en-US" sz="800">
                <a:solidFill>
                  <a:prstClr val="black"/>
                </a:solidFill>
                <a:latin typeface="+mn-lt"/>
                <a:ea typeface="MS PGothic" panose="020B0600070205080204" pitchFamily="34" charset="-128"/>
                <a:cs typeface="+mn-cs"/>
              </a:rPr>
              <a:t>リンク</a:t>
            </a:r>
          </a:p>
        </p:txBody>
      </p:sp>
      <p:cxnSp>
        <p:nvCxnSpPr>
          <p:cNvPr id="65" name="直線矢印コネクタ 64">
            <a:extLst>
              <a:ext uri="{FF2B5EF4-FFF2-40B4-BE49-F238E27FC236}">
                <a16:creationId xmlns:a16="http://schemas.microsoft.com/office/drawing/2014/main" id="{4788DAD8-5B2F-C245-969E-DCB93DD427F3}"/>
              </a:ext>
            </a:extLst>
          </p:cNvPr>
          <p:cNvCxnSpPr>
            <a:cxnSpLocks/>
          </p:cNvCxnSpPr>
          <p:nvPr/>
        </p:nvCxnSpPr>
        <p:spPr>
          <a:xfrm flipV="1">
            <a:off x="6918911" y="1778560"/>
            <a:ext cx="235762" cy="299919"/>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sp>
        <p:nvSpPr>
          <p:cNvPr id="66" name="正方形/長方形 65">
            <a:extLst>
              <a:ext uri="{FF2B5EF4-FFF2-40B4-BE49-F238E27FC236}">
                <a16:creationId xmlns:a16="http://schemas.microsoft.com/office/drawing/2014/main" id="{63FA458F-D66E-6248-9C5C-9257037A762C}"/>
              </a:ext>
            </a:extLst>
          </p:cNvPr>
          <p:cNvSpPr/>
          <p:nvPr/>
        </p:nvSpPr>
        <p:spPr>
          <a:xfrm>
            <a:off x="7952659" y="1482265"/>
            <a:ext cx="514886" cy="215444"/>
          </a:xfrm>
          <a:prstGeom prst="rect">
            <a:avLst/>
          </a:prstGeom>
          <a:ln>
            <a:noFill/>
          </a:ln>
        </p:spPr>
        <p:txBody>
          <a:bodyPr wrap="none">
            <a:spAutoFit/>
          </a:bodyPr>
          <a:lstStyle/>
          <a:p>
            <a:pPr algn="ctr"/>
            <a:r>
              <a:rPr kumimoji="1" lang="ja-JP" altLang="en-US" sz="800">
                <a:latin typeface="+mn-lt"/>
                <a:ea typeface="MS PGothic" panose="020B0600070205080204" pitchFamily="34" charset="-128"/>
              </a:rPr>
              <a:t>スタック</a:t>
            </a:r>
          </a:p>
        </p:txBody>
      </p:sp>
      <p:sp>
        <p:nvSpPr>
          <p:cNvPr id="67" name="禁止 66">
            <a:extLst>
              <a:ext uri="{FF2B5EF4-FFF2-40B4-BE49-F238E27FC236}">
                <a16:creationId xmlns:a16="http://schemas.microsoft.com/office/drawing/2014/main" id="{18AFF703-ECB2-BA43-AC3E-B0FB61281C3A}"/>
              </a:ext>
            </a:extLst>
          </p:cNvPr>
          <p:cNvSpPr/>
          <p:nvPr/>
        </p:nvSpPr>
        <p:spPr>
          <a:xfrm>
            <a:off x="7590291" y="1781233"/>
            <a:ext cx="288934" cy="204061"/>
          </a:xfrm>
          <a:prstGeom prst="noSmoking">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solidFill>
                <a:schemeClr val="tx1"/>
              </a:solidFill>
              <a:ea typeface="MS PGothic" panose="020B0600070205080204" pitchFamily="34" charset="-128"/>
            </a:endParaRPr>
          </a:p>
        </p:txBody>
      </p:sp>
      <p:sp>
        <p:nvSpPr>
          <p:cNvPr id="68" name="正方形/長方形 67">
            <a:extLst>
              <a:ext uri="{FF2B5EF4-FFF2-40B4-BE49-F238E27FC236}">
                <a16:creationId xmlns:a16="http://schemas.microsoft.com/office/drawing/2014/main" id="{A93C4A8D-F369-0F47-A3C7-5BA5B9377023}"/>
              </a:ext>
            </a:extLst>
          </p:cNvPr>
          <p:cNvSpPr/>
          <p:nvPr/>
        </p:nvSpPr>
        <p:spPr>
          <a:xfrm>
            <a:off x="7632413" y="3175018"/>
            <a:ext cx="813044" cy="215444"/>
          </a:xfrm>
          <a:prstGeom prst="rect">
            <a:avLst/>
          </a:prstGeom>
          <a:ln>
            <a:noFill/>
          </a:ln>
        </p:spPr>
        <p:txBody>
          <a:bodyPr wrap="none">
            <a:spAutoFit/>
          </a:bodyPr>
          <a:lstStyle/>
          <a:p>
            <a:pPr algn="ctr"/>
            <a:r>
              <a:rPr kumimoji="1" lang="ja-JP" altLang="en-US" sz="800">
                <a:latin typeface="+mn-lt"/>
                <a:ea typeface="MS PGothic" panose="020B0600070205080204" pitchFamily="34" charset="-128"/>
              </a:rPr>
              <a:t>論理的に</a:t>
            </a:r>
            <a:r>
              <a:rPr kumimoji="1" lang="en-US" altLang="ja-JP" sz="800">
                <a:latin typeface="+mn-lt"/>
                <a:ea typeface="MS PGothic" panose="020B0600070205080204" pitchFamily="34" charset="-128"/>
              </a:rPr>
              <a:t> 1 </a:t>
            </a:r>
            <a:r>
              <a:rPr kumimoji="1" lang="ja-JP" altLang="en-US" sz="800">
                <a:latin typeface="+mn-lt"/>
                <a:ea typeface="MS PGothic" panose="020B0600070205080204" pitchFamily="34" charset="-128"/>
              </a:rPr>
              <a:t>台</a:t>
            </a:r>
          </a:p>
        </p:txBody>
      </p:sp>
      <p:cxnSp>
        <p:nvCxnSpPr>
          <p:cNvPr id="69" name="直線コネクタ 68">
            <a:extLst>
              <a:ext uri="{FF2B5EF4-FFF2-40B4-BE49-F238E27FC236}">
                <a16:creationId xmlns:a16="http://schemas.microsoft.com/office/drawing/2014/main" id="{AE31F3E9-F2FE-5144-92E5-DB4AB9B7FBE5}"/>
              </a:ext>
            </a:extLst>
          </p:cNvPr>
          <p:cNvCxnSpPr>
            <a:cxnSpLocks/>
          </p:cNvCxnSpPr>
          <p:nvPr/>
        </p:nvCxnSpPr>
        <p:spPr>
          <a:xfrm flipV="1">
            <a:off x="6888280" y="3605647"/>
            <a:ext cx="176840" cy="8179"/>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pic>
        <p:nvPicPr>
          <p:cNvPr id="70" name="Picture 41">
            <a:extLst>
              <a:ext uri="{FF2B5EF4-FFF2-40B4-BE49-F238E27FC236}">
                <a16:creationId xmlns:a16="http://schemas.microsoft.com/office/drawing/2014/main" id="{F9E271FA-C9D2-A044-AA1E-5145DE75BDC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208535" y="1427587"/>
            <a:ext cx="600048" cy="23860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1" name="Picture 41">
            <a:extLst>
              <a:ext uri="{FF2B5EF4-FFF2-40B4-BE49-F238E27FC236}">
                <a16:creationId xmlns:a16="http://schemas.microsoft.com/office/drawing/2014/main" id="{1DB934E3-9C04-9C44-B58D-F5B2DECA14E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340435" y="1530010"/>
            <a:ext cx="600048" cy="23860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2" name="Picture 41">
            <a:extLst>
              <a:ext uri="{FF2B5EF4-FFF2-40B4-BE49-F238E27FC236}">
                <a16:creationId xmlns:a16="http://schemas.microsoft.com/office/drawing/2014/main" id="{0779201B-8AA4-034E-B3D9-0679A326209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676676" y="4136094"/>
            <a:ext cx="600048" cy="23860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3" name="Picture 41">
            <a:extLst>
              <a:ext uri="{FF2B5EF4-FFF2-40B4-BE49-F238E27FC236}">
                <a16:creationId xmlns:a16="http://schemas.microsoft.com/office/drawing/2014/main" id="{8289F06A-FEC3-CF44-B560-7D5942EA65C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694832" y="4175254"/>
            <a:ext cx="600048" cy="23860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4" name="正方形/長方形 73">
            <a:extLst>
              <a:ext uri="{FF2B5EF4-FFF2-40B4-BE49-F238E27FC236}">
                <a16:creationId xmlns:a16="http://schemas.microsoft.com/office/drawing/2014/main" id="{710E97C4-D835-A546-9FCA-5BF5B65D2025}"/>
              </a:ext>
            </a:extLst>
          </p:cNvPr>
          <p:cNvSpPr/>
          <p:nvPr/>
        </p:nvSpPr>
        <p:spPr>
          <a:xfrm>
            <a:off x="8006648" y="2810273"/>
            <a:ext cx="514886" cy="215444"/>
          </a:xfrm>
          <a:prstGeom prst="rect">
            <a:avLst/>
          </a:prstGeom>
          <a:ln>
            <a:noFill/>
          </a:ln>
        </p:spPr>
        <p:txBody>
          <a:bodyPr wrap="none">
            <a:spAutoFit/>
          </a:bodyPr>
          <a:lstStyle/>
          <a:p>
            <a:pPr algn="ctr"/>
            <a:r>
              <a:rPr kumimoji="1" lang="ja-JP" altLang="en-US" sz="800">
                <a:latin typeface="+mn-lt"/>
                <a:ea typeface="MS PGothic" panose="020B0600070205080204" pitchFamily="34" charset="-128"/>
              </a:rPr>
              <a:t>スタック</a:t>
            </a:r>
          </a:p>
        </p:txBody>
      </p:sp>
      <p:sp>
        <p:nvSpPr>
          <p:cNvPr id="75" name="角丸四角形 74">
            <a:extLst>
              <a:ext uri="{FF2B5EF4-FFF2-40B4-BE49-F238E27FC236}">
                <a16:creationId xmlns:a16="http://schemas.microsoft.com/office/drawing/2014/main" id="{0A63DC54-800A-A446-9262-A126506FBC9A}"/>
              </a:ext>
            </a:extLst>
          </p:cNvPr>
          <p:cNvSpPr/>
          <p:nvPr/>
        </p:nvSpPr>
        <p:spPr>
          <a:xfrm>
            <a:off x="7517381" y="3357457"/>
            <a:ext cx="1010776" cy="460860"/>
          </a:xfrm>
          <a:prstGeom prst="roundRect">
            <a:avLst/>
          </a:prstGeom>
          <a:solidFill>
            <a:sysClr val="window" lastClr="FFFFFF">
              <a:lumMod val="85000"/>
            </a:sysClr>
          </a:solidFill>
          <a:ln w="9525" cap="flat" cmpd="sng" algn="ctr">
            <a:solidFill>
              <a:sysClr val="window" lastClr="FFFFFF">
                <a:lumMod val="75000"/>
              </a:sys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1" lang="ja-JP" altLang="en-US" sz="1000" b="0" i="0" u="none" strike="noStrike" kern="0" cap="none" spc="0" normalizeH="0" baseline="0" noProof="0">
              <a:ln>
                <a:noFill/>
              </a:ln>
              <a:solidFill>
                <a:prstClr val="white"/>
              </a:solidFill>
              <a:effectLst/>
              <a:uLnTx/>
              <a:uFillTx/>
              <a:latin typeface="+mn-lt"/>
              <a:ea typeface="MS PGothic" panose="020B0600070205080204" pitchFamily="34" charset="-128"/>
              <a:cs typeface="+mn-cs"/>
            </a:endParaRPr>
          </a:p>
        </p:txBody>
      </p:sp>
      <p:sp>
        <p:nvSpPr>
          <p:cNvPr id="76" name="テキスト ボックス 75">
            <a:extLst>
              <a:ext uri="{FF2B5EF4-FFF2-40B4-BE49-F238E27FC236}">
                <a16:creationId xmlns:a16="http://schemas.microsoft.com/office/drawing/2014/main" id="{317FCE06-BA6C-954F-8479-D4722B11F6FC}"/>
              </a:ext>
            </a:extLst>
          </p:cNvPr>
          <p:cNvSpPr txBox="1"/>
          <p:nvPr/>
        </p:nvSpPr>
        <p:spPr>
          <a:xfrm>
            <a:off x="7593936" y="3680331"/>
            <a:ext cx="816249" cy="200055"/>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1" lang="en-US" altLang="ja-JP" sz="700" b="0" i="0" u="none" strike="noStrike" kern="0" cap="none" spc="0" normalizeH="0" baseline="0" noProof="0" err="1">
                <a:ln>
                  <a:noFill/>
                </a:ln>
                <a:solidFill>
                  <a:prstClr val="black"/>
                </a:solidFill>
                <a:effectLst/>
                <a:uLnTx/>
                <a:uFillTx/>
                <a:latin typeface="+mn-lt"/>
                <a:ea typeface="MS PGothic" panose="020B0600070205080204" pitchFamily="34" charset="-128"/>
                <a:cs typeface="+mn-cs"/>
              </a:rPr>
              <a:t>StackWise</a:t>
            </a:r>
            <a:r>
              <a:rPr kumimoji="1" lang="en-US" altLang="ja-JP" sz="700" b="0" i="0" u="none" strike="noStrike" kern="0" cap="none" spc="0" normalizeH="0" baseline="0" noProof="0">
                <a:ln>
                  <a:noFill/>
                </a:ln>
                <a:solidFill>
                  <a:prstClr val="black"/>
                </a:solidFill>
                <a:effectLst/>
                <a:uLnTx/>
                <a:uFillTx/>
                <a:latin typeface="+mn-lt"/>
                <a:ea typeface="MS PGothic" panose="020B0600070205080204" pitchFamily="34" charset="-128"/>
                <a:cs typeface="+mn-cs"/>
              </a:rPr>
              <a:t> </a:t>
            </a:r>
            <a:r>
              <a:rPr kumimoji="1" lang="ja-JP" altLang="en-US" sz="700" b="0" i="0" u="none" strike="noStrike" kern="0" cap="none" spc="0" normalizeH="0" baseline="0" noProof="0">
                <a:ln>
                  <a:noFill/>
                </a:ln>
                <a:solidFill>
                  <a:prstClr val="black"/>
                </a:solidFill>
                <a:effectLst/>
                <a:uLnTx/>
                <a:uFillTx/>
                <a:latin typeface="+mn-lt"/>
                <a:ea typeface="MS PGothic" panose="020B0600070205080204" pitchFamily="34" charset="-128"/>
                <a:cs typeface="+mn-cs"/>
              </a:rPr>
              <a:t>構成</a:t>
            </a:r>
          </a:p>
        </p:txBody>
      </p:sp>
      <p:pic>
        <p:nvPicPr>
          <p:cNvPr id="77" name="Picture 28">
            <a:extLst>
              <a:ext uri="{FF2B5EF4-FFF2-40B4-BE49-F238E27FC236}">
                <a16:creationId xmlns:a16="http://schemas.microsoft.com/office/drawing/2014/main" id="{FEB82417-D4E2-3F44-A8C8-DC6254FBE2BA}"/>
              </a:ext>
            </a:extLst>
          </p:cNvPr>
          <p:cNvPicPr>
            <a:picLocks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7603235" y="3377381"/>
            <a:ext cx="376778" cy="3433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8" name="Picture 28">
            <a:extLst>
              <a:ext uri="{FF2B5EF4-FFF2-40B4-BE49-F238E27FC236}">
                <a16:creationId xmlns:a16="http://schemas.microsoft.com/office/drawing/2014/main" id="{0E190C02-CA13-CE48-802C-5914F7824925}"/>
              </a:ext>
            </a:extLst>
          </p:cNvPr>
          <p:cNvPicPr>
            <a:picLocks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8039043" y="3377381"/>
            <a:ext cx="376778" cy="3433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9" name="Picture 28">
            <a:extLst>
              <a:ext uri="{FF2B5EF4-FFF2-40B4-BE49-F238E27FC236}">
                <a16:creationId xmlns:a16="http://schemas.microsoft.com/office/drawing/2014/main" id="{1563C19D-3110-5E4B-9717-3358EC14F148}"/>
              </a:ext>
            </a:extLst>
          </p:cNvPr>
          <p:cNvPicPr>
            <a:picLocks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551004" y="3383713"/>
            <a:ext cx="376778" cy="3433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0" name="Picture 28">
            <a:extLst>
              <a:ext uri="{FF2B5EF4-FFF2-40B4-BE49-F238E27FC236}">
                <a16:creationId xmlns:a16="http://schemas.microsoft.com/office/drawing/2014/main" id="{132CA4C7-3959-C340-8849-FD62ECBC4C36}"/>
              </a:ext>
            </a:extLst>
          </p:cNvPr>
          <p:cNvPicPr>
            <a:picLocks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7063726" y="3383713"/>
            <a:ext cx="376778" cy="3433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1" name="正方形/長方形 80">
            <a:extLst>
              <a:ext uri="{FF2B5EF4-FFF2-40B4-BE49-F238E27FC236}">
                <a16:creationId xmlns:a16="http://schemas.microsoft.com/office/drawing/2014/main" id="{7E1B1D4E-FCE0-594F-B449-DD78D491361D}"/>
              </a:ext>
            </a:extLst>
          </p:cNvPr>
          <p:cNvSpPr/>
          <p:nvPr/>
        </p:nvSpPr>
        <p:spPr>
          <a:xfrm>
            <a:off x="6127337" y="3240564"/>
            <a:ext cx="537327" cy="415498"/>
          </a:xfrm>
          <a:prstGeom prst="rect">
            <a:avLst/>
          </a:prstGeom>
        </p:spPr>
        <p:txBody>
          <a:bodyPr wrap="none">
            <a:spAutoFit/>
          </a:bodyPr>
          <a:lstStyle/>
          <a:p>
            <a:r>
              <a:rPr kumimoji="1" lang="ja-JP" altLang="en-US" sz="700">
                <a:latin typeface="+mn-lt"/>
                <a:ea typeface="MS PGothic" panose="020B0600070205080204" pitchFamily="34" charset="-128"/>
              </a:rPr>
              <a:t>ディストリ</a:t>
            </a:r>
            <a:br>
              <a:rPr kumimoji="1" lang="en-US" altLang="ja-JP" sz="700">
                <a:latin typeface="+mn-lt"/>
                <a:ea typeface="MS PGothic" panose="020B0600070205080204" pitchFamily="34" charset="-128"/>
              </a:rPr>
            </a:br>
            <a:r>
              <a:rPr kumimoji="1" lang="ja-JP" altLang="en-US" sz="700">
                <a:latin typeface="+mn-lt"/>
                <a:ea typeface="MS PGothic" panose="020B0600070205080204" pitchFamily="34" charset="-128"/>
              </a:rPr>
              <a:t>ビュー</a:t>
            </a:r>
            <a:br>
              <a:rPr kumimoji="1" lang="en-US" altLang="ja-JP" sz="700">
                <a:latin typeface="+mn-lt"/>
                <a:ea typeface="MS PGothic" panose="020B0600070205080204" pitchFamily="34" charset="-128"/>
              </a:rPr>
            </a:br>
            <a:r>
              <a:rPr kumimoji="1" lang="ja-JP" altLang="en-US" sz="700">
                <a:latin typeface="+mn-lt"/>
                <a:ea typeface="MS PGothic" panose="020B0600070205080204" pitchFamily="34" charset="-128"/>
              </a:rPr>
              <a:t>ション</a:t>
            </a:r>
          </a:p>
        </p:txBody>
      </p:sp>
      <p:sp>
        <p:nvSpPr>
          <p:cNvPr id="82" name="正方形/長方形 81">
            <a:extLst>
              <a:ext uri="{FF2B5EF4-FFF2-40B4-BE49-F238E27FC236}">
                <a16:creationId xmlns:a16="http://schemas.microsoft.com/office/drawing/2014/main" id="{EFA99168-7F15-1443-9D09-13319AFB3D3C}"/>
              </a:ext>
            </a:extLst>
          </p:cNvPr>
          <p:cNvSpPr/>
          <p:nvPr/>
        </p:nvSpPr>
        <p:spPr>
          <a:xfrm>
            <a:off x="6193108" y="4150971"/>
            <a:ext cx="500458" cy="200055"/>
          </a:xfrm>
          <a:prstGeom prst="rect">
            <a:avLst/>
          </a:prstGeom>
        </p:spPr>
        <p:txBody>
          <a:bodyPr wrap="none">
            <a:spAutoFit/>
          </a:bodyPr>
          <a:lstStyle/>
          <a:p>
            <a:r>
              <a:rPr kumimoji="1" lang="ja-JP" altLang="en-US" sz="700">
                <a:latin typeface="+mn-lt"/>
                <a:ea typeface="MS PGothic" panose="020B0600070205080204" pitchFamily="34" charset="-128"/>
              </a:rPr>
              <a:t>アクセス</a:t>
            </a:r>
          </a:p>
        </p:txBody>
      </p:sp>
    </p:spTree>
    <p:extLst>
      <p:ext uri="{BB962C8B-B14F-4D97-AF65-F5344CB8AC3E}">
        <p14:creationId xmlns:p14="http://schemas.microsoft.com/office/powerpoint/2010/main" val="2484101220"/>
      </p:ext>
    </p:extLst>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a:extLst>
              <a:ext uri="{FF2B5EF4-FFF2-40B4-BE49-F238E27FC236}">
                <a16:creationId xmlns:a16="http://schemas.microsoft.com/office/drawing/2014/main" id="{0342BCA7-AE6B-D844-9F11-4E3FF8AE01EF}"/>
              </a:ext>
            </a:extLst>
          </p:cNvPr>
          <p:cNvSpPr>
            <a:spLocks noGrp="1"/>
          </p:cNvSpPr>
          <p:nvPr>
            <p:ph type="title"/>
          </p:nvPr>
        </p:nvSpPr>
        <p:spPr/>
        <p:txBody>
          <a:bodyPr/>
          <a:lstStyle/>
          <a:p>
            <a:r>
              <a:rPr kumimoji="1" lang="ja-JP" altLang="en-US">
                <a:latin typeface="+mn-lt"/>
                <a:ea typeface="MS PGothic" panose="020B0600070205080204" pitchFamily="34" charset="-128"/>
              </a:rPr>
              <a:t>スタック設定の検討</a:t>
            </a:r>
            <a:br>
              <a:rPr kumimoji="1" lang="en-US" altLang="ja-JP">
                <a:latin typeface="+mn-lt"/>
                <a:ea typeface="MS PGothic" panose="020B0600070205080204" pitchFamily="34" charset="-128"/>
              </a:rPr>
            </a:br>
            <a:r>
              <a:rPr kumimoji="1" lang="ja-JP" altLang="en-US">
                <a:latin typeface="+mn-lt"/>
                <a:ea typeface="MS PGothic" panose="020B0600070205080204" pitchFamily="34" charset="-128"/>
              </a:rPr>
              <a:t>コア レイヤ</a:t>
            </a:r>
          </a:p>
        </p:txBody>
      </p:sp>
      <p:sp>
        <p:nvSpPr>
          <p:cNvPr id="5" name="Text Placeholder 4">
            <a:extLst>
              <a:ext uri="{FF2B5EF4-FFF2-40B4-BE49-F238E27FC236}">
                <a16:creationId xmlns:a16="http://schemas.microsoft.com/office/drawing/2014/main" id="{148054D6-29B0-FC40-8C20-698A4FE2B0C9}"/>
              </a:ext>
            </a:extLst>
          </p:cNvPr>
          <p:cNvSpPr>
            <a:spLocks noGrp="1"/>
          </p:cNvSpPr>
          <p:nvPr>
            <p:ph type="body" sz="quarter" idx="12"/>
          </p:nvPr>
        </p:nvSpPr>
        <p:spPr/>
        <p:txBody>
          <a:bodyPr/>
          <a:lstStyle/>
          <a:p>
            <a:r>
              <a:rPr kumimoji="1" lang="en-US" altLang="ja-JP">
                <a:ea typeface="MS PGothic" panose="020B0600070205080204" pitchFamily="34" charset="-128"/>
              </a:rPr>
              <a:t>2.6  </a:t>
            </a:r>
            <a:r>
              <a:rPr kumimoji="1" lang="ja-JP" altLang="en-US">
                <a:ea typeface="MS PGothic" panose="020B0600070205080204" pitchFamily="34" charset="-128"/>
              </a:rPr>
              <a:t>物理的設定</a:t>
            </a:r>
          </a:p>
        </p:txBody>
      </p:sp>
      <p:sp>
        <p:nvSpPr>
          <p:cNvPr id="105" name="テキスト プレースホルダー 3">
            <a:extLst>
              <a:ext uri="{FF2B5EF4-FFF2-40B4-BE49-F238E27FC236}">
                <a16:creationId xmlns:a16="http://schemas.microsoft.com/office/drawing/2014/main" id="{26938D0D-A089-1647-B0BE-88F3EE5FA0D3}"/>
              </a:ext>
            </a:extLst>
          </p:cNvPr>
          <p:cNvSpPr txBox="1">
            <a:spLocks/>
          </p:cNvSpPr>
          <p:nvPr/>
        </p:nvSpPr>
        <p:spPr>
          <a:xfrm>
            <a:off x="540031" y="1210802"/>
            <a:ext cx="5266677" cy="3389312"/>
          </a:xfrm>
          <a:prstGeom prst="rect">
            <a:avLst/>
          </a:prstGeom>
        </p:spPr>
        <p:txBody>
          <a:bodyPr/>
          <a:lstStyle>
            <a:lvl1pPr marL="169863" indent="-169863" algn="l" defTabSz="684213" rtl="0" eaLnBrk="1" fontAlgn="base" hangingPunct="1">
              <a:lnSpc>
                <a:spcPct val="95000"/>
              </a:lnSpc>
              <a:spcBef>
                <a:spcPts val="1075"/>
              </a:spcBef>
              <a:spcAft>
                <a:spcPct val="0"/>
              </a:spcAft>
              <a:buClr>
                <a:schemeClr val="tx2"/>
              </a:buClr>
              <a:buSzPct val="90000"/>
              <a:buFont typeface="Arial" charset="0"/>
              <a:buChar char="•"/>
              <a:defRPr lang="en-US" sz="1500" kern="1200" dirty="0">
                <a:solidFill>
                  <a:schemeClr val="tx1"/>
                </a:solidFill>
                <a:latin typeface="+mn-lt"/>
                <a:ea typeface="ＭＳ Ｐゴシック" charset="0"/>
                <a:cs typeface="CiscoSans"/>
              </a:defRPr>
            </a:lvl1pPr>
            <a:lvl2pPr marL="358775" indent="-215900" algn="l" defTabSz="684213" rtl="0" eaLnBrk="1" fontAlgn="base" hangingPunct="1">
              <a:lnSpc>
                <a:spcPct val="95000"/>
              </a:lnSpc>
              <a:spcBef>
                <a:spcPts val="600"/>
              </a:spcBef>
              <a:spcAft>
                <a:spcPct val="0"/>
              </a:spcAft>
              <a:buClr>
                <a:schemeClr val="tx2"/>
              </a:buClr>
              <a:buFont typeface="Arial" charset="0"/>
              <a:buChar char="•"/>
              <a:defRPr lang="en-US" sz="1400" kern="1200" dirty="0">
                <a:solidFill>
                  <a:schemeClr val="tx1"/>
                </a:solidFill>
                <a:latin typeface="+mn-lt"/>
                <a:ea typeface="ＭＳ Ｐゴシック" charset="0"/>
                <a:cs typeface="CiscoSans"/>
              </a:defRPr>
            </a:lvl2pPr>
            <a:lvl3pPr marL="431800" indent="-169863" algn="l" defTabSz="684213" rtl="0" eaLnBrk="1" fontAlgn="base" hangingPunct="1">
              <a:lnSpc>
                <a:spcPct val="95000"/>
              </a:lnSpc>
              <a:spcBef>
                <a:spcPts val="625"/>
              </a:spcBef>
              <a:spcAft>
                <a:spcPct val="0"/>
              </a:spcAft>
              <a:buFont typeface="Arial" charset="0"/>
              <a:buChar char="•"/>
              <a:defRPr lang="en-US" sz="1200" kern="1200" dirty="0">
                <a:solidFill>
                  <a:schemeClr val="tx1"/>
                </a:solidFill>
                <a:latin typeface="+mn-lt"/>
                <a:ea typeface="ＭＳ Ｐゴシック" charset="0"/>
                <a:cs typeface="CiscoSans"/>
              </a:defRPr>
            </a:lvl3pPr>
            <a:lvl4pPr marL="503238" indent="-169863" algn="l" defTabSz="684213" rtl="0" eaLnBrk="1" fontAlgn="base" hangingPunct="1">
              <a:lnSpc>
                <a:spcPct val="95000"/>
              </a:lnSpc>
              <a:spcBef>
                <a:spcPts val="625"/>
              </a:spcBef>
              <a:spcAft>
                <a:spcPct val="0"/>
              </a:spcAft>
              <a:buFont typeface="Arial" charset="0"/>
              <a:buChar char="•"/>
              <a:defRPr lang="en-US" sz="1100" kern="1200" dirty="0">
                <a:solidFill>
                  <a:schemeClr val="tx1"/>
                </a:solidFill>
                <a:latin typeface="+mn-lt"/>
                <a:ea typeface="ＭＳ Ｐゴシック" charset="0"/>
                <a:cs typeface="CiscoSans"/>
              </a:defRPr>
            </a:lvl4pPr>
            <a:lvl5pPr marL="574675" indent="-169863" algn="l" defTabSz="684213" rtl="0" eaLnBrk="1" fontAlgn="base" hangingPunct="1">
              <a:lnSpc>
                <a:spcPct val="95000"/>
              </a:lnSpc>
              <a:spcBef>
                <a:spcPts val="625"/>
              </a:spcBef>
              <a:spcAft>
                <a:spcPct val="0"/>
              </a:spcAft>
              <a:buFont typeface="Arial" charset="0"/>
              <a:buChar char="•"/>
              <a:defRPr lang="en-US" sz="1100" kern="1200" dirty="0">
                <a:solidFill>
                  <a:schemeClr val="tx1"/>
                </a:solidFill>
                <a:latin typeface="+mn-lt"/>
                <a:ea typeface="ＭＳ Ｐゴシック" charset="0"/>
                <a:cs typeface="CiscoSans"/>
              </a:defRPr>
            </a:lvl5pPr>
            <a:lvl6pPr marL="863856" indent="-171445" algn="l" defTabSz="685777" rtl="0" eaLnBrk="1" latinLnBrk="0" hangingPunct="1">
              <a:spcBef>
                <a:spcPts val="600"/>
              </a:spcBef>
              <a:buFont typeface="Arial" pitchFamily="34" charset="0"/>
              <a:buChar char="•"/>
              <a:defRPr sz="900" kern="1200" baseline="0">
                <a:solidFill>
                  <a:schemeClr val="tx1"/>
                </a:solidFill>
                <a:latin typeface="+mn-lt"/>
                <a:ea typeface="+mn-ea"/>
                <a:cs typeface="+mn-cs"/>
              </a:defRPr>
            </a:lvl6pPr>
            <a:lvl7pPr marL="935844" indent="-171422" algn="l" defTabSz="685777" rtl="0" eaLnBrk="1" latinLnBrk="0" hangingPunct="1">
              <a:spcBef>
                <a:spcPts val="600"/>
              </a:spcBef>
              <a:buFont typeface="Arial" pitchFamily="34" charset="0"/>
              <a:buChar char="•"/>
              <a:defRPr sz="800" kern="1200" baseline="0">
                <a:solidFill>
                  <a:schemeClr val="tx1"/>
                </a:solidFill>
                <a:latin typeface="+mn-lt"/>
                <a:ea typeface="+mn-ea"/>
                <a:cs typeface="+mn-cs"/>
              </a:defRPr>
            </a:lvl7pPr>
            <a:lvl8pPr marL="2400220" indent="0" algn="l" defTabSz="685777" rtl="0" eaLnBrk="1" latinLnBrk="0" hangingPunct="1">
              <a:spcBef>
                <a:spcPct val="20000"/>
              </a:spcBef>
              <a:buFont typeface="Arial" pitchFamily="34" charset="0"/>
              <a:buNone/>
              <a:defRPr sz="1500" kern="1200">
                <a:solidFill>
                  <a:schemeClr val="tx1"/>
                </a:solidFill>
                <a:latin typeface="+mn-lt"/>
                <a:ea typeface="+mn-ea"/>
                <a:cs typeface="+mn-cs"/>
              </a:defRPr>
            </a:lvl8pPr>
            <a:lvl9pPr marL="2914553" indent="-171445" algn="l" defTabSz="685777" rtl="0" eaLnBrk="1" latinLnBrk="0" hangingPunct="1">
              <a:spcBef>
                <a:spcPct val="20000"/>
              </a:spcBef>
              <a:buFont typeface="Arial" pitchFamily="34" charset="0"/>
              <a:buChar char="•"/>
              <a:defRPr sz="1500" kern="1200">
                <a:solidFill>
                  <a:schemeClr val="tx1"/>
                </a:solidFill>
                <a:latin typeface="+mn-lt"/>
                <a:ea typeface="+mn-ea"/>
                <a:cs typeface="+mn-cs"/>
              </a:defRPr>
            </a:lvl9pPr>
          </a:lstStyle>
          <a:p>
            <a:pPr>
              <a:lnSpc>
                <a:spcPct val="120000"/>
              </a:lnSpc>
              <a:spcBef>
                <a:spcPts val="0"/>
              </a:spcBef>
              <a:buFont typeface="Wingdings" pitchFamily="2" charset="2"/>
              <a:buChar char="n"/>
            </a:pPr>
            <a:r>
              <a:rPr kumimoji="1" lang="ja-JP" altLang="en-US" sz="1100" b="1">
                <a:solidFill>
                  <a:schemeClr val="bg1"/>
                </a:solidFill>
                <a:ea typeface="MS PGothic" panose="020B0600070205080204" pitchFamily="34" charset="-128"/>
              </a:rPr>
              <a:t>コア レイヤ</a:t>
            </a:r>
            <a:endParaRPr kumimoji="1" lang="en-US" altLang="ja-JP" sz="1100" b="1">
              <a:solidFill>
                <a:schemeClr val="bg1"/>
              </a:solidFill>
              <a:ea typeface="MS PGothic" panose="020B0600070205080204" pitchFamily="34" charset="-128"/>
            </a:endParaRPr>
          </a:p>
          <a:p>
            <a:pPr marL="0" indent="0">
              <a:lnSpc>
                <a:spcPct val="120000"/>
              </a:lnSpc>
              <a:spcBef>
                <a:spcPts val="0"/>
              </a:spcBef>
              <a:buNone/>
            </a:pPr>
            <a:r>
              <a:rPr kumimoji="1" lang="ja-JP" altLang="en-US" sz="1100">
                <a:ea typeface="MS PGothic" panose="020B0600070205080204" pitchFamily="34" charset="-128"/>
              </a:rPr>
              <a:t>コア</a:t>
            </a:r>
            <a:r>
              <a:rPr kumimoji="1" lang="en-US" altLang="ja-JP" sz="1100">
                <a:ea typeface="MS PGothic" panose="020B0600070205080204" pitchFamily="34" charset="-128"/>
              </a:rPr>
              <a:t> </a:t>
            </a:r>
            <a:r>
              <a:rPr kumimoji="1" lang="ja-JP" altLang="en-US" sz="1100">
                <a:ea typeface="MS PGothic" panose="020B0600070205080204" pitchFamily="34" charset="-128"/>
              </a:rPr>
              <a:t>レイヤは「スタック適用なし」「スタック適用あり」のいずれかを下記の視点で選択します。</a:t>
            </a:r>
            <a:endParaRPr kumimoji="1" lang="en-US" altLang="ja-JP" sz="1100">
              <a:ea typeface="MS PGothic" panose="020B0600070205080204" pitchFamily="34" charset="-128"/>
            </a:endParaRPr>
          </a:p>
          <a:p>
            <a:pPr marL="171450" indent="-171450">
              <a:lnSpc>
                <a:spcPct val="120000"/>
              </a:lnSpc>
              <a:spcBef>
                <a:spcPts val="0"/>
              </a:spcBef>
            </a:pPr>
            <a:r>
              <a:rPr kumimoji="1" lang="ja-JP" altLang="en-US" sz="1100" b="1">
                <a:ea typeface="MS PGothic" panose="020B0600070205080204" pitchFamily="34" charset="-128"/>
              </a:rPr>
              <a:t>スタック適用なし</a:t>
            </a:r>
            <a:endParaRPr kumimoji="1" lang="en-US" altLang="ja-JP" sz="1100" b="1">
              <a:ea typeface="MS PGothic" panose="020B0600070205080204" pitchFamily="34" charset="-128"/>
            </a:endParaRPr>
          </a:p>
          <a:p>
            <a:pPr marL="188912" lvl="1" indent="0">
              <a:lnSpc>
                <a:spcPct val="120000"/>
              </a:lnSpc>
              <a:spcBef>
                <a:spcPts val="0"/>
              </a:spcBef>
              <a:buNone/>
            </a:pPr>
            <a:r>
              <a:rPr kumimoji="1" lang="ja-JP" altLang="en-US" sz="1100">
                <a:ea typeface="MS PGothic" panose="020B0600070205080204" pitchFamily="34" charset="-128"/>
              </a:rPr>
              <a:t>　コア レイヤでは、ルーティング</a:t>
            </a:r>
            <a:r>
              <a:rPr kumimoji="1" lang="en-US" altLang="ja-JP" sz="1100">
                <a:ea typeface="MS PGothic" panose="020B0600070205080204" pitchFamily="34" charset="-128"/>
              </a:rPr>
              <a:t> </a:t>
            </a:r>
            <a:r>
              <a:rPr kumimoji="1" lang="ja-JP" altLang="en-US" sz="1100">
                <a:ea typeface="MS PGothic" panose="020B0600070205080204" pitchFamily="34" charset="-128"/>
              </a:rPr>
              <a:t>プロトコルを前提としたループ</a:t>
            </a:r>
            <a:r>
              <a:rPr kumimoji="1" lang="en-US" altLang="ja-JP" sz="1100">
                <a:ea typeface="MS PGothic" panose="020B0600070205080204" pitchFamily="34" charset="-128"/>
              </a:rPr>
              <a:t> </a:t>
            </a:r>
            <a:r>
              <a:rPr kumimoji="1" lang="ja-JP" altLang="en-US" sz="1100">
                <a:ea typeface="MS PGothic" panose="020B0600070205080204" pitchFamily="34" charset="-128"/>
              </a:rPr>
              <a:t>フリーな </a:t>
            </a:r>
            <a:r>
              <a:rPr kumimoji="1" lang="en-US" altLang="ja-JP" sz="1100">
                <a:ea typeface="MS PGothic" panose="020B0600070205080204" pitchFamily="34" charset="-128"/>
              </a:rPr>
              <a:t>IP</a:t>
            </a:r>
            <a:r>
              <a:rPr kumimoji="1" lang="ja-JP" altLang="en-US" sz="1100">
                <a:ea typeface="MS PGothic" panose="020B0600070205080204" pitchFamily="34" charset="-128"/>
              </a:rPr>
              <a:t> 経路に収束し、</a:t>
            </a:r>
            <a:r>
              <a:rPr kumimoji="1" lang="en-US" altLang="ja-JP" sz="1100">
                <a:ea typeface="MS PGothic" panose="020B0600070205080204" pitchFamily="34" charset="-128"/>
              </a:rPr>
              <a:t> </a:t>
            </a:r>
            <a:r>
              <a:rPr kumimoji="1" lang="ja-JP" altLang="en-US" sz="1100">
                <a:ea typeface="MS PGothic" panose="020B0600070205080204" pitchFamily="34" charset="-128"/>
              </a:rPr>
              <a:t>かつ </a:t>
            </a:r>
            <a:r>
              <a:rPr kumimoji="1" lang="en-US" altLang="ja-JP" sz="1100">
                <a:ea typeface="MS PGothic" panose="020B0600070205080204" pitchFamily="34" charset="-128"/>
              </a:rPr>
              <a:t>ECMP (</a:t>
            </a:r>
            <a:r>
              <a:rPr kumimoji="1" lang="ja-JP" altLang="en-US" sz="1100">
                <a:ea typeface="MS PGothic" panose="020B0600070205080204" pitchFamily="34" charset="-128"/>
              </a:rPr>
              <a:t>等コスト</a:t>
            </a:r>
            <a:r>
              <a:rPr kumimoji="1" lang="en-US" altLang="ja-JP" sz="1100">
                <a:ea typeface="MS PGothic" panose="020B0600070205080204" pitchFamily="34" charset="-128"/>
              </a:rPr>
              <a:t> </a:t>
            </a:r>
            <a:r>
              <a:rPr kumimoji="1" lang="ja-JP" altLang="en-US" sz="1100">
                <a:ea typeface="MS PGothic" panose="020B0600070205080204" pitchFamily="34" charset="-128"/>
              </a:rPr>
              <a:t>マルチパス）を利用したトラフィックのリンク間負荷分散が利用できます。スタックの最大のメリットであるループ フリー</a:t>
            </a:r>
            <a:r>
              <a:rPr kumimoji="1" lang="en-US" altLang="ja-JP" sz="1100">
                <a:ea typeface="MS PGothic" panose="020B0600070205080204" pitchFamily="34" charset="-128"/>
              </a:rPr>
              <a:t> / </a:t>
            </a:r>
            <a:r>
              <a:rPr kumimoji="1" lang="ja-JP" altLang="en-US" sz="1100">
                <a:ea typeface="MS PGothic" panose="020B0600070205080204" pitchFamily="34" charset="-128"/>
              </a:rPr>
              <a:t>リンク負荷分散に相当する機能はすでに実装されているといえますので、このためにスタックを適用する積極的な理由はありません。また、コア スイッチは </a:t>
            </a:r>
            <a:r>
              <a:rPr kumimoji="1" lang="en-US" altLang="ja-JP" sz="1100">
                <a:ea typeface="MS PGothic" panose="020B0600070205080204" pitchFamily="34" charset="-128"/>
              </a:rPr>
              <a:t>LAN</a:t>
            </a:r>
            <a:r>
              <a:rPr kumimoji="1" lang="ja-JP" altLang="en-US" sz="1100">
                <a:ea typeface="MS PGothic" panose="020B0600070205080204" pitchFamily="34" charset="-128"/>
              </a:rPr>
              <a:t> 全体で </a:t>
            </a:r>
            <a:r>
              <a:rPr kumimoji="1" lang="en-US" altLang="ja-JP" sz="1100">
                <a:ea typeface="MS PGothic" panose="020B0600070205080204" pitchFamily="34" charset="-128"/>
              </a:rPr>
              <a:t>2</a:t>
            </a:r>
            <a:r>
              <a:rPr kumimoji="1" lang="ja-JP" altLang="en-US" sz="1100">
                <a:ea typeface="MS PGothic" panose="020B0600070205080204" pitchFamily="34" charset="-128"/>
              </a:rPr>
              <a:t> 台</a:t>
            </a:r>
            <a:r>
              <a:rPr kumimoji="1" lang="ja-JP" altLang="en-US" sz="1100" err="1">
                <a:ea typeface="MS PGothic" panose="020B0600070205080204" pitchFamily="34" charset="-128"/>
              </a:rPr>
              <a:t>ともとも</a:t>
            </a:r>
            <a:r>
              <a:rPr kumimoji="1" lang="ja-JP" altLang="en-US" sz="1100">
                <a:ea typeface="MS PGothic" panose="020B0600070205080204" pitchFamily="34" charset="-128"/>
              </a:rPr>
              <a:t>と少なく、個別に管理運用する利点が勝る場合が多くなります。</a:t>
            </a:r>
            <a:endParaRPr kumimoji="1" lang="en-US" altLang="ja-JP" sz="1100">
              <a:ea typeface="MS PGothic" panose="020B0600070205080204" pitchFamily="34" charset="-128"/>
            </a:endParaRPr>
          </a:p>
          <a:p>
            <a:pPr marL="188912" lvl="1" indent="0">
              <a:lnSpc>
                <a:spcPct val="120000"/>
              </a:lnSpc>
              <a:spcBef>
                <a:spcPts val="0"/>
              </a:spcBef>
              <a:buNone/>
            </a:pPr>
            <a:r>
              <a:rPr kumimoji="1" lang="en-US" altLang="ja-JP" sz="1100">
                <a:ea typeface="MS PGothic" panose="020B0600070205080204" pitchFamily="34" charset="-128"/>
              </a:rPr>
              <a:t>2</a:t>
            </a:r>
            <a:r>
              <a:rPr kumimoji="1" lang="ja-JP" altLang="en-US" sz="1100">
                <a:ea typeface="MS PGothic" panose="020B0600070205080204" pitchFamily="34" charset="-128"/>
              </a:rPr>
              <a:t> 台のコア スイッチ間は、直接の相互物理接続を行わず、ディストリビューション レイヤと各々ルーティングを行います。</a:t>
            </a:r>
            <a:endParaRPr kumimoji="1" lang="en-US" altLang="ja-JP" sz="1100">
              <a:ea typeface="MS PGothic" panose="020B0600070205080204" pitchFamily="34" charset="-128"/>
            </a:endParaRPr>
          </a:p>
          <a:p>
            <a:pPr marL="188912" lvl="1" indent="0">
              <a:lnSpc>
                <a:spcPct val="120000"/>
              </a:lnSpc>
              <a:spcBef>
                <a:spcPts val="0"/>
              </a:spcBef>
              <a:buNone/>
            </a:pPr>
            <a:endParaRPr kumimoji="1" lang="en-US" altLang="ja-JP" sz="1100">
              <a:ea typeface="MS PGothic" panose="020B0600070205080204" pitchFamily="34" charset="-128"/>
            </a:endParaRPr>
          </a:p>
          <a:p>
            <a:pPr>
              <a:lnSpc>
                <a:spcPct val="120000"/>
              </a:lnSpc>
              <a:spcBef>
                <a:spcPts val="0"/>
              </a:spcBef>
            </a:pPr>
            <a:r>
              <a:rPr kumimoji="1" lang="ja-JP" altLang="en-US" sz="1100" b="1">
                <a:ea typeface="MS PGothic" panose="020B0600070205080204" pitchFamily="34" charset="-128"/>
              </a:rPr>
              <a:t>スタック適用あり</a:t>
            </a:r>
            <a:endParaRPr kumimoji="1" lang="en-US" altLang="ja-JP" sz="1100" b="1">
              <a:ea typeface="MS PGothic" panose="020B0600070205080204" pitchFamily="34" charset="-128"/>
            </a:endParaRPr>
          </a:p>
          <a:p>
            <a:pPr marL="188912" lvl="1" indent="0">
              <a:lnSpc>
                <a:spcPct val="120000"/>
              </a:lnSpc>
              <a:spcBef>
                <a:spcPts val="0"/>
              </a:spcBef>
              <a:buNone/>
            </a:pPr>
            <a:r>
              <a:rPr kumimoji="1" lang="ja-JP" altLang="en-US" sz="1100">
                <a:ea typeface="MS PGothic" panose="020B0600070205080204" pitchFamily="34" charset="-128"/>
              </a:rPr>
              <a:t>　スタック構成をコアで行う場合は、さらにディストリビューション レイヤのスタックそれぞれと完全な </a:t>
            </a:r>
            <a:r>
              <a:rPr kumimoji="1" lang="en-US" altLang="ja-JP" sz="1100">
                <a:ea typeface="MS PGothic" panose="020B0600070205080204" pitchFamily="34" charset="-128"/>
              </a:rPr>
              <a:t>MEC</a:t>
            </a:r>
            <a:r>
              <a:rPr kumimoji="1" lang="ja-JP" altLang="en-US" sz="1100">
                <a:ea typeface="MS PGothic" panose="020B0600070205080204" pitchFamily="34" charset="-128"/>
              </a:rPr>
              <a:t> を構成することで、機器の管理点数の削減とトラフィックのリンク間負荷分散を同時に行えます。</a:t>
            </a:r>
          </a:p>
          <a:p>
            <a:pPr lvl="1">
              <a:lnSpc>
                <a:spcPct val="120000"/>
              </a:lnSpc>
              <a:spcBef>
                <a:spcPts val="0"/>
              </a:spcBef>
            </a:pPr>
            <a:endParaRPr kumimoji="1" lang="ja-JP" altLang="en-US" sz="1100">
              <a:ea typeface="MS PGothic" panose="020B0600070205080204" pitchFamily="34" charset="-128"/>
            </a:endParaRPr>
          </a:p>
        </p:txBody>
      </p:sp>
      <p:sp>
        <p:nvSpPr>
          <p:cNvPr id="44" name="Slide Number Placeholder 4">
            <a:extLst>
              <a:ext uri="{FF2B5EF4-FFF2-40B4-BE49-F238E27FC236}">
                <a16:creationId xmlns:a16="http://schemas.microsoft.com/office/drawing/2014/main" id="{9DD57D37-80CF-EB45-AF87-C9276C07AEEE}"/>
              </a:ext>
            </a:extLst>
          </p:cNvPr>
          <p:cNvSpPr txBox="1">
            <a:spLocks/>
          </p:cNvSpPr>
          <p:nvPr/>
        </p:nvSpPr>
        <p:spPr>
          <a:xfrm>
            <a:off x="8648700" y="4884738"/>
            <a:ext cx="495300" cy="274637"/>
          </a:xfrm>
          <a:prstGeom prst="rect">
            <a:avLst/>
          </a:prstGeom>
        </p:spPr>
        <p:txBody>
          <a:bodyPr>
            <a:noAutofit/>
          </a:bodyPr>
          <a:lstStyle>
            <a:defPPr>
              <a:defRPr lang="en-US"/>
            </a:defPPr>
            <a:lvl1pPr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1pPr>
            <a:lvl2pPr marL="4572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2pPr>
            <a:lvl3pPr marL="9144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3pPr>
            <a:lvl4pPr marL="13716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4pPr>
            <a:lvl5pPr marL="18288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5pPr>
            <a:lvl6pPr marL="2286000" algn="l" defTabSz="457200" rtl="0" eaLnBrk="1" latinLnBrk="0" hangingPunct="1">
              <a:defRPr kern="1200">
                <a:solidFill>
                  <a:schemeClr val="tx1"/>
                </a:solidFill>
                <a:latin typeface="Arial" charset="0"/>
                <a:ea typeface="ＭＳ Ｐゴシック" charset="0"/>
                <a:cs typeface="ＭＳ Ｐゴシック" charset="0"/>
              </a:defRPr>
            </a:lvl6pPr>
            <a:lvl7pPr marL="2743200" algn="l" defTabSz="457200" rtl="0" eaLnBrk="1" latinLnBrk="0" hangingPunct="1">
              <a:defRPr kern="1200">
                <a:solidFill>
                  <a:schemeClr val="tx1"/>
                </a:solidFill>
                <a:latin typeface="Arial" charset="0"/>
                <a:ea typeface="ＭＳ Ｐゴシック" charset="0"/>
                <a:cs typeface="ＭＳ Ｐゴシック" charset="0"/>
              </a:defRPr>
            </a:lvl7pPr>
            <a:lvl8pPr marL="3200400" algn="l" defTabSz="457200" rtl="0" eaLnBrk="1" latinLnBrk="0" hangingPunct="1">
              <a:defRPr kern="1200">
                <a:solidFill>
                  <a:schemeClr val="tx1"/>
                </a:solidFill>
                <a:latin typeface="Arial" charset="0"/>
                <a:ea typeface="ＭＳ Ｐゴシック" charset="0"/>
                <a:cs typeface="ＭＳ Ｐゴシック" charset="0"/>
              </a:defRPr>
            </a:lvl8pPr>
            <a:lvl9pPr marL="3657600" algn="l" defTabSz="457200" rtl="0" eaLnBrk="1" latinLnBrk="0" hangingPunct="1">
              <a:defRPr kern="1200">
                <a:solidFill>
                  <a:schemeClr val="tx1"/>
                </a:solidFill>
                <a:latin typeface="Arial" charset="0"/>
                <a:ea typeface="ＭＳ Ｐゴシック" charset="0"/>
                <a:cs typeface="ＭＳ Ｐゴシック" charset="0"/>
              </a:defRPr>
            </a:lvl9pPr>
          </a:lstStyle>
          <a:p>
            <a:fld id="{3945D0FD-48F1-4D72-80C5-FFB60B92A834}" type="slidenum">
              <a:rPr lang="en-US" sz="900" smtClean="0">
                <a:latin typeface="+mn-lt"/>
                <a:ea typeface="MS PGothic" panose="020B0600070205080204" pitchFamily="34" charset="-128"/>
              </a:rPr>
              <a:pPr/>
              <a:t>51</a:t>
            </a:fld>
            <a:endParaRPr lang="en-US" sz="900">
              <a:latin typeface="+mn-lt"/>
              <a:ea typeface="MS PGothic" panose="020B0600070205080204" pitchFamily="34" charset="-128"/>
            </a:endParaRPr>
          </a:p>
        </p:txBody>
      </p:sp>
      <p:grpSp>
        <p:nvGrpSpPr>
          <p:cNvPr id="3" name="Group 2">
            <a:extLst>
              <a:ext uri="{FF2B5EF4-FFF2-40B4-BE49-F238E27FC236}">
                <a16:creationId xmlns:a16="http://schemas.microsoft.com/office/drawing/2014/main" id="{BAABD47F-60A4-614A-A1B9-8825E0D3BBD6}"/>
              </a:ext>
            </a:extLst>
          </p:cNvPr>
          <p:cNvGrpSpPr/>
          <p:nvPr/>
        </p:nvGrpSpPr>
        <p:grpSpPr>
          <a:xfrm>
            <a:off x="5869704" y="1017802"/>
            <a:ext cx="2615869" cy="3622131"/>
            <a:chOff x="6518096" y="1442790"/>
            <a:chExt cx="2615869" cy="3622131"/>
          </a:xfrm>
        </p:grpSpPr>
        <p:sp>
          <p:nvSpPr>
            <p:cNvPr id="24" name="角丸四角形 23">
              <a:extLst>
                <a:ext uri="{FF2B5EF4-FFF2-40B4-BE49-F238E27FC236}">
                  <a16:creationId xmlns:a16="http://schemas.microsoft.com/office/drawing/2014/main" id="{101CEC34-6D0E-124F-AA12-CF81B88651D3}"/>
                </a:ext>
              </a:extLst>
            </p:cNvPr>
            <p:cNvSpPr/>
            <p:nvPr/>
          </p:nvSpPr>
          <p:spPr>
            <a:xfrm>
              <a:off x="7245904" y="3317578"/>
              <a:ext cx="1010776" cy="460860"/>
            </a:xfrm>
            <a:prstGeom prst="roundRect">
              <a:avLst/>
            </a:prstGeom>
            <a:solidFill>
              <a:sysClr val="window" lastClr="FFFFFF">
                <a:lumMod val="85000"/>
              </a:sysClr>
            </a:solidFill>
            <a:ln w="9525" cap="flat" cmpd="sng" algn="ctr">
              <a:solidFill>
                <a:sysClr val="window" lastClr="FFFFFF">
                  <a:lumMod val="75000"/>
                </a:sys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1" lang="ja-JP" altLang="en-US" sz="1000" b="0" i="0" u="none" strike="noStrike" kern="0" cap="none" spc="0" normalizeH="0" baseline="0" noProof="0">
                <a:ln>
                  <a:noFill/>
                </a:ln>
                <a:solidFill>
                  <a:prstClr val="white"/>
                </a:solidFill>
                <a:effectLst/>
                <a:uLnTx/>
                <a:uFillTx/>
                <a:latin typeface="+mn-lt"/>
                <a:ea typeface="MS PGothic" panose="020B0600070205080204" pitchFamily="34" charset="-128"/>
                <a:cs typeface="+mn-cs"/>
              </a:endParaRPr>
            </a:p>
          </p:txBody>
        </p:sp>
        <p:sp>
          <p:nvSpPr>
            <p:cNvPr id="25" name="角丸四角形 24">
              <a:extLst>
                <a:ext uri="{FF2B5EF4-FFF2-40B4-BE49-F238E27FC236}">
                  <a16:creationId xmlns:a16="http://schemas.microsoft.com/office/drawing/2014/main" id="{2D31EEB2-F9D6-5B49-AE6A-2A68E2539560}"/>
                </a:ext>
              </a:extLst>
            </p:cNvPr>
            <p:cNvSpPr/>
            <p:nvPr/>
          </p:nvSpPr>
          <p:spPr>
            <a:xfrm>
              <a:off x="7135979" y="2361742"/>
              <a:ext cx="1010776" cy="460860"/>
            </a:xfrm>
            <a:prstGeom prst="roundRect">
              <a:avLst/>
            </a:prstGeom>
            <a:solidFill>
              <a:sysClr val="window" lastClr="FFFFFF">
                <a:lumMod val="85000"/>
              </a:sysClr>
            </a:solidFill>
            <a:ln w="9525" cap="flat" cmpd="sng" algn="ctr">
              <a:solidFill>
                <a:sysClr val="window" lastClr="FFFFFF">
                  <a:lumMod val="75000"/>
                </a:sys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1" lang="ja-JP" altLang="en-US" sz="1000" b="0" i="0" u="none" strike="noStrike" kern="0" cap="none" spc="0" normalizeH="0" baseline="0" noProof="0">
                <a:ln>
                  <a:noFill/>
                </a:ln>
                <a:solidFill>
                  <a:prstClr val="white"/>
                </a:solidFill>
                <a:effectLst/>
                <a:uLnTx/>
                <a:uFillTx/>
                <a:latin typeface="+mn-lt"/>
                <a:ea typeface="MS PGothic" panose="020B0600070205080204" pitchFamily="34" charset="-128"/>
                <a:cs typeface="+mn-cs"/>
              </a:endParaRPr>
            </a:p>
          </p:txBody>
        </p:sp>
        <p:sp>
          <p:nvSpPr>
            <p:cNvPr id="26" name="テキスト ボックス 25">
              <a:extLst>
                <a:ext uri="{FF2B5EF4-FFF2-40B4-BE49-F238E27FC236}">
                  <a16:creationId xmlns:a16="http://schemas.microsoft.com/office/drawing/2014/main" id="{4E34948E-7362-4347-B27F-EE2AE558061E}"/>
                </a:ext>
              </a:extLst>
            </p:cNvPr>
            <p:cNvSpPr txBox="1"/>
            <p:nvPr/>
          </p:nvSpPr>
          <p:spPr>
            <a:xfrm>
              <a:off x="7212534" y="2684616"/>
              <a:ext cx="816249" cy="200055"/>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1" lang="en-US" altLang="ja-JP" sz="700" b="0" i="0" u="none" strike="noStrike" kern="0" cap="none" spc="0" normalizeH="0" baseline="0" noProof="0" err="1">
                  <a:ln>
                    <a:noFill/>
                  </a:ln>
                  <a:solidFill>
                    <a:prstClr val="black"/>
                  </a:solidFill>
                  <a:effectLst/>
                  <a:uLnTx/>
                  <a:uFillTx/>
                  <a:latin typeface="+mn-lt"/>
                  <a:ea typeface="MS PGothic" panose="020B0600070205080204" pitchFamily="34" charset="-128"/>
                  <a:cs typeface="+mn-cs"/>
                </a:rPr>
                <a:t>StackWise</a:t>
              </a:r>
              <a:r>
                <a:rPr kumimoji="1" lang="ja-JP" altLang="en-US" sz="700" b="0" i="0" u="none" strike="noStrike" kern="0" cap="none" spc="0" normalizeH="0" baseline="0" noProof="0">
                  <a:ln>
                    <a:noFill/>
                  </a:ln>
                  <a:solidFill>
                    <a:prstClr val="black"/>
                  </a:solidFill>
                  <a:effectLst/>
                  <a:uLnTx/>
                  <a:uFillTx/>
                  <a:latin typeface="+mn-lt"/>
                  <a:ea typeface="MS PGothic" panose="020B0600070205080204" pitchFamily="34" charset="-128"/>
                  <a:cs typeface="+mn-cs"/>
                </a:rPr>
                <a:t> 構成</a:t>
              </a:r>
            </a:p>
          </p:txBody>
        </p:sp>
        <p:cxnSp>
          <p:nvCxnSpPr>
            <p:cNvPr id="45" name="直線コネクタ 44">
              <a:extLst>
                <a:ext uri="{FF2B5EF4-FFF2-40B4-BE49-F238E27FC236}">
                  <a16:creationId xmlns:a16="http://schemas.microsoft.com/office/drawing/2014/main" id="{913B1868-7A5D-FC44-9A68-B8DA41BC3509}"/>
                </a:ext>
              </a:extLst>
            </p:cNvPr>
            <p:cNvCxnSpPr>
              <a:cxnSpLocks/>
              <a:endCxn id="51" idx="2"/>
            </p:cNvCxnSpPr>
            <p:nvPr/>
          </p:nvCxnSpPr>
          <p:spPr>
            <a:xfrm flipH="1" flipV="1">
              <a:off x="7359088" y="1786180"/>
              <a:ext cx="73792" cy="773214"/>
            </a:xfrm>
            <a:prstGeom prst="line">
              <a:avLst/>
            </a:prstGeom>
            <a:ln w="3175">
              <a:solidFill>
                <a:schemeClr val="bg1"/>
              </a:solidFill>
            </a:ln>
          </p:spPr>
          <p:style>
            <a:lnRef idx="1">
              <a:schemeClr val="accent1"/>
            </a:lnRef>
            <a:fillRef idx="0">
              <a:schemeClr val="accent1"/>
            </a:fillRef>
            <a:effectRef idx="0">
              <a:schemeClr val="accent1"/>
            </a:effectRef>
            <a:fontRef idx="minor">
              <a:schemeClr val="tx1"/>
            </a:fontRef>
          </p:style>
        </p:cxnSp>
        <p:cxnSp>
          <p:nvCxnSpPr>
            <p:cNvPr id="46" name="直線コネクタ 45">
              <a:extLst>
                <a:ext uri="{FF2B5EF4-FFF2-40B4-BE49-F238E27FC236}">
                  <a16:creationId xmlns:a16="http://schemas.microsoft.com/office/drawing/2014/main" id="{26E8161B-6A70-CD40-98CF-886371378F13}"/>
                </a:ext>
              </a:extLst>
            </p:cNvPr>
            <p:cNvCxnSpPr>
              <a:cxnSpLocks/>
              <a:endCxn id="52" idx="2"/>
            </p:cNvCxnSpPr>
            <p:nvPr/>
          </p:nvCxnSpPr>
          <p:spPr>
            <a:xfrm flipV="1">
              <a:off x="7831329" y="1792518"/>
              <a:ext cx="142987" cy="775142"/>
            </a:xfrm>
            <a:prstGeom prst="line">
              <a:avLst/>
            </a:prstGeom>
            <a:ln w="3175">
              <a:solidFill>
                <a:schemeClr val="bg1"/>
              </a:solidFill>
            </a:ln>
          </p:spPr>
          <p:style>
            <a:lnRef idx="1">
              <a:schemeClr val="accent1"/>
            </a:lnRef>
            <a:fillRef idx="0">
              <a:schemeClr val="accent1"/>
            </a:fillRef>
            <a:effectRef idx="0">
              <a:schemeClr val="accent1"/>
            </a:effectRef>
            <a:fontRef idx="minor">
              <a:schemeClr val="tx1"/>
            </a:fontRef>
          </p:style>
        </p:cxnSp>
        <p:cxnSp>
          <p:nvCxnSpPr>
            <p:cNvPr id="47" name="直線コネクタ 46">
              <a:extLst>
                <a:ext uri="{FF2B5EF4-FFF2-40B4-BE49-F238E27FC236}">
                  <a16:creationId xmlns:a16="http://schemas.microsoft.com/office/drawing/2014/main" id="{341B5AE1-AE92-3E44-98CC-C4C229EC4432}"/>
                </a:ext>
              </a:extLst>
            </p:cNvPr>
            <p:cNvCxnSpPr>
              <a:cxnSpLocks/>
              <a:endCxn id="52" idx="2"/>
            </p:cNvCxnSpPr>
            <p:nvPr/>
          </p:nvCxnSpPr>
          <p:spPr>
            <a:xfrm flipV="1">
              <a:off x="7381746" y="1792518"/>
              <a:ext cx="592570" cy="761460"/>
            </a:xfrm>
            <a:prstGeom prst="line">
              <a:avLst/>
            </a:prstGeom>
            <a:ln w="3175">
              <a:solidFill>
                <a:schemeClr val="bg1"/>
              </a:solidFill>
            </a:ln>
          </p:spPr>
          <p:style>
            <a:lnRef idx="1">
              <a:schemeClr val="accent1"/>
            </a:lnRef>
            <a:fillRef idx="0">
              <a:schemeClr val="accent1"/>
            </a:fillRef>
            <a:effectRef idx="0">
              <a:schemeClr val="accent1"/>
            </a:effectRef>
            <a:fontRef idx="minor">
              <a:schemeClr val="tx1"/>
            </a:fontRef>
          </p:style>
        </p:cxnSp>
        <p:cxnSp>
          <p:nvCxnSpPr>
            <p:cNvPr id="48" name="直線コネクタ 47">
              <a:extLst>
                <a:ext uri="{FF2B5EF4-FFF2-40B4-BE49-F238E27FC236}">
                  <a16:creationId xmlns:a16="http://schemas.microsoft.com/office/drawing/2014/main" id="{EBBA8C42-6FA4-A148-9275-71D86743ABCC}"/>
                </a:ext>
              </a:extLst>
            </p:cNvPr>
            <p:cNvCxnSpPr>
              <a:cxnSpLocks/>
              <a:endCxn id="51" idx="2"/>
            </p:cNvCxnSpPr>
            <p:nvPr/>
          </p:nvCxnSpPr>
          <p:spPr>
            <a:xfrm flipH="1" flipV="1">
              <a:off x="7359088" y="1786180"/>
              <a:ext cx="523376" cy="800872"/>
            </a:xfrm>
            <a:prstGeom prst="line">
              <a:avLst/>
            </a:prstGeom>
            <a:ln w="3175">
              <a:solidFill>
                <a:schemeClr val="bg1"/>
              </a:solidFill>
            </a:ln>
          </p:spPr>
          <p:style>
            <a:lnRef idx="1">
              <a:schemeClr val="accent1"/>
            </a:lnRef>
            <a:fillRef idx="0">
              <a:schemeClr val="accent1"/>
            </a:fillRef>
            <a:effectRef idx="0">
              <a:schemeClr val="accent1"/>
            </a:effectRef>
            <a:fontRef idx="minor">
              <a:schemeClr val="tx1"/>
            </a:fontRef>
          </p:style>
        </p:cxnSp>
        <p:pic>
          <p:nvPicPr>
            <p:cNvPr id="49" name="Picture 28">
              <a:extLst>
                <a:ext uri="{FF2B5EF4-FFF2-40B4-BE49-F238E27FC236}">
                  <a16:creationId xmlns:a16="http://schemas.microsoft.com/office/drawing/2014/main" id="{449C5CCB-BE96-3948-9D39-B82C71D0AE80}"/>
                </a:ext>
              </a:extLst>
            </p:cNvPr>
            <p:cNvPicPr>
              <a:picLocks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7221833" y="2381666"/>
              <a:ext cx="376778" cy="3433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0" name="Picture 28">
              <a:extLst>
                <a:ext uri="{FF2B5EF4-FFF2-40B4-BE49-F238E27FC236}">
                  <a16:creationId xmlns:a16="http://schemas.microsoft.com/office/drawing/2014/main" id="{3E7D2AFA-96EF-E449-B681-35B7E4E6E94C}"/>
                </a:ext>
              </a:extLst>
            </p:cNvPr>
            <p:cNvPicPr>
              <a:picLocks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7657641" y="2381666"/>
              <a:ext cx="376778" cy="3433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1" name="Picture 28">
              <a:extLst>
                <a:ext uri="{FF2B5EF4-FFF2-40B4-BE49-F238E27FC236}">
                  <a16:creationId xmlns:a16="http://schemas.microsoft.com/office/drawing/2014/main" id="{5C5C6107-D4E0-DD41-B522-BC7046C54A9E}"/>
                </a:ext>
              </a:extLst>
            </p:cNvPr>
            <p:cNvPicPr>
              <a:picLocks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7170699" y="1442790"/>
              <a:ext cx="376778" cy="3433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2" name="Picture 28">
              <a:extLst>
                <a:ext uri="{FF2B5EF4-FFF2-40B4-BE49-F238E27FC236}">
                  <a16:creationId xmlns:a16="http://schemas.microsoft.com/office/drawing/2014/main" id="{39209F99-A184-B641-82D4-F5803B895F30}"/>
                </a:ext>
              </a:extLst>
            </p:cNvPr>
            <p:cNvPicPr>
              <a:picLocks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7785927" y="1449128"/>
              <a:ext cx="376778" cy="3433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3" name="角丸四角形 52">
              <a:extLst>
                <a:ext uri="{FF2B5EF4-FFF2-40B4-BE49-F238E27FC236}">
                  <a16:creationId xmlns:a16="http://schemas.microsoft.com/office/drawing/2014/main" id="{60842CF6-31D7-F54D-A6E1-568A98FAC88F}"/>
                </a:ext>
              </a:extLst>
            </p:cNvPr>
            <p:cNvSpPr/>
            <p:nvPr/>
          </p:nvSpPr>
          <p:spPr>
            <a:xfrm>
              <a:off x="7245904" y="4311160"/>
              <a:ext cx="1010776" cy="460860"/>
            </a:xfrm>
            <a:prstGeom prst="roundRect">
              <a:avLst/>
            </a:prstGeom>
            <a:solidFill>
              <a:sysClr val="window" lastClr="FFFFFF">
                <a:lumMod val="85000"/>
              </a:sysClr>
            </a:solidFill>
            <a:ln w="9525" cap="flat" cmpd="sng" algn="ctr">
              <a:solidFill>
                <a:sysClr val="window" lastClr="FFFFFF">
                  <a:lumMod val="75000"/>
                </a:sys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1" lang="ja-JP" altLang="en-US" sz="1000" b="0" i="0" u="none" strike="noStrike" kern="0" cap="none" spc="0" normalizeH="0" baseline="0" noProof="0">
                <a:ln>
                  <a:noFill/>
                </a:ln>
                <a:solidFill>
                  <a:prstClr val="white"/>
                </a:solidFill>
                <a:effectLst/>
                <a:uLnTx/>
                <a:uFillTx/>
                <a:latin typeface="+mn-lt"/>
                <a:ea typeface="MS PGothic" panose="020B0600070205080204" pitchFamily="34" charset="-128"/>
                <a:cs typeface="+mn-cs"/>
              </a:endParaRPr>
            </a:p>
          </p:txBody>
        </p:sp>
        <p:sp>
          <p:nvSpPr>
            <p:cNvPr id="54" name="テキスト ボックス 53">
              <a:extLst>
                <a:ext uri="{FF2B5EF4-FFF2-40B4-BE49-F238E27FC236}">
                  <a16:creationId xmlns:a16="http://schemas.microsoft.com/office/drawing/2014/main" id="{F1649AD6-F287-E84D-BA75-F8B45D0845FA}"/>
                </a:ext>
              </a:extLst>
            </p:cNvPr>
            <p:cNvSpPr txBox="1"/>
            <p:nvPr/>
          </p:nvSpPr>
          <p:spPr>
            <a:xfrm>
              <a:off x="7218186" y="4634034"/>
              <a:ext cx="1093569" cy="200055"/>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1" lang="en-US" altLang="ja-JP" sz="700" b="0" i="0" u="none" strike="noStrike" kern="0" cap="none" spc="0" normalizeH="0" baseline="0" noProof="0" err="1">
                  <a:ln>
                    <a:noFill/>
                  </a:ln>
                  <a:solidFill>
                    <a:prstClr val="black"/>
                  </a:solidFill>
                  <a:effectLst/>
                  <a:uLnTx/>
                  <a:uFillTx/>
                  <a:latin typeface="+mn-lt"/>
                  <a:ea typeface="MS PGothic" panose="020B0600070205080204" pitchFamily="34" charset="-128"/>
                  <a:cs typeface="+mn-cs"/>
                </a:rPr>
                <a:t>StackWise</a:t>
              </a:r>
              <a:r>
                <a:rPr kumimoji="1" lang="ja-JP" altLang="en-US" sz="700" b="0" i="0" u="none" strike="noStrike" kern="0" cap="none" spc="0" normalizeH="0" baseline="0" noProof="0" err="1">
                  <a:ln>
                    <a:noFill/>
                  </a:ln>
                  <a:solidFill>
                    <a:prstClr val="black"/>
                  </a:solidFill>
                  <a:effectLst/>
                  <a:uLnTx/>
                  <a:uFillTx/>
                  <a:latin typeface="+mn-lt"/>
                  <a:ea typeface="MS PGothic" panose="020B0600070205080204" pitchFamily="34" charset="-128"/>
                  <a:cs typeface="+mn-cs"/>
                </a:rPr>
                <a:t> </a:t>
              </a:r>
              <a:r>
                <a:rPr kumimoji="1" lang="en-US" altLang="ja-JP" sz="700" b="0" i="0" u="none" strike="noStrike" kern="0" cap="none" spc="0" normalizeH="0" baseline="0" noProof="0" err="1">
                  <a:ln>
                    <a:noFill/>
                  </a:ln>
                  <a:solidFill>
                    <a:prstClr val="black"/>
                  </a:solidFill>
                  <a:effectLst/>
                  <a:uLnTx/>
                  <a:uFillTx/>
                  <a:latin typeface="+mn-lt"/>
                  <a:ea typeface="MS PGothic" panose="020B0600070205080204" pitchFamily="34" charset="-128"/>
                  <a:cs typeface="+mn-cs"/>
                </a:rPr>
                <a:t>Virtual</a:t>
              </a:r>
              <a:r>
                <a:rPr kumimoji="1" lang="en-US" altLang="ja-JP" sz="700" b="0" i="0" u="none" strike="noStrike" kern="0" cap="none" spc="0" normalizeH="0" baseline="0" noProof="0">
                  <a:ln>
                    <a:noFill/>
                  </a:ln>
                  <a:solidFill>
                    <a:prstClr val="black"/>
                  </a:solidFill>
                  <a:effectLst/>
                  <a:uLnTx/>
                  <a:uFillTx/>
                  <a:latin typeface="+mn-lt"/>
                  <a:ea typeface="MS PGothic" panose="020B0600070205080204" pitchFamily="34" charset="-128"/>
                  <a:cs typeface="+mn-cs"/>
                </a:rPr>
                <a:t> </a:t>
              </a:r>
              <a:r>
                <a:rPr kumimoji="1" lang="ja-JP" altLang="en-US" sz="700" kern="0">
                  <a:solidFill>
                    <a:prstClr val="black"/>
                  </a:solidFill>
                  <a:latin typeface="+mn-lt"/>
                  <a:ea typeface="MS PGothic" panose="020B0600070205080204" pitchFamily="34" charset="-128"/>
                  <a:cs typeface="+mn-cs"/>
                </a:rPr>
                <a:t>構成</a:t>
              </a:r>
              <a:endParaRPr kumimoji="1" lang="ja-JP" altLang="en-US" sz="700" b="0" i="0" u="none" strike="noStrike" kern="0" cap="none" spc="0" normalizeH="0" baseline="0" noProof="0">
                <a:ln>
                  <a:noFill/>
                </a:ln>
                <a:solidFill>
                  <a:prstClr val="black"/>
                </a:solidFill>
                <a:effectLst/>
                <a:uLnTx/>
                <a:uFillTx/>
                <a:latin typeface="+mn-lt"/>
                <a:ea typeface="MS PGothic" panose="020B0600070205080204" pitchFamily="34" charset="-128"/>
                <a:cs typeface="+mn-cs"/>
              </a:endParaRPr>
            </a:p>
          </p:txBody>
        </p:sp>
        <p:cxnSp>
          <p:nvCxnSpPr>
            <p:cNvPr id="55" name="直線コネクタ 54">
              <a:extLst>
                <a:ext uri="{FF2B5EF4-FFF2-40B4-BE49-F238E27FC236}">
                  <a16:creationId xmlns:a16="http://schemas.microsoft.com/office/drawing/2014/main" id="{E68C06F2-590E-D74E-A7D1-72BA4F361117}"/>
                </a:ext>
              </a:extLst>
            </p:cNvPr>
            <p:cNvCxnSpPr>
              <a:cxnSpLocks/>
              <a:endCxn id="64" idx="2"/>
            </p:cNvCxnSpPr>
            <p:nvPr/>
          </p:nvCxnSpPr>
          <p:spPr>
            <a:xfrm flipV="1">
              <a:off x="7508535" y="3749260"/>
              <a:ext cx="11612" cy="832012"/>
            </a:xfrm>
            <a:prstGeom prst="line">
              <a:avLst/>
            </a:prstGeom>
            <a:ln w="3175">
              <a:solidFill>
                <a:schemeClr val="bg1"/>
              </a:solidFill>
            </a:ln>
          </p:spPr>
          <p:style>
            <a:lnRef idx="1">
              <a:schemeClr val="accent1"/>
            </a:lnRef>
            <a:fillRef idx="0">
              <a:schemeClr val="accent1"/>
            </a:fillRef>
            <a:effectRef idx="0">
              <a:schemeClr val="accent1"/>
            </a:effectRef>
            <a:fontRef idx="minor">
              <a:schemeClr val="tx1"/>
            </a:fontRef>
          </p:style>
        </p:cxnSp>
        <p:cxnSp>
          <p:nvCxnSpPr>
            <p:cNvPr id="56" name="直線コネクタ 55">
              <a:extLst>
                <a:ext uri="{FF2B5EF4-FFF2-40B4-BE49-F238E27FC236}">
                  <a16:creationId xmlns:a16="http://schemas.microsoft.com/office/drawing/2014/main" id="{8840183C-402C-374A-B988-AF79B1529675}"/>
                </a:ext>
              </a:extLst>
            </p:cNvPr>
            <p:cNvCxnSpPr>
              <a:cxnSpLocks/>
              <a:endCxn id="65" idx="2"/>
            </p:cNvCxnSpPr>
            <p:nvPr/>
          </p:nvCxnSpPr>
          <p:spPr>
            <a:xfrm flipV="1">
              <a:off x="7941254" y="3749260"/>
              <a:ext cx="14701" cy="896008"/>
            </a:xfrm>
            <a:prstGeom prst="line">
              <a:avLst/>
            </a:prstGeom>
            <a:ln w="3175">
              <a:solidFill>
                <a:schemeClr val="bg1"/>
              </a:solidFill>
            </a:ln>
          </p:spPr>
          <p:style>
            <a:lnRef idx="1">
              <a:schemeClr val="accent1"/>
            </a:lnRef>
            <a:fillRef idx="0">
              <a:schemeClr val="accent1"/>
            </a:fillRef>
            <a:effectRef idx="0">
              <a:schemeClr val="accent1"/>
            </a:effectRef>
            <a:fontRef idx="minor">
              <a:schemeClr val="tx1"/>
            </a:fontRef>
          </p:style>
        </p:cxnSp>
        <p:cxnSp>
          <p:nvCxnSpPr>
            <p:cNvPr id="57" name="直線コネクタ 56">
              <a:extLst>
                <a:ext uri="{FF2B5EF4-FFF2-40B4-BE49-F238E27FC236}">
                  <a16:creationId xmlns:a16="http://schemas.microsoft.com/office/drawing/2014/main" id="{F32F15DE-E4FF-564A-9CBF-506C1C386B4D}"/>
                </a:ext>
              </a:extLst>
            </p:cNvPr>
            <p:cNvCxnSpPr>
              <a:cxnSpLocks/>
              <a:endCxn id="65" idx="2"/>
            </p:cNvCxnSpPr>
            <p:nvPr/>
          </p:nvCxnSpPr>
          <p:spPr>
            <a:xfrm flipV="1">
              <a:off x="7491671" y="3749260"/>
              <a:ext cx="464284" cy="882326"/>
            </a:xfrm>
            <a:prstGeom prst="line">
              <a:avLst/>
            </a:prstGeom>
            <a:ln w="3175">
              <a:solidFill>
                <a:schemeClr val="bg1"/>
              </a:solidFill>
            </a:ln>
          </p:spPr>
          <p:style>
            <a:lnRef idx="1">
              <a:schemeClr val="accent1"/>
            </a:lnRef>
            <a:fillRef idx="0">
              <a:schemeClr val="accent1"/>
            </a:fillRef>
            <a:effectRef idx="0">
              <a:schemeClr val="accent1"/>
            </a:effectRef>
            <a:fontRef idx="minor">
              <a:schemeClr val="tx1"/>
            </a:fontRef>
          </p:style>
        </p:cxnSp>
        <p:cxnSp>
          <p:nvCxnSpPr>
            <p:cNvPr id="58" name="直線コネクタ 57">
              <a:extLst>
                <a:ext uri="{FF2B5EF4-FFF2-40B4-BE49-F238E27FC236}">
                  <a16:creationId xmlns:a16="http://schemas.microsoft.com/office/drawing/2014/main" id="{23012DC9-4204-5249-918D-395718A7973D}"/>
                </a:ext>
              </a:extLst>
            </p:cNvPr>
            <p:cNvCxnSpPr>
              <a:cxnSpLocks/>
              <a:endCxn id="64" idx="2"/>
            </p:cNvCxnSpPr>
            <p:nvPr/>
          </p:nvCxnSpPr>
          <p:spPr>
            <a:xfrm flipH="1" flipV="1">
              <a:off x="7520147" y="3749260"/>
              <a:ext cx="437974" cy="859670"/>
            </a:xfrm>
            <a:prstGeom prst="line">
              <a:avLst/>
            </a:prstGeom>
            <a:ln w="3175">
              <a:solidFill>
                <a:schemeClr val="bg1"/>
              </a:solidFill>
            </a:ln>
          </p:spPr>
          <p:style>
            <a:lnRef idx="1">
              <a:schemeClr val="accent1"/>
            </a:lnRef>
            <a:fillRef idx="0">
              <a:schemeClr val="accent1"/>
            </a:fillRef>
            <a:effectRef idx="0">
              <a:schemeClr val="accent1"/>
            </a:effectRef>
            <a:fontRef idx="minor">
              <a:schemeClr val="tx1"/>
            </a:fontRef>
          </p:style>
        </p:cxnSp>
        <p:pic>
          <p:nvPicPr>
            <p:cNvPr id="59" name="Picture 28">
              <a:extLst>
                <a:ext uri="{FF2B5EF4-FFF2-40B4-BE49-F238E27FC236}">
                  <a16:creationId xmlns:a16="http://schemas.microsoft.com/office/drawing/2014/main" id="{0C32BF9B-6246-1C43-B723-AE6A5F45ECA0}"/>
                </a:ext>
              </a:extLst>
            </p:cNvPr>
            <p:cNvPicPr>
              <a:picLocks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7331758" y="4331084"/>
              <a:ext cx="376778" cy="3433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0" name="Picture 28">
              <a:extLst>
                <a:ext uri="{FF2B5EF4-FFF2-40B4-BE49-F238E27FC236}">
                  <a16:creationId xmlns:a16="http://schemas.microsoft.com/office/drawing/2014/main" id="{54D944FC-0833-8241-B609-D22F0EF2F503}"/>
                </a:ext>
              </a:extLst>
            </p:cNvPr>
            <p:cNvPicPr>
              <a:picLocks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7767566" y="4331084"/>
              <a:ext cx="376778" cy="3433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2" name="円/楕円 61">
              <a:extLst>
                <a:ext uri="{FF2B5EF4-FFF2-40B4-BE49-F238E27FC236}">
                  <a16:creationId xmlns:a16="http://schemas.microsoft.com/office/drawing/2014/main" id="{2DC88555-9E06-F74C-AF93-6BAAACF2A20A}"/>
                </a:ext>
              </a:extLst>
            </p:cNvPr>
            <p:cNvSpPr/>
            <p:nvPr/>
          </p:nvSpPr>
          <p:spPr>
            <a:xfrm>
              <a:off x="7426897" y="4047261"/>
              <a:ext cx="657344" cy="45719"/>
            </a:xfrm>
            <a:prstGeom prst="ellipse">
              <a:avLst/>
            </a:prstGeom>
            <a:noFill/>
            <a:ln w="635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ea typeface="MS PGothic" panose="020B0600070205080204" pitchFamily="34" charset="-128"/>
              </a:endParaRPr>
            </a:p>
          </p:txBody>
        </p:sp>
        <p:pic>
          <p:nvPicPr>
            <p:cNvPr id="64" name="Picture 28">
              <a:extLst>
                <a:ext uri="{FF2B5EF4-FFF2-40B4-BE49-F238E27FC236}">
                  <a16:creationId xmlns:a16="http://schemas.microsoft.com/office/drawing/2014/main" id="{CA403C39-4814-BF4C-BDF1-977B974BE252}"/>
                </a:ext>
              </a:extLst>
            </p:cNvPr>
            <p:cNvPicPr>
              <a:picLocks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7331758" y="3405870"/>
              <a:ext cx="376778" cy="3433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5" name="Picture 28">
              <a:extLst>
                <a:ext uri="{FF2B5EF4-FFF2-40B4-BE49-F238E27FC236}">
                  <a16:creationId xmlns:a16="http://schemas.microsoft.com/office/drawing/2014/main" id="{09785902-5B78-F244-9A4E-A70B342586AC}"/>
                </a:ext>
              </a:extLst>
            </p:cNvPr>
            <p:cNvPicPr>
              <a:picLocks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7767566" y="3405870"/>
              <a:ext cx="376778" cy="3433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6" name="テキスト ボックス 65">
              <a:extLst>
                <a:ext uri="{FF2B5EF4-FFF2-40B4-BE49-F238E27FC236}">
                  <a16:creationId xmlns:a16="http://schemas.microsoft.com/office/drawing/2014/main" id="{D2CEEF0D-F570-2946-B0B5-A81DB8A1BAA7}"/>
                </a:ext>
              </a:extLst>
            </p:cNvPr>
            <p:cNvSpPr txBox="1"/>
            <p:nvPr/>
          </p:nvSpPr>
          <p:spPr>
            <a:xfrm>
              <a:off x="7194062" y="3256163"/>
              <a:ext cx="1093569" cy="200055"/>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1" lang="en-US" altLang="ja-JP" sz="700" b="0" i="0" u="none" strike="noStrike" kern="0" cap="none" spc="0" normalizeH="0" baseline="0" noProof="0" err="1">
                  <a:ln>
                    <a:noFill/>
                  </a:ln>
                  <a:solidFill>
                    <a:prstClr val="black"/>
                  </a:solidFill>
                  <a:effectLst/>
                  <a:uLnTx/>
                  <a:uFillTx/>
                  <a:latin typeface="+mn-lt"/>
                  <a:ea typeface="MS PGothic" panose="020B0600070205080204" pitchFamily="34" charset="-128"/>
                  <a:cs typeface="+mn-cs"/>
                </a:rPr>
                <a:t>StackWise</a:t>
              </a:r>
              <a:r>
                <a:rPr kumimoji="1" lang="en-US" altLang="ja-JP" sz="700" b="0" i="0" u="none" strike="noStrike" kern="0" cap="none" spc="0" normalizeH="0" baseline="0" noProof="0">
                  <a:ln>
                    <a:noFill/>
                  </a:ln>
                  <a:solidFill>
                    <a:prstClr val="black"/>
                  </a:solidFill>
                  <a:effectLst/>
                  <a:uLnTx/>
                  <a:uFillTx/>
                  <a:latin typeface="+mn-lt"/>
                  <a:ea typeface="MS PGothic" panose="020B0600070205080204" pitchFamily="34" charset="-128"/>
                  <a:cs typeface="+mn-cs"/>
                </a:rPr>
                <a:t> Virtual</a:t>
              </a:r>
              <a:r>
                <a:rPr kumimoji="1" lang="ja-JP" altLang="en-US" sz="700" b="0" i="0" u="none" strike="noStrike" kern="0" cap="none" spc="0" normalizeH="0" baseline="0" noProof="0">
                  <a:ln>
                    <a:noFill/>
                  </a:ln>
                  <a:solidFill>
                    <a:prstClr val="black"/>
                  </a:solidFill>
                  <a:effectLst/>
                  <a:uLnTx/>
                  <a:uFillTx/>
                  <a:latin typeface="+mn-lt"/>
                  <a:ea typeface="MS PGothic" panose="020B0600070205080204" pitchFamily="34" charset="-128"/>
                  <a:cs typeface="+mn-cs"/>
                </a:rPr>
                <a:t> </a:t>
              </a:r>
              <a:r>
                <a:rPr kumimoji="1" lang="ja-JP" altLang="en-US" sz="700" kern="0">
                  <a:solidFill>
                    <a:prstClr val="black"/>
                  </a:solidFill>
                  <a:latin typeface="+mn-lt"/>
                  <a:ea typeface="MS PGothic" panose="020B0600070205080204" pitchFamily="34" charset="-128"/>
                  <a:cs typeface="+mn-cs"/>
                </a:rPr>
                <a:t>構成</a:t>
              </a:r>
              <a:endParaRPr kumimoji="1" lang="ja-JP" altLang="en-US" sz="700" b="0" i="0" u="none" strike="noStrike" kern="0" cap="none" spc="0" normalizeH="0" baseline="0" noProof="0">
                <a:ln>
                  <a:noFill/>
                </a:ln>
                <a:solidFill>
                  <a:prstClr val="black"/>
                </a:solidFill>
                <a:effectLst/>
                <a:uLnTx/>
                <a:uFillTx/>
                <a:latin typeface="+mn-lt"/>
                <a:ea typeface="MS PGothic" panose="020B0600070205080204" pitchFamily="34" charset="-128"/>
                <a:cs typeface="+mn-cs"/>
              </a:endParaRPr>
            </a:p>
          </p:txBody>
        </p:sp>
        <p:sp>
          <p:nvSpPr>
            <p:cNvPr id="67" name="正方形/長方形 66">
              <a:extLst>
                <a:ext uri="{FF2B5EF4-FFF2-40B4-BE49-F238E27FC236}">
                  <a16:creationId xmlns:a16="http://schemas.microsoft.com/office/drawing/2014/main" id="{9A9FD69B-C09B-9443-844F-3A9D57FAE46B}"/>
                </a:ext>
              </a:extLst>
            </p:cNvPr>
            <p:cNvSpPr/>
            <p:nvPr/>
          </p:nvSpPr>
          <p:spPr>
            <a:xfrm>
              <a:off x="6781498" y="1507121"/>
              <a:ext cx="336952" cy="200055"/>
            </a:xfrm>
            <a:prstGeom prst="rect">
              <a:avLst/>
            </a:prstGeom>
          </p:spPr>
          <p:txBody>
            <a:bodyPr wrap="none">
              <a:spAutoFit/>
            </a:bodyPr>
            <a:lstStyle/>
            <a:p>
              <a:r>
                <a:rPr kumimoji="1" lang="ja-JP" altLang="en-US" sz="700">
                  <a:latin typeface="+mn-lt"/>
                  <a:ea typeface="MS PGothic" panose="020B0600070205080204" pitchFamily="34" charset="-128"/>
                </a:rPr>
                <a:t>コア</a:t>
              </a:r>
            </a:p>
          </p:txBody>
        </p:sp>
        <p:sp>
          <p:nvSpPr>
            <p:cNvPr id="68" name="正方形/長方形 67">
              <a:extLst>
                <a:ext uri="{FF2B5EF4-FFF2-40B4-BE49-F238E27FC236}">
                  <a16:creationId xmlns:a16="http://schemas.microsoft.com/office/drawing/2014/main" id="{A342F4E8-011A-6441-BFD4-160FCEA166EA}"/>
                </a:ext>
              </a:extLst>
            </p:cNvPr>
            <p:cNvSpPr/>
            <p:nvPr/>
          </p:nvSpPr>
          <p:spPr>
            <a:xfrm>
              <a:off x="6518096" y="2478031"/>
              <a:ext cx="635110" cy="307777"/>
            </a:xfrm>
            <a:prstGeom prst="rect">
              <a:avLst/>
            </a:prstGeom>
          </p:spPr>
          <p:txBody>
            <a:bodyPr wrap="none">
              <a:spAutoFit/>
            </a:bodyPr>
            <a:lstStyle/>
            <a:p>
              <a:r>
                <a:rPr kumimoji="1" lang="ja-JP" altLang="en-US" sz="700">
                  <a:latin typeface="+mn-lt"/>
                  <a:ea typeface="MS PGothic" panose="020B0600070205080204" pitchFamily="34" charset="-128"/>
                </a:rPr>
                <a:t>ディストリ</a:t>
              </a:r>
              <a:br>
                <a:rPr kumimoji="1" lang="en-US" altLang="ja-JP" sz="700">
                  <a:latin typeface="+mn-lt"/>
                  <a:ea typeface="MS PGothic" panose="020B0600070205080204" pitchFamily="34" charset="-128"/>
                </a:rPr>
              </a:br>
              <a:r>
                <a:rPr kumimoji="1" lang="ja-JP" altLang="en-US" sz="700">
                  <a:latin typeface="+mn-lt"/>
                  <a:ea typeface="MS PGothic" panose="020B0600070205080204" pitchFamily="34" charset="-128"/>
                </a:rPr>
                <a:t>ビューション</a:t>
              </a:r>
            </a:p>
          </p:txBody>
        </p:sp>
        <p:sp>
          <p:nvSpPr>
            <p:cNvPr id="69" name="正方形/長方形 68">
              <a:extLst>
                <a:ext uri="{FF2B5EF4-FFF2-40B4-BE49-F238E27FC236}">
                  <a16:creationId xmlns:a16="http://schemas.microsoft.com/office/drawing/2014/main" id="{EAEAB7D3-AF3A-2845-B31B-452A767951D9}"/>
                </a:ext>
              </a:extLst>
            </p:cNvPr>
            <p:cNvSpPr/>
            <p:nvPr/>
          </p:nvSpPr>
          <p:spPr>
            <a:xfrm>
              <a:off x="8070853" y="1831773"/>
              <a:ext cx="1063112" cy="415498"/>
            </a:xfrm>
            <a:prstGeom prst="rect">
              <a:avLst/>
            </a:prstGeom>
          </p:spPr>
          <p:txBody>
            <a:bodyPr wrap="none">
              <a:spAutoFit/>
            </a:bodyPr>
            <a:lstStyle/>
            <a:p>
              <a:r>
                <a:rPr kumimoji="1" lang="ja-JP" altLang="en-US" sz="700">
                  <a:latin typeface="+mn-lt"/>
                  <a:ea typeface="MS PGothic" panose="020B0600070205080204" pitchFamily="34" charset="-128"/>
                </a:rPr>
                <a:t>負荷分散は</a:t>
              </a:r>
              <a:br>
                <a:rPr kumimoji="1" lang="en-US" altLang="ja-JP" sz="700">
                  <a:latin typeface="+mn-lt"/>
                  <a:ea typeface="MS PGothic" panose="020B0600070205080204" pitchFamily="34" charset="-128"/>
                </a:rPr>
              </a:br>
              <a:r>
                <a:rPr kumimoji="1" lang="ja-JP" altLang="en-US" sz="700">
                  <a:latin typeface="+mn-lt"/>
                  <a:ea typeface="MS PGothic" panose="020B0600070205080204" pitchFamily="34" charset="-128"/>
                </a:rPr>
                <a:t>ルーティング</a:t>
              </a:r>
              <a:r>
                <a:rPr kumimoji="1" lang="en-US" altLang="ja-JP" sz="700">
                  <a:latin typeface="+mn-lt"/>
                  <a:ea typeface="MS PGothic" panose="020B0600070205080204" pitchFamily="34" charset="-128"/>
                </a:rPr>
                <a:t> </a:t>
              </a:r>
              <a:r>
                <a:rPr kumimoji="1" lang="ja-JP" altLang="en-US" sz="700">
                  <a:latin typeface="+mn-lt"/>
                  <a:ea typeface="MS PGothic" panose="020B0600070205080204" pitchFamily="34" charset="-128"/>
                </a:rPr>
                <a:t>プロトコル</a:t>
              </a:r>
              <a:br>
                <a:rPr kumimoji="1" lang="en-US" altLang="ja-JP" sz="700">
                  <a:latin typeface="+mn-lt"/>
                  <a:ea typeface="MS PGothic" panose="020B0600070205080204" pitchFamily="34" charset="-128"/>
                </a:rPr>
              </a:br>
              <a:r>
                <a:rPr kumimoji="1" lang="ja-JP" altLang="en-US" sz="700">
                  <a:latin typeface="+mn-lt"/>
                  <a:ea typeface="MS PGothic" panose="020B0600070205080204" pitchFamily="34" charset="-128"/>
                </a:rPr>
                <a:t>による</a:t>
              </a:r>
              <a:r>
                <a:rPr kumimoji="1" lang="en-US" altLang="ja-JP" sz="700">
                  <a:latin typeface="+mn-lt"/>
                  <a:ea typeface="MS PGothic" panose="020B0600070205080204" pitchFamily="34" charset="-128"/>
                </a:rPr>
                <a:t> ECMP</a:t>
              </a:r>
              <a:endParaRPr kumimoji="1" lang="ja-JP" altLang="en-US" sz="700">
                <a:latin typeface="+mn-lt"/>
                <a:ea typeface="MS PGothic" panose="020B0600070205080204" pitchFamily="34" charset="-128"/>
              </a:endParaRPr>
            </a:p>
          </p:txBody>
        </p:sp>
        <p:sp>
          <p:nvSpPr>
            <p:cNvPr id="70" name="正方形/長方形 69">
              <a:extLst>
                <a:ext uri="{FF2B5EF4-FFF2-40B4-BE49-F238E27FC236}">
                  <a16:creationId xmlns:a16="http://schemas.microsoft.com/office/drawing/2014/main" id="{1B788D03-7AC6-FB4E-8775-C346DCFBF72B}"/>
                </a:ext>
              </a:extLst>
            </p:cNvPr>
            <p:cNvSpPr/>
            <p:nvPr/>
          </p:nvSpPr>
          <p:spPr>
            <a:xfrm>
              <a:off x="8143718" y="3842013"/>
              <a:ext cx="633507" cy="307777"/>
            </a:xfrm>
            <a:prstGeom prst="rect">
              <a:avLst/>
            </a:prstGeom>
          </p:spPr>
          <p:txBody>
            <a:bodyPr wrap="none">
              <a:spAutoFit/>
            </a:bodyPr>
            <a:lstStyle/>
            <a:p>
              <a:r>
                <a:rPr kumimoji="1" lang="ja-JP" altLang="en-US" sz="700">
                  <a:latin typeface="+mn-lt"/>
                  <a:ea typeface="MS PGothic" panose="020B0600070205080204" pitchFamily="34" charset="-128"/>
                </a:rPr>
                <a:t>負荷分散は</a:t>
              </a:r>
              <a:br>
                <a:rPr kumimoji="1" lang="en-US" altLang="ja-JP" sz="700">
                  <a:latin typeface="+mn-lt"/>
                  <a:ea typeface="MS PGothic" panose="020B0600070205080204" pitchFamily="34" charset="-128"/>
                </a:rPr>
              </a:br>
              <a:r>
                <a:rPr kumimoji="1" lang="en-US" altLang="ja-JP" sz="700">
                  <a:latin typeface="+mn-lt"/>
                  <a:ea typeface="MS PGothic" panose="020B0600070205080204" pitchFamily="34" charset="-128"/>
                </a:rPr>
                <a:t>MEC</a:t>
              </a:r>
              <a:endParaRPr kumimoji="1" lang="ja-JP" altLang="en-US" sz="700">
                <a:latin typeface="+mn-lt"/>
                <a:ea typeface="MS PGothic" panose="020B0600070205080204" pitchFamily="34" charset="-128"/>
              </a:endParaRPr>
            </a:p>
          </p:txBody>
        </p:sp>
        <p:sp>
          <p:nvSpPr>
            <p:cNvPr id="71" name="正方形/長方形 70">
              <a:extLst>
                <a:ext uri="{FF2B5EF4-FFF2-40B4-BE49-F238E27FC236}">
                  <a16:creationId xmlns:a16="http://schemas.microsoft.com/office/drawing/2014/main" id="{FF614A1D-8E53-C64C-95BB-AA9FA8186158}"/>
                </a:ext>
              </a:extLst>
            </p:cNvPr>
            <p:cNvSpPr/>
            <p:nvPr/>
          </p:nvSpPr>
          <p:spPr>
            <a:xfrm>
              <a:off x="7305428" y="2860702"/>
              <a:ext cx="726481" cy="230832"/>
            </a:xfrm>
            <a:prstGeom prst="rect">
              <a:avLst/>
            </a:prstGeom>
          </p:spPr>
          <p:txBody>
            <a:bodyPr wrap="none">
              <a:spAutoFit/>
            </a:bodyPr>
            <a:lstStyle/>
            <a:p>
              <a:r>
                <a:rPr kumimoji="1" lang="ja-JP" altLang="en-US" sz="900">
                  <a:latin typeface="+mn-lt"/>
                  <a:ea typeface="MS PGothic" panose="020B0600070205080204" pitchFamily="34" charset="-128"/>
                </a:rPr>
                <a:t>コアが独立</a:t>
              </a:r>
            </a:p>
          </p:txBody>
        </p:sp>
        <p:sp>
          <p:nvSpPr>
            <p:cNvPr id="72" name="正方形/長方形 71">
              <a:extLst>
                <a:ext uri="{FF2B5EF4-FFF2-40B4-BE49-F238E27FC236}">
                  <a16:creationId xmlns:a16="http://schemas.microsoft.com/office/drawing/2014/main" id="{AFAECCB2-BBEB-254F-B3B4-918392EDE010}"/>
                </a:ext>
              </a:extLst>
            </p:cNvPr>
            <p:cNvSpPr/>
            <p:nvPr/>
          </p:nvSpPr>
          <p:spPr>
            <a:xfrm>
              <a:off x="7245904" y="4834089"/>
              <a:ext cx="1096775" cy="230832"/>
            </a:xfrm>
            <a:prstGeom prst="rect">
              <a:avLst/>
            </a:prstGeom>
          </p:spPr>
          <p:txBody>
            <a:bodyPr wrap="none">
              <a:spAutoFit/>
            </a:bodyPr>
            <a:lstStyle/>
            <a:p>
              <a:r>
                <a:rPr kumimoji="1" lang="ja-JP" altLang="en-US" sz="900">
                  <a:latin typeface="+mn-lt"/>
                  <a:ea typeface="MS PGothic" panose="020B0600070205080204" pitchFamily="34" charset="-128"/>
                </a:rPr>
                <a:t>コアがスタック構成</a:t>
              </a:r>
            </a:p>
          </p:txBody>
        </p:sp>
        <p:sp>
          <p:nvSpPr>
            <p:cNvPr id="73" name="正方形/長方形 72">
              <a:extLst>
                <a:ext uri="{FF2B5EF4-FFF2-40B4-BE49-F238E27FC236}">
                  <a16:creationId xmlns:a16="http://schemas.microsoft.com/office/drawing/2014/main" id="{F73838CE-D5FE-3840-95A4-DAFEDFE3E782}"/>
                </a:ext>
              </a:extLst>
            </p:cNvPr>
            <p:cNvSpPr/>
            <p:nvPr/>
          </p:nvSpPr>
          <p:spPr>
            <a:xfrm>
              <a:off x="6886776" y="3455342"/>
              <a:ext cx="336952" cy="200055"/>
            </a:xfrm>
            <a:prstGeom prst="rect">
              <a:avLst/>
            </a:prstGeom>
          </p:spPr>
          <p:txBody>
            <a:bodyPr wrap="none">
              <a:spAutoFit/>
            </a:bodyPr>
            <a:lstStyle/>
            <a:p>
              <a:r>
                <a:rPr kumimoji="1" lang="ja-JP" altLang="en-US" sz="700">
                  <a:latin typeface="+mn-lt"/>
                  <a:ea typeface="MS PGothic" panose="020B0600070205080204" pitchFamily="34" charset="-128"/>
                </a:rPr>
                <a:t>コア</a:t>
              </a:r>
            </a:p>
          </p:txBody>
        </p:sp>
        <p:sp>
          <p:nvSpPr>
            <p:cNvPr id="74" name="正方形/長方形 73">
              <a:extLst>
                <a:ext uri="{FF2B5EF4-FFF2-40B4-BE49-F238E27FC236}">
                  <a16:creationId xmlns:a16="http://schemas.microsoft.com/office/drawing/2014/main" id="{8ACF9AD5-1AF9-0B4F-BE04-46E236511258}"/>
                </a:ext>
              </a:extLst>
            </p:cNvPr>
            <p:cNvSpPr/>
            <p:nvPr/>
          </p:nvSpPr>
          <p:spPr>
            <a:xfrm>
              <a:off x="6623374" y="4426252"/>
              <a:ext cx="635110" cy="307777"/>
            </a:xfrm>
            <a:prstGeom prst="rect">
              <a:avLst/>
            </a:prstGeom>
          </p:spPr>
          <p:txBody>
            <a:bodyPr wrap="none">
              <a:spAutoFit/>
            </a:bodyPr>
            <a:lstStyle/>
            <a:p>
              <a:r>
                <a:rPr kumimoji="1" lang="ja-JP" altLang="en-US" sz="700">
                  <a:latin typeface="+mn-lt"/>
                  <a:ea typeface="MS PGothic" panose="020B0600070205080204" pitchFamily="34" charset="-128"/>
                </a:rPr>
                <a:t>ディストリ</a:t>
              </a:r>
              <a:br>
                <a:rPr kumimoji="1" lang="en-US" altLang="ja-JP" sz="700">
                  <a:latin typeface="+mn-lt"/>
                  <a:ea typeface="MS PGothic" panose="020B0600070205080204" pitchFamily="34" charset="-128"/>
                </a:rPr>
              </a:br>
              <a:r>
                <a:rPr kumimoji="1" lang="ja-JP" altLang="en-US" sz="700">
                  <a:latin typeface="+mn-lt"/>
                  <a:ea typeface="MS PGothic" panose="020B0600070205080204" pitchFamily="34" charset="-128"/>
                </a:rPr>
                <a:t>ビューション</a:t>
              </a:r>
            </a:p>
          </p:txBody>
        </p:sp>
      </p:grpSp>
    </p:spTree>
    <p:extLst>
      <p:ext uri="{BB962C8B-B14F-4D97-AF65-F5344CB8AC3E}">
        <p14:creationId xmlns:p14="http://schemas.microsoft.com/office/powerpoint/2010/main" val="1634519657"/>
      </p:ext>
    </p:extLst>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タイトル 1">
            <a:extLst>
              <a:ext uri="{FF2B5EF4-FFF2-40B4-BE49-F238E27FC236}">
                <a16:creationId xmlns:a16="http://schemas.microsoft.com/office/drawing/2014/main" id="{E1314DAF-F14F-5640-954C-D695F41F7758}"/>
              </a:ext>
            </a:extLst>
          </p:cNvPr>
          <p:cNvSpPr>
            <a:spLocks noGrp="1"/>
          </p:cNvSpPr>
          <p:nvPr>
            <p:ph type="title"/>
          </p:nvPr>
        </p:nvSpPr>
        <p:spPr/>
        <p:txBody>
          <a:bodyPr/>
          <a:lstStyle/>
          <a:p>
            <a:r>
              <a:rPr kumimoji="1" lang="ja-JP" altLang="en-US">
                <a:latin typeface="+mn-lt"/>
                <a:ea typeface="MS PGothic" panose="020B0600070205080204" pitchFamily="34" charset="-128"/>
              </a:rPr>
              <a:t>リンク</a:t>
            </a:r>
            <a:r>
              <a:rPr kumimoji="1" lang="en-US" altLang="ja-JP">
                <a:latin typeface="+mn-lt"/>
                <a:ea typeface="MS PGothic" panose="020B0600070205080204" pitchFamily="34" charset="-128"/>
              </a:rPr>
              <a:t> </a:t>
            </a:r>
            <a:r>
              <a:rPr kumimoji="1" lang="ja-JP" altLang="en-US">
                <a:latin typeface="+mn-lt"/>
                <a:ea typeface="MS PGothic" panose="020B0600070205080204" pitchFamily="34" charset="-128"/>
              </a:rPr>
              <a:t>アグリゲーション（</a:t>
            </a:r>
            <a:r>
              <a:rPr kumimoji="1" lang="en-US" altLang="ja-JP">
                <a:latin typeface="+mn-lt"/>
                <a:ea typeface="MS PGothic" panose="020B0600070205080204" pitchFamily="34" charset="-128"/>
              </a:rPr>
              <a:t>EtherChannel</a:t>
            </a:r>
            <a:r>
              <a:rPr kumimoji="1" lang="ja-JP" altLang="en-US">
                <a:latin typeface="+mn-lt"/>
                <a:ea typeface="MS PGothic" panose="020B0600070205080204" pitchFamily="34" charset="-128"/>
              </a:rPr>
              <a:t>）</a:t>
            </a:r>
          </a:p>
        </p:txBody>
      </p:sp>
      <p:sp>
        <p:nvSpPr>
          <p:cNvPr id="2" name="Text Placeholder 1">
            <a:extLst>
              <a:ext uri="{FF2B5EF4-FFF2-40B4-BE49-F238E27FC236}">
                <a16:creationId xmlns:a16="http://schemas.microsoft.com/office/drawing/2014/main" id="{AFA8A3DB-46C6-2B4B-AC5C-D72A206FE76D}"/>
              </a:ext>
            </a:extLst>
          </p:cNvPr>
          <p:cNvSpPr>
            <a:spLocks noGrp="1"/>
          </p:cNvSpPr>
          <p:nvPr>
            <p:ph type="body" sz="quarter" idx="12"/>
          </p:nvPr>
        </p:nvSpPr>
        <p:spPr/>
        <p:txBody>
          <a:bodyPr/>
          <a:lstStyle/>
          <a:p>
            <a:r>
              <a:rPr kumimoji="1" lang="en-US" altLang="ja-JP">
                <a:ea typeface="MS PGothic" panose="020B0600070205080204" pitchFamily="34" charset="-128"/>
              </a:rPr>
              <a:t>2.6  </a:t>
            </a:r>
            <a:r>
              <a:rPr kumimoji="1" lang="ja-JP" altLang="en-US">
                <a:ea typeface="MS PGothic" panose="020B0600070205080204" pitchFamily="34" charset="-128"/>
              </a:rPr>
              <a:t>物理的設定</a:t>
            </a:r>
          </a:p>
        </p:txBody>
      </p:sp>
      <p:sp>
        <p:nvSpPr>
          <p:cNvPr id="10" name="テキスト プレースホルダー 3">
            <a:extLst>
              <a:ext uri="{FF2B5EF4-FFF2-40B4-BE49-F238E27FC236}">
                <a16:creationId xmlns:a16="http://schemas.microsoft.com/office/drawing/2014/main" id="{E6303CA8-F9FE-DF4D-84C9-AC6C5A167DED}"/>
              </a:ext>
            </a:extLst>
          </p:cNvPr>
          <p:cNvSpPr txBox="1">
            <a:spLocks/>
          </p:cNvSpPr>
          <p:nvPr/>
        </p:nvSpPr>
        <p:spPr>
          <a:xfrm>
            <a:off x="533400" y="900999"/>
            <a:ext cx="6324599" cy="3621766"/>
          </a:xfrm>
          <a:prstGeom prst="rect">
            <a:avLst/>
          </a:prstGeom>
        </p:spPr>
        <p:txBody>
          <a:bodyPr/>
          <a:lstStyle>
            <a:lvl1pPr marL="169863" indent="-169863" algn="l" defTabSz="684213" rtl="0" eaLnBrk="1" fontAlgn="base" hangingPunct="1">
              <a:lnSpc>
                <a:spcPct val="95000"/>
              </a:lnSpc>
              <a:spcBef>
                <a:spcPts val="1075"/>
              </a:spcBef>
              <a:spcAft>
                <a:spcPct val="0"/>
              </a:spcAft>
              <a:buClr>
                <a:schemeClr val="tx2"/>
              </a:buClr>
              <a:buSzPct val="90000"/>
              <a:buFont typeface="Arial" charset="0"/>
              <a:buChar char="•"/>
              <a:defRPr lang="en-US" sz="1500" kern="1200" dirty="0">
                <a:solidFill>
                  <a:schemeClr val="tx1"/>
                </a:solidFill>
                <a:latin typeface="+mn-lt"/>
                <a:ea typeface="ＭＳ Ｐゴシック" charset="0"/>
                <a:cs typeface="CiscoSans"/>
              </a:defRPr>
            </a:lvl1pPr>
            <a:lvl2pPr marL="358775" indent="-215900" algn="l" defTabSz="684213" rtl="0" eaLnBrk="1" fontAlgn="base" hangingPunct="1">
              <a:lnSpc>
                <a:spcPct val="95000"/>
              </a:lnSpc>
              <a:spcBef>
                <a:spcPts val="600"/>
              </a:spcBef>
              <a:spcAft>
                <a:spcPct val="0"/>
              </a:spcAft>
              <a:buClr>
                <a:schemeClr val="tx2"/>
              </a:buClr>
              <a:buFont typeface="Arial" charset="0"/>
              <a:buChar char="•"/>
              <a:defRPr lang="en-US" sz="1400" kern="1200" dirty="0">
                <a:solidFill>
                  <a:schemeClr val="tx1"/>
                </a:solidFill>
                <a:latin typeface="+mn-lt"/>
                <a:ea typeface="ＭＳ Ｐゴシック" charset="0"/>
                <a:cs typeface="CiscoSans"/>
              </a:defRPr>
            </a:lvl2pPr>
            <a:lvl3pPr marL="431800" indent="-169863" algn="l" defTabSz="684213" rtl="0" eaLnBrk="1" fontAlgn="base" hangingPunct="1">
              <a:lnSpc>
                <a:spcPct val="95000"/>
              </a:lnSpc>
              <a:spcBef>
                <a:spcPts val="625"/>
              </a:spcBef>
              <a:spcAft>
                <a:spcPct val="0"/>
              </a:spcAft>
              <a:buFont typeface="Arial" charset="0"/>
              <a:buChar char="•"/>
              <a:defRPr lang="en-US" sz="1200" kern="1200" dirty="0">
                <a:solidFill>
                  <a:schemeClr val="tx1"/>
                </a:solidFill>
                <a:latin typeface="+mn-lt"/>
                <a:ea typeface="ＭＳ Ｐゴシック" charset="0"/>
                <a:cs typeface="CiscoSans"/>
              </a:defRPr>
            </a:lvl3pPr>
            <a:lvl4pPr marL="503238" indent="-169863" algn="l" defTabSz="684213" rtl="0" eaLnBrk="1" fontAlgn="base" hangingPunct="1">
              <a:lnSpc>
                <a:spcPct val="95000"/>
              </a:lnSpc>
              <a:spcBef>
                <a:spcPts val="625"/>
              </a:spcBef>
              <a:spcAft>
                <a:spcPct val="0"/>
              </a:spcAft>
              <a:buFont typeface="Arial" charset="0"/>
              <a:buChar char="•"/>
              <a:defRPr lang="en-US" sz="1100" kern="1200" dirty="0">
                <a:solidFill>
                  <a:schemeClr val="tx1"/>
                </a:solidFill>
                <a:latin typeface="+mn-lt"/>
                <a:ea typeface="ＭＳ Ｐゴシック" charset="0"/>
                <a:cs typeface="CiscoSans"/>
              </a:defRPr>
            </a:lvl4pPr>
            <a:lvl5pPr marL="574675" indent="-169863" algn="l" defTabSz="684213" rtl="0" eaLnBrk="1" fontAlgn="base" hangingPunct="1">
              <a:lnSpc>
                <a:spcPct val="95000"/>
              </a:lnSpc>
              <a:spcBef>
                <a:spcPts val="625"/>
              </a:spcBef>
              <a:spcAft>
                <a:spcPct val="0"/>
              </a:spcAft>
              <a:buFont typeface="Arial" charset="0"/>
              <a:buChar char="•"/>
              <a:defRPr lang="en-US" sz="1100" kern="1200" dirty="0">
                <a:solidFill>
                  <a:schemeClr val="tx1"/>
                </a:solidFill>
                <a:latin typeface="+mn-lt"/>
                <a:ea typeface="ＭＳ Ｐゴシック" charset="0"/>
                <a:cs typeface="CiscoSans"/>
              </a:defRPr>
            </a:lvl5pPr>
            <a:lvl6pPr marL="863856" indent="-171445" algn="l" defTabSz="685777" rtl="0" eaLnBrk="1" latinLnBrk="0" hangingPunct="1">
              <a:spcBef>
                <a:spcPts val="600"/>
              </a:spcBef>
              <a:buFont typeface="Arial" pitchFamily="34" charset="0"/>
              <a:buChar char="•"/>
              <a:defRPr sz="900" kern="1200" baseline="0">
                <a:solidFill>
                  <a:schemeClr val="tx1"/>
                </a:solidFill>
                <a:latin typeface="+mn-lt"/>
                <a:ea typeface="+mn-ea"/>
                <a:cs typeface="+mn-cs"/>
              </a:defRPr>
            </a:lvl6pPr>
            <a:lvl7pPr marL="935844" indent="-171422" algn="l" defTabSz="685777" rtl="0" eaLnBrk="1" latinLnBrk="0" hangingPunct="1">
              <a:spcBef>
                <a:spcPts val="600"/>
              </a:spcBef>
              <a:buFont typeface="Arial" pitchFamily="34" charset="0"/>
              <a:buChar char="•"/>
              <a:defRPr sz="800" kern="1200" baseline="0">
                <a:solidFill>
                  <a:schemeClr val="tx1"/>
                </a:solidFill>
                <a:latin typeface="+mn-lt"/>
                <a:ea typeface="+mn-ea"/>
                <a:cs typeface="+mn-cs"/>
              </a:defRPr>
            </a:lvl7pPr>
            <a:lvl8pPr marL="2400220" indent="0" algn="l" defTabSz="685777" rtl="0" eaLnBrk="1" latinLnBrk="0" hangingPunct="1">
              <a:spcBef>
                <a:spcPct val="20000"/>
              </a:spcBef>
              <a:buFont typeface="Arial" pitchFamily="34" charset="0"/>
              <a:buNone/>
              <a:defRPr sz="1500" kern="1200">
                <a:solidFill>
                  <a:schemeClr val="tx1"/>
                </a:solidFill>
                <a:latin typeface="+mn-lt"/>
                <a:ea typeface="+mn-ea"/>
                <a:cs typeface="+mn-cs"/>
              </a:defRPr>
            </a:lvl8pPr>
            <a:lvl9pPr marL="2914553" indent="-171445" algn="l" defTabSz="685777" rtl="0" eaLnBrk="1" latinLnBrk="0" hangingPunct="1">
              <a:spcBef>
                <a:spcPct val="20000"/>
              </a:spcBef>
              <a:buFont typeface="Arial" pitchFamily="34" charset="0"/>
              <a:buChar char="•"/>
              <a:defRPr sz="1500" kern="1200">
                <a:solidFill>
                  <a:schemeClr val="tx1"/>
                </a:solidFill>
                <a:latin typeface="+mn-lt"/>
                <a:ea typeface="+mn-ea"/>
                <a:cs typeface="+mn-cs"/>
              </a:defRPr>
            </a:lvl9pPr>
          </a:lstStyle>
          <a:p>
            <a:pPr>
              <a:lnSpc>
                <a:spcPct val="120000"/>
              </a:lnSpc>
              <a:spcBef>
                <a:spcPts val="0"/>
              </a:spcBef>
              <a:buClrTx/>
              <a:buSzPct val="100000"/>
              <a:buFont typeface="Apple SD Gothic Neo Regular" panose="02000300000000000000" pitchFamily="2" charset="-127"/>
              <a:buChar char="◼"/>
            </a:pPr>
            <a:r>
              <a:rPr kumimoji="1" lang="ja-JP" altLang="en-US" sz="1100" b="1">
                <a:solidFill>
                  <a:schemeClr val="bg1"/>
                </a:solidFill>
                <a:ea typeface="MS PGothic" panose="020B0600070205080204" pitchFamily="34" charset="-128"/>
              </a:rPr>
              <a:t>レイヤ間リンクへの </a:t>
            </a:r>
            <a:r>
              <a:rPr kumimoji="1" lang="en-US" altLang="ja-JP" sz="1100" b="1" dirty="0">
                <a:solidFill>
                  <a:schemeClr val="bg1"/>
                </a:solidFill>
                <a:ea typeface="MS PGothic" panose="020B0600070205080204" pitchFamily="34" charset="-128"/>
              </a:rPr>
              <a:t>EtherChannel </a:t>
            </a:r>
            <a:r>
              <a:rPr kumimoji="1" lang="ja-JP" altLang="en-US" sz="1100" b="1">
                <a:solidFill>
                  <a:schemeClr val="bg1"/>
                </a:solidFill>
                <a:ea typeface="MS PGothic" panose="020B0600070205080204" pitchFamily="34" charset="-128"/>
              </a:rPr>
              <a:t>の適用</a:t>
            </a:r>
            <a:endParaRPr kumimoji="1" lang="en-US" altLang="ja-JP" sz="1100" b="1" dirty="0">
              <a:solidFill>
                <a:schemeClr val="bg1"/>
              </a:solidFill>
              <a:ea typeface="MS PGothic" panose="020B0600070205080204" pitchFamily="34" charset="-128"/>
            </a:endParaRPr>
          </a:p>
          <a:p>
            <a:pPr marL="177800" lvl="1" indent="0">
              <a:lnSpc>
                <a:spcPct val="120000"/>
              </a:lnSpc>
              <a:spcBef>
                <a:spcPts val="0"/>
              </a:spcBef>
              <a:buClrTx/>
              <a:buSzPct val="100000"/>
              <a:buNone/>
            </a:pPr>
            <a:r>
              <a:rPr kumimoji="1" lang="ja-JP" altLang="en-US" sz="1100">
                <a:ea typeface="MS PGothic" panose="020B0600070205080204" pitchFamily="34" charset="-128"/>
              </a:rPr>
              <a:t>　</a:t>
            </a:r>
            <a:r>
              <a:rPr kumimoji="1" lang="en-US" altLang="ja-JP" sz="1100" dirty="0">
                <a:ea typeface="MS PGothic" panose="020B0600070205080204" pitchFamily="34" charset="-128"/>
              </a:rPr>
              <a:t>Cisco Catalyst 9000 </a:t>
            </a:r>
            <a:r>
              <a:rPr kumimoji="1" lang="ja-JP" altLang="en-US" sz="1100">
                <a:ea typeface="MS PGothic" panose="020B0600070205080204" pitchFamily="34" charset="-128"/>
              </a:rPr>
              <a:t>シリーズで</a:t>
            </a:r>
            <a:r>
              <a:rPr kumimoji="1" lang="en-US" altLang="ja-JP" sz="1100" dirty="0">
                <a:ea typeface="MS PGothic" panose="020B0600070205080204" pitchFamily="34" charset="-128"/>
              </a:rPr>
              <a:t> </a:t>
            </a:r>
            <a:r>
              <a:rPr kumimoji="1" lang="en-US" altLang="ja-JP" sz="1100" dirty="0" err="1">
                <a:ea typeface="MS PGothic" panose="020B0600070205080204" pitchFamily="34" charset="-128"/>
              </a:rPr>
              <a:t>StackWise</a:t>
            </a:r>
            <a:r>
              <a:rPr kumimoji="1" lang="en-US" altLang="ja-JP" sz="1100" dirty="0">
                <a:ea typeface="MS PGothic" panose="020B0600070205080204" pitchFamily="34" charset="-128"/>
              </a:rPr>
              <a:t> </a:t>
            </a:r>
            <a:r>
              <a:rPr kumimoji="1" lang="ja-JP" altLang="en-US" sz="1100">
                <a:ea typeface="MS PGothic" panose="020B0600070205080204" pitchFamily="34" charset="-128"/>
              </a:rPr>
              <a:t>や</a:t>
            </a:r>
            <a:r>
              <a:rPr kumimoji="1" lang="en-US" altLang="ja-JP" sz="1100" dirty="0">
                <a:ea typeface="MS PGothic" panose="020B0600070205080204" pitchFamily="34" charset="-128"/>
              </a:rPr>
              <a:t> </a:t>
            </a:r>
            <a:r>
              <a:rPr kumimoji="1" lang="en-US" altLang="ja-JP" sz="1100" dirty="0" err="1">
                <a:ea typeface="MS PGothic" panose="020B0600070205080204" pitchFamily="34" charset="-128"/>
              </a:rPr>
              <a:t>StackWise</a:t>
            </a:r>
            <a:r>
              <a:rPr kumimoji="1" lang="en-US" altLang="ja-JP" sz="1100" dirty="0">
                <a:ea typeface="MS PGothic" panose="020B0600070205080204" pitchFamily="34" charset="-128"/>
              </a:rPr>
              <a:t> Virtual </a:t>
            </a:r>
            <a:r>
              <a:rPr kumimoji="1" lang="ja-JP" altLang="en-US" sz="1100" err="1">
                <a:ea typeface="MS PGothic" panose="020B0600070205080204" pitchFamily="34" charset="-128"/>
              </a:rPr>
              <a:t>で冗</a:t>
            </a:r>
            <a:r>
              <a:rPr kumimoji="1" lang="ja-JP" altLang="en-US" sz="1100">
                <a:ea typeface="MS PGothic" panose="020B0600070205080204" pitchFamily="34" charset="-128"/>
              </a:rPr>
              <a:t>長した機器の筐体間で分散させた物理リンク間で</a:t>
            </a:r>
            <a:r>
              <a:rPr kumimoji="1" lang="en-US" altLang="ja-JP" sz="1100" dirty="0">
                <a:ea typeface="MS PGothic" panose="020B0600070205080204" pitchFamily="34" charset="-128"/>
              </a:rPr>
              <a:t> EtherChannel </a:t>
            </a:r>
            <a:r>
              <a:rPr kumimoji="1" lang="ja-JP" altLang="en-US" sz="1100">
                <a:ea typeface="MS PGothic" panose="020B0600070205080204" pitchFamily="34" charset="-128"/>
              </a:rPr>
              <a:t>を組むことを</a:t>
            </a:r>
            <a:r>
              <a:rPr kumimoji="1" lang="en-US" altLang="ja-JP" sz="1100" dirty="0">
                <a:ea typeface="MS PGothic" panose="020B0600070205080204" pitchFamily="34" charset="-128"/>
              </a:rPr>
              <a:t> MEC (Multi-Chassis EtherChannel) </a:t>
            </a:r>
            <a:r>
              <a:rPr kumimoji="1" lang="ja-JP" altLang="en-US" sz="1100">
                <a:ea typeface="MS PGothic" panose="020B0600070205080204" pitchFamily="34" charset="-128"/>
              </a:rPr>
              <a:t>と呼びます。</a:t>
            </a:r>
            <a:endParaRPr kumimoji="1" lang="en-US" altLang="ja-JP" sz="1100" dirty="0">
              <a:ea typeface="MS PGothic" panose="020B0600070205080204" pitchFamily="34" charset="-128"/>
            </a:endParaRPr>
          </a:p>
          <a:p>
            <a:pPr marL="177800" lvl="1" indent="0">
              <a:lnSpc>
                <a:spcPct val="120000"/>
              </a:lnSpc>
              <a:spcBef>
                <a:spcPts val="0"/>
              </a:spcBef>
              <a:buNone/>
            </a:pPr>
            <a:r>
              <a:rPr kumimoji="1" lang="ja-JP" altLang="en-US" sz="1100">
                <a:ea typeface="MS PGothic" panose="020B0600070205080204" pitchFamily="34" charset="-128"/>
              </a:rPr>
              <a:t>　ディストリビューション</a:t>
            </a:r>
            <a:r>
              <a:rPr kumimoji="1" lang="en-US" altLang="ja-JP" sz="1100" dirty="0">
                <a:ea typeface="MS PGothic" panose="020B0600070205080204" pitchFamily="34" charset="-128"/>
              </a:rPr>
              <a:t> </a:t>
            </a:r>
            <a:r>
              <a:rPr kumimoji="1" lang="ja-JP" altLang="en-US" sz="1100">
                <a:ea typeface="MS PGothic" panose="020B0600070205080204" pitchFamily="34" charset="-128"/>
              </a:rPr>
              <a:t>レイヤでのスタック適用と併せて、アクセス</a:t>
            </a:r>
            <a:r>
              <a:rPr kumimoji="1" lang="en-US" altLang="ja-JP" sz="1100" dirty="0">
                <a:ea typeface="MS PGothic" panose="020B0600070205080204" pitchFamily="34" charset="-128"/>
              </a:rPr>
              <a:t>-</a:t>
            </a:r>
            <a:r>
              <a:rPr kumimoji="1" lang="ja-JP" altLang="en-US" sz="1100">
                <a:ea typeface="MS PGothic" panose="020B0600070205080204" pitchFamily="34" charset="-128"/>
              </a:rPr>
              <a:t>ディストリビューション間の複数リンクを</a:t>
            </a:r>
            <a:r>
              <a:rPr kumimoji="1" lang="en-US" altLang="ja-JP" sz="1100" dirty="0">
                <a:ea typeface="MS PGothic" panose="020B0600070205080204" pitchFamily="34" charset="-128"/>
              </a:rPr>
              <a:t> EtherChannel </a:t>
            </a:r>
            <a:r>
              <a:rPr kumimoji="1" lang="ja-JP" altLang="en-US" sz="1100">
                <a:ea typeface="MS PGothic" panose="020B0600070205080204" pitchFamily="34" charset="-128"/>
              </a:rPr>
              <a:t>として論理的に束ねる設定をします。ディストリビューション側は </a:t>
            </a:r>
            <a:r>
              <a:rPr kumimoji="1" lang="en-US" altLang="ja-JP" sz="1100" dirty="0">
                <a:ea typeface="MS PGothic" panose="020B0600070205080204" pitchFamily="34" charset="-128"/>
              </a:rPr>
              <a:t>MEC</a:t>
            </a:r>
            <a:r>
              <a:rPr kumimoji="1" lang="ja-JP" altLang="en-US" sz="1100">
                <a:ea typeface="MS PGothic" panose="020B0600070205080204" pitchFamily="34" charset="-128"/>
              </a:rPr>
              <a:t> となります。</a:t>
            </a:r>
            <a:r>
              <a:rPr kumimoji="1" lang="en-US" altLang="ja-JP" sz="1100" dirty="0">
                <a:ea typeface="MS PGothic" panose="020B0600070205080204" pitchFamily="34" charset="-128"/>
              </a:rPr>
              <a:t>MEC</a:t>
            </a:r>
            <a:r>
              <a:rPr kumimoji="1" lang="ja-JP" altLang="en-US" sz="1100">
                <a:ea typeface="MS PGothic" panose="020B0600070205080204" pitchFamily="34" charset="-128"/>
              </a:rPr>
              <a:t> の利用により、冗長化、トラフィックのリンク間負荷分散が自動的に行われます。また、障害時の通信復旧までの時間は</a:t>
            </a:r>
            <a:r>
              <a:rPr kumimoji="1" lang="en-US" altLang="ja-JP" sz="1100" dirty="0">
                <a:ea typeface="MS PGothic" panose="020B0600070205080204" pitchFamily="34" charset="-128"/>
              </a:rPr>
              <a:t>50 </a:t>
            </a:r>
            <a:r>
              <a:rPr kumimoji="1" lang="ja-JP" altLang="en-US" sz="1100">
                <a:ea typeface="MS PGothic" panose="020B0600070205080204" pitchFamily="34" charset="-128"/>
              </a:rPr>
              <a:t>ミリ秒から</a:t>
            </a:r>
            <a:r>
              <a:rPr kumimoji="1" lang="en-US" altLang="ja-JP" sz="1100" dirty="0">
                <a:ea typeface="MS PGothic" panose="020B0600070205080204" pitchFamily="34" charset="-128"/>
              </a:rPr>
              <a:t> 600 </a:t>
            </a:r>
            <a:r>
              <a:rPr kumimoji="1" lang="ja-JP" altLang="en-US" sz="1100">
                <a:ea typeface="MS PGothic" panose="020B0600070205080204" pitchFamily="34" charset="-128"/>
              </a:rPr>
              <a:t>ミリ秒と高速に収束します。</a:t>
            </a:r>
            <a:endParaRPr kumimoji="1" lang="en-US" altLang="ja-JP" sz="1100" dirty="0">
              <a:ea typeface="MS PGothic" panose="020B0600070205080204" pitchFamily="34" charset="-128"/>
            </a:endParaRPr>
          </a:p>
          <a:p>
            <a:pPr marL="177800" lvl="1" indent="0">
              <a:lnSpc>
                <a:spcPct val="120000"/>
              </a:lnSpc>
              <a:spcBef>
                <a:spcPts val="0"/>
              </a:spcBef>
              <a:buNone/>
            </a:pPr>
            <a:r>
              <a:rPr kumimoji="1" lang="ja-JP" altLang="en-US" sz="1100">
                <a:ea typeface="MS PGothic" panose="020B0600070205080204" pitchFamily="34" charset="-128"/>
              </a:rPr>
              <a:t>　コアにスタックを適用した場合は、ディストリビューション、コアの双方が </a:t>
            </a:r>
            <a:r>
              <a:rPr kumimoji="1" lang="en-US" altLang="ja-JP" sz="1100" dirty="0">
                <a:ea typeface="MS PGothic" panose="020B0600070205080204" pitchFamily="34" charset="-128"/>
              </a:rPr>
              <a:t>MEC</a:t>
            </a:r>
            <a:r>
              <a:rPr kumimoji="1" lang="ja-JP" altLang="en-US" sz="1100">
                <a:ea typeface="MS PGothic" panose="020B0600070205080204" pitchFamily="34" charset="-128"/>
              </a:rPr>
              <a:t> となるように </a:t>
            </a:r>
            <a:r>
              <a:rPr kumimoji="1" lang="en-US" altLang="ja-JP" sz="1100" dirty="0">
                <a:ea typeface="MS PGothic" panose="020B0600070205080204" pitchFamily="34" charset="-128"/>
              </a:rPr>
              <a:t>EtherChannel </a:t>
            </a:r>
            <a:r>
              <a:rPr kumimoji="1" lang="ja-JP" altLang="en-US" sz="1100">
                <a:ea typeface="MS PGothic" panose="020B0600070205080204" pitchFamily="34" charset="-128"/>
              </a:rPr>
              <a:t>を構成します。</a:t>
            </a:r>
            <a:endParaRPr kumimoji="1" lang="en-US" altLang="ja-JP" sz="1100" dirty="0">
              <a:ea typeface="MS PGothic" panose="020B0600070205080204" pitchFamily="34" charset="-128"/>
            </a:endParaRPr>
          </a:p>
          <a:p>
            <a:pPr marL="177800" lvl="1" indent="0">
              <a:lnSpc>
                <a:spcPct val="120000"/>
              </a:lnSpc>
              <a:spcBef>
                <a:spcPts val="0"/>
              </a:spcBef>
              <a:buNone/>
            </a:pPr>
            <a:endParaRPr kumimoji="1" lang="en-US" altLang="ja-JP" sz="1100" dirty="0">
              <a:ea typeface="MS PGothic" panose="020B0600070205080204" pitchFamily="34" charset="-128"/>
            </a:endParaRPr>
          </a:p>
          <a:p>
            <a:pPr>
              <a:lnSpc>
                <a:spcPct val="120000"/>
              </a:lnSpc>
              <a:spcBef>
                <a:spcPts val="0"/>
              </a:spcBef>
              <a:buClrTx/>
              <a:buSzPct val="100000"/>
              <a:buFont typeface="Apple SD Gothic Neo Regular" panose="02000300000000000000" pitchFamily="2" charset="-127"/>
              <a:buChar char="◼"/>
            </a:pPr>
            <a:r>
              <a:rPr kumimoji="1" lang="ja-JP" altLang="en-US" sz="1100" b="1">
                <a:solidFill>
                  <a:schemeClr val="bg1"/>
                </a:solidFill>
                <a:ea typeface="MS PGothic" panose="020B0600070205080204" pitchFamily="34" charset="-128"/>
              </a:rPr>
              <a:t>リンク間のロードバランス</a:t>
            </a:r>
            <a:r>
              <a:rPr kumimoji="1" lang="en-US" altLang="ja-JP" sz="1100" b="1" dirty="0">
                <a:solidFill>
                  <a:schemeClr val="bg1"/>
                </a:solidFill>
                <a:ea typeface="MS PGothic" panose="020B0600070205080204" pitchFamily="34" charset="-128"/>
              </a:rPr>
              <a:t> </a:t>
            </a:r>
            <a:r>
              <a:rPr kumimoji="1" lang="ja-JP" altLang="en-US" sz="1100" b="1">
                <a:solidFill>
                  <a:schemeClr val="bg1"/>
                </a:solidFill>
                <a:ea typeface="MS PGothic" panose="020B0600070205080204" pitchFamily="34" charset="-128"/>
              </a:rPr>
              <a:t>アルゴリズムの考慮</a:t>
            </a:r>
            <a:endParaRPr kumimoji="1" lang="en-US" altLang="ja-JP" sz="1100" b="1" dirty="0">
              <a:solidFill>
                <a:schemeClr val="bg1"/>
              </a:solidFill>
              <a:ea typeface="MS PGothic" panose="020B0600070205080204" pitchFamily="34" charset="-128"/>
            </a:endParaRPr>
          </a:p>
          <a:p>
            <a:pPr marL="188912" lvl="1" indent="0">
              <a:lnSpc>
                <a:spcPct val="120000"/>
              </a:lnSpc>
              <a:spcBef>
                <a:spcPts val="0"/>
              </a:spcBef>
              <a:buClrTx/>
              <a:buSzPct val="100000"/>
              <a:buNone/>
            </a:pPr>
            <a:r>
              <a:rPr kumimoji="1" lang="ja-JP" altLang="en-US" sz="1100" b="1">
                <a:solidFill>
                  <a:schemeClr val="bg1"/>
                </a:solidFill>
                <a:ea typeface="MS PGothic" panose="020B0600070205080204" pitchFamily="34" charset="-128"/>
              </a:rPr>
              <a:t>　</a:t>
            </a:r>
            <a:r>
              <a:rPr kumimoji="1" lang="en-US" altLang="ja-JP" sz="1100" dirty="0">
                <a:ea typeface="MS PGothic" panose="020B0600070205080204" pitchFamily="34" charset="-128"/>
              </a:rPr>
              <a:t>Cisco Catalyst 9200</a:t>
            </a:r>
            <a:r>
              <a:rPr kumimoji="1" lang="ja-JP" altLang="en-US" sz="1100">
                <a:ea typeface="MS PGothic" panose="020B0600070205080204" pitchFamily="34" charset="-128"/>
              </a:rPr>
              <a:t> シリーズのそれぞれの初期設定は、送信元</a:t>
            </a:r>
            <a:r>
              <a:rPr kumimoji="1" lang="en-US" altLang="ja-JP" sz="1100" dirty="0">
                <a:ea typeface="MS PGothic" panose="020B0600070205080204" pitchFamily="34" charset="-128"/>
              </a:rPr>
              <a:t> MAC </a:t>
            </a:r>
            <a:r>
              <a:rPr kumimoji="1" lang="ja-JP" altLang="en-US" sz="1100">
                <a:ea typeface="MS PGothic" panose="020B0600070205080204" pitchFamily="34" charset="-128"/>
              </a:rPr>
              <a:t>アドレス（</a:t>
            </a:r>
            <a:r>
              <a:rPr kumimoji="1" lang="en-US" altLang="ja-JP" sz="1100" dirty="0" err="1">
                <a:ea typeface="MS PGothic" panose="020B0600070205080204" pitchFamily="34" charset="-128"/>
              </a:rPr>
              <a:t>src</a:t>
            </a:r>
            <a:r>
              <a:rPr kumimoji="1" lang="en-US" altLang="ja-JP" sz="1100" dirty="0">
                <a:ea typeface="MS PGothic" panose="020B0600070205080204" pitchFamily="34" charset="-128"/>
              </a:rPr>
              <a:t>-mac</a:t>
            </a:r>
            <a:r>
              <a:rPr kumimoji="1" lang="ja-JP" altLang="en-US" sz="1100">
                <a:ea typeface="MS PGothic" panose="020B0600070205080204" pitchFamily="34" charset="-128"/>
              </a:rPr>
              <a:t>）の値のハッシュ値に基づいてリンク間でトラフィックを分散します。</a:t>
            </a:r>
            <a:r>
              <a:rPr kumimoji="1" lang="en-US" altLang="ja-JP" sz="1100" dirty="0">
                <a:ea typeface="MS PGothic" panose="020B0600070205080204" pitchFamily="34" charset="-128"/>
              </a:rPr>
              <a:t>(Catalyst9600</a:t>
            </a:r>
            <a:r>
              <a:rPr kumimoji="1" lang="ja-JP" altLang="en-US" sz="1100">
                <a:ea typeface="MS PGothic" panose="020B0600070205080204" pitchFamily="34" charset="-128"/>
              </a:rPr>
              <a:t>の初期設定は、送信元、送信先の</a:t>
            </a:r>
            <a:r>
              <a:rPr kumimoji="1" lang="en-US" altLang="ja-JP" sz="1100" dirty="0">
                <a:ea typeface="MS PGothic" panose="020B0600070205080204" pitchFamily="34" charset="-128"/>
              </a:rPr>
              <a:t>IP</a:t>
            </a:r>
            <a:r>
              <a:rPr kumimoji="1" lang="ja-JP" altLang="en-US" sz="1100">
                <a:ea typeface="MS PGothic" panose="020B0600070205080204" pitchFamily="34" charset="-128"/>
              </a:rPr>
              <a:t>アドレスのハッシュ値に基づいて分散</a:t>
            </a:r>
            <a:r>
              <a:rPr kumimoji="1" lang="en-US" altLang="ja-JP" sz="1100" dirty="0">
                <a:ea typeface="MS PGothic" panose="020B0600070205080204" pitchFamily="34" charset="-128"/>
              </a:rPr>
              <a:t>)</a:t>
            </a:r>
            <a:br>
              <a:rPr kumimoji="1" lang="en-US" altLang="ja-JP" sz="1100" dirty="0">
                <a:ea typeface="MS PGothic" panose="020B0600070205080204" pitchFamily="34" charset="-128"/>
              </a:rPr>
            </a:br>
            <a:r>
              <a:rPr kumimoji="1" lang="ja-JP" altLang="en-US" sz="1100">
                <a:ea typeface="MS PGothic" panose="020B0600070205080204" pitchFamily="34" charset="-128"/>
              </a:rPr>
              <a:t>　適切な </a:t>
            </a:r>
            <a:r>
              <a:rPr kumimoji="1" lang="en-US" altLang="ja-JP" sz="1100" dirty="0">
                <a:ea typeface="MS PGothic" panose="020B0600070205080204" pitchFamily="34" charset="-128"/>
              </a:rPr>
              <a:t>IP</a:t>
            </a:r>
            <a:r>
              <a:rPr kumimoji="1" lang="ja-JP" altLang="en-US" sz="1100">
                <a:ea typeface="MS PGothic" panose="020B0600070205080204" pitchFamily="34" charset="-128"/>
              </a:rPr>
              <a:t> ルーティング構成ではトラフィックの送信元 </a:t>
            </a:r>
            <a:r>
              <a:rPr kumimoji="1" lang="en-US" altLang="ja-JP" sz="1100" dirty="0">
                <a:ea typeface="MS PGothic" panose="020B0600070205080204" pitchFamily="34" charset="-128"/>
              </a:rPr>
              <a:t>MAC</a:t>
            </a:r>
            <a:r>
              <a:rPr kumimoji="1" lang="ja-JP" altLang="en-US" sz="1100">
                <a:ea typeface="MS PGothic" panose="020B0600070205080204" pitchFamily="34" charset="-128"/>
              </a:rPr>
              <a:t> アドレスが </a:t>
            </a:r>
            <a:r>
              <a:rPr kumimoji="1" lang="en-US" altLang="ja-JP" sz="1100" dirty="0">
                <a:ea typeface="MS PGothic" panose="020B0600070205080204" pitchFamily="34" charset="-128"/>
              </a:rPr>
              <a:t>SVI</a:t>
            </a:r>
            <a:r>
              <a:rPr kumimoji="1" lang="ja-JP" altLang="en-US" sz="1100">
                <a:ea typeface="MS PGothic" panose="020B0600070205080204" pitchFamily="34" charset="-128"/>
              </a:rPr>
              <a:t> やルーテッド</a:t>
            </a:r>
            <a:r>
              <a:rPr kumimoji="1" lang="en-US" altLang="ja-JP" sz="1100" dirty="0">
                <a:ea typeface="MS PGothic" panose="020B0600070205080204" pitchFamily="34" charset="-128"/>
              </a:rPr>
              <a:t> </a:t>
            </a:r>
            <a:r>
              <a:rPr kumimoji="1" lang="ja-JP" altLang="en-US" sz="1100">
                <a:ea typeface="MS PGothic" panose="020B0600070205080204" pitchFamily="34" charset="-128"/>
              </a:rPr>
              <a:t>インターフェースの </a:t>
            </a:r>
            <a:r>
              <a:rPr kumimoji="1" lang="en-US" altLang="ja-JP" sz="1100" dirty="0">
                <a:ea typeface="MS PGothic" panose="020B0600070205080204" pitchFamily="34" charset="-128"/>
              </a:rPr>
              <a:t>MAC</a:t>
            </a:r>
            <a:r>
              <a:rPr kumimoji="1" lang="ja-JP" altLang="en-US" sz="1100">
                <a:ea typeface="MS PGothic" panose="020B0600070205080204" pitchFamily="34" charset="-128"/>
              </a:rPr>
              <a:t> アドレスに収束するため、初期設定のままではひとつのリンクにトラフィックが偏ります。ロード</a:t>
            </a:r>
            <a:r>
              <a:rPr kumimoji="1" lang="en-US" altLang="ja-JP" sz="1100" dirty="0">
                <a:ea typeface="MS PGothic" panose="020B0600070205080204" pitchFamily="34" charset="-128"/>
              </a:rPr>
              <a:t> </a:t>
            </a:r>
            <a:r>
              <a:rPr kumimoji="1" lang="ja-JP" altLang="en-US" sz="1100">
                <a:ea typeface="MS PGothic" panose="020B0600070205080204" pitchFamily="34" charset="-128"/>
              </a:rPr>
              <a:t>バランシングの設定を送信元と送信先</a:t>
            </a:r>
            <a:r>
              <a:rPr kumimoji="1" lang="en-US" altLang="ja-JP" sz="1100" dirty="0">
                <a:ea typeface="MS PGothic" panose="020B0600070205080204" pitchFamily="34" charset="-128"/>
              </a:rPr>
              <a:t> IP </a:t>
            </a:r>
            <a:r>
              <a:rPr kumimoji="1" lang="ja-JP" altLang="en-US" sz="1100">
                <a:ea typeface="MS PGothic" panose="020B0600070205080204" pitchFamily="34" charset="-128"/>
              </a:rPr>
              <a:t>アドレス（</a:t>
            </a:r>
            <a:r>
              <a:rPr kumimoji="1" lang="en-US" altLang="ja-JP" sz="1100" dirty="0" err="1">
                <a:ea typeface="MS PGothic" panose="020B0600070205080204" pitchFamily="34" charset="-128"/>
              </a:rPr>
              <a:t>src-dst-ip</a:t>
            </a:r>
            <a:r>
              <a:rPr kumimoji="1" lang="ja-JP" altLang="en-US" sz="1100">
                <a:ea typeface="MS PGothic" panose="020B0600070205080204" pitchFamily="34" charset="-128"/>
              </a:rPr>
              <a:t>）に変更が必須となります。</a:t>
            </a:r>
            <a:endParaRPr kumimoji="1" lang="en-US" altLang="ja-JP" sz="1100" dirty="0">
              <a:ea typeface="MS PGothic" panose="020B0600070205080204" pitchFamily="34" charset="-128"/>
            </a:endParaRPr>
          </a:p>
          <a:p>
            <a:pPr marL="342900" lvl="1" indent="-114300">
              <a:lnSpc>
                <a:spcPct val="120000"/>
              </a:lnSpc>
              <a:spcBef>
                <a:spcPts val="0"/>
              </a:spcBef>
              <a:buFont typeface="Arial" panose="020B0604020202020204" pitchFamily="34" charset="0"/>
              <a:buChar char="•"/>
            </a:pPr>
            <a:r>
              <a:rPr kumimoji="1" lang="ja-JP" altLang="en-US" sz="1100">
                <a:ea typeface="MS PGothic" panose="020B0600070205080204" pitchFamily="34" charset="-128"/>
              </a:rPr>
              <a:t>必要に応じてトラフィックの偏りを考慮し、送信元と送信先</a:t>
            </a:r>
            <a:r>
              <a:rPr kumimoji="1" lang="en-US" altLang="ja-JP" sz="1100" dirty="0">
                <a:ea typeface="MS PGothic" panose="020B0600070205080204" pitchFamily="34" charset="-128"/>
              </a:rPr>
              <a:t> IP </a:t>
            </a:r>
            <a:r>
              <a:rPr kumimoji="1" lang="ja-JP" altLang="en-US" sz="1100">
                <a:ea typeface="MS PGothic" panose="020B0600070205080204" pitchFamily="34" charset="-128"/>
              </a:rPr>
              <a:t>アドレス（</a:t>
            </a:r>
            <a:r>
              <a:rPr kumimoji="1" lang="en-US" altLang="ja-JP" sz="1100" dirty="0" err="1">
                <a:ea typeface="MS PGothic" panose="020B0600070205080204" pitchFamily="34" charset="-128"/>
              </a:rPr>
              <a:t>src-dst-ip</a:t>
            </a:r>
            <a:r>
              <a:rPr kumimoji="1" lang="ja-JP" altLang="en-US" sz="1100">
                <a:ea typeface="MS PGothic" panose="020B0600070205080204" pitchFamily="34" charset="-128"/>
              </a:rPr>
              <a:t>）以外の選択で調整、変更を行うことでリンク</a:t>
            </a:r>
            <a:r>
              <a:rPr kumimoji="1" lang="en-US" altLang="ja-JP" sz="1100" dirty="0">
                <a:ea typeface="MS PGothic" panose="020B0600070205080204" pitchFamily="34" charset="-128"/>
              </a:rPr>
              <a:t> </a:t>
            </a:r>
            <a:r>
              <a:rPr kumimoji="1" lang="ja-JP" altLang="en-US" sz="1100">
                <a:ea typeface="MS PGothic" panose="020B0600070205080204" pitchFamily="34" charset="-128"/>
              </a:rPr>
              <a:t>アグリゲーションの効果を高めることができる場合があります。</a:t>
            </a:r>
          </a:p>
        </p:txBody>
      </p:sp>
      <p:sp>
        <p:nvSpPr>
          <p:cNvPr id="28" name="Slide Number Placeholder 4">
            <a:extLst>
              <a:ext uri="{FF2B5EF4-FFF2-40B4-BE49-F238E27FC236}">
                <a16:creationId xmlns:a16="http://schemas.microsoft.com/office/drawing/2014/main" id="{378AADCB-5C81-7F40-B9A5-6328C813AA12}"/>
              </a:ext>
            </a:extLst>
          </p:cNvPr>
          <p:cNvSpPr txBox="1">
            <a:spLocks/>
          </p:cNvSpPr>
          <p:nvPr/>
        </p:nvSpPr>
        <p:spPr>
          <a:xfrm>
            <a:off x="8648700" y="4884738"/>
            <a:ext cx="495300" cy="274637"/>
          </a:xfrm>
          <a:prstGeom prst="rect">
            <a:avLst/>
          </a:prstGeom>
        </p:spPr>
        <p:txBody>
          <a:bodyPr>
            <a:noAutofit/>
          </a:bodyPr>
          <a:lstStyle>
            <a:defPPr>
              <a:defRPr lang="en-US"/>
            </a:defPPr>
            <a:lvl1pPr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1pPr>
            <a:lvl2pPr marL="4572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2pPr>
            <a:lvl3pPr marL="9144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3pPr>
            <a:lvl4pPr marL="13716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4pPr>
            <a:lvl5pPr marL="18288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5pPr>
            <a:lvl6pPr marL="2286000" algn="l" defTabSz="457200" rtl="0" eaLnBrk="1" latinLnBrk="0" hangingPunct="1">
              <a:defRPr kern="1200">
                <a:solidFill>
                  <a:schemeClr val="tx1"/>
                </a:solidFill>
                <a:latin typeface="Arial" charset="0"/>
                <a:ea typeface="ＭＳ Ｐゴシック" charset="0"/>
                <a:cs typeface="ＭＳ Ｐゴシック" charset="0"/>
              </a:defRPr>
            </a:lvl6pPr>
            <a:lvl7pPr marL="2743200" algn="l" defTabSz="457200" rtl="0" eaLnBrk="1" latinLnBrk="0" hangingPunct="1">
              <a:defRPr kern="1200">
                <a:solidFill>
                  <a:schemeClr val="tx1"/>
                </a:solidFill>
                <a:latin typeface="Arial" charset="0"/>
                <a:ea typeface="ＭＳ Ｐゴシック" charset="0"/>
                <a:cs typeface="ＭＳ Ｐゴシック" charset="0"/>
              </a:defRPr>
            </a:lvl7pPr>
            <a:lvl8pPr marL="3200400" algn="l" defTabSz="457200" rtl="0" eaLnBrk="1" latinLnBrk="0" hangingPunct="1">
              <a:defRPr kern="1200">
                <a:solidFill>
                  <a:schemeClr val="tx1"/>
                </a:solidFill>
                <a:latin typeface="Arial" charset="0"/>
                <a:ea typeface="ＭＳ Ｐゴシック" charset="0"/>
                <a:cs typeface="ＭＳ Ｐゴシック" charset="0"/>
              </a:defRPr>
            </a:lvl8pPr>
            <a:lvl9pPr marL="3657600" algn="l" defTabSz="457200" rtl="0" eaLnBrk="1" latinLnBrk="0" hangingPunct="1">
              <a:defRPr kern="1200">
                <a:solidFill>
                  <a:schemeClr val="tx1"/>
                </a:solidFill>
                <a:latin typeface="Arial" charset="0"/>
                <a:ea typeface="ＭＳ Ｐゴシック" charset="0"/>
                <a:cs typeface="ＭＳ Ｐゴシック" charset="0"/>
              </a:defRPr>
            </a:lvl9pPr>
          </a:lstStyle>
          <a:p>
            <a:fld id="{3945D0FD-48F1-4D72-80C5-FFB60B92A834}" type="slidenum">
              <a:rPr lang="en-US" sz="900" smtClean="0">
                <a:latin typeface="+mn-lt"/>
                <a:ea typeface="MS PGothic" panose="020B0600070205080204" pitchFamily="34" charset="-128"/>
              </a:rPr>
              <a:pPr/>
              <a:t>52</a:t>
            </a:fld>
            <a:endParaRPr lang="en-US" sz="900">
              <a:latin typeface="+mn-lt"/>
              <a:ea typeface="MS PGothic" panose="020B0600070205080204" pitchFamily="34" charset="-128"/>
            </a:endParaRPr>
          </a:p>
        </p:txBody>
      </p:sp>
      <p:pic>
        <p:nvPicPr>
          <p:cNvPr id="26" name="Picture 27" descr="C:\Users\ecoffey\AppData\Local\Temp\Rar$DRa1.653\30059_Device_laptop_3145_unreachable_64.png">
            <a:extLst>
              <a:ext uri="{FF2B5EF4-FFF2-40B4-BE49-F238E27FC236}">
                <a16:creationId xmlns:a16="http://schemas.microsoft.com/office/drawing/2014/main" id="{32356B74-CF48-2348-90E1-CF6736614607}"/>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7553840" y="3793014"/>
            <a:ext cx="240136" cy="229970"/>
          </a:xfrm>
          <a:prstGeom prst="rect">
            <a:avLst/>
          </a:prstGeom>
          <a:noFill/>
          <a:extLst>
            <a:ext uri="{909E8E84-426E-40DD-AFC4-6F175D3DCCD1}">
              <a14:hiddenFill xmlns:a14="http://schemas.microsoft.com/office/drawing/2010/main">
                <a:solidFill>
                  <a:srgbClr val="FFFFFF"/>
                </a:solidFill>
              </a14:hiddenFill>
            </a:ext>
          </a:extLst>
        </p:spPr>
      </p:pic>
      <p:grpSp>
        <p:nvGrpSpPr>
          <p:cNvPr id="27" name="グループ化 26">
            <a:extLst>
              <a:ext uri="{FF2B5EF4-FFF2-40B4-BE49-F238E27FC236}">
                <a16:creationId xmlns:a16="http://schemas.microsoft.com/office/drawing/2014/main" id="{F768E213-6D30-3D40-9B4B-BAB37E44F99D}"/>
              </a:ext>
            </a:extLst>
          </p:cNvPr>
          <p:cNvGrpSpPr/>
          <p:nvPr/>
        </p:nvGrpSpPr>
        <p:grpSpPr>
          <a:xfrm>
            <a:off x="7151962" y="1758046"/>
            <a:ext cx="1150194" cy="1962338"/>
            <a:chOff x="7167724" y="1657770"/>
            <a:chExt cx="1280578" cy="2466654"/>
          </a:xfrm>
        </p:grpSpPr>
        <p:pic>
          <p:nvPicPr>
            <p:cNvPr id="29" name="Picture 28">
              <a:extLst>
                <a:ext uri="{FF2B5EF4-FFF2-40B4-BE49-F238E27FC236}">
                  <a16:creationId xmlns:a16="http://schemas.microsoft.com/office/drawing/2014/main" id="{672FFBA1-EC92-F44A-BA1D-4A99DF7927AC}"/>
                </a:ext>
              </a:extLst>
            </p:cNvPr>
            <p:cNvPicPr>
              <a:picLocks noChangeAspect="1" noChangeArrowheads="1"/>
            </p:cNvPicPr>
            <p:nvPr/>
          </p:nvPicPr>
          <p:blipFill>
            <a:blip r:embed="rId3">
              <a:alphaModFix amt="50000"/>
              <a:extLst>
                <a:ext uri="{28A0092B-C50C-407E-A947-70E740481C1C}">
                  <a14:useLocalDpi xmlns:a14="http://schemas.microsoft.com/office/drawing/2010/main" val="0"/>
                </a:ext>
              </a:extLst>
            </a:blip>
            <a:srcRect/>
            <a:stretch>
              <a:fillRect/>
            </a:stretch>
          </p:blipFill>
          <p:spPr bwMode="auto">
            <a:xfrm>
              <a:off x="7167724" y="1657770"/>
              <a:ext cx="1280578" cy="12551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0" name="正方形/長方形 29">
              <a:extLst>
                <a:ext uri="{FF2B5EF4-FFF2-40B4-BE49-F238E27FC236}">
                  <a16:creationId xmlns:a16="http://schemas.microsoft.com/office/drawing/2014/main" id="{0B3CF7D3-6C7C-5C4B-A964-133D9F9179EE}"/>
                </a:ext>
              </a:extLst>
            </p:cNvPr>
            <p:cNvSpPr/>
            <p:nvPr/>
          </p:nvSpPr>
          <p:spPr>
            <a:xfrm>
              <a:off x="7254125" y="2280852"/>
              <a:ext cx="946228" cy="227408"/>
            </a:xfrm>
            <a:prstGeom prst="rect">
              <a:avLst/>
            </a:prstGeom>
            <a:solidFill>
              <a:schemeClr val="bg2"/>
            </a:solidFill>
            <a:ln w="635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en-US" altLang="ja-JP" sz="500">
                  <a:ea typeface="MS PGothic" panose="020B0600070205080204" pitchFamily="34" charset="-128"/>
                </a:rPr>
                <a:t>VLAN</a:t>
              </a:r>
              <a:br>
                <a:rPr kumimoji="1" lang="en-US" altLang="ja-JP" sz="500">
                  <a:ea typeface="MS PGothic" panose="020B0600070205080204" pitchFamily="34" charset="-128"/>
                </a:rPr>
              </a:br>
              <a:r>
                <a:rPr kumimoji="1" lang="en-US" altLang="ja-JP" sz="500">
                  <a:ea typeface="MS PGothic" panose="020B0600070205080204" pitchFamily="34" charset="-128"/>
                </a:rPr>
                <a:t>100</a:t>
              </a:r>
              <a:endParaRPr kumimoji="1" lang="ja-JP" altLang="en-US" sz="500">
                <a:ea typeface="MS PGothic" panose="020B0600070205080204" pitchFamily="34" charset="-128"/>
              </a:endParaRPr>
            </a:p>
          </p:txBody>
        </p:sp>
        <p:sp>
          <p:nvSpPr>
            <p:cNvPr id="32" name="円/楕円 31">
              <a:extLst>
                <a:ext uri="{FF2B5EF4-FFF2-40B4-BE49-F238E27FC236}">
                  <a16:creationId xmlns:a16="http://schemas.microsoft.com/office/drawing/2014/main" id="{A696B16F-0FD1-1F40-ACE3-CECB8D52D7B9}"/>
                </a:ext>
              </a:extLst>
            </p:cNvPr>
            <p:cNvSpPr/>
            <p:nvPr/>
          </p:nvSpPr>
          <p:spPr>
            <a:xfrm>
              <a:off x="7378366" y="1773414"/>
              <a:ext cx="822946" cy="322881"/>
            </a:xfrm>
            <a:prstGeom prst="ellipse">
              <a:avLst/>
            </a:prstGeom>
            <a:solidFill>
              <a:schemeClr val="bg2"/>
            </a:solidFill>
            <a:ln w="635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500">
                  <a:ea typeface="MS PGothic" panose="020B0600070205080204" pitchFamily="34" charset="-128"/>
                </a:rPr>
                <a:t>ルータ</a:t>
              </a:r>
            </a:p>
          </p:txBody>
        </p:sp>
        <p:cxnSp>
          <p:nvCxnSpPr>
            <p:cNvPr id="33" name="直線コネクタ 32">
              <a:extLst>
                <a:ext uri="{FF2B5EF4-FFF2-40B4-BE49-F238E27FC236}">
                  <a16:creationId xmlns:a16="http://schemas.microsoft.com/office/drawing/2014/main" id="{B615D964-8A38-7B4C-B125-950763D0F281}"/>
                </a:ext>
              </a:extLst>
            </p:cNvPr>
            <p:cNvCxnSpPr>
              <a:cxnSpLocks/>
              <a:stCxn id="32" idx="4"/>
              <a:endCxn id="30" idx="0"/>
            </p:cNvCxnSpPr>
            <p:nvPr/>
          </p:nvCxnSpPr>
          <p:spPr>
            <a:xfrm flipH="1">
              <a:off x="7727239" y="2096295"/>
              <a:ext cx="62600" cy="184557"/>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34" name="正方形/長方形 33">
              <a:extLst>
                <a:ext uri="{FF2B5EF4-FFF2-40B4-BE49-F238E27FC236}">
                  <a16:creationId xmlns:a16="http://schemas.microsoft.com/office/drawing/2014/main" id="{D2710616-D7B1-C24B-907D-031EA2636EB2}"/>
                </a:ext>
              </a:extLst>
            </p:cNvPr>
            <p:cNvSpPr/>
            <p:nvPr/>
          </p:nvSpPr>
          <p:spPr>
            <a:xfrm>
              <a:off x="7224317" y="2061137"/>
              <a:ext cx="357349" cy="232125"/>
            </a:xfrm>
            <a:prstGeom prst="rect">
              <a:avLst/>
            </a:prstGeom>
            <a:noFill/>
            <a:ln>
              <a:noFill/>
            </a:ln>
          </p:spPr>
          <p:txBody>
            <a:bodyPr wrap="square">
              <a:spAutoFit/>
            </a:bodyPr>
            <a:lstStyle/>
            <a:p>
              <a:pPr algn="ctr"/>
              <a:r>
                <a:rPr kumimoji="1" lang="en-US" altLang="ja-JP" sz="600">
                  <a:latin typeface="+mn-lt"/>
                  <a:ea typeface="MS PGothic" panose="020B0600070205080204" pitchFamily="34" charset="-128"/>
                </a:rPr>
                <a:t>SVI</a:t>
              </a:r>
              <a:endParaRPr kumimoji="1" lang="ja-JP" altLang="en-US" sz="600">
                <a:latin typeface="+mn-lt"/>
                <a:ea typeface="MS PGothic" panose="020B0600070205080204" pitchFamily="34" charset="-128"/>
              </a:endParaRPr>
            </a:p>
          </p:txBody>
        </p:sp>
        <p:sp>
          <p:nvSpPr>
            <p:cNvPr id="39" name="正方形/長方形 38">
              <a:extLst>
                <a:ext uri="{FF2B5EF4-FFF2-40B4-BE49-F238E27FC236}">
                  <a16:creationId xmlns:a16="http://schemas.microsoft.com/office/drawing/2014/main" id="{C5A43D1E-9143-E04A-96EA-6B4945D3AF1F}"/>
                </a:ext>
              </a:extLst>
            </p:cNvPr>
            <p:cNvSpPr/>
            <p:nvPr/>
          </p:nvSpPr>
          <p:spPr>
            <a:xfrm>
              <a:off x="7444570" y="2854363"/>
              <a:ext cx="98137" cy="100100"/>
            </a:xfrm>
            <a:prstGeom prst="rect">
              <a:avLst/>
            </a:prstGeom>
            <a:solidFill>
              <a:schemeClr val="bg2"/>
            </a:solidFill>
            <a:ln w="635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500">
                <a:ea typeface="MS PGothic" panose="020B0600070205080204" pitchFamily="34" charset="-128"/>
              </a:endParaRPr>
            </a:p>
          </p:txBody>
        </p:sp>
        <p:sp>
          <p:nvSpPr>
            <p:cNvPr id="40" name="正方形/長方形 39">
              <a:extLst>
                <a:ext uri="{FF2B5EF4-FFF2-40B4-BE49-F238E27FC236}">
                  <a16:creationId xmlns:a16="http://schemas.microsoft.com/office/drawing/2014/main" id="{5EA2E743-E9C2-0C4B-AFCE-0AA3310BBDE4}"/>
                </a:ext>
              </a:extLst>
            </p:cNvPr>
            <p:cNvSpPr/>
            <p:nvPr/>
          </p:nvSpPr>
          <p:spPr>
            <a:xfrm>
              <a:off x="8008879" y="2847538"/>
              <a:ext cx="98137" cy="100100"/>
            </a:xfrm>
            <a:prstGeom prst="rect">
              <a:avLst/>
            </a:prstGeom>
            <a:solidFill>
              <a:schemeClr val="bg2"/>
            </a:solidFill>
            <a:ln w="635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500">
                <a:ea typeface="MS PGothic" panose="020B0600070205080204" pitchFamily="34" charset="-128"/>
              </a:endParaRPr>
            </a:p>
          </p:txBody>
        </p:sp>
        <p:cxnSp>
          <p:nvCxnSpPr>
            <p:cNvPr id="41" name="直線コネクタ 40">
              <a:extLst>
                <a:ext uri="{FF2B5EF4-FFF2-40B4-BE49-F238E27FC236}">
                  <a16:creationId xmlns:a16="http://schemas.microsoft.com/office/drawing/2014/main" id="{FC6AD214-2947-7247-9E5C-C60508592F66}"/>
                </a:ext>
              </a:extLst>
            </p:cNvPr>
            <p:cNvCxnSpPr>
              <a:cxnSpLocks/>
              <a:endCxn id="39" idx="0"/>
            </p:cNvCxnSpPr>
            <p:nvPr/>
          </p:nvCxnSpPr>
          <p:spPr>
            <a:xfrm flipH="1">
              <a:off x="7493640" y="2485997"/>
              <a:ext cx="7072" cy="368366"/>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3" name="直線コネクタ 42">
              <a:extLst>
                <a:ext uri="{FF2B5EF4-FFF2-40B4-BE49-F238E27FC236}">
                  <a16:creationId xmlns:a16="http://schemas.microsoft.com/office/drawing/2014/main" id="{F9F65D86-396D-E84C-8B64-93B79679CEDF}"/>
                </a:ext>
              </a:extLst>
            </p:cNvPr>
            <p:cNvCxnSpPr>
              <a:cxnSpLocks/>
              <a:endCxn id="40" idx="0"/>
            </p:cNvCxnSpPr>
            <p:nvPr/>
          </p:nvCxnSpPr>
          <p:spPr>
            <a:xfrm flipH="1">
              <a:off x="8057948" y="2497046"/>
              <a:ext cx="6692" cy="350492"/>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 name="直線コネクタ 46">
              <a:extLst>
                <a:ext uri="{FF2B5EF4-FFF2-40B4-BE49-F238E27FC236}">
                  <a16:creationId xmlns:a16="http://schemas.microsoft.com/office/drawing/2014/main" id="{81C5C12A-0C34-344E-BA50-9AFA9141E018}"/>
                </a:ext>
              </a:extLst>
            </p:cNvPr>
            <p:cNvCxnSpPr>
              <a:cxnSpLocks/>
            </p:cNvCxnSpPr>
            <p:nvPr/>
          </p:nvCxnSpPr>
          <p:spPr>
            <a:xfrm flipV="1">
              <a:off x="7493638" y="2950895"/>
              <a:ext cx="3611" cy="84384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8" name="直線コネクタ 47">
              <a:extLst>
                <a:ext uri="{FF2B5EF4-FFF2-40B4-BE49-F238E27FC236}">
                  <a16:creationId xmlns:a16="http://schemas.microsoft.com/office/drawing/2014/main" id="{5D6BD8F7-4B41-004F-A23A-9F4BABBD2DF2}"/>
                </a:ext>
              </a:extLst>
            </p:cNvPr>
            <p:cNvCxnSpPr>
              <a:cxnSpLocks/>
            </p:cNvCxnSpPr>
            <p:nvPr/>
          </p:nvCxnSpPr>
          <p:spPr>
            <a:xfrm flipH="1" flipV="1">
              <a:off x="8061294" y="2944538"/>
              <a:ext cx="11423" cy="837102"/>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pic>
          <p:nvPicPr>
            <p:cNvPr id="49" name="Picture 41">
              <a:extLst>
                <a:ext uri="{FF2B5EF4-FFF2-40B4-BE49-F238E27FC236}">
                  <a16:creationId xmlns:a16="http://schemas.microsoft.com/office/drawing/2014/main" id="{588A1C38-9D6D-F748-B6D7-CDB41F5222C2}"/>
                </a:ext>
              </a:extLst>
            </p:cNvPr>
            <p:cNvPicPr>
              <a:picLocks noChangeAspect="1" noChangeArrowheads="1"/>
            </p:cNvPicPr>
            <p:nvPr/>
          </p:nvPicPr>
          <p:blipFill>
            <a:blip r:embed="rId4">
              <a:alphaModFix amt="50000"/>
              <a:extLst>
                <a:ext uri="{28A0092B-C50C-407E-A947-70E740481C1C}">
                  <a14:useLocalDpi xmlns:a14="http://schemas.microsoft.com/office/drawing/2010/main" val="0"/>
                </a:ext>
              </a:extLst>
            </a:blip>
            <a:srcRect/>
            <a:stretch>
              <a:fillRect/>
            </a:stretch>
          </p:blipFill>
          <p:spPr bwMode="auto">
            <a:xfrm>
              <a:off x="7241589" y="3554231"/>
              <a:ext cx="1070675" cy="4257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0" name="正方形/長方形 49">
              <a:extLst>
                <a:ext uri="{FF2B5EF4-FFF2-40B4-BE49-F238E27FC236}">
                  <a16:creationId xmlns:a16="http://schemas.microsoft.com/office/drawing/2014/main" id="{91B7439D-D04D-D44C-86B4-8441ACEFEFC9}"/>
                </a:ext>
              </a:extLst>
            </p:cNvPr>
            <p:cNvSpPr/>
            <p:nvPr/>
          </p:nvSpPr>
          <p:spPr>
            <a:xfrm>
              <a:off x="7444570" y="3519733"/>
              <a:ext cx="98137" cy="100100"/>
            </a:xfrm>
            <a:prstGeom prst="rect">
              <a:avLst/>
            </a:prstGeom>
            <a:solidFill>
              <a:schemeClr val="bg2"/>
            </a:solidFill>
            <a:ln w="635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500">
                <a:ea typeface="MS PGothic" panose="020B0600070205080204" pitchFamily="34" charset="-128"/>
              </a:endParaRPr>
            </a:p>
          </p:txBody>
        </p:sp>
        <p:sp>
          <p:nvSpPr>
            <p:cNvPr id="51" name="正方形/長方形 50">
              <a:extLst>
                <a:ext uri="{FF2B5EF4-FFF2-40B4-BE49-F238E27FC236}">
                  <a16:creationId xmlns:a16="http://schemas.microsoft.com/office/drawing/2014/main" id="{49552C80-417D-9049-9EC3-A5C3C4B26250}"/>
                </a:ext>
              </a:extLst>
            </p:cNvPr>
            <p:cNvSpPr/>
            <p:nvPr/>
          </p:nvSpPr>
          <p:spPr>
            <a:xfrm>
              <a:off x="8008879" y="3512908"/>
              <a:ext cx="98137" cy="100100"/>
            </a:xfrm>
            <a:prstGeom prst="rect">
              <a:avLst/>
            </a:prstGeom>
            <a:solidFill>
              <a:schemeClr val="bg2"/>
            </a:solidFill>
            <a:ln w="635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500">
                <a:ea typeface="MS PGothic" panose="020B0600070205080204" pitchFamily="34" charset="-128"/>
              </a:endParaRPr>
            </a:p>
          </p:txBody>
        </p:sp>
        <p:cxnSp>
          <p:nvCxnSpPr>
            <p:cNvPr id="52" name="直線コネクタ 51">
              <a:extLst>
                <a:ext uri="{FF2B5EF4-FFF2-40B4-BE49-F238E27FC236}">
                  <a16:creationId xmlns:a16="http://schemas.microsoft.com/office/drawing/2014/main" id="{2A023353-8A94-C14C-95C2-61D0EEA8E727}"/>
                </a:ext>
              </a:extLst>
            </p:cNvPr>
            <p:cNvCxnSpPr>
              <a:cxnSpLocks/>
            </p:cNvCxnSpPr>
            <p:nvPr/>
          </p:nvCxnSpPr>
          <p:spPr>
            <a:xfrm>
              <a:off x="7417532" y="3781640"/>
              <a:ext cx="715294"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5" name="直線コネクタ 54">
              <a:extLst>
                <a:ext uri="{FF2B5EF4-FFF2-40B4-BE49-F238E27FC236}">
                  <a16:creationId xmlns:a16="http://schemas.microsoft.com/office/drawing/2014/main" id="{0B47F604-8257-D842-8E5C-E228D88B8BBD}"/>
                </a:ext>
              </a:extLst>
            </p:cNvPr>
            <p:cNvCxnSpPr>
              <a:cxnSpLocks/>
            </p:cNvCxnSpPr>
            <p:nvPr/>
          </p:nvCxnSpPr>
          <p:spPr>
            <a:xfrm flipH="1">
              <a:off x="7749298" y="3767107"/>
              <a:ext cx="4861" cy="357317"/>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56" name="正方形/長方形 55">
              <a:extLst>
                <a:ext uri="{FF2B5EF4-FFF2-40B4-BE49-F238E27FC236}">
                  <a16:creationId xmlns:a16="http://schemas.microsoft.com/office/drawing/2014/main" id="{C627B846-0D15-544B-B742-AF4D687C05B8}"/>
                </a:ext>
              </a:extLst>
            </p:cNvPr>
            <p:cNvSpPr/>
            <p:nvPr/>
          </p:nvSpPr>
          <p:spPr>
            <a:xfrm>
              <a:off x="7700229" y="3929004"/>
              <a:ext cx="98137" cy="100100"/>
            </a:xfrm>
            <a:prstGeom prst="rect">
              <a:avLst/>
            </a:prstGeom>
            <a:solidFill>
              <a:schemeClr val="bg2"/>
            </a:solidFill>
            <a:ln w="635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500">
                <a:ea typeface="MS PGothic" panose="020B0600070205080204" pitchFamily="34" charset="-128"/>
              </a:endParaRPr>
            </a:p>
          </p:txBody>
        </p:sp>
      </p:grpSp>
      <p:sp>
        <p:nvSpPr>
          <p:cNvPr id="57" name="正方形/長方形 56">
            <a:extLst>
              <a:ext uri="{FF2B5EF4-FFF2-40B4-BE49-F238E27FC236}">
                <a16:creationId xmlns:a16="http://schemas.microsoft.com/office/drawing/2014/main" id="{D8B81A5F-27AB-884C-95A4-A554085A4DC4}"/>
              </a:ext>
            </a:extLst>
          </p:cNvPr>
          <p:cNvSpPr/>
          <p:nvPr/>
        </p:nvSpPr>
        <p:spPr>
          <a:xfrm>
            <a:off x="7501225" y="1734986"/>
            <a:ext cx="88145" cy="79634"/>
          </a:xfrm>
          <a:prstGeom prst="rect">
            <a:avLst/>
          </a:prstGeom>
          <a:solidFill>
            <a:schemeClr val="bg2"/>
          </a:solidFill>
          <a:ln w="635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500">
              <a:ea typeface="MS PGothic" panose="020B0600070205080204" pitchFamily="34" charset="-128"/>
            </a:endParaRPr>
          </a:p>
        </p:txBody>
      </p:sp>
      <p:sp>
        <p:nvSpPr>
          <p:cNvPr id="58" name="正方形/長方形 57">
            <a:extLst>
              <a:ext uri="{FF2B5EF4-FFF2-40B4-BE49-F238E27FC236}">
                <a16:creationId xmlns:a16="http://schemas.microsoft.com/office/drawing/2014/main" id="{972A28B2-44E7-194F-BCE9-90E7B752E6FB}"/>
              </a:ext>
            </a:extLst>
          </p:cNvPr>
          <p:cNvSpPr/>
          <p:nvPr/>
        </p:nvSpPr>
        <p:spPr>
          <a:xfrm>
            <a:off x="7881022" y="1719009"/>
            <a:ext cx="88145" cy="79634"/>
          </a:xfrm>
          <a:prstGeom prst="rect">
            <a:avLst/>
          </a:prstGeom>
          <a:solidFill>
            <a:schemeClr val="bg2"/>
          </a:solidFill>
          <a:ln w="635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500">
              <a:ea typeface="MS PGothic" panose="020B0600070205080204" pitchFamily="34" charset="-128"/>
            </a:endParaRPr>
          </a:p>
        </p:txBody>
      </p:sp>
      <p:sp>
        <p:nvSpPr>
          <p:cNvPr id="59" name="フリーフォーム 58">
            <a:extLst>
              <a:ext uri="{FF2B5EF4-FFF2-40B4-BE49-F238E27FC236}">
                <a16:creationId xmlns:a16="http://schemas.microsoft.com/office/drawing/2014/main" id="{8C94FA10-32F8-8F4B-8EA9-31A4AE804E23}"/>
              </a:ext>
            </a:extLst>
          </p:cNvPr>
          <p:cNvSpPr/>
          <p:nvPr/>
        </p:nvSpPr>
        <p:spPr>
          <a:xfrm>
            <a:off x="7339969" y="1390577"/>
            <a:ext cx="408216" cy="2521009"/>
          </a:xfrm>
          <a:custGeom>
            <a:avLst/>
            <a:gdLst>
              <a:gd name="connsiteX0" fmla="*/ 0 w 335091"/>
              <a:gd name="connsiteY0" fmla="*/ 0 h 2521009"/>
              <a:gd name="connsiteX1" fmla="*/ 273466 w 335091"/>
              <a:gd name="connsiteY1" fmla="*/ 615297 h 2521009"/>
              <a:gd name="connsiteX2" fmla="*/ 68367 w 335091"/>
              <a:gd name="connsiteY2" fmla="*/ 940037 h 2521009"/>
              <a:gd name="connsiteX3" fmla="*/ 76913 w 335091"/>
              <a:gd name="connsiteY3" fmla="*/ 2102265 h 2521009"/>
              <a:gd name="connsiteX4" fmla="*/ 324741 w 335091"/>
              <a:gd name="connsiteY4" fmla="*/ 2213361 h 2521009"/>
              <a:gd name="connsiteX5" fmla="*/ 264920 w 335091"/>
              <a:gd name="connsiteY5" fmla="*/ 2521009 h 25210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5091" h="2521009">
                <a:moveTo>
                  <a:pt x="0" y="0"/>
                </a:moveTo>
                <a:cubicBezTo>
                  <a:pt x="131036" y="229312"/>
                  <a:pt x="262072" y="458624"/>
                  <a:pt x="273466" y="615297"/>
                </a:cubicBezTo>
                <a:cubicBezTo>
                  <a:pt x="284860" y="771970"/>
                  <a:pt x="101126" y="692209"/>
                  <a:pt x="68367" y="940037"/>
                </a:cubicBezTo>
                <a:cubicBezTo>
                  <a:pt x="35608" y="1187865"/>
                  <a:pt x="34184" y="1890044"/>
                  <a:pt x="76913" y="2102265"/>
                </a:cubicBezTo>
                <a:cubicBezTo>
                  <a:pt x="119642" y="2314486"/>
                  <a:pt x="293407" y="2143570"/>
                  <a:pt x="324741" y="2213361"/>
                </a:cubicBezTo>
                <a:cubicBezTo>
                  <a:pt x="356075" y="2283152"/>
                  <a:pt x="310497" y="2402080"/>
                  <a:pt x="264920" y="2521009"/>
                </a:cubicBezTo>
              </a:path>
            </a:pathLst>
          </a:custGeom>
          <a:noFill/>
          <a:ln>
            <a:solidFill>
              <a:schemeClr val="tx1"/>
            </a:solidFill>
            <a:headEnd type="none" w="med" len="med"/>
            <a:tailEnd type="arrow"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ea typeface="MS PGothic" panose="020B0600070205080204" pitchFamily="34" charset="-128"/>
            </a:endParaRPr>
          </a:p>
        </p:txBody>
      </p:sp>
      <p:sp>
        <p:nvSpPr>
          <p:cNvPr id="60" name="フリーフォーム 59">
            <a:extLst>
              <a:ext uri="{FF2B5EF4-FFF2-40B4-BE49-F238E27FC236}">
                <a16:creationId xmlns:a16="http://schemas.microsoft.com/office/drawing/2014/main" id="{BAE948C1-D5F4-B048-9C39-953B00DE2A3B}"/>
              </a:ext>
            </a:extLst>
          </p:cNvPr>
          <p:cNvSpPr/>
          <p:nvPr/>
        </p:nvSpPr>
        <p:spPr>
          <a:xfrm>
            <a:off x="7453733" y="1322210"/>
            <a:ext cx="625719" cy="2589376"/>
          </a:xfrm>
          <a:custGeom>
            <a:avLst/>
            <a:gdLst>
              <a:gd name="connsiteX0" fmla="*/ 655358 w 655358"/>
              <a:gd name="connsiteY0" fmla="*/ 0 h 2589376"/>
              <a:gd name="connsiteX1" fmla="*/ 287889 w 655358"/>
              <a:gd name="connsiteY1" fmla="*/ 811851 h 2589376"/>
              <a:gd name="connsiteX2" fmla="*/ 31515 w 655358"/>
              <a:gd name="connsiteY2" fmla="*/ 931492 h 2589376"/>
              <a:gd name="connsiteX3" fmla="*/ 31515 w 655358"/>
              <a:gd name="connsiteY3" fmla="*/ 1982625 h 2589376"/>
              <a:gd name="connsiteX4" fmla="*/ 279343 w 655358"/>
              <a:gd name="connsiteY4" fmla="*/ 2238999 h 2589376"/>
              <a:gd name="connsiteX5" fmla="*/ 262252 w 655358"/>
              <a:gd name="connsiteY5" fmla="*/ 2589376 h 2589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5358" h="2589376">
                <a:moveTo>
                  <a:pt x="655358" y="0"/>
                </a:moveTo>
                <a:cubicBezTo>
                  <a:pt x="523610" y="328301"/>
                  <a:pt x="391863" y="656602"/>
                  <a:pt x="287889" y="811851"/>
                </a:cubicBezTo>
                <a:cubicBezTo>
                  <a:pt x="183915" y="967100"/>
                  <a:pt x="74244" y="736363"/>
                  <a:pt x="31515" y="931492"/>
                </a:cubicBezTo>
                <a:cubicBezTo>
                  <a:pt x="-11214" y="1126621"/>
                  <a:pt x="-9790" y="1764707"/>
                  <a:pt x="31515" y="1982625"/>
                </a:cubicBezTo>
                <a:cubicBezTo>
                  <a:pt x="72820" y="2200543"/>
                  <a:pt x="240887" y="2137874"/>
                  <a:pt x="279343" y="2238999"/>
                </a:cubicBezTo>
                <a:cubicBezTo>
                  <a:pt x="317799" y="2340124"/>
                  <a:pt x="290025" y="2464750"/>
                  <a:pt x="262252" y="2589376"/>
                </a:cubicBezTo>
              </a:path>
            </a:pathLst>
          </a:custGeom>
          <a:noFill/>
          <a:ln>
            <a:solidFill>
              <a:schemeClr val="tx1"/>
            </a:solidFill>
            <a:headEnd type="none" w="med" len="med"/>
            <a:tailEnd type="arrow"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ea typeface="MS PGothic" panose="020B0600070205080204" pitchFamily="34" charset="-128"/>
            </a:endParaRPr>
          </a:p>
        </p:txBody>
      </p:sp>
      <p:sp>
        <p:nvSpPr>
          <p:cNvPr id="61" name="テキスト ボックス 60">
            <a:extLst>
              <a:ext uri="{FF2B5EF4-FFF2-40B4-BE49-F238E27FC236}">
                <a16:creationId xmlns:a16="http://schemas.microsoft.com/office/drawing/2014/main" id="{82247F24-40AE-D548-A9E5-D4D7C46C3820}"/>
              </a:ext>
            </a:extLst>
          </p:cNvPr>
          <p:cNvSpPr txBox="1"/>
          <p:nvPr/>
        </p:nvSpPr>
        <p:spPr>
          <a:xfrm>
            <a:off x="7989320" y="1899819"/>
            <a:ext cx="1338259" cy="307777"/>
          </a:xfrm>
          <a:prstGeom prst="rect">
            <a:avLst/>
          </a:prstGeom>
          <a:noFill/>
        </p:spPr>
        <p:txBody>
          <a:bodyPr wrap="square" rtlCol="0">
            <a:spAutoFit/>
          </a:bodyPr>
          <a:lstStyle/>
          <a:p>
            <a:pPr algn="ctr" defTabSz="914400" fontAlgn="auto">
              <a:spcBef>
                <a:spcPts val="0"/>
              </a:spcBef>
              <a:spcAft>
                <a:spcPts val="0"/>
              </a:spcAft>
            </a:pPr>
            <a:r>
              <a:rPr kumimoji="1" lang="ja-JP" altLang="en-US" sz="700">
                <a:solidFill>
                  <a:prstClr val="black"/>
                </a:solidFill>
                <a:latin typeface="+mn-lt"/>
                <a:ea typeface="MS PGothic" panose="020B0600070205080204" pitchFamily="34" charset="-128"/>
                <a:cs typeface="+mn-cs"/>
              </a:rPr>
              <a:t>送信元</a:t>
            </a:r>
            <a:r>
              <a:rPr kumimoji="1" lang="en-US" altLang="ja-JP" sz="700">
                <a:solidFill>
                  <a:prstClr val="black"/>
                </a:solidFill>
                <a:latin typeface="+mn-lt"/>
                <a:ea typeface="MS PGothic" panose="020B0600070205080204" pitchFamily="34" charset="-128"/>
                <a:cs typeface="+mn-cs"/>
              </a:rPr>
              <a:t>MAC </a:t>
            </a:r>
            <a:r>
              <a:rPr kumimoji="1" lang="ja-JP" altLang="en-US" sz="700">
                <a:solidFill>
                  <a:prstClr val="black"/>
                </a:solidFill>
                <a:latin typeface="+mn-lt"/>
                <a:ea typeface="MS PGothic" panose="020B0600070205080204" pitchFamily="34" charset="-128"/>
                <a:cs typeface="+mn-cs"/>
              </a:rPr>
              <a:t>アドレス</a:t>
            </a:r>
            <a:br>
              <a:rPr kumimoji="1" lang="en-US" altLang="ja-JP" sz="700">
                <a:solidFill>
                  <a:prstClr val="black"/>
                </a:solidFill>
                <a:latin typeface="+mn-lt"/>
                <a:ea typeface="MS PGothic" panose="020B0600070205080204" pitchFamily="34" charset="-128"/>
                <a:cs typeface="+mn-cs"/>
              </a:rPr>
            </a:br>
            <a:r>
              <a:rPr kumimoji="1" lang="ja-JP" altLang="en-US" sz="700">
                <a:solidFill>
                  <a:prstClr val="black"/>
                </a:solidFill>
                <a:latin typeface="+mn-lt"/>
                <a:ea typeface="MS PGothic" panose="020B0600070205080204" pitchFamily="34" charset="-128"/>
                <a:cs typeface="+mn-cs"/>
              </a:rPr>
              <a:t>が</a:t>
            </a:r>
            <a:r>
              <a:rPr kumimoji="1" lang="en-US" altLang="ja-JP" sz="700">
                <a:solidFill>
                  <a:prstClr val="black"/>
                </a:solidFill>
                <a:latin typeface="+mn-lt"/>
                <a:ea typeface="MS PGothic" panose="020B0600070205080204" pitchFamily="34" charset="-128"/>
                <a:cs typeface="+mn-cs"/>
              </a:rPr>
              <a:t> 1 </a:t>
            </a:r>
            <a:r>
              <a:rPr kumimoji="1" lang="ja-JP" altLang="en-US" sz="700">
                <a:solidFill>
                  <a:prstClr val="black"/>
                </a:solidFill>
                <a:latin typeface="+mn-lt"/>
                <a:ea typeface="MS PGothic" panose="020B0600070205080204" pitchFamily="34" charset="-128"/>
                <a:cs typeface="+mn-cs"/>
              </a:rPr>
              <a:t>つ</a:t>
            </a:r>
            <a:endParaRPr kumimoji="1" lang="en-US" altLang="ja-JP" sz="700">
              <a:solidFill>
                <a:prstClr val="black"/>
              </a:solidFill>
              <a:latin typeface="+mn-lt"/>
              <a:ea typeface="MS PGothic" panose="020B0600070205080204" pitchFamily="34" charset="-128"/>
              <a:cs typeface="+mn-cs"/>
            </a:endParaRPr>
          </a:p>
        </p:txBody>
      </p:sp>
      <p:cxnSp>
        <p:nvCxnSpPr>
          <p:cNvPr id="62" name="直線コネクタ 61">
            <a:extLst>
              <a:ext uri="{FF2B5EF4-FFF2-40B4-BE49-F238E27FC236}">
                <a16:creationId xmlns:a16="http://schemas.microsoft.com/office/drawing/2014/main" id="{53F625F5-F2B1-9246-B707-D30A6D2E80AC}"/>
              </a:ext>
            </a:extLst>
          </p:cNvPr>
          <p:cNvCxnSpPr>
            <a:cxnSpLocks/>
          </p:cNvCxnSpPr>
          <p:nvPr/>
        </p:nvCxnSpPr>
        <p:spPr>
          <a:xfrm flipH="1">
            <a:off x="7827224" y="2066758"/>
            <a:ext cx="618895" cy="75581"/>
          </a:xfrm>
          <a:prstGeom prst="line">
            <a:avLst/>
          </a:prstGeom>
          <a:noFill/>
          <a:ln w="9525" cap="flat" cmpd="sng" algn="ctr">
            <a:solidFill>
              <a:sysClr val="windowText" lastClr="000000"/>
            </a:solidFill>
            <a:prstDash val="dash"/>
            <a:miter lim="800000"/>
          </a:ln>
          <a:effectLst/>
        </p:spPr>
      </p:cxnSp>
      <p:sp>
        <p:nvSpPr>
          <p:cNvPr id="63" name="円/楕円 62">
            <a:extLst>
              <a:ext uri="{FF2B5EF4-FFF2-40B4-BE49-F238E27FC236}">
                <a16:creationId xmlns:a16="http://schemas.microsoft.com/office/drawing/2014/main" id="{F7D64384-4531-824B-8CA7-B6A1D1BBAA0A}"/>
              </a:ext>
            </a:extLst>
          </p:cNvPr>
          <p:cNvSpPr/>
          <p:nvPr/>
        </p:nvSpPr>
        <p:spPr>
          <a:xfrm>
            <a:off x="7666632" y="2058031"/>
            <a:ext cx="88209" cy="120886"/>
          </a:xfrm>
          <a:prstGeom prst="ellipse">
            <a:avLst/>
          </a:prstGeom>
          <a:solidFill>
            <a:schemeClr val="tx1">
              <a:lumMod val="75000"/>
              <a:lumOff val="25000"/>
            </a:schemeClr>
          </a:solidFill>
          <a:ln w="127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ea typeface="MS PGothic" panose="020B0600070205080204" pitchFamily="34" charset="-128"/>
            </a:endParaRPr>
          </a:p>
        </p:txBody>
      </p:sp>
      <p:sp>
        <p:nvSpPr>
          <p:cNvPr id="64" name="正方形/長方形 63">
            <a:extLst>
              <a:ext uri="{FF2B5EF4-FFF2-40B4-BE49-F238E27FC236}">
                <a16:creationId xmlns:a16="http://schemas.microsoft.com/office/drawing/2014/main" id="{5421E316-5190-5046-BBD1-9C207F0C9284}"/>
              </a:ext>
            </a:extLst>
          </p:cNvPr>
          <p:cNvSpPr/>
          <p:nvPr/>
        </p:nvSpPr>
        <p:spPr>
          <a:xfrm>
            <a:off x="6762023" y="2839025"/>
            <a:ext cx="558096" cy="184666"/>
          </a:xfrm>
          <a:prstGeom prst="rect">
            <a:avLst/>
          </a:prstGeom>
          <a:noFill/>
          <a:ln>
            <a:noFill/>
          </a:ln>
        </p:spPr>
        <p:txBody>
          <a:bodyPr wrap="square">
            <a:spAutoFit/>
          </a:bodyPr>
          <a:lstStyle/>
          <a:p>
            <a:pPr algn="ctr"/>
            <a:r>
              <a:rPr kumimoji="1" lang="ja-JP" altLang="en-US" sz="600">
                <a:latin typeface="+mn-lt"/>
                <a:ea typeface="MS PGothic" panose="020B0600070205080204" pitchFamily="34" charset="-128"/>
              </a:rPr>
              <a:t>レイヤ</a:t>
            </a:r>
            <a:r>
              <a:rPr kumimoji="1" lang="en-US" altLang="ja-JP" sz="600">
                <a:latin typeface="+mn-lt"/>
                <a:ea typeface="MS PGothic" panose="020B0600070205080204" pitchFamily="34" charset="-128"/>
              </a:rPr>
              <a:t> 2</a:t>
            </a:r>
            <a:endParaRPr kumimoji="1" lang="ja-JP" altLang="en-US" sz="600">
              <a:latin typeface="+mn-lt"/>
              <a:ea typeface="MS PGothic" panose="020B0600070205080204" pitchFamily="34" charset="-128"/>
            </a:endParaRPr>
          </a:p>
        </p:txBody>
      </p:sp>
      <p:sp>
        <p:nvSpPr>
          <p:cNvPr id="65" name="正方形/長方形 64">
            <a:extLst>
              <a:ext uri="{FF2B5EF4-FFF2-40B4-BE49-F238E27FC236}">
                <a16:creationId xmlns:a16="http://schemas.microsoft.com/office/drawing/2014/main" id="{4995B619-EB3D-7F45-B1C0-EF72C1601CAE}"/>
              </a:ext>
            </a:extLst>
          </p:cNvPr>
          <p:cNvSpPr/>
          <p:nvPr/>
        </p:nvSpPr>
        <p:spPr>
          <a:xfrm>
            <a:off x="6763937" y="1427141"/>
            <a:ext cx="558096" cy="184666"/>
          </a:xfrm>
          <a:prstGeom prst="rect">
            <a:avLst/>
          </a:prstGeom>
          <a:noFill/>
          <a:ln>
            <a:noFill/>
          </a:ln>
        </p:spPr>
        <p:txBody>
          <a:bodyPr wrap="square">
            <a:spAutoFit/>
          </a:bodyPr>
          <a:lstStyle/>
          <a:p>
            <a:pPr algn="ctr"/>
            <a:r>
              <a:rPr kumimoji="1" lang="ja-JP" altLang="en-US" sz="600">
                <a:latin typeface="+mn-lt"/>
                <a:ea typeface="MS PGothic" panose="020B0600070205080204" pitchFamily="34" charset="-128"/>
              </a:rPr>
              <a:t>レイヤ</a:t>
            </a:r>
            <a:r>
              <a:rPr kumimoji="1" lang="en-US" altLang="ja-JP" sz="600">
                <a:latin typeface="+mn-lt"/>
                <a:ea typeface="MS PGothic" panose="020B0600070205080204" pitchFamily="34" charset="-128"/>
              </a:rPr>
              <a:t> 3</a:t>
            </a:r>
            <a:endParaRPr kumimoji="1" lang="ja-JP" altLang="en-US" sz="600">
              <a:latin typeface="+mn-lt"/>
              <a:ea typeface="MS PGothic" panose="020B0600070205080204" pitchFamily="34" charset="-128"/>
            </a:endParaRPr>
          </a:p>
        </p:txBody>
      </p:sp>
      <p:sp>
        <p:nvSpPr>
          <p:cNvPr id="66" name="正方形/長方形 65">
            <a:extLst>
              <a:ext uri="{FF2B5EF4-FFF2-40B4-BE49-F238E27FC236}">
                <a16:creationId xmlns:a16="http://schemas.microsoft.com/office/drawing/2014/main" id="{110ECF4E-D21C-A941-88D8-CB5919EC1671}"/>
              </a:ext>
            </a:extLst>
          </p:cNvPr>
          <p:cNvSpPr/>
          <p:nvPr/>
        </p:nvSpPr>
        <p:spPr>
          <a:xfrm>
            <a:off x="7951546" y="1656257"/>
            <a:ext cx="558096" cy="276999"/>
          </a:xfrm>
          <a:prstGeom prst="rect">
            <a:avLst/>
          </a:prstGeom>
          <a:noFill/>
          <a:ln>
            <a:noFill/>
          </a:ln>
        </p:spPr>
        <p:txBody>
          <a:bodyPr wrap="square">
            <a:spAutoFit/>
          </a:bodyPr>
          <a:lstStyle/>
          <a:p>
            <a:pPr algn="ctr"/>
            <a:r>
              <a:rPr kumimoji="1" lang="ja-JP" altLang="en-US" sz="600">
                <a:latin typeface="+mn-lt"/>
                <a:ea typeface="MS PGothic" panose="020B0600070205080204" pitchFamily="34" charset="-128"/>
              </a:rPr>
              <a:t>ルーテッドポート</a:t>
            </a:r>
          </a:p>
        </p:txBody>
      </p:sp>
      <p:sp>
        <p:nvSpPr>
          <p:cNvPr id="67" name="正方形/長方形 66">
            <a:extLst>
              <a:ext uri="{FF2B5EF4-FFF2-40B4-BE49-F238E27FC236}">
                <a16:creationId xmlns:a16="http://schemas.microsoft.com/office/drawing/2014/main" id="{CB5F613D-89C2-BE4F-9423-9FA6A8DB8046}"/>
              </a:ext>
            </a:extLst>
          </p:cNvPr>
          <p:cNvSpPr/>
          <p:nvPr/>
        </p:nvSpPr>
        <p:spPr>
          <a:xfrm>
            <a:off x="7977783" y="2602671"/>
            <a:ext cx="657343" cy="184666"/>
          </a:xfrm>
          <a:prstGeom prst="rect">
            <a:avLst/>
          </a:prstGeom>
          <a:noFill/>
          <a:ln>
            <a:noFill/>
          </a:ln>
        </p:spPr>
        <p:txBody>
          <a:bodyPr wrap="square">
            <a:spAutoFit/>
          </a:bodyPr>
          <a:lstStyle/>
          <a:p>
            <a:pPr algn="ctr"/>
            <a:r>
              <a:rPr kumimoji="1" lang="ja-JP" altLang="en-US" sz="600">
                <a:latin typeface="+mn-lt"/>
                <a:ea typeface="MS PGothic" panose="020B0600070205080204" pitchFamily="34" charset="-128"/>
              </a:rPr>
              <a:t>スイッチポート</a:t>
            </a:r>
          </a:p>
        </p:txBody>
      </p:sp>
      <p:sp>
        <p:nvSpPr>
          <p:cNvPr id="68" name="正方形/長方形 67">
            <a:extLst>
              <a:ext uri="{FF2B5EF4-FFF2-40B4-BE49-F238E27FC236}">
                <a16:creationId xmlns:a16="http://schemas.microsoft.com/office/drawing/2014/main" id="{702B7B39-AC17-CD44-AB0E-01CF7442597A}"/>
              </a:ext>
            </a:extLst>
          </p:cNvPr>
          <p:cNvSpPr/>
          <p:nvPr/>
        </p:nvSpPr>
        <p:spPr>
          <a:xfrm>
            <a:off x="7366998" y="4088048"/>
            <a:ext cx="558096" cy="184666"/>
          </a:xfrm>
          <a:prstGeom prst="rect">
            <a:avLst/>
          </a:prstGeom>
          <a:noFill/>
          <a:ln>
            <a:noFill/>
          </a:ln>
        </p:spPr>
        <p:txBody>
          <a:bodyPr wrap="square">
            <a:spAutoFit/>
          </a:bodyPr>
          <a:lstStyle/>
          <a:p>
            <a:pPr algn="ctr"/>
            <a:r>
              <a:rPr kumimoji="1" lang="en-US" altLang="ja-JP" sz="600">
                <a:latin typeface="+mn-lt"/>
                <a:ea typeface="MS PGothic" panose="020B0600070205080204" pitchFamily="34" charset="-128"/>
              </a:rPr>
              <a:t>VLAN100</a:t>
            </a:r>
            <a:endParaRPr kumimoji="1" lang="ja-JP" altLang="en-US" sz="600">
              <a:latin typeface="+mn-lt"/>
              <a:ea typeface="MS PGothic" panose="020B0600070205080204" pitchFamily="34" charset="-128"/>
            </a:endParaRPr>
          </a:p>
        </p:txBody>
      </p:sp>
      <p:sp>
        <p:nvSpPr>
          <p:cNvPr id="69" name="テキスト ボックス 68">
            <a:extLst>
              <a:ext uri="{FF2B5EF4-FFF2-40B4-BE49-F238E27FC236}">
                <a16:creationId xmlns:a16="http://schemas.microsoft.com/office/drawing/2014/main" id="{F091773F-E208-DE40-A623-A8865A3BB1E4}"/>
              </a:ext>
            </a:extLst>
          </p:cNvPr>
          <p:cNvSpPr txBox="1"/>
          <p:nvPr/>
        </p:nvSpPr>
        <p:spPr>
          <a:xfrm>
            <a:off x="6682927" y="4281434"/>
            <a:ext cx="2106076" cy="369332"/>
          </a:xfrm>
          <a:prstGeom prst="rect">
            <a:avLst/>
          </a:prstGeom>
          <a:noFill/>
        </p:spPr>
        <p:txBody>
          <a:bodyPr wrap="square" rtlCol="0">
            <a:spAutoFit/>
          </a:bodyPr>
          <a:lstStyle/>
          <a:p>
            <a:pPr algn="ctr"/>
            <a:r>
              <a:rPr kumimoji="1" lang="ja-JP" altLang="en-US" sz="900">
                <a:latin typeface="+mn-lt"/>
                <a:ea typeface="MS PGothic" panose="020B0600070205080204" pitchFamily="34" charset="-128"/>
              </a:rPr>
              <a:t>ロード</a:t>
            </a:r>
            <a:r>
              <a:rPr kumimoji="1" lang="en-US" altLang="ja-JP" sz="900">
                <a:latin typeface="+mn-lt"/>
                <a:ea typeface="MS PGothic" panose="020B0600070205080204" pitchFamily="34" charset="-128"/>
              </a:rPr>
              <a:t> </a:t>
            </a:r>
            <a:r>
              <a:rPr kumimoji="1" lang="ja-JP" altLang="en-US" sz="900">
                <a:latin typeface="+mn-lt"/>
                <a:ea typeface="MS PGothic" panose="020B0600070205080204" pitchFamily="34" charset="-128"/>
              </a:rPr>
              <a:t>バランス を初期設定（送信元</a:t>
            </a:r>
            <a:r>
              <a:rPr kumimoji="1" lang="en-US" altLang="ja-JP" sz="900">
                <a:latin typeface="+mn-lt"/>
                <a:ea typeface="MS PGothic" panose="020B0600070205080204" pitchFamily="34" charset="-128"/>
              </a:rPr>
              <a:t>MAC </a:t>
            </a:r>
            <a:r>
              <a:rPr kumimoji="1" lang="ja-JP" altLang="en-US" sz="900">
                <a:latin typeface="+mn-lt"/>
                <a:ea typeface="MS PGothic" panose="020B0600070205080204" pitchFamily="34" charset="-128"/>
              </a:rPr>
              <a:t>アドレス）のままにした場合</a:t>
            </a:r>
          </a:p>
        </p:txBody>
      </p:sp>
      <p:sp>
        <p:nvSpPr>
          <p:cNvPr id="70" name="円/楕円 69">
            <a:extLst>
              <a:ext uri="{FF2B5EF4-FFF2-40B4-BE49-F238E27FC236}">
                <a16:creationId xmlns:a16="http://schemas.microsoft.com/office/drawing/2014/main" id="{1EC66389-6642-2444-83DA-C8BD5D412158}"/>
              </a:ext>
            </a:extLst>
          </p:cNvPr>
          <p:cNvSpPr/>
          <p:nvPr/>
        </p:nvSpPr>
        <p:spPr>
          <a:xfrm>
            <a:off x="7382063" y="2985684"/>
            <a:ext cx="657344" cy="45719"/>
          </a:xfrm>
          <a:prstGeom prst="ellipse">
            <a:avLst/>
          </a:prstGeom>
          <a:noFill/>
          <a:ln w="635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ea typeface="MS PGothic" panose="020B0600070205080204" pitchFamily="34" charset="-128"/>
            </a:endParaRPr>
          </a:p>
        </p:txBody>
      </p:sp>
      <p:sp>
        <p:nvSpPr>
          <p:cNvPr id="71" name="テキスト ボックス 70">
            <a:extLst>
              <a:ext uri="{FF2B5EF4-FFF2-40B4-BE49-F238E27FC236}">
                <a16:creationId xmlns:a16="http://schemas.microsoft.com/office/drawing/2014/main" id="{04C7DEF5-9CAC-3A40-8006-0CEA97F865B3}"/>
              </a:ext>
            </a:extLst>
          </p:cNvPr>
          <p:cNvSpPr txBox="1"/>
          <p:nvPr/>
        </p:nvSpPr>
        <p:spPr>
          <a:xfrm>
            <a:off x="8015078" y="2912899"/>
            <a:ext cx="1338259" cy="307777"/>
          </a:xfrm>
          <a:prstGeom prst="rect">
            <a:avLst/>
          </a:prstGeom>
          <a:noFill/>
        </p:spPr>
        <p:txBody>
          <a:bodyPr wrap="square" rtlCol="0">
            <a:spAutoFit/>
          </a:bodyPr>
          <a:lstStyle/>
          <a:p>
            <a:pPr algn="ctr" defTabSz="914400" fontAlgn="auto">
              <a:spcBef>
                <a:spcPts val="0"/>
              </a:spcBef>
              <a:spcAft>
                <a:spcPts val="0"/>
              </a:spcAft>
            </a:pPr>
            <a:r>
              <a:rPr kumimoji="1" lang="ja-JP" altLang="en-US" sz="700">
                <a:solidFill>
                  <a:prstClr val="black"/>
                </a:solidFill>
                <a:latin typeface="+mn-lt"/>
                <a:ea typeface="MS PGothic" panose="020B0600070205080204" pitchFamily="34" charset="-128"/>
                <a:cs typeface="+mn-cs"/>
              </a:rPr>
              <a:t>トラフィックが</a:t>
            </a:r>
            <a:br>
              <a:rPr kumimoji="1" lang="en-US" altLang="ja-JP" sz="700" dirty="0">
                <a:solidFill>
                  <a:prstClr val="black"/>
                </a:solidFill>
                <a:latin typeface="+mn-lt"/>
                <a:ea typeface="MS PGothic" panose="020B0600070205080204" pitchFamily="34" charset="-128"/>
                <a:cs typeface="+mn-cs"/>
              </a:rPr>
            </a:br>
            <a:r>
              <a:rPr kumimoji="1" lang="ja-JP" altLang="en-US" sz="700">
                <a:solidFill>
                  <a:prstClr val="black"/>
                </a:solidFill>
                <a:latin typeface="+mn-lt"/>
                <a:ea typeface="MS PGothic" panose="020B0600070205080204" pitchFamily="34" charset="-128"/>
                <a:cs typeface="+mn-cs"/>
              </a:rPr>
              <a:t>偏る</a:t>
            </a:r>
            <a:endParaRPr kumimoji="1" lang="en-US" altLang="ja-JP" sz="700" dirty="0">
              <a:solidFill>
                <a:prstClr val="black"/>
              </a:solidFill>
              <a:latin typeface="+mn-lt"/>
              <a:ea typeface="MS PGothic" panose="020B0600070205080204" pitchFamily="34" charset="-128"/>
              <a:cs typeface="+mn-cs"/>
            </a:endParaRPr>
          </a:p>
        </p:txBody>
      </p:sp>
      <p:cxnSp>
        <p:nvCxnSpPr>
          <p:cNvPr id="72" name="直線コネクタ 71">
            <a:extLst>
              <a:ext uri="{FF2B5EF4-FFF2-40B4-BE49-F238E27FC236}">
                <a16:creationId xmlns:a16="http://schemas.microsoft.com/office/drawing/2014/main" id="{FD711FE7-5647-914F-86E3-E8E4D8C8B3C2}"/>
              </a:ext>
            </a:extLst>
          </p:cNvPr>
          <p:cNvCxnSpPr>
            <a:cxnSpLocks/>
          </p:cNvCxnSpPr>
          <p:nvPr/>
        </p:nvCxnSpPr>
        <p:spPr>
          <a:xfrm flipH="1">
            <a:off x="7722428" y="3073757"/>
            <a:ext cx="618895" cy="75581"/>
          </a:xfrm>
          <a:prstGeom prst="line">
            <a:avLst/>
          </a:prstGeom>
          <a:noFill/>
          <a:ln w="9525" cap="flat" cmpd="sng" algn="ctr">
            <a:solidFill>
              <a:sysClr val="windowText" lastClr="000000"/>
            </a:solidFill>
            <a:prstDash val="dash"/>
            <a:miter lim="800000"/>
          </a:ln>
          <a:effectLst/>
        </p:spPr>
      </p:cxnSp>
    </p:spTree>
    <p:extLst>
      <p:ext uri="{BB962C8B-B14F-4D97-AF65-F5344CB8AC3E}">
        <p14:creationId xmlns:p14="http://schemas.microsoft.com/office/powerpoint/2010/main" val="3656751400"/>
      </p:ext>
    </p:extLst>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タイトル 1">
            <a:extLst>
              <a:ext uri="{FF2B5EF4-FFF2-40B4-BE49-F238E27FC236}">
                <a16:creationId xmlns:a16="http://schemas.microsoft.com/office/drawing/2014/main" id="{E1314DAF-F14F-5640-954C-D695F41F7758}"/>
              </a:ext>
            </a:extLst>
          </p:cNvPr>
          <p:cNvSpPr>
            <a:spLocks noGrp="1"/>
          </p:cNvSpPr>
          <p:nvPr>
            <p:ph type="title"/>
          </p:nvPr>
        </p:nvSpPr>
        <p:spPr/>
        <p:txBody>
          <a:bodyPr/>
          <a:lstStyle/>
          <a:p>
            <a:r>
              <a:rPr kumimoji="1" lang="en-US" altLang="ja-JP">
                <a:latin typeface="+mn-lt"/>
              </a:rPr>
              <a:t>UDLD</a:t>
            </a:r>
            <a:endParaRPr kumimoji="1" lang="ja-JP" altLang="en-US">
              <a:latin typeface="+mn-lt"/>
            </a:endParaRPr>
          </a:p>
        </p:txBody>
      </p:sp>
      <p:sp>
        <p:nvSpPr>
          <p:cNvPr id="2" name="Text Placeholder 1">
            <a:extLst>
              <a:ext uri="{FF2B5EF4-FFF2-40B4-BE49-F238E27FC236}">
                <a16:creationId xmlns:a16="http://schemas.microsoft.com/office/drawing/2014/main" id="{5C318043-B779-CA4F-9234-44136B222EBF}"/>
              </a:ext>
            </a:extLst>
          </p:cNvPr>
          <p:cNvSpPr>
            <a:spLocks noGrp="1"/>
          </p:cNvSpPr>
          <p:nvPr>
            <p:ph type="body" sz="quarter" idx="12"/>
          </p:nvPr>
        </p:nvSpPr>
        <p:spPr/>
        <p:txBody>
          <a:bodyPr/>
          <a:lstStyle/>
          <a:p>
            <a:r>
              <a:rPr kumimoji="1" lang="en-US" altLang="ja-JP"/>
              <a:t>2.6  </a:t>
            </a:r>
            <a:r>
              <a:rPr kumimoji="1" lang="ja-JP" altLang="en-US"/>
              <a:t>物理的設定</a:t>
            </a:r>
          </a:p>
        </p:txBody>
      </p:sp>
      <p:sp>
        <p:nvSpPr>
          <p:cNvPr id="7" name="テキスト プレースホルダー 3">
            <a:extLst>
              <a:ext uri="{FF2B5EF4-FFF2-40B4-BE49-F238E27FC236}">
                <a16:creationId xmlns:a16="http://schemas.microsoft.com/office/drawing/2014/main" id="{24AF2DD1-3534-5B42-A322-D84DEB1F5A84}"/>
              </a:ext>
            </a:extLst>
          </p:cNvPr>
          <p:cNvSpPr txBox="1">
            <a:spLocks/>
          </p:cNvSpPr>
          <p:nvPr/>
        </p:nvSpPr>
        <p:spPr>
          <a:xfrm>
            <a:off x="228601" y="786606"/>
            <a:ext cx="6738392" cy="3824894"/>
          </a:xfrm>
          <a:prstGeom prst="rect">
            <a:avLst/>
          </a:prstGeom>
        </p:spPr>
        <p:txBody>
          <a:bodyPr/>
          <a:lstStyle>
            <a:lvl1pPr marL="169863" indent="-169863" algn="l" defTabSz="684213" rtl="0" eaLnBrk="1" fontAlgn="base" hangingPunct="1">
              <a:lnSpc>
                <a:spcPct val="95000"/>
              </a:lnSpc>
              <a:spcBef>
                <a:spcPts val="1075"/>
              </a:spcBef>
              <a:spcAft>
                <a:spcPct val="0"/>
              </a:spcAft>
              <a:buClr>
                <a:schemeClr val="tx2"/>
              </a:buClr>
              <a:buSzPct val="90000"/>
              <a:buFont typeface="Arial" charset="0"/>
              <a:buChar char="•"/>
              <a:defRPr lang="en-US" sz="1500" kern="1200" dirty="0">
                <a:solidFill>
                  <a:schemeClr val="tx1"/>
                </a:solidFill>
                <a:latin typeface="+mn-lt"/>
                <a:ea typeface="ＭＳ Ｐゴシック" charset="0"/>
                <a:cs typeface="CiscoSans"/>
              </a:defRPr>
            </a:lvl1pPr>
            <a:lvl2pPr marL="358775" indent="-215900" algn="l" defTabSz="684213" rtl="0" eaLnBrk="1" fontAlgn="base" hangingPunct="1">
              <a:lnSpc>
                <a:spcPct val="95000"/>
              </a:lnSpc>
              <a:spcBef>
                <a:spcPts val="600"/>
              </a:spcBef>
              <a:spcAft>
                <a:spcPct val="0"/>
              </a:spcAft>
              <a:buClr>
                <a:schemeClr val="tx2"/>
              </a:buClr>
              <a:buFont typeface="Arial" charset="0"/>
              <a:buChar char="•"/>
              <a:defRPr lang="en-US" sz="1400" kern="1200" dirty="0">
                <a:solidFill>
                  <a:schemeClr val="tx1"/>
                </a:solidFill>
                <a:latin typeface="+mn-lt"/>
                <a:ea typeface="ＭＳ Ｐゴシック" charset="0"/>
                <a:cs typeface="CiscoSans"/>
              </a:defRPr>
            </a:lvl2pPr>
            <a:lvl3pPr marL="431800" indent="-169863" algn="l" defTabSz="684213" rtl="0" eaLnBrk="1" fontAlgn="base" hangingPunct="1">
              <a:lnSpc>
                <a:spcPct val="95000"/>
              </a:lnSpc>
              <a:spcBef>
                <a:spcPts val="625"/>
              </a:spcBef>
              <a:spcAft>
                <a:spcPct val="0"/>
              </a:spcAft>
              <a:buFont typeface="Arial" charset="0"/>
              <a:buChar char="•"/>
              <a:defRPr lang="en-US" sz="1200" kern="1200" dirty="0">
                <a:solidFill>
                  <a:schemeClr val="tx1"/>
                </a:solidFill>
                <a:latin typeface="+mn-lt"/>
                <a:ea typeface="ＭＳ Ｐゴシック" charset="0"/>
                <a:cs typeface="CiscoSans"/>
              </a:defRPr>
            </a:lvl3pPr>
            <a:lvl4pPr marL="503238" indent="-169863" algn="l" defTabSz="684213" rtl="0" eaLnBrk="1" fontAlgn="base" hangingPunct="1">
              <a:lnSpc>
                <a:spcPct val="95000"/>
              </a:lnSpc>
              <a:spcBef>
                <a:spcPts val="625"/>
              </a:spcBef>
              <a:spcAft>
                <a:spcPct val="0"/>
              </a:spcAft>
              <a:buFont typeface="Arial" charset="0"/>
              <a:buChar char="•"/>
              <a:defRPr lang="en-US" sz="1100" kern="1200" dirty="0">
                <a:solidFill>
                  <a:schemeClr val="tx1"/>
                </a:solidFill>
                <a:latin typeface="+mn-lt"/>
                <a:ea typeface="ＭＳ Ｐゴシック" charset="0"/>
                <a:cs typeface="CiscoSans"/>
              </a:defRPr>
            </a:lvl4pPr>
            <a:lvl5pPr marL="574675" indent="-169863" algn="l" defTabSz="684213" rtl="0" eaLnBrk="1" fontAlgn="base" hangingPunct="1">
              <a:lnSpc>
                <a:spcPct val="95000"/>
              </a:lnSpc>
              <a:spcBef>
                <a:spcPts val="625"/>
              </a:spcBef>
              <a:spcAft>
                <a:spcPct val="0"/>
              </a:spcAft>
              <a:buFont typeface="Arial" charset="0"/>
              <a:buChar char="•"/>
              <a:defRPr lang="en-US" sz="1100" kern="1200" dirty="0">
                <a:solidFill>
                  <a:schemeClr val="tx1"/>
                </a:solidFill>
                <a:latin typeface="+mn-lt"/>
                <a:ea typeface="ＭＳ Ｐゴシック" charset="0"/>
                <a:cs typeface="CiscoSans"/>
              </a:defRPr>
            </a:lvl5pPr>
            <a:lvl6pPr marL="863856" indent="-171445" algn="l" defTabSz="685777" rtl="0" eaLnBrk="1" latinLnBrk="0" hangingPunct="1">
              <a:spcBef>
                <a:spcPts val="600"/>
              </a:spcBef>
              <a:buFont typeface="Arial" pitchFamily="34" charset="0"/>
              <a:buChar char="•"/>
              <a:defRPr sz="900" kern="1200" baseline="0">
                <a:solidFill>
                  <a:schemeClr val="tx1"/>
                </a:solidFill>
                <a:latin typeface="+mn-lt"/>
                <a:ea typeface="+mn-ea"/>
                <a:cs typeface="+mn-cs"/>
              </a:defRPr>
            </a:lvl6pPr>
            <a:lvl7pPr marL="935844" indent="-171422" algn="l" defTabSz="685777" rtl="0" eaLnBrk="1" latinLnBrk="0" hangingPunct="1">
              <a:spcBef>
                <a:spcPts val="600"/>
              </a:spcBef>
              <a:buFont typeface="Arial" pitchFamily="34" charset="0"/>
              <a:buChar char="•"/>
              <a:defRPr sz="800" kern="1200" baseline="0">
                <a:solidFill>
                  <a:schemeClr val="tx1"/>
                </a:solidFill>
                <a:latin typeface="+mn-lt"/>
                <a:ea typeface="+mn-ea"/>
                <a:cs typeface="+mn-cs"/>
              </a:defRPr>
            </a:lvl7pPr>
            <a:lvl8pPr marL="2400220" indent="0" algn="l" defTabSz="685777" rtl="0" eaLnBrk="1" latinLnBrk="0" hangingPunct="1">
              <a:spcBef>
                <a:spcPct val="20000"/>
              </a:spcBef>
              <a:buFont typeface="Arial" pitchFamily="34" charset="0"/>
              <a:buNone/>
              <a:defRPr sz="1500" kern="1200">
                <a:solidFill>
                  <a:schemeClr val="tx1"/>
                </a:solidFill>
                <a:latin typeface="+mn-lt"/>
                <a:ea typeface="+mn-ea"/>
                <a:cs typeface="+mn-cs"/>
              </a:defRPr>
            </a:lvl8pPr>
            <a:lvl9pPr marL="2914553" indent="-171445" algn="l" defTabSz="685777" rtl="0" eaLnBrk="1" latinLnBrk="0" hangingPunct="1">
              <a:spcBef>
                <a:spcPct val="20000"/>
              </a:spcBef>
              <a:buFont typeface="Arial" pitchFamily="34" charset="0"/>
              <a:buChar char="•"/>
              <a:defRPr sz="1500" kern="1200">
                <a:solidFill>
                  <a:schemeClr val="tx1"/>
                </a:solidFill>
                <a:latin typeface="+mn-lt"/>
                <a:ea typeface="+mn-ea"/>
                <a:cs typeface="+mn-cs"/>
              </a:defRPr>
            </a:lvl9pPr>
          </a:lstStyle>
          <a:p>
            <a:pPr marL="0" indent="0">
              <a:lnSpc>
                <a:spcPct val="120000"/>
              </a:lnSpc>
              <a:spcBef>
                <a:spcPts val="0"/>
              </a:spcBef>
              <a:buClrTx/>
              <a:buSzPct val="100000"/>
              <a:buNone/>
            </a:pPr>
            <a:r>
              <a:rPr kumimoji="1" lang="ja-JP" altLang="en-US" sz="1100"/>
              <a:t>　</a:t>
            </a:r>
            <a:r>
              <a:rPr kumimoji="1" lang="en-US" altLang="ja-JP" sz="1100" dirty="0"/>
              <a:t>UDLD </a:t>
            </a:r>
            <a:r>
              <a:rPr kumimoji="1" lang="ja-JP" altLang="en-US" sz="1100"/>
              <a:t>（</a:t>
            </a:r>
            <a:r>
              <a:rPr kumimoji="1" lang="en-US" altLang="ja-JP" sz="1100" dirty="0"/>
              <a:t>Uni-Directional</a:t>
            </a:r>
            <a:r>
              <a:rPr kumimoji="1" lang="ja-JP" altLang="en-US" sz="1100"/>
              <a:t> </a:t>
            </a:r>
            <a:r>
              <a:rPr kumimoji="1" lang="en-US" altLang="ja-JP" sz="1100" dirty="0"/>
              <a:t>Link Detection</a:t>
            </a:r>
            <a:r>
              <a:rPr kumimoji="1" lang="ja-JP" altLang="en-US" sz="1100"/>
              <a:t>）は、レイヤ</a:t>
            </a:r>
            <a:r>
              <a:rPr kumimoji="1" lang="en-US" altLang="ja-JP" sz="1100" dirty="0"/>
              <a:t> 2 </a:t>
            </a:r>
            <a:r>
              <a:rPr kumimoji="1" lang="ja-JP" altLang="en-US" sz="1100"/>
              <a:t>フレームを用いて、リンクの状態を監視し単一方向リンク障害を検出する、</a:t>
            </a:r>
            <a:r>
              <a:rPr kumimoji="1" lang="en-US" altLang="ja-JP" sz="1100" dirty="0"/>
              <a:t>Cisco Catalyst </a:t>
            </a:r>
            <a:r>
              <a:rPr kumimoji="1" lang="ja-JP" altLang="en-US" sz="1100"/>
              <a:t>シリーズに組み込まれているプロトコルです。</a:t>
            </a:r>
            <a:endParaRPr kumimoji="1" lang="en-US" altLang="ja-JP" sz="1100" dirty="0"/>
          </a:p>
          <a:p>
            <a:pPr marL="0" indent="0">
              <a:lnSpc>
                <a:spcPct val="120000"/>
              </a:lnSpc>
              <a:spcBef>
                <a:spcPts val="0"/>
              </a:spcBef>
              <a:buClrTx/>
              <a:buSzPct val="100000"/>
              <a:buNone/>
            </a:pPr>
            <a:r>
              <a:rPr kumimoji="1" lang="ja-JP" altLang="en-US" sz="1100"/>
              <a:t>　単一方向リンク障害は、正常に送受信している状態から、何らかの理由で送信もしくは受信ができなくなった状態を指します</a:t>
            </a:r>
            <a:r>
              <a:rPr kumimoji="1" lang="en-US" altLang="ja-JP" sz="1100" dirty="0"/>
              <a:t>(</a:t>
            </a:r>
            <a:r>
              <a:rPr kumimoji="1" lang="ja-JP" altLang="en-US" sz="1100"/>
              <a:t>右図</a:t>
            </a:r>
            <a:r>
              <a:rPr kumimoji="1" lang="en-US" altLang="ja-JP" sz="1100" dirty="0"/>
              <a:t>) </a:t>
            </a:r>
            <a:r>
              <a:rPr kumimoji="1" lang="ja-JP" altLang="en-US" sz="1100" err="1"/>
              <a:t>。</a:t>
            </a:r>
            <a:r>
              <a:rPr kumimoji="1" lang="ja-JP" altLang="en-US" sz="1100"/>
              <a:t>とくに送信と受信の芯とコネクタが明確に分かれている光ファイバケーブルで発生しやすくなります。単一方向リンク障害時には、正しく障害検知ができず、</a:t>
            </a:r>
            <a:r>
              <a:rPr kumimoji="1" lang="en-US" altLang="ja-JP" sz="1100" dirty="0"/>
              <a:t> STP </a:t>
            </a:r>
            <a:r>
              <a:rPr kumimoji="1" lang="ja-JP" altLang="en-US" sz="1100"/>
              <a:t>の </a:t>
            </a:r>
            <a:r>
              <a:rPr kumimoji="1" lang="en-US" altLang="ja-JP" sz="1100" dirty="0"/>
              <a:t>BPDU </a:t>
            </a:r>
            <a:r>
              <a:rPr kumimoji="1" lang="ja-JP" altLang="en-US" sz="1100"/>
              <a:t>が正しく送受信されず動作に悪影響を与える、</a:t>
            </a:r>
            <a:r>
              <a:rPr kumimoji="1" lang="en-US" altLang="ja-JP" sz="1100" dirty="0"/>
              <a:t>EtherChannel </a:t>
            </a:r>
            <a:r>
              <a:rPr kumimoji="1" lang="ja-JP" altLang="en-US" sz="1100"/>
              <a:t>で障害が起こったリンクにもトラフィックが流れ続ける、といった事象の発生の可能性があります。</a:t>
            </a:r>
            <a:endParaRPr kumimoji="1" lang="en-US" altLang="ja-JP" sz="1100" dirty="0"/>
          </a:p>
          <a:p>
            <a:pPr marL="0" indent="0">
              <a:lnSpc>
                <a:spcPct val="120000"/>
              </a:lnSpc>
              <a:spcBef>
                <a:spcPts val="0"/>
              </a:spcBef>
              <a:buClrTx/>
              <a:buSzPct val="100000"/>
              <a:buNone/>
            </a:pPr>
            <a:r>
              <a:rPr kumimoji="1" lang="ja-JP" altLang="en-US" sz="1100"/>
              <a:t>　</a:t>
            </a:r>
            <a:r>
              <a:rPr kumimoji="1" lang="en-US" altLang="ja-JP" sz="1100" dirty="0"/>
              <a:t>UDLD </a:t>
            </a:r>
            <a:r>
              <a:rPr kumimoji="1" lang="ja-JP" altLang="en-US" sz="1100"/>
              <a:t>は単一方向リンク障害の状態を検知し、そのリンクを正しく停止させる方法として有効です。</a:t>
            </a:r>
            <a:endParaRPr kumimoji="1" lang="en-US" altLang="ja-JP" sz="1100" dirty="0"/>
          </a:p>
          <a:p>
            <a:pPr marL="0" indent="0">
              <a:lnSpc>
                <a:spcPct val="120000"/>
              </a:lnSpc>
              <a:spcBef>
                <a:spcPts val="0"/>
              </a:spcBef>
              <a:buClrTx/>
              <a:buSzPct val="100000"/>
              <a:buNone/>
            </a:pPr>
            <a:endParaRPr kumimoji="1" lang="en-US" altLang="ja-JP" sz="1100" dirty="0"/>
          </a:p>
          <a:p>
            <a:pPr marL="0" indent="0">
              <a:lnSpc>
                <a:spcPct val="120000"/>
              </a:lnSpc>
              <a:spcBef>
                <a:spcPts val="0"/>
              </a:spcBef>
              <a:buClrTx/>
              <a:buSzPct val="100000"/>
              <a:buNone/>
            </a:pPr>
            <a:r>
              <a:rPr kumimoji="1" lang="ja-JP" altLang="en-US" sz="1100"/>
              <a:t>　</a:t>
            </a:r>
            <a:r>
              <a:rPr kumimoji="1" lang="en-US" altLang="ja-JP" sz="1100" dirty="0"/>
              <a:t>UDLD </a:t>
            </a:r>
            <a:r>
              <a:rPr kumimoji="1" lang="ja-JP" altLang="en-US" sz="1100"/>
              <a:t>の推奨設定は、以下の通りです。</a:t>
            </a:r>
            <a:endParaRPr kumimoji="1" lang="en-US" altLang="ja-JP" sz="1100" dirty="0"/>
          </a:p>
          <a:p>
            <a:pPr marL="263525" lvl="1" indent="-114300">
              <a:lnSpc>
                <a:spcPct val="120000"/>
              </a:lnSpc>
              <a:spcBef>
                <a:spcPts val="0"/>
              </a:spcBef>
              <a:buFont typeface="Arial" panose="020B0604020202020204" pitchFamily="34" charset="0"/>
              <a:buChar char="•"/>
            </a:pPr>
            <a:r>
              <a:rPr kumimoji="1" lang="ja-JP" altLang="en-US" sz="1100" b="1"/>
              <a:t>アグレッシブ</a:t>
            </a:r>
            <a:r>
              <a:rPr kumimoji="1" lang="en-US" altLang="ja-JP" sz="1100" b="1" dirty="0"/>
              <a:t> </a:t>
            </a:r>
            <a:r>
              <a:rPr kumimoji="1" lang="ja-JP" altLang="en-US" sz="1100" b="1"/>
              <a:t>モードを使用</a:t>
            </a:r>
            <a:endParaRPr kumimoji="1" lang="en-US" altLang="ja-JP" sz="1100" b="1" dirty="0"/>
          </a:p>
          <a:p>
            <a:pPr marL="263525" lvl="3" indent="-114300">
              <a:lnSpc>
                <a:spcPct val="120000"/>
              </a:lnSpc>
              <a:spcBef>
                <a:spcPts val="0"/>
              </a:spcBef>
              <a:buNone/>
            </a:pPr>
            <a:r>
              <a:rPr kumimoji="1" lang="ja-JP" altLang="en-US"/>
              <a:t>　</a:t>
            </a:r>
            <a:r>
              <a:rPr kumimoji="1" lang="en-US" altLang="ja-JP" dirty="0"/>
              <a:t>UDLD </a:t>
            </a:r>
            <a:r>
              <a:rPr kumimoji="1" lang="ja-JP" altLang="en-US"/>
              <a:t>対向のポートが</a:t>
            </a:r>
            <a:r>
              <a:rPr kumimoji="1" lang="en-US" altLang="ja-JP" dirty="0"/>
              <a:t> UDLD </a:t>
            </a:r>
            <a:r>
              <a:rPr kumimoji="1" lang="ja-JP" altLang="en-US"/>
              <a:t>パケットを受信しなくなったとき、</a:t>
            </a:r>
            <a:r>
              <a:rPr kumimoji="1" lang="en-US" altLang="ja-JP" dirty="0"/>
              <a:t>UDLD </a:t>
            </a:r>
            <a:r>
              <a:rPr kumimoji="1" lang="ja-JP" altLang="en-US"/>
              <a:t>はネイバーと接続を再確立しようとし、</a:t>
            </a:r>
            <a:r>
              <a:rPr kumimoji="1" lang="en-US" altLang="ja-JP" dirty="0"/>
              <a:t>8 </a:t>
            </a:r>
            <a:r>
              <a:rPr kumimoji="1" lang="ja-JP" altLang="en-US"/>
              <a:t>度失敗するとポートをディセーブルにします。初期設定ではディセーブルになっています。</a:t>
            </a:r>
            <a:endParaRPr kumimoji="1" lang="en-US" altLang="ja-JP" dirty="0"/>
          </a:p>
          <a:p>
            <a:pPr marL="263525" lvl="1" indent="-114300">
              <a:lnSpc>
                <a:spcPct val="120000"/>
              </a:lnSpc>
              <a:spcBef>
                <a:spcPts val="0"/>
              </a:spcBef>
              <a:buFont typeface="Arial" panose="020B0604020202020204" pitchFamily="34" charset="0"/>
              <a:buChar char="•"/>
            </a:pPr>
            <a:r>
              <a:rPr kumimoji="1" lang="ja-JP" altLang="en-US" sz="1100" b="1"/>
              <a:t>メッセージ</a:t>
            </a:r>
            <a:r>
              <a:rPr kumimoji="1" lang="en-US" altLang="ja-JP" sz="1100" b="1" dirty="0"/>
              <a:t> </a:t>
            </a:r>
            <a:r>
              <a:rPr kumimoji="1" lang="ja-JP" altLang="en-US" sz="1100" b="1"/>
              <a:t>タイムはデフォルト設定を使用</a:t>
            </a:r>
            <a:endParaRPr kumimoji="1" lang="en-US" altLang="ja-JP" sz="1100" b="1" dirty="0"/>
          </a:p>
          <a:p>
            <a:pPr marL="263525" lvl="3" indent="-114300">
              <a:lnSpc>
                <a:spcPct val="120000"/>
              </a:lnSpc>
              <a:spcBef>
                <a:spcPts val="0"/>
              </a:spcBef>
              <a:buNone/>
            </a:pPr>
            <a:r>
              <a:rPr kumimoji="1" lang="ja-JP" altLang="en-US"/>
              <a:t>　</a:t>
            </a:r>
            <a:r>
              <a:rPr kumimoji="1" lang="en-US" altLang="ja-JP" dirty="0"/>
              <a:t>UDLD </a:t>
            </a:r>
            <a:r>
              <a:rPr kumimoji="1" lang="ja-JP" altLang="en-US"/>
              <a:t>は、片方向リンク時の重大障害を回避するセーフティ</a:t>
            </a:r>
            <a:r>
              <a:rPr kumimoji="1" lang="en-US" altLang="ja-JP" dirty="0"/>
              <a:t> </a:t>
            </a:r>
            <a:r>
              <a:rPr kumimoji="1" lang="ja-JP" altLang="en-US"/>
              <a:t>ネットとして利用するため、メッセージタイムの設定変更により迅速さを求めなくても、十分効果が見込まれます。</a:t>
            </a:r>
            <a:endParaRPr kumimoji="1" lang="en-US" altLang="ja-JP" dirty="0"/>
          </a:p>
          <a:p>
            <a:pPr marL="263525" lvl="3" indent="-114300">
              <a:lnSpc>
                <a:spcPct val="120000"/>
              </a:lnSpc>
              <a:spcBef>
                <a:spcPts val="0"/>
              </a:spcBef>
              <a:buNone/>
            </a:pPr>
            <a:r>
              <a:rPr kumimoji="1" lang="ja-JP" altLang="en-US"/>
              <a:t>　</a:t>
            </a:r>
            <a:r>
              <a:rPr kumimoji="1" lang="en-US" altLang="ja-JP" dirty="0"/>
              <a:t>UDLD </a:t>
            </a:r>
            <a:r>
              <a:rPr kumimoji="1" lang="ja-JP" altLang="en-US"/>
              <a:t>のメッセージ</a:t>
            </a:r>
            <a:r>
              <a:rPr kumimoji="1" lang="en-US" altLang="ja-JP" dirty="0"/>
              <a:t> </a:t>
            </a:r>
            <a:r>
              <a:rPr kumimoji="1" lang="ja-JP" altLang="en-US"/>
              <a:t>タイムをミリセカンドまで早めた、</a:t>
            </a:r>
            <a:r>
              <a:rPr kumimoji="1" lang="en-US" altLang="ja-JP" dirty="0"/>
              <a:t>”Fast UDLD” </a:t>
            </a:r>
            <a:r>
              <a:rPr kumimoji="1" lang="ja-JP" altLang="en-US"/>
              <a:t>は、</a:t>
            </a:r>
            <a:r>
              <a:rPr kumimoji="1" lang="en-US" altLang="ja-JP" dirty="0"/>
              <a:t>Cisco Catalyst 9500 </a:t>
            </a:r>
            <a:r>
              <a:rPr kumimoji="1" lang="ja-JP" altLang="en-US"/>
              <a:t>シリーズ以上の製品のみのサポートとなります。リンクの対向で</a:t>
            </a:r>
            <a:r>
              <a:rPr kumimoji="1" lang="en-US" altLang="ja-JP" dirty="0"/>
              <a:t> ”Fast UDLD” </a:t>
            </a:r>
            <a:r>
              <a:rPr kumimoji="1" lang="ja-JP" altLang="en-US"/>
              <a:t>をサポートしている必要があるため、現在のところは</a:t>
            </a:r>
            <a:r>
              <a:rPr kumimoji="1" lang="en-US" altLang="ja-JP" dirty="0"/>
              <a:t>Cisco Catalyst 9000 </a:t>
            </a:r>
            <a:r>
              <a:rPr kumimoji="1" lang="ja-JP" altLang="en-US"/>
              <a:t>シリーズでは </a:t>
            </a:r>
            <a:r>
              <a:rPr kumimoji="1" lang="en-US" altLang="ja-JP" dirty="0"/>
              <a:t>UDLD </a:t>
            </a:r>
            <a:r>
              <a:rPr kumimoji="1" lang="ja-JP" altLang="en-US"/>
              <a:t>を利用することが一般的です。</a:t>
            </a:r>
          </a:p>
          <a:p>
            <a:pPr marL="0" lvl="1" indent="-285750">
              <a:lnSpc>
                <a:spcPct val="120000"/>
              </a:lnSpc>
              <a:spcBef>
                <a:spcPts val="0"/>
              </a:spcBef>
              <a:buFont typeface="Arial" panose="020B0604020202020204" pitchFamily="34" charset="0"/>
              <a:buChar char="•"/>
            </a:pPr>
            <a:endParaRPr kumimoji="1" lang="ja-JP" altLang="en-US" sz="1100"/>
          </a:p>
        </p:txBody>
      </p:sp>
      <p:sp>
        <p:nvSpPr>
          <p:cNvPr id="12" name="テキスト ボックス 11">
            <a:extLst>
              <a:ext uri="{FF2B5EF4-FFF2-40B4-BE49-F238E27FC236}">
                <a16:creationId xmlns:a16="http://schemas.microsoft.com/office/drawing/2014/main" id="{F7A61419-24B1-D14E-83EE-ECD9D9BF82BF}"/>
              </a:ext>
            </a:extLst>
          </p:cNvPr>
          <p:cNvSpPr txBox="1"/>
          <p:nvPr/>
        </p:nvSpPr>
        <p:spPr>
          <a:xfrm>
            <a:off x="6698403" y="3730374"/>
            <a:ext cx="2106076" cy="230832"/>
          </a:xfrm>
          <a:prstGeom prst="rect">
            <a:avLst/>
          </a:prstGeom>
          <a:noFill/>
        </p:spPr>
        <p:txBody>
          <a:bodyPr wrap="square" rtlCol="0">
            <a:spAutoFit/>
          </a:bodyPr>
          <a:lstStyle/>
          <a:p>
            <a:pPr algn="ctr"/>
            <a:r>
              <a:rPr kumimoji="1" lang="ja-JP" altLang="en-US" sz="900">
                <a:latin typeface="+mn-lt"/>
              </a:rPr>
              <a:t>単一方向リンク障害</a:t>
            </a:r>
          </a:p>
        </p:txBody>
      </p:sp>
      <p:sp>
        <p:nvSpPr>
          <p:cNvPr id="13" name="テキスト ボックス 12">
            <a:extLst>
              <a:ext uri="{FF2B5EF4-FFF2-40B4-BE49-F238E27FC236}">
                <a16:creationId xmlns:a16="http://schemas.microsoft.com/office/drawing/2014/main" id="{63251F32-7228-9A44-9233-92E3BCB76307}"/>
              </a:ext>
            </a:extLst>
          </p:cNvPr>
          <p:cNvSpPr txBox="1"/>
          <p:nvPr/>
        </p:nvSpPr>
        <p:spPr>
          <a:xfrm>
            <a:off x="7184742" y="1895290"/>
            <a:ext cx="469649" cy="230832"/>
          </a:xfrm>
          <a:prstGeom prst="rect">
            <a:avLst/>
          </a:prstGeom>
          <a:solidFill>
            <a:schemeClr val="bg2"/>
          </a:solidFill>
        </p:spPr>
        <p:txBody>
          <a:bodyPr wrap="square" rtlCol="0">
            <a:spAutoFit/>
          </a:bodyPr>
          <a:lstStyle/>
          <a:p>
            <a:r>
              <a:rPr kumimoji="1" lang="ja-JP" altLang="en-US" sz="900">
                <a:latin typeface="+mn-lt"/>
              </a:rPr>
              <a:t>送信</a:t>
            </a:r>
          </a:p>
        </p:txBody>
      </p:sp>
      <p:sp>
        <p:nvSpPr>
          <p:cNvPr id="14" name="テキスト ボックス 13">
            <a:extLst>
              <a:ext uri="{FF2B5EF4-FFF2-40B4-BE49-F238E27FC236}">
                <a16:creationId xmlns:a16="http://schemas.microsoft.com/office/drawing/2014/main" id="{C522A7F8-F504-0E40-896E-5EFC66A7652E}"/>
              </a:ext>
            </a:extLst>
          </p:cNvPr>
          <p:cNvSpPr txBox="1"/>
          <p:nvPr/>
        </p:nvSpPr>
        <p:spPr>
          <a:xfrm>
            <a:off x="7116491" y="2885898"/>
            <a:ext cx="469649" cy="230832"/>
          </a:xfrm>
          <a:prstGeom prst="rect">
            <a:avLst/>
          </a:prstGeom>
          <a:solidFill>
            <a:schemeClr val="bg2"/>
          </a:solidFill>
        </p:spPr>
        <p:txBody>
          <a:bodyPr wrap="square" rtlCol="0">
            <a:spAutoFit/>
          </a:bodyPr>
          <a:lstStyle/>
          <a:p>
            <a:r>
              <a:rPr kumimoji="1" lang="ja-JP" altLang="en-US" sz="900">
                <a:latin typeface="+mn-lt"/>
              </a:rPr>
              <a:t>送信</a:t>
            </a:r>
          </a:p>
        </p:txBody>
      </p:sp>
      <p:sp>
        <p:nvSpPr>
          <p:cNvPr id="15" name="テキスト ボックス 14">
            <a:extLst>
              <a:ext uri="{FF2B5EF4-FFF2-40B4-BE49-F238E27FC236}">
                <a16:creationId xmlns:a16="http://schemas.microsoft.com/office/drawing/2014/main" id="{794A503B-8F77-C843-BFC8-5A6807B9DBF5}"/>
              </a:ext>
            </a:extLst>
          </p:cNvPr>
          <p:cNvSpPr txBox="1"/>
          <p:nvPr/>
        </p:nvSpPr>
        <p:spPr>
          <a:xfrm>
            <a:off x="8046464" y="1895290"/>
            <a:ext cx="469649" cy="230832"/>
          </a:xfrm>
          <a:prstGeom prst="rect">
            <a:avLst/>
          </a:prstGeom>
          <a:solidFill>
            <a:schemeClr val="bg2"/>
          </a:solidFill>
        </p:spPr>
        <p:txBody>
          <a:bodyPr wrap="square" rtlCol="0">
            <a:spAutoFit/>
          </a:bodyPr>
          <a:lstStyle/>
          <a:p>
            <a:r>
              <a:rPr kumimoji="1" lang="ja-JP" altLang="en-US" sz="900">
                <a:latin typeface="+mn-lt"/>
              </a:rPr>
              <a:t>受信</a:t>
            </a:r>
          </a:p>
        </p:txBody>
      </p:sp>
      <p:sp>
        <p:nvSpPr>
          <p:cNvPr id="16" name="テキスト ボックス 15">
            <a:extLst>
              <a:ext uri="{FF2B5EF4-FFF2-40B4-BE49-F238E27FC236}">
                <a16:creationId xmlns:a16="http://schemas.microsoft.com/office/drawing/2014/main" id="{7BE54C32-A438-F544-985D-FE746FA31385}"/>
              </a:ext>
            </a:extLst>
          </p:cNvPr>
          <p:cNvSpPr txBox="1"/>
          <p:nvPr/>
        </p:nvSpPr>
        <p:spPr>
          <a:xfrm>
            <a:off x="8054032" y="2832977"/>
            <a:ext cx="469649" cy="230832"/>
          </a:xfrm>
          <a:prstGeom prst="rect">
            <a:avLst/>
          </a:prstGeom>
          <a:solidFill>
            <a:schemeClr val="bg2"/>
          </a:solidFill>
        </p:spPr>
        <p:txBody>
          <a:bodyPr wrap="square" rtlCol="0">
            <a:spAutoFit/>
          </a:bodyPr>
          <a:lstStyle/>
          <a:p>
            <a:r>
              <a:rPr kumimoji="1" lang="ja-JP" altLang="en-US" sz="900">
                <a:latin typeface="+mn-lt"/>
              </a:rPr>
              <a:t>受信</a:t>
            </a:r>
          </a:p>
        </p:txBody>
      </p:sp>
      <p:sp>
        <p:nvSpPr>
          <p:cNvPr id="18" name="Slide Number Placeholder 4">
            <a:extLst>
              <a:ext uri="{FF2B5EF4-FFF2-40B4-BE49-F238E27FC236}">
                <a16:creationId xmlns:a16="http://schemas.microsoft.com/office/drawing/2014/main" id="{E1C39D7A-D910-B941-B138-B2E34E1F0CBF}"/>
              </a:ext>
            </a:extLst>
          </p:cNvPr>
          <p:cNvSpPr txBox="1">
            <a:spLocks/>
          </p:cNvSpPr>
          <p:nvPr/>
        </p:nvSpPr>
        <p:spPr>
          <a:xfrm>
            <a:off x="8648700" y="4884738"/>
            <a:ext cx="495300" cy="274637"/>
          </a:xfrm>
          <a:prstGeom prst="rect">
            <a:avLst/>
          </a:prstGeom>
        </p:spPr>
        <p:txBody>
          <a:bodyPr>
            <a:noAutofit/>
          </a:bodyPr>
          <a:lstStyle>
            <a:defPPr>
              <a:defRPr lang="en-US"/>
            </a:defPPr>
            <a:lvl1pPr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1pPr>
            <a:lvl2pPr marL="4572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2pPr>
            <a:lvl3pPr marL="9144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3pPr>
            <a:lvl4pPr marL="13716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4pPr>
            <a:lvl5pPr marL="18288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5pPr>
            <a:lvl6pPr marL="2286000" algn="l" defTabSz="457200" rtl="0" eaLnBrk="1" latinLnBrk="0" hangingPunct="1">
              <a:defRPr kern="1200">
                <a:solidFill>
                  <a:schemeClr val="tx1"/>
                </a:solidFill>
                <a:latin typeface="Arial" charset="0"/>
                <a:ea typeface="ＭＳ Ｐゴシック" charset="0"/>
                <a:cs typeface="ＭＳ Ｐゴシック" charset="0"/>
              </a:defRPr>
            </a:lvl6pPr>
            <a:lvl7pPr marL="2743200" algn="l" defTabSz="457200" rtl="0" eaLnBrk="1" latinLnBrk="0" hangingPunct="1">
              <a:defRPr kern="1200">
                <a:solidFill>
                  <a:schemeClr val="tx1"/>
                </a:solidFill>
                <a:latin typeface="Arial" charset="0"/>
                <a:ea typeface="ＭＳ Ｐゴシック" charset="0"/>
                <a:cs typeface="ＭＳ Ｐゴシック" charset="0"/>
              </a:defRPr>
            </a:lvl7pPr>
            <a:lvl8pPr marL="3200400" algn="l" defTabSz="457200" rtl="0" eaLnBrk="1" latinLnBrk="0" hangingPunct="1">
              <a:defRPr kern="1200">
                <a:solidFill>
                  <a:schemeClr val="tx1"/>
                </a:solidFill>
                <a:latin typeface="Arial" charset="0"/>
                <a:ea typeface="ＭＳ Ｐゴシック" charset="0"/>
                <a:cs typeface="ＭＳ Ｐゴシック" charset="0"/>
              </a:defRPr>
            </a:lvl8pPr>
            <a:lvl9pPr marL="3657600" algn="l" defTabSz="457200" rtl="0" eaLnBrk="1" latinLnBrk="0" hangingPunct="1">
              <a:defRPr kern="1200">
                <a:solidFill>
                  <a:schemeClr val="tx1"/>
                </a:solidFill>
                <a:latin typeface="Arial" charset="0"/>
                <a:ea typeface="ＭＳ Ｐゴシック" charset="0"/>
                <a:cs typeface="ＭＳ Ｐゴシック" charset="0"/>
              </a:defRPr>
            </a:lvl9pPr>
          </a:lstStyle>
          <a:p>
            <a:fld id="{3945D0FD-48F1-4D72-80C5-FFB60B92A834}" type="slidenum">
              <a:rPr lang="en-US" sz="900" smtClean="0">
                <a:latin typeface="+mn-lt"/>
              </a:rPr>
              <a:pPr/>
              <a:t>53</a:t>
            </a:fld>
            <a:endParaRPr lang="en-US" sz="900">
              <a:latin typeface="+mn-lt"/>
            </a:endParaRPr>
          </a:p>
        </p:txBody>
      </p:sp>
      <p:pic>
        <p:nvPicPr>
          <p:cNvPr id="19" name="Picture 41">
            <a:extLst>
              <a:ext uri="{FF2B5EF4-FFF2-40B4-BE49-F238E27FC236}">
                <a16:creationId xmlns:a16="http://schemas.microsoft.com/office/drawing/2014/main" id="{B3FAC8D0-6286-4948-8B68-C86C19E444BD}"/>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7335714" y="1558029"/>
            <a:ext cx="970218" cy="3858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0" name="Picture 41">
            <a:extLst>
              <a:ext uri="{FF2B5EF4-FFF2-40B4-BE49-F238E27FC236}">
                <a16:creationId xmlns:a16="http://schemas.microsoft.com/office/drawing/2014/main" id="{C1434128-6480-8446-9B28-45EDF9D06C26}"/>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7335714" y="3034731"/>
            <a:ext cx="970218" cy="3858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 name="正方形/長方形 2">
            <a:extLst>
              <a:ext uri="{FF2B5EF4-FFF2-40B4-BE49-F238E27FC236}">
                <a16:creationId xmlns:a16="http://schemas.microsoft.com/office/drawing/2014/main" id="{7686EAAD-F0FB-A449-B4E9-265F36D6C73B}"/>
              </a:ext>
            </a:extLst>
          </p:cNvPr>
          <p:cNvSpPr/>
          <p:nvPr/>
        </p:nvSpPr>
        <p:spPr>
          <a:xfrm>
            <a:off x="7556332" y="2948460"/>
            <a:ext cx="84073" cy="107061"/>
          </a:xfrm>
          <a:prstGeom prst="rect">
            <a:avLst/>
          </a:prstGeom>
          <a:solidFill>
            <a:schemeClr val="bg2"/>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1" name="正方形/長方形 20">
            <a:extLst>
              <a:ext uri="{FF2B5EF4-FFF2-40B4-BE49-F238E27FC236}">
                <a16:creationId xmlns:a16="http://schemas.microsoft.com/office/drawing/2014/main" id="{58FD6B36-8B43-6C43-B72D-CCB5636A304E}"/>
              </a:ext>
            </a:extLst>
          </p:cNvPr>
          <p:cNvSpPr/>
          <p:nvPr/>
        </p:nvSpPr>
        <p:spPr>
          <a:xfrm>
            <a:off x="7974806" y="2947784"/>
            <a:ext cx="84073" cy="107061"/>
          </a:xfrm>
          <a:prstGeom prst="rect">
            <a:avLst/>
          </a:prstGeom>
          <a:solidFill>
            <a:schemeClr val="bg2"/>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2" name="正方形/長方形 21">
            <a:extLst>
              <a:ext uri="{FF2B5EF4-FFF2-40B4-BE49-F238E27FC236}">
                <a16:creationId xmlns:a16="http://schemas.microsoft.com/office/drawing/2014/main" id="{B40C926D-731C-9F41-A48F-9C3F0222697E}"/>
              </a:ext>
            </a:extLst>
          </p:cNvPr>
          <p:cNvSpPr/>
          <p:nvPr/>
        </p:nvSpPr>
        <p:spPr>
          <a:xfrm>
            <a:off x="7556332" y="1901844"/>
            <a:ext cx="84073" cy="107061"/>
          </a:xfrm>
          <a:prstGeom prst="rect">
            <a:avLst/>
          </a:prstGeom>
          <a:solidFill>
            <a:schemeClr val="bg2"/>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3" name="正方形/長方形 22">
            <a:extLst>
              <a:ext uri="{FF2B5EF4-FFF2-40B4-BE49-F238E27FC236}">
                <a16:creationId xmlns:a16="http://schemas.microsoft.com/office/drawing/2014/main" id="{CF68A417-DC65-E143-BC22-5A9DBDA7CE52}"/>
              </a:ext>
            </a:extLst>
          </p:cNvPr>
          <p:cNvSpPr/>
          <p:nvPr/>
        </p:nvSpPr>
        <p:spPr>
          <a:xfrm>
            <a:off x="7974806" y="1901168"/>
            <a:ext cx="84073" cy="107061"/>
          </a:xfrm>
          <a:prstGeom prst="rect">
            <a:avLst/>
          </a:prstGeom>
          <a:solidFill>
            <a:schemeClr val="bg2"/>
          </a:solidFill>
          <a:ln w="3175">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cxnSp>
        <p:nvCxnSpPr>
          <p:cNvPr id="28" name="直線コネクタ 27">
            <a:extLst>
              <a:ext uri="{FF2B5EF4-FFF2-40B4-BE49-F238E27FC236}">
                <a16:creationId xmlns:a16="http://schemas.microsoft.com/office/drawing/2014/main" id="{CA9DB478-44E9-4043-BE1E-9FF7359B0C4B}"/>
              </a:ext>
            </a:extLst>
          </p:cNvPr>
          <p:cNvCxnSpPr>
            <a:cxnSpLocks/>
            <a:stCxn id="22" idx="2"/>
            <a:endCxn id="21" idx="0"/>
          </p:cNvCxnSpPr>
          <p:nvPr/>
        </p:nvCxnSpPr>
        <p:spPr>
          <a:xfrm>
            <a:off x="7598369" y="2008905"/>
            <a:ext cx="418474" cy="938879"/>
          </a:xfrm>
          <a:prstGeom prst="line">
            <a:avLst/>
          </a:prstGeom>
          <a:ln>
            <a:solidFill>
              <a:schemeClr val="tx1"/>
            </a:solidFill>
            <a:headEnd w="lg" len="lg"/>
            <a:tailEnd type="stealth" w="lg" len="lg"/>
          </a:ln>
        </p:spPr>
        <p:style>
          <a:lnRef idx="1">
            <a:schemeClr val="accent1"/>
          </a:lnRef>
          <a:fillRef idx="0">
            <a:schemeClr val="accent1"/>
          </a:fillRef>
          <a:effectRef idx="0">
            <a:schemeClr val="accent1"/>
          </a:effectRef>
          <a:fontRef idx="minor">
            <a:schemeClr val="tx1"/>
          </a:fontRef>
        </p:style>
      </p:cxnSp>
      <p:cxnSp>
        <p:nvCxnSpPr>
          <p:cNvPr id="35" name="直線コネクタ 34">
            <a:extLst>
              <a:ext uri="{FF2B5EF4-FFF2-40B4-BE49-F238E27FC236}">
                <a16:creationId xmlns:a16="http://schemas.microsoft.com/office/drawing/2014/main" id="{48991BA9-4615-574C-8B21-B4F3B09F1F67}"/>
              </a:ext>
            </a:extLst>
          </p:cNvPr>
          <p:cNvCxnSpPr>
            <a:cxnSpLocks/>
            <a:stCxn id="3" idx="0"/>
            <a:endCxn id="23" idx="2"/>
          </p:cNvCxnSpPr>
          <p:nvPr/>
        </p:nvCxnSpPr>
        <p:spPr>
          <a:xfrm flipV="1">
            <a:off x="7598369" y="2008229"/>
            <a:ext cx="418474" cy="940231"/>
          </a:xfrm>
          <a:prstGeom prst="line">
            <a:avLst/>
          </a:prstGeom>
          <a:ln>
            <a:solidFill>
              <a:schemeClr val="tx1"/>
            </a:solidFill>
            <a:headEnd w="lg" len="lg"/>
            <a:tailEnd type="stealth" w="lg" len="lg"/>
          </a:ln>
        </p:spPr>
        <p:style>
          <a:lnRef idx="1">
            <a:schemeClr val="accent1"/>
          </a:lnRef>
          <a:fillRef idx="0">
            <a:schemeClr val="accent1"/>
          </a:fillRef>
          <a:effectRef idx="0">
            <a:schemeClr val="accent1"/>
          </a:effectRef>
          <a:fontRef idx="minor">
            <a:schemeClr val="tx1"/>
          </a:fontRef>
        </p:style>
      </p:cxnSp>
      <p:cxnSp>
        <p:nvCxnSpPr>
          <p:cNvPr id="39" name="直線コネクタ 38">
            <a:extLst>
              <a:ext uri="{FF2B5EF4-FFF2-40B4-BE49-F238E27FC236}">
                <a16:creationId xmlns:a16="http://schemas.microsoft.com/office/drawing/2014/main" id="{94A307D5-B1C8-8D4C-9C3B-1D9E2905CE0A}"/>
              </a:ext>
            </a:extLst>
          </p:cNvPr>
          <p:cNvCxnSpPr/>
          <p:nvPr/>
        </p:nvCxnSpPr>
        <p:spPr>
          <a:xfrm>
            <a:off x="7829569" y="2181704"/>
            <a:ext cx="145237" cy="117673"/>
          </a:xfrm>
          <a:prstGeom prst="line">
            <a:avLst/>
          </a:prstGeom>
          <a:ln w="254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40" name="直線コネクタ 39">
            <a:extLst>
              <a:ext uri="{FF2B5EF4-FFF2-40B4-BE49-F238E27FC236}">
                <a16:creationId xmlns:a16="http://schemas.microsoft.com/office/drawing/2014/main" id="{4F071138-4E56-7748-8BB3-0CA872CFE870}"/>
              </a:ext>
            </a:extLst>
          </p:cNvPr>
          <p:cNvCxnSpPr>
            <a:cxnSpLocks/>
          </p:cNvCxnSpPr>
          <p:nvPr/>
        </p:nvCxnSpPr>
        <p:spPr>
          <a:xfrm flipH="1">
            <a:off x="7825933" y="2197244"/>
            <a:ext cx="196392" cy="83975"/>
          </a:xfrm>
          <a:prstGeom prst="line">
            <a:avLst/>
          </a:prstGeom>
          <a:ln w="25400">
            <a:solidFill>
              <a:srgbClr val="C00000"/>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308766532"/>
      </p:ext>
    </p:extLst>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 name="テキスト ボックス 100">
            <a:extLst>
              <a:ext uri="{FF2B5EF4-FFF2-40B4-BE49-F238E27FC236}">
                <a16:creationId xmlns:a16="http://schemas.microsoft.com/office/drawing/2014/main" id="{4FB37DC2-7FC8-DC4B-A993-5D802C0ADA8E}"/>
              </a:ext>
            </a:extLst>
          </p:cNvPr>
          <p:cNvSpPr txBox="1"/>
          <p:nvPr/>
        </p:nvSpPr>
        <p:spPr>
          <a:xfrm>
            <a:off x="303587" y="994292"/>
            <a:ext cx="2058577" cy="276999"/>
          </a:xfrm>
          <a:prstGeom prst="rect">
            <a:avLst/>
          </a:prstGeom>
          <a:noFill/>
        </p:spPr>
        <p:txBody>
          <a:bodyPr wrap="none" rtlCol="0">
            <a:spAutoFit/>
          </a:bodyPr>
          <a:lstStyle/>
          <a:p>
            <a:r>
              <a:rPr kumimoji="1" lang="en-US" altLang="ja-JP" sz="1200" b="1" u="sng">
                <a:latin typeface="+mn-lt"/>
                <a:ea typeface="MS PGothic" panose="020B0600070205080204" pitchFamily="34" charset="-128"/>
              </a:rPr>
              <a:t>A </a:t>
            </a:r>
            <a:r>
              <a:rPr kumimoji="1" lang="ja-JP" altLang="en-US" sz="1200" b="1" u="sng">
                <a:latin typeface="+mn-lt"/>
                <a:ea typeface="MS PGothic" panose="020B0600070205080204" pitchFamily="34" charset="-128"/>
              </a:rPr>
              <a:t>構成　小規模構成シナリオ</a:t>
            </a:r>
          </a:p>
        </p:txBody>
      </p:sp>
      <p:sp>
        <p:nvSpPr>
          <p:cNvPr id="102" name="テキスト ボックス 101">
            <a:extLst>
              <a:ext uri="{FF2B5EF4-FFF2-40B4-BE49-F238E27FC236}">
                <a16:creationId xmlns:a16="http://schemas.microsoft.com/office/drawing/2014/main" id="{4E8AE438-C5D4-D24A-898F-20FE76C844AC}"/>
              </a:ext>
            </a:extLst>
          </p:cNvPr>
          <p:cNvSpPr txBox="1"/>
          <p:nvPr/>
        </p:nvSpPr>
        <p:spPr>
          <a:xfrm>
            <a:off x="3750664" y="1000231"/>
            <a:ext cx="2053767" cy="276999"/>
          </a:xfrm>
          <a:prstGeom prst="rect">
            <a:avLst/>
          </a:prstGeom>
          <a:noFill/>
        </p:spPr>
        <p:txBody>
          <a:bodyPr wrap="none" rtlCol="0">
            <a:spAutoFit/>
          </a:bodyPr>
          <a:lstStyle/>
          <a:p>
            <a:r>
              <a:rPr kumimoji="1" lang="en-US" altLang="ja-JP" sz="1200" b="1" u="sng">
                <a:latin typeface="+mn-lt"/>
                <a:ea typeface="MS PGothic" panose="020B0600070205080204" pitchFamily="34" charset="-128"/>
              </a:rPr>
              <a:t>B </a:t>
            </a:r>
            <a:r>
              <a:rPr kumimoji="1" lang="ja-JP" altLang="en-US" sz="1200" b="1" u="sng">
                <a:latin typeface="+mn-lt"/>
                <a:ea typeface="MS PGothic" panose="020B0600070205080204" pitchFamily="34" charset="-128"/>
              </a:rPr>
              <a:t>構成　大規模構成シナリオ</a:t>
            </a:r>
          </a:p>
        </p:txBody>
      </p:sp>
      <p:sp>
        <p:nvSpPr>
          <p:cNvPr id="294" name="角丸四角形 293">
            <a:extLst>
              <a:ext uri="{FF2B5EF4-FFF2-40B4-BE49-F238E27FC236}">
                <a16:creationId xmlns:a16="http://schemas.microsoft.com/office/drawing/2014/main" id="{FE4468AB-2841-9E44-B7CC-2FDD14879AEA}"/>
              </a:ext>
            </a:extLst>
          </p:cNvPr>
          <p:cNvSpPr/>
          <p:nvPr/>
        </p:nvSpPr>
        <p:spPr>
          <a:xfrm>
            <a:off x="3783463" y="2641029"/>
            <a:ext cx="1010776" cy="460860"/>
          </a:xfrm>
          <a:prstGeom prst="roundRect">
            <a:avLst/>
          </a:prstGeom>
          <a:solidFill>
            <a:sysClr val="window" lastClr="FFFFFF">
              <a:lumMod val="85000"/>
            </a:sysClr>
          </a:solidFill>
          <a:ln w="9525" cap="flat" cmpd="sng" algn="ctr">
            <a:solidFill>
              <a:sysClr val="window" lastClr="FFFFFF">
                <a:lumMod val="75000"/>
              </a:sys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1" lang="ja-JP" altLang="en-US" sz="1000" b="0" i="0" u="none" strike="noStrike" kern="0" cap="none" spc="0" normalizeH="0" baseline="0" noProof="0">
              <a:ln>
                <a:noFill/>
              </a:ln>
              <a:solidFill>
                <a:prstClr val="white"/>
              </a:solidFill>
              <a:effectLst/>
              <a:uLnTx/>
              <a:uFillTx/>
              <a:latin typeface="+mn-lt"/>
              <a:ea typeface="游ゴシック" panose="020B0400000000000000" pitchFamily="34" charset="-128"/>
              <a:cs typeface="+mn-cs"/>
            </a:endParaRPr>
          </a:p>
        </p:txBody>
      </p:sp>
      <p:sp>
        <p:nvSpPr>
          <p:cNvPr id="295" name="角丸四角形 294">
            <a:extLst>
              <a:ext uri="{FF2B5EF4-FFF2-40B4-BE49-F238E27FC236}">
                <a16:creationId xmlns:a16="http://schemas.microsoft.com/office/drawing/2014/main" id="{230F7C51-0706-5D41-9B23-C88F021C29FD}"/>
              </a:ext>
            </a:extLst>
          </p:cNvPr>
          <p:cNvSpPr/>
          <p:nvPr/>
        </p:nvSpPr>
        <p:spPr>
          <a:xfrm>
            <a:off x="4999874" y="2641029"/>
            <a:ext cx="1010776" cy="460860"/>
          </a:xfrm>
          <a:prstGeom prst="roundRect">
            <a:avLst/>
          </a:prstGeom>
          <a:solidFill>
            <a:sysClr val="window" lastClr="FFFFFF">
              <a:lumMod val="85000"/>
            </a:sysClr>
          </a:solidFill>
          <a:ln w="9525" cap="flat" cmpd="sng" algn="ctr">
            <a:solidFill>
              <a:sysClr val="window" lastClr="FFFFFF">
                <a:lumMod val="75000"/>
              </a:sys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1" lang="ja-JP" altLang="en-US" sz="1000" b="0" i="0" u="none" strike="noStrike" kern="0" cap="none" spc="0" normalizeH="0" baseline="0" noProof="0">
              <a:ln>
                <a:noFill/>
              </a:ln>
              <a:solidFill>
                <a:prstClr val="white"/>
              </a:solidFill>
              <a:effectLst/>
              <a:uLnTx/>
              <a:uFillTx/>
              <a:latin typeface="+mn-lt"/>
              <a:ea typeface="游ゴシック" panose="020B0400000000000000" pitchFamily="34" charset="-128"/>
              <a:cs typeface="+mn-cs"/>
            </a:endParaRPr>
          </a:p>
        </p:txBody>
      </p:sp>
      <p:sp>
        <p:nvSpPr>
          <p:cNvPr id="296" name="角丸四角形 295">
            <a:extLst>
              <a:ext uri="{FF2B5EF4-FFF2-40B4-BE49-F238E27FC236}">
                <a16:creationId xmlns:a16="http://schemas.microsoft.com/office/drawing/2014/main" id="{267151C5-FD8B-344B-A600-FB760F1AE3EB}"/>
              </a:ext>
            </a:extLst>
          </p:cNvPr>
          <p:cNvSpPr/>
          <p:nvPr/>
        </p:nvSpPr>
        <p:spPr>
          <a:xfrm>
            <a:off x="6307248" y="2641029"/>
            <a:ext cx="1010776" cy="460860"/>
          </a:xfrm>
          <a:prstGeom prst="roundRect">
            <a:avLst/>
          </a:prstGeom>
          <a:solidFill>
            <a:sysClr val="window" lastClr="FFFFFF">
              <a:lumMod val="85000"/>
            </a:sysClr>
          </a:solidFill>
          <a:ln w="9525" cap="flat" cmpd="sng" algn="ctr">
            <a:solidFill>
              <a:sysClr val="window" lastClr="FFFFFF">
                <a:lumMod val="75000"/>
              </a:sys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1" lang="ja-JP" altLang="en-US" sz="1000" b="0" i="0" u="none" strike="noStrike" kern="0" cap="none" spc="0" normalizeH="0" baseline="0" noProof="0">
              <a:ln>
                <a:noFill/>
              </a:ln>
              <a:solidFill>
                <a:prstClr val="white"/>
              </a:solidFill>
              <a:effectLst/>
              <a:uLnTx/>
              <a:uFillTx/>
              <a:latin typeface="+mn-lt"/>
              <a:ea typeface="游ゴシック" panose="020B0400000000000000" pitchFamily="34" charset="-128"/>
              <a:cs typeface="+mn-cs"/>
            </a:endParaRPr>
          </a:p>
        </p:txBody>
      </p:sp>
      <p:sp>
        <p:nvSpPr>
          <p:cNvPr id="297" name="角丸四角形 296">
            <a:extLst>
              <a:ext uri="{FF2B5EF4-FFF2-40B4-BE49-F238E27FC236}">
                <a16:creationId xmlns:a16="http://schemas.microsoft.com/office/drawing/2014/main" id="{FACF1C2D-C3FC-9F4A-B530-61F39092755B}"/>
              </a:ext>
            </a:extLst>
          </p:cNvPr>
          <p:cNvSpPr/>
          <p:nvPr/>
        </p:nvSpPr>
        <p:spPr>
          <a:xfrm>
            <a:off x="7511508" y="2641029"/>
            <a:ext cx="1010776" cy="460860"/>
          </a:xfrm>
          <a:prstGeom prst="roundRect">
            <a:avLst/>
          </a:prstGeom>
          <a:solidFill>
            <a:sysClr val="window" lastClr="FFFFFF">
              <a:lumMod val="85000"/>
            </a:sysClr>
          </a:solidFill>
          <a:ln w="9525" cap="flat" cmpd="sng" algn="ctr">
            <a:solidFill>
              <a:sysClr val="window" lastClr="FFFFFF">
                <a:lumMod val="75000"/>
              </a:sys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1" lang="ja-JP" altLang="en-US" sz="1000" b="0" i="0" u="none" strike="noStrike" kern="0" cap="none" spc="0" normalizeH="0" baseline="0" noProof="0">
              <a:ln>
                <a:noFill/>
              </a:ln>
              <a:solidFill>
                <a:prstClr val="white"/>
              </a:solidFill>
              <a:effectLst/>
              <a:uLnTx/>
              <a:uFillTx/>
              <a:latin typeface="+mn-lt"/>
              <a:ea typeface="游ゴシック" panose="020B0400000000000000" pitchFamily="34" charset="-128"/>
              <a:cs typeface="+mn-cs"/>
            </a:endParaRPr>
          </a:p>
        </p:txBody>
      </p:sp>
      <p:sp>
        <p:nvSpPr>
          <p:cNvPr id="310" name="テキスト ボックス 309">
            <a:extLst>
              <a:ext uri="{FF2B5EF4-FFF2-40B4-BE49-F238E27FC236}">
                <a16:creationId xmlns:a16="http://schemas.microsoft.com/office/drawing/2014/main" id="{96BE1951-412C-6E47-A2F3-9E9C019A4589}"/>
              </a:ext>
            </a:extLst>
          </p:cNvPr>
          <p:cNvSpPr txBox="1"/>
          <p:nvPr/>
        </p:nvSpPr>
        <p:spPr>
          <a:xfrm>
            <a:off x="3918082" y="2453585"/>
            <a:ext cx="912429" cy="215444"/>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1" lang="en-US" altLang="ja-JP" sz="800" b="0" i="0" u="none" strike="noStrike" kern="0" cap="none" spc="0" normalizeH="0" baseline="0" noProof="0">
                <a:ln>
                  <a:noFill/>
                </a:ln>
                <a:solidFill>
                  <a:prstClr val="black"/>
                </a:solidFill>
                <a:effectLst/>
                <a:uLnTx/>
                <a:uFillTx/>
                <a:latin typeface="+mn-lt"/>
                <a:ea typeface="游ゴシック" panose="020B0400000000000000" pitchFamily="34" charset="-128"/>
                <a:cs typeface="+mn-cs"/>
              </a:rPr>
              <a:t>2 * </a:t>
            </a:r>
            <a:r>
              <a:rPr kumimoji="1" lang="en" altLang="ja-JP" sz="800" b="0" i="0" u="none" strike="noStrike" kern="0" cap="none" spc="0" normalizeH="0" baseline="0" noProof="0">
                <a:ln>
                  <a:noFill/>
                </a:ln>
                <a:solidFill>
                  <a:prstClr val="black"/>
                </a:solidFill>
                <a:effectLst/>
                <a:uLnTx/>
                <a:uFillTx/>
                <a:latin typeface="+mn-lt"/>
                <a:ea typeface="游ゴシック" panose="020B0400000000000000" pitchFamily="34" charset="-128"/>
                <a:cs typeface="+mn-cs"/>
              </a:rPr>
              <a:t>C9500-40X</a:t>
            </a:r>
            <a:endParaRPr kumimoji="1" lang="ja-JP" altLang="en-US" sz="800" b="0" i="0" u="none" strike="noStrike" kern="0" cap="none" spc="0" normalizeH="0" baseline="0" noProof="0">
              <a:ln>
                <a:noFill/>
              </a:ln>
              <a:solidFill>
                <a:prstClr val="black"/>
              </a:solidFill>
              <a:effectLst/>
              <a:uLnTx/>
              <a:uFillTx/>
              <a:latin typeface="+mn-lt"/>
              <a:ea typeface="游ゴシック" panose="020B0400000000000000" pitchFamily="34" charset="-128"/>
              <a:cs typeface="+mn-cs"/>
            </a:endParaRPr>
          </a:p>
        </p:txBody>
      </p:sp>
      <p:sp>
        <p:nvSpPr>
          <p:cNvPr id="311" name="テキスト ボックス 310">
            <a:extLst>
              <a:ext uri="{FF2B5EF4-FFF2-40B4-BE49-F238E27FC236}">
                <a16:creationId xmlns:a16="http://schemas.microsoft.com/office/drawing/2014/main" id="{4B97A535-4F6D-734A-AD32-E6A6AFB0E621}"/>
              </a:ext>
            </a:extLst>
          </p:cNvPr>
          <p:cNvSpPr txBox="1"/>
          <p:nvPr/>
        </p:nvSpPr>
        <p:spPr>
          <a:xfrm>
            <a:off x="3860018" y="2963903"/>
            <a:ext cx="917239" cy="200055"/>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1" lang="en-US" altLang="ja-JP" sz="700" b="0" i="0" u="none" strike="noStrike" kern="0" cap="none" spc="0" normalizeH="0" baseline="0" noProof="0" err="1">
                <a:ln>
                  <a:noFill/>
                </a:ln>
                <a:solidFill>
                  <a:prstClr val="black"/>
                </a:solidFill>
                <a:effectLst/>
                <a:uLnTx/>
                <a:uFillTx/>
                <a:latin typeface="+mn-lt"/>
                <a:ea typeface="游ゴシック" panose="020B0400000000000000" pitchFamily="34" charset="-128"/>
                <a:cs typeface="+mn-cs"/>
              </a:rPr>
              <a:t>StackWise</a:t>
            </a:r>
            <a:r>
              <a:rPr kumimoji="1" lang="en-US" altLang="ja-JP" sz="700" b="0" i="0" u="none" strike="noStrike" kern="0" cap="none" spc="0" normalizeH="0" baseline="0" noProof="0">
                <a:ln>
                  <a:noFill/>
                </a:ln>
                <a:solidFill>
                  <a:prstClr val="black"/>
                </a:solidFill>
                <a:effectLst/>
                <a:uLnTx/>
                <a:uFillTx/>
                <a:latin typeface="+mn-lt"/>
                <a:ea typeface="游ゴシック" panose="020B0400000000000000" pitchFamily="34" charset="-128"/>
                <a:cs typeface="+mn-cs"/>
              </a:rPr>
              <a:t> Virtual</a:t>
            </a:r>
            <a:endParaRPr kumimoji="1" lang="ja-JP" altLang="en-US" sz="700" b="0" i="0" u="none" strike="noStrike" kern="0" cap="none" spc="0" normalizeH="0" baseline="0" noProof="0">
              <a:ln>
                <a:noFill/>
              </a:ln>
              <a:solidFill>
                <a:prstClr val="black"/>
              </a:solidFill>
              <a:effectLst/>
              <a:uLnTx/>
              <a:uFillTx/>
              <a:latin typeface="+mn-lt"/>
              <a:ea typeface="游ゴシック" panose="020B0400000000000000" pitchFamily="34" charset="-128"/>
              <a:cs typeface="+mn-cs"/>
            </a:endParaRPr>
          </a:p>
        </p:txBody>
      </p:sp>
      <p:sp>
        <p:nvSpPr>
          <p:cNvPr id="324" name="テキスト ボックス 323">
            <a:extLst>
              <a:ext uri="{FF2B5EF4-FFF2-40B4-BE49-F238E27FC236}">
                <a16:creationId xmlns:a16="http://schemas.microsoft.com/office/drawing/2014/main" id="{D84C4A32-7C3E-FF4B-A4A7-3FA73C496ECD}"/>
              </a:ext>
            </a:extLst>
          </p:cNvPr>
          <p:cNvSpPr txBox="1"/>
          <p:nvPr/>
        </p:nvSpPr>
        <p:spPr>
          <a:xfrm>
            <a:off x="5134493" y="2453585"/>
            <a:ext cx="912429" cy="215444"/>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1" lang="en-US" altLang="ja-JP" sz="800" b="0" i="0" u="none" strike="noStrike" kern="0" cap="none" spc="0" normalizeH="0" baseline="0" noProof="0">
                <a:ln>
                  <a:noFill/>
                </a:ln>
                <a:solidFill>
                  <a:prstClr val="black"/>
                </a:solidFill>
                <a:effectLst/>
                <a:uLnTx/>
                <a:uFillTx/>
                <a:latin typeface="+mn-lt"/>
                <a:ea typeface="游ゴシック" panose="020B0400000000000000" pitchFamily="34" charset="-128"/>
                <a:cs typeface="+mn-cs"/>
              </a:rPr>
              <a:t>2 * </a:t>
            </a:r>
            <a:r>
              <a:rPr kumimoji="1" lang="en" altLang="ja-JP" sz="800" b="0" i="0" u="none" strike="noStrike" kern="0" cap="none" spc="0" normalizeH="0" baseline="0" noProof="0">
                <a:ln>
                  <a:noFill/>
                </a:ln>
                <a:solidFill>
                  <a:prstClr val="black"/>
                </a:solidFill>
                <a:effectLst/>
                <a:uLnTx/>
                <a:uFillTx/>
                <a:latin typeface="+mn-lt"/>
                <a:ea typeface="游ゴシック" panose="020B0400000000000000" pitchFamily="34" charset="-128"/>
                <a:cs typeface="+mn-cs"/>
              </a:rPr>
              <a:t>C9500-40X</a:t>
            </a:r>
            <a:endParaRPr kumimoji="1" lang="ja-JP" altLang="en-US" sz="800" b="0" i="0" u="none" strike="noStrike" kern="0" cap="none" spc="0" normalizeH="0" baseline="0" noProof="0">
              <a:ln>
                <a:noFill/>
              </a:ln>
              <a:solidFill>
                <a:prstClr val="black"/>
              </a:solidFill>
              <a:effectLst/>
              <a:uLnTx/>
              <a:uFillTx/>
              <a:latin typeface="+mn-lt"/>
              <a:ea typeface="游ゴシック" panose="020B0400000000000000" pitchFamily="34" charset="-128"/>
              <a:cs typeface="+mn-cs"/>
            </a:endParaRPr>
          </a:p>
        </p:txBody>
      </p:sp>
      <p:sp>
        <p:nvSpPr>
          <p:cNvPr id="325" name="テキスト ボックス 324">
            <a:extLst>
              <a:ext uri="{FF2B5EF4-FFF2-40B4-BE49-F238E27FC236}">
                <a16:creationId xmlns:a16="http://schemas.microsoft.com/office/drawing/2014/main" id="{2BC2727F-26EA-7244-8CB8-908C5BD96A52}"/>
              </a:ext>
            </a:extLst>
          </p:cNvPr>
          <p:cNvSpPr txBox="1"/>
          <p:nvPr/>
        </p:nvSpPr>
        <p:spPr>
          <a:xfrm>
            <a:off x="5076429" y="2963903"/>
            <a:ext cx="917239" cy="200055"/>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1" lang="en-US" altLang="ja-JP" sz="700" b="0" i="0" u="none" strike="noStrike" kern="0" cap="none" spc="0" normalizeH="0" baseline="0" noProof="0" err="1">
                <a:ln>
                  <a:noFill/>
                </a:ln>
                <a:solidFill>
                  <a:prstClr val="black"/>
                </a:solidFill>
                <a:effectLst/>
                <a:uLnTx/>
                <a:uFillTx/>
                <a:latin typeface="+mn-lt"/>
                <a:ea typeface="游ゴシック" panose="020B0400000000000000" pitchFamily="34" charset="-128"/>
                <a:cs typeface="+mn-cs"/>
              </a:rPr>
              <a:t>StackWise</a:t>
            </a:r>
            <a:r>
              <a:rPr kumimoji="1" lang="en-US" altLang="ja-JP" sz="700" b="0" i="0" u="none" strike="noStrike" kern="0" cap="none" spc="0" normalizeH="0" baseline="0" noProof="0">
                <a:ln>
                  <a:noFill/>
                </a:ln>
                <a:solidFill>
                  <a:prstClr val="black"/>
                </a:solidFill>
                <a:effectLst/>
                <a:uLnTx/>
                <a:uFillTx/>
                <a:latin typeface="+mn-lt"/>
                <a:ea typeface="游ゴシック" panose="020B0400000000000000" pitchFamily="34" charset="-128"/>
                <a:cs typeface="+mn-cs"/>
              </a:rPr>
              <a:t> Virtual</a:t>
            </a:r>
            <a:endParaRPr kumimoji="1" lang="ja-JP" altLang="en-US" sz="700" b="0" i="0" u="none" strike="noStrike" kern="0" cap="none" spc="0" normalizeH="0" baseline="0" noProof="0">
              <a:ln>
                <a:noFill/>
              </a:ln>
              <a:solidFill>
                <a:prstClr val="black"/>
              </a:solidFill>
              <a:effectLst/>
              <a:uLnTx/>
              <a:uFillTx/>
              <a:latin typeface="+mn-lt"/>
              <a:ea typeface="游ゴシック" panose="020B0400000000000000" pitchFamily="34" charset="-128"/>
              <a:cs typeface="+mn-cs"/>
            </a:endParaRPr>
          </a:p>
        </p:txBody>
      </p:sp>
      <p:sp>
        <p:nvSpPr>
          <p:cNvPr id="338" name="テキスト ボックス 337">
            <a:extLst>
              <a:ext uri="{FF2B5EF4-FFF2-40B4-BE49-F238E27FC236}">
                <a16:creationId xmlns:a16="http://schemas.microsoft.com/office/drawing/2014/main" id="{64CF0A04-A4A5-674E-80A1-382BF6BEE76F}"/>
              </a:ext>
            </a:extLst>
          </p:cNvPr>
          <p:cNvSpPr txBox="1"/>
          <p:nvPr/>
        </p:nvSpPr>
        <p:spPr>
          <a:xfrm>
            <a:off x="6441867" y="2453585"/>
            <a:ext cx="912429" cy="215444"/>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1" lang="en-US" altLang="ja-JP" sz="800" b="0" i="0" u="none" strike="noStrike" kern="0" cap="none" spc="0" normalizeH="0" baseline="0" noProof="0">
                <a:ln>
                  <a:noFill/>
                </a:ln>
                <a:solidFill>
                  <a:prstClr val="black"/>
                </a:solidFill>
                <a:effectLst/>
                <a:uLnTx/>
                <a:uFillTx/>
                <a:latin typeface="+mn-lt"/>
                <a:ea typeface="游ゴシック" panose="020B0400000000000000" pitchFamily="34" charset="-128"/>
                <a:cs typeface="+mn-cs"/>
              </a:rPr>
              <a:t>2 * </a:t>
            </a:r>
            <a:r>
              <a:rPr kumimoji="1" lang="en" altLang="ja-JP" sz="800" b="0" i="0" u="none" strike="noStrike" kern="0" cap="none" spc="0" normalizeH="0" baseline="0" noProof="0">
                <a:ln>
                  <a:noFill/>
                </a:ln>
                <a:solidFill>
                  <a:prstClr val="black"/>
                </a:solidFill>
                <a:effectLst/>
                <a:uLnTx/>
                <a:uFillTx/>
                <a:latin typeface="+mn-lt"/>
                <a:ea typeface="游ゴシック" panose="020B0400000000000000" pitchFamily="34" charset="-128"/>
                <a:cs typeface="+mn-cs"/>
              </a:rPr>
              <a:t>C9500-40X</a:t>
            </a:r>
            <a:endParaRPr kumimoji="1" lang="ja-JP" altLang="en-US" sz="800" b="0" i="0" u="none" strike="noStrike" kern="0" cap="none" spc="0" normalizeH="0" baseline="0" noProof="0">
              <a:ln>
                <a:noFill/>
              </a:ln>
              <a:solidFill>
                <a:prstClr val="black"/>
              </a:solidFill>
              <a:effectLst/>
              <a:uLnTx/>
              <a:uFillTx/>
              <a:latin typeface="+mn-lt"/>
              <a:ea typeface="游ゴシック" panose="020B0400000000000000" pitchFamily="34" charset="-128"/>
              <a:cs typeface="+mn-cs"/>
            </a:endParaRPr>
          </a:p>
        </p:txBody>
      </p:sp>
      <p:sp>
        <p:nvSpPr>
          <p:cNvPr id="339" name="テキスト ボックス 338">
            <a:extLst>
              <a:ext uri="{FF2B5EF4-FFF2-40B4-BE49-F238E27FC236}">
                <a16:creationId xmlns:a16="http://schemas.microsoft.com/office/drawing/2014/main" id="{C645541E-2344-4E49-81D6-AD66FB568D94}"/>
              </a:ext>
            </a:extLst>
          </p:cNvPr>
          <p:cNvSpPr txBox="1"/>
          <p:nvPr/>
        </p:nvSpPr>
        <p:spPr>
          <a:xfrm>
            <a:off x="6383803" y="2963903"/>
            <a:ext cx="917239" cy="200055"/>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1" lang="en-US" altLang="ja-JP" sz="700" b="0" i="0" u="none" strike="noStrike" kern="0" cap="none" spc="0" normalizeH="0" baseline="0" noProof="0" err="1">
                <a:ln>
                  <a:noFill/>
                </a:ln>
                <a:solidFill>
                  <a:prstClr val="black"/>
                </a:solidFill>
                <a:effectLst/>
                <a:uLnTx/>
                <a:uFillTx/>
                <a:latin typeface="+mn-lt"/>
                <a:ea typeface="游ゴシック" panose="020B0400000000000000" pitchFamily="34" charset="-128"/>
                <a:cs typeface="+mn-cs"/>
              </a:rPr>
              <a:t>StackWise</a:t>
            </a:r>
            <a:r>
              <a:rPr kumimoji="1" lang="en-US" altLang="ja-JP" sz="700" b="0" i="0" u="none" strike="noStrike" kern="0" cap="none" spc="0" normalizeH="0" baseline="0" noProof="0">
                <a:ln>
                  <a:noFill/>
                </a:ln>
                <a:solidFill>
                  <a:prstClr val="black"/>
                </a:solidFill>
                <a:effectLst/>
                <a:uLnTx/>
                <a:uFillTx/>
                <a:latin typeface="+mn-lt"/>
                <a:ea typeface="游ゴシック" panose="020B0400000000000000" pitchFamily="34" charset="-128"/>
                <a:cs typeface="+mn-cs"/>
              </a:rPr>
              <a:t> Virtual</a:t>
            </a:r>
            <a:endParaRPr kumimoji="1" lang="ja-JP" altLang="en-US" sz="700" b="0" i="0" u="none" strike="noStrike" kern="0" cap="none" spc="0" normalizeH="0" baseline="0" noProof="0">
              <a:ln>
                <a:noFill/>
              </a:ln>
              <a:solidFill>
                <a:prstClr val="black"/>
              </a:solidFill>
              <a:effectLst/>
              <a:uLnTx/>
              <a:uFillTx/>
              <a:latin typeface="+mn-lt"/>
              <a:ea typeface="游ゴシック" panose="020B0400000000000000" pitchFamily="34" charset="-128"/>
              <a:cs typeface="+mn-cs"/>
            </a:endParaRPr>
          </a:p>
        </p:txBody>
      </p:sp>
      <p:sp>
        <p:nvSpPr>
          <p:cNvPr id="350" name="テキスト ボックス 349">
            <a:extLst>
              <a:ext uri="{FF2B5EF4-FFF2-40B4-BE49-F238E27FC236}">
                <a16:creationId xmlns:a16="http://schemas.microsoft.com/office/drawing/2014/main" id="{B91BA54F-6B40-694E-A96D-7967214FF113}"/>
              </a:ext>
            </a:extLst>
          </p:cNvPr>
          <p:cNvSpPr txBox="1"/>
          <p:nvPr/>
        </p:nvSpPr>
        <p:spPr>
          <a:xfrm>
            <a:off x="7646127" y="2453585"/>
            <a:ext cx="912429" cy="215444"/>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1" lang="en-US" altLang="ja-JP" sz="800" b="0" i="0" u="none" strike="noStrike" kern="0" cap="none" spc="0" normalizeH="0" baseline="0" noProof="0">
                <a:ln>
                  <a:noFill/>
                </a:ln>
                <a:solidFill>
                  <a:prstClr val="black"/>
                </a:solidFill>
                <a:effectLst/>
                <a:uLnTx/>
                <a:uFillTx/>
                <a:latin typeface="+mn-lt"/>
                <a:ea typeface="游ゴシック" panose="020B0400000000000000" pitchFamily="34" charset="-128"/>
                <a:cs typeface="+mn-cs"/>
              </a:rPr>
              <a:t>2 * </a:t>
            </a:r>
            <a:r>
              <a:rPr kumimoji="1" lang="en" altLang="ja-JP" sz="800" b="0" i="0" u="none" strike="noStrike" kern="0" cap="none" spc="0" normalizeH="0" baseline="0" noProof="0">
                <a:ln>
                  <a:noFill/>
                </a:ln>
                <a:solidFill>
                  <a:prstClr val="black"/>
                </a:solidFill>
                <a:effectLst/>
                <a:uLnTx/>
                <a:uFillTx/>
                <a:latin typeface="+mn-lt"/>
                <a:ea typeface="游ゴシック" panose="020B0400000000000000" pitchFamily="34" charset="-128"/>
                <a:cs typeface="+mn-cs"/>
              </a:rPr>
              <a:t>C9500-40X</a:t>
            </a:r>
            <a:endParaRPr kumimoji="1" lang="ja-JP" altLang="en-US" sz="800" b="0" i="0" u="none" strike="noStrike" kern="0" cap="none" spc="0" normalizeH="0" baseline="0" noProof="0">
              <a:ln>
                <a:noFill/>
              </a:ln>
              <a:solidFill>
                <a:prstClr val="black"/>
              </a:solidFill>
              <a:effectLst/>
              <a:uLnTx/>
              <a:uFillTx/>
              <a:latin typeface="+mn-lt"/>
              <a:ea typeface="游ゴシック" panose="020B0400000000000000" pitchFamily="34" charset="-128"/>
              <a:cs typeface="+mn-cs"/>
            </a:endParaRPr>
          </a:p>
        </p:txBody>
      </p:sp>
      <p:sp>
        <p:nvSpPr>
          <p:cNvPr id="351" name="テキスト ボックス 350">
            <a:extLst>
              <a:ext uri="{FF2B5EF4-FFF2-40B4-BE49-F238E27FC236}">
                <a16:creationId xmlns:a16="http://schemas.microsoft.com/office/drawing/2014/main" id="{09EF043C-3BE0-924F-BE1B-97BBB210B2C8}"/>
              </a:ext>
            </a:extLst>
          </p:cNvPr>
          <p:cNvSpPr txBox="1"/>
          <p:nvPr/>
        </p:nvSpPr>
        <p:spPr>
          <a:xfrm>
            <a:off x="7588063" y="2963903"/>
            <a:ext cx="917239" cy="200055"/>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1" lang="en-US" altLang="ja-JP" sz="700" b="0" i="0" u="none" strike="noStrike" kern="0" cap="none" spc="0" normalizeH="0" baseline="0" noProof="0" err="1">
                <a:ln>
                  <a:noFill/>
                </a:ln>
                <a:solidFill>
                  <a:prstClr val="black"/>
                </a:solidFill>
                <a:effectLst/>
                <a:uLnTx/>
                <a:uFillTx/>
                <a:latin typeface="+mn-lt"/>
                <a:ea typeface="游ゴシック" panose="020B0400000000000000" pitchFamily="34" charset="-128"/>
                <a:cs typeface="+mn-cs"/>
              </a:rPr>
              <a:t>StackWise</a:t>
            </a:r>
            <a:r>
              <a:rPr kumimoji="1" lang="en-US" altLang="ja-JP" sz="700" b="0" i="0" u="none" strike="noStrike" kern="0" cap="none" spc="0" normalizeH="0" baseline="0" noProof="0">
                <a:ln>
                  <a:noFill/>
                </a:ln>
                <a:solidFill>
                  <a:prstClr val="black"/>
                </a:solidFill>
                <a:effectLst/>
                <a:uLnTx/>
                <a:uFillTx/>
                <a:latin typeface="+mn-lt"/>
                <a:ea typeface="游ゴシック" panose="020B0400000000000000" pitchFamily="34" charset="-128"/>
                <a:cs typeface="+mn-cs"/>
              </a:rPr>
              <a:t> Virtual</a:t>
            </a:r>
            <a:endParaRPr kumimoji="1" lang="ja-JP" altLang="en-US" sz="700" b="0" i="0" u="none" strike="noStrike" kern="0" cap="none" spc="0" normalizeH="0" baseline="0" noProof="0">
              <a:ln>
                <a:noFill/>
              </a:ln>
              <a:solidFill>
                <a:prstClr val="black"/>
              </a:solidFill>
              <a:effectLst/>
              <a:uLnTx/>
              <a:uFillTx/>
              <a:latin typeface="+mn-lt"/>
              <a:ea typeface="游ゴシック" panose="020B0400000000000000" pitchFamily="34" charset="-128"/>
              <a:cs typeface="+mn-cs"/>
            </a:endParaRPr>
          </a:p>
        </p:txBody>
      </p:sp>
      <p:sp>
        <p:nvSpPr>
          <p:cNvPr id="377" name="テキスト ボックス 376">
            <a:extLst>
              <a:ext uri="{FF2B5EF4-FFF2-40B4-BE49-F238E27FC236}">
                <a16:creationId xmlns:a16="http://schemas.microsoft.com/office/drawing/2014/main" id="{463A02C2-1C68-E94D-A348-C2B4C147D066}"/>
              </a:ext>
            </a:extLst>
          </p:cNvPr>
          <p:cNvSpPr txBox="1"/>
          <p:nvPr/>
        </p:nvSpPr>
        <p:spPr>
          <a:xfrm>
            <a:off x="6727713" y="1903811"/>
            <a:ext cx="926857" cy="215444"/>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1" lang="en-US" altLang="ja-JP" sz="800" b="0" i="0" u="none" strike="noStrike" kern="0" cap="none" spc="0" normalizeH="0" baseline="0" noProof="0">
                <a:ln>
                  <a:noFill/>
                </a:ln>
                <a:solidFill>
                  <a:prstClr val="black"/>
                </a:solidFill>
                <a:effectLst/>
                <a:uLnTx/>
                <a:uFillTx/>
                <a:latin typeface="+mn-lt"/>
                <a:ea typeface="游ゴシック" panose="020B0400000000000000" pitchFamily="34" charset="-128"/>
                <a:cs typeface="+mn-cs"/>
              </a:rPr>
              <a:t>2 * C9500-24Q</a:t>
            </a:r>
            <a:endParaRPr kumimoji="1" lang="ja-JP" altLang="en-US" sz="800" b="0" i="0" u="none" strike="noStrike" kern="0" cap="none" spc="0" normalizeH="0" baseline="0" noProof="0">
              <a:ln>
                <a:noFill/>
              </a:ln>
              <a:solidFill>
                <a:prstClr val="black"/>
              </a:solidFill>
              <a:effectLst/>
              <a:uLnTx/>
              <a:uFillTx/>
              <a:latin typeface="+mn-lt"/>
              <a:ea typeface="游ゴシック" panose="020B0400000000000000" pitchFamily="34" charset="-128"/>
              <a:cs typeface="+mn-cs"/>
            </a:endParaRPr>
          </a:p>
        </p:txBody>
      </p:sp>
      <p:grpSp>
        <p:nvGrpSpPr>
          <p:cNvPr id="382" name="グループ化 381">
            <a:extLst>
              <a:ext uri="{FF2B5EF4-FFF2-40B4-BE49-F238E27FC236}">
                <a16:creationId xmlns:a16="http://schemas.microsoft.com/office/drawing/2014/main" id="{C7CBB3AF-979E-A240-9CF6-A90CA309DD47}"/>
              </a:ext>
            </a:extLst>
          </p:cNvPr>
          <p:cNvGrpSpPr/>
          <p:nvPr/>
        </p:nvGrpSpPr>
        <p:grpSpPr>
          <a:xfrm>
            <a:off x="4899567" y="2697605"/>
            <a:ext cx="2548600" cy="1921108"/>
            <a:chOff x="3643420" y="1647792"/>
            <a:chExt cx="4699872" cy="5049801"/>
          </a:xfrm>
        </p:grpSpPr>
        <p:cxnSp>
          <p:nvCxnSpPr>
            <p:cNvPr id="384" name="直線コネクタ 383">
              <a:extLst>
                <a:ext uri="{FF2B5EF4-FFF2-40B4-BE49-F238E27FC236}">
                  <a16:creationId xmlns:a16="http://schemas.microsoft.com/office/drawing/2014/main" id="{33E527EF-D1AF-054D-B41B-CAB1FE09C2EA}"/>
                </a:ext>
              </a:extLst>
            </p:cNvPr>
            <p:cNvCxnSpPr>
              <a:cxnSpLocks/>
            </p:cNvCxnSpPr>
            <p:nvPr/>
          </p:nvCxnSpPr>
          <p:spPr>
            <a:xfrm>
              <a:off x="3643420" y="1647792"/>
              <a:ext cx="33913" cy="5049801"/>
            </a:xfrm>
            <a:prstGeom prst="line">
              <a:avLst/>
            </a:prstGeom>
            <a:noFill/>
            <a:ln w="6350" cap="flat" cmpd="sng" algn="ctr">
              <a:solidFill>
                <a:sysClr val="window" lastClr="FFFFFF">
                  <a:lumMod val="75000"/>
                </a:sysClr>
              </a:solidFill>
              <a:prstDash val="solid"/>
              <a:miter lim="800000"/>
            </a:ln>
            <a:effectLst/>
          </p:spPr>
        </p:cxnSp>
        <p:cxnSp>
          <p:nvCxnSpPr>
            <p:cNvPr id="385" name="直線コネクタ 384">
              <a:extLst>
                <a:ext uri="{FF2B5EF4-FFF2-40B4-BE49-F238E27FC236}">
                  <a16:creationId xmlns:a16="http://schemas.microsoft.com/office/drawing/2014/main" id="{947D1B98-FE7F-D54F-AFC6-706518C2BA23}"/>
                </a:ext>
              </a:extLst>
            </p:cNvPr>
            <p:cNvCxnSpPr>
              <a:cxnSpLocks/>
            </p:cNvCxnSpPr>
            <p:nvPr/>
          </p:nvCxnSpPr>
          <p:spPr>
            <a:xfrm>
              <a:off x="5952812" y="1647792"/>
              <a:ext cx="33913" cy="5049801"/>
            </a:xfrm>
            <a:prstGeom prst="line">
              <a:avLst/>
            </a:prstGeom>
            <a:noFill/>
            <a:ln w="6350" cap="flat" cmpd="sng" algn="ctr">
              <a:solidFill>
                <a:sysClr val="window" lastClr="FFFFFF">
                  <a:lumMod val="75000"/>
                </a:sysClr>
              </a:solidFill>
              <a:prstDash val="solid"/>
              <a:miter lim="800000"/>
            </a:ln>
            <a:effectLst/>
          </p:spPr>
        </p:cxnSp>
        <p:cxnSp>
          <p:nvCxnSpPr>
            <p:cNvPr id="386" name="直線コネクタ 385">
              <a:extLst>
                <a:ext uri="{FF2B5EF4-FFF2-40B4-BE49-F238E27FC236}">
                  <a16:creationId xmlns:a16="http://schemas.microsoft.com/office/drawing/2014/main" id="{72F17EDF-2A2F-6E42-9013-3DD3C32F0C04}"/>
                </a:ext>
              </a:extLst>
            </p:cNvPr>
            <p:cNvCxnSpPr>
              <a:cxnSpLocks/>
            </p:cNvCxnSpPr>
            <p:nvPr/>
          </p:nvCxnSpPr>
          <p:spPr>
            <a:xfrm>
              <a:off x="8309379" y="1647792"/>
              <a:ext cx="33913" cy="5049801"/>
            </a:xfrm>
            <a:prstGeom prst="line">
              <a:avLst/>
            </a:prstGeom>
            <a:noFill/>
            <a:ln w="6350" cap="flat" cmpd="sng" algn="ctr">
              <a:solidFill>
                <a:sysClr val="window" lastClr="FFFFFF">
                  <a:lumMod val="75000"/>
                </a:sysClr>
              </a:solidFill>
              <a:prstDash val="solid"/>
              <a:miter lim="800000"/>
            </a:ln>
            <a:effectLst/>
          </p:spPr>
        </p:cxnSp>
      </p:grpSp>
      <p:sp>
        <p:nvSpPr>
          <p:cNvPr id="383" name="テキスト ボックス 382">
            <a:extLst>
              <a:ext uri="{FF2B5EF4-FFF2-40B4-BE49-F238E27FC236}">
                <a16:creationId xmlns:a16="http://schemas.microsoft.com/office/drawing/2014/main" id="{5A60F2CA-3D4C-214F-9F88-2076445C04E5}"/>
              </a:ext>
            </a:extLst>
          </p:cNvPr>
          <p:cNvSpPr txBox="1"/>
          <p:nvPr/>
        </p:nvSpPr>
        <p:spPr>
          <a:xfrm>
            <a:off x="7268586" y="2165736"/>
            <a:ext cx="657552" cy="184666"/>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1" lang="en-US" altLang="ja-JP" sz="600" b="0" i="0" u="none" strike="noStrike" kern="0" cap="none" spc="0" normalizeH="0" baseline="0" noProof="0">
                <a:ln>
                  <a:noFill/>
                </a:ln>
                <a:solidFill>
                  <a:prstClr val="black"/>
                </a:solidFill>
                <a:effectLst/>
                <a:uLnTx/>
                <a:uFillTx/>
                <a:latin typeface="+mn-lt"/>
                <a:ea typeface="游ゴシック" panose="020B0400000000000000" pitchFamily="34" charset="-128"/>
                <a:cs typeface="+mn-cs"/>
              </a:rPr>
              <a:t>40GBASE-LR</a:t>
            </a:r>
          </a:p>
        </p:txBody>
      </p:sp>
      <p:cxnSp>
        <p:nvCxnSpPr>
          <p:cNvPr id="12" name="直線コネクタ 11">
            <a:extLst>
              <a:ext uri="{FF2B5EF4-FFF2-40B4-BE49-F238E27FC236}">
                <a16:creationId xmlns:a16="http://schemas.microsoft.com/office/drawing/2014/main" id="{97CAA78D-6F22-7E40-A691-3A4A54010709}"/>
              </a:ext>
            </a:extLst>
          </p:cNvPr>
          <p:cNvCxnSpPr/>
          <p:nvPr/>
        </p:nvCxnSpPr>
        <p:spPr>
          <a:xfrm flipV="1">
            <a:off x="4043548" y="1983179"/>
            <a:ext cx="1950120" cy="837211"/>
          </a:xfrm>
          <a:prstGeom prst="line">
            <a:avLst/>
          </a:prstGeom>
          <a:ln w="3175">
            <a:solidFill>
              <a:schemeClr val="tx1">
                <a:lumMod val="25000"/>
                <a:lumOff val="75000"/>
              </a:schemeClr>
            </a:solidFill>
          </a:ln>
        </p:spPr>
        <p:style>
          <a:lnRef idx="1">
            <a:schemeClr val="accent1"/>
          </a:lnRef>
          <a:fillRef idx="0">
            <a:schemeClr val="accent1"/>
          </a:fillRef>
          <a:effectRef idx="0">
            <a:schemeClr val="accent1"/>
          </a:effectRef>
          <a:fontRef idx="minor">
            <a:schemeClr val="tx1"/>
          </a:fontRef>
        </p:style>
      </p:cxnSp>
      <p:cxnSp>
        <p:nvCxnSpPr>
          <p:cNvPr id="392" name="直線コネクタ 391">
            <a:extLst>
              <a:ext uri="{FF2B5EF4-FFF2-40B4-BE49-F238E27FC236}">
                <a16:creationId xmlns:a16="http://schemas.microsoft.com/office/drawing/2014/main" id="{88C0BC94-8701-3E42-A3EF-817C0E8C8071}"/>
              </a:ext>
            </a:extLst>
          </p:cNvPr>
          <p:cNvCxnSpPr>
            <a:cxnSpLocks/>
          </p:cNvCxnSpPr>
          <p:nvPr/>
        </p:nvCxnSpPr>
        <p:spPr>
          <a:xfrm flipV="1">
            <a:off x="4459627" y="1982077"/>
            <a:ext cx="1534041" cy="855652"/>
          </a:xfrm>
          <a:prstGeom prst="line">
            <a:avLst/>
          </a:prstGeom>
          <a:ln w="3175">
            <a:solidFill>
              <a:schemeClr val="tx1">
                <a:lumMod val="25000"/>
                <a:lumOff val="75000"/>
              </a:schemeClr>
            </a:solidFill>
          </a:ln>
        </p:spPr>
        <p:style>
          <a:lnRef idx="1">
            <a:schemeClr val="accent1"/>
          </a:lnRef>
          <a:fillRef idx="0">
            <a:schemeClr val="accent1"/>
          </a:fillRef>
          <a:effectRef idx="0">
            <a:schemeClr val="accent1"/>
          </a:effectRef>
          <a:fontRef idx="minor">
            <a:schemeClr val="tx1"/>
          </a:fontRef>
        </p:style>
      </p:cxnSp>
      <p:cxnSp>
        <p:nvCxnSpPr>
          <p:cNvPr id="395" name="直線コネクタ 394">
            <a:extLst>
              <a:ext uri="{FF2B5EF4-FFF2-40B4-BE49-F238E27FC236}">
                <a16:creationId xmlns:a16="http://schemas.microsoft.com/office/drawing/2014/main" id="{18384D19-64A5-A447-9729-61DED5A75430}"/>
              </a:ext>
            </a:extLst>
          </p:cNvPr>
          <p:cNvCxnSpPr>
            <a:cxnSpLocks/>
          </p:cNvCxnSpPr>
          <p:nvPr/>
        </p:nvCxnSpPr>
        <p:spPr>
          <a:xfrm flipV="1">
            <a:off x="5245641" y="1980975"/>
            <a:ext cx="757326" cy="839415"/>
          </a:xfrm>
          <a:prstGeom prst="line">
            <a:avLst/>
          </a:prstGeom>
          <a:ln w="3175">
            <a:solidFill>
              <a:schemeClr val="tx1">
                <a:lumMod val="25000"/>
                <a:lumOff val="75000"/>
              </a:schemeClr>
            </a:solidFill>
          </a:ln>
        </p:spPr>
        <p:style>
          <a:lnRef idx="1">
            <a:schemeClr val="accent1"/>
          </a:lnRef>
          <a:fillRef idx="0">
            <a:schemeClr val="accent1"/>
          </a:fillRef>
          <a:effectRef idx="0">
            <a:schemeClr val="accent1"/>
          </a:effectRef>
          <a:fontRef idx="minor">
            <a:schemeClr val="tx1"/>
          </a:fontRef>
        </p:style>
      </p:cxnSp>
      <p:cxnSp>
        <p:nvCxnSpPr>
          <p:cNvPr id="398" name="直線コネクタ 397">
            <a:extLst>
              <a:ext uri="{FF2B5EF4-FFF2-40B4-BE49-F238E27FC236}">
                <a16:creationId xmlns:a16="http://schemas.microsoft.com/office/drawing/2014/main" id="{EF546A66-80D4-4C4D-9B32-0F0A78015BCC}"/>
              </a:ext>
            </a:extLst>
          </p:cNvPr>
          <p:cNvCxnSpPr>
            <a:cxnSpLocks/>
          </p:cNvCxnSpPr>
          <p:nvPr/>
        </p:nvCxnSpPr>
        <p:spPr>
          <a:xfrm flipH="1" flipV="1">
            <a:off x="6002967" y="1979873"/>
            <a:ext cx="553251" cy="855652"/>
          </a:xfrm>
          <a:prstGeom prst="line">
            <a:avLst/>
          </a:prstGeom>
          <a:ln w="3175">
            <a:solidFill>
              <a:schemeClr val="tx1">
                <a:lumMod val="25000"/>
                <a:lumOff val="75000"/>
              </a:schemeClr>
            </a:solidFill>
          </a:ln>
        </p:spPr>
        <p:style>
          <a:lnRef idx="1">
            <a:schemeClr val="accent1"/>
          </a:lnRef>
          <a:fillRef idx="0">
            <a:schemeClr val="accent1"/>
          </a:fillRef>
          <a:effectRef idx="0">
            <a:schemeClr val="accent1"/>
          </a:effectRef>
          <a:fontRef idx="minor">
            <a:schemeClr val="tx1"/>
          </a:fontRef>
        </p:style>
      </p:cxnSp>
      <p:cxnSp>
        <p:nvCxnSpPr>
          <p:cNvPr id="401" name="直線コネクタ 400">
            <a:extLst>
              <a:ext uri="{FF2B5EF4-FFF2-40B4-BE49-F238E27FC236}">
                <a16:creationId xmlns:a16="http://schemas.microsoft.com/office/drawing/2014/main" id="{2D5C2D7A-5211-FD49-AD2D-21A243E122F0}"/>
              </a:ext>
            </a:extLst>
          </p:cNvPr>
          <p:cNvCxnSpPr>
            <a:cxnSpLocks/>
          </p:cNvCxnSpPr>
          <p:nvPr/>
        </p:nvCxnSpPr>
        <p:spPr>
          <a:xfrm flipH="1" flipV="1">
            <a:off x="6010055" y="1979873"/>
            <a:ext cx="973357" cy="855652"/>
          </a:xfrm>
          <a:prstGeom prst="line">
            <a:avLst/>
          </a:prstGeom>
          <a:ln w="3175">
            <a:solidFill>
              <a:schemeClr val="tx1">
                <a:lumMod val="25000"/>
                <a:lumOff val="75000"/>
              </a:schemeClr>
            </a:solidFill>
          </a:ln>
        </p:spPr>
        <p:style>
          <a:lnRef idx="1">
            <a:schemeClr val="accent1"/>
          </a:lnRef>
          <a:fillRef idx="0">
            <a:schemeClr val="accent1"/>
          </a:fillRef>
          <a:effectRef idx="0">
            <a:schemeClr val="accent1"/>
          </a:effectRef>
          <a:fontRef idx="minor">
            <a:schemeClr val="tx1"/>
          </a:fontRef>
        </p:style>
      </p:cxnSp>
      <p:cxnSp>
        <p:nvCxnSpPr>
          <p:cNvPr id="404" name="直線コネクタ 403">
            <a:extLst>
              <a:ext uri="{FF2B5EF4-FFF2-40B4-BE49-F238E27FC236}">
                <a16:creationId xmlns:a16="http://schemas.microsoft.com/office/drawing/2014/main" id="{F703DB98-778B-9C4E-A0C9-FA755ACC7F40}"/>
              </a:ext>
            </a:extLst>
          </p:cNvPr>
          <p:cNvCxnSpPr>
            <a:cxnSpLocks/>
          </p:cNvCxnSpPr>
          <p:nvPr/>
        </p:nvCxnSpPr>
        <p:spPr>
          <a:xfrm flipH="1" flipV="1">
            <a:off x="6009459" y="1978771"/>
            <a:ext cx="1752796" cy="868176"/>
          </a:xfrm>
          <a:prstGeom prst="line">
            <a:avLst/>
          </a:prstGeom>
          <a:ln w="3175">
            <a:solidFill>
              <a:schemeClr val="tx1">
                <a:lumMod val="25000"/>
                <a:lumOff val="75000"/>
              </a:schemeClr>
            </a:solidFill>
          </a:ln>
        </p:spPr>
        <p:style>
          <a:lnRef idx="1">
            <a:schemeClr val="accent1"/>
          </a:lnRef>
          <a:fillRef idx="0">
            <a:schemeClr val="accent1"/>
          </a:fillRef>
          <a:effectRef idx="0">
            <a:schemeClr val="accent1"/>
          </a:effectRef>
          <a:fontRef idx="minor">
            <a:schemeClr val="tx1"/>
          </a:fontRef>
        </p:style>
      </p:cxnSp>
      <p:cxnSp>
        <p:nvCxnSpPr>
          <p:cNvPr id="407" name="直線コネクタ 406">
            <a:extLst>
              <a:ext uri="{FF2B5EF4-FFF2-40B4-BE49-F238E27FC236}">
                <a16:creationId xmlns:a16="http://schemas.microsoft.com/office/drawing/2014/main" id="{42B7CD67-DEB2-2140-B5F3-2F604E5CCE9B}"/>
              </a:ext>
            </a:extLst>
          </p:cNvPr>
          <p:cNvCxnSpPr>
            <a:cxnSpLocks/>
          </p:cNvCxnSpPr>
          <p:nvPr/>
        </p:nvCxnSpPr>
        <p:spPr>
          <a:xfrm flipH="1" flipV="1">
            <a:off x="6016547" y="1977669"/>
            <a:ext cx="2190176" cy="855652"/>
          </a:xfrm>
          <a:prstGeom prst="line">
            <a:avLst/>
          </a:prstGeom>
          <a:ln w="3175">
            <a:solidFill>
              <a:schemeClr val="tx1">
                <a:lumMod val="25000"/>
                <a:lumOff val="75000"/>
              </a:schemeClr>
            </a:solidFill>
          </a:ln>
        </p:spPr>
        <p:style>
          <a:lnRef idx="1">
            <a:schemeClr val="accent1"/>
          </a:lnRef>
          <a:fillRef idx="0">
            <a:schemeClr val="accent1"/>
          </a:fillRef>
          <a:effectRef idx="0">
            <a:schemeClr val="accent1"/>
          </a:effectRef>
          <a:fontRef idx="minor">
            <a:schemeClr val="tx1"/>
          </a:fontRef>
        </p:style>
      </p:cxnSp>
      <p:cxnSp>
        <p:nvCxnSpPr>
          <p:cNvPr id="410" name="直線コネクタ 409">
            <a:extLst>
              <a:ext uri="{FF2B5EF4-FFF2-40B4-BE49-F238E27FC236}">
                <a16:creationId xmlns:a16="http://schemas.microsoft.com/office/drawing/2014/main" id="{67070FC4-75E5-0C45-8E43-AAEFFDEC2A6A}"/>
              </a:ext>
            </a:extLst>
          </p:cNvPr>
          <p:cNvCxnSpPr>
            <a:cxnSpLocks/>
          </p:cNvCxnSpPr>
          <p:nvPr/>
        </p:nvCxnSpPr>
        <p:spPr>
          <a:xfrm flipH="1" flipV="1">
            <a:off x="6434093" y="1975465"/>
            <a:ext cx="1773360" cy="862264"/>
          </a:xfrm>
          <a:prstGeom prst="line">
            <a:avLst/>
          </a:prstGeom>
          <a:ln w="3175">
            <a:solidFill>
              <a:schemeClr val="tx1">
                <a:lumMod val="25000"/>
                <a:lumOff val="75000"/>
              </a:schemeClr>
            </a:solidFill>
          </a:ln>
        </p:spPr>
        <p:style>
          <a:lnRef idx="1">
            <a:schemeClr val="accent1"/>
          </a:lnRef>
          <a:fillRef idx="0">
            <a:schemeClr val="accent1"/>
          </a:fillRef>
          <a:effectRef idx="0">
            <a:schemeClr val="accent1"/>
          </a:effectRef>
          <a:fontRef idx="minor">
            <a:schemeClr val="tx1"/>
          </a:fontRef>
        </p:style>
      </p:cxnSp>
      <p:cxnSp>
        <p:nvCxnSpPr>
          <p:cNvPr id="413" name="直線コネクタ 412">
            <a:extLst>
              <a:ext uri="{FF2B5EF4-FFF2-40B4-BE49-F238E27FC236}">
                <a16:creationId xmlns:a16="http://schemas.microsoft.com/office/drawing/2014/main" id="{E75D8EE4-BC39-F044-A732-47ABF97B194E}"/>
              </a:ext>
            </a:extLst>
          </p:cNvPr>
          <p:cNvCxnSpPr>
            <a:cxnSpLocks/>
          </p:cNvCxnSpPr>
          <p:nvPr/>
        </p:nvCxnSpPr>
        <p:spPr>
          <a:xfrm flipH="1" flipV="1">
            <a:off x="6441271" y="1979817"/>
            <a:ext cx="1334564" cy="877296"/>
          </a:xfrm>
          <a:prstGeom prst="line">
            <a:avLst/>
          </a:prstGeom>
          <a:ln w="3175">
            <a:solidFill>
              <a:schemeClr val="tx1">
                <a:lumMod val="25000"/>
                <a:lumOff val="75000"/>
              </a:schemeClr>
            </a:solidFill>
          </a:ln>
        </p:spPr>
        <p:style>
          <a:lnRef idx="1">
            <a:schemeClr val="accent1"/>
          </a:lnRef>
          <a:fillRef idx="0">
            <a:schemeClr val="accent1"/>
          </a:fillRef>
          <a:effectRef idx="0">
            <a:schemeClr val="accent1"/>
          </a:effectRef>
          <a:fontRef idx="minor">
            <a:schemeClr val="tx1"/>
          </a:fontRef>
        </p:style>
      </p:cxnSp>
      <p:cxnSp>
        <p:nvCxnSpPr>
          <p:cNvPr id="416" name="直線コネクタ 415">
            <a:extLst>
              <a:ext uri="{FF2B5EF4-FFF2-40B4-BE49-F238E27FC236}">
                <a16:creationId xmlns:a16="http://schemas.microsoft.com/office/drawing/2014/main" id="{0A0EC0EA-58B3-2E46-8A82-2BD6A651C8D2}"/>
              </a:ext>
            </a:extLst>
          </p:cNvPr>
          <p:cNvCxnSpPr>
            <a:cxnSpLocks/>
          </p:cNvCxnSpPr>
          <p:nvPr/>
        </p:nvCxnSpPr>
        <p:spPr>
          <a:xfrm flipH="1" flipV="1">
            <a:off x="6417111" y="1973261"/>
            <a:ext cx="566301" cy="873686"/>
          </a:xfrm>
          <a:prstGeom prst="line">
            <a:avLst/>
          </a:prstGeom>
          <a:ln w="3175">
            <a:solidFill>
              <a:schemeClr val="tx1">
                <a:lumMod val="25000"/>
                <a:lumOff val="75000"/>
              </a:schemeClr>
            </a:solidFill>
          </a:ln>
        </p:spPr>
        <p:style>
          <a:lnRef idx="1">
            <a:schemeClr val="accent1"/>
          </a:lnRef>
          <a:fillRef idx="0">
            <a:schemeClr val="accent1"/>
          </a:fillRef>
          <a:effectRef idx="0">
            <a:schemeClr val="accent1"/>
          </a:effectRef>
          <a:fontRef idx="minor">
            <a:schemeClr val="tx1"/>
          </a:fontRef>
        </p:style>
      </p:cxnSp>
      <p:cxnSp>
        <p:nvCxnSpPr>
          <p:cNvPr id="419" name="直線コネクタ 418">
            <a:extLst>
              <a:ext uri="{FF2B5EF4-FFF2-40B4-BE49-F238E27FC236}">
                <a16:creationId xmlns:a16="http://schemas.microsoft.com/office/drawing/2014/main" id="{D541D577-21FD-F74B-8E64-DF00F021A7E0}"/>
              </a:ext>
            </a:extLst>
          </p:cNvPr>
          <p:cNvCxnSpPr>
            <a:cxnSpLocks/>
          </p:cNvCxnSpPr>
          <p:nvPr/>
        </p:nvCxnSpPr>
        <p:spPr>
          <a:xfrm flipH="1" flipV="1">
            <a:off x="6424289" y="1967067"/>
            <a:ext cx="131929" cy="873686"/>
          </a:xfrm>
          <a:prstGeom prst="line">
            <a:avLst/>
          </a:prstGeom>
          <a:ln w="3175">
            <a:solidFill>
              <a:schemeClr val="tx1">
                <a:lumMod val="25000"/>
                <a:lumOff val="75000"/>
              </a:schemeClr>
            </a:solidFill>
          </a:ln>
        </p:spPr>
        <p:style>
          <a:lnRef idx="1">
            <a:schemeClr val="accent1"/>
          </a:lnRef>
          <a:fillRef idx="0">
            <a:schemeClr val="accent1"/>
          </a:fillRef>
          <a:effectRef idx="0">
            <a:schemeClr val="accent1"/>
          </a:effectRef>
          <a:fontRef idx="minor">
            <a:schemeClr val="tx1"/>
          </a:fontRef>
        </p:style>
      </p:cxnSp>
      <p:cxnSp>
        <p:nvCxnSpPr>
          <p:cNvPr id="422" name="直線コネクタ 421">
            <a:extLst>
              <a:ext uri="{FF2B5EF4-FFF2-40B4-BE49-F238E27FC236}">
                <a16:creationId xmlns:a16="http://schemas.microsoft.com/office/drawing/2014/main" id="{2A82AB3A-780D-2B41-908E-BEAF971DF8C1}"/>
              </a:ext>
            </a:extLst>
          </p:cNvPr>
          <p:cNvCxnSpPr>
            <a:cxnSpLocks/>
          </p:cNvCxnSpPr>
          <p:nvPr/>
        </p:nvCxnSpPr>
        <p:spPr>
          <a:xfrm flipV="1">
            <a:off x="5695224" y="1991295"/>
            <a:ext cx="729065" cy="855652"/>
          </a:xfrm>
          <a:prstGeom prst="line">
            <a:avLst/>
          </a:prstGeom>
          <a:ln w="3175">
            <a:solidFill>
              <a:schemeClr val="tx1">
                <a:lumMod val="25000"/>
                <a:lumOff val="75000"/>
              </a:schemeClr>
            </a:solidFill>
          </a:ln>
        </p:spPr>
        <p:style>
          <a:lnRef idx="1">
            <a:schemeClr val="accent1"/>
          </a:lnRef>
          <a:fillRef idx="0">
            <a:schemeClr val="accent1"/>
          </a:fillRef>
          <a:effectRef idx="0">
            <a:schemeClr val="accent1"/>
          </a:effectRef>
          <a:fontRef idx="minor">
            <a:schemeClr val="tx1"/>
          </a:fontRef>
        </p:style>
      </p:cxnSp>
      <p:cxnSp>
        <p:nvCxnSpPr>
          <p:cNvPr id="425" name="直線コネクタ 424">
            <a:extLst>
              <a:ext uri="{FF2B5EF4-FFF2-40B4-BE49-F238E27FC236}">
                <a16:creationId xmlns:a16="http://schemas.microsoft.com/office/drawing/2014/main" id="{839B0F32-39C3-0B42-845C-DEBA438A754F}"/>
              </a:ext>
            </a:extLst>
          </p:cNvPr>
          <p:cNvCxnSpPr>
            <a:cxnSpLocks/>
          </p:cNvCxnSpPr>
          <p:nvPr/>
        </p:nvCxnSpPr>
        <p:spPr>
          <a:xfrm flipV="1">
            <a:off x="5245641" y="1977613"/>
            <a:ext cx="1185140" cy="855651"/>
          </a:xfrm>
          <a:prstGeom prst="line">
            <a:avLst/>
          </a:prstGeom>
          <a:ln w="3175">
            <a:solidFill>
              <a:schemeClr val="tx1">
                <a:lumMod val="25000"/>
                <a:lumOff val="75000"/>
              </a:schemeClr>
            </a:solidFill>
          </a:ln>
        </p:spPr>
        <p:style>
          <a:lnRef idx="1">
            <a:schemeClr val="accent1"/>
          </a:lnRef>
          <a:fillRef idx="0">
            <a:schemeClr val="accent1"/>
          </a:fillRef>
          <a:effectRef idx="0">
            <a:schemeClr val="accent1"/>
          </a:effectRef>
          <a:fontRef idx="minor">
            <a:schemeClr val="tx1"/>
          </a:fontRef>
        </p:style>
      </p:cxnSp>
      <p:cxnSp>
        <p:nvCxnSpPr>
          <p:cNvPr id="428" name="直線コネクタ 427">
            <a:extLst>
              <a:ext uri="{FF2B5EF4-FFF2-40B4-BE49-F238E27FC236}">
                <a16:creationId xmlns:a16="http://schemas.microsoft.com/office/drawing/2014/main" id="{A4789A17-8123-FD48-81EA-949159BD429C}"/>
              </a:ext>
            </a:extLst>
          </p:cNvPr>
          <p:cNvCxnSpPr>
            <a:cxnSpLocks/>
          </p:cNvCxnSpPr>
          <p:nvPr/>
        </p:nvCxnSpPr>
        <p:spPr>
          <a:xfrm flipV="1">
            <a:off x="5695224" y="1990193"/>
            <a:ext cx="317547" cy="857856"/>
          </a:xfrm>
          <a:prstGeom prst="line">
            <a:avLst/>
          </a:prstGeom>
          <a:ln w="3175">
            <a:solidFill>
              <a:schemeClr val="tx1">
                <a:lumMod val="25000"/>
                <a:lumOff val="75000"/>
              </a:schemeClr>
            </a:solidFill>
          </a:ln>
        </p:spPr>
        <p:style>
          <a:lnRef idx="1">
            <a:schemeClr val="accent1"/>
          </a:lnRef>
          <a:fillRef idx="0">
            <a:schemeClr val="accent1"/>
          </a:fillRef>
          <a:effectRef idx="0">
            <a:schemeClr val="accent1"/>
          </a:effectRef>
          <a:fontRef idx="minor">
            <a:schemeClr val="tx1"/>
          </a:fontRef>
        </p:style>
      </p:cxnSp>
      <p:cxnSp>
        <p:nvCxnSpPr>
          <p:cNvPr id="431" name="直線コネクタ 430">
            <a:extLst>
              <a:ext uri="{FF2B5EF4-FFF2-40B4-BE49-F238E27FC236}">
                <a16:creationId xmlns:a16="http://schemas.microsoft.com/office/drawing/2014/main" id="{6813A974-52F5-4A4B-9C2A-B326E66F899D}"/>
              </a:ext>
            </a:extLst>
          </p:cNvPr>
          <p:cNvCxnSpPr>
            <a:cxnSpLocks/>
          </p:cNvCxnSpPr>
          <p:nvPr/>
        </p:nvCxnSpPr>
        <p:spPr>
          <a:xfrm flipV="1">
            <a:off x="4464433" y="1978772"/>
            <a:ext cx="1966348" cy="852274"/>
          </a:xfrm>
          <a:prstGeom prst="line">
            <a:avLst/>
          </a:prstGeom>
          <a:ln w="3175">
            <a:solidFill>
              <a:schemeClr val="tx1">
                <a:lumMod val="25000"/>
                <a:lumOff val="75000"/>
              </a:schemeClr>
            </a:solidFill>
          </a:ln>
        </p:spPr>
        <p:style>
          <a:lnRef idx="1">
            <a:schemeClr val="accent1"/>
          </a:lnRef>
          <a:fillRef idx="0">
            <a:schemeClr val="accent1"/>
          </a:fillRef>
          <a:effectRef idx="0">
            <a:schemeClr val="accent1"/>
          </a:effectRef>
          <a:fontRef idx="minor">
            <a:schemeClr val="tx1"/>
          </a:fontRef>
        </p:style>
      </p:cxnSp>
      <p:cxnSp>
        <p:nvCxnSpPr>
          <p:cNvPr id="434" name="直線コネクタ 433">
            <a:extLst>
              <a:ext uri="{FF2B5EF4-FFF2-40B4-BE49-F238E27FC236}">
                <a16:creationId xmlns:a16="http://schemas.microsoft.com/office/drawing/2014/main" id="{37927029-9C9E-1241-934D-3B49588E5BEA}"/>
              </a:ext>
            </a:extLst>
          </p:cNvPr>
          <p:cNvCxnSpPr>
            <a:cxnSpLocks/>
          </p:cNvCxnSpPr>
          <p:nvPr/>
        </p:nvCxnSpPr>
        <p:spPr>
          <a:xfrm flipV="1">
            <a:off x="4024070" y="1974364"/>
            <a:ext cx="2404601" cy="856422"/>
          </a:xfrm>
          <a:prstGeom prst="line">
            <a:avLst/>
          </a:prstGeom>
          <a:ln w="3175">
            <a:solidFill>
              <a:schemeClr val="tx1">
                <a:lumMod val="25000"/>
                <a:lumOff val="75000"/>
              </a:schemeClr>
            </a:solidFill>
          </a:ln>
        </p:spPr>
        <p:style>
          <a:lnRef idx="1">
            <a:schemeClr val="accent1"/>
          </a:lnRef>
          <a:fillRef idx="0">
            <a:schemeClr val="accent1"/>
          </a:fillRef>
          <a:effectRef idx="0">
            <a:schemeClr val="accent1"/>
          </a:effectRef>
          <a:fontRef idx="minor">
            <a:schemeClr val="tx1"/>
          </a:fontRef>
        </p:style>
      </p:cxnSp>
      <p:pic>
        <p:nvPicPr>
          <p:cNvPr id="367" name="Picture 28">
            <a:extLst>
              <a:ext uri="{FF2B5EF4-FFF2-40B4-BE49-F238E27FC236}">
                <a16:creationId xmlns:a16="http://schemas.microsoft.com/office/drawing/2014/main" id="{203B26C4-44A3-D942-B6B4-D83CF05E0A60}"/>
              </a:ext>
            </a:extLst>
          </p:cNvPr>
          <p:cNvPicPr>
            <a:picLocks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869317" y="2660953"/>
            <a:ext cx="376778" cy="3433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68" name="Picture 28">
            <a:extLst>
              <a:ext uri="{FF2B5EF4-FFF2-40B4-BE49-F238E27FC236}">
                <a16:creationId xmlns:a16="http://schemas.microsoft.com/office/drawing/2014/main" id="{7D7770AA-E53E-7541-920D-952C573D15CC}"/>
              </a:ext>
            </a:extLst>
          </p:cNvPr>
          <p:cNvPicPr>
            <a:picLocks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305125" y="2660953"/>
            <a:ext cx="376778" cy="3433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69" name="Picture 28">
            <a:extLst>
              <a:ext uri="{FF2B5EF4-FFF2-40B4-BE49-F238E27FC236}">
                <a16:creationId xmlns:a16="http://schemas.microsoft.com/office/drawing/2014/main" id="{DD89B29E-BAEC-344E-9C7D-2745F1A06C2F}"/>
              </a:ext>
            </a:extLst>
          </p:cNvPr>
          <p:cNvPicPr>
            <a:picLocks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085728" y="2660953"/>
            <a:ext cx="376778" cy="3433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70" name="Picture 28">
            <a:extLst>
              <a:ext uri="{FF2B5EF4-FFF2-40B4-BE49-F238E27FC236}">
                <a16:creationId xmlns:a16="http://schemas.microsoft.com/office/drawing/2014/main" id="{2D53A862-8272-3440-B40C-D77A9E169727}"/>
              </a:ext>
            </a:extLst>
          </p:cNvPr>
          <p:cNvPicPr>
            <a:picLocks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521536" y="2660953"/>
            <a:ext cx="376778" cy="3433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71" name="Picture 28">
            <a:extLst>
              <a:ext uri="{FF2B5EF4-FFF2-40B4-BE49-F238E27FC236}">
                <a16:creationId xmlns:a16="http://schemas.microsoft.com/office/drawing/2014/main" id="{89D64454-B78F-BF4D-A41B-FB11F9C102F9}"/>
              </a:ext>
            </a:extLst>
          </p:cNvPr>
          <p:cNvPicPr>
            <a:picLocks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393102" y="2660953"/>
            <a:ext cx="376778" cy="3433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72" name="Picture 28">
            <a:extLst>
              <a:ext uri="{FF2B5EF4-FFF2-40B4-BE49-F238E27FC236}">
                <a16:creationId xmlns:a16="http://schemas.microsoft.com/office/drawing/2014/main" id="{200CB155-19F7-0649-8C7A-F3F88DF29ACF}"/>
              </a:ext>
            </a:extLst>
          </p:cNvPr>
          <p:cNvPicPr>
            <a:picLocks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828910" y="2660953"/>
            <a:ext cx="376778" cy="3433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73" name="Picture 28">
            <a:extLst>
              <a:ext uri="{FF2B5EF4-FFF2-40B4-BE49-F238E27FC236}">
                <a16:creationId xmlns:a16="http://schemas.microsoft.com/office/drawing/2014/main" id="{94193E4C-AD46-7C4C-9477-115C9884923C}"/>
              </a:ext>
            </a:extLst>
          </p:cNvPr>
          <p:cNvPicPr>
            <a:picLocks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597362" y="2660953"/>
            <a:ext cx="376778" cy="3433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74" name="Picture 28">
            <a:extLst>
              <a:ext uri="{FF2B5EF4-FFF2-40B4-BE49-F238E27FC236}">
                <a16:creationId xmlns:a16="http://schemas.microsoft.com/office/drawing/2014/main" id="{356B25B4-C1AD-D64E-90CF-EC9780176A2F}"/>
              </a:ext>
            </a:extLst>
          </p:cNvPr>
          <p:cNvPicPr>
            <a:picLocks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033170" y="2660953"/>
            <a:ext cx="376778" cy="3433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75" name="Picture 28">
            <a:extLst>
              <a:ext uri="{FF2B5EF4-FFF2-40B4-BE49-F238E27FC236}">
                <a16:creationId xmlns:a16="http://schemas.microsoft.com/office/drawing/2014/main" id="{EAB98CB4-D07F-3743-B158-5636F4A51DD8}"/>
              </a:ext>
            </a:extLst>
          </p:cNvPr>
          <p:cNvPicPr>
            <a:picLocks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828274" y="1786137"/>
            <a:ext cx="376778" cy="3433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76" name="Picture 28">
            <a:extLst>
              <a:ext uri="{FF2B5EF4-FFF2-40B4-BE49-F238E27FC236}">
                <a16:creationId xmlns:a16="http://schemas.microsoft.com/office/drawing/2014/main" id="{FB63138A-CF89-7746-9691-3B60A50D5F52}"/>
              </a:ext>
            </a:extLst>
          </p:cNvPr>
          <p:cNvPicPr>
            <a:picLocks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264082" y="1786137"/>
            <a:ext cx="376778" cy="3433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7" name="Slide Number Placeholder 4">
            <a:extLst>
              <a:ext uri="{FF2B5EF4-FFF2-40B4-BE49-F238E27FC236}">
                <a16:creationId xmlns:a16="http://schemas.microsoft.com/office/drawing/2014/main" id="{A5B4CE1B-9DAF-5D4F-AC7A-6C5BB9DDBD87}"/>
              </a:ext>
            </a:extLst>
          </p:cNvPr>
          <p:cNvSpPr txBox="1">
            <a:spLocks/>
          </p:cNvSpPr>
          <p:nvPr/>
        </p:nvSpPr>
        <p:spPr>
          <a:xfrm>
            <a:off x="8648700" y="4884738"/>
            <a:ext cx="495300" cy="274637"/>
          </a:xfrm>
          <a:prstGeom prst="rect">
            <a:avLst/>
          </a:prstGeom>
        </p:spPr>
        <p:txBody>
          <a:bodyPr>
            <a:noAutofit/>
          </a:bodyPr>
          <a:lstStyle>
            <a:defPPr>
              <a:defRPr lang="en-US"/>
            </a:defPPr>
            <a:lvl1pPr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1pPr>
            <a:lvl2pPr marL="4572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2pPr>
            <a:lvl3pPr marL="9144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3pPr>
            <a:lvl4pPr marL="13716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4pPr>
            <a:lvl5pPr marL="18288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5pPr>
            <a:lvl6pPr marL="2286000" algn="l" defTabSz="457200" rtl="0" eaLnBrk="1" latinLnBrk="0" hangingPunct="1">
              <a:defRPr kern="1200">
                <a:solidFill>
                  <a:schemeClr val="tx1"/>
                </a:solidFill>
                <a:latin typeface="Arial" charset="0"/>
                <a:ea typeface="ＭＳ Ｐゴシック" charset="0"/>
                <a:cs typeface="ＭＳ Ｐゴシック" charset="0"/>
              </a:defRPr>
            </a:lvl6pPr>
            <a:lvl7pPr marL="2743200" algn="l" defTabSz="457200" rtl="0" eaLnBrk="1" latinLnBrk="0" hangingPunct="1">
              <a:defRPr kern="1200">
                <a:solidFill>
                  <a:schemeClr val="tx1"/>
                </a:solidFill>
                <a:latin typeface="Arial" charset="0"/>
                <a:ea typeface="ＭＳ Ｐゴシック" charset="0"/>
                <a:cs typeface="ＭＳ Ｐゴシック" charset="0"/>
              </a:defRPr>
            </a:lvl7pPr>
            <a:lvl8pPr marL="3200400" algn="l" defTabSz="457200" rtl="0" eaLnBrk="1" latinLnBrk="0" hangingPunct="1">
              <a:defRPr kern="1200">
                <a:solidFill>
                  <a:schemeClr val="tx1"/>
                </a:solidFill>
                <a:latin typeface="Arial" charset="0"/>
                <a:ea typeface="ＭＳ Ｐゴシック" charset="0"/>
                <a:cs typeface="ＭＳ Ｐゴシック" charset="0"/>
              </a:defRPr>
            </a:lvl8pPr>
            <a:lvl9pPr marL="3657600" algn="l" defTabSz="457200" rtl="0" eaLnBrk="1" latinLnBrk="0" hangingPunct="1">
              <a:defRPr kern="1200">
                <a:solidFill>
                  <a:schemeClr val="tx1"/>
                </a:solidFill>
                <a:latin typeface="Arial" charset="0"/>
                <a:ea typeface="ＭＳ Ｐゴシック" charset="0"/>
                <a:cs typeface="ＭＳ Ｐゴシック" charset="0"/>
              </a:defRPr>
            </a:lvl9pPr>
          </a:lstStyle>
          <a:p>
            <a:fld id="{3945D0FD-48F1-4D72-80C5-FFB60B92A834}" type="slidenum">
              <a:rPr lang="en-US" sz="900" smtClean="0">
                <a:latin typeface="+mn-lt"/>
              </a:rPr>
              <a:pPr/>
              <a:t>54</a:t>
            </a:fld>
            <a:endParaRPr lang="en-US" sz="900">
              <a:latin typeface="+mn-lt"/>
            </a:endParaRPr>
          </a:p>
        </p:txBody>
      </p:sp>
      <p:cxnSp>
        <p:nvCxnSpPr>
          <p:cNvPr id="118" name="Straight Connector 117">
            <a:extLst>
              <a:ext uri="{FF2B5EF4-FFF2-40B4-BE49-F238E27FC236}">
                <a16:creationId xmlns:a16="http://schemas.microsoft.com/office/drawing/2014/main" id="{11B19803-1DED-5749-81CB-6213BFD92A3A}"/>
              </a:ext>
            </a:extLst>
          </p:cNvPr>
          <p:cNvCxnSpPr>
            <a:cxnSpLocks/>
          </p:cNvCxnSpPr>
          <p:nvPr/>
        </p:nvCxnSpPr>
        <p:spPr>
          <a:xfrm>
            <a:off x="3286990" y="994292"/>
            <a:ext cx="0" cy="3596758"/>
          </a:xfrm>
          <a:prstGeom prst="line">
            <a:avLst/>
          </a:prstGeom>
          <a:ln w="19050">
            <a:solidFill>
              <a:schemeClr val="bg2">
                <a:lumMod val="50000"/>
              </a:schemeClr>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sp>
        <p:nvSpPr>
          <p:cNvPr id="123" name="角丸四角形 122">
            <a:extLst>
              <a:ext uri="{FF2B5EF4-FFF2-40B4-BE49-F238E27FC236}">
                <a16:creationId xmlns:a16="http://schemas.microsoft.com/office/drawing/2014/main" id="{32A1C9C2-B63B-BA4F-8127-E4F6B8C408C4}"/>
              </a:ext>
            </a:extLst>
          </p:cNvPr>
          <p:cNvSpPr/>
          <p:nvPr/>
        </p:nvSpPr>
        <p:spPr>
          <a:xfrm>
            <a:off x="669484" y="1729325"/>
            <a:ext cx="860412" cy="421895"/>
          </a:xfrm>
          <a:prstGeom prst="roundRect">
            <a:avLst/>
          </a:prstGeom>
          <a:solidFill>
            <a:sysClr val="window" lastClr="FFFFFF">
              <a:lumMod val="85000"/>
            </a:sysClr>
          </a:solidFill>
          <a:ln w="9525" cap="flat" cmpd="sng" algn="ctr">
            <a:solidFill>
              <a:sysClr val="window" lastClr="FFFFFF">
                <a:lumMod val="75000"/>
              </a:sys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1" lang="ja-JP" altLang="en-US" sz="900" b="0" i="0" u="none" strike="noStrike" kern="0" cap="none" spc="0" normalizeH="0" baseline="0" noProof="0">
              <a:ln>
                <a:noFill/>
              </a:ln>
              <a:solidFill>
                <a:prstClr val="white"/>
              </a:solidFill>
              <a:effectLst/>
              <a:uLnTx/>
              <a:uFillTx/>
              <a:latin typeface="+mn-lt"/>
              <a:ea typeface="游ゴシック" panose="020B0400000000000000" pitchFamily="34" charset="-128"/>
              <a:cs typeface="+mn-cs"/>
            </a:endParaRPr>
          </a:p>
        </p:txBody>
      </p:sp>
      <p:sp>
        <p:nvSpPr>
          <p:cNvPr id="124" name="テキスト ボックス 123">
            <a:extLst>
              <a:ext uri="{FF2B5EF4-FFF2-40B4-BE49-F238E27FC236}">
                <a16:creationId xmlns:a16="http://schemas.microsoft.com/office/drawing/2014/main" id="{3F99A818-F295-1B47-B1CB-AE9935150DCF}"/>
              </a:ext>
            </a:extLst>
          </p:cNvPr>
          <p:cNvSpPr txBox="1"/>
          <p:nvPr/>
        </p:nvSpPr>
        <p:spPr>
          <a:xfrm>
            <a:off x="745319" y="1578637"/>
            <a:ext cx="829073" cy="200055"/>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1" lang="en-US" altLang="ja-JP" sz="700" b="0" i="0" u="none" strike="noStrike" kern="0" cap="none" spc="0" normalizeH="0" baseline="0" noProof="0">
                <a:ln>
                  <a:noFill/>
                </a:ln>
                <a:solidFill>
                  <a:prstClr val="black"/>
                </a:solidFill>
                <a:effectLst/>
                <a:uLnTx/>
                <a:uFillTx/>
                <a:latin typeface="+mn-lt"/>
                <a:ea typeface="游ゴシック" panose="020B0400000000000000" pitchFamily="34" charset="-128"/>
                <a:cs typeface="+mn-cs"/>
              </a:rPr>
              <a:t>2 * C9500-40X</a:t>
            </a:r>
            <a:endParaRPr kumimoji="1" lang="ja-JP" altLang="en-US" sz="700" b="0" i="0" u="none" strike="noStrike" kern="0" cap="none" spc="0" normalizeH="0" baseline="0" noProof="0">
              <a:ln>
                <a:noFill/>
              </a:ln>
              <a:solidFill>
                <a:prstClr val="black"/>
              </a:solidFill>
              <a:effectLst/>
              <a:uLnTx/>
              <a:uFillTx/>
              <a:latin typeface="+mn-lt"/>
              <a:ea typeface="游ゴシック" panose="020B0400000000000000" pitchFamily="34" charset="-128"/>
              <a:cs typeface="+mn-cs"/>
            </a:endParaRPr>
          </a:p>
        </p:txBody>
      </p:sp>
      <p:sp>
        <p:nvSpPr>
          <p:cNvPr id="125" name="テキスト ボックス 124">
            <a:extLst>
              <a:ext uri="{FF2B5EF4-FFF2-40B4-BE49-F238E27FC236}">
                <a16:creationId xmlns:a16="http://schemas.microsoft.com/office/drawing/2014/main" id="{9D39B04A-7378-C047-A063-07531BEBDDBA}"/>
              </a:ext>
            </a:extLst>
          </p:cNvPr>
          <p:cNvSpPr txBox="1"/>
          <p:nvPr/>
        </p:nvSpPr>
        <p:spPr>
          <a:xfrm>
            <a:off x="741653" y="2028433"/>
            <a:ext cx="801823" cy="184666"/>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1" lang="en-US" altLang="ja-JP" sz="600" b="0" i="0" u="none" strike="noStrike" kern="0" cap="none" spc="0" normalizeH="0" baseline="0" noProof="0" err="1">
                <a:ln>
                  <a:noFill/>
                </a:ln>
                <a:solidFill>
                  <a:prstClr val="black"/>
                </a:solidFill>
                <a:effectLst/>
                <a:uLnTx/>
                <a:uFillTx/>
                <a:latin typeface="+mn-lt"/>
                <a:ea typeface="游ゴシック" panose="020B0400000000000000" pitchFamily="34" charset="-128"/>
                <a:cs typeface="+mn-cs"/>
              </a:rPr>
              <a:t>StackWise</a:t>
            </a:r>
            <a:r>
              <a:rPr kumimoji="1" lang="en-US" altLang="ja-JP" sz="600" b="0" i="0" u="none" strike="noStrike" kern="0" cap="none" spc="0" normalizeH="0" baseline="0" noProof="0">
                <a:ln>
                  <a:noFill/>
                </a:ln>
                <a:solidFill>
                  <a:prstClr val="black"/>
                </a:solidFill>
                <a:effectLst/>
                <a:uLnTx/>
                <a:uFillTx/>
                <a:latin typeface="+mn-lt"/>
                <a:ea typeface="游ゴシック" panose="020B0400000000000000" pitchFamily="34" charset="-128"/>
                <a:cs typeface="+mn-cs"/>
              </a:rPr>
              <a:t> Virtual </a:t>
            </a:r>
            <a:endParaRPr kumimoji="1" lang="ja-JP" altLang="en-US" sz="600" b="0" i="0" u="none" strike="noStrike" kern="0" cap="none" spc="0" normalizeH="0" baseline="0" noProof="0">
              <a:ln>
                <a:noFill/>
              </a:ln>
              <a:solidFill>
                <a:prstClr val="black"/>
              </a:solidFill>
              <a:effectLst/>
              <a:uLnTx/>
              <a:uFillTx/>
              <a:latin typeface="+mn-lt"/>
              <a:ea typeface="游ゴシック" panose="020B0400000000000000" pitchFamily="34" charset="-128"/>
              <a:cs typeface="+mn-cs"/>
            </a:endParaRPr>
          </a:p>
        </p:txBody>
      </p:sp>
      <p:sp>
        <p:nvSpPr>
          <p:cNvPr id="126" name="テキスト ボックス 125">
            <a:extLst>
              <a:ext uri="{FF2B5EF4-FFF2-40B4-BE49-F238E27FC236}">
                <a16:creationId xmlns:a16="http://schemas.microsoft.com/office/drawing/2014/main" id="{618CA5A5-AF40-4A46-A3BA-CC05BFFFBFA2}"/>
              </a:ext>
            </a:extLst>
          </p:cNvPr>
          <p:cNvSpPr txBox="1"/>
          <p:nvPr/>
        </p:nvSpPr>
        <p:spPr>
          <a:xfrm>
            <a:off x="1510269" y="2187927"/>
            <a:ext cx="1236236" cy="246221"/>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1" lang="en-US" altLang="ja-JP" sz="500" b="0" i="0" u="none" strike="noStrike" kern="0" cap="none" spc="0" normalizeH="0" baseline="0" noProof="0">
                <a:ln>
                  <a:noFill/>
                </a:ln>
                <a:solidFill>
                  <a:prstClr val="black"/>
                </a:solidFill>
                <a:effectLst/>
                <a:uLnTx/>
                <a:uFillTx/>
                <a:latin typeface="MS UI Gothic" panose="020B0600070205080204" pitchFamily="34" charset="-128"/>
                <a:ea typeface="MS UI Gothic" panose="020B0600070205080204" pitchFamily="34" charset="-128"/>
                <a:cs typeface="+mn-cs"/>
              </a:rPr>
              <a:t>10GBASE-SR</a:t>
            </a:r>
          </a:p>
          <a:p>
            <a:pPr marL="0" marR="0" lvl="0" indent="0" defTabSz="914400" eaLnBrk="1" fontAlgn="auto" latinLnBrk="0" hangingPunct="1">
              <a:lnSpc>
                <a:spcPct val="100000"/>
              </a:lnSpc>
              <a:spcBef>
                <a:spcPts val="0"/>
              </a:spcBef>
              <a:spcAft>
                <a:spcPts val="0"/>
              </a:spcAft>
              <a:buClrTx/>
              <a:buSzTx/>
              <a:buFontTx/>
              <a:buNone/>
              <a:tabLst/>
              <a:defRPr/>
            </a:pPr>
            <a:r>
              <a:rPr kumimoji="1" lang="ja-JP" altLang="en-US" sz="500" b="0" i="0" u="none" strike="noStrike" kern="0" cap="none" spc="0" normalizeH="0" baseline="0" noProof="0">
                <a:ln>
                  <a:noFill/>
                </a:ln>
                <a:solidFill>
                  <a:prstClr val="black"/>
                </a:solidFill>
                <a:effectLst/>
                <a:uLnTx/>
                <a:uFillTx/>
                <a:latin typeface="MS UI Gothic" panose="020B0600070205080204" pitchFamily="34" charset="-128"/>
                <a:ea typeface="MS UI Gothic" panose="020B0600070205080204" pitchFamily="34" charset="-128"/>
                <a:cs typeface="+mn-cs"/>
              </a:rPr>
              <a:t>４リンク／ディストリビューションスイッチ</a:t>
            </a:r>
          </a:p>
        </p:txBody>
      </p:sp>
      <p:cxnSp>
        <p:nvCxnSpPr>
          <p:cNvPr id="142" name="直線コネクタ 141">
            <a:extLst>
              <a:ext uri="{FF2B5EF4-FFF2-40B4-BE49-F238E27FC236}">
                <a16:creationId xmlns:a16="http://schemas.microsoft.com/office/drawing/2014/main" id="{C830DD27-93C1-5D47-8C81-64E080DAE857}"/>
              </a:ext>
            </a:extLst>
          </p:cNvPr>
          <p:cNvCxnSpPr>
            <a:cxnSpLocks/>
          </p:cNvCxnSpPr>
          <p:nvPr/>
        </p:nvCxnSpPr>
        <p:spPr>
          <a:xfrm flipV="1">
            <a:off x="574426" y="1957382"/>
            <a:ext cx="314498" cy="929248"/>
          </a:xfrm>
          <a:prstGeom prst="line">
            <a:avLst/>
          </a:prstGeom>
          <a:ln w="3175">
            <a:solidFill>
              <a:schemeClr val="tx1">
                <a:lumMod val="25000"/>
                <a:lumOff val="75000"/>
              </a:schemeClr>
            </a:solidFill>
          </a:ln>
        </p:spPr>
        <p:style>
          <a:lnRef idx="1">
            <a:schemeClr val="accent1"/>
          </a:lnRef>
          <a:fillRef idx="0">
            <a:schemeClr val="accent1"/>
          </a:fillRef>
          <a:effectRef idx="0">
            <a:schemeClr val="accent1"/>
          </a:effectRef>
          <a:fontRef idx="minor">
            <a:schemeClr val="tx1"/>
          </a:fontRef>
        </p:style>
      </p:cxnSp>
      <p:cxnSp>
        <p:nvCxnSpPr>
          <p:cNvPr id="143" name="直線コネクタ 142">
            <a:extLst>
              <a:ext uri="{FF2B5EF4-FFF2-40B4-BE49-F238E27FC236}">
                <a16:creationId xmlns:a16="http://schemas.microsoft.com/office/drawing/2014/main" id="{D76F43F9-CBD1-3847-B78E-6E28416A185E}"/>
              </a:ext>
            </a:extLst>
          </p:cNvPr>
          <p:cNvCxnSpPr>
            <a:cxnSpLocks/>
          </p:cNvCxnSpPr>
          <p:nvPr/>
        </p:nvCxnSpPr>
        <p:spPr>
          <a:xfrm flipV="1">
            <a:off x="919464" y="1926430"/>
            <a:ext cx="348608" cy="990919"/>
          </a:xfrm>
          <a:prstGeom prst="line">
            <a:avLst/>
          </a:prstGeom>
          <a:ln w="3175">
            <a:solidFill>
              <a:schemeClr val="tx1">
                <a:lumMod val="25000"/>
                <a:lumOff val="75000"/>
              </a:schemeClr>
            </a:solidFill>
          </a:ln>
        </p:spPr>
        <p:style>
          <a:lnRef idx="1">
            <a:schemeClr val="accent1"/>
          </a:lnRef>
          <a:fillRef idx="0">
            <a:schemeClr val="accent1"/>
          </a:fillRef>
          <a:effectRef idx="0">
            <a:schemeClr val="accent1"/>
          </a:effectRef>
          <a:fontRef idx="minor">
            <a:schemeClr val="tx1"/>
          </a:fontRef>
        </p:style>
      </p:cxnSp>
      <p:cxnSp>
        <p:nvCxnSpPr>
          <p:cNvPr id="144" name="直線コネクタ 143">
            <a:extLst>
              <a:ext uri="{FF2B5EF4-FFF2-40B4-BE49-F238E27FC236}">
                <a16:creationId xmlns:a16="http://schemas.microsoft.com/office/drawing/2014/main" id="{9DCF320E-8E73-194D-BA92-8C70C82020E8}"/>
              </a:ext>
            </a:extLst>
          </p:cNvPr>
          <p:cNvCxnSpPr>
            <a:cxnSpLocks/>
          </p:cNvCxnSpPr>
          <p:nvPr/>
        </p:nvCxnSpPr>
        <p:spPr>
          <a:xfrm flipH="1" flipV="1">
            <a:off x="891268" y="1966202"/>
            <a:ext cx="50140" cy="1081862"/>
          </a:xfrm>
          <a:prstGeom prst="line">
            <a:avLst/>
          </a:prstGeom>
          <a:ln w="3175">
            <a:solidFill>
              <a:schemeClr val="tx1">
                <a:lumMod val="25000"/>
                <a:lumOff val="75000"/>
              </a:schemeClr>
            </a:solidFill>
          </a:ln>
        </p:spPr>
        <p:style>
          <a:lnRef idx="1">
            <a:schemeClr val="accent1"/>
          </a:lnRef>
          <a:fillRef idx="0">
            <a:schemeClr val="accent1"/>
          </a:fillRef>
          <a:effectRef idx="0">
            <a:schemeClr val="accent1"/>
          </a:effectRef>
          <a:fontRef idx="minor">
            <a:schemeClr val="tx1"/>
          </a:fontRef>
        </p:style>
      </p:cxnSp>
      <p:cxnSp>
        <p:nvCxnSpPr>
          <p:cNvPr id="145" name="直線コネクタ 144">
            <a:extLst>
              <a:ext uri="{FF2B5EF4-FFF2-40B4-BE49-F238E27FC236}">
                <a16:creationId xmlns:a16="http://schemas.microsoft.com/office/drawing/2014/main" id="{349496B9-29AB-974D-B70E-9C3B0E19BD93}"/>
              </a:ext>
            </a:extLst>
          </p:cNvPr>
          <p:cNvCxnSpPr>
            <a:cxnSpLocks/>
          </p:cNvCxnSpPr>
          <p:nvPr/>
        </p:nvCxnSpPr>
        <p:spPr>
          <a:xfrm flipV="1">
            <a:off x="566327" y="1950230"/>
            <a:ext cx="693677" cy="974052"/>
          </a:xfrm>
          <a:prstGeom prst="line">
            <a:avLst/>
          </a:prstGeom>
          <a:ln w="3175">
            <a:solidFill>
              <a:schemeClr val="tx1">
                <a:lumMod val="25000"/>
                <a:lumOff val="75000"/>
              </a:schemeClr>
            </a:solidFill>
          </a:ln>
        </p:spPr>
        <p:style>
          <a:lnRef idx="1">
            <a:schemeClr val="accent1"/>
          </a:lnRef>
          <a:fillRef idx="0">
            <a:schemeClr val="accent1"/>
          </a:fillRef>
          <a:effectRef idx="0">
            <a:schemeClr val="accent1"/>
          </a:effectRef>
          <a:fontRef idx="minor">
            <a:schemeClr val="tx1"/>
          </a:fontRef>
        </p:style>
      </p:cxnSp>
      <p:cxnSp>
        <p:nvCxnSpPr>
          <p:cNvPr id="148" name="直線コネクタ 147">
            <a:extLst>
              <a:ext uri="{FF2B5EF4-FFF2-40B4-BE49-F238E27FC236}">
                <a16:creationId xmlns:a16="http://schemas.microsoft.com/office/drawing/2014/main" id="{17A4D5C1-15A8-1F47-A59F-49DC3DD35EE0}"/>
              </a:ext>
            </a:extLst>
          </p:cNvPr>
          <p:cNvCxnSpPr>
            <a:cxnSpLocks/>
          </p:cNvCxnSpPr>
          <p:nvPr/>
        </p:nvCxnSpPr>
        <p:spPr>
          <a:xfrm flipH="1" flipV="1">
            <a:off x="892237" y="1963979"/>
            <a:ext cx="686424" cy="808480"/>
          </a:xfrm>
          <a:prstGeom prst="line">
            <a:avLst/>
          </a:prstGeom>
          <a:ln w="3175">
            <a:solidFill>
              <a:schemeClr val="tx1">
                <a:lumMod val="25000"/>
                <a:lumOff val="75000"/>
              </a:schemeClr>
            </a:solidFill>
          </a:ln>
        </p:spPr>
        <p:style>
          <a:lnRef idx="1">
            <a:schemeClr val="accent1"/>
          </a:lnRef>
          <a:fillRef idx="0">
            <a:schemeClr val="accent1"/>
          </a:fillRef>
          <a:effectRef idx="0">
            <a:schemeClr val="accent1"/>
          </a:effectRef>
          <a:fontRef idx="minor">
            <a:schemeClr val="tx1"/>
          </a:fontRef>
        </p:style>
      </p:cxnSp>
      <p:cxnSp>
        <p:nvCxnSpPr>
          <p:cNvPr id="149" name="直線コネクタ 148">
            <a:extLst>
              <a:ext uri="{FF2B5EF4-FFF2-40B4-BE49-F238E27FC236}">
                <a16:creationId xmlns:a16="http://schemas.microsoft.com/office/drawing/2014/main" id="{6A6D3A1B-6AAD-EB4E-9915-7B112FE70387}"/>
              </a:ext>
            </a:extLst>
          </p:cNvPr>
          <p:cNvCxnSpPr>
            <a:cxnSpLocks/>
          </p:cNvCxnSpPr>
          <p:nvPr/>
        </p:nvCxnSpPr>
        <p:spPr>
          <a:xfrm flipH="1" flipV="1">
            <a:off x="1279289" y="1940273"/>
            <a:ext cx="711986" cy="816880"/>
          </a:xfrm>
          <a:prstGeom prst="line">
            <a:avLst/>
          </a:prstGeom>
          <a:ln w="3175">
            <a:solidFill>
              <a:schemeClr val="tx1">
                <a:lumMod val="25000"/>
                <a:lumOff val="75000"/>
              </a:schemeClr>
            </a:solidFill>
          </a:ln>
        </p:spPr>
        <p:style>
          <a:lnRef idx="1">
            <a:schemeClr val="accent1"/>
          </a:lnRef>
          <a:fillRef idx="0">
            <a:schemeClr val="accent1"/>
          </a:fillRef>
          <a:effectRef idx="0">
            <a:schemeClr val="accent1"/>
          </a:effectRef>
          <a:fontRef idx="minor">
            <a:schemeClr val="tx1"/>
          </a:fontRef>
        </p:style>
      </p:cxnSp>
      <p:cxnSp>
        <p:nvCxnSpPr>
          <p:cNvPr id="150" name="直線コネクタ 149">
            <a:extLst>
              <a:ext uri="{FF2B5EF4-FFF2-40B4-BE49-F238E27FC236}">
                <a16:creationId xmlns:a16="http://schemas.microsoft.com/office/drawing/2014/main" id="{34B2A496-4309-7C45-B677-3F6FE7A92B1F}"/>
              </a:ext>
            </a:extLst>
          </p:cNvPr>
          <p:cNvCxnSpPr>
            <a:cxnSpLocks/>
          </p:cNvCxnSpPr>
          <p:nvPr/>
        </p:nvCxnSpPr>
        <p:spPr>
          <a:xfrm flipH="1" flipV="1">
            <a:off x="910165" y="1963980"/>
            <a:ext cx="1060380" cy="825674"/>
          </a:xfrm>
          <a:prstGeom prst="line">
            <a:avLst/>
          </a:prstGeom>
          <a:ln w="3175">
            <a:solidFill>
              <a:schemeClr val="tx1">
                <a:lumMod val="25000"/>
                <a:lumOff val="75000"/>
              </a:schemeClr>
            </a:solidFill>
          </a:ln>
        </p:spPr>
        <p:style>
          <a:lnRef idx="1">
            <a:schemeClr val="accent1"/>
          </a:lnRef>
          <a:fillRef idx="0">
            <a:schemeClr val="accent1"/>
          </a:fillRef>
          <a:effectRef idx="0">
            <a:schemeClr val="accent1"/>
          </a:effectRef>
          <a:fontRef idx="minor">
            <a:schemeClr val="tx1"/>
          </a:fontRef>
        </p:style>
      </p:cxnSp>
      <p:cxnSp>
        <p:nvCxnSpPr>
          <p:cNvPr id="151" name="直線コネクタ 150">
            <a:extLst>
              <a:ext uri="{FF2B5EF4-FFF2-40B4-BE49-F238E27FC236}">
                <a16:creationId xmlns:a16="http://schemas.microsoft.com/office/drawing/2014/main" id="{23578254-DD3F-234E-839F-901BDE30CBC4}"/>
              </a:ext>
            </a:extLst>
          </p:cNvPr>
          <p:cNvCxnSpPr>
            <a:cxnSpLocks/>
          </p:cNvCxnSpPr>
          <p:nvPr/>
        </p:nvCxnSpPr>
        <p:spPr>
          <a:xfrm flipH="1" flipV="1">
            <a:off x="1271848" y="1960813"/>
            <a:ext cx="375957" cy="796340"/>
          </a:xfrm>
          <a:prstGeom prst="line">
            <a:avLst/>
          </a:prstGeom>
          <a:ln w="3175">
            <a:solidFill>
              <a:schemeClr val="tx1">
                <a:lumMod val="25000"/>
                <a:lumOff val="75000"/>
              </a:schemeClr>
            </a:solidFill>
          </a:ln>
        </p:spPr>
        <p:style>
          <a:lnRef idx="1">
            <a:schemeClr val="accent1"/>
          </a:lnRef>
          <a:fillRef idx="0">
            <a:schemeClr val="accent1"/>
          </a:fillRef>
          <a:effectRef idx="0">
            <a:schemeClr val="accent1"/>
          </a:effectRef>
          <a:fontRef idx="minor">
            <a:schemeClr val="tx1"/>
          </a:fontRef>
        </p:style>
      </p:cxnSp>
      <p:pic>
        <p:nvPicPr>
          <p:cNvPr id="152" name="Picture 28">
            <a:extLst>
              <a:ext uri="{FF2B5EF4-FFF2-40B4-BE49-F238E27FC236}">
                <a16:creationId xmlns:a16="http://schemas.microsoft.com/office/drawing/2014/main" id="{074AACDD-BE63-2844-8FBA-C2E96B3B487A}"/>
              </a:ext>
            </a:extLst>
          </p:cNvPr>
          <p:cNvPicPr>
            <a:picLocks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42567" y="1775467"/>
            <a:ext cx="320729" cy="3143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53" name="Picture 28">
            <a:extLst>
              <a:ext uri="{FF2B5EF4-FFF2-40B4-BE49-F238E27FC236}">
                <a16:creationId xmlns:a16="http://schemas.microsoft.com/office/drawing/2014/main" id="{B26CF198-1938-6544-A33D-00F10E0D752A}"/>
              </a:ext>
            </a:extLst>
          </p:cNvPr>
          <p:cNvPicPr>
            <a:picLocks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113544" y="1775467"/>
            <a:ext cx="320729" cy="3143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26" name="上下矢印 225">
            <a:extLst>
              <a:ext uri="{FF2B5EF4-FFF2-40B4-BE49-F238E27FC236}">
                <a16:creationId xmlns:a16="http://schemas.microsoft.com/office/drawing/2014/main" id="{4ABFC5CF-5FBB-9942-8951-012D550C07CF}"/>
              </a:ext>
            </a:extLst>
          </p:cNvPr>
          <p:cNvSpPr/>
          <p:nvPr/>
        </p:nvSpPr>
        <p:spPr>
          <a:xfrm>
            <a:off x="4200617" y="3135104"/>
            <a:ext cx="104507" cy="153926"/>
          </a:xfrm>
          <a:prstGeom prst="upDownArrow">
            <a:avLst/>
          </a:prstGeom>
          <a:solidFill>
            <a:srgbClr val="4472C4"/>
          </a:solidFill>
          <a:ln w="12700" cap="flat" cmpd="sng" algn="ctr">
            <a:solidFill>
              <a:srgbClr val="4472C4">
                <a:shade val="50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1" lang="ja-JP" altLang="en-US" sz="1000" b="0" i="0" u="none" strike="noStrike" kern="0" cap="none" spc="0" normalizeH="0" baseline="0" noProof="0">
              <a:ln>
                <a:noFill/>
              </a:ln>
              <a:solidFill>
                <a:prstClr val="white"/>
              </a:solidFill>
              <a:effectLst/>
              <a:uLnTx/>
              <a:uFillTx/>
              <a:latin typeface="+mn-lt"/>
              <a:ea typeface="游ゴシック" panose="020B0400000000000000" pitchFamily="34" charset="-128"/>
              <a:cs typeface="+mn-cs"/>
            </a:endParaRPr>
          </a:p>
        </p:txBody>
      </p:sp>
      <p:sp>
        <p:nvSpPr>
          <p:cNvPr id="227" name="上下矢印 226">
            <a:extLst>
              <a:ext uri="{FF2B5EF4-FFF2-40B4-BE49-F238E27FC236}">
                <a16:creationId xmlns:a16="http://schemas.microsoft.com/office/drawing/2014/main" id="{5DEF8D5C-D7DA-8E43-8E36-4737538BEAB4}"/>
              </a:ext>
            </a:extLst>
          </p:cNvPr>
          <p:cNvSpPr/>
          <p:nvPr/>
        </p:nvSpPr>
        <p:spPr>
          <a:xfrm>
            <a:off x="5417028" y="3135104"/>
            <a:ext cx="104507" cy="153926"/>
          </a:xfrm>
          <a:prstGeom prst="upDownArrow">
            <a:avLst/>
          </a:prstGeom>
          <a:solidFill>
            <a:srgbClr val="4472C4"/>
          </a:solidFill>
          <a:ln w="12700" cap="flat" cmpd="sng" algn="ctr">
            <a:solidFill>
              <a:srgbClr val="4472C4">
                <a:shade val="50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1" lang="ja-JP" altLang="en-US" sz="1000" b="0" i="0" u="none" strike="noStrike" kern="0" cap="none" spc="0" normalizeH="0" baseline="0" noProof="0">
              <a:ln>
                <a:noFill/>
              </a:ln>
              <a:solidFill>
                <a:prstClr val="white"/>
              </a:solidFill>
              <a:effectLst/>
              <a:uLnTx/>
              <a:uFillTx/>
              <a:latin typeface="+mn-lt"/>
              <a:ea typeface="游ゴシック" panose="020B0400000000000000" pitchFamily="34" charset="-128"/>
              <a:cs typeface="+mn-cs"/>
            </a:endParaRPr>
          </a:p>
        </p:txBody>
      </p:sp>
      <p:sp>
        <p:nvSpPr>
          <p:cNvPr id="228" name="上下矢印 227">
            <a:extLst>
              <a:ext uri="{FF2B5EF4-FFF2-40B4-BE49-F238E27FC236}">
                <a16:creationId xmlns:a16="http://schemas.microsoft.com/office/drawing/2014/main" id="{832B67BD-9B68-654C-A9A6-7C82413A7CBC}"/>
              </a:ext>
            </a:extLst>
          </p:cNvPr>
          <p:cNvSpPr/>
          <p:nvPr/>
        </p:nvSpPr>
        <p:spPr>
          <a:xfrm>
            <a:off x="6724402" y="3135104"/>
            <a:ext cx="104507" cy="153926"/>
          </a:xfrm>
          <a:prstGeom prst="upDownArrow">
            <a:avLst/>
          </a:prstGeom>
          <a:solidFill>
            <a:srgbClr val="4472C4"/>
          </a:solidFill>
          <a:ln w="12700" cap="flat" cmpd="sng" algn="ctr">
            <a:solidFill>
              <a:srgbClr val="4472C4">
                <a:shade val="50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1" lang="ja-JP" altLang="en-US" sz="1000" b="0" i="0" u="none" strike="noStrike" kern="0" cap="none" spc="0" normalizeH="0" baseline="0" noProof="0">
              <a:ln>
                <a:noFill/>
              </a:ln>
              <a:solidFill>
                <a:prstClr val="white"/>
              </a:solidFill>
              <a:effectLst/>
              <a:uLnTx/>
              <a:uFillTx/>
              <a:latin typeface="+mn-lt"/>
              <a:ea typeface="游ゴシック" panose="020B0400000000000000" pitchFamily="34" charset="-128"/>
              <a:cs typeface="+mn-cs"/>
            </a:endParaRPr>
          </a:p>
        </p:txBody>
      </p:sp>
      <p:sp>
        <p:nvSpPr>
          <p:cNvPr id="229" name="上下矢印 228">
            <a:extLst>
              <a:ext uri="{FF2B5EF4-FFF2-40B4-BE49-F238E27FC236}">
                <a16:creationId xmlns:a16="http://schemas.microsoft.com/office/drawing/2014/main" id="{0EE945F1-046E-CC4A-9239-15C25FD11C7D}"/>
              </a:ext>
            </a:extLst>
          </p:cNvPr>
          <p:cNvSpPr/>
          <p:nvPr/>
        </p:nvSpPr>
        <p:spPr>
          <a:xfrm>
            <a:off x="7928662" y="3135104"/>
            <a:ext cx="104507" cy="153926"/>
          </a:xfrm>
          <a:prstGeom prst="upDownArrow">
            <a:avLst/>
          </a:prstGeom>
          <a:solidFill>
            <a:srgbClr val="4472C4"/>
          </a:solidFill>
          <a:ln w="12700" cap="flat" cmpd="sng" algn="ctr">
            <a:solidFill>
              <a:srgbClr val="4472C4">
                <a:shade val="50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1" lang="ja-JP" altLang="en-US" sz="1000" b="0" i="0" u="none" strike="noStrike" kern="0" cap="none" spc="0" normalizeH="0" baseline="0" noProof="0">
              <a:ln>
                <a:noFill/>
              </a:ln>
              <a:solidFill>
                <a:prstClr val="white"/>
              </a:solidFill>
              <a:effectLst/>
              <a:uLnTx/>
              <a:uFillTx/>
              <a:latin typeface="+mn-lt"/>
              <a:ea typeface="游ゴシック" panose="020B0400000000000000" pitchFamily="34" charset="-128"/>
              <a:cs typeface="+mn-cs"/>
            </a:endParaRPr>
          </a:p>
        </p:txBody>
      </p:sp>
      <p:sp>
        <p:nvSpPr>
          <p:cNvPr id="230" name="Slide Number Placeholder 4">
            <a:extLst>
              <a:ext uri="{FF2B5EF4-FFF2-40B4-BE49-F238E27FC236}">
                <a16:creationId xmlns:a16="http://schemas.microsoft.com/office/drawing/2014/main" id="{00A6D19E-50A0-4744-8A10-E7ABBAEBD0FA}"/>
              </a:ext>
            </a:extLst>
          </p:cNvPr>
          <p:cNvSpPr txBox="1">
            <a:spLocks/>
          </p:cNvSpPr>
          <p:nvPr/>
        </p:nvSpPr>
        <p:spPr>
          <a:xfrm>
            <a:off x="8648700" y="4884738"/>
            <a:ext cx="495300" cy="274637"/>
          </a:xfrm>
          <a:prstGeom prst="rect">
            <a:avLst/>
          </a:prstGeom>
        </p:spPr>
        <p:txBody>
          <a:bodyPr>
            <a:noAutofit/>
          </a:bodyPr>
          <a:lstStyle>
            <a:defPPr>
              <a:defRPr lang="en-US"/>
            </a:defPPr>
            <a:lvl1pPr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1pPr>
            <a:lvl2pPr marL="4572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2pPr>
            <a:lvl3pPr marL="9144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3pPr>
            <a:lvl4pPr marL="13716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4pPr>
            <a:lvl5pPr marL="18288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5pPr>
            <a:lvl6pPr marL="2286000" algn="l" defTabSz="457200" rtl="0" eaLnBrk="1" latinLnBrk="0" hangingPunct="1">
              <a:defRPr kern="1200">
                <a:solidFill>
                  <a:schemeClr val="tx1"/>
                </a:solidFill>
                <a:latin typeface="Arial" charset="0"/>
                <a:ea typeface="ＭＳ Ｐゴシック" charset="0"/>
                <a:cs typeface="ＭＳ Ｐゴシック" charset="0"/>
              </a:defRPr>
            </a:lvl6pPr>
            <a:lvl7pPr marL="2743200" algn="l" defTabSz="457200" rtl="0" eaLnBrk="1" latinLnBrk="0" hangingPunct="1">
              <a:defRPr kern="1200">
                <a:solidFill>
                  <a:schemeClr val="tx1"/>
                </a:solidFill>
                <a:latin typeface="Arial" charset="0"/>
                <a:ea typeface="ＭＳ Ｐゴシック" charset="0"/>
                <a:cs typeface="ＭＳ Ｐゴシック" charset="0"/>
              </a:defRPr>
            </a:lvl7pPr>
            <a:lvl8pPr marL="3200400" algn="l" defTabSz="457200" rtl="0" eaLnBrk="1" latinLnBrk="0" hangingPunct="1">
              <a:defRPr kern="1200">
                <a:solidFill>
                  <a:schemeClr val="tx1"/>
                </a:solidFill>
                <a:latin typeface="Arial" charset="0"/>
                <a:ea typeface="ＭＳ Ｐゴシック" charset="0"/>
                <a:cs typeface="ＭＳ Ｐゴシック" charset="0"/>
              </a:defRPr>
            </a:lvl8pPr>
            <a:lvl9pPr marL="3657600" algn="l" defTabSz="457200" rtl="0" eaLnBrk="1" latinLnBrk="0" hangingPunct="1">
              <a:defRPr kern="1200">
                <a:solidFill>
                  <a:schemeClr val="tx1"/>
                </a:solidFill>
                <a:latin typeface="Arial" charset="0"/>
                <a:ea typeface="ＭＳ Ｐゴシック" charset="0"/>
                <a:cs typeface="ＭＳ Ｐゴシック" charset="0"/>
              </a:defRPr>
            </a:lvl9pPr>
          </a:lstStyle>
          <a:p>
            <a:fld id="{3945D0FD-48F1-4D72-80C5-FFB60B92A834}" type="slidenum">
              <a:rPr lang="en-US" sz="900" smtClean="0">
                <a:latin typeface="+mn-lt"/>
              </a:rPr>
              <a:pPr/>
              <a:t>54</a:t>
            </a:fld>
            <a:endParaRPr lang="en-US" sz="900">
              <a:latin typeface="+mn-lt"/>
            </a:endParaRPr>
          </a:p>
        </p:txBody>
      </p:sp>
      <p:pic>
        <p:nvPicPr>
          <p:cNvPr id="231" name="Picture 41">
            <a:extLst>
              <a:ext uri="{FF2B5EF4-FFF2-40B4-BE49-F238E27FC236}">
                <a16:creationId xmlns:a16="http://schemas.microsoft.com/office/drawing/2014/main" id="{1F428857-E1DE-5342-A220-2082F8112C48}"/>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833640" y="3625960"/>
            <a:ext cx="398576" cy="15849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32" name="テキスト ボックス 231">
            <a:extLst>
              <a:ext uri="{FF2B5EF4-FFF2-40B4-BE49-F238E27FC236}">
                <a16:creationId xmlns:a16="http://schemas.microsoft.com/office/drawing/2014/main" id="{969D6CC0-E940-3A48-A8EA-0D3189D77222}"/>
              </a:ext>
            </a:extLst>
          </p:cNvPr>
          <p:cNvSpPr txBox="1"/>
          <p:nvPr/>
        </p:nvSpPr>
        <p:spPr>
          <a:xfrm>
            <a:off x="4232215" y="3630827"/>
            <a:ext cx="569387" cy="246221"/>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1" lang="ja-JP" altLang="en-US" sz="1000" b="0" i="0" u="none" strike="noStrike" kern="0" cap="none" spc="0" normalizeH="0" baseline="0" noProof="0">
                <a:ln>
                  <a:noFill/>
                </a:ln>
                <a:solidFill>
                  <a:prstClr val="black"/>
                </a:solidFill>
                <a:effectLst/>
                <a:uLnTx/>
                <a:uFillTx/>
                <a:latin typeface="+mn-lt"/>
                <a:ea typeface="游ゴシック" panose="020B0400000000000000" pitchFamily="34" charset="-128"/>
                <a:cs typeface="+mn-cs"/>
              </a:rPr>
              <a:t>・・・</a:t>
            </a:r>
          </a:p>
        </p:txBody>
      </p:sp>
      <p:sp>
        <p:nvSpPr>
          <p:cNvPr id="233" name="角丸四角形 232">
            <a:extLst>
              <a:ext uri="{FF2B5EF4-FFF2-40B4-BE49-F238E27FC236}">
                <a16:creationId xmlns:a16="http://schemas.microsoft.com/office/drawing/2014/main" id="{D45BFA88-5639-D546-BE72-B57881E21BF1}"/>
              </a:ext>
            </a:extLst>
          </p:cNvPr>
          <p:cNvSpPr/>
          <p:nvPr/>
        </p:nvSpPr>
        <p:spPr>
          <a:xfrm>
            <a:off x="3785001" y="3542255"/>
            <a:ext cx="953173" cy="299457"/>
          </a:xfrm>
          <a:prstGeom prst="roundRect">
            <a:avLst/>
          </a:prstGeom>
          <a:noFill/>
          <a:ln w="9525" cap="flat" cmpd="sng" algn="ctr">
            <a:solidFill>
              <a:sysClr val="window" lastClr="FFFFFF">
                <a:lumMod val="75000"/>
              </a:sys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1" lang="ja-JP" altLang="en-US" sz="1000" b="0" i="0" u="none" strike="noStrike" kern="0" cap="none" spc="0" normalizeH="0" baseline="0" noProof="0">
              <a:ln>
                <a:noFill/>
              </a:ln>
              <a:solidFill>
                <a:prstClr val="white"/>
              </a:solidFill>
              <a:effectLst/>
              <a:uLnTx/>
              <a:uFillTx/>
              <a:latin typeface="+mn-lt"/>
              <a:ea typeface="游ゴシック" panose="020B0400000000000000" pitchFamily="34" charset="-128"/>
              <a:cs typeface="+mn-cs"/>
            </a:endParaRPr>
          </a:p>
        </p:txBody>
      </p:sp>
      <p:sp>
        <p:nvSpPr>
          <p:cNvPr id="234" name="テキスト ボックス 233">
            <a:extLst>
              <a:ext uri="{FF2B5EF4-FFF2-40B4-BE49-F238E27FC236}">
                <a16:creationId xmlns:a16="http://schemas.microsoft.com/office/drawing/2014/main" id="{F6A5B353-A85A-5C4B-84B2-C6340EBD26F1}"/>
              </a:ext>
            </a:extLst>
          </p:cNvPr>
          <p:cNvSpPr txBox="1"/>
          <p:nvPr/>
        </p:nvSpPr>
        <p:spPr>
          <a:xfrm>
            <a:off x="3783464" y="3815270"/>
            <a:ext cx="994622" cy="184666"/>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1" lang="en-US" altLang="ja-JP" sz="600">
                <a:solidFill>
                  <a:prstClr val="black"/>
                </a:solidFill>
                <a:latin typeface="+mn-lt"/>
                <a:ea typeface="游ゴシック" panose="020B0400000000000000" pitchFamily="34" charset="-128"/>
              </a:rPr>
              <a:t>18 * 9200L-48T</a:t>
            </a:r>
            <a:endParaRPr kumimoji="1" lang="ja-JP" altLang="en-US" sz="400" b="0" i="0" u="none" strike="noStrike" kern="0" cap="none" spc="0" normalizeH="0" baseline="0" noProof="0">
              <a:ln>
                <a:noFill/>
              </a:ln>
              <a:solidFill>
                <a:prstClr val="black"/>
              </a:solidFill>
              <a:effectLst/>
              <a:uLnTx/>
              <a:uFillTx/>
              <a:latin typeface="+mn-lt"/>
              <a:ea typeface="游ゴシック" panose="020B0400000000000000" pitchFamily="34" charset="-128"/>
              <a:cs typeface="+mn-cs"/>
            </a:endParaRPr>
          </a:p>
        </p:txBody>
      </p:sp>
      <p:pic>
        <p:nvPicPr>
          <p:cNvPr id="235" name="Picture 41">
            <a:extLst>
              <a:ext uri="{FF2B5EF4-FFF2-40B4-BE49-F238E27FC236}">
                <a16:creationId xmlns:a16="http://schemas.microsoft.com/office/drawing/2014/main" id="{8BF00D3B-3A1F-AC4D-A911-07D666D3034E}"/>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833640" y="4129427"/>
            <a:ext cx="398576" cy="15849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36" name="テキスト ボックス 235">
            <a:extLst>
              <a:ext uri="{FF2B5EF4-FFF2-40B4-BE49-F238E27FC236}">
                <a16:creationId xmlns:a16="http://schemas.microsoft.com/office/drawing/2014/main" id="{C49DBE9E-53B4-2040-92FE-FB27ED09AB31}"/>
              </a:ext>
            </a:extLst>
          </p:cNvPr>
          <p:cNvSpPr txBox="1"/>
          <p:nvPr/>
        </p:nvSpPr>
        <p:spPr>
          <a:xfrm>
            <a:off x="4232215" y="4134294"/>
            <a:ext cx="569387" cy="246221"/>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1" lang="ja-JP" altLang="en-US" sz="1000" b="0" i="0" u="none" strike="noStrike" kern="0" cap="none" spc="0" normalizeH="0" baseline="0" noProof="0">
                <a:ln>
                  <a:noFill/>
                </a:ln>
                <a:solidFill>
                  <a:prstClr val="black"/>
                </a:solidFill>
                <a:effectLst/>
                <a:uLnTx/>
                <a:uFillTx/>
                <a:latin typeface="+mn-lt"/>
                <a:ea typeface="游ゴシック" panose="020B0400000000000000" pitchFamily="34" charset="-128"/>
                <a:cs typeface="+mn-cs"/>
              </a:rPr>
              <a:t>・・・</a:t>
            </a:r>
          </a:p>
        </p:txBody>
      </p:sp>
      <p:sp>
        <p:nvSpPr>
          <p:cNvPr id="237" name="角丸四角形 236">
            <a:extLst>
              <a:ext uri="{FF2B5EF4-FFF2-40B4-BE49-F238E27FC236}">
                <a16:creationId xmlns:a16="http://schemas.microsoft.com/office/drawing/2014/main" id="{B429AE80-A28A-D94E-A7BE-1E12DB124F62}"/>
              </a:ext>
            </a:extLst>
          </p:cNvPr>
          <p:cNvSpPr/>
          <p:nvPr/>
        </p:nvSpPr>
        <p:spPr>
          <a:xfrm>
            <a:off x="3785001" y="4045722"/>
            <a:ext cx="953173" cy="299457"/>
          </a:xfrm>
          <a:prstGeom prst="roundRect">
            <a:avLst/>
          </a:prstGeom>
          <a:noFill/>
          <a:ln w="9525" cap="flat" cmpd="sng" algn="ctr">
            <a:solidFill>
              <a:sysClr val="window" lastClr="FFFFFF">
                <a:lumMod val="75000"/>
              </a:sys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1" lang="ja-JP" altLang="en-US" sz="1000" b="0" i="0" u="none" strike="noStrike" kern="0" cap="none" spc="0" normalizeH="0" baseline="0" noProof="0">
              <a:ln>
                <a:noFill/>
              </a:ln>
              <a:solidFill>
                <a:prstClr val="white"/>
              </a:solidFill>
              <a:effectLst/>
              <a:uLnTx/>
              <a:uFillTx/>
              <a:latin typeface="+mn-lt"/>
              <a:ea typeface="游ゴシック" panose="020B0400000000000000" pitchFamily="34" charset="-128"/>
              <a:cs typeface="+mn-cs"/>
            </a:endParaRPr>
          </a:p>
        </p:txBody>
      </p:sp>
      <p:sp>
        <p:nvSpPr>
          <p:cNvPr id="238" name="テキスト ボックス 237">
            <a:extLst>
              <a:ext uri="{FF2B5EF4-FFF2-40B4-BE49-F238E27FC236}">
                <a16:creationId xmlns:a16="http://schemas.microsoft.com/office/drawing/2014/main" id="{47F0C614-E753-DA4B-B318-EC4DE42EFED2}"/>
              </a:ext>
            </a:extLst>
          </p:cNvPr>
          <p:cNvSpPr txBox="1"/>
          <p:nvPr/>
        </p:nvSpPr>
        <p:spPr>
          <a:xfrm>
            <a:off x="3783463" y="3290132"/>
            <a:ext cx="1151277" cy="276999"/>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1" lang="en-US" altLang="ja-JP" sz="600" b="0" i="0" u="none" strike="noStrike" kern="0" cap="none" spc="0" normalizeH="0" baseline="0" noProof="0">
                <a:ln>
                  <a:noFill/>
                </a:ln>
                <a:solidFill>
                  <a:prstClr val="black"/>
                </a:solidFill>
                <a:effectLst/>
                <a:uLnTx/>
                <a:uFillTx/>
                <a:latin typeface="+mn-lt"/>
                <a:ea typeface="游ゴシック" panose="020B0400000000000000" pitchFamily="34" charset="-128"/>
                <a:cs typeface="+mn-cs"/>
              </a:rPr>
              <a:t>10GBASE-SR</a:t>
            </a:r>
          </a:p>
          <a:p>
            <a:pPr marL="0" marR="0" lvl="0" indent="0" defTabSz="914400" eaLnBrk="1" fontAlgn="auto" latinLnBrk="0" hangingPunct="1">
              <a:lnSpc>
                <a:spcPct val="100000"/>
              </a:lnSpc>
              <a:spcBef>
                <a:spcPts val="0"/>
              </a:spcBef>
              <a:spcAft>
                <a:spcPts val="0"/>
              </a:spcAft>
              <a:buClrTx/>
              <a:buSzTx/>
              <a:buFontTx/>
              <a:buNone/>
              <a:tabLst/>
              <a:defRPr/>
            </a:pPr>
            <a:r>
              <a:rPr kumimoji="1" lang="en-US" altLang="ja-JP" sz="600" b="0" i="0" u="none" strike="noStrike" kern="0" cap="none" spc="0" normalizeH="0" baseline="0" noProof="0">
                <a:ln>
                  <a:noFill/>
                </a:ln>
                <a:solidFill>
                  <a:prstClr val="black"/>
                </a:solidFill>
                <a:effectLst/>
                <a:uLnTx/>
                <a:uFillTx/>
                <a:latin typeface="+mn-lt"/>
                <a:ea typeface="游ゴシック" panose="020B0400000000000000" pitchFamily="34" charset="-128"/>
                <a:cs typeface="+mn-cs"/>
              </a:rPr>
              <a:t>2</a:t>
            </a:r>
            <a:r>
              <a:rPr kumimoji="1" lang="ja-JP" altLang="en-US" sz="600" b="0" i="0" u="none" strike="noStrike" kern="0" cap="none" spc="0" normalizeH="0" baseline="0" noProof="0">
                <a:ln>
                  <a:noFill/>
                </a:ln>
                <a:solidFill>
                  <a:prstClr val="black"/>
                </a:solidFill>
                <a:effectLst/>
                <a:uLnTx/>
                <a:uFillTx/>
                <a:latin typeface="+mn-lt"/>
                <a:ea typeface="游ゴシック" panose="020B0400000000000000" pitchFamily="34" charset="-128"/>
                <a:cs typeface="+mn-cs"/>
              </a:rPr>
              <a:t>リンク／アクセススイッチ</a:t>
            </a:r>
          </a:p>
        </p:txBody>
      </p:sp>
      <p:sp>
        <p:nvSpPr>
          <p:cNvPr id="239" name="テキスト ボックス 238">
            <a:extLst>
              <a:ext uri="{FF2B5EF4-FFF2-40B4-BE49-F238E27FC236}">
                <a16:creationId xmlns:a16="http://schemas.microsoft.com/office/drawing/2014/main" id="{307DE180-AE26-9345-86F0-F25DC9F1EF66}"/>
              </a:ext>
            </a:extLst>
          </p:cNvPr>
          <p:cNvSpPr txBox="1"/>
          <p:nvPr/>
        </p:nvSpPr>
        <p:spPr>
          <a:xfrm>
            <a:off x="3783183" y="4324752"/>
            <a:ext cx="1184767" cy="184666"/>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1" lang="en-US" altLang="ja-JP" sz="600">
                <a:solidFill>
                  <a:prstClr val="black"/>
                </a:solidFill>
                <a:latin typeface="+mn-lt"/>
                <a:ea typeface="游ゴシック" panose="020B0400000000000000" pitchFamily="34" charset="-128"/>
              </a:rPr>
              <a:t>3 * 9200L-48P</a:t>
            </a:r>
            <a:endParaRPr kumimoji="1" lang="ja-JP" altLang="en-US" sz="400" b="0" i="0" u="none" strike="noStrike" kern="0" cap="none" spc="0" normalizeH="0" baseline="0" noProof="0">
              <a:ln>
                <a:noFill/>
              </a:ln>
              <a:solidFill>
                <a:prstClr val="black"/>
              </a:solidFill>
              <a:effectLst/>
              <a:uLnTx/>
              <a:uFillTx/>
              <a:latin typeface="+mn-lt"/>
              <a:ea typeface="游ゴシック" panose="020B0400000000000000" pitchFamily="34" charset="-128"/>
              <a:cs typeface="+mn-cs"/>
            </a:endParaRPr>
          </a:p>
        </p:txBody>
      </p:sp>
      <p:pic>
        <p:nvPicPr>
          <p:cNvPr id="240" name="Picture 41">
            <a:extLst>
              <a:ext uri="{FF2B5EF4-FFF2-40B4-BE49-F238E27FC236}">
                <a16:creationId xmlns:a16="http://schemas.microsoft.com/office/drawing/2014/main" id="{5493BB2D-8BBC-6F46-A4FF-332EDF207EFE}"/>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116372" y="3625960"/>
            <a:ext cx="398576" cy="15849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41" name="テキスト ボックス 240">
            <a:extLst>
              <a:ext uri="{FF2B5EF4-FFF2-40B4-BE49-F238E27FC236}">
                <a16:creationId xmlns:a16="http://schemas.microsoft.com/office/drawing/2014/main" id="{B2C8A0A1-CEAD-0043-926E-187C5DCE4B16}"/>
              </a:ext>
            </a:extLst>
          </p:cNvPr>
          <p:cNvSpPr txBox="1"/>
          <p:nvPr/>
        </p:nvSpPr>
        <p:spPr>
          <a:xfrm>
            <a:off x="5514947" y="3630827"/>
            <a:ext cx="569387" cy="246221"/>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1" lang="ja-JP" altLang="en-US" sz="1000" b="0" i="0" u="none" strike="noStrike" kern="0" cap="none" spc="0" normalizeH="0" baseline="0" noProof="0">
                <a:ln>
                  <a:noFill/>
                </a:ln>
                <a:solidFill>
                  <a:prstClr val="black"/>
                </a:solidFill>
                <a:effectLst/>
                <a:uLnTx/>
                <a:uFillTx/>
                <a:latin typeface="+mn-lt"/>
                <a:ea typeface="游ゴシック" panose="020B0400000000000000" pitchFamily="34" charset="-128"/>
                <a:cs typeface="+mn-cs"/>
              </a:rPr>
              <a:t>・・・</a:t>
            </a:r>
          </a:p>
        </p:txBody>
      </p:sp>
      <p:sp>
        <p:nvSpPr>
          <p:cNvPr id="242" name="角丸四角形 241">
            <a:extLst>
              <a:ext uri="{FF2B5EF4-FFF2-40B4-BE49-F238E27FC236}">
                <a16:creationId xmlns:a16="http://schemas.microsoft.com/office/drawing/2014/main" id="{7C505916-8ED9-6C48-9DAB-9F944AD63A22}"/>
              </a:ext>
            </a:extLst>
          </p:cNvPr>
          <p:cNvSpPr/>
          <p:nvPr/>
        </p:nvSpPr>
        <p:spPr>
          <a:xfrm>
            <a:off x="5067733" y="3542255"/>
            <a:ext cx="953173" cy="299457"/>
          </a:xfrm>
          <a:prstGeom prst="roundRect">
            <a:avLst/>
          </a:prstGeom>
          <a:noFill/>
          <a:ln w="9525" cap="flat" cmpd="sng" algn="ctr">
            <a:solidFill>
              <a:sysClr val="window" lastClr="FFFFFF">
                <a:lumMod val="75000"/>
              </a:sys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1" lang="ja-JP" altLang="en-US" sz="1000" b="0" i="0" u="none" strike="noStrike" kern="0" cap="none" spc="0" normalizeH="0" baseline="0" noProof="0">
              <a:ln>
                <a:noFill/>
              </a:ln>
              <a:solidFill>
                <a:prstClr val="white"/>
              </a:solidFill>
              <a:effectLst/>
              <a:uLnTx/>
              <a:uFillTx/>
              <a:latin typeface="+mn-lt"/>
              <a:ea typeface="游ゴシック" panose="020B0400000000000000" pitchFamily="34" charset="-128"/>
              <a:cs typeface="+mn-cs"/>
            </a:endParaRPr>
          </a:p>
        </p:txBody>
      </p:sp>
      <p:sp>
        <p:nvSpPr>
          <p:cNvPr id="243" name="テキスト ボックス 242">
            <a:extLst>
              <a:ext uri="{FF2B5EF4-FFF2-40B4-BE49-F238E27FC236}">
                <a16:creationId xmlns:a16="http://schemas.microsoft.com/office/drawing/2014/main" id="{0CC67E9D-089F-E949-807C-ED60FC4CDFA0}"/>
              </a:ext>
            </a:extLst>
          </p:cNvPr>
          <p:cNvSpPr txBox="1"/>
          <p:nvPr/>
        </p:nvSpPr>
        <p:spPr>
          <a:xfrm>
            <a:off x="5066196" y="3815270"/>
            <a:ext cx="994622" cy="184666"/>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1" lang="en-US" altLang="ja-JP" sz="600">
                <a:solidFill>
                  <a:prstClr val="black"/>
                </a:solidFill>
                <a:latin typeface="+mn-lt"/>
                <a:ea typeface="游ゴシック" panose="020B0400000000000000" pitchFamily="34" charset="-128"/>
              </a:rPr>
              <a:t>18 * 9200L-48T</a:t>
            </a:r>
            <a:endParaRPr kumimoji="1" lang="ja-JP" altLang="en-US" sz="400" b="0" i="0" u="none" strike="noStrike" kern="0" cap="none" spc="0" normalizeH="0" baseline="0" noProof="0">
              <a:ln>
                <a:noFill/>
              </a:ln>
              <a:solidFill>
                <a:prstClr val="black"/>
              </a:solidFill>
              <a:effectLst/>
              <a:uLnTx/>
              <a:uFillTx/>
              <a:latin typeface="+mn-lt"/>
              <a:ea typeface="游ゴシック" panose="020B0400000000000000" pitchFamily="34" charset="-128"/>
              <a:cs typeface="+mn-cs"/>
            </a:endParaRPr>
          </a:p>
        </p:txBody>
      </p:sp>
      <p:pic>
        <p:nvPicPr>
          <p:cNvPr id="244" name="Picture 41">
            <a:extLst>
              <a:ext uri="{FF2B5EF4-FFF2-40B4-BE49-F238E27FC236}">
                <a16:creationId xmlns:a16="http://schemas.microsoft.com/office/drawing/2014/main" id="{05B4CE08-4402-F046-9A26-7C4E46057A92}"/>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116372" y="4129427"/>
            <a:ext cx="398576" cy="15849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45" name="テキスト ボックス 244">
            <a:extLst>
              <a:ext uri="{FF2B5EF4-FFF2-40B4-BE49-F238E27FC236}">
                <a16:creationId xmlns:a16="http://schemas.microsoft.com/office/drawing/2014/main" id="{771C4A09-ACD4-8344-82F3-B12516209B7A}"/>
              </a:ext>
            </a:extLst>
          </p:cNvPr>
          <p:cNvSpPr txBox="1"/>
          <p:nvPr/>
        </p:nvSpPr>
        <p:spPr>
          <a:xfrm>
            <a:off x="5514947" y="4134294"/>
            <a:ext cx="569387" cy="246221"/>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1" lang="ja-JP" altLang="en-US" sz="1000" b="0" i="0" u="none" strike="noStrike" kern="0" cap="none" spc="0" normalizeH="0" baseline="0" noProof="0">
                <a:ln>
                  <a:noFill/>
                </a:ln>
                <a:solidFill>
                  <a:prstClr val="black"/>
                </a:solidFill>
                <a:effectLst/>
                <a:uLnTx/>
                <a:uFillTx/>
                <a:latin typeface="+mn-lt"/>
                <a:ea typeface="游ゴシック" panose="020B0400000000000000" pitchFamily="34" charset="-128"/>
                <a:cs typeface="+mn-cs"/>
              </a:rPr>
              <a:t>・・・</a:t>
            </a:r>
          </a:p>
        </p:txBody>
      </p:sp>
      <p:sp>
        <p:nvSpPr>
          <p:cNvPr id="246" name="角丸四角形 245">
            <a:extLst>
              <a:ext uri="{FF2B5EF4-FFF2-40B4-BE49-F238E27FC236}">
                <a16:creationId xmlns:a16="http://schemas.microsoft.com/office/drawing/2014/main" id="{863BB3C8-CBF1-6847-BA9E-3EFEF55285EE}"/>
              </a:ext>
            </a:extLst>
          </p:cNvPr>
          <p:cNvSpPr/>
          <p:nvPr/>
        </p:nvSpPr>
        <p:spPr>
          <a:xfrm>
            <a:off x="5067733" y="4045722"/>
            <a:ext cx="953173" cy="299457"/>
          </a:xfrm>
          <a:prstGeom prst="roundRect">
            <a:avLst/>
          </a:prstGeom>
          <a:noFill/>
          <a:ln w="9525" cap="flat" cmpd="sng" algn="ctr">
            <a:solidFill>
              <a:sysClr val="window" lastClr="FFFFFF">
                <a:lumMod val="75000"/>
              </a:sys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1" lang="ja-JP" altLang="en-US" sz="1000" b="0" i="0" u="none" strike="noStrike" kern="0" cap="none" spc="0" normalizeH="0" baseline="0" noProof="0">
              <a:ln>
                <a:noFill/>
              </a:ln>
              <a:solidFill>
                <a:prstClr val="white"/>
              </a:solidFill>
              <a:effectLst/>
              <a:uLnTx/>
              <a:uFillTx/>
              <a:latin typeface="+mn-lt"/>
              <a:ea typeface="游ゴシック" panose="020B0400000000000000" pitchFamily="34" charset="-128"/>
              <a:cs typeface="+mn-cs"/>
            </a:endParaRPr>
          </a:p>
        </p:txBody>
      </p:sp>
      <p:sp>
        <p:nvSpPr>
          <p:cNvPr id="247" name="テキスト ボックス 246">
            <a:extLst>
              <a:ext uri="{FF2B5EF4-FFF2-40B4-BE49-F238E27FC236}">
                <a16:creationId xmlns:a16="http://schemas.microsoft.com/office/drawing/2014/main" id="{63F385D9-A1B0-F342-89A9-97A6BB96400F}"/>
              </a:ext>
            </a:extLst>
          </p:cNvPr>
          <p:cNvSpPr txBox="1"/>
          <p:nvPr/>
        </p:nvSpPr>
        <p:spPr>
          <a:xfrm>
            <a:off x="5066195" y="3290132"/>
            <a:ext cx="1151277" cy="276999"/>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1" lang="en-US" altLang="ja-JP" sz="600" b="0" i="0" u="none" strike="noStrike" kern="0" cap="none" spc="0" normalizeH="0" baseline="0" noProof="0">
                <a:ln>
                  <a:noFill/>
                </a:ln>
                <a:solidFill>
                  <a:prstClr val="black"/>
                </a:solidFill>
                <a:effectLst/>
                <a:uLnTx/>
                <a:uFillTx/>
                <a:latin typeface="+mn-lt"/>
                <a:ea typeface="游ゴシック" panose="020B0400000000000000" pitchFamily="34" charset="-128"/>
                <a:cs typeface="+mn-cs"/>
              </a:rPr>
              <a:t>10GBASE-SR</a:t>
            </a:r>
          </a:p>
          <a:p>
            <a:pPr marL="0" marR="0" lvl="0" indent="0" defTabSz="914400" eaLnBrk="1" fontAlgn="auto" latinLnBrk="0" hangingPunct="1">
              <a:lnSpc>
                <a:spcPct val="100000"/>
              </a:lnSpc>
              <a:spcBef>
                <a:spcPts val="0"/>
              </a:spcBef>
              <a:spcAft>
                <a:spcPts val="0"/>
              </a:spcAft>
              <a:buClrTx/>
              <a:buSzTx/>
              <a:buFontTx/>
              <a:buNone/>
              <a:tabLst/>
              <a:defRPr/>
            </a:pPr>
            <a:r>
              <a:rPr kumimoji="1" lang="en-US" altLang="ja-JP" sz="600" b="0" i="0" u="none" strike="noStrike" kern="0" cap="none" spc="0" normalizeH="0" baseline="0" noProof="0">
                <a:ln>
                  <a:noFill/>
                </a:ln>
                <a:solidFill>
                  <a:prstClr val="black"/>
                </a:solidFill>
                <a:effectLst/>
                <a:uLnTx/>
                <a:uFillTx/>
                <a:latin typeface="+mn-lt"/>
                <a:ea typeface="游ゴシック" panose="020B0400000000000000" pitchFamily="34" charset="-128"/>
                <a:cs typeface="+mn-cs"/>
              </a:rPr>
              <a:t>2</a:t>
            </a:r>
            <a:r>
              <a:rPr kumimoji="1" lang="ja-JP" altLang="en-US" sz="600" b="0" i="0" u="none" strike="noStrike" kern="0" cap="none" spc="0" normalizeH="0" baseline="0" noProof="0">
                <a:ln>
                  <a:noFill/>
                </a:ln>
                <a:solidFill>
                  <a:prstClr val="black"/>
                </a:solidFill>
                <a:effectLst/>
                <a:uLnTx/>
                <a:uFillTx/>
                <a:latin typeface="+mn-lt"/>
                <a:ea typeface="游ゴシック" panose="020B0400000000000000" pitchFamily="34" charset="-128"/>
                <a:cs typeface="+mn-cs"/>
              </a:rPr>
              <a:t>リンク／アクセススイッチ</a:t>
            </a:r>
          </a:p>
        </p:txBody>
      </p:sp>
      <p:sp>
        <p:nvSpPr>
          <p:cNvPr id="248" name="テキスト ボックス 247">
            <a:extLst>
              <a:ext uri="{FF2B5EF4-FFF2-40B4-BE49-F238E27FC236}">
                <a16:creationId xmlns:a16="http://schemas.microsoft.com/office/drawing/2014/main" id="{7A11E67B-5E00-874D-BAE0-CF7AB2568671}"/>
              </a:ext>
            </a:extLst>
          </p:cNvPr>
          <p:cNvSpPr txBox="1"/>
          <p:nvPr/>
        </p:nvSpPr>
        <p:spPr>
          <a:xfrm>
            <a:off x="5065915" y="4324752"/>
            <a:ext cx="1184767" cy="184666"/>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1" lang="en-US" altLang="ja-JP" sz="600">
                <a:solidFill>
                  <a:prstClr val="black"/>
                </a:solidFill>
                <a:latin typeface="+mn-lt"/>
                <a:ea typeface="游ゴシック" panose="020B0400000000000000" pitchFamily="34" charset="-128"/>
              </a:rPr>
              <a:t>3 * 9200L-48P</a:t>
            </a:r>
            <a:endParaRPr kumimoji="1" lang="ja-JP" altLang="en-US" sz="400" kern="0">
              <a:solidFill>
                <a:prstClr val="black"/>
              </a:solidFill>
              <a:latin typeface="+mn-lt"/>
              <a:ea typeface="游ゴシック" panose="020B0400000000000000" pitchFamily="34" charset="-128"/>
            </a:endParaRPr>
          </a:p>
        </p:txBody>
      </p:sp>
      <p:pic>
        <p:nvPicPr>
          <p:cNvPr id="249" name="Picture 41">
            <a:extLst>
              <a:ext uri="{FF2B5EF4-FFF2-40B4-BE49-F238E27FC236}">
                <a16:creationId xmlns:a16="http://schemas.microsoft.com/office/drawing/2014/main" id="{BBC3178A-27B1-E845-87D7-7E80C14DD2F3}"/>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368762" y="3625960"/>
            <a:ext cx="398576" cy="15849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50" name="テキスト ボックス 249">
            <a:extLst>
              <a:ext uri="{FF2B5EF4-FFF2-40B4-BE49-F238E27FC236}">
                <a16:creationId xmlns:a16="http://schemas.microsoft.com/office/drawing/2014/main" id="{422284A0-CA53-1741-B452-8A2F43454F33}"/>
              </a:ext>
            </a:extLst>
          </p:cNvPr>
          <p:cNvSpPr txBox="1"/>
          <p:nvPr/>
        </p:nvSpPr>
        <p:spPr>
          <a:xfrm>
            <a:off x="6767337" y="3630827"/>
            <a:ext cx="569387" cy="246221"/>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1" lang="ja-JP" altLang="en-US" sz="1000" b="0" i="0" u="none" strike="noStrike" kern="0" cap="none" spc="0" normalizeH="0" baseline="0" noProof="0">
                <a:ln>
                  <a:noFill/>
                </a:ln>
                <a:solidFill>
                  <a:prstClr val="black"/>
                </a:solidFill>
                <a:effectLst/>
                <a:uLnTx/>
                <a:uFillTx/>
                <a:latin typeface="+mn-lt"/>
                <a:ea typeface="游ゴシック" panose="020B0400000000000000" pitchFamily="34" charset="-128"/>
                <a:cs typeface="+mn-cs"/>
              </a:rPr>
              <a:t>・・・</a:t>
            </a:r>
          </a:p>
        </p:txBody>
      </p:sp>
      <p:sp>
        <p:nvSpPr>
          <p:cNvPr id="251" name="角丸四角形 250">
            <a:extLst>
              <a:ext uri="{FF2B5EF4-FFF2-40B4-BE49-F238E27FC236}">
                <a16:creationId xmlns:a16="http://schemas.microsoft.com/office/drawing/2014/main" id="{201DB35D-EADE-944F-989E-FEC1F0AACC69}"/>
              </a:ext>
            </a:extLst>
          </p:cNvPr>
          <p:cNvSpPr/>
          <p:nvPr/>
        </p:nvSpPr>
        <p:spPr>
          <a:xfrm>
            <a:off x="6320123" y="3542255"/>
            <a:ext cx="953173" cy="299457"/>
          </a:xfrm>
          <a:prstGeom prst="roundRect">
            <a:avLst/>
          </a:prstGeom>
          <a:noFill/>
          <a:ln w="9525" cap="flat" cmpd="sng" algn="ctr">
            <a:solidFill>
              <a:sysClr val="window" lastClr="FFFFFF">
                <a:lumMod val="75000"/>
              </a:sys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1" lang="ja-JP" altLang="en-US" sz="1000" b="0" i="0" u="none" strike="noStrike" kern="0" cap="none" spc="0" normalizeH="0" baseline="0" noProof="0">
              <a:ln>
                <a:noFill/>
              </a:ln>
              <a:solidFill>
                <a:prstClr val="white"/>
              </a:solidFill>
              <a:effectLst/>
              <a:uLnTx/>
              <a:uFillTx/>
              <a:latin typeface="+mn-lt"/>
              <a:ea typeface="游ゴシック" panose="020B0400000000000000" pitchFamily="34" charset="-128"/>
              <a:cs typeface="+mn-cs"/>
            </a:endParaRPr>
          </a:p>
        </p:txBody>
      </p:sp>
      <p:sp>
        <p:nvSpPr>
          <p:cNvPr id="252" name="テキスト ボックス 251">
            <a:extLst>
              <a:ext uri="{FF2B5EF4-FFF2-40B4-BE49-F238E27FC236}">
                <a16:creationId xmlns:a16="http://schemas.microsoft.com/office/drawing/2014/main" id="{E3843E02-55EB-C94B-952C-A436CB4D95C0}"/>
              </a:ext>
            </a:extLst>
          </p:cNvPr>
          <p:cNvSpPr txBox="1"/>
          <p:nvPr/>
        </p:nvSpPr>
        <p:spPr>
          <a:xfrm>
            <a:off x="6318586" y="3815270"/>
            <a:ext cx="994622" cy="184666"/>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1" lang="en-US" altLang="ja-JP" sz="600">
                <a:solidFill>
                  <a:prstClr val="black"/>
                </a:solidFill>
                <a:latin typeface="+mn-lt"/>
                <a:ea typeface="游ゴシック" panose="020B0400000000000000" pitchFamily="34" charset="-128"/>
              </a:rPr>
              <a:t>22 * 9200L-48T</a:t>
            </a:r>
            <a:endParaRPr kumimoji="1" lang="ja-JP" altLang="en-US" sz="400" b="0" i="0" u="none" strike="noStrike" kern="0" cap="none" spc="0" normalizeH="0" baseline="0" noProof="0">
              <a:ln>
                <a:noFill/>
              </a:ln>
              <a:solidFill>
                <a:prstClr val="black"/>
              </a:solidFill>
              <a:effectLst/>
              <a:uLnTx/>
              <a:uFillTx/>
              <a:latin typeface="+mn-lt"/>
              <a:ea typeface="游ゴシック" panose="020B0400000000000000" pitchFamily="34" charset="-128"/>
              <a:cs typeface="+mn-cs"/>
            </a:endParaRPr>
          </a:p>
        </p:txBody>
      </p:sp>
      <p:pic>
        <p:nvPicPr>
          <p:cNvPr id="253" name="Picture 41">
            <a:extLst>
              <a:ext uri="{FF2B5EF4-FFF2-40B4-BE49-F238E27FC236}">
                <a16:creationId xmlns:a16="http://schemas.microsoft.com/office/drawing/2014/main" id="{3B17FA1A-60CC-B24F-912A-448CE445A640}"/>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368762" y="4129427"/>
            <a:ext cx="398576" cy="15849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54" name="テキスト ボックス 253">
            <a:extLst>
              <a:ext uri="{FF2B5EF4-FFF2-40B4-BE49-F238E27FC236}">
                <a16:creationId xmlns:a16="http://schemas.microsoft.com/office/drawing/2014/main" id="{EE4EFB24-91D3-8E4D-82D5-C8747F1B4466}"/>
              </a:ext>
            </a:extLst>
          </p:cNvPr>
          <p:cNvSpPr txBox="1"/>
          <p:nvPr/>
        </p:nvSpPr>
        <p:spPr>
          <a:xfrm>
            <a:off x="6767337" y="4134294"/>
            <a:ext cx="569387" cy="246221"/>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1" lang="ja-JP" altLang="en-US" sz="1000" b="0" i="0" u="none" strike="noStrike" kern="0" cap="none" spc="0" normalizeH="0" baseline="0" noProof="0">
                <a:ln>
                  <a:noFill/>
                </a:ln>
                <a:solidFill>
                  <a:prstClr val="black"/>
                </a:solidFill>
                <a:effectLst/>
                <a:uLnTx/>
                <a:uFillTx/>
                <a:latin typeface="+mn-lt"/>
                <a:ea typeface="游ゴシック" panose="020B0400000000000000" pitchFamily="34" charset="-128"/>
                <a:cs typeface="+mn-cs"/>
              </a:rPr>
              <a:t>・・・</a:t>
            </a:r>
          </a:p>
        </p:txBody>
      </p:sp>
      <p:sp>
        <p:nvSpPr>
          <p:cNvPr id="255" name="角丸四角形 254">
            <a:extLst>
              <a:ext uri="{FF2B5EF4-FFF2-40B4-BE49-F238E27FC236}">
                <a16:creationId xmlns:a16="http://schemas.microsoft.com/office/drawing/2014/main" id="{83AAF510-E46E-A84E-A30E-8CC80937AA48}"/>
              </a:ext>
            </a:extLst>
          </p:cNvPr>
          <p:cNvSpPr/>
          <p:nvPr/>
        </p:nvSpPr>
        <p:spPr>
          <a:xfrm>
            <a:off x="6320123" y="4045722"/>
            <a:ext cx="953173" cy="299457"/>
          </a:xfrm>
          <a:prstGeom prst="roundRect">
            <a:avLst/>
          </a:prstGeom>
          <a:noFill/>
          <a:ln w="9525" cap="flat" cmpd="sng" algn="ctr">
            <a:solidFill>
              <a:sysClr val="window" lastClr="FFFFFF">
                <a:lumMod val="75000"/>
              </a:sys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1" lang="ja-JP" altLang="en-US" sz="1000" b="0" i="0" u="none" strike="noStrike" kern="0" cap="none" spc="0" normalizeH="0" baseline="0" noProof="0">
              <a:ln>
                <a:noFill/>
              </a:ln>
              <a:solidFill>
                <a:prstClr val="white"/>
              </a:solidFill>
              <a:effectLst/>
              <a:uLnTx/>
              <a:uFillTx/>
              <a:latin typeface="+mn-lt"/>
              <a:ea typeface="游ゴシック" panose="020B0400000000000000" pitchFamily="34" charset="-128"/>
              <a:cs typeface="+mn-cs"/>
            </a:endParaRPr>
          </a:p>
        </p:txBody>
      </p:sp>
      <p:sp>
        <p:nvSpPr>
          <p:cNvPr id="256" name="テキスト ボックス 255">
            <a:extLst>
              <a:ext uri="{FF2B5EF4-FFF2-40B4-BE49-F238E27FC236}">
                <a16:creationId xmlns:a16="http://schemas.microsoft.com/office/drawing/2014/main" id="{FF57F213-BD25-3D4D-839D-641582A40E0C}"/>
              </a:ext>
            </a:extLst>
          </p:cNvPr>
          <p:cNvSpPr txBox="1"/>
          <p:nvPr/>
        </p:nvSpPr>
        <p:spPr>
          <a:xfrm>
            <a:off x="6318585" y="3290132"/>
            <a:ext cx="1151277" cy="276999"/>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1" lang="en-US" altLang="ja-JP" sz="600" b="0" i="0" u="none" strike="noStrike" kern="0" cap="none" spc="0" normalizeH="0" baseline="0" noProof="0">
                <a:ln>
                  <a:noFill/>
                </a:ln>
                <a:solidFill>
                  <a:prstClr val="black"/>
                </a:solidFill>
                <a:effectLst/>
                <a:uLnTx/>
                <a:uFillTx/>
                <a:latin typeface="+mn-lt"/>
                <a:ea typeface="游ゴシック" panose="020B0400000000000000" pitchFamily="34" charset="-128"/>
                <a:cs typeface="+mn-cs"/>
              </a:rPr>
              <a:t>10GBASE-SR</a:t>
            </a:r>
          </a:p>
          <a:p>
            <a:pPr marL="0" marR="0" lvl="0" indent="0" defTabSz="914400" eaLnBrk="1" fontAlgn="auto" latinLnBrk="0" hangingPunct="1">
              <a:lnSpc>
                <a:spcPct val="100000"/>
              </a:lnSpc>
              <a:spcBef>
                <a:spcPts val="0"/>
              </a:spcBef>
              <a:spcAft>
                <a:spcPts val="0"/>
              </a:spcAft>
              <a:buClrTx/>
              <a:buSzTx/>
              <a:buFontTx/>
              <a:buNone/>
              <a:tabLst/>
              <a:defRPr/>
            </a:pPr>
            <a:r>
              <a:rPr kumimoji="1" lang="en-US" altLang="ja-JP" sz="600" b="0" i="0" u="none" strike="noStrike" kern="0" cap="none" spc="0" normalizeH="0" baseline="0" noProof="0">
                <a:ln>
                  <a:noFill/>
                </a:ln>
                <a:solidFill>
                  <a:prstClr val="black"/>
                </a:solidFill>
                <a:effectLst/>
                <a:uLnTx/>
                <a:uFillTx/>
                <a:latin typeface="+mn-lt"/>
                <a:ea typeface="游ゴシック" panose="020B0400000000000000" pitchFamily="34" charset="-128"/>
                <a:cs typeface="+mn-cs"/>
              </a:rPr>
              <a:t>2</a:t>
            </a:r>
            <a:r>
              <a:rPr kumimoji="1" lang="ja-JP" altLang="en-US" sz="600" b="0" i="0" u="none" strike="noStrike" kern="0" cap="none" spc="0" normalizeH="0" baseline="0" noProof="0">
                <a:ln>
                  <a:noFill/>
                </a:ln>
                <a:solidFill>
                  <a:prstClr val="black"/>
                </a:solidFill>
                <a:effectLst/>
                <a:uLnTx/>
                <a:uFillTx/>
                <a:latin typeface="+mn-lt"/>
                <a:ea typeface="游ゴシック" panose="020B0400000000000000" pitchFamily="34" charset="-128"/>
                <a:cs typeface="+mn-cs"/>
              </a:rPr>
              <a:t>リンク／アクセススイッチ</a:t>
            </a:r>
          </a:p>
        </p:txBody>
      </p:sp>
      <p:sp>
        <p:nvSpPr>
          <p:cNvPr id="257" name="テキスト ボックス 256">
            <a:extLst>
              <a:ext uri="{FF2B5EF4-FFF2-40B4-BE49-F238E27FC236}">
                <a16:creationId xmlns:a16="http://schemas.microsoft.com/office/drawing/2014/main" id="{1B2FFA04-03A8-C34C-B4ED-E210814F1EDC}"/>
              </a:ext>
            </a:extLst>
          </p:cNvPr>
          <p:cNvSpPr txBox="1"/>
          <p:nvPr/>
        </p:nvSpPr>
        <p:spPr>
          <a:xfrm>
            <a:off x="6318305" y="4324752"/>
            <a:ext cx="1184767" cy="184666"/>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1" lang="en-US" altLang="ja-JP" sz="600">
                <a:solidFill>
                  <a:prstClr val="black"/>
                </a:solidFill>
                <a:latin typeface="+mn-lt"/>
                <a:ea typeface="游ゴシック" panose="020B0400000000000000" pitchFamily="34" charset="-128"/>
              </a:rPr>
              <a:t>3 * 9200L-48P</a:t>
            </a:r>
            <a:endParaRPr kumimoji="1" lang="ja-JP" altLang="en-US" sz="400" kern="0">
              <a:solidFill>
                <a:prstClr val="black"/>
              </a:solidFill>
              <a:latin typeface="+mn-lt"/>
              <a:ea typeface="游ゴシック" panose="020B0400000000000000" pitchFamily="34" charset="-128"/>
            </a:endParaRPr>
          </a:p>
        </p:txBody>
      </p:sp>
      <p:pic>
        <p:nvPicPr>
          <p:cNvPr id="258" name="Picture 41">
            <a:extLst>
              <a:ext uri="{FF2B5EF4-FFF2-40B4-BE49-F238E27FC236}">
                <a16:creationId xmlns:a16="http://schemas.microsoft.com/office/drawing/2014/main" id="{94658D33-0D08-334F-86A9-36628127AFC0}"/>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7654642" y="3625960"/>
            <a:ext cx="398576" cy="15849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59" name="テキスト ボックス 258">
            <a:extLst>
              <a:ext uri="{FF2B5EF4-FFF2-40B4-BE49-F238E27FC236}">
                <a16:creationId xmlns:a16="http://schemas.microsoft.com/office/drawing/2014/main" id="{782C2D93-5C4F-F34B-9CAC-259AF0658400}"/>
              </a:ext>
            </a:extLst>
          </p:cNvPr>
          <p:cNvSpPr txBox="1"/>
          <p:nvPr/>
        </p:nvSpPr>
        <p:spPr>
          <a:xfrm>
            <a:off x="8053217" y="3630827"/>
            <a:ext cx="569387" cy="246221"/>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1" lang="ja-JP" altLang="en-US" sz="1000" b="0" i="0" u="none" strike="noStrike" kern="0" cap="none" spc="0" normalizeH="0" baseline="0" noProof="0">
                <a:ln>
                  <a:noFill/>
                </a:ln>
                <a:solidFill>
                  <a:prstClr val="black"/>
                </a:solidFill>
                <a:effectLst/>
                <a:uLnTx/>
                <a:uFillTx/>
                <a:latin typeface="+mn-lt"/>
                <a:ea typeface="游ゴシック" panose="020B0400000000000000" pitchFamily="34" charset="-128"/>
                <a:cs typeface="+mn-cs"/>
              </a:rPr>
              <a:t>・・・</a:t>
            </a:r>
          </a:p>
        </p:txBody>
      </p:sp>
      <p:sp>
        <p:nvSpPr>
          <p:cNvPr id="260" name="角丸四角形 259">
            <a:extLst>
              <a:ext uri="{FF2B5EF4-FFF2-40B4-BE49-F238E27FC236}">
                <a16:creationId xmlns:a16="http://schemas.microsoft.com/office/drawing/2014/main" id="{F3463CE5-EA4E-4048-8FB8-43435005724B}"/>
              </a:ext>
            </a:extLst>
          </p:cNvPr>
          <p:cNvSpPr/>
          <p:nvPr/>
        </p:nvSpPr>
        <p:spPr>
          <a:xfrm>
            <a:off x="7606003" y="3542255"/>
            <a:ext cx="953173" cy="299457"/>
          </a:xfrm>
          <a:prstGeom prst="roundRect">
            <a:avLst/>
          </a:prstGeom>
          <a:noFill/>
          <a:ln w="9525" cap="flat" cmpd="sng" algn="ctr">
            <a:solidFill>
              <a:sysClr val="window" lastClr="FFFFFF">
                <a:lumMod val="75000"/>
              </a:sys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1" lang="ja-JP" altLang="en-US" sz="1000" b="0" i="0" u="none" strike="noStrike" kern="0" cap="none" spc="0" normalizeH="0" baseline="0" noProof="0">
              <a:ln>
                <a:noFill/>
              </a:ln>
              <a:solidFill>
                <a:prstClr val="white"/>
              </a:solidFill>
              <a:effectLst/>
              <a:uLnTx/>
              <a:uFillTx/>
              <a:latin typeface="+mn-lt"/>
              <a:ea typeface="游ゴシック" panose="020B0400000000000000" pitchFamily="34" charset="-128"/>
              <a:cs typeface="+mn-cs"/>
            </a:endParaRPr>
          </a:p>
        </p:txBody>
      </p:sp>
      <p:sp>
        <p:nvSpPr>
          <p:cNvPr id="261" name="テキスト ボックス 260">
            <a:extLst>
              <a:ext uri="{FF2B5EF4-FFF2-40B4-BE49-F238E27FC236}">
                <a16:creationId xmlns:a16="http://schemas.microsoft.com/office/drawing/2014/main" id="{0544D944-4930-6546-9DC2-22156039FE67}"/>
              </a:ext>
            </a:extLst>
          </p:cNvPr>
          <p:cNvSpPr txBox="1"/>
          <p:nvPr/>
        </p:nvSpPr>
        <p:spPr>
          <a:xfrm>
            <a:off x="7604466" y="3815270"/>
            <a:ext cx="994622" cy="184666"/>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1" lang="en-US" altLang="ja-JP" sz="600">
                <a:solidFill>
                  <a:prstClr val="black"/>
                </a:solidFill>
                <a:latin typeface="+mn-lt"/>
                <a:ea typeface="游ゴシック" panose="020B0400000000000000" pitchFamily="34" charset="-128"/>
              </a:rPr>
              <a:t>22 * 9200L-48T</a:t>
            </a:r>
            <a:endParaRPr kumimoji="1" lang="ja-JP" altLang="en-US" sz="400" b="0" i="0" u="none" strike="noStrike" kern="0" cap="none" spc="0" normalizeH="0" baseline="0" noProof="0">
              <a:ln>
                <a:noFill/>
              </a:ln>
              <a:solidFill>
                <a:prstClr val="black"/>
              </a:solidFill>
              <a:effectLst/>
              <a:uLnTx/>
              <a:uFillTx/>
              <a:latin typeface="+mn-lt"/>
              <a:ea typeface="游ゴシック" panose="020B0400000000000000" pitchFamily="34" charset="-128"/>
              <a:cs typeface="+mn-cs"/>
            </a:endParaRPr>
          </a:p>
        </p:txBody>
      </p:sp>
      <p:pic>
        <p:nvPicPr>
          <p:cNvPr id="262" name="Picture 41">
            <a:extLst>
              <a:ext uri="{FF2B5EF4-FFF2-40B4-BE49-F238E27FC236}">
                <a16:creationId xmlns:a16="http://schemas.microsoft.com/office/drawing/2014/main" id="{34E7CB70-6A71-3D47-AEE1-B87856B5C959}"/>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7654642" y="4129427"/>
            <a:ext cx="398576" cy="15849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3" name="テキスト ボックス 262">
            <a:extLst>
              <a:ext uri="{FF2B5EF4-FFF2-40B4-BE49-F238E27FC236}">
                <a16:creationId xmlns:a16="http://schemas.microsoft.com/office/drawing/2014/main" id="{F8D809B3-021C-BD46-A919-772FEAC71A98}"/>
              </a:ext>
            </a:extLst>
          </p:cNvPr>
          <p:cNvSpPr txBox="1"/>
          <p:nvPr/>
        </p:nvSpPr>
        <p:spPr>
          <a:xfrm>
            <a:off x="8053217" y="4134294"/>
            <a:ext cx="569387" cy="246221"/>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1" lang="ja-JP" altLang="en-US" sz="1000" b="0" i="0" u="none" strike="noStrike" kern="0" cap="none" spc="0" normalizeH="0" baseline="0" noProof="0">
                <a:ln>
                  <a:noFill/>
                </a:ln>
                <a:solidFill>
                  <a:prstClr val="black"/>
                </a:solidFill>
                <a:effectLst/>
                <a:uLnTx/>
                <a:uFillTx/>
                <a:latin typeface="+mn-lt"/>
                <a:ea typeface="游ゴシック" panose="020B0400000000000000" pitchFamily="34" charset="-128"/>
                <a:cs typeface="+mn-cs"/>
              </a:rPr>
              <a:t>・・・</a:t>
            </a:r>
          </a:p>
        </p:txBody>
      </p:sp>
      <p:sp>
        <p:nvSpPr>
          <p:cNvPr id="264" name="角丸四角形 263">
            <a:extLst>
              <a:ext uri="{FF2B5EF4-FFF2-40B4-BE49-F238E27FC236}">
                <a16:creationId xmlns:a16="http://schemas.microsoft.com/office/drawing/2014/main" id="{76B61670-A01A-314F-A8B7-B533D88AD407}"/>
              </a:ext>
            </a:extLst>
          </p:cNvPr>
          <p:cNvSpPr/>
          <p:nvPr/>
        </p:nvSpPr>
        <p:spPr>
          <a:xfrm>
            <a:off x="7606003" y="4045722"/>
            <a:ext cx="953173" cy="299457"/>
          </a:xfrm>
          <a:prstGeom prst="roundRect">
            <a:avLst/>
          </a:prstGeom>
          <a:noFill/>
          <a:ln w="9525" cap="flat" cmpd="sng" algn="ctr">
            <a:solidFill>
              <a:sysClr val="window" lastClr="FFFFFF">
                <a:lumMod val="75000"/>
              </a:sys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1" lang="ja-JP" altLang="en-US" sz="1000" b="0" i="0" u="none" strike="noStrike" kern="0" cap="none" spc="0" normalizeH="0" baseline="0" noProof="0">
              <a:ln>
                <a:noFill/>
              </a:ln>
              <a:solidFill>
                <a:prstClr val="white"/>
              </a:solidFill>
              <a:effectLst/>
              <a:uLnTx/>
              <a:uFillTx/>
              <a:latin typeface="+mn-lt"/>
              <a:ea typeface="游ゴシック" panose="020B0400000000000000" pitchFamily="34" charset="-128"/>
              <a:cs typeface="+mn-cs"/>
            </a:endParaRPr>
          </a:p>
        </p:txBody>
      </p:sp>
      <p:sp>
        <p:nvSpPr>
          <p:cNvPr id="265" name="テキスト ボックス 264">
            <a:extLst>
              <a:ext uri="{FF2B5EF4-FFF2-40B4-BE49-F238E27FC236}">
                <a16:creationId xmlns:a16="http://schemas.microsoft.com/office/drawing/2014/main" id="{2B3919F5-A9A8-A546-B00C-D4AE8E8F4619}"/>
              </a:ext>
            </a:extLst>
          </p:cNvPr>
          <p:cNvSpPr txBox="1"/>
          <p:nvPr/>
        </p:nvSpPr>
        <p:spPr>
          <a:xfrm>
            <a:off x="7604465" y="3290132"/>
            <a:ext cx="1151277" cy="276999"/>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1" lang="en-US" altLang="ja-JP" sz="600" b="0" i="0" u="none" strike="noStrike" kern="0" cap="none" spc="0" normalizeH="0" baseline="0" noProof="0">
                <a:ln>
                  <a:noFill/>
                </a:ln>
                <a:solidFill>
                  <a:prstClr val="black"/>
                </a:solidFill>
                <a:effectLst/>
                <a:uLnTx/>
                <a:uFillTx/>
                <a:latin typeface="+mn-lt"/>
                <a:ea typeface="游ゴシック" panose="020B0400000000000000" pitchFamily="34" charset="-128"/>
                <a:cs typeface="+mn-cs"/>
              </a:rPr>
              <a:t>10GBASE-SR</a:t>
            </a:r>
          </a:p>
          <a:p>
            <a:pPr marL="0" marR="0" lvl="0" indent="0" defTabSz="914400" eaLnBrk="1" fontAlgn="auto" latinLnBrk="0" hangingPunct="1">
              <a:lnSpc>
                <a:spcPct val="100000"/>
              </a:lnSpc>
              <a:spcBef>
                <a:spcPts val="0"/>
              </a:spcBef>
              <a:spcAft>
                <a:spcPts val="0"/>
              </a:spcAft>
              <a:buClrTx/>
              <a:buSzTx/>
              <a:buFontTx/>
              <a:buNone/>
              <a:tabLst/>
              <a:defRPr/>
            </a:pPr>
            <a:r>
              <a:rPr kumimoji="1" lang="en-US" altLang="ja-JP" sz="600" b="0" i="0" u="none" strike="noStrike" kern="0" cap="none" spc="0" normalizeH="0" baseline="0" noProof="0">
                <a:ln>
                  <a:noFill/>
                </a:ln>
                <a:solidFill>
                  <a:prstClr val="black"/>
                </a:solidFill>
                <a:effectLst/>
                <a:uLnTx/>
                <a:uFillTx/>
                <a:latin typeface="+mn-lt"/>
                <a:ea typeface="游ゴシック" panose="020B0400000000000000" pitchFamily="34" charset="-128"/>
                <a:cs typeface="+mn-cs"/>
              </a:rPr>
              <a:t>2</a:t>
            </a:r>
            <a:r>
              <a:rPr kumimoji="1" lang="ja-JP" altLang="en-US" sz="600" b="0" i="0" u="none" strike="noStrike" kern="0" cap="none" spc="0" normalizeH="0" baseline="0" noProof="0">
                <a:ln>
                  <a:noFill/>
                </a:ln>
                <a:solidFill>
                  <a:prstClr val="black"/>
                </a:solidFill>
                <a:effectLst/>
                <a:uLnTx/>
                <a:uFillTx/>
                <a:latin typeface="+mn-lt"/>
                <a:ea typeface="游ゴシック" panose="020B0400000000000000" pitchFamily="34" charset="-128"/>
                <a:cs typeface="+mn-cs"/>
              </a:rPr>
              <a:t>リンク／アクセススイッチ</a:t>
            </a:r>
          </a:p>
        </p:txBody>
      </p:sp>
      <p:sp>
        <p:nvSpPr>
          <p:cNvPr id="266" name="テキスト ボックス 265">
            <a:extLst>
              <a:ext uri="{FF2B5EF4-FFF2-40B4-BE49-F238E27FC236}">
                <a16:creationId xmlns:a16="http://schemas.microsoft.com/office/drawing/2014/main" id="{DAB98CC0-3508-5C40-8D27-9DF5D0ADC20A}"/>
              </a:ext>
            </a:extLst>
          </p:cNvPr>
          <p:cNvSpPr txBox="1"/>
          <p:nvPr/>
        </p:nvSpPr>
        <p:spPr>
          <a:xfrm>
            <a:off x="7604185" y="4324752"/>
            <a:ext cx="1184767" cy="184666"/>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1" lang="en-US" altLang="ja-JP" sz="600">
                <a:solidFill>
                  <a:prstClr val="black"/>
                </a:solidFill>
                <a:latin typeface="+mn-lt"/>
                <a:ea typeface="游ゴシック" panose="020B0400000000000000" pitchFamily="34" charset="-128"/>
              </a:rPr>
              <a:t>3 * 9200L-48P</a:t>
            </a:r>
            <a:endParaRPr kumimoji="1" lang="ja-JP" altLang="en-US" sz="400" kern="0">
              <a:solidFill>
                <a:prstClr val="black"/>
              </a:solidFill>
              <a:latin typeface="+mn-lt"/>
              <a:ea typeface="游ゴシック" panose="020B0400000000000000" pitchFamily="34" charset="-128"/>
            </a:endParaRPr>
          </a:p>
        </p:txBody>
      </p:sp>
      <p:sp>
        <p:nvSpPr>
          <p:cNvPr id="267" name="テキスト ボックス 266">
            <a:extLst>
              <a:ext uri="{FF2B5EF4-FFF2-40B4-BE49-F238E27FC236}">
                <a16:creationId xmlns:a16="http://schemas.microsoft.com/office/drawing/2014/main" id="{31C3F668-77C3-8146-AE94-60CEAB009DE1}"/>
              </a:ext>
            </a:extLst>
          </p:cNvPr>
          <p:cNvSpPr txBox="1"/>
          <p:nvPr/>
        </p:nvSpPr>
        <p:spPr>
          <a:xfrm>
            <a:off x="3984610" y="4548749"/>
            <a:ext cx="551754" cy="215444"/>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1" lang="en-US" altLang="ja-JP" sz="800" kern="0">
                <a:solidFill>
                  <a:prstClr val="black"/>
                </a:solidFill>
                <a:latin typeface="+mn-lt"/>
                <a:ea typeface="游ゴシック" panose="020B0400000000000000" pitchFamily="34" charset="-128"/>
                <a:cs typeface="+mn-cs"/>
              </a:rPr>
              <a:t>1-2</a:t>
            </a:r>
            <a:r>
              <a:rPr kumimoji="1" lang="en-US" altLang="ja-JP" sz="800" b="0" i="0" u="none" strike="noStrike" kern="0" cap="none" spc="0" normalizeH="0" baseline="0" noProof="0">
                <a:ln>
                  <a:noFill/>
                </a:ln>
                <a:solidFill>
                  <a:prstClr val="black"/>
                </a:solidFill>
                <a:effectLst/>
                <a:uLnTx/>
                <a:uFillTx/>
                <a:latin typeface="+mn-lt"/>
                <a:ea typeface="游ゴシック" panose="020B0400000000000000" pitchFamily="34" charset="-128"/>
                <a:cs typeface="+mn-cs"/>
              </a:rPr>
              <a:t>F</a:t>
            </a:r>
            <a:r>
              <a:rPr kumimoji="1" lang="ja-JP" altLang="en-US" sz="800" b="0" i="0" u="none" strike="noStrike" kern="0" cap="none" spc="0" normalizeH="0" baseline="0" noProof="0">
                <a:ln>
                  <a:noFill/>
                </a:ln>
                <a:solidFill>
                  <a:prstClr val="black"/>
                </a:solidFill>
                <a:effectLst/>
                <a:uLnTx/>
                <a:uFillTx/>
                <a:latin typeface="+mn-lt"/>
                <a:ea typeface="游ゴシック" panose="020B0400000000000000" pitchFamily="34" charset="-128"/>
                <a:cs typeface="+mn-cs"/>
              </a:rPr>
              <a:t> 東</a:t>
            </a:r>
          </a:p>
        </p:txBody>
      </p:sp>
      <p:sp>
        <p:nvSpPr>
          <p:cNvPr id="268" name="テキスト ボックス 267">
            <a:extLst>
              <a:ext uri="{FF2B5EF4-FFF2-40B4-BE49-F238E27FC236}">
                <a16:creationId xmlns:a16="http://schemas.microsoft.com/office/drawing/2014/main" id="{E8A38326-3F8D-E544-8F59-EF69650937CA}"/>
              </a:ext>
            </a:extLst>
          </p:cNvPr>
          <p:cNvSpPr txBox="1"/>
          <p:nvPr/>
        </p:nvSpPr>
        <p:spPr>
          <a:xfrm>
            <a:off x="5267342" y="4548749"/>
            <a:ext cx="551754" cy="215444"/>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1" lang="en-US" altLang="ja-JP" sz="800" kern="0">
                <a:solidFill>
                  <a:prstClr val="black"/>
                </a:solidFill>
                <a:latin typeface="+mn-lt"/>
                <a:ea typeface="游ゴシック" panose="020B0400000000000000" pitchFamily="34" charset="-128"/>
                <a:cs typeface="+mn-cs"/>
              </a:rPr>
              <a:t>1-2</a:t>
            </a:r>
            <a:r>
              <a:rPr kumimoji="1" lang="en-US" altLang="ja-JP" sz="800" b="0" i="0" u="none" strike="noStrike" kern="0" cap="none" spc="0" normalizeH="0" baseline="0" noProof="0">
                <a:ln>
                  <a:noFill/>
                </a:ln>
                <a:solidFill>
                  <a:prstClr val="black"/>
                </a:solidFill>
                <a:effectLst/>
                <a:uLnTx/>
                <a:uFillTx/>
                <a:latin typeface="+mn-lt"/>
                <a:ea typeface="游ゴシック" panose="020B0400000000000000" pitchFamily="34" charset="-128"/>
                <a:cs typeface="+mn-cs"/>
              </a:rPr>
              <a:t>F</a:t>
            </a:r>
            <a:r>
              <a:rPr kumimoji="1" lang="ja-JP" altLang="en-US" sz="800" b="0" i="0" u="none" strike="noStrike" kern="0" cap="none" spc="0" normalizeH="0" baseline="0" noProof="0">
                <a:ln>
                  <a:noFill/>
                </a:ln>
                <a:solidFill>
                  <a:prstClr val="black"/>
                </a:solidFill>
                <a:effectLst/>
                <a:uLnTx/>
                <a:uFillTx/>
                <a:latin typeface="+mn-lt"/>
                <a:ea typeface="游ゴシック" panose="020B0400000000000000" pitchFamily="34" charset="-128"/>
                <a:cs typeface="+mn-cs"/>
              </a:rPr>
              <a:t> 西</a:t>
            </a:r>
          </a:p>
        </p:txBody>
      </p:sp>
      <p:sp>
        <p:nvSpPr>
          <p:cNvPr id="269" name="テキスト ボックス 268">
            <a:extLst>
              <a:ext uri="{FF2B5EF4-FFF2-40B4-BE49-F238E27FC236}">
                <a16:creationId xmlns:a16="http://schemas.microsoft.com/office/drawing/2014/main" id="{353F1634-E586-8545-A38B-44498CC079CD}"/>
              </a:ext>
            </a:extLst>
          </p:cNvPr>
          <p:cNvSpPr txBox="1"/>
          <p:nvPr/>
        </p:nvSpPr>
        <p:spPr>
          <a:xfrm>
            <a:off x="6519732" y="4548749"/>
            <a:ext cx="551754" cy="215444"/>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1" lang="en-US" altLang="ja-JP" sz="800" kern="0">
                <a:solidFill>
                  <a:prstClr val="black"/>
                </a:solidFill>
                <a:latin typeface="+mn-lt"/>
                <a:ea typeface="游ゴシック" panose="020B0400000000000000" pitchFamily="34" charset="-128"/>
                <a:cs typeface="+mn-cs"/>
              </a:rPr>
              <a:t>3-4</a:t>
            </a:r>
            <a:r>
              <a:rPr kumimoji="1" lang="en-US" altLang="ja-JP" sz="800" b="0" i="0" u="none" strike="noStrike" kern="0" cap="none" spc="0" normalizeH="0" baseline="0" noProof="0">
                <a:ln>
                  <a:noFill/>
                </a:ln>
                <a:solidFill>
                  <a:prstClr val="black"/>
                </a:solidFill>
                <a:effectLst/>
                <a:uLnTx/>
                <a:uFillTx/>
                <a:latin typeface="+mn-lt"/>
                <a:ea typeface="游ゴシック" panose="020B0400000000000000" pitchFamily="34" charset="-128"/>
                <a:cs typeface="+mn-cs"/>
              </a:rPr>
              <a:t>F</a:t>
            </a:r>
            <a:r>
              <a:rPr kumimoji="1" lang="ja-JP" altLang="en-US" sz="800" b="0" i="0" u="none" strike="noStrike" kern="0" cap="none" spc="0" normalizeH="0" baseline="0" noProof="0">
                <a:ln>
                  <a:noFill/>
                </a:ln>
                <a:solidFill>
                  <a:prstClr val="black"/>
                </a:solidFill>
                <a:effectLst/>
                <a:uLnTx/>
                <a:uFillTx/>
                <a:latin typeface="+mn-lt"/>
                <a:ea typeface="游ゴシック" panose="020B0400000000000000" pitchFamily="34" charset="-128"/>
                <a:cs typeface="+mn-cs"/>
              </a:rPr>
              <a:t> 東</a:t>
            </a:r>
          </a:p>
        </p:txBody>
      </p:sp>
      <p:sp>
        <p:nvSpPr>
          <p:cNvPr id="270" name="テキスト ボックス 269">
            <a:extLst>
              <a:ext uri="{FF2B5EF4-FFF2-40B4-BE49-F238E27FC236}">
                <a16:creationId xmlns:a16="http://schemas.microsoft.com/office/drawing/2014/main" id="{6172635D-27E2-A841-AA53-20BDDD37F548}"/>
              </a:ext>
            </a:extLst>
          </p:cNvPr>
          <p:cNvSpPr txBox="1"/>
          <p:nvPr/>
        </p:nvSpPr>
        <p:spPr>
          <a:xfrm>
            <a:off x="7805612" y="4548749"/>
            <a:ext cx="551754" cy="215444"/>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1" lang="en-US" altLang="ja-JP" sz="800" kern="0">
                <a:solidFill>
                  <a:prstClr val="black"/>
                </a:solidFill>
                <a:latin typeface="+mn-lt"/>
                <a:ea typeface="游ゴシック" panose="020B0400000000000000" pitchFamily="34" charset="-128"/>
                <a:cs typeface="+mn-cs"/>
              </a:rPr>
              <a:t>3-4</a:t>
            </a:r>
            <a:r>
              <a:rPr kumimoji="1" lang="en-US" altLang="ja-JP" sz="800" b="0" i="0" u="none" strike="noStrike" kern="0" cap="none" spc="0" normalizeH="0" baseline="0" noProof="0">
                <a:ln>
                  <a:noFill/>
                </a:ln>
                <a:solidFill>
                  <a:prstClr val="black"/>
                </a:solidFill>
                <a:effectLst/>
                <a:uLnTx/>
                <a:uFillTx/>
                <a:latin typeface="+mn-lt"/>
                <a:ea typeface="游ゴシック" panose="020B0400000000000000" pitchFamily="34" charset="-128"/>
                <a:cs typeface="+mn-cs"/>
              </a:rPr>
              <a:t>F</a:t>
            </a:r>
            <a:r>
              <a:rPr kumimoji="1" lang="ja-JP" altLang="en-US" sz="800" b="0" i="0" u="none" strike="noStrike" kern="0" cap="none" spc="0" normalizeH="0" baseline="0" noProof="0">
                <a:ln>
                  <a:noFill/>
                </a:ln>
                <a:solidFill>
                  <a:prstClr val="black"/>
                </a:solidFill>
                <a:effectLst/>
                <a:uLnTx/>
                <a:uFillTx/>
                <a:latin typeface="+mn-lt"/>
                <a:ea typeface="游ゴシック" panose="020B0400000000000000" pitchFamily="34" charset="-128"/>
                <a:cs typeface="+mn-cs"/>
              </a:rPr>
              <a:t> 東</a:t>
            </a:r>
          </a:p>
        </p:txBody>
      </p:sp>
      <p:sp>
        <p:nvSpPr>
          <p:cNvPr id="139" name="角丸四角形 138">
            <a:extLst>
              <a:ext uri="{FF2B5EF4-FFF2-40B4-BE49-F238E27FC236}">
                <a16:creationId xmlns:a16="http://schemas.microsoft.com/office/drawing/2014/main" id="{ACDBC15B-B2EA-764F-9D65-C76E6090E8CE}"/>
              </a:ext>
            </a:extLst>
          </p:cNvPr>
          <p:cNvSpPr/>
          <p:nvPr/>
        </p:nvSpPr>
        <p:spPr>
          <a:xfrm>
            <a:off x="3688887" y="3105769"/>
            <a:ext cx="4973898" cy="420759"/>
          </a:xfrm>
          <a:prstGeom prst="roundRect">
            <a:avLst/>
          </a:prstGeom>
          <a:solidFill>
            <a:srgbClr val="4472C4">
              <a:alpha val="50000"/>
            </a:srgbClr>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1" lang="ja-JP" altLang="en-US" sz="900" b="0" i="0" u="none" strike="noStrike" kern="0" cap="none" spc="0" normalizeH="0" baseline="0" noProof="0">
              <a:ln>
                <a:noFill/>
              </a:ln>
              <a:solidFill>
                <a:prstClr val="white"/>
              </a:solidFill>
              <a:effectLst/>
              <a:uLnTx/>
              <a:uFillTx/>
              <a:latin typeface="+mn-lt"/>
              <a:ea typeface="游ゴシック" panose="020B0400000000000000" pitchFamily="34" charset="-128"/>
              <a:cs typeface="+mn-cs"/>
            </a:endParaRPr>
          </a:p>
        </p:txBody>
      </p:sp>
      <p:cxnSp>
        <p:nvCxnSpPr>
          <p:cNvPr id="140" name="直線コネクタ 139">
            <a:extLst>
              <a:ext uri="{FF2B5EF4-FFF2-40B4-BE49-F238E27FC236}">
                <a16:creationId xmlns:a16="http://schemas.microsoft.com/office/drawing/2014/main" id="{F9343889-984A-2645-8C66-73314C83129A}"/>
              </a:ext>
            </a:extLst>
          </p:cNvPr>
          <p:cNvCxnSpPr>
            <a:cxnSpLocks/>
            <a:stCxn id="155" idx="0"/>
            <a:endCxn id="139" idx="1"/>
          </p:cNvCxnSpPr>
          <p:nvPr/>
        </p:nvCxnSpPr>
        <p:spPr>
          <a:xfrm flipV="1">
            <a:off x="3335558" y="3316149"/>
            <a:ext cx="353329" cy="536279"/>
          </a:xfrm>
          <a:prstGeom prst="line">
            <a:avLst/>
          </a:prstGeom>
          <a:noFill/>
          <a:ln w="9525" cap="flat" cmpd="sng" algn="ctr">
            <a:solidFill>
              <a:sysClr val="windowText" lastClr="000000"/>
            </a:solidFill>
            <a:prstDash val="dash"/>
            <a:miter lim="800000"/>
          </a:ln>
          <a:effectLst/>
        </p:spPr>
      </p:cxnSp>
      <p:sp>
        <p:nvSpPr>
          <p:cNvPr id="209" name="テキスト ボックス 208">
            <a:extLst>
              <a:ext uri="{FF2B5EF4-FFF2-40B4-BE49-F238E27FC236}">
                <a16:creationId xmlns:a16="http://schemas.microsoft.com/office/drawing/2014/main" id="{CB74BC41-099B-2445-9C43-60493D263228}"/>
              </a:ext>
            </a:extLst>
          </p:cNvPr>
          <p:cNvSpPr txBox="1"/>
          <p:nvPr/>
        </p:nvSpPr>
        <p:spPr>
          <a:xfrm>
            <a:off x="402225" y="2616709"/>
            <a:ext cx="909223" cy="215444"/>
          </a:xfrm>
          <a:prstGeom prst="rect">
            <a:avLst/>
          </a:prstGeom>
          <a:noFill/>
        </p:spPr>
        <p:txBody>
          <a:bodyPr wrap="none" rtlCol="0">
            <a:spAutoFit/>
          </a:bodyPr>
          <a:lstStyle/>
          <a:p>
            <a:pPr defTabSz="914400" fontAlgn="auto">
              <a:spcBef>
                <a:spcPts val="0"/>
              </a:spcBef>
              <a:spcAft>
                <a:spcPts val="0"/>
              </a:spcAft>
            </a:pPr>
            <a:r>
              <a:rPr kumimoji="1" lang="en-US" altLang="ja-JP" sz="800">
                <a:solidFill>
                  <a:prstClr val="black"/>
                </a:solidFill>
                <a:latin typeface="+mn-lt"/>
                <a:ea typeface="游ゴシック" panose="020B0400000000000000" pitchFamily="34" charset="-128"/>
                <a:cs typeface="+mn-cs"/>
              </a:rPr>
              <a:t>2 * </a:t>
            </a:r>
            <a:r>
              <a:rPr kumimoji="1" lang="en-US" altLang="ja-JP" sz="800" kern="0">
                <a:solidFill>
                  <a:prstClr val="black"/>
                </a:solidFill>
                <a:latin typeface="+mn-lt"/>
                <a:ea typeface="游ゴシック" panose="020B0400000000000000" pitchFamily="34" charset="-128"/>
                <a:cs typeface="+mn-cs"/>
              </a:rPr>
              <a:t>C9300-24T</a:t>
            </a:r>
            <a:endParaRPr kumimoji="1" lang="ja-JP" altLang="en-US" sz="800" kern="0">
              <a:solidFill>
                <a:prstClr val="black"/>
              </a:solidFill>
              <a:latin typeface="+mn-lt"/>
              <a:ea typeface="游ゴシック" panose="020B0400000000000000" pitchFamily="34" charset="-128"/>
              <a:cs typeface="+mn-cs"/>
            </a:endParaRPr>
          </a:p>
        </p:txBody>
      </p:sp>
      <p:pic>
        <p:nvPicPr>
          <p:cNvPr id="210" name="Picture 41">
            <a:extLst>
              <a:ext uri="{FF2B5EF4-FFF2-40B4-BE49-F238E27FC236}">
                <a16:creationId xmlns:a16="http://schemas.microsoft.com/office/drawing/2014/main" id="{64B51E41-6838-EB44-A64E-B9FB2CC9D751}"/>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63551" y="3616895"/>
            <a:ext cx="334833" cy="1331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1" name="テキスト ボックス 210">
            <a:extLst>
              <a:ext uri="{FF2B5EF4-FFF2-40B4-BE49-F238E27FC236}">
                <a16:creationId xmlns:a16="http://schemas.microsoft.com/office/drawing/2014/main" id="{0F26C6F9-0AE8-3046-AE2B-6FF486411D7D}"/>
              </a:ext>
            </a:extLst>
          </p:cNvPr>
          <p:cNvSpPr txBox="1"/>
          <p:nvPr/>
        </p:nvSpPr>
        <p:spPr>
          <a:xfrm>
            <a:off x="798384" y="3620984"/>
            <a:ext cx="569387" cy="246221"/>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1" lang="ja-JP" altLang="en-US" sz="1000" b="0" i="0" u="none" strike="noStrike" kern="0" cap="none" spc="0" normalizeH="0" baseline="0" noProof="0">
                <a:ln>
                  <a:noFill/>
                </a:ln>
                <a:solidFill>
                  <a:prstClr val="black"/>
                </a:solidFill>
                <a:effectLst/>
                <a:uLnTx/>
                <a:uFillTx/>
                <a:latin typeface="+mn-lt"/>
                <a:ea typeface="游ゴシック" panose="020B0400000000000000" pitchFamily="34" charset="-128"/>
                <a:cs typeface="+mn-cs"/>
              </a:rPr>
              <a:t>・・・</a:t>
            </a:r>
          </a:p>
        </p:txBody>
      </p:sp>
      <p:sp>
        <p:nvSpPr>
          <p:cNvPr id="212" name="角丸四角形 211">
            <a:extLst>
              <a:ext uri="{FF2B5EF4-FFF2-40B4-BE49-F238E27FC236}">
                <a16:creationId xmlns:a16="http://schemas.microsoft.com/office/drawing/2014/main" id="{E4ED894F-5CD6-E74A-85EB-CC8DC4EB9D61}"/>
              </a:ext>
            </a:extLst>
          </p:cNvPr>
          <p:cNvSpPr/>
          <p:nvPr/>
        </p:nvSpPr>
        <p:spPr>
          <a:xfrm>
            <a:off x="422691" y="3546577"/>
            <a:ext cx="800736" cy="251566"/>
          </a:xfrm>
          <a:prstGeom prst="roundRect">
            <a:avLst/>
          </a:prstGeom>
          <a:noFill/>
          <a:ln w="9525" cap="flat" cmpd="sng" algn="ctr">
            <a:solidFill>
              <a:sysClr val="window" lastClr="FFFFFF">
                <a:lumMod val="75000"/>
              </a:sys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1" lang="ja-JP" altLang="en-US" sz="1000" b="0" i="0" u="none" strike="noStrike" kern="0" cap="none" spc="0" normalizeH="0" baseline="0" noProof="0">
              <a:ln>
                <a:noFill/>
              </a:ln>
              <a:solidFill>
                <a:prstClr val="white"/>
              </a:solidFill>
              <a:effectLst/>
              <a:uLnTx/>
              <a:uFillTx/>
              <a:latin typeface="+mn-lt"/>
              <a:ea typeface="游ゴシック" panose="020B0400000000000000" pitchFamily="34" charset="-128"/>
              <a:cs typeface="+mn-cs"/>
            </a:endParaRPr>
          </a:p>
        </p:txBody>
      </p:sp>
      <p:sp>
        <p:nvSpPr>
          <p:cNvPr id="213" name="テキスト ボックス 212">
            <a:extLst>
              <a:ext uri="{FF2B5EF4-FFF2-40B4-BE49-F238E27FC236}">
                <a16:creationId xmlns:a16="http://schemas.microsoft.com/office/drawing/2014/main" id="{124EEF09-F13D-3F4D-9537-F5716BE7993A}"/>
              </a:ext>
            </a:extLst>
          </p:cNvPr>
          <p:cNvSpPr txBox="1"/>
          <p:nvPr/>
        </p:nvSpPr>
        <p:spPr>
          <a:xfrm>
            <a:off x="421400" y="3775930"/>
            <a:ext cx="835556" cy="184666"/>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1" lang="en-US" altLang="ja-JP" sz="600">
                <a:solidFill>
                  <a:prstClr val="black"/>
                </a:solidFill>
                <a:latin typeface="+mn-lt"/>
                <a:ea typeface="游ゴシック" panose="020B0400000000000000" pitchFamily="34" charset="-128"/>
              </a:rPr>
              <a:t>14 * 9200L-48T</a:t>
            </a:r>
            <a:endParaRPr kumimoji="1" lang="ja-JP" altLang="en-US" sz="400" b="0" i="0" u="none" strike="noStrike" kern="0" cap="none" spc="0" normalizeH="0" baseline="0" noProof="0">
              <a:ln>
                <a:noFill/>
              </a:ln>
              <a:solidFill>
                <a:prstClr val="black"/>
              </a:solidFill>
              <a:effectLst/>
              <a:uLnTx/>
              <a:uFillTx/>
              <a:latin typeface="+mn-lt"/>
              <a:ea typeface="游ゴシック" panose="020B0400000000000000" pitchFamily="34" charset="-128"/>
              <a:cs typeface="+mn-cs"/>
            </a:endParaRPr>
          </a:p>
        </p:txBody>
      </p:sp>
      <p:pic>
        <p:nvPicPr>
          <p:cNvPr id="214" name="Picture 41">
            <a:extLst>
              <a:ext uri="{FF2B5EF4-FFF2-40B4-BE49-F238E27FC236}">
                <a16:creationId xmlns:a16="http://schemas.microsoft.com/office/drawing/2014/main" id="{B64F7EB8-6CC8-9C4A-B602-906732EE9FEA}"/>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63551" y="4039845"/>
            <a:ext cx="334833" cy="1331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5" name="テキスト ボックス 214">
            <a:extLst>
              <a:ext uri="{FF2B5EF4-FFF2-40B4-BE49-F238E27FC236}">
                <a16:creationId xmlns:a16="http://schemas.microsoft.com/office/drawing/2014/main" id="{EF1F8630-1EFE-4A41-B72A-9102B95424D2}"/>
              </a:ext>
            </a:extLst>
          </p:cNvPr>
          <p:cNvSpPr txBox="1"/>
          <p:nvPr/>
        </p:nvSpPr>
        <p:spPr>
          <a:xfrm>
            <a:off x="798384" y="4043934"/>
            <a:ext cx="569387" cy="246221"/>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1" lang="ja-JP" altLang="en-US" sz="1000" b="0" i="0" u="none" strike="noStrike" kern="0" cap="none" spc="0" normalizeH="0" baseline="0" noProof="0">
                <a:ln>
                  <a:noFill/>
                </a:ln>
                <a:solidFill>
                  <a:prstClr val="black"/>
                </a:solidFill>
                <a:effectLst/>
                <a:uLnTx/>
                <a:uFillTx/>
                <a:latin typeface="+mn-lt"/>
                <a:ea typeface="游ゴシック" panose="020B0400000000000000" pitchFamily="34" charset="-128"/>
                <a:cs typeface="+mn-cs"/>
              </a:rPr>
              <a:t>・・・</a:t>
            </a:r>
          </a:p>
        </p:txBody>
      </p:sp>
      <p:sp>
        <p:nvSpPr>
          <p:cNvPr id="216" name="角丸四角形 215">
            <a:extLst>
              <a:ext uri="{FF2B5EF4-FFF2-40B4-BE49-F238E27FC236}">
                <a16:creationId xmlns:a16="http://schemas.microsoft.com/office/drawing/2014/main" id="{7E58F82D-56E9-A740-98BC-D36AF40D0B3A}"/>
              </a:ext>
            </a:extLst>
          </p:cNvPr>
          <p:cNvSpPr/>
          <p:nvPr/>
        </p:nvSpPr>
        <p:spPr>
          <a:xfrm>
            <a:off x="422691" y="3969527"/>
            <a:ext cx="800736" cy="251566"/>
          </a:xfrm>
          <a:prstGeom prst="roundRect">
            <a:avLst/>
          </a:prstGeom>
          <a:noFill/>
          <a:ln w="9525" cap="flat" cmpd="sng" algn="ctr">
            <a:solidFill>
              <a:sysClr val="window" lastClr="FFFFFF">
                <a:lumMod val="75000"/>
              </a:sys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1" lang="ja-JP" altLang="en-US" sz="1000" b="0" i="0" u="none" strike="noStrike" kern="0" cap="none" spc="0" normalizeH="0" baseline="0" noProof="0">
              <a:ln>
                <a:noFill/>
              </a:ln>
              <a:solidFill>
                <a:prstClr val="white"/>
              </a:solidFill>
              <a:effectLst/>
              <a:uLnTx/>
              <a:uFillTx/>
              <a:latin typeface="+mn-lt"/>
              <a:ea typeface="游ゴシック" panose="020B0400000000000000" pitchFamily="34" charset="-128"/>
              <a:cs typeface="+mn-cs"/>
            </a:endParaRPr>
          </a:p>
        </p:txBody>
      </p:sp>
      <p:sp>
        <p:nvSpPr>
          <p:cNvPr id="217" name="テキスト ボックス 216">
            <a:extLst>
              <a:ext uri="{FF2B5EF4-FFF2-40B4-BE49-F238E27FC236}">
                <a16:creationId xmlns:a16="http://schemas.microsoft.com/office/drawing/2014/main" id="{331318B9-742B-DA4E-B84B-E849CDCFA2F3}"/>
              </a:ext>
            </a:extLst>
          </p:cNvPr>
          <p:cNvSpPr txBox="1"/>
          <p:nvPr/>
        </p:nvSpPr>
        <p:spPr>
          <a:xfrm>
            <a:off x="421399" y="3334775"/>
            <a:ext cx="1154483" cy="276999"/>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1" lang="en-US" altLang="ja-JP" sz="600" b="0" i="0" u="none" strike="noStrike" kern="0" cap="none" spc="0" normalizeH="0" baseline="0" noProof="0">
                <a:ln>
                  <a:noFill/>
                </a:ln>
                <a:solidFill>
                  <a:prstClr val="black"/>
                </a:solidFill>
                <a:effectLst/>
                <a:uLnTx/>
                <a:uFillTx/>
                <a:latin typeface="+mn-lt"/>
                <a:ea typeface="游ゴシック" panose="020B0400000000000000" pitchFamily="34" charset="-128"/>
                <a:cs typeface="+mn-cs"/>
              </a:rPr>
              <a:t>1GBASE-SR</a:t>
            </a:r>
          </a:p>
          <a:p>
            <a:pPr marL="0" marR="0" lvl="0" indent="0" defTabSz="914400" eaLnBrk="1" fontAlgn="auto" latinLnBrk="0" hangingPunct="1">
              <a:lnSpc>
                <a:spcPct val="100000"/>
              </a:lnSpc>
              <a:spcBef>
                <a:spcPts val="0"/>
              </a:spcBef>
              <a:spcAft>
                <a:spcPts val="0"/>
              </a:spcAft>
              <a:buClrTx/>
              <a:buSzTx/>
              <a:buFontTx/>
              <a:buNone/>
              <a:tabLst/>
              <a:defRPr/>
            </a:pPr>
            <a:r>
              <a:rPr kumimoji="1" lang="en-US" altLang="ja-JP" sz="600" b="0" i="0" u="none" strike="noStrike" kern="0" cap="none" spc="0" normalizeH="0" baseline="0" noProof="0">
                <a:ln>
                  <a:noFill/>
                </a:ln>
                <a:solidFill>
                  <a:prstClr val="black"/>
                </a:solidFill>
                <a:effectLst/>
                <a:uLnTx/>
                <a:uFillTx/>
                <a:latin typeface="+mn-lt"/>
                <a:ea typeface="游ゴシック" panose="020B0400000000000000" pitchFamily="34" charset="-128"/>
                <a:cs typeface="+mn-cs"/>
              </a:rPr>
              <a:t>2</a:t>
            </a:r>
            <a:r>
              <a:rPr kumimoji="1" lang="ja-JP" altLang="en-US" sz="600" b="0" i="0" u="none" strike="noStrike" kern="0" cap="none" spc="0" normalizeH="0" baseline="0" noProof="0">
                <a:ln>
                  <a:noFill/>
                </a:ln>
                <a:solidFill>
                  <a:prstClr val="black"/>
                </a:solidFill>
                <a:effectLst/>
                <a:uLnTx/>
                <a:uFillTx/>
                <a:latin typeface="+mn-lt"/>
                <a:ea typeface="游ゴシック" panose="020B0400000000000000" pitchFamily="34" charset="-128"/>
                <a:cs typeface="+mn-cs"/>
              </a:rPr>
              <a:t>リンク／アクセススイッチ</a:t>
            </a:r>
          </a:p>
        </p:txBody>
      </p:sp>
      <p:sp>
        <p:nvSpPr>
          <p:cNvPr id="218" name="テキスト ボックス 217">
            <a:extLst>
              <a:ext uri="{FF2B5EF4-FFF2-40B4-BE49-F238E27FC236}">
                <a16:creationId xmlns:a16="http://schemas.microsoft.com/office/drawing/2014/main" id="{7BA5F501-279E-2740-82FD-5BA293469602}"/>
              </a:ext>
            </a:extLst>
          </p:cNvPr>
          <p:cNvSpPr txBox="1"/>
          <p:nvPr/>
        </p:nvSpPr>
        <p:spPr>
          <a:xfrm>
            <a:off x="421163" y="4203933"/>
            <a:ext cx="995292" cy="184666"/>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1" lang="en-US" altLang="ja-JP" sz="600">
                <a:solidFill>
                  <a:prstClr val="black"/>
                </a:solidFill>
                <a:latin typeface="+mn-lt"/>
                <a:ea typeface="游ゴシック" panose="020B0400000000000000" pitchFamily="34" charset="-128"/>
              </a:rPr>
              <a:t>8 * 9200L-48P</a:t>
            </a:r>
            <a:endParaRPr kumimoji="1" lang="ja-JP" altLang="en-US" sz="400" b="0" i="0" u="none" strike="noStrike" kern="0" cap="none" spc="0" normalizeH="0" baseline="0" noProof="0">
              <a:ln>
                <a:noFill/>
              </a:ln>
              <a:solidFill>
                <a:prstClr val="black"/>
              </a:solidFill>
              <a:effectLst/>
              <a:uLnTx/>
              <a:uFillTx/>
              <a:latin typeface="+mn-lt"/>
              <a:ea typeface="游ゴシック" panose="020B0400000000000000" pitchFamily="34" charset="-128"/>
              <a:cs typeface="+mn-cs"/>
            </a:endParaRPr>
          </a:p>
        </p:txBody>
      </p:sp>
      <p:sp>
        <p:nvSpPr>
          <p:cNvPr id="219" name="角丸四角形 218">
            <a:extLst>
              <a:ext uri="{FF2B5EF4-FFF2-40B4-BE49-F238E27FC236}">
                <a16:creationId xmlns:a16="http://schemas.microsoft.com/office/drawing/2014/main" id="{89A4BE74-EDC6-0F49-A8FF-DEC78D985EAF}"/>
              </a:ext>
            </a:extLst>
          </p:cNvPr>
          <p:cNvSpPr/>
          <p:nvPr/>
        </p:nvSpPr>
        <p:spPr>
          <a:xfrm>
            <a:off x="325306" y="2789014"/>
            <a:ext cx="849126" cy="387156"/>
          </a:xfrm>
          <a:prstGeom prst="roundRect">
            <a:avLst/>
          </a:prstGeom>
          <a:solidFill>
            <a:sysClr val="window" lastClr="FFFFFF">
              <a:lumMod val="85000"/>
            </a:sysClr>
          </a:solidFill>
          <a:ln w="9525" cap="flat" cmpd="sng" algn="ctr">
            <a:solidFill>
              <a:sysClr val="window" lastClr="FFFFFF">
                <a:lumMod val="75000"/>
              </a:sys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1" lang="ja-JP" altLang="en-US" sz="1000" b="0" i="0" u="none" strike="noStrike" kern="0" cap="none" spc="0" normalizeH="0" baseline="0" noProof="0">
              <a:ln>
                <a:noFill/>
              </a:ln>
              <a:solidFill>
                <a:prstClr val="white"/>
              </a:solidFill>
              <a:effectLst/>
              <a:uLnTx/>
              <a:uFillTx/>
              <a:latin typeface="+mn-lt"/>
              <a:ea typeface="游ゴシック" panose="020B0400000000000000" pitchFamily="34" charset="-128"/>
              <a:cs typeface="+mn-cs"/>
            </a:endParaRPr>
          </a:p>
        </p:txBody>
      </p:sp>
      <p:sp>
        <p:nvSpPr>
          <p:cNvPr id="220" name="テキスト ボックス 219">
            <a:extLst>
              <a:ext uri="{FF2B5EF4-FFF2-40B4-BE49-F238E27FC236}">
                <a16:creationId xmlns:a16="http://schemas.microsoft.com/office/drawing/2014/main" id="{681AA398-A51D-944E-B46E-52BD5A7140A7}"/>
              </a:ext>
            </a:extLst>
          </p:cNvPr>
          <p:cNvSpPr txBox="1"/>
          <p:nvPr/>
        </p:nvSpPr>
        <p:spPr>
          <a:xfrm>
            <a:off x="389618" y="3060252"/>
            <a:ext cx="609462" cy="200055"/>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1" lang="en-US" altLang="ja-JP" sz="700" b="0" i="0" u="none" strike="noStrike" kern="0" cap="none" spc="0" normalizeH="0" baseline="0" noProof="0" err="1">
                <a:ln>
                  <a:noFill/>
                </a:ln>
                <a:solidFill>
                  <a:prstClr val="black"/>
                </a:solidFill>
                <a:effectLst/>
                <a:uLnTx/>
                <a:uFillTx/>
                <a:latin typeface="+mn-lt"/>
                <a:ea typeface="游ゴシック" panose="020B0400000000000000" pitchFamily="34" charset="-128"/>
                <a:cs typeface="+mn-cs"/>
              </a:rPr>
              <a:t>StackWise</a:t>
            </a:r>
            <a:endParaRPr kumimoji="1" lang="ja-JP" altLang="en-US" sz="700" b="0" i="0" u="none" strike="noStrike" kern="0" cap="none" spc="0" normalizeH="0" baseline="0" noProof="0">
              <a:ln>
                <a:noFill/>
              </a:ln>
              <a:solidFill>
                <a:prstClr val="black"/>
              </a:solidFill>
              <a:effectLst/>
              <a:uLnTx/>
              <a:uFillTx/>
              <a:latin typeface="+mn-lt"/>
              <a:ea typeface="游ゴシック" panose="020B0400000000000000" pitchFamily="34" charset="-128"/>
              <a:cs typeface="+mn-cs"/>
            </a:endParaRPr>
          </a:p>
        </p:txBody>
      </p:sp>
      <p:sp>
        <p:nvSpPr>
          <p:cNvPr id="221" name="上下矢印 220">
            <a:extLst>
              <a:ext uri="{FF2B5EF4-FFF2-40B4-BE49-F238E27FC236}">
                <a16:creationId xmlns:a16="http://schemas.microsoft.com/office/drawing/2014/main" id="{5E597516-542D-784E-A0F3-65C9385D7628}"/>
              </a:ext>
            </a:extLst>
          </p:cNvPr>
          <p:cNvSpPr/>
          <p:nvPr/>
        </p:nvSpPr>
        <p:spPr>
          <a:xfrm>
            <a:off x="678358" y="3247950"/>
            <a:ext cx="87794" cy="129309"/>
          </a:xfrm>
          <a:prstGeom prst="upDownArrow">
            <a:avLst/>
          </a:prstGeom>
          <a:solidFill>
            <a:srgbClr val="4472C4"/>
          </a:solidFill>
          <a:ln w="12700" cap="flat" cmpd="sng" algn="ctr">
            <a:solidFill>
              <a:srgbClr val="4472C4">
                <a:shade val="50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1" lang="ja-JP" altLang="en-US" sz="1000" b="0" i="0" u="none" strike="noStrike" kern="0" cap="none" spc="0" normalizeH="0" baseline="0" noProof="0">
              <a:ln>
                <a:noFill/>
              </a:ln>
              <a:solidFill>
                <a:prstClr val="white"/>
              </a:solidFill>
              <a:effectLst/>
              <a:uLnTx/>
              <a:uFillTx/>
              <a:latin typeface="+mn-lt"/>
              <a:ea typeface="游ゴシック" panose="020B0400000000000000" pitchFamily="34" charset="-128"/>
              <a:cs typeface="+mn-cs"/>
            </a:endParaRPr>
          </a:p>
        </p:txBody>
      </p:sp>
      <p:pic>
        <p:nvPicPr>
          <p:cNvPr id="222" name="Picture 28">
            <a:extLst>
              <a:ext uri="{FF2B5EF4-FFF2-40B4-BE49-F238E27FC236}">
                <a16:creationId xmlns:a16="http://schemas.microsoft.com/office/drawing/2014/main" id="{096C51DE-E00D-BA4F-B5B9-6003BCEB7F90}"/>
              </a:ext>
            </a:extLst>
          </p:cNvPr>
          <p:cNvPicPr>
            <a:picLocks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97430" y="2805751"/>
            <a:ext cx="316521" cy="2884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23" name="Picture 28">
            <a:extLst>
              <a:ext uri="{FF2B5EF4-FFF2-40B4-BE49-F238E27FC236}">
                <a16:creationId xmlns:a16="http://schemas.microsoft.com/office/drawing/2014/main" id="{B8FB41A6-C90D-6549-9FFF-D685B5B0FAAD}"/>
              </a:ext>
            </a:extLst>
          </p:cNvPr>
          <p:cNvPicPr>
            <a:picLocks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63541" y="2805751"/>
            <a:ext cx="316521" cy="2884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 name="図 3">
            <a:extLst>
              <a:ext uri="{FF2B5EF4-FFF2-40B4-BE49-F238E27FC236}">
                <a16:creationId xmlns:a16="http://schemas.microsoft.com/office/drawing/2014/main" id="{68A09F7B-3337-274D-A6BE-E57348EA4498}"/>
              </a:ext>
            </a:extLst>
          </p:cNvPr>
          <p:cNvPicPr>
            <a:picLocks noChangeAspect="1"/>
          </p:cNvPicPr>
          <p:nvPr/>
        </p:nvPicPr>
        <p:blipFill>
          <a:blip r:embed="rId5"/>
          <a:stretch>
            <a:fillRect/>
          </a:stretch>
        </p:blipFill>
        <p:spPr>
          <a:xfrm>
            <a:off x="1546676" y="2625947"/>
            <a:ext cx="1073117" cy="1704362"/>
          </a:xfrm>
          <a:prstGeom prst="rect">
            <a:avLst/>
          </a:prstGeom>
          <a:solidFill>
            <a:schemeClr val="bg2"/>
          </a:solidFill>
          <a:ln w="3175">
            <a:solidFill>
              <a:schemeClr val="tx1">
                <a:lumMod val="50000"/>
                <a:lumOff val="50000"/>
              </a:schemeClr>
            </a:solidFill>
          </a:ln>
        </p:spPr>
      </p:pic>
      <p:pic>
        <p:nvPicPr>
          <p:cNvPr id="290" name="図 289">
            <a:extLst>
              <a:ext uri="{FF2B5EF4-FFF2-40B4-BE49-F238E27FC236}">
                <a16:creationId xmlns:a16="http://schemas.microsoft.com/office/drawing/2014/main" id="{DB27049E-25F1-FA4D-BCA3-DE4068103C2F}"/>
              </a:ext>
            </a:extLst>
          </p:cNvPr>
          <p:cNvPicPr>
            <a:picLocks noChangeAspect="1"/>
          </p:cNvPicPr>
          <p:nvPr/>
        </p:nvPicPr>
        <p:blipFill>
          <a:blip r:embed="rId5"/>
          <a:stretch>
            <a:fillRect/>
          </a:stretch>
        </p:blipFill>
        <p:spPr>
          <a:xfrm>
            <a:off x="1358117" y="2678697"/>
            <a:ext cx="1073117" cy="1704362"/>
          </a:xfrm>
          <a:prstGeom prst="rect">
            <a:avLst/>
          </a:prstGeom>
          <a:solidFill>
            <a:schemeClr val="bg2"/>
          </a:solidFill>
          <a:ln w="3175">
            <a:solidFill>
              <a:schemeClr val="tx1">
                <a:lumMod val="50000"/>
                <a:lumOff val="50000"/>
              </a:schemeClr>
            </a:solidFill>
          </a:ln>
        </p:spPr>
      </p:pic>
      <p:sp>
        <p:nvSpPr>
          <p:cNvPr id="154" name="角丸四角形 153">
            <a:extLst>
              <a:ext uri="{FF2B5EF4-FFF2-40B4-BE49-F238E27FC236}">
                <a16:creationId xmlns:a16="http://schemas.microsoft.com/office/drawing/2014/main" id="{D7EBC12C-F28E-4D4C-B854-341CDCB5ABCE}"/>
              </a:ext>
            </a:extLst>
          </p:cNvPr>
          <p:cNvSpPr/>
          <p:nvPr/>
        </p:nvSpPr>
        <p:spPr>
          <a:xfrm>
            <a:off x="266228" y="3124076"/>
            <a:ext cx="1994623" cy="353469"/>
          </a:xfrm>
          <a:prstGeom prst="roundRect">
            <a:avLst/>
          </a:prstGeom>
          <a:solidFill>
            <a:srgbClr val="4472C4">
              <a:alpha val="50000"/>
            </a:srgbClr>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1" lang="ja-JP" altLang="en-US" sz="900" b="0" i="0" u="none" strike="noStrike" kern="0" cap="none" spc="0" normalizeH="0" baseline="0" noProof="0">
              <a:ln>
                <a:noFill/>
              </a:ln>
              <a:solidFill>
                <a:prstClr val="white"/>
              </a:solidFill>
              <a:effectLst/>
              <a:uLnTx/>
              <a:uFillTx/>
              <a:latin typeface="+mn-lt"/>
              <a:ea typeface="游ゴシック" panose="020B0400000000000000" pitchFamily="34" charset="-128"/>
              <a:cs typeface="+mn-cs"/>
            </a:endParaRPr>
          </a:p>
        </p:txBody>
      </p:sp>
      <p:sp>
        <p:nvSpPr>
          <p:cNvPr id="155" name="テキスト ボックス 154">
            <a:extLst>
              <a:ext uri="{FF2B5EF4-FFF2-40B4-BE49-F238E27FC236}">
                <a16:creationId xmlns:a16="http://schemas.microsoft.com/office/drawing/2014/main" id="{00BE30B4-536A-0947-BEE4-5F56E83918D7}"/>
              </a:ext>
            </a:extLst>
          </p:cNvPr>
          <p:cNvSpPr txBox="1"/>
          <p:nvPr/>
        </p:nvSpPr>
        <p:spPr>
          <a:xfrm>
            <a:off x="2686181" y="3852428"/>
            <a:ext cx="1298753" cy="276999"/>
          </a:xfrm>
          <a:prstGeom prst="rect">
            <a:avLst/>
          </a:prstGeom>
          <a:noFill/>
        </p:spPr>
        <p:txBody>
          <a:bodyPr wrap="none" rtlCol="0">
            <a:spAutoFit/>
          </a:bodyPr>
          <a:lstStyle/>
          <a:p>
            <a:pPr algn="ctr" defTabSz="914400" fontAlgn="auto">
              <a:spcBef>
                <a:spcPts val="0"/>
              </a:spcBef>
              <a:spcAft>
                <a:spcPts val="0"/>
              </a:spcAft>
            </a:pPr>
            <a:r>
              <a:rPr kumimoji="1" lang="en-US" altLang="ja-JP" sz="600">
                <a:solidFill>
                  <a:prstClr val="black"/>
                </a:solidFill>
                <a:latin typeface="MS UI Gothic" panose="020B0600070205080204" pitchFamily="34" charset="-128"/>
                <a:ea typeface="MS UI Gothic" panose="020B0600070205080204" pitchFamily="34" charset="-128"/>
                <a:cs typeface="+mn-cs"/>
              </a:rPr>
              <a:t>MEC</a:t>
            </a:r>
            <a:r>
              <a:rPr kumimoji="1" lang="ja-JP" altLang="en-US" sz="600">
                <a:solidFill>
                  <a:prstClr val="black"/>
                </a:solidFill>
                <a:latin typeface="MS UI Gothic" panose="020B0600070205080204" pitchFamily="34" charset="-128"/>
                <a:ea typeface="MS UI Gothic" panose="020B0600070205080204" pitchFamily="34" charset="-128"/>
                <a:cs typeface="+mn-cs"/>
              </a:rPr>
              <a:t>：</a:t>
            </a:r>
            <a:r>
              <a:rPr kumimoji="1" lang="en-US" altLang="ja-JP" sz="600">
                <a:solidFill>
                  <a:prstClr val="black"/>
                </a:solidFill>
                <a:latin typeface="MS UI Gothic" panose="020B0600070205080204" pitchFamily="34" charset="-128"/>
                <a:ea typeface="MS UI Gothic" panose="020B0600070205080204" pitchFamily="34" charset="-128"/>
                <a:cs typeface="+mn-cs"/>
              </a:rPr>
              <a:t>Multi-Chassis</a:t>
            </a:r>
            <a:r>
              <a:rPr kumimoji="1" lang="ja-JP" altLang="en-US" sz="600">
                <a:solidFill>
                  <a:prstClr val="black"/>
                </a:solidFill>
                <a:latin typeface="MS UI Gothic" panose="020B0600070205080204" pitchFamily="34" charset="-128"/>
                <a:ea typeface="MS UI Gothic" panose="020B0600070205080204" pitchFamily="34" charset="-128"/>
                <a:cs typeface="+mn-cs"/>
              </a:rPr>
              <a:t> </a:t>
            </a:r>
            <a:r>
              <a:rPr kumimoji="1" lang="en-US" altLang="ja-JP" sz="600">
                <a:solidFill>
                  <a:prstClr val="black"/>
                </a:solidFill>
                <a:latin typeface="MS UI Gothic" panose="020B0600070205080204" pitchFamily="34" charset="-128"/>
                <a:ea typeface="MS UI Gothic" panose="020B0600070205080204" pitchFamily="34" charset="-128"/>
                <a:cs typeface="+mn-cs"/>
              </a:rPr>
              <a:t>EtherChannel</a:t>
            </a:r>
            <a:r>
              <a:rPr kumimoji="1" lang="ja-JP" altLang="en-US" sz="600">
                <a:solidFill>
                  <a:prstClr val="black"/>
                </a:solidFill>
                <a:latin typeface="MS UI Gothic" panose="020B0600070205080204" pitchFamily="34" charset="-128"/>
                <a:ea typeface="MS UI Gothic" panose="020B0600070205080204" pitchFamily="34" charset="-128"/>
                <a:cs typeface="+mn-cs"/>
              </a:rPr>
              <a:t> </a:t>
            </a:r>
            <a:endParaRPr kumimoji="1" lang="en-US" altLang="ja-JP" sz="600">
              <a:solidFill>
                <a:prstClr val="black"/>
              </a:solidFill>
              <a:latin typeface="MS UI Gothic" panose="020B0600070205080204" pitchFamily="34" charset="-128"/>
              <a:ea typeface="MS UI Gothic" panose="020B0600070205080204" pitchFamily="34" charset="-128"/>
              <a:cs typeface="+mn-cs"/>
            </a:endParaRPr>
          </a:p>
          <a:p>
            <a:pPr algn="ctr" defTabSz="914400" fontAlgn="auto">
              <a:spcBef>
                <a:spcPts val="0"/>
              </a:spcBef>
              <a:spcAft>
                <a:spcPts val="0"/>
              </a:spcAft>
            </a:pPr>
            <a:r>
              <a:rPr kumimoji="1" lang="en-US" altLang="ja-JP" sz="600">
                <a:solidFill>
                  <a:prstClr val="black"/>
                </a:solidFill>
                <a:latin typeface="MS UI Gothic" panose="020B0600070205080204" pitchFamily="34" charset="-128"/>
                <a:ea typeface="MS UI Gothic" panose="020B0600070205080204" pitchFamily="34" charset="-128"/>
                <a:cs typeface="+mn-cs"/>
              </a:rPr>
              <a:t>(</a:t>
            </a:r>
            <a:r>
              <a:rPr kumimoji="1" lang="en-US" altLang="ja-JP" sz="600" err="1">
                <a:solidFill>
                  <a:prstClr val="black"/>
                </a:solidFill>
                <a:latin typeface="MS UI Gothic" panose="020B0600070205080204" pitchFamily="34" charset="-128"/>
                <a:ea typeface="MS UI Gothic" panose="020B0600070205080204" pitchFamily="34" charset="-128"/>
                <a:cs typeface="+mn-cs"/>
              </a:rPr>
              <a:t>PAgP</a:t>
            </a:r>
            <a:r>
              <a:rPr kumimoji="1" lang="ja-JP" altLang="en-US" sz="600">
                <a:solidFill>
                  <a:prstClr val="black"/>
                </a:solidFill>
                <a:latin typeface="MS UI Gothic" panose="020B0600070205080204" pitchFamily="34" charset="-128"/>
                <a:ea typeface="MS UI Gothic" panose="020B0600070205080204" pitchFamily="34" charset="-128"/>
                <a:cs typeface="+mn-cs"/>
              </a:rPr>
              <a:t>による設定</a:t>
            </a:r>
            <a:r>
              <a:rPr kumimoji="1" lang="en-US" altLang="ja-JP" sz="600">
                <a:solidFill>
                  <a:prstClr val="black"/>
                </a:solidFill>
                <a:latin typeface="MS UI Gothic" panose="020B0600070205080204" pitchFamily="34" charset="-128"/>
                <a:ea typeface="MS UI Gothic" panose="020B0600070205080204" pitchFamily="34" charset="-128"/>
                <a:cs typeface="+mn-cs"/>
              </a:rPr>
              <a:t>)</a:t>
            </a:r>
          </a:p>
        </p:txBody>
      </p:sp>
      <p:cxnSp>
        <p:nvCxnSpPr>
          <p:cNvPr id="146" name="直線コネクタ 145">
            <a:extLst>
              <a:ext uri="{FF2B5EF4-FFF2-40B4-BE49-F238E27FC236}">
                <a16:creationId xmlns:a16="http://schemas.microsoft.com/office/drawing/2014/main" id="{7AE34A78-9A0A-844C-A187-67FA8C87BAFB}"/>
              </a:ext>
            </a:extLst>
          </p:cNvPr>
          <p:cNvCxnSpPr>
            <a:cxnSpLocks/>
            <a:stCxn id="155" idx="0"/>
            <a:endCxn id="154" idx="3"/>
          </p:cNvCxnSpPr>
          <p:nvPr/>
        </p:nvCxnSpPr>
        <p:spPr>
          <a:xfrm flipH="1" flipV="1">
            <a:off x="2260851" y="3300811"/>
            <a:ext cx="1074707" cy="551617"/>
          </a:xfrm>
          <a:prstGeom prst="line">
            <a:avLst/>
          </a:prstGeom>
          <a:noFill/>
          <a:ln w="9525" cap="flat" cmpd="sng" algn="ctr">
            <a:solidFill>
              <a:sysClr val="windowText" lastClr="000000"/>
            </a:solidFill>
            <a:prstDash val="dash"/>
            <a:miter lim="800000"/>
          </a:ln>
          <a:effectLst/>
        </p:spPr>
      </p:cxnSp>
      <p:sp>
        <p:nvSpPr>
          <p:cNvPr id="159" name="テキスト ボックス 158">
            <a:extLst>
              <a:ext uri="{FF2B5EF4-FFF2-40B4-BE49-F238E27FC236}">
                <a16:creationId xmlns:a16="http://schemas.microsoft.com/office/drawing/2014/main" id="{75D435CD-7545-2F4E-B58B-3ED4ED82EEBC}"/>
              </a:ext>
            </a:extLst>
          </p:cNvPr>
          <p:cNvSpPr txBox="1"/>
          <p:nvPr/>
        </p:nvSpPr>
        <p:spPr>
          <a:xfrm>
            <a:off x="2056935" y="1162675"/>
            <a:ext cx="1261884" cy="461665"/>
          </a:xfrm>
          <a:prstGeom prst="rect">
            <a:avLst/>
          </a:prstGeom>
          <a:noFill/>
        </p:spPr>
        <p:txBody>
          <a:bodyPr wrap="square" rtlCol="0">
            <a:spAutoFit/>
          </a:bodyPr>
          <a:lstStyle/>
          <a:p>
            <a:pPr algn="ctr" defTabSz="914400" fontAlgn="auto">
              <a:spcBef>
                <a:spcPts val="0"/>
              </a:spcBef>
              <a:spcAft>
                <a:spcPts val="0"/>
              </a:spcAft>
            </a:pPr>
            <a:r>
              <a:rPr kumimoji="1" lang="ja-JP" altLang="en-US" sz="600">
                <a:solidFill>
                  <a:prstClr val="black"/>
                </a:solidFill>
                <a:latin typeface="MS UI Gothic" panose="020B0600070205080204" pitchFamily="34" charset="-128"/>
                <a:ea typeface="MS UI Gothic" panose="020B0600070205080204" pitchFamily="34" charset="-128"/>
                <a:cs typeface="+mn-cs"/>
              </a:rPr>
              <a:t>コアレイヤ</a:t>
            </a:r>
            <a:endParaRPr kumimoji="1" lang="en-US" altLang="ja-JP" sz="600">
              <a:solidFill>
                <a:prstClr val="black"/>
              </a:solidFill>
              <a:latin typeface="MS UI Gothic" panose="020B0600070205080204" pitchFamily="34" charset="-128"/>
              <a:ea typeface="MS UI Gothic" panose="020B0600070205080204" pitchFamily="34" charset="-128"/>
              <a:cs typeface="+mn-cs"/>
            </a:endParaRPr>
          </a:p>
          <a:p>
            <a:pPr algn="ctr" defTabSz="914400" fontAlgn="auto">
              <a:spcBef>
                <a:spcPts val="0"/>
              </a:spcBef>
              <a:spcAft>
                <a:spcPts val="0"/>
              </a:spcAft>
            </a:pPr>
            <a:r>
              <a:rPr kumimoji="1" lang="en-US" altLang="ja-JP" sz="600" err="1">
                <a:solidFill>
                  <a:prstClr val="black"/>
                </a:solidFill>
                <a:latin typeface="MS UI Gothic" panose="020B0600070205080204" pitchFamily="34" charset="-128"/>
                <a:ea typeface="MS UI Gothic" panose="020B0600070205080204" pitchFamily="34" charset="-128"/>
                <a:cs typeface="+mn-cs"/>
              </a:rPr>
              <a:t>StackWise</a:t>
            </a:r>
            <a:r>
              <a:rPr kumimoji="1" lang="ja-JP" altLang="en-US" sz="600">
                <a:solidFill>
                  <a:prstClr val="black"/>
                </a:solidFill>
                <a:latin typeface="MS UI Gothic" panose="020B0600070205080204" pitchFamily="34" charset="-128"/>
                <a:ea typeface="MS UI Gothic" panose="020B0600070205080204" pitchFamily="34" charset="-128"/>
                <a:cs typeface="+mn-cs"/>
              </a:rPr>
              <a:t> </a:t>
            </a:r>
            <a:r>
              <a:rPr kumimoji="1" lang="en-US" altLang="ja-JP" sz="600">
                <a:solidFill>
                  <a:prstClr val="black"/>
                </a:solidFill>
                <a:latin typeface="MS UI Gothic" panose="020B0600070205080204" pitchFamily="34" charset="-128"/>
                <a:ea typeface="MS UI Gothic" panose="020B0600070205080204" pitchFamily="34" charset="-128"/>
                <a:cs typeface="+mn-cs"/>
              </a:rPr>
              <a:t>Virtual</a:t>
            </a:r>
          </a:p>
          <a:p>
            <a:pPr algn="ctr" defTabSz="914400" fontAlgn="auto">
              <a:spcBef>
                <a:spcPts val="0"/>
              </a:spcBef>
              <a:spcAft>
                <a:spcPts val="0"/>
              </a:spcAft>
            </a:pPr>
            <a:r>
              <a:rPr kumimoji="1" lang="ja-JP" altLang="en-US" sz="600">
                <a:solidFill>
                  <a:prstClr val="black"/>
                </a:solidFill>
                <a:latin typeface="MS UI Gothic" panose="020B0600070205080204" pitchFamily="34" charset="-128"/>
                <a:ea typeface="MS UI Gothic" panose="020B0600070205080204" pitchFamily="34" charset="-128"/>
                <a:cs typeface="+mn-cs"/>
              </a:rPr>
              <a:t>ディストリビューション</a:t>
            </a:r>
            <a:r>
              <a:rPr kumimoji="1" lang="en-US" altLang="ja-JP" sz="600">
                <a:solidFill>
                  <a:prstClr val="black"/>
                </a:solidFill>
                <a:latin typeface="MS UI Gothic" panose="020B0600070205080204" pitchFamily="34" charset="-128"/>
                <a:ea typeface="MS UI Gothic" panose="020B0600070205080204" pitchFamily="34" charset="-128"/>
                <a:cs typeface="+mn-cs"/>
              </a:rPr>
              <a:t> </a:t>
            </a:r>
            <a:r>
              <a:rPr kumimoji="1" lang="ja-JP" altLang="en-US" sz="600">
                <a:solidFill>
                  <a:prstClr val="black"/>
                </a:solidFill>
                <a:latin typeface="MS UI Gothic" panose="020B0600070205080204" pitchFamily="34" charset="-128"/>
                <a:ea typeface="MS UI Gothic" panose="020B0600070205080204" pitchFamily="34" charset="-128"/>
                <a:cs typeface="+mn-cs"/>
              </a:rPr>
              <a:t>レイヤ</a:t>
            </a:r>
            <a:br>
              <a:rPr kumimoji="1" lang="en-US" altLang="ja-JP" sz="600">
                <a:solidFill>
                  <a:prstClr val="black"/>
                </a:solidFill>
                <a:latin typeface="MS UI Gothic" panose="020B0600070205080204" pitchFamily="34" charset="-128"/>
                <a:ea typeface="MS UI Gothic" panose="020B0600070205080204" pitchFamily="34" charset="-128"/>
                <a:cs typeface="+mn-cs"/>
              </a:rPr>
            </a:br>
            <a:r>
              <a:rPr kumimoji="1" lang="en-US" altLang="ja-JP" sz="600" err="1">
                <a:solidFill>
                  <a:prstClr val="black"/>
                </a:solidFill>
                <a:latin typeface="MS UI Gothic" panose="020B0600070205080204" pitchFamily="34" charset="-128"/>
                <a:ea typeface="MS UI Gothic" panose="020B0600070205080204" pitchFamily="34" charset="-128"/>
                <a:cs typeface="+mn-cs"/>
              </a:rPr>
              <a:t>StackWise</a:t>
            </a:r>
            <a:r>
              <a:rPr kumimoji="1" lang="en-US" altLang="ja-JP" sz="600">
                <a:solidFill>
                  <a:prstClr val="black"/>
                </a:solidFill>
                <a:latin typeface="MS UI Gothic" panose="020B0600070205080204" pitchFamily="34" charset="-128"/>
                <a:ea typeface="MS UI Gothic" panose="020B0600070205080204" pitchFamily="34" charset="-128"/>
                <a:cs typeface="+mn-cs"/>
              </a:rPr>
              <a:t> 480</a:t>
            </a:r>
          </a:p>
        </p:txBody>
      </p:sp>
      <p:cxnSp>
        <p:nvCxnSpPr>
          <p:cNvPr id="160" name="直線コネクタ 159">
            <a:extLst>
              <a:ext uri="{FF2B5EF4-FFF2-40B4-BE49-F238E27FC236}">
                <a16:creationId xmlns:a16="http://schemas.microsoft.com/office/drawing/2014/main" id="{A521E0E9-8ABE-6F45-8C66-2FA4E05EB8CD}"/>
              </a:ext>
            </a:extLst>
          </p:cNvPr>
          <p:cNvCxnSpPr>
            <a:cxnSpLocks/>
            <a:stCxn id="159" idx="2"/>
            <a:endCxn id="123" idx="3"/>
          </p:cNvCxnSpPr>
          <p:nvPr/>
        </p:nvCxnSpPr>
        <p:spPr>
          <a:xfrm flipH="1">
            <a:off x="1529896" y="1624340"/>
            <a:ext cx="1157981" cy="315933"/>
          </a:xfrm>
          <a:prstGeom prst="line">
            <a:avLst/>
          </a:prstGeom>
          <a:noFill/>
          <a:ln w="9525" cap="flat" cmpd="sng" algn="ctr">
            <a:solidFill>
              <a:sysClr val="windowText" lastClr="000000"/>
            </a:solidFill>
            <a:prstDash val="dash"/>
            <a:miter lim="800000"/>
          </a:ln>
          <a:effectLst/>
        </p:spPr>
      </p:cxnSp>
      <p:cxnSp>
        <p:nvCxnSpPr>
          <p:cNvPr id="161" name="直線コネクタ 160">
            <a:extLst>
              <a:ext uri="{FF2B5EF4-FFF2-40B4-BE49-F238E27FC236}">
                <a16:creationId xmlns:a16="http://schemas.microsoft.com/office/drawing/2014/main" id="{820E180E-A3A7-384B-91EA-E13841824370}"/>
              </a:ext>
            </a:extLst>
          </p:cNvPr>
          <p:cNvCxnSpPr>
            <a:cxnSpLocks/>
            <a:stCxn id="159" idx="2"/>
          </p:cNvCxnSpPr>
          <p:nvPr/>
        </p:nvCxnSpPr>
        <p:spPr>
          <a:xfrm flipH="1">
            <a:off x="1976283" y="1624340"/>
            <a:ext cx="711594" cy="914419"/>
          </a:xfrm>
          <a:prstGeom prst="line">
            <a:avLst/>
          </a:prstGeom>
          <a:noFill/>
          <a:ln w="9525" cap="flat" cmpd="sng" algn="ctr">
            <a:solidFill>
              <a:sysClr val="windowText" lastClr="000000"/>
            </a:solidFill>
            <a:prstDash val="dash"/>
            <a:miter lim="800000"/>
          </a:ln>
          <a:effectLst/>
        </p:spPr>
      </p:cxnSp>
      <p:sp>
        <p:nvSpPr>
          <p:cNvPr id="162" name="テキスト ボックス 161">
            <a:extLst>
              <a:ext uri="{FF2B5EF4-FFF2-40B4-BE49-F238E27FC236}">
                <a16:creationId xmlns:a16="http://schemas.microsoft.com/office/drawing/2014/main" id="{04B5FA74-056D-2D4F-9171-91FA993502CF}"/>
              </a:ext>
            </a:extLst>
          </p:cNvPr>
          <p:cNvSpPr txBox="1"/>
          <p:nvPr/>
        </p:nvSpPr>
        <p:spPr>
          <a:xfrm>
            <a:off x="3936145" y="1466743"/>
            <a:ext cx="1098378" cy="276999"/>
          </a:xfrm>
          <a:prstGeom prst="rect">
            <a:avLst/>
          </a:prstGeom>
          <a:noFill/>
        </p:spPr>
        <p:txBody>
          <a:bodyPr wrap="none" rtlCol="0">
            <a:spAutoFit/>
          </a:bodyPr>
          <a:lstStyle/>
          <a:p>
            <a:pPr algn="ctr" defTabSz="914400" fontAlgn="auto">
              <a:spcBef>
                <a:spcPts val="0"/>
              </a:spcBef>
              <a:spcAft>
                <a:spcPts val="0"/>
              </a:spcAft>
            </a:pPr>
            <a:r>
              <a:rPr kumimoji="1" lang="ja-JP" altLang="en-US" sz="600">
                <a:solidFill>
                  <a:prstClr val="black"/>
                </a:solidFill>
                <a:latin typeface="MS UI Gothic" panose="020B0600070205080204" pitchFamily="34" charset="-128"/>
                <a:ea typeface="MS UI Gothic" panose="020B0600070205080204" pitchFamily="34" charset="-128"/>
                <a:cs typeface="+mn-cs"/>
              </a:rPr>
              <a:t>ディストリビューション</a:t>
            </a:r>
            <a:r>
              <a:rPr kumimoji="1" lang="en-US" altLang="ja-JP" sz="600">
                <a:solidFill>
                  <a:prstClr val="black"/>
                </a:solidFill>
                <a:latin typeface="MS UI Gothic" panose="020B0600070205080204" pitchFamily="34" charset="-128"/>
                <a:ea typeface="MS UI Gothic" panose="020B0600070205080204" pitchFamily="34" charset="-128"/>
                <a:cs typeface="+mn-cs"/>
              </a:rPr>
              <a:t> </a:t>
            </a:r>
            <a:r>
              <a:rPr kumimoji="1" lang="ja-JP" altLang="en-US" sz="600">
                <a:solidFill>
                  <a:prstClr val="black"/>
                </a:solidFill>
                <a:latin typeface="MS UI Gothic" panose="020B0600070205080204" pitchFamily="34" charset="-128"/>
                <a:ea typeface="MS UI Gothic" panose="020B0600070205080204" pitchFamily="34" charset="-128"/>
                <a:cs typeface="+mn-cs"/>
              </a:rPr>
              <a:t>レイヤ</a:t>
            </a:r>
            <a:endParaRPr kumimoji="1" lang="en-US" altLang="ja-JP" sz="600">
              <a:solidFill>
                <a:prstClr val="black"/>
              </a:solidFill>
              <a:latin typeface="MS UI Gothic" panose="020B0600070205080204" pitchFamily="34" charset="-128"/>
              <a:ea typeface="MS UI Gothic" panose="020B0600070205080204" pitchFamily="34" charset="-128"/>
              <a:cs typeface="+mn-cs"/>
            </a:endParaRPr>
          </a:p>
          <a:p>
            <a:pPr algn="ctr" defTabSz="914400" fontAlgn="auto">
              <a:spcBef>
                <a:spcPts val="0"/>
              </a:spcBef>
              <a:spcAft>
                <a:spcPts val="0"/>
              </a:spcAft>
            </a:pPr>
            <a:r>
              <a:rPr kumimoji="1" lang="en-US" altLang="ja-JP" sz="600" err="1">
                <a:solidFill>
                  <a:prstClr val="black"/>
                </a:solidFill>
                <a:latin typeface="MS UI Gothic" panose="020B0600070205080204" pitchFamily="34" charset="-128"/>
                <a:ea typeface="MS UI Gothic" panose="020B0600070205080204" pitchFamily="34" charset="-128"/>
                <a:cs typeface="+mn-cs"/>
              </a:rPr>
              <a:t>StackWise</a:t>
            </a:r>
            <a:r>
              <a:rPr kumimoji="1" lang="ja-JP" altLang="en-US" sz="600">
                <a:solidFill>
                  <a:prstClr val="black"/>
                </a:solidFill>
                <a:latin typeface="MS UI Gothic" panose="020B0600070205080204" pitchFamily="34" charset="-128"/>
                <a:ea typeface="MS UI Gothic" panose="020B0600070205080204" pitchFamily="34" charset="-128"/>
                <a:cs typeface="+mn-cs"/>
              </a:rPr>
              <a:t> </a:t>
            </a:r>
            <a:r>
              <a:rPr kumimoji="1" lang="en-US" altLang="ja-JP" sz="600">
                <a:solidFill>
                  <a:prstClr val="black"/>
                </a:solidFill>
                <a:latin typeface="MS UI Gothic" panose="020B0600070205080204" pitchFamily="34" charset="-128"/>
                <a:ea typeface="MS UI Gothic" panose="020B0600070205080204" pitchFamily="34" charset="-128"/>
                <a:cs typeface="+mn-cs"/>
              </a:rPr>
              <a:t>Virtual</a:t>
            </a:r>
          </a:p>
        </p:txBody>
      </p:sp>
      <p:cxnSp>
        <p:nvCxnSpPr>
          <p:cNvPr id="163" name="直線コネクタ 162">
            <a:extLst>
              <a:ext uri="{FF2B5EF4-FFF2-40B4-BE49-F238E27FC236}">
                <a16:creationId xmlns:a16="http://schemas.microsoft.com/office/drawing/2014/main" id="{CF68B4D7-74C2-4F46-89DA-86E81CCD3730}"/>
              </a:ext>
            </a:extLst>
          </p:cNvPr>
          <p:cNvCxnSpPr>
            <a:cxnSpLocks/>
            <a:stCxn id="162" idx="2"/>
          </p:cNvCxnSpPr>
          <p:nvPr/>
        </p:nvCxnSpPr>
        <p:spPr>
          <a:xfrm flipH="1">
            <a:off x="4310490" y="1743742"/>
            <a:ext cx="174844" cy="871410"/>
          </a:xfrm>
          <a:prstGeom prst="line">
            <a:avLst/>
          </a:prstGeom>
          <a:noFill/>
          <a:ln w="9525" cap="flat" cmpd="sng" algn="ctr">
            <a:solidFill>
              <a:sysClr val="windowText" lastClr="000000"/>
            </a:solidFill>
            <a:prstDash val="dash"/>
            <a:miter lim="800000"/>
          </a:ln>
          <a:effectLst/>
        </p:spPr>
      </p:cxnSp>
      <p:cxnSp>
        <p:nvCxnSpPr>
          <p:cNvPr id="164" name="直線コネクタ 163">
            <a:extLst>
              <a:ext uri="{FF2B5EF4-FFF2-40B4-BE49-F238E27FC236}">
                <a16:creationId xmlns:a16="http://schemas.microsoft.com/office/drawing/2014/main" id="{CCD9403F-3049-464F-9249-8FB90E810EA3}"/>
              </a:ext>
            </a:extLst>
          </p:cNvPr>
          <p:cNvCxnSpPr>
            <a:cxnSpLocks/>
            <a:stCxn id="162" idx="2"/>
          </p:cNvCxnSpPr>
          <p:nvPr/>
        </p:nvCxnSpPr>
        <p:spPr>
          <a:xfrm>
            <a:off x="4485334" y="1743742"/>
            <a:ext cx="1062787" cy="871410"/>
          </a:xfrm>
          <a:prstGeom prst="line">
            <a:avLst/>
          </a:prstGeom>
          <a:noFill/>
          <a:ln w="9525" cap="flat" cmpd="sng" algn="ctr">
            <a:solidFill>
              <a:sysClr val="windowText" lastClr="000000"/>
            </a:solidFill>
            <a:prstDash val="dash"/>
            <a:miter lim="800000"/>
          </a:ln>
          <a:effectLst/>
        </p:spPr>
      </p:cxnSp>
      <p:cxnSp>
        <p:nvCxnSpPr>
          <p:cNvPr id="165" name="直線コネクタ 164">
            <a:extLst>
              <a:ext uri="{FF2B5EF4-FFF2-40B4-BE49-F238E27FC236}">
                <a16:creationId xmlns:a16="http://schemas.microsoft.com/office/drawing/2014/main" id="{D7B5FA99-E024-D048-B59D-DD14C4ACD12D}"/>
              </a:ext>
            </a:extLst>
          </p:cNvPr>
          <p:cNvCxnSpPr>
            <a:cxnSpLocks/>
            <a:stCxn id="162" idx="2"/>
          </p:cNvCxnSpPr>
          <p:nvPr/>
        </p:nvCxnSpPr>
        <p:spPr>
          <a:xfrm>
            <a:off x="4485334" y="1743742"/>
            <a:ext cx="2308309" cy="871410"/>
          </a:xfrm>
          <a:prstGeom prst="line">
            <a:avLst/>
          </a:prstGeom>
          <a:noFill/>
          <a:ln w="9525" cap="flat" cmpd="sng" algn="ctr">
            <a:solidFill>
              <a:sysClr val="windowText" lastClr="000000"/>
            </a:solidFill>
            <a:prstDash val="dash"/>
            <a:miter lim="800000"/>
          </a:ln>
          <a:effectLst/>
        </p:spPr>
      </p:cxnSp>
      <p:cxnSp>
        <p:nvCxnSpPr>
          <p:cNvPr id="166" name="直線コネクタ 165">
            <a:extLst>
              <a:ext uri="{FF2B5EF4-FFF2-40B4-BE49-F238E27FC236}">
                <a16:creationId xmlns:a16="http://schemas.microsoft.com/office/drawing/2014/main" id="{6702159E-21F5-E14A-B4FD-030F58BA240F}"/>
              </a:ext>
            </a:extLst>
          </p:cNvPr>
          <p:cNvCxnSpPr>
            <a:cxnSpLocks/>
            <a:stCxn id="162" idx="2"/>
          </p:cNvCxnSpPr>
          <p:nvPr/>
        </p:nvCxnSpPr>
        <p:spPr>
          <a:xfrm>
            <a:off x="4485334" y="1743742"/>
            <a:ext cx="3552707" cy="871410"/>
          </a:xfrm>
          <a:prstGeom prst="line">
            <a:avLst/>
          </a:prstGeom>
          <a:noFill/>
          <a:ln w="9525" cap="flat" cmpd="sng" algn="ctr">
            <a:solidFill>
              <a:sysClr val="windowText" lastClr="000000"/>
            </a:solidFill>
            <a:prstDash val="dash"/>
            <a:miter lim="800000"/>
          </a:ln>
          <a:effectLst/>
        </p:spPr>
      </p:cxnSp>
      <p:sp>
        <p:nvSpPr>
          <p:cNvPr id="9" name="テキスト プレースホルダー 8">
            <a:extLst>
              <a:ext uri="{FF2B5EF4-FFF2-40B4-BE49-F238E27FC236}">
                <a16:creationId xmlns:a16="http://schemas.microsoft.com/office/drawing/2014/main" id="{1D743D98-D190-E447-A793-B4B20E4079B3}"/>
              </a:ext>
            </a:extLst>
          </p:cNvPr>
          <p:cNvSpPr>
            <a:spLocks noGrp="1"/>
          </p:cNvSpPr>
          <p:nvPr>
            <p:ph type="body" sz="quarter" idx="12"/>
          </p:nvPr>
        </p:nvSpPr>
        <p:spPr/>
        <p:txBody>
          <a:bodyPr/>
          <a:lstStyle/>
          <a:p>
            <a:r>
              <a:rPr kumimoji="1" lang="en-US" altLang="ja-JP"/>
              <a:t>2.6  </a:t>
            </a:r>
            <a:r>
              <a:rPr kumimoji="1" lang="ja-JP" altLang="en-US"/>
              <a:t>物理的設定</a:t>
            </a:r>
          </a:p>
        </p:txBody>
      </p:sp>
      <p:sp>
        <p:nvSpPr>
          <p:cNvPr id="11" name="タイトル 10">
            <a:extLst>
              <a:ext uri="{FF2B5EF4-FFF2-40B4-BE49-F238E27FC236}">
                <a16:creationId xmlns:a16="http://schemas.microsoft.com/office/drawing/2014/main" id="{2218E669-9576-784E-AB47-0B17D0174F01}"/>
              </a:ext>
            </a:extLst>
          </p:cNvPr>
          <p:cNvSpPr>
            <a:spLocks noGrp="1"/>
          </p:cNvSpPr>
          <p:nvPr>
            <p:ph type="title"/>
          </p:nvPr>
        </p:nvSpPr>
        <p:spPr/>
        <p:txBody>
          <a:bodyPr/>
          <a:lstStyle/>
          <a:p>
            <a:r>
              <a:rPr kumimoji="1" lang="ja-JP" altLang="en-US">
                <a:ea typeface="MS PGothic" panose="020B0600070205080204" pitchFamily="34" charset="-128"/>
              </a:rPr>
              <a:t>ケース</a:t>
            </a:r>
            <a:r>
              <a:rPr kumimoji="1" lang="en-US" altLang="ja-JP">
                <a:ea typeface="MS PGothic" panose="020B0600070205080204" pitchFamily="34" charset="-128"/>
              </a:rPr>
              <a:t> </a:t>
            </a:r>
            <a:r>
              <a:rPr kumimoji="1" lang="ja-JP" altLang="en-US">
                <a:ea typeface="MS PGothic" panose="020B0600070205080204" pitchFamily="34" charset="-128"/>
              </a:rPr>
              <a:t>スタディ　（物理的設定）</a:t>
            </a:r>
            <a:br>
              <a:rPr kumimoji="1" lang="ja-JP" altLang="en-US">
                <a:latin typeface="+mn-lt"/>
              </a:rPr>
            </a:br>
            <a:endParaRPr lang="ja-JP" altLang="en-US">
              <a:latin typeface="+mn-lt"/>
            </a:endParaRPr>
          </a:p>
        </p:txBody>
      </p:sp>
      <p:sp>
        <p:nvSpPr>
          <p:cNvPr id="156" name="テキスト プレースホルダー 3">
            <a:extLst>
              <a:ext uri="{FF2B5EF4-FFF2-40B4-BE49-F238E27FC236}">
                <a16:creationId xmlns:a16="http://schemas.microsoft.com/office/drawing/2014/main" id="{F1E7D4D9-79E0-1C40-BAA7-424500EA9EAA}"/>
              </a:ext>
            </a:extLst>
          </p:cNvPr>
          <p:cNvSpPr txBox="1">
            <a:spLocks/>
          </p:cNvSpPr>
          <p:nvPr/>
        </p:nvSpPr>
        <p:spPr>
          <a:xfrm>
            <a:off x="94101" y="1238508"/>
            <a:ext cx="2234939" cy="216302"/>
          </a:xfrm>
          <a:prstGeom prst="rect">
            <a:avLst/>
          </a:prstGeom>
          <a:noFill/>
        </p:spPr>
        <p:txBody>
          <a:bodyPr/>
          <a:lstStyle>
            <a:lvl1pPr marL="169863" indent="-169863" algn="l" defTabSz="684213" rtl="0" eaLnBrk="1" fontAlgn="base" hangingPunct="1">
              <a:lnSpc>
                <a:spcPct val="95000"/>
              </a:lnSpc>
              <a:spcBef>
                <a:spcPts val="1075"/>
              </a:spcBef>
              <a:spcAft>
                <a:spcPct val="0"/>
              </a:spcAft>
              <a:buClr>
                <a:schemeClr val="tx2"/>
              </a:buClr>
              <a:buSzPct val="90000"/>
              <a:buFont typeface="Arial" charset="0"/>
              <a:buChar char="•"/>
              <a:defRPr lang="en-US" sz="1500" kern="1200" dirty="0">
                <a:solidFill>
                  <a:schemeClr val="tx1"/>
                </a:solidFill>
                <a:latin typeface="+mn-lt"/>
                <a:ea typeface="ＭＳ Ｐゴシック" charset="0"/>
                <a:cs typeface="CiscoSans"/>
              </a:defRPr>
            </a:lvl1pPr>
            <a:lvl2pPr marL="358775" indent="-215900" algn="l" defTabSz="684213" rtl="0" eaLnBrk="1" fontAlgn="base" hangingPunct="1">
              <a:lnSpc>
                <a:spcPct val="95000"/>
              </a:lnSpc>
              <a:spcBef>
                <a:spcPts val="600"/>
              </a:spcBef>
              <a:spcAft>
                <a:spcPct val="0"/>
              </a:spcAft>
              <a:buClr>
                <a:schemeClr val="tx2"/>
              </a:buClr>
              <a:buFont typeface="Arial" charset="0"/>
              <a:buChar char="•"/>
              <a:defRPr lang="en-US" sz="1400" kern="1200" dirty="0">
                <a:solidFill>
                  <a:schemeClr val="tx1"/>
                </a:solidFill>
                <a:latin typeface="+mn-lt"/>
                <a:ea typeface="ＭＳ Ｐゴシック" charset="0"/>
                <a:cs typeface="CiscoSans"/>
              </a:defRPr>
            </a:lvl2pPr>
            <a:lvl3pPr marL="431800" indent="-169863" algn="l" defTabSz="684213" rtl="0" eaLnBrk="1" fontAlgn="base" hangingPunct="1">
              <a:lnSpc>
                <a:spcPct val="95000"/>
              </a:lnSpc>
              <a:spcBef>
                <a:spcPts val="625"/>
              </a:spcBef>
              <a:spcAft>
                <a:spcPct val="0"/>
              </a:spcAft>
              <a:buFont typeface="Arial" charset="0"/>
              <a:buChar char="•"/>
              <a:defRPr lang="en-US" sz="1200" kern="1200" dirty="0">
                <a:solidFill>
                  <a:schemeClr val="tx1"/>
                </a:solidFill>
                <a:latin typeface="+mn-lt"/>
                <a:ea typeface="ＭＳ Ｐゴシック" charset="0"/>
                <a:cs typeface="CiscoSans"/>
              </a:defRPr>
            </a:lvl3pPr>
            <a:lvl4pPr marL="503238" indent="-169863" algn="l" defTabSz="684213" rtl="0" eaLnBrk="1" fontAlgn="base" hangingPunct="1">
              <a:lnSpc>
                <a:spcPct val="95000"/>
              </a:lnSpc>
              <a:spcBef>
                <a:spcPts val="625"/>
              </a:spcBef>
              <a:spcAft>
                <a:spcPct val="0"/>
              </a:spcAft>
              <a:buFont typeface="Arial" charset="0"/>
              <a:buChar char="•"/>
              <a:defRPr lang="en-US" sz="1100" kern="1200" dirty="0">
                <a:solidFill>
                  <a:schemeClr val="tx1"/>
                </a:solidFill>
                <a:latin typeface="+mn-lt"/>
                <a:ea typeface="ＭＳ Ｐゴシック" charset="0"/>
                <a:cs typeface="CiscoSans"/>
              </a:defRPr>
            </a:lvl4pPr>
            <a:lvl5pPr marL="574675" indent="-169863" algn="l" defTabSz="684213" rtl="0" eaLnBrk="1" fontAlgn="base" hangingPunct="1">
              <a:lnSpc>
                <a:spcPct val="95000"/>
              </a:lnSpc>
              <a:spcBef>
                <a:spcPts val="625"/>
              </a:spcBef>
              <a:spcAft>
                <a:spcPct val="0"/>
              </a:spcAft>
              <a:buFont typeface="Arial" charset="0"/>
              <a:buChar char="•"/>
              <a:defRPr lang="en-US" sz="1100" kern="1200" dirty="0">
                <a:solidFill>
                  <a:schemeClr val="tx1"/>
                </a:solidFill>
                <a:latin typeface="+mn-lt"/>
                <a:ea typeface="ＭＳ Ｐゴシック" charset="0"/>
                <a:cs typeface="CiscoSans"/>
              </a:defRPr>
            </a:lvl5pPr>
            <a:lvl6pPr marL="863856" indent="-171445" algn="l" defTabSz="685777" rtl="0" eaLnBrk="1" latinLnBrk="0" hangingPunct="1">
              <a:spcBef>
                <a:spcPts val="600"/>
              </a:spcBef>
              <a:buFont typeface="Arial" pitchFamily="34" charset="0"/>
              <a:buChar char="•"/>
              <a:defRPr sz="900" kern="1200" baseline="0">
                <a:solidFill>
                  <a:schemeClr val="tx1"/>
                </a:solidFill>
                <a:latin typeface="+mn-lt"/>
                <a:ea typeface="+mn-ea"/>
                <a:cs typeface="+mn-cs"/>
              </a:defRPr>
            </a:lvl6pPr>
            <a:lvl7pPr marL="935844" indent="-171422" algn="l" defTabSz="685777" rtl="0" eaLnBrk="1" latinLnBrk="0" hangingPunct="1">
              <a:spcBef>
                <a:spcPts val="600"/>
              </a:spcBef>
              <a:buFont typeface="Arial" pitchFamily="34" charset="0"/>
              <a:buChar char="•"/>
              <a:defRPr sz="800" kern="1200" baseline="0">
                <a:solidFill>
                  <a:schemeClr val="tx1"/>
                </a:solidFill>
                <a:latin typeface="+mn-lt"/>
                <a:ea typeface="+mn-ea"/>
                <a:cs typeface="+mn-cs"/>
              </a:defRPr>
            </a:lvl7pPr>
            <a:lvl8pPr marL="2400220" indent="0" algn="l" defTabSz="685777" rtl="0" eaLnBrk="1" latinLnBrk="0" hangingPunct="1">
              <a:spcBef>
                <a:spcPct val="20000"/>
              </a:spcBef>
              <a:buFont typeface="Arial" pitchFamily="34" charset="0"/>
              <a:buNone/>
              <a:defRPr sz="1500" kern="1200">
                <a:solidFill>
                  <a:schemeClr val="tx1"/>
                </a:solidFill>
                <a:latin typeface="+mn-lt"/>
                <a:ea typeface="+mn-ea"/>
                <a:cs typeface="+mn-cs"/>
              </a:defRPr>
            </a:lvl8pPr>
            <a:lvl9pPr marL="2914553" indent="-171445" algn="l" defTabSz="685777" rtl="0" eaLnBrk="1" latinLnBrk="0" hangingPunct="1">
              <a:spcBef>
                <a:spcPct val="20000"/>
              </a:spcBef>
              <a:buFont typeface="Arial" pitchFamily="34" charset="0"/>
              <a:buChar char="•"/>
              <a:defRPr sz="1500" kern="1200">
                <a:solidFill>
                  <a:schemeClr val="tx1"/>
                </a:solidFill>
                <a:latin typeface="+mn-lt"/>
                <a:ea typeface="+mn-ea"/>
                <a:cs typeface="+mn-cs"/>
              </a:defRPr>
            </a:lvl9pPr>
          </a:lstStyle>
          <a:p>
            <a:pPr marL="0" indent="0">
              <a:buNone/>
            </a:pPr>
            <a:r>
              <a:rPr kumimoji="1" lang="ja-JP" altLang="en-US" sz="900"/>
              <a:t>コアで</a:t>
            </a:r>
            <a:r>
              <a:rPr kumimoji="1" lang="en-US" altLang="ja-JP" sz="900"/>
              <a:t> </a:t>
            </a:r>
            <a:r>
              <a:rPr kumimoji="1" lang="en-US" altLang="ja-JP" sz="900" err="1"/>
              <a:t>StackWise</a:t>
            </a:r>
            <a:r>
              <a:rPr kumimoji="1" lang="en-US" altLang="ja-JP" sz="900"/>
              <a:t> Virtual </a:t>
            </a:r>
            <a:r>
              <a:rPr kumimoji="1" lang="ja-JP" altLang="en-US" sz="900"/>
              <a:t>を行い機器の管理数を削減する構成</a:t>
            </a:r>
          </a:p>
        </p:txBody>
      </p:sp>
      <p:sp>
        <p:nvSpPr>
          <p:cNvPr id="157" name="テキスト プレースホルダー 3">
            <a:extLst>
              <a:ext uri="{FF2B5EF4-FFF2-40B4-BE49-F238E27FC236}">
                <a16:creationId xmlns:a16="http://schemas.microsoft.com/office/drawing/2014/main" id="{48649822-8026-0240-8F45-06B9A0DE8B9F}"/>
              </a:ext>
            </a:extLst>
          </p:cNvPr>
          <p:cNvSpPr txBox="1">
            <a:spLocks/>
          </p:cNvSpPr>
          <p:nvPr/>
        </p:nvSpPr>
        <p:spPr>
          <a:xfrm>
            <a:off x="5281653" y="1352572"/>
            <a:ext cx="3075713" cy="274214"/>
          </a:xfrm>
          <a:prstGeom prst="rect">
            <a:avLst/>
          </a:prstGeom>
          <a:noFill/>
        </p:spPr>
        <p:txBody>
          <a:bodyPr/>
          <a:lstStyle>
            <a:lvl1pPr marL="169863" indent="-169863" algn="l" defTabSz="684213" rtl="0" eaLnBrk="1" fontAlgn="base" hangingPunct="1">
              <a:lnSpc>
                <a:spcPct val="95000"/>
              </a:lnSpc>
              <a:spcBef>
                <a:spcPts val="1075"/>
              </a:spcBef>
              <a:spcAft>
                <a:spcPct val="0"/>
              </a:spcAft>
              <a:buClr>
                <a:schemeClr val="tx2"/>
              </a:buClr>
              <a:buSzPct val="90000"/>
              <a:buFont typeface="Arial" charset="0"/>
              <a:buChar char="•"/>
              <a:defRPr lang="en-US" sz="1500" kern="1200" dirty="0">
                <a:solidFill>
                  <a:schemeClr val="tx1"/>
                </a:solidFill>
                <a:latin typeface="+mn-lt"/>
                <a:ea typeface="ＭＳ Ｐゴシック" charset="0"/>
                <a:cs typeface="CiscoSans"/>
              </a:defRPr>
            </a:lvl1pPr>
            <a:lvl2pPr marL="358775" indent="-215900" algn="l" defTabSz="684213" rtl="0" eaLnBrk="1" fontAlgn="base" hangingPunct="1">
              <a:lnSpc>
                <a:spcPct val="95000"/>
              </a:lnSpc>
              <a:spcBef>
                <a:spcPts val="600"/>
              </a:spcBef>
              <a:spcAft>
                <a:spcPct val="0"/>
              </a:spcAft>
              <a:buClr>
                <a:schemeClr val="tx2"/>
              </a:buClr>
              <a:buFont typeface="Arial" charset="0"/>
              <a:buChar char="•"/>
              <a:defRPr lang="en-US" sz="1400" kern="1200" dirty="0">
                <a:solidFill>
                  <a:schemeClr val="tx1"/>
                </a:solidFill>
                <a:latin typeface="+mn-lt"/>
                <a:ea typeface="ＭＳ Ｐゴシック" charset="0"/>
                <a:cs typeface="CiscoSans"/>
              </a:defRPr>
            </a:lvl2pPr>
            <a:lvl3pPr marL="431800" indent="-169863" algn="l" defTabSz="684213" rtl="0" eaLnBrk="1" fontAlgn="base" hangingPunct="1">
              <a:lnSpc>
                <a:spcPct val="95000"/>
              </a:lnSpc>
              <a:spcBef>
                <a:spcPts val="625"/>
              </a:spcBef>
              <a:spcAft>
                <a:spcPct val="0"/>
              </a:spcAft>
              <a:buFont typeface="Arial" charset="0"/>
              <a:buChar char="•"/>
              <a:defRPr lang="en-US" sz="1200" kern="1200" dirty="0">
                <a:solidFill>
                  <a:schemeClr val="tx1"/>
                </a:solidFill>
                <a:latin typeface="+mn-lt"/>
                <a:ea typeface="ＭＳ Ｐゴシック" charset="0"/>
                <a:cs typeface="CiscoSans"/>
              </a:defRPr>
            </a:lvl3pPr>
            <a:lvl4pPr marL="503238" indent="-169863" algn="l" defTabSz="684213" rtl="0" eaLnBrk="1" fontAlgn="base" hangingPunct="1">
              <a:lnSpc>
                <a:spcPct val="95000"/>
              </a:lnSpc>
              <a:spcBef>
                <a:spcPts val="625"/>
              </a:spcBef>
              <a:spcAft>
                <a:spcPct val="0"/>
              </a:spcAft>
              <a:buFont typeface="Arial" charset="0"/>
              <a:buChar char="•"/>
              <a:defRPr lang="en-US" sz="1100" kern="1200" dirty="0">
                <a:solidFill>
                  <a:schemeClr val="tx1"/>
                </a:solidFill>
                <a:latin typeface="+mn-lt"/>
                <a:ea typeface="ＭＳ Ｐゴシック" charset="0"/>
                <a:cs typeface="CiscoSans"/>
              </a:defRPr>
            </a:lvl4pPr>
            <a:lvl5pPr marL="574675" indent="-169863" algn="l" defTabSz="684213" rtl="0" eaLnBrk="1" fontAlgn="base" hangingPunct="1">
              <a:lnSpc>
                <a:spcPct val="95000"/>
              </a:lnSpc>
              <a:spcBef>
                <a:spcPts val="625"/>
              </a:spcBef>
              <a:spcAft>
                <a:spcPct val="0"/>
              </a:spcAft>
              <a:buFont typeface="Arial" charset="0"/>
              <a:buChar char="•"/>
              <a:defRPr lang="en-US" sz="1100" kern="1200" dirty="0">
                <a:solidFill>
                  <a:schemeClr val="tx1"/>
                </a:solidFill>
                <a:latin typeface="+mn-lt"/>
                <a:ea typeface="ＭＳ Ｐゴシック" charset="0"/>
                <a:cs typeface="CiscoSans"/>
              </a:defRPr>
            </a:lvl5pPr>
            <a:lvl6pPr marL="863856" indent="-171445" algn="l" defTabSz="685777" rtl="0" eaLnBrk="1" latinLnBrk="0" hangingPunct="1">
              <a:spcBef>
                <a:spcPts val="600"/>
              </a:spcBef>
              <a:buFont typeface="Arial" pitchFamily="34" charset="0"/>
              <a:buChar char="•"/>
              <a:defRPr sz="900" kern="1200" baseline="0">
                <a:solidFill>
                  <a:schemeClr val="tx1"/>
                </a:solidFill>
                <a:latin typeface="+mn-lt"/>
                <a:ea typeface="+mn-ea"/>
                <a:cs typeface="+mn-cs"/>
              </a:defRPr>
            </a:lvl6pPr>
            <a:lvl7pPr marL="935844" indent="-171422" algn="l" defTabSz="685777" rtl="0" eaLnBrk="1" latinLnBrk="0" hangingPunct="1">
              <a:spcBef>
                <a:spcPts val="600"/>
              </a:spcBef>
              <a:buFont typeface="Arial" pitchFamily="34" charset="0"/>
              <a:buChar char="•"/>
              <a:defRPr sz="800" kern="1200" baseline="0">
                <a:solidFill>
                  <a:schemeClr val="tx1"/>
                </a:solidFill>
                <a:latin typeface="+mn-lt"/>
                <a:ea typeface="+mn-ea"/>
                <a:cs typeface="+mn-cs"/>
              </a:defRPr>
            </a:lvl7pPr>
            <a:lvl8pPr marL="2400220" indent="0" algn="l" defTabSz="685777" rtl="0" eaLnBrk="1" latinLnBrk="0" hangingPunct="1">
              <a:spcBef>
                <a:spcPct val="20000"/>
              </a:spcBef>
              <a:buFont typeface="Arial" pitchFamily="34" charset="0"/>
              <a:buNone/>
              <a:defRPr sz="1500" kern="1200">
                <a:solidFill>
                  <a:schemeClr val="tx1"/>
                </a:solidFill>
                <a:latin typeface="+mn-lt"/>
                <a:ea typeface="+mn-ea"/>
                <a:cs typeface="+mn-cs"/>
              </a:defRPr>
            </a:lvl8pPr>
            <a:lvl9pPr marL="2914553" indent="-171445" algn="l" defTabSz="685777" rtl="0" eaLnBrk="1" latinLnBrk="0" hangingPunct="1">
              <a:spcBef>
                <a:spcPct val="20000"/>
              </a:spcBef>
              <a:buFont typeface="Arial" pitchFamily="34" charset="0"/>
              <a:buChar char="•"/>
              <a:defRPr sz="1500" kern="1200">
                <a:solidFill>
                  <a:schemeClr val="tx1"/>
                </a:solidFill>
                <a:latin typeface="+mn-lt"/>
                <a:ea typeface="+mn-ea"/>
                <a:cs typeface="+mn-cs"/>
              </a:defRPr>
            </a:lvl9pPr>
          </a:lstStyle>
          <a:p>
            <a:pPr marL="0" indent="0">
              <a:buNone/>
            </a:pPr>
            <a:r>
              <a:rPr kumimoji="1" lang="ja-JP" altLang="en-US" sz="900"/>
              <a:t>コアは個別で管理を行い、負荷分散は</a:t>
            </a:r>
            <a:r>
              <a:rPr kumimoji="1" lang="en-US" altLang="ja-JP" sz="900"/>
              <a:t> ECMP </a:t>
            </a:r>
            <a:r>
              <a:rPr kumimoji="1" lang="ja-JP" altLang="en-US" sz="900"/>
              <a:t>を利用する</a:t>
            </a:r>
            <a:r>
              <a:rPr kumimoji="1" lang="en-US" altLang="ja-JP" sz="900" err="1"/>
              <a:t>StackWise</a:t>
            </a:r>
            <a:r>
              <a:rPr kumimoji="1" lang="en-US" altLang="ja-JP" sz="900"/>
              <a:t> Virtual </a:t>
            </a:r>
            <a:r>
              <a:rPr kumimoji="1" lang="ja-JP" altLang="en-US" sz="900"/>
              <a:t>を使用しない構成</a:t>
            </a:r>
          </a:p>
        </p:txBody>
      </p:sp>
      <p:sp>
        <p:nvSpPr>
          <p:cNvPr id="147" name="角丸四角形 218">
            <a:extLst>
              <a:ext uri="{FF2B5EF4-FFF2-40B4-BE49-F238E27FC236}">
                <a16:creationId xmlns:a16="http://schemas.microsoft.com/office/drawing/2014/main" id="{65A45DE2-1B21-4F75-AA98-B4D5A2AEDA87}"/>
              </a:ext>
            </a:extLst>
          </p:cNvPr>
          <p:cNvSpPr/>
          <p:nvPr/>
        </p:nvSpPr>
        <p:spPr>
          <a:xfrm>
            <a:off x="1373594" y="2813287"/>
            <a:ext cx="849126" cy="387156"/>
          </a:xfrm>
          <a:prstGeom prst="roundRect">
            <a:avLst/>
          </a:prstGeom>
          <a:solidFill>
            <a:sysClr val="window" lastClr="FFFFFF">
              <a:lumMod val="85000"/>
            </a:sysClr>
          </a:solidFill>
          <a:ln w="9525" cap="flat" cmpd="sng" algn="ctr">
            <a:solidFill>
              <a:sysClr val="window" lastClr="FFFFFF">
                <a:lumMod val="75000"/>
              </a:sys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1" lang="ja-JP" altLang="en-US" sz="1000" b="0" i="0" u="none" strike="noStrike" kern="0" cap="none" spc="0" normalizeH="0" baseline="0" noProof="0">
              <a:ln>
                <a:noFill/>
              </a:ln>
              <a:solidFill>
                <a:prstClr val="white"/>
              </a:solidFill>
              <a:effectLst/>
              <a:uLnTx/>
              <a:uFillTx/>
              <a:latin typeface="+mn-lt"/>
              <a:ea typeface="游ゴシック" panose="020B0400000000000000" pitchFamily="34" charset="-128"/>
              <a:cs typeface="+mn-cs"/>
            </a:endParaRPr>
          </a:p>
        </p:txBody>
      </p:sp>
      <p:sp>
        <p:nvSpPr>
          <p:cNvPr id="158" name="テキスト ボックス 157">
            <a:extLst>
              <a:ext uri="{FF2B5EF4-FFF2-40B4-BE49-F238E27FC236}">
                <a16:creationId xmlns:a16="http://schemas.microsoft.com/office/drawing/2014/main" id="{3BF57FB5-296F-4A44-B542-B336C9E9534E}"/>
              </a:ext>
            </a:extLst>
          </p:cNvPr>
          <p:cNvSpPr txBox="1"/>
          <p:nvPr/>
        </p:nvSpPr>
        <p:spPr>
          <a:xfrm>
            <a:off x="1455793" y="3066257"/>
            <a:ext cx="609462" cy="200055"/>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1" lang="en-US" altLang="ja-JP" sz="700" b="0" i="0" u="none" strike="noStrike" kern="0" cap="none" spc="0" normalizeH="0" baseline="0" noProof="0" err="1">
                <a:ln>
                  <a:noFill/>
                </a:ln>
                <a:solidFill>
                  <a:prstClr val="black"/>
                </a:solidFill>
                <a:effectLst/>
                <a:uLnTx/>
                <a:uFillTx/>
                <a:latin typeface="+mn-lt"/>
                <a:ea typeface="游ゴシック" panose="020B0400000000000000" pitchFamily="34" charset="-128"/>
                <a:cs typeface="+mn-cs"/>
              </a:rPr>
              <a:t>StackWise</a:t>
            </a:r>
            <a:endParaRPr kumimoji="1" lang="ja-JP" altLang="en-US" sz="700" b="0" i="0" u="none" strike="noStrike" kern="0" cap="none" spc="0" normalizeH="0" baseline="0" noProof="0">
              <a:ln>
                <a:noFill/>
              </a:ln>
              <a:solidFill>
                <a:prstClr val="black"/>
              </a:solidFill>
              <a:effectLst/>
              <a:uLnTx/>
              <a:uFillTx/>
              <a:latin typeface="+mn-lt"/>
              <a:ea typeface="游ゴシック" panose="020B0400000000000000" pitchFamily="34" charset="-128"/>
              <a:cs typeface="+mn-cs"/>
            </a:endParaRPr>
          </a:p>
        </p:txBody>
      </p:sp>
      <p:pic>
        <p:nvPicPr>
          <p:cNvPr id="167" name="Picture 28">
            <a:extLst>
              <a:ext uri="{FF2B5EF4-FFF2-40B4-BE49-F238E27FC236}">
                <a16:creationId xmlns:a16="http://schemas.microsoft.com/office/drawing/2014/main" id="{B6F19206-959F-440C-9DFC-502A535D380F}"/>
              </a:ext>
            </a:extLst>
          </p:cNvPr>
          <p:cNvPicPr>
            <a:picLocks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445718" y="2830024"/>
            <a:ext cx="316521" cy="2884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68" name="Picture 28">
            <a:extLst>
              <a:ext uri="{FF2B5EF4-FFF2-40B4-BE49-F238E27FC236}">
                <a16:creationId xmlns:a16="http://schemas.microsoft.com/office/drawing/2014/main" id="{DA17573F-2E40-4446-9A53-0519899D2DAF}"/>
              </a:ext>
            </a:extLst>
          </p:cNvPr>
          <p:cNvPicPr>
            <a:picLocks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811829" y="2830024"/>
            <a:ext cx="316521" cy="2884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501410910"/>
      </p:ext>
    </p:extLst>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a:extLst>
              <a:ext uri="{FF2B5EF4-FFF2-40B4-BE49-F238E27FC236}">
                <a16:creationId xmlns:a16="http://schemas.microsoft.com/office/drawing/2014/main" id="{F440F436-AADE-8348-858A-8DEEBCE6F0F8}"/>
              </a:ext>
            </a:extLst>
          </p:cNvPr>
          <p:cNvSpPr>
            <a:spLocks noGrp="1"/>
          </p:cNvSpPr>
          <p:nvPr>
            <p:ph type="title"/>
          </p:nvPr>
        </p:nvSpPr>
        <p:spPr/>
        <p:txBody>
          <a:bodyPr/>
          <a:lstStyle/>
          <a:p>
            <a:r>
              <a:rPr kumimoji="1" lang="en-US" altLang="ja-JP">
                <a:latin typeface="+mn-lt"/>
                <a:ea typeface="MS PGothic" panose="020B0600070205080204" pitchFamily="34" charset="-128"/>
              </a:rPr>
              <a:t>2.7</a:t>
            </a:r>
            <a:r>
              <a:rPr kumimoji="1" lang="ja-JP" altLang="en-US">
                <a:latin typeface="+mn-lt"/>
                <a:ea typeface="MS PGothic" panose="020B0600070205080204" pitchFamily="34" charset="-128"/>
              </a:rPr>
              <a:t>　論理構成</a:t>
            </a:r>
          </a:p>
        </p:txBody>
      </p:sp>
      <p:sp>
        <p:nvSpPr>
          <p:cNvPr id="3" name="Slide Number Placeholder 4">
            <a:extLst>
              <a:ext uri="{FF2B5EF4-FFF2-40B4-BE49-F238E27FC236}">
                <a16:creationId xmlns:a16="http://schemas.microsoft.com/office/drawing/2014/main" id="{7DCA697E-A0D6-9646-9503-F935AE2FC0CF}"/>
              </a:ext>
            </a:extLst>
          </p:cNvPr>
          <p:cNvSpPr txBox="1">
            <a:spLocks/>
          </p:cNvSpPr>
          <p:nvPr/>
        </p:nvSpPr>
        <p:spPr>
          <a:xfrm>
            <a:off x="8648700" y="4884738"/>
            <a:ext cx="495300" cy="274637"/>
          </a:xfrm>
          <a:prstGeom prst="rect">
            <a:avLst/>
          </a:prstGeom>
        </p:spPr>
        <p:txBody>
          <a:bodyPr>
            <a:noAutofit/>
          </a:bodyPr>
          <a:lstStyle>
            <a:defPPr>
              <a:defRPr lang="en-US"/>
            </a:defPPr>
            <a:lvl1pPr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1pPr>
            <a:lvl2pPr marL="4572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2pPr>
            <a:lvl3pPr marL="9144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3pPr>
            <a:lvl4pPr marL="13716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4pPr>
            <a:lvl5pPr marL="18288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5pPr>
            <a:lvl6pPr marL="2286000" algn="l" defTabSz="457200" rtl="0" eaLnBrk="1" latinLnBrk="0" hangingPunct="1">
              <a:defRPr kern="1200">
                <a:solidFill>
                  <a:schemeClr val="tx1"/>
                </a:solidFill>
                <a:latin typeface="Arial" charset="0"/>
                <a:ea typeface="ＭＳ Ｐゴシック" charset="0"/>
                <a:cs typeface="ＭＳ Ｐゴシック" charset="0"/>
              </a:defRPr>
            </a:lvl6pPr>
            <a:lvl7pPr marL="2743200" algn="l" defTabSz="457200" rtl="0" eaLnBrk="1" latinLnBrk="0" hangingPunct="1">
              <a:defRPr kern="1200">
                <a:solidFill>
                  <a:schemeClr val="tx1"/>
                </a:solidFill>
                <a:latin typeface="Arial" charset="0"/>
                <a:ea typeface="ＭＳ Ｐゴシック" charset="0"/>
                <a:cs typeface="ＭＳ Ｐゴシック" charset="0"/>
              </a:defRPr>
            </a:lvl7pPr>
            <a:lvl8pPr marL="3200400" algn="l" defTabSz="457200" rtl="0" eaLnBrk="1" latinLnBrk="0" hangingPunct="1">
              <a:defRPr kern="1200">
                <a:solidFill>
                  <a:schemeClr val="tx1"/>
                </a:solidFill>
                <a:latin typeface="Arial" charset="0"/>
                <a:ea typeface="ＭＳ Ｐゴシック" charset="0"/>
                <a:cs typeface="ＭＳ Ｐゴシック" charset="0"/>
              </a:defRPr>
            </a:lvl8pPr>
            <a:lvl9pPr marL="3657600" algn="l" defTabSz="457200" rtl="0" eaLnBrk="1" latinLnBrk="0" hangingPunct="1">
              <a:defRPr kern="1200">
                <a:solidFill>
                  <a:schemeClr val="tx1"/>
                </a:solidFill>
                <a:latin typeface="Arial" charset="0"/>
                <a:ea typeface="ＭＳ Ｐゴシック" charset="0"/>
                <a:cs typeface="ＭＳ Ｐゴシック" charset="0"/>
              </a:defRPr>
            </a:lvl9pPr>
          </a:lstStyle>
          <a:p>
            <a:fld id="{3945D0FD-48F1-4D72-80C5-FFB60B92A834}" type="slidenum">
              <a:rPr lang="en-US" sz="900" smtClean="0">
                <a:latin typeface="+mn-lt"/>
                <a:ea typeface="MS PGothic" panose="020B0600070205080204" pitchFamily="34" charset="-128"/>
              </a:rPr>
              <a:pPr/>
              <a:t>55</a:t>
            </a:fld>
            <a:endParaRPr lang="en-US" sz="900">
              <a:latin typeface="+mn-lt"/>
              <a:ea typeface="MS PGothic" panose="020B0600070205080204" pitchFamily="34" charset="-128"/>
            </a:endParaRPr>
          </a:p>
        </p:txBody>
      </p:sp>
    </p:spTree>
    <p:extLst>
      <p:ext uri="{BB962C8B-B14F-4D97-AF65-F5344CB8AC3E}">
        <p14:creationId xmlns:p14="http://schemas.microsoft.com/office/powerpoint/2010/main" val="2235666632"/>
      </p:ext>
    </p:extLst>
  </p:cSld>
  <p:clrMapOvr>
    <a:masterClrMapping/>
  </p:clrMapOvr>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a:extLst>
              <a:ext uri="{FF2B5EF4-FFF2-40B4-BE49-F238E27FC236}">
                <a16:creationId xmlns:a16="http://schemas.microsoft.com/office/drawing/2014/main" id="{9D40C83A-57F7-444B-914D-969136DB9FD7}"/>
              </a:ext>
            </a:extLst>
          </p:cNvPr>
          <p:cNvSpPr>
            <a:spLocks noGrp="1"/>
          </p:cNvSpPr>
          <p:nvPr>
            <p:ph type="title"/>
          </p:nvPr>
        </p:nvSpPr>
        <p:spPr/>
        <p:txBody>
          <a:bodyPr/>
          <a:lstStyle/>
          <a:p>
            <a:r>
              <a:rPr kumimoji="1" lang="ja-JP" altLang="en-US">
                <a:latin typeface="+mn-lt"/>
              </a:rPr>
              <a:t>レイヤ</a:t>
            </a:r>
            <a:r>
              <a:rPr kumimoji="1" lang="en-US" altLang="ja-JP">
                <a:latin typeface="+mn-lt"/>
              </a:rPr>
              <a:t> 2 </a:t>
            </a:r>
            <a:r>
              <a:rPr kumimoji="1" lang="ja-JP" altLang="en-US">
                <a:latin typeface="+mn-lt"/>
              </a:rPr>
              <a:t>とレイヤ</a:t>
            </a:r>
            <a:r>
              <a:rPr kumimoji="1" lang="en-US" altLang="ja-JP">
                <a:latin typeface="+mn-lt"/>
              </a:rPr>
              <a:t> 3 </a:t>
            </a:r>
            <a:r>
              <a:rPr kumimoji="1" lang="ja-JP" altLang="en-US">
                <a:latin typeface="+mn-lt"/>
              </a:rPr>
              <a:t>の配置</a:t>
            </a:r>
          </a:p>
        </p:txBody>
      </p:sp>
      <p:sp>
        <p:nvSpPr>
          <p:cNvPr id="6" name="Text Placeholder 5">
            <a:extLst>
              <a:ext uri="{FF2B5EF4-FFF2-40B4-BE49-F238E27FC236}">
                <a16:creationId xmlns:a16="http://schemas.microsoft.com/office/drawing/2014/main" id="{D02E649A-E384-2440-99FE-540601311A8B}"/>
              </a:ext>
            </a:extLst>
          </p:cNvPr>
          <p:cNvSpPr>
            <a:spLocks noGrp="1"/>
          </p:cNvSpPr>
          <p:nvPr>
            <p:ph type="body" sz="quarter" idx="12"/>
          </p:nvPr>
        </p:nvSpPr>
        <p:spPr/>
        <p:txBody>
          <a:bodyPr/>
          <a:lstStyle/>
          <a:p>
            <a:r>
              <a:rPr kumimoji="1" lang="en-US" altLang="ja-JP"/>
              <a:t>2.7  </a:t>
            </a:r>
            <a:r>
              <a:rPr kumimoji="1" lang="ja-JP" altLang="en-US"/>
              <a:t>論理構成</a:t>
            </a:r>
          </a:p>
        </p:txBody>
      </p:sp>
      <p:sp>
        <p:nvSpPr>
          <p:cNvPr id="5" name="テキスト プレースホルダー 3">
            <a:extLst>
              <a:ext uri="{FF2B5EF4-FFF2-40B4-BE49-F238E27FC236}">
                <a16:creationId xmlns:a16="http://schemas.microsoft.com/office/drawing/2014/main" id="{43D80939-B261-5F47-8064-66F4F668ECF5}"/>
              </a:ext>
            </a:extLst>
          </p:cNvPr>
          <p:cNvSpPr txBox="1">
            <a:spLocks/>
          </p:cNvSpPr>
          <p:nvPr/>
        </p:nvSpPr>
        <p:spPr>
          <a:xfrm>
            <a:off x="186884" y="954094"/>
            <a:ext cx="5971822" cy="3698189"/>
          </a:xfrm>
          <a:prstGeom prst="rect">
            <a:avLst/>
          </a:prstGeom>
          <a:solidFill>
            <a:schemeClr val="bg2"/>
          </a:solidFill>
        </p:spPr>
        <p:txBody>
          <a:bodyPr/>
          <a:lstStyle>
            <a:lvl1pPr marL="169863" indent="-169863" algn="l" defTabSz="684213" rtl="0" eaLnBrk="1" fontAlgn="base" hangingPunct="1">
              <a:lnSpc>
                <a:spcPct val="95000"/>
              </a:lnSpc>
              <a:spcBef>
                <a:spcPts val="1075"/>
              </a:spcBef>
              <a:spcAft>
                <a:spcPct val="0"/>
              </a:spcAft>
              <a:buClr>
                <a:schemeClr val="tx2"/>
              </a:buClr>
              <a:buSzPct val="90000"/>
              <a:buFont typeface="Arial" charset="0"/>
              <a:buChar char="•"/>
              <a:defRPr lang="en-US" sz="1500" kern="1200" dirty="0">
                <a:solidFill>
                  <a:schemeClr val="tx1"/>
                </a:solidFill>
                <a:latin typeface="+mn-lt"/>
                <a:ea typeface="ＭＳ Ｐゴシック" charset="0"/>
                <a:cs typeface="CiscoSans"/>
              </a:defRPr>
            </a:lvl1pPr>
            <a:lvl2pPr marL="358775" indent="-215900" algn="l" defTabSz="684213" rtl="0" eaLnBrk="1" fontAlgn="base" hangingPunct="1">
              <a:lnSpc>
                <a:spcPct val="95000"/>
              </a:lnSpc>
              <a:spcBef>
                <a:spcPts val="600"/>
              </a:spcBef>
              <a:spcAft>
                <a:spcPct val="0"/>
              </a:spcAft>
              <a:buClr>
                <a:schemeClr val="tx2"/>
              </a:buClr>
              <a:buFont typeface="Arial" charset="0"/>
              <a:buChar char="•"/>
              <a:defRPr lang="en-US" sz="1400" kern="1200" dirty="0">
                <a:solidFill>
                  <a:schemeClr val="tx1"/>
                </a:solidFill>
                <a:latin typeface="+mn-lt"/>
                <a:ea typeface="ＭＳ Ｐゴシック" charset="0"/>
                <a:cs typeface="CiscoSans"/>
              </a:defRPr>
            </a:lvl2pPr>
            <a:lvl3pPr marL="431800" indent="-169863" algn="l" defTabSz="684213" rtl="0" eaLnBrk="1" fontAlgn="base" hangingPunct="1">
              <a:lnSpc>
                <a:spcPct val="95000"/>
              </a:lnSpc>
              <a:spcBef>
                <a:spcPts val="625"/>
              </a:spcBef>
              <a:spcAft>
                <a:spcPct val="0"/>
              </a:spcAft>
              <a:buFont typeface="Arial" charset="0"/>
              <a:buChar char="•"/>
              <a:defRPr lang="en-US" sz="1200" kern="1200" dirty="0">
                <a:solidFill>
                  <a:schemeClr val="tx1"/>
                </a:solidFill>
                <a:latin typeface="+mn-lt"/>
                <a:ea typeface="ＭＳ Ｐゴシック" charset="0"/>
                <a:cs typeface="CiscoSans"/>
              </a:defRPr>
            </a:lvl3pPr>
            <a:lvl4pPr marL="503238" indent="-169863" algn="l" defTabSz="684213" rtl="0" eaLnBrk="1" fontAlgn="base" hangingPunct="1">
              <a:lnSpc>
                <a:spcPct val="95000"/>
              </a:lnSpc>
              <a:spcBef>
                <a:spcPts val="625"/>
              </a:spcBef>
              <a:spcAft>
                <a:spcPct val="0"/>
              </a:spcAft>
              <a:buFont typeface="Arial" charset="0"/>
              <a:buChar char="•"/>
              <a:defRPr lang="en-US" sz="1100" kern="1200" dirty="0">
                <a:solidFill>
                  <a:schemeClr val="tx1"/>
                </a:solidFill>
                <a:latin typeface="+mn-lt"/>
                <a:ea typeface="ＭＳ Ｐゴシック" charset="0"/>
                <a:cs typeface="CiscoSans"/>
              </a:defRPr>
            </a:lvl4pPr>
            <a:lvl5pPr marL="574675" indent="-169863" algn="l" defTabSz="684213" rtl="0" eaLnBrk="1" fontAlgn="base" hangingPunct="1">
              <a:lnSpc>
                <a:spcPct val="95000"/>
              </a:lnSpc>
              <a:spcBef>
                <a:spcPts val="625"/>
              </a:spcBef>
              <a:spcAft>
                <a:spcPct val="0"/>
              </a:spcAft>
              <a:buFont typeface="Arial" charset="0"/>
              <a:buChar char="•"/>
              <a:defRPr lang="en-US" sz="1100" kern="1200" dirty="0">
                <a:solidFill>
                  <a:schemeClr val="tx1"/>
                </a:solidFill>
                <a:latin typeface="+mn-lt"/>
                <a:ea typeface="ＭＳ Ｐゴシック" charset="0"/>
                <a:cs typeface="CiscoSans"/>
              </a:defRPr>
            </a:lvl5pPr>
            <a:lvl6pPr marL="863856" indent="-171445" algn="l" defTabSz="685777" rtl="0" eaLnBrk="1" latinLnBrk="0" hangingPunct="1">
              <a:spcBef>
                <a:spcPts val="600"/>
              </a:spcBef>
              <a:buFont typeface="Arial" pitchFamily="34" charset="0"/>
              <a:buChar char="•"/>
              <a:defRPr sz="900" kern="1200" baseline="0">
                <a:solidFill>
                  <a:schemeClr val="tx1"/>
                </a:solidFill>
                <a:latin typeface="+mn-lt"/>
                <a:ea typeface="+mn-ea"/>
                <a:cs typeface="+mn-cs"/>
              </a:defRPr>
            </a:lvl6pPr>
            <a:lvl7pPr marL="935844" indent="-171422" algn="l" defTabSz="685777" rtl="0" eaLnBrk="1" latinLnBrk="0" hangingPunct="1">
              <a:spcBef>
                <a:spcPts val="600"/>
              </a:spcBef>
              <a:buFont typeface="Arial" pitchFamily="34" charset="0"/>
              <a:buChar char="•"/>
              <a:defRPr sz="800" kern="1200" baseline="0">
                <a:solidFill>
                  <a:schemeClr val="tx1"/>
                </a:solidFill>
                <a:latin typeface="+mn-lt"/>
                <a:ea typeface="+mn-ea"/>
                <a:cs typeface="+mn-cs"/>
              </a:defRPr>
            </a:lvl7pPr>
            <a:lvl8pPr marL="2400220" indent="0" algn="l" defTabSz="685777" rtl="0" eaLnBrk="1" latinLnBrk="0" hangingPunct="1">
              <a:spcBef>
                <a:spcPct val="20000"/>
              </a:spcBef>
              <a:buFont typeface="Arial" pitchFamily="34" charset="0"/>
              <a:buNone/>
              <a:defRPr sz="1500" kern="1200">
                <a:solidFill>
                  <a:schemeClr val="tx1"/>
                </a:solidFill>
                <a:latin typeface="+mn-lt"/>
                <a:ea typeface="+mn-ea"/>
                <a:cs typeface="+mn-cs"/>
              </a:defRPr>
            </a:lvl8pPr>
            <a:lvl9pPr marL="2914553" indent="-171445" algn="l" defTabSz="685777" rtl="0" eaLnBrk="1" latinLnBrk="0" hangingPunct="1">
              <a:spcBef>
                <a:spcPct val="20000"/>
              </a:spcBef>
              <a:buFont typeface="Arial" pitchFamily="34" charset="0"/>
              <a:buChar char="•"/>
              <a:defRPr sz="1500" kern="1200">
                <a:solidFill>
                  <a:schemeClr val="tx1"/>
                </a:solidFill>
                <a:latin typeface="+mn-lt"/>
                <a:ea typeface="+mn-ea"/>
                <a:cs typeface="+mn-cs"/>
              </a:defRPr>
            </a:lvl9pPr>
          </a:lstStyle>
          <a:p>
            <a:pPr marL="0" indent="0">
              <a:lnSpc>
                <a:spcPct val="110000"/>
              </a:lnSpc>
              <a:spcBef>
                <a:spcPts val="0"/>
              </a:spcBef>
              <a:buClrTx/>
              <a:buSzPct val="100000"/>
              <a:buNone/>
            </a:pPr>
            <a:r>
              <a:rPr kumimoji="1" lang="ja-JP" altLang="en-US" sz="1100"/>
              <a:t>　</a:t>
            </a:r>
            <a:r>
              <a:rPr kumimoji="1" lang="en-US" altLang="ja-JP" sz="1100" dirty="0"/>
              <a:t>LAN</a:t>
            </a:r>
            <a:r>
              <a:rPr kumimoji="1" lang="ja-JP" altLang="en-US" sz="1100"/>
              <a:t> において柔軟性と堅牢性を両立させるために、レイヤ </a:t>
            </a:r>
            <a:r>
              <a:rPr kumimoji="1" lang="en-US" altLang="ja-JP" sz="1100" dirty="0"/>
              <a:t>2</a:t>
            </a:r>
            <a:r>
              <a:rPr kumimoji="1" lang="ja-JP" altLang="en-US" sz="1100"/>
              <a:t> 機能 </a:t>
            </a:r>
            <a:r>
              <a:rPr kumimoji="1" lang="en-US" altLang="ja-JP" sz="1100" dirty="0"/>
              <a:t>(VLAN</a:t>
            </a:r>
            <a:r>
              <a:rPr kumimoji="1" lang="ja-JP" altLang="en-US" sz="1100"/>
              <a:t> をベースとしたブリッジング</a:t>
            </a:r>
            <a:r>
              <a:rPr kumimoji="1" lang="en-US" altLang="ja-JP" sz="1100" dirty="0"/>
              <a:t>)</a:t>
            </a:r>
            <a:r>
              <a:rPr kumimoji="1" lang="ja-JP" altLang="en-US" sz="1100"/>
              <a:t> と レイヤ </a:t>
            </a:r>
            <a:r>
              <a:rPr kumimoji="1" lang="en-US" altLang="ja-JP" sz="1100" dirty="0"/>
              <a:t>3</a:t>
            </a:r>
            <a:r>
              <a:rPr kumimoji="1" lang="ja-JP" altLang="en-US" sz="1100"/>
              <a:t> 機能 </a:t>
            </a:r>
            <a:r>
              <a:rPr kumimoji="1" lang="en-US" altLang="ja-JP" sz="1100" dirty="0"/>
              <a:t>(IP</a:t>
            </a:r>
            <a:r>
              <a:rPr kumimoji="1" lang="ja-JP" altLang="en-US" sz="1100"/>
              <a:t> ルーティング</a:t>
            </a:r>
            <a:r>
              <a:rPr kumimoji="1" lang="en-US" altLang="ja-JP" sz="1100" dirty="0"/>
              <a:t>)</a:t>
            </a:r>
            <a:r>
              <a:rPr kumimoji="1" lang="ja-JP" altLang="en-US" sz="1100"/>
              <a:t> の適切な配置は根幹を成す検討項目です。</a:t>
            </a:r>
            <a:endParaRPr kumimoji="1" lang="en-US" altLang="ja-JP" sz="1100" dirty="0"/>
          </a:p>
          <a:p>
            <a:pPr>
              <a:lnSpc>
                <a:spcPct val="110000"/>
              </a:lnSpc>
              <a:spcBef>
                <a:spcPts val="0"/>
              </a:spcBef>
              <a:buClrTx/>
              <a:buSzPct val="100000"/>
              <a:buFont typeface="Wingdings" pitchFamily="2" charset="2"/>
              <a:buChar char="n"/>
            </a:pPr>
            <a:r>
              <a:rPr kumimoji="1" lang="ja-JP" altLang="en-US" sz="1100" b="1">
                <a:solidFill>
                  <a:schemeClr val="bg1"/>
                </a:solidFill>
              </a:rPr>
              <a:t>アクセス</a:t>
            </a:r>
            <a:r>
              <a:rPr kumimoji="1" lang="en-US" altLang="ja-JP" sz="1100" b="1" dirty="0">
                <a:solidFill>
                  <a:schemeClr val="bg1"/>
                </a:solidFill>
              </a:rPr>
              <a:t> - </a:t>
            </a:r>
            <a:r>
              <a:rPr kumimoji="1" lang="ja-JP" altLang="en-US" sz="1100" b="1">
                <a:solidFill>
                  <a:schemeClr val="bg1"/>
                </a:solidFill>
              </a:rPr>
              <a:t>ディストリビューション間</a:t>
            </a:r>
            <a:endParaRPr kumimoji="1" lang="en-US" altLang="ja-JP" sz="1100" dirty="0"/>
          </a:p>
          <a:p>
            <a:pPr marL="195262" lvl="1" indent="0">
              <a:lnSpc>
                <a:spcPct val="110000"/>
              </a:lnSpc>
              <a:spcBef>
                <a:spcPts val="0"/>
              </a:spcBef>
              <a:buClrTx/>
              <a:buSzPct val="100000"/>
              <a:buNone/>
            </a:pPr>
            <a:r>
              <a:rPr kumimoji="1" lang="ja-JP" altLang="en-US" sz="1100"/>
              <a:t>　</a:t>
            </a:r>
            <a:r>
              <a:rPr kumimoji="1" lang="en-US" altLang="ja-JP" sz="1100" dirty="0"/>
              <a:t>VLAN</a:t>
            </a:r>
            <a:r>
              <a:rPr kumimoji="1" lang="ja-JP" altLang="en-US" sz="1100"/>
              <a:t> を配置しレイヤ </a:t>
            </a:r>
            <a:r>
              <a:rPr kumimoji="1" lang="en-US" altLang="ja-JP" sz="1100" dirty="0"/>
              <a:t>2</a:t>
            </a:r>
            <a:r>
              <a:rPr kumimoji="1" lang="ja-JP" altLang="en-US" sz="1100"/>
              <a:t> 機能を活用します。</a:t>
            </a:r>
            <a:r>
              <a:rPr kumimoji="1" lang="en-US" altLang="ja-JP" sz="1100" dirty="0"/>
              <a:t>1</a:t>
            </a:r>
            <a:r>
              <a:rPr kumimoji="1" lang="ja-JP" altLang="en-US" sz="1100"/>
              <a:t> サブネット</a:t>
            </a:r>
            <a:r>
              <a:rPr kumimoji="1" lang="en-US" altLang="ja-JP" sz="1100" dirty="0"/>
              <a:t>/</a:t>
            </a:r>
            <a:r>
              <a:rPr kumimoji="1" lang="ja-JP" altLang="en-US" sz="1100"/>
              <a:t> </a:t>
            </a:r>
            <a:r>
              <a:rPr kumimoji="1" lang="en-US" altLang="ja-JP" sz="1100" dirty="0"/>
              <a:t>1</a:t>
            </a:r>
            <a:r>
              <a:rPr kumimoji="1" lang="ja-JP" altLang="en-US" sz="1100"/>
              <a:t> </a:t>
            </a:r>
            <a:r>
              <a:rPr kumimoji="1" lang="en-US" altLang="ja-JP" sz="1100" dirty="0"/>
              <a:t>VLAN</a:t>
            </a:r>
            <a:r>
              <a:rPr kumimoji="1" lang="ja-JP" altLang="en-US" sz="1100"/>
              <a:t> を原則とし、かつ各 </a:t>
            </a:r>
            <a:r>
              <a:rPr kumimoji="1" lang="en-US" altLang="ja-JP" sz="1100" dirty="0"/>
              <a:t>VLAN</a:t>
            </a:r>
            <a:r>
              <a:rPr kumimoji="1" lang="ja-JP" altLang="en-US" sz="1100"/>
              <a:t> はディストリビューション ブロック内で完結させます。</a:t>
            </a:r>
            <a:r>
              <a:rPr kumimoji="1" lang="en-US" altLang="ja-JP" sz="1100" dirty="0"/>
              <a:t>VLAN</a:t>
            </a:r>
            <a:r>
              <a:rPr kumimoji="1" lang="ja-JP" altLang="en-US" sz="1100"/>
              <a:t> 配置の以下の利点を活かすよう配慮します。</a:t>
            </a:r>
            <a:endParaRPr kumimoji="1" lang="en-US" altLang="ja-JP" sz="1100" dirty="0"/>
          </a:p>
          <a:p>
            <a:pPr marL="366712" lvl="1" indent="-171450">
              <a:lnSpc>
                <a:spcPct val="110000"/>
              </a:lnSpc>
              <a:spcBef>
                <a:spcPts val="0"/>
              </a:spcBef>
              <a:buClrTx/>
              <a:buSzPct val="100000"/>
            </a:pPr>
            <a:r>
              <a:rPr kumimoji="1" lang="ja-JP" altLang="en-US" sz="1100"/>
              <a:t>複数のアクセス</a:t>
            </a:r>
            <a:r>
              <a:rPr kumimoji="1" lang="en-US" altLang="ja-JP" sz="1100" dirty="0"/>
              <a:t> </a:t>
            </a:r>
            <a:r>
              <a:rPr kumimoji="1" lang="ja-JP" altLang="en-US" sz="1100"/>
              <a:t>スイッチ間にまたがる</a:t>
            </a:r>
            <a:r>
              <a:rPr kumimoji="1" lang="en-US" altLang="ja-JP" sz="1100" dirty="0"/>
              <a:t> VLAN </a:t>
            </a:r>
            <a:r>
              <a:rPr kumimoji="1" lang="ja-JP" altLang="en-US" sz="1100"/>
              <a:t>によりエンドポイント側サブネットが柔軟に配置できる。</a:t>
            </a:r>
            <a:endParaRPr kumimoji="1" lang="en-US" altLang="ja-JP" sz="1100" dirty="0"/>
          </a:p>
          <a:p>
            <a:pPr marL="366712" lvl="1" indent="-171450">
              <a:lnSpc>
                <a:spcPct val="110000"/>
              </a:lnSpc>
              <a:spcBef>
                <a:spcPts val="0"/>
              </a:spcBef>
            </a:pPr>
            <a:r>
              <a:rPr kumimoji="1" lang="ja-JP" altLang="en-US" sz="1100"/>
              <a:t>機器</a:t>
            </a:r>
            <a:r>
              <a:rPr kumimoji="1" lang="en-US" altLang="ja-JP" sz="1100" dirty="0"/>
              <a:t>/</a:t>
            </a:r>
            <a:r>
              <a:rPr kumimoji="1" lang="ja-JP" altLang="en-US" sz="1100"/>
              <a:t>リンクの物理的な変更なしにサブネット配置を容易に変更できる。</a:t>
            </a:r>
            <a:endParaRPr kumimoji="1" lang="en-US" altLang="ja-JP" sz="1100" dirty="0"/>
          </a:p>
          <a:p>
            <a:pPr marL="366712" lvl="1" indent="-171450">
              <a:lnSpc>
                <a:spcPct val="110000"/>
              </a:lnSpc>
              <a:spcBef>
                <a:spcPts val="0"/>
              </a:spcBef>
            </a:pPr>
            <a:r>
              <a:rPr kumimoji="1" lang="ja-JP" altLang="en-US" sz="1100"/>
              <a:t>エンドポイントが異なるアクセス スイッチへ移動しても </a:t>
            </a:r>
            <a:r>
              <a:rPr kumimoji="1" lang="en-US" altLang="ja-JP" sz="1100" dirty="0"/>
              <a:t>IP</a:t>
            </a:r>
            <a:r>
              <a:rPr kumimoji="1" lang="ja-JP" altLang="en-US" sz="1100"/>
              <a:t> アドレスの変更なく通信可能となる。</a:t>
            </a:r>
            <a:endParaRPr kumimoji="1" lang="en-US" altLang="ja-JP" sz="1100" dirty="0"/>
          </a:p>
          <a:p>
            <a:pPr marL="195262" lvl="1" indent="0">
              <a:lnSpc>
                <a:spcPct val="110000"/>
              </a:lnSpc>
              <a:spcBef>
                <a:spcPts val="0"/>
              </a:spcBef>
              <a:buNone/>
            </a:pPr>
            <a:r>
              <a:rPr kumimoji="1" lang="ja-JP" altLang="en-US" sz="1100"/>
              <a:t>　</a:t>
            </a:r>
            <a:r>
              <a:rPr kumimoji="1" lang="en-US" altLang="ja-JP" sz="1100" dirty="0"/>
              <a:t>  </a:t>
            </a:r>
            <a:r>
              <a:rPr kumimoji="1" lang="ja-JP" altLang="en-US" sz="1100"/>
              <a:t>ディストリビューショ</a:t>
            </a:r>
            <a:r>
              <a:rPr kumimoji="1" lang="en-US" altLang="ja-JP" sz="1100" dirty="0"/>
              <a:t> </a:t>
            </a:r>
            <a:r>
              <a:rPr kumimoji="1" lang="ja-JP" altLang="en-US" sz="1100"/>
              <a:t>ンスイッチはエンド ポイントの </a:t>
            </a:r>
            <a:r>
              <a:rPr kumimoji="1" lang="en-US" altLang="ja-JP" sz="1100" dirty="0"/>
              <a:t>VLAN</a:t>
            </a:r>
            <a:r>
              <a:rPr kumimoji="1" lang="ja-JP" altLang="en-US" sz="1100"/>
              <a:t> </a:t>
            </a:r>
            <a:r>
              <a:rPr kumimoji="1" lang="en-US" altLang="ja-JP" sz="1100" dirty="0"/>
              <a:t>(</a:t>
            </a:r>
            <a:r>
              <a:rPr kumimoji="1" lang="ja-JP" altLang="en-US" sz="1100"/>
              <a:t>サブネット</a:t>
            </a:r>
            <a:r>
              <a:rPr kumimoji="1" lang="en-US" altLang="ja-JP" sz="1100" dirty="0"/>
              <a:t>)</a:t>
            </a:r>
            <a:r>
              <a:rPr kumimoji="1" lang="ja-JP" altLang="en-US" sz="1100"/>
              <a:t>に対するデフォルト</a:t>
            </a:r>
            <a:r>
              <a:rPr kumimoji="1" lang="en-US" altLang="ja-JP" sz="1100" dirty="0"/>
              <a:t> </a:t>
            </a:r>
            <a:r>
              <a:rPr kumimoji="1" lang="ja-JP" altLang="en-US" sz="1100"/>
              <a:t>ゲートウェイ</a:t>
            </a:r>
            <a:br>
              <a:rPr kumimoji="1" lang="en-US" altLang="ja-JP" sz="1100" dirty="0"/>
            </a:br>
            <a:r>
              <a:rPr kumimoji="1" lang="en-US" altLang="ja-JP" sz="1100" dirty="0"/>
              <a:t>    </a:t>
            </a:r>
            <a:r>
              <a:rPr kumimoji="1" lang="ja-JP" altLang="en-US" sz="1100"/>
              <a:t>機能を提供します。</a:t>
            </a:r>
          </a:p>
          <a:p>
            <a:pPr>
              <a:lnSpc>
                <a:spcPct val="110000"/>
              </a:lnSpc>
              <a:spcBef>
                <a:spcPts val="0"/>
              </a:spcBef>
              <a:buClrTx/>
              <a:buSzPct val="100000"/>
              <a:buFont typeface="Wingdings" pitchFamily="2" charset="2"/>
              <a:buChar char="n"/>
            </a:pPr>
            <a:r>
              <a:rPr kumimoji="1" lang="ja-JP" altLang="en-US" sz="1100" b="1">
                <a:solidFill>
                  <a:schemeClr val="bg1"/>
                </a:solidFill>
              </a:rPr>
              <a:t>ディストリビューション</a:t>
            </a:r>
            <a:r>
              <a:rPr kumimoji="1" lang="en-US" altLang="ja-JP" sz="1100" b="1" dirty="0">
                <a:solidFill>
                  <a:schemeClr val="bg1"/>
                </a:solidFill>
              </a:rPr>
              <a:t> - </a:t>
            </a:r>
            <a:r>
              <a:rPr kumimoji="1" lang="ja-JP" altLang="en-US" sz="1100" b="1">
                <a:solidFill>
                  <a:schemeClr val="bg1"/>
                </a:solidFill>
              </a:rPr>
              <a:t>コア間</a:t>
            </a:r>
            <a:endParaRPr kumimoji="1" lang="en-US" altLang="ja-JP" sz="1100" b="1" dirty="0">
              <a:solidFill>
                <a:schemeClr val="bg1"/>
              </a:solidFill>
            </a:endParaRPr>
          </a:p>
          <a:p>
            <a:pPr marL="188912" lvl="1" indent="0">
              <a:lnSpc>
                <a:spcPct val="110000"/>
              </a:lnSpc>
              <a:spcBef>
                <a:spcPts val="0"/>
              </a:spcBef>
              <a:buClrTx/>
              <a:buSzPct val="100000"/>
              <a:buNone/>
            </a:pPr>
            <a:r>
              <a:rPr kumimoji="1" lang="ja-JP" altLang="en-US" sz="1100"/>
              <a:t>　ルーティング プロトコルを用いた </a:t>
            </a:r>
            <a:r>
              <a:rPr kumimoji="1" lang="en-US" altLang="ja-JP" sz="1100" dirty="0"/>
              <a:t>IP</a:t>
            </a:r>
            <a:r>
              <a:rPr kumimoji="1" lang="ja-JP" altLang="en-US" sz="1100"/>
              <a:t> ルーティングのレイヤ </a:t>
            </a:r>
            <a:r>
              <a:rPr kumimoji="1" lang="en-US" altLang="ja-JP" sz="1100" dirty="0"/>
              <a:t>3</a:t>
            </a:r>
            <a:r>
              <a:rPr kumimoji="1" lang="ja-JP" altLang="en-US" sz="1100"/>
              <a:t> 機能を動作させます。</a:t>
            </a:r>
            <a:r>
              <a:rPr kumimoji="1" lang="en-US" altLang="ja-JP" sz="1100" dirty="0"/>
              <a:t>OSPF</a:t>
            </a:r>
            <a:r>
              <a:rPr kumimoji="1" lang="ja-JP" altLang="en-US" sz="1100"/>
              <a:t> などのルーティ</a:t>
            </a:r>
            <a:br>
              <a:rPr kumimoji="1" lang="en-US" altLang="ja-JP" sz="1100" dirty="0"/>
            </a:br>
            <a:r>
              <a:rPr kumimoji="1" lang="en-US" altLang="ja-JP" sz="1100" dirty="0"/>
              <a:t>  </a:t>
            </a:r>
            <a:r>
              <a:rPr kumimoji="1" lang="ja-JP" altLang="en-US" sz="1100"/>
              <a:t>ング</a:t>
            </a:r>
            <a:r>
              <a:rPr kumimoji="1" lang="en-US" altLang="ja-JP" sz="1100" dirty="0"/>
              <a:t> </a:t>
            </a:r>
            <a:r>
              <a:rPr kumimoji="1" lang="ja-JP" altLang="en-US" sz="1100"/>
              <a:t>プロトコルは明示的にループ</a:t>
            </a:r>
            <a:r>
              <a:rPr kumimoji="1" lang="en-US" altLang="ja-JP" sz="1100" dirty="0"/>
              <a:t> </a:t>
            </a:r>
            <a:r>
              <a:rPr kumimoji="1" lang="ja-JP" altLang="en-US" sz="1100"/>
              <a:t>フリーとなる経路制御を行うため、</a:t>
            </a:r>
            <a:r>
              <a:rPr kumimoji="1" lang="en-US" altLang="ja-JP" sz="1100" dirty="0"/>
              <a:t>LAN</a:t>
            </a:r>
            <a:r>
              <a:rPr kumimoji="1" lang="ja-JP" altLang="en-US" sz="1100"/>
              <a:t> の根幹となる部分での適切</a:t>
            </a:r>
            <a:br>
              <a:rPr kumimoji="1" lang="en-US" altLang="ja-JP" sz="1100" dirty="0"/>
            </a:br>
            <a:r>
              <a:rPr kumimoji="1" lang="en-US" altLang="ja-JP" sz="1100" dirty="0"/>
              <a:t>  </a:t>
            </a:r>
            <a:r>
              <a:rPr kumimoji="1" lang="ja-JP" altLang="en-US" sz="1100"/>
              <a:t>な稼働により </a:t>
            </a:r>
            <a:r>
              <a:rPr kumimoji="1" lang="en-US" altLang="ja-JP" sz="1100" dirty="0"/>
              <a:t>LAN</a:t>
            </a:r>
            <a:r>
              <a:rPr kumimoji="1" lang="ja-JP" altLang="en-US" sz="1100"/>
              <a:t> 全体を安定化させ、かつ障害時の影響範囲を極小化できます。</a:t>
            </a:r>
            <a:endParaRPr kumimoji="1" lang="en-US" altLang="ja-JP" sz="1100" b="1" dirty="0"/>
          </a:p>
        </p:txBody>
      </p:sp>
      <p:sp>
        <p:nvSpPr>
          <p:cNvPr id="56" name="Slide Number Placeholder 4">
            <a:extLst>
              <a:ext uri="{FF2B5EF4-FFF2-40B4-BE49-F238E27FC236}">
                <a16:creationId xmlns:a16="http://schemas.microsoft.com/office/drawing/2014/main" id="{92E44DA7-AADE-A54A-B561-802578325049}"/>
              </a:ext>
            </a:extLst>
          </p:cNvPr>
          <p:cNvSpPr txBox="1">
            <a:spLocks/>
          </p:cNvSpPr>
          <p:nvPr/>
        </p:nvSpPr>
        <p:spPr>
          <a:xfrm>
            <a:off x="8648700" y="4884738"/>
            <a:ext cx="495300" cy="274637"/>
          </a:xfrm>
          <a:prstGeom prst="rect">
            <a:avLst/>
          </a:prstGeom>
        </p:spPr>
        <p:txBody>
          <a:bodyPr>
            <a:noAutofit/>
          </a:bodyPr>
          <a:lstStyle>
            <a:defPPr>
              <a:defRPr lang="en-US"/>
            </a:defPPr>
            <a:lvl1pPr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1pPr>
            <a:lvl2pPr marL="4572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2pPr>
            <a:lvl3pPr marL="9144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3pPr>
            <a:lvl4pPr marL="13716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4pPr>
            <a:lvl5pPr marL="18288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5pPr>
            <a:lvl6pPr marL="2286000" algn="l" defTabSz="457200" rtl="0" eaLnBrk="1" latinLnBrk="0" hangingPunct="1">
              <a:defRPr kern="1200">
                <a:solidFill>
                  <a:schemeClr val="tx1"/>
                </a:solidFill>
                <a:latin typeface="Arial" charset="0"/>
                <a:ea typeface="ＭＳ Ｐゴシック" charset="0"/>
                <a:cs typeface="ＭＳ Ｐゴシック" charset="0"/>
              </a:defRPr>
            </a:lvl6pPr>
            <a:lvl7pPr marL="2743200" algn="l" defTabSz="457200" rtl="0" eaLnBrk="1" latinLnBrk="0" hangingPunct="1">
              <a:defRPr kern="1200">
                <a:solidFill>
                  <a:schemeClr val="tx1"/>
                </a:solidFill>
                <a:latin typeface="Arial" charset="0"/>
                <a:ea typeface="ＭＳ Ｐゴシック" charset="0"/>
                <a:cs typeface="ＭＳ Ｐゴシック" charset="0"/>
              </a:defRPr>
            </a:lvl7pPr>
            <a:lvl8pPr marL="3200400" algn="l" defTabSz="457200" rtl="0" eaLnBrk="1" latinLnBrk="0" hangingPunct="1">
              <a:defRPr kern="1200">
                <a:solidFill>
                  <a:schemeClr val="tx1"/>
                </a:solidFill>
                <a:latin typeface="Arial" charset="0"/>
                <a:ea typeface="ＭＳ Ｐゴシック" charset="0"/>
                <a:cs typeface="ＭＳ Ｐゴシック" charset="0"/>
              </a:defRPr>
            </a:lvl8pPr>
            <a:lvl9pPr marL="3657600" algn="l" defTabSz="457200" rtl="0" eaLnBrk="1" latinLnBrk="0" hangingPunct="1">
              <a:defRPr kern="1200">
                <a:solidFill>
                  <a:schemeClr val="tx1"/>
                </a:solidFill>
                <a:latin typeface="Arial" charset="0"/>
                <a:ea typeface="ＭＳ Ｐゴシック" charset="0"/>
                <a:cs typeface="ＭＳ Ｐゴシック" charset="0"/>
              </a:defRPr>
            </a:lvl9pPr>
          </a:lstStyle>
          <a:p>
            <a:fld id="{3945D0FD-48F1-4D72-80C5-FFB60B92A834}" type="slidenum">
              <a:rPr lang="en-US" sz="900" smtClean="0">
                <a:latin typeface="+mn-lt"/>
              </a:rPr>
              <a:pPr/>
              <a:t>56</a:t>
            </a:fld>
            <a:endParaRPr lang="en-US" sz="900">
              <a:latin typeface="+mn-lt"/>
            </a:endParaRPr>
          </a:p>
        </p:txBody>
      </p:sp>
      <p:cxnSp>
        <p:nvCxnSpPr>
          <p:cNvPr id="53" name="直線コネクタ 52">
            <a:extLst>
              <a:ext uri="{FF2B5EF4-FFF2-40B4-BE49-F238E27FC236}">
                <a16:creationId xmlns:a16="http://schemas.microsoft.com/office/drawing/2014/main" id="{C4145089-B071-E841-81D7-ED3507A48844}"/>
              </a:ext>
            </a:extLst>
          </p:cNvPr>
          <p:cNvCxnSpPr>
            <a:cxnSpLocks/>
          </p:cNvCxnSpPr>
          <p:nvPr/>
        </p:nvCxnSpPr>
        <p:spPr>
          <a:xfrm flipH="1">
            <a:off x="6840343" y="1906334"/>
            <a:ext cx="678267" cy="88690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4" name="直線コネクタ 53">
            <a:extLst>
              <a:ext uri="{FF2B5EF4-FFF2-40B4-BE49-F238E27FC236}">
                <a16:creationId xmlns:a16="http://schemas.microsoft.com/office/drawing/2014/main" id="{DCD28A8E-3252-DB47-AA17-C6D3831D05D0}"/>
              </a:ext>
            </a:extLst>
          </p:cNvPr>
          <p:cNvCxnSpPr>
            <a:cxnSpLocks/>
          </p:cNvCxnSpPr>
          <p:nvPr/>
        </p:nvCxnSpPr>
        <p:spPr>
          <a:xfrm flipH="1">
            <a:off x="7257660" y="1923736"/>
            <a:ext cx="650190" cy="869499"/>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5" name="直線コネクタ 54">
            <a:extLst>
              <a:ext uri="{FF2B5EF4-FFF2-40B4-BE49-F238E27FC236}">
                <a16:creationId xmlns:a16="http://schemas.microsoft.com/office/drawing/2014/main" id="{80D30E90-E1E2-6D43-A77D-D39F6AF72A78}"/>
              </a:ext>
            </a:extLst>
          </p:cNvPr>
          <p:cNvCxnSpPr>
            <a:cxnSpLocks/>
          </p:cNvCxnSpPr>
          <p:nvPr/>
        </p:nvCxnSpPr>
        <p:spPr>
          <a:xfrm flipH="1">
            <a:off x="7101620" y="2782524"/>
            <a:ext cx="5288" cy="0"/>
          </a:xfrm>
          <a:prstGeom prst="line">
            <a:avLst/>
          </a:prstGeom>
          <a:ln w="3175" cmpd="dbl">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7" name="直線コネクタ 56">
            <a:extLst>
              <a:ext uri="{FF2B5EF4-FFF2-40B4-BE49-F238E27FC236}">
                <a16:creationId xmlns:a16="http://schemas.microsoft.com/office/drawing/2014/main" id="{DCE7BEC7-A86E-2045-AF11-22DF90EEBAC4}"/>
              </a:ext>
            </a:extLst>
          </p:cNvPr>
          <p:cNvCxnSpPr>
            <a:cxnSpLocks/>
          </p:cNvCxnSpPr>
          <p:nvPr/>
        </p:nvCxnSpPr>
        <p:spPr>
          <a:xfrm flipH="1">
            <a:off x="6844965" y="1916645"/>
            <a:ext cx="1053059" cy="876589"/>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8" name="直線コネクタ 57">
            <a:extLst>
              <a:ext uri="{FF2B5EF4-FFF2-40B4-BE49-F238E27FC236}">
                <a16:creationId xmlns:a16="http://schemas.microsoft.com/office/drawing/2014/main" id="{53038088-5887-B844-AEE0-9CC785AC4525}"/>
              </a:ext>
            </a:extLst>
          </p:cNvPr>
          <p:cNvCxnSpPr>
            <a:cxnSpLocks/>
          </p:cNvCxnSpPr>
          <p:nvPr/>
        </p:nvCxnSpPr>
        <p:spPr>
          <a:xfrm flipH="1">
            <a:off x="7257660" y="1929339"/>
            <a:ext cx="225172" cy="861822"/>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9" name="直線コネクタ 58">
            <a:extLst>
              <a:ext uri="{FF2B5EF4-FFF2-40B4-BE49-F238E27FC236}">
                <a16:creationId xmlns:a16="http://schemas.microsoft.com/office/drawing/2014/main" id="{6E4F4F1C-D5CD-4D4B-8897-0C4C764CCDA6}"/>
              </a:ext>
            </a:extLst>
          </p:cNvPr>
          <p:cNvCxnSpPr>
            <a:cxnSpLocks/>
          </p:cNvCxnSpPr>
          <p:nvPr/>
        </p:nvCxnSpPr>
        <p:spPr>
          <a:xfrm flipV="1">
            <a:off x="6748166" y="2816984"/>
            <a:ext cx="188572" cy="715805"/>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0" name="直線コネクタ 59">
            <a:extLst>
              <a:ext uri="{FF2B5EF4-FFF2-40B4-BE49-F238E27FC236}">
                <a16:creationId xmlns:a16="http://schemas.microsoft.com/office/drawing/2014/main" id="{3D403B26-FAF7-1B4F-B847-5048D1543B43}"/>
              </a:ext>
            </a:extLst>
          </p:cNvPr>
          <p:cNvCxnSpPr>
            <a:cxnSpLocks/>
          </p:cNvCxnSpPr>
          <p:nvPr/>
        </p:nvCxnSpPr>
        <p:spPr>
          <a:xfrm flipV="1">
            <a:off x="6745087" y="2808097"/>
            <a:ext cx="553123" cy="759902"/>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3" name="直線コネクタ 62">
            <a:extLst>
              <a:ext uri="{FF2B5EF4-FFF2-40B4-BE49-F238E27FC236}">
                <a16:creationId xmlns:a16="http://schemas.microsoft.com/office/drawing/2014/main" id="{0AF6F960-9D82-3F4F-BEE6-6E57E2C6382F}"/>
              </a:ext>
            </a:extLst>
          </p:cNvPr>
          <p:cNvCxnSpPr>
            <a:cxnSpLocks/>
          </p:cNvCxnSpPr>
          <p:nvPr/>
        </p:nvCxnSpPr>
        <p:spPr>
          <a:xfrm flipH="1" flipV="1">
            <a:off x="6955581" y="2816454"/>
            <a:ext cx="498085" cy="751546"/>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4" name="直線コネクタ 63">
            <a:extLst>
              <a:ext uri="{FF2B5EF4-FFF2-40B4-BE49-F238E27FC236}">
                <a16:creationId xmlns:a16="http://schemas.microsoft.com/office/drawing/2014/main" id="{BB4EFE62-9CA1-3D41-B5F1-FDEDA96116C5}"/>
              </a:ext>
            </a:extLst>
          </p:cNvPr>
          <p:cNvCxnSpPr>
            <a:cxnSpLocks/>
          </p:cNvCxnSpPr>
          <p:nvPr/>
        </p:nvCxnSpPr>
        <p:spPr>
          <a:xfrm flipH="1" flipV="1">
            <a:off x="7293417" y="2808097"/>
            <a:ext cx="183049" cy="774614"/>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pic>
        <p:nvPicPr>
          <p:cNvPr id="71" name="Picture 28">
            <a:extLst>
              <a:ext uri="{FF2B5EF4-FFF2-40B4-BE49-F238E27FC236}">
                <a16:creationId xmlns:a16="http://schemas.microsoft.com/office/drawing/2014/main" id="{715030D7-840F-1546-8543-DF80D3260BF8}"/>
              </a:ext>
            </a:extLst>
          </p:cNvPr>
          <p:cNvPicPr>
            <a:picLocks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784532" y="2617502"/>
            <a:ext cx="353428" cy="3464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2" name="Picture 28">
            <a:extLst>
              <a:ext uri="{FF2B5EF4-FFF2-40B4-BE49-F238E27FC236}">
                <a16:creationId xmlns:a16="http://schemas.microsoft.com/office/drawing/2014/main" id="{43CD051E-74D4-4549-BC9A-CA502A703CA0}"/>
              </a:ext>
            </a:extLst>
          </p:cNvPr>
          <p:cNvPicPr>
            <a:picLocks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150563" y="2612155"/>
            <a:ext cx="353428" cy="3464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3" name="Picture 41">
            <a:extLst>
              <a:ext uri="{FF2B5EF4-FFF2-40B4-BE49-F238E27FC236}">
                <a16:creationId xmlns:a16="http://schemas.microsoft.com/office/drawing/2014/main" id="{A708DAE1-AC55-6B44-8DEA-3A9A3966F636}"/>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554189" y="3502769"/>
            <a:ext cx="373874" cy="159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4" name="Picture 41">
            <a:extLst>
              <a:ext uri="{FF2B5EF4-FFF2-40B4-BE49-F238E27FC236}">
                <a16:creationId xmlns:a16="http://schemas.microsoft.com/office/drawing/2014/main" id="{F26880A4-E90B-B448-AB43-B725D1F87AE4}"/>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7251394" y="3502769"/>
            <a:ext cx="373874" cy="159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cxnSp>
        <p:nvCxnSpPr>
          <p:cNvPr id="75" name="直線コネクタ 74">
            <a:extLst>
              <a:ext uri="{FF2B5EF4-FFF2-40B4-BE49-F238E27FC236}">
                <a16:creationId xmlns:a16="http://schemas.microsoft.com/office/drawing/2014/main" id="{864538A9-CDD8-BE48-8DC2-0090BE920024}"/>
              </a:ext>
            </a:extLst>
          </p:cNvPr>
          <p:cNvCxnSpPr>
            <a:cxnSpLocks/>
          </p:cNvCxnSpPr>
          <p:nvPr/>
        </p:nvCxnSpPr>
        <p:spPr>
          <a:xfrm flipH="1">
            <a:off x="8247898" y="2779688"/>
            <a:ext cx="5288" cy="0"/>
          </a:xfrm>
          <a:prstGeom prst="line">
            <a:avLst/>
          </a:prstGeom>
          <a:ln w="3175" cmpd="dbl">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6" name="直線コネクタ 75">
            <a:extLst>
              <a:ext uri="{FF2B5EF4-FFF2-40B4-BE49-F238E27FC236}">
                <a16:creationId xmlns:a16="http://schemas.microsoft.com/office/drawing/2014/main" id="{A4D303C9-472A-0D45-A0E6-6108AD375164}"/>
              </a:ext>
            </a:extLst>
          </p:cNvPr>
          <p:cNvCxnSpPr>
            <a:cxnSpLocks/>
          </p:cNvCxnSpPr>
          <p:nvPr/>
        </p:nvCxnSpPr>
        <p:spPr>
          <a:xfrm flipH="1" flipV="1">
            <a:off x="8101858" y="2813618"/>
            <a:ext cx="511060" cy="766258"/>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7" name="直線コネクタ 76">
            <a:extLst>
              <a:ext uri="{FF2B5EF4-FFF2-40B4-BE49-F238E27FC236}">
                <a16:creationId xmlns:a16="http://schemas.microsoft.com/office/drawing/2014/main" id="{8F918CFE-BA65-9A42-8296-A36E05DE51AC}"/>
              </a:ext>
            </a:extLst>
          </p:cNvPr>
          <p:cNvCxnSpPr>
            <a:cxnSpLocks/>
          </p:cNvCxnSpPr>
          <p:nvPr/>
        </p:nvCxnSpPr>
        <p:spPr>
          <a:xfrm flipH="1" flipV="1">
            <a:off x="8439694" y="2805262"/>
            <a:ext cx="183049" cy="774614"/>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pic>
        <p:nvPicPr>
          <p:cNvPr id="78" name="Picture 41">
            <a:extLst>
              <a:ext uri="{FF2B5EF4-FFF2-40B4-BE49-F238E27FC236}">
                <a16:creationId xmlns:a16="http://schemas.microsoft.com/office/drawing/2014/main" id="{62D9FE37-BC77-684C-AB14-978C743B7642}"/>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7793215" y="3499933"/>
            <a:ext cx="373874" cy="159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9" name="Picture 41">
            <a:extLst>
              <a:ext uri="{FF2B5EF4-FFF2-40B4-BE49-F238E27FC236}">
                <a16:creationId xmlns:a16="http://schemas.microsoft.com/office/drawing/2014/main" id="{C5A401AC-575E-8649-9779-B408048F3295}"/>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8463331" y="3499933"/>
            <a:ext cx="373874" cy="159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cxnSp>
        <p:nvCxnSpPr>
          <p:cNvPr id="84" name="直線コネクタ 83">
            <a:extLst>
              <a:ext uri="{FF2B5EF4-FFF2-40B4-BE49-F238E27FC236}">
                <a16:creationId xmlns:a16="http://schemas.microsoft.com/office/drawing/2014/main" id="{3A5AB207-11F3-BF4C-BD5C-FDFAACB73830}"/>
              </a:ext>
            </a:extLst>
          </p:cNvPr>
          <p:cNvCxnSpPr>
            <a:cxnSpLocks/>
          </p:cNvCxnSpPr>
          <p:nvPr/>
        </p:nvCxnSpPr>
        <p:spPr>
          <a:xfrm>
            <a:off x="7788159" y="1918362"/>
            <a:ext cx="732362" cy="88690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5" name="直線コネクタ 84">
            <a:extLst>
              <a:ext uri="{FF2B5EF4-FFF2-40B4-BE49-F238E27FC236}">
                <a16:creationId xmlns:a16="http://schemas.microsoft.com/office/drawing/2014/main" id="{A209632B-08D3-4C40-B16C-FD2D4AAF3EFD}"/>
              </a:ext>
            </a:extLst>
          </p:cNvPr>
          <p:cNvCxnSpPr>
            <a:cxnSpLocks/>
          </p:cNvCxnSpPr>
          <p:nvPr/>
        </p:nvCxnSpPr>
        <p:spPr>
          <a:xfrm>
            <a:off x="7367875" y="1935763"/>
            <a:ext cx="702045" cy="869499"/>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6" name="直線コネクタ 85">
            <a:extLst>
              <a:ext uri="{FF2B5EF4-FFF2-40B4-BE49-F238E27FC236}">
                <a16:creationId xmlns:a16="http://schemas.microsoft.com/office/drawing/2014/main" id="{072163DF-F9C0-BB48-ABF0-5AD3AE466CD8}"/>
              </a:ext>
            </a:extLst>
          </p:cNvPr>
          <p:cNvCxnSpPr>
            <a:cxnSpLocks/>
          </p:cNvCxnSpPr>
          <p:nvPr/>
        </p:nvCxnSpPr>
        <p:spPr>
          <a:xfrm>
            <a:off x="8232696" y="2794551"/>
            <a:ext cx="5709" cy="0"/>
          </a:xfrm>
          <a:prstGeom prst="line">
            <a:avLst/>
          </a:prstGeom>
          <a:ln w="3175" cmpd="dbl">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4" name="直線コネクタ 93">
            <a:extLst>
              <a:ext uri="{FF2B5EF4-FFF2-40B4-BE49-F238E27FC236}">
                <a16:creationId xmlns:a16="http://schemas.microsoft.com/office/drawing/2014/main" id="{B2F523CF-355C-F644-922A-29351417CB3B}"/>
              </a:ext>
            </a:extLst>
          </p:cNvPr>
          <p:cNvCxnSpPr>
            <a:cxnSpLocks/>
          </p:cNvCxnSpPr>
          <p:nvPr/>
        </p:nvCxnSpPr>
        <p:spPr>
          <a:xfrm>
            <a:off x="7378484" y="1928673"/>
            <a:ext cx="1137045" cy="876589"/>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6" name="直線コネクタ 95">
            <a:extLst>
              <a:ext uri="{FF2B5EF4-FFF2-40B4-BE49-F238E27FC236}">
                <a16:creationId xmlns:a16="http://schemas.microsoft.com/office/drawing/2014/main" id="{15F4673E-071B-B347-8D77-E6F88A9C1885}"/>
              </a:ext>
            </a:extLst>
          </p:cNvPr>
          <p:cNvCxnSpPr>
            <a:cxnSpLocks/>
          </p:cNvCxnSpPr>
          <p:nvPr/>
        </p:nvCxnSpPr>
        <p:spPr>
          <a:xfrm>
            <a:off x="7826790" y="1941367"/>
            <a:ext cx="243130" cy="861822"/>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8" name="直線コネクタ 97">
            <a:extLst>
              <a:ext uri="{FF2B5EF4-FFF2-40B4-BE49-F238E27FC236}">
                <a16:creationId xmlns:a16="http://schemas.microsoft.com/office/drawing/2014/main" id="{EFF5005C-B779-144B-87AE-B542F90AE6C3}"/>
              </a:ext>
            </a:extLst>
          </p:cNvPr>
          <p:cNvCxnSpPr>
            <a:cxnSpLocks/>
          </p:cNvCxnSpPr>
          <p:nvPr/>
        </p:nvCxnSpPr>
        <p:spPr>
          <a:xfrm>
            <a:off x="6994998" y="2791716"/>
            <a:ext cx="5709" cy="0"/>
          </a:xfrm>
          <a:prstGeom prst="line">
            <a:avLst/>
          </a:prstGeom>
          <a:ln w="3175" cmpd="dbl">
            <a:solidFill>
              <a:schemeClr val="tx1"/>
            </a:solidFill>
          </a:ln>
        </p:spPr>
        <p:style>
          <a:lnRef idx="1">
            <a:schemeClr val="accent1"/>
          </a:lnRef>
          <a:fillRef idx="0">
            <a:schemeClr val="accent1"/>
          </a:fillRef>
          <a:effectRef idx="0">
            <a:schemeClr val="accent1"/>
          </a:effectRef>
          <a:fontRef idx="minor">
            <a:schemeClr val="tx1"/>
          </a:fontRef>
        </p:style>
      </p:cxnSp>
      <p:pic>
        <p:nvPicPr>
          <p:cNvPr id="100" name="Picture 28">
            <a:extLst>
              <a:ext uri="{FF2B5EF4-FFF2-40B4-BE49-F238E27FC236}">
                <a16:creationId xmlns:a16="http://schemas.microsoft.com/office/drawing/2014/main" id="{CD443DAC-2970-164B-AB45-8558B9DE4415}"/>
              </a:ext>
            </a:extLst>
          </p:cNvPr>
          <p:cNvPicPr>
            <a:picLocks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306118" y="1735732"/>
            <a:ext cx="353428" cy="3464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5" name="Picture 28">
            <a:extLst>
              <a:ext uri="{FF2B5EF4-FFF2-40B4-BE49-F238E27FC236}">
                <a16:creationId xmlns:a16="http://schemas.microsoft.com/office/drawing/2014/main" id="{7F1A3334-DFF6-2943-8C19-D518E265E72D}"/>
              </a:ext>
            </a:extLst>
          </p:cNvPr>
          <p:cNvPicPr>
            <a:picLocks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723741" y="1735732"/>
            <a:ext cx="353428" cy="3464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6" name="Picture 28">
            <a:extLst>
              <a:ext uri="{FF2B5EF4-FFF2-40B4-BE49-F238E27FC236}">
                <a16:creationId xmlns:a16="http://schemas.microsoft.com/office/drawing/2014/main" id="{B0F7EF58-10C6-8745-AEB4-F8B4EC176129}"/>
              </a:ext>
            </a:extLst>
          </p:cNvPr>
          <p:cNvPicPr>
            <a:picLocks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930810" y="2614666"/>
            <a:ext cx="353428" cy="3464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7" name="Picture 28">
            <a:extLst>
              <a:ext uri="{FF2B5EF4-FFF2-40B4-BE49-F238E27FC236}">
                <a16:creationId xmlns:a16="http://schemas.microsoft.com/office/drawing/2014/main" id="{6C024F02-4374-9541-9363-CA3084FA385E}"/>
              </a:ext>
            </a:extLst>
          </p:cNvPr>
          <p:cNvPicPr>
            <a:picLocks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296840" y="2609320"/>
            <a:ext cx="353428" cy="3464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8" name="Picture 27" descr="C:\Users\ecoffey\AppData\Local\Temp\Rar$DRa1.653\30059_Device_laptop_3145_unreachable_64.png">
            <a:extLst>
              <a:ext uri="{FF2B5EF4-FFF2-40B4-BE49-F238E27FC236}">
                <a16:creationId xmlns:a16="http://schemas.microsoft.com/office/drawing/2014/main" id="{BDE05158-5CBD-634C-98EA-B5D0CFA0BCA6}"/>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6543388" y="3700384"/>
            <a:ext cx="240136" cy="229970"/>
          </a:xfrm>
          <a:prstGeom prst="rect">
            <a:avLst/>
          </a:prstGeom>
          <a:noFill/>
          <a:extLst>
            <a:ext uri="{909E8E84-426E-40DD-AFC4-6F175D3DCCD1}">
              <a14:hiddenFill xmlns:a14="http://schemas.microsoft.com/office/drawing/2010/main">
                <a:solidFill>
                  <a:srgbClr val="FFFFFF"/>
                </a:solidFill>
              </a14:hiddenFill>
            </a:ext>
          </a:extLst>
        </p:spPr>
      </p:pic>
      <p:pic>
        <p:nvPicPr>
          <p:cNvPr id="109" name="Picture 27" descr="C:\Users\ecoffey\AppData\Local\Temp\Rar$DRa1.653\30059_Device_laptop_3145_unreachable_64.png">
            <a:extLst>
              <a:ext uri="{FF2B5EF4-FFF2-40B4-BE49-F238E27FC236}">
                <a16:creationId xmlns:a16="http://schemas.microsoft.com/office/drawing/2014/main" id="{57914B9A-C294-2243-967D-7554ADDCC886}"/>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7147276" y="3707293"/>
            <a:ext cx="240136" cy="229970"/>
          </a:xfrm>
          <a:prstGeom prst="rect">
            <a:avLst/>
          </a:prstGeom>
          <a:noFill/>
          <a:extLst>
            <a:ext uri="{909E8E84-426E-40DD-AFC4-6F175D3DCCD1}">
              <a14:hiddenFill xmlns:a14="http://schemas.microsoft.com/office/drawing/2010/main">
                <a:solidFill>
                  <a:srgbClr val="FFFFFF"/>
                </a:solidFill>
              </a14:hiddenFill>
            </a:ext>
          </a:extLst>
        </p:spPr>
      </p:pic>
      <p:sp>
        <p:nvSpPr>
          <p:cNvPr id="110" name="角丸四角形 109">
            <a:extLst>
              <a:ext uri="{FF2B5EF4-FFF2-40B4-BE49-F238E27FC236}">
                <a16:creationId xmlns:a16="http://schemas.microsoft.com/office/drawing/2014/main" id="{9169E919-7B63-FA4D-A959-5E92C91B58F8}"/>
              </a:ext>
            </a:extLst>
          </p:cNvPr>
          <p:cNvSpPr/>
          <p:nvPr/>
        </p:nvSpPr>
        <p:spPr>
          <a:xfrm>
            <a:off x="6627284" y="1652575"/>
            <a:ext cx="1981589" cy="1374873"/>
          </a:xfrm>
          <a:prstGeom prst="roundRect">
            <a:avLst/>
          </a:prstGeom>
          <a:noFill/>
          <a:ln>
            <a:solidFill>
              <a:schemeClr val="tx1"/>
            </a:solidFill>
            <a:prstDash val="sysDot"/>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200"/>
          </a:p>
        </p:txBody>
      </p:sp>
      <p:sp>
        <p:nvSpPr>
          <p:cNvPr id="111" name="正方形/長方形 110">
            <a:extLst>
              <a:ext uri="{FF2B5EF4-FFF2-40B4-BE49-F238E27FC236}">
                <a16:creationId xmlns:a16="http://schemas.microsoft.com/office/drawing/2014/main" id="{C7915CC8-683D-BE4E-B8F1-1ECDE30C9FA9}"/>
              </a:ext>
            </a:extLst>
          </p:cNvPr>
          <p:cNvSpPr/>
          <p:nvPr/>
        </p:nvSpPr>
        <p:spPr>
          <a:xfrm>
            <a:off x="6963501" y="1424729"/>
            <a:ext cx="1279517" cy="338554"/>
          </a:xfrm>
          <a:prstGeom prst="rect">
            <a:avLst/>
          </a:prstGeom>
          <a:solidFill>
            <a:schemeClr val="bg2"/>
          </a:solidFill>
        </p:spPr>
        <p:txBody>
          <a:bodyPr wrap="none">
            <a:spAutoFit/>
          </a:bodyPr>
          <a:lstStyle/>
          <a:p>
            <a:pPr algn="ctr"/>
            <a:r>
              <a:rPr kumimoji="1" lang="ja-JP" altLang="en-US" sz="800">
                <a:latin typeface="+mn-lt"/>
              </a:rPr>
              <a:t>ルーティング プロトコルを</a:t>
            </a:r>
            <a:br>
              <a:rPr kumimoji="1" lang="en-US" altLang="ja-JP" sz="800">
                <a:latin typeface="+mn-lt"/>
              </a:rPr>
            </a:br>
            <a:r>
              <a:rPr kumimoji="1" lang="ja-JP" altLang="en-US" sz="800">
                <a:latin typeface="+mn-lt"/>
              </a:rPr>
              <a:t>展開する範囲</a:t>
            </a:r>
          </a:p>
        </p:txBody>
      </p:sp>
      <p:cxnSp>
        <p:nvCxnSpPr>
          <p:cNvPr id="112" name="直線矢印コネクタ 111">
            <a:extLst>
              <a:ext uri="{FF2B5EF4-FFF2-40B4-BE49-F238E27FC236}">
                <a16:creationId xmlns:a16="http://schemas.microsoft.com/office/drawing/2014/main" id="{38B82FCF-BCEA-6645-A698-396056EA3D14}"/>
              </a:ext>
            </a:extLst>
          </p:cNvPr>
          <p:cNvCxnSpPr>
            <a:cxnSpLocks/>
          </p:cNvCxnSpPr>
          <p:nvPr/>
        </p:nvCxnSpPr>
        <p:spPr>
          <a:xfrm>
            <a:off x="6482137" y="2653909"/>
            <a:ext cx="0" cy="1053384"/>
          </a:xfrm>
          <a:prstGeom prst="straightConnector1">
            <a:avLst/>
          </a:prstGeom>
          <a:ln>
            <a:solidFill>
              <a:schemeClr val="tx1"/>
            </a:solidFill>
            <a:headEnd type="triangle"/>
            <a:tailEnd type="triangle"/>
          </a:ln>
        </p:spPr>
        <p:style>
          <a:lnRef idx="1">
            <a:schemeClr val="accent1"/>
          </a:lnRef>
          <a:fillRef idx="0">
            <a:schemeClr val="accent1"/>
          </a:fillRef>
          <a:effectRef idx="0">
            <a:schemeClr val="accent1"/>
          </a:effectRef>
          <a:fontRef idx="minor">
            <a:schemeClr val="tx1"/>
          </a:fontRef>
        </p:style>
      </p:cxnSp>
      <p:sp>
        <p:nvSpPr>
          <p:cNvPr id="113" name="正方形/長方形 112">
            <a:extLst>
              <a:ext uri="{FF2B5EF4-FFF2-40B4-BE49-F238E27FC236}">
                <a16:creationId xmlns:a16="http://schemas.microsoft.com/office/drawing/2014/main" id="{1F33707D-5402-D24E-B171-18F50E84C80E}"/>
              </a:ext>
            </a:extLst>
          </p:cNvPr>
          <p:cNvSpPr/>
          <p:nvPr/>
        </p:nvSpPr>
        <p:spPr>
          <a:xfrm>
            <a:off x="5888874" y="3075210"/>
            <a:ext cx="579006" cy="338554"/>
          </a:xfrm>
          <a:prstGeom prst="rect">
            <a:avLst/>
          </a:prstGeom>
        </p:spPr>
        <p:txBody>
          <a:bodyPr wrap="none">
            <a:spAutoFit/>
          </a:bodyPr>
          <a:lstStyle/>
          <a:p>
            <a:pPr algn="ctr"/>
            <a:r>
              <a:rPr kumimoji="1" lang="en-US" altLang="ja-JP" sz="800">
                <a:latin typeface="+mn-lt"/>
              </a:rPr>
              <a:t>VLAN</a:t>
            </a:r>
            <a:r>
              <a:rPr kumimoji="1" lang="ja-JP" altLang="en-US" sz="800">
                <a:latin typeface="+mn-lt"/>
              </a:rPr>
              <a:t>の</a:t>
            </a:r>
            <a:br>
              <a:rPr kumimoji="1" lang="en-US" altLang="ja-JP" sz="800">
                <a:latin typeface="+mn-lt"/>
              </a:rPr>
            </a:br>
            <a:r>
              <a:rPr kumimoji="1" lang="ja-JP" altLang="en-US" sz="800">
                <a:latin typeface="+mn-lt"/>
              </a:rPr>
              <a:t>範囲</a:t>
            </a:r>
          </a:p>
        </p:txBody>
      </p:sp>
      <p:pic>
        <p:nvPicPr>
          <p:cNvPr id="114" name="Picture 27" descr="C:\Users\ecoffey\AppData\Local\Temp\Rar$DRa1.653\30059_Device_laptop_3145_unreachable_64.png">
            <a:extLst>
              <a:ext uri="{FF2B5EF4-FFF2-40B4-BE49-F238E27FC236}">
                <a16:creationId xmlns:a16="http://schemas.microsoft.com/office/drawing/2014/main" id="{FE1EA946-9338-5442-B26A-C82E1AB4A8E0}"/>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7919450" y="3702223"/>
            <a:ext cx="240136" cy="229970"/>
          </a:xfrm>
          <a:prstGeom prst="rect">
            <a:avLst/>
          </a:prstGeom>
          <a:noFill/>
          <a:extLst>
            <a:ext uri="{909E8E84-426E-40DD-AFC4-6F175D3DCCD1}">
              <a14:hiddenFill xmlns:a14="http://schemas.microsoft.com/office/drawing/2010/main">
                <a:solidFill>
                  <a:srgbClr val="FFFFFF"/>
                </a:solidFill>
              </a14:hiddenFill>
            </a:ext>
          </a:extLst>
        </p:spPr>
      </p:pic>
      <p:pic>
        <p:nvPicPr>
          <p:cNvPr id="115" name="Picture 27" descr="C:\Users\ecoffey\AppData\Local\Temp\Rar$DRa1.653\30059_Device_laptop_3145_unreachable_64.png">
            <a:extLst>
              <a:ext uri="{FF2B5EF4-FFF2-40B4-BE49-F238E27FC236}">
                <a16:creationId xmlns:a16="http://schemas.microsoft.com/office/drawing/2014/main" id="{6354A34E-0271-244E-ABDA-10BE7CDEBF00}"/>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8597069" y="3709572"/>
            <a:ext cx="240136" cy="229970"/>
          </a:xfrm>
          <a:prstGeom prst="rect">
            <a:avLst/>
          </a:prstGeom>
          <a:noFill/>
          <a:extLst>
            <a:ext uri="{909E8E84-426E-40DD-AFC4-6F175D3DCCD1}">
              <a14:hiddenFill xmlns:a14="http://schemas.microsoft.com/office/drawing/2010/main">
                <a:solidFill>
                  <a:srgbClr val="FFFFFF"/>
                </a:solidFill>
              </a14:hiddenFill>
            </a:ext>
          </a:extLst>
        </p:spPr>
      </p:pic>
      <p:sp>
        <p:nvSpPr>
          <p:cNvPr id="116" name="正方形/長方形 115">
            <a:extLst>
              <a:ext uri="{FF2B5EF4-FFF2-40B4-BE49-F238E27FC236}">
                <a16:creationId xmlns:a16="http://schemas.microsoft.com/office/drawing/2014/main" id="{811360FA-4FCE-9B4B-9786-F8C49E299CCF}"/>
              </a:ext>
            </a:extLst>
          </p:cNvPr>
          <p:cNvSpPr/>
          <p:nvPr/>
        </p:nvSpPr>
        <p:spPr>
          <a:xfrm>
            <a:off x="6640206" y="3623815"/>
            <a:ext cx="76113" cy="147295"/>
          </a:xfrm>
          <a:prstGeom prst="rect">
            <a:avLst/>
          </a:prstGeom>
          <a:solidFill>
            <a:schemeClr val="tx1">
              <a:lumMod val="25000"/>
              <a:lumOff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17" name="正方形/長方形 116">
            <a:extLst>
              <a:ext uri="{FF2B5EF4-FFF2-40B4-BE49-F238E27FC236}">
                <a16:creationId xmlns:a16="http://schemas.microsoft.com/office/drawing/2014/main" id="{210C33C9-1519-8742-B1B4-E2003F6C3E40}"/>
              </a:ext>
            </a:extLst>
          </p:cNvPr>
          <p:cNvSpPr/>
          <p:nvPr/>
        </p:nvSpPr>
        <p:spPr>
          <a:xfrm rot="2727031">
            <a:off x="7279985" y="3612913"/>
            <a:ext cx="80167" cy="234924"/>
          </a:xfrm>
          <a:prstGeom prst="rect">
            <a:avLst/>
          </a:prstGeom>
          <a:solidFill>
            <a:schemeClr val="tx1">
              <a:lumMod val="25000"/>
              <a:lumOff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cxnSp>
        <p:nvCxnSpPr>
          <p:cNvPr id="118" name="直線コネクタ 117">
            <a:extLst>
              <a:ext uri="{FF2B5EF4-FFF2-40B4-BE49-F238E27FC236}">
                <a16:creationId xmlns:a16="http://schemas.microsoft.com/office/drawing/2014/main" id="{A86A97C3-ABAA-9147-A8B3-87091FE9CA86}"/>
              </a:ext>
            </a:extLst>
          </p:cNvPr>
          <p:cNvCxnSpPr>
            <a:cxnSpLocks/>
            <a:stCxn id="78" idx="0"/>
            <a:endCxn id="71" idx="2"/>
          </p:cNvCxnSpPr>
          <p:nvPr/>
        </p:nvCxnSpPr>
        <p:spPr>
          <a:xfrm flipH="1" flipV="1">
            <a:off x="6961246" y="2963908"/>
            <a:ext cx="1018906" cy="536025"/>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9" name="直線コネクタ 118">
            <a:extLst>
              <a:ext uri="{FF2B5EF4-FFF2-40B4-BE49-F238E27FC236}">
                <a16:creationId xmlns:a16="http://schemas.microsoft.com/office/drawing/2014/main" id="{1650EE62-3B87-F446-BEDC-BD5276E814EE}"/>
              </a:ext>
            </a:extLst>
          </p:cNvPr>
          <p:cNvCxnSpPr>
            <a:cxnSpLocks/>
            <a:stCxn id="78" idx="0"/>
            <a:endCxn id="72" idx="2"/>
          </p:cNvCxnSpPr>
          <p:nvPr/>
        </p:nvCxnSpPr>
        <p:spPr>
          <a:xfrm flipH="1" flipV="1">
            <a:off x="7327277" y="2958561"/>
            <a:ext cx="652875" cy="541372"/>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20" name="正方形/長方形 119">
            <a:extLst>
              <a:ext uri="{FF2B5EF4-FFF2-40B4-BE49-F238E27FC236}">
                <a16:creationId xmlns:a16="http://schemas.microsoft.com/office/drawing/2014/main" id="{3AE8FC4B-E53B-7C4E-AD68-07CF2AB7AD5D}"/>
              </a:ext>
            </a:extLst>
          </p:cNvPr>
          <p:cNvSpPr/>
          <p:nvPr/>
        </p:nvSpPr>
        <p:spPr>
          <a:xfrm rot="2278681">
            <a:off x="6904094" y="2852311"/>
            <a:ext cx="73520" cy="888160"/>
          </a:xfrm>
          <a:prstGeom prst="rect">
            <a:avLst/>
          </a:prstGeom>
          <a:solidFill>
            <a:schemeClr val="tx1">
              <a:lumMod val="25000"/>
              <a:lumOff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1" name="正方形/長方形 120">
            <a:extLst>
              <a:ext uri="{FF2B5EF4-FFF2-40B4-BE49-F238E27FC236}">
                <a16:creationId xmlns:a16="http://schemas.microsoft.com/office/drawing/2014/main" id="{D9F49E91-B87D-4C46-8B94-34391E1F75DD}"/>
              </a:ext>
            </a:extLst>
          </p:cNvPr>
          <p:cNvSpPr/>
          <p:nvPr/>
        </p:nvSpPr>
        <p:spPr>
          <a:xfrm rot="10005057">
            <a:off x="7270276" y="2935575"/>
            <a:ext cx="72060" cy="774821"/>
          </a:xfrm>
          <a:prstGeom prst="rect">
            <a:avLst/>
          </a:prstGeom>
          <a:solidFill>
            <a:schemeClr val="tx1">
              <a:lumMod val="25000"/>
              <a:lumOff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2" name="正方形/長方形 121">
            <a:extLst>
              <a:ext uri="{FF2B5EF4-FFF2-40B4-BE49-F238E27FC236}">
                <a16:creationId xmlns:a16="http://schemas.microsoft.com/office/drawing/2014/main" id="{F51B6B11-EB11-B545-A345-2E6CBBBBD7CF}"/>
              </a:ext>
            </a:extLst>
          </p:cNvPr>
          <p:cNvSpPr/>
          <p:nvPr/>
        </p:nvSpPr>
        <p:spPr>
          <a:xfrm>
            <a:off x="7981591" y="3622371"/>
            <a:ext cx="76113" cy="147295"/>
          </a:xfrm>
          <a:prstGeom prst="rect">
            <a:avLst/>
          </a:prstGeom>
          <a:solidFill>
            <a:schemeClr val="accent5">
              <a:lumMod val="20000"/>
              <a:lumOff val="8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pic>
        <p:nvPicPr>
          <p:cNvPr id="123" name="Picture 27" descr="C:\Users\ecoffey\AppData\Local\Temp\Rar$DRa1.653\30059_Device_laptop_3145_unreachable_64.png">
            <a:extLst>
              <a:ext uri="{FF2B5EF4-FFF2-40B4-BE49-F238E27FC236}">
                <a16:creationId xmlns:a16="http://schemas.microsoft.com/office/drawing/2014/main" id="{F7D391B6-53E2-274B-81E2-864728375442}"/>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7444209" y="3700384"/>
            <a:ext cx="240136" cy="229970"/>
          </a:xfrm>
          <a:prstGeom prst="rect">
            <a:avLst/>
          </a:prstGeom>
          <a:noFill/>
          <a:extLst>
            <a:ext uri="{909E8E84-426E-40DD-AFC4-6F175D3DCCD1}">
              <a14:hiddenFill xmlns:a14="http://schemas.microsoft.com/office/drawing/2010/main">
                <a:solidFill>
                  <a:srgbClr val="FFFFFF"/>
                </a:solidFill>
              </a14:hiddenFill>
            </a:ext>
          </a:extLst>
        </p:spPr>
      </p:pic>
      <p:sp>
        <p:nvSpPr>
          <p:cNvPr id="124" name="正方形/長方形 123">
            <a:extLst>
              <a:ext uri="{FF2B5EF4-FFF2-40B4-BE49-F238E27FC236}">
                <a16:creationId xmlns:a16="http://schemas.microsoft.com/office/drawing/2014/main" id="{C3515D77-F8F2-014D-98A8-821F84B09466}"/>
              </a:ext>
            </a:extLst>
          </p:cNvPr>
          <p:cNvSpPr/>
          <p:nvPr/>
        </p:nvSpPr>
        <p:spPr>
          <a:xfrm>
            <a:off x="7425575" y="3642594"/>
            <a:ext cx="76113" cy="147295"/>
          </a:xfrm>
          <a:prstGeom prst="rect">
            <a:avLst/>
          </a:prstGeom>
          <a:solidFill>
            <a:schemeClr val="accent5">
              <a:lumMod val="20000"/>
              <a:lumOff val="8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5" name="正方形/長方形 124">
            <a:extLst>
              <a:ext uri="{FF2B5EF4-FFF2-40B4-BE49-F238E27FC236}">
                <a16:creationId xmlns:a16="http://schemas.microsoft.com/office/drawing/2014/main" id="{FD038EDB-AF7F-8E42-A3F5-4C885148295B}"/>
              </a:ext>
            </a:extLst>
          </p:cNvPr>
          <p:cNvSpPr/>
          <p:nvPr/>
        </p:nvSpPr>
        <p:spPr>
          <a:xfrm rot="10005057">
            <a:off x="7345376" y="2920110"/>
            <a:ext cx="71374" cy="757524"/>
          </a:xfrm>
          <a:prstGeom prst="rect">
            <a:avLst/>
          </a:prstGeom>
          <a:solidFill>
            <a:schemeClr val="accent5">
              <a:lumMod val="20000"/>
              <a:lumOff val="8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6" name="正方形/長方形 125">
            <a:extLst>
              <a:ext uri="{FF2B5EF4-FFF2-40B4-BE49-F238E27FC236}">
                <a16:creationId xmlns:a16="http://schemas.microsoft.com/office/drawing/2014/main" id="{66B0E919-739C-8244-8FE4-571120E09B58}"/>
              </a:ext>
            </a:extLst>
          </p:cNvPr>
          <p:cNvSpPr/>
          <p:nvPr/>
        </p:nvSpPr>
        <p:spPr>
          <a:xfrm rot="7900227">
            <a:off x="7630778" y="2824979"/>
            <a:ext cx="82899" cy="981900"/>
          </a:xfrm>
          <a:prstGeom prst="rect">
            <a:avLst/>
          </a:prstGeom>
          <a:solidFill>
            <a:schemeClr val="accent5">
              <a:lumMod val="20000"/>
              <a:lumOff val="8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7" name="正方形/長方形 126">
            <a:extLst>
              <a:ext uri="{FF2B5EF4-FFF2-40B4-BE49-F238E27FC236}">
                <a16:creationId xmlns:a16="http://schemas.microsoft.com/office/drawing/2014/main" id="{1F273C2B-6970-8644-88C5-C5E944D4E29D}"/>
              </a:ext>
            </a:extLst>
          </p:cNvPr>
          <p:cNvSpPr/>
          <p:nvPr/>
        </p:nvSpPr>
        <p:spPr>
          <a:xfrm>
            <a:off x="6339228" y="4021471"/>
            <a:ext cx="453970" cy="338554"/>
          </a:xfrm>
          <a:prstGeom prst="rect">
            <a:avLst/>
          </a:prstGeom>
        </p:spPr>
        <p:txBody>
          <a:bodyPr wrap="none">
            <a:spAutoFit/>
          </a:bodyPr>
          <a:lstStyle/>
          <a:p>
            <a:pPr algn="ctr"/>
            <a:r>
              <a:rPr kumimoji="1" lang="en-US" altLang="ja-JP" sz="800">
                <a:latin typeface="+mn-lt"/>
              </a:rPr>
              <a:t>VLAN</a:t>
            </a:r>
            <a:br>
              <a:rPr kumimoji="1" lang="en-US" altLang="ja-JP" sz="800">
                <a:latin typeface="+mn-lt"/>
              </a:rPr>
            </a:br>
            <a:r>
              <a:rPr kumimoji="1" lang="en-US" altLang="ja-JP" sz="800">
                <a:latin typeface="+mn-lt"/>
              </a:rPr>
              <a:t>10</a:t>
            </a:r>
            <a:endParaRPr kumimoji="1" lang="ja-JP" altLang="en-US" sz="800">
              <a:latin typeface="+mn-lt"/>
            </a:endParaRPr>
          </a:p>
        </p:txBody>
      </p:sp>
      <p:sp>
        <p:nvSpPr>
          <p:cNvPr id="128" name="正方形/長方形 127">
            <a:extLst>
              <a:ext uri="{FF2B5EF4-FFF2-40B4-BE49-F238E27FC236}">
                <a16:creationId xmlns:a16="http://schemas.microsoft.com/office/drawing/2014/main" id="{A73294EE-35E4-C441-BD42-C7F3035F0E39}"/>
              </a:ext>
            </a:extLst>
          </p:cNvPr>
          <p:cNvSpPr/>
          <p:nvPr/>
        </p:nvSpPr>
        <p:spPr>
          <a:xfrm>
            <a:off x="6900363" y="3993058"/>
            <a:ext cx="453970" cy="338554"/>
          </a:xfrm>
          <a:prstGeom prst="rect">
            <a:avLst/>
          </a:prstGeom>
        </p:spPr>
        <p:txBody>
          <a:bodyPr wrap="none">
            <a:spAutoFit/>
          </a:bodyPr>
          <a:lstStyle/>
          <a:p>
            <a:pPr algn="ctr"/>
            <a:r>
              <a:rPr kumimoji="1" lang="en-US" altLang="ja-JP" sz="800">
                <a:latin typeface="+mn-lt"/>
              </a:rPr>
              <a:t>VLAN</a:t>
            </a:r>
            <a:br>
              <a:rPr kumimoji="1" lang="en-US" altLang="ja-JP" sz="800">
                <a:latin typeface="+mn-lt"/>
              </a:rPr>
            </a:br>
            <a:r>
              <a:rPr kumimoji="1" lang="en-US" altLang="ja-JP" sz="800">
                <a:latin typeface="+mn-lt"/>
              </a:rPr>
              <a:t>10</a:t>
            </a:r>
            <a:endParaRPr kumimoji="1" lang="ja-JP" altLang="en-US" sz="800">
              <a:latin typeface="+mn-lt"/>
            </a:endParaRPr>
          </a:p>
        </p:txBody>
      </p:sp>
      <p:sp>
        <p:nvSpPr>
          <p:cNvPr id="129" name="正方形/長方形 128">
            <a:extLst>
              <a:ext uri="{FF2B5EF4-FFF2-40B4-BE49-F238E27FC236}">
                <a16:creationId xmlns:a16="http://schemas.microsoft.com/office/drawing/2014/main" id="{231D3982-7C41-7B48-917C-E0C7F3164471}"/>
              </a:ext>
            </a:extLst>
          </p:cNvPr>
          <p:cNvSpPr/>
          <p:nvPr/>
        </p:nvSpPr>
        <p:spPr>
          <a:xfrm>
            <a:off x="7399142" y="3993058"/>
            <a:ext cx="453970" cy="338554"/>
          </a:xfrm>
          <a:prstGeom prst="rect">
            <a:avLst/>
          </a:prstGeom>
        </p:spPr>
        <p:txBody>
          <a:bodyPr wrap="none">
            <a:spAutoFit/>
          </a:bodyPr>
          <a:lstStyle/>
          <a:p>
            <a:pPr algn="ctr"/>
            <a:r>
              <a:rPr kumimoji="1" lang="en-US" altLang="ja-JP" sz="800">
                <a:latin typeface="+mn-lt"/>
              </a:rPr>
              <a:t>VLAN</a:t>
            </a:r>
            <a:br>
              <a:rPr kumimoji="1" lang="en-US" altLang="ja-JP" sz="800">
                <a:latin typeface="+mn-lt"/>
              </a:rPr>
            </a:br>
            <a:r>
              <a:rPr kumimoji="1" lang="en-US" altLang="ja-JP" sz="800">
                <a:latin typeface="+mn-lt"/>
              </a:rPr>
              <a:t>20</a:t>
            </a:r>
            <a:endParaRPr kumimoji="1" lang="ja-JP" altLang="en-US" sz="800">
              <a:latin typeface="+mn-lt"/>
            </a:endParaRPr>
          </a:p>
        </p:txBody>
      </p:sp>
      <p:sp>
        <p:nvSpPr>
          <p:cNvPr id="130" name="正方形/長方形 129">
            <a:extLst>
              <a:ext uri="{FF2B5EF4-FFF2-40B4-BE49-F238E27FC236}">
                <a16:creationId xmlns:a16="http://schemas.microsoft.com/office/drawing/2014/main" id="{DD8561C5-4348-5243-9093-4479525CE9A4}"/>
              </a:ext>
            </a:extLst>
          </p:cNvPr>
          <p:cNvSpPr/>
          <p:nvPr/>
        </p:nvSpPr>
        <p:spPr>
          <a:xfrm>
            <a:off x="7856236" y="3997069"/>
            <a:ext cx="453970" cy="338554"/>
          </a:xfrm>
          <a:prstGeom prst="rect">
            <a:avLst/>
          </a:prstGeom>
        </p:spPr>
        <p:txBody>
          <a:bodyPr wrap="none">
            <a:spAutoFit/>
          </a:bodyPr>
          <a:lstStyle/>
          <a:p>
            <a:pPr algn="ctr"/>
            <a:r>
              <a:rPr kumimoji="1" lang="en-US" altLang="ja-JP" sz="800">
                <a:latin typeface="+mn-lt"/>
              </a:rPr>
              <a:t>VLAN</a:t>
            </a:r>
            <a:br>
              <a:rPr kumimoji="1" lang="en-US" altLang="ja-JP" sz="800">
                <a:latin typeface="+mn-lt"/>
              </a:rPr>
            </a:br>
            <a:r>
              <a:rPr kumimoji="1" lang="en-US" altLang="ja-JP" sz="800">
                <a:latin typeface="+mn-lt"/>
              </a:rPr>
              <a:t>20</a:t>
            </a:r>
            <a:endParaRPr kumimoji="1" lang="ja-JP" altLang="en-US" sz="800">
              <a:latin typeface="+mn-lt"/>
            </a:endParaRPr>
          </a:p>
        </p:txBody>
      </p:sp>
      <p:sp>
        <p:nvSpPr>
          <p:cNvPr id="131" name="正方形/長方形 130">
            <a:extLst>
              <a:ext uri="{FF2B5EF4-FFF2-40B4-BE49-F238E27FC236}">
                <a16:creationId xmlns:a16="http://schemas.microsoft.com/office/drawing/2014/main" id="{26CB890F-6FE6-9B40-BEDC-0A7B1BC67D14}"/>
              </a:ext>
            </a:extLst>
          </p:cNvPr>
          <p:cNvSpPr/>
          <p:nvPr/>
        </p:nvSpPr>
        <p:spPr>
          <a:xfrm>
            <a:off x="6487101" y="4375605"/>
            <a:ext cx="2472152" cy="215444"/>
          </a:xfrm>
          <a:prstGeom prst="rect">
            <a:avLst/>
          </a:prstGeom>
        </p:spPr>
        <p:txBody>
          <a:bodyPr wrap="none">
            <a:spAutoFit/>
          </a:bodyPr>
          <a:lstStyle/>
          <a:p>
            <a:pPr algn="ctr"/>
            <a:r>
              <a:rPr kumimoji="1" lang="en-US" altLang="ja-JP" sz="800">
                <a:latin typeface="+mn-lt"/>
              </a:rPr>
              <a:t>VLAN</a:t>
            </a:r>
            <a:r>
              <a:rPr kumimoji="1" lang="ja-JP" altLang="en-US" sz="800">
                <a:latin typeface="+mn-lt"/>
              </a:rPr>
              <a:t> によりユーザ側のサブネットの自由な配置が可能</a:t>
            </a:r>
          </a:p>
        </p:txBody>
      </p:sp>
    </p:spTree>
    <p:extLst>
      <p:ext uri="{BB962C8B-B14F-4D97-AF65-F5344CB8AC3E}">
        <p14:creationId xmlns:p14="http://schemas.microsoft.com/office/powerpoint/2010/main" val="1451693052"/>
      </p:ext>
    </p:extLst>
  </p:cSld>
  <p:clrMapOvr>
    <a:masterClrMapping/>
  </p:clrMapOvr>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a:extLst>
              <a:ext uri="{FF2B5EF4-FFF2-40B4-BE49-F238E27FC236}">
                <a16:creationId xmlns:a16="http://schemas.microsoft.com/office/drawing/2014/main" id="{9D40C83A-57F7-444B-914D-969136DB9FD7}"/>
              </a:ext>
            </a:extLst>
          </p:cNvPr>
          <p:cNvSpPr>
            <a:spLocks noGrp="1"/>
          </p:cNvSpPr>
          <p:nvPr>
            <p:ph type="title"/>
          </p:nvPr>
        </p:nvSpPr>
        <p:spPr/>
        <p:txBody>
          <a:bodyPr/>
          <a:lstStyle/>
          <a:p>
            <a:r>
              <a:rPr kumimoji="1" lang="ja-JP" altLang="en-US"/>
              <a:t>レイヤ </a:t>
            </a:r>
            <a:r>
              <a:rPr kumimoji="1" lang="en-US" altLang="ja-JP"/>
              <a:t>2</a:t>
            </a:r>
            <a:r>
              <a:rPr kumimoji="1" lang="ja-JP" altLang="en-US"/>
              <a:t> 設定 ｰ </a:t>
            </a:r>
            <a:r>
              <a:rPr kumimoji="1" lang="en-US" altLang="ja-JP">
                <a:latin typeface="+mn-lt"/>
              </a:rPr>
              <a:t>VLAN </a:t>
            </a:r>
            <a:r>
              <a:rPr kumimoji="1" lang="ja-JP" altLang="en-US">
                <a:latin typeface="+mn-lt"/>
              </a:rPr>
              <a:t>設定</a:t>
            </a:r>
          </a:p>
        </p:txBody>
      </p:sp>
      <p:sp>
        <p:nvSpPr>
          <p:cNvPr id="8" name="Text Placeholder 7">
            <a:extLst>
              <a:ext uri="{FF2B5EF4-FFF2-40B4-BE49-F238E27FC236}">
                <a16:creationId xmlns:a16="http://schemas.microsoft.com/office/drawing/2014/main" id="{C4FFF027-D5EF-CA49-8658-B8A01DEB8168}"/>
              </a:ext>
            </a:extLst>
          </p:cNvPr>
          <p:cNvSpPr>
            <a:spLocks noGrp="1"/>
          </p:cNvSpPr>
          <p:nvPr>
            <p:ph type="body" sz="quarter" idx="12"/>
          </p:nvPr>
        </p:nvSpPr>
        <p:spPr>
          <a:xfrm>
            <a:off x="533400" y="60960"/>
            <a:ext cx="7084679" cy="326233"/>
          </a:xfrm>
        </p:spPr>
        <p:txBody>
          <a:bodyPr/>
          <a:lstStyle/>
          <a:p>
            <a:r>
              <a:rPr kumimoji="1" lang="en-US" altLang="ja-JP"/>
              <a:t>2.7  </a:t>
            </a:r>
            <a:r>
              <a:rPr kumimoji="1" lang="ja-JP" altLang="en-US"/>
              <a:t>論理構成</a:t>
            </a:r>
          </a:p>
        </p:txBody>
      </p:sp>
      <p:sp>
        <p:nvSpPr>
          <p:cNvPr id="7" name="テキスト プレースホルダー 3">
            <a:extLst>
              <a:ext uri="{FF2B5EF4-FFF2-40B4-BE49-F238E27FC236}">
                <a16:creationId xmlns:a16="http://schemas.microsoft.com/office/drawing/2014/main" id="{CBDA7AE2-02EE-9142-ADA1-CEC6A87238C8}"/>
              </a:ext>
            </a:extLst>
          </p:cNvPr>
          <p:cNvSpPr txBox="1">
            <a:spLocks/>
          </p:cNvSpPr>
          <p:nvPr/>
        </p:nvSpPr>
        <p:spPr>
          <a:xfrm>
            <a:off x="246307" y="995086"/>
            <a:ext cx="5011493" cy="3389312"/>
          </a:xfrm>
          <a:prstGeom prst="rect">
            <a:avLst/>
          </a:prstGeom>
        </p:spPr>
        <p:txBody>
          <a:bodyPr/>
          <a:lstStyle>
            <a:lvl1pPr marL="169863" indent="-169863" algn="l" defTabSz="684213" rtl="0" eaLnBrk="1" fontAlgn="base" hangingPunct="1">
              <a:lnSpc>
                <a:spcPct val="95000"/>
              </a:lnSpc>
              <a:spcBef>
                <a:spcPts val="1075"/>
              </a:spcBef>
              <a:spcAft>
                <a:spcPct val="0"/>
              </a:spcAft>
              <a:buClr>
                <a:schemeClr val="tx2"/>
              </a:buClr>
              <a:buSzPct val="90000"/>
              <a:buFont typeface="Arial" charset="0"/>
              <a:buChar char="•"/>
              <a:defRPr lang="en-US" sz="1500" kern="1200" dirty="0">
                <a:solidFill>
                  <a:schemeClr val="tx1"/>
                </a:solidFill>
                <a:latin typeface="+mn-lt"/>
                <a:ea typeface="ＭＳ Ｐゴシック" charset="0"/>
                <a:cs typeface="CiscoSans"/>
              </a:defRPr>
            </a:lvl1pPr>
            <a:lvl2pPr marL="358775" indent="-215900" algn="l" defTabSz="684213" rtl="0" eaLnBrk="1" fontAlgn="base" hangingPunct="1">
              <a:lnSpc>
                <a:spcPct val="95000"/>
              </a:lnSpc>
              <a:spcBef>
                <a:spcPts val="600"/>
              </a:spcBef>
              <a:spcAft>
                <a:spcPct val="0"/>
              </a:spcAft>
              <a:buClr>
                <a:schemeClr val="tx2"/>
              </a:buClr>
              <a:buFont typeface="Arial" charset="0"/>
              <a:buChar char="•"/>
              <a:defRPr lang="en-US" sz="1400" kern="1200" dirty="0">
                <a:solidFill>
                  <a:schemeClr val="tx1"/>
                </a:solidFill>
                <a:latin typeface="+mn-lt"/>
                <a:ea typeface="ＭＳ Ｐゴシック" charset="0"/>
                <a:cs typeface="CiscoSans"/>
              </a:defRPr>
            </a:lvl2pPr>
            <a:lvl3pPr marL="431800" indent="-169863" algn="l" defTabSz="684213" rtl="0" eaLnBrk="1" fontAlgn="base" hangingPunct="1">
              <a:lnSpc>
                <a:spcPct val="95000"/>
              </a:lnSpc>
              <a:spcBef>
                <a:spcPts val="625"/>
              </a:spcBef>
              <a:spcAft>
                <a:spcPct val="0"/>
              </a:spcAft>
              <a:buFont typeface="Arial" charset="0"/>
              <a:buChar char="•"/>
              <a:defRPr lang="en-US" sz="1200" kern="1200" dirty="0">
                <a:solidFill>
                  <a:schemeClr val="tx1"/>
                </a:solidFill>
                <a:latin typeface="+mn-lt"/>
                <a:ea typeface="ＭＳ Ｐゴシック" charset="0"/>
                <a:cs typeface="CiscoSans"/>
              </a:defRPr>
            </a:lvl3pPr>
            <a:lvl4pPr marL="503238" indent="-169863" algn="l" defTabSz="684213" rtl="0" eaLnBrk="1" fontAlgn="base" hangingPunct="1">
              <a:lnSpc>
                <a:spcPct val="95000"/>
              </a:lnSpc>
              <a:spcBef>
                <a:spcPts val="625"/>
              </a:spcBef>
              <a:spcAft>
                <a:spcPct val="0"/>
              </a:spcAft>
              <a:buFont typeface="Arial" charset="0"/>
              <a:buChar char="•"/>
              <a:defRPr lang="en-US" sz="1100" kern="1200" dirty="0">
                <a:solidFill>
                  <a:schemeClr val="tx1"/>
                </a:solidFill>
                <a:latin typeface="+mn-lt"/>
                <a:ea typeface="ＭＳ Ｐゴシック" charset="0"/>
                <a:cs typeface="CiscoSans"/>
              </a:defRPr>
            </a:lvl4pPr>
            <a:lvl5pPr marL="574675" indent="-169863" algn="l" defTabSz="684213" rtl="0" eaLnBrk="1" fontAlgn="base" hangingPunct="1">
              <a:lnSpc>
                <a:spcPct val="95000"/>
              </a:lnSpc>
              <a:spcBef>
                <a:spcPts val="625"/>
              </a:spcBef>
              <a:spcAft>
                <a:spcPct val="0"/>
              </a:spcAft>
              <a:buFont typeface="Arial" charset="0"/>
              <a:buChar char="•"/>
              <a:defRPr lang="en-US" sz="1100" kern="1200" dirty="0">
                <a:solidFill>
                  <a:schemeClr val="tx1"/>
                </a:solidFill>
                <a:latin typeface="+mn-lt"/>
                <a:ea typeface="ＭＳ Ｐゴシック" charset="0"/>
                <a:cs typeface="CiscoSans"/>
              </a:defRPr>
            </a:lvl5pPr>
            <a:lvl6pPr marL="863856" indent="-171445" algn="l" defTabSz="685777" rtl="0" eaLnBrk="1" latinLnBrk="0" hangingPunct="1">
              <a:spcBef>
                <a:spcPts val="600"/>
              </a:spcBef>
              <a:buFont typeface="Arial" pitchFamily="34" charset="0"/>
              <a:buChar char="•"/>
              <a:defRPr sz="900" kern="1200" baseline="0">
                <a:solidFill>
                  <a:schemeClr val="tx1"/>
                </a:solidFill>
                <a:latin typeface="+mn-lt"/>
                <a:ea typeface="+mn-ea"/>
                <a:cs typeface="+mn-cs"/>
              </a:defRPr>
            </a:lvl6pPr>
            <a:lvl7pPr marL="935844" indent="-171422" algn="l" defTabSz="685777" rtl="0" eaLnBrk="1" latinLnBrk="0" hangingPunct="1">
              <a:spcBef>
                <a:spcPts val="600"/>
              </a:spcBef>
              <a:buFont typeface="Arial" pitchFamily="34" charset="0"/>
              <a:buChar char="•"/>
              <a:defRPr sz="800" kern="1200" baseline="0">
                <a:solidFill>
                  <a:schemeClr val="tx1"/>
                </a:solidFill>
                <a:latin typeface="+mn-lt"/>
                <a:ea typeface="+mn-ea"/>
                <a:cs typeface="+mn-cs"/>
              </a:defRPr>
            </a:lvl7pPr>
            <a:lvl8pPr marL="2400220" indent="0" algn="l" defTabSz="685777" rtl="0" eaLnBrk="1" latinLnBrk="0" hangingPunct="1">
              <a:spcBef>
                <a:spcPct val="20000"/>
              </a:spcBef>
              <a:buFont typeface="Arial" pitchFamily="34" charset="0"/>
              <a:buNone/>
              <a:defRPr sz="1500" kern="1200">
                <a:solidFill>
                  <a:schemeClr val="tx1"/>
                </a:solidFill>
                <a:latin typeface="+mn-lt"/>
                <a:ea typeface="+mn-ea"/>
                <a:cs typeface="+mn-cs"/>
              </a:defRPr>
            </a:lvl8pPr>
            <a:lvl9pPr marL="2914553" indent="-171445" algn="l" defTabSz="685777" rtl="0" eaLnBrk="1" latinLnBrk="0" hangingPunct="1">
              <a:spcBef>
                <a:spcPct val="20000"/>
              </a:spcBef>
              <a:buFont typeface="Arial" pitchFamily="34" charset="0"/>
              <a:buChar char="•"/>
              <a:defRPr sz="1500" kern="1200">
                <a:solidFill>
                  <a:schemeClr val="tx1"/>
                </a:solidFill>
                <a:latin typeface="+mn-lt"/>
                <a:ea typeface="+mn-ea"/>
                <a:cs typeface="+mn-cs"/>
              </a:defRPr>
            </a:lvl9pPr>
          </a:lstStyle>
          <a:p>
            <a:pPr marL="0" indent="0">
              <a:lnSpc>
                <a:spcPct val="120000"/>
              </a:lnSpc>
              <a:spcBef>
                <a:spcPts val="0"/>
              </a:spcBef>
              <a:buNone/>
            </a:pPr>
            <a:r>
              <a:rPr kumimoji="1" lang="ja-JP" altLang="en-US" sz="1100"/>
              <a:t>　アクセス</a:t>
            </a:r>
            <a:r>
              <a:rPr kumimoji="1" lang="en-US" altLang="ja-JP" sz="1100"/>
              <a:t> - </a:t>
            </a:r>
            <a:r>
              <a:rPr kumimoji="1" lang="ja-JP" altLang="en-US" sz="1100"/>
              <a:t>ディストリビューション間は、</a:t>
            </a:r>
            <a:r>
              <a:rPr kumimoji="1" lang="en-US" altLang="ja-JP" sz="1100"/>
              <a:t>VLAN </a:t>
            </a:r>
            <a:r>
              <a:rPr kumimoji="1" lang="ja-JP" altLang="en-US" sz="1100"/>
              <a:t>トランク設定にすることを原則とします。 </a:t>
            </a:r>
            <a:r>
              <a:rPr kumimoji="1" lang="en-US" altLang="ja-JP" sz="1100"/>
              <a:t>VLAN</a:t>
            </a:r>
            <a:r>
              <a:rPr kumimoji="1" lang="ja-JP" altLang="en-US" sz="1100"/>
              <a:t> トランク</a:t>
            </a:r>
            <a:r>
              <a:rPr kumimoji="1" lang="en-US" altLang="ja-JP" sz="1100"/>
              <a:t> </a:t>
            </a:r>
            <a:r>
              <a:rPr kumimoji="1" lang="ja-JP" altLang="en-US" sz="1100"/>
              <a:t>ポートで</a:t>
            </a:r>
            <a:r>
              <a:rPr kumimoji="1" lang="en-US" altLang="ja-JP" sz="1100"/>
              <a:t> VLAN </a:t>
            </a:r>
            <a:r>
              <a:rPr kumimoji="1" lang="ja-JP" altLang="en-US" sz="1100"/>
              <a:t>の追加</a:t>
            </a:r>
            <a:r>
              <a:rPr kumimoji="1" lang="en-US" altLang="ja-JP" sz="1100"/>
              <a:t>/</a:t>
            </a:r>
            <a:r>
              <a:rPr kumimoji="1" lang="ja-JP" altLang="en-US" sz="1100"/>
              <a:t>変更は、</a:t>
            </a:r>
            <a:r>
              <a:rPr kumimoji="1" lang="en" altLang="ja-JP" sz="1100"/>
              <a:t>switchport trunk allowed </a:t>
            </a:r>
            <a:r>
              <a:rPr kumimoji="1" lang="en" altLang="ja-JP" sz="1100" err="1"/>
              <a:t>vlan</a:t>
            </a:r>
            <a:r>
              <a:rPr kumimoji="1" lang="en" altLang="ja-JP" sz="1100"/>
              <a:t> add / r</a:t>
            </a:r>
            <a:r>
              <a:rPr kumimoji="1" lang="en-US" altLang="ja-JP" sz="1100" err="1"/>
              <a:t>emove</a:t>
            </a:r>
            <a:r>
              <a:rPr kumimoji="1" lang="en-US" altLang="ja-JP" sz="1100"/>
              <a:t> </a:t>
            </a:r>
            <a:r>
              <a:rPr kumimoji="1" lang="ja-JP" altLang="en-US" sz="1100"/>
              <a:t>のコマンドで行います。</a:t>
            </a:r>
            <a:endParaRPr kumimoji="1" lang="en-US" altLang="ja-JP" sz="1100"/>
          </a:p>
          <a:p>
            <a:pPr marL="0" indent="0">
              <a:lnSpc>
                <a:spcPct val="120000"/>
              </a:lnSpc>
              <a:spcBef>
                <a:spcPts val="0"/>
              </a:spcBef>
              <a:buNone/>
            </a:pPr>
            <a:r>
              <a:rPr kumimoji="1" lang="ja-JP" altLang="en-US" sz="1100"/>
              <a:t>　このような方針により、管理や設定において、以下の利点を享受することができます。</a:t>
            </a:r>
            <a:endParaRPr kumimoji="1" lang="en-US" altLang="ja-JP" sz="1100"/>
          </a:p>
          <a:p>
            <a:pPr marL="195262" lvl="1" indent="0">
              <a:lnSpc>
                <a:spcPct val="120000"/>
              </a:lnSpc>
              <a:spcBef>
                <a:spcPts val="0"/>
              </a:spcBef>
              <a:buFont typeface="Arial" panose="020B0604020202020204" pitchFamily="34" charset="0"/>
              <a:buChar char="•"/>
            </a:pPr>
            <a:r>
              <a:rPr kumimoji="1" lang="en-US" altLang="ja-JP" sz="1100"/>
              <a:t> </a:t>
            </a:r>
            <a:r>
              <a:rPr kumimoji="1" lang="ja-JP" altLang="en-US" sz="1100"/>
              <a:t>個別の </a:t>
            </a:r>
            <a:r>
              <a:rPr kumimoji="1" lang="en-US" altLang="ja-JP" sz="1100"/>
              <a:t>VLAN</a:t>
            </a:r>
            <a:r>
              <a:rPr kumimoji="1" lang="ja-JP" altLang="en-US" sz="1100"/>
              <a:t> 番号に依存しないインターフェース設定の簡素化</a:t>
            </a:r>
            <a:r>
              <a:rPr kumimoji="1" lang="en-US" altLang="ja-JP" sz="1100"/>
              <a:t>/</a:t>
            </a:r>
            <a:r>
              <a:rPr kumimoji="1" lang="ja-JP" altLang="en-US" sz="1100"/>
              <a:t>統一化</a:t>
            </a:r>
            <a:endParaRPr kumimoji="1" lang="en-US" altLang="ja-JP" sz="1100"/>
          </a:p>
          <a:p>
            <a:pPr marL="195262" lvl="1" indent="0">
              <a:lnSpc>
                <a:spcPct val="120000"/>
              </a:lnSpc>
              <a:spcBef>
                <a:spcPts val="0"/>
              </a:spcBef>
              <a:buFont typeface="Arial" panose="020B0604020202020204" pitchFamily="34" charset="0"/>
              <a:buChar char="•"/>
            </a:pPr>
            <a:r>
              <a:rPr kumimoji="1" lang="en-US" altLang="ja-JP" sz="1100"/>
              <a:t> VLAN</a:t>
            </a:r>
            <a:r>
              <a:rPr kumimoji="1" lang="ja-JP" altLang="en-US" sz="1100"/>
              <a:t> 追加・変更時の作業簡素化</a:t>
            </a:r>
            <a:endParaRPr kumimoji="1" lang="en-US" altLang="ja-JP" sz="1100"/>
          </a:p>
          <a:p>
            <a:pPr marL="195262" lvl="1" indent="0">
              <a:lnSpc>
                <a:spcPct val="120000"/>
              </a:lnSpc>
              <a:spcBef>
                <a:spcPts val="0"/>
              </a:spcBef>
              <a:buFont typeface="Arial" panose="020B0604020202020204" pitchFamily="34" charset="0"/>
              <a:buChar char="•"/>
            </a:pPr>
            <a:r>
              <a:rPr kumimoji="1" lang="en-US" altLang="ja-JP" sz="1100"/>
              <a:t> VLAN</a:t>
            </a:r>
            <a:r>
              <a:rPr kumimoji="1" lang="ja-JP" altLang="en-US" sz="1100"/>
              <a:t> 追加・変更時の他の</a:t>
            </a:r>
            <a:r>
              <a:rPr kumimoji="1" lang="en-US" altLang="ja-JP" sz="1100"/>
              <a:t> VLAN </a:t>
            </a:r>
            <a:r>
              <a:rPr kumimoji="1" lang="ja-JP" altLang="en-US" sz="1100"/>
              <a:t>の通信断などの影響の防止</a:t>
            </a:r>
            <a:endParaRPr kumimoji="1" lang="en-US" altLang="ja-JP" sz="1100"/>
          </a:p>
          <a:p>
            <a:pPr marL="195262" lvl="1" indent="0">
              <a:lnSpc>
                <a:spcPct val="120000"/>
              </a:lnSpc>
              <a:spcBef>
                <a:spcPts val="0"/>
              </a:spcBef>
              <a:buFont typeface="Arial" panose="020B0604020202020204" pitchFamily="34" charset="0"/>
              <a:buChar char="•"/>
            </a:pPr>
            <a:r>
              <a:rPr kumimoji="1" lang="en-US" altLang="ja-JP" sz="1100"/>
              <a:t> IEEE 802.1Q </a:t>
            </a:r>
            <a:r>
              <a:rPr kumimoji="1" lang="ja-JP" altLang="en-US" sz="1100"/>
              <a:t>内の </a:t>
            </a:r>
            <a:r>
              <a:rPr kumimoji="1" lang="en-US" altLang="ja-JP" sz="1100"/>
              <a:t>3 </a:t>
            </a:r>
            <a:r>
              <a:rPr kumimoji="1" lang="ja-JP" altLang="en-US" sz="1100"/>
              <a:t>ビットの優先度情報（</a:t>
            </a:r>
            <a:r>
              <a:rPr kumimoji="1" lang="en-US" altLang="ja-JP" sz="1100" err="1"/>
              <a:t>CoS</a:t>
            </a:r>
            <a:r>
              <a:rPr kumimoji="1" lang="ja-JP" altLang="en-US" sz="1100"/>
              <a:t>）を利用した </a:t>
            </a:r>
            <a:r>
              <a:rPr kumimoji="1" lang="en-US" altLang="ja-JP" sz="1100"/>
              <a:t>QoS</a:t>
            </a:r>
            <a:r>
              <a:rPr kumimoji="1" lang="ja-JP" altLang="en-US" sz="1100"/>
              <a:t> 設定の適用</a:t>
            </a:r>
            <a:endParaRPr kumimoji="1" lang="en-US" altLang="ja-JP" sz="1100"/>
          </a:p>
          <a:p>
            <a:pPr marL="6350" indent="0">
              <a:lnSpc>
                <a:spcPct val="120000"/>
              </a:lnSpc>
              <a:spcBef>
                <a:spcPts val="0"/>
              </a:spcBef>
              <a:buNone/>
            </a:pPr>
            <a:r>
              <a:rPr kumimoji="1" lang="ja-JP" altLang="en-US" sz="1100"/>
              <a:t>　ディストリビューション</a:t>
            </a:r>
            <a:r>
              <a:rPr kumimoji="1" lang="en-US" altLang="ja-JP" sz="1100"/>
              <a:t> </a:t>
            </a:r>
            <a:r>
              <a:rPr kumimoji="1" lang="ja-JP" altLang="en-US" sz="1100"/>
              <a:t>スイッチではディストリビューション ブロック内の </a:t>
            </a:r>
            <a:r>
              <a:rPr kumimoji="1" lang="en-US" altLang="ja-JP" sz="1100"/>
              <a:t>VLAN </a:t>
            </a:r>
            <a:r>
              <a:rPr kumimoji="1" lang="ja-JP" altLang="en-US" sz="1100"/>
              <a:t>に応じて </a:t>
            </a:r>
            <a:r>
              <a:rPr kumimoji="1" lang="en-US" altLang="ja-JP" sz="1100"/>
              <a:t>SVI </a:t>
            </a:r>
            <a:r>
              <a:rPr kumimoji="1" lang="ja-JP" altLang="en-US" sz="1100"/>
              <a:t>を作成し、レイヤ </a:t>
            </a:r>
            <a:r>
              <a:rPr kumimoji="1" lang="en-US" altLang="ja-JP" sz="1100"/>
              <a:t>3</a:t>
            </a:r>
            <a:r>
              <a:rPr kumimoji="1" lang="ja-JP" altLang="en-US" sz="1100"/>
              <a:t> ルーティングに組み入れます。</a:t>
            </a:r>
          </a:p>
          <a:p>
            <a:pPr marL="0" indent="0">
              <a:lnSpc>
                <a:spcPct val="120000"/>
              </a:lnSpc>
              <a:spcBef>
                <a:spcPts val="0"/>
              </a:spcBef>
              <a:buNone/>
            </a:pPr>
            <a:endParaRPr kumimoji="1" lang="en-US" altLang="ja-JP" sz="1100"/>
          </a:p>
          <a:p>
            <a:pPr marL="0" indent="0">
              <a:lnSpc>
                <a:spcPct val="120000"/>
              </a:lnSpc>
              <a:spcBef>
                <a:spcPts val="0"/>
              </a:spcBef>
              <a:buNone/>
            </a:pPr>
            <a:r>
              <a:rPr kumimoji="1" lang="ja-JP" altLang="en-US" sz="1100"/>
              <a:t>　コア </a:t>
            </a:r>
            <a:r>
              <a:rPr kumimoji="1" lang="en-US" altLang="ja-JP" sz="1100"/>
              <a:t>–</a:t>
            </a:r>
            <a:r>
              <a:rPr kumimoji="1" lang="ja-JP" altLang="en-US" sz="1100"/>
              <a:t> ディストリビューション間では、原則としてルーテッド インターフェース設定とし、 </a:t>
            </a:r>
            <a:r>
              <a:rPr kumimoji="1" lang="en-US" altLang="ja-JP" sz="1100"/>
              <a:t>VLAN</a:t>
            </a:r>
            <a:r>
              <a:rPr kumimoji="1" lang="ja-JP" altLang="en-US" sz="1100"/>
              <a:t> 設定、</a:t>
            </a:r>
            <a:r>
              <a:rPr kumimoji="1" lang="en-US" altLang="ja-JP" sz="1100"/>
              <a:t>VLAN</a:t>
            </a:r>
            <a:r>
              <a:rPr kumimoji="1" lang="ja-JP" altLang="en-US" sz="1100"/>
              <a:t> トランク ポート設定を行いません。 詳細は「レイヤ </a:t>
            </a:r>
            <a:r>
              <a:rPr kumimoji="1" lang="en-US" altLang="ja-JP" sz="1100"/>
              <a:t>3</a:t>
            </a:r>
            <a:r>
              <a:rPr kumimoji="1" lang="ja-JP" altLang="en-US" sz="1100"/>
              <a:t> 設定」で述べられています。</a:t>
            </a:r>
          </a:p>
        </p:txBody>
      </p:sp>
      <p:cxnSp>
        <p:nvCxnSpPr>
          <p:cNvPr id="126" name="直線コネクタ 125">
            <a:extLst>
              <a:ext uri="{FF2B5EF4-FFF2-40B4-BE49-F238E27FC236}">
                <a16:creationId xmlns:a16="http://schemas.microsoft.com/office/drawing/2014/main" id="{86F4072A-237B-BA43-9B9D-7366260D3229}"/>
              </a:ext>
            </a:extLst>
          </p:cNvPr>
          <p:cNvCxnSpPr>
            <a:cxnSpLocks/>
          </p:cNvCxnSpPr>
          <p:nvPr/>
        </p:nvCxnSpPr>
        <p:spPr>
          <a:xfrm flipH="1">
            <a:off x="6055666" y="1704711"/>
            <a:ext cx="678267" cy="88690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7" name="直線コネクタ 126">
            <a:extLst>
              <a:ext uri="{FF2B5EF4-FFF2-40B4-BE49-F238E27FC236}">
                <a16:creationId xmlns:a16="http://schemas.microsoft.com/office/drawing/2014/main" id="{65B3AA46-D628-5944-8F12-4E354B8FD4AB}"/>
              </a:ext>
            </a:extLst>
          </p:cNvPr>
          <p:cNvCxnSpPr>
            <a:cxnSpLocks/>
          </p:cNvCxnSpPr>
          <p:nvPr/>
        </p:nvCxnSpPr>
        <p:spPr>
          <a:xfrm flipH="1">
            <a:off x="6472983" y="1722113"/>
            <a:ext cx="650190" cy="869499"/>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8" name="直線コネクタ 127">
            <a:extLst>
              <a:ext uri="{FF2B5EF4-FFF2-40B4-BE49-F238E27FC236}">
                <a16:creationId xmlns:a16="http://schemas.microsoft.com/office/drawing/2014/main" id="{ED3747C1-D0C3-3E46-90E4-BE93C17A5010}"/>
              </a:ext>
            </a:extLst>
          </p:cNvPr>
          <p:cNvCxnSpPr>
            <a:cxnSpLocks/>
          </p:cNvCxnSpPr>
          <p:nvPr/>
        </p:nvCxnSpPr>
        <p:spPr>
          <a:xfrm flipH="1">
            <a:off x="6316943" y="2580901"/>
            <a:ext cx="5288" cy="0"/>
          </a:xfrm>
          <a:prstGeom prst="line">
            <a:avLst/>
          </a:prstGeom>
          <a:ln w="3175" cmpd="dbl">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9" name="直線コネクタ 128">
            <a:extLst>
              <a:ext uri="{FF2B5EF4-FFF2-40B4-BE49-F238E27FC236}">
                <a16:creationId xmlns:a16="http://schemas.microsoft.com/office/drawing/2014/main" id="{160CAF93-274F-EB4E-ADA0-4EE45A1A43B3}"/>
              </a:ext>
            </a:extLst>
          </p:cNvPr>
          <p:cNvCxnSpPr>
            <a:cxnSpLocks/>
          </p:cNvCxnSpPr>
          <p:nvPr/>
        </p:nvCxnSpPr>
        <p:spPr>
          <a:xfrm flipH="1">
            <a:off x="6060288" y="1715022"/>
            <a:ext cx="1053059" cy="876589"/>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0" name="直線コネクタ 129">
            <a:extLst>
              <a:ext uri="{FF2B5EF4-FFF2-40B4-BE49-F238E27FC236}">
                <a16:creationId xmlns:a16="http://schemas.microsoft.com/office/drawing/2014/main" id="{BD290E1D-2D4B-984B-A7C2-97ECE77B518B}"/>
              </a:ext>
            </a:extLst>
          </p:cNvPr>
          <p:cNvCxnSpPr>
            <a:cxnSpLocks/>
          </p:cNvCxnSpPr>
          <p:nvPr/>
        </p:nvCxnSpPr>
        <p:spPr>
          <a:xfrm flipH="1">
            <a:off x="6472983" y="1727716"/>
            <a:ext cx="225172" cy="861822"/>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1" name="直線コネクタ 130">
            <a:extLst>
              <a:ext uri="{FF2B5EF4-FFF2-40B4-BE49-F238E27FC236}">
                <a16:creationId xmlns:a16="http://schemas.microsoft.com/office/drawing/2014/main" id="{D8638E60-E2A4-0E45-AE49-B3FB1113FC5C}"/>
              </a:ext>
            </a:extLst>
          </p:cNvPr>
          <p:cNvCxnSpPr>
            <a:cxnSpLocks/>
          </p:cNvCxnSpPr>
          <p:nvPr/>
        </p:nvCxnSpPr>
        <p:spPr>
          <a:xfrm flipV="1">
            <a:off x="5963489" y="2615361"/>
            <a:ext cx="188572" cy="715805"/>
          </a:xfrm>
          <a:prstGeom prst="line">
            <a:avLst/>
          </a:prstGeom>
          <a:ln w="44450">
            <a:solidFill>
              <a:schemeClr val="accent5">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32" name="直線コネクタ 131">
            <a:extLst>
              <a:ext uri="{FF2B5EF4-FFF2-40B4-BE49-F238E27FC236}">
                <a16:creationId xmlns:a16="http://schemas.microsoft.com/office/drawing/2014/main" id="{B17B9447-1137-984E-A7C9-E9E56A124A85}"/>
              </a:ext>
            </a:extLst>
          </p:cNvPr>
          <p:cNvCxnSpPr>
            <a:cxnSpLocks/>
          </p:cNvCxnSpPr>
          <p:nvPr/>
        </p:nvCxnSpPr>
        <p:spPr>
          <a:xfrm flipV="1">
            <a:off x="5960410" y="2606474"/>
            <a:ext cx="553123" cy="759902"/>
          </a:xfrm>
          <a:prstGeom prst="line">
            <a:avLst/>
          </a:prstGeom>
          <a:ln w="44450">
            <a:solidFill>
              <a:schemeClr val="accent5">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33" name="直線コネクタ 132">
            <a:extLst>
              <a:ext uri="{FF2B5EF4-FFF2-40B4-BE49-F238E27FC236}">
                <a16:creationId xmlns:a16="http://schemas.microsoft.com/office/drawing/2014/main" id="{71A671B2-F706-CC47-95E8-E403E3C218E2}"/>
              </a:ext>
            </a:extLst>
          </p:cNvPr>
          <p:cNvCxnSpPr>
            <a:cxnSpLocks/>
          </p:cNvCxnSpPr>
          <p:nvPr/>
        </p:nvCxnSpPr>
        <p:spPr>
          <a:xfrm flipH="1" flipV="1">
            <a:off x="6170904" y="2614831"/>
            <a:ext cx="498085" cy="751546"/>
          </a:xfrm>
          <a:prstGeom prst="line">
            <a:avLst/>
          </a:prstGeom>
          <a:ln w="44450">
            <a:solidFill>
              <a:schemeClr val="accent5">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34" name="直線コネクタ 133">
            <a:extLst>
              <a:ext uri="{FF2B5EF4-FFF2-40B4-BE49-F238E27FC236}">
                <a16:creationId xmlns:a16="http://schemas.microsoft.com/office/drawing/2014/main" id="{43DAB691-FEC9-F44F-B06C-39E141CF8C59}"/>
              </a:ext>
            </a:extLst>
          </p:cNvPr>
          <p:cNvCxnSpPr>
            <a:cxnSpLocks/>
          </p:cNvCxnSpPr>
          <p:nvPr/>
        </p:nvCxnSpPr>
        <p:spPr>
          <a:xfrm flipH="1" flipV="1">
            <a:off x="6508740" y="2606474"/>
            <a:ext cx="183049" cy="774614"/>
          </a:xfrm>
          <a:prstGeom prst="line">
            <a:avLst/>
          </a:prstGeom>
          <a:ln w="44450">
            <a:solidFill>
              <a:schemeClr val="accent5">
                <a:lumMod val="60000"/>
                <a:lumOff val="40000"/>
              </a:schemeClr>
            </a:solidFill>
          </a:ln>
        </p:spPr>
        <p:style>
          <a:lnRef idx="1">
            <a:schemeClr val="accent1"/>
          </a:lnRef>
          <a:fillRef idx="0">
            <a:schemeClr val="accent1"/>
          </a:fillRef>
          <a:effectRef idx="0">
            <a:schemeClr val="accent1"/>
          </a:effectRef>
          <a:fontRef idx="minor">
            <a:schemeClr val="tx1"/>
          </a:fontRef>
        </p:style>
      </p:cxnSp>
      <p:pic>
        <p:nvPicPr>
          <p:cNvPr id="135" name="Picture 28">
            <a:extLst>
              <a:ext uri="{FF2B5EF4-FFF2-40B4-BE49-F238E27FC236}">
                <a16:creationId xmlns:a16="http://schemas.microsoft.com/office/drawing/2014/main" id="{08C640AC-1D57-C548-8A1D-68B43BCA384A}"/>
              </a:ext>
            </a:extLst>
          </p:cNvPr>
          <p:cNvPicPr>
            <a:picLocks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5999855" y="2415879"/>
            <a:ext cx="353428" cy="3464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6" name="Picture 28">
            <a:extLst>
              <a:ext uri="{FF2B5EF4-FFF2-40B4-BE49-F238E27FC236}">
                <a16:creationId xmlns:a16="http://schemas.microsoft.com/office/drawing/2014/main" id="{C7A4099C-8538-8242-86B8-3F3BCD054227}"/>
              </a:ext>
            </a:extLst>
          </p:cNvPr>
          <p:cNvPicPr>
            <a:picLocks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6365886" y="2410532"/>
            <a:ext cx="353428" cy="3464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7" name="Picture 41">
            <a:extLst>
              <a:ext uri="{FF2B5EF4-FFF2-40B4-BE49-F238E27FC236}">
                <a16:creationId xmlns:a16="http://schemas.microsoft.com/office/drawing/2014/main" id="{61D8AF25-ED03-2F4D-9F94-909885BA998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769512" y="3301146"/>
            <a:ext cx="373874" cy="159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8" name="Picture 41">
            <a:extLst>
              <a:ext uri="{FF2B5EF4-FFF2-40B4-BE49-F238E27FC236}">
                <a16:creationId xmlns:a16="http://schemas.microsoft.com/office/drawing/2014/main" id="{67020AD2-58A4-374A-9E99-9DD18A7717D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466717" y="3301146"/>
            <a:ext cx="373874" cy="159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cxnSp>
        <p:nvCxnSpPr>
          <p:cNvPr id="139" name="直線コネクタ 138">
            <a:extLst>
              <a:ext uri="{FF2B5EF4-FFF2-40B4-BE49-F238E27FC236}">
                <a16:creationId xmlns:a16="http://schemas.microsoft.com/office/drawing/2014/main" id="{A872CB9A-C875-934F-A70B-EA012B96F566}"/>
              </a:ext>
            </a:extLst>
          </p:cNvPr>
          <p:cNvCxnSpPr>
            <a:cxnSpLocks/>
          </p:cNvCxnSpPr>
          <p:nvPr/>
        </p:nvCxnSpPr>
        <p:spPr>
          <a:xfrm flipH="1">
            <a:off x="7463221" y="2578065"/>
            <a:ext cx="5288" cy="0"/>
          </a:xfrm>
          <a:prstGeom prst="line">
            <a:avLst/>
          </a:prstGeom>
          <a:ln w="3175" cmpd="dbl">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0" name="直線コネクタ 139">
            <a:extLst>
              <a:ext uri="{FF2B5EF4-FFF2-40B4-BE49-F238E27FC236}">
                <a16:creationId xmlns:a16="http://schemas.microsoft.com/office/drawing/2014/main" id="{7A4CAA08-B3DF-FF4A-A19C-9B953C76BFF0}"/>
              </a:ext>
            </a:extLst>
          </p:cNvPr>
          <p:cNvCxnSpPr>
            <a:cxnSpLocks/>
          </p:cNvCxnSpPr>
          <p:nvPr/>
        </p:nvCxnSpPr>
        <p:spPr>
          <a:xfrm flipH="1" flipV="1">
            <a:off x="7317181" y="2611995"/>
            <a:ext cx="511060" cy="766258"/>
          </a:xfrm>
          <a:prstGeom prst="line">
            <a:avLst/>
          </a:prstGeom>
          <a:ln w="44450">
            <a:solidFill>
              <a:schemeClr val="accent5">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41" name="直線コネクタ 140">
            <a:extLst>
              <a:ext uri="{FF2B5EF4-FFF2-40B4-BE49-F238E27FC236}">
                <a16:creationId xmlns:a16="http://schemas.microsoft.com/office/drawing/2014/main" id="{F2DC71C6-E9B6-7B4F-8BE3-008821BFCE6F}"/>
              </a:ext>
            </a:extLst>
          </p:cNvPr>
          <p:cNvCxnSpPr>
            <a:cxnSpLocks/>
          </p:cNvCxnSpPr>
          <p:nvPr/>
        </p:nvCxnSpPr>
        <p:spPr>
          <a:xfrm flipH="1" flipV="1">
            <a:off x="7655017" y="2603639"/>
            <a:ext cx="183049" cy="774614"/>
          </a:xfrm>
          <a:prstGeom prst="line">
            <a:avLst/>
          </a:prstGeom>
          <a:ln w="44450">
            <a:solidFill>
              <a:schemeClr val="accent5">
                <a:lumMod val="60000"/>
                <a:lumOff val="40000"/>
              </a:schemeClr>
            </a:solidFill>
          </a:ln>
        </p:spPr>
        <p:style>
          <a:lnRef idx="1">
            <a:schemeClr val="accent1"/>
          </a:lnRef>
          <a:fillRef idx="0">
            <a:schemeClr val="accent1"/>
          </a:fillRef>
          <a:effectRef idx="0">
            <a:schemeClr val="accent1"/>
          </a:effectRef>
          <a:fontRef idx="minor">
            <a:schemeClr val="tx1"/>
          </a:fontRef>
        </p:style>
      </p:cxnSp>
      <p:pic>
        <p:nvPicPr>
          <p:cNvPr id="142" name="Picture 41">
            <a:extLst>
              <a:ext uri="{FF2B5EF4-FFF2-40B4-BE49-F238E27FC236}">
                <a16:creationId xmlns:a16="http://schemas.microsoft.com/office/drawing/2014/main" id="{DDC09A06-6706-094C-BEA4-1F4125235FB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008538" y="3298310"/>
            <a:ext cx="373874" cy="159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3" name="Picture 41">
            <a:extLst>
              <a:ext uri="{FF2B5EF4-FFF2-40B4-BE49-F238E27FC236}">
                <a16:creationId xmlns:a16="http://schemas.microsoft.com/office/drawing/2014/main" id="{8AF31189-0765-1A44-B077-ED06727C4D6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678654" y="3298310"/>
            <a:ext cx="373874" cy="159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cxnSp>
        <p:nvCxnSpPr>
          <p:cNvPr id="144" name="直線コネクタ 143">
            <a:extLst>
              <a:ext uri="{FF2B5EF4-FFF2-40B4-BE49-F238E27FC236}">
                <a16:creationId xmlns:a16="http://schemas.microsoft.com/office/drawing/2014/main" id="{B5DD1320-2CA0-4B4D-B4C9-6B5224CB0468}"/>
              </a:ext>
            </a:extLst>
          </p:cNvPr>
          <p:cNvCxnSpPr>
            <a:cxnSpLocks/>
          </p:cNvCxnSpPr>
          <p:nvPr/>
        </p:nvCxnSpPr>
        <p:spPr>
          <a:xfrm>
            <a:off x="7003482" y="1716739"/>
            <a:ext cx="732362" cy="88690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5" name="直線コネクタ 144">
            <a:extLst>
              <a:ext uri="{FF2B5EF4-FFF2-40B4-BE49-F238E27FC236}">
                <a16:creationId xmlns:a16="http://schemas.microsoft.com/office/drawing/2014/main" id="{03E438A6-B98D-C548-8CF8-DF1C5CC0699E}"/>
              </a:ext>
            </a:extLst>
          </p:cNvPr>
          <p:cNvCxnSpPr>
            <a:cxnSpLocks/>
          </p:cNvCxnSpPr>
          <p:nvPr/>
        </p:nvCxnSpPr>
        <p:spPr>
          <a:xfrm>
            <a:off x="6583198" y="1734140"/>
            <a:ext cx="702045" cy="869499"/>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6" name="直線コネクタ 145">
            <a:extLst>
              <a:ext uri="{FF2B5EF4-FFF2-40B4-BE49-F238E27FC236}">
                <a16:creationId xmlns:a16="http://schemas.microsoft.com/office/drawing/2014/main" id="{FAF6D256-50BA-2346-A6D4-C43A72E288F1}"/>
              </a:ext>
            </a:extLst>
          </p:cNvPr>
          <p:cNvCxnSpPr>
            <a:cxnSpLocks/>
          </p:cNvCxnSpPr>
          <p:nvPr/>
        </p:nvCxnSpPr>
        <p:spPr>
          <a:xfrm>
            <a:off x="7448019" y="2592928"/>
            <a:ext cx="5709" cy="0"/>
          </a:xfrm>
          <a:prstGeom prst="line">
            <a:avLst/>
          </a:prstGeom>
          <a:ln w="3175" cmpd="dbl">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7" name="直線コネクタ 146">
            <a:extLst>
              <a:ext uri="{FF2B5EF4-FFF2-40B4-BE49-F238E27FC236}">
                <a16:creationId xmlns:a16="http://schemas.microsoft.com/office/drawing/2014/main" id="{D7B448B3-88F2-2545-B14A-8FD059DE1D30}"/>
              </a:ext>
            </a:extLst>
          </p:cNvPr>
          <p:cNvCxnSpPr>
            <a:cxnSpLocks/>
          </p:cNvCxnSpPr>
          <p:nvPr/>
        </p:nvCxnSpPr>
        <p:spPr>
          <a:xfrm>
            <a:off x="6593807" y="1727050"/>
            <a:ext cx="1137045" cy="876589"/>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8" name="直線コネクタ 147">
            <a:extLst>
              <a:ext uri="{FF2B5EF4-FFF2-40B4-BE49-F238E27FC236}">
                <a16:creationId xmlns:a16="http://schemas.microsoft.com/office/drawing/2014/main" id="{CA74F8A7-3913-3740-96E9-E51CFA35FF02}"/>
              </a:ext>
            </a:extLst>
          </p:cNvPr>
          <p:cNvCxnSpPr>
            <a:cxnSpLocks/>
          </p:cNvCxnSpPr>
          <p:nvPr/>
        </p:nvCxnSpPr>
        <p:spPr>
          <a:xfrm>
            <a:off x="7042113" y="1739744"/>
            <a:ext cx="243130" cy="861822"/>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9" name="直線コネクタ 148">
            <a:extLst>
              <a:ext uri="{FF2B5EF4-FFF2-40B4-BE49-F238E27FC236}">
                <a16:creationId xmlns:a16="http://schemas.microsoft.com/office/drawing/2014/main" id="{A333AD61-7150-A244-B841-22D38B8E1839}"/>
              </a:ext>
            </a:extLst>
          </p:cNvPr>
          <p:cNvCxnSpPr>
            <a:cxnSpLocks/>
          </p:cNvCxnSpPr>
          <p:nvPr/>
        </p:nvCxnSpPr>
        <p:spPr>
          <a:xfrm>
            <a:off x="6210321" y="2590093"/>
            <a:ext cx="5709" cy="0"/>
          </a:xfrm>
          <a:prstGeom prst="line">
            <a:avLst/>
          </a:prstGeom>
          <a:ln w="3175" cmpd="dbl">
            <a:solidFill>
              <a:schemeClr val="tx1"/>
            </a:solidFill>
          </a:ln>
        </p:spPr>
        <p:style>
          <a:lnRef idx="1">
            <a:schemeClr val="accent1"/>
          </a:lnRef>
          <a:fillRef idx="0">
            <a:schemeClr val="accent1"/>
          </a:fillRef>
          <a:effectRef idx="0">
            <a:schemeClr val="accent1"/>
          </a:effectRef>
          <a:fontRef idx="minor">
            <a:schemeClr val="tx1"/>
          </a:fontRef>
        </p:style>
      </p:cxnSp>
      <p:pic>
        <p:nvPicPr>
          <p:cNvPr id="150" name="Picture 28">
            <a:extLst>
              <a:ext uri="{FF2B5EF4-FFF2-40B4-BE49-F238E27FC236}">
                <a16:creationId xmlns:a16="http://schemas.microsoft.com/office/drawing/2014/main" id="{CDA6BE3D-19AC-1743-8B96-DAE92A844566}"/>
              </a:ext>
            </a:extLst>
          </p:cNvPr>
          <p:cNvPicPr>
            <a:picLocks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6521441" y="1534109"/>
            <a:ext cx="353428" cy="3464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51" name="Picture 28">
            <a:extLst>
              <a:ext uri="{FF2B5EF4-FFF2-40B4-BE49-F238E27FC236}">
                <a16:creationId xmlns:a16="http://schemas.microsoft.com/office/drawing/2014/main" id="{5A32ABEA-E536-4340-9E75-D61F2ACF930B}"/>
              </a:ext>
            </a:extLst>
          </p:cNvPr>
          <p:cNvPicPr>
            <a:picLocks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6939064" y="1534109"/>
            <a:ext cx="353428" cy="3464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52" name="Picture 28">
            <a:extLst>
              <a:ext uri="{FF2B5EF4-FFF2-40B4-BE49-F238E27FC236}">
                <a16:creationId xmlns:a16="http://schemas.microsoft.com/office/drawing/2014/main" id="{84F4F85F-A57E-C846-B847-ED18A3555CE5}"/>
              </a:ext>
            </a:extLst>
          </p:cNvPr>
          <p:cNvPicPr>
            <a:picLocks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7146133" y="2413043"/>
            <a:ext cx="353428" cy="3464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53" name="Picture 28">
            <a:extLst>
              <a:ext uri="{FF2B5EF4-FFF2-40B4-BE49-F238E27FC236}">
                <a16:creationId xmlns:a16="http://schemas.microsoft.com/office/drawing/2014/main" id="{54046833-7161-0B40-B89F-8246B63DB17B}"/>
              </a:ext>
            </a:extLst>
          </p:cNvPr>
          <p:cNvPicPr>
            <a:picLocks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7512163" y="2407697"/>
            <a:ext cx="353428" cy="3464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54" name="Picture 27" descr="C:\Users\ecoffey\AppData\Local\Temp\Rar$DRa1.653\30059_Device_laptop_3145_unreachable_64.png">
            <a:extLst>
              <a:ext uri="{FF2B5EF4-FFF2-40B4-BE49-F238E27FC236}">
                <a16:creationId xmlns:a16="http://schemas.microsoft.com/office/drawing/2014/main" id="{DC8C5DA9-5587-034A-B0C0-99D6ED84260B}"/>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758711" y="3498761"/>
            <a:ext cx="240136" cy="229970"/>
          </a:xfrm>
          <a:prstGeom prst="rect">
            <a:avLst/>
          </a:prstGeom>
          <a:noFill/>
          <a:extLst>
            <a:ext uri="{909E8E84-426E-40DD-AFC4-6F175D3DCCD1}">
              <a14:hiddenFill xmlns:a14="http://schemas.microsoft.com/office/drawing/2010/main">
                <a:solidFill>
                  <a:srgbClr val="FFFFFF"/>
                </a:solidFill>
              </a14:hiddenFill>
            </a:ext>
          </a:extLst>
        </p:spPr>
      </p:pic>
      <p:cxnSp>
        <p:nvCxnSpPr>
          <p:cNvPr id="155" name="直線コネクタ 154">
            <a:extLst>
              <a:ext uri="{FF2B5EF4-FFF2-40B4-BE49-F238E27FC236}">
                <a16:creationId xmlns:a16="http://schemas.microsoft.com/office/drawing/2014/main" id="{4E8F9CF0-BDED-CD4C-8387-97CB0449D385}"/>
              </a:ext>
            </a:extLst>
          </p:cNvPr>
          <p:cNvCxnSpPr>
            <a:cxnSpLocks/>
            <a:stCxn id="142" idx="0"/>
            <a:endCxn id="135" idx="2"/>
          </p:cNvCxnSpPr>
          <p:nvPr/>
        </p:nvCxnSpPr>
        <p:spPr>
          <a:xfrm flipH="1" flipV="1">
            <a:off x="6176569" y="2762285"/>
            <a:ext cx="1018906" cy="536025"/>
          </a:xfrm>
          <a:prstGeom prst="line">
            <a:avLst/>
          </a:prstGeom>
          <a:ln w="44450">
            <a:solidFill>
              <a:schemeClr val="accent5">
                <a:lumMod val="60000"/>
                <a:lumOff val="40000"/>
              </a:schemeClr>
            </a:solidFill>
          </a:ln>
        </p:spPr>
        <p:style>
          <a:lnRef idx="1">
            <a:schemeClr val="accent1"/>
          </a:lnRef>
          <a:fillRef idx="0">
            <a:schemeClr val="accent1"/>
          </a:fillRef>
          <a:effectRef idx="0">
            <a:schemeClr val="accent1"/>
          </a:effectRef>
          <a:fontRef idx="minor">
            <a:schemeClr val="tx1"/>
          </a:fontRef>
        </p:style>
      </p:cxnSp>
      <p:cxnSp>
        <p:nvCxnSpPr>
          <p:cNvPr id="156" name="直線コネクタ 155">
            <a:extLst>
              <a:ext uri="{FF2B5EF4-FFF2-40B4-BE49-F238E27FC236}">
                <a16:creationId xmlns:a16="http://schemas.microsoft.com/office/drawing/2014/main" id="{94361095-F01D-314D-B5C3-27BCCF713E02}"/>
              </a:ext>
            </a:extLst>
          </p:cNvPr>
          <p:cNvCxnSpPr>
            <a:cxnSpLocks/>
            <a:stCxn id="142" idx="0"/>
            <a:endCxn id="136" idx="2"/>
          </p:cNvCxnSpPr>
          <p:nvPr/>
        </p:nvCxnSpPr>
        <p:spPr>
          <a:xfrm flipH="1" flipV="1">
            <a:off x="6542600" y="2756938"/>
            <a:ext cx="652875" cy="541372"/>
          </a:xfrm>
          <a:prstGeom prst="line">
            <a:avLst/>
          </a:prstGeom>
          <a:ln w="44450">
            <a:solidFill>
              <a:schemeClr val="accent5">
                <a:lumMod val="60000"/>
                <a:lumOff val="40000"/>
              </a:schemeClr>
            </a:solidFill>
          </a:ln>
        </p:spPr>
        <p:style>
          <a:lnRef idx="1">
            <a:schemeClr val="accent1"/>
          </a:lnRef>
          <a:fillRef idx="0">
            <a:schemeClr val="accent1"/>
          </a:fillRef>
          <a:effectRef idx="0">
            <a:schemeClr val="accent1"/>
          </a:effectRef>
          <a:fontRef idx="minor">
            <a:schemeClr val="tx1"/>
          </a:fontRef>
        </p:style>
      </p:cxnSp>
      <p:sp>
        <p:nvSpPr>
          <p:cNvPr id="157" name="正方形/長方形 156">
            <a:extLst>
              <a:ext uri="{FF2B5EF4-FFF2-40B4-BE49-F238E27FC236}">
                <a16:creationId xmlns:a16="http://schemas.microsoft.com/office/drawing/2014/main" id="{98818979-63B6-E541-9517-3100C9CB89D2}"/>
              </a:ext>
            </a:extLst>
          </p:cNvPr>
          <p:cNvSpPr/>
          <p:nvPr/>
        </p:nvSpPr>
        <p:spPr>
          <a:xfrm>
            <a:off x="5647706" y="3750961"/>
            <a:ext cx="380232" cy="276999"/>
          </a:xfrm>
          <a:prstGeom prst="rect">
            <a:avLst/>
          </a:prstGeom>
        </p:spPr>
        <p:txBody>
          <a:bodyPr wrap="none">
            <a:spAutoFit/>
          </a:bodyPr>
          <a:lstStyle/>
          <a:p>
            <a:pPr algn="ctr"/>
            <a:r>
              <a:rPr kumimoji="1" lang="en-US" altLang="ja-JP" sz="600">
                <a:latin typeface="+mn-lt"/>
              </a:rPr>
              <a:t>VLAN</a:t>
            </a:r>
            <a:br>
              <a:rPr kumimoji="1" lang="en-US" altLang="ja-JP" sz="600">
                <a:latin typeface="+mn-lt"/>
              </a:rPr>
            </a:br>
            <a:r>
              <a:rPr kumimoji="1" lang="en-US" altLang="ja-JP" sz="600">
                <a:latin typeface="+mn-lt"/>
              </a:rPr>
              <a:t>10</a:t>
            </a:r>
            <a:endParaRPr kumimoji="1" lang="ja-JP" altLang="en-US" sz="600">
              <a:latin typeface="+mn-lt"/>
            </a:endParaRPr>
          </a:p>
        </p:txBody>
      </p:sp>
      <p:pic>
        <p:nvPicPr>
          <p:cNvPr id="158" name="Picture 27" descr="C:\Users\ecoffey\AppData\Local\Temp\Rar$DRa1.653\30059_Device_laptop_3145_unreachable_64.png">
            <a:extLst>
              <a:ext uri="{FF2B5EF4-FFF2-40B4-BE49-F238E27FC236}">
                <a16:creationId xmlns:a16="http://schemas.microsoft.com/office/drawing/2014/main" id="{BEDB1DF5-D69F-E049-8C93-5EF25DDDFFE7}"/>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282206" y="3502642"/>
            <a:ext cx="240136" cy="229970"/>
          </a:xfrm>
          <a:prstGeom prst="rect">
            <a:avLst/>
          </a:prstGeom>
          <a:noFill/>
          <a:extLst>
            <a:ext uri="{909E8E84-426E-40DD-AFC4-6F175D3DCCD1}">
              <a14:hiddenFill xmlns:a14="http://schemas.microsoft.com/office/drawing/2010/main">
                <a:solidFill>
                  <a:srgbClr val="FFFFFF"/>
                </a:solidFill>
              </a14:hiddenFill>
            </a:ext>
          </a:extLst>
        </p:spPr>
      </p:pic>
      <p:sp>
        <p:nvSpPr>
          <p:cNvPr id="159" name="正方形/長方形 158">
            <a:extLst>
              <a:ext uri="{FF2B5EF4-FFF2-40B4-BE49-F238E27FC236}">
                <a16:creationId xmlns:a16="http://schemas.microsoft.com/office/drawing/2014/main" id="{958BADCA-1E75-F54A-99B7-13F585123DAB}"/>
              </a:ext>
            </a:extLst>
          </p:cNvPr>
          <p:cNvSpPr/>
          <p:nvPr/>
        </p:nvSpPr>
        <p:spPr>
          <a:xfrm>
            <a:off x="6157679" y="3752800"/>
            <a:ext cx="380232" cy="276999"/>
          </a:xfrm>
          <a:prstGeom prst="rect">
            <a:avLst/>
          </a:prstGeom>
        </p:spPr>
        <p:txBody>
          <a:bodyPr wrap="none">
            <a:spAutoFit/>
          </a:bodyPr>
          <a:lstStyle/>
          <a:p>
            <a:pPr algn="ctr"/>
            <a:r>
              <a:rPr kumimoji="1" lang="en-US" altLang="ja-JP" sz="600">
                <a:latin typeface="+mn-lt"/>
              </a:rPr>
              <a:t>VLAN</a:t>
            </a:r>
            <a:br>
              <a:rPr kumimoji="1" lang="en-US" altLang="ja-JP" sz="600">
                <a:latin typeface="+mn-lt"/>
              </a:rPr>
            </a:br>
            <a:r>
              <a:rPr kumimoji="1" lang="en-US" altLang="ja-JP" sz="600">
                <a:latin typeface="+mn-lt"/>
              </a:rPr>
              <a:t>10</a:t>
            </a:r>
            <a:endParaRPr kumimoji="1" lang="ja-JP" altLang="en-US" sz="600">
              <a:latin typeface="+mn-lt"/>
            </a:endParaRPr>
          </a:p>
        </p:txBody>
      </p:sp>
      <p:sp>
        <p:nvSpPr>
          <p:cNvPr id="160" name="正方形/長方形 159">
            <a:extLst>
              <a:ext uri="{FF2B5EF4-FFF2-40B4-BE49-F238E27FC236}">
                <a16:creationId xmlns:a16="http://schemas.microsoft.com/office/drawing/2014/main" id="{C0F57D3F-080A-794E-AFB1-EA85DB93AF75}"/>
              </a:ext>
            </a:extLst>
          </p:cNvPr>
          <p:cNvSpPr/>
          <p:nvPr/>
        </p:nvSpPr>
        <p:spPr>
          <a:xfrm>
            <a:off x="7872525" y="2687653"/>
            <a:ext cx="776175" cy="338554"/>
          </a:xfrm>
          <a:prstGeom prst="rect">
            <a:avLst/>
          </a:prstGeom>
        </p:spPr>
        <p:txBody>
          <a:bodyPr wrap="none">
            <a:spAutoFit/>
          </a:bodyPr>
          <a:lstStyle/>
          <a:p>
            <a:pPr algn="ctr"/>
            <a:r>
              <a:rPr kumimoji="1" lang="en-US" altLang="ja-JP" sz="800">
                <a:latin typeface="+mn-lt"/>
              </a:rPr>
              <a:t>VLAN</a:t>
            </a:r>
            <a:r>
              <a:rPr kumimoji="1" lang="ja-JP" altLang="en-US" sz="800">
                <a:latin typeface="+mn-lt"/>
              </a:rPr>
              <a:t>トランク</a:t>
            </a:r>
            <a:br>
              <a:rPr kumimoji="1" lang="en-US" altLang="ja-JP" sz="800">
                <a:latin typeface="+mn-lt"/>
              </a:rPr>
            </a:br>
            <a:r>
              <a:rPr kumimoji="1" lang="ja-JP" altLang="en-US" sz="800">
                <a:latin typeface="+mn-lt"/>
              </a:rPr>
              <a:t>として設定</a:t>
            </a:r>
          </a:p>
        </p:txBody>
      </p:sp>
      <p:sp>
        <p:nvSpPr>
          <p:cNvPr id="161" name="正方形/長方形 160">
            <a:extLst>
              <a:ext uri="{FF2B5EF4-FFF2-40B4-BE49-F238E27FC236}">
                <a16:creationId xmlns:a16="http://schemas.microsoft.com/office/drawing/2014/main" id="{8DB13C45-32F2-A14A-83D6-4CB1C5E591C1}"/>
              </a:ext>
            </a:extLst>
          </p:cNvPr>
          <p:cNvSpPr/>
          <p:nvPr/>
        </p:nvSpPr>
        <p:spPr>
          <a:xfrm>
            <a:off x="5547831" y="1828004"/>
            <a:ext cx="633508" cy="553998"/>
          </a:xfrm>
          <a:prstGeom prst="rect">
            <a:avLst/>
          </a:prstGeom>
          <a:solidFill>
            <a:schemeClr val="bg2"/>
          </a:solidFill>
          <a:ln>
            <a:solidFill>
              <a:schemeClr val="tx1">
                <a:lumMod val="10000"/>
                <a:lumOff val="90000"/>
              </a:schemeClr>
            </a:solidFill>
          </a:ln>
        </p:spPr>
        <p:txBody>
          <a:bodyPr wrap="none">
            <a:spAutoFit/>
          </a:bodyPr>
          <a:lstStyle/>
          <a:p>
            <a:pPr algn="ctr"/>
            <a:r>
              <a:rPr kumimoji="1" lang="en-US" altLang="ja-JP" sz="600">
                <a:latin typeface="+mn-lt"/>
              </a:rPr>
              <a:t>VLAN</a:t>
            </a:r>
            <a:r>
              <a:rPr kumimoji="1" lang="ja-JP" altLang="en-US" sz="600">
                <a:latin typeface="+mn-lt"/>
              </a:rPr>
              <a:t>間</a:t>
            </a:r>
            <a:br>
              <a:rPr kumimoji="1" lang="en-US" altLang="ja-JP" sz="600">
                <a:latin typeface="+mn-lt"/>
              </a:rPr>
            </a:br>
            <a:r>
              <a:rPr kumimoji="1" lang="ja-JP" altLang="en-US" sz="600">
                <a:latin typeface="+mn-lt"/>
              </a:rPr>
              <a:t>ルーティング</a:t>
            </a:r>
          </a:p>
          <a:p>
            <a:pPr algn="ctr"/>
            <a:r>
              <a:rPr kumimoji="1" lang="en-US" altLang="ja-JP" sz="600">
                <a:latin typeface="+mn-lt"/>
              </a:rPr>
              <a:t>VLAN10</a:t>
            </a:r>
            <a:r>
              <a:rPr kumimoji="1" lang="ja-JP" altLang="en-US" sz="600">
                <a:latin typeface="+mn-lt"/>
              </a:rPr>
              <a:t> </a:t>
            </a:r>
            <a:r>
              <a:rPr kumimoji="1" lang="en-US" altLang="ja-JP" sz="600">
                <a:latin typeface="+mn-lt"/>
              </a:rPr>
              <a:t>SVI</a:t>
            </a:r>
            <a:br>
              <a:rPr kumimoji="1" lang="en-US" altLang="ja-JP" sz="600">
                <a:latin typeface="+mn-lt"/>
              </a:rPr>
            </a:br>
            <a:r>
              <a:rPr kumimoji="1" lang="en-US" altLang="ja-JP" sz="600">
                <a:latin typeface="+mn-lt"/>
              </a:rPr>
              <a:t>VLAN20 SVI</a:t>
            </a:r>
          </a:p>
          <a:p>
            <a:pPr algn="ctr"/>
            <a:r>
              <a:rPr kumimoji="1" lang="en-US" altLang="ja-JP" sz="600">
                <a:latin typeface="+mn-lt"/>
              </a:rPr>
              <a:t>VLAN 30 SVI</a:t>
            </a:r>
            <a:endParaRPr kumimoji="1" lang="ja-JP" altLang="en-US" sz="600">
              <a:latin typeface="+mn-lt"/>
            </a:endParaRPr>
          </a:p>
        </p:txBody>
      </p:sp>
      <p:sp>
        <p:nvSpPr>
          <p:cNvPr id="162" name="角丸四角形 161">
            <a:extLst>
              <a:ext uri="{FF2B5EF4-FFF2-40B4-BE49-F238E27FC236}">
                <a16:creationId xmlns:a16="http://schemas.microsoft.com/office/drawing/2014/main" id="{9B49DAE4-40A3-4D40-BBD1-0C54A6670BD0}"/>
              </a:ext>
            </a:extLst>
          </p:cNvPr>
          <p:cNvSpPr/>
          <p:nvPr/>
        </p:nvSpPr>
        <p:spPr>
          <a:xfrm>
            <a:off x="5835348" y="2704767"/>
            <a:ext cx="2800093" cy="641261"/>
          </a:xfrm>
          <a:prstGeom prst="roundRect">
            <a:avLst/>
          </a:prstGeom>
          <a:noFill/>
          <a:ln>
            <a:solidFill>
              <a:schemeClr val="tx1"/>
            </a:solidFill>
            <a:prstDash val="sysDot"/>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200"/>
          </a:p>
        </p:txBody>
      </p:sp>
      <p:pic>
        <p:nvPicPr>
          <p:cNvPr id="45" name="Picture 27" descr="C:\Users\ecoffey\AppData\Local\Temp\Rar$DRa1.653\30059_Device_laptop_3145_unreachable_64.png">
            <a:extLst>
              <a:ext uri="{FF2B5EF4-FFF2-40B4-BE49-F238E27FC236}">
                <a16:creationId xmlns:a16="http://schemas.microsoft.com/office/drawing/2014/main" id="{DC251BEC-292D-BE4B-BA17-C2C54A312184}"/>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7195475" y="3513187"/>
            <a:ext cx="240136" cy="229970"/>
          </a:xfrm>
          <a:prstGeom prst="rect">
            <a:avLst/>
          </a:prstGeom>
          <a:noFill/>
          <a:extLst>
            <a:ext uri="{909E8E84-426E-40DD-AFC4-6F175D3DCCD1}">
              <a14:hiddenFill xmlns:a14="http://schemas.microsoft.com/office/drawing/2010/main">
                <a:solidFill>
                  <a:srgbClr val="FFFFFF"/>
                </a:solidFill>
              </a14:hiddenFill>
            </a:ext>
          </a:extLst>
        </p:spPr>
      </p:pic>
      <p:sp>
        <p:nvSpPr>
          <p:cNvPr id="46" name="正方形/長方形 45">
            <a:extLst>
              <a:ext uri="{FF2B5EF4-FFF2-40B4-BE49-F238E27FC236}">
                <a16:creationId xmlns:a16="http://schemas.microsoft.com/office/drawing/2014/main" id="{7E425236-7C94-D640-86FE-8D2061C69F58}"/>
              </a:ext>
            </a:extLst>
          </p:cNvPr>
          <p:cNvSpPr/>
          <p:nvPr/>
        </p:nvSpPr>
        <p:spPr>
          <a:xfrm>
            <a:off x="7225416" y="3739146"/>
            <a:ext cx="380232" cy="276999"/>
          </a:xfrm>
          <a:prstGeom prst="rect">
            <a:avLst/>
          </a:prstGeom>
        </p:spPr>
        <p:txBody>
          <a:bodyPr wrap="none">
            <a:spAutoFit/>
          </a:bodyPr>
          <a:lstStyle/>
          <a:p>
            <a:pPr algn="ctr"/>
            <a:r>
              <a:rPr kumimoji="1" lang="en-US" altLang="ja-JP" sz="600">
                <a:latin typeface="+mn-lt"/>
              </a:rPr>
              <a:t>VLAN</a:t>
            </a:r>
            <a:br>
              <a:rPr kumimoji="1" lang="en-US" altLang="ja-JP" sz="600">
                <a:latin typeface="+mn-lt"/>
              </a:rPr>
            </a:br>
            <a:r>
              <a:rPr kumimoji="1" lang="en-US" altLang="ja-JP" sz="600">
                <a:latin typeface="+mn-lt"/>
              </a:rPr>
              <a:t>30</a:t>
            </a:r>
            <a:endParaRPr kumimoji="1" lang="ja-JP" altLang="en-US" sz="600">
              <a:latin typeface="+mn-lt"/>
            </a:endParaRPr>
          </a:p>
        </p:txBody>
      </p:sp>
      <p:pic>
        <p:nvPicPr>
          <p:cNvPr id="47" name="Picture 27" descr="C:\Users\ecoffey\AppData\Local\Temp\Rar$DRa1.653\30059_Device_laptop_3145_unreachable_64.png">
            <a:extLst>
              <a:ext uri="{FF2B5EF4-FFF2-40B4-BE49-F238E27FC236}">
                <a16:creationId xmlns:a16="http://schemas.microsoft.com/office/drawing/2014/main" id="{D6CE272B-002A-114B-86B9-3A0B9DD3100E}"/>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533012" y="3507397"/>
            <a:ext cx="240136" cy="229970"/>
          </a:xfrm>
          <a:prstGeom prst="rect">
            <a:avLst/>
          </a:prstGeom>
          <a:noFill/>
          <a:extLst>
            <a:ext uri="{909E8E84-426E-40DD-AFC4-6F175D3DCCD1}">
              <a14:hiddenFill xmlns:a14="http://schemas.microsoft.com/office/drawing/2010/main">
                <a:solidFill>
                  <a:srgbClr val="FFFFFF"/>
                </a:solidFill>
              </a14:hiddenFill>
            </a:ext>
          </a:extLst>
        </p:spPr>
      </p:pic>
      <p:pic>
        <p:nvPicPr>
          <p:cNvPr id="48" name="Picture 27" descr="C:\Users\ecoffey\AppData\Local\Temp\Rar$DRa1.653\30059_Device_laptop_3145_unreachable_64.png">
            <a:extLst>
              <a:ext uri="{FF2B5EF4-FFF2-40B4-BE49-F238E27FC236}">
                <a16:creationId xmlns:a16="http://schemas.microsoft.com/office/drawing/2014/main" id="{614C7FBA-CB3B-7345-B26C-30818812632A}"/>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780075" y="3507397"/>
            <a:ext cx="240136" cy="229970"/>
          </a:xfrm>
          <a:prstGeom prst="rect">
            <a:avLst/>
          </a:prstGeom>
          <a:noFill/>
          <a:extLst>
            <a:ext uri="{909E8E84-426E-40DD-AFC4-6F175D3DCCD1}">
              <a14:hiddenFill xmlns:a14="http://schemas.microsoft.com/office/drawing/2010/main">
                <a:solidFill>
                  <a:srgbClr val="FFFFFF"/>
                </a:solidFill>
              </a14:hiddenFill>
            </a:ext>
          </a:extLst>
        </p:spPr>
      </p:pic>
      <p:sp>
        <p:nvSpPr>
          <p:cNvPr id="49" name="正方形/長方形 48">
            <a:extLst>
              <a:ext uri="{FF2B5EF4-FFF2-40B4-BE49-F238E27FC236}">
                <a16:creationId xmlns:a16="http://schemas.microsoft.com/office/drawing/2014/main" id="{22631624-D0D5-F841-BB8E-EE63396D9824}"/>
              </a:ext>
            </a:extLst>
          </p:cNvPr>
          <p:cNvSpPr/>
          <p:nvPr/>
        </p:nvSpPr>
        <p:spPr>
          <a:xfrm>
            <a:off x="6477381" y="3754960"/>
            <a:ext cx="380232" cy="276999"/>
          </a:xfrm>
          <a:prstGeom prst="rect">
            <a:avLst/>
          </a:prstGeom>
        </p:spPr>
        <p:txBody>
          <a:bodyPr wrap="none">
            <a:spAutoFit/>
          </a:bodyPr>
          <a:lstStyle/>
          <a:p>
            <a:pPr algn="ctr"/>
            <a:r>
              <a:rPr kumimoji="1" lang="en-US" altLang="ja-JP" sz="600">
                <a:latin typeface="+mn-lt"/>
              </a:rPr>
              <a:t>VLAN</a:t>
            </a:r>
            <a:br>
              <a:rPr kumimoji="1" lang="en-US" altLang="ja-JP" sz="600">
                <a:latin typeface="+mn-lt"/>
              </a:rPr>
            </a:br>
            <a:r>
              <a:rPr kumimoji="1" lang="en-US" altLang="ja-JP" sz="600">
                <a:latin typeface="+mn-lt"/>
              </a:rPr>
              <a:t>20</a:t>
            </a:r>
            <a:endParaRPr kumimoji="1" lang="ja-JP" altLang="en-US" sz="600">
              <a:latin typeface="+mn-lt"/>
            </a:endParaRPr>
          </a:p>
        </p:txBody>
      </p:sp>
      <p:sp>
        <p:nvSpPr>
          <p:cNvPr id="50" name="正方形/長方形 49">
            <a:extLst>
              <a:ext uri="{FF2B5EF4-FFF2-40B4-BE49-F238E27FC236}">
                <a16:creationId xmlns:a16="http://schemas.microsoft.com/office/drawing/2014/main" id="{179C857D-D2F7-C245-9A78-E7F74DE51C48}"/>
              </a:ext>
            </a:extLst>
          </p:cNvPr>
          <p:cNvSpPr/>
          <p:nvPr/>
        </p:nvSpPr>
        <p:spPr>
          <a:xfrm>
            <a:off x="6788978" y="3754183"/>
            <a:ext cx="380232" cy="276999"/>
          </a:xfrm>
          <a:prstGeom prst="rect">
            <a:avLst/>
          </a:prstGeom>
        </p:spPr>
        <p:txBody>
          <a:bodyPr wrap="none">
            <a:spAutoFit/>
          </a:bodyPr>
          <a:lstStyle/>
          <a:p>
            <a:pPr algn="ctr"/>
            <a:r>
              <a:rPr kumimoji="1" lang="en-US" altLang="ja-JP" sz="600">
                <a:latin typeface="+mn-lt"/>
              </a:rPr>
              <a:t>VLAN</a:t>
            </a:r>
            <a:br>
              <a:rPr kumimoji="1" lang="en-US" altLang="ja-JP" sz="600">
                <a:latin typeface="+mn-lt"/>
              </a:rPr>
            </a:br>
            <a:r>
              <a:rPr kumimoji="1" lang="en-US" altLang="ja-JP" sz="600">
                <a:latin typeface="+mn-lt"/>
              </a:rPr>
              <a:t>30</a:t>
            </a:r>
            <a:endParaRPr kumimoji="1" lang="ja-JP" altLang="en-US" sz="600">
              <a:latin typeface="+mn-lt"/>
            </a:endParaRPr>
          </a:p>
        </p:txBody>
      </p:sp>
      <p:sp>
        <p:nvSpPr>
          <p:cNvPr id="52" name="テキスト ボックス 51">
            <a:extLst>
              <a:ext uri="{FF2B5EF4-FFF2-40B4-BE49-F238E27FC236}">
                <a16:creationId xmlns:a16="http://schemas.microsoft.com/office/drawing/2014/main" id="{48FDBBAD-3458-5744-A9B8-5E2EDAA8FED6}"/>
              </a:ext>
            </a:extLst>
          </p:cNvPr>
          <p:cNvSpPr txBox="1"/>
          <p:nvPr/>
        </p:nvSpPr>
        <p:spPr>
          <a:xfrm>
            <a:off x="5227699" y="2508938"/>
            <a:ext cx="575604" cy="461665"/>
          </a:xfrm>
          <a:prstGeom prst="rect">
            <a:avLst/>
          </a:prstGeom>
          <a:noFill/>
        </p:spPr>
        <p:txBody>
          <a:bodyPr wrap="square" rtlCol="0">
            <a:spAutoFit/>
          </a:bodyPr>
          <a:lstStyle/>
          <a:p>
            <a:pPr marL="0" indent="0">
              <a:buNone/>
            </a:pPr>
            <a:r>
              <a:rPr kumimoji="1" lang="en-US" altLang="ja-JP" sz="800">
                <a:latin typeface="+mn-lt"/>
              </a:rPr>
              <a:t>VLAN10</a:t>
            </a:r>
            <a:br>
              <a:rPr kumimoji="1" lang="en-US" altLang="ja-JP" sz="800">
                <a:latin typeface="+mn-lt"/>
              </a:rPr>
            </a:br>
            <a:r>
              <a:rPr kumimoji="1" lang="en-US" altLang="ja-JP" sz="800">
                <a:latin typeface="+mn-lt"/>
              </a:rPr>
              <a:t>Remove 20 / 30 </a:t>
            </a:r>
          </a:p>
        </p:txBody>
      </p:sp>
      <p:cxnSp>
        <p:nvCxnSpPr>
          <p:cNvPr id="55" name="直線コネクタ 54">
            <a:extLst>
              <a:ext uri="{FF2B5EF4-FFF2-40B4-BE49-F238E27FC236}">
                <a16:creationId xmlns:a16="http://schemas.microsoft.com/office/drawing/2014/main" id="{D1C0CCE2-4A4D-7F4D-A0FE-7401BC9432A2}"/>
              </a:ext>
            </a:extLst>
          </p:cNvPr>
          <p:cNvCxnSpPr>
            <a:cxnSpLocks/>
            <a:endCxn id="52" idx="2"/>
          </p:cNvCxnSpPr>
          <p:nvPr/>
        </p:nvCxnSpPr>
        <p:spPr>
          <a:xfrm flipH="1" flipV="1">
            <a:off x="5515501" y="2970603"/>
            <a:ext cx="489553" cy="17114"/>
          </a:xfrm>
          <a:prstGeom prst="line">
            <a:avLst/>
          </a:prstGeom>
          <a:ln w="3175">
            <a:solidFill>
              <a:schemeClr val="tx1"/>
            </a:solidFill>
            <a:prstDash val="sysDash"/>
            <a:headEnd type="oval" w="sm" len="sm"/>
          </a:ln>
        </p:spPr>
        <p:style>
          <a:lnRef idx="1">
            <a:schemeClr val="accent1"/>
          </a:lnRef>
          <a:fillRef idx="0">
            <a:schemeClr val="accent1"/>
          </a:fillRef>
          <a:effectRef idx="0">
            <a:schemeClr val="accent1"/>
          </a:effectRef>
          <a:fontRef idx="minor">
            <a:schemeClr val="tx1"/>
          </a:fontRef>
        </p:style>
      </p:cxnSp>
      <p:sp>
        <p:nvSpPr>
          <p:cNvPr id="59" name="テキスト ボックス 58">
            <a:extLst>
              <a:ext uri="{FF2B5EF4-FFF2-40B4-BE49-F238E27FC236}">
                <a16:creationId xmlns:a16="http://schemas.microsoft.com/office/drawing/2014/main" id="{9CCA796D-58C5-FB43-8A7C-86850495AC24}"/>
              </a:ext>
            </a:extLst>
          </p:cNvPr>
          <p:cNvSpPr txBox="1"/>
          <p:nvPr/>
        </p:nvSpPr>
        <p:spPr>
          <a:xfrm>
            <a:off x="7695464" y="1844168"/>
            <a:ext cx="575604" cy="461665"/>
          </a:xfrm>
          <a:prstGeom prst="rect">
            <a:avLst/>
          </a:prstGeom>
          <a:noFill/>
        </p:spPr>
        <p:txBody>
          <a:bodyPr wrap="square" rtlCol="0">
            <a:spAutoFit/>
          </a:bodyPr>
          <a:lstStyle/>
          <a:p>
            <a:pPr marL="0" indent="0">
              <a:buNone/>
            </a:pPr>
            <a:r>
              <a:rPr kumimoji="1" lang="en-US" altLang="ja-JP" sz="800">
                <a:latin typeface="+mn-lt"/>
              </a:rPr>
              <a:t>VLAN30</a:t>
            </a:r>
            <a:br>
              <a:rPr kumimoji="1" lang="en-US" altLang="ja-JP" sz="800">
                <a:latin typeface="+mn-lt"/>
              </a:rPr>
            </a:br>
            <a:r>
              <a:rPr kumimoji="1" lang="en-US" altLang="ja-JP" sz="800">
                <a:latin typeface="+mn-lt"/>
              </a:rPr>
              <a:t>Remove 10 / 20 </a:t>
            </a:r>
          </a:p>
        </p:txBody>
      </p:sp>
      <p:cxnSp>
        <p:nvCxnSpPr>
          <p:cNvPr id="60" name="直線コネクタ 59">
            <a:extLst>
              <a:ext uri="{FF2B5EF4-FFF2-40B4-BE49-F238E27FC236}">
                <a16:creationId xmlns:a16="http://schemas.microsoft.com/office/drawing/2014/main" id="{CDA7EEA1-56D1-354E-96D8-6B126F98ABD2}"/>
              </a:ext>
            </a:extLst>
          </p:cNvPr>
          <p:cNvCxnSpPr>
            <a:cxnSpLocks/>
            <a:endCxn id="59" idx="2"/>
          </p:cNvCxnSpPr>
          <p:nvPr/>
        </p:nvCxnSpPr>
        <p:spPr>
          <a:xfrm flipV="1">
            <a:off x="6939064" y="2305833"/>
            <a:ext cx="1044202" cy="720374"/>
          </a:xfrm>
          <a:prstGeom prst="line">
            <a:avLst/>
          </a:prstGeom>
          <a:ln w="3175">
            <a:solidFill>
              <a:schemeClr val="tx1"/>
            </a:solidFill>
            <a:prstDash val="sysDash"/>
            <a:headEnd type="oval" w="sm" len="sm"/>
          </a:ln>
        </p:spPr>
        <p:style>
          <a:lnRef idx="1">
            <a:schemeClr val="accent1"/>
          </a:lnRef>
          <a:fillRef idx="0">
            <a:schemeClr val="accent1"/>
          </a:fillRef>
          <a:effectRef idx="0">
            <a:schemeClr val="accent1"/>
          </a:effectRef>
          <a:fontRef idx="minor">
            <a:schemeClr val="tx1"/>
          </a:fontRef>
        </p:style>
      </p:cxnSp>
      <p:sp>
        <p:nvSpPr>
          <p:cNvPr id="62" name="テキスト ボックス 61">
            <a:extLst>
              <a:ext uri="{FF2B5EF4-FFF2-40B4-BE49-F238E27FC236}">
                <a16:creationId xmlns:a16="http://schemas.microsoft.com/office/drawing/2014/main" id="{F0B839CB-EC91-6544-9495-FBBA80A24639}"/>
              </a:ext>
            </a:extLst>
          </p:cNvPr>
          <p:cNvSpPr txBox="1"/>
          <p:nvPr/>
        </p:nvSpPr>
        <p:spPr>
          <a:xfrm>
            <a:off x="6446130" y="4147729"/>
            <a:ext cx="936281" cy="338554"/>
          </a:xfrm>
          <a:prstGeom prst="rect">
            <a:avLst/>
          </a:prstGeom>
          <a:noFill/>
        </p:spPr>
        <p:txBody>
          <a:bodyPr wrap="square" rtlCol="0">
            <a:spAutoFit/>
          </a:bodyPr>
          <a:lstStyle/>
          <a:p>
            <a:pPr marL="0" indent="0">
              <a:buNone/>
            </a:pPr>
            <a:r>
              <a:rPr kumimoji="1" lang="en-US" altLang="ja-JP" sz="800">
                <a:latin typeface="+mn-lt"/>
              </a:rPr>
              <a:t>VLAN</a:t>
            </a:r>
            <a:br>
              <a:rPr kumimoji="1" lang="en-US" altLang="ja-JP" sz="800">
                <a:latin typeface="+mn-lt"/>
              </a:rPr>
            </a:br>
            <a:r>
              <a:rPr kumimoji="1" lang="en-US" altLang="ja-JP" sz="800">
                <a:latin typeface="+mn-lt"/>
              </a:rPr>
              <a:t>10 / 20 / 30</a:t>
            </a:r>
          </a:p>
        </p:txBody>
      </p:sp>
      <p:cxnSp>
        <p:nvCxnSpPr>
          <p:cNvPr id="63" name="直線コネクタ 62">
            <a:extLst>
              <a:ext uri="{FF2B5EF4-FFF2-40B4-BE49-F238E27FC236}">
                <a16:creationId xmlns:a16="http://schemas.microsoft.com/office/drawing/2014/main" id="{1A8EB260-C9B8-8A47-A8BC-3F65A31D1FE6}"/>
              </a:ext>
            </a:extLst>
          </p:cNvPr>
          <p:cNvCxnSpPr>
            <a:cxnSpLocks/>
          </p:cNvCxnSpPr>
          <p:nvPr/>
        </p:nvCxnSpPr>
        <p:spPr>
          <a:xfrm>
            <a:off x="6477381" y="3142500"/>
            <a:ext cx="256552" cy="1001832"/>
          </a:xfrm>
          <a:prstGeom prst="line">
            <a:avLst/>
          </a:prstGeom>
          <a:ln w="3175">
            <a:solidFill>
              <a:schemeClr val="tx1"/>
            </a:solidFill>
            <a:prstDash val="sysDash"/>
            <a:headEnd type="oval" w="sm"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10002993"/>
      </p:ext>
    </p:extLst>
  </p:cSld>
  <p:clrMapOvr>
    <a:masterClrMapping/>
  </p:clrMapOvr>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a:extLst>
              <a:ext uri="{FF2B5EF4-FFF2-40B4-BE49-F238E27FC236}">
                <a16:creationId xmlns:a16="http://schemas.microsoft.com/office/drawing/2014/main" id="{9D40C83A-57F7-444B-914D-969136DB9FD7}"/>
              </a:ext>
            </a:extLst>
          </p:cNvPr>
          <p:cNvSpPr>
            <a:spLocks noGrp="1"/>
          </p:cNvSpPr>
          <p:nvPr>
            <p:ph type="title"/>
          </p:nvPr>
        </p:nvSpPr>
        <p:spPr/>
        <p:txBody>
          <a:bodyPr/>
          <a:lstStyle/>
          <a:p>
            <a:r>
              <a:rPr kumimoji="1" lang="ja-JP" altLang="en-US"/>
              <a:t>レイヤ </a:t>
            </a:r>
            <a:r>
              <a:rPr kumimoji="1" lang="en-US" altLang="ja-JP"/>
              <a:t>2</a:t>
            </a:r>
            <a:r>
              <a:rPr kumimoji="1" lang="ja-JP" altLang="en-US"/>
              <a:t> 設定 ｰ </a:t>
            </a:r>
            <a:r>
              <a:rPr kumimoji="1" lang="en-US" altLang="ja-JP">
                <a:latin typeface="+mn-lt"/>
              </a:rPr>
              <a:t>STP </a:t>
            </a:r>
            <a:r>
              <a:rPr kumimoji="1" lang="ja-JP" altLang="en-US">
                <a:latin typeface="+mn-lt"/>
              </a:rPr>
              <a:t>設定</a:t>
            </a:r>
          </a:p>
        </p:txBody>
      </p:sp>
      <p:sp>
        <p:nvSpPr>
          <p:cNvPr id="5" name="Text Placeholder 4">
            <a:extLst>
              <a:ext uri="{FF2B5EF4-FFF2-40B4-BE49-F238E27FC236}">
                <a16:creationId xmlns:a16="http://schemas.microsoft.com/office/drawing/2014/main" id="{1A073837-FDAB-3142-BABF-42C2980F4A7E}"/>
              </a:ext>
            </a:extLst>
          </p:cNvPr>
          <p:cNvSpPr>
            <a:spLocks noGrp="1"/>
          </p:cNvSpPr>
          <p:nvPr>
            <p:ph type="body" sz="quarter" idx="12"/>
          </p:nvPr>
        </p:nvSpPr>
        <p:spPr/>
        <p:txBody>
          <a:bodyPr/>
          <a:lstStyle/>
          <a:p>
            <a:r>
              <a:rPr kumimoji="1" lang="en-US" altLang="ja-JP"/>
              <a:t>2.7  </a:t>
            </a:r>
            <a:r>
              <a:rPr kumimoji="1" lang="ja-JP" altLang="en-US"/>
              <a:t>論理構成</a:t>
            </a:r>
          </a:p>
        </p:txBody>
      </p:sp>
      <p:sp>
        <p:nvSpPr>
          <p:cNvPr id="6" name="テキスト プレースホルダー 3">
            <a:extLst>
              <a:ext uri="{FF2B5EF4-FFF2-40B4-BE49-F238E27FC236}">
                <a16:creationId xmlns:a16="http://schemas.microsoft.com/office/drawing/2014/main" id="{3D833D03-170D-C646-B0A0-F427B4C697F5}"/>
              </a:ext>
            </a:extLst>
          </p:cNvPr>
          <p:cNvSpPr txBox="1">
            <a:spLocks/>
          </p:cNvSpPr>
          <p:nvPr/>
        </p:nvSpPr>
        <p:spPr>
          <a:xfrm>
            <a:off x="228601" y="985264"/>
            <a:ext cx="5029200" cy="3389312"/>
          </a:xfrm>
          <a:prstGeom prst="rect">
            <a:avLst/>
          </a:prstGeom>
        </p:spPr>
        <p:txBody>
          <a:bodyPr/>
          <a:lstStyle>
            <a:lvl1pPr marL="169863" indent="-169863" algn="l" defTabSz="684213" rtl="0" eaLnBrk="1" fontAlgn="base" hangingPunct="1">
              <a:lnSpc>
                <a:spcPct val="95000"/>
              </a:lnSpc>
              <a:spcBef>
                <a:spcPts val="1075"/>
              </a:spcBef>
              <a:spcAft>
                <a:spcPct val="0"/>
              </a:spcAft>
              <a:buClr>
                <a:schemeClr val="tx2"/>
              </a:buClr>
              <a:buSzPct val="90000"/>
              <a:buFont typeface="Arial" charset="0"/>
              <a:buChar char="•"/>
              <a:defRPr lang="en-US" sz="1500" kern="1200" dirty="0">
                <a:solidFill>
                  <a:schemeClr val="tx1"/>
                </a:solidFill>
                <a:latin typeface="+mn-lt"/>
                <a:ea typeface="ＭＳ Ｐゴシック" charset="0"/>
                <a:cs typeface="CiscoSans"/>
              </a:defRPr>
            </a:lvl1pPr>
            <a:lvl2pPr marL="358775" indent="-215900" algn="l" defTabSz="684213" rtl="0" eaLnBrk="1" fontAlgn="base" hangingPunct="1">
              <a:lnSpc>
                <a:spcPct val="95000"/>
              </a:lnSpc>
              <a:spcBef>
                <a:spcPts val="600"/>
              </a:spcBef>
              <a:spcAft>
                <a:spcPct val="0"/>
              </a:spcAft>
              <a:buClr>
                <a:schemeClr val="tx2"/>
              </a:buClr>
              <a:buFont typeface="Arial" charset="0"/>
              <a:buChar char="•"/>
              <a:defRPr lang="en-US" sz="1400" kern="1200" dirty="0">
                <a:solidFill>
                  <a:schemeClr val="tx1"/>
                </a:solidFill>
                <a:latin typeface="+mn-lt"/>
                <a:ea typeface="ＭＳ Ｐゴシック" charset="0"/>
                <a:cs typeface="CiscoSans"/>
              </a:defRPr>
            </a:lvl2pPr>
            <a:lvl3pPr marL="431800" indent="-169863" algn="l" defTabSz="684213" rtl="0" eaLnBrk="1" fontAlgn="base" hangingPunct="1">
              <a:lnSpc>
                <a:spcPct val="95000"/>
              </a:lnSpc>
              <a:spcBef>
                <a:spcPts val="625"/>
              </a:spcBef>
              <a:spcAft>
                <a:spcPct val="0"/>
              </a:spcAft>
              <a:buFont typeface="Arial" charset="0"/>
              <a:buChar char="•"/>
              <a:defRPr lang="en-US" sz="1200" kern="1200" dirty="0">
                <a:solidFill>
                  <a:schemeClr val="tx1"/>
                </a:solidFill>
                <a:latin typeface="+mn-lt"/>
                <a:ea typeface="ＭＳ Ｐゴシック" charset="0"/>
                <a:cs typeface="CiscoSans"/>
              </a:defRPr>
            </a:lvl3pPr>
            <a:lvl4pPr marL="503238" indent="-169863" algn="l" defTabSz="684213" rtl="0" eaLnBrk="1" fontAlgn="base" hangingPunct="1">
              <a:lnSpc>
                <a:spcPct val="95000"/>
              </a:lnSpc>
              <a:spcBef>
                <a:spcPts val="625"/>
              </a:spcBef>
              <a:spcAft>
                <a:spcPct val="0"/>
              </a:spcAft>
              <a:buFont typeface="Arial" charset="0"/>
              <a:buChar char="•"/>
              <a:defRPr lang="en-US" sz="1100" kern="1200" dirty="0">
                <a:solidFill>
                  <a:schemeClr val="tx1"/>
                </a:solidFill>
                <a:latin typeface="+mn-lt"/>
                <a:ea typeface="ＭＳ Ｐゴシック" charset="0"/>
                <a:cs typeface="CiscoSans"/>
              </a:defRPr>
            </a:lvl4pPr>
            <a:lvl5pPr marL="574675" indent="-169863" algn="l" defTabSz="684213" rtl="0" eaLnBrk="1" fontAlgn="base" hangingPunct="1">
              <a:lnSpc>
                <a:spcPct val="95000"/>
              </a:lnSpc>
              <a:spcBef>
                <a:spcPts val="625"/>
              </a:spcBef>
              <a:spcAft>
                <a:spcPct val="0"/>
              </a:spcAft>
              <a:buFont typeface="Arial" charset="0"/>
              <a:buChar char="•"/>
              <a:defRPr lang="en-US" sz="1100" kern="1200" dirty="0">
                <a:solidFill>
                  <a:schemeClr val="tx1"/>
                </a:solidFill>
                <a:latin typeface="+mn-lt"/>
                <a:ea typeface="ＭＳ Ｐゴシック" charset="0"/>
                <a:cs typeface="CiscoSans"/>
              </a:defRPr>
            </a:lvl5pPr>
            <a:lvl6pPr marL="863856" indent="-171445" algn="l" defTabSz="685777" rtl="0" eaLnBrk="1" latinLnBrk="0" hangingPunct="1">
              <a:spcBef>
                <a:spcPts val="600"/>
              </a:spcBef>
              <a:buFont typeface="Arial" pitchFamily="34" charset="0"/>
              <a:buChar char="•"/>
              <a:defRPr sz="900" kern="1200" baseline="0">
                <a:solidFill>
                  <a:schemeClr val="tx1"/>
                </a:solidFill>
                <a:latin typeface="+mn-lt"/>
                <a:ea typeface="+mn-ea"/>
                <a:cs typeface="+mn-cs"/>
              </a:defRPr>
            </a:lvl6pPr>
            <a:lvl7pPr marL="935844" indent="-171422" algn="l" defTabSz="685777" rtl="0" eaLnBrk="1" latinLnBrk="0" hangingPunct="1">
              <a:spcBef>
                <a:spcPts val="600"/>
              </a:spcBef>
              <a:buFont typeface="Arial" pitchFamily="34" charset="0"/>
              <a:buChar char="•"/>
              <a:defRPr sz="800" kern="1200" baseline="0">
                <a:solidFill>
                  <a:schemeClr val="tx1"/>
                </a:solidFill>
                <a:latin typeface="+mn-lt"/>
                <a:ea typeface="+mn-ea"/>
                <a:cs typeface="+mn-cs"/>
              </a:defRPr>
            </a:lvl7pPr>
            <a:lvl8pPr marL="2400220" indent="0" algn="l" defTabSz="685777" rtl="0" eaLnBrk="1" latinLnBrk="0" hangingPunct="1">
              <a:spcBef>
                <a:spcPct val="20000"/>
              </a:spcBef>
              <a:buFont typeface="Arial" pitchFamily="34" charset="0"/>
              <a:buNone/>
              <a:defRPr sz="1500" kern="1200">
                <a:solidFill>
                  <a:schemeClr val="tx1"/>
                </a:solidFill>
                <a:latin typeface="+mn-lt"/>
                <a:ea typeface="+mn-ea"/>
                <a:cs typeface="+mn-cs"/>
              </a:defRPr>
            </a:lvl8pPr>
            <a:lvl9pPr marL="2914553" indent="-171445" algn="l" defTabSz="685777" rtl="0" eaLnBrk="1" latinLnBrk="0" hangingPunct="1">
              <a:spcBef>
                <a:spcPct val="20000"/>
              </a:spcBef>
              <a:buFont typeface="Arial" pitchFamily="34" charset="0"/>
              <a:buChar char="•"/>
              <a:defRPr sz="1500" kern="1200">
                <a:solidFill>
                  <a:schemeClr val="tx1"/>
                </a:solidFill>
                <a:latin typeface="+mn-lt"/>
                <a:ea typeface="+mn-ea"/>
                <a:cs typeface="+mn-cs"/>
              </a:defRPr>
            </a:lvl9pPr>
          </a:lstStyle>
          <a:p>
            <a:pPr marL="0" indent="0">
              <a:lnSpc>
                <a:spcPct val="120000"/>
              </a:lnSpc>
              <a:spcBef>
                <a:spcPts val="0"/>
              </a:spcBef>
              <a:buNone/>
            </a:pPr>
            <a:r>
              <a:rPr kumimoji="1" lang="ja-JP" altLang="en-US" sz="1100"/>
              <a:t>　</a:t>
            </a:r>
            <a:r>
              <a:rPr kumimoji="1" lang="en-US" altLang="ja-JP" sz="1100"/>
              <a:t>STP</a:t>
            </a:r>
            <a:r>
              <a:rPr kumimoji="1" lang="ja-JP" altLang="en-US" sz="1100"/>
              <a:t> </a:t>
            </a:r>
            <a:r>
              <a:rPr kumimoji="1" lang="en-US" altLang="ja-JP" sz="1100"/>
              <a:t>(Spanning</a:t>
            </a:r>
            <a:r>
              <a:rPr kumimoji="1" lang="ja-JP" altLang="en-US" sz="1100"/>
              <a:t> </a:t>
            </a:r>
            <a:r>
              <a:rPr kumimoji="1" lang="en-US" altLang="ja-JP" sz="1100"/>
              <a:t>Tree</a:t>
            </a:r>
            <a:r>
              <a:rPr kumimoji="1" lang="ja-JP" altLang="en-US" sz="1100"/>
              <a:t> </a:t>
            </a:r>
            <a:r>
              <a:rPr kumimoji="1" lang="en-US" altLang="ja-JP" sz="1100"/>
              <a:t>Protocol)</a:t>
            </a:r>
            <a:r>
              <a:rPr kumimoji="1" lang="ja-JP" altLang="en-US" sz="1100"/>
              <a:t> は、</a:t>
            </a:r>
            <a:r>
              <a:rPr kumimoji="1" lang="en-US" altLang="ja-JP" sz="1100"/>
              <a:t>LAN</a:t>
            </a:r>
            <a:r>
              <a:rPr kumimoji="1" lang="ja-JP" altLang="en-US" sz="1100"/>
              <a:t> の安定性の最大の課題であるレイヤ </a:t>
            </a:r>
            <a:r>
              <a:rPr kumimoji="1" lang="en-US" altLang="ja-JP" sz="1100"/>
              <a:t>2</a:t>
            </a:r>
            <a:r>
              <a:rPr kumimoji="1" lang="ja-JP" altLang="en-US" sz="1100"/>
              <a:t> ループ発生の抑制のための重要な機能です。</a:t>
            </a:r>
            <a:endParaRPr kumimoji="1" lang="en-US" altLang="ja-JP" sz="1100"/>
          </a:p>
          <a:p>
            <a:pPr marL="0" indent="0">
              <a:lnSpc>
                <a:spcPct val="120000"/>
              </a:lnSpc>
              <a:spcBef>
                <a:spcPts val="0"/>
              </a:spcBef>
              <a:buNone/>
            </a:pPr>
            <a:r>
              <a:rPr kumimoji="1" lang="ja-JP" altLang="en-US" sz="1100"/>
              <a:t>　</a:t>
            </a:r>
            <a:r>
              <a:rPr kumimoji="1" lang="en-US" altLang="ja-JP" sz="1100"/>
              <a:t>Cisco Catalyst 9000 </a:t>
            </a:r>
            <a:r>
              <a:rPr kumimoji="1" lang="ja-JP" altLang="en-US" sz="1100"/>
              <a:t>シリーズの初期設定の </a:t>
            </a:r>
            <a:r>
              <a:rPr kumimoji="1" lang="en-US" altLang="ja-JP" sz="1100"/>
              <a:t>STP</a:t>
            </a:r>
            <a:r>
              <a:rPr kumimoji="1" lang="ja-JP" altLang="en-US" sz="1100"/>
              <a:t> モードは </a:t>
            </a:r>
            <a:r>
              <a:rPr kumimoji="1" lang="en-US" altLang="ja-JP" sz="1100"/>
              <a:t>Rapid-PVST+ </a:t>
            </a:r>
            <a:r>
              <a:rPr kumimoji="1" lang="ja-JP" altLang="en-US" sz="1100"/>
              <a:t>です。</a:t>
            </a:r>
            <a:r>
              <a:rPr kumimoji="1" lang="en-US" altLang="ja-JP" sz="1100"/>
              <a:t> Rapid-PVST+</a:t>
            </a:r>
            <a:r>
              <a:rPr kumimoji="1" lang="ja-JP" altLang="en-US" sz="1100"/>
              <a:t> では</a:t>
            </a:r>
            <a:r>
              <a:rPr kumimoji="1" lang="en-US" altLang="ja-JP" sz="1100"/>
              <a:t> VLAN </a:t>
            </a:r>
            <a:r>
              <a:rPr kumimoji="1" lang="ja-JP" altLang="en-US" sz="1100"/>
              <a:t>ごとに</a:t>
            </a:r>
            <a:r>
              <a:rPr kumimoji="1" lang="en-US" altLang="ja-JP" sz="1100"/>
              <a:t> STP </a:t>
            </a:r>
            <a:r>
              <a:rPr kumimoji="1" lang="ja-JP" altLang="en-US" sz="1100"/>
              <a:t>トポロジーが</a:t>
            </a:r>
            <a:r>
              <a:rPr kumimoji="1" lang="ja-JP" altLang="en-US" sz="1100" err="1"/>
              <a:t>構</a:t>
            </a:r>
            <a:r>
              <a:rPr kumimoji="1" lang="ja-JP" altLang="en-US" sz="1100"/>
              <a:t>成されるため、</a:t>
            </a:r>
            <a:r>
              <a:rPr kumimoji="1" lang="en-US" altLang="ja-JP" sz="1100"/>
              <a:t>VLAN </a:t>
            </a:r>
            <a:r>
              <a:rPr kumimoji="1" lang="ja-JP" altLang="en-US" sz="1100"/>
              <a:t>の追加削除や有効範囲の変更を行っても他の</a:t>
            </a:r>
            <a:r>
              <a:rPr kumimoji="1" lang="en-US" altLang="ja-JP" sz="1100"/>
              <a:t> VLAN </a:t>
            </a:r>
            <a:r>
              <a:rPr kumimoji="1" lang="ja-JP" altLang="en-US" sz="1100"/>
              <a:t>に影響を与えません。また、アクセス スイッチ上で利用されない</a:t>
            </a:r>
            <a:r>
              <a:rPr kumimoji="1" lang="en-US" altLang="ja-JP" sz="1100"/>
              <a:t> VLAN </a:t>
            </a:r>
            <a:r>
              <a:rPr kumimoji="1" lang="ja-JP" altLang="en-US" sz="1100"/>
              <a:t>はこまめに </a:t>
            </a:r>
            <a:r>
              <a:rPr kumimoji="1" lang="en-US" altLang="ja-JP" sz="1100"/>
              <a:t>VLAN</a:t>
            </a:r>
            <a:r>
              <a:rPr kumimoji="1" lang="ja-JP" altLang="en-US" sz="1100"/>
              <a:t> トランク ポートから取り除ことで、</a:t>
            </a:r>
            <a:r>
              <a:rPr kumimoji="1" lang="en-US" altLang="ja-JP" sz="1100"/>
              <a:t>STP </a:t>
            </a:r>
            <a:r>
              <a:rPr kumimoji="1" lang="ja-JP" altLang="en-US" sz="1100"/>
              <a:t>計算による負荷が軽減されます。</a:t>
            </a:r>
            <a:endParaRPr kumimoji="1" lang="en-US" altLang="ja-JP" sz="1100"/>
          </a:p>
          <a:p>
            <a:pPr lvl="1">
              <a:lnSpc>
                <a:spcPct val="120000"/>
              </a:lnSpc>
              <a:spcBef>
                <a:spcPts val="0"/>
              </a:spcBef>
            </a:pPr>
            <a:r>
              <a:rPr kumimoji="1" lang="ja-JP" altLang="en-US" sz="1100"/>
              <a:t>想定外の </a:t>
            </a:r>
            <a:r>
              <a:rPr kumimoji="1" lang="en-US" altLang="ja-JP" sz="1100"/>
              <a:t>VLAN</a:t>
            </a:r>
            <a:r>
              <a:rPr kumimoji="1" lang="ja-JP" altLang="en-US" sz="1100"/>
              <a:t> 範囲の拡大</a:t>
            </a:r>
            <a:r>
              <a:rPr kumimoji="1" lang="en-US" altLang="ja-JP" sz="1100"/>
              <a:t>/</a:t>
            </a:r>
            <a:r>
              <a:rPr kumimoji="1" lang="ja-JP" altLang="en-US" sz="1100"/>
              <a:t>経路生成を防止するため、 </a:t>
            </a:r>
            <a:r>
              <a:rPr kumimoji="1" lang="en-US" altLang="ja-JP" sz="1100"/>
              <a:t>VLAN 1 </a:t>
            </a:r>
            <a:r>
              <a:rPr kumimoji="1" lang="ja-JP" altLang="en-US" sz="1100"/>
              <a:t>は全ての </a:t>
            </a:r>
            <a:r>
              <a:rPr kumimoji="1" lang="en-US" altLang="ja-JP" sz="1100"/>
              <a:t>VLAN</a:t>
            </a:r>
            <a:r>
              <a:rPr kumimoji="1" lang="ja-JP" altLang="en-US" sz="1100"/>
              <a:t> トランク ポートとアクセス ポートから取り除くことを推奨します。管理用通信に用いる </a:t>
            </a:r>
            <a:r>
              <a:rPr kumimoji="1" lang="en-US" altLang="ja-JP" sz="1100"/>
              <a:t>VLAN </a:t>
            </a:r>
            <a:r>
              <a:rPr kumimoji="1" lang="ja-JP" altLang="en-US" sz="1100"/>
              <a:t>は、別途新たな </a:t>
            </a:r>
            <a:r>
              <a:rPr kumimoji="1" lang="en-US" altLang="ja-JP" sz="1100"/>
              <a:t>VLAN</a:t>
            </a:r>
            <a:r>
              <a:rPr kumimoji="1" lang="ja-JP" altLang="en-US" sz="1100"/>
              <a:t> </a:t>
            </a:r>
            <a:r>
              <a:rPr kumimoji="1" lang="en-US" altLang="ja-JP" sz="1100"/>
              <a:t>ID</a:t>
            </a:r>
            <a:r>
              <a:rPr kumimoji="1" lang="ja-JP" altLang="en-US" sz="1100"/>
              <a:t> で用意します。</a:t>
            </a:r>
            <a:endParaRPr kumimoji="1" lang="en-US" altLang="ja-JP" sz="1100"/>
          </a:p>
          <a:p>
            <a:pPr marL="6350" lvl="2" indent="0">
              <a:lnSpc>
                <a:spcPct val="120000"/>
              </a:lnSpc>
              <a:spcBef>
                <a:spcPts val="0"/>
              </a:spcBef>
              <a:buNone/>
            </a:pPr>
            <a:r>
              <a:rPr kumimoji="1" lang="ja-JP" altLang="en-US" sz="1100"/>
              <a:t>　スタックと </a:t>
            </a:r>
            <a:r>
              <a:rPr kumimoji="1" lang="en-US" altLang="ja-JP" sz="1100"/>
              <a:t>MEC</a:t>
            </a:r>
            <a:r>
              <a:rPr kumimoji="1" lang="ja-JP" altLang="en-US" sz="1100"/>
              <a:t> の採用によりアクセス </a:t>
            </a:r>
            <a:r>
              <a:rPr kumimoji="1" lang="en-US" altLang="ja-JP" sz="1100"/>
              <a:t>–</a:t>
            </a:r>
            <a:r>
              <a:rPr kumimoji="1" lang="ja-JP" altLang="en-US" sz="1100"/>
              <a:t> ディストリビューション間のレイヤ </a:t>
            </a:r>
            <a:r>
              <a:rPr kumimoji="1" lang="en-US" altLang="ja-JP" sz="1100"/>
              <a:t>2</a:t>
            </a:r>
            <a:r>
              <a:rPr kumimoji="1" lang="ja-JP" altLang="en-US" sz="1100"/>
              <a:t> 構成においてループ</a:t>
            </a:r>
            <a:r>
              <a:rPr kumimoji="1" lang="en-US" altLang="ja-JP" sz="1100"/>
              <a:t> </a:t>
            </a:r>
            <a:r>
              <a:rPr kumimoji="1" lang="ja-JP" altLang="en-US" sz="1100"/>
              <a:t>フリー構成が担保されていますが、セーフティネットとして必ず </a:t>
            </a:r>
            <a:r>
              <a:rPr kumimoji="1" lang="en-US" altLang="ja-JP" sz="1100"/>
              <a:t>STP</a:t>
            </a:r>
            <a:r>
              <a:rPr kumimoji="1" lang="ja-JP" altLang="en-US" sz="1100"/>
              <a:t> を稼働させてください。</a:t>
            </a:r>
            <a:r>
              <a:rPr kumimoji="1" lang="en-US" altLang="ja-JP" sz="1100"/>
              <a:t>Rapid-PVST+</a:t>
            </a:r>
            <a:r>
              <a:rPr kumimoji="1" lang="ja-JP" altLang="en-US" sz="1100"/>
              <a:t> の初期設定のままで想定外のループ形成の防止として十分機能します。</a:t>
            </a:r>
            <a:endParaRPr kumimoji="1" lang="en-US" altLang="ja-JP" sz="1100"/>
          </a:p>
          <a:p>
            <a:pPr marL="6350" lvl="1" indent="-6350">
              <a:lnSpc>
                <a:spcPct val="120000"/>
              </a:lnSpc>
              <a:spcBef>
                <a:spcPts val="0"/>
              </a:spcBef>
              <a:buNone/>
            </a:pPr>
            <a:endParaRPr kumimoji="1" lang="en-US" altLang="ja-JP" sz="1100"/>
          </a:p>
          <a:p>
            <a:pPr marL="6350" lvl="1" indent="-6350">
              <a:lnSpc>
                <a:spcPct val="120000"/>
              </a:lnSpc>
              <a:spcBef>
                <a:spcPts val="0"/>
              </a:spcBef>
              <a:buNone/>
            </a:pPr>
            <a:r>
              <a:rPr kumimoji="1" lang="en-US" altLang="ja-JP" sz="1100"/>
              <a:t>※</a:t>
            </a:r>
            <a:r>
              <a:rPr kumimoji="1" lang="en" altLang="ja-JP" sz="1100"/>
              <a:t>Cisco Catalyst </a:t>
            </a:r>
            <a:r>
              <a:rPr kumimoji="1" lang="ja-JP" altLang="en-US" sz="1100"/>
              <a:t>シリーズの初期設定の </a:t>
            </a:r>
            <a:r>
              <a:rPr kumimoji="1" lang="en-US" altLang="ja-JP" sz="1100"/>
              <a:t>STP</a:t>
            </a:r>
            <a:r>
              <a:rPr kumimoji="1" lang="ja-JP" altLang="en-US" sz="1100"/>
              <a:t> モードは </a:t>
            </a:r>
            <a:r>
              <a:rPr kumimoji="1" lang="en-US" altLang="ja-JP" sz="1100"/>
              <a:t>2015 </a:t>
            </a:r>
            <a:r>
              <a:rPr kumimoji="1" lang="ja-JP" altLang="en-US" sz="1100"/>
              <a:t>年の</a:t>
            </a:r>
            <a:r>
              <a:rPr kumimoji="1" lang="en-US" altLang="ja-JP" sz="1100"/>
              <a:t> IOS </a:t>
            </a:r>
            <a:r>
              <a:rPr kumimoji="1" lang="ja-JP" altLang="en-US" sz="1100"/>
              <a:t>バージョン</a:t>
            </a:r>
            <a:r>
              <a:rPr kumimoji="1" lang="en" altLang="ja-JP" sz="1100"/>
              <a:t>15.2(4)E </a:t>
            </a:r>
            <a:r>
              <a:rPr kumimoji="1" lang="ja-JP" altLang="en-US" sz="1100"/>
              <a:t>から </a:t>
            </a:r>
            <a:r>
              <a:rPr kumimoji="1" lang="en-US" altLang="ja-JP" sz="1100"/>
              <a:t>Rapid-PVST+ </a:t>
            </a:r>
            <a:r>
              <a:rPr kumimoji="1" lang="ja-JP" altLang="en-US" sz="1100"/>
              <a:t>に変更されています。</a:t>
            </a:r>
            <a:endParaRPr kumimoji="1" lang="en-US" altLang="ja-JP" sz="1100"/>
          </a:p>
          <a:p>
            <a:pPr marL="457200" lvl="1" indent="0">
              <a:lnSpc>
                <a:spcPct val="120000"/>
              </a:lnSpc>
              <a:spcBef>
                <a:spcPts val="0"/>
              </a:spcBef>
              <a:buNone/>
            </a:pPr>
            <a:endParaRPr kumimoji="1" lang="en-US" altLang="ja-JP" sz="1100"/>
          </a:p>
        </p:txBody>
      </p:sp>
      <p:sp>
        <p:nvSpPr>
          <p:cNvPr id="54" name="Slide Number Placeholder 4">
            <a:extLst>
              <a:ext uri="{FF2B5EF4-FFF2-40B4-BE49-F238E27FC236}">
                <a16:creationId xmlns:a16="http://schemas.microsoft.com/office/drawing/2014/main" id="{757168E6-A0CA-C146-BFF3-687C855FC613}"/>
              </a:ext>
            </a:extLst>
          </p:cNvPr>
          <p:cNvSpPr txBox="1">
            <a:spLocks/>
          </p:cNvSpPr>
          <p:nvPr/>
        </p:nvSpPr>
        <p:spPr>
          <a:xfrm>
            <a:off x="8648700" y="4884738"/>
            <a:ext cx="495300" cy="274637"/>
          </a:xfrm>
          <a:prstGeom prst="rect">
            <a:avLst/>
          </a:prstGeom>
        </p:spPr>
        <p:txBody>
          <a:bodyPr>
            <a:noAutofit/>
          </a:bodyPr>
          <a:lstStyle>
            <a:defPPr>
              <a:defRPr lang="en-US"/>
            </a:defPPr>
            <a:lvl1pPr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1pPr>
            <a:lvl2pPr marL="4572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2pPr>
            <a:lvl3pPr marL="9144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3pPr>
            <a:lvl4pPr marL="13716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4pPr>
            <a:lvl5pPr marL="18288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5pPr>
            <a:lvl6pPr marL="2286000" algn="l" defTabSz="457200" rtl="0" eaLnBrk="1" latinLnBrk="0" hangingPunct="1">
              <a:defRPr kern="1200">
                <a:solidFill>
                  <a:schemeClr val="tx1"/>
                </a:solidFill>
                <a:latin typeface="Arial" charset="0"/>
                <a:ea typeface="ＭＳ Ｐゴシック" charset="0"/>
                <a:cs typeface="ＭＳ Ｐゴシック" charset="0"/>
              </a:defRPr>
            </a:lvl6pPr>
            <a:lvl7pPr marL="2743200" algn="l" defTabSz="457200" rtl="0" eaLnBrk="1" latinLnBrk="0" hangingPunct="1">
              <a:defRPr kern="1200">
                <a:solidFill>
                  <a:schemeClr val="tx1"/>
                </a:solidFill>
                <a:latin typeface="Arial" charset="0"/>
                <a:ea typeface="ＭＳ Ｐゴシック" charset="0"/>
                <a:cs typeface="ＭＳ Ｐゴシック" charset="0"/>
              </a:defRPr>
            </a:lvl7pPr>
            <a:lvl8pPr marL="3200400" algn="l" defTabSz="457200" rtl="0" eaLnBrk="1" latinLnBrk="0" hangingPunct="1">
              <a:defRPr kern="1200">
                <a:solidFill>
                  <a:schemeClr val="tx1"/>
                </a:solidFill>
                <a:latin typeface="Arial" charset="0"/>
                <a:ea typeface="ＭＳ Ｐゴシック" charset="0"/>
                <a:cs typeface="ＭＳ Ｐゴシック" charset="0"/>
              </a:defRPr>
            </a:lvl8pPr>
            <a:lvl9pPr marL="3657600" algn="l" defTabSz="457200" rtl="0" eaLnBrk="1" latinLnBrk="0" hangingPunct="1">
              <a:defRPr kern="1200">
                <a:solidFill>
                  <a:schemeClr val="tx1"/>
                </a:solidFill>
                <a:latin typeface="Arial" charset="0"/>
                <a:ea typeface="ＭＳ Ｐゴシック" charset="0"/>
                <a:cs typeface="ＭＳ Ｐゴシック" charset="0"/>
              </a:defRPr>
            </a:lvl9pPr>
          </a:lstStyle>
          <a:p>
            <a:fld id="{3945D0FD-48F1-4D72-80C5-FFB60B92A834}" type="slidenum">
              <a:rPr lang="en-US" sz="900" smtClean="0">
                <a:latin typeface="+mn-lt"/>
              </a:rPr>
              <a:pPr/>
              <a:t>58</a:t>
            </a:fld>
            <a:endParaRPr lang="en-US" sz="900">
              <a:latin typeface="+mn-lt"/>
            </a:endParaRPr>
          </a:p>
        </p:txBody>
      </p:sp>
      <p:grpSp>
        <p:nvGrpSpPr>
          <p:cNvPr id="3" name="Group 2">
            <a:extLst>
              <a:ext uri="{FF2B5EF4-FFF2-40B4-BE49-F238E27FC236}">
                <a16:creationId xmlns:a16="http://schemas.microsoft.com/office/drawing/2014/main" id="{7CE79A33-493D-FB45-8D7B-9F0455594CA6}"/>
              </a:ext>
            </a:extLst>
          </p:cNvPr>
          <p:cNvGrpSpPr/>
          <p:nvPr/>
        </p:nvGrpSpPr>
        <p:grpSpPr>
          <a:xfrm>
            <a:off x="5631646" y="1551165"/>
            <a:ext cx="3075441" cy="2555406"/>
            <a:chOff x="5972468" y="1825054"/>
            <a:chExt cx="3075441" cy="2555406"/>
          </a:xfrm>
        </p:grpSpPr>
        <p:cxnSp>
          <p:nvCxnSpPr>
            <p:cNvPr id="46" name="直線コネクタ 45">
              <a:extLst>
                <a:ext uri="{FF2B5EF4-FFF2-40B4-BE49-F238E27FC236}">
                  <a16:creationId xmlns:a16="http://schemas.microsoft.com/office/drawing/2014/main" id="{815E81C3-F17D-F848-99B8-927A42666A2C}"/>
                </a:ext>
              </a:extLst>
            </p:cNvPr>
            <p:cNvCxnSpPr>
              <a:cxnSpLocks/>
            </p:cNvCxnSpPr>
            <p:nvPr/>
          </p:nvCxnSpPr>
          <p:spPr>
            <a:xfrm flipH="1">
              <a:off x="6417296" y="1995656"/>
              <a:ext cx="678267" cy="88690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 name="直線コネクタ 46">
              <a:extLst>
                <a:ext uri="{FF2B5EF4-FFF2-40B4-BE49-F238E27FC236}">
                  <a16:creationId xmlns:a16="http://schemas.microsoft.com/office/drawing/2014/main" id="{A53B9330-2904-124F-A5AA-31C59D05BAC5}"/>
                </a:ext>
              </a:extLst>
            </p:cNvPr>
            <p:cNvCxnSpPr>
              <a:cxnSpLocks/>
            </p:cNvCxnSpPr>
            <p:nvPr/>
          </p:nvCxnSpPr>
          <p:spPr>
            <a:xfrm flipH="1">
              <a:off x="6834613" y="2013058"/>
              <a:ext cx="650190" cy="869499"/>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8" name="直線コネクタ 47">
              <a:extLst>
                <a:ext uri="{FF2B5EF4-FFF2-40B4-BE49-F238E27FC236}">
                  <a16:creationId xmlns:a16="http://schemas.microsoft.com/office/drawing/2014/main" id="{9399343F-8965-0047-A259-994C9B251FCC}"/>
                </a:ext>
              </a:extLst>
            </p:cNvPr>
            <p:cNvCxnSpPr>
              <a:cxnSpLocks/>
            </p:cNvCxnSpPr>
            <p:nvPr/>
          </p:nvCxnSpPr>
          <p:spPr>
            <a:xfrm flipH="1">
              <a:off x="6678573" y="2871846"/>
              <a:ext cx="5288" cy="0"/>
            </a:xfrm>
            <a:prstGeom prst="line">
              <a:avLst/>
            </a:prstGeom>
            <a:ln w="3175" cmpd="dbl">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5" name="直線コネクタ 54">
              <a:extLst>
                <a:ext uri="{FF2B5EF4-FFF2-40B4-BE49-F238E27FC236}">
                  <a16:creationId xmlns:a16="http://schemas.microsoft.com/office/drawing/2014/main" id="{393E1A55-5250-F547-A0AD-BCFF2758FC7D}"/>
                </a:ext>
              </a:extLst>
            </p:cNvPr>
            <p:cNvCxnSpPr>
              <a:cxnSpLocks/>
            </p:cNvCxnSpPr>
            <p:nvPr/>
          </p:nvCxnSpPr>
          <p:spPr>
            <a:xfrm flipH="1">
              <a:off x="6421918" y="2005967"/>
              <a:ext cx="1053059" cy="876589"/>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6" name="直線コネクタ 55">
              <a:extLst>
                <a:ext uri="{FF2B5EF4-FFF2-40B4-BE49-F238E27FC236}">
                  <a16:creationId xmlns:a16="http://schemas.microsoft.com/office/drawing/2014/main" id="{33A3A591-A02D-9C4E-B1CE-4A31F0862D2C}"/>
                </a:ext>
              </a:extLst>
            </p:cNvPr>
            <p:cNvCxnSpPr>
              <a:cxnSpLocks/>
            </p:cNvCxnSpPr>
            <p:nvPr/>
          </p:nvCxnSpPr>
          <p:spPr>
            <a:xfrm flipH="1">
              <a:off x="6834613" y="2018661"/>
              <a:ext cx="225172" cy="861822"/>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7" name="直線コネクタ 56">
              <a:extLst>
                <a:ext uri="{FF2B5EF4-FFF2-40B4-BE49-F238E27FC236}">
                  <a16:creationId xmlns:a16="http://schemas.microsoft.com/office/drawing/2014/main" id="{9130DA96-932F-3E4F-938F-AE1C3E2490CA}"/>
                </a:ext>
              </a:extLst>
            </p:cNvPr>
            <p:cNvCxnSpPr>
              <a:cxnSpLocks/>
            </p:cNvCxnSpPr>
            <p:nvPr/>
          </p:nvCxnSpPr>
          <p:spPr>
            <a:xfrm flipV="1">
              <a:off x="6325119" y="2906306"/>
              <a:ext cx="188572" cy="715805"/>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8" name="直線コネクタ 57">
              <a:extLst>
                <a:ext uri="{FF2B5EF4-FFF2-40B4-BE49-F238E27FC236}">
                  <a16:creationId xmlns:a16="http://schemas.microsoft.com/office/drawing/2014/main" id="{CDBAC614-A1E3-0F42-A72D-7A8F43DFFE47}"/>
                </a:ext>
              </a:extLst>
            </p:cNvPr>
            <p:cNvCxnSpPr>
              <a:cxnSpLocks/>
            </p:cNvCxnSpPr>
            <p:nvPr/>
          </p:nvCxnSpPr>
          <p:spPr>
            <a:xfrm flipV="1">
              <a:off x="6322040" y="2897419"/>
              <a:ext cx="553123" cy="759902"/>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9" name="直線コネクタ 58">
              <a:extLst>
                <a:ext uri="{FF2B5EF4-FFF2-40B4-BE49-F238E27FC236}">
                  <a16:creationId xmlns:a16="http://schemas.microsoft.com/office/drawing/2014/main" id="{BBDB0994-8720-0344-9AF5-68136F9C2D38}"/>
                </a:ext>
              </a:extLst>
            </p:cNvPr>
            <p:cNvCxnSpPr>
              <a:cxnSpLocks/>
            </p:cNvCxnSpPr>
            <p:nvPr/>
          </p:nvCxnSpPr>
          <p:spPr>
            <a:xfrm flipH="1" flipV="1">
              <a:off x="6532534" y="2905776"/>
              <a:ext cx="498085" cy="751546"/>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0" name="直線コネクタ 59">
              <a:extLst>
                <a:ext uri="{FF2B5EF4-FFF2-40B4-BE49-F238E27FC236}">
                  <a16:creationId xmlns:a16="http://schemas.microsoft.com/office/drawing/2014/main" id="{51DB72E4-85BC-404C-A5A5-726F741A46E1}"/>
                </a:ext>
              </a:extLst>
            </p:cNvPr>
            <p:cNvCxnSpPr>
              <a:cxnSpLocks/>
            </p:cNvCxnSpPr>
            <p:nvPr/>
          </p:nvCxnSpPr>
          <p:spPr>
            <a:xfrm flipH="1" flipV="1">
              <a:off x="6870370" y="2897419"/>
              <a:ext cx="183049" cy="774614"/>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pic>
          <p:nvPicPr>
            <p:cNvPr id="61" name="Picture 28">
              <a:extLst>
                <a:ext uri="{FF2B5EF4-FFF2-40B4-BE49-F238E27FC236}">
                  <a16:creationId xmlns:a16="http://schemas.microsoft.com/office/drawing/2014/main" id="{AF06F5AA-77B5-4944-84B8-22936F0F9F0E}"/>
                </a:ext>
              </a:extLst>
            </p:cNvPr>
            <p:cNvPicPr>
              <a:picLocks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6361485" y="2706824"/>
              <a:ext cx="353428" cy="3464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2" name="Picture 28">
              <a:extLst>
                <a:ext uri="{FF2B5EF4-FFF2-40B4-BE49-F238E27FC236}">
                  <a16:creationId xmlns:a16="http://schemas.microsoft.com/office/drawing/2014/main" id="{82F4231A-D3E2-DE49-9F4A-2C34A7BE5DAB}"/>
                </a:ext>
              </a:extLst>
            </p:cNvPr>
            <p:cNvPicPr>
              <a:picLocks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6727516" y="2701477"/>
              <a:ext cx="353428" cy="3464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3" name="Picture 41">
              <a:extLst>
                <a:ext uri="{FF2B5EF4-FFF2-40B4-BE49-F238E27FC236}">
                  <a16:creationId xmlns:a16="http://schemas.microsoft.com/office/drawing/2014/main" id="{94DBE6D2-DD81-F346-99F3-C1501F3C7AD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131142" y="3592091"/>
              <a:ext cx="373874" cy="159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4" name="Picture 41">
              <a:extLst>
                <a:ext uri="{FF2B5EF4-FFF2-40B4-BE49-F238E27FC236}">
                  <a16:creationId xmlns:a16="http://schemas.microsoft.com/office/drawing/2014/main" id="{CDE777FF-2F25-E649-97E4-BA17D2755EC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828347" y="3592091"/>
              <a:ext cx="373874" cy="159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cxnSp>
          <p:nvCxnSpPr>
            <p:cNvPr id="65" name="直線コネクタ 64">
              <a:extLst>
                <a:ext uri="{FF2B5EF4-FFF2-40B4-BE49-F238E27FC236}">
                  <a16:creationId xmlns:a16="http://schemas.microsoft.com/office/drawing/2014/main" id="{2FE6AB07-6005-AB48-8AB0-A8E5F0DEE310}"/>
                </a:ext>
              </a:extLst>
            </p:cNvPr>
            <p:cNvCxnSpPr>
              <a:cxnSpLocks/>
            </p:cNvCxnSpPr>
            <p:nvPr/>
          </p:nvCxnSpPr>
          <p:spPr>
            <a:xfrm flipH="1">
              <a:off x="7824851" y="2869010"/>
              <a:ext cx="5288" cy="0"/>
            </a:xfrm>
            <a:prstGeom prst="line">
              <a:avLst/>
            </a:prstGeom>
            <a:ln w="3175" cmpd="dbl">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6" name="直線コネクタ 65">
              <a:extLst>
                <a:ext uri="{FF2B5EF4-FFF2-40B4-BE49-F238E27FC236}">
                  <a16:creationId xmlns:a16="http://schemas.microsoft.com/office/drawing/2014/main" id="{8CBBA697-6563-6946-9B5A-9BF3EFE490B1}"/>
                </a:ext>
              </a:extLst>
            </p:cNvPr>
            <p:cNvCxnSpPr>
              <a:cxnSpLocks/>
            </p:cNvCxnSpPr>
            <p:nvPr/>
          </p:nvCxnSpPr>
          <p:spPr>
            <a:xfrm flipH="1" flipV="1">
              <a:off x="7678811" y="2902940"/>
              <a:ext cx="511060" cy="766258"/>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7" name="直線コネクタ 66">
              <a:extLst>
                <a:ext uri="{FF2B5EF4-FFF2-40B4-BE49-F238E27FC236}">
                  <a16:creationId xmlns:a16="http://schemas.microsoft.com/office/drawing/2014/main" id="{CC1B6512-4034-C04B-9F8F-C85B8397C92A}"/>
                </a:ext>
              </a:extLst>
            </p:cNvPr>
            <p:cNvCxnSpPr>
              <a:cxnSpLocks/>
            </p:cNvCxnSpPr>
            <p:nvPr/>
          </p:nvCxnSpPr>
          <p:spPr>
            <a:xfrm flipH="1" flipV="1">
              <a:off x="8016647" y="2894584"/>
              <a:ext cx="183049" cy="774614"/>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pic>
          <p:nvPicPr>
            <p:cNvPr id="68" name="Picture 41">
              <a:extLst>
                <a:ext uri="{FF2B5EF4-FFF2-40B4-BE49-F238E27FC236}">
                  <a16:creationId xmlns:a16="http://schemas.microsoft.com/office/drawing/2014/main" id="{ACEC2AAD-A9D0-2F42-8A11-447A848DE1B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370168" y="3589255"/>
              <a:ext cx="373874" cy="159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9" name="Picture 41">
              <a:extLst>
                <a:ext uri="{FF2B5EF4-FFF2-40B4-BE49-F238E27FC236}">
                  <a16:creationId xmlns:a16="http://schemas.microsoft.com/office/drawing/2014/main" id="{3AC6E71D-DDE8-0B4C-84B5-2DA09F4B0AF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040284" y="3589255"/>
              <a:ext cx="373874" cy="159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cxnSp>
          <p:nvCxnSpPr>
            <p:cNvPr id="70" name="直線コネクタ 69">
              <a:extLst>
                <a:ext uri="{FF2B5EF4-FFF2-40B4-BE49-F238E27FC236}">
                  <a16:creationId xmlns:a16="http://schemas.microsoft.com/office/drawing/2014/main" id="{52E139A3-DB24-F84F-8ADD-B0F14671F1A7}"/>
                </a:ext>
              </a:extLst>
            </p:cNvPr>
            <p:cNvCxnSpPr>
              <a:cxnSpLocks/>
            </p:cNvCxnSpPr>
            <p:nvPr/>
          </p:nvCxnSpPr>
          <p:spPr>
            <a:xfrm>
              <a:off x="7365112" y="2007684"/>
              <a:ext cx="732362" cy="88690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1" name="直線コネクタ 70">
              <a:extLst>
                <a:ext uri="{FF2B5EF4-FFF2-40B4-BE49-F238E27FC236}">
                  <a16:creationId xmlns:a16="http://schemas.microsoft.com/office/drawing/2014/main" id="{EC0682DA-9E49-674F-99F0-B8D92DD055F5}"/>
                </a:ext>
              </a:extLst>
            </p:cNvPr>
            <p:cNvCxnSpPr>
              <a:cxnSpLocks/>
            </p:cNvCxnSpPr>
            <p:nvPr/>
          </p:nvCxnSpPr>
          <p:spPr>
            <a:xfrm>
              <a:off x="6944828" y="2025085"/>
              <a:ext cx="702045" cy="869499"/>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2" name="直線コネクタ 71">
              <a:extLst>
                <a:ext uri="{FF2B5EF4-FFF2-40B4-BE49-F238E27FC236}">
                  <a16:creationId xmlns:a16="http://schemas.microsoft.com/office/drawing/2014/main" id="{FE4E97F4-D13C-204F-B083-E58B9407E918}"/>
                </a:ext>
              </a:extLst>
            </p:cNvPr>
            <p:cNvCxnSpPr>
              <a:cxnSpLocks/>
            </p:cNvCxnSpPr>
            <p:nvPr/>
          </p:nvCxnSpPr>
          <p:spPr>
            <a:xfrm>
              <a:off x="7809649" y="2883873"/>
              <a:ext cx="5709" cy="0"/>
            </a:xfrm>
            <a:prstGeom prst="line">
              <a:avLst/>
            </a:prstGeom>
            <a:ln w="3175" cmpd="dbl">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3" name="直線コネクタ 72">
              <a:extLst>
                <a:ext uri="{FF2B5EF4-FFF2-40B4-BE49-F238E27FC236}">
                  <a16:creationId xmlns:a16="http://schemas.microsoft.com/office/drawing/2014/main" id="{E360CD31-04E1-5D42-A184-BB673879597B}"/>
                </a:ext>
              </a:extLst>
            </p:cNvPr>
            <p:cNvCxnSpPr>
              <a:cxnSpLocks/>
            </p:cNvCxnSpPr>
            <p:nvPr/>
          </p:nvCxnSpPr>
          <p:spPr>
            <a:xfrm>
              <a:off x="6955437" y="2017995"/>
              <a:ext cx="1137045" cy="876589"/>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4" name="直線コネクタ 73">
              <a:extLst>
                <a:ext uri="{FF2B5EF4-FFF2-40B4-BE49-F238E27FC236}">
                  <a16:creationId xmlns:a16="http://schemas.microsoft.com/office/drawing/2014/main" id="{70486054-C21F-3E4E-9247-C90411B9342F}"/>
                </a:ext>
              </a:extLst>
            </p:cNvPr>
            <p:cNvCxnSpPr>
              <a:cxnSpLocks/>
            </p:cNvCxnSpPr>
            <p:nvPr/>
          </p:nvCxnSpPr>
          <p:spPr>
            <a:xfrm>
              <a:off x="7403743" y="2030689"/>
              <a:ext cx="243130" cy="861822"/>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5" name="直線コネクタ 74">
              <a:extLst>
                <a:ext uri="{FF2B5EF4-FFF2-40B4-BE49-F238E27FC236}">
                  <a16:creationId xmlns:a16="http://schemas.microsoft.com/office/drawing/2014/main" id="{4F312874-C372-5749-9FF4-C3E927232438}"/>
                </a:ext>
              </a:extLst>
            </p:cNvPr>
            <p:cNvCxnSpPr>
              <a:cxnSpLocks/>
            </p:cNvCxnSpPr>
            <p:nvPr/>
          </p:nvCxnSpPr>
          <p:spPr>
            <a:xfrm>
              <a:off x="6571951" y="2881038"/>
              <a:ext cx="5709" cy="0"/>
            </a:xfrm>
            <a:prstGeom prst="line">
              <a:avLst/>
            </a:prstGeom>
            <a:ln w="3175" cmpd="dbl">
              <a:solidFill>
                <a:schemeClr val="tx1"/>
              </a:solidFill>
            </a:ln>
          </p:spPr>
          <p:style>
            <a:lnRef idx="1">
              <a:schemeClr val="accent1"/>
            </a:lnRef>
            <a:fillRef idx="0">
              <a:schemeClr val="accent1"/>
            </a:fillRef>
            <a:effectRef idx="0">
              <a:schemeClr val="accent1"/>
            </a:effectRef>
            <a:fontRef idx="minor">
              <a:schemeClr val="tx1"/>
            </a:fontRef>
          </p:style>
        </p:cxnSp>
        <p:pic>
          <p:nvPicPr>
            <p:cNvPr id="76" name="Picture 28">
              <a:extLst>
                <a:ext uri="{FF2B5EF4-FFF2-40B4-BE49-F238E27FC236}">
                  <a16:creationId xmlns:a16="http://schemas.microsoft.com/office/drawing/2014/main" id="{585DBD79-053C-464C-9B65-3A68849FCDF5}"/>
                </a:ext>
              </a:extLst>
            </p:cNvPr>
            <p:cNvPicPr>
              <a:picLocks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6883071" y="1825054"/>
              <a:ext cx="353428" cy="3464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7" name="Picture 28">
              <a:extLst>
                <a:ext uri="{FF2B5EF4-FFF2-40B4-BE49-F238E27FC236}">
                  <a16:creationId xmlns:a16="http://schemas.microsoft.com/office/drawing/2014/main" id="{56B1CA6C-F962-1149-A480-6937A56FE88B}"/>
                </a:ext>
              </a:extLst>
            </p:cNvPr>
            <p:cNvPicPr>
              <a:picLocks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7300694" y="1825054"/>
              <a:ext cx="353428" cy="3464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8" name="Picture 28">
              <a:extLst>
                <a:ext uri="{FF2B5EF4-FFF2-40B4-BE49-F238E27FC236}">
                  <a16:creationId xmlns:a16="http://schemas.microsoft.com/office/drawing/2014/main" id="{7FE77DC5-C5A2-E746-A638-9AD47A5EAF61}"/>
                </a:ext>
              </a:extLst>
            </p:cNvPr>
            <p:cNvPicPr>
              <a:picLocks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7507763" y="2703988"/>
              <a:ext cx="353428" cy="3464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9" name="Picture 28">
              <a:extLst>
                <a:ext uri="{FF2B5EF4-FFF2-40B4-BE49-F238E27FC236}">
                  <a16:creationId xmlns:a16="http://schemas.microsoft.com/office/drawing/2014/main" id="{7455EDEE-50A5-1842-B66B-59A95E21164B}"/>
                </a:ext>
              </a:extLst>
            </p:cNvPr>
            <p:cNvPicPr>
              <a:picLocks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7873793" y="2698642"/>
              <a:ext cx="353428" cy="3464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0" name="Picture 27" descr="C:\Users\ecoffey\AppData\Local\Temp\Rar$DRa1.653\30059_Device_laptop_3145_unreachable_64.png">
              <a:extLst>
                <a:ext uri="{FF2B5EF4-FFF2-40B4-BE49-F238E27FC236}">
                  <a16:creationId xmlns:a16="http://schemas.microsoft.com/office/drawing/2014/main" id="{E90B71BF-A297-5F46-835F-3143AA758D8D}"/>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120341" y="3789706"/>
              <a:ext cx="240136" cy="229970"/>
            </a:xfrm>
            <a:prstGeom prst="rect">
              <a:avLst/>
            </a:prstGeom>
            <a:noFill/>
            <a:extLst>
              <a:ext uri="{909E8E84-426E-40DD-AFC4-6F175D3DCCD1}">
                <a14:hiddenFill xmlns:a14="http://schemas.microsoft.com/office/drawing/2010/main">
                  <a:solidFill>
                    <a:srgbClr val="FFFFFF"/>
                  </a:solidFill>
                </a14:hiddenFill>
              </a:ext>
            </a:extLst>
          </p:spPr>
        </p:pic>
        <p:pic>
          <p:nvPicPr>
            <p:cNvPr id="81" name="Picture 27" descr="C:\Users\ecoffey\AppData\Local\Temp\Rar$DRa1.653\30059_Device_laptop_3145_unreachable_64.png">
              <a:extLst>
                <a:ext uri="{FF2B5EF4-FFF2-40B4-BE49-F238E27FC236}">
                  <a16:creationId xmlns:a16="http://schemas.microsoft.com/office/drawing/2014/main" id="{4C4DC0B0-2522-5049-AA4F-9A3BADB60698}"/>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724229" y="3796615"/>
              <a:ext cx="240136" cy="229970"/>
            </a:xfrm>
            <a:prstGeom prst="rect">
              <a:avLst/>
            </a:prstGeom>
            <a:noFill/>
            <a:extLst>
              <a:ext uri="{909E8E84-426E-40DD-AFC4-6F175D3DCCD1}">
                <a14:hiddenFill xmlns:a14="http://schemas.microsoft.com/office/drawing/2010/main">
                  <a:solidFill>
                    <a:srgbClr val="FFFFFF"/>
                  </a:solidFill>
                </a14:hiddenFill>
              </a:ext>
            </a:extLst>
          </p:spPr>
        </p:pic>
        <p:pic>
          <p:nvPicPr>
            <p:cNvPr id="82" name="Picture 27" descr="C:\Users\ecoffey\AppData\Local\Temp\Rar$DRa1.653\30059_Device_laptop_3145_unreachable_64.png">
              <a:extLst>
                <a:ext uri="{FF2B5EF4-FFF2-40B4-BE49-F238E27FC236}">
                  <a16:creationId xmlns:a16="http://schemas.microsoft.com/office/drawing/2014/main" id="{4AEFA28D-1FDE-EE42-B6B8-824FC59069E3}"/>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7496403" y="3791545"/>
              <a:ext cx="240136" cy="229970"/>
            </a:xfrm>
            <a:prstGeom prst="rect">
              <a:avLst/>
            </a:prstGeom>
            <a:noFill/>
            <a:extLst>
              <a:ext uri="{909E8E84-426E-40DD-AFC4-6F175D3DCCD1}">
                <a14:hiddenFill xmlns:a14="http://schemas.microsoft.com/office/drawing/2010/main">
                  <a:solidFill>
                    <a:srgbClr val="FFFFFF"/>
                  </a:solidFill>
                </a14:hiddenFill>
              </a:ext>
            </a:extLst>
          </p:spPr>
        </p:pic>
        <p:pic>
          <p:nvPicPr>
            <p:cNvPr id="83" name="Picture 27" descr="C:\Users\ecoffey\AppData\Local\Temp\Rar$DRa1.653\30059_Device_laptop_3145_unreachable_64.png">
              <a:extLst>
                <a:ext uri="{FF2B5EF4-FFF2-40B4-BE49-F238E27FC236}">
                  <a16:creationId xmlns:a16="http://schemas.microsoft.com/office/drawing/2014/main" id="{1F32804E-BD26-9F4F-BF3C-ADC9BB13ED93}"/>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8174022" y="3798894"/>
              <a:ext cx="240136" cy="229970"/>
            </a:xfrm>
            <a:prstGeom prst="rect">
              <a:avLst/>
            </a:prstGeom>
            <a:noFill/>
            <a:extLst>
              <a:ext uri="{909E8E84-426E-40DD-AFC4-6F175D3DCCD1}">
                <a14:hiddenFill xmlns:a14="http://schemas.microsoft.com/office/drawing/2010/main">
                  <a:solidFill>
                    <a:srgbClr val="FFFFFF"/>
                  </a:solidFill>
                </a14:hiddenFill>
              </a:ext>
            </a:extLst>
          </p:spPr>
        </p:pic>
        <p:sp>
          <p:nvSpPr>
            <p:cNvPr id="84" name="正方形/長方形 83">
              <a:extLst>
                <a:ext uri="{FF2B5EF4-FFF2-40B4-BE49-F238E27FC236}">
                  <a16:creationId xmlns:a16="http://schemas.microsoft.com/office/drawing/2014/main" id="{6E56D57C-FEE5-7940-AC35-F93AF58326EB}"/>
                </a:ext>
              </a:extLst>
            </p:cNvPr>
            <p:cNvSpPr/>
            <p:nvPr/>
          </p:nvSpPr>
          <p:spPr>
            <a:xfrm>
              <a:off x="6273446" y="3644250"/>
              <a:ext cx="76113" cy="147295"/>
            </a:xfrm>
            <a:prstGeom prst="rect">
              <a:avLst/>
            </a:prstGeom>
            <a:solidFill>
              <a:schemeClr val="tx1">
                <a:lumMod val="25000"/>
                <a:lumOff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5" name="正方形/長方形 84">
              <a:extLst>
                <a:ext uri="{FF2B5EF4-FFF2-40B4-BE49-F238E27FC236}">
                  <a16:creationId xmlns:a16="http://schemas.microsoft.com/office/drawing/2014/main" id="{131C045F-869D-EB42-B446-E474263703C0}"/>
                </a:ext>
              </a:extLst>
            </p:cNvPr>
            <p:cNvSpPr/>
            <p:nvPr/>
          </p:nvSpPr>
          <p:spPr>
            <a:xfrm rot="2727031">
              <a:off x="6913225" y="3633348"/>
              <a:ext cx="80167" cy="234924"/>
            </a:xfrm>
            <a:prstGeom prst="rect">
              <a:avLst/>
            </a:prstGeom>
            <a:solidFill>
              <a:schemeClr val="tx1">
                <a:lumMod val="25000"/>
                <a:lumOff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cxnSp>
          <p:nvCxnSpPr>
            <p:cNvPr id="86" name="直線コネクタ 85">
              <a:extLst>
                <a:ext uri="{FF2B5EF4-FFF2-40B4-BE49-F238E27FC236}">
                  <a16:creationId xmlns:a16="http://schemas.microsoft.com/office/drawing/2014/main" id="{F27C02AF-26B5-6C43-B809-5A0A9B99F5D1}"/>
                </a:ext>
              </a:extLst>
            </p:cNvPr>
            <p:cNvCxnSpPr>
              <a:cxnSpLocks/>
              <a:stCxn id="68" idx="0"/>
              <a:endCxn id="61" idx="2"/>
            </p:cNvCxnSpPr>
            <p:nvPr/>
          </p:nvCxnSpPr>
          <p:spPr>
            <a:xfrm flipH="1" flipV="1">
              <a:off x="6538199" y="3053230"/>
              <a:ext cx="1018906" cy="536025"/>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7" name="直線コネクタ 86">
              <a:extLst>
                <a:ext uri="{FF2B5EF4-FFF2-40B4-BE49-F238E27FC236}">
                  <a16:creationId xmlns:a16="http://schemas.microsoft.com/office/drawing/2014/main" id="{2E3284F1-3718-024C-8C15-E16ABFB5B727}"/>
                </a:ext>
              </a:extLst>
            </p:cNvPr>
            <p:cNvCxnSpPr>
              <a:cxnSpLocks/>
              <a:stCxn id="68" idx="0"/>
              <a:endCxn id="62" idx="2"/>
            </p:cNvCxnSpPr>
            <p:nvPr/>
          </p:nvCxnSpPr>
          <p:spPr>
            <a:xfrm flipH="1" flipV="1">
              <a:off x="6904230" y="3047883"/>
              <a:ext cx="652875" cy="541372"/>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88" name="正方形/長方形 87">
              <a:extLst>
                <a:ext uri="{FF2B5EF4-FFF2-40B4-BE49-F238E27FC236}">
                  <a16:creationId xmlns:a16="http://schemas.microsoft.com/office/drawing/2014/main" id="{A39725EF-8347-BF45-B438-54228B4F2C80}"/>
                </a:ext>
              </a:extLst>
            </p:cNvPr>
            <p:cNvSpPr/>
            <p:nvPr/>
          </p:nvSpPr>
          <p:spPr>
            <a:xfrm rot="2278681">
              <a:off x="6537334" y="2872746"/>
              <a:ext cx="73520" cy="888160"/>
            </a:xfrm>
            <a:prstGeom prst="rect">
              <a:avLst/>
            </a:prstGeom>
            <a:solidFill>
              <a:schemeClr val="tx1">
                <a:lumMod val="25000"/>
                <a:lumOff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9" name="正方形/長方形 88">
              <a:extLst>
                <a:ext uri="{FF2B5EF4-FFF2-40B4-BE49-F238E27FC236}">
                  <a16:creationId xmlns:a16="http://schemas.microsoft.com/office/drawing/2014/main" id="{646BB88B-AB08-174F-B977-488A5842CF0F}"/>
                </a:ext>
              </a:extLst>
            </p:cNvPr>
            <p:cNvSpPr/>
            <p:nvPr/>
          </p:nvSpPr>
          <p:spPr>
            <a:xfrm rot="10005057">
              <a:off x="6903516" y="2956010"/>
              <a:ext cx="72060" cy="774821"/>
            </a:xfrm>
            <a:prstGeom prst="rect">
              <a:avLst/>
            </a:prstGeom>
            <a:solidFill>
              <a:schemeClr val="tx1">
                <a:lumMod val="25000"/>
                <a:lumOff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0" name="正方形/長方形 89">
              <a:extLst>
                <a:ext uri="{FF2B5EF4-FFF2-40B4-BE49-F238E27FC236}">
                  <a16:creationId xmlns:a16="http://schemas.microsoft.com/office/drawing/2014/main" id="{DDAD90AD-CC37-CB42-A288-D27C867D3FD3}"/>
                </a:ext>
              </a:extLst>
            </p:cNvPr>
            <p:cNvSpPr/>
            <p:nvPr/>
          </p:nvSpPr>
          <p:spPr>
            <a:xfrm>
              <a:off x="7614831" y="3642806"/>
              <a:ext cx="76113" cy="147295"/>
            </a:xfrm>
            <a:prstGeom prst="rect">
              <a:avLst/>
            </a:prstGeom>
            <a:solidFill>
              <a:schemeClr val="accent5">
                <a:lumMod val="20000"/>
                <a:lumOff val="8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pic>
          <p:nvPicPr>
            <p:cNvPr id="91" name="Picture 27" descr="C:\Users\ecoffey\AppData\Local\Temp\Rar$DRa1.653\30059_Device_laptop_3145_unreachable_64.png">
              <a:extLst>
                <a:ext uri="{FF2B5EF4-FFF2-40B4-BE49-F238E27FC236}">
                  <a16:creationId xmlns:a16="http://schemas.microsoft.com/office/drawing/2014/main" id="{0E7F8174-519B-1F43-9A67-5E03195A0569}"/>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7021162" y="3789706"/>
              <a:ext cx="240136" cy="229970"/>
            </a:xfrm>
            <a:prstGeom prst="rect">
              <a:avLst/>
            </a:prstGeom>
            <a:noFill/>
            <a:extLst>
              <a:ext uri="{909E8E84-426E-40DD-AFC4-6F175D3DCCD1}">
                <a14:hiddenFill xmlns:a14="http://schemas.microsoft.com/office/drawing/2010/main">
                  <a:solidFill>
                    <a:srgbClr val="FFFFFF"/>
                  </a:solidFill>
                </a14:hiddenFill>
              </a:ext>
            </a:extLst>
          </p:spPr>
        </p:pic>
        <p:sp>
          <p:nvSpPr>
            <p:cNvPr id="92" name="正方形/長方形 91">
              <a:extLst>
                <a:ext uri="{FF2B5EF4-FFF2-40B4-BE49-F238E27FC236}">
                  <a16:creationId xmlns:a16="http://schemas.microsoft.com/office/drawing/2014/main" id="{56D115D8-4EB7-194C-B8AE-1C5CCD72414B}"/>
                </a:ext>
              </a:extLst>
            </p:cNvPr>
            <p:cNvSpPr/>
            <p:nvPr/>
          </p:nvSpPr>
          <p:spPr>
            <a:xfrm>
              <a:off x="7058815" y="3663029"/>
              <a:ext cx="76113" cy="147295"/>
            </a:xfrm>
            <a:prstGeom prst="rect">
              <a:avLst/>
            </a:prstGeom>
            <a:solidFill>
              <a:schemeClr val="accent5">
                <a:lumMod val="20000"/>
                <a:lumOff val="8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3" name="正方形/長方形 92">
              <a:extLst>
                <a:ext uri="{FF2B5EF4-FFF2-40B4-BE49-F238E27FC236}">
                  <a16:creationId xmlns:a16="http://schemas.microsoft.com/office/drawing/2014/main" id="{EB304638-9EE7-C945-ACFD-11F55FF96752}"/>
                </a:ext>
              </a:extLst>
            </p:cNvPr>
            <p:cNvSpPr/>
            <p:nvPr/>
          </p:nvSpPr>
          <p:spPr>
            <a:xfrm rot="10005057">
              <a:off x="6978616" y="2940545"/>
              <a:ext cx="71374" cy="757524"/>
            </a:xfrm>
            <a:prstGeom prst="rect">
              <a:avLst/>
            </a:prstGeom>
            <a:solidFill>
              <a:schemeClr val="accent5">
                <a:lumMod val="20000"/>
                <a:lumOff val="8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4" name="正方形/長方形 93">
              <a:extLst>
                <a:ext uri="{FF2B5EF4-FFF2-40B4-BE49-F238E27FC236}">
                  <a16:creationId xmlns:a16="http://schemas.microsoft.com/office/drawing/2014/main" id="{7F37CE99-5176-4E45-9464-0017672A737E}"/>
                </a:ext>
              </a:extLst>
            </p:cNvPr>
            <p:cNvSpPr/>
            <p:nvPr/>
          </p:nvSpPr>
          <p:spPr>
            <a:xfrm rot="7900227">
              <a:off x="7264018" y="2845414"/>
              <a:ext cx="82899" cy="981900"/>
            </a:xfrm>
            <a:prstGeom prst="rect">
              <a:avLst/>
            </a:prstGeom>
            <a:solidFill>
              <a:schemeClr val="accent5">
                <a:lumMod val="20000"/>
                <a:lumOff val="8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95" name="正方形/長方形 94">
              <a:extLst>
                <a:ext uri="{FF2B5EF4-FFF2-40B4-BE49-F238E27FC236}">
                  <a16:creationId xmlns:a16="http://schemas.microsoft.com/office/drawing/2014/main" id="{FBF8A81D-0D90-2247-BCB4-416207D22E41}"/>
                </a:ext>
              </a:extLst>
            </p:cNvPr>
            <p:cNvSpPr/>
            <p:nvPr/>
          </p:nvSpPr>
          <p:spPr>
            <a:xfrm>
              <a:off x="5972468" y="4041906"/>
              <a:ext cx="453970" cy="338554"/>
            </a:xfrm>
            <a:prstGeom prst="rect">
              <a:avLst/>
            </a:prstGeom>
          </p:spPr>
          <p:txBody>
            <a:bodyPr wrap="none">
              <a:spAutoFit/>
            </a:bodyPr>
            <a:lstStyle/>
            <a:p>
              <a:pPr algn="ctr"/>
              <a:r>
                <a:rPr kumimoji="1" lang="en-US" altLang="ja-JP" sz="800">
                  <a:latin typeface="+mn-lt"/>
                </a:rPr>
                <a:t>VLAN</a:t>
              </a:r>
              <a:br>
                <a:rPr kumimoji="1" lang="en-US" altLang="ja-JP" sz="800">
                  <a:latin typeface="+mn-lt"/>
                </a:rPr>
              </a:br>
              <a:r>
                <a:rPr kumimoji="1" lang="en-US" altLang="ja-JP" sz="800">
                  <a:latin typeface="+mn-lt"/>
                </a:rPr>
                <a:t>10</a:t>
              </a:r>
              <a:endParaRPr kumimoji="1" lang="ja-JP" altLang="en-US" sz="800">
                <a:latin typeface="+mn-lt"/>
              </a:endParaRPr>
            </a:p>
          </p:txBody>
        </p:sp>
        <p:sp>
          <p:nvSpPr>
            <p:cNvPr id="96" name="正方形/長方形 95">
              <a:extLst>
                <a:ext uri="{FF2B5EF4-FFF2-40B4-BE49-F238E27FC236}">
                  <a16:creationId xmlns:a16="http://schemas.microsoft.com/office/drawing/2014/main" id="{DC4D9587-66CA-294A-A230-89F22A46CDED}"/>
                </a:ext>
              </a:extLst>
            </p:cNvPr>
            <p:cNvSpPr/>
            <p:nvPr/>
          </p:nvSpPr>
          <p:spPr>
            <a:xfrm>
              <a:off x="6533603" y="4013493"/>
              <a:ext cx="453970" cy="338554"/>
            </a:xfrm>
            <a:prstGeom prst="rect">
              <a:avLst/>
            </a:prstGeom>
          </p:spPr>
          <p:txBody>
            <a:bodyPr wrap="none">
              <a:spAutoFit/>
            </a:bodyPr>
            <a:lstStyle/>
            <a:p>
              <a:pPr algn="ctr"/>
              <a:r>
                <a:rPr kumimoji="1" lang="en-US" altLang="ja-JP" sz="800">
                  <a:latin typeface="+mn-lt"/>
                </a:rPr>
                <a:t>VLAN</a:t>
              </a:r>
              <a:br>
                <a:rPr kumimoji="1" lang="en-US" altLang="ja-JP" sz="800">
                  <a:latin typeface="+mn-lt"/>
                </a:rPr>
              </a:br>
              <a:r>
                <a:rPr kumimoji="1" lang="en-US" altLang="ja-JP" sz="800">
                  <a:latin typeface="+mn-lt"/>
                </a:rPr>
                <a:t>10</a:t>
              </a:r>
              <a:endParaRPr kumimoji="1" lang="ja-JP" altLang="en-US" sz="800">
                <a:latin typeface="+mn-lt"/>
              </a:endParaRPr>
            </a:p>
          </p:txBody>
        </p:sp>
        <p:sp>
          <p:nvSpPr>
            <p:cNvPr id="97" name="正方形/長方形 96">
              <a:extLst>
                <a:ext uri="{FF2B5EF4-FFF2-40B4-BE49-F238E27FC236}">
                  <a16:creationId xmlns:a16="http://schemas.microsoft.com/office/drawing/2014/main" id="{DD3D9018-8B5C-B34D-8731-CA0AE59E5833}"/>
                </a:ext>
              </a:extLst>
            </p:cNvPr>
            <p:cNvSpPr/>
            <p:nvPr/>
          </p:nvSpPr>
          <p:spPr>
            <a:xfrm>
              <a:off x="7032382" y="4013493"/>
              <a:ext cx="453970" cy="338554"/>
            </a:xfrm>
            <a:prstGeom prst="rect">
              <a:avLst/>
            </a:prstGeom>
          </p:spPr>
          <p:txBody>
            <a:bodyPr wrap="none">
              <a:spAutoFit/>
            </a:bodyPr>
            <a:lstStyle/>
            <a:p>
              <a:pPr algn="ctr"/>
              <a:r>
                <a:rPr kumimoji="1" lang="en-US" altLang="ja-JP" sz="800">
                  <a:latin typeface="+mn-lt"/>
                </a:rPr>
                <a:t>VLAN</a:t>
              </a:r>
              <a:br>
                <a:rPr kumimoji="1" lang="en-US" altLang="ja-JP" sz="800">
                  <a:latin typeface="+mn-lt"/>
                </a:rPr>
              </a:br>
              <a:r>
                <a:rPr kumimoji="1" lang="en-US" altLang="ja-JP" sz="800">
                  <a:latin typeface="+mn-lt"/>
                </a:rPr>
                <a:t>20</a:t>
              </a:r>
              <a:endParaRPr kumimoji="1" lang="ja-JP" altLang="en-US" sz="800">
                <a:latin typeface="+mn-lt"/>
              </a:endParaRPr>
            </a:p>
          </p:txBody>
        </p:sp>
        <p:sp>
          <p:nvSpPr>
            <p:cNvPr id="98" name="正方形/長方形 97">
              <a:extLst>
                <a:ext uri="{FF2B5EF4-FFF2-40B4-BE49-F238E27FC236}">
                  <a16:creationId xmlns:a16="http://schemas.microsoft.com/office/drawing/2014/main" id="{3C66D378-B8A5-D448-82A6-F2F009D1CD6D}"/>
                </a:ext>
              </a:extLst>
            </p:cNvPr>
            <p:cNvSpPr/>
            <p:nvPr/>
          </p:nvSpPr>
          <p:spPr>
            <a:xfrm>
              <a:off x="7489476" y="4017504"/>
              <a:ext cx="453970" cy="338554"/>
            </a:xfrm>
            <a:prstGeom prst="rect">
              <a:avLst/>
            </a:prstGeom>
          </p:spPr>
          <p:txBody>
            <a:bodyPr wrap="none">
              <a:spAutoFit/>
            </a:bodyPr>
            <a:lstStyle/>
            <a:p>
              <a:pPr algn="ctr"/>
              <a:r>
                <a:rPr kumimoji="1" lang="en-US" altLang="ja-JP" sz="800">
                  <a:latin typeface="+mn-lt"/>
                </a:rPr>
                <a:t>VLAN</a:t>
              </a:r>
              <a:br>
                <a:rPr kumimoji="1" lang="en-US" altLang="ja-JP" sz="800">
                  <a:latin typeface="+mn-lt"/>
                </a:rPr>
              </a:br>
              <a:r>
                <a:rPr kumimoji="1" lang="en-US" altLang="ja-JP" sz="800">
                  <a:latin typeface="+mn-lt"/>
                </a:rPr>
                <a:t>20</a:t>
              </a:r>
              <a:endParaRPr kumimoji="1" lang="ja-JP" altLang="en-US" sz="800">
                <a:latin typeface="+mn-lt"/>
              </a:endParaRPr>
            </a:p>
          </p:txBody>
        </p:sp>
        <p:sp>
          <p:nvSpPr>
            <p:cNvPr id="99" name="正方形/長方形 98">
              <a:extLst>
                <a:ext uri="{FF2B5EF4-FFF2-40B4-BE49-F238E27FC236}">
                  <a16:creationId xmlns:a16="http://schemas.microsoft.com/office/drawing/2014/main" id="{42D20B3F-C2C8-DB47-9F03-E4906838DE27}"/>
                </a:ext>
              </a:extLst>
            </p:cNvPr>
            <p:cNvSpPr/>
            <p:nvPr/>
          </p:nvSpPr>
          <p:spPr>
            <a:xfrm>
              <a:off x="8266926" y="2992666"/>
              <a:ext cx="780983" cy="338554"/>
            </a:xfrm>
            <a:prstGeom prst="rect">
              <a:avLst/>
            </a:prstGeom>
          </p:spPr>
          <p:txBody>
            <a:bodyPr wrap="none">
              <a:spAutoFit/>
            </a:bodyPr>
            <a:lstStyle/>
            <a:p>
              <a:pPr algn="ctr"/>
              <a:r>
                <a:rPr kumimoji="1" lang="en-US" altLang="ja-JP" sz="800">
                  <a:latin typeface="+mn-lt"/>
                </a:rPr>
                <a:t>VLAN</a:t>
              </a:r>
              <a:r>
                <a:rPr kumimoji="1" lang="ja-JP" altLang="en-US" sz="800">
                  <a:latin typeface="+mn-lt"/>
                </a:rPr>
                <a:t>毎に</a:t>
              </a:r>
              <a:br>
                <a:rPr kumimoji="1" lang="en-US" altLang="ja-JP" sz="800">
                  <a:latin typeface="+mn-lt"/>
                </a:rPr>
              </a:br>
              <a:r>
                <a:rPr kumimoji="1" lang="ja-JP" altLang="en-US" sz="800">
                  <a:latin typeface="+mn-lt"/>
                </a:rPr>
                <a:t>トポロジを作成</a:t>
              </a:r>
            </a:p>
          </p:txBody>
        </p:sp>
        <p:sp>
          <p:nvSpPr>
            <p:cNvPr id="100" name="角丸四角形 99">
              <a:extLst>
                <a:ext uri="{FF2B5EF4-FFF2-40B4-BE49-F238E27FC236}">
                  <a16:creationId xmlns:a16="http://schemas.microsoft.com/office/drawing/2014/main" id="{A5F10BCE-3FC9-B245-9155-208CB445CFB5}"/>
                </a:ext>
              </a:extLst>
            </p:cNvPr>
            <p:cNvSpPr/>
            <p:nvPr/>
          </p:nvSpPr>
          <p:spPr>
            <a:xfrm>
              <a:off x="5972468" y="2995712"/>
              <a:ext cx="3058989" cy="1384748"/>
            </a:xfrm>
            <a:prstGeom prst="roundRect">
              <a:avLst/>
            </a:prstGeom>
            <a:noFill/>
            <a:ln>
              <a:solidFill>
                <a:schemeClr val="tx1"/>
              </a:solidFill>
              <a:prstDash val="sysDot"/>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200"/>
            </a:p>
          </p:txBody>
        </p:sp>
      </p:grpSp>
      <p:sp>
        <p:nvSpPr>
          <p:cNvPr id="101" name="正方形/長方形 100">
            <a:extLst>
              <a:ext uri="{FF2B5EF4-FFF2-40B4-BE49-F238E27FC236}">
                <a16:creationId xmlns:a16="http://schemas.microsoft.com/office/drawing/2014/main" id="{4C35266A-DAB8-644E-8CFB-5DEC3A37E699}"/>
              </a:ext>
            </a:extLst>
          </p:cNvPr>
          <p:cNvSpPr/>
          <p:nvPr/>
        </p:nvSpPr>
        <p:spPr>
          <a:xfrm>
            <a:off x="7905505" y="3017072"/>
            <a:ext cx="813043" cy="338554"/>
          </a:xfrm>
          <a:prstGeom prst="rect">
            <a:avLst/>
          </a:prstGeom>
        </p:spPr>
        <p:txBody>
          <a:bodyPr wrap="none">
            <a:spAutoFit/>
          </a:bodyPr>
          <a:lstStyle/>
          <a:p>
            <a:pPr algn="ctr"/>
            <a:r>
              <a:rPr kumimoji="1" lang="ja-JP" altLang="en-US" sz="800">
                <a:latin typeface="+mn-lt"/>
              </a:rPr>
              <a:t>初期設定は</a:t>
            </a:r>
            <a:br>
              <a:rPr kumimoji="1" lang="en-US" altLang="ja-JP" sz="800">
                <a:latin typeface="+mn-lt"/>
              </a:rPr>
            </a:br>
            <a:r>
              <a:rPr kumimoji="1" lang="en-US" altLang="ja-JP" sz="800">
                <a:latin typeface="+mn-lt"/>
              </a:rPr>
              <a:t>Rapid-PVST+</a:t>
            </a:r>
            <a:endParaRPr kumimoji="1" lang="ja-JP" altLang="en-US" sz="800">
              <a:latin typeface="+mn-lt"/>
            </a:endParaRPr>
          </a:p>
        </p:txBody>
      </p:sp>
    </p:spTree>
    <p:extLst>
      <p:ext uri="{BB962C8B-B14F-4D97-AF65-F5344CB8AC3E}">
        <p14:creationId xmlns:p14="http://schemas.microsoft.com/office/powerpoint/2010/main" val="3902938450"/>
      </p:ext>
    </p:extLst>
  </p:cSld>
  <p:clrMapOvr>
    <a:masterClrMapping/>
  </p:clrMapOvr>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a:extLst>
              <a:ext uri="{FF2B5EF4-FFF2-40B4-BE49-F238E27FC236}">
                <a16:creationId xmlns:a16="http://schemas.microsoft.com/office/drawing/2014/main" id="{9D40C83A-57F7-444B-914D-969136DB9FD7}"/>
              </a:ext>
            </a:extLst>
          </p:cNvPr>
          <p:cNvSpPr>
            <a:spLocks noGrp="1"/>
          </p:cNvSpPr>
          <p:nvPr>
            <p:ph type="title"/>
          </p:nvPr>
        </p:nvSpPr>
        <p:spPr/>
        <p:txBody>
          <a:bodyPr/>
          <a:lstStyle/>
          <a:p>
            <a:r>
              <a:rPr kumimoji="1" lang="ja-JP" altLang="en-US">
                <a:latin typeface="+mn-lt"/>
              </a:rPr>
              <a:t>レイヤ </a:t>
            </a:r>
            <a:r>
              <a:rPr kumimoji="1" lang="en-US" altLang="ja-JP">
                <a:latin typeface="+mn-lt"/>
              </a:rPr>
              <a:t>3 </a:t>
            </a:r>
            <a:r>
              <a:rPr kumimoji="1" lang="ja-JP" altLang="en-US">
                <a:latin typeface="+mn-lt"/>
              </a:rPr>
              <a:t>設定</a:t>
            </a:r>
          </a:p>
        </p:txBody>
      </p:sp>
      <p:sp>
        <p:nvSpPr>
          <p:cNvPr id="5" name="Text Placeholder 4">
            <a:extLst>
              <a:ext uri="{FF2B5EF4-FFF2-40B4-BE49-F238E27FC236}">
                <a16:creationId xmlns:a16="http://schemas.microsoft.com/office/drawing/2014/main" id="{6395661B-91CB-DB45-BE45-54F3A47E3A70}"/>
              </a:ext>
            </a:extLst>
          </p:cNvPr>
          <p:cNvSpPr>
            <a:spLocks noGrp="1"/>
          </p:cNvSpPr>
          <p:nvPr>
            <p:ph type="body" sz="quarter" idx="12"/>
          </p:nvPr>
        </p:nvSpPr>
        <p:spPr/>
        <p:txBody>
          <a:bodyPr/>
          <a:lstStyle/>
          <a:p>
            <a:r>
              <a:rPr kumimoji="1" lang="en-US" altLang="ja-JP"/>
              <a:t>2.7  </a:t>
            </a:r>
            <a:r>
              <a:rPr kumimoji="1" lang="ja-JP" altLang="en-US"/>
              <a:t>論理構成</a:t>
            </a:r>
          </a:p>
        </p:txBody>
      </p:sp>
      <p:sp>
        <p:nvSpPr>
          <p:cNvPr id="7" name="テキスト プレースホルダー 3">
            <a:extLst>
              <a:ext uri="{FF2B5EF4-FFF2-40B4-BE49-F238E27FC236}">
                <a16:creationId xmlns:a16="http://schemas.microsoft.com/office/drawing/2014/main" id="{1896D663-9C12-E746-8389-02C1CA68EA31}"/>
              </a:ext>
            </a:extLst>
          </p:cNvPr>
          <p:cNvSpPr txBox="1">
            <a:spLocks/>
          </p:cNvSpPr>
          <p:nvPr/>
        </p:nvSpPr>
        <p:spPr>
          <a:xfrm>
            <a:off x="228599" y="832419"/>
            <a:ext cx="5728342" cy="4168403"/>
          </a:xfrm>
          <a:prstGeom prst="rect">
            <a:avLst/>
          </a:prstGeom>
          <a:noFill/>
        </p:spPr>
        <p:txBody>
          <a:bodyPr anchor="t"/>
          <a:lstStyle>
            <a:lvl1pPr marL="169863" indent="-169863" algn="l" defTabSz="684213" rtl="0" eaLnBrk="1" fontAlgn="base" hangingPunct="1">
              <a:lnSpc>
                <a:spcPct val="95000"/>
              </a:lnSpc>
              <a:spcBef>
                <a:spcPts val="1075"/>
              </a:spcBef>
              <a:spcAft>
                <a:spcPct val="0"/>
              </a:spcAft>
              <a:buClr>
                <a:schemeClr val="tx2"/>
              </a:buClr>
              <a:buSzPct val="90000"/>
              <a:buFont typeface="Arial" charset="0"/>
              <a:buChar char="•"/>
              <a:defRPr lang="en-US" sz="1500" kern="1200" dirty="0">
                <a:solidFill>
                  <a:schemeClr val="tx1"/>
                </a:solidFill>
                <a:latin typeface="+mn-lt"/>
                <a:ea typeface="ＭＳ Ｐゴシック" charset="0"/>
                <a:cs typeface="CiscoSans"/>
              </a:defRPr>
            </a:lvl1pPr>
            <a:lvl2pPr marL="358775" indent="-215900" algn="l" defTabSz="684213" rtl="0" eaLnBrk="1" fontAlgn="base" hangingPunct="1">
              <a:lnSpc>
                <a:spcPct val="95000"/>
              </a:lnSpc>
              <a:spcBef>
                <a:spcPts val="600"/>
              </a:spcBef>
              <a:spcAft>
                <a:spcPct val="0"/>
              </a:spcAft>
              <a:buClr>
                <a:schemeClr val="tx2"/>
              </a:buClr>
              <a:buFont typeface="Arial" charset="0"/>
              <a:buChar char="•"/>
              <a:defRPr lang="en-US" sz="1400" kern="1200" dirty="0">
                <a:solidFill>
                  <a:schemeClr val="tx1"/>
                </a:solidFill>
                <a:latin typeface="+mn-lt"/>
                <a:ea typeface="ＭＳ Ｐゴシック" charset="0"/>
                <a:cs typeface="CiscoSans"/>
              </a:defRPr>
            </a:lvl2pPr>
            <a:lvl3pPr marL="431800" indent="-169863" algn="l" defTabSz="684213" rtl="0" eaLnBrk="1" fontAlgn="base" hangingPunct="1">
              <a:lnSpc>
                <a:spcPct val="95000"/>
              </a:lnSpc>
              <a:spcBef>
                <a:spcPts val="625"/>
              </a:spcBef>
              <a:spcAft>
                <a:spcPct val="0"/>
              </a:spcAft>
              <a:buFont typeface="Arial" charset="0"/>
              <a:buChar char="•"/>
              <a:defRPr lang="en-US" sz="1200" kern="1200" dirty="0">
                <a:solidFill>
                  <a:schemeClr val="tx1"/>
                </a:solidFill>
                <a:latin typeface="+mn-lt"/>
                <a:ea typeface="ＭＳ Ｐゴシック" charset="0"/>
                <a:cs typeface="CiscoSans"/>
              </a:defRPr>
            </a:lvl3pPr>
            <a:lvl4pPr marL="503238" indent="-169863" algn="l" defTabSz="684213" rtl="0" eaLnBrk="1" fontAlgn="base" hangingPunct="1">
              <a:lnSpc>
                <a:spcPct val="95000"/>
              </a:lnSpc>
              <a:spcBef>
                <a:spcPts val="625"/>
              </a:spcBef>
              <a:spcAft>
                <a:spcPct val="0"/>
              </a:spcAft>
              <a:buFont typeface="Arial" charset="0"/>
              <a:buChar char="•"/>
              <a:defRPr lang="en-US" sz="1100" kern="1200" dirty="0">
                <a:solidFill>
                  <a:schemeClr val="tx1"/>
                </a:solidFill>
                <a:latin typeface="+mn-lt"/>
                <a:ea typeface="ＭＳ Ｐゴシック" charset="0"/>
                <a:cs typeface="CiscoSans"/>
              </a:defRPr>
            </a:lvl4pPr>
            <a:lvl5pPr marL="574675" indent="-169863" algn="l" defTabSz="684213" rtl="0" eaLnBrk="1" fontAlgn="base" hangingPunct="1">
              <a:lnSpc>
                <a:spcPct val="95000"/>
              </a:lnSpc>
              <a:spcBef>
                <a:spcPts val="625"/>
              </a:spcBef>
              <a:spcAft>
                <a:spcPct val="0"/>
              </a:spcAft>
              <a:buFont typeface="Arial" charset="0"/>
              <a:buChar char="•"/>
              <a:defRPr lang="en-US" sz="1100" kern="1200" dirty="0">
                <a:solidFill>
                  <a:schemeClr val="tx1"/>
                </a:solidFill>
                <a:latin typeface="+mn-lt"/>
                <a:ea typeface="ＭＳ Ｐゴシック" charset="0"/>
                <a:cs typeface="CiscoSans"/>
              </a:defRPr>
            </a:lvl5pPr>
            <a:lvl6pPr marL="863856" indent="-171445" algn="l" defTabSz="685777" rtl="0" eaLnBrk="1" latinLnBrk="0" hangingPunct="1">
              <a:spcBef>
                <a:spcPts val="600"/>
              </a:spcBef>
              <a:buFont typeface="Arial" pitchFamily="34" charset="0"/>
              <a:buChar char="•"/>
              <a:defRPr sz="900" kern="1200" baseline="0">
                <a:solidFill>
                  <a:schemeClr val="tx1"/>
                </a:solidFill>
                <a:latin typeface="+mn-lt"/>
                <a:ea typeface="+mn-ea"/>
                <a:cs typeface="+mn-cs"/>
              </a:defRPr>
            </a:lvl6pPr>
            <a:lvl7pPr marL="935844" indent="-171422" algn="l" defTabSz="685777" rtl="0" eaLnBrk="1" latinLnBrk="0" hangingPunct="1">
              <a:spcBef>
                <a:spcPts val="600"/>
              </a:spcBef>
              <a:buFont typeface="Arial" pitchFamily="34" charset="0"/>
              <a:buChar char="•"/>
              <a:defRPr sz="800" kern="1200" baseline="0">
                <a:solidFill>
                  <a:schemeClr val="tx1"/>
                </a:solidFill>
                <a:latin typeface="+mn-lt"/>
                <a:ea typeface="+mn-ea"/>
                <a:cs typeface="+mn-cs"/>
              </a:defRPr>
            </a:lvl7pPr>
            <a:lvl8pPr marL="2400220" indent="0" algn="l" defTabSz="685777" rtl="0" eaLnBrk="1" latinLnBrk="0" hangingPunct="1">
              <a:spcBef>
                <a:spcPct val="20000"/>
              </a:spcBef>
              <a:buFont typeface="Arial" pitchFamily="34" charset="0"/>
              <a:buNone/>
              <a:defRPr sz="1500" kern="1200">
                <a:solidFill>
                  <a:schemeClr val="tx1"/>
                </a:solidFill>
                <a:latin typeface="+mn-lt"/>
                <a:ea typeface="+mn-ea"/>
                <a:cs typeface="+mn-cs"/>
              </a:defRPr>
            </a:lvl8pPr>
            <a:lvl9pPr marL="2914553" indent="-171445" algn="l" defTabSz="685777" rtl="0" eaLnBrk="1" latinLnBrk="0" hangingPunct="1">
              <a:spcBef>
                <a:spcPct val="20000"/>
              </a:spcBef>
              <a:buFont typeface="Arial" pitchFamily="34" charset="0"/>
              <a:buChar char="•"/>
              <a:defRPr sz="1500" kern="1200">
                <a:solidFill>
                  <a:schemeClr val="tx1"/>
                </a:solidFill>
                <a:latin typeface="+mn-lt"/>
                <a:ea typeface="+mn-ea"/>
                <a:cs typeface="+mn-cs"/>
              </a:defRPr>
            </a:lvl9pPr>
          </a:lstStyle>
          <a:p>
            <a:pPr marL="0" indent="0">
              <a:lnSpc>
                <a:spcPct val="120000"/>
              </a:lnSpc>
              <a:spcBef>
                <a:spcPts val="0"/>
              </a:spcBef>
              <a:buNone/>
            </a:pPr>
            <a:r>
              <a:rPr kumimoji="1" lang="ja-JP" altLang="en-US" sz="1050">
                <a:ea typeface="ＭＳ Ｐゴシック"/>
              </a:rPr>
              <a:t>レイヤ</a:t>
            </a:r>
            <a:r>
              <a:rPr kumimoji="1" lang="en-US" altLang="ja-JP" sz="1050">
                <a:ea typeface="ＭＳ Ｐゴシック"/>
              </a:rPr>
              <a:t> 3 (IP</a:t>
            </a:r>
            <a:r>
              <a:rPr kumimoji="1" lang="ja-JP" altLang="en-US" sz="1050">
                <a:ea typeface="ＭＳ Ｐゴシック"/>
              </a:rPr>
              <a:t> ルーティング</a:t>
            </a:r>
            <a:r>
              <a:rPr kumimoji="1" lang="en-US" altLang="ja-JP" sz="1050">
                <a:ea typeface="ＭＳ Ｐゴシック"/>
              </a:rPr>
              <a:t>)</a:t>
            </a:r>
            <a:r>
              <a:rPr kumimoji="1" lang="ja-JP" altLang="en-US" sz="1050">
                <a:ea typeface="ＭＳ Ｐゴシック"/>
              </a:rPr>
              <a:t>の設定はディストリビューションおよびコアにおいて行います。</a:t>
            </a:r>
            <a:endParaRPr kumimoji="1" lang="en-US" altLang="ja-JP" sz="1050" b="1">
              <a:solidFill>
                <a:schemeClr val="bg1"/>
              </a:solidFill>
              <a:ea typeface="ＭＳ Ｐゴシック"/>
            </a:endParaRPr>
          </a:p>
          <a:p>
            <a:pPr marL="169545" indent="-169545">
              <a:lnSpc>
                <a:spcPct val="120000"/>
              </a:lnSpc>
              <a:spcBef>
                <a:spcPts val="0"/>
              </a:spcBef>
              <a:buFont typeface="Wingdings" pitchFamily="2" charset="2"/>
              <a:buChar char="n"/>
            </a:pPr>
            <a:r>
              <a:rPr kumimoji="1" lang="ja-JP" altLang="en-US" sz="1050" b="1">
                <a:solidFill>
                  <a:schemeClr val="bg1"/>
                </a:solidFill>
                <a:ea typeface="ＭＳ Ｐゴシック"/>
              </a:rPr>
              <a:t>ルーティング対象となる </a:t>
            </a:r>
            <a:r>
              <a:rPr kumimoji="1" lang="en-US" altLang="ja-JP" sz="1050" b="1">
                <a:solidFill>
                  <a:schemeClr val="bg1"/>
                </a:solidFill>
                <a:ea typeface="ＭＳ Ｐゴシック"/>
              </a:rPr>
              <a:t>IP</a:t>
            </a:r>
            <a:r>
              <a:rPr kumimoji="1" lang="ja-JP" altLang="en-US" sz="1050" b="1">
                <a:solidFill>
                  <a:schemeClr val="bg1"/>
                </a:solidFill>
                <a:ea typeface="ＭＳ Ｐゴシック"/>
              </a:rPr>
              <a:t> インターフェースの設定</a:t>
            </a:r>
            <a:endParaRPr lang="en-US" altLang="ja-JP" sz="1050">
              <a:solidFill>
                <a:schemeClr val="bg1"/>
              </a:solidFill>
              <a:ea typeface="ＭＳ Ｐゴシック"/>
            </a:endParaRPr>
          </a:p>
          <a:p>
            <a:pPr marL="188595" lvl="1" indent="0">
              <a:lnSpc>
                <a:spcPct val="120000"/>
              </a:lnSpc>
              <a:spcBef>
                <a:spcPts val="0"/>
              </a:spcBef>
              <a:buNone/>
            </a:pPr>
            <a:r>
              <a:rPr kumimoji="1" lang="ja-JP" altLang="en-US" sz="1050">
                <a:ea typeface="ＭＳ Ｐゴシック"/>
              </a:rPr>
              <a:t>　エンド</a:t>
            </a:r>
            <a:r>
              <a:rPr kumimoji="1" lang="en-US" altLang="ja-JP" sz="1050">
                <a:ea typeface="ＭＳ Ｐゴシック"/>
              </a:rPr>
              <a:t> </a:t>
            </a:r>
            <a:r>
              <a:rPr kumimoji="1" lang="ja-JP" altLang="en-US" sz="1050">
                <a:ea typeface="ＭＳ Ｐゴシック"/>
              </a:rPr>
              <a:t>ポイントが配置された </a:t>
            </a:r>
            <a:r>
              <a:rPr kumimoji="1" lang="en-US" altLang="ja-JP" sz="1050">
                <a:ea typeface="ＭＳ Ｐゴシック"/>
              </a:rPr>
              <a:t>IP</a:t>
            </a:r>
            <a:r>
              <a:rPr kumimoji="1" lang="ja-JP" altLang="en-US" sz="1050">
                <a:ea typeface="ＭＳ Ｐゴシック"/>
              </a:rPr>
              <a:t> サブネットのルーティングのため、ディストリビューションスイッチの </a:t>
            </a:r>
            <a:r>
              <a:rPr kumimoji="1" lang="en-US" altLang="ja-JP" sz="1050">
                <a:ea typeface="ＭＳ Ｐゴシック"/>
              </a:rPr>
              <a:t>SVI</a:t>
            </a:r>
            <a:r>
              <a:rPr kumimoji="1" lang="ja-JP" altLang="en-US" sz="1050">
                <a:ea typeface="ＭＳ Ｐゴシック"/>
              </a:rPr>
              <a:t> </a:t>
            </a:r>
            <a:r>
              <a:rPr kumimoji="1" lang="en-US" altLang="ja-JP" sz="1050">
                <a:ea typeface="ＭＳ Ｐゴシック"/>
              </a:rPr>
              <a:t>(VLAN</a:t>
            </a:r>
            <a:r>
              <a:rPr kumimoji="1" lang="ja-JP" altLang="en-US" sz="1050">
                <a:ea typeface="ＭＳ Ｐゴシック"/>
              </a:rPr>
              <a:t> インターフェース</a:t>
            </a:r>
            <a:r>
              <a:rPr kumimoji="1" lang="en-US" altLang="ja-JP" sz="1050">
                <a:ea typeface="ＭＳ Ｐゴシック"/>
              </a:rPr>
              <a:t>)</a:t>
            </a:r>
            <a:r>
              <a:rPr kumimoji="1" lang="ja-JP" altLang="en-US" sz="1050">
                <a:ea typeface="ＭＳ Ｐゴシック"/>
              </a:rPr>
              <a:t> に </a:t>
            </a:r>
            <a:r>
              <a:rPr kumimoji="1" lang="en-US" altLang="ja-JP" sz="1050">
                <a:ea typeface="ＭＳ Ｐゴシック"/>
              </a:rPr>
              <a:t>IP</a:t>
            </a:r>
            <a:r>
              <a:rPr kumimoji="1" lang="ja-JP" altLang="en-US" sz="1050">
                <a:ea typeface="ＭＳ Ｐゴシック"/>
              </a:rPr>
              <a:t> アドレス設定を行い、ルーティング対象とします。</a:t>
            </a:r>
            <a:endParaRPr lang="en-US" altLang="ja-JP" sz="1050">
              <a:ea typeface="ＭＳ Ｐゴシック"/>
            </a:endParaRPr>
          </a:p>
          <a:p>
            <a:pPr marL="188595" lvl="1" indent="0">
              <a:lnSpc>
                <a:spcPct val="120000"/>
              </a:lnSpc>
              <a:spcBef>
                <a:spcPts val="0"/>
              </a:spcBef>
              <a:buNone/>
            </a:pPr>
            <a:r>
              <a:rPr kumimoji="1" lang="ja-JP" altLang="en-US" sz="1050">
                <a:ea typeface="ＭＳ Ｐゴシック"/>
              </a:rPr>
              <a:t>　ディストリビューション </a:t>
            </a:r>
            <a:r>
              <a:rPr kumimoji="1" lang="en-US" altLang="ja-JP" sz="1050">
                <a:ea typeface="ＭＳ Ｐゴシック"/>
              </a:rPr>
              <a:t>-</a:t>
            </a:r>
            <a:r>
              <a:rPr kumimoji="1" lang="ja-JP" altLang="en-US" sz="1050">
                <a:ea typeface="ＭＳ Ｐゴシック"/>
              </a:rPr>
              <a:t> コアのリンクについてはルーテッド インターフェース設定、具体的には  </a:t>
            </a:r>
            <a:r>
              <a:rPr kumimoji="1" lang="en-US" altLang="ja-JP" sz="1050">
                <a:ea typeface="ＭＳ Ｐゴシック"/>
              </a:rPr>
              <a:t>"no switchport"</a:t>
            </a:r>
            <a:r>
              <a:rPr kumimoji="1" lang="ja-JP" altLang="en-US" sz="1050">
                <a:ea typeface="ＭＳ Ｐゴシック"/>
              </a:rPr>
              <a:t> を適用した物理インターフェース</a:t>
            </a:r>
            <a:r>
              <a:rPr kumimoji="1" lang="en-US" altLang="ja-JP" sz="1050">
                <a:ea typeface="ＭＳ Ｐゴシック"/>
              </a:rPr>
              <a:t>(</a:t>
            </a:r>
            <a:r>
              <a:rPr kumimoji="1" lang="ja-JP" altLang="en-US" sz="1050">
                <a:ea typeface="ＭＳ Ｐゴシック"/>
              </a:rPr>
              <a:t>または </a:t>
            </a:r>
            <a:r>
              <a:rPr kumimoji="1" lang="en-US" altLang="ja-JP" sz="1050">
                <a:ea typeface="ＭＳ Ｐゴシック"/>
              </a:rPr>
              <a:t>MEC</a:t>
            </a:r>
            <a:r>
              <a:rPr kumimoji="1" lang="ja-JP" altLang="en-US" sz="1050">
                <a:ea typeface="ＭＳ Ｐゴシック"/>
              </a:rPr>
              <a:t> ポートチャネル インターフェース</a:t>
            </a:r>
            <a:r>
              <a:rPr kumimoji="1" lang="en-US" altLang="ja-JP" sz="1050">
                <a:ea typeface="ＭＳ Ｐゴシック"/>
              </a:rPr>
              <a:t>)</a:t>
            </a:r>
            <a:r>
              <a:rPr kumimoji="1" lang="ja-JP" altLang="en-US" sz="1050">
                <a:ea typeface="ＭＳ Ｐゴシック"/>
              </a:rPr>
              <a:t>に対し </a:t>
            </a:r>
            <a:r>
              <a:rPr kumimoji="1" lang="en-US" altLang="ja-JP" sz="1050">
                <a:ea typeface="ＭＳ Ｐゴシック"/>
              </a:rPr>
              <a:t>IP</a:t>
            </a:r>
            <a:r>
              <a:rPr kumimoji="1" lang="ja-JP" altLang="en-US" sz="1050">
                <a:ea typeface="ＭＳ Ｐゴシック"/>
              </a:rPr>
              <a:t> アドレスの設定を行い、ルーティング プロトコルを動作させます。このリンクには、</a:t>
            </a:r>
            <a:r>
              <a:rPr kumimoji="1" lang="en-US" altLang="ja-JP" sz="1050">
                <a:ea typeface="ＭＳ Ｐゴシック"/>
              </a:rPr>
              <a:t>OSPF</a:t>
            </a:r>
            <a:r>
              <a:rPr kumimoji="1" lang="ja-JP" altLang="en-US" sz="1050">
                <a:ea typeface="ＭＳ Ｐゴシック"/>
              </a:rPr>
              <a:t> </a:t>
            </a:r>
            <a:r>
              <a:rPr kumimoji="1" lang="en-US" altLang="ja-JP" sz="1050">
                <a:ea typeface="ＭＳ Ｐゴシック"/>
              </a:rPr>
              <a:t>Prefix</a:t>
            </a:r>
            <a:r>
              <a:rPr kumimoji="1" lang="ja-JP" altLang="en-US" sz="1050">
                <a:ea typeface="ＭＳ Ｐゴシック"/>
              </a:rPr>
              <a:t> </a:t>
            </a:r>
            <a:r>
              <a:rPr kumimoji="1" lang="en-US" altLang="ja-JP" sz="1050">
                <a:ea typeface="ＭＳ Ｐゴシック"/>
              </a:rPr>
              <a:t>Suppression</a:t>
            </a:r>
            <a:r>
              <a:rPr kumimoji="1" lang="ja-JP" altLang="en-US" sz="1050">
                <a:ea typeface="ＭＳ Ｐゴシック"/>
              </a:rPr>
              <a:t> のように経路対象から除外できる機能があれば適用を積極的に検討します。ルーテッド</a:t>
            </a:r>
            <a:r>
              <a:rPr kumimoji="1" lang="en-US" altLang="ja-JP" sz="1050">
                <a:ea typeface="ＭＳ Ｐゴシック"/>
              </a:rPr>
              <a:t> </a:t>
            </a:r>
            <a:r>
              <a:rPr kumimoji="1" lang="ja-JP" altLang="en-US" sz="1050">
                <a:ea typeface="ＭＳ Ｐゴシック"/>
              </a:rPr>
              <a:t>インターフェイスでなく </a:t>
            </a:r>
            <a:r>
              <a:rPr kumimoji="1" lang="en-US" altLang="ja-JP" sz="1050">
                <a:ea typeface="ＭＳ Ｐゴシック"/>
              </a:rPr>
              <a:t>SVI</a:t>
            </a:r>
            <a:r>
              <a:rPr kumimoji="1" lang="ja-JP" altLang="en-US" sz="1050">
                <a:ea typeface="ＭＳ Ｐゴシック"/>
              </a:rPr>
              <a:t> を設定しルーティングを行うと以下の欠点があり、推奨されません。</a:t>
            </a:r>
            <a:endParaRPr lang="en-US" altLang="ja-JP" sz="1050">
              <a:ea typeface="ＭＳ Ｐゴシック"/>
            </a:endParaRPr>
          </a:p>
          <a:p>
            <a:pPr marL="304800" lvl="2" indent="-88900">
              <a:lnSpc>
                <a:spcPct val="120000"/>
              </a:lnSpc>
              <a:spcBef>
                <a:spcPts val="0"/>
              </a:spcBef>
            </a:pPr>
            <a:r>
              <a:rPr kumimoji="1" lang="ja-JP" altLang="en-US" sz="1050">
                <a:ea typeface="ＭＳ Ｐゴシック"/>
              </a:rPr>
              <a:t>インターフェースダウン動作に物理インターフェースと </a:t>
            </a:r>
            <a:r>
              <a:rPr kumimoji="1" lang="en-US" altLang="ja-JP" sz="1050">
                <a:ea typeface="ＭＳ Ｐゴシック"/>
              </a:rPr>
              <a:t>SVI</a:t>
            </a:r>
            <a:r>
              <a:rPr kumimoji="1" lang="ja-JP" altLang="en-US" sz="1050">
                <a:ea typeface="ＭＳ Ｐゴシック"/>
              </a:rPr>
              <a:t> の </a:t>
            </a:r>
            <a:r>
              <a:rPr kumimoji="1" lang="en-US" altLang="ja-JP" sz="1050">
                <a:ea typeface="ＭＳ Ｐゴシック"/>
              </a:rPr>
              <a:t>2</a:t>
            </a:r>
            <a:r>
              <a:rPr kumimoji="1" lang="ja-JP" altLang="en-US" sz="1050">
                <a:ea typeface="ＭＳ Ｐゴシック"/>
              </a:rPr>
              <a:t> 段階を経るため、リンク障害検知に遅延が加わる余地ができる。</a:t>
            </a:r>
            <a:endParaRPr kumimoji="1" lang="en-US" altLang="ja-JP" sz="1050">
              <a:ea typeface="ＭＳ Ｐゴシック"/>
            </a:endParaRPr>
          </a:p>
          <a:p>
            <a:pPr marL="304800" lvl="2" indent="-88900">
              <a:lnSpc>
                <a:spcPct val="120000"/>
              </a:lnSpc>
              <a:spcBef>
                <a:spcPts val="0"/>
              </a:spcBef>
            </a:pPr>
            <a:r>
              <a:rPr kumimoji="1" lang="ja-JP" altLang="en-US" sz="1050">
                <a:ea typeface="ＭＳ Ｐゴシック"/>
              </a:rPr>
              <a:t>管理する</a:t>
            </a:r>
            <a:r>
              <a:rPr kumimoji="1" lang="en-US" altLang="ja-JP" sz="1050">
                <a:ea typeface="ＭＳ Ｐゴシック"/>
              </a:rPr>
              <a:t> VLAN </a:t>
            </a:r>
            <a:r>
              <a:rPr kumimoji="1" lang="ja-JP" altLang="en-US" sz="1050">
                <a:ea typeface="ＭＳ Ｐゴシック"/>
              </a:rPr>
              <a:t>が増加し不必要な</a:t>
            </a:r>
            <a:r>
              <a:rPr kumimoji="1" lang="en-US" altLang="ja-JP" sz="1050">
                <a:ea typeface="ＭＳ Ｐゴシック"/>
              </a:rPr>
              <a:t> STP </a:t>
            </a:r>
            <a:r>
              <a:rPr kumimoji="1" lang="ja-JP" altLang="en-US" sz="1050">
                <a:ea typeface="ＭＳ Ｐゴシック"/>
              </a:rPr>
              <a:t>トポロジも生成され、想定外に通信可能なバックドアの発生や設計と異なるトラフィックパスが生成されるリスクが生じる。</a:t>
            </a:r>
            <a:endParaRPr kumimoji="1" lang="en-US" altLang="ja-JP" sz="1050" b="1">
              <a:solidFill>
                <a:schemeClr val="bg1"/>
              </a:solidFill>
              <a:ea typeface="ＭＳ Ｐゴシック"/>
            </a:endParaRPr>
          </a:p>
          <a:p>
            <a:pPr marL="125095" indent="-171450">
              <a:lnSpc>
                <a:spcPct val="120000"/>
              </a:lnSpc>
              <a:spcBef>
                <a:spcPts val="0"/>
              </a:spcBef>
              <a:buFont typeface="Wingdings" pitchFamily="2" charset="2"/>
              <a:buChar char="n"/>
            </a:pPr>
            <a:r>
              <a:rPr kumimoji="1" lang="ja-JP" altLang="en-US" sz="1050" b="1">
                <a:solidFill>
                  <a:schemeClr val="bg1"/>
                </a:solidFill>
              </a:rPr>
              <a:t>ルーティング プロトコルの選択</a:t>
            </a:r>
            <a:endParaRPr lang="ja-JP" altLang="en-US" sz="1050"/>
          </a:p>
          <a:p>
            <a:pPr marL="188595" lvl="1" indent="-45720">
              <a:lnSpc>
                <a:spcPct val="120000"/>
              </a:lnSpc>
              <a:spcBef>
                <a:spcPts val="0"/>
              </a:spcBef>
              <a:buNone/>
            </a:pPr>
            <a:r>
              <a:rPr kumimoji="1" lang="ja-JP" altLang="en-US" sz="1050">
                <a:ea typeface="ＭＳ Ｐゴシック"/>
              </a:rPr>
              <a:t>　各ルーティング</a:t>
            </a:r>
            <a:r>
              <a:rPr kumimoji="1" lang="en-US" altLang="ja-JP" sz="1050">
                <a:ea typeface="ＭＳ Ｐゴシック"/>
              </a:rPr>
              <a:t> </a:t>
            </a:r>
            <a:r>
              <a:rPr kumimoji="1" lang="ja-JP" altLang="en-US" sz="1050">
                <a:ea typeface="ＭＳ Ｐゴシック"/>
              </a:rPr>
              <a:t>プロトコルのもつ適性を考慮し、選択します。</a:t>
            </a:r>
            <a:endParaRPr lang="en-US" altLang="ja-JP" sz="1050">
              <a:ea typeface="ＭＳ Ｐゴシック"/>
            </a:endParaRPr>
          </a:p>
          <a:p>
            <a:pPr marL="188595" lvl="1" indent="-45720">
              <a:lnSpc>
                <a:spcPct val="120000"/>
              </a:lnSpc>
              <a:spcBef>
                <a:spcPts val="0"/>
              </a:spcBef>
              <a:buNone/>
            </a:pPr>
            <a:r>
              <a:rPr kumimoji="1" lang="ja-JP" altLang="en-US" sz="1050">
                <a:ea typeface="ＭＳ Ｐゴシック"/>
              </a:rPr>
              <a:t>　例えば </a:t>
            </a:r>
            <a:r>
              <a:rPr kumimoji="1" lang="en-US" altLang="ja-JP" sz="1050">
                <a:ea typeface="ＭＳ Ｐゴシック"/>
              </a:rPr>
              <a:t>IPv4 / IPv6 </a:t>
            </a:r>
            <a:r>
              <a:rPr kumimoji="1" lang="ja-JP" altLang="en-US" sz="1050">
                <a:ea typeface="ＭＳ Ｐゴシック"/>
              </a:rPr>
              <a:t>デュアル</a:t>
            </a:r>
            <a:r>
              <a:rPr kumimoji="1" lang="en-US" altLang="ja-JP" sz="1050">
                <a:ea typeface="ＭＳ Ｐゴシック"/>
              </a:rPr>
              <a:t> </a:t>
            </a:r>
            <a:r>
              <a:rPr kumimoji="1" lang="ja-JP" altLang="en-US" sz="1050">
                <a:ea typeface="ＭＳ Ｐゴシック"/>
              </a:rPr>
              <a:t>スタックでは、設定</a:t>
            </a:r>
            <a:r>
              <a:rPr kumimoji="1" lang="en-US" altLang="ja-JP" sz="1050">
                <a:ea typeface="ＭＳ Ｐゴシック"/>
              </a:rPr>
              <a:t>/</a:t>
            </a:r>
            <a:r>
              <a:rPr kumimoji="1" lang="ja-JP" altLang="en-US" sz="1050">
                <a:ea typeface="ＭＳ Ｐゴシック"/>
              </a:rPr>
              <a:t>トポロジ設計が簡素化される「</a:t>
            </a:r>
            <a:r>
              <a:rPr kumimoji="1" lang="en-US" altLang="ja-JP" sz="1050">
                <a:ea typeface="ＭＳ Ｐゴシック"/>
              </a:rPr>
              <a:t>OSPFv3</a:t>
            </a:r>
            <a:r>
              <a:rPr kumimoji="1" lang="ja-JP" altLang="en-US" sz="1050">
                <a:ea typeface="ＭＳ Ｐゴシック"/>
              </a:rPr>
              <a:t> </a:t>
            </a:r>
            <a:r>
              <a:rPr kumimoji="1" lang="en-US" altLang="ja-JP" sz="1050">
                <a:ea typeface="ＭＳ Ｐゴシック"/>
              </a:rPr>
              <a:t>Address</a:t>
            </a:r>
            <a:r>
              <a:rPr kumimoji="1" lang="ja-JP" altLang="en-US" sz="1050">
                <a:ea typeface="ＭＳ Ｐゴシック"/>
              </a:rPr>
              <a:t> </a:t>
            </a:r>
            <a:r>
              <a:rPr kumimoji="1" lang="en-US" altLang="ja-JP" sz="1050">
                <a:ea typeface="ＭＳ Ｐゴシック"/>
              </a:rPr>
              <a:t>Families</a:t>
            </a:r>
            <a:r>
              <a:rPr kumimoji="1" lang="ja-JP" altLang="en-US" sz="1050">
                <a:ea typeface="ＭＳ Ｐゴシック"/>
              </a:rPr>
              <a:t> </a:t>
            </a:r>
            <a:r>
              <a:rPr kumimoji="1" lang="en-US" altLang="ja-JP" sz="1050">
                <a:ea typeface="ＭＳ Ｐゴシック"/>
              </a:rPr>
              <a:t>(</a:t>
            </a:r>
            <a:r>
              <a:rPr kumimoji="1" lang="ja-JP" altLang="en-US" sz="1050">
                <a:ea typeface="ＭＳ Ｐゴシック"/>
              </a:rPr>
              <a:t>シングルトポロジ </a:t>
            </a:r>
            <a:r>
              <a:rPr kumimoji="1" lang="en-US" altLang="ja-JP" sz="1050">
                <a:ea typeface="ＭＳ Ｐゴシック"/>
              </a:rPr>
              <a:t>OSPFv3</a:t>
            </a:r>
            <a:r>
              <a:rPr kumimoji="1" lang="ja-JP" altLang="en-US" sz="1050">
                <a:ea typeface="ＭＳ Ｐゴシック"/>
              </a:rPr>
              <a:t>）」の採用を積極的に検討します。</a:t>
            </a:r>
            <a:endParaRPr lang="en-US" altLang="ja-JP" sz="1050">
              <a:ea typeface="ＭＳ Ｐゴシック"/>
            </a:endParaRPr>
          </a:p>
          <a:p>
            <a:pPr marL="188595" lvl="1" indent="-45720">
              <a:lnSpc>
                <a:spcPct val="120000"/>
              </a:lnSpc>
              <a:spcBef>
                <a:spcPts val="0"/>
              </a:spcBef>
              <a:buNone/>
            </a:pPr>
            <a:r>
              <a:rPr kumimoji="1" lang="ja-JP" altLang="en-US" sz="1050">
                <a:ea typeface="ＭＳ Ｐゴシック"/>
              </a:rPr>
              <a:t>　また、不等コスト負荷分散や ハブ スポーク型 </a:t>
            </a:r>
            <a:r>
              <a:rPr kumimoji="1" lang="en-US" altLang="ja-JP" sz="1050">
                <a:ea typeface="ＭＳ Ｐゴシック"/>
              </a:rPr>
              <a:t>WAN</a:t>
            </a:r>
            <a:r>
              <a:rPr kumimoji="1" lang="ja-JP" altLang="en-US" sz="1050">
                <a:ea typeface="ＭＳ Ｐゴシック"/>
              </a:rPr>
              <a:t> と一体化したルーティングを行う場合は、</a:t>
            </a:r>
            <a:r>
              <a:rPr kumimoji="1" lang="en-US" altLang="ja-JP" sz="1050">
                <a:ea typeface="ＭＳ Ｐゴシック"/>
              </a:rPr>
              <a:t>EIGRP</a:t>
            </a:r>
            <a:r>
              <a:rPr kumimoji="1" lang="ja-JP" altLang="en-US" sz="1050">
                <a:ea typeface="ＭＳ Ｐゴシック"/>
              </a:rPr>
              <a:t> が適しています。</a:t>
            </a:r>
            <a:endParaRPr lang="en-US" altLang="ja-JP" sz="1050">
              <a:ea typeface="ＭＳ Ｐゴシック"/>
            </a:endParaRPr>
          </a:p>
        </p:txBody>
      </p:sp>
      <p:sp>
        <p:nvSpPr>
          <p:cNvPr id="49" name="Slide Number Placeholder 4">
            <a:extLst>
              <a:ext uri="{FF2B5EF4-FFF2-40B4-BE49-F238E27FC236}">
                <a16:creationId xmlns:a16="http://schemas.microsoft.com/office/drawing/2014/main" id="{9426E98D-D531-024B-922B-478D9935BD77}"/>
              </a:ext>
            </a:extLst>
          </p:cNvPr>
          <p:cNvSpPr txBox="1">
            <a:spLocks/>
          </p:cNvSpPr>
          <p:nvPr/>
        </p:nvSpPr>
        <p:spPr>
          <a:xfrm>
            <a:off x="8648700" y="4884738"/>
            <a:ext cx="495300" cy="274637"/>
          </a:xfrm>
          <a:prstGeom prst="rect">
            <a:avLst/>
          </a:prstGeom>
        </p:spPr>
        <p:txBody>
          <a:bodyPr>
            <a:noAutofit/>
          </a:bodyPr>
          <a:lstStyle>
            <a:defPPr>
              <a:defRPr lang="en-US"/>
            </a:defPPr>
            <a:lvl1pPr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1pPr>
            <a:lvl2pPr marL="4572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2pPr>
            <a:lvl3pPr marL="9144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3pPr>
            <a:lvl4pPr marL="13716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4pPr>
            <a:lvl5pPr marL="18288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5pPr>
            <a:lvl6pPr marL="2286000" algn="l" defTabSz="457200" rtl="0" eaLnBrk="1" latinLnBrk="0" hangingPunct="1">
              <a:defRPr kern="1200">
                <a:solidFill>
                  <a:schemeClr val="tx1"/>
                </a:solidFill>
                <a:latin typeface="Arial" charset="0"/>
                <a:ea typeface="ＭＳ Ｐゴシック" charset="0"/>
                <a:cs typeface="ＭＳ Ｐゴシック" charset="0"/>
              </a:defRPr>
            </a:lvl6pPr>
            <a:lvl7pPr marL="2743200" algn="l" defTabSz="457200" rtl="0" eaLnBrk="1" latinLnBrk="0" hangingPunct="1">
              <a:defRPr kern="1200">
                <a:solidFill>
                  <a:schemeClr val="tx1"/>
                </a:solidFill>
                <a:latin typeface="Arial" charset="0"/>
                <a:ea typeface="ＭＳ Ｐゴシック" charset="0"/>
                <a:cs typeface="ＭＳ Ｐゴシック" charset="0"/>
              </a:defRPr>
            </a:lvl7pPr>
            <a:lvl8pPr marL="3200400" algn="l" defTabSz="457200" rtl="0" eaLnBrk="1" latinLnBrk="0" hangingPunct="1">
              <a:defRPr kern="1200">
                <a:solidFill>
                  <a:schemeClr val="tx1"/>
                </a:solidFill>
                <a:latin typeface="Arial" charset="0"/>
                <a:ea typeface="ＭＳ Ｐゴシック" charset="0"/>
                <a:cs typeface="ＭＳ Ｐゴシック" charset="0"/>
              </a:defRPr>
            </a:lvl8pPr>
            <a:lvl9pPr marL="3657600" algn="l" defTabSz="457200" rtl="0" eaLnBrk="1" latinLnBrk="0" hangingPunct="1">
              <a:defRPr kern="1200">
                <a:solidFill>
                  <a:schemeClr val="tx1"/>
                </a:solidFill>
                <a:latin typeface="Arial" charset="0"/>
                <a:ea typeface="ＭＳ Ｐゴシック" charset="0"/>
                <a:cs typeface="ＭＳ Ｐゴシック" charset="0"/>
              </a:defRPr>
            </a:lvl9pPr>
          </a:lstStyle>
          <a:p>
            <a:fld id="{3945D0FD-48F1-4D72-80C5-FFB60B92A834}" type="slidenum">
              <a:rPr lang="en-US" sz="900" smtClean="0">
                <a:latin typeface="+mn-lt"/>
              </a:rPr>
              <a:pPr/>
              <a:t>59</a:t>
            </a:fld>
            <a:endParaRPr lang="en-US" sz="900">
              <a:latin typeface="+mn-lt"/>
            </a:endParaRPr>
          </a:p>
        </p:txBody>
      </p:sp>
      <p:grpSp>
        <p:nvGrpSpPr>
          <p:cNvPr id="47" name="グループ化 46">
            <a:extLst>
              <a:ext uri="{FF2B5EF4-FFF2-40B4-BE49-F238E27FC236}">
                <a16:creationId xmlns:a16="http://schemas.microsoft.com/office/drawing/2014/main" id="{16D4A4D1-F4F9-7943-88E7-8EFEC0D0755B}"/>
              </a:ext>
            </a:extLst>
          </p:cNvPr>
          <p:cNvGrpSpPr>
            <a:grpSpLocks noChangeAspect="1"/>
          </p:cNvGrpSpPr>
          <p:nvPr/>
        </p:nvGrpSpPr>
        <p:grpSpPr>
          <a:xfrm>
            <a:off x="6272836" y="983680"/>
            <a:ext cx="1553908" cy="1311538"/>
            <a:chOff x="6131142" y="1825054"/>
            <a:chExt cx="2283016" cy="1926923"/>
          </a:xfrm>
        </p:grpSpPr>
        <p:cxnSp>
          <p:nvCxnSpPr>
            <p:cNvPr id="48" name="直線コネクタ 47">
              <a:extLst>
                <a:ext uri="{FF2B5EF4-FFF2-40B4-BE49-F238E27FC236}">
                  <a16:creationId xmlns:a16="http://schemas.microsoft.com/office/drawing/2014/main" id="{1ADC1E0E-CF7D-654D-A3AD-7B5AB397F5EF}"/>
                </a:ext>
              </a:extLst>
            </p:cNvPr>
            <p:cNvCxnSpPr>
              <a:cxnSpLocks/>
            </p:cNvCxnSpPr>
            <p:nvPr/>
          </p:nvCxnSpPr>
          <p:spPr>
            <a:xfrm flipH="1">
              <a:off x="6417296" y="1995656"/>
              <a:ext cx="678267" cy="88690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1" name="直線コネクタ 50">
              <a:extLst>
                <a:ext uri="{FF2B5EF4-FFF2-40B4-BE49-F238E27FC236}">
                  <a16:creationId xmlns:a16="http://schemas.microsoft.com/office/drawing/2014/main" id="{15CF9CD1-387C-4E48-B215-2B9664B8A0C6}"/>
                </a:ext>
              </a:extLst>
            </p:cNvPr>
            <p:cNvCxnSpPr>
              <a:cxnSpLocks/>
            </p:cNvCxnSpPr>
            <p:nvPr/>
          </p:nvCxnSpPr>
          <p:spPr>
            <a:xfrm flipH="1">
              <a:off x="6834613" y="2013058"/>
              <a:ext cx="650190" cy="869499"/>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2" name="直線コネクタ 51">
              <a:extLst>
                <a:ext uri="{FF2B5EF4-FFF2-40B4-BE49-F238E27FC236}">
                  <a16:creationId xmlns:a16="http://schemas.microsoft.com/office/drawing/2014/main" id="{BCEE4C7A-A650-C644-8A9C-1F5F1916D1FD}"/>
                </a:ext>
              </a:extLst>
            </p:cNvPr>
            <p:cNvCxnSpPr>
              <a:cxnSpLocks/>
            </p:cNvCxnSpPr>
            <p:nvPr/>
          </p:nvCxnSpPr>
          <p:spPr>
            <a:xfrm flipH="1">
              <a:off x="6678573" y="2871846"/>
              <a:ext cx="5288" cy="0"/>
            </a:xfrm>
            <a:prstGeom prst="line">
              <a:avLst/>
            </a:prstGeom>
            <a:ln w="3175" cmpd="dbl">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3" name="直線コネクタ 52">
              <a:extLst>
                <a:ext uri="{FF2B5EF4-FFF2-40B4-BE49-F238E27FC236}">
                  <a16:creationId xmlns:a16="http://schemas.microsoft.com/office/drawing/2014/main" id="{0F2015BB-E849-AD49-914A-DC6E87EF187E}"/>
                </a:ext>
              </a:extLst>
            </p:cNvPr>
            <p:cNvCxnSpPr>
              <a:cxnSpLocks/>
            </p:cNvCxnSpPr>
            <p:nvPr/>
          </p:nvCxnSpPr>
          <p:spPr>
            <a:xfrm flipH="1">
              <a:off x="6421918" y="2005967"/>
              <a:ext cx="1053059" cy="876589"/>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4" name="直線コネクタ 53">
              <a:extLst>
                <a:ext uri="{FF2B5EF4-FFF2-40B4-BE49-F238E27FC236}">
                  <a16:creationId xmlns:a16="http://schemas.microsoft.com/office/drawing/2014/main" id="{1AA42D66-0FBC-B04D-BA20-5AC48099F8B1}"/>
                </a:ext>
              </a:extLst>
            </p:cNvPr>
            <p:cNvCxnSpPr>
              <a:cxnSpLocks/>
            </p:cNvCxnSpPr>
            <p:nvPr/>
          </p:nvCxnSpPr>
          <p:spPr>
            <a:xfrm flipH="1">
              <a:off x="6834613" y="2018661"/>
              <a:ext cx="225172" cy="861822"/>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4" name="直線コネクタ 93">
              <a:extLst>
                <a:ext uri="{FF2B5EF4-FFF2-40B4-BE49-F238E27FC236}">
                  <a16:creationId xmlns:a16="http://schemas.microsoft.com/office/drawing/2014/main" id="{4BDED2D2-E59E-B741-AE83-01116112E787}"/>
                </a:ext>
              </a:extLst>
            </p:cNvPr>
            <p:cNvCxnSpPr>
              <a:cxnSpLocks/>
            </p:cNvCxnSpPr>
            <p:nvPr/>
          </p:nvCxnSpPr>
          <p:spPr>
            <a:xfrm flipV="1">
              <a:off x="6325119" y="2906306"/>
              <a:ext cx="188572" cy="715805"/>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5" name="直線コネクタ 94">
              <a:extLst>
                <a:ext uri="{FF2B5EF4-FFF2-40B4-BE49-F238E27FC236}">
                  <a16:creationId xmlns:a16="http://schemas.microsoft.com/office/drawing/2014/main" id="{8015D6B2-C46E-3E43-9283-D7D7BD7C077C}"/>
                </a:ext>
              </a:extLst>
            </p:cNvPr>
            <p:cNvCxnSpPr>
              <a:cxnSpLocks/>
            </p:cNvCxnSpPr>
            <p:nvPr/>
          </p:nvCxnSpPr>
          <p:spPr>
            <a:xfrm flipV="1">
              <a:off x="6322040" y="2897419"/>
              <a:ext cx="553123" cy="759902"/>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6" name="直線コネクタ 95">
              <a:extLst>
                <a:ext uri="{FF2B5EF4-FFF2-40B4-BE49-F238E27FC236}">
                  <a16:creationId xmlns:a16="http://schemas.microsoft.com/office/drawing/2014/main" id="{8E02C9A6-A8F0-F44F-A90C-D9C064EB126A}"/>
                </a:ext>
              </a:extLst>
            </p:cNvPr>
            <p:cNvCxnSpPr>
              <a:cxnSpLocks/>
            </p:cNvCxnSpPr>
            <p:nvPr/>
          </p:nvCxnSpPr>
          <p:spPr>
            <a:xfrm flipH="1" flipV="1">
              <a:off x="6532534" y="2905776"/>
              <a:ext cx="498085" cy="751546"/>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7" name="直線コネクタ 96">
              <a:extLst>
                <a:ext uri="{FF2B5EF4-FFF2-40B4-BE49-F238E27FC236}">
                  <a16:creationId xmlns:a16="http://schemas.microsoft.com/office/drawing/2014/main" id="{7F32CD89-C816-7C47-971C-BB764CA457C3}"/>
                </a:ext>
              </a:extLst>
            </p:cNvPr>
            <p:cNvCxnSpPr>
              <a:cxnSpLocks/>
            </p:cNvCxnSpPr>
            <p:nvPr/>
          </p:nvCxnSpPr>
          <p:spPr>
            <a:xfrm flipH="1" flipV="1">
              <a:off x="6870370" y="2897419"/>
              <a:ext cx="183049" cy="774614"/>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pic>
          <p:nvPicPr>
            <p:cNvPr id="98" name="Picture 28">
              <a:extLst>
                <a:ext uri="{FF2B5EF4-FFF2-40B4-BE49-F238E27FC236}">
                  <a16:creationId xmlns:a16="http://schemas.microsoft.com/office/drawing/2014/main" id="{FB14CB9F-9BF4-8846-A2B9-F8EB93354BCB}"/>
                </a:ext>
              </a:extLst>
            </p:cNvPr>
            <p:cNvPicPr>
              <a:picLocks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6361485" y="2706824"/>
              <a:ext cx="353428" cy="3464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9" name="Picture 28">
              <a:extLst>
                <a:ext uri="{FF2B5EF4-FFF2-40B4-BE49-F238E27FC236}">
                  <a16:creationId xmlns:a16="http://schemas.microsoft.com/office/drawing/2014/main" id="{BB62A544-6F7C-684D-A123-96A0B668A878}"/>
                </a:ext>
              </a:extLst>
            </p:cNvPr>
            <p:cNvPicPr>
              <a:picLocks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6727516" y="2701477"/>
              <a:ext cx="353428" cy="3464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0" name="Picture 41">
              <a:extLst>
                <a:ext uri="{FF2B5EF4-FFF2-40B4-BE49-F238E27FC236}">
                  <a16:creationId xmlns:a16="http://schemas.microsoft.com/office/drawing/2014/main" id="{85BBDAB6-8D56-AE43-806F-974A2F14CA1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131142" y="3592091"/>
              <a:ext cx="373874" cy="159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1" name="Picture 41">
              <a:extLst>
                <a:ext uri="{FF2B5EF4-FFF2-40B4-BE49-F238E27FC236}">
                  <a16:creationId xmlns:a16="http://schemas.microsoft.com/office/drawing/2014/main" id="{4BB632CB-AC5D-0F4E-B7EA-857FACBBE88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828347" y="3592091"/>
              <a:ext cx="373874" cy="159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cxnSp>
          <p:nvCxnSpPr>
            <p:cNvPr id="102" name="直線コネクタ 101">
              <a:extLst>
                <a:ext uri="{FF2B5EF4-FFF2-40B4-BE49-F238E27FC236}">
                  <a16:creationId xmlns:a16="http://schemas.microsoft.com/office/drawing/2014/main" id="{61B857D4-225F-624D-91CF-8349E19447A3}"/>
                </a:ext>
              </a:extLst>
            </p:cNvPr>
            <p:cNvCxnSpPr>
              <a:cxnSpLocks/>
            </p:cNvCxnSpPr>
            <p:nvPr/>
          </p:nvCxnSpPr>
          <p:spPr>
            <a:xfrm flipH="1">
              <a:off x="7824851" y="2869010"/>
              <a:ext cx="5288" cy="0"/>
            </a:xfrm>
            <a:prstGeom prst="line">
              <a:avLst/>
            </a:prstGeom>
            <a:ln w="3175" cmpd="dbl">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3" name="直線コネクタ 102">
              <a:extLst>
                <a:ext uri="{FF2B5EF4-FFF2-40B4-BE49-F238E27FC236}">
                  <a16:creationId xmlns:a16="http://schemas.microsoft.com/office/drawing/2014/main" id="{30ECB79C-464D-D345-93A1-DFF2ED30D05D}"/>
                </a:ext>
              </a:extLst>
            </p:cNvPr>
            <p:cNvCxnSpPr>
              <a:cxnSpLocks/>
            </p:cNvCxnSpPr>
            <p:nvPr/>
          </p:nvCxnSpPr>
          <p:spPr>
            <a:xfrm flipH="1" flipV="1">
              <a:off x="7678811" y="2902940"/>
              <a:ext cx="511060" cy="766258"/>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4" name="直線コネクタ 103">
              <a:extLst>
                <a:ext uri="{FF2B5EF4-FFF2-40B4-BE49-F238E27FC236}">
                  <a16:creationId xmlns:a16="http://schemas.microsoft.com/office/drawing/2014/main" id="{EFD563E2-4328-BC42-9B76-F3F786D8E1E6}"/>
                </a:ext>
              </a:extLst>
            </p:cNvPr>
            <p:cNvCxnSpPr>
              <a:cxnSpLocks/>
            </p:cNvCxnSpPr>
            <p:nvPr/>
          </p:nvCxnSpPr>
          <p:spPr>
            <a:xfrm flipH="1" flipV="1">
              <a:off x="8016647" y="2894584"/>
              <a:ext cx="183049" cy="774614"/>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pic>
          <p:nvPicPr>
            <p:cNvPr id="105" name="Picture 41">
              <a:extLst>
                <a:ext uri="{FF2B5EF4-FFF2-40B4-BE49-F238E27FC236}">
                  <a16:creationId xmlns:a16="http://schemas.microsoft.com/office/drawing/2014/main" id="{D538C5A2-5F99-CA49-ADF5-9C74EEA1E03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370168" y="3589255"/>
              <a:ext cx="373874" cy="159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6" name="Picture 41">
              <a:extLst>
                <a:ext uri="{FF2B5EF4-FFF2-40B4-BE49-F238E27FC236}">
                  <a16:creationId xmlns:a16="http://schemas.microsoft.com/office/drawing/2014/main" id="{853EE8BD-DB7F-0E48-8A6C-DFEBA3EB210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040284" y="3589255"/>
              <a:ext cx="373874" cy="159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cxnSp>
          <p:nvCxnSpPr>
            <p:cNvPr id="107" name="直線コネクタ 106">
              <a:extLst>
                <a:ext uri="{FF2B5EF4-FFF2-40B4-BE49-F238E27FC236}">
                  <a16:creationId xmlns:a16="http://schemas.microsoft.com/office/drawing/2014/main" id="{DC4DDBEC-BB69-B640-BD49-7B1C72777983}"/>
                </a:ext>
              </a:extLst>
            </p:cNvPr>
            <p:cNvCxnSpPr>
              <a:cxnSpLocks/>
            </p:cNvCxnSpPr>
            <p:nvPr/>
          </p:nvCxnSpPr>
          <p:spPr>
            <a:xfrm>
              <a:off x="7365112" y="2007684"/>
              <a:ext cx="732362" cy="88690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8" name="直線コネクタ 107">
              <a:extLst>
                <a:ext uri="{FF2B5EF4-FFF2-40B4-BE49-F238E27FC236}">
                  <a16:creationId xmlns:a16="http://schemas.microsoft.com/office/drawing/2014/main" id="{42A83721-1504-8E4A-84FA-AEEABC554012}"/>
                </a:ext>
              </a:extLst>
            </p:cNvPr>
            <p:cNvCxnSpPr>
              <a:cxnSpLocks/>
            </p:cNvCxnSpPr>
            <p:nvPr/>
          </p:nvCxnSpPr>
          <p:spPr>
            <a:xfrm>
              <a:off x="6944828" y="2025085"/>
              <a:ext cx="702045" cy="869499"/>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9" name="直線コネクタ 108">
              <a:extLst>
                <a:ext uri="{FF2B5EF4-FFF2-40B4-BE49-F238E27FC236}">
                  <a16:creationId xmlns:a16="http://schemas.microsoft.com/office/drawing/2014/main" id="{2E30E152-2ED6-8046-A7EE-A91EC0EF3580}"/>
                </a:ext>
              </a:extLst>
            </p:cNvPr>
            <p:cNvCxnSpPr>
              <a:cxnSpLocks/>
            </p:cNvCxnSpPr>
            <p:nvPr/>
          </p:nvCxnSpPr>
          <p:spPr>
            <a:xfrm>
              <a:off x="7809649" y="2883873"/>
              <a:ext cx="5709" cy="0"/>
            </a:xfrm>
            <a:prstGeom prst="line">
              <a:avLst/>
            </a:prstGeom>
            <a:ln w="3175" cmpd="dbl">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0" name="直線コネクタ 109">
              <a:extLst>
                <a:ext uri="{FF2B5EF4-FFF2-40B4-BE49-F238E27FC236}">
                  <a16:creationId xmlns:a16="http://schemas.microsoft.com/office/drawing/2014/main" id="{4B31B8BC-BA28-8946-8AFF-A9A4796D1E67}"/>
                </a:ext>
              </a:extLst>
            </p:cNvPr>
            <p:cNvCxnSpPr>
              <a:cxnSpLocks/>
            </p:cNvCxnSpPr>
            <p:nvPr/>
          </p:nvCxnSpPr>
          <p:spPr>
            <a:xfrm>
              <a:off x="6955437" y="2017995"/>
              <a:ext cx="1137045" cy="876589"/>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1" name="直線コネクタ 110">
              <a:extLst>
                <a:ext uri="{FF2B5EF4-FFF2-40B4-BE49-F238E27FC236}">
                  <a16:creationId xmlns:a16="http://schemas.microsoft.com/office/drawing/2014/main" id="{93D16C0C-385F-F943-82CC-018B4E74B575}"/>
                </a:ext>
              </a:extLst>
            </p:cNvPr>
            <p:cNvCxnSpPr>
              <a:cxnSpLocks/>
            </p:cNvCxnSpPr>
            <p:nvPr/>
          </p:nvCxnSpPr>
          <p:spPr>
            <a:xfrm>
              <a:off x="7403743" y="2030689"/>
              <a:ext cx="243130" cy="861822"/>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2" name="直線コネクタ 111">
              <a:extLst>
                <a:ext uri="{FF2B5EF4-FFF2-40B4-BE49-F238E27FC236}">
                  <a16:creationId xmlns:a16="http://schemas.microsoft.com/office/drawing/2014/main" id="{8ED14AC1-B07B-B64B-9BA9-EAA074F9C7A0}"/>
                </a:ext>
              </a:extLst>
            </p:cNvPr>
            <p:cNvCxnSpPr>
              <a:cxnSpLocks/>
            </p:cNvCxnSpPr>
            <p:nvPr/>
          </p:nvCxnSpPr>
          <p:spPr>
            <a:xfrm>
              <a:off x="6571951" y="2881038"/>
              <a:ext cx="5709" cy="0"/>
            </a:xfrm>
            <a:prstGeom prst="line">
              <a:avLst/>
            </a:prstGeom>
            <a:ln w="3175" cmpd="dbl">
              <a:solidFill>
                <a:schemeClr val="tx1"/>
              </a:solidFill>
            </a:ln>
          </p:spPr>
          <p:style>
            <a:lnRef idx="1">
              <a:schemeClr val="accent1"/>
            </a:lnRef>
            <a:fillRef idx="0">
              <a:schemeClr val="accent1"/>
            </a:fillRef>
            <a:effectRef idx="0">
              <a:schemeClr val="accent1"/>
            </a:effectRef>
            <a:fontRef idx="minor">
              <a:schemeClr val="tx1"/>
            </a:fontRef>
          </p:style>
        </p:cxnSp>
        <p:pic>
          <p:nvPicPr>
            <p:cNvPr id="113" name="Picture 28">
              <a:extLst>
                <a:ext uri="{FF2B5EF4-FFF2-40B4-BE49-F238E27FC236}">
                  <a16:creationId xmlns:a16="http://schemas.microsoft.com/office/drawing/2014/main" id="{CEEF2A21-4866-8D41-BE78-56E48B49F018}"/>
                </a:ext>
              </a:extLst>
            </p:cNvPr>
            <p:cNvPicPr>
              <a:picLocks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6883071" y="1825054"/>
              <a:ext cx="353428" cy="3464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4" name="Picture 28">
              <a:extLst>
                <a:ext uri="{FF2B5EF4-FFF2-40B4-BE49-F238E27FC236}">
                  <a16:creationId xmlns:a16="http://schemas.microsoft.com/office/drawing/2014/main" id="{47CF81C6-B187-704A-A1C3-12B61E56FB0C}"/>
                </a:ext>
              </a:extLst>
            </p:cNvPr>
            <p:cNvPicPr>
              <a:picLocks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7300694" y="1825054"/>
              <a:ext cx="353428" cy="3464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5" name="Picture 28">
              <a:extLst>
                <a:ext uri="{FF2B5EF4-FFF2-40B4-BE49-F238E27FC236}">
                  <a16:creationId xmlns:a16="http://schemas.microsoft.com/office/drawing/2014/main" id="{6CC586C5-BAB1-554C-A5DC-E0BB71EE56B7}"/>
                </a:ext>
              </a:extLst>
            </p:cNvPr>
            <p:cNvPicPr>
              <a:picLocks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7507763" y="2703988"/>
              <a:ext cx="353428" cy="3464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6" name="Picture 28">
              <a:extLst>
                <a:ext uri="{FF2B5EF4-FFF2-40B4-BE49-F238E27FC236}">
                  <a16:creationId xmlns:a16="http://schemas.microsoft.com/office/drawing/2014/main" id="{C34C8E2B-321B-C84F-A5AE-59BA8C98DFB8}"/>
                </a:ext>
              </a:extLst>
            </p:cNvPr>
            <p:cNvPicPr>
              <a:picLocks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7873793" y="2698642"/>
              <a:ext cx="353428" cy="3464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cxnSp>
          <p:nvCxnSpPr>
            <p:cNvPr id="117" name="直線コネクタ 116">
              <a:extLst>
                <a:ext uri="{FF2B5EF4-FFF2-40B4-BE49-F238E27FC236}">
                  <a16:creationId xmlns:a16="http://schemas.microsoft.com/office/drawing/2014/main" id="{A2AAFE1B-36EE-1847-963A-B8945A9DC7FB}"/>
                </a:ext>
              </a:extLst>
            </p:cNvPr>
            <p:cNvCxnSpPr>
              <a:cxnSpLocks/>
              <a:stCxn id="105" idx="0"/>
              <a:endCxn id="98" idx="2"/>
            </p:cNvCxnSpPr>
            <p:nvPr/>
          </p:nvCxnSpPr>
          <p:spPr>
            <a:xfrm flipH="1" flipV="1">
              <a:off x="6538199" y="3053230"/>
              <a:ext cx="1018906" cy="536025"/>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8" name="直線コネクタ 117">
              <a:extLst>
                <a:ext uri="{FF2B5EF4-FFF2-40B4-BE49-F238E27FC236}">
                  <a16:creationId xmlns:a16="http://schemas.microsoft.com/office/drawing/2014/main" id="{A2AC5177-48CB-0A44-98F1-7B73B57C87C4}"/>
                </a:ext>
              </a:extLst>
            </p:cNvPr>
            <p:cNvCxnSpPr>
              <a:cxnSpLocks/>
              <a:stCxn id="105" idx="0"/>
              <a:endCxn id="99" idx="2"/>
            </p:cNvCxnSpPr>
            <p:nvPr/>
          </p:nvCxnSpPr>
          <p:spPr>
            <a:xfrm flipH="1" flipV="1">
              <a:off x="6904230" y="3047883"/>
              <a:ext cx="652875" cy="541372"/>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119" name="正方形/長方形 118">
            <a:extLst>
              <a:ext uri="{FF2B5EF4-FFF2-40B4-BE49-F238E27FC236}">
                <a16:creationId xmlns:a16="http://schemas.microsoft.com/office/drawing/2014/main" id="{E01C67B7-A06D-3E48-9CA2-6BE7994EA490}"/>
              </a:ext>
            </a:extLst>
          </p:cNvPr>
          <p:cNvSpPr/>
          <p:nvPr/>
        </p:nvSpPr>
        <p:spPr>
          <a:xfrm>
            <a:off x="7560742" y="1150818"/>
            <a:ext cx="986167" cy="338554"/>
          </a:xfrm>
          <a:prstGeom prst="rect">
            <a:avLst/>
          </a:prstGeom>
        </p:spPr>
        <p:txBody>
          <a:bodyPr wrap="none">
            <a:spAutoFit/>
          </a:bodyPr>
          <a:lstStyle/>
          <a:p>
            <a:pPr algn="ctr"/>
            <a:r>
              <a:rPr kumimoji="1" lang="ja-JP" altLang="en-US" sz="800">
                <a:latin typeface="+mn-lt"/>
              </a:rPr>
              <a:t>ルーテッド</a:t>
            </a:r>
            <a:br>
              <a:rPr kumimoji="1" lang="en-US" altLang="ja-JP" sz="800">
                <a:latin typeface="+mn-lt"/>
              </a:rPr>
            </a:br>
            <a:r>
              <a:rPr kumimoji="1" lang="ja-JP" altLang="en-US" sz="800">
                <a:latin typeface="+mn-lt"/>
              </a:rPr>
              <a:t>インターフェース設定</a:t>
            </a:r>
          </a:p>
        </p:txBody>
      </p:sp>
      <p:sp>
        <p:nvSpPr>
          <p:cNvPr id="120" name="角丸四角形 119">
            <a:extLst>
              <a:ext uri="{FF2B5EF4-FFF2-40B4-BE49-F238E27FC236}">
                <a16:creationId xmlns:a16="http://schemas.microsoft.com/office/drawing/2014/main" id="{36865926-5CFB-9F48-9B91-2C499D1EDD19}"/>
              </a:ext>
            </a:extLst>
          </p:cNvPr>
          <p:cNvSpPr/>
          <p:nvPr/>
        </p:nvSpPr>
        <p:spPr>
          <a:xfrm>
            <a:off x="6272835" y="1160733"/>
            <a:ext cx="2309175" cy="547269"/>
          </a:xfrm>
          <a:prstGeom prst="roundRect">
            <a:avLst/>
          </a:prstGeom>
          <a:noFill/>
          <a:ln w="22225">
            <a:solidFill>
              <a:schemeClr val="tx1"/>
            </a:solidFill>
            <a:prstDash val="sysDot"/>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200"/>
          </a:p>
        </p:txBody>
      </p:sp>
      <p:pic>
        <p:nvPicPr>
          <p:cNvPr id="121" name="Picture 28">
            <a:extLst>
              <a:ext uri="{FF2B5EF4-FFF2-40B4-BE49-F238E27FC236}">
                <a16:creationId xmlns:a16="http://schemas.microsoft.com/office/drawing/2014/main" id="{BBCB864E-DD8C-0942-8C7D-9003BCCE658A}"/>
              </a:ext>
            </a:extLst>
          </p:cNvPr>
          <p:cNvPicPr>
            <a:picLocks noChangeAspect="1" noChangeArrowheads="1"/>
          </p:cNvPicPr>
          <p:nvPr/>
        </p:nvPicPr>
        <p:blipFill>
          <a:blip r:embed="rId2">
            <a:alphaModFix amt="50000"/>
            <a:extLst>
              <a:ext uri="{28A0092B-C50C-407E-A947-70E740481C1C}">
                <a14:useLocalDpi xmlns:a14="http://schemas.microsoft.com/office/drawing/2010/main" val="0"/>
              </a:ext>
            </a:extLst>
          </a:blip>
          <a:srcRect/>
          <a:stretch>
            <a:fillRect/>
          </a:stretch>
        </p:blipFill>
        <p:spPr bwMode="auto">
          <a:xfrm>
            <a:off x="5961494" y="2867738"/>
            <a:ext cx="1280578" cy="12551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2" name="正方形/長方形 121">
            <a:extLst>
              <a:ext uri="{FF2B5EF4-FFF2-40B4-BE49-F238E27FC236}">
                <a16:creationId xmlns:a16="http://schemas.microsoft.com/office/drawing/2014/main" id="{F11E78FB-8844-F348-A5D1-766CD6AD79A0}"/>
              </a:ext>
            </a:extLst>
          </p:cNvPr>
          <p:cNvSpPr/>
          <p:nvPr/>
        </p:nvSpPr>
        <p:spPr>
          <a:xfrm>
            <a:off x="6011348" y="3185015"/>
            <a:ext cx="488750" cy="216194"/>
          </a:xfrm>
          <a:prstGeom prst="rect">
            <a:avLst/>
          </a:prstGeom>
          <a:solidFill>
            <a:schemeClr val="bg2"/>
          </a:solidFill>
          <a:ln w="635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en-US" altLang="ja-JP" sz="700"/>
              <a:t>VLAN</a:t>
            </a:r>
            <a:br>
              <a:rPr kumimoji="1" lang="en-US" altLang="ja-JP" sz="700"/>
            </a:br>
            <a:r>
              <a:rPr kumimoji="1" lang="en-US" altLang="ja-JP" sz="700"/>
              <a:t>100</a:t>
            </a:r>
            <a:endParaRPr kumimoji="1" lang="ja-JP" altLang="en-US" sz="700"/>
          </a:p>
        </p:txBody>
      </p:sp>
      <p:sp>
        <p:nvSpPr>
          <p:cNvPr id="123" name="正方形/長方形 122">
            <a:extLst>
              <a:ext uri="{FF2B5EF4-FFF2-40B4-BE49-F238E27FC236}">
                <a16:creationId xmlns:a16="http://schemas.microsoft.com/office/drawing/2014/main" id="{B6B6854D-82DD-8142-BD8E-42F92600EEE4}"/>
              </a:ext>
            </a:extLst>
          </p:cNvPr>
          <p:cNvSpPr/>
          <p:nvPr/>
        </p:nvSpPr>
        <p:spPr>
          <a:xfrm>
            <a:off x="6600368" y="3185015"/>
            <a:ext cx="488750" cy="216194"/>
          </a:xfrm>
          <a:prstGeom prst="rect">
            <a:avLst/>
          </a:prstGeom>
          <a:solidFill>
            <a:schemeClr val="bg2"/>
          </a:solidFill>
          <a:ln w="635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en-US" altLang="ja-JP" sz="700"/>
              <a:t>VLAN</a:t>
            </a:r>
            <a:br>
              <a:rPr kumimoji="1" lang="en-US" altLang="ja-JP" sz="700"/>
            </a:br>
            <a:r>
              <a:rPr kumimoji="1" lang="en-US" altLang="ja-JP" sz="700"/>
              <a:t>200</a:t>
            </a:r>
            <a:endParaRPr kumimoji="1" lang="ja-JP" altLang="en-US" sz="700"/>
          </a:p>
        </p:txBody>
      </p:sp>
      <p:sp>
        <p:nvSpPr>
          <p:cNvPr id="124" name="円/楕円 123">
            <a:extLst>
              <a:ext uri="{FF2B5EF4-FFF2-40B4-BE49-F238E27FC236}">
                <a16:creationId xmlns:a16="http://schemas.microsoft.com/office/drawing/2014/main" id="{DA710A24-3D9A-0444-9A55-E314BA44192C}"/>
              </a:ext>
            </a:extLst>
          </p:cNvPr>
          <p:cNvSpPr/>
          <p:nvPr/>
        </p:nvSpPr>
        <p:spPr>
          <a:xfrm>
            <a:off x="6154509" y="3641682"/>
            <a:ext cx="822946" cy="322881"/>
          </a:xfrm>
          <a:prstGeom prst="ellipse">
            <a:avLst/>
          </a:prstGeom>
          <a:solidFill>
            <a:schemeClr val="bg2"/>
          </a:solidFill>
          <a:ln w="635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700"/>
              <a:t>ルータ</a:t>
            </a:r>
          </a:p>
        </p:txBody>
      </p:sp>
      <p:cxnSp>
        <p:nvCxnSpPr>
          <p:cNvPr id="125" name="直線コネクタ 124">
            <a:extLst>
              <a:ext uri="{FF2B5EF4-FFF2-40B4-BE49-F238E27FC236}">
                <a16:creationId xmlns:a16="http://schemas.microsoft.com/office/drawing/2014/main" id="{31E7FEE2-EBE1-C245-B805-8CA10A782699}"/>
              </a:ext>
            </a:extLst>
          </p:cNvPr>
          <p:cNvCxnSpPr>
            <a:cxnSpLocks/>
            <a:stCxn id="124" idx="1"/>
            <a:endCxn id="122" idx="2"/>
          </p:cNvCxnSpPr>
          <p:nvPr/>
        </p:nvCxnSpPr>
        <p:spPr>
          <a:xfrm flipH="1" flipV="1">
            <a:off x="6255723" y="3401209"/>
            <a:ext cx="19304" cy="287758"/>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6" name="直線コネクタ 125">
            <a:extLst>
              <a:ext uri="{FF2B5EF4-FFF2-40B4-BE49-F238E27FC236}">
                <a16:creationId xmlns:a16="http://schemas.microsoft.com/office/drawing/2014/main" id="{6ABE9A63-025A-DF49-ADE8-F41CAC61D2DF}"/>
              </a:ext>
            </a:extLst>
          </p:cNvPr>
          <p:cNvCxnSpPr>
            <a:cxnSpLocks/>
            <a:stCxn id="124" idx="7"/>
            <a:endCxn id="123" idx="2"/>
          </p:cNvCxnSpPr>
          <p:nvPr/>
        </p:nvCxnSpPr>
        <p:spPr>
          <a:xfrm flipH="1" flipV="1">
            <a:off x="6844743" y="3401209"/>
            <a:ext cx="12194" cy="287758"/>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27" name="正方形/長方形 126">
            <a:extLst>
              <a:ext uri="{FF2B5EF4-FFF2-40B4-BE49-F238E27FC236}">
                <a16:creationId xmlns:a16="http://schemas.microsoft.com/office/drawing/2014/main" id="{12264361-A345-1C45-88F8-B161DE7B94C3}"/>
              </a:ext>
            </a:extLst>
          </p:cNvPr>
          <p:cNvSpPr/>
          <p:nvPr/>
        </p:nvSpPr>
        <p:spPr>
          <a:xfrm>
            <a:off x="6025626" y="3555110"/>
            <a:ext cx="308098" cy="184666"/>
          </a:xfrm>
          <a:prstGeom prst="rect">
            <a:avLst/>
          </a:prstGeom>
          <a:noFill/>
          <a:ln>
            <a:noFill/>
          </a:ln>
        </p:spPr>
        <p:txBody>
          <a:bodyPr wrap="none">
            <a:spAutoFit/>
          </a:bodyPr>
          <a:lstStyle/>
          <a:p>
            <a:pPr algn="ctr"/>
            <a:r>
              <a:rPr kumimoji="1" lang="en-US" altLang="ja-JP" sz="600">
                <a:latin typeface="+mn-lt"/>
              </a:rPr>
              <a:t>SVI</a:t>
            </a:r>
            <a:endParaRPr kumimoji="1" lang="ja-JP" altLang="en-US" sz="600">
              <a:latin typeface="+mn-lt"/>
            </a:endParaRPr>
          </a:p>
        </p:txBody>
      </p:sp>
      <p:sp>
        <p:nvSpPr>
          <p:cNvPr id="128" name="正方形/長方形 127">
            <a:extLst>
              <a:ext uri="{FF2B5EF4-FFF2-40B4-BE49-F238E27FC236}">
                <a16:creationId xmlns:a16="http://schemas.microsoft.com/office/drawing/2014/main" id="{89D9DEBC-D706-F24F-9D8A-D5DDE6E82847}"/>
              </a:ext>
            </a:extLst>
          </p:cNvPr>
          <p:cNvSpPr/>
          <p:nvPr/>
        </p:nvSpPr>
        <p:spPr>
          <a:xfrm>
            <a:off x="6833897" y="3556637"/>
            <a:ext cx="308098" cy="184666"/>
          </a:xfrm>
          <a:prstGeom prst="rect">
            <a:avLst/>
          </a:prstGeom>
          <a:noFill/>
          <a:ln>
            <a:noFill/>
          </a:ln>
        </p:spPr>
        <p:txBody>
          <a:bodyPr wrap="none">
            <a:spAutoFit/>
          </a:bodyPr>
          <a:lstStyle/>
          <a:p>
            <a:pPr algn="ctr"/>
            <a:r>
              <a:rPr kumimoji="1" lang="en-US" altLang="ja-JP" sz="600">
                <a:latin typeface="+mn-lt"/>
              </a:rPr>
              <a:t>SVI</a:t>
            </a:r>
            <a:endParaRPr kumimoji="1" lang="ja-JP" altLang="en-US" sz="600">
              <a:latin typeface="+mn-lt"/>
            </a:endParaRPr>
          </a:p>
        </p:txBody>
      </p:sp>
      <p:sp>
        <p:nvSpPr>
          <p:cNvPr id="129" name="正方形/長方形 128">
            <a:extLst>
              <a:ext uri="{FF2B5EF4-FFF2-40B4-BE49-F238E27FC236}">
                <a16:creationId xmlns:a16="http://schemas.microsoft.com/office/drawing/2014/main" id="{08DB9EB2-448A-4542-AA65-5E0240E1DC44}"/>
              </a:ext>
            </a:extLst>
          </p:cNvPr>
          <p:cNvSpPr/>
          <p:nvPr/>
        </p:nvSpPr>
        <p:spPr>
          <a:xfrm>
            <a:off x="6209441" y="2876227"/>
            <a:ext cx="98137" cy="100100"/>
          </a:xfrm>
          <a:prstGeom prst="rect">
            <a:avLst/>
          </a:prstGeom>
          <a:solidFill>
            <a:schemeClr val="bg2"/>
          </a:solidFill>
          <a:ln w="635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700"/>
          </a:p>
        </p:txBody>
      </p:sp>
      <p:sp>
        <p:nvSpPr>
          <p:cNvPr id="130" name="正方形/長方形 129">
            <a:extLst>
              <a:ext uri="{FF2B5EF4-FFF2-40B4-BE49-F238E27FC236}">
                <a16:creationId xmlns:a16="http://schemas.microsoft.com/office/drawing/2014/main" id="{E8390462-200F-3548-9BBB-B1390B657166}"/>
              </a:ext>
            </a:extLst>
          </p:cNvPr>
          <p:cNvSpPr/>
          <p:nvPr/>
        </p:nvSpPr>
        <p:spPr>
          <a:xfrm>
            <a:off x="6799322" y="2876227"/>
            <a:ext cx="98137" cy="100100"/>
          </a:xfrm>
          <a:prstGeom prst="rect">
            <a:avLst/>
          </a:prstGeom>
          <a:solidFill>
            <a:schemeClr val="bg2"/>
          </a:solidFill>
          <a:ln w="635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700"/>
          </a:p>
        </p:txBody>
      </p:sp>
      <p:sp>
        <p:nvSpPr>
          <p:cNvPr id="131" name="正方形/長方形 130">
            <a:extLst>
              <a:ext uri="{FF2B5EF4-FFF2-40B4-BE49-F238E27FC236}">
                <a16:creationId xmlns:a16="http://schemas.microsoft.com/office/drawing/2014/main" id="{4EE04B8D-BECA-9644-B97A-116064B94C44}"/>
              </a:ext>
            </a:extLst>
          </p:cNvPr>
          <p:cNvSpPr/>
          <p:nvPr/>
        </p:nvSpPr>
        <p:spPr>
          <a:xfrm>
            <a:off x="6248188" y="2768103"/>
            <a:ext cx="641522" cy="276999"/>
          </a:xfrm>
          <a:prstGeom prst="rect">
            <a:avLst/>
          </a:prstGeom>
          <a:noFill/>
          <a:ln>
            <a:noFill/>
          </a:ln>
        </p:spPr>
        <p:txBody>
          <a:bodyPr wrap="none">
            <a:spAutoFit/>
          </a:bodyPr>
          <a:lstStyle/>
          <a:p>
            <a:pPr algn="ctr"/>
            <a:r>
              <a:rPr kumimoji="1" lang="ja-JP" altLang="en-US" sz="600">
                <a:latin typeface="+mn-lt"/>
              </a:rPr>
              <a:t>物理ポート</a:t>
            </a:r>
            <a:br>
              <a:rPr kumimoji="1" lang="en-US" altLang="ja-JP" sz="600">
                <a:latin typeface="+mn-lt"/>
              </a:rPr>
            </a:br>
            <a:r>
              <a:rPr kumimoji="1" lang="ja-JP" altLang="en-US" sz="600">
                <a:latin typeface="+mn-lt"/>
              </a:rPr>
              <a:t>スイッチポート</a:t>
            </a:r>
          </a:p>
        </p:txBody>
      </p:sp>
      <p:cxnSp>
        <p:nvCxnSpPr>
          <p:cNvPr id="132" name="直線コネクタ 131">
            <a:extLst>
              <a:ext uri="{FF2B5EF4-FFF2-40B4-BE49-F238E27FC236}">
                <a16:creationId xmlns:a16="http://schemas.microsoft.com/office/drawing/2014/main" id="{B5AE432C-1CE6-864B-88A4-BAD31B784E5D}"/>
              </a:ext>
            </a:extLst>
          </p:cNvPr>
          <p:cNvCxnSpPr>
            <a:cxnSpLocks/>
            <a:stCxn id="122" idx="0"/>
            <a:endCxn id="129" idx="2"/>
          </p:cNvCxnSpPr>
          <p:nvPr/>
        </p:nvCxnSpPr>
        <p:spPr>
          <a:xfrm flipV="1">
            <a:off x="6255723" y="2976327"/>
            <a:ext cx="2787" cy="208688"/>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3" name="直線コネクタ 132">
            <a:extLst>
              <a:ext uri="{FF2B5EF4-FFF2-40B4-BE49-F238E27FC236}">
                <a16:creationId xmlns:a16="http://schemas.microsoft.com/office/drawing/2014/main" id="{A7043A19-6271-0448-A95B-66DF606F1750}"/>
              </a:ext>
            </a:extLst>
          </p:cNvPr>
          <p:cNvCxnSpPr>
            <a:cxnSpLocks/>
            <a:stCxn id="123" idx="0"/>
            <a:endCxn id="130" idx="2"/>
          </p:cNvCxnSpPr>
          <p:nvPr/>
        </p:nvCxnSpPr>
        <p:spPr>
          <a:xfrm flipV="1">
            <a:off x="6844743" y="2976327"/>
            <a:ext cx="3648" cy="208688"/>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4" name="直線コネクタ 133">
            <a:extLst>
              <a:ext uri="{FF2B5EF4-FFF2-40B4-BE49-F238E27FC236}">
                <a16:creationId xmlns:a16="http://schemas.microsoft.com/office/drawing/2014/main" id="{C6322575-9670-D646-9C85-7DEC77F08B17}"/>
              </a:ext>
            </a:extLst>
          </p:cNvPr>
          <p:cNvCxnSpPr>
            <a:cxnSpLocks/>
          </p:cNvCxnSpPr>
          <p:nvPr/>
        </p:nvCxnSpPr>
        <p:spPr>
          <a:xfrm flipV="1">
            <a:off x="6263981" y="2664521"/>
            <a:ext cx="2787" cy="208688"/>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5" name="直線コネクタ 134">
            <a:extLst>
              <a:ext uri="{FF2B5EF4-FFF2-40B4-BE49-F238E27FC236}">
                <a16:creationId xmlns:a16="http://schemas.microsoft.com/office/drawing/2014/main" id="{74A92D1B-7ECB-4B44-8FC9-BCF85D386BF6}"/>
              </a:ext>
            </a:extLst>
          </p:cNvPr>
          <p:cNvCxnSpPr>
            <a:cxnSpLocks/>
          </p:cNvCxnSpPr>
          <p:nvPr/>
        </p:nvCxnSpPr>
        <p:spPr>
          <a:xfrm flipV="1">
            <a:off x="6851718" y="2672833"/>
            <a:ext cx="2787" cy="208688"/>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pic>
        <p:nvPicPr>
          <p:cNvPr id="136" name="Picture 28">
            <a:extLst>
              <a:ext uri="{FF2B5EF4-FFF2-40B4-BE49-F238E27FC236}">
                <a16:creationId xmlns:a16="http://schemas.microsoft.com/office/drawing/2014/main" id="{2F75D699-1FC1-8748-8AFC-8C1714E229BC}"/>
              </a:ext>
            </a:extLst>
          </p:cNvPr>
          <p:cNvPicPr>
            <a:picLocks noChangeAspect="1" noChangeArrowheads="1"/>
          </p:cNvPicPr>
          <p:nvPr/>
        </p:nvPicPr>
        <p:blipFill>
          <a:blip r:embed="rId2">
            <a:alphaModFix amt="50000"/>
            <a:extLst>
              <a:ext uri="{28A0092B-C50C-407E-A947-70E740481C1C}">
                <a14:useLocalDpi xmlns:a14="http://schemas.microsoft.com/office/drawing/2010/main" val="0"/>
              </a:ext>
            </a:extLst>
          </a:blip>
          <a:srcRect/>
          <a:stretch>
            <a:fillRect/>
          </a:stretch>
        </p:blipFill>
        <p:spPr bwMode="auto">
          <a:xfrm>
            <a:off x="7600137" y="2865670"/>
            <a:ext cx="1280578" cy="12551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7" name="円/楕円 136">
            <a:extLst>
              <a:ext uri="{FF2B5EF4-FFF2-40B4-BE49-F238E27FC236}">
                <a16:creationId xmlns:a16="http://schemas.microsoft.com/office/drawing/2014/main" id="{1A9C588F-9C1F-0045-97E3-520F82687C55}"/>
              </a:ext>
            </a:extLst>
          </p:cNvPr>
          <p:cNvSpPr/>
          <p:nvPr/>
        </p:nvSpPr>
        <p:spPr>
          <a:xfrm>
            <a:off x="7793152" y="3639614"/>
            <a:ext cx="822946" cy="322881"/>
          </a:xfrm>
          <a:prstGeom prst="ellipse">
            <a:avLst/>
          </a:prstGeom>
          <a:solidFill>
            <a:schemeClr val="bg2"/>
          </a:solidFill>
          <a:ln w="635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700"/>
              <a:t>ルータ</a:t>
            </a:r>
          </a:p>
        </p:txBody>
      </p:sp>
      <p:cxnSp>
        <p:nvCxnSpPr>
          <p:cNvPr id="138" name="直線コネクタ 137">
            <a:extLst>
              <a:ext uri="{FF2B5EF4-FFF2-40B4-BE49-F238E27FC236}">
                <a16:creationId xmlns:a16="http://schemas.microsoft.com/office/drawing/2014/main" id="{25AA9242-B206-9549-BBB2-19A3C01B9BB8}"/>
              </a:ext>
            </a:extLst>
          </p:cNvPr>
          <p:cNvCxnSpPr>
            <a:cxnSpLocks/>
            <a:stCxn id="137" idx="1"/>
            <a:endCxn id="140" idx="2"/>
          </p:cNvCxnSpPr>
          <p:nvPr/>
        </p:nvCxnSpPr>
        <p:spPr>
          <a:xfrm flipH="1" flipV="1">
            <a:off x="7897153" y="2974259"/>
            <a:ext cx="16517" cy="71264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9" name="直線コネクタ 138">
            <a:extLst>
              <a:ext uri="{FF2B5EF4-FFF2-40B4-BE49-F238E27FC236}">
                <a16:creationId xmlns:a16="http://schemas.microsoft.com/office/drawing/2014/main" id="{B0DA3BF4-4B2C-8047-9F42-77043F6B50B1}"/>
              </a:ext>
            </a:extLst>
          </p:cNvPr>
          <p:cNvCxnSpPr>
            <a:cxnSpLocks/>
            <a:stCxn id="137" idx="7"/>
            <a:endCxn id="141" idx="2"/>
          </p:cNvCxnSpPr>
          <p:nvPr/>
        </p:nvCxnSpPr>
        <p:spPr>
          <a:xfrm flipH="1" flipV="1">
            <a:off x="8487034" y="2974259"/>
            <a:ext cx="8546" cy="71264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40" name="正方形/長方形 139">
            <a:extLst>
              <a:ext uri="{FF2B5EF4-FFF2-40B4-BE49-F238E27FC236}">
                <a16:creationId xmlns:a16="http://schemas.microsoft.com/office/drawing/2014/main" id="{FB37ECC9-2F82-A041-A345-708823EAA91D}"/>
              </a:ext>
            </a:extLst>
          </p:cNvPr>
          <p:cNvSpPr/>
          <p:nvPr/>
        </p:nvSpPr>
        <p:spPr>
          <a:xfrm>
            <a:off x="7848084" y="2874159"/>
            <a:ext cx="98137" cy="100100"/>
          </a:xfrm>
          <a:prstGeom prst="rect">
            <a:avLst/>
          </a:prstGeom>
          <a:solidFill>
            <a:schemeClr val="bg2"/>
          </a:solidFill>
          <a:ln w="635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700"/>
          </a:p>
        </p:txBody>
      </p:sp>
      <p:sp>
        <p:nvSpPr>
          <p:cNvPr id="141" name="正方形/長方形 140">
            <a:extLst>
              <a:ext uri="{FF2B5EF4-FFF2-40B4-BE49-F238E27FC236}">
                <a16:creationId xmlns:a16="http://schemas.microsoft.com/office/drawing/2014/main" id="{94C190C2-3FE2-9746-AEB9-0A255F929F20}"/>
              </a:ext>
            </a:extLst>
          </p:cNvPr>
          <p:cNvSpPr/>
          <p:nvPr/>
        </p:nvSpPr>
        <p:spPr>
          <a:xfrm>
            <a:off x="8437965" y="2874159"/>
            <a:ext cx="98137" cy="100100"/>
          </a:xfrm>
          <a:prstGeom prst="rect">
            <a:avLst/>
          </a:prstGeom>
          <a:solidFill>
            <a:schemeClr val="bg2"/>
          </a:solidFill>
          <a:ln w="635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700"/>
          </a:p>
        </p:txBody>
      </p:sp>
      <p:sp>
        <p:nvSpPr>
          <p:cNvPr id="142" name="正方形/長方形 141">
            <a:extLst>
              <a:ext uri="{FF2B5EF4-FFF2-40B4-BE49-F238E27FC236}">
                <a16:creationId xmlns:a16="http://schemas.microsoft.com/office/drawing/2014/main" id="{5684A9F9-FB2B-5C4F-B41D-715011082486}"/>
              </a:ext>
            </a:extLst>
          </p:cNvPr>
          <p:cNvSpPr/>
          <p:nvPr/>
        </p:nvSpPr>
        <p:spPr>
          <a:xfrm>
            <a:off x="7845602" y="2848577"/>
            <a:ext cx="710452" cy="276999"/>
          </a:xfrm>
          <a:prstGeom prst="rect">
            <a:avLst/>
          </a:prstGeom>
          <a:noFill/>
          <a:ln>
            <a:noFill/>
          </a:ln>
        </p:spPr>
        <p:txBody>
          <a:bodyPr wrap="none">
            <a:spAutoFit/>
          </a:bodyPr>
          <a:lstStyle/>
          <a:p>
            <a:pPr algn="ctr"/>
            <a:r>
              <a:rPr kumimoji="1" lang="ja-JP" altLang="en-US" sz="600">
                <a:latin typeface="+mn-lt"/>
              </a:rPr>
              <a:t>ルーテッド</a:t>
            </a:r>
            <a:br>
              <a:rPr kumimoji="1" lang="en-US" altLang="ja-JP" sz="600">
                <a:latin typeface="+mn-lt"/>
              </a:rPr>
            </a:br>
            <a:r>
              <a:rPr kumimoji="1" lang="ja-JP" altLang="en-US" sz="600">
                <a:latin typeface="+mn-lt"/>
              </a:rPr>
              <a:t>インターフェース</a:t>
            </a:r>
          </a:p>
        </p:txBody>
      </p:sp>
      <p:cxnSp>
        <p:nvCxnSpPr>
          <p:cNvPr id="143" name="直線コネクタ 142">
            <a:extLst>
              <a:ext uri="{FF2B5EF4-FFF2-40B4-BE49-F238E27FC236}">
                <a16:creationId xmlns:a16="http://schemas.microsoft.com/office/drawing/2014/main" id="{B38739F2-425C-544C-B56A-85C29E1B125A}"/>
              </a:ext>
            </a:extLst>
          </p:cNvPr>
          <p:cNvCxnSpPr>
            <a:cxnSpLocks/>
          </p:cNvCxnSpPr>
          <p:nvPr/>
        </p:nvCxnSpPr>
        <p:spPr>
          <a:xfrm flipV="1">
            <a:off x="7902624" y="2662453"/>
            <a:ext cx="2787" cy="208688"/>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4" name="直線コネクタ 143">
            <a:extLst>
              <a:ext uri="{FF2B5EF4-FFF2-40B4-BE49-F238E27FC236}">
                <a16:creationId xmlns:a16="http://schemas.microsoft.com/office/drawing/2014/main" id="{43C7A308-249D-BA44-AFA9-BAC1483200D1}"/>
              </a:ext>
            </a:extLst>
          </p:cNvPr>
          <p:cNvCxnSpPr>
            <a:cxnSpLocks/>
          </p:cNvCxnSpPr>
          <p:nvPr/>
        </p:nvCxnSpPr>
        <p:spPr>
          <a:xfrm flipV="1">
            <a:off x="8490361" y="2670765"/>
            <a:ext cx="2787" cy="208688"/>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45" name="正方形/長方形 144">
            <a:extLst>
              <a:ext uri="{FF2B5EF4-FFF2-40B4-BE49-F238E27FC236}">
                <a16:creationId xmlns:a16="http://schemas.microsoft.com/office/drawing/2014/main" id="{E15FEED9-0051-6E4C-8BF3-547D7710C9FE}"/>
              </a:ext>
            </a:extLst>
          </p:cNvPr>
          <p:cNvSpPr/>
          <p:nvPr/>
        </p:nvSpPr>
        <p:spPr>
          <a:xfrm>
            <a:off x="6409668" y="4192339"/>
            <a:ext cx="336951" cy="215444"/>
          </a:xfrm>
          <a:prstGeom prst="rect">
            <a:avLst/>
          </a:prstGeom>
        </p:spPr>
        <p:txBody>
          <a:bodyPr wrap="none">
            <a:spAutoFit/>
          </a:bodyPr>
          <a:lstStyle/>
          <a:p>
            <a:pPr algn="ctr"/>
            <a:r>
              <a:rPr kumimoji="1" lang="en-US" altLang="ja-JP" sz="800">
                <a:latin typeface="+mn-lt"/>
              </a:rPr>
              <a:t>SVI</a:t>
            </a:r>
            <a:endParaRPr kumimoji="1" lang="ja-JP" altLang="en-US" sz="800">
              <a:latin typeface="+mn-lt"/>
            </a:endParaRPr>
          </a:p>
        </p:txBody>
      </p:sp>
      <p:sp>
        <p:nvSpPr>
          <p:cNvPr id="146" name="正方形/長方形 145">
            <a:extLst>
              <a:ext uri="{FF2B5EF4-FFF2-40B4-BE49-F238E27FC236}">
                <a16:creationId xmlns:a16="http://schemas.microsoft.com/office/drawing/2014/main" id="{8D810B6F-7E23-F74B-A472-CBC427CEDF31}"/>
              </a:ext>
            </a:extLst>
          </p:cNvPr>
          <p:cNvSpPr/>
          <p:nvPr/>
        </p:nvSpPr>
        <p:spPr>
          <a:xfrm>
            <a:off x="7585990" y="4190553"/>
            <a:ext cx="1189748" cy="215444"/>
          </a:xfrm>
          <a:prstGeom prst="rect">
            <a:avLst/>
          </a:prstGeom>
        </p:spPr>
        <p:txBody>
          <a:bodyPr wrap="none">
            <a:spAutoFit/>
          </a:bodyPr>
          <a:lstStyle/>
          <a:p>
            <a:pPr algn="ctr"/>
            <a:r>
              <a:rPr kumimoji="1" lang="ja-JP" altLang="en-US" sz="800">
                <a:latin typeface="+mn-lt"/>
              </a:rPr>
              <a:t>ルーテッド</a:t>
            </a:r>
            <a:r>
              <a:rPr kumimoji="1" lang="en-US" altLang="ja-JP" sz="800">
                <a:latin typeface="+mn-lt"/>
              </a:rPr>
              <a:t> </a:t>
            </a:r>
            <a:r>
              <a:rPr kumimoji="1" lang="ja-JP" altLang="en-US" sz="800">
                <a:latin typeface="+mn-lt"/>
              </a:rPr>
              <a:t>インターフェース</a:t>
            </a:r>
          </a:p>
        </p:txBody>
      </p:sp>
      <p:sp>
        <p:nvSpPr>
          <p:cNvPr id="69" name="正方形/長方形 68">
            <a:extLst>
              <a:ext uri="{FF2B5EF4-FFF2-40B4-BE49-F238E27FC236}">
                <a16:creationId xmlns:a16="http://schemas.microsoft.com/office/drawing/2014/main" id="{2B6F0A23-9422-6649-ACA6-7AD43C32A8F2}"/>
              </a:ext>
            </a:extLst>
          </p:cNvPr>
          <p:cNvSpPr/>
          <p:nvPr/>
        </p:nvSpPr>
        <p:spPr>
          <a:xfrm>
            <a:off x="7767531" y="1739658"/>
            <a:ext cx="572593" cy="215444"/>
          </a:xfrm>
          <a:prstGeom prst="rect">
            <a:avLst/>
          </a:prstGeom>
        </p:spPr>
        <p:txBody>
          <a:bodyPr wrap="none">
            <a:spAutoFit/>
          </a:bodyPr>
          <a:lstStyle/>
          <a:p>
            <a:pPr algn="ctr"/>
            <a:r>
              <a:rPr kumimoji="1" lang="en-US" altLang="ja-JP" sz="800">
                <a:latin typeface="+mn-lt"/>
              </a:rPr>
              <a:t>SVI </a:t>
            </a:r>
            <a:r>
              <a:rPr kumimoji="1" lang="ja-JP" altLang="en-US" sz="800">
                <a:latin typeface="+mn-lt"/>
              </a:rPr>
              <a:t>設定</a:t>
            </a:r>
            <a:endParaRPr kumimoji="1" lang="en-US" altLang="ja-JP" sz="800">
              <a:latin typeface="+mn-lt"/>
            </a:endParaRPr>
          </a:p>
        </p:txBody>
      </p:sp>
      <p:sp>
        <p:nvSpPr>
          <p:cNvPr id="70" name="角丸四角形 69">
            <a:extLst>
              <a:ext uri="{FF2B5EF4-FFF2-40B4-BE49-F238E27FC236}">
                <a16:creationId xmlns:a16="http://schemas.microsoft.com/office/drawing/2014/main" id="{312DD08A-E2BF-604B-A1AF-558ACD04BE2B}"/>
              </a:ext>
            </a:extLst>
          </p:cNvPr>
          <p:cNvSpPr/>
          <p:nvPr/>
        </p:nvSpPr>
        <p:spPr>
          <a:xfrm>
            <a:off x="6272835" y="1749574"/>
            <a:ext cx="2309175" cy="233850"/>
          </a:xfrm>
          <a:prstGeom prst="roundRect">
            <a:avLst/>
          </a:prstGeom>
          <a:noFill/>
          <a:ln w="22225">
            <a:solidFill>
              <a:schemeClr val="tx1"/>
            </a:solidFill>
            <a:prstDash val="sysDot"/>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200"/>
          </a:p>
        </p:txBody>
      </p:sp>
    </p:spTree>
    <p:extLst>
      <p:ext uri="{BB962C8B-B14F-4D97-AF65-F5344CB8AC3E}">
        <p14:creationId xmlns:p14="http://schemas.microsoft.com/office/powerpoint/2010/main" val="1573443929"/>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テキスト プレースホルダー 1">
            <a:extLst>
              <a:ext uri="{FF2B5EF4-FFF2-40B4-BE49-F238E27FC236}">
                <a16:creationId xmlns:a16="http://schemas.microsoft.com/office/drawing/2014/main" id="{C87435CE-CE10-4A4E-8B11-C89CAE4043FB}"/>
              </a:ext>
            </a:extLst>
          </p:cNvPr>
          <p:cNvSpPr>
            <a:spLocks noGrp="1"/>
          </p:cNvSpPr>
          <p:nvPr>
            <p:ph type="body" sz="quarter" idx="10"/>
          </p:nvPr>
        </p:nvSpPr>
        <p:spPr/>
        <p:txBody>
          <a:bodyPr/>
          <a:lstStyle/>
          <a:p>
            <a:r>
              <a:rPr lang="ja-JP" altLang="en-US" sz="1600"/>
              <a:t>当資料に掲載されている情報の正確性については万全を期しておりますが、シスコシステムズ合同会社</a:t>
            </a:r>
            <a:r>
              <a:rPr lang="en-US" altLang="ja-JP" sz="1600" dirty="0"/>
              <a:t> (</a:t>
            </a:r>
            <a:r>
              <a:rPr lang="ja-JP" altLang="en-US" sz="1600"/>
              <a:t>以下、弊社</a:t>
            </a:r>
            <a:r>
              <a:rPr lang="en-US" altLang="ja-JP" sz="1600" dirty="0"/>
              <a:t>) </a:t>
            </a:r>
            <a:r>
              <a:rPr lang="ja-JP" altLang="en-US" sz="1600"/>
              <a:t>は利用者が当情報を用いて行う一切の行為について、何らかの責任を負うものではありません。当資料に起因して利用者に生じた損害につき、</a:t>
            </a:r>
            <a:r>
              <a:rPr lang="en-US" altLang="ja-JP" sz="1600" dirty="0"/>
              <a:t> </a:t>
            </a:r>
            <a:r>
              <a:rPr lang="ja-JP" altLang="en-US" sz="1600"/>
              <a:t>弊社としては責任を負いかねますので御了承ください。</a:t>
            </a:r>
          </a:p>
          <a:p>
            <a:r>
              <a:rPr lang="ja-JP" altLang="en-US" sz="1600"/>
              <a:t>当サイトの情報や</a:t>
            </a:r>
            <a:r>
              <a:rPr lang="en" altLang="ja-JP" sz="1600" dirty="0"/>
              <a:t>URL</a:t>
            </a:r>
            <a:r>
              <a:rPr lang="ja-JP" altLang="en-US" sz="1600"/>
              <a:t>、過去に公表した資料は、予告なしに変更または削除される場合があります。</a:t>
            </a:r>
          </a:p>
          <a:p>
            <a:r>
              <a:rPr lang="ja-JP" altLang="en-US" sz="1600"/>
              <a:t>当サイトに掲載されている情報には、将来の予定に関する事項が含まれている場合があります。こうした事項には不確実などが含まれており、将来提供される製品、機能と必ずしも一致するものではありません。また現在提供されている製品、機能についても同様となります。</a:t>
            </a:r>
            <a:endParaRPr lang="en-US" altLang="ja-JP" sz="1600" dirty="0"/>
          </a:p>
          <a:p>
            <a:r>
              <a:rPr lang="ja-JP" altLang="en-US" sz="1600"/>
              <a:t>資料それぞれのページで上記以外の注意事項を記述してある場合がありますので、併せてお読みください。</a:t>
            </a:r>
          </a:p>
          <a:p>
            <a:endParaRPr lang="ja-JP" altLang="en-US" sz="1600"/>
          </a:p>
        </p:txBody>
      </p:sp>
      <p:sp>
        <p:nvSpPr>
          <p:cNvPr id="3" name="タイトル 2">
            <a:extLst>
              <a:ext uri="{FF2B5EF4-FFF2-40B4-BE49-F238E27FC236}">
                <a16:creationId xmlns:a16="http://schemas.microsoft.com/office/drawing/2014/main" id="{E64AC847-1AFF-F941-BA49-9808DE8E1B06}"/>
              </a:ext>
            </a:extLst>
          </p:cNvPr>
          <p:cNvSpPr>
            <a:spLocks noGrp="1"/>
          </p:cNvSpPr>
          <p:nvPr>
            <p:ph type="title"/>
          </p:nvPr>
        </p:nvSpPr>
        <p:spPr/>
        <p:txBody>
          <a:bodyPr/>
          <a:lstStyle/>
          <a:p>
            <a:r>
              <a:rPr lang="ja-JP" altLang="en-US"/>
              <a:t>免責事項</a:t>
            </a:r>
          </a:p>
        </p:txBody>
      </p:sp>
    </p:spTree>
    <p:extLst>
      <p:ext uri="{BB962C8B-B14F-4D97-AF65-F5344CB8AC3E}">
        <p14:creationId xmlns:p14="http://schemas.microsoft.com/office/powerpoint/2010/main" val="4050483036"/>
      </p:ext>
    </p:extLst>
  </p:cSld>
  <p:clrMapOvr>
    <a:masterClrMapping/>
  </p:clrMapOvr>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a:extLst>
              <a:ext uri="{FF2B5EF4-FFF2-40B4-BE49-F238E27FC236}">
                <a16:creationId xmlns:a16="http://schemas.microsoft.com/office/drawing/2014/main" id="{9D40C83A-57F7-444B-914D-969136DB9FD7}"/>
              </a:ext>
            </a:extLst>
          </p:cNvPr>
          <p:cNvSpPr>
            <a:spLocks noGrp="1"/>
          </p:cNvSpPr>
          <p:nvPr>
            <p:ph type="title"/>
          </p:nvPr>
        </p:nvSpPr>
        <p:spPr/>
        <p:txBody>
          <a:bodyPr/>
          <a:lstStyle/>
          <a:p>
            <a:r>
              <a:rPr kumimoji="1" lang="en-US" altLang="ja-JP">
                <a:latin typeface="+mn-lt"/>
              </a:rPr>
              <a:t>IP</a:t>
            </a:r>
            <a:r>
              <a:rPr kumimoji="1" lang="ja-JP" altLang="en-US">
                <a:latin typeface="+mn-lt"/>
              </a:rPr>
              <a:t> アドレス配置</a:t>
            </a:r>
          </a:p>
        </p:txBody>
      </p:sp>
      <p:sp>
        <p:nvSpPr>
          <p:cNvPr id="5" name="Text Placeholder 4">
            <a:extLst>
              <a:ext uri="{FF2B5EF4-FFF2-40B4-BE49-F238E27FC236}">
                <a16:creationId xmlns:a16="http://schemas.microsoft.com/office/drawing/2014/main" id="{6395661B-91CB-DB45-BE45-54F3A47E3A70}"/>
              </a:ext>
            </a:extLst>
          </p:cNvPr>
          <p:cNvSpPr>
            <a:spLocks noGrp="1"/>
          </p:cNvSpPr>
          <p:nvPr>
            <p:ph type="body" sz="quarter" idx="12"/>
          </p:nvPr>
        </p:nvSpPr>
        <p:spPr/>
        <p:txBody>
          <a:bodyPr/>
          <a:lstStyle/>
          <a:p>
            <a:r>
              <a:rPr kumimoji="1" lang="en-US" altLang="ja-JP"/>
              <a:t>2.7  </a:t>
            </a:r>
            <a:r>
              <a:rPr kumimoji="1" lang="ja-JP" altLang="en-US"/>
              <a:t>論理構成</a:t>
            </a:r>
          </a:p>
        </p:txBody>
      </p:sp>
      <p:sp>
        <p:nvSpPr>
          <p:cNvPr id="7" name="テキスト プレースホルダー 3">
            <a:extLst>
              <a:ext uri="{FF2B5EF4-FFF2-40B4-BE49-F238E27FC236}">
                <a16:creationId xmlns:a16="http://schemas.microsoft.com/office/drawing/2014/main" id="{1896D663-9C12-E746-8389-02C1CA68EA31}"/>
              </a:ext>
            </a:extLst>
          </p:cNvPr>
          <p:cNvSpPr txBox="1">
            <a:spLocks/>
          </p:cNvSpPr>
          <p:nvPr/>
        </p:nvSpPr>
        <p:spPr>
          <a:xfrm>
            <a:off x="228600" y="772998"/>
            <a:ext cx="6218801" cy="4111740"/>
          </a:xfrm>
          <a:prstGeom prst="rect">
            <a:avLst/>
          </a:prstGeom>
          <a:solidFill>
            <a:schemeClr val="bg2"/>
          </a:solidFill>
        </p:spPr>
        <p:txBody>
          <a:bodyPr/>
          <a:lstStyle>
            <a:lvl1pPr marL="169863" indent="-169863" algn="l" defTabSz="684213" rtl="0" eaLnBrk="1" fontAlgn="base" hangingPunct="1">
              <a:lnSpc>
                <a:spcPct val="95000"/>
              </a:lnSpc>
              <a:spcBef>
                <a:spcPts val="1075"/>
              </a:spcBef>
              <a:spcAft>
                <a:spcPct val="0"/>
              </a:spcAft>
              <a:buClr>
                <a:schemeClr val="tx2"/>
              </a:buClr>
              <a:buSzPct val="90000"/>
              <a:buFont typeface="Arial" charset="0"/>
              <a:buChar char="•"/>
              <a:defRPr lang="en-US" sz="1500" kern="1200" dirty="0">
                <a:solidFill>
                  <a:schemeClr val="tx1"/>
                </a:solidFill>
                <a:latin typeface="+mn-lt"/>
                <a:ea typeface="ＭＳ Ｐゴシック" charset="0"/>
                <a:cs typeface="CiscoSans"/>
              </a:defRPr>
            </a:lvl1pPr>
            <a:lvl2pPr marL="358775" indent="-215900" algn="l" defTabSz="684213" rtl="0" eaLnBrk="1" fontAlgn="base" hangingPunct="1">
              <a:lnSpc>
                <a:spcPct val="95000"/>
              </a:lnSpc>
              <a:spcBef>
                <a:spcPts val="600"/>
              </a:spcBef>
              <a:spcAft>
                <a:spcPct val="0"/>
              </a:spcAft>
              <a:buClr>
                <a:schemeClr val="tx2"/>
              </a:buClr>
              <a:buFont typeface="Arial" charset="0"/>
              <a:buChar char="•"/>
              <a:defRPr lang="en-US" sz="1400" kern="1200" dirty="0">
                <a:solidFill>
                  <a:schemeClr val="tx1"/>
                </a:solidFill>
                <a:latin typeface="+mn-lt"/>
                <a:ea typeface="ＭＳ Ｐゴシック" charset="0"/>
                <a:cs typeface="CiscoSans"/>
              </a:defRPr>
            </a:lvl2pPr>
            <a:lvl3pPr marL="431800" indent="-169863" algn="l" defTabSz="684213" rtl="0" eaLnBrk="1" fontAlgn="base" hangingPunct="1">
              <a:lnSpc>
                <a:spcPct val="95000"/>
              </a:lnSpc>
              <a:spcBef>
                <a:spcPts val="625"/>
              </a:spcBef>
              <a:spcAft>
                <a:spcPct val="0"/>
              </a:spcAft>
              <a:buFont typeface="Arial" charset="0"/>
              <a:buChar char="•"/>
              <a:defRPr lang="en-US" sz="1200" kern="1200" dirty="0">
                <a:solidFill>
                  <a:schemeClr val="tx1"/>
                </a:solidFill>
                <a:latin typeface="+mn-lt"/>
                <a:ea typeface="ＭＳ Ｐゴシック" charset="0"/>
                <a:cs typeface="CiscoSans"/>
              </a:defRPr>
            </a:lvl3pPr>
            <a:lvl4pPr marL="503238" indent="-169863" algn="l" defTabSz="684213" rtl="0" eaLnBrk="1" fontAlgn="base" hangingPunct="1">
              <a:lnSpc>
                <a:spcPct val="95000"/>
              </a:lnSpc>
              <a:spcBef>
                <a:spcPts val="625"/>
              </a:spcBef>
              <a:spcAft>
                <a:spcPct val="0"/>
              </a:spcAft>
              <a:buFont typeface="Arial" charset="0"/>
              <a:buChar char="•"/>
              <a:defRPr lang="en-US" sz="1100" kern="1200" dirty="0">
                <a:solidFill>
                  <a:schemeClr val="tx1"/>
                </a:solidFill>
                <a:latin typeface="+mn-lt"/>
                <a:ea typeface="ＭＳ Ｐゴシック" charset="0"/>
                <a:cs typeface="CiscoSans"/>
              </a:defRPr>
            </a:lvl4pPr>
            <a:lvl5pPr marL="574675" indent="-169863" algn="l" defTabSz="684213" rtl="0" eaLnBrk="1" fontAlgn="base" hangingPunct="1">
              <a:lnSpc>
                <a:spcPct val="95000"/>
              </a:lnSpc>
              <a:spcBef>
                <a:spcPts val="625"/>
              </a:spcBef>
              <a:spcAft>
                <a:spcPct val="0"/>
              </a:spcAft>
              <a:buFont typeface="Arial" charset="0"/>
              <a:buChar char="•"/>
              <a:defRPr lang="en-US" sz="1100" kern="1200" dirty="0">
                <a:solidFill>
                  <a:schemeClr val="tx1"/>
                </a:solidFill>
                <a:latin typeface="+mn-lt"/>
                <a:ea typeface="ＭＳ Ｐゴシック" charset="0"/>
                <a:cs typeface="CiscoSans"/>
              </a:defRPr>
            </a:lvl5pPr>
            <a:lvl6pPr marL="863856" indent="-171445" algn="l" defTabSz="685777" rtl="0" eaLnBrk="1" latinLnBrk="0" hangingPunct="1">
              <a:spcBef>
                <a:spcPts val="600"/>
              </a:spcBef>
              <a:buFont typeface="Arial" pitchFamily="34" charset="0"/>
              <a:buChar char="•"/>
              <a:defRPr sz="900" kern="1200" baseline="0">
                <a:solidFill>
                  <a:schemeClr val="tx1"/>
                </a:solidFill>
                <a:latin typeface="+mn-lt"/>
                <a:ea typeface="+mn-ea"/>
                <a:cs typeface="+mn-cs"/>
              </a:defRPr>
            </a:lvl6pPr>
            <a:lvl7pPr marL="935844" indent="-171422" algn="l" defTabSz="685777" rtl="0" eaLnBrk="1" latinLnBrk="0" hangingPunct="1">
              <a:spcBef>
                <a:spcPts val="600"/>
              </a:spcBef>
              <a:buFont typeface="Arial" pitchFamily="34" charset="0"/>
              <a:buChar char="•"/>
              <a:defRPr sz="800" kern="1200" baseline="0">
                <a:solidFill>
                  <a:schemeClr val="tx1"/>
                </a:solidFill>
                <a:latin typeface="+mn-lt"/>
                <a:ea typeface="+mn-ea"/>
                <a:cs typeface="+mn-cs"/>
              </a:defRPr>
            </a:lvl7pPr>
            <a:lvl8pPr marL="2400220" indent="0" algn="l" defTabSz="685777" rtl="0" eaLnBrk="1" latinLnBrk="0" hangingPunct="1">
              <a:spcBef>
                <a:spcPct val="20000"/>
              </a:spcBef>
              <a:buFont typeface="Arial" pitchFamily="34" charset="0"/>
              <a:buNone/>
              <a:defRPr sz="1500" kern="1200">
                <a:solidFill>
                  <a:schemeClr val="tx1"/>
                </a:solidFill>
                <a:latin typeface="+mn-lt"/>
                <a:ea typeface="+mn-ea"/>
                <a:cs typeface="+mn-cs"/>
              </a:defRPr>
            </a:lvl8pPr>
            <a:lvl9pPr marL="2914553" indent="-171445" algn="l" defTabSz="685777" rtl="0" eaLnBrk="1" latinLnBrk="0" hangingPunct="1">
              <a:spcBef>
                <a:spcPct val="20000"/>
              </a:spcBef>
              <a:buFont typeface="Arial" pitchFamily="34" charset="0"/>
              <a:buChar char="•"/>
              <a:defRPr sz="1500" kern="1200">
                <a:solidFill>
                  <a:schemeClr val="tx1"/>
                </a:solidFill>
                <a:latin typeface="+mn-lt"/>
                <a:ea typeface="+mn-ea"/>
                <a:cs typeface="+mn-cs"/>
              </a:defRPr>
            </a:lvl9pPr>
          </a:lstStyle>
          <a:p>
            <a:pPr marL="0" indent="0">
              <a:lnSpc>
                <a:spcPct val="110000"/>
              </a:lnSpc>
              <a:spcBef>
                <a:spcPts val="0"/>
              </a:spcBef>
              <a:buNone/>
            </a:pPr>
            <a:r>
              <a:rPr kumimoji="1" lang="ja-JP" altLang="en-US" sz="1050"/>
              <a:t>　</a:t>
            </a:r>
            <a:r>
              <a:rPr kumimoji="1" lang="en-US" altLang="ja-JP" sz="1050"/>
              <a:t>LAN</a:t>
            </a:r>
            <a:r>
              <a:rPr kumimoji="1" lang="ja-JP" altLang="en-US" sz="1050"/>
              <a:t> 上の </a:t>
            </a:r>
            <a:r>
              <a:rPr kumimoji="1" lang="en-US" altLang="ja-JP" sz="1050"/>
              <a:t>IP</a:t>
            </a:r>
            <a:r>
              <a:rPr kumimoji="1" lang="ja-JP" altLang="en-US" sz="1050"/>
              <a:t> アドレス配置は既存のポリシーがあればそれに従います。以下は、一般的な設定および </a:t>
            </a:r>
            <a:r>
              <a:rPr kumimoji="1" lang="en-US" altLang="ja-JP" sz="1050"/>
              <a:t>3</a:t>
            </a:r>
            <a:r>
              <a:rPr kumimoji="1" lang="ja-JP" altLang="en-US" sz="1050"/>
              <a:t> 階層構成を前提としたアドレス配置方針の例です。</a:t>
            </a:r>
            <a:endParaRPr lang="en-US" altLang="ja-JP" sz="1050" b="1">
              <a:solidFill>
                <a:schemeClr val="bg1"/>
              </a:solidFill>
            </a:endParaRPr>
          </a:p>
          <a:p>
            <a:pPr>
              <a:lnSpc>
                <a:spcPct val="110000"/>
              </a:lnSpc>
              <a:spcBef>
                <a:spcPts val="0"/>
              </a:spcBef>
              <a:buFont typeface="Wingdings" pitchFamily="2" charset="2"/>
              <a:buChar char="n"/>
            </a:pPr>
            <a:r>
              <a:rPr lang="ja-JP" altLang="en-US" sz="1050" b="1">
                <a:solidFill>
                  <a:schemeClr val="bg1"/>
                </a:solidFill>
              </a:rPr>
              <a:t>アクセス </a:t>
            </a:r>
            <a:r>
              <a:rPr lang="en-US" altLang="ja-JP" sz="1050" b="1">
                <a:solidFill>
                  <a:schemeClr val="bg1"/>
                </a:solidFill>
              </a:rPr>
              <a:t>-</a:t>
            </a:r>
            <a:r>
              <a:rPr lang="ja-JP" altLang="en-US" sz="1050" b="1">
                <a:solidFill>
                  <a:schemeClr val="bg1"/>
                </a:solidFill>
              </a:rPr>
              <a:t> ディストリビューション間 </a:t>
            </a:r>
            <a:r>
              <a:rPr lang="en-US" altLang="ja-JP" sz="1050" b="1">
                <a:solidFill>
                  <a:schemeClr val="bg1"/>
                </a:solidFill>
              </a:rPr>
              <a:t>VLAN</a:t>
            </a:r>
            <a:r>
              <a:rPr lang="ja-JP" altLang="en-US" sz="1050" b="1">
                <a:solidFill>
                  <a:schemeClr val="bg1"/>
                </a:solidFill>
              </a:rPr>
              <a:t> 上のサブネット</a:t>
            </a:r>
          </a:p>
          <a:p>
            <a:pPr marL="188912" lvl="1" indent="0">
              <a:lnSpc>
                <a:spcPct val="110000"/>
              </a:lnSpc>
              <a:spcBef>
                <a:spcPts val="0"/>
              </a:spcBef>
              <a:buNone/>
            </a:pPr>
            <a:r>
              <a:rPr kumimoji="1" lang="ja-JP" altLang="en-US" sz="1050"/>
              <a:t>　エンドポイントが参加するサブネットとなり、ディストリビューション スイッチの </a:t>
            </a:r>
            <a:r>
              <a:rPr kumimoji="1" lang="en-US" altLang="ja-JP" sz="1050"/>
              <a:t>SVI</a:t>
            </a:r>
            <a:r>
              <a:rPr kumimoji="1" lang="ja-JP" altLang="en-US" sz="1050"/>
              <a:t> をデフォルトゲートウェイとします。</a:t>
            </a:r>
            <a:r>
              <a:rPr kumimoji="1" lang="en-US" altLang="ja-JP" sz="1050"/>
              <a:t>IPv4</a:t>
            </a:r>
            <a:r>
              <a:rPr kumimoji="1" lang="ja-JP" altLang="en-US" sz="1050"/>
              <a:t> では </a:t>
            </a:r>
            <a:r>
              <a:rPr kumimoji="1" lang="en-US" altLang="ja-JP" sz="1050"/>
              <a:t>16〜24</a:t>
            </a:r>
            <a:r>
              <a:rPr kumimoji="1" lang="ja-JP" altLang="en-US" sz="1050"/>
              <a:t> ビット長ネットマスク、</a:t>
            </a:r>
            <a:r>
              <a:rPr kumimoji="1" lang="en-US" altLang="ja-JP" sz="1050"/>
              <a:t>IPv6</a:t>
            </a:r>
            <a:r>
              <a:rPr kumimoji="1" lang="ja-JP" altLang="en-US" sz="1050"/>
              <a:t> では </a:t>
            </a:r>
            <a:r>
              <a:rPr kumimoji="1" lang="en-US" altLang="ja-JP" sz="1050"/>
              <a:t>64</a:t>
            </a:r>
            <a:r>
              <a:rPr kumimoji="1" lang="ja-JP" altLang="en-US" sz="1050"/>
              <a:t> ビット長プリフィクスで設定されることが多くあります。 </a:t>
            </a:r>
            <a:r>
              <a:rPr kumimoji="1" lang="en-US" altLang="ja-JP" sz="1050"/>
              <a:t>IPv4</a:t>
            </a:r>
            <a:r>
              <a:rPr kumimoji="1" lang="ja-JP" altLang="en-US" sz="1050"/>
              <a:t> においては細かすぎる分割 </a:t>
            </a:r>
            <a:r>
              <a:rPr kumimoji="1" lang="en-US" altLang="ja-JP" sz="1050"/>
              <a:t>(</a:t>
            </a:r>
            <a:r>
              <a:rPr kumimoji="1" lang="ja-JP" altLang="en-US" sz="1050"/>
              <a:t>ネットマスク</a:t>
            </a:r>
            <a:r>
              <a:rPr kumimoji="1" lang="en-US" altLang="ja-JP" sz="1050"/>
              <a:t>25</a:t>
            </a:r>
            <a:r>
              <a:rPr kumimoji="1" lang="ja-JP" altLang="en-US" sz="1050"/>
              <a:t> ビット長以上</a:t>
            </a:r>
            <a:r>
              <a:rPr kumimoji="1" lang="en-US" altLang="ja-JP" sz="1050"/>
              <a:t>)</a:t>
            </a:r>
            <a:r>
              <a:rPr kumimoji="1" lang="ja-JP" altLang="en-US" sz="1050"/>
              <a:t> は配置の柔軟性を損なうことがあります。</a:t>
            </a:r>
            <a:endParaRPr kumimoji="1" lang="en-US" altLang="ja-JP" sz="1050"/>
          </a:p>
          <a:p>
            <a:pPr>
              <a:lnSpc>
                <a:spcPct val="110000"/>
              </a:lnSpc>
              <a:spcBef>
                <a:spcPts val="0"/>
              </a:spcBef>
              <a:buFont typeface="Wingdings" pitchFamily="2" charset="2"/>
              <a:buChar char="n"/>
            </a:pPr>
            <a:r>
              <a:rPr lang="ja-JP" altLang="en-US" sz="1050" b="1">
                <a:solidFill>
                  <a:schemeClr val="bg1"/>
                </a:solidFill>
              </a:rPr>
              <a:t>ディストリビューション </a:t>
            </a:r>
            <a:r>
              <a:rPr lang="en-US" altLang="ja-JP" sz="1050" b="1">
                <a:solidFill>
                  <a:schemeClr val="bg1"/>
                </a:solidFill>
              </a:rPr>
              <a:t>–</a:t>
            </a:r>
            <a:r>
              <a:rPr lang="ja-JP" altLang="en-US" sz="1050" b="1">
                <a:solidFill>
                  <a:schemeClr val="bg1"/>
                </a:solidFill>
              </a:rPr>
              <a:t> コア間リンクの上のサブネット</a:t>
            </a:r>
          </a:p>
          <a:p>
            <a:pPr marL="188912" lvl="1" indent="0">
              <a:lnSpc>
                <a:spcPct val="110000"/>
              </a:lnSpc>
              <a:spcBef>
                <a:spcPts val="0"/>
              </a:spcBef>
              <a:buNone/>
            </a:pPr>
            <a:r>
              <a:rPr kumimoji="1" lang="ja-JP" altLang="en-US" sz="1050"/>
              <a:t>　ルーテッドインターフェースで </a:t>
            </a:r>
            <a:r>
              <a:rPr kumimoji="1" lang="en-US" altLang="ja-JP" sz="1050"/>
              <a:t>IP</a:t>
            </a:r>
            <a:r>
              <a:rPr kumimoji="1" lang="ja-JP" altLang="en-US" sz="1050"/>
              <a:t> アドレスは対向 </a:t>
            </a:r>
            <a:r>
              <a:rPr kumimoji="1" lang="en-US" altLang="ja-JP" sz="1050"/>
              <a:t>2</a:t>
            </a:r>
            <a:r>
              <a:rPr kumimoji="1" lang="ja-JP" altLang="en-US" sz="1050"/>
              <a:t> ノード分のみ用いられます。アドレススペースの節約のためには最長のネットマスク長</a:t>
            </a:r>
            <a:r>
              <a:rPr kumimoji="1" lang="en-US" altLang="ja-JP" sz="1050"/>
              <a:t>/</a:t>
            </a:r>
            <a:r>
              <a:rPr kumimoji="1" lang="ja-JP" altLang="en-US" sz="1050"/>
              <a:t>プリフィクス長を設定します。</a:t>
            </a:r>
            <a:r>
              <a:rPr kumimoji="1" lang="en-US" altLang="ja-JP" sz="1050"/>
              <a:t>(</a:t>
            </a:r>
            <a:r>
              <a:rPr kumimoji="1" lang="ja-JP" altLang="en-US" sz="1050"/>
              <a:t> </a:t>
            </a:r>
            <a:r>
              <a:rPr kumimoji="1" lang="en-US" altLang="ja-JP" sz="1050"/>
              <a:t>IPv4</a:t>
            </a:r>
            <a:r>
              <a:rPr kumimoji="1" lang="ja-JP" altLang="en-US" sz="1050"/>
              <a:t> </a:t>
            </a:r>
            <a:r>
              <a:rPr kumimoji="1" lang="en-US" altLang="ja-JP" sz="1050"/>
              <a:t>:</a:t>
            </a:r>
            <a:r>
              <a:rPr kumimoji="1" lang="ja-JP" altLang="en-US" sz="1050"/>
              <a:t> </a:t>
            </a:r>
            <a:r>
              <a:rPr kumimoji="1" lang="en-US" altLang="ja-JP" sz="1050"/>
              <a:t>30</a:t>
            </a:r>
            <a:r>
              <a:rPr kumimoji="1" lang="ja-JP" altLang="en-US" sz="1050"/>
              <a:t> ビット長、</a:t>
            </a:r>
            <a:r>
              <a:rPr kumimoji="1" lang="en-US" altLang="ja-JP" sz="1050"/>
              <a:t>IPv6</a:t>
            </a:r>
            <a:r>
              <a:rPr kumimoji="1" lang="ja-JP" altLang="en-US" sz="1050"/>
              <a:t> </a:t>
            </a:r>
            <a:r>
              <a:rPr kumimoji="1" lang="en-US" altLang="ja-JP" sz="1050"/>
              <a:t>:</a:t>
            </a:r>
            <a:r>
              <a:rPr kumimoji="1" lang="ja-JP" altLang="en-US" sz="1050"/>
              <a:t> </a:t>
            </a:r>
            <a:r>
              <a:rPr kumimoji="1" lang="en-US" altLang="ja-JP" sz="1050"/>
              <a:t>127</a:t>
            </a:r>
            <a:r>
              <a:rPr kumimoji="1" lang="ja-JP" altLang="en-US" sz="1050"/>
              <a:t> ビット長</a:t>
            </a:r>
            <a:r>
              <a:rPr kumimoji="1" lang="en-US" altLang="ja-JP" sz="1050"/>
              <a:t>)</a:t>
            </a:r>
            <a:r>
              <a:rPr kumimoji="1" lang="ja-JP" altLang="en-US" sz="1050"/>
              <a:t>。</a:t>
            </a:r>
            <a:endParaRPr kumimoji="1" lang="en-US" altLang="ja-JP" sz="1050"/>
          </a:p>
          <a:p>
            <a:pPr>
              <a:lnSpc>
                <a:spcPct val="110000"/>
              </a:lnSpc>
              <a:spcBef>
                <a:spcPts val="0"/>
              </a:spcBef>
              <a:buFont typeface="Wingdings" pitchFamily="2" charset="2"/>
              <a:buChar char="n"/>
            </a:pPr>
            <a:r>
              <a:rPr lang="ja-JP" altLang="en-US" sz="1050" b="1">
                <a:solidFill>
                  <a:schemeClr val="bg1"/>
                </a:solidFill>
              </a:rPr>
              <a:t>ディストリビューション スイッチおよびコア スイッチ上のループバック インターフェース</a:t>
            </a:r>
          </a:p>
          <a:p>
            <a:pPr marL="188912" lvl="1" indent="0">
              <a:lnSpc>
                <a:spcPct val="110000"/>
              </a:lnSpc>
              <a:spcBef>
                <a:spcPts val="0"/>
              </a:spcBef>
              <a:buNone/>
            </a:pPr>
            <a:r>
              <a:rPr kumimoji="1" lang="ja-JP" altLang="en-US" sz="1050"/>
              <a:t>　レイヤ </a:t>
            </a:r>
            <a:r>
              <a:rPr kumimoji="1" lang="en-US" altLang="ja-JP" sz="1050"/>
              <a:t>3</a:t>
            </a:r>
            <a:r>
              <a:rPr kumimoji="1" lang="ja-JP" altLang="en-US" sz="1050"/>
              <a:t> 機能を有するこれらのスイッチでは、必ずループバック インターフェースを設定し </a:t>
            </a:r>
            <a:r>
              <a:rPr kumimoji="1" lang="en-US" altLang="ja-JP" sz="1050"/>
              <a:t>IP</a:t>
            </a:r>
            <a:r>
              <a:rPr kumimoji="1" lang="ja-JP" altLang="en-US" sz="1050"/>
              <a:t> アドレスを最大長のネットマスク長</a:t>
            </a:r>
            <a:r>
              <a:rPr kumimoji="1" lang="en-US" altLang="ja-JP" sz="1050"/>
              <a:t>/</a:t>
            </a:r>
            <a:r>
              <a:rPr kumimoji="1" lang="ja-JP" altLang="en-US" sz="1050"/>
              <a:t>プリフィクス長</a:t>
            </a:r>
            <a:r>
              <a:rPr kumimoji="1" lang="en-US" altLang="ja-JP" sz="1050"/>
              <a:t>(</a:t>
            </a:r>
            <a:r>
              <a:rPr kumimoji="1" lang="ja-JP" altLang="en-US" sz="1050"/>
              <a:t> </a:t>
            </a:r>
            <a:r>
              <a:rPr kumimoji="1" lang="en-US" altLang="ja-JP" sz="1050"/>
              <a:t>IPv4</a:t>
            </a:r>
            <a:r>
              <a:rPr kumimoji="1" lang="ja-JP" altLang="en-US" sz="1050"/>
              <a:t> </a:t>
            </a:r>
            <a:r>
              <a:rPr kumimoji="1" lang="en-US" altLang="ja-JP" sz="1050"/>
              <a:t>:</a:t>
            </a:r>
            <a:r>
              <a:rPr kumimoji="1" lang="ja-JP" altLang="en-US" sz="1050"/>
              <a:t> </a:t>
            </a:r>
            <a:r>
              <a:rPr kumimoji="1" lang="en-US" altLang="ja-JP" sz="1050"/>
              <a:t>32</a:t>
            </a:r>
            <a:r>
              <a:rPr kumimoji="1" lang="ja-JP" altLang="en-US" sz="1050"/>
              <a:t> ビット長、</a:t>
            </a:r>
            <a:r>
              <a:rPr kumimoji="1" lang="en-US" altLang="ja-JP" sz="1050"/>
              <a:t>IPv6</a:t>
            </a:r>
            <a:r>
              <a:rPr kumimoji="1" lang="ja-JP" altLang="en-US" sz="1050"/>
              <a:t> </a:t>
            </a:r>
            <a:r>
              <a:rPr kumimoji="1" lang="en-US" altLang="ja-JP" sz="1050"/>
              <a:t>:</a:t>
            </a:r>
            <a:r>
              <a:rPr kumimoji="1" lang="ja-JP" altLang="en-US" sz="1050"/>
              <a:t> </a:t>
            </a:r>
            <a:r>
              <a:rPr kumimoji="1" lang="en-US" altLang="ja-JP" sz="1050"/>
              <a:t>128</a:t>
            </a:r>
            <a:r>
              <a:rPr kumimoji="1" lang="ja-JP" altLang="en-US" sz="1050"/>
              <a:t> ビット長</a:t>
            </a:r>
            <a:r>
              <a:rPr kumimoji="1" lang="en-US" altLang="ja-JP" sz="1050"/>
              <a:t>)</a:t>
            </a:r>
            <a:r>
              <a:rPr kumimoji="1" lang="ja-JP" altLang="en-US" sz="1050"/>
              <a:t>で付与します。</a:t>
            </a:r>
            <a:endParaRPr kumimoji="1" lang="en-US" altLang="ja-JP" sz="1050"/>
          </a:p>
          <a:p>
            <a:pPr>
              <a:lnSpc>
                <a:spcPct val="110000"/>
              </a:lnSpc>
              <a:spcBef>
                <a:spcPts val="0"/>
              </a:spcBef>
              <a:buFont typeface="Wingdings" pitchFamily="2" charset="2"/>
              <a:buChar char="n"/>
            </a:pPr>
            <a:r>
              <a:rPr lang="ja-JP" altLang="en-US" sz="1050" b="1">
                <a:solidFill>
                  <a:schemeClr val="bg1"/>
                </a:solidFill>
              </a:rPr>
              <a:t>管理用 </a:t>
            </a:r>
            <a:r>
              <a:rPr lang="en-US" altLang="ja-JP" sz="1050" b="1">
                <a:solidFill>
                  <a:schemeClr val="bg1"/>
                </a:solidFill>
              </a:rPr>
              <a:t>IP</a:t>
            </a:r>
            <a:r>
              <a:rPr lang="ja-JP" altLang="en-US" sz="1050" b="1">
                <a:solidFill>
                  <a:schemeClr val="bg1"/>
                </a:solidFill>
              </a:rPr>
              <a:t> アドレス</a:t>
            </a:r>
          </a:p>
          <a:p>
            <a:pPr marL="188912" lvl="1" indent="0">
              <a:lnSpc>
                <a:spcPct val="110000"/>
              </a:lnSpc>
              <a:spcBef>
                <a:spcPts val="0"/>
              </a:spcBef>
              <a:buNone/>
            </a:pPr>
            <a:r>
              <a:rPr kumimoji="1" lang="ja-JP" altLang="en-US" sz="1050"/>
              <a:t>　アクセス スイッチでは、エンドポイントの </a:t>
            </a:r>
            <a:r>
              <a:rPr kumimoji="1" lang="en-US" altLang="ja-JP" sz="1050"/>
              <a:t>VLAN</a:t>
            </a:r>
            <a:r>
              <a:rPr kumimoji="1" lang="ja-JP" altLang="en-US" sz="1050"/>
              <a:t> と異なる管理用の </a:t>
            </a:r>
            <a:r>
              <a:rPr kumimoji="1" lang="en-US" altLang="ja-JP" sz="1050"/>
              <a:t>VLAN</a:t>
            </a:r>
            <a:r>
              <a:rPr kumimoji="1" lang="ja-JP" altLang="en-US" sz="1050"/>
              <a:t> に </a:t>
            </a:r>
            <a:r>
              <a:rPr kumimoji="1" lang="en-US" altLang="ja-JP" sz="1050"/>
              <a:t>IP</a:t>
            </a:r>
            <a:r>
              <a:rPr kumimoji="1" lang="ja-JP" altLang="en-US" sz="1050"/>
              <a:t> アドレスを付与します。ディストリビューション</a:t>
            </a:r>
            <a:r>
              <a:rPr kumimoji="1" lang="en-US" altLang="ja-JP" sz="1050"/>
              <a:t>/</a:t>
            </a:r>
            <a:r>
              <a:rPr kumimoji="1" lang="ja-JP" altLang="en-US" sz="1050"/>
              <a:t>コア スイッチでは、ループバック インターフェースのひとつを管理用に使用します。</a:t>
            </a:r>
            <a:endParaRPr kumimoji="1" lang="en-US" altLang="ja-JP" sz="1050"/>
          </a:p>
          <a:p>
            <a:pPr marL="188912" lvl="1" indent="0">
              <a:lnSpc>
                <a:spcPct val="110000"/>
              </a:lnSpc>
              <a:spcBef>
                <a:spcPts val="0"/>
              </a:spcBef>
              <a:buNone/>
            </a:pPr>
            <a:r>
              <a:rPr kumimoji="1" lang="en-US" altLang="ja-JP" sz="1050"/>
              <a:t>※Catalyst</a:t>
            </a:r>
            <a:r>
              <a:rPr kumimoji="1" lang="ja-JP" altLang="en-US" sz="1050"/>
              <a:t> </a:t>
            </a:r>
            <a:r>
              <a:rPr kumimoji="1" lang="en-US" altLang="ja-JP" sz="1050"/>
              <a:t>9000</a:t>
            </a:r>
            <a:r>
              <a:rPr kumimoji="1" lang="ja-JP" altLang="en-US" sz="1050"/>
              <a:t> シリーズは管理専用の物理インターフェースを有し、アウトオブバンド管理に利用することができます。ただし、</a:t>
            </a:r>
            <a:r>
              <a:rPr kumimoji="1" lang="en-US" altLang="ja-JP" sz="1050"/>
              <a:t>NetFlow</a:t>
            </a:r>
            <a:r>
              <a:rPr kumimoji="1" lang="ja-JP" altLang="en-US" sz="1050"/>
              <a:t> </a:t>
            </a:r>
            <a:r>
              <a:rPr kumimoji="1" lang="en-US" altLang="ja-JP" sz="1050"/>
              <a:t>Data</a:t>
            </a:r>
            <a:r>
              <a:rPr kumimoji="1" lang="ja-JP" altLang="en-US" sz="1050"/>
              <a:t> </a:t>
            </a:r>
            <a:r>
              <a:rPr kumimoji="1" lang="en-US" altLang="ja-JP" sz="1050"/>
              <a:t>Export</a:t>
            </a:r>
            <a:r>
              <a:rPr kumimoji="1" lang="ja-JP" altLang="en-US" sz="1050"/>
              <a:t> ができないなどの制限があり、注意が必要です。</a:t>
            </a:r>
            <a:endParaRPr kumimoji="1" lang="en-US" altLang="ja-JP" sz="1050"/>
          </a:p>
          <a:p>
            <a:pPr>
              <a:lnSpc>
                <a:spcPct val="110000"/>
              </a:lnSpc>
              <a:spcBef>
                <a:spcPts val="0"/>
              </a:spcBef>
              <a:buFont typeface="Wingdings" pitchFamily="2" charset="2"/>
              <a:buChar char="n"/>
            </a:pPr>
            <a:r>
              <a:rPr lang="ja-JP" altLang="en-US" sz="1050" b="1">
                <a:solidFill>
                  <a:schemeClr val="bg1"/>
                </a:solidFill>
              </a:rPr>
              <a:t>経路集約を考慮した計画</a:t>
            </a:r>
          </a:p>
          <a:p>
            <a:pPr marL="188912" lvl="1" indent="0">
              <a:lnSpc>
                <a:spcPct val="110000"/>
              </a:lnSpc>
              <a:spcBef>
                <a:spcPts val="0"/>
              </a:spcBef>
              <a:buNone/>
            </a:pPr>
            <a:r>
              <a:rPr kumimoji="1" lang="ja-JP" altLang="en-US" sz="1050"/>
              <a:t>　実際の経路集約の実施の有無にかかわらず、可能な限り </a:t>
            </a:r>
            <a:r>
              <a:rPr kumimoji="1" lang="en-US" altLang="ja-JP" sz="1050"/>
              <a:t>LAN</a:t>
            </a:r>
            <a:r>
              <a:rPr kumimoji="1" lang="ja-JP" altLang="en-US" sz="1050"/>
              <a:t> 全体、およびディストリビューション ブロックの単位で </a:t>
            </a:r>
            <a:r>
              <a:rPr kumimoji="1" lang="en-US" altLang="ja-JP" sz="1050"/>
              <a:t>IPv4</a:t>
            </a:r>
            <a:r>
              <a:rPr kumimoji="1" lang="ja-JP" altLang="en-US" sz="1050"/>
              <a:t> のネットマスク、</a:t>
            </a:r>
            <a:r>
              <a:rPr kumimoji="1" lang="en-US" altLang="ja-JP" sz="1050"/>
              <a:t>IPv6</a:t>
            </a:r>
            <a:r>
              <a:rPr kumimoji="1" lang="ja-JP" altLang="en-US" sz="1050"/>
              <a:t> のプリフィクスで整然と集約できるように全体の </a:t>
            </a:r>
            <a:r>
              <a:rPr kumimoji="1" lang="en-US" altLang="ja-JP" sz="1050"/>
              <a:t>IP</a:t>
            </a:r>
            <a:r>
              <a:rPr kumimoji="1" lang="ja-JP" altLang="en-US" sz="1050"/>
              <a:t> アドレス配置計画を行います。セキュリティや </a:t>
            </a:r>
            <a:r>
              <a:rPr kumimoji="1" lang="en-US" altLang="ja-JP" sz="1050"/>
              <a:t>QoS</a:t>
            </a:r>
            <a:r>
              <a:rPr kumimoji="1" lang="ja-JP" altLang="en-US" sz="1050"/>
              <a:t> のための </a:t>
            </a:r>
            <a:r>
              <a:rPr kumimoji="1" lang="en-US" altLang="ja-JP" sz="1050"/>
              <a:t>ACL</a:t>
            </a:r>
            <a:r>
              <a:rPr kumimoji="1" lang="ja-JP" altLang="en-US" sz="1050"/>
              <a:t> 定義など、管理運用性が向上します。</a:t>
            </a:r>
            <a:endParaRPr kumimoji="1" lang="en-US" altLang="ja-JP" sz="1050"/>
          </a:p>
        </p:txBody>
      </p:sp>
      <p:sp>
        <p:nvSpPr>
          <p:cNvPr id="49" name="Slide Number Placeholder 4">
            <a:extLst>
              <a:ext uri="{FF2B5EF4-FFF2-40B4-BE49-F238E27FC236}">
                <a16:creationId xmlns:a16="http://schemas.microsoft.com/office/drawing/2014/main" id="{9426E98D-D531-024B-922B-478D9935BD77}"/>
              </a:ext>
            </a:extLst>
          </p:cNvPr>
          <p:cNvSpPr txBox="1">
            <a:spLocks/>
          </p:cNvSpPr>
          <p:nvPr/>
        </p:nvSpPr>
        <p:spPr>
          <a:xfrm>
            <a:off x="8648700" y="4884738"/>
            <a:ext cx="495300" cy="274637"/>
          </a:xfrm>
          <a:prstGeom prst="rect">
            <a:avLst/>
          </a:prstGeom>
        </p:spPr>
        <p:txBody>
          <a:bodyPr>
            <a:noAutofit/>
          </a:bodyPr>
          <a:lstStyle>
            <a:defPPr>
              <a:defRPr lang="en-US"/>
            </a:defPPr>
            <a:lvl1pPr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1pPr>
            <a:lvl2pPr marL="4572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2pPr>
            <a:lvl3pPr marL="9144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3pPr>
            <a:lvl4pPr marL="13716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4pPr>
            <a:lvl5pPr marL="18288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5pPr>
            <a:lvl6pPr marL="2286000" algn="l" defTabSz="457200" rtl="0" eaLnBrk="1" latinLnBrk="0" hangingPunct="1">
              <a:defRPr kern="1200">
                <a:solidFill>
                  <a:schemeClr val="tx1"/>
                </a:solidFill>
                <a:latin typeface="Arial" charset="0"/>
                <a:ea typeface="ＭＳ Ｐゴシック" charset="0"/>
                <a:cs typeface="ＭＳ Ｐゴシック" charset="0"/>
              </a:defRPr>
            </a:lvl6pPr>
            <a:lvl7pPr marL="2743200" algn="l" defTabSz="457200" rtl="0" eaLnBrk="1" latinLnBrk="0" hangingPunct="1">
              <a:defRPr kern="1200">
                <a:solidFill>
                  <a:schemeClr val="tx1"/>
                </a:solidFill>
                <a:latin typeface="Arial" charset="0"/>
                <a:ea typeface="ＭＳ Ｐゴシック" charset="0"/>
                <a:cs typeface="ＭＳ Ｐゴシック" charset="0"/>
              </a:defRPr>
            </a:lvl7pPr>
            <a:lvl8pPr marL="3200400" algn="l" defTabSz="457200" rtl="0" eaLnBrk="1" latinLnBrk="0" hangingPunct="1">
              <a:defRPr kern="1200">
                <a:solidFill>
                  <a:schemeClr val="tx1"/>
                </a:solidFill>
                <a:latin typeface="Arial" charset="0"/>
                <a:ea typeface="ＭＳ Ｐゴシック" charset="0"/>
                <a:cs typeface="ＭＳ Ｐゴシック" charset="0"/>
              </a:defRPr>
            </a:lvl8pPr>
            <a:lvl9pPr marL="3657600" algn="l" defTabSz="457200" rtl="0" eaLnBrk="1" latinLnBrk="0" hangingPunct="1">
              <a:defRPr kern="1200">
                <a:solidFill>
                  <a:schemeClr val="tx1"/>
                </a:solidFill>
                <a:latin typeface="Arial" charset="0"/>
                <a:ea typeface="ＭＳ Ｐゴシック" charset="0"/>
                <a:cs typeface="ＭＳ Ｐゴシック" charset="0"/>
              </a:defRPr>
            </a:lvl9pPr>
          </a:lstStyle>
          <a:p>
            <a:fld id="{3945D0FD-48F1-4D72-80C5-FFB60B92A834}" type="slidenum">
              <a:rPr lang="en-US" sz="900" smtClean="0">
                <a:latin typeface="+mn-lt"/>
              </a:rPr>
              <a:pPr/>
              <a:t>60</a:t>
            </a:fld>
            <a:endParaRPr lang="en-US" sz="900">
              <a:latin typeface="+mn-lt"/>
            </a:endParaRPr>
          </a:p>
        </p:txBody>
      </p:sp>
      <p:cxnSp>
        <p:nvCxnSpPr>
          <p:cNvPr id="68" name="直線コネクタ 67">
            <a:extLst>
              <a:ext uri="{FF2B5EF4-FFF2-40B4-BE49-F238E27FC236}">
                <a16:creationId xmlns:a16="http://schemas.microsoft.com/office/drawing/2014/main" id="{08A7C905-1E47-A145-8EB8-D58179286471}"/>
              </a:ext>
            </a:extLst>
          </p:cNvPr>
          <p:cNvCxnSpPr>
            <a:cxnSpLocks/>
          </p:cNvCxnSpPr>
          <p:nvPr/>
        </p:nvCxnSpPr>
        <p:spPr>
          <a:xfrm flipH="1">
            <a:off x="6848852" y="1914141"/>
            <a:ext cx="678267" cy="88690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0" name="直線コネクタ 69">
            <a:extLst>
              <a:ext uri="{FF2B5EF4-FFF2-40B4-BE49-F238E27FC236}">
                <a16:creationId xmlns:a16="http://schemas.microsoft.com/office/drawing/2014/main" id="{FF391F3B-DEEE-9545-9F54-546F9792C138}"/>
              </a:ext>
            </a:extLst>
          </p:cNvPr>
          <p:cNvCxnSpPr>
            <a:cxnSpLocks/>
          </p:cNvCxnSpPr>
          <p:nvPr/>
        </p:nvCxnSpPr>
        <p:spPr>
          <a:xfrm flipH="1">
            <a:off x="7266169" y="1931543"/>
            <a:ext cx="650190" cy="869499"/>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1" name="直線コネクタ 70">
            <a:extLst>
              <a:ext uri="{FF2B5EF4-FFF2-40B4-BE49-F238E27FC236}">
                <a16:creationId xmlns:a16="http://schemas.microsoft.com/office/drawing/2014/main" id="{D7218653-3C67-034E-923F-482DCFE1C9A6}"/>
              </a:ext>
            </a:extLst>
          </p:cNvPr>
          <p:cNvCxnSpPr>
            <a:cxnSpLocks/>
          </p:cNvCxnSpPr>
          <p:nvPr/>
        </p:nvCxnSpPr>
        <p:spPr>
          <a:xfrm flipH="1">
            <a:off x="7110129" y="2790331"/>
            <a:ext cx="5288" cy="0"/>
          </a:xfrm>
          <a:prstGeom prst="line">
            <a:avLst/>
          </a:prstGeom>
          <a:ln w="3175" cmpd="dbl">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2" name="直線コネクタ 71">
            <a:extLst>
              <a:ext uri="{FF2B5EF4-FFF2-40B4-BE49-F238E27FC236}">
                <a16:creationId xmlns:a16="http://schemas.microsoft.com/office/drawing/2014/main" id="{487642AB-620B-F144-A7A6-723CB6466742}"/>
              </a:ext>
            </a:extLst>
          </p:cNvPr>
          <p:cNvCxnSpPr>
            <a:cxnSpLocks/>
          </p:cNvCxnSpPr>
          <p:nvPr/>
        </p:nvCxnSpPr>
        <p:spPr>
          <a:xfrm flipH="1">
            <a:off x="6853474" y="1924452"/>
            <a:ext cx="1053059" cy="876589"/>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3" name="直線コネクタ 72">
            <a:extLst>
              <a:ext uri="{FF2B5EF4-FFF2-40B4-BE49-F238E27FC236}">
                <a16:creationId xmlns:a16="http://schemas.microsoft.com/office/drawing/2014/main" id="{1E103820-651D-9D45-868C-3030383FE179}"/>
              </a:ext>
            </a:extLst>
          </p:cNvPr>
          <p:cNvCxnSpPr>
            <a:cxnSpLocks/>
          </p:cNvCxnSpPr>
          <p:nvPr/>
        </p:nvCxnSpPr>
        <p:spPr>
          <a:xfrm flipH="1">
            <a:off x="7266169" y="1937146"/>
            <a:ext cx="225172" cy="861822"/>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4" name="直線コネクタ 73">
            <a:extLst>
              <a:ext uri="{FF2B5EF4-FFF2-40B4-BE49-F238E27FC236}">
                <a16:creationId xmlns:a16="http://schemas.microsoft.com/office/drawing/2014/main" id="{BA34347A-2649-0A44-AC2F-B857EBEF649F}"/>
              </a:ext>
            </a:extLst>
          </p:cNvPr>
          <p:cNvCxnSpPr>
            <a:cxnSpLocks/>
          </p:cNvCxnSpPr>
          <p:nvPr/>
        </p:nvCxnSpPr>
        <p:spPr>
          <a:xfrm flipV="1">
            <a:off x="6756675" y="2824791"/>
            <a:ext cx="188572" cy="715805"/>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5" name="直線コネクタ 74">
            <a:extLst>
              <a:ext uri="{FF2B5EF4-FFF2-40B4-BE49-F238E27FC236}">
                <a16:creationId xmlns:a16="http://schemas.microsoft.com/office/drawing/2014/main" id="{47BB7B84-4DC2-CA4B-85CD-0C51414D7730}"/>
              </a:ext>
            </a:extLst>
          </p:cNvPr>
          <p:cNvCxnSpPr>
            <a:cxnSpLocks/>
          </p:cNvCxnSpPr>
          <p:nvPr/>
        </p:nvCxnSpPr>
        <p:spPr>
          <a:xfrm flipV="1">
            <a:off x="6753596" y="2815904"/>
            <a:ext cx="553123" cy="759902"/>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6" name="直線コネクタ 75">
            <a:extLst>
              <a:ext uri="{FF2B5EF4-FFF2-40B4-BE49-F238E27FC236}">
                <a16:creationId xmlns:a16="http://schemas.microsoft.com/office/drawing/2014/main" id="{670E3334-6919-8A49-B255-C80243FB1322}"/>
              </a:ext>
            </a:extLst>
          </p:cNvPr>
          <p:cNvCxnSpPr>
            <a:cxnSpLocks/>
          </p:cNvCxnSpPr>
          <p:nvPr/>
        </p:nvCxnSpPr>
        <p:spPr>
          <a:xfrm flipH="1" flipV="1">
            <a:off x="6964090" y="2824261"/>
            <a:ext cx="498085" cy="751546"/>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7" name="直線コネクタ 76">
            <a:extLst>
              <a:ext uri="{FF2B5EF4-FFF2-40B4-BE49-F238E27FC236}">
                <a16:creationId xmlns:a16="http://schemas.microsoft.com/office/drawing/2014/main" id="{22965774-602F-B249-8CD9-92D1C42A7C0A}"/>
              </a:ext>
            </a:extLst>
          </p:cNvPr>
          <p:cNvCxnSpPr>
            <a:cxnSpLocks/>
          </p:cNvCxnSpPr>
          <p:nvPr/>
        </p:nvCxnSpPr>
        <p:spPr>
          <a:xfrm flipH="1" flipV="1">
            <a:off x="7301926" y="2815904"/>
            <a:ext cx="183049" cy="774614"/>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pic>
        <p:nvPicPr>
          <p:cNvPr id="78" name="Picture 28">
            <a:extLst>
              <a:ext uri="{FF2B5EF4-FFF2-40B4-BE49-F238E27FC236}">
                <a16:creationId xmlns:a16="http://schemas.microsoft.com/office/drawing/2014/main" id="{BDEF3B7D-813C-CC49-A91E-AD35B01DBCAF}"/>
              </a:ext>
            </a:extLst>
          </p:cNvPr>
          <p:cNvPicPr>
            <a:picLocks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6793041" y="2625309"/>
            <a:ext cx="353428" cy="3464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9" name="Picture 28">
            <a:extLst>
              <a:ext uri="{FF2B5EF4-FFF2-40B4-BE49-F238E27FC236}">
                <a16:creationId xmlns:a16="http://schemas.microsoft.com/office/drawing/2014/main" id="{3914E3EE-00F6-1049-BAEC-D011F8E4009C}"/>
              </a:ext>
            </a:extLst>
          </p:cNvPr>
          <p:cNvPicPr>
            <a:picLocks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7159072" y="2619962"/>
            <a:ext cx="353428" cy="3464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0" name="Picture 41">
            <a:extLst>
              <a:ext uri="{FF2B5EF4-FFF2-40B4-BE49-F238E27FC236}">
                <a16:creationId xmlns:a16="http://schemas.microsoft.com/office/drawing/2014/main" id="{CB1863AA-4F0B-F44B-928C-7647990474E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562698" y="3510576"/>
            <a:ext cx="373874" cy="159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1" name="Picture 41">
            <a:extLst>
              <a:ext uri="{FF2B5EF4-FFF2-40B4-BE49-F238E27FC236}">
                <a16:creationId xmlns:a16="http://schemas.microsoft.com/office/drawing/2014/main" id="{71E59966-868A-5542-A1A9-31DE25799F6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259903" y="3510576"/>
            <a:ext cx="373874" cy="159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cxnSp>
        <p:nvCxnSpPr>
          <p:cNvPr id="82" name="直線コネクタ 81">
            <a:extLst>
              <a:ext uri="{FF2B5EF4-FFF2-40B4-BE49-F238E27FC236}">
                <a16:creationId xmlns:a16="http://schemas.microsoft.com/office/drawing/2014/main" id="{EC1D5AF8-0F57-8147-B246-553457C9EC89}"/>
              </a:ext>
            </a:extLst>
          </p:cNvPr>
          <p:cNvCxnSpPr>
            <a:cxnSpLocks/>
          </p:cNvCxnSpPr>
          <p:nvPr/>
        </p:nvCxnSpPr>
        <p:spPr>
          <a:xfrm flipH="1">
            <a:off x="8256407" y="2787495"/>
            <a:ext cx="5288" cy="0"/>
          </a:xfrm>
          <a:prstGeom prst="line">
            <a:avLst/>
          </a:prstGeom>
          <a:ln w="3175" cmpd="dbl">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3" name="直線コネクタ 82">
            <a:extLst>
              <a:ext uri="{FF2B5EF4-FFF2-40B4-BE49-F238E27FC236}">
                <a16:creationId xmlns:a16="http://schemas.microsoft.com/office/drawing/2014/main" id="{5EFB1F88-1FC4-694C-802F-51667D42ACA8}"/>
              </a:ext>
            </a:extLst>
          </p:cNvPr>
          <p:cNvCxnSpPr>
            <a:cxnSpLocks/>
          </p:cNvCxnSpPr>
          <p:nvPr/>
        </p:nvCxnSpPr>
        <p:spPr>
          <a:xfrm flipH="1" flipV="1">
            <a:off x="8110367" y="2821425"/>
            <a:ext cx="511060" cy="766258"/>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4" name="直線コネクタ 83">
            <a:extLst>
              <a:ext uri="{FF2B5EF4-FFF2-40B4-BE49-F238E27FC236}">
                <a16:creationId xmlns:a16="http://schemas.microsoft.com/office/drawing/2014/main" id="{81B91A44-83DE-6943-B23E-EA38C361C6EF}"/>
              </a:ext>
            </a:extLst>
          </p:cNvPr>
          <p:cNvCxnSpPr>
            <a:cxnSpLocks/>
          </p:cNvCxnSpPr>
          <p:nvPr/>
        </p:nvCxnSpPr>
        <p:spPr>
          <a:xfrm flipH="1" flipV="1">
            <a:off x="8448203" y="2813069"/>
            <a:ext cx="183049" cy="774614"/>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pic>
        <p:nvPicPr>
          <p:cNvPr id="85" name="Picture 41">
            <a:extLst>
              <a:ext uri="{FF2B5EF4-FFF2-40B4-BE49-F238E27FC236}">
                <a16:creationId xmlns:a16="http://schemas.microsoft.com/office/drawing/2014/main" id="{746B267C-3BA0-5446-B2E9-B27A20F1893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801724" y="3507740"/>
            <a:ext cx="373874" cy="159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6" name="Picture 41">
            <a:extLst>
              <a:ext uri="{FF2B5EF4-FFF2-40B4-BE49-F238E27FC236}">
                <a16:creationId xmlns:a16="http://schemas.microsoft.com/office/drawing/2014/main" id="{BCAD1470-5B43-8043-B7EC-78DD0979468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471840" y="3507740"/>
            <a:ext cx="373874" cy="159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cxnSp>
        <p:nvCxnSpPr>
          <p:cNvPr id="87" name="直線コネクタ 86">
            <a:extLst>
              <a:ext uri="{FF2B5EF4-FFF2-40B4-BE49-F238E27FC236}">
                <a16:creationId xmlns:a16="http://schemas.microsoft.com/office/drawing/2014/main" id="{2CA870A7-08FE-6544-9FA5-E8F5E088F423}"/>
              </a:ext>
            </a:extLst>
          </p:cNvPr>
          <p:cNvCxnSpPr>
            <a:cxnSpLocks/>
          </p:cNvCxnSpPr>
          <p:nvPr/>
        </p:nvCxnSpPr>
        <p:spPr>
          <a:xfrm>
            <a:off x="7796668" y="1926169"/>
            <a:ext cx="732362" cy="88690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8" name="直線コネクタ 87">
            <a:extLst>
              <a:ext uri="{FF2B5EF4-FFF2-40B4-BE49-F238E27FC236}">
                <a16:creationId xmlns:a16="http://schemas.microsoft.com/office/drawing/2014/main" id="{F5CA0EB3-2159-4E41-880B-885ABC1B2AF9}"/>
              </a:ext>
            </a:extLst>
          </p:cNvPr>
          <p:cNvCxnSpPr>
            <a:cxnSpLocks/>
          </p:cNvCxnSpPr>
          <p:nvPr/>
        </p:nvCxnSpPr>
        <p:spPr>
          <a:xfrm>
            <a:off x="7376384" y="1943570"/>
            <a:ext cx="702045" cy="869499"/>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9" name="直線コネクタ 88">
            <a:extLst>
              <a:ext uri="{FF2B5EF4-FFF2-40B4-BE49-F238E27FC236}">
                <a16:creationId xmlns:a16="http://schemas.microsoft.com/office/drawing/2014/main" id="{F1A080DB-24C1-B24B-9369-17C3C550DF57}"/>
              </a:ext>
            </a:extLst>
          </p:cNvPr>
          <p:cNvCxnSpPr>
            <a:cxnSpLocks/>
          </p:cNvCxnSpPr>
          <p:nvPr/>
        </p:nvCxnSpPr>
        <p:spPr>
          <a:xfrm>
            <a:off x="8241205" y="2802358"/>
            <a:ext cx="5709" cy="0"/>
          </a:xfrm>
          <a:prstGeom prst="line">
            <a:avLst/>
          </a:prstGeom>
          <a:ln w="3175" cmpd="dbl">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0" name="直線コネクタ 89">
            <a:extLst>
              <a:ext uri="{FF2B5EF4-FFF2-40B4-BE49-F238E27FC236}">
                <a16:creationId xmlns:a16="http://schemas.microsoft.com/office/drawing/2014/main" id="{606DF826-903B-164D-A830-CBDEF49E5770}"/>
              </a:ext>
            </a:extLst>
          </p:cNvPr>
          <p:cNvCxnSpPr>
            <a:cxnSpLocks/>
          </p:cNvCxnSpPr>
          <p:nvPr/>
        </p:nvCxnSpPr>
        <p:spPr>
          <a:xfrm>
            <a:off x="7386993" y="1936480"/>
            <a:ext cx="1137045" cy="876589"/>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1" name="直線コネクタ 90">
            <a:extLst>
              <a:ext uri="{FF2B5EF4-FFF2-40B4-BE49-F238E27FC236}">
                <a16:creationId xmlns:a16="http://schemas.microsoft.com/office/drawing/2014/main" id="{3D1B4D53-1639-D149-91C9-7D94C260B3B5}"/>
              </a:ext>
            </a:extLst>
          </p:cNvPr>
          <p:cNvCxnSpPr>
            <a:cxnSpLocks/>
          </p:cNvCxnSpPr>
          <p:nvPr/>
        </p:nvCxnSpPr>
        <p:spPr>
          <a:xfrm>
            <a:off x="7835299" y="1949174"/>
            <a:ext cx="243130" cy="861822"/>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2" name="直線コネクタ 91">
            <a:extLst>
              <a:ext uri="{FF2B5EF4-FFF2-40B4-BE49-F238E27FC236}">
                <a16:creationId xmlns:a16="http://schemas.microsoft.com/office/drawing/2014/main" id="{CD3AD9EF-6B9C-FD48-AD71-B4ED25D48D7D}"/>
              </a:ext>
            </a:extLst>
          </p:cNvPr>
          <p:cNvCxnSpPr>
            <a:cxnSpLocks/>
          </p:cNvCxnSpPr>
          <p:nvPr/>
        </p:nvCxnSpPr>
        <p:spPr>
          <a:xfrm>
            <a:off x="7003507" y="2799523"/>
            <a:ext cx="5709" cy="0"/>
          </a:xfrm>
          <a:prstGeom prst="line">
            <a:avLst/>
          </a:prstGeom>
          <a:ln w="3175" cmpd="dbl">
            <a:solidFill>
              <a:schemeClr val="tx1"/>
            </a:solidFill>
          </a:ln>
        </p:spPr>
        <p:style>
          <a:lnRef idx="1">
            <a:schemeClr val="accent1"/>
          </a:lnRef>
          <a:fillRef idx="0">
            <a:schemeClr val="accent1"/>
          </a:fillRef>
          <a:effectRef idx="0">
            <a:schemeClr val="accent1"/>
          </a:effectRef>
          <a:fontRef idx="minor">
            <a:schemeClr val="tx1"/>
          </a:fontRef>
        </p:style>
      </p:cxnSp>
      <p:pic>
        <p:nvPicPr>
          <p:cNvPr id="93" name="Picture 28">
            <a:extLst>
              <a:ext uri="{FF2B5EF4-FFF2-40B4-BE49-F238E27FC236}">
                <a16:creationId xmlns:a16="http://schemas.microsoft.com/office/drawing/2014/main" id="{B5C63145-96C4-0F44-A6DD-3C220EE8009F}"/>
              </a:ext>
            </a:extLst>
          </p:cNvPr>
          <p:cNvPicPr>
            <a:picLocks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7314627" y="1743539"/>
            <a:ext cx="353428" cy="3464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7" name="Picture 28">
            <a:extLst>
              <a:ext uri="{FF2B5EF4-FFF2-40B4-BE49-F238E27FC236}">
                <a16:creationId xmlns:a16="http://schemas.microsoft.com/office/drawing/2014/main" id="{1FC72BEA-BBE3-AC42-A86E-332A16B33BF9}"/>
              </a:ext>
            </a:extLst>
          </p:cNvPr>
          <p:cNvPicPr>
            <a:picLocks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7732250" y="1743539"/>
            <a:ext cx="353428" cy="3464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8" name="Picture 28">
            <a:extLst>
              <a:ext uri="{FF2B5EF4-FFF2-40B4-BE49-F238E27FC236}">
                <a16:creationId xmlns:a16="http://schemas.microsoft.com/office/drawing/2014/main" id="{249B8789-ED96-4640-9598-7800D5F73477}"/>
              </a:ext>
            </a:extLst>
          </p:cNvPr>
          <p:cNvPicPr>
            <a:picLocks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7939319" y="2622473"/>
            <a:ext cx="353428" cy="3464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9" name="Picture 28">
            <a:extLst>
              <a:ext uri="{FF2B5EF4-FFF2-40B4-BE49-F238E27FC236}">
                <a16:creationId xmlns:a16="http://schemas.microsoft.com/office/drawing/2014/main" id="{60A6B917-E420-134E-8990-708954ED7241}"/>
              </a:ext>
            </a:extLst>
          </p:cNvPr>
          <p:cNvPicPr>
            <a:picLocks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8305349" y="2617127"/>
            <a:ext cx="353428" cy="3464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8" name="正方形/長方形 157">
            <a:extLst>
              <a:ext uri="{FF2B5EF4-FFF2-40B4-BE49-F238E27FC236}">
                <a16:creationId xmlns:a16="http://schemas.microsoft.com/office/drawing/2014/main" id="{AF854D45-260F-DB45-A3B5-A2AE2E01BAFE}"/>
              </a:ext>
            </a:extLst>
          </p:cNvPr>
          <p:cNvSpPr/>
          <p:nvPr/>
        </p:nvSpPr>
        <p:spPr>
          <a:xfrm>
            <a:off x="6705002" y="3562735"/>
            <a:ext cx="76113" cy="147295"/>
          </a:xfrm>
          <a:prstGeom prst="rect">
            <a:avLst/>
          </a:prstGeom>
          <a:solidFill>
            <a:schemeClr val="tx1">
              <a:lumMod val="25000"/>
              <a:lumOff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59" name="正方形/長方形 158">
            <a:extLst>
              <a:ext uri="{FF2B5EF4-FFF2-40B4-BE49-F238E27FC236}">
                <a16:creationId xmlns:a16="http://schemas.microsoft.com/office/drawing/2014/main" id="{67D176F1-5EDF-D247-8E27-987A9B2CDBEB}"/>
              </a:ext>
            </a:extLst>
          </p:cNvPr>
          <p:cNvSpPr/>
          <p:nvPr/>
        </p:nvSpPr>
        <p:spPr>
          <a:xfrm rot="2727031">
            <a:off x="7344781" y="3551833"/>
            <a:ext cx="80167" cy="234924"/>
          </a:xfrm>
          <a:prstGeom prst="rect">
            <a:avLst/>
          </a:prstGeom>
          <a:solidFill>
            <a:schemeClr val="tx1">
              <a:lumMod val="25000"/>
              <a:lumOff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cxnSp>
        <p:nvCxnSpPr>
          <p:cNvPr id="160" name="直線コネクタ 159">
            <a:extLst>
              <a:ext uri="{FF2B5EF4-FFF2-40B4-BE49-F238E27FC236}">
                <a16:creationId xmlns:a16="http://schemas.microsoft.com/office/drawing/2014/main" id="{2593B070-D112-944E-987D-DCA4D33F9B1E}"/>
              </a:ext>
            </a:extLst>
          </p:cNvPr>
          <p:cNvCxnSpPr>
            <a:cxnSpLocks/>
            <a:stCxn id="85" idx="0"/>
            <a:endCxn id="78" idx="2"/>
          </p:cNvCxnSpPr>
          <p:nvPr/>
        </p:nvCxnSpPr>
        <p:spPr>
          <a:xfrm flipH="1" flipV="1">
            <a:off x="6969755" y="2971715"/>
            <a:ext cx="1018906" cy="536025"/>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1" name="直線コネクタ 160">
            <a:extLst>
              <a:ext uri="{FF2B5EF4-FFF2-40B4-BE49-F238E27FC236}">
                <a16:creationId xmlns:a16="http://schemas.microsoft.com/office/drawing/2014/main" id="{0501CDE5-F485-7242-AE48-962C9B387DD0}"/>
              </a:ext>
            </a:extLst>
          </p:cNvPr>
          <p:cNvCxnSpPr>
            <a:cxnSpLocks/>
            <a:stCxn id="85" idx="0"/>
            <a:endCxn id="79" idx="2"/>
          </p:cNvCxnSpPr>
          <p:nvPr/>
        </p:nvCxnSpPr>
        <p:spPr>
          <a:xfrm flipH="1" flipV="1">
            <a:off x="7335786" y="2966368"/>
            <a:ext cx="652875" cy="541372"/>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62" name="正方形/長方形 161">
            <a:extLst>
              <a:ext uri="{FF2B5EF4-FFF2-40B4-BE49-F238E27FC236}">
                <a16:creationId xmlns:a16="http://schemas.microsoft.com/office/drawing/2014/main" id="{14B354B0-F26B-FF42-8DC9-518F13B6221C}"/>
              </a:ext>
            </a:extLst>
          </p:cNvPr>
          <p:cNvSpPr/>
          <p:nvPr/>
        </p:nvSpPr>
        <p:spPr>
          <a:xfrm rot="2278681">
            <a:off x="6968890" y="2791231"/>
            <a:ext cx="73520" cy="888160"/>
          </a:xfrm>
          <a:prstGeom prst="rect">
            <a:avLst/>
          </a:prstGeom>
          <a:solidFill>
            <a:schemeClr val="tx1">
              <a:lumMod val="25000"/>
              <a:lumOff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63" name="正方形/長方形 162">
            <a:extLst>
              <a:ext uri="{FF2B5EF4-FFF2-40B4-BE49-F238E27FC236}">
                <a16:creationId xmlns:a16="http://schemas.microsoft.com/office/drawing/2014/main" id="{C6444361-5686-2240-86D9-5C94A20137E2}"/>
              </a:ext>
            </a:extLst>
          </p:cNvPr>
          <p:cNvSpPr/>
          <p:nvPr/>
        </p:nvSpPr>
        <p:spPr>
          <a:xfrm rot="10005057">
            <a:off x="7335072" y="2874495"/>
            <a:ext cx="72060" cy="774821"/>
          </a:xfrm>
          <a:prstGeom prst="rect">
            <a:avLst/>
          </a:prstGeom>
          <a:solidFill>
            <a:schemeClr val="tx1">
              <a:lumMod val="25000"/>
              <a:lumOff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64" name="正方形/長方形 163">
            <a:extLst>
              <a:ext uri="{FF2B5EF4-FFF2-40B4-BE49-F238E27FC236}">
                <a16:creationId xmlns:a16="http://schemas.microsoft.com/office/drawing/2014/main" id="{07DBD1B8-D277-654D-A6AF-E1C7E3E28174}"/>
              </a:ext>
            </a:extLst>
          </p:cNvPr>
          <p:cNvSpPr/>
          <p:nvPr/>
        </p:nvSpPr>
        <p:spPr>
          <a:xfrm>
            <a:off x="8046387" y="3561291"/>
            <a:ext cx="76113" cy="147295"/>
          </a:xfrm>
          <a:prstGeom prst="rect">
            <a:avLst/>
          </a:prstGeom>
          <a:solidFill>
            <a:schemeClr val="accent5">
              <a:lumMod val="20000"/>
              <a:lumOff val="8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66" name="正方形/長方形 165">
            <a:extLst>
              <a:ext uri="{FF2B5EF4-FFF2-40B4-BE49-F238E27FC236}">
                <a16:creationId xmlns:a16="http://schemas.microsoft.com/office/drawing/2014/main" id="{9450D4A6-42BA-FA4B-AD8A-969DFBB6F130}"/>
              </a:ext>
            </a:extLst>
          </p:cNvPr>
          <p:cNvSpPr/>
          <p:nvPr/>
        </p:nvSpPr>
        <p:spPr>
          <a:xfrm>
            <a:off x="7490371" y="3581514"/>
            <a:ext cx="76113" cy="147295"/>
          </a:xfrm>
          <a:prstGeom prst="rect">
            <a:avLst/>
          </a:prstGeom>
          <a:solidFill>
            <a:schemeClr val="accent5">
              <a:lumMod val="20000"/>
              <a:lumOff val="8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67" name="正方形/長方形 166">
            <a:extLst>
              <a:ext uri="{FF2B5EF4-FFF2-40B4-BE49-F238E27FC236}">
                <a16:creationId xmlns:a16="http://schemas.microsoft.com/office/drawing/2014/main" id="{510BD251-DF3B-774A-8982-FD4CB2EBC2D7}"/>
              </a:ext>
            </a:extLst>
          </p:cNvPr>
          <p:cNvSpPr/>
          <p:nvPr/>
        </p:nvSpPr>
        <p:spPr>
          <a:xfrm rot="10005057">
            <a:off x="7410172" y="2859030"/>
            <a:ext cx="71374" cy="757524"/>
          </a:xfrm>
          <a:prstGeom prst="rect">
            <a:avLst/>
          </a:prstGeom>
          <a:solidFill>
            <a:schemeClr val="accent5">
              <a:lumMod val="20000"/>
              <a:lumOff val="8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68" name="正方形/長方形 167">
            <a:extLst>
              <a:ext uri="{FF2B5EF4-FFF2-40B4-BE49-F238E27FC236}">
                <a16:creationId xmlns:a16="http://schemas.microsoft.com/office/drawing/2014/main" id="{D8967875-CE09-1648-B9A8-463DEF8D12E1}"/>
              </a:ext>
            </a:extLst>
          </p:cNvPr>
          <p:cNvSpPr/>
          <p:nvPr/>
        </p:nvSpPr>
        <p:spPr>
          <a:xfrm rot="7900227">
            <a:off x="7695574" y="2763899"/>
            <a:ext cx="82899" cy="981900"/>
          </a:xfrm>
          <a:prstGeom prst="rect">
            <a:avLst/>
          </a:prstGeom>
          <a:solidFill>
            <a:schemeClr val="accent5">
              <a:lumMod val="20000"/>
              <a:lumOff val="8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75" name="正方形/長方形 174">
            <a:extLst>
              <a:ext uri="{FF2B5EF4-FFF2-40B4-BE49-F238E27FC236}">
                <a16:creationId xmlns:a16="http://schemas.microsoft.com/office/drawing/2014/main" id="{FD4F1473-9F32-AA49-BDE6-D9B031428238}"/>
              </a:ext>
            </a:extLst>
          </p:cNvPr>
          <p:cNvSpPr/>
          <p:nvPr/>
        </p:nvSpPr>
        <p:spPr>
          <a:xfrm>
            <a:off x="7150287" y="4146346"/>
            <a:ext cx="1160895" cy="215444"/>
          </a:xfrm>
          <a:prstGeom prst="rect">
            <a:avLst/>
          </a:prstGeom>
        </p:spPr>
        <p:txBody>
          <a:bodyPr wrap="none">
            <a:spAutoFit/>
          </a:bodyPr>
          <a:lstStyle/>
          <a:p>
            <a:pPr algn="ctr"/>
            <a:r>
              <a:rPr kumimoji="1" lang="en-US" altLang="ja-JP" sz="800">
                <a:latin typeface="+mn-lt"/>
              </a:rPr>
              <a:t>IP</a:t>
            </a:r>
            <a:r>
              <a:rPr kumimoji="1" lang="ja-JP" altLang="en-US" sz="800">
                <a:latin typeface="+mn-lt"/>
              </a:rPr>
              <a:t> アドレスの設定箇所</a:t>
            </a:r>
          </a:p>
        </p:txBody>
      </p:sp>
      <p:cxnSp>
        <p:nvCxnSpPr>
          <p:cNvPr id="176" name="直線コネクタ 175">
            <a:extLst>
              <a:ext uri="{FF2B5EF4-FFF2-40B4-BE49-F238E27FC236}">
                <a16:creationId xmlns:a16="http://schemas.microsoft.com/office/drawing/2014/main" id="{2C9A05E5-B68C-3A49-B738-4EB313CCDC26}"/>
              </a:ext>
            </a:extLst>
          </p:cNvPr>
          <p:cNvCxnSpPr>
            <a:cxnSpLocks/>
          </p:cNvCxnSpPr>
          <p:nvPr/>
        </p:nvCxnSpPr>
        <p:spPr>
          <a:xfrm flipH="1">
            <a:off x="6852825" y="1941135"/>
            <a:ext cx="580613" cy="66650"/>
          </a:xfrm>
          <a:prstGeom prst="line">
            <a:avLst/>
          </a:prstGeom>
          <a:ln w="3175">
            <a:solidFill>
              <a:schemeClr val="tx1"/>
            </a:solidFill>
            <a:prstDash val="sysDash"/>
            <a:headEnd type="oval" w="sm" len="sm"/>
          </a:ln>
        </p:spPr>
        <p:style>
          <a:lnRef idx="1">
            <a:schemeClr val="accent1"/>
          </a:lnRef>
          <a:fillRef idx="0">
            <a:schemeClr val="accent1"/>
          </a:fillRef>
          <a:effectRef idx="0">
            <a:schemeClr val="accent1"/>
          </a:effectRef>
          <a:fontRef idx="minor">
            <a:schemeClr val="tx1"/>
          </a:fontRef>
        </p:style>
      </p:cxnSp>
      <p:cxnSp>
        <p:nvCxnSpPr>
          <p:cNvPr id="177" name="直線コネクタ 176">
            <a:extLst>
              <a:ext uri="{FF2B5EF4-FFF2-40B4-BE49-F238E27FC236}">
                <a16:creationId xmlns:a16="http://schemas.microsoft.com/office/drawing/2014/main" id="{02DCE662-3D7F-8744-930E-F91C9DC9A2FE}"/>
              </a:ext>
            </a:extLst>
          </p:cNvPr>
          <p:cNvCxnSpPr>
            <a:cxnSpLocks/>
          </p:cNvCxnSpPr>
          <p:nvPr/>
        </p:nvCxnSpPr>
        <p:spPr>
          <a:xfrm flipH="1" flipV="1">
            <a:off x="6852825" y="2007785"/>
            <a:ext cx="98667" cy="805284"/>
          </a:xfrm>
          <a:prstGeom prst="line">
            <a:avLst/>
          </a:prstGeom>
          <a:ln w="3175">
            <a:solidFill>
              <a:schemeClr val="tx1"/>
            </a:solidFill>
            <a:prstDash val="sysDash"/>
            <a:headEnd type="oval" w="sm" len="sm"/>
          </a:ln>
        </p:spPr>
        <p:style>
          <a:lnRef idx="1">
            <a:schemeClr val="accent1"/>
          </a:lnRef>
          <a:fillRef idx="0">
            <a:schemeClr val="accent1"/>
          </a:fillRef>
          <a:effectRef idx="0">
            <a:schemeClr val="accent1"/>
          </a:effectRef>
          <a:fontRef idx="minor">
            <a:schemeClr val="tx1"/>
          </a:fontRef>
        </p:style>
      </p:cxnSp>
      <p:sp>
        <p:nvSpPr>
          <p:cNvPr id="178" name="テキスト ボックス 177">
            <a:extLst>
              <a:ext uri="{FF2B5EF4-FFF2-40B4-BE49-F238E27FC236}">
                <a16:creationId xmlns:a16="http://schemas.microsoft.com/office/drawing/2014/main" id="{F9868F52-819D-ED4B-819F-4B26C1C7D40B}"/>
              </a:ext>
            </a:extLst>
          </p:cNvPr>
          <p:cNvSpPr txBox="1"/>
          <p:nvPr/>
        </p:nvSpPr>
        <p:spPr>
          <a:xfrm>
            <a:off x="8355227" y="1692614"/>
            <a:ext cx="888385" cy="338554"/>
          </a:xfrm>
          <a:prstGeom prst="rect">
            <a:avLst/>
          </a:prstGeom>
          <a:noFill/>
        </p:spPr>
        <p:txBody>
          <a:bodyPr wrap="none" rtlCol="0">
            <a:spAutoFit/>
          </a:bodyPr>
          <a:lstStyle/>
          <a:p>
            <a:r>
              <a:rPr kumimoji="1" lang="ja-JP" altLang="en-US" sz="800">
                <a:latin typeface="MS UI Gothic" panose="020B0600070205080204" pitchFamily="34" charset="-128"/>
                <a:ea typeface="MS UI Gothic" panose="020B0600070205080204" pitchFamily="34" charset="-128"/>
              </a:rPr>
              <a:t>ルーテッド</a:t>
            </a:r>
            <a:endParaRPr kumimoji="1" lang="en-US" altLang="ja-JP" sz="800">
              <a:latin typeface="MS UI Gothic" panose="020B0600070205080204" pitchFamily="34" charset="-128"/>
              <a:ea typeface="MS UI Gothic" panose="020B0600070205080204" pitchFamily="34" charset="-128"/>
            </a:endParaRPr>
          </a:p>
          <a:p>
            <a:r>
              <a:rPr kumimoji="1" lang="ja-JP" altLang="en-US" sz="800">
                <a:latin typeface="MS UI Gothic" panose="020B0600070205080204" pitchFamily="34" charset="-128"/>
                <a:ea typeface="MS UI Gothic" panose="020B0600070205080204" pitchFamily="34" charset="-128"/>
              </a:rPr>
              <a:t>インターフェース</a:t>
            </a:r>
          </a:p>
        </p:txBody>
      </p:sp>
      <p:cxnSp>
        <p:nvCxnSpPr>
          <p:cNvPr id="179" name="直線コネクタ 178">
            <a:extLst>
              <a:ext uri="{FF2B5EF4-FFF2-40B4-BE49-F238E27FC236}">
                <a16:creationId xmlns:a16="http://schemas.microsoft.com/office/drawing/2014/main" id="{D1BD4627-8706-334E-A6B1-D1C8B0CCA731}"/>
              </a:ext>
            </a:extLst>
          </p:cNvPr>
          <p:cNvCxnSpPr>
            <a:cxnSpLocks/>
            <a:endCxn id="178" idx="1"/>
          </p:cNvCxnSpPr>
          <p:nvPr/>
        </p:nvCxnSpPr>
        <p:spPr>
          <a:xfrm flipV="1">
            <a:off x="8016723" y="1861891"/>
            <a:ext cx="338504" cy="300634"/>
          </a:xfrm>
          <a:prstGeom prst="line">
            <a:avLst/>
          </a:prstGeom>
          <a:ln w="3175">
            <a:solidFill>
              <a:schemeClr val="tx1"/>
            </a:solidFill>
            <a:prstDash val="sysDash"/>
            <a:headEnd type="oval" w="sm" len="sm"/>
          </a:ln>
        </p:spPr>
        <p:style>
          <a:lnRef idx="1">
            <a:schemeClr val="accent1"/>
          </a:lnRef>
          <a:fillRef idx="0">
            <a:schemeClr val="accent1"/>
          </a:fillRef>
          <a:effectRef idx="0">
            <a:schemeClr val="accent1"/>
          </a:effectRef>
          <a:fontRef idx="minor">
            <a:schemeClr val="tx1"/>
          </a:fontRef>
        </p:style>
      </p:cxnSp>
      <p:cxnSp>
        <p:nvCxnSpPr>
          <p:cNvPr id="180" name="直線コネクタ 179">
            <a:extLst>
              <a:ext uri="{FF2B5EF4-FFF2-40B4-BE49-F238E27FC236}">
                <a16:creationId xmlns:a16="http://schemas.microsoft.com/office/drawing/2014/main" id="{E82CAA41-21FD-7B47-B698-FBD4FF8A8206}"/>
              </a:ext>
            </a:extLst>
          </p:cNvPr>
          <p:cNvCxnSpPr>
            <a:cxnSpLocks/>
            <a:endCxn id="178" idx="1"/>
          </p:cNvCxnSpPr>
          <p:nvPr/>
        </p:nvCxnSpPr>
        <p:spPr>
          <a:xfrm flipV="1">
            <a:off x="8329054" y="1861891"/>
            <a:ext cx="26173" cy="675294"/>
          </a:xfrm>
          <a:prstGeom prst="line">
            <a:avLst/>
          </a:prstGeom>
          <a:ln w="3175">
            <a:solidFill>
              <a:schemeClr val="tx1"/>
            </a:solidFill>
            <a:prstDash val="sysDash"/>
            <a:headEnd type="oval" w="sm" len="sm"/>
          </a:ln>
        </p:spPr>
        <p:style>
          <a:lnRef idx="1">
            <a:schemeClr val="accent1"/>
          </a:lnRef>
          <a:fillRef idx="0">
            <a:schemeClr val="accent1"/>
          </a:fillRef>
          <a:effectRef idx="0">
            <a:schemeClr val="accent1"/>
          </a:effectRef>
          <a:fontRef idx="minor">
            <a:schemeClr val="tx1"/>
          </a:fontRef>
        </p:style>
      </p:cxnSp>
      <p:cxnSp>
        <p:nvCxnSpPr>
          <p:cNvPr id="182" name="直線コネクタ 181">
            <a:extLst>
              <a:ext uri="{FF2B5EF4-FFF2-40B4-BE49-F238E27FC236}">
                <a16:creationId xmlns:a16="http://schemas.microsoft.com/office/drawing/2014/main" id="{C2E12B48-0EA3-474E-B346-5414B1268F89}"/>
              </a:ext>
            </a:extLst>
          </p:cNvPr>
          <p:cNvCxnSpPr>
            <a:cxnSpLocks/>
            <a:stCxn id="163" idx="2"/>
          </p:cNvCxnSpPr>
          <p:nvPr/>
        </p:nvCxnSpPr>
        <p:spPr>
          <a:xfrm flipH="1">
            <a:off x="6548497" y="2884807"/>
            <a:ext cx="733817" cy="148724"/>
          </a:xfrm>
          <a:prstGeom prst="line">
            <a:avLst/>
          </a:prstGeom>
          <a:ln w="3175">
            <a:solidFill>
              <a:schemeClr val="tx1"/>
            </a:solidFill>
            <a:prstDash val="sysDash"/>
            <a:headEnd type="oval" w="sm" len="sm"/>
          </a:ln>
        </p:spPr>
        <p:style>
          <a:lnRef idx="1">
            <a:schemeClr val="accent1"/>
          </a:lnRef>
          <a:fillRef idx="0">
            <a:schemeClr val="accent1"/>
          </a:fillRef>
          <a:effectRef idx="0">
            <a:schemeClr val="accent1"/>
          </a:effectRef>
          <a:fontRef idx="minor">
            <a:schemeClr val="tx1"/>
          </a:fontRef>
        </p:style>
      </p:cxnSp>
      <p:cxnSp>
        <p:nvCxnSpPr>
          <p:cNvPr id="183" name="直線コネクタ 182">
            <a:extLst>
              <a:ext uri="{FF2B5EF4-FFF2-40B4-BE49-F238E27FC236}">
                <a16:creationId xmlns:a16="http://schemas.microsoft.com/office/drawing/2014/main" id="{1131F4B5-90CA-184B-8EF1-A22FB74AD810}"/>
              </a:ext>
            </a:extLst>
          </p:cNvPr>
          <p:cNvCxnSpPr>
            <a:cxnSpLocks/>
            <a:stCxn id="168" idx="2"/>
          </p:cNvCxnSpPr>
          <p:nvPr/>
        </p:nvCxnSpPr>
        <p:spPr>
          <a:xfrm flipH="1">
            <a:off x="6548497" y="2928444"/>
            <a:ext cx="821796" cy="105087"/>
          </a:xfrm>
          <a:prstGeom prst="line">
            <a:avLst/>
          </a:prstGeom>
          <a:ln w="3175">
            <a:solidFill>
              <a:schemeClr val="tx1"/>
            </a:solidFill>
            <a:prstDash val="sysDash"/>
            <a:headEnd type="oval" w="sm" len="sm"/>
          </a:ln>
        </p:spPr>
        <p:style>
          <a:lnRef idx="1">
            <a:schemeClr val="accent1"/>
          </a:lnRef>
          <a:fillRef idx="0">
            <a:schemeClr val="accent1"/>
          </a:fillRef>
          <a:effectRef idx="0">
            <a:schemeClr val="accent1"/>
          </a:effectRef>
          <a:fontRef idx="minor">
            <a:schemeClr val="tx1"/>
          </a:fontRef>
        </p:style>
      </p:cxnSp>
      <p:sp>
        <p:nvSpPr>
          <p:cNvPr id="184" name="テキスト ボックス 183">
            <a:extLst>
              <a:ext uri="{FF2B5EF4-FFF2-40B4-BE49-F238E27FC236}">
                <a16:creationId xmlns:a16="http://schemas.microsoft.com/office/drawing/2014/main" id="{45D3F7C1-F617-9C48-9C28-080F53B4DE6B}"/>
              </a:ext>
            </a:extLst>
          </p:cNvPr>
          <p:cNvSpPr txBox="1"/>
          <p:nvPr/>
        </p:nvSpPr>
        <p:spPr>
          <a:xfrm>
            <a:off x="6596458" y="3728809"/>
            <a:ext cx="492444" cy="338554"/>
          </a:xfrm>
          <a:prstGeom prst="rect">
            <a:avLst/>
          </a:prstGeom>
          <a:noFill/>
        </p:spPr>
        <p:txBody>
          <a:bodyPr wrap="none" rtlCol="0">
            <a:spAutoFit/>
          </a:bodyPr>
          <a:lstStyle/>
          <a:p>
            <a:pPr algn="ctr"/>
            <a:r>
              <a:rPr kumimoji="1" lang="ja-JP" altLang="en-US" sz="800">
                <a:latin typeface="MS UI Gothic" panose="020B0600070205080204" pitchFamily="34" charset="-128"/>
                <a:ea typeface="MS UI Gothic" panose="020B0600070205080204" pitchFamily="34" charset="-128"/>
              </a:rPr>
              <a:t>管理用</a:t>
            </a:r>
            <a:endParaRPr kumimoji="1" lang="en-US" altLang="ja-JP" sz="800">
              <a:latin typeface="MS UI Gothic" panose="020B0600070205080204" pitchFamily="34" charset="-128"/>
              <a:ea typeface="MS UI Gothic" panose="020B0600070205080204" pitchFamily="34" charset="-128"/>
            </a:endParaRPr>
          </a:p>
          <a:p>
            <a:pPr algn="ctr"/>
            <a:r>
              <a:rPr kumimoji="1" lang="en-US" altLang="ja-JP" sz="800">
                <a:latin typeface="MS UI Gothic" panose="020B0600070205080204" pitchFamily="34" charset="-128"/>
                <a:ea typeface="MS UI Gothic" panose="020B0600070205080204" pitchFamily="34" charset="-128"/>
              </a:rPr>
              <a:t>VLAN</a:t>
            </a:r>
            <a:endParaRPr kumimoji="1" lang="ja-JP" altLang="en-US" sz="800">
              <a:latin typeface="MS UI Gothic" panose="020B0600070205080204" pitchFamily="34" charset="-128"/>
              <a:ea typeface="MS UI Gothic" panose="020B0600070205080204" pitchFamily="34" charset="-128"/>
            </a:endParaRPr>
          </a:p>
        </p:txBody>
      </p:sp>
      <p:cxnSp>
        <p:nvCxnSpPr>
          <p:cNvPr id="185" name="直線コネクタ 184">
            <a:extLst>
              <a:ext uri="{FF2B5EF4-FFF2-40B4-BE49-F238E27FC236}">
                <a16:creationId xmlns:a16="http://schemas.microsoft.com/office/drawing/2014/main" id="{CD480D57-D063-3D4B-8154-74C26711F3BC}"/>
              </a:ext>
            </a:extLst>
          </p:cNvPr>
          <p:cNvCxnSpPr>
            <a:cxnSpLocks/>
            <a:stCxn id="167" idx="0"/>
            <a:endCxn id="184" idx="3"/>
          </p:cNvCxnSpPr>
          <p:nvPr/>
        </p:nvCxnSpPr>
        <p:spPr>
          <a:xfrm flipH="1">
            <a:off x="7088902" y="3606473"/>
            <a:ext cx="443763" cy="291613"/>
          </a:xfrm>
          <a:prstGeom prst="line">
            <a:avLst/>
          </a:prstGeom>
          <a:ln w="3175">
            <a:solidFill>
              <a:schemeClr val="tx1"/>
            </a:solidFill>
            <a:prstDash val="sysDash"/>
            <a:headEnd type="oval" w="sm" len="sm"/>
          </a:ln>
        </p:spPr>
        <p:style>
          <a:lnRef idx="1">
            <a:schemeClr val="accent1"/>
          </a:lnRef>
          <a:fillRef idx="0">
            <a:schemeClr val="accent1"/>
          </a:fillRef>
          <a:effectRef idx="0">
            <a:schemeClr val="accent1"/>
          </a:effectRef>
          <a:fontRef idx="minor">
            <a:schemeClr val="tx1"/>
          </a:fontRef>
        </p:style>
      </p:cxnSp>
      <p:sp>
        <p:nvSpPr>
          <p:cNvPr id="56" name="テキスト ボックス 55">
            <a:extLst>
              <a:ext uri="{FF2B5EF4-FFF2-40B4-BE49-F238E27FC236}">
                <a16:creationId xmlns:a16="http://schemas.microsoft.com/office/drawing/2014/main" id="{F397D500-5DA1-4C66-ACEB-D98A59EE45BB}"/>
              </a:ext>
            </a:extLst>
          </p:cNvPr>
          <p:cNvSpPr txBox="1"/>
          <p:nvPr/>
        </p:nvSpPr>
        <p:spPr>
          <a:xfrm>
            <a:off x="6520214" y="1815249"/>
            <a:ext cx="739305" cy="215444"/>
          </a:xfrm>
          <a:prstGeom prst="rect">
            <a:avLst/>
          </a:prstGeom>
          <a:noFill/>
        </p:spPr>
        <p:txBody>
          <a:bodyPr wrap="none" rtlCol="0">
            <a:spAutoFit/>
          </a:bodyPr>
          <a:lstStyle/>
          <a:p>
            <a:r>
              <a:rPr kumimoji="1" lang="ja-JP" altLang="en-US" sz="800">
                <a:latin typeface="MS UI Gothic" panose="020B0600070205080204" pitchFamily="34" charset="-128"/>
                <a:ea typeface="MS UI Gothic" panose="020B0600070205080204" pitchFamily="34" charset="-128"/>
              </a:rPr>
              <a:t>ループバック</a:t>
            </a:r>
          </a:p>
        </p:txBody>
      </p:sp>
      <p:sp>
        <p:nvSpPr>
          <p:cNvPr id="59" name="テキスト ボックス 58">
            <a:extLst>
              <a:ext uri="{FF2B5EF4-FFF2-40B4-BE49-F238E27FC236}">
                <a16:creationId xmlns:a16="http://schemas.microsoft.com/office/drawing/2014/main" id="{1D276B96-1713-45F3-941F-E8B8F213DCE4}"/>
              </a:ext>
            </a:extLst>
          </p:cNvPr>
          <p:cNvSpPr txBox="1"/>
          <p:nvPr/>
        </p:nvSpPr>
        <p:spPr>
          <a:xfrm>
            <a:off x="6303042" y="2918580"/>
            <a:ext cx="336952" cy="215444"/>
          </a:xfrm>
          <a:prstGeom prst="rect">
            <a:avLst/>
          </a:prstGeom>
          <a:noFill/>
        </p:spPr>
        <p:txBody>
          <a:bodyPr wrap="none" rtlCol="0">
            <a:spAutoFit/>
          </a:bodyPr>
          <a:lstStyle/>
          <a:p>
            <a:r>
              <a:rPr kumimoji="1" lang="en-US" altLang="ja-JP" sz="800">
                <a:latin typeface="MS UI Gothic" panose="020B0600070205080204" pitchFamily="34" charset="-128"/>
                <a:ea typeface="MS UI Gothic" panose="020B0600070205080204" pitchFamily="34" charset="-128"/>
              </a:rPr>
              <a:t>SVI</a:t>
            </a:r>
            <a:endParaRPr kumimoji="1" lang="ja-JP" altLang="en-US" sz="800">
              <a:latin typeface="MS UI Gothic" panose="020B0600070205080204" pitchFamily="34" charset="-128"/>
              <a:ea typeface="MS UI Gothic" panose="020B0600070205080204" pitchFamily="34" charset="-128"/>
            </a:endParaRPr>
          </a:p>
        </p:txBody>
      </p:sp>
    </p:spTree>
    <p:extLst>
      <p:ext uri="{BB962C8B-B14F-4D97-AF65-F5344CB8AC3E}">
        <p14:creationId xmlns:p14="http://schemas.microsoft.com/office/powerpoint/2010/main" val="3737160462"/>
      </p:ext>
    </p:extLst>
  </p:cSld>
  <p:clrMapOvr>
    <a:masterClrMapping/>
  </p:clrMapOvr>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a:extLst>
              <a:ext uri="{FF2B5EF4-FFF2-40B4-BE49-F238E27FC236}">
                <a16:creationId xmlns:a16="http://schemas.microsoft.com/office/drawing/2014/main" id="{9D40C83A-57F7-444B-914D-969136DB9FD7}"/>
              </a:ext>
            </a:extLst>
          </p:cNvPr>
          <p:cNvSpPr>
            <a:spLocks noGrp="1"/>
          </p:cNvSpPr>
          <p:nvPr>
            <p:ph type="title"/>
          </p:nvPr>
        </p:nvSpPr>
        <p:spPr/>
        <p:txBody>
          <a:bodyPr/>
          <a:lstStyle/>
          <a:p>
            <a:r>
              <a:rPr lang="en-US" altLang="ja-JP" sz="2400">
                <a:latin typeface="+mn-lt"/>
              </a:rPr>
              <a:t>OSPF </a:t>
            </a:r>
            <a:r>
              <a:rPr lang="ja-JP" altLang="en-US" sz="2400">
                <a:latin typeface="+mn-lt"/>
              </a:rPr>
              <a:t>による</a:t>
            </a:r>
            <a:r>
              <a:rPr lang="en-US" altLang="ja-JP" sz="2400">
                <a:latin typeface="+mn-lt"/>
              </a:rPr>
              <a:t> IPv4 </a:t>
            </a:r>
            <a:r>
              <a:rPr lang="ja-JP" altLang="en-US" sz="2400">
                <a:latin typeface="+mn-lt"/>
              </a:rPr>
              <a:t>ルーティングのベスト</a:t>
            </a:r>
            <a:r>
              <a:rPr lang="en-US" altLang="ja-JP" sz="2400">
                <a:latin typeface="+mn-lt"/>
              </a:rPr>
              <a:t> </a:t>
            </a:r>
            <a:r>
              <a:rPr lang="ja-JP" altLang="en-US" sz="2400">
                <a:latin typeface="+mn-lt"/>
              </a:rPr>
              <a:t>プラクティス設定</a:t>
            </a:r>
            <a:endParaRPr kumimoji="1" lang="ja-JP" altLang="en-US" sz="2400">
              <a:latin typeface="+mn-lt"/>
            </a:endParaRPr>
          </a:p>
        </p:txBody>
      </p:sp>
      <p:sp>
        <p:nvSpPr>
          <p:cNvPr id="5" name="Text Placeholder 4">
            <a:extLst>
              <a:ext uri="{FF2B5EF4-FFF2-40B4-BE49-F238E27FC236}">
                <a16:creationId xmlns:a16="http://schemas.microsoft.com/office/drawing/2014/main" id="{172A0901-3F87-FF4D-BF1D-4C63E6882634}"/>
              </a:ext>
            </a:extLst>
          </p:cNvPr>
          <p:cNvSpPr>
            <a:spLocks noGrp="1"/>
          </p:cNvSpPr>
          <p:nvPr>
            <p:ph type="body" sz="quarter" idx="12"/>
          </p:nvPr>
        </p:nvSpPr>
        <p:spPr/>
        <p:txBody>
          <a:bodyPr/>
          <a:lstStyle/>
          <a:p>
            <a:r>
              <a:rPr kumimoji="1" lang="en-US" altLang="ja-JP"/>
              <a:t>2.7  </a:t>
            </a:r>
            <a:r>
              <a:rPr kumimoji="1" lang="ja-JP" altLang="en-US"/>
              <a:t>論理構成</a:t>
            </a:r>
          </a:p>
        </p:txBody>
      </p:sp>
      <p:sp>
        <p:nvSpPr>
          <p:cNvPr id="8" name="テキスト プレースホルダー 3">
            <a:extLst>
              <a:ext uri="{FF2B5EF4-FFF2-40B4-BE49-F238E27FC236}">
                <a16:creationId xmlns:a16="http://schemas.microsoft.com/office/drawing/2014/main" id="{40B7D79D-B052-504E-A5F0-71A22999EF3E}"/>
              </a:ext>
            </a:extLst>
          </p:cNvPr>
          <p:cNvSpPr txBox="1">
            <a:spLocks/>
          </p:cNvSpPr>
          <p:nvPr/>
        </p:nvSpPr>
        <p:spPr>
          <a:xfrm>
            <a:off x="228600" y="983680"/>
            <a:ext cx="5536022" cy="3759019"/>
          </a:xfrm>
          <a:prstGeom prst="rect">
            <a:avLst/>
          </a:prstGeom>
          <a:solidFill>
            <a:schemeClr val="bg2"/>
          </a:solidFill>
        </p:spPr>
        <p:txBody>
          <a:bodyPr anchor="t"/>
          <a:lstStyle>
            <a:lvl1pPr marL="169863" indent="-169863" algn="l" defTabSz="684213" rtl="0" eaLnBrk="1" fontAlgn="base" hangingPunct="1">
              <a:lnSpc>
                <a:spcPct val="95000"/>
              </a:lnSpc>
              <a:spcBef>
                <a:spcPts val="1075"/>
              </a:spcBef>
              <a:spcAft>
                <a:spcPct val="0"/>
              </a:spcAft>
              <a:buClr>
                <a:schemeClr val="tx2"/>
              </a:buClr>
              <a:buSzPct val="90000"/>
              <a:buFont typeface="Arial" charset="0"/>
              <a:buChar char="•"/>
              <a:defRPr lang="en-US" sz="1500" kern="1200" dirty="0">
                <a:solidFill>
                  <a:schemeClr val="tx1"/>
                </a:solidFill>
                <a:latin typeface="+mn-lt"/>
                <a:ea typeface="ＭＳ Ｐゴシック" charset="0"/>
                <a:cs typeface="CiscoSans"/>
              </a:defRPr>
            </a:lvl1pPr>
            <a:lvl2pPr marL="358775" indent="-215900" algn="l" defTabSz="684213" rtl="0" eaLnBrk="1" fontAlgn="base" hangingPunct="1">
              <a:lnSpc>
                <a:spcPct val="95000"/>
              </a:lnSpc>
              <a:spcBef>
                <a:spcPts val="600"/>
              </a:spcBef>
              <a:spcAft>
                <a:spcPct val="0"/>
              </a:spcAft>
              <a:buClr>
                <a:schemeClr val="tx2"/>
              </a:buClr>
              <a:buFont typeface="Arial" charset="0"/>
              <a:buChar char="•"/>
              <a:defRPr lang="en-US" sz="1400" kern="1200" dirty="0">
                <a:solidFill>
                  <a:schemeClr val="tx1"/>
                </a:solidFill>
                <a:latin typeface="+mn-lt"/>
                <a:ea typeface="ＭＳ Ｐゴシック" charset="0"/>
                <a:cs typeface="CiscoSans"/>
              </a:defRPr>
            </a:lvl2pPr>
            <a:lvl3pPr marL="431800" indent="-169863" algn="l" defTabSz="684213" rtl="0" eaLnBrk="1" fontAlgn="base" hangingPunct="1">
              <a:lnSpc>
                <a:spcPct val="95000"/>
              </a:lnSpc>
              <a:spcBef>
                <a:spcPts val="625"/>
              </a:spcBef>
              <a:spcAft>
                <a:spcPct val="0"/>
              </a:spcAft>
              <a:buFont typeface="Arial" charset="0"/>
              <a:buChar char="•"/>
              <a:defRPr lang="en-US" sz="1200" kern="1200" dirty="0">
                <a:solidFill>
                  <a:schemeClr val="tx1"/>
                </a:solidFill>
                <a:latin typeface="+mn-lt"/>
                <a:ea typeface="ＭＳ Ｐゴシック" charset="0"/>
                <a:cs typeface="CiscoSans"/>
              </a:defRPr>
            </a:lvl3pPr>
            <a:lvl4pPr marL="503238" indent="-169863" algn="l" defTabSz="684213" rtl="0" eaLnBrk="1" fontAlgn="base" hangingPunct="1">
              <a:lnSpc>
                <a:spcPct val="95000"/>
              </a:lnSpc>
              <a:spcBef>
                <a:spcPts val="625"/>
              </a:spcBef>
              <a:spcAft>
                <a:spcPct val="0"/>
              </a:spcAft>
              <a:buFont typeface="Arial" charset="0"/>
              <a:buChar char="•"/>
              <a:defRPr lang="en-US" sz="1100" kern="1200" dirty="0">
                <a:solidFill>
                  <a:schemeClr val="tx1"/>
                </a:solidFill>
                <a:latin typeface="+mn-lt"/>
                <a:ea typeface="ＭＳ Ｐゴシック" charset="0"/>
                <a:cs typeface="CiscoSans"/>
              </a:defRPr>
            </a:lvl4pPr>
            <a:lvl5pPr marL="574675" indent="-169863" algn="l" defTabSz="684213" rtl="0" eaLnBrk="1" fontAlgn="base" hangingPunct="1">
              <a:lnSpc>
                <a:spcPct val="95000"/>
              </a:lnSpc>
              <a:spcBef>
                <a:spcPts val="625"/>
              </a:spcBef>
              <a:spcAft>
                <a:spcPct val="0"/>
              </a:spcAft>
              <a:buFont typeface="Arial" charset="0"/>
              <a:buChar char="•"/>
              <a:defRPr lang="en-US" sz="1100" kern="1200" dirty="0">
                <a:solidFill>
                  <a:schemeClr val="tx1"/>
                </a:solidFill>
                <a:latin typeface="+mn-lt"/>
                <a:ea typeface="ＭＳ Ｐゴシック" charset="0"/>
                <a:cs typeface="CiscoSans"/>
              </a:defRPr>
            </a:lvl5pPr>
            <a:lvl6pPr marL="863856" indent="-171445" algn="l" defTabSz="685777" rtl="0" eaLnBrk="1" latinLnBrk="0" hangingPunct="1">
              <a:spcBef>
                <a:spcPts val="600"/>
              </a:spcBef>
              <a:buFont typeface="Arial" pitchFamily="34" charset="0"/>
              <a:buChar char="•"/>
              <a:defRPr sz="900" kern="1200" baseline="0">
                <a:solidFill>
                  <a:schemeClr val="tx1"/>
                </a:solidFill>
                <a:latin typeface="+mn-lt"/>
                <a:ea typeface="+mn-ea"/>
                <a:cs typeface="+mn-cs"/>
              </a:defRPr>
            </a:lvl6pPr>
            <a:lvl7pPr marL="935844" indent="-171422" algn="l" defTabSz="685777" rtl="0" eaLnBrk="1" latinLnBrk="0" hangingPunct="1">
              <a:spcBef>
                <a:spcPts val="600"/>
              </a:spcBef>
              <a:buFont typeface="Arial" pitchFamily="34" charset="0"/>
              <a:buChar char="•"/>
              <a:defRPr sz="800" kern="1200" baseline="0">
                <a:solidFill>
                  <a:schemeClr val="tx1"/>
                </a:solidFill>
                <a:latin typeface="+mn-lt"/>
                <a:ea typeface="+mn-ea"/>
                <a:cs typeface="+mn-cs"/>
              </a:defRPr>
            </a:lvl7pPr>
            <a:lvl8pPr marL="2400220" indent="0" algn="l" defTabSz="685777" rtl="0" eaLnBrk="1" latinLnBrk="0" hangingPunct="1">
              <a:spcBef>
                <a:spcPct val="20000"/>
              </a:spcBef>
              <a:buFont typeface="Arial" pitchFamily="34" charset="0"/>
              <a:buNone/>
              <a:defRPr sz="1500" kern="1200">
                <a:solidFill>
                  <a:schemeClr val="tx1"/>
                </a:solidFill>
                <a:latin typeface="+mn-lt"/>
                <a:ea typeface="+mn-ea"/>
                <a:cs typeface="+mn-cs"/>
              </a:defRPr>
            </a:lvl8pPr>
            <a:lvl9pPr marL="2914553" indent="-171445" algn="l" defTabSz="685777" rtl="0" eaLnBrk="1" latinLnBrk="0" hangingPunct="1">
              <a:spcBef>
                <a:spcPct val="20000"/>
              </a:spcBef>
              <a:buFont typeface="Arial" pitchFamily="34" charset="0"/>
              <a:buChar char="•"/>
              <a:defRPr sz="1500" kern="1200">
                <a:solidFill>
                  <a:schemeClr val="tx1"/>
                </a:solidFill>
                <a:latin typeface="+mn-lt"/>
                <a:ea typeface="+mn-ea"/>
                <a:cs typeface="+mn-cs"/>
              </a:defRPr>
            </a:lvl9pPr>
          </a:lstStyle>
          <a:p>
            <a:pPr marL="0" indent="0">
              <a:lnSpc>
                <a:spcPct val="110000"/>
              </a:lnSpc>
              <a:spcBef>
                <a:spcPts val="0"/>
              </a:spcBef>
              <a:buFont typeface="Arial" charset="0"/>
              <a:buNone/>
            </a:pPr>
            <a:r>
              <a:rPr lang="ja-JP" altLang="en-US" sz="1050">
                <a:ea typeface="ＭＳ Ｐゴシック"/>
              </a:rPr>
              <a:t>　ここでは「</a:t>
            </a:r>
            <a:r>
              <a:rPr lang="en-US" altLang="ja-JP" sz="1050">
                <a:ea typeface="ＭＳ Ｐゴシック"/>
              </a:rPr>
              <a:t>IPv4 </a:t>
            </a:r>
            <a:r>
              <a:rPr lang="ja-JP" altLang="en-US" sz="1050">
                <a:ea typeface="ＭＳ Ｐゴシック"/>
              </a:rPr>
              <a:t>ルーティングのために</a:t>
            </a:r>
            <a:r>
              <a:rPr lang="en-US" altLang="ja-JP" sz="1050">
                <a:ea typeface="ＭＳ Ｐゴシック"/>
              </a:rPr>
              <a:t> OSPFv2 </a:t>
            </a:r>
            <a:r>
              <a:rPr lang="ja-JP" altLang="en-US" sz="1050">
                <a:ea typeface="ＭＳ Ｐゴシック"/>
              </a:rPr>
              <a:t>を用いる」と想定した場合の設定ベスト</a:t>
            </a:r>
            <a:r>
              <a:rPr lang="en-US" altLang="ja-JP" sz="1050">
                <a:ea typeface="ＭＳ Ｐゴシック"/>
              </a:rPr>
              <a:t> </a:t>
            </a:r>
            <a:r>
              <a:rPr lang="ja-JP" altLang="en-US" sz="1050">
                <a:ea typeface="ＭＳ Ｐゴシック"/>
              </a:rPr>
              <a:t>プラクティスのひとつを提示します。対象は、レイヤ</a:t>
            </a:r>
            <a:r>
              <a:rPr lang="en-US" altLang="ja-JP" sz="1050">
                <a:ea typeface="ＭＳ Ｐゴシック"/>
              </a:rPr>
              <a:t> 3 </a:t>
            </a:r>
            <a:r>
              <a:rPr lang="ja-JP" altLang="en-US" sz="1050">
                <a:ea typeface="ＭＳ Ｐゴシック"/>
              </a:rPr>
              <a:t>機能を配置するディストリビューション</a:t>
            </a:r>
            <a:r>
              <a:rPr lang="en-US" altLang="ja-JP" sz="1050">
                <a:ea typeface="ＭＳ Ｐゴシック"/>
              </a:rPr>
              <a:t> </a:t>
            </a:r>
            <a:r>
              <a:rPr lang="ja-JP" altLang="en-US" sz="1050">
                <a:ea typeface="ＭＳ Ｐゴシック"/>
              </a:rPr>
              <a:t>レイヤおよびコア レイヤの</a:t>
            </a:r>
            <a:r>
              <a:rPr lang="en-US" altLang="ja-JP" sz="1050">
                <a:ea typeface="ＭＳ Ｐゴシック"/>
              </a:rPr>
              <a:t> Cisco Catalyst 9000 </a:t>
            </a:r>
            <a:r>
              <a:rPr lang="ja-JP" altLang="en-US" sz="1050">
                <a:ea typeface="ＭＳ Ｐゴシック"/>
              </a:rPr>
              <a:t>シリーズです。</a:t>
            </a:r>
            <a:endParaRPr lang="ja-JP" altLang="en-US" sz="1050">
              <a:solidFill>
                <a:schemeClr val="bg1"/>
              </a:solidFill>
              <a:ea typeface="ＭＳ Ｐゴシック"/>
            </a:endParaRPr>
          </a:p>
          <a:p>
            <a:pPr marL="169545" indent="-169545">
              <a:lnSpc>
                <a:spcPct val="110000"/>
              </a:lnSpc>
              <a:spcBef>
                <a:spcPts val="0"/>
              </a:spcBef>
              <a:buClrTx/>
              <a:buSzPct val="100000"/>
              <a:buFont typeface="Apple SD Gothic Neo Regular" panose="02000300000000000000" pitchFamily="2" charset="-127"/>
              <a:buChar char="◼"/>
            </a:pPr>
            <a:r>
              <a:rPr lang="en-US" altLang="ja-JP" sz="1050" b="1">
                <a:solidFill>
                  <a:schemeClr val="bg1"/>
                </a:solidFill>
                <a:ea typeface="ＭＳ Ｐゴシック"/>
              </a:rPr>
              <a:t>OSPF </a:t>
            </a:r>
            <a:r>
              <a:rPr lang="ja-JP" altLang="en-US" sz="1050" b="1">
                <a:solidFill>
                  <a:schemeClr val="bg1"/>
                </a:solidFill>
                <a:ea typeface="ＭＳ Ｐゴシック"/>
              </a:rPr>
              <a:t>のベスト</a:t>
            </a:r>
            <a:r>
              <a:rPr lang="en-US" altLang="ja-JP" sz="1050" b="1">
                <a:solidFill>
                  <a:schemeClr val="bg1"/>
                </a:solidFill>
                <a:ea typeface="ＭＳ Ｐゴシック"/>
              </a:rPr>
              <a:t> </a:t>
            </a:r>
            <a:r>
              <a:rPr lang="ja-JP" altLang="en-US" sz="1050" b="1">
                <a:solidFill>
                  <a:schemeClr val="bg1"/>
                </a:solidFill>
                <a:ea typeface="ＭＳ Ｐゴシック"/>
              </a:rPr>
              <a:t>プラクティス設定</a:t>
            </a:r>
          </a:p>
          <a:p>
            <a:pPr marL="188595" lvl="1" indent="0">
              <a:lnSpc>
                <a:spcPct val="110000"/>
              </a:lnSpc>
              <a:spcBef>
                <a:spcPts val="0"/>
              </a:spcBef>
              <a:buNone/>
            </a:pPr>
            <a:r>
              <a:rPr lang="ja-JP" altLang="en-US" sz="1050">
                <a:ea typeface="ＭＳ Ｐゴシック"/>
              </a:rPr>
              <a:t>　ディストリビューション</a:t>
            </a:r>
            <a:r>
              <a:rPr lang="en-US" altLang="ja-JP" sz="1050">
                <a:ea typeface="ＭＳ Ｐゴシック"/>
              </a:rPr>
              <a:t> </a:t>
            </a:r>
            <a:r>
              <a:rPr lang="ja-JP" altLang="en-US" sz="1050">
                <a:ea typeface="ＭＳ Ｐゴシック"/>
              </a:rPr>
              <a:t>レイヤおよびコア</a:t>
            </a:r>
            <a:r>
              <a:rPr lang="en-US" altLang="ja-JP" sz="1050">
                <a:ea typeface="ＭＳ Ｐゴシック"/>
              </a:rPr>
              <a:t> </a:t>
            </a:r>
            <a:r>
              <a:rPr lang="ja-JP" altLang="en-US" sz="1050">
                <a:ea typeface="ＭＳ Ｐゴシック"/>
              </a:rPr>
              <a:t>レイヤの</a:t>
            </a:r>
            <a:r>
              <a:rPr lang="en-US" altLang="ja-JP" sz="1050">
                <a:ea typeface="ＭＳ Ｐゴシック"/>
              </a:rPr>
              <a:t> Cisco Catalyst 9000 </a:t>
            </a:r>
            <a:r>
              <a:rPr lang="ja-JP" altLang="en-US" sz="1050">
                <a:ea typeface="ＭＳ Ｐゴシック"/>
              </a:rPr>
              <a:t>への</a:t>
            </a:r>
            <a:r>
              <a:rPr lang="en-US" altLang="ja-JP" sz="1050">
                <a:ea typeface="ＭＳ Ｐゴシック"/>
              </a:rPr>
              <a:t> OSPF </a:t>
            </a:r>
            <a:r>
              <a:rPr lang="ja-JP" altLang="en-US" sz="1050">
                <a:ea typeface="ＭＳ Ｐゴシック"/>
              </a:rPr>
              <a:t>設定の例は右および次頁以降のようになります。障害時の収束時間の短縮と</a:t>
            </a:r>
            <a:r>
              <a:rPr lang="en-US" altLang="ja-JP" sz="1050">
                <a:ea typeface="ＭＳ Ｐゴシック"/>
              </a:rPr>
              <a:t> CPU </a:t>
            </a:r>
            <a:r>
              <a:rPr lang="ja-JP" altLang="en-US" sz="1050">
                <a:ea typeface="ＭＳ Ｐゴシック"/>
              </a:rPr>
              <a:t>負荷の削減、経路数の抑制、その他設定の簡素化を考慮したベスト</a:t>
            </a:r>
            <a:r>
              <a:rPr lang="en-US" altLang="ja-JP" sz="1050">
                <a:ea typeface="ＭＳ Ｐゴシック"/>
              </a:rPr>
              <a:t> </a:t>
            </a:r>
            <a:r>
              <a:rPr lang="ja-JP" altLang="en-US" sz="1050">
                <a:ea typeface="ＭＳ Ｐゴシック"/>
              </a:rPr>
              <a:t>プラクティス設定です。</a:t>
            </a:r>
            <a:endParaRPr lang="en-US" altLang="ja-JP" sz="1050">
              <a:ea typeface="ＭＳ Ｐゴシック"/>
            </a:endParaRPr>
          </a:p>
          <a:p>
            <a:pPr marL="169545" indent="-169545">
              <a:lnSpc>
                <a:spcPct val="110000"/>
              </a:lnSpc>
              <a:spcBef>
                <a:spcPts val="0"/>
              </a:spcBef>
              <a:buClrTx/>
              <a:buSzPct val="100000"/>
              <a:buFont typeface="Apple SD Gothic Neo Regular" panose="02000300000000000000" pitchFamily="2" charset="-127"/>
              <a:buChar char="◼"/>
            </a:pPr>
            <a:r>
              <a:rPr lang="en-US" altLang="ja-JP" sz="1050" b="1">
                <a:solidFill>
                  <a:schemeClr val="bg1"/>
                </a:solidFill>
                <a:ea typeface="ＭＳ Ｐゴシック"/>
              </a:rPr>
              <a:t>OSPF </a:t>
            </a:r>
            <a:r>
              <a:rPr lang="ja-JP" altLang="en-US" sz="1050" b="1">
                <a:solidFill>
                  <a:schemeClr val="bg1"/>
                </a:solidFill>
                <a:ea typeface="ＭＳ Ｐゴシック"/>
              </a:rPr>
              <a:t>エリア設計</a:t>
            </a:r>
          </a:p>
          <a:p>
            <a:pPr marL="188595" lvl="1" indent="0">
              <a:lnSpc>
                <a:spcPct val="110000"/>
              </a:lnSpc>
              <a:spcBef>
                <a:spcPts val="0"/>
              </a:spcBef>
              <a:buNone/>
            </a:pPr>
            <a:r>
              <a:rPr lang="ja-JP" altLang="en-US" sz="1050">
                <a:ea typeface="ＭＳ Ｐゴシック"/>
              </a:rPr>
              <a:t>　すでにネットワークで用いられている</a:t>
            </a:r>
            <a:r>
              <a:rPr lang="en-US" altLang="ja-JP" sz="1050">
                <a:ea typeface="ＭＳ Ｐゴシック"/>
              </a:rPr>
              <a:t> OSPF </a:t>
            </a:r>
            <a:r>
              <a:rPr lang="ja-JP" altLang="en-US" sz="1050">
                <a:ea typeface="ＭＳ Ｐゴシック"/>
              </a:rPr>
              <a:t>エリア設計方針があれば、それに従います。コア</a:t>
            </a:r>
            <a:r>
              <a:rPr lang="en-US" altLang="ja-JP" sz="1050">
                <a:ea typeface="ＭＳ Ｐゴシック"/>
              </a:rPr>
              <a:t> </a:t>
            </a:r>
            <a:r>
              <a:rPr lang="ja-JP" altLang="en-US" sz="1050">
                <a:ea typeface="ＭＳ Ｐゴシック"/>
              </a:rPr>
              <a:t>レイヤを中心とする</a:t>
            </a:r>
            <a:r>
              <a:rPr lang="en-US" altLang="ja-JP" sz="1050">
                <a:ea typeface="ＭＳ Ｐゴシック"/>
              </a:rPr>
              <a:t> LAN </a:t>
            </a:r>
            <a:r>
              <a:rPr lang="ja-JP" altLang="en-US" sz="1050">
                <a:ea typeface="ＭＳ Ｐゴシック"/>
              </a:rPr>
              <a:t>全体で</a:t>
            </a:r>
            <a:r>
              <a:rPr lang="en-US" altLang="ja-JP" sz="1050">
                <a:ea typeface="ＭＳ Ｐゴシック"/>
              </a:rPr>
              <a:t> 1 </a:t>
            </a:r>
            <a:r>
              <a:rPr lang="ja-JP" altLang="en-US" sz="1050">
                <a:ea typeface="ＭＳ Ｐゴシック"/>
              </a:rPr>
              <a:t>つの一般エリアを構成する場合、コア</a:t>
            </a:r>
            <a:r>
              <a:rPr lang="en-US" altLang="ja-JP" sz="1050">
                <a:ea typeface="ＭＳ Ｐゴシック"/>
              </a:rPr>
              <a:t> </a:t>
            </a:r>
            <a:r>
              <a:rPr lang="ja-JP" altLang="en-US" sz="1050">
                <a:ea typeface="ＭＳ Ｐゴシック"/>
              </a:rPr>
              <a:t>レイヤの</a:t>
            </a:r>
            <a:r>
              <a:rPr lang="en-US" altLang="ja-JP" sz="1050">
                <a:ea typeface="ＭＳ Ｐゴシック"/>
              </a:rPr>
              <a:t> Cisco Catalyst 9000 </a:t>
            </a:r>
            <a:r>
              <a:rPr lang="ja-JP" altLang="en-US" sz="1050">
                <a:ea typeface="ＭＳ Ｐゴシック"/>
              </a:rPr>
              <a:t>を</a:t>
            </a:r>
            <a:r>
              <a:rPr lang="en-US" altLang="ja-JP" sz="1050">
                <a:ea typeface="ＭＳ Ｐゴシック"/>
              </a:rPr>
              <a:t> ABR </a:t>
            </a:r>
            <a:r>
              <a:rPr lang="ja-JP" altLang="en-US" sz="1050">
                <a:ea typeface="ＭＳ Ｐゴシック"/>
              </a:rPr>
              <a:t>としたスタブ</a:t>
            </a:r>
            <a:r>
              <a:rPr lang="en-US" altLang="ja-JP" sz="1050">
                <a:ea typeface="ＭＳ Ｐゴシック"/>
              </a:rPr>
              <a:t> </a:t>
            </a:r>
            <a:r>
              <a:rPr lang="ja-JP" altLang="en-US" sz="1050">
                <a:ea typeface="ＭＳ Ｐゴシック"/>
              </a:rPr>
              <a:t>エリアもしくは </a:t>
            </a:r>
            <a:r>
              <a:rPr lang="en-US" altLang="ja-JP" sz="1050">
                <a:ea typeface="ＭＳ Ｐゴシック"/>
              </a:rPr>
              <a:t>Totally - Stubby</a:t>
            </a:r>
            <a:r>
              <a:rPr lang="ja-JP" altLang="en-US" sz="1050">
                <a:ea typeface="ＭＳ Ｐゴシック"/>
              </a:rPr>
              <a:t> の設定を検討します。また、エリア外に向けた適切なルート集約を行います。</a:t>
            </a:r>
          </a:p>
          <a:p>
            <a:pPr marL="169545" indent="-169545">
              <a:lnSpc>
                <a:spcPct val="110000"/>
              </a:lnSpc>
              <a:spcBef>
                <a:spcPts val="0"/>
              </a:spcBef>
              <a:buClrTx/>
              <a:buSzPct val="100000"/>
              <a:buFont typeface="Apple SD Gothic Neo Regular" panose="02000300000000000000" pitchFamily="2" charset="-127"/>
              <a:buChar char="◼"/>
            </a:pPr>
            <a:r>
              <a:rPr lang="en-US" altLang="ja-JP" sz="1050" b="1">
                <a:solidFill>
                  <a:schemeClr val="bg1"/>
                </a:solidFill>
                <a:ea typeface="ＭＳ Ｐゴシック"/>
              </a:rPr>
              <a:t>Catalyst9000</a:t>
            </a:r>
            <a:r>
              <a:rPr lang="ja-JP" altLang="en-US" sz="1050" b="1">
                <a:solidFill>
                  <a:schemeClr val="bg1"/>
                </a:solidFill>
                <a:ea typeface="ＭＳ Ｐゴシック"/>
              </a:rPr>
              <a:t> シリーズにおけるルーティングの考慮点</a:t>
            </a:r>
            <a:endParaRPr lang="en-US" altLang="ja-JP" sz="1050" b="1">
              <a:solidFill>
                <a:schemeClr val="bg1"/>
              </a:solidFill>
              <a:ea typeface="ＭＳ Ｐゴシック"/>
            </a:endParaRPr>
          </a:p>
          <a:p>
            <a:pPr marL="188595" lvl="1" indent="0">
              <a:lnSpc>
                <a:spcPct val="110000"/>
              </a:lnSpc>
              <a:spcBef>
                <a:spcPts val="0"/>
              </a:spcBef>
              <a:buClrTx/>
              <a:buSzPct val="100000"/>
              <a:buNone/>
            </a:pPr>
            <a:r>
              <a:rPr lang="ja-JP" altLang="en-US" sz="1050">
                <a:solidFill>
                  <a:schemeClr val="bg1"/>
                </a:solidFill>
                <a:ea typeface="ＭＳ Ｐゴシック"/>
              </a:rPr>
              <a:t>　</a:t>
            </a:r>
            <a:r>
              <a:rPr lang="en-US" altLang="ja-JP" sz="1050">
                <a:ea typeface="ＭＳ Ｐゴシック"/>
              </a:rPr>
              <a:t>IPv4</a:t>
            </a:r>
            <a:r>
              <a:rPr lang="ja-JP" altLang="en-US" sz="1050">
                <a:ea typeface="ＭＳ Ｐゴシック"/>
              </a:rPr>
              <a:t> での </a:t>
            </a:r>
            <a:r>
              <a:rPr lang="en-US" altLang="ja-JP" sz="1050">
                <a:ea typeface="ＭＳ Ｐゴシック"/>
              </a:rPr>
              <a:t>OSPF</a:t>
            </a:r>
            <a:r>
              <a:rPr lang="ja-JP" altLang="en-US" sz="1050">
                <a:ea typeface="ＭＳ Ｐゴシック"/>
              </a:rPr>
              <a:t> に限りませんが、</a:t>
            </a:r>
            <a:r>
              <a:rPr lang="en-US" altLang="ja-JP" sz="1050">
                <a:ea typeface="ＭＳ Ｐゴシック"/>
              </a:rPr>
              <a:t>Catalyst</a:t>
            </a:r>
            <a:r>
              <a:rPr lang="ja-JP" altLang="en-US" sz="1050">
                <a:ea typeface="ＭＳ Ｐゴシック"/>
              </a:rPr>
              <a:t> </a:t>
            </a:r>
            <a:r>
              <a:rPr lang="en-US" altLang="ja-JP" sz="1050">
                <a:ea typeface="ＭＳ Ｐゴシック"/>
              </a:rPr>
              <a:t>9000</a:t>
            </a:r>
            <a:r>
              <a:rPr lang="ja-JP" altLang="en-US" sz="1050">
                <a:ea typeface="ＭＳ Ｐゴシック"/>
              </a:rPr>
              <a:t> シリーズでは以下の点を考慮します。</a:t>
            </a:r>
            <a:endParaRPr lang="en-US" altLang="ja-JP" sz="1050">
              <a:ea typeface="ＭＳ Ｐゴシック"/>
            </a:endParaRPr>
          </a:p>
          <a:p>
            <a:pPr marL="360045" lvl="1" indent="-171450">
              <a:lnSpc>
                <a:spcPct val="110000"/>
              </a:lnSpc>
              <a:spcBef>
                <a:spcPts val="0"/>
              </a:spcBef>
              <a:buClrTx/>
              <a:buSzPct val="100000"/>
            </a:pPr>
            <a:r>
              <a:rPr lang="en-US" altLang="ja-JP" sz="1050">
                <a:ea typeface="ＭＳ Ｐゴシック"/>
              </a:rPr>
              <a:t>TCAM</a:t>
            </a:r>
            <a:r>
              <a:rPr lang="ja-JP" altLang="en-US" sz="1050">
                <a:ea typeface="ＭＳ Ｐゴシック"/>
              </a:rPr>
              <a:t> プログラミング</a:t>
            </a:r>
            <a:r>
              <a:rPr lang="en-US" altLang="ja-JP" sz="1050">
                <a:ea typeface="ＭＳ Ｐゴシック"/>
              </a:rPr>
              <a:t>/</a:t>
            </a:r>
            <a:r>
              <a:rPr lang="ja-JP" altLang="en-US" sz="1050">
                <a:ea typeface="ＭＳ Ｐゴシック"/>
              </a:rPr>
              <a:t> </a:t>
            </a:r>
            <a:r>
              <a:rPr lang="en-US" altLang="ja-JP" sz="1050">
                <a:ea typeface="ＭＳ Ｐゴシック"/>
              </a:rPr>
              <a:t>TCAM</a:t>
            </a:r>
            <a:r>
              <a:rPr lang="ja-JP" altLang="en-US" sz="1050">
                <a:ea typeface="ＭＳ Ｐゴシック"/>
              </a:rPr>
              <a:t> 容量に由来するハードウェア </a:t>
            </a:r>
            <a:r>
              <a:rPr lang="en-US" altLang="ja-JP" sz="1050">
                <a:ea typeface="ＭＳ Ｐゴシック"/>
              </a:rPr>
              <a:t>(ASIC)</a:t>
            </a:r>
            <a:r>
              <a:rPr lang="ja-JP" altLang="en-US" sz="1050">
                <a:ea typeface="ＭＳ Ｐゴシック"/>
              </a:rPr>
              <a:t> 転送時の経路数上限を越えないように設計する </a:t>
            </a:r>
            <a:r>
              <a:rPr lang="en-US" altLang="ja-JP" sz="1050">
                <a:ea typeface="ＭＳ Ｐゴシック"/>
              </a:rPr>
              <a:t>(</a:t>
            </a:r>
            <a:r>
              <a:rPr lang="ja-JP" altLang="en-US" sz="1050">
                <a:ea typeface="ＭＳ Ｐゴシック"/>
              </a:rPr>
              <a:t>経路数上限についてはデータ シート等を参照</a:t>
            </a:r>
            <a:r>
              <a:rPr lang="en-US" altLang="ja-JP" sz="1050">
                <a:ea typeface="ＭＳ Ｐゴシック"/>
              </a:rPr>
              <a:t>)</a:t>
            </a:r>
            <a:r>
              <a:rPr lang="ja-JP" altLang="en-US" sz="1050">
                <a:ea typeface="ＭＳ Ｐゴシック"/>
              </a:rPr>
              <a:t>。</a:t>
            </a:r>
            <a:endParaRPr lang="en-US" altLang="ja-JP" sz="1050">
              <a:ea typeface="ＭＳ Ｐゴシック"/>
            </a:endParaRPr>
          </a:p>
          <a:p>
            <a:pPr marL="261620" lvl="2" indent="0">
              <a:lnSpc>
                <a:spcPct val="110000"/>
              </a:lnSpc>
              <a:spcBef>
                <a:spcPts val="0"/>
              </a:spcBef>
              <a:buSzPct val="100000"/>
              <a:buNone/>
            </a:pPr>
            <a:r>
              <a:rPr lang="ja-JP" altLang="en-US" sz="1050">
                <a:ea typeface="ＭＳ Ｐゴシック"/>
              </a:rPr>
              <a:t>例 </a:t>
            </a:r>
            <a:r>
              <a:rPr lang="en-US" altLang="ja-JP" sz="1050">
                <a:ea typeface="ＭＳ Ｐゴシック"/>
              </a:rPr>
              <a:t>:</a:t>
            </a:r>
            <a:r>
              <a:rPr lang="ja-JP" altLang="en-US" sz="1050">
                <a:ea typeface="ＭＳ Ｐゴシック"/>
              </a:rPr>
              <a:t> </a:t>
            </a:r>
            <a:r>
              <a:rPr lang="en-US" altLang="ja-JP" sz="1050">
                <a:ea typeface="ＭＳ Ｐゴシック"/>
              </a:rPr>
              <a:t>Catalyst 9300 : </a:t>
            </a:r>
            <a:r>
              <a:rPr lang="ja-JP" altLang="en-US" sz="1050">
                <a:ea typeface="ＭＳ Ｐゴシック"/>
              </a:rPr>
              <a:t>約 </a:t>
            </a:r>
            <a:r>
              <a:rPr lang="en-US" altLang="ja-JP" sz="1050">
                <a:ea typeface="ＭＳ Ｐゴシック"/>
              </a:rPr>
              <a:t>7,000</a:t>
            </a:r>
            <a:r>
              <a:rPr lang="ja-JP" altLang="en-US" sz="1050">
                <a:ea typeface="ＭＳ Ｐゴシック"/>
              </a:rPr>
              <a:t> </a:t>
            </a:r>
            <a:r>
              <a:rPr lang="en-US" altLang="ja-JP" sz="1050">
                <a:ea typeface="ＭＳ Ｐゴシック"/>
              </a:rPr>
              <a:t>(IOS-XE</a:t>
            </a:r>
            <a:r>
              <a:rPr lang="ja-JP" altLang="en-US" sz="1050">
                <a:ea typeface="ＭＳ Ｐゴシック"/>
              </a:rPr>
              <a:t> </a:t>
            </a:r>
            <a:r>
              <a:rPr lang="en-US" altLang="ja-JP" sz="1050">
                <a:ea typeface="ＭＳ Ｐゴシック"/>
              </a:rPr>
              <a:t>16.9.x</a:t>
            </a:r>
            <a:r>
              <a:rPr lang="ja-JP" altLang="en-US" sz="1050">
                <a:ea typeface="ＭＳ Ｐゴシック"/>
              </a:rPr>
              <a:t> 時点</a:t>
            </a:r>
            <a:r>
              <a:rPr lang="en-US" altLang="ja-JP" sz="1050">
                <a:ea typeface="ＭＳ Ｐゴシック"/>
              </a:rPr>
              <a:t>)</a:t>
            </a:r>
            <a:r>
              <a:rPr lang="ja-JP" altLang="en-US" sz="1050">
                <a:ea typeface="ＭＳ Ｐゴシック"/>
              </a:rPr>
              <a:t> </a:t>
            </a:r>
            <a:endParaRPr lang="en-US" altLang="ja-JP" sz="1050"/>
          </a:p>
          <a:p>
            <a:pPr marL="360045" lvl="1" indent="-171450">
              <a:lnSpc>
                <a:spcPct val="110000"/>
              </a:lnSpc>
              <a:spcBef>
                <a:spcPts val="0"/>
              </a:spcBef>
              <a:buClrTx/>
              <a:buSzPct val="100000"/>
            </a:pPr>
            <a:r>
              <a:rPr lang="ja-JP" altLang="en-US" sz="1050">
                <a:ea typeface="ＭＳ Ｐゴシック"/>
              </a:rPr>
              <a:t>デフォルトで経路負荷分散での偏り (</a:t>
            </a:r>
            <a:r>
              <a:rPr lang="en-US" altLang="ja-JP" sz="1050">
                <a:ea typeface="ＭＳ Ｐゴシック"/>
              </a:rPr>
              <a:t>Polarization)</a:t>
            </a:r>
            <a:r>
              <a:rPr lang="ja-JP" altLang="en-US" sz="1050">
                <a:ea typeface="ＭＳ Ｐゴシック"/>
              </a:rPr>
              <a:t> の対策がなされている。</a:t>
            </a:r>
            <a:endParaRPr lang="en-US" altLang="ja-JP" sz="1050">
              <a:ea typeface="ＭＳ Ｐゴシック"/>
            </a:endParaRPr>
          </a:p>
          <a:p>
            <a:pPr marL="261620" lvl="2" indent="0">
              <a:lnSpc>
                <a:spcPct val="110000"/>
              </a:lnSpc>
              <a:spcBef>
                <a:spcPts val="0"/>
              </a:spcBef>
              <a:buSzPct val="100000"/>
              <a:buNone/>
            </a:pPr>
            <a:r>
              <a:rPr lang="ja-JP" altLang="en-US" sz="1050">
                <a:ea typeface="ＭＳ Ｐゴシック"/>
              </a:rPr>
              <a:t>　</a:t>
            </a:r>
            <a:r>
              <a:rPr lang="en-US" altLang="ja-JP" sz="1050">
                <a:ea typeface="ＭＳ Ｐゴシック"/>
              </a:rPr>
              <a:t>CEF</a:t>
            </a:r>
            <a:r>
              <a:rPr lang="ja-JP" altLang="en-US" sz="1050">
                <a:ea typeface="ＭＳ Ｐゴシック"/>
              </a:rPr>
              <a:t> ロード バランシングの </a:t>
            </a:r>
            <a:r>
              <a:rPr lang="en-US" altLang="ja-JP" sz="1050">
                <a:ea typeface="ＭＳ Ｐゴシック"/>
              </a:rPr>
              <a:t>“Universal”</a:t>
            </a:r>
            <a:r>
              <a:rPr lang="ja-JP" altLang="en-US" sz="1050">
                <a:ea typeface="ＭＳ Ｐゴシック"/>
              </a:rPr>
              <a:t> モード</a:t>
            </a:r>
            <a:r>
              <a:rPr lang="en-US" altLang="ja-JP" sz="1050">
                <a:ea typeface="ＭＳ Ｐゴシック"/>
              </a:rPr>
              <a:t>(</a:t>
            </a:r>
            <a:r>
              <a:rPr lang="ja-JP" altLang="en-US" sz="1050">
                <a:ea typeface="ＭＳ Ｐゴシック"/>
              </a:rPr>
              <a:t>機器単体毎に生成した個別の数字を加味した、冗長経路間のトラフィック分散のランダム化</a:t>
            </a:r>
            <a:r>
              <a:rPr lang="en-US" altLang="ja-JP" sz="1050">
                <a:ea typeface="ＭＳ Ｐゴシック"/>
              </a:rPr>
              <a:t>)</a:t>
            </a:r>
            <a:r>
              <a:rPr lang="ja-JP" altLang="en-US" sz="1050">
                <a:ea typeface="ＭＳ Ｐゴシック"/>
              </a:rPr>
              <a:t>が設定されており、基本的には </a:t>
            </a:r>
            <a:r>
              <a:rPr lang="en-US" altLang="ja-JP" sz="1050">
                <a:ea typeface="ＭＳ Ｐゴシック"/>
              </a:rPr>
              <a:t>Polarization </a:t>
            </a:r>
            <a:r>
              <a:rPr lang="ja-JP" altLang="en-US" sz="1050">
                <a:ea typeface="ＭＳ Ｐゴシック"/>
              </a:rPr>
              <a:t>が発生せず帯域の最大化が図られる。</a:t>
            </a:r>
            <a:endParaRPr lang="en-US" altLang="ja-JP" sz="1050">
              <a:ea typeface="ＭＳ Ｐゴシック"/>
            </a:endParaRPr>
          </a:p>
        </p:txBody>
      </p:sp>
      <p:sp>
        <p:nvSpPr>
          <p:cNvPr id="10" name="テキスト ボックス 9">
            <a:extLst>
              <a:ext uri="{FF2B5EF4-FFF2-40B4-BE49-F238E27FC236}">
                <a16:creationId xmlns:a16="http://schemas.microsoft.com/office/drawing/2014/main" id="{33FA7D8B-27A8-264E-AC11-62D17C58C111}"/>
              </a:ext>
            </a:extLst>
          </p:cNvPr>
          <p:cNvSpPr txBox="1"/>
          <p:nvPr/>
        </p:nvSpPr>
        <p:spPr>
          <a:xfrm>
            <a:off x="5764622" y="1719113"/>
            <a:ext cx="3131728" cy="1938992"/>
          </a:xfrm>
          <a:prstGeom prst="rect">
            <a:avLst/>
          </a:prstGeom>
          <a:solidFill>
            <a:schemeClr val="bg2"/>
          </a:solidFill>
          <a:effectLst/>
        </p:spPr>
        <p:style>
          <a:lnRef idx="1">
            <a:schemeClr val="dk1"/>
          </a:lnRef>
          <a:fillRef idx="2">
            <a:schemeClr val="dk1"/>
          </a:fillRef>
          <a:effectRef idx="1">
            <a:schemeClr val="dk1"/>
          </a:effectRef>
          <a:fontRef idx="minor">
            <a:schemeClr val="dk1"/>
          </a:fontRef>
        </p:style>
        <p:txBody>
          <a:bodyPr wrap="square" rtlCol="0">
            <a:spAutoFit/>
          </a:bodyPr>
          <a:lstStyle/>
          <a:p>
            <a:pPr marL="177800" indent="-177800"/>
            <a:r>
              <a:rPr kumimoji="1" lang="en-US" altLang="ja-JP" sz="800">
                <a:ea typeface="ＭＳ ゴシック" panose="020B0609070205080204" pitchFamily="49" charset="-128"/>
              </a:rPr>
              <a:t>router ospf &lt;</a:t>
            </a:r>
            <a:r>
              <a:rPr kumimoji="1" lang="ja-JP" altLang="en-US" sz="800">
                <a:ea typeface="ＭＳ ゴシック" panose="020B0609070205080204" pitchFamily="49" charset="-128"/>
              </a:rPr>
              <a:t>プロセス</a:t>
            </a:r>
            <a:r>
              <a:rPr kumimoji="1" lang="en-US" altLang="ja-JP" sz="800">
                <a:ea typeface="ＭＳ ゴシック" panose="020B0609070205080204" pitchFamily="49" charset="-128"/>
              </a:rPr>
              <a:t>ID&gt;</a:t>
            </a:r>
          </a:p>
          <a:p>
            <a:pPr marL="177800" indent="-177800"/>
            <a:r>
              <a:rPr kumimoji="1" lang="en-US" altLang="ja-JP" sz="800">
                <a:ea typeface="ＭＳ ゴシック" panose="020B0609070205080204" pitchFamily="49" charset="-128"/>
              </a:rPr>
              <a:t> router-id &lt;IPv4</a:t>
            </a:r>
            <a:r>
              <a:rPr kumimoji="1" lang="ja-JP" altLang="en-US" sz="800">
                <a:ea typeface="ＭＳ ゴシック" panose="020B0609070205080204" pitchFamily="49" charset="-128"/>
              </a:rPr>
              <a:t>アドレス</a:t>
            </a:r>
            <a:r>
              <a:rPr kumimoji="1" lang="en-US" altLang="ja-JP" sz="800">
                <a:ea typeface="ＭＳ ゴシック" panose="020B0609070205080204" pitchFamily="49" charset="-128"/>
              </a:rPr>
              <a:t>&gt;</a:t>
            </a:r>
          </a:p>
          <a:p>
            <a:pPr marL="177800" indent="-177800"/>
            <a:r>
              <a:rPr kumimoji="1" lang="en-US" altLang="ja-JP" sz="800">
                <a:ea typeface="ＭＳ ゴシック" panose="020B0609070205080204" pitchFamily="49" charset="-128"/>
              </a:rPr>
              <a:t> ispf</a:t>
            </a:r>
          </a:p>
          <a:p>
            <a:pPr marL="177800" indent="-177800"/>
            <a:r>
              <a:rPr kumimoji="1" lang="en-US" altLang="ja-JP" sz="800">
                <a:ea typeface="ＭＳ ゴシック" panose="020B0609070205080204" pitchFamily="49" charset="-128"/>
              </a:rPr>
              <a:t> log-adjacency-changes</a:t>
            </a:r>
          </a:p>
          <a:p>
            <a:pPr marL="177800" indent="-177800"/>
            <a:r>
              <a:rPr kumimoji="1" lang="en-US" altLang="ja-JP" sz="800">
                <a:ea typeface="ＭＳ ゴシック" panose="020B0609070205080204" pitchFamily="49" charset="-128"/>
              </a:rPr>
              <a:t> auto-cost reference-bandwidth 100000</a:t>
            </a:r>
          </a:p>
          <a:p>
            <a:pPr marL="177800" indent="-177800"/>
            <a:r>
              <a:rPr kumimoji="1" lang="en-US" altLang="ja-JP" sz="800">
                <a:ea typeface="ＭＳ ゴシック" panose="020B0609070205080204" pitchFamily="49" charset="-128"/>
              </a:rPr>
              <a:t> timers throttle spf 10 100 5000</a:t>
            </a:r>
          </a:p>
          <a:p>
            <a:pPr marL="177800" indent="-177800"/>
            <a:r>
              <a:rPr kumimoji="1" lang="en-US" altLang="ja-JP" sz="800">
                <a:ea typeface="ＭＳ ゴシック" panose="020B0609070205080204" pitchFamily="49" charset="-128"/>
              </a:rPr>
              <a:t> timers throttle lsa all 10 100 5000</a:t>
            </a:r>
          </a:p>
          <a:p>
            <a:pPr marL="177800" indent="-177800"/>
            <a:r>
              <a:rPr kumimoji="1" lang="en-US" altLang="ja-JP" sz="800">
                <a:ea typeface="ＭＳ ゴシック" panose="020B0609070205080204" pitchFamily="49" charset="-128"/>
              </a:rPr>
              <a:t> timers lsa arrival 80</a:t>
            </a:r>
          </a:p>
          <a:p>
            <a:pPr marL="177800" indent="-177800"/>
            <a:r>
              <a:rPr kumimoji="1" lang="en-US" altLang="ja-JP" sz="800">
                <a:ea typeface="ＭＳ ゴシック" panose="020B0609070205080204" pitchFamily="49" charset="-128"/>
              </a:rPr>
              <a:t> passive-interface Loopback&lt;</a:t>
            </a:r>
            <a:r>
              <a:rPr kumimoji="1" lang="ja-JP" altLang="en-US" sz="800">
                <a:ea typeface="ＭＳ ゴシック" panose="020B0609070205080204" pitchFamily="49" charset="-128"/>
              </a:rPr>
              <a:t>番号</a:t>
            </a:r>
            <a:r>
              <a:rPr kumimoji="1" lang="en-US" altLang="ja-JP" sz="800">
                <a:ea typeface="ＭＳ ゴシック" panose="020B0609070205080204" pitchFamily="49" charset="-128"/>
              </a:rPr>
              <a:t>&gt;</a:t>
            </a:r>
          </a:p>
          <a:p>
            <a:pPr marL="177800" indent="-177800"/>
            <a:r>
              <a:rPr kumimoji="1" lang="en-US" altLang="ja-JP" sz="800">
                <a:ea typeface="ＭＳ ゴシック" panose="020B0609070205080204" pitchFamily="49" charset="-128"/>
              </a:rPr>
              <a:t> passive-interface Loopback&lt;</a:t>
            </a:r>
            <a:r>
              <a:rPr kumimoji="1" lang="ja-JP" altLang="en-US" sz="800">
                <a:ea typeface="ＭＳ ゴシック" panose="020B0609070205080204" pitchFamily="49" charset="-128"/>
              </a:rPr>
              <a:t>番号</a:t>
            </a:r>
            <a:r>
              <a:rPr kumimoji="1" lang="en-US" altLang="ja-JP" sz="800">
                <a:ea typeface="ＭＳ ゴシック" panose="020B0609070205080204" pitchFamily="49" charset="-128"/>
              </a:rPr>
              <a:t>&gt;</a:t>
            </a:r>
          </a:p>
          <a:p>
            <a:pPr marL="177800" indent="-177800"/>
            <a:r>
              <a:rPr kumimoji="1" lang="en-US" altLang="ja-JP" sz="800">
                <a:ea typeface="ＭＳ ゴシック" panose="020B0609070205080204" pitchFamily="49" charset="-128"/>
              </a:rPr>
              <a:t> </a:t>
            </a:r>
            <a:r>
              <a:rPr kumimoji="1" lang="ja-JP" altLang="en-US" sz="800">
                <a:ea typeface="ＭＳ ゴシック" panose="020B0609070205080204" pitchFamily="49" charset="-128"/>
              </a:rPr>
              <a:t>・・・</a:t>
            </a:r>
            <a:endParaRPr kumimoji="1" lang="en-US" altLang="ja-JP" sz="800">
              <a:ea typeface="ＭＳ ゴシック" panose="020B0609070205080204" pitchFamily="49" charset="-128"/>
            </a:endParaRPr>
          </a:p>
          <a:p>
            <a:pPr marL="177800" indent="-177800"/>
            <a:r>
              <a:rPr kumimoji="1" lang="en-US" altLang="ja-JP" sz="800">
                <a:ea typeface="ＭＳ ゴシック" panose="020B0609070205080204" pitchFamily="49" charset="-128"/>
              </a:rPr>
              <a:t>! ABR</a:t>
            </a:r>
            <a:r>
              <a:rPr kumimoji="1" lang="ja-JP" altLang="en-US" sz="800">
                <a:ea typeface="ＭＳ ゴシック" panose="020B0609070205080204" pitchFamily="49" charset="-128"/>
              </a:rPr>
              <a:t>で必要に応じて設定</a:t>
            </a:r>
            <a:endParaRPr kumimoji="1" lang="en-US" altLang="ja-JP" sz="800">
              <a:ea typeface="ＭＳ ゴシック" panose="020B0609070205080204" pitchFamily="49" charset="-128"/>
            </a:endParaRPr>
          </a:p>
          <a:p>
            <a:pPr marL="177800" indent="-177800"/>
            <a:r>
              <a:rPr kumimoji="1" lang="ja-JP" altLang="en-US" sz="800">
                <a:ea typeface="ＭＳ ゴシック" panose="020B0609070205080204" pitchFamily="49" charset="-128"/>
              </a:rPr>
              <a:t> </a:t>
            </a:r>
            <a:r>
              <a:rPr kumimoji="1" lang="en-US" altLang="ja-JP" sz="800">
                <a:ea typeface="ＭＳ ゴシック" panose="020B0609070205080204" pitchFamily="49" charset="-128"/>
              </a:rPr>
              <a:t>area &lt;OSPF</a:t>
            </a:r>
            <a:r>
              <a:rPr kumimoji="1" lang="ja-JP" altLang="en-US" sz="800">
                <a:ea typeface="ＭＳ ゴシック" panose="020B0609070205080204" pitchFamily="49" charset="-128"/>
              </a:rPr>
              <a:t>エリア番号</a:t>
            </a:r>
            <a:r>
              <a:rPr kumimoji="1" lang="en-US" altLang="ja-JP" sz="800">
                <a:ea typeface="ＭＳ ゴシック" panose="020B0609070205080204" pitchFamily="49" charset="-128"/>
              </a:rPr>
              <a:t>&gt; stub no-summary</a:t>
            </a:r>
          </a:p>
          <a:p>
            <a:pPr marL="177800" indent="-177800"/>
            <a:r>
              <a:rPr kumimoji="1" lang="en-US" altLang="ja-JP" sz="800">
                <a:ea typeface="ＭＳ ゴシック" panose="020B0609070205080204" pitchFamily="49" charset="-128"/>
              </a:rPr>
              <a:t> area &lt;OSPF</a:t>
            </a:r>
            <a:r>
              <a:rPr kumimoji="1" lang="ja-JP" altLang="en-US" sz="800">
                <a:ea typeface="ＭＳ ゴシック" panose="020B0609070205080204" pitchFamily="49" charset="-128"/>
              </a:rPr>
              <a:t>エリア番号</a:t>
            </a:r>
            <a:r>
              <a:rPr kumimoji="1" lang="en-US" altLang="ja-JP" sz="800">
                <a:ea typeface="ＭＳ ゴシック" panose="020B0609070205080204" pitchFamily="49" charset="-128"/>
              </a:rPr>
              <a:t>&gt; range &lt;</a:t>
            </a:r>
            <a:r>
              <a:rPr kumimoji="1" lang="ja-JP" altLang="en-US" sz="800">
                <a:ea typeface="ＭＳ ゴシック" panose="020B0609070205080204" pitchFamily="49" charset="-128"/>
              </a:rPr>
              <a:t>集約対象</a:t>
            </a:r>
            <a:r>
              <a:rPr kumimoji="1" lang="en-US" altLang="ja-JP" sz="800">
                <a:ea typeface="ＭＳ ゴシック" panose="020B0609070205080204" pitchFamily="49" charset="-128"/>
              </a:rPr>
              <a:t>IPv4</a:t>
            </a:r>
            <a:r>
              <a:rPr kumimoji="1" lang="ja-JP" altLang="en-US" sz="800">
                <a:ea typeface="ＭＳ ゴシック" panose="020B0609070205080204" pitchFamily="49" charset="-128"/>
              </a:rPr>
              <a:t>ネットワーク</a:t>
            </a:r>
            <a:r>
              <a:rPr kumimoji="1" lang="en-US" altLang="ja-JP" sz="800">
                <a:ea typeface="ＭＳ ゴシック" panose="020B0609070205080204" pitchFamily="49" charset="-128"/>
              </a:rPr>
              <a:t>&gt; &lt;IPv4</a:t>
            </a:r>
            <a:r>
              <a:rPr kumimoji="1" lang="ja-JP" altLang="en-US" sz="800">
                <a:ea typeface="ＭＳ ゴシック" panose="020B0609070205080204" pitchFamily="49" charset="-128"/>
              </a:rPr>
              <a:t>サブネットマスク</a:t>
            </a:r>
            <a:r>
              <a:rPr kumimoji="1" lang="en-US" altLang="ja-JP" sz="800">
                <a:ea typeface="ＭＳ ゴシック" panose="020B0609070205080204" pitchFamily="49" charset="-128"/>
              </a:rPr>
              <a:t>&gt; cost 10</a:t>
            </a:r>
          </a:p>
        </p:txBody>
      </p:sp>
      <p:sp>
        <p:nvSpPr>
          <p:cNvPr id="11" name="テキスト ボックス 10">
            <a:extLst>
              <a:ext uri="{FF2B5EF4-FFF2-40B4-BE49-F238E27FC236}">
                <a16:creationId xmlns:a16="http://schemas.microsoft.com/office/drawing/2014/main" id="{E8BF9505-3BED-9E4E-87BD-D87ADA193866}"/>
              </a:ext>
            </a:extLst>
          </p:cNvPr>
          <p:cNvSpPr txBox="1"/>
          <p:nvPr/>
        </p:nvSpPr>
        <p:spPr>
          <a:xfrm>
            <a:off x="5764622" y="1507189"/>
            <a:ext cx="697627" cy="246221"/>
          </a:xfrm>
          <a:prstGeom prst="rect">
            <a:avLst/>
          </a:prstGeom>
          <a:noFill/>
        </p:spPr>
        <p:txBody>
          <a:bodyPr wrap="none" rtlCol="0">
            <a:spAutoFit/>
          </a:bodyPr>
          <a:lstStyle/>
          <a:p>
            <a:r>
              <a:rPr kumimoji="1" lang="ja-JP" altLang="en-US" sz="1000">
                <a:latin typeface="+mn-lt"/>
              </a:rPr>
              <a:t>共通設定</a:t>
            </a:r>
          </a:p>
        </p:txBody>
      </p:sp>
      <p:sp>
        <p:nvSpPr>
          <p:cNvPr id="12" name="Slide Number Placeholder 4">
            <a:extLst>
              <a:ext uri="{FF2B5EF4-FFF2-40B4-BE49-F238E27FC236}">
                <a16:creationId xmlns:a16="http://schemas.microsoft.com/office/drawing/2014/main" id="{8DEF28D4-30E1-2644-A7E5-3E3A6B303B96}"/>
              </a:ext>
            </a:extLst>
          </p:cNvPr>
          <p:cNvSpPr txBox="1">
            <a:spLocks/>
          </p:cNvSpPr>
          <p:nvPr/>
        </p:nvSpPr>
        <p:spPr>
          <a:xfrm>
            <a:off x="8648700" y="4884738"/>
            <a:ext cx="495300" cy="274637"/>
          </a:xfrm>
          <a:prstGeom prst="rect">
            <a:avLst/>
          </a:prstGeom>
        </p:spPr>
        <p:txBody>
          <a:bodyPr>
            <a:noAutofit/>
          </a:bodyPr>
          <a:lstStyle>
            <a:defPPr>
              <a:defRPr lang="en-US"/>
            </a:defPPr>
            <a:lvl1pPr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1pPr>
            <a:lvl2pPr marL="4572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2pPr>
            <a:lvl3pPr marL="9144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3pPr>
            <a:lvl4pPr marL="13716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4pPr>
            <a:lvl5pPr marL="18288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5pPr>
            <a:lvl6pPr marL="2286000" algn="l" defTabSz="457200" rtl="0" eaLnBrk="1" latinLnBrk="0" hangingPunct="1">
              <a:defRPr kern="1200">
                <a:solidFill>
                  <a:schemeClr val="tx1"/>
                </a:solidFill>
                <a:latin typeface="Arial" charset="0"/>
                <a:ea typeface="ＭＳ Ｐゴシック" charset="0"/>
                <a:cs typeface="ＭＳ Ｐゴシック" charset="0"/>
              </a:defRPr>
            </a:lvl6pPr>
            <a:lvl7pPr marL="2743200" algn="l" defTabSz="457200" rtl="0" eaLnBrk="1" latinLnBrk="0" hangingPunct="1">
              <a:defRPr kern="1200">
                <a:solidFill>
                  <a:schemeClr val="tx1"/>
                </a:solidFill>
                <a:latin typeface="Arial" charset="0"/>
                <a:ea typeface="ＭＳ Ｐゴシック" charset="0"/>
                <a:cs typeface="ＭＳ Ｐゴシック" charset="0"/>
              </a:defRPr>
            </a:lvl7pPr>
            <a:lvl8pPr marL="3200400" algn="l" defTabSz="457200" rtl="0" eaLnBrk="1" latinLnBrk="0" hangingPunct="1">
              <a:defRPr kern="1200">
                <a:solidFill>
                  <a:schemeClr val="tx1"/>
                </a:solidFill>
                <a:latin typeface="Arial" charset="0"/>
                <a:ea typeface="ＭＳ Ｐゴシック" charset="0"/>
                <a:cs typeface="ＭＳ Ｐゴシック" charset="0"/>
              </a:defRPr>
            </a:lvl8pPr>
            <a:lvl9pPr marL="3657600" algn="l" defTabSz="457200" rtl="0" eaLnBrk="1" latinLnBrk="0" hangingPunct="1">
              <a:defRPr kern="1200">
                <a:solidFill>
                  <a:schemeClr val="tx1"/>
                </a:solidFill>
                <a:latin typeface="Arial" charset="0"/>
                <a:ea typeface="ＭＳ Ｐゴシック" charset="0"/>
                <a:cs typeface="ＭＳ Ｐゴシック" charset="0"/>
              </a:defRPr>
            </a:lvl9pPr>
          </a:lstStyle>
          <a:p>
            <a:fld id="{3945D0FD-48F1-4D72-80C5-FFB60B92A834}" type="slidenum">
              <a:rPr lang="en-US" sz="900" smtClean="0">
                <a:latin typeface="+mn-lt"/>
              </a:rPr>
              <a:pPr/>
              <a:t>61</a:t>
            </a:fld>
            <a:endParaRPr lang="en-US" sz="900">
              <a:latin typeface="+mn-lt"/>
            </a:endParaRPr>
          </a:p>
        </p:txBody>
      </p:sp>
    </p:spTree>
    <p:extLst>
      <p:ext uri="{BB962C8B-B14F-4D97-AF65-F5344CB8AC3E}">
        <p14:creationId xmlns:p14="http://schemas.microsoft.com/office/powerpoint/2010/main" val="4120950113"/>
      </p:ext>
    </p:extLst>
  </p:cSld>
  <p:clrMapOvr>
    <a:masterClrMapping/>
  </p:clrMapOvr>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a:extLst>
              <a:ext uri="{FF2B5EF4-FFF2-40B4-BE49-F238E27FC236}">
                <a16:creationId xmlns:a16="http://schemas.microsoft.com/office/drawing/2014/main" id="{9D40C83A-57F7-444B-914D-969136DB9FD7}"/>
              </a:ext>
            </a:extLst>
          </p:cNvPr>
          <p:cNvSpPr>
            <a:spLocks noGrp="1"/>
          </p:cNvSpPr>
          <p:nvPr>
            <p:ph type="title"/>
          </p:nvPr>
        </p:nvSpPr>
        <p:spPr/>
        <p:txBody>
          <a:bodyPr/>
          <a:lstStyle/>
          <a:p>
            <a:r>
              <a:rPr lang="en-US" altLang="ja-JP" sz="2400">
                <a:latin typeface="+mn-lt"/>
              </a:rPr>
              <a:t>OSPF </a:t>
            </a:r>
            <a:r>
              <a:rPr lang="ja-JP" altLang="en-US" sz="2400">
                <a:latin typeface="+mn-lt"/>
              </a:rPr>
              <a:t>による</a:t>
            </a:r>
            <a:r>
              <a:rPr lang="en-US" altLang="ja-JP" sz="2400">
                <a:latin typeface="+mn-lt"/>
              </a:rPr>
              <a:t> IPv4 </a:t>
            </a:r>
            <a:r>
              <a:rPr lang="ja-JP" altLang="en-US" sz="2400">
                <a:latin typeface="+mn-lt"/>
              </a:rPr>
              <a:t>ルーティングのベスト</a:t>
            </a:r>
            <a:r>
              <a:rPr lang="en-US" altLang="ja-JP" sz="2400">
                <a:latin typeface="+mn-lt"/>
              </a:rPr>
              <a:t> </a:t>
            </a:r>
            <a:r>
              <a:rPr lang="ja-JP" altLang="en-US" sz="2400">
                <a:latin typeface="+mn-lt"/>
              </a:rPr>
              <a:t>プラクティス設定</a:t>
            </a:r>
            <a:endParaRPr kumimoji="1" lang="ja-JP" altLang="en-US" sz="2400">
              <a:latin typeface="+mn-lt"/>
            </a:endParaRPr>
          </a:p>
        </p:txBody>
      </p:sp>
      <p:sp>
        <p:nvSpPr>
          <p:cNvPr id="5" name="Text Placeholder 4">
            <a:extLst>
              <a:ext uri="{FF2B5EF4-FFF2-40B4-BE49-F238E27FC236}">
                <a16:creationId xmlns:a16="http://schemas.microsoft.com/office/drawing/2014/main" id="{CA09CE95-1172-7E49-8E54-500545591460}"/>
              </a:ext>
            </a:extLst>
          </p:cNvPr>
          <p:cNvSpPr>
            <a:spLocks noGrp="1"/>
          </p:cNvSpPr>
          <p:nvPr>
            <p:ph type="body" sz="quarter" idx="12"/>
          </p:nvPr>
        </p:nvSpPr>
        <p:spPr/>
        <p:txBody>
          <a:bodyPr/>
          <a:lstStyle/>
          <a:p>
            <a:r>
              <a:rPr kumimoji="1" lang="en-US" altLang="ja-JP"/>
              <a:t>2.7  </a:t>
            </a:r>
            <a:r>
              <a:rPr kumimoji="1" lang="ja-JP" altLang="en-US"/>
              <a:t>論理構成</a:t>
            </a:r>
          </a:p>
        </p:txBody>
      </p:sp>
      <p:sp>
        <p:nvSpPr>
          <p:cNvPr id="9" name="テキスト ボックス 8">
            <a:extLst>
              <a:ext uri="{FF2B5EF4-FFF2-40B4-BE49-F238E27FC236}">
                <a16:creationId xmlns:a16="http://schemas.microsoft.com/office/drawing/2014/main" id="{03C041F4-154E-9B41-88E6-28719DB8B7A6}"/>
              </a:ext>
            </a:extLst>
          </p:cNvPr>
          <p:cNvSpPr txBox="1"/>
          <p:nvPr/>
        </p:nvSpPr>
        <p:spPr>
          <a:xfrm>
            <a:off x="5865808" y="3135764"/>
            <a:ext cx="3049592" cy="1200329"/>
          </a:xfrm>
          <a:prstGeom prst="rect">
            <a:avLst/>
          </a:prstGeom>
          <a:solidFill>
            <a:schemeClr val="bg2"/>
          </a:solidFill>
          <a:effectLst/>
        </p:spPr>
        <p:style>
          <a:lnRef idx="1">
            <a:schemeClr val="dk1"/>
          </a:lnRef>
          <a:fillRef idx="2">
            <a:schemeClr val="dk1"/>
          </a:fillRef>
          <a:effectRef idx="1">
            <a:schemeClr val="dk1"/>
          </a:effectRef>
          <a:fontRef idx="minor">
            <a:schemeClr val="dk1"/>
          </a:fontRef>
        </p:style>
        <p:txBody>
          <a:bodyPr wrap="square" rtlCol="0">
            <a:spAutoFit/>
          </a:bodyPr>
          <a:lstStyle/>
          <a:p>
            <a:pPr marL="88900" indent="-88900"/>
            <a:r>
              <a:rPr kumimoji="1" lang="en-US" altLang="ja-JP" sz="800">
                <a:ea typeface="ＭＳ ゴシック" panose="020B0609070205080204" pitchFamily="49" charset="-128"/>
              </a:rPr>
              <a:t>interface &lt;</a:t>
            </a:r>
            <a:r>
              <a:rPr kumimoji="1" lang="ja-JP" altLang="en-US" sz="800">
                <a:ea typeface="ＭＳ ゴシック" panose="020B0609070205080204" pitchFamily="49" charset="-128"/>
              </a:rPr>
              <a:t>インターフェイス名・番号</a:t>
            </a:r>
            <a:r>
              <a:rPr kumimoji="1" lang="en-US" altLang="ja-JP" sz="800">
                <a:ea typeface="ＭＳ ゴシック" panose="020B0609070205080204" pitchFamily="49" charset="-128"/>
              </a:rPr>
              <a:t>&gt;</a:t>
            </a:r>
          </a:p>
          <a:p>
            <a:pPr marL="88900" indent="-88900"/>
            <a:r>
              <a:rPr kumimoji="1" lang="en-US" altLang="ja-JP" sz="800">
                <a:ea typeface="ＭＳ ゴシック" panose="020B0609070205080204" pitchFamily="49" charset="-128"/>
              </a:rPr>
              <a:t> dampening</a:t>
            </a:r>
          </a:p>
          <a:p>
            <a:pPr marL="88900" indent="-88900"/>
            <a:r>
              <a:rPr kumimoji="1" lang="en-US" altLang="ja-JP" sz="800">
                <a:ea typeface="ＭＳ ゴシック" panose="020B0609070205080204" pitchFamily="49" charset="-128"/>
              </a:rPr>
              <a:t> ip address &lt;IPv4</a:t>
            </a:r>
            <a:r>
              <a:rPr kumimoji="1" lang="ja-JP" altLang="en-US" sz="800">
                <a:ea typeface="ＭＳ ゴシック" panose="020B0609070205080204" pitchFamily="49" charset="-128"/>
              </a:rPr>
              <a:t>ネットワーク</a:t>
            </a:r>
            <a:r>
              <a:rPr kumimoji="1" lang="en-US" altLang="ja-JP" sz="800">
                <a:ea typeface="ＭＳ ゴシック" panose="020B0609070205080204" pitchFamily="49" charset="-128"/>
              </a:rPr>
              <a:t>&gt; &lt;IPv4</a:t>
            </a:r>
            <a:r>
              <a:rPr kumimoji="1" lang="ja-JP" altLang="en-US" sz="800">
                <a:ea typeface="ＭＳ ゴシック" panose="020B0609070205080204" pitchFamily="49" charset="-128"/>
              </a:rPr>
              <a:t>サブネットマスク</a:t>
            </a:r>
            <a:r>
              <a:rPr kumimoji="1" lang="en-US" altLang="ja-JP" sz="800">
                <a:ea typeface="ＭＳ ゴシック" panose="020B0609070205080204" pitchFamily="49" charset="-128"/>
              </a:rPr>
              <a:t>&gt;</a:t>
            </a:r>
          </a:p>
          <a:p>
            <a:pPr marL="88900" indent="-88900"/>
            <a:r>
              <a:rPr kumimoji="1" lang="en-US" altLang="ja-JP" sz="800">
                <a:ea typeface="ＭＳ ゴシック" panose="020B0609070205080204" pitchFamily="49" charset="-128"/>
              </a:rPr>
              <a:t> ip ospf &lt;</a:t>
            </a:r>
            <a:r>
              <a:rPr kumimoji="1" lang="ja-JP" altLang="en-US" sz="800">
                <a:ea typeface="ＭＳ ゴシック" panose="020B0609070205080204" pitchFamily="49" charset="-128"/>
              </a:rPr>
              <a:t>プロセス</a:t>
            </a:r>
            <a:r>
              <a:rPr kumimoji="1" lang="en-US" altLang="ja-JP" sz="800">
                <a:ea typeface="ＭＳ ゴシック" panose="020B0609070205080204" pitchFamily="49" charset="-128"/>
              </a:rPr>
              <a:t>ID&gt; area &lt;OSPF</a:t>
            </a:r>
            <a:r>
              <a:rPr kumimoji="1" lang="ja-JP" altLang="en-US" sz="800">
                <a:ea typeface="ＭＳ ゴシック" panose="020B0609070205080204" pitchFamily="49" charset="-128"/>
              </a:rPr>
              <a:t>エリア番号</a:t>
            </a:r>
            <a:r>
              <a:rPr kumimoji="1" lang="en-US" altLang="ja-JP" sz="800">
                <a:ea typeface="ＭＳ ゴシック" panose="020B0609070205080204" pitchFamily="49" charset="-128"/>
              </a:rPr>
              <a:t>&gt;</a:t>
            </a:r>
          </a:p>
          <a:p>
            <a:pPr marL="88900" indent="-88900"/>
            <a:r>
              <a:rPr kumimoji="1" lang="en-US" altLang="ja-JP" sz="800">
                <a:ea typeface="ＭＳ ゴシック" panose="020B0609070205080204" pitchFamily="49" charset="-128"/>
              </a:rPr>
              <a:t> ip ospf network point-to-point</a:t>
            </a:r>
          </a:p>
          <a:p>
            <a:pPr marL="88900" indent="-88900"/>
            <a:r>
              <a:rPr kumimoji="1" lang="en-US" altLang="ja-JP" sz="800">
                <a:ea typeface="ＭＳ ゴシック" panose="020B0609070205080204" pitchFamily="49" charset="-128"/>
              </a:rPr>
              <a:t> ip ospf prefix-suppression</a:t>
            </a:r>
          </a:p>
          <a:p>
            <a:pPr marL="88900" indent="-88900"/>
            <a:r>
              <a:rPr kumimoji="1" lang="en-US" altLang="ja-JP" sz="800">
                <a:ea typeface="ＭＳ ゴシック" panose="020B0609070205080204" pitchFamily="49" charset="-128"/>
              </a:rPr>
              <a:t> logging event link-status</a:t>
            </a:r>
          </a:p>
          <a:p>
            <a:pPr marL="88900" indent="-88900"/>
            <a:r>
              <a:rPr kumimoji="1" lang="en-US" altLang="ja-JP" sz="800">
                <a:ea typeface="ＭＳ ゴシック" panose="020B0609070205080204" pitchFamily="49" charset="-128"/>
              </a:rPr>
              <a:t> load-interval 30</a:t>
            </a:r>
          </a:p>
          <a:p>
            <a:pPr marL="88900" indent="-88900"/>
            <a:r>
              <a:rPr kumimoji="1" lang="en-US" altLang="ja-JP" sz="800">
                <a:ea typeface="ＭＳ ゴシック" panose="020B0609070205080204" pitchFamily="49" charset="-128"/>
              </a:rPr>
              <a:t> carrier-delay msec 0</a:t>
            </a:r>
          </a:p>
        </p:txBody>
      </p:sp>
      <p:sp>
        <p:nvSpPr>
          <p:cNvPr id="12" name="テキスト ボックス 11">
            <a:extLst>
              <a:ext uri="{FF2B5EF4-FFF2-40B4-BE49-F238E27FC236}">
                <a16:creationId xmlns:a16="http://schemas.microsoft.com/office/drawing/2014/main" id="{A4556C0A-EF8F-DB44-BC0D-61342526B346}"/>
              </a:ext>
            </a:extLst>
          </p:cNvPr>
          <p:cNvSpPr txBox="1"/>
          <p:nvPr/>
        </p:nvSpPr>
        <p:spPr>
          <a:xfrm>
            <a:off x="5865808" y="1650088"/>
            <a:ext cx="3049592" cy="954107"/>
          </a:xfrm>
          <a:prstGeom prst="rect">
            <a:avLst/>
          </a:prstGeom>
          <a:solidFill>
            <a:schemeClr val="bg2"/>
          </a:solidFill>
          <a:effectLst/>
        </p:spPr>
        <p:style>
          <a:lnRef idx="1">
            <a:schemeClr val="dk1"/>
          </a:lnRef>
          <a:fillRef idx="2">
            <a:schemeClr val="dk1"/>
          </a:fillRef>
          <a:effectRef idx="1">
            <a:schemeClr val="dk1"/>
          </a:effectRef>
          <a:fontRef idx="minor">
            <a:schemeClr val="dk1"/>
          </a:fontRef>
        </p:style>
        <p:txBody>
          <a:bodyPr wrap="square" rtlCol="0">
            <a:spAutoFit/>
          </a:bodyPr>
          <a:lstStyle/>
          <a:p>
            <a:pPr marL="88900" indent="-88900"/>
            <a:r>
              <a:rPr kumimoji="1" lang="en-US" altLang="ja-JP" sz="800">
                <a:ea typeface="ＭＳ ゴシック" panose="020B0609070205080204" pitchFamily="49" charset="-128"/>
              </a:rPr>
              <a:t>interface vlan &lt;</a:t>
            </a:r>
            <a:r>
              <a:rPr kumimoji="1" lang="ja-JP" altLang="en-US" sz="800">
                <a:ea typeface="ＭＳ ゴシック" panose="020B0609070205080204" pitchFamily="49" charset="-128"/>
              </a:rPr>
              <a:t>番号</a:t>
            </a:r>
            <a:r>
              <a:rPr kumimoji="1" lang="en-US" altLang="ja-JP" sz="800">
                <a:ea typeface="ＭＳ ゴシック" panose="020B0609070205080204" pitchFamily="49" charset="-128"/>
              </a:rPr>
              <a:t>&gt;</a:t>
            </a:r>
          </a:p>
          <a:p>
            <a:pPr marL="88900" indent="-88900"/>
            <a:r>
              <a:rPr kumimoji="1" lang="en-US" altLang="ja-JP" sz="800">
                <a:ea typeface="ＭＳ ゴシック" panose="020B0609070205080204" pitchFamily="49" charset="-128"/>
              </a:rPr>
              <a:t> dampening</a:t>
            </a:r>
          </a:p>
          <a:p>
            <a:pPr marL="88900" indent="-88900"/>
            <a:r>
              <a:rPr kumimoji="1" lang="en-US" altLang="ja-JP" sz="800">
                <a:ea typeface="ＭＳ ゴシック" panose="020B0609070205080204" pitchFamily="49" charset="-128"/>
              </a:rPr>
              <a:t> ip address &lt;IPv4</a:t>
            </a:r>
            <a:r>
              <a:rPr kumimoji="1" lang="ja-JP" altLang="en-US" sz="800">
                <a:ea typeface="ＭＳ ゴシック" panose="020B0609070205080204" pitchFamily="49" charset="-128"/>
              </a:rPr>
              <a:t>ネットワーク</a:t>
            </a:r>
            <a:r>
              <a:rPr kumimoji="1" lang="en-US" altLang="ja-JP" sz="800">
                <a:ea typeface="ＭＳ ゴシック" panose="020B0609070205080204" pitchFamily="49" charset="-128"/>
              </a:rPr>
              <a:t>&gt; &lt;IPv4</a:t>
            </a:r>
            <a:r>
              <a:rPr kumimoji="1" lang="ja-JP" altLang="en-US" sz="800">
                <a:ea typeface="ＭＳ ゴシック" panose="020B0609070205080204" pitchFamily="49" charset="-128"/>
              </a:rPr>
              <a:t>サブネットマスク</a:t>
            </a:r>
            <a:r>
              <a:rPr kumimoji="1" lang="en-US" altLang="ja-JP" sz="800">
                <a:ea typeface="ＭＳ ゴシック" panose="020B0609070205080204" pitchFamily="49" charset="-128"/>
              </a:rPr>
              <a:t>&gt;</a:t>
            </a:r>
          </a:p>
          <a:p>
            <a:pPr marL="88900" indent="-88900"/>
            <a:r>
              <a:rPr kumimoji="1" lang="en-US" altLang="ja-JP" sz="800">
                <a:ea typeface="ＭＳ ゴシック" panose="020B0609070205080204" pitchFamily="49" charset="-128"/>
              </a:rPr>
              <a:t> ip ospf &lt;</a:t>
            </a:r>
            <a:r>
              <a:rPr kumimoji="1" lang="ja-JP" altLang="en-US" sz="800">
                <a:ea typeface="ＭＳ ゴシック" panose="020B0609070205080204" pitchFamily="49" charset="-128"/>
              </a:rPr>
              <a:t>プロセス</a:t>
            </a:r>
            <a:r>
              <a:rPr kumimoji="1" lang="en-US" altLang="ja-JP" sz="800">
                <a:ea typeface="ＭＳ ゴシック" panose="020B0609070205080204" pitchFamily="49" charset="-128"/>
              </a:rPr>
              <a:t>ID&gt; area &lt;OSPF</a:t>
            </a:r>
            <a:r>
              <a:rPr kumimoji="1" lang="ja-JP" altLang="en-US" sz="800">
                <a:ea typeface="ＭＳ ゴシック" panose="020B0609070205080204" pitchFamily="49" charset="-128"/>
              </a:rPr>
              <a:t>エリア番号</a:t>
            </a:r>
            <a:r>
              <a:rPr kumimoji="1" lang="en-US" altLang="ja-JP" sz="800">
                <a:ea typeface="ＭＳ ゴシック" panose="020B0609070205080204" pitchFamily="49" charset="-128"/>
              </a:rPr>
              <a:t>&gt;</a:t>
            </a:r>
          </a:p>
          <a:p>
            <a:pPr marL="88900" indent="-88900"/>
            <a:r>
              <a:rPr kumimoji="1" lang="ja-JP" altLang="en-US" sz="800">
                <a:ea typeface="ＭＳ ゴシック" panose="020B0609070205080204" pitchFamily="49" charset="-128"/>
              </a:rPr>
              <a:t> </a:t>
            </a:r>
            <a:r>
              <a:rPr kumimoji="1" lang="en-US" altLang="ja-JP" sz="800">
                <a:ea typeface="ＭＳ ゴシック" panose="020B0609070205080204" pitchFamily="49" charset="-128"/>
              </a:rPr>
              <a:t>logging event link-status</a:t>
            </a:r>
          </a:p>
          <a:p>
            <a:pPr marL="88900" indent="-88900"/>
            <a:r>
              <a:rPr kumimoji="1" lang="en-US" altLang="ja-JP" sz="800">
                <a:ea typeface="ＭＳ ゴシック" panose="020B0609070205080204" pitchFamily="49" charset="-128"/>
              </a:rPr>
              <a:t> load-interval 30</a:t>
            </a:r>
          </a:p>
          <a:p>
            <a:pPr marL="88900" indent="-88900"/>
            <a:r>
              <a:rPr kumimoji="1" lang="en-US" altLang="ja-JP" sz="800">
                <a:ea typeface="ＭＳ ゴシック" panose="020B0609070205080204" pitchFamily="49" charset="-128"/>
              </a:rPr>
              <a:t> carrier-delay msec 0</a:t>
            </a:r>
          </a:p>
        </p:txBody>
      </p:sp>
      <p:sp>
        <p:nvSpPr>
          <p:cNvPr id="13" name="テキスト ボックス 12">
            <a:extLst>
              <a:ext uri="{FF2B5EF4-FFF2-40B4-BE49-F238E27FC236}">
                <a16:creationId xmlns:a16="http://schemas.microsoft.com/office/drawing/2014/main" id="{11061ACB-6D12-2841-95A6-19E4FA91C8E7}"/>
              </a:ext>
            </a:extLst>
          </p:cNvPr>
          <p:cNvSpPr txBox="1"/>
          <p:nvPr/>
        </p:nvSpPr>
        <p:spPr>
          <a:xfrm>
            <a:off x="5865807" y="2800730"/>
            <a:ext cx="3029997" cy="369332"/>
          </a:xfrm>
          <a:prstGeom prst="rect">
            <a:avLst/>
          </a:prstGeom>
          <a:noFill/>
        </p:spPr>
        <p:txBody>
          <a:bodyPr wrap="square" rtlCol="0">
            <a:spAutoFit/>
          </a:bodyPr>
          <a:lstStyle/>
          <a:p>
            <a:r>
              <a:rPr kumimoji="1" lang="ja-JP" altLang="en-US" sz="900" b="1">
                <a:latin typeface="+mn-lt"/>
                <a:ea typeface="MS PGothic" panose="020B0600070205080204" pitchFamily="34" charset="-128"/>
              </a:rPr>
              <a:t>ディストリビューション</a:t>
            </a:r>
            <a:r>
              <a:rPr kumimoji="1" lang="en-US" altLang="ja-JP" sz="900" b="1">
                <a:latin typeface="+mn-lt"/>
                <a:ea typeface="MS PGothic" panose="020B0600070205080204" pitchFamily="34" charset="-128"/>
              </a:rPr>
              <a:t> </a:t>
            </a:r>
            <a:r>
              <a:rPr kumimoji="1" lang="ja-JP" altLang="en-US" sz="900" b="1">
                <a:latin typeface="+mn-lt"/>
                <a:ea typeface="MS PGothic" panose="020B0600070205080204" pitchFamily="34" charset="-128"/>
              </a:rPr>
              <a:t>レイヤ</a:t>
            </a:r>
            <a:r>
              <a:rPr kumimoji="1" lang="en-US" altLang="ja-JP" sz="900" b="1">
                <a:latin typeface="+mn-lt"/>
                <a:ea typeface="MS PGothic" panose="020B0600070205080204" pitchFamily="34" charset="-128"/>
              </a:rPr>
              <a:t> / </a:t>
            </a:r>
            <a:r>
              <a:rPr kumimoji="1" lang="ja-JP" altLang="en-US" sz="900" b="1">
                <a:latin typeface="+mn-lt"/>
                <a:ea typeface="MS PGothic" panose="020B0600070205080204" pitchFamily="34" charset="-128"/>
              </a:rPr>
              <a:t>コア</a:t>
            </a:r>
            <a:r>
              <a:rPr kumimoji="1" lang="en-US" altLang="ja-JP" sz="900" b="1">
                <a:latin typeface="+mn-lt"/>
                <a:ea typeface="MS PGothic" panose="020B0600070205080204" pitchFamily="34" charset="-128"/>
              </a:rPr>
              <a:t> </a:t>
            </a:r>
            <a:r>
              <a:rPr kumimoji="1" lang="ja-JP" altLang="en-US" sz="900" b="1">
                <a:latin typeface="+mn-lt"/>
                <a:ea typeface="MS PGothic" panose="020B0600070205080204" pitchFamily="34" charset="-128"/>
              </a:rPr>
              <a:t>レイヤ間</a:t>
            </a:r>
            <a:endParaRPr kumimoji="1" lang="en-US" altLang="ja-JP" sz="900" b="1">
              <a:latin typeface="+mn-lt"/>
              <a:ea typeface="MS PGothic" panose="020B0600070205080204" pitchFamily="34" charset="-128"/>
            </a:endParaRPr>
          </a:p>
          <a:p>
            <a:r>
              <a:rPr kumimoji="1" lang="ja-JP" altLang="en-US" sz="900" b="1">
                <a:latin typeface="+mn-lt"/>
                <a:ea typeface="MS PGothic" panose="020B0600070205080204" pitchFamily="34" charset="-128"/>
              </a:rPr>
              <a:t>ルーテッド</a:t>
            </a:r>
            <a:r>
              <a:rPr kumimoji="1" lang="en-US" altLang="ja-JP" sz="900" b="1">
                <a:latin typeface="+mn-lt"/>
                <a:ea typeface="MS PGothic" panose="020B0600070205080204" pitchFamily="34" charset="-128"/>
              </a:rPr>
              <a:t> </a:t>
            </a:r>
            <a:r>
              <a:rPr kumimoji="1" lang="ja-JP" altLang="en-US" sz="900" b="1">
                <a:latin typeface="+mn-lt"/>
                <a:ea typeface="MS PGothic" panose="020B0600070205080204" pitchFamily="34" charset="-128"/>
              </a:rPr>
              <a:t>インターフェイス設定</a:t>
            </a:r>
            <a:endParaRPr kumimoji="1" lang="en-US" altLang="ja-JP" sz="900" b="1">
              <a:latin typeface="+mn-lt"/>
              <a:ea typeface="MS PGothic" panose="020B0600070205080204" pitchFamily="34" charset="-128"/>
            </a:endParaRPr>
          </a:p>
        </p:txBody>
      </p:sp>
      <p:sp>
        <p:nvSpPr>
          <p:cNvPr id="14" name="テキスト ボックス 13">
            <a:extLst>
              <a:ext uri="{FF2B5EF4-FFF2-40B4-BE49-F238E27FC236}">
                <a16:creationId xmlns:a16="http://schemas.microsoft.com/office/drawing/2014/main" id="{A9801B8E-2598-8D49-9CFC-80987BB56A42}"/>
              </a:ext>
            </a:extLst>
          </p:cNvPr>
          <p:cNvSpPr txBox="1"/>
          <p:nvPr/>
        </p:nvSpPr>
        <p:spPr>
          <a:xfrm>
            <a:off x="5865808" y="1453553"/>
            <a:ext cx="3029997" cy="230832"/>
          </a:xfrm>
          <a:prstGeom prst="rect">
            <a:avLst/>
          </a:prstGeom>
          <a:noFill/>
        </p:spPr>
        <p:txBody>
          <a:bodyPr wrap="none" rtlCol="0">
            <a:spAutoFit/>
          </a:bodyPr>
          <a:lstStyle/>
          <a:p>
            <a:r>
              <a:rPr kumimoji="1" lang="ja-JP" altLang="en-US" sz="900" b="1">
                <a:latin typeface="+mn-lt"/>
                <a:ea typeface="MS PGothic" panose="020B0600070205080204" pitchFamily="34" charset="-128"/>
              </a:rPr>
              <a:t>ディストリビューション</a:t>
            </a:r>
            <a:r>
              <a:rPr kumimoji="1" lang="en-US" altLang="ja-JP" sz="900" b="1">
                <a:latin typeface="+mn-lt"/>
                <a:ea typeface="MS PGothic" panose="020B0600070205080204" pitchFamily="34" charset="-128"/>
              </a:rPr>
              <a:t> </a:t>
            </a:r>
            <a:r>
              <a:rPr kumimoji="1" lang="ja-JP" altLang="en-US" sz="900" b="1">
                <a:latin typeface="+mn-lt"/>
                <a:ea typeface="MS PGothic" panose="020B0600070205080204" pitchFamily="34" charset="-128"/>
              </a:rPr>
              <a:t>レイヤ</a:t>
            </a:r>
            <a:r>
              <a:rPr kumimoji="1" lang="en-US" altLang="ja-JP" sz="900" b="1">
                <a:latin typeface="+mn-lt"/>
                <a:ea typeface="MS PGothic" panose="020B0600070205080204" pitchFamily="34" charset="-128"/>
              </a:rPr>
              <a:t> / VLAN </a:t>
            </a:r>
            <a:r>
              <a:rPr kumimoji="1" lang="ja-JP" altLang="en-US" sz="900" b="1">
                <a:latin typeface="+mn-lt"/>
                <a:ea typeface="MS PGothic" panose="020B0600070205080204" pitchFamily="34" charset="-128"/>
              </a:rPr>
              <a:t>インターフェイス設定</a:t>
            </a:r>
          </a:p>
        </p:txBody>
      </p:sp>
      <p:graphicFrame>
        <p:nvGraphicFramePr>
          <p:cNvPr id="15" name="表 14">
            <a:extLst>
              <a:ext uri="{FF2B5EF4-FFF2-40B4-BE49-F238E27FC236}">
                <a16:creationId xmlns:a16="http://schemas.microsoft.com/office/drawing/2014/main" id="{9B672794-26B2-F445-AC7F-85C55CB60144}"/>
              </a:ext>
            </a:extLst>
          </p:cNvPr>
          <p:cNvGraphicFramePr>
            <a:graphicFrameLocks noGrp="1"/>
          </p:cNvGraphicFramePr>
          <p:nvPr>
            <p:extLst>
              <p:ext uri="{D42A27DB-BD31-4B8C-83A1-F6EECF244321}">
                <p14:modId xmlns:p14="http://schemas.microsoft.com/office/powerpoint/2010/main" val="369088852"/>
              </p:ext>
            </p:extLst>
          </p:nvPr>
        </p:nvGraphicFramePr>
        <p:xfrm>
          <a:off x="273895" y="1008761"/>
          <a:ext cx="5428616" cy="3582289"/>
        </p:xfrm>
        <a:graphic>
          <a:graphicData uri="http://schemas.openxmlformats.org/drawingml/2006/table">
            <a:tbl>
              <a:tblPr firstRow="1" bandRow="1">
                <a:tableStyleId>{C083E6E3-FA7D-4D7B-A595-EF9225AFEA82}</a:tableStyleId>
              </a:tblPr>
              <a:tblGrid>
                <a:gridCol w="1998788">
                  <a:extLst>
                    <a:ext uri="{9D8B030D-6E8A-4147-A177-3AD203B41FA5}">
                      <a16:colId xmlns:a16="http://schemas.microsoft.com/office/drawing/2014/main" val="1649367920"/>
                    </a:ext>
                  </a:extLst>
                </a:gridCol>
                <a:gridCol w="853170">
                  <a:extLst>
                    <a:ext uri="{9D8B030D-6E8A-4147-A177-3AD203B41FA5}">
                      <a16:colId xmlns:a16="http://schemas.microsoft.com/office/drawing/2014/main" val="2687246559"/>
                    </a:ext>
                  </a:extLst>
                </a:gridCol>
                <a:gridCol w="2576658">
                  <a:extLst>
                    <a:ext uri="{9D8B030D-6E8A-4147-A177-3AD203B41FA5}">
                      <a16:colId xmlns:a16="http://schemas.microsoft.com/office/drawing/2014/main" val="2130871809"/>
                    </a:ext>
                  </a:extLst>
                </a:gridCol>
              </a:tblGrid>
              <a:tr h="238453">
                <a:tc>
                  <a:txBody>
                    <a:bodyPr/>
                    <a:lstStyle/>
                    <a:p>
                      <a:r>
                        <a:rPr kumimoji="1" lang="ja-JP" altLang="en-US" sz="900">
                          <a:solidFill>
                            <a:schemeClr val="tx2"/>
                          </a:solidFill>
                        </a:rPr>
                        <a:t>コマンド</a:t>
                      </a:r>
                      <a:endParaRPr kumimoji="1" lang="ja-JP" altLang="en-US" sz="900">
                        <a:solidFill>
                          <a:schemeClr val="tx2"/>
                        </a:solidFill>
                        <a:latin typeface="MS PGothic" panose="020B0600070205080204" pitchFamily="34" charset="-128"/>
                        <a:ea typeface="MS PGothic" panose="020B0600070205080204" pitchFamily="34" charset="-128"/>
                      </a:endParaRPr>
                    </a:p>
                  </a:txBody>
                  <a:tcPr marL="90000" marR="90000" marT="46800" marB="46800"/>
                </a:tc>
                <a:tc>
                  <a:txBody>
                    <a:bodyPr/>
                    <a:lstStyle/>
                    <a:p>
                      <a:r>
                        <a:rPr kumimoji="1" lang="ja-JP" altLang="en-US" sz="900">
                          <a:solidFill>
                            <a:schemeClr val="tx2"/>
                          </a:solidFill>
                        </a:rPr>
                        <a:t>設定モード</a:t>
                      </a:r>
                      <a:endParaRPr kumimoji="1" lang="ja-JP" altLang="en-US" sz="900">
                        <a:solidFill>
                          <a:schemeClr val="tx2"/>
                        </a:solidFill>
                        <a:latin typeface="MS PGothic" panose="020B0600070205080204" pitchFamily="34" charset="-128"/>
                        <a:ea typeface="MS PGothic" panose="020B0600070205080204" pitchFamily="34" charset="-128"/>
                      </a:endParaRPr>
                    </a:p>
                  </a:txBody>
                  <a:tcPr marL="90000" marR="90000" marT="46800" marB="46800"/>
                </a:tc>
                <a:tc>
                  <a:txBody>
                    <a:bodyPr/>
                    <a:lstStyle/>
                    <a:p>
                      <a:r>
                        <a:rPr kumimoji="1" lang="ja-JP" altLang="en-US" sz="900">
                          <a:solidFill>
                            <a:schemeClr val="tx2"/>
                          </a:solidFill>
                        </a:rPr>
                        <a:t>説明</a:t>
                      </a:r>
                      <a:endParaRPr kumimoji="1" lang="ja-JP" altLang="en-US" sz="900">
                        <a:solidFill>
                          <a:schemeClr val="tx2"/>
                        </a:solidFill>
                        <a:latin typeface="MS PGothic" panose="020B0600070205080204" pitchFamily="34" charset="-128"/>
                        <a:ea typeface="MS PGothic" panose="020B0600070205080204" pitchFamily="34" charset="-128"/>
                      </a:endParaRPr>
                    </a:p>
                  </a:txBody>
                  <a:tcPr marL="90000" marR="90000" marT="46800" marB="46800"/>
                </a:tc>
                <a:extLst>
                  <a:ext uri="{0D108BD9-81ED-4DB2-BD59-A6C34878D82A}">
                    <a16:rowId xmlns:a16="http://schemas.microsoft.com/office/drawing/2014/main" val="3716406847"/>
                  </a:ext>
                </a:extLst>
              </a:tr>
              <a:tr h="238453">
                <a:tc>
                  <a:txBody>
                    <a:bodyPr/>
                    <a:lstStyle/>
                    <a:p>
                      <a:r>
                        <a:rPr kumimoji="1" lang="en-US" altLang="ja-JP" sz="900"/>
                        <a:t>router-id &lt;IPv4</a:t>
                      </a:r>
                      <a:r>
                        <a:rPr kumimoji="1" lang="ja-JP" altLang="en-US" sz="900"/>
                        <a:t>アドレス</a:t>
                      </a:r>
                      <a:r>
                        <a:rPr kumimoji="1" lang="en-US" altLang="ja-JP" sz="900"/>
                        <a:t>&gt;</a:t>
                      </a:r>
                      <a:endParaRPr kumimoji="1" lang="en-US" altLang="ja-JP" sz="900">
                        <a:latin typeface="MS Gothic" panose="020B0609070205080204" pitchFamily="49" charset="-128"/>
                        <a:ea typeface="MS Gothic" panose="020B0609070205080204" pitchFamily="49" charset="-128"/>
                      </a:endParaRPr>
                    </a:p>
                  </a:txBody>
                  <a:tcPr marL="90000" marR="90000" marT="46800" marB="46800"/>
                </a:tc>
                <a:tc>
                  <a:txBody>
                    <a:bodyPr/>
                    <a:lstStyle/>
                    <a:p>
                      <a:r>
                        <a:rPr kumimoji="1" lang="en-US" altLang="ja-JP" sz="900"/>
                        <a:t>router</a:t>
                      </a:r>
                      <a:endParaRPr kumimoji="1" lang="ja-JP" altLang="en-US" sz="900">
                        <a:latin typeface="MS PGothic" panose="020B0600070205080204" pitchFamily="34" charset="-128"/>
                        <a:ea typeface="MS PGothic" panose="020B0600070205080204" pitchFamily="34" charset="-128"/>
                      </a:endParaRPr>
                    </a:p>
                  </a:txBody>
                  <a:tcPr marL="90000" marR="90000" marT="46800" marB="46800"/>
                </a:tc>
                <a:tc>
                  <a:txBody>
                    <a:bodyPr/>
                    <a:lstStyle/>
                    <a:p>
                      <a:r>
                        <a:rPr kumimoji="1" lang="en" altLang="ja-JP" sz="900"/>
                        <a:t>OSPF Router ID </a:t>
                      </a:r>
                      <a:r>
                        <a:rPr kumimoji="1" lang="ja-JP" altLang="en-US" sz="900"/>
                        <a:t>の明示的設定</a:t>
                      </a:r>
                      <a:endParaRPr kumimoji="1" lang="ja-JP" altLang="en-US" sz="900">
                        <a:latin typeface="MS PGothic" panose="020B0600070205080204" pitchFamily="34" charset="-128"/>
                        <a:ea typeface="MS PGothic" panose="020B0600070205080204" pitchFamily="34" charset="-128"/>
                      </a:endParaRPr>
                    </a:p>
                  </a:txBody>
                  <a:tcPr marL="90000" marR="90000" marT="46800" marB="46800"/>
                </a:tc>
                <a:extLst>
                  <a:ext uri="{0D108BD9-81ED-4DB2-BD59-A6C34878D82A}">
                    <a16:rowId xmlns:a16="http://schemas.microsoft.com/office/drawing/2014/main" val="1197034966"/>
                  </a:ext>
                </a:extLst>
              </a:tr>
              <a:tr h="238453">
                <a:tc>
                  <a:txBody>
                    <a:bodyPr/>
                    <a:lstStyle/>
                    <a:p>
                      <a:r>
                        <a:rPr kumimoji="1" lang="en-US" altLang="ja-JP" sz="900"/>
                        <a:t>ispf</a:t>
                      </a:r>
                      <a:endParaRPr kumimoji="1" lang="ja-JP" altLang="en-US" sz="900">
                        <a:latin typeface="MS Gothic" panose="020B0609070205080204" pitchFamily="49" charset="-128"/>
                        <a:ea typeface="MS Gothic" panose="020B0609070205080204" pitchFamily="49" charset="-128"/>
                      </a:endParaRPr>
                    </a:p>
                  </a:txBody>
                  <a:tcPr marL="90000" marR="90000" marT="46800" marB="46800"/>
                </a:tc>
                <a:tc>
                  <a:txBody>
                    <a:bodyPr/>
                    <a:lstStyle/>
                    <a:p>
                      <a:r>
                        <a:rPr kumimoji="1" lang="en-US" altLang="ja-JP" sz="900"/>
                        <a:t>router</a:t>
                      </a:r>
                      <a:endParaRPr kumimoji="1" lang="ja-JP" altLang="en-US" sz="900">
                        <a:latin typeface="MS PGothic" panose="020B0600070205080204" pitchFamily="34" charset="-128"/>
                        <a:ea typeface="MS PGothic" panose="020B0600070205080204" pitchFamily="34" charset="-128"/>
                      </a:endParaRPr>
                    </a:p>
                  </a:txBody>
                  <a:tcPr marL="90000" marR="90000" marT="46800" marB="46800"/>
                </a:tc>
                <a:tc>
                  <a:txBody>
                    <a:bodyPr/>
                    <a:lstStyle/>
                    <a:p>
                      <a:r>
                        <a:rPr kumimoji="1" lang="en" altLang="ja-JP" sz="900"/>
                        <a:t>Incremental SPF </a:t>
                      </a:r>
                      <a:r>
                        <a:rPr kumimoji="1" lang="ja-JP" altLang="en-US" sz="900"/>
                        <a:t>： </a:t>
                      </a:r>
                      <a:r>
                        <a:rPr kumimoji="1" lang="en" altLang="ja-JP" sz="900"/>
                        <a:t>SPF </a:t>
                      </a:r>
                      <a:r>
                        <a:rPr kumimoji="1" lang="ja-JP" altLang="en-US" sz="900"/>
                        <a:t>再計算範囲を最適化</a:t>
                      </a:r>
                      <a:endParaRPr kumimoji="1" lang="ja-JP" altLang="en-US" sz="900">
                        <a:latin typeface="MS PGothic" panose="020B0600070205080204" pitchFamily="34" charset="-128"/>
                        <a:ea typeface="MS PGothic" panose="020B0600070205080204" pitchFamily="34" charset="-128"/>
                      </a:endParaRPr>
                    </a:p>
                  </a:txBody>
                  <a:tcPr marL="90000" marR="90000" marT="46800" marB="46800"/>
                </a:tc>
                <a:extLst>
                  <a:ext uri="{0D108BD9-81ED-4DB2-BD59-A6C34878D82A}">
                    <a16:rowId xmlns:a16="http://schemas.microsoft.com/office/drawing/2014/main" val="2003093668"/>
                  </a:ext>
                </a:extLst>
              </a:tr>
              <a:tr h="373346">
                <a:tc>
                  <a:txBody>
                    <a:bodyPr/>
                    <a:lstStyle/>
                    <a:p>
                      <a:r>
                        <a:rPr kumimoji="1" lang="en-US" altLang="ja-JP" sz="900"/>
                        <a:t>auto-cost reference-bandwidth 100000</a:t>
                      </a:r>
                      <a:endParaRPr kumimoji="1" lang="en-US" altLang="ja-JP" sz="900">
                        <a:latin typeface="MS Gothic" panose="020B0609070205080204" pitchFamily="49" charset="-128"/>
                        <a:ea typeface="MS Gothic" panose="020B0609070205080204" pitchFamily="49" charset="-128"/>
                      </a:endParaRPr>
                    </a:p>
                  </a:txBody>
                  <a:tcPr marL="90000" marR="90000" marT="46800" marB="46800"/>
                </a:tc>
                <a:tc>
                  <a:txBody>
                    <a:bodyPr/>
                    <a:lstStyle/>
                    <a:p>
                      <a:r>
                        <a:rPr kumimoji="1" lang="en-US" altLang="ja-JP" sz="900"/>
                        <a:t>router</a:t>
                      </a:r>
                      <a:endParaRPr kumimoji="1" lang="ja-JP" altLang="en-US" sz="900">
                        <a:latin typeface="MS PGothic" panose="020B0600070205080204" pitchFamily="34" charset="-128"/>
                        <a:ea typeface="MS PGothic" panose="020B0600070205080204" pitchFamily="34" charset="-128"/>
                      </a:endParaRPr>
                    </a:p>
                  </a:txBody>
                  <a:tcPr marL="90000" marR="90000" marT="46800" marB="46800"/>
                </a:tc>
                <a:tc>
                  <a:txBody>
                    <a:bodyPr/>
                    <a:lstStyle/>
                    <a:p>
                      <a:r>
                        <a:rPr kumimoji="1" lang="en" altLang="ja-JP" sz="900"/>
                        <a:t>100Gbps </a:t>
                      </a:r>
                      <a:r>
                        <a:rPr kumimoji="1" lang="ja-JP" altLang="en-US" sz="900"/>
                        <a:t>のリンクまで考慮したコスト計算の基準帯域</a:t>
                      </a:r>
                      <a:endParaRPr kumimoji="1" lang="ja-JP" altLang="en-US" sz="900">
                        <a:latin typeface="MS PGothic" panose="020B0600070205080204" pitchFamily="34" charset="-128"/>
                        <a:ea typeface="MS PGothic" panose="020B0600070205080204" pitchFamily="34" charset="-128"/>
                      </a:endParaRPr>
                    </a:p>
                  </a:txBody>
                  <a:tcPr marL="90000" marR="90000" marT="46800" marB="46800"/>
                </a:tc>
                <a:extLst>
                  <a:ext uri="{0D108BD9-81ED-4DB2-BD59-A6C34878D82A}">
                    <a16:rowId xmlns:a16="http://schemas.microsoft.com/office/drawing/2014/main" val="1345974697"/>
                  </a:ext>
                </a:extLst>
              </a:tr>
              <a:tr h="508239">
                <a:tc>
                  <a:txBody>
                    <a:bodyPr/>
                    <a:lstStyle/>
                    <a:p>
                      <a:r>
                        <a:rPr kumimoji="1" lang="en-US" altLang="ja-JP" sz="900"/>
                        <a:t>timers throttle spf 10 100 5000</a:t>
                      </a:r>
                    </a:p>
                    <a:p>
                      <a:r>
                        <a:rPr kumimoji="1" lang="en-US" altLang="ja-JP" sz="900"/>
                        <a:t>timers throttle lsa all 10 100 5000</a:t>
                      </a:r>
                    </a:p>
                    <a:p>
                      <a:r>
                        <a:rPr kumimoji="1" lang="en-US" altLang="ja-JP" sz="900"/>
                        <a:t>timers lsa arrival 80</a:t>
                      </a:r>
                      <a:endParaRPr kumimoji="1" lang="en-US" altLang="ja-JP" sz="900">
                        <a:latin typeface="MS Gothic" panose="020B0609070205080204" pitchFamily="49" charset="-128"/>
                        <a:ea typeface="MS Gothic" panose="020B0609070205080204" pitchFamily="49" charset="-128"/>
                      </a:endParaRPr>
                    </a:p>
                  </a:txBody>
                  <a:tcPr marL="90000" marR="90000" marT="46800" marB="46800"/>
                </a:tc>
                <a:tc>
                  <a:txBody>
                    <a:bodyPr/>
                    <a:lstStyle/>
                    <a:p>
                      <a:r>
                        <a:rPr kumimoji="1" lang="en-US" altLang="ja-JP" sz="900"/>
                        <a:t>router</a:t>
                      </a:r>
                      <a:endParaRPr kumimoji="1" lang="ja-JP" altLang="en-US" sz="900">
                        <a:latin typeface="MS PGothic" panose="020B0600070205080204" pitchFamily="34" charset="-128"/>
                        <a:ea typeface="MS PGothic" panose="020B0600070205080204" pitchFamily="34" charset="-128"/>
                      </a:endParaRPr>
                    </a:p>
                  </a:txBody>
                  <a:tcPr marL="90000" marR="90000" marT="46800" marB="46800"/>
                </a:tc>
                <a:tc>
                  <a:txBody>
                    <a:bodyPr/>
                    <a:lstStyle/>
                    <a:p>
                      <a:r>
                        <a:rPr kumimoji="1" lang="en" altLang="ja-JP" sz="900"/>
                        <a:t>SPF</a:t>
                      </a:r>
                      <a:r>
                        <a:rPr kumimoji="1" lang="ja-JP" altLang="en-US" sz="900"/>
                        <a:t> 再計算と </a:t>
                      </a:r>
                      <a:r>
                        <a:rPr kumimoji="1" lang="en" altLang="ja-JP" sz="900"/>
                        <a:t>LSA</a:t>
                      </a:r>
                      <a:r>
                        <a:rPr kumimoji="1" lang="ja-JP" altLang="en-US" sz="900"/>
                        <a:t> 生成の抑制タイマーを調整</a:t>
                      </a:r>
                      <a:endParaRPr kumimoji="1" lang="ja-JP" altLang="en-US" sz="900">
                        <a:latin typeface="MS PGothic" panose="020B0600070205080204" pitchFamily="34" charset="-128"/>
                        <a:ea typeface="MS PGothic" panose="020B0600070205080204" pitchFamily="34" charset="-128"/>
                      </a:endParaRPr>
                    </a:p>
                  </a:txBody>
                  <a:tcPr marL="90000" marR="90000" marT="46800" marB="46800"/>
                </a:tc>
                <a:extLst>
                  <a:ext uri="{0D108BD9-81ED-4DB2-BD59-A6C34878D82A}">
                    <a16:rowId xmlns:a16="http://schemas.microsoft.com/office/drawing/2014/main" val="1140117263"/>
                  </a:ext>
                </a:extLst>
              </a:tr>
              <a:tr h="238453">
                <a:tc>
                  <a:txBody>
                    <a:bodyPr/>
                    <a:lstStyle/>
                    <a:p>
                      <a:r>
                        <a:rPr kumimoji="1" lang="en-US" altLang="ja-JP" sz="900"/>
                        <a:t>dampening</a:t>
                      </a:r>
                      <a:endParaRPr kumimoji="1" lang="en-US" altLang="ja-JP" sz="900">
                        <a:latin typeface="MS Gothic" panose="020B0609070205080204" pitchFamily="49" charset="-128"/>
                        <a:ea typeface="MS Gothic" panose="020B0609070205080204" pitchFamily="49" charset="-128"/>
                      </a:endParaRPr>
                    </a:p>
                  </a:txBody>
                  <a:tcPr marL="90000" marR="90000" marT="46800" marB="46800"/>
                </a:tc>
                <a:tc>
                  <a:txBody>
                    <a:bodyPr/>
                    <a:lstStyle/>
                    <a:p>
                      <a:r>
                        <a:rPr kumimoji="1" lang="en-US" altLang="ja-JP" sz="900"/>
                        <a:t>interface</a:t>
                      </a:r>
                      <a:endParaRPr kumimoji="1" lang="ja-JP" altLang="en-US" sz="900">
                        <a:latin typeface="MS PGothic" panose="020B0600070205080204" pitchFamily="34" charset="-128"/>
                        <a:ea typeface="MS PGothic" panose="020B0600070205080204" pitchFamily="34" charset="-128"/>
                      </a:endParaRPr>
                    </a:p>
                  </a:txBody>
                  <a:tcPr marL="90000" marR="90000" marT="46800" marB="46800"/>
                </a:tc>
                <a:tc>
                  <a:txBody>
                    <a:bodyPr/>
                    <a:lstStyle/>
                    <a:p>
                      <a:r>
                        <a:rPr kumimoji="1" lang="en" altLang="ja-JP" sz="900"/>
                        <a:t>IP Event Dampening </a:t>
                      </a:r>
                      <a:r>
                        <a:rPr kumimoji="1" lang="ja-JP" altLang="en-US" sz="900"/>
                        <a:t>： フラッピングの影響を緩和</a:t>
                      </a:r>
                      <a:endParaRPr kumimoji="1" lang="ja-JP" altLang="en-US" sz="900">
                        <a:latin typeface="MS PGothic" panose="020B0600070205080204" pitchFamily="34" charset="-128"/>
                        <a:ea typeface="MS PGothic" panose="020B0600070205080204" pitchFamily="34" charset="-128"/>
                      </a:endParaRPr>
                    </a:p>
                  </a:txBody>
                  <a:tcPr marL="90000" marR="90000" marT="46800" marB="46800"/>
                </a:tc>
                <a:extLst>
                  <a:ext uri="{0D108BD9-81ED-4DB2-BD59-A6C34878D82A}">
                    <a16:rowId xmlns:a16="http://schemas.microsoft.com/office/drawing/2014/main" val="3431833886"/>
                  </a:ext>
                </a:extLst>
              </a:tr>
              <a:tr h="373346">
                <a:tc>
                  <a:txBody>
                    <a:bodyPr/>
                    <a:lstStyle/>
                    <a:p>
                      <a:r>
                        <a:rPr kumimoji="1" lang="en-US" altLang="ja-JP" sz="900"/>
                        <a:t>ip ospf &lt;</a:t>
                      </a:r>
                      <a:r>
                        <a:rPr kumimoji="1" lang="ja-JP" altLang="en-US" sz="900"/>
                        <a:t>プロセス</a:t>
                      </a:r>
                      <a:r>
                        <a:rPr kumimoji="1" lang="en-US" altLang="ja-JP" sz="900"/>
                        <a:t>ID&gt; area &lt;OSPF</a:t>
                      </a:r>
                      <a:r>
                        <a:rPr kumimoji="1" lang="ja-JP" altLang="en-US" sz="900"/>
                        <a:t>エリア番号</a:t>
                      </a:r>
                      <a:r>
                        <a:rPr kumimoji="1" lang="en-US" altLang="ja-JP" sz="900"/>
                        <a:t>&gt;</a:t>
                      </a:r>
                      <a:endParaRPr kumimoji="1" lang="en-US" altLang="ja-JP" sz="900">
                        <a:latin typeface="MS Gothic" panose="020B0609070205080204" pitchFamily="49" charset="-128"/>
                        <a:ea typeface="MS Gothic" panose="020B0609070205080204" pitchFamily="49" charset="-128"/>
                      </a:endParaRPr>
                    </a:p>
                  </a:txBody>
                  <a:tcPr marL="90000" marR="90000" marT="46800" marB="46800"/>
                </a:tc>
                <a:tc>
                  <a:txBody>
                    <a:bodyPr/>
                    <a:lstStyle/>
                    <a:p>
                      <a:r>
                        <a:rPr kumimoji="1" lang="en-US" altLang="ja-JP" sz="900"/>
                        <a:t>interface</a:t>
                      </a:r>
                      <a:endParaRPr kumimoji="1" lang="ja-JP" altLang="en-US" sz="900">
                        <a:latin typeface="MS PGothic" panose="020B0600070205080204" pitchFamily="34" charset="-128"/>
                        <a:ea typeface="MS PGothic" panose="020B0600070205080204" pitchFamily="34" charset="-128"/>
                      </a:endParaRPr>
                    </a:p>
                  </a:txBody>
                  <a:tcPr marL="90000" marR="90000" marT="46800" marB="46800"/>
                </a:tc>
                <a:tc>
                  <a:txBody>
                    <a:bodyPr/>
                    <a:lstStyle/>
                    <a:p>
                      <a:r>
                        <a:rPr kumimoji="1" lang="en" altLang="ja-JP" sz="900"/>
                        <a:t>OSPF</a:t>
                      </a:r>
                      <a:r>
                        <a:rPr kumimoji="1" lang="ja-JP" altLang="en-US" sz="900"/>
                        <a:t> をインターフェイス</a:t>
                      </a:r>
                      <a:r>
                        <a:rPr kumimoji="1" lang="en-US" altLang="ja-JP" sz="900"/>
                        <a:t> </a:t>
                      </a:r>
                      <a:r>
                        <a:rPr kumimoji="1" lang="ja-JP" altLang="en-US" sz="900"/>
                        <a:t>レベルで有効化</a:t>
                      </a:r>
                      <a:endParaRPr kumimoji="1" lang="ja-JP" altLang="en-US" sz="900">
                        <a:latin typeface="MS PGothic" panose="020B0600070205080204" pitchFamily="34" charset="-128"/>
                        <a:ea typeface="MS PGothic" panose="020B0600070205080204" pitchFamily="34" charset="-128"/>
                      </a:endParaRPr>
                    </a:p>
                  </a:txBody>
                  <a:tcPr marL="90000" marR="90000" marT="46800" marB="46800"/>
                </a:tc>
                <a:extLst>
                  <a:ext uri="{0D108BD9-81ED-4DB2-BD59-A6C34878D82A}">
                    <a16:rowId xmlns:a16="http://schemas.microsoft.com/office/drawing/2014/main" val="455630651"/>
                  </a:ext>
                </a:extLst>
              </a:tr>
              <a:tr h="238453">
                <a:tc>
                  <a:txBody>
                    <a:bodyPr/>
                    <a:lstStyle/>
                    <a:p>
                      <a:pPr marL="0" marR="0" lvl="0" indent="0" algn="l" defTabSz="685777" rtl="0" eaLnBrk="1" fontAlgn="auto" latinLnBrk="0" hangingPunct="1">
                        <a:lnSpc>
                          <a:spcPct val="100000"/>
                        </a:lnSpc>
                        <a:spcBef>
                          <a:spcPts val="0"/>
                        </a:spcBef>
                        <a:spcAft>
                          <a:spcPts val="0"/>
                        </a:spcAft>
                        <a:buClrTx/>
                        <a:buSzTx/>
                        <a:buFontTx/>
                        <a:buNone/>
                        <a:tabLst/>
                        <a:defRPr/>
                      </a:pPr>
                      <a:r>
                        <a:rPr kumimoji="1" lang="en-US" altLang="ja-JP" sz="900"/>
                        <a:t>ip ospf network point-to-point</a:t>
                      </a:r>
                      <a:endParaRPr kumimoji="1" lang="en-US" altLang="ja-JP" sz="900">
                        <a:latin typeface="MS Gothic" panose="020B0609070205080204" pitchFamily="49" charset="-128"/>
                        <a:ea typeface="MS Gothic" panose="020B0609070205080204" pitchFamily="49" charset="-128"/>
                      </a:endParaRPr>
                    </a:p>
                  </a:txBody>
                  <a:tcPr marL="90000" marR="90000" marT="46800" marB="46800"/>
                </a:tc>
                <a:tc>
                  <a:txBody>
                    <a:bodyPr/>
                    <a:lstStyle/>
                    <a:p>
                      <a:r>
                        <a:rPr kumimoji="1" lang="en-US" altLang="ja-JP" sz="900"/>
                        <a:t>interface</a:t>
                      </a:r>
                      <a:endParaRPr kumimoji="1" lang="ja-JP" altLang="en-US" sz="900">
                        <a:latin typeface="MS PGothic" panose="020B0600070205080204" pitchFamily="34" charset="-128"/>
                        <a:ea typeface="MS PGothic" panose="020B0600070205080204" pitchFamily="34" charset="-128"/>
                      </a:endParaRPr>
                    </a:p>
                  </a:txBody>
                  <a:tcPr marL="90000" marR="90000" marT="46800" marB="46800"/>
                </a:tc>
                <a:tc>
                  <a:txBody>
                    <a:bodyPr/>
                    <a:lstStyle/>
                    <a:p>
                      <a:r>
                        <a:rPr kumimoji="1" lang="ja-JP" altLang="en-US" sz="900"/>
                        <a:t>オーバヘッドの少ないネットワーク タイプへ変更</a:t>
                      </a:r>
                      <a:endParaRPr kumimoji="1" lang="ja-JP" altLang="en-US" sz="900">
                        <a:latin typeface="MS PGothic" panose="020B0600070205080204" pitchFamily="34" charset="-128"/>
                        <a:ea typeface="MS PGothic" panose="020B0600070205080204" pitchFamily="34" charset="-128"/>
                      </a:endParaRPr>
                    </a:p>
                  </a:txBody>
                  <a:tcPr marL="90000" marR="90000" marT="46800" marB="46800"/>
                </a:tc>
                <a:extLst>
                  <a:ext uri="{0D108BD9-81ED-4DB2-BD59-A6C34878D82A}">
                    <a16:rowId xmlns:a16="http://schemas.microsoft.com/office/drawing/2014/main" val="933937565"/>
                  </a:ext>
                </a:extLst>
              </a:tr>
              <a:tr h="238453">
                <a:tc>
                  <a:txBody>
                    <a:bodyPr/>
                    <a:lstStyle/>
                    <a:p>
                      <a:pPr marL="0" marR="0" lvl="0" indent="0" algn="l" defTabSz="685777" rtl="0" eaLnBrk="1" fontAlgn="auto" latinLnBrk="0" hangingPunct="1">
                        <a:lnSpc>
                          <a:spcPct val="100000"/>
                        </a:lnSpc>
                        <a:spcBef>
                          <a:spcPts val="0"/>
                        </a:spcBef>
                        <a:spcAft>
                          <a:spcPts val="0"/>
                        </a:spcAft>
                        <a:buClrTx/>
                        <a:buSzTx/>
                        <a:buFontTx/>
                        <a:buNone/>
                        <a:tabLst/>
                        <a:defRPr/>
                      </a:pPr>
                      <a:r>
                        <a:rPr kumimoji="1" lang="en-US" altLang="ja-JP" sz="900"/>
                        <a:t>ip ospf prefix-suppression</a:t>
                      </a:r>
                      <a:endParaRPr kumimoji="1" lang="en-US" altLang="ja-JP" sz="900">
                        <a:latin typeface="MS Gothic" panose="020B0609070205080204" pitchFamily="49" charset="-128"/>
                        <a:ea typeface="MS Gothic" panose="020B0609070205080204" pitchFamily="49" charset="-128"/>
                      </a:endParaRPr>
                    </a:p>
                  </a:txBody>
                  <a:tcPr marL="90000" marR="90000" marT="46800" marB="46800"/>
                </a:tc>
                <a:tc>
                  <a:txBody>
                    <a:bodyPr/>
                    <a:lstStyle/>
                    <a:p>
                      <a:r>
                        <a:rPr kumimoji="1" lang="en-US" altLang="ja-JP" sz="900"/>
                        <a:t>interface</a:t>
                      </a:r>
                      <a:endParaRPr kumimoji="1" lang="ja-JP" altLang="en-US" sz="900">
                        <a:latin typeface="MS PGothic" panose="020B0600070205080204" pitchFamily="34" charset="-128"/>
                        <a:ea typeface="MS PGothic" panose="020B0600070205080204" pitchFamily="34" charset="-128"/>
                      </a:endParaRPr>
                    </a:p>
                  </a:txBody>
                  <a:tcPr marL="90000" marR="90000" marT="46800" marB="46800"/>
                </a:tc>
                <a:tc>
                  <a:txBody>
                    <a:bodyPr/>
                    <a:lstStyle/>
                    <a:p>
                      <a:r>
                        <a:rPr kumimoji="1" lang="ja-JP" altLang="en-US" sz="900"/>
                        <a:t>ルーティング対象から除外（中継リンクのみ）</a:t>
                      </a:r>
                      <a:endParaRPr kumimoji="1" lang="ja-JP" altLang="en-US" sz="900">
                        <a:latin typeface="MS PGothic" panose="020B0600070205080204" pitchFamily="34" charset="-128"/>
                        <a:ea typeface="MS PGothic" panose="020B0600070205080204" pitchFamily="34" charset="-128"/>
                      </a:endParaRPr>
                    </a:p>
                  </a:txBody>
                  <a:tcPr marL="90000" marR="90000" marT="46800" marB="46800"/>
                </a:tc>
                <a:extLst>
                  <a:ext uri="{0D108BD9-81ED-4DB2-BD59-A6C34878D82A}">
                    <a16:rowId xmlns:a16="http://schemas.microsoft.com/office/drawing/2014/main" val="1925006762"/>
                  </a:ext>
                </a:extLst>
              </a:tr>
              <a:tr h="508239">
                <a:tc>
                  <a:txBody>
                    <a:bodyPr/>
                    <a:lstStyle/>
                    <a:p>
                      <a:pPr marL="0" marR="0" lvl="0" indent="0" algn="l" defTabSz="685777" rtl="0" eaLnBrk="1" fontAlgn="auto" latinLnBrk="0" hangingPunct="1">
                        <a:lnSpc>
                          <a:spcPct val="100000"/>
                        </a:lnSpc>
                        <a:spcBef>
                          <a:spcPts val="0"/>
                        </a:spcBef>
                        <a:spcAft>
                          <a:spcPts val="0"/>
                        </a:spcAft>
                        <a:buClrTx/>
                        <a:buSzTx/>
                        <a:buFontTx/>
                        <a:buNone/>
                        <a:tabLst/>
                        <a:defRPr/>
                      </a:pPr>
                      <a:r>
                        <a:rPr kumimoji="1" lang="en-US" altLang="ja-JP" sz="900"/>
                        <a:t>carrier-delay msec 0</a:t>
                      </a:r>
                      <a:endParaRPr kumimoji="1" lang="en-US" altLang="ja-JP" sz="900">
                        <a:latin typeface="MS Gothic" panose="020B0609070205080204" pitchFamily="49" charset="-128"/>
                        <a:ea typeface="MS Gothic" panose="020B0609070205080204" pitchFamily="49" charset="-128"/>
                      </a:endParaRPr>
                    </a:p>
                  </a:txBody>
                  <a:tcPr marL="90000" marR="90000" marT="46800" marB="46800"/>
                </a:tc>
                <a:tc>
                  <a:txBody>
                    <a:bodyPr/>
                    <a:lstStyle/>
                    <a:p>
                      <a:r>
                        <a:rPr kumimoji="1" lang="en-US" altLang="ja-JP" sz="900"/>
                        <a:t>interface</a:t>
                      </a:r>
                      <a:endParaRPr kumimoji="1" lang="ja-JP" altLang="en-US" sz="900">
                        <a:latin typeface="MS PGothic" panose="020B0600070205080204" pitchFamily="34" charset="-128"/>
                        <a:ea typeface="MS PGothic" panose="020B0600070205080204" pitchFamily="34" charset="-128"/>
                      </a:endParaRPr>
                    </a:p>
                  </a:txBody>
                  <a:tcPr marL="90000" marR="90000" marT="46800" marB="46800"/>
                </a:tc>
                <a:tc>
                  <a:txBody>
                    <a:bodyPr/>
                    <a:lstStyle/>
                    <a:p>
                      <a:r>
                        <a:rPr kumimoji="1" lang="ja-JP" altLang="en-US" sz="900"/>
                        <a:t>リンク ダウン検知時の遅延を最小化</a:t>
                      </a:r>
                    </a:p>
                    <a:p>
                      <a:r>
                        <a:rPr kumimoji="1" lang="ja-JP" altLang="en-US" sz="900"/>
                        <a:t>（</a:t>
                      </a:r>
                      <a:r>
                        <a:rPr kumimoji="1" lang="en-US" altLang="ja-JP" sz="900"/>
                        <a:t>1</a:t>
                      </a:r>
                      <a:r>
                        <a:rPr kumimoji="1" lang="en" altLang="ja-JP" sz="900"/>
                        <a:t>Gbps </a:t>
                      </a:r>
                      <a:r>
                        <a:rPr kumimoji="1" lang="ja-JP" altLang="en-US" sz="900"/>
                        <a:t>以上のリンクでは有効な設定とならない場合あり）</a:t>
                      </a:r>
                      <a:endParaRPr kumimoji="1" lang="ja-JP" altLang="en-US" sz="900">
                        <a:latin typeface="MS PGothic" panose="020B0600070205080204" pitchFamily="34" charset="-128"/>
                        <a:ea typeface="MS PGothic" panose="020B0600070205080204" pitchFamily="34" charset="-128"/>
                      </a:endParaRPr>
                    </a:p>
                  </a:txBody>
                  <a:tcPr marL="90000" marR="90000" marT="46800" marB="46800"/>
                </a:tc>
                <a:extLst>
                  <a:ext uri="{0D108BD9-81ED-4DB2-BD59-A6C34878D82A}">
                    <a16:rowId xmlns:a16="http://schemas.microsoft.com/office/drawing/2014/main" val="3568167115"/>
                  </a:ext>
                </a:extLst>
              </a:tr>
            </a:tbl>
          </a:graphicData>
        </a:graphic>
      </p:graphicFrame>
      <p:sp>
        <p:nvSpPr>
          <p:cNvPr id="16" name="テキスト ボックス 15">
            <a:extLst>
              <a:ext uri="{FF2B5EF4-FFF2-40B4-BE49-F238E27FC236}">
                <a16:creationId xmlns:a16="http://schemas.microsoft.com/office/drawing/2014/main" id="{3C35FAE5-9D14-FC46-AF97-3B84710DFCF0}"/>
              </a:ext>
            </a:extLst>
          </p:cNvPr>
          <p:cNvSpPr txBox="1"/>
          <p:nvPr/>
        </p:nvSpPr>
        <p:spPr>
          <a:xfrm>
            <a:off x="228600" y="806551"/>
            <a:ext cx="1138453" cy="230832"/>
          </a:xfrm>
          <a:prstGeom prst="rect">
            <a:avLst/>
          </a:prstGeom>
          <a:noFill/>
        </p:spPr>
        <p:txBody>
          <a:bodyPr wrap="none" rtlCol="0">
            <a:spAutoFit/>
          </a:bodyPr>
          <a:lstStyle/>
          <a:p>
            <a:r>
              <a:rPr kumimoji="1" lang="ja-JP" altLang="en-US" sz="900">
                <a:latin typeface="+mn-lt"/>
                <a:ea typeface="MS PGothic" panose="020B0600070205080204" pitchFamily="34" charset="-128"/>
              </a:rPr>
              <a:t>適用コマンドの解説</a:t>
            </a:r>
          </a:p>
        </p:txBody>
      </p:sp>
      <p:sp>
        <p:nvSpPr>
          <p:cNvPr id="17" name="Slide Number Placeholder 4">
            <a:extLst>
              <a:ext uri="{FF2B5EF4-FFF2-40B4-BE49-F238E27FC236}">
                <a16:creationId xmlns:a16="http://schemas.microsoft.com/office/drawing/2014/main" id="{31D1A288-7FDC-A843-93E4-100C21585ADD}"/>
              </a:ext>
            </a:extLst>
          </p:cNvPr>
          <p:cNvSpPr txBox="1">
            <a:spLocks/>
          </p:cNvSpPr>
          <p:nvPr/>
        </p:nvSpPr>
        <p:spPr>
          <a:xfrm>
            <a:off x="8648700" y="4884738"/>
            <a:ext cx="495300" cy="274637"/>
          </a:xfrm>
          <a:prstGeom prst="rect">
            <a:avLst/>
          </a:prstGeom>
        </p:spPr>
        <p:txBody>
          <a:bodyPr>
            <a:noAutofit/>
          </a:bodyPr>
          <a:lstStyle>
            <a:defPPr>
              <a:defRPr lang="en-US"/>
            </a:defPPr>
            <a:lvl1pPr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1pPr>
            <a:lvl2pPr marL="4572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2pPr>
            <a:lvl3pPr marL="9144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3pPr>
            <a:lvl4pPr marL="13716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4pPr>
            <a:lvl5pPr marL="18288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5pPr>
            <a:lvl6pPr marL="2286000" algn="l" defTabSz="457200" rtl="0" eaLnBrk="1" latinLnBrk="0" hangingPunct="1">
              <a:defRPr kern="1200">
                <a:solidFill>
                  <a:schemeClr val="tx1"/>
                </a:solidFill>
                <a:latin typeface="Arial" charset="0"/>
                <a:ea typeface="ＭＳ Ｐゴシック" charset="0"/>
                <a:cs typeface="ＭＳ Ｐゴシック" charset="0"/>
              </a:defRPr>
            </a:lvl6pPr>
            <a:lvl7pPr marL="2743200" algn="l" defTabSz="457200" rtl="0" eaLnBrk="1" latinLnBrk="0" hangingPunct="1">
              <a:defRPr kern="1200">
                <a:solidFill>
                  <a:schemeClr val="tx1"/>
                </a:solidFill>
                <a:latin typeface="Arial" charset="0"/>
                <a:ea typeface="ＭＳ Ｐゴシック" charset="0"/>
                <a:cs typeface="ＭＳ Ｐゴシック" charset="0"/>
              </a:defRPr>
            </a:lvl7pPr>
            <a:lvl8pPr marL="3200400" algn="l" defTabSz="457200" rtl="0" eaLnBrk="1" latinLnBrk="0" hangingPunct="1">
              <a:defRPr kern="1200">
                <a:solidFill>
                  <a:schemeClr val="tx1"/>
                </a:solidFill>
                <a:latin typeface="Arial" charset="0"/>
                <a:ea typeface="ＭＳ Ｐゴシック" charset="0"/>
                <a:cs typeface="ＭＳ Ｐゴシック" charset="0"/>
              </a:defRPr>
            </a:lvl8pPr>
            <a:lvl9pPr marL="3657600" algn="l" defTabSz="457200" rtl="0" eaLnBrk="1" latinLnBrk="0" hangingPunct="1">
              <a:defRPr kern="1200">
                <a:solidFill>
                  <a:schemeClr val="tx1"/>
                </a:solidFill>
                <a:latin typeface="Arial" charset="0"/>
                <a:ea typeface="ＭＳ Ｐゴシック" charset="0"/>
                <a:cs typeface="ＭＳ Ｐゴシック" charset="0"/>
              </a:defRPr>
            </a:lvl9pPr>
          </a:lstStyle>
          <a:p>
            <a:fld id="{3945D0FD-48F1-4D72-80C5-FFB60B92A834}" type="slidenum">
              <a:rPr lang="en-US" sz="900" smtClean="0">
                <a:latin typeface="+mn-lt"/>
              </a:rPr>
              <a:pPr/>
              <a:t>62</a:t>
            </a:fld>
            <a:endParaRPr lang="en-US" sz="900">
              <a:latin typeface="+mn-lt"/>
            </a:endParaRPr>
          </a:p>
        </p:txBody>
      </p:sp>
    </p:spTree>
    <p:extLst>
      <p:ext uri="{BB962C8B-B14F-4D97-AF65-F5344CB8AC3E}">
        <p14:creationId xmlns:p14="http://schemas.microsoft.com/office/powerpoint/2010/main" val="135287678"/>
      </p:ext>
    </p:extLst>
  </p:cSld>
  <p:clrMapOvr>
    <a:masterClrMapping/>
  </p:clrMapOvr>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 name="テキスト ボックス 100">
            <a:extLst>
              <a:ext uri="{FF2B5EF4-FFF2-40B4-BE49-F238E27FC236}">
                <a16:creationId xmlns:a16="http://schemas.microsoft.com/office/drawing/2014/main" id="{4FB37DC2-7FC8-DC4B-A993-5D802C0ADA8E}"/>
              </a:ext>
            </a:extLst>
          </p:cNvPr>
          <p:cNvSpPr txBox="1"/>
          <p:nvPr/>
        </p:nvSpPr>
        <p:spPr>
          <a:xfrm>
            <a:off x="303587" y="994292"/>
            <a:ext cx="2004075" cy="276999"/>
          </a:xfrm>
          <a:prstGeom prst="rect">
            <a:avLst/>
          </a:prstGeom>
          <a:noFill/>
        </p:spPr>
        <p:txBody>
          <a:bodyPr wrap="none" rtlCol="0">
            <a:spAutoFit/>
          </a:bodyPr>
          <a:lstStyle/>
          <a:p>
            <a:r>
              <a:rPr kumimoji="1" lang="en-US" altLang="ja-JP" sz="1200" b="1" u="sng">
                <a:latin typeface="MS PGothic" panose="020B0600070205080204" pitchFamily="34" charset="-128"/>
                <a:ea typeface="MS PGothic" panose="020B0600070205080204" pitchFamily="34" charset="-128"/>
              </a:rPr>
              <a:t>A</a:t>
            </a:r>
            <a:r>
              <a:rPr kumimoji="1" lang="ja-JP" altLang="en-US" sz="1200" b="1" u="sng">
                <a:latin typeface="MS PGothic" panose="020B0600070205080204" pitchFamily="34" charset="-128"/>
                <a:ea typeface="MS PGothic" panose="020B0600070205080204" pitchFamily="34" charset="-128"/>
              </a:rPr>
              <a:t>構成　小規模構成シナリオ</a:t>
            </a:r>
          </a:p>
        </p:txBody>
      </p:sp>
      <p:sp>
        <p:nvSpPr>
          <p:cNvPr id="102" name="テキスト ボックス 101">
            <a:extLst>
              <a:ext uri="{FF2B5EF4-FFF2-40B4-BE49-F238E27FC236}">
                <a16:creationId xmlns:a16="http://schemas.microsoft.com/office/drawing/2014/main" id="{4E8AE438-C5D4-D24A-898F-20FE76C844AC}"/>
              </a:ext>
            </a:extLst>
          </p:cNvPr>
          <p:cNvSpPr txBox="1"/>
          <p:nvPr/>
        </p:nvSpPr>
        <p:spPr>
          <a:xfrm>
            <a:off x="3750664" y="1000231"/>
            <a:ext cx="2004075" cy="276999"/>
          </a:xfrm>
          <a:prstGeom prst="rect">
            <a:avLst/>
          </a:prstGeom>
          <a:noFill/>
        </p:spPr>
        <p:txBody>
          <a:bodyPr wrap="none" rtlCol="0">
            <a:spAutoFit/>
          </a:bodyPr>
          <a:lstStyle/>
          <a:p>
            <a:r>
              <a:rPr kumimoji="1" lang="en-US" altLang="ja-JP" sz="1200" b="1" u="sng">
                <a:latin typeface="MS PGothic" panose="020B0600070205080204" pitchFamily="34" charset="-128"/>
                <a:ea typeface="MS PGothic" panose="020B0600070205080204" pitchFamily="34" charset="-128"/>
              </a:rPr>
              <a:t>B</a:t>
            </a:r>
            <a:r>
              <a:rPr kumimoji="1" lang="ja-JP" altLang="en-US" sz="1200" b="1" u="sng">
                <a:latin typeface="MS PGothic" panose="020B0600070205080204" pitchFamily="34" charset="-128"/>
                <a:ea typeface="MS PGothic" panose="020B0600070205080204" pitchFamily="34" charset="-128"/>
              </a:rPr>
              <a:t>構成　大規模構成シナリオ</a:t>
            </a:r>
          </a:p>
        </p:txBody>
      </p:sp>
      <p:sp>
        <p:nvSpPr>
          <p:cNvPr id="294" name="角丸四角形 293">
            <a:extLst>
              <a:ext uri="{FF2B5EF4-FFF2-40B4-BE49-F238E27FC236}">
                <a16:creationId xmlns:a16="http://schemas.microsoft.com/office/drawing/2014/main" id="{FE4468AB-2841-9E44-B7CC-2FDD14879AEA}"/>
              </a:ext>
            </a:extLst>
          </p:cNvPr>
          <p:cNvSpPr/>
          <p:nvPr/>
        </p:nvSpPr>
        <p:spPr>
          <a:xfrm>
            <a:off x="3783463" y="2641029"/>
            <a:ext cx="1010776" cy="460860"/>
          </a:xfrm>
          <a:prstGeom prst="roundRect">
            <a:avLst/>
          </a:prstGeom>
          <a:solidFill>
            <a:sysClr val="window" lastClr="FFFFFF">
              <a:lumMod val="85000"/>
            </a:sysClr>
          </a:solidFill>
          <a:ln w="9525" cap="flat" cmpd="sng" algn="ctr">
            <a:solidFill>
              <a:sysClr val="window" lastClr="FFFFFF">
                <a:lumMod val="75000"/>
              </a:sys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1" lang="ja-JP" altLang="en-US" sz="1000" b="0" i="0" u="none" strike="noStrike" kern="0" cap="none" spc="0" normalizeH="0" baseline="0" noProof="0">
              <a:ln>
                <a:noFill/>
              </a:ln>
              <a:solidFill>
                <a:prstClr val="white"/>
              </a:solidFill>
              <a:effectLst/>
              <a:uLnTx/>
              <a:uFillTx/>
              <a:latin typeface="游ゴシック" panose="020F0502020204030204"/>
              <a:ea typeface="游ゴシック" panose="020B0400000000000000" pitchFamily="34" charset="-128"/>
              <a:cs typeface="+mn-cs"/>
            </a:endParaRPr>
          </a:p>
        </p:txBody>
      </p:sp>
      <p:sp>
        <p:nvSpPr>
          <p:cNvPr id="295" name="角丸四角形 294">
            <a:extLst>
              <a:ext uri="{FF2B5EF4-FFF2-40B4-BE49-F238E27FC236}">
                <a16:creationId xmlns:a16="http://schemas.microsoft.com/office/drawing/2014/main" id="{230F7C51-0706-5D41-9B23-C88F021C29FD}"/>
              </a:ext>
            </a:extLst>
          </p:cNvPr>
          <p:cNvSpPr/>
          <p:nvPr/>
        </p:nvSpPr>
        <p:spPr>
          <a:xfrm>
            <a:off x="4999874" y="2641029"/>
            <a:ext cx="1010776" cy="460860"/>
          </a:xfrm>
          <a:prstGeom prst="roundRect">
            <a:avLst/>
          </a:prstGeom>
          <a:solidFill>
            <a:sysClr val="window" lastClr="FFFFFF">
              <a:lumMod val="85000"/>
            </a:sysClr>
          </a:solidFill>
          <a:ln w="9525" cap="flat" cmpd="sng" algn="ctr">
            <a:solidFill>
              <a:sysClr val="window" lastClr="FFFFFF">
                <a:lumMod val="75000"/>
              </a:sys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1" lang="ja-JP" altLang="en-US" sz="1000" b="0" i="0" u="none" strike="noStrike" kern="0" cap="none" spc="0" normalizeH="0" baseline="0" noProof="0">
              <a:ln>
                <a:noFill/>
              </a:ln>
              <a:solidFill>
                <a:prstClr val="white"/>
              </a:solidFill>
              <a:effectLst/>
              <a:uLnTx/>
              <a:uFillTx/>
              <a:latin typeface="游ゴシック" panose="020F0502020204030204"/>
              <a:ea typeface="游ゴシック" panose="020B0400000000000000" pitchFamily="34" charset="-128"/>
              <a:cs typeface="+mn-cs"/>
            </a:endParaRPr>
          </a:p>
        </p:txBody>
      </p:sp>
      <p:sp>
        <p:nvSpPr>
          <p:cNvPr id="296" name="角丸四角形 295">
            <a:extLst>
              <a:ext uri="{FF2B5EF4-FFF2-40B4-BE49-F238E27FC236}">
                <a16:creationId xmlns:a16="http://schemas.microsoft.com/office/drawing/2014/main" id="{267151C5-FD8B-344B-A600-FB760F1AE3EB}"/>
              </a:ext>
            </a:extLst>
          </p:cNvPr>
          <p:cNvSpPr/>
          <p:nvPr/>
        </p:nvSpPr>
        <p:spPr>
          <a:xfrm>
            <a:off x="6307248" y="2641029"/>
            <a:ext cx="1010776" cy="460860"/>
          </a:xfrm>
          <a:prstGeom prst="roundRect">
            <a:avLst/>
          </a:prstGeom>
          <a:solidFill>
            <a:sysClr val="window" lastClr="FFFFFF">
              <a:lumMod val="85000"/>
            </a:sysClr>
          </a:solidFill>
          <a:ln w="9525" cap="flat" cmpd="sng" algn="ctr">
            <a:solidFill>
              <a:sysClr val="window" lastClr="FFFFFF">
                <a:lumMod val="75000"/>
              </a:sys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1" lang="ja-JP" altLang="en-US" sz="1000" b="0" i="0" u="none" strike="noStrike" kern="0" cap="none" spc="0" normalizeH="0" baseline="0" noProof="0">
              <a:ln>
                <a:noFill/>
              </a:ln>
              <a:solidFill>
                <a:prstClr val="white"/>
              </a:solidFill>
              <a:effectLst/>
              <a:uLnTx/>
              <a:uFillTx/>
              <a:latin typeface="游ゴシック" panose="020F0502020204030204"/>
              <a:ea typeface="游ゴシック" panose="020B0400000000000000" pitchFamily="34" charset="-128"/>
              <a:cs typeface="+mn-cs"/>
            </a:endParaRPr>
          </a:p>
        </p:txBody>
      </p:sp>
      <p:sp>
        <p:nvSpPr>
          <p:cNvPr id="297" name="角丸四角形 296">
            <a:extLst>
              <a:ext uri="{FF2B5EF4-FFF2-40B4-BE49-F238E27FC236}">
                <a16:creationId xmlns:a16="http://schemas.microsoft.com/office/drawing/2014/main" id="{FACF1C2D-C3FC-9F4A-B530-61F39092755B}"/>
              </a:ext>
            </a:extLst>
          </p:cNvPr>
          <p:cNvSpPr/>
          <p:nvPr/>
        </p:nvSpPr>
        <p:spPr>
          <a:xfrm>
            <a:off x="7511508" y="2641029"/>
            <a:ext cx="1010776" cy="460860"/>
          </a:xfrm>
          <a:prstGeom prst="roundRect">
            <a:avLst/>
          </a:prstGeom>
          <a:solidFill>
            <a:sysClr val="window" lastClr="FFFFFF">
              <a:lumMod val="85000"/>
            </a:sysClr>
          </a:solidFill>
          <a:ln w="9525" cap="flat" cmpd="sng" algn="ctr">
            <a:solidFill>
              <a:sysClr val="window" lastClr="FFFFFF">
                <a:lumMod val="75000"/>
              </a:sys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1" lang="ja-JP" altLang="en-US" sz="1000" b="0" i="0" u="none" strike="noStrike" kern="0" cap="none" spc="0" normalizeH="0" baseline="0" noProof="0">
              <a:ln>
                <a:noFill/>
              </a:ln>
              <a:solidFill>
                <a:prstClr val="white"/>
              </a:solidFill>
              <a:effectLst/>
              <a:uLnTx/>
              <a:uFillTx/>
              <a:latin typeface="游ゴシック" panose="020F0502020204030204"/>
              <a:ea typeface="游ゴシック" panose="020B0400000000000000" pitchFamily="34" charset="-128"/>
              <a:cs typeface="+mn-cs"/>
            </a:endParaRPr>
          </a:p>
        </p:txBody>
      </p:sp>
      <p:sp>
        <p:nvSpPr>
          <p:cNvPr id="310" name="テキスト ボックス 309">
            <a:extLst>
              <a:ext uri="{FF2B5EF4-FFF2-40B4-BE49-F238E27FC236}">
                <a16:creationId xmlns:a16="http://schemas.microsoft.com/office/drawing/2014/main" id="{96BE1951-412C-6E47-A2F3-9E9C019A4589}"/>
              </a:ext>
            </a:extLst>
          </p:cNvPr>
          <p:cNvSpPr txBox="1"/>
          <p:nvPr/>
        </p:nvSpPr>
        <p:spPr>
          <a:xfrm>
            <a:off x="3918082" y="2453585"/>
            <a:ext cx="875561" cy="215444"/>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1" lang="en-US" altLang="ja-JP" sz="800" b="0" i="0" u="none" strike="noStrike" kern="0" cap="none" spc="0" normalizeH="0" baseline="0" noProof="0">
                <a:ln>
                  <a:noFill/>
                </a:ln>
                <a:solidFill>
                  <a:prstClr val="black"/>
                </a:solidFill>
                <a:effectLst/>
                <a:uLnTx/>
                <a:uFillTx/>
                <a:latin typeface="游ゴシック" panose="020F0502020204030204"/>
                <a:ea typeface="游ゴシック" panose="020B0400000000000000" pitchFamily="34" charset="-128"/>
                <a:cs typeface="+mn-cs"/>
              </a:rPr>
              <a:t>2 * </a:t>
            </a:r>
            <a:r>
              <a:rPr kumimoji="1" lang="en" altLang="ja-JP" sz="800" b="0" i="0" u="none" strike="noStrike" kern="0" cap="none" spc="0" normalizeH="0" baseline="0" noProof="0">
                <a:ln>
                  <a:noFill/>
                </a:ln>
                <a:solidFill>
                  <a:prstClr val="black"/>
                </a:solidFill>
                <a:effectLst/>
                <a:uLnTx/>
                <a:uFillTx/>
                <a:latin typeface="游ゴシック" panose="020F0502020204030204"/>
                <a:ea typeface="游ゴシック" panose="020B0400000000000000" pitchFamily="34" charset="-128"/>
                <a:cs typeface="+mn-cs"/>
              </a:rPr>
              <a:t>C9500-40X</a:t>
            </a:r>
            <a:endParaRPr kumimoji="1" lang="ja-JP" altLang="en-US" sz="800" b="0" i="0" u="none" strike="noStrike" kern="0" cap="none" spc="0" normalizeH="0" baseline="0" noProof="0">
              <a:ln>
                <a:noFill/>
              </a:ln>
              <a:solidFill>
                <a:prstClr val="black"/>
              </a:solidFill>
              <a:effectLst/>
              <a:uLnTx/>
              <a:uFillTx/>
              <a:latin typeface="游ゴシック" panose="020F0502020204030204"/>
              <a:ea typeface="游ゴシック" panose="020B0400000000000000" pitchFamily="34" charset="-128"/>
              <a:cs typeface="+mn-cs"/>
            </a:endParaRPr>
          </a:p>
        </p:txBody>
      </p:sp>
      <p:sp>
        <p:nvSpPr>
          <p:cNvPr id="311" name="テキスト ボックス 310">
            <a:extLst>
              <a:ext uri="{FF2B5EF4-FFF2-40B4-BE49-F238E27FC236}">
                <a16:creationId xmlns:a16="http://schemas.microsoft.com/office/drawing/2014/main" id="{4B97A535-4F6D-734A-AD32-E6A6AFB0E621}"/>
              </a:ext>
            </a:extLst>
          </p:cNvPr>
          <p:cNvSpPr txBox="1"/>
          <p:nvPr/>
        </p:nvSpPr>
        <p:spPr>
          <a:xfrm>
            <a:off x="3860018" y="2963903"/>
            <a:ext cx="917239" cy="200055"/>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1" lang="en-US" altLang="ja-JP" sz="700" b="0" i="0" u="none" strike="noStrike" kern="0" cap="none" spc="0" normalizeH="0" baseline="0" noProof="0" err="1">
                <a:ln>
                  <a:noFill/>
                </a:ln>
                <a:solidFill>
                  <a:prstClr val="black"/>
                </a:solidFill>
                <a:effectLst/>
                <a:uLnTx/>
                <a:uFillTx/>
                <a:latin typeface="游ゴシック" panose="020F0502020204030204"/>
                <a:ea typeface="游ゴシック" panose="020B0400000000000000" pitchFamily="34" charset="-128"/>
                <a:cs typeface="+mn-cs"/>
              </a:rPr>
              <a:t>StackWise</a:t>
            </a:r>
            <a:r>
              <a:rPr kumimoji="1" lang="en-US" altLang="ja-JP" sz="700" b="0" i="0" u="none" strike="noStrike" kern="0" cap="none" spc="0" normalizeH="0" baseline="0" noProof="0">
                <a:ln>
                  <a:noFill/>
                </a:ln>
                <a:solidFill>
                  <a:prstClr val="black"/>
                </a:solidFill>
                <a:effectLst/>
                <a:uLnTx/>
                <a:uFillTx/>
                <a:latin typeface="游ゴシック" panose="020F0502020204030204"/>
                <a:ea typeface="游ゴシック" panose="020B0400000000000000" pitchFamily="34" charset="-128"/>
                <a:cs typeface="+mn-cs"/>
              </a:rPr>
              <a:t> Virtual</a:t>
            </a:r>
            <a:endParaRPr kumimoji="1" lang="ja-JP" altLang="en-US" sz="700" b="0" i="0" u="none" strike="noStrike" kern="0" cap="none" spc="0" normalizeH="0" baseline="0" noProof="0">
              <a:ln>
                <a:noFill/>
              </a:ln>
              <a:solidFill>
                <a:prstClr val="black"/>
              </a:solidFill>
              <a:effectLst/>
              <a:uLnTx/>
              <a:uFillTx/>
              <a:latin typeface="游ゴシック" panose="020F0502020204030204"/>
              <a:ea typeface="游ゴシック" panose="020B0400000000000000" pitchFamily="34" charset="-128"/>
              <a:cs typeface="+mn-cs"/>
            </a:endParaRPr>
          </a:p>
        </p:txBody>
      </p:sp>
      <p:sp>
        <p:nvSpPr>
          <p:cNvPr id="324" name="テキスト ボックス 323">
            <a:extLst>
              <a:ext uri="{FF2B5EF4-FFF2-40B4-BE49-F238E27FC236}">
                <a16:creationId xmlns:a16="http://schemas.microsoft.com/office/drawing/2014/main" id="{D84C4A32-7C3E-FF4B-A4A7-3FA73C496ECD}"/>
              </a:ext>
            </a:extLst>
          </p:cNvPr>
          <p:cNvSpPr txBox="1"/>
          <p:nvPr/>
        </p:nvSpPr>
        <p:spPr>
          <a:xfrm>
            <a:off x="5134493" y="2453585"/>
            <a:ext cx="875561" cy="215444"/>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1" lang="en-US" altLang="ja-JP" sz="800" b="0" i="0" u="none" strike="noStrike" kern="0" cap="none" spc="0" normalizeH="0" baseline="0" noProof="0">
                <a:ln>
                  <a:noFill/>
                </a:ln>
                <a:solidFill>
                  <a:prstClr val="black"/>
                </a:solidFill>
                <a:effectLst/>
                <a:uLnTx/>
                <a:uFillTx/>
                <a:latin typeface="游ゴシック" panose="020F0502020204030204"/>
                <a:ea typeface="游ゴシック" panose="020B0400000000000000" pitchFamily="34" charset="-128"/>
                <a:cs typeface="+mn-cs"/>
              </a:rPr>
              <a:t>2 * </a:t>
            </a:r>
            <a:r>
              <a:rPr kumimoji="1" lang="en" altLang="ja-JP" sz="800" b="0" i="0" u="none" strike="noStrike" kern="0" cap="none" spc="0" normalizeH="0" baseline="0" noProof="0">
                <a:ln>
                  <a:noFill/>
                </a:ln>
                <a:solidFill>
                  <a:prstClr val="black"/>
                </a:solidFill>
                <a:effectLst/>
                <a:uLnTx/>
                <a:uFillTx/>
                <a:latin typeface="游ゴシック" panose="020F0502020204030204"/>
                <a:ea typeface="游ゴシック" panose="020B0400000000000000" pitchFamily="34" charset="-128"/>
                <a:cs typeface="+mn-cs"/>
              </a:rPr>
              <a:t>C9500-40X</a:t>
            </a:r>
            <a:endParaRPr kumimoji="1" lang="ja-JP" altLang="en-US" sz="800" b="0" i="0" u="none" strike="noStrike" kern="0" cap="none" spc="0" normalizeH="0" baseline="0" noProof="0">
              <a:ln>
                <a:noFill/>
              </a:ln>
              <a:solidFill>
                <a:prstClr val="black"/>
              </a:solidFill>
              <a:effectLst/>
              <a:uLnTx/>
              <a:uFillTx/>
              <a:latin typeface="游ゴシック" panose="020F0502020204030204"/>
              <a:ea typeface="游ゴシック" panose="020B0400000000000000" pitchFamily="34" charset="-128"/>
              <a:cs typeface="+mn-cs"/>
            </a:endParaRPr>
          </a:p>
        </p:txBody>
      </p:sp>
      <p:sp>
        <p:nvSpPr>
          <p:cNvPr id="325" name="テキスト ボックス 324">
            <a:extLst>
              <a:ext uri="{FF2B5EF4-FFF2-40B4-BE49-F238E27FC236}">
                <a16:creationId xmlns:a16="http://schemas.microsoft.com/office/drawing/2014/main" id="{2BC2727F-26EA-7244-8CB8-908C5BD96A52}"/>
              </a:ext>
            </a:extLst>
          </p:cNvPr>
          <p:cNvSpPr txBox="1"/>
          <p:nvPr/>
        </p:nvSpPr>
        <p:spPr>
          <a:xfrm>
            <a:off x="5076429" y="2963903"/>
            <a:ext cx="917239" cy="200055"/>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1" lang="en-US" altLang="ja-JP" sz="700" b="0" i="0" u="none" strike="noStrike" kern="0" cap="none" spc="0" normalizeH="0" baseline="0" noProof="0" err="1">
                <a:ln>
                  <a:noFill/>
                </a:ln>
                <a:solidFill>
                  <a:prstClr val="black"/>
                </a:solidFill>
                <a:effectLst/>
                <a:uLnTx/>
                <a:uFillTx/>
                <a:latin typeface="游ゴシック" panose="020F0502020204030204"/>
                <a:ea typeface="游ゴシック" panose="020B0400000000000000" pitchFamily="34" charset="-128"/>
                <a:cs typeface="+mn-cs"/>
              </a:rPr>
              <a:t>StackWise</a:t>
            </a:r>
            <a:r>
              <a:rPr kumimoji="1" lang="en-US" altLang="ja-JP" sz="700" b="0" i="0" u="none" strike="noStrike" kern="0" cap="none" spc="0" normalizeH="0" baseline="0" noProof="0">
                <a:ln>
                  <a:noFill/>
                </a:ln>
                <a:solidFill>
                  <a:prstClr val="black"/>
                </a:solidFill>
                <a:effectLst/>
                <a:uLnTx/>
                <a:uFillTx/>
                <a:latin typeface="游ゴシック" panose="020F0502020204030204"/>
                <a:ea typeface="游ゴシック" panose="020B0400000000000000" pitchFamily="34" charset="-128"/>
                <a:cs typeface="+mn-cs"/>
              </a:rPr>
              <a:t> Virtual</a:t>
            </a:r>
            <a:endParaRPr kumimoji="1" lang="ja-JP" altLang="en-US" sz="700" b="0" i="0" u="none" strike="noStrike" kern="0" cap="none" spc="0" normalizeH="0" baseline="0" noProof="0">
              <a:ln>
                <a:noFill/>
              </a:ln>
              <a:solidFill>
                <a:prstClr val="black"/>
              </a:solidFill>
              <a:effectLst/>
              <a:uLnTx/>
              <a:uFillTx/>
              <a:latin typeface="游ゴシック" panose="020F0502020204030204"/>
              <a:ea typeface="游ゴシック" panose="020B0400000000000000" pitchFamily="34" charset="-128"/>
              <a:cs typeface="+mn-cs"/>
            </a:endParaRPr>
          </a:p>
        </p:txBody>
      </p:sp>
      <p:sp>
        <p:nvSpPr>
          <p:cNvPr id="338" name="テキスト ボックス 337">
            <a:extLst>
              <a:ext uri="{FF2B5EF4-FFF2-40B4-BE49-F238E27FC236}">
                <a16:creationId xmlns:a16="http://schemas.microsoft.com/office/drawing/2014/main" id="{64CF0A04-A4A5-674E-80A1-382BF6BEE76F}"/>
              </a:ext>
            </a:extLst>
          </p:cNvPr>
          <p:cNvSpPr txBox="1"/>
          <p:nvPr/>
        </p:nvSpPr>
        <p:spPr>
          <a:xfrm>
            <a:off x="6441867" y="2453585"/>
            <a:ext cx="875561" cy="215444"/>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1" lang="en-US" altLang="ja-JP" sz="800" b="0" i="0" u="none" strike="noStrike" kern="0" cap="none" spc="0" normalizeH="0" baseline="0" noProof="0">
                <a:ln>
                  <a:noFill/>
                </a:ln>
                <a:solidFill>
                  <a:prstClr val="black"/>
                </a:solidFill>
                <a:effectLst/>
                <a:uLnTx/>
                <a:uFillTx/>
                <a:latin typeface="游ゴシック" panose="020F0502020204030204"/>
                <a:ea typeface="游ゴシック" panose="020B0400000000000000" pitchFamily="34" charset="-128"/>
                <a:cs typeface="+mn-cs"/>
              </a:rPr>
              <a:t>2 * </a:t>
            </a:r>
            <a:r>
              <a:rPr kumimoji="1" lang="en" altLang="ja-JP" sz="800" b="0" i="0" u="none" strike="noStrike" kern="0" cap="none" spc="0" normalizeH="0" baseline="0" noProof="0">
                <a:ln>
                  <a:noFill/>
                </a:ln>
                <a:solidFill>
                  <a:prstClr val="black"/>
                </a:solidFill>
                <a:effectLst/>
                <a:uLnTx/>
                <a:uFillTx/>
                <a:latin typeface="游ゴシック" panose="020F0502020204030204"/>
                <a:ea typeface="游ゴシック" panose="020B0400000000000000" pitchFamily="34" charset="-128"/>
                <a:cs typeface="+mn-cs"/>
              </a:rPr>
              <a:t>C9500-40X</a:t>
            </a:r>
            <a:endParaRPr kumimoji="1" lang="ja-JP" altLang="en-US" sz="800" b="0" i="0" u="none" strike="noStrike" kern="0" cap="none" spc="0" normalizeH="0" baseline="0" noProof="0">
              <a:ln>
                <a:noFill/>
              </a:ln>
              <a:solidFill>
                <a:prstClr val="black"/>
              </a:solidFill>
              <a:effectLst/>
              <a:uLnTx/>
              <a:uFillTx/>
              <a:latin typeface="游ゴシック" panose="020F0502020204030204"/>
              <a:ea typeface="游ゴシック" panose="020B0400000000000000" pitchFamily="34" charset="-128"/>
              <a:cs typeface="+mn-cs"/>
            </a:endParaRPr>
          </a:p>
        </p:txBody>
      </p:sp>
      <p:sp>
        <p:nvSpPr>
          <p:cNvPr id="339" name="テキスト ボックス 338">
            <a:extLst>
              <a:ext uri="{FF2B5EF4-FFF2-40B4-BE49-F238E27FC236}">
                <a16:creationId xmlns:a16="http://schemas.microsoft.com/office/drawing/2014/main" id="{C645541E-2344-4E49-81D6-AD66FB568D94}"/>
              </a:ext>
            </a:extLst>
          </p:cNvPr>
          <p:cNvSpPr txBox="1"/>
          <p:nvPr/>
        </p:nvSpPr>
        <p:spPr>
          <a:xfrm>
            <a:off x="6383803" y="2963903"/>
            <a:ext cx="917239" cy="200055"/>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1" lang="en-US" altLang="ja-JP" sz="700" b="0" i="0" u="none" strike="noStrike" kern="0" cap="none" spc="0" normalizeH="0" baseline="0" noProof="0" err="1">
                <a:ln>
                  <a:noFill/>
                </a:ln>
                <a:solidFill>
                  <a:prstClr val="black"/>
                </a:solidFill>
                <a:effectLst/>
                <a:uLnTx/>
                <a:uFillTx/>
                <a:latin typeface="游ゴシック" panose="020F0502020204030204"/>
                <a:ea typeface="游ゴシック" panose="020B0400000000000000" pitchFamily="34" charset="-128"/>
                <a:cs typeface="+mn-cs"/>
              </a:rPr>
              <a:t>StackWise</a:t>
            </a:r>
            <a:r>
              <a:rPr kumimoji="1" lang="en-US" altLang="ja-JP" sz="700" b="0" i="0" u="none" strike="noStrike" kern="0" cap="none" spc="0" normalizeH="0" baseline="0" noProof="0">
                <a:ln>
                  <a:noFill/>
                </a:ln>
                <a:solidFill>
                  <a:prstClr val="black"/>
                </a:solidFill>
                <a:effectLst/>
                <a:uLnTx/>
                <a:uFillTx/>
                <a:latin typeface="游ゴシック" panose="020F0502020204030204"/>
                <a:ea typeface="游ゴシック" panose="020B0400000000000000" pitchFamily="34" charset="-128"/>
                <a:cs typeface="+mn-cs"/>
              </a:rPr>
              <a:t> Virtual</a:t>
            </a:r>
            <a:endParaRPr kumimoji="1" lang="ja-JP" altLang="en-US" sz="700" b="0" i="0" u="none" strike="noStrike" kern="0" cap="none" spc="0" normalizeH="0" baseline="0" noProof="0">
              <a:ln>
                <a:noFill/>
              </a:ln>
              <a:solidFill>
                <a:prstClr val="black"/>
              </a:solidFill>
              <a:effectLst/>
              <a:uLnTx/>
              <a:uFillTx/>
              <a:latin typeface="游ゴシック" panose="020F0502020204030204"/>
              <a:ea typeface="游ゴシック" panose="020B0400000000000000" pitchFamily="34" charset="-128"/>
              <a:cs typeface="+mn-cs"/>
            </a:endParaRPr>
          </a:p>
        </p:txBody>
      </p:sp>
      <p:sp>
        <p:nvSpPr>
          <p:cNvPr id="350" name="テキスト ボックス 349">
            <a:extLst>
              <a:ext uri="{FF2B5EF4-FFF2-40B4-BE49-F238E27FC236}">
                <a16:creationId xmlns:a16="http://schemas.microsoft.com/office/drawing/2014/main" id="{B91BA54F-6B40-694E-A96D-7967214FF113}"/>
              </a:ext>
            </a:extLst>
          </p:cNvPr>
          <p:cNvSpPr txBox="1"/>
          <p:nvPr/>
        </p:nvSpPr>
        <p:spPr>
          <a:xfrm>
            <a:off x="7646127" y="2453585"/>
            <a:ext cx="875561" cy="215444"/>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1" lang="en-US" altLang="ja-JP" sz="800" b="0" i="0" u="none" strike="noStrike" kern="0" cap="none" spc="0" normalizeH="0" baseline="0" noProof="0">
                <a:ln>
                  <a:noFill/>
                </a:ln>
                <a:solidFill>
                  <a:prstClr val="black"/>
                </a:solidFill>
                <a:effectLst/>
                <a:uLnTx/>
                <a:uFillTx/>
                <a:latin typeface="游ゴシック" panose="020F0502020204030204"/>
                <a:ea typeface="游ゴシック" panose="020B0400000000000000" pitchFamily="34" charset="-128"/>
                <a:cs typeface="+mn-cs"/>
              </a:rPr>
              <a:t>2 * </a:t>
            </a:r>
            <a:r>
              <a:rPr kumimoji="1" lang="en" altLang="ja-JP" sz="800" b="0" i="0" u="none" strike="noStrike" kern="0" cap="none" spc="0" normalizeH="0" baseline="0" noProof="0">
                <a:ln>
                  <a:noFill/>
                </a:ln>
                <a:solidFill>
                  <a:prstClr val="black"/>
                </a:solidFill>
                <a:effectLst/>
                <a:uLnTx/>
                <a:uFillTx/>
                <a:latin typeface="游ゴシック" panose="020F0502020204030204"/>
                <a:ea typeface="游ゴシック" panose="020B0400000000000000" pitchFamily="34" charset="-128"/>
                <a:cs typeface="+mn-cs"/>
              </a:rPr>
              <a:t>C9500-40X</a:t>
            </a:r>
            <a:endParaRPr kumimoji="1" lang="ja-JP" altLang="en-US" sz="800" b="0" i="0" u="none" strike="noStrike" kern="0" cap="none" spc="0" normalizeH="0" baseline="0" noProof="0">
              <a:ln>
                <a:noFill/>
              </a:ln>
              <a:solidFill>
                <a:prstClr val="black"/>
              </a:solidFill>
              <a:effectLst/>
              <a:uLnTx/>
              <a:uFillTx/>
              <a:latin typeface="游ゴシック" panose="020F0502020204030204"/>
              <a:ea typeface="游ゴシック" panose="020B0400000000000000" pitchFamily="34" charset="-128"/>
              <a:cs typeface="+mn-cs"/>
            </a:endParaRPr>
          </a:p>
        </p:txBody>
      </p:sp>
      <p:sp>
        <p:nvSpPr>
          <p:cNvPr id="351" name="テキスト ボックス 350">
            <a:extLst>
              <a:ext uri="{FF2B5EF4-FFF2-40B4-BE49-F238E27FC236}">
                <a16:creationId xmlns:a16="http://schemas.microsoft.com/office/drawing/2014/main" id="{09EF043C-3BE0-924F-BE1B-97BBB210B2C8}"/>
              </a:ext>
            </a:extLst>
          </p:cNvPr>
          <p:cNvSpPr txBox="1"/>
          <p:nvPr/>
        </p:nvSpPr>
        <p:spPr>
          <a:xfrm>
            <a:off x="7588063" y="2963903"/>
            <a:ext cx="917239" cy="200055"/>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1" lang="en-US" altLang="ja-JP" sz="700" b="0" i="0" u="none" strike="noStrike" kern="0" cap="none" spc="0" normalizeH="0" baseline="0" noProof="0" err="1">
                <a:ln>
                  <a:noFill/>
                </a:ln>
                <a:solidFill>
                  <a:prstClr val="black"/>
                </a:solidFill>
                <a:effectLst/>
                <a:uLnTx/>
                <a:uFillTx/>
                <a:latin typeface="游ゴシック" panose="020F0502020204030204"/>
                <a:ea typeface="游ゴシック" panose="020B0400000000000000" pitchFamily="34" charset="-128"/>
                <a:cs typeface="+mn-cs"/>
              </a:rPr>
              <a:t>StackWise</a:t>
            </a:r>
            <a:r>
              <a:rPr kumimoji="1" lang="en-US" altLang="ja-JP" sz="700" b="0" i="0" u="none" strike="noStrike" kern="0" cap="none" spc="0" normalizeH="0" baseline="0" noProof="0">
                <a:ln>
                  <a:noFill/>
                </a:ln>
                <a:solidFill>
                  <a:prstClr val="black"/>
                </a:solidFill>
                <a:effectLst/>
                <a:uLnTx/>
                <a:uFillTx/>
                <a:latin typeface="游ゴシック" panose="020F0502020204030204"/>
                <a:ea typeface="游ゴシック" panose="020B0400000000000000" pitchFamily="34" charset="-128"/>
                <a:cs typeface="+mn-cs"/>
              </a:rPr>
              <a:t> Virtual</a:t>
            </a:r>
            <a:endParaRPr kumimoji="1" lang="ja-JP" altLang="en-US" sz="700" b="0" i="0" u="none" strike="noStrike" kern="0" cap="none" spc="0" normalizeH="0" baseline="0" noProof="0">
              <a:ln>
                <a:noFill/>
              </a:ln>
              <a:solidFill>
                <a:prstClr val="black"/>
              </a:solidFill>
              <a:effectLst/>
              <a:uLnTx/>
              <a:uFillTx/>
              <a:latin typeface="游ゴシック" panose="020F0502020204030204"/>
              <a:ea typeface="游ゴシック" panose="020B0400000000000000" pitchFamily="34" charset="-128"/>
              <a:cs typeface="+mn-cs"/>
            </a:endParaRPr>
          </a:p>
        </p:txBody>
      </p:sp>
      <p:sp>
        <p:nvSpPr>
          <p:cNvPr id="377" name="テキスト ボックス 376">
            <a:extLst>
              <a:ext uri="{FF2B5EF4-FFF2-40B4-BE49-F238E27FC236}">
                <a16:creationId xmlns:a16="http://schemas.microsoft.com/office/drawing/2014/main" id="{463A02C2-1C68-E94D-A348-C2B4C147D066}"/>
              </a:ext>
            </a:extLst>
          </p:cNvPr>
          <p:cNvSpPr txBox="1"/>
          <p:nvPr/>
        </p:nvSpPr>
        <p:spPr>
          <a:xfrm>
            <a:off x="6727713" y="1903811"/>
            <a:ext cx="885179" cy="215444"/>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1" lang="en-US" altLang="ja-JP" sz="800" b="0" i="0" u="none" strike="noStrike" kern="0" cap="none" spc="0" normalizeH="0" baseline="0" noProof="0">
                <a:ln>
                  <a:noFill/>
                </a:ln>
                <a:solidFill>
                  <a:prstClr val="black"/>
                </a:solidFill>
                <a:effectLst/>
                <a:uLnTx/>
                <a:uFillTx/>
                <a:latin typeface="游ゴシック" panose="020F0502020204030204"/>
                <a:ea typeface="游ゴシック" panose="020B0400000000000000" pitchFamily="34" charset="-128"/>
                <a:cs typeface="+mn-cs"/>
              </a:rPr>
              <a:t>2 * C9500-24Q</a:t>
            </a:r>
            <a:endParaRPr kumimoji="1" lang="ja-JP" altLang="en-US" sz="800" b="0" i="0" u="none" strike="noStrike" kern="0" cap="none" spc="0" normalizeH="0" baseline="0" noProof="0">
              <a:ln>
                <a:noFill/>
              </a:ln>
              <a:solidFill>
                <a:prstClr val="black"/>
              </a:solidFill>
              <a:effectLst/>
              <a:uLnTx/>
              <a:uFillTx/>
              <a:latin typeface="游ゴシック" panose="020F0502020204030204"/>
              <a:ea typeface="游ゴシック" panose="020B0400000000000000" pitchFamily="34" charset="-128"/>
              <a:cs typeface="+mn-cs"/>
            </a:endParaRPr>
          </a:p>
        </p:txBody>
      </p:sp>
      <p:grpSp>
        <p:nvGrpSpPr>
          <p:cNvPr id="382" name="グループ化 381">
            <a:extLst>
              <a:ext uri="{FF2B5EF4-FFF2-40B4-BE49-F238E27FC236}">
                <a16:creationId xmlns:a16="http://schemas.microsoft.com/office/drawing/2014/main" id="{C7CBB3AF-979E-A240-9CF6-A90CA309DD47}"/>
              </a:ext>
            </a:extLst>
          </p:cNvPr>
          <p:cNvGrpSpPr/>
          <p:nvPr/>
        </p:nvGrpSpPr>
        <p:grpSpPr>
          <a:xfrm>
            <a:off x="4899567" y="2697605"/>
            <a:ext cx="2548600" cy="1921108"/>
            <a:chOff x="3643420" y="1647792"/>
            <a:chExt cx="4699872" cy="5049801"/>
          </a:xfrm>
        </p:grpSpPr>
        <p:cxnSp>
          <p:nvCxnSpPr>
            <p:cNvPr id="384" name="直線コネクタ 383">
              <a:extLst>
                <a:ext uri="{FF2B5EF4-FFF2-40B4-BE49-F238E27FC236}">
                  <a16:creationId xmlns:a16="http://schemas.microsoft.com/office/drawing/2014/main" id="{33E527EF-D1AF-054D-B41B-CAB1FE09C2EA}"/>
                </a:ext>
              </a:extLst>
            </p:cNvPr>
            <p:cNvCxnSpPr>
              <a:cxnSpLocks/>
            </p:cNvCxnSpPr>
            <p:nvPr/>
          </p:nvCxnSpPr>
          <p:spPr>
            <a:xfrm>
              <a:off x="3643420" y="1647792"/>
              <a:ext cx="33913" cy="5049801"/>
            </a:xfrm>
            <a:prstGeom prst="line">
              <a:avLst/>
            </a:prstGeom>
            <a:noFill/>
            <a:ln w="6350" cap="flat" cmpd="sng" algn="ctr">
              <a:solidFill>
                <a:sysClr val="window" lastClr="FFFFFF">
                  <a:lumMod val="75000"/>
                </a:sysClr>
              </a:solidFill>
              <a:prstDash val="solid"/>
              <a:miter lim="800000"/>
            </a:ln>
            <a:effectLst/>
          </p:spPr>
        </p:cxnSp>
        <p:cxnSp>
          <p:nvCxnSpPr>
            <p:cNvPr id="385" name="直線コネクタ 384">
              <a:extLst>
                <a:ext uri="{FF2B5EF4-FFF2-40B4-BE49-F238E27FC236}">
                  <a16:creationId xmlns:a16="http://schemas.microsoft.com/office/drawing/2014/main" id="{947D1B98-FE7F-D54F-AFC6-706518C2BA23}"/>
                </a:ext>
              </a:extLst>
            </p:cNvPr>
            <p:cNvCxnSpPr>
              <a:cxnSpLocks/>
            </p:cNvCxnSpPr>
            <p:nvPr/>
          </p:nvCxnSpPr>
          <p:spPr>
            <a:xfrm>
              <a:off x="5952812" y="1647792"/>
              <a:ext cx="33913" cy="5049801"/>
            </a:xfrm>
            <a:prstGeom prst="line">
              <a:avLst/>
            </a:prstGeom>
            <a:noFill/>
            <a:ln w="6350" cap="flat" cmpd="sng" algn="ctr">
              <a:solidFill>
                <a:sysClr val="window" lastClr="FFFFFF">
                  <a:lumMod val="75000"/>
                </a:sysClr>
              </a:solidFill>
              <a:prstDash val="solid"/>
              <a:miter lim="800000"/>
            </a:ln>
            <a:effectLst/>
          </p:spPr>
        </p:cxnSp>
        <p:cxnSp>
          <p:nvCxnSpPr>
            <p:cNvPr id="386" name="直線コネクタ 385">
              <a:extLst>
                <a:ext uri="{FF2B5EF4-FFF2-40B4-BE49-F238E27FC236}">
                  <a16:creationId xmlns:a16="http://schemas.microsoft.com/office/drawing/2014/main" id="{72F17EDF-2A2F-6E42-9013-3DD3C32F0C04}"/>
                </a:ext>
              </a:extLst>
            </p:cNvPr>
            <p:cNvCxnSpPr>
              <a:cxnSpLocks/>
            </p:cNvCxnSpPr>
            <p:nvPr/>
          </p:nvCxnSpPr>
          <p:spPr>
            <a:xfrm>
              <a:off x="8309379" y="1647792"/>
              <a:ext cx="33913" cy="5049801"/>
            </a:xfrm>
            <a:prstGeom prst="line">
              <a:avLst/>
            </a:prstGeom>
            <a:noFill/>
            <a:ln w="6350" cap="flat" cmpd="sng" algn="ctr">
              <a:solidFill>
                <a:sysClr val="window" lastClr="FFFFFF">
                  <a:lumMod val="75000"/>
                </a:sysClr>
              </a:solidFill>
              <a:prstDash val="solid"/>
              <a:miter lim="800000"/>
            </a:ln>
            <a:effectLst/>
          </p:spPr>
        </p:cxnSp>
      </p:grpSp>
      <p:sp>
        <p:nvSpPr>
          <p:cNvPr id="383" name="テキスト ボックス 382">
            <a:extLst>
              <a:ext uri="{FF2B5EF4-FFF2-40B4-BE49-F238E27FC236}">
                <a16:creationId xmlns:a16="http://schemas.microsoft.com/office/drawing/2014/main" id="{5A60F2CA-3D4C-214F-9F88-2076445C04E5}"/>
              </a:ext>
            </a:extLst>
          </p:cNvPr>
          <p:cNvSpPr txBox="1"/>
          <p:nvPr/>
        </p:nvSpPr>
        <p:spPr>
          <a:xfrm>
            <a:off x="7268586" y="2165736"/>
            <a:ext cx="657552" cy="184666"/>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1" lang="en-US" altLang="ja-JP" sz="600" b="0" i="0" u="none" strike="noStrike" kern="0" cap="none" spc="0" normalizeH="0" baseline="0" noProof="0">
                <a:ln>
                  <a:noFill/>
                </a:ln>
                <a:solidFill>
                  <a:prstClr val="black"/>
                </a:solidFill>
                <a:effectLst/>
                <a:uLnTx/>
                <a:uFillTx/>
                <a:latin typeface="游ゴシック" panose="020F0502020204030204"/>
                <a:ea typeface="游ゴシック" panose="020B0400000000000000" pitchFamily="34" charset="-128"/>
                <a:cs typeface="+mn-cs"/>
              </a:rPr>
              <a:t>40GBASE-LR</a:t>
            </a:r>
          </a:p>
        </p:txBody>
      </p:sp>
      <p:cxnSp>
        <p:nvCxnSpPr>
          <p:cNvPr id="12" name="直線コネクタ 11">
            <a:extLst>
              <a:ext uri="{FF2B5EF4-FFF2-40B4-BE49-F238E27FC236}">
                <a16:creationId xmlns:a16="http://schemas.microsoft.com/office/drawing/2014/main" id="{97CAA78D-6F22-7E40-A691-3A4A54010709}"/>
              </a:ext>
            </a:extLst>
          </p:cNvPr>
          <p:cNvCxnSpPr/>
          <p:nvPr/>
        </p:nvCxnSpPr>
        <p:spPr>
          <a:xfrm flipV="1">
            <a:off x="4043548" y="1983179"/>
            <a:ext cx="1950120" cy="837211"/>
          </a:xfrm>
          <a:prstGeom prst="line">
            <a:avLst/>
          </a:prstGeom>
          <a:ln w="3175">
            <a:solidFill>
              <a:schemeClr val="tx1">
                <a:lumMod val="25000"/>
                <a:lumOff val="75000"/>
              </a:schemeClr>
            </a:solidFill>
          </a:ln>
        </p:spPr>
        <p:style>
          <a:lnRef idx="1">
            <a:schemeClr val="accent1"/>
          </a:lnRef>
          <a:fillRef idx="0">
            <a:schemeClr val="accent1"/>
          </a:fillRef>
          <a:effectRef idx="0">
            <a:schemeClr val="accent1"/>
          </a:effectRef>
          <a:fontRef idx="minor">
            <a:schemeClr val="tx1"/>
          </a:fontRef>
        </p:style>
      </p:cxnSp>
      <p:cxnSp>
        <p:nvCxnSpPr>
          <p:cNvPr id="392" name="直線コネクタ 391">
            <a:extLst>
              <a:ext uri="{FF2B5EF4-FFF2-40B4-BE49-F238E27FC236}">
                <a16:creationId xmlns:a16="http://schemas.microsoft.com/office/drawing/2014/main" id="{88C0BC94-8701-3E42-A3EF-817C0E8C8071}"/>
              </a:ext>
            </a:extLst>
          </p:cNvPr>
          <p:cNvCxnSpPr>
            <a:cxnSpLocks/>
          </p:cNvCxnSpPr>
          <p:nvPr/>
        </p:nvCxnSpPr>
        <p:spPr>
          <a:xfrm flipV="1">
            <a:off x="4459627" y="1982077"/>
            <a:ext cx="1534041" cy="855652"/>
          </a:xfrm>
          <a:prstGeom prst="line">
            <a:avLst/>
          </a:prstGeom>
          <a:ln w="3175">
            <a:solidFill>
              <a:schemeClr val="tx1">
                <a:lumMod val="25000"/>
                <a:lumOff val="75000"/>
              </a:schemeClr>
            </a:solidFill>
          </a:ln>
        </p:spPr>
        <p:style>
          <a:lnRef idx="1">
            <a:schemeClr val="accent1"/>
          </a:lnRef>
          <a:fillRef idx="0">
            <a:schemeClr val="accent1"/>
          </a:fillRef>
          <a:effectRef idx="0">
            <a:schemeClr val="accent1"/>
          </a:effectRef>
          <a:fontRef idx="minor">
            <a:schemeClr val="tx1"/>
          </a:fontRef>
        </p:style>
      </p:cxnSp>
      <p:cxnSp>
        <p:nvCxnSpPr>
          <p:cNvPr id="395" name="直線コネクタ 394">
            <a:extLst>
              <a:ext uri="{FF2B5EF4-FFF2-40B4-BE49-F238E27FC236}">
                <a16:creationId xmlns:a16="http://schemas.microsoft.com/office/drawing/2014/main" id="{18384D19-64A5-A447-9729-61DED5A75430}"/>
              </a:ext>
            </a:extLst>
          </p:cNvPr>
          <p:cNvCxnSpPr>
            <a:cxnSpLocks/>
          </p:cNvCxnSpPr>
          <p:nvPr/>
        </p:nvCxnSpPr>
        <p:spPr>
          <a:xfrm flipV="1">
            <a:off x="5245641" y="1980975"/>
            <a:ext cx="757326" cy="839415"/>
          </a:xfrm>
          <a:prstGeom prst="line">
            <a:avLst/>
          </a:prstGeom>
          <a:ln w="3175">
            <a:solidFill>
              <a:schemeClr val="tx1">
                <a:lumMod val="25000"/>
                <a:lumOff val="75000"/>
              </a:schemeClr>
            </a:solidFill>
          </a:ln>
        </p:spPr>
        <p:style>
          <a:lnRef idx="1">
            <a:schemeClr val="accent1"/>
          </a:lnRef>
          <a:fillRef idx="0">
            <a:schemeClr val="accent1"/>
          </a:fillRef>
          <a:effectRef idx="0">
            <a:schemeClr val="accent1"/>
          </a:effectRef>
          <a:fontRef idx="minor">
            <a:schemeClr val="tx1"/>
          </a:fontRef>
        </p:style>
      </p:cxnSp>
      <p:cxnSp>
        <p:nvCxnSpPr>
          <p:cNvPr id="398" name="直線コネクタ 397">
            <a:extLst>
              <a:ext uri="{FF2B5EF4-FFF2-40B4-BE49-F238E27FC236}">
                <a16:creationId xmlns:a16="http://schemas.microsoft.com/office/drawing/2014/main" id="{EF546A66-80D4-4C4D-9B32-0F0A78015BCC}"/>
              </a:ext>
            </a:extLst>
          </p:cNvPr>
          <p:cNvCxnSpPr>
            <a:cxnSpLocks/>
          </p:cNvCxnSpPr>
          <p:nvPr/>
        </p:nvCxnSpPr>
        <p:spPr>
          <a:xfrm flipH="1" flipV="1">
            <a:off x="6002967" y="1979873"/>
            <a:ext cx="553251" cy="855652"/>
          </a:xfrm>
          <a:prstGeom prst="line">
            <a:avLst/>
          </a:prstGeom>
          <a:ln w="3175">
            <a:solidFill>
              <a:schemeClr val="tx1">
                <a:lumMod val="25000"/>
                <a:lumOff val="75000"/>
              </a:schemeClr>
            </a:solidFill>
          </a:ln>
        </p:spPr>
        <p:style>
          <a:lnRef idx="1">
            <a:schemeClr val="accent1"/>
          </a:lnRef>
          <a:fillRef idx="0">
            <a:schemeClr val="accent1"/>
          </a:fillRef>
          <a:effectRef idx="0">
            <a:schemeClr val="accent1"/>
          </a:effectRef>
          <a:fontRef idx="minor">
            <a:schemeClr val="tx1"/>
          </a:fontRef>
        </p:style>
      </p:cxnSp>
      <p:cxnSp>
        <p:nvCxnSpPr>
          <p:cNvPr id="401" name="直線コネクタ 400">
            <a:extLst>
              <a:ext uri="{FF2B5EF4-FFF2-40B4-BE49-F238E27FC236}">
                <a16:creationId xmlns:a16="http://schemas.microsoft.com/office/drawing/2014/main" id="{2D5C2D7A-5211-FD49-AD2D-21A243E122F0}"/>
              </a:ext>
            </a:extLst>
          </p:cNvPr>
          <p:cNvCxnSpPr>
            <a:cxnSpLocks/>
          </p:cNvCxnSpPr>
          <p:nvPr/>
        </p:nvCxnSpPr>
        <p:spPr>
          <a:xfrm flipH="1" flipV="1">
            <a:off x="6010055" y="1979873"/>
            <a:ext cx="973357" cy="855652"/>
          </a:xfrm>
          <a:prstGeom prst="line">
            <a:avLst/>
          </a:prstGeom>
          <a:ln w="3175">
            <a:solidFill>
              <a:schemeClr val="tx1">
                <a:lumMod val="25000"/>
                <a:lumOff val="75000"/>
              </a:schemeClr>
            </a:solidFill>
          </a:ln>
        </p:spPr>
        <p:style>
          <a:lnRef idx="1">
            <a:schemeClr val="accent1"/>
          </a:lnRef>
          <a:fillRef idx="0">
            <a:schemeClr val="accent1"/>
          </a:fillRef>
          <a:effectRef idx="0">
            <a:schemeClr val="accent1"/>
          </a:effectRef>
          <a:fontRef idx="minor">
            <a:schemeClr val="tx1"/>
          </a:fontRef>
        </p:style>
      </p:cxnSp>
      <p:cxnSp>
        <p:nvCxnSpPr>
          <p:cNvPr id="404" name="直線コネクタ 403">
            <a:extLst>
              <a:ext uri="{FF2B5EF4-FFF2-40B4-BE49-F238E27FC236}">
                <a16:creationId xmlns:a16="http://schemas.microsoft.com/office/drawing/2014/main" id="{F703DB98-778B-9C4E-A0C9-FA755ACC7F40}"/>
              </a:ext>
            </a:extLst>
          </p:cNvPr>
          <p:cNvCxnSpPr>
            <a:cxnSpLocks/>
          </p:cNvCxnSpPr>
          <p:nvPr/>
        </p:nvCxnSpPr>
        <p:spPr>
          <a:xfrm flipH="1" flipV="1">
            <a:off x="6009459" y="1978771"/>
            <a:ext cx="1752796" cy="868176"/>
          </a:xfrm>
          <a:prstGeom prst="line">
            <a:avLst/>
          </a:prstGeom>
          <a:ln w="3175">
            <a:solidFill>
              <a:schemeClr val="tx1">
                <a:lumMod val="25000"/>
                <a:lumOff val="75000"/>
              </a:schemeClr>
            </a:solidFill>
          </a:ln>
        </p:spPr>
        <p:style>
          <a:lnRef idx="1">
            <a:schemeClr val="accent1"/>
          </a:lnRef>
          <a:fillRef idx="0">
            <a:schemeClr val="accent1"/>
          </a:fillRef>
          <a:effectRef idx="0">
            <a:schemeClr val="accent1"/>
          </a:effectRef>
          <a:fontRef idx="minor">
            <a:schemeClr val="tx1"/>
          </a:fontRef>
        </p:style>
      </p:cxnSp>
      <p:cxnSp>
        <p:nvCxnSpPr>
          <p:cNvPr id="407" name="直線コネクタ 406">
            <a:extLst>
              <a:ext uri="{FF2B5EF4-FFF2-40B4-BE49-F238E27FC236}">
                <a16:creationId xmlns:a16="http://schemas.microsoft.com/office/drawing/2014/main" id="{42B7CD67-DEB2-2140-B5F3-2F604E5CCE9B}"/>
              </a:ext>
            </a:extLst>
          </p:cNvPr>
          <p:cNvCxnSpPr>
            <a:cxnSpLocks/>
          </p:cNvCxnSpPr>
          <p:nvPr/>
        </p:nvCxnSpPr>
        <p:spPr>
          <a:xfrm flipH="1" flipV="1">
            <a:off x="6016547" y="1977669"/>
            <a:ext cx="2190176" cy="855652"/>
          </a:xfrm>
          <a:prstGeom prst="line">
            <a:avLst/>
          </a:prstGeom>
          <a:ln w="3175">
            <a:solidFill>
              <a:schemeClr val="tx1">
                <a:lumMod val="25000"/>
                <a:lumOff val="75000"/>
              </a:schemeClr>
            </a:solidFill>
          </a:ln>
        </p:spPr>
        <p:style>
          <a:lnRef idx="1">
            <a:schemeClr val="accent1"/>
          </a:lnRef>
          <a:fillRef idx="0">
            <a:schemeClr val="accent1"/>
          </a:fillRef>
          <a:effectRef idx="0">
            <a:schemeClr val="accent1"/>
          </a:effectRef>
          <a:fontRef idx="minor">
            <a:schemeClr val="tx1"/>
          </a:fontRef>
        </p:style>
      </p:cxnSp>
      <p:cxnSp>
        <p:nvCxnSpPr>
          <p:cNvPr id="410" name="直線コネクタ 409">
            <a:extLst>
              <a:ext uri="{FF2B5EF4-FFF2-40B4-BE49-F238E27FC236}">
                <a16:creationId xmlns:a16="http://schemas.microsoft.com/office/drawing/2014/main" id="{67070FC4-75E5-0C45-8E43-AAEFFDEC2A6A}"/>
              </a:ext>
            </a:extLst>
          </p:cNvPr>
          <p:cNvCxnSpPr>
            <a:cxnSpLocks/>
          </p:cNvCxnSpPr>
          <p:nvPr/>
        </p:nvCxnSpPr>
        <p:spPr>
          <a:xfrm flipH="1" flipV="1">
            <a:off x="6434093" y="1975465"/>
            <a:ext cx="1773360" cy="862264"/>
          </a:xfrm>
          <a:prstGeom prst="line">
            <a:avLst/>
          </a:prstGeom>
          <a:ln w="3175">
            <a:solidFill>
              <a:schemeClr val="tx1">
                <a:lumMod val="25000"/>
                <a:lumOff val="75000"/>
              </a:schemeClr>
            </a:solidFill>
          </a:ln>
        </p:spPr>
        <p:style>
          <a:lnRef idx="1">
            <a:schemeClr val="accent1"/>
          </a:lnRef>
          <a:fillRef idx="0">
            <a:schemeClr val="accent1"/>
          </a:fillRef>
          <a:effectRef idx="0">
            <a:schemeClr val="accent1"/>
          </a:effectRef>
          <a:fontRef idx="minor">
            <a:schemeClr val="tx1"/>
          </a:fontRef>
        </p:style>
      </p:cxnSp>
      <p:cxnSp>
        <p:nvCxnSpPr>
          <p:cNvPr id="413" name="直線コネクタ 412">
            <a:extLst>
              <a:ext uri="{FF2B5EF4-FFF2-40B4-BE49-F238E27FC236}">
                <a16:creationId xmlns:a16="http://schemas.microsoft.com/office/drawing/2014/main" id="{E75D8EE4-BC39-F044-A732-47ABF97B194E}"/>
              </a:ext>
            </a:extLst>
          </p:cNvPr>
          <p:cNvCxnSpPr>
            <a:cxnSpLocks/>
          </p:cNvCxnSpPr>
          <p:nvPr/>
        </p:nvCxnSpPr>
        <p:spPr>
          <a:xfrm flipH="1" flipV="1">
            <a:off x="6441271" y="1979817"/>
            <a:ext cx="1334564" cy="877296"/>
          </a:xfrm>
          <a:prstGeom prst="line">
            <a:avLst/>
          </a:prstGeom>
          <a:ln w="3175">
            <a:solidFill>
              <a:schemeClr val="tx1">
                <a:lumMod val="25000"/>
                <a:lumOff val="75000"/>
              </a:schemeClr>
            </a:solidFill>
          </a:ln>
        </p:spPr>
        <p:style>
          <a:lnRef idx="1">
            <a:schemeClr val="accent1"/>
          </a:lnRef>
          <a:fillRef idx="0">
            <a:schemeClr val="accent1"/>
          </a:fillRef>
          <a:effectRef idx="0">
            <a:schemeClr val="accent1"/>
          </a:effectRef>
          <a:fontRef idx="minor">
            <a:schemeClr val="tx1"/>
          </a:fontRef>
        </p:style>
      </p:cxnSp>
      <p:cxnSp>
        <p:nvCxnSpPr>
          <p:cNvPr id="416" name="直線コネクタ 415">
            <a:extLst>
              <a:ext uri="{FF2B5EF4-FFF2-40B4-BE49-F238E27FC236}">
                <a16:creationId xmlns:a16="http://schemas.microsoft.com/office/drawing/2014/main" id="{0A0EC0EA-58B3-2E46-8A82-2BD6A651C8D2}"/>
              </a:ext>
            </a:extLst>
          </p:cNvPr>
          <p:cNvCxnSpPr>
            <a:cxnSpLocks/>
          </p:cNvCxnSpPr>
          <p:nvPr/>
        </p:nvCxnSpPr>
        <p:spPr>
          <a:xfrm flipH="1" flipV="1">
            <a:off x="6417111" y="1973261"/>
            <a:ext cx="566301" cy="873686"/>
          </a:xfrm>
          <a:prstGeom prst="line">
            <a:avLst/>
          </a:prstGeom>
          <a:ln w="3175">
            <a:solidFill>
              <a:schemeClr val="tx1">
                <a:lumMod val="25000"/>
                <a:lumOff val="75000"/>
              </a:schemeClr>
            </a:solidFill>
          </a:ln>
        </p:spPr>
        <p:style>
          <a:lnRef idx="1">
            <a:schemeClr val="accent1"/>
          </a:lnRef>
          <a:fillRef idx="0">
            <a:schemeClr val="accent1"/>
          </a:fillRef>
          <a:effectRef idx="0">
            <a:schemeClr val="accent1"/>
          </a:effectRef>
          <a:fontRef idx="minor">
            <a:schemeClr val="tx1"/>
          </a:fontRef>
        </p:style>
      </p:cxnSp>
      <p:cxnSp>
        <p:nvCxnSpPr>
          <p:cNvPr id="419" name="直線コネクタ 418">
            <a:extLst>
              <a:ext uri="{FF2B5EF4-FFF2-40B4-BE49-F238E27FC236}">
                <a16:creationId xmlns:a16="http://schemas.microsoft.com/office/drawing/2014/main" id="{D541D577-21FD-F74B-8E64-DF00F021A7E0}"/>
              </a:ext>
            </a:extLst>
          </p:cNvPr>
          <p:cNvCxnSpPr>
            <a:cxnSpLocks/>
          </p:cNvCxnSpPr>
          <p:nvPr/>
        </p:nvCxnSpPr>
        <p:spPr>
          <a:xfrm flipH="1" flipV="1">
            <a:off x="6424289" y="1967067"/>
            <a:ext cx="131929" cy="873686"/>
          </a:xfrm>
          <a:prstGeom prst="line">
            <a:avLst/>
          </a:prstGeom>
          <a:ln w="3175">
            <a:solidFill>
              <a:schemeClr val="tx1">
                <a:lumMod val="25000"/>
                <a:lumOff val="75000"/>
              </a:schemeClr>
            </a:solidFill>
          </a:ln>
        </p:spPr>
        <p:style>
          <a:lnRef idx="1">
            <a:schemeClr val="accent1"/>
          </a:lnRef>
          <a:fillRef idx="0">
            <a:schemeClr val="accent1"/>
          </a:fillRef>
          <a:effectRef idx="0">
            <a:schemeClr val="accent1"/>
          </a:effectRef>
          <a:fontRef idx="minor">
            <a:schemeClr val="tx1"/>
          </a:fontRef>
        </p:style>
      </p:cxnSp>
      <p:cxnSp>
        <p:nvCxnSpPr>
          <p:cNvPr id="422" name="直線コネクタ 421">
            <a:extLst>
              <a:ext uri="{FF2B5EF4-FFF2-40B4-BE49-F238E27FC236}">
                <a16:creationId xmlns:a16="http://schemas.microsoft.com/office/drawing/2014/main" id="{2A82AB3A-780D-2B41-908E-BEAF971DF8C1}"/>
              </a:ext>
            </a:extLst>
          </p:cNvPr>
          <p:cNvCxnSpPr>
            <a:cxnSpLocks/>
          </p:cNvCxnSpPr>
          <p:nvPr/>
        </p:nvCxnSpPr>
        <p:spPr>
          <a:xfrm flipV="1">
            <a:off x="5695224" y="1991295"/>
            <a:ext cx="729065" cy="855652"/>
          </a:xfrm>
          <a:prstGeom prst="line">
            <a:avLst/>
          </a:prstGeom>
          <a:ln w="3175">
            <a:solidFill>
              <a:schemeClr val="tx1">
                <a:lumMod val="25000"/>
                <a:lumOff val="75000"/>
              </a:schemeClr>
            </a:solidFill>
          </a:ln>
        </p:spPr>
        <p:style>
          <a:lnRef idx="1">
            <a:schemeClr val="accent1"/>
          </a:lnRef>
          <a:fillRef idx="0">
            <a:schemeClr val="accent1"/>
          </a:fillRef>
          <a:effectRef idx="0">
            <a:schemeClr val="accent1"/>
          </a:effectRef>
          <a:fontRef idx="minor">
            <a:schemeClr val="tx1"/>
          </a:fontRef>
        </p:style>
      </p:cxnSp>
      <p:cxnSp>
        <p:nvCxnSpPr>
          <p:cNvPr id="425" name="直線コネクタ 424">
            <a:extLst>
              <a:ext uri="{FF2B5EF4-FFF2-40B4-BE49-F238E27FC236}">
                <a16:creationId xmlns:a16="http://schemas.microsoft.com/office/drawing/2014/main" id="{839B0F32-39C3-0B42-845C-DEBA438A754F}"/>
              </a:ext>
            </a:extLst>
          </p:cNvPr>
          <p:cNvCxnSpPr>
            <a:cxnSpLocks/>
          </p:cNvCxnSpPr>
          <p:nvPr/>
        </p:nvCxnSpPr>
        <p:spPr>
          <a:xfrm flipV="1">
            <a:off x="5245641" y="1977613"/>
            <a:ext cx="1185140" cy="855651"/>
          </a:xfrm>
          <a:prstGeom prst="line">
            <a:avLst/>
          </a:prstGeom>
          <a:ln w="3175">
            <a:solidFill>
              <a:schemeClr val="tx1">
                <a:lumMod val="25000"/>
                <a:lumOff val="75000"/>
              </a:schemeClr>
            </a:solidFill>
          </a:ln>
        </p:spPr>
        <p:style>
          <a:lnRef idx="1">
            <a:schemeClr val="accent1"/>
          </a:lnRef>
          <a:fillRef idx="0">
            <a:schemeClr val="accent1"/>
          </a:fillRef>
          <a:effectRef idx="0">
            <a:schemeClr val="accent1"/>
          </a:effectRef>
          <a:fontRef idx="minor">
            <a:schemeClr val="tx1"/>
          </a:fontRef>
        </p:style>
      </p:cxnSp>
      <p:cxnSp>
        <p:nvCxnSpPr>
          <p:cNvPr id="428" name="直線コネクタ 427">
            <a:extLst>
              <a:ext uri="{FF2B5EF4-FFF2-40B4-BE49-F238E27FC236}">
                <a16:creationId xmlns:a16="http://schemas.microsoft.com/office/drawing/2014/main" id="{A4789A17-8123-FD48-81EA-949159BD429C}"/>
              </a:ext>
            </a:extLst>
          </p:cNvPr>
          <p:cNvCxnSpPr>
            <a:cxnSpLocks/>
          </p:cNvCxnSpPr>
          <p:nvPr/>
        </p:nvCxnSpPr>
        <p:spPr>
          <a:xfrm flipV="1">
            <a:off x="5695224" y="1990193"/>
            <a:ext cx="317547" cy="857856"/>
          </a:xfrm>
          <a:prstGeom prst="line">
            <a:avLst/>
          </a:prstGeom>
          <a:ln w="3175">
            <a:solidFill>
              <a:schemeClr val="tx1">
                <a:lumMod val="25000"/>
                <a:lumOff val="75000"/>
              </a:schemeClr>
            </a:solidFill>
          </a:ln>
        </p:spPr>
        <p:style>
          <a:lnRef idx="1">
            <a:schemeClr val="accent1"/>
          </a:lnRef>
          <a:fillRef idx="0">
            <a:schemeClr val="accent1"/>
          </a:fillRef>
          <a:effectRef idx="0">
            <a:schemeClr val="accent1"/>
          </a:effectRef>
          <a:fontRef idx="minor">
            <a:schemeClr val="tx1"/>
          </a:fontRef>
        </p:style>
      </p:cxnSp>
      <p:cxnSp>
        <p:nvCxnSpPr>
          <p:cNvPr id="431" name="直線コネクタ 430">
            <a:extLst>
              <a:ext uri="{FF2B5EF4-FFF2-40B4-BE49-F238E27FC236}">
                <a16:creationId xmlns:a16="http://schemas.microsoft.com/office/drawing/2014/main" id="{6813A974-52F5-4A4B-9C2A-B326E66F899D}"/>
              </a:ext>
            </a:extLst>
          </p:cNvPr>
          <p:cNvCxnSpPr>
            <a:cxnSpLocks/>
          </p:cNvCxnSpPr>
          <p:nvPr/>
        </p:nvCxnSpPr>
        <p:spPr>
          <a:xfrm flipV="1">
            <a:off x="4464433" y="1978772"/>
            <a:ext cx="1966348" cy="852274"/>
          </a:xfrm>
          <a:prstGeom prst="line">
            <a:avLst/>
          </a:prstGeom>
          <a:ln w="3175">
            <a:solidFill>
              <a:schemeClr val="tx1">
                <a:lumMod val="25000"/>
                <a:lumOff val="75000"/>
              </a:schemeClr>
            </a:solidFill>
          </a:ln>
        </p:spPr>
        <p:style>
          <a:lnRef idx="1">
            <a:schemeClr val="accent1"/>
          </a:lnRef>
          <a:fillRef idx="0">
            <a:schemeClr val="accent1"/>
          </a:fillRef>
          <a:effectRef idx="0">
            <a:schemeClr val="accent1"/>
          </a:effectRef>
          <a:fontRef idx="minor">
            <a:schemeClr val="tx1"/>
          </a:fontRef>
        </p:style>
      </p:cxnSp>
      <p:cxnSp>
        <p:nvCxnSpPr>
          <p:cNvPr id="434" name="直線コネクタ 433">
            <a:extLst>
              <a:ext uri="{FF2B5EF4-FFF2-40B4-BE49-F238E27FC236}">
                <a16:creationId xmlns:a16="http://schemas.microsoft.com/office/drawing/2014/main" id="{37927029-9C9E-1241-934D-3B49588E5BEA}"/>
              </a:ext>
            </a:extLst>
          </p:cNvPr>
          <p:cNvCxnSpPr>
            <a:cxnSpLocks/>
          </p:cNvCxnSpPr>
          <p:nvPr/>
        </p:nvCxnSpPr>
        <p:spPr>
          <a:xfrm flipV="1">
            <a:off x="4024070" y="1974364"/>
            <a:ext cx="2404601" cy="856422"/>
          </a:xfrm>
          <a:prstGeom prst="line">
            <a:avLst/>
          </a:prstGeom>
          <a:ln w="3175">
            <a:solidFill>
              <a:schemeClr val="tx1">
                <a:lumMod val="25000"/>
                <a:lumOff val="75000"/>
              </a:schemeClr>
            </a:solidFill>
          </a:ln>
        </p:spPr>
        <p:style>
          <a:lnRef idx="1">
            <a:schemeClr val="accent1"/>
          </a:lnRef>
          <a:fillRef idx="0">
            <a:schemeClr val="accent1"/>
          </a:fillRef>
          <a:effectRef idx="0">
            <a:schemeClr val="accent1"/>
          </a:effectRef>
          <a:fontRef idx="minor">
            <a:schemeClr val="tx1"/>
          </a:fontRef>
        </p:style>
      </p:cxnSp>
      <p:pic>
        <p:nvPicPr>
          <p:cNvPr id="367" name="Picture 28">
            <a:extLst>
              <a:ext uri="{FF2B5EF4-FFF2-40B4-BE49-F238E27FC236}">
                <a16:creationId xmlns:a16="http://schemas.microsoft.com/office/drawing/2014/main" id="{203B26C4-44A3-D942-B6B4-D83CF05E0A60}"/>
              </a:ext>
            </a:extLst>
          </p:cNvPr>
          <p:cNvPicPr>
            <a:picLocks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869317" y="2660953"/>
            <a:ext cx="376778" cy="3433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68" name="Picture 28">
            <a:extLst>
              <a:ext uri="{FF2B5EF4-FFF2-40B4-BE49-F238E27FC236}">
                <a16:creationId xmlns:a16="http://schemas.microsoft.com/office/drawing/2014/main" id="{7D7770AA-E53E-7541-920D-952C573D15CC}"/>
              </a:ext>
            </a:extLst>
          </p:cNvPr>
          <p:cNvPicPr>
            <a:picLocks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305125" y="2660953"/>
            <a:ext cx="376778" cy="3433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69" name="Picture 28">
            <a:extLst>
              <a:ext uri="{FF2B5EF4-FFF2-40B4-BE49-F238E27FC236}">
                <a16:creationId xmlns:a16="http://schemas.microsoft.com/office/drawing/2014/main" id="{DD89B29E-BAEC-344E-9C7D-2745F1A06C2F}"/>
              </a:ext>
            </a:extLst>
          </p:cNvPr>
          <p:cNvPicPr>
            <a:picLocks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085728" y="2660953"/>
            <a:ext cx="376778" cy="3433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70" name="Picture 28">
            <a:extLst>
              <a:ext uri="{FF2B5EF4-FFF2-40B4-BE49-F238E27FC236}">
                <a16:creationId xmlns:a16="http://schemas.microsoft.com/office/drawing/2014/main" id="{2D53A862-8272-3440-B40C-D77A9E169727}"/>
              </a:ext>
            </a:extLst>
          </p:cNvPr>
          <p:cNvPicPr>
            <a:picLocks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521536" y="2660953"/>
            <a:ext cx="376778" cy="3433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71" name="Picture 28">
            <a:extLst>
              <a:ext uri="{FF2B5EF4-FFF2-40B4-BE49-F238E27FC236}">
                <a16:creationId xmlns:a16="http://schemas.microsoft.com/office/drawing/2014/main" id="{89D64454-B78F-BF4D-A41B-FB11F9C102F9}"/>
              </a:ext>
            </a:extLst>
          </p:cNvPr>
          <p:cNvPicPr>
            <a:picLocks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393102" y="2660953"/>
            <a:ext cx="376778" cy="3433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72" name="Picture 28">
            <a:extLst>
              <a:ext uri="{FF2B5EF4-FFF2-40B4-BE49-F238E27FC236}">
                <a16:creationId xmlns:a16="http://schemas.microsoft.com/office/drawing/2014/main" id="{200CB155-19F7-0649-8C7A-F3F88DF29ACF}"/>
              </a:ext>
            </a:extLst>
          </p:cNvPr>
          <p:cNvPicPr>
            <a:picLocks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828910" y="2660953"/>
            <a:ext cx="376778" cy="3433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73" name="Picture 28">
            <a:extLst>
              <a:ext uri="{FF2B5EF4-FFF2-40B4-BE49-F238E27FC236}">
                <a16:creationId xmlns:a16="http://schemas.microsoft.com/office/drawing/2014/main" id="{94193E4C-AD46-7C4C-9477-115C9884923C}"/>
              </a:ext>
            </a:extLst>
          </p:cNvPr>
          <p:cNvPicPr>
            <a:picLocks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597362" y="2660953"/>
            <a:ext cx="376778" cy="3433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74" name="Picture 28">
            <a:extLst>
              <a:ext uri="{FF2B5EF4-FFF2-40B4-BE49-F238E27FC236}">
                <a16:creationId xmlns:a16="http://schemas.microsoft.com/office/drawing/2014/main" id="{356B25B4-C1AD-D64E-90CF-EC9780176A2F}"/>
              </a:ext>
            </a:extLst>
          </p:cNvPr>
          <p:cNvPicPr>
            <a:picLocks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033170" y="2660953"/>
            <a:ext cx="376778" cy="3433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75" name="Picture 28">
            <a:extLst>
              <a:ext uri="{FF2B5EF4-FFF2-40B4-BE49-F238E27FC236}">
                <a16:creationId xmlns:a16="http://schemas.microsoft.com/office/drawing/2014/main" id="{EAB98CB4-D07F-3743-B158-5636F4A51DD8}"/>
              </a:ext>
            </a:extLst>
          </p:cNvPr>
          <p:cNvPicPr>
            <a:picLocks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828274" y="1786137"/>
            <a:ext cx="376778" cy="3433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76" name="Picture 28">
            <a:extLst>
              <a:ext uri="{FF2B5EF4-FFF2-40B4-BE49-F238E27FC236}">
                <a16:creationId xmlns:a16="http://schemas.microsoft.com/office/drawing/2014/main" id="{FB63138A-CF89-7746-9691-3B60A50D5F52}"/>
              </a:ext>
            </a:extLst>
          </p:cNvPr>
          <p:cNvPicPr>
            <a:picLocks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264082" y="1786137"/>
            <a:ext cx="376778" cy="3433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7" name="Slide Number Placeholder 4">
            <a:extLst>
              <a:ext uri="{FF2B5EF4-FFF2-40B4-BE49-F238E27FC236}">
                <a16:creationId xmlns:a16="http://schemas.microsoft.com/office/drawing/2014/main" id="{A5B4CE1B-9DAF-5D4F-AC7A-6C5BB9DDBD87}"/>
              </a:ext>
            </a:extLst>
          </p:cNvPr>
          <p:cNvSpPr txBox="1">
            <a:spLocks/>
          </p:cNvSpPr>
          <p:nvPr/>
        </p:nvSpPr>
        <p:spPr>
          <a:xfrm>
            <a:off x="8648700" y="4884738"/>
            <a:ext cx="495300" cy="274637"/>
          </a:xfrm>
          <a:prstGeom prst="rect">
            <a:avLst/>
          </a:prstGeom>
        </p:spPr>
        <p:txBody>
          <a:bodyPr>
            <a:noAutofit/>
          </a:bodyPr>
          <a:lstStyle>
            <a:defPPr>
              <a:defRPr lang="en-US"/>
            </a:defPPr>
            <a:lvl1pPr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1pPr>
            <a:lvl2pPr marL="4572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2pPr>
            <a:lvl3pPr marL="9144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3pPr>
            <a:lvl4pPr marL="13716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4pPr>
            <a:lvl5pPr marL="18288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5pPr>
            <a:lvl6pPr marL="2286000" algn="l" defTabSz="457200" rtl="0" eaLnBrk="1" latinLnBrk="0" hangingPunct="1">
              <a:defRPr kern="1200">
                <a:solidFill>
                  <a:schemeClr val="tx1"/>
                </a:solidFill>
                <a:latin typeface="Arial" charset="0"/>
                <a:ea typeface="ＭＳ Ｐゴシック" charset="0"/>
                <a:cs typeface="ＭＳ Ｐゴシック" charset="0"/>
              </a:defRPr>
            </a:lvl6pPr>
            <a:lvl7pPr marL="2743200" algn="l" defTabSz="457200" rtl="0" eaLnBrk="1" latinLnBrk="0" hangingPunct="1">
              <a:defRPr kern="1200">
                <a:solidFill>
                  <a:schemeClr val="tx1"/>
                </a:solidFill>
                <a:latin typeface="Arial" charset="0"/>
                <a:ea typeface="ＭＳ Ｐゴシック" charset="0"/>
                <a:cs typeface="ＭＳ Ｐゴシック" charset="0"/>
              </a:defRPr>
            </a:lvl7pPr>
            <a:lvl8pPr marL="3200400" algn="l" defTabSz="457200" rtl="0" eaLnBrk="1" latinLnBrk="0" hangingPunct="1">
              <a:defRPr kern="1200">
                <a:solidFill>
                  <a:schemeClr val="tx1"/>
                </a:solidFill>
                <a:latin typeface="Arial" charset="0"/>
                <a:ea typeface="ＭＳ Ｐゴシック" charset="0"/>
                <a:cs typeface="ＭＳ Ｐゴシック" charset="0"/>
              </a:defRPr>
            </a:lvl8pPr>
            <a:lvl9pPr marL="3657600" algn="l" defTabSz="457200" rtl="0" eaLnBrk="1" latinLnBrk="0" hangingPunct="1">
              <a:defRPr kern="1200">
                <a:solidFill>
                  <a:schemeClr val="tx1"/>
                </a:solidFill>
                <a:latin typeface="Arial" charset="0"/>
                <a:ea typeface="ＭＳ Ｐゴシック" charset="0"/>
                <a:cs typeface="ＭＳ Ｐゴシック" charset="0"/>
              </a:defRPr>
            </a:lvl9pPr>
          </a:lstStyle>
          <a:p>
            <a:fld id="{3945D0FD-48F1-4D72-80C5-FFB60B92A834}" type="slidenum">
              <a:rPr lang="en-US" sz="900" smtClean="0"/>
              <a:pPr/>
              <a:t>63</a:t>
            </a:fld>
            <a:endParaRPr lang="en-US" sz="900"/>
          </a:p>
        </p:txBody>
      </p:sp>
      <p:cxnSp>
        <p:nvCxnSpPr>
          <p:cNvPr id="118" name="Straight Connector 117">
            <a:extLst>
              <a:ext uri="{FF2B5EF4-FFF2-40B4-BE49-F238E27FC236}">
                <a16:creationId xmlns:a16="http://schemas.microsoft.com/office/drawing/2014/main" id="{11B19803-1DED-5749-81CB-6213BFD92A3A}"/>
              </a:ext>
            </a:extLst>
          </p:cNvPr>
          <p:cNvCxnSpPr>
            <a:cxnSpLocks/>
          </p:cNvCxnSpPr>
          <p:nvPr/>
        </p:nvCxnSpPr>
        <p:spPr>
          <a:xfrm>
            <a:off x="3286990" y="994292"/>
            <a:ext cx="0" cy="3596758"/>
          </a:xfrm>
          <a:prstGeom prst="line">
            <a:avLst/>
          </a:prstGeom>
          <a:ln w="19050">
            <a:solidFill>
              <a:schemeClr val="bg2">
                <a:lumMod val="50000"/>
              </a:schemeClr>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sp>
        <p:nvSpPr>
          <p:cNvPr id="123" name="角丸四角形 122">
            <a:extLst>
              <a:ext uri="{FF2B5EF4-FFF2-40B4-BE49-F238E27FC236}">
                <a16:creationId xmlns:a16="http://schemas.microsoft.com/office/drawing/2014/main" id="{32A1C9C2-B63B-BA4F-8127-E4F6B8C408C4}"/>
              </a:ext>
            </a:extLst>
          </p:cNvPr>
          <p:cNvSpPr/>
          <p:nvPr/>
        </p:nvSpPr>
        <p:spPr>
          <a:xfrm>
            <a:off x="669484" y="1729325"/>
            <a:ext cx="860412" cy="421895"/>
          </a:xfrm>
          <a:prstGeom prst="roundRect">
            <a:avLst/>
          </a:prstGeom>
          <a:solidFill>
            <a:sysClr val="window" lastClr="FFFFFF">
              <a:lumMod val="85000"/>
            </a:sysClr>
          </a:solidFill>
          <a:ln w="9525" cap="flat" cmpd="sng" algn="ctr">
            <a:solidFill>
              <a:sysClr val="window" lastClr="FFFFFF">
                <a:lumMod val="75000"/>
              </a:sys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1" lang="ja-JP" altLang="en-US" sz="900" b="0" i="0" u="none" strike="noStrike" kern="0" cap="none" spc="0" normalizeH="0" baseline="0" noProof="0">
              <a:ln>
                <a:noFill/>
              </a:ln>
              <a:solidFill>
                <a:prstClr val="white"/>
              </a:solidFill>
              <a:effectLst/>
              <a:uLnTx/>
              <a:uFillTx/>
              <a:latin typeface="游ゴシック" panose="020F0502020204030204"/>
              <a:ea typeface="游ゴシック" panose="020B0400000000000000" pitchFamily="34" charset="-128"/>
              <a:cs typeface="+mn-cs"/>
            </a:endParaRPr>
          </a:p>
        </p:txBody>
      </p:sp>
      <p:sp>
        <p:nvSpPr>
          <p:cNvPr id="124" name="テキスト ボックス 123">
            <a:extLst>
              <a:ext uri="{FF2B5EF4-FFF2-40B4-BE49-F238E27FC236}">
                <a16:creationId xmlns:a16="http://schemas.microsoft.com/office/drawing/2014/main" id="{3F99A818-F295-1B47-B1CB-AE9935150DCF}"/>
              </a:ext>
            </a:extLst>
          </p:cNvPr>
          <p:cNvSpPr txBox="1"/>
          <p:nvPr/>
        </p:nvSpPr>
        <p:spPr>
          <a:xfrm>
            <a:off x="745319" y="1578637"/>
            <a:ext cx="784189" cy="200055"/>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1" lang="en-US" altLang="ja-JP" sz="700" b="0" i="0" u="none" strike="noStrike" kern="0" cap="none" spc="0" normalizeH="0" baseline="0" noProof="0">
                <a:ln>
                  <a:noFill/>
                </a:ln>
                <a:solidFill>
                  <a:prstClr val="black"/>
                </a:solidFill>
                <a:effectLst/>
                <a:uLnTx/>
                <a:uFillTx/>
                <a:latin typeface="游ゴシック" panose="020F0502020204030204"/>
                <a:ea typeface="游ゴシック" panose="020B0400000000000000" pitchFamily="34" charset="-128"/>
                <a:cs typeface="+mn-cs"/>
              </a:rPr>
              <a:t>2 * C9500-40X</a:t>
            </a:r>
            <a:endParaRPr kumimoji="1" lang="ja-JP" altLang="en-US" sz="700" b="0" i="0" u="none" strike="noStrike" kern="0" cap="none" spc="0" normalizeH="0" baseline="0" noProof="0">
              <a:ln>
                <a:noFill/>
              </a:ln>
              <a:solidFill>
                <a:prstClr val="black"/>
              </a:solidFill>
              <a:effectLst/>
              <a:uLnTx/>
              <a:uFillTx/>
              <a:latin typeface="游ゴシック" panose="020F0502020204030204"/>
              <a:ea typeface="游ゴシック" panose="020B0400000000000000" pitchFamily="34" charset="-128"/>
              <a:cs typeface="+mn-cs"/>
            </a:endParaRPr>
          </a:p>
        </p:txBody>
      </p:sp>
      <p:sp>
        <p:nvSpPr>
          <p:cNvPr id="125" name="テキスト ボックス 124">
            <a:extLst>
              <a:ext uri="{FF2B5EF4-FFF2-40B4-BE49-F238E27FC236}">
                <a16:creationId xmlns:a16="http://schemas.microsoft.com/office/drawing/2014/main" id="{9D39B04A-7378-C047-A063-07531BEBDDBA}"/>
              </a:ext>
            </a:extLst>
          </p:cNvPr>
          <p:cNvSpPr txBox="1"/>
          <p:nvPr/>
        </p:nvSpPr>
        <p:spPr>
          <a:xfrm>
            <a:off x="691560" y="2046930"/>
            <a:ext cx="814647" cy="184666"/>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1" lang="en-US" altLang="ja-JP" sz="600" b="0" i="0" u="none" strike="noStrike" kern="0" cap="none" spc="0" normalizeH="0" baseline="0" noProof="0" err="1">
                <a:ln>
                  <a:noFill/>
                </a:ln>
                <a:solidFill>
                  <a:prstClr val="black"/>
                </a:solidFill>
                <a:effectLst/>
                <a:uLnTx/>
                <a:uFillTx/>
                <a:latin typeface="游ゴシック" panose="020F0502020204030204"/>
                <a:ea typeface="游ゴシック" panose="020B0400000000000000" pitchFamily="34" charset="-128"/>
                <a:cs typeface="+mn-cs"/>
              </a:rPr>
              <a:t>StackWise</a:t>
            </a:r>
            <a:r>
              <a:rPr kumimoji="1" lang="en-US" altLang="ja-JP" sz="600" b="0" i="0" u="none" strike="noStrike" kern="0" cap="none" spc="0" normalizeH="0" baseline="0" noProof="0">
                <a:ln>
                  <a:noFill/>
                </a:ln>
                <a:solidFill>
                  <a:prstClr val="black"/>
                </a:solidFill>
                <a:effectLst/>
                <a:uLnTx/>
                <a:uFillTx/>
                <a:latin typeface="游ゴシック" panose="020F0502020204030204"/>
                <a:ea typeface="游ゴシック" panose="020B0400000000000000" pitchFamily="34" charset="-128"/>
                <a:cs typeface="+mn-cs"/>
              </a:rPr>
              <a:t> </a:t>
            </a:r>
            <a:r>
              <a:rPr kumimoji="1" lang="en-US" altLang="ja-JP" sz="600" kern="0">
                <a:solidFill>
                  <a:prstClr val="black"/>
                </a:solidFill>
                <a:latin typeface="游ゴシック" panose="020F0502020204030204"/>
                <a:ea typeface="游ゴシック" panose="020B0400000000000000" pitchFamily="34" charset="-128"/>
                <a:cs typeface="+mn-cs"/>
              </a:rPr>
              <a:t>Virtual</a:t>
            </a:r>
            <a:endParaRPr kumimoji="1" lang="ja-JP" altLang="en-US" sz="600" b="0" i="0" u="none" strike="noStrike" kern="0" cap="none" spc="0" normalizeH="0" baseline="0" noProof="0">
              <a:ln>
                <a:noFill/>
              </a:ln>
              <a:solidFill>
                <a:prstClr val="black"/>
              </a:solidFill>
              <a:effectLst/>
              <a:uLnTx/>
              <a:uFillTx/>
              <a:latin typeface="游ゴシック" panose="020F0502020204030204"/>
              <a:ea typeface="游ゴシック" panose="020B0400000000000000" pitchFamily="34" charset="-128"/>
              <a:cs typeface="+mn-cs"/>
            </a:endParaRPr>
          </a:p>
        </p:txBody>
      </p:sp>
      <p:sp>
        <p:nvSpPr>
          <p:cNvPr id="126" name="テキスト ボックス 125">
            <a:extLst>
              <a:ext uri="{FF2B5EF4-FFF2-40B4-BE49-F238E27FC236}">
                <a16:creationId xmlns:a16="http://schemas.microsoft.com/office/drawing/2014/main" id="{618CA5A5-AF40-4A46-A3BA-CC05BFFFBFA2}"/>
              </a:ext>
            </a:extLst>
          </p:cNvPr>
          <p:cNvSpPr txBox="1"/>
          <p:nvPr/>
        </p:nvSpPr>
        <p:spPr>
          <a:xfrm>
            <a:off x="1510269" y="2187927"/>
            <a:ext cx="1236236" cy="246221"/>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1" lang="en-US" altLang="ja-JP" sz="500" b="0" i="0" u="none" strike="noStrike" kern="0" cap="none" spc="0" normalizeH="0" baseline="0" noProof="0">
                <a:ln>
                  <a:noFill/>
                </a:ln>
                <a:solidFill>
                  <a:prstClr val="black"/>
                </a:solidFill>
                <a:effectLst/>
                <a:uLnTx/>
                <a:uFillTx/>
                <a:latin typeface="MS UI Gothic" panose="020B0600070205080204" pitchFamily="34" charset="-128"/>
                <a:ea typeface="MS UI Gothic" panose="020B0600070205080204" pitchFamily="34" charset="-128"/>
                <a:cs typeface="+mn-cs"/>
              </a:rPr>
              <a:t>10GBASE-SR</a:t>
            </a:r>
          </a:p>
          <a:p>
            <a:pPr marL="0" marR="0" lvl="0" indent="0" defTabSz="914400" eaLnBrk="1" fontAlgn="auto" latinLnBrk="0" hangingPunct="1">
              <a:lnSpc>
                <a:spcPct val="100000"/>
              </a:lnSpc>
              <a:spcBef>
                <a:spcPts val="0"/>
              </a:spcBef>
              <a:spcAft>
                <a:spcPts val="0"/>
              </a:spcAft>
              <a:buClrTx/>
              <a:buSzTx/>
              <a:buFontTx/>
              <a:buNone/>
              <a:tabLst/>
              <a:defRPr/>
            </a:pPr>
            <a:r>
              <a:rPr kumimoji="1" lang="ja-JP" altLang="en-US" sz="500" b="0" i="0" u="none" strike="noStrike" kern="0" cap="none" spc="0" normalizeH="0" baseline="0" noProof="0">
                <a:ln>
                  <a:noFill/>
                </a:ln>
                <a:solidFill>
                  <a:prstClr val="black"/>
                </a:solidFill>
                <a:effectLst/>
                <a:uLnTx/>
                <a:uFillTx/>
                <a:latin typeface="MS UI Gothic" panose="020B0600070205080204" pitchFamily="34" charset="-128"/>
                <a:ea typeface="MS UI Gothic" panose="020B0600070205080204" pitchFamily="34" charset="-128"/>
                <a:cs typeface="+mn-cs"/>
              </a:rPr>
              <a:t>４リンク／ディストリビューションスイッチ</a:t>
            </a:r>
          </a:p>
        </p:txBody>
      </p:sp>
      <p:cxnSp>
        <p:nvCxnSpPr>
          <p:cNvPr id="142" name="直線コネクタ 141">
            <a:extLst>
              <a:ext uri="{FF2B5EF4-FFF2-40B4-BE49-F238E27FC236}">
                <a16:creationId xmlns:a16="http://schemas.microsoft.com/office/drawing/2014/main" id="{C830DD27-93C1-5D47-8C81-64E080DAE857}"/>
              </a:ext>
            </a:extLst>
          </p:cNvPr>
          <p:cNvCxnSpPr>
            <a:cxnSpLocks/>
          </p:cNvCxnSpPr>
          <p:nvPr/>
        </p:nvCxnSpPr>
        <p:spPr>
          <a:xfrm flipV="1">
            <a:off x="574426" y="1957382"/>
            <a:ext cx="314498" cy="929248"/>
          </a:xfrm>
          <a:prstGeom prst="line">
            <a:avLst/>
          </a:prstGeom>
          <a:ln w="3175">
            <a:solidFill>
              <a:schemeClr val="tx1">
                <a:lumMod val="25000"/>
                <a:lumOff val="75000"/>
              </a:schemeClr>
            </a:solidFill>
          </a:ln>
        </p:spPr>
        <p:style>
          <a:lnRef idx="1">
            <a:schemeClr val="accent1"/>
          </a:lnRef>
          <a:fillRef idx="0">
            <a:schemeClr val="accent1"/>
          </a:fillRef>
          <a:effectRef idx="0">
            <a:schemeClr val="accent1"/>
          </a:effectRef>
          <a:fontRef idx="minor">
            <a:schemeClr val="tx1"/>
          </a:fontRef>
        </p:style>
      </p:cxnSp>
      <p:cxnSp>
        <p:nvCxnSpPr>
          <p:cNvPr id="143" name="直線コネクタ 142">
            <a:extLst>
              <a:ext uri="{FF2B5EF4-FFF2-40B4-BE49-F238E27FC236}">
                <a16:creationId xmlns:a16="http://schemas.microsoft.com/office/drawing/2014/main" id="{D76F43F9-CBD1-3847-B78E-6E28416A185E}"/>
              </a:ext>
            </a:extLst>
          </p:cNvPr>
          <p:cNvCxnSpPr>
            <a:cxnSpLocks/>
          </p:cNvCxnSpPr>
          <p:nvPr/>
        </p:nvCxnSpPr>
        <p:spPr>
          <a:xfrm flipV="1">
            <a:off x="919464" y="1926430"/>
            <a:ext cx="348608" cy="990919"/>
          </a:xfrm>
          <a:prstGeom prst="line">
            <a:avLst/>
          </a:prstGeom>
          <a:ln w="3175">
            <a:solidFill>
              <a:schemeClr val="tx1">
                <a:lumMod val="25000"/>
                <a:lumOff val="75000"/>
              </a:schemeClr>
            </a:solidFill>
          </a:ln>
        </p:spPr>
        <p:style>
          <a:lnRef idx="1">
            <a:schemeClr val="accent1"/>
          </a:lnRef>
          <a:fillRef idx="0">
            <a:schemeClr val="accent1"/>
          </a:fillRef>
          <a:effectRef idx="0">
            <a:schemeClr val="accent1"/>
          </a:effectRef>
          <a:fontRef idx="minor">
            <a:schemeClr val="tx1"/>
          </a:fontRef>
        </p:style>
      </p:cxnSp>
      <p:cxnSp>
        <p:nvCxnSpPr>
          <p:cNvPr id="144" name="直線コネクタ 143">
            <a:extLst>
              <a:ext uri="{FF2B5EF4-FFF2-40B4-BE49-F238E27FC236}">
                <a16:creationId xmlns:a16="http://schemas.microsoft.com/office/drawing/2014/main" id="{9DCF320E-8E73-194D-BA92-8C70C82020E8}"/>
              </a:ext>
            </a:extLst>
          </p:cNvPr>
          <p:cNvCxnSpPr>
            <a:cxnSpLocks/>
          </p:cNvCxnSpPr>
          <p:nvPr/>
        </p:nvCxnSpPr>
        <p:spPr>
          <a:xfrm flipH="1" flipV="1">
            <a:off x="891268" y="1966202"/>
            <a:ext cx="50140" cy="1081862"/>
          </a:xfrm>
          <a:prstGeom prst="line">
            <a:avLst/>
          </a:prstGeom>
          <a:ln w="3175">
            <a:solidFill>
              <a:schemeClr val="tx1">
                <a:lumMod val="25000"/>
                <a:lumOff val="75000"/>
              </a:schemeClr>
            </a:solidFill>
          </a:ln>
        </p:spPr>
        <p:style>
          <a:lnRef idx="1">
            <a:schemeClr val="accent1"/>
          </a:lnRef>
          <a:fillRef idx="0">
            <a:schemeClr val="accent1"/>
          </a:fillRef>
          <a:effectRef idx="0">
            <a:schemeClr val="accent1"/>
          </a:effectRef>
          <a:fontRef idx="minor">
            <a:schemeClr val="tx1"/>
          </a:fontRef>
        </p:style>
      </p:cxnSp>
      <p:cxnSp>
        <p:nvCxnSpPr>
          <p:cNvPr id="145" name="直線コネクタ 144">
            <a:extLst>
              <a:ext uri="{FF2B5EF4-FFF2-40B4-BE49-F238E27FC236}">
                <a16:creationId xmlns:a16="http://schemas.microsoft.com/office/drawing/2014/main" id="{349496B9-29AB-974D-B70E-9C3B0E19BD93}"/>
              </a:ext>
            </a:extLst>
          </p:cNvPr>
          <p:cNvCxnSpPr>
            <a:cxnSpLocks/>
          </p:cNvCxnSpPr>
          <p:nvPr/>
        </p:nvCxnSpPr>
        <p:spPr>
          <a:xfrm flipV="1">
            <a:off x="566327" y="1950230"/>
            <a:ext cx="693677" cy="974052"/>
          </a:xfrm>
          <a:prstGeom prst="line">
            <a:avLst/>
          </a:prstGeom>
          <a:ln w="3175">
            <a:solidFill>
              <a:schemeClr val="tx1">
                <a:lumMod val="25000"/>
                <a:lumOff val="75000"/>
              </a:schemeClr>
            </a:solidFill>
          </a:ln>
        </p:spPr>
        <p:style>
          <a:lnRef idx="1">
            <a:schemeClr val="accent1"/>
          </a:lnRef>
          <a:fillRef idx="0">
            <a:schemeClr val="accent1"/>
          </a:fillRef>
          <a:effectRef idx="0">
            <a:schemeClr val="accent1"/>
          </a:effectRef>
          <a:fontRef idx="minor">
            <a:schemeClr val="tx1"/>
          </a:fontRef>
        </p:style>
      </p:cxnSp>
      <p:cxnSp>
        <p:nvCxnSpPr>
          <p:cNvPr id="148" name="直線コネクタ 147">
            <a:extLst>
              <a:ext uri="{FF2B5EF4-FFF2-40B4-BE49-F238E27FC236}">
                <a16:creationId xmlns:a16="http://schemas.microsoft.com/office/drawing/2014/main" id="{17A4D5C1-15A8-1F47-A59F-49DC3DD35EE0}"/>
              </a:ext>
            </a:extLst>
          </p:cNvPr>
          <p:cNvCxnSpPr>
            <a:cxnSpLocks/>
          </p:cNvCxnSpPr>
          <p:nvPr/>
        </p:nvCxnSpPr>
        <p:spPr>
          <a:xfrm flipH="1" flipV="1">
            <a:off x="892237" y="1963979"/>
            <a:ext cx="686424" cy="808480"/>
          </a:xfrm>
          <a:prstGeom prst="line">
            <a:avLst/>
          </a:prstGeom>
          <a:ln w="3175">
            <a:solidFill>
              <a:schemeClr val="tx1">
                <a:lumMod val="25000"/>
                <a:lumOff val="75000"/>
              </a:schemeClr>
            </a:solidFill>
          </a:ln>
        </p:spPr>
        <p:style>
          <a:lnRef idx="1">
            <a:schemeClr val="accent1"/>
          </a:lnRef>
          <a:fillRef idx="0">
            <a:schemeClr val="accent1"/>
          </a:fillRef>
          <a:effectRef idx="0">
            <a:schemeClr val="accent1"/>
          </a:effectRef>
          <a:fontRef idx="minor">
            <a:schemeClr val="tx1"/>
          </a:fontRef>
        </p:style>
      </p:cxnSp>
      <p:cxnSp>
        <p:nvCxnSpPr>
          <p:cNvPr id="149" name="直線コネクタ 148">
            <a:extLst>
              <a:ext uri="{FF2B5EF4-FFF2-40B4-BE49-F238E27FC236}">
                <a16:creationId xmlns:a16="http://schemas.microsoft.com/office/drawing/2014/main" id="{6A6D3A1B-6AAD-EB4E-9915-7B112FE70387}"/>
              </a:ext>
            </a:extLst>
          </p:cNvPr>
          <p:cNvCxnSpPr>
            <a:cxnSpLocks/>
          </p:cNvCxnSpPr>
          <p:nvPr/>
        </p:nvCxnSpPr>
        <p:spPr>
          <a:xfrm flipH="1" flipV="1">
            <a:off x="1279289" y="1940273"/>
            <a:ext cx="711986" cy="816880"/>
          </a:xfrm>
          <a:prstGeom prst="line">
            <a:avLst/>
          </a:prstGeom>
          <a:ln w="3175">
            <a:solidFill>
              <a:schemeClr val="tx1">
                <a:lumMod val="25000"/>
                <a:lumOff val="75000"/>
              </a:schemeClr>
            </a:solidFill>
          </a:ln>
        </p:spPr>
        <p:style>
          <a:lnRef idx="1">
            <a:schemeClr val="accent1"/>
          </a:lnRef>
          <a:fillRef idx="0">
            <a:schemeClr val="accent1"/>
          </a:fillRef>
          <a:effectRef idx="0">
            <a:schemeClr val="accent1"/>
          </a:effectRef>
          <a:fontRef idx="minor">
            <a:schemeClr val="tx1"/>
          </a:fontRef>
        </p:style>
      </p:cxnSp>
      <p:cxnSp>
        <p:nvCxnSpPr>
          <p:cNvPr id="150" name="直線コネクタ 149">
            <a:extLst>
              <a:ext uri="{FF2B5EF4-FFF2-40B4-BE49-F238E27FC236}">
                <a16:creationId xmlns:a16="http://schemas.microsoft.com/office/drawing/2014/main" id="{34B2A496-4309-7C45-B677-3F6FE7A92B1F}"/>
              </a:ext>
            </a:extLst>
          </p:cNvPr>
          <p:cNvCxnSpPr>
            <a:cxnSpLocks/>
          </p:cNvCxnSpPr>
          <p:nvPr/>
        </p:nvCxnSpPr>
        <p:spPr>
          <a:xfrm flipH="1" flipV="1">
            <a:off x="910165" y="1963980"/>
            <a:ext cx="1060380" cy="825674"/>
          </a:xfrm>
          <a:prstGeom prst="line">
            <a:avLst/>
          </a:prstGeom>
          <a:ln w="3175">
            <a:solidFill>
              <a:schemeClr val="tx1">
                <a:lumMod val="25000"/>
                <a:lumOff val="75000"/>
              </a:schemeClr>
            </a:solidFill>
          </a:ln>
        </p:spPr>
        <p:style>
          <a:lnRef idx="1">
            <a:schemeClr val="accent1"/>
          </a:lnRef>
          <a:fillRef idx="0">
            <a:schemeClr val="accent1"/>
          </a:fillRef>
          <a:effectRef idx="0">
            <a:schemeClr val="accent1"/>
          </a:effectRef>
          <a:fontRef idx="minor">
            <a:schemeClr val="tx1"/>
          </a:fontRef>
        </p:style>
      </p:cxnSp>
      <p:cxnSp>
        <p:nvCxnSpPr>
          <p:cNvPr id="151" name="直線コネクタ 150">
            <a:extLst>
              <a:ext uri="{FF2B5EF4-FFF2-40B4-BE49-F238E27FC236}">
                <a16:creationId xmlns:a16="http://schemas.microsoft.com/office/drawing/2014/main" id="{23578254-DD3F-234E-839F-901BDE30CBC4}"/>
              </a:ext>
            </a:extLst>
          </p:cNvPr>
          <p:cNvCxnSpPr>
            <a:cxnSpLocks/>
          </p:cNvCxnSpPr>
          <p:nvPr/>
        </p:nvCxnSpPr>
        <p:spPr>
          <a:xfrm flipH="1" flipV="1">
            <a:off x="1271848" y="1960813"/>
            <a:ext cx="375957" cy="796340"/>
          </a:xfrm>
          <a:prstGeom prst="line">
            <a:avLst/>
          </a:prstGeom>
          <a:ln w="3175">
            <a:solidFill>
              <a:schemeClr val="tx1">
                <a:lumMod val="25000"/>
                <a:lumOff val="75000"/>
              </a:schemeClr>
            </a:solidFill>
          </a:ln>
        </p:spPr>
        <p:style>
          <a:lnRef idx="1">
            <a:schemeClr val="accent1"/>
          </a:lnRef>
          <a:fillRef idx="0">
            <a:schemeClr val="accent1"/>
          </a:fillRef>
          <a:effectRef idx="0">
            <a:schemeClr val="accent1"/>
          </a:effectRef>
          <a:fontRef idx="minor">
            <a:schemeClr val="tx1"/>
          </a:fontRef>
        </p:style>
      </p:cxnSp>
      <p:pic>
        <p:nvPicPr>
          <p:cNvPr id="152" name="Picture 28">
            <a:extLst>
              <a:ext uri="{FF2B5EF4-FFF2-40B4-BE49-F238E27FC236}">
                <a16:creationId xmlns:a16="http://schemas.microsoft.com/office/drawing/2014/main" id="{074AACDD-BE63-2844-8FBA-C2E96B3B487A}"/>
              </a:ext>
            </a:extLst>
          </p:cNvPr>
          <p:cNvPicPr>
            <a:picLocks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42567" y="1775467"/>
            <a:ext cx="320729" cy="3143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53" name="Picture 28">
            <a:extLst>
              <a:ext uri="{FF2B5EF4-FFF2-40B4-BE49-F238E27FC236}">
                <a16:creationId xmlns:a16="http://schemas.microsoft.com/office/drawing/2014/main" id="{B26CF198-1938-6544-A33D-00F10E0D752A}"/>
              </a:ext>
            </a:extLst>
          </p:cNvPr>
          <p:cNvPicPr>
            <a:picLocks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113544" y="1775467"/>
            <a:ext cx="320729" cy="3143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26" name="上下矢印 225">
            <a:extLst>
              <a:ext uri="{FF2B5EF4-FFF2-40B4-BE49-F238E27FC236}">
                <a16:creationId xmlns:a16="http://schemas.microsoft.com/office/drawing/2014/main" id="{4ABFC5CF-5FBB-9942-8951-012D550C07CF}"/>
              </a:ext>
            </a:extLst>
          </p:cNvPr>
          <p:cNvSpPr/>
          <p:nvPr/>
        </p:nvSpPr>
        <p:spPr>
          <a:xfrm>
            <a:off x="4200617" y="3135104"/>
            <a:ext cx="104507" cy="153926"/>
          </a:xfrm>
          <a:prstGeom prst="upDownArrow">
            <a:avLst/>
          </a:prstGeom>
          <a:solidFill>
            <a:srgbClr val="4472C4"/>
          </a:solidFill>
          <a:ln w="12700" cap="flat" cmpd="sng" algn="ctr">
            <a:solidFill>
              <a:srgbClr val="4472C4">
                <a:shade val="50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1" lang="ja-JP" altLang="en-US" sz="1000" b="0" i="0" u="none" strike="noStrike" kern="0" cap="none" spc="0" normalizeH="0" baseline="0" noProof="0">
              <a:ln>
                <a:noFill/>
              </a:ln>
              <a:solidFill>
                <a:prstClr val="white"/>
              </a:solidFill>
              <a:effectLst/>
              <a:uLnTx/>
              <a:uFillTx/>
              <a:latin typeface="游ゴシック" panose="020F0502020204030204"/>
              <a:ea typeface="游ゴシック" panose="020B0400000000000000" pitchFamily="34" charset="-128"/>
              <a:cs typeface="+mn-cs"/>
            </a:endParaRPr>
          </a:p>
        </p:txBody>
      </p:sp>
      <p:sp>
        <p:nvSpPr>
          <p:cNvPr id="227" name="上下矢印 226">
            <a:extLst>
              <a:ext uri="{FF2B5EF4-FFF2-40B4-BE49-F238E27FC236}">
                <a16:creationId xmlns:a16="http://schemas.microsoft.com/office/drawing/2014/main" id="{5DEF8D5C-D7DA-8E43-8E36-4737538BEAB4}"/>
              </a:ext>
            </a:extLst>
          </p:cNvPr>
          <p:cNvSpPr/>
          <p:nvPr/>
        </p:nvSpPr>
        <p:spPr>
          <a:xfrm>
            <a:off x="5417028" y="3135104"/>
            <a:ext cx="104507" cy="153926"/>
          </a:xfrm>
          <a:prstGeom prst="upDownArrow">
            <a:avLst/>
          </a:prstGeom>
          <a:solidFill>
            <a:srgbClr val="4472C4"/>
          </a:solidFill>
          <a:ln w="12700" cap="flat" cmpd="sng" algn="ctr">
            <a:solidFill>
              <a:srgbClr val="4472C4">
                <a:shade val="50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1" lang="ja-JP" altLang="en-US" sz="1000" b="0" i="0" u="none" strike="noStrike" kern="0" cap="none" spc="0" normalizeH="0" baseline="0" noProof="0">
              <a:ln>
                <a:noFill/>
              </a:ln>
              <a:solidFill>
                <a:prstClr val="white"/>
              </a:solidFill>
              <a:effectLst/>
              <a:uLnTx/>
              <a:uFillTx/>
              <a:latin typeface="游ゴシック" panose="020F0502020204030204"/>
              <a:ea typeface="游ゴシック" panose="020B0400000000000000" pitchFamily="34" charset="-128"/>
              <a:cs typeface="+mn-cs"/>
            </a:endParaRPr>
          </a:p>
        </p:txBody>
      </p:sp>
      <p:sp>
        <p:nvSpPr>
          <p:cNvPr id="228" name="上下矢印 227">
            <a:extLst>
              <a:ext uri="{FF2B5EF4-FFF2-40B4-BE49-F238E27FC236}">
                <a16:creationId xmlns:a16="http://schemas.microsoft.com/office/drawing/2014/main" id="{832B67BD-9B68-654C-A9A6-7C82413A7CBC}"/>
              </a:ext>
            </a:extLst>
          </p:cNvPr>
          <p:cNvSpPr/>
          <p:nvPr/>
        </p:nvSpPr>
        <p:spPr>
          <a:xfrm>
            <a:off x="6724402" y="3135104"/>
            <a:ext cx="104507" cy="153926"/>
          </a:xfrm>
          <a:prstGeom prst="upDownArrow">
            <a:avLst/>
          </a:prstGeom>
          <a:solidFill>
            <a:srgbClr val="4472C4"/>
          </a:solidFill>
          <a:ln w="12700" cap="flat" cmpd="sng" algn="ctr">
            <a:solidFill>
              <a:srgbClr val="4472C4">
                <a:shade val="50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1" lang="ja-JP" altLang="en-US" sz="1000" b="0" i="0" u="none" strike="noStrike" kern="0" cap="none" spc="0" normalizeH="0" baseline="0" noProof="0">
              <a:ln>
                <a:noFill/>
              </a:ln>
              <a:solidFill>
                <a:prstClr val="white"/>
              </a:solidFill>
              <a:effectLst/>
              <a:uLnTx/>
              <a:uFillTx/>
              <a:latin typeface="游ゴシック" panose="020F0502020204030204"/>
              <a:ea typeface="游ゴシック" panose="020B0400000000000000" pitchFamily="34" charset="-128"/>
              <a:cs typeface="+mn-cs"/>
            </a:endParaRPr>
          </a:p>
        </p:txBody>
      </p:sp>
      <p:sp>
        <p:nvSpPr>
          <p:cNvPr id="229" name="上下矢印 228">
            <a:extLst>
              <a:ext uri="{FF2B5EF4-FFF2-40B4-BE49-F238E27FC236}">
                <a16:creationId xmlns:a16="http://schemas.microsoft.com/office/drawing/2014/main" id="{0EE945F1-046E-CC4A-9239-15C25FD11C7D}"/>
              </a:ext>
            </a:extLst>
          </p:cNvPr>
          <p:cNvSpPr/>
          <p:nvPr/>
        </p:nvSpPr>
        <p:spPr>
          <a:xfrm>
            <a:off x="7928662" y="3135104"/>
            <a:ext cx="104507" cy="153926"/>
          </a:xfrm>
          <a:prstGeom prst="upDownArrow">
            <a:avLst/>
          </a:prstGeom>
          <a:solidFill>
            <a:srgbClr val="4472C4"/>
          </a:solidFill>
          <a:ln w="12700" cap="flat" cmpd="sng" algn="ctr">
            <a:solidFill>
              <a:srgbClr val="4472C4">
                <a:shade val="50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1" lang="ja-JP" altLang="en-US" sz="1000" b="0" i="0" u="none" strike="noStrike" kern="0" cap="none" spc="0" normalizeH="0" baseline="0" noProof="0">
              <a:ln>
                <a:noFill/>
              </a:ln>
              <a:solidFill>
                <a:prstClr val="white"/>
              </a:solidFill>
              <a:effectLst/>
              <a:uLnTx/>
              <a:uFillTx/>
              <a:latin typeface="游ゴシック" panose="020F0502020204030204"/>
              <a:ea typeface="游ゴシック" panose="020B0400000000000000" pitchFamily="34" charset="-128"/>
              <a:cs typeface="+mn-cs"/>
            </a:endParaRPr>
          </a:p>
        </p:txBody>
      </p:sp>
      <p:sp>
        <p:nvSpPr>
          <p:cNvPr id="230" name="Slide Number Placeholder 4">
            <a:extLst>
              <a:ext uri="{FF2B5EF4-FFF2-40B4-BE49-F238E27FC236}">
                <a16:creationId xmlns:a16="http://schemas.microsoft.com/office/drawing/2014/main" id="{00A6D19E-50A0-4744-8A10-E7ABBAEBD0FA}"/>
              </a:ext>
            </a:extLst>
          </p:cNvPr>
          <p:cNvSpPr txBox="1">
            <a:spLocks/>
          </p:cNvSpPr>
          <p:nvPr/>
        </p:nvSpPr>
        <p:spPr>
          <a:xfrm>
            <a:off x="8648700" y="4884738"/>
            <a:ext cx="495300" cy="274637"/>
          </a:xfrm>
          <a:prstGeom prst="rect">
            <a:avLst/>
          </a:prstGeom>
        </p:spPr>
        <p:txBody>
          <a:bodyPr>
            <a:noAutofit/>
          </a:bodyPr>
          <a:lstStyle>
            <a:defPPr>
              <a:defRPr lang="en-US"/>
            </a:defPPr>
            <a:lvl1pPr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1pPr>
            <a:lvl2pPr marL="4572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2pPr>
            <a:lvl3pPr marL="9144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3pPr>
            <a:lvl4pPr marL="13716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4pPr>
            <a:lvl5pPr marL="18288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5pPr>
            <a:lvl6pPr marL="2286000" algn="l" defTabSz="457200" rtl="0" eaLnBrk="1" latinLnBrk="0" hangingPunct="1">
              <a:defRPr kern="1200">
                <a:solidFill>
                  <a:schemeClr val="tx1"/>
                </a:solidFill>
                <a:latin typeface="Arial" charset="0"/>
                <a:ea typeface="ＭＳ Ｐゴシック" charset="0"/>
                <a:cs typeface="ＭＳ Ｐゴシック" charset="0"/>
              </a:defRPr>
            </a:lvl6pPr>
            <a:lvl7pPr marL="2743200" algn="l" defTabSz="457200" rtl="0" eaLnBrk="1" latinLnBrk="0" hangingPunct="1">
              <a:defRPr kern="1200">
                <a:solidFill>
                  <a:schemeClr val="tx1"/>
                </a:solidFill>
                <a:latin typeface="Arial" charset="0"/>
                <a:ea typeface="ＭＳ Ｐゴシック" charset="0"/>
                <a:cs typeface="ＭＳ Ｐゴシック" charset="0"/>
              </a:defRPr>
            </a:lvl7pPr>
            <a:lvl8pPr marL="3200400" algn="l" defTabSz="457200" rtl="0" eaLnBrk="1" latinLnBrk="0" hangingPunct="1">
              <a:defRPr kern="1200">
                <a:solidFill>
                  <a:schemeClr val="tx1"/>
                </a:solidFill>
                <a:latin typeface="Arial" charset="0"/>
                <a:ea typeface="ＭＳ Ｐゴシック" charset="0"/>
                <a:cs typeface="ＭＳ Ｐゴシック" charset="0"/>
              </a:defRPr>
            </a:lvl8pPr>
            <a:lvl9pPr marL="3657600" algn="l" defTabSz="457200" rtl="0" eaLnBrk="1" latinLnBrk="0" hangingPunct="1">
              <a:defRPr kern="1200">
                <a:solidFill>
                  <a:schemeClr val="tx1"/>
                </a:solidFill>
                <a:latin typeface="Arial" charset="0"/>
                <a:ea typeface="ＭＳ Ｐゴシック" charset="0"/>
                <a:cs typeface="ＭＳ Ｐゴシック" charset="0"/>
              </a:defRPr>
            </a:lvl9pPr>
          </a:lstStyle>
          <a:p>
            <a:fld id="{3945D0FD-48F1-4D72-80C5-FFB60B92A834}" type="slidenum">
              <a:rPr lang="en-US" sz="900" smtClean="0"/>
              <a:pPr/>
              <a:t>63</a:t>
            </a:fld>
            <a:endParaRPr lang="en-US" sz="900"/>
          </a:p>
        </p:txBody>
      </p:sp>
      <p:pic>
        <p:nvPicPr>
          <p:cNvPr id="231" name="Picture 41">
            <a:extLst>
              <a:ext uri="{FF2B5EF4-FFF2-40B4-BE49-F238E27FC236}">
                <a16:creationId xmlns:a16="http://schemas.microsoft.com/office/drawing/2014/main" id="{1F428857-E1DE-5342-A220-2082F8112C48}"/>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833640" y="3625960"/>
            <a:ext cx="398576" cy="15849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32" name="テキスト ボックス 231">
            <a:extLst>
              <a:ext uri="{FF2B5EF4-FFF2-40B4-BE49-F238E27FC236}">
                <a16:creationId xmlns:a16="http://schemas.microsoft.com/office/drawing/2014/main" id="{969D6CC0-E940-3A48-A8EA-0D3189D77222}"/>
              </a:ext>
            </a:extLst>
          </p:cNvPr>
          <p:cNvSpPr txBox="1"/>
          <p:nvPr/>
        </p:nvSpPr>
        <p:spPr>
          <a:xfrm>
            <a:off x="4232215" y="3630827"/>
            <a:ext cx="569387" cy="246221"/>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1" lang="ja-JP" altLang="en-US" sz="1000" b="0" i="0" u="none" strike="noStrike" kern="0" cap="none" spc="0" normalizeH="0" baseline="0" noProof="0">
                <a:ln>
                  <a:noFill/>
                </a:ln>
                <a:solidFill>
                  <a:prstClr val="black"/>
                </a:solidFill>
                <a:effectLst/>
                <a:uLnTx/>
                <a:uFillTx/>
                <a:latin typeface="游ゴシック" panose="020F0502020204030204"/>
                <a:ea typeface="游ゴシック" panose="020B0400000000000000" pitchFamily="34" charset="-128"/>
                <a:cs typeface="+mn-cs"/>
              </a:rPr>
              <a:t>・・・</a:t>
            </a:r>
          </a:p>
        </p:txBody>
      </p:sp>
      <p:sp>
        <p:nvSpPr>
          <p:cNvPr id="233" name="角丸四角形 232">
            <a:extLst>
              <a:ext uri="{FF2B5EF4-FFF2-40B4-BE49-F238E27FC236}">
                <a16:creationId xmlns:a16="http://schemas.microsoft.com/office/drawing/2014/main" id="{D45BFA88-5639-D546-BE72-B57881E21BF1}"/>
              </a:ext>
            </a:extLst>
          </p:cNvPr>
          <p:cNvSpPr/>
          <p:nvPr/>
        </p:nvSpPr>
        <p:spPr>
          <a:xfrm>
            <a:off x="3785001" y="3542255"/>
            <a:ext cx="953173" cy="299457"/>
          </a:xfrm>
          <a:prstGeom prst="roundRect">
            <a:avLst/>
          </a:prstGeom>
          <a:noFill/>
          <a:ln w="9525" cap="flat" cmpd="sng" algn="ctr">
            <a:solidFill>
              <a:sysClr val="window" lastClr="FFFFFF">
                <a:lumMod val="75000"/>
              </a:sys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1" lang="ja-JP" altLang="en-US" sz="1000" b="0" i="0" u="none" strike="noStrike" kern="0" cap="none" spc="0" normalizeH="0" baseline="0" noProof="0">
              <a:ln>
                <a:noFill/>
              </a:ln>
              <a:solidFill>
                <a:prstClr val="white"/>
              </a:solidFill>
              <a:effectLst/>
              <a:uLnTx/>
              <a:uFillTx/>
              <a:latin typeface="游ゴシック" panose="020F0502020204030204"/>
              <a:ea typeface="游ゴシック" panose="020B0400000000000000" pitchFamily="34" charset="-128"/>
              <a:cs typeface="+mn-cs"/>
            </a:endParaRPr>
          </a:p>
        </p:txBody>
      </p:sp>
      <p:sp>
        <p:nvSpPr>
          <p:cNvPr id="234" name="テキスト ボックス 233">
            <a:extLst>
              <a:ext uri="{FF2B5EF4-FFF2-40B4-BE49-F238E27FC236}">
                <a16:creationId xmlns:a16="http://schemas.microsoft.com/office/drawing/2014/main" id="{F6A5B353-A85A-5C4B-84B2-C6340EBD26F1}"/>
              </a:ext>
            </a:extLst>
          </p:cNvPr>
          <p:cNvSpPr txBox="1"/>
          <p:nvPr/>
        </p:nvSpPr>
        <p:spPr>
          <a:xfrm>
            <a:off x="3783464" y="3815270"/>
            <a:ext cx="994622" cy="184666"/>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1" lang="en-US" altLang="ja-JP" sz="600">
                <a:solidFill>
                  <a:prstClr val="black"/>
                </a:solidFill>
                <a:latin typeface="游ゴシック" panose="020F0502020204030204"/>
                <a:ea typeface="游ゴシック" panose="020B0400000000000000" pitchFamily="34" charset="-128"/>
              </a:rPr>
              <a:t>18 * 9200L-48T</a:t>
            </a:r>
            <a:endParaRPr kumimoji="1" lang="ja-JP" altLang="en-US" sz="400" b="0" i="0" u="none" strike="noStrike" kern="0" cap="none" spc="0" normalizeH="0" baseline="0" noProof="0">
              <a:ln>
                <a:noFill/>
              </a:ln>
              <a:solidFill>
                <a:prstClr val="black"/>
              </a:solidFill>
              <a:effectLst/>
              <a:uLnTx/>
              <a:uFillTx/>
              <a:latin typeface="游ゴシック" panose="020F0502020204030204"/>
              <a:ea typeface="游ゴシック" panose="020B0400000000000000" pitchFamily="34" charset="-128"/>
              <a:cs typeface="+mn-cs"/>
            </a:endParaRPr>
          </a:p>
        </p:txBody>
      </p:sp>
      <p:pic>
        <p:nvPicPr>
          <p:cNvPr id="235" name="Picture 41">
            <a:extLst>
              <a:ext uri="{FF2B5EF4-FFF2-40B4-BE49-F238E27FC236}">
                <a16:creationId xmlns:a16="http://schemas.microsoft.com/office/drawing/2014/main" id="{8BF00D3B-3A1F-AC4D-A911-07D666D3034E}"/>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833640" y="4129427"/>
            <a:ext cx="398576" cy="15849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36" name="テキスト ボックス 235">
            <a:extLst>
              <a:ext uri="{FF2B5EF4-FFF2-40B4-BE49-F238E27FC236}">
                <a16:creationId xmlns:a16="http://schemas.microsoft.com/office/drawing/2014/main" id="{C49DBE9E-53B4-2040-92FE-FB27ED09AB31}"/>
              </a:ext>
            </a:extLst>
          </p:cNvPr>
          <p:cNvSpPr txBox="1"/>
          <p:nvPr/>
        </p:nvSpPr>
        <p:spPr>
          <a:xfrm>
            <a:off x="4232215" y="4134294"/>
            <a:ext cx="569387" cy="246221"/>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1" lang="ja-JP" altLang="en-US" sz="1000" b="0" i="0" u="none" strike="noStrike" kern="0" cap="none" spc="0" normalizeH="0" baseline="0" noProof="0">
                <a:ln>
                  <a:noFill/>
                </a:ln>
                <a:solidFill>
                  <a:prstClr val="black"/>
                </a:solidFill>
                <a:effectLst/>
                <a:uLnTx/>
                <a:uFillTx/>
                <a:latin typeface="游ゴシック" panose="020F0502020204030204"/>
                <a:ea typeface="游ゴシック" panose="020B0400000000000000" pitchFamily="34" charset="-128"/>
                <a:cs typeface="+mn-cs"/>
              </a:rPr>
              <a:t>・・・</a:t>
            </a:r>
          </a:p>
        </p:txBody>
      </p:sp>
      <p:sp>
        <p:nvSpPr>
          <p:cNvPr id="237" name="角丸四角形 236">
            <a:extLst>
              <a:ext uri="{FF2B5EF4-FFF2-40B4-BE49-F238E27FC236}">
                <a16:creationId xmlns:a16="http://schemas.microsoft.com/office/drawing/2014/main" id="{B429AE80-A28A-D94E-A7BE-1E12DB124F62}"/>
              </a:ext>
            </a:extLst>
          </p:cNvPr>
          <p:cNvSpPr/>
          <p:nvPr/>
        </p:nvSpPr>
        <p:spPr>
          <a:xfrm>
            <a:off x="3785001" y="4045722"/>
            <a:ext cx="953173" cy="299457"/>
          </a:xfrm>
          <a:prstGeom prst="roundRect">
            <a:avLst/>
          </a:prstGeom>
          <a:noFill/>
          <a:ln w="9525" cap="flat" cmpd="sng" algn="ctr">
            <a:solidFill>
              <a:sysClr val="window" lastClr="FFFFFF">
                <a:lumMod val="75000"/>
              </a:sys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1" lang="ja-JP" altLang="en-US" sz="1000" b="0" i="0" u="none" strike="noStrike" kern="0" cap="none" spc="0" normalizeH="0" baseline="0" noProof="0">
              <a:ln>
                <a:noFill/>
              </a:ln>
              <a:solidFill>
                <a:prstClr val="white"/>
              </a:solidFill>
              <a:effectLst/>
              <a:uLnTx/>
              <a:uFillTx/>
              <a:latin typeface="游ゴシック" panose="020F0502020204030204"/>
              <a:ea typeface="游ゴシック" panose="020B0400000000000000" pitchFamily="34" charset="-128"/>
              <a:cs typeface="+mn-cs"/>
            </a:endParaRPr>
          </a:p>
        </p:txBody>
      </p:sp>
      <p:sp>
        <p:nvSpPr>
          <p:cNvPr id="238" name="テキスト ボックス 237">
            <a:extLst>
              <a:ext uri="{FF2B5EF4-FFF2-40B4-BE49-F238E27FC236}">
                <a16:creationId xmlns:a16="http://schemas.microsoft.com/office/drawing/2014/main" id="{47F0C614-E753-DA4B-B318-EC4DE42EFED2}"/>
              </a:ext>
            </a:extLst>
          </p:cNvPr>
          <p:cNvSpPr txBox="1"/>
          <p:nvPr/>
        </p:nvSpPr>
        <p:spPr>
          <a:xfrm>
            <a:off x="3783463" y="3290132"/>
            <a:ext cx="1151277" cy="276999"/>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1" lang="en-US" altLang="ja-JP" sz="600" b="0" i="0" u="none" strike="noStrike" kern="0" cap="none" spc="0" normalizeH="0" baseline="0" noProof="0">
                <a:ln>
                  <a:noFill/>
                </a:ln>
                <a:solidFill>
                  <a:prstClr val="black"/>
                </a:solidFill>
                <a:effectLst/>
                <a:uLnTx/>
                <a:uFillTx/>
                <a:latin typeface="游ゴシック" panose="020F0502020204030204"/>
                <a:ea typeface="游ゴシック" panose="020B0400000000000000" pitchFamily="34" charset="-128"/>
                <a:cs typeface="+mn-cs"/>
              </a:rPr>
              <a:t>10GBASE-SR</a:t>
            </a:r>
          </a:p>
          <a:p>
            <a:pPr marL="0" marR="0" lvl="0" indent="0" defTabSz="914400" eaLnBrk="1" fontAlgn="auto" latinLnBrk="0" hangingPunct="1">
              <a:lnSpc>
                <a:spcPct val="100000"/>
              </a:lnSpc>
              <a:spcBef>
                <a:spcPts val="0"/>
              </a:spcBef>
              <a:spcAft>
                <a:spcPts val="0"/>
              </a:spcAft>
              <a:buClrTx/>
              <a:buSzTx/>
              <a:buFontTx/>
              <a:buNone/>
              <a:tabLst/>
              <a:defRPr/>
            </a:pPr>
            <a:r>
              <a:rPr kumimoji="1" lang="en-US" altLang="ja-JP" sz="600" b="0" i="0" u="none" strike="noStrike" kern="0" cap="none" spc="0" normalizeH="0" baseline="0" noProof="0">
                <a:ln>
                  <a:noFill/>
                </a:ln>
                <a:solidFill>
                  <a:prstClr val="black"/>
                </a:solidFill>
                <a:effectLst/>
                <a:uLnTx/>
                <a:uFillTx/>
                <a:latin typeface="游ゴシック" panose="020F0502020204030204"/>
                <a:ea typeface="游ゴシック" panose="020B0400000000000000" pitchFamily="34" charset="-128"/>
                <a:cs typeface="+mn-cs"/>
              </a:rPr>
              <a:t>2</a:t>
            </a:r>
            <a:r>
              <a:rPr kumimoji="1" lang="ja-JP" altLang="en-US" sz="600" b="0" i="0" u="none" strike="noStrike" kern="0" cap="none" spc="0" normalizeH="0" baseline="0" noProof="0">
                <a:ln>
                  <a:noFill/>
                </a:ln>
                <a:solidFill>
                  <a:prstClr val="black"/>
                </a:solidFill>
                <a:effectLst/>
                <a:uLnTx/>
                <a:uFillTx/>
                <a:latin typeface="游ゴシック" panose="020F0502020204030204"/>
                <a:ea typeface="游ゴシック" panose="020B0400000000000000" pitchFamily="34" charset="-128"/>
                <a:cs typeface="+mn-cs"/>
              </a:rPr>
              <a:t>リンク／アクセススイッチ</a:t>
            </a:r>
          </a:p>
        </p:txBody>
      </p:sp>
      <p:sp>
        <p:nvSpPr>
          <p:cNvPr id="239" name="テキスト ボックス 238">
            <a:extLst>
              <a:ext uri="{FF2B5EF4-FFF2-40B4-BE49-F238E27FC236}">
                <a16:creationId xmlns:a16="http://schemas.microsoft.com/office/drawing/2014/main" id="{307DE180-AE26-9345-86F0-F25DC9F1EF66}"/>
              </a:ext>
            </a:extLst>
          </p:cNvPr>
          <p:cNvSpPr txBox="1"/>
          <p:nvPr/>
        </p:nvSpPr>
        <p:spPr>
          <a:xfrm>
            <a:off x="3783183" y="4324752"/>
            <a:ext cx="1184767" cy="184666"/>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1" lang="en-US" altLang="ja-JP" sz="600">
                <a:solidFill>
                  <a:prstClr val="black"/>
                </a:solidFill>
                <a:latin typeface="游ゴシック" panose="020F0502020204030204"/>
                <a:ea typeface="游ゴシック" panose="020B0400000000000000" pitchFamily="34" charset="-128"/>
              </a:rPr>
              <a:t>3 * 9200L-48P</a:t>
            </a:r>
            <a:endParaRPr kumimoji="1" lang="ja-JP" altLang="en-US" sz="400" b="0" i="0" u="none" strike="noStrike" kern="0" cap="none" spc="0" normalizeH="0" baseline="0" noProof="0">
              <a:ln>
                <a:noFill/>
              </a:ln>
              <a:solidFill>
                <a:prstClr val="black"/>
              </a:solidFill>
              <a:effectLst/>
              <a:uLnTx/>
              <a:uFillTx/>
              <a:latin typeface="游ゴシック" panose="020F0502020204030204"/>
              <a:ea typeface="游ゴシック" panose="020B0400000000000000" pitchFamily="34" charset="-128"/>
              <a:cs typeface="+mn-cs"/>
            </a:endParaRPr>
          </a:p>
        </p:txBody>
      </p:sp>
      <p:pic>
        <p:nvPicPr>
          <p:cNvPr id="240" name="Picture 41">
            <a:extLst>
              <a:ext uri="{FF2B5EF4-FFF2-40B4-BE49-F238E27FC236}">
                <a16:creationId xmlns:a16="http://schemas.microsoft.com/office/drawing/2014/main" id="{5493BB2D-8BBC-6F46-A4FF-332EDF207EFE}"/>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116372" y="3625960"/>
            <a:ext cx="398576" cy="15849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41" name="テキスト ボックス 240">
            <a:extLst>
              <a:ext uri="{FF2B5EF4-FFF2-40B4-BE49-F238E27FC236}">
                <a16:creationId xmlns:a16="http://schemas.microsoft.com/office/drawing/2014/main" id="{B2C8A0A1-CEAD-0043-926E-187C5DCE4B16}"/>
              </a:ext>
            </a:extLst>
          </p:cNvPr>
          <p:cNvSpPr txBox="1"/>
          <p:nvPr/>
        </p:nvSpPr>
        <p:spPr>
          <a:xfrm>
            <a:off x="5514947" y="3630827"/>
            <a:ext cx="569387" cy="246221"/>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1" lang="ja-JP" altLang="en-US" sz="1000" b="0" i="0" u="none" strike="noStrike" kern="0" cap="none" spc="0" normalizeH="0" baseline="0" noProof="0">
                <a:ln>
                  <a:noFill/>
                </a:ln>
                <a:solidFill>
                  <a:prstClr val="black"/>
                </a:solidFill>
                <a:effectLst/>
                <a:uLnTx/>
                <a:uFillTx/>
                <a:latin typeface="游ゴシック" panose="020F0502020204030204"/>
                <a:ea typeface="游ゴシック" panose="020B0400000000000000" pitchFamily="34" charset="-128"/>
                <a:cs typeface="+mn-cs"/>
              </a:rPr>
              <a:t>・・・</a:t>
            </a:r>
          </a:p>
        </p:txBody>
      </p:sp>
      <p:sp>
        <p:nvSpPr>
          <p:cNvPr id="242" name="角丸四角形 241">
            <a:extLst>
              <a:ext uri="{FF2B5EF4-FFF2-40B4-BE49-F238E27FC236}">
                <a16:creationId xmlns:a16="http://schemas.microsoft.com/office/drawing/2014/main" id="{7C505916-8ED9-6C48-9DAB-9F944AD63A22}"/>
              </a:ext>
            </a:extLst>
          </p:cNvPr>
          <p:cNvSpPr/>
          <p:nvPr/>
        </p:nvSpPr>
        <p:spPr>
          <a:xfrm>
            <a:off x="5067733" y="3542255"/>
            <a:ext cx="953173" cy="299457"/>
          </a:xfrm>
          <a:prstGeom prst="roundRect">
            <a:avLst/>
          </a:prstGeom>
          <a:noFill/>
          <a:ln w="9525" cap="flat" cmpd="sng" algn="ctr">
            <a:solidFill>
              <a:sysClr val="window" lastClr="FFFFFF">
                <a:lumMod val="75000"/>
              </a:sys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1" lang="ja-JP" altLang="en-US" sz="1000" b="0" i="0" u="none" strike="noStrike" kern="0" cap="none" spc="0" normalizeH="0" baseline="0" noProof="0">
              <a:ln>
                <a:noFill/>
              </a:ln>
              <a:solidFill>
                <a:prstClr val="white"/>
              </a:solidFill>
              <a:effectLst/>
              <a:uLnTx/>
              <a:uFillTx/>
              <a:latin typeface="游ゴシック" panose="020F0502020204030204"/>
              <a:ea typeface="游ゴシック" panose="020B0400000000000000" pitchFamily="34" charset="-128"/>
              <a:cs typeface="+mn-cs"/>
            </a:endParaRPr>
          </a:p>
        </p:txBody>
      </p:sp>
      <p:sp>
        <p:nvSpPr>
          <p:cNvPr id="243" name="テキスト ボックス 242">
            <a:extLst>
              <a:ext uri="{FF2B5EF4-FFF2-40B4-BE49-F238E27FC236}">
                <a16:creationId xmlns:a16="http://schemas.microsoft.com/office/drawing/2014/main" id="{0CC67E9D-089F-E949-807C-ED60FC4CDFA0}"/>
              </a:ext>
            </a:extLst>
          </p:cNvPr>
          <p:cNvSpPr txBox="1"/>
          <p:nvPr/>
        </p:nvSpPr>
        <p:spPr>
          <a:xfrm>
            <a:off x="5066196" y="3815270"/>
            <a:ext cx="994622" cy="184666"/>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1" lang="en-US" altLang="ja-JP" sz="600">
                <a:solidFill>
                  <a:prstClr val="black"/>
                </a:solidFill>
                <a:latin typeface="游ゴシック" panose="020F0502020204030204"/>
                <a:ea typeface="游ゴシック" panose="020B0400000000000000" pitchFamily="34" charset="-128"/>
              </a:rPr>
              <a:t>18 * 9200L-48T</a:t>
            </a:r>
            <a:endParaRPr kumimoji="1" lang="ja-JP" altLang="en-US" sz="400" b="0" i="0" u="none" strike="noStrike" kern="0" cap="none" spc="0" normalizeH="0" baseline="0" noProof="0">
              <a:ln>
                <a:noFill/>
              </a:ln>
              <a:solidFill>
                <a:prstClr val="black"/>
              </a:solidFill>
              <a:effectLst/>
              <a:uLnTx/>
              <a:uFillTx/>
              <a:latin typeface="游ゴシック" panose="020F0502020204030204"/>
              <a:ea typeface="游ゴシック" panose="020B0400000000000000" pitchFamily="34" charset="-128"/>
              <a:cs typeface="+mn-cs"/>
            </a:endParaRPr>
          </a:p>
        </p:txBody>
      </p:sp>
      <p:pic>
        <p:nvPicPr>
          <p:cNvPr id="244" name="Picture 41">
            <a:extLst>
              <a:ext uri="{FF2B5EF4-FFF2-40B4-BE49-F238E27FC236}">
                <a16:creationId xmlns:a16="http://schemas.microsoft.com/office/drawing/2014/main" id="{05B4CE08-4402-F046-9A26-7C4E46057A92}"/>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116372" y="4129427"/>
            <a:ext cx="398576" cy="15849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45" name="テキスト ボックス 244">
            <a:extLst>
              <a:ext uri="{FF2B5EF4-FFF2-40B4-BE49-F238E27FC236}">
                <a16:creationId xmlns:a16="http://schemas.microsoft.com/office/drawing/2014/main" id="{771C4A09-ACD4-8344-82F3-B12516209B7A}"/>
              </a:ext>
            </a:extLst>
          </p:cNvPr>
          <p:cNvSpPr txBox="1"/>
          <p:nvPr/>
        </p:nvSpPr>
        <p:spPr>
          <a:xfrm>
            <a:off x="5514947" y="4134294"/>
            <a:ext cx="569387" cy="246221"/>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1" lang="ja-JP" altLang="en-US" sz="1000" b="0" i="0" u="none" strike="noStrike" kern="0" cap="none" spc="0" normalizeH="0" baseline="0" noProof="0">
                <a:ln>
                  <a:noFill/>
                </a:ln>
                <a:solidFill>
                  <a:prstClr val="black"/>
                </a:solidFill>
                <a:effectLst/>
                <a:uLnTx/>
                <a:uFillTx/>
                <a:latin typeface="游ゴシック" panose="020F0502020204030204"/>
                <a:ea typeface="游ゴシック" panose="020B0400000000000000" pitchFamily="34" charset="-128"/>
                <a:cs typeface="+mn-cs"/>
              </a:rPr>
              <a:t>・・・</a:t>
            </a:r>
          </a:p>
        </p:txBody>
      </p:sp>
      <p:sp>
        <p:nvSpPr>
          <p:cNvPr id="246" name="角丸四角形 245">
            <a:extLst>
              <a:ext uri="{FF2B5EF4-FFF2-40B4-BE49-F238E27FC236}">
                <a16:creationId xmlns:a16="http://schemas.microsoft.com/office/drawing/2014/main" id="{863BB3C8-CBF1-6847-BA9E-3EFEF55285EE}"/>
              </a:ext>
            </a:extLst>
          </p:cNvPr>
          <p:cNvSpPr/>
          <p:nvPr/>
        </p:nvSpPr>
        <p:spPr>
          <a:xfrm>
            <a:off x="5067733" y="4045722"/>
            <a:ext cx="953173" cy="299457"/>
          </a:xfrm>
          <a:prstGeom prst="roundRect">
            <a:avLst/>
          </a:prstGeom>
          <a:noFill/>
          <a:ln w="9525" cap="flat" cmpd="sng" algn="ctr">
            <a:solidFill>
              <a:sysClr val="window" lastClr="FFFFFF">
                <a:lumMod val="75000"/>
              </a:sys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1" lang="ja-JP" altLang="en-US" sz="1000" b="0" i="0" u="none" strike="noStrike" kern="0" cap="none" spc="0" normalizeH="0" baseline="0" noProof="0">
              <a:ln>
                <a:noFill/>
              </a:ln>
              <a:solidFill>
                <a:prstClr val="white"/>
              </a:solidFill>
              <a:effectLst/>
              <a:uLnTx/>
              <a:uFillTx/>
              <a:latin typeface="游ゴシック" panose="020F0502020204030204"/>
              <a:ea typeface="游ゴシック" panose="020B0400000000000000" pitchFamily="34" charset="-128"/>
              <a:cs typeface="+mn-cs"/>
            </a:endParaRPr>
          </a:p>
        </p:txBody>
      </p:sp>
      <p:sp>
        <p:nvSpPr>
          <p:cNvPr id="247" name="テキスト ボックス 246">
            <a:extLst>
              <a:ext uri="{FF2B5EF4-FFF2-40B4-BE49-F238E27FC236}">
                <a16:creationId xmlns:a16="http://schemas.microsoft.com/office/drawing/2014/main" id="{63F385D9-A1B0-F342-89A9-97A6BB96400F}"/>
              </a:ext>
            </a:extLst>
          </p:cNvPr>
          <p:cNvSpPr txBox="1"/>
          <p:nvPr/>
        </p:nvSpPr>
        <p:spPr>
          <a:xfrm>
            <a:off x="5066195" y="3290132"/>
            <a:ext cx="1151277" cy="276999"/>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1" lang="en-US" altLang="ja-JP" sz="600" b="0" i="0" u="none" strike="noStrike" kern="0" cap="none" spc="0" normalizeH="0" baseline="0" noProof="0">
                <a:ln>
                  <a:noFill/>
                </a:ln>
                <a:solidFill>
                  <a:prstClr val="black"/>
                </a:solidFill>
                <a:effectLst/>
                <a:uLnTx/>
                <a:uFillTx/>
                <a:latin typeface="游ゴシック" panose="020F0502020204030204"/>
                <a:ea typeface="游ゴシック" panose="020B0400000000000000" pitchFamily="34" charset="-128"/>
                <a:cs typeface="+mn-cs"/>
              </a:rPr>
              <a:t>10GBASE-SR</a:t>
            </a:r>
          </a:p>
          <a:p>
            <a:pPr marL="0" marR="0" lvl="0" indent="0" defTabSz="914400" eaLnBrk="1" fontAlgn="auto" latinLnBrk="0" hangingPunct="1">
              <a:lnSpc>
                <a:spcPct val="100000"/>
              </a:lnSpc>
              <a:spcBef>
                <a:spcPts val="0"/>
              </a:spcBef>
              <a:spcAft>
                <a:spcPts val="0"/>
              </a:spcAft>
              <a:buClrTx/>
              <a:buSzTx/>
              <a:buFontTx/>
              <a:buNone/>
              <a:tabLst/>
              <a:defRPr/>
            </a:pPr>
            <a:r>
              <a:rPr kumimoji="1" lang="en-US" altLang="ja-JP" sz="600" b="0" i="0" u="none" strike="noStrike" kern="0" cap="none" spc="0" normalizeH="0" baseline="0" noProof="0">
                <a:ln>
                  <a:noFill/>
                </a:ln>
                <a:solidFill>
                  <a:prstClr val="black"/>
                </a:solidFill>
                <a:effectLst/>
                <a:uLnTx/>
                <a:uFillTx/>
                <a:latin typeface="游ゴシック" panose="020F0502020204030204"/>
                <a:ea typeface="游ゴシック" panose="020B0400000000000000" pitchFamily="34" charset="-128"/>
                <a:cs typeface="+mn-cs"/>
              </a:rPr>
              <a:t>2</a:t>
            </a:r>
            <a:r>
              <a:rPr kumimoji="1" lang="ja-JP" altLang="en-US" sz="600" b="0" i="0" u="none" strike="noStrike" kern="0" cap="none" spc="0" normalizeH="0" baseline="0" noProof="0">
                <a:ln>
                  <a:noFill/>
                </a:ln>
                <a:solidFill>
                  <a:prstClr val="black"/>
                </a:solidFill>
                <a:effectLst/>
                <a:uLnTx/>
                <a:uFillTx/>
                <a:latin typeface="游ゴシック" panose="020F0502020204030204"/>
                <a:ea typeface="游ゴシック" panose="020B0400000000000000" pitchFamily="34" charset="-128"/>
                <a:cs typeface="+mn-cs"/>
              </a:rPr>
              <a:t>リンク／アクセススイッチ</a:t>
            </a:r>
          </a:p>
        </p:txBody>
      </p:sp>
      <p:sp>
        <p:nvSpPr>
          <p:cNvPr id="248" name="テキスト ボックス 247">
            <a:extLst>
              <a:ext uri="{FF2B5EF4-FFF2-40B4-BE49-F238E27FC236}">
                <a16:creationId xmlns:a16="http://schemas.microsoft.com/office/drawing/2014/main" id="{7A11E67B-5E00-874D-BAE0-CF7AB2568671}"/>
              </a:ext>
            </a:extLst>
          </p:cNvPr>
          <p:cNvSpPr txBox="1"/>
          <p:nvPr/>
        </p:nvSpPr>
        <p:spPr>
          <a:xfrm>
            <a:off x="5065915" y="4324752"/>
            <a:ext cx="1184767" cy="184666"/>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1" lang="en-US" altLang="ja-JP" sz="600">
                <a:solidFill>
                  <a:prstClr val="black"/>
                </a:solidFill>
                <a:latin typeface="游ゴシック" panose="020F0502020204030204"/>
                <a:ea typeface="游ゴシック" panose="020B0400000000000000" pitchFamily="34" charset="-128"/>
              </a:rPr>
              <a:t>3 * 9200L-48P</a:t>
            </a:r>
            <a:endParaRPr kumimoji="1" lang="ja-JP" altLang="en-US" sz="400" kern="0">
              <a:solidFill>
                <a:prstClr val="black"/>
              </a:solidFill>
              <a:latin typeface="游ゴシック" panose="020F0502020204030204"/>
              <a:ea typeface="游ゴシック" panose="020B0400000000000000" pitchFamily="34" charset="-128"/>
            </a:endParaRPr>
          </a:p>
        </p:txBody>
      </p:sp>
      <p:pic>
        <p:nvPicPr>
          <p:cNvPr id="249" name="Picture 41">
            <a:extLst>
              <a:ext uri="{FF2B5EF4-FFF2-40B4-BE49-F238E27FC236}">
                <a16:creationId xmlns:a16="http://schemas.microsoft.com/office/drawing/2014/main" id="{BBC3178A-27B1-E845-87D7-7E80C14DD2F3}"/>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368762" y="3625960"/>
            <a:ext cx="398576" cy="15849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50" name="テキスト ボックス 249">
            <a:extLst>
              <a:ext uri="{FF2B5EF4-FFF2-40B4-BE49-F238E27FC236}">
                <a16:creationId xmlns:a16="http://schemas.microsoft.com/office/drawing/2014/main" id="{422284A0-CA53-1741-B452-8A2F43454F33}"/>
              </a:ext>
            </a:extLst>
          </p:cNvPr>
          <p:cNvSpPr txBox="1"/>
          <p:nvPr/>
        </p:nvSpPr>
        <p:spPr>
          <a:xfrm>
            <a:off x="6767337" y="3630827"/>
            <a:ext cx="569387" cy="246221"/>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1" lang="ja-JP" altLang="en-US" sz="1000" b="0" i="0" u="none" strike="noStrike" kern="0" cap="none" spc="0" normalizeH="0" baseline="0" noProof="0">
                <a:ln>
                  <a:noFill/>
                </a:ln>
                <a:solidFill>
                  <a:prstClr val="black"/>
                </a:solidFill>
                <a:effectLst/>
                <a:uLnTx/>
                <a:uFillTx/>
                <a:latin typeface="游ゴシック" panose="020F0502020204030204"/>
                <a:ea typeface="游ゴシック" panose="020B0400000000000000" pitchFamily="34" charset="-128"/>
                <a:cs typeface="+mn-cs"/>
              </a:rPr>
              <a:t>・・・</a:t>
            </a:r>
          </a:p>
        </p:txBody>
      </p:sp>
      <p:sp>
        <p:nvSpPr>
          <p:cNvPr id="251" name="角丸四角形 250">
            <a:extLst>
              <a:ext uri="{FF2B5EF4-FFF2-40B4-BE49-F238E27FC236}">
                <a16:creationId xmlns:a16="http://schemas.microsoft.com/office/drawing/2014/main" id="{201DB35D-EADE-944F-989E-FEC1F0AACC69}"/>
              </a:ext>
            </a:extLst>
          </p:cNvPr>
          <p:cNvSpPr/>
          <p:nvPr/>
        </p:nvSpPr>
        <p:spPr>
          <a:xfrm>
            <a:off x="6320123" y="3542255"/>
            <a:ext cx="953173" cy="299457"/>
          </a:xfrm>
          <a:prstGeom prst="roundRect">
            <a:avLst/>
          </a:prstGeom>
          <a:noFill/>
          <a:ln w="9525" cap="flat" cmpd="sng" algn="ctr">
            <a:solidFill>
              <a:sysClr val="window" lastClr="FFFFFF">
                <a:lumMod val="75000"/>
              </a:sys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1" lang="ja-JP" altLang="en-US" sz="1000" b="0" i="0" u="none" strike="noStrike" kern="0" cap="none" spc="0" normalizeH="0" baseline="0" noProof="0">
              <a:ln>
                <a:noFill/>
              </a:ln>
              <a:solidFill>
                <a:prstClr val="white"/>
              </a:solidFill>
              <a:effectLst/>
              <a:uLnTx/>
              <a:uFillTx/>
              <a:latin typeface="游ゴシック" panose="020F0502020204030204"/>
              <a:ea typeface="游ゴシック" panose="020B0400000000000000" pitchFamily="34" charset="-128"/>
              <a:cs typeface="+mn-cs"/>
            </a:endParaRPr>
          </a:p>
        </p:txBody>
      </p:sp>
      <p:sp>
        <p:nvSpPr>
          <p:cNvPr id="252" name="テキスト ボックス 251">
            <a:extLst>
              <a:ext uri="{FF2B5EF4-FFF2-40B4-BE49-F238E27FC236}">
                <a16:creationId xmlns:a16="http://schemas.microsoft.com/office/drawing/2014/main" id="{E3843E02-55EB-C94B-952C-A436CB4D95C0}"/>
              </a:ext>
            </a:extLst>
          </p:cNvPr>
          <p:cNvSpPr txBox="1"/>
          <p:nvPr/>
        </p:nvSpPr>
        <p:spPr>
          <a:xfrm>
            <a:off x="6318586" y="3815270"/>
            <a:ext cx="994622" cy="184666"/>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1" lang="en-US" altLang="ja-JP" sz="600">
                <a:solidFill>
                  <a:prstClr val="black"/>
                </a:solidFill>
                <a:latin typeface="游ゴシック" panose="020F0502020204030204"/>
                <a:ea typeface="游ゴシック" panose="020B0400000000000000" pitchFamily="34" charset="-128"/>
              </a:rPr>
              <a:t>22 * 9200L-48T</a:t>
            </a:r>
            <a:endParaRPr kumimoji="1" lang="ja-JP" altLang="en-US" sz="400" b="0" i="0" u="none" strike="noStrike" kern="0" cap="none" spc="0" normalizeH="0" baseline="0" noProof="0">
              <a:ln>
                <a:noFill/>
              </a:ln>
              <a:solidFill>
                <a:prstClr val="black"/>
              </a:solidFill>
              <a:effectLst/>
              <a:uLnTx/>
              <a:uFillTx/>
              <a:latin typeface="游ゴシック" panose="020F0502020204030204"/>
              <a:ea typeface="游ゴシック" panose="020B0400000000000000" pitchFamily="34" charset="-128"/>
              <a:cs typeface="+mn-cs"/>
            </a:endParaRPr>
          </a:p>
        </p:txBody>
      </p:sp>
      <p:pic>
        <p:nvPicPr>
          <p:cNvPr id="253" name="Picture 41">
            <a:extLst>
              <a:ext uri="{FF2B5EF4-FFF2-40B4-BE49-F238E27FC236}">
                <a16:creationId xmlns:a16="http://schemas.microsoft.com/office/drawing/2014/main" id="{3B17FA1A-60CC-B24F-912A-448CE445A640}"/>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368762" y="4129427"/>
            <a:ext cx="398576" cy="15849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54" name="テキスト ボックス 253">
            <a:extLst>
              <a:ext uri="{FF2B5EF4-FFF2-40B4-BE49-F238E27FC236}">
                <a16:creationId xmlns:a16="http://schemas.microsoft.com/office/drawing/2014/main" id="{EE4EFB24-91D3-8E4D-82D5-C8747F1B4466}"/>
              </a:ext>
            </a:extLst>
          </p:cNvPr>
          <p:cNvSpPr txBox="1"/>
          <p:nvPr/>
        </p:nvSpPr>
        <p:spPr>
          <a:xfrm>
            <a:off x="6767337" y="4134294"/>
            <a:ext cx="569387" cy="246221"/>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1" lang="ja-JP" altLang="en-US" sz="1000" b="0" i="0" u="none" strike="noStrike" kern="0" cap="none" spc="0" normalizeH="0" baseline="0" noProof="0">
                <a:ln>
                  <a:noFill/>
                </a:ln>
                <a:solidFill>
                  <a:prstClr val="black"/>
                </a:solidFill>
                <a:effectLst/>
                <a:uLnTx/>
                <a:uFillTx/>
                <a:latin typeface="游ゴシック" panose="020F0502020204030204"/>
                <a:ea typeface="游ゴシック" panose="020B0400000000000000" pitchFamily="34" charset="-128"/>
                <a:cs typeface="+mn-cs"/>
              </a:rPr>
              <a:t>・・・</a:t>
            </a:r>
          </a:p>
        </p:txBody>
      </p:sp>
      <p:sp>
        <p:nvSpPr>
          <p:cNvPr id="255" name="角丸四角形 254">
            <a:extLst>
              <a:ext uri="{FF2B5EF4-FFF2-40B4-BE49-F238E27FC236}">
                <a16:creationId xmlns:a16="http://schemas.microsoft.com/office/drawing/2014/main" id="{83AAF510-E46E-A84E-A30E-8CC80937AA48}"/>
              </a:ext>
            </a:extLst>
          </p:cNvPr>
          <p:cNvSpPr/>
          <p:nvPr/>
        </p:nvSpPr>
        <p:spPr>
          <a:xfrm>
            <a:off x="6320123" y="4045722"/>
            <a:ext cx="953173" cy="299457"/>
          </a:xfrm>
          <a:prstGeom prst="roundRect">
            <a:avLst/>
          </a:prstGeom>
          <a:noFill/>
          <a:ln w="9525" cap="flat" cmpd="sng" algn="ctr">
            <a:solidFill>
              <a:sysClr val="window" lastClr="FFFFFF">
                <a:lumMod val="75000"/>
              </a:sys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1" lang="ja-JP" altLang="en-US" sz="1000" b="0" i="0" u="none" strike="noStrike" kern="0" cap="none" spc="0" normalizeH="0" baseline="0" noProof="0">
              <a:ln>
                <a:noFill/>
              </a:ln>
              <a:solidFill>
                <a:prstClr val="white"/>
              </a:solidFill>
              <a:effectLst/>
              <a:uLnTx/>
              <a:uFillTx/>
              <a:latin typeface="游ゴシック" panose="020F0502020204030204"/>
              <a:ea typeface="游ゴシック" panose="020B0400000000000000" pitchFamily="34" charset="-128"/>
              <a:cs typeface="+mn-cs"/>
            </a:endParaRPr>
          </a:p>
        </p:txBody>
      </p:sp>
      <p:sp>
        <p:nvSpPr>
          <p:cNvPr id="256" name="テキスト ボックス 255">
            <a:extLst>
              <a:ext uri="{FF2B5EF4-FFF2-40B4-BE49-F238E27FC236}">
                <a16:creationId xmlns:a16="http://schemas.microsoft.com/office/drawing/2014/main" id="{FF57F213-BD25-3D4D-839D-641582A40E0C}"/>
              </a:ext>
            </a:extLst>
          </p:cNvPr>
          <p:cNvSpPr txBox="1"/>
          <p:nvPr/>
        </p:nvSpPr>
        <p:spPr>
          <a:xfrm>
            <a:off x="6318585" y="3290132"/>
            <a:ext cx="1151277" cy="276999"/>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1" lang="en-US" altLang="ja-JP" sz="600" b="0" i="0" u="none" strike="noStrike" kern="0" cap="none" spc="0" normalizeH="0" baseline="0" noProof="0">
                <a:ln>
                  <a:noFill/>
                </a:ln>
                <a:solidFill>
                  <a:prstClr val="black"/>
                </a:solidFill>
                <a:effectLst/>
                <a:uLnTx/>
                <a:uFillTx/>
                <a:latin typeface="游ゴシック" panose="020F0502020204030204"/>
                <a:ea typeface="游ゴシック" panose="020B0400000000000000" pitchFamily="34" charset="-128"/>
                <a:cs typeface="+mn-cs"/>
              </a:rPr>
              <a:t>10GBASE-SR</a:t>
            </a:r>
          </a:p>
          <a:p>
            <a:pPr marL="0" marR="0" lvl="0" indent="0" defTabSz="914400" eaLnBrk="1" fontAlgn="auto" latinLnBrk="0" hangingPunct="1">
              <a:lnSpc>
                <a:spcPct val="100000"/>
              </a:lnSpc>
              <a:spcBef>
                <a:spcPts val="0"/>
              </a:spcBef>
              <a:spcAft>
                <a:spcPts val="0"/>
              </a:spcAft>
              <a:buClrTx/>
              <a:buSzTx/>
              <a:buFontTx/>
              <a:buNone/>
              <a:tabLst/>
              <a:defRPr/>
            </a:pPr>
            <a:r>
              <a:rPr kumimoji="1" lang="en-US" altLang="ja-JP" sz="600" b="0" i="0" u="none" strike="noStrike" kern="0" cap="none" spc="0" normalizeH="0" baseline="0" noProof="0">
                <a:ln>
                  <a:noFill/>
                </a:ln>
                <a:solidFill>
                  <a:prstClr val="black"/>
                </a:solidFill>
                <a:effectLst/>
                <a:uLnTx/>
                <a:uFillTx/>
                <a:latin typeface="游ゴシック" panose="020F0502020204030204"/>
                <a:ea typeface="游ゴシック" panose="020B0400000000000000" pitchFamily="34" charset="-128"/>
                <a:cs typeface="+mn-cs"/>
              </a:rPr>
              <a:t>2</a:t>
            </a:r>
            <a:r>
              <a:rPr kumimoji="1" lang="ja-JP" altLang="en-US" sz="600" b="0" i="0" u="none" strike="noStrike" kern="0" cap="none" spc="0" normalizeH="0" baseline="0" noProof="0">
                <a:ln>
                  <a:noFill/>
                </a:ln>
                <a:solidFill>
                  <a:prstClr val="black"/>
                </a:solidFill>
                <a:effectLst/>
                <a:uLnTx/>
                <a:uFillTx/>
                <a:latin typeface="游ゴシック" panose="020F0502020204030204"/>
                <a:ea typeface="游ゴシック" panose="020B0400000000000000" pitchFamily="34" charset="-128"/>
                <a:cs typeface="+mn-cs"/>
              </a:rPr>
              <a:t>リンク／アクセススイッチ</a:t>
            </a:r>
          </a:p>
        </p:txBody>
      </p:sp>
      <p:sp>
        <p:nvSpPr>
          <p:cNvPr id="257" name="テキスト ボックス 256">
            <a:extLst>
              <a:ext uri="{FF2B5EF4-FFF2-40B4-BE49-F238E27FC236}">
                <a16:creationId xmlns:a16="http://schemas.microsoft.com/office/drawing/2014/main" id="{1B2FFA04-03A8-C34C-B4ED-E210814F1EDC}"/>
              </a:ext>
            </a:extLst>
          </p:cNvPr>
          <p:cNvSpPr txBox="1"/>
          <p:nvPr/>
        </p:nvSpPr>
        <p:spPr>
          <a:xfrm>
            <a:off x="6318305" y="4324752"/>
            <a:ext cx="1184767" cy="184666"/>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1" lang="en-US" altLang="ja-JP" sz="600">
                <a:solidFill>
                  <a:prstClr val="black"/>
                </a:solidFill>
                <a:latin typeface="游ゴシック" panose="020F0502020204030204"/>
                <a:ea typeface="游ゴシック" panose="020B0400000000000000" pitchFamily="34" charset="-128"/>
              </a:rPr>
              <a:t>3 * 9200L-48P</a:t>
            </a:r>
            <a:endParaRPr kumimoji="1" lang="ja-JP" altLang="en-US" sz="400" kern="0">
              <a:solidFill>
                <a:prstClr val="black"/>
              </a:solidFill>
              <a:latin typeface="游ゴシック" panose="020F0502020204030204"/>
              <a:ea typeface="游ゴシック" panose="020B0400000000000000" pitchFamily="34" charset="-128"/>
            </a:endParaRPr>
          </a:p>
        </p:txBody>
      </p:sp>
      <p:pic>
        <p:nvPicPr>
          <p:cNvPr id="258" name="Picture 41">
            <a:extLst>
              <a:ext uri="{FF2B5EF4-FFF2-40B4-BE49-F238E27FC236}">
                <a16:creationId xmlns:a16="http://schemas.microsoft.com/office/drawing/2014/main" id="{94658D33-0D08-334F-86A9-36628127AFC0}"/>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7654642" y="3625960"/>
            <a:ext cx="398576" cy="15849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59" name="テキスト ボックス 258">
            <a:extLst>
              <a:ext uri="{FF2B5EF4-FFF2-40B4-BE49-F238E27FC236}">
                <a16:creationId xmlns:a16="http://schemas.microsoft.com/office/drawing/2014/main" id="{782C2D93-5C4F-F34B-9CAC-259AF0658400}"/>
              </a:ext>
            </a:extLst>
          </p:cNvPr>
          <p:cNvSpPr txBox="1"/>
          <p:nvPr/>
        </p:nvSpPr>
        <p:spPr>
          <a:xfrm>
            <a:off x="8053217" y="3630827"/>
            <a:ext cx="569387" cy="246221"/>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1" lang="ja-JP" altLang="en-US" sz="1000" b="0" i="0" u="none" strike="noStrike" kern="0" cap="none" spc="0" normalizeH="0" baseline="0" noProof="0">
                <a:ln>
                  <a:noFill/>
                </a:ln>
                <a:solidFill>
                  <a:prstClr val="black"/>
                </a:solidFill>
                <a:effectLst/>
                <a:uLnTx/>
                <a:uFillTx/>
                <a:latin typeface="游ゴシック" panose="020F0502020204030204"/>
                <a:ea typeface="游ゴシック" panose="020B0400000000000000" pitchFamily="34" charset="-128"/>
                <a:cs typeface="+mn-cs"/>
              </a:rPr>
              <a:t>・・・</a:t>
            </a:r>
          </a:p>
        </p:txBody>
      </p:sp>
      <p:sp>
        <p:nvSpPr>
          <p:cNvPr id="260" name="角丸四角形 259">
            <a:extLst>
              <a:ext uri="{FF2B5EF4-FFF2-40B4-BE49-F238E27FC236}">
                <a16:creationId xmlns:a16="http://schemas.microsoft.com/office/drawing/2014/main" id="{F3463CE5-EA4E-4048-8FB8-43435005724B}"/>
              </a:ext>
            </a:extLst>
          </p:cNvPr>
          <p:cNvSpPr/>
          <p:nvPr/>
        </p:nvSpPr>
        <p:spPr>
          <a:xfrm>
            <a:off x="7606003" y="3542255"/>
            <a:ext cx="953173" cy="299457"/>
          </a:xfrm>
          <a:prstGeom prst="roundRect">
            <a:avLst/>
          </a:prstGeom>
          <a:noFill/>
          <a:ln w="9525" cap="flat" cmpd="sng" algn="ctr">
            <a:solidFill>
              <a:sysClr val="window" lastClr="FFFFFF">
                <a:lumMod val="75000"/>
              </a:sys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1" lang="ja-JP" altLang="en-US" sz="1000" b="0" i="0" u="none" strike="noStrike" kern="0" cap="none" spc="0" normalizeH="0" baseline="0" noProof="0">
              <a:ln>
                <a:noFill/>
              </a:ln>
              <a:solidFill>
                <a:prstClr val="white"/>
              </a:solidFill>
              <a:effectLst/>
              <a:uLnTx/>
              <a:uFillTx/>
              <a:latin typeface="游ゴシック" panose="020F0502020204030204"/>
              <a:ea typeface="游ゴシック" panose="020B0400000000000000" pitchFamily="34" charset="-128"/>
              <a:cs typeface="+mn-cs"/>
            </a:endParaRPr>
          </a:p>
        </p:txBody>
      </p:sp>
      <p:sp>
        <p:nvSpPr>
          <p:cNvPr id="261" name="テキスト ボックス 260">
            <a:extLst>
              <a:ext uri="{FF2B5EF4-FFF2-40B4-BE49-F238E27FC236}">
                <a16:creationId xmlns:a16="http://schemas.microsoft.com/office/drawing/2014/main" id="{0544D944-4930-6546-9DC2-22156039FE67}"/>
              </a:ext>
            </a:extLst>
          </p:cNvPr>
          <p:cNvSpPr txBox="1"/>
          <p:nvPr/>
        </p:nvSpPr>
        <p:spPr>
          <a:xfrm>
            <a:off x="7604466" y="3815270"/>
            <a:ext cx="994622" cy="184666"/>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1" lang="en-US" altLang="ja-JP" sz="600">
                <a:solidFill>
                  <a:prstClr val="black"/>
                </a:solidFill>
                <a:latin typeface="游ゴシック" panose="020F0502020204030204"/>
                <a:ea typeface="游ゴシック" panose="020B0400000000000000" pitchFamily="34" charset="-128"/>
              </a:rPr>
              <a:t>22 * 9200L-48T</a:t>
            </a:r>
            <a:endParaRPr kumimoji="1" lang="ja-JP" altLang="en-US" sz="400" b="0" i="0" u="none" strike="noStrike" kern="0" cap="none" spc="0" normalizeH="0" baseline="0" noProof="0">
              <a:ln>
                <a:noFill/>
              </a:ln>
              <a:solidFill>
                <a:prstClr val="black"/>
              </a:solidFill>
              <a:effectLst/>
              <a:uLnTx/>
              <a:uFillTx/>
              <a:latin typeface="游ゴシック" panose="020F0502020204030204"/>
              <a:ea typeface="游ゴシック" panose="020B0400000000000000" pitchFamily="34" charset="-128"/>
              <a:cs typeface="+mn-cs"/>
            </a:endParaRPr>
          </a:p>
        </p:txBody>
      </p:sp>
      <p:pic>
        <p:nvPicPr>
          <p:cNvPr id="262" name="Picture 41">
            <a:extLst>
              <a:ext uri="{FF2B5EF4-FFF2-40B4-BE49-F238E27FC236}">
                <a16:creationId xmlns:a16="http://schemas.microsoft.com/office/drawing/2014/main" id="{34E7CB70-6A71-3D47-AEE1-B87856B5C959}"/>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7654642" y="4129427"/>
            <a:ext cx="398576" cy="15849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3" name="テキスト ボックス 262">
            <a:extLst>
              <a:ext uri="{FF2B5EF4-FFF2-40B4-BE49-F238E27FC236}">
                <a16:creationId xmlns:a16="http://schemas.microsoft.com/office/drawing/2014/main" id="{F8D809B3-021C-BD46-A919-772FEAC71A98}"/>
              </a:ext>
            </a:extLst>
          </p:cNvPr>
          <p:cNvSpPr txBox="1"/>
          <p:nvPr/>
        </p:nvSpPr>
        <p:spPr>
          <a:xfrm>
            <a:off x="8053217" y="4134294"/>
            <a:ext cx="569387" cy="246221"/>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1" lang="ja-JP" altLang="en-US" sz="1000" b="0" i="0" u="none" strike="noStrike" kern="0" cap="none" spc="0" normalizeH="0" baseline="0" noProof="0">
                <a:ln>
                  <a:noFill/>
                </a:ln>
                <a:solidFill>
                  <a:prstClr val="black"/>
                </a:solidFill>
                <a:effectLst/>
                <a:uLnTx/>
                <a:uFillTx/>
                <a:latin typeface="游ゴシック" panose="020F0502020204030204"/>
                <a:ea typeface="游ゴシック" panose="020B0400000000000000" pitchFamily="34" charset="-128"/>
                <a:cs typeface="+mn-cs"/>
              </a:rPr>
              <a:t>・・・</a:t>
            </a:r>
          </a:p>
        </p:txBody>
      </p:sp>
      <p:sp>
        <p:nvSpPr>
          <p:cNvPr id="264" name="角丸四角形 263">
            <a:extLst>
              <a:ext uri="{FF2B5EF4-FFF2-40B4-BE49-F238E27FC236}">
                <a16:creationId xmlns:a16="http://schemas.microsoft.com/office/drawing/2014/main" id="{76B61670-A01A-314F-A8B7-B533D88AD407}"/>
              </a:ext>
            </a:extLst>
          </p:cNvPr>
          <p:cNvSpPr/>
          <p:nvPr/>
        </p:nvSpPr>
        <p:spPr>
          <a:xfrm>
            <a:off x="7606003" y="4045722"/>
            <a:ext cx="953173" cy="299457"/>
          </a:xfrm>
          <a:prstGeom prst="roundRect">
            <a:avLst/>
          </a:prstGeom>
          <a:noFill/>
          <a:ln w="9525" cap="flat" cmpd="sng" algn="ctr">
            <a:solidFill>
              <a:sysClr val="window" lastClr="FFFFFF">
                <a:lumMod val="75000"/>
              </a:sys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1" lang="ja-JP" altLang="en-US" sz="1000" b="0" i="0" u="none" strike="noStrike" kern="0" cap="none" spc="0" normalizeH="0" baseline="0" noProof="0">
              <a:ln>
                <a:noFill/>
              </a:ln>
              <a:solidFill>
                <a:prstClr val="white"/>
              </a:solidFill>
              <a:effectLst/>
              <a:uLnTx/>
              <a:uFillTx/>
              <a:latin typeface="游ゴシック" panose="020F0502020204030204"/>
              <a:ea typeface="游ゴシック" panose="020B0400000000000000" pitchFamily="34" charset="-128"/>
              <a:cs typeface="+mn-cs"/>
            </a:endParaRPr>
          </a:p>
        </p:txBody>
      </p:sp>
      <p:sp>
        <p:nvSpPr>
          <p:cNvPr id="265" name="テキスト ボックス 264">
            <a:extLst>
              <a:ext uri="{FF2B5EF4-FFF2-40B4-BE49-F238E27FC236}">
                <a16:creationId xmlns:a16="http://schemas.microsoft.com/office/drawing/2014/main" id="{2B3919F5-A9A8-A546-B00C-D4AE8E8F4619}"/>
              </a:ext>
            </a:extLst>
          </p:cNvPr>
          <p:cNvSpPr txBox="1"/>
          <p:nvPr/>
        </p:nvSpPr>
        <p:spPr>
          <a:xfrm>
            <a:off x="7604465" y="3290132"/>
            <a:ext cx="1151277" cy="276999"/>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1" lang="en-US" altLang="ja-JP" sz="600" b="0" i="0" u="none" strike="noStrike" kern="0" cap="none" spc="0" normalizeH="0" baseline="0" noProof="0">
                <a:ln>
                  <a:noFill/>
                </a:ln>
                <a:solidFill>
                  <a:prstClr val="black"/>
                </a:solidFill>
                <a:effectLst/>
                <a:uLnTx/>
                <a:uFillTx/>
                <a:latin typeface="游ゴシック" panose="020F0502020204030204"/>
                <a:ea typeface="游ゴシック" panose="020B0400000000000000" pitchFamily="34" charset="-128"/>
                <a:cs typeface="+mn-cs"/>
              </a:rPr>
              <a:t>10GBASE-SR</a:t>
            </a:r>
          </a:p>
          <a:p>
            <a:pPr marL="0" marR="0" lvl="0" indent="0" defTabSz="914400" eaLnBrk="1" fontAlgn="auto" latinLnBrk="0" hangingPunct="1">
              <a:lnSpc>
                <a:spcPct val="100000"/>
              </a:lnSpc>
              <a:spcBef>
                <a:spcPts val="0"/>
              </a:spcBef>
              <a:spcAft>
                <a:spcPts val="0"/>
              </a:spcAft>
              <a:buClrTx/>
              <a:buSzTx/>
              <a:buFontTx/>
              <a:buNone/>
              <a:tabLst/>
              <a:defRPr/>
            </a:pPr>
            <a:r>
              <a:rPr kumimoji="1" lang="en-US" altLang="ja-JP" sz="600" b="0" i="0" u="none" strike="noStrike" kern="0" cap="none" spc="0" normalizeH="0" baseline="0" noProof="0">
                <a:ln>
                  <a:noFill/>
                </a:ln>
                <a:solidFill>
                  <a:prstClr val="black"/>
                </a:solidFill>
                <a:effectLst/>
                <a:uLnTx/>
                <a:uFillTx/>
                <a:latin typeface="游ゴシック" panose="020F0502020204030204"/>
                <a:ea typeface="游ゴシック" panose="020B0400000000000000" pitchFamily="34" charset="-128"/>
                <a:cs typeface="+mn-cs"/>
              </a:rPr>
              <a:t>2</a:t>
            </a:r>
            <a:r>
              <a:rPr kumimoji="1" lang="ja-JP" altLang="en-US" sz="600" b="0" i="0" u="none" strike="noStrike" kern="0" cap="none" spc="0" normalizeH="0" baseline="0" noProof="0">
                <a:ln>
                  <a:noFill/>
                </a:ln>
                <a:solidFill>
                  <a:prstClr val="black"/>
                </a:solidFill>
                <a:effectLst/>
                <a:uLnTx/>
                <a:uFillTx/>
                <a:latin typeface="游ゴシック" panose="020F0502020204030204"/>
                <a:ea typeface="游ゴシック" panose="020B0400000000000000" pitchFamily="34" charset="-128"/>
                <a:cs typeface="+mn-cs"/>
              </a:rPr>
              <a:t>リンク／アクセススイッチ</a:t>
            </a:r>
          </a:p>
        </p:txBody>
      </p:sp>
      <p:sp>
        <p:nvSpPr>
          <p:cNvPr id="266" name="テキスト ボックス 265">
            <a:extLst>
              <a:ext uri="{FF2B5EF4-FFF2-40B4-BE49-F238E27FC236}">
                <a16:creationId xmlns:a16="http://schemas.microsoft.com/office/drawing/2014/main" id="{DAB98CC0-3508-5C40-8D27-9DF5D0ADC20A}"/>
              </a:ext>
            </a:extLst>
          </p:cNvPr>
          <p:cNvSpPr txBox="1"/>
          <p:nvPr/>
        </p:nvSpPr>
        <p:spPr>
          <a:xfrm>
            <a:off x="7604185" y="4324752"/>
            <a:ext cx="1184767" cy="184666"/>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1" lang="en-US" altLang="ja-JP" sz="600">
                <a:solidFill>
                  <a:prstClr val="black"/>
                </a:solidFill>
                <a:latin typeface="游ゴシック" panose="020F0502020204030204"/>
                <a:ea typeface="游ゴシック" panose="020B0400000000000000" pitchFamily="34" charset="-128"/>
              </a:rPr>
              <a:t>3 * 9200L-48P</a:t>
            </a:r>
            <a:endParaRPr kumimoji="1" lang="ja-JP" altLang="en-US" sz="400" kern="0">
              <a:solidFill>
                <a:prstClr val="black"/>
              </a:solidFill>
              <a:latin typeface="游ゴシック" panose="020F0502020204030204"/>
              <a:ea typeface="游ゴシック" panose="020B0400000000000000" pitchFamily="34" charset="-128"/>
            </a:endParaRPr>
          </a:p>
        </p:txBody>
      </p:sp>
      <p:sp>
        <p:nvSpPr>
          <p:cNvPr id="267" name="テキスト ボックス 266">
            <a:extLst>
              <a:ext uri="{FF2B5EF4-FFF2-40B4-BE49-F238E27FC236}">
                <a16:creationId xmlns:a16="http://schemas.microsoft.com/office/drawing/2014/main" id="{31C3F668-77C3-8146-AE94-60CEAB009DE1}"/>
              </a:ext>
            </a:extLst>
          </p:cNvPr>
          <p:cNvSpPr txBox="1"/>
          <p:nvPr/>
        </p:nvSpPr>
        <p:spPr>
          <a:xfrm>
            <a:off x="3984610" y="4548749"/>
            <a:ext cx="538930" cy="215444"/>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1" lang="en-US" altLang="ja-JP" sz="800" kern="0">
                <a:solidFill>
                  <a:prstClr val="black"/>
                </a:solidFill>
                <a:latin typeface="游ゴシック" panose="020F0502020204030204"/>
                <a:ea typeface="游ゴシック" panose="020B0400000000000000" pitchFamily="34" charset="-128"/>
                <a:cs typeface="+mn-cs"/>
              </a:rPr>
              <a:t>1-2</a:t>
            </a:r>
            <a:r>
              <a:rPr kumimoji="1" lang="en-US" altLang="ja-JP" sz="800" b="0" i="0" u="none" strike="noStrike" kern="0" cap="none" spc="0" normalizeH="0" baseline="0" noProof="0">
                <a:ln>
                  <a:noFill/>
                </a:ln>
                <a:solidFill>
                  <a:prstClr val="black"/>
                </a:solidFill>
                <a:effectLst/>
                <a:uLnTx/>
                <a:uFillTx/>
                <a:latin typeface="游ゴシック" panose="020F0502020204030204"/>
                <a:ea typeface="游ゴシック" panose="020B0400000000000000" pitchFamily="34" charset="-128"/>
                <a:cs typeface="+mn-cs"/>
              </a:rPr>
              <a:t>F</a:t>
            </a:r>
            <a:r>
              <a:rPr kumimoji="1" lang="ja-JP" altLang="en-US" sz="800" b="0" i="0" u="none" strike="noStrike" kern="0" cap="none" spc="0" normalizeH="0" baseline="0" noProof="0">
                <a:ln>
                  <a:noFill/>
                </a:ln>
                <a:solidFill>
                  <a:prstClr val="black"/>
                </a:solidFill>
                <a:effectLst/>
                <a:uLnTx/>
                <a:uFillTx/>
                <a:latin typeface="游ゴシック" panose="020F0502020204030204"/>
                <a:ea typeface="游ゴシック" panose="020B0400000000000000" pitchFamily="34" charset="-128"/>
                <a:cs typeface="+mn-cs"/>
              </a:rPr>
              <a:t> 東</a:t>
            </a:r>
          </a:p>
        </p:txBody>
      </p:sp>
      <p:sp>
        <p:nvSpPr>
          <p:cNvPr id="268" name="テキスト ボックス 267">
            <a:extLst>
              <a:ext uri="{FF2B5EF4-FFF2-40B4-BE49-F238E27FC236}">
                <a16:creationId xmlns:a16="http://schemas.microsoft.com/office/drawing/2014/main" id="{E8A38326-3F8D-E544-8F59-EF69650937CA}"/>
              </a:ext>
            </a:extLst>
          </p:cNvPr>
          <p:cNvSpPr txBox="1"/>
          <p:nvPr/>
        </p:nvSpPr>
        <p:spPr>
          <a:xfrm>
            <a:off x="5267342" y="4548749"/>
            <a:ext cx="538930" cy="215444"/>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1" lang="en-US" altLang="ja-JP" sz="800" kern="0">
                <a:solidFill>
                  <a:prstClr val="black"/>
                </a:solidFill>
                <a:latin typeface="游ゴシック" panose="020F0502020204030204"/>
                <a:ea typeface="游ゴシック" panose="020B0400000000000000" pitchFamily="34" charset="-128"/>
                <a:cs typeface="+mn-cs"/>
              </a:rPr>
              <a:t>1-2</a:t>
            </a:r>
            <a:r>
              <a:rPr kumimoji="1" lang="en-US" altLang="ja-JP" sz="800" b="0" i="0" u="none" strike="noStrike" kern="0" cap="none" spc="0" normalizeH="0" baseline="0" noProof="0">
                <a:ln>
                  <a:noFill/>
                </a:ln>
                <a:solidFill>
                  <a:prstClr val="black"/>
                </a:solidFill>
                <a:effectLst/>
                <a:uLnTx/>
                <a:uFillTx/>
                <a:latin typeface="游ゴシック" panose="020F0502020204030204"/>
                <a:ea typeface="游ゴシック" panose="020B0400000000000000" pitchFamily="34" charset="-128"/>
                <a:cs typeface="+mn-cs"/>
              </a:rPr>
              <a:t>F</a:t>
            </a:r>
            <a:r>
              <a:rPr kumimoji="1" lang="ja-JP" altLang="en-US" sz="800" b="0" i="0" u="none" strike="noStrike" kern="0" cap="none" spc="0" normalizeH="0" baseline="0" noProof="0">
                <a:ln>
                  <a:noFill/>
                </a:ln>
                <a:solidFill>
                  <a:prstClr val="black"/>
                </a:solidFill>
                <a:effectLst/>
                <a:uLnTx/>
                <a:uFillTx/>
                <a:latin typeface="游ゴシック" panose="020F0502020204030204"/>
                <a:ea typeface="游ゴシック" panose="020B0400000000000000" pitchFamily="34" charset="-128"/>
                <a:cs typeface="+mn-cs"/>
              </a:rPr>
              <a:t> 西</a:t>
            </a:r>
          </a:p>
        </p:txBody>
      </p:sp>
      <p:sp>
        <p:nvSpPr>
          <p:cNvPr id="269" name="テキスト ボックス 268">
            <a:extLst>
              <a:ext uri="{FF2B5EF4-FFF2-40B4-BE49-F238E27FC236}">
                <a16:creationId xmlns:a16="http://schemas.microsoft.com/office/drawing/2014/main" id="{353F1634-E586-8545-A38B-44498CC079CD}"/>
              </a:ext>
            </a:extLst>
          </p:cNvPr>
          <p:cNvSpPr txBox="1"/>
          <p:nvPr/>
        </p:nvSpPr>
        <p:spPr>
          <a:xfrm>
            <a:off x="6519732" y="4548749"/>
            <a:ext cx="538930" cy="215444"/>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1" lang="en-US" altLang="ja-JP" sz="800" kern="0">
                <a:solidFill>
                  <a:prstClr val="black"/>
                </a:solidFill>
                <a:latin typeface="游ゴシック" panose="020F0502020204030204"/>
                <a:ea typeface="游ゴシック" panose="020B0400000000000000" pitchFamily="34" charset="-128"/>
                <a:cs typeface="+mn-cs"/>
              </a:rPr>
              <a:t>3-4</a:t>
            </a:r>
            <a:r>
              <a:rPr kumimoji="1" lang="en-US" altLang="ja-JP" sz="800" b="0" i="0" u="none" strike="noStrike" kern="0" cap="none" spc="0" normalizeH="0" baseline="0" noProof="0">
                <a:ln>
                  <a:noFill/>
                </a:ln>
                <a:solidFill>
                  <a:prstClr val="black"/>
                </a:solidFill>
                <a:effectLst/>
                <a:uLnTx/>
                <a:uFillTx/>
                <a:latin typeface="游ゴシック" panose="020F0502020204030204"/>
                <a:ea typeface="游ゴシック" panose="020B0400000000000000" pitchFamily="34" charset="-128"/>
                <a:cs typeface="+mn-cs"/>
              </a:rPr>
              <a:t>F</a:t>
            </a:r>
            <a:r>
              <a:rPr kumimoji="1" lang="ja-JP" altLang="en-US" sz="800" b="0" i="0" u="none" strike="noStrike" kern="0" cap="none" spc="0" normalizeH="0" baseline="0" noProof="0">
                <a:ln>
                  <a:noFill/>
                </a:ln>
                <a:solidFill>
                  <a:prstClr val="black"/>
                </a:solidFill>
                <a:effectLst/>
                <a:uLnTx/>
                <a:uFillTx/>
                <a:latin typeface="游ゴシック" panose="020F0502020204030204"/>
                <a:ea typeface="游ゴシック" panose="020B0400000000000000" pitchFamily="34" charset="-128"/>
                <a:cs typeface="+mn-cs"/>
              </a:rPr>
              <a:t> 東</a:t>
            </a:r>
          </a:p>
        </p:txBody>
      </p:sp>
      <p:sp>
        <p:nvSpPr>
          <p:cNvPr id="270" name="テキスト ボックス 269">
            <a:extLst>
              <a:ext uri="{FF2B5EF4-FFF2-40B4-BE49-F238E27FC236}">
                <a16:creationId xmlns:a16="http://schemas.microsoft.com/office/drawing/2014/main" id="{6172635D-27E2-A841-AA53-20BDDD37F548}"/>
              </a:ext>
            </a:extLst>
          </p:cNvPr>
          <p:cNvSpPr txBox="1"/>
          <p:nvPr/>
        </p:nvSpPr>
        <p:spPr>
          <a:xfrm>
            <a:off x="7805612" y="4548749"/>
            <a:ext cx="538930" cy="215444"/>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1" lang="en-US" altLang="ja-JP" sz="800" kern="0">
                <a:solidFill>
                  <a:prstClr val="black"/>
                </a:solidFill>
                <a:latin typeface="游ゴシック" panose="020F0502020204030204"/>
                <a:ea typeface="游ゴシック" panose="020B0400000000000000" pitchFamily="34" charset="-128"/>
                <a:cs typeface="+mn-cs"/>
              </a:rPr>
              <a:t>3-4</a:t>
            </a:r>
            <a:r>
              <a:rPr kumimoji="1" lang="en-US" altLang="ja-JP" sz="800" b="0" i="0" u="none" strike="noStrike" kern="0" cap="none" spc="0" normalizeH="0" baseline="0" noProof="0">
                <a:ln>
                  <a:noFill/>
                </a:ln>
                <a:solidFill>
                  <a:prstClr val="black"/>
                </a:solidFill>
                <a:effectLst/>
                <a:uLnTx/>
                <a:uFillTx/>
                <a:latin typeface="游ゴシック" panose="020F0502020204030204"/>
                <a:ea typeface="游ゴシック" panose="020B0400000000000000" pitchFamily="34" charset="-128"/>
                <a:cs typeface="+mn-cs"/>
              </a:rPr>
              <a:t>F</a:t>
            </a:r>
            <a:r>
              <a:rPr kumimoji="1" lang="ja-JP" altLang="en-US" sz="800" b="0" i="0" u="none" strike="noStrike" kern="0" cap="none" spc="0" normalizeH="0" baseline="0" noProof="0">
                <a:ln>
                  <a:noFill/>
                </a:ln>
                <a:solidFill>
                  <a:prstClr val="black"/>
                </a:solidFill>
                <a:effectLst/>
                <a:uLnTx/>
                <a:uFillTx/>
                <a:latin typeface="游ゴシック" panose="020F0502020204030204"/>
                <a:ea typeface="游ゴシック" panose="020B0400000000000000" pitchFamily="34" charset="-128"/>
                <a:cs typeface="+mn-cs"/>
              </a:rPr>
              <a:t> 東</a:t>
            </a:r>
          </a:p>
        </p:txBody>
      </p:sp>
      <p:sp>
        <p:nvSpPr>
          <p:cNvPr id="139" name="角丸四角形 138">
            <a:extLst>
              <a:ext uri="{FF2B5EF4-FFF2-40B4-BE49-F238E27FC236}">
                <a16:creationId xmlns:a16="http://schemas.microsoft.com/office/drawing/2014/main" id="{ACDBC15B-B2EA-764F-9D65-C76E6090E8CE}"/>
              </a:ext>
            </a:extLst>
          </p:cNvPr>
          <p:cNvSpPr/>
          <p:nvPr/>
        </p:nvSpPr>
        <p:spPr>
          <a:xfrm>
            <a:off x="3688887" y="2911813"/>
            <a:ext cx="4973898" cy="340657"/>
          </a:xfrm>
          <a:prstGeom prst="roundRect">
            <a:avLst/>
          </a:prstGeom>
          <a:solidFill>
            <a:srgbClr val="4472C4">
              <a:alpha val="50000"/>
            </a:srgbClr>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1" lang="ja-JP" altLang="en-US" sz="900" b="0" i="0" u="none" strike="noStrike" kern="0" cap="none" spc="0" normalizeH="0" baseline="0" noProof="0">
              <a:ln>
                <a:noFill/>
              </a:ln>
              <a:solidFill>
                <a:prstClr val="white"/>
              </a:solidFill>
              <a:effectLst/>
              <a:uLnTx/>
              <a:uFillTx/>
              <a:latin typeface="游ゴシック" panose="020F0502020204030204"/>
              <a:ea typeface="游ゴシック" panose="020B0400000000000000" pitchFamily="34" charset="-128"/>
              <a:cs typeface="+mn-cs"/>
            </a:endParaRPr>
          </a:p>
        </p:txBody>
      </p:sp>
      <p:sp>
        <p:nvSpPr>
          <p:cNvPr id="209" name="テキスト ボックス 208">
            <a:extLst>
              <a:ext uri="{FF2B5EF4-FFF2-40B4-BE49-F238E27FC236}">
                <a16:creationId xmlns:a16="http://schemas.microsoft.com/office/drawing/2014/main" id="{CB74BC41-099B-2445-9C43-60493D263228}"/>
              </a:ext>
            </a:extLst>
          </p:cNvPr>
          <p:cNvSpPr txBox="1"/>
          <p:nvPr/>
        </p:nvSpPr>
        <p:spPr>
          <a:xfrm>
            <a:off x="402225" y="2647242"/>
            <a:ext cx="582714" cy="143648"/>
          </a:xfrm>
          <a:prstGeom prst="rect">
            <a:avLst/>
          </a:prstGeom>
          <a:noFill/>
        </p:spPr>
        <p:txBody>
          <a:bodyPr wrap="none" rtlCol="0">
            <a:spAutoFit/>
          </a:bodyPr>
          <a:lstStyle/>
          <a:p>
            <a:pPr defTabSz="914400" fontAlgn="auto">
              <a:spcBef>
                <a:spcPts val="0"/>
              </a:spcBef>
              <a:spcAft>
                <a:spcPts val="0"/>
              </a:spcAft>
            </a:pPr>
            <a:r>
              <a:rPr kumimoji="1" lang="en-US" altLang="ja-JP" sz="800">
                <a:solidFill>
                  <a:prstClr val="black"/>
                </a:solidFill>
                <a:latin typeface="游ゴシック" panose="020F0502020204030204"/>
                <a:ea typeface="游ゴシック" panose="020B0400000000000000" pitchFamily="34" charset="-128"/>
                <a:cs typeface="+mn-cs"/>
              </a:rPr>
              <a:t>2 * </a:t>
            </a:r>
            <a:r>
              <a:rPr kumimoji="1" lang="en-US" altLang="ja-JP" sz="800" kern="0">
                <a:solidFill>
                  <a:prstClr val="black"/>
                </a:solidFill>
                <a:latin typeface="游ゴシック" panose="020F0502020204030204"/>
                <a:ea typeface="游ゴシック" panose="020B0400000000000000" pitchFamily="34" charset="-128"/>
                <a:cs typeface="+mn-cs"/>
              </a:rPr>
              <a:t>C9300-24T</a:t>
            </a:r>
            <a:endParaRPr kumimoji="1" lang="ja-JP" altLang="en-US" sz="800" kern="0">
              <a:solidFill>
                <a:prstClr val="black"/>
              </a:solidFill>
              <a:latin typeface="游ゴシック" panose="020F0502020204030204"/>
              <a:ea typeface="游ゴシック" panose="020B0400000000000000" pitchFamily="34" charset="-128"/>
              <a:cs typeface="+mn-cs"/>
            </a:endParaRPr>
          </a:p>
        </p:txBody>
      </p:sp>
      <p:pic>
        <p:nvPicPr>
          <p:cNvPr id="210" name="Picture 41">
            <a:extLst>
              <a:ext uri="{FF2B5EF4-FFF2-40B4-BE49-F238E27FC236}">
                <a16:creationId xmlns:a16="http://schemas.microsoft.com/office/drawing/2014/main" id="{64B51E41-6838-EB44-A64E-B9FB2CC9D751}"/>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63551" y="3616896"/>
            <a:ext cx="334833" cy="1331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1" name="テキスト ボックス 210">
            <a:extLst>
              <a:ext uri="{FF2B5EF4-FFF2-40B4-BE49-F238E27FC236}">
                <a16:creationId xmlns:a16="http://schemas.microsoft.com/office/drawing/2014/main" id="{0F26C6F9-0AE8-3046-AE2B-6FF486411D7D}"/>
              </a:ext>
            </a:extLst>
          </p:cNvPr>
          <p:cNvSpPr txBox="1"/>
          <p:nvPr/>
        </p:nvSpPr>
        <p:spPr>
          <a:xfrm>
            <a:off x="798384" y="3620984"/>
            <a:ext cx="478327" cy="206844"/>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1" lang="ja-JP" altLang="en-US" sz="1000" b="0" i="0" u="none" strike="noStrike" kern="0" cap="none" spc="0" normalizeH="0" baseline="0" noProof="0">
                <a:ln>
                  <a:noFill/>
                </a:ln>
                <a:solidFill>
                  <a:prstClr val="black"/>
                </a:solidFill>
                <a:effectLst/>
                <a:uLnTx/>
                <a:uFillTx/>
                <a:latin typeface="游ゴシック" panose="020F0502020204030204"/>
                <a:ea typeface="游ゴシック" panose="020B0400000000000000" pitchFamily="34" charset="-128"/>
                <a:cs typeface="+mn-cs"/>
              </a:rPr>
              <a:t>・・・</a:t>
            </a:r>
          </a:p>
        </p:txBody>
      </p:sp>
      <p:sp>
        <p:nvSpPr>
          <p:cNvPr id="212" name="角丸四角形 211">
            <a:extLst>
              <a:ext uri="{FF2B5EF4-FFF2-40B4-BE49-F238E27FC236}">
                <a16:creationId xmlns:a16="http://schemas.microsoft.com/office/drawing/2014/main" id="{E4ED894F-5CD6-E74A-85EB-CC8DC4EB9D61}"/>
              </a:ext>
            </a:extLst>
          </p:cNvPr>
          <p:cNvSpPr/>
          <p:nvPr/>
        </p:nvSpPr>
        <p:spPr>
          <a:xfrm>
            <a:off x="422691" y="3546577"/>
            <a:ext cx="800736" cy="251566"/>
          </a:xfrm>
          <a:prstGeom prst="roundRect">
            <a:avLst/>
          </a:prstGeom>
          <a:noFill/>
          <a:ln w="9525" cap="flat" cmpd="sng" algn="ctr">
            <a:solidFill>
              <a:sysClr val="window" lastClr="FFFFFF">
                <a:lumMod val="75000"/>
              </a:sys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1" lang="ja-JP" altLang="en-US" sz="1000" b="0" i="0" u="none" strike="noStrike" kern="0" cap="none" spc="0" normalizeH="0" baseline="0" noProof="0">
              <a:ln>
                <a:noFill/>
              </a:ln>
              <a:solidFill>
                <a:prstClr val="white"/>
              </a:solidFill>
              <a:effectLst/>
              <a:uLnTx/>
              <a:uFillTx/>
              <a:latin typeface="游ゴシック" panose="020F0502020204030204"/>
              <a:ea typeface="游ゴシック" panose="020B0400000000000000" pitchFamily="34" charset="-128"/>
              <a:cs typeface="+mn-cs"/>
            </a:endParaRPr>
          </a:p>
        </p:txBody>
      </p:sp>
      <p:sp>
        <p:nvSpPr>
          <p:cNvPr id="213" name="テキスト ボックス 212">
            <a:extLst>
              <a:ext uri="{FF2B5EF4-FFF2-40B4-BE49-F238E27FC236}">
                <a16:creationId xmlns:a16="http://schemas.microsoft.com/office/drawing/2014/main" id="{124EEF09-F13D-3F4D-9537-F5716BE7993A}"/>
              </a:ext>
            </a:extLst>
          </p:cNvPr>
          <p:cNvSpPr txBox="1"/>
          <p:nvPr/>
        </p:nvSpPr>
        <p:spPr>
          <a:xfrm>
            <a:off x="421400" y="3775930"/>
            <a:ext cx="835556" cy="155133"/>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1" lang="en-US" altLang="ja-JP" sz="600">
                <a:solidFill>
                  <a:prstClr val="black"/>
                </a:solidFill>
                <a:latin typeface="游ゴシック" panose="020F0502020204030204"/>
                <a:ea typeface="游ゴシック" panose="020B0400000000000000" pitchFamily="34" charset="-128"/>
              </a:rPr>
              <a:t>14 * 9200L-48T</a:t>
            </a:r>
            <a:endParaRPr kumimoji="1" lang="ja-JP" altLang="en-US" sz="400" b="0" i="0" u="none" strike="noStrike" kern="0" cap="none" spc="0" normalizeH="0" baseline="0" noProof="0">
              <a:ln>
                <a:noFill/>
              </a:ln>
              <a:solidFill>
                <a:prstClr val="black"/>
              </a:solidFill>
              <a:effectLst/>
              <a:uLnTx/>
              <a:uFillTx/>
              <a:latin typeface="游ゴシック" panose="020F0502020204030204"/>
              <a:ea typeface="游ゴシック" panose="020B0400000000000000" pitchFamily="34" charset="-128"/>
              <a:cs typeface="+mn-cs"/>
            </a:endParaRPr>
          </a:p>
        </p:txBody>
      </p:sp>
      <p:pic>
        <p:nvPicPr>
          <p:cNvPr id="214" name="Picture 41">
            <a:extLst>
              <a:ext uri="{FF2B5EF4-FFF2-40B4-BE49-F238E27FC236}">
                <a16:creationId xmlns:a16="http://schemas.microsoft.com/office/drawing/2014/main" id="{B64F7EB8-6CC8-9C4A-B602-906732EE9FEA}"/>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63551" y="4039845"/>
            <a:ext cx="334833" cy="1331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5" name="テキスト ボックス 214">
            <a:extLst>
              <a:ext uri="{FF2B5EF4-FFF2-40B4-BE49-F238E27FC236}">
                <a16:creationId xmlns:a16="http://schemas.microsoft.com/office/drawing/2014/main" id="{EF1F8630-1EFE-4A41-B72A-9102B95424D2}"/>
              </a:ext>
            </a:extLst>
          </p:cNvPr>
          <p:cNvSpPr txBox="1"/>
          <p:nvPr/>
        </p:nvSpPr>
        <p:spPr>
          <a:xfrm>
            <a:off x="798384" y="4043934"/>
            <a:ext cx="478327" cy="206844"/>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1" lang="ja-JP" altLang="en-US" sz="1000" b="0" i="0" u="none" strike="noStrike" kern="0" cap="none" spc="0" normalizeH="0" baseline="0" noProof="0">
                <a:ln>
                  <a:noFill/>
                </a:ln>
                <a:solidFill>
                  <a:prstClr val="black"/>
                </a:solidFill>
                <a:effectLst/>
                <a:uLnTx/>
                <a:uFillTx/>
                <a:latin typeface="游ゴシック" panose="020F0502020204030204"/>
                <a:ea typeface="游ゴシック" panose="020B0400000000000000" pitchFamily="34" charset="-128"/>
                <a:cs typeface="+mn-cs"/>
              </a:rPr>
              <a:t>・・・</a:t>
            </a:r>
          </a:p>
        </p:txBody>
      </p:sp>
      <p:sp>
        <p:nvSpPr>
          <p:cNvPr id="216" name="角丸四角形 215">
            <a:extLst>
              <a:ext uri="{FF2B5EF4-FFF2-40B4-BE49-F238E27FC236}">
                <a16:creationId xmlns:a16="http://schemas.microsoft.com/office/drawing/2014/main" id="{7E58F82D-56E9-A740-98BC-D36AF40D0B3A}"/>
              </a:ext>
            </a:extLst>
          </p:cNvPr>
          <p:cNvSpPr/>
          <p:nvPr/>
        </p:nvSpPr>
        <p:spPr>
          <a:xfrm>
            <a:off x="422691" y="3969527"/>
            <a:ext cx="800736" cy="251566"/>
          </a:xfrm>
          <a:prstGeom prst="roundRect">
            <a:avLst/>
          </a:prstGeom>
          <a:noFill/>
          <a:ln w="9525" cap="flat" cmpd="sng" algn="ctr">
            <a:solidFill>
              <a:sysClr val="window" lastClr="FFFFFF">
                <a:lumMod val="75000"/>
              </a:sys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1" lang="ja-JP" altLang="en-US" sz="1000" b="0" i="0" u="none" strike="noStrike" kern="0" cap="none" spc="0" normalizeH="0" baseline="0" noProof="0">
              <a:ln>
                <a:noFill/>
              </a:ln>
              <a:solidFill>
                <a:prstClr val="white"/>
              </a:solidFill>
              <a:effectLst/>
              <a:uLnTx/>
              <a:uFillTx/>
              <a:latin typeface="游ゴシック" panose="020F0502020204030204"/>
              <a:ea typeface="游ゴシック" panose="020B0400000000000000" pitchFamily="34" charset="-128"/>
              <a:cs typeface="+mn-cs"/>
            </a:endParaRPr>
          </a:p>
        </p:txBody>
      </p:sp>
      <p:sp>
        <p:nvSpPr>
          <p:cNvPr id="217" name="テキスト ボックス 216">
            <a:extLst>
              <a:ext uri="{FF2B5EF4-FFF2-40B4-BE49-F238E27FC236}">
                <a16:creationId xmlns:a16="http://schemas.microsoft.com/office/drawing/2014/main" id="{331318B9-742B-DA4E-B84B-E849CDCFA2F3}"/>
              </a:ext>
            </a:extLst>
          </p:cNvPr>
          <p:cNvSpPr txBox="1"/>
          <p:nvPr/>
        </p:nvSpPr>
        <p:spPr>
          <a:xfrm>
            <a:off x="421399" y="3334775"/>
            <a:ext cx="967158" cy="232700"/>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1" lang="en-US" altLang="ja-JP" sz="600" b="0" i="0" u="none" strike="noStrike" kern="0" cap="none" spc="0" normalizeH="0" baseline="0" noProof="0">
                <a:ln>
                  <a:noFill/>
                </a:ln>
                <a:solidFill>
                  <a:prstClr val="black"/>
                </a:solidFill>
                <a:effectLst/>
                <a:uLnTx/>
                <a:uFillTx/>
                <a:latin typeface="游ゴシック" panose="020F0502020204030204"/>
                <a:ea typeface="游ゴシック" panose="020B0400000000000000" pitchFamily="34" charset="-128"/>
                <a:cs typeface="+mn-cs"/>
              </a:rPr>
              <a:t>1GBASE-SR</a:t>
            </a:r>
          </a:p>
          <a:p>
            <a:pPr marL="0" marR="0" lvl="0" indent="0" defTabSz="914400" eaLnBrk="1" fontAlgn="auto" latinLnBrk="0" hangingPunct="1">
              <a:lnSpc>
                <a:spcPct val="100000"/>
              </a:lnSpc>
              <a:spcBef>
                <a:spcPts val="0"/>
              </a:spcBef>
              <a:spcAft>
                <a:spcPts val="0"/>
              </a:spcAft>
              <a:buClrTx/>
              <a:buSzTx/>
              <a:buFontTx/>
              <a:buNone/>
              <a:tabLst/>
              <a:defRPr/>
            </a:pPr>
            <a:r>
              <a:rPr kumimoji="1" lang="en-US" altLang="ja-JP" sz="600" b="0" i="0" u="none" strike="noStrike" kern="0" cap="none" spc="0" normalizeH="0" baseline="0" noProof="0">
                <a:ln>
                  <a:noFill/>
                </a:ln>
                <a:solidFill>
                  <a:prstClr val="black"/>
                </a:solidFill>
                <a:effectLst/>
                <a:uLnTx/>
                <a:uFillTx/>
                <a:latin typeface="游ゴシック" panose="020F0502020204030204"/>
                <a:ea typeface="游ゴシック" panose="020B0400000000000000" pitchFamily="34" charset="-128"/>
                <a:cs typeface="+mn-cs"/>
              </a:rPr>
              <a:t>2</a:t>
            </a:r>
            <a:r>
              <a:rPr kumimoji="1" lang="ja-JP" altLang="en-US" sz="600" b="0" i="0" u="none" strike="noStrike" kern="0" cap="none" spc="0" normalizeH="0" baseline="0" noProof="0">
                <a:ln>
                  <a:noFill/>
                </a:ln>
                <a:solidFill>
                  <a:prstClr val="black"/>
                </a:solidFill>
                <a:effectLst/>
                <a:uLnTx/>
                <a:uFillTx/>
                <a:latin typeface="游ゴシック" panose="020F0502020204030204"/>
                <a:ea typeface="游ゴシック" panose="020B0400000000000000" pitchFamily="34" charset="-128"/>
                <a:cs typeface="+mn-cs"/>
              </a:rPr>
              <a:t>リンク／アクセススイッチ</a:t>
            </a:r>
          </a:p>
        </p:txBody>
      </p:sp>
      <p:sp>
        <p:nvSpPr>
          <p:cNvPr id="218" name="テキスト ボックス 217">
            <a:extLst>
              <a:ext uri="{FF2B5EF4-FFF2-40B4-BE49-F238E27FC236}">
                <a16:creationId xmlns:a16="http://schemas.microsoft.com/office/drawing/2014/main" id="{7BA5F501-279E-2740-82FD-5BA293469602}"/>
              </a:ext>
            </a:extLst>
          </p:cNvPr>
          <p:cNvSpPr txBox="1"/>
          <p:nvPr/>
        </p:nvSpPr>
        <p:spPr>
          <a:xfrm>
            <a:off x="421163" y="4203933"/>
            <a:ext cx="995292" cy="155133"/>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1" lang="en-US" altLang="ja-JP" sz="600">
                <a:solidFill>
                  <a:prstClr val="black"/>
                </a:solidFill>
                <a:latin typeface="游ゴシック" panose="020F0502020204030204"/>
                <a:ea typeface="游ゴシック" panose="020B0400000000000000" pitchFamily="34" charset="-128"/>
              </a:rPr>
              <a:t>8 * 9200L-48P</a:t>
            </a:r>
            <a:endParaRPr kumimoji="1" lang="ja-JP" altLang="en-US" sz="400" b="0" i="0" u="none" strike="noStrike" kern="0" cap="none" spc="0" normalizeH="0" baseline="0" noProof="0">
              <a:ln>
                <a:noFill/>
              </a:ln>
              <a:solidFill>
                <a:prstClr val="black"/>
              </a:solidFill>
              <a:effectLst/>
              <a:uLnTx/>
              <a:uFillTx/>
              <a:latin typeface="游ゴシック" panose="020F0502020204030204"/>
              <a:ea typeface="游ゴシック" panose="020B0400000000000000" pitchFamily="34" charset="-128"/>
              <a:cs typeface="+mn-cs"/>
            </a:endParaRPr>
          </a:p>
        </p:txBody>
      </p:sp>
      <p:sp>
        <p:nvSpPr>
          <p:cNvPr id="219" name="角丸四角形 218">
            <a:extLst>
              <a:ext uri="{FF2B5EF4-FFF2-40B4-BE49-F238E27FC236}">
                <a16:creationId xmlns:a16="http://schemas.microsoft.com/office/drawing/2014/main" id="{89A4BE74-EDC6-0F49-A8FF-DEC78D985EAF}"/>
              </a:ext>
            </a:extLst>
          </p:cNvPr>
          <p:cNvSpPr/>
          <p:nvPr/>
        </p:nvSpPr>
        <p:spPr>
          <a:xfrm>
            <a:off x="325306" y="2789014"/>
            <a:ext cx="849126" cy="387156"/>
          </a:xfrm>
          <a:prstGeom prst="roundRect">
            <a:avLst/>
          </a:prstGeom>
          <a:solidFill>
            <a:sysClr val="window" lastClr="FFFFFF">
              <a:lumMod val="85000"/>
            </a:sysClr>
          </a:solidFill>
          <a:ln w="9525" cap="flat" cmpd="sng" algn="ctr">
            <a:solidFill>
              <a:sysClr val="window" lastClr="FFFFFF">
                <a:lumMod val="75000"/>
              </a:sys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1" lang="ja-JP" altLang="en-US" sz="1000" b="0" i="0" u="none" strike="noStrike" kern="0" cap="none" spc="0" normalizeH="0" baseline="0" noProof="0">
              <a:ln>
                <a:noFill/>
              </a:ln>
              <a:solidFill>
                <a:prstClr val="white"/>
              </a:solidFill>
              <a:effectLst/>
              <a:uLnTx/>
              <a:uFillTx/>
              <a:latin typeface="游ゴシック" panose="020F0502020204030204"/>
              <a:ea typeface="游ゴシック" panose="020B0400000000000000" pitchFamily="34" charset="-128"/>
              <a:cs typeface="+mn-cs"/>
            </a:endParaRPr>
          </a:p>
        </p:txBody>
      </p:sp>
      <p:sp>
        <p:nvSpPr>
          <p:cNvPr id="220" name="テキスト ボックス 219">
            <a:extLst>
              <a:ext uri="{FF2B5EF4-FFF2-40B4-BE49-F238E27FC236}">
                <a16:creationId xmlns:a16="http://schemas.microsoft.com/office/drawing/2014/main" id="{681AA398-A51D-944E-B46E-52BD5A7140A7}"/>
              </a:ext>
            </a:extLst>
          </p:cNvPr>
          <p:cNvSpPr txBox="1"/>
          <p:nvPr/>
        </p:nvSpPr>
        <p:spPr>
          <a:xfrm>
            <a:off x="437943" y="3042013"/>
            <a:ext cx="619080" cy="200055"/>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1" lang="en-US" altLang="ja-JP" sz="700" b="0" i="0" u="none" strike="noStrike" kern="0" cap="none" spc="0" normalizeH="0" baseline="0" noProof="0" err="1">
                <a:ln>
                  <a:noFill/>
                </a:ln>
                <a:solidFill>
                  <a:prstClr val="black"/>
                </a:solidFill>
                <a:effectLst/>
                <a:uLnTx/>
                <a:uFillTx/>
                <a:latin typeface="游ゴシック" panose="020F0502020204030204"/>
                <a:ea typeface="游ゴシック" panose="020B0400000000000000" pitchFamily="34" charset="-128"/>
                <a:cs typeface="+mn-cs"/>
              </a:rPr>
              <a:t>StackWise</a:t>
            </a:r>
            <a:endParaRPr kumimoji="1" lang="ja-JP" altLang="en-US" sz="700" b="0" i="0" u="none" strike="noStrike" kern="0" cap="none" spc="0" normalizeH="0" baseline="0" noProof="0">
              <a:ln>
                <a:noFill/>
              </a:ln>
              <a:solidFill>
                <a:prstClr val="black"/>
              </a:solidFill>
              <a:effectLst/>
              <a:uLnTx/>
              <a:uFillTx/>
              <a:latin typeface="游ゴシック" panose="020F0502020204030204"/>
              <a:ea typeface="游ゴシック" panose="020B0400000000000000" pitchFamily="34" charset="-128"/>
              <a:cs typeface="+mn-cs"/>
            </a:endParaRPr>
          </a:p>
        </p:txBody>
      </p:sp>
      <p:sp>
        <p:nvSpPr>
          <p:cNvPr id="221" name="上下矢印 220">
            <a:extLst>
              <a:ext uri="{FF2B5EF4-FFF2-40B4-BE49-F238E27FC236}">
                <a16:creationId xmlns:a16="http://schemas.microsoft.com/office/drawing/2014/main" id="{5E597516-542D-784E-A0F3-65C9385D7628}"/>
              </a:ext>
            </a:extLst>
          </p:cNvPr>
          <p:cNvSpPr/>
          <p:nvPr/>
        </p:nvSpPr>
        <p:spPr>
          <a:xfrm>
            <a:off x="675746" y="3204073"/>
            <a:ext cx="87794" cy="129309"/>
          </a:xfrm>
          <a:prstGeom prst="upDownArrow">
            <a:avLst/>
          </a:prstGeom>
          <a:solidFill>
            <a:srgbClr val="4472C4"/>
          </a:solidFill>
          <a:ln w="12700" cap="flat" cmpd="sng" algn="ctr">
            <a:solidFill>
              <a:srgbClr val="4472C4">
                <a:shade val="50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1" lang="ja-JP" altLang="en-US" sz="1000" b="0" i="0" u="none" strike="noStrike" kern="0" cap="none" spc="0" normalizeH="0" baseline="0" noProof="0">
              <a:ln>
                <a:noFill/>
              </a:ln>
              <a:solidFill>
                <a:prstClr val="white"/>
              </a:solidFill>
              <a:effectLst/>
              <a:uLnTx/>
              <a:uFillTx/>
              <a:latin typeface="游ゴシック" panose="020F0502020204030204"/>
              <a:ea typeface="游ゴシック" panose="020B0400000000000000" pitchFamily="34" charset="-128"/>
              <a:cs typeface="+mn-cs"/>
            </a:endParaRPr>
          </a:p>
        </p:txBody>
      </p:sp>
      <p:pic>
        <p:nvPicPr>
          <p:cNvPr id="222" name="Picture 28">
            <a:extLst>
              <a:ext uri="{FF2B5EF4-FFF2-40B4-BE49-F238E27FC236}">
                <a16:creationId xmlns:a16="http://schemas.microsoft.com/office/drawing/2014/main" id="{096C51DE-E00D-BA4F-B5B9-6003BCEB7F90}"/>
              </a:ext>
            </a:extLst>
          </p:cNvPr>
          <p:cNvPicPr>
            <a:picLocks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97430" y="2805751"/>
            <a:ext cx="316521" cy="2884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23" name="Picture 28">
            <a:extLst>
              <a:ext uri="{FF2B5EF4-FFF2-40B4-BE49-F238E27FC236}">
                <a16:creationId xmlns:a16="http://schemas.microsoft.com/office/drawing/2014/main" id="{B8FB41A6-C90D-6549-9FFF-D685B5B0FAAD}"/>
              </a:ext>
            </a:extLst>
          </p:cNvPr>
          <p:cNvPicPr>
            <a:picLocks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63541" y="2805751"/>
            <a:ext cx="316521" cy="2884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 name="図 3">
            <a:extLst>
              <a:ext uri="{FF2B5EF4-FFF2-40B4-BE49-F238E27FC236}">
                <a16:creationId xmlns:a16="http://schemas.microsoft.com/office/drawing/2014/main" id="{68A09F7B-3337-274D-A6BE-E57348EA4498}"/>
              </a:ext>
            </a:extLst>
          </p:cNvPr>
          <p:cNvPicPr>
            <a:picLocks noChangeAspect="1"/>
          </p:cNvPicPr>
          <p:nvPr/>
        </p:nvPicPr>
        <p:blipFill>
          <a:blip r:embed="rId5"/>
          <a:stretch>
            <a:fillRect/>
          </a:stretch>
        </p:blipFill>
        <p:spPr>
          <a:xfrm>
            <a:off x="1546676" y="2625947"/>
            <a:ext cx="1073117" cy="1704362"/>
          </a:xfrm>
          <a:prstGeom prst="rect">
            <a:avLst/>
          </a:prstGeom>
          <a:solidFill>
            <a:schemeClr val="bg2"/>
          </a:solidFill>
          <a:ln w="3175">
            <a:solidFill>
              <a:schemeClr val="tx1">
                <a:lumMod val="50000"/>
                <a:lumOff val="50000"/>
              </a:schemeClr>
            </a:solidFill>
          </a:ln>
        </p:spPr>
      </p:pic>
      <p:pic>
        <p:nvPicPr>
          <p:cNvPr id="290" name="図 289">
            <a:extLst>
              <a:ext uri="{FF2B5EF4-FFF2-40B4-BE49-F238E27FC236}">
                <a16:creationId xmlns:a16="http://schemas.microsoft.com/office/drawing/2014/main" id="{DB27049E-25F1-FA4D-BCA3-DE4068103C2F}"/>
              </a:ext>
            </a:extLst>
          </p:cNvPr>
          <p:cNvPicPr>
            <a:picLocks noChangeAspect="1"/>
          </p:cNvPicPr>
          <p:nvPr/>
        </p:nvPicPr>
        <p:blipFill>
          <a:blip r:embed="rId5"/>
          <a:stretch>
            <a:fillRect/>
          </a:stretch>
        </p:blipFill>
        <p:spPr>
          <a:xfrm>
            <a:off x="1358117" y="2678697"/>
            <a:ext cx="1073117" cy="1704362"/>
          </a:xfrm>
          <a:prstGeom prst="rect">
            <a:avLst/>
          </a:prstGeom>
          <a:solidFill>
            <a:schemeClr val="bg2"/>
          </a:solidFill>
          <a:ln w="3175">
            <a:solidFill>
              <a:schemeClr val="tx1">
                <a:lumMod val="50000"/>
                <a:lumOff val="50000"/>
              </a:schemeClr>
            </a:solidFill>
          </a:ln>
        </p:spPr>
      </p:pic>
      <p:sp>
        <p:nvSpPr>
          <p:cNvPr id="154" name="角丸四角形 153">
            <a:extLst>
              <a:ext uri="{FF2B5EF4-FFF2-40B4-BE49-F238E27FC236}">
                <a16:creationId xmlns:a16="http://schemas.microsoft.com/office/drawing/2014/main" id="{D7EBC12C-F28E-4D4C-B854-341CDCB5ABCE}"/>
              </a:ext>
            </a:extLst>
          </p:cNvPr>
          <p:cNvSpPr/>
          <p:nvPr/>
        </p:nvSpPr>
        <p:spPr>
          <a:xfrm>
            <a:off x="266744" y="3066408"/>
            <a:ext cx="1994623" cy="227941"/>
          </a:xfrm>
          <a:prstGeom prst="roundRect">
            <a:avLst/>
          </a:prstGeom>
          <a:solidFill>
            <a:srgbClr val="4472C4">
              <a:alpha val="50000"/>
            </a:srgbClr>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1" lang="ja-JP" altLang="en-US" sz="900" b="0" i="0" u="none" strike="noStrike" kern="0" cap="none" spc="0" normalizeH="0" baseline="0" noProof="0">
              <a:ln>
                <a:noFill/>
              </a:ln>
              <a:solidFill>
                <a:prstClr val="white"/>
              </a:solidFill>
              <a:effectLst/>
              <a:uLnTx/>
              <a:uFillTx/>
              <a:latin typeface="游ゴシック" panose="020F0502020204030204"/>
              <a:ea typeface="游ゴシック" panose="020B0400000000000000" pitchFamily="34" charset="-128"/>
              <a:cs typeface="+mn-cs"/>
            </a:endParaRPr>
          </a:p>
        </p:txBody>
      </p:sp>
      <p:sp>
        <p:nvSpPr>
          <p:cNvPr id="9" name="テキスト プレースホルダー 8">
            <a:extLst>
              <a:ext uri="{FF2B5EF4-FFF2-40B4-BE49-F238E27FC236}">
                <a16:creationId xmlns:a16="http://schemas.microsoft.com/office/drawing/2014/main" id="{1D743D98-D190-E447-A793-B4B20E4079B3}"/>
              </a:ext>
            </a:extLst>
          </p:cNvPr>
          <p:cNvSpPr>
            <a:spLocks noGrp="1"/>
          </p:cNvSpPr>
          <p:nvPr>
            <p:ph type="body" sz="quarter" idx="12"/>
          </p:nvPr>
        </p:nvSpPr>
        <p:spPr/>
        <p:txBody>
          <a:bodyPr/>
          <a:lstStyle/>
          <a:p>
            <a:r>
              <a:rPr kumimoji="1" lang="en-US" altLang="ja-JP" dirty="0"/>
              <a:t>2.7  </a:t>
            </a:r>
            <a:r>
              <a:rPr kumimoji="1" lang="ja-JP" altLang="en-US"/>
              <a:t>論理的設定</a:t>
            </a:r>
          </a:p>
        </p:txBody>
      </p:sp>
      <p:sp>
        <p:nvSpPr>
          <p:cNvPr id="11" name="タイトル 10">
            <a:extLst>
              <a:ext uri="{FF2B5EF4-FFF2-40B4-BE49-F238E27FC236}">
                <a16:creationId xmlns:a16="http://schemas.microsoft.com/office/drawing/2014/main" id="{2218E669-9576-784E-AB47-0B17D0174F01}"/>
              </a:ext>
            </a:extLst>
          </p:cNvPr>
          <p:cNvSpPr>
            <a:spLocks noGrp="1"/>
          </p:cNvSpPr>
          <p:nvPr>
            <p:ph type="title"/>
          </p:nvPr>
        </p:nvSpPr>
        <p:spPr/>
        <p:txBody>
          <a:bodyPr/>
          <a:lstStyle/>
          <a:p>
            <a:r>
              <a:rPr kumimoji="1" lang="ja-JP" altLang="en-US">
                <a:ea typeface="MS PGothic" panose="020B0600070205080204" pitchFamily="34" charset="-128"/>
              </a:rPr>
              <a:t>ケース</a:t>
            </a:r>
            <a:r>
              <a:rPr kumimoji="1" lang="en-US" altLang="ja-JP" dirty="0">
                <a:ea typeface="MS PGothic" panose="020B0600070205080204" pitchFamily="34" charset="-128"/>
              </a:rPr>
              <a:t> </a:t>
            </a:r>
            <a:r>
              <a:rPr kumimoji="1" lang="ja-JP" altLang="en-US">
                <a:ea typeface="MS PGothic" panose="020B0600070205080204" pitchFamily="34" charset="-128"/>
              </a:rPr>
              <a:t>スタディ　（論理的設定）</a:t>
            </a:r>
            <a:br>
              <a:rPr kumimoji="1" lang="ja-JP" altLang="en-US"/>
            </a:br>
            <a:endParaRPr lang="ja-JP" altLang="en-US"/>
          </a:p>
        </p:txBody>
      </p:sp>
      <p:sp>
        <p:nvSpPr>
          <p:cNvPr id="147" name="左中かっこ 146">
            <a:extLst>
              <a:ext uri="{FF2B5EF4-FFF2-40B4-BE49-F238E27FC236}">
                <a16:creationId xmlns:a16="http://schemas.microsoft.com/office/drawing/2014/main" id="{6BBB0E3E-BA44-8945-8FF8-4D2E81A518A3}"/>
              </a:ext>
            </a:extLst>
          </p:cNvPr>
          <p:cNvSpPr/>
          <p:nvPr/>
        </p:nvSpPr>
        <p:spPr>
          <a:xfrm>
            <a:off x="3651964" y="3050731"/>
            <a:ext cx="202916" cy="1684847"/>
          </a:xfrm>
          <a:prstGeom prst="leftBrace">
            <a:avLst>
              <a:gd name="adj1" fmla="val 50197"/>
              <a:gd name="adj2" fmla="val 51214"/>
            </a:avLst>
          </a:prstGeom>
          <a:noFill/>
          <a:ln w="6350" cap="flat" cmpd="sng" algn="ctr">
            <a:solidFill>
              <a:srgbClr val="4472C4"/>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1" lang="ja-JP" altLang="en-US" sz="1050" b="0" i="0" u="none" strike="noStrike" kern="0" cap="none" spc="0" normalizeH="0" baseline="0" noProof="0">
              <a:ln>
                <a:noFill/>
              </a:ln>
              <a:solidFill>
                <a:prstClr val="black"/>
              </a:solidFill>
              <a:effectLst/>
              <a:uLnTx/>
              <a:uFillTx/>
              <a:latin typeface="游ゴシック" panose="020F0502020204030204"/>
              <a:ea typeface="游ゴシック" panose="020B0400000000000000" pitchFamily="34" charset="-128"/>
              <a:cs typeface="+mn-cs"/>
            </a:endParaRPr>
          </a:p>
        </p:txBody>
      </p:sp>
      <p:sp>
        <p:nvSpPr>
          <p:cNvPr id="156" name="テキスト ボックス 155">
            <a:extLst>
              <a:ext uri="{FF2B5EF4-FFF2-40B4-BE49-F238E27FC236}">
                <a16:creationId xmlns:a16="http://schemas.microsoft.com/office/drawing/2014/main" id="{67049D70-5065-344F-A4AD-5244B9E4EC5B}"/>
              </a:ext>
            </a:extLst>
          </p:cNvPr>
          <p:cNvSpPr txBox="1"/>
          <p:nvPr/>
        </p:nvSpPr>
        <p:spPr>
          <a:xfrm>
            <a:off x="2677427" y="3690158"/>
            <a:ext cx="1094365" cy="707886"/>
          </a:xfrm>
          <a:prstGeom prst="rect">
            <a:avLst/>
          </a:prstGeom>
          <a:noFill/>
        </p:spPr>
        <p:txBody>
          <a:bodyPr wrap="square" rtlCol="0">
            <a:spAutoFit/>
          </a:bodyPr>
          <a:lstStyle/>
          <a:p>
            <a:pPr algn="ctr" defTabSz="914400" fontAlgn="auto">
              <a:spcBef>
                <a:spcPts val="0"/>
              </a:spcBef>
              <a:spcAft>
                <a:spcPts val="0"/>
              </a:spcAft>
            </a:pPr>
            <a:r>
              <a:rPr kumimoji="1" lang="ja-JP" altLang="en-US" sz="800">
                <a:solidFill>
                  <a:prstClr val="black"/>
                </a:solidFill>
                <a:latin typeface="MS UI Gothic" panose="020B0600070205080204" pitchFamily="34" charset="-128"/>
                <a:ea typeface="MS UI Gothic" panose="020B0600070205080204" pitchFamily="34" charset="-128"/>
                <a:cs typeface="+mn-cs"/>
              </a:rPr>
              <a:t>サブネット計画に従って</a:t>
            </a:r>
            <a:endParaRPr kumimoji="1" lang="en-US" altLang="ja-JP" sz="800">
              <a:solidFill>
                <a:prstClr val="black"/>
              </a:solidFill>
              <a:latin typeface="MS UI Gothic" panose="020B0600070205080204" pitchFamily="34" charset="-128"/>
              <a:ea typeface="MS UI Gothic" panose="020B0600070205080204" pitchFamily="34" charset="-128"/>
              <a:cs typeface="+mn-cs"/>
            </a:endParaRPr>
          </a:p>
          <a:p>
            <a:pPr algn="ctr" defTabSz="914400" fontAlgn="auto">
              <a:spcBef>
                <a:spcPts val="0"/>
              </a:spcBef>
              <a:spcAft>
                <a:spcPts val="0"/>
              </a:spcAft>
            </a:pPr>
            <a:r>
              <a:rPr kumimoji="1" lang="en-US" altLang="ja-JP" sz="800">
                <a:solidFill>
                  <a:prstClr val="black"/>
                </a:solidFill>
                <a:latin typeface="MS UI Gothic" panose="020B0600070205080204" pitchFamily="34" charset="-128"/>
                <a:ea typeface="MS UI Gothic" panose="020B0600070205080204" pitchFamily="34" charset="-128"/>
                <a:cs typeface="+mn-cs"/>
              </a:rPr>
              <a:t>VLAN</a:t>
            </a:r>
            <a:r>
              <a:rPr kumimoji="1" lang="ja-JP" altLang="en-US" sz="800">
                <a:solidFill>
                  <a:prstClr val="black"/>
                </a:solidFill>
                <a:latin typeface="MS UI Gothic" panose="020B0600070205080204" pitchFamily="34" charset="-128"/>
                <a:ea typeface="MS UI Gothic" panose="020B0600070205080204" pitchFamily="34" charset="-128"/>
                <a:cs typeface="+mn-cs"/>
              </a:rPr>
              <a:t>を適切に配置</a:t>
            </a:r>
            <a:endParaRPr kumimoji="1" lang="en-US" altLang="ja-JP" sz="800">
              <a:solidFill>
                <a:prstClr val="black"/>
              </a:solidFill>
              <a:latin typeface="MS UI Gothic" panose="020B0600070205080204" pitchFamily="34" charset="-128"/>
              <a:ea typeface="MS UI Gothic" panose="020B0600070205080204" pitchFamily="34" charset="-128"/>
              <a:cs typeface="+mn-cs"/>
            </a:endParaRPr>
          </a:p>
          <a:p>
            <a:pPr algn="ctr" defTabSz="914400" fontAlgn="auto">
              <a:spcBef>
                <a:spcPts val="0"/>
              </a:spcBef>
              <a:spcAft>
                <a:spcPts val="0"/>
              </a:spcAft>
            </a:pPr>
            <a:r>
              <a:rPr kumimoji="1" lang="ja-JP" altLang="en-US" sz="800">
                <a:solidFill>
                  <a:prstClr val="black"/>
                </a:solidFill>
                <a:latin typeface="MS UI Gothic" panose="020B0600070205080204" pitchFamily="34" charset="-128"/>
                <a:ea typeface="MS UI Gothic" panose="020B0600070205080204" pitchFamily="34" charset="-128"/>
                <a:cs typeface="+mn-cs"/>
              </a:rPr>
              <a:t>（</a:t>
            </a:r>
            <a:r>
              <a:rPr kumimoji="1" lang="en-US" altLang="ja-JP" sz="800">
                <a:solidFill>
                  <a:prstClr val="black"/>
                </a:solidFill>
                <a:latin typeface="MS UI Gothic" panose="020B0600070205080204" pitchFamily="34" charset="-128"/>
                <a:ea typeface="MS UI Gothic" panose="020B0600070205080204" pitchFamily="34" charset="-128"/>
                <a:cs typeface="+mn-cs"/>
              </a:rPr>
              <a:t>Rapid-PVST+</a:t>
            </a:r>
            <a:r>
              <a:rPr kumimoji="1" lang="ja-JP" altLang="en-US" sz="800">
                <a:solidFill>
                  <a:prstClr val="black"/>
                </a:solidFill>
                <a:latin typeface="MS UI Gothic" panose="020B0600070205080204" pitchFamily="34" charset="-128"/>
                <a:ea typeface="MS UI Gothic" panose="020B0600070205080204" pitchFamily="34" charset="-128"/>
                <a:cs typeface="+mn-cs"/>
              </a:rPr>
              <a:t>は</a:t>
            </a:r>
            <a:r>
              <a:rPr kumimoji="1" lang="en-US" altLang="ja-JP" sz="800">
                <a:solidFill>
                  <a:prstClr val="black"/>
                </a:solidFill>
                <a:latin typeface="MS UI Gothic" panose="020B0600070205080204" pitchFamily="34" charset="-128"/>
                <a:ea typeface="MS UI Gothic" panose="020B0600070205080204" pitchFamily="34" charset="-128"/>
                <a:cs typeface="+mn-cs"/>
              </a:rPr>
              <a:t>ON</a:t>
            </a:r>
            <a:r>
              <a:rPr kumimoji="1" lang="ja-JP" altLang="en-US" sz="800">
                <a:solidFill>
                  <a:prstClr val="black"/>
                </a:solidFill>
                <a:latin typeface="MS UI Gothic" panose="020B0600070205080204" pitchFamily="34" charset="-128"/>
                <a:ea typeface="MS UI Gothic" panose="020B0600070205080204" pitchFamily="34" charset="-128"/>
                <a:cs typeface="+mn-cs"/>
              </a:rPr>
              <a:t>）</a:t>
            </a:r>
            <a:endParaRPr kumimoji="1" lang="en-US" altLang="ja-JP" sz="800">
              <a:solidFill>
                <a:prstClr val="black"/>
              </a:solidFill>
              <a:latin typeface="MS UI Gothic" panose="020B0600070205080204" pitchFamily="34" charset="-128"/>
              <a:ea typeface="MS UI Gothic" panose="020B0600070205080204" pitchFamily="34" charset="-128"/>
              <a:cs typeface="+mn-cs"/>
            </a:endParaRPr>
          </a:p>
        </p:txBody>
      </p:sp>
      <p:sp>
        <p:nvSpPr>
          <p:cNvPr id="157" name="角丸四角形 156">
            <a:extLst>
              <a:ext uri="{FF2B5EF4-FFF2-40B4-BE49-F238E27FC236}">
                <a16:creationId xmlns:a16="http://schemas.microsoft.com/office/drawing/2014/main" id="{D2B217EA-95A4-254C-B9C5-8B0B7E4FB5CD}"/>
              </a:ext>
            </a:extLst>
          </p:cNvPr>
          <p:cNvSpPr/>
          <p:nvPr/>
        </p:nvSpPr>
        <p:spPr>
          <a:xfrm>
            <a:off x="3748369" y="1619971"/>
            <a:ext cx="4822071" cy="1179076"/>
          </a:xfrm>
          <a:prstGeom prst="roundRect">
            <a:avLst>
              <a:gd name="adj" fmla="val 7857"/>
            </a:avLst>
          </a:prstGeom>
          <a:noFill/>
          <a:ln w="9525" cap="flat" cmpd="sng" algn="ctr">
            <a:solidFill>
              <a:sysClr val="windowText" lastClr="000000"/>
            </a:solidFill>
            <a:prstDash val="sysDash"/>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1" lang="ja-JP" altLang="en-US" sz="1050" b="0" i="0" u="none" strike="noStrike" kern="0" cap="none" spc="0" normalizeH="0" baseline="0" noProof="0">
              <a:ln>
                <a:noFill/>
              </a:ln>
              <a:solidFill>
                <a:prstClr val="white"/>
              </a:solidFill>
              <a:effectLst/>
              <a:uLnTx/>
              <a:uFillTx/>
              <a:latin typeface="游ゴシック" panose="020F0502020204030204"/>
              <a:ea typeface="游ゴシック" panose="020B0400000000000000" pitchFamily="34" charset="-128"/>
              <a:cs typeface="+mn-cs"/>
            </a:endParaRPr>
          </a:p>
        </p:txBody>
      </p:sp>
      <p:sp>
        <p:nvSpPr>
          <p:cNvPr id="158" name="テキスト ボックス 157">
            <a:extLst>
              <a:ext uri="{FF2B5EF4-FFF2-40B4-BE49-F238E27FC236}">
                <a16:creationId xmlns:a16="http://schemas.microsoft.com/office/drawing/2014/main" id="{C96A3323-7599-D946-949A-82F8866D8FB1}"/>
              </a:ext>
            </a:extLst>
          </p:cNvPr>
          <p:cNvSpPr txBox="1"/>
          <p:nvPr/>
        </p:nvSpPr>
        <p:spPr>
          <a:xfrm>
            <a:off x="5080374" y="1511321"/>
            <a:ext cx="2431134" cy="215444"/>
          </a:xfrm>
          <a:prstGeom prst="rect">
            <a:avLst/>
          </a:prstGeom>
          <a:solidFill>
            <a:sysClr val="window" lastClr="FFFFFF"/>
          </a:solid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1" lang="ja-JP" altLang="en-US" sz="800" b="0" i="0" u="none" strike="noStrike" kern="0" cap="none" spc="0" normalizeH="0" baseline="0" noProof="0">
                <a:ln>
                  <a:noFill/>
                </a:ln>
                <a:solidFill>
                  <a:prstClr val="black"/>
                </a:solidFill>
                <a:effectLst/>
                <a:uLnTx/>
                <a:uFillTx/>
                <a:latin typeface="MS UI Gothic" panose="020B0600070205080204" pitchFamily="34" charset="-128"/>
                <a:ea typeface="MS UI Gothic" panose="020B0600070205080204" pitchFamily="34" charset="-128"/>
                <a:cs typeface="+mn-cs"/>
              </a:rPr>
              <a:t>ルーティング</a:t>
            </a:r>
            <a:r>
              <a:rPr kumimoji="1" lang="en-US" altLang="ja-JP" sz="800" b="0" i="0" u="none" strike="noStrike" kern="0" cap="none" spc="0" normalizeH="0" baseline="0" noProof="0">
                <a:ln>
                  <a:noFill/>
                </a:ln>
                <a:solidFill>
                  <a:prstClr val="black"/>
                </a:solidFill>
                <a:effectLst/>
                <a:uLnTx/>
                <a:uFillTx/>
                <a:latin typeface="MS UI Gothic" panose="020B0600070205080204" pitchFamily="34" charset="-128"/>
                <a:ea typeface="MS UI Gothic" panose="020B0600070205080204" pitchFamily="34" charset="-128"/>
                <a:cs typeface="+mn-cs"/>
              </a:rPr>
              <a:t> </a:t>
            </a:r>
            <a:r>
              <a:rPr kumimoji="1" lang="ja-JP" altLang="en-US" sz="800" b="0" i="0" u="none" strike="noStrike" kern="0" cap="none" spc="0" normalizeH="0" baseline="0" noProof="0">
                <a:ln>
                  <a:noFill/>
                </a:ln>
                <a:solidFill>
                  <a:prstClr val="black"/>
                </a:solidFill>
                <a:effectLst/>
                <a:uLnTx/>
                <a:uFillTx/>
                <a:latin typeface="MS UI Gothic" panose="020B0600070205080204" pitchFamily="34" charset="-128"/>
                <a:ea typeface="MS UI Gothic" panose="020B0600070205080204" pitchFamily="34" charset="-128"/>
                <a:cs typeface="+mn-cs"/>
              </a:rPr>
              <a:t>プロトコルによる</a:t>
            </a:r>
            <a:r>
              <a:rPr kumimoji="1" lang="en-US" altLang="ja-JP" sz="800" b="0" i="0" u="none" strike="noStrike" kern="0" cap="none" spc="0" normalizeH="0" baseline="0" noProof="0">
                <a:ln>
                  <a:noFill/>
                </a:ln>
                <a:solidFill>
                  <a:prstClr val="black"/>
                </a:solidFill>
                <a:effectLst/>
                <a:uLnTx/>
                <a:uFillTx/>
                <a:latin typeface="MS UI Gothic" panose="020B0600070205080204" pitchFamily="34" charset="-128"/>
                <a:ea typeface="MS UI Gothic" panose="020B0600070205080204" pitchFamily="34" charset="-128"/>
                <a:cs typeface="+mn-cs"/>
              </a:rPr>
              <a:t> IP </a:t>
            </a:r>
            <a:r>
              <a:rPr kumimoji="1" lang="ja-JP" altLang="en-US" sz="800" b="0" i="0" u="none" strike="noStrike" kern="0" cap="none" spc="0" normalizeH="0" baseline="0" noProof="0">
                <a:ln>
                  <a:noFill/>
                </a:ln>
                <a:solidFill>
                  <a:prstClr val="black"/>
                </a:solidFill>
                <a:effectLst/>
                <a:uLnTx/>
                <a:uFillTx/>
                <a:latin typeface="MS UI Gothic" panose="020B0600070205080204" pitchFamily="34" charset="-128"/>
                <a:ea typeface="MS UI Gothic" panose="020B0600070205080204" pitchFamily="34" charset="-128"/>
                <a:cs typeface="+mn-cs"/>
              </a:rPr>
              <a:t>ルーティング</a:t>
            </a:r>
            <a:endParaRPr kumimoji="1" lang="en-US" altLang="ja-JP" sz="800" b="0" i="0" u="none" strike="noStrike" kern="0" cap="none" spc="0" normalizeH="0" baseline="0" noProof="0">
              <a:ln>
                <a:noFill/>
              </a:ln>
              <a:solidFill>
                <a:prstClr val="black"/>
              </a:solidFill>
              <a:effectLst/>
              <a:uLnTx/>
              <a:uFillTx/>
              <a:latin typeface="MS UI Gothic" panose="020B0600070205080204" pitchFamily="34" charset="-128"/>
              <a:ea typeface="MS UI Gothic" panose="020B0600070205080204" pitchFamily="34" charset="-128"/>
              <a:cs typeface="+mn-cs"/>
            </a:endParaRPr>
          </a:p>
        </p:txBody>
      </p:sp>
      <p:sp>
        <p:nvSpPr>
          <p:cNvPr id="167" name="テキスト ボックス 166">
            <a:extLst>
              <a:ext uri="{FF2B5EF4-FFF2-40B4-BE49-F238E27FC236}">
                <a16:creationId xmlns:a16="http://schemas.microsoft.com/office/drawing/2014/main" id="{EECE9FC8-7437-534D-843E-459ADD9879C9}"/>
              </a:ext>
            </a:extLst>
          </p:cNvPr>
          <p:cNvSpPr txBox="1"/>
          <p:nvPr/>
        </p:nvSpPr>
        <p:spPr>
          <a:xfrm>
            <a:off x="2035862" y="1670641"/>
            <a:ext cx="1338259" cy="415498"/>
          </a:xfrm>
          <a:prstGeom prst="rect">
            <a:avLst/>
          </a:prstGeom>
          <a:noFill/>
        </p:spPr>
        <p:txBody>
          <a:bodyPr wrap="square" rtlCol="0">
            <a:spAutoFit/>
          </a:bodyPr>
          <a:lstStyle/>
          <a:p>
            <a:pPr algn="ctr" defTabSz="914400" fontAlgn="auto">
              <a:spcBef>
                <a:spcPts val="0"/>
              </a:spcBef>
              <a:spcAft>
                <a:spcPts val="0"/>
              </a:spcAft>
            </a:pPr>
            <a:r>
              <a:rPr kumimoji="1" lang="ja-JP" altLang="en-US" sz="700">
                <a:solidFill>
                  <a:prstClr val="black"/>
                </a:solidFill>
                <a:latin typeface="MS UI Gothic" panose="020B0600070205080204" pitchFamily="34" charset="-128"/>
                <a:ea typeface="MS UI Gothic" panose="020B0600070205080204" pitchFamily="34" charset="-128"/>
                <a:cs typeface="+mn-cs"/>
              </a:rPr>
              <a:t>各サブネットに</a:t>
            </a:r>
            <a:br>
              <a:rPr kumimoji="1" lang="en-US" altLang="ja-JP" sz="700">
                <a:solidFill>
                  <a:prstClr val="black"/>
                </a:solidFill>
                <a:latin typeface="MS UI Gothic" panose="020B0600070205080204" pitchFamily="34" charset="-128"/>
                <a:ea typeface="MS UI Gothic" panose="020B0600070205080204" pitchFamily="34" charset="-128"/>
                <a:cs typeface="+mn-cs"/>
              </a:rPr>
            </a:br>
            <a:r>
              <a:rPr kumimoji="1" lang="ja-JP" altLang="en-US" sz="700">
                <a:solidFill>
                  <a:prstClr val="black"/>
                </a:solidFill>
                <a:latin typeface="MS UI Gothic" panose="020B0600070205080204" pitchFamily="34" charset="-128"/>
                <a:ea typeface="MS UI Gothic" panose="020B0600070205080204" pitchFamily="34" charset="-128"/>
                <a:cs typeface="+mn-cs"/>
              </a:rPr>
              <a:t>対する</a:t>
            </a:r>
            <a:endParaRPr kumimoji="1" lang="en-US" altLang="ja-JP" sz="700">
              <a:solidFill>
                <a:prstClr val="black"/>
              </a:solidFill>
              <a:latin typeface="MS UI Gothic" panose="020B0600070205080204" pitchFamily="34" charset="-128"/>
              <a:ea typeface="MS UI Gothic" panose="020B0600070205080204" pitchFamily="34" charset="-128"/>
              <a:cs typeface="+mn-cs"/>
            </a:endParaRPr>
          </a:p>
          <a:p>
            <a:pPr algn="ctr" defTabSz="914400" fontAlgn="auto">
              <a:spcBef>
                <a:spcPts val="0"/>
              </a:spcBef>
              <a:spcAft>
                <a:spcPts val="0"/>
              </a:spcAft>
            </a:pPr>
            <a:r>
              <a:rPr kumimoji="1" lang="ja-JP" altLang="en-US" sz="700">
                <a:solidFill>
                  <a:prstClr val="black"/>
                </a:solidFill>
                <a:latin typeface="MS UI Gothic" panose="020B0600070205080204" pitchFamily="34" charset="-128"/>
                <a:ea typeface="MS UI Gothic" panose="020B0600070205080204" pitchFamily="34" charset="-128"/>
                <a:cs typeface="+mn-cs"/>
              </a:rPr>
              <a:t>デフォルトゲートウェイ</a:t>
            </a:r>
            <a:endParaRPr kumimoji="1" lang="en-US" altLang="ja-JP" sz="700">
              <a:solidFill>
                <a:prstClr val="black"/>
              </a:solidFill>
              <a:latin typeface="MS UI Gothic" panose="020B0600070205080204" pitchFamily="34" charset="-128"/>
              <a:ea typeface="MS UI Gothic" panose="020B0600070205080204" pitchFamily="34" charset="-128"/>
              <a:cs typeface="+mn-cs"/>
            </a:endParaRPr>
          </a:p>
        </p:txBody>
      </p:sp>
      <p:sp>
        <p:nvSpPr>
          <p:cNvPr id="168" name="左中かっこ 167">
            <a:extLst>
              <a:ext uri="{FF2B5EF4-FFF2-40B4-BE49-F238E27FC236}">
                <a16:creationId xmlns:a16="http://schemas.microsoft.com/office/drawing/2014/main" id="{5F9AB779-286F-A149-9DC1-4D4BD1E0E0D2}"/>
              </a:ext>
            </a:extLst>
          </p:cNvPr>
          <p:cNvSpPr/>
          <p:nvPr/>
        </p:nvSpPr>
        <p:spPr>
          <a:xfrm flipH="1">
            <a:off x="2598493" y="3192157"/>
            <a:ext cx="156681" cy="1463088"/>
          </a:xfrm>
          <a:prstGeom prst="leftBrace">
            <a:avLst>
              <a:gd name="adj1" fmla="val 50197"/>
              <a:gd name="adj2" fmla="val 51214"/>
            </a:avLst>
          </a:prstGeom>
          <a:noFill/>
          <a:ln w="6350" cap="flat" cmpd="sng" algn="ctr">
            <a:solidFill>
              <a:srgbClr val="4472C4"/>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1" lang="ja-JP" altLang="en-US" sz="1050" b="0" i="0" u="none" strike="noStrike" kern="0" cap="none" spc="0" normalizeH="0" baseline="0" noProof="0">
              <a:ln>
                <a:noFill/>
              </a:ln>
              <a:solidFill>
                <a:prstClr val="black"/>
              </a:solidFill>
              <a:effectLst/>
              <a:uLnTx/>
              <a:uFillTx/>
              <a:latin typeface="游ゴシック" panose="020F0502020204030204"/>
              <a:ea typeface="游ゴシック" panose="020B0400000000000000" pitchFamily="34" charset="-128"/>
              <a:cs typeface="+mn-cs"/>
            </a:endParaRPr>
          </a:p>
        </p:txBody>
      </p:sp>
      <p:cxnSp>
        <p:nvCxnSpPr>
          <p:cNvPr id="169" name="直線コネクタ 168">
            <a:extLst>
              <a:ext uri="{FF2B5EF4-FFF2-40B4-BE49-F238E27FC236}">
                <a16:creationId xmlns:a16="http://schemas.microsoft.com/office/drawing/2014/main" id="{B16FFA4B-55CC-064B-8CF7-162B12047D3C}"/>
              </a:ext>
            </a:extLst>
          </p:cNvPr>
          <p:cNvCxnSpPr>
            <a:cxnSpLocks/>
            <a:stCxn id="167" idx="2"/>
            <a:endCxn id="154" idx="3"/>
          </p:cNvCxnSpPr>
          <p:nvPr/>
        </p:nvCxnSpPr>
        <p:spPr>
          <a:xfrm flipH="1">
            <a:off x="2261367" y="2086139"/>
            <a:ext cx="443625" cy="1094240"/>
          </a:xfrm>
          <a:prstGeom prst="line">
            <a:avLst/>
          </a:prstGeom>
          <a:noFill/>
          <a:ln w="9525" cap="flat" cmpd="sng" algn="ctr">
            <a:solidFill>
              <a:sysClr val="windowText" lastClr="000000"/>
            </a:solidFill>
            <a:prstDash val="dash"/>
            <a:miter lim="800000"/>
          </a:ln>
          <a:effectLst/>
        </p:spPr>
      </p:cxnSp>
      <p:cxnSp>
        <p:nvCxnSpPr>
          <p:cNvPr id="170" name="直線コネクタ 169">
            <a:extLst>
              <a:ext uri="{FF2B5EF4-FFF2-40B4-BE49-F238E27FC236}">
                <a16:creationId xmlns:a16="http://schemas.microsoft.com/office/drawing/2014/main" id="{2D4B5321-3541-264A-9B66-FCCE5F57A05B}"/>
              </a:ext>
            </a:extLst>
          </p:cNvPr>
          <p:cNvCxnSpPr>
            <a:cxnSpLocks/>
            <a:stCxn id="167" idx="2"/>
            <a:endCxn id="139" idx="1"/>
          </p:cNvCxnSpPr>
          <p:nvPr/>
        </p:nvCxnSpPr>
        <p:spPr>
          <a:xfrm>
            <a:off x="2704992" y="2086139"/>
            <a:ext cx="983895" cy="996003"/>
          </a:xfrm>
          <a:prstGeom prst="line">
            <a:avLst/>
          </a:prstGeom>
          <a:noFill/>
          <a:ln w="9525" cap="flat" cmpd="sng" algn="ctr">
            <a:solidFill>
              <a:sysClr val="windowText" lastClr="000000"/>
            </a:solidFill>
            <a:prstDash val="dash"/>
            <a:miter lim="800000"/>
          </a:ln>
          <a:effectLst/>
        </p:spPr>
      </p:cxnSp>
      <p:sp>
        <p:nvSpPr>
          <p:cNvPr id="140" name="角丸四角形 139">
            <a:extLst>
              <a:ext uri="{FF2B5EF4-FFF2-40B4-BE49-F238E27FC236}">
                <a16:creationId xmlns:a16="http://schemas.microsoft.com/office/drawing/2014/main" id="{DAFA2382-A959-FD4C-B9E2-8CF7E6C14DAC}"/>
              </a:ext>
            </a:extLst>
          </p:cNvPr>
          <p:cNvSpPr/>
          <p:nvPr/>
        </p:nvSpPr>
        <p:spPr>
          <a:xfrm>
            <a:off x="283458" y="1544969"/>
            <a:ext cx="2760421" cy="1398660"/>
          </a:xfrm>
          <a:prstGeom prst="roundRect">
            <a:avLst>
              <a:gd name="adj" fmla="val 7857"/>
            </a:avLst>
          </a:prstGeom>
          <a:noFill/>
          <a:ln w="9525" cap="flat" cmpd="sng" algn="ctr">
            <a:solidFill>
              <a:sysClr val="windowText" lastClr="000000"/>
            </a:solidFill>
            <a:prstDash val="sysDash"/>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1" lang="ja-JP" altLang="en-US" sz="1000" b="0" i="0" u="none" strike="noStrike" kern="0" cap="none" spc="0" normalizeH="0" baseline="0" noProof="0">
              <a:ln>
                <a:noFill/>
              </a:ln>
              <a:solidFill>
                <a:prstClr val="white"/>
              </a:solidFill>
              <a:effectLst/>
              <a:uLnTx/>
              <a:uFillTx/>
              <a:latin typeface="游ゴシック" panose="020F0502020204030204"/>
              <a:ea typeface="游ゴシック" panose="020B0400000000000000" pitchFamily="34" charset="-128"/>
              <a:cs typeface="+mn-cs"/>
            </a:endParaRPr>
          </a:p>
        </p:txBody>
      </p:sp>
      <p:sp>
        <p:nvSpPr>
          <p:cNvPr id="141" name="テキスト ボックス 140">
            <a:extLst>
              <a:ext uri="{FF2B5EF4-FFF2-40B4-BE49-F238E27FC236}">
                <a16:creationId xmlns:a16="http://schemas.microsoft.com/office/drawing/2014/main" id="{30BA81E6-CC77-1144-9230-B5D8C0D56F4F}"/>
              </a:ext>
            </a:extLst>
          </p:cNvPr>
          <p:cNvSpPr txBox="1"/>
          <p:nvPr/>
        </p:nvSpPr>
        <p:spPr>
          <a:xfrm>
            <a:off x="960345" y="1300100"/>
            <a:ext cx="1391716" cy="307777"/>
          </a:xfrm>
          <a:prstGeom prst="rect">
            <a:avLst/>
          </a:prstGeom>
          <a:solidFill>
            <a:sysClr val="window" lastClr="FFFFFF"/>
          </a:solid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1" lang="ja-JP" altLang="en-US" sz="700" b="0" i="0" u="none" strike="noStrike" kern="0" cap="none" spc="0" normalizeH="0" baseline="0" noProof="0">
                <a:ln>
                  <a:noFill/>
                </a:ln>
                <a:solidFill>
                  <a:prstClr val="black"/>
                </a:solidFill>
                <a:effectLst/>
                <a:uLnTx/>
                <a:uFillTx/>
                <a:latin typeface="MS UI Gothic" panose="020B0600070205080204" pitchFamily="34" charset="-128"/>
                <a:ea typeface="MS UI Gothic" panose="020B0600070205080204" pitchFamily="34" charset="-128"/>
                <a:cs typeface="+mn-cs"/>
              </a:rPr>
              <a:t>ルーティング</a:t>
            </a:r>
            <a:r>
              <a:rPr kumimoji="1" lang="en-US" altLang="ja-JP" sz="700" b="0" i="0" u="none" strike="noStrike" kern="0" cap="none" spc="0" normalizeH="0" baseline="0" noProof="0">
                <a:ln>
                  <a:noFill/>
                </a:ln>
                <a:solidFill>
                  <a:prstClr val="black"/>
                </a:solidFill>
                <a:effectLst/>
                <a:uLnTx/>
                <a:uFillTx/>
                <a:latin typeface="MS UI Gothic" panose="020B0600070205080204" pitchFamily="34" charset="-128"/>
                <a:ea typeface="MS UI Gothic" panose="020B0600070205080204" pitchFamily="34" charset="-128"/>
                <a:cs typeface="+mn-cs"/>
              </a:rPr>
              <a:t> </a:t>
            </a:r>
            <a:r>
              <a:rPr kumimoji="1" lang="ja-JP" altLang="en-US" sz="700" b="0" i="0" u="none" strike="noStrike" kern="0" cap="none" spc="0" normalizeH="0" baseline="0" noProof="0">
                <a:ln>
                  <a:noFill/>
                </a:ln>
                <a:solidFill>
                  <a:prstClr val="black"/>
                </a:solidFill>
                <a:effectLst/>
                <a:uLnTx/>
                <a:uFillTx/>
                <a:latin typeface="MS UI Gothic" panose="020B0600070205080204" pitchFamily="34" charset="-128"/>
                <a:ea typeface="MS UI Gothic" panose="020B0600070205080204" pitchFamily="34" charset="-128"/>
                <a:cs typeface="+mn-cs"/>
              </a:rPr>
              <a:t>プロトコル</a:t>
            </a:r>
            <a:br>
              <a:rPr kumimoji="1" lang="en-US" altLang="ja-JP" sz="700" b="0" i="0" u="none" strike="noStrike" kern="0" cap="none" spc="0" normalizeH="0" baseline="0" noProof="0">
                <a:ln>
                  <a:noFill/>
                </a:ln>
                <a:solidFill>
                  <a:prstClr val="black"/>
                </a:solidFill>
                <a:effectLst/>
                <a:uLnTx/>
                <a:uFillTx/>
                <a:latin typeface="MS UI Gothic" panose="020B0600070205080204" pitchFamily="34" charset="-128"/>
                <a:ea typeface="MS UI Gothic" panose="020B0600070205080204" pitchFamily="34" charset="-128"/>
                <a:cs typeface="+mn-cs"/>
              </a:rPr>
            </a:br>
            <a:r>
              <a:rPr kumimoji="1" lang="ja-JP" altLang="en-US" sz="700" b="0" i="0" u="none" strike="noStrike" kern="0" cap="none" spc="0" normalizeH="0" baseline="0" noProof="0">
                <a:ln>
                  <a:noFill/>
                </a:ln>
                <a:solidFill>
                  <a:prstClr val="black"/>
                </a:solidFill>
                <a:effectLst/>
                <a:uLnTx/>
                <a:uFillTx/>
                <a:latin typeface="MS UI Gothic" panose="020B0600070205080204" pitchFamily="34" charset="-128"/>
                <a:ea typeface="MS UI Gothic" panose="020B0600070205080204" pitchFamily="34" charset="-128"/>
                <a:cs typeface="+mn-cs"/>
              </a:rPr>
              <a:t>による</a:t>
            </a:r>
            <a:r>
              <a:rPr kumimoji="1" lang="en-US" altLang="ja-JP" sz="700" b="0" i="0" u="none" strike="noStrike" kern="0" cap="none" spc="0" normalizeH="0" baseline="0" noProof="0">
                <a:ln>
                  <a:noFill/>
                </a:ln>
                <a:solidFill>
                  <a:prstClr val="black"/>
                </a:solidFill>
                <a:effectLst/>
                <a:uLnTx/>
                <a:uFillTx/>
                <a:latin typeface="MS UI Gothic" panose="020B0600070205080204" pitchFamily="34" charset="-128"/>
                <a:ea typeface="MS UI Gothic" panose="020B0600070205080204" pitchFamily="34" charset="-128"/>
                <a:cs typeface="+mn-cs"/>
              </a:rPr>
              <a:t> IP </a:t>
            </a:r>
            <a:r>
              <a:rPr kumimoji="1" lang="ja-JP" altLang="en-US" sz="700" b="0" i="0" u="none" strike="noStrike" kern="0" cap="none" spc="0" normalizeH="0" baseline="0" noProof="0">
                <a:ln>
                  <a:noFill/>
                </a:ln>
                <a:solidFill>
                  <a:prstClr val="black"/>
                </a:solidFill>
                <a:effectLst/>
                <a:uLnTx/>
                <a:uFillTx/>
                <a:latin typeface="MS UI Gothic" panose="020B0600070205080204" pitchFamily="34" charset="-128"/>
                <a:ea typeface="MS UI Gothic" panose="020B0600070205080204" pitchFamily="34" charset="-128"/>
                <a:cs typeface="+mn-cs"/>
              </a:rPr>
              <a:t>ルーティング</a:t>
            </a:r>
            <a:endParaRPr kumimoji="1" lang="en-US" altLang="ja-JP" sz="700" b="0" i="0" u="none" strike="noStrike" kern="0" cap="none" spc="0" normalizeH="0" baseline="0" noProof="0">
              <a:ln>
                <a:noFill/>
              </a:ln>
              <a:solidFill>
                <a:prstClr val="black"/>
              </a:solidFill>
              <a:effectLst/>
              <a:uLnTx/>
              <a:uFillTx/>
              <a:latin typeface="MS UI Gothic" panose="020B0600070205080204" pitchFamily="34" charset="-128"/>
              <a:ea typeface="MS UI Gothic" panose="020B0600070205080204" pitchFamily="34" charset="-128"/>
              <a:cs typeface="+mn-cs"/>
            </a:endParaRPr>
          </a:p>
        </p:txBody>
      </p:sp>
      <p:sp>
        <p:nvSpPr>
          <p:cNvPr id="146" name="角丸四角形 218">
            <a:extLst>
              <a:ext uri="{FF2B5EF4-FFF2-40B4-BE49-F238E27FC236}">
                <a16:creationId xmlns:a16="http://schemas.microsoft.com/office/drawing/2014/main" id="{2CB891F7-38F6-4AE6-B36F-2D54931ED7F2}"/>
              </a:ext>
            </a:extLst>
          </p:cNvPr>
          <p:cNvSpPr/>
          <p:nvPr/>
        </p:nvSpPr>
        <p:spPr>
          <a:xfrm>
            <a:off x="1361151" y="2831046"/>
            <a:ext cx="849126" cy="387156"/>
          </a:xfrm>
          <a:prstGeom prst="roundRect">
            <a:avLst/>
          </a:prstGeom>
          <a:solidFill>
            <a:sysClr val="window" lastClr="FFFFFF">
              <a:lumMod val="85000"/>
            </a:sysClr>
          </a:solidFill>
          <a:ln w="9525" cap="flat" cmpd="sng" algn="ctr">
            <a:solidFill>
              <a:sysClr val="window" lastClr="FFFFFF">
                <a:lumMod val="75000"/>
              </a:sys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1" lang="ja-JP" altLang="en-US" sz="1000" b="0" i="0" u="none" strike="noStrike" kern="0" cap="none" spc="0" normalizeH="0" baseline="0" noProof="0">
              <a:ln>
                <a:noFill/>
              </a:ln>
              <a:solidFill>
                <a:prstClr val="white"/>
              </a:solidFill>
              <a:effectLst/>
              <a:uLnTx/>
              <a:uFillTx/>
              <a:latin typeface="游ゴシック" panose="020F0502020204030204"/>
              <a:ea typeface="游ゴシック" panose="020B0400000000000000" pitchFamily="34" charset="-128"/>
              <a:cs typeface="+mn-cs"/>
            </a:endParaRPr>
          </a:p>
        </p:txBody>
      </p:sp>
      <p:pic>
        <p:nvPicPr>
          <p:cNvPr id="155" name="Picture 28">
            <a:extLst>
              <a:ext uri="{FF2B5EF4-FFF2-40B4-BE49-F238E27FC236}">
                <a16:creationId xmlns:a16="http://schemas.microsoft.com/office/drawing/2014/main" id="{EDB949D3-4C37-48A0-8CAE-7C741FCC7BF4}"/>
              </a:ext>
            </a:extLst>
          </p:cNvPr>
          <p:cNvPicPr>
            <a:picLocks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433275" y="2847783"/>
            <a:ext cx="316521" cy="2884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59" name="Picture 28">
            <a:extLst>
              <a:ext uri="{FF2B5EF4-FFF2-40B4-BE49-F238E27FC236}">
                <a16:creationId xmlns:a16="http://schemas.microsoft.com/office/drawing/2014/main" id="{2999E86F-EAAD-4B9B-BB39-DECE334CA86D}"/>
              </a:ext>
            </a:extLst>
          </p:cNvPr>
          <p:cNvPicPr>
            <a:picLocks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799386" y="2847783"/>
            <a:ext cx="316521" cy="2884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60" name="テキスト ボックス 159">
            <a:extLst>
              <a:ext uri="{FF2B5EF4-FFF2-40B4-BE49-F238E27FC236}">
                <a16:creationId xmlns:a16="http://schemas.microsoft.com/office/drawing/2014/main" id="{FEA24053-48E7-4D7C-8668-54F4DFC4228D}"/>
              </a:ext>
            </a:extLst>
          </p:cNvPr>
          <p:cNvSpPr txBox="1"/>
          <p:nvPr/>
        </p:nvSpPr>
        <p:spPr>
          <a:xfrm>
            <a:off x="1461288" y="3076940"/>
            <a:ext cx="619080" cy="200055"/>
          </a:xfrm>
          <a:prstGeom prst="rect">
            <a:avLst/>
          </a:prstGeom>
          <a:noFill/>
        </p:spPr>
        <p:txBody>
          <a:bodyPr wrap="non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1" lang="en-US" altLang="ja-JP" sz="700" b="0" i="0" u="none" strike="noStrike" kern="0" cap="none" spc="0" normalizeH="0" baseline="0" noProof="0" err="1">
                <a:ln>
                  <a:noFill/>
                </a:ln>
                <a:solidFill>
                  <a:prstClr val="black"/>
                </a:solidFill>
                <a:effectLst/>
                <a:uLnTx/>
                <a:uFillTx/>
                <a:latin typeface="游ゴシック" panose="020F0502020204030204"/>
                <a:ea typeface="游ゴシック" panose="020B0400000000000000" pitchFamily="34" charset="-128"/>
                <a:cs typeface="+mn-cs"/>
              </a:rPr>
              <a:t>StackWise</a:t>
            </a:r>
            <a:endParaRPr kumimoji="1" lang="ja-JP" altLang="en-US" sz="700" b="0" i="0" u="none" strike="noStrike" kern="0" cap="none" spc="0" normalizeH="0" baseline="0" noProof="0">
              <a:ln>
                <a:noFill/>
              </a:ln>
              <a:solidFill>
                <a:prstClr val="black"/>
              </a:solidFill>
              <a:effectLst/>
              <a:uLnTx/>
              <a:uFillTx/>
              <a:latin typeface="游ゴシック" panose="020F0502020204030204"/>
              <a:ea typeface="游ゴシック" panose="020B0400000000000000" pitchFamily="34" charset="-128"/>
              <a:cs typeface="+mn-cs"/>
            </a:endParaRPr>
          </a:p>
        </p:txBody>
      </p:sp>
    </p:spTree>
    <p:extLst>
      <p:ext uri="{BB962C8B-B14F-4D97-AF65-F5344CB8AC3E}">
        <p14:creationId xmlns:p14="http://schemas.microsoft.com/office/powerpoint/2010/main" val="2368494253"/>
      </p:ext>
    </p:extLst>
  </p:cSld>
  <p:clrMapOvr>
    <a:masterClrMapping/>
  </p:clrMapOvr>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a:extLst>
              <a:ext uri="{FF2B5EF4-FFF2-40B4-BE49-F238E27FC236}">
                <a16:creationId xmlns:a16="http://schemas.microsoft.com/office/drawing/2014/main" id="{F440F436-AADE-8348-858A-8DEEBCE6F0F8}"/>
              </a:ext>
            </a:extLst>
          </p:cNvPr>
          <p:cNvSpPr>
            <a:spLocks noGrp="1"/>
          </p:cNvSpPr>
          <p:nvPr>
            <p:ph type="title"/>
          </p:nvPr>
        </p:nvSpPr>
        <p:spPr/>
        <p:txBody>
          <a:bodyPr/>
          <a:lstStyle/>
          <a:p>
            <a:r>
              <a:rPr kumimoji="1" lang="en-US" altLang="ja-JP" dirty="0">
                <a:latin typeface="+mn-lt"/>
                <a:ea typeface="MS PGothic" panose="020B0600070205080204" pitchFamily="34" charset="-128"/>
              </a:rPr>
              <a:t>2.8</a:t>
            </a:r>
            <a:r>
              <a:rPr kumimoji="1" lang="ja-JP" altLang="en-US">
                <a:latin typeface="+mn-lt"/>
                <a:ea typeface="MS PGothic" panose="020B0600070205080204" pitchFamily="34" charset="-128"/>
              </a:rPr>
              <a:t>　</a:t>
            </a:r>
            <a:r>
              <a:rPr kumimoji="1" lang="en-US" altLang="ja-JP" dirty="0">
                <a:latin typeface="+mn-lt"/>
                <a:ea typeface="MS PGothic" panose="020B0600070205080204" pitchFamily="34" charset="-128"/>
              </a:rPr>
              <a:t>LAN </a:t>
            </a:r>
            <a:r>
              <a:rPr kumimoji="1" lang="ja-JP" altLang="en-US">
                <a:latin typeface="+mn-lt"/>
                <a:ea typeface="MS PGothic" panose="020B0600070205080204" pitchFamily="34" charset="-128"/>
              </a:rPr>
              <a:t>外への接</a:t>
            </a:r>
            <a:br>
              <a:rPr kumimoji="1" lang="en-US" altLang="ja-JP" dirty="0">
                <a:latin typeface="+mn-lt"/>
                <a:ea typeface="MS PGothic" panose="020B0600070205080204" pitchFamily="34" charset="-128"/>
              </a:rPr>
            </a:br>
            <a:r>
              <a:rPr kumimoji="1" lang="ja-JP" altLang="en-US">
                <a:latin typeface="+mn-lt"/>
                <a:ea typeface="MS PGothic" panose="020B0600070205080204" pitchFamily="34" charset="-128"/>
              </a:rPr>
              <a:t>　　　続</a:t>
            </a:r>
          </a:p>
        </p:txBody>
      </p:sp>
      <p:sp>
        <p:nvSpPr>
          <p:cNvPr id="3" name="Slide Number Placeholder 4">
            <a:extLst>
              <a:ext uri="{FF2B5EF4-FFF2-40B4-BE49-F238E27FC236}">
                <a16:creationId xmlns:a16="http://schemas.microsoft.com/office/drawing/2014/main" id="{7DCA697E-A0D6-9646-9503-F935AE2FC0CF}"/>
              </a:ext>
            </a:extLst>
          </p:cNvPr>
          <p:cNvSpPr txBox="1">
            <a:spLocks/>
          </p:cNvSpPr>
          <p:nvPr/>
        </p:nvSpPr>
        <p:spPr>
          <a:xfrm>
            <a:off x="8648700" y="4884738"/>
            <a:ext cx="495300" cy="274637"/>
          </a:xfrm>
          <a:prstGeom prst="rect">
            <a:avLst/>
          </a:prstGeom>
        </p:spPr>
        <p:txBody>
          <a:bodyPr>
            <a:noAutofit/>
          </a:bodyPr>
          <a:lstStyle>
            <a:defPPr>
              <a:defRPr lang="en-US"/>
            </a:defPPr>
            <a:lvl1pPr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1pPr>
            <a:lvl2pPr marL="4572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2pPr>
            <a:lvl3pPr marL="9144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3pPr>
            <a:lvl4pPr marL="13716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4pPr>
            <a:lvl5pPr marL="18288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5pPr>
            <a:lvl6pPr marL="2286000" algn="l" defTabSz="457200" rtl="0" eaLnBrk="1" latinLnBrk="0" hangingPunct="1">
              <a:defRPr kern="1200">
                <a:solidFill>
                  <a:schemeClr val="tx1"/>
                </a:solidFill>
                <a:latin typeface="Arial" charset="0"/>
                <a:ea typeface="ＭＳ Ｐゴシック" charset="0"/>
                <a:cs typeface="ＭＳ Ｐゴシック" charset="0"/>
              </a:defRPr>
            </a:lvl6pPr>
            <a:lvl7pPr marL="2743200" algn="l" defTabSz="457200" rtl="0" eaLnBrk="1" latinLnBrk="0" hangingPunct="1">
              <a:defRPr kern="1200">
                <a:solidFill>
                  <a:schemeClr val="tx1"/>
                </a:solidFill>
                <a:latin typeface="Arial" charset="0"/>
                <a:ea typeface="ＭＳ Ｐゴシック" charset="0"/>
                <a:cs typeface="ＭＳ Ｐゴシック" charset="0"/>
              </a:defRPr>
            </a:lvl7pPr>
            <a:lvl8pPr marL="3200400" algn="l" defTabSz="457200" rtl="0" eaLnBrk="1" latinLnBrk="0" hangingPunct="1">
              <a:defRPr kern="1200">
                <a:solidFill>
                  <a:schemeClr val="tx1"/>
                </a:solidFill>
                <a:latin typeface="Arial" charset="0"/>
                <a:ea typeface="ＭＳ Ｐゴシック" charset="0"/>
                <a:cs typeface="ＭＳ Ｐゴシック" charset="0"/>
              </a:defRPr>
            </a:lvl8pPr>
            <a:lvl9pPr marL="3657600" algn="l" defTabSz="457200" rtl="0" eaLnBrk="1" latinLnBrk="0" hangingPunct="1">
              <a:defRPr kern="1200">
                <a:solidFill>
                  <a:schemeClr val="tx1"/>
                </a:solidFill>
                <a:latin typeface="Arial" charset="0"/>
                <a:ea typeface="ＭＳ Ｐゴシック" charset="0"/>
                <a:cs typeface="ＭＳ Ｐゴシック" charset="0"/>
              </a:defRPr>
            </a:lvl9pPr>
          </a:lstStyle>
          <a:p>
            <a:fld id="{3945D0FD-48F1-4D72-80C5-FFB60B92A834}" type="slidenum">
              <a:rPr lang="en-US" sz="900" smtClean="0">
                <a:latin typeface="+mn-lt"/>
                <a:ea typeface="MS PGothic" panose="020B0600070205080204" pitchFamily="34" charset="-128"/>
              </a:rPr>
              <a:pPr/>
              <a:t>64</a:t>
            </a:fld>
            <a:endParaRPr lang="en-US" sz="900">
              <a:latin typeface="+mn-lt"/>
              <a:ea typeface="MS PGothic" panose="020B0600070205080204" pitchFamily="34" charset="-128"/>
            </a:endParaRPr>
          </a:p>
        </p:txBody>
      </p:sp>
    </p:spTree>
    <p:extLst>
      <p:ext uri="{BB962C8B-B14F-4D97-AF65-F5344CB8AC3E}">
        <p14:creationId xmlns:p14="http://schemas.microsoft.com/office/powerpoint/2010/main" val="3864656038"/>
      </p:ext>
    </p:extLst>
  </p:cSld>
  <p:clrMapOvr>
    <a:masterClrMapping/>
  </p:clrMapOvr>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81" name="直線コネクタ 180">
            <a:extLst>
              <a:ext uri="{FF2B5EF4-FFF2-40B4-BE49-F238E27FC236}">
                <a16:creationId xmlns:a16="http://schemas.microsoft.com/office/drawing/2014/main" id="{86E70A5B-6E5C-0646-BAB8-F05CA583BA73}"/>
              </a:ext>
            </a:extLst>
          </p:cNvPr>
          <p:cNvCxnSpPr>
            <a:cxnSpLocks/>
          </p:cNvCxnSpPr>
          <p:nvPr/>
        </p:nvCxnSpPr>
        <p:spPr>
          <a:xfrm flipH="1">
            <a:off x="6159200" y="896509"/>
            <a:ext cx="890989" cy="435064"/>
          </a:xfrm>
          <a:prstGeom prst="line">
            <a:avLst/>
          </a:prstGeom>
          <a:ln w="3175">
            <a:solidFill>
              <a:schemeClr val="tx1">
                <a:lumMod val="50000"/>
                <a:lumOff val="50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10" name="直線コネクタ 109">
            <a:extLst>
              <a:ext uri="{FF2B5EF4-FFF2-40B4-BE49-F238E27FC236}">
                <a16:creationId xmlns:a16="http://schemas.microsoft.com/office/drawing/2014/main" id="{497A078A-0EE9-EC45-8B5B-1F4519F8F8D1}"/>
              </a:ext>
            </a:extLst>
          </p:cNvPr>
          <p:cNvCxnSpPr>
            <a:cxnSpLocks/>
          </p:cNvCxnSpPr>
          <p:nvPr/>
        </p:nvCxnSpPr>
        <p:spPr>
          <a:xfrm flipH="1">
            <a:off x="6333219" y="1192399"/>
            <a:ext cx="878954" cy="425109"/>
          </a:xfrm>
          <a:prstGeom prst="line">
            <a:avLst/>
          </a:prstGeom>
          <a:ln w="3175">
            <a:solidFill>
              <a:schemeClr val="tx1">
                <a:lumMod val="50000"/>
                <a:lumOff val="50000"/>
              </a:schemeClr>
            </a:solidFill>
            <a:prstDash val="dash"/>
          </a:ln>
        </p:spPr>
        <p:style>
          <a:lnRef idx="1">
            <a:schemeClr val="accent1"/>
          </a:lnRef>
          <a:fillRef idx="0">
            <a:schemeClr val="accent1"/>
          </a:fillRef>
          <a:effectRef idx="0">
            <a:schemeClr val="accent1"/>
          </a:effectRef>
          <a:fontRef idx="minor">
            <a:schemeClr val="tx1"/>
          </a:fontRef>
        </p:style>
      </p:cxnSp>
      <p:sp>
        <p:nvSpPr>
          <p:cNvPr id="302" name="角丸四角形 301">
            <a:extLst>
              <a:ext uri="{FF2B5EF4-FFF2-40B4-BE49-F238E27FC236}">
                <a16:creationId xmlns:a16="http://schemas.microsoft.com/office/drawing/2014/main" id="{C7A44E03-CFA4-364D-B2E1-E17DF38EFCD5}"/>
              </a:ext>
            </a:extLst>
          </p:cNvPr>
          <p:cNvSpPr/>
          <p:nvPr/>
        </p:nvSpPr>
        <p:spPr>
          <a:xfrm>
            <a:off x="7061122" y="2983972"/>
            <a:ext cx="1071806" cy="391777"/>
          </a:xfrm>
          <a:prstGeom prst="roundRect">
            <a:avLst/>
          </a:prstGeom>
          <a:solidFill>
            <a:sysClr val="window" lastClr="FFFFFF">
              <a:lumMod val="85000"/>
            </a:sysClr>
          </a:solidFill>
          <a:ln w="9525"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1" lang="ja-JP" altLang="en-US" sz="1000" b="0" i="0" u="none" strike="noStrike" kern="0" cap="none" spc="0" normalizeH="0" baseline="0" noProof="0">
              <a:ln>
                <a:noFill/>
              </a:ln>
              <a:solidFill>
                <a:prstClr val="white"/>
              </a:solidFill>
              <a:effectLst/>
              <a:uLnTx/>
              <a:uFillTx/>
              <a:latin typeface="MS PGothic" panose="020B0600070205080204" pitchFamily="34" charset="-128"/>
              <a:ea typeface="MS PGothic" panose="020B0600070205080204" pitchFamily="34" charset="-128"/>
              <a:cs typeface="+mn-cs"/>
            </a:endParaRPr>
          </a:p>
        </p:txBody>
      </p:sp>
      <p:cxnSp>
        <p:nvCxnSpPr>
          <p:cNvPr id="102" name="直線コネクタ 101">
            <a:extLst>
              <a:ext uri="{FF2B5EF4-FFF2-40B4-BE49-F238E27FC236}">
                <a16:creationId xmlns:a16="http://schemas.microsoft.com/office/drawing/2014/main" id="{74131423-38B5-704E-8F05-F639EDA57B26}"/>
              </a:ext>
            </a:extLst>
          </p:cNvPr>
          <p:cNvCxnSpPr>
            <a:cxnSpLocks/>
          </p:cNvCxnSpPr>
          <p:nvPr/>
        </p:nvCxnSpPr>
        <p:spPr>
          <a:xfrm flipV="1">
            <a:off x="7233037" y="1570534"/>
            <a:ext cx="0" cy="759896"/>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3" name="直線コネクタ 102">
            <a:extLst>
              <a:ext uri="{FF2B5EF4-FFF2-40B4-BE49-F238E27FC236}">
                <a16:creationId xmlns:a16="http://schemas.microsoft.com/office/drawing/2014/main" id="{337DC6A4-FDDD-3B4D-BC09-CCF1C2F22B86}"/>
              </a:ext>
            </a:extLst>
          </p:cNvPr>
          <p:cNvCxnSpPr>
            <a:cxnSpLocks/>
          </p:cNvCxnSpPr>
          <p:nvPr/>
        </p:nvCxnSpPr>
        <p:spPr>
          <a:xfrm flipV="1">
            <a:off x="7980749" y="1570534"/>
            <a:ext cx="0" cy="759896"/>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2" name="直線コネクタ 91">
            <a:extLst>
              <a:ext uri="{FF2B5EF4-FFF2-40B4-BE49-F238E27FC236}">
                <a16:creationId xmlns:a16="http://schemas.microsoft.com/office/drawing/2014/main" id="{438E26D2-A076-6248-B840-0DDACB3495F8}"/>
              </a:ext>
            </a:extLst>
          </p:cNvPr>
          <p:cNvCxnSpPr>
            <a:cxnSpLocks/>
          </p:cNvCxnSpPr>
          <p:nvPr/>
        </p:nvCxnSpPr>
        <p:spPr>
          <a:xfrm flipH="1">
            <a:off x="7233036" y="949376"/>
            <a:ext cx="545441" cy="621158"/>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9" name="直線コネクタ 98">
            <a:extLst>
              <a:ext uri="{FF2B5EF4-FFF2-40B4-BE49-F238E27FC236}">
                <a16:creationId xmlns:a16="http://schemas.microsoft.com/office/drawing/2014/main" id="{B09DEF67-F2F4-ED43-BC80-A69C655501AA}"/>
              </a:ext>
            </a:extLst>
          </p:cNvPr>
          <p:cNvCxnSpPr>
            <a:cxnSpLocks/>
          </p:cNvCxnSpPr>
          <p:nvPr/>
        </p:nvCxnSpPr>
        <p:spPr>
          <a:xfrm>
            <a:off x="7357808" y="955462"/>
            <a:ext cx="602174" cy="635338"/>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0" name="直線コネクタ 99">
            <a:extLst>
              <a:ext uri="{FF2B5EF4-FFF2-40B4-BE49-F238E27FC236}">
                <a16:creationId xmlns:a16="http://schemas.microsoft.com/office/drawing/2014/main" id="{79545D66-F606-4348-9703-6C542EB00AFD}"/>
              </a:ext>
            </a:extLst>
          </p:cNvPr>
          <p:cNvCxnSpPr>
            <a:cxnSpLocks/>
            <a:stCxn id="80" idx="2"/>
          </p:cNvCxnSpPr>
          <p:nvPr/>
        </p:nvCxnSpPr>
        <p:spPr>
          <a:xfrm flipH="1">
            <a:off x="7233036" y="1080239"/>
            <a:ext cx="144816" cy="510561"/>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1" name="直線コネクタ 100">
            <a:extLst>
              <a:ext uri="{FF2B5EF4-FFF2-40B4-BE49-F238E27FC236}">
                <a16:creationId xmlns:a16="http://schemas.microsoft.com/office/drawing/2014/main" id="{12B290E3-F305-A946-B236-378E69077B0D}"/>
              </a:ext>
            </a:extLst>
          </p:cNvPr>
          <p:cNvCxnSpPr>
            <a:cxnSpLocks/>
            <a:stCxn id="81" idx="2"/>
          </p:cNvCxnSpPr>
          <p:nvPr/>
        </p:nvCxnSpPr>
        <p:spPr>
          <a:xfrm>
            <a:off x="7795475" y="1080239"/>
            <a:ext cx="185272" cy="497385"/>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5" name="テキスト プレースホルダー 3">
            <a:extLst>
              <a:ext uri="{FF2B5EF4-FFF2-40B4-BE49-F238E27FC236}">
                <a16:creationId xmlns:a16="http://schemas.microsoft.com/office/drawing/2014/main" id="{5911BDCC-CD07-2647-8D37-7CE0CA6D3ABC}"/>
              </a:ext>
            </a:extLst>
          </p:cNvPr>
          <p:cNvSpPr txBox="1">
            <a:spLocks/>
          </p:cNvSpPr>
          <p:nvPr/>
        </p:nvSpPr>
        <p:spPr>
          <a:xfrm>
            <a:off x="228599" y="844214"/>
            <a:ext cx="5306375" cy="4129863"/>
          </a:xfrm>
          <a:prstGeom prst="rect">
            <a:avLst/>
          </a:prstGeom>
        </p:spPr>
        <p:txBody>
          <a:bodyPr/>
          <a:lstStyle>
            <a:lvl1pPr marL="169863" indent="-169863" algn="l" defTabSz="684213" rtl="0" eaLnBrk="1" fontAlgn="base" hangingPunct="1">
              <a:lnSpc>
                <a:spcPct val="95000"/>
              </a:lnSpc>
              <a:spcBef>
                <a:spcPts val="1075"/>
              </a:spcBef>
              <a:spcAft>
                <a:spcPct val="0"/>
              </a:spcAft>
              <a:buClr>
                <a:schemeClr val="tx2"/>
              </a:buClr>
              <a:buSzPct val="90000"/>
              <a:buFont typeface="Arial" charset="0"/>
              <a:buChar char="•"/>
              <a:defRPr lang="en-US" sz="1500" kern="1200" dirty="0">
                <a:solidFill>
                  <a:schemeClr val="tx1"/>
                </a:solidFill>
                <a:latin typeface="+mn-lt"/>
                <a:ea typeface="ＭＳ Ｐゴシック" charset="0"/>
                <a:cs typeface="CiscoSans"/>
              </a:defRPr>
            </a:lvl1pPr>
            <a:lvl2pPr marL="358775" indent="-215900" algn="l" defTabSz="684213" rtl="0" eaLnBrk="1" fontAlgn="base" hangingPunct="1">
              <a:lnSpc>
                <a:spcPct val="95000"/>
              </a:lnSpc>
              <a:spcBef>
                <a:spcPts val="600"/>
              </a:spcBef>
              <a:spcAft>
                <a:spcPct val="0"/>
              </a:spcAft>
              <a:buClr>
                <a:schemeClr val="tx2"/>
              </a:buClr>
              <a:buFont typeface="Arial" charset="0"/>
              <a:buChar char="•"/>
              <a:defRPr lang="en-US" sz="1400" kern="1200" dirty="0">
                <a:solidFill>
                  <a:schemeClr val="tx1"/>
                </a:solidFill>
                <a:latin typeface="+mn-lt"/>
                <a:ea typeface="ＭＳ Ｐゴシック" charset="0"/>
                <a:cs typeface="CiscoSans"/>
              </a:defRPr>
            </a:lvl2pPr>
            <a:lvl3pPr marL="431800" indent="-169863" algn="l" defTabSz="684213" rtl="0" eaLnBrk="1" fontAlgn="base" hangingPunct="1">
              <a:lnSpc>
                <a:spcPct val="95000"/>
              </a:lnSpc>
              <a:spcBef>
                <a:spcPts val="625"/>
              </a:spcBef>
              <a:spcAft>
                <a:spcPct val="0"/>
              </a:spcAft>
              <a:buFont typeface="Arial" charset="0"/>
              <a:buChar char="•"/>
              <a:defRPr lang="en-US" sz="1200" kern="1200" dirty="0">
                <a:solidFill>
                  <a:schemeClr val="tx1"/>
                </a:solidFill>
                <a:latin typeface="+mn-lt"/>
                <a:ea typeface="ＭＳ Ｐゴシック" charset="0"/>
                <a:cs typeface="CiscoSans"/>
              </a:defRPr>
            </a:lvl3pPr>
            <a:lvl4pPr marL="503238" indent="-169863" algn="l" defTabSz="684213" rtl="0" eaLnBrk="1" fontAlgn="base" hangingPunct="1">
              <a:lnSpc>
                <a:spcPct val="95000"/>
              </a:lnSpc>
              <a:spcBef>
                <a:spcPts val="625"/>
              </a:spcBef>
              <a:spcAft>
                <a:spcPct val="0"/>
              </a:spcAft>
              <a:buFont typeface="Arial" charset="0"/>
              <a:buChar char="•"/>
              <a:defRPr lang="en-US" sz="1100" kern="1200" dirty="0">
                <a:solidFill>
                  <a:schemeClr val="tx1"/>
                </a:solidFill>
                <a:latin typeface="+mn-lt"/>
                <a:ea typeface="ＭＳ Ｐゴシック" charset="0"/>
                <a:cs typeface="CiscoSans"/>
              </a:defRPr>
            </a:lvl4pPr>
            <a:lvl5pPr marL="574675" indent="-169863" algn="l" defTabSz="684213" rtl="0" eaLnBrk="1" fontAlgn="base" hangingPunct="1">
              <a:lnSpc>
                <a:spcPct val="95000"/>
              </a:lnSpc>
              <a:spcBef>
                <a:spcPts val="625"/>
              </a:spcBef>
              <a:spcAft>
                <a:spcPct val="0"/>
              </a:spcAft>
              <a:buFont typeface="Arial" charset="0"/>
              <a:buChar char="•"/>
              <a:defRPr lang="en-US" sz="1100" kern="1200" dirty="0">
                <a:solidFill>
                  <a:schemeClr val="tx1"/>
                </a:solidFill>
                <a:latin typeface="+mn-lt"/>
                <a:ea typeface="ＭＳ Ｐゴシック" charset="0"/>
                <a:cs typeface="CiscoSans"/>
              </a:defRPr>
            </a:lvl5pPr>
            <a:lvl6pPr marL="863856" indent="-171445" algn="l" defTabSz="685777" rtl="0" eaLnBrk="1" latinLnBrk="0" hangingPunct="1">
              <a:spcBef>
                <a:spcPts val="600"/>
              </a:spcBef>
              <a:buFont typeface="Arial" pitchFamily="34" charset="0"/>
              <a:buChar char="•"/>
              <a:defRPr sz="900" kern="1200" baseline="0">
                <a:solidFill>
                  <a:schemeClr val="tx1"/>
                </a:solidFill>
                <a:latin typeface="+mn-lt"/>
                <a:ea typeface="+mn-ea"/>
                <a:cs typeface="+mn-cs"/>
              </a:defRPr>
            </a:lvl6pPr>
            <a:lvl7pPr marL="935844" indent="-171422" algn="l" defTabSz="685777" rtl="0" eaLnBrk="1" latinLnBrk="0" hangingPunct="1">
              <a:spcBef>
                <a:spcPts val="600"/>
              </a:spcBef>
              <a:buFont typeface="Arial" pitchFamily="34" charset="0"/>
              <a:buChar char="•"/>
              <a:defRPr sz="800" kern="1200" baseline="0">
                <a:solidFill>
                  <a:schemeClr val="tx1"/>
                </a:solidFill>
                <a:latin typeface="+mn-lt"/>
                <a:ea typeface="+mn-ea"/>
                <a:cs typeface="+mn-cs"/>
              </a:defRPr>
            </a:lvl7pPr>
            <a:lvl8pPr marL="2400220" indent="0" algn="l" defTabSz="685777" rtl="0" eaLnBrk="1" latinLnBrk="0" hangingPunct="1">
              <a:spcBef>
                <a:spcPct val="20000"/>
              </a:spcBef>
              <a:buFont typeface="Arial" pitchFamily="34" charset="0"/>
              <a:buNone/>
              <a:defRPr sz="1500" kern="1200">
                <a:solidFill>
                  <a:schemeClr val="tx1"/>
                </a:solidFill>
                <a:latin typeface="+mn-lt"/>
                <a:ea typeface="+mn-ea"/>
                <a:cs typeface="+mn-cs"/>
              </a:defRPr>
            </a:lvl8pPr>
            <a:lvl9pPr marL="2914553" indent="-171445" algn="l" defTabSz="685777" rtl="0" eaLnBrk="1" latinLnBrk="0" hangingPunct="1">
              <a:spcBef>
                <a:spcPct val="20000"/>
              </a:spcBef>
              <a:buFont typeface="Arial" pitchFamily="34" charset="0"/>
              <a:buChar char="•"/>
              <a:defRPr sz="1500" kern="1200">
                <a:solidFill>
                  <a:schemeClr val="tx1"/>
                </a:solidFill>
                <a:latin typeface="+mn-lt"/>
                <a:ea typeface="+mn-ea"/>
                <a:cs typeface="+mn-cs"/>
              </a:defRPr>
            </a:lvl9pPr>
          </a:lstStyle>
          <a:p>
            <a:pPr marL="0" indent="0">
              <a:lnSpc>
                <a:spcPct val="100000"/>
              </a:lnSpc>
              <a:spcBef>
                <a:spcPts val="600"/>
              </a:spcBef>
              <a:buNone/>
            </a:pPr>
            <a:r>
              <a:rPr kumimoji="1" lang="ja-JP" altLang="en-US" sz="1050">
                <a:latin typeface="MS PGothic" panose="020B0600070205080204" pitchFamily="34" charset="-128"/>
                <a:ea typeface="MS PGothic" panose="020B0600070205080204" pitchFamily="34" charset="-128"/>
              </a:rPr>
              <a:t>　他のサイトとの通信のための </a:t>
            </a:r>
            <a:r>
              <a:rPr kumimoji="1" lang="en-US" altLang="ja-JP" sz="1050" dirty="0">
                <a:latin typeface="MS PGothic" panose="020B0600070205080204" pitchFamily="34" charset="-128"/>
                <a:ea typeface="MS PGothic" panose="020B0600070205080204" pitchFamily="34" charset="-128"/>
              </a:rPr>
              <a:t>WAN</a:t>
            </a:r>
            <a:r>
              <a:rPr kumimoji="1" lang="ja-JP" altLang="en-US" sz="1050">
                <a:latin typeface="MS PGothic" panose="020B0600070205080204" pitchFamily="34" charset="-128"/>
                <a:ea typeface="MS PGothic" panose="020B0600070205080204" pitchFamily="34" charset="-128"/>
              </a:rPr>
              <a:t> の接続において、高度な </a:t>
            </a:r>
            <a:r>
              <a:rPr kumimoji="1" lang="en-US" altLang="ja-JP" sz="1050" dirty="0">
                <a:latin typeface="MS PGothic" panose="020B0600070205080204" pitchFamily="34" charset="-128"/>
                <a:ea typeface="MS PGothic" panose="020B0600070205080204" pitchFamily="34" charset="-128"/>
              </a:rPr>
              <a:t>QoS</a:t>
            </a:r>
            <a:r>
              <a:rPr kumimoji="1" lang="ja-JP" altLang="en-US" sz="1050">
                <a:latin typeface="MS PGothic" panose="020B0600070205080204" pitchFamily="34" charset="-128"/>
                <a:ea typeface="MS PGothic" panose="020B0600070205080204" pitchFamily="34" charset="-128"/>
              </a:rPr>
              <a:t> の適用や </a:t>
            </a:r>
            <a:r>
              <a:rPr kumimoji="1" lang="en-US" altLang="ja-JP" sz="1050" dirty="0">
                <a:latin typeface="MS PGothic" panose="020B0600070205080204" pitchFamily="34" charset="-128"/>
                <a:ea typeface="MS PGothic" panose="020B0600070205080204" pitchFamily="34" charset="-128"/>
              </a:rPr>
              <a:t>IPsec</a:t>
            </a:r>
            <a:r>
              <a:rPr kumimoji="1" lang="ja-JP" altLang="en-US" sz="1050">
                <a:latin typeface="MS PGothic" panose="020B0600070205080204" pitchFamily="34" charset="-128"/>
                <a:ea typeface="MS PGothic" panose="020B0600070205080204" pitchFamily="34" charset="-128"/>
              </a:rPr>
              <a:t> </a:t>
            </a:r>
            <a:r>
              <a:rPr kumimoji="1" lang="en-US" altLang="ja-JP" sz="1050" dirty="0">
                <a:latin typeface="MS PGothic" panose="020B0600070205080204" pitchFamily="34" charset="-128"/>
                <a:ea typeface="MS PGothic" panose="020B0600070205080204" pitchFamily="34" charset="-128"/>
              </a:rPr>
              <a:t>VPN</a:t>
            </a:r>
            <a:r>
              <a:rPr kumimoji="1" lang="ja-JP" altLang="en-US" sz="1050">
                <a:latin typeface="MS PGothic" panose="020B0600070205080204" pitchFamily="34" charset="-128"/>
                <a:ea typeface="MS PGothic" panose="020B0600070205080204" pitchFamily="34" charset="-128"/>
              </a:rPr>
              <a:t> による通信暗号化の実施を念頭にルータ機器を想定します。以下の点を原則とし構成します。</a:t>
            </a:r>
            <a:endParaRPr kumimoji="1" lang="en-US" altLang="ja-JP" sz="1050" dirty="0">
              <a:latin typeface="MS PGothic" panose="020B0600070205080204" pitchFamily="34" charset="-128"/>
              <a:ea typeface="MS PGothic" panose="020B0600070205080204" pitchFamily="34" charset="-128"/>
            </a:endParaRPr>
          </a:p>
          <a:p>
            <a:pPr marL="228600" indent="-228600">
              <a:lnSpc>
                <a:spcPct val="100000"/>
              </a:lnSpc>
              <a:spcBef>
                <a:spcPts val="600"/>
              </a:spcBef>
              <a:buFont typeface="+mj-lt"/>
              <a:buAutoNum type="arabicPeriod"/>
            </a:pPr>
            <a:r>
              <a:rPr kumimoji="1" lang="en-US" altLang="ja-JP" sz="1050" dirty="0">
                <a:latin typeface="MS PGothic" panose="020B0600070205080204" pitchFamily="34" charset="-128"/>
                <a:ea typeface="MS PGothic" panose="020B0600070205080204" pitchFamily="34" charset="-128"/>
              </a:rPr>
              <a:t>WAN</a:t>
            </a:r>
            <a:r>
              <a:rPr kumimoji="1" lang="ja-JP" altLang="en-US" sz="1050">
                <a:latin typeface="MS PGothic" panose="020B0600070205080204" pitchFamily="34" charset="-128"/>
                <a:ea typeface="MS PGothic" panose="020B0600070205080204" pitchFamily="34" charset="-128"/>
              </a:rPr>
              <a:t> 接続に必要な機能、設定を集約した独立した機能ブロックとして位置づける</a:t>
            </a:r>
            <a:endParaRPr kumimoji="1" lang="en-US" altLang="ja-JP" sz="1050" dirty="0">
              <a:latin typeface="MS PGothic" panose="020B0600070205080204" pitchFamily="34" charset="-128"/>
              <a:ea typeface="MS PGothic" panose="020B0600070205080204" pitchFamily="34" charset="-128"/>
            </a:endParaRPr>
          </a:p>
          <a:p>
            <a:pPr marL="228600" indent="-228600">
              <a:lnSpc>
                <a:spcPct val="100000"/>
              </a:lnSpc>
              <a:spcBef>
                <a:spcPts val="600"/>
              </a:spcBef>
              <a:buFont typeface="+mj-lt"/>
              <a:buAutoNum type="arabicPeriod"/>
            </a:pPr>
            <a:r>
              <a:rPr kumimoji="1" lang="ja-JP" altLang="en-US" sz="1050">
                <a:latin typeface="MS PGothic" panose="020B0600070205080204" pitchFamily="34" charset="-128"/>
                <a:ea typeface="MS PGothic" panose="020B0600070205080204" pitchFamily="34" charset="-128"/>
              </a:rPr>
              <a:t>コア レイヤに直結し、他のディストリビューション ブロックから物理的または論理的に独立させる</a:t>
            </a:r>
            <a:endParaRPr kumimoji="1" lang="en-US" altLang="ja-JP" sz="1050" dirty="0">
              <a:latin typeface="MS PGothic" panose="020B0600070205080204" pitchFamily="34" charset="-128"/>
              <a:ea typeface="MS PGothic" panose="020B0600070205080204" pitchFamily="34" charset="-128"/>
            </a:endParaRPr>
          </a:p>
          <a:p>
            <a:pPr marL="0" indent="0">
              <a:lnSpc>
                <a:spcPct val="100000"/>
              </a:lnSpc>
              <a:spcBef>
                <a:spcPts val="600"/>
              </a:spcBef>
              <a:buNone/>
            </a:pPr>
            <a:r>
              <a:rPr kumimoji="1" lang="ja-JP" altLang="en-US" sz="1050">
                <a:latin typeface="MS PGothic" panose="020B0600070205080204" pitchFamily="34" charset="-128"/>
                <a:ea typeface="MS PGothic" panose="020B0600070205080204" pitchFamily="34" charset="-128"/>
              </a:rPr>
              <a:t>　コアがスタック構成でなく相互に独立している場合には、個別の物理インターフェースをルーテッド ポート設定とし、</a:t>
            </a:r>
            <a:r>
              <a:rPr kumimoji="1" lang="en-US" altLang="ja-JP" sz="1050" dirty="0">
                <a:latin typeface="MS PGothic" panose="020B0600070205080204" pitchFamily="34" charset="-128"/>
                <a:ea typeface="MS PGothic" panose="020B0600070205080204" pitchFamily="34" charset="-128"/>
              </a:rPr>
              <a:t>ECMP</a:t>
            </a:r>
            <a:r>
              <a:rPr kumimoji="1" lang="ja-JP" altLang="en-US" sz="1050">
                <a:latin typeface="MS PGothic" panose="020B0600070205080204" pitchFamily="34" charset="-128"/>
                <a:ea typeface="MS PGothic" panose="020B0600070205080204" pitchFamily="34" charset="-128"/>
              </a:rPr>
              <a:t>を用いた構成とします。</a:t>
            </a:r>
            <a:endParaRPr kumimoji="1" lang="en-US" altLang="ja-JP" sz="1050" dirty="0">
              <a:latin typeface="MS PGothic" panose="020B0600070205080204" pitchFamily="34" charset="-128"/>
              <a:ea typeface="MS PGothic" panose="020B0600070205080204" pitchFamily="34" charset="-128"/>
            </a:endParaRPr>
          </a:p>
          <a:p>
            <a:pPr marL="0" indent="0">
              <a:lnSpc>
                <a:spcPct val="100000"/>
              </a:lnSpc>
              <a:spcBef>
                <a:spcPts val="600"/>
              </a:spcBef>
              <a:buNone/>
            </a:pPr>
            <a:r>
              <a:rPr kumimoji="1" lang="ja-JP" altLang="en-US" sz="1050">
                <a:latin typeface="MS PGothic" panose="020B0600070205080204" pitchFamily="34" charset="-128"/>
                <a:ea typeface="MS PGothic" panose="020B0600070205080204" pitchFamily="34" charset="-128"/>
              </a:rPr>
              <a:t>　コアがスタック構成の場合には </a:t>
            </a:r>
            <a:r>
              <a:rPr kumimoji="1" lang="en-US" altLang="ja-JP" sz="1050" dirty="0">
                <a:latin typeface="MS PGothic" panose="020B0600070205080204" pitchFamily="34" charset="-128"/>
                <a:ea typeface="MS PGothic" panose="020B0600070205080204" pitchFamily="34" charset="-128"/>
              </a:rPr>
              <a:t>MEC</a:t>
            </a:r>
            <a:r>
              <a:rPr kumimoji="1" lang="ja-JP" altLang="en-US" sz="1050">
                <a:latin typeface="MS PGothic" panose="020B0600070205080204" pitchFamily="34" charset="-128"/>
                <a:ea typeface="MS PGothic" panose="020B0600070205080204" pitchFamily="34" charset="-128"/>
              </a:rPr>
              <a:t> 設定とし、ポートチャネル論理インターフェースをルーテッドポート設定とします。ルータ側でもリンク アグリゲーション</a:t>
            </a:r>
            <a:r>
              <a:rPr kumimoji="1" lang="en-US" altLang="ja-JP" sz="1050" dirty="0">
                <a:latin typeface="MS PGothic" panose="020B0600070205080204" pitchFamily="34" charset="-128"/>
                <a:ea typeface="MS PGothic" panose="020B0600070205080204" pitchFamily="34" charset="-128"/>
              </a:rPr>
              <a:t>(</a:t>
            </a:r>
            <a:r>
              <a:rPr kumimoji="1" lang="ja-JP" altLang="en-US" sz="1050">
                <a:latin typeface="MS PGothic" panose="020B0600070205080204" pitchFamily="34" charset="-128"/>
                <a:ea typeface="MS PGothic" panose="020B0600070205080204" pitchFamily="34" charset="-128"/>
              </a:rPr>
              <a:t>機能名 </a:t>
            </a:r>
            <a:r>
              <a:rPr kumimoji="1" lang="en-US" altLang="ja-JP" sz="1050" dirty="0">
                <a:latin typeface="MS PGothic" panose="020B0600070205080204" pitchFamily="34" charset="-128"/>
                <a:ea typeface="MS PGothic" panose="020B0600070205080204" pitchFamily="34" charset="-128"/>
              </a:rPr>
              <a:t>Link</a:t>
            </a:r>
            <a:r>
              <a:rPr kumimoji="1" lang="ja-JP" altLang="en-US" sz="1050">
                <a:latin typeface="MS PGothic" panose="020B0600070205080204" pitchFamily="34" charset="-128"/>
                <a:ea typeface="MS PGothic" panose="020B0600070205080204" pitchFamily="34" charset="-128"/>
              </a:rPr>
              <a:t> </a:t>
            </a:r>
            <a:r>
              <a:rPr kumimoji="1" lang="en-US" altLang="ja-JP" sz="1050" dirty="0">
                <a:latin typeface="MS PGothic" panose="020B0600070205080204" pitchFamily="34" charset="-128"/>
                <a:ea typeface="MS PGothic" panose="020B0600070205080204" pitchFamily="34" charset="-128"/>
              </a:rPr>
              <a:t>Bundling</a:t>
            </a:r>
            <a:r>
              <a:rPr kumimoji="1" lang="ja-JP" altLang="en-US" sz="1050">
                <a:latin typeface="MS PGothic" panose="020B0600070205080204" pitchFamily="34" charset="-128"/>
                <a:ea typeface="MS PGothic" panose="020B0600070205080204" pitchFamily="34" charset="-128"/>
              </a:rPr>
              <a:t>、</a:t>
            </a:r>
            <a:r>
              <a:rPr kumimoji="1" lang="en-US" altLang="ja-JP" sz="1050" dirty="0">
                <a:latin typeface="MS PGothic" panose="020B0600070205080204" pitchFamily="34" charset="-128"/>
                <a:ea typeface="MS PGothic" panose="020B0600070205080204" pitchFamily="34" charset="-128"/>
              </a:rPr>
              <a:t>Port</a:t>
            </a:r>
            <a:r>
              <a:rPr kumimoji="1" lang="ja-JP" altLang="en-US" sz="1050">
                <a:latin typeface="MS PGothic" panose="020B0600070205080204" pitchFamily="34" charset="-128"/>
                <a:ea typeface="MS PGothic" panose="020B0600070205080204" pitchFamily="34" charset="-128"/>
              </a:rPr>
              <a:t> </a:t>
            </a:r>
            <a:r>
              <a:rPr kumimoji="1" lang="en-US" altLang="ja-JP" sz="1050" dirty="0">
                <a:latin typeface="MS PGothic" panose="020B0600070205080204" pitchFamily="34" charset="-128"/>
                <a:ea typeface="MS PGothic" panose="020B0600070205080204" pitchFamily="34" charset="-128"/>
              </a:rPr>
              <a:t>Channel</a:t>
            </a:r>
            <a:r>
              <a:rPr kumimoji="1" lang="ja-JP" altLang="en-US" sz="1050">
                <a:latin typeface="MS PGothic" panose="020B0600070205080204" pitchFamily="34" charset="-128"/>
                <a:ea typeface="MS PGothic" panose="020B0600070205080204" pitchFamily="34" charset="-128"/>
              </a:rPr>
              <a:t> など</a:t>
            </a:r>
            <a:r>
              <a:rPr kumimoji="1" lang="en-US" altLang="ja-JP" sz="1050" dirty="0">
                <a:latin typeface="MS PGothic" panose="020B0600070205080204" pitchFamily="34" charset="-128"/>
                <a:ea typeface="MS PGothic" panose="020B0600070205080204" pitchFamily="34" charset="-128"/>
              </a:rPr>
              <a:t>)</a:t>
            </a:r>
            <a:r>
              <a:rPr kumimoji="1" lang="ja-JP" altLang="en-US" sz="1050">
                <a:latin typeface="MS PGothic" panose="020B0600070205080204" pitchFamily="34" charset="-128"/>
                <a:ea typeface="MS PGothic" panose="020B0600070205080204" pitchFamily="34" charset="-128"/>
              </a:rPr>
              <a:t> を用います。</a:t>
            </a:r>
            <a:endParaRPr kumimoji="1" lang="en-US" altLang="ja-JP" sz="1050" dirty="0">
              <a:latin typeface="MS PGothic" panose="020B0600070205080204" pitchFamily="34" charset="-128"/>
              <a:ea typeface="MS PGothic" panose="020B0600070205080204" pitchFamily="34" charset="-128"/>
            </a:endParaRPr>
          </a:p>
          <a:p>
            <a:pPr marL="0" indent="0">
              <a:lnSpc>
                <a:spcPct val="100000"/>
              </a:lnSpc>
              <a:spcBef>
                <a:spcPts val="600"/>
              </a:spcBef>
              <a:buNone/>
            </a:pPr>
            <a:r>
              <a:rPr kumimoji="1" lang="ja-JP" altLang="en-US" sz="1050">
                <a:latin typeface="MS PGothic" panose="020B0600070205080204" pitchFamily="34" charset="-128"/>
                <a:ea typeface="MS PGothic" panose="020B0600070205080204" pitchFamily="34" charset="-128"/>
              </a:rPr>
              <a:t>　コア スイッチと </a:t>
            </a:r>
            <a:r>
              <a:rPr kumimoji="1" lang="en-US" altLang="ja-JP" sz="1050" dirty="0">
                <a:latin typeface="MS PGothic" panose="020B0600070205080204" pitchFamily="34" charset="-128"/>
                <a:ea typeface="MS PGothic" panose="020B0600070205080204" pitchFamily="34" charset="-128"/>
              </a:rPr>
              <a:t>WAN</a:t>
            </a:r>
            <a:r>
              <a:rPr kumimoji="1" lang="ja-JP" altLang="en-US" sz="1050">
                <a:latin typeface="MS PGothic" panose="020B0600070205080204" pitchFamily="34" charset="-128"/>
                <a:ea typeface="MS PGothic" panose="020B0600070205080204" pitchFamily="34" charset="-128"/>
              </a:rPr>
              <a:t> ルータには以下のようなギャップが生じることが多く、対応をする必要があります。</a:t>
            </a:r>
            <a:endParaRPr kumimoji="1" lang="en-US" altLang="ja-JP" sz="1050" dirty="0">
              <a:latin typeface="MS PGothic" panose="020B0600070205080204" pitchFamily="34" charset="-128"/>
              <a:ea typeface="MS PGothic" panose="020B0600070205080204" pitchFamily="34" charset="-128"/>
            </a:endParaRPr>
          </a:p>
          <a:p>
            <a:pPr>
              <a:lnSpc>
                <a:spcPct val="100000"/>
              </a:lnSpc>
              <a:spcBef>
                <a:spcPts val="600"/>
              </a:spcBef>
            </a:pPr>
            <a:r>
              <a:rPr kumimoji="1" lang="ja-JP" altLang="en-US" sz="1050">
                <a:latin typeface="MS PGothic" panose="020B0600070205080204" pitchFamily="34" charset="-128"/>
                <a:ea typeface="MS PGothic" panose="020B0600070205080204" pitchFamily="34" charset="-128"/>
              </a:rPr>
              <a:t>インターフェース速度のギャップ </a:t>
            </a:r>
            <a:r>
              <a:rPr kumimoji="1" lang="en-US" altLang="ja-JP" sz="1050" dirty="0">
                <a:latin typeface="MS PGothic" panose="020B0600070205080204" pitchFamily="34" charset="-128"/>
                <a:ea typeface="MS PGothic" panose="020B0600070205080204" pitchFamily="34" charset="-128"/>
              </a:rPr>
              <a:t>(</a:t>
            </a:r>
            <a:r>
              <a:rPr kumimoji="1" lang="ja-JP" altLang="en-US" sz="1050">
                <a:latin typeface="MS PGothic" panose="020B0600070205080204" pitchFamily="34" charset="-128"/>
                <a:ea typeface="MS PGothic" panose="020B0600070205080204" pitchFamily="34" charset="-128"/>
              </a:rPr>
              <a:t>コア </a:t>
            </a:r>
            <a:r>
              <a:rPr kumimoji="1" lang="en-US" altLang="ja-JP" sz="1050" dirty="0">
                <a:latin typeface="MS PGothic" panose="020B0600070205080204" pitchFamily="34" charset="-128"/>
                <a:ea typeface="MS PGothic" panose="020B0600070205080204" pitchFamily="34" charset="-128"/>
              </a:rPr>
              <a:t>40G</a:t>
            </a:r>
            <a:r>
              <a:rPr kumimoji="1" lang="ja-JP" altLang="en-US" sz="1050">
                <a:latin typeface="MS PGothic" panose="020B0600070205080204" pitchFamily="34" charset="-128"/>
                <a:ea typeface="MS PGothic" panose="020B0600070205080204" pitchFamily="34" charset="-128"/>
              </a:rPr>
              <a:t> に対するルータ </a:t>
            </a:r>
            <a:r>
              <a:rPr kumimoji="1" lang="en-US" altLang="ja-JP" sz="1050" dirty="0">
                <a:latin typeface="MS PGothic" panose="020B0600070205080204" pitchFamily="34" charset="-128"/>
                <a:ea typeface="MS PGothic" panose="020B0600070205080204" pitchFamily="34" charset="-128"/>
              </a:rPr>
              <a:t>10G</a:t>
            </a:r>
            <a:r>
              <a:rPr kumimoji="1" lang="ja-JP" altLang="en-US" sz="1050">
                <a:latin typeface="MS PGothic" panose="020B0600070205080204" pitchFamily="34" charset="-128"/>
                <a:ea typeface="MS PGothic" panose="020B0600070205080204" pitchFamily="34" charset="-128"/>
              </a:rPr>
              <a:t>、</a:t>
            </a:r>
            <a:r>
              <a:rPr kumimoji="1" lang="en-US" altLang="ja-JP" sz="1050" dirty="0">
                <a:latin typeface="MS PGothic" panose="020B0600070205080204" pitchFamily="34" charset="-128"/>
                <a:ea typeface="MS PGothic" panose="020B0600070205080204" pitchFamily="34" charset="-128"/>
              </a:rPr>
              <a:t>1G</a:t>
            </a:r>
            <a:r>
              <a:rPr kumimoji="1" lang="ja-JP" altLang="en-US" sz="1050">
                <a:latin typeface="MS PGothic" panose="020B0600070205080204" pitchFamily="34" charset="-128"/>
                <a:ea typeface="MS PGothic" panose="020B0600070205080204" pitchFamily="34" charset="-128"/>
              </a:rPr>
              <a:t> など</a:t>
            </a:r>
            <a:r>
              <a:rPr kumimoji="1" lang="en-US" altLang="ja-JP" sz="1050" dirty="0">
                <a:latin typeface="MS PGothic" panose="020B0600070205080204" pitchFamily="34" charset="-128"/>
                <a:ea typeface="MS PGothic" panose="020B0600070205080204" pitchFamily="34" charset="-128"/>
              </a:rPr>
              <a:t>)</a:t>
            </a:r>
          </a:p>
          <a:p>
            <a:pPr marL="142875" lvl="1" indent="0">
              <a:lnSpc>
                <a:spcPct val="100000"/>
              </a:lnSpc>
              <a:buNone/>
            </a:pPr>
            <a:r>
              <a:rPr kumimoji="1" lang="ja-JP" altLang="en-US" sz="1050">
                <a:latin typeface="MS PGothic" panose="020B0600070205080204" pitchFamily="34" charset="-128"/>
                <a:ea typeface="MS PGothic" panose="020B0600070205080204" pitchFamily="34" charset="-128"/>
              </a:rPr>
              <a:t>コア スイッチ側にて </a:t>
            </a:r>
            <a:r>
              <a:rPr kumimoji="1" lang="en-US" altLang="ja-JP" sz="1050" dirty="0">
                <a:latin typeface="MS PGothic" panose="020B0600070205080204" pitchFamily="34" charset="-128"/>
                <a:ea typeface="MS PGothic" panose="020B0600070205080204" pitchFamily="34" charset="-128"/>
              </a:rPr>
              <a:t>QSA</a:t>
            </a:r>
            <a:r>
              <a:rPr kumimoji="1" lang="ja-JP" altLang="en-US" sz="1050">
                <a:latin typeface="MS PGothic" panose="020B0600070205080204" pitchFamily="34" charset="-128"/>
                <a:ea typeface="MS PGothic" panose="020B0600070205080204" pitchFamily="34" charset="-128"/>
              </a:rPr>
              <a:t>、ブレイクアウトケーブルなどで対応</a:t>
            </a:r>
            <a:endParaRPr kumimoji="1" lang="en-US" altLang="ja-JP" sz="1050" dirty="0">
              <a:latin typeface="MS PGothic" panose="020B0600070205080204" pitchFamily="34" charset="-128"/>
              <a:ea typeface="MS PGothic" panose="020B0600070205080204" pitchFamily="34" charset="-128"/>
            </a:endParaRPr>
          </a:p>
          <a:p>
            <a:pPr marL="142875" lvl="1" indent="0">
              <a:lnSpc>
                <a:spcPct val="100000"/>
              </a:lnSpc>
              <a:buNone/>
            </a:pPr>
            <a:r>
              <a:rPr kumimoji="1" lang="en-US" altLang="ja-JP" sz="1050" dirty="0">
                <a:latin typeface="MS PGothic" panose="020B0600070205080204" pitchFamily="34" charset="-128"/>
                <a:ea typeface="MS PGothic" panose="020B0600070205080204" pitchFamily="34" charset="-128"/>
              </a:rPr>
              <a:t>※</a:t>
            </a:r>
            <a:r>
              <a:rPr kumimoji="1" lang="ja-JP" altLang="en-US" sz="1050">
                <a:latin typeface="MS PGothic" panose="020B0600070205080204" pitchFamily="34" charset="-128"/>
                <a:ea typeface="MS PGothic" panose="020B0600070205080204" pitchFamily="34" charset="-128"/>
              </a:rPr>
              <a:t> シスコ製 </a:t>
            </a:r>
            <a:r>
              <a:rPr kumimoji="1" lang="en-US" altLang="ja-JP" sz="1050" dirty="0">
                <a:latin typeface="MS PGothic" panose="020B0600070205080204" pitchFamily="34" charset="-128"/>
                <a:ea typeface="MS PGothic" panose="020B0600070205080204" pitchFamily="34" charset="-128"/>
              </a:rPr>
              <a:t>QSA</a:t>
            </a:r>
            <a:r>
              <a:rPr kumimoji="1" lang="ja-JP" altLang="en-US" sz="1050">
                <a:latin typeface="MS PGothic" panose="020B0600070205080204" pitchFamily="34" charset="-128"/>
                <a:ea typeface="MS PGothic" panose="020B0600070205080204" pitchFamily="34" charset="-128"/>
              </a:rPr>
              <a:t>、および </a:t>
            </a:r>
            <a:r>
              <a:rPr kumimoji="1" lang="en-US" altLang="ja-JP" sz="1050" dirty="0">
                <a:latin typeface="MS PGothic" panose="020B0600070205080204" pitchFamily="34" charset="-128"/>
                <a:ea typeface="MS PGothic" panose="020B0600070205080204" pitchFamily="34" charset="-128"/>
              </a:rPr>
              <a:t>Catalyst9000</a:t>
            </a:r>
            <a:r>
              <a:rPr kumimoji="1" lang="ja-JP" altLang="en-US" sz="1050">
                <a:latin typeface="MS PGothic" panose="020B0600070205080204" pitchFamily="34" charset="-128"/>
                <a:ea typeface="MS PGothic" panose="020B0600070205080204" pitchFamily="34" charset="-128"/>
              </a:rPr>
              <a:t> シリーズの </a:t>
            </a:r>
            <a:r>
              <a:rPr kumimoji="1" lang="en-US" altLang="ja-JP" sz="1050" dirty="0">
                <a:latin typeface="MS PGothic" panose="020B0600070205080204" pitchFamily="34" charset="-128"/>
                <a:ea typeface="MS PGothic" panose="020B0600070205080204" pitchFamily="34" charset="-128"/>
              </a:rPr>
              <a:t>10GBASE-X</a:t>
            </a:r>
            <a:r>
              <a:rPr kumimoji="1" lang="ja-JP" altLang="en-US" sz="1050">
                <a:latin typeface="MS PGothic" panose="020B0600070205080204" pitchFamily="34" charset="-128"/>
                <a:ea typeface="MS PGothic" panose="020B0600070205080204" pitchFamily="34" charset="-128"/>
              </a:rPr>
              <a:t> ポートは </a:t>
            </a:r>
            <a:r>
              <a:rPr kumimoji="1" lang="en-US" altLang="ja-JP" sz="1050" dirty="0">
                <a:latin typeface="MS PGothic" panose="020B0600070205080204" pitchFamily="34" charset="-128"/>
                <a:ea typeface="MS PGothic" panose="020B0600070205080204" pitchFamily="34" charset="-128"/>
              </a:rPr>
              <a:t>1G</a:t>
            </a:r>
            <a:r>
              <a:rPr kumimoji="1" lang="ja-JP" altLang="en-US" sz="1050">
                <a:latin typeface="MS PGothic" panose="020B0600070205080204" pitchFamily="34" charset="-128"/>
                <a:ea typeface="MS PGothic" panose="020B0600070205080204" pitchFamily="34" charset="-128"/>
              </a:rPr>
              <a:t> </a:t>
            </a:r>
            <a:r>
              <a:rPr kumimoji="1" lang="en-US" altLang="ja-JP" sz="1050" dirty="0">
                <a:latin typeface="MS PGothic" panose="020B0600070205080204" pitchFamily="34" charset="-128"/>
                <a:ea typeface="MS PGothic" panose="020B0600070205080204" pitchFamily="34" charset="-128"/>
              </a:rPr>
              <a:t>SFP</a:t>
            </a:r>
            <a:r>
              <a:rPr kumimoji="1" lang="ja-JP" altLang="en-US" sz="1050">
                <a:latin typeface="MS PGothic" panose="020B0600070205080204" pitchFamily="34" charset="-128"/>
                <a:ea typeface="MS PGothic" panose="020B0600070205080204" pitchFamily="34" charset="-128"/>
              </a:rPr>
              <a:t> に対応しています。</a:t>
            </a:r>
            <a:endParaRPr kumimoji="1" lang="en-US" altLang="ja-JP" sz="1050" dirty="0">
              <a:latin typeface="MS PGothic" panose="020B0600070205080204" pitchFamily="34" charset="-128"/>
              <a:ea typeface="MS PGothic" panose="020B0600070205080204" pitchFamily="34" charset="-128"/>
            </a:endParaRPr>
          </a:p>
          <a:p>
            <a:pPr>
              <a:lnSpc>
                <a:spcPct val="100000"/>
              </a:lnSpc>
              <a:spcBef>
                <a:spcPts val="600"/>
              </a:spcBef>
            </a:pPr>
            <a:r>
              <a:rPr kumimoji="1" lang="ja-JP" altLang="en-US" sz="1050">
                <a:latin typeface="MS PGothic" panose="020B0600070205080204" pitchFamily="34" charset="-128"/>
                <a:ea typeface="MS PGothic" panose="020B0600070205080204" pitchFamily="34" charset="-128"/>
              </a:rPr>
              <a:t>転送性能のギャップ  </a:t>
            </a:r>
            <a:r>
              <a:rPr kumimoji="1" lang="en-US" altLang="ja-JP" sz="1050" dirty="0">
                <a:latin typeface="MS PGothic" panose="020B0600070205080204" pitchFamily="34" charset="-128"/>
                <a:ea typeface="MS PGothic" panose="020B0600070205080204" pitchFamily="34" charset="-128"/>
              </a:rPr>
              <a:t>(</a:t>
            </a:r>
            <a:r>
              <a:rPr kumimoji="1" lang="ja-JP" altLang="en-US" sz="1050">
                <a:latin typeface="MS PGothic" panose="020B0600070205080204" pitchFamily="34" charset="-128"/>
                <a:ea typeface="MS PGothic" panose="020B0600070205080204" pitchFamily="34" charset="-128"/>
              </a:rPr>
              <a:t>ルータの全体転送性能が最大 </a:t>
            </a:r>
            <a:r>
              <a:rPr kumimoji="1" lang="en-US" altLang="ja-JP" sz="1050" dirty="0">
                <a:latin typeface="MS PGothic" panose="020B0600070205080204" pitchFamily="34" charset="-128"/>
                <a:ea typeface="MS PGothic" panose="020B0600070205080204" pitchFamily="34" charset="-128"/>
              </a:rPr>
              <a:t>2Gbps</a:t>
            </a:r>
            <a:r>
              <a:rPr kumimoji="1" lang="ja-JP" altLang="en-US" sz="1050">
                <a:latin typeface="MS PGothic" panose="020B0600070205080204" pitchFamily="34" charset="-128"/>
                <a:ea typeface="MS PGothic" panose="020B0600070205080204" pitchFamily="34" charset="-128"/>
              </a:rPr>
              <a:t> である、など</a:t>
            </a:r>
            <a:r>
              <a:rPr kumimoji="1" lang="en-US" altLang="ja-JP" sz="1050" dirty="0">
                <a:latin typeface="MS PGothic" panose="020B0600070205080204" pitchFamily="34" charset="-128"/>
                <a:ea typeface="MS PGothic" panose="020B0600070205080204" pitchFamily="34" charset="-128"/>
              </a:rPr>
              <a:t>)</a:t>
            </a:r>
          </a:p>
          <a:p>
            <a:pPr marL="142875" lvl="1" indent="0">
              <a:lnSpc>
                <a:spcPct val="100000"/>
              </a:lnSpc>
              <a:buNone/>
            </a:pPr>
            <a:r>
              <a:rPr kumimoji="1" lang="ja-JP" altLang="en-US" sz="1050">
                <a:latin typeface="MS PGothic" panose="020B0600070205080204" pitchFamily="34" charset="-128"/>
                <a:ea typeface="MS PGothic" panose="020B0600070205080204" pitchFamily="34" charset="-128"/>
              </a:rPr>
              <a:t>ルータにて </a:t>
            </a:r>
            <a:r>
              <a:rPr kumimoji="1" lang="en-US" altLang="ja-JP" sz="1050" dirty="0">
                <a:latin typeface="MS PGothic" panose="020B0600070205080204" pitchFamily="34" charset="-128"/>
                <a:ea typeface="MS PGothic" panose="020B0600070205080204" pitchFamily="34" charset="-128"/>
              </a:rPr>
              <a:t>Ingress</a:t>
            </a:r>
            <a:r>
              <a:rPr kumimoji="1" lang="ja-JP" altLang="en-US" sz="1050">
                <a:latin typeface="MS PGothic" panose="020B0600070205080204" pitchFamily="34" charset="-128"/>
                <a:ea typeface="MS PGothic" panose="020B0600070205080204" pitchFamily="34" charset="-128"/>
              </a:rPr>
              <a:t> </a:t>
            </a:r>
            <a:r>
              <a:rPr kumimoji="1" lang="en-US" altLang="ja-JP" sz="1050" dirty="0">
                <a:latin typeface="MS PGothic" panose="020B0600070205080204" pitchFamily="34" charset="-128"/>
                <a:ea typeface="MS PGothic" panose="020B0600070205080204" pitchFamily="34" charset="-128"/>
              </a:rPr>
              <a:t>/</a:t>
            </a:r>
            <a:r>
              <a:rPr kumimoji="1" lang="ja-JP" altLang="en-US" sz="1050">
                <a:latin typeface="MS PGothic" panose="020B0600070205080204" pitchFamily="34" charset="-128"/>
                <a:ea typeface="MS PGothic" panose="020B0600070205080204" pitchFamily="34" charset="-128"/>
              </a:rPr>
              <a:t> </a:t>
            </a:r>
            <a:r>
              <a:rPr kumimoji="1" lang="en-US" altLang="ja-JP" sz="1050" dirty="0" err="1">
                <a:latin typeface="MS PGothic" panose="020B0600070205080204" pitchFamily="34" charset="-128"/>
                <a:ea typeface="MS PGothic" panose="020B0600070205080204" pitchFamily="34" charset="-128"/>
              </a:rPr>
              <a:t>Eggress</a:t>
            </a:r>
            <a:r>
              <a:rPr kumimoji="1" lang="ja-JP" altLang="en-US" sz="1050">
                <a:latin typeface="MS PGothic" panose="020B0600070205080204" pitchFamily="34" charset="-128"/>
                <a:ea typeface="MS PGothic" panose="020B0600070205080204" pitchFamily="34" charset="-128"/>
              </a:rPr>
              <a:t> </a:t>
            </a:r>
            <a:r>
              <a:rPr kumimoji="1" lang="en-US" altLang="ja-JP" sz="1050" dirty="0">
                <a:latin typeface="MS PGothic" panose="020B0600070205080204" pitchFamily="34" charset="-128"/>
                <a:ea typeface="MS PGothic" panose="020B0600070205080204" pitchFamily="34" charset="-128"/>
              </a:rPr>
              <a:t>Shaping</a:t>
            </a:r>
            <a:r>
              <a:rPr kumimoji="1" lang="ja-JP" altLang="en-US" sz="1050">
                <a:latin typeface="MS PGothic" panose="020B0600070205080204" pitchFamily="34" charset="-128"/>
                <a:ea typeface="MS PGothic" panose="020B0600070205080204" pitchFamily="34" charset="-128"/>
              </a:rPr>
              <a:t> や </a:t>
            </a:r>
            <a:r>
              <a:rPr kumimoji="1" lang="en-US" altLang="ja-JP" sz="1050" dirty="0">
                <a:latin typeface="MS PGothic" panose="020B0600070205080204" pitchFamily="34" charset="-128"/>
                <a:ea typeface="MS PGothic" panose="020B0600070205080204" pitchFamily="34" charset="-128"/>
              </a:rPr>
              <a:t>IEEE802.3x</a:t>
            </a:r>
            <a:r>
              <a:rPr kumimoji="1" lang="ja-JP" altLang="en-US" sz="1050">
                <a:latin typeface="MS PGothic" panose="020B0600070205080204" pitchFamily="34" charset="-128"/>
                <a:ea typeface="MS PGothic" panose="020B0600070205080204" pitchFamily="34" charset="-128"/>
              </a:rPr>
              <a:t> </a:t>
            </a:r>
            <a:r>
              <a:rPr kumimoji="1" lang="en-US" altLang="ja-JP" sz="1050" dirty="0">
                <a:latin typeface="MS PGothic" panose="020B0600070205080204" pitchFamily="34" charset="-128"/>
                <a:ea typeface="MS PGothic" panose="020B0600070205080204" pitchFamily="34" charset="-128"/>
              </a:rPr>
              <a:t>Flow Control </a:t>
            </a:r>
            <a:r>
              <a:rPr kumimoji="1" lang="ja-JP" altLang="en-US" sz="1050">
                <a:latin typeface="MS PGothic" panose="020B0600070205080204" pitchFamily="34" charset="-128"/>
                <a:ea typeface="MS PGothic" panose="020B0600070205080204" pitchFamily="34" charset="-128"/>
              </a:rPr>
              <a:t>ポーズ送信機能で対応</a:t>
            </a:r>
          </a:p>
        </p:txBody>
      </p:sp>
      <p:sp>
        <p:nvSpPr>
          <p:cNvPr id="55" name="Slide Number Placeholder 4">
            <a:extLst>
              <a:ext uri="{FF2B5EF4-FFF2-40B4-BE49-F238E27FC236}">
                <a16:creationId xmlns:a16="http://schemas.microsoft.com/office/drawing/2014/main" id="{90DF7686-8DC0-F344-B871-D0444EBA8046}"/>
              </a:ext>
            </a:extLst>
          </p:cNvPr>
          <p:cNvSpPr txBox="1">
            <a:spLocks/>
          </p:cNvSpPr>
          <p:nvPr/>
        </p:nvSpPr>
        <p:spPr>
          <a:xfrm>
            <a:off x="8648700" y="4884738"/>
            <a:ext cx="495300" cy="274637"/>
          </a:xfrm>
          <a:prstGeom prst="rect">
            <a:avLst/>
          </a:prstGeom>
        </p:spPr>
        <p:txBody>
          <a:bodyPr>
            <a:noAutofit/>
          </a:bodyPr>
          <a:lstStyle>
            <a:defPPr>
              <a:defRPr lang="en-US"/>
            </a:defPPr>
            <a:lvl1pPr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1pPr>
            <a:lvl2pPr marL="4572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2pPr>
            <a:lvl3pPr marL="9144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3pPr>
            <a:lvl4pPr marL="13716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4pPr>
            <a:lvl5pPr marL="18288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5pPr>
            <a:lvl6pPr marL="2286000" algn="l" defTabSz="457200" rtl="0" eaLnBrk="1" latinLnBrk="0" hangingPunct="1">
              <a:defRPr kern="1200">
                <a:solidFill>
                  <a:schemeClr val="tx1"/>
                </a:solidFill>
                <a:latin typeface="Arial" charset="0"/>
                <a:ea typeface="ＭＳ Ｐゴシック" charset="0"/>
                <a:cs typeface="ＭＳ Ｐゴシック" charset="0"/>
              </a:defRPr>
            </a:lvl6pPr>
            <a:lvl7pPr marL="2743200" algn="l" defTabSz="457200" rtl="0" eaLnBrk="1" latinLnBrk="0" hangingPunct="1">
              <a:defRPr kern="1200">
                <a:solidFill>
                  <a:schemeClr val="tx1"/>
                </a:solidFill>
                <a:latin typeface="Arial" charset="0"/>
                <a:ea typeface="ＭＳ Ｐゴシック" charset="0"/>
                <a:cs typeface="ＭＳ Ｐゴシック" charset="0"/>
              </a:defRPr>
            </a:lvl7pPr>
            <a:lvl8pPr marL="3200400" algn="l" defTabSz="457200" rtl="0" eaLnBrk="1" latinLnBrk="0" hangingPunct="1">
              <a:defRPr kern="1200">
                <a:solidFill>
                  <a:schemeClr val="tx1"/>
                </a:solidFill>
                <a:latin typeface="Arial" charset="0"/>
                <a:ea typeface="ＭＳ Ｐゴシック" charset="0"/>
                <a:cs typeface="ＭＳ Ｐゴシック" charset="0"/>
              </a:defRPr>
            </a:lvl8pPr>
            <a:lvl9pPr marL="3657600" algn="l" defTabSz="457200" rtl="0" eaLnBrk="1" latinLnBrk="0" hangingPunct="1">
              <a:defRPr kern="1200">
                <a:solidFill>
                  <a:schemeClr val="tx1"/>
                </a:solidFill>
                <a:latin typeface="Arial" charset="0"/>
                <a:ea typeface="ＭＳ Ｐゴシック" charset="0"/>
                <a:cs typeface="ＭＳ Ｐゴシック" charset="0"/>
              </a:defRPr>
            </a:lvl9pPr>
          </a:lstStyle>
          <a:p>
            <a:fld id="{3945D0FD-48F1-4D72-80C5-FFB60B92A834}" type="slidenum">
              <a:rPr lang="en-US" sz="900" smtClean="0">
                <a:latin typeface="MS PGothic" panose="020B0600070205080204" pitchFamily="34" charset="-128"/>
                <a:ea typeface="MS PGothic" panose="020B0600070205080204" pitchFamily="34" charset="-128"/>
              </a:rPr>
              <a:pPr/>
              <a:t>65</a:t>
            </a:fld>
            <a:endParaRPr lang="en-US" sz="900" dirty="0">
              <a:latin typeface="MS PGothic" panose="020B0600070205080204" pitchFamily="34" charset="-128"/>
              <a:ea typeface="MS PGothic" panose="020B0600070205080204" pitchFamily="34" charset="-128"/>
            </a:endParaRPr>
          </a:p>
        </p:txBody>
      </p:sp>
      <p:pic>
        <p:nvPicPr>
          <p:cNvPr id="80" name="Picture 28">
            <a:extLst>
              <a:ext uri="{FF2B5EF4-FFF2-40B4-BE49-F238E27FC236}">
                <a16:creationId xmlns:a16="http://schemas.microsoft.com/office/drawing/2014/main" id="{68BBE0FC-0984-BD41-AD02-D2672E75F2D9}"/>
              </a:ext>
            </a:extLst>
          </p:cNvPr>
          <p:cNvPicPr>
            <a:picLocks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7234495" y="799222"/>
            <a:ext cx="286713" cy="2810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1" name="Picture 28">
            <a:extLst>
              <a:ext uri="{FF2B5EF4-FFF2-40B4-BE49-F238E27FC236}">
                <a16:creationId xmlns:a16="http://schemas.microsoft.com/office/drawing/2014/main" id="{93B4D018-FA16-7641-8D9B-2EDA21259FE1}"/>
              </a:ext>
            </a:extLst>
          </p:cNvPr>
          <p:cNvPicPr>
            <a:picLocks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7652118" y="799222"/>
            <a:ext cx="286713" cy="2810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6" name="Picture 37">
            <a:extLst>
              <a:ext uri="{FF2B5EF4-FFF2-40B4-BE49-F238E27FC236}">
                <a16:creationId xmlns:a16="http://schemas.microsoft.com/office/drawing/2014/main" id="{1DE6D8D2-909A-BC43-9A5B-CED7456B300B}"/>
              </a:ext>
            </a:extLst>
          </p:cNvPr>
          <p:cNvPicPr>
            <a:picLocks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999938" y="1461482"/>
            <a:ext cx="421777" cy="24819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5" name="円/楕円 14">
            <a:extLst>
              <a:ext uri="{FF2B5EF4-FFF2-40B4-BE49-F238E27FC236}">
                <a16:creationId xmlns:a16="http://schemas.microsoft.com/office/drawing/2014/main" id="{48B13AC8-B5BC-C947-A75A-5705EA4CB79A}"/>
              </a:ext>
            </a:extLst>
          </p:cNvPr>
          <p:cNvSpPr/>
          <p:nvPr/>
        </p:nvSpPr>
        <p:spPr>
          <a:xfrm>
            <a:off x="6761524" y="1911992"/>
            <a:ext cx="943026" cy="449451"/>
          </a:xfrm>
          <a:prstGeom prst="ellipse">
            <a:avLst/>
          </a:prstGeom>
          <a:solidFill>
            <a:schemeClr val="bg2"/>
          </a:solidFill>
          <a:ln w="6350">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latin typeface="MS PGothic" panose="020B0600070205080204" pitchFamily="34" charset="-128"/>
              <a:ea typeface="MS PGothic" panose="020B0600070205080204" pitchFamily="34" charset="-128"/>
            </a:endParaRPr>
          </a:p>
        </p:txBody>
      </p:sp>
      <p:pic>
        <p:nvPicPr>
          <p:cNvPr id="16" name="図 15">
            <a:extLst>
              <a:ext uri="{FF2B5EF4-FFF2-40B4-BE49-F238E27FC236}">
                <a16:creationId xmlns:a16="http://schemas.microsoft.com/office/drawing/2014/main" id="{FAEE8C24-D375-684E-805E-0DD907F2BF56}"/>
              </a:ext>
            </a:extLst>
          </p:cNvPr>
          <p:cNvPicPr>
            <a:picLocks noChangeAspect="1"/>
          </p:cNvPicPr>
          <p:nvPr/>
        </p:nvPicPr>
        <p:blipFill>
          <a:blip r:embed="rId4"/>
          <a:stretch>
            <a:fillRect/>
          </a:stretch>
        </p:blipFill>
        <p:spPr>
          <a:xfrm>
            <a:off x="5707921" y="1273938"/>
            <a:ext cx="711408" cy="754787"/>
          </a:xfrm>
          <a:prstGeom prst="rect">
            <a:avLst/>
          </a:prstGeom>
          <a:solidFill>
            <a:schemeClr val="bg2"/>
          </a:solidFill>
          <a:ln>
            <a:solidFill>
              <a:schemeClr val="tx1">
                <a:lumMod val="25000"/>
                <a:lumOff val="75000"/>
              </a:schemeClr>
            </a:solidFill>
          </a:ln>
        </p:spPr>
      </p:pic>
      <p:pic>
        <p:nvPicPr>
          <p:cNvPr id="94" name="図 93">
            <a:extLst>
              <a:ext uri="{FF2B5EF4-FFF2-40B4-BE49-F238E27FC236}">
                <a16:creationId xmlns:a16="http://schemas.microsoft.com/office/drawing/2014/main" id="{7C157FA4-339D-9042-B6CC-62A2FDEDE8EB}"/>
              </a:ext>
            </a:extLst>
          </p:cNvPr>
          <p:cNvPicPr>
            <a:picLocks noChangeAspect="1"/>
          </p:cNvPicPr>
          <p:nvPr/>
        </p:nvPicPr>
        <p:blipFill>
          <a:blip r:embed="rId5"/>
          <a:stretch>
            <a:fillRect/>
          </a:stretch>
        </p:blipFill>
        <p:spPr>
          <a:xfrm>
            <a:off x="5987734" y="1534668"/>
            <a:ext cx="711408" cy="754787"/>
          </a:xfrm>
          <a:prstGeom prst="rect">
            <a:avLst/>
          </a:prstGeom>
          <a:solidFill>
            <a:schemeClr val="bg2"/>
          </a:solidFill>
          <a:ln>
            <a:solidFill>
              <a:schemeClr val="tx1">
                <a:lumMod val="25000"/>
                <a:lumOff val="75000"/>
              </a:schemeClr>
            </a:solidFill>
          </a:ln>
        </p:spPr>
      </p:pic>
      <p:pic>
        <p:nvPicPr>
          <p:cNvPr id="97" name="Picture 37">
            <a:extLst>
              <a:ext uri="{FF2B5EF4-FFF2-40B4-BE49-F238E27FC236}">
                <a16:creationId xmlns:a16="http://schemas.microsoft.com/office/drawing/2014/main" id="{4D606D1C-B5F9-5147-A558-8E910997E4A2}"/>
              </a:ext>
            </a:extLst>
          </p:cNvPr>
          <p:cNvPicPr>
            <a:picLocks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750031" y="1461482"/>
            <a:ext cx="421777" cy="24819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98" name="円/楕円 97">
            <a:extLst>
              <a:ext uri="{FF2B5EF4-FFF2-40B4-BE49-F238E27FC236}">
                <a16:creationId xmlns:a16="http://schemas.microsoft.com/office/drawing/2014/main" id="{1C58BA88-50FD-6F42-B912-AD9A7289395A}"/>
              </a:ext>
            </a:extLst>
          </p:cNvPr>
          <p:cNvSpPr/>
          <p:nvPr/>
        </p:nvSpPr>
        <p:spPr>
          <a:xfrm>
            <a:off x="7511617" y="1911992"/>
            <a:ext cx="943026" cy="449451"/>
          </a:xfrm>
          <a:prstGeom prst="ellipse">
            <a:avLst/>
          </a:prstGeom>
          <a:solidFill>
            <a:schemeClr val="bg2"/>
          </a:solidFill>
          <a:ln w="6350">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latin typeface="MS PGothic" panose="020B0600070205080204" pitchFamily="34" charset="-128"/>
              <a:ea typeface="MS PGothic" panose="020B0600070205080204" pitchFamily="34" charset="-128"/>
            </a:endParaRPr>
          </a:p>
        </p:txBody>
      </p:sp>
      <p:sp>
        <p:nvSpPr>
          <p:cNvPr id="44" name="テキスト ボックス 43">
            <a:extLst>
              <a:ext uri="{FF2B5EF4-FFF2-40B4-BE49-F238E27FC236}">
                <a16:creationId xmlns:a16="http://schemas.microsoft.com/office/drawing/2014/main" id="{0C53FCE1-51BE-8B44-9C25-A82401781B18}"/>
              </a:ext>
            </a:extLst>
          </p:cNvPr>
          <p:cNvSpPr txBox="1"/>
          <p:nvPr/>
        </p:nvSpPr>
        <p:spPr>
          <a:xfrm>
            <a:off x="6939550" y="2005215"/>
            <a:ext cx="582211" cy="261610"/>
          </a:xfrm>
          <a:prstGeom prst="rect">
            <a:avLst/>
          </a:prstGeom>
          <a:noFill/>
        </p:spPr>
        <p:txBody>
          <a:bodyPr wrap="none" rtlCol="0">
            <a:spAutoFit/>
          </a:bodyPr>
          <a:lstStyle/>
          <a:p>
            <a:pPr algn="ctr"/>
            <a:r>
              <a:rPr kumimoji="1" lang="en-US" altLang="ja-JP" sz="1050" dirty="0">
                <a:latin typeface="MS PGothic" panose="020B0600070205080204" pitchFamily="34" charset="-128"/>
                <a:ea typeface="MS PGothic" panose="020B0600070205080204" pitchFamily="34" charset="-128"/>
              </a:rPr>
              <a:t>WAN</a:t>
            </a:r>
            <a:r>
              <a:rPr kumimoji="1" lang="ja-JP" altLang="en-US" sz="1050" dirty="0">
                <a:latin typeface="MS PGothic" panose="020B0600070205080204" pitchFamily="34" charset="-128"/>
                <a:ea typeface="MS PGothic" panose="020B0600070205080204" pitchFamily="34" charset="-128"/>
              </a:rPr>
              <a:t> </a:t>
            </a:r>
            <a:r>
              <a:rPr kumimoji="1" lang="en-US" altLang="ja-JP" sz="1050" dirty="0">
                <a:latin typeface="MS PGothic" panose="020B0600070205080204" pitchFamily="34" charset="-128"/>
                <a:ea typeface="MS PGothic" panose="020B0600070205080204" pitchFamily="34" charset="-128"/>
              </a:rPr>
              <a:t>1</a:t>
            </a:r>
            <a:endParaRPr kumimoji="1" lang="ja-JP" altLang="en-US" sz="1050" dirty="0">
              <a:latin typeface="MS PGothic" panose="020B0600070205080204" pitchFamily="34" charset="-128"/>
              <a:ea typeface="MS PGothic" panose="020B0600070205080204" pitchFamily="34" charset="-128"/>
            </a:endParaRPr>
          </a:p>
        </p:txBody>
      </p:sp>
      <p:sp>
        <p:nvSpPr>
          <p:cNvPr id="104" name="テキスト ボックス 103">
            <a:extLst>
              <a:ext uri="{FF2B5EF4-FFF2-40B4-BE49-F238E27FC236}">
                <a16:creationId xmlns:a16="http://schemas.microsoft.com/office/drawing/2014/main" id="{4EF040EA-FAC9-1D41-8634-A13764F6EB88}"/>
              </a:ext>
            </a:extLst>
          </p:cNvPr>
          <p:cNvSpPr txBox="1"/>
          <p:nvPr/>
        </p:nvSpPr>
        <p:spPr>
          <a:xfrm>
            <a:off x="7689643" y="2005912"/>
            <a:ext cx="582211" cy="261610"/>
          </a:xfrm>
          <a:prstGeom prst="rect">
            <a:avLst/>
          </a:prstGeom>
          <a:noFill/>
        </p:spPr>
        <p:txBody>
          <a:bodyPr wrap="none" rtlCol="0">
            <a:spAutoFit/>
          </a:bodyPr>
          <a:lstStyle/>
          <a:p>
            <a:pPr algn="ctr"/>
            <a:r>
              <a:rPr kumimoji="1" lang="en-US" altLang="ja-JP" sz="1050" dirty="0">
                <a:latin typeface="MS PGothic" panose="020B0600070205080204" pitchFamily="34" charset="-128"/>
                <a:ea typeface="MS PGothic" panose="020B0600070205080204" pitchFamily="34" charset="-128"/>
              </a:rPr>
              <a:t>WAN</a:t>
            </a:r>
            <a:r>
              <a:rPr kumimoji="1" lang="ja-JP" altLang="en-US" sz="1050" dirty="0">
                <a:latin typeface="MS PGothic" panose="020B0600070205080204" pitchFamily="34" charset="-128"/>
                <a:ea typeface="MS PGothic" panose="020B0600070205080204" pitchFamily="34" charset="-128"/>
              </a:rPr>
              <a:t> </a:t>
            </a:r>
            <a:r>
              <a:rPr kumimoji="1" lang="en-US" altLang="ja-JP" sz="1050" dirty="0">
                <a:latin typeface="MS PGothic" panose="020B0600070205080204" pitchFamily="34" charset="-128"/>
                <a:ea typeface="MS PGothic" panose="020B0600070205080204" pitchFamily="34" charset="-128"/>
              </a:rPr>
              <a:t>2</a:t>
            </a:r>
            <a:endParaRPr kumimoji="1" lang="ja-JP" altLang="en-US" sz="1050" dirty="0">
              <a:latin typeface="MS PGothic" panose="020B0600070205080204" pitchFamily="34" charset="-128"/>
              <a:ea typeface="MS PGothic" panose="020B0600070205080204" pitchFamily="34" charset="-128"/>
            </a:endParaRPr>
          </a:p>
        </p:txBody>
      </p:sp>
      <p:sp>
        <p:nvSpPr>
          <p:cNvPr id="252" name="テキスト ボックス 251">
            <a:extLst>
              <a:ext uri="{FF2B5EF4-FFF2-40B4-BE49-F238E27FC236}">
                <a16:creationId xmlns:a16="http://schemas.microsoft.com/office/drawing/2014/main" id="{9F9B1626-A067-954A-8BEF-B9707763927E}"/>
              </a:ext>
            </a:extLst>
          </p:cNvPr>
          <p:cNvSpPr txBox="1"/>
          <p:nvPr/>
        </p:nvSpPr>
        <p:spPr>
          <a:xfrm>
            <a:off x="7934879" y="752757"/>
            <a:ext cx="359394" cy="215444"/>
          </a:xfrm>
          <a:prstGeom prst="rect">
            <a:avLst/>
          </a:prstGeom>
          <a:noFill/>
        </p:spPr>
        <p:txBody>
          <a:bodyPr wrap="none" rtlCol="0">
            <a:spAutoFit/>
          </a:bodyPr>
          <a:lstStyle/>
          <a:p>
            <a:r>
              <a:rPr kumimoji="1" lang="ja-JP" altLang="en-US" sz="800">
                <a:latin typeface="MS PGothic" panose="020B0600070205080204" pitchFamily="34" charset="-128"/>
                <a:ea typeface="MS PGothic" panose="020B0600070205080204" pitchFamily="34" charset="-128"/>
              </a:rPr>
              <a:t>コア</a:t>
            </a:r>
            <a:endParaRPr kumimoji="1" lang="ja-JP" altLang="en-US" sz="800" dirty="0">
              <a:latin typeface="MS PGothic" panose="020B0600070205080204" pitchFamily="34" charset="-128"/>
              <a:ea typeface="MS PGothic" panose="020B0600070205080204" pitchFamily="34" charset="-128"/>
            </a:endParaRPr>
          </a:p>
        </p:txBody>
      </p:sp>
      <p:sp>
        <p:nvSpPr>
          <p:cNvPr id="253" name="テキスト ボックス 252">
            <a:extLst>
              <a:ext uri="{FF2B5EF4-FFF2-40B4-BE49-F238E27FC236}">
                <a16:creationId xmlns:a16="http://schemas.microsoft.com/office/drawing/2014/main" id="{B3A37F26-306E-3E4B-AC84-7CE24B3806B4}"/>
              </a:ext>
            </a:extLst>
          </p:cNvPr>
          <p:cNvSpPr txBox="1"/>
          <p:nvPr/>
        </p:nvSpPr>
        <p:spPr>
          <a:xfrm>
            <a:off x="8132928" y="1395214"/>
            <a:ext cx="952505" cy="338554"/>
          </a:xfrm>
          <a:prstGeom prst="rect">
            <a:avLst/>
          </a:prstGeom>
          <a:noFill/>
        </p:spPr>
        <p:txBody>
          <a:bodyPr wrap="none" rtlCol="0">
            <a:spAutoFit/>
          </a:bodyPr>
          <a:lstStyle/>
          <a:p>
            <a:r>
              <a:rPr kumimoji="1" lang="en-US" altLang="ja-JP" sz="800">
                <a:latin typeface="MS PGothic" panose="020B0600070205080204" pitchFamily="34" charset="-128"/>
                <a:ea typeface="MS PGothic" panose="020B0600070205080204" pitchFamily="34" charset="-128"/>
              </a:rPr>
              <a:t>WAN</a:t>
            </a:r>
            <a:r>
              <a:rPr kumimoji="1" lang="ja-JP" altLang="en-US" sz="800">
                <a:latin typeface="MS PGothic" panose="020B0600070205080204" pitchFamily="34" charset="-128"/>
                <a:ea typeface="MS PGothic" panose="020B0600070205080204" pitchFamily="34" charset="-128"/>
              </a:rPr>
              <a:t>ルータ</a:t>
            </a:r>
            <a:r>
              <a:rPr kumimoji="1" lang="en-US" altLang="ja-JP" sz="800">
                <a:latin typeface="MS PGothic" panose="020B0600070205080204" pitchFamily="34" charset="-128"/>
                <a:ea typeface="MS PGothic" panose="020B0600070205080204" pitchFamily="34" charset="-128"/>
              </a:rPr>
              <a:t>/</a:t>
            </a:r>
          </a:p>
          <a:p>
            <a:r>
              <a:rPr kumimoji="1" lang="en-US" altLang="ja-JP" sz="800">
                <a:latin typeface="MS PGothic" panose="020B0600070205080204" pitchFamily="34" charset="-128"/>
                <a:ea typeface="MS PGothic" panose="020B0600070205080204" pitchFamily="34" charset="-128"/>
              </a:rPr>
              <a:t>IPsec</a:t>
            </a:r>
            <a:r>
              <a:rPr kumimoji="1" lang="ja-JP" altLang="en-US" sz="800">
                <a:latin typeface="MS PGothic" panose="020B0600070205080204" pitchFamily="34" charset="-128"/>
                <a:ea typeface="MS PGothic" panose="020B0600070205080204" pitchFamily="34" charset="-128"/>
              </a:rPr>
              <a:t> </a:t>
            </a:r>
            <a:r>
              <a:rPr kumimoji="1" lang="en-US" altLang="ja-JP" sz="800">
                <a:latin typeface="MS PGothic" panose="020B0600070205080204" pitchFamily="34" charset="-128"/>
                <a:ea typeface="MS PGothic" panose="020B0600070205080204" pitchFamily="34" charset="-128"/>
              </a:rPr>
              <a:t>VPN</a:t>
            </a:r>
            <a:r>
              <a:rPr kumimoji="1" lang="ja-JP" altLang="en-US" sz="800">
                <a:latin typeface="MS PGothic" panose="020B0600070205080204" pitchFamily="34" charset="-128"/>
                <a:ea typeface="MS PGothic" panose="020B0600070205080204" pitchFamily="34" charset="-128"/>
              </a:rPr>
              <a:t>ルータ</a:t>
            </a:r>
            <a:endParaRPr kumimoji="1" lang="ja-JP" altLang="en-US" sz="800" dirty="0">
              <a:latin typeface="MS PGothic" panose="020B0600070205080204" pitchFamily="34" charset="-128"/>
              <a:ea typeface="MS PGothic" panose="020B0600070205080204" pitchFamily="34" charset="-128"/>
            </a:endParaRPr>
          </a:p>
        </p:txBody>
      </p:sp>
      <p:sp>
        <p:nvSpPr>
          <p:cNvPr id="260" name="円/楕円 259">
            <a:extLst>
              <a:ext uri="{FF2B5EF4-FFF2-40B4-BE49-F238E27FC236}">
                <a16:creationId xmlns:a16="http://schemas.microsoft.com/office/drawing/2014/main" id="{924520D9-BA26-5740-9F8B-DCE345DACADF}"/>
              </a:ext>
            </a:extLst>
          </p:cNvPr>
          <p:cNvSpPr/>
          <p:nvPr/>
        </p:nvSpPr>
        <p:spPr>
          <a:xfrm rot="5400000" flipH="1">
            <a:off x="7799910" y="3448762"/>
            <a:ext cx="87393" cy="294772"/>
          </a:xfrm>
          <a:prstGeom prst="ellipse">
            <a:avLst/>
          </a:prstGeom>
          <a:noFill/>
          <a:ln w="635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latin typeface="MS PGothic" panose="020B0600070205080204" pitchFamily="34" charset="-128"/>
              <a:ea typeface="MS PGothic" panose="020B0600070205080204" pitchFamily="34" charset="-128"/>
            </a:endParaRPr>
          </a:p>
        </p:txBody>
      </p:sp>
      <p:sp>
        <p:nvSpPr>
          <p:cNvPr id="261" name="円/楕円 260">
            <a:extLst>
              <a:ext uri="{FF2B5EF4-FFF2-40B4-BE49-F238E27FC236}">
                <a16:creationId xmlns:a16="http://schemas.microsoft.com/office/drawing/2014/main" id="{BC686D0B-E042-FA4E-BF49-64304DB35F63}"/>
              </a:ext>
            </a:extLst>
          </p:cNvPr>
          <p:cNvSpPr/>
          <p:nvPr/>
        </p:nvSpPr>
        <p:spPr>
          <a:xfrm rot="5400000" flipH="1">
            <a:off x="7324208" y="3447600"/>
            <a:ext cx="87393" cy="294772"/>
          </a:xfrm>
          <a:prstGeom prst="ellipse">
            <a:avLst/>
          </a:prstGeom>
          <a:noFill/>
          <a:ln w="635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latin typeface="MS PGothic" panose="020B0600070205080204" pitchFamily="34" charset="-128"/>
              <a:ea typeface="MS PGothic" panose="020B0600070205080204" pitchFamily="34" charset="-128"/>
            </a:endParaRPr>
          </a:p>
        </p:txBody>
      </p:sp>
      <p:cxnSp>
        <p:nvCxnSpPr>
          <p:cNvPr id="309" name="直線矢印コネクタ 308">
            <a:extLst>
              <a:ext uri="{FF2B5EF4-FFF2-40B4-BE49-F238E27FC236}">
                <a16:creationId xmlns:a16="http://schemas.microsoft.com/office/drawing/2014/main" id="{2E93553F-1899-3E45-AC65-65C33879A8C4}"/>
              </a:ext>
            </a:extLst>
          </p:cNvPr>
          <p:cNvCxnSpPr>
            <a:cxnSpLocks/>
            <a:endCxn id="97" idx="0"/>
          </p:cNvCxnSpPr>
          <p:nvPr/>
        </p:nvCxnSpPr>
        <p:spPr>
          <a:xfrm>
            <a:off x="7908839" y="1091887"/>
            <a:ext cx="52081" cy="369595"/>
          </a:xfrm>
          <a:prstGeom prst="straightConnector1">
            <a:avLst/>
          </a:prstGeom>
          <a:ln>
            <a:solidFill>
              <a:schemeClr val="tx1"/>
            </a:solidFill>
            <a:prstDash val="dash"/>
            <a:headEnd type="stealth"/>
            <a:tailEnd type="stealth"/>
          </a:ln>
        </p:spPr>
        <p:style>
          <a:lnRef idx="1">
            <a:schemeClr val="accent1"/>
          </a:lnRef>
          <a:fillRef idx="0">
            <a:schemeClr val="accent1"/>
          </a:fillRef>
          <a:effectRef idx="0">
            <a:schemeClr val="accent1"/>
          </a:effectRef>
          <a:fontRef idx="minor">
            <a:schemeClr val="tx1"/>
          </a:fontRef>
        </p:style>
      </p:cxnSp>
      <p:cxnSp>
        <p:nvCxnSpPr>
          <p:cNvPr id="311" name="直線矢印コネクタ 310">
            <a:extLst>
              <a:ext uri="{FF2B5EF4-FFF2-40B4-BE49-F238E27FC236}">
                <a16:creationId xmlns:a16="http://schemas.microsoft.com/office/drawing/2014/main" id="{5853DA39-C2DC-4246-B3DC-48C36F560C84}"/>
              </a:ext>
            </a:extLst>
          </p:cNvPr>
          <p:cNvCxnSpPr>
            <a:cxnSpLocks/>
          </p:cNvCxnSpPr>
          <p:nvPr/>
        </p:nvCxnSpPr>
        <p:spPr>
          <a:xfrm>
            <a:off x="7442190" y="1142340"/>
            <a:ext cx="377681" cy="337075"/>
          </a:xfrm>
          <a:prstGeom prst="straightConnector1">
            <a:avLst/>
          </a:prstGeom>
          <a:ln>
            <a:solidFill>
              <a:schemeClr val="tx1"/>
            </a:solidFill>
            <a:prstDash val="dash"/>
            <a:headEnd type="stealth"/>
            <a:tailEnd type="stealth"/>
          </a:ln>
        </p:spPr>
        <p:style>
          <a:lnRef idx="1">
            <a:schemeClr val="accent1"/>
          </a:lnRef>
          <a:fillRef idx="0">
            <a:schemeClr val="accent1"/>
          </a:fillRef>
          <a:effectRef idx="0">
            <a:schemeClr val="accent1"/>
          </a:effectRef>
          <a:fontRef idx="minor">
            <a:schemeClr val="tx1"/>
          </a:fontRef>
        </p:style>
      </p:cxnSp>
      <p:sp>
        <p:nvSpPr>
          <p:cNvPr id="316" name="テキスト ボックス 315">
            <a:extLst>
              <a:ext uri="{FF2B5EF4-FFF2-40B4-BE49-F238E27FC236}">
                <a16:creationId xmlns:a16="http://schemas.microsoft.com/office/drawing/2014/main" id="{72F28AF3-6875-3247-AD15-AA2A72DA0288}"/>
              </a:ext>
            </a:extLst>
          </p:cNvPr>
          <p:cNvSpPr txBox="1"/>
          <p:nvPr/>
        </p:nvSpPr>
        <p:spPr>
          <a:xfrm>
            <a:off x="7894860" y="1123682"/>
            <a:ext cx="535724" cy="215444"/>
          </a:xfrm>
          <a:prstGeom prst="rect">
            <a:avLst/>
          </a:prstGeom>
          <a:noFill/>
        </p:spPr>
        <p:txBody>
          <a:bodyPr wrap="none" rtlCol="0">
            <a:spAutoFit/>
          </a:bodyPr>
          <a:lstStyle/>
          <a:p>
            <a:r>
              <a:rPr kumimoji="1" lang="en-US" altLang="ja-JP" sz="800">
                <a:latin typeface="MS PGothic" panose="020B0600070205080204" pitchFamily="34" charset="-128"/>
                <a:ea typeface="MS PGothic" panose="020B0600070205080204" pitchFamily="34" charset="-128"/>
              </a:rPr>
              <a:t>(ECMP)</a:t>
            </a:r>
            <a:endParaRPr kumimoji="1" lang="ja-JP" altLang="en-US" sz="800" dirty="0">
              <a:latin typeface="MS PGothic" panose="020B0600070205080204" pitchFamily="34" charset="-128"/>
              <a:ea typeface="MS PGothic" panose="020B0600070205080204" pitchFamily="34" charset="-128"/>
            </a:endParaRPr>
          </a:p>
        </p:txBody>
      </p:sp>
      <p:sp>
        <p:nvSpPr>
          <p:cNvPr id="117" name="テキスト ボックス 116">
            <a:extLst>
              <a:ext uri="{FF2B5EF4-FFF2-40B4-BE49-F238E27FC236}">
                <a16:creationId xmlns:a16="http://schemas.microsoft.com/office/drawing/2014/main" id="{E6EFDCA7-708E-D040-987A-B65E9B4685A1}"/>
              </a:ext>
            </a:extLst>
          </p:cNvPr>
          <p:cNvSpPr txBox="1"/>
          <p:nvPr/>
        </p:nvSpPr>
        <p:spPr>
          <a:xfrm>
            <a:off x="5528261" y="1072426"/>
            <a:ext cx="1119217" cy="215444"/>
          </a:xfrm>
          <a:prstGeom prst="rect">
            <a:avLst/>
          </a:prstGeom>
          <a:noFill/>
        </p:spPr>
        <p:txBody>
          <a:bodyPr wrap="none" rtlCol="0">
            <a:spAutoFit/>
          </a:bodyPr>
          <a:lstStyle/>
          <a:p>
            <a:r>
              <a:rPr kumimoji="1" lang="ja-JP" altLang="en-US" sz="800" dirty="0">
                <a:latin typeface="MS PGothic" panose="020B0600070205080204" pitchFamily="34" charset="-128"/>
                <a:ea typeface="MS PGothic" panose="020B0600070205080204" pitchFamily="34" charset="-128"/>
              </a:rPr>
              <a:t>ディストリビューション</a:t>
            </a:r>
          </a:p>
        </p:txBody>
      </p:sp>
      <p:cxnSp>
        <p:nvCxnSpPr>
          <p:cNvPr id="118" name="直線コネクタ 117">
            <a:extLst>
              <a:ext uri="{FF2B5EF4-FFF2-40B4-BE49-F238E27FC236}">
                <a16:creationId xmlns:a16="http://schemas.microsoft.com/office/drawing/2014/main" id="{2CDA001A-0A25-6B46-8770-004D10CB7ED4}"/>
              </a:ext>
            </a:extLst>
          </p:cNvPr>
          <p:cNvCxnSpPr>
            <a:cxnSpLocks/>
          </p:cNvCxnSpPr>
          <p:nvPr/>
        </p:nvCxnSpPr>
        <p:spPr>
          <a:xfrm flipH="1">
            <a:off x="6159200" y="3121434"/>
            <a:ext cx="890989" cy="435064"/>
          </a:xfrm>
          <a:prstGeom prst="line">
            <a:avLst/>
          </a:prstGeom>
          <a:ln w="3175">
            <a:solidFill>
              <a:schemeClr val="tx1">
                <a:lumMod val="50000"/>
                <a:lumOff val="50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19" name="直線コネクタ 118">
            <a:extLst>
              <a:ext uri="{FF2B5EF4-FFF2-40B4-BE49-F238E27FC236}">
                <a16:creationId xmlns:a16="http://schemas.microsoft.com/office/drawing/2014/main" id="{046A3077-E120-5F4D-8185-392C84081C0D}"/>
              </a:ext>
            </a:extLst>
          </p:cNvPr>
          <p:cNvCxnSpPr>
            <a:cxnSpLocks/>
          </p:cNvCxnSpPr>
          <p:nvPr/>
        </p:nvCxnSpPr>
        <p:spPr>
          <a:xfrm flipH="1">
            <a:off x="6333219" y="3417324"/>
            <a:ext cx="878954" cy="425109"/>
          </a:xfrm>
          <a:prstGeom prst="line">
            <a:avLst/>
          </a:prstGeom>
          <a:ln w="3175">
            <a:solidFill>
              <a:schemeClr val="tx1">
                <a:lumMod val="50000"/>
                <a:lumOff val="50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120" name="直線コネクタ 119">
            <a:extLst>
              <a:ext uri="{FF2B5EF4-FFF2-40B4-BE49-F238E27FC236}">
                <a16:creationId xmlns:a16="http://schemas.microsoft.com/office/drawing/2014/main" id="{D5C3DCD7-7DAC-4E41-A892-BC48C38D7D27}"/>
              </a:ext>
            </a:extLst>
          </p:cNvPr>
          <p:cNvCxnSpPr>
            <a:cxnSpLocks/>
          </p:cNvCxnSpPr>
          <p:nvPr/>
        </p:nvCxnSpPr>
        <p:spPr>
          <a:xfrm flipV="1">
            <a:off x="7233037" y="3795459"/>
            <a:ext cx="0" cy="759896"/>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1" name="直線コネクタ 120">
            <a:extLst>
              <a:ext uri="{FF2B5EF4-FFF2-40B4-BE49-F238E27FC236}">
                <a16:creationId xmlns:a16="http://schemas.microsoft.com/office/drawing/2014/main" id="{30DF9E7E-861C-7D42-AEFF-C7D8A1E71CCF}"/>
              </a:ext>
            </a:extLst>
          </p:cNvPr>
          <p:cNvCxnSpPr>
            <a:cxnSpLocks/>
          </p:cNvCxnSpPr>
          <p:nvPr/>
        </p:nvCxnSpPr>
        <p:spPr>
          <a:xfrm flipV="1">
            <a:off x="7980749" y="3795459"/>
            <a:ext cx="0" cy="759896"/>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2" name="直線コネクタ 121">
            <a:extLst>
              <a:ext uri="{FF2B5EF4-FFF2-40B4-BE49-F238E27FC236}">
                <a16:creationId xmlns:a16="http://schemas.microsoft.com/office/drawing/2014/main" id="{ED08D867-AF19-1C43-965E-99F0257F9804}"/>
              </a:ext>
            </a:extLst>
          </p:cNvPr>
          <p:cNvCxnSpPr>
            <a:cxnSpLocks/>
          </p:cNvCxnSpPr>
          <p:nvPr/>
        </p:nvCxnSpPr>
        <p:spPr>
          <a:xfrm flipH="1">
            <a:off x="7233036" y="3174301"/>
            <a:ext cx="545441" cy="621158"/>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3" name="直線コネクタ 122">
            <a:extLst>
              <a:ext uri="{FF2B5EF4-FFF2-40B4-BE49-F238E27FC236}">
                <a16:creationId xmlns:a16="http://schemas.microsoft.com/office/drawing/2014/main" id="{08608266-2A14-9C4D-9DF2-EC8FFC75695E}"/>
              </a:ext>
            </a:extLst>
          </p:cNvPr>
          <p:cNvCxnSpPr>
            <a:cxnSpLocks/>
          </p:cNvCxnSpPr>
          <p:nvPr/>
        </p:nvCxnSpPr>
        <p:spPr>
          <a:xfrm>
            <a:off x="7357808" y="3180387"/>
            <a:ext cx="602174" cy="635338"/>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4" name="直線コネクタ 123">
            <a:extLst>
              <a:ext uri="{FF2B5EF4-FFF2-40B4-BE49-F238E27FC236}">
                <a16:creationId xmlns:a16="http://schemas.microsoft.com/office/drawing/2014/main" id="{655F3A90-E9DE-9645-9FA7-139F1721D507}"/>
              </a:ext>
            </a:extLst>
          </p:cNvPr>
          <p:cNvCxnSpPr>
            <a:cxnSpLocks/>
            <a:stCxn id="126" idx="2"/>
          </p:cNvCxnSpPr>
          <p:nvPr/>
        </p:nvCxnSpPr>
        <p:spPr>
          <a:xfrm flipH="1">
            <a:off x="7233036" y="3305164"/>
            <a:ext cx="144816" cy="510561"/>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5" name="直線コネクタ 124">
            <a:extLst>
              <a:ext uri="{FF2B5EF4-FFF2-40B4-BE49-F238E27FC236}">
                <a16:creationId xmlns:a16="http://schemas.microsoft.com/office/drawing/2014/main" id="{A793A6BE-B6E9-2843-B7F5-31D31D0566FA}"/>
              </a:ext>
            </a:extLst>
          </p:cNvPr>
          <p:cNvCxnSpPr>
            <a:cxnSpLocks/>
            <a:stCxn id="127" idx="2"/>
          </p:cNvCxnSpPr>
          <p:nvPr/>
        </p:nvCxnSpPr>
        <p:spPr>
          <a:xfrm>
            <a:off x="7795475" y="3305164"/>
            <a:ext cx="185272" cy="497385"/>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pic>
        <p:nvPicPr>
          <p:cNvPr id="126" name="Picture 28">
            <a:extLst>
              <a:ext uri="{FF2B5EF4-FFF2-40B4-BE49-F238E27FC236}">
                <a16:creationId xmlns:a16="http://schemas.microsoft.com/office/drawing/2014/main" id="{3E4B042D-4DF2-0D49-9171-AD3AB803E8D8}"/>
              </a:ext>
            </a:extLst>
          </p:cNvPr>
          <p:cNvPicPr>
            <a:picLocks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7234495" y="3024147"/>
            <a:ext cx="286713" cy="2810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7" name="Picture 28">
            <a:extLst>
              <a:ext uri="{FF2B5EF4-FFF2-40B4-BE49-F238E27FC236}">
                <a16:creationId xmlns:a16="http://schemas.microsoft.com/office/drawing/2014/main" id="{021047EE-6F3A-DD40-B90E-F928ACE928A1}"/>
              </a:ext>
            </a:extLst>
          </p:cNvPr>
          <p:cNvPicPr>
            <a:picLocks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7652118" y="3024147"/>
            <a:ext cx="286713" cy="2810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8" name="Picture 37">
            <a:extLst>
              <a:ext uri="{FF2B5EF4-FFF2-40B4-BE49-F238E27FC236}">
                <a16:creationId xmlns:a16="http://schemas.microsoft.com/office/drawing/2014/main" id="{549BAD45-E14E-1E40-81DC-7C2CA054C4B1}"/>
              </a:ext>
            </a:extLst>
          </p:cNvPr>
          <p:cNvPicPr>
            <a:picLocks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999938" y="3686407"/>
            <a:ext cx="421777" cy="24819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29" name="円/楕円 128">
            <a:extLst>
              <a:ext uri="{FF2B5EF4-FFF2-40B4-BE49-F238E27FC236}">
                <a16:creationId xmlns:a16="http://schemas.microsoft.com/office/drawing/2014/main" id="{195FF630-C267-6C43-A85A-DBB6E83ADDED}"/>
              </a:ext>
            </a:extLst>
          </p:cNvPr>
          <p:cNvSpPr/>
          <p:nvPr/>
        </p:nvSpPr>
        <p:spPr>
          <a:xfrm>
            <a:off x="6761524" y="4136917"/>
            <a:ext cx="943026" cy="449451"/>
          </a:xfrm>
          <a:prstGeom prst="ellipse">
            <a:avLst/>
          </a:prstGeom>
          <a:solidFill>
            <a:schemeClr val="bg2"/>
          </a:solidFill>
          <a:ln w="6350">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latin typeface="MS PGothic" panose="020B0600070205080204" pitchFamily="34" charset="-128"/>
              <a:ea typeface="MS PGothic" panose="020B0600070205080204" pitchFamily="34" charset="-128"/>
            </a:endParaRPr>
          </a:p>
        </p:txBody>
      </p:sp>
      <p:pic>
        <p:nvPicPr>
          <p:cNvPr id="130" name="図 129">
            <a:extLst>
              <a:ext uri="{FF2B5EF4-FFF2-40B4-BE49-F238E27FC236}">
                <a16:creationId xmlns:a16="http://schemas.microsoft.com/office/drawing/2014/main" id="{32371067-160F-0E40-B9E1-9F3E85969707}"/>
              </a:ext>
            </a:extLst>
          </p:cNvPr>
          <p:cNvPicPr>
            <a:picLocks noChangeAspect="1"/>
          </p:cNvPicPr>
          <p:nvPr/>
        </p:nvPicPr>
        <p:blipFill>
          <a:blip r:embed="rId4"/>
          <a:stretch>
            <a:fillRect/>
          </a:stretch>
        </p:blipFill>
        <p:spPr>
          <a:xfrm>
            <a:off x="5707921" y="3498863"/>
            <a:ext cx="711408" cy="754787"/>
          </a:xfrm>
          <a:prstGeom prst="rect">
            <a:avLst/>
          </a:prstGeom>
          <a:solidFill>
            <a:schemeClr val="bg2"/>
          </a:solidFill>
          <a:ln>
            <a:solidFill>
              <a:schemeClr val="tx1">
                <a:lumMod val="25000"/>
                <a:lumOff val="75000"/>
              </a:schemeClr>
            </a:solidFill>
          </a:ln>
        </p:spPr>
      </p:pic>
      <p:pic>
        <p:nvPicPr>
          <p:cNvPr id="131" name="図 130">
            <a:extLst>
              <a:ext uri="{FF2B5EF4-FFF2-40B4-BE49-F238E27FC236}">
                <a16:creationId xmlns:a16="http://schemas.microsoft.com/office/drawing/2014/main" id="{D26A8D45-F04C-EE47-82AB-EE38BAFFDBE7}"/>
              </a:ext>
            </a:extLst>
          </p:cNvPr>
          <p:cNvPicPr>
            <a:picLocks noChangeAspect="1"/>
          </p:cNvPicPr>
          <p:nvPr/>
        </p:nvPicPr>
        <p:blipFill>
          <a:blip r:embed="rId5"/>
          <a:stretch>
            <a:fillRect/>
          </a:stretch>
        </p:blipFill>
        <p:spPr>
          <a:xfrm>
            <a:off x="5987734" y="3759593"/>
            <a:ext cx="711408" cy="754787"/>
          </a:xfrm>
          <a:prstGeom prst="rect">
            <a:avLst/>
          </a:prstGeom>
          <a:solidFill>
            <a:schemeClr val="bg2"/>
          </a:solidFill>
          <a:ln>
            <a:solidFill>
              <a:schemeClr val="tx1">
                <a:lumMod val="25000"/>
                <a:lumOff val="75000"/>
              </a:schemeClr>
            </a:solidFill>
          </a:ln>
        </p:spPr>
      </p:pic>
      <p:pic>
        <p:nvPicPr>
          <p:cNvPr id="132" name="Picture 37">
            <a:extLst>
              <a:ext uri="{FF2B5EF4-FFF2-40B4-BE49-F238E27FC236}">
                <a16:creationId xmlns:a16="http://schemas.microsoft.com/office/drawing/2014/main" id="{830C313B-DB36-E541-AB3B-C19B6BCAF400}"/>
              </a:ext>
            </a:extLst>
          </p:cNvPr>
          <p:cNvPicPr>
            <a:picLocks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750031" y="3686407"/>
            <a:ext cx="421777" cy="24819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33" name="円/楕円 132">
            <a:extLst>
              <a:ext uri="{FF2B5EF4-FFF2-40B4-BE49-F238E27FC236}">
                <a16:creationId xmlns:a16="http://schemas.microsoft.com/office/drawing/2014/main" id="{FF1D327C-A024-D94A-8C85-7C2646226F23}"/>
              </a:ext>
            </a:extLst>
          </p:cNvPr>
          <p:cNvSpPr/>
          <p:nvPr/>
        </p:nvSpPr>
        <p:spPr>
          <a:xfrm>
            <a:off x="7511617" y="4136917"/>
            <a:ext cx="943026" cy="449451"/>
          </a:xfrm>
          <a:prstGeom prst="ellipse">
            <a:avLst/>
          </a:prstGeom>
          <a:solidFill>
            <a:schemeClr val="bg2"/>
          </a:solidFill>
          <a:ln w="6350">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latin typeface="MS PGothic" panose="020B0600070205080204" pitchFamily="34" charset="-128"/>
              <a:ea typeface="MS PGothic" panose="020B0600070205080204" pitchFamily="34" charset="-128"/>
            </a:endParaRPr>
          </a:p>
        </p:txBody>
      </p:sp>
      <p:sp>
        <p:nvSpPr>
          <p:cNvPr id="134" name="テキスト ボックス 133">
            <a:extLst>
              <a:ext uri="{FF2B5EF4-FFF2-40B4-BE49-F238E27FC236}">
                <a16:creationId xmlns:a16="http://schemas.microsoft.com/office/drawing/2014/main" id="{AAC31DAB-26A1-3149-8917-EF5C2F059A31}"/>
              </a:ext>
            </a:extLst>
          </p:cNvPr>
          <p:cNvSpPr txBox="1"/>
          <p:nvPr/>
        </p:nvSpPr>
        <p:spPr>
          <a:xfrm>
            <a:off x="6939550" y="4230140"/>
            <a:ext cx="582211" cy="261610"/>
          </a:xfrm>
          <a:prstGeom prst="rect">
            <a:avLst/>
          </a:prstGeom>
          <a:noFill/>
        </p:spPr>
        <p:txBody>
          <a:bodyPr wrap="none" rtlCol="0">
            <a:spAutoFit/>
          </a:bodyPr>
          <a:lstStyle/>
          <a:p>
            <a:pPr algn="ctr"/>
            <a:r>
              <a:rPr kumimoji="1" lang="en-US" altLang="ja-JP" sz="1050" dirty="0">
                <a:latin typeface="MS PGothic" panose="020B0600070205080204" pitchFamily="34" charset="-128"/>
                <a:ea typeface="MS PGothic" panose="020B0600070205080204" pitchFamily="34" charset="-128"/>
              </a:rPr>
              <a:t>WAN</a:t>
            </a:r>
            <a:r>
              <a:rPr kumimoji="1" lang="ja-JP" altLang="en-US" sz="1050" dirty="0">
                <a:latin typeface="MS PGothic" panose="020B0600070205080204" pitchFamily="34" charset="-128"/>
                <a:ea typeface="MS PGothic" panose="020B0600070205080204" pitchFamily="34" charset="-128"/>
              </a:rPr>
              <a:t> </a:t>
            </a:r>
            <a:r>
              <a:rPr kumimoji="1" lang="en-US" altLang="ja-JP" sz="1050" dirty="0">
                <a:latin typeface="MS PGothic" panose="020B0600070205080204" pitchFamily="34" charset="-128"/>
                <a:ea typeface="MS PGothic" panose="020B0600070205080204" pitchFamily="34" charset="-128"/>
              </a:rPr>
              <a:t>1</a:t>
            </a:r>
            <a:endParaRPr kumimoji="1" lang="ja-JP" altLang="en-US" sz="1050" dirty="0">
              <a:latin typeface="MS PGothic" panose="020B0600070205080204" pitchFamily="34" charset="-128"/>
              <a:ea typeface="MS PGothic" panose="020B0600070205080204" pitchFamily="34" charset="-128"/>
            </a:endParaRPr>
          </a:p>
        </p:txBody>
      </p:sp>
      <p:sp>
        <p:nvSpPr>
          <p:cNvPr id="135" name="テキスト ボックス 134">
            <a:extLst>
              <a:ext uri="{FF2B5EF4-FFF2-40B4-BE49-F238E27FC236}">
                <a16:creationId xmlns:a16="http://schemas.microsoft.com/office/drawing/2014/main" id="{25762ECF-08C6-6148-B2C2-C16181A0EC53}"/>
              </a:ext>
            </a:extLst>
          </p:cNvPr>
          <p:cNvSpPr txBox="1"/>
          <p:nvPr/>
        </p:nvSpPr>
        <p:spPr>
          <a:xfrm>
            <a:off x="7689643" y="4230837"/>
            <a:ext cx="582211" cy="261610"/>
          </a:xfrm>
          <a:prstGeom prst="rect">
            <a:avLst/>
          </a:prstGeom>
          <a:noFill/>
        </p:spPr>
        <p:txBody>
          <a:bodyPr wrap="none" rtlCol="0">
            <a:spAutoFit/>
          </a:bodyPr>
          <a:lstStyle/>
          <a:p>
            <a:pPr algn="ctr"/>
            <a:r>
              <a:rPr kumimoji="1" lang="en-US" altLang="ja-JP" sz="1050" dirty="0">
                <a:latin typeface="MS PGothic" panose="020B0600070205080204" pitchFamily="34" charset="-128"/>
                <a:ea typeface="MS PGothic" panose="020B0600070205080204" pitchFamily="34" charset="-128"/>
              </a:rPr>
              <a:t>WAN</a:t>
            </a:r>
            <a:r>
              <a:rPr kumimoji="1" lang="ja-JP" altLang="en-US" sz="1050" dirty="0">
                <a:latin typeface="MS PGothic" panose="020B0600070205080204" pitchFamily="34" charset="-128"/>
                <a:ea typeface="MS PGothic" panose="020B0600070205080204" pitchFamily="34" charset="-128"/>
              </a:rPr>
              <a:t> </a:t>
            </a:r>
            <a:r>
              <a:rPr kumimoji="1" lang="en-US" altLang="ja-JP" sz="1050" dirty="0">
                <a:latin typeface="MS PGothic" panose="020B0600070205080204" pitchFamily="34" charset="-128"/>
                <a:ea typeface="MS PGothic" panose="020B0600070205080204" pitchFamily="34" charset="-128"/>
              </a:rPr>
              <a:t>2</a:t>
            </a:r>
            <a:endParaRPr kumimoji="1" lang="ja-JP" altLang="en-US" sz="1050" dirty="0">
              <a:latin typeface="MS PGothic" panose="020B0600070205080204" pitchFamily="34" charset="-128"/>
              <a:ea typeface="MS PGothic" panose="020B0600070205080204" pitchFamily="34" charset="-128"/>
            </a:endParaRPr>
          </a:p>
        </p:txBody>
      </p:sp>
      <p:sp>
        <p:nvSpPr>
          <p:cNvPr id="136" name="テキスト ボックス 135">
            <a:extLst>
              <a:ext uri="{FF2B5EF4-FFF2-40B4-BE49-F238E27FC236}">
                <a16:creationId xmlns:a16="http://schemas.microsoft.com/office/drawing/2014/main" id="{37903B32-CB4F-D64F-9106-8868C11853C3}"/>
              </a:ext>
            </a:extLst>
          </p:cNvPr>
          <p:cNvSpPr txBox="1"/>
          <p:nvPr/>
        </p:nvSpPr>
        <p:spPr>
          <a:xfrm>
            <a:off x="7934879" y="2977682"/>
            <a:ext cx="598241" cy="338554"/>
          </a:xfrm>
          <a:prstGeom prst="rect">
            <a:avLst/>
          </a:prstGeom>
          <a:noFill/>
        </p:spPr>
        <p:txBody>
          <a:bodyPr wrap="none" rtlCol="0">
            <a:spAutoFit/>
          </a:bodyPr>
          <a:lstStyle/>
          <a:p>
            <a:r>
              <a:rPr kumimoji="1" lang="ja-JP" altLang="en-US" sz="800">
                <a:latin typeface="MS PGothic" panose="020B0600070205080204" pitchFamily="34" charset="-128"/>
                <a:ea typeface="MS PGothic" panose="020B0600070205080204" pitchFamily="34" charset="-128"/>
              </a:rPr>
              <a:t>コア</a:t>
            </a:r>
            <a:endParaRPr kumimoji="1" lang="en-US" altLang="ja-JP" sz="800">
              <a:latin typeface="MS PGothic" panose="020B0600070205080204" pitchFamily="34" charset="-128"/>
              <a:ea typeface="MS PGothic" panose="020B0600070205080204" pitchFamily="34" charset="-128"/>
            </a:endParaRPr>
          </a:p>
          <a:p>
            <a:r>
              <a:rPr kumimoji="1" lang="en-US" altLang="ja-JP" sz="800">
                <a:latin typeface="MS PGothic" panose="020B0600070205080204" pitchFamily="34" charset="-128"/>
                <a:ea typeface="MS PGothic" panose="020B0600070205080204" pitchFamily="34" charset="-128"/>
              </a:rPr>
              <a:t>(</a:t>
            </a:r>
            <a:r>
              <a:rPr kumimoji="1" lang="ja-JP" altLang="en-US" sz="800">
                <a:latin typeface="MS PGothic" panose="020B0600070205080204" pitchFamily="34" charset="-128"/>
                <a:ea typeface="MS PGothic" panose="020B0600070205080204" pitchFamily="34" charset="-128"/>
              </a:rPr>
              <a:t>スタック</a:t>
            </a:r>
            <a:r>
              <a:rPr kumimoji="1" lang="en-US" altLang="ja-JP" sz="800">
                <a:latin typeface="MS PGothic" panose="020B0600070205080204" pitchFamily="34" charset="-128"/>
                <a:ea typeface="MS PGothic" panose="020B0600070205080204" pitchFamily="34" charset="-128"/>
              </a:rPr>
              <a:t>)</a:t>
            </a:r>
            <a:endParaRPr kumimoji="1" lang="ja-JP" altLang="en-US" sz="800" dirty="0">
              <a:latin typeface="MS PGothic" panose="020B0600070205080204" pitchFamily="34" charset="-128"/>
              <a:ea typeface="MS PGothic" panose="020B0600070205080204" pitchFamily="34" charset="-128"/>
            </a:endParaRPr>
          </a:p>
        </p:txBody>
      </p:sp>
      <p:sp>
        <p:nvSpPr>
          <p:cNvPr id="137" name="テキスト ボックス 136">
            <a:extLst>
              <a:ext uri="{FF2B5EF4-FFF2-40B4-BE49-F238E27FC236}">
                <a16:creationId xmlns:a16="http://schemas.microsoft.com/office/drawing/2014/main" id="{40786C8B-A29E-EC41-9A46-9BD646DD12F3}"/>
              </a:ext>
            </a:extLst>
          </p:cNvPr>
          <p:cNvSpPr txBox="1"/>
          <p:nvPr/>
        </p:nvSpPr>
        <p:spPr>
          <a:xfrm>
            <a:off x="8132928" y="3620139"/>
            <a:ext cx="952505" cy="338554"/>
          </a:xfrm>
          <a:prstGeom prst="rect">
            <a:avLst/>
          </a:prstGeom>
          <a:noFill/>
        </p:spPr>
        <p:txBody>
          <a:bodyPr wrap="none" rtlCol="0">
            <a:spAutoFit/>
          </a:bodyPr>
          <a:lstStyle/>
          <a:p>
            <a:r>
              <a:rPr kumimoji="1" lang="en-US" altLang="ja-JP" sz="800">
                <a:latin typeface="MS PGothic" panose="020B0600070205080204" pitchFamily="34" charset="-128"/>
                <a:ea typeface="MS PGothic" panose="020B0600070205080204" pitchFamily="34" charset="-128"/>
              </a:rPr>
              <a:t>WAN</a:t>
            </a:r>
            <a:r>
              <a:rPr kumimoji="1" lang="ja-JP" altLang="en-US" sz="800">
                <a:latin typeface="MS PGothic" panose="020B0600070205080204" pitchFamily="34" charset="-128"/>
                <a:ea typeface="MS PGothic" panose="020B0600070205080204" pitchFamily="34" charset="-128"/>
              </a:rPr>
              <a:t>ルータ</a:t>
            </a:r>
            <a:r>
              <a:rPr kumimoji="1" lang="en-US" altLang="ja-JP" sz="800">
                <a:latin typeface="MS PGothic" panose="020B0600070205080204" pitchFamily="34" charset="-128"/>
                <a:ea typeface="MS PGothic" panose="020B0600070205080204" pitchFamily="34" charset="-128"/>
              </a:rPr>
              <a:t>/</a:t>
            </a:r>
          </a:p>
          <a:p>
            <a:r>
              <a:rPr kumimoji="1" lang="en-US" altLang="ja-JP" sz="800">
                <a:latin typeface="MS PGothic" panose="020B0600070205080204" pitchFamily="34" charset="-128"/>
                <a:ea typeface="MS PGothic" panose="020B0600070205080204" pitchFamily="34" charset="-128"/>
              </a:rPr>
              <a:t>IPsec</a:t>
            </a:r>
            <a:r>
              <a:rPr kumimoji="1" lang="ja-JP" altLang="en-US" sz="800">
                <a:latin typeface="MS PGothic" panose="020B0600070205080204" pitchFamily="34" charset="-128"/>
                <a:ea typeface="MS PGothic" panose="020B0600070205080204" pitchFamily="34" charset="-128"/>
              </a:rPr>
              <a:t> </a:t>
            </a:r>
            <a:r>
              <a:rPr kumimoji="1" lang="en-US" altLang="ja-JP" sz="800">
                <a:latin typeface="MS PGothic" panose="020B0600070205080204" pitchFamily="34" charset="-128"/>
                <a:ea typeface="MS PGothic" panose="020B0600070205080204" pitchFamily="34" charset="-128"/>
              </a:rPr>
              <a:t>VPN</a:t>
            </a:r>
            <a:r>
              <a:rPr kumimoji="1" lang="ja-JP" altLang="en-US" sz="800">
                <a:latin typeface="MS PGothic" panose="020B0600070205080204" pitchFamily="34" charset="-128"/>
                <a:ea typeface="MS PGothic" panose="020B0600070205080204" pitchFamily="34" charset="-128"/>
              </a:rPr>
              <a:t>ルータ</a:t>
            </a:r>
            <a:endParaRPr kumimoji="1" lang="ja-JP" altLang="en-US" sz="800" dirty="0">
              <a:latin typeface="MS PGothic" panose="020B0600070205080204" pitchFamily="34" charset="-128"/>
              <a:ea typeface="MS PGothic" panose="020B0600070205080204" pitchFamily="34" charset="-128"/>
            </a:endParaRPr>
          </a:p>
        </p:txBody>
      </p:sp>
      <p:sp>
        <p:nvSpPr>
          <p:cNvPr id="140" name="テキスト ボックス 139">
            <a:extLst>
              <a:ext uri="{FF2B5EF4-FFF2-40B4-BE49-F238E27FC236}">
                <a16:creationId xmlns:a16="http://schemas.microsoft.com/office/drawing/2014/main" id="{4FC9DE73-BC9A-5B49-BCA5-955DB64379F1}"/>
              </a:ext>
            </a:extLst>
          </p:cNvPr>
          <p:cNvSpPr txBox="1"/>
          <p:nvPr/>
        </p:nvSpPr>
        <p:spPr>
          <a:xfrm>
            <a:off x="7819871" y="3393544"/>
            <a:ext cx="1239442" cy="215444"/>
          </a:xfrm>
          <a:prstGeom prst="rect">
            <a:avLst/>
          </a:prstGeom>
          <a:noFill/>
        </p:spPr>
        <p:txBody>
          <a:bodyPr wrap="none" rtlCol="0">
            <a:spAutoFit/>
          </a:bodyPr>
          <a:lstStyle/>
          <a:p>
            <a:r>
              <a:rPr kumimoji="1" lang="en-US" altLang="ja-JP" sz="800">
                <a:latin typeface="MS PGothic" panose="020B0600070205080204" pitchFamily="34" charset="-128"/>
                <a:ea typeface="MS PGothic" panose="020B0600070205080204" pitchFamily="34" charset="-128"/>
              </a:rPr>
              <a:t>(</a:t>
            </a:r>
            <a:r>
              <a:rPr kumimoji="1" lang="ja-JP" altLang="en-US" sz="800">
                <a:latin typeface="MS PGothic" panose="020B0600070205080204" pitchFamily="34" charset="-128"/>
                <a:ea typeface="MS PGothic" panose="020B0600070205080204" pitchFamily="34" charset="-128"/>
              </a:rPr>
              <a:t>リンク アグリゲーション</a:t>
            </a:r>
            <a:r>
              <a:rPr kumimoji="1" lang="en-US" altLang="ja-JP" sz="800">
                <a:latin typeface="MS PGothic" panose="020B0600070205080204" pitchFamily="34" charset="-128"/>
                <a:ea typeface="MS PGothic" panose="020B0600070205080204" pitchFamily="34" charset="-128"/>
              </a:rPr>
              <a:t>)</a:t>
            </a:r>
            <a:endParaRPr kumimoji="1" lang="ja-JP" altLang="en-US" sz="800" dirty="0">
              <a:latin typeface="MS PGothic" panose="020B0600070205080204" pitchFamily="34" charset="-128"/>
              <a:ea typeface="MS PGothic" panose="020B0600070205080204" pitchFamily="34" charset="-128"/>
            </a:endParaRPr>
          </a:p>
        </p:txBody>
      </p:sp>
      <p:sp>
        <p:nvSpPr>
          <p:cNvPr id="141" name="テキスト ボックス 140">
            <a:extLst>
              <a:ext uri="{FF2B5EF4-FFF2-40B4-BE49-F238E27FC236}">
                <a16:creationId xmlns:a16="http://schemas.microsoft.com/office/drawing/2014/main" id="{6DB8B1AB-9BE7-5D4A-94D5-84C862393A61}"/>
              </a:ext>
            </a:extLst>
          </p:cNvPr>
          <p:cNvSpPr txBox="1"/>
          <p:nvPr/>
        </p:nvSpPr>
        <p:spPr>
          <a:xfrm>
            <a:off x="5528261" y="3297351"/>
            <a:ext cx="1119217" cy="215444"/>
          </a:xfrm>
          <a:prstGeom prst="rect">
            <a:avLst/>
          </a:prstGeom>
          <a:noFill/>
        </p:spPr>
        <p:txBody>
          <a:bodyPr wrap="none" rtlCol="0">
            <a:spAutoFit/>
          </a:bodyPr>
          <a:lstStyle/>
          <a:p>
            <a:r>
              <a:rPr kumimoji="1" lang="ja-JP" altLang="en-US" sz="800" dirty="0">
                <a:latin typeface="MS PGothic" panose="020B0600070205080204" pitchFamily="34" charset="-128"/>
                <a:ea typeface="MS PGothic" panose="020B0600070205080204" pitchFamily="34" charset="-128"/>
              </a:rPr>
              <a:t>ディストリビューション</a:t>
            </a:r>
          </a:p>
        </p:txBody>
      </p:sp>
      <p:sp>
        <p:nvSpPr>
          <p:cNvPr id="142" name="正方形/長方形 141">
            <a:extLst>
              <a:ext uri="{FF2B5EF4-FFF2-40B4-BE49-F238E27FC236}">
                <a16:creationId xmlns:a16="http://schemas.microsoft.com/office/drawing/2014/main" id="{11183034-1F8D-BD48-B21B-ECF8328B7278}"/>
              </a:ext>
            </a:extLst>
          </p:cNvPr>
          <p:cNvSpPr/>
          <p:nvPr/>
        </p:nvSpPr>
        <p:spPr>
          <a:xfrm>
            <a:off x="6411099" y="2435714"/>
            <a:ext cx="1819729" cy="230832"/>
          </a:xfrm>
          <a:prstGeom prst="rect">
            <a:avLst/>
          </a:prstGeom>
        </p:spPr>
        <p:txBody>
          <a:bodyPr wrap="none">
            <a:spAutoFit/>
          </a:bodyPr>
          <a:lstStyle/>
          <a:p>
            <a:pPr algn="ctr"/>
            <a:r>
              <a:rPr kumimoji="1" lang="ja-JP" altLang="en-US" sz="900">
                <a:latin typeface="MS PGothic" panose="020B0600070205080204" pitchFamily="34" charset="-128"/>
                <a:ea typeface="MS PGothic" panose="020B0600070205080204" pitchFamily="34" charset="-128"/>
              </a:rPr>
              <a:t>コアが独立している場合の接続例</a:t>
            </a:r>
          </a:p>
        </p:txBody>
      </p:sp>
      <p:sp>
        <p:nvSpPr>
          <p:cNvPr id="143" name="正方形/長方形 142">
            <a:extLst>
              <a:ext uri="{FF2B5EF4-FFF2-40B4-BE49-F238E27FC236}">
                <a16:creationId xmlns:a16="http://schemas.microsoft.com/office/drawing/2014/main" id="{B04E6465-8881-8346-825E-ECA4B7180B26}"/>
              </a:ext>
            </a:extLst>
          </p:cNvPr>
          <p:cNvSpPr/>
          <p:nvPr/>
        </p:nvSpPr>
        <p:spPr>
          <a:xfrm>
            <a:off x="6368622" y="4636744"/>
            <a:ext cx="1904689" cy="230832"/>
          </a:xfrm>
          <a:prstGeom prst="rect">
            <a:avLst/>
          </a:prstGeom>
        </p:spPr>
        <p:txBody>
          <a:bodyPr wrap="none">
            <a:spAutoFit/>
          </a:bodyPr>
          <a:lstStyle/>
          <a:p>
            <a:pPr algn="ctr"/>
            <a:r>
              <a:rPr kumimoji="1" lang="ja-JP" altLang="en-US" sz="900">
                <a:latin typeface="MS PGothic" panose="020B0600070205080204" pitchFamily="34" charset="-128"/>
                <a:ea typeface="MS PGothic" panose="020B0600070205080204" pitchFamily="34" charset="-128"/>
              </a:rPr>
              <a:t>コアがスタック構成の場合の接続例</a:t>
            </a:r>
          </a:p>
        </p:txBody>
      </p:sp>
      <p:sp>
        <p:nvSpPr>
          <p:cNvPr id="59" name="テキスト プレースホルダー 8">
            <a:extLst>
              <a:ext uri="{FF2B5EF4-FFF2-40B4-BE49-F238E27FC236}">
                <a16:creationId xmlns:a16="http://schemas.microsoft.com/office/drawing/2014/main" id="{6AFC8CC0-F8E2-2D43-B213-237FFB8D191B}"/>
              </a:ext>
            </a:extLst>
          </p:cNvPr>
          <p:cNvSpPr txBox="1">
            <a:spLocks/>
          </p:cNvSpPr>
          <p:nvPr/>
        </p:nvSpPr>
        <p:spPr>
          <a:xfrm>
            <a:off x="533400" y="60960"/>
            <a:ext cx="7084679" cy="326233"/>
          </a:xfrm>
          <a:prstGeom prst="rect">
            <a:avLst/>
          </a:prstGeom>
        </p:spPr>
        <p:txBody>
          <a:bodyPr wrap="square" lIns="91420" tIns="45710" rIns="91420" bIns="45710" anchor="b" anchorCtr="0">
            <a:noAutofit/>
          </a:bodyPr>
          <a:lstStyle>
            <a:lvl1pPr marL="169863" indent="-169863" algn="l" defTabSz="603575" rtl="0" eaLnBrk="1" fontAlgn="base" hangingPunct="1">
              <a:lnSpc>
                <a:spcPct val="100000"/>
              </a:lnSpc>
              <a:spcBef>
                <a:spcPct val="50000"/>
              </a:spcBef>
              <a:spcAft>
                <a:spcPct val="0"/>
              </a:spcAft>
              <a:buClr>
                <a:schemeClr val="tx2"/>
              </a:buClr>
              <a:buSzPct val="90000"/>
              <a:buFont typeface="Arial" charset="0"/>
              <a:buNone/>
              <a:defRPr lang="en-US" sz="1400" b="0" i="0" kern="1200">
                <a:solidFill>
                  <a:schemeClr val="tx1"/>
                </a:solidFill>
                <a:latin typeface="+mn-lt"/>
                <a:ea typeface="ＭＳ Ｐゴシック" charset="0"/>
                <a:cs typeface="CiscoSans ExtraLight"/>
              </a:defRPr>
            </a:lvl1pPr>
            <a:lvl2pPr marL="358775" indent="-215900" algn="l" defTabSz="684213" rtl="0" eaLnBrk="1" fontAlgn="base" hangingPunct="1">
              <a:lnSpc>
                <a:spcPct val="95000"/>
              </a:lnSpc>
              <a:spcBef>
                <a:spcPts val="600"/>
              </a:spcBef>
              <a:spcAft>
                <a:spcPct val="0"/>
              </a:spcAft>
              <a:buClr>
                <a:schemeClr val="tx2"/>
              </a:buClr>
              <a:buFont typeface="Arial" pitchFamily="34" charset="0"/>
              <a:buNone/>
              <a:defRPr lang="en-US" sz="1100" kern="1200">
                <a:solidFill>
                  <a:schemeClr val="tx1"/>
                </a:solidFill>
                <a:latin typeface="+mn-lt"/>
                <a:ea typeface="ＭＳ Ｐゴシック" charset="0"/>
                <a:cs typeface="CiscoSans"/>
              </a:defRPr>
            </a:lvl2pPr>
            <a:lvl3pPr marL="431800" indent="-169863" algn="l" defTabSz="684213" rtl="0" eaLnBrk="1" fontAlgn="base" hangingPunct="1">
              <a:lnSpc>
                <a:spcPct val="95000"/>
              </a:lnSpc>
              <a:spcBef>
                <a:spcPts val="625"/>
              </a:spcBef>
              <a:spcAft>
                <a:spcPct val="0"/>
              </a:spcAft>
              <a:buFont typeface="Arial" pitchFamily="34" charset="0"/>
              <a:buNone/>
              <a:defRPr lang="en-US" sz="1100" kern="1200">
                <a:solidFill>
                  <a:schemeClr val="tx1"/>
                </a:solidFill>
                <a:latin typeface="+mn-lt"/>
                <a:ea typeface="ＭＳ Ｐゴシック" charset="0"/>
                <a:cs typeface="CiscoSans"/>
              </a:defRPr>
            </a:lvl3pPr>
            <a:lvl4pPr marL="503238" indent="-169863" algn="l" defTabSz="684213" rtl="0" eaLnBrk="1" fontAlgn="base" hangingPunct="1">
              <a:lnSpc>
                <a:spcPct val="95000"/>
              </a:lnSpc>
              <a:spcBef>
                <a:spcPts val="625"/>
              </a:spcBef>
              <a:spcAft>
                <a:spcPct val="0"/>
              </a:spcAft>
              <a:buFont typeface="Arial" pitchFamily="34" charset="0"/>
              <a:buNone/>
              <a:defRPr lang="en-US" sz="1100" kern="1200">
                <a:solidFill>
                  <a:schemeClr val="tx1"/>
                </a:solidFill>
                <a:latin typeface="+mn-lt"/>
                <a:ea typeface="ＭＳ Ｐゴシック" charset="0"/>
                <a:cs typeface="CiscoSans"/>
              </a:defRPr>
            </a:lvl4pPr>
            <a:lvl5pPr marL="574675" indent="-169863" algn="l" defTabSz="684213" rtl="0" eaLnBrk="1" fontAlgn="base" hangingPunct="1">
              <a:lnSpc>
                <a:spcPct val="95000"/>
              </a:lnSpc>
              <a:spcBef>
                <a:spcPts val="625"/>
              </a:spcBef>
              <a:spcAft>
                <a:spcPct val="0"/>
              </a:spcAft>
              <a:buFont typeface="Arial" pitchFamily="34" charset="0"/>
              <a:buNone/>
              <a:defRPr lang="en-US" sz="1100" kern="1200">
                <a:solidFill>
                  <a:schemeClr val="tx1"/>
                </a:solidFill>
                <a:latin typeface="+mn-lt"/>
                <a:ea typeface="ＭＳ Ｐゴシック" charset="0"/>
                <a:cs typeface="CiscoSans"/>
              </a:defRPr>
            </a:lvl5pPr>
            <a:lvl6pPr marL="863856" indent="-171445" algn="l" defTabSz="685777" rtl="0" eaLnBrk="1" latinLnBrk="0" hangingPunct="1">
              <a:spcBef>
                <a:spcPts val="600"/>
              </a:spcBef>
              <a:buFont typeface="Arial" pitchFamily="34" charset="0"/>
              <a:buChar char="•"/>
              <a:defRPr sz="900" kern="1200" baseline="0">
                <a:solidFill>
                  <a:schemeClr val="tx1"/>
                </a:solidFill>
                <a:latin typeface="+mn-lt"/>
                <a:ea typeface="+mn-ea"/>
                <a:cs typeface="+mn-cs"/>
              </a:defRPr>
            </a:lvl6pPr>
            <a:lvl7pPr marL="935844" indent="-171422" algn="l" defTabSz="685777" rtl="0" eaLnBrk="1" latinLnBrk="0" hangingPunct="1">
              <a:spcBef>
                <a:spcPts val="600"/>
              </a:spcBef>
              <a:buFont typeface="Arial" pitchFamily="34" charset="0"/>
              <a:buChar char="•"/>
              <a:defRPr sz="800" kern="1200" baseline="0">
                <a:solidFill>
                  <a:schemeClr val="tx1"/>
                </a:solidFill>
                <a:latin typeface="+mn-lt"/>
                <a:ea typeface="+mn-ea"/>
                <a:cs typeface="+mn-cs"/>
              </a:defRPr>
            </a:lvl7pPr>
            <a:lvl8pPr marL="2400220" indent="0" algn="l" defTabSz="685777" rtl="0" eaLnBrk="1" latinLnBrk="0" hangingPunct="1">
              <a:spcBef>
                <a:spcPct val="20000"/>
              </a:spcBef>
              <a:buFont typeface="Arial" pitchFamily="34" charset="0"/>
              <a:buNone/>
              <a:defRPr sz="1500" kern="1200">
                <a:solidFill>
                  <a:schemeClr val="tx1"/>
                </a:solidFill>
                <a:latin typeface="+mn-lt"/>
                <a:ea typeface="+mn-ea"/>
                <a:cs typeface="+mn-cs"/>
              </a:defRPr>
            </a:lvl8pPr>
            <a:lvl9pPr marL="2914553" indent="-171445" algn="l" defTabSz="685777" rtl="0" eaLnBrk="1" latinLnBrk="0" hangingPunct="1">
              <a:spcBef>
                <a:spcPct val="20000"/>
              </a:spcBef>
              <a:buFont typeface="Arial" pitchFamily="34" charset="0"/>
              <a:buChar char="•"/>
              <a:defRPr sz="1500" kern="1200">
                <a:solidFill>
                  <a:schemeClr val="tx1"/>
                </a:solidFill>
                <a:latin typeface="+mn-lt"/>
                <a:ea typeface="+mn-ea"/>
                <a:cs typeface="+mn-cs"/>
              </a:defRPr>
            </a:lvl9pPr>
          </a:lstStyle>
          <a:p>
            <a:r>
              <a:rPr kumimoji="1" lang="en-US" altLang="ja-JP" dirty="0"/>
              <a:t>2.8 LAN</a:t>
            </a:r>
            <a:r>
              <a:rPr kumimoji="1" lang="ja-JP" altLang="en-US"/>
              <a:t>外への接続</a:t>
            </a:r>
          </a:p>
        </p:txBody>
      </p:sp>
      <p:sp>
        <p:nvSpPr>
          <p:cNvPr id="60" name="タイトル 10">
            <a:extLst>
              <a:ext uri="{FF2B5EF4-FFF2-40B4-BE49-F238E27FC236}">
                <a16:creationId xmlns:a16="http://schemas.microsoft.com/office/drawing/2014/main" id="{7194D03D-4E8E-AC41-B67C-F142DF4A8619}"/>
              </a:ext>
            </a:extLst>
          </p:cNvPr>
          <p:cNvSpPr>
            <a:spLocks noGrp="1"/>
          </p:cNvSpPr>
          <p:nvPr>
            <p:ph type="title"/>
          </p:nvPr>
        </p:nvSpPr>
        <p:spPr>
          <a:xfrm>
            <a:off x="533400" y="400801"/>
            <a:ext cx="8345488" cy="372197"/>
          </a:xfrm>
        </p:spPr>
        <p:txBody>
          <a:bodyPr/>
          <a:lstStyle/>
          <a:p>
            <a:r>
              <a:rPr lang="en-US" altLang="ja-JP" dirty="0"/>
              <a:t>WAN</a:t>
            </a:r>
            <a:r>
              <a:rPr lang="ja-JP" altLang="en-US"/>
              <a:t>への接続</a:t>
            </a:r>
          </a:p>
        </p:txBody>
      </p:sp>
    </p:spTree>
    <p:extLst>
      <p:ext uri="{BB962C8B-B14F-4D97-AF65-F5344CB8AC3E}">
        <p14:creationId xmlns:p14="http://schemas.microsoft.com/office/powerpoint/2010/main" val="4117073678"/>
      </p:ext>
    </p:extLst>
  </p:cSld>
  <p:clrMapOvr>
    <a:masterClrMapping/>
  </p:clrMapOvr>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8" name="角丸四角形 237">
            <a:extLst>
              <a:ext uri="{FF2B5EF4-FFF2-40B4-BE49-F238E27FC236}">
                <a16:creationId xmlns:a16="http://schemas.microsoft.com/office/drawing/2014/main" id="{5FEFACAE-E938-114E-8BA0-9BA30B24E35A}"/>
              </a:ext>
            </a:extLst>
          </p:cNvPr>
          <p:cNvSpPr/>
          <p:nvPr/>
        </p:nvSpPr>
        <p:spPr>
          <a:xfrm>
            <a:off x="7180757" y="1232926"/>
            <a:ext cx="879657" cy="506946"/>
          </a:xfrm>
          <a:prstGeom prst="roundRect">
            <a:avLst/>
          </a:prstGeom>
          <a:solidFill>
            <a:sysClr val="window" lastClr="FFFFFF">
              <a:lumMod val="85000"/>
            </a:sysClr>
          </a:solidFill>
          <a:ln w="9525" cap="flat" cmpd="sng" algn="ctr">
            <a:solidFill>
              <a:sysClr val="window" lastClr="FFFFFF">
                <a:lumMod val="75000"/>
              </a:sys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1" lang="ja-JP" altLang="en-US" sz="1000" b="0" i="0" u="none" strike="noStrike" kern="0" cap="none" spc="0" normalizeH="0" baseline="0" noProof="0">
              <a:ln>
                <a:noFill/>
              </a:ln>
              <a:solidFill>
                <a:prstClr val="white"/>
              </a:solidFill>
              <a:effectLst/>
              <a:uLnTx/>
              <a:uFillTx/>
              <a:latin typeface="MS PGothic" panose="020B0600070205080204" pitchFamily="34" charset="-128"/>
              <a:ea typeface="MS PGothic" panose="020B0600070205080204" pitchFamily="34" charset="-128"/>
              <a:cs typeface="+mn-cs"/>
            </a:endParaRPr>
          </a:p>
        </p:txBody>
      </p:sp>
      <p:cxnSp>
        <p:nvCxnSpPr>
          <p:cNvPr id="264" name="直線コネクタ 263">
            <a:extLst>
              <a:ext uri="{FF2B5EF4-FFF2-40B4-BE49-F238E27FC236}">
                <a16:creationId xmlns:a16="http://schemas.microsoft.com/office/drawing/2014/main" id="{349CBF42-19FF-7F4C-991C-8D8965CC9265}"/>
              </a:ext>
            </a:extLst>
          </p:cNvPr>
          <p:cNvCxnSpPr>
            <a:cxnSpLocks/>
          </p:cNvCxnSpPr>
          <p:nvPr/>
        </p:nvCxnSpPr>
        <p:spPr>
          <a:xfrm flipH="1">
            <a:off x="7428106" y="895059"/>
            <a:ext cx="903732" cy="626429"/>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3" name="直線コネクタ 272">
            <a:extLst>
              <a:ext uri="{FF2B5EF4-FFF2-40B4-BE49-F238E27FC236}">
                <a16:creationId xmlns:a16="http://schemas.microsoft.com/office/drawing/2014/main" id="{008E8BFC-16A8-DE40-ABCD-7C14CD37BA5D}"/>
              </a:ext>
            </a:extLst>
          </p:cNvPr>
          <p:cNvCxnSpPr>
            <a:cxnSpLocks/>
          </p:cNvCxnSpPr>
          <p:nvPr/>
        </p:nvCxnSpPr>
        <p:spPr>
          <a:xfrm flipH="1">
            <a:off x="7782768" y="889492"/>
            <a:ext cx="911566" cy="663784"/>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6" name="直線コネクタ 255">
            <a:extLst>
              <a:ext uri="{FF2B5EF4-FFF2-40B4-BE49-F238E27FC236}">
                <a16:creationId xmlns:a16="http://schemas.microsoft.com/office/drawing/2014/main" id="{BA6B99FE-C51B-4E49-8928-A2246E9B2E28}"/>
              </a:ext>
            </a:extLst>
          </p:cNvPr>
          <p:cNvCxnSpPr>
            <a:cxnSpLocks/>
          </p:cNvCxnSpPr>
          <p:nvPr/>
        </p:nvCxnSpPr>
        <p:spPr>
          <a:xfrm flipH="1">
            <a:off x="7399867" y="910237"/>
            <a:ext cx="514364" cy="637773"/>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7" name="直線コネクタ 256">
            <a:extLst>
              <a:ext uri="{FF2B5EF4-FFF2-40B4-BE49-F238E27FC236}">
                <a16:creationId xmlns:a16="http://schemas.microsoft.com/office/drawing/2014/main" id="{3FBE6C84-F081-F844-8448-8E288970CDBC}"/>
              </a:ext>
            </a:extLst>
          </p:cNvPr>
          <p:cNvCxnSpPr>
            <a:cxnSpLocks/>
          </p:cNvCxnSpPr>
          <p:nvPr/>
        </p:nvCxnSpPr>
        <p:spPr>
          <a:xfrm flipH="1">
            <a:off x="7801904" y="909258"/>
            <a:ext cx="180918" cy="659292"/>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9" name="直線コネクタ 238">
            <a:extLst>
              <a:ext uri="{FF2B5EF4-FFF2-40B4-BE49-F238E27FC236}">
                <a16:creationId xmlns:a16="http://schemas.microsoft.com/office/drawing/2014/main" id="{F15E5083-3359-614E-9AA7-0F54CA4455DB}"/>
              </a:ext>
            </a:extLst>
          </p:cNvPr>
          <p:cNvCxnSpPr>
            <a:cxnSpLocks/>
          </p:cNvCxnSpPr>
          <p:nvPr/>
        </p:nvCxnSpPr>
        <p:spPr>
          <a:xfrm flipH="1">
            <a:off x="7398385" y="899884"/>
            <a:ext cx="187641" cy="637773"/>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5" name="直線コネクタ 244">
            <a:extLst>
              <a:ext uri="{FF2B5EF4-FFF2-40B4-BE49-F238E27FC236}">
                <a16:creationId xmlns:a16="http://schemas.microsoft.com/office/drawing/2014/main" id="{8C962918-68DF-C44A-B32A-3752C9A517B4}"/>
              </a:ext>
            </a:extLst>
          </p:cNvPr>
          <p:cNvCxnSpPr>
            <a:cxnSpLocks/>
          </p:cNvCxnSpPr>
          <p:nvPr/>
        </p:nvCxnSpPr>
        <p:spPr>
          <a:xfrm>
            <a:off x="7601163" y="899620"/>
            <a:ext cx="199260" cy="658543"/>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2" name="直線コネクタ 211">
            <a:extLst>
              <a:ext uri="{FF2B5EF4-FFF2-40B4-BE49-F238E27FC236}">
                <a16:creationId xmlns:a16="http://schemas.microsoft.com/office/drawing/2014/main" id="{3928520C-EE6E-554B-8F0F-0BA273F96E10}"/>
              </a:ext>
            </a:extLst>
          </p:cNvPr>
          <p:cNvCxnSpPr>
            <a:cxnSpLocks/>
          </p:cNvCxnSpPr>
          <p:nvPr/>
        </p:nvCxnSpPr>
        <p:spPr>
          <a:xfrm flipV="1">
            <a:off x="7252251" y="1840716"/>
            <a:ext cx="0" cy="835886"/>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5" name="直線コネクタ 224">
            <a:extLst>
              <a:ext uri="{FF2B5EF4-FFF2-40B4-BE49-F238E27FC236}">
                <a16:creationId xmlns:a16="http://schemas.microsoft.com/office/drawing/2014/main" id="{0841E890-676B-6846-B1FD-6931C5C6DA21}"/>
              </a:ext>
            </a:extLst>
          </p:cNvPr>
          <p:cNvCxnSpPr>
            <a:cxnSpLocks/>
          </p:cNvCxnSpPr>
          <p:nvPr/>
        </p:nvCxnSpPr>
        <p:spPr>
          <a:xfrm flipV="1">
            <a:off x="7248426" y="1475870"/>
            <a:ext cx="190349" cy="511468"/>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8" name="直線コネクタ 227">
            <a:extLst>
              <a:ext uri="{FF2B5EF4-FFF2-40B4-BE49-F238E27FC236}">
                <a16:creationId xmlns:a16="http://schemas.microsoft.com/office/drawing/2014/main" id="{92DFFD6A-8A75-C045-88D0-C0DFA3EB1198}"/>
              </a:ext>
            </a:extLst>
          </p:cNvPr>
          <p:cNvCxnSpPr>
            <a:cxnSpLocks/>
          </p:cNvCxnSpPr>
          <p:nvPr/>
        </p:nvCxnSpPr>
        <p:spPr>
          <a:xfrm flipV="1">
            <a:off x="7262288" y="1475305"/>
            <a:ext cx="530296" cy="51206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1" name="直線コネクタ 230">
            <a:extLst>
              <a:ext uri="{FF2B5EF4-FFF2-40B4-BE49-F238E27FC236}">
                <a16:creationId xmlns:a16="http://schemas.microsoft.com/office/drawing/2014/main" id="{737435FC-402C-D94D-9301-056511D9FAED}"/>
              </a:ext>
            </a:extLst>
          </p:cNvPr>
          <p:cNvCxnSpPr>
            <a:cxnSpLocks/>
          </p:cNvCxnSpPr>
          <p:nvPr/>
        </p:nvCxnSpPr>
        <p:spPr>
          <a:xfrm flipH="1" flipV="1">
            <a:off x="7430481" y="1465305"/>
            <a:ext cx="592821" cy="522536"/>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4" name="直線コネクタ 233">
            <a:extLst>
              <a:ext uri="{FF2B5EF4-FFF2-40B4-BE49-F238E27FC236}">
                <a16:creationId xmlns:a16="http://schemas.microsoft.com/office/drawing/2014/main" id="{0A2E8719-2B06-F04A-B1C5-74A8EC55A3F8}"/>
              </a:ext>
            </a:extLst>
          </p:cNvPr>
          <p:cNvCxnSpPr>
            <a:cxnSpLocks/>
          </p:cNvCxnSpPr>
          <p:nvPr/>
        </p:nvCxnSpPr>
        <p:spPr>
          <a:xfrm flipH="1" flipV="1">
            <a:off x="7792585" y="1505959"/>
            <a:ext cx="248200" cy="489924"/>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2" name="直線コネクタ 191">
            <a:extLst>
              <a:ext uri="{FF2B5EF4-FFF2-40B4-BE49-F238E27FC236}">
                <a16:creationId xmlns:a16="http://schemas.microsoft.com/office/drawing/2014/main" id="{34CDB24B-C190-6E43-869F-6E11F2CFA8ED}"/>
              </a:ext>
            </a:extLst>
          </p:cNvPr>
          <p:cNvCxnSpPr>
            <a:cxnSpLocks/>
          </p:cNvCxnSpPr>
          <p:nvPr/>
        </p:nvCxnSpPr>
        <p:spPr>
          <a:xfrm flipV="1">
            <a:off x="7280395" y="2512478"/>
            <a:ext cx="0" cy="132136"/>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3" name="直線コネクタ 192">
            <a:extLst>
              <a:ext uri="{FF2B5EF4-FFF2-40B4-BE49-F238E27FC236}">
                <a16:creationId xmlns:a16="http://schemas.microsoft.com/office/drawing/2014/main" id="{F0B09748-E524-3742-92EA-4B5BDC079E99}"/>
              </a:ext>
            </a:extLst>
          </p:cNvPr>
          <p:cNvCxnSpPr>
            <a:cxnSpLocks/>
          </p:cNvCxnSpPr>
          <p:nvPr/>
        </p:nvCxnSpPr>
        <p:spPr>
          <a:xfrm flipV="1">
            <a:off x="8028107" y="1840716"/>
            <a:ext cx="0" cy="835886"/>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4" name="直線コネクタ 193">
            <a:extLst>
              <a:ext uri="{FF2B5EF4-FFF2-40B4-BE49-F238E27FC236}">
                <a16:creationId xmlns:a16="http://schemas.microsoft.com/office/drawing/2014/main" id="{7B9AFD37-3474-854A-91FA-ED08CFE756E7}"/>
              </a:ext>
            </a:extLst>
          </p:cNvPr>
          <p:cNvCxnSpPr>
            <a:cxnSpLocks/>
          </p:cNvCxnSpPr>
          <p:nvPr/>
        </p:nvCxnSpPr>
        <p:spPr>
          <a:xfrm>
            <a:off x="6259093" y="798434"/>
            <a:ext cx="1189493" cy="739065"/>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5" name="直線コネクタ 194">
            <a:extLst>
              <a:ext uri="{FF2B5EF4-FFF2-40B4-BE49-F238E27FC236}">
                <a16:creationId xmlns:a16="http://schemas.microsoft.com/office/drawing/2014/main" id="{ADBCC3BA-9CD3-A04E-8795-47B81552F419}"/>
              </a:ext>
            </a:extLst>
          </p:cNvPr>
          <p:cNvCxnSpPr>
            <a:cxnSpLocks/>
          </p:cNvCxnSpPr>
          <p:nvPr/>
        </p:nvCxnSpPr>
        <p:spPr>
          <a:xfrm>
            <a:off x="6287568" y="806118"/>
            <a:ext cx="1505016" cy="72600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6" name="直線コネクタ 195">
            <a:extLst>
              <a:ext uri="{FF2B5EF4-FFF2-40B4-BE49-F238E27FC236}">
                <a16:creationId xmlns:a16="http://schemas.microsoft.com/office/drawing/2014/main" id="{1CF515B7-7D4A-324B-8821-852F7787F234}"/>
              </a:ext>
            </a:extLst>
          </p:cNvPr>
          <p:cNvCxnSpPr>
            <a:cxnSpLocks/>
          </p:cNvCxnSpPr>
          <p:nvPr/>
        </p:nvCxnSpPr>
        <p:spPr>
          <a:xfrm>
            <a:off x="6697278" y="822455"/>
            <a:ext cx="751308" cy="708885"/>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7" name="直線コネクタ 196">
            <a:extLst>
              <a:ext uri="{FF2B5EF4-FFF2-40B4-BE49-F238E27FC236}">
                <a16:creationId xmlns:a16="http://schemas.microsoft.com/office/drawing/2014/main" id="{276ABCA7-69DD-8C45-A414-491E308DD95C}"/>
              </a:ext>
            </a:extLst>
          </p:cNvPr>
          <p:cNvCxnSpPr>
            <a:cxnSpLocks/>
          </p:cNvCxnSpPr>
          <p:nvPr/>
        </p:nvCxnSpPr>
        <p:spPr>
          <a:xfrm>
            <a:off x="6684163" y="821476"/>
            <a:ext cx="1114828" cy="730431"/>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pic>
        <p:nvPicPr>
          <p:cNvPr id="200" name="Picture 37">
            <a:extLst>
              <a:ext uri="{FF2B5EF4-FFF2-40B4-BE49-F238E27FC236}">
                <a16:creationId xmlns:a16="http://schemas.microsoft.com/office/drawing/2014/main" id="{E1A05284-5298-0F46-91A1-EFA78945A69E}"/>
              </a:ext>
            </a:extLst>
          </p:cNvPr>
          <p:cNvPicPr>
            <a:picLocks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7047296" y="1827585"/>
            <a:ext cx="421777" cy="2730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201" name="円/楕円 200">
            <a:extLst>
              <a:ext uri="{FF2B5EF4-FFF2-40B4-BE49-F238E27FC236}">
                <a16:creationId xmlns:a16="http://schemas.microsoft.com/office/drawing/2014/main" id="{5ECD645B-B3E6-334C-9402-0524DAA88BE4}"/>
              </a:ext>
            </a:extLst>
          </p:cNvPr>
          <p:cNvSpPr/>
          <p:nvPr/>
        </p:nvSpPr>
        <p:spPr>
          <a:xfrm>
            <a:off x="6808882" y="2197697"/>
            <a:ext cx="943026" cy="494396"/>
          </a:xfrm>
          <a:prstGeom prst="ellipse">
            <a:avLst/>
          </a:prstGeom>
          <a:solidFill>
            <a:schemeClr val="bg2"/>
          </a:solidFill>
          <a:ln w="6350">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latin typeface="MS PGothic" panose="020B0600070205080204" pitchFamily="34" charset="-128"/>
              <a:ea typeface="MS PGothic" panose="020B0600070205080204" pitchFamily="34" charset="-128"/>
            </a:endParaRPr>
          </a:p>
        </p:txBody>
      </p:sp>
      <p:pic>
        <p:nvPicPr>
          <p:cNvPr id="204" name="Picture 37">
            <a:extLst>
              <a:ext uri="{FF2B5EF4-FFF2-40B4-BE49-F238E27FC236}">
                <a16:creationId xmlns:a16="http://schemas.microsoft.com/office/drawing/2014/main" id="{DC97A0AC-F083-DA44-A0CF-67F1B3BF55EE}"/>
              </a:ext>
            </a:extLst>
          </p:cNvPr>
          <p:cNvPicPr>
            <a:picLocks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7797389" y="1827585"/>
            <a:ext cx="421777" cy="2730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205" name="円/楕円 204">
            <a:extLst>
              <a:ext uri="{FF2B5EF4-FFF2-40B4-BE49-F238E27FC236}">
                <a16:creationId xmlns:a16="http://schemas.microsoft.com/office/drawing/2014/main" id="{8BDBC160-5BD9-DB48-AF87-749240A68732}"/>
              </a:ext>
            </a:extLst>
          </p:cNvPr>
          <p:cNvSpPr/>
          <p:nvPr/>
        </p:nvSpPr>
        <p:spPr>
          <a:xfrm>
            <a:off x="7558975" y="2197697"/>
            <a:ext cx="943026" cy="494396"/>
          </a:xfrm>
          <a:prstGeom prst="ellipse">
            <a:avLst/>
          </a:prstGeom>
          <a:solidFill>
            <a:schemeClr val="bg2"/>
          </a:solidFill>
          <a:ln w="6350">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latin typeface="MS PGothic" panose="020B0600070205080204" pitchFamily="34" charset="-128"/>
              <a:ea typeface="MS PGothic" panose="020B0600070205080204" pitchFamily="34" charset="-128"/>
            </a:endParaRPr>
          </a:p>
        </p:txBody>
      </p:sp>
      <p:sp>
        <p:nvSpPr>
          <p:cNvPr id="206" name="テキスト ボックス 205">
            <a:extLst>
              <a:ext uri="{FF2B5EF4-FFF2-40B4-BE49-F238E27FC236}">
                <a16:creationId xmlns:a16="http://schemas.microsoft.com/office/drawing/2014/main" id="{C27AD069-CAEE-F046-B1A0-CD3EE0989618}"/>
              </a:ext>
            </a:extLst>
          </p:cNvPr>
          <p:cNvSpPr txBox="1"/>
          <p:nvPr/>
        </p:nvSpPr>
        <p:spPr>
          <a:xfrm>
            <a:off x="6986908" y="2300313"/>
            <a:ext cx="582211" cy="287771"/>
          </a:xfrm>
          <a:prstGeom prst="rect">
            <a:avLst/>
          </a:prstGeom>
          <a:noFill/>
        </p:spPr>
        <p:txBody>
          <a:bodyPr wrap="square" rtlCol="0">
            <a:spAutoFit/>
          </a:bodyPr>
          <a:lstStyle/>
          <a:p>
            <a:pPr algn="ctr"/>
            <a:r>
              <a:rPr kumimoji="1" lang="en-US" altLang="ja-JP" sz="1050" dirty="0">
                <a:latin typeface="MS PGothic" panose="020B0600070205080204" pitchFamily="34" charset="-128"/>
                <a:ea typeface="MS PGothic" panose="020B0600070205080204" pitchFamily="34" charset="-128"/>
              </a:rPr>
              <a:t>WAN</a:t>
            </a:r>
            <a:r>
              <a:rPr kumimoji="1" lang="ja-JP" altLang="en-US" sz="1050" dirty="0">
                <a:latin typeface="MS PGothic" panose="020B0600070205080204" pitchFamily="34" charset="-128"/>
                <a:ea typeface="MS PGothic" panose="020B0600070205080204" pitchFamily="34" charset="-128"/>
              </a:rPr>
              <a:t> </a:t>
            </a:r>
            <a:r>
              <a:rPr kumimoji="1" lang="en-US" altLang="ja-JP" sz="1050" dirty="0">
                <a:latin typeface="MS PGothic" panose="020B0600070205080204" pitchFamily="34" charset="-128"/>
                <a:ea typeface="MS PGothic" panose="020B0600070205080204" pitchFamily="34" charset="-128"/>
              </a:rPr>
              <a:t>1</a:t>
            </a:r>
            <a:endParaRPr kumimoji="1" lang="ja-JP" altLang="en-US" sz="1050" dirty="0">
              <a:latin typeface="MS PGothic" panose="020B0600070205080204" pitchFamily="34" charset="-128"/>
              <a:ea typeface="MS PGothic" panose="020B0600070205080204" pitchFamily="34" charset="-128"/>
            </a:endParaRPr>
          </a:p>
        </p:txBody>
      </p:sp>
      <p:sp>
        <p:nvSpPr>
          <p:cNvPr id="207" name="テキスト ボックス 206">
            <a:extLst>
              <a:ext uri="{FF2B5EF4-FFF2-40B4-BE49-F238E27FC236}">
                <a16:creationId xmlns:a16="http://schemas.microsoft.com/office/drawing/2014/main" id="{0FC26CFA-8330-DB4E-970D-01A4D928E1C1}"/>
              </a:ext>
            </a:extLst>
          </p:cNvPr>
          <p:cNvSpPr txBox="1"/>
          <p:nvPr/>
        </p:nvSpPr>
        <p:spPr>
          <a:xfrm>
            <a:off x="7737001" y="2301010"/>
            <a:ext cx="582211" cy="287771"/>
          </a:xfrm>
          <a:prstGeom prst="rect">
            <a:avLst/>
          </a:prstGeom>
          <a:noFill/>
        </p:spPr>
        <p:txBody>
          <a:bodyPr wrap="square" rtlCol="0">
            <a:spAutoFit/>
          </a:bodyPr>
          <a:lstStyle/>
          <a:p>
            <a:pPr algn="ctr"/>
            <a:r>
              <a:rPr kumimoji="1" lang="en-US" altLang="ja-JP" sz="1050" dirty="0">
                <a:latin typeface="MS PGothic" panose="020B0600070205080204" pitchFamily="34" charset="-128"/>
                <a:ea typeface="MS PGothic" panose="020B0600070205080204" pitchFamily="34" charset="-128"/>
              </a:rPr>
              <a:t>WAN</a:t>
            </a:r>
            <a:r>
              <a:rPr kumimoji="1" lang="ja-JP" altLang="en-US" sz="1050" dirty="0">
                <a:latin typeface="MS PGothic" panose="020B0600070205080204" pitchFamily="34" charset="-128"/>
                <a:ea typeface="MS PGothic" panose="020B0600070205080204" pitchFamily="34" charset="-128"/>
              </a:rPr>
              <a:t> </a:t>
            </a:r>
            <a:r>
              <a:rPr kumimoji="1" lang="en-US" altLang="ja-JP" sz="1050" dirty="0">
                <a:latin typeface="MS PGothic" panose="020B0600070205080204" pitchFamily="34" charset="-128"/>
                <a:ea typeface="MS PGothic" panose="020B0600070205080204" pitchFamily="34" charset="-128"/>
              </a:rPr>
              <a:t>2</a:t>
            </a:r>
            <a:endParaRPr kumimoji="1" lang="ja-JP" altLang="en-US" sz="1050" dirty="0">
              <a:latin typeface="MS PGothic" panose="020B0600070205080204" pitchFamily="34" charset="-128"/>
              <a:ea typeface="MS PGothic" panose="020B0600070205080204" pitchFamily="34" charset="-128"/>
            </a:endParaRPr>
          </a:p>
        </p:txBody>
      </p:sp>
      <p:pic>
        <p:nvPicPr>
          <p:cNvPr id="210" name="Picture 28">
            <a:extLst>
              <a:ext uri="{FF2B5EF4-FFF2-40B4-BE49-F238E27FC236}">
                <a16:creationId xmlns:a16="http://schemas.microsoft.com/office/drawing/2014/main" id="{2A464166-92F7-7C42-9CDE-3D346DB99303}"/>
              </a:ext>
            </a:extLst>
          </p:cNvPr>
          <p:cNvPicPr>
            <a:picLocks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260772" y="1285438"/>
            <a:ext cx="356007" cy="3838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1" name="Picture 28">
            <a:extLst>
              <a:ext uri="{FF2B5EF4-FFF2-40B4-BE49-F238E27FC236}">
                <a16:creationId xmlns:a16="http://schemas.microsoft.com/office/drawing/2014/main" id="{DD637238-7F66-124D-8DD6-1E25BBFDE3B6}"/>
              </a:ext>
            </a:extLst>
          </p:cNvPr>
          <p:cNvPicPr>
            <a:picLocks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626815" y="1285312"/>
            <a:ext cx="356007" cy="3838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43" name="Picture 57" descr="icon_color">
            <a:extLst>
              <a:ext uri="{FF2B5EF4-FFF2-40B4-BE49-F238E27FC236}">
                <a16:creationId xmlns:a16="http://schemas.microsoft.com/office/drawing/2014/main" id="{8826DB13-9AB2-F54B-ADED-A091E29B4558}"/>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7423929" y="741408"/>
            <a:ext cx="375927" cy="358287"/>
          </a:xfrm>
          <a:prstGeom prst="rect">
            <a:avLst/>
          </a:prstGeom>
          <a:noFill/>
          <a:extLst>
            <a:ext uri="{909E8E84-426E-40DD-AFC4-6F175D3DCCD1}">
              <a14:hiddenFill xmlns:a14="http://schemas.microsoft.com/office/drawing/2010/main">
                <a:solidFill>
                  <a:srgbClr val="FFFFFF"/>
                </a:solidFill>
              </a14:hiddenFill>
            </a:ext>
          </a:extLst>
        </p:spPr>
      </p:pic>
      <p:sp>
        <p:nvSpPr>
          <p:cNvPr id="249" name="テキスト ボックス 248">
            <a:extLst>
              <a:ext uri="{FF2B5EF4-FFF2-40B4-BE49-F238E27FC236}">
                <a16:creationId xmlns:a16="http://schemas.microsoft.com/office/drawing/2014/main" id="{8B6346A8-4B4A-6A4F-B433-80FF4345B1A6}"/>
              </a:ext>
            </a:extLst>
          </p:cNvPr>
          <p:cNvSpPr txBox="1"/>
          <p:nvPr/>
        </p:nvSpPr>
        <p:spPr>
          <a:xfrm>
            <a:off x="8012314" y="1356363"/>
            <a:ext cx="806631" cy="236988"/>
          </a:xfrm>
          <a:prstGeom prst="rect">
            <a:avLst/>
          </a:prstGeom>
          <a:noFill/>
        </p:spPr>
        <p:txBody>
          <a:bodyPr wrap="none" rtlCol="0">
            <a:spAutoFit/>
          </a:bodyPr>
          <a:lstStyle/>
          <a:p>
            <a:r>
              <a:rPr kumimoji="1" lang="en-US" altLang="ja-JP" sz="800">
                <a:latin typeface="MS PGothic" panose="020B0600070205080204" pitchFamily="34" charset="-128"/>
                <a:ea typeface="MS PGothic" panose="020B0600070205080204" pitchFamily="34" charset="-128"/>
              </a:rPr>
              <a:t>(</a:t>
            </a:r>
            <a:r>
              <a:rPr kumimoji="1" lang="ja-JP" altLang="en-US" sz="800">
                <a:latin typeface="MS PGothic" panose="020B0600070205080204" pitchFamily="34" charset="-128"/>
                <a:ea typeface="MS PGothic" panose="020B0600070205080204" pitchFamily="34" charset="-128"/>
              </a:rPr>
              <a:t>スタック構成</a:t>
            </a:r>
            <a:r>
              <a:rPr kumimoji="1" lang="en-US" altLang="ja-JP" sz="800">
                <a:latin typeface="MS PGothic" panose="020B0600070205080204" pitchFamily="34" charset="-128"/>
                <a:ea typeface="MS PGothic" panose="020B0600070205080204" pitchFamily="34" charset="-128"/>
              </a:rPr>
              <a:t>)</a:t>
            </a:r>
            <a:endParaRPr kumimoji="1" lang="ja-JP" altLang="en-US" sz="800" dirty="0">
              <a:latin typeface="MS PGothic" panose="020B0600070205080204" pitchFamily="34" charset="-128"/>
              <a:ea typeface="MS PGothic" panose="020B0600070205080204" pitchFamily="34" charset="-128"/>
            </a:endParaRPr>
          </a:p>
        </p:txBody>
      </p:sp>
      <p:sp>
        <p:nvSpPr>
          <p:cNvPr id="250" name="テキスト ボックス 249">
            <a:extLst>
              <a:ext uri="{FF2B5EF4-FFF2-40B4-BE49-F238E27FC236}">
                <a16:creationId xmlns:a16="http://schemas.microsoft.com/office/drawing/2014/main" id="{64B11AD1-5973-5E44-88C3-D6411F7860A1}"/>
              </a:ext>
            </a:extLst>
          </p:cNvPr>
          <p:cNvSpPr txBox="1"/>
          <p:nvPr/>
        </p:nvSpPr>
        <p:spPr>
          <a:xfrm>
            <a:off x="7737001" y="435693"/>
            <a:ext cx="995785" cy="372409"/>
          </a:xfrm>
          <a:prstGeom prst="rect">
            <a:avLst/>
          </a:prstGeom>
          <a:noFill/>
        </p:spPr>
        <p:txBody>
          <a:bodyPr wrap="none" rtlCol="0">
            <a:spAutoFit/>
          </a:bodyPr>
          <a:lstStyle/>
          <a:p>
            <a:r>
              <a:rPr kumimoji="1" lang="ja-JP" altLang="en-US" sz="800">
                <a:latin typeface="MS PGothic" panose="020B0600070205080204" pitchFamily="34" charset="-128"/>
                <a:ea typeface="MS PGothic" panose="020B0600070205080204" pitchFamily="34" charset="-128"/>
              </a:rPr>
              <a:t>アプライアンスなど</a:t>
            </a:r>
            <a:endParaRPr kumimoji="1" lang="en-US" altLang="ja-JP" sz="800">
              <a:latin typeface="MS PGothic" panose="020B0600070205080204" pitchFamily="34" charset="-128"/>
              <a:ea typeface="MS PGothic" panose="020B0600070205080204" pitchFamily="34" charset="-128"/>
            </a:endParaRPr>
          </a:p>
          <a:p>
            <a:r>
              <a:rPr kumimoji="1" lang="en-US" altLang="ja-JP" sz="800">
                <a:latin typeface="MS PGothic" panose="020B0600070205080204" pitchFamily="34" charset="-128"/>
                <a:ea typeface="MS PGothic" panose="020B0600070205080204" pitchFamily="34" charset="-128"/>
              </a:rPr>
              <a:t>(</a:t>
            </a:r>
            <a:r>
              <a:rPr kumimoji="1" lang="ja-JP" altLang="en-US" sz="800">
                <a:latin typeface="MS PGothic" panose="020B0600070205080204" pitchFamily="34" charset="-128"/>
                <a:ea typeface="MS PGothic" panose="020B0600070205080204" pitchFamily="34" charset="-128"/>
              </a:rPr>
              <a:t>ワン アーム構成</a:t>
            </a:r>
            <a:r>
              <a:rPr kumimoji="1" lang="en-US" altLang="ja-JP" sz="800">
                <a:latin typeface="MS PGothic" panose="020B0600070205080204" pitchFamily="34" charset="-128"/>
                <a:ea typeface="MS PGothic" panose="020B0600070205080204" pitchFamily="34" charset="-128"/>
              </a:rPr>
              <a:t>)</a:t>
            </a:r>
            <a:endParaRPr kumimoji="1" lang="ja-JP" altLang="en-US" sz="800" dirty="0">
              <a:latin typeface="MS PGothic" panose="020B0600070205080204" pitchFamily="34" charset="-128"/>
              <a:ea typeface="MS PGothic" panose="020B0600070205080204" pitchFamily="34" charset="-128"/>
            </a:endParaRPr>
          </a:p>
        </p:txBody>
      </p:sp>
      <p:sp>
        <p:nvSpPr>
          <p:cNvPr id="254" name="テキスト ボックス 253">
            <a:extLst>
              <a:ext uri="{FF2B5EF4-FFF2-40B4-BE49-F238E27FC236}">
                <a16:creationId xmlns:a16="http://schemas.microsoft.com/office/drawing/2014/main" id="{DD58ABF6-CDF3-8D44-B4A9-21826482D673}"/>
              </a:ext>
            </a:extLst>
          </p:cNvPr>
          <p:cNvSpPr txBox="1"/>
          <p:nvPr/>
        </p:nvSpPr>
        <p:spPr>
          <a:xfrm>
            <a:off x="8191495" y="1787410"/>
            <a:ext cx="952505" cy="372409"/>
          </a:xfrm>
          <a:prstGeom prst="rect">
            <a:avLst/>
          </a:prstGeom>
          <a:noFill/>
        </p:spPr>
        <p:txBody>
          <a:bodyPr wrap="none" rtlCol="0">
            <a:spAutoFit/>
          </a:bodyPr>
          <a:lstStyle/>
          <a:p>
            <a:r>
              <a:rPr kumimoji="1" lang="en-US" altLang="ja-JP" sz="800">
                <a:latin typeface="MS PGothic" panose="020B0600070205080204" pitchFamily="34" charset="-128"/>
                <a:ea typeface="MS PGothic" panose="020B0600070205080204" pitchFamily="34" charset="-128"/>
              </a:rPr>
              <a:t>WAN</a:t>
            </a:r>
            <a:r>
              <a:rPr kumimoji="1" lang="ja-JP" altLang="en-US" sz="800">
                <a:latin typeface="MS PGothic" panose="020B0600070205080204" pitchFamily="34" charset="-128"/>
                <a:ea typeface="MS PGothic" panose="020B0600070205080204" pitchFamily="34" charset="-128"/>
              </a:rPr>
              <a:t>ルータ</a:t>
            </a:r>
            <a:r>
              <a:rPr kumimoji="1" lang="en-US" altLang="ja-JP" sz="800">
                <a:latin typeface="MS PGothic" panose="020B0600070205080204" pitchFamily="34" charset="-128"/>
                <a:ea typeface="MS PGothic" panose="020B0600070205080204" pitchFamily="34" charset="-128"/>
              </a:rPr>
              <a:t>/</a:t>
            </a:r>
          </a:p>
          <a:p>
            <a:r>
              <a:rPr kumimoji="1" lang="en-US" altLang="ja-JP" sz="800">
                <a:latin typeface="MS PGothic" panose="020B0600070205080204" pitchFamily="34" charset="-128"/>
                <a:ea typeface="MS PGothic" panose="020B0600070205080204" pitchFamily="34" charset="-128"/>
              </a:rPr>
              <a:t>IPsec</a:t>
            </a:r>
            <a:r>
              <a:rPr kumimoji="1" lang="ja-JP" altLang="en-US" sz="800">
                <a:latin typeface="MS PGothic" panose="020B0600070205080204" pitchFamily="34" charset="-128"/>
                <a:ea typeface="MS PGothic" panose="020B0600070205080204" pitchFamily="34" charset="-128"/>
              </a:rPr>
              <a:t> </a:t>
            </a:r>
            <a:r>
              <a:rPr kumimoji="1" lang="en-US" altLang="ja-JP" sz="800">
                <a:latin typeface="MS PGothic" panose="020B0600070205080204" pitchFamily="34" charset="-128"/>
                <a:ea typeface="MS PGothic" panose="020B0600070205080204" pitchFamily="34" charset="-128"/>
              </a:rPr>
              <a:t>VPN</a:t>
            </a:r>
            <a:r>
              <a:rPr kumimoji="1" lang="ja-JP" altLang="en-US" sz="800">
                <a:latin typeface="MS PGothic" panose="020B0600070205080204" pitchFamily="34" charset="-128"/>
                <a:ea typeface="MS PGothic" panose="020B0600070205080204" pitchFamily="34" charset="-128"/>
              </a:rPr>
              <a:t>ルータ</a:t>
            </a:r>
            <a:endParaRPr kumimoji="1" lang="ja-JP" altLang="en-US" sz="800" dirty="0">
              <a:latin typeface="MS PGothic" panose="020B0600070205080204" pitchFamily="34" charset="-128"/>
              <a:ea typeface="MS PGothic" panose="020B0600070205080204" pitchFamily="34" charset="-128"/>
            </a:endParaRPr>
          </a:p>
        </p:txBody>
      </p:sp>
      <p:pic>
        <p:nvPicPr>
          <p:cNvPr id="255" name="Picture 57" descr="icon_color">
            <a:extLst>
              <a:ext uri="{FF2B5EF4-FFF2-40B4-BE49-F238E27FC236}">
                <a16:creationId xmlns:a16="http://schemas.microsoft.com/office/drawing/2014/main" id="{AD7AC06D-8339-3441-8D45-733529D33ACD}"/>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7780302" y="734612"/>
            <a:ext cx="375927" cy="358287"/>
          </a:xfrm>
          <a:prstGeom prst="rect">
            <a:avLst/>
          </a:prstGeom>
          <a:noFill/>
          <a:extLst>
            <a:ext uri="{909E8E84-426E-40DD-AFC4-6F175D3DCCD1}">
              <a14:hiddenFill xmlns:a14="http://schemas.microsoft.com/office/drawing/2010/main">
                <a:solidFill>
                  <a:srgbClr val="FFFFFF"/>
                </a:solidFill>
              </a14:hiddenFill>
            </a:ext>
          </a:extLst>
        </p:spPr>
      </p:pic>
      <p:pic>
        <p:nvPicPr>
          <p:cNvPr id="262" name="Picture 102" descr="WAE">
            <a:extLst>
              <a:ext uri="{FF2B5EF4-FFF2-40B4-BE49-F238E27FC236}">
                <a16:creationId xmlns:a16="http://schemas.microsoft.com/office/drawing/2014/main" id="{B7E1DA3C-8D48-FD47-B901-CA6835D46AC7}"/>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8162060" y="792947"/>
            <a:ext cx="375927" cy="256832"/>
          </a:xfrm>
          <a:prstGeom prst="rect">
            <a:avLst/>
          </a:prstGeom>
          <a:noFill/>
          <a:extLst>
            <a:ext uri="{909E8E84-426E-40DD-AFC4-6F175D3DCCD1}">
              <a14:hiddenFill xmlns:a14="http://schemas.microsoft.com/office/drawing/2010/main">
                <a:solidFill>
                  <a:srgbClr val="FFFFFF"/>
                </a:solidFill>
              </a14:hiddenFill>
            </a:ext>
          </a:extLst>
        </p:spPr>
      </p:pic>
      <p:pic>
        <p:nvPicPr>
          <p:cNvPr id="263" name="Picture 102" descr="WAE">
            <a:extLst>
              <a:ext uri="{FF2B5EF4-FFF2-40B4-BE49-F238E27FC236}">
                <a16:creationId xmlns:a16="http://schemas.microsoft.com/office/drawing/2014/main" id="{6284D3C6-EC30-B340-9106-E5CDDE325FA2}"/>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8534889" y="792947"/>
            <a:ext cx="375927" cy="256832"/>
          </a:xfrm>
          <a:prstGeom prst="rect">
            <a:avLst/>
          </a:prstGeom>
          <a:noFill/>
          <a:extLst>
            <a:ext uri="{909E8E84-426E-40DD-AFC4-6F175D3DCCD1}">
              <a14:hiddenFill xmlns:a14="http://schemas.microsoft.com/office/drawing/2010/main">
                <a:solidFill>
                  <a:srgbClr val="FFFFFF"/>
                </a:solidFill>
              </a14:hiddenFill>
            </a:ext>
          </a:extLst>
        </p:spPr>
      </p:pic>
      <p:sp>
        <p:nvSpPr>
          <p:cNvPr id="276" name="円/楕円 275">
            <a:extLst>
              <a:ext uri="{FF2B5EF4-FFF2-40B4-BE49-F238E27FC236}">
                <a16:creationId xmlns:a16="http://schemas.microsoft.com/office/drawing/2014/main" id="{409F99FB-FA40-7D48-8C95-0FC6474BA925}"/>
              </a:ext>
            </a:extLst>
          </p:cNvPr>
          <p:cNvSpPr/>
          <p:nvPr/>
        </p:nvSpPr>
        <p:spPr>
          <a:xfrm rot="5179953" flipH="1">
            <a:off x="7545347" y="1028606"/>
            <a:ext cx="72897" cy="252065"/>
          </a:xfrm>
          <a:prstGeom prst="ellipse">
            <a:avLst/>
          </a:prstGeom>
          <a:noFill/>
          <a:ln w="635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latin typeface="MS PGothic" panose="020B0600070205080204" pitchFamily="34" charset="-128"/>
              <a:ea typeface="MS PGothic" panose="020B0600070205080204" pitchFamily="34" charset="-128"/>
            </a:endParaRPr>
          </a:p>
        </p:txBody>
      </p:sp>
      <p:sp>
        <p:nvSpPr>
          <p:cNvPr id="277" name="円/楕円 276">
            <a:extLst>
              <a:ext uri="{FF2B5EF4-FFF2-40B4-BE49-F238E27FC236}">
                <a16:creationId xmlns:a16="http://schemas.microsoft.com/office/drawing/2014/main" id="{B271DADB-993F-0B44-B10C-52EBD43B12FA}"/>
              </a:ext>
            </a:extLst>
          </p:cNvPr>
          <p:cNvSpPr/>
          <p:nvPr/>
        </p:nvSpPr>
        <p:spPr>
          <a:xfrm rot="5179953" flipH="1">
            <a:off x="7779966" y="1028607"/>
            <a:ext cx="72897" cy="252065"/>
          </a:xfrm>
          <a:prstGeom prst="ellipse">
            <a:avLst/>
          </a:prstGeom>
          <a:noFill/>
          <a:ln w="635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latin typeface="MS PGothic" panose="020B0600070205080204" pitchFamily="34" charset="-128"/>
              <a:ea typeface="MS PGothic" panose="020B0600070205080204" pitchFamily="34" charset="-128"/>
            </a:endParaRPr>
          </a:p>
        </p:txBody>
      </p:sp>
      <p:sp>
        <p:nvSpPr>
          <p:cNvPr id="278" name="円/楕円 277">
            <a:extLst>
              <a:ext uri="{FF2B5EF4-FFF2-40B4-BE49-F238E27FC236}">
                <a16:creationId xmlns:a16="http://schemas.microsoft.com/office/drawing/2014/main" id="{9C0354A0-7E80-9B44-99AB-7CA5D015B568}"/>
              </a:ext>
            </a:extLst>
          </p:cNvPr>
          <p:cNvSpPr/>
          <p:nvPr/>
        </p:nvSpPr>
        <p:spPr>
          <a:xfrm rot="5179953" flipH="1">
            <a:off x="7357032" y="1658723"/>
            <a:ext cx="72897" cy="252065"/>
          </a:xfrm>
          <a:prstGeom prst="ellipse">
            <a:avLst/>
          </a:prstGeom>
          <a:noFill/>
          <a:ln w="635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latin typeface="MS PGothic" panose="020B0600070205080204" pitchFamily="34" charset="-128"/>
              <a:ea typeface="MS PGothic" panose="020B0600070205080204" pitchFamily="34" charset="-128"/>
            </a:endParaRPr>
          </a:p>
        </p:txBody>
      </p:sp>
      <p:sp>
        <p:nvSpPr>
          <p:cNvPr id="279" name="円/楕円 278">
            <a:extLst>
              <a:ext uri="{FF2B5EF4-FFF2-40B4-BE49-F238E27FC236}">
                <a16:creationId xmlns:a16="http://schemas.microsoft.com/office/drawing/2014/main" id="{7E9F459D-B3AF-494B-8337-AC63F461DBB2}"/>
              </a:ext>
            </a:extLst>
          </p:cNvPr>
          <p:cNvSpPr/>
          <p:nvPr/>
        </p:nvSpPr>
        <p:spPr>
          <a:xfrm rot="5179953" flipH="1">
            <a:off x="7828865" y="1658572"/>
            <a:ext cx="72897" cy="252065"/>
          </a:xfrm>
          <a:prstGeom prst="ellipse">
            <a:avLst/>
          </a:prstGeom>
          <a:noFill/>
          <a:ln w="635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latin typeface="MS PGothic" panose="020B0600070205080204" pitchFamily="34" charset="-128"/>
              <a:ea typeface="MS PGothic" panose="020B0600070205080204" pitchFamily="34" charset="-128"/>
            </a:endParaRPr>
          </a:p>
        </p:txBody>
      </p:sp>
      <p:sp>
        <p:nvSpPr>
          <p:cNvPr id="55" name="Slide Number Placeholder 4">
            <a:extLst>
              <a:ext uri="{FF2B5EF4-FFF2-40B4-BE49-F238E27FC236}">
                <a16:creationId xmlns:a16="http://schemas.microsoft.com/office/drawing/2014/main" id="{90DF7686-8DC0-F344-B871-D0444EBA8046}"/>
              </a:ext>
            </a:extLst>
          </p:cNvPr>
          <p:cNvSpPr txBox="1">
            <a:spLocks/>
          </p:cNvSpPr>
          <p:nvPr/>
        </p:nvSpPr>
        <p:spPr>
          <a:xfrm>
            <a:off x="8648700" y="4884738"/>
            <a:ext cx="495300" cy="274637"/>
          </a:xfrm>
          <a:prstGeom prst="rect">
            <a:avLst/>
          </a:prstGeom>
        </p:spPr>
        <p:txBody>
          <a:bodyPr>
            <a:noAutofit/>
          </a:bodyPr>
          <a:lstStyle>
            <a:defPPr>
              <a:defRPr lang="en-US"/>
            </a:defPPr>
            <a:lvl1pPr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1pPr>
            <a:lvl2pPr marL="4572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2pPr>
            <a:lvl3pPr marL="9144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3pPr>
            <a:lvl4pPr marL="13716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4pPr>
            <a:lvl5pPr marL="18288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5pPr>
            <a:lvl6pPr marL="2286000" algn="l" defTabSz="457200" rtl="0" eaLnBrk="1" latinLnBrk="0" hangingPunct="1">
              <a:defRPr kern="1200">
                <a:solidFill>
                  <a:schemeClr val="tx1"/>
                </a:solidFill>
                <a:latin typeface="Arial" charset="0"/>
                <a:ea typeface="ＭＳ Ｐゴシック" charset="0"/>
                <a:cs typeface="ＭＳ Ｐゴシック" charset="0"/>
              </a:defRPr>
            </a:lvl6pPr>
            <a:lvl7pPr marL="2743200" algn="l" defTabSz="457200" rtl="0" eaLnBrk="1" latinLnBrk="0" hangingPunct="1">
              <a:defRPr kern="1200">
                <a:solidFill>
                  <a:schemeClr val="tx1"/>
                </a:solidFill>
                <a:latin typeface="Arial" charset="0"/>
                <a:ea typeface="ＭＳ Ｐゴシック" charset="0"/>
                <a:cs typeface="ＭＳ Ｐゴシック" charset="0"/>
              </a:defRPr>
            </a:lvl7pPr>
            <a:lvl8pPr marL="3200400" algn="l" defTabSz="457200" rtl="0" eaLnBrk="1" latinLnBrk="0" hangingPunct="1">
              <a:defRPr kern="1200">
                <a:solidFill>
                  <a:schemeClr val="tx1"/>
                </a:solidFill>
                <a:latin typeface="Arial" charset="0"/>
                <a:ea typeface="ＭＳ Ｐゴシック" charset="0"/>
                <a:cs typeface="ＭＳ Ｐゴシック" charset="0"/>
              </a:defRPr>
            </a:lvl8pPr>
            <a:lvl9pPr marL="3657600" algn="l" defTabSz="457200" rtl="0" eaLnBrk="1" latinLnBrk="0" hangingPunct="1">
              <a:defRPr kern="1200">
                <a:solidFill>
                  <a:schemeClr val="tx1"/>
                </a:solidFill>
                <a:latin typeface="Arial" charset="0"/>
                <a:ea typeface="ＭＳ Ｐゴシック" charset="0"/>
                <a:cs typeface="ＭＳ Ｐゴシック" charset="0"/>
              </a:defRPr>
            </a:lvl9pPr>
          </a:lstStyle>
          <a:p>
            <a:fld id="{3945D0FD-48F1-4D72-80C5-FFB60B92A834}" type="slidenum">
              <a:rPr lang="en-US" sz="900" smtClean="0">
                <a:latin typeface="MS PGothic" panose="020B0600070205080204" pitchFamily="34" charset="-128"/>
                <a:ea typeface="MS PGothic" panose="020B0600070205080204" pitchFamily="34" charset="-128"/>
              </a:rPr>
              <a:pPr/>
              <a:t>66</a:t>
            </a:fld>
            <a:endParaRPr lang="en-US" sz="900" dirty="0">
              <a:latin typeface="MS PGothic" panose="020B0600070205080204" pitchFamily="34" charset="-128"/>
              <a:ea typeface="MS PGothic" panose="020B0600070205080204" pitchFamily="34" charset="-128"/>
            </a:endParaRPr>
          </a:p>
        </p:txBody>
      </p:sp>
      <p:sp>
        <p:nvSpPr>
          <p:cNvPr id="76" name="テキスト プレースホルダー 3">
            <a:extLst>
              <a:ext uri="{FF2B5EF4-FFF2-40B4-BE49-F238E27FC236}">
                <a16:creationId xmlns:a16="http://schemas.microsoft.com/office/drawing/2014/main" id="{34380E17-768F-6A44-9A38-C894E349C5E8}"/>
              </a:ext>
            </a:extLst>
          </p:cNvPr>
          <p:cNvSpPr txBox="1">
            <a:spLocks/>
          </p:cNvSpPr>
          <p:nvPr/>
        </p:nvSpPr>
        <p:spPr>
          <a:xfrm>
            <a:off x="228599" y="926220"/>
            <a:ext cx="4841657" cy="2111269"/>
          </a:xfrm>
          <a:prstGeom prst="rect">
            <a:avLst/>
          </a:prstGeom>
        </p:spPr>
        <p:txBody>
          <a:bodyPr/>
          <a:lstStyle>
            <a:lvl1pPr marL="169863" indent="-169863" algn="l" defTabSz="684213" rtl="0" eaLnBrk="1" fontAlgn="base" hangingPunct="1">
              <a:lnSpc>
                <a:spcPct val="95000"/>
              </a:lnSpc>
              <a:spcBef>
                <a:spcPts val="1075"/>
              </a:spcBef>
              <a:spcAft>
                <a:spcPct val="0"/>
              </a:spcAft>
              <a:buClr>
                <a:schemeClr val="tx2"/>
              </a:buClr>
              <a:buSzPct val="90000"/>
              <a:buFont typeface="Arial" charset="0"/>
              <a:buChar char="•"/>
              <a:defRPr lang="en-US" sz="1500" kern="1200" dirty="0">
                <a:solidFill>
                  <a:schemeClr val="tx1"/>
                </a:solidFill>
                <a:latin typeface="+mn-lt"/>
                <a:ea typeface="ＭＳ Ｐゴシック" charset="0"/>
                <a:cs typeface="CiscoSans"/>
              </a:defRPr>
            </a:lvl1pPr>
            <a:lvl2pPr marL="358775" indent="-215900" algn="l" defTabSz="684213" rtl="0" eaLnBrk="1" fontAlgn="base" hangingPunct="1">
              <a:lnSpc>
                <a:spcPct val="95000"/>
              </a:lnSpc>
              <a:spcBef>
                <a:spcPts val="600"/>
              </a:spcBef>
              <a:spcAft>
                <a:spcPct val="0"/>
              </a:spcAft>
              <a:buClr>
                <a:schemeClr val="tx2"/>
              </a:buClr>
              <a:buFont typeface="Arial" charset="0"/>
              <a:buChar char="•"/>
              <a:defRPr lang="en-US" sz="1400" kern="1200" dirty="0">
                <a:solidFill>
                  <a:schemeClr val="tx1"/>
                </a:solidFill>
                <a:latin typeface="+mn-lt"/>
                <a:ea typeface="ＭＳ Ｐゴシック" charset="0"/>
                <a:cs typeface="CiscoSans"/>
              </a:defRPr>
            </a:lvl2pPr>
            <a:lvl3pPr marL="431800" indent="-169863" algn="l" defTabSz="684213" rtl="0" eaLnBrk="1" fontAlgn="base" hangingPunct="1">
              <a:lnSpc>
                <a:spcPct val="95000"/>
              </a:lnSpc>
              <a:spcBef>
                <a:spcPts val="625"/>
              </a:spcBef>
              <a:spcAft>
                <a:spcPct val="0"/>
              </a:spcAft>
              <a:buFont typeface="Arial" charset="0"/>
              <a:buChar char="•"/>
              <a:defRPr lang="en-US" sz="1200" kern="1200" dirty="0">
                <a:solidFill>
                  <a:schemeClr val="tx1"/>
                </a:solidFill>
                <a:latin typeface="+mn-lt"/>
                <a:ea typeface="ＭＳ Ｐゴシック" charset="0"/>
                <a:cs typeface="CiscoSans"/>
              </a:defRPr>
            </a:lvl3pPr>
            <a:lvl4pPr marL="503238" indent="-169863" algn="l" defTabSz="684213" rtl="0" eaLnBrk="1" fontAlgn="base" hangingPunct="1">
              <a:lnSpc>
                <a:spcPct val="95000"/>
              </a:lnSpc>
              <a:spcBef>
                <a:spcPts val="625"/>
              </a:spcBef>
              <a:spcAft>
                <a:spcPct val="0"/>
              </a:spcAft>
              <a:buFont typeface="Arial" charset="0"/>
              <a:buChar char="•"/>
              <a:defRPr lang="en-US" sz="1100" kern="1200" dirty="0">
                <a:solidFill>
                  <a:schemeClr val="tx1"/>
                </a:solidFill>
                <a:latin typeface="+mn-lt"/>
                <a:ea typeface="ＭＳ Ｐゴシック" charset="0"/>
                <a:cs typeface="CiscoSans"/>
              </a:defRPr>
            </a:lvl4pPr>
            <a:lvl5pPr marL="574675" indent="-169863" algn="l" defTabSz="684213" rtl="0" eaLnBrk="1" fontAlgn="base" hangingPunct="1">
              <a:lnSpc>
                <a:spcPct val="95000"/>
              </a:lnSpc>
              <a:spcBef>
                <a:spcPts val="625"/>
              </a:spcBef>
              <a:spcAft>
                <a:spcPct val="0"/>
              </a:spcAft>
              <a:buFont typeface="Arial" charset="0"/>
              <a:buChar char="•"/>
              <a:defRPr lang="en-US" sz="1100" kern="1200" dirty="0">
                <a:solidFill>
                  <a:schemeClr val="tx1"/>
                </a:solidFill>
                <a:latin typeface="+mn-lt"/>
                <a:ea typeface="ＭＳ Ｐゴシック" charset="0"/>
                <a:cs typeface="CiscoSans"/>
              </a:defRPr>
            </a:lvl5pPr>
            <a:lvl6pPr marL="863856" indent="-171445" algn="l" defTabSz="685777" rtl="0" eaLnBrk="1" latinLnBrk="0" hangingPunct="1">
              <a:spcBef>
                <a:spcPts val="600"/>
              </a:spcBef>
              <a:buFont typeface="Arial" pitchFamily="34" charset="0"/>
              <a:buChar char="•"/>
              <a:defRPr sz="900" kern="1200" baseline="0">
                <a:solidFill>
                  <a:schemeClr val="tx1"/>
                </a:solidFill>
                <a:latin typeface="+mn-lt"/>
                <a:ea typeface="+mn-ea"/>
                <a:cs typeface="+mn-cs"/>
              </a:defRPr>
            </a:lvl6pPr>
            <a:lvl7pPr marL="935844" indent="-171422" algn="l" defTabSz="685777" rtl="0" eaLnBrk="1" latinLnBrk="0" hangingPunct="1">
              <a:spcBef>
                <a:spcPts val="600"/>
              </a:spcBef>
              <a:buFont typeface="Arial" pitchFamily="34" charset="0"/>
              <a:buChar char="•"/>
              <a:defRPr sz="800" kern="1200" baseline="0">
                <a:solidFill>
                  <a:schemeClr val="tx1"/>
                </a:solidFill>
                <a:latin typeface="+mn-lt"/>
                <a:ea typeface="+mn-ea"/>
                <a:cs typeface="+mn-cs"/>
              </a:defRPr>
            </a:lvl7pPr>
            <a:lvl8pPr marL="2400220" indent="0" algn="l" defTabSz="685777" rtl="0" eaLnBrk="1" latinLnBrk="0" hangingPunct="1">
              <a:spcBef>
                <a:spcPct val="20000"/>
              </a:spcBef>
              <a:buFont typeface="Arial" pitchFamily="34" charset="0"/>
              <a:buNone/>
              <a:defRPr sz="1500" kern="1200">
                <a:solidFill>
                  <a:schemeClr val="tx1"/>
                </a:solidFill>
                <a:latin typeface="+mn-lt"/>
                <a:ea typeface="+mn-ea"/>
                <a:cs typeface="+mn-cs"/>
              </a:defRPr>
            </a:lvl8pPr>
            <a:lvl9pPr marL="2914553" indent="-171445" algn="l" defTabSz="685777" rtl="0" eaLnBrk="1" latinLnBrk="0" hangingPunct="1">
              <a:spcBef>
                <a:spcPct val="20000"/>
              </a:spcBef>
              <a:buFont typeface="Arial" pitchFamily="34" charset="0"/>
              <a:buChar char="•"/>
              <a:defRPr sz="1500" kern="1200">
                <a:solidFill>
                  <a:schemeClr val="tx1"/>
                </a:solidFill>
                <a:latin typeface="+mn-lt"/>
                <a:ea typeface="+mn-ea"/>
                <a:cs typeface="+mn-cs"/>
              </a:defRPr>
            </a:lvl9pPr>
          </a:lstStyle>
          <a:p>
            <a:pPr marL="0" indent="0">
              <a:lnSpc>
                <a:spcPct val="100000"/>
              </a:lnSpc>
              <a:spcBef>
                <a:spcPts val="600"/>
              </a:spcBef>
              <a:buNone/>
            </a:pPr>
            <a:r>
              <a:rPr kumimoji="1" lang="ja-JP" altLang="en-US" sz="1100">
                <a:latin typeface="MS PGothic" panose="020B0600070205080204" pitchFamily="34" charset="-128"/>
                <a:ea typeface="MS PGothic" panose="020B0600070205080204" pitchFamily="34" charset="-128"/>
              </a:rPr>
              <a:t>　</a:t>
            </a:r>
            <a:r>
              <a:rPr kumimoji="1" lang="en-US" altLang="ja-JP" sz="1100">
                <a:latin typeface="MS PGothic" panose="020B0600070205080204" pitchFamily="34" charset="-128"/>
                <a:ea typeface="MS PGothic" panose="020B0600070205080204" pitchFamily="34" charset="-128"/>
              </a:rPr>
              <a:t>WAN</a:t>
            </a:r>
            <a:r>
              <a:rPr kumimoji="1" lang="ja-JP" altLang="en-US" sz="1100">
                <a:latin typeface="MS PGothic" panose="020B0600070205080204" pitchFamily="34" charset="-128"/>
                <a:ea typeface="MS PGothic" panose="020B0600070205080204" pitchFamily="34" charset="-128"/>
              </a:rPr>
              <a:t>接続に対する付加機能として、ファイアウォール、</a:t>
            </a:r>
            <a:r>
              <a:rPr kumimoji="1" lang="en-US" altLang="ja-JP" sz="1100">
                <a:latin typeface="MS PGothic" panose="020B0600070205080204" pitchFamily="34" charset="-128"/>
                <a:ea typeface="MS PGothic" panose="020B0600070205080204" pitchFamily="34" charset="-128"/>
              </a:rPr>
              <a:t>IPS</a:t>
            </a:r>
            <a:r>
              <a:rPr kumimoji="1" lang="ja-JP" altLang="en-US" sz="1100">
                <a:latin typeface="MS PGothic" panose="020B0600070205080204" pitchFamily="34" charset="-128"/>
                <a:ea typeface="MS PGothic" panose="020B0600070205080204" pitchFamily="34" charset="-128"/>
              </a:rPr>
              <a:t>、</a:t>
            </a:r>
            <a:r>
              <a:rPr kumimoji="1" lang="en-US" altLang="ja-JP" sz="1100">
                <a:latin typeface="MS PGothic" panose="020B0600070205080204" pitchFamily="34" charset="-128"/>
                <a:ea typeface="MS PGothic" panose="020B0600070205080204" pitchFamily="34" charset="-128"/>
              </a:rPr>
              <a:t>WAN</a:t>
            </a:r>
            <a:r>
              <a:rPr kumimoji="1" lang="ja-JP" altLang="en-US" sz="1100">
                <a:latin typeface="MS PGothic" panose="020B0600070205080204" pitchFamily="34" charset="-128"/>
                <a:ea typeface="MS PGothic" panose="020B0600070205080204" pitchFamily="34" charset="-128"/>
              </a:rPr>
              <a:t>高速化装置などのアプライアンスを配置する場合には、スタック構成のスイッチを配置した上で、各アプライアンスをスイッチに接続します。</a:t>
            </a:r>
            <a:endParaRPr kumimoji="1" lang="en-US" altLang="ja-JP" sz="1100">
              <a:latin typeface="MS PGothic" panose="020B0600070205080204" pitchFamily="34" charset="-128"/>
              <a:ea typeface="MS PGothic" panose="020B0600070205080204" pitchFamily="34" charset="-128"/>
            </a:endParaRPr>
          </a:p>
          <a:p>
            <a:pPr marL="0" indent="0">
              <a:lnSpc>
                <a:spcPct val="100000"/>
              </a:lnSpc>
              <a:spcBef>
                <a:spcPts val="600"/>
              </a:spcBef>
              <a:buNone/>
            </a:pPr>
            <a:r>
              <a:rPr kumimoji="1" lang="ja-JP" altLang="en-US" sz="1100">
                <a:latin typeface="MS PGothic" panose="020B0600070205080204" pitchFamily="34" charset="-128"/>
                <a:ea typeface="MS PGothic" panose="020B0600070205080204" pitchFamily="34" charset="-128"/>
              </a:rPr>
              <a:t>　各アプライアンスのリンクはすべてスイッチに対する直結、いわゆる「ワン アーム構成」とします。ワン アーム構成の利点として、アプライアンス側の様々な機能構成への柔軟な対応、使用する物理インターフェース数の最適化、不具合時のアプラアンスのネットワークからの切り離しが容易、などがあります。</a:t>
            </a:r>
            <a:endParaRPr kumimoji="1" lang="en-US" altLang="ja-JP" sz="1100">
              <a:latin typeface="MS PGothic" panose="020B0600070205080204" pitchFamily="34" charset="-128"/>
              <a:ea typeface="MS PGothic" panose="020B0600070205080204" pitchFamily="34" charset="-128"/>
            </a:endParaRPr>
          </a:p>
          <a:p>
            <a:pPr marL="0" indent="0">
              <a:lnSpc>
                <a:spcPct val="100000"/>
              </a:lnSpc>
              <a:spcBef>
                <a:spcPts val="600"/>
              </a:spcBef>
              <a:buNone/>
            </a:pPr>
            <a:r>
              <a:rPr kumimoji="1" lang="ja-JP" altLang="en-US" sz="1100">
                <a:latin typeface="MS PGothic" panose="020B0600070205080204" pitchFamily="34" charset="-128"/>
                <a:ea typeface="MS PGothic" panose="020B0600070205080204" pitchFamily="34" charset="-128"/>
              </a:rPr>
              <a:t>　アプライアンスが冗長化されている場合、通信フロー毎に一意に同一のアプライアンスに転送されるよう、スイッチ側でアプライアンス転送時のリンク アグリゲーションや </a:t>
            </a:r>
            <a:r>
              <a:rPr kumimoji="1" lang="en-US" altLang="ja-JP" sz="1100">
                <a:latin typeface="MS PGothic" panose="020B0600070205080204" pitchFamily="34" charset="-128"/>
                <a:ea typeface="MS PGothic" panose="020B0600070205080204" pitchFamily="34" charset="-128"/>
              </a:rPr>
              <a:t>WCCP</a:t>
            </a:r>
            <a:r>
              <a:rPr kumimoji="1" lang="ja-JP" altLang="en-US" sz="1100">
                <a:latin typeface="MS PGothic" panose="020B0600070205080204" pitchFamily="34" charset="-128"/>
                <a:ea typeface="MS PGothic" panose="020B0600070205080204" pitchFamily="34" charset="-128"/>
              </a:rPr>
              <a:t> の負荷分散を適切に設定する必要があります。</a:t>
            </a:r>
            <a:endParaRPr kumimoji="1" lang="en-US" altLang="ja-JP" sz="1100">
              <a:latin typeface="MS PGothic" panose="020B0600070205080204" pitchFamily="34" charset="-128"/>
              <a:ea typeface="MS PGothic" panose="020B0600070205080204" pitchFamily="34" charset="-128"/>
            </a:endParaRPr>
          </a:p>
        </p:txBody>
      </p:sp>
      <p:cxnSp>
        <p:nvCxnSpPr>
          <p:cNvPr id="57" name="直線コネクタ 56">
            <a:extLst>
              <a:ext uri="{FF2B5EF4-FFF2-40B4-BE49-F238E27FC236}">
                <a16:creationId xmlns:a16="http://schemas.microsoft.com/office/drawing/2014/main" id="{33AED25B-0CF8-1548-9B2E-4095B85CAC6A}"/>
              </a:ext>
            </a:extLst>
          </p:cNvPr>
          <p:cNvCxnSpPr>
            <a:cxnSpLocks/>
          </p:cNvCxnSpPr>
          <p:nvPr/>
        </p:nvCxnSpPr>
        <p:spPr>
          <a:xfrm flipH="1">
            <a:off x="5869079" y="817412"/>
            <a:ext cx="418489" cy="470609"/>
          </a:xfrm>
          <a:prstGeom prst="line">
            <a:avLst/>
          </a:prstGeom>
          <a:ln w="3175">
            <a:solidFill>
              <a:schemeClr val="tx1">
                <a:lumMod val="50000"/>
                <a:lumOff val="50000"/>
              </a:schemeClr>
            </a:solidFill>
            <a:prstDash val="dash"/>
          </a:ln>
        </p:spPr>
        <p:style>
          <a:lnRef idx="1">
            <a:schemeClr val="accent1"/>
          </a:lnRef>
          <a:fillRef idx="0">
            <a:schemeClr val="accent1"/>
          </a:fillRef>
          <a:effectRef idx="0">
            <a:schemeClr val="accent1"/>
          </a:effectRef>
          <a:fontRef idx="minor">
            <a:schemeClr val="tx1"/>
          </a:fontRef>
        </p:style>
      </p:cxnSp>
      <p:cxnSp>
        <p:nvCxnSpPr>
          <p:cNvPr id="58" name="直線コネクタ 57">
            <a:extLst>
              <a:ext uri="{FF2B5EF4-FFF2-40B4-BE49-F238E27FC236}">
                <a16:creationId xmlns:a16="http://schemas.microsoft.com/office/drawing/2014/main" id="{F25EBDCB-0DDA-7F49-99FC-76915EF24A32}"/>
              </a:ext>
            </a:extLst>
          </p:cNvPr>
          <p:cNvCxnSpPr>
            <a:cxnSpLocks/>
          </p:cNvCxnSpPr>
          <p:nvPr/>
        </p:nvCxnSpPr>
        <p:spPr>
          <a:xfrm flipH="1">
            <a:off x="6043097" y="798089"/>
            <a:ext cx="654181" cy="790403"/>
          </a:xfrm>
          <a:prstGeom prst="line">
            <a:avLst/>
          </a:prstGeom>
          <a:ln w="3175">
            <a:solidFill>
              <a:schemeClr val="tx1">
                <a:lumMod val="50000"/>
                <a:lumOff val="50000"/>
              </a:schemeClr>
            </a:solidFill>
            <a:prstDash val="dash"/>
          </a:ln>
        </p:spPr>
        <p:style>
          <a:lnRef idx="1">
            <a:schemeClr val="accent1"/>
          </a:lnRef>
          <a:fillRef idx="0">
            <a:schemeClr val="accent1"/>
          </a:fillRef>
          <a:effectRef idx="0">
            <a:schemeClr val="accent1"/>
          </a:effectRef>
          <a:fontRef idx="minor">
            <a:schemeClr val="tx1"/>
          </a:fontRef>
        </p:style>
      </p:cxnSp>
      <p:pic>
        <p:nvPicPr>
          <p:cNvPr id="65" name="Picture 28">
            <a:extLst>
              <a:ext uri="{FF2B5EF4-FFF2-40B4-BE49-F238E27FC236}">
                <a16:creationId xmlns:a16="http://schemas.microsoft.com/office/drawing/2014/main" id="{F0347700-3F0D-534A-A310-092FCBBB856E}"/>
              </a:ext>
            </a:extLst>
          </p:cNvPr>
          <p:cNvPicPr>
            <a:picLocks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138349" y="671549"/>
            <a:ext cx="286713" cy="3091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6" name="Picture 28">
            <a:extLst>
              <a:ext uri="{FF2B5EF4-FFF2-40B4-BE49-F238E27FC236}">
                <a16:creationId xmlns:a16="http://schemas.microsoft.com/office/drawing/2014/main" id="{2CBCAABB-CCA8-9D4E-9C26-7031E07F5B92}"/>
              </a:ext>
            </a:extLst>
          </p:cNvPr>
          <p:cNvPicPr>
            <a:picLocks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555972" y="671549"/>
            <a:ext cx="286713" cy="3091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9" name="図 68">
            <a:extLst>
              <a:ext uri="{FF2B5EF4-FFF2-40B4-BE49-F238E27FC236}">
                <a16:creationId xmlns:a16="http://schemas.microsoft.com/office/drawing/2014/main" id="{64D6ABFF-011A-8847-B09B-20E88855BCDE}"/>
              </a:ext>
            </a:extLst>
          </p:cNvPr>
          <p:cNvPicPr>
            <a:picLocks noChangeAspect="1"/>
          </p:cNvPicPr>
          <p:nvPr/>
        </p:nvPicPr>
        <p:blipFill>
          <a:blip r:embed="rId6"/>
          <a:stretch>
            <a:fillRect/>
          </a:stretch>
        </p:blipFill>
        <p:spPr>
          <a:xfrm>
            <a:off x="5382229" y="1171254"/>
            <a:ext cx="782549" cy="830266"/>
          </a:xfrm>
          <a:prstGeom prst="rect">
            <a:avLst/>
          </a:prstGeom>
          <a:solidFill>
            <a:schemeClr val="bg2"/>
          </a:solidFill>
          <a:ln>
            <a:solidFill>
              <a:schemeClr val="tx1">
                <a:lumMod val="25000"/>
                <a:lumOff val="75000"/>
              </a:schemeClr>
            </a:solidFill>
          </a:ln>
        </p:spPr>
      </p:pic>
      <p:pic>
        <p:nvPicPr>
          <p:cNvPr id="70" name="図 69">
            <a:extLst>
              <a:ext uri="{FF2B5EF4-FFF2-40B4-BE49-F238E27FC236}">
                <a16:creationId xmlns:a16="http://schemas.microsoft.com/office/drawing/2014/main" id="{916DA478-7254-A145-B0DD-06A1D669F714}"/>
              </a:ext>
            </a:extLst>
          </p:cNvPr>
          <p:cNvPicPr>
            <a:picLocks noChangeAspect="1"/>
          </p:cNvPicPr>
          <p:nvPr/>
        </p:nvPicPr>
        <p:blipFill>
          <a:blip r:embed="rId7"/>
          <a:stretch>
            <a:fillRect/>
          </a:stretch>
        </p:blipFill>
        <p:spPr>
          <a:xfrm>
            <a:off x="5662042" y="1431984"/>
            <a:ext cx="782549" cy="830266"/>
          </a:xfrm>
          <a:prstGeom prst="rect">
            <a:avLst/>
          </a:prstGeom>
          <a:solidFill>
            <a:schemeClr val="bg2"/>
          </a:solidFill>
          <a:ln>
            <a:solidFill>
              <a:schemeClr val="tx1">
                <a:lumMod val="25000"/>
                <a:lumOff val="75000"/>
              </a:schemeClr>
            </a:solidFill>
          </a:ln>
        </p:spPr>
      </p:pic>
      <p:sp>
        <p:nvSpPr>
          <p:cNvPr id="75" name="テキスト ボックス 74">
            <a:extLst>
              <a:ext uri="{FF2B5EF4-FFF2-40B4-BE49-F238E27FC236}">
                <a16:creationId xmlns:a16="http://schemas.microsoft.com/office/drawing/2014/main" id="{FFC1B3B5-4570-5F43-AC90-767FAC14170D}"/>
              </a:ext>
            </a:extLst>
          </p:cNvPr>
          <p:cNvSpPr txBox="1"/>
          <p:nvPr/>
        </p:nvSpPr>
        <p:spPr>
          <a:xfrm>
            <a:off x="6838733" y="628363"/>
            <a:ext cx="359394" cy="236988"/>
          </a:xfrm>
          <a:prstGeom prst="rect">
            <a:avLst/>
          </a:prstGeom>
          <a:noFill/>
        </p:spPr>
        <p:txBody>
          <a:bodyPr wrap="none" rtlCol="0">
            <a:spAutoFit/>
          </a:bodyPr>
          <a:lstStyle/>
          <a:p>
            <a:r>
              <a:rPr kumimoji="1" lang="ja-JP" altLang="en-US" sz="800">
                <a:latin typeface="MS PGothic" panose="020B0600070205080204" pitchFamily="34" charset="-128"/>
                <a:ea typeface="MS PGothic" panose="020B0600070205080204" pitchFamily="34" charset="-128"/>
              </a:rPr>
              <a:t>コア</a:t>
            </a:r>
            <a:endParaRPr kumimoji="1" lang="ja-JP" altLang="en-US" sz="800" dirty="0">
              <a:latin typeface="MS PGothic" panose="020B0600070205080204" pitchFamily="34" charset="-128"/>
              <a:ea typeface="MS PGothic" panose="020B0600070205080204" pitchFamily="34" charset="-128"/>
            </a:endParaRPr>
          </a:p>
        </p:txBody>
      </p:sp>
      <p:sp>
        <p:nvSpPr>
          <p:cNvPr id="81" name="テキスト ボックス 80">
            <a:extLst>
              <a:ext uri="{FF2B5EF4-FFF2-40B4-BE49-F238E27FC236}">
                <a16:creationId xmlns:a16="http://schemas.microsoft.com/office/drawing/2014/main" id="{86BFDFF0-44D0-B944-BD5C-9CC9EA375863}"/>
              </a:ext>
            </a:extLst>
          </p:cNvPr>
          <p:cNvSpPr txBox="1"/>
          <p:nvPr/>
        </p:nvSpPr>
        <p:spPr>
          <a:xfrm>
            <a:off x="5238139" y="996710"/>
            <a:ext cx="1119217" cy="236988"/>
          </a:xfrm>
          <a:prstGeom prst="rect">
            <a:avLst/>
          </a:prstGeom>
          <a:noFill/>
        </p:spPr>
        <p:txBody>
          <a:bodyPr wrap="none" rtlCol="0">
            <a:spAutoFit/>
          </a:bodyPr>
          <a:lstStyle/>
          <a:p>
            <a:r>
              <a:rPr kumimoji="1" lang="ja-JP" altLang="en-US" sz="800" dirty="0">
                <a:latin typeface="MS PGothic" panose="020B0600070205080204" pitchFamily="34" charset="-128"/>
                <a:ea typeface="MS PGothic" panose="020B0600070205080204" pitchFamily="34" charset="-128"/>
              </a:rPr>
              <a:t>ディストリビューション</a:t>
            </a:r>
          </a:p>
        </p:txBody>
      </p:sp>
      <p:sp>
        <p:nvSpPr>
          <p:cNvPr id="120" name="テキスト ボックス 119">
            <a:extLst>
              <a:ext uri="{FF2B5EF4-FFF2-40B4-BE49-F238E27FC236}">
                <a16:creationId xmlns:a16="http://schemas.microsoft.com/office/drawing/2014/main" id="{7A7DD580-5B51-1545-B3B1-B81EBBA45A87}"/>
              </a:ext>
            </a:extLst>
          </p:cNvPr>
          <p:cNvSpPr txBox="1"/>
          <p:nvPr/>
        </p:nvSpPr>
        <p:spPr>
          <a:xfrm>
            <a:off x="1879632" y="3513283"/>
            <a:ext cx="1239442" cy="338554"/>
          </a:xfrm>
          <a:prstGeom prst="rect">
            <a:avLst/>
          </a:prstGeom>
          <a:noFill/>
        </p:spPr>
        <p:txBody>
          <a:bodyPr wrap="none" rtlCol="0">
            <a:spAutoFit/>
          </a:bodyPr>
          <a:lstStyle/>
          <a:p>
            <a:r>
              <a:rPr kumimoji="1" lang="en-US" altLang="ja-JP" sz="800">
                <a:latin typeface="MS PGothic" panose="020B0600070205080204" pitchFamily="34" charset="-128"/>
                <a:ea typeface="MS PGothic" panose="020B0600070205080204" pitchFamily="34" charset="-128"/>
              </a:rPr>
              <a:t>(</a:t>
            </a:r>
            <a:r>
              <a:rPr kumimoji="1" lang="ja-JP" altLang="en-US" sz="800">
                <a:latin typeface="MS PGothic" panose="020B0600070205080204" pitchFamily="34" charset="-128"/>
                <a:ea typeface="MS PGothic" panose="020B0600070205080204" pitchFamily="34" charset="-128"/>
              </a:rPr>
              <a:t>リンク アグリゲーション</a:t>
            </a:r>
            <a:r>
              <a:rPr kumimoji="1" lang="en-US" altLang="ja-JP" sz="800">
                <a:latin typeface="MS PGothic" panose="020B0600070205080204" pitchFamily="34" charset="-128"/>
                <a:ea typeface="MS PGothic" panose="020B0600070205080204" pitchFamily="34" charset="-128"/>
              </a:rPr>
              <a:t>)</a:t>
            </a:r>
          </a:p>
          <a:p>
            <a:r>
              <a:rPr kumimoji="1" lang="en-US" altLang="ja-JP" sz="800">
                <a:latin typeface="MS PGothic" panose="020B0600070205080204" pitchFamily="34" charset="-128"/>
                <a:ea typeface="MS PGothic" panose="020B0600070205080204" pitchFamily="34" charset="-128"/>
              </a:rPr>
              <a:t>(VLAN</a:t>
            </a:r>
            <a:r>
              <a:rPr kumimoji="1" lang="ja-JP" altLang="en-US" sz="800">
                <a:latin typeface="MS PGothic" panose="020B0600070205080204" pitchFamily="34" charset="-128"/>
                <a:ea typeface="MS PGothic" panose="020B0600070205080204" pitchFamily="34" charset="-128"/>
              </a:rPr>
              <a:t> トランク</a:t>
            </a:r>
            <a:r>
              <a:rPr kumimoji="1" lang="en-US" altLang="ja-JP" sz="800">
                <a:latin typeface="MS PGothic" panose="020B0600070205080204" pitchFamily="34" charset="-128"/>
                <a:ea typeface="MS PGothic" panose="020B0600070205080204" pitchFamily="34" charset="-128"/>
              </a:rPr>
              <a:t>)</a:t>
            </a:r>
            <a:endParaRPr kumimoji="1" lang="ja-JP" altLang="en-US" sz="800" dirty="0">
              <a:latin typeface="MS PGothic" panose="020B0600070205080204" pitchFamily="34" charset="-128"/>
              <a:ea typeface="MS PGothic" panose="020B0600070205080204" pitchFamily="34" charset="-128"/>
            </a:endParaRPr>
          </a:p>
        </p:txBody>
      </p:sp>
      <p:grpSp>
        <p:nvGrpSpPr>
          <p:cNvPr id="28" name="グループ化 27">
            <a:extLst>
              <a:ext uri="{FF2B5EF4-FFF2-40B4-BE49-F238E27FC236}">
                <a16:creationId xmlns:a16="http://schemas.microsoft.com/office/drawing/2014/main" id="{D6F7D9A3-6AFD-164B-9EEE-6412447BB653}"/>
              </a:ext>
            </a:extLst>
          </p:cNvPr>
          <p:cNvGrpSpPr/>
          <p:nvPr/>
        </p:nvGrpSpPr>
        <p:grpSpPr>
          <a:xfrm>
            <a:off x="259550" y="3061267"/>
            <a:ext cx="2575042" cy="1490627"/>
            <a:chOff x="345515" y="3061267"/>
            <a:chExt cx="2575042" cy="1490627"/>
          </a:xfrm>
        </p:grpSpPr>
        <p:sp>
          <p:nvSpPr>
            <p:cNvPr id="92" name="角丸四角形 91">
              <a:extLst>
                <a:ext uri="{FF2B5EF4-FFF2-40B4-BE49-F238E27FC236}">
                  <a16:creationId xmlns:a16="http://schemas.microsoft.com/office/drawing/2014/main" id="{B15B5606-4A0F-144E-B2E9-47DE31D7209B}"/>
                </a:ext>
              </a:extLst>
            </p:cNvPr>
            <p:cNvSpPr/>
            <p:nvPr/>
          </p:nvSpPr>
          <p:spPr>
            <a:xfrm>
              <a:off x="1228623" y="3817444"/>
              <a:ext cx="805098" cy="697376"/>
            </a:xfrm>
            <a:prstGeom prst="roundRect">
              <a:avLst/>
            </a:prstGeom>
            <a:solidFill>
              <a:sysClr val="window" lastClr="FFFFFF">
                <a:lumMod val="85000"/>
              </a:sysClr>
            </a:solidFill>
            <a:ln w="9525" cap="flat" cmpd="sng" algn="ctr">
              <a:solidFill>
                <a:sysClr val="window" lastClr="FFFFFF">
                  <a:lumMod val="75000"/>
                </a:sys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1" lang="ja-JP" altLang="en-US" sz="1000" b="0" i="0" u="none" strike="noStrike" kern="0" cap="none" spc="0" normalizeH="0" baseline="0" noProof="0">
                <a:ln>
                  <a:noFill/>
                </a:ln>
                <a:solidFill>
                  <a:prstClr val="white"/>
                </a:solidFill>
                <a:effectLst/>
                <a:uLnTx/>
                <a:uFillTx/>
                <a:latin typeface="MS PGothic" panose="020B0600070205080204" pitchFamily="34" charset="-128"/>
                <a:ea typeface="MS PGothic" panose="020B0600070205080204" pitchFamily="34" charset="-128"/>
                <a:cs typeface="+mn-cs"/>
              </a:endParaRPr>
            </a:p>
          </p:txBody>
        </p:sp>
        <p:cxnSp>
          <p:nvCxnSpPr>
            <p:cNvPr id="102" name="直線コネクタ 101">
              <a:extLst>
                <a:ext uri="{FF2B5EF4-FFF2-40B4-BE49-F238E27FC236}">
                  <a16:creationId xmlns:a16="http://schemas.microsoft.com/office/drawing/2014/main" id="{243A0568-0D59-034B-97DA-5D80B5C460C9}"/>
                </a:ext>
              </a:extLst>
            </p:cNvPr>
            <p:cNvCxnSpPr>
              <a:cxnSpLocks/>
            </p:cNvCxnSpPr>
            <p:nvPr/>
          </p:nvCxnSpPr>
          <p:spPr>
            <a:xfrm flipH="1" flipV="1">
              <a:off x="1424442" y="3342284"/>
              <a:ext cx="312858" cy="742141"/>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3" name="直線コネクタ 102">
              <a:extLst>
                <a:ext uri="{FF2B5EF4-FFF2-40B4-BE49-F238E27FC236}">
                  <a16:creationId xmlns:a16="http://schemas.microsoft.com/office/drawing/2014/main" id="{7E92298F-9812-2344-B06D-EC4A2ABD294D}"/>
                </a:ext>
              </a:extLst>
            </p:cNvPr>
            <p:cNvCxnSpPr>
              <a:cxnSpLocks/>
            </p:cNvCxnSpPr>
            <p:nvPr/>
          </p:nvCxnSpPr>
          <p:spPr>
            <a:xfrm flipV="1">
              <a:off x="1485906" y="3306594"/>
              <a:ext cx="275436" cy="1011122"/>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6" name="直線コネクタ 105">
              <a:extLst>
                <a:ext uri="{FF2B5EF4-FFF2-40B4-BE49-F238E27FC236}">
                  <a16:creationId xmlns:a16="http://schemas.microsoft.com/office/drawing/2014/main" id="{FC9A091F-EEAE-254C-8C56-51ECFFFEB253}"/>
                </a:ext>
              </a:extLst>
            </p:cNvPr>
            <p:cNvCxnSpPr>
              <a:cxnSpLocks/>
            </p:cNvCxnSpPr>
            <p:nvPr/>
          </p:nvCxnSpPr>
          <p:spPr>
            <a:xfrm>
              <a:off x="637400" y="4356840"/>
              <a:ext cx="1987545"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29" name="円/楕円 128">
              <a:extLst>
                <a:ext uri="{FF2B5EF4-FFF2-40B4-BE49-F238E27FC236}">
                  <a16:creationId xmlns:a16="http://schemas.microsoft.com/office/drawing/2014/main" id="{D69DB71D-ED64-B942-BCDF-F2938908F6AB}"/>
                </a:ext>
              </a:extLst>
            </p:cNvPr>
            <p:cNvSpPr/>
            <p:nvPr/>
          </p:nvSpPr>
          <p:spPr>
            <a:xfrm rot="5179953" flipH="1">
              <a:off x="1449456" y="3585584"/>
              <a:ext cx="72897" cy="229150"/>
            </a:xfrm>
            <a:prstGeom prst="ellipse">
              <a:avLst/>
            </a:prstGeom>
            <a:noFill/>
            <a:ln w="635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latin typeface="MS PGothic" panose="020B0600070205080204" pitchFamily="34" charset="-128"/>
                <a:ea typeface="MS PGothic" panose="020B0600070205080204" pitchFamily="34" charset="-128"/>
              </a:endParaRPr>
            </a:p>
          </p:txBody>
        </p:sp>
        <p:sp>
          <p:nvSpPr>
            <p:cNvPr id="130" name="円/楕円 129">
              <a:extLst>
                <a:ext uri="{FF2B5EF4-FFF2-40B4-BE49-F238E27FC236}">
                  <a16:creationId xmlns:a16="http://schemas.microsoft.com/office/drawing/2014/main" id="{0F23FC44-A115-674C-853A-4C050183DBDC}"/>
                </a:ext>
              </a:extLst>
            </p:cNvPr>
            <p:cNvSpPr/>
            <p:nvPr/>
          </p:nvSpPr>
          <p:spPr>
            <a:xfrm rot="5179953" flipH="1">
              <a:off x="1700852" y="3581992"/>
              <a:ext cx="72897" cy="229150"/>
            </a:xfrm>
            <a:prstGeom prst="ellipse">
              <a:avLst/>
            </a:prstGeom>
            <a:noFill/>
            <a:ln w="635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latin typeface="MS PGothic" panose="020B0600070205080204" pitchFamily="34" charset="-128"/>
                <a:ea typeface="MS PGothic" panose="020B0600070205080204" pitchFamily="34" charset="-128"/>
              </a:endParaRPr>
            </a:p>
          </p:txBody>
        </p:sp>
        <p:sp>
          <p:nvSpPr>
            <p:cNvPr id="132" name="テキスト ボックス 131">
              <a:extLst>
                <a:ext uri="{FF2B5EF4-FFF2-40B4-BE49-F238E27FC236}">
                  <a16:creationId xmlns:a16="http://schemas.microsoft.com/office/drawing/2014/main" id="{83C6C623-C7F3-8543-A330-E616B3FE020B}"/>
                </a:ext>
              </a:extLst>
            </p:cNvPr>
            <p:cNvSpPr txBox="1"/>
            <p:nvPr/>
          </p:nvSpPr>
          <p:spPr>
            <a:xfrm>
              <a:off x="1037597" y="3061267"/>
              <a:ext cx="1220206" cy="215444"/>
            </a:xfrm>
            <a:prstGeom prst="rect">
              <a:avLst/>
            </a:prstGeom>
            <a:noFill/>
          </p:spPr>
          <p:txBody>
            <a:bodyPr wrap="none" rtlCol="0">
              <a:spAutoFit/>
            </a:bodyPr>
            <a:lstStyle/>
            <a:p>
              <a:r>
                <a:rPr kumimoji="1" lang="ja-JP" altLang="en-US" sz="800">
                  <a:latin typeface="MS PGothic" panose="020B0600070205080204" pitchFamily="34" charset="-128"/>
                  <a:ea typeface="MS PGothic" panose="020B0600070205080204" pitchFamily="34" charset="-128"/>
                </a:rPr>
                <a:t>アクティブ </a:t>
              </a:r>
              <a:r>
                <a:rPr kumimoji="1" lang="en-US" altLang="ja-JP" sz="800">
                  <a:latin typeface="MS PGothic" panose="020B0600070205080204" pitchFamily="34" charset="-128"/>
                  <a:ea typeface="MS PGothic" panose="020B0600070205080204" pitchFamily="34" charset="-128"/>
                </a:rPr>
                <a:t>–</a:t>
              </a:r>
              <a:r>
                <a:rPr kumimoji="1" lang="ja-JP" altLang="en-US" sz="800">
                  <a:latin typeface="MS PGothic" panose="020B0600070205080204" pitchFamily="34" charset="-128"/>
                  <a:ea typeface="MS PGothic" panose="020B0600070205080204" pitchFamily="34" charset="-128"/>
                </a:rPr>
                <a:t> スタンバイ</a:t>
              </a:r>
              <a:endParaRPr kumimoji="1" lang="ja-JP" altLang="en-US" sz="800" dirty="0">
                <a:latin typeface="MS PGothic" panose="020B0600070205080204" pitchFamily="34" charset="-128"/>
                <a:ea typeface="MS PGothic" panose="020B0600070205080204" pitchFamily="34" charset="-128"/>
              </a:endParaRPr>
            </a:p>
          </p:txBody>
        </p:sp>
        <p:cxnSp>
          <p:nvCxnSpPr>
            <p:cNvPr id="136" name="直線コネクタ 135">
              <a:extLst>
                <a:ext uri="{FF2B5EF4-FFF2-40B4-BE49-F238E27FC236}">
                  <a16:creationId xmlns:a16="http://schemas.microsoft.com/office/drawing/2014/main" id="{D9E08432-5B6E-F44E-8254-FE06CC1CBDD9}"/>
                </a:ext>
              </a:extLst>
            </p:cNvPr>
            <p:cNvCxnSpPr>
              <a:cxnSpLocks/>
            </p:cNvCxnSpPr>
            <p:nvPr/>
          </p:nvCxnSpPr>
          <p:spPr>
            <a:xfrm>
              <a:off x="637400" y="4257341"/>
              <a:ext cx="1987545"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7" name="直線コネクタ 136">
              <a:extLst>
                <a:ext uri="{FF2B5EF4-FFF2-40B4-BE49-F238E27FC236}">
                  <a16:creationId xmlns:a16="http://schemas.microsoft.com/office/drawing/2014/main" id="{E742ABA8-4ADC-5946-9C58-88B046ACF485}"/>
                </a:ext>
              </a:extLst>
            </p:cNvPr>
            <p:cNvCxnSpPr>
              <a:cxnSpLocks/>
            </p:cNvCxnSpPr>
            <p:nvPr/>
          </p:nvCxnSpPr>
          <p:spPr>
            <a:xfrm>
              <a:off x="637400" y="4106748"/>
              <a:ext cx="1987545"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8" name="直線コネクタ 137">
              <a:extLst>
                <a:ext uri="{FF2B5EF4-FFF2-40B4-BE49-F238E27FC236}">
                  <a16:creationId xmlns:a16="http://schemas.microsoft.com/office/drawing/2014/main" id="{44BAE5D8-ED9A-AE45-A66D-2F3A88D585B3}"/>
                </a:ext>
              </a:extLst>
            </p:cNvPr>
            <p:cNvCxnSpPr>
              <a:cxnSpLocks/>
            </p:cNvCxnSpPr>
            <p:nvPr/>
          </p:nvCxnSpPr>
          <p:spPr>
            <a:xfrm>
              <a:off x="637400" y="4007249"/>
              <a:ext cx="1987545"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2" name="直線コネクタ 141">
              <a:extLst>
                <a:ext uri="{FF2B5EF4-FFF2-40B4-BE49-F238E27FC236}">
                  <a16:creationId xmlns:a16="http://schemas.microsoft.com/office/drawing/2014/main" id="{63A45598-743D-6A4B-B09D-5292C1573706}"/>
                </a:ext>
              </a:extLst>
            </p:cNvPr>
            <p:cNvCxnSpPr>
              <a:cxnSpLocks/>
            </p:cNvCxnSpPr>
            <p:nvPr/>
          </p:nvCxnSpPr>
          <p:spPr>
            <a:xfrm flipV="1">
              <a:off x="1781813" y="3396472"/>
              <a:ext cx="3630" cy="85932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0" name="直線コネクタ 99">
              <a:extLst>
                <a:ext uri="{FF2B5EF4-FFF2-40B4-BE49-F238E27FC236}">
                  <a16:creationId xmlns:a16="http://schemas.microsoft.com/office/drawing/2014/main" id="{BF55DE2D-2504-3D46-B207-3341B4DD19DF}"/>
                </a:ext>
              </a:extLst>
            </p:cNvPr>
            <p:cNvCxnSpPr>
              <a:cxnSpLocks/>
            </p:cNvCxnSpPr>
            <p:nvPr/>
          </p:nvCxnSpPr>
          <p:spPr>
            <a:xfrm flipV="1">
              <a:off x="1411748" y="3396472"/>
              <a:ext cx="3630" cy="85932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pic>
          <p:nvPicPr>
            <p:cNvPr id="118" name="Picture 57" descr="icon_color">
              <a:extLst>
                <a:ext uri="{FF2B5EF4-FFF2-40B4-BE49-F238E27FC236}">
                  <a16:creationId xmlns:a16="http://schemas.microsoft.com/office/drawing/2014/main" id="{5B376E7F-77B4-3B40-9898-60BB0CFC8454}"/>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282110" y="3263756"/>
              <a:ext cx="341752" cy="325715"/>
            </a:xfrm>
            <a:prstGeom prst="rect">
              <a:avLst/>
            </a:prstGeom>
            <a:noFill/>
            <a:extLst>
              <a:ext uri="{909E8E84-426E-40DD-AFC4-6F175D3DCCD1}">
                <a14:hiddenFill xmlns:a14="http://schemas.microsoft.com/office/drawing/2010/main">
                  <a:solidFill>
                    <a:srgbClr val="FFFFFF"/>
                  </a:solidFill>
                </a14:hiddenFill>
              </a:ext>
            </a:extLst>
          </p:spPr>
        </p:pic>
        <p:pic>
          <p:nvPicPr>
            <p:cNvPr id="122" name="Picture 57" descr="icon_color">
              <a:extLst>
                <a:ext uri="{FF2B5EF4-FFF2-40B4-BE49-F238E27FC236}">
                  <a16:creationId xmlns:a16="http://schemas.microsoft.com/office/drawing/2014/main" id="{CCBCE158-C957-E841-87C1-0C1416F514CF}"/>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638483" y="3256960"/>
              <a:ext cx="341752" cy="325715"/>
            </a:xfrm>
            <a:prstGeom prst="rect">
              <a:avLst/>
            </a:prstGeom>
            <a:noFill/>
            <a:extLst>
              <a:ext uri="{909E8E84-426E-40DD-AFC4-6F175D3DCCD1}">
                <a14:hiddenFill xmlns:a14="http://schemas.microsoft.com/office/drawing/2010/main">
                  <a:solidFill>
                    <a:srgbClr val="FFFFFF"/>
                  </a:solidFill>
                </a14:hiddenFill>
              </a:ext>
            </a:extLst>
          </p:spPr>
        </p:pic>
        <p:pic>
          <p:nvPicPr>
            <p:cNvPr id="116" name="Picture 28">
              <a:extLst>
                <a:ext uri="{FF2B5EF4-FFF2-40B4-BE49-F238E27FC236}">
                  <a16:creationId xmlns:a16="http://schemas.microsoft.com/office/drawing/2014/main" id="{37F0A7D8-4294-4948-AEA8-5F6A03F282AC}"/>
                </a:ext>
              </a:extLst>
            </p:cNvPr>
            <p:cNvPicPr>
              <a:picLocks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567776" y="3909957"/>
              <a:ext cx="356007" cy="3489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7" name="Picture 28">
              <a:extLst>
                <a:ext uri="{FF2B5EF4-FFF2-40B4-BE49-F238E27FC236}">
                  <a16:creationId xmlns:a16="http://schemas.microsoft.com/office/drawing/2014/main" id="{F226AD72-4F42-F34D-9645-914B76036A43}"/>
                </a:ext>
              </a:extLst>
            </p:cNvPr>
            <p:cNvPicPr>
              <a:picLocks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338562" y="4116241"/>
              <a:ext cx="356007" cy="3489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9" name="角丸四角形 148">
              <a:extLst>
                <a:ext uri="{FF2B5EF4-FFF2-40B4-BE49-F238E27FC236}">
                  <a16:creationId xmlns:a16="http://schemas.microsoft.com/office/drawing/2014/main" id="{8EC7E23B-D6BE-8C43-8DA3-0665914E163D}"/>
                </a:ext>
              </a:extLst>
            </p:cNvPr>
            <p:cNvSpPr/>
            <p:nvPr/>
          </p:nvSpPr>
          <p:spPr>
            <a:xfrm>
              <a:off x="1044298" y="3061267"/>
              <a:ext cx="1150114" cy="559326"/>
            </a:xfrm>
            <a:prstGeom prst="roundRect">
              <a:avLst/>
            </a:prstGeom>
            <a:noFill/>
            <a:ln w="9525" cap="flat" cmpd="sng" algn="ctr">
              <a:solidFill>
                <a:schemeClr val="tx1"/>
              </a:solidFill>
              <a:prstDash val="dash"/>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1" lang="ja-JP" altLang="en-US" sz="1000" b="0" i="0" u="none" strike="noStrike" kern="0" cap="none" spc="0" normalizeH="0" baseline="0" noProof="0">
                <a:ln>
                  <a:noFill/>
                </a:ln>
                <a:solidFill>
                  <a:prstClr val="white"/>
                </a:solidFill>
                <a:effectLst/>
                <a:uLnTx/>
                <a:uFillTx/>
                <a:latin typeface="MS PGothic" panose="020B0600070205080204" pitchFamily="34" charset="-128"/>
                <a:ea typeface="MS PGothic" panose="020B0600070205080204" pitchFamily="34" charset="-128"/>
                <a:cs typeface="+mn-cs"/>
              </a:endParaRPr>
            </a:p>
          </p:txBody>
        </p:sp>
        <p:sp>
          <p:nvSpPr>
            <p:cNvPr id="155" name="テキスト ボックス 154">
              <a:extLst>
                <a:ext uri="{FF2B5EF4-FFF2-40B4-BE49-F238E27FC236}">
                  <a16:creationId xmlns:a16="http://schemas.microsoft.com/office/drawing/2014/main" id="{64ED46C1-28CD-FC48-A61E-2839426AA958}"/>
                </a:ext>
              </a:extLst>
            </p:cNvPr>
            <p:cNvSpPr txBox="1"/>
            <p:nvPr/>
          </p:nvSpPr>
          <p:spPr>
            <a:xfrm>
              <a:off x="673649" y="3714800"/>
              <a:ext cx="784189" cy="338554"/>
            </a:xfrm>
            <a:prstGeom prst="rect">
              <a:avLst/>
            </a:prstGeom>
            <a:noFill/>
          </p:spPr>
          <p:txBody>
            <a:bodyPr wrap="none" rtlCol="0">
              <a:spAutoFit/>
            </a:bodyPr>
            <a:lstStyle/>
            <a:p>
              <a:pPr algn="ctr"/>
              <a:r>
                <a:rPr kumimoji="1" lang="ja-JP" altLang="en-US" sz="800">
                  <a:latin typeface="MS PGothic" panose="020B0600070205080204" pitchFamily="34" charset="-128"/>
                  <a:ea typeface="MS PGothic" panose="020B0600070205080204" pitchFamily="34" charset="-128"/>
                </a:rPr>
                <a:t>スイッチ</a:t>
              </a:r>
              <a:endParaRPr kumimoji="1" lang="en-US" altLang="ja-JP" sz="800">
                <a:latin typeface="MS PGothic" panose="020B0600070205080204" pitchFamily="34" charset="-128"/>
                <a:ea typeface="MS PGothic" panose="020B0600070205080204" pitchFamily="34" charset="-128"/>
              </a:endParaRPr>
            </a:p>
            <a:p>
              <a:pPr algn="ctr"/>
              <a:r>
                <a:rPr kumimoji="1" lang="en-US" altLang="ja-JP" sz="800">
                  <a:latin typeface="MS PGothic" panose="020B0600070205080204" pitchFamily="34" charset="-128"/>
                  <a:ea typeface="MS PGothic" panose="020B0600070205080204" pitchFamily="34" charset="-128"/>
                </a:rPr>
                <a:t>(</a:t>
              </a:r>
              <a:r>
                <a:rPr kumimoji="1" lang="ja-JP" altLang="en-US" sz="800">
                  <a:latin typeface="MS PGothic" panose="020B0600070205080204" pitchFamily="34" charset="-128"/>
                  <a:ea typeface="MS PGothic" panose="020B0600070205080204" pitchFamily="34" charset="-128"/>
                </a:rPr>
                <a:t>スタック構成</a:t>
              </a:r>
              <a:r>
                <a:rPr kumimoji="1" lang="en-US" altLang="ja-JP" sz="800">
                  <a:latin typeface="MS PGothic" panose="020B0600070205080204" pitchFamily="34" charset="-128"/>
                  <a:ea typeface="MS PGothic" panose="020B0600070205080204" pitchFamily="34" charset="-128"/>
                </a:rPr>
                <a:t>)</a:t>
              </a:r>
              <a:endParaRPr kumimoji="1" lang="ja-JP" altLang="en-US" sz="800" dirty="0">
                <a:latin typeface="MS PGothic" panose="020B0600070205080204" pitchFamily="34" charset="-128"/>
                <a:ea typeface="MS PGothic" panose="020B0600070205080204" pitchFamily="34" charset="-128"/>
              </a:endParaRPr>
            </a:p>
          </p:txBody>
        </p:sp>
        <p:sp>
          <p:nvSpPr>
            <p:cNvPr id="156" name="テキスト ボックス 155">
              <a:extLst>
                <a:ext uri="{FF2B5EF4-FFF2-40B4-BE49-F238E27FC236}">
                  <a16:creationId xmlns:a16="http://schemas.microsoft.com/office/drawing/2014/main" id="{325533E1-A608-4C4E-8E86-61A84AF9D01B}"/>
                </a:ext>
              </a:extLst>
            </p:cNvPr>
            <p:cNvSpPr txBox="1"/>
            <p:nvPr/>
          </p:nvSpPr>
          <p:spPr>
            <a:xfrm>
              <a:off x="2009730" y="4336450"/>
              <a:ext cx="910827" cy="215444"/>
            </a:xfrm>
            <a:prstGeom prst="rect">
              <a:avLst/>
            </a:prstGeom>
            <a:noFill/>
          </p:spPr>
          <p:txBody>
            <a:bodyPr wrap="none" rtlCol="0">
              <a:spAutoFit/>
            </a:bodyPr>
            <a:lstStyle/>
            <a:p>
              <a:pPr algn="ctr"/>
              <a:r>
                <a:rPr kumimoji="1" lang="ja-JP" altLang="en-US" sz="800">
                  <a:latin typeface="MS PGothic" panose="020B0600070205080204" pitchFamily="34" charset="-128"/>
                  <a:ea typeface="MS PGothic" panose="020B0600070205080204" pitchFamily="34" charset="-128"/>
                </a:rPr>
                <a:t>→</a:t>
              </a:r>
              <a:r>
                <a:rPr kumimoji="1" lang="en-US" altLang="ja-JP" sz="800">
                  <a:latin typeface="MS PGothic" panose="020B0600070205080204" pitchFamily="34" charset="-128"/>
                  <a:ea typeface="MS PGothic" panose="020B0600070205080204" pitchFamily="34" charset="-128"/>
                </a:rPr>
                <a:t>WAN</a:t>
              </a:r>
              <a:r>
                <a:rPr kumimoji="1" lang="ja-JP" altLang="en-US" sz="800">
                  <a:latin typeface="MS PGothic" panose="020B0600070205080204" pitchFamily="34" charset="-128"/>
                  <a:ea typeface="MS PGothic" panose="020B0600070205080204" pitchFamily="34" charset="-128"/>
                </a:rPr>
                <a:t> ルータへ</a:t>
              </a:r>
              <a:endParaRPr kumimoji="1" lang="ja-JP" altLang="en-US" sz="800" dirty="0">
                <a:latin typeface="MS PGothic" panose="020B0600070205080204" pitchFamily="34" charset="-128"/>
                <a:ea typeface="MS PGothic" panose="020B0600070205080204" pitchFamily="34" charset="-128"/>
              </a:endParaRPr>
            </a:p>
          </p:txBody>
        </p:sp>
        <p:sp>
          <p:nvSpPr>
            <p:cNvPr id="157" name="テキスト ボックス 156">
              <a:extLst>
                <a:ext uri="{FF2B5EF4-FFF2-40B4-BE49-F238E27FC236}">
                  <a16:creationId xmlns:a16="http://schemas.microsoft.com/office/drawing/2014/main" id="{40112C5D-8961-E446-88B3-434C8E412E31}"/>
                </a:ext>
              </a:extLst>
            </p:cNvPr>
            <p:cNvSpPr txBox="1"/>
            <p:nvPr/>
          </p:nvSpPr>
          <p:spPr>
            <a:xfrm>
              <a:off x="345515" y="4336450"/>
              <a:ext cx="965329" cy="215444"/>
            </a:xfrm>
            <a:prstGeom prst="rect">
              <a:avLst/>
            </a:prstGeom>
            <a:noFill/>
          </p:spPr>
          <p:txBody>
            <a:bodyPr wrap="none" rtlCol="0">
              <a:spAutoFit/>
            </a:bodyPr>
            <a:lstStyle/>
            <a:p>
              <a:pPr algn="ctr"/>
              <a:r>
                <a:rPr kumimoji="1" lang="ja-JP" altLang="en-US" sz="800">
                  <a:latin typeface="MS PGothic" panose="020B0600070205080204" pitchFamily="34" charset="-128"/>
                  <a:ea typeface="MS PGothic" panose="020B0600070205080204" pitchFamily="34" charset="-128"/>
                </a:rPr>
                <a:t>コア スイッチへ←</a:t>
              </a:r>
              <a:endParaRPr kumimoji="1" lang="ja-JP" altLang="en-US" sz="800" dirty="0">
                <a:latin typeface="MS PGothic" panose="020B0600070205080204" pitchFamily="34" charset="-128"/>
                <a:ea typeface="MS PGothic" panose="020B0600070205080204" pitchFamily="34" charset="-128"/>
              </a:endParaRPr>
            </a:p>
          </p:txBody>
        </p:sp>
      </p:grpSp>
      <p:grpSp>
        <p:nvGrpSpPr>
          <p:cNvPr id="29" name="グループ化 28">
            <a:extLst>
              <a:ext uri="{FF2B5EF4-FFF2-40B4-BE49-F238E27FC236}">
                <a16:creationId xmlns:a16="http://schemas.microsoft.com/office/drawing/2014/main" id="{1C96E58C-C9CE-BA45-837E-EE2DB84B8D76}"/>
              </a:ext>
            </a:extLst>
          </p:cNvPr>
          <p:cNvGrpSpPr/>
          <p:nvPr/>
        </p:nvGrpSpPr>
        <p:grpSpPr>
          <a:xfrm>
            <a:off x="3185955" y="3297842"/>
            <a:ext cx="2773559" cy="1254052"/>
            <a:chOff x="3379417" y="3297842"/>
            <a:chExt cx="2773559" cy="1254052"/>
          </a:xfrm>
        </p:grpSpPr>
        <p:sp>
          <p:nvSpPr>
            <p:cNvPr id="158" name="角丸四角形 157">
              <a:extLst>
                <a:ext uri="{FF2B5EF4-FFF2-40B4-BE49-F238E27FC236}">
                  <a16:creationId xmlns:a16="http://schemas.microsoft.com/office/drawing/2014/main" id="{6964D23B-07E8-9B48-86CC-B11E0585A5F8}"/>
                </a:ext>
              </a:extLst>
            </p:cNvPr>
            <p:cNvSpPr/>
            <p:nvPr/>
          </p:nvSpPr>
          <p:spPr>
            <a:xfrm>
              <a:off x="4262525" y="3817444"/>
              <a:ext cx="805098" cy="697376"/>
            </a:xfrm>
            <a:prstGeom prst="roundRect">
              <a:avLst/>
            </a:prstGeom>
            <a:solidFill>
              <a:sysClr val="window" lastClr="FFFFFF">
                <a:lumMod val="85000"/>
              </a:sysClr>
            </a:solidFill>
            <a:ln w="9525" cap="flat" cmpd="sng" algn="ctr">
              <a:solidFill>
                <a:sysClr val="window" lastClr="FFFFFF">
                  <a:lumMod val="75000"/>
                </a:sys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1" lang="ja-JP" altLang="en-US" sz="1000" b="0" i="0" u="none" strike="noStrike" kern="0" cap="none" spc="0" normalizeH="0" baseline="0" noProof="0">
                <a:ln>
                  <a:noFill/>
                </a:ln>
                <a:solidFill>
                  <a:prstClr val="white"/>
                </a:solidFill>
                <a:effectLst/>
                <a:uLnTx/>
                <a:uFillTx/>
                <a:latin typeface="MS PGothic" panose="020B0600070205080204" pitchFamily="34" charset="-128"/>
                <a:ea typeface="MS PGothic" panose="020B0600070205080204" pitchFamily="34" charset="-128"/>
                <a:cs typeface="+mn-cs"/>
              </a:endParaRPr>
            </a:p>
          </p:txBody>
        </p:sp>
        <p:cxnSp>
          <p:nvCxnSpPr>
            <p:cNvPr id="161" name="直線コネクタ 160">
              <a:extLst>
                <a:ext uri="{FF2B5EF4-FFF2-40B4-BE49-F238E27FC236}">
                  <a16:creationId xmlns:a16="http://schemas.microsoft.com/office/drawing/2014/main" id="{B7DEA4B5-E96B-8D43-9EC9-91D182AB44B1}"/>
                </a:ext>
              </a:extLst>
            </p:cNvPr>
            <p:cNvCxnSpPr>
              <a:cxnSpLocks/>
            </p:cNvCxnSpPr>
            <p:nvPr/>
          </p:nvCxnSpPr>
          <p:spPr>
            <a:xfrm>
              <a:off x="3671302" y="4356840"/>
              <a:ext cx="1987545"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162" name="テキスト ボックス 161">
              <a:extLst>
                <a:ext uri="{FF2B5EF4-FFF2-40B4-BE49-F238E27FC236}">
                  <a16:creationId xmlns:a16="http://schemas.microsoft.com/office/drawing/2014/main" id="{6AB74DCD-C982-A749-9770-39E1E52C039C}"/>
                </a:ext>
              </a:extLst>
            </p:cNvPr>
            <p:cNvSpPr txBox="1"/>
            <p:nvPr/>
          </p:nvSpPr>
          <p:spPr>
            <a:xfrm>
              <a:off x="4913534" y="3513283"/>
              <a:ext cx="1239442" cy="338554"/>
            </a:xfrm>
            <a:prstGeom prst="rect">
              <a:avLst/>
            </a:prstGeom>
            <a:noFill/>
          </p:spPr>
          <p:txBody>
            <a:bodyPr wrap="none" rtlCol="0">
              <a:spAutoFit/>
            </a:bodyPr>
            <a:lstStyle/>
            <a:p>
              <a:r>
                <a:rPr kumimoji="1" lang="en-US" altLang="ja-JP" sz="800">
                  <a:latin typeface="MS PGothic" panose="020B0600070205080204" pitchFamily="34" charset="-128"/>
                  <a:ea typeface="MS PGothic" panose="020B0600070205080204" pitchFamily="34" charset="-128"/>
                </a:rPr>
                <a:t>(</a:t>
              </a:r>
              <a:r>
                <a:rPr kumimoji="1" lang="ja-JP" altLang="en-US" sz="800">
                  <a:latin typeface="MS PGothic" panose="020B0600070205080204" pitchFamily="34" charset="-128"/>
                  <a:ea typeface="MS PGothic" panose="020B0600070205080204" pitchFamily="34" charset="-128"/>
                </a:rPr>
                <a:t>リンク アグリゲーション</a:t>
              </a:r>
              <a:r>
                <a:rPr kumimoji="1" lang="en-US" altLang="ja-JP" sz="800">
                  <a:latin typeface="MS PGothic" panose="020B0600070205080204" pitchFamily="34" charset="-128"/>
                  <a:ea typeface="MS PGothic" panose="020B0600070205080204" pitchFamily="34" charset="-128"/>
                </a:rPr>
                <a:t>)</a:t>
              </a:r>
            </a:p>
            <a:p>
              <a:r>
                <a:rPr kumimoji="1" lang="en-US" altLang="ja-JP" sz="800">
                  <a:latin typeface="MS PGothic" panose="020B0600070205080204" pitchFamily="34" charset="-128"/>
                  <a:ea typeface="MS PGothic" panose="020B0600070205080204" pitchFamily="34" charset="-128"/>
                </a:rPr>
                <a:t>(VLAN</a:t>
              </a:r>
              <a:r>
                <a:rPr kumimoji="1" lang="ja-JP" altLang="en-US" sz="800">
                  <a:latin typeface="MS PGothic" panose="020B0600070205080204" pitchFamily="34" charset="-128"/>
                  <a:ea typeface="MS PGothic" panose="020B0600070205080204" pitchFamily="34" charset="-128"/>
                </a:rPr>
                <a:t> トランク</a:t>
              </a:r>
              <a:r>
                <a:rPr kumimoji="1" lang="en-US" altLang="ja-JP" sz="800">
                  <a:latin typeface="MS PGothic" panose="020B0600070205080204" pitchFamily="34" charset="-128"/>
                  <a:ea typeface="MS PGothic" panose="020B0600070205080204" pitchFamily="34" charset="-128"/>
                </a:rPr>
                <a:t>)</a:t>
              </a:r>
              <a:endParaRPr kumimoji="1" lang="ja-JP" altLang="en-US" sz="800" dirty="0">
                <a:latin typeface="MS PGothic" panose="020B0600070205080204" pitchFamily="34" charset="-128"/>
                <a:ea typeface="MS PGothic" panose="020B0600070205080204" pitchFamily="34" charset="-128"/>
              </a:endParaRPr>
            </a:p>
          </p:txBody>
        </p:sp>
        <p:sp>
          <p:nvSpPr>
            <p:cNvPr id="163" name="円/楕円 162">
              <a:extLst>
                <a:ext uri="{FF2B5EF4-FFF2-40B4-BE49-F238E27FC236}">
                  <a16:creationId xmlns:a16="http://schemas.microsoft.com/office/drawing/2014/main" id="{DBFDDDD1-DAE2-2B49-89F4-A4DDE2D9BAA8}"/>
                </a:ext>
              </a:extLst>
            </p:cNvPr>
            <p:cNvSpPr/>
            <p:nvPr/>
          </p:nvSpPr>
          <p:spPr>
            <a:xfrm rot="5400000" flipH="1">
              <a:off x="4574137" y="3417867"/>
              <a:ext cx="107333" cy="566115"/>
            </a:xfrm>
            <a:prstGeom prst="ellipse">
              <a:avLst/>
            </a:prstGeom>
            <a:noFill/>
            <a:ln w="635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latin typeface="MS PGothic" panose="020B0600070205080204" pitchFamily="34" charset="-128"/>
                <a:ea typeface="MS PGothic" panose="020B0600070205080204" pitchFamily="34" charset="-128"/>
              </a:endParaRPr>
            </a:p>
          </p:txBody>
        </p:sp>
        <p:cxnSp>
          <p:nvCxnSpPr>
            <p:cNvPr id="166" name="直線コネクタ 165">
              <a:extLst>
                <a:ext uri="{FF2B5EF4-FFF2-40B4-BE49-F238E27FC236}">
                  <a16:creationId xmlns:a16="http://schemas.microsoft.com/office/drawing/2014/main" id="{3EB4F76E-9BAC-4647-879F-65F4144487EB}"/>
                </a:ext>
              </a:extLst>
            </p:cNvPr>
            <p:cNvCxnSpPr>
              <a:cxnSpLocks/>
            </p:cNvCxnSpPr>
            <p:nvPr/>
          </p:nvCxnSpPr>
          <p:spPr>
            <a:xfrm>
              <a:off x="3671302" y="4257341"/>
              <a:ext cx="1987545"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7" name="直線コネクタ 166">
              <a:extLst>
                <a:ext uri="{FF2B5EF4-FFF2-40B4-BE49-F238E27FC236}">
                  <a16:creationId xmlns:a16="http://schemas.microsoft.com/office/drawing/2014/main" id="{FC37E0F1-0E09-F047-9F0A-629D565FDB7F}"/>
                </a:ext>
              </a:extLst>
            </p:cNvPr>
            <p:cNvCxnSpPr>
              <a:cxnSpLocks/>
            </p:cNvCxnSpPr>
            <p:nvPr/>
          </p:nvCxnSpPr>
          <p:spPr>
            <a:xfrm>
              <a:off x="3671302" y="4106748"/>
              <a:ext cx="1987545"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8" name="直線コネクタ 167">
              <a:extLst>
                <a:ext uri="{FF2B5EF4-FFF2-40B4-BE49-F238E27FC236}">
                  <a16:creationId xmlns:a16="http://schemas.microsoft.com/office/drawing/2014/main" id="{B6F6A031-3B0D-B848-B1C2-B724DED9AB3B}"/>
                </a:ext>
              </a:extLst>
            </p:cNvPr>
            <p:cNvCxnSpPr>
              <a:cxnSpLocks/>
            </p:cNvCxnSpPr>
            <p:nvPr/>
          </p:nvCxnSpPr>
          <p:spPr>
            <a:xfrm>
              <a:off x="3671302" y="4007249"/>
              <a:ext cx="1987545"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0" name="直線コネクタ 169">
              <a:extLst>
                <a:ext uri="{FF2B5EF4-FFF2-40B4-BE49-F238E27FC236}">
                  <a16:creationId xmlns:a16="http://schemas.microsoft.com/office/drawing/2014/main" id="{A8632422-180A-1744-B573-9D4784245650}"/>
                </a:ext>
              </a:extLst>
            </p:cNvPr>
            <p:cNvCxnSpPr>
              <a:cxnSpLocks/>
            </p:cNvCxnSpPr>
            <p:nvPr/>
          </p:nvCxnSpPr>
          <p:spPr>
            <a:xfrm flipV="1">
              <a:off x="4815715" y="3396472"/>
              <a:ext cx="3630" cy="85932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1" name="直線コネクタ 170">
              <a:extLst>
                <a:ext uri="{FF2B5EF4-FFF2-40B4-BE49-F238E27FC236}">
                  <a16:creationId xmlns:a16="http://schemas.microsoft.com/office/drawing/2014/main" id="{377A6F53-25B9-4042-9CCE-7DA838BF628A}"/>
                </a:ext>
              </a:extLst>
            </p:cNvPr>
            <p:cNvCxnSpPr>
              <a:cxnSpLocks/>
            </p:cNvCxnSpPr>
            <p:nvPr/>
          </p:nvCxnSpPr>
          <p:spPr>
            <a:xfrm flipV="1">
              <a:off x="4445650" y="3396472"/>
              <a:ext cx="3630" cy="85932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pic>
          <p:nvPicPr>
            <p:cNvPr id="175" name="Picture 28">
              <a:extLst>
                <a:ext uri="{FF2B5EF4-FFF2-40B4-BE49-F238E27FC236}">
                  <a16:creationId xmlns:a16="http://schemas.microsoft.com/office/drawing/2014/main" id="{54D98997-B641-DA4A-8F6D-673D1308135D}"/>
                </a:ext>
              </a:extLst>
            </p:cNvPr>
            <p:cNvPicPr>
              <a:picLocks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601678" y="3909957"/>
              <a:ext cx="356007" cy="3489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76" name="Picture 28">
              <a:extLst>
                <a:ext uri="{FF2B5EF4-FFF2-40B4-BE49-F238E27FC236}">
                  <a16:creationId xmlns:a16="http://schemas.microsoft.com/office/drawing/2014/main" id="{3CF792F8-25C5-6543-877B-7B772BD05DD4}"/>
                </a:ext>
              </a:extLst>
            </p:cNvPr>
            <p:cNvPicPr>
              <a:picLocks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372464" y="4116241"/>
              <a:ext cx="356007" cy="3489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8" name="テキスト ボックス 177">
              <a:extLst>
                <a:ext uri="{FF2B5EF4-FFF2-40B4-BE49-F238E27FC236}">
                  <a16:creationId xmlns:a16="http://schemas.microsoft.com/office/drawing/2014/main" id="{CDE8710F-0711-CF47-A1E8-6C4914F9960C}"/>
                </a:ext>
              </a:extLst>
            </p:cNvPr>
            <p:cNvSpPr txBox="1"/>
            <p:nvPr/>
          </p:nvSpPr>
          <p:spPr>
            <a:xfrm>
              <a:off x="3707551" y="3714800"/>
              <a:ext cx="784189" cy="338554"/>
            </a:xfrm>
            <a:prstGeom prst="rect">
              <a:avLst/>
            </a:prstGeom>
            <a:noFill/>
          </p:spPr>
          <p:txBody>
            <a:bodyPr wrap="none" rtlCol="0">
              <a:spAutoFit/>
            </a:bodyPr>
            <a:lstStyle/>
            <a:p>
              <a:pPr algn="ctr"/>
              <a:r>
                <a:rPr kumimoji="1" lang="ja-JP" altLang="en-US" sz="800">
                  <a:latin typeface="MS PGothic" panose="020B0600070205080204" pitchFamily="34" charset="-128"/>
                  <a:ea typeface="MS PGothic" panose="020B0600070205080204" pitchFamily="34" charset="-128"/>
                </a:rPr>
                <a:t>スイッチ</a:t>
              </a:r>
              <a:endParaRPr kumimoji="1" lang="en-US" altLang="ja-JP" sz="800">
                <a:latin typeface="MS PGothic" panose="020B0600070205080204" pitchFamily="34" charset="-128"/>
                <a:ea typeface="MS PGothic" panose="020B0600070205080204" pitchFamily="34" charset="-128"/>
              </a:endParaRPr>
            </a:p>
            <a:p>
              <a:pPr algn="ctr"/>
              <a:r>
                <a:rPr kumimoji="1" lang="en-US" altLang="ja-JP" sz="800">
                  <a:latin typeface="MS PGothic" panose="020B0600070205080204" pitchFamily="34" charset="-128"/>
                  <a:ea typeface="MS PGothic" panose="020B0600070205080204" pitchFamily="34" charset="-128"/>
                </a:rPr>
                <a:t>(</a:t>
              </a:r>
              <a:r>
                <a:rPr kumimoji="1" lang="ja-JP" altLang="en-US" sz="800">
                  <a:latin typeface="MS PGothic" panose="020B0600070205080204" pitchFamily="34" charset="-128"/>
                  <a:ea typeface="MS PGothic" panose="020B0600070205080204" pitchFamily="34" charset="-128"/>
                </a:rPr>
                <a:t>スタック構成</a:t>
              </a:r>
              <a:r>
                <a:rPr kumimoji="1" lang="en-US" altLang="ja-JP" sz="800">
                  <a:latin typeface="MS PGothic" panose="020B0600070205080204" pitchFamily="34" charset="-128"/>
                  <a:ea typeface="MS PGothic" panose="020B0600070205080204" pitchFamily="34" charset="-128"/>
                </a:rPr>
                <a:t>)</a:t>
              </a:r>
              <a:endParaRPr kumimoji="1" lang="ja-JP" altLang="en-US" sz="800" dirty="0">
                <a:latin typeface="MS PGothic" panose="020B0600070205080204" pitchFamily="34" charset="-128"/>
                <a:ea typeface="MS PGothic" panose="020B0600070205080204" pitchFamily="34" charset="-128"/>
              </a:endParaRPr>
            </a:p>
          </p:txBody>
        </p:sp>
        <p:sp>
          <p:nvSpPr>
            <p:cNvPr id="179" name="テキスト ボックス 178">
              <a:extLst>
                <a:ext uri="{FF2B5EF4-FFF2-40B4-BE49-F238E27FC236}">
                  <a16:creationId xmlns:a16="http://schemas.microsoft.com/office/drawing/2014/main" id="{38DF2627-A63C-2D4A-A6AC-238CF2A67EFC}"/>
                </a:ext>
              </a:extLst>
            </p:cNvPr>
            <p:cNvSpPr txBox="1"/>
            <p:nvPr/>
          </p:nvSpPr>
          <p:spPr>
            <a:xfrm>
              <a:off x="5043632" y="4336450"/>
              <a:ext cx="910827" cy="215444"/>
            </a:xfrm>
            <a:prstGeom prst="rect">
              <a:avLst/>
            </a:prstGeom>
            <a:noFill/>
          </p:spPr>
          <p:txBody>
            <a:bodyPr wrap="none" rtlCol="0">
              <a:spAutoFit/>
            </a:bodyPr>
            <a:lstStyle/>
            <a:p>
              <a:pPr algn="ctr"/>
              <a:r>
                <a:rPr kumimoji="1" lang="ja-JP" altLang="en-US" sz="800">
                  <a:latin typeface="MS PGothic" panose="020B0600070205080204" pitchFamily="34" charset="-128"/>
                  <a:ea typeface="MS PGothic" panose="020B0600070205080204" pitchFamily="34" charset="-128"/>
                </a:rPr>
                <a:t>→</a:t>
              </a:r>
              <a:r>
                <a:rPr kumimoji="1" lang="en-US" altLang="ja-JP" sz="800">
                  <a:latin typeface="MS PGothic" panose="020B0600070205080204" pitchFamily="34" charset="-128"/>
                  <a:ea typeface="MS PGothic" panose="020B0600070205080204" pitchFamily="34" charset="-128"/>
                </a:rPr>
                <a:t>WAN</a:t>
              </a:r>
              <a:r>
                <a:rPr kumimoji="1" lang="ja-JP" altLang="en-US" sz="800">
                  <a:latin typeface="MS PGothic" panose="020B0600070205080204" pitchFamily="34" charset="-128"/>
                  <a:ea typeface="MS PGothic" panose="020B0600070205080204" pitchFamily="34" charset="-128"/>
                </a:rPr>
                <a:t> ルータへ</a:t>
              </a:r>
              <a:endParaRPr kumimoji="1" lang="ja-JP" altLang="en-US" sz="800" dirty="0">
                <a:latin typeface="MS PGothic" panose="020B0600070205080204" pitchFamily="34" charset="-128"/>
                <a:ea typeface="MS PGothic" panose="020B0600070205080204" pitchFamily="34" charset="-128"/>
              </a:endParaRPr>
            </a:p>
          </p:txBody>
        </p:sp>
        <p:sp>
          <p:nvSpPr>
            <p:cNvPr id="180" name="テキスト ボックス 179">
              <a:extLst>
                <a:ext uri="{FF2B5EF4-FFF2-40B4-BE49-F238E27FC236}">
                  <a16:creationId xmlns:a16="http://schemas.microsoft.com/office/drawing/2014/main" id="{9B27FCA4-B018-6845-81E1-99E3B660B60B}"/>
                </a:ext>
              </a:extLst>
            </p:cNvPr>
            <p:cNvSpPr txBox="1"/>
            <p:nvPr/>
          </p:nvSpPr>
          <p:spPr>
            <a:xfrm>
              <a:off x="3379417" y="4336450"/>
              <a:ext cx="965329" cy="215444"/>
            </a:xfrm>
            <a:prstGeom prst="rect">
              <a:avLst/>
            </a:prstGeom>
            <a:noFill/>
          </p:spPr>
          <p:txBody>
            <a:bodyPr wrap="none" rtlCol="0">
              <a:spAutoFit/>
            </a:bodyPr>
            <a:lstStyle/>
            <a:p>
              <a:pPr algn="ctr"/>
              <a:r>
                <a:rPr kumimoji="1" lang="ja-JP" altLang="en-US" sz="800">
                  <a:latin typeface="MS PGothic" panose="020B0600070205080204" pitchFamily="34" charset="-128"/>
                  <a:ea typeface="MS PGothic" panose="020B0600070205080204" pitchFamily="34" charset="-128"/>
                </a:rPr>
                <a:t>コア スイッチへ←</a:t>
              </a:r>
              <a:endParaRPr kumimoji="1" lang="ja-JP" altLang="en-US" sz="800" dirty="0">
                <a:latin typeface="MS PGothic" panose="020B0600070205080204" pitchFamily="34" charset="-128"/>
                <a:ea typeface="MS PGothic" panose="020B0600070205080204" pitchFamily="34" charset="-128"/>
              </a:endParaRPr>
            </a:p>
          </p:txBody>
        </p:sp>
        <p:pic>
          <p:nvPicPr>
            <p:cNvPr id="181" name="Picture 6" descr="NetRanger">
              <a:extLst>
                <a:ext uri="{FF2B5EF4-FFF2-40B4-BE49-F238E27FC236}">
                  <a16:creationId xmlns:a16="http://schemas.microsoft.com/office/drawing/2014/main" id="{BDC63C5B-7EA0-3347-8ADF-0621F73A1DB1}"/>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4219110" y="3297842"/>
              <a:ext cx="445964" cy="254954"/>
            </a:xfrm>
            <a:prstGeom prst="rect">
              <a:avLst/>
            </a:prstGeom>
            <a:noFill/>
            <a:extLst>
              <a:ext uri="{909E8E84-426E-40DD-AFC4-6F175D3DCCD1}">
                <a14:hiddenFill xmlns:a14="http://schemas.microsoft.com/office/drawing/2010/main">
                  <a:solidFill>
                    <a:srgbClr val="FFFFFF"/>
                  </a:solidFill>
                </a14:hiddenFill>
              </a:ext>
            </a:extLst>
          </p:spPr>
        </p:pic>
        <p:pic>
          <p:nvPicPr>
            <p:cNvPr id="182" name="Picture 6" descr="NetRanger">
              <a:extLst>
                <a:ext uri="{FF2B5EF4-FFF2-40B4-BE49-F238E27FC236}">
                  <a16:creationId xmlns:a16="http://schemas.microsoft.com/office/drawing/2014/main" id="{54F3C418-C5F0-4547-9EDC-86BA4E18FEA0}"/>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4687879" y="3297842"/>
              <a:ext cx="445964" cy="254954"/>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30" name="グループ化 29">
            <a:extLst>
              <a:ext uri="{FF2B5EF4-FFF2-40B4-BE49-F238E27FC236}">
                <a16:creationId xmlns:a16="http://schemas.microsoft.com/office/drawing/2014/main" id="{BA6C3148-367F-C446-AD4A-4DC32CB94D2D}"/>
              </a:ext>
            </a:extLst>
          </p:cNvPr>
          <p:cNvGrpSpPr/>
          <p:nvPr/>
        </p:nvGrpSpPr>
        <p:grpSpPr>
          <a:xfrm>
            <a:off x="6310877" y="3305372"/>
            <a:ext cx="2575042" cy="1246522"/>
            <a:chOff x="6310877" y="3305372"/>
            <a:chExt cx="2575042" cy="1246522"/>
          </a:xfrm>
        </p:grpSpPr>
        <p:sp>
          <p:nvSpPr>
            <p:cNvPr id="183" name="角丸四角形 182">
              <a:extLst>
                <a:ext uri="{FF2B5EF4-FFF2-40B4-BE49-F238E27FC236}">
                  <a16:creationId xmlns:a16="http://schemas.microsoft.com/office/drawing/2014/main" id="{92656F6A-340F-2E47-A13B-0B8CBA79192B}"/>
                </a:ext>
              </a:extLst>
            </p:cNvPr>
            <p:cNvSpPr/>
            <p:nvPr/>
          </p:nvSpPr>
          <p:spPr>
            <a:xfrm>
              <a:off x="7193985" y="3817444"/>
              <a:ext cx="805098" cy="697376"/>
            </a:xfrm>
            <a:prstGeom prst="roundRect">
              <a:avLst/>
            </a:prstGeom>
            <a:solidFill>
              <a:sysClr val="window" lastClr="FFFFFF">
                <a:lumMod val="85000"/>
              </a:sysClr>
            </a:solidFill>
            <a:ln w="9525" cap="flat" cmpd="sng" algn="ctr">
              <a:solidFill>
                <a:sysClr val="window" lastClr="FFFFFF">
                  <a:lumMod val="75000"/>
                </a:sys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1" lang="ja-JP" altLang="en-US" sz="1000" b="0" i="0" u="none" strike="noStrike" kern="0" cap="none" spc="0" normalizeH="0" baseline="0" noProof="0">
                <a:ln>
                  <a:noFill/>
                </a:ln>
                <a:solidFill>
                  <a:prstClr val="white"/>
                </a:solidFill>
                <a:effectLst/>
                <a:uLnTx/>
                <a:uFillTx/>
                <a:latin typeface="MS PGothic" panose="020B0600070205080204" pitchFamily="34" charset="-128"/>
                <a:ea typeface="MS PGothic" panose="020B0600070205080204" pitchFamily="34" charset="-128"/>
                <a:cs typeface="+mn-cs"/>
              </a:endParaRPr>
            </a:p>
          </p:txBody>
        </p:sp>
        <p:cxnSp>
          <p:nvCxnSpPr>
            <p:cNvPr id="184" name="直線コネクタ 183">
              <a:extLst>
                <a:ext uri="{FF2B5EF4-FFF2-40B4-BE49-F238E27FC236}">
                  <a16:creationId xmlns:a16="http://schemas.microsoft.com/office/drawing/2014/main" id="{CA8624D5-7D5E-9A41-8E43-3A07A6936F20}"/>
                </a:ext>
              </a:extLst>
            </p:cNvPr>
            <p:cNvCxnSpPr>
              <a:cxnSpLocks/>
            </p:cNvCxnSpPr>
            <p:nvPr/>
          </p:nvCxnSpPr>
          <p:spPr>
            <a:xfrm>
              <a:off x="6602762" y="4356840"/>
              <a:ext cx="1987545"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7" name="直線コネクタ 186">
              <a:extLst>
                <a:ext uri="{FF2B5EF4-FFF2-40B4-BE49-F238E27FC236}">
                  <a16:creationId xmlns:a16="http://schemas.microsoft.com/office/drawing/2014/main" id="{487DBC93-4DA7-8147-B6A6-697F7E47BD2C}"/>
                </a:ext>
              </a:extLst>
            </p:cNvPr>
            <p:cNvCxnSpPr>
              <a:cxnSpLocks/>
            </p:cNvCxnSpPr>
            <p:nvPr/>
          </p:nvCxnSpPr>
          <p:spPr>
            <a:xfrm>
              <a:off x="6602762" y="4257341"/>
              <a:ext cx="1987545"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8" name="直線コネクタ 207">
              <a:extLst>
                <a:ext uri="{FF2B5EF4-FFF2-40B4-BE49-F238E27FC236}">
                  <a16:creationId xmlns:a16="http://schemas.microsoft.com/office/drawing/2014/main" id="{89DEC5CE-5DDB-BD47-9769-F5F9C372C437}"/>
                </a:ext>
              </a:extLst>
            </p:cNvPr>
            <p:cNvCxnSpPr>
              <a:cxnSpLocks/>
            </p:cNvCxnSpPr>
            <p:nvPr/>
          </p:nvCxnSpPr>
          <p:spPr>
            <a:xfrm>
              <a:off x="6602762" y="4106748"/>
              <a:ext cx="1987545"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9" name="直線コネクタ 208">
              <a:extLst>
                <a:ext uri="{FF2B5EF4-FFF2-40B4-BE49-F238E27FC236}">
                  <a16:creationId xmlns:a16="http://schemas.microsoft.com/office/drawing/2014/main" id="{98AECA57-32E3-244A-A334-E116A50FC995}"/>
                </a:ext>
              </a:extLst>
            </p:cNvPr>
            <p:cNvCxnSpPr>
              <a:cxnSpLocks/>
            </p:cNvCxnSpPr>
            <p:nvPr/>
          </p:nvCxnSpPr>
          <p:spPr>
            <a:xfrm>
              <a:off x="6602762" y="4007249"/>
              <a:ext cx="1987545"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3" name="直線コネクタ 212">
              <a:extLst>
                <a:ext uri="{FF2B5EF4-FFF2-40B4-BE49-F238E27FC236}">
                  <a16:creationId xmlns:a16="http://schemas.microsoft.com/office/drawing/2014/main" id="{FD0477D1-3479-C246-A320-8D942C08185D}"/>
                </a:ext>
              </a:extLst>
            </p:cNvPr>
            <p:cNvCxnSpPr>
              <a:cxnSpLocks/>
            </p:cNvCxnSpPr>
            <p:nvPr/>
          </p:nvCxnSpPr>
          <p:spPr>
            <a:xfrm flipV="1">
              <a:off x="7833142" y="3396472"/>
              <a:ext cx="3630" cy="85932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4" name="直線コネクタ 213">
              <a:extLst>
                <a:ext uri="{FF2B5EF4-FFF2-40B4-BE49-F238E27FC236}">
                  <a16:creationId xmlns:a16="http://schemas.microsoft.com/office/drawing/2014/main" id="{182FD908-A155-7F45-BEC6-C31609FCE66A}"/>
                </a:ext>
              </a:extLst>
            </p:cNvPr>
            <p:cNvCxnSpPr>
              <a:cxnSpLocks/>
            </p:cNvCxnSpPr>
            <p:nvPr/>
          </p:nvCxnSpPr>
          <p:spPr>
            <a:xfrm flipV="1">
              <a:off x="7377110" y="3396472"/>
              <a:ext cx="3630" cy="85932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217" name="テキスト ボックス 216">
              <a:extLst>
                <a:ext uri="{FF2B5EF4-FFF2-40B4-BE49-F238E27FC236}">
                  <a16:creationId xmlns:a16="http://schemas.microsoft.com/office/drawing/2014/main" id="{9F719F03-8BD7-B34E-9328-7D0F5875DED9}"/>
                </a:ext>
              </a:extLst>
            </p:cNvPr>
            <p:cNvSpPr txBox="1"/>
            <p:nvPr/>
          </p:nvSpPr>
          <p:spPr>
            <a:xfrm>
              <a:off x="6592355" y="3598353"/>
              <a:ext cx="784189" cy="461665"/>
            </a:xfrm>
            <a:prstGeom prst="rect">
              <a:avLst/>
            </a:prstGeom>
            <a:noFill/>
          </p:spPr>
          <p:txBody>
            <a:bodyPr wrap="none" rtlCol="0">
              <a:spAutoFit/>
            </a:bodyPr>
            <a:lstStyle/>
            <a:p>
              <a:pPr algn="ctr"/>
              <a:r>
                <a:rPr kumimoji="1" lang="ja-JP" altLang="en-US" sz="800">
                  <a:latin typeface="MS PGothic" panose="020B0600070205080204" pitchFamily="34" charset="-128"/>
                  <a:ea typeface="MS PGothic" panose="020B0600070205080204" pitchFamily="34" charset="-128"/>
                </a:rPr>
                <a:t>スイッチ</a:t>
              </a:r>
              <a:endParaRPr kumimoji="1" lang="en-US" altLang="ja-JP" sz="800">
                <a:latin typeface="MS PGothic" panose="020B0600070205080204" pitchFamily="34" charset="-128"/>
                <a:ea typeface="MS PGothic" panose="020B0600070205080204" pitchFamily="34" charset="-128"/>
              </a:endParaRPr>
            </a:p>
            <a:p>
              <a:pPr algn="ctr"/>
              <a:r>
                <a:rPr kumimoji="1" lang="en-US" altLang="ja-JP" sz="800">
                  <a:latin typeface="MS PGothic" panose="020B0600070205080204" pitchFamily="34" charset="-128"/>
                  <a:ea typeface="MS PGothic" panose="020B0600070205080204" pitchFamily="34" charset="-128"/>
                </a:rPr>
                <a:t>(</a:t>
              </a:r>
              <a:r>
                <a:rPr kumimoji="1" lang="ja-JP" altLang="en-US" sz="800">
                  <a:latin typeface="MS PGothic" panose="020B0600070205080204" pitchFamily="34" charset="-128"/>
                  <a:ea typeface="MS PGothic" panose="020B0600070205080204" pitchFamily="34" charset="-128"/>
                </a:rPr>
                <a:t>スタック構成</a:t>
              </a:r>
              <a:r>
                <a:rPr kumimoji="1" lang="en-US" altLang="ja-JP" sz="800">
                  <a:latin typeface="MS PGothic" panose="020B0600070205080204" pitchFamily="34" charset="-128"/>
                  <a:ea typeface="MS PGothic" panose="020B0600070205080204" pitchFamily="34" charset="-128"/>
                </a:rPr>
                <a:t>)</a:t>
              </a:r>
            </a:p>
            <a:p>
              <a:pPr algn="ctr"/>
              <a:r>
                <a:rPr kumimoji="1" lang="en-US" altLang="ja-JP" sz="800">
                  <a:latin typeface="MS PGothic" panose="020B0600070205080204" pitchFamily="34" charset="-128"/>
                  <a:ea typeface="MS PGothic" panose="020B0600070205080204" pitchFamily="34" charset="-128"/>
                </a:rPr>
                <a:t>(WCCP</a:t>
              </a:r>
              <a:r>
                <a:rPr kumimoji="1" lang="ja-JP" altLang="en-US" sz="800">
                  <a:latin typeface="MS PGothic" panose="020B0600070205080204" pitchFamily="34" charset="-128"/>
                  <a:ea typeface="MS PGothic" panose="020B0600070205080204" pitchFamily="34" charset="-128"/>
                </a:rPr>
                <a:t>設定</a:t>
              </a:r>
              <a:r>
                <a:rPr kumimoji="1" lang="en-US" altLang="ja-JP" sz="800">
                  <a:latin typeface="MS PGothic" panose="020B0600070205080204" pitchFamily="34" charset="-128"/>
                  <a:ea typeface="MS PGothic" panose="020B0600070205080204" pitchFamily="34" charset="-128"/>
                </a:rPr>
                <a:t>)</a:t>
              </a:r>
              <a:endParaRPr kumimoji="1" lang="ja-JP" altLang="en-US" sz="800" dirty="0">
                <a:latin typeface="MS PGothic" panose="020B0600070205080204" pitchFamily="34" charset="-128"/>
                <a:ea typeface="MS PGothic" panose="020B0600070205080204" pitchFamily="34" charset="-128"/>
              </a:endParaRPr>
            </a:p>
          </p:txBody>
        </p:sp>
        <p:sp>
          <p:nvSpPr>
            <p:cNvPr id="218" name="テキスト ボックス 217">
              <a:extLst>
                <a:ext uri="{FF2B5EF4-FFF2-40B4-BE49-F238E27FC236}">
                  <a16:creationId xmlns:a16="http://schemas.microsoft.com/office/drawing/2014/main" id="{341CE0D8-B970-D44B-ADDD-9E661D9C8106}"/>
                </a:ext>
              </a:extLst>
            </p:cNvPr>
            <p:cNvSpPr txBox="1"/>
            <p:nvPr/>
          </p:nvSpPr>
          <p:spPr>
            <a:xfrm>
              <a:off x="7975092" y="4336450"/>
              <a:ext cx="910827" cy="215444"/>
            </a:xfrm>
            <a:prstGeom prst="rect">
              <a:avLst/>
            </a:prstGeom>
            <a:noFill/>
          </p:spPr>
          <p:txBody>
            <a:bodyPr wrap="none" rtlCol="0">
              <a:spAutoFit/>
            </a:bodyPr>
            <a:lstStyle/>
            <a:p>
              <a:pPr algn="ctr"/>
              <a:r>
                <a:rPr kumimoji="1" lang="ja-JP" altLang="en-US" sz="800">
                  <a:latin typeface="MS PGothic" panose="020B0600070205080204" pitchFamily="34" charset="-128"/>
                  <a:ea typeface="MS PGothic" panose="020B0600070205080204" pitchFamily="34" charset="-128"/>
                </a:rPr>
                <a:t>→</a:t>
              </a:r>
              <a:r>
                <a:rPr kumimoji="1" lang="en-US" altLang="ja-JP" sz="800">
                  <a:latin typeface="MS PGothic" panose="020B0600070205080204" pitchFamily="34" charset="-128"/>
                  <a:ea typeface="MS PGothic" panose="020B0600070205080204" pitchFamily="34" charset="-128"/>
                </a:rPr>
                <a:t>WAN</a:t>
              </a:r>
              <a:r>
                <a:rPr kumimoji="1" lang="ja-JP" altLang="en-US" sz="800">
                  <a:latin typeface="MS PGothic" panose="020B0600070205080204" pitchFamily="34" charset="-128"/>
                  <a:ea typeface="MS PGothic" panose="020B0600070205080204" pitchFamily="34" charset="-128"/>
                </a:rPr>
                <a:t> ルータへ</a:t>
              </a:r>
              <a:endParaRPr kumimoji="1" lang="ja-JP" altLang="en-US" sz="800" dirty="0">
                <a:latin typeface="MS PGothic" panose="020B0600070205080204" pitchFamily="34" charset="-128"/>
                <a:ea typeface="MS PGothic" panose="020B0600070205080204" pitchFamily="34" charset="-128"/>
              </a:endParaRPr>
            </a:p>
          </p:txBody>
        </p:sp>
        <p:sp>
          <p:nvSpPr>
            <p:cNvPr id="219" name="テキスト ボックス 218">
              <a:extLst>
                <a:ext uri="{FF2B5EF4-FFF2-40B4-BE49-F238E27FC236}">
                  <a16:creationId xmlns:a16="http://schemas.microsoft.com/office/drawing/2014/main" id="{D2F3D817-EAAA-0846-9877-E74AF42B7AB6}"/>
                </a:ext>
              </a:extLst>
            </p:cNvPr>
            <p:cNvSpPr txBox="1"/>
            <p:nvPr/>
          </p:nvSpPr>
          <p:spPr>
            <a:xfrm>
              <a:off x="6310877" y="4336450"/>
              <a:ext cx="965329" cy="215444"/>
            </a:xfrm>
            <a:prstGeom prst="rect">
              <a:avLst/>
            </a:prstGeom>
            <a:noFill/>
          </p:spPr>
          <p:txBody>
            <a:bodyPr wrap="none" rtlCol="0">
              <a:spAutoFit/>
            </a:bodyPr>
            <a:lstStyle/>
            <a:p>
              <a:pPr algn="ctr"/>
              <a:r>
                <a:rPr kumimoji="1" lang="ja-JP" altLang="en-US" sz="800">
                  <a:latin typeface="MS PGothic" panose="020B0600070205080204" pitchFamily="34" charset="-128"/>
                  <a:ea typeface="MS PGothic" panose="020B0600070205080204" pitchFamily="34" charset="-128"/>
                </a:rPr>
                <a:t>コア スイッチへ←</a:t>
              </a:r>
              <a:endParaRPr kumimoji="1" lang="ja-JP" altLang="en-US" sz="800" dirty="0">
                <a:latin typeface="MS PGothic" panose="020B0600070205080204" pitchFamily="34" charset="-128"/>
                <a:ea typeface="MS PGothic" panose="020B0600070205080204" pitchFamily="34" charset="-128"/>
              </a:endParaRPr>
            </a:p>
          </p:txBody>
        </p:sp>
        <p:cxnSp>
          <p:nvCxnSpPr>
            <p:cNvPr id="224" name="直線コネクタ 223">
              <a:extLst>
                <a:ext uri="{FF2B5EF4-FFF2-40B4-BE49-F238E27FC236}">
                  <a16:creationId xmlns:a16="http://schemas.microsoft.com/office/drawing/2014/main" id="{79F87B32-625D-6842-BB0F-65DFA5E916D0}"/>
                </a:ext>
              </a:extLst>
            </p:cNvPr>
            <p:cNvCxnSpPr>
              <a:cxnSpLocks/>
            </p:cNvCxnSpPr>
            <p:nvPr/>
          </p:nvCxnSpPr>
          <p:spPr>
            <a:xfrm flipV="1">
              <a:off x="7723474" y="3396472"/>
              <a:ext cx="3630" cy="85932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6" name="直線コネクタ 225">
              <a:extLst>
                <a:ext uri="{FF2B5EF4-FFF2-40B4-BE49-F238E27FC236}">
                  <a16:creationId xmlns:a16="http://schemas.microsoft.com/office/drawing/2014/main" id="{9D177936-E1AB-1644-AAA6-D4089026CC41}"/>
                </a:ext>
              </a:extLst>
            </p:cNvPr>
            <p:cNvCxnSpPr>
              <a:cxnSpLocks/>
            </p:cNvCxnSpPr>
            <p:nvPr/>
          </p:nvCxnSpPr>
          <p:spPr>
            <a:xfrm flipV="1">
              <a:off x="7494735" y="3396472"/>
              <a:ext cx="3630" cy="85932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pic>
          <p:nvPicPr>
            <p:cNvPr id="215" name="Picture 28">
              <a:extLst>
                <a:ext uri="{FF2B5EF4-FFF2-40B4-BE49-F238E27FC236}">
                  <a16:creationId xmlns:a16="http://schemas.microsoft.com/office/drawing/2014/main" id="{D77A40D7-F9AB-D543-9DAE-636EF04965D9}"/>
                </a:ext>
              </a:extLst>
            </p:cNvPr>
            <p:cNvPicPr>
              <a:picLocks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533138" y="3909957"/>
              <a:ext cx="356007" cy="3489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6" name="Picture 28">
              <a:extLst>
                <a:ext uri="{FF2B5EF4-FFF2-40B4-BE49-F238E27FC236}">
                  <a16:creationId xmlns:a16="http://schemas.microsoft.com/office/drawing/2014/main" id="{69CD9EAF-7F7C-B549-8BD2-B12330BCEF19}"/>
                </a:ext>
              </a:extLst>
            </p:cNvPr>
            <p:cNvPicPr>
              <a:picLocks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303924" y="4116241"/>
              <a:ext cx="356007" cy="3489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5" name="Picture 102" descr="WAE">
              <a:extLst>
                <a:ext uri="{FF2B5EF4-FFF2-40B4-BE49-F238E27FC236}">
                  <a16:creationId xmlns:a16="http://schemas.microsoft.com/office/drawing/2014/main" id="{03048213-872C-F34F-8239-DBA2A85954E1}"/>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7344041" y="3305372"/>
              <a:ext cx="341752" cy="233484"/>
            </a:xfrm>
            <a:prstGeom prst="rect">
              <a:avLst/>
            </a:prstGeom>
            <a:noFill/>
            <a:extLst>
              <a:ext uri="{909E8E84-426E-40DD-AFC4-6F175D3DCCD1}">
                <a14:hiddenFill xmlns:a14="http://schemas.microsoft.com/office/drawing/2010/main">
                  <a:solidFill>
                    <a:srgbClr val="FFFFFF"/>
                  </a:solidFill>
                </a14:hiddenFill>
              </a:ext>
            </a:extLst>
          </p:spPr>
        </p:pic>
        <p:pic>
          <p:nvPicPr>
            <p:cNvPr id="126" name="Picture 102" descr="WAE">
              <a:extLst>
                <a:ext uri="{FF2B5EF4-FFF2-40B4-BE49-F238E27FC236}">
                  <a16:creationId xmlns:a16="http://schemas.microsoft.com/office/drawing/2014/main" id="{D3E83D39-6FE0-454A-843E-8D6B17273BC3}"/>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7716870" y="3305372"/>
              <a:ext cx="341752" cy="233484"/>
            </a:xfrm>
            <a:prstGeom prst="rect">
              <a:avLst/>
            </a:prstGeom>
            <a:noFill/>
            <a:extLst>
              <a:ext uri="{909E8E84-426E-40DD-AFC4-6F175D3DCCD1}">
                <a14:hiddenFill xmlns:a14="http://schemas.microsoft.com/office/drawing/2010/main">
                  <a:solidFill>
                    <a:srgbClr val="FFFFFF"/>
                  </a:solidFill>
                </a14:hiddenFill>
              </a:ext>
            </a:extLst>
          </p:spPr>
        </p:pic>
        <p:pic>
          <p:nvPicPr>
            <p:cNvPr id="222" name="Picture 102" descr="WAE">
              <a:extLst>
                <a:ext uri="{FF2B5EF4-FFF2-40B4-BE49-F238E27FC236}">
                  <a16:creationId xmlns:a16="http://schemas.microsoft.com/office/drawing/2014/main" id="{F5E740F6-40E6-5A41-B14E-F0C57EDF2901}"/>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7196290" y="3407074"/>
              <a:ext cx="341752" cy="233484"/>
            </a:xfrm>
            <a:prstGeom prst="rect">
              <a:avLst/>
            </a:prstGeom>
            <a:noFill/>
            <a:extLst>
              <a:ext uri="{909E8E84-426E-40DD-AFC4-6F175D3DCCD1}">
                <a14:hiddenFill xmlns:a14="http://schemas.microsoft.com/office/drawing/2010/main">
                  <a:solidFill>
                    <a:srgbClr val="FFFFFF"/>
                  </a:solidFill>
                </a14:hiddenFill>
              </a:ext>
            </a:extLst>
          </p:spPr>
        </p:pic>
        <p:pic>
          <p:nvPicPr>
            <p:cNvPr id="223" name="Picture 102" descr="WAE">
              <a:extLst>
                <a:ext uri="{FF2B5EF4-FFF2-40B4-BE49-F238E27FC236}">
                  <a16:creationId xmlns:a16="http://schemas.microsoft.com/office/drawing/2014/main" id="{1859EAB8-06F8-1B4D-9681-9F29FBD1DB2D}"/>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7569119" y="3407074"/>
              <a:ext cx="341752" cy="233484"/>
            </a:xfrm>
            <a:prstGeom prst="rect">
              <a:avLst/>
            </a:prstGeom>
            <a:noFill/>
            <a:extLst>
              <a:ext uri="{909E8E84-426E-40DD-AFC4-6F175D3DCCD1}">
                <a14:hiddenFill xmlns:a14="http://schemas.microsoft.com/office/drawing/2010/main">
                  <a:solidFill>
                    <a:srgbClr val="FFFFFF"/>
                  </a:solidFill>
                </a14:hiddenFill>
              </a:ext>
            </a:extLst>
          </p:spPr>
        </p:pic>
      </p:grpSp>
      <p:sp>
        <p:nvSpPr>
          <p:cNvPr id="227" name="正方形/長方形 226">
            <a:extLst>
              <a:ext uri="{FF2B5EF4-FFF2-40B4-BE49-F238E27FC236}">
                <a16:creationId xmlns:a16="http://schemas.microsoft.com/office/drawing/2014/main" id="{0F788323-5A86-9248-888B-010F5FBD1EF8}"/>
              </a:ext>
            </a:extLst>
          </p:cNvPr>
          <p:cNvSpPr/>
          <p:nvPr/>
        </p:nvSpPr>
        <p:spPr>
          <a:xfrm>
            <a:off x="991209" y="4590296"/>
            <a:ext cx="1107996" cy="230832"/>
          </a:xfrm>
          <a:prstGeom prst="rect">
            <a:avLst/>
          </a:prstGeom>
        </p:spPr>
        <p:txBody>
          <a:bodyPr wrap="none">
            <a:spAutoFit/>
          </a:bodyPr>
          <a:lstStyle/>
          <a:p>
            <a:pPr algn="ctr"/>
            <a:r>
              <a:rPr kumimoji="1" lang="ja-JP" altLang="en-US" sz="900">
                <a:latin typeface="MS PGothic" panose="020B0600070205080204" pitchFamily="34" charset="-128"/>
                <a:ea typeface="MS PGothic" panose="020B0600070205080204" pitchFamily="34" charset="-128"/>
              </a:rPr>
              <a:t>ファイアウォール等</a:t>
            </a:r>
          </a:p>
        </p:txBody>
      </p:sp>
      <p:sp>
        <p:nvSpPr>
          <p:cNvPr id="229" name="正方形/長方形 228">
            <a:extLst>
              <a:ext uri="{FF2B5EF4-FFF2-40B4-BE49-F238E27FC236}">
                <a16:creationId xmlns:a16="http://schemas.microsoft.com/office/drawing/2014/main" id="{D8C3BB49-A352-6344-89CD-9511D879B28B}"/>
              </a:ext>
            </a:extLst>
          </p:cNvPr>
          <p:cNvSpPr/>
          <p:nvPr/>
        </p:nvSpPr>
        <p:spPr>
          <a:xfrm>
            <a:off x="3860707" y="4590296"/>
            <a:ext cx="1221809" cy="230832"/>
          </a:xfrm>
          <a:prstGeom prst="rect">
            <a:avLst/>
          </a:prstGeom>
        </p:spPr>
        <p:txBody>
          <a:bodyPr wrap="none">
            <a:spAutoFit/>
          </a:bodyPr>
          <a:lstStyle/>
          <a:p>
            <a:pPr algn="ctr"/>
            <a:r>
              <a:rPr kumimoji="1" lang="ja-JP" altLang="en-US" sz="900">
                <a:latin typeface="MS PGothic" panose="020B0600070205080204" pitchFamily="34" charset="-128"/>
                <a:ea typeface="MS PGothic" panose="020B0600070205080204" pitchFamily="34" charset="-128"/>
              </a:rPr>
              <a:t>プロミスキャス型機器</a:t>
            </a:r>
          </a:p>
        </p:txBody>
      </p:sp>
      <p:sp>
        <p:nvSpPr>
          <p:cNvPr id="230" name="正方形/長方形 229">
            <a:extLst>
              <a:ext uri="{FF2B5EF4-FFF2-40B4-BE49-F238E27FC236}">
                <a16:creationId xmlns:a16="http://schemas.microsoft.com/office/drawing/2014/main" id="{691786A2-DC25-8F49-817E-2B72AA5FC310}"/>
              </a:ext>
            </a:extLst>
          </p:cNvPr>
          <p:cNvSpPr/>
          <p:nvPr/>
        </p:nvSpPr>
        <p:spPr>
          <a:xfrm>
            <a:off x="7138044" y="4590296"/>
            <a:ext cx="947696" cy="230832"/>
          </a:xfrm>
          <a:prstGeom prst="rect">
            <a:avLst/>
          </a:prstGeom>
        </p:spPr>
        <p:txBody>
          <a:bodyPr wrap="none">
            <a:spAutoFit/>
          </a:bodyPr>
          <a:lstStyle/>
          <a:p>
            <a:pPr algn="ctr"/>
            <a:r>
              <a:rPr kumimoji="1" lang="ja-JP" altLang="en-US" sz="900">
                <a:latin typeface="MS PGothic" panose="020B0600070205080204" pitchFamily="34" charset="-128"/>
                <a:ea typeface="MS PGothic" panose="020B0600070205080204" pitchFamily="34" charset="-128"/>
              </a:rPr>
              <a:t>プロキシ型機器</a:t>
            </a:r>
          </a:p>
        </p:txBody>
      </p:sp>
      <p:sp>
        <p:nvSpPr>
          <p:cNvPr id="232" name="正方形/長方形 231">
            <a:extLst>
              <a:ext uri="{FF2B5EF4-FFF2-40B4-BE49-F238E27FC236}">
                <a16:creationId xmlns:a16="http://schemas.microsoft.com/office/drawing/2014/main" id="{80BF6490-DF75-1F49-9EE8-8007A5EE2797}"/>
              </a:ext>
            </a:extLst>
          </p:cNvPr>
          <p:cNvSpPr/>
          <p:nvPr/>
        </p:nvSpPr>
        <p:spPr>
          <a:xfrm>
            <a:off x="6099676" y="2782720"/>
            <a:ext cx="2193228" cy="230832"/>
          </a:xfrm>
          <a:prstGeom prst="rect">
            <a:avLst/>
          </a:prstGeom>
        </p:spPr>
        <p:txBody>
          <a:bodyPr wrap="none">
            <a:spAutoFit/>
          </a:bodyPr>
          <a:lstStyle/>
          <a:p>
            <a:pPr algn="ctr"/>
            <a:r>
              <a:rPr kumimoji="1" lang="en-US" altLang="ja-JP" sz="900">
                <a:latin typeface="MS PGothic" panose="020B0600070205080204" pitchFamily="34" charset="-128"/>
                <a:ea typeface="MS PGothic" panose="020B0600070205080204" pitchFamily="34" charset="-128"/>
              </a:rPr>
              <a:t>WAN</a:t>
            </a:r>
            <a:r>
              <a:rPr kumimoji="1" lang="ja-JP" altLang="en-US" sz="900">
                <a:latin typeface="MS PGothic" panose="020B0600070205080204" pitchFamily="34" charset="-128"/>
                <a:ea typeface="MS PGothic" panose="020B0600070205080204" pitchFamily="34" charset="-128"/>
              </a:rPr>
              <a:t> 接続への各種アプライアンスの追加</a:t>
            </a:r>
          </a:p>
        </p:txBody>
      </p:sp>
      <p:sp>
        <p:nvSpPr>
          <p:cNvPr id="115" name="テキスト プレースホルダー 8">
            <a:extLst>
              <a:ext uri="{FF2B5EF4-FFF2-40B4-BE49-F238E27FC236}">
                <a16:creationId xmlns:a16="http://schemas.microsoft.com/office/drawing/2014/main" id="{C4649C46-3349-2F4A-8668-98B8BCD1583B}"/>
              </a:ext>
            </a:extLst>
          </p:cNvPr>
          <p:cNvSpPr txBox="1">
            <a:spLocks/>
          </p:cNvSpPr>
          <p:nvPr/>
        </p:nvSpPr>
        <p:spPr>
          <a:xfrm>
            <a:off x="533400" y="60960"/>
            <a:ext cx="7084679" cy="326233"/>
          </a:xfrm>
          <a:prstGeom prst="rect">
            <a:avLst/>
          </a:prstGeom>
        </p:spPr>
        <p:txBody>
          <a:bodyPr wrap="square" lIns="91420" tIns="45710" rIns="91420" bIns="45710" anchor="b" anchorCtr="0">
            <a:noAutofit/>
          </a:bodyPr>
          <a:lstStyle>
            <a:lvl1pPr marL="169863" indent="-169863" algn="l" defTabSz="603575" rtl="0" eaLnBrk="1" fontAlgn="base" hangingPunct="1">
              <a:lnSpc>
                <a:spcPct val="100000"/>
              </a:lnSpc>
              <a:spcBef>
                <a:spcPct val="50000"/>
              </a:spcBef>
              <a:spcAft>
                <a:spcPct val="0"/>
              </a:spcAft>
              <a:buClr>
                <a:schemeClr val="tx2"/>
              </a:buClr>
              <a:buSzPct val="90000"/>
              <a:buFont typeface="Arial" charset="0"/>
              <a:buNone/>
              <a:defRPr lang="en-US" sz="1400" b="0" i="0" kern="1200">
                <a:solidFill>
                  <a:schemeClr val="tx1"/>
                </a:solidFill>
                <a:latin typeface="+mn-lt"/>
                <a:ea typeface="ＭＳ Ｐゴシック" charset="0"/>
                <a:cs typeface="CiscoSans ExtraLight"/>
              </a:defRPr>
            </a:lvl1pPr>
            <a:lvl2pPr marL="358775" indent="-215900" algn="l" defTabSz="684213" rtl="0" eaLnBrk="1" fontAlgn="base" hangingPunct="1">
              <a:lnSpc>
                <a:spcPct val="95000"/>
              </a:lnSpc>
              <a:spcBef>
                <a:spcPts val="600"/>
              </a:spcBef>
              <a:spcAft>
                <a:spcPct val="0"/>
              </a:spcAft>
              <a:buClr>
                <a:schemeClr val="tx2"/>
              </a:buClr>
              <a:buFont typeface="Arial" pitchFamily="34" charset="0"/>
              <a:buNone/>
              <a:defRPr lang="en-US" sz="1100" kern="1200">
                <a:solidFill>
                  <a:schemeClr val="tx1"/>
                </a:solidFill>
                <a:latin typeface="+mn-lt"/>
                <a:ea typeface="ＭＳ Ｐゴシック" charset="0"/>
                <a:cs typeface="CiscoSans"/>
              </a:defRPr>
            </a:lvl2pPr>
            <a:lvl3pPr marL="431800" indent="-169863" algn="l" defTabSz="684213" rtl="0" eaLnBrk="1" fontAlgn="base" hangingPunct="1">
              <a:lnSpc>
                <a:spcPct val="95000"/>
              </a:lnSpc>
              <a:spcBef>
                <a:spcPts val="625"/>
              </a:spcBef>
              <a:spcAft>
                <a:spcPct val="0"/>
              </a:spcAft>
              <a:buFont typeface="Arial" pitchFamily="34" charset="0"/>
              <a:buNone/>
              <a:defRPr lang="en-US" sz="1100" kern="1200">
                <a:solidFill>
                  <a:schemeClr val="tx1"/>
                </a:solidFill>
                <a:latin typeface="+mn-lt"/>
                <a:ea typeface="ＭＳ Ｐゴシック" charset="0"/>
                <a:cs typeface="CiscoSans"/>
              </a:defRPr>
            </a:lvl3pPr>
            <a:lvl4pPr marL="503238" indent="-169863" algn="l" defTabSz="684213" rtl="0" eaLnBrk="1" fontAlgn="base" hangingPunct="1">
              <a:lnSpc>
                <a:spcPct val="95000"/>
              </a:lnSpc>
              <a:spcBef>
                <a:spcPts val="625"/>
              </a:spcBef>
              <a:spcAft>
                <a:spcPct val="0"/>
              </a:spcAft>
              <a:buFont typeface="Arial" pitchFamily="34" charset="0"/>
              <a:buNone/>
              <a:defRPr lang="en-US" sz="1100" kern="1200">
                <a:solidFill>
                  <a:schemeClr val="tx1"/>
                </a:solidFill>
                <a:latin typeface="+mn-lt"/>
                <a:ea typeface="ＭＳ Ｐゴシック" charset="0"/>
                <a:cs typeface="CiscoSans"/>
              </a:defRPr>
            </a:lvl4pPr>
            <a:lvl5pPr marL="574675" indent="-169863" algn="l" defTabSz="684213" rtl="0" eaLnBrk="1" fontAlgn="base" hangingPunct="1">
              <a:lnSpc>
                <a:spcPct val="95000"/>
              </a:lnSpc>
              <a:spcBef>
                <a:spcPts val="625"/>
              </a:spcBef>
              <a:spcAft>
                <a:spcPct val="0"/>
              </a:spcAft>
              <a:buFont typeface="Arial" pitchFamily="34" charset="0"/>
              <a:buNone/>
              <a:defRPr lang="en-US" sz="1100" kern="1200">
                <a:solidFill>
                  <a:schemeClr val="tx1"/>
                </a:solidFill>
                <a:latin typeface="+mn-lt"/>
                <a:ea typeface="ＭＳ Ｐゴシック" charset="0"/>
                <a:cs typeface="CiscoSans"/>
              </a:defRPr>
            </a:lvl5pPr>
            <a:lvl6pPr marL="863856" indent="-171445" algn="l" defTabSz="685777" rtl="0" eaLnBrk="1" latinLnBrk="0" hangingPunct="1">
              <a:spcBef>
                <a:spcPts val="600"/>
              </a:spcBef>
              <a:buFont typeface="Arial" pitchFamily="34" charset="0"/>
              <a:buChar char="•"/>
              <a:defRPr sz="900" kern="1200" baseline="0">
                <a:solidFill>
                  <a:schemeClr val="tx1"/>
                </a:solidFill>
                <a:latin typeface="+mn-lt"/>
                <a:ea typeface="+mn-ea"/>
                <a:cs typeface="+mn-cs"/>
              </a:defRPr>
            </a:lvl6pPr>
            <a:lvl7pPr marL="935844" indent="-171422" algn="l" defTabSz="685777" rtl="0" eaLnBrk="1" latinLnBrk="0" hangingPunct="1">
              <a:spcBef>
                <a:spcPts val="600"/>
              </a:spcBef>
              <a:buFont typeface="Arial" pitchFamily="34" charset="0"/>
              <a:buChar char="•"/>
              <a:defRPr sz="800" kern="1200" baseline="0">
                <a:solidFill>
                  <a:schemeClr val="tx1"/>
                </a:solidFill>
                <a:latin typeface="+mn-lt"/>
                <a:ea typeface="+mn-ea"/>
                <a:cs typeface="+mn-cs"/>
              </a:defRPr>
            </a:lvl7pPr>
            <a:lvl8pPr marL="2400220" indent="0" algn="l" defTabSz="685777" rtl="0" eaLnBrk="1" latinLnBrk="0" hangingPunct="1">
              <a:spcBef>
                <a:spcPct val="20000"/>
              </a:spcBef>
              <a:buFont typeface="Arial" pitchFamily="34" charset="0"/>
              <a:buNone/>
              <a:defRPr sz="1500" kern="1200">
                <a:solidFill>
                  <a:schemeClr val="tx1"/>
                </a:solidFill>
                <a:latin typeface="+mn-lt"/>
                <a:ea typeface="+mn-ea"/>
                <a:cs typeface="+mn-cs"/>
              </a:defRPr>
            </a:lvl8pPr>
            <a:lvl9pPr marL="2914553" indent="-171445" algn="l" defTabSz="685777" rtl="0" eaLnBrk="1" latinLnBrk="0" hangingPunct="1">
              <a:spcBef>
                <a:spcPct val="20000"/>
              </a:spcBef>
              <a:buFont typeface="Arial" pitchFamily="34" charset="0"/>
              <a:buChar char="•"/>
              <a:defRPr sz="1500" kern="1200">
                <a:solidFill>
                  <a:schemeClr val="tx1"/>
                </a:solidFill>
                <a:latin typeface="+mn-lt"/>
                <a:ea typeface="+mn-ea"/>
                <a:cs typeface="+mn-cs"/>
              </a:defRPr>
            </a:lvl9pPr>
          </a:lstStyle>
          <a:p>
            <a:r>
              <a:rPr kumimoji="1" lang="en-US" altLang="ja-JP" dirty="0"/>
              <a:t>2.8 LAN</a:t>
            </a:r>
            <a:r>
              <a:rPr kumimoji="1" lang="ja-JP" altLang="en-US"/>
              <a:t>外への接続</a:t>
            </a:r>
          </a:p>
        </p:txBody>
      </p:sp>
      <p:sp>
        <p:nvSpPr>
          <p:cNvPr id="119" name="タイトル 10">
            <a:extLst>
              <a:ext uri="{FF2B5EF4-FFF2-40B4-BE49-F238E27FC236}">
                <a16:creationId xmlns:a16="http://schemas.microsoft.com/office/drawing/2014/main" id="{EF7E607E-8233-3648-8F67-D3A6FBFCF58E}"/>
              </a:ext>
            </a:extLst>
          </p:cNvPr>
          <p:cNvSpPr>
            <a:spLocks noGrp="1"/>
          </p:cNvSpPr>
          <p:nvPr>
            <p:ph type="title"/>
          </p:nvPr>
        </p:nvSpPr>
        <p:spPr>
          <a:xfrm>
            <a:off x="533400" y="400801"/>
            <a:ext cx="8345488" cy="372197"/>
          </a:xfrm>
        </p:spPr>
        <p:txBody>
          <a:bodyPr/>
          <a:lstStyle/>
          <a:p>
            <a:r>
              <a:rPr lang="en-US" altLang="ja-JP" dirty="0"/>
              <a:t>WAN</a:t>
            </a:r>
            <a:r>
              <a:rPr lang="ja-JP" altLang="en-US"/>
              <a:t>への接続</a:t>
            </a:r>
          </a:p>
        </p:txBody>
      </p:sp>
    </p:spTree>
    <p:extLst>
      <p:ext uri="{BB962C8B-B14F-4D97-AF65-F5344CB8AC3E}">
        <p14:creationId xmlns:p14="http://schemas.microsoft.com/office/powerpoint/2010/main" val="2178121848"/>
      </p:ext>
    </p:extLst>
  </p:cSld>
  <p:clrMapOvr>
    <a:masterClrMapping/>
  </p:clrMapOvr>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 name="Slide Number Placeholder 4">
            <a:extLst>
              <a:ext uri="{FF2B5EF4-FFF2-40B4-BE49-F238E27FC236}">
                <a16:creationId xmlns:a16="http://schemas.microsoft.com/office/drawing/2014/main" id="{90DF7686-8DC0-F344-B871-D0444EBA8046}"/>
              </a:ext>
            </a:extLst>
          </p:cNvPr>
          <p:cNvSpPr txBox="1">
            <a:spLocks/>
          </p:cNvSpPr>
          <p:nvPr/>
        </p:nvSpPr>
        <p:spPr>
          <a:xfrm>
            <a:off x="8648700" y="4884738"/>
            <a:ext cx="495300" cy="274637"/>
          </a:xfrm>
          <a:prstGeom prst="rect">
            <a:avLst/>
          </a:prstGeom>
        </p:spPr>
        <p:txBody>
          <a:bodyPr>
            <a:noAutofit/>
          </a:bodyPr>
          <a:lstStyle>
            <a:defPPr>
              <a:defRPr lang="en-US"/>
            </a:defPPr>
            <a:lvl1pPr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1pPr>
            <a:lvl2pPr marL="4572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2pPr>
            <a:lvl3pPr marL="9144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3pPr>
            <a:lvl4pPr marL="13716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4pPr>
            <a:lvl5pPr marL="18288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5pPr>
            <a:lvl6pPr marL="2286000" algn="l" defTabSz="457200" rtl="0" eaLnBrk="1" latinLnBrk="0" hangingPunct="1">
              <a:defRPr kern="1200">
                <a:solidFill>
                  <a:schemeClr val="tx1"/>
                </a:solidFill>
                <a:latin typeface="Arial" charset="0"/>
                <a:ea typeface="ＭＳ Ｐゴシック" charset="0"/>
                <a:cs typeface="ＭＳ Ｐゴシック" charset="0"/>
              </a:defRPr>
            </a:lvl6pPr>
            <a:lvl7pPr marL="2743200" algn="l" defTabSz="457200" rtl="0" eaLnBrk="1" latinLnBrk="0" hangingPunct="1">
              <a:defRPr kern="1200">
                <a:solidFill>
                  <a:schemeClr val="tx1"/>
                </a:solidFill>
                <a:latin typeface="Arial" charset="0"/>
                <a:ea typeface="ＭＳ Ｐゴシック" charset="0"/>
                <a:cs typeface="ＭＳ Ｐゴシック" charset="0"/>
              </a:defRPr>
            </a:lvl7pPr>
            <a:lvl8pPr marL="3200400" algn="l" defTabSz="457200" rtl="0" eaLnBrk="1" latinLnBrk="0" hangingPunct="1">
              <a:defRPr kern="1200">
                <a:solidFill>
                  <a:schemeClr val="tx1"/>
                </a:solidFill>
                <a:latin typeface="Arial" charset="0"/>
                <a:ea typeface="ＭＳ Ｐゴシック" charset="0"/>
                <a:cs typeface="ＭＳ Ｐゴシック" charset="0"/>
              </a:defRPr>
            </a:lvl8pPr>
            <a:lvl9pPr marL="3657600" algn="l" defTabSz="457200" rtl="0" eaLnBrk="1" latinLnBrk="0" hangingPunct="1">
              <a:defRPr kern="1200">
                <a:solidFill>
                  <a:schemeClr val="tx1"/>
                </a:solidFill>
                <a:latin typeface="Arial" charset="0"/>
                <a:ea typeface="ＭＳ Ｐゴシック" charset="0"/>
                <a:cs typeface="ＭＳ Ｐゴシック" charset="0"/>
              </a:defRPr>
            </a:lvl9pPr>
          </a:lstStyle>
          <a:p>
            <a:fld id="{3945D0FD-48F1-4D72-80C5-FFB60B92A834}" type="slidenum">
              <a:rPr lang="en-US" sz="900" smtClean="0">
                <a:latin typeface="MS PGothic" panose="020B0600070205080204" pitchFamily="34" charset="-128"/>
                <a:ea typeface="MS PGothic" panose="020B0600070205080204" pitchFamily="34" charset="-128"/>
              </a:rPr>
              <a:pPr/>
              <a:t>67</a:t>
            </a:fld>
            <a:endParaRPr lang="en-US" sz="900" dirty="0">
              <a:latin typeface="MS PGothic" panose="020B0600070205080204" pitchFamily="34" charset="-128"/>
              <a:ea typeface="MS PGothic" panose="020B0600070205080204" pitchFamily="34" charset="-128"/>
            </a:endParaRPr>
          </a:p>
        </p:txBody>
      </p:sp>
      <p:graphicFrame>
        <p:nvGraphicFramePr>
          <p:cNvPr id="56" name="表 55">
            <a:extLst>
              <a:ext uri="{FF2B5EF4-FFF2-40B4-BE49-F238E27FC236}">
                <a16:creationId xmlns:a16="http://schemas.microsoft.com/office/drawing/2014/main" id="{9466C422-97AC-2240-B6DA-6AA519FCC69D}"/>
              </a:ext>
            </a:extLst>
          </p:cNvPr>
          <p:cNvGraphicFramePr>
            <a:graphicFrameLocks noGrp="1"/>
          </p:cNvGraphicFramePr>
          <p:nvPr/>
        </p:nvGraphicFramePr>
        <p:xfrm>
          <a:off x="222368" y="1112612"/>
          <a:ext cx="8723513" cy="3772125"/>
        </p:xfrm>
        <a:graphic>
          <a:graphicData uri="http://schemas.openxmlformats.org/drawingml/2006/table">
            <a:tbl>
              <a:tblPr firstRow="1" bandRow="1">
                <a:tableStyleId>{C083E6E3-FA7D-4D7B-A595-EF9225AFEA82}</a:tableStyleId>
              </a:tblPr>
              <a:tblGrid>
                <a:gridCol w="1356340">
                  <a:extLst>
                    <a:ext uri="{9D8B030D-6E8A-4147-A177-3AD203B41FA5}">
                      <a16:colId xmlns:a16="http://schemas.microsoft.com/office/drawing/2014/main" val="1649367920"/>
                    </a:ext>
                  </a:extLst>
                </a:gridCol>
                <a:gridCol w="1962160">
                  <a:extLst>
                    <a:ext uri="{9D8B030D-6E8A-4147-A177-3AD203B41FA5}">
                      <a16:colId xmlns:a16="http://schemas.microsoft.com/office/drawing/2014/main" val="3117246172"/>
                    </a:ext>
                  </a:extLst>
                </a:gridCol>
                <a:gridCol w="1952017">
                  <a:extLst>
                    <a:ext uri="{9D8B030D-6E8A-4147-A177-3AD203B41FA5}">
                      <a16:colId xmlns:a16="http://schemas.microsoft.com/office/drawing/2014/main" val="2433578751"/>
                    </a:ext>
                  </a:extLst>
                </a:gridCol>
                <a:gridCol w="1141379">
                  <a:extLst>
                    <a:ext uri="{9D8B030D-6E8A-4147-A177-3AD203B41FA5}">
                      <a16:colId xmlns:a16="http://schemas.microsoft.com/office/drawing/2014/main" val="2687246559"/>
                    </a:ext>
                  </a:extLst>
                </a:gridCol>
                <a:gridCol w="2311617">
                  <a:extLst>
                    <a:ext uri="{9D8B030D-6E8A-4147-A177-3AD203B41FA5}">
                      <a16:colId xmlns:a16="http://schemas.microsoft.com/office/drawing/2014/main" val="2130871809"/>
                    </a:ext>
                  </a:extLst>
                </a:gridCol>
              </a:tblGrid>
              <a:tr h="373917">
                <a:tc>
                  <a:txBody>
                    <a:bodyPr/>
                    <a:lstStyle/>
                    <a:p>
                      <a:pPr algn="l" fontAlgn="t"/>
                      <a:r>
                        <a:rPr lang="ja-JP" altLang="en-US" sz="800" u="none" strike="noStrike">
                          <a:effectLst/>
                          <a:latin typeface="MS PGothic" panose="020B0600070205080204" pitchFamily="34" charset="-128"/>
                          <a:ea typeface="MS PGothic" panose="020B0600070205080204" pitchFamily="34" charset="-128"/>
                        </a:rPr>
                        <a:t>アプライアンスの例</a:t>
                      </a:r>
                      <a:endParaRPr lang="ja-JP" altLang="en-US" sz="800" b="0" i="0" u="none" strike="noStrike">
                        <a:solidFill>
                          <a:srgbClr val="000000"/>
                        </a:solidFill>
                        <a:effectLst/>
                        <a:latin typeface="MS PGothic" panose="020B0600070205080204" pitchFamily="34" charset="-128"/>
                        <a:ea typeface="MS PGothic" panose="020B0600070205080204" pitchFamily="34" charset="-128"/>
                      </a:endParaRPr>
                    </a:p>
                  </a:txBody>
                  <a:tcPr marL="36000" marR="36000" marT="36000" marB="36000">
                    <a:lnR w="6350" cap="flat" cmpd="sng" algn="ctr">
                      <a:solidFill>
                        <a:schemeClr val="tx1">
                          <a:lumMod val="50000"/>
                          <a:lumOff val="50000"/>
                        </a:schemeClr>
                      </a:solidFill>
                      <a:prstDash val="solid"/>
                      <a:round/>
                      <a:headEnd type="none" w="med" len="med"/>
                      <a:tailEnd type="none" w="med" len="med"/>
                    </a:lnR>
                    <a:solidFill>
                      <a:schemeClr val="bg2"/>
                    </a:solidFill>
                  </a:tcPr>
                </a:tc>
                <a:tc>
                  <a:txBody>
                    <a:bodyPr/>
                    <a:lstStyle/>
                    <a:p>
                      <a:pPr algn="l" fontAlgn="t"/>
                      <a:r>
                        <a:rPr lang="ja-JP" altLang="en-US" sz="800" u="none" strike="noStrike">
                          <a:effectLst/>
                          <a:latin typeface="MS PGothic" panose="020B0600070205080204" pitchFamily="34" charset="-128"/>
                          <a:ea typeface="MS PGothic" panose="020B0600070205080204" pitchFamily="34" charset="-128"/>
                        </a:rPr>
                        <a:t>スイッチのインターフェース設定</a:t>
                      </a:r>
                      <a:endParaRPr lang="ja-JP" altLang="en-US" sz="800" b="0" i="0" u="none" strike="noStrike">
                        <a:solidFill>
                          <a:srgbClr val="000000"/>
                        </a:solidFill>
                        <a:effectLst/>
                        <a:latin typeface="MS PGothic" panose="020B0600070205080204" pitchFamily="34" charset="-128"/>
                        <a:ea typeface="MS PGothic" panose="020B0600070205080204" pitchFamily="34" charset="-128"/>
                      </a:endParaRPr>
                    </a:p>
                  </a:txBody>
                  <a:tcPr marL="36000" marR="36000" marT="36000" marB="36000">
                    <a:lnL w="6350" cap="flat" cmpd="sng" algn="ctr">
                      <a:solidFill>
                        <a:schemeClr val="tx1">
                          <a:lumMod val="50000"/>
                          <a:lumOff val="50000"/>
                        </a:schemeClr>
                      </a:solidFill>
                      <a:prstDash val="solid"/>
                      <a:round/>
                      <a:headEnd type="none" w="med" len="med"/>
                      <a:tailEnd type="none" w="med" len="med"/>
                    </a:lnL>
                    <a:lnR w="6350" cap="flat" cmpd="sng" algn="ctr">
                      <a:solidFill>
                        <a:schemeClr val="tx1">
                          <a:lumMod val="50000"/>
                          <a:lumOff val="50000"/>
                        </a:schemeClr>
                      </a:solidFill>
                      <a:prstDash val="solid"/>
                      <a:round/>
                      <a:headEnd type="none" w="med" len="med"/>
                      <a:tailEnd type="none" w="med" len="med"/>
                    </a:lnR>
                    <a:solidFill>
                      <a:schemeClr val="bg2"/>
                    </a:solidFill>
                  </a:tcPr>
                </a:tc>
                <a:tc>
                  <a:txBody>
                    <a:bodyPr/>
                    <a:lstStyle/>
                    <a:p>
                      <a:pPr algn="l" fontAlgn="t"/>
                      <a:r>
                        <a:rPr lang="ja-JP" altLang="en-US" sz="800" u="none" strike="noStrike">
                          <a:effectLst/>
                          <a:latin typeface="MS PGothic" panose="020B0600070205080204" pitchFamily="34" charset="-128"/>
                          <a:ea typeface="MS PGothic" panose="020B0600070205080204" pitchFamily="34" charset="-128"/>
                        </a:rPr>
                        <a:t>アプライアンスの</a:t>
                      </a:r>
                      <a:br>
                        <a:rPr lang="ja-JP" altLang="en-US" sz="800" u="none" strike="noStrike">
                          <a:effectLst/>
                          <a:latin typeface="MS PGothic" panose="020B0600070205080204" pitchFamily="34" charset="-128"/>
                          <a:ea typeface="MS PGothic" panose="020B0600070205080204" pitchFamily="34" charset="-128"/>
                        </a:rPr>
                      </a:br>
                      <a:r>
                        <a:rPr lang="ja-JP" altLang="en-US" sz="800" u="none" strike="noStrike">
                          <a:effectLst/>
                          <a:latin typeface="MS PGothic" panose="020B0600070205080204" pitchFamily="34" charset="-128"/>
                          <a:ea typeface="MS PGothic" panose="020B0600070205080204" pitchFamily="34" charset="-128"/>
                        </a:rPr>
                        <a:t>インターフェース構成、設定</a:t>
                      </a:r>
                      <a:endParaRPr lang="ja-JP" altLang="en-US" sz="800" b="0" i="0" u="none" strike="noStrike">
                        <a:solidFill>
                          <a:srgbClr val="000000"/>
                        </a:solidFill>
                        <a:effectLst/>
                        <a:latin typeface="MS PGothic" panose="020B0600070205080204" pitchFamily="34" charset="-128"/>
                        <a:ea typeface="MS PGothic" panose="020B0600070205080204" pitchFamily="34" charset="-128"/>
                      </a:endParaRPr>
                    </a:p>
                  </a:txBody>
                  <a:tcPr marL="36000" marR="36000" marT="36000" marB="36000">
                    <a:lnL w="6350" cap="flat" cmpd="sng" algn="ctr">
                      <a:solidFill>
                        <a:schemeClr val="tx1">
                          <a:lumMod val="50000"/>
                          <a:lumOff val="50000"/>
                        </a:schemeClr>
                      </a:solidFill>
                      <a:prstDash val="solid"/>
                      <a:round/>
                      <a:headEnd type="none" w="med" len="med"/>
                      <a:tailEnd type="none" w="med" len="med"/>
                    </a:lnL>
                    <a:lnR w="6350" cap="flat" cmpd="sng" algn="ctr">
                      <a:solidFill>
                        <a:schemeClr val="tx1">
                          <a:lumMod val="50000"/>
                          <a:lumOff val="50000"/>
                        </a:schemeClr>
                      </a:solidFill>
                      <a:prstDash val="solid"/>
                      <a:round/>
                      <a:headEnd type="none" w="med" len="med"/>
                      <a:tailEnd type="none" w="med" len="med"/>
                    </a:lnR>
                    <a:solidFill>
                      <a:schemeClr val="bg2"/>
                    </a:solidFill>
                  </a:tcPr>
                </a:tc>
                <a:tc>
                  <a:txBody>
                    <a:bodyPr/>
                    <a:lstStyle/>
                    <a:p>
                      <a:pPr algn="l" fontAlgn="t"/>
                      <a:r>
                        <a:rPr lang="ja-JP" altLang="en-US" sz="800" u="none" strike="noStrike">
                          <a:effectLst/>
                          <a:latin typeface="MS PGothic" panose="020B0600070205080204" pitchFamily="34" charset="-128"/>
                          <a:ea typeface="MS PGothic" panose="020B0600070205080204" pitchFamily="34" charset="-128"/>
                        </a:rPr>
                        <a:t>アプライアンスの</a:t>
                      </a:r>
                      <a:endParaRPr lang="en-US" altLang="ja-JP" sz="800" u="none" strike="noStrike">
                        <a:effectLst/>
                        <a:latin typeface="MS PGothic" panose="020B0600070205080204" pitchFamily="34" charset="-128"/>
                        <a:ea typeface="MS PGothic" panose="020B0600070205080204" pitchFamily="34" charset="-128"/>
                      </a:endParaRPr>
                    </a:p>
                    <a:p>
                      <a:pPr algn="l" fontAlgn="t"/>
                      <a:r>
                        <a:rPr lang="ja-JP" altLang="en-US" sz="800" u="none" strike="noStrike">
                          <a:effectLst/>
                          <a:latin typeface="MS PGothic" panose="020B0600070205080204" pitchFamily="34" charset="-128"/>
                          <a:ea typeface="MS PGothic" panose="020B0600070205080204" pitchFamily="34" charset="-128"/>
                        </a:rPr>
                        <a:t>転送方式</a:t>
                      </a:r>
                      <a:endParaRPr lang="ja-JP" altLang="en-US" sz="800" b="0" i="0" u="none" strike="noStrike">
                        <a:solidFill>
                          <a:srgbClr val="000000"/>
                        </a:solidFill>
                        <a:effectLst/>
                        <a:latin typeface="MS PGothic" panose="020B0600070205080204" pitchFamily="34" charset="-128"/>
                        <a:ea typeface="MS PGothic" panose="020B0600070205080204" pitchFamily="34" charset="-128"/>
                      </a:endParaRPr>
                    </a:p>
                  </a:txBody>
                  <a:tcPr marL="36000" marR="36000" marT="36000" marB="36000">
                    <a:lnL w="6350" cap="flat" cmpd="sng" algn="ctr">
                      <a:solidFill>
                        <a:schemeClr val="tx1">
                          <a:lumMod val="50000"/>
                          <a:lumOff val="50000"/>
                        </a:schemeClr>
                      </a:solidFill>
                      <a:prstDash val="solid"/>
                      <a:round/>
                      <a:headEnd type="none" w="med" len="med"/>
                      <a:tailEnd type="none" w="med" len="med"/>
                    </a:lnL>
                    <a:lnR w="6350" cap="flat" cmpd="sng" algn="ctr">
                      <a:solidFill>
                        <a:schemeClr val="tx1">
                          <a:lumMod val="50000"/>
                          <a:lumOff val="50000"/>
                        </a:schemeClr>
                      </a:solidFill>
                      <a:prstDash val="solid"/>
                      <a:round/>
                      <a:headEnd type="none" w="med" len="med"/>
                      <a:tailEnd type="none" w="med" len="med"/>
                    </a:lnR>
                    <a:solidFill>
                      <a:schemeClr val="bg2"/>
                    </a:solidFill>
                  </a:tcPr>
                </a:tc>
                <a:tc>
                  <a:txBody>
                    <a:bodyPr/>
                    <a:lstStyle/>
                    <a:p>
                      <a:pPr algn="l" fontAlgn="t"/>
                      <a:r>
                        <a:rPr lang="ja-JP" altLang="en-US" sz="800" u="none" strike="noStrike">
                          <a:effectLst/>
                          <a:latin typeface="MS PGothic" panose="020B0600070205080204" pitchFamily="34" charset="-128"/>
                          <a:ea typeface="MS PGothic" panose="020B0600070205080204" pitchFamily="34" charset="-128"/>
                        </a:rPr>
                        <a:t>考慮事項</a:t>
                      </a:r>
                      <a:endParaRPr lang="ja-JP" altLang="en-US" sz="800" b="0" i="0" u="none" strike="noStrike">
                        <a:solidFill>
                          <a:srgbClr val="000000"/>
                        </a:solidFill>
                        <a:effectLst/>
                        <a:latin typeface="MS PGothic" panose="020B0600070205080204" pitchFamily="34" charset="-128"/>
                        <a:ea typeface="MS PGothic" panose="020B0600070205080204" pitchFamily="34" charset="-128"/>
                      </a:endParaRPr>
                    </a:p>
                  </a:txBody>
                  <a:tcPr marL="36000" marR="36000" marT="36000" marB="36000">
                    <a:lnL w="6350" cap="flat" cmpd="sng" algn="ctr">
                      <a:solidFill>
                        <a:schemeClr val="tx1">
                          <a:lumMod val="50000"/>
                          <a:lumOff val="50000"/>
                        </a:schemeClr>
                      </a:solidFill>
                      <a:prstDash val="solid"/>
                      <a:round/>
                      <a:headEnd type="none" w="med" len="med"/>
                      <a:tailEnd type="none" w="med" len="med"/>
                    </a:lnL>
                    <a:solidFill>
                      <a:schemeClr val="bg2"/>
                    </a:solidFill>
                  </a:tcPr>
                </a:tc>
                <a:extLst>
                  <a:ext uri="{0D108BD9-81ED-4DB2-BD59-A6C34878D82A}">
                    <a16:rowId xmlns:a16="http://schemas.microsoft.com/office/drawing/2014/main" val="3716406847"/>
                  </a:ext>
                </a:extLst>
              </a:tr>
              <a:tr h="373917">
                <a:tc rowSpan="2">
                  <a:txBody>
                    <a:bodyPr/>
                    <a:lstStyle/>
                    <a:p>
                      <a:pPr algn="l" fontAlgn="t"/>
                      <a:r>
                        <a:rPr lang="ja-JP" altLang="en-US" sz="800" u="none" strike="noStrike">
                          <a:effectLst/>
                          <a:latin typeface="MS PGothic" panose="020B0600070205080204" pitchFamily="34" charset="-128"/>
                          <a:ea typeface="MS PGothic" panose="020B0600070205080204" pitchFamily="34" charset="-128"/>
                        </a:rPr>
                        <a:t>レイヤ </a:t>
                      </a:r>
                      <a:r>
                        <a:rPr lang="en-US" altLang="ja-JP" sz="800" u="none" strike="noStrike">
                          <a:effectLst/>
                          <a:latin typeface="MS PGothic" panose="020B0600070205080204" pitchFamily="34" charset="-128"/>
                          <a:ea typeface="MS PGothic" panose="020B0600070205080204" pitchFamily="34" charset="-128"/>
                        </a:rPr>
                        <a:t>3 </a:t>
                      </a:r>
                      <a:r>
                        <a:rPr lang="ja-JP" altLang="en-US" sz="800" u="none" strike="noStrike">
                          <a:effectLst/>
                          <a:latin typeface="MS PGothic" panose="020B0600070205080204" pitchFamily="34" charset="-128"/>
                          <a:ea typeface="MS PGothic" panose="020B0600070205080204" pitchFamily="34" charset="-128"/>
                        </a:rPr>
                        <a:t>ファイアウォール</a:t>
                      </a:r>
                      <a:endParaRPr lang="en-US" altLang="ja-JP" sz="800" u="none" strike="noStrike">
                        <a:effectLst/>
                        <a:latin typeface="MS PGothic" panose="020B0600070205080204" pitchFamily="34" charset="-128"/>
                        <a:ea typeface="MS PGothic" panose="020B0600070205080204" pitchFamily="34" charset="-128"/>
                      </a:endParaRPr>
                    </a:p>
                    <a:p>
                      <a:pPr marL="0" marR="0" lvl="0" indent="0" algn="l" defTabSz="685777" rtl="0" eaLnBrk="1" fontAlgn="t" latinLnBrk="0" hangingPunct="1">
                        <a:lnSpc>
                          <a:spcPct val="100000"/>
                        </a:lnSpc>
                        <a:spcBef>
                          <a:spcPts val="0"/>
                        </a:spcBef>
                        <a:spcAft>
                          <a:spcPts val="0"/>
                        </a:spcAft>
                        <a:buClrTx/>
                        <a:buSzTx/>
                        <a:buFontTx/>
                        <a:buNone/>
                        <a:tabLst/>
                        <a:defRPr/>
                      </a:pPr>
                      <a:r>
                        <a:rPr lang="en-US" altLang="ja-JP" sz="800" b="0" i="0" u="none" strike="noStrike">
                          <a:solidFill>
                            <a:srgbClr val="000000"/>
                          </a:solidFill>
                          <a:effectLst/>
                          <a:latin typeface="MS PGothic" panose="020B0600070205080204" pitchFamily="34" charset="-128"/>
                          <a:ea typeface="MS PGothic" panose="020B0600070205080204" pitchFamily="34" charset="-128"/>
                        </a:rPr>
                        <a:t>(</a:t>
                      </a:r>
                      <a:r>
                        <a:rPr lang="ja-JP" altLang="en-US" sz="800" b="0" i="0" u="none" strike="noStrike">
                          <a:solidFill>
                            <a:srgbClr val="000000"/>
                          </a:solidFill>
                          <a:effectLst/>
                          <a:latin typeface="MS PGothic" panose="020B0600070205080204" pitchFamily="34" charset="-128"/>
                          <a:ea typeface="MS PGothic" panose="020B0600070205080204" pitchFamily="34" charset="-128"/>
                        </a:rPr>
                        <a:t>アクティブ</a:t>
                      </a:r>
                      <a:r>
                        <a:rPr lang="en-US" altLang="ja-JP" sz="800" b="0" i="0" u="none" strike="noStrike">
                          <a:solidFill>
                            <a:srgbClr val="000000"/>
                          </a:solidFill>
                          <a:effectLst/>
                          <a:latin typeface="MS PGothic" panose="020B0600070205080204" pitchFamily="34" charset="-128"/>
                          <a:ea typeface="MS PGothic" panose="020B0600070205080204" pitchFamily="34" charset="-128"/>
                        </a:rPr>
                        <a:t>-</a:t>
                      </a:r>
                      <a:r>
                        <a:rPr lang="ja-JP" altLang="en-US" sz="800" b="0" i="0" u="none" strike="noStrike">
                          <a:solidFill>
                            <a:srgbClr val="000000"/>
                          </a:solidFill>
                          <a:effectLst/>
                          <a:latin typeface="MS PGothic" panose="020B0600070205080204" pitchFamily="34" charset="-128"/>
                          <a:ea typeface="MS PGothic" panose="020B0600070205080204" pitchFamily="34" charset="-128"/>
                        </a:rPr>
                        <a:t>スタンバイ冗長</a:t>
                      </a:r>
                      <a:r>
                        <a:rPr lang="en-US" altLang="ja-JP" sz="800" b="0" i="0" u="none" strike="noStrike">
                          <a:solidFill>
                            <a:srgbClr val="000000"/>
                          </a:solidFill>
                          <a:effectLst/>
                          <a:latin typeface="MS PGothic" panose="020B0600070205080204" pitchFamily="34" charset="-128"/>
                          <a:ea typeface="MS PGothic" panose="020B0600070205080204" pitchFamily="34" charset="-128"/>
                        </a:rPr>
                        <a:t>)</a:t>
                      </a:r>
                    </a:p>
                  </a:txBody>
                  <a:tcPr marL="36000" marR="36000" marT="36000" marB="36000">
                    <a:lnR w="6350" cap="flat" cmpd="sng" algn="ctr">
                      <a:solidFill>
                        <a:schemeClr val="tx1">
                          <a:lumMod val="50000"/>
                          <a:lumOff val="50000"/>
                        </a:schemeClr>
                      </a:solidFill>
                      <a:prstDash val="solid"/>
                      <a:round/>
                      <a:headEnd type="none" w="med" len="med"/>
                      <a:tailEnd type="none" w="med" len="med"/>
                    </a:lnR>
                    <a:lnB w="6350" cap="flat" cmpd="sng" algn="ctr">
                      <a:solidFill>
                        <a:schemeClr val="tx1">
                          <a:lumMod val="50000"/>
                          <a:lumOff val="50000"/>
                        </a:schemeClr>
                      </a:solidFill>
                      <a:prstDash val="solid"/>
                      <a:round/>
                      <a:headEnd type="none" w="med" len="med"/>
                      <a:tailEnd type="none" w="med" len="med"/>
                    </a:lnB>
                    <a:solidFill>
                      <a:schemeClr val="bg2"/>
                    </a:solidFill>
                  </a:tcPr>
                </a:tc>
                <a:tc>
                  <a:txBody>
                    <a:bodyPr/>
                    <a:lstStyle/>
                    <a:p>
                      <a:pPr marL="46038" indent="-46038" algn="l" fontAlgn="t">
                        <a:buFont typeface="Arial" panose="020B0604020202020204" pitchFamily="34" charset="0"/>
                        <a:buChar char="•"/>
                        <a:tabLst/>
                      </a:pPr>
                      <a:r>
                        <a:rPr lang="ja-JP" altLang="en-US" sz="800" u="none" strike="noStrike">
                          <a:effectLst/>
                          <a:latin typeface="MS PGothic" panose="020B0600070205080204" pitchFamily="34" charset="-128"/>
                          <a:ea typeface="MS PGothic" panose="020B0600070205080204" pitchFamily="34" charset="-128"/>
                        </a:rPr>
                        <a:t>対向アプライアンス毎の単一の物理リンク</a:t>
                      </a:r>
                      <a:endParaRPr lang="en-US" altLang="ja-JP" sz="800" u="none" strike="noStrike">
                        <a:effectLst/>
                        <a:latin typeface="MS PGothic" panose="020B0600070205080204" pitchFamily="34" charset="-128"/>
                        <a:ea typeface="MS PGothic" panose="020B0600070205080204" pitchFamily="34" charset="-128"/>
                      </a:endParaRPr>
                    </a:p>
                    <a:p>
                      <a:pPr marL="46038" indent="-46038" algn="l" fontAlgn="t">
                        <a:buFont typeface="Arial" panose="020B0604020202020204" pitchFamily="34" charset="0"/>
                        <a:buChar char="•"/>
                        <a:tabLst/>
                      </a:pPr>
                      <a:r>
                        <a:rPr lang="en-US" sz="800" u="none" strike="noStrike">
                          <a:effectLst/>
                          <a:latin typeface="MS PGothic" panose="020B0600070205080204" pitchFamily="34" charset="-128"/>
                          <a:ea typeface="MS PGothic" panose="020B0600070205080204" pitchFamily="34" charset="-128"/>
                        </a:rPr>
                        <a:t>VLAN </a:t>
                      </a:r>
                      <a:r>
                        <a:rPr lang="ja-JP" altLang="en-US" sz="800" u="none" strike="noStrike">
                          <a:effectLst/>
                          <a:latin typeface="MS PGothic" panose="020B0600070205080204" pitchFamily="34" charset="-128"/>
                          <a:ea typeface="MS PGothic" panose="020B0600070205080204" pitchFamily="34" charset="-128"/>
                        </a:rPr>
                        <a:t>トランク</a:t>
                      </a:r>
                      <a:endParaRPr lang="ja-JP" altLang="en-US" sz="800" b="0" i="0" u="none" strike="noStrike">
                        <a:solidFill>
                          <a:srgbClr val="000000"/>
                        </a:solidFill>
                        <a:effectLst/>
                        <a:latin typeface="MS PGothic" panose="020B0600070205080204" pitchFamily="34" charset="-128"/>
                        <a:ea typeface="MS PGothic" panose="020B0600070205080204" pitchFamily="34" charset="-128"/>
                      </a:endParaRPr>
                    </a:p>
                  </a:txBody>
                  <a:tcPr marL="36000" marR="36000" marT="36000" marB="36000">
                    <a:lnL w="6350" cap="flat" cmpd="sng" algn="ctr">
                      <a:solidFill>
                        <a:schemeClr val="tx1">
                          <a:lumMod val="50000"/>
                          <a:lumOff val="50000"/>
                        </a:schemeClr>
                      </a:solidFill>
                      <a:prstDash val="solid"/>
                      <a:round/>
                      <a:headEnd type="none" w="med" len="med"/>
                      <a:tailEnd type="none" w="med" len="med"/>
                    </a:lnL>
                    <a:lnR w="6350" cap="flat" cmpd="sng" algn="ctr">
                      <a:solidFill>
                        <a:schemeClr val="tx1">
                          <a:lumMod val="50000"/>
                          <a:lumOff val="50000"/>
                        </a:schemeClr>
                      </a:solidFill>
                      <a:prstDash val="solid"/>
                      <a:round/>
                      <a:headEnd type="none" w="med" len="med"/>
                      <a:tailEnd type="none" w="med" len="med"/>
                    </a:lnR>
                    <a:lnB w="6350" cap="flat" cmpd="sng" algn="ctr">
                      <a:solidFill>
                        <a:schemeClr val="tx1">
                          <a:lumMod val="50000"/>
                          <a:lumOff val="50000"/>
                        </a:schemeClr>
                      </a:solidFill>
                      <a:prstDash val="solid"/>
                      <a:round/>
                      <a:headEnd type="none" w="med" len="med"/>
                      <a:tailEnd type="none" w="med" len="med"/>
                    </a:lnB>
                    <a:solidFill>
                      <a:schemeClr val="bg2"/>
                    </a:solidFill>
                  </a:tcPr>
                </a:tc>
                <a:tc>
                  <a:txBody>
                    <a:bodyPr/>
                    <a:lstStyle/>
                    <a:p>
                      <a:pPr marL="46038" indent="-46038" algn="l" fontAlgn="t">
                        <a:buFont typeface="Arial" panose="020B0604020202020204" pitchFamily="34" charset="0"/>
                        <a:buChar char="•"/>
                        <a:tabLst/>
                      </a:pPr>
                      <a:r>
                        <a:rPr lang="ja-JP" altLang="en-US" sz="800" u="none" strike="noStrike">
                          <a:effectLst/>
                          <a:latin typeface="MS PGothic" panose="020B0600070205080204" pitchFamily="34" charset="-128"/>
                          <a:ea typeface="MS PGothic" panose="020B0600070205080204" pitchFamily="34" charset="-128"/>
                        </a:rPr>
                        <a:t>単一の物理リンク</a:t>
                      </a:r>
                      <a:endParaRPr lang="en-US" altLang="ja-JP" sz="800" u="none" strike="noStrike">
                        <a:effectLst/>
                        <a:latin typeface="MS PGothic" panose="020B0600070205080204" pitchFamily="34" charset="-128"/>
                        <a:ea typeface="MS PGothic" panose="020B0600070205080204" pitchFamily="34" charset="-128"/>
                      </a:endParaRPr>
                    </a:p>
                    <a:p>
                      <a:pPr marL="46038" indent="-46038" algn="l" fontAlgn="t">
                        <a:buFont typeface="Arial" panose="020B0604020202020204" pitchFamily="34" charset="0"/>
                        <a:buChar char="•"/>
                        <a:tabLst/>
                      </a:pPr>
                      <a:r>
                        <a:rPr lang="en-US" sz="800" u="none" strike="noStrike">
                          <a:effectLst/>
                          <a:latin typeface="MS PGothic" panose="020B0600070205080204" pitchFamily="34" charset="-128"/>
                          <a:ea typeface="MS PGothic" panose="020B0600070205080204" pitchFamily="34" charset="-128"/>
                        </a:rPr>
                        <a:t>VLAN </a:t>
                      </a:r>
                      <a:r>
                        <a:rPr lang="ja-JP" altLang="en-US" sz="800" u="none" strike="noStrike">
                          <a:effectLst/>
                          <a:latin typeface="MS PGothic" panose="020B0600070205080204" pitchFamily="34" charset="-128"/>
                          <a:ea typeface="MS PGothic" panose="020B0600070205080204" pitchFamily="34" charset="-128"/>
                        </a:rPr>
                        <a:t>トランク</a:t>
                      </a:r>
                      <a:endParaRPr lang="ja-JP" altLang="en-US" sz="800" b="0" i="0" u="none" strike="noStrike">
                        <a:solidFill>
                          <a:srgbClr val="000000"/>
                        </a:solidFill>
                        <a:effectLst/>
                        <a:latin typeface="MS PGothic" panose="020B0600070205080204" pitchFamily="34" charset="-128"/>
                        <a:ea typeface="MS PGothic" panose="020B0600070205080204" pitchFamily="34" charset="-128"/>
                      </a:endParaRPr>
                    </a:p>
                  </a:txBody>
                  <a:tcPr marL="36000" marR="36000" marT="36000" marB="36000">
                    <a:lnL w="6350" cap="flat" cmpd="sng" algn="ctr">
                      <a:solidFill>
                        <a:schemeClr val="tx1">
                          <a:lumMod val="50000"/>
                          <a:lumOff val="50000"/>
                        </a:schemeClr>
                      </a:solidFill>
                      <a:prstDash val="solid"/>
                      <a:round/>
                      <a:headEnd type="none" w="med" len="med"/>
                      <a:tailEnd type="none" w="med" len="med"/>
                    </a:lnL>
                    <a:lnR w="6350" cap="flat" cmpd="sng" algn="ctr">
                      <a:solidFill>
                        <a:schemeClr val="tx1">
                          <a:lumMod val="50000"/>
                          <a:lumOff val="50000"/>
                        </a:schemeClr>
                      </a:solidFill>
                      <a:prstDash val="solid"/>
                      <a:round/>
                      <a:headEnd type="none" w="med" len="med"/>
                      <a:tailEnd type="none" w="med" len="med"/>
                    </a:lnR>
                    <a:lnB w="6350" cap="flat" cmpd="sng" algn="ctr">
                      <a:solidFill>
                        <a:schemeClr val="tx1">
                          <a:lumMod val="50000"/>
                          <a:lumOff val="50000"/>
                        </a:schemeClr>
                      </a:solidFill>
                      <a:prstDash val="solid"/>
                      <a:round/>
                      <a:headEnd type="none" w="med" len="med"/>
                      <a:tailEnd type="none" w="med" len="med"/>
                    </a:lnB>
                    <a:solidFill>
                      <a:schemeClr val="bg2"/>
                    </a:solidFill>
                  </a:tcPr>
                </a:tc>
                <a:tc rowSpan="2">
                  <a:txBody>
                    <a:bodyPr/>
                    <a:lstStyle/>
                    <a:p>
                      <a:pPr algn="l" fontAlgn="t"/>
                      <a:r>
                        <a:rPr lang="en-US" altLang="ja-JP" sz="800" u="none" strike="noStrike">
                          <a:effectLst/>
                          <a:latin typeface="MS PGothic" panose="020B0600070205080204" pitchFamily="34" charset="-128"/>
                          <a:ea typeface="MS PGothic" panose="020B0600070205080204" pitchFamily="34" charset="-128"/>
                        </a:rPr>
                        <a:t>IP </a:t>
                      </a:r>
                      <a:r>
                        <a:rPr lang="ja-JP" altLang="en-US" sz="800" u="none" strike="noStrike">
                          <a:effectLst/>
                          <a:latin typeface="MS PGothic" panose="020B0600070205080204" pitchFamily="34" charset="-128"/>
                          <a:ea typeface="MS PGothic" panose="020B0600070205080204" pitchFamily="34" charset="-128"/>
                        </a:rPr>
                        <a:t>ルーティング</a:t>
                      </a:r>
                      <a:endParaRPr lang="en-US" altLang="ja-JP" sz="800" u="none" strike="noStrike">
                        <a:effectLst/>
                        <a:latin typeface="MS PGothic" panose="020B0600070205080204" pitchFamily="34" charset="-128"/>
                        <a:ea typeface="MS PGothic" panose="020B0600070205080204" pitchFamily="34" charset="-128"/>
                      </a:endParaRPr>
                    </a:p>
                    <a:p>
                      <a:pPr algn="l" fontAlgn="t"/>
                      <a:r>
                        <a:rPr lang="en-US" altLang="ja-JP" sz="800" b="0" i="0" u="none" strike="noStrike">
                          <a:solidFill>
                            <a:srgbClr val="000000"/>
                          </a:solidFill>
                          <a:effectLst/>
                          <a:latin typeface="MS PGothic" panose="020B0600070205080204" pitchFamily="34" charset="-128"/>
                          <a:ea typeface="MS PGothic" panose="020B0600070205080204" pitchFamily="34" charset="-128"/>
                        </a:rPr>
                        <a:t>(VLAN</a:t>
                      </a:r>
                      <a:r>
                        <a:rPr lang="ja-JP" altLang="en-US" sz="800" b="0" i="0" u="none" strike="noStrike">
                          <a:solidFill>
                            <a:srgbClr val="000000"/>
                          </a:solidFill>
                          <a:effectLst/>
                          <a:latin typeface="MS PGothic" panose="020B0600070205080204" pitchFamily="34" charset="-128"/>
                          <a:ea typeface="MS PGothic" panose="020B0600070205080204" pitchFamily="34" charset="-128"/>
                        </a:rPr>
                        <a:t> 間ルーティング</a:t>
                      </a:r>
                      <a:r>
                        <a:rPr lang="en-US" altLang="ja-JP" sz="800" b="0" i="0" u="none" strike="noStrike">
                          <a:solidFill>
                            <a:srgbClr val="000000"/>
                          </a:solidFill>
                          <a:effectLst/>
                          <a:latin typeface="MS PGothic" panose="020B0600070205080204" pitchFamily="34" charset="-128"/>
                          <a:ea typeface="MS PGothic" panose="020B0600070205080204" pitchFamily="34" charset="-128"/>
                        </a:rPr>
                        <a:t>)</a:t>
                      </a:r>
                      <a:endParaRPr lang="ja-JP" altLang="en-US" sz="800" b="0" i="0" u="none" strike="noStrike">
                        <a:solidFill>
                          <a:srgbClr val="000000"/>
                        </a:solidFill>
                        <a:effectLst/>
                        <a:latin typeface="MS PGothic" panose="020B0600070205080204" pitchFamily="34" charset="-128"/>
                        <a:ea typeface="MS PGothic" panose="020B0600070205080204" pitchFamily="34" charset="-128"/>
                      </a:endParaRPr>
                    </a:p>
                  </a:txBody>
                  <a:tcPr marL="36000" marR="36000" marT="36000" marB="36000">
                    <a:lnL w="6350" cap="flat" cmpd="sng" algn="ctr">
                      <a:solidFill>
                        <a:schemeClr val="tx1">
                          <a:lumMod val="50000"/>
                          <a:lumOff val="50000"/>
                        </a:schemeClr>
                      </a:solidFill>
                      <a:prstDash val="solid"/>
                      <a:round/>
                      <a:headEnd type="none" w="med" len="med"/>
                      <a:tailEnd type="none" w="med" len="med"/>
                    </a:lnL>
                    <a:lnR w="6350" cap="flat" cmpd="sng" algn="ctr">
                      <a:solidFill>
                        <a:schemeClr val="tx1">
                          <a:lumMod val="50000"/>
                          <a:lumOff val="50000"/>
                        </a:schemeClr>
                      </a:solidFill>
                      <a:prstDash val="solid"/>
                      <a:round/>
                      <a:headEnd type="none" w="med" len="med"/>
                      <a:tailEnd type="none" w="med" len="med"/>
                    </a:lnR>
                    <a:lnB w="6350" cap="flat" cmpd="sng" algn="ctr">
                      <a:solidFill>
                        <a:schemeClr val="tx1">
                          <a:lumMod val="50000"/>
                          <a:lumOff val="50000"/>
                        </a:schemeClr>
                      </a:solidFill>
                      <a:prstDash val="solid"/>
                      <a:round/>
                      <a:headEnd type="none" w="med" len="med"/>
                      <a:tailEnd type="none" w="med" len="med"/>
                    </a:lnB>
                    <a:solidFill>
                      <a:schemeClr val="bg2"/>
                    </a:solidFill>
                  </a:tcPr>
                </a:tc>
                <a:tc>
                  <a:txBody>
                    <a:bodyPr/>
                    <a:lstStyle/>
                    <a:p>
                      <a:pPr algn="l" fontAlgn="t"/>
                      <a:endParaRPr lang="ja-JP" altLang="en-US" sz="800" b="0" i="0" u="none" strike="noStrike">
                        <a:solidFill>
                          <a:srgbClr val="000000"/>
                        </a:solidFill>
                        <a:effectLst/>
                        <a:latin typeface="MS PGothic" panose="020B0600070205080204" pitchFamily="34" charset="-128"/>
                        <a:ea typeface="MS PGothic" panose="020B0600070205080204" pitchFamily="34" charset="-128"/>
                      </a:endParaRPr>
                    </a:p>
                  </a:txBody>
                  <a:tcPr marL="36000" marR="36000" marT="36000" marB="36000">
                    <a:lnL w="6350" cap="flat" cmpd="sng" algn="ctr">
                      <a:solidFill>
                        <a:schemeClr val="tx1">
                          <a:lumMod val="50000"/>
                          <a:lumOff val="50000"/>
                        </a:schemeClr>
                      </a:solidFill>
                      <a:prstDash val="solid"/>
                      <a:round/>
                      <a:headEnd type="none" w="med" len="med"/>
                      <a:tailEnd type="none" w="med" len="med"/>
                    </a:lnL>
                    <a:lnB w="6350" cap="flat" cmpd="sng" algn="ctr">
                      <a:solidFill>
                        <a:schemeClr val="tx1">
                          <a:lumMod val="50000"/>
                          <a:lumOff val="50000"/>
                        </a:schemeClr>
                      </a:solidFill>
                      <a:prstDash val="solid"/>
                      <a:round/>
                      <a:headEnd type="none" w="med" len="med"/>
                      <a:tailEnd type="none" w="med" len="med"/>
                    </a:lnB>
                    <a:solidFill>
                      <a:schemeClr val="bg2"/>
                    </a:solidFill>
                  </a:tcPr>
                </a:tc>
                <a:extLst>
                  <a:ext uri="{0D108BD9-81ED-4DB2-BD59-A6C34878D82A}">
                    <a16:rowId xmlns:a16="http://schemas.microsoft.com/office/drawing/2014/main" val="1197034966"/>
                  </a:ext>
                </a:extLst>
              </a:tr>
              <a:tr h="518255">
                <a:tc vMerge="1">
                  <a:txBody>
                    <a:bodyPr/>
                    <a:lstStyle/>
                    <a:p>
                      <a:endParaRPr kumimoji="1" lang="ja-JP" altLang="en-US"/>
                    </a:p>
                  </a:txBody>
                  <a:tcPr/>
                </a:tc>
                <a:tc>
                  <a:txBody>
                    <a:bodyPr/>
                    <a:lstStyle/>
                    <a:p>
                      <a:pPr marL="46038" indent="-46038" algn="l" fontAlgn="t">
                        <a:buFont typeface="Arial" panose="020B0604020202020204" pitchFamily="34" charset="0"/>
                        <a:buChar char="•"/>
                        <a:tabLst/>
                      </a:pPr>
                      <a:r>
                        <a:rPr lang="ja-JP" altLang="en-US" sz="800" u="none" strike="noStrike">
                          <a:effectLst/>
                          <a:latin typeface="MS PGothic" panose="020B0600070205080204" pitchFamily="34" charset="-128"/>
                          <a:ea typeface="MS PGothic" panose="020B0600070205080204" pitchFamily="34" charset="-128"/>
                        </a:rPr>
                        <a:t>対向アプライアンス毎に複数物理リンクのリンク アグリゲーション</a:t>
                      </a:r>
                      <a:endParaRPr lang="en-US" altLang="ja-JP" sz="800" u="none" strike="noStrike">
                        <a:effectLst/>
                        <a:latin typeface="MS PGothic" panose="020B0600070205080204" pitchFamily="34" charset="-128"/>
                        <a:ea typeface="MS PGothic" panose="020B0600070205080204" pitchFamily="34" charset="-128"/>
                      </a:endParaRPr>
                    </a:p>
                    <a:p>
                      <a:pPr marL="46038" indent="-46038" algn="l" fontAlgn="t">
                        <a:buFont typeface="Arial" panose="020B0604020202020204" pitchFamily="34" charset="0"/>
                        <a:buChar char="•"/>
                        <a:tabLst/>
                      </a:pPr>
                      <a:r>
                        <a:rPr lang="en-US" sz="800" u="none" strike="noStrike">
                          <a:effectLst/>
                          <a:latin typeface="MS PGothic" panose="020B0600070205080204" pitchFamily="34" charset="-128"/>
                          <a:ea typeface="MS PGothic" panose="020B0600070205080204" pitchFamily="34" charset="-128"/>
                        </a:rPr>
                        <a:t>VLAN </a:t>
                      </a:r>
                      <a:r>
                        <a:rPr lang="ja-JP" altLang="en-US" sz="800" u="none" strike="noStrike">
                          <a:effectLst/>
                          <a:latin typeface="MS PGothic" panose="020B0600070205080204" pitchFamily="34" charset="-128"/>
                          <a:ea typeface="MS PGothic" panose="020B0600070205080204" pitchFamily="34" charset="-128"/>
                        </a:rPr>
                        <a:t>トランク</a:t>
                      </a:r>
                      <a:endParaRPr lang="ja-JP" altLang="en-US" sz="800" b="0" i="0" u="none" strike="noStrike">
                        <a:solidFill>
                          <a:srgbClr val="000000"/>
                        </a:solidFill>
                        <a:effectLst/>
                        <a:latin typeface="MS PGothic" panose="020B0600070205080204" pitchFamily="34" charset="-128"/>
                        <a:ea typeface="MS PGothic" panose="020B0600070205080204" pitchFamily="34" charset="-128"/>
                      </a:endParaRPr>
                    </a:p>
                  </a:txBody>
                  <a:tcPr marL="36000" marR="36000" marT="36000" marB="36000">
                    <a:lnL w="6350" cap="flat" cmpd="sng" algn="ctr">
                      <a:solidFill>
                        <a:schemeClr val="tx1">
                          <a:lumMod val="50000"/>
                          <a:lumOff val="50000"/>
                        </a:schemeClr>
                      </a:solidFill>
                      <a:prstDash val="solid"/>
                      <a:round/>
                      <a:headEnd type="none" w="med" len="med"/>
                      <a:tailEnd type="none" w="med" len="med"/>
                    </a:lnL>
                    <a:lnR w="6350" cap="flat" cmpd="sng" algn="ctr">
                      <a:solidFill>
                        <a:schemeClr val="tx1">
                          <a:lumMod val="50000"/>
                          <a:lumOff val="50000"/>
                        </a:schemeClr>
                      </a:solidFill>
                      <a:prstDash val="solid"/>
                      <a:round/>
                      <a:headEnd type="none" w="med" len="med"/>
                      <a:tailEnd type="none" w="med" len="med"/>
                    </a:lnR>
                    <a:lnT w="6350" cap="flat" cmpd="sng" algn="ctr">
                      <a:solidFill>
                        <a:schemeClr val="tx1">
                          <a:lumMod val="50000"/>
                          <a:lumOff val="50000"/>
                        </a:schemeClr>
                      </a:solidFill>
                      <a:prstDash val="solid"/>
                      <a:round/>
                      <a:headEnd type="none" w="med" len="med"/>
                      <a:tailEnd type="none" w="med" len="med"/>
                    </a:lnT>
                    <a:lnB w="6350" cap="flat" cmpd="sng" algn="ctr">
                      <a:solidFill>
                        <a:schemeClr val="tx1">
                          <a:lumMod val="50000"/>
                          <a:lumOff val="50000"/>
                        </a:schemeClr>
                      </a:solidFill>
                      <a:prstDash val="solid"/>
                      <a:round/>
                      <a:headEnd type="none" w="med" len="med"/>
                      <a:tailEnd type="none" w="med" len="med"/>
                    </a:lnB>
                    <a:solidFill>
                      <a:schemeClr val="bg2"/>
                    </a:solidFill>
                  </a:tcPr>
                </a:tc>
                <a:tc>
                  <a:txBody>
                    <a:bodyPr/>
                    <a:lstStyle/>
                    <a:p>
                      <a:pPr marL="46038" indent="-46038" algn="l" fontAlgn="t">
                        <a:buFont typeface="Arial" panose="020B0604020202020204" pitchFamily="34" charset="0"/>
                        <a:buChar char="•"/>
                        <a:tabLst/>
                      </a:pPr>
                      <a:r>
                        <a:rPr lang="ja-JP" altLang="en-US" sz="800" u="none" strike="noStrike">
                          <a:effectLst/>
                          <a:latin typeface="MS PGothic" panose="020B0600070205080204" pitchFamily="34" charset="-128"/>
                          <a:ea typeface="MS PGothic" panose="020B0600070205080204" pitchFamily="34" charset="-128"/>
                        </a:rPr>
                        <a:t>複数物理リンクのリンク アグリゲーション</a:t>
                      </a:r>
                      <a:endParaRPr lang="en-US" altLang="ja-JP" sz="800" u="none" strike="noStrike">
                        <a:effectLst/>
                        <a:latin typeface="MS PGothic" panose="020B0600070205080204" pitchFamily="34" charset="-128"/>
                        <a:ea typeface="MS PGothic" panose="020B0600070205080204" pitchFamily="34" charset="-128"/>
                      </a:endParaRPr>
                    </a:p>
                    <a:p>
                      <a:pPr marL="46038" indent="-46038" algn="l" fontAlgn="t">
                        <a:buFont typeface="Arial" panose="020B0604020202020204" pitchFamily="34" charset="0"/>
                        <a:buChar char="•"/>
                        <a:tabLst/>
                      </a:pPr>
                      <a:r>
                        <a:rPr lang="en-US" sz="800" u="none" strike="noStrike">
                          <a:effectLst/>
                          <a:latin typeface="MS PGothic" panose="020B0600070205080204" pitchFamily="34" charset="-128"/>
                          <a:ea typeface="MS PGothic" panose="020B0600070205080204" pitchFamily="34" charset="-128"/>
                        </a:rPr>
                        <a:t>VLAN </a:t>
                      </a:r>
                      <a:r>
                        <a:rPr lang="ja-JP" altLang="en-US" sz="800" u="none" strike="noStrike">
                          <a:effectLst/>
                          <a:latin typeface="MS PGothic" panose="020B0600070205080204" pitchFamily="34" charset="-128"/>
                          <a:ea typeface="MS PGothic" panose="020B0600070205080204" pitchFamily="34" charset="-128"/>
                        </a:rPr>
                        <a:t>トランク</a:t>
                      </a:r>
                      <a:endParaRPr lang="ja-JP" altLang="en-US" sz="800" b="0" i="0" u="none" strike="noStrike">
                        <a:solidFill>
                          <a:srgbClr val="000000"/>
                        </a:solidFill>
                        <a:effectLst/>
                        <a:latin typeface="MS PGothic" panose="020B0600070205080204" pitchFamily="34" charset="-128"/>
                        <a:ea typeface="MS PGothic" panose="020B0600070205080204" pitchFamily="34" charset="-128"/>
                      </a:endParaRPr>
                    </a:p>
                  </a:txBody>
                  <a:tcPr marL="36000" marR="36000" marT="36000" marB="36000">
                    <a:lnL w="6350" cap="flat" cmpd="sng" algn="ctr">
                      <a:solidFill>
                        <a:schemeClr val="tx1">
                          <a:lumMod val="50000"/>
                          <a:lumOff val="50000"/>
                        </a:schemeClr>
                      </a:solidFill>
                      <a:prstDash val="solid"/>
                      <a:round/>
                      <a:headEnd type="none" w="med" len="med"/>
                      <a:tailEnd type="none" w="med" len="med"/>
                    </a:lnL>
                    <a:lnR w="6350" cap="flat" cmpd="sng" algn="ctr">
                      <a:solidFill>
                        <a:schemeClr val="tx1">
                          <a:lumMod val="50000"/>
                          <a:lumOff val="50000"/>
                        </a:schemeClr>
                      </a:solidFill>
                      <a:prstDash val="solid"/>
                      <a:round/>
                      <a:headEnd type="none" w="med" len="med"/>
                      <a:tailEnd type="none" w="med" len="med"/>
                    </a:lnR>
                    <a:lnT w="6350" cap="flat" cmpd="sng" algn="ctr">
                      <a:solidFill>
                        <a:schemeClr val="tx1">
                          <a:lumMod val="50000"/>
                          <a:lumOff val="50000"/>
                        </a:schemeClr>
                      </a:solidFill>
                      <a:prstDash val="solid"/>
                      <a:round/>
                      <a:headEnd type="none" w="med" len="med"/>
                      <a:tailEnd type="none" w="med" len="med"/>
                    </a:lnT>
                    <a:lnB w="6350" cap="flat" cmpd="sng" algn="ctr">
                      <a:solidFill>
                        <a:schemeClr val="tx1">
                          <a:lumMod val="50000"/>
                          <a:lumOff val="50000"/>
                        </a:schemeClr>
                      </a:solidFill>
                      <a:prstDash val="solid"/>
                      <a:round/>
                      <a:headEnd type="none" w="med" len="med"/>
                      <a:tailEnd type="none" w="med" len="med"/>
                    </a:lnB>
                    <a:solidFill>
                      <a:schemeClr val="bg2"/>
                    </a:solidFill>
                  </a:tcPr>
                </a:tc>
                <a:tc vMerge="1">
                  <a:txBody>
                    <a:bodyPr/>
                    <a:lstStyle/>
                    <a:p>
                      <a:pPr algn="l" fontAlgn="t"/>
                      <a:endParaRPr lang="ja-JP" altLang="en-US" sz="800" b="0" i="0" u="none" strike="noStrike">
                        <a:solidFill>
                          <a:srgbClr val="000000"/>
                        </a:solidFill>
                        <a:effectLst/>
                        <a:latin typeface="MS PGothic" panose="020B0600070205080204" pitchFamily="34" charset="-128"/>
                        <a:ea typeface="MS PGothic" panose="020B0600070205080204" pitchFamily="34" charset="-128"/>
                      </a:endParaRPr>
                    </a:p>
                  </a:txBody>
                  <a:tcPr marL="36000" marR="36000" marT="36000" marB="36000">
                    <a:lnL w="6350" cap="flat" cmpd="sng" algn="ctr">
                      <a:solidFill>
                        <a:schemeClr val="tx1">
                          <a:lumMod val="50000"/>
                          <a:lumOff val="50000"/>
                        </a:schemeClr>
                      </a:solidFill>
                      <a:prstDash val="solid"/>
                      <a:round/>
                      <a:headEnd type="none" w="med" len="med"/>
                      <a:tailEnd type="none" w="med" len="med"/>
                    </a:lnL>
                    <a:lnR w="6350" cap="flat" cmpd="sng" algn="ctr">
                      <a:solidFill>
                        <a:schemeClr val="tx1">
                          <a:lumMod val="50000"/>
                          <a:lumOff val="50000"/>
                        </a:schemeClr>
                      </a:solidFill>
                      <a:prstDash val="solid"/>
                      <a:round/>
                      <a:headEnd type="none" w="med" len="med"/>
                      <a:tailEnd type="none" w="med" len="med"/>
                    </a:lnR>
                    <a:lnT w="6350" cap="flat" cmpd="sng" algn="ctr">
                      <a:solidFill>
                        <a:schemeClr val="tx1">
                          <a:lumMod val="50000"/>
                          <a:lumOff val="50000"/>
                        </a:schemeClr>
                      </a:solidFill>
                      <a:prstDash val="solid"/>
                      <a:round/>
                      <a:headEnd type="none" w="med" len="med"/>
                      <a:tailEnd type="none" w="med" len="med"/>
                    </a:lnT>
                    <a:lnB w="6350" cap="flat" cmpd="sng" algn="ctr">
                      <a:solidFill>
                        <a:schemeClr val="tx1">
                          <a:lumMod val="50000"/>
                          <a:lumOff val="50000"/>
                        </a:schemeClr>
                      </a:solidFill>
                      <a:prstDash val="solid"/>
                      <a:round/>
                      <a:headEnd type="none" w="med" len="med"/>
                      <a:tailEnd type="none" w="med" len="med"/>
                    </a:lnB>
                    <a:solidFill>
                      <a:schemeClr val="bg2"/>
                    </a:solidFill>
                  </a:tcPr>
                </a:tc>
                <a:tc rowSpan="2">
                  <a:txBody>
                    <a:bodyPr/>
                    <a:lstStyle/>
                    <a:p>
                      <a:pPr marL="0" indent="0" algn="l" fontAlgn="t">
                        <a:buFont typeface="Arial" panose="020B0604020202020204" pitchFamily="34" charset="0"/>
                        <a:buNone/>
                      </a:pPr>
                      <a:r>
                        <a:rPr lang="ja-JP" altLang="en-US" sz="800" u="none" strike="noStrike">
                          <a:effectLst/>
                          <a:latin typeface="MS PGothic" panose="020B0600070205080204" pitchFamily="34" charset="-128"/>
                          <a:ea typeface="MS PGothic" panose="020B0600070205080204" pitchFamily="34" charset="-128"/>
                        </a:rPr>
                        <a:t>単一リンク障害時の帯域縮退に留意する。帯域縮退を避ける場合にはスイッチ側でリンク アグリゲーション最小リンク数の設定を行う。</a:t>
                      </a:r>
                      <a:br>
                        <a:rPr lang="ja-JP" altLang="en-US" sz="800" u="none" strike="noStrike">
                          <a:effectLst/>
                          <a:latin typeface="MS PGothic" panose="020B0600070205080204" pitchFamily="34" charset="-128"/>
                          <a:ea typeface="MS PGothic" panose="020B0600070205080204" pitchFamily="34" charset="-128"/>
                        </a:rPr>
                      </a:br>
                      <a:r>
                        <a:rPr lang="ja-JP" altLang="en-US" sz="800" u="none" strike="noStrike">
                          <a:effectLst/>
                          <a:latin typeface="MS PGothic" panose="020B0600070205080204" pitchFamily="34" charset="-128"/>
                          <a:ea typeface="MS PGothic" panose="020B0600070205080204" pitchFamily="34" charset="-128"/>
                        </a:rPr>
                        <a:t>　</a:t>
                      </a:r>
                      <a:r>
                        <a:rPr lang="en-US" altLang="ja-JP" sz="800" u="none" strike="noStrike">
                          <a:effectLst/>
                          <a:latin typeface="MS PGothic" panose="020B0600070205080204" pitchFamily="34" charset="-128"/>
                          <a:ea typeface="MS PGothic" panose="020B0600070205080204" pitchFamily="34" charset="-128"/>
                        </a:rPr>
                        <a:t>(</a:t>
                      </a:r>
                      <a:r>
                        <a:rPr lang="en-US" sz="800" u="none" strike="noStrike">
                          <a:effectLst/>
                          <a:latin typeface="MS PGothic" panose="020B0600070205080204" pitchFamily="34" charset="-128"/>
                          <a:ea typeface="MS PGothic" panose="020B0600070205080204" pitchFamily="34" charset="-128"/>
                        </a:rPr>
                        <a:t>config-if)# port-channel min-links &lt;</a:t>
                      </a:r>
                      <a:r>
                        <a:rPr lang="ja-JP" altLang="en-US" sz="800" u="none" strike="noStrike">
                          <a:effectLst/>
                          <a:latin typeface="MS PGothic" panose="020B0600070205080204" pitchFamily="34" charset="-128"/>
                          <a:ea typeface="MS PGothic" panose="020B0600070205080204" pitchFamily="34" charset="-128"/>
                        </a:rPr>
                        <a:t>最小リンク数</a:t>
                      </a:r>
                      <a:r>
                        <a:rPr lang="en-US" altLang="ja-JP" sz="800" u="none" strike="noStrike">
                          <a:effectLst/>
                          <a:latin typeface="MS PGothic" panose="020B0600070205080204" pitchFamily="34" charset="-128"/>
                          <a:ea typeface="MS PGothic" panose="020B0600070205080204" pitchFamily="34" charset="-128"/>
                        </a:rPr>
                        <a:t>&gt;</a:t>
                      </a:r>
                      <a:endParaRPr lang="en-US" altLang="ja-JP" sz="800" b="0" i="0" u="none" strike="noStrike">
                        <a:solidFill>
                          <a:srgbClr val="000000"/>
                        </a:solidFill>
                        <a:effectLst/>
                        <a:latin typeface="MS PGothic" panose="020B0600070205080204" pitchFamily="34" charset="-128"/>
                        <a:ea typeface="MS PGothic" panose="020B0600070205080204" pitchFamily="34" charset="-128"/>
                      </a:endParaRPr>
                    </a:p>
                  </a:txBody>
                  <a:tcPr marL="36000" marR="36000" marT="36000" marB="36000">
                    <a:lnL w="6350" cap="flat" cmpd="sng" algn="ctr">
                      <a:solidFill>
                        <a:schemeClr val="tx1">
                          <a:lumMod val="50000"/>
                          <a:lumOff val="50000"/>
                        </a:schemeClr>
                      </a:solidFill>
                      <a:prstDash val="solid"/>
                      <a:round/>
                      <a:headEnd type="none" w="med" len="med"/>
                      <a:tailEnd type="none" w="med" len="med"/>
                    </a:lnL>
                    <a:lnT w="6350" cap="flat" cmpd="sng" algn="ctr">
                      <a:solidFill>
                        <a:schemeClr val="tx1">
                          <a:lumMod val="50000"/>
                          <a:lumOff val="50000"/>
                        </a:schemeClr>
                      </a:solidFill>
                      <a:prstDash val="solid"/>
                      <a:round/>
                      <a:headEnd type="none" w="med" len="med"/>
                      <a:tailEnd type="none" w="med" len="med"/>
                    </a:lnT>
                    <a:lnB w="6350" cap="flat" cmpd="sng" algn="ctr">
                      <a:solidFill>
                        <a:schemeClr val="tx1">
                          <a:lumMod val="50000"/>
                          <a:lumOff val="50000"/>
                        </a:schemeClr>
                      </a:solidFill>
                      <a:prstDash val="solid"/>
                      <a:round/>
                      <a:headEnd type="none" w="med" len="med"/>
                      <a:tailEnd type="none" w="med" len="med"/>
                    </a:lnB>
                    <a:solidFill>
                      <a:schemeClr val="bg2"/>
                    </a:solidFill>
                  </a:tcPr>
                </a:tc>
                <a:extLst>
                  <a:ext uri="{0D108BD9-81ED-4DB2-BD59-A6C34878D82A}">
                    <a16:rowId xmlns:a16="http://schemas.microsoft.com/office/drawing/2014/main" val="2003093668"/>
                  </a:ext>
                </a:extLst>
              </a:tr>
              <a:tr h="518255">
                <a:tc>
                  <a:txBody>
                    <a:bodyPr/>
                    <a:lstStyle/>
                    <a:p>
                      <a:pPr algn="l" fontAlgn="t"/>
                      <a:r>
                        <a:rPr lang="ja-JP" altLang="en-US" sz="800" u="none" strike="noStrike">
                          <a:effectLst/>
                          <a:latin typeface="MS PGothic" panose="020B0600070205080204" pitchFamily="34" charset="-128"/>
                          <a:ea typeface="MS PGothic" panose="020B0600070205080204" pitchFamily="34" charset="-128"/>
                        </a:rPr>
                        <a:t>レイヤ </a:t>
                      </a:r>
                      <a:r>
                        <a:rPr lang="en-US" altLang="ja-JP" sz="800" u="none" strike="noStrike">
                          <a:effectLst/>
                          <a:latin typeface="MS PGothic" panose="020B0600070205080204" pitchFamily="34" charset="-128"/>
                          <a:ea typeface="MS PGothic" panose="020B0600070205080204" pitchFamily="34" charset="-128"/>
                        </a:rPr>
                        <a:t>2 </a:t>
                      </a:r>
                      <a:r>
                        <a:rPr lang="ja-JP" altLang="en-US" sz="800" u="none" strike="noStrike">
                          <a:effectLst/>
                          <a:latin typeface="MS PGothic" panose="020B0600070205080204" pitchFamily="34" charset="-128"/>
                          <a:ea typeface="MS PGothic" panose="020B0600070205080204" pitchFamily="34" charset="-128"/>
                        </a:rPr>
                        <a:t>ファイアウォール</a:t>
                      </a:r>
                      <a:br>
                        <a:rPr lang="ja-JP" altLang="en-US" sz="800" u="none" strike="noStrike">
                          <a:effectLst/>
                          <a:latin typeface="MS PGothic" panose="020B0600070205080204" pitchFamily="34" charset="-128"/>
                          <a:ea typeface="MS PGothic" panose="020B0600070205080204" pitchFamily="34" charset="-128"/>
                        </a:rPr>
                      </a:br>
                      <a:r>
                        <a:rPr lang="ja-JP" altLang="en-US" sz="800" u="none" strike="noStrike">
                          <a:effectLst/>
                          <a:latin typeface="MS PGothic" panose="020B0600070205080204" pitchFamily="34" charset="-128"/>
                          <a:ea typeface="MS PGothic" panose="020B0600070205080204" pitchFamily="34" charset="-128"/>
                        </a:rPr>
                        <a:t>インライン型 </a:t>
                      </a:r>
                      <a:r>
                        <a:rPr lang="en-US" sz="800" u="none" strike="noStrike">
                          <a:effectLst/>
                          <a:latin typeface="MS PGothic" panose="020B0600070205080204" pitchFamily="34" charset="-128"/>
                          <a:ea typeface="MS PGothic" panose="020B0600070205080204" pitchFamily="34" charset="-128"/>
                        </a:rPr>
                        <a:t>IPS</a:t>
                      </a:r>
                    </a:p>
                    <a:p>
                      <a:pPr algn="l" fontAlgn="t"/>
                      <a:r>
                        <a:rPr lang="en-US" sz="800" b="0" i="0" u="none" strike="noStrike">
                          <a:solidFill>
                            <a:srgbClr val="000000"/>
                          </a:solidFill>
                          <a:effectLst/>
                          <a:latin typeface="MS PGothic" panose="020B0600070205080204" pitchFamily="34" charset="-128"/>
                          <a:ea typeface="MS PGothic" panose="020B0600070205080204" pitchFamily="34" charset="-128"/>
                        </a:rPr>
                        <a:t>(</a:t>
                      </a:r>
                      <a:r>
                        <a:rPr lang="ja-JP" altLang="en-US" sz="800" b="0" i="0" u="none" strike="noStrike">
                          <a:solidFill>
                            <a:srgbClr val="000000"/>
                          </a:solidFill>
                          <a:effectLst/>
                          <a:latin typeface="MS PGothic" panose="020B0600070205080204" pitchFamily="34" charset="-128"/>
                          <a:ea typeface="MS PGothic" panose="020B0600070205080204" pitchFamily="34" charset="-128"/>
                        </a:rPr>
                        <a:t>アクティブ</a:t>
                      </a:r>
                      <a:r>
                        <a:rPr lang="en-US" altLang="ja-JP" sz="800" b="0" i="0" u="none" strike="noStrike">
                          <a:solidFill>
                            <a:srgbClr val="000000"/>
                          </a:solidFill>
                          <a:effectLst/>
                          <a:latin typeface="MS PGothic" panose="020B0600070205080204" pitchFamily="34" charset="-128"/>
                          <a:ea typeface="MS PGothic" panose="020B0600070205080204" pitchFamily="34" charset="-128"/>
                        </a:rPr>
                        <a:t>-</a:t>
                      </a:r>
                      <a:r>
                        <a:rPr lang="ja-JP" altLang="en-US" sz="800" b="0" i="0" u="none" strike="noStrike">
                          <a:solidFill>
                            <a:srgbClr val="000000"/>
                          </a:solidFill>
                          <a:effectLst/>
                          <a:latin typeface="MS PGothic" panose="020B0600070205080204" pitchFamily="34" charset="-128"/>
                          <a:ea typeface="MS PGothic" panose="020B0600070205080204" pitchFamily="34" charset="-128"/>
                        </a:rPr>
                        <a:t>スタンバイ冗長</a:t>
                      </a:r>
                      <a:r>
                        <a:rPr lang="en-US" altLang="ja-JP" sz="800" b="0" i="0" u="none" strike="noStrike">
                          <a:solidFill>
                            <a:srgbClr val="000000"/>
                          </a:solidFill>
                          <a:effectLst/>
                          <a:latin typeface="MS PGothic" panose="020B0600070205080204" pitchFamily="34" charset="-128"/>
                          <a:ea typeface="MS PGothic" panose="020B0600070205080204" pitchFamily="34" charset="-128"/>
                        </a:rPr>
                        <a:t>)</a:t>
                      </a:r>
                      <a:endParaRPr lang="en-US" sz="800" b="0" i="0" u="none" strike="noStrike">
                        <a:solidFill>
                          <a:srgbClr val="000000"/>
                        </a:solidFill>
                        <a:effectLst/>
                        <a:latin typeface="MS PGothic" panose="020B0600070205080204" pitchFamily="34" charset="-128"/>
                        <a:ea typeface="MS PGothic" panose="020B0600070205080204" pitchFamily="34" charset="-128"/>
                      </a:endParaRPr>
                    </a:p>
                  </a:txBody>
                  <a:tcPr marL="36000" marR="36000" marT="36000" marB="36000">
                    <a:lnR w="6350" cap="flat" cmpd="sng" algn="ctr">
                      <a:solidFill>
                        <a:schemeClr val="tx1">
                          <a:lumMod val="50000"/>
                          <a:lumOff val="50000"/>
                        </a:schemeClr>
                      </a:solidFill>
                      <a:prstDash val="solid"/>
                      <a:round/>
                      <a:headEnd type="none" w="med" len="med"/>
                      <a:tailEnd type="none" w="med" len="med"/>
                    </a:lnR>
                    <a:lnT w="6350" cap="flat" cmpd="sng" algn="ctr">
                      <a:solidFill>
                        <a:schemeClr val="tx1">
                          <a:lumMod val="50000"/>
                          <a:lumOff val="50000"/>
                        </a:schemeClr>
                      </a:solidFill>
                      <a:prstDash val="solid"/>
                      <a:round/>
                      <a:headEnd type="none" w="med" len="med"/>
                      <a:tailEnd type="none" w="med" len="med"/>
                    </a:lnT>
                    <a:lnB w="6350" cap="flat" cmpd="sng" algn="ctr">
                      <a:solidFill>
                        <a:schemeClr val="tx1">
                          <a:lumMod val="50000"/>
                          <a:lumOff val="50000"/>
                        </a:schemeClr>
                      </a:solidFill>
                      <a:prstDash val="solid"/>
                      <a:round/>
                      <a:headEnd type="none" w="med" len="med"/>
                      <a:tailEnd type="none" w="med" len="med"/>
                    </a:lnB>
                    <a:solidFill>
                      <a:schemeClr val="bg2"/>
                    </a:solidFill>
                  </a:tcPr>
                </a:tc>
                <a:tc>
                  <a:txBody>
                    <a:bodyPr/>
                    <a:lstStyle/>
                    <a:p>
                      <a:pPr marL="46038" indent="-46038" algn="l" fontAlgn="t">
                        <a:buFont typeface="Arial" panose="020B0604020202020204" pitchFamily="34" charset="0"/>
                        <a:buChar char="•"/>
                        <a:tabLst/>
                      </a:pPr>
                      <a:r>
                        <a:rPr lang="ja-JP" altLang="en-US" sz="800" u="none" strike="noStrike">
                          <a:effectLst/>
                          <a:latin typeface="MS PGothic" panose="020B0600070205080204" pitchFamily="34" charset="-128"/>
                          <a:ea typeface="MS PGothic" panose="020B0600070205080204" pitchFamily="34" charset="-128"/>
                        </a:rPr>
                        <a:t>対向アプライアンス毎に複数物理リンクのリンク アグリゲーション</a:t>
                      </a:r>
                      <a:endParaRPr lang="en-US" altLang="ja-JP" sz="800" u="none" strike="noStrike">
                        <a:effectLst/>
                        <a:latin typeface="MS PGothic" panose="020B0600070205080204" pitchFamily="34" charset="-128"/>
                        <a:ea typeface="MS PGothic" panose="020B0600070205080204" pitchFamily="34" charset="-128"/>
                      </a:endParaRPr>
                    </a:p>
                    <a:p>
                      <a:pPr marL="46038" indent="-46038" algn="l" fontAlgn="t">
                        <a:buFont typeface="Arial" panose="020B0604020202020204" pitchFamily="34" charset="0"/>
                        <a:buChar char="•"/>
                        <a:tabLst/>
                      </a:pPr>
                      <a:r>
                        <a:rPr lang="en-US" sz="800" u="none" strike="noStrike">
                          <a:effectLst/>
                          <a:latin typeface="MS PGothic" panose="020B0600070205080204" pitchFamily="34" charset="-128"/>
                          <a:ea typeface="MS PGothic" panose="020B0600070205080204" pitchFamily="34" charset="-128"/>
                        </a:rPr>
                        <a:t>VLAN </a:t>
                      </a:r>
                      <a:r>
                        <a:rPr lang="ja-JP" altLang="en-US" sz="800" u="none" strike="noStrike">
                          <a:effectLst/>
                          <a:latin typeface="MS PGothic" panose="020B0600070205080204" pitchFamily="34" charset="-128"/>
                          <a:ea typeface="MS PGothic" panose="020B0600070205080204" pitchFamily="34" charset="-128"/>
                        </a:rPr>
                        <a:t>トランク</a:t>
                      </a:r>
                      <a:endParaRPr lang="ja-JP" altLang="en-US" sz="800" b="0" i="0" u="none" strike="noStrike">
                        <a:solidFill>
                          <a:srgbClr val="000000"/>
                        </a:solidFill>
                        <a:effectLst/>
                        <a:latin typeface="MS PGothic" panose="020B0600070205080204" pitchFamily="34" charset="-128"/>
                        <a:ea typeface="MS PGothic" panose="020B0600070205080204" pitchFamily="34" charset="-128"/>
                      </a:endParaRPr>
                    </a:p>
                  </a:txBody>
                  <a:tcPr marL="36000" marR="36000" marT="36000" marB="36000">
                    <a:lnL w="6350" cap="flat" cmpd="sng" algn="ctr">
                      <a:solidFill>
                        <a:schemeClr val="tx1">
                          <a:lumMod val="50000"/>
                          <a:lumOff val="50000"/>
                        </a:schemeClr>
                      </a:solidFill>
                      <a:prstDash val="solid"/>
                      <a:round/>
                      <a:headEnd type="none" w="med" len="med"/>
                      <a:tailEnd type="none" w="med" len="med"/>
                    </a:lnL>
                    <a:lnR w="6350" cap="flat" cmpd="sng" algn="ctr">
                      <a:solidFill>
                        <a:schemeClr val="tx1">
                          <a:lumMod val="50000"/>
                          <a:lumOff val="50000"/>
                        </a:schemeClr>
                      </a:solidFill>
                      <a:prstDash val="solid"/>
                      <a:round/>
                      <a:headEnd type="none" w="med" len="med"/>
                      <a:tailEnd type="none" w="med" len="med"/>
                    </a:lnR>
                    <a:lnT w="6350" cap="flat" cmpd="sng" algn="ctr">
                      <a:solidFill>
                        <a:schemeClr val="tx1">
                          <a:lumMod val="50000"/>
                          <a:lumOff val="50000"/>
                        </a:schemeClr>
                      </a:solidFill>
                      <a:prstDash val="solid"/>
                      <a:round/>
                      <a:headEnd type="none" w="med" len="med"/>
                      <a:tailEnd type="none" w="med" len="med"/>
                    </a:lnT>
                    <a:lnB w="6350" cap="flat" cmpd="sng" algn="ctr">
                      <a:solidFill>
                        <a:schemeClr val="tx1">
                          <a:lumMod val="50000"/>
                          <a:lumOff val="50000"/>
                        </a:schemeClr>
                      </a:solidFill>
                      <a:prstDash val="solid"/>
                      <a:round/>
                      <a:headEnd type="none" w="med" len="med"/>
                      <a:tailEnd type="none" w="med" len="med"/>
                    </a:lnB>
                    <a:solidFill>
                      <a:schemeClr val="bg2"/>
                    </a:solidFill>
                  </a:tcPr>
                </a:tc>
                <a:tc>
                  <a:txBody>
                    <a:bodyPr/>
                    <a:lstStyle/>
                    <a:p>
                      <a:pPr marL="46038" indent="-46038" algn="l" fontAlgn="t">
                        <a:buFont typeface="Arial" panose="020B0604020202020204" pitchFamily="34" charset="0"/>
                        <a:buChar char="•"/>
                        <a:tabLst/>
                      </a:pPr>
                      <a:r>
                        <a:rPr lang="ja-JP" altLang="en-US" sz="800" u="none" strike="noStrike">
                          <a:effectLst/>
                          <a:latin typeface="MS PGothic" panose="020B0600070205080204" pitchFamily="34" charset="-128"/>
                          <a:ea typeface="MS PGothic" panose="020B0600070205080204" pitchFamily="34" charset="-128"/>
                        </a:rPr>
                        <a:t>複数物理リンクのリンク アグリゲーション</a:t>
                      </a:r>
                      <a:endParaRPr lang="en-US" altLang="ja-JP" sz="800" u="none" strike="noStrike">
                        <a:effectLst/>
                        <a:latin typeface="MS PGothic" panose="020B0600070205080204" pitchFamily="34" charset="-128"/>
                        <a:ea typeface="MS PGothic" panose="020B0600070205080204" pitchFamily="34" charset="-128"/>
                      </a:endParaRPr>
                    </a:p>
                    <a:p>
                      <a:pPr marL="46038" indent="-46038" algn="l" fontAlgn="t">
                        <a:buFont typeface="Arial" panose="020B0604020202020204" pitchFamily="34" charset="0"/>
                        <a:buChar char="•"/>
                        <a:tabLst/>
                      </a:pPr>
                      <a:r>
                        <a:rPr lang="en-US" sz="800" u="none" strike="noStrike">
                          <a:effectLst/>
                          <a:latin typeface="MS PGothic" panose="020B0600070205080204" pitchFamily="34" charset="-128"/>
                          <a:ea typeface="MS PGothic" panose="020B0600070205080204" pitchFamily="34" charset="-128"/>
                        </a:rPr>
                        <a:t>VLAN </a:t>
                      </a:r>
                      <a:r>
                        <a:rPr lang="ja-JP" altLang="en-US" sz="800" u="none" strike="noStrike">
                          <a:effectLst/>
                          <a:latin typeface="MS PGothic" panose="020B0600070205080204" pitchFamily="34" charset="-128"/>
                          <a:ea typeface="MS PGothic" panose="020B0600070205080204" pitchFamily="34" charset="-128"/>
                        </a:rPr>
                        <a:t>トランク</a:t>
                      </a:r>
                      <a:endParaRPr lang="ja-JP" altLang="en-US" sz="800" b="0" i="0" u="none" strike="noStrike">
                        <a:solidFill>
                          <a:srgbClr val="000000"/>
                        </a:solidFill>
                        <a:effectLst/>
                        <a:latin typeface="MS PGothic" panose="020B0600070205080204" pitchFamily="34" charset="-128"/>
                        <a:ea typeface="MS PGothic" panose="020B0600070205080204" pitchFamily="34" charset="-128"/>
                      </a:endParaRPr>
                    </a:p>
                  </a:txBody>
                  <a:tcPr marL="36000" marR="36000" marT="36000" marB="36000">
                    <a:lnL w="6350" cap="flat" cmpd="sng" algn="ctr">
                      <a:solidFill>
                        <a:schemeClr val="tx1">
                          <a:lumMod val="50000"/>
                          <a:lumOff val="50000"/>
                        </a:schemeClr>
                      </a:solidFill>
                      <a:prstDash val="solid"/>
                      <a:round/>
                      <a:headEnd type="none" w="med" len="med"/>
                      <a:tailEnd type="none" w="med" len="med"/>
                    </a:lnL>
                    <a:lnR w="6350" cap="flat" cmpd="sng" algn="ctr">
                      <a:solidFill>
                        <a:schemeClr val="tx1">
                          <a:lumMod val="50000"/>
                          <a:lumOff val="50000"/>
                        </a:schemeClr>
                      </a:solidFill>
                      <a:prstDash val="solid"/>
                      <a:round/>
                      <a:headEnd type="none" w="med" len="med"/>
                      <a:tailEnd type="none" w="med" len="med"/>
                    </a:lnR>
                    <a:lnT w="6350" cap="flat" cmpd="sng" algn="ctr">
                      <a:solidFill>
                        <a:schemeClr val="tx1">
                          <a:lumMod val="50000"/>
                          <a:lumOff val="50000"/>
                        </a:schemeClr>
                      </a:solidFill>
                      <a:prstDash val="solid"/>
                      <a:round/>
                      <a:headEnd type="none" w="med" len="med"/>
                      <a:tailEnd type="none" w="med" len="med"/>
                    </a:lnT>
                    <a:lnB w="6350" cap="flat" cmpd="sng" algn="ctr">
                      <a:solidFill>
                        <a:schemeClr val="tx1">
                          <a:lumMod val="50000"/>
                          <a:lumOff val="50000"/>
                        </a:schemeClr>
                      </a:solidFill>
                      <a:prstDash val="solid"/>
                      <a:round/>
                      <a:headEnd type="none" w="med" len="med"/>
                      <a:tailEnd type="none" w="med" len="med"/>
                    </a:lnB>
                    <a:solidFill>
                      <a:schemeClr val="bg2"/>
                    </a:solidFill>
                  </a:tcPr>
                </a:tc>
                <a:tc rowSpan="2">
                  <a:txBody>
                    <a:bodyPr/>
                    <a:lstStyle/>
                    <a:p>
                      <a:pPr algn="l" fontAlgn="t"/>
                      <a:r>
                        <a:rPr lang="en-US" sz="800" u="none" strike="noStrike">
                          <a:effectLst/>
                          <a:latin typeface="MS PGothic" panose="020B0600070205080204" pitchFamily="34" charset="-128"/>
                          <a:ea typeface="MS PGothic" panose="020B0600070205080204" pitchFamily="34" charset="-128"/>
                        </a:rPr>
                        <a:t>VLAN </a:t>
                      </a:r>
                      <a:r>
                        <a:rPr lang="ja-JP" altLang="en-US" sz="800" u="none" strike="noStrike">
                          <a:effectLst/>
                          <a:latin typeface="MS PGothic" panose="020B0600070205080204" pitchFamily="34" charset="-128"/>
                          <a:ea typeface="MS PGothic" panose="020B0600070205080204" pitchFamily="34" charset="-128"/>
                        </a:rPr>
                        <a:t>間ブリッジング</a:t>
                      </a:r>
                      <a:endParaRPr lang="ja-JP" altLang="en-US" sz="800" b="0" i="0" u="none" strike="noStrike">
                        <a:solidFill>
                          <a:srgbClr val="000000"/>
                        </a:solidFill>
                        <a:effectLst/>
                        <a:latin typeface="MS PGothic" panose="020B0600070205080204" pitchFamily="34" charset="-128"/>
                        <a:ea typeface="MS PGothic" panose="020B0600070205080204" pitchFamily="34" charset="-128"/>
                      </a:endParaRPr>
                    </a:p>
                  </a:txBody>
                  <a:tcPr marL="36000" marR="36000" marT="36000" marB="36000">
                    <a:lnL w="6350" cap="flat" cmpd="sng" algn="ctr">
                      <a:solidFill>
                        <a:schemeClr val="tx1">
                          <a:lumMod val="50000"/>
                          <a:lumOff val="50000"/>
                        </a:schemeClr>
                      </a:solidFill>
                      <a:prstDash val="solid"/>
                      <a:round/>
                      <a:headEnd type="none" w="med" len="med"/>
                      <a:tailEnd type="none" w="med" len="med"/>
                    </a:lnL>
                    <a:lnR w="6350" cap="flat" cmpd="sng" algn="ctr">
                      <a:solidFill>
                        <a:schemeClr val="tx1">
                          <a:lumMod val="50000"/>
                          <a:lumOff val="50000"/>
                        </a:schemeClr>
                      </a:solidFill>
                      <a:prstDash val="solid"/>
                      <a:round/>
                      <a:headEnd type="none" w="med" len="med"/>
                      <a:tailEnd type="none" w="med" len="med"/>
                    </a:lnR>
                    <a:lnT w="6350" cap="flat" cmpd="sng" algn="ctr">
                      <a:solidFill>
                        <a:schemeClr val="tx1">
                          <a:lumMod val="50000"/>
                          <a:lumOff val="50000"/>
                        </a:schemeClr>
                      </a:solidFill>
                      <a:prstDash val="solid"/>
                      <a:round/>
                      <a:headEnd type="none" w="med" len="med"/>
                      <a:tailEnd type="none" w="med" len="med"/>
                    </a:lnT>
                    <a:lnB w="6350" cap="flat" cmpd="sng" algn="ctr">
                      <a:solidFill>
                        <a:schemeClr val="tx1">
                          <a:lumMod val="50000"/>
                          <a:lumOff val="50000"/>
                        </a:schemeClr>
                      </a:solidFill>
                      <a:prstDash val="solid"/>
                      <a:round/>
                      <a:headEnd type="none" w="med" len="med"/>
                      <a:tailEnd type="none" w="med" len="med"/>
                    </a:lnB>
                    <a:solidFill>
                      <a:schemeClr val="bg2"/>
                    </a:solidFill>
                  </a:tcPr>
                </a:tc>
                <a:tc vMerge="1">
                  <a:txBody>
                    <a:bodyPr/>
                    <a:lstStyle/>
                    <a:p>
                      <a:pPr algn="l" fontAlgn="t"/>
                      <a:endParaRPr lang="en-US" altLang="ja-JP" sz="800" b="0" i="0" u="none" strike="noStrike">
                        <a:solidFill>
                          <a:srgbClr val="000000"/>
                        </a:solidFill>
                        <a:effectLst/>
                        <a:latin typeface="MS PGothic" panose="020B0600070205080204" pitchFamily="34" charset="-128"/>
                        <a:ea typeface="MS PGothic" panose="020B0600070205080204" pitchFamily="34" charset="-128"/>
                      </a:endParaRPr>
                    </a:p>
                  </a:txBody>
                  <a:tcPr marL="36000" marR="36000" marT="36000" marB="36000">
                    <a:lnL w="6350" cap="flat" cmpd="sng" algn="ctr">
                      <a:solidFill>
                        <a:schemeClr val="tx1">
                          <a:lumMod val="50000"/>
                          <a:lumOff val="50000"/>
                        </a:schemeClr>
                      </a:solidFill>
                      <a:prstDash val="solid"/>
                      <a:round/>
                      <a:headEnd type="none" w="med" len="med"/>
                      <a:tailEnd type="none" w="med" len="med"/>
                    </a:lnL>
                    <a:lnT w="6350" cap="flat" cmpd="sng" algn="ctr">
                      <a:solidFill>
                        <a:schemeClr val="tx1">
                          <a:lumMod val="50000"/>
                          <a:lumOff val="50000"/>
                        </a:schemeClr>
                      </a:solidFill>
                      <a:prstDash val="solid"/>
                      <a:round/>
                      <a:headEnd type="none" w="med" len="med"/>
                      <a:tailEnd type="none" w="med" len="med"/>
                    </a:lnT>
                    <a:lnB w="6350" cap="flat" cmpd="sng" algn="ctr">
                      <a:solidFill>
                        <a:schemeClr val="tx1">
                          <a:lumMod val="50000"/>
                          <a:lumOff val="50000"/>
                        </a:schemeClr>
                      </a:solidFill>
                      <a:prstDash val="solid"/>
                      <a:round/>
                      <a:headEnd type="none" w="med" len="med"/>
                      <a:tailEnd type="none" w="med" len="med"/>
                    </a:lnB>
                    <a:solidFill>
                      <a:schemeClr val="bg2"/>
                    </a:solidFill>
                  </a:tcPr>
                </a:tc>
                <a:extLst>
                  <a:ext uri="{0D108BD9-81ED-4DB2-BD59-A6C34878D82A}">
                    <a16:rowId xmlns:a16="http://schemas.microsoft.com/office/drawing/2014/main" val="1345974697"/>
                  </a:ext>
                </a:extLst>
              </a:tr>
              <a:tr h="518255">
                <a:tc>
                  <a:txBody>
                    <a:bodyPr/>
                    <a:lstStyle/>
                    <a:p>
                      <a:pPr algn="l" fontAlgn="t"/>
                      <a:r>
                        <a:rPr lang="ja-JP" altLang="en-US" sz="800" b="0" i="0" u="none" strike="noStrike">
                          <a:solidFill>
                            <a:srgbClr val="000000"/>
                          </a:solidFill>
                          <a:effectLst/>
                          <a:latin typeface="MS PGothic" panose="020B0600070205080204" pitchFamily="34" charset="-128"/>
                          <a:ea typeface="MS PGothic" panose="020B0600070205080204" pitchFamily="34" charset="-128"/>
                        </a:rPr>
                        <a:t>インライン型 </a:t>
                      </a:r>
                      <a:r>
                        <a:rPr lang="en-US" altLang="ja-JP" sz="800" b="0" i="0" u="none" strike="noStrike">
                          <a:solidFill>
                            <a:srgbClr val="000000"/>
                          </a:solidFill>
                          <a:effectLst/>
                          <a:latin typeface="MS PGothic" panose="020B0600070205080204" pitchFamily="34" charset="-128"/>
                          <a:ea typeface="MS PGothic" panose="020B0600070205080204" pitchFamily="34" charset="-128"/>
                        </a:rPr>
                        <a:t>IPS</a:t>
                      </a:r>
                    </a:p>
                    <a:p>
                      <a:pPr algn="l" fontAlgn="t"/>
                      <a:r>
                        <a:rPr lang="en-US" sz="800" b="0" i="0" u="none" strike="noStrike">
                          <a:solidFill>
                            <a:srgbClr val="000000"/>
                          </a:solidFill>
                          <a:effectLst/>
                          <a:latin typeface="MS PGothic" panose="020B0600070205080204" pitchFamily="34" charset="-128"/>
                          <a:ea typeface="MS PGothic" panose="020B0600070205080204" pitchFamily="34" charset="-128"/>
                        </a:rPr>
                        <a:t>(</a:t>
                      </a:r>
                      <a:r>
                        <a:rPr lang="ja-JP" altLang="en-US" sz="800" b="0" i="0" u="none" strike="noStrike">
                          <a:solidFill>
                            <a:srgbClr val="000000"/>
                          </a:solidFill>
                          <a:effectLst/>
                          <a:latin typeface="MS PGothic" panose="020B0600070205080204" pitchFamily="34" charset="-128"/>
                          <a:ea typeface="MS PGothic" panose="020B0600070205080204" pitchFamily="34" charset="-128"/>
                        </a:rPr>
                        <a:t>複数のスタンドアロン機器の並行設置</a:t>
                      </a:r>
                      <a:r>
                        <a:rPr lang="en-US" altLang="ja-JP" sz="800" b="0" i="0" u="none" strike="noStrike">
                          <a:solidFill>
                            <a:srgbClr val="000000"/>
                          </a:solidFill>
                          <a:effectLst/>
                          <a:latin typeface="MS PGothic" panose="020B0600070205080204" pitchFamily="34" charset="-128"/>
                          <a:ea typeface="MS PGothic" panose="020B0600070205080204" pitchFamily="34" charset="-128"/>
                        </a:rPr>
                        <a:t>)</a:t>
                      </a:r>
                      <a:endParaRPr lang="en-US" sz="800" b="0" i="0" u="none" strike="noStrike">
                        <a:solidFill>
                          <a:srgbClr val="000000"/>
                        </a:solidFill>
                        <a:effectLst/>
                        <a:latin typeface="MS PGothic" panose="020B0600070205080204" pitchFamily="34" charset="-128"/>
                        <a:ea typeface="MS PGothic" panose="020B0600070205080204" pitchFamily="34" charset="-128"/>
                      </a:endParaRPr>
                    </a:p>
                  </a:txBody>
                  <a:tcPr marL="36000" marR="36000" marT="36000" marB="36000">
                    <a:lnR w="6350" cap="flat" cmpd="sng" algn="ctr">
                      <a:solidFill>
                        <a:schemeClr val="tx1">
                          <a:lumMod val="50000"/>
                          <a:lumOff val="50000"/>
                        </a:schemeClr>
                      </a:solidFill>
                      <a:prstDash val="solid"/>
                      <a:round/>
                      <a:headEnd type="none" w="med" len="med"/>
                      <a:tailEnd type="none" w="med" len="med"/>
                    </a:lnR>
                    <a:lnT w="6350" cap="flat" cmpd="sng" algn="ctr">
                      <a:solidFill>
                        <a:schemeClr val="tx1">
                          <a:lumMod val="50000"/>
                          <a:lumOff val="50000"/>
                        </a:schemeClr>
                      </a:solidFill>
                      <a:prstDash val="solid"/>
                      <a:round/>
                      <a:headEnd type="none" w="med" len="med"/>
                      <a:tailEnd type="none" w="med" len="med"/>
                    </a:lnT>
                    <a:lnB w="6350" cap="flat" cmpd="sng" algn="ctr">
                      <a:solidFill>
                        <a:schemeClr val="tx1">
                          <a:lumMod val="50000"/>
                          <a:lumOff val="50000"/>
                        </a:schemeClr>
                      </a:solidFill>
                      <a:prstDash val="solid"/>
                      <a:round/>
                      <a:headEnd type="none" w="med" len="med"/>
                      <a:tailEnd type="none" w="med" len="med"/>
                    </a:lnB>
                    <a:solidFill>
                      <a:schemeClr val="bg2"/>
                    </a:solidFill>
                  </a:tcPr>
                </a:tc>
                <a:tc>
                  <a:txBody>
                    <a:bodyPr/>
                    <a:lstStyle/>
                    <a:p>
                      <a:pPr marL="46038" indent="-46038" algn="l" fontAlgn="t">
                        <a:buFont typeface="Arial" panose="020B0604020202020204" pitchFamily="34" charset="0"/>
                        <a:buChar char="•"/>
                        <a:tabLst/>
                      </a:pPr>
                      <a:r>
                        <a:rPr lang="ja-JP" altLang="en-US" sz="800" b="0" i="0" u="none" strike="noStrike">
                          <a:solidFill>
                            <a:srgbClr val="000000"/>
                          </a:solidFill>
                          <a:effectLst/>
                          <a:latin typeface="MS PGothic" panose="020B0600070205080204" pitchFamily="34" charset="-128"/>
                          <a:ea typeface="MS PGothic" panose="020B0600070205080204" pitchFamily="34" charset="-128"/>
                        </a:rPr>
                        <a:t>対向アプライアンス複数をまたがるリンク アグリゲーション</a:t>
                      </a:r>
                      <a:endParaRPr lang="en-US" altLang="ja-JP" sz="800" b="0" i="0" u="none" strike="noStrike">
                        <a:solidFill>
                          <a:srgbClr val="000000"/>
                        </a:solidFill>
                        <a:effectLst/>
                        <a:latin typeface="MS PGothic" panose="020B0600070205080204" pitchFamily="34" charset="-128"/>
                        <a:ea typeface="MS PGothic" panose="020B0600070205080204" pitchFamily="34" charset="-128"/>
                      </a:endParaRPr>
                    </a:p>
                    <a:p>
                      <a:pPr marL="46038" indent="-46038" algn="l" fontAlgn="t">
                        <a:buFont typeface="Arial" panose="020B0604020202020204" pitchFamily="34" charset="0"/>
                        <a:buChar char="•"/>
                        <a:tabLst/>
                      </a:pPr>
                      <a:r>
                        <a:rPr lang="en-US" altLang="ja-JP" sz="800" b="0" i="0" u="none" strike="noStrike">
                          <a:solidFill>
                            <a:srgbClr val="000000"/>
                          </a:solidFill>
                          <a:effectLst/>
                          <a:latin typeface="MS PGothic" panose="020B0600070205080204" pitchFamily="34" charset="-128"/>
                          <a:ea typeface="MS PGothic" panose="020B0600070205080204" pitchFamily="34" charset="-128"/>
                        </a:rPr>
                        <a:t>VLAN</a:t>
                      </a:r>
                      <a:r>
                        <a:rPr lang="ja-JP" altLang="en-US" sz="800" b="0" i="0" u="none" strike="noStrike">
                          <a:solidFill>
                            <a:srgbClr val="000000"/>
                          </a:solidFill>
                          <a:effectLst/>
                          <a:latin typeface="MS PGothic" panose="020B0600070205080204" pitchFamily="34" charset="-128"/>
                          <a:ea typeface="MS PGothic" panose="020B0600070205080204" pitchFamily="34" charset="-128"/>
                        </a:rPr>
                        <a:t> トランク</a:t>
                      </a:r>
                    </a:p>
                  </a:txBody>
                  <a:tcPr marL="36000" marR="36000" marT="36000" marB="36000">
                    <a:lnL w="6350" cap="flat" cmpd="sng" algn="ctr">
                      <a:solidFill>
                        <a:schemeClr val="tx1">
                          <a:lumMod val="50000"/>
                          <a:lumOff val="50000"/>
                        </a:schemeClr>
                      </a:solidFill>
                      <a:prstDash val="solid"/>
                      <a:round/>
                      <a:headEnd type="none" w="med" len="med"/>
                      <a:tailEnd type="none" w="med" len="med"/>
                    </a:lnL>
                    <a:lnR w="6350" cap="flat" cmpd="sng" algn="ctr">
                      <a:solidFill>
                        <a:schemeClr val="tx1">
                          <a:lumMod val="50000"/>
                          <a:lumOff val="50000"/>
                        </a:schemeClr>
                      </a:solidFill>
                      <a:prstDash val="solid"/>
                      <a:round/>
                      <a:headEnd type="none" w="med" len="med"/>
                      <a:tailEnd type="none" w="med" len="med"/>
                    </a:lnR>
                    <a:lnT w="6350" cap="flat" cmpd="sng" algn="ctr">
                      <a:solidFill>
                        <a:schemeClr val="tx1">
                          <a:lumMod val="50000"/>
                          <a:lumOff val="50000"/>
                        </a:schemeClr>
                      </a:solidFill>
                      <a:prstDash val="solid"/>
                      <a:round/>
                      <a:headEnd type="none" w="med" len="med"/>
                      <a:tailEnd type="none" w="med" len="med"/>
                    </a:lnT>
                    <a:lnB w="6350" cap="flat" cmpd="sng" algn="ctr">
                      <a:solidFill>
                        <a:schemeClr val="tx1">
                          <a:lumMod val="50000"/>
                          <a:lumOff val="50000"/>
                        </a:schemeClr>
                      </a:solidFill>
                      <a:prstDash val="solid"/>
                      <a:round/>
                      <a:headEnd type="none" w="med" len="med"/>
                      <a:tailEnd type="none" w="med" len="med"/>
                    </a:lnB>
                    <a:solidFill>
                      <a:schemeClr val="bg2"/>
                    </a:solidFill>
                  </a:tcPr>
                </a:tc>
                <a:tc>
                  <a:txBody>
                    <a:bodyPr/>
                    <a:lstStyle/>
                    <a:p>
                      <a:pPr marL="46038" marR="0" lvl="0" indent="-46038" algn="l" defTabSz="685777" rtl="0" eaLnBrk="1" fontAlgn="t" latinLnBrk="0" hangingPunct="1">
                        <a:lnSpc>
                          <a:spcPct val="100000"/>
                        </a:lnSpc>
                        <a:spcBef>
                          <a:spcPts val="0"/>
                        </a:spcBef>
                        <a:spcAft>
                          <a:spcPts val="0"/>
                        </a:spcAft>
                        <a:buClrTx/>
                        <a:buSzTx/>
                        <a:buFont typeface="Arial" panose="020B0604020202020204" pitchFamily="34" charset="0"/>
                        <a:buChar char="•"/>
                        <a:tabLst/>
                        <a:defRPr/>
                      </a:pPr>
                      <a:r>
                        <a:rPr lang="ja-JP" altLang="en-US" sz="800" u="none" strike="noStrike">
                          <a:effectLst/>
                          <a:latin typeface="MS PGothic" panose="020B0600070205080204" pitchFamily="34" charset="-128"/>
                          <a:ea typeface="MS PGothic" panose="020B0600070205080204" pitchFamily="34" charset="-128"/>
                        </a:rPr>
                        <a:t>単一の物理リンク、または複数物理リンクのリンク アグリゲーション</a:t>
                      </a:r>
                      <a:endParaRPr lang="en-US" altLang="ja-JP" sz="800" u="none" strike="noStrike">
                        <a:effectLst/>
                        <a:latin typeface="MS PGothic" panose="020B0600070205080204" pitchFamily="34" charset="-128"/>
                        <a:ea typeface="MS PGothic" panose="020B0600070205080204" pitchFamily="34" charset="-128"/>
                      </a:endParaRPr>
                    </a:p>
                    <a:p>
                      <a:pPr marL="46038" marR="0" lvl="0" indent="-46038" algn="l" defTabSz="685777" rtl="0" eaLnBrk="1" fontAlgn="t" latinLnBrk="0" hangingPunct="1">
                        <a:lnSpc>
                          <a:spcPct val="100000"/>
                        </a:lnSpc>
                        <a:spcBef>
                          <a:spcPts val="0"/>
                        </a:spcBef>
                        <a:spcAft>
                          <a:spcPts val="0"/>
                        </a:spcAft>
                        <a:buClrTx/>
                        <a:buSzTx/>
                        <a:buFont typeface="Arial" panose="020B0604020202020204" pitchFamily="34" charset="0"/>
                        <a:buChar char="•"/>
                        <a:tabLst/>
                        <a:defRPr/>
                      </a:pPr>
                      <a:r>
                        <a:rPr lang="en-US" altLang="ja-JP" sz="800" u="none" strike="noStrike">
                          <a:effectLst/>
                          <a:latin typeface="MS PGothic" panose="020B0600070205080204" pitchFamily="34" charset="-128"/>
                          <a:ea typeface="MS PGothic" panose="020B0600070205080204" pitchFamily="34" charset="-128"/>
                        </a:rPr>
                        <a:t>VLAN </a:t>
                      </a:r>
                      <a:r>
                        <a:rPr lang="ja-JP" altLang="en-US" sz="800" u="none" strike="noStrike">
                          <a:effectLst/>
                          <a:latin typeface="MS PGothic" panose="020B0600070205080204" pitchFamily="34" charset="-128"/>
                          <a:ea typeface="MS PGothic" panose="020B0600070205080204" pitchFamily="34" charset="-128"/>
                        </a:rPr>
                        <a:t>トランク</a:t>
                      </a:r>
                      <a:endParaRPr lang="ja-JP" altLang="en-US" sz="800" b="0" i="0" u="none" strike="noStrike">
                        <a:solidFill>
                          <a:srgbClr val="000000"/>
                        </a:solidFill>
                        <a:effectLst/>
                        <a:latin typeface="MS PGothic" panose="020B0600070205080204" pitchFamily="34" charset="-128"/>
                        <a:ea typeface="MS PGothic" panose="020B0600070205080204" pitchFamily="34" charset="-128"/>
                      </a:endParaRPr>
                    </a:p>
                  </a:txBody>
                  <a:tcPr marL="36000" marR="36000" marT="36000" marB="36000">
                    <a:lnL w="6350" cap="flat" cmpd="sng" algn="ctr">
                      <a:solidFill>
                        <a:schemeClr val="tx1">
                          <a:lumMod val="50000"/>
                          <a:lumOff val="50000"/>
                        </a:schemeClr>
                      </a:solidFill>
                      <a:prstDash val="solid"/>
                      <a:round/>
                      <a:headEnd type="none" w="med" len="med"/>
                      <a:tailEnd type="none" w="med" len="med"/>
                    </a:lnL>
                    <a:lnR w="6350" cap="flat" cmpd="sng" algn="ctr">
                      <a:solidFill>
                        <a:schemeClr val="tx1">
                          <a:lumMod val="50000"/>
                          <a:lumOff val="50000"/>
                        </a:schemeClr>
                      </a:solidFill>
                      <a:prstDash val="solid"/>
                      <a:round/>
                      <a:headEnd type="none" w="med" len="med"/>
                      <a:tailEnd type="none" w="med" len="med"/>
                    </a:lnR>
                    <a:lnT w="6350" cap="flat" cmpd="sng" algn="ctr">
                      <a:solidFill>
                        <a:schemeClr val="tx1">
                          <a:lumMod val="50000"/>
                          <a:lumOff val="50000"/>
                        </a:schemeClr>
                      </a:solidFill>
                      <a:prstDash val="solid"/>
                      <a:round/>
                      <a:headEnd type="none" w="med" len="med"/>
                      <a:tailEnd type="none" w="med" len="med"/>
                    </a:lnT>
                    <a:lnB w="6350" cap="flat" cmpd="sng" algn="ctr">
                      <a:solidFill>
                        <a:schemeClr val="tx1">
                          <a:lumMod val="50000"/>
                          <a:lumOff val="50000"/>
                        </a:schemeClr>
                      </a:solidFill>
                      <a:prstDash val="solid"/>
                      <a:round/>
                      <a:headEnd type="none" w="med" len="med"/>
                      <a:tailEnd type="none" w="med" len="med"/>
                    </a:lnB>
                    <a:solidFill>
                      <a:schemeClr val="bg2"/>
                    </a:solidFill>
                  </a:tcPr>
                </a:tc>
                <a:tc vMerge="1">
                  <a:txBody>
                    <a:bodyPr/>
                    <a:lstStyle/>
                    <a:p>
                      <a:pPr marL="0" marR="0" lvl="0" indent="0" algn="l" defTabSz="685777" rtl="0" eaLnBrk="1" fontAlgn="t" latinLnBrk="0" hangingPunct="1">
                        <a:lnSpc>
                          <a:spcPct val="100000"/>
                        </a:lnSpc>
                        <a:spcBef>
                          <a:spcPts val="0"/>
                        </a:spcBef>
                        <a:spcAft>
                          <a:spcPts val="0"/>
                        </a:spcAft>
                        <a:buClrTx/>
                        <a:buSzTx/>
                        <a:buFontTx/>
                        <a:buNone/>
                        <a:tabLst/>
                        <a:defRPr/>
                      </a:pPr>
                      <a:endParaRPr lang="ja-JP" altLang="en-US" sz="800" b="0" i="0" u="none" strike="noStrike">
                        <a:solidFill>
                          <a:srgbClr val="000000"/>
                        </a:solidFill>
                        <a:effectLst/>
                        <a:latin typeface="MS PGothic" panose="020B0600070205080204" pitchFamily="34" charset="-128"/>
                        <a:ea typeface="MS PGothic" panose="020B0600070205080204" pitchFamily="34" charset="-128"/>
                      </a:endParaRPr>
                    </a:p>
                  </a:txBody>
                  <a:tcPr marL="36000" marR="36000" marT="36000" marB="36000">
                    <a:lnL w="6350" cap="flat" cmpd="sng" algn="ctr">
                      <a:solidFill>
                        <a:schemeClr val="tx1">
                          <a:lumMod val="50000"/>
                          <a:lumOff val="50000"/>
                        </a:schemeClr>
                      </a:solidFill>
                      <a:prstDash val="solid"/>
                      <a:round/>
                      <a:headEnd type="none" w="med" len="med"/>
                      <a:tailEnd type="none" w="med" len="med"/>
                    </a:lnL>
                    <a:lnR w="6350" cap="flat" cmpd="sng" algn="ctr">
                      <a:solidFill>
                        <a:schemeClr val="tx1">
                          <a:lumMod val="50000"/>
                          <a:lumOff val="50000"/>
                        </a:schemeClr>
                      </a:solidFill>
                      <a:prstDash val="solid"/>
                      <a:round/>
                      <a:headEnd type="none" w="med" len="med"/>
                      <a:tailEnd type="none" w="med" len="med"/>
                    </a:lnR>
                    <a:lnT w="6350" cap="flat" cmpd="sng" algn="ctr">
                      <a:solidFill>
                        <a:schemeClr val="tx1">
                          <a:lumMod val="50000"/>
                          <a:lumOff val="50000"/>
                        </a:schemeClr>
                      </a:solidFill>
                      <a:prstDash val="solid"/>
                      <a:round/>
                      <a:headEnd type="none" w="med" len="med"/>
                      <a:tailEnd type="none" w="med" len="med"/>
                    </a:lnT>
                    <a:lnB w="6350" cap="flat" cmpd="sng" algn="ctr">
                      <a:solidFill>
                        <a:schemeClr val="tx1">
                          <a:lumMod val="50000"/>
                          <a:lumOff val="50000"/>
                        </a:schemeClr>
                      </a:solidFill>
                      <a:prstDash val="solid"/>
                      <a:round/>
                      <a:headEnd type="none" w="med" len="med"/>
                      <a:tailEnd type="none" w="med" len="med"/>
                    </a:lnB>
                    <a:solidFill>
                      <a:schemeClr val="bg2"/>
                    </a:solidFill>
                  </a:tcPr>
                </a:tc>
                <a:tc rowSpan="2">
                  <a:txBody>
                    <a:bodyPr/>
                    <a:lstStyle/>
                    <a:p>
                      <a:pPr algn="l" fontAlgn="t"/>
                      <a:r>
                        <a:rPr lang="ja-JP" altLang="en-US" sz="800" u="none" strike="noStrike">
                          <a:effectLst/>
                          <a:latin typeface="MS PGothic" panose="020B0600070205080204" pitchFamily="34" charset="-128"/>
                          <a:ea typeface="MS PGothic" panose="020B0600070205080204" pitchFamily="34" charset="-128"/>
                        </a:rPr>
                        <a:t>スイッチ側リンク アグリゲーションの負荷分散を送信元 </a:t>
                      </a:r>
                      <a:r>
                        <a:rPr lang="en-US" sz="800" u="none" strike="noStrike">
                          <a:effectLst/>
                          <a:latin typeface="MS PGothic" panose="020B0600070205080204" pitchFamily="34" charset="-128"/>
                          <a:ea typeface="MS PGothic" panose="020B0600070205080204" pitchFamily="34" charset="-128"/>
                        </a:rPr>
                        <a:t>IP </a:t>
                      </a:r>
                      <a:r>
                        <a:rPr lang="ja-JP" altLang="en-US" sz="800" u="none" strike="noStrike">
                          <a:effectLst/>
                          <a:latin typeface="MS PGothic" panose="020B0600070205080204" pitchFamily="34" charset="-128"/>
                          <a:ea typeface="MS PGothic" panose="020B0600070205080204" pitchFamily="34" charset="-128"/>
                        </a:rPr>
                        <a:t>アドレスと送信先 </a:t>
                      </a:r>
                      <a:r>
                        <a:rPr lang="en-US" sz="800" u="none" strike="noStrike">
                          <a:effectLst/>
                          <a:latin typeface="MS PGothic" panose="020B0600070205080204" pitchFamily="34" charset="-128"/>
                          <a:ea typeface="MS PGothic" panose="020B0600070205080204" pitchFamily="34" charset="-128"/>
                        </a:rPr>
                        <a:t>IP </a:t>
                      </a:r>
                      <a:r>
                        <a:rPr lang="ja-JP" altLang="en-US" sz="800" u="none" strike="noStrike">
                          <a:effectLst/>
                          <a:latin typeface="MS PGothic" panose="020B0600070205080204" pitchFamily="34" charset="-128"/>
                          <a:ea typeface="MS PGothic" panose="020B0600070205080204" pitchFamily="34" charset="-128"/>
                        </a:rPr>
                        <a:t>アドレスに基づくハッシュにする</a:t>
                      </a:r>
                      <a:r>
                        <a:rPr lang="en-US" altLang="ja-JP" sz="800" u="none" strike="noStrike">
                          <a:effectLst/>
                          <a:latin typeface="MS PGothic" panose="020B0600070205080204" pitchFamily="34" charset="-128"/>
                          <a:ea typeface="MS PGothic" panose="020B0600070205080204" pitchFamily="34" charset="-128"/>
                        </a:rPr>
                        <a:t>(</a:t>
                      </a:r>
                      <a:r>
                        <a:rPr lang="ja-JP" altLang="en-US" sz="800" u="none" strike="noStrike">
                          <a:effectLst/>
                          <a:latin typeface="MS PGothic" panose="020B0600070205080204" pitchFamily="34" charset="-128"/>
                          <a:ea typeface="MS PGothic" panose="020B0600070205080204" pitchFamily="34" charset="-128"/>
                        </a:rPr>
                        <a:t>負荷分散先アプライアンスの一意性確保</a:t>
                      </a:r>
                      <a:r>
                        <a:rPr lang="en-US" altLang="ja-JP" sz="800" u="none" strike="noStrike">
                          <a:effectLst/>
                          <a:latin typeface="MS PGothic" panose="020B0600070205080204" pitchFamily="34" charset="-128"/>
                          <a:ea typeface="MS PGothic" panose="020B0600070205080204" pitchFamily="34" charset="-128"/>
                        </a:rPr>
                        <a:t>)</a:t>
                      </a:r>
                      <a:br>
                        <a:rPr lang="ja-JP" altLang="en-US" sz="800" u="none" strike="noStrike">
                          <a:effectLst/>
                          <a:latin typeface="MS PGothic" panose="020B0600070205080204" pitchFamily="34" charset="-128"/>
                          <a:ea typeface="MS PGothic" panose="020B0600070205080204" pitchFamily="34" charset="-128"/>
                        </a:rPr>
                      </a:br>
                      <a:r>
                        <a:rPr lang="en-US" altLang="ja-JP" sz="800" u="none" strike="noStrike">
                          <a:effectLst/>
                          <a:latin typeface="MS PGothic" panose="020B0600070205080204" pitchFamily="34" charset="-128"/>
                          <a:ea typeface="MS PGothic" panose="020B0600070205080204" pitchFamily="34" charset="-128"/>
                        </a:rPr>
                        <a:t>(</a:t>
                      </a:r>
                      <a:r>
                        <a:rPr lang="en-US" sz="800" u="none" strike="noStrike">
                          <a:effectLst/>
                          <a:latin typeface="MS PGothic" panose="020B0600070205080204" pitchFamily="34" charset="-128"/>
                          <a:ea typeface="MS PGothic" panose="020B0600070205080204" pitchFamily="34" charset="-128"/>
                        </a:rPr>
                        <a:t>config)# port-channel load-balance src-dst-ip </a:t>
                      </a:r>
                      <a:r>
                        <a:rPr lang="ja-JP" altLang="en-US" sz="800" u="none" strike="noStrike">
                          <a:effectLst/>
                          <a:latin typeface="MS PGothic" panose="020B0600070205080204" pitchFamily="34" charset="-128"/>
                          <a:ea typeface="MS PGothic" panose="020B0600070205080204" pitchFamily="34" charset="-128"/>
                        </a:rPr>
                        <a:t>など </a:t>
                      </a:r>
                      <a:endParaRPr lang="ja-JP" altLang="en-US" sz="800" b="0" i="0" u="none" strike="noStrike">
                        <a:solidFill>
                          <a:srgbClr val="000000"/>
                        </a:solidFill>
                        <a:effectLst/>
                        <a:latin typeface="MS PGothic" panose="020B0600070205080204" pitchFamily="34" charset="-128"/>
                        <a:ea typeface="MS PGothic" panose="020B0600070205080204" pitchFamily="34" charset="-128"/>
                      </a:endParaRPr>
                    </a:p>
                  </a:txBody>
                  <a:tcPr marL="36000" marR="36000" marT="36000" marB="36000">
                    <a:lnL w="6350" cap="flat" cmpd="sng" algn="ctr">
                      <a:solidFill>
                        <a:schemeClr val="tx1">
                          <a:lumMod val="50000"/>
                          <a:lumOff val="50000"/>
                        </a:schemeClr>
                      </a:solidFill>
                      <a:prstDash val="solid"/>
                      <a:round/>
                      <a:headEnd type="none" w="med" len="med"/>
                      <a:tailEnd type="none" w="med" len="med"/>
                    </a:lnL>
                    <a:lnT w="6350" cap="flat" cmpd="sng" algn="ctr">
                      <a:solidFill>
                        <a:schemeClr val="tx1">
                          <a:lumMod val="50000"/>
                          <a:lumOff val="50000"/>
                        </a:schemeClr>
                      </a:solidFill>
                      <a:prstDash val="solid"/>
                      <a:round/>
                      <a:headEnd type="none" w="med" len="med"/>
                      <a:tailEnd type="none" w="med" len="med"/>
                    </a:lnT>
                    <a:lnB w="6350" cap="flat" cmpd="sng" algn="ctr">
                      <a:solidFill>
                        <a:schemeClr val="tx1">
                          <a:lumMod val="50000"/>
                          <a:lumOff val="50000"/>
                        </a:schemeClr>
                      </a:solidFill>
                      <a:prstDash val="solid"/>
                      <a:round/>
                      <a:headEnd type="none" w="med" len="med"/>
                      <a:tailEnd type="none" w="med" len="med"/>
                    </a:lnB>
                    <a:solidFill>
                      <a:schemeClr val="bg2"/>
                    </a:solidFill>
                  </a:tcPr>
                </a:tc>
                <a:extLst>
                  <a:ext uri="{0D108BD9-81ED-4DB2-BD59-A6C34878D82A}">
                    <a16:rowId xmlns:a16="http://schemas.microsoft.com/office/drawing/2014/main" val="2465231572"/>
                  </a:ext>
                </a:extLst>
              </a:tr>
              <a:tr h="518255">
                <a:tc>
                  <a:txBody>
                    <a:bodyPr/>
                    <a:lstStyle/>
                    <a:p>
                      <a:pPr algn="l" fontAlgn="t"/>
                      <a:r>
                        <a:rPr lang="ja-JP" altLang="en-US" sz="800" u="none" strike="noStrike">
                          <a:effectLst/>
                          <a:latin typeface="MS PGothic" panose="020B0600070205080204" pitchFamily="34" charset="-128"/>
                          <a:ea typeface="MS PGothic" panose="020B0600070205080204" pitchFamily="34" charset="-128"/>
                        </a:rPr>
                        <a:t>プロミスキャス型 </a:t>
                      </a:r>
                      <a:r>
                        <a:rPr lang="en-US" sz="800" u="none" strike="noStrike">
                          <a:effectLst/>
                          <a:latin typeface="MS PGothic" panose="020B0600070205080204" pitchFamily="34" charset="-128"/>
                          <a:ea typeface="MS PGothic" panose="020B0600070205080204" pitchFamily="34" charset="-128"/>
                        </a:rPr>
                        <a:t>IPS</a:t>
                      </a:r>
                      <a:br>
                        <a:rPr lang="en-US" sz="800" u="none" strike="noStrike">
                          <a:effectLst/>
                          <a:latin typeface="MS PGothic" panose="020B0600070205080204" pitchFamily="34" charset="-128"/>
                          <a:ea typeface="MS PGothic" panose="020B0600070205080204" pitchFamily="34" charset="-128"/>
                        </a:rPr>
                      </a:br>
                      <a:r>
                        <a:rPr lang="en-US" sz="800" u="none" strike="noStrike">
                          <a:effectLst/>
                          <a:latin typeface="MS PGothic" panose="020B0600070205080204" pitchFamily="34" charset="-128"/>
                          <a:ea typeface="MS PGothic" panose="020B0600070205080204" pitchFamily="34" charset="-128"/>
                        </a:rPr>
                        <a:t>NetFlow </a:t>
                      </a:r>
                      <a:r>
                        <a:rPr lang="ja-JP" altLang="en-US" sz="800" u="none" strike="noStrike">
                          <a:effectLst/>
                          <a:latin typeface="MS PGothic" panose="020B0600070205080204" pitchFamily="34" charset="-128"/>
                          <a:ea typeface="MS PGothic" panose="020B0600070205080204" pitchFamily="34" charset="-128"/>
                        </a:rPr>
                        <a:t>生成装置</a:t>
                      </a:r>
                      <a:endParaRPr lang="ja-JP" altLang="en-US" sz="800" b="0" i="0" u="none" strike="noStrike">
                        <a:solidFill>
                          <a:srgbClr val="000000"/>
                        </a:solidFill>
                        <a:effectLst/>
                        <a:latin typeface="MS PGothic" panose="020B0600070205080204" pitchFamily="34" charset="-128"/>
                        <a:ea typeface="MS PGothic" panose="020B0600070205080204" pitchFamily="34" charset="-128"/>
                      </a:endParaRPr>
                    </a:p>
                  </a:txBody>
                  <a:tcPr marL="36000" marR="36000" marT="36000" marB="36000">
                    <a:lnR w="6350" cap="flat" cmpd="sng" algn="ctr">
                      <a:solidFill>
                        <a:schemeClr val="tx1">
                          <a:lumMod val="50000"/>
                          <a:lumOff val="50000"/>
                        </a:schemeClr>
                      </a:solidFill>
                      <a:prstDash val="solid"/>
                      <a:round/>
                      <a:headEnd type="none" w="med" len="med"/>
                      <a:tailEnd type="none" w="med" len="med"/>
                    </a:lnR>
                    <a:lnT w="6350" cap="flat" cmpd="sng" algn="ctr">
                      <a:solidFill>
                        <a:schemeClr val="tx1">
                          <a:lumMod val="50000"/>
                          <a:lumOff val="50000"/>
                        </a:schemeClr>
                      </a:solidFill>
                      <a:prstDash val="solid"/>
                      <a:round/>
                      <a:headEnd type="none" w="med" len="med"/>
                      <a:tailEnd type="none" w="med" len="med"/>
                    </a:lnT>
                    <a:lnB w="6350" cap="flat" cmpd="sng" algn="ctr">
                      <a:solidFill>
                        <a:schemeClr val="tx1">
                          <a:lumMod val="50000"/>
                          <a:lumOff val="50000"/>
                        </a:schemeClr>
                      </a:solidFill>
                      <a:prstDash val="solid"/>
                      <a:round/>
                      <a:headEnd type="none" w="med" len="med"/>
                      <a:tailEnd type="none" w="med" len="med"/>
                    </a:lnB>
                    <a:solidFill>
                      <a:schemeClr val="bg2"/>
                    </a:solidFill>
                  </a:tcPr>
                </a:tc>
                <a:tc>
                  <a:txBody>
                    <a:bodyPr/>
                    <a:lstStyle/>
                    <a:p>
                      <a:pPr marL="46038" indent="-46038" algn="l" fontAlgn="t">
                        <a:buFont typeface="Arial" panose="020B0604020202020204" pitchFamily="34" charset="0"/>
                        <a:buChar char="•"/>
                        <a:tabLst/>
                      </a:pPr>
                      <a:r>
                        <a:rPr lang="ja-JP" altLang="en-US" sz="800" u="none" strike="noStrike">
                          <a:effectLst/>
                          <a:latin typeface="MS PGothic" panose="020B0600070205080204" pitchFamily="34" charset="-128"/>
                          <a:ea typeface="MS PGothic" panose="020B0600070205080204" pitchFamily="34" charset="-128"/>
                        </a:rPr>
                        <a:t>複数の対向アプライアンスにまたがるリンク アグリゲーション</a:t>
                      </a:r>
                      <a:endParaRPr lang="en-US" altLang="ja-JP" sz="800" u="none" strike="noStrike">
                        <a:effectLst/>
                        <a:latin typeface="MS PGothic" panose="020B0600070205080204" pitchFamily="34" charset="-128"/>
                        <a:ea typeface="MS PGothic" panose="020B0600070205080204" pitchFamily="34" charset="-128"/>
                      </a:endParaRPr>
                    </a:p>
                    <a:p>
                      <a:pPr marL="46038" indent="-46038" algn="l" fontAlgn="t">
                        <a:buFont typeface="Arial" panose="020B0604020202020204" pitchFamily="34" charset="0"/>
                        <a:buChar char="•"/>
                        <a:tabLst/>
                      </a:pPr>
                      <a:r>
                        <a:rPr lang="ja-JP" altLang="en-US" sz="800" u="none" strike="noStrike">
                          <a:effectLst/>
                          <a:latin typeface="MS PGothic" panose="020B0600070205080204" pitchFamily="34" charset="-128"/>
                          <a:ea typeface="MS PGothic" panose="020B0600070205080204" pitchFamily="34" charset="-128"/>
                        </a:rPr>
                        <a:t>ポートミラーリング</a:t>
                      </a:r>
                      <a:endParaRPr lang="ja-JP" altLang="en-US" sz="800" b="0" i="0" u="none" strike="noStrike">
                        <a:solidFill>
                          <a:srgbClr val="000000"/>
                        </a:solidFill>
                        <a:effectLst/>
                        <a:latin typeface="MS PGothic" panose="020B0600070205080204" pitchFamily="34" charset="-128"/>
                        <a:ea typeface="MS PGothic" panose="020B0600070205080204" pitchFamily="34" charset="-128"/>
                      </a:endParaRPr>
                    </a:p>
                  </a:txBody>
                  <a:tcPr marL="36000" marR="36000" marT="36000" marB="36000">
                    <a:lnL w="6350" cap="flat" cmpd="sng" algn="ctr">
                      <a:solidFill>
                        <a:schemeClr val="tx1">
                          <a:lumMod val="50000"/>
                          <a:lumOff val="50000"/>
                        </a:schemeClr>
                      </a:solidFill>
                      <a:prstDash val="solid"/>
                      <a:round/>
                      <a:headEnd type="none" w="med" len="med"/>
                      <a:tailEnd type="none" w="med" len="med"/>
                    </a:lnL>
                    <a:lnR w="6350" cap="flat" cmpd="sng" algn="ctr">
                      <a:solidFill>
                        <a:schemeClr val="tx1">
                          <a:lumMod val="50000"/>
                          <a:lumOff val="50000"/>
                        </a:schemeClr>
                      </a:solidFill>
                      <a:prstDash val="solid"/>
                      <a:round/>
                      <a:headEnd type="none" w="med" len="med"/>
                      <a:tailEnd type="none" w="med" len="med"/>
                    </a:lnR>
                    <a:lnT w="6350" cap="flat" cmpd="sng" algn="ctr">
                      <a:solidFill>
                        <a:schemeClr val="tx1">
                          <a:lumMod val="50000"/>
                          <a:lumOff val="50000"/>
                        </a:schemeClr>
                      </a:solidFill>
                      <a:prstDash val="solid"/>
                      <a:round/>
                      <a:headEnd type="none" w="med" len="med"/>
                      <a:tailEnd type="none" w="med" len="med"/>
                    </a:lnT>
                    <a:lnB w="6350" cap="flat" cmpd="sng" algn="ctr">
                      <a:solidFill>
                        <a:schemeClr val="tx1">
                          <a:lumMod val="50000"/>
                          <a:lumOff val="50000"/>
                        </a:schemeClr>
                      </a:solidFill>
                      <a:prstDash val="solid"/>
                      <a:round/>
                      <a:headEnd type="none" w="med" len="med"/>
                      <a:tailEnd type="none" w="med" len="med"/>
                    </a:lnB>
                    <a:solidFill>
                      <a:schemeClr val="bg2"/>
                    </a:solidFill>
                  </a:tcPr>
                </a:tc>
                <a:tc>
                  <a:txBody>
                    <a:bodyPr/>
                    <a:lstStyle/>
                    <a:p>
                      <a:pPr marL="46038" indent="-46038" algn="l" fontAlgn="t">
                        <a:buFont typeface="Arial" panose="020B0604020202020204" pitchFamily="34" charset="0"/>
                        <a:buChar char="•"/>
                        <a:tabLst/>
                      </a:pPr>
                      <a:r>
                        <a:rPr lang="ja-JP" altLang="en-US" sz="800" u="none" strike="noStrike">
                          <a:effectLst/>
                          <a:latin typeface="MS PGothic" panose="020B0600070205080204" pitchFamily="34" charset="-128"/>
                          <a:ea typeface="MS PGothic" panose="020B0600070205080204" pitchFamily="34" charset="-128"/>
                        </a:rPr>
                        <a:t>単一の物理リンク</a:t>
                      </a:r>
                      <a:endParaRPr lang="ja-JP" altLang="en-US" sz="800" b="0" i="0" u="none" strike="noStrike">
                        <a:solidFill>
                          <a:srgbClr val="000000"/>
                        </a:solidFill>
                        <a:effectLst/>
                        <a:latin typeface="MS PGothic" panose="020B0600070205080204" pitchFamily="34" charset="-128"/>
                        <a:ea typeface="MS PGothic" panose="020B0600070205080204" pitchFamily="34" charset="-128"/>
                      </a:endParaRPr>
                    </a:p>
                  </a:txBody>
                  <a:tcPr marL="36000" marR="36000" marT="36000" marB="36000">
                    <a:lnL w="6350" cap="flat" cmpd="sng" algn="ctr">
                      <a:solidFill>
                        <a:schemeClr val="tx1">
                          <a:lumMod val="50000"/>
                          <a:lumOff val="50000"/>
                        </a:schemeClr>
                      </a:solidFill>
                      <a:prstDash val="solid"/>
                      <a:round/>
                      <a:headEnd type="none" w="med" len="med"/>
                      <a:tailEnd type="none" w="med" len="med"/>
                    </a:lnL>
                    <a:lnR w="6350" cap="flat" cmpd="sng" algn="ctr">
                      <a:solidFill>
                        <a:schemeClr val="tx1">
                          <a:lumMod val="50000"/>
                          <a:lumOff val="50000"/>
                        </a:schemeClr>
                      </a:solidFill>
                      <a:prstDash val="solid"/>
                      <a:round/>
                      <a:headEnd type="none" w="med" len="med"/>
                      <a:tailEnd type="none" w="med" len="med"/>
                    </a:lnR>
                    <a:lnT w="6350" cap="flat" cmpd="sng" algn="ctr">
                      <a:solidFill>
                        <a:schemeClr val="tx1">
                          <a:lumMod val="50000"/>
                          <a:lumOff val="50000"/>
                        </a:schemeClr>
                      </a:solidFill>
                      <a:prstDash val="solid"/>
                      <a:round/>
                      <a:headEnd type="none" w="med" len="med"/>
                      <a:tailEnd type="none" w="med" len="med"/>
                    </a:lnT>
                    <a:lnB w="6350" cap="flat" cmpd="sng" algn="ctr">
                      <a:solidFill>
                        <a:schemeClr val="tx1">
                          <a:lumMod val="50000"/>
                          <a:lumOff val="50000"/>
                        </a:schemeClr>
                      </a:solidFill>
                      <a:prstDash val="solid"/>
                      <a:round/>
                      <a:headEnd type="none" w="med" len="med"/>
                      <a:tailEnd type="none" w="med" len="med"/>
                    </a:lnB>
                    <a:solidFill>
                      <a:schemeClr val="bg2"/>
                    </a:solidFill>
                  </a:tcPr>
                </a:tc>
                <a:tc>
                  <a:txBody>
                    <a:bodyPr/>
                    <a:lstStyle/>
                    <a:p>
                      <a:pPr algn="l" fontAlgn="t"/>
                      <a:r>
                        <a:rPr lang="ja-JP" altLang="en-US" sz="800" u="none" strike="noStrike">
                          <a:effectLst/>
                          <a:latin typeface="MS PGothic" panose="020B0600070205080204" pitchFamily="34" charset="-128"/>
                          <a:ea typeface="MS PGothic" panose="020B0600070205080204" pitchFamily="34" charset="-128"/>
                        </a:rPr>
                        <a:t>転送なし</a:t>
                      </a:r>
                      <a:endParaRPr lang="ja-JP" altLang="en-US" sz="800" b="0" i="0" u="none" strike="noStrike">
                        <a:solidFill>
                          <a:srgbClr val="000000"/>
                        </a:solidFill>
                        <a:effectLst/>
                        <a:latin typeface="MS PGothic" panose="020B0600070205080204" pitchFamily="34" charset="-128"/>
                        <a:ea typeface="MS PGothic" panose="020B0600070205080204" pitchFamily="34" charset="-128"/>
                      </a:endParaRPr>
                    </a:p>
                  </a:txBody>
                  <a:tcPr marL="36000" marR="36000" marT="36000" marB="36000">
                    <a:lnL w="6350" cap="flat" cmpd="sng" algn="ctr">
                      <a:solidFill>
                        <a:schemeClr val="tx1">
                          <a:lumMod val="50000"/>
                          <a:lumOff val="50000"/>
                        </a:schemeClr>
                      </a:solidFill>
                      <a:prstDash val="solid"/>
                      <a:round/>
                      <a:headEnd type="none" w="med" len="med"/>
                      <a:tailEnd type="none" w="med" len="med"/>
                    </a:lnL>
                    <a:lnR w="6350" cap="flat" cmpd="sng" algn="ctr">
                      <a:solidFill>
                        <a:schemeClr val="tx1">
                          <a:lumMod val="50000"/>
                          <a:lumOff val="50000"/>
                        </a:schemeClr>
                      </a:solidFill>
                      <a:prstDash val="solid"/>
                      <a:round/>
                      <a:headEnd type="none" w="med" len="med"/>
                      <a:tailEnd type="none" w="med" len="med"/>
                    </a:lnR>
                    <a:lnT w="6350" cap="flat" cmpd="sng" algn="ctr">
                      <a:solidFill>
                        <a:schemeClr val="tx1">
                          <a:lumMod val="50000"/>
                          <a:lumOff val="50000"/>
                        </a:schemeClr>
                      </a:solidFill>
                      <a:prstDash val="solid"/>
                      <a:round/>
                      <a:headEnd type="none" w="med" len="med"/>
                      <a:tailEnd type="none" w="med" len="med"/>
                    </a:lnT>
                    <a:lnB w="6350" cap="flat" cmpd="sng" algn="ctr">
                      <a:solidFill>
                        <a:schemeClr val="tx1">
                          <a:lumMod val="50000"/>
                          <a:lumOff val="50000"/>
                        </a:schemeClr>
                      </a:solidFill>
                      <a:prstDash val="solid"/>
                      <a:round/>
                      <a:headEnd type="none" w="med" len="med"/>
                      <a:tailEnd type="none" w="med" len="med"/>
                    </a:lnB>
                    <a:solidFill>
                      <a:schemeClr val="bg2"/>
                    </a:solidFill>
                  </a:tcPr>
                </a:tc>
                <a:tc vMerge="1">
                  <a:txBody>
                    <a:bodyPr/>
                    <a:lstStyle/>
                    <a:p>
                      <a:pPr algn="l" fontAlgn="t"/>
                      <a:endParaRPr lang="ja-JP" altLang="en-US" sz="800" b="0" i="0" u="none" strike="noStrike">
                        <a:solidFill>
                          <a:srgbClr val="000000"/>
                        </a:solidFill>
                        <a:effectLst/>
                        <a:latin typeface="MS PGothic" panose="020B0600070205080204" pitchFamily="34" charset="-128"/>
                        <a:ea typeface="MS PGothic" panose="020B0600070205080204" pitchFamily="34" charset="-128"/>
                      </a:endParaRPr>
                    </a:p>
                  </a:txBody>
                  <a:tcPr marL="36000" marR="36000" marT="36000" marB="36000"/>
                </a:tc>
                <a:extLst>
                  <a:ext uri="{0D108BD9-81ED-4DB2-BD59-A6C34878D82A}">
                    <a16:rowId xmlns:a16="http://schemas.microsoft.com/office/drawing/2014/main" val="1140117263"/>
                  </a:ext>
                </a:extLst>
              </a:tr>
              <a:tr h="951271">
                <a:tc>
                  <a:txBody>
                    <a:bodyPr/>
                    <a:lstStyle/>
                    <a:p>
                      <a:pPr algn="l" fontAlgn="t"/>
                      <a:r>
                        <a:rPr lang="en-US" sz="800" u="none" strike="noStrike">
                          <a:effectLst/>
                          <a:latin typeface="MS PGothic" panose="020B0600070205080204" pitchFamily="34" charset="-128"/>
                          <a:ea typeface="MS PGothic" panose="020B0600070205080204" pitchFamily="34" charset="-128"/>
                        </a:rPr>
                        <a:t>WAN </a:t>
                      </a:r>
                      <a:r>
                        <a:rPr lang="ja-JP" altLang="en-US" sz="800" u="none" strike="noStrike">
                          <a:effectLst/>
                          <a:latin typeface="MS PGothic" panose="020B0600070205080204" pitchFamily="34" charset="-128"/>
                          <a:ea typeface="MS PGothic" panose="020B0600070205080204" pitchFamily="34" charset="-128"/>
                        </a:rPr>
                        <a:t>高速化装置</a:t>
                      </a:r>
                      <a:endParaRPr lang="en-US" altLang="ja-JP" sz="800" u="none" strike="noStrike">
                        <a:effectLst/>
                        <a:latin typeface="MS PGothic" panose="020B0600070205080204" pitchFamily="34" charset="-128"/>
                        <a:ea typeface="MS PGothic" panose="020B0600070205080204" pitchFamily="34" charset="-128"/>
                      </a:endParaRPr>
                    </a:p>
                    <a:p>
                      <a:pPr algn="l" fontAlgn="t"/>
                      <a:r>
                        <a:rPr lang="ja-JP" altLang="en-US" sz="800" b="0" i="0" u="none" strike="noStrike">
                          <a:solidFill>
                            <a:srgbClr val="000000"/>
                          </a:solidFill>
                          <a:effectLst/>
                          <a:latin typeface="MS PGothic" panose="020B0600070205080204" pitchFamily="34" charset="-128"/>
                          <a:ea typeface="MS PGothic" panose="020B0600070205080204" pitchFamily="34" charset="-128"/>
                        </a:rPr>
                        <a:t>アプリケーション プロキシ</a:t>
                      </a:r>
                    </a:p>
                  </a:txBody>
                  <a:tcPr marL="36000" marR="36000" marT="36000" marB="36000">
                    <a:lnR w="6350" cap="flat" cmpd="sng" algn="ctr">
                      <a:solidFill>
                        <a:schemeClr val="tx1">
                          <a:lumMod val="50000"/>
                          <a:lumOff val="50000"/>
                        </a:schemeClr>
                      </a:solidFill>
                      <a:prstDash val="solid"/>
                      <a:round/>
                      <a:headEnd type="none" w="med" len="med"/>
                      <a:tailEnd type="none" w="med" len="med"/>
                    </a:lnR>
                    <a:lnT w="6350" cap="flat" cmpd="sng" algn="ctr">
                      <a:solidFill>
                        <a:schemeClr val="tx1">
                          <a:lumMod val="50000"/>
                          <a:lumOff val="50000"/>
                        </a:schemeClr>
                      </a:solidFill>
                      <a:prstDash val="solid"/>
                      <a:round/>
                      <a:headEnd type="none" w="med" len="med"/>
                      <a:tailEnd type="none" w="med" len="med"/>
                    </a:lnT>
                    <a:solidFill>
                      <a:schemeClr val="bg2"/>
                    </a:solidFill>
                  </a:tcPr>
                </a:tc>
                <a:tc>
                  <a:txBody>
                    <a:bodyPr/>
                    <a:lstStyle/>
                    <a:p>
                      <a:pPr marL="46038" indent="-46038" algn="l" fontAlgn="t">
                        <a:buFont typeface="Arial" panose="020B0604020202020204" pitchFamily="34" charset="0"/>
                        <a:buChar char="•"/>
                        <a:tabLst/>
                      </a:pPr>
                      <a:r>
                        <a:rPr lang="ja-JP" altLang="en-US" sz="800" u="none" strike="noStrike">
                          <a:effectLst/>
                          <a:latin typeface="MS PGothic" panose="020B0600070205080204" pitchFamily="34" charset="-128"/>
                          <a:ea typeface="MS PGothic" panose="020B0600070205080204" pitchFamily="34" charset="-128"/>
                        </a:rPr>
                        <a:t>対向アプライアンス毎の単一の物理リンク</a:t>
                      </a:r>
                      <a:endParaRPr lang="en-US" altLang="ja-JP" sz="800" u="none" strike="noStrike">
                        <a:effectLst/>
                        <a:latin typeface="MS PGothic" panose="020B0600070205080204" pitchFamily="34" charset="-128"/>
                        <a:ea typeface="MS PGothic" panose="020B0600070205080204" pitchFamily="34" charset="-128"/>
                      </a:endParaRPr>
                    </a:p>
                    <a:p>
                      <a:pPr marL="46038" indent="-46038" algn="l" fontAlgn="t">
                        <a:buFont typeface="Arial" panose="020B0604020202020204" pitchFamily="34" charset="0"/>
                        <a:buChar char="•"/>
                        <a:tabLst/>
                      </a:pPr>
                      <a:r>
                        <a:rPr lang="ja-JP" altLang="en-US" sz="800" u="none" strike="noStrike">
                          <a:effectLst/>
                          <a:latin typeface="MS PGothic" panose="020B0600070205080204" pitchFamily="34" charset="-128"/>
                          <a:ea typeface="MS PGothic" panose="020B0600070205080204" pitchFamily="34" charset="-128"/>
                        </a:rPr>
                        <a:t>アクセス </a:t>
                      </a:r>
                      <a:r>
                        <a:rPr lang="en-US" sz="800" u="none" strike="noStrike">
                          <a:effectLst/>
                          <a:latin typeface="MS PGothic" panose="020B0600070205080204" pitchFamily="34" charset="-128"/>
                          <a:ea typeface="MS PGothic" panose="020B0600070205080204" pitchFamily="34" charset="-128"/>
                        </a:rPr>
                        <a:t>VLAN </a:t>
                      </a:r>
                      <a:r>
                        <a:rPr lang="ja-JP" altLang="en-US" sz="800" u="none" strike="noStrike">
                          <a:effectLst/>
                          <a:latin typeface="MS PGothic" panose="020B0600070205080204" pitchFamily="34" charset="-128"/>
                          <a:ea typeface="MS PGothic" panose="020B0600070205080204" pitchFamily="34" charset="-128"/>
                        </a:rPr>
                        <a:t>ポート</a:t>
                      </a:r>
                      <a:endParaRPr lang="en-US" altLang="ja-JP" sz="800" u="none" strike="noStrike">
                        <a:effectLst/>
                        <a:latin typeface="MS PGothic" panose="020B0600070205080204" pitchFamily="34" charset="-128"/>
                        <a:ea typeface="MS PGothic" panose="020B0600070205080204" pitchFamily="34" charset="-128"/>
                      </a:endParaRPr>
                    </a:p>
                    <a:p>
                      <a:pPr marL="46038" indent="-46038" algn="l" fontAlgn="t">
                        <a:buFont typeface="Arial" panose="020B0604020202020204" pitchFamily="34" charset="0"/>
                        <a:buChar char="•"/>
                        <a:tabLst/>
                      </a:pPr>
                      <a:r>
                        <a:rPr lang="en-US" sz="800" u="none" strike="noStrike">
                          <a:effectLst/>
                          <a:latin typeface="MS PGothic" panose="020B0600070205080204" pitchFamily="34" charset="-128"/>
                          <a:ea typeface="MS PGothic" panose="020B0600070205080204" pitchFamily="34" charset="-128"/>
                        </a:rPr>
                        <a:t>WCCP </a:t>
                      </a:r>
                      <a:r>
                        <a:rPr lang="ja-JP" altLang="en-US" sz="800" u="none" strike="noStrike">
                          <a:effectLst/>
                          <a:latin typeface="MS PGothic" panose="020B0600070205080204" pitchFamily="34" charset="-128"/>
                          <a:ea typeface="MS PGothic" panose="020B0600070205080204" pitchFamily="34" charset="-128"/>
                        </a:rPr>
                        <a:t>または </a:t>
                      </a:r>
                      <a:r>
                        <a:rPr lang="en-US" sz="800" u="none" strike="noStrike">
                          <a:effectLst/>
                          <a:latin typeface="MS PGothic" panose="020B0600070205080204" pitchFamily="34" charset="-128"/>
                          <a:ea typeface="MS PGothic" panose="020B0600070205080204" pitchFamily="34" charset="-128"/>
                        </a:rPr>
                        <a:t>PBR (</a:t>
                      </a:r>
                      <a:r>
                        <a:rPr lang="ja-JP" altLang="en-US" sz="800" u="none" strike="noStrike">
                          <a:effectLst/>
                          <a:latin typeface="MS PGothic" panose="020B0600070205080204" pitchFamily="34" charset="-128"/>
                          <a:ea typeface="MS PGothic" panose="020B0600070205080204" pitchFamily="34" charset="-128"/>
                        </a:rPr>
                        <a:t>ブラウザ上の明示的プロキシ設定を用いる場合は必要なし）</a:t>
                      </a:r>
                      <a:endParaRPr lang="ja-JP" altLang="en-US" sz="800" b="0" i="0" u="none" strike="noStrike">
                        <a:solidFill>
                          <a:srgbClr val="000000"/>
                        </a:solidFill>
                        <a:effectLst/>
                        <a:latin typeface="MS PGothic" panose="020B0600070205080204" pitchFamily="34" charset="-128"/>
                        <a:ea typeface="MS PGothic" panose="020B0600070205080204" pitchFamily="34" charset="-128"/>
                      </a:endParaRPr>
                    </a:p>
                  </a:txBody>
                  <a:tcPr marL="36000" marR="36000" marT="36000" marB="36000">
                    <a:lnL w="6350" cap="flat" cmpd="sng" algn="ctr">
                      <a:solidFill>
                        <a:schemeClr val="tx1">
                          <a:lumMod val="50000"/>
                          <a:lumOff val="50000"/>
                        </a:schemeClr>
                      </a:solidFill>
                      <a:prstDash val="solid"/>
                      <a:round/>
                      <a:headEnd type="none" w="med" len="med"/>
                      <a:tailEnd type="none" w="med" len="med"/>
                    </a:lnL>
                    <a:lnR w="6350" cap="flat" cmpd="sng" algn="ctr">
                      <a:solidFill>
                        <a:schemeClr val="tx1">
                          <a:lumMod val="50000"/>
                          <a:lumOff val="50000"/>
                        </a:schemeClr>
                      </a:solidFill>
                      <a:prstDash val="solid"/>
                      <a:round/>
                      <a:headEnd type="none" w="med" len="med"/>
                      <a:tailEnd type="none" w="med" len="med"/>
                    </a:lnR>
                    <a:lnT w="6350" cap="flat" cmpd="sng" algn="ctr">
                      <a:solidFill>
                        <a:schemeClr val="tx1">
                          <a:lumMod val="50000"/>
                          <a:lumOff val="50000"/>
                        </a:schemeClr>
                      </a:solidFill>
                      <a:prstDash val="solid"/>
                      <a:round/>
                      <a:headEnd type="none" w="med" len="med"/>
                      <a:tailEnd type="none" w="med" len="med"/>
                    </a:lnT>
                    <a:solidFill>
                      <a:schemeClr val="bg2"/>
                    </a:solidFill>
                  </a:tcPr>
                </a:tc>
                <a:tc>
                  <a:txBody>
                    <a:bodyPr/>
                    <a:lstStyle/>
                    <a:p>
                      <a:pPr marL="46038" indent="-46038" algn="l" fontAlgn="t">
                        <a:buFont typeface="Arial" panose="020B0604020202020204" pitchFamily="34" charset="0"/>
                        <a:buChar char="•"/>
                        <a:tabLst/>
                      </a:pPr>
                      <a:r>
                        <a:rPr lang="ja-JP" altLang="en-US" sz="800" u="none" strike="noStrike">
                          <a:effectLst/>
                          <a:latin typeface="MS PGothic" panose="020B0600070205080204" pitchFamily="34" charset="-128"/>
                          <a:ea typeface="MS PGothic" panose="020B0600070205080204" pitchFamily="34" charset="-128"/>
                        </a:rPr>
                        <a:t>単一の物理リンク</a:t>
                      </a:r>
                      <a:endParaRPr lang="ja-JP" altLang="en-US" sz="800" b="0" i="0" u="none" strike="noStrike">
                        <a:solidFill>
                          <a:srgbClr val="000000"/>
                        </a:solidFill>
                        <a:effectLst/>
                        <a:latin typeface="MS PGothic" panose="020B0600070205080204" pitchFamily="34" charset="-128"/>
                        <a:ea typeface="MS PGothic" panose="020B0600070205080204" pitchFamily="34" charset="-128"/>
                      </a:endParaRPr>
                    </a:p>
                  </a:txBody>
                  <a:tcPr marL="36000" marR="36000" marT="36000" marB="36000">
                    <a:lnL w="6350" cap="flat" cmpd="sng" algn="ctr">
                      <a:solidFill>
                        <a:schemeClr val="tx1">
                          <a:lumMod val="50000"/>
                          <a:lumOff val="50000"/>
                        </a:schemeClr>
                      </a:solidFill>
                      <a:prstDash val="solid"/>
                      <a:round/>
                      <a:headEnd type="none" w="med" len="med"/>
                      <a:tailEnd type="none" w="med" len="med"/>
                    </a:lnL>
                    <a:lnR w="6350" cap="flat" cmpd="sng" algn="ctr">
                      <a:solidFill>
                        <a:schemeClr val="tx1">
                          <a:lumMod val="50000"/>
                          <a:lumOff val="50000"/>
                        </a:schemeClr>
                      </a:solidFill>
                      <a:prstDash val="solid"/>
                      <a:round/>
                      <a:headEnd type="none" w="med" len="med"/>
                      <a:tailEnd type="none" w="med" len="med"/>
                    </a:lnR>
                    <a:lnT w="6350" cap="flat" cmpd="sng" algn="ctr">
                      <a:solidFill>
                        <a:schemeClr val="tx1">
                          <a:lumMod val="50000"/>
                          <a:lumOff val="50000"/>
                        </a:schemeClr>
                      </a:solidFill>
                      <a:prstDash val="solid"/>
                      <a:round/>
                      <a:headEnd type="none" w="med" len="med"/>
                      <a:tailEnd type="none" w="med" len="med"/>
                    </a:lnT>
                    <a:solidFill>
                      <a:schemeClr val="bg2"/>
                    </a:solidFill>
                  </a:tcPr>
                </a:tc>
                <a:tc>
                  <a:txBody>
                    <a:bodyPr/>
                    <a:lstStyle/>
                    <a:p>
                      <a:pPr algn="l" fontAlgn="t"/>
                      <a:r>
                        <a:rPr lang="en-US" sz="800" u="none" strike="noStrike">
                          <a:effectLst/>
                          <a:latin typeface="MS PGothic" panose="020B0600070205080204" pitchFamily="34" charset="-128"/>
                          <a:ea typeface="MS PGothic" panose="020B0600070205080204" pitchFamily="34" charset="-128"/>
                        </a:rPr>
                        <a:t>IP </a:t>
                      </a:r>
                      <a:r>
                        <a:rPr lang="ja-JP" altLang="en-US" sz="800" u="none" strike="noStrike">
                          <a:effectLst/>
                          <a:latin typeface="MS PGothic" panose="020B0600070205080204" pitchFamily="34" charset="-128"/>
                          <a:ea typeface="MS PGothic" panose="020B0600070205080204" pitchFamily="34" charset="-128"/>
                        </a:rPr>
                        <a:t>ルーティング</a:t>
                      </a:r>
                      <a:endParaRPr lang="ja-JP" altLang="en-US" sz="800" b="0" i="0" u="none" strike="noStrike">
                        <a:solidFill>
                          <a:srgbClr val="000000"/>
                        </a:solidFill>
                        <a:effectLst/>
                        <a:latin typeface="MS PGothic" panose="020B0600070205080204" pitchFamily="34" charset="-128"/>
                        <a:ea typeface="MS PGothic" panose="020B0600070205080204" pitchFamily="34" charset="-128"/>
                      </a:endParaRPr>
                    </a:p>
                  </a:txBody>
                  <a:tcPr marL="36000" marR="36000" marT="36000" marB="36000">
                    <a:lnL w="6350" cap="flat" cmpd="sng" algn="ctr">
                      <a:solidFill>
                        <a:schemeClr val="tx1">
                          <a:lumMod val="50000"/>
                          <a:lumOff val="50000"/>
                        </a:schemeClr>
                      </a:solidFill>
                      <a:prstDash val="solid"/>
                      <a:round/>
                      <a:headEnd type="none" w="med" len="med"/>
                      <a:tailEnd type="none" w="med" len="med"/>
                    </a:lnL>
                    <a:lnR w="6350" cap="flat" cmpd="sng" algn="ctr">
                      <a:solidFill>
                        <a:schemeClr val="tx1">
                          <a:lumMod val="50000"/>
                          <a:lumOff val="50000"/>
                        </a:schemeClr>
                      </a:solidFill>
                      <a:prstDash val="solid"/>
                      <a:round/>
                      <a:headEnd type="none" w="med" len="med"/>
                      <a:tailEnd type="none" w="med" len="med"/>
                    </a:lnR>
                    <a:lnT w="6350" cap="flat" cmpd="sng" algn="ctr">
                      <a:solidFill>
                        <a:schemeClr val="tx1">
                          <a:lumMod val="50000"/>
                          <a:lumOff val="50000"/>
                        </a:schemeClr>
                      </a:solidFill>
                      <a:prstDash val="solid"/>
                      <a:round/>
                      <a:headEnd type="none" w="med" len="med"/>
                      <a:tailEnd type="none" w="med" len="med"/>
                    </a:lnT>
                    <a:solidFill>
                      <a:schemeClr val="bg2"/>
                    </a:solidFill>
                  </a:tcPr>
                </a:tc>
                <a:tc>
                  <a:txBody>
                    <a:bodyPr/>
                    <a:lstStyle/>
                    <a:p>
                      <a:pPr algn="l" fontAlgn="t"/>
                      <a:r>
                        <a:rPr lang="ja-JP" altLang="en-US" sz="800" u="none" strike="noStrike">
                          <a:effectLst/>
                          <a:latin typeface="MS PGothic" panose="020B0600070205080204" pitchFamily="34" charset="-128"/>
                          <a:ea typeface="MS PGothic" panose="020B0600070205080204" pitchFamily="34" charset="-128"/>
                        </a:rPr>
                        <a:t>アプライアンス間の負荷分散は </a:t>
                      </a:r>
                      <a:r>
                        <a:rPr lang="en-US" sz="800" u="none" strike="noStrike">
                          <a:effectLst/>
                          <a:latin typeface="MS PGothic" panose="020B0600070205080204" pitchFamily="34" charset="-128"/>
                          <a:ea typeface="MS PGothic" panose="020B0600070205080204" pitchFamily="34" charset="-128"/>
                        </a:rPr>
                        <a:t>WCCP </a:t>
                      </a:r>
                      <a:r>
                        <a:rPr lang="ja-JP" altLang="en-US" sz="800" u="none" strike="noStrike">
                          <a:effectLst/>
                          <a:latin typeface="MS PGothic" panose="020B0600070205080204" pitchFamily="34" charset="-128"/>
                          <a:ea typeface="MS PGothic" panose="020B0600070205080204" pitchFamily="34" charset="-128"/>
                        </a:rPr>
                        <a:t>に基づく決定、またはアプライアンス側でのクラスタリング機能などで行う。</a:t>
                      </a:r>
                      <a:r>
                        <a:rPr lang="en-US" altLang="ja-JP" sz="800" u="none" strike="noStrike">
                          <a:effectLst/>
                          <a:latin typeface="MS PGothic" panose="020B0600070205080204" pitchFamily="34" charset="-128"/>
                          <a:ea typeface="MS PGothic" panose="020B0600070205080204" pitchFamily="34" charset="-128"/>
                        </a:rPr>
                        <a:t>(</a:t>
                      </a:r>
                      <a:r>
                        <a:rPr lang="ja-JP" altLang="en-US" sz="800" u="none" strike="noStrike">
                          <a:effectLst/>
                          <a:latin typeface="MS PGothic" panose="020B0600070205080204" pitchFamily="34" charset="-128"/>
                          <a:ea typeface="MS PGothic" panose="020B0600070205080204" pitchFamily="34" charset="-128"/>
                        </a:rPr>
                        <a:t>負荷分散先アプライアンスの一意性確保</a:t>
                      </a:r>
                      <a:r>
                        <a:rPr lang="en-US" altLang="ja-JP" sz="800" u="none" strike="noStrike">
                          <a:effectLst/>
                          <a:latin typeface="MS PGothic" panose="020B0600070205080204" pitchFamily="34" charset="-128"/>
                          <a:ea typeface="MS PGothic" panose="020B0600070205080204" pitchFamily="34" charset="-128"/>
                        </a:rPr>
                        <a:t>)</a:t>
                      </a:r>
                    </a:p>
                    <a:p>
                      <a:pPr algn="l" fontAlgn="t"/>
                      <a:r>
                        <a:rPr lang="ja-JP" altLang="en-US" sz="800" b="0" i="0" u="none" strike="noStrike">
                          <a:solidFill>
                            <a:srgbClr val="000000"/>
                          </a:solidFill>
                          <a:effectLst/>
                          <a:latin typeface="MS PGothic" panose="020B0600070205080204" pitchFamily="34" charset="-128"/>
                          <a:ea typeface="MS PGothic" panose="020B0600070205080204" pitchFamily="34" charset="-128"/>
                        </a:rPr>
                        <a:t> </a:t>
                      </a:r>
                      <a:endParaRPr lang="en-US" altLang="ja-JP" sz="800" b="0" i="0" u="none" strike="noStrike">
                        <a:solidFill>
                          <a:srgbClr val="000000"/>
                        </a:solidFill>
                        <a:effectLst/>
                        <a:latin typeface="MS PGothic" panose="020B0600070205080204" pitchFamily="34" charset="-128"/>
                        <a:ea typeface="MS PGothic" panose="020B0600070205080204" pitchFamily="34" charset="-128"/>
                      </a:endParaRPr>
                    </a:p>
                    <a:p>
                      <a:pPr algn="l" fontAlgn="t"/>
                      <a:r>
                        <a:rPr lang="en-US" altLang="ja-JP" sz="800" b="0" i="0" u="none" strike="noStrike">
                          <a:solidFill>
                            <a:srgbClr val="000000"/>
                          </a:solidFill>
                          <a:effectLst/>
                          <a:latin typeface="MS PGothic" panose="020B0600070205080204" pitchFamily="34" charset="-128"/>
                          <a:ea typeface="MS PGothic" panose="020B0600070205080204" pitchFamily="34" charset="-128"/>
                        </a:rPr>
                        <a:t>※Catalyst</a:t>
                      </a:r>
                      <a:r>
                        <a:rPr lang="ja-JP" altLang="en-US" sz="800" b="0" i="0" u="none" strike="noStrike">
                          <a:solidFill>
                            <a:srgbClr val="000000"/>
                          </a:solidFill>
                          <a:effectLst/>
                          <a:latin typeface="MS PGothic" panose="020B0600070205080204" pitchFamily="34" charset="-128"/>
                          <a:ea typeface="MS PGothic" panose="020B0600070205080204" pitchFamily="34" charset="-128"/>
                        </a:rPr>
                        <a:t> </a:t>
                      </a:r>
                      <a:r>
                        <a:rPr lang="en-US" altLang="ja-JP" sz="800" b="0" i="0" u="none" strike="noStrike">
                          <a:solidFill>
                            <a:srgbClr val="000000"/>
                          </a:solidFill>
                          <a:effectLst/>
                          <a:latin typeface="MS PGothic" panose="020B0600070205080204" pitchFamily="34" charset="-128"/>
                          <a:ea typeface="MS PGothic" panose="020B0600070205080204" pitchFamily="34" charset="-128"/>
                        </a:rPr>
                        <a:t>9000</a:t>
                      </a:r>
                      <a:r>
                        <a:rPr lang="ja-JP" altLang="en-US" sz="800" b="0" i="0" u="none" strike="noStrike">
                          <a:solidFill>
                            <a:srgbClr val="000000"/>
                          </a:solidFill>
                          <a:effectLst/>
                          <a:latin typeface="MS PGothic" panose="020B0600070205080204" pitchFamily="34" charset="-128"/>
                          <a:ea typeface="MS PGothic" panose="020B0600070205080204" pitchFamily="34" charset="-128"/>
                        </a:rPr>
                        <a:t> シリーズは </a:t>
                      </a:r>
                      <a:r>
                        <a:rPr lang="en-US" altLang="ja-JP" sz="800" b="0" i="0" u="none" strike="noStrike">
                          <a:solidFill>
                            <a:srgbClr val="000000"/>
                          </a:solidFill>
                          <a:effectLst/>
                          <a:latin typeface="MS PGothic" panose="020B0600070205080204" pitchFamily="34" charset="-128"/>
                          <a:ea typeface="MS PGothic" panose="020B0600070205080204" pitchFamily="34" charset="-128"/>
                        </a:rPr>
                        <a:t>IPv6</a:t>
                      </a:r>
                      <a:r>
                        <a:rPr lang="ja-JP" altLang="en-US" sz="800" b="0" i="0" u="none" strike="noStrike">
                          <a:solidFill>
                            <a:srgbClr val="000000"/>
                          </a:solidFill>
                          <a:effectLst/>
                          <a:latin typeface="MS PGothic" panose="020B0600070205080204" pitchFamily="34" charset="-128"/>
                          <a:ea typeface="MS PGothic" panose="020B0600070205080204" pitchFamily="34" charset="-128"/>
                        </a:rPr>
                        <a:t> での </a:t>
                      </a:r>
                      <a:r>
                        <a:rPr lang="en-US" altLang="ja-JP" sz="800" b="0" i="0" u="none" strike="noStrike">
                          <a:solidFill>
                            <a:srgbClr val="000000"/>
                          </a:solidFill>
                          <a:effectLst/>
                          <a:latin typeface="MS PGothic" panose="020B0600070205080204" pitchFamily="34" charset="-128"/>
                          <a:ea typeface="MS PGothic" panose="020B0600070205080204" pitchFamily="34" charset="-128"/>
                        </a:rPr>
                        <a:t>WCCP</a:t>
                      </a:r>
                      <a:r>
                        <a:rPr lang="ja-JP" altLang="en-US" sz="800" b="0" i="0" u="none" strike="noStrike">
                          <a:solidFill>
                            <a:srgbClr val="000000"/>
                          </a:solidFill>
                          <a:effectLst/>
                          <a:latin typeface="MS PGothic" panose="020B0600070205080204" pitchFamily="34" charset="-128"/>
                          <a:ea typeface="MS PGothic" panose="020B0600070205080204" pitchFamily="34" charset="-128"/>
                        </a:rPr>
                        <a:t> をサポートしていません </a:t>
                      </a:r>
                      <a:r>
                        <a:rPr lang="en-US" altLang="ja-JP" sz="800" b="0" i="0" u="none" strike="noStrike">
                          <a:solidFill>
                            <a:srgbClr val="000000"/>
                          </a:solidFill>
                          <a:effectLst/>
                          <a:latin typeface="MS PGothic" panose="020B0600070205080204" pitchFamily="34" charset="-128"/>
                          <a:ea typeface="MS PGothic" panose="020B0600070205080204" pitchFamily="34" charset="-128"/>
                        </a:rPr>
                        <a:t>(IOS-XE</a:t>
                      </a:r>
                      <a:r>
                        <a:rPr lang="ja-JP" altLang="en-US" sz="800" b="0" i="0" u="none" strike="noStrike">
                          <a:solidFill>
                            <a:srgbClr val="000000"/>
                          </a:solidFill>
                          <a:effectLst/>
                          <a:latin typeface="MS PGothic" panose="020B0600070205080204" pitchFamily="34" charset="-128"/>
                          <a:ea typeface="MS PGothic" panose="020B0600070205080204" pitchFamily="34" charset="-128"/>
                        </a:rPr>
                        <a:t> </a:t>
                      </a:r>
                      <a:r>
                        <a:rPr lang="en-US" altLang="ja-JP" sz="800" b="0" i="0" u="none" strike="noStrike">
                          <a:solidFill>
                            <a:srgbClr val="000000"/>
                          </a:solidFill>
                          <a:effectLst/>
                          <a:latin typeface="MS PGothic" panose="020B0600070205080204" pitchFamily="34" charset="-128"/>
                          <a:ea typeface="MS PGothic" panose="020B0600070205080204" pitchFamily="34" charset="-128"/>
                        </a:rPr>
                        <a:t>16.12 </a:t>
                      </a:r>
                      <a:r>
                        <a:rPr lang="ja-JP" altLang="en-US" sz="800" b="0" i="0" u="none" strike="noStrike">
                          <a:solidFill>
                            <a:srgbClr val="000000"/>
                          </a:solidFill>
                          <a:effectLst/>
                          <a:latin typeface="MS PGothic" panose="020B0600070205080204" pitchFamily="34" charset="-128"/>
                          <a:ea typeface="MS PGothic" panose="020B0600070205080204" pitchFamily="34" charset="-128"/>
                        </a:rPr>
                        <a:t>時点</a:t>
                      </a:r>
                      <a:r>
                        <a:rPr lang="en-US" altLang="ja-JP" sz="800" b="0" i="0" u="none" strike="noStrike">
                          <a:solidFill>
                            <a:srgbClr val="000000"/>
                          </a:solidFill>
                          <a:effectLst/>
                          <a:latin typeface="MS PGothic" panose="020B0600070205080204" pitchFamily="34" charset="-128"/>
                          <a:ea typeface="MS PGothic" panose="020B0600070205080204" pitchFamily="34" charset="-128"/>
                        </a:rPr>
                        <a:t>)</a:t>
                      </a:r>
                      <a:endParaRPr lang="ja-JP" altLang="en-US" sz="800" b="0" i="0" u="none" strike="noStrike">
                        <a:solidFill>
                          <a:srgbClr val="000000"/>
                        </a:solidFill>
                        <a:effectLst/>
                        <a:latin typeface="MS PGothic" panose="020B0600070205080204" pitchFamily="34" charset="-128"/>
                        <a:ea typeface="MS PGothic" panose="020B0600070205080204" pitchFamily="34" charset="-128"/>
                      </a:endParaRPr>
                    </a:p>
                  </a:txBody>
                  <a:tcPr marL="36000" marR="36000" marT="36000" marB="36000">
                    <a:lnL w="6350" cap="flat" cmpd="sng" algn="ctr">
                      <a:solidFill>
                        <a:schemeClr val="tx1">
                          <a:lumMod val="50000"/>
                          <a:lumOff val="50000"/>
                        </a:schemeClr>
                      </a:solidFill>
                      <a:prstDash val="solid"/>
                      <a:round/>
                      <a:headEnd type="none" w="med" len="med"/>
                      <a:tailEnd type="none" w="med" len="med"/>
                    </a:lnL>
                    <a:lnT w="6350" cap="flat" cmpd="sng" algn="ctr">
                      <a:solidFill>
                        <a:schemeClr val="tx1">
                          <a:lumMod val="50000"/>
                          <a:lumOff val="50000"/>
                        </a:schemeClr>
                      </a:solidFill>
                      <a:prstDash val="solid"/>
                      <a:round/>
                      <a:headEnd type="none" w="med" len="med"/>
                      <a:tailEnd type="none" w="med" len="med"/>
                    </a:lnT>
                    <a:solidFill>
                      <a:schemeClr val="bg2"/>
                    </a:solidFill>
                  </a:tcPr>
                </a:tc>
                <a:extLst>
                  <a:ext uri="{0D108BD9-81ED-4DB2-BD59-A6C34878D82A}">
                    <a16:rowId xmlns:a16="http://schemas.microsoft.com/office/drawing/2014/main" val="3431833886"/>
                  </a:ext>
                </a:extLst>
              </a:tr>
            </a:tbl>
          </a:graphicData>
        </a:graphic>
      </p:graphicFrame>
      <p:sp>
        <p:nvSpPr>
          <p:cNvPr id="57" name="テキスト ボックス 56">
            <a:extLst>
              <a:ext uri="{FF2B5EF4-FFF2-40B4-BE49-F238E27FC236}">
                <a16:creationId xmlns:a16="http://schemas.microsoft.com/office/drawing/2014/main" id="{3B48BB54-EB60-5644-9734-A0440EBDFD7A}"/>
              </a:ext>
            </a:extLst>
          </p:cNvPr>
          <p:cNvSpPr txBox="1"/>
          <p:nvPr/>
        </p:nvSpPr>
        <p:spPr>
          <a:xfrm>
            <a:off x="157518" y="881780"/>
            <a:ext cx="2034531" cy="230832"/>
          </a:xfrm>
          <a:prstGeom prst="rect">
            <a:avLst/>
          </a:prstGeom>
          <a:noFill/>
        </p:spPr>
        <p:txBody>
          <a:bodyPr wrap="none" rtlCol="0">
            <a:spAutoFit/>
          </a:bodyPr>
          <a:lstStyle/>
          <a:p>
            <a:r>
              <a:rPr kumimoji="1" lang="ja-JP" altLang="en-US" sz="900" dirty="0">
                <a:latin typeface="+mn-lt"/>
                <a:ea typeface="MS PGothic" panose="020B0600070205080204" pitchFamily="34" charset="-128"/>
              </a:rPr>
              <a:t>アプライアンスのワン アーム構成の例</a:t>
            </a:r>
          </a:p>
        </p:txBody>
      </p:sp>
      <p:sp>
        <p:nvSpPr>
          <p:cNvPr id="9" name="テキスト プレースホルダー 8">
            <a:extLst>
              <a:ext uri="{FF2B5EF4-FFF2-40B4-BE49-F238E27FC236}">
                <a16:creationId xmlns:a16="http://schemas.microsoft.com/office/drawing/2014/main" id="{1C428FF3-66AD-D144-88DA-463953DB6F8C}"/>
              </a:ext>
            </a:extLst>
          </p:cNvPr>
          <p:cNvSpPr txBox="1">
            <a:spLocks/>
          </p:cNvSpPr>
          <p:nvPr/>
        </p:nvSpPr>
        <p:spPr>
          <a:xfrm>
            <a:off x="533400" y="60960"/>
            <a:ext cx="7084679" cy="326233"/>
          </a:xfrm>
          <a:prstGeom prst="rect">
            <a:avLst/>
          </a:prstGeom>
        </p:spPr>
        <p:txBody>
          <a:bodyPr wrap="square" lIns="91420" tIns="45710" rIns="91420" bIns="45710" anchor="b" anchorCtr="0">
            <a:noAutofit/>
          </a:bodyPr>
          <a:lstStyle>
            <a:lvl1pPr marL="169863" indent="-169863" algn="l" defTabSz="603575" rtl="0" eaLnBrk="1" fontAlgn="base" hangingPunct="1">
              <a:lnSpc>
                <a:spcPct val="100000"/>
              </a:lnSpc>
              <a:spcBef>
                <a:spcPct val="50000"/>
              </a:spcBef>
              <a:spcAft>
                <a:spcPct val="0"/>
              </a:spcAft>
              <a:buClr>
                <a:schemeClr val="tx2"/>
              </a:buClr>
              <a:buSzPct val="90000"/>
              <a:buFont typeface="Arial" charset="0"/>
              <a:buNone/>
              <a:defRPr lang="en-US" sz="1400" b="0" i="0" kern="1200">
                <a:solidFill>
                  <a:schemeClr val="tx1"/>
                </a:solidFill>
                <a:latin typeface="+mn-lt"/>
                <a:ea typeface="ＭＳ Ｐゴシック" charset="0"/>
                <a:cs typeface="CiscoSans ExtraLight"/>
              </a:defRPr>
            </a:lvl1pPr>
            <a:lvl2pPr marL="358775" indent="-215900" algn="l" defTabSz="684213" rtl="0" eaLnBrk="1" fontAlgn="base" hangingPunct="1">
              <a:lnSpc>
                <a:spcPct val="95000"/>
              </a:lnSpc>
              <a:spcBef>
                <a:spcPts val="600"/>
              </a:spcBef>
              <a:spcAft>
                <a:spcPct val="0"/>
              </a:spcAft>
              <a:buClr>
                <a:schemeClr val="tx2"/>
              </a:buClr>
              <a:buFont typeface="Arial" pitchFamily="34" charset="0"/>
              <a:buNone/>
              <a:defRPr lang="en-US" sz="1100" kern="1200">
                <a:solidFill>
                  <a:schemeClr val="tx1"/>
                </a:solidFill>
                <a:latin typeface="+mn-lt"/>
                <a:ea typeface="ＭＳ Ｐゴシック" charset="0"/>
                <a:cs typeface="CiscoSans"/>
              </a:defRPr>
            </a:lvl2pPr>
            <a:lvl3pPr marL="431800" indent="-169863" algn="l" defTabSz="684213" rtl="0" eaLnBrk="1" fontAlgn="base" hangingPunct="1">
              <a:lnSpc>
                <a:spcPct val="95000"/>
              </a:lnSpc>
              <a:spcBef>
                <a:spcPts val="625"/>
              </a:spcBef>
              <a:spcAft>
                <a:spcPct val="0"/>
              </a:spcAft>
              <a:buFont typeface="Arial" pitchFamily="34" charset="0"/>
              <a:buNone/>
              <a:defRPr lang="en-US" sz="1100" kern="1200">
                <a:solidFill>
                  <a:schemeClr val="tx1"/>
                </a:solidFill>
                <a:latin typeface="+mn-lt"/>
                <a:ea typeface="ＭＳ Ｐゴシック" charset="0"/>
                <a:cs typeface="CiscoSans"/>
              </a:defRPr>
            </a:lvl3pPr>
            <a:lvl4pPr marL="503238" indent="-169863" algn="l" defTabSz="684213" rtl="0" eaLnBrk="1" fontAlgn="base" hangingPunct="1">
              <a:lnSpc>
                <a:spcPct val="95000"/>
              </a:lnSpc>
              <a:spcBef>
                <a:spcPts val="625"/>
              </a:spcBef>
              <a:spcAft>
                <a:spcPct val="0"/>
              </a:spcAft>
              <a:buFont typeface="Arial" pitchFamily="34" charset="0"/>
              <a:buNone/>
              <a:defRPr lang="en-US" sz="1100" kern="1200">
                <a:solidFill>
                  <a:schemeClr val="tx1"/>
                </a:solidFill>
                <a:latin typeface="+mn-lt"/>
                <a:ea typeface="ＭＳ Ｐゴシック" charset="0"/>
                <a:cs typeface="CiscoSans"/>
              </a:defRPr>
            </a:lvl4pPr>
            <a:lvl5pPr marL="574675" indent="-169863" algn="l" defTabSz="684213" rtl="0" eaLnBrk="1" fontAlgn="base" hangingPunct="1">
              <a:lnSpc>
                <a:spcPct val="95000"/>
              </a:lnSpc>
              <a:spcBef>
                <a:spcPts val="625"/>
              </a:spcBef>
              <a:spcAft>
                <a:spcPct val="0"/>
              </a:spcAft>
              <a:buFont typeface="Arial" pitchFamily="34" charset="0"/>
              <a:buNone/>
              <a:defRPr lang="en-US" sz="1100" kern="1200">
                <a:solidFill>
                  <a:schemeClr val="tx1"/>
                </a:solidFill>
                <a:latin typeface="+mn-lt"/>
                <a:ea typeface="ＭＳ Ｐゴシック" charset="0"/>
                <a:cs typeface="CiscoSans"/>
              </a:defRPr>
            </a:lvl5pPr>
            <a:lvl6pPr marL="863856" indent="-171445" algn="l" defTabSz="685777" rtl="0" eaLnBrk="1" latinLnBrk="0" hangingPunct="1">
              <a:spcBef>
                <a:spcPts val="600"/>
              </a:spcBef>
              <a:buFont typeface="Arial" pitchFamily="34" charset="0"/>
              <a:buChar char="•"/>
              <a:defRPr sz="900" kern="1200" baseline="0">
                <a:solidFill>
                  <a:schemeClr val="tx1"/>
                </a:solidFill>
                <a:latin typeface="+mn-lt"/>
                <a:ea typeface="+mn-ea"/>
                <a:cs typeface="+mn-cs"/>
              </a:defRPr>
            </a:lvl6pPr>
            <a:lvl7pPr marL="935844" indent="-171422" algn="l" defTabSz="685777" rtl="0" eaLnBrk="1" latinLnBrk="0" hangingPunct="1">
              <a:spcBef>
                <a:spcPts val="600"/>
              </a:spcBef>
              <a:buFont typeface="Arial" pitchFamily="34" charset="0"/>
              <a:buChar char="•"/>
              <a:defRPr sz="800" kern="1200" baseline="0">
                <a:solidFill>
                  <a:schemeClr val="tx1"/>
                </a:solidFill>
                <a:latin typeface="+mn-lt"/>
                <a:ea typeface="+mn-ea"/>
                <a:cs typeface="+mn-cs"/>
              </a:defRPr>
            </a:lvl7pPr>
            <a:lvl8pPr marL="2400220" indent="0" algn="l" defTabSz="685777" rtl="0" eaLnBrk="1" latinLnBrk="0" hangingPunct="1">
              <a:spcBef>
                <a:spcPct val="20000"/>
              </a:spcBef>
              <a:buFont typeface="Arial" pitchFamily="34" charset="0"/>
              <a:buNone/>
              <a:defRPr sz="1500" kern="1200">
                <a:solidFill>
                  <a:schemeClr val="tx1"/>
                </a:solidFill>
                <a:latin typeface="+mn-lt"/>
                <a:ea typeface="+mn-ea"/>
                <a:cs typeface="+mn-cs"/>
              </a:defRPr>
            </a:lvl8pPr>
            <a:lvl9pPr marL="2914553" indent="-171445" algn="l" defTabSz="685777" rtl="0" eaLnBrk="1" latinLnBrk="0" hangingPunct="1">
              <a:spcBef>
                <a:spcPct val="20000"/>
              </a:spcBef>
              <a:buFont typeface="Arial" pitchFamily="34" charset="0"/>
              <a:buChar char="•"/>
              <a:defRPr sz="1500" kern="1200">
                <a:solidFill>
                  <a:schemeClr val="tx1"/>
                </a:solidFill>
                <a:latin typeface="+mn-lt"/>
                <a:ea typeface="+mn-ea"/>
                <a:cs typeface="+mn-cs"/>
              </a:defRPr>
            </a:lvl9pPr>
          </a:lstStyle>
          <a:p>
            <a:r>
              <a:rPr kumimoji="1" lang="en-US" altLang="ja-JP" dirty="0"/>
              <a:t>2.8 LAN</a:t>
            </a:r>
            <a:r>
              <a:rPr kumimoji="1" lang="ja-JP" altLang="en-US"/>
              <a:t>外への接続</a:t>
            </a:r>
          </a:p>
        </p:txBody>
      </p:sp>
      <p:sp>
        <p:nvSpPr>
          <p:cNvPr id="10" name="タイトル 10">
            <a:extLst>
              <a:ext uri="{FF2B5EF4-FFF2-40B4-BE49-F238E27FC236}">
                <a16:creationId xmlns:a16="http://schemas.microsoft.com/office/drawing/2014/main" id="{E3D02A58-9410-9B48-985C-5B5AA90B0680}"/>
              </a:ext>
            </a:extLst>
          </p:cNvPr>
          <p:cNvSpPr>
            <a:spLocks noGrp="1"/>
          </p:cNvSpPr>
          <p:nvPr>
            <p:ph type="title"/>
          </p:nvPr>
        </p:nvSpPr>
        <p:spPr>
          <a:xfrm>
            <a:off x="533400" y="400801"/>
            <a:ext cx="8345488" cy="372197"/>
          </a:xfrm>
        </p:spPr>
        <p:txBody>
          <a:bodyPr/>
          <a:lstStyle/>
          <a:p>
            <a:r>
              <a:rPr lang="en-US" altLang="ja-JP" dirty="0"/>
              <a:t>WAN</a:t>
            </a:r>
            <a:r>
              <a:rPr lang="ja-JP" altLang="en-US"/>
              <a:t>への接続</a:t>
            </a:r>
          </a:p>
        </p:txBody>
      </p:sp>
    </p:spTree>
    <p:extLst>
      <p:ext uri="{BB962C8B-B14F-4D97-AF65-F5344CB8AC3E}">
        <p14:creationId xmlns:p14="http://schemas.microsoft.com/office/powerpoint/2010/main" val="1875466965"/>
      </p:ext>
    </p:extLst>
  </p:cSld>
  <p:clrMapOvr>
    <a:masterClrMapping/>
  </p:clrMapOvr>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a:extLst>
              <a:ext uri="{FF2B5EF4-FFF2-40B4-BE49-F238E27FC236}">
                <a16:creationId xmlns:a16="http://schemas.microsoft.com/office/drawing/2014/main" id="{F440F436-AADE-8348-858A-8DEEBCE6F0F8}"/>
              </a:ext>
            </a:extLst>
          </p:cNvPr>
          <p:cNvSpPr>
            <a:spLocks noGrp="1"/>
          </p:cNvSpPr>
          <p:nvPr>
            <p:ph type="title"/>
          </p:nvPr>
        </p:nvSpPr>
        <p:spPr/>
        <p:txBody>
          <a:bodyPr/>
          <a:lstStyle/>
          <a:p>
            <a:r>
              <a:rPr kumimoji="1" lang="en-US" altLang="ja-JP" dirty="0">
                <a:latin typeface="+mn-lt"/>
                <a:ea typeface="MS PGothic" panose="020B0600070205080204" pitchFamily="34" charset="-128"/>
              </a:rPr>
              <a:t>2.9  </a:t>
            </a:r>
            <a:r>
              <a:rPr kumimoji="1" lang="ja-JP" altLang="en-US">
                <a:latin typeface="+mn-lt"/>
                <a:ea typeface="MS PGothic" panose="020B0600070205080204" pitchFamily="34" charset="-128"/>
              </a:rPr>
              <a:t>無線</a:t>
            </a:r>
            <a:r>
              <a:rPr kumimoji="1" lang="en-US" altLang="ja-JP" dirty="0">
                <a:latin typeface="+mn-lt"/>
                <a:ea typeface="MS PGothic" panose="020B0600070205080204" pitchFamily="34" charset="-128"/>
              </a:rPr>
              <a:t> LAN</a:t>
            </a:r>
            <a:r>
              <a:rPr kumimoji="1" lang="ja-JP" altLang="en-US">
                <a:latin typeface="+mn-lt"/>
                <a:ea typeface="MS PGothic" panose="020B0600070205080204" pitchFamily="34" charset="-128"/>
              </a:rPr>
              <a:t> の</a:t>
            </a:r>
            <a:br>
              <a:rPr kumimoji="1" lang="en-US" altLang="ja-JP" dirty="0">
                <a:latin typeface="+mn-lt"/>
                <a:ea typeface="MS PGothic" panose="020B0600070205080204" pitchFamily="34" charset="-128"/>
              </a:rPr>
            </a:br>
            <a:r>
              <a:rPr kumimoji="1" lang="ja-JP" altLang="en-US">
                <a:latin typeface="+mn-lt"/>
                <a:ea typeface="MS PGothic" panose="020B0600070205080204" pitchFamily="34" charset="-128"/>
              </a:rPr>
              <a:t>　　　構成</a:t>
            </a:r>
          </a:p>
        </p:txBody>
      </p:sp>
      <p:sp>
        <p:nvSpPr>
          <p:cNvPr id="3" name="Slide Number Placeholder 4">
            <a:extLst>
              <a:ext uri="{FF2B5EF4-FFF2-40B4-BE49-F238E27FC236}">
                <a16:creationId xmlns:a16="http://schemas.microsoft.com/office/drawing/2014/main" id="{7DCA697E-A0D6-9646-9503-F935AE2FC0CF}"/>
              </a:ext>
            </a:extLst>
          </p:cNvPr>
          <p:cNvSpPr txBox="1">
            <a:spLocks/>
          </p:cNvSpPr>
          <p:nvPr/>
        </p:nvSpPr>
        <p:spPr>
          <a:xfrm>
            <a:off x="8648700" y="4884738"/>
            <a:ext cx="495300" cy="274637"/>
          </a:xfrm>
          <a:prstGeom prst="rect">
            <a:avLst/>
          </a:prstGeom>
        </p:spPr>
        <p:txBody>
          <a:bodyPr>
            <a:noAutofit/>
          </a:bodyPr>
          <a:lstStyle>
            <a:defPPr>
              <a:defRPr lang="en-US"/>
            </a:defPPr>
            <a:lvl1pPr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1pPr>
            <a:lvl2pPr marL="4572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2pPr>
            <a:lvl3pPr marL="9144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3pPr>
            <a:lvl4pPr marL="13716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4pPr>
            <a:lvl5pPr marL="18288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5pPr>
            <a:lvl6pPr marL="2286000" algn="l" defTabSz="457200" rtl="0" eaLnBrk="1" latinLnBrk="0" hangingPunct="1">
              <a:defRPr kern="1200">
                <a:solidFill>
                  <a:schemeClr val="tx1"/>
                </a:solidFill>
                <a:latin typeface="Arial" charset="0"/>
                <a:ea typeface="ＭＳ Ｐゴシック" charset="0"/>
                <a:cs typeface="ＭＳ Ｐゴシック" charset="0"/>
              </a:defRPr>
            </a:lvl6pPr>
            <a:lvl7pPr marL="2743200" algn="l" defTabSz="457200" rtl="0" eaLnBrk="1" latinLnBrk="0" hangingPunct="1">
              <a:defRPr kern="1200">
                <a:solidFill>
                  <a:schemeClr val="tx1"/>
                </a:solidFill>
                <a:latin typeface="Arial" charset="0"/>
                <a:ea typeface="ＭＳ Ｐゴシック" charset="0"/>
                <a:cs typeface="ＭＳ Ｐゴシック" charset="0"/>
              </a:defRPr>
            </a:lvl7pPr>
            <a:lvl8pPr marL="3200400" algn="l" defTabSz="457200" rtl="0" eaLnBrk="1" latinLnBrk="0" hangingPunct="1">
              <a:defRPr kern="1200">
                <a:solidFill>
                  <a:schemeClr val="tx1"/>
                </a:solidFill>
                <a:latin typeface="Arial" charset="0"/>
                <a:ea typeface="ＭＳ Ｐゴシック" charset="0"/>
                <a:cs typeface="ＭＳ Ｐゴシック" charset="0"/>
              </a:defRPr>
            </a:lvl8pPr>
            <a:lvl9pPr marL="3657600" algn="l" defTabSz="457200" rtl="0" eaLnBrk="1" latinLnBrk="0" hangingPunct="1">
              <a:defRPr kern="1200">
                <a:solidFill>
                  <a:schemeClr val="tx1"/>
                </a:solidFill>
                <a:latin typeface="Arial" charset="0"/>
                <a:ea typeface="ＭＳ Ｐゴシック" charset="0"/>
                <a:cs typeface="ＭＳ Ｐゴシック" charset="0"/>
              </a:defRPr>
            </a:lvl9pPr>
          </a:lstStyle>
          <a:p>
            <a:fld id="{3945D0FD-48F1-4D72-80C5-FFB60B92A834}" type="slidenum">
              <a:rPr lang="en-US" sz="900" smtClean="0">
                <a:latin typeface="+mn-lt"/>
                <a:ea typeface="MS PGothic" panose="020B0600070205080204" pitchFamily="34" charset="-128"/>
              </a:rPr>
              <a:pPr/>
              <a:t>68</a:t>
            </a:fld>
            <a:endParaRPr lang="en-US" sz="900">
              <a:latin typeface="+mn-lt"/>
              <a:ea typeface="MS PGothic" panose="020B0600070205080204" pitchFamily="34" charset="-128"/>
            </a:endParaRPr>
          </a:p>
        </p:txBody>
      </p:sp>
    </p:spTree>
    <p:extLst>
      <p:ext uri="{BB962C8B-B14F-4D97-AF65-F5344CB8AC3E}">
        <p14:creationId xmlns:p14="http://schemas.microsoft.com/office/powerpoint/2010/main" val="3156611021"/>
      </p:ext>
    </p:extLst>
  </p:cSld>
  <p:clrMapOvr>
    <a:masterClrMapping/>
  </p:clrMapOvr>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 name="Slide Number Placeholder 4">
            <a:extLst>
              <a:ext uri="{FF2B5EF4-FFF2-40B4-BE49-F238E27FC236}">
                <a16:creationId xmlns:a16="http://schemas.microsoft.com/office/drawing/2014/main" id="{92E44DA7-AADE-A54A-B561-802578325049}"/>
              </a:ext>
            </a:extLst>
          </p:cNvPr>
          <p:cNvSpPr txBox="1">
            <a:spLocks/>
          </p:cNvSpPr>
          <p:nvPr/>
        </p:nvSpPr>
        <p:spPr>
          <a:xfrm>
            <a:off x="8648700" y="4884738"/>
            <a:ext cx="495300" cy="274637"/>
          </a:xfrm>
          <a:prstGeom prst="rect">
            <a:avLst/>
          </a:prstGeom>
        </p:spPr>
        <p:txBody>
          <a:bodyPr>
            <a:noAutofit/>
          </a:bodyPr>
          <a:lstStyle>
            <a:defPPr>
              <a:defRPr lang="en-US"/>
            </a:defPPr>
            <a:lvl1pPr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1pPr>
            <a:lvl2pPr marL="4572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2pPr>
            <a:lvl3pPr marL="9144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3pPr>
            <a:lvl4pPr marL="13716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4pPr>
            <a:lvl5pPr marL="18288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5pPr>
            <a:lvl6pPr marL="2286000" algn="l" defTabSz="457200" rtl="0" eaLnBrk="1" latinLnBrk="0" hangingPunct="1">
              <a:defRPr kern="1200">
                <a:solidFill>
                  <a:schemeClr val="tx1"/>
                </a:solidFill>
                <a:latin typeface="Arial" charset="0"/>
                <a:ea typeface="ＭＳ Ｐゴシック" charset="0"/>
                <a:cs typeface="ＭＳ Ｐゴシック" charset="0"/>
              </a:defRPr>
            </a:lvl6pPr>
            <a:lvl7pPr marL="2743200" algn="l" defTabSz="457200" rtl="0" eaLnBrk="1" latinLnBrk="0" hangingPunct="1">
              <a:defRPr kern="1200">
                <a:solidFill>
                  <a:schemeClr val="tx1"/>
                </a:solidFill>
                <a:latin typeface="Arial" charset="0"/>
                <a:ea typeface="ＭＳ Ｐゴシック" charset="0"/>
                <a:cs typeface="ＭＳ Ｐゴシック" charset="0"/>
              </a:defRPr>
            </a:lvl7pPr>
            <a:lvl8pPr marL="3200400" algn="l" defTabSz="457200" rtl="0" eaLnBrk="1" latinLnBrk="0" hangingPunct="1">
              <a:defRPr kern="1200">
                <a:solidFill>
                  <a:schemeClr val="tx1"/>
                </a:solidFill>
                <a:latin typeface="Arial" charset="0"/>
                <a:ea typeface="ＭＳ Ｐゴシック" charset="0"/>
                <a:cs typeface="ＭＳ Ｐゴシック" charset="0"/>
              </a:defRPr>
            </a:lvl8pPr>
            <a:lvl9pPr marL="3657600" algn="l" defTabSz="457200" rtl="0" eaLnBrk="1" latinLnBrk="0" hangingPunct="1">
              <a:defRPr kern="1200">
                <a:solidFill>
                  <a:schemeClr val="tx1"/>
                </a:solidFill>
                <a:latin typeface="Arial" charset="0"/>
                <a:ea typeface="ＭＳ Ｐゴシック" charset="0"/>
                <a:cs typeface="ＭＳ Ｐゴシック" charset="0"/>
              </a:defRPr>
            </a:lvl9pPr>
          </a:lstStyle>
          <a:p>
            <a:fld id="{3945D0FD-48F1-4D72-80C5-FFB60B92A834}" type="slidenum">
              <a:rPr lang="en-US" sz="900" smtClean="0">
                <a:latin typeface="MS PGothic" panose="020B0600070205080204" pitchFamily="34" charset="-128"/>
                <a:ea typeface="MS PGothic" panose="020B0600070205080204" pitchFamily="34" charset="-128"/>
              </a:rPr>
              <a:pPr/>
              <a:t>69</a:t>
            </a:fld>
            <a:endParaRPr lang="en-US" sz="900" dirty="0">
              <a:latin typeface="MS PGothic" panose="020B0600070205080204" pitchFamily="34" charset="-128"/>
              <a:ea typeface="MS PGothic" panose="020B0600070205080204" pitchFamily="34" charset="-128"/>
            </a:endParaRPr>
          </a:p>
        </p:txBody>
      </p:sp>
      <p:cxnSp>
        <p:nvCxnSpPr>
          <p:cNvPr id="67" name="直線コネクタ 66">
            <a:extLst>
              <a:ext uri="{FF2B5EF4-FFF2-40B4-BE49-F238E27FC236}">
                <a16:creationId xmlns:a16="http://schemas.microsoft.com/office/drawing/2014/main" id="{264C8BEC-41B2-6043-8D0D-F5F44A6C7F1F}"/>
              </a:ext>
            </a:extLst>
          </p:cNvPr>
          <p:cNvCxnSpPr>
            <a:cxnSpLocks/>
          </p:cNvCxnSpPr>
          <p:nvPr/>
        </p:nvCxnSpPr>
        <p:spPr>
          <a:xfrm flipV="1">
            <a:off x="6566817" y="1821650"/>
            <a:ext cx="1" cy="1252219"/>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pic>
        <p:nvPicPr>
          <p:cNvPr id="69" name="Picture 28" descr="AccessPoint">
            <a:extLst>
              <a:ext uri="{FF2B5EF4-FFF2-40B4-BE49-F238E27FC236}">
                <a16:creationId xmlns:a16="http://schemas.microsoft.com/office/drawing/2014/main" id="{E6D64D69-2A6C-974D-95B0-134C104A5D4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246787" y="2953205"/>
            <a:ext cx="685753" cy="299223"/>
          </a:xfrm>
          <a:prstGeom prst="rect">
            <a:avLst/>
          </a:prstGeom>
          <a:noFill/>
          <a:extLst>
            <a:ext uri="{909E8E84-426E-40DD-AFC4-6F175D3DCCD1}">
              <a14:hiddenFill xmlns:a14="http://schemas.microsoft.com/office/drawing/2010/main">
                <a:solidFill>
                  <a:srgbClr val="FFFFFF"/>
                </a:solidFill>
              </a14:hiddenFill>
            </a:ext>
          </a:extLst>
        </p:spPr>
      </p:pic>
      <p:sp>
        <p:nvSpPr>
          <p:cNvPr id="80" name="テキスト ボックス 79">
            <a:extLst>
              <a:ext uri="{FF2B5EF4-FFF2-40B4-BE49-F238E27FC236}">
                <a16:creationId xmlns:a16="http://schemas.microsoft.com/office/drawing/2014/main" id="{77A8B9AE-11FC-2846-BB05-667869006EEC}"/>
              </a:ext>
            </a:extLst>
          </p:cNvPr>
          <p:cNvSpPr txBox="1"/>
          <p:nvPr/>
        </p:nvSpPr>
        <p:spPr>
          <a:xfrm>
            <a:off x="6583356" y="2114523"/>
            <a:ext cx="1455848" cy="246221"/>
          </a:xfrm>
          <a:prstGeom prst="rect">
            <a:avLst/>
          </a:prstGeom>
          <a:noFill/>
        </p:spPr>
        <p:txBody>
          <a:bodyPr wrap="none" rtlCol="0">
            <a:spAutoFit/>
          </a:bodyPr>
          <a:lstStyle/>
          <a:p>
            <a:r>
              <a:rPr kumimoji="1" lang="en-US" altLang="ja-JP" sz="1000" dirty="0">
                <a:latin typeface="MS PGothic" panose="020B0600070205080204" pitchFamily="34" charset="-128"/>
                <a:ea typeface="MS PGothic" panose="020B0600070205080204" pitchFamily="34" charset="-128"/>
              </a:rPr>
              <a:t>- Multi Gigabit Ethernet</a:t>
            </a:r>
          </a:p>
        </p:txBody>
      </p:sp>
      <p:sp>
        <p:nvSpPr>
          <p:cNvPr id="81" name="テキスト ボックス 80">
            <a:extLst>
              <a:ext uri="{FF2B5EF4-FFF2-40B4-BE49-F238E27FC236}">
                <a16:creationId xmlns:a16="http://schemas.microsoft.com/office/drawing/2014/main" id="{B8C67DFD-E146-0241-8866-5C0051EA7817}"/>
              </a:ext>
            </a:extLst>
          </p:cNvPr>
          <p:cNvSpPr txBox="1"/>
          <p:nvPr/>
        </p:nvSpPr>
        <p:spPr>
          <a:xfrm>
            <a:off x="6575324" y="2380694"/>
            <a:ext cx="1718740" cy="400110"/>
          </a:xfrm>
          <a:prstGeom prst="rect">
            <a:avLst/>
          </a:prstGeom>
          <a:noFill/>
        </p:spPr>
        <p:txBody>
          <a:bodyPr wrap="none" rtlCol="0">
            <a:spAutoFit/>
          </a:bodyPr>
          <a:lstStyle/>
          <a:p>
            <a:r>
              <a:rPr kumimoji="1" lang="en-US" altLang="ja-JP" sz="1000" dirty="0">
                <a:latin typeface="MS PGothic" panose="020B0600070205080204" pitchFamily="34" charset="-128"/>
                <a:ea typeface="MS PGothic" panose="020B0600070205080204" pitchFamily="34" charset="-128"/>
              </a:rPr>
              <a:t>- PoE</a:t>
            </a:r>
            <a:r>
              <a:rPr kumimoji="1" lang="ja-JP" altLang="en-US" sz="1000" dirty="0">
                <a:latin typeface="MS PGothic" panose="020B0600070205080204" pitchFamily="34" charset="-128"/>
                <a:ea typeface="MS PGothic" panose="020B0600070205080204" pitchFamily="34" charset="-128"/>
              </a:rPr>
              <a:t> </a:t>
            </a:r>
            <a:r>
              <a:rPr kumimoji="1" lang="en-US" altLang="ja-JP" sz="1000" dirty="0">
                <a:latin typeface="MS PGothic" panose="020B0600070205080204" pitchFamily="34" charset="-128"/>
                <a:ea typeface="MS PGothic" panose="020B0600070205080204" pitchFamily="34" charset="-128"/>
              </a:rPr>
              <a:t>:</a:t>
            </a:r>
            <a:r>
              <a:rPr kumimoji="1" lang="ja-JP" altLang="en-US" sz="1000" dirty="0">
                <a:latin typeface="MS PGothic" panose="020B0600070205080204" pitchFamily="34" charset="-128"/>
                <a:ea typeface="MS PGothic" panose="020B0600070205080204" pitchFamily="34" charset="-128"/>
              </a:rPr>
              <a:t> </a:t>
            </a:r>
            <a:r>
              <a:rPr kumimoji="1" lang="en-US" altLang="ja-JP" sz="1000" dirty="0">
                <a:latin typeface="MS PGothic" panose="020B0600070205080204" pitchFamily="34" charset="-128"/>
                <a:ea typeface="MS PGothic" panose="020B0600070205080204" pitchFamily="34" charset="-128"/>
              </a:rPr>
              <a:t>Power</a:t>
            </a:r>
            <a:r>
              <a:rPr kumimoji="1" lang="ja-JP" altLang="en-US" sz="1000" dirty="0">
                <a:latin typeface="MS PGothic" panose="020B0600070205080204" pitchFamily="34" charset="-128"/>
                <a:ea typeface="MS PGothic" panose="020B0600070205080204" pitchFamily="34" charset="-128"/>
              </a:rPr>
              <a:t> </a:t>
            </a:r>
            <a:r>
              <a:rPr kumimoji="1" lang="en-US" altLang="ja-JP" sz="1000" dirty="0">
                <a:latin typeface="MS PGothic" panose="020B0600070205080204" pitchFamily="34" charset="-128"/>
                <a:ea typeface="MS PGothic" panose="020B0600070205080204" pitchFamily="34" charset="-128"/>
              </a:rPr>
              <a:t>over Ethernet</a:t>
            </a:r>
          </a:p>
          <a:p>
            <a:r>
              <a:rPr kumimoji="1" lang="en-US" altLang="ja-JP" sz="1000" dirty="0">
                <a:latin typeface="MS PGothic" panose="020B0600070205080204" pitchFamily="34" charset="-128"/>
                <a:ea typeface="MS PGothic" panose="020B0600070205080204" pitchFamily="34" charset="-128"/>
              </a:rPr>
              <a:t>  IEEE 802.3at</a:t>
            </a:r>
          </a:p>
        </p:txBody>
      </p:sp>
      <p:sp>
        <p:nvSpPr>
          <p:cNvPr id="82" name="テキスト ボックス 81">
            <a:extLst>
              <a:ext uri="{FF2B5EF4-FFF2-40B4-BE49-F238E27FC236}">
                <a16:creationId xmlns:a16="http://schemas.microsoft.com/office/drawing/2014/main" id="{231D2D1C-E849-AC49-BAA5-1BB87228B19D}"/>
              </a:ext>
            </a:extLst>
          </p:cNvPr>
          <p:cNvSpPr txBox="1"/>
          <p:nvPr/>
        </p:nvSpPr>
        <p:spPr>
          <a:xfrm>
            <a:off x="6929052" y="1752691"/>
            <a:ext cx="1358064" cy="230832"/>
          </a:xfrm>
          <a:prstGeom prst="rect">
            <a:avLst/>
          </a:prstGeom>
          <a:noFill/>
        </p:spPr>
        <p:txBody>
          <a:bodyPr wrap="none" rtlCol="0">
            <a:spAutoFit/>
          </a:bodyPr>
          <a:lstStyle/>
          <a:p>
            <a:r>
              <a:rPr kumimoji="1" lang="ja-JP" altLang="en-US" sz="900" dirty="0">
                <a:latin typeface="MS PGothic" panose="020B0600070205080204" pitchFamily="34" charset="-128"/>
                <a:ea typeface="MS PGothic" panose="020B0600070205080204" pitchFamily="34" charset="-128"/>
              </a:rPr>
              <a:t>アクセス レイヤ スイッチ</a:t>
            </a:r>
            <a:endParaRPr kumimoji="1" lang="en-US" altLang="ja-JP" sz="900" dirty="0">
              <a:latin typeface="MS PGothic" panose="020B0600070205080204" pitchFamily="34" charset="-128"/>
              <a:ea typeface="MS PGothic" panose="020B0600070205080204" pitchFamily="34" charset="-128"/>
            </a:endParaRPr>
          </a:p>
        </p:txBody>
      </p:sp>
      <p:sp>
        <p:nvSpPr>
          <p:cNvPr id="83" name="テキスト ボックス 82">
            <a:extLst>
              <a:ext uri="{FF2B5EF4-FFF2-40B4-BE49-F238E27FC236}">
                <a16:creationId xmlns:a16="http://schemas.microsoft.com/office/drawing/2014/main" id="{CC5CD4FA-995B-D748-A773-6A88A40B4FF3}"/>
              </a:ext>
            </a:extLst>
          </p:cNvPr>
          <p:cNvSpPr txBox="1"/>
          <p:nvPr/>
        </p:nvSpPr>
        <p:spPr>
          <a:xfrm>
            <a:off x="6929052" y="2970632"/>
            <a:ext cx="1483098" cy="369332"/>
          </a:xfrm>
          <a:prstGeom prst="rect">
            <a:avLst/>
          </a:prstGeom>
          <a:noFill/>
        </p:spPr>
        <p:txBody>
          <a:bodyPr wrap="none" rtlCol="0">
            <a:spAutoFit/>
          </a:bodyPr>
          <a:lstStyle/>
          <a:p>
            <a:r>
              <a:rPr kumimoji="1" lang="ja-JP" altLang="en-US" sz="900" dirty="0">
                <a:latin typeface="MS PGothic" panose="020B0600070205080204" pitchFamily="34" charset="-128"/>
                <a:ea typeface="MS PGothic" panose="020B0600070205080204" pitchFamily="34" charset="-128"/>
              </a:rPr>
              <a:t>無線 </a:t>
            </a:r>
            <a:r>
              <a:rPr kumimoji="1" lang="en-US" altLang="ja-JP" sz="900" dirty="0">
                <a:latin typeface="MS PGothic" panose="020B0600070205080204" pitchFamily="34" charset="-128"/>
                <a:ea typeface="MS PGothic" panose="020B0600070205080204" pitchFamily="34" charset="-128"/>
              </a:rPr>
              <a:t>LAN</a:t>
            </a:r>
            <a:r>
              <a:rPr kumimoji="1" lang="ja-JP" altLang="en-US" sz="900" dirty="0">
                <a:latin typeface="MS PGothic" panose="020B0600070205080204" pitchFamily="34" charset="-128"/>
                <a:ea typeface="MS PGothic" panose="020B0600070205080204" pitchFamily="34" charset="-128"/>
              </a:rPr>
              <a:t> アクセスポイント</a:t>
            </a:r>
            <a:endParaRPr kumimoji="1" lang="en-US" altLang="ja-JP" sz="900" dirty="0">
              <a:latin typeface="MS PGothic" panose="020B0600070205080204" pitchFamily="34" charset="-128"/>
              <a:ea typeface="MS PGothic" panose="020B0600070205080204" pitchFamily="34" charset="-128"/>
            </a:endParaRPr>
          </a:p>
          <a:p>
            <a:r>
              <a:rPr kumimoji="1" lang="en-US" altLang="ja-JP" sz="900" dirty="0">
                <a:latin typeface="MS PGothic" panose="020B0600070205080204" pitchFamily="34" charset="-128"/>
                <a:ea typeface="MS PGothic" panose="020B0600070205080204" pitchFamily="34" charset="-128"/>
              </a:rPr>
              <a:t>(Wi-Fi6</a:t>
            </a:r>
            <a:r>
              <a:rPr kumimoji="1" lang="ja-JP" altLang="en-US" sz="900" dirty="0">
                <a:latin typeface="MS PGothic" panose="020B0600070205080204" pitchFamily="34" charset="-128"/>
                <a:ea typeface="MS PGothic" panose="020B0600070205080204" pitchFamily="34" charset="-128"/>
              </a:rPr>
              <a:t> 対応</a:t>
            </a:r>
            <a:r>
              <a:rPr kumimoji="1" lang="en-US" altLang="ja-JP" sz="900" dirty="0">
                <a:latin typeface="MS PGothic" panose="020B0600070205080204" pitchFamily="34" charset="-128"/>
                <a:ea typeface="MS PGothic" panose="020B0600070205080204" pitchFamily="34" charset="-128"/>
              </a:rPr>
              <a:t>)</a:t>
            </a:r>
          </a:p>
        </p:txBody>
      </p:sp>
      <p:cxnSp>
        <p:nvCxnSpPr>
          <p:cNvPr id="87" name="直線コネクタ 86">
            <a:extLst>
              <a:ext uri="{FF2B5EF4-FFF2-40B4-BE49-F238E27FC236}">
                <a16:creationId xmlns:a16="http://schemas.microsoft.com/office/drawing/2014/main" id="{030A462E-0E4E-FF4D-98CB-1FF22913C271}"/>
              </a:ext>
            </a:extLst>
          </p:cNvPr>
          <p:cNvCxnSpPr>
            <a:cxnSpLocks/>
          </p:cNvCxnSpPr>
          <p:nvPr/>
        </p:nvCxnSpPr>
        <p:spPr>
          <a:xfrm>
            <a:off x="6196076" y="1329186"/>
            <a:ext cx="370741" cy="644864"/>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8" name="直線コネクタ 87">
            <a:extLst>
              <a:ext uri="{FF2B5EF4-FFF2-40B4-BE49-F238E27FC236}">
                <a16:creationId xmlns:a16="http://schemas.microsoft.com/office/drawing/2014/main" id="{113C12FB-E236-0548-B57E-FBC3170E5FCF}"/>
              </a:ext>
            </a:extLst>
          </p:cNvPr>
          <p:cNvCxnSpPr>
            <a:cxnSpLocks/>
          </p:cNvCxnSpPr>
          <p:nvPr/>
        </p:nvCxnSpPr>
        <p:spPr>
          <a:xfrm flipH="1">
            <a:off x="6575324" y="1329186"/>
            <a:ext cx="353727" cy="644864"/>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9" name="直線コネクタ 88">
            <a:extLst>
              <a:ext uri="{FF2B5EF4-FFF2-40B4-BE49-F238E27FC236}">
                <a16:creationId xmlns:a16="http://schemas.microsoft.com/office/drawing/2014/main" id="{9E31EDFD-A494-164B-B048-154060CD22B6}"/>
              </a:ext>
            </a:extLst>
          </p:cNvPr>
          <p:cNvCxnSpPr>
            <a:cxnSpLocks/>
          </p:cNvCxnSpPr>
          <p:nvPr/>
        </p:nvCxnSpPr>
        <p:spPr>
          <a:xfrm>
            <a:off x="6269196" y="1329186"/>
            <a:ext cx="370741" cy="644864"/>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0" name="直線コネクタ 89">
            <a:extLst>
              <a:ext uri="{FF2B5EF4-FFF2-40B4-BE49-F238E27FC236}">
                <a16:creationId xmlns:a16="http://schemas.microsoft.com/office/drawing/2014/main" id="{13BB739A-2A08-0E45-91EA-9CDD96D0D88C}"/>
              </a:ext>
            </a:extLst>
          </p:cNvPr>
          <p:cNvCxnSpPr>
            <a:cxnSpLocks/>
          </p:cNvCxnSpPr>
          <p:nvPr/>
        </p:nvCxnSpPr>
        <p:spPr>
          <a:xfrm flipH="1">
            <a:off x="6648444" y="1329186"/>
            <a:ext cx="353727" cy="644864"/>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pic>
        <p:nvPicPr>
          <p:cNvPr id="68" name="Picture 41">
            <a:extLst>
              <a:ext uri="{FF2B5EF4-FFF2-40B4-BE49-F238E27FC236}">
                <a16:creationId xmlns:a16="http://schemas.microsoft.com/office/drawing/2014/main" id="{32B1B31F-066F-9F4E-865A-9906BADE68C7}"/>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204583" y="1762346"/>
            <a:ext cx="732976" cy="3134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1" name="Picture 27" descr="C:\Users\ecoffey\AppData\Local\Temp\Rar$DRa1.653\30059_Device_laptop_3145_unreachable_64.png">
            <a:extLst>
              <a:ext uri="{FF2B5EF4-FFF2-40B4-BE49-F238E27FC236}">
                <a16:creationId xmlns:a16="http://schemas.microsoft.com/office/drawing/2014/main" id="{1BB21423-F9E2-324E-85E0-E44D21F8E6CC}"/>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6235614" y="3895107"/>
            <a:ext cx="240136" cy="229970"/>
          </a:xfrm>
          <a:prstGeom prst="rect">
            <a:avLst/>
          </a:prstGeom>
          <a:noFill/>
          <a:extLst>
            <a:ext uri="{909E8E84-426E-40DD-AFC4-6F175D3DCCD1}">
              <a14:hiddenFill xmlns:a14="http://schemas.microsoft.com/office/drawing/2010/main">
                <a:solidFill>
                  <a:srgbClr val="FFFFFF"/>
                </a:solidFill>
              </a14:hiddenFill>
            </a:ext>
          </a:extLst>
        </p:spPr>
      </p:pic>
      <p:pic>
        <p:nvPicPr>
          <p:cNvPr id="92" name="Picture 27" descr="C:\Users\ecoffey\AppData\Local\Temp\Rar$DRa1.653\30059_Device_laptop_3145_unreachable_64.png">
            <a:extLst>
              <a:ext uri="{FF2B5EF4-FFF2-40B4-BE49-F238E27FC236}">
                <a16:creationId xmlns:a16="http://schemas.microsoft.com/office/drawing/2014/main" id="{20EED1B8-6C9A-EB4F-A0EE-282D495A55E5}"/>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6486420" y="3899862"/>
            <a:ext cx="240136" cy="229970"/>
          </a:xfrm>
          <a:prstGeom prst="rect">
            <a:avLst/>
          </a:prstGeom>
          <a:noFill/>
          <a:extLst>
            <a:ext uri="{909E8E84-426E-40DD-AFC4-6F175D3DCCD1}">
              <a14:hiddenFill xmlns:a14="http://schemas.microsoft.com/office/drawing/2010/main">
                <a:solidFill>
                  <a:srgbClr val="FFFFFF"/>
                </a:solidFill>
              </a14:hiddenFill>
            </a:ext>
          </a:extLst>
        </p:spPr>
      </p:pic>
      <p:pic>
        <p:nvPicPr>
          <p:cNvPr id="93" name="Picture 27" descr="C:\Users\ecoffey\AppData\Local\Temp\Rar$DRa1.653\30059_Device_laptop_3145_unreachable_64.png">
            <a:extLst>
              <a:ext uri="{FF2B5EF4-FFF2-40B4-BE49-F238E27FC236}">
                <a16:creationId xmlns:a16="http://schemas.microsoft.com/office/drawing/2014/main" id="{A858F3BC-7D51-9F47-ACC5-35871AA130F4}"/>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6733483" y="3899862"/>
            <a:ext cx="240136" cy="229970"/>
          </a:xfrm>
          <a:prstGeom prst="rect">
            <a:avLst/>
          </a:prstGeom>
          <a:noFill/>
          <a:extLst>
            <a:ext uri="{909E8E84-426E-40DD-AFC4-6F175D3DCCD1}">
              <a14:hiddenFill xmlns:a14="http://schemas.microsoft.com/office/drawing/2010/main">
                <a:solidFill>
                  <a:srgbClr val="FFFFFF"/>
                </a:solidFill>
              </a14:hiddenFill>
            </a:ext>
          </a:extLst>
        </p:spPr>
      </p:pic>
      <p:sp>
        <p:nvSpPr>
          <p:cNvPr id="95" name="Freeform: Shape 57">
            <a:extLst>
              <a:ext uri="{FF2B5EF4-FFF2-40B4-BE49-F238E27FC236}">
                <a16:creationId xmlns:a16="http://schemas.microsoft.com/office/drawing/2014/main" id="{F040FA09-31BF-2C41-977C-C9B6C7C488F6}"/>
              </a:ext>
            </a:extLst>
          </p:cNvPr>
          <p:cNvSpPr/>
          <p:nvPr/>
        </p:nvSpPr>
        <p:spPr>
          <a:xfrm rot="2700000">
            <a:off x="6416345" y="3381079"/>
            <a:ext cx="380716" cy="380622"/>
          </a:xfrm>
          <a:custGeom>
            <a:avLst/>
            <a:gdLst>
              <a:gd name="connsiteX0" fmla="*/ 281934 w 516328"/>
              <a:gd name="connsiteY0" fmla="*/ 31764 h 516201"/>
              <a:gd name="connsiteX1" fmla="*/ 31764 w 516328"/>
              <a:gd name="connsiteY1" fmla="*/ 281933 h 516201"/>
              <a:gd name="connsiteX2" fmla="*/ 0 w 516328"/>
              <a:gd name="connsiteY2" fmla="*/ 250170 h 516201"/>
              <a:gd name="connsiteX3" fmla="*/ 31764 w 516328"/>
              <a:gd name="connsiteY3" fmla="*/ 214341 h 516201"/>
              <a:gd name="connsiteX4" fmla="*/ 214468 w 516328"/>
              <a:gd name="connsiteY4" fmla="*/ 31764 h 516201"/>
              <a:gd name="connsiteX5" fmla="*/ 250170 w 516328"/>
              <a:gd name="connsiteY5" fmla="*/ 0 h 516201"/>
              <a:gd name="connsiteX6" fmla="*/ 281934 w 516328"/>
              <a:gd name="connsiteY6" fmla="*/ 31764 h 516201"/>
              <a:gd name="connsiteX7" fmla="*/ 401038 w 516328"/>
              <a:gd name="connsiteY7" fmla="*/ 31768 h 516201"/>
              <a:gd name="connsiteX8" fmla="*/ 31768 w 516328"/>
              <a:gd name="connsiteY8" fmla="*/ 401038 h 516201"/>
              <a:gd name="connsiteX9" fmla="*/ 0 w 516328"/>
              <a:gd name="connsiteY9" fmla="*/ 369270 h 516201"/>
              <a:gd name="connsiteX10" fmla="*/ 31768 w 516328"/>
              <a:gd name="connsiteY10" fmla="*/ 333563 h 516201"/>
              <a:gd name="connsiteX11" fmla="*/ 333563 w 516328"/>
              <a:gd name="connsiteY11" fmla="*/ 31768 h 516201"/>
              <a:gd name="connsiteX12" fmla="*/ 369270 w 516328"/>
              <a:gd name="connsiteY12" fmla="*/ 0 h 516201"/>
              <a:gd name="connsiteX13" fmla="*/ 401038 w 516328"/>
              <a:gd name="connsiteY13" fmla="*/ 31768 h 516201"/>
              <a:gd name="connsiteX14" fmla="*/ 516328 w 516328"/>
              <a:gd name="connsiteY14" fmla="*/ 31770 h 516201"/>
              <a:gd name="connsiteX15" fmla="*/ 31770 w 516328"/>
              <a:gd name="connsiteY15" fmla="*/ 516201 h 516201"/>
              <a:gd name="connsiteX16" fmla="*/ 0 w 516328"/>
              <a:gd name="connsiteY16" fmla="*/ 480491 h 516201"/>
              <a:gd name="connsiteX17" fmla="*/ 31770 w 516328"/>
              <a:gd name="connsiteY17" fmla="*/ 448721 h 516201"/>
              <a:gd name="connsiteX18" fmla="*/ 448721 w 516328"/>
              <a:gd name="connsiteY18" fmla="*/ 31770 h 516201"/>
              <a:gd name="connsiteX19" fmla="*/ 484558 w 516328"/>
              <a:gd name="connsiteY19" fmla="*/ 0 h 516201"/>
              <a:gd name="connsiteX20" fmla="*/ 516328 w 516328"/>
              <a:gd name="connsiteY20" fmla="*/ 31770 h 5162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516328" h="516201">
                <a:moveTo>
                  <a:pt x="281934" y="31764"/>
                </a:moveTo>
                <a:cubicBezTo>
                  <a:pt x="281934" y="170761"/>
                  <a:pt x="170761" y="281933"/>
                  <a:pt x="31764" y="281933"/>
                </a:cubicBezTo>
                <a:cubicBezTo>
                  <a:pt x="15882" y="281933"/>
                  <a:pt x="0" y="266052"/>
                  <a:pt x="0" y="250170"/>
                </a:cubicBezTo>
                <a:cubicBezTo>
                  <a:pt x="0" y="230222"/>
                  <a:pt x="15882" y="214341"/>
                  <a:pt x="31764" y="214341"/>
                </a:cubicBezTo>
                <a:cubicBezTo>
                  <a:pt x="135059" y="214341"/>
                  <a:pt x="214468" y="130993"/>
                  <a:pt x="214468" y="31764"/>
                </a:cubicBezTo>
                <a:cubicBezTo>
                  <a:pt x="214468" y="11943"/>
                  <a:pt x="230350" y="0"/>
                  <a:pt x="250170" y="0"/>
                </a:cubicBezTo>
                <a:cubicBezTo>
                  <a:pt x="266052" y="0"/>
                  <a:pt x="281934" y="11943"/>
                  <a:pt x="281934" y="31764"/>
                </a:cubicBezTo>
                <a:close/>
                <a:moveTo>
                  <a:pt x="401038" y="31768"/>
                </a:moveTo>
                <a:cubicBezTo>
                  <a:pt x="401038" y="234320"/>
                  <a:pt x="238259" y="401038"/>
                  <a:pt x="31768" y="401038"/>
                </a:cubicBezTo>
                <a:cubicBezTo>
                  <a:pt x="15884" y="401038"/>
                  <a:pt x="0" y="385154"/>
                  <a:pt x="0" y="369270"/>
                </a:cubicBezTo>
                <a:cubicBezTo>
                  <a:pt x="0" y="349447"/>
                  <a:pt x="15884" y="333563"/>
                  <a:pt x="31768" y="333563"/>
                </a:cubicBezTo>
                <a:cubicBezTo>
                  <a:pt x="198613" y="333563"/>
                  <a:pt x="333563" y="198486"/>
                  <a:pt x="333563" y="31768"/>
                </a:cubicBezTo>
                <a:cubicBezTo>
                  <a:pt x="333563" y="11945"/>
                  <a:pt x="349447" y="0"/>
                  <a:pt x="369270" y="0"/>
                </a:cubicBezTo>
                <a:cubicBezTo>
                  <a:pt x="389220" y="0"/>
                  <a:pt x="401038" y="11945"/>
                  <a:pt x="401038" y="31768"/>
                </a:cubicBezTo>
                <a:close/>
                <a:moveTo>
                  <a:pt x="516328" y="31770"/>
                </a:moveTo>
                <a:cubicBezTo>
                  <a:pt x="516328" y="297877"/>
                  <a:pt x="301816" y="516201"/>
                  <a:pt x="31770" y="516201"/>
                </a:cubicBezTo>
                <a:cubicBezTo>
                  <a:pt x="15885" y="516201"/>
                  <a:pt x="0" y="500316"/>
                  <a:pt x="0" y="480491"/>
                </a:cubicBezTo>
                <a:cubicBezTo>
                  <a:pt x="0" y="464606"/>
                  <a:pt x="15885" y="448721"/>
                  <a:pt x="31770" y="448721"/>
                </a:cubicBezTo>
                <a:cubicBezTo>
                  <a:pt x="262167" y="448721"/>
                  <a:pt x="448721" y="262040"/>
                  <a:pt x="448721" y="31770"/>
                </a:cubicBezTo>
                <a:cubicBezTo>
                  <a:pt x="448721" y="11945"/>
                  <a:pt x="464606" y="0"/>
                  <a:pt x="484558" y="0"/>
                </a:cubicBezTo>
                <a:cubicBezTo>
                  <a:pt x="500443" y="0"/>
                  <a:pt x="516328" y="11946"/>
                  <a:pt x="516328" y="31770"/>
                </a:cubicBezTo>
                <a:close/>
              </a:path>
            </a:pathLst>
          </a:custGeom>
          <a:solidFill>
            <a:schemeClr val="tx1">
              <a:lumMod val="75000"/>
              <a:lumOff val="25000"/>
            </a:schemeClr>
          </a:solidFill>
          <a:ln cap="flat">
            <a:noFill/>
            <a:prstDash val="solid"/>
          </a:ln>
        </p:spPr>
        <p:txBody>
          <a:bodyPr vert="horz" wrap="square" lIns="90000" tIns="45000" rIns="90000" bIns="45000" anchor="ctr" anchorCtr="1" compatLnSpc="0">
            <a:noAutofit/>
          </a:bodyPr>
          <a:lstStyle/>
          <a:p>
            <a:pPr marL="0" marR="0" lvl="0" indent="0" algn="l" defTabSz="457200" rtl="0" eaLnBrk="1" fontAlgn="base" latinLnBrk="0" hangingPunct="0">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MS PGothic" panose="020B0600070205080204" pitchFamily="34" charset="-128"/>
              <a:ea typeface="MS PGothic" panose="020B0600070205080204" pitchFamily="34" charset="-128"/>
              <a:cs typeface="Arial Unicode MS" pitchFamily="2"/>
            </a:endParaRPr>
          </a:p>
        </p:txBody>
      </p:sp>
      <p:sp>
        <p:nvSpPr>
          <p:cNvPr id="97" name="テキスト プレースホルダー 3">
            <a:extLst>
              <a:ext uri="{FF2B5EF4-FFF2-40B4-BE49-F238E27FC236}">
                <a16:creationId xmlns:a16="http://schemas.microsoft.com/office/drawing/2014/main" id="{BF6B775B-0E7D-9F40-AAFF-E13C07E1783B}"/>
              </a:ext>
            </a:extLst>
          </p:cNvPr>
          <p:cNvSpPr txBox="1">
            <a:spLocks/>
          </p:cNvSpPr>
          <p:nvPr/>
        </p:nvSpPr>
        <p:spPr>
          <a:xfrm>
            <a:off x="291575" y="1461611"/>
            <a:ext cx="5308765" cy="3309756"/>
          </a:xfrm>
          <a:prstGeom prst="rect">
            <a:avLst/>
          </a:prstGeom>
        </p:spPr>
        <p:txBody>
          <a:bodyPr/>
          <a:lstStyle>
            <a:lvl1pPr marL="169863" indent="-169863" algn="l" defTabSz="684213" rtl="0" eaLnBrk="1" fontAlgn="base" hangingPunct="1">
              <a:lnSpc>
                <a:spcPct val="95000"/>
              </a:lnSpc>
              <a:spcBef>
                <a:spcPts val="1075"/>
              </a:spcBef>
              <a:spcAft>
                <a:spcPct val="0"/>
              </a:spcAft>
              <a:buClr>
                <a:schemeClr val="tx2"/>
              </a:buClr>
              <a:buSzPct val="90000"/>
              <a:buFont typeface="Arial" charset="0"/>
              <a:buChar char="•"/>
              <a:defRPr lang="en-US" sz="1500" kern="1200" dirty="0">
                <a:solidFill>
                  <a:schemeClr val="tx1"/>
                </a:solidFill>
                <a:latin typeface="+mn-lt"/>
                <a:ea typeface="ＭＳ Ｐゴシック" charset="0"/>
                <a:cs typeface="CiscoSans"/>
              </a:defRPr>
            </a:lvl1pPr>
            <a:lvl2pPr marL="358775" indent="-215900" algn="l" defTabSz="684213" rtl="0" eaLnBrk="1" fontAlgn="base" hangingPunct="1">
              <a:lnSpc>
                <a:spcPct val="95000"/>
              </a:lnSpc>
              <a:spcBef>
                <a:spcPts val="600"/>
              </a:spcBef>
              <a:spcAft>
                <a:spcPct val="0"/>
              </a:spcAft>
              <a:buClr>
                <a:schemeClr val="tx2"/>
              </a:buClr>
              <a:buFont typeface="Arial" charset="0"/>
              <a:buChar char="•"/>
              <a:defRPr lang="en-US" sz="1400" kern="1200" dirty="0">
                <a:solidFill>
                  <a:schemeClr val="tx1"/>
                </a:solidFill>
                <a:latin typeface="+mn-lt"/>
                <a:ea typeface="ＭＳ Ｐゴシック" charset="0"/>
                <a:cs typeface="CiscoSans"/>
              </a:defRPr>
            </a:lvl2pPr>
            <a:lvl3pPr marL="431800" indent="-169863" algn="l" defTabSz="684213" rtl="0" eaLnBrk="1" fontAlgn="base" hangingPunct="1">
              <a:lnSpc>
                <a:spcPct val="95000"/>
              </a:lnSpc>
              <a:spcBef>
                <a:spcPts val="625"/>
              </a:spcBef>
              <a:spcAft>
                <a:spcPct val="0"/>
              </a:spcAft>
              <a:buFont typeface="Arial" charset="0"/>
              <a:buChar char="•"/>
              <a:defRPr lang="en-US" sz="1200" kern="1200" dirty="0">
                <a:solidFill>
                  <a:schemeClr val="tx1"/>
                </a:solidFill>
                <a:latin typeface="+mn-lt"/>
                <a:ea typeface="ＭＳ Ｐゴシック" charset="0"/>
                <a:cs typeface="CiscoSans"/>
              </a:defRPr>
            </a:lvl3pPr>
            <a:lvl4pPr marL="503238" indent="-169863" algn="l" defTabSz="684213" rtl="0" eaLnBrk="1" fontAlgn="base" hangingPunct="1">
              <a:lnSpc>
                <a:spcPct val="95000"/>
              </a:lnSpc>
              <a:spcBef>
                <a:spcPts val="625"/>
              </a:spcBef>
              <a:spcAft>
                <a:spcPct val="0"/>
              </a:spcAft>
              <a:buFont typeface="Arial" charset="0"/>
              <a:buChar char="•"/>
              <a:defRPr lang="en-US" sz="1100" kern="1200" dirty="0">
                <a:solidFill>
                  <a:schemeClr val="tx1"/>
                </a:solidFill>
                <a:latin typeface="+mn-lt"/>
                <a:ea typeface="ＭＳ Ｐゴシック" charset="0"/>
                <a:cs typeface="CiscoSans"/>
              </a:defRPr>
            </a:lvl4pPr>
            <a:lvl5pPr marL="574675" indent="-169863" algn="l" defTabSz="684213" rtl="0" eaLnBrk="1" fontAlgn="base" hangingPunct="1">
              <a:lnSpc>
                <a:spcPct val="95000"/>
              </a:lnSpc>
              <a:spcBef>
                <a:spcPts val="625"/>
              </a:spcBef>
              <a:spcAft>
                <a:spcPct val="0"/>
              </a:spcAft>
              <a:buFont typeface="Arial" charset="0"/>
              <a:buChar char="•"/>
              <a:defRPr lang="en-US" sz="1100" kern="1200" dirty="0">
                <a:solidFill>
                  <a:schemeClr val="tx1"/>
                </a:solidFill>
                <a:latin typeface="+mn-lt"/>
                <a:ea typeface="ＭＳ Ｐゴシック" charset="0"/>
                <a:cs typeface="CiscoSans"/>
              </a:defRPr>
            </a:lvl5pPr>
            <a:lvl6pPr marL="863856" indent="-171445" algn="l" defTabSz="685777" rtl="0" eaLnBrk="1" latinLnBrk="0" hangingPunct="1">
              <a:spcBef>
                <a:spcPts val="600"/>
              </a:spcBef>
              <a:buFont typeface="Arial" pitchFamily="34" charset="0"/>
              <a:buChar char="•"/>
              <a:defRPr sz="900" kern="1200" baseline="0">
                <a:solidFill>
                  <a:schemeClr val="tx1"/>
                </a:solidFill>
                <a:latin typeface="+mn-lt"/>
                <a:ea typeface="+mn-ea"/>
                <a:cs typeface="+mn-cs"/>
              </a:defRPr>
            </a:lvl6pPr>
            <a:lvl7pPr marL="935844" indent="-171422" algn="l" defTabSz="685777" rtl="0" eaLnBrk="1" latinLnBrk="0" hangingPunct="1">
              <a:spcBef>
                <a:spcPts val="600"/>
              </a:spcBef>
              <a:buFont typeface="Arial" pitchFamily="34" charset="0"/>
              <a:buChar char="•"/>
              <a:defRPr sz="800" kern="1200" baseline="0">
                <a:solidFill>
                  <a:schemeClr val="tx1"/>
                </a:solidFill>
                <a:latin typeface="+mn-lt"/>
                <a:ea typeface="+mn-ea"/>
                <a:cs typeface="+mn-cs"/>
              </a:defRPr>
            </a:lvl7pPr>
            <a:lvl8pPr marL="2400220" indent="0" algn="l" defTabSz="685777" rtl="0" eaLnBrk="1" latinLnBrk="0" hangingPunct="1">
              <a:spcBef>
                <a:spcPct val="20000"/>
              </a:spcBef>
              <a:buFont typeface="Arial" pitchFamily="34" charset="0"/>
              <a:buNone/>
              <a:defRPr sz="1500" kern="1200">
                <a:solidFill>
                  <a:schemeClr val="tx1"/>
                </a:solidFill>
                <a:latin typeface="+mn-lt"/>
                <a:ea typeface="+mn-ea"/>
                <a:cs typeface="+mn-cs"/>
              </a:defRPr>
            </a:lvl8pPr>
            <a:lvl9pPr marL="2914553" indent="-171445" algn="l" defTabSz="685777" rtl="0" eaLnBrk="1" latinLnBrk="0" hangingPunct="1">
              <a:spcBef>
                <a:spcPct val="20000"/>
              </a:spcBef>
              <a:buFont typeface="Arial" pitchFamily="34" charset="0"/>
              <a:buChar char="•"/>
              <a:defRPr sz="1500" kern="1200">
                <a:solidFill>
                  <a:schemeClr val="tx1"/>
                </a:solidFill>
                <a:latin typeface="+mn-lt"/>
                <a:ea typeface="+mn-ea"/>
                <a:cs typeface="+mn-cs"/>
              </a:defRPr>
            </a:lvl9pPr>
          </a:lstStyle>
          <a:p>
            <a:pPr>
              <a:lnSpc>
                <a:spcPct val="100000"/>
              </a:lnSpc>
              <a:spcBef>
                <a:spcPts val="600"/>
              </a:spcBef>
              <a:buFont typeface="Wingdings" pitchFamily="2" charset="2"/>
              <a:buChar char="n"/>
            </a:pPr>
            <a:r>
              <a:rPr lang="en-US" altLang="ja-JP" sz="1050" b="1" dirty="0">
                <a:solidFill>
                  <a:schemeClr val="bg1"/>
                </a:solidFill>
                <a:latin typeface="MS PGothic" panose="020B0600070205080204" pitchFamily="34" charset="-128"/>
                <a:ea typeface="MS PGothic" panose="020B0600070205080204" pitchFamily="34" charset="-128"/>
              </a:rPr>
              <a:t>PoE+</a:t>
            </a:r>
            <a:r>
              <a:rPr lang="ja-JP" altLang="en-US" sz="1050" b="1" dirty="0">
                <a:solidFill>
                  <a:schemeClr val="bg1"/>
                </a:solidFill>
                <a:latin typeface="MS PGothic" panose="020B0600070205080204" pitchFamily="34" charset="-128"/>
                <a:ea typeface="MS PGothic" panose="020B0600070205080204" pitchFamily="34" charset="-128"/>
              </a:rPr>
              <a:t> による給電</a:t>
            </a:r>
            <a:endParaRPr kumimoji="1" lang="en-US" altLang="ja-JP" sz="1050">
              <a:latin typeface="MS PGothic" panose="020B0600070205080204" pitchFamily="34" charset="-128"/>
              <a:ea typeface="MS PGothic" panose="020B0600070205080204" pitchFamily="34" charset="-128"/>
            </a:endParaRPr>
          </a:p>
          <a:p>
            <a:pPr marL="0" indent="0">
              <a:lnSpc>
                <a:spcPct val="100000"/>
              </a:lnSpc>
              <a:spcBef>
                <a:spcPts val="600"/>
              </a:spcBef>
              <a:buNone/>
            </a:pPr>
            <a:r>
              <a:rPr kumimoji="1" lang="ja-JP" altLang="en-US" sz="1050">
                <a:latin typeface="MS PGothic" panose="020B0600070205080204" pitchFamily="34" charset="-128"/>
                <a:ea typeface="MS PGothic" panose="020B0600070205080204" pitchFamily="34" charset="-128"/>
              </a:rPr>
              <a:t>　無線 </a:t>
            </a:r>
            <a:r>
              <a:rPr kumimoji="1" lang="en-US" altLang="ja-JP" sz="1050">
                <a:latin typeface="MS PGothic" panose="020B0600070205080204" pitchFamily="34" charset="-128"/>
                <a:ea typeface="MS PGothic" panose="020B0600070205080204" pitchFamily="34" charset="-128"/>
              </a:rPr>
              <a:t>LAN </a:t>
            </a:r>
            <a:r>
              <a:rPr kumimoji="1" lang="ja-JP" altLang="en-US" sz="1050">
                <a:latin typeface="MS PGothic" panose="020B0600070205080204" pitchFamily="34" charset="-128"/>
                <a:ea typeface="MS PGothic" panose="020B0600070205080204" pitchFamily="34" charset="-128"/>
              </a:rPr>
              <a:t>の展開においては、個々の無線 </a:t>
            </a:r>
            <a:r>
              <a:rPr kumimoji="1" lang="en-US" altLang="ja-JP" sz="1050">
                <a:latin typeface="MS PGothic" panose="020B0600070205080204" pitchFamily="34" charset="-128"/>
                <a:ea typeface="MS PGothic" panose="020B0600070205080204" pitchFamily="34" charset="-128"/>
              </a:rPr>
              <a:t>LAN </a:t>
            </a:r>
            <a:r>
              <a:rPr kumimoji="1" lang="ja-JP" altLang="en-US" sz="1050">
                <a:latin typeface="MS PGothic" panose="020B0600070205080204" pitchFamily="34" charset="-128"/>
                <a:ea typeface="MS PGothic" panose="020B0600070205080204" pitchFamily="34" charset="-128"/>
              </a:rPr>
              <a:t>アクセスポイントへの合理的な給電方法として </a:t>
            </a:r>
            <a:r>
              <a:rPr kumimoji="1" lang="en-US" altLang="ja-JP" sz="1050">
                <a:latin typeface="MS PGothic" panose="020B0600070205080204" pitchFamily="34" charset="-128"/>
                <a:ea typeface="MS PGothic" panose="020B0600070205080204" pitchFamily="34" charset="-128"/>
              </a:rPr>
              <a:t>PoE : Power over  Ethernet </a:t>
            </a:r>
            <a:r>
              <a:rPr kumimoji="1" lang="ja-JP" altLang="en-US" sz="1050">
                <a:latin typeface="MS PGothic" panose="020B0600070205080204" pitchFamily="34" charset="-128"/>
                <a:ea typeface="MS PGothic" panose="020B0600070205080204" pitchFamily="34" charset="-128"/>
              </a:rPr>
              <a:t>が用いられます。</a:t>
            </a:r>
            <a:r>
              <a:rPr kumimoji="1" lang="en-US" altLang="ja-JP" sz="1050">
                <a:latin typeface="MS PGothic" panose="020B0600070205080204" pitchFamily="34" charset="-128"/>
                <a:ea typeface="MS PGothic" panose="020B0600070205080204" pitchFamily="34" charset="-128"/>
              </a:rPr>
              <a:t>Wi-Fi6 </a:t>
            </a:r>
            <a:r>
              <a:rPr kumimoji="1" lang="ja-JP" altLang="en-US" sz="1050">
                <a:latin typeface="MS PGothic" panose="020B0600070205080204" pitchFamily="34" charset="-128"/>
                <a:ea typeface="MS PGothic" panose="020B0600070205080204" pitchFamily="34" charset="-128"/>
              </a:rPr>
              <a:t>に至る高速化の性能を最大限引き出すために、</a:t>
            </a:r>
            <a:r>
              <a:rPr kumimoji="1" lang="en-US" altLang="ja-JP" sz="1050">
                <a:latin typeface="MS PGothic" panose="020B0600070205080204" pitchFamily="34" charset="-128"/>
                <a:ea typeface="MS PGothic" panose="020B0600070205080204" pitchFamily="34" charset="-128"/>
              </a:rPr>
              <a:t>PoE </a:t>
            </a:r>
            <a:r>
              <a:rPr kumimoji="1" lang="ja-JP" altLang="en-US" sz="1050">
                <a:latin typeface="MS PGothic" panose="020B0600070205080204" pitchFamily="34" charset="-128"/>
                <a:ea typeface="MS PGothic" panose="020B0600070205080204" pitchFamily="34" charset="-128"/>
              </a:rPr>
              <a:t>での給電機器側で </a:t>
            </a:r>
            <a:r>
              <a:rPr kumimoji="1" lang="en-US" altLang="ja-JP" sz="1050">
                <a:latin typeface="MS PGothic" panose="020B0600070205080204" pitchFamily="34" charset="-128"/>
                <a:ea typeface="MS PGothic" panose="020B0600070205080204" pitchFamily="34" charset="-128"/>
              </a:rPr>
              <a:t>IEEE 802.3at PoE+ (</a:t>
            </a:r>
            <a:r>
              <a:rPr kumimoji="1" lang="ja-JP" altLang="en-US" sz="1050">
                <a:latin typeface="MS PGothic" panose="020B0600070205080204" pitchFamily="34" charset="-128"/>
                <a:ea typeface="MS PGothic" panose="020B0600070205080204" pitchFamily="34" charset="-128"/>
              </a:rPr>
              <a:t>最大 </a:t>
            </a:r>
            <a:r>
              <a:rPr kumimoji="1" lang="en-US" altLang="ja-JP" sz="1050">
                <a:latin typeface="MS PGothic" panose="020B0600070205080204" pitchFamily="34" charset="-128"/>
                <a:ea typeface="MS PGothic" panose="020B0600070205080204" pitchFamily="34" charset="-128"/>
              </a:rPr>
              <a:t>30W) </a:t>
            </a:r>
            <a:r>
              <a:rPr kumimoji="1" lang="ja-JP" altLang="en-US" sz="1050">
                <a:latin typeface="MS PGothic" panose="020B0600070205080204" pitchFamily="34" charset="-128"/>
                <a:ea typeface="MS PGothic" panose="020B0600070205080204" pitchFamily="34" charset="-128"/>
              </a:rPr>
              <a:t>への対応が必要とされます。</a:t>
            </a:r>
            <a:endParaRPr kumimoji="1" lang="en-US" altLang="ja-JP" sz="1050">
              <a:latin typeface="MS PGothic" panose="020B0600070205080204" pitchFamily="34" charset="-128"/>
              <a:ea typeface="MS PGothic" panose="020B0600070205080204" pitchFamily="34" charset="-128"/>
            </a:endParaRPr>
          </a:p>
          <a:p>
            <a:pPr>
              <a:lnSpc>
                <a:spcPct val="100000"/>
              </a:lnSpc>
              <a:spcBef>
                <a:spcPts val="600"/>
              </a:spcBef>
              <a:buFont typeface="Wingdings" pitchFamily="2" charset="2"/>
              <a:buChar char="n"/>
            </a:pPr>
            <a:r>
              <a:rPr kumimoji="1" lang="en-US" altLang="ja-JP" sz="1050" b="1" dirty="0">
                <a:solidFill>
                  <a:schemeClr val="bg1"/>
                </a:solidFill>
                <a:latin typeface="MS PGothic" panose="020B0600070205080204" pitchFamily="34" charset="-128"/>
                <a:ea typeface="MS PGothic" panose="020B0600070205080204" pitchFamily="34" charset="-128"/>
              </a:rPr>
              <a:t>mGig</a:t>
            </a:r>
            <a:r>
              <a:rPr kumimoji="1" lang="ja-JP" altLang="en-US" sz="1050" b="1" dirty="0">
                <a:solidFill>
                  <a:schemeClr val="bg1"/>
                </a:solidFill>
                <a:latin typeface="MS PGothic" panose="020B0600070205080204" pitchFamily="34" charset="-128"/>
                <a:ea typeface="MS PGothic" panose="020B0600070205080204" pitchFamily="34" charset="-128"/>
              </a:rPr>
              <a:t> での広帯域化</a:t>
            </a:r>
            <a:endParaRPr kumimoji="1" lang="ja-JP" altLang="en-US" sz="1050">
              <a:latin typeface="MS PGothic" panose="020B0600070205080204" pitchFamily="34" charset="-128"/>
              <a:ea typeface="MS PGothic" panose="020B0600070205080204" pitchFamily="34" charset="-128"/>
            </a:endParaRPr>
          </a:p>
          <a:p>
            <a:pPr marL="0" indent="0">
              <a:lnSpc>
                <a:spcPct val="100000"/>
              </a:lnSpc>
              <a:spcBef>
                <a:spcPts val="600"/>
              </a:spcBef>
              <a:buNone/>
            </a:pPr>
            <a:r>
              <a:rPr kumimoji="1" lang="ja-JP" altLang="en-US" sz="1050">
                <a:latin typeface="MS PGothic" panose="020B0600070205080204" pitchFamily="34" charset="-128"/>
                <a:ea typeface="MS PGothic" panose="020B0600070205080204" pitchFamily="34" charset="-128"/>
              </a:rPr>
              <a:t>　また、</a:t>
            </a:r>
            <a:r>
              <a:rPr kumimoji="1" lang="en-US" altLang="ja-JP" sz="1050">
                <a:latin typeface="MS PGothic" panose="020B0600070205080204" pitchFamily="34" charset="-128"/>
                <a:ea typeface="MS PGothic" panose="020B0600070205080204" pitchFamily="34" charset="-128"/>
              </a:rPr>
              <a:t>Wi-Fi6 </a:t>
            </a:r>
            <a:r>
              <a:rPr kumimoji="1" lang="ja-JP" altLang="en-US" sz="1050">
                <a:latin typeface="MS PGothic" panose="020B0600070205080204" pitchFamily="34" charset="-128"/>
                <a:ea typeface="MS PGothic" panose="020B0600070205080204" pitchFamily="34" charset="-128"/>
              </a:rPr>
              <a:t>は実効速度が </a:t>
            </a:r>
            <a:r>
              <a:rPr kumimoji="1" lang="en-US" altLang="ja-JP" sz="1050">
                <a:latin typeface="MS PGothic" panose="020B0600070205080204" pitchFamily="34" charset="-128"/>
                <a:ea typeface="MS PGothic" panose="020B0600070205080204" pitchFamily="34" charset="-128"/>
              </a:rPr>
              <a:t>1Gbps </a:t>
            </a:r>
            <a:r>
              <a:rPr kumimoji="1" lang="ja-JP" altLang="en-US" sz="1050">
                <a:latin typeface="MS PGothic" panose="020B0600070205080204" pitchFamily="34" charset="-128"/>
                <a:ea typeface="MS PGothic" panose="020B0600070205080204" pitchFamily="34" charset="-128"/>
              </a:rPr>
              <a:t>を大きく上回るとされ、</a:t>
            </a:r>
            <a:r>
              <a:rPr kumimoji="1" lang="en-US" altLang="ja-JP" sz="1050">
                <a:latin typeface="MS PGothic" panose="020B0600070205080204" pitchFamily="34" charset="-128"/>
                <a:ea typeface="MS PGothic" panose="020B0600070205080204" pitchFamily="34" charset="-128"/>
              </a:rPr>
              <a:t>1000BASE-T (1Gbps) </a:t>
            </a:r>
            <a:r>
              <a:rPr kumimoji="1" lang="ja-JP" altLang="en-US" sz="1050">
                <a:latin typeface="MS PGothic" panose="020B0600070205080204" pitchFamily="34" charset="-128"/>
                <a:ea typeface="MS PGothic" panose="020B0600070205080204" pitchFamily="34" charset="-128"/>
              </a:rPr>
              <a:t>のリンクではボトルネックとなり高速化の利点を活かせなくなります。従来からの銅線イーサネットのケーブルである </a:t>
            </a:r>
            <a:r>
              <a:rPr kumimoji="1" lang="en-US" altLang="ja-JP" sz="1050">
                <a:latin typeface="MS PGothic" panose="020B0600070205080204" pitchFamily="34" charset="-128"/>
                <a:ea typeface="MS PGothic" panose="020B0600070205080204" pitchFamily="34" charset="-128"/>
              </a:rPr>
              <a:t>UTP </a:t>
            </a:r>
            <a:r>
              <a:rPr kumimoji="1" lang="ja-JP" altLang="en-US" sz="1050">
                <a:latin typeface="MS PGothic" panose="020B0600070205080204" pitchFamily="34" charset="-128"/>
                <a:ea typeface="MS PGothic" panose="020B0600070205080204" pitchFamily="34" charset="-128"/>
              </a:rPr>
              <a:t>を用いて </a:t>
            </a:r>
            <a:r>
              <a:rPr kumimoji="1" lang="en-US" altLang="ja-JP" sz="1050">
                <a:latin typeface="MS PGothic" panose="020B0600070205080204" pitchFamily="34" charset="-128"/>
                <a:ea typeface="MS PGothic" panose="020B0600070205080204" pitchFamily="34" charset="-128"/>
              </a:rPr>
              <a:t>2.5Gbps / 5Gbps </a:t>
            </a:r>
            <a:r>
              <a:rPr kumimoji="1" lang="ja-JP" altLang="en-US" sz="1050">
                <a:latin typeface="MS PGothic" panose="020B0600070205080204" pitchFamily="34" charset="-128"/>
                <a:ea typeface="MS PGothic" panose="020B0600070205080204" pitchFamily="34" charset="-128"/>
              </a:rPr>
              <a:t>の速度を実現する </a:t>
            </a:r>
            <a:r>
              <a:rPr kumimoji="1" lang="en-US" altLang="ja-JP" sz="1050">
                <a:latin typeface="MS PGothic" panose="020B0600070205080204" pitchFamily="34" charset="-128"/>
                <a:ea typeface="MS PGothic" panose="020B0600070205080204" pitchFamily="34" charset="-128"/>
              </a:rPr>
              <a:t>mGig : Multi-Gigabit Ethernet </a:t>
            </a:r>
            <a:r>
              <a:rPr kumimoji="1" lang="ja-JP" altLang="en-US" sz="1050">
                <a:latin typeface="MS PGothic" panose="020B0600070205080204" pitchFamily="34" charset="-128"/>
                <a:ea typeface="MS PGothic" panose="020B0600070205080204" pitchFamily="34" charset="-128"/>
              </a:rPr>
              <a:t>への対応が </a:t>
            </a:r>
            <a:r>
              <a:rPr kumimoji="1" lang="en-US" altLang="ja-JP" sz="1050">
                <a:latin typeface="MS PGothic" panose="020B0600070205080204" pitchFamily="34" charset="-128"/>
                <a:ea typeface="MS PGothic" panose="020B0600070205080204" pitchFamily="34" charset="-128"/>
              </a:rPr>
              <a:t>Wi-Fi6 </a:t>
            </a:r>
            <a:r>
              <a:rPr kumimoji="1" lang="ja-JP" altLang="en-US" sz="1050">
                <a:latin typeface="MS PGothic" panose="020B0600070205080204" pitchFamily="34" charset="-128"/>
                <a:ea typeface="MS PGothic" panose="020B0600070205080204" pitchFamily="34" charset="-128"/>
              </a:rPr>
              <a:t>無線 </a:t>
            </a:r>
            <a:r>
              <a:rPr kumimoji="1" lang="en-US" altLang="ja-JP" sz="1050">
                <a:latin typeface="MS PGothic" panose="020B0600070205080204" pitchFamily="34" charset="-128"/>
                <a:ea typeface="MS PGothic" panose="020B0600070205080204" pitchFamily="34" charset="-128"/>
              </a:rPr>
              <a:t>LAN </a:t>
            </a:r>
            <a:r>
              <a:rPr kumimoji="1" lang="ja-JP" altLang="en-US" sz="1050">
                <a:latin typeface="MS PGothic" panose="020B0600070205080204" pitchFamily="34" charset="-128"/>
                <a:ea typeface="MS PGothic" panose="020B0600070205080204" pitchFamily="34" charset="-128"/>
              </a:rPr>
              <a:t>アクセスポイントで行われています。</a:t>
            </a:r>
            <a:r>
              <a:rPr kumimoji="1" lang="en-US" altLang="ja-JP" sz="1050">
                <a:latin typeface="MS PGothic" panose="020B0600070205080204" pitchFamily="34" charset="-128"/>
                <a:ea typeface="MS PGothic" panose="020B0600070205080204" pitchFamily="34" charset="-128"/>
              </a:rPr>
              <a:t>2.5Gbps</a:t>
            </a:r>
            <a:r>
              <a:rPr kumimoji="1" lang="ja-JP" altLang="en-US" sz="1050">
                <a:latin typeface="MS PGothic" panose="020B0600070205080204" pitchFamily="34" charset="-128"/>
                <a:ea typeface="MS PGothic" panose="020B0600070205080204" pitchFamily="34" charset="-128"/>
              </a:rPr>
              <a:t> </a:t>
            </a:r>
            <a:r>
              <a:rPr kumimoji="1" lang="en-US" altLang="ja-JP" sz="1050">
                <a:latin typeface="MS PGothic" panose="020B0600070205080204" pitchFamily="34" charset="-128"/>
                <a:ea typeface="MS PGothic" panose="020B0600070205080204" pitchFamily="34" charset="-128"/>
              </a:rPr>
              <a:t>(2.5GBASE-T)</a:t>
            </a:r>
            <a:r>
              <a:rPr kumimoji="1" lang="ja-JP" altLang="en-US" sz="1050">
                <a:latin typeface="MS PGothic" panose="020B0600070205080204" pitchFamily="34" charset="-128"/>
                <a:ea typeface="MS PGothic" panose="020B0600070205080204" pitchFamily="34" charset="-128"/>
              </a:rPr>
              <a:t> においてはカテゴリ </a:t>
            </a:r>
            <a:r>
              <a:rPr kumimoji="1" lang="en-US" altLang="ja-JP" sz="1050">
                <a:latin typeface="MS PGothic" panose="020B0600070205080204" pitchFamily="34" charset="-128"/>
                <a:ea typeface="MS PGothic" panose="020B0600070205080204" pitchFamily="34" charset="-128"/>
              </a:rPr>
              <a:t>5e</a:t>
            </a:r>
            <a:r>
              <a:rPr kumimoji="1" lang="ja-JP" altLang="en-US" sz="1050">
                <a:latin typeface="MS PGothic" panose="020B0600070205080204" pitchFamily="34" charset="-128"/>
                <a:ea typeface="MS PGothic" panose="020B0600070205080204" pitchFamily="34" charset="-128"/>
              </a:rPr>
              <a:t> 以上、</a:t>
            </a:r>
            <a:r>
              <a:rPr kumimoji="1" lang="en-US" altLang="ja-JP" sz="1050">
                <a:latin typeface="MS PGothic" panose="020B0600070205080204" pitchFamily="34" charset="-128"/>
                <a:ea typeface="MS PGothic" panose="020B0600070205080204" pitchFamily="34" charset="-128"/>
              </a:rPr>
              <a:t>5GBASE-T</a:t>
            </a:r>
            <a:r>
              <a:rPr kumimoji="1" lang="ja-JP" altLang="en-US" sz="1050">
                <a:latin typeface="MS PGothic" panose="020B0600070205080204" pitchFamily="34" charset="-128"/>
                <a:ea typeface="MS PGothic" panose="020B0600070205080204" pitchFamily="34" charset="-128"/>
              </a:rPr>
              <a:t>においてはカテゴリ </a:t>
            </a:r>
            <a:r>
              <a:rPr kumimoji="1" lang="en-US" altLang="ja-JP" sz="1050">
                <a:latin typeface="MS PGothic" panose="020B0600070205080204" pitchFamily="34" charset="-128"/>
                <a:ea typeface="MS PGothic" panose="020B0600070205080204" pitchFamily="34" charset="-128"/>
              </a:rPr>
              <a:t>6</a:t>
            </a:r>
            <a:r>
              <a:rPr kumimoji="1" lang="ja-JP" altLang="en-US" sz="1050">
                <a:latin typeface="MS PGothic" panose="020B0600070205080204" pitchFamily="34" charset="-128"/>
                <a:ea typeface="MS PGothic" panose="020B0600070205080204" pitchFamily="34" charset="-128"/>
              </a:rPr>
              <a:t> 以上の </a:t>
            </a:r>
            <a:r>
              <a:rPr kumimoji="1" lang="en-US" altLang="ja-JP" sz="1050">
                <a:latin typeface="MS PGothic" panose="020B0600070205080204" pitchFamily="34" charset="-128"/>
                <a:ea typeface="MS PGothic" panose="020B0600070205080204" pitchFamily="34" charset="-128"/>
              </a:rPr>
              <a:t>UTP</a:t>
            </a:r>
            <a:r>
              <a:rPr kumimoji="1" lang="ja-JP" altLang="en-US" sz="1050">
                <a:latin typeface="MS PGothic" panose="020B0600070205080204" pitchFamily="34" charset="-128"/>
                <a:ea typeface="MS PGothic" panose="020B0600070205080204" pitchFamily="34" charset="-128"/>
              </a:rPr>
              <a:t> での接続となります。</a:t>
            </a:r>
            <a:endParaRPr kumimoji="1" lang="en-US" altLang="ja-JP" sz="1050">
              <a:latin typeface="MS PGothic" panose="020B0600070205080204" pitchFamily="34" charset="-128"/>
              <a:ea typeface="MS PGothic" panose="020B0600070205080204" pitchFamily="34" charset="-128"/>
            </a:endParaRPr>
          </a:p>
          <a:p>
            <a:pPr marL="0" indent="0">
              <a:lnSpc>
                <a:spcPct val="100000"/>
              </a:lnSpc>
              <a:spcBef>
                <a:spcPts val="600"/>
              </a:spcBef>
              <a:buNone/>
            </a:pPr>
            <a:r>
              <a:rPr kumimoji="1" lang="ja-JP" altLang="en-US" sz="1050">
                <a:latin typeface="MS PGothic" panose="020B0600070205080204" pitchFamily="34" charset="-128"/>
                <a:ea typeface="MS PGothic" panose="020B0600070205080204" pitchFamily="34" charset="-128"/>
              </a:rPr>
              <a:t>　これら無線 </a:t>
            </a:r>
            <a:r>
              <a:rPr kumimoji="1" lang="en-US" altLang="ja-JP" sz="1050">
                <a:latin typeface="MS PGothic" panose="020B0600070205080204" pitchFamily="34" charset="-128"/>
                <a:ea typeface="MS PGothic" panose="020B0600070205080204" pitchFamily="34" charset="-128"/>
              </a:rPr>
              <a:t>LAN </a:t>
            </a:r>
            <a:r>
              <a:rPr kumimoji="1" lang="ja-JP" altLang="en-US" sz="1050">
                <a:latin typeface="MS PGothic" panose="020B0600070205080204" pitchFamily="34" charset="-128"/>
                <a:ea typeface="MS PGothic" panose="020B0600070205080204" pitchFamily="34" charset="-128"/>
              </a:rPr>
              <a:t>アクセスポイントへ有線接続を提供するアクセス レイヤのスイッチでは、収容する無線 </a:t>
            </a:r>
            <a:r>
              <a:rPr kumimoji="1" lang="en-US" altLang="ja-JP" sz="1050">
                <a:latin typeface="MS PGothic" panose="020B0600070205080204" pitchFamily="34" charset="-128"/>
                <a:ea typeface="MS PGothic" panose="020B0600070205080204" pitchFamily="34" charset="-128"/>
              </a:rPr>
              <a:t>LAN </a:t>
            </a:r>
            <a:r>
              <a:rPr kumimoji="1" lang="ja-JP" altLang="en-US" sz="1050">
                <a:latin typeface="MS PGothic" panose="020B0600070205080204" pitchFamily="34" charset="-128"/>
                <a:ea typeface="MS PGothic" panose="020B0600070205080204" pitchFamily="34" charset="-128"/>
              </a:rPr>
              <a:t>アクセスポイントの台数に応じた </a:t>
            </a:r>
            <a:r>
              <a:rPr kumimoji="1" lang="en-US" altLang="ja-JP" sz="1050">
                <a:latin typeface="MS PGothic" panose="020B0600070205080204" pitchFamily="34" charset="-128"/>
                <a:ea typeface="MS PGothic" panose="020B0600070205080204" pitchFamily="34" charset="-128"/>
              </a:rPr>
              <a:t>PoE+ </a:t>
            </a:r>
            <a:r>
              <a:rPr kumimoji="1" lang="ja-JP" altLang="en-US" sz="1050">
                <a:latin typeface="MS PGothic" panose="020B0600070205080204" pitchFamily="34" charset="-128"/>
                <a:ea typeface="MS PGothic" panose="020B0600070205080204" pitchFamily="34" charset="-128"/>
              </a:rPr>
              <a:t>および </a:t>
            </a:r>
            <a:r>
              <a:rPr kumimoji="1" lang="en-US" altLang="ja-JP" sz="1050">
                <a:latin typeface="MS PGothic" panose="020B0600070205080204" pitchFamily="34" charset="-128"/>
                <a:ea typeface="MS PGothic" panose="020B0600070205080204" pitchFamily="34" charset="-128"/>
              </a:rPr>
              <a:t>mGig </a:t>
            </a:r>
            <a:r>
              <a:rPr kumimoji="1" lang="ja-JP" altLang="en-US" sz="1050">
                <a:latin typeface="MS PGothic" panose="020B0600070205080204" pitchFamily="34" charset="-128"/>
                <a:ea typeface="MS PGothic" panose="020B0600070205080204" pitchFamily="34" charset="-128"/>
              </a:rPr>
              <a:t>に対応したポートを必要数搭載した機種を選択します。とくに、使用する </a:t>
            </a:r>
            <a:r>
              <a:rPr kumimoji="1" lang="en-US" altLang="ja-JP" sz="1050">
                <a:latin typeface="MS PGothic" panose="020B0600070205080204" pitchFamily="34" charset="-128"/>
                <a:ea typeface="MS PGothic" panose="020B0600070205080204" pitchFamily="34" charset="-128"/>
              </a:rPr>
              <a:t>PoE+ </a:t>
            </a:r>
            <a:r>
              <a:rPr kumimoji="1" lang="ja-JP" altLang="en-US" sz="1050">
                <a:latin typeface="MS PGothic" panose="020B0600070205080204" pitchFamily="34" charset="-128"/>
                <a:ea typeface="MS PGothic" panose="020B0600070205080204" pitchFamily="34" charset="-128"/>
              </a:rPr>
              <a:t>ポートの合計に応じた十分な給電能力の余力 </a:t>
            </a:r>
            <a:r>
              <a:rPr kumimoji="1" lang="en-US" altLang="ja-JP" sz="1050">
                <a:latin typeface="MS PGothic" panose="020B0600070205080204" pitchFamily="34" charset="-128"/>
                <a:ea typeface="MS PGothic" panose="020B0600070205080204" pitchFamily="34" charset="-128"/>
              </a:rPr>
              <a:t>(</a:t>
            </a:r>
            <a:r>
              <a:rPr kumimoji="1" lang="ja-JP" altLang="en-US" sz="1050">
                <a:latin typeface="MS PGothic" panose="020B0600070205080204" pitchFamily="34" charset="-128"/>
                <a:ea typeface="MS PGothic" panose="020B0600070205080204" pitchFamily="34" charset="-128"/>
              </a:rPr>
              <a:t>給電バジェット</a:t>
            </a:r>
            <a:r>
              <a:rPr kumimoji="1" lang="en-US" altLang="ja-JP" sz="1050">
                <a:latin typeface="MS PGothic" panose="020B0600070205080204" pitchFamily="34" charset="-128"/>
                <a:ea typeface="MS PGothic" panose="020B0600070205080204" pitchFamily="34" charset="-128"/>
              </a:rPr>
              <a:t>)</a:t>
            </a:r>
            <a:r>
              <a:rPr kumimoji="1" lang="ja-JP" altLang="en-US" sz="1050">
                <a:latin typeface="MS PGothic" panose="020B0600070205080204" pitchFamily="34" charset="-128"/>
                <a:ea typeface="MS PGothic" panose="020B0600070205080204" pitchFamily="34" charset="-128"/>
              </a:rPr>
              <a:t>、</a:t>
            </a:r>
            <a:r>
              <a:rPr kumimoji="1" lang="en-US" altLang="ja-JP" sz="1050">
                <a:latin typeface="MS PGothic" panose="020B0600070205080204" pitchFamily="34" charset="-128"/>
                <a:ea typeface="MS PGothic" panose="020B0600070205080204" pitchFamily="34" charset="-128"/>
              </a:rPr>
              <a:t>mGig </a:t>
            </a:r>
            <a:r>
              <a:rPr kumimoji="1" lang="ja-JP" altLang="en-US" sz="1050">
                <a:latin typeface="MS PGothic" panose="020B0600070205080204" pitchFamily="34" charset="-128"/>
                <a:ea typeface="MS PGothic" panose="020B0600070205080204" pitchFamily="34" charset="-128"/>
              </a:rPr>
              <a:t>ポート含むダウンリンク総帯域に応じたアップリンク総帯域を確保できるような機種、台数を考慮する必要があります。</a:t>
            </a:r>
          </a:p>
          <a:p>
            <a:pPr marL="0" indent="0">
              <a:lnSpc>
                <a:spcPct val="100000"/>
              </a:lnSpc>
              <a:spcBef>
                <a:spcPts val="600"/>
              </a:spcBef>
              <a:buNone/>
            </a:pPr>
            <a:endParaRPr kumimoji="1" lang="ja-JP" altLang="en-US" sz="1050">
              <a:latin typeface="MS PGothic" panose="020B0600070205080204" pitchFamily="34" charset="-128"/>
              <a:ea typeface="MS PGothic" panose="020B0600070205080204" pitchFamily="34" charset="-128"/>
            </a:endParaRPr>
          </a:p>
        </p:txBody>
      </p:sp>
      <p:sp>
        <p:nvSpPr>
          <p:cNvPr id="99" name="テキスト プレースホルダー 3">
            <a:extLst>
              <a:ext uri="{FF2B5EF4-FFF2-40B4-BE49-F238E27FC236}">
                <a16:creationId xmlns:a16="http://schemas.microsoft.com/office/drawing/2014/main" id="{711C34A9-37EC-964D-A45B-3A45AC9D6E7F}"/>
              </a:ext>
            </a:extLst>
          </p:cNvPr>
          <p:cNvSpPr txBox="1">
            <a:spLocks/>
          </p:cNvSpPr>
          <p:nvPr/>
        </p:nvSpPr>
        <p:spPr>
          <a:xfrm>
            <a:off x="291575" y="796935"/>
            <a:ext cx="5308770" cy="532251"/>
          </a:xfrm>
          <a:prstGeom prst="rect">
            <a:avLst/>
          </a:prstGeom>
        </p:spPr>
        <p:txBody>
          <a:bodyPr/>
          <a:lstStyle>
            <a:lvl1pPr marL="169863" indent="-169863" algn="l" defTabSz="684213" rtl="0" eaLnBrk="1" fontAlgn="base" hangingPunct="1">
              <a:lnSpc>
                <a:spcPct val="95000"/>
              </a:lnSpc>
              <a:spcBef>
                <a:spcPts val="1075"/>
              </a:spcBef>
              <a:spcAft>
                <a:spcPct val="0"/>
              </a:spcAft>
              <a:buClr>
                <a:schemeClr val="tx2"/>
              </a:buClr>
              <a:buSzPct val="90000"/>
              <a:buFont typeface="Arial" charset="0"/>
              <a:buChar char="•"/>
              <a:defRPr lang="en-US" sz="1500" kern="1200" dirty="0">
                <a:solidFill>
                  <a:schemeClr val="tx1"/>
                </a:solidFill>
                <a:latin typeface="+mn-lt"/>
                <a:ea typeface="ＭＳ Ｐゴシック" charset="0"/>
                <a:cs typeface="CiscoSans"/>
              </a:defRPr>
            </a:lvl1pPr>
            <a:lvl2pPr marL="358775" indent="-215900" algn="l" defTabSz="684213" rtl="0" eaLnBrk="1" fontAlgn="base" hangingPunct="1">
              <a:lnSpc>
                <a:spcPct val="95000"/>
              </a:lnSpc>
              <a:spcBef>
                <a:spcPts val="600"/>
              </a:spcBef>
              <a:spcAft>
                <a:spcPct val="0"/>
              </a:spcAft>
              <a:buClr>
                <a:schemeClr val="tx2"/>
              </a:buClr>
              <a:buFont typeface="Arial" charset="0"/>
              <a:buChar char="•"/>
              <a:defRPr lang="en-US" sz="1400" kern="1200" dirty="0">
                <a:solidFill>
                  <a:schemeClr val="tx1"/>
                </a:solidFill>
                <a:latin typeface="+mn-lt"/>
                <a:ea typeface="ＭＳ Ｐゴシック" charset="0"/>
                <a:cs typeface="CiscoSans"/>
              </a:defRPr>
            </a:lvl2pPr>
            <a:lvl3pPr marL="431800" indent="-169863" algn="l" defTabSz="684213" rtl="0" eaLnBrk="1" fontAlgn="base" hangingPunct="1">
              <a:lnSpc>
                <a:spcPct val="95000"/>
              </a:lnSpc>
              <a:spcBef>
                <a:spcPts val="625"/>
              </a:spcBef>
              <a:spcAft>
                <a:spcPct val="0"/>
              </a:spcAft>
              <a:buFont typeface="Arial" charset="0"/>
              <a:buChar char="•"/>
              <a:defRPr lang="en-US" sz="1200" kern="1200" dirty="0">
                <a:solidFill>
                  <a:schemeClr val="tx1"/>
                </a:solidFill>
                <a:latin typeface="+mn-lt"/>
                <a:ea typeface="ＭＳ Ｐゴシック" charset="0"/>
                <a:cs typeface="CiscoSans"/>
              </a:defRPr>
            </a:lvl3pPr>
            <a:lvl4pPr marL="503238" indent="-169863" algn="l" defTabSz="684213" rtl="0" eaLnBrk="1" fontAlgn="base" hangingPunct="1">
              <a:lnSpc>
                <a:spcPct val="95000"/>
              </a:lnSpc>
              <a:spcBef>
                <a:spcPts val="625"/>
              </a:spcBef>
              <a:spcAft>
                <a:spcPct val="0"/>
              </a:spcAft>
              <a:buFont typeface="Arial" charset="0"/>
              <a:buChar char="•"/>
              <a:defRPr lang="en-US" sz="1100" kern="1200" dirty="0">
                <a:solidFill>
                  <a:schemeClr val="tx1"/>
                </a:solidFill>
                <a:latin typeface="+mn-lt"/>
                <a:ea typeface="ＭＳ Ｐゴシック" charset="0"/>
                <a:cs typeface="CiscoSans"/>
              </a:defRPr>
            </a:lvl4pPr>
            <a:lvl5pPr marL="574675" indent="-169863" algn="l" defTabSz="684213" rtl="0" eaLnBrk="1" fontAlgn="base" hangingPunct="1">
              <a:lnSpc>
                <a:spcPct val="95000"/>
              </a:lnSpc>
              <a:spcBef>
                <a:spcPts val="625"/>
              </a:spcBef>
              <a:spcAft>
                <a:spcPct val="0"/>
              </a:spcAft>
              <a:buFont typeface="Arial" charset="0"/>
              <a:buChar char="•"/>
              <a:defRPr lang="en-US" sz="1100" kern="1200" dirty="0">
                <a:solidFill>
                  <a:schemeClr val="tx1"/>
                </a:solidFill>
                <a:latin typeface="+mn-lt"/>
                <a:ea typeface="ＭＳ Ｐゴシック" charset="0"/>
                <a:cs typeface="CiscoSans"/>
              </a:defRPr>
            </a:lvl5pPr>
            <a:lvl6pPr marL="863856" indent="-171445" algn="l" defTabSz="685777" rtl="0" eaLnBrk="1" latinLnBrk="0" hangingPunct="1">
              <a:spcBef>
                <a:spcPts val="600"/>
              </a:spcBef>
              <a:buFont typeface="Arial" pitchFamily="34" charset="0"/>
              <a:buChar char="•"/>
              <a:defRPr sz="900" kern="1200" baseline="0">
                <a:solidFill>
                  <a:schemeClr val="tx1"/>
                </a:solidFill>
                <a:latin typeface="+mn-lt"/>
                <a:ea typeface="+mn-ea"/>
                <a:cs typeface="+mn-cs"/>
              </a:defRPr>
            </a:lvl6pPr>
            <a:lvl7pPr marL="935844" indent="-171422" algn="l" defTabSz="685777" rtl="0" eaLnBrk="1" latinLnBrk="0" hangingPunct="1">
              <a:spcBef>
                <a:spcPts val="600"/>
              </a:spcBef>
              <a:buFont typeface="Arial" pitchFamily="34" charset="0"/>
              <a:buChar char="•"/>
              <a:defRPr sz="800" kern="1200" baseline="0">
                <a:solidFill>
                  <a:schemeClr val="tx1"/>
                </a:solidFill>
                <a:latin typeface="+mn-lt"/>
                <a:ea typeface="+mn-ea"/>
                <a:cs typeface="+mn-cs"/>
              </a:defRPr>
            </a:lvl7pPr>
            <a:lvl8pPr marL="2400220" indent="0" algn="l" defTabSz="685777" rtl="0" eaLnBrk="1" latinLnBrk="0" hangingPunct="1">
              <a:spcBef>
                <a:spcPct val="20000"/>
              </a:spcBef>
              <a:buFont typeface="Arial" pitchFamily="34" charset="0"/>
              <a:buNone/>
              <a:defRPr sz="1500" kern="1200">
                <a:solidFill>
                  <a:schemeClr val="tx1"/>
                </a:solidFill>
                <a:latin typeface="+mn-lt"/>
                <a:ea typeface="+mn-ea"/>
                <a:cs typeface="+mn-cs"/>
              </a:defRPr>
            </a:lvl8pPr>
            <a:lvl9pPr marL="2914553" indent="-171445" algn="l" defTabSz="685777" rtl="0" eaLnBrk="1" latinLnBrk="0" hangingPunct="1">
              <a:spcBef>
                <a:spcPct val="20000"/>
              </a:spcBef>
              <a:buFont typeface="Arial" pitchFamily="34" charset="0"/>
              <a:buChar char="•"/>
              <a:defRPr sz="1500" kern="1200">
                <a:solidFill>
                  <a:schemeClr val="tx1"/>
                </a:solidFill>
                <a:latin typeface="+mn-lt"/>
                <a:ea typeface="+mn-ea"/>
                <a:cs typeface="+mn-cs"/>
              </a:defRPr>
            </a:lvl9pPr>
          </a:lstStyle>
          <a:p>
            <a:pPr marL="138113" indent="-131763">
              <a:lnSpc>
                <a:spcPct val="100000"/>
              </a:lnSpc>
              <a:buNone/>
            </a:pPr>
            <a:r>
              <a:rPr kumimoji="1" lang="en-US" altLang="ja-JP" sz="1000">
                <a:latin typeface="MS PGothic" panose="020B0600070205080204" pitchFamily="34" charset="-128"/>
                <a:ea typeface="MS PGothic" panose="020B0600070205080204" pitchFamily="34" charset="-128"/>
              </a:rPr>
              <a:t>※</a:t>
            </a:r>
            <a:r>
              <a:rPr kumimoji="1" lang="ja-JP" altLang="en-US" sz="1000">
                <a:latin typeface="MS PGothic" panose="020B0600070205080204" pitchFamily="34" charset="-128"/>
                <a:ea typeface="MS PGothic" panose="020B0600070205080204" pitchFamily="34" charset="-128"/>
              </a:rPr>
              <a:t>ここでは無線 </a:t>
            </a:r>
            <a:r>
              <a:rPr kumimoji="1" lang="en-US" altLang="ja-JP" sz="1000">
                <a:latin typeface="MS PGothic" panose="020B0600070205080204" pitchFamily="34" charset="-128"/>
                <a:ea typeface="MS PGothic" panose="020B0600070205080204" pitchFamily="34" charset="-128"/>
              </a:rPr>
              <a:t>LAN </a:t>
            </a:r>
            <a:r>
              <a:rPr kumimoji="1" lang="ja-JP" altLang="en-US" sz="1000">
                <a:latin typeface="MS PGothic" panose="020B0600070205080204" pitchFamily="34" charset="-128"/>
                <a:ea typeface="MS PGothic" panose="020B0600070205080204" pitchFamily="34" charset="-128"/>
              </a:rPr>
              <a:t>アクセスポイントのスイッチへの接続に際しての考慮点について述べます。サイトサーベイを伴う無線 </a:t>
            </a:r>
            <a:r>
              <a:rPr kumimoji="1" lang="en-US" altLang="ja-JP" sz="1000">
                <a:latin typeface="MS PGothic" panose="020B0600070205080204" pitchFamily="34" charset="-128"/>
                <a:ea typeface="MS PGothic" panose="020B0600070205080204" pitchFamily="34" charset="-128"/>
              </a:rPr>
              <a:t>LAN </a:t>
            </a:r>
            <a:r>
              <a:rPr kumimoji="1" lang="ja-JP" altLang="en-US" sz="1000">
                <a:latin typeface="MS PGothic" panose="020B0600070205080204" pitchFamily="34" charset="-128"/>
                <a:ea typeface="MS PGothic" panose="020B0600070205080204" pitchFamily="34" charset="-128"/>
              </a:rPr>
              <a:t>のセル設計や無線 </a:t>
            </a:r>
            <a:r>
              <a:rPr kumimoji="1" lang="en-US" altLang="ja-JP" sz="1000">
                <a:latin typeface="MS PGothic" panose="020B0600070205080204" pitchFamily="34" charset="-128"/>
                <a:ea typeface="MS PGothic" panose="020B0600070205080204" pitchFamily="34" charset="-128"/>
              </a:rPr>
              <a:t>LAN </a:t>
            </a:r>
            <a:r>
              <a:rPr kumimoji="1" lang="ja-JP" altLang="en-US" sz="1000">
                <a:latin typeface="MS PGothic" panose="020B0600070205080204" pitchFamily="34" charset="-128"/>
                <a:ea typeface="MS PGothic" panose="020B0600070205080204" pitchFamily="34" charset="-128"/>
              </a:rPr>
              <a:t>アクセスポイントの配置計画は対象外とします。</a:t>
            </a:r>
          </a:p>
        </p:txBody>
      </p:sp>
      <p:sp>
        <p:nvSpPr>
          <p:cNvPr id="24" name="テキスト プレースホルダー 8">
            <a:extLst>
              <a:ext uri="{FF2B5EF4-FFF2-40B4-BE49-F238E27FC236}">
                <a16:creationId xmlns:a16="http://schemas.microsoft.com/office/drawing/2014/main" id="{D1B91CDF-793B-4843-A233-B603304CB2FE}"/>
              </a:ext>
            </a:extLst>
          </p:cNvPr>
          <p:cNvSpPr txBox="1">
            <a:spLocks/>
          </p:cNvSpPr>
          <p:nvPr/>
        </p:nvSpPr>
        <p:spPr>
          <a:xfrm>
            <a:off x="533400" y="60960"/>
            <a:ext cx="7084679" cy="326233"/>
          </a:xfrm>
          <a:prstGeom prst="rect">
            <a:avLst/>
          </a:prstGeom>
        </p:spPr>
        <p:txBody>
          <a:bodyPr wrap="square" lIns="91420" tIns="45710" rIns="91420" bIns="45710" anchor="b" anchorCtr="0">
            <a:noAutofit/>
          </a:bodyPr>
          <a:lstStyle>
            <a:lvl1pPr marL="169863" indent="-169863" algn="l" defTabSz="603575" rtl="0" eaLnBrk="1" fontAlgn="base" hangingPunct="1">
              <a:lnSpc>
                <a:spcPct val="100000"/>
              </a:lnSpc>
              <a:spcBef>
                <a:spcPct val="50000"/>
              </a:spcBef>
              <a:spcAft>
                <a:spcPct val="0"/>
              </a:spcAft>
              <a:buClr>
                <a:schemeClr val="tx2"/>
              </a:buClr>
              <a:buSzPct val="90000"/>
              <a:buFont typeface="Arial" charset="0"/>
              <a:buNone/>
              <a:defRPr lang="en-US" sz="1400" b="0" i="0" kern="1200">
                <a:solidFill>
                  <a:schemeClr val="tx1"/>
                </a:solidFill>
                <a:latin typeface="+mn-lt"/>
                <a:ea typeface="ＭＳ Ｐゴシック" charset="0"/>
                <a:cs typeface="CiscoSans ExtraLight"/>
              </a:defRPr>
            </a:lvl1pPr>
            <a:lvl2pPr marL="358775" indent="-215900" algn="l" defTabSz="684213" rtl="0" eaLnBrk="1" fontAlgn="base" hangingPunct="1">
              <a:lnSpc>
                <a:spcPct val="95000"/>
              </a:lnSpc>
              <a:spcBef>
                <a:spcPts val="600"/>
              </a:spcBef>
              <a:spcAft>
                <a:spcPct val="0"/>
              </a:spcAft>
              <a:buClr>
                <a:schemeClr val="tx2"/>
              </a:buClr>
              <a:buFont typeface="Arial" pitchFamily="34" charset="0"/>
              <a:buNone/>
              <a:defRPr lang="en-US" sz="1100" kern="1200">
                <a:solidFill>
                  <a:schemeClr val="tx1"/>
                </a:solidFill>
                <a:latin typeface="+mn-lt"/>
                <a:ea typeface="ＭＳ Ｐゴシック" charset="0"/>
                <a:cs typeface="CiscoSans"/>
              </a:defRPr>
            </a:lvl2pPr>
            <a:lvl3pPr marL="431800" indent="-169863" algn="l" defTabSz="684213" rtl="0" eaLnBrk="1" fontAlgn="base" hangingPunct="1">
              <a:lnSpc>
                <a:spcPct val="95000"/>
              </a:lnSpc>
              <a:spcBef>
                <a:spcPts val="625"/>
              </a:spcBef>
              <a:spcAft>
                <a:spcPct val="0"/>
              </a:spcAft>
              <a:buFont typeface="Arial" pitchFamily="34" charset="0"/>
              <a:buNone/>
              <a:defRPr lang="en-US" sz="1100" kern="1200">
                <a:solidFill>
                  <a:schemeClr val="tx1"/>
                </a:solidFill>
                <a:latin typeface="+mn-lt"/>
                <a:ea typeface="ＭＳ Ｐゴシック" charset="0"/>
                <a:cs typeface="CiscoSans"/>
              </a:defRPr>
            </a:lvl3pPr>
            <a:lvl4pPr marL="503238" indent="-169863" algn="l" defTabSz="684213" rtl="0" eaLnBrk="1" fontAlgn="base" hangingPunct="1">
              <a:lnSpc>
                <a:spcPct val="95000"/>
              </a:lnSpc>
              <a:spcBef>
                <a:spcPts val="625"/>
              </a:spcBef>
              <a:spcAft>
                <a:spcPct val="0"/>
              </a:spcAft>
              <a:buFont typeface="Arial" pitchFamily="34" charset="0"/>
              <a:buNone/>
              <a:defRPr lang="en-US" sz="1100" kern="1200">
                <a:solidFill>
                  <a:schemeClr val="tx1"/>
                </a:solidFill>
                <a:latin typeface="+mn-lt"/>
                <a:ea typeface="ＭＳ Ｐゴシック" charset="0"/>
                <a:cs typeface="CiscoSans"/>
              </a:defRPr>
            </a:lvl4pPr>
            <a:lvl5pPr marL="574675" indent="-169863" algn="l" defTabSz="684213" rtl="0" eaLnBrk="1" fontAlgn="base" hangingPunct="1">
              <a:lnSpc>
                <a:spcPct val="95000"/>
              </a:lnSpc>
              <a:spcBef>
                <a:spcPts val="625"/>
              </a:spcBef>
              <a:spcAft>
                <a:spcPct val="0"/>
              </a:spcAft>
              <a:buFont typeface="Arial" pitchFamily="34" charset="0"/>
              <a:buNone/>
              <a:defRPr lang="en-US" sz="1100" kern="1200">
                <a:solidFill>
                  <a:schemeClr val="tx1"/>
                </a:solidFill>
                <a:latin typeface="+mn-lt"/>
                <a:ea typeface="ＭＳ Ｐゴシック" charset="0"/>
                <a:cs typeface="CiscoSans"/>
              </a:defRPr>
            </a:lvl5pPr>
            <a:lvl6pPr marL="863856" indent="-171445" algn="l" defTabSz="685777" rtl="0" eaLnBrk="1" latinLnBrk="0" hangingPunct="1">
              <a:spcBef>
                <a:spcPts val="600"/>
              </a:spcBef>
              <a:buFont typeface="Arial" pitchFamily="34" charset="0"/>
              <a:buChar char="•"/>
              <a:defRPr sz="900" kern="1200" baseline="0">
                <a:solidFill>
                  <a:schemeClr val="tx1"/>
                </a:solidFill>
                <a:latin typeface="+mn-lt"/>
                <a:ea typeface="+mn-ea"/>
                <a:cs typeface="+mn-cs"/>
              </a:defRPr>
            </a:lvl6pPr>
            <a:lvl7pPr marL="935844" indent="-171422" algn="l" defTabSz="685777" rtl="0" eaLnBrk="1" latinLnBrk="0" hangingPunct="1">
              <a:spcBef>
                <a:spcPts val="600"/>
              </a:spcBef>
              <a:buFont typeface="Arial" pitchFamily="34" charset="0"/>
              <a:buChar char="•"/>
              <a:defRPr sz="800" kern="1200" baseline="0">
                <a:solidFill>
                  <a:schemeClr val="tx1"/>
                </a:solidFill>
                <a:latin typeface="+mn-lt"/>
                <a:ea typeface="+mn-ea"/>
                <a:cs typeface="+mn-cs"/>
              </a:defRPr>
            </a:lvl7pPr>
            <a:lvl8pPr marL="2400220" indent="0" algn="l" defTabSz="685777" rtl="0" eaLnBrk="1" latinLnBrk="0" hangingPunct="1">
              <a:spcBef>
                <a:spcPct val="20000"/>
              </a:spcBef>
              <a:buFont typeface="Arial" pitchFamily="34" charset="0"/>
              <a:buNone/>
              <a:defRPr sz="1500" kern="1200">
                <a:solidFill>
                  <a:schemeClr val="tx1"/>
                </a:solidFill>
                <a:latin typeface="+mn-lt"/>
                <a:ea typeface="+mn-ea"/>
                <a:cs typeface="+mn-cs"/>
              </a:defRPr>
            </a:lvl8pPr>
            <a:lvl9pPr marL="2914553" indent="-171445" algn="l" defTabSz="685777" rtl="0" eaLnBrk="1" latinLnBrk="0" hangingPunct="1">
              <a:spcBef>
                <a:spcPct val="20000"/>
              </a:spcBef>
              <a:buFont typeface="Arial" pitchFamily="34" charset="0"/>
              <a:buChar char="•"/>
              <a:defRPr sz="1500" kern="1200">
                <a:solidFill>
                  <a:schemeClr val="tx1"/>
                </a:solidFill>
                <a:latin typeface="+mn-lt"/>
                <a:ea typeface="+mn-ea"/>
                <a:cs typeface="+mn-cs"/>
              </a:defRPr>
            </a:lvl9pPr>
          </a:lstStyle>
          <a:p>
            <a:r>
              <a:rPr kumimoji="1" lang="en-US" altLang="ja-JP" dirty="0"/>
              <a:t>2.9 </a:t>
            </a:r>
            <a:r>
              <a:rPr kumimoji="1" lang="ja-JP" altLang="en-US"/>
              <a:t>無線 </a:t>
            </a:r>
            <a:r>
              <a:rPr kumimoji="1" lang="en-US" altLang="ja-JP" dirty="0"/>
              <a:t>LAN </a:t>
            </a:r>
            <a:r>
              <a:rPr kumimoji="1" lang="ja-JP" altLang="en-US"/>
              <a:t>の構成</a:t>
            </a:r>
          </a:p>
        </p:txBody>
      </p:sp>
      <p:sp>
        <p:nvSpPr>
          <p:cNvPr id="25" name="タイトル 10">
            <a:extLst>
              <a:ext uri="{FF2B5EF4-FFF2-40B4-BE49-F238E27FC236}">
                <a16:creationId xmlns:a16="http://schemas.microsoft.com/office/drawing/2014/main" id="{C999D940-B770-6846-8B32-F6CC07A058DE}"/>
              </a:ext>
            </a:extLst>
          </p:cNvPr>
          <p:cNvSpPr>
            <a:spLocks noGrp="1"/>
          </p:cNvSpPr>
          <p:nvPr>
            <p:ph type="title"/>
          </p:nvPr>
        </p:nvSpPr>
        <p:spPr>
          <a:xfrm>
            <a:off x="533400" y="400801"/>
            <a:ext cx="8345488" cy="372197"/>
          </a:xfrm>
        </p:spPr>
        <p:txBody>
          <a:bodyPr/>
          <a:lstStyle/>
          <a:p>
            <a:r>
              <a:rPr lang="ja-JP" altLang="en-US"/>
              <a:t>無線 </a:t>
            </a:r>
            <a:r>
              <a:rPr lang="en-US" altLang="ja-JP" dirty="0"/>
              <a:t>LAN </a:t>
            </a:r>
            <a:r>
              <a:rPr lang="ja-JP" altLang="en-US"/>
              <a:t>アクセスポイントの接続</a:t>
            </a:r>
          </a:p>
        </p:txBody>
      </p:sp>
    </p:spTree>
    <p:extLst>
      <p:ext uri="{BB962C8B-B14F-4D97-AF65-F5344CB8AC3E}">
        <p14:creationId xmlns:p14="http://schemas.microsoft.com/office/powerpoint/2010/main" val="870750878"/>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p:cNvSpPr>
            <a:spLocks noGrp="1"/>
          </p:cNvSpPr>
          <p:nvPr>
            <p:ph type="title"/>
          </p:nvPr>
        </p:nvSpPr>
        <p:spPr>
          <a:xfrm>
            <a:off x="437766" y="341313"/>
            <a:ext cx="8345488" cy="731837"/>
          </a:xfrm>
        </p:spPr>
        <p:txBody>
          <a:bodyPr>
            <a:noAutofit/>
          </a:bodyPr>
          <a:lstStyle/>
          <a:p>
            <a:r>
              <a:rPr lang="ja-JP" altLang="en-US">
                <a:latin typeface="+mn-lt"/>
                <a:ea typeface="MS PGothic" panose="020B0600070205080204" pitchFamily="34" charset="-128"/>
              </a:rPr>
              <a:t>目次</a:t>
            </a:r>
            <a:r>
              <a:rPr lang="en-US" altLang="ja-JP">
                <a:latin typeface="+mn-lt"/>
                <a:ea typeface="MS PGothic" panose="020B0600070205080204" pitchFamily="34" charset="-128"/>
              </a:rPr>
              <a:t> 1/2</a:t>
            </a:r>
            <a:endParaRPr lang="en-US">
              <a:latin typeface="+mn-lt"/>
              <a:ea typeface="MS PGothic" panose="020B0600070205080204" pitchFamily="34" charset="-128"/>
            </a:endParaRPr>
          </a:p>
        </p:txBody>
      </p:sp>
      <p:sp>
        <p:nvSpPr>
          <p:cNvPr id="6" name="テキスト ボックス 3">
            <a:extLst>
              <a:ext uri="{FF2B5EF4-FFF2-40B4-BE49-F238E27FC236}">
                <a16:creationId xmlns:a16="http://schemas.microsoft.com/office/drawing/2014/main" id="{FAF037D9-77DF-334D-98F2-42149D133012}"/>
              </a:ext>
            </a:extLst>
          </p:cNvPr>
          <p:cNvSpPr txBox="1"/>
          <p:nvPr/>
        </p:nvSpPr>
        <p:spPr>
          <a:xfrm>
            <a:off x="793287" y="971550"/>
            <a:ext cx="7855412" cy="3376445"/>
          </a:xfrm>
          <a:prstGeom prst="rect">
            <a:avLst/>
          </a:prstGeom>
          <a:noFill/>
        </p:spPr>
        <p:txBody>
          <a:bodyPr wrap="square" rtlCol="0">
            <a:noAutofit/>
          </a:bodyPr>
          <a:lstStyle/>
          <a:p>
            <a:pPr>
              <a:lnSpc>
                <a:spcPct val="150000"/>
              </a:lnSpc>
              <a:tabLst>
                <a:tab pos="538163" algn="l"/>
                <a:tab pos="5384800" algn="r"/>
              </a:tabLst>
            </a:pPr>
            <a:r>
              <a:rPr lang="en-US" altLang="ja-JP" sz="1200" dirty="0">
                <a:solidFill>
                  <a:schemeClr val="accent3">
                    <a:lumMod val="50000"/>
                  </a:schemeClr>
                </a:solidFill>
                <a:latin typeface="+mn-lt"/>
                <a:ea typeface="MS PGothic" panose="020B0600070205080204" pitchFamily="34" charset="-128"/>
                <a:cs typeface="CiscoSansTT" panose="020B0503020201020303" pitchFamily="34" charset="0"/>
              </a:rPr>
              <a:t>1</a:t>
            </a:r>
            <a:r>
              <a:rPr lang="ja-JP" altLang="en-US" sz="1200">
                <a:solidFill>
                  <a:schemeClr val="accent3">
                    <a:lumMod val="50000"/>
                  </a:schemeClr>
                </a:solidFill>
                <a:latin typeface="+mn-lt"/>
                <a:ea typeface="MS PGothic" panose="020B0600070205080204" pitchFamily="34" charset="-128"/>
                <a:cs typeface="CiscoSansTT" panose="020B0503020201020303" pitchFamily="34" charset="0"/>
              </a:rPr>
              <a:t>　シスコが目指す方向性</a:t>
            </a:r>
            <a:endParaRPr lang="en-US" altLang="ja-JP" sz="1200" dirty="0">
              <a:solidFill>
                <a:schemeClr val="accent3">
                  <a:lumMod val="50000"/>
                </a:schemeClr>
              </a:solidFill>
              <a:latin typeface="+mn-lt"/>
              <a:ea typeface="MS PGothic" panose="020B0600070205080204" pitchFamily="34" charset="-128"/>
              <a:cs typeface="CiscoSansTT" panose="020B0503020201020303" pitchFamily="34" charset="0"/>
            </a:endParaRPr>
          </a:p>
          <a:p>
            <a:pPr>
              <a:lnSpc>
                <a:spcPct val="150000"/>
              </a:lnSpc>
              <a:tabLst>
                <a:tab pos="538163" algn="l"/>
                <a:tab pos="5384800" algn="r"/>
              </a:tabLst>
            </a:pPr>
            <a:r>
              <a:rPr lang="en-US" altLang="ja-JP" sz="1200" dirty="0">
                <a:solidFill>
                  <a:schemeClr val="accent3">
                    <a:lumMod val="50000"/>
                  </a:schemeClr>
                </a:solidFill>
                <a:latin typeface="+mn-lt"/>
                <a:ea typeface="MS PGothic" panose="020B0600070205080204" pitchFamily="34" charset="-128"/>
                <a:cs typeface="CiscoSansTT" panose="020B0503020201020303" pitchFamily="34" charset="0"/>
              </a:rPr>
              <a:t>	1.1  Cisco DNA </a:t>
            </a:r>
            <a:r>
              <a:rPr lang="ja-JP" altLang="en-US" sz="1200">
                <a:solidFill>
                  <a:schemeClr val="accent3">
                    <a:lumMod val="50000"/>
                  </a:schemeClr>
                </a:solidFill>
                <a:latin typeface="+mn-lt"/>
                <a:ea typeface="MS PGothic" panose="020B0600070205080204" pitchFamily="34" charset="-128"/>
                <a:cs typeface="CiscoSansTT" panose="020B0503020201020303" pitchFamily="34" charset="0"/>
              </a:rPr>
              <a:t>とは</a:t>
            </a:r>
            <a:r>
              <a:rPr lang="en-US" altLang="ja-JP" sz="1200" dirty="0">
                <a:solidFill>
                  <a:schemeClr val="accent3">
                    <a:lumMod val="50000"/>
                  </a:schemeClr>
                </a:solidFill>
                <a:latin typeface="+mn-lt"/>
                <a:ea typeface="MS PGothic" panose="020B0600070205080204" pitchFamily="34" charset="-128"/>
                <a:cs typeface="CiscoSansTT" panose="020B0503020201020303" pitchFamily="34" charset="0"/>
              </a:rPr>
              <a:t> ?</a:t>
            </a:r>
          </a:p>
          <a:p>
            <a:pPr>
              <a:lnSpc>
                <a:spcPct val="150000"/>
              </a:lnSpc>
              <a:tabLst>
                <a:tab pos="538163" algn="l"/>
                <a:tab pos="5384800" algn="r"/>
              </a:tabLst>
            </a:pPr>
            <a:r>
              <a:rPr lang="en-US" altLang="ja-JP" sz="1200" dirty="0">
                <a:solidFill>
                  <a:schemeClr val="accent3">
                    <a:lumMod val="50000"/>
                  </a:schemeClr>
                </a:solidFill>
                <a:latin typeface="+mn-lt"/>
                <a:ea typeface="MS PGothic" panose="020B0600070205080204" pitchFamily="34" charset="-128"/>
                <a:cs typeface="CiscoSansTT" panose="020B0503020201020303" pitchFamily="34" charset="0"/>
              </a:rPr>
              <a:t>	1.2  Cisco Catalyst 9000 </a:t>
            </a:r>
            <a:r>
              <a:rPr lang="ja-JP" altLang="en-US" sz="1200">
                <a:solidFill>
                  <a:schemeClr val="accent3">
                    <a:lumMod val="50000"/>
                  </a:schemeClr>
                </a:solidFill>
                <a:latin typeface="+mn-lt"/>
                <a:ea typeface="MS PGothic" panose="020B0600070205080204" pitchFamily="34" charset="-128"/>
                <a:cs typeface="CiscoSansTT" panose="020B0503020201020303" pitchFamily="34" charset="0"/>
              </a:rPr>
              <a:t>シリーズ</a:t>
            </a:r>
            <a:endParaRPr lang="en-US" altLang="ja-JP" sz="1200" dirty="0">
              <a:solidFill>
                <a:schemeClr val="accent3">
                  <a:lumMod val="50000"/>
                </a:schemeClr>
              </a:solidFill>
              <a:latin typeface="+mn-lt"/>
              <a:ea typeface="MS PGothic" panose="020B0600070205080204" pitchFamily="34" charset="-128"/>
              <a:cs typeface="CiscoSansTT" panose="020B0503020201020303" pitchFamily="34" charset="0"/>
            </a:endParaRPr>
          </a:p>
          <a:p>
            <a:pPr>
              <a:lnSpc>
                <a:spcPct val="150000"/>
              </a:lnSpc>
              <a:tabLst>
                <a:tab pos="538163" algn="l"/>
                <a:tab pos="5384800" algn="r"/>
              </a:tabLst>
            </a:pPr>
            <a:r>
              <a:rPr lang="en-US" altLang="ja-JP" sz="1200" dirty="0">
                <a:solidFill>
                  <a:schemeClr val="accent3">
                    <a:lumMod val="50000"/>
                  </a:schemeClr>
                </a:solidFill>
                <a:latin typeface="+mn-lt"/>
                <a:ea typeface="MS PGothic" panose="020B0600070205080204" pitchFamily="34" charset="-128"/>
                <a:cs typeface="CiscoSansTT" panose="020B0503020201020303" pitchFamily="34" charset="0"/>
              </a:rPr>
              <a:t>2</a:t>
            </a:r>
            <a:r>
              <a:rPr lang="ja-JP" altLang="en-US" sz="1200">
                <a:solidFill>
                  <a:schemeClr val="accent3">
                    <a:lumMod val="50000"/>
                  </a:schemeClr>
                </a:solidFill>
                <a:latin typeface="+mn-lt"/>
                <a:ea typeface="MS PGothic" panose="020B0600070205080204" pitchFamily="34" charset="-128"/>
                <a:cs typeface="CiscoSansTT" panose="020B0503020201020303" pitchFamily="34" charset="0"/>
              </a:rPr>
              <a:t>　デザイン編</a:t>
            </a:r>
            <a:endParaRPr lang="en-US" altLang="ja-JP" sz="1200" dirty="0">
              <a:solidFill>
                <a:schemeClr val="accent3">
                  <a:lumMod val="50000"/>
                </a:schemeClr>
              </a:solidFill>
              <a:latin typeface="+mn-lt"/>
              <a:ea typeface="MS PGothic" panose="020B0600070205080204" pitchFamily="34" charset="-128"/>
              <a:cs typeface="CiscoSansTT" panose="020B0503020201020303" pitchFamily="34" charset="0"/>
            </a:endParaRPr>
          </a:p>
          <a:p>
            <a:pPr>
              <a:lnSpc>
                <a:spcPct val="150000"/>
              </a:lnSpc>
              <a:tabLst>
                <a:tab pos="538163" algn="l"/>
                <a:tab pos="5384800" algn="r"/>
              </a:tabLst>
            </a:pPr>
            <a:r>
              <a:rPr lang="en-US" altLang="ja-JP" sz="1200" dirty="0">
                <a:solidFill>
                  <a:schemeClr val="accent3">
                    <a:lumMod val="50000"/>
                  </a:schemeClr>
                </a:solidFill>
                <a:latin typeface="+mn-lt"/>
                <a:ea typeface="MS PGothic" panose="020B0600070205080204" pitchFamily="34" charset="-128"/>
                <a:cs typeface="CiscoSansTT" panose="020B0503020201020303" pitchFamily="34" charset="0"/>
              </a:rPr>
              <a:t>	2.1  </a:t>
            </a:r>
            <a:r>
              <a:rPr lang="ja-JP" altLang="en-US" sz="1200">
                <a:solidFill>
                  <a:schemeClr val="accent3">
                    <a:lumMod val="50000"/>
                  </a:schemeClr>
                </a:solidFill>
                <a:latin typeface="+mn-lt"/>
                <a:ea typeface="MS PGothic" panose="020B0600070205080204" pitchFamily="34" charset="-128"/>
                <a:cs typeface="CiscoSansTT" panose="020B0503020201020303" pitchFamily="34" charset="0"/>
              </a:rPr>
              <a:t>導入</a:t>
            </a:r>
            <a:endParaRPr lang="en-US" altLang="ja-JP" sz="1200" dirty="0">
              <a:solidFill>
                <a:schemeClr val="accent3">
                  <a:lumMod val="50000"/>
                </a:schemeClr>
              </a:solidFill>
              <a:latin typeface="+mn-lt"/>
              <a:ea typeface="MS PGothic" panose="020B0600070205080204" pitchFamily="34" charset="-128"/>
              <a:cs typeface="CiscoSansTT" panose="020B0503020201020303" pitchFamily="34" charset="0"/>
            </a:endParaRPr>
          </a:p>
          <a:p>
            <a:pPr>
              <a:lnSpc>
                <a:spcPct val="150000"/>
              </a:lnSpc>
              <a:tabLst>
                <a:tab pos="538163" algn="l"/>
                <a:tab pos="5384800" algn="r"/>
              </a:tabLst>
            </a:pPr>
            <a:r>
              <a:rPr lang="en-US" altLang="ja-JP" sz="1200" dirty="0">
                <a:solidFill>
                  <a:schemeClr val="accent3">
                    <a:lumMod val="50000"/>
                  </a:schemeClr>
                </a:solidFill>
                <a:latin typeface="+mn-lt"/>
                <a:ea typeface="MS PGothic" panose="020B0600070205080204" pitchFamily="34" charset="-128"/>
                <a:cs typeface="CiscoSansTT" panose="020B0503020201020303" pitchFamily="34" charset="0"/>
              </a:rPr>
              <a:t>	2.2</a:t>
            </a:r>
            <a:r>
              <a:rPr lang="ja-JP" altLang="en-US" sz="1200">
                <a:solidFill>
                  <a:schemeClr val="accent3">
                    <a:lumMod val="50000"/>
                  </a:schemeClr>
                </a:solidFill>
                <a:latin typeface="+mn-lt"/>
                <a:ea typeface="MS PGothic" panose="020B0600070205080204" pitchFamily="34" charset="-128"/>
                <a:cs typeface="CiscoSansTT" panose="020B0503020201020303" pitchFamily="34" charset="0"/>
              </a:rPr>
              <a:t>  要件の整理</a:t>
            </a:r>
            <a:endParaRPr lang="en-US" altLang="ja-JP" sz="1200" dirty="0">
              <a:solidFill>
                <a:schemeClr val="accent3">
                  <a:lumMod val="50000"/>
                </a:schemeClr>
              </a:solidFill>
              <a:latin typeface="+mn-lt"/>
              <a:ea typeface="MS PGothic" panose="020B0600070205080204" pitchFamily="34" charset="-128"/>
              <a:cs typeface="CiscoSansTT" panose="020B0503020201020303" pitchFamily="34" charset="0"/>
            </a:endParaRPr>
          </a:p>
          <a:p>
            <a:pPr>
              <a:lnSpc>
                <a:spcPct val="150000"/>
              </a:lnSpc>
              <a:tabLst>
                <a:tab pos="538163" algn="l"/>
                <a:tab pos="5384800" algn="r"/>
              </a:tabLst>
            </a:pPr>
            <a:r>
              <a:rPr lang="en-US" altLang="ja-JP" sz="1200" dirty="0">
                <a:solidFill>
                  <a:schemeClr val="accent3">
                    <a:lumMod val="50000"/>
                  </a:schemeClr>
                </a:solidFill>
                <a:latin typeface="+mn-lt"/>
                <a:ea typeface="MS PGothic" panose="020B0600070205080204" pitchFamily="34" charset="-128"/>
                <a:cs typeface="CiscoSansTT" panose="020B0503020201020303" pitchFamily="34" charset="0"/>
              </a:rPr>
              <a:t>	2.3  </a:t>
            </a:r>
            <a:r>
              <a:rPr lang="ja-JP" altLang="en-US" sz="1200">
                <a:solidFill>
                  <a:schemeClr val="accent3">
                    <a:lumMod val="50000"/>
                  </a:schemeClr>
                </a:solidFill>
                <a:latin typeface="+mn-lt"/>
                <a:ea typeface="MS PGothic" panose="020B0600070205080204" pitchFamily="34" charset="-128"/>
                <a:cs typeface="CiscoSansTT" panose="020B0503020201020303" pitchFamily="34" charset="0"/>
              </a:rPr>
              <a:t>アクセス</a:t>
            </a:r>
            <a:r>
              <a:rPr lang="en-US" altLang="ja-JP" sz="1200" dirty="0">
                <a:solidFill>
                  <a:schemeClr val="accent3">
                    <a:lumMod val="50000"/>
                  </a:schemeClr>
                </a:solidFill>
                <a:latin typeface="+mn-lt"/>
                <a:ea typeface="MS PGothic" panose="020B0600070205080204" pitchFamily="34" charset="-128"/>
                <a:cs typeface="CiscoSansTT" panose="020B0503020201020303" pitchFamily="34" charset="0"/>
              </a:rPr>
              <a:t> </a:t>
            </a:r>
            <a:r>
              <a:rPr lang="ja-JP" altLang="en-US" sz="1200">
                <a:solidFill>
                  <a:schemeClr val="accent3">
                    <a:lumMod val="50000"/>
                  </a:schemeClr>
                </a:solidFill>
                <a:latin typeface="+mn-lt"/>
                <a:ea typeface="MS PGothic" panose="020B0600070205080204" pitchFamily="34" charset="-128"/>
                <a:cs typeface="CiscoSansTT" panose="020B0503020201020303" pitchFamily="34" charset="0"/>
              </a:rPr>
              <a:t>レイヤの構成</a:t>
            </a:r>
            <a:endParaRPr lang="en-US" altLang="ja-JP" sz="1200" dirty="0">
              <a:solidFill>
                <a:schemeClr val="accent3">
                  <a:lumMod val="50000"/>
                </a:schemeClr>
              </a:solidFill>
              <a:latin typeface="+mn-lt"/>
              <a:ea typeface="MS PGothic" panose="020B0600070205080204" pitchFamily="34" charset="-128"/>
              <a:cs typeface="CiscoSansTT" panose="020B0503020201020303" pitchFamily="34" charset="0"/>
            </a:endParaRPr>
          </a:p>
          <a:p>
            <a:pPr>
              <a:lnSpc>
                <a:spcPct val="150000"/>
              </a:lnSpc>
              <a:tabLst>
                <a:tab pos="538163" algn="l"/>
                <a:tab pos="5384800" algn="r"/>
              </a:tabLst>
            </a:pPr>
            <a:r>
              <a:rPr lang="en-US" altLang="ja-JP" sz="1200" dirty="0">
                <a:solidFill>
                  <a:schemeClr val="accent3">
                    <a:lumMod val="50000"/>
                  </a:schemeClr>
                </a:solidFill>
                <a:latin typeface="+mn-lt"/>
                <a:ea typeface="MS PGothic" panose="020B0600070205080204" pitchFamily="34" charset="-128"/>
                <a:cs typeface="CiscoSansTT" panose="020B0503020201020303" pitchFamily="34" charset="0"/>
              </a:rPr>
              <a:t>	2.4  </a:t>
            </a:r>
            <a:r>
              <a:rPr lang="ja-JP" altLang="en-US" sz="1200">
                <a:solidFill>
                  <a:schemeClr val="accent3">
                    <a:lumMod val="50000"/>
                  </a:schemeClr>
                </a:solidFill>
                <a:latin typeface="+mn-lt"/>
                <a:ea typeface="MS PGothic" panose="020B0600070205080204" pitchFamily="34" charset="-128"/>
                <a:cs typeface="CiscoSansTT" panose="020B0503020201020303" pitchFamily="34" charset="0"/>
              </a:rPr>
              <a:t>ディストリビューション</a:t>
            </a:r>
            <a:r>
              <a:rPr lang="en-US" altLang="ja-JP" sz="1200" dirty="0">
                <a:solidFill>
                  <a:schemeClr val="accent3">
                    <a:lumMod val="50000"/>
                  </a:schemeClr>
                </a:solidFill>
                <a:latin typeface="+mn-lt"/>
                <a:ea typeface="MS PGothic" panose="020B0600070205080204" pitchFamily="34" charset="-128"/>
                <a:cs typeface="CiscoSansTT" panose="020B0503020201020303" pitchFamily="34" charset="0"/>
              </a:rPr>
              <a:t> </a:t>
            </a:r>
            <a:r>
              <a:rPr lang="ja-JP" altLang="en-US" sz="1200">
                <a:solidFill>
                  <a:schemeClr val="accent3">
                    <a:lumMod val="50000"/>
                  </a:schemeClr>
                </a:solidFill>
                <a:latin typeface="+mn-lt"/>
                <a:ea typeface="MS PGothic" panose="020B0600070205080204" pitchFamily="34" charset="-128"/>
                <a:cs typeface="CiscoSansTT" panose="020B0503020201020303" pitchFamily="34" charset="0"/>
              </a:rPr>
              <a:t>レイヤの構成</a:t>
            </a:r>
            <a:endParaRPr lang="en-US" altLang="ja-JP" sz="1200" dirty="0">
              <a:solidFill>
                <a:schemeClr val="accent3">
                  <a:lumMod val="50000"/>
                </a:schemeClr>
              </a:solidFill>
              <a:latin typeface="+mn-lt"/>
              <a:ea typeface="MS PGothic" panose="020B0600070205080204" pitchFamily="34" charset="-128"/>
              <a:cs typeface="CiscoSansTT" panose="020B0503020201020303" pitchFamily="34" charset="0"/>
            </a:endParaRPr>
          </a:p>
          <a:p>
            <a:pPr>
              <a:lnSpc>
                <a:spcPct val="150000"/>
              </a:lnSpc>
              <a:tabLst>
                <a:tab pos="538163" algn="l"/>
                <a:tab pos="5384800" algn="r"/>
              </a:tabLst>
            </a:pPr>
            <a:r>
              <a:rPr lang="en-US" altLang="ja-JP" sz="1200" dirty="0">
                <a:solidFill>
                  <a:schemeClr val="accent3">
                    <a:lumMod val="50000"/>
                  </a:schemeClr>
                </a:solidFill>
                <a:latin typeface="+mn-lt"/>
                <a:ea typeface="MS PGothic" panose="020B0600070205080204" pitchFamily="34" charset="-128"/>
                <a:cs typeface="CiscoSansTT" panose="020B0503020201020303" pitchFamily="34" charset="0"/>
              </a:rPr>
              <a:t>	2.5  </a:t>
            </a:r>
            <a:r>
              <a:rPr lang="ja-JP" altLang="en-US" sz="1200">
                <a:solidFill>
                  <a:schemeClr val="accent3">
                    <a:lumMod val="50000"/>
                  </a:schemeClr>
                </a:solidFill>
                <a:latin typeface="+mn-lt"/>
                <a:ea typeface="MS PGothic" panose="020B0600070205080204" pitchFamily="34" charset="-128"/>
                <a:cs typeface="CiscoSansTT" panose="020B0503020201020303" pitchFamily="34" charset="0"/>
              </a:rPr>
              <a:t>コア</a:t>
            </a:r>
            <a:r>
              <a:rPr lang="en-US" altLang="ja-JP" sz="1200" dirty="0">
                <a:solidFill>
                  <a:schemeClr val="accent3">
                    <a:lumMod val="50000"/>
                  </a:schemeClr>
                </a:solidFill>
                <a:latin typeface="+mn-lt"/>
                <a:ea typeface="MS PGothic" panose="020B0600070205080204" pitchFamily="34" charset="-128"/>
                <a:cs typeface="CiscoSansTT" panose="020B0503020201020303" pitchFamily="34" charset="0"/>
              </a:rPr>
              <a:t> </a:t>
            </a:r>
            <a:r>
              <a:rPr lang="ja-JP" altLang="en-US" sz="1200">
                <a:solidFill>
                  <a:schemeClr val="accent3">
                    <a:lumMod val="50000"/>
                  </a:schemeClr>
                </a:solidFill>
                <a:latin typeface="+mn-lt"/>
                <a:ea typeface="MS PGothic" panose="020B0600070205080204" pitchFamily="34" charset="-128"/>
                <a:cs typeface="CiscoSansTT" panose="020B0503020201020303" pitchFamily="34" charset="0"/>
              </a:rPr>
              <a:t>レイヤの構成</a:t>
            </a:r>
            <a:endParaRPr lang="en-US" altLang="ja-JP" sz="1200" dirty="0">
              <a:solidFill>
                <a:schemeClr val="accent3">
                  <a:lumMod val="50000"/>
                </a:schemeClr>
              </a:solidFill>
              <a:latin typeface="+mn-lt"/>
              <a:ea typeface="MS PGothic" panose="020B0600070205080204" pitchFamily="34" charset="-128"/>
              <a:cs typeface="CiscoSansTT" panose="020B0503020201020303" pitchFamily="34" charset="0"/>
            </a:endParaRPr>
          </a:p>
          <a:p>
            <a:pPr>
              <a:lnSpc>
                <a:spcPct val="150000"/>
              </a:lnSpc>
              <a:tabLst>
                <a:tab pos="538163" algn="l"/>
                <a:tab pos="5384800" algn="r"/>
              </a:tabLst>
            </a:pPr>
            <a:r>
              <a:rPr lang="en-US" altLang="ja-JP" sz="1200" dirty="0">
                <a:solidFill>
                  <a:schemeClr val="accent3">
                    <a:lumMod val="50000"/>
                  </a:schemeClr>
                </a:solidFill>
                <a:latin typeface="+mn-lt"/>
                <a:ea typeface="MS PGothic" panose="020B0600070205080204" pitchFamily="34" charset="-128"/>
                <a:cs typeface="CiscoSansTT" panose="020B0503020201020303" pitchFamily="34" charset="0"/>
              </a:rPr>
              <a:t>	2.6  </a:t>
            </a:r>
            <a:r>
              <a:rPr lang="ja-JP" altLang="en-US" sz="1200">
                <a:solidFill>
                  <a:schemeClr val="accent3">
                    <a:lumMod val="50000"/>
                  </a:schemeClr>
                </a:solidFill>
                <a:latin typeface="+mn-lt"/>
                <a:ea typeface="MS PGothic" panose="020B0600070205080204" pitchFamily="34" charset="-128"/>
                <a:cs typeface="CiscoSansTT" panose="020B0503020201020303" pitchFamily="34" charset="0"/>
              </a:rPr>
              <a:t>物理的構成</a:t>
            </a:r>
            <a:endParaRPr lang="en-US" altLang="ja-JP" sz="1200" dirty="0">
              <a:solidFill>
                <a:schemeClr val="accent3">
                  <a:lumMod val="50000"/>
                </a:schemeClr>
              </a:solidFill>
              <a:latin typeface="+mn-lt"/>
              <a:ea typeface="MS PGothic" panose="020B0600070205080204" pitchFamily="34" charset="-128"/>
              <a:cs typeface="CiscoSansTT" panose="020B0503020201020303" pitchFamily="34" charset="0"/>
            </a:endParaRPr>
          </a:p>
          <a:p>
            <a:pPr>
              <a:lnSpc>
                <a:spcPct val="150000"/>
              </a:lnSpc>
              <a:tabLst>
                <a:tab pos="538163" algn="l"/>
                <a:tab pos="5384800" algn="r"/>
              </a:tabLst>
            </a:pPr>
            <a:r>
              <a:rPr kumimoji="1" lang="en-US" altLang="ja-JP" sz="1200" dirty="0">
                <a:solidFill>
                  <a:schemeClr val="accent3">
                    <a:lumMod val="50000"/>
                  </a:schemeClr>
                </a:solidFill>
                <a:latin typeface="+mn-lt"/>
                <a:ea typeface="MS PGothic" panose="020B0600070205080204" pitchFamily="34" charset="-128"/>
                <a:cs typeface="CiscoSansTT" panose="020B0503020201020303" pitchFamily="34" charset="0"/>
              </a:rPr>
              <a:t>	2.7  </a:t>
            </a:r>
            <a:r>
              <a:rPr kumimoji="1" lang="ja-JP" altLang="en-US" sz="1200">
                <a:solidFill>
                  <a:schemeClr val="accent3">
                    <a:lumMod val="50000"/>
                  </a:schemeClr>
                </a:solidFill>
                <a:latin typeface="+mn-lt"/>
                <a:ea typeface="MS PGothic" panose="020B0600070205080204" pitchFamily="34" charset="-128"/>
                <a:cs typeface="CiscoSansTT" panose="020B0503020201020303" pitchFamily="34" charset="0"/>
              </a:rPr>
              <a:t>論理構成</a:t>
            </a:r>
            <a:endParaRPr kumimoji="1" lang="en-US" altLang="ja-JP" sz="1200" dirty="0">
              <a:solidFill>
                <a:schemeClr val="accent3">
                  <a:lumMod val="50000"/>
                </a:schemeClr>
              </a:solidFill>
              <a:latin typeface="+mn-lt"/>
              <a:ea typeface="MS PGothic" panose="020B0600070205080204" pitchFamily="34" charset="-128"/>
              <a:cs typeface="CiscoSansTT" panose="020B0503020201020303" pitchFamily="34" charset="0"/>
            </a:endParaRPr>
          </a:p>
          <a:p>
            <a:pPr>
              <a:lnSpc>
                <a:spcPct val="150000"/>
              </a:lnSpc>
              <a:tabLst>
                <a:tab pos="538163" algn="l"/>
                <a:tab pos="5384800" algn="r"/>
              </a:tabLst>
            </a:pPr>
            <a:r>
              <a:rPr kumimoji="1" lang="en-US" altLang="ja-JP" sz="1200" dirty="0">
                <a:solidFill>
                  <a:schemeClr val="accent3">
                    <a:lumMod val="50000"/>
                  </a:schemeClr>
                </a:solidFill>
                <a:latin typeface="+mn-lt"/>
                <a:ea typeface="MS PGothic" panose="020B0600070205080204" pitchFamily="34" charset="-128"/>
                <a:cs typeface="CiscoSansTT" panose="020B0503020201020303" pitchFamily="34" charset="0"/>
              </a:rPr>
              <a:t>	2.8  LAN </a:t>
            </a:r>
            <a:r>
              <a:rPr kumimoji="1" lang="ja-JP" altLang="en-US" sz="1200">
                <a:solidFill>
                  <a:schemeClr val="accent3">
                    <a:lumMod val="50000"/>
                  </a:schemeClr>
                </a:solidFill>
                <a:latin typeface="+mn-lt"/>
                <a:ea typeface="MS PGothic" panose="020B0600070205080204" pitchFamily="34" charset="-128"/>
                <a:cs typeface="CiscoSansTT" panose="020B0503020201020303" pitchFamily="34" charset="0"/>
              </a:rPr>
              <a:t>外への接続</a:t>
            </a:r>
            <a:endParaRPr kumimoji="1" lang="en-US" altLang="ja-JP" sz="1200" dirty="0">
              <a:solidFill>
                <a:schemeClr val="accent3">
                  <a:lumMod val="50000"/>
                </a:schemeClr>
              </a:solidFill>
              <a:latin typeface="+mn-lt"/>
              <a:ea typeface="MS PGothic" panose="020B0600070205080204" pitchFamily="34" charset="-128"/>
              <a:cs typeface="CiscoSansTT" panose="020B0503020201020303" pitchFamily="34" charset="0"/>
            </a:endParaRPr>
          </a:p>
          <a:p>
            <a:pPr>
              <a:lnSpc>
                <a:spcPct val="150000"/>
              </a:lnSpc>
              <a:tabLst>
                <a:tab pos="538163" algn="l"/>
                <a:tab pos="5384800" algn="r"/>
              </a:tabLst>
            </a:pPr>
            <a:r>
              <a:rPr kumimoji="1" lang="en-US" altLang="ja-JP" sz="1200" dirty="0">
                <a:solidFill>
                  <a:schemeClr val="accent3">
                    <a:lumMod val="50000"/>
                  </a:schemeClr>
                </a:solidFill>
                <a:latin typeface="+mn-lt"/>
                <a:ea typeface="MS PGothic" panose="020B0600070205080204" pitchFamily="34" charset="-128"/>
                <a:cs typeface="CiscoSansTT" panose="020B0503020201020303" pitchFamily="34" charset="0"/>
              </a:rPr>
              <a:t>	2.9</a:t>
            </a:r>
            <a:r>
              <a:rPr kumimoji="1" lang="ja-JP" altLang="en-US" sz="1200">
                <a:solidFill>
                  <a:schemeClr val="accent3">
                    <a:lumMod val="50000"/>
                  </a:schemeClr>
                </a:solidFill>
                <a:latin typeface="+mn-lt"/>
                <a:ea typeface="MS PGothic" panose="020B0600070205080204" pitchFamily="34" charset="-128"/>
                <a:cs typeface="CiscoSansTT" panose="020B0503020201020303" pitchFamily="34" charset="0"/>
              </a:rPr>
              <a:t>  無線</a:t>
            </a:r>
            <a:r>
              <a:rPr kumimoji="1" lang="en-US" altLang="ja-JP" sz="1200" dirty="0">
                <a:solidFill>
                  <a:schemeClr val="accent3">
                    <a:lumMod val="50000"/>
                  </a:schemeClr>
                </a:solidFill>
                <a:latin typeface="+mn-lt"/>
                <a:ea typeface="MS PGothic" panose="020B0600070205080204" pitchFamily="34" charset="-128"/>
                <a:cs typeface="CiscoSansTT" panose="020B0503020201020303" pitchFamily="34" charset="0"/>
              </a:rPr>
              <a:t> LAN </a:t>
            </a:r>
            <a:r>
              <a:rPr kumimoji="1" lang="ja-JP" altLang="en-US" sz="1200">
                <a:solidFill>
                  <a:schemeClr val="accent3">
                    <a:lumMod val="50000"/>
                  </a:schemeClr>
                </a:solidFill>
                <a:latin typeface="+mn-lt"/>
                <a:ea typeface="MS PGothic" panose="020B0600070205080204" pitchFamily="34" charset="-128"/>
                <a:cs typeface="CiscoSansTT" panose="020B0503020201020303" pitchFamily="34" charset="0"/>
              </a:rPr>
              <a:t>の構成</a:t>
            </a:r>
            <a:endParaRPr kumimoji="1" lang="en-US" altLang="ja-JP" sz="1200" dirty="0">
              <a:solidFill>
                <a:schemeClr val="accent3">
                  <a:lumMod val="50000"/>
                </a:schemeClr>
              </a:solidFill>
              <a:latin typeface="+mn-lt"/>
              <a:ea typeface="MS PGothic" panose="020B0600070205080204" pitchFamily="34" charset="-128"/>
              <a:cs typeface="CiscoSansTT" panose="020B0503020201020303" pitchFamily="34" charset="0"/>
            </a:endParaRPr>
          </a:p>
          <a:p>
            <a:pPr>
              <a:lnSpc>
                <a:spcPct val="150000"/>
              </a:lnSpc>
              <a:tabLst>
                <a:tab pos="538163" algn="l"/>
                <a:tab pos="5384800" algn="r"/>
              </a:tabLst>
            </a:pPr>
            <a:r>
              <a:rPr kumimoji="1" lang="en-US" altLang="ja-JP" sz="1200" dirty="0">
                <a:solidFill>
                  <a:schemeClr val="accent3">
                    <a:lumMod val="50000"/>
                  </a:schemeClr>
                </a:solidFill>
                <a:latin typeface="+mn-lt"/>
                <a:ea typeface="MS PGothic" panose="020B0600070205080204" pitchFamily="34" charset="-128"/>
                <a:cs typeface="CiscoSansTT" panose="020B0503020201020303" pitchFamily="34" charset="0"/>
              </a:rPr>
              <a:t>	2.10 IP </a:t>
            </a:r>
            <a:r>
              <a:rPr kumimoji="1" lang="ja-JP" altLang="en-US" sz="1200">
                <a:solidFill>
                  <a:schemeClr val="accent3">
                    <a:lumMod val="50000"/>
                  </a:schemeClr>
                </a:solidFill>
                <a:latin typeface="+mn-lt"/>
                <a:ea typeface="MS PGothic" panose="020B0600070205080204" pitchFamily="34" charset="-128"/>
                <a:cs typeface="CiscoSansTT" panose="020B0503020201020303" pitchFamily="34" charset="0"/>
              </a:rPr>
              <a:t>マルチキャスト</a:t>
            </a:r>
            <a:endParaRPr kumimoji="1" lang="en-US" altLang="ja-JP" sz="1200" dirty="0">
              <a:solidFill>
                <a:schemeClr val="accent3">
                  <a:lumMod val="50000"/>
                </a:schemeClr>
              </a:solidFill>
              <a:latin typeface="+mn-lt"/>
              <a:ea typeface="MS PGothic" panose="020B0600070205080204" pitchFamily="34" charset="-128"/>
              <a:cs typeface="CiscoSansTT" panose="020B0503020201020303" pitchFamily="34" charset="0"/>
            </a:endParaRPr>
          </a:p>
        </p:txBody>
      </p:sp>
      <p:sp>
        <p:nvSpPr>
          <p:cNvPr id="5" name="Rectangle 2">
            <a:extLst>
              <a:ext uri="{FF2B5EF4-FFF2-40B4-BE49-F238E27FC236}">
                <a16:creationId xmlns:a16="http://schemas.microsoft.com/office/drawing/2014/main" id="{835664A2-5717-124E-A715-94005767A1E9}"/>
              </a:ext>
            </a:extLst>
          </p:cNvPr>
          <p:cNvSpPr>
            <a:spLocks noChangeArrowheads="1"/>
          </p:cNvSpPr>
          <p:nvPr/>
        </p:nvSpPr>
        <p:spPr bwMode="auto">
          <a:xfrm rot="5400000">
            <a:off x="259080" y="1406506"/>
            <a:ext cx="640080" cy="91440"/>
          </a:xfrm>
          <a:prstGeom prst="roundRect">
            <a:avLst>
              <a:gd name="adj" fmla="val 50000"/>
            </a:avLst>
          </a:prstGeom>
          <a:solidFill>
            <a:schemeClr val="tx2">
              <a:lumMod val="40000"/>
              <a:lumOff val="60000"/>
            </a:schemeClr>
          </a:solidFill>
          <a:ln w="9525">
            <a:noFill/>
            <a:miter lim="800000"/>
            <a:headEnd/>
            <a:tailEnd/>
          </a:ln>
          <a:effectLst/>
        </p:spPr>
        <p:txBody>
          <a:bodyPr wrap="none" lIns="68589" tIns="34295" rIns="68589" bIns="34295" anchor="ctr">
            <a:noAutofit/>
          </a:bodyPr>
          <a:lstStyle/>
          <a:p>
            <a:pPr algn="ctr" eaLnBrk="1" hangingPunct="1">
              <a:lnSpc>
                <a:spcPct val="100000"/>
              </a:lnSpc>
            </a:pPr>
            <a:endParaRPr lang="en-US">
              <a:solidFill>
                <a:schemeClr val="bg1"/>
              </a:solidFill>
              <a:latin typeface="+mn-lt"/>
              <a:ea typeface="MS PGothic" panose="020B0600070205080204" pitchFamily="34" charset="-128"/>
            </a:endParaRPr>
          </a:p>
        </p:txBody>
      </p:sp>
      <p:sp>
        <p:nvSpPr>
          <p:cNvPr id="7" name="Oval 11">
            <a:extLst>
              <a:ext uri="{FF2B5EF4-FFF2-40B4-BE49-F238E27FC236}">
                <a16:creationId xmlns:a16="http://schemas.microsoft.com/office/drawing/2014/main" id="{28346B36-6D85-764C-B68F-B3A3EFDB3FEC}"/>
              </a:ext>
            </a:extLst>
          </p:cNvPr>
          <p:cNvSpPr>
            <a:spLocks noChangeAspect="1" noChangeArrowheads="1"/>
          </p:cNvSpPr>
          <p:nvPr/>
        </p:nvSpPr>
        <p:spPr bwMode="auto">
          <a:xfrm flipV="1">
            <a:off x="533400" y="1104484"/>
            <a:ext cx="91441" cy="91440"/>
          </a:xfrm>
          <a:prstGeom prst="ellipse">
            <a:avLst/>
          </a:prstGeom>
          <a:solidFill>
            <a:srgbClr val="1290DB"/>
          </a:solidFill>
          <a:ln w="3175">
            <a:noFill/>
            <a:round/>
            <a:headEnd/>
            <a:tailEnd/>
          </a:ln>
        </p:spPr>
        <p:txBody>
          <a:bodyPr wrap="none" anchor="ctr">
            <a:noAutofit/>
          </a:bodyPr>
          <a:lstStyle/>
          <a:p>
            <a:pPr eaLnBrk="1" hangingPunct="1">
              <a:lnSpc>
                <a:spcPct val="100000"/>
              </a:lnSpc>
            </a:pPr>
            <a:endParaRPr lang="en-US">
              <a:latin typeface="+mn-lt"/>
              <a:ea typeface="MS PGothic" panose="020B0600070205080204" pitchFamily="34" charset="-128"/>
            </a:endParaRPr>
          </a:p>
        </p:txBody>
      </p:sp>
      <p:sp>
        <p:nvSpPr>
          <p:cNvPr id="8" name="Rectangle 2">
            <a:extLst>
              <a:ext uri="{FF2B5EF4-FFF2-40B4-BE49-F238E27FC236}">
                <a16:creationId xmlns:a16="http://schemas.microsoft.com/office/drawing/2014/main" id="{49DFA8FE-791B-9843-B815-16E9A1116982}"/>
              </a:ext>
            </a:extLst>
          </p:cNvPr>
          <p:cNvSpPr>
            <a:spLocks noChangeArrowheads="1"/>
          </p:cNvSpPr>
          <p:nvPr/>
        </p:nvSpPr>
        <p:spPr bwMode="auto">
          <a:xfrm rot="5400000">
            <a:off x="-890323" y="3287024"/>
            <a:ext cx="2938883" cy="91442"/>
          </a:xfrm>
          <a:prstGeom prst="roundRect">
            <a:avLst>
              <a:gd name="adj" fmla="val 50000"/>
            </a:avLst>
          </a:prstGeom>
          <a:solidFill>
            <a:schemeClr val="tx2"/>
          </a:solidFill>
          <a:ln w="9525">
            <a:noFill/>
            <a:miter lim="800000"/>
            <a:headEnd/>
            <a:tailEnd/>
          </a:ln>
          <a:effectLst/>
        </p:spPr>
        <p:txBody>
          <a:bodyPr wrap="none" lIns="68589" tIns="34295" rIns="68589" bIns="34295" anchor="ctr">
            <a:noAutofit/>
          </a:bodyPr>
          <a:lstStyle/>
          <a:p>
            <a:pPr algn="ctr" eaLnBrk="1" hangingPunct="1">
              <a:lnSpc>
                <a:spcPct val="100000"/>
              </a:lnSpc>
            </a:pPr>
            <a:endParaRPr lang="en-US">
              <a:solidFill>
                <a:schemeClr val="bg1"/>
              </a:solidFill>
              <a:latin typeface="+mn-lt"/>
              <a:ea typeface="MS PGothic" panose="020B0600070205080204" pitchFamily="34" charset="-128"/>
            </a:endParaRPr>
          </a:p>
        </p:txBody>
      </p:sp>
      <p:sp>
        <p:nvSpPr>
          <p:cNvPr id="9" name="Oval 11">
            <a:extLst>
              <a:ext uri="{FF2B5EF4-FFF2-40B4-BE49-F238E27FC236}">
                <a16:creationId xmlns:a16="http://schemas.microsoft.com/office/drawing/2014/main" id="{63062B36-1E65-0B4F-8559-9CD7425E5EBC}"/>
              </a:ext>
            </a:extLst>
          </p:cNvPr>
          <p:cNvSpPr>
            <a:spLocks noChangeAspect="1" noChangeArrowheads="1"/>
          </p:cNvSpPr>
          <p:nvPr/>
        </p:nvSpPr>
        <p:spPr bwMode="auto">
          <a:xfrm flipV="1">
            <a:off x="533400" y="1863304"/>
            <a:ext cx="91441" cy="91440"/>
          </a:xfrm>
          <a:prstGeom prst="ellipse">
            <a:avLst/>
          </a:prstGeom>
          <a:solidFill>
            <a:schemeClr val="bg1">
              <a:lumMod val="75000"/>
            </a:schemeClr>
          </a:solidFill>
          <a:ln w="3175">
            <a:noFill/>
            <a:round/>
            <a:headEnd/>
            <a:tailEnd/>
          </a:ln>
        </p:spPr>
        <p:txBody>
          <a:bodyPr wrap="none" anchor="ctr">
            <a:noAutofit/>
          </a:bodyPr>
          <a:lstStyle/>
          <a:p>
            <a:pPr eaLnBrk="1" hangingPunct="1">
              <a:lnSpc>
                <a:spcPct val="100000"/>
              </a:lnSpc>
            </a:pPr>
            <a:endParaRPr lang="en-US">
              <a:latin typeface="+mn-lt"/>
              <a:ea typeface="MS PGothic" panose="020B0600070205080204" pitchFamily="34" charset="-128"/>
            </a:endParaRPr>
          </a:p>
        </p:txBody>
      </p:sp>
      <p:sp>
        <p:nvSpPr>
          <p:cNvPr id="10" name="Slide Number Placeholder 4">
            <a:extLst>
              <a:ext uri="{FF2B5EF4-FFF2-40B4-BE49-F238E27FC236}">
                <a16:creationId xmlns:a16="http://schemas.microsoft.com/office/drawing/2014/main" id="{A05F8615-AC4E-714D-BF81-A48A2997C4F4}"/>
              </a:ext>
            </a:extLst>
          </p:cNvPr>
          <p:cNvSpPr>
            <a:spLocks noGrp="1"/>
          </p:cNvSpPr>
          <p:nvPr>
            <p:ph type="sldNum" sz="quarter" idx="4294967295"/>
          </p:nvPr>
        </p:nvSpPr>
        <p:spPr>
          <a:xfrm>
            <a:off x="8648700" y="4884738"/>
            <a:ext cx="495300" cy="274637"/>
          </a:xfrm>
          <a:prstGeom prst="rect">
            <a:avLst/>
          </a:prstGeom>
        </p:spPr>
        <p:txBody>
          <a:bodyPr>
            <a:noAutofit/>
          </a:bodyPr>
          <a:lstStyle/>
          <a:p>
            <a:fld id="{3945D0FD-48F1-4D72-80C5-FFB60B92A834}" type="slidenum">
              <a:rPr lang="en-US" sz="900" smtClean="0">
                <a:latin typeface="+mn-lt"/>
                <a:ea typeface="MS PGothic" panose="020B0600070205080204" pitchFamily="34" charset="-128"/>
              </a:rPr>
              <a:pPr/>
              <a:t>7</a:t>
            </a:fld>
            <a:endParaRPr lang="en-US" sz="900">
              <a:latin typeface="+mn-lt"/>
              <a:ea typeface="MS PGothic" panose="020B0600070205080204" pitchFamily="34" charset="-128"/>
            </a:endParaRPr>
          </a:p>
        </p:txBody>
      </p:sp>
    </p:spTree>
    <p:extLst>
      <p:ext uri="{BB962C8B-B14F-4D97-AF65-F5344CB8AC3E}">
        <p14:creationId xmlns:p14="http://schemas.microsoft.com/office/powerpoint/2010/main" val="53396787"/>
      </p:ext>
    </p:extLst>
  </p:cSld>
  <p:clrMapOvr>
    <a:masterClrMapping/>
  </p:clrMapOvr>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28" name="直線コネクタ 127">
            <a:extLst>
              <a:ext uri="{FF2B5EF4-FFF2-40B4-BE49-F238E27FC236}">
                <a16:creationId xmlns:a16="http://schemas.microsoft.com/office/drawing/2014/main" id="{1DD188B7-F18D-C142-B743-5CD965A3E99F}"/>
              </a:ext>
            </a:extLst>
          </p:cNvPr>
          <p:cNvCxnSpPr>
            <a:cxnSpLocks/>
          </p:cNvCxnSpPr>
          <p:nvPr/>
        </p:nvCxnSpPr>
        <p:spPr>
          <a:xfrm flipH="1">
            <a:off x="6342831" y="3348970"/>
            <a:ext cx="1162324"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2" name="直線コネクタ 131">
            <a:extLst>
              <a:ext uri="{FF2B5EF4-FFF2-40B4-BE49-F238E27FC236}">
                <a16:creationId xmlns:a16="http://schemas.microsoft.com/office/drawing/2014/main" id="{0F52E808-7C33-BE42-B60F-A139B144D137}"/>
              </a:ext>
            </a:extLst>
          </p:cNvPr>
          <p:cNvCxnSpPr>
            <a:cxnSpLocks/>
          </p:cNvCxnSpPr>
          <p:nvPr/>
        </p:nvCxnSpPr>
        <p:spPr>
          <a:xfrm flipH="1">
            <a:off x="6342831" y="3399517"/>
            <a:ext cx="1162324"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3" name="直線コネクタ 132">
            <a:extLst>
              <a:ext uri="{FF2B5EF4-FFF2-40B4-BE49-F238E27FC236}">
                <a16:creationId xmlns:a16="http://schemas.microsoft.com/office/drawing/2014/main" id="{7B1D2DAC-00A7-BF48-BFB0-3788D3DA2F44}"/>
              </a:ext>
            </a:extLst>
          </p:cNvPr>
          <p:cNvCxnSpPr>
            <a:cxnSpLocks/>
          </p:cNvCxnSpPr>
          <p:nvPr/>
        </p:nvCxnSpPr>
        <p:spPr>
          <a:xfrm flipH="1">
            <a:off x="6342831" y="3252034"/>
            <a:ext cx="1162324"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4" name="直線コネクタ 133">
            <a:extLst>
              <a:ext uri="{FF2B5EF4-FFF2-40B4-BE49-F238E27FC236}">
                <a16:creationId xmlns:a16="http://schemas.microsoft.com/office/drawing/2014/main" id="{6E320C8C-FD38-7843-BE52-B6F330135E9C}"/>
              </a:ext>
            </a:extLst>
          </p:cNvPr>
          <p:cNvCxnSpPr>
            <a:cxnSpLocks/>
          </p:cNvCxnSpPr>
          <p:nvPr/>
        </p:nvCxnSpPr>
        <p:spPr>
          <a:xfrm flipH="1">
            <a:off x="6342831" y="3306806"/>
            <a:ext cx="1162324" cy="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56" name="Slide Number Placeholder 4">
            <a:extLst>
              <a:ext uri="{FF2B5EF4-FFF2-40B4-BE49-F238E27FC236}">
                <a16:creationId xmlns:a16="http://schemas.microsoft.com/office/drawing/2014/main" id="{92E44DA7-AADE-A54A-B561-802578325049}"/>
              </a:ext>
            </a:extLst>
          </p:cNvPr>
          <p:cNvSpPr txBox="1">
            <a:spLocks/>
          </p:cNvSpPr>
          <p:nvPr/>
        </p:nvSpPr>
        <p:spPr>
          <a:xfrm>
            <a:off x="8648700" y="4884738"/>
            <a:ext cx="495300" cy="274637"/>
          </a:xfrm>
          <a:prstGeom prst="rect">
            <a:avLst/>
          </a:prstGeom>
        </p:spPr>
        <p:txBody>
          <a:bodyPr>
            <a:noAutofit/>
          </a:bodyPr>
          <a:lstStyle>
            <a:defPPr>
              <a:defRPr lang="en-US"/>
            </a:defPPr>
            <a:lvl1pPr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1pPr>
            <a:lvl2pPr marL="4572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2pPr>
            <a:lvl3pPr marL="9144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3pPr>
            <a:lvl4pPr marL="13716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4pPr>
            <a:lvl5pPr marL="18288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5pPr>
            <a:lvl6pPr marL="2286000" algn="l" defTabSz="457200" rtl="0" eaLnBrk="1" latinLnBrk="0" hangingPunct="1">
              <a:defRPr kern="1200">
                <a:solidFill>
                  <a:schemeClr val="tx1"/>
                </a:solidFill>
                <a:latin typeface="Arial" charset="0"/>
                <a:ea typeface="ＭＳ Ｐゴシック" charset="0"/>
                <a:cs typeface="ＭＳ Ｐゴシック" charset="0"/>
              </a:defRPr>
            </a:lvl6pPr>
            <a:lvl7pPr marL="2743200" algn="l" defTabSz="457200" rtl="0" eaLnBrk="1" latinLnBrk="0" hangingPunct="1">
              <a:defRPr kern="1200">
                <a:solidFill>
                  <a:schemeClr val="tx1"/>
                </a:solidFill>
                <a:latin typeface="Arial" charset="0"/>
                <a:ea typeface="ＭＳ Ｐゴシック" charset="0"/>
                <a:cs typeface="ＭＳ Ｐゴシック" charset="0"/>
              </a:defRPr>
            </a:lvl7pPr>
            <a:lvl8pPr marL="3200400" algn="l" defTabSz="457200" rtl="0" eaLnBrk="1" latinLnBrk="0" hangingPunct="1">
              <a:defRPr kern="1200">
                <a:solidFill>
                  <a:schemeClr val="tx1"/>
                </a:solidFill>
                <a:latin typeface="Arial" charset="0"/>
                <a:ea typeface="ＭＳ Ｐゴシック" charset="0"/>
                <a:cs typeface="ＭＳ Ｐゴシック" charset="0"/>
              </a:defRPr>
            </a:lvl8pPr>
            <a:lvl9pPr marL="3657600" algn="l" defTabSz="457200" rtl="0" eaLnBrk="1" latinLnBrk="0" hangingPunct="1">
              <a:defRPr kern="1200">
                <a:solidFill>
                  <a:schemeClr val="tx1"/>
                </a:solidFill>
                <a:latin typeface="Arial" charset="0"/>
                <a:ea typeface="ＭＳ Ｐゴシック" charset="0"/>
                <a:cs typeface="ＭＳ Ｐゴシック" charset="0"/>
              </a:defRPr>
            </a:lvl9pPr>
          </a:lstStyle>
          <a:p>
            <a:fld id="{3945D0FD-48F1-4D72-80C5-FFB60B92A834}" type="slidenum">
              <a:rPr lang="en-US" sz="900" smtClean="0">
                <a:latin typeface="MS PGothic" panose="020B0600070205080204" pitchFamily="34" charset="-128"/>
                <a:ea typeface="MS PGothic" panose="020B0600070205080204" pitchFamily="34" charset="-128"/>
              </a:rPr>
              <a:pPr/>
              <a:t>70</a:t>
            </a:fld>
            <a:endParaRPr lang="en-US" sz="900" dirty="0">
              <a:latin typeface="MS PGothic" panose="020B0600070205080204" pitchFamily="34" charset="-128"/>
              <a:ea typeface="MS PGothic" panose="020B0600070205080204" pitchFamily="34" charset="-128"/>
            </a:endParaRPr>
          </a:p>
        </p:txBody>
      </p:sp>
      <p:pic>
        <p:nvPicPr>
          <p:cNvPr id="70" name="Picture 52" descr="WLAN_Controller">
            <a:extLst>
              <a:ext uri="{FF2B5EF4-FFF2-40B4-BE49-F238E27FC236}">
                <a16:creationId xmlns:a16="http://schemas.microsoft.com/office/drawing/2014/main" id="{E7B418B3-41C3-8549-BCDC-9CBBDE6C310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809958" y="1842612"/>
            <a:ext cx="398458" cy="195510"/>
          </a:xfrm>
          <a:prstGeom prst="rect">
            <a:avLst/>
          </a:prstGeom>
          <a:noFill/>
          <a:extLst>
            <a:ext uri="{909E8E84-426E-40DD-AFC4-6F175D3DCCD1}">
              <a14:hiddenFill xmlns:a14="http://schemas.microsoft.com/office/drawing/2010/main">
                <a:solidFill>
                  <a:srgbClr val="FFFFFF"/>
                </a:solidFill>
              </a14:hiddenFill>
            </a:ext>
          </a:extLst>
        </p:spPr>
      </p:pic>
      <p:sp>
        <p:nvSpPr>
          <p:cNvPr id="15" name="テキスト プレースホルダー 3">
            <a:extLst>
              <a:ext uri="{FF2B5EF4-FFF2-40B4-BE49-F238E27FC236}">
                <a16:creationId xmlns:a16="http://schemas.microsoft.com/office/drawing/2014/main" id="{CCDFDF2A-2952-4640-9346-337A4C2BF6C7}"/>
              </a:ext>
            </a:extLst>
          </p:cNvPr>
          <p:cNvSpPr txBox="1">
            <a:spLocks/>
          </p:cNvSpPr>
          <p:nvPr/>
        </p:nvSpPr>
        <p:spPr>
          <a:xfrm>
            <a:off x="190958" y="1069848"/>
            <a:ext cx="5600237" cy="3384494"/>
          </a:xfrm>
          <a:prstGeom prst="rect">
            <a:avLst/>
          </a:prstGeom>
        </p:spPr>
        <p:txBody>
          <a:bodyPr/>
          <a:lstStyle>
            <a:lvl1pPr marL="169863" indent="-169863" algn="l" defTabSz="684213" rtl="0" eaLnBrk="1" fontAlgn="base" hangingPunct="1">
              <a:lnSpc>
                <a:spcPct val="95000"/>
              </a:lnSpc>
              <a:spcBef>
                <a:spcPts val="1075"/>
              </a:spcBef>
              <a:spcAft>
                <a:spcPct val="0"/>
              </a:spcAft>
              <a:buClr>
                <a:schemeClr val="tx2"/>
              </a:buClr>
              <a:buSzPct val="90000"/>
              <a:buFont typeface="Arial" charset="0"/>
              <a:buChar char="•"/>
              <a:defRPr lang="en-US" sz="1500" kern="1200" dirty="0">
                <a:solidFill>
                  <a:schemeClr val="tx1"/>
                </a:solidFill>
                <a:latin typeface="+mn-lt"/>
                <a:ea typeface="ＭＳ Ｐゴシック" charset="0"/>
                <a:cs typeface="CiscoSans"/>
              </a:defRPr>
            </a:lvl1pPr>
            <a:lvl2pPr marL="358775" indent="-215900" algn="l" defTabSz="684213" rtl="0" eaLnBrk="1" fontAlgn="base" hangingPunct="1">
              <a:lnSpc>
                <a:spcPct val="95000"/>
              </a:lnSpc>
              <a:spcBef>
                <a:spcPts val="600"/>
              </a:spcBef>
              <a:spcAft>
                <a:spcPct val="0"/>
              </a:spcAft>
              <a:buClr>
                <a:schemeClr val="tx2"/>
              </a:buClr>
              <a:buFont typeface="Arial" charset="0"/>
              <a:buChar char="•"/>
              <a:defRPr lang="en-US" sz="1400" kern="1200" dirty="0">
                <a:solidFill>
                  <a:schemeClr val="tx1"/>
                </a:solidFill>
                <a:latin typeface="+mn-lt"/>
                <a:ea typeface="ＭＳ Ｐゴシック" charset="0"/>
                <a:cs typeface="CiscoSans"/>
              </a:defRPr>
            </a:lvl2pPr>
            <a:lvl3pPr marL="431800" indent="-169863" algn="l" defTabSz="684213" rtl="0" eaLnBrk="1" fontAlgn="base" hangingPunct="1">
              <a:lnSpc>
                <a:spcPct val="95000"/>
              </a:lnSpc>
              <a:spcBef>
                <a:spcPts val="625"/>
              </a:spcBef>
              <a:spcAft>
                <a:spcPct val="0"/>
              </a:spcAft>
              <a:buFont typeface="Arial" charset="0"/>
              <a:buChar char="•"/>
              <a:defRPr lang="en-US" sz="1200" kern="1200" dirty="0">
                <a:solidFill>
                  <a:schemeClr val="tx1"/>
                </a:solidFill>
                <a:latin typeface="+mn-lt"/>
                <a:ea typeface="ＭＳ Ｐゴシック" charset="0"/>
                <a:cs typeface="CiscoSans"/>
              </a:defRPr>
            </a:lvl3pPr>
            <a:lvl4pPr marL="503238" indent="-169863" algn="l" defTabSz="684213" rtl="0" eaLnBrk="1" fontAlgn="base" hangingPunct="1">
              <a:lnSpc>
                <a:spcPct val="95000"/>
              </a:lnSpc>
              <a:spcBef>
                <a:spcPts val="625"/>
              </a:spcBef>
              <a:spcAft>
                <a:spcPct val="0"/>
              </a:spcAft>
              <a:buFont typeface="Arial" charset="0"/>
              <a:buChar char="•"/>
              <a:defRPr lang="en-US" sz="1100" kern="1200" dirty="0">
                <a:solidFill>
                  <a:schemeClr val="tx1"/>
                </a:solidFill>
                <a:latin typeface="+mn-lt"/>
                <a:ea typeface="ＭＳ Ｐゴシック" charset="0"/>
                <a:cs typeface="CiscoSans"/>
              </a:defRPr>
            </a:lvl4pPr>
            <a:lvl5pPr marL="574675" indent="-169863" algn="l" defTabSz="684213" rtl="0" eaLnBrk="1" fontAlgn="base" hangingPunct="1">
              <a:lnSpc>
                <a:spcPct val="95000"/>
              </a:lnSpc>
              <a:spcBef>
                <a:spcPts val="625"/>
              </a:spcBef>
              <a:spcAft>
                <a:spcPct val="0"/>
              </a:spcAft>
              <a:buFont typeface="Arial" charset="0"/>
              <a:buChar char="•"/>
              <a:defRPr lang="en-US" sz="1100" kern="1200" dirty="0">
                <a:solidFill>
                  <a:schemeClr val="tx1"/>
                </a:solidFill>
                <a:latin typeface="+mn-lt"/>
                <a:ea typeface="ＭＳ Ｐゴシック" charset="0"/>
                <a:cs typeface="CiscoSans"/>
              </a:defRPr>
            </a:lvl5pPr>
            <a:lvl6pPr marL="863856" indent="-171445" algn="l" defTabSz="685777" rtl="0" eaLnBrk="1" latinLnBrk="0" hangingPunct="1">
              <a:spcBef>
                <a:spcPts val="600"/>
              </a:spcBef>
              <a:buFont typeface="Arial" pitchFamily="34" charset="0"/>
              <a:buChar char="•"/>
              <a:defRPr sz="900" kern="1200" baseline="0">
                <a:solidFill>
                  <a:schemeClr val="tx1"/>
                </a:solidFill>
                <a:latin typeface="+mn-lt"/>
                <a:ea typeface="+mn-ea"/>
                <a:cs typeface="+mn-cs"/>
              </a:defRPr>
            </a:lvl6pPr>
            <a:lvl7pPr marL="935844" indent="-171422" algn="l" defTabSz="685777" rtl="0" eaLnBrk="1" latinLnBrk="0" hangingPunct="1">
              <a:spcBef>
                <a:spcPts val="600"/>
              </a:spcBef>
              <a:buFont typeface="Arial" pitchFamily="34" charset="0"/>
              <a:buChar char="•"/>
              <a:defRPr sz="800" kern="1200" baseline="0">
                <a:solidFill>
                  <a:schemeClr val="tx1"/>
                </a:solidFill>
                <a:latin typeface="+mn-lt"/>
                <a:ea typeface="+mn-ea"/>
                <a:cs typeface="+mn-cs"/>
              </a:defRPr>
            </a:lvl7pPr>
            <a:lvl8pPr marL="2400220" indent="0" algn="l" defTabSz="685777" rtl="0" eaLnBrk="1" latinLnBrk="0" hangingPunct="1">
              <a:spcBef>
                <a:spcPct val="20000"/>
              </a:spcBef>
              <a:buFont typeface="Arial" pitchFamily="34" charset="0"/>
              <a:buNone/>
              <a:defRPr sz="1500" kern="1200">
                <a:solidFill>
                  <a:schemeClr val="tx1"/>
                </a:solidFill>
                <a:latin typeface="+mn-lt"/>
                <a:ea typeface="+mn-ea"/>
                <a:cs typeface="+mn-cs"/>
              </a:defRPr>
            </a:lvl8pPr>
            <a:lvl9pPr marL="2914553" indent="-171445" algn="l" defTabSz="685777" rtl="0" eaLnBrk="1" latinLnBrk="0" hangingPunct="1">
              <a:spcBef>
                <a:spcPct val="20000"/>
              </a:spcBef>
              <a:buFont typeface="Arial" pitchFamily="34" charset="0"/>
              <a:buChar char="•"/>
              <a:defRPr sz="1500" kern="1200">
                <a:solidFill>
                  <a:schemeClr val="tx1"/>
                </a:solidFill>
                <a:latin typeface="+mn-lt"/>
                <a:ea typeface="+mn-ea"/>
                <a:cs typeface="+mn-cs"/>
              </a:defRPr>
            </a:lvl9pPr>
          </a:lstStyle>
          <a:p>
            <a:pPr marL="0" indent="0">
              <a:lnSpc>
                <a:spcPct val="100000"/>
              </a:lnSpc>
              <a:spcBef>
                <a:spcPts val="600"/>
              </a:spcBef>
              <a:buNone/>
            </a:pPr>
            <a:r>
              <a:rPr kumimoji="1" lang="ja-JP" altLang="en-US" sz="1050">
                <a:latin typeface="MS PGothic" panose="020B0600070205080204" pitchFamily="34" charset="-128"/>
                <a:ea typeface="MS PGothic" panose="020B0600070205080204" pitchFamily="34" charset="-128"/>
              </a:rPr>
              <a:t>　無線 </a:t>
            </a:r>
            <a:r>
              <a:rPr kumimoji="1" lang="en-US" altLang="ja-JP" sz="1050">
                <a:latin typeface="MS PGothic" panose="020B0600070205080204" pitchFamily="34" charset="-128"/>
                <a:ea typeface="MS PGothic" panose="020B0600070205080204" pitchFamily="34" charset="-128"/>
              </a:rPr>
              <a:t>LAN</a:t>
            </a:r>
            <a:r>
              <a:rPr kumimoji="1" lang="ja-JP" altLang="en-US" sz="1050">
                <a:latin typeface="MS PGothic" panose="020B0600070205080204" pitchFamily="34" charset="-128"/>
                <a:ea typeface="MS PGothic" panose="020B0600070205080204" pitchFamily="34" charset="-128"/>
              </a:rPr>
              <a:t> のクライアントの接続する </a:t>
            </a:r>
            <a:r>
              <a:rPr kumimoji="1" lang="en-US" altLang="ja-JP" sz="1050">
                <a:latin typeface="MS PGothic" panose="020B0600070205080204" pitchFamily="34" charset="-128"/>
                <a:ea typeface="MS PGothic" panose="020B0600070205080204" pitchFamily="34" charset="-128"/>
              </a:rPr>
              <a:t>VLAN</a:t>
            </a:r>
            <a:r>
              <a:rPr kumimoji="1" lang="ja-JP" altLang="en-US" sz="1050">
                <a:latin typeface="MS PGothic" panose="020B0600070205080204" pitchFamily="34" charset="-128"/>
                <a:ea typeface="MS PGothic" panose="020B0600070205080204" pitchFamily="34" charset="-128"/>
              </a:rPr>
              <a:t> として、以下の </a:t>
            </a:r>
            <a:r>
              <a:rPr kumimoji="1" lang="en-US" altLang="ja-JP" sz="1050">
                <a:latin typeface="MS PGothic" panose="020B0600070205080204" pitchFamily="34" charset="-128"/>
                <a:ea typeface="MS PGothic" panose="020B0600070205080204" pitchFamily="34" charset="-128"/>
              </a:rPr>
              <a:t>2</a:t>
            </a:r>
            <a:r>
              <a:rPr kumimoji="1" lang="ja-JP" altLang="en-US" sz="1050">
                <a:latin typeface="MS PGothic" panose="020B0600070205080204" pitchFamily="34" charset="-128"/>
                <a:ea typeface="MS PGothic" panose="020B0600070205080204" pitchFamily="34" charset="-128"/>
              </a:rPr>
              <a:t> つのパターンを無線 </a:t>
            </a:r>
            <a:r>
              <a:rPr kumimoji="1" lang="en-US" altLang="ja-JP" sz="1050">
                <a:latin typeface="MS PGothic" panose="020B0600070205080204" pitchFamily="34" charset="-128"/>
                <a:ea typeface="MS PGothic" panose="020B0600070205080204" pitchFamily="34" charset="-128"/>
              </a:rPr>
              <a:t>LAN</a:t>
            </a:r>
            <a:r>
              <a:rPr kumimoji="1" lang="ja-JP" altLang="en-US" sz="1050">
                <a:latin typeface="MS PGothic" panose="020B0600070205080204" pitchFamily="34" charset="-128"/>
                <a:ea typeface="MS PGothic" panose="020B0600070205080204" pitchFamily="34" charset="-128"/>
              </a:rPr>
              <a:t> の用途やトラフィックパターン、ネットワーク構成に応じて選択します。</a:t>
            </a:r>
            <a:endParaRPr kumimoji="1" lang="en-US" altLang="ja-JP" sz="1050">
              <a:latin typeface="MS PGothic" panose="020B0600070205080204" pitchFamily="34" charset="-128"/>
              <a:ea typeface="MS PGothic" panose="020B0600070205080204" pitchFamily="34" charset="-128"/>
            </a:endParaRPr>
          </a:p>
          <a:p>
            <a:pPr>
              <a:lnSpc>
                <a:spcPct val="100000"/>
              </a:lnSpc>
              <a:spcBef>
                <a:spcPts val="600"/>
              </a:spcBef>
            </a:pPr>
            <a:r>
              <a:rPr kumimoji="1" lang="ja-JP" altLang="en-US" sz="1050">
                <a:latin typeface="MS PGothic" panose="020B0600070205080204" pitchFamily="34" charset="-128"/>
                <a:ea typeface="MS PGothic" panose="020B0600070205080204" pitchFamily="34" charset="-128"/>
              </a:rPr>
              <a:t>無線 </a:t>
            </a:r>
            <a:r>
              <a:rPr kumimoji="1" lang="en-US" altLang="ja-JP" sz="1050">
                <a:latin typeface="MS PGothic" panose="020B0600070205080204" pitchFamily="34" charset="-128"/>
                <a:ea typeface="MS PGothic" panose="020B0600070205080204" pitchFamily="34" charset="-128"/>
              </a:rPr>
              <a:t>LAN</a:t>
            </a:r>
            <a:r>
              <a:rPr kumimoji="1" lang="ja-JP" altLang="en-US" sz="1050">
                <a:latin typeface="MS PGothic" panose="020B0600070205080204" pitchFamily="34" charset="-128"/>
                <a:ea typeface="MS PGothic" panose="020B0600070205080204" pitchFamily="34" charset="-128"/>
              </a:rPr>
              <a:t> コントローラ上に定義された </a:t>
            </a:r>
            <a:r>
              <a:rPr kumimoji="1" lang="en-US" altLang="ja-JP" sz="1050">
                <a:latin typeface="MS PGothic" panose="020B0600070205080204" pitchFamily="34" charset="-128"/>
                <a:ea typeface="MS PGothic" panose="020B0600070205080204" pitchFamily="34" charset="-128"/>
              </a:rPr>
              <a:t>VLAN</a:t>
            </a:r>
            <a:r>
              <a:rPr kumimoji="1" lang="ja-JP" altLang="en-US" sz="1050">
                <a:latin typeface="MS PGothic" panose="020B0600070205080204" pitchFamily="34" charset="-128"/>
                <a:ea typeface="MS PGothic" panose="020B0600070205080204" pitchFamily="34" charset="-128"/>
              </a:rPr>
              <a:t> </a:t>
            </a:r>
            <a:r>
              <a:rPr kumimoji="1" lang="en-US" altLang="ja-JP" sz="1050">
                <a:latin typeface="MS PGothic" panose="020B0600070205080204" pitchFamily="34" charset="-128"/>
                <a:ea typeface="MS PGothic" panose="020B0600070205080204" pitchFamily="34" charset="-128"/>
              </a:rPr>
              <a:t>(Central</a:t>
            </a:r>
            <a:r>
              <a:rPr kumimoji="1" lang="ja-JP" altLang="en-US" sz="1050">
                <a:latin typeface="MS PGothic" panose="020B0600070205080204" pitchFamily="34" charset="-128"/>
                <a:ea typeface="MS PGothic" panose="020B0600070205080204" pitchFamily="34" charset="-128"/>
              </a:rPr>
              <a:t> </a:t>
            </a:r>
            <a:r>
              <a:rPr kumimoji="1" lang="en-US" altLang="ja-JP" sz="1050">
                <a:latin typeface="MS PGothic" panose="020B0600070205080204" pitchFamily="34" charset="-128"/>
                <a:ea typeface="MS PGothic" panose="020B0600070205080204" pitchFamily="34" charset="-128"/>
              </a:rPr>
              <a:t>Switching)</a:t>
            </a:r>
          </a:p>
          <a:p>
            <a:pPr>
              <a:lnSpc>
                <a:spcPct val="100000"/>
              </a:lnSpc>
              <a:spcBef>
                <a:spcPts val="600"/>
              </a:spcBef>
            </a:pPr>
            <a:r>
              <a:rPr kumimoji="1" lang="ja-JP" altLang="en-US" sz="1050">
                <a:latin typeface="MS PGothic" panose="020B0600070205080204" pitchFamily="34" charset="-128"/>
                <a:ea typeface="MS PGothic" panose="020B0600070205080204" pitchFamily="34" charset="-128"/>
              </a:rPr>
              <a:t>無線 </a:t>
            </a:r>
            <a:r>
              <a:rPr kumimoji="1" lang="en-US" altLang="ja-JP" sz="1050">
                <a:latin typeface="MS PGothic" panose="020B0600070205080204" pitchFamily="34" charset="-128"/>
                <a:ea typeface="MS PGothic" panose="020B0600070205080204" pitchFamily="34" charset="-128"/>
              </a:rPr>
              <a:t>LAN</a:t>
            </a:r>
            <a:r>
              <a:rPr kumimoji="1" lang="ja-JP" altLang="en-US" sz="1050">
                <a:latin typeface="MS PGothic" panose="020B0600070205080204" pitchFamily="34" charset="-128"/>
                <a:ea typeface="MS PGothic" panose="020B0600070205080204" pitchFamily="34" charset="-128"/>
              </a:rPr>
              <a:t> アクセスポイントが接続するスイッチ上に定義された </a:t>
            </a:r>
            <a:r>
              <a:rPr kumimoji="1" lang="en-US" altLang="ja-JP" sz="1050">
                <a:latin typeface="MS PGothic" panose="020B0600070205080204" pitchFamily="34" charset="-128"/>
                <a:ea typeface="MS PGothic" panose="020B0600070205080204" pitchFamily="34" charset="-128"/>
              </a:rPr>
              <a:t>VLAN</a:t>
            </a:r>
            <a:r>
              <a:rPr kumimoji="1" lang="ja-JP" altLang="en-US" sz="1050">
                <a:latin typeface="MS PGothic" panose="020B0600070205080204" pitchFamily="34" charset="-128"/>
                <a:ea typeface="MS PGothic" panose="020B0600070205080204" pitchFamily="34" charset="-128"/>
              </a:rPr>
              <a:t> </a:t>
            </a:r>
            <a:r>
              <a:rPr kumimoji="1" lang="en-US" altLang="ja-JP" sz="1050">
                <a:latin typeface="MS PGothic" panose="020B0600070205080204" pitchFamily="34" charset="-128"/>
                <a:ea typeface="MS PGothic" panose="020B0600070205080204" pitchFamily="34" charset="-128"/>
              </a:rPr>
              <a:t>(Local</a:t>
            </a:r>
            <a:r>
              <a:rPr kumimoji="1" lang="ja-JP" altLang="en-US" sz="1050">
                <a:latin typeface="MS PGothic" panose="020B0600070205080204" pitchFamily="34" charset="-128"/>
                <a:ea typeface="MS PGothic" panose="020B0600070205080204" pitchFamily="34" charset="-128"/>
              </a:rPr>
              <a:t> </a:t>
            </a:r>
            <a:r>
              <a:rPr kumimoji="1" lang="en-US" altLang="ja-JP" sz="1050">
                <a:latin typeface="MS PGothic" panose="020B0600070205080204" pitchFamily="34" charset="-128"/>
                <a:ea typeface="MS PGothic" panose="020B0600070205080204" pitchFamily="34" charset="-128"/>
              </a:rPr>
              <a:t>Switching)</a:t>
            </a:r>
          </a:p>
          <a:p>
            <a:pPr marL="0" indent="0">
              <a:lnSpc>
                <a:spcPct val="100000"/>
              </a:lnSpc>
              <a:spcBef>
                <a:spcPts val="600"/>
              </a:spcBef>
              <a:buNone/>
            </a:pPr>
            <a:r>
              <a:rPr kumimoji="1" lang="ja-JP" altLang="en-US" sz="1050">
                <a:latin typeface="MS PGothic" panose="020B0600070205080204" pitchFamily="34" charset="-128"/>
                <a:ea typeface="MS PGothic" panose="020B0600070205080204" pitchFamily="34" charset="-128"/>
              </a:rPr>
              <a:t>　</a:t>
            </a:r>
            <a:r>
              <a:rPr kumimoji="1" lang="en-US" altLang="ja-JP" sz="1050">
                <a:latin typeface="MS PGothic" panose="020B0600070205080204" pitchFamily="34" charset="-128"/>
                <a:ea typeface="MS PGothic" panose="020B0600070205080204" pitchFamily="34" charset="-128"/>
              </a:rPr>
              <a:t>Central</a:t>
            </a:r>
            <a:r>
              <a:rPr kumimoji="1" lang="ja-JP" altLang="en-US" sz="1050">
                <a:latin typeface="MS PGothic" panose="020B0600070205080204" pitchFamily="34" charset="-128"/>
                <a:ea typeface="MS PGothic" panose="020B0600070205080204" pitchFamily="34" charset="-128"/>
              </a:rPr>
              <a:t> </a:t>
            </a:r>
            <a:r>
              <a:rPr kumimoji="1" lang="en-US" altLang="ja-JP" sz="1050">
                <a:latin typeface="MS PGothic" panose="020B0600070205080204" pitchFamily="34" charset="-128"/>
                <a:ea typeface="MS PGothic" panose="020B0600070205080204" pitchFamily="34" charset="-128"/>
              </a:rPr>
              <a:t>Switching</a:t>
            </a:r>
            <a:r>
              <a:rPr kumimoji="1" lang="ja-JP" altLang="en-US" sz="1050">
                <a:latin typeface="MS PGothic" panose="020B0600070205080204" pitchFamily="34" charset="-128"/>
                <a:ea typeface="MS PGothic" panose="020B0600070205080204" pitchFamily="34" charset="-128"/>
              </a:rPr>
              <a:t> と </a:t>
            </a:r>
            <a:r>
              <a:rPr kumimoji="1" lang="en-US" altLang="ja-JP" sz="1050">
                <a:latin typeface="MS PGothic" panose="020B0600070205080204" pitchFamily="34" charset="-128"/>
                <a:ea typeface="MS PGothic" panose="020B0600070205080204" pitchFamily="34" charset="-128"/>
              </a:rPr>
              <a:t>Local</a:t>
            </a:r>
            <a:r>
              <a:rPr kumimoji="1" lang="ja-JP" altLang="en-US" sz="1050">
                <a:latin typeface="MS PGothic" panose="020B0600070205080204" pitchFamily="34" charset="-128"/>
                <a:ea typeface="MS PGothic" panose="020B0600070205080204" pitchFamily="34" charset="-128"/>
              </a:rPr>
              <a:t> </a:t>
            </a:r>
            <a:r>
              <a:rPr kumimoji="1" lang="en-US" altLang="ja-JP" sz="1050">
                <a:latin typeface="MS PGothic" panose="020B0600070205080204" pitchFamily="34" charset="-128"/>
                <a:ea typeface="MS PGothic" panose="020B0600070205080204" pitchFamily="34" charset="-128"/>
              </a:rPr>
              <a:t>Switching</a:t>
            </a:r>
            <a:r>
              <a:rPr kumimoji="1" lang="ja-JP" altLang="en-US" sz="1050">
                <a:latin typeface="MS PGothic" panose="020B0600070205080204" pitchFamily="34" charset="-128"/>
                <a:ea typeface="MS PGothic" panose="020B0600070205080204" pitchFamily="34" charset="-128"/>
              </a:rPr>
              <a:t> 、および接続先 </a:t>
            </a:r>
            <a:r>
              <a:rPr kumimoji="1" lang="en-US" altLang="ja-JP" sz="1050">
                <a:latin typeface="MS PGothic" panose="020B0600070205080204" pitchFamily="34" charset="-128"/>
                <a:ea typeface="MS PGothic" panose="020B0600070205080204" pitchFamily="34" charset="-128"/>
              </a:rPr>
              <a:t>VLAN</a:t>
            </a:r>
            <a:r>
              <a:rPr kumimoji="1" lang="ja-JP" altLang="en-US" sz="1050">
                <a:latin typeface="MS PGothic" panose="020B0600070205080204" pitchFamily="34" charset="-128"/>
                <a:ea typeface="MS PGothic" panose="020B0600070205080204" pitchFamily="34" charset="-128"/>
              </a:rPr>
              <a:t> は、「</a:t>
            </a:r>
            <a:r>
              <a:rPr kumimoji="1" lang="en-US" altLang="ja-JP" sz="1050">
                <a:latin typeface="MS PGothic" panose="020B0600070205080204" pitchFamily="34" charset="-128"/>
                <a:ea typeface="MS PGothic" panose="020B0600070205080204" pitchFamily="34" charset="-128"/>
              </a:rPr>
              <a:t>WLAN</a:t>
            </a:r>
            <a:r>
              <a:rPr kumimoji="1" lang="ja-JP" altLang="en-US" sz="1050">
                <a:latin typeface="MS PGothic" panose="020B0600070205080204" pitchFamily="34" charset="-128"/>
                <a:ea typeface="MS PGothic" panose="020B0600070205080204" pitchFamily="34" charset="-128"/>
              </a:rPr>
              <a:t>」 </a:t>
            </a:r>
            <a:r>
              <a:rPr kumimoji="1" lang="en-US" altLang="ja-JP" sz="1050">
                <a:latin typeface="MS PGothic" panose="020B0600070205080204" pitchFamily="34" charset="-128"/>
                <a:ea typeface="MS PGothic" panose="020B0600070205080204" pitchFamily="34" charset="-128"/>
              </a:rPr>
              <a:t>(SSID</a:t>
            </a:r>
            <a:r>
              <a:rPr kumimoji="1" lang="ja-JP" altLang="en-US" sz="1050">
                <a:latin typeface="MS PGothic" panose="020B0600070205080204" pitchFamily="34" charset="-128"/>
                <a:ea typeface="MS PGothic" panose="020B0600070205080204" pitchFamily="34" charset="-128"/>
              </a:rPr>
              <a:t> と無線 </a:t>
            </a:r>
            <a:r>
              <a:rPr kumimoji="1" lang="en-US" altLang="ja-JP" sz="1050">
                <a:latin typeface="MS PGothic" panose="020B0600070205080204" pitchFamily="34" charset="-128"/>
                <a:ea typeface="MS PGothic" panose="020B0600070205080204" pitchFamily="34" charset="-128"/>
              </a:rPr>
              <a:t>LAN</a:t>
            </a:r>
            <a:r>
              <a:rPr kumimoji="1" lang="ja-JP" altLang="en-US" sz="1050">
                <a:latin typeface="MS PGothic" panose="020B0600070205080204" pitchFamily="34" charset="-128"/>
                <a:ea typeface="MS PGothic" panose="020B0600070205080204" pitchFamily="34" charset="-128"/>
              </a:rPr>
              <a:t> 認証方式の定義のセット</a:t>
            </a:r>
            <a:r>
              <a:rPr kumimoji="1" lang="en-US" altLang="ja-JP" sz="1050">
                <a:latin typeface="MS PGothic" panose="020B0600070205080204" pitchFamily="34" charset="-128"/>
                <a:ea typeface="MS PGothic" panose="020B0600070205080204" pitchFamily="34" charset="-128"/>
              </a:rPr>
              <a:t>)</a:t>
            </a:r>
            <a:r>
              <a:rPr kumimoji="1" lang="ja-JP" altLang="en-US" sz="1050">
                <a:latin typeface="MS PGothic" panose="020B0600070205080204" pitchFamily="34" charset="-128"/>
                <a:ea typeface="MS PGothic" panose="020B0600070205080204" pitchFamily="34" charset="-128"/>
              </a:rPr>
              <a:t> 毎に設定することができます。ただし、</a:t>
            </a:r>
            <a:r>
              <a:rPr kumimoji="1" lang="en-US" altLang="ja-JP" sz="1050">
                <a:latin typeface="MS PGothic" panose="020B0600070205080204" pitchFamily="34" charset="-128"/>
                <a:ea typeface="MS PGothic" panose="020B0600070205080204" pitchFamily="34" charset="-128"/>
              </a:rPr>
              <a:t>Local</a:t>
            </a:r>
            <a:r>
              <a:rPr kumimoji="1" lang="ja-JP" altLang="en-US" sz="1050">
                <a:latin typeface="MS PGothic" panose="020B0600070205080204" pitchFamily="34" charset="-128"/>
                <a:ea typeface="MS PGothic" panose="020B0600070205080204" pitchFamily="34" charset="-128"/>
              </a:rPr>
              <a:t> </a:t>
            </a:r>
            <a:r>
              <a:rPr kumimoji="1" lang="en-US" altLang="ja-JP" sz="1050">
                <a:latin typeface="MS PGothic" panose="020B0600070205080204" pitchFamily="34" charset="-128"/>
                <a:ea typeface="MS PGothic" panose="020B0600070205080204" pitchFamily="34" charset="-128"/>
              </a:rPr>
              <a:t>Switching</a:t>
            </a:r>
            <a:r>
              <a:rPr kumimoji="1" lang="ja-JP" altLang="en-US" sz="1050">
                <a:latin typeface="MS PGothic" panose="020B0600070205080204" pitchFamily="34" charset="-128"/>
                <a:ea typeface="MS PGothic" panose="020B0600070205080204" pitchFamily="34" charset="-128"/>
              </a:rPr>
              <a:t> は「</a:t>
            </a:r>
            <a:r>
              <a:rPr kumimoji="1" lang="en-US" altLang="ja-JP" sz="1050">
                <a:latin typeface="MS PGothic" panose="020B0600070205080204" pitchFamily="34" charset="-128"/>
                <a:ea typeface="MS PGothic" panose="020B0600070205080204" pitchFamily="34" charset="-128"/>
              </a:rPr>
              <a:t>Flexconnect</a:t>
            </a:r>
            <a:r>
              <a:rPr kumimoji="1" lang="ja-JP" altLang="en-US" sz="1050">
                <a:latin typeface="MS PGothic" panose="020B0600070205080204" pitchFamily="34" charset="-128"/>
                <a:ea typeface="MS PGothic" panose="020B0600070205080204" pitchFamily="34" charset="-128"/>
              </a:rPr>
              <a:t> モード」で起動したアクセスポイントでのみ可能です。</a:t>
            </a:r>
            <a:endParaRPr kumimoji="1" lang="en-US" altLang="ja-JP" sz="1050">
              <a:latin typeface="MS PGothic" panose="020B0600070205080204" pitchFamily="34" charset="-128"/>
              <a:ea typeface="MS PGothic" panose="020B0600070205080204" pitchFamily="34" charset="-128"/>
            </a:endParaRPr>
          </a:p>
          <a:p>
            <a:pPr>
              <a:lnSpc>
                <a:spcPct val="100000"/>
              </a:lnSpc>
              <a:spcBef>
                <a:spcPts val="600"/>
              </a:spcBef>
              <a:buFont typeface="Wingdings" pitchFamily="2" charset="2"/>
              <a:buChar char="n"/>
            </a:pPr>
            <a:r>
              <a:rPr kumimoji="1" lang="en-US" altLang="ja-JP" sz="1050" b="1" dirty="0">
                <a:solidFill>
                  <a:schemeClr val="bg1"/>
                </a:solidFill>
                <a:latin typeface="MS PGothic" panose="020B0600070205080204" pitchFamily="34" charset="-128"/>
                <a:ea typeface="MS PGothic" panose="020B0600070205080204" pitchFamily="34" charset="-128"/>
              </a:rPr>
              <a:t>Central</a:t>
            </a:r>
            <a:r>
              <a:rPr kumimoji="1" lang="ja-JP" altLang="en-US" sz="1050" b="1" dirty="0">
                <a:solidFill>
                  <a:schemeClr val="bg1"/>
                </a:solidFill>
                <a:latin typeface="MS PGothic" panose="020B0600070205080204" pitchFamily="34" charset="-128"/>
                <a:ea typeface="MS PGothic" panose="020B0600070205080204" pitchFamily="34" charset="-128"/>
              </a:rPr>
              <a:t> </a:t>
            </a:r>
            <a:r>
              <a:rPr kumimoji="1" lang="en-US" altLang="ja-JP" sz="1050" b="1" dirty="0">
                <a:solidFill>
                  <a:schemeClr val="bg1"/>
                </a:solidFill>
                <a:latin typeface="MS PGothic" panose="020B0600070205080204" pitchFamily="34" charset="-128"/>
                <a:ea typeface="MS PGothic" panose="020B0600070205080204" pitchFamily="34" charset="-128"/>
              </a:rPr>
              <a:t>Switching</a:t>
            </a:r>
            <a:endParaRPr kumimoji="1" lang="en-US" altLang="ja-JP" sz="1050">
              <a:latin typeface="MS PGothic" panose="020B0600070205080204" pitchFamily="34" charset="-128"/>
              <a:ea typeface="MS PGothic" panose="020B0600070205080204" pitchFamily="34" charset="-128"/>
            </a:endParaRPr>
          </a:p>
          <a:p>
            <a:pPr marL="0" indent="0">
              <a:lnSpc>
                <a:spcPct val="100000"/>
              </a:lnSpc>
              <a:spcBef>
                <a:spcPts val="600"/>
              </a:spcBef>
              <a:buNone/>
            </a:pPr>
            <a:r>
              <a:rPr kumimoji="1" lang="ja-JP" altLang="en-US" sz="1050">
                <a:latin typeface="MS PGothic" panose="020B0600070205080204" pitchFamily="34" charset="-128"/>
                <a:ea typeface="MS PGothic" panose="020B0600070205080204" pitchFamily="34" charset="-128"/>
              </a:rPr>
              <a:t>　</a:t>
            </a:r>
            <a:r>
              <a:rPr kumimoji="1" lang="en-US" altLang="ja-JP" sz="1050">
                <a:latin typeface="MS PGothic" panose="020B0600070205080204" pitchFamily="34" charset="-128"/>
                <a:ea typeface="MS PGothic" panose="020B0600070205080204" pitchFamily="34" charset="-128"/>
              </a:rPr>
              <a:t>Central</a:t>
            </a:r>
            <a:r>
              <a:rPr kumimoji="1" lang="ja-JP" altLang="en-US" sz="1050">
                <a:latin typeface="MS PGothic" panose="020B0600070205080204" pitchFamily="34" charset="-128"/>
                <a:ea typeface="MS PGothic" panose="020B0600070205080204" pitchFamily="34" charset="-128"/>
              </a:rPr>
              <a:t> </a:t>
            </a:r>
            <a:r>
              <a:rPr kumimoji="1" lang="en-US" altLang="ja-JP" sz="1050">
                <a:latin typeface="MS PGothic" panose="020B0600070205080204" pitchFamily="34" charset="-128"/>
                <a:ea typeface="MS PGothic" panose="020B0600070205080204" pitchFamily="34" charset="-128"/>
              </a:rPr>
              <a:t>Switching</a:t>
            </a:r>
            <a:r>
              <a:rPr kumimoji="1" lang="ja-JP" altLang="en-US" sz="1050">
                <a:latin typeface="MS PGothic" panose="020B0600070205080204" pitchFamily="34" charset="-128"/>
                <a:ea typeface="MS PGothic" panose="020B0600070205080204" pitchFamily="34" charset="-128"/>
              </a:rPr>
              <a:t> の利点として、各ディストリビューション スイッチおよびアクセス スイッチに </a:t>
            </a:r>
            <a:r>
              <a:rPr kumimoji="1" lang="en-US" altLang="ja-JP" sz="1050">
                <a:latin typeface="MS PGothic" panose="020B0600070205080204" pitchFamily="34" charset="-128"/>
                <a:ea typeface="MS PGothic" panose="020B0600070205080204" pitchFamily="34" charset="-128"/>
              </a:rPr>
              <a:t>VLAN</a:t>
            </a:r>
            <a:r>
              <a:rPr kumimoji="1" lang="ja-JP" altLang="en-US" sz="1050">
                <a:latin typeface="MS PGothic" panose="020B0600070205080204" pitchFamily="34" charset="-128"/>
                <a:ea typeface="MS PGothic" panose="020B0600070205080204" pitchFamily="34" charset="-128"/>
              </a:rPr>
              <a:t> を個別に設定することなく、一括してコントローラ上に無線 </a:t>
            </a:r>
            <a:r>
              <a:rPr kumimoji="1" lang="en-US" altLang="ja-JP" sz="1050">
                <a:latin typeface="MS PGothic" panose="020B0600070205080204" pitchFamily="34" charset="-128"/>
                <a:ea typeface="MS PGothic" panose="020B0600070205080204" pitchFamily="34" charset="-128"/>
              </a:rPr>
              <a:t>LAN</a:t>
            </a:r>
            <a:r>
              <a:rPr kumimoji="1" lang="ja-JP" altLang="en-US" sz="1050">
                <a:latin typeface="MS PGothic" panose="020B0600070205080204" pitchFamily="34" charset="-128"/>
                <a:ea typeface="MS PGothic" panose="020B0600070205080204" pitchFamily="34" charset="-128"/>
              </a:rPr>
              <a:t> 用の </a:t>
            </a:r>
            <a:r>
              <a:rPr kumimoji="1" lang="en-US" altLang="ja-JP" sz="1050">
                <a:latin typeface="MS PGothic" panose="020B0600070205080204" pitchFamily="34" charset="-128"/>
                <a:ea typeface="MS PGothic" panose="020B0600070205080204" pitchFamily="34" charset="-128"/>
              </a:rPr>
              <a:t>VLAN</a:t>
            </a:r>
            <a:r>
              <a:rPr kumimoji="1" lang="ja-JP" altLang="en-US" sz="1050">
                <a:latin typeface="MS PGothic" panose="020B0600070205080204" pitchFamily="34" charset="-128"/>
                <a:ea typeface="MS PGothic" panose="020B0600070205080204" pitchFamily="34" charset="-128"/>
              </a:rPr>
              <a:t> を配置でき、柔軟で迅速な無線 </a:t>
            </a:r>
            <a:r>
              <a:rPr kumimoji="1" lang="en-US" altLang="ja-JP" sz="1050">
                <a:latin typeface="MS PGothic" panose="020B0600070205080204" pitchFamily="34" charset="-128"/>
                <a:ea typeface="MS PGothic" panose="020B0600070205080204" pitchFamily="34" charset="-128"/>
              </a:rPr>
              <a:t>LAN</a:t>
            </a:r>
            <a:r>
              <a:rPr kumimoji="1" lang="ja-JP" altLang="en-US" sz="1050">
                <a:latin typeface="MS PGothic" panose="020B0600070205080204" pitchFamily="34" charset="-128"/>
                <a:ea typeface="MS PGothic" panose="020B0600070205080204" pitchFamily="34" charset="-128"/>
              </a:rPr>
              <a:t> の展開、中央集中のトラフィック制御が可能です。無線 </a:t>
            </a:r>
            <a:r>
              <a:rPr kumimoji="1" lang="en-US" altLang="ja-JP" sz="1050">
                <a:latin typeface="MS PGothic" panose="020B0600070205080204" pitchFamily="34" charset="-128"/>
                <a:ea typeface="MS PGothic" panose="020B0600070205080204" pitchFamily="34" charset="-128"/>
              </a:rPr>
              <a:t>LAN</a:t>
            </a:r>
            <a:r>
              <a:rPr kumimoji="1" lang="ja-JP" altLang="en-US" sz="1050">
                <a:latin typeface="MS PGothic" panose="020B0600070205080204" pitchFamily="34" charset="-128"/>
                <a:ea typeface="MS PGothic" panose="020B0600070205080204" pitchFamily="34" charset="-128"/>
              </a:rPr>
              <a:t> トラフィックはアクセスポイントとコントローラ間で「</a:t>
            </a:r>
            <a:r>
              <a:rPr kumimoji="1" lang="en-US" altLang="ja-JP" sz="1050">
                <a:latin typeface="MS PGothic" panose="020B0600070205080204" pitchFamily="34" charset="-128"/>
                <a:ea typeface="MS PGothic" panose="020B0600070205080204" pitchFamily="34" charset="-128"/>
              </a:rPr>
              <a:t>CAPWAP</a:t>
            </a:r>
            <a:r>
              <a:rPr kumimoji="1" lang="ja-JP" altLang="en-US" sz="1050">
                <a:latin typeface="MS PGothic" panose="020B0600070205080204" pitchFamily="34" charset="-128"/>
                <a:ea typeface="MS PGothic" panose="020B0600070205080204" pitchFamily="34" charset="-128"/>
              </a:rPr>
              <a:t> </a:t>
            </a:r>
            <a:r>
              <a:rPr kumimoji="1" lang="en-US" altLang="ja-JP" sz="1050">
                <a:latin typeface="MS PGothic" panose="020B0600070205080204" pitchFamily="34" charset="-128"/>
                <a:ea typeface="MS PGothic" panose="020B0600070205080204" pitchFamily="34" charset="-128"/>
              </a:rPr>
              <a:t>Data</a:t>
            </a:r>
            <a:r>
              <a:rPr kumimoji="1" lang="ja-JP" altLang="en-US" sz="1050">
                <a:latin typeface="MS PGothic" panose="020B0600070205080204" pitchFamily="34" charset="-128"/>
                <a:ea typeface="MS PGothic" panose="020B0600070205080204" pitchFamily="34" charset="-128"/>
              </a:rPr>
              <a:t>」でカプセル化されトンネリングされます。</a:t>
            </a:r>
            <a:endParaRPr kumimoji="1" lang="en-US" altLang="ja-JP" sz="1050">
              <a:latin typeface="MS PGothic" panose="020B0600070205080204" pitchFamily="34" charset="-128"/>
              <a:ea typeface="MS PGothic" panose="020B0600070205080204" pitchFamily="34" charset="-128"/>
            </a:endParaRPr>
          </a:p>
          <a:p>
            <a:pPr marL="0" indent="0">
              <a:lnSpc>
                <a:spcPct val="100000"/>
              </a:lnSpc>
              <a:spcBef>
                <a:spcPts val="600"/>
              </a:spcBef>
              <a:buNone/>
            </a:pPr>
            <a:r>
              <a:rPr kumimoji="1" lang="ja-JP" altLang="en-US" sz="1050">
                <a:latin typeface="MS PGothic" panose="020B0600070205080204" pitchFamily="34" charset="-128"/>
                <a:ea typeface="MS PGothic" panose="020B0600070205080204" pitchFamily="34" charset="-128"/>
              </a:rPr>
              <a:t>　</a:t>
            </a:r>
            <a:r>
              <a:rPr kumimoji="1" lang="en-US" altLang="ja-JP" sz="1050">
                <a:latin typeface="MS PGothic" panose="020B0600070205080204" pitchFamily="34" charset="-128"/>
                <a:ea typeface="MS PGothic" panose="020B0600070205080204" pitchFamily="34" charset="-128"/>
              </a:rPr>
              <a:t>Central</a:t>
            </a:r>
            <a:r>
              <a:rPr kumimoji="1" lang="ja-JP" altLang="en-US" sz="1050">
                <a:latin typeface="MS PGothic" panose="020B0600070205080204" pitchFamily="34" charset="-128"/>
                <a:ea typeface="MS PGothic" panose="020B0600070205080204" pitchFamily="34" charset="-128"/>
              </a:rPr>
              <a:t> </a:t>
            </a:r>
            <a:r>
              <a:rPr kumimoji="1" lang="en-US" altLang="ja-JP" sz="1050">
                <a:latin typeface="MS PGothic" panose="020B0600070205080204" pitchFamily="34" charset="-128"/>
                <a:ea typeface="MS PGothic" panose="020B0600070205080204" pitchFamily="34" charset="-128"/>
              </a:rPr>
              <a:t>Swithing</a:t>
            </a:r>
            <a:r>
              <a:rPr kumimoji="1" lang="ja-JP" altLang="en-US" sz="1050">
                <a:latin typeface="MS PGothic" panose="020B0600070205080204" pitchFamily="34" charset="-128"/>
                <a:ea typeface="MS PGothic" panose="020B0600070205080204" pitchFamily="34" charset="-128"/>
              </a:rPr>
              <a:t> においても、</a:t>
            </a:r>
            <a:r>
              <a:rPr kumimoji="1" lang="en-US" altLang="ja-JP" sz="1050">
                <a:latin typeface="MS PGothic" panose="020B0600070205080204" pitchFamily="34" charset="-128"/>
                <a:ea typeface="MS PGothic" panose="020B0600070205080204" pitchFamily="34" charset="-128"/>
              </a:rPr>
              <a:t>ACL</a:t>
            </a:r>
            <a:r>
              <a:rPr kumimoji="1" lang="ja-JP" altLang="en-US" sz="1050">
                <a:latin typeface="MS PGothic" panose="020B0600070205080204" pitchFamily="34" charset="-128"/>
                <a:ea typeface="MS PGothic" panose="020B0600070205080204" pitchFamily="34" charset="-128"/>
              </a:rPr>
              <a:t> で指定した特定のトラフィックのみ選択的に </a:t>
            </a:r>
            <a:r>
              <a:rPr kumimoji="1" lang="en-US" altLang="ja-JP" sz="1050">
                <a:latin typeface="MS PGothic" panose="020B0600070205080204" pitchFamily="34" charset="-128"/>
                <a:ea typeface="MS PGothic" panose="020B0600070205080204" pitchFamily="34" charset="-128"/>
              </a:rPr>
              <a:t>Local</a:t>
            </a:r>
            <a:r>
              <a:rPr kumimoji="1" lang="ja-JP" altLang="en-US" sz="1050">
                <a:latin typeface="MS PGothic" panose="020B0600070205080204" pitchFamily="34" charset="-128"/>
                <a:ea typeface="MS PGothic" panose="020B0600070205080204" pitchFamily="34" charset="-128"/>
              </a:rPr>
              <a:t> </a:t>
            </a:r>
            <a:r>
              <a:rPr kumimoji="1" lang="en-US" altLang="ja-JP" sz="1050">
                <a:latin typeface="MS PGothic" panose="020B0600070205080204" pitchFamily="34" charset="-128"/>
                <a:ea typeface="MS PGothic" panose="020B0600070205080204" pitchFamily="34" charset="-128"/>
              </a:rPr>
              <a:t>Switching</a:t>
            </a:r>
            <a:r>
              <a:rPr kumimoji="1" lang="ja-JP" altLang="en-US" sz="1050">
                <a:latin typeface="MS PGothic" panose="020B0600070205080204" pitchFamily="34" charset="-128"/>
                <a:ea typeface="MS PGothic" panose="020B0600070205080204" pitchFamily="34" charset="-128"/>
              </a:rPr>
              <a:t> 相当の転送を行う「</a:t>
            </a:r>
            <a:r>
              <a:rPr kumimoji="1" lang="en-US" altLang="ja-JP" sz="1050">
                <a:latin typeface="MS PGothic" panose="020B0600070205080204" pitchFamily="34" charset="-128"/>
                <a:ea typeface="MS PGothic" panose="020B0600070205080204" pitchFamily="34" charset="-128"/>
              </a:rPr>
              <a:t>Split</a:t>
            </a:r>
            <a:r>
              <a:rPr kumimoji="1" lang="ja-JP" altLang="en-US" sz="1050">
                <a:latin typeface="MS PGothic" panose="020B0600070205080204" pitchFamily="34" charset="-128"/>
                <a:ea typeface="MS PGothic" panose="020B0600070205080204" pitchFamily="34" charset="-128"/>
              </a:rPr>
              <a:t> </a:t>
            </a:r>
            <a:r>
              <a:rPr kumimoji="1" lang="en-US" altLang="ja-JP" sz="1050">
                <a:latin typeface="MS PGothic" panose="020B0600070205080204" pitchFamily="34" charset="-128"/>
                <a:ea typeface="MS PGothic" panose="020B0600070205080204" pitchFamily="34" charset="-128"/>
              </a:rPr>
              <a:t>Tunneling</a:t>
            </a:r>
            <a:r>
              <a:rPr kumimoji="1" lang="ja-JP" altLang="en-US" sz="1050">
                <a:latin typeface="MS PGothic" panose="020B0600070205080204" pitchFamily="34" charset="-128"/>
                <a:ea typeface="MS PGothic" panose="020B0600070205080204" pitchFamily="34" charset="-128"/>
              </a:rPr>
              <a:t>」機能が利用可能です。</a:t>
            </a:r>
            <a:r>
              <a:rPr kumimoji="1" lang="en-US" altLang="ja-JP" sz="1050">
                <a:latin typeface="MS PGothic" panose="020B0600070205080204" pitchFamily="34" charset="-128"/>
                <a:ea typeface="MS PGothic" panose="020B0600070205080204" pitchFamily="34" charset="-128"/>
              </a:rPr>
              <a:t>Split</a:t>
            </a:r>
            <a:r>
              <a:rPr kumimoji="1" lang="ja-JP" altLang="en-US" sz="1050">
                <a:latin typeface="MS PGothic" panose="020B0600070205080204" pitchFamily="34" charset="-128"/>
                <a:ea typeface="MS PGothic" panose="020B0600070205080204" pitchFamily="34" charset="-128"/>
              </a:rPr>
              <a:t> </a:t>
            </a:r>
            <a:r>
              <a:rPr kumimoji="1" lang="en-US" altLang="ja-JP" sz="1050">
                <a:latin typeface="MS PGothic" panose="020B0600070205080204" pitchFamily="34" charset="-128"/>
                <a:ea typeface="MS PGothic" panose="020B0600070205080204" pitchFamily="34" charset="-128"/>
              </a:rPr>
              <a:t>Tunneling</a:t>
            </a:r>
            <a:r>
              <a:rPr kumimoji="1" lang="ja-JP" altLang="en-US" sz="1050">
                <a:latin typeface="MS PGothic" panose="020B0600070205080204" pitchFamily="34" charset="-128"/>
                <a:ea typeface="MS PGothic" panose="020B0600070205080204" pitchFamily="34" charset="-128"/>
              </a:rPr>
              <a:t> の利用は、アクセスポイントが </a:t>
            </a:r>
            <a:r>
              <a:rPr kumimoji="1" lang="en-US" altLang="ja-JP" sz="1050">
                <a:latin typeface="MS PGothic" panose="020B0600070205080204" pitchFamily="34" charset="-128"/>
                <a:ea typeface="MS PGothic" panose="020B0600070205080204" pitchFamily="34" charset="-128"/>
              </a:rPr>
              <a:t>Flexconnect</a:t>
            </a:r>
            <a:r>
              <a:rPr kumimoji="1" lang="ja-JP" altLang="en-US" sz="1050">
                <a:latin typeface="MS PGothic" panose="020B0600070205080204" pitchFamily="34" charset="-128"/>
                <a:ea typeface="MS PGothic" panose="020B0600070205080204" pitchFamily="34" charset="-128"/>
              </a:rPr>
              <a:t> モードである必要があります。</a:t>
            </a:r>
            <a:endParaRPr kumimoji="1" lang="en-US" altLang="ja-JP" sz="1050">
              <a:latin typeface="MS PGothic" panose="020B0600070205080204" pitchFamily="34" charset="-128"/>
              <a:ea typeface="MS PGothic" panose="020B0600070205080204" pitchFamily="34" charset="-128"/>
            </a:endParaRPr>
          </a:p>
          <a:p>
            <a:pPr>
              <a:lnSpc>
                <a:spcPct val="100000"/>
              </a:lnSpc>
              <a:spcBef>
                <a:spcPts val="600"/>
              </a:spcBef>
              <a:buFont typeface="Wingdings" pitchFamily="2" charset="2"/>
              <a:buChar char="n"/>
            </a:pPr>
            <a:r>
              <a:rPr kumimoji="1" lang="en-US" altLang="ja-JP" sz="1050" b="1" dirty="0">
                <a:solidFill>
                  <a:schemeClr val="bg1"/>
                </a:solidFill>
                <a:latin typeface="MS PGothic" panose="020B0600070205080204" pitchFamily="34" charset="-128"/>
                <a:ea typeface="MS PGothic" panose="020B0600070205080204" pitchFamily="34" charset="-128"/>
              </a:rPr>
              <a:t>Local</a:t>
            </a:r>
            <a:r>
              <a:rPr kumimoji="1" lang="ja-JP" altLang="en-US" sz="1050" b="1" dirty="0">
                <a:solidFill>
                  <a:schemeClr val="bg1"/>
                </a:solidFill>
                <a:latin typeface="MS PGothic" panose="020B0600070205080204" pitchFamily="34" charset="-128"/>
                <a:ea typeface="MS PGothic" panose="020B0600070205080204" pitchFamily="34" charset="-128"/>
              </a:rPr>
              <a:t> </a:t>
            </a:r>
            <a:r>
              <a:rPr kumimoji="1" lang="en-US" altLang="ja-JP" sz="1050" b="1" dirty="0">
                <a:solidFill>
                  <a:schemeClr val="bg1"/>
                </a:solidFill>
                <a:latin typeface="MS PGothic" panose="020B0600070205080204" pitchFamily="34" charset="-128"/>
                <a:ea typeface="MS PGothic" panose="020B0600070205080204" pitchFamily="34" charset="-128"/>
              </a:rPr>
              <a:t>Switching</a:t>
            </a:r>
            <a:endParaRPr kumimoji="1" lang="en-US" altLang="ja-JP" sz="1050">
              <a:latin typeface="MS PGothic" panose="020B0600070205080204" pitchFamily="34" charset="-128"/>
              <a:ea typeface="MS PGothic" panose="020B0600070205080204" pitchFamily="34" charset="-128"/>
            </a:endParaRPr>
          </a:p>
          <a:p>
            <a:pPr marL="0" indent="0">
              <a:lnSpc>
                <a:spcPct val="100000"/>
              </a:lnSpc>
              <a:spcBef>
                <a:spcPts val="600"/>
              </a:spcBef>
              <a:buNone/>
            </a:pPr>
            <a:r>
              <a:rPr kumimoji="1" lang="ja-JP" altLang="en-US" sz="1050">
                <a:latin typeface="MS PGothic" panose="020B0600070205080204" pitchFamily="34" charset="-128"/>
                <a:ea typeface="MS PGothic" panose="020B0600070205080204" pitchFamily="34" charset="-128"/>
              </a:rPr>
              <a:t>　</a:t>
            </a:r>
            <a:r>
              <a:rPr kumimoji="1" lang="en-US" altLang="ja-JP" sz="1050">
                <a:latin typeface="MS PGothic" panose="020B0600070205080204" pitchFamily="34" charset="-128"/>
                <a:ea typeface="MS PGothic" panose="020B0600070205080204" pitchFamily="34" charset="-128"/>
              </a:rPr>
              <a:t>Local</a:t>
            </a:r>
            <a:r>
              <a:rPr kumimoji="1" lang="ja-JP" altLang="en-US" sz="1050">
                <a:latin typeface="MS PGothic" panose="020B0600070205080204" pitchFamily="34" charset="-128"/>
                <a:ea typeface="MS PGothic" panose="020B0600070205080204" pitchFamily="34" charset="-128"/>
              </a:rPr>
              <a:t> </a:t>
            </a:r>
            <a:r>
              <a:rPr kumimoji="1" lang="en-US" altLang="ja-JP" sz="1050">
                <a:latin typeface="MS PGothic" panose="020B0600070205080204" pitchFamily="34" charset="-128"/>
                <a:ea typeface="MS PGothic" panose="020B0600070205080204" pitchFamily="34" charset="-128"/>
              </a:rPr>
              <a:t>Switching</a:t>
            </a:r>
            <a:r>
              <a:rPr kumimoji="1" lang="ja-JP" altLang="en-US" sz="1050">
                <a:latin typeface="MS PGothic" panose="020B0600070205080204" pitchFamily="34" charset="-128"/>
                <a:ea typeface="MS PGothic" panose="020B0600070205080204" pitchFamily="34" charset="-128"/>
              </a:rPr>
              <a:t> は、直近のスイッチ上からトラフィックが転送され、</a:t>
            </a:r>
            <a:r>
              <a:rPr kumimoji="1" lang="en-US" altLang="ja-JP" sz="1050">
                <a:latin typeface="MS PGothic" panose="020B0600070205080204" pitchFamily="34" charset="-128"/>
                <a:ea typeface="MS PGothic" panose="020B0600070205080204" pitchFamily="34" charset="-128"/>
              </a:rPr>
              <a:t>Central</a:t>
            </a:r>
            <a:r>
              <a:rPr kumimoji="1" lang="ja-JP" altLang="en-US" sz="1050">
                <a:latin typeface="MS PGothic" panose="020B0600070205080204" pitchFamily="34" charset="-128"/>
                <a:ea typeface="MS PGothic" panose="020B0600070205080204" pitchFamily="34" charset="-128"/>
              </a:rPr>
              <a:t> </a:t>
            </a:r>
            <a:r>
              <a:rPr kumimoji="1" lang="en-US" altLang="ja-JP" sz="1050">
                <a:latin typeface="MS PGothic" panose="020B0600070205080204" pitchFamily="34" charset="-128"/>
                <a:ea typeface="MS PGothic" panose="020B0600070205080204" pitchFamily="34" charset="-128"/>
              </a:rPr>
              <a:t>Switching</a:t>
            </a:r>
            <a:r>
              <a:rPr kumimoji="1" lang="ja-JP" altLang="en-US" sz="1050">
                <a:latin typeface="MS PGothic" panose="020B0600070205080204" pitchFamily="34" charset="-128"/>
                <a:ea typeface="MS PGothic" panose="020B0600070205080204" pitchFamily="34" charset="-128"/>
              </a:rPr>
              <a:t> のような無線 </a:t>
            </a:r>
            <a:r>
              <a:rPr kumimoji="1" lang="en-US" altLang="ja-JP" sz="1050">
                <a:latin typeface="MS PGothic" panose="020B0600070205080204" pitchFamily="34" charset="-128"/>
                <a:ea typeface="MS PGothic" panose="020B0600070205080204" pitchFamily="34" charset="-128"/>
              </a:rPr>
              <a:t>LAN</a:t>
            </a:r>
            <a:r>
              <a:rPr kumimoji="1" lang="ja-JP" altLang="en-US" sz="1050">
                <a:latin typeface="MS PGothic" panose="020B0600070205080204" pitchFamily="34" charset="-128"/>
                <a:ea typeface="MS PGothic" panose="020B0600070205080204" pitchFamily="34" charset="-128"/>
              </a:rPr>
              <a:t> トラフィックのコントローラへのトンネリングで生じるトラフィックの迂回がありません。また、コントローラの転送能力や物理リンク帯域によるボトルネックによる影響の懸念はなくなります。</a:t>
            </a:r>
            <a:endParaRPr kumimoji="1" lang="en-US" altLang="ja-JP" sz="1050">
              <a:latin typeface="MS PGothic" panose="020B0600070205080204" pitchFamily="34" charset="-128"/>
              <a:ea typeface="MS PGothic" panose="020B0600070205080204" pitchFamily="34" charset="-128"/>
            </a:endParaRPr>
          </a:p>
        </p:txBody>
      </p:sp>
      <p:sp>
        <p:nvSpPr>
          <p:cNvPr id="16" name="角丸四角形 15">
            <a:extLst>
              <a:ext uri="{FF2B5EF4-FFF2-40B4-BE49-F238E27FC236}">
                <a16:creationId xmlns:a16="http://schemas.microsoft.com/office/drawing/2014/main" id="{E1CFA395-B606-C74F-B949-4AB16D84D191}"/>
              </a:ext>
            </a:extLst>
          </p:cNvPr>
          <p:cNvSpPr/>
          <p:nvPr/>
        </p:nvSpPr>
        <p:spPr>
          <a:xfrm>
            <a:off x="7741358" y="1165749"/>
            <a:ext cx="879657" cy="460860"/>
          </a:xfrm>
          <a:prstGeom prst="roundRect">
            <a:avLst/>
          </a:prstGeom>
          <a:solidFill>
            <a:sysClr val="window" lastClr="FFFFFF">
              <a:lumMod val="85000"/>
            </a:sysClr>
          </a:solidFill>
          <a:ln w="9525" cap="flat" cmpd="sng" algn="ctr">
            <a:solidFill>
              <a:sysClr val="window" lastClr="FFFFFF">
                <a:lumMod val="75000"/>
              </a:sys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1" lang="ja-JP" altLang="en-US" sz="1000" b="0" i="0" u="none" strike="noStrike" kern="0" cap="none" spc="0" normalizeH="0" baseline="0" noProof="0">
              <a:ln>
                <a:noFill/>
              </a:ln>
              <a:solidFill>
                <a:prstClr val="white"/>
              </a:solidFill>
              <a:effectLst/>
              <a:uLnTx/>
              <a:uFillTx/>
              <a:latin typeface="MS PGothic" panose="020B0600070205080204" pitchFamily="34" charset="-128"/>
              <a:ea typeface="MS PGothic" panose="020B0600070205080204" pitchFamily="34" charset="-128"/>
              <a:cs typeface="+mn-cs"/>
            </a:endParaRPr>
          </a:p>
        </p:txBody>
      </p:sp>
      <p:cxnSp>
        <p:nvCxnSpPr>
          <p:cNvPr id="19" name="直線コネクタ 18">
            <a:extLst>
              <a:ext uri="{FF2B5EF4-FFF2-40B4-BE49-F238E27FC236}">
                <a16:creationId xmlns:a16="http://schemas.microsoft.com/office/drawing/2014/main" id="{B4E743D9-DBEC-224B-A1C8-DC63632D363B}"/>
              </a:ext>
            </a:extLst>
          </p:cNvPr>
          <p:cNvCxnSpPr>
            <a:cxnSpLocks/>
            <a:stCxn id="70" idx="0"/>
          </p:cNvCxnSpPr>
          <p:nvPr/>
        </p:nvCxnSpPr>
        <p:spPr>
          <a:xfrm flipV="1">
            <a:off x="8009187" y="1408898"/>
            <a:ext cx="326094" cy="433714"/>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 name="直線コネクタ 19">
            <a:extLst>
              <a:ext uri="{FF2B5EF4-FFF2-40B4-BE49-F238E27FC236}">
                <a16:creationId xmlns:a16="http://schemas.microsoft.com/office/drawing/2014/main" id="{875582B3-12DA-2E49-B789-14AB1F3469B0}"/>
              </a:ext>
            </a:extLst>
          </p:cNvPr>
          <p:cNvCxnSpPr>
            <a:cxnSpLocks/>
            <a:stCxn id="65" idx="0"/>
          </p:cNvCxnSpPr>
          <p:nvPr/>
        </p:nvCxnSpPr>
        <p:spPr>
          <a:xfrm flipV="1">
            <a:off x="8359592" y="1408898"/>
            <a:ext cx="0" cy="440756"/>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 name="直線コネクタ 20">
            <a:extLst>
              <a:ext uri="{FF2B5EF4-FFF2-40B4-BE49-F238E27FC236}">
                <a16:creationId xmlns:a16="http://schemas.microsoft.com/office/drawing/2014/main" id="{73CA071B-52BB-A744-9376-2B7074CBC2F3}"/>
              </a:ext>
            </a:extLst>
          </p:cNvPr>
          <p:cNvCxnSpPr>
            <a:cxnSpLocks/>
            <a:stCxn id="70" idx="0"/>
          </p:cNvCxnSpPr>
          <p:nvPr/>
        </p:nvCxnSpPr>
        <p:spPr>
          <a:xfrm flipH="1" flipV="1">
            <a:off x="8007077" y="1398546"/>
            <a:ext cx="2110" cy="444066"/>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 name="直線コネクタ 21">
            <a:extLst>
              <a:ext uri="{FF2B5EF4-FFF2-40B4-BE49-F238E27FC236}">
                <a16:creationId xmlns:a16="http://schemas.microsoft.com/office/drawing/2014/main" id="{CAF63470-BDE4-4143-853F-773F4DAF83DA}"/>
              </a:ext>
            </a:extLst>
          </p:cNvPr>
          <p:cNvCxnSpPr>
            <a:cxnSpLocks/>
            <a:stCxn id="65" idx="0"/>
          </p:cNvCxnSpPr>
          <p:nvPr/>
        </p:nvCxnSpPr>
        <p:spPr>
          <a:xfrm flipH="1" flipV="1">
            <a:off x="8022214" y="1399228"/>
            <a:ext cx="337378" cy="450426"/>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 name="直線コネクタ 27">
            <a:extLst>
              <a:ext uri="{FF2B5EF4-FFF2-40B4-BE49-F238E27FC236}">
                <a16:creationId xmlns:a16="http://schemas.microsoft.com/office/drawing/2014/main" id="{2EFBB959-43DF-BB43-8BB6-A8A2DFF66FC8}"/>
              </a:ext>
            </a:extLst>
          </p:cNvPr>
          <p:cNvCxnSpPr>
            <a:cxnSpLocks/>
          </p:cNvCxnSpPr>
          <p:nvPr/>
        </p:nvCxnSpPr>
        <p:spPr>
          <a:xfrm flipH="1">
            <a:off x="6727770" y="763949"/>
            <a:ext cx="71159" cy="44994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 name="直線コネクタ 28">
            <a:extLst>
              <a:ext uri="{FF2B5EF4-FFF2-40B4-BE49-F238E27FC236}">
                <a16:creationId xmlns:a16="http://schemas.microsoft.com/office/drawing/2014/main" id="{207B4677-B90D-2C41-A8A0-E2B5693B314F}"/>
              </a:ext>
            </a:extLst>
          </p:cNvPr>
          <p:cNvCxnSpPr>
            <a:cxnSpLocks/>
          </p:cNvCxnSpPr>
          <p:nvPr/>
        </p:nvCxnSpPr>
        <p:spPr>
          <a:xfrm flipH="1">
            <a:off x="6393762" y="763949"/>
            <a:ext cx="830237" cy="447291"/>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 name="直線コネクタ 29">
            <a:extLst>
              <a:ext uri="{FF2B5EF4-FFF2-40B4-BE49-F238E27FC236}">
                <a16:creationId xmlns:a16="http://schemas.microsoft.com/office/drawing/2014/main" id="{FDC173D6-3119-2244-A7C0-C9FB69C03F4F}"/>
              </a:ext>
            </a:extLst>
          </p:cNvPr>
          <p:cNvCxnSpPr>
            <a:cxnSpLocks/>
          </p:cNvCxnSpPr>
          <p:nvPr/>
        </p:nvCxnSpPr>
        <p:spPr>
          <a:xfrm flipH="1">
            <a:off x="6393763" y="763949"/>
            <a:ext cx="425930" cy="44994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 name="直線コネクタ 30">
            <a:extLst>
              <a:ext uri="{FF2B5EF4-FFF2-40B4-BE49-F238E27FC236}">
                <a16:creationId xmlns:a16="http://schemas.microsoft.com/office/drawing/2014/main" id="{6840C928-E5DB-AE4D-B78E-FAA19C599950}"/>
              </a:ext>
            </a:extLst>
          </p:cNvPr>
          <p:cNvCxnSpPr>
            <a:cxnSpLocks/>
          </p:cNvCxnSpPr>
          <p:nvPr/>
        </p:nvCxnSpPr>
        <p:spPr>
          <a:xfrm flipH="1">
            <a:off x="6727770" y="763441"/>
            <a:ext cx="496229" cy="447291"/>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4" name="直線コネクタ 33">
            <a:extLst>
              <a:ext uri="{FF2B5EF4-FFF2-40B4-BE49-F238E27FC236}">
                <a16:creationId xmlns:a16="http://schemas.microsoft.com/office/drawing/2014/main" id="{631DE22F-CF61-574E-90A6-7FA9A3607F72}"/>
              </a:ext>
            </a:extLst>
          </p:cNvPr>
          <p:cNvCxnSpPr>
            <a:cxnSpLocks/>
          </p:cNvCxnSpPr>
          <p:nvPr/>
        </p:nvCxnSpPr>
        <p:spPr>
          <a:xfrm>
            <a:off x="6819694" y="741808"/>
            <a:ext cx="1189493" cy="671877"/>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5" name="直線コネクタ 34">
            <a:extLst>
              <a:ext uri="{FF2B5EF4-FFF2-40B4-BE49-F238E27FC236}">
                <a16:creationId xmlns:a16="http://schemas.microsoft.com/office/drawing/2014/main" id="{D87777DC-3FF0-AA4B-AF3A-75A963867F47}"/>
              </a:ext>
            </a:extLst>
          </p:cNvPr>
          <p:cNvCxnSpPr>
            <a:cxnSpLocks/>
          </p:cNvCxnSpPr>
          <p:nvPr/>
        </p:nvCxnSpPr>
        <p:spPr>
          <a:xfrm>
            <a:off x="6848169" y="748898"/>
            <a:ext cx="1505016" cy="66000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6" name="直線コネクタ 35">
            <a:extLst>
              <a:ext uri="{FF2B5EF4-FFF2-40B4-BE49-F238E27FC236}">
                <a16:creationId xmlns:a16="http://schemas.microsoft.com/office/drawing/2014/main" id="{E94B2E6C-3ACA-5143-B35B-4155073A1552}"/>
              </a:ext>
            </a:extLst>
          </p:cNvPr>
          <p:cNvCxnSpPr>
            <a:cxnSpLocks/>
          </p:cNvCxnSpPr>
          <p:nvPr/>
        </p:nvCxnSpPr>
        <p:spPr>
          <a:xfrm>
            <a:off x="7257879" y="764457"/>
            <a:ext cx="751308" cy="644441"/>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7" name="直線コネクタ 36">
            <a:extLst>
              <a:ext uri="{FF2B5EF4-FFF2-40B4-BE49-F238E27FC236}">
                <a16:creationId xmlns:a16="http://schemas.microsoft.com/office/drawing/2014/main" id="{7E53DFF0-BF78-1D48-9998-0C88F42529B0}"/>
              </a:ext>
            </a:extLst>
          </p:cNvPr>
          <p:cNvCxnSpPr>
            <a:cxnSpLocks/>
          </p:cNvCxnSpPr>
          <p:nvPr/>
        </p:nvCxnSpPr>
        <p:spPr>
          <a:xfrm>
            <a:off x="7244764" y="764457"/>
            <a:ext cx="1114828" cy="664028"/>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pic>
        <p:nvPicPr>
          <p:cNvPr id="38" name="Picture 28">
            <a:extLst>
              <a:ext uri="{FF2B5EF4-FFF2-40B4-BE49-F238E27FC236}">
                <a16:creationId xmlns:a16="http://schemas.microsoft.com/office/drawing/2014/main" id="{35C0EFA3-35A6-FB45-919C-956FFFB5355A}"/>
              </a:ext>
            </a:extLst>
          </p:cNvPr>
          <p:cNvPicPr>
            <a:picLocks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682254" y="626283"/>
            <a:ext cx="286713" cy="2810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9" name="Picture 28">
            <a:extLst>
              <a:ext uri="{FF2B5EF4-FFF2-40B4-BE49-F238E27FC236}">
                <a16:creationId xmlns:a16="http://schemas.microsoft.com/office/drawing/2014/main" id="{ECE210ED-1E53-7B4D-85DF-CF17A0C33808}"/>
              </a:ext>
            </a:extLst>
          </p:cNvPr>
          <p:cNvPicPr>
            <a:picLocks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7099877" y="626283"/>
            <a:ext cx="286713" cy="2810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3" name="図 42">
            <a:extLst>
              <a:ext uri="{FF2B5EF4-FFF2-40B4-BE49-F238E27FC236}">
                <a16:creationId xmlns:a16="http://schemas.microsoft.com/office/drawing/2014/main" id="{07F4763B-56AE-AF44-9BF3-BC8232E9919B}"/>
              </a:ext>
            </a:extLst>
          </p:cNvPr>
          <p:cNvPicPr>
            <a:picLocks noChangeAspect="1"/>
          </p:cNvPicPr>
          <p:nvPr/>
        </p:nvPicPr>
        <p:blipFill>
          <a:blip r:embed="rId5"/>
          <a:stretch>
            <a:fillRect/>
          </a:stretch>
        </p:blipFill>
        <p:spPr>
          <a:xfrm>
            <a:off x="6178619" y="1055487"/>
            <a:ext cx="857566" cy="909857"/>
          </a:xfrm>
          <a:prstGeom prst="rect">
            <a:avLst/>
          </a:prstGeom>
          <a:solidFill>
            <a:schemeClr val="bg2"/>
          </a:solidFill>
          <a:ln>
            <a:noFill/>
          </a:ln>
        </p:spPr>
      </p:pic>
      <p:pic>
        <p:nvPicPr>
          <p:cNvPr id="48" name="Picture 28">
            <a:extLst>
              <a:ext uri="{FF2B5EF4-FFF2-40B4-BE49-F238E27FC236}">
                <a16:creationId xmlns:a16="http://schemas.microsoft.com/office/drawing/2014/main" id="{921E7148-C9D2-D54C-B8A0-CFFC789F36CC}"/>
              </a:ext>
            </a:extLst>
          </p:cNvPr>
          <p:cNvPicPr>
            <a:picLocks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7821373" y="1212664"/>
            <a:ext cx="356007" cy="3489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9" name="Picture 28">
            <a:extLst>
              <a:ext uri="{FF2B5EF4-FFF2-40B4-BE49-F238E27FC236}">
                <a16:creationId xmlns:a16="http://schemas.microsoft.com/office/drawing/2014/main" id="{397B5EF2-3CF2-7D40-B7A4-011FBFA27C67}"/>
              </a:ext>
            </a:extLst>
          </p:cNvPr>
          <p:cNvPicPr>
            <a:picLocks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8187416" y="1212538"/>
            <a:ext cx="356007" cy="3489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2" name="テキスト ボックス 51">
            <a:extLst>
              <a:ext uri="{FF2B5EF4-FFF2-40B4-BE49-F238E27FC236}">
                <a16:creationId xmlns:a16="http://schemas.microsoft.com/office/drawing/2014/main" id="{A15F4F34-DB37-1344-BED0-D501799774D5}"/>
              </a:ext>
            </a:extLst>
          </p:cNvPr>
          <p:cNvSpPr txBox="1"/>
          <p:nvPr/>
        </p:nvSpPr>
        <p:spPr>
          <a:xfrm>
            <a:off x="7298872" y="1719165"/>
            <a:ext cx="692818" cy="215444"/>
          </a:xfrm>
          <a:prstGeom prst="rect">
            <a:avLst/>
          </a:prstGeom>
          <a:noFill/>
        </p:spPr>
        <p:txBody>
          <a:bodyPr wrap="none" rtlCol="0">
            <a:spAutoFit/>
          </a:bodyPr>
          <a:lstStyle/>
          <a:p>
            <a:r>
              <a:rPr kumimoji="1" lang="ja-JP" altLang="en-US" sz="800">
                <a:latin typeface="MS PGothic" panose="020B0600070205080204" pitchFamily="34" charset="-128"/>
                <a:ea typeface="MS PGothic" panose="020B0600070205080204" pitchFamily="34" charset="-128"/>
              </a:rPr>
              <a:t>コントローラ</a:t>
            </a:r>
            <a:endParaRPr kumimoji="1" lang="ja-JP" altLang="en-US" sz="800" dirty="0">
              <a:latin typeface="MS PGothic" panose="020B0600070205080204" pitchFamily="34" charset="-128"/>
              <a:ea typeface="MS PGothic" panose="020B0600070205080204" pitchFamily="34" charset="-128"/>
            </a:endParaRPr>
          </a:p>
        </p:txBody>
      </p:sp>
      <p:sp>
        <p:nvSpPr>
          <p:cNvPr id="57" name="円/楕円 56">
            <a:extLst>
              <a:ext uri="{FF2B5EF4-FFF2-40B4-BE49-F238E27FC236}">
                <a16:creationId xmlns:a16="http://schemas.microsoft.com/office/drawing/2014/main" id="{7996FBBC-9D54-0549-855F-9A7FF17DEE6F}"/>
              </a:ext>
            </a:extLst>
          </p:cNvPr>
          <p:cNvSpPr/>
          <p:nvPr/>
        </p:nvSpPr>
        <p:spPr>
          <a:xfrm rot="2127430" flipH="1">
            <a:off x="7807370" y="1040456"/>
            <a:ext cx="62488" cy="196430"/>
          </a:xfrm>
          <a:prstGeom prst="ellipse">
            <a:avLst/>
          </a:prstGeom>
          <a:noFill/>
          <a:ln w="635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latin typeface="MS PGothic" panose="020B0600070205080204" pitchFamily="34" charset="-128"/>
              <a:ea typeface="MS PGothic" panose="020B0600070205080204" pitchFamily="34" charset="-128"/>
            </a:endParaRPr>
          </a:p>
        </p:txBody>
      </p:sp>
      <p:sp>
        <p:nvSpPr>
          <p:cNvPr id="58" name="円/楕円 57">
            <a:extLst>
              <a:ext uri="{FF2B5EF4-FFF2-40B4-BE49-F238E27FC236}">
                <a16:creationId xmlns:a16="http://schemas.microsoft.com/office/drawing/2014/main" id="{324E55C5-A245-044A-8EA9-AD808D199DB4}"/>
              </a:ext>
            </a:extLst>
          </p:cNvPr>
          <p:cNvSpPr/>
          <p:nvPr/>
        </p:nvSpPr>
        <p:spPr>
          <a:xfrm rot="2127430" flipH="1">
            <a:off x="7723742" y="1179121"/>
            <a:ext cx="62488" cy="196430"/>
          </a:xfrm>
          <a:prstGeom prst="ellipse">
            <a:avLst/>
          </a:prstGeom>
          <a:noFill/>
          <a:ln w="635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latin typeface="MS PGothic" panose="020B0600070205080204" pitchFamily="34" charset="-128"/>
              <a:ea typeface="MS PGothic" panose="020B0600070205080204" pitchFamily="34" charset="-128"/>
            </a:endParaRPr>
          </a:p>
        </p:txBody>
      </p:sp>
      <p:sp>
        <p:nvSpPr>
          <p:cNvPr id="61" name="円/楕円 60">
            <a:extLst>
              <a:ext uri="{FF2B5EF4-FFF2-40B4-BE49-F238E27FC236}">
                <a16:creationId xmlns:a16="http://schemas.microsoft.com/office/drawing/2014/main" id="{97E8007F-5933-3C43-9A3C-E737B060CD83}"/>
              </a:ext>
            </a:extLst>
          </p:cNvPr>
          <p:cNvSpPr/>
          <p:nvPr/>
        </p:nvSpPr>
        <p:spPr>
          <a:xfrm rot="16200000" flipH="1">
            <a:off x="8010451" y="1621621"/>
            <a:ext cx="72897" cy="229150"/>
          </a:xfrm>
          <a:prstGeom prst="ellipse">
            <a:avLst/>
          </a:prstGeom>
          <a:noFill/>
          <a:ln w="635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latin typeface="MS PGothic" panose="020B0600070205080204" pitchFamily="34" charset="-128"/>
              <a:ea typeface="MS PGothic" panose="020B0600070205080204" pitchFamily="34" charset="-128"/>
            </a:endParaRPr>
          </a:p>
        </p:txBody>
      </p:sp>
      <p:sp>
        <p:nvSpPr>
          <p:cNvPr id="62" name="円/楕円 61">
            <a:extLst>
              <a:ext uri="{FF2B5EF4-FFF2-40B4-BE49-F238E27FC236}">
                <a16:creationId xmlns:a16="http://schemas.microsoft.com/office/drawing/2014/main" id="{052C393B-75E2-504D-8EBC-45A432904109}"/>
              </a:ext>
            </a:extLst>
          </p:cNvPr>
          <p:cNvSpPr/>
          <p:nvPr/>
        </p:nvSpPr>
        <p:spPr>
          <a:xfrm rot="16200000" flipH="1">
            <a:off x="8276171" y="1626004"/>
            <a:ext cx="72897" cy="229150"/>
          </a:xfrm>
          <a:prstGeom prst="ellipse">
            <a:avLst/>
          </a:prstGeom>
          <a:noFill/>
          <a:ln w="635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latin typeface="MS PGothic" panose="020B0600070205080204" pitchFamily="34" charset="-128"/>
              <a:ea typeface="MS PGothic" panose="020B0600070205080204" pitchFamily="34" charset="-128"/>
            </a:endParaRPr>
          </a:p>
        </p:txBody>
      </p:sp>
      <p:pic>
        <p:nvPicPr>
          <p:cNvPr id="65" name="Picture 52" descr="WLAN_Controller">
            <a:extLst>
              <a:ext uri="{FF2B5EF4-FFF2-40B4-BE49-F238E27FC236}">
                <a16:creationId xmlns:a16="http://schemas.microsoft.com/office/drawing/2014/main" id="{519DAEDB-6E0A-CA4B-9043-4215C8377E2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160363" y="1849654"/>
            <a:ext cx="398458" cy="195510"/>
          </a:xfrm>
          <a:prstGeom prst="rect">
            <a:avLst/>
          </a:prstGeom>
          <a:noFill/>
          <a:extLst>
            <a:ext uri="{909E8E84-426E-40DD-AFC4-6F175D3DCCD1}">
              <a14:hiddenFill xmlns:a14="http://schemas.microsoft.com/office/drawing/2010/main">
                <a:solidFill>
                  <a:srgbClr val="FFFFFF"/>
                </a:solidFill>
              </a14:hiddenFill>
            </a:ext>
          </a:extLst>
        </p:spPr>
      </p:pic>
      <p:sp>
        <p:nvSpPr>
          <p:cNvPr id="40" name="正方形/長方形 39">
            <a:extLst>
              <a:ext uri="{FF2B5EF4-FFF2-40B4-BE49-F238E27FC236}">
                <a16:creationId xmlns:a16="http://schemas.microsoft.com/office/drawing/2014/main" id="{201EA8A3-A49A-7449-81D8-F98163CECE04}"/>
              </a:ext>
            </a:extLst>
          </p:cNvPr>
          <p:cNvSpPr/>
          <p:nvPr/>
        </p:nvSpPr>
        <p:spPr>
          <a:xfrm>
            <a:off x="6796908" y="2818005"/>
            <a:ext cx="1064714" cy="230832"/>
          </a:xfrm>
          <a:prstGeom prst="rect">
            <a:avLst/>
          </a:prstGeom>
        </p:spPr>
        <p:txBody>
          <a:bodyPr wrap="none">
            <a:spAutoFit/>
          </a:bodyPr>
          <a:lstStyle/>
          <a:p>
            <a:pPr algn="ctr"/>
            <a:r>
              <a:rPr kumimoji="1" lang="en-US" altLang="ja-JP" sz="900">
                <a:latin typeface="MS PGothic" panose="020B0600070205080204" pitchFamily="34" charset="-128"/>
                <a:ea typeface="MS PGothic" panose="020B0600070205080204" pitchFamily="34" charset="-128"/>
              </a:rPr>
              <a:t>Central Switching</a:t>
            </a:r>
          </a:p>
        </p:txBody>
      </p:sp>
      <p:sp>
        <p:nvSpPr>
          <p:cNvPr id="41" name="正方形/長方形 40">
            <a:extLst>
              <a:ext uri="{FF2B5EF4-FFF2-40B4-BE49-F238E27FC236}">
                <a16:creationId xmlns:a16="http://schemas.microsoft.com/office/drawing/2014/main" id="{B5B1EEB7-A2FF-3E45-82FB-4688148DF8A7}"/>
              </a:ext>
            </a:extLst>
          </p:cNvPr>
          <p:cNvSpPr/>
          <p:nvPr/>
        </p:nvSpPr>
        <p:spPr>
          <a:xfrm>
            <a:off x="6825545" y="4740464"/>
            <a:ext cx="960520" cy="230832"/>
          </a:xfrm>
          <a:prstGeom prst="rect">
            <a:avLst/>
          </a:prstGeom>
        </p:spPr>
        <p:txBody>
          <a:bodyPr wrap="none">
            <a:spAutoFit/>
          </a:bodyPr>
          <a:lstStyle/>
          <a:p>
            <a:pPr algn="ctr"/>
            <a:r>
              <a:rPr kumimoji="1" lang="en-US" altLang="ja-JP" sz="900">
                <a:latin typeface="MS PGothic" panose="020B0600070205080204" pitchFamily="34" charset="-128"/>
                <a:ea typeface="MS PGothic" panose="020B0600070205080204" pitchFamily="34" charset="-128"/>
              </a:rPr>
              <a:t>Local Switching</a:t>
            </a:r>
          </a:p>
        </p:txBody>
      </p:sp>
      <p:pic>
        <p:nvPicPr>
          <p:cNvPr id="44" name="Picture 28" descr="AccessPoint">
            <a:extLst>
              <a:ext uri="{FF2B5EF4-FFF2-40B4-BE49-F238E27FC236}">
                <a16:creationId xmlns:a16="http://schemas.microsoft.com/office/drawing/2014/main" id="{7880DADB-D591-CB4D-BF15-5D036AAAFB74}"/>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6755933" y="2281813"/>
            <a:ext cx="309235" cy="134932"/>
          </a:xfrm>
          <a:prstGeom prst="rect">
            <a:avLst/>
          </a:prstGeom>
          <a:noFill/>
          <a:extLst>
            <a:ext uri="{909E8E84-426E-40DD-AFC4-6F175D3DCCD1}">
              <a14:hiddenFill xmlns:a14="http://schemas.microsoft.com/office/drawing/2010/main">
                <a:solidFill>
                  <a:srgbClr val="FFFFFF"/>
                </a:solidFill>
              </a14:hiddenFill>
            </a:ext>
          </a:extLst>
        </p:spPr>
      </p:pic>
      <p:pic>
        <p:nvPicPr>
          <p:cNvPr id="45" name="Picture 27" descr="C:\Users\ecoffey\AppData\Local\Temp\Rar$DRa1.653\30059_Device_laptop_3145_unreachable_64.png">
            <a:extLst>
              <a:ext uri="{FF2B5EF4-FFF2-40B4-BE49-F238E27FC236}">
                <a16:creationId xmlns:a16="http://schemas.microsoft.com/office/drawing/2014/main" id="{050B7FCC-141D-F949-ABDB-2C14DFC75287}"/>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6243264" y="2543330"/>
            <a:ext cx="240136" cy="229970"/>
          </a:xfrm>
          <a:prstGeom prst="rect">
            <a:avLst/>
          </a:prstGeom>
          <a:noFill/>
          <a:extLst>
            <a:ext uri="{909E8E84-426E-40DD-AFC4-6F175D3DCCD1}">
              <a14:hiddenFill xmlns:a14="http://schemas.microsoft.com/office/drawing/2010/main">
                <a:solidFill>
                  <a:srgbClr val="FFFFFF"/>
                </a:solidFill>
              </a14:hiddenFill>
            </a:ext>
          </a:extLst>
        </p:spPr>
      </p:pic>
      <p:pic>
        <p:nvPicPr>
          <p:cNvPr id="46" name="Picture 27" descr="C:\Users\ecoffey\AppData\Local\Temp\Rar$DRa1.653\30059_Device_laptop_3145_unreachable_64.png">
            <a:extLst>
              <a:ext uri="{FF2B5EF4-FFF2-40B4-BE49-F238E27FC236}">
                <a16:creationId xmlns:a16="http://schemas.microsoft.com/office/drawing/2014/main" id="{B4DDB007-7C7D-D74E-92A6-4CFE83F2B26A}"/>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6494070" y="2548085"/>
            <a:ext cx="240136" cy="229970"/>
          </a:xfrm>
          <a:prstGeom prst="rect">
            <a:avLst/>
          </a:prstGeom>
          <a:noFill/>
          <a:extLst>
            <a:ext uri="{909E8E84-426E-40DD-AFC4-6F175D3DCCD1}">
              <a14:hiddenFill xmlns:a14="http://schemas.microsoft.com/office/drawing/2010/main">
                <a:solidFill>
                  <a:srgbClr val="FFFFFF"/>
                </a:solidFill>
              </a14:hiddenFill>
            </a:ext>
          </a:extLst>
        </p:spPr>
      </p:pic>
      <p:pic>
        <p:nvPicPr>
          <p:cNvPr id="47" name="Picture 27" descr="C:\Users\ecoffey\AppData\Local\Temp\Rar$DRa1.653\30059_Device_laptop_3145_unreachable_64.png">
            <a:extLst>
              <a:ext uri="{FF2B5EF4-FFF2-40B4-BE49-F238E27FC236}">
                <a16:creationId xmlns:a16="http://schemas.microsoft.com/office/drawing/2014/main" id="{7D1355EB-331C-9A4F-AF8F-10B4BD97B790}"/>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6741133" y="2548085"/>
            <a:ext cx="240136" cy="229970"/>
          </a:xfrm>
          <a:prstGeom prst="rect">
            <a:avLst/>
          </a:prstGeom>
          <a:noFill/>
          <a:extLst>
            <a:ext uri="{909E8E84-426E-40DD-AFC4-6F175D3DCCD1}">
              <a14:hiddenFill xmlns:a14="http://schemas.microsoft.com/office/drawing/2010/main">
                <a:solidFill>
                  <a:srgbClr val="FFFFFF"/>
                </a:solidFill>
              </a14:hiddenFill>
            </a:ext>
          </a:extLst>
        </p:spPr>
      </p:pic>
      <p:cxnSp>
        <p:nvCxnSpPr>
          <p:cNvPr id="54" name="直線コネクタ 53">
            <a:extLst>
              <a:ext uri="{FF2B5EF4-FFF2-40B4-BE49-F238E27FC236}">
                <a16:creationId xmlns:a16="http://schemas.microsoft.com/office/drawing/2014/main" id="{63AC0F45-7ADC-474F-8CB9-7989D446B588}"/>
              </a:ext>
            </a:extLst>
          </p:cNvPr>
          <p:cNvCxnSpPr>
            <a:cxnSpLocks/>
            <a:stCxn id="44" idx="0"/>
          </p:cNvCxnSpPr>
          <p:nvPr/>
        </p:nvCxnSpPr>
        <p:spPr>
          <a:xfrm flipH="1" flipV="1">
            <a:off x="6903563" y="1909927"/>
            <a:ext cx="6988" cy="371886"/>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pic>
        <p:nvPicPr>
          <p:cNvPr id="60" name="Picture 28" descr="AccessPoint">
            <a:extLst>
              <a:ext uri="{FF2B5EF4-FFF2-40B4-BE49-F238E27FC236}">
                <a16:creationId xmlns:a16="http://schemas.microsoft.com/office/drawing/2014/main" id="{7510EE9A-C21D-8244-BEDA-1D8F2D8AF726}"/>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6173362" y="2295617"/>
            <a:ext cx="309235" cy="134932"/>
          </a:xfrm>
          <a:prstGeom prst="rect">
            <a:avLst/>
          </a:prstGeom>
          <a:noFill/>
          <a:extLst>
            <a:ext uri="{909E8E84-426E-40DD-AFC4-6F175D3DCCD1}">
              <a14:hiddenFill xmlns:a14="http://schemas.microsoft.com/office/drawing/2010/main">
                <a:solidFill>
                  <a:srgbClr val="FFFFFF"/>
                </a:solidFill>
              </a14:hiddenFill>
            </a:ext>
          </a:extLst>
        </p:spPr>
      </p:pic>
      <p:cxnSp>
        <p:nvCxnSpPr>
          <p:cNvPr id="63" name="直線コネクタ 62">
            <a:extLst>
              <a:ext uri="{FF2B5EF4-FFF2-40B4-BE49-F238E27FC236}">
                <a16:creationId xmlns:a16="http://schemas.microsoft.com/office/drawing/2014/main" id="{FE956165-C948-354A-B17E-DE93948DD230}"/>
              </a:ext>
            </a:extLst>
          </p:cNvPr>
          <p:cNvCxnSpPr>
            <a:cxnSpLocks/>
            <a:stCxn id="60" idx="0"/>
          </p:cNvCxnSpPr>
          <p:nvPr/>
        </p:nvCxnSpPr>
        <p:spPr>
          <a:xfrm flipH="1" flipV="1">
            <a:off x="6320992" y="1923731"/>
            <a:ext cx="6988" cy="371886"/>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9" name="正方形/長方形 8">
            <a:extLst>
              <a:ext uri="{FF2B5EF4-FFF2-40B4-BE49-F238E27FC236}">
                <a16:creationId xmlns:a16="http://schemas.microsoft.com/office/drawing/2014/main" id="{2B3289C9-85AB-D741-B9F1-FF7560245EDC}"/>
              </a:ext>
            </a:extLst>
          </p:cNvPr>
          <p:cNvSpPr/>
          <p:nvPr/>
        </p:nvSpPr>
        <p:spPr>
          <a:xfrm>
            <a:off x="6157615" y="2088712"/>
            <a:ext cx="886781" cy="215444"/>
          </a:xfrm>
          <a:prstGeom prst="rect">
            <a:avLst/>
          </a:prstGeom>
        </p:spPr>
        <p:txBody>
          <a:bodyPr wrap="none">
            <a:spAutoFit/>
          </a:bodyPr>
          <a:lstStyle/>
          <a:p>
            <a:r>
              <a:rPr kumimoji="1" lang="ja-JP" altLang="en-US" sz="800" dirty="0">
                <a:latin typeface="MS PGothic" panose="020B0600070205080204" pitchFamily="34" charset="-128"/>
                <a:ea typeface="MS PGothic" panose="020B0600070205080204" pitchFamily="34" charset="-128"/>
              </a:rPr>
              <a:t>アクセスポイント</a:t>
            </a:r>
            <a:endParaRPr kumimoji="1" lang="en-US" altLang="ja-JP" sz="800" dirty="0">
              <a:latin typeface="MS PGothic" panose="020B0600070205080204" pitchFamily="34" charset="-128"/>
              <a:ea typeface="MS PGothic" panose="020B0600070205080204" pitchFamily="34" charset="-128"/>
            </a:endParaRPr>
          </a:p>
        </p:txBody>
      </p:sp>
      <p:sp>
        <p:nvSpPr>
          <p:cNvPr id="68" name="Freeform: Shape 57">
            <a:extLst>
              <a:ext uri="{FF2B5EF4-FFF2-40B4-BE49-F238E27FC236}">
                <a16:creationId xmlns:a16="http://schemas.microsoft.com/office/drawing/2014/main" id="{C7FC955D-D6A4-5445-9081-B44608CE2646}"/>
              </a:ext>
            </a:extLst>
          </p:cNvPr>
          <p:cNvSpPr/>
          <p:nvPr/>
        </p:nvSpPr>
        <p:spPr>
          <a:xfrm rot="2700000">
            <a:off x="6283946" y="2397686"/>
            <a:ext cx="216519" cy="191220"/>
          </a:xfrm>
          <a:custGeom>
            <a:avLst/>
            <a:gdLst>
              <a:gd name="connsiteX0" fmla="*/ 281934 w 516328"/>
              <a:gd name="connsiteY0" fmla="*/ 31764 h 516201"/>
              <a:gd name="connsiteX1" fmla="*/ 31764 w 516328"/>
              <a:gd name="connsiteY1" fmla="*/ 281933 h 516201"/>
              <a:gd name="connsiteX2" fmla="*/ 0 w 516328"/>
              <a:gd name="connsiteY2" fmla="*/ 250170 h 516201"/>
              <a:gd name="connsiteX3" fmla="*/ 31764 w 516328"/>
              <a:gd name="connsiteY3" fmla="*/ 214341 h 516201"/>
              <a:gd name="connsiteX4" fmla="*/ 214468 w 516328"/>
              <a:gd name="connsiteY4" fmla="*/ 31764 h 516201"/>
              <a:gd name="connsiteX5" fmla="*/ 250170 w 516328"/>
              <a:gd name="connsiteY5" fmla="*/ 0 h 516201"/>
              <a:gd name="connsiteX6" fmla="*/ 281934 w 516328"/>
              <a:gd name="connsiteY6" fmla="*/ 31764 h 516201"/>
              <a:gd name="connsiteX7" fmla="*/ 401038 w 516328"/>
              <a:gd name="connsiteY7" fmla="*/ 31768 h 516201"/>
              <a:gd name="connsiteX8" fmla="*/ 31768 w 516328"/>
              <a:gd name="connsiteY8" fmla="*/ 401038 h 516201"/>
              <a:gd name="connsiteX9" fmla="*/ 0 w 516328"/>
              <a:gd name="connsiteY9" fmla="*/ 369270 h 516201"/>
              <a:gd name="connsiteX10" fmla="*/ 31768 w 516328"/>
              <a:gd name="connsiteY10" fmla="*/ 333563 h 516201"/>
              <a:gd name="connsiteX11" fmla="*/ 333563 w 516328"/>
              <a:gd name="connsiteY11" fmla="*/ 31768 h 516201"/>
              <a:gd name="connsiteX12" fmla="*/ 369270 w 516328"/>
              <a:gd name="connsiteY12" fmla="*/ 0 h 516201"/>
              <a:gd name="connsiteX13" fmla="*/ 401038 w 516328"/>
              <a:gd name="connsiteY13" fmla="*/ 31768 h 516201"/>
              <a:gd name="connsiteX14" fmla="*/ 516328 w 516328"/>
              <a:gd name="connsiteY14" fmla="*/ 31770 h 516201"/>
              <a:gd name="connsiteX15" fmla="*/ 31770 w 516328"/>
              <a:gd name="connsiteY15" fmla="*/ 516201 h 516201"/>
              <a:gd name="connsiteX16" fmla="*/ 0 w 516328"/>
              <a:gd name="connsiteY16" fmla="*/ 480491 h 516201"/>
              <a:gd name="connsiteX17" fmla="*/ 31770 w 516328"/>
              <a:gd name="connsiteY17" fmla="*/ 448721 h 516201"/>
              <a:gd name="connsiteX18" fmla="*/ 448721 w 516328"/>
              <a:gd name="connsiteY18" fmla="*/ 31770 h 516201"/>
              <a:gd name="connsiteX19" fmla="*/ 484558 w 516328"/>
              <a:gd name="connsiteY19" fmla="*/ 0 h 516201"/>
              <a:gd name="connsiteX20" fmla="*/ 516328 w 516328"/>
              <a:gd name="connsiteY20" fmla="*/ 31770 h 5162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516328" h="516201">
                <a:moveTo>
                  <a:pt x="281934" y="31764"/>
                </a:moveTo>
                <a:cubicBezTo>
                  <a:pt x="281934" y="170761"/>
                  <a:pt x="170761" y="281933"/>
                  <a:pt x="31764" y="281933"/>
                </a:cubicBezTo>
                <a:cubicBezTo>
                  <a:pt x="15882" y="281933"/>
                  <a:pt x="0" y="266052"/>
                  <a:pt x="0" y="250170"/>
                </a:cubicBezTo>
                <a:cubicBezTo>
                  <a:pt x="0" y="230222"/>
                  <a:pt x="15882" y="214341"/>
                  <a:pt x="31764" y="214341"/>
                </a:cubicBezTo>
                <a:cubicBezTo>
                  <a:pt x="135059" y="214341"/>
                  <a:pt x="214468" y="130993"/>
                  <a:pt x="214468" y="31764"/>
                </a:cubicBezTo>
                <a:cubicBezTo>
                  <a:pt x="214468" y="11943"/>
                  <a:pt x="230350" y="0"/>
                  <a:pt x="250170" y="0"/>
                </a:cubicBezTo>
                <a:cubicBezTo>
                  <a:pt x="266052" y="0"/>
                  <a:pt x="281934" y="11943"/>
                  <a:pt x="281934" y="31764"/>
                </a:cubicBezTo>
                <a:close/>
                <a:moveTo>
                  <a:pt x="401038" y="31768"/>
                </a:moveTo>
                <a:cubicBezTo>
                  <a:pt x="401038" y="234320"/>
                  <a:pt x="238259" y="401038"/>
                  <a:pt x="31768" y="401038"/>
                </a:cubicBezTo>
                <a:cubicBezTo>
                  <a:pt x="15884" y="401038"/>
                  <a:pt x="0" y="385154"/>
                  <a:pt x="0" y="369270"/>
                </a:cubicBezTo>
                <a:cubicBezTo>
                  <a:pt x="0" y="349447"/>
                  <a:pt x="15884" y="333563"/>
                  <a:pt x="31768" y="333563"/>
                </a:cubicBezTo>
                <a:cubicBezTo>
                  <a:pt x="198613" y="333563"/>
                  <a:pt x="333563" y="198486"/>
                  <a:pt x="333563" y="31768"/>
                </a:cubicBezTo>
                <a:cubicBezTo>
                  <a:pt x="333563" y="11945"/>
                  <a:pt x="349447" y="0"/>
                  <a:pt x="369270" y="0"/>
                </a:cubicBezTo>
                <a:cubicBezTo>
                  <a:pt x="389220" y="0"/>
                  <a:pt x="401038" y="11945"/>
                  <a:pt x="401038" y="31768"/>
                </a:cubicBezTo>
                <a:close/>
                <a:moveTo>
                  <a:pt x="516328" y="31770"/>
                </a:moveTo>
                <a:cubicBezTo>
                  <a:pt x="516328" y="297877"/>
                  <a:pt x="301816" y="516201"/>
                  <a:pt x="31770" y="516201"/>
                </a:cubicBezTo>
                <a:cubicBezTo>
                  <a:pt x="15885" y="516201"/>
                  <a:pt x="0" y="500316"/>
                  <a:pt x="0" y="480491"/>
                </a:cubicBezTo>
                <a:cubicBezTo>
                  <a:pt x="0" y="464606"/>
                  <a:pt x="15885" y="448721"/>
                  <a:pt x="31770" y="448721"/>
                </a:cubicBezTo>
                <a:cubicBezTo>
                  <a:pt x="262167" y="448721"/>
                  <a:pt x="448721" y="262040"/>
                  <a:pt x="448721" y="31770"/>
                </a:cubicBezTo>
                <a:cubicBezTo>
                  <a:pt x="448721" y="11945"/>
                  <a:pt x="464606" y="0"/>
                  <a:pt x="484558" y="0"/>
                </a:cubicBezTo>
                <a:cubicBezTo>
                  <a:pt x="500443" y="0"/>
                  <a:pt x="516328" y="11946"/>
                  <a:pt x="516328" y="31770"/>
                </a:cubicBezTo>
                <a:close/>
              </a:path>
            </a:pathLst>
          </a:custGeom>
          <a:solidFill>
            <a:schemeClr val="tx1">
              <a:lumMod val="75000"/>
              <a:lumOff val="25000"/>
            </a:schemeClr>
          </a:solidFill>
          <a:ln cap="flat">
            <a:noFill/>
            <a:prstDash val="solid"/>
          </a:ln>
        </p:spPr>
        <p:txBody>
          <a:bodyPr vert="horz" wrap="square" lIns="90000" tIns="45000" rIns="90000" bIns="45000" anchor="ctr" anchorCtr="1" compatLnSpc="0">
            <a:noAutofit/>
          </a:bodyPr>
          <a:lstStyle/>
          <a:p>
            <a:pPr marL="0" marR="0" lvl="0" indent="0" algn="l" defTabSz="457200" rtl="0" eaLnBrk="1" fontAlgn="base" latinLnBrk="0" hangingPunct="0">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MS PGothic" panose="020B0600070205080204" pitchFamily="34" charset="-128"/>
              <a:ea typeface="MS PGothic" panose="020B0600070205080204" pitchFamily="34" charset="-128"/>
              <a:cs typeface="Arial Unicode MS" pitchFamily="2"/>
            </a:endParaRPr>
          </a:p>
        </p:txBody>
      </p:sp>
      <p:sp>
        <p:nvSpPr>
          <p:cNvPr id="71" name="Freeform: Shape 57">
            <a:extLst>
              <a:ext uri="{FF2B5EF4-FFF2-40B4-BE49-F238E27FC236}">
                <a16:creationId xmlns:a16="http://schemas.microsoft.com/office/drawing/2014/main" id="{B7C0E308-26F1-664B-A067-B936AD6087EF}"/>
              </a:ext>
            </a:extLst>
          </p:cNvPr>
          <p:cNvSpPr/>
          <p:nvPr/>
        </p:nvSpPr>
        <p:spPr>
          <a:xfrm rot="2700000">
            <a:off x="6806544" y="2397686"/>
            <a:ext cx="216519" cy="191220"/>
          </a:xfrm>
          <a:custGeom>
            <a:avLst/>
            <a:gdLst>
              <a:gd name="connsiteX0" fmla="*/ 281934 w 516328"/>
              <a:gd name="connsiteY0" fmla="*/ 31764 h 516201"/>
              <a:gd name="connsiteX1" fmla="*/ 31764 w 516328"/>
              <a:gd name="connsiteY1" fmla="*/ 281933 h 516201"/>
              <a:gd name="connsiteX2" fmla="*/ 0 w 516328"/>
              <a:gd name="connsiteY2" fmla="*/ 250170 h 516201"/>
              <a:gd name="connsiteX3" fmla="*/ 31764 w 516328"/>
              <a:gd name="connsiteY3" fmla="*/ 214341 h 516201"/>
              <a:gd name="connsiteX4" fmla="*/ 214468 w 516328"/>
              <a:gd name="connsiteY4" fmla="*/ 31764 h 516201"/>
              <a:gd name="connsiteX5" fmla="*/ 250170 w 516328"/>
              <a:gd name="connsiteY5" fmla="*/ 0 h 516201"/>
              <a:gd name="connsiteX6" fmla="*/ 281934 w 516328"/>
              <a:gd name="connsiteY6" fmla="*/ 31764 h 516201"/>
              <a:gd name="connsiteX7" fmla="*/ 401038 w 516328"/>
              <a:gd name="connsiteY7" fmla="*/ 31768 h 516201"/>
              <a:gd name="connsiteX8" fmla="*/ 31768 w 516328"/>
              <a:gd name="connsiteY8" fmla="*/ 401038 h 516201"/>
              <a:gd name="connsiteX9" fmla="*/ 0 w 516328"/>
              <a:gd name="connsiteY9" fmla="*/ 369270 h 516201"/>
              <a:gd name="connsiteX10" fmla="*/ 31768 w 516328"/>
              <a:gd name="connsiteY10" fmla="*/ 333563 h 516201"/>
              <a:gd name="connsiteX11" fmla="*/ 333563 w 516328"/>
              <a:gd name="connsiteY11" fmla="*/ 31768 h 516201"/>
              <a:gd name="connsiteX12" fmla="*/ 369270 w 516328"/>
              <a:gd name="connsiteY12" fmla="*/ 0 h 516201"/>
              <a:gd name="connsiteX13" fmla="*/ 401038 w 516328"/>
              <a:gd name="connsiteY13" fmla="*/ 31768 h 516201"/>
              <a:gd name="connsiteX14" fmla="*/ 516328 w 516328"/>
              <a:gd name="connsiteY14" fmla="*/ 31770 h 516201"/>
              <a:gd name="connsiteX15" fmla="*/ 31770 w 516328"/>
              <a:gd name="connsiteY15" fmla="*/ 516201 h 516201"/>
              <a:gd name="connsiteX16" fmla="*/ 0 w 516328"/>
              <a:gd name="connsiteY16" fmla="*/ 480491 h 516201"/>
              <a:gd name="connsiteX17" fmla="*/ 31770 w 516328"/>
              <a:gd name="connsiteY17" fmla="*/ 448721 h 516201"/>
              <a:gd name="connsiteX18" fmla="*/ 448721 w 516328"/>
              <a:gd name="connsiteY18" fmla="*/ 31770 h 516201"/>
              <a:gd name="connsiteX19" fmla="*/ 484558 w 516328"/>
              <a:gd name="connsiteY19" fmla="*/ 0 h 516201"/>
              <a:gd name="connsiteX20" fmla="*/ 516328 w 516328"/>
              <a:gd name="connsiteY20" fmla="*/ 31770 h 5162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516328" h="516201">
                <a:moveTo>
                  <a:pt x="281934" y="31764"/>
                </a:moveTo>
                <a:cubicBezTo>
                  <a:pt x="281934" y="170761"/>
                  <a:pt x="170761" y="281933"/>
                  <a:pt x="31764" y="281933"/>
                </a:cubicBezTo>
                <a:cubicBezTo>
                  <a:pt x="15882" y="281933"/>
                  <a:pt x="0" y="266052"/>
                  <a:pt x="0" y="250170"/>
                </a:cubicBezTo>
                <a:cubicBezTo>
                  <a:pt x="0" y="230222"/>
                  <a:pt x="15882" y="214341"/>
                  <a:pt x="31764" y="214341"/>
                </a:cubicBezTo>
                <a:cubicBezTo>
                  <a:pt x="135059" y="214341"/>
                  <a:pt x="214468" y="130993"/>
                  <a:pt x="214468" y="31764"/>
                </a:cubicBezTo>
                <a:cubicBezTo>
                  <a:pt x="214468" y="11943"/>
                  <a:pt x="230350" y="0"/>
                  <a:pt x="250170" y="0"/>
                </a:cubicBezTo>
                <a:cubicBezTo>
                  <a:pt x="266052" y="0"/>
                  <a:pt x="281934" y="11943"/>
                  <a:pt x="281934" y="31764"/>
                </a:cubicBezTo>
                <a:close/>
                <a:moveTo>
                  <a:pt x="401038" y="31768"/>
                </a:moveTo>
                <a:cubicBezTo>
                  <a:pt x="401038" y="234320"/>
                  <a:pt x="238259" y="401038"/>
                  <a:pt x="31768" y="401038"/>
                </a:cubicBezTo>
                <a:cubicBezTo>
                  <a:pt x="15884" y="401038"/>
                  <a:pt x="0" y="385154"/>
                  <a:pt x="0" y="369270"/>
                </a:cubicBezTo>
                <a:cubicBezTo>
                  <a:pt x="0" y="349447"/>
                  <a:pt x="15884" y="333563"/>
                  <a:pt x="31768" y="333563"/>
                </a:cubicBezTo>
                <a:cubicBezTo>
                  <a:pt x="198613" y="333563"/>
                  <a:pt x="333563" y="198486"/>
                  <a:pt x="333563" y="31768"/>
                </a:cubicBezTo>
                <a:cubicBezTo>
                  <a:pt x="333563" y="11945"/>
                  <a:pt x="349447" y="0"/>
                  <a:pt x="369270" y="0"/>
                </a:cubicBezTo>
                <a:cubicBezTo>
                  <a:pt x="389220" y="0"/>
                  <a:pt x="401038" y="11945"/>
                  <a:pt x="401038" y="31768"/>
                </a:cubicBezTo>
                <a:close/>
                <a:moveTo>
                  <a:pt x="516328" y="31770"/>
                </a:moveTo>
                <a:cubicBezTo>
                  <a:pt x="516328" y="297877"/>
                  <a:pt x="301816" y="516201"/>
                  <a:pt x="31770" y="516201"/>
                </a:cubicBezTo>
                <a:cubicBezTo>
                  <a:pt x="15885" y="516201"/>
                  <a:pt x="0" y="500316"/>
                  <a:pt x="0" y="480491"/>
                </a:cubicBezTo>
                <a:cubicBezTo>
                  <a:pt x="0" y="464606"/>
                  <a:pt x="15885" y="448721"/>
                  <a:pt x="31770" y="448721"/>
                </a:cubicBezTo>
                <a:cubicBezTo>
                  <a:pt x="262167" y="448721"/>
                  <a:pt x="448721" y="262040"/>
                  <a:pt x="448721" y="31770"/>
                </a:cubicBezTo>
                <a:cubicBezTo>
                  <a:pt x="448721" y="11945"/>
                  <a:pt x="464606" y="0"/>
                  <a:pt x="484558" y="0"/>
                </a:cubicBezTo>
                <a:cubicBezTo>
                  <a:pt x="500443" y="0"/>
                  <a:pt x="516328" y="11946"/>
                  <a:pt x="516328" y="31770"/>
                </a:cubicBezTo>
                <a:close/>
              </a:path>
            </a:pathLst>
          </a:custGeom>
          <a:solidFill>
            <a:schemeClr val="tx1">
              <a:lumMod val="75000"/>
              <a:lumOff val="25000"/>
            </a:schemeClr>
          </a:solidFill>
          <a:ln cap="flat">
            <a:noFill/>
            <a:prstDash val="solid"/>
          </a:ln>
        </p:spPr>
        <p:txBody>
          <a:bodyPr vert="horz" wrap="square" lIns="90000" tIns="45000" rIns="90000" bIns="45000" anchor="ctr" anchorCtr="1" compatLnSpc="0">
            <a:noAutofit/>
          </a:bodyPr>
          <a:lstStyle/>
          <a:p>
            <a:pPr marL="0" marR="0" lvl="0" indent="0" algn="l" defTabSz="457200" rtl="0" eaLnBrk="1" fontAlgn="base" latinLnBrk="0" hangingPunct="0">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MS PGothic" panose="020B0600070205080204" pitchFamily="34" charset="-128"/>
              <a:ea typeface="MS PGothic" panose="020B0600070205080204" pitchFamily="34" charset="-128"/>
              <a:cs typeface="Arial Unicode MS" pitchFamily="2"/>
            </a:endParaRPr>
          </a:p>
        </p:txBody>
      </p:sp>
      <p:sp>
        <p:nvSpPr>
          <p:cNvPr id="25" name="フリーフォーム 24">
            <a:extLst>
              <a:ext uri="{FF2B5EF4-FFF2-40B4-BE49-F238E27FC236}">
                <a16:creationId xmlns:a16="http://schemas.microsoft.com/office/drawing/2014/main" id="{C4D41CDE-4F7F-E948-87BC-25165A70AA1C}"/>
              </a:ext>
            </a:extLst>
          </p:cNvPr>
          <p:cNvSpPr/>
          <p:nvPr/>
        </p:nvSpPr>
        <p:spPr>
          <a:xfrm>
            <a:off x="6327049" y="817826"/>
            <a:ext cx="1689539" cy="1460806"/>
          </a:xfrm>
          <a:custGeom>
            <a:avLst/>
            <a:gdLst>
              <a:gd name="connsiteX0" fmla="*/ 3393 w 1800675"/>
              <a:gd name="connsiteY0" fmla="*/ 1463391 h 1463391"/>
              <a:gd name="connsiteX1" fmla="*/ 18141 w 1800675"/>
              <a:gd name="connsiteY1" fmla="*/ 1013566 h 1463391"/>
              <a:gd name="connsiteX2" fmla="*/ 143502 w 1800675"/>
              <a:gd name="connsiteY2" fmla="*/ 379385 h 1463391"/>
              <a:gd name="connsiteX3" fmla="*/ 504838 w 1800675"/>
              <a:gd name="connsiteY3" fmla="*/ 3301 h 1463391"/>
              <a:gd name="connsiteX4" fmla="*/ 1684709 w 1800675"/>
              <a:gd name="connsiteY4" fmla="*/ 585862 h 1463391"/>
              <a:gd name="connsiteX5" fmla="*/ 1692083 w 1800675"/>
              <a:gd name="connsiteY5" fmla="*/ 1028314 h 1463391"/>
              <a:gd name="connsiteX0" fmla="*/ 3393 w 1772790"/>
              <a:gd name="connsiteY0" fmla="*/ 1463391 h 1463391"/>
              <a:gd name="connsiteX1" fmla="*/ 18141 w 1772790"/>
              <a:gd name="connsiteY1" fmla="*/ 1013566 h 1463391"/>
              <a:gd name="connsiteX2" fmla="*/ 143502 w 1772790"/>
              <a:gd name="connsiteY2" fmla="*/ 379385 h 1463391"/>
              <a:gd name="connsiteX3" fmla="*/ 504838 w 1772790"/>
              <a:gd name="connsiteY3" fmla="*/ 3301 h 1463391"/>
              <a:gd name="connsiteX4" fmla="*/ 1684709 w 1772790"/>
              <a:gd name="connsiteY4" fmla="*/ 585862 h 1463391"/>
              <a:gd name="connsiteX5" fmla="*/ 1692083 w 1772790"/>
              <a:gd name="connsiteY5" fmla="*/ 1028314 h 1463391"/>
              <a:gd name="connsiteX0" fmla="*/ 3393 w 1732422"/>
              <a:gd name="connsiteY0" fmla="*/ 1460339 h 1460339"/>
              <a:gd name="connsiteX1" fmla="*/ 18141 w 1732422"/>
              <a:gd name="connsiteY1" fmla="*/ 1010514 h 1460339"/>
              <a:gd name="connsiteX2" fmla="*/ 143502 w 1732422"/>
              <a:gd name="connsiteY2" fmla="*/ 376333 h 1460339"/>
              <a:gd name="connsiteX3" fmla="*/ 504838 w 1732422"/>
              <a:gd name="connsiteY3" fmla="*/ 249 h 1460339"/>
              <a:gd name="connsiteX4" fmla="*/ 1625716 w 1732422"/>
              <a:gd name="connsiteY4" fmla="*/ 427952 h 1460339"/>
              <a:gd name="connsiteX5" fmla="*/ 1692083 w 1732422"/>
              <a:gd name="connsiteY5" fmla="*/ 1025262 h 1460339"/>
              <a:gd name="connsiteX0" fmla="*/ 3393 w 1692083"/>
              <a:gd name="connsiteY0" fmla="*/ 1460339 h 1460339"/>
              <a:gd name="connsiteX1" fmla="*/ 18141 w 1692083"/>
              <a:gd name="connsiteY1" fmla="*/ 1010514 h 1460339"/>
              <a:gd name="connsiteX2" fmla="*/ 143502 w 1692083"/>
              <a:gd name="connsiteY2" fmla="*/ 376333 h 1460339"/>
              <a:gd name="connsiteX3" fmla="*/ 504838 w 1692083"/>
              <a:gd name="connsiteY3" fmla="*/ 249 h 1460339"/>
              <a:gd name="connsiteX4" fmla="*/ 1625716 w 1692083"/>
              <a:gd name="connsiteY4" fmla="*/ 427952 h 1460339"/>
              <a:gd name="connsiteX5" fmla="*/ 1692083 w 1692083"/>
              <a:gd name="connsiteY5" fmla="*/ 1025262 h 1460339"/>
              <a:gd name="connsiteX0" fmla="*/ 3393 w 1692083"/>
              <a:gd name="connsiteY0" fmla="*/ 1460705 h 1460705"/>
              <a:gd name="connsiteX1" fmla="*/ 18141 w 1692083"/>
              <a:gd name="connsiteY1" fmla="*/ 1010880 h 1460705"/>
              <a:gd name="connsiteX2" fmla="*/ 143502 w 1692083"/>
              <a:gd name="connsiteY2" fmla="*/ 376699 h 1460705"/>
              <a:gd name="connsiteX3" fmla="*/ 504838 w 1692083"/>
              <a:gd name="connsiteY3" fmla="*/ 615 h 1460705"/>
              <a:gd name="connsiteX4" fmla="*/ 1625716 w 1692083"/>
              <a:gd name="connsiteY4" fmla="*/ 428318 h 1460705"/>
              <a:gd name="connsiteX5" fmla="*/ 1692083 w 1692083"/>
              <a:gd name="connsiteY5" fmla="*/ 1025628 h 1460705"/>
              <a:gd name="connsiteX0" fmla="*/ 27814 w 1716504"/>
              <a:gd name="connsiteY0" fmla="*/ 1460705 h 1460705"/>
              <a:gd name="connsiteX1" fmla="*/ 42562 w 1716504"/>
              <a:gd name="connsiteY1" fmla="*/ 1010880 h 1460705"/>
              <a:gd name="connsiteX2" fmla="*/ 529259 w 1716504"/>
              <a:gd name="connsiteY2" fmla="*/ 615 h 1460705"/>
              <a:gd name="connsiteX3" fmla="*/ 1650137 w 1716504"/>
              <a:gd name="connsiteY3" fmla="*/ 428318 h 1460705"/>
              <a:gd name="connsiteX4" fmla="*/ 1716504 w 1716504"/>
              <a:gd name="connsiteY4" fmla="*/ 1025628 h 1460705"/>
              <a:gd name="connsiteX0" fmla="*/ 0 w 1688690"/>
              <a:gd name="connsiteY0" fmla="*/ 1460705 h 1460705"/>
              <a:gd name="connsiteX1" fmla="*/ 501445 w 1688690"/>
              <a:gd name="connsiteY1" fmla="*/ 615 h 1460705"/>
              <a:gd name="connsiteX2" fmla="*/ 1622323 w 1688690"/>
              <a:gd name="connsiteY2" fmla="*/ 428318 h 1460705"/>
              <a:gd name="connsiteX3" fmla="*/ 1688690 w 1688690"/>
              <a:gd name="connsiteY3" fmla="*/ 1025628 h 1460705"/>
              <a:gd name="connsiteX0" fmla="*/ 0 w 1688690"/>
              <a:gd name="connsiteY0" fmla="*/ 1460705 h 1460705"/>
              <a:gd name="connsiteX1" fmla="*/ 501445 w 1688690"/>
              <a:gd name="connsiteY1" fmla="*/ 615 h 1460705"/>
              <a:gd name="connsiteX2" fmla="*/ 1622323 w 1688690"/>
              <a:gd name="connsiteY2" fmla="*/ 428318 h 1460705"/>
              <a:gd name="connsiteX3" fmla="*/ 1688690 w 1688690"/>
              <a:gd name="connsiteY3" fmla="*/ 1025628 h 1460705"/>
              <a:gd name="connsiteX0" fmla="*/ 0 w 1688690"/>
              <a:gd name="connsiteY0" fmla="*/ 1460705 h 1460705"/>
              <a:gd name="connsiteX1" fmla="*/ 501445 w 1688690"/>
              <a:gd name="connsiteY1" fmla="*/ 615 h 1460705"/>
              <a:gd name="connsiteX2" fmla="*/ 1622323 w 1688690"/>
              <a:gd name="connsiteY2" fmla="*/ 428318 h 1460705"/>
              <a:gd name="connsiteX3" fmla="*/ 1688690 w 1688690"/>
              <a:gd name="connsiteY3" fmla="*/ 1025628 h 1460705"/>
              <a:gd name="connsiteX0" fmla="*/ 0 w 1688690"/>
              <a:gd name="connsiteY0" fmla="*/ 1465498 h 1465498"/>
              <a:gd name="connsiteX1" fmla="*/ 501445 w 1688690"/>
              <a:gd name="connsiteY1" fmla="*/ 5408 h 1465498"/>
              <a:gd name="connsiteX2" fmla="*/ 1622323 w 1688690"/>
              <a:gd name="connsiteY2" fmla="*/ 433111 h 1465498"/>
              <a:gd name="connsiteX3" fmla="*/ 1688690 w 1688690"/>
              <a:gd name="connsiteY3" fmla="*/ 1030421 h 1465498"/>
              <a:gd name="connsiteX0" fmla="*/ 0 w 1688690"/>
              <a:gd name="connsiteY0" fmla="*/ 1464307 h 1464307"/>
              <a:gd name="connsiteX1" fmla="*/ 501445 w 1688690"/>
              <a:gd name="connsiteY1" fmla="*/ 4217 h 1464307"/>
              <a:gd name="connsiteX2" fmla="*/ 1688690 w 1688690"/>
              <a:gd name="connsiteY2" fmla="*/ 1029230 h 1464307"/>
              <a:gd name="connsiteX0" fmla="*/ 0 w 1689532"/>
              <a:gd name="connsiteY0" fmla="*/ 1467011 h 1467011"/>
              <a:gd name="connsiteX1" fmla="*/ 501445 w 1689532"/>
              <a:gd name="connsiteY1" fmla="*/ 6921 h 1467011"/>
              <a:gd name="connsiteX2" fmla="*/ 1688690 w 1689532"/>
              <a:gd name="connsiteY2" fmla="*/ 1031934 h 1467011"/>
              <a:gd name="connsiteX0" fmla="*/ 0 w 1689539"/>
              <a:gd name="connsiteY0" fmla="*/ 1460806 h 1460806"/>
              <a:gd name="connsiteX1" fmla="*/ 501445 w 1689539"/>
              <a:gd name="connsiteY1" fmla="*/ 716 h 1460806"/>
              <a:gd name="connsiteX2" fmla="*/ 1688690 w 1689539"/>
              <a:gd name="connsiteY2" fmla="*/ 1025729 h 1460806"/>
            </a:gdLst>
            <a:ahLst/>
            <a:cxnLst>
              <a:cxn ang="0">
                <a:pos x="connsiteX0" y="connsiteY0"/>
              </a:cxn>
              <a:cxn ang="0">
                <a:pos x="connsiteX1" y="connsiteY1"/>
              </a:cxn>
              <a:cxn ang="0">
                <a:pos x="connsiteX2" y="connsiteY2"/>
              </a:cxn>
            </a:cxnLst>
            <a:rect l="l" t="t" r="r" b="b"/>
            <a:pathLst>
              <a:path w="1689539" h="1460806">
                <a:moveTo>
                  <a:pt x="0" y="1460806"/>
                </a:moveTo>
                <a:cubicBezTo>
                  <a:pt x="15978" y="426576"/>
                  <a:pt x="116758" y="28983"/>
                  <a:pt x="501445" y="716"/>
                </a:cubicBezTo>
                <a:cubicBezTo>
                  <a:pt x="791303" y="-20583"/>
                  <a:pt x="1721566" y="436102"/>
                  <a:pt x="1688690" y="1025729"/>
                </a:cubicBezTo>
              </a:path>
            </a:pathLst>
          </a:custGeom>
          <a:noFill/>
          <a:ln w="66675">
            <a:solidFill>
              <a:schemeClr val="accent2">
                <a:lumMod val="50000"/>
                <a:alpha val="5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2" name="フリーフォーム 71">
            <a:extLst>
              <a:ext uri="{FF2B5EF4-FFF2-40B4-BE49-F238E27FC236}">
                <a16:creationId xmlns:a16="http://schemas.microsoft.com/office/drawing/2014/main" id="{864E8FA8-0D01-D544-B91B-BBB882CF64E9}"/>
              </a:ext>
            </a:extLst>
          </p:cNvPr>
          <p:cNvSpPr/>
          <p:nvPr/>
        </p:nvSpPr>
        <p:spPr>
          <a:xfrm>
            <a:off x="6865210" y="817826"/>
            <a:ext cx="1479544" cy="1460806"/>
          </a:xfrm>
          <a:custGeom>
            <a:avLst/>
            <a:gdLst>
              <a:gd name="connsiteX0" fmla="*/ 3393 w 1800675"/>
              <a:gd name="connsiteY0" fmla="*/ 1463391 h 1463391"/>
              <a:gd name="connsiteX1" fmla="*/ 18141 w 1800675"/>
              <a:gd name="connsiteY1" fmla="*/ 1013566 h 1463391"/>
              <a:gd name="connsiteX2" fmla="*/ 143502 w 1800675"/>
              <a:gd name="connsiteY2" fmla="*/ 379385 h 1463391"/>
              <a:gd name="connsiteX3" fmla="*/ 504838 w 1800675"/>
              <a:gd name="connsiteY3" fmla="*/ 3301 h 1463391"/>
              <a:gd name="connsiteX4" fmla="*/ 1684709 w 1800675"/>
              <a:gd name="connsiteY4" fmla="*/ 585862 h 1463391"/>
              <a:gd name="connsiteX5" fmla="*/ 1692083 w 1800675"/>
              <a:gd name="connsiteY5" fmla="*/ 1028314 h 1463391"/>
              <a:gd name="connsiteX0" fmla="*/ 3393 w 1772790"/>
              <a:gd name="connsiteY0" fmla="*/ 1463391 h 1463391"/>
              <a:gd name="connsiteX1" fmla="*/ 18141 w 1772790"/>
              <a:gd name="connsiteY1" fmla="*/ 1013566 h 1463391"/>
              <a:gd name="connsiteX2" fmla="*/ 143502 w 1772790"/>
              <a:gd name="connsiteY2" fmla="*/ 379385 h 1463391"/>
              <a:gd name="connsiteX3" fmla="*/ 504838 w 1772790"/>
              <a:gd name="connsiteY3" fmla="*/ 3301 h 1463391"/>
              <a:gd name="connsiteX4" fmla="*/ 1684709 w 1772790"/>
              <a:gd name="connsiteY4" fmla="*/ 585862 h 1463391"/>
              <a:gd name="connsiteX5" fmla="*/ 1692083 w 1772790"/>
              <a:gd name="connsiteY5" fmla="*/ 1028314 h 1463391"/>
              <a:gd name="connsiteX0" fmla="*/ 3393 w 1732422"/>
              <a:gd name="connsiteY0" fmla="*/ 1460339 h 1460339"/>
              <a:gd name="connsiteX1" fmla="*/ 18141 w 1732422"/>
              <a:gd name="connsiteY1" fmla="*/ 1010514 h 1460339"/>
              <a:gd name="connsiteX2" fmla="*/ 143502 w 1732422"/>
              <a:gd name="connsiteY2" fmla="*/ 376333 h 1460339"/>
              <a:gd name="connsiteX3" fmla="*/ 504838 w 1732422"/>
              <a:gd name="connsiteY3" fmla="*/ 249 h 1460339"/>
              <a:gd name="connsiteX4" fmla="*/ 1625716 w 1732422"/>
              <a:gd name="connsiteY4" fmla="*/ 427952 h 1460339"/>
              <a:gd name="connsiteX5" fmla="*/ 1692083 w 1732422"/>
              <a:gd name="connsiteY5" fmla="*/ 1025262 h 1460339"/>
              <a:gd name="connsiteX0" fmla="*/ 3393 w 1692083"/>
              <a:gd name="connsiteY0" fmla="*/ 1460339 h 1460339"/>
              <a:gd name="connsiteX1" fmla="*/ 18141 w 1692083"/>
              <a:gd name="connsiteY1" fmla="*/ 1010514 h 1460339"/>
              <a:gd name="connsiteX2" fmla="*/ 143502 w 1692083"/>
              <a:gd name="connsiteY2" fmla="*/ 376333 h 1460339"/>
              <a:gd name="connsiteX3" fmla="*/ 504838 w 1692083"/>
              <a:gd name="connsiteY3" fmla="*/ 249 h 1460339"/>
              <a:gd name="connsiteX4" fmla="*/ 1625716 w 1692083"/>
              <a:gd name="connsiteY4" fmla="*/ 427952 h 1460339"/>
              <a:gd name="connsiteX5" fmla="*/ 1692083 w 1692083"/>
              <a:gd name="connsiteY5" fmla="*/ 1025262 h 1460339"/>
              <a:gd name="connsiteX0" fmla="*/ 3393 w 1692083"/>
              <a:gd name="connsiteY0" fmla="*/ 1460705 h 1460705"/>
              <a:gd name="connsiteX1" fmla="*/ 18141 w 1692083"/>
              <a:gd name="connsiteY1" fmla="*/ 1010880 h 1460705"/>
              <a:gd name="connsiteX2" fmla="*/ 143502 w 1692083"/>
              <a:gd name="connsiteY2" fmla="*/ 376699 h 1460705"/>
              <a:gd name="connsiteX3" fmla="*/ 504838 w 1692083"/>
              <a:gd name="connsiteY3" fmla="*/ 615 h 1460705"/>
              <a:gd name="connsiteX4" fmla="*/ 1625716 w 1692083"/>
              <a:gd name="connsiteY4" fmla="*/ 428318 h 1460705"/>
              <a:gd name="connsiteX5" fmla="*/ 1692083 w 1692083"/>
              <a:gd name="connsiteY5" fmla="*/ 1025628 h 1460705"/>
              <a:gd name="connsiteX0" fmla="*/ 27814 w 1716504"/>
              <a:gd name="connsiteY0" fmla="*/ 1460705 h 1460705"/>
              <a:gd name="connsiteX1" fmla="*/ 42562 w 1716504"/>
              <a:gd name="connsiteY1" fmla="*/ 1010880 h 1460705"/>
              <a:gd name="connsiteX2" fmla="*/ 529259 w 1716504"/>
              <a:gd name="connsiteY2" fmla="*/ 615 h 1460705"/>
              <a:gd name="connsiteX3" fmla="*/ 1650137 w 1716504"/>
              <a:gd name="connsiteY3" fmla="*/ 428318 h 1460705"/>
              <a:gd name="connsiteX4" fmla="*/ 1716504 w 1716504"/>
              <a:gd name="connsiteY4" fmla="*/ 1025628 h 1460705"/>
              <a:gd name="connsiteX0" fmla="*/ 0 w 1688690"/>
              <a:gd name="connsiteY0" fmla="*/ 1460705 h 1460705"/>
              <a:gd name="connsiteX1" fmla="*/ 501445 w 1688690"/>
              <a:gd name="connsiteY1" fmla="*/ 615 h 1460705"/>
              <a:gd name="connsiteX2" fmla="*/ 1622323 w 1688690"/>
              <a:gd name="connsiteY2" fmla="*/ 428318 h 1460705"/>
              <a:gd name="connsiteX3" fmla="*/ 1688690 w 1688690"/>
              <a:gd name="connsiteY3" fmla="*/ 1025628 h 1460705"/>
              <a:gd name="connsiteX0" fmla="*/ 0 w 1688690"/>
              <a:gd name="connsiteY0" fmla="*/ 1460705 h 1460705"/>
              <a:gd name="connsiteX1" fmla="*/ 501445 w 1688690"/>
              <a:gd name="connsiteY1" fmla="*/ 615 h 1460705"/>
              <a:gd name="connsiteX2" fmla="*/ 1622323 w 1688690"/>
              <a:gd name="connsiteY2" fmla="*/ 428318 h 1460705"/>
              <a:gd name="connsiteX3" fmla="*/ 1688690 w 1688690"/>
              <a:gd name="connsiteY3" fmla="*/ 1025628 h 1460705"/>
              <a:gd name="connsiteX0" fmla="*/ 0 w 1688690"/>
              <a:gd name="connsiteY0" fmla="*/ 1460705 h 1460705"/>
              <a:gd name="connsiteX1" fmla="*/ 501445 w 1688690"/>
              <a:gd name="connsiteY1" fmla="*/ 615 h 1460705"/>
              <a:gd name="connsiteX2" fmla="*/ 1622323 w 1688690"/>
              <a:gd name="connsiteY2" fmla="*/ 428318 h 1460705"/>
              <a:gd name="connsiteX3" fmla="*/ 1688690 w 1688690"/>
              <a:gd name="connsiteY3" fmla="*/ 1025628 h 1460705"/>
              <a:gd name="connsiteX0" fmla="*/ 0 w 1688690"/>
              <a:gd name="connsiteY0" fmla="*/ 1465498 h 1465498"/>
              <a:gd name="connsiteX1" fmla="*/ 501445 w 1688690"/>
              <a:gd name="connsiteY1" fmla="*/ 5408 h 1465498"/>
              <a:gd name="connsiteX2" fmla="*/ 1622323 w 1688690"/>
              <a:gd name="connsiteY2" fmla="*/ 433111 h 1465498"/>
              <a:gd name="connsiteX3" fmla="*/ 1688690 w 1688690"/>
              <a:gd name="connsiteY3" fmla="*/ 1030421 h 1465498"/>
              <a:gd name="connsiteX0" fmla="*/ 0 w 1688690"/>
              <a:gd name="connsiteY0" fmla="*/ 1464307 h 1464307"/>
              <a:gd name="connsiteX1" fmla="*/ 501445 w 1688690"/>
              <a:gd name="connsiteY1" fmla="*/ 4217 h 1464307"/>
              <a:gd name="connsiteX2" fmla="*/ 1688690 w 1688690"/>
              <a:gd name="connsiteY2" fmla="*/ 1029230 h 1464307"/>
              <a:gd name="connsiteX0" fmla="*/ 0 w 1689532"/>
              <a:gd name="connsiteY0" fmla="*/ 1467011 h 1467011"/>
              <a:gd name="connsiteX1" fmla="*/ 501445 w 1689532"/>
              <a:gd name="connsiteY1" fmla="*/ 6921 h 1467011"/>
              <a:gd name="connsiteX2" fmla="*/ 1688690 w 1689532"/>
              <a:gd name="connsiteY2" fmla="*/ 1031934 h 1467011"/>
              <a:gd name="connsiteX0" fmla="*/ 0 w 1689539"/>
              <a:gd name="connsiteY0" fmla="*/ 1460806 h 1460806"/>
              <a:gd name="connsiteX1" fmla="*/ 501445 w 1689539"/>
              <a:gd name="connsiteY1" fmla="*/ 716 h 1460806"/>
              <a:gd name="connsiteX2" fmla="*/ 1688690 w 1689539"/>
              <a:gd name="connsiteY2" fmla="*/ 1025729 h 1460806"/>
            </a:gdLst>
            <a:ahLst/>
            <a:cxnLst>
              <a:cxn ang="0">
                <a:pos x="connsiteX0" y="connsiteY0"/>
              </a:cxn>
              <a:cxn ang="0">
                <a:pos x="connsiteX1" y="connsiteY1"/>
              </a:cxn>
              <a:cxn ang="0">
                <a:pos x="connsiteX2" y="connsiteY2"/>
              </a:cxn>
            </a:cxnLst>
            <a:rect l="l" t="t" r="r" b="b"/>
            <a:pathLst>
              <a:path w="1689539" h="1460806">
                <a:moveTo>
                  <a:pt x="0" y="1460806"/>
                </a:moveTo>
                <a:cubicBezTo>
                  <a:pt x="15978" y="426576"/>
                  <a:pt x="116758" y="28983"/>
                  <a:pt x="501445" y="716"/>
                </a:cubicBezTo>
                <a:cubicBezTo>
                  <a:pt x="791303" y="-20583"/>
                  <a:pt x="1721566" y="436102"/>
                  <a:pt x="1688690" y="1025729"/>
                </a:cubicBezTo>
              </a:path>
            </a:pathLst>
          </a:custGeom>
          <a:noFill/>
          <a:ln w="66675">
            <a:solidFill>
              <a:schemeClr val="accent2">
                <a:lumMod val="50000"/>
                <a:alpha val="5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5" name="テキスト ボックス 74">
            <a:extLst>
              <a:ext uri="{FF2B5EF4-FFF2-40B4-BE49-F238E27FC236}">
                <a16:creationId xmlns:a16="http://schemas.microsoft.com/office/drawing/2014/main" id="{1671AB84-33BD-264A-96F1-2C39D265B06F}"/>
              </a:ext>
            </a:extLst>
          </p:cNvPr>
          <p:cNvSpPr txBox="1"/>
          <p:nvPr/>
        </p:nvSpPr>
        <p:spPr>
          <a:xfrm>
            <a:off x="7505155" y="705092"/>
            <a:ext cx="1226618" cy="215444"/>
          </a:xfrm>
          <a:prstGeom prst="rect">
            <a:avLst/>
          </a:prstGeom>
          <a:noFill/>
        </p:spPr>
        <p:txBody>
          <a:bodyPr wrap="none" rtlCol="0">
            <a:spAutoFit/>
          </a:bodyPr>
          <a:lstStyle/>
          <a:p>
            <a:r>
              <a:rPr kumimoji="1" lang="en-US" altLang="ja-JP" sz="800">
                <a:latin typeface="MS PGothic" panose="020B0600070205080204" pitchFamily="34" charset="-128"/>
                <a:ea typeface="MS PGothic" panose="020B0600070205080204" pitchFamily="34" charset="-128"/>
              </a:rPr>
              <a:t>CAPWAP</a:t>
            </a:r>
            <a:r>
              <a:rPr kumimoji="1" lang="ja-JP" altLang="en-US" sz="800">
                <a:latin typeface="MS PGothic" panose="020B0600070205080204" pitchFamily="34" charset="-128"/>
                <a:ea typeface="MS PGothic" panose="020B0600070205080204" pitchFamily="34" charset="-128"/>
              </a:rPr>
              <a:t> </a:t>
            </a:r>
            <a:r>
              <a:rPr kumimoji="1" lang="en-US" altLang="ja-JP" sz="800">
                <a:latin typeface="MS PGothic" panose="020B0600070205080204" pitchFamily="34" charset="-128"/>
                <a:ea typeface="MS PGothic" panose="020B0600070205080204" pitchFamily="34" charset="-128"/>
              </a:rPr>
              <a:t>Data</a:t>
            </a:r>
            <a:r>
              <a:rPr kumimoji="1" lang="ja-JP" altLang="en-US" sz="800">
                <a:latin typeface="MS PGothic" panose="020B0600070205080204" pitchFamily="34" charset="-128"/>
                <a:ea typeface="MS PGothic" panose="020B0600070205080204" pitchFamily="34" charset="-128"/>
              </a:rPr>
              <a:t> トンネル</a:t>
            </a:r>
            <a:endParaRPr kumimoji="1" lang="ja-JP" altLang="en-US" sz="800" dirty="0">
              <a:latin typeface="MS PGothic" panose="020B0600070205080204" pitchFamily="34" charset="-128"/>
              <a:ea typeface="MS PGothic" panose="020B0600070205080204" pitchFamily="34" charset="-128"/>
            </a:endParaRPr>
          </a:p>
        </p:txBody>
      </p:sp>
      <p:pic>
        <p:nvPicPr>
          <p:cNvPr id="78" name="Picture 28" descr="AccessPoint">
            <a:extLst>
              <a:ext uri="{FF2B5EF4-FFF2-40B4-BE49-F238E27FC236}">
                <a16:creationId xmlns:a16="http://schemas.microsoft.com/office/drawing/2014/main" id="{4EAF2F29-59F1-584B-AD36-06EDBAF1D40D}"/>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6438851" y="4233137"/>
            <a:ext cx="309235" cy="134932"/>
          </a:xfrm>
          <a:prstGeom prst="rect">
            <a:avLst/>
          </a:prstGeom>
          <a:noFill/>
          <a:extLst>
            <a:ext uri="{909E8E84-426E-40DD-AFC4-6F175D3DCCD1}">
              <a14:hiddenFill xmlns:a14="http://schemas.microsoft.com/office/drawing/2010/main">
                <a:solidFill>
                  <a:srgbClr val="FFFFFF"/>
                </a:solidFill>
              </a14:hiddenFill>
            </a:ext>
          </a:extLst>
        </p:spPr>
      </p:pic>
      <p:pic>
        <p:nvPicPr>
          <p:cNvPr id="79" name="Picture 27" descr="C:\Users\ecoffey\AppData\Local\Temp\Rar$DRa1.653\30059_Device_laptop_3145_unreachable_64.png">
            <a:extLst>
              <a:ext uri="{FF2B5EF4-FFF2-40B4-BE49-F238E27FC236}">
                <a16:creationId xmlns:a16="http://schemas.microsoft.com/office/drawing/2014/main" id="{4AA16F86-A4C5-0E4D-BE42-43650075BDF5}"/>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5926182" y="4494654"/>
            <a:ext cx="240136" cy="229970"/>
          </a:xfrm>
          <a:prstGeom prst="rect">
            <a:avLst/>
          </a:prstGeom>
          <a:noFill/>
          <a:extLst>
            <a:ext uri="{909E8E84-426E-40DD-AFC4-6F175D3DCCD1}">
              <a14:hiddenFill xmlns:a14="http://schemas.microsoft.com/office/drawing/2010/main">
                <a:solidFill>
                  <a:srgbClr val="FFFFFF"/>
                </a:solidFill>
              </a14:hiddenFill>
            </a:ext>
          </a:extLst>
        </p:spPr>
      </p:pic>
      <p:pic>
        <p:nvPicPr>
          <p:cNvPr id="80" name="Picture 27" descr="C:\Users\ecoffey\AppData\Local\Temp\Rar$DRa1.653\30059_Device_laptop_3145_unreachable_64.png">
            <a:extLst>
              <a:ext uri="{FF2B5EF4-FFF2-40B4-BE49-F238E27FC236}">
                <a16:creationId xmlns:a16="http://schemas.microsoft.com/office/drawing/2014/main" id="{42C17E47-AF0B-4F46-AA30-8A632584C4AD}"/>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6176988" y="4499409"/>
            <a:ext cx="240136" cy="229970"/>
          </a:xfrm>
          <a:prstGeom prst="rect">
            <a:avLst/>
          </a:prstGeom>
          <a:noFill/>
          <a:extLst>
            <a:ext uri="{909E8E84-426E-40DD-AFC4-6F175D3DCCD1}">
              <a14:hiddenFill xmlns:a14="http://schemas.microsoft.com/office/drawing/2010/main">
                <a:solidFill>
                  <a:srgbClr val="FFFFFF"/>
                </a:solidFill>
              </a14:hiddenFill>
            </a:ext>
          </a:extLst>
        </p:spPr>
      </p:pic>
      <p:pic>
        <p:nvPicPr>
          <p:cNvPr id="81" name="Picture 27" descr="C:\Users\ecoffey\AppData\Local\Temp\Rar$DRa1.653\30059_Device_laptop_3145_unreachable_64.png">
            <a:extLst>
              <a:ext uri="{FF2B5EF4-FFF2-40B4-BE49-F238E27FC236}">
                <a16:creationId xmlns:a16="http://schemas.microsoft.com/office/drawing/2014/main" id="{BA2C8631-207D-AA4B-9BF4-A714BA8F5533}"/>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6424051" y="4499409"/>
            <a:ext cx="240136" cy="229970"/>
          </a:xfrm>
          <a:prstGeom prst="rect">
            <a:avLst/>
          </a:prstGeom>
          <a:noFill/>
          <a:extLst>
            <a:ext uri="{909E8E84-426E-40DD-AFC4-6F175D3DCCD1}">
              <a14:hiddenFill xmlns:a14="http://schemas.microsoft.com/office/drawing/2010/main">
                <a:solidFill>
                  <a:srgbClr val="FFFFFF"/>
                </a:solidFill>
              </a14:hiddenFill>
            </a:ext>
          </a:extLst>
        </p:spPr>
      </p:pic>
      <p:cxnSp>
        <p:nvCxnSpPr>
          <p:cNvPr id="82" name="直線コネクタ 81">
            <a:extLst>
              <a:ext uri="{FF2B5EF4-FFF2-40B4-BE49-F238E27FC236}">
                <a16:creationId xmlns:a16="http://schemas.microsoft.com/office/drawing/2014/main" id="{7E9098F2-7BA5-9C44-A5BE-D72EBC7D0EB4}"/>
              </a:ext>
            </a:extLst>
          </p:cNvPr>
          <p:cNvCxnSpPr>
            <a:cxnSpLocks/>
            <a:stCxn id="78" idx="0"/>
          </p:cNvCxnSpPr>
          <p:nvPr/>
        </p:nvCxnSpPr>
        <p:spPr>
          <a:xfrm flipH="1" flipV="1">
            <a:off x="6586481" y="3861251"/>
            <a:ext cx="6988" cy="371886"/>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pic>
        <p:nvPicPr>
          <p:cNvPr id="83" name="Picture 28" descr="AccessPoint">
            <a:extLst>
              <a:ext uri="{FF2B5EF4-FFF2-40B4-BE49-F238E27FC236}">
                <a16:creationId xmlns:a16="http://schemas.microsoft.com/office/drawing/2014/main" id="{A8C85DA9-5529-3E43-BD1D-04380C409276}"/>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5856280" y="4246941"/>
            <a:ext cx="309235" cy="134932"/>
          </a:xfrm>
          <a:prstGeom prst="rect">
            <a:avLst/>
          </a:prstGeom>
          <a:noFill/>
          <a:extLst>
            <a:ext uri="{909E8E84-426E-40DD-AFC4-6F175D3DCCD1}">
              <a14:hiddenFill xmlns:a14="http://schemas.microsoft.com/office/drawing/2010/main">
                <a:solidFill>
                  <a:srgbClr val="FFFFFF"/>
                </a:solidFill>
              </a14:hiddenFill>
            </a:ext>
          </a:extLst>
        </p:spPr>
      </p:pic>
      <p:cxnSp>
        <p:nvCxnSpPr>
          <p:cNvPr id="84" name="直線コネクタ 83">
            <a:extLst>
              <a:ext uri="{FF2B5EF4-FFF2-40B4-BE49-F238E27FC236}">
                <a16:creationId xmlns:a16="http://schemas.microsoft.com/office/drawing/2014/main" id="{72AC27C1-A527-0F4F-802B-91A8A01EE7AB}"/>
              </a:ext>
            </a:extLst>
          </p:cNvPr>
          <p:cNvCxnSpPr>
            <a:cxnSpLocks/>
            <a:stCxn id="83" idx="0"/>
          </p:cNvCxnSpPr>
          <p:nvPr/>
        </p:nvCxnSpPr>
        <p:spPr>
          <a:xfrm flipH="1" flipV="1">
            <a:off x="6003910" y="3875055"/>
            <a:ext cx="6988" cy="371886"/>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sp>
        <p:nvSpPr>
          <p:cNvPr id="85" name="正方形/長方形 84">
            <a:extLst>
              <a:ext uri="{FF2B5EF4-FFF2-40B4-BE49-F238E27FC236}">
                <a16:creationId xmlns:a16="http://schemas.microsoft.com/office/drawing/2014/main" id="{C786D6E8-153A-4548-9AF1-C5290FA9D2FF}"/>
              </a:ext>
            </a:extLst>
          </p:cNvPr>
          <p:cNvSpPr/>
          <p:nvPr/>
        </p:nvSpPr>
        <p:spPr>
          <a:xfrm>
            <a:off x="5840533" y="4040036"/>
            <a:ext cx="886781" cy="215444"/>
          </a:xfrm>
          <a:prstGeom prst="rect">
            <a:avLst/>
          </a:prstGeom>
        </p:spPr>
        <p:txBody>
          <a:bodyPr wrap="none">
            <a:spAutoFit/>
          </a:bodyPr>
          <a:lstStyle/>
          <a:p>
            <a:r>
              <a:rPr kumimoji="1" lang="ja-JP" altLang="en-US" sz="800" dirty="0">
                <a:latin typeface="MS PGothic" panose="020B0600070205080204" pitchFamily="34" charset="-128"/>
                <a:ea typeface="MS PGothic" panose="020B0600070205080204" pitchFamily="34" charset="-128"/>
              </a:rPr>
              <a:t>アクセスポイント</a:t>
            </a:r>
            <a:endParaRPr kumimoji="1" lang="en-US" altLang="ja-JP" sz="800" dirty="0">
              <a:latin typeface="MS PGothic" panose="020B0600070205080204" pitchFamily="34" charset="-128"/>
              <a:ea typeface="MS PGothic" panose="020B0600070205080204" pitchFamily="34" charset="-128"/>
            </a:endParaRPr>
          </a:p>
        </p:txBody>
      </p:sp>
      <p:sp>
        <p:nvSpPr>
          <p:cNvPr id="86" name="Freeform: Shape 57">
            <a:extLst>
              <a:ext uri="{FF2B5EF4-FFF2-40B4-BE49-F238E27FC236}">
                <a16:creationId xmlns:a16="http://schemas.microsoft.com/office/drawing/2014/main" id="{03E7C4EC-FC32-6548-8D97-C9830C1705B6}"/>
              </a:ext>
            </a:extLst>
          </p:cNvPr>
          <p:cNvSpPr/>
          <p:nvPr/>
        </p:nvSpPr>
        <p:spPr>
          <a:xfrm rot="2700000">
            <a:off x="5966864" y="4349010"/>
            <a:ext cx="216519" cy="191220"/>
          </a:xfrm>
          <a:custGeom>
            <a:avLst/>
            <a:gdLst>
              <a:gd name="connsiteX0" fmla="*/ 281934 w 516328"/>
              <a:gd name="connsiteY0" fmla="*/ 31764 h 516201"/>
              <a:gd name="connsiteX1" fmla="*/ 31764 w 516328"/>
              <a:gd name="connsiteY1" fmla="*/ 281933 h 516201"/>
              <a:gd name="connsiteX2" fmla="*/ 0 w 516328"/>
              <a:gd name="connsiteY2" fmla="*/ 250170 h 516201"/>
              <a:gd name="connsiteX3" fmla="*/ 31764 w 516328"/>
              <a:gd name="connsiteY3" fmla="*/ 214341 h 516201"/>
              <a:gd name="connsiteX4" fmla="*/ 214468 w 516328"/>
              <a:gd name="connsiteY4" fmla="*/ 31764 h 516201"/>
              <a:gd name="connsiteX5" fmla="*/ 250170 w 516328"/>
              <a:gd name="connsiteY5" fmla="*/ 0 h 516201"/>
              <a:gd name="connsiteX6" fmla="*/ 281934 w 516328"/>
              <a:gd name="connsiteY6" fmla="*/ 31764 h 516201"/>
              <a:gd name="connsiteX7" fmla="*/ 401038 w 516328"/>
              <a:gd name="connsiteY7" fmla="*/ 31768 h 516201"/>
              <a:gd name="connsiteX8" fmla="*/ 31768 w 516328"/>
              <a:gd name="connsiteY8" fmla="*/ 401038 h 516201"/>
              <a:gd name="connsiteX9" fmla="*/ 0 w 516328"/>
              <a:gd name="connsiteY9" fmla="*/ 369270 h 516201"/>
              <a:gd name="connsiteX10" fmla="*/ 31768 w 516328"/>
              <a:gd name="connsiteY10" fmla="*/ 333563 h 516201"/>
              <a:gd name="connsiteX11" fmla="*/ 333563 w 516328"/>
              <a:gd name="connsiteY11" fmla="*/ 31768 h 516201"/>
              <a:gd name="connsiteX12" fmla="*/ 369270 w 516328"/>
              <a:gd name="connsiteY12" fmla="*/ 0 h 516201"/>
              <a:gd name="connsiteX13" fmla="*/ 401038 w 516328"/>
              <a:gd name="connsiteY13" fmla="*/ 31768 h 516201"/>
              <a:gd name="connsiteX14" fmla="*/ 516328 w 516328"/>
              <a:gd name="connsiteY14" fmla="*/ 31770 h 516201"/>
              <a:gd name="connsiteX15" fmla="*/ 31770 w 516328"/>
              <a:gd name="connsiteY15" fmla="*/ 516201 h 516201"/>
              <a:gd name="connsiteX16" fmla="*/ 0 w 516328"/>
              <a:gd name="connsiteY16" fmla="*/ 480491 h 516201"/>
              <a:gd name="connsiteX17" fmla="*/ 31770 w 516328"/>
              <a:gd name="connsiteY17" fmla="*/ 448721 h 516201"/>
              <a:gd name="connsiteX18" fmla="*/ 448721 w 516328"/>
              <a:gd name="connsiteY18" fmla="*/ 31770 h 516201"/>
              <a:gd name="connsiteX19" fmla="*/ 484558 w 516328"/>
              <a:gd name="connsiteY19" fmla="*/ 0 h 516201"/>
              <a:gd name="connsiteX20" fmla="*/ 516328 w 516328"/>
              <a:gd name="connsiteY20" fmla="*/ 31770 h 5162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516328" h="516201">
                <a:moveTo>
                  <a:pt x="281934" y="31764"/>
                </a:moveTo>
                <a:cubicBezTo>
                  <a:pt x="281934" y="170761"/>
                  <a:pt x="170761" y="281933"/>
                  <a:pt x="31764" y="281933"/>
                </a:cubicBezTo>
                <a:cubicBezTo>
                  <a:pt x="15882" y="281933"/>
                  <a:pt x="0" y="266052"/>
                  <a:pt x="0" y="250170"/>
                </a:cubicBezTo>
                <a:cubicBezTo>
                  <a:pt x="0" y="230222"/>
                  <a:pt x="15882" y="214341"/>
                  <a:pt x="31764" y="214341"/>
                </a:cubicBezTo>
                <a:cubicBezTo>
                  <a:pt x="135059" y="214341"/>
                  <a:pt x="214468" y="130993"/>
                  <a:pt x="214468" y="31764"/>
                </a:cubicBezTo>
                <a:cubicBezTo>
                  <a:pt x="214468" y="11943"/>
                  <a:pt x="230350" y="0"/>
                  <a:pt x="250170" y="0"/>
                </a:cubicBezTo>
                <a:cubicBezTo>
                  <a:pt x="266052" y="0"/>
                  <a:pt x="281934" y="11943"/>
                  <a:pt x="281934" y="31764"/>
                </a:cubicBezTo>
                <a:close/>
                <a:moveTo>
                  <a:pt x="401038" y="31768"/>
                </a:moveTo>
                <a:cubicBezTo>
                  <a:pt x="401038" y="234320"/>
                  <a:pt x="238259" y="401038"/>
                  <a:pt x="31768" y="401038"/>
                </a:cubicBezTo>
                <a:cubicBezTo>
                  <a:pt x="15884" y="401038"/>
                  <a:pt x="0" y="385154"/>
                  <a:pt x="0" y="369270"/>
                </a:cubicBezTo>
                <a:cubicBezTo>
                  <a:pt x="0" y="349447"/>
                  <a:pt x="15884" y="333563"/>
                  <a:pt x="31768" y="333563"/>
                </a:cubicBezTo>
                <a:cubicBezTo>
                  <a:pt x="198613" y="333563"/>
                  <a:pt x="333563" y="198486"/>
                  <a:pt x="333563" y="31768"/>
                </a:cubicBezTo>
                <a:cubicBezTo>
                  <a:pt x="333563" y="11945"/>
                  <a:pt x="349447" y="0"/>
                  <a:pt x="369270" y="0"/>
                </a:cubicBezTo>
                <a:cubicBezTo>
                  <a:pt x="389220" y="0"/>
                  <a:pt x="401038" y="11945"/>
                  <a:pt x="401038" y="31768"/>
                </a:cubicBezTo>
                <a:close/>
                <a:moveTo>
                  <a:pt x="516328" y="31770"/>
                </a:moveTo>
                <a:cubicBezTo>
                  <a:pt x="516328" y="297877"/>
                  <a:pt x="301816" y="516201"/>
                  <a:pt x="31770" y="516201"/>
                </a:cubicBezTo>
                <a:cubicBezTo>
                  <a:pt x="15885" y="516201"/>
                  <a:pt x="0" y="500316"/>
                  <a:pt x="0" y="480491"/>
                </a:cubicBezTo>
                <a:cubicBezTo>
                  <a:pt x="0" y="464606"/>
                  <a:pt x="15885" y="448721"/>
                  <a:pt x="31770" y="448721"/>
                </a:cubicBezTo>
                <a:cubicBezTo>
                  <a:pt x="262167" y="448721"/>
                  <a:pt x="448721" y="262040"/>
                  <a:pt x="448721" y="31770"/>
                </a:cubicBezTo>
                <a:cubicBezTo>
                  <a:pt x="448721" y="11945"/>
                  <a:pt x="464606" y="0"/>
                  <a:pt x="484558" y="0"/>
                </a:cubicBezTo>
                <a:cubicBezTo>
                  <a:pt x="500443" y="0"/>
                  <a:pt x="516328" y="11946"/>
                  <a:pt x="516328" y="31770"/>
                </a:cubicBezTo>
                <a:close/>
              </a:path>
            </a:pathLst>
          </a:custGeom>
          <a:solidFill>
            <a:schemeClr val="tx1">
              <a:lumMod val="75000"/>
              <a:lumOff val="25000"/>
            </a:schemeClr>
          </a:solidFill>
          <a:ln cap="flat">
            <a:noFill/>
            <a:prstDash val="solid"/>
          </a:ln>
        </p:spPr>
        <p:txBody>
          <a:bodyPr vert="horz" wrap="square" lIns="90000" tIns="45000" rIns="90000" bIns="45000" anchor="ctr" anchorCtr="1" compatLnSpc="0">
            <a:noAutofit/>
          </a:bodyPr>
          <a:lstStyle/>
          <a:p>
            <a:pPr marL="0" marR="0" lvl="0" indent="0" algn="l" defTabSz="457200" rtl="0" eaLnBrk="1" fontAlgn="base" latinLnBrk="0" hangingPunct="0">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MS PGothic" panose="020B0600070205080204" pitchFamily="34" charset="-128"/>
              <a:ea typeface="MS PGothic" panose="020B0600070205080204" pitchFamily="34" charset="-128"/>
              <a:cs typeface="Arial Unicode MS" pitchFamily="2"/>
            </a:endParaRPr>
          </a:p>
        </p:txBody>
      </p:sp>
      <p:sp>
        <p:nvSpPr>
          <p:cNvPr id="87" name="Freeform: Shape 57">
            <a:extLst>
              <a:ext uri="{FF2B5EF4-FFF2-40B4-BE49-F238E27FC236}">
                <a16:creationId xmlns:a16="http://schemas.microsoft.com/office/drawing/2014/main" id="{78FEDFDF-39EA-1A41-BB88-7BCC88DB8B47}"/>
              </a:ext>
            </a:extLst>
          </p:cNvPr>
          <p:cNvSpPr/>
          <p:nvPr/>
        </p:nvSpPr>
        <p:spPr>
          <a:xfrm rot="2700000">
            <a:off x="6489462" y="4349010"/>
            <a:ext cx="216519" cy="191220"/>
          </a:xfrm>
          <a:custGeom>
            <a:avLst/>
            <a:gdLst>
              <a:gd name="connsiteX0" fmla="*/ 281934 w 516328"/>
              <a:gd name="connsiteY0" fmla="*/ 31764 h 516201"/>
              <a:gd name="connsiteX1" fmla="*/ 31764 w 516328"/>
              <a:gd name="connsiteY1" fmla="*/ 281933 h 516201"/>
              <a:gd name="connsiteX2" fmla="*/ 0 w 516328"/>
              <a:gd name="connsiteY2" fmla="*/ 250170 h 516201"/>
              <a:gd name="connsiteX3" fmla="*/ 31764 w 516328"/>
              <a:gd name="connsiteY3" fmla="*/ 214341 h 516201"/>
              <a:gd name="connsiteX4" fmla="*/ 214468 w 516328"/>
              <a:gd name="connsiteY4" fmla="*/ 31764 h 516201"/>
              <a:gd name="connsiteX5" fmla="*/ 250170 w 516328"/>
              <a:gd name="connsiteY5" fmla="*/ 0 h 516201"/>
              <a:gd name="connsiteX6" fmla="*/ 281934 w 516328"/>
              <a:gd name="connsiteY6" fmla="*/ 31764 h 516201"/>
              <a:gd name="connsiteX7" fmla="*/ 401038 w 516328"/>
              <a:gd name="connsiteY7" fmla="*/ 31768 h 516201"/>
              <a:gd name="connsiteX8" fmla="*/ 31768 w 516328"/>
              <a:gd name="connsiteY8" fmla="*/ 401038 h 516201"/>
              <a:gd name="connsiteX9" fmla="*/ 0 w 516328"/>
              <a:gd name="connsiteY9" fmla="*/ 369270 h 516201"/>
              <a:gd name="connsiteX10" fmla="*/ 31768 w 516328"/>
              <a:gd name="connsiteY10" fmla="*/ 333563 h 516201"/>
              <a:gd name="connsiteX11" fmla="*/ 333563 w 516328"/>
              <a:gd name="connsiteY11" fmla="*/ 31768 h 516201"/>
              <a:gd name="connsiteX12" fmla="*/ 369270 w 516328"/>
              <a:gd name="connsiteY12" fmla="*/ 0 h 516201"/>
              <a:gd name="connsiteX13" fmla="*/ 401038 w 516328"/>
              <a:gd name="connsiteY13" fmla="*/ 31768 h 516201"/>
              <a:gd name="connsiteX14" fmla="*/ 516328 w 516328"/>
              <a:gd name="connsiteY14" fmla="*/ 31770 h 516201"/>
              <a:gd name="connsiteX15" fmla="*/ 31770 w 516328"/>
              <a:gd name="connsiteY15" fmla="*/ 516201 h 516201"/>
              <a:gd name="connsiteX16" fmla="*/ 0 w 516328"/>
              <a:gd name="connsiteY16" fmla="*/ 480491 h 516201"/>
              <a:gd name="connsiteX17" fmla="*/ 31770 w 516328"/>
              <a:gd name="connsiteY17" fmla="*/ 448721 h 516201"/>
              <a:gd name="connsiteX18" fmla="*/ 448721 w 516328"/>
              <a:gd name="connsiteY18" fmla="*/ 31770 h 516201"/>
              <a:gd name="connsiteX19" fmla="*/ 484558 w 516328"/>
              <a:gd name="connsiteY19" fmla="*/ 0 h 516201"/>
              <a:gd name="connsiteX20" fmla="*/ 516328 w 516328"/>
              <a:gd name="connsiteY20" fmla="*/ 31770 h 5162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516328" h="516201">
                <a:moveTo>
                  <a:pt x="281934" y="31764"/>
                </a:moveTo>
                <a:cubicBezTo>
                  <a:pt x="281934" y="170761"/>
                  <a:pt x="170761" y="281933"/>
                  <a:pt x="31764" y="281933"/>
                </a:cubicBezTo>
                <a:cubicBezTo>
                  <a:pt x="15882" y="281933"/>
                  <a:pt x="0" y="266052"/>
                  <a:pt x="0" y="250170"/>
                </a:cubicBezTo>
                <a:cubicBezTo>
                  <a:pt x="0" y="230222"/>
                  <a:pt x="15882" y="214341"/>
                  <a:pt x="31764" y="214341"/>
                </a:cubicBezTo>
                <a:cubicBezTo>
                  <a:pt x="135059" y="214341"/>
                  <a:pt x="214468" y="130993"/>
                  <a:pt x="214468" y="31764"/>
                </a:cubicBezTo>
                <a:cubicBezTo>
                  <a:pt x="214468" y="11943"/>
                  <a:pt x="230350" y="0"/>
                  <a:pt x="250170" y="0"/>
                </a:cubicBezTo>
                <a:cubicBezTo>
                  <a:pt x="266052" y="0"/>
                  <a:pt x="281934" y="11943"/>
                  <a:pt x="281934" y="31764"/>
                </a:cubicBezTo>
                <a:close/>
                <a:moveTo>
                  <a:pt x="401038" y="31768"/>
                </a:moveTo>
                <a:cubicBezTo>
                  <a:pt x="401038" y="234320"/>
                  <a:pt x="238259" y="401038"/>
                  <a:pt x="31768" y="401038"/>
                </a:cubicBezTo>
                <a:cubicBezTo>
                  <a:pt x="15884" y="401038"/>
                  <a:pt x="0" y="385154"/>
                  <a:pt x="0" y="369270"/>
                </a:cubicBezTo>
                <a:cubicBezTo>
                  <a:pt x="0" y="349447"/>
                  <a:pt x="15884" y="333563"/>
                  <a:pt x="31768" y="333563"/>
                </a:cubicBezTo>
                <a:cubicBezTo>
                  <a:pt x="198613" y="333563"/>
                  <a:pt x="333563" y="198486"/>
                  <a:pt x="333563" y="31768"/>
                </a:cubicBezTo>
                <a:cubicBezTo>
                  <a:pt x="333563" y="11945"/>
                  <a:pt x="349447" y="0"/>
                  <a:pt x="369270" y="0"/>
                </a:cubicBezTo>
                <a:cubicBezTo>
                  <a:pt x="389220" y="0"/>
                  <a:pt x="401038" y="11945"/>
                  <a:pt x="401038" y="31768"/>
                </a:cubicBezTo>
                <a:close/>
                <a:moveTo>
                  <a:pt x="516328" y="31770"/>
                </a:moveTo>
                <a:cubicBezTo>
                  <a:pt x="516328" y="297877"/>
                  <a:pt x="301816" y="516201"/>
                  <a:pt x="31770" y="516201"/>
                </a:cubicBezTo>
                <a:cubicBezTo>
                  <a:pt x="15885" y="516201"/>
                  <a:pt x="0" y="500316"/>
                  <a:pt x="0" y="480491"/>
                </a:cubicBezTo>
                <a:cubicBezTo>
                  <a:pt x="0" y="464606"/>
                  <a:pt x="15885" y="448721"/>
                  <a:pt x="31770" y="448721"/>
                </a:cubicBezTo>
                <a:cubicBezTo>
                  <a:pt x="262167" y="448721"/>
                  <a:pt x="448721" y="262040"/>
                  <a:pt x="448721" y="31770"/>
                </a:cubicBezTo>
                <a:cubicBezTo>
                  <a:pt x="448721" y="11945"/>
                  <a:pt x="464606" y="0"/>
                  <a:pt x="484558" y="0"/>
                </a:cubicBezTo>
                <a:cubicBezTo>
                  <a:pt x="500443" y="0"/>
                  <a:pt x="516328" y="11946"/>
                  <a:pt x="516328" y="31770"/>
                </a:cubicBezTo>
                <a:close/>
              </a:path>
            </a:pathLst>
          </a:custGeom>
          <a:solidFill>
            <a:schemeClr val="tx1">
              <a:lumMod val="75000"/>
              <a:lumOff val="25000"/>
            </a:schemeClr>
          </a:solidFill>
          <a:ln cap="flat">
            <a:noFill/>
            <a:prstDash val="solid"/>
          </a:ln>
        </p:spPr>
        <p:txBody>
          <a:bodyPr vert="horz" wrap="square" lIns="90000" tIns="45000" rIns="90000" bIns="45000" anchor="ctr" anchorCtr="1" compatLnSpc="0">
            <a:noAutofit/>
          </a:bodyPr>
          <a:lstStyle/>
          <a:p>
            <a:pPr marL="0" marR="0" lvl="0" indent="0" algn="l" defTabSz="457200" rtl="0" eaLnBrk="1" fontAlgn="base" latinLnBrk="0" hangingPunct="0">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2828"/>
              </a:solidFill>
              <a:effectLst/>
              <a:uLnTx/>
              <a:uFillTx/>
              <a:latin typeface="MS PGothic" panose="020B0600070205080204" pitchFamily="34" charset="-128"/>
              <a:ea typeface="MS PGothic" panose="020B0600070205080204" pitchFamily="34" charset="-128"/>
              <a:cs typeface="Arial Unicode MS" pitchFamily="2"/>
            </a:endParaRPr>
          </a:p>
        </p:txBody>
      </p:sp>
      <p:cxnSp>
        <p:nvCxnSpPr>
          <p:cNvPr id="89" name="直線コネクタ 88">
            <a:extLst>
              <a:ext uri="{FF2B5EF4-FFF2-40B4-BE49-F238E27FC236}">
                <a16:creationId xmlns:a16="http://schemas.microsoft.com/office/drawing/2014/main" id="{027A13DE-06FD-424A-A0CA-6C3BFE9E3FFE}"/>
              </a:ext>
            </a:extLst>
          </p:cNvPr>
          <p:cNvCxnSpPr>
            <a:cxnSpLocks/>
            <a:stCxn id="95" idx="0"/>
          </p:cNvCxnSpPr>
          <p:nvPr/>
        </p:nvCxnSpPr>
        <p:spPr>
          <a:xfrm flipV="1">
            <a:off x="6036060" y="3427851"/>
            <a:ext cx="151217" cy="39741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0" name="直線コネクタ 89">
            <a:extLst>
              <a:ext uri="{FF2B5EF4-FFF2-40B4-BE49-F238E27FC236}">
                <a16:creationId xmlns:a16="http://schemas.microsoft.com/office/drawing/2014/main" id="{5D9DBB43-F6EB-3C41-875C-8244ECC4C5FB}"/>
              </a:ext>
            </a:extLst>
          </p:cNvPr>
          <p:cNvCxnSpPr>
            <a:cxnSpLocks/>
            <a:stCxn id="95" idx="0"/>
          </p:cNvCxnSpPr>
          <p:nvPr/>
        </p:nvCxnSpPr>
        <p:spPr>
          <a:xfrm flipV="1">
            <a:off x="6036060" y="3420981"/>
            <a:ext cx="430652" cy="40428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1" name="直線コネクタ 90">
            <a:extLst>
              <a:ext uri="{FF2B5EF4-FFF2-40B4-BE49-F238E27FC236}">
                <a16:creationId xmlns:a16="http://schemas.microsoft.com/office/drawing/2014/main" id="{D2F723D8-366B-1C42-9AB5-C3DA9F176031}"/>
              </a:ext>
            </a:extLst>
          </p:cNvPr>
          <p:cNvCxnSpPr>
            <a:cxnSpLocks/>
            <a:stCxn id="96" idx="0"/>
          </p:cNvCxnSpPr>
          <p:nvPr/>
        </p:nvCxnSpPr>
        <p:spPr>
          <a:xfrm flipH="1" flipV="1">
            <a:off x="6201843" y="3427441"/>
            <a:ext cx="373190" cy="39782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2" name="直線コネクタ 91">
            <a:extLst>
              <a:ext uri="{FF2B5EF4-FFF2-40B4-BE49-F238E27FC236}">
                <a16:creationId xmlns:a16="http://schemas.microsoft.com/office/drawing/2014/main" id="{7EB8D8DF-9C58-A24D-9056-9AA7F1936A3D}"/>
              </a:ext>
            </a:extLst>
          </p:cNvPr>
          <p:cNvCxnSpPr>
            <a:cxnSpLocks/>
            <a:stCxn id="96" idx="0"/>
          </p:cNvCxnSpPr>
          <p:nvPr/>
        </p:nvCxnSpPr>
        <p:spPr>
          <a:xfrm flipH="1" flipV="1">
            <a:off x="6463007" y="3420981"/>
            <a:ext cx="112026" cy="404280"/>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pic>
        <p:nvPicPr>
          <p:cNvPr id="93" name="Picture 28">
            <a:extLst>
              <a:ext uri="{FF2B5EF4-FFF2-40B4-BE49-F238E27FC236}">
                <a16:creationId xmlns:a16="http://schemas.microsoft.com/office/drawing/2014/main" id="{5707B9D3-B514-8848-AC19-E1C03552426A}"/>
              </a:ext>
            </a:extLst>
          </p:cNvPr>
          <p:cNvPicPr>
            <a:picLocks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069614" y="3199900"/>
            <a:ext cx="273217" cy="2677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4" name="Picture 28">
            <a:extLst>
              <a:ext uri="{FF2B5EF4-FFF2-40B4-BE49-F238E27FC236}">
                <a16:creationId xmlns:a16="http://schemas.microsoft.com/office/drawing/2014/main" id="{A915D996-59DF-4C4B-B756-6E1235A72EF7}"/>
              </a:ext>
            </a:extLst>
          </p:cNvPr>
          <p:cNvPicPr>
            <a:picLocks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352574" y="3195767"/>
            <a:ext cx="273217" cy="2677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5" name="Picture 41">
            <a:extLst>
              <a:ext uri="{FF2B5EF4-FFF2-40B4-BE49-F238E27FC236}">
                <a16:creationId xmlns:a16="http://schemas.microsoft.com/office/drawing/2014/main" id="{45BBFC4B-EEE1-1244-9DB7-A715DB1F8723}"/>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5891548" y="3825261"/>
            <a:ext cx="289023" cy="123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6" name="Picture 41">
            <a:extLst>
              <a:ext uri="{FF2B5EF4-FFF2-40B4-BE49-F238E27FC236}">
                <a16:creationId xmlns:a16="http://schemas.microsoft.com/office/drawing/2014/main" id="{7F27683E-23F6-0B42-888E-2D82A0F49AC7}"/>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6430521" y="3825261"/>
            <a:ext cx="289023" cy="123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cxnSp>
        <p:nvCxnSpPr>
          <p:cNvPr id="64" name="直線コネクタ 63">
            <a:extLst>
              <a:ext uri="{FF2B5EF4-FFF2-40B4-BE49-F238E27FC236}">
                <a16:creationId xmlns:a16="http://schemas.microsoft.com/office/drawing/2014/main" id="{5844271E-15CB-1148-A405-0507911D46D0}"/>
              </a:ext>
            </a:extLst>
          </p:cNvPr>
          <p:cNvCxnSpPr>
            <a:cxnSpLocks/>
          </p:cNvCxnSpPr>
          <p:nvPr/>
        </p:nvCxnSpPr>
        <p:spPr>
          <a:xfrm>
            <a:off x="5965641" y="3610100"/>
            <a:ext cx="689474" cy="0"/>
          </a:xfrm>
          <a:prstGeom prst="line">
            <a:avLst/>
          </a:prstGeom>
          <a:ln w="25400">
            <a:solidFill>
              <a:schemeClr val="accent6"/>
            </a:solidFill>
          </a:ln>
        </p:spPr>
        <p:style>
          <a:lnRef idx="1">
            <a:schemeClr val="accent1"/>
          </a:lnRef>
          <a:fillRef idx="0">
            <a:schemeClr val="accent1"/>
          </a:fillRef>
          <a:effectRef idx="0">
            <a:schemeClr val="accent1"/>
          </a:effectRef>
          <a:fontRef idx="minor">
            <a:schemeClr val="tx1"/>
          </a:fontRef>
        </p:style>
      </p:cxnSp>
      <p:cxnSp>
        <p:nvCxnSpPr>
          <p:cNvPr id="66" name="直線コネクタ 65">
            <a:extLst>
              <a:ext uri="{FF2B5EF4-FFF2-40B4-BE49-F238E27FC236}">
                <a16:creationId xmlns:a16="http://schemas.microsoft.com/office/drawing/2014/main" id="{EFE10884-B09E-6B4F-B638-0ACCFDFFC163}"/>
              </a:ext>
            </a:extLst>
          </p:cNvPr>
          <p:cNvCxnSpPr>
            <a:cxnSpLocks/>
          </p:cNvCxnSpPr>
          <p:nvPr/>
        </p:nvCxnSpPr>
        <p:spPr>
          <a:xfrm flipV="1">
            <a:off x="6039764" y="3601323"/>
            <a:ext cx="0" cy="226743"/>
          </a:xfrm>
          <a:prstGeom prst="line">
            <a:avLst/>
          </a:prstGeom>
          <a:ln w="25400">
            <a:solidFill>
              <a:schemeClr val="accent6"/>
            </a:solidFill>
          </a:ln>
        </p:spPr>
        <p:style>
          <a:lnRef idx="1">
            <a:schemeClr val="accent1"/>
          </a:lnRef>
          <a:fillRef idx="0">
            <a:schemeClr val="accent1"/>
          </a:fillRef>
          <a:effectRef idx="0">
            <a:schemeClr val="accent1"/>
          </a:effectRef>
          <a:fontRef idx="minor">
            <a:schemeClr val="tx1"/>
          </a:fontRef>
        </p:style>
      </p:cxnSp>
      <p:cxnSp>
        <p:nvCxnSpPr>
          <p:cNvPr id="67" name="直線コネクタ 66">
            <a:extLst>
              <a:ext uri="{FF2B5EF4-FFF2-40B4-BE49-F238E27FC236}">
                <a16:creationId xmlns:a16="http://schemas.microsoft.com/office/drawing/2014/main" id="{6C11883F-AB53-FC41-856A-33BAB8F5519E}"/>
              </a:ext>
            </a:extLst>
          </p:cNvPr>
          <p:cNvCxnSpPr>
            <a:cxnSpLocks/>
          </p:cNvCxnSpPr>
          <p:nvPr/>
        </p:nvCxnSpPr>
        <p:spPr>
          <a:xfrm>
            <a:off x="6559772" y="3600991"/>
            <a:ext cx="0" cy="233468"/>
          </a:xfrm>
          <a:prstGeom prst="line">
            <a:avLst/>
          </a:prstGeom>
          <a:ln w="25400">
            <a:solidFill>
              <a:schemeClr val="accent6"/>
            </a:solidFill>
          </a:ln>
        </p:spPr>
        <p:style>
          <a:lnRef idx="1">
            <a:schemeClr val="accent1"/>
          </a:lnRef>
          <a:fillRef idx="0">
            <a:schemeClr val="accent1"/>
          </a:fillRef>
          <a:effectRef idx="0">
            <a:schemeClr val="accent1"/>
          </a:effectRef>
          <a:fontRef idx="minor">
            <a:schemeClr val="tx1"/>
          </a:fontRef>
        </p:style>
      </p:cxnSp>
      <p:sp>
        <p:nvSpPr>
          <p:cNvPr id="76" name="テキスト ボックス 75">
            <a:extLst>
              <a:ext uri="{FF2B5EF4-FFF2-40B4-BE49-F238E27FC236}">
                <a16:creationId xmlns:a16="http://schemas.microsoft.com/office/drawing/2014/main" id="{FF0391D6-ACD3-FD44-A920-55875DAB0807}"/>
              </a:ext>
            </a:extLst>
          </p:cNvPr>
          <p:cNvSpPr txBox="1"/>
          <p:nvPr/>
        </p:nvSpPr>
        <p:spPr>
          <a:xfrm>
            <a:off x="5988205" y="3631126"/>
            <a:ext cx="970137" cy="215444"/>
          </a:xfrm>
          <a:prstGeom prst="rect">
            <a:avLst/>
          </a:prstGeom>
          <a:noFill/>
        </p:spPr>
        <p:txBody>
          <a:bodyPr wrap="none" rtlCol="0">
            <a:spAutoFit/>
          </a:bodyPr>
          <a:lstStyle/>
          <a:p>
            <a:r>
              <a:rPr kumimoji="1" lang="ja-JP" altLang="en-US" sz="800" dirty="0">
                <a:latin typeface="MS PGothic" panose="020B0600070205080204" pitchFamily="34" charset="-128"/>
                <a:ea typeface="MS PGothic" panose="020B0600070205080204" pitchFamily="34" charset="-128"/>
              </a:rPr>
              <a:t>クライアント </a:t>
            </a:r>
            <a:r>
              <a:rPr kumimoji="1" lang="en-US" altLang="ja-JP" sz="800" dirty="0">
                <a:latin typeface="MS PGothic" panose="020B0600070205080204" pitchFamily="34" charset="-128"/>
                <a:ea typeface="MS PGothic" panose="020B0600070205080204" pitchFamily="34" charset="-128"/>
              </a:rPr>
              <a:t>VLAN</a:t>
            </a:r>
            <a:endParaRPr kumimoji="1" lang="ja-JP" altLang="en-US" sz="800" dirty="0">
              <a:latin typeface="MS PGothic" panose="020B0600070205080204" pitchFamily="34" charset="-128"/>
              <a:ea typeface="MS PGothic" panose="020B0600070205080204" pitchFamily="34" charset="-128"/>
            </a:endParaRPr>
          </a:p>
        </p:txBody>
      </p:sp>
      <p:cxnSp>
        <p:nvCxnSpPr>
          <p:cNvPr id="110" name="直線コネクタ 109">
            <a:extLst>
              <a:ext uri="{FF2B5EF4-FFF2-40B4-BE49-F238E27FC236}">
                <a16:creationId xmlns:a16="http://schemas.microsoft.com/office/drawing/2014/main" id="{83BD39FD-B4C4-1E4D-8C90-D103EE7A4B81}"/>
              </a:ext>
            </a:extLst>
          </p:cNvPr>
          <p:cNvCxnSpPr>
            <a:cxnSpLocks/>
          </p:cNvCxnSpPr>
          <p:nvPr/>
        </p:nvCxnSpPr>
        <p:spPr>
          <a:xfrm>
            <a:off x="7828402" y="2248912"/>
            <a:ext cx="689474" cy="0"/>
          </a:xfrm>
          <a:prstGeom prst="line">
            <a:avLst/>
          </a:prstGeom>
          <a:ln w="25400">
            <a:solidFill>
              <a:schemeClr val="accent6"/>
            </a:solidFill>
          </a:ln>
        </p:spPr>
        <p:style>
          <a:lnRef idx="1">
            <a:schemeClr val="accent1"/>
          </a:lnRef>
          <a:fillRef idx="0">
            <a:schemeClr val="accent1"/>
          </a:fillRef>
          <a:effectRef idx="0">
            <a:schemeClr val="accent1"/>
          </a:effectRef>
          <a:fontRef idx="minor">
            <a:schemeClr val="tx1"/>
          </a:fontRef>
        </p:style>
      </p:cxnSp>
      <p:cxnSp>
        <p:nvCxnSpPr>
          <p:cNvPr id="111" name="直線コネクタ 110">
            <a:extLst>
              <a:ext uri="{FF2B5EF4-FFF2-40B4-BE49-F238E27FC236}">
                <a16:creationId xmlns:a16="http://schemas.microsoft.com/office/drawing/2014/main" id="{BC4B49EE-F70D-294F-9155-EC125287FA84}"/>
              </a:ext>
            </a:extLst>
          </p:cNvPr>
          <p:cNvCxnSpPr>
            <a:cxnSpLocks/>
          </p:cNvCxnSpPr>
          <p:nvPr/>
        </p:nvCxnSpPr>
        <p:spPr>
          <a:xfrm flipV="1">
            <a:off x="7961517" y="2018911"/>
            <a:ext cx="0" cy="226743"/>
          </a:xfrm>
          <a:prstGeom prst="line">
            <a:avLst/>
          </a:prstGeom>
          <a:ln w="25400">
            <a:solidFill>
              <a:schemeClr val="accent6"/>
            </a:solidFill>
          </a:ln>
        </p:spPr>
        <p:style>
          <a:lnRef idx="1">
            <a:schemeClr val="accent1"/>
          </a:lnRef>
          <a:fillRef idx="0">
            <a:schemeClr val="accent1"/>
          </a:fillRef>
          <a:effectRef idx="0">
            <a:schemeClr val="accent1"/>
          </a:effectRef>
          <a:fontRef idx="minor">
            <a:schemeClr val="tx1"/>
          </a:fontRef>
        </p:style>
      </p:cxnSp>
      <p:cxnSp>
        <p:nvCxnSpPr>
          <p:cNvPr id="112" name="直線コネクタ 111">
            <a:extLst>
              <a:ext uri="{FF2B5EF4-FFF2-40B4-BE49-F238E27FC236}">
                <a16:creationId xmlns:a16="http://schemas.microsoft.com/office/drawing/2014/main" id="{2A50637E-96FC-0045-885A-B17690552583}"/>
              </a:ext>
            </a:extLst>
          </p:cNvPr>
          <p:cNvCxnSpPr>
            <a:cxnSpLocks/>
          </p:cNvCxnSpPr>
          <p:nvPr/>
        </p:nvCxnSpPr>
        <p:spPr>
          <a:xfrm>
            <a:off x="8356167" y="2018579"/>
            <a:ext cx="0" cy="233468"/>
          </a:xfrm>
          <a:prstGeom prst="line">
            <a:avLst/>
          </a:prstGeom>
          <a:ln w="25400">
            <a:solidFill>
              <a:schemeClr val="accent6"/>
            </a:solidFill>
          </a:ln>
        </p:spPr>
        <p:style>
          <a:lnRef idx="1">
            <a:schemeClr val="accent1"/>
          </a:lnRef>
          <a:fillRef idx="0">
            <a:schemeClr val="accent1"/>
          </a:fillRef>
          <a:effectRef idx="0">
            <a:schemeClr val="accent1"/>
          </a:effectRef>
          <a:fontRef idx="minor">
            <a:schemeClr val="tx1"/>
          </a:fontRef>
        </p:style>
      </p:cxnSp>
      <p:sp>
        <p:nvSpPr>
          <p:cNvPr id="113" name="テキスト ボックス 112">
            <a:extLst>
              <a:ext uri="{FF2B5EF4-FFF2-40B4-BE49-F238E27FC236}">
                <a16:creationId xmlns:a16="http://schemas.microsoft.com/office/drawing/2014/main" id="{ACC2FF5A-63B0-C243-8580-5DA237A47AB5}"/>
              </a:ext>
            </a:extLst>
          </p:cNvPr>
          <p:cNvSpPr txBox="1"/>
          <p:nvPr/>
        </p:nvSpPr>
        <p:spPr>
          <a:xfrm>
            <a:off x="7689821" y="2210006"/>
            <a:ext cx="970137" cy="215444"/>
          </a:xfrm>
          <a:prstGeom prst="rect">
            <a:avLst/>
          </a:prstGeom>
          <a:noFill/>
        </p:spPr>
        <p:txBody>
          <a:bodyPr wrap="none" rtlCol="0">
            <a:spAutoFit/>
          </a:bodyPr>
          <a:lstStyle/>
          <a:p>
            <a:r>
              <a:rPr kumimoji="1" lang="ja-JP" altLang="en-US" sz="800" dirty="0">
                <a:latin typeface="MS PGothic" panose="020B0600070205080204" pitchFamily="34" charset="-128"/>
                <a:ea typeface="MS PGothic" panose="020B0600070205080204" pitchFamily="34" charset="-128"/>
              </a:rPr>
              <a:t>クライアント </a:t>
            </a:r>
            <a:r>
              <a:rPr kumimoji="1" lang="en-US" altLang="ja-JP" sz="800" dirty="0">
                <a:latin typeface="MS PGothic" panose="020B0600070205080204" pitchFamily="34" charset="-128"/>
                <a:ea typeface="MS PGothic" panose="020B0600070205080204" pitchFamily="34" charset="-128"/>
              </a:rPr>
              <a:t>VLAN</a:t>
            </a:r>
            <a:endParaRPr kumimoji="1" lang="ja-JP" altLang="en-US" sz="800" dirty="0">
              <a:latin typeface="MS PGothic" panose="020B0600070205080204" pitchFamily="34" charset="-128"/>
              <a:ea typeface="MS PGothic" panose="020B0600070205080204" pitchFamily="34" charset="-128"/>
            </a:endParaRPr>
          </a:p>
        </p:txBody>
      </p:sp>
      <p:pic>
        <p:nvPicPr>
          <p:cNvPr id="119" name="Picture 52" descr="WLAN_Controller">
            <a:extLst>
              <a:ext uri="{FF2B5EF4-FFF2-40B4-BE49-F238E27FC236}">
                <a16:creationId xmlns:a16="http://schemas.microsoft.com/office/drawing/2014/main" id="{AF8CC114-D064-B84F-A7BA-0725D255D95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809958" y="4233137"/>
            <a:ext cx="398458" cy="195510"/>
          </a:xfrm>
          <a:prstGeom prst="rect">
            <a:avLst/>
          </a:prstGeom>
          <a:noFill/>
          <a:extLst>
            <a:ext uri="{909E8E84-426E-40DD-AFC4-6F175D3DCCD1}">
              <a14:hiddenFill xmlns:a14="http://schemas.microsoft.com/office/drawing/2010/main">
                <a:solidFill>
                  <a:srgbClr val="FFFFFF"/>
                </a:solidFill>
              </a14:hiddenFill>
            </a:ext>
          </a:extLst>
        </p:spPr>
      </p:pic>
      <p:cxnSp>
        <p:nvCxnSpPr>
          <p:cNvPr id="120" name="直線コネクタ 119">
            <a:extLst>
              <a:ext uri="{FF2B5EF4-FFF2-40B4-BE49-F238E27FC236}">
                <a16:creationId xmlns:a16="http://schemas.microsoft.com/office/drawing/2014/main" id="{98B660EB-CD77-D345-9C30-479321DA9603}"/>
              </a:ext>
            </a:extLst>
          </p:cNvPr>
          <p:cNvCxnSpPr>
            <a:cxnSpLocks/>
            <a:stCxn id="119" idx="0"/>
          </p:cNvCxnSpPr>
          <p:nvPr/>
        </p:nvCxnSpPr>
        <p:spPr>
          <a:xfrm flipV="1">
            <a:off x="8009187" y="3799423"/>
            <a:ext cx="326094" cy="433714"/>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1" name="直線コネクタ 120">
            <a:extLst>
              <a:ext uri="{FF2B5EF4-FFF2-40B4-BE49-F238E27FC236}">
                <a16:creationId xmlns:a16="http://schemas.microsoft.com/office/drawing/2014/main" id="{21CD9EA1-5383-0A47-A893-D3EB67D77B65}"/>
              </a:ext>
            </a:extLst>
          </p:cNvPr>
          <p:cNvCxnSpPr>
            <a:cxnSpLocks/>
            <a:stCxn id="126" idx="0"/>
          </p:cNvCxnSpPr>
          <p:nvPr/>
        </p:nvCxnSpPr>
        <p:spPr>
          <a:xfrm flipV="1">
            <a:off x="8359592" y="3799423"/>
            <a:ext cx="0" cy="440756"/>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2" name="直線コネクタ 121">
            <a:extLst>
              <a:ext uri="{FF2B5EF4-FFF2-40B4-BE49-F238E27FC236}">
                <a16:creationId xmlns:a16="http://schemas.microsoft.com/office/drawing/2014/main" id="{7A07BFB3-0A4A-E148-B3B5-88B5F9FC484F}"/>
              </a:ext>
            </a:extLst>
          </p:cNvPr>
          <p:cNvCxnSpPr>
            <a:cxnSpLocks/>
            <a:stCxn id="119" idx="0"/>
          </p:cNvCxnSpPr>
          <p:nvPr/>
        </p:nvCxnSpPr>
        <p:spPr>
          <a:xfrm flipH="1" flipV="1">
            <a:off x="8007077" y="3789071"/>
            <a:ext cx="2110" cy="444066"/>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3" name="直線コネクタ 122">
            <a:extLst>
              <a:ext uri="{FF2B5EF4-FFF2-40B4-BE49-F238E27FC236}">
                <a16:creationId xmlns:a16="http://schemas.microsoft.com/office/drawing/2014/main" id="{0B6656EF-A5AB-EC40-8EC0-DDB079553FAD}"/>
              </a:ext>
            </a:extLst>
          </p:cNvPr>
          <p:cNvCxnSpPr>
            <a:cxnSpLocks/>
            <a:stCxn id="126" idx="0"/>
          </p:cNvCxnSpPr>
          <p:nvPr/>
        </p:nvCxnSpPr>
        <p:spPr>
          <a:xfrm flipH="1" flipV="1">
            <a:off x="8022214" y="3789753"/>
            <a:ext cx="337378" cy="450426"/>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pic>
        <p:nvPicPr>
          <p:cNvPr id="126" name="Picture 52" descr="WLAN_Controller">
            <a:extLst>
              <a:ext uri="{FF2B5EF4-FFF2-40B4-BE49-F238E27FC236}">
                <a16:creationId xmlns:a16="http://schemas.microsoft.com/office/drawing/2014/main" id="{CF3998C5-BBAD-C84B-B0F2-EC9780DA2F3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160363" y="4240179"/>
            <a:ext cx="398458" cy="195510"/>
          </a:xfrm>
          <a:prstGeom prst="rect">
            <a:avLst/>
          </a:prstGeom>
          <a:noFill/>
          <a:extLst>
            <a:ext uri="{909E8E84-426E-40DD-AFC4-6F175D3DCCD1}">
              <a14:hiddenFill xmlns:a14="http://schemas.microsoft.com/office/drawing/2010/main">
                <a:solidFill>
                  <a:srgbClr val="FFFFFF"/>
                </a:solidFill>
              </a14:hiddenFill>
            </a:ext>
          </a:extLst>
        </p:spPr>
      </p:pic>
      <p:sp>
        <p:nvSpPr>
          <p:cNvPr id="127" name="テキスト ボックス 126">
            <a:extLst>
              <a:ext uri="{FF2B5EF4-FFF2-40B4-BE49-F238E27FC236}">
                <a16:creationId xmlns:a16="http://schemas.microsoft.com/office/drawing/2014/main" id="{7E79F955-63F0-444A-8747-3F49C9BE7207}"/>
              </a:ext>
            </a:extLst>
          </p:cNvPr>
          <p:cNvSpPr txBox="1"/>
          <p:nvPr/>
        </p:nvSpPr>
        <p:spPr>
          <a:xfrm>
            <a:off x="7298872" y="4083491"/>
            <a:ext cx="692818" cy="215444"/>
          </a:xfrm>
          <a:prstGeom prst="rect">
            <a:avLst/>
          </a:prstGeom>
          <a:noFill/>
        </p:spPr>
        <p:txBody>
          <a:bodyPr wrap="none" rtlCol="0">
            <a:spAutoFit/>
          </a:bodyPr>
          <a:lstStyle/>
          <a:p>
            <a:r>
              <a:rPr kumimoji="1" lang="ja-JP" altLang="en-US" sz="800">
                <a:latin typeface="MS PGothic" panose="020B0600070205080204" pitchFamily="34" charset="-128"/>
                <a:ea typeface="MS PGothic" panose="020B0600070205080204" pitchFamily="34" charset="-128"/>
              </a:rPr>
              <a:t>コントローラ</a:t>
            </a:r>
            <a:endParaRPr kumimoji="1" lang="ja-JP" altLang="en-US" sz="800" dirty="0">
              <a:latin typeface="MS PGothic" panose="020B0600070205080204" pitchFamily="34" charset="-128"/>
              <a:ea typeface="MS PGothic" panose="020B0600070205080204" pitchFamily="34" charset="-128"/>
            </a:endParaRPr>
          </a:p>
        </p:txBody>
      </p:sp>
      <p:pic>
        <p:nvPicPr>
          <p:cNvPr id="114" name="Picture 14">
            <a:extLst>
              <a:ext uri="{FF2B5EF4-FFF2-40B4-BE49-F238E27FC236}">
                <a16:creationId xmlns:a16="http://schemas.microsoft.com/office/drawing/2014/main" id="{A84CE08E-8726-0D49-8DB1-7D1E16D41167}"/>
              </a:ext>
            </a:extLst>
          </p:cNvPr>
          <p:cNvPicPr>
            <a:picLocks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7358870" y="3044484"/>
            <a:ext cx="1350144" cy="83341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88" name="テキスト プレースホルダー 8">
            <a:extLst>
              <a:ext uri="{FF2B5EF4-FFF2-40B4-BE49-F238E27FC236}">
                <a16:creationId xmlns:a16="http://schemas.microsoft.com/office/drawing/2014/main" id="{FD11C13A-2A79-4C46-B3CD-EFED5DEC59AE}"/>
              </a:ext>
            </a:extLst>
          </p:cNvPr>
          <p:cNvSpPr txBox="1">
            <a:spLocks/>
          </p:cNvSpPr>
          <p:nvPr/>
        </p:nvSpPr>
        <p:spPr>
          <a:xfrm>
            <a:off x="533400" y="60960"/>
            <a:ext cx="7084679" cy="326233"/>
          </a:xfrm>
          <a:prstGeom prst="rect">
            <a:avLst/>
          </a:prstGeom>
        </p:spPr>
        <p:txBody>
          <a:bodyPr wrap="square" lIns="91420" tIns="45710" rIns="91420" bIns="45710" anchor="b" anchorCtr="0">
            <a:noAutofit/>
          </a:bodyPr>
          <a:lstStyle>
            <a:lvl1pPr marL="169863" indent="-169863" algn="l" defTabSz="603575" rtl="0" eaLnBrk="1" fontAlgn="base" hangingPunct="1">
              <a:lnSpc>
                <a:spcPct val="100000"/>
              </a:lnSpc>
              <a:spcBef>
                <a:spcPct val="50000"/>
              </a:spcBef>
              <a:spcAft>
                <a:spcPct val="0"/>
              </a:spcAft>
              <a:buClr>
                <a:schemeClr val="tx2"/>
              </a:buClr>
              <a:buSzPct val="90000"/>
              <a:buFont typeface="Arial" charset="0"/>
              <a:buNone/>
              <a:defRPr lang="en-US" sz="1400" b="0" i="0" kern="1200">
                <a:solidFill>
                  <a:schemeClr val="tx1"/>
                </a:solidFill>
                <a:latin typeface="+mn-lt"/>
                <a:ea typeface="ＭＳ Ｐゴシック" charset="0"/>
                <a:cs typeface="CiscoSans ExtraLight"/>
              </a:defRPr>
            </a:lvl1pPr>
            <a:lvl2pPr marL="358775" indent="-215900" algn="l" defTabSz="684213" rtl="0" eaLnBrk="1" fontAlgn="base" hangingPunct="1">
              <a:lnSpc>
                <a:spcPct val="95000"/>
              </a:lnSpc>
              <a:spcBef>
                <a:spcPts val="600"/>
              </a:spcBef>
              <a:spcAft>
                <a:spcPct val="0"/>
              </a:spcAft>
              <a:buClr>
                <a:schemeClr val="tx2"/>
              </a:buClr>
              <a:buFont typeface="Arial" pitchFamily="34" charset="0"/>
              <a:buNone/>
              <a:defRPr lang="en-US" sz="1100" kern="1200">
                <a:solidFill>
                  <a:schemeClr val="tx1"/>
                </a:solidFill>
                <a:latin typeface="+mn-lt"/>
                <a:ea typeface="ＭＳ Ｐゴシック" charset="0"/>
                <a:cs typeface="CiscoSans"/>
              </a:defRPr>
            </a:lvl2pPr>
            <a:lvl3pPr marL="431800" indent="-169863" algn="l" defTabSz="684213" rtl="0" eaLnBrk="1" fontAlgn="base" hangingPunct="1">
              <a:lnSpc>
                <a:spcPct val="95000"/>
              </a:lnSpc>
              <a:spcBef>
                <a:spcPts val="625"/>
              </a:spcBef>
              <a:spcAft>
                <a:spcPct val="0"/>
              </a:spcAft>
              <a:buFont typeface="Arial" pitchFamily="34" charset="0"/>
              <a:buNone/>
              <a:defRPr lang="en-US" sz="1100" kern="1200">
                <a:solidFill>
                  <a:schemeClr val="tx1"/>
                </a:solidFill>
                <a:latin typeface="+mn-lt"/>
                <a:ea typeface="ＭＳ Ｐゴシック" charset="0"/>
                <a:cs typeface="CiscoSans"/>
              </a:defRPr>
            </a:lvl3pPr>
            <a:lvl4pPr marL="503238" indent="-169863" algn="l" defTabSz="684213" rtl="0" eaLnBrk="1" fontAlgn="base" hangingPunct="1">
              <a:lnSpc>
                <a:spcPct val="95000"/>
              </a:lnSpc>
              <a:spcBef>
                <a:spcPts val="625"/>
              </a:spcBef>
              <a:spcAft>
                <a:spcPct val="0"/>
              </a:spcAft>
              <a:buFont typeface="Arial" pitchFamily="34" charset="0"/>
              <a:buNone/>
              <a:defRPr lang="en-US" sz="1100" kern="1200">
                <a:solidFill>
                  <a:schemeClr val="tx1"/>
                </a:solidFill>
                <a:latin typeface="+mn-lt"/>
                <a:ea typeface="ＭＳ Ｐゴシック" charset="0"/>
                <a:cs typeface="CiscoSans"/>
              </a:defRPr>
            </a:lvl4pPr>
            <a:lvl5pPr marL="574675" indent="-169863" algn="l" defTabSz="684213" rtl="0" eaLnBrk="1" fontAlgn="base" hangingPunct="1">
              <a:lnSpc>
                <a:spcPct val="95000"/>
              </a:lnSpc>
              <a:spcBef>
                <a:spcPts val="625"/>
              </a:spcBef>
              <a:spcAft>
                <a:spcPct val="0"/>
              </a:spcAft>
              <a:buFont typeface="Arial" pitchFamily="34" charset="0"/>
              <a:buNone/>
              <a:defRPr lang="en-US" sz="1100" kern="1200">
                <a:solidFill>
                  <a:schemeClr val="tx1"/>
                </a:solidFill>
                <a:latin typeface="+mn-lt"/>
                <a:ea typeface="ＭＳ Ｐゴシック" charset="0"/>
                <a:cs typeface="CiscoSans"/>
              </a:defRPr>
            </a:lvl5pPr>
            <a:lvl6pPr marL="863856" indent="-171445" algn="l" defTabSz="685777" rtl="0" eaLnBrk="1" latinLnBrk="0" hangingPunct="1">
              <a:spcBef>
                <a:spcPts val="600"/>
              </a:spcBef>
              <a:buFont typeface="Arial" pitchFamily="34" charset="0"/>
              <a:buChar char="•"/>
              <a:defRPr sz="900" kern="1200" baseline="0">
                <a:solidFill>
                  <a:schemeClr val="tx1"/>
                </a:solidFill>
                <a:latin typeface="+mn-lt"/>
                <a:ea typeface="+mn-ea"/>
                <a:cs typeface="+mn-cs"/>
              </a:defRPr>
            </a:lvl6pPr>
            <a:lvl7pPr marL="935844" indent="-171422" algn="l" defTabSz="685777" rtl="0" eaLnBrk="1" latinLnBrk="0" hangingPunct="1">
              <a:spcBef>
                <a:spcPts val="600"/>
              </a:spcBef>
              <a:buFont typeface="Arial" pitchFamily="34" charset="0"/>
              <a:buChar char="•"/>
              <a:defRPr sz="800" kern="1200" baseline="0">
                <a:solidFill>
                  <a:schemeClr val="tx1"/>
                </a:solidFill>
                <a:latin typeface="+mn-lt"/>
                <a:ea typeface="+mn-ea"/>
                <a:cs typeface="+mn-cs"/>
              </a:defRPr>
            </a:lvl7pPr>
            <a:lvl8pPr marL="2400220" indent="0" algn="l" defTabSz="685777" rtl="0" eaLnBrk="1" latinLnBrk="0" hangingPunct="1">
              <a:spcBef>
                <a:spcPct val="20000"/>
              </a:spcBef>
              <a:buFont typeface="Arial" pitchFamily="34" charset="0"/>
              <a:buNone/>
              <a:defRPr sz="1500" kern="1200">
                <a:solidFill>
                  <a:schemeClr val="tx1"/>
                </a:solidFill>
                <a:latin typeface="+mn-lt"/>
                <a:ea typeface="+mn-ea"/>
                <a:cs typeface="+mn-cs"/>
              </a:defRPr>
            </a:lvl8pPr>
            <a:lvl9pPr marL="2914553" indent="-171445" algn="l" defTabSz="685777" rtl="0" eaLnBrk="1" latinLnBrk="0" hangingPunct="1">
              <a:spcBef>
                <a:spcPct val="20000"/>
              </a:spcBef>
              <a:buFont typeface="Arial" pitchFamily="34" charset="0"/>
              <a:buChar char="•"/>
              <a:defRPr sz="1500" kern="1200">
                <a:solidFill>
                  <a:schemeClr val="tx1"/>
                </a:solidFill>
                <a:latin typeface="+mn-lt"/>
                <a:ea typeface="+mn-ea"/>
                <a:cs typeface="+mn-cs"/>
              </a:defRPr>
            </a:lvl9pPr>
          </a:lstStyle>
          <a:p>
            <a:r>
              <a:rPr kumimoji="1" lang="en-US" altLang="ja-JP" dirty="0"/>
              <a:t>2.9 </a:t>
            </a:r>
            <a:r>
              <a:rPr kumimoji="1" lang="ja-JP" altLang="en-US"/>
              <a:t>無線 </a:t>
            </a:r>
            <a:r>
              <a:rPr kumimoji="1" lang="en-US" altLang="ja-JP" dirty="0"/>
              <a:t>LAN </a:t>
            </a:r>
            <a:r>
              <a:rPr kumimoji="1" lang="ja-JP" altLang="en-US"/>
              <a:t>の構成</a:t>
            </a:r>
          </a:p>
        </p:txBody>
      </p:sp>
      <p:sp>
        <p:nvSpPr>
          <p:cNvPr id="97" name="タイトル 10">
            <a:extLst>
              <a:ext uri="{FF2B5EF4-FFF2-40B4-BE49-F238E27FC236}">
                <a16:creationId xmlns:a16="http://schemas.microsoft.com/office/drawing/2014/main" id="{DBD37443-2CC1-A145-9B1A-FE1C5964C1AD}"/>
              </a:ext>
            </a:extLst>
          </p:cNvPr>
          <p:cNvSpPr>
            <a:spLocks noGrp="1"/>
          </p:cNvSpPr>
          <p:nvPr>
            <p:ph type="title"/>
          </p:nvPr>
        </p:nvSpPr>
        <p:spPr>
          <a:xfrm>
            <a:off x="533400" y="400801"/>
            <a:ext cx="8345488" cy="372197"/>
          </a:xfrm>
        </p:spPr>
        <p:txBody>
          <a:bodyPr/>
          <a:lstStyle/>
          <a:p>
            <a:r>
              <a:rPr lang="ja-JP" altLang="en-US"/>
              <a:t>無線 </a:t>
            </a:r>
            <a:r>
              <a:rPr lang="en-US" altLang="ja-JP" dirty="0"/>
              <a:t>LAN </a:t>
            </a:r>
            <a:r>
              <a:rPr lang="ja-JP" altLang="en-US"/>
              <a:t>アクセスポイントの接続</a:t>
            </a:r>
          </a:p>
        </p:txBody>
      </p:sp>
    </p:spTree>
    <p:extLst>
      <p:ext uri="{BB962C8B-B14F-4D97-AF65-F5344CB8AC3E}">
        <p14:creationId xmlns:p14="http://schemas.microsoft.com/office/powerpoint/2010/main" val="2261878174"/>
      </p:ext>
    </p:extLst>
  </p:cSld>
  <p:clrMapOvr>
    <a:masterClrMapping/>
  </p:clrMapOvr>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a:extLst>
              <a:ext uri="{FF2B5EF4-FFF2-40B4-BE49-F238E27FC236}">
                <a16:creationId xmlns:a16="http://schemas.microsoft.com/office/drawing/2014/main" id="{F440F436-AADE-8348-858A-8DEEBCE6F0F8}"/>
              </a:ext>
            </a:extLst>
          </p:cNvPr>
          <p:cNvSpPr>
            <a:spLocks noGrp="1"/>
          </p:cNvSpPr>
          <p:nvPr>
            <p:ph type="title"/>
          </p:nvPr>
        </p:nvSpPr>
        <p:spPr/>
        <p:txBody>
          <a:bodyPr/>
          <a:lstStyle/>
          <a:p>
            <a:r>
              <a:rPr kumimoji="1" lang="en-US" altLang="ja-JP" dirty="0">
                <a:latin typeface="+mn-lt"/>
                <a:ea typeface="MS PGothic" panose="020B0600070205080204" pitchFamily="34" charset="-128"/>
              </a:rPr>
              <a:t>2.10  IP </a:t>
            </a:r>
            <a:r>
              <a:rPr kumimoji="1" lang="ja-JP" altLang="en-US">
                <a:latin typeface="+mn-lt"/>
                <a:ea typeface="MS PGothic" panose="020B0600070205080204" pitchFamily="34" charset="-128"/>
              </a:rPr>
              <a:t>マルチキャ　</a:t>
            </a:r>
            <a:br>
              <a:rPr kumimoji="1" lang="en-US" altLang="ja-JP" dirty="0">
                <a:latin typeface="+mn-lt"/>
                <a:ea typeface="MS PGothic" panose="020B0600070205080204" pitchFamily="34" charset="-128"/>
              </a:rPr>
            </a:br>
            <a:r>
              <a:rPr kumimoji="1" lang="ja-JP" altLang="en-US">
                <a:latin typeface="+mn-lt"/>
                <a:ea typeface="MS PGothic" panose="020B0600070205080204" pitchFamily="34" charset="-128"/>
              </a:rPr>
              <a:t>　　　　スト</a:t>
            </a:r>
          </a:p>
        </p:txBody>
      </p:sp>
      <p:sp>
        <p:nvSpPr>
          <p:cNvPr id="3" name="Slide Number Placeholder 4">
            <a:extLst>
              <a:ext uri="{FF2B5EF4-FFF2-40B4-BE49-F238E27FC236}">
                <a16:creationId xmlns:a16="http://schemas.microsoft.com/office/drawing/2014/main" id="{7DCA697E-A0D6-9646-9503-F935AE2FC0CF}"/>
              </a:ext>
            </a:extLst>
          </p:cNvPr>
          <p:cNvSpPr txBox="1">
            <a:spLocks/>
          </p:cNvSpPr>
          <p:nvPr/>
        </p:nvSpPr>
        <p:spPr>
          <a:xfrm>
            <a:off x="8648700" y="4884738"/>
            <a:ext cx="495300" cy="274637"/>
          </a:xfrm>
          <a:prstGeom prst="rect">
            <a:avLst/>
          </a:prstGeom>
        </p:spPr>
        <p:txBody>
          <a:bodyPr>
            <a:noAutofit/>
          </a:bodyPr>
          <a:lstStyle>
            <a:defPPr>
              <a:defRPr lang="en-US"/>
            </a:defPPr>
            <a:lvl1pPr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1pPr>
            <a:lvl2pPr marL="4572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2pPr>
            <a:lvl3pPr marL="9144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3pPr>
            <a:lvl4pPr marL="13716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4pPr>
            <a:lvl5pPr marL="18288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5pPr>
            <a:lvl6pPr marL="2286000" algn="l" defTabSz="457200" rtl="0" eaLnBrk="1" latinLnBrk="0" hangingPunct="1">
              <a:defRPr kern="1200">
                <a:solidFill>
                  <a:schemeClr val="tx1"/>
                </a:solidFill>
                <a:latin typeface="Arial" charset="0"/>
                <a:ea typeface="ＭＳ Ｐゴシック" charset="0"/>
                <a:cs typeface="ＭＳ Ｐゴシック" charset="0"/>
              </a:defRPr>
            </a:lvl6pPr>
            <a:lvl7pPr marL="2743200" algn="l" defTabSz="457200" rtl="0" eaLnBrk="1" latinLnBrk="0" hangingPunct="1">
              <a:defRPr kern="1200">
                <a:solidFill>
                  <a:schemeClr val="tx1"/>
                </a:solidFill>
                <a:latin typeface="Arial" charset="0"/>
                <a:ea typeface="ＭＳ Ｐゴシック" charset="0"/>
                <a:cs typeface="ＭＳ Ｐゴシック" charset="0"/>
              </a:defRPr>
            </a:lvl7pPr>
            <a:lvl8pPr marL="3200400" algn="l" defTabSz="457200" rtl="0" eaLnBrk="1" latinLnBrk="0" hangingPunct="1">
              <a:defRPr kern="1200">
                <a:solidFill>
                  <a:schemeClr val="tx1"/>
                </a:solidFill>
                <a:latin typeface="Arial" charset="0"/>
                <a:ea typeface="ＭＳ Ｐゴシック" charset="0"/>
                <a:cs typeface="ＭＳ Ｐゴシック" charset="0"/>
              </a:defRPr>
            </a:lvl8pPr>
            <a:lvl9pPr marL="3657600" algn="l" defTabSz="457200" rtl="0" eaLnBrk="1" latinLnBrk="0" hangingPunct="1">
              <a:defRPr kern="1200">
                <a:solidFill>
                  <a:schemeClr val="tx1"/>
                </a:solidFill>
                <a:latin typeface="Arial" charset="0"/>
                <a:ea typeface="ＭＳ Ｐゴシック" charset="0"/>
                <a:cs typeface="ＭＳ Ｐゴシック" charset="0"/>
              </a:defRPr>
            </a:lvl9pPr>
          </a:lstStyle>
          <a:p>
            <a:fld id="{3945D0FD-48F1-4D72-80C5-FFB60B92A834}" type="slidenum">
              <a:rPr lang="en-US" sz="900" smtClean="0">
                <a:latin typeface="+mn-lt"/>
                <a:ea typeface="MS PGothic" panose="020B0600070205080204" pitchFamily="34" charset="-128"/>
              </a:rPr>
              <a:pPr/>
              <a:t>71</a:t>
            </a:fld>
            <a:endParaRPr lang="en-US" sz="900">
              <a:latin typeface="+mn-lt"/>
              <a:ea typeface="MS PGothic" panose="020B0600070205080204" pitchFamily="34" charset="-128"/>
            </a:endParaRPr>
          </a:p>
        </p:txBody>
      </p:sp>
    </p:spTree>
    <p:extLst>
      <p:ext uri="{BB962C8B-B14F-4D97-AF65-F5344CB8AC3E}">
        <p14:creationId xmlns:p14="http://schemas.microsoft.com/office/powerpoint/2010/main" val="3874410750"/>
      </p:ext>
    </p:extLst>
  </p:cSld>
  <p:clrMapOvr>
    <a:masterClrMapping/>
  </p:clrMapOvr>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 name="Slide Number Placeholder 4">
            <a:extLst>
              <a:ext uri="{FF2B5EF4-FFF2-40B4-BE49-F238E27FC236}">
                <a16:creationId xmlns:a16="http://schemas.microsoft.com/office/drawing/2014/main" id="{92E44DA7-AADE-A54A-B561-802578325049}"/>
              </a:ext>
            </a:extLst>
          </p:cNvPr>
          <p:cNvSpPr txBox="1">
            <a:spLocks/>
          </p:cNvSpPr>
          <p:nvPr/>
        </p:nvSpPr>
        <p:spPr>
          <a:xfrm>
            <a:off x="8648700" y="4884738"/>
            <a:ext cx="495300" cy="274637"/>
          </a:xfrm>
          <a:prstGeom prst="rect">
            <a:avLst/>
          </a:prstGeom>
        </p:spPr>
        <p:txBody>
          <a:bodyPr>
            <a:noAutofit/>
          </a:bodyPr>
          <a:lstStyle>
            <a:defPPr>
              <a:defRPr lang="en-US"/>
            </a:defPPr>
            <a:lvl1pPr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1pPr>
            <a:lvl2pPr marL="4572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2pPr>
            <a:lvl3pPr marL="9144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3pPr>
            <a:lvl4pPr marL="13716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4pPr>
            <a:lvl5pPr marL="18288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5pPr>
            <a:lvl6pPr marL="2286000" algn="l" defTabSz="457200" rtl="0" eaLnBrk="1" latinLnBrk="0" hangingPunct="1">
              <a:defRPr kern="1200">
                <a:solidFill>
                  <a:schemeClr val="tx1"/>
                </a:solidFill>
                <a:latin typeface="Arial" charset="0"/>
                <a:ea typeface="ＭＳ Ｐゴシック" charset="0"/>
                <a:cs typeface="ＭＳ Ｐゴシック" charset="0"/>
              </a:defRPr>
            </a:lvl6pPr>
            <a:lvl7pPr marL="2743200" algn="l" defTabSz="457200" rtl="0" eaLnBrk="1" latinLnBrk="0" hangingPunct="1">
              <a:defRPr kern="1200">
                <a:solidFill>
                  <a:schemeClr val="tx1"/>
                </a:solidFill>
                <a:latin typeface="Arial" charset="0"/>
                <a:ea typeface="ＭＳ Ｐゴシック" charset="0"/>
                <a:cs typeface="ＭＳ Ｐゴシック" charset="0"/>
              </a:defRPr>
            </a:lvl7pPr>
            <a:lvl8pPr marL="3200400" algn="l" defTabSz="457200" rtl="0" eaLnBrk="1" latinLnBrk="0" hangingPunct="1">
              <a:defRPr kern="1200">
                <a:solidFill>
                  <a:schemeClr val="tx1"/>
                </a:solidFill>
                <a:latin typeface="Arial" charset="0"/>
                <a:ea typeface="ＭＳ Ｐゴシック" charset="0"/>
                <a:cs typeface="ＭＳ Ｐゴシック" charset="0"/>
              </a:defRPr>
            </a:lvl8pPr>
            <a:lvl9pPr marL="3657600" algn="l" defTabSz="457200" rtl="0" eaLnBrk="1" latinLnBrk="0" hangingPunct="1">
              <a:defRPr kern="1200">
                <a:solidFill>
                  <a:schemeClr val="tx1"/>
                </a:solidFill>
                <a:latin typeface="Arial" charset="0"/>
                <a:ea typeface="ＭＳ Ｐゴシック" charset="0"/>
                <a:cs typeface="ＭＳ Ｐゴシック" charset="0"/>
              </a:defRPr>
            </a:lvl9pPr>
          </a:lstStyle>
          <a:p>
            <a:fld id="{3945D0FD-48F1-4D72-80C5-FFB60B92A834}" type="slidenum">
              <a:rPr lang="en-US" sz="900" smtClean="0">
                <a:latin typeface="MS PGothic" panose="020B0600070205080204" pitchFamily="34" charset="-128"/>
                <a:ea typeface="MS PGothic" panose="020B0600070205080204" pitchFamily="34" charset="-128"/>
              </a:rPr>
              <a:pPr/>
              <a:t>72</a:t>
            </a:fld>
            <a:endParaRPr lang="en-US" sz="900" dirty="0">
              <a:latin typeface="MS PGothic" panose="020B0600070205080204" pitchFamily="34" charset="-128"/>
              <a:ea typeface="MS PGothic" panose="020B0600070205080204" pitchFamily="34" charset="-128"/>
            </a:endParaRPr>
          </a:p>
        </p:txBody>
      </p:sp>
      <p:sp>
        <p:nvSpPr>
          <p:cNvPr id="15" name="テキスト プレースホルダー 3">
            <a:extLst>
              <a:ext uri="{FF2B5EF4-FFF2-40B4-BE49-F238E27FC236}">
                <a16:creationId xmlns:a16="http://schemas.microsoft.com/office/drawing/2014/main" id="{CCDFDF2A-2952-4640-9346-337A4C2BF6C7}"/>
              </a:ext>
            </a:extLst>
          </p:cNvPr>
          <p:cNvSpPr txBox="1">
            <a:spLocks/>
          </p:cNvSpPr>
          <p:nvPr/>
        </p:nvSpPr>
        <p:spPr>
          <a:xfrm>
            <a:off x="228598" y="968642"/>
            <a:ext cx="6445167" cy="3916096"/>
          </a:xfrm>
          <a:prstGeom prst="rect">
            <a:avLst/>
          </a:prstGeom>
        </p:spPr>
        <p:txBody>
          <a:bodyPr/>
          <a:lstStyle>
            <a:lvl1pPr marL="169863" indent="-169863" algn="l" defTabSz="684213" rtl="0" eaLnBrk="1" fontAlgn="base" hangingPunct="1">
              <a:lnSpc>
                <a:spcPct val="95000"/>
              </a:lnSpc>
              <a:spcBef>
                <a:spcPts val="1075"/>
              </a:spcBef>
              <a:spcAft>
                <a:spcPct val="0"/>
              </a:spcAft>
              <a:buClr>
                <a:schemeClr val="tx2"/>
              </a:buClr>
              <a:buSzPct val="90000"/>
              <a:buFont typeface="Arial" charset="0"/>
              <a:buChar char="•"/>
              <a:defRPr lang="en-US" sz="1500" kern="1200" dirty="0">
                <a:solidFill>
                  <a:schemeClr val="tx1"/>
                </a:solidFill>
                <a:latin typeface="+mn-lt"/>
                <a:ea typeface="ＭＳ Ｐゴシック" charset="0"/>
                <a:cs typeface="CiscoSans"/>
              </a:defRPr>
            </a:lvl1pPr>
            <a:lvl2pPr marL="358775" indent="-215900" algn="l" defTabSz="684213" rtl="0" eaLnBrk="1" fontAlgn="base" hangingPunct="1">
              <a:lnSpc>
                <a:spcPct val="95000"/>
              </a:lnSpc>
              <a:spcBef>
                <a:spcPts val="600"/>
              </a:spcBef>
              <a:spcAft>
                <a:spcPct val="0"/>
              </a:spcAft>
              <a:buClr>
                <a:schemeClr val="tx2"/>
              </a:buClr>
              <a:buFont typeface="Arial" charset="0"/>
              <a:buChar char="•"/>
              <a:defRPr lang="en-US" sz="1400" kern="1200" dirty="0">
                <a:solidFill>
                  <a:schemeClr val="tx1"/>
                </a:solidFill>
                <a:latin typeface="+mn-lt"/>
                <a:ea typeface="ＭＳ Ｐゴシック" charset="0"/>
                <a:cs typeface="CiscoSans"/>
              </a:defRPr>
            </a:lvl2pPr>
            <a:lvl3pPr marL="431800" indent="-169863" algn="l" defTabSz="684213" rtl="0" eaLnBrk="1" fontAlgn="base" hangingPunct="1">
              <a:lnSpc>
                <a:spcPct val="95000"/>
              </a:lnSpc>
              <a:spcBef>
                <a:spcPts val="625"/>
              </a:spcBef>
              <a:spcAft>
                <a:spcPct val="0"/>
              </a:spcAft>
              <a:buFont typeface="Arial" charset="0"/>
              <a:buChar char="•"/>
              <a:defRPr lang="en-US" sz="1200" kern="1200" dirty="0">
                <a:solidFill>
                  <a:schemeClr val="tx1"/>
                </a:solidFill>
                <a:latin typeface="+mn-lt"/>
                <a:ea typeface="ＭＳ Ｐゴシック" charset="0"/>
                <a:cs typeface="CiscoSans"/>
              </a:defRPr>
            </a:lvl3pPr>
            <a:lvl4pPr marL="503238" indent="-169863" algn="l" defTabSz="684213" rtl="0" eaLnBrk="1" fontAlgn="base" hangingPunct="1">
              <a:lnSpc>
                <a:spcPct val="95000"/>
              </a:lnSpc>
              <a:spcBef>
                <a:spcPts val="625"/>
              </a:spcBef>
              <a:spcAft>
                <a:spcPct val="0"/>
              </a:spcAft>
              <a:buFont typeface="Arial" charset="0"/>
              <a:buChar char="•"/>
              <a:defRPr lang="en-US" sz="1100" kern="1200" dirty="0">
                <a:solidFill>
                  <a:schemeClr val="tx1"/>
                </a:solidFill>
                <a:latin typeface="+mn-lt"/>
                <a:ea typeface="ＭＳ Ｐゴシック" charset="0"/>
                <a:cs typeface="CiscoSans"/>
              </a:defRPr>
            </a:lvl4pPr>
            <a:lvl5pPr marL="574675" indent="-169863" algn="l" defTabSz="684213" rtl="0" eaLnBrk="1" fontAlgn="base" hangingPunct="1">
              <a:lnSpc>
                <a:spcPct val="95000"/>
              </a:lnSpc>
              <a:spcBef>
                <a:spcPts val="625"/>
              </a:spcBef>
              <a:spcAft>
                <a:spcPct val="0"/>
              </a:spcAft>
              <a:buFont typeface="Arial" charset="0"/>
              <a:buChar char="•"/>
              <a:defRPr lang="en-US" sz="1100" kern="1200" dirty="0">
                <a:solidFill>
                  <a:schemeClr val="tx1"/>
                </a:solidFill>
                <a:latin typeface="+mn-lt"/>
                <a:ea typeface="ＭＳ Ｐゴシック" charset="0"/>
                <a:cs typeface="CiscoSans"/>
              </a:defRPr>
            </a:lvl5pPr>
            <a:lvl6pPr marL="863856" indent="-171445" algn="l" defTabSz="685777" rtl="0" eaLnBrk="1" latinLnBrk="0" hangingPunct="1">
              <a:spcBef>
                <a:spcPts val="600"/>
              </a:spcBef>
              <a:buFont typeface="Arial" pitchFamily="34" charset="0"/>
              <a:buChar char="•"/>
              <a:defRPr sz="900" kern="1200" baseline="0">
                <a:solidFill>
                  <a:schemeClr val="tx1"/>
                </a:solidFill>
                <a:latin typeface="+mn-lt"/>
                <a:ea typeface="+mn-ea"/>
                <a:cs typeface="+mn-cs"/>
              </a:defRPr>
            </a:lvl6pPr>
            <a:lvl7pPr marL="935844" indent="-171422" algn="l" defTabSz="685777" rtl="0" eaLnBrk="1" latinLnBrk="0" hangingPunct="1">
              <a:spcBef>
                <a:spcPts val="600"/>
              </a:spcBef>
              <a:buFont typeface="Arial" pitchFamily="34" charset="0"/>
              <a:buChar char="•"/>
              <a:defRPr sz="800" kern="1200" baseline="0">
                <a:solidFill>
                  <a:schemeClr val="tx1"/>
                </a:solidFill>
                <a:latin typeface="+mn-lt"/>
                <a:ea typeface="+mn-ea"/>
                <a:cs typeface="+mn-cs"/>
              </a:defRPr>
            </a:lvl7pPr>
            <a:lvl8pPr marL="2400220" indent="0" algn="l" defTabSz="685777" rtl="0" eaLnBrk="1" latinLnBrk="0" hangingPunct="1">
              <a:spcBef>
                <a:spcPct val="20000"/>
              </a:spcBef>
              <a:buFont typeface="Arial" pitchFamily="34" charset="0"/>
              <a:buNone/>
              <a:defRPr sz="1500" kern="1200">
                <a:solidFill>
                  <a:schemeClr val="tx1"/>
                </a:solidFill>
                <a:latin typeface="+mn-lt"/>
                <a:ea typeface="+mn-ea"/>
                <a:cs typeface="+mn-cs"/>
              </a:defRPr>
            </a:lvl8pPr>
            <a:lvl9pPr marL="2914553" indent="-171445" algn="l" defTabSz="685777" rtl="0" eaLnBrk="1" latinLnBrk="0" hangingPunct="1">
              <a:spcBef>
                <a:spcPct val="20000"/>
              </a:spcBef>
              <a:buFont typeface="Arial" pitchFamily="34" charset="0"/>
              <a:buChar char="•"/>
              <a:defRPr sz="1500" kern="1200">
                <a:solidFill>
                  <a:schemeClr val="tx1"/>
                </a:solidFill>
                <a:latin typeface="+mn-lt"/>
                <a:ea typeface="+mn-ea"/>
                <a:cs typeface="+mn-cs"/>
              </a:defRPr>
            </a:lvl9pPr>
          </a:lstStyle>
          <a:p>
            <a:pPr>
              <a:lnSpc>
                <a:spcPct val="100000"/>
              </a:lnSpc>
              <a:spcBef>
                <a:spcPts val="600"/>
              </a:spcBef>
              <a:buFont typeface="Wingdings" pitchFamily="2" charset="2"/>
              <a:buChar char="n"/>
            </a:pPr>
            <a:r>
              <a:rPr kumimoji="1" lang="ja-JP" altLang="en-US" sz="1050" b="1" dirty="0">
                <a:solidFill>
                  <a:schemeClr val="bg1"/>
                </a:solidFill>
                <a:latin typeface="MS PGothic" panose="020B0600070205080204" pitchFamily="34" charset="-128"/>
                <a:ea typeface="MS PGothic" panose="020B0600070205080204" pitchFamily="34" charset="-128"/>
              </a:rPr>
              <a:t>ループフリーなユニキャスト経路形成の重要性</a:t>
            </a:r>
            <a:endParaRPr kumimoji="1" lang="en-US" altLang="ja-JP" sz="1050">
              <a:latin typeface="MS PGothic" panose="020B0600070205080204" pitchFamily="34" charset="-128"/>
              <a:ea typeface="MS PGothic" panose="020B0600070205080204" pitchFamily="34" charset="-128"/>
            </a:endParaRPr>
          </a:p>
          <a:p>
            <a:pPr marL="0" indent="0">
              <a:lnSpc>
                <a:spcPct val="100000"/>
              </a:lnSpc>
              <a:spcBef>
                <a:spcPts val="600"/>
              </a:spcBef>
              <a:buNone/>
            </a:pPr>
            <a:r>
              <a:rPr kumimoji="1" lang="ja-JP" altLang="en-US" sz="1050">
                <a:latin typeface="MS PGothic" panose="020B0600070205080204" pitchFamily="34" charset="-128"/>
                <a:ea typeface="MS PGothic" panose="020B0600070205080204" pitchFamily="34" charset="-128"/>
              </a:rPr>
              <a:t>　</a:t>
            </a:r>
            <a:r>
              <a:rPr kumimoji="1" lang="en-US" altLang="ja-JP" sz="1050">
                <a:latin typeface="MS PGothic" panose="020B0600070205080204" pitchFamily="34" charset="-128"/>
                <a:ea typeface="MS PGothic" panose="020B0600070205080204" pitchFamily="34" charset="-128"/>
              </a:rPr>
              <a:t>IPv4</a:t>
            </a:r>
            <a:r>
              <a:rPr kumimoji="1" lang="ja-JP" altLang="en-US" sz="1050">
                <a:latin typeface="MS PGothic" panose="020B0600070205080204" pitchFamily="34" charset="-128"/>
                <a:ea typeface="MS PGothic" panose="020B0600070205080204" pitchFamily="34" charset="-128"/>
              </a:rPr>
              <a:t>、</a:t>
            </a:r>
            <a:r>
              <a:rPr kumimoji="1" lang="en-US" altLang="ja-JP" sz="1050">
                <a:latin typeface="MS PGothic" panose="020B0600070205080204" pitchFamily="34" charset="-128"/>
                <a:ea typeface="MS PGothic" panose="020B0600070205080204" pitchFamily="34" charset="-128"/>
              </a:rPr>
              <a:t>IPv6</a:t>
            </a:r>
            <a:r>
              <a:rPr kumimoji="1" lang="ja-JP" altLang="en-US" sz="1050">
                <a:latin typeface="MS PGothic" panose="020B0600070205080204" pitchFamily="34" charset="-128"/>
                <a:ea typeface="MS PGothic" panose="020B0600070205080204" pitchFamily="34" charset="-128"/>
              </a:rPr>
              <a:t> のマルチキャストは </a:t>
            </a:r>
            <a:r>
              <a:rPr kumimoji="1" lang="en-US" altLang="ja-JP" sz="1050">
                <a:latin typeface="MS PGothic" panose="020B0600070205080204" pitchFamily="34" charset="-128"/>
                <a:ea typeface="MS PGothic" panose="020B0600070205080204" pitchFamily="34" charset="-128"/>
              </a:rPr>
              <a:t>PIMv2</a:t>
            </a:r>
            <a:r>
              <a:rPr kumimoji="1" lang="ja-JP" altLang="en-US" sz="1050">
                <a:latin typeface="MS PGothic" panose="020B0600070205080204" pitchFamily="34" charset="-128"/>
                <a:ea typeface="MS PGothic" panose="020B0600070205080204" pitchFamily="34" charset="-128"/>
              </a:rPr>
              <a:t> を用いたオンデマンドで動的な経路形成です。</a:t>
            </a:r>
            <a:r>
              <a:rPr kumimoji="1" lang="en-US" altLang="ja-JP" sz="1050">
                <a:latin typeface="MS PGothic" panose="020B0600070205080204" pitchFamily="34" charset="-128"/>
                <a:ea typeface="MS PGothic" panose="020B0600070205080204" pitchFamily="34" charset="-128"/>
              </a:rPr>
              <a:t>PIMv2</a:t>
            </a:r>
            <a:r>
              <a:rPr kumimoji="1" lang="ja-JP" altLang="en-US" sz="1050">
                <a:latin typeface="MS PGothic" panose="020B0600070205080204" pitchFamily="34" charset="-128"/>
                <a:ea typeface="MS PGothic" panose="020B0600070205080204" pitchFamily="34" charset="-128"/>
              </a:rPr>
              <a:t> による受信側から送信側へのシグナリング </a:t>
            </a:r>
            <a:r>
              <a:rPr kumimoji="1" lang="en-US" altLang="ja-JP" sz="1050">
                <a:latin typeface="MS PGothic" panose="020B0600070205080204" pitchFamily="34" charset="-128"/>
                <a:ea typeface="MS PGothic" panose="020B0600070205080204" pitchFamily="34" charset="-128"/>
              </a:rPr>
              <a:t>(PIM</a:t>
            </a:r>
            <a:r>
              <a:rPr kumimoji="1" lang="ja-JP" altLang="en-US" sz="1050">
                <a:latin typeface="MS PGothic" panose="020B0600070205080204" pitchFamily="34" charset="-128"/>
                <a:ea typeface="MS PGothic" panose="020B0600070205080204" pitchFamily="34" charset="-128"/>
              </a:rPr>
              <a:t> </a:t>
            </a:r>
            <a:r>
              <a:rPr kumimoji="1" lang="en-US" altLang="ja-JP" sz="1050">
                <a:latin typeface="MS PGothic" panose="020B0600070205080204" pitchFamily="34" charset="-128"/>
                <a:ea typeface="MS PGothic" panose="020B0600070205080204" pitchFamily="34" charset="-128"/>
              </a:rPr>
              <a:t>Join)</a:t>
            </a:r>
            <a:r>
              <a:rPr kumimoji="1" lang="ja-JP" altLang="en-US" sz="1050">
                <a:latin typeface="MS PGothic" panose="020B0600070205080204" pitchFamily="34" charset="-128"/>
                <a:ea typeface="MS PGothic" panose="020B0600070205080204" pitchFamily="34" charset="-128"/>
              </a:rPr>
              <a:t> をユニキャストの経路に従って行うことでつくられたパスを、逆方向に向かう形で実際のマルチキャスト パケットが転送されます </a:t>
            </a:r>
            <a:r>
              <a:rPr kumimoji="1" lang="en-US" altLang="ja-JP" sz="1050">
                <a:latin typeface="MS PGothic" panose="020B0600070205080204" pitchFamily="34" charset="-128"/>
                <a:ea typeface="MS PGothic" panose="020B0600070205080204" pitchFamily="34" charset="-128"/>
              </a:rPr>
              <a:t>(RPF</a:t>
            </a:r>
            <a:r>
              <a:rPr kumimoji="1" lang="ja-JP" altLang="en-US" sz="1050">
                <a:latin typeface="MS PGothic" panose="020B0600070205080204" pitchFamily="34" charset="-128"/>
                <a:ea typeface="MS PGothic" panose="020B0600070205080204" pitchFamily="34" charset="-128"/>
              </a:rPr>
              <a:t> </a:t>
            </a:r>
            <a:r>
              <a:rPr kumimoji="1" lang="en-US" altLang="ja-JP" sz="1050">
                <a:latin typeface="MS PGothic" panose="020B0600070205080204" pitchFamily="34" charset="-128"/>
                <a:ea typeface="MS PGothic" panose="020B0600070205080204" pitchFamily="34" charset="-128"/>
              </a:rPr>
              <a:t>:</a:t>
            </a:r>
            <a:r>
              <a:rPr kumimoji="1" lang="ja-JP" altLang="en-US" sz="1050">
                <a:latin typeface="MS PGothic" panose="020B0600070205080204" pitchFamily="34" charset="-128"/>
                <a:ea typeface="MS PGothic" panose="020B0600070205080204" pitchFamily="34" charset="-128"/>
              </a:rPr>
              <a:t> </a:t>
            </a:r>
            <a:r>
              <a:rPr kumimoji="1" lang="en-US" altLang="ja-JP" sz="1050">
                <a:latin typeface="MS PGothic" panose="020B0600070205080204" pitchFamily="34" charset="-128"/>
                <a:ea typeface="MS PGothic" panose="020B0600070205080204" pitchFamily="34" charset="-128"/>
              </a:rPr>
              <a:t>Reverse</a:t>
            </a:r>
            <a:r>
              <a:rPr kumimoji="1" lang="ja-JP" altLang="en-US" sz="1050">
                <a:latin typeface="MS PGothic" panose="020B0600070205080204" pitchFamily="34" charset="-128"/>
                <a:ea typeface="MS PGothic" panose="020B0600070205080204" pitchFamily="34" charset="-128"/>
              </a:rPr>
              <a:t> </a:t>
            </a:r>
            <a:r>
              <a:rPr kumimoji="1" lang="en-US" altLang="ja-JP" sz="1050">
                <a:latin typeface="MS PGothic" panose="020B0600070205080204" pitchFamily="34" charset="-128"/>
                <a:ea typeface="MS PGothic" panose="020B0600070205080204" pitchFamily="34" charset="-128"/>
              </a:rPr>
              <a:t>Path</a:t>
            </a:r>
            <a:r>
              <a:rPr kumimoji="1" lang="ja-JP" altLang="en-US" sz="1050">
                <a:latin typeface="MS PGothic" panose="020B0600070205080204" pitchFamily="34" charset="-128"/>
                <a:ea typeface="MS PGothic" panose="020B0600070205080204" pitchFamily="34" charset="-128"/>
              </a:rPr>
              <a:t> </a:t>
            </a:r>
            <a:r>
              <a:rPr kumimoji="1" lang="en-US" altLang="ja-JP" sz="1050">
                <a:latin typeface="MS PGothic" panose="020B0600070205080204" pitchFamily="34" charset="-128"/>
                <a:ea typeface="MS PGothic" panose="020B0600070205080204" pitchFamily="34" charset="-128"/>
              </a:rPr>
              <a:t>Forwarding)</a:t>
            </a:r>
            <a:r>
              <a:rPr kumimoji="1" lang="ja-JP" altLang="en-US" sz="1050">
                <a:latin typeface="MS PGothic" panose="020B0600070205080204" pitchFamily="34" charset="-128"/>
                <a:ea typeface="MS PGothic" panose="020B0600070205080204" pitchFamily="34" charset="-128"/>
              </a:rPr>
              <a:t>。そのため、ネットワーク全体でループのない安定した </a:t>
            </a:r>
            <a:r>
              <a:rPr kumimoji="1" lang="en-US" altLang="ja-JP" sz="1050">
                <a:latin typeface="MS PGothic" panose="020B0600070205080204" pitchFamily="34" charset="-128"/>
                <a:ea typeface="MS PGothic" panose="020B0600070205080204" pitchFamily="34" charset="-128"/>
              </a:rPr>
              <a:t>IPv4</a:t>
            </a:r>
            <a:r>
              <a:rPr kumimoji="1" lang="ja-JP" altLang="en-US" sz="1050">
                <a:latin typeface="MS PGothic" panose="020B0600070205080204" pitchFamily="34" charset="-128"/>
                <a:ea typeface="MS PGothic" panose="020B0600070205080204" pitchFamily="34" charset="-128"/>
              </a:rPr>
              <a:t>、</a:t>
            </a:r>
            <a:r>
              <a:rPr kumimoji="1" lang="en-US" altLang="ja-JP" sz="1050">
                <a:latin typeface="MS PGothic" panose="020B0600070205080204" pitchFamily="34" charset="-128"/>
                <a:ea typeface="MS PGothic" panose="020B0600070205080204" pitchFamily="34" charset="-128"/>
              </a:rPr>
              <a:t>IPv6</a:t>
            </a:r>
            <a:r>
              <a:rPr kumimoji="1" lang="ja-JP" altLang="en-US" sz="1050">
                <a:latin typeface="MS PGothic" panose="020B0600070205080204" pitchFamily="34" charset="-128"/>
                <a:ea typeface="MS PGothic" panose="020B0600070205080204" pitchFamily="34" charset="-128"/>
              </a:rPr>
              <a:t> のユニキャストのルーティングがなされていることが前提条件となります。</a:t>
            </a:r>
            <a:endParaRPr kumimoji="1" lang="en-US" altLang="ja-JP" sz="1050">
              <a:latin typeface="MS PGothic" panose="020B0600070205080204" pitchFamily="34" charset="-128"/>
              <a:ea typeface="MS PGothic" panose="020B0600070205080204" pitchFamily="34" charset="-128"/>
            </a:endParaRPr>
          </a:p>
          <a:p>
            <a:pPr>
              <a:lnSpc>
                <a:spcPct val="100000"/>
              </a:lnSpc>
              <a:spcBef>
                <a:spcPts val="600"/>
              </a:spcBef>
              <a:buFont typeface="Wingdings" pitchFamily="2" charset="2"/>
              <a:buChar char="n"/>
            </a:pPr>
            <a:r>
              <a:rPr kumimoji="1" lang="en-US" altLang="ja-JP" sz="1050" b="1" dirty="0">
                <a:solidFill>
                  <a:schemeClr val="bg1"/>
                </a:solidFill>
                <a:latin typeface="MS PGothic" panose="020B0600070205080204" pitchFamily="34" charset="-128"/>
                <a:ea typeface="MS PGothic" panose="020B0600070205080204" pitchFamily="34" charset="-128"/>
              </a:rPr>
              <a:t>ECMP</a:t>
            </a:r>
            <a:r>
              <a:rPr kumimoji="1" lang="ja-JP" altLang="en-US" sz="1050" b="1" dirty="0">
                <a:solidFill>
                  <a:schemeClr val="bg1"/>
                </a:solidFill>
                <a:latin typeface="MS PGothic" panose="020B0600070205080204" pitchFamily="34" charset="-128"/>
                <a:ea typeface="MS PGothic" panose="020B0600070205080204" pitchFamily="34" charset="-128"/>
              </a:rPr>
              <a:t> </a:t>
            </a:r>
            <a:r>
              <a:rPr kumimoji="1" lang="en-US" altLang="ja-JP" sz="1050" b="1" dirty="0">
                <a:solidFill>
                  <a:schemeClr val="bg1"/>
                </a:solidFill>
                <a:latin typeface="MS PGothic" panose="020B0600070205080204" pitchFamily="34" charset="-128"/>
                <a:ea typeface="MS PGothic" panose="020B0600070205080204" pitchFamily="34" charset="-128"/>
              </a:rPr>
              <a:t>(Equal</a:t>
            </a:r>
            <a:r>
              <a:rPr kumimoji="1" lang="ja-JP" altLang="en-US" sz="1050" b="1" dirty="0">
                <a:solidFill>
                  <a:schemeClr val="bg1"/>
                </a:solidFill>
                <a:latin typeface="MS PGothic" panose="020B0600070205080204" pitchFamily="34" charset="-128"/>
                <a:ea typeface="MS PGothic" panose="020B0600070205080204" pitchFamily="34" charset="-128"/>
              </a:rPr>
              <a:t> </a:t>
            </a:r>
            <a:r>
              <a:rPr kumimoji="1" lang="en-US" altLang="ja-JP" sz="1050" b="1" dirty="0">
                <a:solidFill>
                  <a:schemeClr val="bg1"/>
                </a:solidFill>
                <a:latin typeface="MS PGothic" panose="020B0600070205080204" pitchFamily="34" charset="-128"/>
                <a:ea typeface="MS PGothic" panose="020B0600070205080204" pitchFamily="34" charset="-128"/>
              </a:rPr>
              <a:t>Cost</a:t>
            </a:r>
            <a:r>
              <a:rPr kumimoji="1" lang="ja-JP" altLang="en-US" sz="1050" b="1" dirty="0">
                <a:solidFill>
                  <a:schemeClr val="bg1"/>
                </a:solidFill>
                <a:latin typeface="MS PGothic" panose="020B0600070205080204" pitchFamily="34" charset="-128"/>
                <a:ea typeface="MS PGothic" panose="020B0600070205080204" pitchFamily="34" charset="-128"/>
              </a:rPr>
              <a:t> </a:t>
            </a:r>
            <a:r>
              <a:rPr kumimoji="1" lang="en-US" altLang="ja-JP" sz="1050" b="1" dirty="0">
                <a:solidFill>
                  <a:schemeClr val="bg1"/>
                </a:solidFill>
                <a:latin typeface="MS PGothic" panose="020B0600070205080204" pitchFamily="34" charset="-128"/>
                <a:ea typeface="MS PGothic" panose="020B0600070205080204" pitchFamily="34" charset="-128"/>
              </a:rPr>
              <a:t>Multi-Path)</a:t>
            </a:r>
            <a:r>
              <a:rPr kumimoji="1" lang="ja-JP" altLang="en-US" sz="1050" b="1" dirty="0">
                <a:solidFill>
                  <a:schemeClr val="bg1"/>
                </a:solidFill>
                <a:latin typeface="MS PGothic" panose="020B0600070205080204" pitchFamily="34" charset="-128"/>
                <a:ea typeface="MS PGothic" panose="020B0600070205080204" pitchFamily="34" charset="-128"/>
              </a:rPr>
              <a:t> におけるマルチキャスト トラフィック分散</a:t>
            </a:r>
            <a:endParaRPr kumimoji="1" lang="en-US" altLang="ja-JP" sz="1050">
              <a:latin typeface="MS PGothic" panose="020B0600070205080204" pitchFamily="34" charset="-128"/>
              <a:ea typeface="MS PGothic" panose="020B0600070205080204" pitchFamily="34" charset="-128"/>
            </a:endParaRPr>
          </a:p>
          <a:p>
            <a:pPr marL="0" indent="0">
              <a:lnSpc>
                <a:spcPct val="100000"/>
              </a:lnSpc>
              <a:spcBef>
                <a:spcPts val="600"/>
              </a:spcBef>
              <a:buNone/>
            </a:pPr>
            <a:r>
              <a:rPr kumimoji="1" lang="ja-JP" altLang="en-US" sz="1050">
                <a:latin typeface="MS PGothic" panose="020B0600070205080204" pitchFamily="34" charset="-128"/>
                <a:ea typeface="MS PGothic" panose="020B0600070205080204" pitchFamily="34" charset="-128"/>
              </a:rPr>
              <a:t>　</a:t>
            </a:r>
            <a:r>
              <a:rPr kumimoji="1" lang="en-US" altLang="ja-JP" sz="1050">
                <a:latin typeface="MS PGothic" panose="020B0600070205080204" pitchFamily="34" charset="-128"/>
                <a:ea typeface="MS PGothic" panose="020B0600070205080204" pitchFamily="34" charset="-128"/>
              </a:rPr>
              <a:t>IPv4</a:t>
            </a:r>
            <a:r>
              <a:rPr kumimoji="1" lang="ja-JP" altLang="en-US" sz="1050">
                <a:latin typeface="MS PGothic" panose="020B0600070205080204" pitchFamily="34" charset="-128"/>
                <a:ea typeface="MS PGothic" panose="020B0600070205080204" pitchFamily="34" charset="-128"/>
              </a:rPr>
              <a:t> では初期状態で、マルチキャスト機器は </a:t>
            </a:r>
            <a:r>
              <a:rPr kumimoji="1" lang="en-US" altLang="ja-JP" sz="1050">
                <a:latin typeface="MS PGothic" panose="020B0600070205080204" pitchFamily="34" charset="-128"/>
                <a:ea typeface="MS PGothic" panose="020B0600070205080204" pitchFamily="34" charset="-128"/>
              </a:rPr>
              <a:t>PIM</a:t>
            </a:r>
            <a:r>
              <a:rPr kumimoji="1" lang="ja-JP" altLang="en-US" sz="1050">
                <a:latin typeface="MS PGothic" panose="020B0600070205080204" pitchFamily="34" charset="-128"/>
                <a:ea typeface="MS PGothic" panose="020B0600070205080204" pitchFamily="34" charset="-128"/>
              </a:rPr>
              <a:t> </a:t>
            </a:r>
            <a:r>
              <a:rPr kumimoji="1" lang="en-US" altLang="ja-JP" sz="1050">
                <a:latin typeface="MS PGothic" panose="020B0600070205080204" pitchFamily="34" charset="-128"/>
                <a:ea typeface="MS PGothic" panose="020B0600070205080204" pitchFamily="34" charset="-128"/>
              </a:rPr>
              <a:t>Join</a:t>
            </a:r>
            <a:r>
              <a:rPr kumimoji="1" lang="ja-JP" altLang="en-US" sz="1050">
                <a:latin typeface="MS PGothic" panose="020B0600070205080204" pitchFamily="34" charset="-128"/>
                <a:ea typeface="MS PGothic" panose="020B0600070205080204" pitchFamily="34" charset="-128"/>
              </a:rPr>
              <a:t> を経路上の対向 </a:t>
            </a:r>
            <a:r>
              <a:rPr kumimoji="1" lang="en-US" altLang="ja-JP" sz="1050">
                <a:latin typeface="MS PGothic" panose="020B0600070205080204" pitchFamily="34" charset="-128"/>
                <a:ea typeface="MS PGothic" panose="020B0600070205080204" pitchFamily="34" charset="-128"/>
              </a:rPr>
              <a:t>IP</a:t>
            </a:r>
            <a:r>
              <a:rPr kumimoji="1" lang="ja-JP" altLang="en-US" sz="1050">
                <a:latin typeface="MS PGothic" panose="020B0600070205080204" pitchFamily="34" charset="-128"/>
                <a:ea typeface="MS PGothic" panose="020B0600070205080204" pitchFamily="34" charset="-128"/>
              </a:rPr>
              <a:t> アドレスが最大の </a:t>
            </a:r>
            <a:r>
              <a:rPr kumimoji="1" lang="en-US" altLang="ja-JP" sz="1050">
                <a:latin typeface="MS PGothic" panose="020B0600070205080204" pitchFamily="34" charset="-128"/>
                <a:ea typeface="MS PGothic" panose="020B0600070205080204" pitchFamily="34" charset="-128"/>
              </a:rPr>
              <a:t>PIM</a:t>
            </a:r>
            <a:r>
              <a:rPr kumimoji="1" lang="ja-JP" altLang="en-US" sz="1050">
                <a:latin typeface="MS PGothic" panose="020B0600070205080204" pitchFamily="34" charset="-128"/>
                <a:ea typeface="MS PGothic" panose="020B0600070205080204" pitchFamily="34" charset="-128"/>
              </a:rPr>
              <a:t> ネイバーにのみ送られ、</a:t>
            </a:r>
            <a:r>
              <a:rPr kumimoji="1" lang="en-US" altLang="ja-JP" sz="1050">
                <a:latin typeface="MS PGothic" panose="020B0600070205080204" pitchFamily="34" charset="-128"/>
                <a:ea typeface="MS PGothic" panose="020B0600070205080204" pitchFamily="34" charset="-128"/>
              </a:rPr>
              <a:t>ECMP</a:t>
            </a:r>
            <a:r>
              <a:rPr kumimoji="1" lang="ja-JP" altLang="en-US" sz="1050">
                <a:latin typeface="MS PGothic" panose="020B0600070205080204" pitchFamily="34" charset="-128"/>
                <a:ea typeface="MS PGothic" panose="020B0600070205080204" pitchFamily="34" charset="-128"/>
              </a:rPr>
              <a:t> においても結果として単一の経路に偏った転送となります。</a:t>
            </a:r>
            <a:r>
              <a:rPr kumimoji="1" lang="en-US" altLang="ja-JP" sz="1050">
                <a:latin typeface="MS PGothic" panose="020B0600070205080204" pitchFamily="34" charset="-128"/>
                <a:ea typeface="MS PGothic" panose="020B0600070205080204" pitchFamily="34" charset="-128"/>
              </a:rPr>
              <a:t> IP</a:t>
            </a:r>
            <a:r>
              <a:rPr kumimoji="1" lang="ja-JP" altLang="en-US" sz="1050">
                <a:latin typeface="MS PGothic" panose="020B0600070205080204" pitchFamily="34" charset="-128"/>
                <a:ea typeface="MS PGothic" panose="020B0600070205080204" pitchFamily="34" charset="-128"/>
              </a:rPr>
              <a:t> </a:t>
            </a:r>
            <a:r>
              <a:rPr kumimoji="1" lang="en-US" altLang="ja-JP" sz="1050">
                <a:latin typeface="MS PGothic" panose="020B0600070205080204" pitchFamily="34" charset="-128"/>
                <a:ea typeface="MS PGothic" panose="020B0600070205080204" pitchFamily="34" charset="-128"/>
              </a:rPr>
              <a:t>Multicast</a:t>
            </a:r>
            <a:r>
              <a:rPr kumimoji="1" lang="ja-JP" altLang="en-US" sz="1050">
                <a:latin typeface="MS PGothic" panose="020B0600070205080204" pitchFamily="34" charset="-128"/>
                <a:ea typeface="MS PGothic" panose="020B0600070205080204" pitchFamily="34" charset="-128"/>
              </a:rPr>
              <a:t> </a:t>
            </a:r>
            <a:r>
              <a:rPr kumimoji="1" lang="en-US" altLang="ja-JP" sz="1050">
                <a:latin typeface="MS PGothic" panose="020B0600070205080204" pitchFamily="34" charset="-128"/>
                <a:ea typeface="MS PGothic" panose="020B0600070205080204" pitchFamily="34" charset="-128"/>
              </a:rPr>
              <a:t>Load</a:t>
            </a:r>
            <a:r>
              <a:rPr kumimoji="1" lang="ja-JP" altLang="en-US" sz="1050">
                <a:latin typeface="MS PGothic" panose="020B0600070205080204" pitchFamily="34" charset="-128"/>
                <a:ea typeface="MS PGothic" panose="020B0600070205080204" pitchFamily="34" charset="-128"/>
              </a:rPr>
              <a:t> </a:t>
            </a:r>
            <a:r>
              <a:rPr kumimoji="1" lang="en-US" altLang="ja-JP" sz="1050">
                <a:latin typeface="MS PGothic" panose="020B0600070205080204" pitchFamily="34" charset="-128"/>
                <a:ea typeface="MS PGothic" panose="020B0600070205080204" pitchFamily="34" charset="-128"/>
              </a:rPr>
              <a:t>Splitting</a:t>
            </a:r>
            <a:r>
              <a:rPr kumimoji="1" lang="ja-JP" altLang="en-US" sz="1050">
                <a:latin typeface="MS PGothic" panose="020B0600070205080204" pitchFamily="34" charset="-128"/>
                <a:ea typeface="MS PGothic" panose="020B0600070205080204" pitchFamily="34" charset="-128"/>
              </a:rPr>
              <a:t> 機能を有効にすると、</a:t>
            </a:r>
            <a:r>
              <a:rPr kumimoji="1" lang="en-US" altLang="ja-JP" sz="1050">
                <a:latin typeface="MS PGothic" panose="020B0600070205080204" pitchFamily="34" charset="-128"/>
                <a:ea typeface="MS PGothic" panose="020B0600070205080204" pitchFamily="34" charset="-128"/>
              </a:rPr>
              <a:t>PIM</a:t>
            </a:r>
            <a:r>
              <a:rPr kumimoji="1" lang="ja-JP" altLang="en-US" sz="1050">
                <a:latin typeface="MS PGothic" panose="020B0600070205080204" pitchFamily="34" charset="-128"/>
                <a:ea typeface="MS PGothic" panose="020B0600070205080204" pitchFamily="34" charset="-128"/>
              </a:rPr>
              <a:t> </a:t>
            </a:r>
            <a:r>
              <a:rPr kumimoji="1" lang="en-US" altLang="ja-JP" sz="1050">
                <a:latin typeface="MS PGothic" panose="020B0600070205080204" pitchFamily="34" charset="-128"/>
                <a:ea typeface="MS PGothic" panose="020B0600070205080204" pitchFamily="34" charset="-128"/>
              </a:rPr>
              <a:t>Join</a:t>
            </a:r>
            <a:r>
              <a:rPr kumimoji="1" lang="ja-JP" altLang="en-US" sz="1050">
                <a:latin typeface="MS PGothic" panose="020B0600070205080204" pitchFamily="34" charset="-128"/>
                <a:ea typeface="MS PGothic" panose="020B0600070205080204" pitchFamily="34" charset="-128"/>
              </a:rPr>
              <a:t> の送信を </a:t>
            </a:r>
            <a:r>
              <a:rPr kumimoji="1" lang="en-US" altLang="ja-JP" sz="1050">
                <a:latin typeface="MS PGothic" panose="020B0600070205080204" pitchFamily="34" charset="-128"/>
                <a:ea typeface="MS PGothic" panose="020B0600070205080204" pitchFamily="34" charset="-128"/>
              </a:rPr>
              <a:t>ECMP</a:t>
            </a:r>
            <a:r>
              <a:rPr kumimoji="1" lang="ja-JP" altLang="en-US" sz="1050">
                <a:latin typeface="MS PGothic" panose="020B0600070205080204" pitchFamily="34" charset="-128"/>
                <a:ea typeface="MS PGothic" panose="020B0600070205080204" pitchFamily="34" charset="-128"/>
              </a:rPr>
              <a:t> 上に分散させ、結果としてマルチキャストトラフィックのトラフィックが </a:t>
            </a:r>
            <a:r>
              <a:rPr kumimoji="1" lang="en-US" altLang="ja-JP" sz="1050">
                <a:latin typeface="MS PGothic" panose="020B0600070205080204" pitchFamily="34" charset="-128"/>
                <a:ea typeface="MS PGothic" panose="020B0600070205080204" pitchFamily="34" charset="-128"/>
              </a:rPr>
              <a:t>ECMP</a:t>
            </a:r>
            <a:r>
              <a:rPr kumimoji="1" lang="ja-JP" altLang="en-US" sz="1050">
                <a:latin typeface="MS PGothic" panose="020B0600070205080204" pitchFamily="34" charset="-128"/>
                <a:ea typeface="MS PGothic" panose="020B0600070205080204" pitchFamily="34" charset="-128"/>
              </a:rPr>
              <a:t> で分散されます。全ての </a:t>
            </a:r>
            <a:r>
              <a:rPr kumimoji="1" lang="en-US" altLang="ja-JP" sz="1050">
                <a:latin typeface="MS PGothic" panose="020B0600070205080204" pitchFamily="34" charset="-128"/>
                <a:ea typeface="MS PGothic" panose="020B0600070205080204" pitchFamily="34" charset="-128"/>
              </a:rPr>
              <a:t>L3</a:t>
            </a:r>
            <a:r>
              <a:rPr kumimoji="1" lang="ja-JP" altLang="en-US" sz="1050">
                <a:latin typeface="MS PGothic" panose="020B0600070205080204" pitchFamily="34" charset="-128"/>
                <a:ea typeface="MS PGothic" panose="020B0600070205080204" pitchFamily="34" charset="-128"/>
              </a:rPr>
              <a:t> スイッチ、およびルータにて「</a:t>
            </a:r>
            <a:r>
              <a:rPr kumimoji="1" lang="en-US" altLang="ja-JP" sz="1050">
                <a:latin typeface="MS PGothic" panose="020B0600070205080204" pitchFamily="34" charset="-128"/>
                <a:ea typeface="MS PGothic" panose="020B0600070205080204" pitchFamily="34" charset="-128"/>
              </a:rPr>
              <a:t>(config)# ip multicast multipath</a:t>
            </a:r>
            <a:r>
              <a:rPr kumimoji="1" lang="ja-JP" altLang="en-US" sz="1050">
                <a:latin typeface="MS PGothic" panose="020B0600070205080204" pitchFamily="34" charset="-128"/>
                <a:ea typeface="MS PGothic" panose="020B0600070205080204" pitchFamily="34" charset="-128"/>
              </a:rPr>
              <a:t>」コマンドで同機能を有効化します。</a:t>
            </a:r>
            <a:r>
              <a:rPr kumimoji="1" lang="en-US" altLang="ja-JP" sz="1050">
                <a:latin typeface="MS PGothic" panose="020B0600070205080204" pitchFamily="34" charset="-128"/>
                <a:ea typeface="MS PGothic" panose="020B0600070205080204" pitchFamily="34" charset="-128"/>
              </a:rPr>
              <a:t>IPv6</a:t>
            </a:r>
            <a:r>
              <a:rPr kumimoji="1" lang="ja-JP" altLang="en-US" sz="1050">
                <a:latin typeface="MS PGothic" panose="020B0600070205080204" pitchFamily="34" charset="-128"/>
                <a:ea typeface="MS PGothic" panose="020B0600070205080204" pitchFamily="34" charset="-128"/>
              </a:rPr>
              <a:t> では同機能は初期状態で有効です。</a:t>
            </a:r>
            <a:endParaRPr kumimoji="1" lang="en-US" altLang="ja-JP" sz="1050">
              <a:latin typeface="MS PGothic" panose="020B0600070205080204" pitchFamily="34" charset="-128"/>
              <a:ea typeface="MS PGothic" panose="020B0600070205080204" pitchFamily="34" charset="-128"/>
            </a:endParaRPr>
          </a:p>
          <a:p>
            <a:pPr>
              <a:lnSpc>
                <a:spcPct val="100000"/>
              </a:lnSpc>
              <a:spcBef>
                <a:spcPts val="600"/>
              </a:spcBef>
              <a:buFont typeface="Wingdings" pitchFamily="2" charset="2"/>
              <a:buChar char="n"/>
            </a:pPr>
            <a:r>
              <a:rPr kumimoji="1" lang="ja-JP" altLang="en-US" sz="1050" b="1" dirty="0">
                <a:solidFill>
                  <a:schemeClr val="bg1"/>
                </a:solidFill>
                <a:latin typeface="MS PGothic" panose="020B0600070205080204" pitchFamily="34" charset="-128"/>
                <a:ea typeface="MS PGothic" panose="020B0600070205080204" pitchFamily="34" charset="-128"/>
              </a:rPr>
              <a:t>リンクアグリゲーション上のマルチキャスト トラフィック分散</a:t>
            </a:r>
            <a:endParaRPr kumimoji="1" lang="en-US" altLang="ja-JP" sz="1050">
              <a:latin typeface="MS PGothic" panose="020B0600070205080204" pitchFamily="34" charset="-128"/>
              <a:ea typeface="MS PGothic" panose="020B0600070205080204" pitchFamily="34" charset="-128"/>
            </a:endParaRPr>
          </a:p>
          <a:p>
            <a:pPr marL="0" indent="0">
              <a:lnSpc>
                <a:spcPct val="100000"/>
              </a:lnSpc>
              <a:spcBef>
                <a:spcPts val="600"/>
              </a:spcBef>
              <a:buNone/>
            </a:pPr>
            <a:r>
              <a:rPr kumimoji="1" lang="ja-JP" altLang="en-US" sz="1050">
                <a:latin typeface="MS PGothic" panose="020B0600070205080204" pitchFamily="34" charset="-128"/>
                <a:ea typeface="MS PGothic" panose="020B0600070205080204" pitchFamily="34" charset="-128"/>
              </a:rPr>
              <a:t>　マルチキャスト パケットの転送において、リンク アグリゲーションにおける物理リンク間の負荷分散はユニキャストパケットと同様の負荷分散方式に従います。</a:t>
            </a:r>
            <a:endParaRPr kumimoji="1" lang="en-US" altLang="ja-JP" sz="1050">
              <a:latin typeface="MS PGothic" panose="020B0600070205080204" pitchFamily="34" charset="-128"/>
              <a:ea typeface="MS PGothic" panose="020B0600070205080204" pitchFamily="34" charset="-128"/>
            </a:endParaRPr>
          </a:p>
          <a:p>
            <a:pPr marL="0" indent="0">
              <a:lnSpc>
                <a:spcPct val="100000"/>
              </a:lnSpc>
              <a:spcBef>
                <a:spcPts val="600"/>
              </a:spcBef>
              <a:buNone/>
            </a:pPr>
            <a:r>
              <a:rPr kumimoji="1" lang="ja-JP" altLang="en-US" sz="1050">
                <a:latin typeface="MS PGothic" panose="020B0600070205080204" pitchFamily="34" charset="-128"/>
                <a:ea typeface="MS PGothic" panose="020B0600070205080204" pitchFamily="34" charset="-128"/>
              </a:rPr>
              <a:t>　グループアドレスの割り当てを送信エンドポイントの </a:t>
            </a:r>
            <a:r>
              <a:rPr kumimoji="1" lang="en-US" altLang="ja-JP" sz="1050">
                <a:latin typeface="MS PGothic" panose="020B0600070205080204" pitchFamily="34" charset="-128"/>
                <a:ea typeface="MS PGothic" panose="020B0600070205080204" pitchFamily="34" charset="-128"/>
              </a:rPr>
              <a:t>IP</a:t>
            </a:r>
            <a:r>
              <a:rPr kumimoji="1" lang="ja-JP" altLang="en-US" sz="1050">
                <a:latin typeface="MS PGothic" panose="020B0600070205080204" pitchFamily="34" charset="-128"/>
                <a:ea typeface="MS PGothic" panose="020B0600070205080204" pitchFamily="34" charset="-128"/>
              </a:rPr>
              <a:t> アドレスに基づき行った下記のような例では、送信元、送信先アドレスの </a:t>
            </a:r>
            <a:r>
              <a:rPr kumimoji="1" lang="en-US" altLang="ja-JP" sz="1050">
                <a:latin typeface="MS PGothic" panose="020B0600070205080204" pitchFamily="34" charset="-128"/>
                <a:ea typeface="MS PGothic" panose="020B0600070205080204" pitchFamily="34" charset="-128"/>
              </a:rPr>
              <a:t>XOR</a:t>
            </a:r>
            <a:r>
              <a:rPr kumimoji="1" lang="ja-JP" altLang="en-US" sz="1050">
                <a:latin typeface="MS PGothic" panose="020B0600070205080204" pitchFamily="34" charset="-128"/>
                <a:ea typeface="MS PGothic" panose="020B0600070205080204" pitchFamily="34" charset="-128"/>
              </a:rPr>
              <a:t> が一致するため、ハッシュを基にした負荷分散アルゴリズムの結果、特定の物理リンクへのトラフィック集中が発生します。</a:t>
            </a:r>
            <a:endParaRPr kumimoji="1" lang="en-US" altLang="ja-JP" sz="1050">
              <a:latin typeface="MS PGothic" panose="020B0600070205080204" pitchFamily="34" charset="-128"/>
              <a:ea typeface="MS PGothic" panose="020B0600070205080204" pitchFamily="34" charset="-128"/>
            </a:endParaRPr>
          </a:p>
          <a:p>
            <a:pPr marL="0" indent="0">
              <a:lnSpc>
                <a:spcPct val="100000"/>
              </a:lnSpc>
              <a:spcBef>
                <a:spcPts val="600"/>
              </a:spcBef>
              <a:buNone/>
            </a:pPr>
            <a:r>
              <a:rPr kumimoji="1" lang="en-US" altLang="ja-JP" sz="1050">
                <a:latin typeface="MS PGothic" panose="020B0600070205080204" pitchFamily="34" charset="-128"/>
                <a:ea typeface="MS PGothic" panose="020B0600070205080204" pitchFamily="34" charset="-128"/>
              </a:rPr>
              <a:t>(Source, Group) : (10.10.10.1, 239.10.10.1), (10.10.10.2, 239.10.10.2), </a:t>
            </a:r>
            <a:r>
              <a:rPr kumimoji="1" lang="ja-JP" altLang="en-US" sz="1050">
                <a:latin typeface="MS PGothic" panose="020B0600070205080204" pitchFamily="34" charset="-128"/>
                <a:ea typeface="MS PGothic" panose="020B0600070205080204" pitchFamily="34" charset="-128"/>
              </a:rPr>
              <a:t>・・・</a:t>
            </a:r>
            <a:r>
              <a:rPr kumimoji="1" lang="en-US" altLang="ja-JP" sz="1050">
                <a:latin typeface="MS PGothic" panose="020B0600070205080204" pitchFamily="34" charset="-128"/>
                <a:ea typeface="MS PGothic" panose="020B0600070205080204" pitchFamily="34" charset="-128"/>
              </a:rPr>
              <a:t>(10.x.y.z, 239.x.y.z)</a:t>
            </a:r>
          </a:p>
          <a:p>
            <a:pPr marL="0" indent="0">
              <a:lnSpc>
                <a:spcPct val="100000"/>
              </a:lnSpc>
              <a:spcBef>
                <a:spcPts val="600"/>
              </a:spcBef>
              <a:buNone/>
            </a:pPr>
            <a:r>
              <a:rPr kumimoji="1" lang="ja-JP" altLang="en-US" sz="1050">
                <a:latin typeface="MS PGothic" panose="020B0600070205080204" pitchFamily="34" charset="-128"/>
                <a:ea typeface="MS PGothic" panose="020B0600070205080204" pitchFamily="34" charset="-128"/>
              </a:rPr>
              <a:t>　この場合には、負荷分散の要素に </a:t>
            </a:r>
            <a:r>
              <a:rPr kumimoji="1" lang="en-US" altLang="ja-JP" sz="1050">
                <a:latin typeface="MS PGothic" panose="020B0600070205080204" pitchFamily="34" charset="-128"/>
                <a:ea typeface="MS PGothic" panose="020B0600070205080204" pitchFamily="34" charset="-128"/>
              </a:rPr>
              <a:t>UDP</a:t>
            </a:r>
            <a:r>
              <a:rPr kumimoji="1" lang="ja-JP" altLang="en-US" sz="1050">
                <a:latin typeface="MS PGothic" panose="020B0600070205080204" pitchFamily="34" charset="-128"/>
                <a:ea typeface="MS PGothic" panose="020B0600070205080204" pitchFamily="34" charset="-128"/>
              </a:rPr>
              <a:t> ポート番号を加える、などの設定変更により、偏りが解消されます。</a:t>
            </a:r>
            <a:endParaRPr kumimoji="1" lang="en-US" altLang="ja-JP" sz="1050">
              <a:latin typeface="MS PGothic" panose="020B0600070205080204" pitchFamily="34" charset="-128"/>
              <a:ea typeface="MS PGothic" panose="020B0600070205080204" pitchFamily="34" charset="-128"/>
            </a:endParaRPr>
          </a:p>
        </p:txBody>
      </p:sp>
      <p:cxnSp>
        <p:nvCxnSpPr>
          <p:cNvPr id="19" name="直線コネクタ 18">
            <a:extLst>
              <a:ext uri="{FF2B5EF4-FFF2-40B4-BE49-F238E27FC236}">
                <a16:creationId xmlns:a16="http://schemas.microsoft.com/office/drawing/2014/main" id="{B4E743D9-DBEC-224B-A1C8-DC63632D363B}"/>
              </a:ext>
            </a:extLst>
          </p:cNvPr>
          <p:cNvCxnSpPr>
            <a:cxnSpLocks/>
          </p:cNvCxnSpPr>
          <p:nvPr/>
        </p:nvCxnSpPr>
        <p:spPr>
          <a:xfrm flipV="1">
            <a:off x="9448647" y="3178612"/>
            <a:ext cx="326094" cy="433714"/>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 name="直線コネクタ 19">
            <a:extLst>
              <a:ext uri="{FF2B5EF4-FFF2-40B4-BE49-F238E27FC236}">
                <a16:creationId xmlns:a16="http://schemas.microsoft.com/office/drawing/2014/main" id="{875582B3-12DA-2E49-B789-14AB1F3469B0}"/>
              </a:ext>
            </a:extLst>
          </p:cNvPr>
          <p:cNvCxnSpPr>
            <a:cxnSpLocks/>
            <a:stCxn id="40" idx="0"/>
            <a:endCxn id="41" idx="2"/>
          </p:cNvCxnSpPr>
          <p:nvPr/>
        </p:nvCxnSpPr>
        <p:spPr>
          <a:xfrm flipV="1">
            <a:off x="7933691" y="1349885"/>
            <a:ext cx="1" cy="2627322"/>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pic>
        <p:nvPicPr>
          <p:cNvPr id="49" name="Picture 28">
            <a:extLst>
              <a:ext uri="{FF2B5EF4-FFF2-40B4-BE49-F238E27FC236}">
                <a16:creationId xmlns:a16="http://schemas.microsoft.com/office/drawing/2014/main" id="{397B5EF2-3CF2-7D40-B7A4-011FBFA27C67}"/>
              </a:ext>
            </a:extLst>
          </p:cNvPr>
          <p:cNvPicPr>
            <a:picLocks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755688" y="3233143"/>
            <a:ext cx="356007" cy="3489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1" name="テキスト ボックス 50">
            <a:extLst>
              <a:ext uri="{FF2B5EF4-FFF2-40B4-BE49-F238E27FC236}">
                <a16:creationId xmlns:a16="http://schemas.microsoft.com/office/drawing/2014/main" id="{E098EAC1-CD1E-7C46-8CF1-FD0371967807}"/>
              </a:ext>
            </a:extLst>
          </p:cNvPr>
          <p:cNvSpPr txBox="1"/>
          <p:nvPr/>
        </p:nvSpPr>
        <p:spPr>
          <a:xfrm>
            <a:off x="7443813" y="648420"/>
            <a:ext cx="979755" cy="215444"/>
          </a:xfrm>
          <a:prstGeom prst="rect">
            <a:avLst/>
          </a:prstGeom>
          <a:noFill/>
        </p:spPr>
        <p:txBody>
          <a:bodyPr wrap="none" rtlCol="0">
            <a:spAutoFit/>
          </a:bodyPr>
          <a:lstStyle/>
          <a:p>
            <a:r>
              <a:rPr kumimoji="1" lang="ja-JP" altLang="en-US" sz="800">
                <a:latin typeface="MS PGothic" panose="020B0600070205080204" pitchFamily="34" charset="-128"/>
                <a:ea typeface="MS PGothic" panose="020B0600070205080204" pitchFamily="34" charset="-128"/>
              </a:rPr>
              <a:t>送信エンドポイント</a:t>
            </a:r>
            <a:endParaRPr kumimoji="1" lang="ja-JP" altLang="en-US" sz="800" dirty="0">
              <a:latin typeface="MS PGothic" panose="020B0600070205080204" pitchFamily="34" charset="-128"/>
              <a:ea typeface="MS PGothic" panose="020B0600070205080204" pitchFamily="34" charset="-128"/>
            </a:endParaRPr>
          </a:p>
        </p:txBody>
      </p:sp>
      <p:sp>
        <p:nvSpPr>
          <p:cNvPr id="52" name="テキスト ボックス 51">
            <a:extLst>
              <a:ext uri="{FF2B5EF4-FFF2-40B4-BE49-F238E27FC236}">
                <a16:creationId xmlns:a16="http://schemas.microsoft.com/office/drawing/2014/main" id="{A15F4F34-DB37-1344-BED0-D501799774D5}"/>
              </a:ext>
            </a:extLst>
          </p:cNvPr>
          <p:cNvSpPr txBox="1"/>
          <p:nvPr/>
        </p:nvSpPr>
        <p:spPr>
          <a:xfrm>
            <a:off x="8251551" y="935616"/>
            <a:ext cx="816249" cy="338554"/>
          </a:xfrm>
          <a:prstGeom prst="rect">
            <a:avLst/>
          </a:prstGeom>
          <a:noFill/>
        </p:spPr>
        <p:txBody>
          <a:bodyPr wrap="none" rtlCol="0">
            <a:spAutoFit/>
          </a:bodyPr>
          <a:lstStyle/>
          <a:p>
            <a:r>
              <a:rPr kumimoji="1" lang="ja-JP" altLang="en-US" sz="800">
                <a:latin typeface="MS PGothic" panose="020B0600070205080204" pitchFamily="34" charset="-128"/>
                <a:ea typeface="MS PGothic" panose="020B0600070205080204" pitchFamily="34" charset="-128"/>
              </a:rPr>
              <a:t>マルチキャスト</a:t>
            </a:r>
            <a:endParaRPr kumimoji="1" lang="en-US" altLang="ja-JP" sz="800">
              <a:latin typeface="MS PGothic" panose="020B0600070205080204" pitchFamily="34" charset="-128"/>
              <a:ea typeface="MS PGothic" panose="020B0600070205080204" pitchFamily="34" charset="-128"/>
            </a:endParaRPr>
          </a:p>
          <a:p>
            <a:r>
              <a:rPr kumimoji="1" lang="ja-JP" altLang="en-US" sz="800">
                <a:latin typeface="MS PGothic" panose="020B0600070205080204" pitchFamily="34" charset="-128"/>
                <a:ea typeface="MS PGothic" panose="020B0600070205080204" pitchFamily="34" charset="-128"/>
              </a:rPr>
              <a:t>トラフィック</a:t>
            </a:r>
            <a:endParaRPr kumimoji="1" lang="ja-JP" altLang="en-US" sz="800" dirty="0">
              <a:latin typeface="MS PGothic" panose="020B0600070205080204" pitchFamily="34" charset="-128"/>
              <a:ea typeface="MS PGothic" panose="020B0600070205080204" pitchFamily="34" charset="-128"/>
            </a:endParaRPr>
          </a:p>
        </p:txBody>
      </p:sp>
      <p:sp>
        <p:nvSpPr>
          <p:cNvPr id="61" name="円/楕円 60">
            <a:extLst>
              <a:ext uri="{FF2B5EF4-FFF2-40B4-BE49-F238E27FC236}">
                <a16:creationId xmlns:a16="http://schemas.microsoft.com/office/drawing/2014/main" id="{97E8007F-5933-3C43-9A3C-E737B060CD83}"/>
              </a:ext>
            </a:extLst>
          </p:cNvPr>
          <p:cNvSpPr/>
          <p:nvPr/>
        </p:nvSpPr>
        <p:spPr>
          <a:xfrm rot="16200000" flipH="1">
            <a:off x="9449911" y="3391335"/>
            <a:ext cx="72897" cy="229150"/>
          </a:xfrm>
          <a:prstGeom prst="ellipse">
            <a:avLst/>
          </a:prstGeom>
          <a:noFill/>
          <a:ln w="635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latin typeface="MS PGothic" panose="020B0600070205080204" pitchFamily="34" charset="-128"/>
              <a:ea typeface="MS PGothic" panose="020B0600070205080204" pitchFamily="34" charset="-128"/>
            </a:endParaRPr>
          </a:p>
        </p:txBody>
      </p:sp>
      <p:pic>
        <p:nvPicPr>
          <p:cNvPr id="40" name="Picture 12">
            <a:extLst>
              <a:ext uri="{FF2B5EF4-FFF2-40B4-BE49-F238E27FC236}">
                <a16:creationId xmlns:a16="http://schemas.microsoft.com/office/drawing/2014/main" id="{0FB198F2-21D3-7844-9D66-19020512ADE4}"/>
              </a:ext>
            </a:extLst>
          </p:cNvPr>
          <p:cNvPicPr>
            <a:picLocks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7690479" y="3977207"/>
            <a:ext cx="486424" cy="4309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41" name="Picture 42" descr="File Server_Updated2005">
            <a:extLst>
              <a:ext uri="{FF2B5EF4-FFF2-40B4-BE49-F238E27FC236}">
                <a16:creationId xmlns:a16="http://schemas.microsoft.com/office/drawing/2014/main" id="{EC4AAB08-B2C5-0C4B-ADBB-8704C22366F6}"/>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7747286" y="854046"/>
            <a:ext cx="372811" cy="495839"/>
          </a:xfrm>
          <a:prstGeom prst="rect">
            <a:avLst/>
          </a:prstGeom>
          <a:noFill/>
          <a:extLst>
            <a:ext uri="{909E8E84-426E-40DD-AFC4-6F175D3DCCD1}">
              <a14:hiddenFill xmlns:a14="http://schemas.microsoft.com/office/drawing/2010/main">
                <a:solidFill>
                  <a:srgbClr val="FFFFFF"/>
                </a:solidFill>
              </a14:hiddenFill>
            </a:ext>
          </a:extLst>
        </p:spPr>
      </p:pic>
      <p:pic>
        <p:nvPicPr>
          <p:cNvPr id="44" name="Picture 28">
            <a:extLst>
              <a:ext uri="{FF2B5EF4-FFF2-40B4-BE49-F238E27FC236}">
                <a16:creationId xmlns:a16="http://schemas.microsoft.com/office/drawing/2014/main" id="{94948465-8844-3C4A-9AC9-AC56BA8238AE}"/>
              </a:ext>
            </a:extLst>
          </p:cNvPr>
          <p:cNvPicPr>
            <a:picLocks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755688" y="2489079"/>
            <a:ext cx="356007" cy="3489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5" name="Picture 28">
            <a:extLst>
              <a:ext uri="{FF2B5EF4-FFF2-40B4-BE49-F238E27FC236}">
                <a16:creationId xmlns:a16="http://schemas.microsoft.com/office/drawing/2014/main" id="{33FAEF2F-55DE-D143-96F7-6134AF191BC1}"/>
              </a:ext>
            </a:extLst>
          </p:cNvPr>
          <p:cNvPicPr>
            <a:picLocks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755688" y="1745015"/>
            <a:ext cx="356007" cy="3489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cxnSp>
        <p:nvCxnSpPr>
          <p:cNvPr id="14" name="直線矢印コネクタ 13">
            <a:extLst>
              <a:ext uri="{FF2B5EF4-FFF2-40B4-BE49-F238E27FC236}">
                <a16:creationId xmlns:a16="http://schemas.microsoft.com/office/drawing/2014/main" id="{8D092BED-A8AA-4F40-89F4-38F55149630B}"/>
              </a:ext>
            </a:extLst>
          </p:cNvPr>
          <p:cNvCxnSpPr/>
          <p:nvPr/>
        </p:nvCxnSpPr>
        <p:spPr>
          <a:xfrm flipV="1">
            <a:off x="7621051" y="2683028"/>
            <a:ext cx="0" cy="737826"/>
          </a:xfrm>
          <a:prstGeom prst="straightConnector1">
            <a:avLst/>
          </a:prstGeom>
          <a:ln>
            <a:solidFill>
              <a:schemeClr val="tx1"/>
            </a:solidFill>
            <a:prstDash val="dash"/>
            <a:tailEnd type="triangle"/>
          </a:ln>
        </p:spPr>
        <p:style>
          <a:lnRef idx="1">
            <a:schemeClr val="accent1"/>
          </a:lnRef>
          <a:fillRef idx="0">
            <a:schemeClr val="accent1"/>
          </a:fillRef>
          <a:effectRef idx="0">
            <a:schemeClr val="accent1"/>
          </a:effectRef>
          <a:fontRef idx="minor">
            <a:schemeClr val="tx1"/>
          </a:fontRef>
        </p:style>
      </p:cxnSp>
      <p:cxnSp>
        <p:nvCxnSpPr>
          <p:cNvPr id="50" name="直線矢印コネクタ 49">
            <a:extLst>
              <a:ext uri="{FF2B5EF4-FFF2-40B4-BE49-F238E27FC236}">
                <a16:creationId xmlns:a16="http://schemas.microsoft.com/office/drawing/2014/main" id="{05779D3A-FBBA-3C42-ADCC-BB9233ABA4CA}"/>
              </a:ext>
            </a:extLst>
          </p:cNvPr>
          <p:cNvCxnSpPr/>
          <p:nvPr/>
        </p:nvCxnSpPr>
        <p:spPr>
          <a:xfrm flipV="1">
            <a:off x="7621051" y="1903029"/>
            <a:ext cx="0" cy="737826"/>
          </a:xfrm>
          <a:prstGeom prst="straightConnector1">
            <a:avLst/>
          </a:prstGeom>
          <a:ln>
            <a:solidFill>
              <a:schemeClr val="tx1"/>
            </a:solidFill>
            <a:prstDash val="dash"/>
            <a:tailEnd type="triangle"/>
          </a:ln>
        </p:spPr>
        <p:style>
          <a:lnRef idx="1">
            <a:schemeClr val="accent1"/>
          </a:lnRef>
          <a:fillRef idx="0">
            <a:schemeClr val="accent1"/>
          </a:fillRef>
          <a:effectRef idx="0">
            <a:schemeClr val="accent1"/>
          </a:effectRef>
          <a:fontRef idx="minor">
            <a:schemeClr val="tx1"/>
          </a:fontRef>
        </p:style>
      </p:cxnSp>
      <p:cxnSp>
        <p:nvCxnSpPr>
          <p:cNvPr id="54" name="直線矢印コネクタ 53">
            <a:extLst>
              <a:ext uri="{FF2B5EF4-FFF2-40B4-BE49-F238E27FC236}">
                <a16:creationId xmlns:a16="http://schemas.microsoft.com/office/drawing/2014/main" id="{FC394F7D-2ECB-0C44-97BB-4FCD8FFEFE17}"/>
              </a:ext>
            </a:extLst>
          </p:cNvPr>
          <p:cNvCxnSpPr>
            <a:cxnSpLocks/>
          </p:cNvCxnSpPr>
          <p:nvPr/>
        </p:nvCxnSpPr>
        <p:spPr>
          <a:xfrm flipV="1">
            <a:off x="7621051" y="3460268"/>
            <a:ext cx="0" cy="516939"/>
          </a:xfrm>
          <a:prstGeom prst="straightConnector1">
            <a:avLst/>
          </a:prstGeom>
          <a:ln>
            <a:solidFill>
              <a:schemeClr val="tx1"/>
            </a:solidFill>
            <a:prstDash val="sysDash"/>
            <a:tailEnd type="triangle"/>
          </a:ln>
        </p:spPr>
        <p:style>
          <a:lnRef idx="1">
            <a:schemeClr val="accent1"/>
          </a:lnRef>
          <a:fillRef idx="0">
            <a:schemeClr val="accent1"/>
          </a:fillRef>
          <a:effectRef idx="0">
            <a:schemeClr val="accent1"/>
          </a:effectRef>
          <a:fontRef idx="minor">
            <a:schemeClr val="tx1"/>
          </a:fontRef>
        </p:style>
      </p:cxnSp>
      <p:sp>
        <p:nvSpPr>
          <p:cNvPr id="55" name="テキスト ボックス 54">
            <a:extLst>
              <a:ext uri="{FF2B5EF4-FFF2-40B4-BE49-F238E27FC236}">
                <a16:creationId xmlns:a16="http://schemas.microsoft.com/office/drawing/2014/main" id="{2FEE15E1-8CF9-BB44-9C06-31A5CA484339}"/>
              </a:ext>
            </a:extLst>
          </p:cNvPr>
          <p:cNvSpPr txBox="1"/>
          <p:nvPr/>
        </p:nvSpPr>
        <p:spPr>
          <a:xfrm>
            <a:off x="6901036" y="3914029"/>
            <a:ext cx="1032655" cy="338554"/>
          </a:xfrm>
          <a:prstGeom prst="rect">
            <a:avLst/>
          </a:prstGeom>
          <a:noFill/>
        </p:spPr>
        <p:txBody>
          <a:bodyPr wrap="none" rtlCol="0">
            <a:spAutoFit/>
          </a:bodyPr>
          <a:lstStyle/>
          <a:p>
            <a:r>
              <a:rPr kumimoji="1" lang="en-US" altLang="ja-JP" sz="800">
                <a:latin typeface="MS PGothic" panose="020B0600070205080204" pitchFamily="34" charset="-128"/>
                <a:ea typeface="MS PGothic" panose="020B0600070205080204" pitchFamily="34" charset="-128"/>
              </a:rPr>
              <a:t>IGMP Report (IPv4)</a:t>
            </a:r>
          </a:p>
          <a:p>
            <a:r>
              <a:rPr kumimoji="1" lang="en-US" altLang="ja-JP" sz="800">
                <a:latin typeface="MS PGothic" panose="020B0600070205080204" pitchFamily="34" charset="-128"/>
                <a:ea typeface="MS PGothic" panose="020B0600070205080204" pitchFamily="34" charset="-128"/>
              </a:rPr>
              <a:t>MLD Report (IPv6)</a:t>
            </a:r>
            <a:endParaRPr kumimoji="1" lang="ja-JP" altLang="en-US" sz="800" dirty="0">
              <a:latin typeface="MS PGothic" panose="020B0600070205080204" pitchFamily="34" charset="-128"/>
              <a:ea typeface="MS PGothic" panose="020B0600070205080204" pitchFamily="34" charset="-128"/>
            </a:endParaRPr>
          </a:p>
        </p:txBody>
      </p:sp>
      <p:sp>
        <p:nvSpPr>
          <p:cNvPr id="59" name="テキスト ボックス 58">
            <a:extLst>
              <a:ext uri="{FF2B5EF4-FFF2-40B4-BE49-F238E27FC236}">
                <a16:creationId xmlns:a16="http://schemas.microsoft.com/office/drawing/2014/main" id="{450A9742-88BD-4943-A673-74A450598F14}"/>
              </a:ext>
            </a:extLst>
          </p:cNvPr>
          <p:cNvSpPr txBox="1"/>
          <p:nvPr/>
        </p:nvSpPr>
        <p:spPr>
          <a:xfrm>
            <a:off x="7337960" y="2980178"/>
            <a:ext cx="566181" cy="215444"/>
          </a:xfrm>
          <a:prstGeom prst="rect">
            <a:avLst/>
          </a:prstGeom>
          <a:noFill/>
        </p:spPr>
        <p:txBody>
          <a:bodyPr wrap="none" rtlCol="0">
            <a:spAutoFit/>
          </a:bodyPr>
          <a:lstStyle/>
          <a:p>
            <a:r>
              <a:rPr kumimoji="1" lang="en-US" altLang="ja-JP" sz="800">
                <a:latin typeface="MS PGothic" panose="020B0600070205080204" pitchFamily="34" charset="-128"/>
                <a:ea typeface="MS PGothic" panose="020B0600070205080204" pitchFamily="34" charset="-128"/>
              </a:rPr>
              <a:t>PIM Join</a:t>
            </a:r>
            <a:endParaRPr kumimoji="1" lang="ja-JP" altLang="en-US" sz="800" dirty="0">
              <a:latin typeface="MS PGothic" panose="020B0600070205080204" pitchFamily="34" charset="-128"/>
              <a:ea typeface="MS PGothic" panose="020B0600070205080204" pitchFamily="34" charset="-128"/>
            </a:endParaRPr>
          </a:p>
        </p:txBody>
      </p:sp>
      <p:sp>
        <p:nvSpPr>
          <p:cNvPr id="60" name="テキスト ボックス 59">
            <a:extLst>
              <a:ext uri="{FF2B5EF4-FFF2-40B4-BE49-F238E27FC236}">
                <a16:creationId xmlns:a16="http://schemas.microsoft.com/office/drawing/2014/main" id="{9D76B960-3759-E243-8D86-6DC1EA59ED0C}"/>
              </a:ext>
            </a:extLst>
          </p:cNvPr>
          <p:cNvSpPr txBox="1"/>
          <p:nvPr/>
        </p:nvSpPr>
        <p:spPr>
          <a:xfrm>
            <a:off x="7337960" y="2172936"/>
            <a:ext cx="566181" cy="215444"/>
          </a:xfrm>
          <a:prstGeom prst="rect">
            <a:avLst/>
          </a:prstGeom>
          <a:noFill/>
        </p:spPr>
        <p:txBody>
          <a:bodyPr wrap="none" rtlCol="0">
            <a:spAutoFit/>
          </a:bodyPr>
          <a:lstStyle/>
          <a:p>
            <a:r>
              <a:rPr kumimoji="1" lang="en-US" altLang="ja-JP" sz="800">
                <a:latin typeface="MS PGothic" panose="020B0600070205080204" pitchFamily="34" charset="-128"/>
                <a:ea typeface="MS PGothic" panose="020B0600070205080204" pitchFamily="34" charset="-128"/>
              </a:rPr>
              <a:t>PIM Join</a:t>
            </a:r>
            <a:endParaRPr kumimoji="1" lang="ja-JP" altLang="en-US" sz="800" dirty="0">
              <a:latin typeface="MS PGothic" panose="020B0600070205080204" pitchFamily="34" charset="-128"/>
              <a:ea typeface="MS PGothic" panose="020B0600070205080204" pitchFamily="34" charset="-128"/>
            </a:endParaRPr>
          </a:p>
        </p:txBody>
      </p:sp>
      <p:sp>
        <p:nvSpPr>
          <p:cNvPr id="18" name="下矢印 17">
            <a:extLst>
              <a:ext uri="{FF2B5EF4-FFF2-40B4-BE49-F238E27FC236}">
                <a16:creationId xmlns:a16="http://schemas.microsoft.com/office/drawing/2014/main" id="{C1FC76E9-700F-724B-B4EE-F9B2042776B1}"/>
              </a:ext>
            </a:extLst>
          </p:cNvPr>
          <p:cNvSpPr/>
          <p:nvPr/>
        </p:nvSpPr>
        <p:spPr>
          <a:xfrm>
            <a:off x="8235260" y="1158512"/>
            <a:ext cx="167640" cy="621461"/>
          </a:xfrm>
          <a:prstGeom prst="downArrow">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63" name="下矢印 62">
            <a:extLst>
              <a:ext uri="{FF2B5EF4-FFF2-40B4-BE49-F238E27FC236}">
                <a16:creationId xmlns:a16="http://schemas.microsoft.com/office/drawing/2014/main" id="{70B99883-0E1D-6E42-8767-A6C7DFB77CB5}"/>
              </a:ext>
            </a:extLst>
          </p:cNvPr>
          <p:cNvSpPr/>
          <p:nvPr/>
        </p:nvSpPr>
        <p:spPr>
          <a:xfrm>
            <a:off x="8235259" y="1795213"/>
            <a:ext cx="184841" cy="2181994"/>
          </a:xfrm>
          <a:prstGeom prst="downArrow">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64" name="テキスト ボックス 63">
            <a:extLst>
              <a:ext uri="{FF2B5EF4-FFF2-40B4-BE49-F238E27FC236}">
                <a16:creationId xmlns:a16="http://schemas.microsoft.com/office/drawing/2014/main" id="{C68F9E9E-C50C-E242-B756-BBCB5CBAB2E9}"/>
              </a:ext>
            </a:extLst>
          </p:cNvPr>
          <p:cNvSpPr txBox="1"/>
          <p:nvPr/>
        </p:nvSpPr>
        <p:spPr>
          <a:xfrm>
            <a:off x="7443813" y="4403649"/>
            <a:ext cx="979755" cy="215444"/>
          </a:xfrm>
          <a:prstGeom prst="rect">
            <a:avLst/>
          </a:prstGeom>
          <a:noFill/>
        </p:spPr>
        <p:txBody>
          <a:bodyPr wrap="none" rtlCol="0">
            <a:spAutoFit/>
          </a:bodyPr>
          <a:lstStyle/>
          <a:p>
            <a:r>
              <a:rPr kumimoji="1" lang="ja-JP" altLang="en-US" sz="800">
                <a:latin typeface="MS PGothic" panose="020B0600070205080204" pitchFamily="34" charset="-128"/>
                <a:ea typeface="MS PGothic" panose="020B0600070205080204" pitchFamily="34" charset="-128"/>
              </a:rPr>
              <a:t>受信エンドポイント</a:t>
            </a:r>
            <a:endParaRPr kumimoji="1" lang="ja-JP" altLang="en-US" sz="800" dirty="0">
              <a:latin typeface="MS PGothic" panose="020B0600070205080204" pitchFamily="34" charset="-128"/>
              <a:ea typeface="MS PGothic" panose="020B0600070205080204" pitchFamily="34" charset="-128"/>
            </a:endParaRPr>
          </a:p>
        </p:txBody>
      </p:sp>
      <p:sp>
        <p:nvSpPr>
          <p:cNvPr id="23" name="左中かっこ 22">
            <a:extLst>
              <a:ext uri="{FF2B5EF4-FFF2-40B4-BE49-F238E27FC236}">
                <a16:creationId xmlns:a16="http://schemas.microsoft.com/office/drawing/2014/main" id="{65EDF9C9-A774-B54E-B694-6F73DA93DD91}"/>
              </a:ext>
            </a:extLst>
          </p:cNvPr>
          <p:cNvSpPr/>
          <p:nvPr/>
        </p:nvSpPr>
        <p:spPr>
          <a:xfrm>
            <a:off x="7277099" y="1818073"/>
            <a:ext cx="157527" cy="1625641"/>
          </a:xfrm>
          <a:prstGeom prst="leftBrace">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a:p>
        </p:txBody>
      </p:sp>
      <p:sp>
        <p:nvSpPr>
          <p:cNvPr id="66" name="テキスト ボックス 65">
            <a:extLst>
              <a:ext uri="{FF2B5EF4-FFF2-40B4-BE49-F238E27FC236}">
                <a16:creationId xmlns:a16="http://schemas.microsoft.com/office/drawing/2014/main" id="{4D4668E6-15BF-8444-8B17-A3B25DA29739}"/>
              </a:ext>
            </a:extLst>
          </p:cNvPr>
          <p:cNvSpPr txBox="1"/>
          <p:nvPr/>
        </p:nvSpPr>
        <p:spPr>
          <a:xfrm>
            <a:off x="6611533" y="2237346"/>
            <a:ext cx="764953" cy="584775"/>
          </a:xfrm>
          <a:prstGeom prst="rect">
            <a:avLst/>
          </a:prstGeom>
          <a:noFill/>
        </p:spPr>
        <p:txBody>
          <a:bodyPr wrap="none" rtlCol="0">
            <a:spAutoFit/>
          </a:bodyPr>
          <a:lstStyle/>
          <a:p>
            <a:r>
              <a:rPr kumimoji="1" lang="ja-JP" altLang="en-US" sz="800">
                <a:latin typeface="MS PGothic" panose="020B0600070205080204" pitchFamily="34" charset="-128"/>
                <a:ea typeface="MS PGothic" panose="020B0600070205080204" pitchFamily="34" charset="-128"/>
              </a:rPr>
              <a:t>（１）</a:t>
            </a:r>
            <a:endParaRPr kumimoji="1" lang="en-US" altLang="ja-JP" sz="800">
              <a:latin typeface="MS PGothic" panose="020B0600070205080204" pitchFamily="34" charset="-128"/>
              <a:ea typeface="MS PGothic" panose="020B0600070205080204" pitchFamily="34" charset="-128"/>
            </a:endParaRPr>
          </a:p>
          <a:p>
            <a:r>
              <a:rPr kumimoji="1" lang="ja-JP" altLang="en-US" sz="800">
                <a:latin typeface="MS PGothic" panose="020B0600070205080204" pitchFamily="34" charset="-128"/>
                <a:ea typeface="MS PGothic" panose="020B0600070205080204" pitchFamily="34" charset="-128"/>
              </a:rPr>
              <a:t>ユニキャスト</a:t>
            </a:r>
            <a:endParaRPr kumimoji="1" lang="en-US" altLang="ja-JP" sz="800">
              <a:latin typeface="MS PGothic" panose="020B0600070205080204" pitchFamily="34" charset="-128"/>
              <a:ea typeface="MS PGothic" panose="020B0600070205080204" pitchFamily="34" charset="-128"/>
            </a:endParaRPr>
          </a:p>
          <a:p>
            <a:r>
              <a:rPr kumimoji="1" lang="ja-JP" altLang="en-US" sz="800">
                <a:latin typeface="MS PGothic" panose="020B0600070205080204" pitchFamily="34" charset="-128"/>
                <a:ea typeface="MS PGothic" panose="020B0600070205080204" pitchFamily="34" charset="-128"/>
              </a:rPr>
              <a:t>ルーティング</a:t>
            </a:r>
            <a:endParaRPr kumimoji="1" lang="en-US" altLang="ja-JP" sz="800">
              <a:latin typeface="MS PGothic" panose="020B0600070205080204" pitchFamily="34" charset="-128"/>
              <a:ea typeface="MS PGothic" panose="020B0600070205080204" pitchFamily="34" charset="-128"/>
            </a:endParaRPr>
          </a:p>
          <a:p>
            <a:r>
              <a:rPr kumimoji="1" lang="ja-JP" altLang="en-US" sz="800">
                <a:latin typeface="MS PGothic" panose="020B0600070205080204" pitchFamily="34" charset="-128"/>
                <a:ea typeface="MS PGothic" panose="020B0600070205080204" pitchFamily="34" charset="-128"/>
              </a:rPr>
              <a:t>に従って転送</a:t>
            </a:r>
            <a:endParaRPr kumimoji="1" lang="ja-JP" altLang="en-US" sz="800" dirty="0">
              <a:latin typeface="MS PGothic" panose="020B0600070205080204" pitchFamily="34" charset="-128"/>
              <a:ea typeface="MS PGothic" panose="020B0600070205080204" pitchFamily="34" charset="-128"/>
            </a:endParaRPr>
          </a:p>
        </p:txBody>
      </p:sp>
      <p:sp>
        <p:nvSpPr>
          <p:cNvPr id="67" name="テキスト ボックス 66">
            <a:extLst>
              <a:ext uri="{FF2B5EF4-FFF2-40B4-BE49-F238E27FC236}">
                <a16:creationId xmlns:a16="http://schemas.microsoft.com/office/drawing/2014/main" id="{751A6059-551A-804C-8B4D-1C72260B942F}"/>
              </a:ext>
            </a:extLst>
          </p:cNvPr>
          <p:cNvSpPr txBox="1"/>
          <p:nvPr/>
        </p:nvSpPr>
        <p:spPr>
          <a:xfrm>
            <a:off x="8197675" y="2420712"/>
            <a:ext cx="872355" cy="584775"/>
          </a:xfrm>
          <a:prstGeom prst="rect">
            <a:avLst/>
          </a:prstGeom>
          <a:noFill/>
        </p:spPr>
        <p:txBody>
          <a:bodyPr wrap="none" rtlCol="0">
            <a:spAutoFit/>
          </a:bodyPr>
          <a:lstStyle/>
          <a:p>
            <a:r>
              <a:rPr kumimoji="1" lang="ja-JP" altLang="en-US" sz="800">
                <a:latin typeface="MS PGothic" panose="020B0600070205080204" pitchFamily="34" charset="-128"/>
                <a:ea typeface="MS PGothic" panose="020B0600070205080204" pitchFamily="34" charset="-128"/>
              </a:rPr>
              <a:t>（</a:t>
            </a:r>
            <a:r>
              <a:rPr kumimoji="1" lang="en-US" altLang="ja-JP" sz="800">
                <a:latin typeface="MS PGothic" panose="020B0600070205080204" pitchFamily="34" charset="-128"/>
                <a:ea typeface="MS PGothic" panose="020B0600070205080204" pitchFamily="34" charset="-128"/>
              </a:rPr>
              <a:t>2</a:t>
            </a:r>
            <a:r>
              <a:rPr kumimoji="1" lang="ja-JP" altLang="en-US" sz="800">
                <a:latin typeface="MS PGothic" panose="020B0600070205080204" pitchFamily="34" charset="-128"/>
                <a:ea typeface="MS PGothic" panose="020B0600070205080204" pitchFamily="34" charset="-128"/>
              </a:rPr>
              <a:t>）</a:t>
            </a:r>
            <a:endParaRPr kumimoji="1" lang="en-US" altLang="ja-JP" sz="800">
              <a:latin typeface="MS PGothic" panose="020B0600070205080204" pitchFamily="34" charset="-128"/>
              <a:ea typeface="MS PGothic" panose="020B0600070205080204" pitchFamily="34" charset="-128"/>
            </a:endParaRPr>
          </a:p>
          <a:p>
            <a:r>
              <a:rPr kumimoji="1" lang="en-US" altLang="ja-JP" sz="800" dirty="0">
                <a:latin typeface="MS PGothic" panose="020B0600070205080204" pitchFamily="34" charset="-128"/>
                <a:ea typeface="MS PGothic" panose="020B0600070205080204" pitchFamily="34" charset="-128"/>
              </a:rPr>
              <a:t>PIM</a:t>
            </a:r>
            <a:r>
              <a:rPr kumimoji="1" lang="ja-JP" altLang="en-US" sz="800" dirty="0">
                <a:latin typeface="MS PGothic" panose="020B0600070205080204" pitchFamily="34" charset="-128"/>
                <a:ea typeface="MS PGothic" panose="020B0600070205080204" pitchFamily="34" charset="-128"/>
              </a:rPr>
              <a:t> </a:t>
            </a:r>
            <a:r>
              <a:rPr kumimoji="1" lang="en-US" altLang="ja-JP" sz="800" dirty="0">
                <a:latin typeface="MS PGothic" panose="020B0600070205080204" pitchFamily="34" charset="-128"/>
                <a:ea typeface="MS PGothic" panose="020B0600070205080204" pitchFamily="34" charset="-128"/>
              </a:rPr>
              <a:t>Join</a:t>
            </a:r>
            <a:r>
              <a:rPr kumimoji="1" lang="ja-JP" altLang="en-US" sz="800" dirty="0">
                <a:latin typeface="MS PGothic" panose="020B0600070205080204" pitchFamily="34" charset="-128"/>
                <a:ea typeface="MS PGothic" panose="020B0600070205080204" pitchFamily="34" charset="-128"/>
              </a:rPr>
              <a:t> の</a:t>
            </a:r>
            <a:endParaRPr kumimoji="1" lang="en-US" altLang="ja-JP" sz="800" dirty="0">
              <a:latin typeface="MS PGothic" panose="020B0600070205080204" pitchFamily="34" charset="-128"/>
              <a:ea typeface="MS PGothic" panose="020B0600070205080204" pitchFamily="34" charset="-128"/>
            </a:endParaRPr>
          </a:p>
          <a:p>
            <a:r>
              <a:rPr kumimoji="1" lang="ja-JP" altLang="en-US" sz="800" dirty="0">
                <a:latin typeface="MS PGothic" panose="020B0600070205080204" pitchFamily="34" charset="-128"/>
                <a:ea typeface="MS PGothic" panose="020B0600070205080204" pitchFamily="34" charset="-128"/>
              </a:rPr>
              <a:t>パスを逆方向に</a:t>
            </a:r>
            <a:endParaRPr kumimoji="1" lang="en-US" altLang="ja-JP" sz="800" dirty="0">
              <a:latin typeface="MS PGothic" panose="020B0600070205080204" pitchFamily="34" charset="-128"/>
              <a:ea typeface="MS PGothic" panose="020B0600070205080204" pitchFamily="34" charset="-128"/>
            </a:endParaRPr>
          </a:p>
          <a:p>
            <a:r>
              <a:rPr kumimoji="1" lang="ja-JP" altLang="en-US" sz="800" dirty="0">
                <a:latin typeface="MS PGothic" panose="020B0600070205080204" pitchFamily="34" charset="-128"/>
                <a:ea typeface="MS PGothic" panose="020B0600070205080204" pitchFamily="34" charset="-128"/>
              </a:rPr>
              <a:t>転送</a:t>
            </a:r>
          </a:p>
        </p:txBody>
      </p:sp>
      <p:sp>
        <p:nvSpPr>
          <p:cNvPr id="68" name="正方形/長方形 67">
            <a:extLst>
              <a:ext uri="{FF2B5EF4-FFF2-40B4-BE49-F238E27FC236}">
                <a16:creationId xmlns:a16="http://schemas.microsoft.com/office/drawing/2014/main" id="{A47B7968-1641-A54A-8632-1182AF698D5D}"/>
              </a:ext>
            </a:extLst>
          </p:cNvPr>
          <p:cNvSpPr/>
          <p:nvPr/>
        </p:nvSpPr>
        <p:spPr>
          <a:xfrm>
            <a:off x="6915528" y="4677230"/>
            <a:ext cx="1768433" cy="230832"/>
          </a:xfrm>
          <a:prstGeom prst="rect">
            <a:avLst/>
          </a:prstGeom>
        </p:spPr>
        <p:txBody>
          <a:bodyPr wrap="none">
            <a:spAutoFit/>
          </a:bodyPr>
          <a:lstStyle/>
          <a:p>
            <a:pPr algn="ctr"/>
            <a:r>
              <a:rPr kumimoji="1" lang="en-US" altLang="ja-JP" sz="900">
                <a:latin typeface="MS PGothic" panose="020B0600070205080204" pitchFamily="34" charset="-128"/>
                <a:ea typeface="MS PGothic" panose="020B0600070205080204" pitchFamily="34" charset="-128"/>
              </a:rPr>
              <a:t>RPF</a:t>
            </a:r>
            <a:r>
              <a:rPr kumimoji="1" lang="ja-JP" altLang="en-US" sz="900">
                <a:latin typeface="MS PGothic" panose="020B0600070205080204" pitchFamily="34" charset="-128"/>
                <a:ea typeface="MS PGothic" panose="020B0600070205080204" pitchFamily="34" charset="-128"/>
              </a:rPr>
              <a:t> に基づくマルチキャスト転送</a:t>
            </a:r>
          </a:p>
        </p:txBody>
      </p:sp>
      <p:sp>
        <p:nvSpPr>
          <p:cNvPr id="69" name="テキスト ボックス 68">
            <a:extLst>
              <a:ext uri="{FF2B5EF4-FFF2-40B4-BE49-F238E27FC236}">
                <a16:creationId xmlns:a16="http://schemas.microsoft.com/office/drawing/2014/main" id="{A0203FC1-E011-4448-888B-1CEDA8170A15}"/>
              </a:ext>
            </a:extLst>
          </p:cNvPr>
          <p:cNvSpPr txBox="1"/>
          <p:nvPr/>
        </p:nvSpPr>
        <p:spPr>
          <a:xfrm>
            <a:off x="7853716" y="3535287"/>
            <a:ext cx="577402" cy="338554"/>
          </a:xfrm>
          <a:prstGeom prst="rect">
            <a:avLst/>
          </a:prstGeom>
          <a:noFill/>
        </p:spPr>
        <p:txBody>
          <a:bodyPr wrap="none" rtlCol="0">
            <a:spAutoFit/>
          </a:bodyPr>
          <a:lstStyle/>
          <a:p>
            <a:r>
              <a:rPr kumimoji="1" lang="en-US" altLang="ja-JP" sz="800">
                <a:latin typeface="MS PGothic" panose="020B0600070205080204" pitchFamily="34" charset="-128"/>
                <a:ea typeface="MS PGothic" panose="020B0600070205080204" pitchFamily="34" charset="-128"/>
              </a:rPr>
              <a:t>Last Hop</a:t>
            </a:r>
          </a:p>
          <a:p>
            <a:r>
              <a:rPr kumimoji="1" lang="en-US" altLang="ja-JP" sz="800">
                <a:latin typeface="MS PGothic" panose="020B0600070205080204" pitchFamily="34" charset="-128"/>
                <a:ea typeface="MS PGothic" panose="020B0600070205080204" pitchFamily="34" charset="-128"/>
              </a:rPr>
              <a:t>Router</a:t>
            </a:r>
            <a:endParaRPr kumimoji="1" lang="ja-JP" altLang="en-US" sz="800" dirty="0">
              <a:latin typeface="MS PGothic" panose="020B0600070205080204" pitchFamily="34" charset="-128"/>
              <a:ea typeface="MS PGothic" panose="020B0600070205080204" pitchFamily="34" charset="-128"/>
            </a:endParaRPr>
          </a:p>
        </p:txBody>
      </p:sp>
      <p:sp>
        <p:nvSpPr>
          <p:cNvPr id="71" name="テキスト ボックス 70">
            <a:extLst>
              <a:ext uri="{FF2B5EF4-FFF2-40B4-BE49-F238E27FC236}">
                <a16:creationId xmlns:a16="http://schemas.microsoft.com/office/drawing/2014/main" id="{E5817EAA-1231-1B47-A194-3A34863481E4}"/>
              </a:ext>
            </a:extLst>
          </p:cNvPr>
          <p:cNvSpPr txBox="1"/>
          <p:nvPr/>
        </p:nvSpPr>
        <p:spPr>
          <a:xfrm>
            <a:off x="7853716" y="2038117"/>
            <a:ext cx="585417" cy="338554"/>
          </a:xfrm>
          <a:prstGeom prst="rect">
            <a:avLst/>
          </a:prstGeom>
          <a:noFill/>
        </p:spPr>
        <p:txBody>
          <a:bodyPr wrap="none" rtlCol="0">
            <a:spAutoFit/>
          </a:bodyPr>
          <a:lstStyle/>
          <a:p>
            <a:r>
              <a:rPr kumimoji="1" lang="en-US" altLang="ja-JP" sz="800">
                <a:latin typeface="MS PGothic" panose="020B0600070205080204" pitchFamily="34" charset="-128"/>
                <a:ea typeface="MS PGothic" panose="020B0600070205080204" pitchFamily="34" charset="-128"/>
              </a:rPr>
              <a:t>First Hop</a:t>
            </a:r>
          </a:p>
          <a:p>
            <a:r>
              <a:rPr kumimoji="1" lang="en-US" altLang="ja-JP" sz="800">
                <a:latin typeface="MS PGothic" panose="020B0600070205080204" pitchFamily="34" charset="-128"/>
                <a:ea typeface="MS PGothic" panose="020B0600070205080204" pitchFamily="34" charset="-128"/>
              </a:rPr>
              <a:t>Router</a:t>
            </a:r>
            <a:endParaRPr kumimoji="1" lang="ja-JP" altLang="en-US" sz="800" dirty="0">
              <a:latin typeface="MS PGothic" panose="020B0600070205080204" pitchFamily="34" charset="-128"/>
              <a:ea typeface="MS PGothic" panose="020B0600070205080204" pitchFamily="34" charset="-128"/>
            </a:endParaRPr>
          </a:p>
        </p:txBody>
      </p:sp>
      <p:sp>
        <p:nvSpPr>
          <p:cNvPr id="33" name="テキスト プレースホルダー 8">
            <a:extLst>
              <a:ext uri="{FF2B5EF4-FFF2-40B4-BE49-F238E27FC236}">
                <a16:creationId xmlns:a16="http://schemas.microsoft.com/office/drawing/2014/main" id="{5BB9826B-018B-2F4D-8BAC-212DC63C9987}"/>
              </a:ext>
            </a:extLst>
          </p:cNvPr>
          <p:cNvSpPr txBox="1">
            <a:spLocks/>
          </p:cNvSpPr>
          <p:nvPr/>
        </p:nvSpPr>
        <p:spPr>
          <a:xfrm>
            <a:off x="533400" y="60960"/>
            <a:ext cx="7084679" cy="326233"/>
          </a:xfrm>
          <a:prstGeom prst="rect">
            <a:avLst/>
          </a:prstGeom>
        </p:spPr>
        <p:txBody>
          <a:bodyPr wrap="square" lIns="91420" tIns="45710" rIns="91420" bIns="45710" anchor="b" anchorCtr="0">
            <a:noAutofit/>
          </a:bodyPr>
          <a:lstStyle>
            <a:lvl1pPr marL="169863" indent="-169863" algn="l" defTabSz="603575" rtl="0" eaLnBrk="1" fontAlgn="base" hangingPunct="1">
              <a:lnSpc>
                <a:spcPct val="100000"/>
              </a:lnSpc>
              <a:spcBef>
                <a:spcPct val="50000"/>
              </a:spcBef>
              <a:spcAft>
                <a:spcPct val="0"/>
              </a:spcAft>
              <a:buClr>
                <a:schemeClr val="tx2"/>
              </a:buClr>
              <a:buSzPct val="90000"/>
              <a:buFont typeface="Arial" charset="0"/>
              <a:buNone/>
              <a:defRPr lang="en-US" sz="1400" b="0" i="0" kern="1200">
                <a:solidFill>
                  <a:schemeClr val="tx1"/>
                </a:solidFill>
                <a:latin typeface="+mn-lt"/>
                <a:ea typeface="ＭＳ Ｐゴシック" charset="0"/>
                <a:cs typeface="CiscoSans ExtraLight"/>
              </a:defRPr>
            </a:lvl1pPr>
            <a:lvl2pPr marL="358775" indent="-215900" algn="l" defTabSz="684213" rtl="0" eaLnBrk="1" fontAlgn="base" hangingPunct="1">
              <a:lnSpc>
                <a:spcPct val="95000"/>
              </a:lnSpc>
              <a:spcBef>
                <a:spcPts val="600"/>
              </a:spcBef>
              <a:spcAft>
                <a:spcPct val="0"/>
              </a:spcAft>
              <a:buClr>
                <a:schemeClr val="tx2"/>
              </a:buClr>
              <a:buFont typeface="Arial" pitchFamily="34" charset="0"/>
              <a:buNone/>
              <a:defRPr lang="en-US" sz="1100" kern="1200">
                <a:solidFill>
                  <a:schemeClr val="tx1"/>
                </a:solidFill>
                <a:latin typeface="+mn-lt"/>
                <a:ea typeface="ＭＳ Ｐゴシック" charset="0"/>
                <a:cs typeface="CiscoSans"/>
              </a:defRPr>
            </a:lvl2pPr>
            <a:lvl3pPr marL="431800" indent="-169863" algn="l" defTabSz="684213" rtl="0" eaLnBrk="1" fontAlgn="base" hangingPunct="1">
              <a:lnSpc>
                <a:spcPct val="95000"/>
              </a:lnSpc>
              <a:spcBef>
                <a:spcPts val="625"/>
              </a:spcBef>
              <a:spcAft>
                <a:spcPct val="0"/>
              </a:spcAft>
              <a:buFont typeface="Arial" pitchFamily="34" charset="0"/>
              <a:buNone/>
              <a:defRPr lang="en-US" sz="1100" kern="1200">
                <a:solidFill>
                  <a:schemeClr val="tx1"/>
                </a:solidFill>
                <a:latin typeface="+mn-lt"/>
                <a:ea typeface="ＭＳ Ｐゴシック" charset="0"/>
                <a:cs typeface="CiscoSans"/>
              </a:defRPr>
            </a:lvl3pPr>
            <a:lvl4pPr marL="503238" indent="-169863" algn="l" defTabSz="684213" rtl="0" eaLnBrk="1" fontAlgn="base" hangingPunct="1">
              <a:lnSpc>
                <a:spcPct val="95000"/>
              </a:lnSpc>
              <a:spcBef>
                <a:spcPts val="625"/>
              </a:spcBef>
              <a:spcAft>
                <a:spcPct val="0"/>
              </a:spcAft>
              <a:buFont typeface="Arial" pitchFamily="34" charset="0"/>
              <a:buNone/>
              <a:defRPr lang="en-US" sz="1100" kern="1200">
                <a:solidFill>
                  <a:schemeClr val="tx1"/>
                </a:solidFill>
                <a:latin typeface="+mn-lt"/>
                <a:ea typeface="ＭＳ Ｐゴシック" charset="0"/>
                <a:cs typeface="CiscoSans"/>
              </a:defRPr>
            </a:lvl4pPr>
            <a:lvl5pPr marL="574675" indent="-169863" algn="l" defTabSz="684213" rtl="0" eaLnBrk="1" fontAlgn="base" hangingPunct="1">
              <a:lnSpc>
                <a:spcPct val="95000"/>
              </a:lnSpc>
              <a:spcBef>
                <a:spcPts val="625"/>
              </a:spcBef>
              <a:spcAft>
                <a:spcPct val="0"/>
              </a:spcAft>
              <a:buFont typeface="Arial" pitchFamily="34" charset="0"/>
              <a:buNone/>
              <a:defRPr lang="en-US" sz="1100" kern="1200">
                <a:solidFill>
                  <a:schemeClr val="tx1"/>
                </a:solidFill>
                <a:latin typeface="+mn-lt"/>
                <a:ea typeface="ＭＳ Ｐゴシック" charset="0"/>
                <a:cs typeface="CiscoSans"/>
              </a:defRPr>
            </a:lvl5pPr>
            <a:lvl6pPr marL="863856" indent="-171445" algn="l" defTabSz="685777" rtl="0" eaLnBrk="1" latinLnBrk="0" hangingPunct="1">
              <a:spcBef>
                <a:spcPts val="600"/>
              </a:spcBef>
              <a:buFont typeface="Arial" pitchFamily="34" charset="0"/>
              <a:buChar char="•"/>
              <a:defRPr sz="900" kern="1200" baseline="0">
                <a:solidFill>
                  <a:schemeClr val="tx1"/>
                </a:solidFill>
                <a:latin typeface="+mn-lt"/>
                <a:ea typeface="+mn-ea"/>
                <a:cs typeface="+mn-cs"/>
              </a:defRPr>
            </a:lvl6pPr>
            <a:lvl7pPr marL="935844" indent="-171422" algn="l" defTabSz="685777" rtl="0" eaLnBrk="1" latinLnBrk="0" hangingPunct="1">
              <a:spcBef>
                <a:spcPts val="600"/>
              </a:spcBef>
              <a:buFont typeface="Arial" pitchFamily="34" charset="0"/>
              <a:buChar char="•"/>
              <a:defRPr sz="800" kern="1200" baseline="0">
                <a:solidFill>
                  <a:schemeClr val="tx1"/>
                </a:solidFill>
                <a:latin typeface="+mn-lt"/>
                <a:ea typeface="+mn-ea"/>
                <a:cs typeface="+mn-cs"/>
              </a:defRPr>
            </a:lvl7pPr>
            <a:lvl8pPr marL="2400220" indent="0" algn="l" defTabSz="685777" rtl="0" eaLnBrk="1" latinLnBrk="0" hangingPunct="1">
              <a:spcBef>
                <a:spcPct val="20000"/>
              </a:spcBef>
              <a:buFont typeface="Arial" pitchFamily="34" charset="0"/>
              <a:buNone/>
              <a:defRPr sz="1500" kern="1200">
                <a:solidFill>
                  <a:schemeClr val="tx1"/>
                </a:solidFill>
                <a:latin typeface="+mn-lt"/>
                <a:ea typeface="+mn-ea"/>
                <a:cs typeface="+mn-cs"/>
              </a:defRPr>
            </a:lvl8pPr>
            <a:lvl9pPr marL="2914553" indent="-171445" algn="l" defTabSz="685777" rtl="0" eaLnBrk="1" latinLnBrk="0" hangingPunct="1">
              <a:spcBef>
                <a:spcPct val="20000"/>
              </a:spcBef>
              <a:buFont typeface="Arial" pitchFamily="34" charset="0"/>
              <a:buChar char="•"/>
              <a:defRPr sz="1500" kern="1200">
                <a:solidFill>
                  <a:schemeClr val="tx1"/>
                </a:solidFill>
                <a:latin typeface="+mn-lt"/>
                <a:ea typeface="+mn-ea"/>
                <a:cs typeface="+mn-cs"/>
              </a:defRPr>
            </a:lvl9pPr>
          </a:lstStyle>
          <a:p>
            <a:r>
              <a:rPr kumimoji="1" lang="en-US" altLang="ja-JP" dirty="0"/>
              <a:t>2.10 IP </a:t>
            </a:r>
            <a:r>
              <a:rPr kumimoji="1" lang="ja-JP" altLang="en-US"/>
              <a:t>マルチキャスト</a:t>
            </a:r>
          </a:p>
        </p:txBody>
      </p:sp>
      <p:sp>
        <p:nvSpPr>
          <p:cNvPr id="34" name="タイトル 10">
            <a:extLst>
              <a:ext uri="{FF2B5EF4-FFF2-40B4-BE49-F238E27FC236}">
                <a16:creationId xmlns:a16="http://schemas.microsoft.com/office/drawing/2014/main" id="{52A97572-93AB-9F44-9EEB-4E0241979034}"/>
              </a:ext>
            </a:extLst>
          </p:cNvPr>
          <p:cNvSpPr>
            <a:spLocks noGrp="1"/>
          </p:cNvSpPr>
          <p:nvPr>
            <p:ph type="title"/>
          </p:nvPr>
        </p:nvSpPr>
        <p:spPr>
          <a:xfrm>
            <a:off x="533400" y="400801"/>
            <a:ext cx="8345488" cy="372197"/>
          </a:xfrm>
        </p:spPr>
        <p:txBody>
          <a:bodyPr/>
          <a:lstStyle/>
          <a:p>
            <a:r>
              <a:rPr lang="ja-JP" altLang="en-US"/>
              <a:t>マルチキャストのためのネットワーク</a:t>
            </a:r>
          </a:p>
        </p:txBody>
      </p:sp>
    </p:spTree>
    <p:extLst>
      <p:ext uri="{BB962C8B-B14F-4D97-AF65-F5344CB8AC3E}">
        <p14:creationId xmlns:p14="http://schemas.microsoft.com/office/powerpoint/2010/main" val="3607969526"/>
      </p:ext>
    </p:extLst>
  </p:cSld>
  <p:clrMapOvr>
    <a:masterClrMapping/>
  </p:clrMapOvr>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 name="Slide Number Placeholder 4">
            <a:extLst>
              <a:ext uri="{FF2B5EF4-FFF2-40B4-BE49-F238E27FC236}">
                <a16:creationId xmlns:a16="http://schemas.microsoft.com/office/drawing/2014/main" id="{92E44DA7-AADE-A54A-B561-802578325049}"/>
              </a:ext>
            </a:extLst>
          </p:cNvPr>
          <p:cNvSpPr txBox="1">
            <a:spLocks/>
          </p:cNvSpPr>
          <p:nvPr/>
        </p:nvSpPr>
        <p:spPr>
          <a:xfrm>
            <a:off x="8648700" y="4884738"/>
            <a:ext cx="495300" cy="274637"/>
          </a:xfrm>
          <a:prstGeom prst="rect">
            <a:avLst/>
          </a:prstGeom>
        </p:spPr>
        <p:txBody>
          <a:bodyPr>
            <a:noAutofit/>
          </a:bodyPr>
          <a:lstStyle>
            <a:defPPr>
              <a:defRPr lang="en-US"/>
            </a:defPPr>
            <a:lvl1pPr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1pPr>
            <a:lvl2pPr marL="4572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2pPr>
            <a:lvl3pPr marL="9144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3pPr>
            <a:lvl4pPr marL="13716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4pPr>
            <a:lvl5pPr marL="18288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5pPr>
            <a:lvl6pPr marL="2286000" algn="l" defTabSz="457200" rtl="0" eaLnBrk="1" latinLnBrk="0" hangingPunct="1">
              <a:defRPr kern="1200">
                <a:solidFill>
                  <a:schemeClr val="tx1"/>
                </a:solidFill>
                <a:latin typeface="Arial" charset="0"/>
                <a:ea typeface="ＭＳ Ｐゴシック" charset="0"/>
                <a:cs typeface="ＭＳ Ｐゴシック" charset="0"/>
              </a:defRPr>
            </a:lvl6pPr>
            <a:lvl7pPr marL="2743200" algn="l" defTabSz="457200" rtl="0" eaLnBrk="1" latinLnBrk="0" hangingPunct="1">
              <a:defRPr kern="1200">
                <a:solidFill>
                  <a:schemeClr val="tx1"/>
                </a:solidFill>
                <a:latin typeface="Arial" charset="0"/>
                <a:ea typeface="ＭＳ Ｐゴシック" charset="0"/>
                <a:cs typeface="ＭＳ Ｐゴシック" charset="0"/>
              </a:defRPr>
            </a:lvl7pPr>
            <a:lvl8pPr marL="3200400" algn="l" defTabSz="457200" rtl="0" eaLnBrk="1" latinLnBrk="0" hangingPunct="1">
              <a:defRPr kern="1200">
                <a:solidFill>
                  <a:schemeClr val="tx1"/>
                </a:solidFill>
                <a:latin typeface="Arial" charset="0"/>
                <a:ea typeface="ＭＳ Ｐゴシック" charset="0"/>
                <a:cs typeface="ＭＳ Ｐゴシック" charset="0"/>
              </a:defRPr>
            </a:lvl8pPr>
            <a:lvl9pPr marL="3657600" algn="l" defTabSz="457200" rtl="0" eaLnBrk="1" latinLnBrk="0" hangingPunct="1">
              <a:defRPr kern="1200">
                <a:solidFill>
                  <a:schemeClr val="tx1"/>
                </a:solidFill>
                <a:latin typeface="Arial" charset="0"/>
                <a:ea typeface="ＭＳ Ｐゴシック" charset="0"/>
                <a:cs typeface="ＭＳ Ｐゴシック" charset="0"/>
              </a:defRPr>
            </a:lvl9pPr>
          </a:lstStyle>
          <a:p>
            <a:fld id="{3945D0FD-48F1-4D72-80C5-FFB60B92A834}" type="slidenum">
              <a:rPr lang="en-US" sz="900" smtClean="0">
                <a:latin typeface="MS PGothic" panose="020B0600070205080204" pitchFamily="34" charset="-128"/>
                <a:ea typeface="MS PGothic" panose="020B0600070205080204" pitchFamily="34" charset="-128"/>
              </a:rPr>
              <a:pPr/>
              <a:t>73</a:t>
            </a:fld>
            <a:endParaRPr lang="en-US" sz="900" dirty="0">
              <a:latin typeface="MS PGothic" panose="020B0600070205080204" pitchFamily="34" charset="-128"/>
              <a:ea typeface="MS PGothic" panose="020B0600070205080204" pitchFamily="34" charset="-128"/>
            </a:endParaRPr>
          </a:p>
        </p:txBody>
      </p:sp>
      <p:sp>
        <p:nvSpPr>
          <p:cNvPr id="15" name="テキスト プレースホルダー 3">
            <a:extLst>
              <a:ext uri="{FF2B5EF4-FFF2-40B4-BE49-F238E27FC236}">
                <a16:creationId xmlns:a16="http://schemas.microsoft.com/office/drawing/2014/main" id="{CCDFDF2A-2952-4640-9346-337A4C2BF6C7}"/>
              </a:ext>
            </a:extLst>
          </p:cNvPr>
          <p:cNvSpPr txBox="1">
            <a:spLocks/>
          </p:cNvSpPr>
          <p:nvPr/>
        </p:nvSpPr>
        <p:spPr>
          <a:xfrm>
            <a:off x="228598" y="824089"/>
            <a:ext cx="6142895" cy="3916096"/>
          </a:xfrm>
          <a:prstGeom prst="rect">
            <a:avLst/>
          </a:prstGeom>
        </p:spPr>
        <p:txBody>
          <a:bodyPr/>
          <a:lstStyle>
            <a:lvl1pPr marL="169863" indent="-169863" algn="l" defTabSz="684213" rtl="0" eaLnBrk="1" fontAlgn="base" hangingPunct="1">
              <a:lnSpc>
                <a:spcPct val="95000"/>
              </a:lnSpc>
              <a:spcBef>
                <a:spcPts val="1075"/>
              </a:spcBef>
              <a:spcAft>
                <a:spcPct val="0"/>
              </a:spcAft>
              <a:buClr>
                <a:schemeClr val="tx2"/>
              </a:buClr>
              <a:buSzPct val="90000"/>
              <a:buFont typeface="Arial" charset="0"/>
              <a:buChar char="•"/>
              <a:defRPr lang="en-US" sz="1500" kern="1200" dirty="0">
                <a:solidFill>
                  <a:schemeClr val="tx1"/>
                </a:solidFill>
                <a:latin typeface="+mn-lt"/>
                <a:ea typeface="ＭＳ Ｐゴシック" charset="0"/>
                <a:cs typeface="CiscoSans"/>
              </a:defRPr>
            </a:lvl1pPr>
            <a:lvl2pPr marL="358775" indent="-215900" algn="l" defTabSz="684213" rtl="0" eaLnBrk="1" fontAlgn="base" hangingPunct="1">
              <a:lnSpc>
                <a:spcPct val="95000"/>
              </a:lnSpc>
              <a:spcBef>
                <a:spcPts val="600"/>
              </a:spcBef>
              <a:spcAft>
                <a:spcPct val="0"/>
              </a:spcAft>
              <a:buClr>
                <a:schemeClr val="tx2"/>
              </a:buClr>
              <a:buFont typeface="Arial" charset="0"/>
              <a:buChar char="•"/>
              <a:defRPr lang="en-US" sz="1400" kern="1200" dirty="0">
                <a:solidFill>
                  <a:schemeClr val="tx1"/>
                </a:solidFill>
                <a:latin typeface="+mn-lt"/>
                <a:ea typeface="ＭＳ Ｐゴシック" charset="0"/>
                <a:cs typeface="CiscoSans"/>
              </a:defRPr>
            </a:lvl2pPr>
            <a:lvl3pPr marL="431800" indent="-169863" algn="l" defTabSz="684213" rtl="0" eaLnBrk="1" fontAlgn="base" hangingPunct="1">
              <a:lnSpc>
                <a:spcPct val="95000"/>
              </a:lnSpc>
              <a:spcBef>
                <a:spcPts val="625"/>
              </a:spcBef>
              <a:spcAft>
                <a:spcPct val="0"/>
              </a:spcAft>
              <a:buFont typeface="Arial" charset="0"/>
              <a:buChar char="•"/>
              <a:defRPr lang="en-US" sz="1200" kern="1200" dirty="0">
                <a:solidFill>
                  <a:schemeClr val="tx1"/>
                </a:solidFill>
                <a:latin typeface="+mn-lt"/>
                <a:ea typeface="ＭＳ Ｐゴシック" charset="0"/>
                <a:cs typeface="CiscoSans"/>
              </a:defRPr>
            </a:lvl3pPr>
            <a:lvl4pPr marL="503238" indent="-169863" algn="l" defTabSz="684213" rtl="0" eaLnBrk="1" fontAlgn="base" hangingPunct="1">
              <a:lnSpc>
                <a:spcPct val="95000"/>
              </a:lnSpc>
              <a:spcBef>
                <a:spcPts val="625"/>
              </a:spcBef>
              <a:spcAft>
                <a:spcPct val="0"/>
              </a:spcAft>
              <a:buFont typeface="Arial" charset="0"/>
              <a:buChar char="•"/>
              <a:defRPr lang="en-US" sz="1100" kern="1200" dirty="0">
                <a:solidFill>
                  <a:schemeClr val="tx1"/>
                </a:solidFill>
                <a:latin typeface="+mn-lt"/>
                <a:ea typeface="ＭＳ Ｐゴシック" charset="0"/>
                <a:cs typeface="CiscoSans"/>
              </a:defRPr>
            </a:lvl4pPr>
            <a:lvl5pPr marL="574675" indent="-169863" algn="l" defTabSz="684213" rtl="0" eaLnBrk="1" fontAlgn="base" hangingPunct="1">
              <a:lnSpc>
                <a:spcPct val="95000"/>
              </a:lnSpc>
              <a:spcBef>
                <a:spcPts val="625"/>
              </a:spcBef>
              <a:spcAft>
                <a:spcPct val="0"/>
              </a:spcAft>
              <a:buFont typeface="Arial" charset="0"/>
              <a:buChar char="•"/>
              <a:defRPr lang="en-US" sz="1100" kern="1200" dirty="0">
                <a:solidFill>
                  <a:schemeClr val="tx1"/>
                </a:solidFill>
                <a:latin typeface="+mn-lt"/>
                <a:ea typeface="ＭＳ Ｐゴシック" charset="0"/>
                <a:cs typeface="CiscoSans"/>
              </a:defRPr>
            </a:lvl5pPr>
            <a:lvl6pPr marL="863856" indent="-171445" algn="l" defTabSz="685777" rtl="0" eaLnBrk="1" latinLnBrk="0" hangingPunct="1">
              <a:spcBef>
                <a:spcPts val="600"/>
              </a:spcBef>
              <a:buFont typeface="Arial" pitchFamily="34" charset="0"/>
              <a:buChar char="•"/>
              <a:defRPr sz="900" kern="1200" baseline="0">
                <a:solidFill>
                  <a:schemeClr val="tx1"/>
                </a:solidFill>
                <a:latin typeface="+mn-lt"/>
                <a:ea typeface="+mn-ea"/>
                <a:cs typeface="+mn-cs"/>
              </a:defRPr>
            </a:lvl6pPr>
            <a:lvl7pPr marL="935844" indent="-171422" algn="l" defTabSz="685777" rtl="0" eaLnBrk="1" latinLnBrk="0" hangingPunct="1">
              <a:spcBef>
                <a:spcPts val="600"/>
              </a:spcBef>
              <a:buFont typeface="Arial" pitchFamily="34" charset="0"/>
              <a:buChar char="•"/>
              <a:defRPr sz="800" kern="1200" baseline="0">
                <a:solidFill>
                  <a:schemeClr val="tx1"/>
                </a:solidFill>
                <a:latin typeface="+mn-lt"/>
                <a:ea typeface="+mn-ea"/>
                <a:cs typeface="+mn-cs"/>
              </a:defRPr>
            </a:lvl7pPr>
            <a:lvl8pPr marL="2400220" indent="0" algn="l" defTabSz="685777" rtl="0" eaLnBrk="1" latinLnBrk="0" hangingPunct="1">
              <a:spcBef>
                <a:spcPct val="20000"/>
              </a:spcBef>
              <a:buFont typeface="Arial" pitchFamily="34" charset="0"/>
              <a:buNone/>
              <a:defRPr sz="1500" kern="1200">
                <a:solidFill>
                  <a:schemeClr val="tx1"/>
                </a:solidFill>
                <a:latin typeface="+mn-lt"/>
                <a:ea typeface="+mn-ea"/>
                <a:cs typeface="+mn-cs"/>
              </a:defRPr>
            </a:lvl8pPr>
            <a:lvl9pPr marL="2914553" indent="-171445" algn="l" defTabSz="685777" rtl="0" eaLnBrk="1" latinLnBrk="0" hangingPunct="1">
              <a:spcBef>
                <a:spcPct val="20000"/>
              </a:spcBef>
              <a:buFont typeface="Arial" pitchFamily="34" charset="0"/>
              <a:buChar char="•"/>
              <a:defRPr sz="1500" kern="1200">
                <a:solidFill>
                  <a:schemeClr val="tx1"/>
                </a:solidFill>
                <a:latin typeface="+mn-lt"/>
                <a:ea typeface="+mn-ea"/>
                <a:cs typeface="+mn-cs"/>
              </a:defRPr>
            </a:lvl9pPr>
          </a:lstStyle>
          <a:p>
            <a:pPr>
              <a:lnSpc>
                <a:spcPct val="100000"/>
              </a:lnSpc>
              <a:spcBef>
                <a:spcPts val="600"/>
              </a:spcBef>
              <a:buFont typeface="Wingdings" pitchFamily="2" charset="2"/>
              <a:buChar char="n"/>
            </a:pPr>
            <a:r>
              <a:rPr kumimoji="1" lang="en-US" altLang="ja-JP" sz="1050" b="1" dirty="0">
                <a:solidFill>
                  <a:schemeClr val="bg1"/>
                </a:solidFill>
                <a:latin typeface="MS PGothic" panose="020B0600070205080204" pitchFamily="34" charset="-128"/>
                <a:ea typeface="MS PGothic" panose="020B0600070205080204" pitchFamily="34" charset="-128"/>
              </a:rPr>
              <a:t>PIM</a:t>
            </a:r>
            <a:r>
              <a:rPr kumimoji="1" lang="ja-JP" altLang="en-US" sz="1050" b="1" dirty="0">
                <a:solidFill>
                  <a:schemeClr val="bg1"/>
                </a:solidFill>
                <a:latin typeface="MS PGothic" panose="020B0600070205080204" pitchFamily="34" charset="-128"/>
                <a:ea typeface="MS PGothic" panose="020B0600070205080204" pitchFamily="34" charset="-128"/>
              </a:rPr>
              <a:t> 動作モード </a:t>
            </a:r>
            <a:r>
              <a:rPr kumimoji="1" lang="en-US" altLang="ja-JP" sz="1050" b="1" dirty="0">
                <a:solidFill>
                  <a:schemeClr val="bg1"/>
                </a:solidFill>
                <a:latin typeface="MS PGothic" panose="020B0600070205080204" pitchFamily="34" charset="-128"/>
                <a:ea typeface="MS PGothic" panose="020B0600070205080204" pitchFamily="34" charset="-128"/>
              </a:rPr>
              <a:t>:</a:t>
            </a:r>
            <a:r>
              <a:rPr kumimoji="1" lang="ja-JP" altLang="en-US" sz="1050" b="1" dirty="0">
                <a:solidFill>
                  <a:schemeClr val="bg1"/>
                </a:solidFill>
                <a:latin typeface="MS PGothic" panose="020B0600070205080204" pitchFamily="34" charset="-128"/>
                <a:ea typeface="MS PGothic" panose="020B0600070205080204" pitchFamily="34" charset="-128"/>
              </a:rPr>
              <a:t> </a:t>
            </a:r>
            <a:r>
              <a:rPr kumimoji="1" lang="en-US" altLang="ja-JP" sz="1050" b="1" dirty="0">
                <a:solidFill>
                  <a:schemeClr val="bg1"/>
                </a:solidFill>
                <a:latin typeface="MS PGothic" panose="020B0600070205080204" pitchFamily="34" charset="-128"/>
                <a:ea typeface="MS PGothic" panose="020B0600070205080204" pitchFamily="34" charset="-128"/>
              </a:rPr>
              <a:t>SSM</a:t>
            </a:r>
            <a:r>
              <a:rPr kumimoji="1" lang="ja-JP" altLang="en-US" sz="1050" b="1" dirty="0">
                <a:solidFill>
                  <a:schemeClr val="bg1"/>
                </a:solidFill>
                <a:latin typeface="MS PGothic" panose="020B0600070205080204" pitchFamily="34" charset="-128"/>
                <a:ea typeface="MS PGothic" panose="020B0600070205080204" pitchFamily="34" charset="-128"/>
              </a:rPr>
              <a:t> の積極的な検討</a:t>
            </a:r>
            <a:endParaRPr kumimoji="1" lang="en-US" altLang="ja-JP" sz="1050">
              <a:latin typeface="MS PGothic" panose="020B0600070205080204" pitchFamily="34" charset="-128"/>
              <a:ea typeface="MS PGothic" panose="020B0600070205080204" pitchFamily="34" charset="-128"/>
            </a:endParaRPr>
          </a:p>
          <a:p>
            <a:pPr marL="0" indent="0">
              <a:lnSpc>
                <a:spcPct val="100000"/>
              </a:lnSpc>
              <a:spcBef>
                <a:spcPts val="600"/>
              </a:spcBef>
              <a:buNone/>
            </a:pPr>
            <a:r>
              <a:rPr kumimoji="1" lang="ja-JP" altLang="en-US" sz="1050">
                <a:latin typeface="MS PGothic" panose="020B0600070205080204" pitchFamily="34" charset="-128"/>
                <a:ea typeface="MS PGothic" panose="020B0600070205080204" pitchFamily="34" charset="-128"/>
              </a:rPr>
              <a:t>　マルチキャスト ルーティングにおける </a:t>
            </a:r>
            <a:r>
              <a:rPr kumimoji="1" lang="en-US" altLang="ja-JP" sz="1050">
                <a:latin typeface="MS PGothic" panose="020B0600070205080204" pitchFamily="34" charset="-128"/>
                <a:ea typeface="MS PGothic" panose="020B0600070205080204" pitchFamily="34" charset="-128"/>
              </a:rPr>
              <a:t>PIM</a:t>
            </a:r>
            <a:r>
              <a:rPr kumimoji="1" lang="ja-JP" altLang="en-US" sz="1050">
                <a:latin typeface="MS PGothic" panose="020B0600070205080204" pitchFamily="34" charset="-128"/>
                <a:ea typeface="MS PGothic" panose="020B0600070205080204" pitchFamily="34" charset="-128"/>
              </a:rPr>
              <a:t> の動作モードは主に以下があります。</a:t>
            </a:r>
            <a:endParaRPr kumimoji="1" lang="en-US" altLang="ja-JP" sz="1050">
              <a:latin typeface="MS PGothic" panose="020B0600070205080204" pitchFamily="34" charset="-128"/>
              <a:ea typeface="MS PGothic" panose="020B0600070205080204" pitchFamily="34" charset="-128"/>
            </a:endParaRPr>
          </a:p>
          <a:p>
            <a:pPr>
              <a:lnSpc>
                <a:spcPct val="100000"/>
              </a:lnSpc>
              <a:spcBef>
                <a:spcPts val="600"/>
              </a:spcBef>
            </a:pPr>
            <a:r>
              <a:rPr kumimoji="1" lang="en-US" altLang="ja-JP" sz="1050">
                <a:latin typeface="MS PGothic" panose="020B0600070205080204" pitchFamily="34" charset="-128"/>
                <a:ea typeface="MS PGothic" panose="020B0600070205080204" pitchFamily="34" charset="-128"/>
              </a:rPr>
              <a:t>Source-Specific Multicast</a:t>
            </a:r>
            <a:r>
              <a:rPr kumimoji="1" lang="ja-JP" altLang="en-US" sz="1050">
                <a:latin typeface="MS PGothic" panose="020B0600070205080204" pitchFamily="34" charset="-128"/>
                <a:ea typeface="MS PGothic" panose="020B0600070205080204" pitchFamily="34" charset="-128"/>
              </a:rPr>
              <a:t> </a:t>
            </a:r>
            <a:r>
              <a:rPr kumimoji="1" lang="en-US" altLang="ja-JP" sz="1050">
                <a:latin typeface="MS PGothic" panose="020B0600070205080204" pitchFamily="34" charset="-128"/>
                <a:ea typeface="MS PGothic" panose="020B0600070205080204" pitchFamily="34" charset="-128"/>
              </a:rPr>
              <a:t>:</a:t>
            </a:r>
            <a:r>
              <a:rPr kumimoji="1" lang="ja-JP" altLang="en-US" sz="1050">
                <a:latin typeface="MS PGothic" panose="020B0600070205080204" pitchFamily="34" charset="-128"/>
                <a:ea typeface="MS PGothic" panose="020B0600070205080204" pitchFamily="34" charset="-128"/>
              </a:rPr>
              <a:t> </a:t>
            </a:r>
            <a:r>
              <a:rPr kumimoji="1" lang="en-US" altLang="ja-JP" sz="1050">
                <a:latin typeface="MS PGothic" panose="020B0600070205080204" pitchFamily="34" charset="-128"/>
                <a:ea typeface="MS PGothic" panose="020B0600070205080204" pitchFamily="34" charset="-128"/>
              </a:rPr>
              <a:t>SSM</a:t>
            </a:r>
            <a:r>
              <a:rPr kumimoji="1" lang="ja-JP" altLang="en-US" sz="1050">
                <a:latin typeface="MS PGothic" panose="020B0600070205080204" pitchFamily="34" charset="-128"/>
                <a:ea typeface="MS PGothic" panose="020B0600070205080204" pitchFamily="34" charset="-128"/>
              </a:rPr>
              <a:t> </a:t>
            </a:r>
            <a:r>
              <a:rPr kumimoji="1" lang="en-US" altLang="ja-JP" sz="1050">
                <a:latin typeface="MS PGothic" panose="020B0600070205080204" pitchFamily="34" charset="-128"/>
                <a:ea typeface="MS PGothic" panose="020B0600070205080204" pitchFamily="34" charset="-128"/>
              </a:rPr>
              <a:t>/</a:t>
            </a:r>
            <a:r>
              <a:rPr kumimoji="1" lang="ja-JP" altLang="en-US" sz="1050">
                <a:latin typeface="MS PGothic" panose="020B0600070205080204" pitchFamily="34" charset="-128"/>
                <a:ea typeface="MS PGothic" panose="020B0600070205080204" pitchFamily="34" charset="-128"/>
              </a:rPr>
              <a:t> </a:t>
            </a:r>
            <a:r>
              <a:rPr kumimoji="1" lang="en-US" altLang="ja-JP" sz="1050">
                <a:latin typeface="MS PGothic" panose="020B0600070205080204" pitchFamily="34" charset="-128"/>
                <a:ea typeface="MS PGothic" panose="020B0600070205080204" pitchFamily="34" charset="-128"/>
              </a:rPr>
              <a:t>PIM-SSM</a:t>
            </a:r>
            <a:r>
              <a:rPr kumimoji="1" lang="ja-JP" altLang="en-US" sz="1050">
                <a:latin typeface="MS PGothic" panose="020B0600070205080204" pitchFamily="34" charset="-128"/>
                <a:ea typeface="MS PGothic" panose="020B0600070205080204" pitchFamily="34" charset="-128"/>
              </a:rPr>
              <a:t> </a:t>
            </a:r>
            <a:r>
              <a:rPr kumimoji="1" lang="en-US" altLang="ja-JP" sz="1050">
                <a:latin typeface="MS PGothic" panose="020B0600070205080204" pitchFamily="34" charset="-128"/>
                <a:ea typeface="MS PGothic" panose="020B0600070205080204" pitchFamily="34" charset="-128"/>
              </a:rPr>
              <a:t>-</a:t>
            </a:r>
            <a:r>
              <a:rPr kumimoji="1" lang="ja-JP" altLang="en-US" sz="1050">
                <a:latin typeface="MS PGothic" panose="020B0600070205080204" pitchFamily="34" charset="-128"/>
                <a:ea typeface="MS PGothic" panose="020B0600070205080204" pitchFamily="34" charset="-128"/>
              </a:rPr>
              <a:t> </a:t>
            </a:r>
            <a:r>
              <a:rPr kumimoji="1" lang="en-US" altLang="ja-JP" sz="1050">
                <a:latin typeface="MS PGothic" panose="020B0600070205080204" pitchFamily="34" charset="-128"/>
                <a:ea typeface="MS PGothic" panose="020B0600070205080204" pitchFamily="34" charset="-128"/>
              </a:rPr>
              <a:t>RFC4607</a:t>
            </a:r>
          </a:p>
          <a:p>
            <a:pPr>
              <a:lnSpc>
                <a:spcPct val="100000"/>
              </a:lnSpc>
              <a:spcBef>
                <a:spcPts val="600"/>
              </a:spcBef>
            </a:pPr>
            <a:r>
              <a:rPr kumimoji="1" lang="en-US" altLang="ja-JP" sz="1050">
                <a:latin typeface="MS PGothic" panose="020B0600070205080204" pitchFamily="34" charset="-128"/>
                <a:ea typeface="MS PGothic" panose="020B0600070205080204" pitchFamily="34" charset="-128"/>
              </a:rPr>
              <a:t>PIM</a:t>
            </a:r>
            <a:r>
              <a:rPr kumimoji="1" lang="ja-JP" altLang="en-US" sz="1050">
                <a:latin typeface="MS PGothic" panose="020B0600070205080204" pitchFamily="34" charset="-128"/>
                <a:ea typeface="MS PGothic" panose="020B0600070205080204" pitchFamily="34" charset="-128"/>
              </a:rPr>
              <a:t> </a:t>
            </a:r>
            <a:r>
              <a:rPr kumimoji="1" lang="en-US" altLang="ja-JP" sz="1050">
                <a:latin typeface="MS PGothic" panose="020B0600070205080204" pitchFamily="34" charset="-128"/>
                <a:ea typeface="MS PGothic" panose="020B0600070205080204" pitchFamily="34" charset="-128"/>
              </a:rPr>
              <a:t>Sparse</a:t>
            </a:r>
            <a:r>
              <a:rPr kumimoji="1" lang="ja-JP" altLang="en-US" sz="1050">
                <a:latin typeface="MS PGothic" panose="020B0600070205080204" pitchFamily="34" charset="-128"/>
                <a:ea typeface="MS PGothic" panose="020B0600070205080204" pitchFamily="34" charset="-128"/>
              </a:rPr>
              <a:t> </a:t>
            </a:r>
            <a:r>
              <a:rPr kumimoji="1" lang="en-US" altLang="ja-JP" sz="1050">
                <a:latin typeface="MS PGothic" panose="020B0600070205080204" pitchFamily="34" charset="-128"/>
                <a:ea typeface="MS PGothic" panose="020B0600070205080204" pitchFamily="34" charset="-128"/>
              </a:rPr>
              <a:t>Mode</a:t>
            </a:r>
            <a:r>
              <a:rPr kumimoji="1" lang="ja-JP" altLang="en-US" sz="1050">
                <a:latin typeface="MS PGothic" panose="020B0600070205080204" pitchFamily="34" charset="-128"/>
                <a:ea typeface="MS PGothic" panose="020B0600070205080204" pitchFamily="34" charset="-128"/>
              </a:rPr>
              <a:t> </a:t>
            </a:r>
            <a:r>
              <a:rPr kumimoji="1" lang="en-US" altLang="ja-JP" sz="1050">
                <a:latin typeface="MS PGothic" panose="020B0600070205080204" pitchFamily="34" charset="-128"/>
                <a:ea typeface="MS PGothic" panose="020B0600070205080204" pitchFamily="34" charset="-128"/>
              </a:rPr>
              <a:t>:</a:t>
            </a:r>
            <a:r>
              <a:rPr kumimoji="1" lang="ja-JP" altLang="en-US" sz="1050">
                <a:latin typeface="MS PGothic" panose="020B0600070205080204" pitchFamily="34" charset="-128"/>
                <a:ea typeface="MS PGothic" panose="020B0600070205080204" pitchFamily="34" charset="-128"/>
              </a:rPr>
              <a:t> </a:t>
            </a:r>
            <a:r>
              <a:rPr kumimoji="1" lang="en-US" altLang="ja-JP" sz="1050">
                <a:latin typeface="MS PGothic" panose="020B0600070205080204" pitchFamily="34" charset="-128"/>
                <a:ea typeface="MS PGothic" panose="020B0600070205080204" pitchFamily="34" charset="-128"/>
              </a:rPr>
              <a:t>PIM-SM</a:t>
            </a:r>
            <a:r>
              <a:rPr kumimoji="1" lang="ja-JP" altLang="en-US" sz="1050">
                <a:latin typeface="MS PGothic" panose="020B0600070205080204" pitchFamily="34" charset="-128"/>
                <a:ea typeface="MS PGothic" panose="020B0600070205080204" pitchFamily="34" charset="-128"/>
              </a:rPr>
              <a:t> </a:t>
            </a:r>
            <a:r>
              <a:rPr kumimoji="1" lang="en-US" altLang="ja-JP" sz="1050">
                <a:latin typeface="MS PGothic" panose="020B0600070205080204" pitchFamily="34" charset="-128"/>
                <a:ea typeface="MS PGothic" panose="020B0600070205080204" pitchFamily="34" charset="-128"/>
              </a:rPr>
              <a:t>(Any</a:t>
            </a:r>
            <a:r>
              <a:rPr kumimoji="1" lang="ja-JP" altLang="en-US" sz="1050">
                <a:latin typeface="MS PGothic" panose="020B0600070205080204" pitchFamily="34" charset="-128"/>
                <a:ea typeface="MS PGothic" panose="020B0600070205080204" pitchFamily="34" charset="-128"/>
              </a:rPr>
              <a:t> </a:t>
            </a:r>
            <a:r>
              <a:rPr kumimoji="1" lang="en-US" altLang="ja-JP" sz="1050">
                <a:latin typeface="MS PGothic" panose="020B0600070205080204" pitchFamily="34" charset="-128"/>
                <a:ea typeface="MS PGothic" panose="020B0600070205080204" pitchFamily="34" charset="-128"/>
              </a:rPr>
              <a:t>Source</a:t>
            </a:r>
            <a:r>
              <a:rPr kumimoji="1" lang="ja-JP" altLang="en-US" sz="1050">
                <a:latin typeface="MS PGothic" panose="020B0600070205080204" pitchFamily="34" charset="-128"/>
                <a:ea typeface="MS PGothic" panose="020B0600070205080204" pitchFamily="34" charset="-128"/>
              </a:rPr>
              <a:t> </a:t>
            </a:r>
            <a:r>
              <a:rPr kumimoji="1" lang="en-US" altLang="ja-JP" sz="1050">
                <a:latin typeface="MS PGothic" panose="020B0600070205080204" pitchFamily="34" charset="-128"/>
                <a:ea typeface="MS PGothic" panose="020B0600070205080204" pitchFamily="34" charset="-128"/>
              </a:rPr>
              <a:t>Multicast</a:t>
            </a:r>
            <a:r>
              <a:rPr kumimoji="1" lang="ja-JP" altLang="en-US" sz="1050">
                <a:latin typeface="MS PGothic" panose="020B0600070205080204" pitchFamily="34" charset="-128"/>
                <a:ea typeface="MS PGothic" panose="020B0600070205080204" pitchFamily="34" charset="-128"/>
              </a:rPr>
              <a:t> </a:t>
            </a:r>
            <a:r>
              <a:rPr kumimoji="1" lang="en-US" altLang="ja-JP" sz="1050">
                <a:latin typeface="MS PGothic" panose="020B0600070205080204" pitchFamily="34" charset="-128"/>
                <a:ea typeface="MS PGothic" panose="020B0600070205080204" pitchFamily="34" charset="-128"/>
              </a:rPr>
              <a:t>:</a:t>
            </a:r>
            <a:r>
              <a:rPr kumimoji="1" lang="ja-JP" altLang="en-US" sz="1050">
                <a:latin typeface="MS PGothic" panose="020B0600070205080204" pitchFamily="34" charset="-128"/>
                <a:ea typeface="MS PGothic" panose="020B0600070205080204" pitchFamily="34" charset="-128"/>
              </a:rPr>
              <a:t> </a:t>
            </a:r>
            <a:r>
              <a:rPr kumimoji="1" lang="en-US" altLang="ja-JP" sz="1050">
                <a:latin typeface="MS PGothic" panose="020B0600070205080204" pitchFamily="34" charset="-128"/>
                <a:ea typeface="MS PGothic" panose="020B0600070205080204" pitchFamily="34" charset="-128"/>
              </a:rPr>
              <a:t>ASM)</a:t>
            </a:r>
            <a:r>
              <a:rPr kumimoji="1" lang="ja-JP" altLang="en-US" sz="1050">
                <a:latin typeface="MS PGothic" panose="020B0600070205080204" pitchFamily="34" charset="-128"/>
                <a:ea typeface="MS PGothic" panose="020B0600070205080204" pitchFamily="34" charset="-128"/>
              </a:rPr>
              <a:t>  </a:t>
            </a:r>
            <a:r>
              <a:rPr kumimoji="1" lang="en-US" altLang="ja-JP" sz="1050">
                <a:latin typeface="MS PGothic" panose="020B0600070205080204" pitchFamily="34" charset="-128"/>
                <a:ea typeface="MS PGothic" panose="020B0600070205080204" pitchFamily="34" charset="-128"/>
              </a:rPr>
              <a:t>-</a:t>
            </a:r>
            <a:r>
              <a:rPr kumimoji="1" lang="ja-JP" altLang="en-US" sz="1050">
                <a:latin typeface="MS PGothic" panose="020B0600070205080204" pitchFamily="34" charset="-128"/>
                <a:ea typeface="MS PGothic" panose="020B0600070205080204" pitchFamily="34" charset="-128"/>
              </a:rPr>
              <a:t> </a:t>
            </a:r>
            <a:r>
              <a:rPr kumimoji="1" lang="en-US" altLang="ja-JP" sz="1050">
                <a:latin typeface="MS PGothic" panose="020B0600070205080204" pitchFamily="34" charset="-128"/>
                <a:ea typeface="MS PGothic" panose="020B0600070205080204" pitchFamily="34" charset="-128"/>
              </a:rPr>
              <a:t>RFC7761</a:t>
            </a:r>
            <a:r>
              <a:rPr kumimoji="1" lang="ja-JP" altLang="en-US" sz="1050">
                <a:latin typeface="MS PGothic" panose="020B0600070205080204" pitchFamily="34" charset="-128"/>
                <a:ea typeface="MS PGothic" panose="020B0600070205080204" pitchFamily="34" charset="-128"/>
              </a:rPr>
              <a:t> 旧</a:t>
            </a:r>
            <a:r>
              <a:rPr kumimoji="1" lang="en-US" altLang="ja-JP" sz="1050">
                <a:latin typeface="MS PGothic" panose="020B0600070205080204" pitchFamily="34" charset="-128"/>
                <a:ea typeface="MS PGothic" panose="020B0600070205080204" pitchFamily="34" charset="-128"/>
              </a:rPr>
              <a:t>RFC4601</a:t>
            </a:r>
          </a:p>
          <a:p>
            <a:pPr marL="188912" lvl="1" indent="0">
              <a:lnSpc>
                <a:spcPct val="100000"/>
              </a:lnSpc>
              <a:buNone/>
            </a:pPr>
            <a:r>
              <a:rPr kumimoji="1" lang="en-US" altLang="ja-JP" sz="950">
                <a:latin typeface="MS PGothic" panose="020B0600070205080204" pitchFamily="34" charset="-128"/>
                <a:ea typeface="MS PGothic" panose="020B0600070205080204" pitchFamily="34" charset="-128"/>
              </a:rPr>
              <a:t>※</a:t>
            </a:r>
            <a:r>
              <a:rPr kumimoji="1" lang="ja-JP" altLang="en-US" sz="950">
                <a:latin typeface="MS PGothic" panose="020B0600070205080204" pitchFamily="34" charset="-128"/>
                <a:ea typeface="MS PGothic" panose="020B0600070205080204" pitchFamily="34" charset="-128"/>
              </a:rPr>
              <a:t> </a:t>
            </a:r>
            <a:r>
              <a:rPr kumimoji="1" lang="en-US" altLang="ja-JP" sz="950">
                <a:latin typeface="MS PGothic" panose="020B0600070205080204" pitchFamily="34" charset="-128"/>
                <a:ea typeface="MS PGothic" panose="020B0600070205080204" pitchFamily="34" charset="-128"/>
              </a:rPr>
              <a:t>Bidirectional</a:t>
            </a:r>
            <a:r>
              <a:rPr kumimoji="1" lang="ja-JP" altLang="en-US" sz="950">
                <a:latin typeface="MS PGothic" panose="020B0600070205080204" pitchFamily="34" charset="-128"/>
                <a:ea typeface="MS PGothic" panose="020B0600070205080204" pitchFamily="34" charset="-128"/>
              </a:rPr>
              <a:t> </a:t>
            </a:r>
            <a:r>
              <a:rPr kumimoji="1" lang="en-US" altLang="ja-JP" sz="950">
                <a:latin typeface="MS PGothic" panose="020B0600070205080204" pitchFamily="34" charset="-128"/>
                <a:ea typeface="MS PGothic" panose="020B0600070205080204" pitchFamily="34" charset="-128"/>
              </a:rPr>
              <a:t>PIM</a:t>
            </a:r>
            <a:r>
              <a:rPr kumimoji="1" lang="ja-JP" altLang="en-US" sz="950">
                <a:latin typeface="MS PGothic" panose="020B0600070205080204" pitchFamily="34" charset="-128"/>
                <a:ea typeface="MS PGothic" panose="020B0600070205080204" pitchFamily="34" charset="-128"/>
              </a:rPr>
              <a:t> はごく特殊なアプリケーションでのみ適用されるため、ここでは検討範囲外とします。</a:t>
            </a:r>
            <a:r>
              <a:rPr kumimoji="1" lang="en-US" altLang="ja-JP" sz="950">
                <a:latin typeface="MS PGothic" panose="020B0600070205080204" pitchFamily="34" charset="-128"/>
                <a:ea typeface="MS PGothic" panose="020B0600070205080204" pitchFamily="34" charset="-128"/>
              </a:rPr>
              <a:t>PIM</a:t>
            </a:r>
            <a:r>
              <a:rPr kumimoji="1" lang="ja-JP" altLang="en-US" sz="950">
                <a:latin typeface="MS PGothic" panose="020B0600070205080204" pitchFamily="34" charset="-128"/>
                <a:ea typeface="MS PGothic" panose="020B0600070205080204" pitchFamily="34" charset="-128"/>
              </a:rPr>
              <a:t> </a:t>
            </a:r>
            <a:r>
              <a:rPr kumimoji="1" lang="en-US" altLang="ja-JP" sz="950">
                <a:latin typeface="MS PGothic" panose="020B0600070205080204" pitchFamily="34" charset="-128"/>
                <a:ea typeface="MS PGothic" panose="020B0600070205080204" pitchFamily="34" charset="-128"/>
              </a:rPr>
              <a:t>Dense</a:t>
            </a:r>
            <a:r>
              <a:rPr kumimoji="1" lang="ja-JP" altLang="en-US" sz="950">
                <a:latin typeface="MS PGothic" panose="020B0600070205080204" pitchFamily="34" charset="-128"/>
                <a:ea typeface="MS PGothic" panose="020B0600070205080204" pitchFamily="34" charset="-128"/>
              </a:rPr>
              <a:t> </a:t>
            </a:r>
            <a:r>
              <a:rPr kumimoji="1" lang="en-US" altLang="ja-JP" sz="950">
                <a:latin typeface="MS PGothic" panose="020B0600070205080204" pitchFamily="34" charset="-128"/>
                <a:ea typeface="MS PGothic" panose="020B0600070205080204" pitchFamily="34" charset="-128"/>
              </a:rPr>
              <a:t>Mode</a:t>
            </a:r>
            <a:r>
              <a:rPr kumimoji="1" lang="ja-JP" altLang="en-US" sz="950">
                <a:latin typeface="MS PGothic" panose="020B0600070205080204" pitchFamily="34" charset="-128"/>
                <a:ea typeface="MS PGothic" panose="020B0600070205080204" pitchFamily="34" charset="-128"/>
              </a:rPr>
              <a:t> は一般的な用途では事実上使われることはありません。 </a:t>
            </a:r>
            <a:endParaRPr kumimoji="1" lang="en-US" altLang="ja-JP" sz="950">
              <a:latin typeface="MS PGothic" panose="020B0600070205080204" pitchFamily="34" charset="-128"/>
              <a:ea typeface="MS PGothic" panose="020B0600070205080204" pitchFamily="34" charset="-128"/>
            </a:endParaRPr>
          </a:p>
          <a:p>
            <a:pPr marL="0" indent="0">
              <a:lnSpc>
                <a:spcPct val="100000"/>
              </a:lnSpc>
              <a:spcBef>
                <a:spcPts val="600"/>
              </a:spcBef>
              <a:buNone/>
            </a:pPr>
            <a:r>
              <a:rPr kumimoji="1" lang="ja-JP" altLang="en-US" sz="1050">
                <a:latin typeface="MS PGothic" panose="020B0600070205080204" pitchFamily="34" charset="-128"/>
                <a:ea typeface="MS PGothic" panose="020B0600070205080204" pitchFamily="34" charset="-128"/>
              </a:rPr>
              <a:t>　</a:t>
            </a:r>
            <a:r>
              <a:rPr kumimoji="1" lang="en-US" altLang="ja-JP" sz="1050">
                <a:latin typeface="MS PGothic" panose="020B0600070205080204" pitchFamily="34" charset="-128"/>
                <a:ea typeface="MS PGothic" panose="020B0600070205080204" pitchFamily="34" charset="-128"/>
              </a:rPr>
              <a:t>SSM</a:t>
            </a:r>
            <a:r>
              <a:rPr kumimoji="1" lang="ja-JP" altLang="en-US" sz="1050">
                <a:latin typeface="MS PGothic" panose="020B0600070205080204" pitchFamily="34" charset="-128"/>
                <a:ea typeface="MS PGothic" panose="020B0600070205080204" pitchFamily="34" charset="-128"/>
              </a:rPr>
              <a:t> では、 </a:t>
            </a:r>
            <a:r>
              <a:rPr kumimoji="1" lang="en-US" altLang="ja-JP" sz="1050">
                <a:latin typeface="MS PGothic" panose="020B0600070205080204" pitchFamily="34" charset="-128"/>
                <a:ea typeface="MS PGothic" panose="020B0600070205080204" pitchFamily="34" charset="-128"/>
              </a:rPr>
              <a:t>PIM-SM</a:t>
            </a:r>
            <a:r>
              <a:rPr kumimoji="1" lang="ja-JP" altLang="en-US" sz="1050">
                <a:latin typeface="MS PGothic" panose="020B0600070205080204" pitchFamily="34" charset="-128"/>
                <a:ea typeface="MS PGothic" panose="020B0600070205080204" pitchFamily="34" charset="-128"/>
              </a:rPr>
              <a:t>で必須の </a:t>
            </a:r>
            <a:r>
              <a:rPr kumimoji="1" lang="en-US" altLang="ja-JP" sz="1050">
                <a:latin typeface="MS PGothic" panose="020B0600070205080204" pitchFamily="34" charset="-128"/>
                <a:ea typeface="MS PGothic" panose="020B0600070205080204" pitchFamily="34" charset="-128"/>
              </a:rPr>
              <a:t>Rendezvous Point</a:t>
            </a:r>
            <a:r>
              <a:rPr kumimoji="1" lang="ja-JP" altLang="en-US" sz="1050">
                <a:latin typeface="MS PGothic" panose="020B0600070205080204" pitchFamily="34" charset="-128"/>
                <a:ea typeface="MS PGothic" panose="020B0600070205080204" pitchFamily="34" charset="-128"/>
              </a:rPr>
              <a:t> </a:t>
            </a:r>
            <a:r>
              <a:rPr kumimoji="1" lang="en-US" altLang="ja-JP" sz="1050">
                <a:latin typeface="MS PGothic" panose="020B0600070205080204" pitchFamily="34" charset="-128"/>
                <a:ea typeface="MS PGothic" panose="020B0600070205080204" pitchFamily="34" charset="-128"/>
              </a:rPr>
              <a:t>:</a:t>
            </a:r>
            <a:r>
              <a:rPr kumimoji="1" lang="ja-JP" altLang="en-US" sz="1050">
                <a:latin typeface="MS PGothic" panose="020B0600070205080204" pitchFamily="34" charset="-128"/>
                <a:ea typeface="MS PGothic" panose="020B0600070205080204" pitchFamily="34" charset="-128"/>
              </a:rPr>
              <a:t> </a:t>
            </a:r>
            <a:r>
              <a:rPr kumimoji="1" lang="en-US" altLang="ja-JP" sz="1050">
                <a:latin typeface="MS PGothic" panose="020B0600070205080204" pitchFamily="34" charset="-128"/>
                <a:ea typeface="MS PGothic" panose="020B0600070205080204" pitchFamily="34" charset="-128"/>
              </a:rPr>
              <a:t>RP</a:t>
            </a:r>
            <a:r>
              <a:rPr kumimoji="1" lang="ja-JP" altLang="en-US" sz="1050">
                <a:latin typeface="MS PGothic" panose="020B0600070205080204" pitchFamily="34" charset="-128"/>
                <a:ea typeface="MS PGothic" panose="020B0600070205080204" pitchFamily="34" charset="-128"/>
              </a:rPr>
              <a:t> の設置が不要です。</a:t>
            </a:r>
            <a:r>
              <a:rPr kumimoji="1" lang="en-US" altLang="ja-JP" sz="1050">
                <a:latin typeface="MS PGothic" panose="020B0600070205080204" pitchFamily="34" charset="-128"/>
                <a:ea typeface="MS PGothic" panose="020B0600070205080204" pitchFamily="34" charset="-128"/>
              </a:rPr>
              <a:t>RP</a:t>
            </a:r>
            <a:r>
              <a:rPr kumimoji="1" lang="ja-JP" altLang="en-US" sz="1050">
                <a:latin typeface="MS PGothic" panose="020B0600070205080204" pitchFamily="34" charset="-128"/>
                <a:ea typeface="MS PGothic" panose="020B0600070205080204" pitchFamily="34" charset="-128"/>
              </a:rPr>
              <a:t> の設置とその情報の安全で確実なネットワーク内への伝播には多岐にわたる項目の検討と煩雑な設計を要しますが、それらが不要で設計が格段に簡素化される </a:t>
            </a:r>
            <a:r>
              <a:rPr kumimoji="1" lang="en-US" altLang="ja-JP" sz="1050">
                <a:latin typeface="MS PGothic" panose="020B0600070205080204" pitchFamily="34" charset="-128"/>
                <a:ea typeface="MS PGothic" panose="020B0600070205080204" pitchFamily="34" charset="-128"/>
              </a:rPr>
              <a:t>SSM</a:t>
            </a:r>
            <a:r>
              <a:rPr kumimoji="1" lang="ja-JP" altLang="en-US" sz="1050">
                <a:latin typeface="MS PGothic" panose="020B0600070205080204" pitchFamily="34" charset="-128"/>
                <a:ea typeface="MS PGothic" panose="020B0600070205080204" pitchFamily="34" charset="-128"/>
              </a:rPr>
              <a:t> の採用をまず第一に検討します。また既に </a:t>
            </a:r>
            <a:r>
              <a:rPr kumimoji="1" lang="en-US" altLang="ja-JP" sz="1050">
                <a:latin typeface="MS PGothic" panose="020B0600070205080204" pitchFamily="34" charset="-128"/>
                <a:ea typeface="MS PGothic" panose="020B0600070205080204" pitchFamily="34" charset="-128"/>
              </a:rPr>
              <a:t>PIM-SM</a:t>
            </a:r>
            <a:r>
              <a:rPr kumimoji="1" lang="ja-JP" altLang="en-US" sz="1050">
                <a:latin typeface="MS PGothic" panose="020B0600070205080204" pitchFamily="34" charset="-128"/>
                <a:ea typeface="MS PGothic" panose="020B0600070205080204" pitchFamily="34" charset="-128"/>
              </a:rPr>
              <a:t> が動作している場合にも、互換性を利用しながら </a:t>
            </a:r>
            <a:r>
              <a:rPr kumimoji="1" lang="en-US" altLang="ja-JP" sz="1050">
                <a:latin typeface="MS PGothic" panose="020B0600070205080204" pitchFamily="34" charset="-128"/>
                <a:ea typeface="MS PGothic" panose="020B0600070205080204" pitchFamily="34" charset="-128"/>
              </a:rPr>
              <a:t>SSM</a:t>
            </a:r>
            <a:r>
              <a:rPr kumimoji="1" lang="ja-JP" altLang="en-US" sz="1050">
                <a:latin typeface="MS PGothic" panose="020B0600070205080204" pitchFamily="34" charset="-128"/>
                <a:ea typeface="MS PGothic" panose="020B0600070205080204" pitchFamily="34" charset="-128"/>
              </a:rPr>
              <a:t> への移行をはかるようにします。</a:t>
            </a:r>
            <a:endParaRPr kumimoji="1" lang="en-US" altLang="ja-JP" sz="1050">
              <a:latin typeface="MS PGothic" panose="020B0600070205080204" pitchFamily="34" charset="-128"/>
              <a:ea typeface="MS PGothic" panose="020B0600070205080204" pitchFamily="34" charset="-128"/>
            </a:endParaRPr>
          </a:p>
          <a:p>
            <a:pPr>
              <a:lnSpc>
                <a:spcPct val="100000"/>
              </a:lnSpc>
              <a:spcBef>
                <a:spcPts val="600"/>
              </a:spcBef>
              <a:buFont typeface="Wingdings" pitchFamily="2" charset="2"/>
              <a:buChar char="n"/>
            </a:pPr>
            <a:r>
              <a:rPr kumimoji="1" lang="en-US" altLang="ja-JP" sz="1050" b="1" dirty="0">
                <a:solidFill>
                  <a:schemeClr val="bg1"/>
                </a:solidFill>
                <a:latin typeface="MS PGothic" panose="020B0600070205080204" pitchFamily="34" charset="-128"/>
                <a:ea typeface="MS PGothic" panose="020B0600070205080204" pitchFamily="34" charset="-128"/>
              </a:rPr>
              <a:t>SSM</a:t>
            </a:r>
            <a:r>
              <a:rPr kumimoji="1" lang="ja-JP" altLang="en-US" sz="1050" b="1" dirty="0">
                <a:solidFill>
                  <a:schemeClr val="bg1"/>
                </a:solidFill>
                <a:latin typeface="MS PGothic" panose="020B0600070205080204" pitchFamily="34" charset="-128"/>
                <a:ea typeface="MS PGothic" panose="020B0600070205080204" pitchFamily="34" charset="-128"/>
              </a:rPr>
              <a:t> 導入における考慮点</a:t>
            </a:r>
            <a:endParaRPr kumimoji="1" lang="en-US" altLang="ja-JP" sz="1050">
              <a:latin typeface="MS PGothic" panose="020B0600070205080204" pitchFamily="34" charset="-128"/>
              <a:ea typeface="MS PGothic" panose="020B0600070205080204" pitchFamily="34" charset="-128"/>
            </a:endParaRPr>
          </a:p>
          <a:p>
            <a:pPr marL="0" indent="0">
              <a:lnSpc>
                <a:spcPct val="100000"/>
              </a:lnSpc>
              <a:spcBef>
                <a:spcPts val="600"/>
              </a:spcBef>
              <a:buNone/>
            </a:pPr>
            <a:r>
              <a:rPr kumimoji="1" lang="ja-JP" altLang="en-US" sz="1050">
                <a:latin typeface="MS PGothic" panose="020B0600070205080204" pitchFamily="34" charset="-128"/>
                <a:ea typeface="MS PGothic" panose="020B0600070205080204" pitchFamily="34" charset="-128"/>
              </a:rPr>
              <a:t>　</a:t>
            </a:r>
            <a:r>
              <a:rPr kumimoji="1" lang="en-US" altLang="ja-JP" sz="1050">
                <a:latin typeface="MS PGothic" panose="020B0600070205080204" pitchFamily="34" charset="-128"/>
                <a:ea typeface="MS PGothic" panose="020B0600070205080204" pitchFamily="34" charset="-128"/>
              </a:rPr>
              <a:t>SSM</a:t>
            </a:r>
            <a:r>
              <a:rPr kumimoji="1" lang="ja-JP" altLang="en-US" sz="1050">
                <a:latin typeface="MS PGothic" panose="020B0600070205080204" pitchFamily="34" charset="-128"/>
                <a:ea typeface="MS PGothic" panose="020B0600070205080204" pitchFamily="34" charset="-128"/>
              </a:rPr>
              <a:t> ではマルチキャスト受信エンドポイントが </a:t>
            </a:r>
            <a:r>
              <a:rPr kumimoji="1" lang="en-US" altLang="ja-JP" sz="1050">
                <a:latin typeface="MS PGothic" panose="020B0600070205080204" pitchFamily="34" charset="-128"/>
                <a:ea typeface="MS PGothic" panose="020B0600070205080204" pitchFamily="34" charset="-128"/>
              </a:rPr>
              <a:t>IGMPv3</a:t>
            </a:r>
            <a:r>
              <a:rPr kumimoji="1" lang="ja-JP" altLang="en-US" sz="1050">
                <a:latin typeface="MS PGothic" panose="020B0600070205080204" pitchFamily="34" charset="-128"/>
                <a:ea typeface="MS PGothic" panose="020B0600070205080204" pitchFamily="34" charset="-128"/>
              </a:rPr>
              <a:t> </a:t>
            </a:r>
            <a:r>
              <a:rPr kumimoji="1" lang="en-US" altLang="ja-JP" sz="1050">
                <a:latin typeface="MS PGothic" panose="020B0600070205080204" pitchFamily="34" charset="-128"/>
                <a:ea typeface="MS PGothic" panose="020B0600070205080204" pitchFamily="34" charset="-128"/>
              </a:rPr>
              <a:t>(IPv4)</a:t>
            </a:r>
            <a:r>
              <a:rPr kumimoji="1" lang="ja-JP" altLang="en-US" sz="1050">
                <a:latin typeface="MS PGothic" panose="020B0600070205080204" pitchFamily="34" charset="-128"/>
                <a:ea typeface="MS PGothic" panose="020B0600070205080204" pitchFamily="34" charset="-128"/>
              </a:rPr>
              <a:t> 、</a:t>
            </a:r>
            <a:r>
              <a:rPr kumimoji="1" lang="en-US" altLang="ja-JP" sz="1050">
                <a:latin typeface="MS PGothic" panose="020B0600070205080204" pitchFamily="34" charset="-128"/>
                <a:ea typeface="MS PGothic" panose="020B0600070205080204" pitchFamily="34" charset="-128"/>
              </a:rPr>
              <a:t> MLDv2 (IPv6)</a:t>
            </a:r>
            <a:r>
              <a:rPr kumimoji="1" lang="ja-JP" altLang="en-US" sz="1050">
                <a:latin typeface="MS PGothic" panose="020B0600070205080204" pitchFamily="34" charset="-128"/>
                <a:ea typeface="MS PGothic" panose="020B0600070205080204" pitchFamily="34" charset="-128"/>
              </a:rPr>
              <a:t> をサポートしていること、および受信するマルチキャストのグループアドレスに加え送信元 </a:t>
            </a:r>
            <a:r>
              <a:rPr kumimoji="1" lang="en-US" altLang="ja-JP" sz="1050">
                <a:latin typeface="MS PGothic" panose="020B0600070205080204" pitchFamily="34" charset="-128"/>
                <a:ea typeface="MS PGothic" panose="020B0600070205080204" pitchFamily="34" charset="-128"/>
              </a:rPr>
              <a:t>IP</a:t>
            </a:r>
            <a:r>
              <a:rPr kumimoji="1" lang="ja-JP" altLang="en-US" sz="1050">
                <a:latin typeface="MS PGothic" panose="020B0600070205080204" pitchFamily="34" charset="-128"/>
                <a:ea typeface="MS PGothic" panose="020B0600070205080204" pitchFamily="34" charset="-128"/>
              </a:rPr>
              <a:t> アドレスの情報を有していることが前提となります。</a:t>
            </a:r>
            <a:endParaRPr kumimoji="1" lang="en-US" altLang="ja-JP" sz="1050">
              <a:latin typeface="MS PGothic" panose="020B0600070205080204" pitchFamily="34" charset="-128"/>
              <a:ea typeface="MS PGothic" panose="020B0600070205080204" pitchFamily="34" charset="-128"/>
            </a:endParaRPr>
          </a:p>
          <a:p>
            <a:pPr marL="0" indent="0">
              <a:lnSpc>
                <a:spcPct val="100000"/>
              </a:lnSpc>
              <a:spcBef>
                <a:spcPts val="600"/>
              </a:spcBef>
              <a:buNone/>
            </a:pPr>
            <a:r>
              <a:rPr kumimoji="1" lang="ja-JP" altLang="en-US" sz="1050">
                <a:latin typeface="MS PGothic" panose="020B0600070205080204" pitchFamily="34" charset="-128"/>
                <a:ea typeface="MS PGothic" panose="020B0600070205080204" pitchFamily="34" charset="-128"/>
              </a:rPr>
              <a:t>　また、</a:t>
            </a:r>
            <a:r>
              <a:rPr kumimoji="1" lang="en-US" altLang="ja-JP" sz="1050">
                <a:latin typeface="MS PGothic" panose="020B0600070205080204" pitchFamily="34" charset="-128"/>
                <a:ea typeface="MS PGothic" panose="020B0600070205080204" pitchFamily="34" charset="-128"/>
              </a:rPr>
              <a:t>IGMP</a:t>
            </a:r>
            <a:r>
              <a:rPr kumimoji="1" lang="ja-JP" altLang="en-US" sz="1050">
                <a:latin typeface="MS PGothic" panose="020B0600070205080204" pitchFamily="34" charset="-128"/>
                <a:ea typeface="MS PGothic" panose="020B0600070205080204" pitchFamily="34" charset="-128"/>
              </a:rPr>
              <a:t> </a:t>
            </a:r>
            <a:r>
              <a:rPr kumimoji="1" lang="en-US" altLang="ja-JP" sz="1050">
                <a:latin typeface="MS PGothic" panose="020B0600070205080204" pitchFamily="34" charset="-128"/>
                <a:ea typeface="MS PGothic" panose="020B0600070205080204" pitchFamily="34" charset="-128"/>
              </a:rPr>
              <a:t>Snooping</a:t>
            </a:r>
            <a:r>
              <a:rPr kumimoji="1" lang="ja-JP" altLang="en-US" sz="1050">
                <a:latin typeface="MS PGothic" panose="020B0600070205080204" pitchFamily="34" charset="-128"/>
                <a:ea typeface="MS PGothic" panose="020B0600070205080204" pitchFamily="34" charset="-128"/>
              </a:rPr>
              <a:t> および </a:t>
            </a:r>
            <a:r>
              <a:rPr kumimoji="1" lang="en-US" altLang="ja-JP" sz="1050">
                <a:latin typeface="MS PGothic" panose="020B0600070205080204" pitchFamily="34" charset="-128"/>
                <a:ea typeface="MS PGothic" panose="020B0600070205080204" pitchFamily="34" charset="-128"/>
              </a:rPr>
              <a:t>MLD</a:t>
            </a:r>
            <a:r>
              <a:rPr kumimoji="1" lang="ja-JP" altLang="en-US" sz="1050">
                <a:latin typeface="MS PGothic" panose="020B0600070205080204" pitchFamily="34" charset="-128"/>
                <a:ea typeface="MS PGothic" panose="020B0600070205080204" pitchFamily="34" charset="-128"/>
              </a:rPr>
              <a:t> </a:t>
            </a:r>
            <a:r>
              <a:rPr kumimoji="1" lang="en-US" altLang="ja-JP" sz="1050">
                <a:latin typeface="MS PGothic" panose="020B0600070205080204" pitchFamily="34" charset="-128"/>
                <a:ea typeface="MS PGothic" panose="020B0600070205080204" pitchFamily="34" charset="-128"/>
              </a:rPr>
              <a:t>Snooping</a:t>
            </a:r>
            <a:r>
              <a:rPr kumimoji="1" lang="ja-JP" altLang="en-US" sz="1050">
                <a:latin typeface="MS PGothic" panose="020B0600070205080204" pitchFamily="34" charset="-128"/>
                <a:ea typeface="MS PGothic" panose="020B0600070205080204" pitchFamily="34" charset="-128"/>
              </a:rPr>
              <a:t> が、ディストリビューションおよびアクセス スイッチのマルチキャスト受信エンドポイントの存在しうる </a:t>
            </a:r>
            <a:r>
              <a:rPr kumimoji="1" lang="en-US" altLang="ja-JP" sz="1050">
                <a:latin typeface="MS PGothic" panose="020B0600070205080204" pitchFamily="34" charset="-128"/>
                <a:ea typeface="MS PGothic" panose="020B0600070205080204" pitchFamily="34" charset="-128"/>
              </a:rPr>
              <a:t>VLAN</a:t>
            </a:r>
            <a:r>
              <a:rPr kumimoji="1" lang="ja-JP" altLang="en-US" sz="1050">
                <a:latin typeface="MS PGothic" panose="020B0600070205080204" pitchFamily="34" charset="-128"/>
                <a:ea typeface="MS PGothic" panose="020B0600070205080204" pitchFamily="34" charset="-128"/>
              </a:rPr>
              <a:t> で有効になっていることを確認します。</a:t>
            </a:r>
            <a:endParaRPr kumimoji="1" lang="en-US" altLang="ja-JP" sz="1050">
              <a:latin typeface="MS PGothic" panose="020B0600070205080204" pitchFamily="34" charset="-128"/>
              <a:ea typeface="MS PGothic" panose="020B0600070205080204" pitchFamily="34" charset="-128"/>
            </a:endParaRPr>
          </a:p>
          <a:p>
            <a:pPr marL="0" indent="0">
              <a:lnSpc>
                <a:spcPct val="100000"/>
              </a:lnSpc>
              <a:spcBef>
                <a:spcPts val="600"/>
              </a:spcBef>
              <a:buNone/>
            </a:pPr>
            <a:r>
              <a:rPr kumimoji="1" lang="ja-JP" altLang="en-US" sz="1050">
                <a:latin typeface="MS PGothic" panose="020B0600070205080204" pitchFamily="34" charset="-128"/>
                <a:ea typeface="MS PGothic" panose="020B0600070205080204" pitchFamily="34" charset="-128"/>
              </a:rPr>
              <a:t>　</a:t>
            </a:r>
            <a:r>
              <a:rPr kumimoji="1" lang="en-US" altLang="ja-JP" sz="1050">
                <a:latin typeface="MS PGothic" panose="020B0600070205080204" pitchFamily="34" charset="-128"/>
                <a:ea typeface="MS PGothic" panose="020B0600070205080204" pitchFamily="34" charset="-128"/>
              </a:rPr>
              <a:t>Catalyst</a:t>
            </a:r>
            <a:r>
              <a:rPr kumimoji="1" lang="ja-JP" altLang="en-US" sz="1050">
                <a:latin typeface="MS PGothic" panose="020B0600070205080204" pitchFamily="34" charset="-128"/>
                <a:ea typeface="MS PGothic" panose="020B0600070205080204" pitchFamily="34" charset="-128"/>
              </a:rPr>
              <a:t> </a:t>
            </a:r>
            <a:r>
              <a:rPr kumimoji="1" lang="en-US" altLang="ja-JP" sz="1050">
                <a:latin typeface="MS PGothic" panose="020B0600070205080204" pitchFamily="34" charset="-128"/>
                <a:ea typeface="MS PGothic" panose="020B0600070205080204" pitchFamily="34" charset="-128"/>
              </a:rPr>
              <a:t>9000</a:t>
            </a:r>
            <a:r>
              <a:rPr kumimoji="1" lang="ja-JP" altLang="en-US" sz="1050">
                <a:latin typeface="MS PGothic" panose="020B0600070205080204" pitchFamily="34" charset="-128"/>
                <a:ea typeface="MS PGothic" panose="020B0600070205080204" pitchFamily="34" charset="-128"/>
              </a:rPr>
              <a:t> シリーズでは、</a:t>
            </a:r>
            <a:r>
              <a:rPr kumimoji="1" lang="en-US" altLang="ja-JP" sz="1050">
                <a:latin typeface="MS PGothic" panose="020B0600070205080204" pitchFamily="34" charset="-128"/>
                <a:ea typeface="MS PGothic" panose="020B0600070205080204" pitchFamily="34" charset="-128"/>
              </a:rPr>
              <a:t>IGMPv3</a:t>
            </a:r>
            <a:r>
              <a:rPr kumimoji="1" lang="ja-JP" altLang="en-US" sz="1050">
                <a:latin typeface="MS PGothic" panose="020B0600070205080204" pitchFamily="34" charset="-128"/>
                <a:ea typeface="MS PGothic" panose="020B0600070205080204" pitchFamily="34" charset="-128"/>
              </a:rPr>
              <a:t> および </a:t>
            </a:r>
            <a:r>
              <a:rPr kumimoji="1" lang="en-US" altLang="ja-JP" sz="1050">
                <a:latin typeface="MS PGothic" panose="020B0600070205080204" pitchFamily="34" charset="-128"/>
                <a:ea typeface="MS PGothic" panose="020B0600070205080204" pitchFamily="34" charset="-128"/>
              </a:rPr>
              <a:t>MLDv2</a:t>
            </a:r>
            <a:r>
              <a:rPr kumimoji="1" lang="ja-JP" altLang="en-US" sz="1050">
                <a:latin typeface="MS PGothic" panose="020B0600070205080204" pitchFamily="34" charset="-128"/>
                <a:ea typeface="MS PGothic" panose="020B0600070205080204" pitchFamily="34" charset="-128"/>
              </a:rPr>
              <a:t> においては、</a:t>
            </a:r>
            <a:r>
              <a:rPr kumimoji="1" lang="en-US" altLang="ja-JP" sz="1050">
                <a:latin typeface="MS PGothic" panose="020B0600070205080204" pitchFamily="34" charset="-128"/>
                <a:ea typeface="MS PGothic" panose="020B0600070205080204" pitchFamily="34" charset="-128"/>
              </a:rPr>
              <a:t>Basic Snooping </a:t>
            </a:r>
            <a:r>
              <a:rPr kumimoji="1" lang="ja-JP" altLang="en-US" sz="1050">
                <a:latin typeface="MS PGothic" panose="020B0600070205080204" pitchFamily="34" charset="-128"/>
                <a:ea typeface="MS PGothic" panose="020B0600070205080204" pitchFamily="34" charset="-128"/>
              </a:rPr>
              <a:t>のみのサポートです。これは、同一のグループアドレスのマルチキャスト トラフィックは、送信元が異なっていても区別されることなく受信エンドポイントのポートへレイヤ</a:t>
            </a:r>
            <a:r>
              <a:rPr kumimoji="1" lang="en-US" altLang="ja-JP" sz="1050">
                <a:latin typeface="MS PGothic" panose="020B0600070205080204" pitchFamily="34" charset="-128"/>
                <a:ea typeface="MS PGothic" panose="020B0600070205080204" pitchFamily="34" charset="-128"/>
              </a:rPr>
              <a:t>2</a:t>
            </a:r>
            <a:r>
              <a:rPr kumimoji="1" lang="ja-JP" altLang="en-US" sz="1050">
                <a:latin typeface="MS PGothic" panose="020B0600070205080204" pitchFamily="34" charset="-128"/>
                <a:ea typeface="MS PGothic" panose="020B0600070205080204" pitchFamily="34" charset="-128"/>
              </a:rPr>
              <a:t>転送されることを意味します。このため、</a:t>
            </a:r>
            <a:r>
              <a:rPr kumimoji="1" lang="en-US" altLang="ja-JP" sz="1050">
                <a:latin typeface="MS PGothic" panose="020B0600070205080204" pitchFamily="34" charset="-128"/>
                <a:ea typeface="MS PGothic" panose="020B0600070205080204" pitchFamily="34" charset="-128"/>
              </a:rPr>
              <a:t>SSM</a:t>
            </a:r>
            <a:r>
              <a:rPr kumimoji="1" lang="ja-JP" altLang="en-US" sz="1050">
                <a:latin typeface="MS PGothic" panose="020B0600070205080204" pitchFamily="34" charset="-128"/>
                <a:ea typeface="MS PGothic" panose="020B0600070205080204" pitchFamily="34" charset="-128"/>
              </a:rPr>
              <a:t> を採用する場合でも同じグループ アドレスを複数のマルチキャストに使い回すことは得策ではありません。</a:t>
            </a:r>
            <a:endParaRPr kumimoji="1" lang="en-US" altLang="ja-JP" sz="1050">
              <a:latin typeface="MS PGothic" panose="020B0600070205080204" pitchFamily="34" charset="-128"/>
              <a:ea typeface="MS PGothic" panose="020B0600070205080204" pitchFamily="34" charset="-128"/>
            </a:endParaRPr>
          </a:p>
        </p:txBody>
      </p:sp>
      <p:cxnSp>
        <p:nvCxnSpPr>
          <p:cNvPr id="40" name="直線コネクタ 39">
            <a:extLst>
              <a:ext uri="{FF2B5EF4-FFF2-40B4-BE49-F238E27FC236}">
                <a16:creationId xmlns:a16="http://schemas.microsoft.com/office/drawing/2014/main" id="{F714D109-5DD2-2F4D-9388-500F7D5606A4}"/>
              </a:ext>
            </a:extLst>
          </p:cNvPr>
          <p:cNvCxnSpPr>
            <a:cxnSpLocks/>
            <a:stCxn id="46" idx="0"/>
            <a:endCxn id="47" idx="2"/>
          </p:cNvCxnSpPr>
          <p:nvPr/>
        </p:nvCxnSpPr>
        <p:spPr>
          <a:xfrm flipV="1">
            <a:off x="7933691" y="1349885"/>
            <a:ext cx="1" cy="2627322"/>
          </a:xfrm>
          <a:prstGeom prst="line">
            <a:avLst/>
          </a:prstGeom>
          <a:ln w="3175">
            <a:solidFill>
              <a:schemeClr val="tx1"/>
            </a:solidFill>
          </a:ln>
        </p:spPr>
        <p:style>
          <a:lnRef idx="1">
            <a:schemeClr val="accent1"/>
          </a:lnRef>
          <a:fillRef idx="0">
            <a:schemeClr val="accent1"/>
          </a:fillRef>
          <a:effectRef idx="0">
            <a:schemeClr val="accent1"/>
          </a:effectRef>
          <a:fontRef idx="minor">
            <a:schemeClr val="tx1"/>
          </a:fontRef>
        </p:style>
      </p:cxnSp>
      <p:pic>
        <p:nvPicPr>
          <p:cNvPr id="41" name="Picture 28">
            <a:extLst>
              <a:ext uri="{FF2B5EF4-FFF2-40B4-BE49-F238E27FC236}">
                <a16:creationId xmlns:a16="http://schemas.microsoft.com/office/drawing/2014/main" id="{F2BFA4C7-BE98-584B-B4B6-B62DC37594D0}"/>
              </a:ext>
            </a:extLst>
          </p:cNvPr>
          <p:cNvPicPr>
            <a:picLocks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755688" y="3233143"/>
            <a:ext cx="356007" cy="3489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 name="テキスト ボックス 43">
            <a:extLst>
              <a:ext uri="{FF2B5EF4-FFF2-40B4-BE49-F238E27FC236}">
                <a16:creationId xmlns:a16="http://schemas.microsoft.com/office/drawing/2014/main" id="{AE058C68-34CD-8C49-9AC1-1EE35A85596B}"/>
              </a:ext>
            </a:extLst>
          </p:cNvPr>
          <p:cNvSpPr txBox="1"/>
          <p:nvPr/>
        </p:nvSpPr>
        <p:spPr>
          <a:xfrm>
            <a:off x="7443813" y="648420"/>
            <a:ext cx="979755" cy="215444"/>
          </a:xfrm>
          <a:prstGeom prst="rect">
            <a:avLst/>
          </a:prstGeom>
          <a:noFill/>
        </p:spPr>
        <p:txBody>
          <a:bodyPr wrap="none" rtlCol="0">
            <a:spAutoFit/>
          </a:bodyPr>
          <a:lstStyle/>
          <a:p>
            <a:r>
              <a:rPr kumimoji="1" lang="ja-JP" altLang="en-US" sz="800">
                <a:latin typeface="MS PGothic" panose="020B0600070205080204" pitchFamily="34" charset="-128"/>
                <a:ea typeface="MS PGothic" panose="020B0600070205080204" pitchFamily="34" charset="-128"/>
              </a:rPr>
              <a:t>送信エンドポイント</a:t>
            </a:r>
            <a:endParaRPr kumimoji="1" lang="ja-JP" altLang="en-US" sz="800" dirty="0">
              <a:latin typeface="MS PGothic" panose="020B0600070205080204" pitchFamily="34" charset="-128"/>
              <a:ea typeface="MS PGothic" panose="020B0600070205080204" pitchFamily="34" charset="-128"/>
            </a:endParaRPr>
          </a:p>
        </p:txBody>
      </p:sp>
      <p:sp>
        <p:nvSpPr>
          <p:cNvPr id="45" name="テキスト ボックス 44">
            <a:extLst>
              <a:ext uri="{FF2B5EF4-FFF2-40B4-BE49-F238E27FC236}">
                <a16:creationId xmlns:a16="http://schemas.microsoft.com/office/drawing/2014/main" id="{806E8B40-7937-B144-A9E2-82BCAE9BF925}"/>
              </a:ext>
            </a:extLst>
          </p:cNvPr>
          <p:cNvSpPr txBox="1"/>
          <p:nvPr/>
        </p:nvSpPr>
        <p:spPr>
          <a:xfrm>
            <a:off x="8243662" y="887407"/>
            <a:ext cx="816249" cy="338554"/>
          </a:xfrm>
          <a:prstGeom prst="rect">
            <a:avLst/>
          </a:prstGeom>
          <a:noFill/>
        </p:spPr>
        <p:txBody>
          <a:bodyPr wrap="none" rtlCol="0">
            <a:spAutoFit/>
          </a:bodyPr>
          <a:lstStyle/>
          <a:p>
            <a:r>
              <a:rPr kumimoji="1" lang="ja-JP" altLang="en-US" sz="800">
                <a:latin typeface="MS PGothic" panose="020B0600070205080204" pitchFamily="34" charset="-128"/>
                <a:ea typeface="MS PGothic" panose="020B0600070205080204" pitchFamily="34" charset="-128"/>
              </a:rPr>
              <a:t>マルチキャスト</a:t>
            </a:r>
            <a:endParaRPr kumimoji="1" lang="en-US" altLang="ja-JP" sz="800">
              <a:latin typeface="MS PGothic" panose="020B0600070205080204" pitchFamily="34" charset="-128"/>
              <a:ea typeface="MS PGothic" panose="020B0600070205080204" pitchFamily="34" charset="-128"/>
            </a:endParaRPr>
          </a:p>
          <a:p>
            <a:r>
              <a:rPr kumimoji="1" lang="ja-JP" altLang="en-US" sz="800">
                <a:latin typeface="MS PGothic" panose="020B0600070205080204" pitchFamily="34" charset="-128"/>
                <a:ea typeface="MS PGothic" panose="020B0600070205080204" pitchFamily="34" charset="-128"/>
              </a:rPr>
              <a:t>トラフィック</a:t>
            </a:r>
            <a:endParaRPr kumimoji="1" lang="ja-JP" altLang="en-US" sz="800" dirty="0">
              <a:latin typeface="MS PGothic" panose="020B0600070205080204" pitchFamily="34" charset="-128"/>
              <a:ea typeface="MS PGothic" panose="020B0600070205080204" pitchFamily="34" charset="-128"/>
            </a:endParaRPr>
          </a:p>
        </p:txBody>
      </p:sp>
      <p:pic>
        <p:nvPicPr>
          <p:cNvPr id="46" name="Picture 12">
            <a:extLst>
              <a:ext uri="{FF2B5EF4-FFF2-40B4-BE49-F238E27FC236}">
                <a16:creationId xmlns:a16="http://schemas.microsoft.com/office/drawing/2014/main" id="{01CD14FF-421C-4D4E-A599-52D2F038074F}"/>
              </a:ext>
            </a:extLst>
          </p:cNvPr>
          <p:cNvPicPr>
            <a:picLocks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7690479" y="3977207"/>
            <a:ext cx="486424" cy="4309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47" name="Picture 42" descr="File Server_Updated2005">
            <a:extLst>
              <a:ext uri="{FF2B5EF4-FFF2-40B4-BE49-F238E27FC236}">
                <a16:creationId xmlns:a16="http://schemas.microsoft.com/office/drawing/2014/main" id="{B934643C-483D-FD42-A79C-8A4643F43F3C}"/>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7747286" y="854046"/>
            <a:ext cx="372811" cy="495839"/>
          </a:xfrm>
          <a:prstGeom prst="rect">
            <a:avLst/>
          </a:prstGeom>
          <a:noFill/>
          <a:extLst>
            <a:ext uri="{909E8E84-426E-40DD-AFC4-6F175D3DCCD1}">
              <a14:hiddenFill xmlns:a14="http://schemas.microsoft.com/office/drawing/2010/main">
                <a:solidFill>
                  <a:srgbClr val="FFFFFF"/>
                </a:solidFill>
              </a14:hiddenFill>
            </a:ext>
          </a:extLst>
        </p:spPr>
      </p:pic>
      <p:pic>
        <p:nvPicPr>
          <p:cNvPr id="50" name="Picture 28">
            <a:extLst>
              <a:ext uri="{FF2B5EF4-FFF2-40B4-BE49-F238E27FC236}">
                <a16:creationId xmlns:a16="http://schemas.microsoft.com/office/drawing/2014/main" id="{59F41326-71DB-694E-B4EA-0E2931DB2EAA}"/>
              </a:ext>
            </a:extLst>
          </p:cNvPr>
          <p:cNvPicPr>
            <a:picLocks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755688" y="2489079"/>
            <a:ext cx="356007" cy="3489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4" name="Picture 28">
            <a:extLst>
              <a:ext uri="{FF2B5EF4-FFF2-40B4-BE49-F238E27FC236}">
                <a16:creationId xmlns:a16="http://schemas.microsoft.com/office/drawing/2014/main" id="{254D4BC0-F241-5A4A-A1EE-DE291153B022}"/>
              </a:ext>
            </a:extLst>
          </p:cNvPr>
          <p:cNvPicPr>
            <a:picLocks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755688" y="1745015"/>
            <a:ext cx="356007" cy="3489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3" name="テキスト ボックス 62">
            <a:extLst>
              <a:ext uri="{FF2B5EF4-FFF2-40B4-BE49-F238E27FC236}">
                <a16:creationId xmlns:a16="http://schemas.microsoft.com/office/drawing/2014/main" id="{1905F104-2DCC-DD4A-95EE-6A9AF796FF28}"/>
              </a:ext>
            </a:extLst>
          </p:cNvPr>
          <p:cNvSpPr txBox="1"/>
          <p:nvPr/>
        </p:nvSpPr>
        <p:spPr>
          <a:xfrm>
            <a:off x="6611533" y="3683980"/>
            <a:ext cx="819455" cy="338554"/>
          </a:xfrm>
          <a:prstGeom prst="rect">
            <a:avLst/>
          </a:prstGeom>
          <a:noFill/>
        </p:spPr>
        <p:txBody>
          <a:bodyPr wrap="none" rtlCol="0">
            <a:spAutoFit/>
          </a:bodyPr>
          <a:lstStyle/>
          <a:p>
            <a:r>
              <a:rPr kumimoji="1" lang="en-US" altLang="ja-JP" sz="800">
                <a:latin typeface="MS PGothic" panose="020B0600070205080204" pitchFamily="34" charset="-128"/>
                <a:ea typeface="MS PGothic" panose="020B0600070205080204" pitchFamily="34" charset="-128"/>
              </a:rPr>
              <a:t>IGMPv3</a:t>
            </a:r>
            <a:r>
              <a:rPr kumimoji="1" lang="ja-JP" altLang="en-US" sz="800">
                <a:latin typeface="MS PGothic" panose="020B0600070205080204" pitchFamily="34" charset="-128"/>
                <a:ea typeface="MS PGothic" panose="020B0600070205080204" pitchFamily="34" charset="-128"/>
              </a:rPr>
              <a:t> </a:t>
            </a:r>
            <a:r>
              <a:rPr kumimoji="1" lang="en-US" altLang="ja-JP" sz="800">
                <a:latin typeface="MS PGothic" panose="020B0600070205080204" pitchFamily="34" charset="-128"/>
                <a:ea typeface="MS PGothic" panose="020B0600070205080204" pitchFamily="34" charset="-128"/>
              </a:rPr>
              <a:t>(IPv4)</a:t>
            </a:r>
          </a:p>
          <a:p>
            <a:r>
              <a:rPr kumimoji="1" lang="en-US" altLang="ja-JP" sz="800">
                <a:latin typeface="MS PGothic" panose="020B0600070205080204" pitchFamily="34" charset="-128"/>
                <a:ea typeface="MS PGothic" panose="020B0600070205080204" pitchFamily="34" charset="-128"/>
              </a:rPr>
              <a:t>MLDv2 (IPv6)</a:t>
            </a:r>
            <a:endParaRPr kumimoji="1" lang="ja-JP" altLang="en-US" sz="800" dirty="0">
              <a:latin typeface="MS PGothic" panose="020B0600070205080204" pitchFamily="34" charset="-128"/>
              <a:ea typeface="MS PGothic" panose="020B0600070205080204" pitchFamily="34" charset="-128"/>
            </a:endParaRPr>
          </a:p>
        </p:txBody>
      </p:sp>
      <p:sp>
        <p:nvSpPr>
          <p:cNvPr id="67" name="下矢印 66">
            <a:extLst>
              <a:ext uri="{FF2B5EF4-FFF2-40B4-BE49-F238E27FC236}">
                <a16:creationId xmlns:a16="http://schemas.microsoft.com/office/drawing/2014/main" id="{49A968A2-0D5C-A941-924F-3E236F72759E}"/>
              </a:ext>
            </a:extLst>
          </p:cNvPr>
          <p:cNvSpPr/>
          <p:nvPr/>
        </p:nvSpPr>
        <p:spPr>
          <a:xfrm>
            <a:off x="8235260" y="1158512"/>
            <a:ext cx="167640" cy="621461"/>
          </a:xfrm>
          <a:prstGeom prst="downArrow">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68" name="下矢印 67">
            <a:extLst>
              <a:ext uri="{FF2B5EF4-FFF2-40B4-BE49-F238E27FC236}">
                <a16:creationId xmlns:a16="http://schemas.microsoft.com/office/drawing/2014/main" id="{53B30421-04F2-544A-AA29-4E76480EA06D}"/>
              </a:ext>
            </a:extLst>
          </p:cNvPr>
          <p:cNvSpPr/>
          <p:nvPr/>
        </p:nvSpPr>
        <p:spPr>
          <a:xfrm>
            <a:off x="8235259" y="1795213"/>
            <a:ext cx="184841" cy="2181994"/>
          </a:xfrm>
          <a:prstGeom prst="downArrow">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69" name="テキスト ボックス 68">
            <a:extLst>
              <a:ext uri="{FF2B5EF4-FFF2-40B4-BE49-F238E27FC236}">
                <a16:creationId xmlns:a16="http://schemas.microsoft.com/office/drawing/2014/main" id="{F952446D-02FE-194B-9E0B-DF7AE623D893}"/>
              </a:ext>
            </a:extLst>
          </p:cNvPr>
          <p:cNvSpPr txBox="1"/>
          <p:nvPr/>
        </p:nvSpPr>
        <p:spPr>
          <a:xfrm>
            <a:off x="7443813" y="4403649"/>
            <a:ext cx="979755" cy="215444"/>
          </a:xfrm>
          <a:prstGeom prst="rect">
            <a:avLst/>
          </a:prstGeom>
          <a:noFill/>
        </p:spPr>
        <p:txBody>
          <a:bodyPr wrap="none" rtlCol="0">
            <a:spAutoFit/>
          </a:bodyPr>
          <a:lstStyle/>
          <a:p>
            <a:r>
              <a:rPr kumimoji="1" lang="ja-JP" altLang="en-US" sz="800">
                <a:latin typeface="MS PGothic" panose="020B0600070205080204" pitchFamily="34" charset="-128"/>
                <a:ea typeface="MS PGothic" panose="020B0600070205080204" pitchFamily="34" charset="-128"/>
              </a:rPr>
              <a:t>受信エンドポイント</a:t>
            </a:r>
            <a:endParaRPr kumimoji="1" lang="ja-JP" altLang="en-US" sz="800" dirty="0">
              <a:latin typeface="MS PGothic" panose="020B0600070205080204" pitchFamily="34" charset="-128"/>
              <a:ea typeface="MS PGothic" panose="020B0600070205080204" pitchFamily="34" charset="-128"/>
            </a:endParaRPr>
          </a:p>
        </p:txBody>
      </p:sp>
      <p:sp>
        <p:nvSpPr>
          <p:cNvPr id="71" name="左中かっこ 70">
            <a:extLst>
              <a:ext uri="{FF2B5EF4-FFF2-40B4-BE49-F238E27FC236}">
                <a16:creationId xmlns:a16="http://schemas.microsoft.com/office/drawing/2014/main" id="{1CC20B7C-D3F4-894F-9341-FD4479186705}"/>
              </a:ext>
            </a:extLst>
          </p:cNvPr>
          <p:cNvSpPr/>
          <p:nvPr/>
        </p:nvSpPr>
        <p:spPr>
          <a:xfrm>
            <a:off x="7351568" y="3462111"/>
            <a:ext cx="118700" cy="917038"/>
          </a:xfrm>
          <a:prstGeom prst="leftBrace">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a:p>
        </p:txBody>
      </p:sp>
      <p:sp>
        <p:nvSpPr>
          <p:cNvPr id="72" name="テキスト ボックス 71">
            <a:extLst>
              <a:ext uri="{FF2B5EF4-FFF2-40B4-BE49-F238E27FC236}">
                <a16:creationId xmlns:a16="http://schemas.microsoft.com/office/drawing/2014/main" id="{A242146B-ABBB-044B-A77A-F9159FE87A27}"/>
              </a:ext>
            </a:extLst>
          </p:cNvPr>
          <p:cNvSpPr txBox="1"/>
          <p:nvPr/>
        </p:nvSpPr>
        <p:spPr>
          <a:xfrm>
            <a:off x="6854601" y="2567377"/>
            <a:ext cx="474810" cy="215444"/>
          </a:xfrm>
          <a:prstGeom prst="rect">
            <a:avLst/>
          </a:prstGeom>
          <a:noFill/>
        </p:spPr>
        <p:txBody>
          <a:bodyPr wrap="none" rtlCol="0">
            <a:spAutoFit/>
          </a:bodyPr>
          <a:lstStyle/>
          <a:p>
            <a:r>
              <a:rPr kumimoji="1" lang="en-US" altLang="ja-JP" sz="800">
                <a:latin typeface="MS PGothic" panose="020B0600070205080204" pitchFamily="34" charset="-128"/>
                <a:ea typeface="MS PGothic" panose="020B0600070205080204" pitchFamily="34" charset="-128"/>
              </a:rPr>
              <a:t>PIM</a:t>
            </a:r>
            <a:r>
              <a:rPr kumimoji="1" lang="ja-JP" altLang="en-US" sz="800">
                <a:latin typeface="MS PGothic" panose="020B0600070205080204" pitchFamily="34" charset="-128"/>
                <a:ea typeface="MS PGothic" panose="020B0600070205080204" pitchFamily="34" charset="-128"/>
              </a:rPr>
              <a:t>ｖ２</a:t>
            </a:r>
            <a:endParaRPr kumimoji="1" lang="en-US" altLang="ja-JP" sz="800">
              <a:latin typeface="MS PGothic" panose="020B0600070205080204" pitchFamily="34" charset="-128"/>
              <a:ea typeface="MS PGothic" panose="020B0600070205080204" pitchFamily="34" charset="-128"/>
            </a:endParaRPr>
          </a:p>
        </p:txBody>
      </p:sp>
      <p:sp>
        <p:nvSpPr>
          <p:cNvPr id="74" name="正方形/長方形 73">
            <a:extLst>
              <a:ext uri="{FF2B5EF4-FFF2-40B4-BE49-F238E27FC236}">
                <a16:creationId xmlns:a16="http://schemas.microsoft.com/office/drawing/2014/main" id="{57C00216-CF18-E741-B9CC-D74E005945EC}"/>
              </a:ext>
            </a:extLst>
          </p:cNvPr>
          <p:cNvSpPr/>
          <p:nvPr/>
        </p:nvSpPr>
        <p:spPr>
          <a:xfrm>
            <a:off x="7232116" y="4677230"/>
            <a:ext cx="1135247" cy="230832"/>
          </a:xfrm>
          <a:prstGeom prst="rect">
            <a:avLst/>
          </a:prstGeom>
        </p:spPr>
        <p:txBody>
          <a:bodyPr wrap="none">
            <a:spAutoFit/>
          </a:bodyPr>
          <a:lstStyle/>
          <a:p>
            <a:pPr algn="ctr"/>
            <a:r>
              <a:rPr kumimoji="1" lang="ja-JP" altLang="en-US" sz="900">
                <a:latin typeface="MS PGothic" panose="020B0600070205080204" pitchFamily="34" charset="-128"/>
                <a:ea typeface="MS PGothic" panose="020B0600070205080204" pitchFamily="34" charset="-128"/>
              </a:rPr>
              <a:t>マルチキャスト </a:t>
            </a:r>
            <a:r>
              <a:rPr kumimoji="1" lang="en-US" altLang="ja-JP" sz="900">
                <a:latin typeface="MS PGothic" panose="020B0600070205080204" pitchFamily="34" charset="-128"/>
                <a:ea typeface="MS PGothic" panose="020B0600070205080204" pitchFamily="34" charset="-128"/>
              </a:rPr>
              <a:t>RPF</a:t>
            </a:r>
            <a:endParaRPr kumimoji="1" lang="ja-JP" altLang="en-US" sz="900">
              <a:latin typeface="MS PGothic" panose="020B0600070205080204" pitchFamily="34" charset="-128"/>
              <a:ea typeface="MS PGothic" panose="020B0600070205080204" pitchFamily="34" charset="-128"/>
            </a:endParaRPr>
          </a:p>
        </p:txBody>
      </p:sp>
      <p:sp>
        <p:nvSpPr>
          <p:cNvPr id="75" name="テキスト ボックス 74">
            <a:extLst>
              <a:ext uri="{FF2B5EF4-FFF2-40B4-BE49-F238E27FC236}">
                <a16:creationId xmlns:a16="http://schemas.microsoft.com/office/drawing/2014/main" id="{EB8A9A43-2D0E-2F44-85D6-397053AA5BB4}"/>
              </a:ext>
            </a:extLst>
          </p:cNvPr>
          <p:cNvSpPr txBox="1"/>
          <p:nvPr/>
        </p:nvSpPr>
        <p:spPr>
          <a:xfrm>
            <a:off x="8197675" y="4068073"/>
            <a:ext cx="639919" cy="215444"/>
          </a:xfrm>
          <a:prstGeom prst="rect">
            <a:avLst/>
          </a:prstGeom>
          <a:noFill/>
        </p:spPr>
        <p:txBody>
          <a:bodyPr wrap="none" rtlCol="0">
            <a:spAutoFit/>
          </a:bodyPr>
          <a:lstStyle/>
          <a:p>
            <a:r>
              <a:rPr kumimoji="1" lang="en-US" altLang="ja-JP" sz="800" dirty="0">
                <a:latin typeface="MS PGothic" panose="020B0600070205080204" pitchFamily="34" charset="-128"/>
                <a:ea typeface="MS PGothic" panose="020B0600070205080204" pitchFamily="34" charset="-128"/>
              </a:rPr>
              <a:t>(S,G) </a:t>
            </a:r>
            <a:r>
              <a:rPr kumimoji="1" lang="ja-JP" altLang="en-US" sz="800" dirty="0">
                <a:latin typeface="MS PGothic" panose="020B0600070205080204" pitchFamily="34" charset="-128"/>
                <a:ea typeface="MS PGothic" panose="020B0600070205080204" pitchFamily="34" charset="-128"/>
              </a:rPr>
              <a:t>情報</a:t>
            </a:r>
          </a:p>
        </p:txBody>
      </p:sp>
      <p:sp>
        <p:nvSpPr>
          <p:cNvPr id="76" name="左中かっこ 75">
            <a:extLst>
              <a:ext uri="{FF2B5EF4-FFF2-40B4-BE49-F238E27FC236}">
                <a16:creationId xmlns:a16="http://schemas.microsoft.com/office/drawing/2014/main" id="{F70EBF33-6378-4C4E-BD16-748AB2FC8FC5}"/>
              </a:ext>
            </a:extLst>
          </p:cNvPr>
          <p:cNvSpPr/>
          <p:nvPr/>
        </p:nvSpPr>
        <p:spPr>
          <a:xfrm>
            <a:off x="7351568" y="1969395"/>
            <a:ext cx="118694" cy="1439296"/>
          </a:xfrm>
          <a:prstGeom prst="leftBrace">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a:p>
        </p:txBody>
      </p:sp>
      <p:sp>
        <p:nvSpPr>
          <p:cNvPr id="77" name="テキスト ボックス 76">
            <a:extLst>
              <a:ext uri="{FF2B5EF4-FFF2-40B4-BE49-F238E27FC236}">
                <a16:creationId xmlns:a16="http://schemas.microsoft.com/office/drawing/2014/main" id="{200A0355-FBBA-7A4E-AB1B-F949E92D7682}"/>
              </a:ext>
            </a:extLst>
          </p:cNvPr>
          <p:cNvSpPr txBox="1"/>
          <p:nvPr/>
        </p:nvSpPr>
        <p:spPr>
          <a:xfrm>
            <a:off x="7861091" y="3535287"/>
            <a:ext cx="577402" cy="338554"/>
          </a:xfrm>
          <a:prstGeom prst="rect">
            <a:avLst/>
          </a:prstGeom>
          <a:noFill/>
        </p:spPr>
        <p:txBody>
          <a:bodyPr wrap="none" rtlCol="0">
            <a:spAutoFit/>
          </a:bodyPr>
          <a:lstStyle/>
          <a:p>
            <a:r>
              <a:rPr kumimoji="1" lang="en-US" altLang="ja-JP" sz="800">
                <a:latin typeface="MS PGothic" panose="020B0600070205080204" pitchFamily="34" charset="-128"/>
                <a:ea typeface="MS PGothic" panose="020B0600070205080204" pitchFamily="34" charset="-128"/>
              </a:rPr>
              <a:t>Last Hop</a:t>
            </a:r>
          </a:p>
          <a:p>
            <a:r>
              <a:rPr kumimoji="1" lang="en-US" altLang="ja-JP" sz="800">
                <a:latin typeface="MS PGothic" panose="020B0600070205080204" pitchFamily="34" charset="-128"/>
                <a:ea typeface="MS PGothic" panose="020B0600070205080204" pitchFamily="34" charset="-128"/>
              </a:rPr>
              <a:t>Router</a:t>
            </a:r>
            <a:endParaRPr kumimoji="1" lang="ja-JP" altLang="en-US" sz="800" dirty="0">
              <a:latin typeface="MS PGothic" panose="020B0600070205080204" pitchFamily="34" charset="-128"/>
              <a:ea typeface="MS PGothic" panose="020B0600070205080204" pitchFamily="34" charset="-128"/>
            </a:endParaRPr>
          </a:p>
        </p:txBody>
      </p:sp>
      <p:sp>
        <p:nvSpPr>
          <p:cNvPr id="78" name="テキスト ボックス 77">
            <a:extLst>
              <a:ext uri="{FF2B5EF4-FFF2-40B4-BE49-F238E27FC236}">
                <a16:creationId xmlns:a16="http://schemas.microsoft.com/office/drawing/2014/main" id="{395547E5-C9BC-324C-8FA7-F137C118DA4C}"/>
              </a:ext>
            </a:extLst>
          </p:cNvPr>
          <p:cNvSpPr txBox="1"/>
          <p:nvPr/>
        </p:nvSpPr>
        <p:spPr>
          <a:xfrm>
            <a:off x="7861091" y="2038117"/>
            <a:ext cx="585417" cy="338554"/>
          </a:xfrm>
          <a:prstGeom prst="rect">
            <a:avLst/>
          </a:prstGeom>
          <a:noFill/>
        </p:spPr>
        <p:txBody>
          <a:bodyPr wrap="none" rtlCol="0">
            <a:spAutoFit/>
          </a:bodyPr>
          <a:lstStyle/>
          <a:p>
            <a:r>
              <a:rPr kumimoji="1" lang="en-US" altLang="ja-JP" sz="800">
                <a:latin typeface="MS PGothic" panose="020B0600070205080204" pitchFamily="34" charset="-128"/>
                <a:ea typeface="MS PGothic" panose="020B0600070205080204" pitchFamily="34" charset="-128"/>
              </a:rPr>
              <a:t>First Hop</a:t>
            </a:r>
          </a:p>
          <a:p>
            <a:r>
              <a:rPr kumimoji="1" lang="en-US" altLang="ja-JP" sz="800">
                <a:latin typeface="MS PGothic" panose="020B0600070205080204" pitchFamily="34" charset="-128"/>
                <a:ea typeface="MS PGothic" panose="020B0600070205080204" pitchFamily="34" charset="-128"/>
              </a:rPr>
              <a:t>Router</a:t>
            </a:r>
            <a:endParaRPr kumimoji="1" lang="ja-JP" altLang="en-US" sz="800" dirty="0">
              <a:latin typeface="MS PGothic" panose="020B0600070205080204" pitchFamily="34" charset="-128"/>
              <a:ea typeface="MS PGothic" panose="020B0600070205080204" pitchFamily="34" charset="-128"/>
            </a:endParaRPr>
          </a:p>
        </p:txBody>
      </p:sp>
      <p:cxnSp>
        <p:nvCxnSpPr>
          <p:cNvPr id="79" name="直線矢印コネクタ 78">
            <a:extLst>
              <a:ext uri="{FF2B5EF4-FFF2-40B4-BE49-F238E27FC236}">
                <a16:creationId xmlns:a16="http://schemas.microsoft.com/office/drawing/2014/main" id="{14C8A185-85EE-BE40-BCB7-B40FDDD17168}"/>
              </a:ext>
            </a:extLst>
          </p:cNvPr>
          <p:cNvCxnSpPr/>
          <p:nvPr/>
        </p:nvCxnSpPr>
        <p:spPr>
          <a:xfrm flipV="1">
            <a:off x="7621051" y="2683028"/>
            <a:ext cx="0" cy="737826"/>
          </a:xfrm>
          <a:prstGeom prst="straightConnector1">
            <a:avLst/>
          </a:prstGeom>
          <a:ln>
            <a:solidFill>
              <a:schemeClr val="tx1"/>
            </a:solidFill>
            <a:prstDash val="dash"/>
            <a:tailEnd type="triangle"/>
          </a:ln>
        </p:spPr>
        <p:style>
          <a:lnRef idx="1">
            <a:schemeClr val="accent1"/>
          </a:lnRef>
          <a:fillRef idx="0">
            <a:schemeClr val="accent1"/>
          </a:fillRef>
          <a:effectRef idx="0">
            <a:schemeClr val="accent1"/>
          </a:effectRef>
          <a:fontRef idx="minor">
            <a:schemeClr val="tx1"/>
          </a:fontRef>
        </p:style>
      </p:cxnSp>
      <p:cxnSp>
        <p:nvCxnSpPr>
          <p:cNvPr id="80" name="直線矢印コネクタ 79">
            <a:extLst>
              <a:ext uri="{FF2B5EF4-FFF2-40B4-BE49-F238E27FC236}">
                <a16:creationId xmlns:a16="http://schemas.microsoft.com/office/drawing/2014/main" id="{7E24FB9F-78E1-D342-8BCD-87BC90787734}"/>
              </a:ext>
            </a:extLst>
          </p:cNvPr>
          <p:cNvCxnSpPr/>
          <p:nvPr/>
        </p:nvCxnSpPr>
        <p:spPr>
          <a:xfrm flipV="1">
            <a:off x="7621051" y="1903029"/>
            <a:ext cx="0" cy="737826"/>
          </a:xfrm>
          <a:prstGeom prst="straightConnector1">
            <a:avLst/>
          </a:prstGeom>
          <a:ln>
            <a:solidFill>
              <a:schemeClr val="tx1"/>
            </a:solidFill>
            <a:prstDash val="dash"/>
            <a:tailEnd type="triangle"/>
          </a:ln>
        </p:spPr>
        <p:style>
          <a:lnRef idx="1">
            <a:schemeClr val="accent1"/>
          </a:lnRef>
          <a:fillRef idx="0">
            <a:schemeClr val="accent1"/>
          </a:fillRef>
          <a:effectRef idx="0">
            <a:schemeClr val="accent1"/>
          </a:effectRef>
          <a:fontRef idx="minor">
            <a:schemeClr val="tx1"/>
          </a:fontRef>
        </p:style>
      </p:cxnSp>
      <p:cxnSp>
        <p:nvCxnSpPr>
          <p:cNvPr id="81" name="直線矢印コネクタ 80">
            <a:extLst>
              <a:ext uri="{FF2B5EF4-FFF2-40B4-BE49-F238E27FC236}">
                <a16:creationId xmlns:a16="http://schemas.microsoft.com/office/drawing/2014/main" id="{93D5F01D-D6AB-454B-B489-3AB84F4942BF}"/>
              </a:ext>
            </a:extLst>
          </p:cNvPr>
          <p:cNvCxnSpPr>
            <a:cxnSpLocks/>
          </p:cNvCxnSpPr>
          <p:nvPr/>
        </p:nvCxnSpPr>
        <p:spPr>
          <a:xfrm flipV="1">
            <a:off x="7621051" y="3460268"/>
            <a:ext cx="0" cy="516939"/>
          </a:xfrm>
          <a:prstGeom prst="straightConnector1">
            <a:avLst/>
          </a:prstGeom>
          <a:ln>
            <a:solidFill>
              <a:schemeClr val="tx1"/>
            </a:solidFill>
            <a:prstDash val="sysDash"/>
            <a:tailEnd type="triangle"/>
          </a:ln>
        </p:spPr>
        <p:style>
          <a:lnRef idx="1">
            <a:schemeClr val="accent1"/>
          </a:lnRef>
          <a:fillRef idx="0">
            <a:schemeClr val="accent1"/>
          </a:fillRef>
          <a:effectRef idx="0">
            <a:schemeClr val="accent1"/>
          </a:effectRef>
          <a:fontRef idx="minor">
            <a:schemeClr val="tx1"/>
          </a:fontRef>
        </p:style>
      </p:cxnSp>
      <p:sp>
        <p:nvSpPr>
          <p:cNvPr id="30" name="テキスト プレースホルダー 8">
            <a:extLst>
              <a:ext uri="{FF2B5EF4-FFF2-40B4-BE49-F238E27FC236}">
                <a16:creationId xmlns:a16="http://schemas.microsoft.com/office/drawing/2014/main" id="{EC908B01-F691-2346-9768-BC801290D93B}"/>
              </a:ext>
            </a:extLst>
          </p:cNvPr>
          <p:cNvSpPr txBox="1">
            <a:spLocks/>
          </p:cNvSpPr>
          <p:nvPr/>
        </p:nvSpPr>
        <p:spPr>
          <a:xfrm>
            <a:off x="533400" y="60960"/>
            <a:ext cx="7084679" cy="326233"/>
          </a:xfrm>
          <a:prstGeom prst="rect">
            <a:avLst/>
          </a:prstGeom>
        </p:spPr>
        <p:txBody>
          <a:bodyPr wrap="square" lIns="91420" tIns="45710" rIns="91420" bIns="45710" anchor="b" anchorCtr="0">
            <a:noAutofit/>
          </a:bodyPr>
          <a:lstStyle>
            <a:lvl1pPr marL="169863" indent="-169863" algn="l" defTabSz="603575" rtl="0" eaLnBrk="1" fontAlgn="base" hangingPunct="1">
              <a:lnSpc>
                <a:spcPct val="100000"/>
              </a:lnSpc>
              <a:spcBef>
                <a:spcPct val="50000"/>
              </a:spcBef>
              <a:spcAft>
                <a:spcPct val="0"/>
              </a:spcAft>
              <a:buClr>
                <a:schemeClr val="tx2"/>
              </a:buClr>
              <a:buSzPct val="90000"/>
              <a:buFont typeface="Arial" charset="0"/>
              <a:buNone/>
              <a:defRPr lang="en-US" sz="1400" b="0" i="0" kern="1200">
                <a:solidFill>
                  <a:schemeClr val="tx1"/>
                </a:solidFill>
                <a:latin typeface="+mn-lt"/>
                <a:ea typeface="ＭＳ Ｐゴシック" charset="0"/>
                <a:cs typeface="CiscoSans ExtraLight"/>
              </a:defRPr>
            </a:lvl1pPr>
            <a:lvl2pPr marL="358775" indent="-215900" algn="l" defTabSz="684213" rtl="0" eaLnBrk="1" fontAlgn="base" hangingPunct="1">
              <a:lnSpc>
                <a:spcPct val="95000"/>
              </a:lnSpc>
              <a:spcBef>
                <a:spcPts val="600"/>
              </a:spcBef>
              <a:spcAft>
                <a:spcPct val="0"/>
              </a:spcAft>
              <a:buClr>
                <a:schemeClr val="tx2"/>
              </a:buClr>
              <a:buFont typeface="Arial" pitchFamily="34" charset="0"/>
              <a:buNone/>
              <a:defRPr lang="en-US" sz="1100" kern="1200">
                <a:solidFill>
                  <a:schemeClr val="tx1"/>
                </a:solidFill>
                <a:latin typeface="+mn-lt"/>
                <a:ea typeface="ＭＳ Ｐゴシック" charset="0"/>
                <a:cs typeface="CiscoSans"/>
              </a:defRPr>
            </a:lvl2pPr>
            <a:lvl3pPr marL="431800" indent="-169863" algn="l" defTabSz="684213" rtl="0" eaLnBrk="1" fontAlgn="base" hangingPunct="1">
              <a:lnSpc>
                <a:spcPct val="95000"/>
              </a:lnSpc>
              <a:spcBef>
                <a:spcPts val="625"/>
              </a:spcBef>
              <a:spcAft>
                <a:spcPct val="0"/>
              </a:spcAft>
              <a:buFont typeface="Arial" pitchFamily="34" charset="0"/>
              <a:buNone/>
              <a:defRPr lang="en-US" sz="1100" kern="1200">
                <a:solidFill>
                  <a:schemeClr val="tx1"/>
                </a:solidFill>
                <a:latin typeface="+mn-lt"/>
                <a:ea typeface="ＭＳ Ｐゴシック" charset="0"/>
                <a:cs typeface="CiscoSans"/>
              </a:defRPr>
            </a:lvl3pPr>
            <a:lvl4pPr marL="503238" indent="-169863" algn="l" defTabSz="684213" rtl="0" eaLnBrk="1" fontAlgn="base" hangingPunct="1">
              <a:lnSpc>
                <a:spcPct val="95000"/>
              </a:lnSpc>
              <a:spcBef>
                <a:spcPts val="625"/>
              </a:spcBef>
              <a:spcAft>
                <a:spcPct val="0"/>
              </a:spcAft>
              <a:buFont typeface="Arial" pitchFamily="34" charset="0"/>
              <a:buNone/>
              <a:defRPr lang="en-US" sz="1100" kern="1200">
                <a:solidFill>
                  <a:schemeClr val="tx1"/>
                </a:solidFill>
                <a:latin typeface="+mn-lt"/>
                <a:ea typeface="ＭＳ Ｐゴシック" charset="0"/>
                <a:cs typeface="CiscoSans"/>
              </a:defRPr>
            </a:lvl4pPr>
            <a:lvl5pPr marL="574675" indent="-169863" algn="l" defTabSz="684213" rtl="0" eaLnBrk="1" fontAlgn="base" hangingPunct="1">
              <a:lnSpc>
                <a:spcPct val="95000"/>
              </a:lnSpc>
              <a:spcBef>
                <a:spcPts val="625"/>
              </a:spcBef>
              <a:spcAft>
                <a:spcPct val="0"/>
              </a:spcAft>
              <a:buFont typeface="Arial" pitchFamily="34" charset="0"/>
              <a:buNone/>
              <a:defRPr lang="en-US" sz="1100" kern="1200">
                <a:solidFill>
                  <a:schemeClr val="tx1"/>
                </a:solidFill>
                <a:latin typeface="+mn-lt"/>
                <a:ea typeface="ＭＳ Ｐゴシック" charset="0"/>
                <a:cs typeface="CiscoSans"/>
              </a:defRPr>
            </a:lvl5pPr>
            <a:lvl6pPr marL="863856" indent="-171445" algn="l" defTabSz="685777" rtl="0" eaLnBrk="1" latinLnBrk="0" hangingPunct="1">
              <a:spcBef>
                <a:spcPts val="600"/>
              </a:spcBef>
              <a:buFont typeface="Arial" pitchFamily="34" charset="0"/>
              <a:buChar char="•"/>
              <a:defRPr sz="900" kern="1200" baseline="0">
                <a:solidFill>
                  <a:schemeClr val="tx1"/>
                </a:solidFill>
                <a:latin typeface="+mn-lt"/>
                <a:ea typeface="+mn-ea"/>
                <a:cs typeface="+mn-cs"/>
              </a:defRPr>
            </a:lvl6pPr>
            <a:lvl7pPr marL="935844" indent="-171422" algn="l" defTabSz="685777" rtl="0" eaLnBrk="1" latinLnBrk="0" hangingPunct="1">
              <a:spcBef>
                <a:spcPts val="600"/>
              </a:spcBef>
              <a:buFont typeface="Arial" pitchFamily="34" charset="0"/>
              <a:buChar char="•"/>
              <a:defRPr sz="800" kern="1200" baseline="0">
                <a:solidFill>
                  <a:schemeClr val="tx1"/>
                </a:solidFill>
                <a:latin typeface="+mn-lt"/>
                <a:ea typeface="+mn-ea"/>
                <a:cs typeface="+mn-cs"/>
              </a:defRPr>
            </a:lvl7pPr>
            <a:lvl8pPr marL="2400220" indent="0" algn="l" defTabSz="685777" rtl="0" eaLnBrk="1" latinLnBrk="0" hangingPunct="1">
              <a:spcBef>
                <a:spcPct val="20000"/>
              </a:spcBef>
              <a:buFont typeface="Arial" pitchFamily="34" charset="0"/>
              <a:buNone/>
              <a:defRPr sz="1500" kern="1200">
                <a:solidFill>
                  <a:schemeClr val="tx1"/>
                </a:solidFill>
                <a:latin typeface="+mn-lt"/>
                <a:ea typeface="+mn-ea"/>
                <a:cs typeface="+mn-cs"/>
              </a:defRPr>
            </a:lvl8pPr>
            <a:lvl9pPr marL="2914553" indent="-171445" algn="l" defTabSz="685777" rtl="0" eaLnBrk="1" latinLnBrk="0" hangingPunct="1">
              <a:spcBef>
                <a:spcPct val="20000"/>
              </a:spcBef>
              <a:buFont typeface="Arial" pitchFamily="34" charset="0"/>
              <a:buChar char="•"/>
              <a:defRPr sz="1500" kern="1200">
                <a:solidFill>
                  <a:schemeClr val="tx1"/>
                </a:solidFill>
                <a:latin typeface="+mn-lt"/>
                <a:ea typeface="+mn-ea"/>
                <a:cs typeface="+mn-cs"/>
              </a:defRPr>
            </a:lvl9pPr>
          </a:lstStyle>
          <a:p>
            <a:r>
              <a:rPr kumimoji="1" lang="en-US" altLang="ja-JP" dirty="0"/>
              <a:t>2.10 IP </a:t>
            </a:r>
            <a:r>
              <a:rPr kumimoji="1" lang="ja-JP" altLang="en-US"/>
              <a:t>マルチキャスト</a:t>
            </a:r>
          </a:p>
        </p:txBody>
      </p:sp>
      <p:sp>
        <p:nvSpPr>
          <p:cNvPr id="31" name="タイトル 10">
            <a:extLst>
              <a:ext uri="{FF2B5EF4-FFF2-40B4-BE49-F238E27FC236}">
                <a16:creationId xmlns:a16="http://schemas.microsoft.com/office/drawing/2014/main" id="{4AA6E090-8E55-AB44-B6B6-6F877898F912}"/>
              </a:ext>
            </a:extLst>
          </p:cNvPr>
          <p:cNvSpPr>
            <a:spLocks noGrp="1"/>
          </p:cNvSpPr>
          <p:nvPr>
            <p:ph type="title"/>
          </p:nvPr>
        </p:nvSpPr>
        <p:spPr>
          <a:xfrm>
            <a:off x="533400" y="400801"/>
            <a:ext cx="8345488" cy="372197"/>
          </a:xfrm>
        </p:spPr>
        <p:txBody>
          <a:bodyPr/>
          <a:lstStyle/>
          <a:p>
            <a:r>
              <a:rPr lang="en" altLang="ja-JP" dirty="0"/>
              <a:t>PIM </a:t>
            </a:r>
            <a:r>
              <a:rPr lang="ja-JP" altLang="en-US"/>
              <a:t>動作モードにおける </a:t>
            </a:r>
            <a:r>
              <a:rPr lang="en" altLang="ja-JP" dirty="0"/>
              <a:t>SSM </a:t>
            </a:r>
            <a:r>
              <a:rPr lang="ja-JP" altLang="en-US"/>
              <a:t>の選択</a:t>
            </a:r>
          </a:p>
        </p:txBody>
      </p:sp>
    </p:spTree>
    <p:extLst>
      <p:ext uri="{BB962C8B-B14F-4D97-AF65-F5344CB8AC3E}">
        <p14:creationId xmlns:p14="http://schemas.microsoft.com/office/powerpoint/2010/main" val="3273293380"/>
      </p:ext>
    </p:extLst>
  </p:cSld>
  <p:clrMapOvr>
    <a:masterClrMapping/>
  </p:clrMapOvr>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vert="horz">
            <a:noAutofit/>
          </a:bodyPr>
          <a:lstStyle/>
          <a:p>
            <a:pPr>
              <a:lnSpc>
                <a:spcPct val="150000"/>
              </a:lnSpc>
              <a:tabLst>
                <a:tab pos="538163" algn="l"/>
                <a:tab pos="5384800" algn="r"/>
              </a:tabLst>
            </a:pPr>
            <a:r>
              <a:rPr lang="ja-JP" altLang="en-US">
                <a:solidFill>
                  <a:schemeClr val="accent3">
                    <a:lumMod val="50000"/>
                  </a:schemeClr>
                </a:solidFill>
                <a:latin typeface="+mn-lt"/>
                <a:ea typeface="MS PGothic" panose="020B0600070205080204" pitchFamily="34" charset="-128"/>
                <a:cs typeface="CiscoSansTT" panose="020B0503020201020303" pitchFamily="34" charset="0"/>
              </a:rPr>
              <a:t>機能編</a:t>
            </a:r>
            <a:endParaRPr lang="en-US" altLang="ja-JP">
              <a:solidFill>
                <a:schemeClr val="accent3">
                  <a:lumMod val="50000"/>
                </a:schemeClr>
              </a:solidFill>
              <a:latin typeface="+mn-lt"/>
              <a:ea typeface="MS PGothic" panose="020B0600070205080204" pitchFamily="34" charset="-128"/>
              <a:cs typeface="CiscoSansTT" panose="020B0503020201020303" pitchFamily="34" charset="0"/>
            </a:endParaRPr>
          </a:p>
        </p:txBody>
      </p:sp>
      <p:sp>
        <p:nvSpPr>
          <p:cNvPr id="13" name="TextBox 12"/>
          <p:cNvSpPr txBox="1"/>
          <p:nvPr/>
        </p:nvSpPr>
        <p:spPr>
          <a:xfrm>
            <a:off x="5089525" y="178101"/>
            <a:ext cx="3559175" cy="4843955"/>
          </a:xfrm>
          <a:prstGeom prst="rect">
            <a:avLst/>
          </a:prstGeom>
          <a:noFill/>
        </p:spPr>
        <p:txBody>
          <a:bodyPr wrap="square" rtlCol="0" anchor="ctr">
            <a:noAutofit/>
          </a:bodyPr>
          <a:lstStyle/>
          <a:p>
            <a:pPr>
              <a:lnSpc>
                <a:spcPts val="1760"/>
              </a:lnSpc>
              <a:spcBef>
                <a:spcPts val="600"/>
              </a:spcBef>
              <a:tabLst>
                <a:tab pos="538163" algn="l"/>
                <a:tab pos="5384800" algn="r"/>
              </a:tabLst>
            </a:pPr>
            <a:r>
              <a:rPr lang="en-US" altLang="ja-JP" dirty="0">
                <a:solidFill>
                  <a:schemeClr val="accent3">
                    <a:lumMod val="50000"/>
                  </a:schemeClr>
                </a:solidFill>
                <a:latin typeface="+mn-lt"/>
                <a:ea typeface="MS PGothic" panose="020B0600070205080204" pitchFamily="34" charset="-128"/>
                <a:cs typeface="CiscoSansTT" panose="020B0503020201020303" pitchFamily="34" charset="0"/>
              </a:rPr>
              <a:t>3.1</a:t>
            </a:r>
            <a:r>
              <a:rPr lang="ja-JP" altLang="en-US" dirty="0">
                <a:solidFill>
                  <a:schemeClr val="accent3">
                    <a:lumMod val="50000"/>
                  </a:schemeClr>
                </a:solidFill>
                <a:latin typeface="+mn-lt"/>
                <a:ea typeface="MS PGothic" panose="020B0600070205080204" pitchFamily="34" charset="-128"/>
                <a:cs typeface="CiscoSansTT" panose="020B0503020201020303" pitchFamily="34" charset="0"/>
              </a:rPr>
              <a:t>  </a:t>
            </a:r>
            <a:r>
              <a:rPr lang="en-US" altLang="ja-JP" dirty="0">
                <a:solidFill>
                  <a:schemeClr val="accent3">
                    <a:lumMod val="50000"/>
                  </a:schemeClr>
                </a:solidFill>
                <a:latin typeface="+mn-lt"/>
                <a:ea typeface="MS PGothic" panose="020B0600070205080204" pitchFamily="34" charset="-128"/>
                <a:cs typeface="CiscoSansTT" panose="020B0503020201020303" pitchFamily="34" charset="0"/>
              </a:rPr>
              <a:t>	Stack</a:t>
            </a:r>
            <a:br>
              <a:rPr lang="en-US" altLang="ja-JP" dirty="0">
                <a:solidFill>
                  <a:schemeClr val="accent3">
                    <a:lumMod val="50000"/>
                  </a:schemeClr>
                </a:solidFill>
                <a:latin typeface="+mn-lt"/>
                <a:ea typeface="MS PGothic" panose="020B0600070205080204" pitchFamily="34" charset="-128"/>
                <a:cs typeface="CiscoSansTT" panose="020B0503020201020303" pitchFamily="34" charset="0"/>
              </a:rPr>
            </a:br>
            <a:r>
              <a:rPr lang="en-US" altLang="ja-JP" sz="1200" dirty="0">
                <a:solidFill>
                  <a:schemeClr val="accent3">
                    <a:lumMod val="50000"/>
                  </a:schemeClr>
                </a:solidFill>
                <a:latin typeface="+mn-lt"/>
                <a:ea typeface="MS PGothic" panose="020B0600070205080204" pitchFamily="34" charset="-128"/>
                <a:cs typeface="CiscoSansTT" panose="020B0503020201020303" pitchFamily="34" charset="0"/>
              </a:rPr>
              <a:t>	</a:t>
            </a:r>
            <a:r>
              <a:rPr lang="en-US" altLang="ja-JP" sz="1200" dirty="0" err="1">
                <a:solidFill>
                  <a:schemeClr val="accent3">
                    <a:lumMod val="50000"/>
                  </a:schemeClr>
                </a:solidFill>
                <a:latin typeface="+mn-lt"/>
                <a:ea typeface="MS PGothic" panose="020B0600070205080204" pitchFamily="34" charset="-128"/>
                <a:cs typeface="CiscoSansTT" panose="020B0503020201020303" pitchFamily="34" charset="0"/>
              </a:rPr>
              <a:t>StackWise</a:t>
            </a:r>
            <a:r>
              <a:rPr lang="en-US" altLang="ja-JP" sz="1200" dirty="0">
                <a:solidFill>
                  <a:schemeClr val="accent3">
                    <a:lumMod val="50000"/>
                  </a:schemeClr>
                </a:solidFill>
                <a:latin typeface="+mn-lt"/>
                <a:ea typeface="MS PGothic" panose="020B0600070205080204" pitchFamily="34" charset="-128"/>
                <a:cs typeface="CiscoSansTT" panose="020B0503020201020303" pitchFamily="34" charset="0"/>
              </a:rPr>
              <a:t> Virtual, </a:t>
            </a:r>
            <a:r>
              <a:rPr lang="en-US" altLang="ja-JP" sz="1200" dirty="0" err="1">
                <a:solidFill>
                  <a:schemeClr val="accent3">
                    <a:lumMod val="50000"/>
                  </a:schemeClr>
                </a:solidFill>
                <a:latin typeface="+mn-lt"/>
                <a:ea typeface="MS PGothic" panose="020B0600070205080204" pitchFamily="34" charset="-128"/>
                <a:cs typeface="CiscoSansTT" panose="020B0503020201020303" pitchFamily="34" charset="0"/>
              </a:rPr>
              <a:t>StackWise</a:t>
            </a:r>
            <a:r>
              <a:rPr lang="en-US" altLang="ja-JP" sz="1200" dirty="0">
                <a:solidFill>
                  <a:schemeClr val="accent3">
                    <a:lumMod val="50000"/>
                  </a:schemeClr>
                </a:solidFill>
                <a:latin typeface="+mn-lt"/>
                <a:ea typeface="MS PGothic" panose="020B0600070205080204" pitchFamily="34" charset="-128"/>
                <a:cs typeface="CiscoSansTT" panose="020B0503020201020303" pitchFamily="34" charset="0"/>
              </a:rPr>
              <a:t>, 	</a:t>
            </a:r>
            <a:r>
              <a:rPr lang="en-US" altLang="ja-JP" sz="1200" dirty="0" err="1">
                <a:solidFill>
                  <a:schemeClr val="accent3">
                    <a:lumMod val="50000"/>
                  </a:schemeClr>
                </a:solidFill>
                <a:latin typeface="+mn-lt"/>
                <a:ea typeface="MS PGothic" panose="020B0600070205080204" pitchFamily="34" charset="-128"/>
                <a:cs typeface="CiscoSansTT" panose="020B0503020201020303" pitchFamily="34" charset="0"/>
              </a:rPr>
              <a:t>StackPower</a:t>
            </a:r>
            <a:endParaRPr lang="en-US" altLang="ja-JP" sz="1200" dirty="0">
              <a:solidFill>
                <a:schemeClr val="accent3">
                  <a:lumMod val="50000"/>
                </a:schemeClr>
              </a:solidFill>
              <a:latin typeface="+mn-lt"/>
              <a:ea typeface="MS PGothic" panose="020B0600070205080204" pitchFamily="34" charset="-128"/>
              <a:cs typeface="CiscoSansTT" panose="020B0503020201020303" pitchFamily="34" charset="0"/>
            </a:endParaRPr>
          </a:p>
          <a:p>
            <a:pPr>
              <a:lnSpc>
                <a:spcPts val="1760"/>
              </a:lnSpc>
              <a:spcBef>
                <a:spcPts val="600"/>
              </a:spcBef>
              <a:tabLst>
                <a:tab pos="538163" algn="l"/>
                <a:tab pos="5384800" algn="r"/>
              </a:tabLst>
            </a:pPr>
            <a:r>
              <a:rPr lang="en-US" altLang="ja-JP" dirty="0">
                <a:solidFill>
                  <a:schemeClr val="accent3">
                    <a:lumMod val="50000"/>
                  </a:schemeClr>
                </a:solidFill>
                <a:latin typeface="+mn-lt"/>
                <a:ea typeface="MS PGothic" panose="020B0600070205080204" pitchFamily="34" charset="-128"/>
                <a:cs typeface="CiscoSansTT" panose="020B0503020201020303" pitchFamily="34" charset="0"/>
              </a:rPr>
              <a:t>3.2 	IOS Management</a:t>
            </a:r>
            <a:br>
              <a:rPr lang="en-US" altLang="ja-JP" dirty="0">
                <a:solidFill>
                  <a:schemeClr val="accent3">
                    <a:lumMod val="50000"/>
                  </a:schemeClr>
                </a:solidFill>
                <a:latin typeface="+mn-lt"/>
                <a:ea typeface="MS PGothic" panose="020B0600070205080204" pitchFamily="34" charset="-128"/>
                <a:cs typeface="CiscoSansTT" panose="020B0503020201020303" pitchFamily="34" charset="0"/>
              </a:rPr>
            </a:br>
            <a:r>
              <a:rPr lang="en-US" altLang="ja-JP" sz="1600" dirty="0">
                <a:solidFill>
                  <a:schemeClr val="accent3">
                    <a:lumMod val="50000"/>
                  </a:schemeClr>
                </a:solidFill>
                <a:latin typeface="+mn-lt"/>
                <a:ea typeface="MS PGothic" panose="020B0600070205080204" pitchFamily="34" charset="-128"/>
                <a:cs typeface="CiscoSansTT" panose="020B0503020201020303" pitchFamily="34" charset="0"/>
              </a:rPr>
              <a:t>	</a:t>
            </a:r>
            <a:r>
              <a:rPr lang="en-US" altLang="ja-JP" sz="1200" dirty="0">
                <a:solidFill>
                  <a:schemeClr val="accent3">
                    <a:lumMod val="50000"/>
                  </a:schemeClr>
                </a:solidFill>
                <a:latin typeface="+mn-lt"/>
                <a:ea typeface="MS PGothic" panose="020B0600070205080204" pitchFamily="34" charset="-128"/>
                <a:cs typeface="CiscoSansTT" panose="020B0503020201020303" pitchFamily="34" charset="0"/>
              </a:rPr>
              <a:t>Upgrade, ISSU, GOLD, PoE, </a:t>
            </a:r>
            <a:r>
              <a:rPr lang="en-US" altLang="ja-JP" sz="1200" dirty="0" err="1">
                <a:solidFill>
                  <a:schemeClr val="accent3">
                    <a:lumMod val="50000"/>
                  </a:schemeClr>
                </a:solidFill>
                <a:latin typeface="+mn-lt"/>
                <a:ea typeface="MS PGothic" panose="020B0600070205080204" pitchFamily="34" charset="-128"/>
                <a:cs typeface="CiscoSansTT" panose="020B0503020201020303" pitchFamily="34" charset="0"/>
              </a:rPr>
              <a:t>WireShark</a:t>
            </a:r>
            <a:r>
              <a:rPr lang="en-US" altLang="ja-JP" sz="1200" dirty="0">
                <a:solidFill>
                  <a:schemeClr val="accent3">
                    <a:lumMod val="50000"/>
                  </a:schemeClr>
                </a:solidFill>
                <a:latin typeface="+mn-lt"/>
                <a:ea typeface="MS PGothic" panose="020B0600070205080204" pitchFamily="34" charset="-128"/>
                <a:cs typeface="CiscoSansTT" panose="020B0503020201020303" pitchFamily="34" charset="0"/>
              </a:rPr>
              <a:t>,</a:t>
            </a:r>
            <a:br>
              <a:rPr lang="en-US" altLang="ja-JP" sz="1200" dirty="0">
                <a:solidFill>
                  <a:schemeClr val="accent3">
                    <a:lumMod val="50000"/>
                  </a:schemeClr>
                </a:solidFill>
                <a:latin typeface="+mn-lt"/>
                <a:ea typeface="MS PGothic" panose="020B0600070205080204" pitchFamily="34" charset="-128"/>
                <a:cs typeface="CiscoSansTT" panose="020B0503020201020303" pitchFamily="34" charset="0"/>
              </a:rPr>
            </a:br>
            <a:r>
              <a:rPr lang="en-US" altLang="ja-JP" sz="1200" dirty="0">
                <a:solidFill>
                  <a:schemeClr val="accent3">
                    <a:lumMod val="50000"/>
                  </a:schemeClr>
                </a:solidFill>
                <a:latin typeface="+mn-lt"/>
                <a:ea typeface="MS PGothic" panose="020B0600070205080204" pitchFamily="34" charset="-128"/>
                <a:cs typeface="CiscoSansTT" panose="020B0503020201020303" pitchFamily="34" charset="0"/>
              </a:rPr>
              <a:t> 	</a:t>
            </a:r>
            <a:r>
              <a:rPr lang="en-US" altLang="ja-JP" sz="1200" dirty="0" err="1">
                <a:solidFill>
                  <a:schemeClr val="accent3">
                    <a:lumMod val="50000"/>
                  </a:schemeClr>
                </a:solidFill>
                <a:latin typeface="+mn-lt"/>
                <a:ea typeface="MS PGothic" panose="020B0600070205080204" pitchFamily="34" charset="-128"/>
                <a:cs typeface="CiscoSansTT" panose="020B0503020201020303" pitchFamily="34" charset="0"/>
              </a:rPr>
              <a:t>Energywise</a:t>
            </a:r>
            <a:r>
              <a:rPr lang="en-US" altLang="ja-JP" sz="1200" dirty="0">
                <a:solidFill>
                  <a:schemeClr val="accent3">
                    <a:lumMod val="50000"/>
                  </a:schemeClr>
                </a:solidFill>
                <a:latin typeface="+mn-lt"/>
                <a:ea typeface="MS PGothic" panose="020B0600070205080204" pitchFamily="34" charset="-128"/>
                <a:cs typeface="CiscoSansTT" panose="020B0503020201020303" pitchFamily="34" charset="0"/>
              </a:rPr>
              <a:t>, Blue Beacon, TDR,</a:t>
            </a:r>
            <a:r>
              <a:rPr lang="en-US" altLang="ja-JP" sz="1200" dirty="0">
                <a:solidFill>
                  <a:schemeClr val="accent3">
                    <a:lumMod val="50000"/>
                  </a:schemeClr>
                </a:solidFill>
                <a:latin typeface="+mj-lt"/>
                <a:ea typeface="MS PGothic" panose="020B0600070205080204" pitchFamily="34" charset="-128"/>
                <a:cs typeface="CiscoSansTT" panose="020B0503020201020303" pitchFamily="34" charset="0"/>
              </a:rPr>
              <a:t> </a:t>
            </a:r>
          </a:p>
          <a:p>
            <a:pPr>
              <a:lnSpc>
                <a:spcPct val="150000"/>
              </a:lnSpc>
              <a:tabLst>
                <a:tab pos="538163" algn="l"/>
                <a:tab pos="5384800" algn="r"/>
              </a:tabLst>
            </a:pPr>
            <a:r>
              <a:rPr lang="en-US" altLang="ja-JP" sz="1200" dirty="0">
                <a:solidFill>
                  <a:schemeClr val="accent3">
                    <a:lumMod val="50000"/>
                  </a:schemeClr>
                </a:solidFill>
                <a:latin typeface="+mj-lt"/>
                <a:ea typeface="MS PGothic" panose="020B0600070205080204" pitchFamily="34" charset="-128"/>
                <a:cs typeface="CiscoSansTT" panose="020B0503020201020303" pitchFamily="34" charset="0"/>
              </a:rPr>
              <a:t>	Factory Reset, </a:t>
            </a:r>
            <a:r>
              <a:rPr lang="en-US" altLang="ja-JP" sz="1200" dirty="0" err="1">
                <a:solidFill>
                  <a:schemeClr val="accent3">
                    <a:lumMod val="50000"/>
                  </a:schemeClr>
                </a:solidFill>
                <a:latin typeface="+mj-lt"/>
                <a:ea typeface="MS PGothic" panose="020B0600070205080204" pitchFamily="34" charset="-128"/>
                <a:cs typeface="CiscoSansTT" panose="020B0503020201020303" pitchFamily="34" charset="0"/>
              </a:rPr>
              <a:t>SLUP,SSD,WebUI</a:t>
            </a:r>
            <a:endParaRPr lang="en-US" altLang="ja-JP" sz="1200" dirty="0">
              <a:solidFill>
                <a:schemeClr val="accent3">
                  <a:lumMod val="50000"/>
                </a:schemeClr>
              </a:solidFill>
              <a:latin typeface="+mn-lt"/>
              <a:ea typeface="MS PGothic" panose="020B0600070205080204" pitchFamily="34" charset="-128"/>
              <a:cs typeface="CiscoSansTT" panose="020B0503020201020303" pitchFamily="34" charset="0"/>
            </a:endParaRPr>
          </a:p>
          <a:p>
            <a:pPr>
              <a:lnSpc>
                <a:spcPts val="1760"/>
              </a:lnSpc>
              <a:spcBef>
                <a:spcPts val="600"/>
              </a:spcBef>
              <a:tabLst>
                <a:tab pos="538163" algn="l"/>
                <a:tab pos="5384800" algn="r"/>
              </a:tabLst>
            </a:pPr>
            <a:r>
              <a:rPr lang="en-US" altLang="ja-JP" dirty="0">
                <a:solidFill>
                  <a:schemeClr val="accent3">
                    <a:lumMod val="50000"/>
                  </a:schemeClr>
                </a:solidFill>
                <a:latin typeface="+mn-lt"/>
                <a:ea typeface="MS PGothic" panose="020B0600070205080204" pitchFamily="34" charset="-128"/>
                <a:cs typeface="CiscoSansTT" panose="020B0503020201020303" pitchFamily="34" charset="0"/>
              </a:rPr>
              <a:t>3.3  	Basic L2/L3</a:t>
            </a:r>
            <a:br>
              <a:rPr lang="en-US" altLang="ja-JP" dirty="0">
                <a:solidFill>
                  <a:schemeClr val="accent3">
                    <a:lumMod val="50000"/>
                  </a:schemeClr>
                </a:solidFill>
                <a:latin typeface="+mn-lt"/>
                <a:ea typeface="MS PGothic" panose="020B0600070205080204" pitchFamily="34" charset="-128"/>
                <a:cs typeface="CiscoSansTT" panose="020B0503020201020303" pitchFamily="34" charset="0"/>
              </a:rPr>
            </a:br>
            <a:r>
              <a:rPr lang="en-US" altLang="ja-JP" sz="1200" dirty="0">
                <a:solidFill>
                  <a:schemeClr val="accent3">
                    <a:lumMod val="50000"/>
                  </a:schemeClr>
                </a:solidFill>
                <a:latin typeface="+mn-lt"/>
                <a:ea typeface="MS PGothic" panose="020B0600070205080204" pitchFamily="34" charset="-128"/>
                <a:cs typeface="CiscoSansTT" panose="020B0503020201020303" pitchFamily="34" charset="0"/>
              </a:rPr>
              <a:t>	EtherChannel, VTP, STP, MST, REP, 	FHRP, VRF, IGMP, </a:t>
            </a:r>
            <a:r>
              <a:rPr lang="en-US" altLang="ja-JP" sz="1200" dirty="0" err="1">
                <a:solidFill>
                  <a:schemeClr val="accent3">
                    <a:lumMod val="50000"/>
                  </a:schemeClr>
                </a:solidFill>
                <a:latin typeface="+mj-lt"/>
                <a:ea typeface="ＭＳ Ｐゴシック"/>
                <a:cs typeface="CiscoSansTT" panose="020B0503020201020303" pitchFamily="34" charset="0"/>
              </a:rPr>
              <a:t>FlexLink</a:t>
            </a:r>
            <a:r>
              <a:rPr lang="en-US" altLang="ja-JP" sz="1200" dirty="0">
                <a:solidFill>
                  <a:schemeClr val="accent3">
                    <a:lumMod val="50000"/>
                  </a:schemeClr>
                </a:solidFill>
                <a:latin typeface="+mj-lt"/>
                <a:ea typeface="ＭＳ Ｐゴシック"/>
                <a:cs typeface="CiscoSansTT" panose="020B0503020201020303" pitchFamily="34" charset="0"/>
              </a:rPr>
              <a:t>+, </a:t>
            </a:r>
            <a:br>
              <a:rPr lang="en-US" altLang="ja-JP" sz="1200" dirty="0">
                <a:solidFill>
                  <a:schemeClr val="accent3">
                    <a:lumMod val="50000"/>
                  </a:schemeClr>
                </a:solidFill>
                <a:latin typeface="+mj-lt"/>
                <a:ea typeface="ＭＳ Ｐゴシック"/>
                <a:cs typeface="CiscoSansTT" panose="020B0503020201020303" pitchFamily="34" charset="0"/>
              </a:rPr>
            </a:br>
            <a:r>
              <a:rPr lang="en-US" altLang="ja-JP" sz="1200" dirty="0">
                <a:solidFill>
                  <a:schemeClr val="accent3">
                    <a:lumMod val="50000"/>
                  </a:schemeClr>
                </a:solidFill>
                <a:latin typeface="+mj-lt"/>
                <a:ea typeface="ＭＳ Ｐゴシック"/>
                <a:cs typeface="CiscoSansTT" panose="020B0503020201020303" pitchFamily="34" charset="0"/>
              </a:rPr>
              <a:t>	Loop Detection, Private VLAN (PVLAN)</a:t>
            </a:r>
            <a:endParaRPr lang="en-US" altLang="ja-JP" sz="1200" dirty="0">
              <a:solidFill>
                <a:schemeClr val="accent3">
                  <a:lumMod val="50000"/>
                </a:schemeClr>
              </a:solidFill>
              <a:latin typeface="+mn-lt"/>
              <a:ea typeface="MS PGothic" panose="020B0600070205080204" pitchFamily="34" charset="-128"/>
              <a:cs typeface="CiscoSansTT" panose="020B0503020201020303" pitchFamily="34" charset="0"/>
            </a:endParaRPr>
          </a:p>
          <a:p>
            <a:pPr>
              <a:lnSpc>
                <a:spcPts val="1760"/>
              </a:lnSpc>
              <a:spcBef>
                <a:spcPts val="600"/>
              </a:spcBef>
              <a:tabLst>
                <a:tab pos="538163" algn="l"/>
                <a:tab pos="5384800" algn="r"/>
              </a:tabLst>
            </a:pPr>
            <a:r>
              <a:rPr lang="en-US" altLang="ja-JP" dirty="0">
                <a:solidFill>
                  <a:schemeClr val="accent3">
                    <a:lumMod val="50000"/>
                  </a:schemeClr>
                </a:solidFill>
                <a:latin typeface="+mn-lt"/>
                <a:ea typeface="MS PGothic" panose="020B0600070205080204" pitchFamily="34" charset="-128"/>
                <a:cs typeface="CiscoSansTT" panose="020B0503020201020303" pitchFamily="34" charset="0"/>
              </a:rPr>
              <a:t>3.4  	QoS</a:t>
            </a:r>
            <a:br>
              <a:rPr lang="en-US" altLang="ja-JP" dirty="0">
                <a:solidFill>
                  <a:schemeClr val="accent3">
                    <a:lumMod val="50000"/>
                  </a:schemeClr>
                </a:solidFill>
                <a:latin typeface="+mn-lt"/>
                <a:ea typeface="MS PGothic" panose="020B0600070205080204" pitchFamily="34" charset="-128"/>
                <a:cs typeface="CiscoSansTT" panose="020B0503020201020303" pitchFamily="34" charset="0"/>
              </a:rPr>
            </a:br>
            <a:r>
              <a:rPr lang="en-US" altLang="ja-JP" sz="1200" dirty="0">
                <a:solidFill>
                  <a:schemeClr val="accent3">
                    <a:lumMod val="50000"/>
                  </a:schemeClr>
                </a:solidFill>
                <a:latin typeface="+mn-lt"/>
                <a:ea typeface="MS PGothic" panose="020B0600070205080204" pitchFamily="34" charset="-128"/>
                <a:cs typeface="CiscoSansTT" panose="020B0503020201020303" pitchFamily="34" charset="0"/>
              </a:rPr>
              <a:t>	QoS, Policing, DTS, WRED, H-QoS, 	Auto-QoS</a:t>
            </a:r>
          </a:p>
          <a:p>
            <a:pPr>
              <a:lnSpc>
                <a:spcPts val="1760"/>
              </a:lnSpc>
              <a:spcBef>
                <a:spcPts val="600"/>
              </a:spcBef>
              <a:tabLst>
                <a:tab pos="538163" algn="l"/>
                <a:tab pos="5384800" algn="r"/>
              </a:tabLst>
            </a:pPr>
            <a:r>
              <a:rPr lang="en-US" altLang="ja-JP" dirty="0">
                <a:solidFill>
                  <a:schemeClr val="accent3">
                    <a:lumMod val="50000"/>
                  </a:schemeClr>
                </a:solidFill>
                <a:latin typeface="+mn-lt"/>
                <a:ea typeface="MS PGothic" panose="020B0600070205080204" pitchFamily="34" charset="-128"/>
                <a:cs typeface="CiscoSansTT" panose="020B0503020201020303" pitchFamily="34" charset="0"/>
              </a:rPr>
              <a:t>3.5  	Security</a:t>
            </a:r>
            <a:br>
              <a:rPr lang="en-US" altLang="ja-JP" dirty="0">
                <a:solidFill>
                  <a:schemeClr val="accent3">
                    <a:lumMod val="50000"/>
                  </a:schemeClr>
                </a:solidFill>
                <a:latin typeface="+mn-lt"/>
                <a:ea typeface="MS PGothic" panose="020B0600070205080204" pitchFamily="34" charset="-128"/>
                <a:cs typeface="CiscoSansTT" panose="020B0503020201020303" pitchFamily="34" charset="0"/>
              </a:rPr>
            </a:br>
            <a:r>
              <a:rPr lang="en-US" altLang="ja-JP" sz="1200" dirty="0">
                <a:solidFill>
                  <a:schemeClr val="accent3">
                    <a:lumMod val="50000"/>
                  </a:schemeClr>
                </a:solidFill>
                <a:latin typeface="+mn-lt"/>
                <a:ea typeface="MS PGothic" panose="020B0600070205080204" pitchFamily="34" charset="-128"/>
                <a:cs typeface="CiscoSansTT" panose="020B0503020201020303" pitchFamily="34" charset="0"/>
              </a:rPr>
              <a:t>	DAI, IP Source Guard, First Hop Security, 	SISF, Trustworthy, Cisco Secure Boot, 	MACsec, </a:t>
            </a:r>
            <a:r>
              <a:rPr lang="ja-JP" altLang="en-US" sz="1200" dirty="0">
                <a:solidFill>
                  <a:schemeClr val="accent3">
                    <a:lumMod val="50000"/>
                  </a:schemeClr>
                </a:solidFill>
                <a:latin typeface="+mn-lt"/>
                <a:ea typeface="MS PGothic" panose="020B0600070205080204" pitchFamily="34" charset="-128"/>
                <a:cs typeface="CiscoSansTT" panose="020B0503020201020303" pitchFamily="34" charset="0"/>
              </a:rPr>
              <a:t>ネットワーク認証</a:t>
            </a:r>
            <a:endParaRPr lang="en-US" altLang="ja-JP" sz="1200" dirty="0">
              <a:solidFill>
                <a:schemeClr val="accent3">
                  <a:lumMod val="50000"/>
                </a:schemeClr>
              </a:solidFill>
              <a:latin typeface="+mn-lt"/>
              <a:ea typeface="MS PGothic" panose="020B0600070205080204" pitchFamily="34" charset="-128"/>
              <a:cs typeface="CiscoSansTT" panose="020B0503020201020303" pitchFamily="34" charset="0"/>
            </a:endParaRPr>
          </a:p>
          <a:p>
            <a:pPr>
              <a:lnSpc>
                <a:spcPts val="1760"/>
              </a:lnSpc>
              <a:spcBef>
                <a:spcPts val="600"/>
              </a:spcBef>
              <a:tabLst>
                <a:tab pos="538163" algn="l"/>
                <a:tab pos="5384800" algn="r"/>
              </a:tabLst>
            </a:pPr>
            <a:r>
              <a:rPr lang="en-US" altLang="ja-JP" dirty="0">
                <a:solidFill>
                  <a:schemeClr val="accent3">
                    <a:lumMod val="50000"/>
                  </a:schemeClr>
                </a:solidFill>
                <a:latin typeface="+mn-lt"/>
                <a:ea typeface="MS PGothic" panose="020B0600070205080204" pitchFamily="34" charset="-128"/>
                <a:cs typeface="CiscoSansTT" panose="020B0503020201020303" pitchFamily="34" charset="0"/>
              </a:rPr>
              <a:t>3.6  	AVC</a:t>
            </a:r>
            <a:br>
              <a:rPr lang="en-US" altLang="ja-JP" dirty="0">
                <a:solidFill>
                  <a:schemeClr val="accent3">
                    <a:lumMod val="50000"/>
                  </a:schemeClr>
                </a:solidFill>
                <a:latin typeface="+mn-lt"/>
                <a:ea typeface="MS PGothic" panose="020B0600070205080204" pitchFamily="34" charset="-128"/>
                <a:cs typeface="CiscoSansTT" panose="020B0503020201020303" pitchFamily="34" charset="0"/>
              </a:rPr>
            </a:br>
            <a:r>
              <a:rPr lang="en-US" altLang="ja-JP" sz="1600" dirty="0">
                <a:solidFill>
                  <a:schemeClr val="accent3">
                    <a:lumMod val="50000"/>
                  </a:schemeClr>
                </a:solidFill>
                <a:latin typeface="+mn-lt"/>
                <a:ea typeface="MS PGothic" panose="020B0600070205080204" pitchFamily="34" charset="-128"/>
                <a:cs typeface="CiscoSansTT" panose="020B0503020201020303" pitchFamily="34" charset="0"/>
              </a:rPr>
              <a:t>	</a:t>
            </a:r>
            <a:r>
              <a:rPr lang="en-US" altLang="ja-JP" sz="1200" dirty="0">
                <a:solidFill>
                  <a:schemeClr val="accent3">
                    <a:lumMod val="50000"/>
                  </a:schemeClr>
                </a:solidFill>
                <a:latin typeface="+mn-lt"/>
                <a:ea typeface="MS PGothic" panose="020B0600070205080204" pitchFamily="34" charset="-128"/>
                <a:cs typeface="CiscoSansTT" panose="020B0503020201020303" pitchFamily="34" charset="0"/>
              </a:rPr>
              <a:t>AVC</a:t>
            </a:r>
            <a:endParaRPr lang="en-US" altLang="ja-JP" sz="1600" dirty="0">
              <a:solidFill>
                <a:schemeClr val="accent3">
                  <a:lumMod val="50000"/>
                </a:schemeClr>
              </a:solidFill>
              <a:latin typeface="+mn-lt"/>
              <a:ea typeface="MS PGothic" panose="020B0600070205080204" pitchFamily="34" charset="-128"/>
              <a:cs typeface="CiscoSansTT" panose="020B0503020201020303" pitchFamily="34" charset="0"/>
            </a:endParaRPr>
          </a:p>
        </p:txBody>
      </p:sp>
      <p:sp>
        <p:nvSpPr>
          <p:cNvPr id="8" name="Oval 11">
            <a:extLst>
              <a:ext uri="{FF2B5EF4-FFF2-40B4-BE49-F238E27FC236}">
                <a16:creationId xmlns:a16="http://schemas.microsoft.com/office/drawing/2014/main" id="{67F5113B-3A88-3945-9E78-D227A94F4287}"/>
              </a:ext>
            </a:extLst>
          </p:cNvPr>
          <p:cNvSpPr>
            <a:spLocks noChangeAspect="1" noChangeArrowheads="1"/>
          </p:cNvSpPr>
          <p:nvPr/>
        </p:nvSpPr>
        <p:spPr bwMode="auto">
          <a:xfrm rot="10800000" flipV="1">
            <a:off x="533400" y="531815"/>
            <a:ext cx="1118936" cy="1118924"/>
          </a:xfrm>
          <a:prstGeom prst="ellipse">
            <a:avLst/>
          </a:prstGeom>
          <a:solidFill>
            <a:schemeClr val="accent2"/>
          </a:solidFill>
          <a:ln w="3175">
            <a:noFill/>
            <a:round/>
            <a:headEnd/>
            <a:tailEnd/>
          </a:ln>
          <a:effectLst/>
        </p:spPr>
        <p:txBody>
          <a:bodyPr wrap="none" lIns="0" tIns="0" rIns="0" bIns="0" anchor="ctr">
            <a:noAutofit/>
          </a:bodyPr>
          <a:lstStyle/>
          <a:p>
            <a:pPr algn="ctr">
              <a:tabLst>
                <a:tab pos="538163" algn="l"/>
                <a:tab pos="5384800" algn="r"/>
              </a:tabLst>
            </a:pPr>
            <a:r>
              <a:rPr lang="en-US" altLang="ja-JP" sz="6600">
                <a:solidFill>
                  <a:schemeClr val="bg2"/>
                </a:solidFill>
                <a:latin typeface="+mn-lt"/>
                <a:ea typeface="MS PGothic" panose="020B0600070205080204" pitchFamily="34" charset="-128"/>
                <a:cs typeface="CiscoSansTT" panose="020B0503020201020303" pitchFamily="34" charset="0"/>
              </a:rPr>
              <a:t>3</a:t>
            </a:r>
          </a:p>
        </p:txBody>
      </p:sp>
      <p:sp>
        <p:nvSpPr>
          <p:cNvPr id="5" name="Slide Number Placeholder 4">
            <a:extLst>
              <a:ext uri="{FF2B5EF4-FFF2-40B4-BE49-F238E27FC236}">
                <a16:creationId xmlns:a16="http://schemas.microsoft.com/office/drawing/2014/main" id="{D1D01343-BC50-324C-920F-B06A70A67A46}"/>
              </a:ext>
            </a:extLst>
          </p:cNvPr>
          <p:cNvSpPr txBox="1">
            <a:spLocks/>
          </p:cNvSpPr>
          <p:nvPr/>
        </p:nvSpPr>
        <p:spPr>
          <a:xfrm>
            <a:off x="8648700" y="4884738"/>
            <a:ext cx="495300" cy="274637"/>
          </a:xfrm>
          <a:prstGeom prst="rect">
            <a:avLst/>
          </a:prstGeom>
        </p:spPr>
        <p:txBody>
          <a:bodyPr>
            <a:noAutofit/>
          </a:bodyPr>
          <a:lstStyle>
            <a:defPPr>
              <a:defRPr lang="en-US"/>
            </a:defPPr>
            <a:lvl1pPr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1pPr>
            <a:lvl2pPr marL="4572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2pPr>
            <a:lvl3pPr marL="9144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3pPr>
            <a:lvl4pPr marL="13716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4pPr>
            <a:lvl5pPr marL="18288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5pPr>
            <a:lvl6pPr marL="2286000" algn="l" defTabSz="457200" rtl="0" eaLnBrk="1" latinLnBrk="0" hangingPunct="1">
              <a:defRPr kern="1200">
                <a:solidFill>
                  <a:schemeClr val="tx1"/>
                </a:solidFill>
                <a:latin typeface="Arial" charset="0"/>
                <a:ea typeface="ＭＳ Ｐゴシック" charset="0"/>
                <a:cs typeface="ＭＳ Ｐゴシック" charset="0"/>
              </a:defRPr>
            </a:lvl6pPr>
            <a:lvl7pPr marL="2743200" algn="l" defTabSz="457200" rtl="0" eaLnBrk="1" latinLnBrk="0" hangingPunct="1">
              <a:defRPr kern="1200">
                <a:solidFill>
                  <a:schemeClr val="tx1"/>
                </a:solidFill>
                <a:latin typeface="Arial" charset="0"/>
                <a:ea typeface="ＭＳ Ｐゴシック" charset="0"/>
                <a:cs typeface="ＭＳ Ｐゴシック" charset="0"/>
              </a:defRPr>
            </a:lvl7pPr>
            <a:lvl8pPr marL="3200400" algn="l" defTabSz="457200" rtl="0" eaLnBrk="1" latinLnBrk="0" hangingPunct="1">
              <a:defRPr kern="1200">
                <a:solidFill>
                  <a:schemeClr val="tx1"/>
                </a:solidFill>
                <a:latin typeface="Arial" charset="0"/>
                <a:ea typeface="ＭＳ Ｐゴシック" charset="0"/>
                <a:cs typeface="ＭＳ Ｐゴシック" charset="0"/>
              </a:defRPr>
            </a:lvl8pPr>
            <a:lvl9pPr marL="3657600" algn="l" defTabSz="457200" rtl="0" eaLnBrk="1" latinLnBrk="0" hangingPunct="1">
              <a:defRPr kern="1200">
                <a:solidFill>
                  <a:schemeClr val="tx1"/>
                </a:solidFill>
                <a:latin typeface="Arial" charset="0"/>
                <a:ea typeface="ＭＳ Ｐゴシック" charset="0"/>
                <a:cs typeface="ＭＳ Ｐゴシック" charset="0"/>
              </a:defRPr>
            </a:lvl9pPr>
          </a:lstStyle>
          <a:p>
            <a:fld id="{3945D0FD-48F1-4D72-80C5-FFB60B92A834}" type="slidenum">
              <a:rPr lang="en-US" sz="900" smtClean="0">
                <a:latin typeface="+mn-lt"/>
                <a:ea typeface="MS PGothic" panose="020B0600070205080204" pitchFamily="34" charset="-128"/>
              </a:rPr>
              <a:pPr/>
              <a:t>74</a:t>
            </a:fld>
            <a:endParaRPr lang="en-US" sz="900">
              <a:latin typeface="+mn-lt"/>
              <a:ea typeface="MS PGothic" panose="020B0600070205080204" pitchFamily="34" charset="-128"/>
            </a:endParaRPr>
          </a:p>
        </p:txBody>
      </p:sp>
    </p:spTree>
    <p:extLst>
      <p:ext uri="{BB962C8B-B14F-4D97-AF65-F5344CB8AC3E}">
        <p14:creationId xmlns:p14="http://schemas.microsoft.com/office/powerpoint/2010/main" val="2233542915"/>
      </p:ext>
    </p:extLst>
  </p:cSld>
  <p:clrMapOvr>
    <a:masterClrMapping/>
  </p:clrMapOvr>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a:extLst>
              <a:ext uri="{FF2B5EF4-FFF2-40B4-BE49-F238E27FC236}">
                <a16:creationId xmlns:a16="http://schemas.microsoft.com/office/drawing/2014/main" id="{F440F436-AADE-8348-858A-8DEEBCE6F0F8}"/>
              </a:ext>
            </a:extLst>
          </p:cNvPr>
          <p:cNvSpPr>
            <a:spLocks noGrp="1"/>
          </p:cNvSpPr>
          <p:nvPr>
            <p:ph type="title"/>
          </p:nvPr>
        </p:nvSpPr>
        <p:spPr/>
        <p:txBody>
          <a:bodyPr/>
          <a:lstStyle/>
          <a:p>
            <a:r>
              <a:rPr kumimoji="1" lang="en-US" altLang="ja-JP">
                <a:latin typeface="+mn-lt"/>
                <a:ea typeface="MS PGothic" panose="020B0600070205080204" pitchFamily="34" charset="-128"/>
              </a:rPr>
              <a:t>3.1  Stack</a:t>
            </a:r>
            <a:endParaRPr kumimoji="1" lang="ja-JP" altLang="en-US">
              <a:latin typeface="+mn-lt"/>
              <a:ea typeface="MS PGothic" panose="020B0600070205080204" pitchFamily="34" charset="-128"/>
            </a:endParaRPr>
          </a:p>
        </p:txBody>
      </p:sp>
      <p:sp>
        <p:nvSpPr>
          <p:cNvPr id="3" name="Slide Number Placeholder 4">
            <a:extLst>
              <a:ext uri="{FF2B5EF4-FFF2-40B4-BE49-F238E27FC236}">
                <a16:creationId xmlns:a16="http://schemas.microsoft.com/office/drawing/2014/main" id="{7DCA697E-A0D6-9646-9503-F935AE2FC0CF}"/>
              </a:ext>
            </a:extLst>
          </p:cNvPr>
          <p:cNvSpPr txBox="1">
            <a:spLocks/>
          </p:cNvSpPr>
          <p:nvPr/>
        </p:nvSpPr>
        <p:spPr>
          <a:xfrm>
            <a:off x="8648700" y="4884738"/>
            <a:ext cx="495300" cy="274637"/>
          </a:xfrm>
          <a:prstGeom prst="rect">
            <a:avLst/>
          </a:prstGeom>
        </p:spPr>
        <p:txBody>
          <a:bodyPr>
            <a:noAutofit/>
          </a:bodyPr>
          <a:lstStyle>
            <a:defPPr>
              <a:defRPr lang="en-US"/>
            </a:defPPr>
            <a:lvl1pPr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1pPr>
            <a:lvl2pPr marL="4572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2pPr>
            <a:lvl3pPr marL="9144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3pPr>
            <a:lvl4pPr marL="13716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4pPr>
            <a:lvl5pPr marL="18288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5pPr>
            <a:lvl6pPr marL="2286000" algn="l" defTabSz="457200" rtl="0" eaLnBrk="1" latinLnBrk="0" hangingPunct="1">
              <a:defRPr kern="1200">
                <a:solidFill>
                  <a:schemeClr val="tx1"/>
                </a:solidFill>
                <a:latin typeface="Arial" charset="0"/>
                <a:ea typeface="ＭＳ Ｐゴシック" charset="0"/>
                <a:cs typeface="ＭＳ Ｐゴシック" charset="0"/>
              </a:defRPr>
            </a:lvl6pPr>
            <a:lvl7pPr marL="2743200" algn="l" defTabSz="457200" rtl="0" eaLnBrk="1" latinLnBrk="0" hangingPunct="1">
              <a:defRPr kern="1200">
                <a:solidFill>
                  <a:schemeClr val="tx1"/>
                </a:solidFill>
                <a:latin typeface="Arial" charset="0"/>
                <a:ea typeface="ＭＳ Ｐゴシック" charset="0"/>
                <a:cs typeface="ＭＳ Ｐゴシック" charset="0"/>
              </a:defRPr>
            </a:lvl7pPr>
            <a:lvl8pPr marL="3200400" algn="l" defTabSz="457200" rtl="0" eaLnBrk="1" latinLnBrk="0" hangingPunct="1">
              <a:defRPr kern="1200">
                <a:solidFill>
                  <a:schemeClr val="tx1"/>
                </a:solidFill>
                <a:latin typeface="Arial" charset="0"/>
                <a:ea typeface="ＭＳ Ｐゴシック" charset="0"/>
                <a:cs typeface="ＭＳ Ｐゴシック" charset="0"/>
              </a:defRPr>
            </a:lvl8pPr>
            <a:lvl9pPr marL="3657600" algn="l" defTabSz="457200" rtl="0" eaLnBrk="1" latinLnBrk="0" hangingPunct="1">
              <a:defRPr kern="1200">
                <a:solidFill>
                  <a:schemeClr val="tx1"/>
                </a:solidFill>
                <a:latin typeface="Arial" charset="0"/>
                <a:ea typeface="ＭＳ Ｐゴシック" charset="0"/>
                <a:cs typeface="ＭＳ Ｐゴシック" charset="0"/>
              </a:defRPr>
            </a:lvl9pPr>
          </a:lstStyle>
          <a:p>
            <a:fld id="{3945D0FD-48F1-4D72-80C5-FFB60B92A834}" type="slidenum">
              <a:rPr lang="en-US" sz="900" smtClean="0">
                <a:latin typeface="+mn-lt"/>
                <a:ea typeface="MS PGothic" panose="020B0600070205080204" pitchFamily="34" charset="-128"/>
              </a:rPr>
              <a:pPr/>
              <a:t>75</a:t>
            </a:fld>
            <a:endParaRPr lang="en-US" sz="900">
              <a:latin typeface="+mn-lt"/>
              <a:ea typeface="MS PGothic" panose="020B0600070205080204" pitchFamily="34" charset="-128"/>
            </a:endParaRPr>
          </a:p>
        </p:txBody>
      </p:sp>
      <p:sp>
        <p:nvSpPr>
          <p:cNvPr id="4" name="TextBox 3">
            <a:extLst>
              <a:ext uri="{FF2B5EF4-FFF2-40B4-BE49-F238E27FC236}">
                <a16:creationId xmlns:a16="http://schemas.microsoft.com/office/drawing/2014/main" id="{84A30B6C-14F1-214F-96E7-D0E12258CD7E}"/>
              </a:ext>
            </a:extLst>
          </p:cNvPr>
          <p:cNvSpPr txBox="1"/>
          <p:nvPr/>
        </p:nvSpPr>
        <p:spPr>
          <a:xfrm>
            <a:off x="5257800" y="132949"/>
            <a:ext cx="3390899" cy="4843955"/>
          </a:xfrm>
          <a:prstGeom prst="rect">
            <a:avLst/>
          </a:prstGeom>
          <a:noFill/>
        </p:spPr>
        <p:txBody>
          <a:bodyPr wrap="square" rtlCol="0" anchor="ctr">
            <a:noAutofit/>
          </a:bodyPr>
          <a:lstStyle/>
          <a:p>
            <a:pPr>
              <a:lnSpc>
                <a:spcPct val="150000"/>
              </a:lnSpc>
              <a:tabLst>
                <a:tab pos="538163" algn="l"/>
                <a:tab pos="5384800" algn="r"/>
              </a:tabLst>
            </a:pPr>
            <a:r>
              <a:rPr lang="en-US" altLang="ja-JP" sz="2000" dirty="0" err="1">
                <a:solidFill>
                  <a:schemeClr val="accent3">
                    <a:lumMod val="50000"/>
                  </a:schemeClr>
                </a:solidFill>
                <a:latin typeface="+mn-lt"/>
                <a:ea typeface="MS PGothic" panose="020B0600070205080204" pitchFamily="34" charset="-128"/>
                <a:cs typeface="CiscoSansTT" panose="020B0503020201020303" pitchFamily="34" charset="0"/>
              </a:rPr>
              <a:t>StackWise</a:t>
            </a:r>
            <a:r>
              <a:rPr lang="en-US" altLang="ja-JP" sz="2000" dirty="0">
                <a:solidFill>
                  <a:schemeClr val="accent3">
                    <a:lumMod val="50000"/>
                  </a:schemeClr>
                </a:solidFill>
                <a:latin typeface="+mn-lt"/>
                <a:ea typeface="MS PGothic" panose="020B0600070205080204" pitchFamily="34" charset="-128"/>
                <a:cs typeface="CiscoSansTT" panose="020B0503020201020303" pitchFamily="34" charset="0"/>
              </a:rPr>
              <a:t> Virtual</a:t>
            </a:r>
          </a:p>
          <a:p>
            <a:pPr>
              <a:lnSpc>
                <a:spcPct val="150000"/>
              </a:lnSpc>
              <a:tabLst>
                <a:tab pos="538163" algn="l"/>
                <a:tab pos="5384800" algn="r"/>
              </a:tabLst>
            </a:pPr>
            <a:r>
              <a:rPr lang="en-US" altLang="ja-JP" sz="2000" dirty="0" err="1">
                <a:solidFill>
                  <a:schemeClr val="accent3">
                    <a:lumMod val="50000"/>
                  </a:schemeClr>
                </a:solidFill>
                <a:latin typeface="+mn-lt"/>
                <a:ea typeface="MS PGothic" panose="020B0600070205080204" pitchFamily="34" charset="-128"/>
                <a:cs typeface="CiscoSansTT" panose="020B0503020201020303" pitchFamily="34" charset="0"/>
              </a:rPr>
              <a:t>StackWise</a:t>
            </a:r>
            <a:endParaRPr lang="en-US" altLang="ja-JP" sz="2000" dirty="0">
              <a:solidFill>
                <a:schemeClr val="accent3">
                  <a:lumMod val="50000"/>
                </a:schemeClr>
              </a:solidFill>
              <a:latin typeface="+mn-lt"/>
              <a:ea typeface="MS PGothic" panose="020B0600070205080204" pitchFamily="34" charset="-128"/>
              <a:cs typeface="CiscoSansTT" panose="020B0503020201020303" pitchFamily="34" charset="0"/>
            </a:endParaRPr>
          </a:p>
          <a:p>
            <a:pPr>
              <a:lnSpc>
                <a:spcPct val="150000"/>
              </a:lnSpc>
              <a:tabLst>
                <a:tab pos="538163" algn="l"/>
                <a:tab pos="5384800" algn="r"/>
              </a:tabLst>
            </a:pPr>
            <a:endParaRPr lang="en-US" altLang="ja-JP" sz="2000" dirty="0">
              <a:solidFill>
                <a:schemeClr val="accent3">
                  <a:lumMod val="50000"/>
                </a:schemeClr>
              </a:solidFill>
              <a:latin typeface="+mn-lt"/>
              <a:ea typeface="MS PGothic" panose="020B0600070205080204" pitchFamily="34" charset="-128"/>
              <a:cs typeface="CiscoSansTT" panose="020B0503020201020303" pitchFamily="34" charset="0"/>
            </a:endParaRPr>
          </a:p>
          <a:p>
            <a:pPr>
              <a:lnSpc>
                <a:spcPct val="150000"/>
              </a:lnSpc>
              <a:tabLst>
                <a:tab pos="538163" algn="l"/>
                <a:tab pos="5384800" algn="r"/>
              </a:tabLst>
            </a:pPr>
            <a:r>
              <a:rPr lang="en-US" altLang="ja-JP" sz="1400" dirty="0">
                <a:solidFill>
                  <a:schemeClr val="accent3">
                    <a:lumMod val="50000"/>
                  </a:schemeClr>
                </a:solidFill>
                <a:latin typeface="+mn-lt"/>
                <a:ea typeface="MS PGothic" panose="020B0600070205080204" pitchFamily="34" charset="-128"/>
                <a:cs typeface="CiscoSansTT" panose="020B0503020201020303" pitchFamily="34" charset="0"/>
              </a:rPr>
              <a:t>&lt;</a:t>
            </a:r>
            <a:r>
              <a:rPr lang="ja-JP" altLang="en-US" sz="1400" dirty="0">
                <a:solidFill>
                  <a:schemeClr val="accent3">
                    <a:lumMod val="50000"/>
                  </a:schemeClr>
                </a:solidFill>
                <a:latin typeface="+mn-lt"/>
                <a:ea typeface="MS PGothic" panose="020B0600070205080204" pitchFamily="34" charset="-128"/>
                <a:cs typeface="CiscoSansTT" panose="020B0503020201020303" pitchFamily="34" charset="0"/>
              </a:rPr>
              <a:t>電力の共有</a:t>
            </a:r>
            <a:r>
              <a:rPr lang="en-US" altLang="ja-JP" sz="1400" dirty="0">
                <a:solidFill>
                  <a:schemeClr val="accent3">
                    <a:lumMod val="50000"/>
                  </a:schemeClr>
                </a:solidFill>
                <a:latin typeface="+mn-lt"/>
                <a:ea typeface="MS PGothic" panose="020B0600070205080204" pitchFamily="34" charset="-128"/>
                <a:cs typeface="CiscoSansTT" panose="020B0503020201020303" pitchFamily="34" charset="0"/>
              </a:rPr>
              <a:t>&gt;</a:t>
            </a:r>
          </a:p>
          <a:p>
            <a:pPr>
              <a:tabLst>
                <a:tab pos="538163" algn="l"/>
                <a:tab pos="5384800" algn="r"/>
              </a:tabLst>
            </a:pPr>
            <a:r>
              <a:rPr lang="en-US" altLang="ja-JP" sz="2000" dirty="0" err="1">
                <a:solidFill>
                  <a:schemeClr val="accent3">
                    <a:lumMod val="50000"/>
                  </a:schemeClr>
                </a:solidFill>
                <a:latin typeface="+mn-lt"/>
                <a:ea typeface="MS PGothic" panose="020B0600070205080204" pitchFamily="34" charset="-128"/>
                <a:cs typeface="CiscoSansTT" panose="020B0503020201020303" pitchFamily="34" charset="0"/>
              </a:rPr>
              <a:t>StackPower</a:t>
            </a:r>
            <a:endParaRPr lang="en-US" altLang="ja-JP" sz="2000" dirty="0">
              <a:solidFill>
                <a:schemeClr val="accent3">
                  <a:lumMod val="50000"/>
                </a:schemeClr>
              </a:solidFill>
              <a:latin typeface="+mn-lt"/>
              <a:ea typeface="MS PGothic" panose="020B0600070205080204" pitchFamily="34" charset="-128"/>
              <a:cs typeface="CiscoSansTT" panose="020B0503020201020303" pitchFamily="34" charset="0"/>
            </a:endParaRPr>
          </a:p>
        </p:txBody>
      </p:sp>
    </p:spTree>
    <p:extLst>
      <p:ext uri="{BB962C8B-B14F-4D97-AF65-F5344CB8AC3E}">
        <p14:creationId xmlns:p14="http://schemas.microsoft.com/office/powerpoint/2010/main" val="1923274874"/>
      </p:ext>
    </p:extLst>
  </p:cSld>
  <p:clrMapOvr>
    <a:masterClrMapping/>
  </p:clrMapOvr>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a:extLst>
              <a:ext uri="{FF2B5EF4-FFF2-40B4-BE49-F238E27FC236}">
                <a16:creationId xmlns:a16="http://schemas.microsoft.com/office/drawing/2014/main" id="{363A2E6D-02A9-4B1A-9C11-5FB0AA75996C}"/>
              </a:ext>
            </a:extLst>
          </p:cNvPr>
          <p:cNvSpPr>
            <a:spLocks noGrp="1"/>
          </p:cNvSpPr>
          <p:nvPr>
            <p:ph type="title"/>
          </p:nvPr>
        </p:nvSpPr>
        <p:spPr/>
        <p:txBody>
          <a:bodyPr/>
          <a:lstStyle/>
          <a:p>
            <a:r>
              <a:rPr kumimoji="1" lang="en-US" altLang="ja-JP">
                <a:latin typeface="+mn-lt"/>
                <a:ea typeface="MS PGothic" panose="020B0600070205080204" pitchFamily="34" charset="-128"/>
              </a:rPr>
              <a:t>Stack </a:t>
            </a:r>
            <a:r>
              <a:rPr kumimoji="1" lang="ja-JP" altLang="en-US">
                <a:latin typeface="+mn-lt"/>
                <a:ea typeface="MS PGothic" panose="020B0600070205080204" pitchFamily="34" charset="-128"/>
              </a:rPr>
              <a:t>機能のサポートについて</a:t>
            </a:r>
          </a:p>
        </p:txBody>
      </p:sp>
      <p:sp>
        <p:nvSpPr>
          <p:cNvPr id="4" name="テキスト プレースホルダー 3">
            <a:extLst>
              <a:ext uri="{FF2B5EF4-FFF2-40B4-BE49-F238E27FC236}">
                <a16:creationId xmlns:a16="http://schemas.microsoft.com/office/drawing/2014/main" id="{6FC01891-A1CB-419A-8DFF-E02C36C376FB}"/>
              </a:ext>
            </a:extLst>
          </p:cNvPr>
          <p:cNvSpPr>
            <a:spLocks noGrp="1"/>
          </p:cNvSpPr>
          <p:nvPr>
            <p:ph type="body" sz="quarter" idx="12"/>
          </p:nvPr>
        </p:nvSpPr>
        <p:spPr/>
        <p:txBody>
          <a:bodyPr/>
          <a:lstStyle/>
          <a:p>
            <a:r>
              <a:rPr lang="en-US" altLang="ja-JP">
                <a:ea typeface="MS PGothic" panose="020B0600070205080204" pitchFamily="34" charset="-128"/>
              </a:rPr>
              <a:t>3.1  Stack</a:t>
            </a:r>
          </a:p>
        </p:txBody>
      </p:sp>
      <p:graphicFrame>
        <p:nvGraphicFramePr>
          <p:cNvPr id="6" name="表 5">
            <a:extLst>
              <a:ext uri="{FF2B5EF4-FFF2-40B4-BE49-F238E27FC236}">
                <a16:creationId xmlns:a16="http://schemas.microsoft.com/office/drawing/2014/main" id="{5C36B45A-F323-497D-94EF-940BADE52954}"/>
              </a:ext>
            </a:extLst>
          </p:cNvPr>
          <p:cNvGraphicFramePr>
            <a:graphicFrameLocks noGrp="1"/>
          </p:cNvGraphicFramePr>
          <p:nvPr/>
        </p:nvGraphicFramePr>
        <p:xfrm>
          <a:off x="300152" y="1543709"/>
          <a:ext cx="8543696" cy="2906002"/>
        </p:xfrm>
        <a:graphic>
          <a:graphicData uri="http://schemas.openxmlformats.org/drawingml/2006/table">
            <a:tbl>
              <a:tblPr firstRow="1" bandRow="1">
                <a:tableStyleId>{C083E6E3-FA7D-4D7B-A595-EF9225AFEA82}</a:tableStyleId>
              </a:tblPr>
              <a:tblGrid>
                <a:gridCol w="1141559">
                  <a:extLst>
                    <a:ext uri="{9D8B030D-6E8A-4147-A177-3AD203B41FA5}">
                      <a16:colId xmlns:a16="http://schemas.microsoft.com/office/drawing/2014/main" val="158350384"/>
                    </a:ext>
                  </a:extLst>
                </a:gridCol>
                <a:gridCol w="1164887">
                  <a:extLst>
                    <a:ext uri="{9D8B030D-6E8A-4147-A177-3AD203B41FA5}">
                      <a16:colId xmlns:a16="http://schemas.microsoft.com/office/drawing/2014/main" val="974900724"/>
                    </a:ext>
                  </a:extLst>
                </a:gridCol>
                <a:gridCol w="785046">
                  <a:extLst>
                    <a:ext uri="{9D8B030D-6E8A-4147-A177-3AD203B41FA5}">
                      <a16:colId xmlns:a16="http://schemas.microsoft.com/office/drawing/2014/main" val="1640593447"/>
                    </a:ext>
                  </a:extLst>
                </a:gridCol>
                <a:gridCol w="785046">
                  <a:extLst>
                    <a:ext uri="{9D8B030D-6E8A-4147-A177-3AD203B41FA5}">
                      <a16:colId xmlns:a16="http://schemas.microsoft.com/office/drawing/2014/main" val="2648690445"/>
                    </a:ext>
                  </a:extLst>
                </a:gridCol>
                <a:gridCol w="785046">
                  <a:extLst>
                    <a:ext uri="{9D8B030D-6E8A-4147-A177-3AD203B41FA5}">
                      <a16:colId xmlns:a16="http://schemas.microsoft.com/office/drawing/2014/main" val="3710314546"/>
                    </a:ext>
                  </a:extLst>
                </a:gridCol>
                <a:gridCol w="785046">
                  <a:extLst>
                    <a:ext uri="{9D8B030D-6E8A-4147-A177-3AD203B41FA5}">
                      <a16:colId xmlns:a16="http://schemas.microsoft.com/office/drawing/2014/main" val="2047250099"/>
                    </a:ext>
                  </a:extLst>
                </a:gridCol>
                <a:gridCol w="785046">
                  <a:extLst>
                    <a:ext uri="{9D8B030D-6E8A-4147-A177-3AD203B41FA5}">
                      <a16:colId xmlns:a16="http://schemas.microsoft.com/office/drawing/2014/main" val="1807207253"/>
                    </a:ext>
                  </a:extLst>
                </a:gridCol>
                <a:gridCol w="2312020">
                  <a:extLst>
                    <a:ext uri="{9D8B030D-6E8A-4147-A177-3AD203B41FA5}">
                      <a16:colId xmlns:a16="http://schemas.microsoft.com/office/drawing/2014/main" val="1609401423"/>
                    </a:ext>
                  </a:extLst>
                </a:gridCol>
              </a:tblGrid>
              <a:tr h="484187">
                <a:tc>
                  <a:txBody>
                    <a:bodyPr/>
                    <a:lstStyle/>
                    <a:p>
                      <a:pPr algn="ctr"/>
                      <a:r>
                        <a:rPr kumimoji="1" lang="ja-JP" altLang="en-US" sz="1200">
                          <a:solidFill>
                            <a:schemeClr val="bg1"/>
                          </a:solidFill>
                          <a:latin typeface="+mn-lt"/>
                          <a:ea typeface="MS PGothic" panose="020B0600070205080204" pitchFamily="34" charset="-128"/>
                        </a:rPr>
                        <a:t>目的</a:t>
                      </a:r>
                    </a:p>
                  </a:txBody>
                  <a:tcPr anchor="ctr"/>
                </a:tc>
                <a:tc>
                  <a:txBody>
                    <a:bodyPr/>
                    <a:lstStyle/>
                    <a:p>
                      <a:pPr algn="ctr"/>
                      <a:r>
                        <a:rPr kumimoji="1" lang="ja-JP" altLang="en-US" sz="1200">
                          <a:solidFill>
                            <a:schemeClr val="bg1"/>
                          </a:solidFill>
                          <a:latin typeface="+mn-lt"/>
                          <a:ea typeface="MS PGothic" panose="020B0600070205080204" pitchFamily="34" charset="-128"/>
                        </a:rPr>
                        <a:t>機能名</a:t>
                      </a:r>
                    </a:p>
                  </a:txBody>
                  <a:tcPr anchor="ctr"/>
                </a:tc>
                <a:tc>
                  <a:txBody>
                    <a:bodyPr/>
                    <a:lstStyle/>
                    <a:p>
                      <a:pPr algn="ctr"/>
                      <a:r>
                        <a:rPr kumimoji="1" lang="en-US" altLang="ja-JP" sz="1200">
                          <a:solidFill>
                            <a:schemeClr val="bg1"/>
                          </a:solidFill>
                          <a:latin typeface="+mn-lt"/>
                          <a:ea typeface="MS PGothic" panose="020B0600070205080204" pitchFamily="34" charset="-128"/>
                        </a:rPr>
                        <a:t>C9600</a:t>
                      </a:r>
                      <a:endParaRPr kumimoji="1" lang="ja-JP" altLang="en-US" sz="1200">
                        <a:solidFill>
                          <a:schemeClr val="bg1"/>
                        </a:solidFill>
                        <a:latin typeface="+mn-lt"/>
                        <a:ea typeface="MS PGothic" panose="020B0600070205080204" pitchFamily="34" charset="-128"/>
                      </a:endParaRPr>
                    </a:p>
                  </a:txBody>
                  <a:tcPr anchor="ctr"/>
                </a:tc>
                <a:tc>
                  <a:txBody>
                    <a:bodyPr/>
                    <a:lstStyle/>
                    <a:p>
                      <a:pPr algn="ctr"/>
                      <a:r>
                        <a:rPr kumimoji="1" lang="en-US" altLang="ja-JP" sz="1200">
                          <a:solidFill>
                            <a:schemeClr val="bg1"/>
                          </a:solidFill>
                          <a:latin typeface="+mn-lt"/>
                          <a:ea typeface="MS PGothic" panose="020B0600070205080204" pitchFamily="34" charset="-128"/>
                        </a:rPr>
                        <a:t>C9500</a:t>
                      </a:r>
                      <a:endParaRPr kumimoji="1" lang="ja-JP" altLang="en-US" sz="1200">
                        <a:solidFill>
                          <a:schemeClr val="bg1"/>
                        </a:solidFill>
                        <a:latin typeface="+mn-lt"/>
                        <a:ea typeface="MS PGothic" panose="020B0600070205080204" pitchFamily="34" charset="-128"/>
                      </a:endParaRPr>
                    </a:p>
                  </a:txBody>
                  <a:tcPr anchor="ctr"/>
                </a:tc>
                <a:tc>
                  <a:txBody>
                    <a:bodyPr/>
                    <a:lstStyle/>
                    <a:p>
                      <a:pPr algn="ctr"/>
                      <a:r>
                        <a:rPr kumimoji="1" lang="en-US" altLang="ja-JP" sz="1200">
                          <a:solidFill>
                            <a:schemeClr val="bg1"/>
                          </a:solidFill>
                          <a:latin typeface="+mn-lt"/>
                          <a:ea typeface="MS PGothic" panose="020B0600070205080204" pitchFamily="34" charset="-128"/>
                        </a:rPr>
                        <a:t>C9400</a:t>
                      </a:r>
                      <a:endParaRPr kumimoji="1" lang="ja-JP" altLang="en-US" sz="1200">
                        <a:solidFill>
                          <a:schemeClr val="bg1"/>
                        </a:solidFill>
                        <a:latin typeface="+mn-lt"/>
                        <a:ea typeface="MS PGothic" panose="020B0600070205080204" pitchFamily="34" charset="-128"/>
                      </a:endParaRPr>
                    </a:p>
                  </a:txBody>
                  <a:tcPr anchor="ctr"/>
                </a:tc>
                <a:tc>
                  <a:txBody>
                    <a:bodyPr/>
                    <a:lstStyle/>
                    <a:p>
                      <a:pPr algn="ctr"/>
                      <a:r>
                        <a:rPr kumimoji="1" lang="en-US" altLang="ja-JP" sz="1200">
                          <a:solidFill>
                            <a:schemeClr val="bg1"/>
                          </a:solidFill>
                          <a:latin typeface="+mn-lt"/>
                          <a:ea typeface="MS PGothic" panose="020B0600070205080204" pitchFamily="34" charset="-128"/>
                        </a:rPr>
                        <a:t>C9300/C9300L</a:t>
                      </a:r>
                      <a:endParaRPr kumimoji="1" lang="ja-JP" altLang="en-US" sz="1200">
                        <a:solidFill>
                          <a:schemeClr val="bg1"/>
                        </a:solidFill>
                        <a:latin typeface="+mn-lt"/>
                        <a:ea typeface="MS PGothic" panose="020B0600070205080204" pitchFamily="34" charset="-128"/>
                      </a:endParaRPr>
                    </a:p>
                  </a:txBody>
                  <a:tcPr anchor="ctr"/>
                </a:tc>
                <a:tc>
                  <a:txBody>
                    <a:bodyPr/>
                    <a:lstStyle/>
                    <a:p>
                      <a:pPr algn="ctr"/>
                      <a:r>
                        <a:rPr kumimoji="1" lang="en-US" altLang="ja-JP" sz="1200">
                          <a:solidFill>
                            <a:schemeClr val="bg1"/>
                          </a:solidFill>
                          <a:latin typeface="+mn-lt"/>
                          <a:ea typeface="MS PGothic" panose="020B0600070205080204" pitchFamily="34" charset="-128"/>
                        </a:rPr>
                        <a:t>C9200/C9200L</a:t>
                      </a:r>
                      <a:endParaRPr kumimoji="1" lang="ja-JP" altLang="en-US" sz="1200">
                        <a:solidFill>
                          <a:schemeClr val="bg1"/>
                        </a:solidFill>
                        <a:latin typeface="+mn-lt"/>
                        <a:ea typeface="MS PGothic" panose="020B0600070205080204" pitchFamily="34" charset="-128"/>
                      </a:endParaRPr>
                    </a:p>
                  </a:txBody>
                  <a:tcPr anchor="ctr"/>
                </a:tc>
                <a:tc>
                  <a:txBody>
                    <a:bodyPr/>
                    <a:lstStyle/>
                    <a:p>
                      <a:pPr algn="ctr"/>
                      <a:r>
                        <a:rPr kumimoji="1" lang="ja-JP" altLang="en-US" sz="1200">
                          <a:solidFill>
                            <a:schemeClr val="bg1"/>
                          </a:solidFill>
                          <a:latin typeface="+mn-lt"/>
                          <a:ea typeface="MS PGothic" panose="020B0600070205080204" pitchFamily="34" charset="-128"/>
                        </a:rPr>
                        <a:t>備考</a:t>
                      </a:r>
                    </a:p>
                  </a:txBody>
                  <a:tcPr anchor="ctr"/>
                </a:tc>
                <a:extLst>
                  <a:ext uri="{0D108BD9-81ED-4DB2-BD59-A6C34878D82A}">
                    <a16:rowId xmlns:a16="http://schemas.microsoft.com/office/drawing/2014/main" val="3475455267"/>
                  </a:ext>
                </a:extLst>
              </a:tr>
              <a:tr h="806979">
                <a:tc rowSpan="2">
                  <a:txBody>
                    <a:bodyPr/>
                    <a:lstStyle/>
                    <a:p>
                      <a:r>
                        <a:rPr kumimoji="1" lang="ja-JP" altLang="en-US" sz="1200">
                          <a:latin typeface="+mn-lt"/>
                          <a:ea typeface="MS PGothic" panose="020B0600070205080204" pitchFamily="34" charset="-128"/>
                        </a:rPr>
                        <a:t>データの共有</a:t>
                      </a:r>
                      <a:endParaRPr kumimoji="1" lang="en-US" altLang="ja-JP" sz="1200">
                        <a:latin typeface="+mn-lt"/>
                        <a:ea typeface="MS PGothic" panose="020B0600070205080204" pitchFamily="34" charset="-128"/>
                      </a:endParaRPr>
                    </a:p>
                    <a:p>
                      <a:r>
                        <a:rPr kumimoji="1" lang="ja-JP" altLang="en-US" sz="1200">
                          <a:latin typeface="+mn-lt"/>
                          <a:ea typeface="MS PGothic" panose="020B0600070205080204" pitchFamily="34" charset="-128"/>
                        </a:rPr>
                        <a:t>（機器冗長）</a:t>
                      </a:r>
                    </a:p>
                  </a:txBody>
                  <a:tcPr anchor="ctr"/>
                </a:tc>
                <a:tc>
                  <a:txBody>
                    <a:bodyPr/>
                    <a:lstStyle/>
                    <a:p>
                      <a:r>
                        <a:rPr kumimoji="1" lang="en-US" altLang="ja-JP" sz="1200" err="1">
                          <a:latin typeface="+mn-lt"/>
                          <a:ea typeface="MS PGothic" panose="020B0600070205080204" pitchFamily="34" charset="-128"/>
                        </a:rPr>
                        <a:t>StackWise</a:t>
                      </a:r>
                      <a:r>
                        <a:rPr kumimoji="1" lang="en-US" altLang="ja-JP" sz="1200">
                          <a:latin typeface="+mn-lt"/>
                          <a:ea typeface="MS PGothic" panose="020B0600070205080204" pitchFamily="34" charset="-128"/>
                        </a:rPr>
                        <a:t> Virtual</a:t>
                      </a:r>
                      <a:endParaRPr kumimoji="1" lang="ja-JP" altLang="en-US" sz="1200">
                        <a:latin typeface="+mn-lt"/>
                        <a:ea typeface="MS PGothic" panose="020B0600070205080204" pitchFamily="34" charset="-128"/>
                      </a:endParaRPr>
                    </a:p>
                  </a:txBody>
                  <a:tcPr anchor="ctr"/>
                </a:tc>
                <a:tc>
                  <a:txBody>
                    <a:bodyPr/>
                    <a:lstStyle/>
                    <a:p>
                      <a:pPr algn="ctr"/>
                      <a:r>
                        <a:rPr kumimoji="1" lang="ja-JP" altLang="en-US" sz="1800">
                          <a:latin typeface="+mn-lt"/>
                          <a:ea typeface="MS PGothic" panose="020B0600070205080204" pitchFamily="34" charset="-128"/>
                        </a:rPr>
                        <a:t>〇</a:t>
                      </a:r>
                    </a:p>
                  </a:txBody>
                  <a:tcPr anchor="ctr">
                    <a:solidFill>
                      <a:schemeClr val="accent3">
                        <a:alpha val="20000"/>
                      </a:schemeClr>
                    </a:solidFill>
                  </a:tcPr>
                </a:tc>
                <a:tc>
                  <a:txBody>
                    <a:bodyPr/>
                    <a:lstStyle/>
                    <a:p>
                      <a:pPr algn="ctr"/>
                      <a:r>
                        <a:rPr kumimoji="1" lang="ja-JP" altLang="en-US" sz="1800">
                          <a:latin typeface="+mn-lt"/>
                          <a:ea typeface="MS PGothic" panose="020B0600070205080204" pitchFamily="34" charset="-128"/>
                        </a:rPr>
                        <a:t>〇</a:t>
                      </a:r>
                    </a:p>
                  </a:txBody>
                  <a:tcPr anchor="ctr">
                    <a:solidFill>
                      <a:schemeClr val="accent3">
                        <a:alpha val="20000"/>
                      </a:schemeClr>
                    </a:solidFill>
                  </a:tcPr>
                </a:tc>
                <a:tc>
                  <a:txBody>
                    <a:bodyPr/>
                    <a:lstStyle/>
                    <a:p>
                      <a:pPr algn="ctr"/>
                      <a:r>
                        <a:rPr kumimoji="1" lang="ja-JP" altLang="en-US" sz="1800">
                          <a:latin typeface="+mn-lt"/>
                          <a:ea typeface="MS PGothic" panose="020B0600070205080204" pitchFamily="34" charset="-128"/>
                        </a:rPr>
                        <a:t>〇</a:t>
                      </a:r>
                    </a:p>
                  </a:txBody>
                  <a:tcPr anchor="ctr"/>
                </a:tc>
                <a:tc>
                  <a:txBody>
                    <a:bodyPr/>
                    <a:lstStyle/>
                    <a:p>
                      <a:pPr algn="ctr"/>
                      <a:endParaRPr kumimoji="1" lang="ja-JP" altLang="en-US" sz="1800">
                        <a:latin typeface="+mn-lt"/>
                        <a:ea typeface="MS PGothic" panose="020B0600070205080204" pitchFamily="34" charset="-128"/>
                      </a:endParaRPr>
                    </a:p>
                  </a:txBody>
                  <a:tcPr anchor="ctr"/>
                </a:tc>
                <a:tc>
                  <a:txBody>
                    <a:bodyPr/>
                    <a:lstStyle/>
                    <a:p>
                      <a:pPr algn="ctr"/>
                      <a:endParaRPr kumimoji="1" lang="ja-JP" altLang="en-US" sz="1800">
                        <a:latin typeface="+mn-lt"/>
                        <a:ea typeface="MS PGothic" panose="020B0600070205080204" pitchFamily="34" charset="-128"/>
                      </a:endParaRPr>
                    </a:p>
                  </a:txBody>
                  <a:tcPr anchor="ctr"/>
                </a:tc>
                <a:tc>
                  <a:txBody>
                    <a:bodyPr/>
                    <a:lstStyle/>
                    <a:p>
                      <a:r>
                        <a:rPr kumimoji="1" lang="en-US" altLang="ja-JP" sz="1200" dirty="0" err="1">
                          <a:latin typeface="+mn-lt"/>
                          <a:ea typeface="MS PGothic" panose="020B0600070205080204" pitchFamily="34" charset="-128"/>
                        </a:rPr>
                        <a:t>UTP</a:t>
                      </a:r>
                      <a:r>
                        <a:rPr kumimoji="1" lang="en-US" altLang="ja-JP" sz="1200" dirty="0">
                          <a:latin typeface="+mn-lt"/>
                          <a:ea typeface="MS PGothic" panose="020B0600070205080204" pitchFamily="34" charset="-128"/>
                        </a:rPr>
                        <a:t> / </a:t>
                      </a:r>
                      <a:r>
                        <a:rPr kumimoji="1" lang="en-US" altLang="ja-JP" sz="1200" dirty="0" err="1">
                          <a:latin typeface="+mn-lt"/>
                          <a:ea typeface="MS PGothic" panose="020B0600070205080204" pitchFamily="34" charset="-128"/>
                        </a:rPr>
                        <a:t>STP</a:t>
                      </a:r>
                      <a:r>
                        <a:rPr kumimoji="1" lang="en-US" altLang="ja-JP" sz="1200" dirty="0">
                          <a:latin typeface="+mn-lt"/>
                          <a:ea typeface="MS PGothic" panose="020B0600070205080204" pitchFamily="34" charset="-128"/>
                        </a:rPr>
                        <a:t> </a:t>
                      </a:r>
                      <a:r>
                        <a:rPr kumimoji="1" lang="ja-JP" altLang="en-US" sz="1200">
                          <a:latin typeface="+mn-lt"/>
                          <a:ea typeface="MS PGothic" panose="020B0600070205080204" pitchFamily="34" charset="-128"/>
                        </a:rPr>
                        <a:t>ケーブルによる構成</a:t>
                      </a:r>
                      <a:endParaRPr kumimoji="1" lang="en-US" altLang="ja-JP" sz="1200" dirty="0">
                        <a:latin typeface="+mn-lt"/>
                        <a:ea typeface="MS PGothic" panose="020B0600070205080204" pitchFamily="34" charset="-128"/>
                      </a:endParaRPr>
                    </a:p>
                    <a:p>
                      <a:r>
                        <a:rPr kumimoji="1" lang="ja-JP" altLang="en-US" sz="1200">
                          <a:latin typeface="+mn-lt"/>
                          <a:ea typeface="MS PGothic" panose="020B0600070205080204" pitchFamily="34" charset="-128"/>
                        </a:rPr>
                        <a:t>構成台数は</a:t>
                      </a:r>
                      <a:r>
                        <a:rPr kumimoji="1" lang="en-US" altLang="ja-JP" sz="1200" dirty="0">
                          <a:latin typeface="+mn-lt"/>
                          <a:ea typeface="MS PGothic" panose="020B0600070205080204" pitchFamily="34" charset="-128"/>
                        </a:rPr>
                        <a:t> 2 </a:t>
                      </a:r>
                      <a:r>
                        <a:rPr kumimoji="1" lang="ja-JP" altLang="en-US" sz="1200">
                          <a:latin typeface="+mn-lt"/>
                          <a:ea typeface="MS PGothic" panose="020B0600070205080204" pitchFamily="34" charset="-128"/>
                        </a:rPr>
                        <a:t>台</a:t>
                      </a:r>
                      <a:endParaRPr kumimoji="1" lang="en-US" altLang="ja-JP" sz="1200" dirty="0">
                        <a:latin typeface="+mn-lt"/>
                        <a:ea typeface="MS PGothic" panose="020B0600070205080204" pitchFamily="34" charset="-128"/>
                      </a:endParaRPr>
                    </a:p>
                    <a:p>
                      <a:r>
                        <a:rPr kumimoji="1" lang="en-US" altLang="ja-JP" sz="1200" dirty="0">
                          <a:latin typeface="+mn-lt"/>
                          <a:ea typeface="MS PGothic" panose="020B0600070205080204" pitchFamily="34" charset="-128"/>
                        </a:rPr>
                        <a:t>Network Advantage </a:t>
                      </a:r>
                      <a:r>
                        <a:rPr kumimoji="1" lang="ja-JP" altLang="en-US" sz="1200">
                          <a:latin typeface="+mn-lt"/>
                          <a:ea typeface="MS PGothic" panose="020B0600070205080204" pitchFamily="34" charset="-128"/>
                        </a:rPr>
                        <a:t>ライセンス</a:t>
                      </a:r>
                      <a:endParaRPr kumimoji="1" lang="en-US" altLang="ja-JP" sz="1200" dirty="0">
                        <a:latin typeface="+mn-lt"/>
                        <a:ea typeface="MS PGothic" panose="020B0600070205080204" pitchFamily="34" charset="-128"/>
                      </a:endParaRPr>
                    </a:p>
                  </a:txBody>
                  <a:tcPr anchor="ctr"/>
                </a:tc>
                <a:extLst>
                  <a:ext uri="{0D108BD9-81ED-4DB2-BD59-A6C34878D82A}">
                    <a16:rowId xmlns:a16="http://schemas.microsoft.com/office/drawing/2014/main" val="3933877607"/>
                  </a:ext>
                </a:extLst>
              </a:tr>
              <a:tr h="807857">
                <a:tc vMerge="1">
                  <a:txBody>
                    <a:bodyPr/>
                    <a:lstStyle/>
                    <a:p>
                      <a:endParaRPr kumimoji="1" lang="ja-JP" altLang="en-US" sz="1200"/>
                    </a:p>
                  </a:txBody>
                  <a:tcPr anchor="ctr"/>
                </a:tc>
                <a:tc>
                  <a:txBody>
                    <a:bodyPr/>
                    <a:lstStyle/>
                    <a:p>
                      <a:r>
                        <a:rPr kumimoji="1" lang="en-US" altLang="ja-JP" sz="1200" err="1">
                          <a:latin typeface="+mn-lt"/>
                          <a:ea typeface="MS PGothic" panose="020B0600070205080204" pitchFamily="34" charset="-128"/>
                        </a:rPr>
                        <a:t>StackWise</a:t>
                      </a:r>
                      <a:endParaRPr kumimoji="1" lang="ja-JP" altLang="en-US" sz="1200">
                        <a:latin typeface="+mn-lt"/>
                        <a:ea typeface="MS PGothic" panose="020B0600070205080204" pitchFamily="34" charset="-128"/>
                      </a:endParaRPr>
                    </a:p>
                  </a:txBody>
                  <a:tcPr anchor="ctr">
                    <a:solidFill>
                      <a:schemeClr val="accent3">
                        <a:alpha val="20000"/>
                      </a:schemeClr>
                    </a:solidFill>
                  </a:tcPr>
                </a:tc>
                <a:tc>
                  <a:txBody>
                    <a:bodyPr/>
                    <a:lstStyle/>
                    <a:p>
                      <a:pPr algn="ctr"/>
                      <a:endParaRPr kumimoji="1" lang="ja-JP" altLang="en-US" sz="1800">
                        <a:latin typeface="+mn-lt"/>
                        <a:ea typeface="MS PGothic" panose="020B0600070205080204" pitchFamily="34" charset="-128"/>
                      </a:endParaRPr>
                    </a:p>
                  </a:txBody>
                  <a:tcPr anchor="ctr">
                    <a:solidFill>
                      <a:schemeClr val="accent3">
                        <a:alpha val="20000"/>
                      </a:schemeClr>
                    </a:solidFill>
                  </a:tcPr>
                </a:tc>
                <a:tc>
                  <a:txBody>
                    <a:bodyPr/>
                    <a:lstStyle/>
                    <a:p>
                      <a:pPr algn="ctr"/>
                      <a:endParaRPr kumimoji="1" lang="ja-JP" altLang="en-US" sz="1800">
                        <a:latin typeface="+mn-lt"/>
                        <a:ea typeface="MS PGothic" panose="020B0600070205080204" pitchFamily="34" charset="-128"/>
                      </a:endParaRPr>
                    </a:p>
                  </a:txBody>
                  <a:tcPr anchor="ctr">
                    <a:solidFill>
                      <a:schemeClr val="accent3">
                        <a:alpha val="20000"/>
                      </a:schemeClr>
                    </a:solidFill>
                  </a:tcPr>
                </a:tc>
                <a:tc>
                  <a:txBody>
                    <a:bodyPr/>
                    <a:lstStyle/>
                    <a:p>
                      <a:pPr algn="ctr"/>
                      <a:endParaRPr kumimoji="1" lang="ja-JP" altLang="en-US" sz="1800">
                        <a:latin typeface="+mn-lt"/>
                        <a:ea typeface="MS PGothic" panose="020B0600070205080204" pitchFamily="34" charset="-128"/>
                      </a:endParaRPr>
                    </a:p>
                  </a:txBody>
                  <a:tcPr anchor="ctr">
                    <a:solidFill>
                      <a:schemeClr val="accent3">
                        <a:alpha val="20000"/>
                      </a:schemeClr>
                    </a:solidFill>
                  </a:tcPr>
                </a:tc>
                <a:tc>
                  <a:txBody>
                    <a:bodyPr/>
                    <a:lstStyle/>
                    <a:p>
                      <a:pPr algn="ctr"/>
                      <a:r>
                        <a:rPr kumimoji="1" lang="ja-JP" altLang="en-US" sz="1800">
                          <a:latin typeface="+mn-lt"/>
                          <a:ea typeface="MS PGothic" panose="020B0600070205080204" pitchFamily="34" charset="-128"/>
                        </a:rPr>
                        <a:t>〇</a:t>
                      </a:r>
                    </a:p>
                  </a:txBody>
                  <a:tcPr anchor="ctr">
                    <a:solidFill>
                      <a:schemeClr val="accent3">
                        <a:alpha val="20000"/>
                      </a:schemeClr>
                    </a:solidFill>
                  </a:tcPr>
                </a:tc>
                <a:tc>
                  <a:txBody>
                    <a:bodyPr/>
                    <a:lstStyle/>
                    <a:p>
                      <a:pPr algn="ctr"/>
                      <a:r>
                        <a:rPr kumimoji="1" lang="ja-JP" altLang="en-US" sz="1800">
                          <a:latin typeface="+mn-lt"/>
                          <a:ea typeface="MS PGothic" panose="020B0600070205080204" pitchFamily="34" charset="-128"/>
                        </a:rPr>
                        <a:t>〇</a:t>
                      </a:r>
                    </a:p>
                  </a:txBody>
                  <a:tcPr anchor="ctr">
                    <a:solidFill>
                      <a:schemeClr val="accent3">
                        <a:alpha val="20000"/>
                      </a:schemeClr>
                    </a:solidFill>
                  </a:tcPr>
                </a:tc>
                <a:tc>
                  <a:txBody>
                    <a:bodyPr/>
                    <a:lstStyle/>
                    <a:p>
                      <a:r>
                        <a:rPr kumimoji="1" lang="ja-JP" altLang="en-US" sz="1200">
                          <a:latin typeface="+mn-lt"/>
                          <a:ea typeface="MS PGothic" panose="020B0600070205080204" pitchFamily="34" charset="-128"/>
                        </a:rPr>
                        <a:t>専用ケーブルによる構成</a:t>
                      </a:r>
                      <a:endParaRPr kumimoji="1" lang="en-US" altLang="ja-JP" sz="1200" dirty="0">
                        <a:latin typeface="+mn-lt"/>
                        <a:ea typeface="MS PGothic" panose="020B0600070205080204" pitchFamily="34" charset="-128"/>
                      </a:endParaRPr>
                    </a:p>
                    <a:p>
                      <a:r>
                        <a:rPr kumimoji="1" lang="ja-JP" altLang="en-US" sz="1200">
                          <a:latin typeface="+mn-lt"/>
                          <a:ea typeface="MS PGothic" panose="020B0600070205080204" pitchFamily="34" charset="-128"/>
                        </a:rPr>
                        <a:t>最大構成台数は</a:t>
                      </a:r>
                      <a:r>
                        <a:rPr kumimoji="1" lang="en-US" altLang="ja-JP" sz="1200" dirty="0">
                          <a:latin typeface="+mn-lt"/>
                          <a:ea typeface="MS PGothic" panose="020B0600070205080204" pitchFamily="34" charset="-128"/>
                        </a:rPr>
                        <a:t> 8 </a:t>
                      </a:r>
                      <a:r>
                        <a:rPr kumimoji="1" lang="ja-JP" altLang="en-US" sz="1200">
                          <a:latin typeface="+mn-lt"/>
                          <a:ea typeface="MS PGothic" panose="020B0600070205080204" pitchFamily="34" charset="-128"/>
                        </a:rPr>
                        <a:t>台</a:t>
                      </a:r>
                      <a:endParaRPr kumimoji="1" lang="en-US" altLang="ja-JP" sz="1200" dirty="0">
                        <a:latin typeface="+mn-lt"/>
                        <a:ea typeface="MS PGothic" panose="020B0600070205080204" pitchFamily="34" charset="-128"/>
                      </a:endParaRPr>
                    </a:p>
                    <a:p>
                      <a:r>
                        <a:rPr kumimoji="1" lang="en-US" altLang="ja-JP" sz="1200" dirty="0">
                          <a:latin typeface="+mn-lt"/>
                          <a:ea typeface="MS PGothic" panose="020B0600070205080204" pitchFamily="34" charset="-128"/>
                        </a:rPr>
                        <a:t>Network Essentials </a:t>
                      </a:r>
                      <a:r>
                        <a:rPr kumimoji="1" lang="ja-JP" altLang="en-US" sz="1200">
                          <a:latin typeface="+mn-lt"/>
                          <a:ea typeface="MS PGothic" panose="020B0600070205080204" pitchFamily="34" charset="-128"/>
                        </a:rPr>
                        <a:t>ライセンス</a:t>
                      </a:r>
                      <a:endParaRPr kumimoji="1" lang="en-US" altLang="ja-JP" sz="1200" dirty="0">
                        <a:latin typeface="+mn-lt"/>
                        <a:ea typeface="MS PGothic" panose="020B0600070205080204" pitchFamily="34" charset="-128"/>
                      </a:endParaRPr>
                    </a:p>
                  </a:txBody>
                  <a:tcPr anchor="ctr">
                    <a:solidFill>
                      <a:schemeClr val="accent3">
                        <a:alpha val="20000"/>
                      </a:schemeClr>
                    </a:solidFill>
                  </a:tcPr>
                </a:tc>
                <a:extLst>
                  <a:ext uri="{0D108BD9-81ED-4DB2-BD59-A6C34878D82A}">
                    <a16:rowId xmlns:a16="http://schemas.microsoft.com/office/drawing/2014/main" val="3122980898"/>
                  </a:ext>
                </a:extLst>
              </a:tr>
              <a:tr h="806979">
                <a:tc>
                  <a:txBody>
                    <a:bodyPr/>
                    <a:lstStyle/>
                    <a:p>
                      <a:pPr algn="ctr"/>
                      <a:r>
                        <a:rPr kumimoji="1" lang="ja-JP" altLang="en-US" sz="1200">
                          <a:latin typeface="+mn-lt"/>
                          <a:ea typeface="MS PGothic" panose="020B0600070205080204" pitchFamily="34" charset="-128"/>
                        </a:rPr>
                        <a:t>電力の共有</a:t>
                      </a:r>
                      <a:endParaRPr kumimoji="1" lang="en-US" altLang="ja-JP" sz="1200">
                        <a:latin typeface="+mn-lt"/>
                        <a:ea typeface="MS PGothic" panose="020B0600070205080204" pitchFamily="34" charset="-128"/>
                      </a:endParaRPr>
                    </a:p>
                    <a:p>
                      <a:pPr algn="ctr"/>
                      <a:r>
                        <a:rPr kumimoji="1" lang="ja-JP" altLang="en-US" sz="1200">
                          <a:latin typeface="+mn-lt"/>
                          <a:ea typeface="MS PGothic" panose="020B0600070205080204" pitchFamily="34" charset="-128"/>
                        </a:rPr>
                        <a:t>（電源冗長）</a:t>
                      </a:r>
                    </a:p>
                  </a:txBody>
                  <a:tcPr anchor="ctr"/>
                </a:tc>
                <a:tc>
                  <a:txBody>
                    <a:bodyPr/>
                    <a:lstStyle/>
                    <a:p>
                      <a:r>
                        <a:rPr kumimoji="1" lang="en-US" altLang="ja-JP" sz="1200" err="1">
                          <a:latin typeface="+mn-lt"/>
                          <a:ea typeface="MS PGothic" panose="020B0600070205080204" pitchFamily="34" charset="-128"/>
                        </a:rPr>
                        <a:t>StackPower</a:t>
                      </a:r>
                      <a:endParaRPr kumimoji="1" lang="ja-JP" altLang="en-US" sz="1200">
                        <a:latin typeface="+mn-lt"/>
                        <a:ea typeface="MS PGothic" panose="020B0600070205080204" pitchFamily="34" charset="-128"/>
                      </a:endParaRPr>
                    </a:p>
                  </a:txBody>
                  <a:tcPr anchor="ctr"/>
                </a:tc>
                <a:tc>
                  <a:txBody>
                    <a:bodyPr/>
                    <a:lstStyle/>
                    <a:p>
                      <a:pPr algn="ctr"/>
                      <a:endParaRPr kumimoji="1" lang="ja-JP" altLang="en-US" sz="1800">
                        <a:latin typeface="+mn-lt"/>
                        <a:ea typeface="MS PGothic" panose="020B0600070205080204" pitchFamily="34" charset="-128"/>
                      </a:endParaRPr>
                    </a:p>
                  </a:txBody>
                  <a:tcPr anchor="ctr"/>
                </a:tc>
                <a:tc>
                  <a:txBody>
                    <a:bodyPr/>
                    <a:lstStyle/>
                    <a:p>
                      <a:pPr algn="ctr"/>
                      <a:endParaRPr kumimoji="1" lang="ja-JP" altLang="en-US" sz="1800">
                        <a:latin typeface="+mn-lt"/>
                        <a:ea typeface="MS PGothic" panose="020B0600070205080204" pitchFamily="34" charset="-128"/>
                      </a:endParaRPr>
                    </a:p>
                  </a:txBody>
                  <a:tcPr anchor="ctr"/>
                </a:tc>
                <a:tc>
                  <a:txBody>
                    <a:bodyPr/>
                    <a:lstStyle/>
                    <a:p>
                      <a:pPr algn="ctr"/>
                      <a:endParaRPr kumimoji="1" lang="ja-JP" altLang="en-US" sz="1800">
                        <a:latin typeface="+mn-lt"/>
                        <a:ea typeface="MS PGothic" panose="020B0600070205080204" pitchFamily="34" charset="-128"/>
                      </a:endParaRPr>
                    </a:p>
                  </a:txBody>
                  <a:tcPr anchor="ctr"/>
                </a:tc>
                <a:tc>
                  <a:txBody>
                    <a:bodyPr/>
                    <a:lstStyle/>
                    <a:p>
                      <a:pPr algn="ctr"/>
                      <a:r>
                        <a:rPr kumimoji="1" lang="ja-JP" altLang="en-US" sz="1800">
                          <a:latin typeface="+mn-lt"/>
                          <a:ea typeface="MS PGothic" panose="020B0600070205080204" pitchFamily="34" charset="-128"/>
                        </a:rPr>
                        <a:t>〇</a:t>
                      </a:r>
                    </a:p>
                  </a:txBody>
                  <a:tcPr anchor="ctr"/>
                </a:tc>
                <a:tc>
                  <a:txBody>
                    <a:bodyPr/>
                    <a:lstStyle/>
                    <a:p>
                      <a:pPr algn="ctr"/>
                      <a:endParaRPr kumimoji="1" lang="ja-JP" altLang="en-US" sz="1800">
                        <a:latin typeface="+mn-lt"/>
                        <a:ea typeface="MS PGothic" panose="020B0600070205080204" pitchFamily="34" charset="-128"/>
                      </a:endParaRPr>
                    </a:p>
                  </a:txBody>
                  <a:tcPr anchor="ctr"/>
                </a:tc>
                <a:tc>
                  <a:txBody>
                    <a:bodyPr/>
                    <a:lstStyle/>
                    <a:p>
                      <a:r>
                        <a:rPr kumimoji="1" lang="ja-JP" altLang="en-US" sz="1200">
                          <a:latin typeface="+mn-lt"/>
                          <a:ea typeface="MS PGothic" panose="020B0600070205080204" pitchFamily="34" charset="-128"/>
                        </a:rPr>
                        <a:t>専用ケーブルによる構成</a:t>
                      </a:r>
                      <a:endParaRPr kumimoji="1" lang="en-US" altLang="ja-JP" sz="1200" dirty="0">
                        <a:latin typeface="+mn-lt"/>
                        <a:ea typeface="MS PGothic" panose="020B0600070205080204" pitchFamily="34" charset="-128"/>
                      </a:endParaRPr>
                    </a:p>
                    <a:p>
                      <a:r>
                        <a:rPr kumimoji="1" lang="ja-JP" altLang="en-US" sz="1200">
                          <a:latin typeface="+mn-lt"/>
                          <a:ea typeface="MS PGothic" panose="020B0600070205080204" pitchFamily="34" charset="-128"/>
                        </a:rPr>
                        <a:t>最大構成台数は</a:t>
                      </a:r>
                      <a:r>
                        <a:rPr kumimoji="1" lang="en-US" altLang="ja-JP" sz="1200" dirty="0">
                          <a:latin typeface="+mn-lt"/>
                          <a:ea typeface="MS PGothic" panose="020B0600070205080204" pitchFamily="34" charset="-128"/>
                        </a:rPr>
                        <a:t> 4 </a:t>
                      </a:r>
                      <a:r>
                        <a:rPr kumimoji="1" lang="ja-JP" altLang="en-US" sz="1200">
                          <a:latin typeface="+mn-lt"/>
                          <a:ea typeface="MS PGothic" panose="020B0600070205080204" pitchFamily="34" charset="-128"/>
                        </a:rPr>
                        <a:t>台</a:t>
                      </a:r>
                      <a:endParaRPr kumimoji="1" lang="en-US" altLang="ja-JP" sz="1200" dirty="0">
                        <a:latin typeface="+mn-lt"/>
                        <a:ea typeface="MS PGothic" panose="020B0600070205080204" pitchFamily="34" charset="-128"/>
                      </a:endParaRPr>
                    </a:p>
                    <a:p>
                      <a:pPr marL="0" marR="0" indent="0" algn="l" defTabSz="685777" rtl="0" eaLnBrk="1" fontAlgn="auto" latinLnBrk="0" hangingPunct="1">
                        <a:lnSpc>
                          <a:spcPct val="100000"/>
                        </a:lnSpc>
                        <a:spcBef>
                          <a:spcPts val="0"/>
                        </a:spcBef>
                        <a:spcAft>
                          <a:spcPts val="0"/>
                        </a:spcAft>
                        <a:buClrTx/>
                        <a:buSzTx/>
                        <a:buFontTx/>
                        <a:buNone/>
                        <a:tabLst/>
                        <a:defRPr/>
                      </a:pPr>
                      <a:r>
                        <a:rPr kumimoji="1" lang="en-US" altLang="ja-JP" sz="1200" dirty="0">
                          <a:latin typeface="+mn-lt"/>
                          <a:ea typeface="MS PGothic" panose="020B0600070205080204" pitchFamily="34" charset="-128"/>
                        </a:rPr>
                        <a:t>Network Essentials </a:t>
                      </a:r>
                      <a:r>
                        <a:rPr kumimoji="1" lang="ja-JP" altLang="en-US" sz="1200">
                          <a:latin typeface="+mn-lt"/>
                          <a:ea typeface="MS PGothic" panose="020B0600070205080204" pitchFamily="34" charset="-128"/>
                        </a:rPr>
                        <a:t>ライセンス</a:t>
                      </a:r>
                    </a:p>
                  </a:txBody>
                  <a:tcPr anchor="ctr"/>
                </a:tc>
                <a:extLst>
                  <a:ext uri="{0D108BD9-81ED-4DB2-BD59-A6C34878D82A}">
                    <a16:rowId xmlns:a16="http://schemas.microsoft.com/office/drawing/2014/main" val="1400317517"/>
                  </a:ext>
                </a:extLst>
              </a:tr>
            </a:tbl>
          </a:graphicData>
        </a:graphic>
      </p:graphicFrame>
      <p:sp>
        <p:nvSpPr>
          <p:cNvPr id="5" name="Slide Number Placeholder 4">
            <a:extLst>
              <a:ext uri="{FF2B5EF4-FFF2-40B4-BE49-F238E27FC236}">
                <a16:creationId xmlns:a16="http://schemas.microsoft.com/office/drawing/2014/main" id="{8FB45A1F-055D-4273-AB01-1FE92FBA5B83}"/>
              </a:ext>
            </a:extLst>
          </p:cNvPr>
          <p:cNvSpPr>
            <a:spLocks noGrp="1"/>
          </p:cNvSpPr>
          <p:nvPr>
            <p:ph type="sldNum" sz="quarter" idx="4294967295"/>
          </p:nvPr>
        </p:nvSpPr>
        <p:spPr>
          <a:xfrm>
            <a:off x="8648700" y="4884738"/>
            <a:ext cx="495300" cy="274637"/>
          </a:xfrm>
          <a:prstGeom prst="rect">
            <a:avLst/>
          </a:prstGeom>
        </p:spPr>
        <p:txBody>
          <a:bodyPr>
            <a:noAutofit/>
          </a:bodyPr>
          <a:lstStyle/>
          <a:p>
            <a:fld id="{3945D0FD-48F1-4D72-80C5-FFB60B92A834}" type="slidenum">
              <a:rPr lang="en-US" sz="900" smtClean="0">
                <a:latin typeface="+mn-lt"/>
                <a:ea typeface="MS PGothic" panose="020B0600070205080204" pitchFamily="34" charset="-128"/>
              </a:rPr>
              <a:pPr/>
              <a:t>76</a:t>
            </a:fld>
            <a:endParaRPr lang="en-US" sz="900">
              <a:latin typeface="+mn-lt"/>
              <a:ea typeface="MS PGothic" panose="020B0600070205080204" pitchFamily="34" charset="-128"/>
            </a:endParaRPr>
          </a:p>
        </p:txBody>
      </p:sp>
    </p:spTree>
    <p:extLst>
      <p:ext uri="{BB962C8B-B14F-4D97-AF65-F5344CB8AC3E}">
        <p14:creationId xmlns:p14="http://schemas.microsoft.com/office/powerpoint/2010/main" val="3051472125"/>
      </p:ext>
    </p:extLst>
  </p:cSld>
  <p:clrMapOvr>
    <a:masterClrMapping/>
  </p:clrMapOvr>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B4E46717-193D-964E-B331-2B7326FCC372}"/>
              </a:ext>
            </a:extLst>
          </p:cNvPr>
          <p:cNvSpPr>
            <a:spLocks noGrp="1"/>
          </p:cNvSpPr>
          <p:nvPr>
            <p:ph type="title"/>
          </p:nvPr>
        </p:nvSpPr>
        <p:spPr/>
        <p:txBody>
          <a:bodyPr anchor="t"/>
          <a:lstStyle/>
          <a:p>
            <a:r>
              <a:rPr lang="en-US" err="1">
                <a:latin typeface="+mn-lt"/>
                <a:ea typeface="MS PGothic" panose="020B0600070205080204" pitchFamily="34" charset="-128"/>
              </a:rPr>
              <a:t>StackWise</a:t>
            </a:r>
            <a:r>
              <a:rPr lang="en-US">
                <a:latin typeface="+mn-lt"/>
                <a:ea typeface="MS PGothic" panose="020B0600070205080204" pitchFamily="34" charset="-128"/>
              </a:rPr>
              <a:t> Virtual</a:t>
            </a:r>
          </a:p>
        </p:txBody>
      </p:sp>
      <p:sp>
        <p:nvSpPr>
          <p:cNvPr id="5" name="Text Placeholder 4">
            <a:extLst>
              <a:ext uri="{FF2B5EF4-FFF2-40B4-BE49-F238E27FC236}">
                <a16:creationId xmlns:a16="http://schemas.microsoft.com/office/drawing/2014/main" id="{A9F797BE-25B5-8A46-B6B8-37C32BBAD93F}"/>
              </a:ext>
            </a:extLst>
          </p:cNvPr>
          <p:cNvSpPr>
            <a:spLocks noGrp="1"/>
          </p:cNvSpPr>
          <p:nvPr>
            <p:ph type="body" sz="quarter" idx="11"/>
          </p:nvPr>
        </p:nvSpPr>
        <p:spPr/>
        <p:txBody>
          <a:bodyPr anchor="b"/>
          <a:lstStyle/>
          <a:p>
            <a:r>
              <a:rPr lang="ja-JP" altLang="en-US" sz="1600">
                <a:ea typeface="MS PGothic" panose="020B0600070205080204" pitchFamily="34" charset="-128"/>
              </a:rPr>
              <a:t>機能説明①</a:t>
            </a:r>
            <a:endParaRPr lang="en-US" sz="1600" dirty="0">
              <a:ea typeface="MS PGothic" panose="020B0600070205080204" pitchFamily="34" charset="-128"/>
            </a:endParaRPr>
          </a:p>
        </p:txBody>
      </p:sp>
      <p:sp>
        <p:nvSpPr>
          <p:cNvPr id="6" name="Text Placeholder 5">
            <a:extLst>
              <a:ext uri="{FF2B5EF4-FFF2-40B4-BE49-F238E27FC236}">
                <a16:creationId xmlns:a16="http://schemas.microsoft.com/office/drawing/2014/main" id="{AD0CEF74-413B-8F45-AD7F-1418652859F4}"/>
              </a:ext>
            </a:extLst>
          </p:cNvPr>
          <p:cNvSpPr>
            <a:spLocks noGrp="1"/>
          </p:cNvSpPr>
          <p:nvPr>
            <p:ph type="body" sz="quarter" idx="12"/>
          </p:nvPr>
        </p:nvSpPr>
        <p:spPr/>
        <p:txBody>
          <a:bodyPr/>
          <a:lstStyle/>
          <a:p>
            <a:r>
              <a:rPr lang="en-US">
                <a:ea typeface="MS PGothic" panose="020B0600070205080204" pitchFamily="34" charset="-128"/>
              </a:rPr>
              <a:t>3.1  Stack</a:t>
            </a:r>
          </a:p>
        </p:txBody>
      </p:sp>
      <p:sp>
        <p:nvSpPr>
          <p:cNvPr id="8" name="Rounded Rectangle 232">
            <a:extLst>
              <a:ext uri="{FF2B5EF4-FFF2-40B4-BE49-F238E27FC236}">
                <a16:creationId xmlns:a16="http://schemas.microsoft.com/office/drawing/2014/main" id="{9782EABE-F292-4D5E-BE99-3F21D1D4D2D8}"/>
              </a:ext>
            </a:extLst>
          </p:cNvPr>
          <p:cNvSpPr/>
          <p:nvPr/>
        </p:nvSpPr>
        <p:spPr>
          <a:xfrm>
            <a:off x="4087681" y="2258461"/>
            <a:ext cx="4772417" cy="2299332"/>
          </a:xfrm>
          <a:prstGeom prst="roundRect">
            <a:avLst>
              <a:gd name="adj" fmla="val 6029"/>
            </a:avLst>
          </a:prstGeom>
          <a:solidFill>
            <a:schemeClr val="bg2">
              <a:lumMod val="95000"/>
            </a:schemeClr>
          </a:solidFill>
          <a:ln w="3175" cmpd="sng">
            <a:solidFill>
              <a:srgbClr val="676767"/>
            </a:solidFill>
            <a:prstDash val="dot"/>
          </a:ln>
          <a:effectLst/>
        </p:spPr>
        <p:style>
          <a:lnRef idx="2">
            <a:schemeClr val="accent1">
              <a:shade val="50000"/>
            </a:schemeClr>
          </a:lnRef>
          <a:fillRef idx="1">
            <a:schemeClr val="accent1"/>
          </a:fillRef>
          <a:effectRef idx="0">
            <a:schemeClr val="accent1"/>
          </a:effectRef>
          <a:fontRef idx="minor">
            <a:schemeClr val="lt1"/>
          </a:fontRef>
        </p:style>
        <p:txBody>
          <a:bodyPr lIns="121917" tIns="60959" rIns="121917" bIns="60959" rtlCol="0" anchor="ctr"/>
          <a:lstStyle/>
          <a:p>
            <a:pPr algn="ctr" defTabSz="609559" fontAlgn="auto">
              <a:spcBef>
                <a:spcPts val="0"/>
              </a:spcBef>
              <a:spcAft>
                <a:spcPts val="0"/>
              </a:spcAft>
              <a:defRPr/>
            </a:pPr>
            <a:endParaRPr lang="en-US" sz="2400">
              <a:solidFill>
                <a:srgbClr val="FFFFFF"/>
              </a:solidFill>
              <a:ea typeface="MS PGothic" panose="020B0600070205080204" pitchFamily="34" charset="-128"/>
            </a:endParaRPr>
          </a:p>
        </p:txBody>
      </p:sp>
      <p:grpSp>
        <p:nvGrpSpPr>
          <p:cNvPr id="10" name="Group 394">
            <a:extLst>
              <a:ext uri="{FF2B5EF4-FFF2-40B4-BE49-F238E27FC236}">
                <a16:creationId xmlns:a16="http://schemas.microsoft.com/office/drawing/2014/main" id="{5FD02BDE-0E24-418E-880E-58BF5FD35015}"/>
              </a:ext>
            </a:extLst>
          </p:cNvPr>
          <p:cNvGrpSpPr/>
          <p:nvPr/>
        </p:nvGrpSpPr>
        <p:grpSpPr>
          <a:xfrm>
            <a:off x="5020868" y="2421511"/>
            <a:ext cx="2987458" cy="313344"/>
            <a:chOff x="8328890" y="3336351"/>
            <a:chExt cx="2068628" cy="186464"/>
          </a:xfrm>
        </p:grpSpPr>
        <p:sp>
          <p:nvSpPr>
            <p:cNvPr id="11" name="Rounded Rectangle 395">
              <a:extLst>
                <a:ext uri="{FF2B5EF4-FFF2-40B4-BE49-F238E27FC236}">
                  <a16:creationId xmlns:a16="http://schemas.microsoft.com/office/drawing/2014/main" id="{530B20AC-B46D-462B-B9AA-7D96EF31754E}"/>
                </a:ext>
              </a:extLst>
            </p:cNvPr>
            <p:cNvSpPr/>
            <p:nvPr/>
          </p:nvSpPr>
          <p:spPr>
            <a:xfrm>
              <a:off x="8328892" y="3345015"/>
              <a:ext cx="1985423" cy="177800"/>
            </a:xfrm>
            <a:prstGeom prst="roundRect">
              <a:avLst/>
            </a:prstGeom>
            <a:solidFill>
              <a:srgbClr val="FDBE2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59" fontAlgn="auto">
                <a:spcBef>
                  <a:spcPts val="0"/>
                </a:spcBef>
                <a:spcAft>
                  <a:spcPts val="0"/>
                </a:spcAft>
                <a:defRPr/>
              </a:pPr>
              <a:endParaRPr lang="en-US" sz="2400">
                <a:solidFill>
                  <a:srgbClr val="FFFFFF"/>
                </a:solidFill>
                <a:ea typeface="MS PGothic" panose="020B0600070205080204" pitchFamily="34" charset="-128"/>
              </a:endParaRPr>
            </a:p>
          </p:txBody>
        </p:sp>
        <p:sp>
          <p:nvSpPr>
            <p:cNvPr id="12" name="TextBox 396">
              <a:extLst>
                <a:ext uri="{FF2B5EF4-FFF2-40B4-BE49-F238E27FC236}">
                  <a16:creationId xmlns:a16="http://schemas.microsoft.com/office/drawing/2014/main" id="{515FE018-7337-4FA7-9EA7-391D6F62F30D}"/>
                </a:ext>
              </a:extLst>
            </p:cNvPr>
            <p:cNvSpPr txBox="1"/>
            <p:nvPr/>
          </p:nvSpPr>
          <p:spPr>
            <a:xfrm>
              <a:off x="8328892" y="3336354"/>
              <a:ext cx="2068628" cy="183151"/>
            </a:xfrm>
            <a:prstGeom prst="rect">
              <a:avLst/>
            </a:prstGeom>
            <a:noFill/>
          </p:spPr>
          <p:txBody>
            <a:bodyPr wrap="square" rtlCol="0">
              <a:spAutoFit/>
            </a:bodyPr>
            <a:lstStyle/>
            <a:p>
              <a:pPr algn="ctr" defTabSz="609559" fontAlgn="auto">
                <a:spcBef>
                  <a:spcPts val="0"/>
                </a:spcBef>
                <a:spcAft>
                  <a:spcPts val="0"/>
                </a:spcAft>
                <a:defRPr/>
              </a:pPr>
              <a:r>
                <a:rPr lang="en-US" sz="1400" b="1" dirty="0" err="1">
                  <a:solidFill>
                    <a:srgbClr val="282828"/>
                  </a:solidFill>
                  <a:latin typeface="+mn-lt"/>
                  <a:ea typeface="MS PGothic" panose="020B0600070205080204" pitchFamily="34" charset="-128"/>
                  <a:cs typeface="Helvetica Neue Light"/>
                </a:rPr>
                <a:t>StackWise</a:t>
              </a:r>
              <a:r>
                <a:rPr lang="en-US" sz="1400" b="1" dirty="0">
                  <a:solidFill>
                    <a:srgbClr val="282828"/>
                  </a:solidFill>
                  <a:latin typeface="+mn-lt"/>
                  <a:ea typeface="MS PGothic" panose="020B0600070205080204" pitchFamily="34" charset="-128"/>
                  <a:cs typeface="Helvetica Neue Light"/>
                </a:rPr>
                <a:t> Virtual</a:t>
              </a:r>
            </a:p>
          </p:txBody>
        </p:sp>
      </p:grpSp>
      <p:sp>
        <p:nvSpPr>
          <p:cNvPr id="109" name="TextBox 49">
            <a:extLst>
              <a:ext uri="{FF2B5EF4-FFF2-40B4-BE49-F238E27FC236}">
                <a16:creationId xmlns:a16="http://schemas.microsoft.com/office/drawing/2014/main" id="{4F28AFFE-06AF-4B78-852C-6B42AC54CD8E}"/>
              </a:ext>
            </a:extLst>
          </p:cNvPr>
          <p:cNvSpPr txBox="1"/>
          <p:nvPr/>
        </p:nvSpPr>
        <p:spPr>
          <a:xfrm>
            <a:off x="4143569" y="3604562"/>
            <a:ext cx="938078" cy="235898"/>
          </a:xfrm>
          <a:prstGeom prst="rect">
            <a:avLst/>
          </a:prstGeom>
          <a:noFill/>
        </p:spPr>
        <p:txBody>
          <a:bodyPr wrap="none" rtlCol="0">
            <a:spAutoFit/>
          </a:bodyPr>
          <a:lstStyle/>
          <a:p>
            <a:pPr algn="ctr" defTabSz="609585"/>
            <a:r>
              <a:rPr lang="en-US" sz="933">
                <a:solidFill>
                  <a:srgbClr val="FFFFFF">
                    <a:lumMod val="50000"/>
                  </a:srgbClr>
                </a:solidFill>
                <a:latin typeface="+mn-lt"/>
                <a:ea typeface="MS PGothic" panose="020B0600070205080204" pitchFamily="34" charset="-128"/>
                <a:cs typeface="Helvetica Neue Light"/>
              </a:rPr>
              <a:t>Catalyst 9500</a:t>
            </a:r>
          </a:p>
        </p:txBody>
      </p:sp>
      <p:sp>
        <p:nvSpPr>
          <p:cNvPr id="110" name="TextBox 46">
            <a:extLst>
              <a:ext uri="{FF2B5EF4-FFF2-40B4-BE49-F238E27FC236}">
                <a16:creationId xmlns:a16="http://schemas.microsoft.com/office/drawing/2014/main" id="{24926677-DD23-49CA-9818-4939E77B17B1}"/>
              </a:ext>
            </a:extLst>
          </p:cNvPr>
          <p:cNvSpPr txBox="1"/>
          <p:nvPr/>
        </p:nvSpPr>
        <p:spPr>
          <a:xfrm>
            <a:off x="7877402" y="3610641"/>
            <a:ext cx="938077" cy="235898"/>
          </a:xfrm>
          <a:prstGeom prst="rect">
            <a:avLst/>
          </a:prstGeom>
          <a:noFill/>
        </p:spPr>
        <p:txBody>
          <a:bodyPr wrap="none" rtlCol="0">
            <a:spAutoFit/>
          </a:bodyPr>
          <a:lstStyle/>
          <a:p>
            <a:pPr algn="r" defTabSz="609585"/>
            <a:r>
              <a:rPr lang="en-US" sz="933">
                <a:solidFill>
                  <a:srgbClr val="FFFFFF">
                    <a:lumMod val="50000"/>
                  </a:srgbClr>
                </a:solidFill>
                <a:latin typeface="+mn-lt"/>
                <a:ea typeface="MS PGothic" panose="020B0600070205080204" pitchFamily="34" charset="-128"/>
                <a:cs typeface="Helvetica Neue Light"/>
              </a:rPr>
              <a:t>Catalyst 9500</a:t>
            </a:r>
          </a:p>
        </p:txBody>
      </p:sp>
      <p:grpSp>
        <p:nvGrpSpPr>
          <p:cNvPr id="111" name="Group 33">
            <a:extLst>
              <a:ext uri="{FF2B5EF4-FFF2-40B4-BE49-F238E27FC236}">
                <a16:creationId xmlns:a16="http://schemas.microsoft.com/office/drawing/2014/main" id="{B23E13C1-BCE0-4C26-BFE5-E27FA34DE596}"/>
              </a:ext>
            </a:extLst>
          </p:cNvPr>
          <p:cNvGrpSpPr/>
          <p:nvPr/>
        </p:nvGrpSpPr>
        <p:grpSpPr>
          <a:xfrm>
            <a:off x="5141402" y="2850255"/>
            <a:ext cx="2391725" cy="786343"/>
            <a:chOff x="3426248" y="840673"/>
            <a:chExt cx="1804773" cy="401611"/>
          </a:xfrm>
        </p:grpSpPr>
        <p:grpSp>
          <p:nvGrpSpPr>
            <p:cNvPr id="117" name="Group 39">
              <a:extLst>
                <a:ext uri="{FF2B5EF4-FFF2-40B4-BE49-F238E27FC236}">
                  <a16:creationId xmlns:a16="http://schemas.microsoft.com/office/drawing/2014/main" id="{3876A085-B019-41C0-88C9-A134DE4BEBFC}"/>
                </a:ext>
              </a:extLst>
            </p:cNvPr>
            <p:cNvGrpSpPr/>
            <p:nvPr/>
          </p:nvGrpSpPr>
          <p:grpSpPr>
            <a:xfrm>
              <a:off x="3426248" y="840673"/>
              <a:ext cx="1804773" cy="356395"/>
              <a:chOff x="3426248" y="859723"/>
              <a:chExt cx="1804773" cy="356395"/>
            </a:xfrm>
          </p:grpSpPr>
          <p:sp>
            <p:nvSpPr>
              <p:cNvPr id="119" name="TextBox 41">
                <a:extLst>
                  <a:ext uri="{FF2B5EF4-FFF2-40B4-BE49-F238E27FC236}">
                    <a16:creationId xmlns:a16="http://schemas.microsoft.com/office/drawing/2014/main" id="{4D051A39-094B-4947-8376-44ADE03BB604}"/>
                  </a:ext>
                </a:extLst>
              </p:cNvPr>
              <p:cNvSpPr txBox="1"/>
              <p:nvPr/>
            </p:nvSpPr>
            <p:spPr>
              <a:xfrm>
                <a:off x="3426248" y="859723"/>
                <a:ext cx="1804773" cy="141472"/>
              </a:xfrm>
              <a:prstGeom prst="rect">
                <a:avLst/>
              </a:prstGeom>
              <a:noFill/>
            </p:spPr>
            <p:txBody>
              <a:bodyPr wrap="square" rtlCol="0">
                <a:spAutoFit/>
              </a:bodyPr>
              <a:lstStyle/>
              <a:p>
                <a:pPr algn="ctr" defTabSz="609585"/>
                <a:r>
                  <a:rPr lang="en-US" sz="1200" b="1" err="1">
                    <a:solidFill>
                      <a:srgbClr val="282828"/>
                    </a:solidFill>
                    <a:latin typeface="+mn-lt"/>
                    <a:ea typeface="MS PGothic" panose="020B0600070205080204" pitchFamily="34" charset="-128"/>
                    <a:cs typeface="Helvetica Neue Light"/>
                  </a:rPr>
                  <a:t>StackWise</a:t>
                </a:r>
                <a:r>
                  <a:rPr lang="en-US" sz="1200" b="1">
                    <a:solidFill>
                      <a:srgbClr val="282828"/>
                    </a:solidFill>
                    <a:latin typeface="+mn-lt"/>
                    <a:ea typeface="MS PGothic" panose="020B0600070205080204" pitchFamily="34" charset="-128"/>
                    <a:cs typeface="Helvetica Neue Light"/>
                  </a:rPr>
                  <a:t> Virtual Link (SVL)</a:t>
                </a:r>
              </a:p>
            </p:txBody>
          </p:sp>
          <p:cxnSp>
            <p:nvCxnSpPr>
              <p:cNvPr id="120" name="Straight Connector 42">
                <a:extLst>
                  <a:ext uri="{FF2B5EF4-FFF2-40B4-BE49-F238E27FC236}">
                    <a16:creationId xmlns:a16="http://schemas.microsoft.com/office/drawing/2014/main" id="{CF09DAB1-82F8-41BD-98EC-3DA636811DC9}"/>
                  </a:ext>
                </a:extLst>
              </p:cNvPr>
              <p:cNvCxnSpPr/>
              <p:nvPr/>
            </p:nvCxnSpPr>
            <p:spPr>
              <a:xfrm>
                <a:off x="4054710" y="1163819"/>
                <a:ext cx="735188" cy="0"/>
              </a:xfrm>
              <a:prstGeom prst="line">
                <a:avLst/>
              </a:prstGeom>
              <a:ln w="12700" cmpd="sng">
                <a:solidFill>
                  <a:schemeClr val="accent1"/>
                </a:solidFill>
              </a:ln>
            </p:spPr>
            <p:style>
              <a:lnRef idx="2">
                <a:schemeClr val="accent1"/>
              </a:lnRef>
              <a:fillRef idx="0">
                <a:schemeClr val="accent1"/>
              </a:fillRef>
              <a:effectRef idx="1">
                <a:schemeClr val="accent1"/>
              </a:effectRef>
              <a:fontRef idx="minor">
                <a:schemeClr val="tx1"/>
              </a:fontRef>
            </p:style>
          </p:cxnSp>
          <p:cxnSp>
            <p:nvCxnSpPr>
              <p:cNvPr id="121" name="Straight Connector 43">
                <a:extLst>
                  <a:ext uri="{FF2B5EF4-FFF2-40B4-BE49-F238E27FC236}">
                    <a16:creationId xmlns:a16="http://schemas.microsoft.com/office/drawing/2014/main" id="{11CE03D4-68DF-45E5-9E21-C083225A49E6}"/>
                  </a:ext>
                </a:extLst>
              </p:cNvPr>
              <p:cNvCxnSpPr/>
              <p:nvPr/>
            </p:nvCxnSpPr>
            <p:spPr>
              <a:xfrm>
                <a:off x="4054711" y="1216118"/>
                <a:ext cx="735188" cy="0"/>
              </a:xfrm>
              <a:prstGeom prst="line">
                <a:avLst/>
              </a:prstGeom>
              <a:ln w="12700" cmpd="sng">
                <a:solidFill>
                  <a:schemeClr val="accent1"/>
                </a:solidFill>
              </a:ln>
            </p:spPr>
            <p:style>
              <a:lnRef idx="2">
                <a:schemeClr val="accent1"/>
              </a:lnRef>
              <a:fillRef idx="0">
                <a:schemeClr val="accent1"/>
              </a:fillRef>
              <a:effectRef idx="1">
                <a:schemeClr val="accent1"/>
              </a:effectRef>
              <a:fontRef idx="minor">
                <a:schemeClr val="tx1"/>
              </a:fontRef>
            </p:style>
          </p:cxnSp>
        </p:grpSp>
        <p:sp>
          <p:nvSpPr>
            <p:cNvPr id="118" name="Oval 40">
              <a:extLst>
                <a:ext uri="{FF2B5EF4-FFF2-40B4-BE49-F238E27FC236}">
                  <a16:creationId xmlns:a16="http://schemas.microsoft.com/office/drawing/2014/main" id="{A2135457-5229-4A54-AB57-92BC1AA8CAC0}"/>
                </a:ext>
              </a:extLst>
            </p:cNvPr>
            <p:cNvSpPr/>
            <p:nvPr/>
          </p:nvSpPr>
          <p:spPr>
            <a:xfrm>
              <a:off x="4364481" y="1090365"/>
              <a:ext cx="78067" cy="151919"/>
            </a:xfrm>
            <a:prstGeom prst="ellipse">
              <a:avLst/>
            </a:prstGeom>
            <a:noFill/>
            <a:ln w="9525" cmpd="sng">
              <a:solidFill>
                <a:srgbClr val="676767"/>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09585"/>
              <a:endParaRPr lang="en-US" sz="2400">
                <a:solidFill>
                  <a:srgbClr val="FFFFFF"/>
                </a:solidFill>
                <a:ea typeface="MS PGothic" panose="020B0600070205080204" pitchFamily="34" charset="-128"/>
              </a:endParaRPr>
            </a:p>
          </p:txBody>
        </p:sp>
      </p:grpSp>
      <p:grpSp>
        <p:nvGrpSpPr>
          <p:cNvPr id="112" name="Group 34">
            <a:extLst>
              <a:ext uri="{FF2B5EF4-FFF2-40B4-BE49-F238E27FC236}">
                <a16:creationId xmlns:a16="http://schemas.microsoft.com/office/drawing/2014/main" id="{199B2DAA-4E81-4A0C-948E-AEF35D4182C3}"/>
              </a:ext>
            </a:extLst>
          </p:cNvPr>
          <p:cNvGrpSpPr/>
          <p:nvPr/>
        </p:nvGrpSpPr>
        <p:grpSpPr>
          <a:xfrm>
            <a:off x="4663036" y="3605169"/>
            <a:ext cx="3578528" cy="823475"/>
            <a:chOff x="3052143" y="1253867"/>
            <a:chExt cx="2700324" cy="823475"/>
          </a:xfrm>
        </p:grpSpPr>
        <p:cxnSp>
          <p:nvCxnSpPr>
            <p:cNvPr id="115" name="Straight Connector 37">
              <a:extLst>
                <a:ext uri="{FF2B5EF4-FFF2-40B4-BE49-F238E27FC236}">
                  <a16:creationId xmlns:a16="http://schemas.microsoft.com/office/drawing/2014/main" id="{0ED485DD-21B1-4905-8605-1C5A239E8B7C}"/>
                </a:ext>
              </a:extLst>
            </p:cNvPr>
            <p:cNvCxnSpPr/>
            <p:nvPr/>
          </p:nvCxnSpPr>
          <p:spPr>
            <a:xfrm>
              <a:off x="4034711" y="1253867"/>
              <a:ext cx="735188" cy="0"/>
            </a:xfrm>
            <a:prstGeom prst="line">
              <a:avLst/>
            </a:prstGeom>
            <a:ln w="12700" cmpd="sng">
              <a:solidFill>
                <a:schemeClr val="accent6"/>
              </a:solidFill>
              <a:prstDash val="solid"/>
            </a:ln>
          </p:spPr>
          <p:style>
            <a:lnRef idx="2">
              <a:schemeClr val="accent1"/>
            </a:lnRef>
            <a:fillRef idx="0">
              <a:schemeClr val="accent1"/>
            </a:fillRef>
            <a:effectRef idx="1">
              <a:schemeClr val="accent1"/>
            </a:effectRef>
            <a:fontRef idx="minor">
              <a:schemeClr val="tx1"/>
            </a:fontRef>
          </p:style>
        </p:cxnSp>
        <p:sp>
          <p:nvSpPr>
            <p:cNvPr id="116" name="TextBox 38">
              <a:extLst>
                <a:ext uri="{FF2B5EF4-FFF2-40B4-BE49-F238E27FC236}">
                  <a16:creationId xmlns:a16="http://schemas.microsoft.com/office/drawing/2014/main" id="{C9FE6C0A-9682-493F-BC83-713B51114B3A}"/>
                </a:ext>
              </a:extLst>
            </p:cNvPr>
            <p:cNvSpPr txBox="1"/>
            <p:nvPr/>
          </p:nvSpPr>
          <p:spPr>
            <a:xfrm>
              <a:off x="3052143" y="1477178"/>
              <a:ext cx="2700324" cy="600164"/>
            </a:xfrm>
            <a:prstGeom prst="rect">
              <a:avLst/>
            </a:prstGeom>
            <a:noFill/>
          </p:spPr>
          <p:txBody>
            <a:bodyPr wrap="square" rtlCol="0">
              <a:spAutoFit/>
            </a:bodyPr>
            <a:lstStyle/>
            <a:p>
              <a:pPr algn="ctr" defTabSz="609585"/>
              <a:r>
                <a:rPr lang="en-US" sz="1100" b="1" dirty="0">
                  <a:solidFill>
                    <a:srgbClr val="282828"/>
                  </a:solidFill>
                  <a:latin typeface="+mn-lt"/>
                  <a:ea typeface="MS PGothic" panose="020B0600070205080204" pitchFamily="34" charset="-128"/>
                  <a:cs typeface="Helvetica Neue Light"/>
                </a:rPr>
                <a:t>Dual-Active Detection Link</a:t>
              </a:r>
              <a:r>
                <a:rPr lang="ja-JP" altLang="en-US" sz="1100" b="1">
                  <a:solidFill>
                    <a:srgbClr val="282828"/>
                  </a:solidFill>
                  <a:latin typeface="+mn-lt"/>
                  <a:ea typeface="MS PGothic" panose="020B0600070205080204" pitchFamily="34" charset="-128"/>
                  <a:cs typeface="Helvetica Neue Light"/>
                </a:rPr>
                <a:t> </a:t>
              </a:r>
              <a:r>
                <a:rPr lang="en-US" altLang="ja-JP" sz="1100" b="1" dirty="0">
                  <a:solidFill>
                    <a:srgbClr val="282828"/>
                  </a:solidFill>
                  <a:latin typeface="+mn-lt"/>
                  <a:ea typeface="MS PGothic" panose="020B0600070205080204" pitchFamily="34" charset="-128"/>
                  <a:cs typeface="Helvetica Neue Light"/>
                </a:rPr>
                <a:t>(DAD Link)</a:t>
              </a:r>
              <a:br>
                <a:rPr lang="en-US" sz="1100" b="1" dirty="0">
                  <a:solidFill>
                    <a:srgbClr val="282828"/>
                  </a:solidFill>
                  <a:latin typeface="+mn-lt"/>
                  <a:ea typeface="MS PGothic" panose="020B0600070205080204" pitchFamily="34" charset="-128"/>
                  <a:cs typeface="Helvetica Neue Light"/>
                </a:rPr>
              </a:br>
              <a:r>
                <a:rPr lang="en-US" sz="1100" b="1" dirty="0">
                  <a:solidFill>
                    <a:srgbClr val="282828"/>
                  </a:solidFill>
                  <a:latin typeface="+mn-lt"/>
                  <a:ea typeface="MS PGothic" panose="020B0600070205080204" pitchFamily="34" charset="-128"/>
                  <a:cs typeface="Helvetica Neue Light"/>
                </a:rPr>
                <a:t> - Fast Hello</a:t>
              </a:r>
            </a:p>
            <a:p>
              <a:pPr algn="ctr" defTabSz="609585"/>
              <a:r>
                <a:rPr lang="en-US" sz="1100" b="1" dirty="0">
                  <a:solidFill>
                    <a:srgbClr val="282828"/>
                  </a:solidFill>
                  <a:latin typeface="+mn-lt"/>
                  <a:ea typeface="MS PGothic" panose="020B0600070205080204" pitchFamily="34" charset="-128"/>
                  <a:cs typeface="Helvetica Neue Light"/>
                </a:rPr>
                <a:t>    - Enhanced </a:t>
              </a:r>
              <a:r>
                <a:rPr lang="en-US" sz="1100" b="1" dirty="0" err="1">
                  <a:solidFill>
                    <a:srgbClr val="282828"/>
                  </a:solidFill>
                  <a:latin typeface="+mn-lt"/>
                  <a:ea typeface="MS PGothic" panose="020B0600070205080204" pitchFamily="34" charset="-128"/>
                  <a:cs typeface="Helvetica Neue Light"/>
                </a:rPr>
                <a:t>PAgP</a:t>
              </a:r>
              <a:endParaRPr lang="en-US" sz="1100" b="1" dirty="0">
                <a:solidFill>
                  <a:srgbClr val="282828"/>
                </a:solidFill>
                <a:latin typeface="+mn-lt"/>
                <a:ea typeface="MS PGothic" panose="020B0600070205080204" pitchFamily="34" charset="-128"/>
                <a:cs typeface="Helvetica Neue Light"/>
              </a:endParaRPr>
            </a:p>
          </p:txBody>
        </p:sp>
      </p:grpSp>
      <p:cxnSp>
        <p:nvCxnSpPr>
          <p:cNvPr id="4" name="直線矢印コネクタ 3">
            <a:extLst>
              <a:ext uri="{FF2B5EF4-FFF2-40B4-BE49-F238E27FC236}">
                <a16:creationId xmlns:a16="http://schemas.microsoft.com/office/drawing/2014/main" id="{26001156-4EBF-41A9-9962-ABB41BC7305C}"/>
              </a:ext>
            </a:extLst>
          </p:cNvPr>
          <p:cNvCxnSpPr>
            <a:cxnSpLocks/>
          </p:cNvCxnSpPr>
          <p:nvPr/>
        </p:nvCxnSpPr>
        <p:spPr>
          <a:xfrm>
            <a:off x="6337265" y="3127253"/>
            <a:ext cx="3" cy="228428"/>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cxnSp>
        <p:nvCxnSpPr>
          <p:cNvPr id="122" name="直線矢印コネクタ 121">
            <a:extLst>
              <a:ext uri="{FF2B5EF4-FFF2-40B4-BE49-F238E27FC236}">
                <a16:creationId xmlns:a16="http://schemas.microsoft.com/office/drawing/2014/main" id="{C900476B-F605-4EB8-AB19-F9ED17BE0E97}"/>
              </a:ext>
            </a:extLst>
          </p:cNvPr>
          <p:cNvCxnSpPr>
            <a:cxnSpLocks/>
          </p:cNvCxnSpPr>
          <p:nvPr/>
        </p:nvCxnSpPr>
        <p:spPr>
          <a:xfrm flipV="1">
            <a:off x="6337264" y="3634089"/>
            <a:ext cx="1" cy="207972"/>
          </a:xfrm>
          <a:prstGeom prst="straightConnector1">
            <a:avLst/>
          </a:prstGeom>
          <a:ln>
            <a:tailEnd type="triangle"/>
          </a:ln>
        </p:spPr>
        <p:style>
          <a:lnRef idx="1">
            <a:schemeClr val="accent6"/>
          </a:lnRef>
          <a:fillRef idx="0">
            <a:schemeClr val="accent6"/>
          </a:fillRef>
          <a:effectRef idx="0">
            <a:schemeClr val="accent6"/>
          </a:effectRef>
          <a:fontRef idx="minor">
            <a:schemeClr val="tx1"/>
          </a:fontRef>
        </p:style>
      </p:cxnSp>
      <p:sp>
        <p:nvSpPr>
          <p:cNvPr id="26" name="Slide Number Placeholder 4">
            <a:extLst>
              <a:ext uri="{FF2B5EF4-FFF2-40B4-BE49-F238E27FC236}">
                <a16:creationId xmlns:a16="http://schemas.microsoft.com/office/drawing/2014/main" id="{F2E61259-2B50-5746-B5DF-1DBF1F82F3A1}"/>
              </a:ext>
            </a:extLst>
          </p:cNvPr>
          <p:cNvSpPr>
            <a:spLocks noGrp="1"/>
          </p:cNvSpPr>
          <p:nvPr>
            <p:ph type="sldNum" sz="quarter" idx="4294967295"/>
          </p:nvPr>
        </p:nvSpPr>
        <p:spPr>
          <a:xfrm>
            <a:off x="8648700" y="4884738"/>
            <a:ext cx="495300" cy="274637"/>
          </a:xfrm>
          <a:prstGeom prst="rect">
            <a:avLst/>
          </a:prstGeom>
        </p:spPr>
        <p:txBody>
          <a:bodyPr>
            <a:noAutofit/>
          </a:bodyPr>
          <a:lstStyle/>
          <a:p>
            <a:fld id="{3945D0FD-48F1-4D72-80C5-FFB60B92A834}" type="slidenum">
              <a:rPr lang="en-US" sz="900" smtClean="0">
                <a:latin typeface="+mn-lt"/>
                <a:ea typeface="MS PGothic" panose="020B0600070205080204" pitchFamily="34" charset="-128"/>
              </a:rPr>
              <a:pPr/>
              <a:t>77</a:t>
            </a:fld>
            <a:endParaRPr lang="en-US" sz="900">
              <a:latin typeface="+mn-lt"/>
              <a:ea typeface="MS PGothic" panose="020B0600070205080204" pitchFamily="34" charset="-128"/>
            </a:endParaRPr>
          </a:p>
        </p:txBody>
      </p:sp>
      <p:pic>
        <p:nvPicPr>
          <p:cNvPr id="28" name="Picture 36">
            <a:extLst>
              <a:ext uri="{FF2B5EF4-FFF2-40B4-BE49-F238E27FC236}">
                <a16:creationId xmlns:a16="http://schemas.microsoft.com/office/drawing/2014/main" id="{0A241AC4-F9F4-4DDB-A59B-464243C3F55D}"/>
              </a:ext>
            </a:extLst>
          </p:cNvPr>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4225467" y="3418759"/>
            <a:ext cx="1769129" cy="227533"/>
          </a:xfrm>
          <a:prstGeom prst="rect">
            <a:avLst/>
          </a:prstGeom>
        </p:spPr>
      </p:pic>
      <p:sp>
        <p:nvSpPr>
          <p:cNvPr id="29" name="テキスト ボックス 28">
            <a:extLst>
              <a:ext uri="{FF2B5EF4-FFF2-40B4-BE49-F238E27FC236}">
                <a16:creationId xmlns:a16="http://schemas.microsoft.com/office/drawing/2014/main" id="{E4AFE065-6DD0-47A3-8E20-54A9933766BB}"/>
              </a:ext>
            </a:extLst>
          </p:cNvPr>
          <p:cNvSpPr txBox="1"/>
          <p:nvPr/>
        </p:nvSpPr>
        <p:spPr>
          <a:xfrm>
            <a:off x="228599" y="1839912"/>
            <a:ext cx="3654199" cy="2339102"/>
          </a:xfrm>
          <a:prstGeom prst="rect">
            <a:avLst/>
          </a:prstGeom>
          <a:noFill/>
        </p:spPr>
        <p:txBody>
          <a:bodyPr wrap="square" rtlCol="0" anchor="t">
            <a:spAutoFit/>
          </a:bodyPr>
          <a:lstStyle/>
          <a:p>
            <a:pPr marL="171450" indent="-171450">
              <a:buFont typeface="Apple SD Gothic Neo Regular" panose="02000300000000000000" pitchFamily="2" charset="-127"/>
              <a:buChar char="◼"/>
            </a:pPr>
            <a:r>
              <a:rPr kumimoji="1" lang="ja-JP" altLang="en-US" sz="1200" b="1">
                <a:solidFill>
                  <a:schemeClr val="tx2"/>
                </a:solidFill>
                <a:latin typeface="+mn-lt"/>
                <a:ea typeface="MS PGothic" panose="020B0600070205080204" pitchFamily="34" charset="-128"/>
              </a:rPr>
              <a:t>特徴</a:t>
            </a:r>
            <a:endParaRPr kumimoji="1" lang="en-US" altLang="ja-JP" sz="1200" b="1" dirty="0">
              <a:solidFill>
                <a:schemeClr val="tx2"/>
              </a:solidFill>
              <a:latin typeface="+mn-lt"/>
              <a:ea typeface="MS PGothic" panose="020B0600070205080204" pitchFamily="34" charset="-128"/>
            </a:endParaRPr>
          </a:p>
          <a:p>
            <a:r>
              <a:rPr lang="en-US" altLang="ja-JP" sz="1100" dirty="0">
                <a:latin typeface="+mn-lt"/>
                <a:ea typeface="MS PGothic"/>
              </a:rPr>
              <a:t>1</a:t>
            </a:r>
            <a:r>
              <a:rPr lang="ja-JP" altLang="en-US" sz="1100">
                <a:latin typeface="+mn-lt"/>
                <a:ea typeface="MS PGothic"/>
              </a:rPr>
              <a:t>つの論理スイッチ内の</a:t>
            </a:r>
            <a:r>
              <a:rPr lang="en-US" altLang="ja-JP" sz="1100" dirty="0">
                <a:latin typeface="+mn-lt"/>
                <a:ea typeface="MS PGothic"/>
              </a:rPr>
              <a:t>2</a:t>
            </a:r>
            <a:r>
              <a:rPr lang="ja-JP" altLang="en-US" sz="1100">
                <a:latin typeface="+mn-lt"/>
                <a:ea typeface="MS PGothic"/>
              </a:rPr>
              <a:t>台のスイッチ機器では、設定やその他の情報を共有します。</a:t>
            </a:r>
            <a:endParaRPr lang="en-US" altLang="ja-JP" sz="1100" dirty="0">
              <a:latin typeface="+mn-lt"/>
              <a:ea typeface="MS PGothic"/>
            </a:endParaRPr>
          </a:p>
          <a:p>
            <a:endParaRPr kumimoji="1" lang="en-US" altLang="ja-JP" sz="1100" dirty="0">
              <a:latin typeface="+mn-lt"/>
              <a:ea typeface="MS PGothic" panose="020B0600070205080204" pitchFamily="34" charset="-128"/>
            </a:endParaRPr>
          </a:p>
          <a:p>
            <a:pPr marL="171450" indent="-171450">
              <a:buFont typeface="Apple SD Gothic Neo Regular" panose="02000300000000000000" pitchFamily="2" charset="-127"/>
              <a:buChar char="◼"/>
            </a:pPr>
            <a:r>
              <a:rPr kumimoji="1" lang="ja-JP" altLang="en-US" sz="1200" b="1">
                <a:solidFill>
                  <a:schemeClr val="accent3"/>
                </a:solidFill>
                <a:latin typeface="+mn-lt"/>
                <a:ea typeface="MS PGothic" panose="020B0600070205080204" pitchFamily="34" charset="-128"/>
              </a:rPr>
              <a:t>既存機器との比較</a:t>
            </a:r>
            <a:endParaRPr kumimoji="1" lang="en-US" altLang="ja-JP" sz="1200" b="1" dirty="0">
              <a:solidFill>
                <a:schemeClr val="accent3"/>
              </a:solidFill>
              <a:latin typeface="+mn-lt"/>
              <a:ea typeface="MS PGothic" panose="020B0600070205080204" pitchFamily="34" charset="-128"/>
            </a:endParaRPr>
          </a:p>
          <a:p>
            <a:r>
              <a:rPr kumimoji="1" lang="ja-JP" altLang="en-US" sz="1100">
                <a:latin typeface="+mn-lt"/>
                <a:ea typeface="MS PGothic"/>
              </a:rPr>
              <a:t>類似テクノロジーである</a:t>
            </a:r>
            <a:r>
              <a:rPr kumimoji="1" lang="en-US" altLang="ja-JP" sz="1100" dirty="0">
                <a:latin typeface="+mn-lt"/>
                <a:ea typeface="MS PGothic"/>
              </a:rPr>
              <a:t> VSS </a:t>
            </a:r>
            <a:r>
              <a:rPr kumimoji="1" lang="ja-JP" altLang="en-US" sz="1100">
                <a:latin typeface="+mn-lt"/>
                <a:ea typeface="MS PGothic"/>
              </a:rPr>
              <a:t>機能と比較し考え方は同じになります。</a:t>
            </a:r>
            <a:endParaRPr kumimoji="1" lang="en-US" altLang="ja-JP" sz="1100" dirty="0">
              <a:latin typeface="+mn-lt"/>
              <a:ea typeface="MS PGothic"/>
            </a:endParaRPr>
          </a:p>
          <a:p>
            <a:r>
              <a:rPr kumimoji="1" lang="ja-JP" altLang="en-US" sz="1100">
                <a:latin typeface="+mn-lt"/>
                <a:ea typeface="MS PGothic" panose="020B0600070205080204" pitchFamily="34" charset="-128"/>
              </a:rPr>
              <a:t>コマンドに関しては改善され両機器で同じ設定を入れます。</a:t>
            </a:r>
            <a:endParaRPr kumimoji="1" lang="en-US" altLang="ja-JP" sz="1100" dirty="0">
              <a:latin typeface="+mn-lt"/>
              <a:ea typeface="MS PGothic" panose="020B0600070205080204" pitchFamily="34" charset="-128"/>
            </a:endParaRPr>
          </a:p>
          <a:p>
            <a:endParaRPr kumimoji="1" lang="en-US" altLang="ja-JP" sz="1100" dirty="0">
              <a:latin typeface="+mn-lt"/>
              <a:ea typeface="MS PGothic" panose="020B0600070205080204" pitchFamily="34" charset="-128"/>
            </a:endParaRPr>
          </a:p>
          <a:p>
            <a:pPr marL="171450" indent="-171450">
              <a:buFont typeface="Apple SD Gothic Neo Regular" panose="02000300000000000000" pitchFamily="2" charset="-127"/>
              <a:buChar char="◼"/>
            </a:pPr>
            <a:r>
              <a:rPr kumimoji="1" lang="ja-JP" altLang="en-US" sz="1200" b="1">
                <a:solidFill>
                  <a:schemeClr val="accent3"/>
                </a:solidFill>
                <a:latin typeface="+mn-lt"/>
                <a:ea typeface="MS PGothic" panose="020B0600070205080204" pitchFamily="34" charset="-128"/>
              </a:rPr>
              <a:t>注意点</a:t>
            </a:r>
            <a:endParaRPr kumimoji="1" lang="en-US" altLang="ja-JP" sz="1200" b="1" dirty="0">
              <a:solidFill>
                <a:schemeClr val="accent3"/>
              </a:solidFill>
              <a:latin typeface="+mn-lt"/>
              <a:ea typeface="MS PGothic" panose="020B0600070205080204" pitchFamily="34" charset="-128"/>
            </a:endParaRPr>
          </a:p>
          <a:p>
            <a:r>
              <a:rPr kumimoji="1" lang="ja-JP" altLang="en-US" sz="1100">
                <a:latin typeface="+mn-lt"/>
                <a:ea typeface="MS PGothic"/>
              </a:rPr>
              <a:t>同じ</a:t>
            </a:r>
            <a:r>
              <a:rPr kumimoji="1" lang="en-US" altLang="ja-JP" sz="1100" dirty="0">
                <a:latin typeface="+mn-lt"/>
                <a:ea typeface="MS PGothic"/>
              </a:rPr>
              <a:t> </a:t>
            </a:r>
            <a:r>
              <a:rPr kumimoji="1" lang="en-US" altLang="ja-JP" sz="1100" dirty="0" err="1">
                <a:latin typeface="+mn-lt"/>
                <a:ea typeface="MS PGothic"/>
              </a:rPr>
              <a:t>StackWise</a:t>
            </a:r>
            <a:r>
              <a:rPr kumimoji="1" lang="ja-JP" altLang="en-US" sz="1100">
                <a:latin typeface="+mn-lt"/>
                <a:ea typeface="MS PGothic"/>
              </a:rPr>
              <a:t> </a:t>
            </a:r>
            <a:r>
              <a:rPr kumimoji="1" lang="en-US" altLang="ja-JP" sz="1100" dirty="0">
                <a:latin typeface="+mn-lt"/>
                <a:ea typeface="MS PGothic"/>
              </a:rPr>
              <a:t>Virtual </a:t>
            </a:r>
            <a:r>
              <a:rPr kumimoji="1" lang="ja-JP" altLang="en-US" sz="1100">
                <a:latin typeface="+mn-lt"/>
                <a:ea typeface="MS PGothic"/>
              </a:rPr>
              <a:t>のスイッチは互換性のある</a:t>
            </a:r>
            <a:r>
              <a:rPr kumimoji="1" lang="en-US" altLang="ja-JP" sz="1100" dirty="0">
                <a:latin typeface="+mn-lt"/>
                <a:ea typeface="MS PGothic"/>
              </a:rPr>
              <a:t> IOS-XE </a:t>
            </a:r>
            <a:r>
              <a:rPr kumimoji="1" lang="ja-JP" altLang="en-US" sz="1100">
                <a:latin typeface="+mn-lt"/>
                <a:ea typeface="MS PGothic"/>
              </a:rPr>
              <a:t>の</a:t>
            </a:r>
            <a:r>
              <a:rPr kumimoji="1" lang="en-US" altLang="ja-JP" sz="1100" dirty="0">
                <a:latin typeface="+mn-lt"/>
                <a:ea typeface="MS PGothic"/>
              </a:rPr>
              <a:t> Version </a:t>
            </a:r>
            <a:r>
              <a:rPr kumimoji="1" lang="ja-JP" altLang="en-US" sz="1100">
                <a:latin typeface="+mn-lt"/>
                <a:ea typeface="MS PGothic"/>
              </a:rPr>
              <a:t>同士を利用かつ、</a:t>
            </a:r>
            <a:r>
              <a:rPr kumimoji="1" lang="en-US" altLang="ja-JP" sz="1100">
                <a:latin typeface="+mn-lt"/>
                <a:ea typeface="MS PGothic"/>
              </a:rPr>
              <a:t>Network Advantage </a:t>
            </a:r>
            <a:r>
              <a:rPr kumimoji="1" lang="ja-JP" altLang="en-US" sz="1100">
                <a:latin typeface="+mn-lt"/>
                <a:ea typeface="MS PGothic"/>
              </a:rPr>
              <a:t>にて</a:t>
            </a:r>
            <a:r>
              <a:rPr kumimoji="1" lang="en-US" altLang="ja-JP" sz="1100" dirty="0">
                <a:latin typeface="+mn-lt"/>
                <a:ea typeface="MS PGothic"/>
              </a:rPr>
              <a:t> </a:t>
            </a:r>
            <a:r>
              <a:rPr kumimoji="1" lang="ja-JP" altLang="en-US" sz="1100">
                <a:latin typeface="+mn-lt"/>
                <a:ea typeface="MS PGothic"/>
              </a:rPr>
              <a:t>サポートしています。</a:t>
            </a:r>
            <a:endParaRPr kumimoji="1" lang="en-US" altLang="ja-JP" sz="1100" dirty="0">
              <a:latin typeface="+mn-lt"/>
              <a:ea typeface="MS PGothic"/>
            </a:endParaRPr>
          </a:p>
        </p:txBody>
      </p:sp>
      <p:sp>
        <p:nvSpPr>
          <p:cNvPr id="30" name="四角形: 角を丸くする 29">
            <a:extLst>
              <a:ext uri="{FF2B5EF4-FFF2-40B4-BE49-F238E27FC236}">
                <a16:creationId xmlns:a16="http://schemas.microsoft.com/office/drawing/2014/main" id="{9B918ED4-F66C-458C-A54D-A73C3DC27581}"/>
              </a:ext>
            </a:extLst>
          </p:cNvPr>
          <p:cNvSpPr/>
          <p:nvPr/>
        </p:nvSpPr>
        <p:spPr>
          <a:xfrm>
            <a:off x="228599" y="1126447"/>
            <a:ext cx="8686801" cy="529316"/>
          </a:xfrm>
          <a:prstGeom prst="roundRect">
            <a:avLst/>
          </a:prstGeom>
          <a:solidFill>
            <a:schemeClr val="tx2"/>
          </a:solidFill>
          <a:ln w="9525" cap="flat" cmpd="sng" algn="ctr">
            <a:noFill/>
            <a:prstDash val="solid"/>
            <a:round/>
            <a:headEnd type="none" w="med" len="med"/>
            <a:tailEnd type="none" w="med" len="med"/>
          </a:ln>
        </p:spPr>
        <p:style>
          <a:lnRef idx="0">
            <a:scrgbClr r="0" g="0" b="0"/>
          </a:lnRef>
          <a:fillRef idx="0">
            <a:scrgbClr r="0" g="0" b="0"/>
          </a:fillRef>
          <a:effectRef idx="0">
            <a:scrgbClr r="0" g="0" b="0"/>
          </a:effectRef>
          <a:fontRef idx="minor">
            <a:schemeClr val="accent1"/>
          </a:fontRef>
        </p:style>
        <p:txBody>
          <a:bodyPr rtlCol="0" anchor="ctr"/>
          <a:lstStyle/>
          <a:p>
            <a:r>
              <a:rPr lang="en-US" altLang="ja-JP" sz="1200" err="1">
                <a:solidFill>
                  <a:schemeClr val="accent1">
                    <a:lumMod val="20000"/>
                    <a:lumOff val="80000"/>
                  </a:schemeClr>
                </a:solidFill>
                <a:ea typeface="MS PGothic" panose="020B0600070205080204" pitchFamily="34" charset="-128"/>
              </a:rPr>
              <a:t>StackWise</a:t>
            </a:r>
            <a:r>
              <a:rPr lang="en-US" altLang="ja-JP" sz="1200">
                <a:solidFill>
                  <a:schemeClr val="accent1">
                    <a:lumMod val="20000"/>
                    <a:lumOff val="80000"/>
                  </a:schemeClr>
                </a:solidFill>
                <a:ea typeface="MS PGothic" panose="020B0600070205080204" pitchFamily="34" charset="-128"/>
              </a:rPr>
              <a:t> Virtual </a:t>
            </a:r>
            <a:r>
              <a:rPr lang="ja-JP" altLang="en-US" sz="1200">
                <a:solidFill>
                  <a:schemeClr val="accent1">
                    <a:lumMod val="20000"/>
                    <a:lumOff val="80000"/>
                  </a:schemeClr>
                </a:solidFill>
                <a:ea typeface="MS PGothic" panose="020B0600070205080204" pitchFamily="34" charset="-128"/>
              </a:rPr>
              <a:t>機能では、</a:t>
            </a:r>
            <a:r>
              <a:rPr lang="en-US" altLang="ja-JP" sz="1200">
                <a:solidFill>
                  <a:schemeClr val="accent1">
                    <a:lumMod val="20000"/>
                    <a:lumOff val="80000"/>
                  </a:schemeClr>
                </a:solidFill>
                <a:ea typeface="MS PGothic" panose="020B0600070205080204" pitchFamily="34" charset="-128"/>
              </a:rPr>
              <a:t>2 </a:t>
            </a:r>
            <a:r>
              <a:rPr lang="ja-JP" altLang="en-US" sz="1200">
                <a:solidFill>
                  <a:schemeClr val="accent1">
                    <a:lumMod val="20000"/>
                    <a:lumOff val="80000"/>
                  </a:schemeClr>
                </a:solidFill>
                <a:ea typeface="MS PGothic" panose="020B0600070205080204" pitchFamily="34" charset="-128"/>
              </a:rPr>
              <a:t>台のスイッチ機器を</a:t>
            </a:r>
            <a:r>
              <a:rPr lang="en-US" altLang="ja-JP" sz="1200">
                <a:solidFill>
                  <a:schemeClr val="accent1">
                    <a:lumMod val="20000"/>
                    <a:lumOff val="80000"/>
                  </a:schemeClr>
                </a:solidFill>
                <a:ea typeface="MS PGothic" panose="020B0600070205080204" pitchFamily="34" charset="-128"/>
              </a:rPr>
              <a:t> 1 </a:t>
            </a:r>
            <a:r>
              <a:rPr lang="ja-JP" altLang="en-US" sz="1200">
                <a:solidFill>
                  <a:schemeClr val="accent1">
                    <a:lumMod val="20000"/>
                    <a:lumOff val="80000"/>
                  </a:schemeClr>
                </a:solidFill>
                <a:ea typeface="MS PGothic" panose="020B0600070205080204" pitchFamily="34" charset="-128"/>
              </a:rPr>
              <a:t>つの論理スイッチとして動作することができ、拡張性や耐障害性に対応します。</a:t>
            </a:r>
            <a:endParaRPr lang="en-US" altLang="ja-JP" sz="1200">
              <a:solidFill>
                <a:schemeClr val="accent1">
                  <a:lumMod val="20000"/>
                  <a:lumOff val="80000"/>
                </a:schemeClr>
              </a:solidFill>
              <a:ea typeface="MS PGothic" panose="020B0600070205080204" pitchFamily="34" charset="-128"/>
            </a:endParaRPr>
          </a:p>
        </p:txBody>
      </p:sp>
      <p:pic>
        <p:nvPicPr>
          <p:cNvPr id="31" name="Picture 36">
            <a:extLst>
              <a:ext uri="{FF2B5EF4-FFF2-40B4-BE49-F238E27FC236}">
                <a16:creationId xmlns:a16="http://schemas.microsoft.com/office/drawing/2014/main" id="{51F05638-4133-4054-8EEC-6D9025986F52}"/>
              </a:ext>
            </a:extLst>
          </p:cNvPr>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6928000" y="3418759"/>
            <a:ext cx="1769129" cy="227533"/>
          </a:xfrm>
          <a:prstGeom prst="rect">
            <a:avLst/>
          </a:prstGeom>
        </p:spPr>
      </p:pic>
    </p:spTree>
    <p:extLst>
      <p:ext uri="{BB962C8B-B14F-4D97-AF65-F5344CB8AC3E}">
        <p14:creationId xmlns:p14="http://schemas.microsoft.com/office/powerpoint/2010/main" val="2770248068"/>
      </p:ext>
    </p:extLst>
  </p:cSld>
  <p:clrMapOvr>
    <a:masterClrMapping/>
  </p:clrMapOvr>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B4E46717-193D-964E-B331-2B7326FCC372}"/>
              </a:ext>
            </a:extLst>
          </p:cNvPr>
          <p:cNvSpPr>
            <a:spLocks noGrp="1"/>
          </p:cNvSpPr>
          <p:nvPr>
            <p:ph type="title"/>
          </p:nvPr>
        </p:nvSpPr>
        <p:spPr/>
        <p:txBody>
          <a:bodyPr anchor="t"/>
          <a:lstStyle/>
          <a:p>
            <a:r>
              <a:rPr lang="en-US" dirty="0" err="1">
                <a:latin typeface="+mn-lt"/>
                <a:ea typeface="MS PGothic" panose="020B0600070205080204" pitchFamily="34" charset="-128"/>
              </a:rPr>
              <a:t>StackWise</a:t>
            </a:r>
            <a:r>
              <a:rPr lang="en-US" dirty="0">
                <a:latin typeface="+mn-lt"/>
                <a:ea typeface="MS PGothic" panose="020B0600070205080204" pitchFamily="34" charset="-128"/>
              </a:rPr>
              <a:t> Virtual</a:t>
            </a:r>
          </a:p>
        </p:txBody>
      </p:sp>
      <p:sp>
        <p:nvSpPr>
          <p:cNvPr id="5" name="Text Placeholder 4">
            <a:extLst>
              <a:ext uri="{FF2B5EF4-FFF2-40B4-BE49-F238E27FC236}">
                <a16:creationId xmlns:a16="http://schemas.microsoft.com/office/drawing/2014/main" id="{A9F797BE-25B5-8A46-B6B8-37C32BBAD93F}"/>
              </a:ext>
            </a:extLst>
          </p:cNvPr>
          <p:cNvSpPr>
            <a:spLocks noGrp="1"/>
          </p:cNvSpPr>
          <p:nvPr>
            <p:ph type="body" sz="quarter" idx="11"/>
          </p:nvPr>
        </p:nvSpPr>
        <p:spPr/>
        <p:txBody>
          <a:bodyPr anchor="b"/>
          <a:lstStyle/>
          <a:p>
            <a:r>
              <a:rPr lang="ja-JP" altLang="en-US" sz="1600" dirty="0">
                <a:ea typeface="MS PGothic" panose="020B0600070205080204" pitchFamily="34" charset="-128"/>
              </a:rPr>
              <a:t>機能説明</a:t>
            </a:r>
            <a:r>
              <a:rPr lang="en-US" altLang="ja-JP" sz="1600" dirty="0">
                <a:ea typeface="MS PGothic" panose="020B0600070205080204" pitchFamily="34" charset="-128"/>
              </a:rPr>
              <a:t>②  Catalyst 9600 Quad-Supervisor with RPR</a:t>
            </a:r>
          </a:p>
        </p:txBody>
      </p:sp>
      <p:sp>
        <p:nvSpPr>
          <p:cNvPr id="6" name="Text Placeholder 5">
            <a:extLst>
              <a:ext uri="{FF2B5EF4-FFF2-40B4-BE49-F238E27FC236}">
                <a16:creationId xmlns:a16="http://schemas.microsoft.com/office/drawing/2014/main" id="{AD0CEF74-413B-8F45-AD7F-1418652859F4}"/>
              </a:ext>
            </a:extLst>
          </p:cNvPr>
          <p:cNvSpPr>
            <a:spLocks noGrp="1"/>
          </p:cNvSpPr>
          <p:nvPr>
            <p:ph type="body" sz="quarter" idx="12"/>
          </p:nvPr>
        </p:nvSpPr>
        <p:spPr/>
        <p:txBody>
          <a:bodyPr/>
          <a:lstStyle/>
          <a:p>
            <a:r>
              <a:rPr lang="en-US" dirty="0">
                <a:ea typeface="MS PGothic" panose="020B0600070205080204" pitchFamily="34" charset="-128"/>
              </a:rPr>
              <a:t>3.1  Stack</a:t>
            </a:r>
          </a:p>
        </p:txBody>
      </p:sp>
      <p:sp>
        <p:nvSpPr>
          <p:cNvPr id="26" name="Slide Number Placeholder 4">
            <a:extLst>
              <a:ext uri="{FF2B5EF4-FFF2-40B4-BE49-F238E27FC236}">
                <a16:creationId xmlns:a16="http://schemas.microsoft.com/office/drawing/2014/main" id="{F2E61259-2B50-5746-B5DF-1DBF1F82F3A1}"/>
              </a:ext>
            </a:extLst>
          </p:cNvPr>
          <p:cNvSpPr>
            <a:spLocks noGrp="1"/>
          </p:cNvSpPr>
          <p:nvPr>
            <p:ph type="sldNum" sz="quarter" idx="4294967295"/>
          </p:nvPr>
        </p:nvSpPr>
        <p:spPr>
          <a:xfrm>
            <a:off x="8648700" y="4884738"/>
            <a:ext cx="495300" cy="274637"/>
          </a:xfrm>
          <a:prstGeom prst="rect">
            <a:avLst/>
          </a:prstGeom>
        </p:spPr>
        <p:txBody>
          <a:bodyPr>
            <a:no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fld id="{3945D0FD-48F1-4D72-80C5-FFB60B92A834}" type="slidenum">
              <a:rPr kumimoji="0" lang="en-US" sz="900" b="0" i="0" u="none" strike="noStrike" kern="1200" cap="none" spc="0" normalizeH="0" baseline="0" noProof="0" smtClean="0">
                <a:ln>
                  <a:noFill/>
                </a:ln>
                <a:solidFill>
                  <a:srgbClr val="282828"/>
                </a:solidFill>
                <a:effectLst/>
                <a:uLnTx/>
                <a:uFillTx/>
                <a:latin typeface="CiscoSansTT ExtraLight"/>
                <a:ea typeface="MS PGothic" panose="020B0600070205080204" pitchFamily="34" charset="-128"/>
              </a:rPr>
              <a:pPr marL="0" marR="0" lvl="0" indent="0" algn="l" defTabSz="457200" rtl="0" eaLnBrk="1" fontAlgn="base" latinLnBrk="0" hangingPunct="1">
                <a:lnSpc>
                  <a:spcPct val="100000"/>
                </a:lnSpc>
                <a:spcBef>
                  <a:spcPct val="0"/>
                </a:spcBef>
                <a:spcAft>
                  <a:spcPct val="0"/>
                </a:spcAft>
                <a:buClrTx/>
                <a:buSzTx/>
                <a:buFontTx/>
                <a:buNone/>
                <a:tabLst/>
                <a:defRPr/>
              </a:pPr>
              <a:t>78</a:t>
            </a:fld>
            <a:endParaRPr kumimoji="0" lang="en-US" sz="900" b="0" i="0" u="none" strike="noStrike" kern="1200" cap="none" spc="0" normalizeH="0" baseline="0" noProof="0">
              <a:ln>
                <a:noFill/>
              </a:ln>
              <a:solidFill>
                <a:srgbClr val="282828"/>
              </a:solidFill>
              <a:effectLst/>
              <a:uLnTx/>
              <a:uFillTx/>
              <a:latin typeface="CiscoSansTT ExtraLight"/>
              <a:ea typeface="MS PGothic" panose="020B0600070205080204" pitchFamily="34" charset="-128"/>
            </a:endParaRPr>
          </a:p>
        </p:txBody>
      </p:sp>
      <p:pic>
        <p:nvPicPr>
          <p:cNvPr id="27" name="Picture 26">
            <a:extLst>
              <a:ext uri="{FF2B5EF4-FFF2-40B4-BE49-F238E27FC236}">
                <a16:creationId xmlns:a16="http://schemas.microsoft.com/office/drawing/2014/main" id="{DB4C3651-B75B-7448-91DA-BCC2BA65F72E}"/>
              </a:ext>
            </a:extLst>
          </p:cNvPr>
          <p:cNvPicPr>
            <a:picLocks noChangeAspect="1"/>
          </p:cNvPicPr>
          <p:nvPr/>
        </p:nvPicPr>
        <p:blipFill>
          <a:blip r:embed="rId2" cstate="hqprint">
            <a:extLst>
              <a:ext uri="{28A0092B-C50C-407E-A947-70E740481C1C}">
                <a14:useLocalDpi xmlns:a14="http://schemas.microsoft.com/office/drawing/2010/main"/>
              </a:ext>
            </a:extLst>
          </a:blip>
          <a:stretch>
            <a:fillRect/>
          </a:stretch>
        </p:blipFill>
        <p:spPr>
          <a:xfrm>
            <a:off x="1873751" y="1720555"/>
            <a:ext cx="1656787" cy="1316155"/>
          </a:xfrm>
          <a:prstGeom prst="rect">
            <a:avLst/>
          </a:prstGeom>
        </p:spPr>
      </p:pic>
      <p:sp>
        <p:nvSpPr>
          <p:cNvPr id="32" name="TextBox 31">
            <a:extLst>
              <a:ext uri="{FF2B5EF4-FFF2-40B4-BE49-F238E27FC236}">
                <a16:creationId xmlns:a16="http://schemas.microsoft.com/office/drawing/2014/main" id="{B6855D0D-D9AD-1243-A8E2-F0A4E0B6E113}"/>
              </a:ext>
            </a:extLst>
          </p:cNvPr>
          <p:cNvSpPr txBox="1"/>
          <p:nvPr/>
        </p:nvSpPr>
        <p:spPr>
          <a:xfrm>
            <a:off x="2214424" y="2149889"/>
            <a:ext cx="1067035" cy="169277"/>
          </a:xfrm>
          <a:prstGeom prst="rect">
            <a:avLst/>
          </a:prstGeom>
          <a:solidFill>
            <a:schemeClr val="accent2"/>
          </a:solidFill>
          <a:ln>
            <a:solidFill>
              <a:schemeClr val="bg2"/>
            </a:solidFill>
          </a:ln>
        </p:spPr>
        <p:txBody>
          <a:bodyPr wrap="square" lIns="0" tIns="0" rIns="0" bIns="0" rtlCol="0">
            <a:spAutoFit/>
          </a:bodyPr>
          <a:lstStyle/>
          <a:p>
            <a:pPr marL="0" marR="0" lvl="0" indent="0" algn="ctr" defTabSz="457189" rtl="0" eaLnBrk="1" fontAlgn="base" latinLnBrk="0" hangingPunct="1">
              <a:lnSpc>
                <a:spcPct val="100000"/>
              </a:lnSpc>
              <a:spcBef>
                <a:spcPct val="0"/>
              </a:spcBef>
              <a:spcAft>
                <a:spcPct val="0"/>
              </a:spcAft>
              <a:buClrTx/>
              <a:buSzTx/>
              <a:buFontTx/>
              <a:buNone/>
              <a:tabLst/>
              <a:defRPr/>
            </a:pPr>
            <a:r>
              <a:rPr kumimoji="0" lang="en-US" sz="1100" b="1" i="0" u="none" strike="noStrike" kern="1200" cap="none" spc="0" normalizeH="0" baseline="0" noProof="0" dirty="0">
                <a:ln>
                  <a:noFill/>
                </a:ln>
                <a:solidFill>
                  <a:srgbClr val="FFFFFF"/>
                </a:solidFill>
                <a:effectLst/>
                <a:uLnTx/>
                <a:uFillTx/>
                <a:latin typeface="CiscoSansTT ExtraLight"/>
                <a:ea typeface="ＭＳ Ｐゴシック" charset="0"/>
              </a:rPr>
              <a:t>StackWise-A</a:t>
            </a:r>
          </a:p>
        </p:txBody>
      </p:sp>
      <p:sp>
        <p:nvSpPr>
          <p:cNvPr id="33" name="TextBox 32">
            <a:extLst>
              <a:ext uri="{FF2B5EF4-FFF2-40B4-BE49-F238E27FC236}">
                <a16:creationId xmlns:a16="http://schemas.microsoft.com/office/drawing/2014/main" id="{78F03C76-7A33-4F4B-98FC-CCA113B5E9D7}"/>
              </a:ext>
            </a:extLst>
          </p:cNvPr>
          <p:cNvSpPr txBox="1"/>
          <p:nvPr/>
        </p:nvSpPr>
        <p:spPr>
          <a:xfrm>
            <a:off x="2214424" y="2326162"/>
            <a:ext cx="1067036" cy="169277"/>
          </a:xfrm>
          <a:prstGeom prst="rect">
            <a:avLst/>
          </a:prstGeom>
          <a:solidFill>
            <a:schemeClr val="tx2"/>
          </a:solidFill>
          <a:ln>
            <a:solidFill>
              <a:schemeClr val="bg2"/>
            </a:solidFill>
          </a:ln>
        </p:spPr>
        <p:txBody>
          <a:bodyPr wrap="square" lIns="0" tIns="0" rIns="0" bIns="0" rtlCol="0">
            <a:spAutoFit/>
          </a:bodyPr>
          <a:lstStyle/>
          <a:p>
            <a:pPr marL="0" marR="0" lvl="0" indent="0" algn="ctr" defTabSz="457189" rtl="0" eaLnBrk="1" fontAlgn="base" latinLnBrk="0" hangingPunct="1">
              <a:lnSpc>
                <a:spcPct val="100000"/>
              </a:lnSpc>
              <a:spcBef>
                <a:spcPct val="0"/>
              </a:spcBef>
              <a:spcAft>
                <a:spcPct val="0"/>
              </a:spcAft>
              <a:buClrTx/>
              <a:buSzTx/>
              <a:buFontTx/>
              <a:buNone/>
              <a:tabLst/>
              <a:defRPr/>
            </a:pPr>
            <a:r>
              <a:rPr kumimoji="0" lang="en-US" sz="1100" b="1" i="0" u="none" strike="noStrike" kern="1200" cap="none" spc="0" normalizeH="0" baseline="0" noProof="0" dirty="0">
                <a:ln>
                  <a:noFill/>
                </a:ln>
                <a:solidFill>
                  <a:srgbClr val="FFFFFF"/>
                </a:solidFill>
                <a:effectLst/>
                <a:uLnTx/>
                <a:uFillTx/>
                <a:latin typeface="CiscoSansTT ExtraLight"/>
                <a:ea typeface="ＭＳ Ｐゴシック" charset="0"/>
              </a:rPr>
              <a:t>ICS</a:t>
            </a:r>
          </a:p>
        </p:txBody>
      </p:sp>
      <p:pic>
        <p:nvPicPr>
          <p:cNvPr id="34" name="Picture 33">
            <a:extLst>
              <a:ext uri="{FF2B5EF4-FFF2-40B4-BE49-F238E27FC236}">
                <a16:creationId xmlns:a16="http://schemas.microsoft.com/office/drawing/2014/main" id="{60AD2C91-8E78-BB43-A4B1-9B87051E831C}"/>
              </a:ext>
            </a:extLst>
          </p:cNvPr>
          <p:cNvPicPr>
            <a:picLocks noChangeAspect="1"/>
          </p:cNvPicPr>
          <p:nvPr/>
        </p:nvPicPr>
        <p:blipFill>
          <a:blip r:embed="rId2" cstate="hqprint">
            <a:extLst>
              <a:ext uri="{28A0092B-C50C-407E-A947-70E740481C1C}">
                <a14:useLocalDpi xmlns:a14="http://schemas.microsoft.com/office/drawing/2010/main"/>
              </a:ext>
            </a:extLst>
          </a:blip>
          <a:stretch>
            <a:fillRect/>
          </a:stretch>
        </p:blipFill>
        <p:spPr>
          <a:xfrm>
            <a:off x="5246234" y="1749588"/>
            <a:ext cx="1656787" cy="1316155"/>
          </a:xfrm>
          <a:prstGeom prst="rect">
            <a:avLst/>
          </a:prstGeom>
        </p:spPr>
      </p:pic>
      <p:sp>
        <p:nvSpPr>
          <p:cNvPr id="35" name="TextBox 34">
            <a:extLst>
              <a:ext uri="{FF2B5EF4-FFF2-40B4-BE49-F238E27FC236}">
                <a16:creationId xmlns:a16="http://schemas.microsoft.com/office/drawing/2014/main" id="{A7F9787C-B894-0B44-9F74-A1CBD9E9BFBE}"/>
              </a:ext>
            </a:extLst>
          </p:cNvPr>
          <p:cNvSpPr txBox="1"/>
          <p:nvPr/>
        </p:nvSpPr>
        <p:spPr>
          <a:xfrm>
            <a:off x="5667259" y="2149889"/>
            <a:ext cx="1067035" cy="169277"/>
          </a:xfrm>
          <a:prstGeom prst="rect">
            <a:avLst/>
          </a:prstGeom>
          <a:solidFill>
            <a:schemeClr val="accent1"/>
          </a:solidFill>
          <a:ln>
            <a:solidFill>
              <a:schemeClr val="bg2"/>
            </a:solidFill>
          </a:ln>
        </p:spPr>
        <p:txBody>
          <a:bodyPr wrap="square" lIns="0" tIns="0" rIns="0" bIns="0" rtlCol="0">
            <a:spAutoFit/>
          </a:bodyPr>
          <a:lstStyle/>
          <a:p>
            <a:pPr marL="0" marR="0" lvl="0" indent="0" algn="ctr" defTabSz="457189" rtl="0" eaLnBrk="1" fontAlgn="base" latinLnBrk="0" hangingPunct="1">
              <a:lnSpc>
                <a:spcPct val="100000"/>
              </a:lnSpc>
              <a:spcBef>
                <a:spcPct val="0"/>
              </a:spcBef>
              <a:spcAft>
                <a:spcPct val="0"/>
              </a:spcAft>
              <a:buClrTx/>
              <a:buSzTx/>
              <a:buFontTx/>
              <a:buNone/>
              <a:tabLst/>
              <a:defRPr/>
            </a:pPr>
            <a:r>
              <a:rPr kumimoji="0" lang="en-US" sz="1100" b="1" i="0" u="none" strike="noStrike" kern="1200" cap="none" spc="0" normalizeH="0" baseline="0" noProof="0" dirty="0">
                <a:ln>
                  <a:noFill/>
                </a:ln>
                <a:solidFill>
                  <a:srgbClr val="FFFFFF"/>
                </a:solidFill>
                <a:effectLst/>
                <a:uLnTx/>
                <a:uFillTx/>
                <a:latin typeface="CiscoSansTT ExtraLight"/>
                <a:ea typeface="ＭＳ Ｐゴシック" charset="0"/>
              </a:rPr>
              <a:t>StackWise-S</a:t>
            </a:r>
          </a:p>
        </p:txBody>
      </p:sp>
      <p:sp>
        <p:nvSpPr>
          <p:cNvPr id="36" name="TextBox 35">
            <a:extLst>
              <a:ext uri="{FF2B5EF4-FFF2-40B4-BE49-F238E27FC236}">
                <a16:creationId xmlns:a16="http://schemas.microsoft.com/office/drawing/2014/main" id="{8E2C2AC8-2122-A947-BD1F-080FD982FAF5}"/>
              </a:ext>
            </a:extLst>
          </p:cNvPr>
          <p:cNvSpPr txBox="1"/>
          <p:nvPr/>
        </p:nvSpPr>
        <p:spPr>
          <a:xfrm>
            <a:off x="5667259" y="2326162"/>
            <a:ext cx="1067036" cy="169277"/>
          </a:xfrm>
          <a:prstGeom prst="rect">
            <a:avLst/>
          </a:prstGeom>
          <a:solidFill>
            <a:schemeClr val="tx2"/>
          </a:solidFill>
          <a:ln>
            <a:solidFill>
              <a:schemeClr val="bg2"/>
            </a:solidFill>
          </a:ln>
        </p:spPr>
        <p:txBody>
          <a:bodyPr wrap="square" lIns="0" tIns="0" rIns="0" bIns="0" rtlCol="0">
            <a:spAutoFit/>
          </a:bodyPr>
          <a:lstStyle/>
          <a:p>
            <a:pPr marL="0" marR="0" lvl="0" indent="0" algn="ctr" defTabSz="457189" rtl="0" eaLnBrk="1" fontAlgn="base" latinLnBrk="0" hangingPunct="1">
              <a:lnSpc>
                <a:spcPct val="100000"/>
              </a:lnSpc>
              <a:spcBef>
                <a:spcPct val="0"/>
              </a:spcBef>
              <a:spcAft>
                <a:spcPct val="0"/>
              </a:spcAft>
              <a:buClrTx/>
              <a:buSzTx/>
              <a:buFontTx/>
              <a:buNone/>
              <a:tabLst/>
              <a:defRPr/>
            </a:pPr>
            <a:r>
              <a:rPr kumimoji="0" lang="en-US" sz="1100" b="1" i="0" u="none" strike="noStrike" kern="1200" cap="none" spc="0" normalizeH="0" baseline="0" noProof="0" dirty="0">
                <a:ln>
                  <a:noFill/>
                </a:ln>
                <a:solidFill>
                  <a:srgbClr val="FFFFFF"/>
                </a:solidFill>
                <a:effectLst/>
                <a:uLnTx/>
                <a:uFillTx/>
                <a:latin typeface="CiscoSansTT ExtraLight"/>
                <a:ea typeface="ＭＳ Ｐゴシック" charset="0"/>
              </a:rPr>
              <a:t>ICS</a:t>
            </a:r>
          </a:p>
        </p:txBody>
      </p:sp>
      <p:sp>
        <p:nvSpPr>
          <p:cNvPr id="37" name="Rounded Rectangle 36">
            <a:extLst>
              <a:ext uri="{FF2B5EF4-FFF2-40B4-BE49-F238E27FC236}">
                <a16:creationId xmlns:a16="http://schemas.microsoft.com/office/drawing/2014/main" id="{1ACD157F-1B2A-CC42-9E08-69CCB49707BE}"/>
              </a:ext>
            </a:extLst>
          </p:cNvPr>
          <p:cNvSpPr/>
          <p:nvPr/>
        </p:nvSpPr>
        <p:spPr>
          <a:xfrm>
            <a:off x="903642" y="1692322"/>
            <a:ext cx="6858000" cy="1669103"/>
          </a:xfrm>
          <a:prstGeom prst="roundRect">
            <a:avLst/>
          </a:prstGeom>
          <a:noFill/>
          <a:ln>
            <a:solidFill>
              <a:schemeClr val="accent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38" name="TextBox 37">
            <a:extLst>
              <a:ext uri="{FF2B5EF4-FFF2-40B4-BE49-F238E27FC236}">
                <a16:creationId xmlns:a16="http://schemas.microsoft.com/office/drawing/2014/main" id="{3BE21FF8-0054-4948-AA34-FF28E8359EEE}"/>
              </a:ext>
            </a:extLst>
          </p:cNvPr>
          <p:cNvSpPr txBox="1"/>
          <p:nvPr/>
        </p:nvSpPr>
        <p:spPr>
          <a:xfrm>
            <a:off x="2214424" y="3087927"/>
            <a:ext cx="1067035" cy="169277"/>
          </a:xfrm>
          <a:prstGeom prst="rect">
            <a:avLst/>
          </a:prstGeom>
          <a:solidFill>
            <a:schemeClr val="accent2"/>
          </a:solidFill>
          <a:ln>
            <a:solidFill>
              <a:schemeClr val="bg2"/>
            </a:solidFill>
          </a:ln>
        </p:spPr>
        <p:txBody>
          <a:bodyPr wrap="square" lIns="0" tIns="0" rIns="0" bIns="0" rtlCol="0">
            <a:spAutoFit/>
          </a:bodyPr>
          <a:lstStyle/>
          <a:p>
            <a:pPr marL="0" marR="0" lvl="0" indent="0" algn="ctr" defTabSz="457189" rtl="0" eaLnBrk="1" fontAlgn="base" latinLnBrk="0" hangingPunct="1">
              <a:lnSpc>
                <a:spcPct val="100000"/>
              </a:lnSpc>
              <a:spcBef>
                <a:spcPct val="0"/>
              </a:spcBef>
              <a:spcAft>
                <a:spcPct val="0"/>
              </a:spcAft>
              <a:buClrTx/>
              <a:buSzTx/>
              <a:buFontTx/>
              <a:buNone/>
              <a:tabLst/>
              <a:defRPr/>
            </a:pPr>
            <a:r>
              <a:rPr kumimoji="0" lang="ja-JP" altLang="en-US" sz="1100" b="1" i="0" u="none" strike="noStrike" kern="1200" cap="none" spc="0" normalizeH="0" baseline="0" noProof="0" dirty="0">
                <a:ln>
                  <a:noFill/>
                </a:ln>
                <a:solidFill>
                  <a:srgbClr val="FFFFFF"/>
                </a:solidFill>
                <a:effectLst/>
                <a:uLnTx/>
                <a:uFillTx/>
                <a:latin typeface="CiscoSansTT ExtraLight"/>
                <a:ea typeface="ＭＳ Ｐゴシック" charset="0"/>
              </a:rPr>
              <a:t>シャーシ</a:t>
            </a:r>
            <a:r>
              <a:rPr kumimoji="0" lang="en-US" altLang="ja-JP" sz="1100" b="1" i="0" u="none" strike="noStrike" kern="1200" cap="none" spc="0" normalizeH="0" baseline="0" noProof="0" dirty="0">
                <a:ln>
                  <a:noFill/>
                </a:ln>
                <a:solidFill>
                  <a:srgbClr val="FFFFFF"/>
                </a:solidFill>
                <a:effectLst/>
                <a:uLnTx/>
                <a:uFillTx/>
                <a:latin typeface="CiscoSansTT ExtraLight"/>
                <a:ea typeface="ＭＳ Ｐゴシック" charset="0"/>
              </a:rPr>
              <a:t>1</a:t>
            </a:r>
            <a:endParaRPr kumimoji="0" lang="en-US" sz="1100" b="1" i="0" u="none" strike="noStrike" kern="1200" cap="none" spc="0" normalizeH="0" baseline="0" noProof="0" dirty="0">
              <a:ln>
                <a:noFill/>
              </a:ln>
              <a:solidFill>
                <a:srgbClr val="FFFFFF"/>
              </a:solidFill>
              <a:effectLst/>
              <a:uLnTx/>
              <a:uFillTx/>
              <a:latin typeface="CiscoSansTT ExtraLight"/>
              <a:ea typeface="ＭＳ Ｐゴシック" charset="0"/>
            </a:endParaRPr>
          </a:p>
        </p:txBody>
      </p:sp>
      <p:sp>
        <p:nvSpPr>
          <p:cNvPr id="39" name="TextBox 38">
            <a:extLst>
              <a:ext uri="{FF2B5EF4-FFF2-40B4-BE49-F238E27FC236}">
                <a16:creationId xmlns:a16="http://schemas.microsoft.com/office/drawing/2014/main" id="{DC5847DB-BD2D-6244-B8A1-FAE07C63EA6C}"/>
              </a:ext>
            </a:extLst>
          </p:cNvPr>
          <p:cNvSpPr txBox="1"/>
          <p:nvPr/>
        </p:nvSpPr>
        <p:spPr>
          <a:xfrm>
            <a:off x="5664153" y="3102345"/>
            <a:ext cx="1067035" cy="169277"/>
          </a:xfrm>
          <a:prstGeom prst="rect">
            <a:avLst/>
          </a:prstGeom>
          <a:solidFill>
            <a:schemeClr val="accent1"/>
          </a:solidFill>
          <a:ln>
            <a:solidFill>
              <a:schemeClr val="bg2"/>
            </a:solidFill>
          </a:ln>
        </p:spPr>
        <p:txBody>
          <a:bodyPr wrap="square" lIns="0" tIns="0" rIns="0" bIns="0" rtlCol="0">
            <a:spAutoFit/>
          </a:bodyPr>
          <a:lstStyle/>
          <a:p>
            <a:pPr marL="0" marR="0" lvl="0" indent="0" algn="ctr" defTabSz="457189" rtl="0" eaLnBrk="1" fontAlgn="base" latinLnBrk="0" hangingPunct="1">
              <a:lnSpc>
                <a:spcPct val="100000"/>
              </a:lnSpc>
              <a:spcBef>
                <a:spcPct val="0"/>
              </a:spcBef>
              <a:spcAft>
                <a:spcPct val="0"/>
              </a:spcAft>
              <a:buClrTx/>
              <a:buSzTx/>
              <a:buFontTx/>
              <a:buNone/>
              <a:tabLst/>
              <a:defRPr/>
            </a:pPr>
            <a:r>
              <a:rPr kumimoji="0" lang="ja-JP" altLang="en-US" sz="1100" b="1" i="0" u="none" strike="noStrike" kern="1200" cap="none" spc="0" normalizeH="0" baseline="0" noProof="0" dirty="0">
                <a:ln>
                  <a:noFill/>
                </a:ln>
                <a:solidFill>
                  <a:srgbClr val="FFFFFF"/>
                </a:solidFill>
                <a:effectLst/>
                <a:uLnTx/>
                <a:uFillTx/>
                <a:latin typeface="CiscoSansTT ExtraLight"/>
                <a:ea typeface="ＭＳ Ｐゴシック" charset="0"/>
              </a:rPr>
              <a:t>シャーシ</a:t>
            </a:r>
            <a:r>
              <a:rPr kumimoji="0" lang="en-US" altLang="ja-JP" sz="1100" b="1" i="0" u="none" strike="noStrike" kern="1200" cap="none" spc="0" normalizeH="0" baseline="0" noProof="0" dirty="0">
                <a:ln>
                  <a:noFill/>
                </a:ln>
                <a:solidFill>
                  <a:srgbClr val="FFFFFF"/>
                </a:solidFill>
                <a:effectLst/>
                <a:uLnTx/>
                <a:uFillTx/>
                <a:latin typeface="CiscoSansTT ExtraLight"/>
                <a:ea typeface="ＭＳ Ｐゴシック" charset="0"/>
              </a:rPr>
              <a:t>2</a:t>
            </a:r>
            <a:endParaRPr kumimoji="0" lang="en-US" sz="1100" b="1" i="0" u="none" strike="noStrike" kern="1200" cap="none" spc="0" normalizeH="0" baseline="0" noProof="0" dirty="0">
              <a:ln>
                <a:noFill/>
              </a:ln>
              <a:solidFill>
                <a:srgbClr val="FFFFFF"/>
              </a:solidFill>
              <a:effectLst/>
              <a:uLnTx/>
              <a:uFillTx/>
              <a:latin typeface="CiscoSansTT ExtraLight"/>
              <a:ea typeface="ＭＳ Ｐゴシック" charset="0"/>
            </a:endParaRPr>
          </a:p>
        </p:txBody>
      </p:sp>
      <p:sp>
        <p:nvSpPr>
          <p:cNvPr id="40" name="Curved Down Arrow 39">
            <a:extLst>
              <a:ext uri="{FF2B5EF4-FFF2-40B4-BE49-F238E27FC236}">
                <a16:creationId xmlns:a16="http://schemas.microsoft.com/office/drawing/2014/main" id="{AFB5EE7D-062F-B44E-988C-4A7FFF1021D5}"/>
              </a:ext>
            </a:extLst>
          </p:cNvPr>
          <p:cNvSpPr/>
          <p:nvPr/>
        </p:nvSpPr>
        <p:spPr>
          <a:xfrm>
            <a:off x="3133085" y="1731563"/>
            <a:ext cx="2746155" cy="412331"/>
          </a:xfrm>
          <a:prstGeom prst="curvedDownArrow">
            <a:avLst/>
          </a:prstGeom>
          <a:solidFill>
            <a:schemeClr val="accent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n-ea"/>
              <a:cs typeface="+mn-cs"/>
            </a:endParaRPr>
          </a:p>
        </p:txBody>
      </p:sp>
      <p:sp>
        <p:nvSpPr>
          <p:cNvPr id="41" name="Rounded Rectangle 40">
            <a:extLst>
              <a:ext uri="{FF2B5EF4-FFF2-40B4-BE49-F238E27FC236}">
                <a16:creationId xmlns:a16="http://schemas.microsoft.com/office/drawing/2014/main" id="{1CC0DA40-F4AC-8641-B5ED-4C5D99AAC87A}"/>
              </a:ext>
            </a:extLst>
          </p:cNvPr>
          <p:cNvSpPr/>
          <p:nvPr/>
        </p:nvSpPr>
        <p:spPr>
          <a:xfrm>
            <a:off x="4115811" y="1232415"/>
            <a:ext cx="643126" cy="260127"/>
          </a:xfrm>
          <a:prstGeom prst="roundRect">
            <a:avLst/>
          </a:prstGeom>
          <a:solidFill>
            <a:schemeClr val="accent2">
              <a:lumMod val="5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189"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CiscoSansTT ExtraLight"/>
                <a:ea typeface="+mn-ea"/>
                <a:cs typeface="+mn-cs"/>
              </a:rPr>
              <a:t>SSO</a:t>
            </a:r>
          </a:p>
        </p:txBody>
      </p:sp>
      <p:sp>
        <p:nvSpPr>
          <p:cNvPr id="42" name="Curved Right Arrow 41">
            <a:extLst>
              <a:ext uri="{FF2B5EF4-FFF2-40B4-BE49-F238E27FC236}">
                <a16:creationId xmlns:a16="http://schemas.microsoft.com/office/drawing/2014/main" id="{0A912A8C-80D6-F14B-B89A-80FD45E0CCAC}"/>
              </a:ext>
            </a:extLst>
          </p:cNvPr>
          <p:cNvSpPr/>
          <p:nvPr/>
        </p:nvSpPr>
        <p:spPr>
          <a:xfrm>
            <a:off x="1857805" y="2088643"/>
            <a:ext cx="330064" cy="507077"/>
          </a:xfrm>
          <a:prstGeom prst="curvedRightArrow">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n-ea"/>
              <a:cs typeface="+mn-cs"/>
            </a:endParaRPr>
          </a:p>
        </p:txBody>
      </p:sp>
      <p:sp>
        <p:nvSpPr>
          <p:cNvPr id="43" name="Rounded Rectangle 42">
            <a:extLst>
              <a:ext uri="{FF2B5EF4-FFF2-40B4-BE49-F238E27FC236}">
                <a16:creationId xmlns:a16="http://schemas.microsoft.com/office/drawing/2014/main" id="{BD96277B-3F54-494D-8DFE-2024439A5EB5}"/>
              </a:ext>
            </a:extLst>
          </p:cNvPr>
          <p:cNvSpPr/>
          <p:nvPr/>
        </p:nvSpPr>
        <p:spPr>
          <a:xfrm>
            <a:off x="1422035" y="2241057"/>
            <a:ext cx="569485" cy="169278"/>
          </a:xfrm>
          <a:prstGeom prst="roundRect">
            <a:avLst/>
          </a:prstGeom>
          <a:solidFill>
            <a:schemeClr val="tx2">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189"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CiscoSansTT ExtraLight"/>
                <a:ea typeface="+mn-ea"/>
                <a:cs typeface="+mn-cs"/>
              </a:rPr>
              <a:t>RPR</a:t>
            </a:r>
          </a:p>
        </p:txBody>
      </p:sp>
      <p:sp>
        <p:nvSpPr>
          <p:cNvPr id="44" name="Rounded Rectangle 43">
            <a:extLst>
              <a:ext uri="{FF2B5EF4-FFF2-40B4-BE49-F238E27FC236}">
                <a16:creationId xmlns:a16="http://schemas.microsoft.com/office/drawing/2014/main" id="{CAD413CE-50A1-4440-B238-8FDDD0A1E0BA}"/>
              </a:ext>
            </a:extLst>
          </p:cNvPr>
          <p:cNvSpPr/>
          <p:nvPr/>
        </p:nvSpPr>
        <p:spPr>
          <a:xfrm rot="16200000">
            <a:off x="4408186" y="1242310"/>
            <a:ext cx="45587" cy="1795067"/>
          </a:xfrm>
          <a:prstGeom prst="roundRect">
            <a:avLst/>
          </a:prstGeom>
          <a:solidFill>
            <a:schemeClr val="accent4"/>
          </a:solidFill>
          <a:ln>
            <a:solidFill>
              <a:schemeClr val="accent5"/>
            </a:solidFill>
          </a:ln>
          <a:effectLst/>
          <a:scene3d>
            <a:camera prst="orthographicFront"/>
            <a:lightRig rig="threePt" dir="t"/>
          </a:scene3d>
          <a:sp3d>
            <a:bevelT w="12700" h="508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45" name="TextBox 44">
            <a:extLst>
              <a:ext uri="{FF2B5EF4-FFF2-40B4-BE49-F238E27FC236}">
                <a16:creationId xmlns:a16="http://schemas.microsoft.com/office/drawing/2014/main" id="{CACE150F-A63F-B54B-AAF4-D2140749520C}"/>
              </a:ext>
            </a:extLst>
          </p:cNvPr>
          <p:cNvSpPr txBox="1"/>
          <p:nvPr/>
        </p:nvSpPr>
        <p:spPr>
          <a:xfrm>
            <a:off x="4207888" y="1843410"/>
            <a:ext cx="360996" cy="207749"/>
          </a:xfrm>
          <a:prstGeom prst="rect">
            <a:avLst/>
          </a:prstGeom>
          <a:noFill/>
        </p:spPr>
        <p:txBody>
          <a:bodyPr wrap="none" rtlCol="0">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en-US" sz="750" b="0" i="0" u="none" strike="noStrike" kern="1200" cap="none" spc="0" normalizeH="0" baseline="0" noProof="0" dirty="0">
                <a:ln>
                  <a:noFill/>
                </a:ln>
                <a:solidFill>
                  <a:srgbClr val="282828"/>
                </a:solidFill>
                <a:effectLst/>
                <a:uLnTx/>
                <a:uFillTx/>
                <a:latin typeface="CiscoSansTT ExtraLight"/>
                <a:ea typeface="ＭＳ Ｐゴシック" charset="0"/>
              </a:rPr>
              <a:t>SVL</a:t>
            </a:r>
          </a:p>
        </p:txBody>
      </p:sp>
      <p:sp>
        <p:nvSpPr>
          <p:cNvPr id="46" name="Rounded Rectangle 45">
            <a:extLst>
              <a:ext uri="{FF2B5EF4-FFF2-40B4-BE49-F238E27FC236}">
                <a16:creationId xmlns:a16="http://schemas.microsoft.com/office/drawing/2014/main" id="{6C0838BC-10C0-D449-815B-AC1F2D5574B5}"/>
              </a:ext>
            </a:extLst>
          </p:cNvPr>
          <p:cNvSpPr/>
          <p:nvPr/>
        </p:nvSpPr>
        <p:spPr>
          <a:xfrm rot="16200000">
            <a:off x="4403077" y="1657113"/>
            <a:ext cx="34289" cy="1795066"/>
          </a:xfrm>
          <a:prstGeom prst="roundRect">
            <a:avLst/>
          </a:prstGeom>
          <a:solidFill>
            <a:schemeClr val="accent4"/>
          </a:solidFill>
          <a:ln>
            <a:solidFill>
              <a:schemeClr val="accent5"/>
            </a:solidFill>
          </a:ln>
          <a:effectLst/>
          <a:scene3d>
            <a:camera prst="orthographicFront"/>
            <a:lightRig rig="threePt" dir="t"/>
          </a:scene3d>
          <a:sp3d>
            <a:bevelT w="12700" h="508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47" name="TextBox 46">
            <a:extLst>
              <a:ext uri="{FF2B5EF4-FFF2-40B4-BE49-F238E27FC236}">
                <a16:creationId xmlns:a16="http://schemas.microsoft.com/office/drawing/2014/main" id="{5778E284-15C5-1F4F-A867-5E5D1C9A0146}"/>
              </a:ext>
            </a:extLst>
          </p:cNvPr>
          <p:cNvSpPr txBox="1"/>
          <p:nvPr/>
        </p:nvSpPr>
        <p:spPr>
          <a:xfrm>
            <a:off x="4232724" y="2379138"/>
            <a:ext cx="380232" cy="207749"/>
          </a:xfrm>
          <a:prstGeom prst="rect">
            <a:avLst/>
          </a:prstGeom>
          <a:noFill/>
        </p:spPr>
        <p:txBody>
          <a:bodyPr wrap="none" rtlCol="0">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en-US" sz="750" b="0" i="0" u="none" strike="noStrike" kern="1200" cap="none" spc="0" normalizeH="0" baseline="0" noProof="0" dirty="0">
                <a:ln>
                  <a:noFill/>
                </a:ln>
                <a:solidFill>
                  <a:srgbClr val="282828"/>
                </a:solidFill>
                <a:effectLst/>
                <a:uLnTx/>
                <a:uFillTx/>
                <a:latin typeface="CiscoSansTT ExtraLight"/>
                <a:ea typeface="ＭＳ Ｐゴシック" charset="0"/>
              </a:rPr>
              <a:t>DAD</a:t>
            </a:r>
          </a:p>
        </p:txBody>
      </p:sp>
      <p:sp>
        <p:nvSpPr>
          <p:cNvPr id="48" name="Oval 47">
            <a:extLst>
              <a:ext uri="{FF2B5EF4-FFF2-40B4-BE49-F238E27FC236}">
                <a16:creationId xmlns:a16="http://schemas.microsoft.com/office/drawing/2014/main" id="{61C337BA-7DD4-1B4B-96E7-41F51FE0C0E8}"/>
              </a:ext>
            </a:extLst>
          </p:cNvPr>
          <p:cNvSpPr/>
          <p:nvPr/>
        </p:nvSpPr>
        <p:spPr>
          <a:xfrm>
            <a:off x="4332865" y="2003004"/>
            <a:ext cx="98114" cy="264445"/>
          </a:xfrm>
          <a:prstGeom prst="ellipse">
            <a:avLst/>
          </a:prstGeom>
          <a:noFill/>
          <a:ln>
            <a:solidFill>
              <a:schemeClr val="accent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TT ExtraLight"/>
              <a:ea typeface="+mn-ea"/>
              <a:cs typeface="+mn-cs"/>
            </a:endParaRPr>
          </a:p>
        </p:txBody>
      </p:sp>
      <p:graphicFrame>
        <p:nvGraphicFramePr>
          <p:cNvPr id="49" name="Table 48">
            <a:extLst>
              <a:ext uri="{FF2B5EF4-FFF2-40B4-BE49-F238E27FC236}">
                <a16:creationId xmlns:a16="http://schemas.microsoft.com/office/drawing/2014/main" id="{16569C8C-6E8C-6F49-A871-5BCCF46D839A}"/>
              </a:ext>
            </a:extLst>
          </p:cNvPr>
          <p:cNvGraphicFramePr>
            <a:graphicFrameLocks noGrp="1"/>
          </p:cNvGraphicFramePr>
          <p:nvPr/>
        </p:nvGraphicFramePr>
        <p:xfrm>
          <a:off x="584717" y="3423930"/>
          <a:ext cx="8033657" cy="1253490"/>
        </p:xfrm>
        <a:graphic>
          <a:graphicData uri="http://schemas.openxmlformats.org/drawingml/2006/table">
            <a:tbl>
              <a:tblPr firstRow="1" bandRow="1">
                <a:tableStyleId>{5C22544A-7EE6-4342-B048-85BDC9FD1C3A}</a:tableStyleId>
              </a:tblPr>
              <a:tblGrid>
                <a:gridCol w="940526">
                  <a:extLst>
                    <a:ext uri="{9D8B030D-6E8A-4147-A177-3AD203B41FA5}">
                      <a16:colId xmlns:a16="http://schemas.microsoft.com/office/drawing/2014/main" val="1692691941"/>
                    </a:ext>
                  </a:extLst>
                </a:gridCol>
                <a:gridCol w="2096589">
                  <a:extLst>
                    <a:ext uri="{9D8B030D-6E8A-4147-A177-3AD203B41FA5}">
                      <a16:colId xmlns:a16="http://schemas.microsoft.com/office/drawing/2014/main" val="1712600114"/>
                    </a:ext>
                  </a:extLst>
                </a:gridCol>
                <a:gridCol w="1783325">
                  <a:extLst>
                    <a:ext uri="{9D8B030D-6E8A-4147-A177-3AD203B41FA5}">
                      <a16:colId xmlns:a16="http://schemas.microsoft.com/office/drawing/2014/main" val="15381805"/>
                    </a:ext>
                  </a:extLst>
                </a:gridCol>
                <a:gridCol w="1524569">
                  <a:extLst>
                    <a:ext uri="{9D8B030D-6E8A-4147-A177-3AD203B41FA5}">
                      <a16:colId xmlns:a16="http://schemas.microsoft.com/office/drawing/2014/main" val="3593120461"/>
                    </a:ext>
                  </a:extLst>
                </a:gridCol>
                <a:gridCol w="1688648">
                  <a:extLst>
                    <a:ext uri="{9D8B030D-6E8A-4147-A177-3AD203B41FA5}">
                      <a16:colId xmlns:a16="http://schemas.microsoft.com/office/drawing/2014/main" val="3119393941"/>
                    </a:ext>
                  </a:extLst>
                </a:gridCol>
              </a:tblGrid>
              <a:tr h="180124">
                <a:tc>
                  <a:txBody>
                    <a:bodyPr/>
                    <a:lstStyle/>
                    <a:p>
                      <a:r>
                        <a:rPr lang="ja-JP" altLang="en-US" sz="1050" dirty="0">
                          <a:solidFill>
                            <a:schemeClr val="bg2"/>
                          </a:solidFill>
                        </a:rPr>
                        <a:t>役割</a:t>
                      </a:r>
                      <a:endParaRPr lang="en-US" sz="1050" dirty="0">
                        <a:solidFill>
                          <a:schemeClr val="bg2"/>
                        </a:solidFill>
                      </a:endParaRPr>
                    </a:p>
                  </a:txBody>
                  <a:tcPr marL="68580" marR="68580" marT="34290" marB="34290"/>
                </a:tc>
                <a:tc>
                  <a:txBody>
                    <a:bodyPr/>
                    <a:lstStyle/>
                    <a:p>
                      <a:r>
                        <a:rPr lang="ja-JP" altLang="en-US" sz="1050" dirty="0">
                          <a:solidFill>
                            <a:schemeClr val="bg2"/>
                          </a:solidFill>
                        </a:rPr>
                        <a:t>説明</a:t>
                      </a:r>
                      <a:endParaRPr lang="en-US" sz="1050" dirty="0">
                        <a:solidFill>
                          <a:schemeClr val="bg2"/>
                        </a:solidFill>
                      </a:endParaRPr>
                    </a:p>
                  </a:txBody>
                  <a:tcPr marL="68580" marR="68580" marT="34290" marB="34290"/>
                </a:tc>
                <a:tc>
                  <a:txBody>
                    <a:bodyPr/>
                    <a:lstStyle/>
                    <a:p>
                      <a:r>
                        <a:rPr lang="ja-JP" altLang="en-US" sz="1050" dirty="0">
                          <a:solidFill>
                            <a:schemeClr val="bg2"/>
                          </a:solidFill>
                        </a:rPr>
                        <a:t>コントロールプレーン制御</a:t>
                      </a:r>
                      <a:endParaRPr lang="en-US" sz="1050" dirty="0">
                        <a:solidFill>
                          <a:schemeClr val="bg2"/>
                        </a:solidFill>
                      </a:endParaRPr>
                    </a:p>
                  </a:txBody>
                  <a:tcPr marL="68580" marR="68580" marT="34290" marB="34290"/>
                </a:tc>
                <a:tc>
                  <a:txBody>
                    <a:bodyPr/>
                    <a:lstStyle/>
                    <a:p>
                      <a:r>
                        <a:rPr lang="ja-JP" altLang="en-US" sz="1050" dirty="0">
                          <a:solidFill>
                            <a:schemeClr val="bg2"/>
                          </a:solidFill>
                        </a:rPr>
                        <a:t>データプレーン制御</a:t>
                      </a:r>
                      <a:endParaRPr lang="en-US" sz="1050" dirty="0">
                        <a:solidFill>
                          <a:schemeClr val="bg2"/>
                        </a:solidFill>
                      </a:endParaRPr>
                    </a:p>
                  </a:txBody>
                  <a:tcPr marL="68580" marR="68580" marT="34290" marB="34290"/>
                </a:tc>
                <a:tc>
                  <a:txBody>
                    <a:bodyPr/>
                    <a:lstStyle/>
                    <a:p>
                      <a:r>
                        <a:rPr lang="ja-JP" altLang="en-US" sz="1050">
                          <a:solidFill>
                            <a:schemeClr val="bg2"/>
                          </a:solidFill>
                        </a:rPr>
                        <a:t>冗長技術</a:t>
                      </a:r>
                      <a:endParaRPr lang="en-US" sz="1050" dirty="0">
                        <a:solidFill>
                          <a:schemeClr val="bg2"/>
                        </a:solidFill>
                      </a:endParaRPr>
                    </a:p>
                  </a:txBody>
                  <a:tcPr marL="68580" marR="68580" marT="34290" marB="34290"/>
                </a:tc>
                <a:extLst>
                  <a:ext uri="{0D108BD9-81ED-4DB2-BD59-A6C34878D82A}">
                    <a16:rowId xmlns:a16="http://schemas.microsoft.com/office/drawing/2014/main" val="2141841136"/>
                  </a:ext>
                </a:extLst>
              </a:tr>
              <a:tr h="251970">
                <a:tc>
                  <a:txBody>
                    <a:bodyPr/>
                    <a:lstStyle/>
                    <a:p>
                      <a:r>
                        <a:rPr lang="en-US" sz="1000" dirty="0"/>
                        <a:t>StackWise-A</a:t>
                      </a:r>
                    </a:p>
                  </a:txBody>
                  <a:tcPr marL="68580" marR="68580" marT="34290" marB="34290"/>
                </a:tc>
                <a:tc>
                  <a:txBody>
                    <a:bodyPr/>
                    <a:lstStyle/>
                    <a:p>
                      <a:r>
                        <a:rPr lang="ja-JP" altLang="en-US" sz="1000" dirty="0"/>
                        <a:t>アクティブなシャーシ間の</a:t>
                      </a:r>
                      <a:endParaRPr lang="en-US" altLang="ja-JP" sz="1000" dirty="0"/>
                    </a:p>
                    <a:p>
                      <a:r>
                        <a:rPr lang="en-US" sz="1000" dirty="0" err="1"/>
                        <a:t>StackWise</a:t>
                      </a:r>
                      <a:r>
                        <a:rPr lang="en-US" sz="1000" dirty="0"/>
                        <a:t> Virtual</a:t>
                      </a:r>
                      <a:r>
                        <a:rPr lang="ja-JP" altLang="en-US" sz="1000" dirty="0"/>
                        <a:t>のアクティブ</a:t>
                      </a:r>
                      <a:endParaRPr lang="en-US" sz="1000" dirty="0"/>
                    </a:p>
                  </a:txBody>
                  <a:tcPr marL="68580" marR="68580" marT="34290" marB="34290"/>
                </a:tc>
                <a:tc>
                  <a:txBody>
                    <a:bodyPr/>
                    <a:lstStyle/>
                    <a:p>
                      <a:r>
                        <a:rPr lang="ja-JP" altLang="en-US" sz="1000" dirty="0"/>
                        <a:t>アクティブ</a:t>
                      </a:r>
                      <a:endParaRPr lang="en-US" sz="1000" dirty="0"/>
                    </a:p>
                  </a:txBody>
                  <a:tcPr marL="68580" marR="68580" marT="34290" marB="34290"/>
                </a:tc>
                <a:tc>
                  <a:txBody>
                    <a:bodyPr/>
                    <a:lstStyle/>
                    <a:p>
                      <a:r>
                        <a:rPr lang="ja-JP" altLang="en-US" sz="1000" dirty="0"/>
                        <a:t>アクティブ</a:t>
                      </a:r>
                      <a:endParaRPr lang="en-US" sz="1000" dirty="0"/>
                    </a:p>
                  </a:txBody>
                  <a:tcPr marL="68580" marR="68580" marT="34290" marB="34290"/>
                </a:tc>
                <a:tc>
                  <a:txBody>
                    <a:bodyPr/>
                    <a:lstStyle/>
                    <a:p>
                      <a:r>
                        <a:rPr lang="en-US" altLang="ja-JP" sz="1000" dirty="0"/>
                        <a:t>SSO</a:t>
                      </a:r>
                      <a:endParaRPr lang="en-US" sz="1000" dirty="0"/>
                    </a:p>
                  </a:txBody>
                  <a:tcPr marL="68580" marR="68580" marT="34290" marB="34290"/>
                </a:tc>
                <a:extLst>
                  <a:ext uri="{0D108BD9-81ED-4DB2-BD59-A6C34878D82A}">
                    <a16:rowId xmlns:a16="http://schemas.microsoft.com/office/drawing/2014/main" val="40992830"/>
                  </a:ext>
                </a:extLst>
              </a:tr>
              <a:tr h="277007">
                <a:tc>
                  <a:txBody>
                    <a:bodyPr/>
                    <a:lstStyle/>
                    <a:p>
                      <a:r>
                        <a:rPr lang="en-US" sz="1000" dirty="0"/>
                        <a:t>StackWise-S</a:t>
                      </a:r>
                    </a:p>
                  </a:txBody>
                  <a:tcPr marL="68580" marR="68580" marT="34290" marB="34290"/>
                </a:tc>
                <a:tc>
                  <a:txBody>
                    <a:bodyPr/>
                    <a:lstStyle/>
                    <a:p>
                      <a:r>
                        <a:rPr lang="ja-JP" altLang="en-US" sz="1000" dirty="0"/>
                        <a:t>アクティブなシャーシ間の</a:t>
                      </a:r>
                      <a:endParaRPr lang="en-US" altLang="ja-JP" sz="1000" dirty="0"/>
                    </a:p>
                    <a:p>
                      <a:r>
                        <a:rPr lang="en-US" sz="1000" dirty="0" err="1"/>
                        <a:t>StackWise</a:t>
                      </a:r>
                      <a:r>
                        <a:rPr lang="en-US" sz="1000" dirty="0"/>
                        <a:t> Virtual</a:t>
                      </a:r>
                      <a:r>
                        <a:rPr lang="ja-JP" altLang="en-US" sz="1000" dirty="0"/>
                        <a:t>のスタンバイ</a:t>
                      </a:r>
                      <a:endParaRPr lang="en-US" sz="1000" dirty="0"/>
                    </a:p>
                  </a:txBody>
                  <a:tcPr marL="68580" marR="68580" marT="34290" marB="34290"/>
                </a:tc>
                <a:tc>
                  <a:txBody>
                    <a:bodyPr/>
                    <a:lstStyle/>
                    <a:p>
                      <a:r>
                        <a:rPr lang="ja-JP" altLang="en-US" sz="1000" dirty="0"/>
                        <a:t>ホットスタンバイ</a:t>
                      </a:r>
                      <a:endParaRPr lang="en-US" sz="1000" dirty="0"/>
                    </a:p>
                  </a:txBody>
                  <a:tcPr marL="68580" marR="68580" marT="34290" marB="34290"/>
                </a:tc>
                <a:tc>
                  <a:txBody>
                    <a:bodyPr/>
                    <a:lstStyle/>
                    <a:p>
                      <a:r>
                        <a:rPr lang="ja-JP" altLang="en-US" sz="1000" dirty="0"/>
                        <a:t>アクティブ</a:t>
                      </a:r>
                      <a:endParaRPr lang="en-US" sz="1000" dirty="0"/>
                    </a:p>
                  </a:txBody>
                  <a:tcPr marL="68580" marR="68580" marT="34290" marB="34290"/>
                </a:tc>
                <a:tc>
                  <a:txBody>
                    <a:bodyPr/>
                    <a:lstStyle/>
                    <a:p>
                      <a:r>
                        <a:rPr lang="en-US" altLang="ja-JP" sz="1000" dirty="0"/>
                        <a:t>SSO</a:t>
                      </a:r>
                      <a:endParaRPr lang="en-US" sz="1000" dirty="0"/>
                    </a:p>
                  </a:txBody>
                  <a:tcPr marL="68580" marR="68580" marT="34290" marB="34290"/>
                </a:tc>
                <a:extLst>
                  <a:ext uri="{0D108BD9-81ED-4DB2-BD59-A6C34878D82A}">
                    <a16:rowId xmlns:a16="http://schemas.microsoft.com/office/drawing/2014/main" val="2895762584"/>
                  </a:ext>
                </a:extLst>
              </a:tr>
              <a:tr h="278130">
                <a:tc>
                  <a:txBody>
                    <a:bodyPr/>
                    <a:lstStyle/>
                    <a:p>
                      <a:r>
                        <a:rPr lang="en-US" sz="1000" dirty="0"/>
                        <a:t>ICS</a:t>
                      </a:r>
                    </a:p>
                  </a:txBody>
                  <a:tcPr marL="68580" marR="68580" marT="34290" marB="34290"/>
                </a:tc>
                <a:tc>
                  <a:txBody>
                    <a:bodyPr/>
                    <a:lstStyle/>
                    <a:p>
                      <a:r>
                        <a:rPr lang="ja-JP" altLang="en-US" sz="1000" dirty="0"/>
                        <a:t>シャーシ内のウォームスタンバイ</a:t>
                      </a:r>
                      <a:endParaRPr lang="en-US" sz="1000" dirty="0"/>
                    </a:p>
                  </a:txBody>
                  <a:tcPr marL="68580" marR="68580" marT="34290" marB="34290"/>
                </a:tc>
                <a:tc>
                  <a:txBody>
                    <a:bodyPr/>
                    <a:lstStyle/>
                    <a:p>
                      <a:r>
                        <a:rPr lang="ja-JP" altLang="en-US" sz="1000" dirty="0"/>
                        <a:t>ウォームスタンバイ</a:t>
                      </a:r>
                      <a:endParaRPr lang="en-US" sz="1000" dirty="0"/>
                    </a:p>
                  </a:txBody>
                  <a:tcPr marL="68580" marR="68580" marT="34290" marB="34290"/>
                </a:tc>
                <a:tc>
                  <a:txBody>
                    <a:bodyPr/>
                    <a:lstStyle/>
                    <a:p>
                      <a:r>
                        <a:rPr lang="ja-JP" altLang="en-US" sz="1000" dirty="0"/>
                        <a:t>ウォームスタンバイ</a:t>
                      </a:r>
                      <a:endParaRPr lang="en-US" sz="1000" dirty="0"/>
                    </a:p>
                  </a:txBody>
                  <a:tcPr marL="68580" marR="68580" marT="34290" marB="34290"/>
                </a:tc>
                <a:tc>
                  <a:txBody>
                    <a:bodyPr/>
                    <a:lstStyle/>
                    <a:p>
                      <a:r>
                        <a:rPr lang="en-US" altLang="ja-JP" sz="1000" dirty="0"/>
                        <a:t>RPR</a:t>
                      </a:r>
                      <a:endParaRPr lang="en-US" sz="1000" dirty="0"/>
                    </a:p>
                  </a:txBody>
                  <a:tcPr marL="68580" marR="68580" marT="34290" marB="34290"/>
                </a:tc>
                <a:extLst>
                  <a:ext uri="{0D108BD9-81ED-4DB2-BD59-A6C34878D82A}">
                    <a16:rowId xmlns:a16="http://schemas.microsoft.com/office/drawing/2014/main" val="4287429033"/>
                  </a:ext>
                </a:extLst>
              </a:tr>
            </a:tbl>
          </a:graphicData>
        </a:graphic>
      </p:graphicFrame>
      <p:sp>
        <p:nvSpPr>
          <p:cNvPr id="50" name="Curved Right Arrow 49">
            <a:extLst>
              <a:ext uri="{FF2B5EF4-FFF2-40B4-BE49-F238E27FC236}">
                <a16:creationId xmlns:a16="http://schemas.microsoft.com/office/drawing/2014/main" id="{2780C69C-DE94-C44E-83D3-9DB61EB18B6C}"/>
              </a:ext>
            </a:extLst>
          </p:cNvPr>
          <p:cNvSpPr/>
          <p:nvPr/>
        </p:nvSpPr>
        <p:spPr>
          <a:xfrm rot="10800000" flipV="1">
            <a:off x="6812856" y="2128823"/>
            <a:ext cx="330064" cy="472823"/>
          </a:xfrm>
          <a:prstGeom prst="curvedRightArrow">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282828"/>
              </a:solidFill>
              <a:effectLst/>
              <a:uLnTx/>
              <a:uFillTx/>
              <a:latin typeface="CiscoSansTT ExtraLight"/>
              <a:ea typeface="+mn-ea"/>
              <a:cs typeface="+mn-cs"/>
            </a:endParaRPr>
          </a:p>
        </p:txBody>
      </p:sp>
      <p:sp>
        <p:nvSpPr>
          <p:cNvPr id="51" name="Rounded Rectangle 50">
            <a:extLst>
              <a:ext uri="{FF2B5EF4-FFF2-40B4-BE49-F238E27FC236}">
                <a16:creationId xmlns:a16="http://schemas.microsoft.com/office/drawing/2014/main" id="{54AD56BC-8B74-F049-ACDA-B025A5E03885}"/>
              </a:ext>
            </a:extLst>
          </p:cNvPr>
          <p:cNvSpPr/>
          <p:nvPr/>
        </p:nvSpPr>
        <p:spPr>
          <a:xfrm>
            <a:off x="7028067" y="2267211"/>
            <a:ext cx="569485" cy="169278"/>
          </a:xfrm>
          <a:prstGeom prst="roundRect">
            <a:avLst/>
          </a:prstGeom>
          <a:solidFill>
            <a:schemeClr val="tx2">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189"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CiscoSansTT ExtraLight"/>
                <a:ea typeface="+mn-ea"/>
                <a:cs typeface="+mn-cs"/>
              </a:rPr>
              <a:t>RPR</a:t>
            </a:r>
          </a:p>
        </p:txBody>
      </p:sp>
      <p:sp>
        <p:nvSpPr>
          <p:cNvPr id="4" name="四角形: 角を丸くする 29">
            <a:extLst>
              <a:ext uri="{FF2B5EF4-FFF2-40B4-BE49-F238E27FC236}">
                <a16:creationId xmlns:a16="http://schemas.microsoft.com/office/drawing/2014/main" id="{0D348AFE-BA04-4256-95A6-02D26DA17D1B}"/>
              </a:ext>
            </a:extLst>
          </p:cNvPr>
          <p:cNvSpPr/>
          <p:nvPr/>
        </p:nvSpPr>
        <p:spPr>
          <a:xfrm>
            <a:off x="228600" y="1056627"/>
            <a:ext cx="8745892" cy="599094"/>
          </a:xfrm>
          <a:prstGeom prst="roundRect">
            <a:avLst/>
          </a:prstGeom>
          <a:solidFill>
            <a:schemeClr val="tx2"/>
          </a:solidFill>
          <a:ln w="9525" cap="flat" cmpd="sng" algn="ctr">
            <a:noFill/>
            <a:prstDash val="solid"/>
            <a:round/>
            <a:headEnd type="none" w="med" len="med"/>
            <a:tailEnd type="none" w="med" len="med"/>
          </a:ln>
        </p:spPr>
        <p:style>
          <a:lnRef idx="0">
            <a:scrgbClr r="0" g="0" b="0"/>
          </a:lnRef>
          <a:fillRef idx="0">
            <a:scrgbClr r="0" g="0" b="0"/>
          </a:fillRef>
          <a:effectRef idx="0">
            <a:scrgbClr r="0" g="0" b="0"/>
          </a:effectRef>
          <a:fontRef idx="minor">
            <a:schemeClr val="accent1"/>
          </a:fontRef>
        </p:style>
        <p:txBody>
          <a:bodyPr lIns="91440" tIns="45720" rIns="91440" bIns="45720"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en-US" altLang="ja-JP" sz="1100" b="0" i="0" u="none" strike="noStrike" kern="1200" cap="none" spc="0" normalizeH="0" baseline="0" noProof="0" dirty="0">
                <a:ln>
                  <a:noFill/>
                </a:ln>
                <a:solidFill>
                  <a:srgbClr val="B0E6FF"/>
                </a:solidFill>
                <a:effectLst/>
                <a:uLnTx/>
                <a:uFillTx/>
                <a:latin typeface="CiscoSansTT ExtraLight"/>
                <a:ea typeface="+mn-ea"/>
                <a:cs typeface="+mn-cs"/>
              </a:rPr>
              <a:t>Cisco IOS- XE </a:t>
            </a:r>
            <a:r>
              <a:rPr kumimoji="0" lang="en-US" sz="1100" b="0" i="0" u="none" strike="noStrike" kern="1200" cap="none" spc="0" normalizeH="0" baseline="0" noProof="0" dirty="0">
                <a:ln>
                  <a:noFill/>
                </a:ln>
                <a:solidFill>
                  <a:srgbClr val="B0E6FF"/>
                </a:solidFill>
                <a:effectLst/>
                <a:uLnTx/>
                <a:uFillTx/>
                <a:latin typeface="CiscoSansTT ExtraLight"/>
                <a:ea typeface="+mn-ea"/>
                <a:cs typeface="+mn-cs"/>
              </a:rPr>
              <a:t>17.2.1</a:t>
            </a:r>
            <a:r>
              <a:rPr kumimoji="0" lang="en-US" altLang="ja-JP" sz="1100" b="0" i="0" u="none" strike="noStrike" kern="1200" cap="none" spc="0" normalizeH="0" baseline="0" noProof="0" dirty="0">
                <a:ln>
                  <a:noFill/>
                </a:ln>
                <a:solidFill>
                  <a:srgbClr val="B0E6FF"/>
                </a:solidFill>
                <a:effectLst/>
                <a:uLnTx/>
                <a:uFillTx/>
                <a:latin typeface="CiscoSansTT ExtraLight"/>
                <a:ea typeface="+mn-ea"/>
                <a:cs typeface="+mn-cs"/>
              </a:rPr>
              <a:t>~</a:t>
            </a:r>
            <a:r>
              <a:rPr kumimoji="0" lang="ja-JP" altLang="en-US" sz="1100" b="0" i="0" u="none" strike="noStrike" kern="1200" cap="none" spc="0" normalizeH="0" baseline="0" noProof="0" dirty="0">
                <a:ln>
                  <a:noFill/>
                </a:ln>
                <a:solidFill>
                  <a:srgbClr val="B0E6FF"/>
                </a:solidFill>
                <a:effectLst/>
                <a:uLnTx/>
                <a:uFillTx/>
                <a:latin typeface="CiscoSansTT ExtraLight"/>
                <a:ea typeface="+mn-ea"/>
                <a:cs typeface="+mn-cs"/>
              </a:rPr>
              <a:t>では、</a:t>
            </a:r>
            <a:r>
              <a:rPr kumimoji="0" lang="en-US" altLang="ja-JP" sz="1100" b="0" i="0" u="none" strike="noStrike" kern="1200" cap="none" spc="0" normalizeH="0" baseline="0" noProof="0" dirty="0">
                <a:ln>
                  <a:noFill/>
                </a:ln>
                <a:solidFill>
                  <a:srgbClr val="B0E6FF"/>
                </a:solidFill>
                <a:effectLst/>
                <a:uLnTx/>
                <a:uFillTx/>
                <a:latin typeface="CiscoSansTT ExtraLight"/>
                <a:ea typeface="MS PGothic"/>
                <a:cs typeface="+mn-cs"/>
              </a:rPr>
              <a:t>Catalyst 9600</a:t>
            </a:r>
            <a:r>
              <a:rPr kumimoji="0" lang="ja-JP" altLang="en-US" sz="1100" b="0" i="0" u="none" strike="noStrike" kern="1200" cap="none" spc="0" normalizeH="0" baseline="0" noProof="0" dirty="0">
                <a:ln>
                  <a:noFill/>
                </a:ln>
                <a:solidFill>
                  <a:srgbClr val="B0E6FF"/>
                </a:solidFill>
                <a:effectLst/>
                <a:uLnTx/>
                <a:uFillTx/>
                <a:latin typeface="CiscoSansTT ExtraLight"/>
                <a:ea typeface="MS PGothic"/>
                <a:cs typeface="+mn-cs"/>
              </a:rPr>
              <a:t>での</a:t>
            </a:r>
            <a:r>
              <a:rPr kumimoji="0" lang="en-US" altLang="ja-JP" sz="1100" b="0" i="0" u="none" strike="noStrike" kern="1200" cap="none" spc="0" normalizeH="0" baseline="0" noProof="0" dirty="0">
                <a:ln>
                  <a:noFill/>
                </a:ln>
                <a:solidFill>
                  <a:srgbClr val="B0E6FF"/>
                </a:solidFill>
                <a:effectLst/>
                <a:uLnTx/>
                <a:uFillTx/>
                <a:latin typeface="CiscoSansTT ExtraLight"/>
                <a:ea typeface="MS PGothic"/>
                <a:cs typeface="+mn-cs"/>
              </a:rPr>
              <a:t>4</a:t>
            </a:r>
            <a:r>
              <a:rPr kumimoji="0" lang="ja-JP" altLang="en-US" sz="1100" b="0" i="0" u="none" strike="noStrike" kern="1200" cap="none" spc="0" normalizeH="0" baseline="0" noProof="0" dirty="0">
                <a:ln>
                  <a:noFill/>
                </a:ln>
                <a:solidFill>
                  <a:srgbClr val="B0E6FF"/>
                </a:solidFill>
                <a:effectLst/>
                <a:uLnTx/>
                <a:uFillTx/>
                <a:latin typeface="CiscoSansTT ExtraLight"/>
                <a:ea typeface="MS PGothic"/>
                <a:cs typeface="+mn-cs"/>
              </a:rPr>
              <a:t> </a:t>
            </a:r>
            <a:r>
              <a:rPr kumimoji="0" lang="en-US" altLang="ja-JP" sz="1100" b="0" i="0" u="none" strike="noStrike" kern="1200" cap="none" spc="0" normalizeH="0" baseline="0" noProof="0" dirty="0">
                <a:ln>
                  <a:noFill/>
                </a:ln>
                <a:solidFill>
                  <a:srgbClr val="B0E6FF"/>
                </a:solidFill>
                <a:effectLst/>
                <a:uLnTx/>
                <a:uFillTx/>
                <a:latin typeface="CiscoSansTT ExtraLight"/>
                <a:ea typeface="MS PGothic"/>
                <a:cs typeface="+mn-cs"/>
              </a:rPr>
              <a:t>Supervisor(2 Supervisor/</a:t>
            </a:r>
            <a:r>
              <a:rPr kumimoji="0" lang="ja-JP" altLang="en-US" sz="1100" b="0" i="0" u="none" strike="noStrike" kern="1200" cap="none" spc="0" normalizeH="0" baseline="0" noProof="0" dirty="0">
                <a:ln>
                  <a:noFill/>
                </a:ln>
                <a:solidFill>
                  <a:srgbClr val="B0E6FF"/>
                </a:solidFill>
                <a:effectLst/>
                <a:uLnTx/>
                <a:uFillTx/>
                <a:latin typeface="CiscoSansTT ExtraLight"/>
                <a:ea typeface="MS PGothic"/>
                <a:cs typeface="+mn-cs"/>
              </a:rPr>
              <a:t>シャーシ</a:t>
            </a:r>
            <a:r>
              <a:rPr kumimoji="0" lang="en-US" altLang="ja-JP" sz="1100" b="0" i="0" u="none" strike="noStrike" kern="1200" cap="none" spc="0" normalizeH="0" baseline="0" noProof="0" dirty="0">
                <a:ln>
                  <a:noFill/>
                </a:ln>
                <a:solidFill>
                  <a:srgbClr val="B0E6FF"/>
                </a:solidFill>
                <a:effectLst/>
                <a:uLnTx/>
                <a:uFillTx/>
                <a:latin typeface="CiscoSansTT ExtraLight"/>
                <a:ea typeface="MS PGothic"/>
                <a:cs typeface="+mn-cs"/>
              </a:rPr>
              <a:t>)</a:t>
            </a:r>
            <a:r>
              <a:rPr kumimoji="0" lang="ja-JP" altLang="en-US" sz="1100" b="0" i="0" u="none" strike="noStrike" kern="1200" cap="none" spc="0" normalizeH="0" baseline="0" noProof="0" dirty="0">
                <a:ln>
                  <a:noFill/>
                </a:ln>
                <a:solidFill>
                  <a:srgbClr val="B0E6FF"/>
                </a:solidFill>
                <a:effectLst/>
                <a:uLnTx/>
                <a:uFillTx/>
                <a:latin typeface="CiscoSansTT ExtraLight"/>
                <a:ea typeface="MS PGothic"/>
                <a:cs typeface="+mn-cs"/>
              </a:rPr>
              <a:t>での</a:t>
            </a:r>
            <a:r>
              <a:rPr kumimoji="0" lang="en-US" altLang="ja-JP" sz="1100" b="0" i="0" u="none" strike="noStrike" kern="1200" cap="none" spc="0" normalizeH="0" baseline="0" noProof="0" dirty="0">
                <a:ln>
                  <a:noFill/>
                </a:ln>
                <a:solidFill>
                  <a:srgbClr val="B0E6FF"/>
                </a:solidFill>
                <a:effectLst/>
                <a:uLnTx/>
                <a:uFillTx/>
                <a:latin typeface="CiscoSansTT ExtraLight"/>
                <a:ea typeface="MS PGothic"/>
                <a:cs typeface="+mn-cs"/>
              </a:rPr>
              <a:t>Route Processor Redundancy</a:t>
            </a:r>
            <a:r>
              <a:rPr lang="en-US" altLang="ja-JP" sz="1100" dirty="0">
                <a:solidFill>
                  <a:srgbClr val="B0E6FF"/>
                </a:solidFill>
                <a:latin typeface="CiscoSansTT ExtraLight"/>
                <a:ea typeface="MS PGothic"/>
              </a:rPr>
              <a:t>(RPR)</a:t>
            </a:r>
            <a:r>
              <a:rPr kumimoji="0" lang="ja-JP" altLang="en-US" sz="1100" b="0" i="0" u="none" strike="noStrike" kern="1200" cap="none" spc="0" normalizeH="0" baseline="0" noProof="0" dirty="0">
                <a:ln>
                  <a:noFill/>
                </a:ln>
                <a:solidFill>
                  <a:srgbClr val="B0E6FF"/>
                </a:solidFill>
                <a:effectLst/>
                <a:uLnTx/>
                <a:uFillTx/>
                <a:latin typeface="CiscoSansTT ExtraLight"/>
                <a:ea typeface="MS PGothic"/>
                <a:cs typeface="+mn-cs"/>
              </a:rPr>
              <a:t>を</a:t>
            </a:r>
            <a:r>
              <a:rPr lang="ja-JP" altLang="en-US" sz="1100" dirty="0">
                <a:solidFill>
                  <a:srgbClr val="B0E6FF"/>
                </a:solidFill>
                <a:latin typeface="CiscoSansTT ExtraLight"/>
                <a:ea typeface="MS PGothic"/>
              </a:rPr>
              <a:t>とり</a:t>
            </a:r>
            <a:r>
              <a:rPr kumimoji="0" lang="ja-JP" altLang="en-US" sz="1100" b="0" i="0" u="none" strike="noStrike" kern="1200" cap="none" spc="0" normalizeH="0" baseline="0" noProof="0" dirty="0">
                <a:ln>
                  <a:noFill/>
                </a:ln>
                <a:solidFill>
                  <a:srgbClr val="B0E6FF"/>
                </a:solidFill>
                <a:effectLst/>
                <a:uLnTx/>
                <a:uFillTx/>
                <a:latin typeface="CiscoSansTT ExtraLight"/>
                <a:ea typeface="MS PGothic"/>
                <a:cs typeface="+mn-cs"/>
              </a:rPr>
              <a:t>ま</a:t>
            </a:r>
            <a:r>
              <a:rPr lang="ja-JP" altLang="en-US" sz="1100" dirty="0">
                <a:solidFill>
                  <a:srgbClr val="B0E6FF"/>
                </a:solidFill>
                <a:latin typeface="CiscoSansTT ExtraLight"/>
                <a:ea typeface="MS PGothic"/>
              </a:rPr>
              <a:t>す。</a:t>
            </a:r>
            <a:endParaRPr kumimoji="0" lang="en-US" altLang="ja-JP" sz="1100" b="0" i="0" u="none" strike="noStrike" kern="1200" cap="none" spc="0" normalizeH="0" baseline="0" noProof="0" dirty="0">
              <a:ln>
                <a:noFill/>
              </a:ln>
              <a:solidFill>
                <a:srgbClr val="B0E6FF"/>
              </a:solidFill>
              <a:effectLst/>
              <a:uLnTx/>
              <a:uFillTx/>
              <a:latin typeface="CiscoSansTT ExtraLight"/>
              <a:ea typeface="MS PGothic"/>
              <a:cs typeface="+mn-cs"/>
            </a:endParaRPr>
          </a:p>
          <a:p>
            <a:pPr marL="171450" indent="-171450">
              <a:buFont typeface="Arial"/>
              <a:buChar char="•"/>
              <a:defRPr/>
            </a:pPr>
            <a:r>
              <a:rPr lang="en-US" altLang="ja-JP" sz="1050" dirty="0">
                <a:solidFill>
                  <a:srgbClr val="B0E6FF"/>
                </a:solidFill>
                <a:latin typeface="CiscoSansTT ExtraLight"/>
                <a:ea typeface="MS PGothic"/>
              </a:rPr>
              <a:t> </a:t>
            </a:r>
            <a:r>
              <a:rPr lang="ja-JP" altLang="en-US" sz="1050" dirty="0">
                <a:solidFill>
                  <a:srgbClr val="B0E6FF"/>
                </a:solidFill>
                <a:latin typeface="CiscoSansTT ExtraLight"/>
                <a:ea typeface="MS PGothic"/>
              </a:rPr>
              <a:t>筐体</a:t>
            </a:r>
            <a:r>
              <a:rPr kumimoji="0" lang="ja-JP" altLang="en-US" sz="1050" b="0" i="0" u="none" strike="noStrike" kern="1200" cap="none" spc="0" normalizeH="0" baseline="0" noProof="0" dirty="0">
                <a:ln>
                  <a:noFill/>
                </a:ln>
                <a:solidFill>
                  <a:srgbClr val="B0E6FF"/>
                </a:solidFill>
                <a:effectLst/>
                <a:uLnTx/>
                <a:uFillTx/>
                <a:latin typeface="CiscoSansTT ExtraLight"/>
                <a:ea typeface="MS PGothic"/>
                <a:cs typeface="+mn-cs"/>
              </a:rPr>
              <a:t>間冗長：</a:t>
            </a:r>
            <a:r>
              <a:rPr lang="ja-JP" altLang="en-US" sz="1050" dirty="0">
                <a:solidFill>
                  <a:srgbClr val="B0E6FF"/>
                </a:solidFill>
                <a:latin typeface="CiscoSansTT ExtraLight"/>
                <a:ea typeface="MS PGothic"/>
              </a:rPr>
              <a:t>他</a:t>
            </a:r>
            <a:r>
              <a:rPr kumimoji="0" lang="ja-JP" altLang="en-US" sz="1050" b="0" i="0" u="none" strike="noStrike" kern="1200" cap="none" spc="0" normalizeH="0" baseline="0" noProof="0" dirty="0">
                <a:ln>
                  <a:noFill/>
                </a:ln>
                <a:solidFill>
                  <a:srgbClr val="B0E6FF"/>
                </a:solidFill>
                <a:effectLst/>
                <a:uLnTx/>
                <a:uFillTx/>
                <a:latin typeface="CiscoSansTT ExtraLight"/>
                <a:ea typeface="MS PGothic"/>
                <a:cs typeface="+mn-cs"/>
              </a:rPr>
              <a:t>の</a:t>
            </a:r>
            <a:r>
              <a:rPr kumimoji="0" lang="en-US" altLang="ja-JP" sz="1050" b="0" i="0" u="none" strike="noStrike" kern="1200" cap="none" spc="0" normalizeH="0" baseline="0" noProof="0" dirty="0">
                <a:ln>
                  <a:noFill/>
                </a:ln>
                <a:solidFill>
                  <a:srgbClr val="B0E6FF"/>
                </a:solidFill>
                <a:effectLst/>
                <a:uLnTx/>
                <a:uFillTx/>
                <a:latin typeface="CiscoSansTT ExtraLight"/>
                <a:ea typeface="MS PGothic"/>
                <a:cs typeface="+mn-cs"/>
              </a:rPr>
              <a:t>Catalyst9000</a:t>
            </a:r>
            <a:r>
              <a:rPr lang="en-US" altLang="ja-JP" sz="1050" dirty="0">
                <a:solidFill>
                  <a:srgbClr val="B0E6FF"/>
                </a:solidFill>
                <a:latin typeface="CiscoSansTT ExtraLight"/>
                <a:ea typeface="MS PGothic"/>
              </a:rPr>
              <a:t>シリーズ</a:t>
            </a:r>
            <a:r>
              <a:rPr kumimoji="0" lang="ja-JP" altLang="en-US" sz="1050" b="0" i="0" u="none" strike="noStrike" kern="1200" cap="none" spc="0" normalizeH="0" baseline="0" noProof="0" dirty="0">
                <a:ln>
                  <a:noFill/>
                </a:ln>
                <a:solidFill>
                  <a:srgbClr val="B0E6FF"/>
                </a:solidFill>
                <a:effectLst/>
                <a:uLnTx/>
                <a:uFillTx/>
                <a:latin typeface="CiscoSansTT ExtraLight"/>
                <a:ea typeface="MS PGothic"/>
                <a:cs typeface="+mn-cs"/>
              </a:rPr>
              <a:t>と同様に</a:t>
            </a:r>
            <a:r>
              <a:rPr kumimoji="0" lang="en-US" altLang="ja-JP" sz="1050" b="0" i="0" u="none" strike="noStrike" kern="1200" cap="none" spc="0" normalizeH="0" baseline="0" noProof="0" dirty="0">
                <a:ln>
                  <a:noFill/>
                </a:ln>
                <a:solidFill>
                  <a:srgbClr val="B0E6FF"/>
                </a:solidFill>
                <a:effectLst/>
                <a:uLnTx/>
                <a:uFillTx/>
                <a:latin typeface="CiscoSansTT ExtraLight"/>
                <a:ea typeface="MS PGothic"/>
                <a:cs typeface="+mn-cs"/>
              </a:rPr>
              <a:t>Stateful Switchover(SSO)</a:t>
            </a:r>
            <a:r>
              <a:rPr lang="en-US" altLang="ja-JP" sz="1050" dirty="0" err="1">
                <a:solidFill>
                  <a:srgbClr val="B0E6FF"/>
                </a:solidFill>
                <a:latin typeface="CiscoSansTT ExtraLight"/>
                <a:ea typeface="MS PGothic"/>
              </a:rPr>
              <a:t>を用い</a:t>
            </a:r>
            <a:r>
              <a:rPr kumimoji="0" lang="en-US" altLang="ja-JP" sz="1050" b="0" i="0" u="none" strike="noStrike" kern="1200" cap="none" spc="0" normalizeH="0" baseline="0" noProof="0" dirty="0">
                <a:ln>
                  <a:noFill/>
                </a:ln>
                <a:solidFill>
                  <a:srgbClr val="B0E6FF"/>
                </a:solidFill>
                <a:effectLst/>
                <a:uLnTx/>
                <a:uFillTx/>
                <a:latin typeface="CiscoSansTT ExtraLight"/>
                <a:ea typeface="MS PGothic"/>
                <a:cs typeface="+mn-cs"/>
              </a:rPr>
              <a:t>、</a:t>
            </a:r>
            <a:r>
              <a:rPr lang="ja-JP" altLang="en-US" sz="1050" dirty="0">
                <a:solidFill>
                  <a:srgbClr val="B0E6FF"/>
                </a:solidFill>
                <a:latin typeface="CiscoSansTT ExtraLight"/>
                <a:ea typeface="MS PGothic"/>
              </a:rPr>
              <a:t>筐体</a:t>
            </a:r>
            <a:r>
              <a:rPr kumimoji="0" lang="en-US" altLang="ja-JP" sz="1050" b="0" i="0" u="none" strike="noStrike" kern="1200" cap="none" spc="0" normalizeH="0" baseline="0" noProof="0" dirty="0" err="1">
                <a:ln>
                  <a:noFill/>
                </a:ln>
                <a:solidFill>
                  <a:srgbClr val="B0E6FF"/>
                </a:solidFill>
                <a:effectLst/>
                <a:uLnTx/>
                <a:uFillTx/>
                <a:latin typeface="CiscoSansTT ExtraLight"/>
                <a:ea typeface="MS PGothic"/>
                <a:cs typeface="+mn-cs"/>
              </a:rPr>
              <a:t>間</a:t>
            </a:r>
            <a:r>
              <a:rPr lang="en-US" altLang="ja-JP" sz="1050" dirty="0" err="1">
                <a:solidFill>
                  <a:srgbClr val="B0E6FF"/>
                </a:solidFill>
                <a:latin typeface="CiscoSansTT ExtraLight"/>
                <a:ea typeface="MS PGothic"/>
              </a:rPr>
              <a:t>をアクティブ-スタンバイ</a:t>
            </a:r>
            <a:r>
              <a:rPr kumimoji="0" lang="en-US" altLang="ja-JP" sz="1050" b="0" i="0" u="none" strike="noStrike" kern="1200" cap="none" spc="0" normalizeH="0" baseline="0" noProof="0" dirty="0" err="1">
                <a:ln>
                  <a:noFill/>
                </a:ln>
                <a:solidFill>
                  <a:srgbClr val="B0E6FF"/>
                </a:solidFill>
                <a:effectLst/>
                <a:uLnTx/>
                <a:uFillTx/>
                <a:latin typeface="CiscoSansTT ExtraLight"/>
                <a:ea typeface="MS PGothic"/>
                <a:cs typeface="+mn-cs"/>
              </a:rPr>
              <a:t>で動作します</a:t>
            </a:r>
            <a:r>
              <a:rPr kumimoji="0" lang="en-US" altLang="ja-JP" sz="1050" b="0" i="0" u="none" strike="noStrike" kern="1200" cap="none" spc="0" normalizeH="0" baseline="0" noProof="0" dirty="0">
                <a:ln>
                  <a:noFill/>
                </a:ln>
                <a:solidFill>
                  <a:srgbClr val="B0E6FF"/>
                </a:solidFill>
                <a:effectLst/>
                <a:uLnTx/>
                <a:uFillTx/>
                <a:latin typeface="CiscoSansTT ExtraLight"/>
                <a:ea typeface="MS PGothic"/>
                <a:cs typeface="+mn-cs"/>
              </a:rPr>
              <a:t>。</a:t>
            </a:r>
            <a:endParaRPr lang="en-US" altLang="ja-JP" sz="1050" b="0" i="0" u="none" strike="noStrike" kern="1200" cap="none" spc="0" normalizeH="0" baseline="0" noProof="0" dirty="0">
              <a:ln>
                <a:noFill/>
              </a:ln>
              <a:solidFill>
                <a:srgbClr val="B0E6FF"/>
              </a:solidFill>
              <a:effectLst/>
              <a:uLnTx/>
              <a:uFillTx/>
              <a:latin typeface="CiscoSansTT ExtraLight"/>
              <a:ea typeface="MS PGothic"/>
            </a:endParaRPr>
          </a:p>
          <a:p>
            <a:pPr marL="171450" indent="-171450">
              <a:buFont typeface="Arial"/>
              <a:buChar char="•"/>
              <a:defRPr/>
            </a:pPr>
            <a:r>
              <a:rPr lang="ja-JP" altLang="en-US" sz="1050" dirty="0">
                <a:solidFill>
                  <a:srgbClr val="B0E6FF"/>
                </a:solidFill>
                <a:latin typeface="CiscoSansTT ExtraLight"/>
                <a:ea typeface="MS PGothic"/>
              </a:rPr>
              <a:t> 筐体</a:t>
            </a:r>
            <a:r>
              <a:rPr kumimoji="0" lang="ja-JP" altLang="en-US" sz="1050" b="0" i="0" u="none" strike="noStrike" kern="1200" cap="none" spc="0" normalizeH="0" baseline="0" noProof="0" dirty="0">
                <a:ln>
                  <a:noFill/>
                </a:ln>
                <a:solidFill>
                  <a:srgbClr val="B0E6FF"/>
                </a:solidFill>
                <a:effectLst/>
                <a:uLnTx/>
                <a:uFillTx/>
                <a:latin typeface="CiscoSansTT ExtraLight"/>
                <a:ea typeface="MS PGothic"/>
                <a:cs typeface="+mn-cs"/>
              </a:rPr>
              <a:t>内冗長：</a:t>
            </a:r>
            <a:r>
              <a:rPr kumimoji="0" lang="en-US" altLang="ja-JP" sz="1050" b="0" i="0" u="none" strike="noStrike" kern="1200" cap="none" spc="0" normalizeH="0" baseline="0" noProof="0" dirty="0" err="1">
                <a:ln>
                  <a:noFill/>
                </a:ln>
                <a:solidFill>
                  <a:srgbClr val="B0E6FF"/>
                </a:solidFill>
                <a:effectLst/>
                <a:uLnTx/>
                <a:uFillTx/>
                <a:latin typeface="CiscoSansTT ExtraLight"/>
                <a:ea typeface="MS PGothic"/>
                <a:cs typeface="+mn-cs"/>
              </a:rPr>
              <a:t>RPR</a:t>
            </a:r>
            <a:r>
              <a:rPr lang="en-US" altLang="ja-JP" sz="1050" dirty="0" err="1">
                <a:solidFill>
                  <a:srgbClr val="B0E6FF"/>
                </a:solidFill>
                <a:latin typeface="CiscoSansTT ExtraLight"/>
                <a:ea typeface="MS PGothic"/>
              </a:rPr>
              <a:t>を用い</a:t>
            </a:r>
            <a:r>
              <a:rPr kumimoji="0" lang="ja-JP" altLang="en-US" sz="1050" b="0" i="0" u="none" strike="noStrike" kern="1200" cap="none" spc="0" normalizeH="0" baseline="0" noProof="0" dirty="0">
                <a:ln>
                  <a:noFill/>
                </a:ln>
                <a:solidFill>
                  <a:srgbClr val="B0E6FF"/>
                </a:solidFill>
                <a:effectLst/>
                <a:uLnTx/>
                <a:uFillTx/>
                <a:latin typeface="CiscoSansTT ExtraLight"/>
                <a:ea typeface="MS PGothic"/>
                <a:cs typeface="+mn-cs"/>
              </a:rPr>
              <a:t>、筐体内のもう</a:t>
            </a:r>
            <a:r>
              <a:rPr lang="ja-JP" altLang="en-US" sz="1050" dirty="0">
                <a:solidFill>
                  <a:srgbClr val="B0E6FF"/>
                </a:solidFill>
                <a:latin typeface="CiscoSansTT ExtraLight"/>
                <a:ea typeface="MS PGothic"/>
              </a:rPr>
              <a:t>片方の</a:t>
            </a:r>
            <a:r>
              <a:rPr kumimoji="0" lang="en-US" altLang="ja-JP" sz="1050" b="0" i="0" u="none" strike="noStrike" kern="1200" cap="none" spc="0" normalizeH="0" baseline="0" noProof="0" dirty="0">
                <a:ln>
                  <a:noFill/>
                </a:ln>
                <a:solidFill>
                  <a:srgbClr val="B0E6FF"/>
                </a:solidFill>
                <a:effectLst/>
                <a:uLnTx/>
                <a:uFillTx/>
                <a:latin typeface="CiscoSansTT ExtraLight"/>
                <a:ea typeface="MS PGothic"/>
                <a:cs typeface="+mn-cs"/>
              </a:rPr>
              <a:t>Supervisor</a:t>
            </a:r>
            <a:r>
              <a:rPr kumimoji="0" lang="ja-JP" altLang="en-US" sz="1050" b="0" i="0" u="none" strike="noStrike" kern="1200" cap="none" spc="0" normalizeH="0" baseline="0" noProof="0" dirty="0">
                <a:ln>
                  <a:noFill/>
                </a:ln>
                <a:solidFill>
                  <a:srgbClr val="B0E6FF"/>
                </a:solidFill>
                <a:effectLst/>
                <a:uLnTx/>
                <a:uFillTx/>
                <a:latin typeface="CiscoSansTT ExtraLight"/>
                <a:ea typeface="MS PGothic"/>
                <a:cs typeface="+mn-cs"/>
              </a:rPr>
              <a:t>は</a:t>
            </a:r>
            <a:r>
              <a:rPr lang="en-US" altLang="en-US" sz="1050" dirty="0">
                <a:solidFill>
                  <a:srgbClr val="B0E6FF"/>
                </a:solidFill>
                <a:ea typeface="MS PGothic"/>
                <a:cs typeface="+mn-lt"/>
              </a:rPr>
              <a:t>I</a:t>
            </a:r>
            <a:r>
              <a:rPr lang="ja-JP" sz="1050" dirty="0">
                <a:solidFill>
                  <a:srgbClr val="B0E6FF"/>
                </a:solidFill>
                <a:ea typeface="+mn-lt"/>
                <a:cs typeface="+mn-lt"/>
              </a:rPr>
              <a:t>n-chassis standby</a:t>
            </a:r>
            <a:r>
              <a:rPr lang="ja-JP" sz="1050" dirty="0">
                <a:solidFill>
                  <a:srgbClr val="B0E6FF"/>
                </a:solidFill>
                <a:latin typeface="CiscoSansTT ExtraLight"/>
                <a:ea typeface="MS PGothic"/>
              </a:rPr>
              <a:t>(ICS)となり、</a:t>
            </a:r>
            <a:r>
              <a:rPr kumimoji="0" lang="ja-JP" altLang="en-US" sz="1050" b="0" i="0" u="none" strike="noStrike" kern="1200" cap="none" spc="0" normalizeH="0" baseline="0" noProof="0" dirty="0">
                <a:ln>
                  <a:noFill/>
                </a:ln>
                <a:solidFill>
                  <a:srgbClr val="B0E6FF"/>
                </a:solidFill>
                <a:effectLst/>
                <a:uLnTx/>
                <a:uFillTx/>
                <a:latin typeface="CiscoSansTT ExtraLight"/>
                <a:ea typeface="MS PGothic"/>
                <a:cs typeface="+mn-cs"/>
              </a:rPr>
              <a:t>ウォームスタンバイ</a:t>
            </a:r>
            <a:r>
              <a:rPr lang="ja-JP" altLang="en-US" sz="1050" dirty="0">
                <a:solidFill>
                  <a:srgbClr val="B0E6FF"/>
                </a:solidFill>
                <a:latin typeface="CiscoSansTT ExtraLight"/>
                <a:ea typeface="MS PGothic"/>
              </a:rPr>
              <a:t>で</a:t>
            </a:r>
            <a:r>
              <a:rPr kumimoji="0" lang="ja-JP" altLang="en-US" sz="1050" b="0" i="0" u="none" strike="noStrike" kern="1200" cap="none" spc="0" normalizeH="0" baseline="0" noProof="0" dirty="0">
                <a:ln>
                  <a:noFill/>
                </a:ln>
                <a:solidFill>
                  <a:srgbClr val="B0E6FF"/>
                </a:solidFill>
                <a:effectLst/>
                <a:uLnTx/>
                <a:uFillTx/>
                <a:latin typeface="CiscoSansTT ExtraLight"/>
                <a:ea typeface="MS PGothic"/>
                <a:cs typeface="+mn-cs"/>
              </a:rPr>
              <a:t>待機します。</a:t>
            </a:r>
            <a:endParaRPr lang="en-US" altLang="ja-JP" sz="1050" b="0" i="0" u="none" strike="noStrike" kern="1200" cap="none" spc="0" normalizeH="0" baseline="0" noProof="0" dirty="0">
              <a:ln>
                <a:noFill/>
              </a:ln>
              <a:solidFill>
                <a:srgbClr val="B0E6FF"/>
              </a:solidFill>
              <a:effectLst/>
              <a:uLnTx/>
              <a:uFillTx/>
              <a:latin typeface="CiscoSansTT ExtraLight"/>
              <a:ea typeface="MS PGothic"/>
            </a:endParaRPr>
          </a:p>
        </p:txBody>
      </p:sp>
      <p:sp>
        <p:nvSpPr>
          <p:cNvPr id="52" name="Text Placeholder 4">
            <a:extLst>
              <a:ext uri="{FF2B5EF4-FFF2-40B4-BE49-F238E27FC236}">
                <a16:creationId xmlns:a16="http://schemas.microsoft.com/office/drawing/2014/main" id="{5AC2EBC7-68AA-47F0-BEB6-B43FA3792B72}"/>
              </a:ext>
            </a:extLst>
          </p:cNvPr>
          <p:cNvSpPr txBox="1">
            <a:spLocks/>
          </p:cNvSpPr>
          <p:nvPr/>
        </p:nvSpPr>
        <p:spPr>
          <a:xfrm>
            <a:off x="4063613" y="4677420"/>
            <a:ext cx="4706657" cy="379366"/>
          </a:xfrm>
          <a:prstGeom prst="rect">
            <a:avLst/>
          </a:prstGeom>
        </p:spPr>
        <p:txBody>
          <a:bodyPr wrap="square" lIns="91420" tIns="45710" rIns="91420" bIns="45710" anchor="b" anchorCtr="0">
            <a:noAutofit/>
          </a:bodyPr>
          <a:lstStyle>
            <a:lvl1pPr marL="169863" indent="-169863" algn="l" defTabSz="603575" rtl="0" eaLnBrk="1" fontAlgn="base" hangingPunct="1">
              <a:lnSpc>
                <a:spcPct val="100000"/>
              </a:lnSpc>
              <a:spcBef>
                <a:spcPct val="50000"/>
              </a:spcBef>
              <a:spcAft>
                <a:spcPct val="0"/>
              </a:spcAft>
              <a:buClr>
                <a:schemeClr val="tx2"/>
              </a:buClr>
              <a:buSzPct val="90000"/>
              <a:buFont typeface="Arial" charset="0"/>
              <a:buNone/>
              <a:defRPr lang="en-US" sz="1400" b="0" i="0" kern="1200">
                <a:solidFill>
                  <a:schemeClr val="bg1"/>
                </a:solidFill>
                <a:latin typeface="+mn-lt"/>
                <a:ea typeface="ＭＳ Ｐゴシック" charset="0"/>
                <a:cs typeface="CiscoSans ExtraLight"/>
              </a:defRPr>
            </a:lvl1pPr>
            <a:lvl2pPr marL="358775" indent="-215900" algn="l" defTabSz="684213" rtl="0" eaLnBrk="1" fontAlgn="base" hangingPunct="1">
              <a:lnSpc>
                <a:spcPct val="95000"/>
              </a:lnSpc>
              <a:spcBef>
                <a:spcPts val="600"/>
              </a:spcBef>
              <a:spcAft>
                <a:spcPct val="0"/>
              </a:spcAft>
              <a:buClr>
                <a:schemeClr val="tx2"/>
              </a:buClr>
              <a:buFont typeface="Arial" pitchFamily="34" charset="0"/>
              <a:buNone/>
              <a:defRPr lang="en-US" sz="1100" kern="1200">
                <a:solidFill>
                  <a:schemeClr val="tx1"/>
                </a:solidFill>
                <a:latin typeface="+mn-lt"/>
                <a:ea typeface="ＭＳ Ｐゴシック" charset="0"/>
                <a:cs typeface="CiscoSans"/>
              </a:defRPr>
            </a:lvl2pPr>
            <a:lvl3pPr marL="431800" indent="-169863" algn="l" defTabSz="684213" rtl="0" eaLnBrk="1" fontAlgn="base" hangingPunct="1">
              <a:lnSpc>
                <a:spcPct val="95000"/>
              </a:lnSpc>
              <a:spcBef>
                <a:spcPts val="625"/>
              </a:spcBef>
              <a:spcAft>
                <a:spcPct val="0"/>
              </a:spcAft>
              <a:buFont typeface="Arial" pitchFamily="34" charset="0"/>
              <a:buNone/>
              <a:defRPr lang="en-US" sz="1100" kern="1200">
                <a:solidFill>
                  <a:schemeClr val="tx1"/>
                </a:solidFill>
                <a:latin typeface="+mn-lt"/>
                <a:ea typeface="ＭＳ Ｐゴシック" charset="0"/>
                <a:cs typeface="CiscoSans"/>
              </a:defRPr>
            </a:lvl3pPr>
            <a:lvl4pPr marL="503238" indent="-169863" algn="l" defTabSz="684213" rtl="0" eaLnBrk="1" fontAlgn="base" hangingPunct="1">
              <a:lnSpc>
                <a:spcPct val="95000"/>
              </a:lnSpc>
              <a:spcBef>
                <a:spcPts val="625"/>
              </a:spcBef>
              <a:spcAft>
                <a:spcPct val="0"/>
              </a:spcAft>
              <a:buFont typeface="Arial" pitchFamily="34" charset="0"/>
              <a:buNone/>
              <a:defRPr lang="en-US" sz="1100" kern="1200">
                <a:solidFill>
                  <a:schemeClr val="tx1"/>
                </a:solidFill>
                <a:latin typeface="+mn-lt"/>
                <a:ea typeface="ＭＳ Ｐゴシック" charset="0"/>
                <a:cs typeface="CiscoSans"/>
              </a:defRPr>
            </a:lvl4pPr>
            <a:lvl5pPr marL="574675" indent="-169863" algn="l" defTabSz="684213" rtl="0" eaLnBrk="1" fontAlgn="base" hangingPunct="1">
              <a:lnSpc>
                <a:spcPct val="95000"/>
              </a:lnSpc>
              <a:spcBef>
                <a:spcPts val="625"/>
              </a:spcBef>
              <a:spcAft>
                <a:spcPct val="0"/>
              </a:spcAft>
              <a:buFont typeface="Arial" pitchFamily="34" charset="0"/>
              <a:buNone/>
              <a:defRPr lang="en-US" sz="1100" kern="1200">
                <a:solidFill>
                  <a:schemeClr val="tx1"/>
                </a:solidFill>
                <a:latin typeface="+mn-lt"/>
                <a:ea typeface="ＭＳ Ｐゴシック" charset="0"/>
                <a:cs typeface="CiscoSans"/>
              </a:defRPr>
            </a:lvl5pPr>
            <a:lvl6pPr marL="863856" indent="-171445" algn="l" defTabSz="685777" rtl="0" eaLnBrk="1" latinLnBrk="0" hangingPunct="1">
              <a:spcBef>
                <a:spcPts val="600"/>
              </a:spcBef>
              <a:buFont typeface="Arial" pitchFamily="34" charset="0"/>
              <a:buChar char="•"/>
              <a:defRPr sz="900" kern="1200" baseline="0">
                <a:solidFill>
                  <a:schemeClr val="tx1"/>
                </a:solidFill>
                <a:latin typeface="+mn-lt"/>
                <a:ea typeface="+mn-ea"/>
                <a:cs typeface="+mn-cs"/>
              </a:defRPr>
            </a:lvl6pPr>
            <a:lvl7pPr marL="935844" indent="-171422" algn="l" defTabSz="685777" rtl="0" eaLnBrk="1" latinLnBrk="0" hangingPunct="1">
              <a:spcBef>
                <a:spcPts val="600"/>
              </a:spcBef>
              <a:buFont typeface="Arial" pitchFamily="34" charset="0"/>
              <a:buChar char="•"/>
              <a:defRPr sz="800" kern="1200" baseline="0">
                <a:solidFill>
                  <a:schemeClr val="tx1"/>
                </a:solidFill>
                <a:latin typeface="+mn-lt"/>
                <a:ea typeface="+mn-ea"/>
                <a:cs typeface="+mn-cs"/>
              </a:defRPr>
            </a:lvl7pPr>
            <a:lvl8pPr marL="2400220" indent="0" algn="l" defTabSz="685777" rtl="0" eaLnBrk="1" latinLnBrk="0" hangingPunct="1">
              <a:spcBef>
                <a:spcPct val="20000"/>
              </a:spcBef>
              <a:buFont typeface="Arial" pitchFamily="34" charset="0"/>
              <a:buNone/>
              <a:defRPr sz="1500" kern="1200">
                <a:solidFill>
                  <a:schemeClr val="tx1"/>
                </a:solidFill>
                <a:latin typeface="+mn-lt"/>
                <a:ea typeface="+mn-ea"/>
                <a:cs typeface="+mn-cs"/>
              </a:defRPr>
            </a:lvl8pPr>
            <a:lvl9pPr marL="2914553" indent="-171445" algn="l" defTabSz="685777" rtl="0" eaLnBrk="1" latinLnBrk="0" hangingPunct="1">
              <a:spcBef>
                <a:spcPct val="20000"/>
              </a:spcBef>
              <a:buFont typeface="Arial" pitchFamily="34" charset="0"/>
              <a:buChar char="•"/>
              <a:defRPr sz="1500" kern="1200">
                <a:solidFill>
                  <a:schemeClr val="tx1"/>
                </a:solidFill>
                <a:latin typeface="+mn-lt"/>
                <a:ea typeface="+mn-ea"/>
                <a:cs typeface="+mn-cs"/>
              </a:defRPr>
            </a:lvl9pPr>
          </a:lstStyle>
          <a:p>
            <a:pPr marL="169545" marR="0" lvl="0" indent="-169545" algn="r" defTabSz="603575" rtl="0" eaLnBrk="1" fontAlgn="base" latinLnBrk="0" hangingPunct="1">
              <a:lnSpc>
                <a:spcPct val="100000"/>
              </a:lnSpc>
              <a:spcBef>
                <a:spcPts val="0"/>
              </a:spcBef>
              <a:spcAft>
                <a:spcPct val="0"/>
              </a:spcAft>
              <a:buClr>
                <a:srgbClr val="005073"/>
              </a:buClr>
              <a:buSzPct val="90000"/>
              <a:buFont typeface="Arial" charset="0"/>
              <a:buNone/>
              <a:tabLst/>
              <a:defRPr/>
            </a:pPr>
            <a:r>
              <a:rPr kumimoji="0" lang="en-US" altLang="ja-JP" sz="900" b="0" i="0" u="none" strike="noStrike" kern="1200" cap="none" spc="0" normalizeH="0" baseline="0" noProof="0" dirty="0">
                <a:ln>
                  <a:noFill/>
                </a:ln>
                <a:solidFill>
                  <a:srgbClr val="005073"/>
                </a:solidFill>
                <a:effectLst/>
                <a:uLnTx/>
                <a:uFillTx/>
                <a:latin typeface="CiscoSansTT ExtraLight"/>
                <a:ea typeface="MS PGothic"/>
              </a:rPr>
              <a:t>4 Supervisor</a:t>
            </a:r>
            <a:r>
              <a:rPr kumimoji="0" lang="ja-JP" altLang="en-US" sz="900" b="0" i="0" u="none" strike="noStrike" kern="1200" cap="none" spc="0" normalizeH="0" baseline="0" noProof="0" dirty="0">
                <a:ln>
                  <a:noFill/>
                </a:ln>
                <a:solidFill>
                  <a:srgbClr val="005073"/>
                </a:solidFill>
                <a:effectLst/>
                <a:uLnTx/>
                <a:uFillTx/>
                <a:latin typeface="CiscoSansTT ExtraLight"/>
                <a:ea typeface="MS PGothic"/>
              </a:rPr>
              <a:t>ともに、同じ</a:t>
            </a:r>
            <a:r>
              <a:rPr kumimoji="0" lang="en-US" altLang="ja-JP" sz="900" b="0" i="0" u="none" strike="noStrike" kern="1200" cap="none" spc="0" normalizeH="0" baseline="0" noProof="0" dirty="0">
                <a:ln>
                  <a:noFill/>
                </a:ln>
                <a:solidFill>
                  <a:srgbClr val="005073"/>
                </a:solidFill>
                <a:effectLst/>
                <a:uLnTx/>
                <a:uFillTx/>
                <a:latin typeface="CiscoSansTT ExtraLight"/>
                <a:ea typeface="MS PGothic"/>
              </a:rPr>
              <a:t>IOS XE</a:t>
            </a:r>
            <a:r>
              <a:rPr kumimoji="0" lang="ja-JP" altLang="en-US" sz="900" b="0" i="0" u="none" strike="noStrike" kern="1200" cap="none" spc="0" normalizeH="0" baseline="0" noProof="0" dirty="0">
                <a:ln>
                  <a:noFill/>
                </a:ln>
                <a:solidFill>
                  <a:srgbClr val="005073"/>
                </a:solidFill>
                <a:effectLst/>
                <a:uLnTx/>
                <a:uFillTx/>
                <a:latin typeface="CiscoSansTT ExtraLight"/>
                <a:ea typeface="MS PGothic"/>
              </a:rPr>
              <a:t>バージョン</a:t>
            </a:r>
            <a:r>
              <a:rPr lang="ja-JP" altLang="en-US" sz="900" dirty="0">
                <a:solidFill>
                  <a:srgbClr val="005073"/>
                </a:solidFill>
                <a:latin typeface="CiscoSansTT ExtraLight"/>
                <a:ea typeface="MS PGothic"/>
              </a:rPr>
              <a:t>であ</a:t>
            </a:r>
            <a:r>
              <a:rPr kumimoji="0" lang="ja-JP" altLang="en-US" sz="900" b="0" i="0" u="none" strike="noStrike" kern="1200" cap="none" spc="0" normalizeH="0" baseline="0" noProof="0" dirty="0">
                <a:ln>
                  <a:noFill/>
                </a:ln>
                <a:solidFill>
                  <a:srgbClr val="005073"/>
                </a:solidFill>
                <a:effectLst/>
                <a:uLnTx/>
                <a:uFillTx/>
                <a:latin typeface="CiscoSansTT ExtraLight"/>
                <a:ea typeface="MS PGothic"/>
              </a:rPr>
              <a:t>る</a:t>
            </a:r>
            <a:r>
              <a:rPr lang="ja-JP" altLang="en-US" sz="900" dirty="0">
                <a:solidFill>
                  <a:srgbClr val="005073"/>
                </a:solidFill>
                <a:latin typeface="CiscoSansTT ExtraLight"/>
                <a:ea typeface="MS PGothic"/>
              </a:rPr>
              <a:t>ことが必要です。</a:t>
            </a:r>
            <a:endParaRPr lang="en-US" altLang="ja-JP" sz="900" b="0" i="0" u="none" strike="noStrike" kern="1200" cap="none" spc="0" normalizeH="0" baseline="0" noProof="0" dirty="0">
              <a:ln>
                <a:noFill/>
              </a:ln>
              <a:solidFill>
                <a:srgbClr val="005073"/>
              </a:solidFill>
              <a:effectLst/>
              <a:uLnTx/>
              <a:uFillTx/>
              <a:latin typeface="CiscoSansTT ExtraLight"/>
              <a:ea typeface="MS PGothic"/>
            </a:endParaRPr>
          </a:p>
          <a:p>
            <a:pPr marL="169545" marR="0" lvl="0" indent="-169545" algn="r" defTabSz="603575" rtl="0" eaLnBrk="1" fontAlgn="base" latinLnBrk="0" hangingPunct="1">
              <a:lnSpc>
                <a:spcPct val="100000"/>
              </a:lnSpc>
              <a:spcBef>
                <a:spcPts val="0"/>
              </a:spcBef>
              <a:spcAft>
                <a:spcPct val="0"/>
              </a:spcAft>
              <a:buClr>
                <a:srgbClr val="005073"/>
              </a:buClr>
              <a:buSzPct val="90000"/>
              <a:buFont typeface="Arial" charset="0"/>
              <a:buNone/>
              <a:tabLst/>
              <a:defRPr/>
            </a:pPr>
            <a:r>
              <a:rPr kumimoji="0" lang="en-US" altLang="ja-JP" sz="900" b="0" i="0" u="none" strike="noStrike" kern="1200" cap="none" spc="0" normalizeH="0" baseline="0" noProof="0" dirty="0">
                <a:ln>
                  <a:noFill/>
                </a:ln>
                <a:solidFill>
                  <a:srgbClr val="005073"/>
                </a:solidFill>
                <a:effectLst/>
                <a:uLnTx/>
                <a:uFillTx/>
                <a:latin typeface="CiscoSansTT ExtraLight"/>
                <a:ea typeface="MS PGothic" panose="020B0600070205080204" pitchFamily="34" charset="-128"/>
              </a:rPr>
              <a:t>Quad-Supervisor with RPR</a:t>
            </a:r>
            <a:r>
              <a:rPr kumimoji="0" lang="ja-JP" altLang="en-US" sz="900" b="0" i="0" u="none" strike="noStrike" kern="1200" cap="none" spc="0" normalizeH="0" baseline="0" noProof="0" dirty="0">
                <a:ln>
                  <a:noFill/>
                </a:ln>
                <a:solidFill>
                  <a:srgbClr val="005073"/>
                </a:solidFill>
                <a:effectLst/>
                <a:uLnTx/>
                <a:uFillTx/>
                <a:latin typeface="CiscoSansTT ExtraLight"/>
                <a:ea typeface="MS PGothic" panose="020B0600070205080204" pitchFamily="34" charset="-128"/>
              </a:rPr>
              <a:t>では、</a:t>
            </a:r>
            <a:r>
              <a:rPr kumimoji="0" lang="en-US" altLang="ja-JP" sz="900" b="0" i="0" u="none" strike="noStrike" kern="1200" cap="none" spc="0" normalizeH="0" baseline="0" noProof="0" dirty="0">
                <a:ln>
                  <a:noFill/>
                </a:ln>
                <a:solidFill>
                  <a:srgbClr val="005073"/>
                </a:solidFill>
                <a:effectLst/>
                <a:uLnTx/>
                <a:uFillTx/>
                <a:latin typeface="CiscoSansTT ExtraLight"/>
                <a:ea typeface="MS PGothic" panose="020B0600070205080204" pitchFamily="34" charset="-128"/>
              </a:rPr>
              <a:t>ISSU</a:t>
            </a:r>
            <a:r>
              <a:rPr kumimoji="0" lang="ja-JP" altLang="en-US" sz="900" b="0" i="0" u="none" strike="noStrike" kern="1200" cap="none" spc="0" normalizeH="0" baseline="0" noProof="0" dirty="0">
                <a:ln>
                  <a:noFill/>
                </a:ln>
                <a:solidFill>
                  <a:srgbClr val="005073"/>
                </a:solidFill>
                <a:effectLst/>
                <a:uLnTx/>
                <a:uFillTx/>
                <a:latin typeface="CiscoSansTT ExtraLight"/>
                <a:ea typeface="MS PGothic" panose="020B0600070205080204" pitchFamily="34" charset="-128"/>
              </a:rPr>
              <a:t>をサポートします。</a:t>
            </a:r>
            <a:endParaRPr lang="en-US" altLang="ja-JP" sz="900" b="0" i="0" u="none" strike="noStrike" kern="1200" cap="none" spc="0" normalizeH="0" baseline="0" noProof="0" dirty="0">
              <a:ln>
                <a:noFill/>
              </a:ln>
              <a:solidFill>
                <a:srgbClr val="005073"/>
              </a:solidFill>
              <a:effectLst/>
              <a:uLnTx/>
              <a:uFillTx/>
              <a:latin typeface="CiscoSansTT ExtraLight"/>
              <a:ea typeface="MS PGothic" panose="020B0600070205080204" pitchFamily="34" charset="-128"/>
            </a:endParaRPr>
          </a:p>
        </p:txBody>
      </p:sp>
      <p:sp>
        <p:nvSpPr>
          <p:cNvPr id="53" name="Rounded Rectangle 42">
            <a:extLst>
              <a:ext uri="{FF2B5EF4-FFF2-40B4-BE49-F238E27FC236}">
                <a16:creationId xmlns:a16="http://schemas.microsoft.com/office/drawing/2014/main" id="{12480535-98ED-485F-861A-D8D5A9D6E760}"/>
              </a:ext>
            </a:extLst>
          </p:cNvPr>
          <p:cNvSpPr/>
          <p:nvPr/>
        </p:nvSpPr>
        <p:spPr>
          <a:xfrm>
            <a:off x="4097179" y="1715162"/>
            <a:ext cx="569485" cy="169278"/>
          </a:xfrm>
          <a:prstGeom prst="roundRect">
            <a:avLst/>
          </a:prstGeom>
          <a:solidFill>
            <a:schemeClr val="accent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189" rtl="0" eaLnBrk="1" fontAlgn="base" latinLnBrk="0" hangingPunct="1">
              <a:lnSpc>
                <a:spcPct val="100000"/>
              </a:lnSpc>
              <a:spcBef>
                <a:spcPct val="0"/>
              </a:spcBef>
              <a:spcAft>
                <a:spcPct val="0"/>
              </a:spcAft>
              <a:buClrTx/>
              <a:buSzTx/>
              <a:buFontTx/>
              <a:buNone/>
              <a:tabLst/>
              <a:defRPr/>
            </a:pPr>
            <a:r>
              <a:rPr kumimoji="0" lang="en-US" altLang="ja-JP" sz="1400" b="0" i="0" u="none" strike="noStrike" kern="1200" cap="none" spc="0" normalizeH="0" baseline="0" noProof="0" dirty="0">
                <a:ln>
                  <a:noFill/>
                </a:ln>
                <a:solidFill>
                  <a:srgbClr val="FFFFFF"/>
                </a:solidFill>
                <a:effectLst/>
                <a:uLnTx/>
                <a:uFillTx/>
                <a:latin typeface="CiscoSansTT ExtraLight"/>
                <a:ea typeface="+mn-ea"/>
                <a:cs typeface="+mn-cs"/>
              </a:rPr>
              <a:t>SSO</a:t>
            </a:r>
            <a:endParaRPr kumimoji="0" lang="en-US" sz="1400" b="0" i="0" u="none" strike="noStrike" kern="1200" cap="none" spc="0" normalizeH="0" baseline="0" noProof="0" dirty="0">
              <a:ln>
                <a:noFill/>
              </a:ln>
              <a:solidFill>
                <a:srgbClr val="FFFFFF"/>
              </a:solidFill>
              <a:effectLst/>
              <a:uLnTx/>
              <a:uFillTx/>
              <a:latin typeface="CiscoSansTT ExtraLight"/>
              <a:ea typeface="+mn-ea"/>
              <a:cs typeface="+mn-cs"/>
            </a:endParaRPr>
          </a:p>
        </p:txBody>
      </p:sp>
    </p:spTree>
    <p:extLst>
      <p:ext uri="{BB962C8B-B14F-4D97-AF65-F5344CB8AC3E}">
        <p14:creationId xmlns:p14="http://schemas.microsoft.com/office/powerpoint/2010/main" val="1220170335"/>
      </p:ext>
    </p:extLst>
  </p:cSld>
  <p:clrMapOvr>
    <a:masterClrMapping/>
  </p:clrMapOvr>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B4E46717-193D-964E-B331-2B7326FCC372}"/>
              </a:ext>
            </a:extLst>
          </p:cNvPr>
          <p:cNvSpPr>
            <a:spLocks noGrp="1"/>
          </p:cNvSpPr>
          <p:nvPr>
            <p:ph type="title"/>
          </p:nvPr>
        </p:nvSpPr>
        <p:spPr/>
        <p:txBody>
          <a:bodyPr anchor="t"/>
          <a:lstStyle/>
          <a:p>
            <a:r>
              <a:rPr lang="en-US" dirty="0" err="1">
                <a:latin typeface="+mn-lt"/>
                <a:ea typeface="MS PGothic" panose="020B0600070205080204" pitchFamily="34" charset="-128"/>
              </a:rPr>
              <a:t>StackWise</a:t>
            </a:r>
            <a:r>
              <a:rPr lang="en-US" dirty="0">
                <a:latin typeface="+mn-lt"/>
                <a:ea typeface="MS PGothic" panose="020B0600070205080204" pitchFamily="34" charset="-128"/>
              </a:rPr>
              <a:t> Virtual</a:t>
            </a:r>
          </a:p>
        </p:txBody>
      </p:sp>
      <p:sp>
        <p:nvSpPr>
          <p:cNvPr id="5" name="Text Placeholder 4">
            <a:extLst>
              <a:ext uri="{FF2B5EF4-FFF2-40B4-BE49-F238E27FC236}">
                <a16:creationId xmlns:a16="http://schemas.microsoft.com/office/drawing/2014/main" id="{A9F797BE-25B5-8A46-B6B8-37C32BBAD93F}"/>
              </a:ext>
            </a:extLst>
          </p:cNvPr>
          <p:cNvSpPr>
            <a:spLocks noGrp="1"/>
          </p:cNvSpPr>
          <p:nvPr>
            <p:ph type="body" sz="quarter" idx="11"/>
          </p:nvPr>
        </p:nvSpPr>
        <p:spPr/>
        <p:txBody>
          <a:bodyPr anchor="b"/>
          <a:lstStyle/>
          <a:p>
            <a:r>
              <a:rPr lang="ja-JP" altLang="en-US" sz="1600" dirty="0">
                <a:ea typeface="MS PGothic" panose="020B0600070205080204" pitchFamily="34" charset="-128"/>
              </a:rPr>
              <a:t>機能説明</a:t>
            </a:r>
            <a:r>
              <a:rPr lang="en-US" altLang="ja-JP" sz="1600" dirty="0">
                <a:ea typeface="MS PGothic" panose="020B0600070205080204" pitchFamily="34" charset="-128"/>
              </a:rPr>
              <a:t>②  Catalyst 9600 Quad-Supervisor with RPR </a:t>
            </a:r>
            <a:r>
              <a:rPr lang="ja-JP" altLang="en-US" sz="1600" dirty="0">
                <a:ea typeface="MS PGothic" panose="020B0600070205080204" pitchFamily="34" charset="-128"/>
              </a:rPr>
              <a:t>故障時動作</a:t>
            </a:r>
            <a:endParaRPr lang="en-US" altLang="ja-JP" sz="1600" dirty="0">
              <a:ea typeface="MS PGothic" panose="020B0600070205080204" pitchFamily="34" charset="-128"/>
            </a:endParaRPr>
          </a:p>
        </p:txBody>
      </p:sp>
      <p:sp>
        <p:nvSpPr>
          <p:cNvPr id="6" name="Text Placeholder 5">
            <a:extLst>
              <a:ext uri="{FF2B5EF4-FFF2-40B4-BE49-F238E27FC236}">
                <a16:creationId xmlns:a16="http://schemas.microsoft.com/office/drawing/2014/main" id="{AD0CEF74-413B-8F45-AD7F-1418652859F4}"/>
              </a:ext>
            </a:extLst>
          </p:cNvPr>
          <p:cNvSpPr>
            <a:spLocks noGrp="1"/>
          </p:cNvSpPr>
          <p:nvPr>
            <p:ph type="body" sz="quarter" idx="12"/>
          </p:nvPr>
        </p:nvSpPr>
        <p:spPr/>
        <p:txBody>
          <a:bodyPr/>
          <a:lstStyle/>
          <a:p>
            <a:r>
              <a:rPr lang="en-US" dirty="0">
                <a:ea typeface="MS PGothic" panose="020B0600070205080204" pitchFamily="34" charset="-128"/>
              </a:rPr>
              <a:t>3.1  Stack</a:t>
            </a:r>
          </a:p>
        </p:txBody>
      </p:sp>
      <p:sp>
        <p:nvSpPr>
          <p:cNvPr id="26" name="Slide Number Placeholder 4">
            <a:extLst>
              <a:ext uri="{FF2B5EF4-FFF2-40B4-BE49-F238E27FC236}">
                <a16:creationId xmlns:a16="http://schemas.microsoft.com/office/drawing/2014/main" id="{F2E61259-2B50-5746-B5DF-1DBF1F82F3A1}"/>
              </a:ext>
            </a:extLst>
          </p:cNvPr>
          <p:cNvSpPr>
            <a:spLocks noGrp="1"/>
          </p:cNvSpPr>
          <p:nvPr>
            <p:ph type="sldNum" sz="quarter" idx="4294967295"/>
          </p:nvPr>
        </p:nvSpPr>
        <p:spPr>
          <a:xfrm>
            <a:off x="8648700" y="4884738"/>
            <a:ext cx="495300" cy="274637"/>
          </a:xfrm>
          <a:prstGeom prst="rect">
            <a:avLst/>
          </a:prstGeom>
        </p:spPr>
        <p:txBody>
          <a:bodyPr>
            <a:no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fld id="{3945D0FD-48F1-4D72-80C5-FFB60B92A834}" type="slidenum">
              <a:rPr kumimoji="0" lang="en-US" sz="900" b="0" i="0" u="none" strike="noStrike" kern="1200" cap="none" spc="0" normalizeH="0" baseline="0" noProof="0" smtClean="0">
                <a:ln>
                  <a:noFill/>
                </a:ln>
                <a:solidFill>
                  <a:srgbClr val="282828"/>
                </a:solidFill>
                <a:effectLst/>
                <a:uLnTx/>
                <a:uFillTx/>
                <a:latin typeface="CiscoSansTT ExtraLight"/>
                <a:ea typeface="MS PGothic" panose="020B0600070205080204" pitchFamily="34" charset="-128"/>
              </a:rPr>
              <a:pPr marL="0" marR="0" lvl="0" indent="0" algn="l" defTabSz="457200" rtl="0" eaLnBrk="1" fontAlgn="base" latinLnBrk="0" hangingPunct="1">
                <a:lnSpc>
                  <a:spcPct val="100000"/>
                </a:lnSpc>
                <a:spcBef>
                  <a:spcPct val="0"/>
                </a:spcBef>
                <a:spcAft>
                  <a:spcPct val="0"/>
                </a:spcAft>
                <a:buClrTx/>
                <a:buSzTx/>
                <a:buFontTx/>
                <a:buNone/>
                <a:tabLst/>
                <a:defRPr/>
              </a:pPr>
              <a:t>79</a:t>
            </a:fld>
            <a:endParaRPr kumimoji="0" lang="en-US" sz="900" b="0" i="0" u="none" strike="noStrike" kern="1200" cap="none" spc="0" normalizeH="0" baseline="0" noProof="0">
              <a:ln>
                <a:noFill/>
              </a:ln>
              <a:solidFill>
                <a:srgbClr val="282828"/>
              </a:solidFill>
              <a:effectLst/>
              <a:uLnTx/>
              <a:uFillTx/>
              <a:latin typeface="CiscoSansTT ExtraLight"/>
              <a:ea typeface="MS PGothic" panose="020B0600070205080204" pitchFamily="34" charset="-128"/>
            </a:endParaRPr>
          </a:p>
        </p:txBody>
      </p:sp>
      <p:sp>
        <p:nvSpPr>
          <p:cNvPr id="41" name="Rounded Rectangle 40">
            <a:extLst>
              <a:ext uri="{FF2B5EF4-FFF2-40B4-BE49-F238E27FC236}">
                <a16:creationId xmlns:a16="http://schemas.microsoft.com/office/drawing/2014/main" id="{1CC0DA40-F4AC-8641-B5ED-4C5D99AAC87A}"/>
              </a:ext>
            </a:extLst>
          </p:cNvPr>
          <p:cNvSpPr/>
          <p:nvPr/>
        </p:nvSpPr>
        <p:spPr>
          <a:xfrm>
            <a:off x="4115811" y="1232415"/>
            <a:ext cx="643126" cy="260127"/>
          </a:xfrm>
          <a:prstGeom prst="roundRect">
            <a:avLst/>
          </a:prstGeom>
          <a:solidFill>
            <a:schemeClr val="accent2">
              <a:lumMod val="5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189"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CiscoSansTT ExtraLight"/>
                <a:ea typeface="+mn-ea"/>
                <a:cs typeface="+mn-cs"/>
              </a:rPr>
              <a:t>SSO</a:t>
            </a:r>
          </a:p>
        </p:txBody>
      </p:sp>
      <p:sp>
        <p:nvSpPr>
          <p:cNvPr id="4" name="四角形: 角を丸くする 29">
            <a:extLst>
              <a:ext uri="{FF2B5EF4-FFF2-40B4-BE49-F238E27FC236}">
                <a16:creationId xmlns:a16="http://schemas.microsoft.com/office/drawing/2014/main" id="{0D348AFE-BA04-4256-95A6-02D26DA17D1B}"/>
              </a:ext>
            </a:extLst>
          </p:cNvPr>
          <p:cNvSpPr/>
          <p:nvPr/>
        </p:nvSpPr>
        <p:spPr>
          <a:xfrm>
            <a:off x="218813" y="1112839"/>
            <a:ext cx="8745892" cy="599094"/>
          </a:xfrm>
          <a:prstGeom prst="roundRect">
            <a:avLst/>
          </a:prstGeom>
          <a:solidFill>
            <a:schemeClr val="tx2"/>
          </a:solidFill>
          <a:ln w="9525" cap="flat" cmpd="sng" algn="ctr">
            <a:noFill/>
            <a:prstDash val="solid"/>
            <a:round/>
            <a:headEnd type="none" w="med" len="med"/>
            <a:tailEnd type="none" w="med" len="med"/>
          </a:ln>
        </p:spPr>
        <p:style>
          <a:lnRef idx="0">
            <a:scrgbClr r="0" g="0" b="0"/>
          </a:lnRef>
          <a:fillRef idx="0">
            <a:scrgbClr r="0" g="0" b="0"/>
          </a:fillRef>
          <a:effectRef idx="0">
            <a:scrgbClr r="0" g="0" b="0"/>
          </a:effectRef>
          <a:fontRef idx="minor">
            <a:schemeClr val="accent1"/>
          </a:fontRef>
        </p:style>
        <p:txBody>
          <a:bodyPr lIns="91440" tIns="45720" rIns="91440" bIns="45720" rtlCol="0" anchor="ct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ja-JP" altLang="en-US" sz="1100" i="0" u="none" strike="noStrike" kern="1200" cap="none" spc="0" normalizeH="0" baseline="0" noProof="0" dirty="0">
                <a:ln>
                  <a:noFill/>
                </a:ln>
                <a:solidFill>
                  <a:srgbClr val="00BCEB">
                    <a:lumMod val="20000"/>
                    <a:lumOff val="80000"/>
                  </a:srgbClr>
                </a:solidFill>
                <a:effectLst/>
                <a:uLnTx/>
                <a:uFillTx/>
                <a:latin typeface="CiscoSansTT ExtraLight"/>
                <a:ea typeface="MS PGothic"/>
                <a:cs typeface="+mn-cs"/>
              </a:rPr>
              <a:t>アクティブで動作していた</a:t>
            </a:r>
            <a:r>
              <a:rPr kumimoji="0" lang="en-US" altLang="ja-JP" sz="1100" i="0" u="none" strike="noStrike" kern="1200" cap="none" spc="0" normalizeH="0" baseline="0" noProof="0" dirty="0">
                <a:ln>
                  <a:noFill/>
                </a:ln>
                <a:solidFill>
                  <a:srgbClr val="00BCEB">
                    <a:lumMod val="20000"/>
                    <a:lumOff val="80000"/>
                  </a:srgbClr>
                </a:solidFill>
                <a:effectLst/>
                <a:uLnTx/>
                <a:uFillTx/>
                <a:latin typeface="CiscoSansTT ExtraLight"/>
                <a:ea typeface="MS PGothic"/>
                <a:cs typeface="+mn-cs"/>
              </a:rPr>
              <a:t>Supervisor</a:t>
            </a:r>
            <a:r>
              <a:rPr kumimoji="0" lang="ja-JP" altLang="en-US" sz="1100" i="0" u="none" strike="noStrike" kern="1200" cap="none" spc="0" normalizeH="0" baseline="0" noProof="0" dirty="0">
                <a:ln>
                  <a:noFill/>
                </a:ln>
                <a:solidFill>
                  <a:srgbClr val="00BCEB">
                    <a:lumMod val="20000"/>
                    <a:lumOff val="80000"/>
                  </a:srgbClr>
                </a:solidFill>
                <a:effectLst/>
                <a:uLnTx/>
                <a:uFillTx/>
                <a:latin typeface="CiscoSansTT ExtraLight"/>
                <a:ea typeface="MS PGothic"/>
                <a:cs typeface="+mn-cs"/>
              </a:rPr>
              <a:t>の故障を検知すると、</a:t>
            </a:r>
            <a:r>
              <a:rPr kumimoji="0" lang="en-US" altLang="ja-JP" sz="1100" i="0" u="none" strike="noStrike" kern="1200" cap="none" spc="0" normalizeH="0" baseline="0" noProof="0" dirty="0" err="1">
                <a:ln>
                  <a:noFill/>
                </a:ln>
                <a:solidFill>
                  <a:srgbClr val="00BCEB">
                    <a:lumMod val="20000"/>
                    <a:lumOff val="80000"/>
                  </a:srgbClr>
                </a:solidFill>
                <a:effectLst/>
                <a:uLnTx/>
                <a:uFillTx/>
                <a:latin typeface="CiscoSansTT ExtraLight"/>
                <a:ea typeface="MS PGothic"/>
                <a:cs typeface="+mn-cs"/>
              </a:rPr>
              <a:t>StackWise</a:t>
            </a:r>
            <a:r>
              <a:rPr kumimoji="0" lang="en-US" altLang="ja-JP" sz="1100" i="0" u="none" strike="noStrike" kern="1200" cap="none" spc="0" normalizeH="0" baseline="0" noProof="0" dirty="0">
                <a:ln>
                  <a:noFill/>
                </a:ln>
                <a:solidFill>
                  <a:srgbClr val="00BCEB">
                    <a:lumMod val="20000"/>
                    <a:lumOff val="80000"/>
                  </a:srgbClr>
                </a:solidFill>
                <a:effectLst/>
                <a:uLnTx/>
                <a:uFillTx/>
                <a:latin typeface="CiscoSansTT ExtraLight"/>
                <a:ea typeface="MS PGothic"/>
                <a:cs typeface="+mn-cs"/>
              </a:rPr>
              <a:t>-S</a:t>
            </a:r>
            <a:r>
              <a:rPr kumimoji="0" lang="ja-JP" altLang="en-US" sz="1100" i="0" u="none" strike="noStrike" kern="1200" cap="none" spc="0" normalizeH="0" baseline="0" noProof="0" dirty="0">
                <a:ln>
                  <a:noFill/>
                </a:ln>
                <a:solidFill>
                  <a:srgbClr val="00BCEB">
                    <a:lumMod val="20000"/>
                    <a:lumOff val="80000"/>
                  </a:srgbClr>
                </a:solidFill>
                <a:effectLst/>
                <a:uLnTx/>
                <a:uFillTx/>
                <a:latin typeface="CiscoSansTT ExtraLight"/>
                <a:ea typeface="MS PGothic"/>
                <a:cs typeface="+mn-cs"/>
              </a:rPr>
              <a:t>が</a:t>
            </a:r>
            <a:r>
              <a:rPr kumimoji="0" lang="en-US" altLang="ja-JP" sz="1100" i="0" u="none" strike="noStrike" kern="1200" cap="none" spc="0" normalizeH="0" baseline="0" noProof="0" dirty="0" err="1">
                <a:ln>
                  <a:noFill/>
                </a:ln>
                <a:solidFill>
                  <a:srgbClr val="00BCEB">
                    <a:lumMod val="20000"/>
                    <a:lumOff val="80000"/>
                  </a:srgbClr>
                </a:solidFill>
                <a:effectLst/>
                <a:uLnTx/>
                <a:uFillTx/>
                <a:latin typeface="CiscoSansTT ExtraLight"/>
                <a:ea typeface="MS PGothic"/>
                <a:cs typeface="+mn-cs"/>
              </a:rPr>
              <a:t>StackWise</a:t>
            </a:r>
            <a:r>
              <a:rPr kumimoji="0" lang="en-US" altLang="ja-JP" sz="1100" i="0" u="none" strike="noStrike" kern="1200" cap="none" spc="0" normalizeH="0" baseline="0" noProof="0" dirty="0">
                <a:ln>
                  <a:noFill/>
                </a:ln>
                <a:solidFill>
                  <a:srgbClr val="00BCEB">
                    <a:lumMod val="20000"/>
                    <a:lumOff val="80000"/>
                  </a:srgbClr>
                </a:solidFill>
                <a:effectLst/>
                <a:uLnTx/>
                <a:uFillTx/>
                <a:latin typeface="CiscoSansTT ExtraLight"/>
                <a:ea typeface="MS PGothic"/>
                <a:cs typeface="+mn-cs"/>
              </a:rPr>
              <a:t>-A</a:t>
            </a:r>
            <a:r>
              <a:rPr kumimoji="0" lang="ja-JP" altLang="en-US" sz="1100" i="0" u="none" strike="noStrike" kern="1200" cap="none" spc="0" normalizeH="0" baseline="0" noProof="0" dirty="0">
                <a:ln>
                  <a:noFill/>
                </a:ln>
                <a:solidFill>
                  <a:srgbClr val="00BCEB">
                    <a:lumMod val="20000"/>
                    <a:lumOff val="80000"/>
                  </a:srgbClr>
                </a:solidFill>
                <a:effectLst/>
                <a:uLnTx/>
                <a:uFillTx/>
                <a:latin typeface="CiscoSansTT ExtraLight"/>
                <a:ea typeface="MS PGothic"/>
                <a:cs typeface="+mn-cs"/>
              </a:rPr>
              <a:t>に選出されます。</a:t>
            </a:r>
            <a:endParaRPr kumimoji="0" lang="en-US" altLang="ja-JP" sz="1100" i="0" u="none" strike="noStrike" kern="1200" cap="none" spc="0" normalizeH="0" baseline="0" noProof="0" dirty="0">
              <a:ln>
                <a:noFill/>
              </a:ln>
              <a:solidFill>
                <a:srgbClr val="00BCEB">
                  <a:lumMod val="20000"/>
                  <a:lumOff val="80000"/>
                </a:srgbClr>
              </a:solidFill>
              <a:effectLst/>
              <a:uLnTx/>
              <a:uFillTx/>
              <a:latin typeface="CiscoSansTT ExtraLight"/>
              <a:ea typeface="MS PGothic"/>
              <a:cs typeface="+mn-cs"/>
            </a:endParaRPr>
          </a:p>
          <a:p>
            <a:pPr marL="0" marR="0" lvl="0" indent="0" algn="l" defTabSz="457200" rtl="0" eaLnBrk="1" fontAlgn="base" latinLnBrk="0" hangingPunct="1">
              <a:lnSpc>
                <a:spcPct val="100000"/>
              </a:lnSpc>
              <a:spcBef>
                <a:spcPct val="0"/>
              </a:spcBef>
              <a:spcAft>
                <a:spcPct val="0"/>
              </a:spcAft>
              <a:buClrTx/>
              <a:buSzTx/>
              <a:buFontTx/>
              <a:buNone/>
              <a:tabLst/>
              <a:defRPr/>
            </a:pPr>
            <a:r>
              <a:rPr kumimoji="0" lang="ja-JP" altLang="en-US" sz="1100" i="0" u="none" strike="noStrike" kern="1200" cap="none" spc="0" normalizeH="0" baseline="0" noProof="0" dirty="0">
                <a:ln>
                  <a:noFill/>
                </a:ln>
                <a:solidFill>
                  <a:srgbClr val="00BCEB">
                    <a:lumMod val="20000"/>
                    <a:lumOff val="80000"/>
                  </a:srgbClr>
                </a:solidFill>
                <a:effectLst/>
                <a:uLnTx/>
                <a:uFillTx/>
                <a:latin typeface="CiscoSansTT ExtraLight"/>
                <a:ea typeface="MS PGothic"/>
                <a:cs typeface="+mn-cs"/>
              </a:rPr>
              <a:t>アクティブで動作していた</a:t>
            </a:r>
            <a:r>
              <a:rPr kumimoji="0" lang="en-US" altLang="ja-JP" sz="1100" i="0" u="none" strike="noStrike" kern="1200" cap="none" spc="0" normalizeH="0" baseline="0" noProof="0" dirty="0">
                <a:ln>
                  <a:noFill/>
                </a:ln>
                <a:solidFill>
                  <a:srgbClr val="00BCEB">
                    <a:lumMod val="20000"/>
                    <a:lumOff val="80000"/>
                  </a:srgbClr>
                </a:solidFill>
                <a:effectLst/>
                <a:uLnTx/>
                <a:uFillTx/>
                <a:latin typeface="CiscoSansTT ExtraLight"/>
                <a:ea typeface="MS PGothic"/>
                <a:cs typeface="+mn-cs"/>
              </a:rPr>
              <a:t>Supervisor</a:t>
            </a:r>
            <a:r>
              <a:rPr kumimoji="0" lang="ja-JP" altLang="en-US" sz="1100" i="0" u="none" strike="noStrike" kern="1200" cap="none" spc="0" normalizeH="0" baseline="0" noProof="0" dirty="0">
                <a:ln>
                  <a:noFill/>
                </a:ln>
                <a:solidFill>
                  <a:srgbClr val="00BCEB">
                    <a:lumMod val="20000"/>
                    <a:lumOff val="80000"/>
                  </a:srgbClr>
                </a:solidFill>
                <a:effectLst/>
                <a:uLnTx/>
                <a:uFillTx/>
                <a:latin typeface="CiscoSansTT ExtraLight"/>
                <a:ea typeface="MS PGothic"/>
                <a:cs typeface="+mn-cs"/>
              </a:rPr>
              <a:t>側のシャーシでは、</a:t>
            </a:r>
            <a:r>
              <a:rPr kumimoji="0" lang="en-US" altLang="ja-JP" sz="1100" i="0" u="none" strike="noStrike" kern="1200" cap="none" spc="0" normalizeH="0" baseline="0" noProof="0" dirty="0">
                <a:ln>
                  <a:noFill/>
                </a:ln>
                <a:solidFill>
                  <a:srgbClr val="00BCEB">
                    <a:lumMod val="20000"/>
                    <a:lumOff val="80000"/>
                  </a:srgbClr>
                </a:solidFill>
                <a:effectLst/>
                <a:uLnTx/>
                <a:uFillTx/>
                <a:latin typeface="CiscoSansTT ExtraLight"/>
                <a:ea typeface="MS PGothic"/>
                <a:cs typeface="+mn-cs"/>
              </a:rPr>
              <a:t>RPR</a:t>
            </a:r>
            <a:r>
              <a:rPr kumimoji="0" lang="ja-JP" altLang="en-US" sz="1100" i="0" u="none" strike="noStrike" kern="1200" cap="none" spc="0" normalizeH="0" baseline="0" noProof="0" dirty="0">
                <a:ln>
                  <a:noFill/>
                </a:ln>
                <a:solidFill>
                  <a:srgbClr val="00BCEB">
                    <a:lumMod val="20000"/>
                    <a:lumOff val="80000"/>
                  </a:srgbClr>
                </a:solidFill>
                <a:effectLst/>
                <a:uLnTx/>
                <a:uFillTx/>
                <a:latin typeface="CiscoSansTT ExtraLight"/>
                <a:ea typeface="MS PGothic"/>
                <a:cs typeface="+mn-cs"/>
              </a:rPr>
              <a:t>が動作し、</a:t>
            </a:r>
            <a:r>
              <a:rPr kumimoji="0" lang="en-US" altLang="ja-JP" sz="1100" i="0" u="none" strike="noStrike" kern="1200" cap="none" spc="0" normalizeH="0" baseline="0" noProof="0" dirty="0">
                <a:ln>
                  <a:noFill/>
                </a:ln>
                <a:solidFill>
                  <a:srgbClr val="00BCEB">
                    <a:lumMod val="20000"/>
                    <a:lumOff val="80000"/>
                  </a:srgbClr>
                </a:solidFill>
                <a:effectLst/>
                <a:uLnTx/>
                <a:uFillTx/>
                <a:latin typeface="CiscoSansTT ExtraLight"/>
                <a:ea typeface="MS PGothic"/>
                <a:cs typeface="+mn-cs"/>
              </a:rPr>
              <a:t>ICS</a:t>
            </a:r>
            <a:r>
              <a:rPr kumimoji="0" lang="ja-JP" altLang="en-US" sz="1100" i="0" u="none" strike="noStrike" kern="1200" cap="none" spc="0" normalizeH="0" baseline="0" noProof="0" dirty="0">
                <a:ln>
                  <a:noFill/>
                </a:ln>
                <a:solidFill>
                  <a:srgbClr val="00BCEB">
                    <a:lumMod val="20000"/>
                    <a:lumOff val="80000"/>
                  </a:srgbClr>
                </a:solidFill>
                <a:effectLst/>
                <a:uLnTx/>
                <a:uFillTx/>
                <a:latin typeface="CiscoSansTT ExtraLight"/>
                <a:ea typeface="MS PGothic"/>
                <a:cs typeface="+mn-cs"/>
              </a:rPr>
              <a:t>がメインの</a:t>
            </a:r>
            <a:r>
              <a:rPr kumimoji="0" lang="en-US" altLang="ja-JP" sz="1100" i="0" u="none" strike="noStrike" kern="1200" cap="none" spc="0" normalizeH="0" baseline="0" noProof="0" dirty="0">
                <a:ln>
                  <a:noFill/>
                </a:ln>
                <a:solidFill>
                  <a:srgbClr val="00BCEB">
                    <a:lumMod val="20000"/>
                    <a:lumOff val="80000"/>
                  </a:srgbClr>
                </a:solidFill>
                <a:effectLst/>
                <a:uLnTx/>
                <a:uFillTx/>
                <a:latin typeface="CiscoSansTT ExtraLight"/>
                <a:ea typeface="MS PGothic"/>
                <a:cs typeface="+mn-cs"/>
              </a:rPr>
              <a:t>Supervisor</a:t>
            </a:r>
            <a:r>
              <a:rPr kumimoji="0" lang="ja-JP" altLang="en-US" sz="1100" i="0" u="none" strike="noStrike" kern="1200" cap="none" spc="0" normalizeH="0" baseline="0" noProof="0" dirty="0">
                <a:ln>
                  <a:noFill/>
                </a:ln>
                <a:solidFill>
                  <a:srgbClr val="00BCEB">
                    <a:lumMod val="20000"/>
                    <a:lumOff val="80000"/>
                  </a:srgbClr>
                </a:solidFill>
                <a:effectLst/>
                <a:uLnTx/>
                <a:uFillTx/>
                <a:latin typeface="CiscoSansTT ExtraLight"/>
                <a:ea typeface="MS PGothic"/>
                <a:cs typeface="+mn-cs"/>
              </a:rPr>
              <a:t>として動作し、</a:t>
            </a:r>
            <a:r>
              <a:rPr kumimoji="0" lang="en-US" altLang="ja-JP" sz="1100" i="0" u="none" strike="noStrike" kern="1200" cap="none" spc="0" normalizeH="0" baseline="0" noProof="0" dirty="0" err="1">
                <a:ln>
                  <a:noFill/>
                </a:ln>
                <a:solidFill>
                  <a:srgbClr val="00BCEB">
                    <a:lumMod val="20000"/>
                    <a:lumOff val="80000"/>
                  </a:srgbClr>
                </a:solidFill>
                <a:effectLst/>
                <a:uLnTx/>
                <a:uFillTx/>
                <a:latin typeface="CiscoSansTT ExtraLight"/>
                <a:ea typeface="MS PGothic"/>
                <a:cs typeface="+mn-cs"/>
              </a:rPr>
              <a:t>Stackwise</a:t>
            </a:r>
            <a:r>
              <a:rPr kumimoji="0" lang="en-US" altLang="ja-JP" sz="1100" i="0" u="none" strike="noStrike" kern="1200" cap="none" spc="0" normalizeH="0" baseline="0" noProof="0" dirty="0">
                <a:ln>
                  <a:noFill/>
                </a:ln>
                <a:solidFill>
                  <a:srgbClr val="00BCEB">
                    <a:lumMod val="20000"/>
                    <a:lumOff val="80000"/>
                  </a:srgbClr>
                </a:solidFill>
                <a:effectLst/>
                <a:uLnTx/>
                <a:uFillTx/>
                <a:latin typeface="CiscoSansTT ExtraLight"/>
                <a:ea typeface="MS PGothic"/>
                <a:cs typeface="+mn-cs"/>
              </a:rPr>
              <a:t>-S</a:t>
            </a:r>
            <a:r>
              <a:rPr kumimoji="0" lang="ja-JP" altLang="en-US" sz="1100" i="0" u="none" strike="noStrike" kern="1200" cap="none" spc="0" normalizeH="0" baseline="0" noProof="0" dirty="0">
                <a:ln>
                  <a:noFill/>
                </a:ln>
                <a:solidFill>
                  <a:srgbClr val="00BCEB">
                    <a:lumMod val="20000"/>
                    <a:lumOff val="80000"/>
                  </a:srgbClr>
                </a:solidFill>
                <a:effectLst/>
                <a:uLnTx/>
                <a:uFillTx/>
                <a:latin typeface="CiscoSansTT ExtraLight"/>
                <a:ea typeface="MS PGothic"/>
                <a:cs typeface="+mn-cs"/>
              </a:rPr>
              <a:t>に選出されます。</a:t>
            </a:r>
            <a:endParaRPr kumimoji="0" lang="en-US" altLang="ja-JP" sz="1100" i="0" u="none" strike="noStrike" kern="1200" cap="none" spc="0" normalizeH="0" baseline="0" noProof="0" dirty="0">
              <a:ln>
                <a:noFill/>
              </a:ln>
              <a:solidFill>
                <a:srgbClr val="00BCEB">
                  <a:lumMod val="20000"/>
                  <a:lumOff val="80000"/>
                </a:srgbClr>
              </a:solidFill>
              <a:effectLst/>
              <a:uLnTx/>
              <a:uFillTx/>
              <a:latin typeface="CiscoSansTT ExtraLight"/>
              <a:ea typeface="MS PGothic"/>
              <a:cs typeface="+mn-cs"/>
            </a:endParaRPr>
          </a:p>
          <a:p>
            <a:pPr marL="0" marR="0" lvl="0" indent="0" algn="l" defTabSz="457200" rtl="0" eaLnBrk="1" fontAlgn="base" latinLnBrk="0" hangingPunct="1">
              <a:lnSpc>
                <a:spcPct val="100000"/>
              </a:lnSpc>
              <a:spcBef>
                <a:spcPct val="0"/>
              </a:spcBef>
              <a:spcAft>
                <a:spcPct val="0"/>
              </a:spcAft>
              <a:buClrTx/>
              <a:buSzTx/>
              <a:buFontTx/>
              <a:buNone/>
              <a:tabLst/>
              <a:defRPr/>
            </a:pPr>
            <a:r>
              <a:rPr kumimoji="0" lang="ja-JP" altLang="en-US" sz="1100" i="0" u="none" strike="noStrike" kern="1200" cap="none" spc="0" normalizeH="0" baseline="0" noProof="0" dirty="0">
                <a:ln>
                  <a:noFill/>
                </a:ln>
                <a:solidFill>
                  <a:srgbClr val="00BCEB">
                    <a:lumMod val="20000"/>
                    <a:lumOff val="80000"/>
                  </a:srgbClr>
                </a:solidFill>
                <a:effectLst/>
                <a:uLnTx/>
                <a:uFillTx/>
                <a:latin typeface="CiscoSansTT ExtraLight"/>
                <a:ea typeface="MS PGothic"/>
                <a:cs typeface="+mn-cs"/>
              </a:rPr>
              <a:t>故障した</a:t>
            </a:r>
            <a:r>
              <a:rPr kumimoji="0" lang="en-US" altLang="ja-JP" sz="1100" i="0" u="none" strike="noStrike" kern="1200" cap="none" spc="0" normalizeH="0" baseline="0" noProof="0" dirty="0">
                <a:ln>
                  <a:noFill/>
                </a:ln>
                <a:solidFill>
                  <a:srgbClr val="00BCEB">
                    <a:lumMod val="20000"/>
                    <a:lumOff val="80000"/>
                  </a:srgbClr>
                </a:solidFill>
                <a:effectLst/>
                <a:uLnTx/>
                <a:uFillTx/>
                <a:latin typeface="CiscoSansTT ExtraLight"/>
                <a:ea typeface="MS PGothic"/>
                <a:cs typeface="+mn-cs"/>
              </a:rPr>
              <a:t>Supervisor</a:t>
            </a:r>
            <a:r>
              <a:rPr kumimoji="0" lang="ja-JP" altLang="en-US" sz="1100" i="0" u="none" strike="noStrike" kern="1200" cap="none" spc="0" normalizeH="0" baseline="0" noProof="0" dirty="0">
                <a:ln>
                  <a:noFill/>
                </a:ln>
                <a:solidFill>
                  <a:srgbClr val="00BCEB">
                    <a:lumMod val="20000"/>
                    <a:lumOff val="80000"/>
                  </a:srgbClr>
                </a:solidFill>
                <a:effectLst/>
                <a:uLnTx/>
                <a:uFillTx/>
                <a:latin typeface="CiscoSansTT ExtraLight"/>
                <a:ea typeface="MS PGothic"/>
                <a:cs typeface="+mn-cs"/>
              </a:rPr>
              <a:t>を交換すると、故障個所に新たに挿入した</a:t>
            </a:r>
            <a:r>
              <a:rPr kumimoji="0" lang="en-US" altLang="ja-JP" sz="1100" i="0" u="none" strike="noStrike" kern="1200" cap="none" spc="0" normalizeH="0" baseline="0" noProof="0" dirty="0">
                <a:ln>
                  <a:noFill/>
                </a:ln>
                <a:solidFill>
                  <a:srgbClr val="00BCEB">
                    <a:lumMod val="20000"/>
                    <a:lumOff val="80000"/>
                  </a:srgbClr>
                </a:solidFill>
                <a:effectLst/>
                <a:uLnTx/>
                <a:uFillTx/>
                <a:latin typeface="CiscoSansTT ExtraLight"/>
                <a:ea typeface="MS PGothic"/>
                <a:cs typeface="+mn-cs"/>
              </a:rPr>
              <a:t>Supervisor</a:t>
            </a:r>
            <a:r>
              <a:rPr kumimoji="0" lang="ja-JP" altLang="en-US" sz="1100" i="0" u="none" strike="noStrike" kern="1200" cap="none" spc="0" normalizeH="0" baseline="0" noProof="0" dirty="0">
                <a:ln>
                  <a:noFill/>
                </a:ln>
                <a:solidFill>
                  <a:srgbClr val="00BCEB">
                    <a:lumMod val="20000"/>
                    <a:lumOff val="80000"/>
                  </a:srgbClr>
                </a:solidFill>
                <a:effectLst/>
                <a:uLnTx/>
                <a:uFillTx/>
                <a:latin typeface="CiscoSansTT ExtraLight"/>
                <a:ea typeface="MS PGothic"/>
                <a:cs typeface="+mn-cs"/>
              </a:rPr>
              <a:t>は</a:t>
            </a:r>
            <a:r>
              <a:rPr kumimoji="0" lang="en-US" altLang="ja-JP" sz="1100" i="0" u="none" strike="noStrike" kern="1200" cap="none" spc="0" normalizeH="0" baseline="0" noProof="0" dirty="0">
                <a:ln>
                  <a:noFill/>
                </a:ln>
                <a:solidFill>
                  <a:srgbClr val="00BCEB">
                    <a:lumMod val="20000"/>
                    <a:lumOff val="80000"/>
                  </a:srgbClr>
                </a:solidFill>
                <a:effectLst/>
                <a:uLnTx/>
                <a:uFillTx/>
                <a:latin typeface="CiscoSansTT ExtraLight"/>
                <a:ea typeface="MS PGothic"/>
                <a:cs typeface="+mn-cs"/>
              </a:rPr>
              <a:t>ICS</a:t>
            </a:r>
            <a:r>
              <a:rPr kumimoji="0" lang="ja-JP" altLang="en-US" sz="1100" i="0" u="none" strike="noStrike" kern="1200" cap="none" spc="0" normalizeH="0" baseline="0" noProof="0" dirty="0">
                <a:ln>
                  <a:noFill/>
                </a:ln>
                <a:solidFill>
                  <a:srgbClr val="00BCEB">
                    <a:lumMod val="20000"/>
                    <a:lumOff val="80000"/>
                  </a:srgbClr>
                </a:solidFill>
                <a:effectLst/>
                <a:uLnTx/>
                <a:uFillTx/>
                <a:latin typeface="CiscoSansTT ExtraLight"/>
                <a:ea typeface="MS PGothic"/>
                <a:cs typeface="+mn-cs"/>
              </a:rPr>
              <a:t>として待機します。</a:t>
            </a:r>
            <a:endParaRPr kumimoji="0" lang="en-US" altLang="ja-JP" sz="1100" i="0" u="none" strike="noStrike" kern="1200" cap="none" spc="0" normalizeH="0" baseline="0" noProof="0" dirty="0">
              <a:ln>
                <a:noFill/>
              </a:ln>
              <a:solidFill>
                <a:srgbClr val="00BCEB">
                  <a:lumMod val="20000"/>
                  <a:lumOff val="80000"/>
                </a:srgbClr>
              </a:solidFill>
              <a:effectLst/>
              <a:uLnTx/>
              <a:uFillTx/>
              <a:latin typeface="CiscoSansTT ExtraLight"/>
              <a:ea typeface="MS PGothic"/>
              <a:cs typeface="+mn-cs"/>
            </a:endParaRPr>
          </a:p>
        </p:txBody>
      </p:sp>
      <p:sp>
        <p:nvSpPr>
          <p:cNvPr id="8" name="Arrow: Right 7">
            <a:extLst>
              <a:ext uri="{FF2B5EF4-FFF2-40B4-BE49-F238E27FC236}">
                <a16:creationId xmlns:a16="http://schemas.microsoft.com/office/drawing/2014/main" id="{FCBF5067-B434-46A6-8BF6-A2751E23E62B}"/>
              </a:ext>
            </a:extLst>
          </p:cNvPr>
          <p:cNvSpPr/>
          <p:nvPr/>
        </p:nvSpPr>
        <p:spPr>
          <a:xfrm>
            <a:off x="4363188" y="2310910"/>
            <a:ext cx="493487" cy="221107"/>
          </a:xfrm>
          <a:prstGeom prst="rightArrow">
            <a:avLst/>
          </a:prstGeom>
          <a:solidFill>
            <a:schemeClr val="accent4"/>
          </a:solidFill>
          <a:ln>
            <a:noFill/>
          </a:ln>
        </p:spPr>
        <p:style>
          <a:lnRef idx="0">
            <a:scrgbClr r="0" g="0" b="0"/>
          </a:lnRef>
          <a:fillRef idx="0">
            <a:scrgbClr r="0" g="0" b="0"/>
          </a:fillRef>
          <a:effectRef idx="0">
            <a:scrgbClr r="0" g="0" b="0"/>
          </a:effectRef>
          <a:fontRef idx="minor">
            <a:schemeClr val="lt1"/>
          </a:fontRef>
        </p:style>
        <p:txBody>
          <a:bodyPr rtlCol="0" anchor="ctr"/>
          <a:lstStyle/>
          <a:p>
            <a:pPr algn="ctr"/>
            <a:endParaRPr lang="en-US" dirty="0"/>
          </a:p>
        </p:txBody>
      </p:sp>
      <p:sp>
        <p:nvSpPr>
          <p:cNvPr id="102" name="Arrow: Right 101">
            <a:extLst>
              <a:ext uri="{FF2B5EF4-FFF2-40B4-BE49-F238E27FC236}">
                <a16:creationId xmlns:a16="http://schemas.microsoft.com/office/drawing/2014/main" id="{6317D1FB-5EE0-4226-AD1C-3AEB5BBB6957}"/>
              </a:ext>
            </a:extLst>
          </p:cNvPr>
          <p:cNvSpPr/>
          <p:nvPr/>
        </p:nvSpPr>
        <p:spPr>
          <a:xfrm flipH="1">
            <a:off x="4368276" y="3951624"/>
            <a:ext cx="483310" cy="221107"/>
          </a:xfrm>
          <a:prstGeom prst="rightArrow">
            <a:avLst/>
          </a:prstGeom>
          <a:solidFill>
            <a:schemeClr val="accent4"/>
          </a:solidFill>
          <a:ln>
            <a:noFill/>
          </a:ln>
        </p:spPr>
        <p:style>
          <a:lnRef idx="0">
            <a:scrgbClr r="0" g="0" b="0"/>
          </a:lnRef>
          <a:fillRef idx="0">
            <a:scrgbClr r="0" g="0" b="0"/>
          </a:fillRef>
          <a:effectRef idx="0">
            <a:scrgbClr r="0" g="0" b="0"/>
          </a:effectRef>
          <a:fontRef idx="minor">
            <a:schemeClr val="lt1"/>
          </a:fontRef>
        </p:style>
        <p:txBody>
          <a:bodyPr rtlCol="0" anchor="ctr"/>
          <a:lstStyle/>
          <a:p>
            <a:pPr algn="ctr"/>
            <a:endParaRPr lang="en-US" dirty="0"/>
          </a:p>
        </p:txBody>
      </p:sp>
      <p:grpSp>
        <p:nvGrpSpPr>
          <p:cNvPr id="7" name="Group 6">
            <a:extLst>
              <a:ext uri="{FF2B5EF4-FFF2-40B4-BE49-F238E27FC236}">
                <a16:creationId xmlns:a16="http://schemas.microsoft.com/office/drawing/2014/main" id="{79A2A128-FA57-48BB-8657-79511D408540}"/>
              </a:ext>
            </a:extLst>
          </p:cNvPr>
          <p:cNvGrpSpPr/>
          <p:nvPr/>
        </p:nvGrpSpPr>
        <p:grpSpPr>
          <a:xfrm>
            <a:off x="254450" y="1764857"/>
            <a:ext cx="4095206" cy="1391356"/>
            <a:chOff x="254450" y="1764857"/>
            <a:chExt cx="4095206" cy="1391356"/>
          </a:xfrm>
        </p:grpSpPr>
        <p:sp>
          <p:nvSpPr>
            <p:cNvPr id="97" name="Rectangle 96">
              <a:extLst>
                <a:ext uri="{FF2B5EF4-FFF2-40B4-BE49-F238E27FC236}">
                  <a16:creationId xmlns:a16="http://schemas.microsoft.com/office/drawing/2014/main" id="{CDE4A7C7-AAE2-4E54-B38A-21B5DEE4D15A}"/>
                </a:ext>
              </a:extLst>
            </p:cNvPr>
            <p:cNvSpPr/>
            <p:nvPr/>
          </p:nvSpPr>
          <p:spPr>
            <a:xfrm>
              <a:off x="2649622" y="1843504"/>
              <a:ext cx="1610498" cy="1264083"/>
            </a:xfrm>
            <a:prstGeom prst="rect">
              <a:avLst/>
            </a:prstGeom>
            <a:solidFill>
              <a:schemeClr val="bg2">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8" name="Rectangle 97">
              <a:extLst>
                <a:ext uri="{FF2B5EF4-FFF2-40B4-BE49-F238E27FC236}">
                  <a16:creationId xmlns:a16="http://schemas.microsoft.com/office/drawing/2014/main" id="{BA5E1AE7-44E8-4A01-BC33-73FF12454FD2}"/>
                </a:ext>
              </a:extLst>
            </p:cNvPr>
            <p:cNvSpPr/>
            <p:nvPr/>
          </p:nvSpPr>
          <p:spPr>
            <a:xfrm>
              <a:off x="379831" y="1843504"/>
              <a:ext cx="1610498" cy="1264083"/>
            </a:xfrm>
            <a:prstGeom prst="rect">
              <a:avLst/>
            </a:prstGeom>
            <a:solidFill>
              <a:schemeClr val="bg2">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7" name="Rounded Rectangle 36">
              <a:extLst>
                <a:ext uri="{FF2B5EF4-FFF2-40B4-BE49-F238E27FC236}">
                  <a16:creationId xmlns:a16="http://schemas.microsoft.com/office/drawing/2014/main" id="{1ACD157F-1B2A-CC42-9E08-69CCB49707BE}"/>
                </a:ext>
              </a:extLst>
            </p:cNvPr>
            <p:cNvSpPr/>
            <p:nvPr/>
          </p:nvSpPr>
          <p:spPr>
            <a:xfrm>
              <a:off x="254450" y="1764857"/>
              <a:ext cx="4095206" cy="1391356"/>
            </a:xfrm>
            <a:prstGeom prst="roundRect">
              <a:avLst>
                <a:gd name="adj" fmla="val 8841"/>
              </a:avLst>
            </a:prstGeom>
            <a:noFill/>
            <a:ln>
              <a:solidFill>
                <a:schemeClr val="accent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38" name="TextBox 37">
              <a:extLst>
                <a:ext uri="{FF2B5EF4-FFF2-40B4-BE49-F238E27FC236}">
                  <a16:creationId xmlns:a16="http://schemas.microsoft.com/office/drawing/2014/main" id="{3BE21FF8-0054-4948-AA34-FF28E8359EEE}"/>
                </a:ext>
              </a:extLst>
            </p:cNvPr>
            <p:cNvSpPr txBox="1"/>
            <p:nvPr/>
          </p:nvSpPr>
          <p:spPr>
            <a:xfrm>
              <a:off x="694275" y="2939966"/>
              <a:ext cx="1067035" cy="169277"/>
            </a:xfrm>
            <a:prstGeom prst="rect">
              <a:avLst/>
            </a:prstGeom>
            <a:solidFill>
              <a:schemeClr val="accent2"/>
            </a:solidFill>
            <a:ln>
              <a:solidFill>
                <a:schemeClr val="bg2"/>
              </a:solidFill>
            </a:ln>
          </p:spPr>
          <p:txBody>
            <a:bodyPr wrap="square" lIns="0" tIns="0" rIns="0" bIns="0" rtlCol="0">
              <a:spAutoFit/>
            </a:bodyPr>
            <a:lstStyle/>
            <a:p>
              <a:pPr marL="0" marR="0" lvl="0" indent="0" algn="ctr" defTabSz="457189" rtl="0" eaLnBrk="1" fontAlgn="base" latinLnBrk="0" hangingPunct="1">
                <a:lnSpc>
                  <a:spcPct val="100000"/>
                </a:lnSpc>
                <a:spcBef>
                  <a:spcPct val="0"/>
                </a:spcBef>
                <a:spcAft>
                  <a:spcPct val="0"/>
                </a:spcAft>
                <a:buClrTx/>
                <a:buSzTx/>
                <a:buFontTx/>
                <a:buNone/>
                <a:tabLst/>
                <a:defRPr/>
              </a:pPr>
              <a:r>
                <a:rPr kumimoji="0" lang="ja-JP" altLang="en-US" sz="1100" b="1" i="0" u="none" strike="noStrike" kern="1200" cap="none" spc="0" normalizeH="0" baseline="0" noProof="0" dirty="0">
                  <a:ln>
                    <a:noFill/>
                  </a:ln>
                  <a:solidFill>
                    <a:srgbClr val="FFFFFF"/>
                  </a:solidFill>
                  <a:effectLst/>
                  <a:uLnTx/>
                  <a:uFillTx/>
                  <a:latin typeface="CiscoSansTT ExtraLight"/>
                  <a:ea typeface="ＭＳ Ｐゴシック" charset="0"/>
                </a:rPr>
                <a:t>シャーシ</a:t>
              </a:r>
              <a:r>
                <a:rPr kumimoji="0" lang="en-US" altLang="ja-JP" sz="1100" b="1" i="0" u="none" strike="noStrike" kern="1200" cap="none" spc="0" normalizeH="0" baseline="0" noProof="0" dirty="0">
                  <a:ln>
                    <a:noFill/>
                  </a:ln>
                  <a:solidFill>
                    <a:srgbClr val="FFFFFF"/>
                  </a:solidFill>
                  <a:effectLst/>
                  <a:uLnTx/>
                  <a:uFillTx/>
                  <a:latin typeface="CiscoSansTT ExtraLight"/>
                  <a:ea typeface="ＭＳ Ｐゴシック" charset="0"/>
                </a:rPr>
                <a:t>1</a:t>
              </a:r>
              <a:endParaRPr kumimoji="0" lang="en-US" sz="1100" b="1" i="0" u="none" strike="noStrike" kern="1200" cap="none" spc="0" normalizeH="0" baseline="0" noProof="0" dirty="0">
                <a:ln>
                  <a:noFill/>
                </a:ln>
                <a:solidFill>
                  <a:srgbClr val="FFFFFF"/>
                </a:solidFill>
                <a:effectLst/>
                <a:uLnTx/>
                <a:uFillTx/>
                <a:latin typeface="CiscoSansTT ExtraLight"/>
                <a:ea typeface="ＭＳ Ｐゴシック" charset="0"/>
              </a:endParaRPr>
            </a:p>
          </p:txBody>
        </p:sp>
        <p:sp>
          <p:nvSpPr>
            <p:cNvPr id="39" name="TextBox 38">
              <a:extLst>
                <a:ext uri="{FF2B5EF4-FFF2-40B4-BE49-F238E27FC236}">
                  <a16:creationId xmlns:a16="http://schemas.microsoft.com/office/drawing/2014/main" id="{DC5847DB-BD2D-6244-B8A1-FAE07C63EA6C}"/>
                </a:ext>
              </a:extLst>
            </p:cNvPr>
            <p:cNvSpPr txBox="1"/>
            <p:nvPr/>
          </p:nvSpPr>
          <p:spPr>
            <a:xfrm>
              <a:off x="2946627" y="2939966"/>
              <a:ext cx="1067035" cy="169277"/>
            </a:xfrm>
            <a:prstGeom prst="rect">
              <a:avLst/>
            </a:prstGeom>
            <a:solidFill>
              <a:schemeClr val="accent1"/>
            </a:solidFill>
            <a:ln>
              <a:solidFill>
                <a:schemeClr val="bg2"/>
              </a:solidFill>
            </a:ln>
          </p:spPr>
          <p:txBody>
            <a:bodyPr wrap="square" lIns="0" tIns="0" rIns="0" bIns="0" rtlCol="0">
              <a:spAutoFit/>
            </a:bodyPr>
            <a:lstStyle/>
            <a:p>
              <a:pPr marL="0" marR="0" lvl="0" indent="0" algn="ctr" defTabSz="457189" rtl="0" eaLnBrk="1" fontAlgn="base" latinLnBrk="0" hangingPunct="1">
                <a:lnSpc>
                  <a:spcPct val="100000"/>
                </a:lnSpc>
                <a:spcBef>
                  <a:spcPct val="0"/>
                </a:spcBef>
                <a:spcAft>
                  <a:spcPct val="0"/>
                </a:spcAft>
                <a:buClrTx/>
                <a:buSzTx/>
                <a:buFontTx/>
                <a:buNone/>
                <a:tabLst/>
                <a:defRPr/>
              </a:pPr>
              <a:r>
                <a:rPr kumimoji="0" lang="ja-JP" altLang="en-US" sz="1100" b="1" i="0" u="none" strike="noStrike" kern="1200" cap="none" spc="0" normalizeH="0" baseline="0" noProof="0" dirty="0">
                  <a:ln>
                    <a:noFill/>
                  </a:ln>
                  <a:solidFill>
                    <a:srgbClr val="FFFFFF"/>
                  </a:solidFill>
                  <a:effectLst/>
                  <a:uLnTx/>
                  <a:uFillTx/>
                  <a:latin typeface="CiscoSansTT ExtraLight"/>
                  <a:ea typeface="ＭＳ Ｐゴシック" charset="0"/>
                </a:rPr>
                <a:t>シャーシ</a:t>
              </a:r>
              <a:r>
                <a:rPr kumimoji="0" lang="en-US" altLang="ja-JP" sz="1100" b="1" i="0" u="none" strike="noStrike" kern="1200" cap="none" spc="0" normalizeH="0" baseline="0" noProof="0" dirty="0">
                  <a:ln>
                    <a:noFill/>
                  </a:ln>
                  <a:solidFill>
                    <a:srgbClr val="FFFFFF"/>
                  </a:solidFill>
                  <a:effectLst/>
                  <a:uLnTx/>
                  <a:uFillTx/>
                  <a:latin typeface="CiscoSansTT ExtraLight"/>
                  <a:ea typeface="ＭＳ Ｐゴシック" charset="0"/>
                </a:rPr>
                <a:t>2</a:t>
              </a:r>
              <a:endParaRPr kumimoji="0" lang="en-US" sz="1100" b="1" i="0" u="none" strike="noStrike" kern="1200" cap="none" spc="0" normalizeH="0" baseline="0" noProof="0" dirty="0">
                <a:ln>
                  <a:noFill/>
                </a:ln>
                <a:solidFill>
                  <a:srgbClr val="FFFFFF"/>
                </a:solidFill>
                <a:effectLst/>
                <a:uLnTx/>
                <a:uFillTx/>
                <a:latin typeface="CiscoSansTT ExtraLight"/>
                <a:ea typeface="ＭＳ Ｐゴシック" charset="0"/>
              </a:endParaRPr>
            </a:p>
          </p:txBody>
        </p:sp>
        <p:sp>
          <p:nvSpPr>
            <p:cNvPr id="44" name="Rounded Rectangle 43">
              <a:extLst>
                <a:ext uri="{FF2B5EF4-FFF2-40B4-BE49-F238E27FC236}">
                  <a16:creationId xmlns:a16="http://schemas.microsoft.com/office/drawing/2014/main" id="{CAD413CE-50A1-4440-B238-8FDDD0A1E0BA}"/>
                </a:ext>
              </a:extLst>
            </p:cNvPr>
            <p:cNvSpPr/>
            <p:nvPr/>
          </p:nvSpPr>
          <p:spPr>
            <a:xfrm rot="16200000">
              <a:off x="2290185" y="1897552"/>
              <a:ext cx="45719" cy="629518"/>
            </a:xfrm>
            <a:prstGeom prst="roundRect">
              <a:avLst/>
            </a:prstGeom>
            <a:solidFill>
              <a:schemeClr val="accent4"/>
            </a:solidFill>
            <a:ln>
              <a:solidFill>
                <a:schemeClr val="accent5"/>
              </a:solidFill>
            </a:ln>
            <a:effectLst/>
            <a:scene3d>
              <a:camera prst="orthographicFront"/>
              <a:lightRig rig="threePt" dir="t"/>
            </a:scene3d>
            <a:sp3d>
              <a:bevelT w="12700" h="508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45" name="TextBox 44">
              <a:extLst>
                <a:ext uri="{FF2B5EF4-FFF2-40B4-BE49-F238E27FC236}">
                  <a16:creationId xmlns:a16="http://schemas.microsoft.com/office/drawing/2014/main" id="{CACE150F-A63F-B54B-AAF4-D2140749520C}"/>
                </a:ext>
              </a:extLst>
            </p:cNvPr>
            <p:cNvSpPr txBox="1"/>
            <p:nvPr/>
          </p:nvSpPr>
          <p:spPr>
            <a:xfrm>
              <a:off x="2152030" y="1879353"/>
              <a:ext cx="360996" cy="207749"/>
            </a:xfrm>
            <a:prstGeom prst="rect">
              <a:avLst/>
            </a:prstGeom>
            <a:noFill/>
          </p:spPr>
          <p:txBody>
            <a:bodyPr wrap="none" rtlCol="0">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en-US" sz="750" b="0" i="0" u="none" strike="noStrike" kern="1200" cap="none" spc="0" normalizeH="0" baseline="0" noProof="0" dirty="0">
                  <a:ln>
                    <a:noFill/>
                  </a:ln>
                  <a:solidFill>
                    <a:srgbClr val="282828"/>
                  </a:solidFill>
                  <a:effectLst/>
                  <a:uLnTx/>
                  <a:uFillTx/>
                  <a:latin typeface="CiscoSansTT ExtraLight"/>
                  <a:ea typeface="ＭＳ Ｐゴシック" charset="0"/>
                </a:rPr>
                <a:t>SVL</a:t>
              </a:r>
            </a:p>
          </p:txBody>
        </p:sp>
        <p:sp>
          <p:nvSpPr>
            <p:cNvPr id="46" name="Rounded Rectangle 45">
              <a:extLst>
                <a:ext uri="{FF2B5EF4-FFF2-40B4-BE49-F238E27FC236}">
                  <a16:creationId xmlns:a16="http://schemas.microsoft.com/office/drawing/2014/main" id="{6C0838BC-10C0-D449-815B-AC1F2D5574B5}"/>
                </a:ext>
              </a:extLst>
            </p:cNvPr>
            <p:cNvSpPr/>
            <p:nvPr/>
          </p:nvSpPr>
          <p:spPr>
            <a:xfrm rot="16200000">
              <a:off x="2291846" y="2317992"/>
              <a:ext cx="45721" cy="632426"/>
            </a:xfrm>
            <a:prstGeom prst="roundRect">
              <a:avLst/>
            </a:prstGeom>
            <a:solidFill>
              <a:schemeClr val="accent4"/>
            </a:solidFill>
            <a:ln>
              <a:solidFill>
                <a:schemeClr val="accent5"/>
              </a:solidFill>
            </a:ln>
            <a:effectLst/>
            <a:scene3d>
              <a:camera prst="orthographicFront"/>
              <a:lightRig rig="threePt" dir="t"/>
            </a:scene3d>
            <a:sp3d>
              <a:bevelT w="12700" h="508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47" name="TextBox 46">
              <a:extLst>
                <a:ext uri="{FF2B5EF4-FFF2-40B4-BE49-F238E27FC236}">
                  <a16:creationId xmlns:a16="http://schemas.microsoft.com/office/drawing/2014/main" id="{5778E284-15C5-1F4F-A867-5E5D1C9A0146}"/>
                </a:ext>
              </a:extLst>
            </p:cNvPr>
            <p:cNvSpPr txBox="1"/>
            <p:nvPr/>
          </p:nvSpPr>
          <p:spPr>
            <a:xfrm>
              <a:off x="2142412" y="2412802"/>
              <a:ext cx="380232" cy="207749"/>
            </a:xfrm>
            <a:prstGeom prst="rect">
              <a:avLst/>
            </a:prstGeom>
            <a:noFill/>
          </p:spPr>
          <p:txBody>
            <a:bodyPr wrap="none" rtlCol="0">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en-US" sz="750" b="0" i="0" u="none" strike="noStrike" kern="1200" cap="none" spc="0" normalizeH="0" baseline="0" noProof="0" dirty="0">
                  <a:ln>
                    <a:noFill/>
                  </a:ln>
                  <a:solidFill>
                    <a:srgbClr val="282828"/>
                  </a:solidFill>
                  <a:effectLst/>
                  <a:uLnTx/>
                  <a:uFillTx/>
                  <a:latin typeface="CiscoSansTT ExtraLight"/>
                  <a:ea typeface="ＭＳ Ｐゴシック" charset="0"/>
                </a:rPr>
                <a:t>DAD</a:t>
              </a:r>
            </a:p>
          </p:txBody>
        </p:sp>
        <p:sp>
          <p:nvSpPr>
            <p:cNvPr id="48" name="Oval 47">
              <a:extLst>
                <a:ext uri="{FF2B5EF4-FFF2-40B4-BE49-F238E27FC236}">
                  <a16:creationId xmlns:a16="http://schemas.microsoft.com/office/drawing/2014/main" id="{61C337BA-7DD4-1B4B-96E7-41F51FE0C0E8}"/>
                </a:ext>
              </a:extLst>
            </p:cNvPr>
            <p:cNvSpPr/>
            <p:nvPr/>
          </p:nvSpPr>
          <p:spPr>
            <a:xfrm>
              <a:off x="2291316" y="2052009"/>
              <a:ext cx="98114" cy="264445"/>
            </a:xfrm>
            <a:prstGeom prst="ellipse">
              <a:avLst/>
            </a:prstGeom>
            <a:noFill/>
            <a:ln>
              <a:solidFill>
                <a:schemeClr val="accent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104" name="TextBox 103">
              <a:extLst>
                <a:ext uri="{FF2B5EF4-FFF2-40B4-BE49-F238E27FC236}">
                  <a16:creationId xmlns:a16="http://schemas.microsoft.com/office/drawing/2014/main" id="{F5EB6E63-3C89-4909-81CB-98F647FAD474}"/>
                </a:ext>
              </a:extLst>
            </p:cNvPr>
            <p:cNvSpPr txBox="1"/>
            <p:nvPr/>
          </p:nvSpPr>
          <p:spPr>
            <a:xfrm>
              <a:off x="694275" y="2174696"/>
              <a:ext cx="1067035" cy="169277"/>
            </a:xfrm>
            <a:prstGeom prst="rect">
              <a:avLst/>
            </a:prstGeom>
            <a:solidFill>
              <a:schemeClr val="accent2"/>
            </a:solidFill>
            <a:ln>
              <a:solidFill>
                <a:schemeClr val="bg2"/>
              </a:solidFill>
            </a:ln>
          </p:spPr>
          <p:txBody>
            <a:bodyPr wrap="square" lIns="0" tIns="0" rIns="0" bIns="0" rtlCol="0">
              <a:spAutoFit/>
            </a:bodyPr>
            <a:lstStyle/>
            <a:p>
              <a:pPr marL="0" marR="0" lvl="0" indent="0" algn="ctr" defTabSz="457189" rtl="0" eaLnBrk="1" fontAlgn="base" latinLnBrk="0" hangingPunct="1">
                <a:lnSpc>
                  <a:spcPct val="100000"/>
                </a:lnSpc>
                <a:spcBef>
                  <a:spcPct val="0"/>
                </a:spcBef>
                <a:spcAft>
                  <a:spcPct val="0"/>
                </a:spcAft>
                <a:buClrTx/>
                <a:buSzTx/>
                <a:buFontTx/>
                <a:buNone/>
                <a:tabLst/>
                <a:defRPr/>
              </a:pPr>
              <a:r>
                <a:rPr kumimoji="0" lang="en-US" sz="1100" b="1" i="0" u="none" strike="noStrike" kern="1200" cap="none" spc="0" normalizeH="0" baseline="0" noProof="0" dirty="0">
                  <a:ln>
                    <a:noFill/>
                  </a:ln>
                  <a:solidFill>
                    <a:srgbClr val="FFFFFF"/>
                  </a:solidFill>
                  <a:effectLst/>
                  <a:uLnTx/>
                  <a:uFillTx/>
                  <a:latin typeface="CiscoSansTT ExtraLight"/>
                  <a:ea typeface="ＭＳ Ｐゴシック" charset="0"/>
                </a:rPr>
                <a:t>StackWise-A</a:t>
              </a:r>
            </a:p>
          </p:txBody>
        </p:sp>
        <p:sp>
          <p:nvSpPr>
            <p:cNvPr id="105" name="TextBox 104">
              <a:extLst>
                <a:ext uri="{FF2B5EF4-FFF2-40B4-BE49-F238E27FC236}">
                  <a16:creationId xmlns:a16="http://schemas.microsoft.com/office/drawing/2014/main" id="{B02A2F9A-F4FC-4A3D-9089-0010C00079ED}"/>
                </a:ext>
              </a:extLst>
            </p:cNvPr>
            <p:cNvSpPr txBox="1"/>
            <p:nvPr/>
          </p:nvSpPr>
          <p:spPr>
            <a:xfrm>
              <a:off x="694274" y="2377125"/>
              <a:ext cx="1067036" cy="169277"/>
            </a:xfrm>
            <a:prstGeom prst="rect">
              <a:avLst/>
            </a:prstGeom>
            <a:solidFill>
              <a:schemeClr val="tx2"/>
            </a:solidFill>
            <a:ln>
              <a:solidFill>
                <a:schemeClr val="bg2"/>
              </a:solidFill>
            </a:ln>
          </p:spPr>
          <p:txBody>
            <a:bodyPr wrap="square" lIns="0" tIns="0" rIns="0" bIns="0" rtlCol="0">
              <a:spAutoFit/>
            </a:bodyPr>
            <a:lstStyle/>
            <a:p>
              <a:pPr marL="0" marR="0" lvl="0" indent="0" algn="ctr" defTabSz="457189" rtl="0" eaLnBrk="1" fontAlgn="base" latinLnBrk="0" hangingPunct="1">
                <a:lnSpc>
                  <a:spcPct val="100000"/>
                </a:lnSpc>
                <a:spcBef>
                  <a:spcPct val="0"/>
                </a:spcBef>
                <a:spcAft>
                  <a:spcPct val="0"/>
                </a:spcAft>
                <a:buClrTx/>
                <a:buSzTx/>
                <a:buFontTx/>
                <a:buNone/>
                <a:tabLst/>
                <a:defRPr/>
              </a:pPr>
              <a:r>
                <a:rPr kumimoji="0" lang="en-US" sz="1100" b="1" i="0" u="none" strike="noStrike" kern="1200" cap="none" spc="0" normalizeH="0" baseline="0" noProof="0" dirty="0">
                  <a:ln>
                    <a:noFill/>
                  </a:ln>
                  <a:solidFill>
                    <a:srgbClr val="FFFFFF"/>
                  </a:solidFill>
                  <a:effectLst/>
                  <a:uLnTx/>
                  <a:uFillTx/>
                  <a:latin typeface="CiscoSansTT ExtraLight"/>
                  <a:ea typeface="ＭＳ Ｐゴシック" charset="0"/>
                </a:rPr>
                <a:t>ICS</a:t>
              </a:r>
            </a:p>
          </p:txBody>
        </p:sp>
        <p:sp>
          <p:nvSpPr>
            <p:cNvPr id="106" name="TextBox 105">
              <a:extLst>
                <a:ext uri="{FF2B5EF4-FFF2-40B4-BE49-F238E27FC236}">
                  <a16:creationId xmlns:a16="http://schemas.microsoft.com/office/drawing/2014/main" id="{C4DFF105-CE33-40D5-8382-1F35A42719A8}"/>
                </a:ext>
              </a:extLst>
            </p:cNvPr>
            <p:cNvSpPr txBox="1"/>
            <p:nvPr/>
          </p:nvSpPr>
          <p:spPr>
            <a:xfrm>
              <a:off x="2946627" y="2174696"/>
              <a:ext cx="1067035" cy="169277"/>
            </a:xfrm>
            <a:prstGeom prst="rect">
              <a:avLst/>
            </a:prstGeom>
            <a:solidFill>
              <a:schemeClr val="accent1"/>
            </a:solidFill>
            <a:ln>
              <a:solidFill>
                <a:schemeClr val="bg2"/>
              </a:solidFill>
            </a:ln>
          </p:spPr>
          <p:txBody>
            <a:bodyPr wrap="square" lIns="0" tIns="0" rIns="0" bIns="0" rtlCol="0">
              <a:spAutoFit/>
            </a:bodyPr>
            <a:lstStyle/>
            <a:p>
              <a:pPr marL="0" marR="0" lvl="0" indent="0" algn="ctr" defTabSz="457189" rtl="0" eaLnBrk="1" fontAlgn="base" latinLnBrk="0" hangingPunct="1">
                <a:lnSpc>
                  <a:spcPct val="100000"/>
                </a:lnSpc>
                <a:spcBef>
                  <a:spcPct val="0"/>
                </a:spcBef>
                <a:spcAft>
                  <a:spcPct val="0"/>
                </a:spcAft>
                <a:buClrTx/>
                <a:buSzTx/>
                <a:buFontTx/>
                <a:buNone/>
                <a:tabLst/>
                <a:defRPr/>
              </a:pPr>
              <a:r>
                <a:rPr kumimoji="0" lang="en-US" sz="1100" b="1" i="0" u="none" strike="noStrike" kern="1200" cap="none" spc="0" normalizeH="0" baseline="0" noProof="0" dirty="0">
                  <a:ln>
                    <a:noFill/>
                  </a:ln>
                  <a:solidFill>
                    <a:srgbClr val="FFFFFF"/>
                  </a:solidFill>
                  <a:effectLst/>
                  <a:uLnTx/>
                  <a:uFillTx/>
                  <a:latin typeface="CiscoSansTT ExtraLight"/>
                  <a:ea typeface="ＭＳ Ｐゴシック" charset="0"/>
                </a:rPr>
                <a:t>StackWise-S</a:t>
              </a:r>
            </a:p>
          </p:txBody>
        </p:sp>
        <p:sp>
          <p:nvSpPr>
            <p:cNvPr id="107" name="TextBox 106">
              <a:extLst>
                <a:ext uri="{FF2B5EF4-FFF2-40B4-BE49-F238E27FC236}">
                  <a16:creationId xmlns:a16="http://schemas.microsoft.com/office/drawing/2014/main" id="{D8A833AC-701F-49A0-99D3-1D63403B0BAD}"/>
                </a:ext>
              </a:extLst>
            </p:cNvPr>
            <p:cNvSpPr txBox="1"/>
            <p:nvPr/>
          </p:nvSpPr>
          <p:spPr>
            <a:xfrm>
              <a:off x="2946626" y="2377125"/>
              <a:ext cx="1067036" cy="169277"/>
            </a:xfrm>
            <a:prstGeom prst="rect">
              <a:avLst/>
            </a:prstGeom>
            <a:solidFill>
              <a:schemeClr val="tx2"/>
            </a:solidFill>
            <a:ln>
              <a:solidFill>
                <a:schemeClr val="bg2"/>
              </a:solidFill>
            </a:ln>
          </p:spPr>
          <p:txBody>
            <a:bodyPr wrap="square" lIns="0" tIns="0" rIns="0" bIns="0" rtlCol="0">
              <a:spAutoFit/>
            </a:bodyPr>
            <a:lstStyle/>
            <a:p>
              <a:pPr marL="0" marR="0" lvl="0" indent="0" algn="ctr" defTabSz="457189" rtl="0" eaLnBrk="1" fontAlgn="base" latinLnBrk="0" hangingPunct="1">
                <a:lnSpc>
                  <a:spcPct val="100000"/>
                </a:lnSpc>
                <a:spcBef>
                  <a:spcPct val="0"/>
                </a:spcBef>
                <a:spcAft>
                  <a:spcPct val="0"/>
                </a:spcAft>
                <a:buClrTx/>
                <a:buSzTx/>
                <a:buFontTx/>
                <a:buNone/>
                <a:tabLst/>
                <a:defRPr/>
              </a:pPr>
              <a:r>
                <a:rPr kumimoji="0" lang="en-US" sz="1100" b="1" i="0" u="none" strike="noStrike" kern="1200" cap="none" spc="0" normalizeH="0" baseline="0" noProof="0" dirty="0">
                  <a:ln>
                    <a:noFill/>
                  </a:ln>
                  <a:solidFill>
                    <a:srgbClr val="FFFFFF"/>
                  </a:solidFill>
                  <a:effectLst/>
                  <a:uLnTx/>
                  <a:uFillTx/>
                  <a:latin typeface="CiscoSansTT ExtraLight"/>
                  <a:ea typeface="ＭＳ Ｐゴシック" charset="0"/>
                </a:rPr>
                <a:t>ICS</a:t>
              </a:r>
            </a:p>
          </p:txBody>
        </p:sp>
      </p:grpSp>
      <p:grpSp>
        <p:nvGrpSpPr>
          <p:cNvPr id="10" name="Group 9">
            <a:extLst>
              <a:ext uri="{FF2B5EF4-FFF2-40B4-BE49-F238E27FC236}">
                <a16:creationId xmlns:a16="http://schemas.microsoft.com/office/drawing/2014/main" id="{D83B68CE-26E0-4E6C-B1AA-075DA00E03DB}"/>
              </a:ext>
            </a:extLst>
          </p:cNvPr>
          <p:cNvGrpSpPr/>
          <p:nvPr/>
        </p:nvGrpSpPr>
        <p:grpSpPr>
          <a:xfrm>
            <a:off x="4860045" y="1760113"/>
            <a:ext cx="4095206" cy="1391356"/>
            <a:chOff x="4860045" y="1760113"/>
            <a:chExt cx="4095206" cy="1391356"/>
          </a:xfrm>
        </p:grpSpPr>
        <p:sp>
          <p:nvSpPr>
            <p:cNvPr id="100" name="Rectangle 99">
              <a:extLst>
                <a:ext uri="{FF2B5EF4-FFF2-40B4-BE49-F238E27FC236}">
                  <a16:creationId xmlns:a16="http://schemas.microsoft.com/office/drawing/2014/main" id="{9A2596CB-7EFA-46C4-AC75-2B84704C4384}"/>
                </a:ext>
              </a:extLst>
            </p:cNvPr>
            <p:cNvSpPr/>
            <p:nvPr/>
          </p:nvSpPr>
          <p:spPr>
            <a:xfrm>
              <a:off x="7250062" y="1836476"/>
              <a:ext cx="1610498" cy="1264083"/>
            </a:xfrm>
            <a:prstGeom prst="rect">
              <a:avLst/>
            </a:prstGeom>
            <a:solidFill>
              <a:schemeClr val="bg2">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1" name="Rectangle 100">
              <a:extLst>
                <a:ext uri="{FF2B5EF4-FFF2-40B4-BE49-F238E27FC236}">
                  <a16:creationId xmlns:a16="http://schemas.microsoft.com/office/drawing/2014/main" id="{E8EF7E03-EDD4-4CF4-89CF-1453A277E9D3}"/>
                </a:ext>
              </a:extLst>
            </p:cNvPr>
            <p:cNvSpPr/>
            <p:nvPr/>
          </p:nvSpPr>
          <p:spPr>
            <a:xfrm>
              <a:off x="4980271" y="1836476"/>
              <a:ext cx="1610498" cy="1264083"/>
            </a:xfrm>
            <a:prstGeom prst="rect">
              <a:avLst/>
            </a:prstGeom>
            <a:solidFill>
              <a:schemeClr val="bg2">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1" name="Rounded Rectangle 36">
              <a:extLst>
                <a:ext uri="{FF2B5EF4-FFF2-40B4-BE49-F238E27FC236}">
                  <a16:creationId xmlns:a16="http://schemas.microsoft.com/office/drawing/2014/main" id="{E3C0655B-A787-459C-A4F7-E71F2A452FBD}"/>
                </a:ext>
              </a:extLst>
            </p:cNvPr>
            <p:cNvSpPr/>
            <p:nvPr/>
          </p:nvSpPr>
          <p:spPr>
            <a:xfrm>
              <a:off x="4860045" y="1760113"/>
              <a:ext cx="4095206" cy="1391356"/>
            </a:xfrm>
            <a:prstGeom prst="roundRect">
              <a:avLst>
                <a:gd name="adj" fmla="val 8841"/>
              </a:avLst>
            </a:prstGeom>
            <a:noFill/>
            <a:ln>
              <a:solidFill>
                <a:schemeClr val="accent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112" name="TextBox 111">
              <a:extLst>
                <a:ext uri="{FF2B5EF4-FFF2-40B4-BE49-F238E27FC236}">
                  <a16:creationId xmlns:a16="http://schemas.microsoft.com/office/drawing/2014/main" id="{7BDF51C3-59EB-466A-B704-E27615BE3225}"/>
                </a:ext>
              </a:extLst>
            </p:cNvPr>
            <p:cNvSpPr txBox="1"/>
            <p:nvPr/>
          </p:nvSpPr>
          <p:spPr>
            <a:xfrm>
              <a:off x="5267461" y="2935222"/>
              <a:ext cx="1067035" cy="169277"/>
            </a:xfrm>
            <a:prstGeom prst="rect">
              <a:avLst/>
            </a:prstGeom>
            <a:solidFill>
              <a:schemeClr val="accent2"/>
            </a:solidFill>
            <a:ln>
              <a:solidFill>
                <a:schemeClr val="bg2"/>
              </a:solidFill>
            </a:ln>
          </p:spPr>
          <p:txBody>
            <a:bodyPr wrap="square" lIns="0" tIns="0" rIns="0" bIns="0" rtlCol="0">
              <a:spAutoFit/>
            </a:bodyPr>
            <a:lstStyle/>
            <a:p>
              <a:pPr marL="0" marR="0" lvl="0" indent="0" algn="ctr" defTabSz="457189" rtl="0" eaLnBrk="1" fontAlgn="base" latinLnBrk="0" hangingPunct="1">
                <a:lnSpc>
                  <a:spcPct val="100000"/>
                </a:lnSpc>
                <a:spcBef>
                  <a:spcPct val="0"/>
                </a:spcBef>
                <a:spcAft>
                  <a:spcPct val="0"/>
                </a:spcAft>
                <a:buClrTx/>
                <a:buSzTx/>
                <a:buFontTx/>
                <a:buNone/>
                <a:tabLst/>
                <a:defRPr/>
              </a:pPr>
              <a:r>
                <a:rPr kumimoji="0" lang="ja-JP" altLang="en-US" sz="1100" b="1" i="0" u="none" strike="noStrike" kern="1200" cap="none" spc="0" normalizeH="0" baseline="0" noProof="0" dirty="0">
                  <a:ln>
                    <a:noFill/>
                  </a:ln>
                  <a:solidFill>
                    <a:srgbClr val="FFFFFF"/>
                  </a:solidFill>
                  <a:effectLst/>
                  <a:uLnTx/>
                  <a:uFillTx/>
                  <a:latin typeface="CiscoSansTT ExtraLight"/>
                  <a:ea typeface="ＭＳ Ｐゴシック" charset="0"/>
                </a:rPr>
                <a:t>シャーシ</a:t>
              </a:r>
              <a:r>
                <a:rPr kumimoji="0" lang="en-US" altLang="ja-JP" sz="1100" b="1" i="0" u="none" strike="noStrike" kern="1200" cap="none" spc="0" normalizeH="0" baseline="0" noProof="0" dirty="0">
                  <a:ln>
                    <a:noFill/>
                  </a:ln>
                  <a:solidFill>
                    <a:srgbClr val="FFFFFF"/>
                  </a:solidFill>
                  <a:effectLst/>
                  <a:uLnTx/>
                  <a:uFillTx/>
                  <a:latin typeface="CiscoSansTT ExtraLight"/>
                  <a:ea typeface="ＭＳ Ｐゴシック" charset="0"/>
                </a:rPr>
                <a:t>1</a:t>
              </a:r>
              <a:endParaRPr kumimoji="0" lang="en-US" sz="1100" b="1" i="0" u="none" strike="noStrike" kern="1200" cap="none" spc="0" normalizeH="0" baseline="0" noProof="0" dirty="0">
                <a:ln>
                  <a:noFill/>
                </a:ln>
                <a:solidFill>
                  <a:srgbClr val="FFFFFF"/>
                </a:solidFill>
                <a:effectLst/>
                <a:uLnTx/>
                <a:uFillTx/>
                <a:latin typeface="CiscoSansTT ExtraLight"/>
                <a:ea typeface="ＭＳ Ｐゴシック" charset="0"/>
              </a:endParaRPr>
            </a:p>
          </p:txBody>
        </p:sp>
        <p:sp>
          <p:nvSpPr>
            <p:cNvPr id="113" name="TextBox 112">
              <a:extLst>
                <a:ext uri="{FF2B5EF4-FFF2-40B4-BE49-F238E27FC236}">
                  <a16:creationId xmlns:a16="http://schemas.microsoft.com/office/drawing/2014/main" id="{53E358B7-5B39-4E31-838B-7DDC5E676B97}"/>
                </a:ext>
              </a:extLst>
            </p:cNvPr>
            <p:cNvSpPr txBox="1"/>
            <p:nvPr/>
          </p:nvSpPr>
          <p:spPr>
            <a:xfrm>
              <a:off x="7578362" y="2935222"/>
              <a:ext cx="1067035" cy="169277"/>
            </a:xfrm>
            <a:prstGeom prst="rect">
              <a:avLst/>
            </a:prstGeom>
            <a:solidFill>
              <a:schemeClr val="accent1"/>
            </a:solidFill>
            <a:ln>
              <a:solidFill>
                <a:schemeClr val="bg2"/>
              </a:solidFill>
            </a:ln>
          </p:spPr>
          <p:txBody>
            <a:bodyPr wrap="square" lIns="0" tIns="0" rIns="0" bIns="0" rtlCol="0">
              <a:spAutoFit/>
            </a:bodyPr>
            <a:lstStyle/>
            <a:p>
              <a:pPr marL="0" marR="0" lvl="0" indent="0" algn="ctr" defTabSz="457189" rtl="0" eaLnBrk="1" fontAlgn="base" latinLnBrk="0" hangingPunct="1">
                <a:lnSpc>
                  <a:spcPct val="100000"/>
                </a:lnSpc>
                <a:spcBef>
                  <a:spcPct val="0"/>
                </a:spcBef>
                <a:spcAft>
                  <a:spcPct val="0"/>
                </a:spcAft>
                <a:buClrTx/>
                <a:buSzTx/>
                <a:buFontTx/>
                <a:buNone/>
                <a:tabLst/>
                <a:defRPr/>
              </a:pPr>
              <a:r>
                <a:rPr kumimoji="0" lang="ja-JP" altLang="en-US" sz="1100" b="1" i="0" u="none" strike="noStrike" kern="1200" cap="none" spc="0" normalizeH="0" baseline="0" noProof="0" dirty="0">
                  <a:ln>
                    <a:noFill/>
                  </a:ln>
                  <a:solidFill>
                    <a:srgbClr val="FFFFFF"/>
                  </a:solidFill>
                  <a:effectLst/>
                  <a:uLnTx/>
                  <a:uFillTx/>
                  <a:latin typeface="CiscoSansTT ExtraLight"/>
                  <a:ea typeface="ＭＳ Ｐゴシック" charset="0"/>
                </a:rPr>
                <a:t>シャーシ</a:t>
              </a:r>
              <a:r>
                <a:rPr kumimoji="0" lang="en-US" altLang="ja-JP" sz="1100" b="1" i="0" u="none" strike="noStrike" kern="1200" cap="none" spc="0" normalizeH="0" baseline="0" noProof="0" dirty="0">
                  <a:ln>
                    <a:noFill/>
                  </a:ln>
                  <a:solidFill>
                    <a:srgbClr val="FFFFFF"/>
                  </a:solidFill>
                  <a:effectLst/>
                  <a:uLnTx/>
                  <a:uFillTx/>
                  <a:latin typeface="CiscoSansTT ExtraLight"/>
                  <a:ea typeface="ＭＳ Ｐゴシック" charset="0"/>
                </a:rPr>
                <a:t>2</a:t>
              </a:r>
              <a:endParaRPr kumimoji="0" lang="en-US" sz="1100" b="1" i="0" u="none" strike="noStrike" kern="1200" cap="none" spc="0" normalizeH="0" baseline="0" noProof="0" dirty="0">
                <a:ln>
                  <a:noFill/>
                </a:ln>
                <a:solidFill>
                  <a:srgbClr val="FFFFFF"/>
                </a:solidFill>
                <a:effectLst/>
                <a:uLnTx/>
                <a:uFillTx/>
                <a:latin typeface="CiscoSansTT ExtraLight"/>
                <a:ea typeface="ＭＳ Ｐゴシック" charset="0"/>
              </a:endParaRPr>
            </a:p>
          </p:txBody>
        </p:sp>
        <p:sp>
          <p:nvSpPr>
            <p:cNvPr id="114" name="Rounded Rectangle 43">
              <a:extLst>
                <a:ext uri="{FF2B5EF4-FFF2-40B4-BE49-F238E27FC236}">
                  <a16:creationId xmlns:a16="http://schemas.microsoft.com/office/drawing/2014/main" id="{C911C59F-0861-4D8E-81D3-B83C8718748E}"/>
                </a:ext>
              </a:extLst>
            </p:cNvPr>
            <p:cNvSpPr/>
            <p:nvPr/>
          </p:nvSpPr>
          <p:spPr>
            <a:xfrm rot="16200000">
              <a:off x="6895780" y="1892808"/>
              <a:ext cx="45719" cy="629518"/>
            </a:xfrm>
            <a:prstGeom prst="roundRect">
              <a:avLst/>
            </a:prstGeom>
            <a:solidFill>
              <a:schemeClr val="accent4"/>
            </a:solidFill>
            <a:ln>
              <a:solidFill>
                <a:schemeClr val="accent5"/>
              </a:solidFill>
            </a:ln>
            <a:effectLst/>
            <a:scene3d>
              <a:camera prst="orthographicFront"/>
              <a:lightRig rig="threePt" dir="t"/>
            </a:scene3d>
            <a:sp3d>
              <a:bevelT w="12700" h="508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115" name="TextBox 114">
              <a:extLst>
                <a:ext uri="{FF2B5EF4-FFF2-40B4-BE49-F238E27FC236}">
                  <a16:creationId xmlns:a16="http://schemas.microsoft.com/office/drawing/2014/main" id="{8D43B793-1E57-46EA-B539-3BF50862156F}"/>
                </a:ext>
              </a:extLst>
            </p:cNvPr>
            <p:cNvSpPr txBox="1"/>
            <p:nvPr/>
          </p:nvSpPr>
          <p:spPr>
            <a:xfrm>
              <a:off x="6757625" y="1874609"/>
              <a:ext cx="360996" cy="207749"/>
            </a:xfrm>
            <a:prstGeom prst="rect">
              <a:avLst/>
            </a:prstGeom>
            <a:noFill/>
          </p:spPr>
          <p:txBody>
            <a:bodyPr wrap="none" rtlCol="0">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en-US" sz="750" b="0" i="0" u="none" strike="noStrike" kern="1200" cap="none" spc="0" normalizeH="0" baseline="0" noProof="0" dirty="0">
                  <a:ln>
                    <a:noFill/>
                  </a:ln>
                  <a:solidFill>
                    <a:srgbClr val="282828"/>
                  </a:solidFill>
                  <a:effectLst/>
                  <a:uLnTx/>
                  <a:uFillTx/>
                  <a:latin typeface="CiscoSansTT ExtraLight"/>
                  <a:ea typeface="ＭＳ Ｐゴシック" charset="0"/>
                </a:rPr>
                <a:t>SVL</a:t>
              </a:r>
            </a:p>
          </p:txBody>
        </p:sp>
        <p:sp>
          <p:nvSpPr>
            <p:cNvPr id="116" name="Rounded Rectangle 45">
              <a:extLst>
                <a:ext uri="{FF2B5EF4-FFF2-40B4-BE49-F238E27FC236}">
                  <a16:creationId xmlns:a16="http://schemas.microsoft.com/office/drawing/2014/main" id="{0286B38E-87DA-4458-AC79-835B3E3C4C8D}"/>
                </a:ext>
              </a:extLst>
            </p:cNvPr>
            <p:cNvSpPr/>
            <p:nvPr/>
          </p:nvSpPr>
          <p:spPr>
            <a:xfrm rot="16200000">
              <a:off x="6897441" y="2313248"/>
              <a:ext cx="45721" cy="632426"/>
            </a:xfrm>
            <a:prstGeom prst="roundRect">
              <a:avLst/>
            </a:prstGeom>
            <a:solidFill>
              <a:schemeClr val="accent4"/>
            </a:solidFill>
            <a:ln>
              <a:solidFill>
                <a:schemeClr val="accent5"/>
              </a:solidFill>
            </a:ln>
            <a:effectLst/>
            <a:scene3d>
              <a:camera prst="orthographicFront"/>
              <a:lightRig rig="threePt" dir="t"/>
            </a:scene3d>
            <a:sp3d>
              <a:bevelT w="12700" h="508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117" name="TextBox 116">
              <a:extLst>
                <a:ext uri="{FF2B5EF4-FFF2-40B4-BE49-F238E27FC236}">
                  <a16:creationId xmlns:a16="http://schemas.microsoft.com/office/drawing/2014/main" id="{DBDFAC53-A57B-44EC-993F-795128C458C6}"/>
                </a:ext>
              </a:extLst>
            </p:cNvPr>
            <p:cNvSpPr txBox="1"/>
            <p:nvPr/>
          </p:nvSpPr>
          <p:spPr>
            <a:xfrm>
              <a:off x="6748007" y="2408058"/>
              <a:ext cx="380232" cy="207749"/>
            </a:xfrm>
            <a:prstGeom prst="rect">
              <a:avLst/>
            </a:prstGeom>
            <a:noFill/>
          </p:spPr>
          <p:txBody>
            <a:bodyPr wrap="none" rtlCol="0">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en-US" sz="750" b="0" i="0" u="none" strike="noStrike" kern="1200" cap="none" spc="0" normalizeH="0" baseline="0" noProof="0" dirty="0">
                  <a:ln>
                    <a:noFill/>
                  </a:ln>
                  <a:solidFill>
                    <a:srgbClr val="282828"/>
                  </a:solidFill>
                  <a:effectLst/>
                  <a:uLnTx/>
                  <a:uFillTx/>
                  <a:latin typeface="CiscoSansTT ExtraLight"/>
                  <a:ea typeface="ＭＳ Ｐゴシック" charset="0"/>
                </a:rPr>
                <a:t>DAD</a:t>
              </a:r>
            </a:p>
          </p:txBody>
        </p:sp>
        <p:sp>
          <p:nvSpPr>
            <p:cNvPr id="118" name="Oval 117">
              <a:extLst>
                <a:ext uri="{FF2B5EF4-FFF2-40B4-BE49-F238E27FC236}">
                  <a16:creationId xmlns:a16="http://schemas.microsoft.com/office/drawing/2014/main" id="{9AB233BD-E7AA-40AD-8394-05B8AF4E20D7}"/>
                </a:ext>
              </a:extLst>
            </p:cNvPr>
            <p:cNvSpPr/>
            <p:nvPr/>
          </p:nvSpPr>
          <p:spPr>
            <a:xfrm>
              <a:off x="6896911" y="2047265"/>
              <a:ext cx="98114" cy="264445"/>
            </a:xfrm>
            <a:prstGeom prst="ellipse">
              <a:avLst/>
            </a:prstGeom>
            <a:noFill/>
            <a:ln>
              <a:solidFill>
                <a:schemeClr val="accent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123" name="TextBox 122">
              <a:extLst>
                <a:ext uri="{FF2B5EF4-FFF2-40B4-BE49-F238E27FC236}">
                  <a16:creationId xmlns:a16="http://schemas.microsoft.com/office/drawing/2014/main" id="{20D2A518-057B-411C-B9F8-D29C941E49EC}"/>
                </a:ext>
              </a:extLst>
            </p:cNvPr>
            <p:cNvSpPr txBox="1"/>
            <p:nvPr/>
          </p:nvSpPr>
          <p:spPr>
            <a:xfrm>
              <a:off x="5267461" y="2077045"/>
              <a:ext cx="1067035" cy="276999"/>
            </a:xfrm>
            <a:prstGeom prst="rect">
              <a:avLst/>
            </a:prstGeom>
            <a:solidFill>
              <a:schemeClr val="accent4">
                <a:lumMod val="50000"/>
              </a:schemeClr>
            </a:solidFill>
            <a:ln>
              <a:solidFill>
                <a:schemeClr val="bg2"/>
              </a:solidFill>
            </a:ln>
          </p:spPr>
          <p:txBody>
            <a:bodyPr wrap="square" lIns="0" tIns="0" rIns="0" bIns="0" rtlCol="0">
              <a:spAutoFit/>
            </a:bodyPr>
            <a:lstStyle/>
            <a:p>
              <a:pPr marL="0" marR="0" lvl="0" indent="0" algn="ctr" defTabSz="457189" rtl="0" eaLnBrk="1" fontAlgn="base" latinLnBrk="0" hangingPunct="1">
                <a:lnSpc>
                  <a:spcPct val="100000"/>
                </a:lnSpc>
                <a:spcBef>
                  <a:spcPct val="0"/>
                </a:spcBef>
                <a:spcAft>
                  <a:spcPct val="0"/>
                </a:spcAft>
                <a:buClrTx/>
                <a:buSzTx/>
                <a:buFontTx/>
                <a:buNone/>
                <a:tabLst/>
                <a:defRPr/>
              </a:pPr>
              <a:r>
                <a:rPr kumimoji="0" lang="ja-JP" altLang="en-US" sz="1100" b="1" i="0" u="none" strike="noStrike" kern="1200" cap="none" spc="0" normalizeH="0" baseline="0" noProof="0" dirty="0">
                  <a:ln>
                    <a:noFill/>
                  </a:ln>
                  <a:solidFill>
                    <a:srgbClr val="FFFFFF"/>
                  </a:solidFill>
                  <a:effectLst/>
                  <a:uLnTx/>
                  <a:uFillTx/>
                  <a:latin typeface="CiscoSansTT ExtraLight"/>
                  <a:ea typeface="ＭＳ Ｐゴシック" charset="0"/>
                </a:rPr>
                <a:t>故障</a:t>
              </a:r>
              <a:endParaRPr kumimoji="0" lang="en-US" altLang="ja-JP" sz="700" b="1" i="0" u="none" strike="noStrike" kern="1200" cap="none" spc="0" normalizeH="0" baseline="0" noProof="0" dirty="0">
                <a:ln>
                  <a:noFill/>
                </a:ln>
                <a:solidFill>
                  <a:srgbClr val="FFFFFF"/>
                </a:solidFill>
                <a:effectLst/>
                <a:uLnTx/>
                <a:uFillTx/>
                <a:latin typeface="CiscoSansTT ExtraLight"/>
                <a:ea typeface="ＭＳ Ｐゴシック" charset="0"/>
              </a:endParaRPr>
            </a:p>
            <a:p>
              <a:pPr marL="0" marR="0" lvl="0" indent="0" algn="ctr" defTabSz="457189" rtl="0" eaLnBrk="1" fontAlgn="base" latinLnBrk="0" hangingPunct="1">
                <a:lnSpc>
                  <a:spcPct val="100000"/>
                </a:lnSpc>
                <a:spcBef>
                  <a:spcPct val="0"/>
                </a:spcBef>
                <a:spcAft>
                  <a:spcPct val="0"/>
                </a:spcAft>
                <a:buClrTx/>
                <a:buSzTx/>
                <a:buFontTx/>
                <a:buNone/>
                <a:tabLst/>
                <a:defRPr/>
              </a:pPr>
              <a:r>
                <a:rPr kumimoji="0" lang="en-US" altLang="ja-JP" sz="700" b="1" i="0" u="none" strike="noStrike" kern="1200" cap="none" spc="0" normalizeH="0" baseline="0" noProof="0" dirty="0">
                  <a:ln>
                    <a:noFill/>
                  </a:ln>
                  <a:solidFill>
                    <a:srgbClr val="FFFFFF"/>
                  </a:solidFill>
                  <a:effectLst/>
                  <a:uLnTx/>
                  <a:uFillTx/>
                  <a:latin typeface="CiscoSansTT ExtraLight"/>
                  <a:ea typeface="ＭＳ Ｐゴシック" charset="0"/>
                </a:rPr>
                <a:t>(</a:t>
              </a:r>
              <a:r>
                <a:rPr kumimoji="0" lang="ja-JP" altLang="en-US" sz="700" b="1" i="0" u="none" strike="noStrike" kern="1200" cap="none" spc="0" normalizeH="0" baseline="0" noProof="0" dirty="0">
                  <a:ln>
                    <a:noFill/>
                  </a:ln>
                  <a:solidFill>
                    <a:srgbClr val="FFFFFF"/>
                  </a:solidFill>
                  <a:effectLst/>
                  <a:uLnTx/>
                  <a:uFillTx/>
                  <a:latin typeface="CiscoSansTT ExtraLight"/>
                  <a:ea typeface="ＭＳ Ｐゴシック" charset="0"/>
                </a:rPr>
                <a:t>元</a:t>
              </a:r>
              <a:r>
                <a:rPr kumimoji="0" lang="en-US" sz="700" b="1" i="0" u="none" strike="noStrike" kern="1200" cap="none" spc="0" normalizeH="0" baseline="0" noProof="0" dirty="0" err="1">
                  <a:ln>
                    <a:noFill/>
                  </a:ln>
                  <a:solidFill>
                    <a:srgbClr val="FFFFFF"/>
                  </a:solidFill>
                  <a:effectLst/>
                  <a:uLnTx/>
                  <a:uFillTx/>
                  <a:latin typeface="CiscoSansTT ExtraLight"/>
                  <a:ea typeface="ＭＳ Ｐゴシック" charset="0"/>
                </a:rPr>
                <a:t>StackWise</a:t>
              </a:r>
              <a:r>
                <a:rPr kumimoji="0" lang="en-US" sz="700" b="1" i="0" u="none" strike="noStrike" kern="1200" cap="none" spc="0" normalizeH="0" baseline="0" noProof="0" dirty="0">
                  <a:ln>
                    <a:noFill/>
                  </a:ln>
                  <a:solidFill>
                    <a:srgbClr val="FFFFFF"/>
                  </a:solidFill>
                  <a:effectLst/>
                  <a:uLnTx/>
                  <a:uFillTx/>
                  <a:latin typeface="CiscoSansTT ExtraLight"/>
                  <a:ea typeface="ＭＳ Ｐゴシック" charset="0"/>
                </a:rPr>
                <a:t>-A</a:t>
              </a:r>
              <a:r>
                <a:rPr kumimoji="0" lang="en-US" altLang="ja-JP" sz="700" b="1" i="0" u="none" strike="noStrike" kern="1200" cap="none" spc="0" normalizeH="0" baseline="0" noProof="0" dirty="0">
                  <a:ln>
                    <a:noFill/>
                  </a:ln>
                  <a:solidFill>
                    <a:srgbClr val="FFFFFF"/>
                  </a:solidFill>
                  <a:effectLst/>
                  <a:uLnTx/>
                  <a:uFillTx/>
                  <a:latin typeface="CiscoSansTT ExtraLight"/>
                  <a:ea typeface="ＭＳ Ｐゴシック" charset="0"/>
                </a:rPr>
                <a:t>)</a:t>
              </a:r>
              <a:endParaRPr kumimoji="0" lang="en-US" sz="700" b="1" i="0" u="none" strike="noStrike" kern="1200" cap="none" spc="0" normalizeH="0" baseline="0" noProof="0" dirty="0">
                <a:ln>
                  <a:noFill/>
                </a:ln>
                <a:solidFill>
                  <a:srgbClr val="FFFFFF"/>
                </a:solidFill>
                <a:effectLst/>
                <a:uLnTx/>
                <a:uFillTx/>
                <a:latin typeface="CiscoSansTT ExtraLight"/>
                <a:ea typeface="ＭＳ Ｐゴシック" charset="0"/>
              </a:endParaRPr>
            </a:p>
          </p:txBody>
        </p:sp>
        <p:sp>
          <p:nvSpPr>
            <p:cNvPr id="124" name="TextBox 123">
              <a:extLst>
                <a:ext uri="{FF2B5EF4-FFF2-40B4-BE49-F238E27FC236}">
                  <a16:creationId xmlns:a16="http://schemas.microsoft.com/office/drawing/2014/main" id="{9C185DB2-93F7-42AF-8C0C-A5B9FFE57C41}"/>
                </a:ext>
              </a:extLst>
            </p:cNvPr>
            <p:cNvSpPr txBox="1"/>
            <p:nvPr/>
          </p:nvSpPr>
          <p:spPr>
            <a:xfrm>
              <a:off x="5267460" y="2366429"/>
              <a:ext cx="1067036" cy="276999"/>
            </a:xfrm>
            <a:prstGeom prst="rect">
              <a:avLst/>
            </a:prstGeom>
            <a:solidFill>
              <a:schemeClr val="accent1"/>
            </a:solidFill>
            <a:ln>
              <a:solidFill>
                <a:schemeClr val="bg2"/>
              </a:solidFill>
            </a:ln>
          </p:spPr>
          <p:txBody>
            <a:bodyPr wrap="square" lIns="0" tIns="0" rIns="0" bIns="0" rtlCol="0">
              <a:spAutoFit/>
            </a:bodyPr>
            <a:lstStyle/>
            <a:p>
              <a:pPr marL="0" marR="0" lvl="0" indent="0" algn="ctr" defTabSz="457189" rtl="0" eaLnBrk="1" fontAlgn="base" latinLnBrk="0" hangingPunct="1">
                <a:lnSpc>
                  <a:spcPct val="100000"/>
                </a:lnSpc>
                <a:spcBef>
                  <a:spcPct val="0"/>
                </a:spcBef>
                <a:spcAft>
                  <a:spcPct val="0"/>
                </a:spcAft>
                <a:buClrTx/>
                <a:buSzTx/>
                <a:buFontTx/>
                <a:buNone/>
                <a:tabLst/>
                <a:defRPr/>
              </a:pPr>
              <a:r>
                <a:rPr kumimoji="0" lang="en-US" altLang="ja-JP" sz="1100" b="1" i="0" u="none" strike="noStrike" kern="1200" cap="none" spc="0" normalizeH="0" baseline="0" noProof="0" dirty="0" err="1">
                  <a:ln>
                    <a:noFill/>
                  </a:ln>
                  <a:solidFill>
                    <a:srgbClr val="FFFFFF"/>
                  </a:solidFill>
                  <a:effectLst/>
                  <a:uLnTx/>
                  <a:uFillTx/>
                  <a:latin typeface="CiscoSansTT ExtraLight"/>
                  <a:ea typeface="ＭＳ Ｐゴシック" charset="0"/>
                </a:rPr>
                <a:t>StackWise</a:t>
              </a:r>
              <a:r>
                <a:rPr kumimoji="0" lang="en-US" altLang="ja-JP" sz="1100" b="1" i="0" u="none" strike="noStrike" kern="1200" cap="none" spc="0" normalizeH="0" baseline="0" noProof="0" dirty="0">
                  <a:ln>
                    <a:noFill/>
                  </a:ln>
                  <a:solidFill>
                    <a:srgbClr val="FFFFFF"/>
                  </a:solidFill>
                  <a:effectLst/>
                  <a:uLnTx/>
                  <a:uFillTx/>
                  <a:latin typeface="CiscoSansTT ExtraLight"/>
                  <a:ea typeface="ＭＳ Ｐゴシック" charset="0"/>
                </a:rPr>
                <a:t>-S</a:t>
              </a:r>
            </a:p>
            <a:p>
              <a:pPr marL="0" marR="0" lvl="0" indent="0" algn="ctr" defTabSz="457189" rtl="0" eaLnBrk="1" fontAlgn="base" latinLnBrk="0" hangingPunct="1">
                <a:lnSpc>
                  <a:spcPct val="100000"/>
                </a:lnSpc>
                <a:spcBef>
                  <a:spcPct val="0"/>
                </a:spcBef>
                <a:spcAft>
                  <a:spcPct val="0"/>
                </a:spcAft>
                <a:buClrTx/>
                <a:buSzTx/>
                <a:buFontTx/>
                <a:buNone/>
                <a:tabLst/>
                <a:defRPr/>
              </a:pPr>
              <a:r>
                <a:rPr kumimoji="0" lang="en-US" altLang="ja-JP" sz="700" b="1" i="0" u="none" strike="noStrike" kern="1200" cap="none" spc="0" normalizeH="0" baseline="0" noProof="0" dirty="0">
                  <a:ln>
                    <a:noFill/>
                  </a:ln>
                  <a:solidFill>
                    <a:srgbClr val="FFFFFF"/>
                  </a:solidFill>
                  <a:effectLst/>
                  <a:uLnTx/>
                  <a:uFillTx/>
                  <a:latin typeface="CiscoSansTT ExtraLight"/>
                  <a:ea typeface="ＭＳ Ｐゴシック" charset="0"/>
                </a:rPr>
                <a:t>(</a:t>
              </a:r>
              <a:r>
                <a:rPr kumimoji="0" lang="ja-JP" altLang="en-US" sz="700" b="1" i="0" u="none" strike="noStrike" kern="1200" cap="none" spc="0" normalizeH="0" baseline="0" noProof="0" dirty="0">
                  <a:ln>
                    <a:noFill/>
                  </a:ln>
                  <a:solidFill>
                    <a:srgbClr val="FFFFFF"/>
                  </a:solidFill>
                  <a:effectLst/>
                  <a:uLnTx/>
                  <a:uFillTx/>
                  <a:latin typeface="CiscoSansTT ExtraLight"/>
                  <a:ea typeface="ＭＳ Ｐゴシック" charset="0"/>
                </a:rPr>
                <a:t>元</a:t>
              </a:r>
              <a:r>
                <a:rPr kumimoji="0" lang="en-US" altLang="ja-JP" sz="700" b="1" i="0" u="none" strike="noStrike" kern="1200" cap="none" spc="0" normalizeH="0" baseline="0" noProof="0" dirty="0">
                  <a:ln>
                    <a:noFill/>
                  </a:ln>
                  <a:solidFill>
                    <a:srgbClr val="FFFFFF"/>
                  </a:solidFill>
                  <a:effectLst/>
                  <a:uLnTx/>
                  <a:uFillTx/>
                  <a:latin typeface="CiscoSansTT ExtraLight"/>
                  <a:ea typeface="ＭＳ Ｐゴシック" charset="0"/>
                </a:rPr>
                <a:t>ICS)</a:t>
              </a:r>
              <a:endParaRPr kumimoji="0" lang="en-US" sz="700" b="1" i="0" u="none" strike="noStrike" kern="1200" cap="none" spc="0" normalizeH="0" baseline="0" noProof="0" dirty="0">
                <a:ln>
                  <a:noFill/>
                </a:ln>
                <a:solidFill>
                  <a:srgbClr val="FFFFFF"/>
                </a:solidFill>
                <a:effectLst/>
                <a:uLnTx/>
                <a:uFillTx/>
                <a:latin typeface="CiscoSansTT ExtraLight"/>
                <a:ea typeface="ＭＳ Ｐゴシック" charset="0"/>
              </a:endParaRPr>
            </a:p>
          </p:txBody>
        </p:sp>
        <p:sp>
          <p:nvSpPr>
            <p:cNvPr id="125" name="TextBox 124">
              <a:extLst>
                <a:ext uri="{FF2B5EF4-FFF2-40B4-BE49-F238E27FC236}">
                  <a16:creationId xmlns:a16="http://schemas.microsoft.com/office/drawing/2014/main" id="{C079980F-3F60-40C1-B91B-13CF522E62F6}"/>
                </a:ext>
              </a:extLst>
            </p:cNvPr>
            <p:cNvSpPr txBox="1"/>
            <p:nvPr/>
          </p:nvSpPr>
          <p:spPr>
            <a:xfrm>
              <a:off x="7578362" y="2077045"/>
              <a:ext cx="1067035" cy="276999"/>
            </a:xfrm>
            <a:prstGeom prst="rect">
              <a:avLst/>
            </a:prstGeom>
            <a:solidFill>
              <a:schemeClr val="accent2"/>
            </a:solidFill>
            <a:ln>
              <a:solidFill>
                <a:schemeClr val="bg2"/>
              </a:solidFill>
            </a:ln>
          </p:spPr>
          <p:txBody>
            <a:bodyPr wrap="square" lIns="0" tIns="0" rIns="0" bIns="0" rtlCol="0">
              <a:spAutoFit/>
            </a:bodyPr>
            <a:lstStyle/>
            <a:p>
              <a:pPr marL="0" marR="0" lvl="0" indent="0" algn="ctr" defTabSz="457189" rtl="0" eaLnBrk="1" fontAlgn="base" latinLnBrk="0" hangingPunct="1">
                <a:lnSpc>
                  <a:spcPct val="100000"/>
                </a:lnSpc>
                <a:spcBef>
                  <a:spcPct val="0"/>
                </a:spcBef>
                <a:spcAft>
                  <a:spcPct val="0"/>
                </a:spcAft>
                <a:buClrTx/>
                <a:buSzTx/>
                <a:buFontTx/>
                <a:buNone/>
                <a:tabLst/>
                <a:defRPr/>
              </a:pPr>
              <a:r>
                <a:rPr kumimoji="0" lang="en-US" sz="1100" b="1" i="0" u="none" strike="noStrike" kern="1200" cap="none" spc="0" normalizeH="0" baseline="0" noProof="0" dirty="0" err="1">
                  <a:ln>
                    <a:noFill/>
                  </a:ln>
                  <a:solidFill>
                    <a:srgbClr val="FFFFFF"/>
                  </a:solidFill>
                  <a:effectLst/>
                  <a:uLnTx/>
                  <a:uFillTx/>
                  <a:latin typeface="CiscoSansTT ExtraLight"/>
                  <a:ea typeface="ＭＳ Ｐゴシック" charset="0"/>
                </a:rPr>
                <a:t>StackWise</a:t>
              </a:r>
              <a:r>
                <a:rPr kumimoji="0" lang="en-US" sz="1100" b="1" i="0" u="none" strike="noStrike" kern="1200" cap="none" spc="0" normalizeH="0" baseline="0" noProof="0" dirty="0">
                  <a:ln>
                    <a:noFill/>
                  </a:ln>
                  <a:solidFill>
                    <a:srgbClr val="FFFFFF"/>
                  </a:solidFill>
                  <a:effectLst/>
                  <a:uLnTx/>
                  <a:uFillTx/>
                  <a:latin typeface="CiscoSansTT ExtraLight"/>
                  <a:ea typeface="ＭＳ Ｐゴシック" charset="0"/>
                </a:rPr>
                <a:t>-</a:t>
              </a:r>
              <a:r>
                <a:rPr kumimoji="0" lang="en-US" altLang="ja-JP" sz="1100" b="1" i="0" u="none" strike="noStrike" kern="1200" cap="none" spc="0" normalizeH="0" baseline="0" noProof="0" dirty="0">
                  <a:ln>
                    <a:noFill/>
                  </a:ln>
                  <a:solidFill>
                    <a:srgbClr val="FFFFFF"/>
                  </a:solidFill>
                  <a:effectLst/>
                  <a:uLnTx/>
                  <a:uFillTx/>
                  <a:latin typeface="CiscoSansTT ExtraLight"/>
                  <a:ea typeface="ＭＳ Ｐゴシック" charset="0"/>
                </a:rPr>
                <a:t>A</a:t>
              </a:r>
              <a:endParaRPr kumimoji="0" lang="en-US" sz="1100" b="1" i="0" u="none" strike="noStrike" kern="1200" cap="none" spc="0" normalizeH="0" baseline="0" noProof="0" dirty="0">
                <a:ln>
                  <a:noFill/>
                </a:ln>
                <a:solidFill>
                  <a:srgbClr val="FFFFFF"/>
                </a:solidFill>
                <a:effectLst/>
                <a:uLnTx/>
                <a:uFillTx/>
                <a:latin typeface="CiscoSansTT ExtraLight"/>
                <a:ea typeface="ＭＳ Ｐゴシック" charset="0"/>
              </a:endParaRPr>
            </a:p>
            <a:p>
              <a:pPr marL="0" marR="0" lvl="0" indent="0" algn="ctr" defTabSz="457189" rtl="0" eaLnBrk="1" fontAlgn="base" latinLnBrk="0" hangingPunct="1">
                <a:lnSpc>
                  <a:spcPct val="100000"/>
                </a:lnSpc>
                <a:spcBef>
                  <a:spcPct val="0"/>
                </a:spcBef>
                <a:spcAft>
                  <a:spcPct val="0"/>
                </a:spcAft>
                <a:buClrTx/>
                <a:buSzTx/>
                <a:buFontTx/>
                <a:buNone/>
                <a:tabLst/>
                <a:defRPr/>
              </a:pPr>
              <a:r>
                <a:rPr kumimoji="0" lang="en-US" altLang="ja-JP" sz="700" b="1" i="0" u="none" strike="noStrike" kern="1200" cap="none" spc="0" normalizeH="0" baseline="0" noProof="0" dirty="0">
                  <a:ln>
                    <a:noFill/>
                  </a:ln>
                  <a:solidFill>
                    <a:srgbClr val="FFFFFF"/>
                  </a:solidFill>
                  <a:effectLst/>
                  <a:uLnTx/>
                  <a:uFillTx/>
                  <a:latin typeface="CiscoSansTT ExtraLight"/>
                  <a:ea typeface="ＭＳ Ｐゴシック" charset="0"/>
                </a:rPr>
                <a:t>(</a:t>
              </a:r>
              <a:r>
                <a:rPr kumimoji="0" lang="ja-JP" altLang="en-US" sz="700" b="1" i="0" u="none" strike="noStrike" kern="1200" cap="none" spc="0" normalizeH="0" baseline="0" noProof="0" dirty="0">
                  <a:ln>
                    <a:noFill/>
                  </a:ln>
                  <a:solidFill>
                    <a:srgbClr val="FFFFFF"/>
                  </a:solidFill>
                  <a:effectLst/>
                  <a:uLnTx/>
                  <a:uFillTx/>
                  <a:latin typeface="CiscoSansTT ExtraLight"/>
                  <a:ea typeface="ＭＳ Ｐゴシック" charset="0"/>
                </a:rPr>
                <a:t>元</a:t>
              </a:r>
              <a:r>
                <a:rPr kumimoji="0" lang="en-US" altLang="ja-JP" sz="700" b="1" i="0" u="none" strike="noStrike" kern="1200" cap="none" spc="0" normalizeH="0" baseline="0" noProof="0" dirty="0" err="1">
                  <a:ln>
                    <a:noFill/>
                  </a:ln>
                  <a:solidFill>
                    <a:srgbClr val="FFFFFF"/>
                  </a:solidFill>
                  <a:effectLst/>
                  <a:uLnTx/>
                  <a:uFillTx/>
                  <a:latin typeface="CiscoSansTT ExtraLight"/>
                  <a:ea typeface="ＭＳ Ｐゴシック" charset="0"/>
                </a:rPr>
                <a:t>Stackwise</a:t>
              </a:r>
              <a:r>
                <a:rPr kumimoji="0" lang="en-US" altLang="ja-JP" sz="700" b="1" i="0" u="none" strike="noStrike" kern="1200" cap="none" spc="0" normalizeH="0" baseline="0" noProof="0" dirty="0">
                  <a:ln>
                    <a:noFill/>
                  </a:ln>
                  <a:solidFill>
                    <a:srgbClr val="FFFFFF"/>
                  </a:solidFill>
                  <a:effectLst/>
                  <a:uLnTx/>
                  <a:uFillTx/>
                  <a:latin typeface="CiscoSansTT ExtraLight"/>
                  <a:ea typeface="ＭＳ Ｐゴシック" charset="0"/>
                </a:rPr>
                <a:t>-S)</a:t>
              </a:r>
              <a:endParaRPr kumimoji="0" lang="en-US" sz="700" b="1" i="0" u="none" strike="noStrike" kern="1200" cap="none" spc="0" normalizeH="0" baseline="0" noProof="0" dirty="0">
                <a:ln>
                  <a:noFill/>
                </a:ln>
                <a:solidFill>
                  <a:srgbClr val="FFFFFF"/>
                </a:solidFill>
                <a:effectLst/>
                <a:uLnTx/>
                <a:uFillTx/>
                <a:latin typeface="CiscoSansTT ExtraLight"/>
                <a:ea typeface="ＭＳ Ｐゴシック" charset="0"/>
              </a:endParaRPr>
            </a:p>
          </p:txBody>
        </p:sp>
        <p:sp>
          <p:nvSpPr>
            <p:cNvPr id="126" name="TextBox 125">
              <a:extLst>
                <a:ext uri="{FF2B5EF4-FFF2-40B4-BE49-F238E27FC236}">
                  <a16:creationId xmlns:a16="http://schemas.microsoft.com/office/drawing/2014/main" id="{BC6BBD1A-8195-40B6-AFA9-9379AE0761F2}"/>
                </a:ext>
              </a:extLst>
            </p:cNvPr>
            <p:cNvSpPr txBox="1"/>
            <p:nvPr/>
          </p:nvSpPr>
          <p:spPr>
            <a:xfrm>
              <a:off x="7578361" y="2420290"/>
              <a:ext cx="1067036" cy="169277"/>
            </a:xfrm>
            <a:prstGeom prst="rect">
              <a:avLst/>
            </a:prstGeom>
            <a:solidFill>
              <a:schemeClr val="tx2"/>
            </a:solidFill>
            <a:ln>
              <a:solidFill>
                <a:schemeClr val="bg2"/>
              </a:solidFill>
            </a:ln>
          </p:spPr>
          <p:txBody>
            <a:bodyPr wrap="square" lIns="0" tIns="0" rIns="0" bIns="0" rtlCol="0">
              <a:spAutoFit/>
            </a:bodyPr>
            <a:lstStyle/>
            <a:p>
              <a:pPr marL="0" marR="0" lvl="0" indent="0" algn="ctr" defTabSz="457189" rtl="0" eaLnBrk="1" fontAlgn="base" latinLnBrk="0" hangingPunct="1">
                <a:lnSpc>
                  <a:spcPct val="100000"/>
                </a:lnSpc>
                <a:spcBef>
                  <a:spcPct val="0"/>
                </a:spcBef>
                <a:spcAft>
                  <a:spcPct val="0"/>
                </a:spcAft>
                <a:buClrTx/>
                <a:buSzTx/>
                <a:buFontTx/>
                <a:buNone/>
                <a:tabLst/>
                <a:defRPr/>
              </a:pPr>
              <a:r>
                <a:rPr kumimoji="0" lang="en-US" sz="1100" b="1" i="0" u="none" strike="noStrike" kern="1200" cap="none" spc="0" normalizeH="0" baseline="0" noProof="0" dirty="0">
                  <a:ln>
                    <a:noFill/>
                  </a:ln>
                  <a:solidFill>
                    <a:srgbClr val="FFFFFF"/>
                  </a:solidFill>
                  <a:effectLst/>
                  <a:uLnTx/>
                  <a:uFillTx/>
                  <a:latin typeface="CiscoSansTT ExtraLight"/>
                  <a:ea typeface="ＭＳ Ｐゴシック" charset="0"/>
                </a:rPr>
                <a:t>ICS</a:t>
              </a:r>
            </a:p>
          </p:txBody>
        </p:sp>
        <p:sp>
          <p:nvSpPr>
            <p:cNvPr id="127" name="Multiplication Sign 126">
              <a:extLst>
                <a:ext uri="{FF2B5EF4-FFF2-40B4-BE49-F238E27FC236}">
                  <a16:creationId xmlns:a16="http://schemas.microsoft.com/office/drawing/2014/main" id="{7AD0AD31-732B-46E1-A4BC-B255412FC1EC}"/>
                </a:ext>
              </a:extLst>
            </p:cNvPr>
            <p:cNvSpPr/>
            <p:nvPr/>
          </p:nvSpPr>
          <p:spPr>
            <a:xfrm>
              <a:off x="5247149" y="2027982"/>
              <a:ext cx="304962" cy="343999"/>
            </a:xfrm>
            <a:prstGeom prst="mathMultiply">
              <a:avLst/>
            </a:prstGeom>
            <a:solidFill>
              <a:schemeClr val="accent6"/>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12" name="TextBox 11">
              <a:extLst>
                <a:ext uri="{FF2B5EF4-FFF2-40B4-BE49-F238E27FC236}">
                  <a16:creationId xmlns:a16="http://schemas.microsoft.com/office/drawing/2014/main" id="{DD375BCD-7E8B-495A-BD16-2047C43285DA}"/>
                </a:ext>
              </a:extLst>
            </p:cNvPr>
            <p:cNvSpPr txBox="1"/>
            <p:nvPr/>
          </p:nvSpPr>
          <p:spPr>
            <a:xfrm>
              <a:off x="6004021" y="1952527"/>
              <a:ext cx="389850" cy="215444"/>
            </a:xfrm>
            <a:prstGeom prst="rect">
              <a:avLst/>
            </a:prstGeom>
            <a:solidFill>
              <a:schemeClr val="accent6">
                <a:lumMod val="20000"/>
                <a:lumOff val="80000"/>
              </a:schemeClr>
            </a:solidFill>
          </p:spPr>
          <p:txBody>
            <a:bodyPr wrap="none" rtlCol="0">
              <a:spAutoFit/>
            </a:bodyPr>
            <a:lstStyle/>
            <a:p>
              <a:r>
                <a:rPr lang="ja-JP" altLang="en-US" sz="800" b="1" dirty="0">
                  <a:solidFill>
                    <a:schemeClr val="accent6"/>
                  </a:solidFill>
                  <a:latin typeface="+mn-lt"/>
                </a:rPr>
                <a:t>交換</a:t>
              </a:r>
              <a:endParaRPr lang="en-US" sz="800" b="1" dirty="0">
                <a:solidFill>
                  <a:schemeClr val="accent6"/>
                </a:solidFill>
                <a:latin typeface="+mn-lt"/>
              </a:endParaRPr>
            </a:p>
          </p:txBody>
        </p:sp>
      </p:grpSp>
      <p:grpSp>
        <p:nvGrpSpPr>
          <p:cNvPr id="2" name="Group 1">
            <a:extLst>
              <a:ext uri="{FF2B5EF4-FFF2-40B4-BE49-F238E27FC236}">
                <a16:creationId xmlns:a16="http://schemas.microsoft.com/office/drawing/2014/main" id="{75D51789-538F-41DC-B722-8A43D3A8B087}"/>
              </a:ext>
            </a:extLst>
          </p:cNvPr>
          <p:cNvGrpSpPr/>
          <p:nvPr/>
        </p:nvGrpSpPr>
        <p:grpSpPr>
          <a:xfrm>
            <a:off x="4860045" y="3314848"/>
            <a:ext cx="4095206" cy="1391356"/>
            <a:chOff x="4860045" y="3314848"/>
            <a:chExt cx="4095206" cy="1391356"/>
          </a:xfrm>
        </p:grpSpPr>
        <p:sp>
          <p:nvSpPr>
            <p:cNvPr id="95" name="Rectangle 94">
              <a:extLst>
                <a:ext uri="{FF2B5EF4-FFF2-40B4-BE49-F238E27FC236}">
                  <a16:creationId xmlns:a16="http://schemas.microsoft.com/office/drawing/2014/main" id="{3F5B6810-3EC3-4CE2-B8FE-BD9780BB50F3}"/>
                </a:ext>
              </a:extLst>
            </p:cNvPr>
            <p:cNvSpPr/>
            <p:nvPr/>
          </p:nvSpPr>
          <p:spPr>
            <a:xfrm>
              <a:off x="7250062" y="3395771"/>
              <a:ext cx="1610498" cy="1264083"/>
            </a:xfrm>
            <a:prstGeom prst="rect">
              <a:avLst/>
            </a:prstGeom>
            <a:solidFill>
              <a:schemeClr val="bg2">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Rectangle 13">
              <a:extLst>
                <a:ext uri="{FF2B5EF4-FFF2-40B4-BE49-F238E27FC236}">
                  <a16:creationId xmlns:a16="http://schemas.microsoft.com/office/drawing/2014/main" id="{B70524CD-1F11-41AB-9676-6C1E2A642241}"/>
                </a:ext>
              </a:extLst>
            </p:cNvPr>
            <p:cNvSpPr/>
            <p:nvPr/>
          </p:nvSpPr>
          <p:spPr>
            <a:xfrm>
              <a:off x="4980271" y="3395771"/>
              <a:ext cx="1610498" cy="1264083"/>
            </a:xfrm>
            <a:prstGeom prst="rect">
              <a:avLst/>
            </a:prstGeom>
            <a:solidFill>
              <a:schemeClr val="bg2">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1" name="Rounded Rectangle 36">
              <a:extLst>
                <a:ext uri="{FF2B5EF4-FFF2-40B4-BE49-F238E27FC236}">
                  <a16:creationId xmlns:a16="http://schemas.microsoft.com/office/drawing/2014/main" id="{9E9985B6-99BA-4EC3-AE3E-5B604807885A}"/>
                </a:ext>
              </a:extLst>
            </p:cNvPr>
            <p:cNvSpPr/>
            <p:nvPr/>
          </p:nvSpPr>
          <p:spPr>
            <a:xfrm>
              <a:off x="4860045" y="3314848"/>
              <a:ext cx="4095206" cy="1391356"/>
            </a:xfrm>
            <a:prstGeom prst="roundRect">
              <a:avLst>
                <a:gd name="adj" fmla="val 8841"/>
              </a:avLst>
            </a:prstGeom>
            <a:noFill/>
            <a:ln>
              <a:solidFill>
                <a:schemeClr val="accent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132" name="TextBox 131">
              <a:extLst>
                <a:ext uri="{FF2B5EF4-FFF2-40B4-BE49-F238E27FC236}">
                  <a16:creationId xmlns:a16="http://schemas.microsoft.com/office/drawing/2014/main" id="{F65DA97D-0708-4F11-A460-3EC866115D5D}"/>
                </a:ext>
              </a:extLst>
            </p:cNvPr>
            <p:cNvSpPr txBox="1"/>
            <p:nvPr/>
          </p:nvSpPr>
          <p:spPr>
            <a:xfrm>
              <a:off x="5267041" y="4489957"/>
              <a:ext cx="1067035" cy="169277"/>
            </a:xfrm>
            <a:prstGeom prst="rect">
              <a:avLst/>
            </a:prstGeom>
            <a:solidFill>
              <a:schemeClr val="accent2"/>
            </a:solidFill>
            <a:ln>
              <a:solidFill>
                <a:schemeClr val="bg2"/>
              </a:solidFill>
            </a:ln>
          </p:spPr>
          <p:txBody>
            <a:bodyPr wrap="square" lIns="0" tIns="0" rIns="0" bIns="0" rtlCol="0">
              <a:spAutoFit/>
            </a:bodyPr>
            <a:lstStyle/>
            <a:p>
              <a:pPr marL="0" marR="0" lvl="0" indent="0" algn="ctr" defTabSz="457189" rtl="0" eaLnBrk="1" fontAlgn="base" latinLnBrk="0" hangingPunct="1">
                <a:lnSpc>
                  <a:spcPct val="100000"/>
                </a:lnSpc>
                <a:spcBef>
                  <a:spcPct val="0"/>
                </a:spcBef>
                <a:spcAft>
                  <a:spcPct val="0"/>
                </a:spcAft>
                <a:buClrTx/>
                <a:buSzTx/>
                <a:buFontTx/>
                <a:buNone/>
                <a:tabLst/>
                <a:defRPr/>
              </a:pPr>
              <a:r>
                <a:rPr kumimoji="0" lang="ja-JP" altLang="en-US" sz="1100" b="1" i="0" u="none" strike="noStrike" kern="1200" cap="none" spc="0" normalizeH="0" baseline="0" noProof="0" dirty="0">
                  <a:ln>
                    <a:noFill/>
                  </a:ln>
                  <a:solidFill>
                    <a:srgbClr val="FFFFFF"/>
                  </a:solidFill>
                  <a:effectLst/>
                  <a:uLnTx/>
                  <a:uFillTx/>
                  <a:latin typeface="CiscoSansTT ExtraLight"/>
                  <a:ea typeface="ＭＳ Ｐゴシック" charset="0"/>
                </a:rPr>
                <a:t>シャーシ</a:t>
              </a:r>
              <a:r>
                <a:rPr kumimoji="0" lang="en-US" altLang="ja-JP" sz="1100" b="1" i="0" u="none" strike="noStrike" kern="1200" cap="none" spc="0" normalizeH="0" baseline="0" noProof="0" dirty="0">
                  <a:ln>
                    <a:noFill/>
                  </a:ln>
                  <a:solidFill>
                    <a:srgbClr val="FFFFFF"/>
                  </a:solidFill>
                  <a:effectLst/>
                  <a:uLnTx/>
                  <a:uFillTx/>
                  <a:latin typeface="CiscoSansTT ExtraLight"/>
                  <a:ea typeface="ＭＳ Ｐゴシック" charset="0"/>
                </a:rPr>
                <a:t>1</a:t>
              </a:r>
              <a:endParaRPr kumimoji="0" lang="en-US" sz="1100" b="1" i="0" u="none" strike="noStrike" kern="1200" cap="none" spc="0" normalizeH="0" baseline="0" noProof="0" dirty="0">
                <a:ln>
                  <a:noFill/>
                </a:ln>
                <a:solidFill>
                  <a:srgbClr val="FFFFFF"/>
                </a:solidFill>
                <a:effectLst/>
                <a:uLnTx/>
                <a:uFillTx/>
                <a:latin typeface="CiscoSansTT ExtraLight"/>
                <a:ea typeface="ＭＳ Ｐゴシック" charset="0"/>
              </a:endParaRPr>
            </a:p>
          </p:txBody>
        </p:sp>
        <p:sp>
          <p:nvSpPr>
            <p:cNvPr id="133" name="TextBox 132">
              <a:extLst>
                <a:ext uri="{FF2B5EF4-FFF2-40B4-BE49-F238E27FC236}">
                  <a16:creationId xmlns:a16="http://schemas.microsoft.com/office/drawing/2014/main" id="{878BCF3D-FDDB-4CA3-A693-A4AF98EC38C9}"/>
                </a:ext>
              </a:extLst>
            </p:cNvPr>
            <p:cNvSpPr txBox="1"/>
            <p:nvPr/>
          </p:nvSpPr>
          <p:spPr>
            <a:xfrm>
              <a:off x="7573481" y="4489957"/>
              <a:ext cx="1067035" cy="169277"/>
            </a:xfrm>
            <a:prstGeom prst="rect">
              <a:avLst/>
            </a:prstGeom>
            <a:solidFill>
              <a:schemeClr val="accent1"/>
            </a:solidFill>
            <a:ln>
              <a:solidFill>
                <a:schemeClr val="bg2"/>
              </a:solidFill>
            </a:ln>
          </p:spPr>
          <p:txBody>
            <a:bodyPr wrap="square" lIns="0" tIns="0" rIns="0" bIns="0" rtlCol="0">
              <a:spAutoFit/>
            </a:bodyPr>
            <a:lstStyle/>
            <a:p>
              <a:pPr marL="0" marR="0" lvl="0" indent="0" algn="ctr" defTabSz="457189" rtl="0" eaLnBrk="1" fontAlgn="base" latinLnBrk="0" hangingPunct="1">
                <a:lnSpc>
                  <a:spcPct val="100000"/>
                </a:lnSpc>
                <a:spcBef>
                  <a:spcPct val="0"/>
                </a:spcBef>
                <a:spcAft>
                  <a:spcPct val="0"/>
                </a:spcAft>
                <a:buClrTx/>
                <a:buSzTx/>
                <a:buFontTx/>
                <a:buNone/>
                <a:tabLst/>
                <a:defRPr/>
              </a:pPr>
              <a:r>
                <a:rPr kumimoji="0" lang="ja-JP" altLang="en-US" sz="1100" b="1" i="0" u="none" strike="noStrike" kern="1200" cap="none" spc="0" normalizeH="0" baseline="0" noProof="0" dirty="0">
                  <a:ln>
                    <a:noFill/>
                  </a:ln>
                  <a:solidFill>
                    <a:srgbClr val="FFFFFF"/>
                  </a:solidFill>
                  <a:effectLst/>
                  <a:uLnTx/>
                  <a:uFillTx/>
                  <a:latin typeface="CiscoSansTT ExtraLight"/>
                  <a:ea typeface="ＭＳ Ｐゴシック" charset="0"/>
                </a:rPr>
                <a:t>シャーシ</a:t>
              </a:r>
              <a:r>
                <a:rPr kumimoji="0" lang="en-US" altLang="ja-JP" sz="1100" b="1" i="0" u="none" strike="noStrike" kern="1200" cap="none" spc="0" normalizeH="0" baseline="0" noProof="0" dirty="0">
                  <a:ln>
                    <a:noFill/>
                  </a:ln>
                  <a:solidFill>
                    <a:srgbClr val="FFFFFF"/>
                  </a:solidFill>
                  <a:effectLst/>
                  <a:uLnTx/>
                  <a:uFillTx/>
                  <a:latin typeface="CiscoSansTT ExtraLight"/>
                  <a:ea typeface="ＭＳ Ｐゴシック" charset="0"/>
                </a:rPr>
                <a:t>2</a:t>
              </a:r>
              <a:endParaRPr kumimoji="0" lang="en-US" sz="1100" b="1" i="0" u="none" strike="noStrike" kern="1200" cap="none" spc="0" normalizeH="0" baseline="0" noProof="0" dirty="0">
                <a:ln>
                  <a:noFill/>
                </a:ln>
                <a:solidFill>
                  <a:srgbClr val="FFFFFF"/>
                </a:solidFill>
                <a:effectLst/>
                <a:uLnTx/>
                <a:uFillTx/>
                <a:latin typeface="CiscoSansTT ExtraLight"/>
                <a:ea typeface="ＭＳ Ｐゴシック" charset="0"/>
              </a:endParaRPr>
            </a:p>
          </p:txBody>
        </p:sp>
        <p:sp>
          <p:nvSpPr>
            <p:cNvPr id="134" name="Rounded Rectangle 43">
              <a:extLst>
                <a:ext uri="{FF2B5EF4-FFF2-40B4-BE49-F238E27FC236}">
                  <a16:creationId xmlns:a16="http://schemas.microsoft.com/office/drawing/2014/main" id="{5966BAF7-1D05-4BAA-A804-7841CCF01FB7}"/>
                </a:ext>
              </a:extLst>
            </p:cNvPr>
            <p:cNvSpPr/>
            <p:nvPr/>
          </p:nvSpPr>
          <p:spPr>
            <a:xfrm rot="16200000">
              <a:off x="6895780" y="3447543"/>
              <a:ext cx="45719" cy="629518"/>
            </a:xfrm>
            <a:prstGeom prst="roundRect">
              <a:avLst/>
            </a:prstGeom>
            <a:solidFill>
              <a:schemeClr val="accent4"/>
            </a:solidFill>
            <a:ln>
              <a:solidFill>
                <a:schemeClr val="accent5"/>
              </a:solidFill>
            </a:ln>
            <a:effectLst/>
            <a:scene3d>
              <a:camera prst="orthographicFront"/>
              <a:lightRig rig="threePt" dir="t"/>
            </a:scene3d>
            <a:sp3d>
              <a:bevelT w="12700" h="508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135" name="TextBox 134">
              <a:extLst>
                <a:ext uri="{FF2B5EF4-FFF2-40B4-BE49-F238E27FC236}">
                  <a16:creationId xmlns:a16="http://schemas.microsoft.com/office/drawing/2014/main" id="{B60302BD-411B-4B71-A9B5-153B9F73F311}"/>
                </a:ext>
              </a:extLst>
            </p:cNvPr>
            <p:cNvSpPr txBox="1"/>
            <p:nvPr/>
          </p:nvSpPr>
          <p:spPr>
            <a:xfrm>
              <a:off x="6757625" y="3429344"/>
              <a:ext cx="360996" cy="207749"/>
            </a:xfrm>
            <a:prstGeom prst="rect">
              <a:avLst/>
            </a:prstGeom>
            <a:noFill/>
          </p:spPr>
          <p:txBody>
            <a:bodyPr wrap="none" rtlCol="0">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en-US" sz="750" b="0" i="0" u="none" strike="noStrike" kern="1200" cap="none" spc="0" normalizeH="0" baseline="0" noProof="0" dirty="0">
                  <a:ln>
                    <a:noFill/>
                  </a:ln>
                  <a:solidFill>
                    <a:srgbClr val="282828"/>
                  </a:solidFill>
                  <a:effectLst/>
                  <a:uLnTx/>
                  <a:uFillTx/>
                  <a:latin typeface="CiscoSansTT ExtraLight"/>
                  <a:ea typeface="ＭＳ Ｐゴシック" charset="0"/>
                </a:rPr>
                <a:t>SVL</a:t>
              </a:r>
            </a:p>
          </p:txBody>
        </p:sp>
        <p:sp>
          <p:nvSpPr>
            <p:cNvPr id="136" name="Rounded Rectangle 45">
              <a:extLst>
                <a:ext uri="{FF2B5EF4-FFF2-40B4-BE49-F238E27FC236}">
                  <a16:creationId xmlns:a16="http://schemas.microsoft.com/office/drawing/2014/main" id="{16141C60-6513-4CBD-8347-4303FD2C1E7D}"/>
                </a:ext>
              </a:extLst>
            </p:cNvPr>
            <p:cNvSpPr/>
            <p:nvPr/>
          </p:nvSpPr>
          <p:spPr>
            <a:xfrm rot="16200000">
              <a:off x="6897441" y="3867983"/>
              <a:ext cx="45721" cy="632426"/>
            </a:xfrm>
            <a:prstGeom prst="roundRect">
              <a:avLst/>
            </a:prstGeom>
            <a:solidFill>
              <a:schemeClr val="accent4"/>
            </a:solidFill>
            <a:ln>
              <a:solidFill>
                <a:schemeClr val="accent5"/>
              </a:solidFill>
            </a:ln>
            <a:effectLst/>
            <a:scene3d>
              <a:camera prst="orthographicFront"/>
              <a:lightRig rig="threePt" dir="t"/>
            </a:scene3d>
            <a:sp3d>
              <a:bevelT w="12700" h="508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137" name="TextBox 136">
              <a:extLst>
                <a:ext uri="{FF2B5EF4-FFF2-40B4-BE49-F238E27FC236}">
                  <a16:creationId xmlns:a16="http://schemas.microsoft.com/office/drawing/2014/main" id="{7D7A1551-3F39-4FA1-B53D-86B6B7069A7C}"/>
                </a:ext>
              </a:extLst>
            </p:cNvPr>
            <p:cNvSpPr txBox="1"/>
            <p:nvPr/>
          </p:nvSpPr>
          <p:spPr>
            <a:xfrm>
              <a:off x="6748007" y="3962793"/>
              <a:ext cx="380232" cy="207749"/>
            </a:xfrm>
            <a:prstGeom prst="rect">
              <a:avLst/>
            </a:prstGeom>
            <a:noFill/>
          </p:spPr>
          <p:txBody>
            <a:bodyPr wrap="none" rtlCol="0">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en-US" sz="750" b="0" i="0" u="none" strike="noStrike" kern="1200" cap="none" spc="0" normalizeH="0" baseline="0" noProof="0" dirty="0">
                  <a:ln>
                    <a:noFill/>
                  </a:ln>
                  <a:solidFill>
                    <a:srgbClr val="282828"/>
                  </a:solidFill>
                  <a:effectLst/>
                  <a:uLnTx/>
                  <a:uFillTx/>
                  <a:latin typeface="CiscoSansTT ExtraLight"/>
                  <a:ea typeface="ＭＳ Ｐゴシック" charset="0"/>
                </a:rPr>
                <a:t>DAD</a:t>
              </a:r>
            </a:p>
          </p:txBody>
        </p:sp>
        <p:sp>
          <p:nvSpPr>
            <p:cNvPr id="138" name="Oval 137">
              <a:extLst>
                <a:ext uri="{FF2B5EF4-FFF2-40B4-BE49-F238E27FC236}">
                  <a16:creationId xmlns:a16="http://schemas.microsoft.com/office/drawing/2014/main" id="{9C53FEEE-9444-4040-8AE7-FDAC1B634785}"/>
                </a:ext>
              </a:extLst>
            </p:cNvPr>
            <p:cNvSpPr/>
            <p:nvPr/>
          </p:nvSpPr>
          <p:spPr>
            <a:xfrm>
              <a:off x="6896911" y="3602000"/>
              <a:ext cx="98114" cy="264445"/>
            </a:xfrm>
            <a:prstGeom prst="ellipse">
              <a:avLst/>
            </a:prstGeom>
            <a:noFill/>
            <a:ln>
              <a:solidFill>
                <a:schemeClr val="accent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139" name="TextBox 138">
              <a:extLst>
                <a:ext uri="{FF2B5EF4-FFF2-40B4-BE49-F238E27FC236}">
                  <a16:creationId xmlns:a16="http://schemas.microsoft.com/office/drawing/2014/main" id="{58D25A5C-2896-4EEC-BB1B-D721902F2F99}"/>
                </a:ext>
              </a:extLst>
            </p:cNvPr>
            <p:cNvSpPr txBox="1"/>
            <p:nvPr/>
          </p:nvSpPr>
          <p:spPr>
            <a:xfrm>
              <a:off x="7573481" y="3690646"/>
              <a:ext cx="1067035" cy="276999"/>
            </a:xfrm>
            <a:prstGeom prst="rect">
              <a:avLst/>
            </a:prstGeom>
            <a:solidFill>
              <a:schemeClr val="accent4">
                <a:lumMod val="50000"/>
              </a:schemeClr>
            </a:solidFill>
            <a:ln>
              <a:solidFill>
                <a:schemeClr val="bg2"/>
              </a:solidFill>
            </a:ln>
          </p:spPr>
          <p:txBody>
            <a:bodyPr wrap="square" lIns="0" tIns="0" rIns="0" bIns="0" rtlCol="0">
              <a:spAutoFit/>
            </a:bodyPr>
            <a:lstStyle/>
            <a:p>
              <a:pPr marL="0" marR="0" lvl="0" indent="0" algn="ctr" defTabSz="457189" rtl="0" eaLnBrk="1" fontAlgn="base" latinLnBrk="0" hangingPunct="1">
                <a:lnSpc>
                  <a:spcPct val="100000"/>
                </a:lnSpc>
                <a:spcBef>
                  <a:spcPct val="0"/>
                </a:spcBef>
                <a:spcAft>
                  <a:spcPct val="0"/>
                </a:spcAft>
                <a:buClrTx/>
                <a:buSzTx/>
                <a:buFontTx/>
                <a:buNone/>
                <a:tabLst/>
                <a:defRPr/>
              </a:pPr>
              <a:r>
                <a:rPr kumimoji="0" lang="ja-JP" altLang="en-US" sz="1100" b="1" i="0" u="none" strike="noStrike" kern="1200" cap="none" spc="0" normalizeH="0" baseline="0" noProof="0" dirty="0">
                  <a:ln>
                    <a:noFill/>
                  </a:ln>
                  <a:solidFill>
                    <a:srgbClr val="FFFFFF"/>
                  </a:solidFill>
                  <a:effectLst/>
                  <a:uLnTx/>
                  <a:uFillTx/>
                  <a:latin typeface="CiscoSansTT ExtraLight"/>
                  <a:ea typeface="ＭＳ Ｐゴシック" charset="0"/>
                </a:rPr>
                <a:t>故障</a:t>
              </a:r>
              <a:endParaRPr kumimoji="0" lang="en-US" altLang="ja-JP" sz="700" b="1" i="0" u="none" strike="noStrike" kern="1200" cap="none" spc="0" normalizeH="0" baseline="0" noProof="0" dirty="0">
                <a:ln>
                  <a:noFill/>
                </a:ln>
                <a:solidFill>
                  <a:srgbClr val="FFFFFF"/>
                </a:solidFill>
                <a:effectLst/>
                <a:uLnTx/>
                <a:uFillTx/>
                <a:latin typeface="CiscoSansTT ExtraLight"/>
                <a:ea typeface="ＭＳ Ｐゴシック" charset="0"/>
              </a:endParaRPr>
            </a:p>
            <a:p>
              <a:pPr marL="0" marR="0" lvl="0" indent="0" algn="ctr" defTabSz="457189" rtl="0" eaLnBrk="1" fontAlgn="base" latinLnBrk="0" hangingPunct="1">
                <a:lnSpc>
                  <a:spcPct val="100000"/>
                </a:lnSpc>
                <a:spcBef>
                  <a:spcPct val="0"/>
                </a:spcBef>
                <a:spcAft>
                  <a:spcPct val="0"/>
                </a:spcAft>
                <a:buClrTx/>
                <a:buSzTx/>
                <a:buFontTx/>
                <a:buNone/>
                <a:tabLst/>
                <a:defRPr/>
              </a:pPr>
              <a:r>
                <a:rPr kumimoji="0" lang="en-US" altLang="ja-JP" sz="700" b="1" i="0" u="none" strike="noStrike" kern="1200" cap="none" spc="0" normalizeH="0" baseline="0" noProof="0" dirty="0">
                  <a:ln>
                    <a:noFill/>
                  </a:ln>
                  <a:solidFill>
                    <a:srgbClr val="FFFFFF"/>
                  </a:solidFill>
                  <a:effectLst/>
                  <a:uLnTx/>
                  <a:uFillTx/>
                  <a:latin typeface="CiscoSansTT ExtraLight"/>
                  <a:ea typeface="ＭＳ Ｐゴシック" charset="0"/>
                </a:rPr>
                <a:t>(</a:t>
              </a:r>
              <a:r>
                <a:rPr kumimoji="0" lang="ja-JP" altLang="en-US" sz="700" b="1" i="0" u="none" strike="noStrike" kern="1200" cap="none" spc="0" normalizeH="0" baseline="0" noProof="0" dirty="0">
                  <a:ln>
                    <a:noFill/>
                  </a:ln>
                  <a:solidFill>
                    <a:srgbClr val="FFFFFF"/>
                  </a:solidFill>
                  <a:effectLst/>
                  <a:uLnTx/>
                  <a:uFillTx/>
                  <a:latin typeface="CiscoSansTT ExtraLight"/>
                  <a:ea typeface="ＭＳ Ｐゴシック" charset="0"/>
                </a:rPr>
                <a:t>元</a:t>
              </a:r>
              <a:r>
                <a:rPr kumimoji="0" lang="en-US" sz="700" b="1" i="0" u="none" strike="noStrike" kern="1200" cap="none" spc="0" normalizeH="0" baseline="0" noProof="0" dirty="0" err="1">
                  <a:ln>
                    <a:noFill/>
                  </a:ln>
                  <a:solidFill>
                    <a:srgbClr val="FFFFFF"/>
                  </a:solidFill>
                  <a:effectLst/>
                  <a:uLnTx/>
                  <a:uFillTx/>
                  <a:latin typeface="CiscoSansTT ExtraLight"/>
                  <a:ea typeface="ＭＳ Ｐゴシック" charset="0"/>
                </a:rPr>
                <a:t>StackWise</a:t>
              </a:r>
              <a:r>
                <a:rPr kumimoji="0" lang="en-US" sz="700" b="1" i="0" u="none" strike="noStrike" kern="1200" cap="none" spc="0" normalizeH="0" baseline="0" noProof="0" dirty="0">
                  <a:ln>
                    <a:noFill/>
                  </a:ln>
                  <a:solidFill>
                    <a:srgbClr val="FFFFFF"/>
                  </a:solidFill>
                  <a:effectLst/>
                  <a:uLnTx/>
                  <a:uFillTx/>
                  <a:latin typeface="CiscoSansTT ExtraLight"/>
                  <a:ea typeface="ＭＳ Ｐゴシック" charset="0"/>
                </a:rPr>
                <a:t>-A</a:t>
              </a:r>
              <a:r>
                <a:rPr kumimoji="0" lang="en-US" altLang="ja-JP" sz="700" b="1" i="0" u="none" strike="noStrike" kern="1200" cap="none" spc="0" normalizeH="0" baseline="0" noProof="0" dirty="0">
                  <a:ln>
                    <a:noFill/>
                  </a:ln>
                  <a:solidFill>
                    <a:srgbClr val="FFFFFF"/>
                  </a:solidFill>
                  <a:effectLst/>
                  <a:uLnTx/>
                  <a:uFillTx/>
                  <a:latin typeface="CiscoSansTT ExtraLight"/>
                  <a:ea typeface="ＭＳ Ｐゴシック" charset="0"/>
                </a:rPr>
                <a:t>)</a:t>
              </a:r>
              <a:endParaRPr kumimoji="0" lang="en-US" sz="700" b="1" i="0" u="none" strike="noStrike" kern="1200" cap="none" spc="0" normalizeH="0" baseline="0" noProof="0" dirty="0">
                <a:ln>
                  <a:noFill/>
                </a:ln>
                <a:solidFill>
                  <a:srgbClr val="FFFFFF"/>
                </a:solidFill>
                <a:effectLst/>
                <a:uLnTx/>
                <a:uFillTx/>
                <a:latin typeface="CiscoSansTT ExtraLight"/>
                <a:ea typeface="ＭＳ Ｐゴシック" charset="0"/>
              </a:endParaRPr>
            </a:p>
          </p:txBody>
        </p:sp>
        <p:sp>
          <p:nvSpPr>
            <p:cNvPr id="140" name="TextBox 139">
              <a:extLst>
                <a:ext uri="{FF2B5EF4-FFF2-40B4-BE49-F238E27FC236}">
                  <a16:creationId xmlns:a16="http://schemas.microsoft.com/office/drawing/2014/main" id="{89395840-9057-4044-BA7A-56176C855242}"/>
                </a:ext>
              </a:extLst>
            </p:cNvPr>
            <p:cNvSpPr txBox="1"/>
            <p:nvPr/>
          </p:nvSpPr>
          <p:spPr>
            <a:xfrm>
              <a:off x="7573480" y="3976320"/>
              <a:ext cx="1067036" cy="276999"/>
            </a:xfrm>
            <a:prstGeom prst="rect">
              <a:avLst/>
            </a:prstGeom>
            <a:solidFill>
              <a:schemeClr val="accent1"/>
            </a:solidFill>
            <a:ln>
              <a:solidFill>
                <a:schemeClr val="bg2"/>
              </a:solidFill>
            </a:ln>
          </p:spPr>
          <p:txBody>
            <a:bodyPr wrap="square" lIns="0" tIns="0" rIns="0" bIns="0" rtlCol="0">
              <a:spAutoFit/>
            </a:bodyPr>
            <a:lstStyle/>
            <a:p>
              <a:pPr marL="0" marR="0" lvl="0" indent="0" algn="ctr" defTabSz="457189" rtl="0" eaLnBrk="1" fontAlgn="base" latinLnBrk="0" hangingPunct="1">
                <a:lnSpc>
                  <a:spcPct val="100000"/>
                </a:lnSpc>
                <a:spcBef>
                  <a:spcPct val="0"/>
                </a:spcBef>
                <a:spcAft>
                  <a:spcPct val="0"/>
                </a:spcAft>
                <a:buClrTx/>
                <a:buSzTx/>
                <a:buFontTx/>
                <a:buNone/>
                <a:tabLst/>
                <a:defRPr/>
              </a:pPr>
              <a:r>
                <a:rPr kumimoji="0" lang="en-US" altLang="ja-JP" sz="1100" b="1" i="0" u="none" strike="noStrike" kern="1200" cap="none" spc="0" normalizeH="0" baseline="0" noProof="0" dirty="0" err="1">
                  <a:ln>
                    <a:noFill/>
                  </a:ln>
                  <a:solidFill>
                    <a:srgbClr val="FFFFFF"/>
                  </a:solidFill>
                  <a:effectLst/>
                  <a:uLnTx/>
                  <a:uFillTx/>
                  <a:latin typeface="CiscoSansTT ExtraLight"/>
                  <a:ea typeface="ＭＳ Ｐゴシック" charset="0"/>
                </a:rPr>
                <a:t>StackWise</a:t>
              </a:r>
              <a:r>
                <a:rPr kumimoji="0" lang="en-US" altLang="ja-JP" sz="1100" b="1" i="0" u="none" strike="noStrike" kern="1200" cap="none" spc="0" normalizeH="0" baseline="0" noProof="0" dirty="0">
                  <a:ln>
                    <a:noFill/>
                  </a:ln>
                  <a:solidFill>
                    <a:srgbClr val="FFFFFF"/>
                  </a:solidFill>
                  <a:effectLst/>
                  <a:uLnTx/>
                  <a:uFillTx/>
                  <a:latin typeface="CiscoSansTT ExtraLight"/>
                  <a:ea typeface="ＭＳ Ｐゴシック" charset="0"/>
                </a:rPr>
                <a:t>-S</a:t>
              </a:r>
            </a:p>
            <a:p>
              <a:pPr marL="0" marR="0" lvl="0" indent="0" algn="ctr" defTabSz="457189" rtl="0" eaLnBrk="1" fontAlgn="base" latinLnBrk="0" hangingPunct="1">
                <a:lnSpc>
                  <a:spcPct val="100000"/>
                </a:lnSpc>
                <a:spcBef>
                  <a:spcPct val="0"/>
                </a:spcBef>
                <a:spcAft>
                  <a:spcPct val="0"/>
                </a:spcAft>
                <a:buClrTx/>
                <a:buSzTx/>
                <a:buFontTx/>
                <a:buNone/>
                <a:tabLst/>
                <a:defRPr/>
              </a:pPr>
              <a:r>
                <a:rPr kumimoji="0" lang="en-US" altLang="ja-JP" sz="700" b="1" i="0" u="none" strike="noStrike" kern="1200" cap="none" spc="0" normalizeH="0" baseline="0" noProof="0" dirty="0">
                  <a:ln>
                    <a:noFill/>
                  </a:ln>
                  <a:solidFill>
                    <a:srgbClr val="FFFFFF"/>
                  </a:solidFill>
                  <a:effectLst/>
                  <a:uLnTx/>
                  <a:uFillTx/>
                  <a:latin typeface="CiscoSansTT ExtraLight"/>
                  <a:ea typeface="ＭＳ Ｐゴシック" charset="0"/>
                </a:rPr>
                <a:t>(</a:t>
              </a:r>
              <a:r>
                <a:rPr kumimoji="0" lang="ja-JP" altLang="en-US" sz="700" b="1" i="0" u="none" strike="noStrike" kern="1200" cap="none" spc="0" normalizeH="0" baseline="0" noProof="0" dirty="0">
                  <a:ln>
                    <a:noFill/>
                  </a:ln>
                  <a:solidFill>
                    <a:srgbClr val="FFFFFF"/>
                  </a:solidFill>
                  <a:effectLst/>
                  <a:uLnTx/>
                  <a:uFillTx/>
                  <a:latin typeface="CiscoSansTT ExtraLight"/>
                  <a:ea typeface="ＭＳ Ｐゴシック" charset="0"/>
                </a:rPr>
                <a:t>元</a:t>
              </a:r>
              <a:r>
                <a:rPr kumimoji="0" lang="en-US" altLang="ja-JP" sz="700" b="1" i="0" u="none" strike="noStrike" kern="1200" cap="none" spc="0" normalizeH="0" baseline="0" noProof="0" dirty="0">
                  <a:ln>
                    <a:noFill/>
                  </a:ln>
                  <a:solidFill>
                    <a:srgbClr val="FFFFFF"/>
                  </a:solidFill>
                  <a:effectLst/>
                  <a:uLnTx/>
                  <a:uFillTx/>
                  <a:latin typeface="CiscoSansTT ExtraLight"/>
                  <a:ea typeface="ＭＳ Ｐゴシック" charset="0"/>
                </a:rPr>
                <a:t>ICS)</a:t>
              </a:r>
              <a:endParaRPr kumimoji="0" lang="en-US" sz="700" b="1" i="0" u="none" strike="noStrike" kern="1200" cap="none" spc="0" normalizeH="0" baseline="0" noProof="0" dirty="0">
                <a:ln>
                  <a:noFill/>
                </a:ln>
                <a:solidFill>
                  <a:srgbClr val="FFFFFF"/>
                </a:solidFill>
                <a:effectLst/>
                <a:uLnTx/>
                <a:uFillTx/>
                <a:latin typeface="CiscoSansTT ExtraLight"/>
                <a:ea typeface="ＭＳ Ｐゴシック" charset="0"/>
              </a:endParaRPr>
            </a:p>
          </p:txBody>
        </p:sp>
        <p:sp>
          <p:nvSpPr>
            <p:cNvPr id="141" name="TextBox 140">
              <a:extLst>
                <a:ext uri="{FF2B5EF4-FFF2-40B4-BE49-F238E27FC236}">
                  <a16:creationId xmlns:a16="http://schemas.microsoft.com/office/drawing/2014/main" id="{3ABC663C-8DB6-47DD-898B-E2884BBFF6F4}"/>
                </a:ext>
              </a:extLst>
            </p:cNvPr>
            <p:cNvSpPr txBox="1"/>
            <p:nvPr/>
          </p:nvSpPr>
          <p:spPr>
            <a:xfrm>
              <a:off x="5267041" y="3948022"/>
              <a:ext cx="1067035" cy="276999"/>
            </a:xfrm>
            <a:prstGeom prst="rect">
              <a:avLst/>
            </a:prstGeom>
            <a:solidFill>
              <a:schemeClr val="accent2"/>
            </a:solidFill>
            <a:ln>
              <a:solidFill>
                <a:schemeClr val="bg2"/>
              </a:solidFill>
            </a:ln>
          </p:spPr>
          <p:txBody>
            <a:bodyPr wrap="square" lIns="0" tIns="0" rIns="0" bIns="0" rtlCol="0">
              <a:spAutoFit/>
            </a:bodyPr>
            <a:lstStyle/>
            <a:p>
              <a:pPr marL="0" marR="0" lvl="0" indent="0" algn="ctr" defTabSz="457189" rtl="0" eaLnBrk="1" fontAlgn="base" latinLnBrk="0" hangingPunct="1">
                <a:lnSpc>
                  <a:spcPct val="100000"/>
                </a:lnSpc>
                <a:spcBef>
                  <a:spcPct val="0"/>
                </a:spcBef>
                <a:spcAft>
                  <a:spcPct val="0"/>
                </a:spcAft>
                <a:buClrTx/>
                <a:buSzTx/>
                <a:buFontTx/>
                <a:buNone/>
                <a:tabLst/>
                <a:defRPr/>
              </a:pPr>
              <a:r>
                <a:rPr kumimoji="0" lang="en-US" sz="1100" b="1" i="0" u="none" strike="noStrike" kern="1200" cap="none" spc="0" normalizeH="0" baseline="0" noProof="0" dirty="0" err="1">
                  <a:ln>
                    <a:noFill/>
                  </a:ln>
                  <a:solidFill>
                    <a:srgbClr val="FFFFFF"/>
                  </a:solidFill>
                  <a:effectLst/>
                  <a:uLnTx/>
                  <a:uFillTx/>
                  <a:latin typeface="CiscoSansTT ExtraLight"/>
                  <a:ea typeface="ＭＳ Ｐゴシック" charset="0"/>
                </a:rPr>
                <a:t>StackWise</a:t>
              </a:r>
              <a:r>
                <a:rPr kumimoji="0" lang="en-US" sz="1100" b="1" i="0" u="none" strike="noStrike" kern="1200" cap="none" spc="0" normalizeH="0" baseline="0" noProof="0" dirty="0">
                  <a:ln>
                    <a:noFill/>
                  </a:ln>
                  <a:solidFill>
                    <a:srgbClr val="FFFFFF"/>
                  </a:solidFill>
                  <a:effectLst/>
                  <a:uLnTx/>
                  <a:uFillTx/>
                  <a:latin typeface="CiscoSansTT ExtraLight"/>
                  <a:ea typeface="ＭＳ Ｐゴシック" charset="0"/>
                </a:rPr>
                <a:t>-</a:t>
              </a:r>
              <a:r>
                <a:rPr kumimoji="0" lang="en-US" altLang="ja-JP" sz="1100" b="1" i="0" u="none" strike="noStrike" kern="1200" cap="none" spc="0" normalizeH="0" baseline="0" noProof="0" dirty="0">
                  <a:ln>
                    <a:noFill/>
                  </a:ln>
                  <a:solidFill>
                    <a:srgbClr val="FFFFFF"/>
                  </a:solidFill>
                  <a:effectLst/>
                  <a:uLnTx/>
                  <a:uFillTx/>
                  <a:latin typeface="CiscoSansTT ExtraLight"/>
                  <a:ea typeface="ＭＳ Ｐゴシック" charset="0"/>
                </a:rPr>
                <a:t>A</a:t>
              </a:r>
              <a:endParaRPr kumimoji="0" lang="en-US" sz="1100" b="1" i="0" u="none" strike="noStrike" kern="1200" cap="none" spc="0" normalizeH="0" baseline="0" noProof="0" dirty="0">
                <a:ln>
                  <a:noFill/>
                </a:ln>
                <a:solidFill>
                  <a:srgbClr val="FFFFFF"/>
                </a:solidFill>
                <a:effectLst/>
                <a:uLnTx/>
                <a:uFillTx/>
                <a:latin typeface="CiscoSansTT ExtraLight"/>
                <a:ea typeface="ＭＳ Ｐゴシック" charset="0"/>
              </a:endParaRPr>
            </a:p>
            <a:p>
              <a:pPr marL="0" marR="0" lvl="0" indent="0" algn="ctr" defTabSz="457189" rtl="0" eaLnBrk="1" fontAlgn="base" latinLnBrk="0" hangingPunct="1">
                <a:lnSpc>
                  <a:spcPct val="100000"/>
                </a:lnSpc>
                <a:spcBef>
                  <a:spcPct val="0"/>
                </a:spcBef>
                <a:spcAft>
                  <a:spcPct val="0"/>
                </a:spcAft>
                <a:buClrTx/>
                <a:buSzTx/>
                <a:buFontTx/>
                <a:buNone/>
                <a:tabLst/>
                <a:defRPr/>
              </a:pPr>
              <a:r>
                <a:rPr kumimoji="0" lang="en-US" altLang="ja-JP" sz="700" b="1" i="0" u="none" strike="noStrike" kern="1200" cap="none" spc="0" normalizeH="0" baseline="0" noProof="0" dirty="0">
                  <a:ln>
                    <a:noFill/>
                  </a:ln>
                  <a:solidFill>
                    <a:srgbClr val="FFFFFF"/>
                  </a:solidFill>
                  <a:effectLst/>
                  <a:uLnTx/>
                  <a:uFillTx/>
                  <a:latin typeface="CiscoSansTT ExtraLight"/>
                  <a:ea typeface="ＭＳ Ｐゴシック" charset="0"/>
                </a:rPr>
                <a:t>(</a:t>
              </a:r>
              <a:r>
                <a:rPr kumimoji="0" lang="ja-JP" altLang="en-US" sz="700" b="1" i="0" u="none" strike="noStrike" kern="1200" cap="none" spc="0" normalizeH="0" baseline="0" noProof="0" dirty="0">
                  <a:ln>
                    <a:noFill/>
                  </a:ln>
                  <a:solidFill>
                    <a:srgbClr val="FFFFFF"/>
                  </a:solidFill>
                  <a:effectLst/>
                  <a:uLnTx/>
                  <a:uFillTx/>
                  <a:latin typeface="CiscoSansTT ExtraLight"/>
                  <a:ea typeface="ＭＳ Ｐゴシック" charset="0"/>
                </a:rPr>
                <a:t>元</a:t>
              </a:r>
              <a:r>
                <a:rPr kumimoji="0" lang="en-US" altLang="ja-JP" sz="700" b="1" i="0" u="none" strike="noStrike" kern="1200" cap="none" spc="0" normalizeH="0" baseline="0" noProof="0" dirty="0" err="1">
                  <a:ln>
                    <a:noFill/>
                  </a:ln>
                  <a:solidFill>
                    <a:srgbClr val="FFFFFF"/>
                  </a:solidFill>
                  <a:effectLst/>
                  <a:uLnTx/>
                  <a:uFillTx/>
                  <a:latin typeface="CiscoSansTT ExtraLight"/>
                  <a:ea typeface="ＭＳ Ｐゴシック" charset="0"/>
                </a:rPr>
                <a:t>Stackwise</a:t>
              </a:r>
              <a:r>
                <a:rPr kumimoji="0" lang="en-US" altLang="ja-JP" sz="700" b="1" i="0" u="none" strike="noStrike" kern="1200" cap="none" spc="0" normalizeH="0" baseline="0" noProof="0" dirty="0">
                  <a:ln>
                    <a:noFill/>
                  </a:ln>
                  <a:solidFill>
                    <a:srgbClr val="FFFFFF"/>
                  </a:solidFill>
                  <a:effectLst/>
                  <a:uLnTx/>
                  <a:uFillTx/>
                  <a:latin typeface="CiscoSansTT ExtraLight"/>
                  <a:ea typeface="ＭＳ Ｐゴシック" charset="0"/>
                </a:rPr>
                <a:t>-S)</a:t>
              </a:r>
              <a:endParaRPr kumimoji="0" lang="en-US" sz="700" b="1" i="0" u="none" strike="noStrike" kern="1200" cap="none" spc="0" normalizeH="0" baseline="0" noProof="0" dirty="0">
                <a:ln>
                  <a:noFill/>
                </a:ln>
                <a:solidFill>
                  <a:srgbClr val="FFFFFF"/>
                </a:solidFill>
                <a:effectLst/>
                <a:uLnTx/>
                <a:uFillTx/>
                <a:latin typeface="CiscoSansTT ExtraLight"/>
                <a:ea typeface="ＭＳ Ｐゴシック" charset="0"/>
              </a:endParaRPr>
            </a:p>
          </p:txBody>
        </p:sp>
        <p:sp>
          <p:nvSpPr>
            <p:cNvPr id="143" name="Multiplication Sign 142">
              <a:extLst>
                <a:ext uri="{FF2B5EF4-FFF2-40B4-BE49-F238E27FC236}">
                  <a16:creationId xmlns:a16="http://schemas.microsoft.com/office/drawing/2014/main" id="{FBF34A29-3AB1-4DE1-807B-DE4632AA33F0}"/>
                </a:ext>
              </a:extLst>
            </p:cNvPr>
            <p:cNvSpPr/>
            <p:nvPr/>
          </p:nvSpPr>
          <p:spPr>
            <a:xfrm>
              <a:off x="7534196" y="3654616"/>
              <a:ext cx="304962" cy="343999"/>
            </a:xfrm>
            <a:prstGeom prst="mathMultiply">
              <a:avLst/>
            </a:prstGeom>
            <a:solidFill>
              <a:schemeClr val="accent6"/>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144" name="TextBox 143">
              <a:extLst>
                <a:ext uri="{FF2B5EF4-FFF2-40B4-BE49-F238E27FC236}">
                  <a16:creationId xmlns:a16="http://schemas.microsoft.com/office/drawing/2014/main" id="{4DDE6C03-A6D0-43DA-9B20-3E4515DCBA05}"/>
                </a:ext>
              </a:extLst>
            </p:cNvPr>
            <p:cNvSpPr txBox="1"/>
            <p:nvPr/>
          </p:nvSpPr>
          <p:spPr>
            <a:xfrm>
              <a:off x="8354642" y="3557163"/>
              <a:ext cx="389850" cy="215444"/>
            </a:xfrm>
            <a:prstGeom prst="rect">
              <a:avLst/>
            </a:prstGeom>
            <a:solidFill>
              <a:schemeClr val="accent6">
                <a:lumMod val="20000"/>
                <a:lumOff val="80000"/>
              </a:schemeClr>
            </a:solidFill>
          </p:spPr>
          <p:txBody>
            <a:bodyPr wrap="none" rtlCol="0">
              <a:spAutoFit/>
            </a:bodyPr>
            <a:lstStyle/>
            <a:p>
              <a:r>
                <a:rPr lang="ja-JP" altLang="en-US" sz="800" b="1" dirty="0">
                  <a:solidFill>
                    <a:schemeClr val="accent6"/>
                  </a:solidFill>
                  <a:latin typeface="+mn-lt"/>
                </a:rPr>
                <a:t>交換</a:t>
              </a:r>
              <a:endParaRPr lang="en-US" sz="800" b="1" dirty="0">
                <a:solidFill>
                  <a:schemeClr val="accent6"/>
                </a:solidFill>
                <a:latin typeface="+mn-lt"/>
              </a:endParaRPr>
            </a:p>
          </p:txBody>
        </p:sp>
        <p:sp>
          <p:nvSpPr>
            <p:cNvPr id="145" name="TextBox 144">
              <a:extLst>
                <a:ext uri="{FF2B5EF4-FFF2-40B4-BE49-F238E27FC236}">
                  <a16:creationId xmlns:a16="http://schemas.microsoft.com/office/drawing/2014/main" id="{CF1BBD35-70CB-4851-B834-67384FDDB4C0}"/>
                </a:ext>
              </a:extLst>
            </p:cNvPr>
            <p:cNvSpPr txBox="1"/>
            <p:nvPr/>
          </p:nvSpPr>
          <p:spPr>
            <a:xfrm>
              <a:off x="5267040" y="3744507"/>
              <a:ext cx="1067036" cy="169277"/>
            </a:xfrm>
            <a:prstGeom prst="rect">
              <a:avLst/>
            </a:prstGeom>
            <a:solidFill>
              <a:schemeClr val="tx2"/>
            </a:solidFill>
            <a:ln>
              <a:solidFill>
                <a:schemeClr val="bg2"/>
              </a:solidFill>
            </a:ln>
          </p:spPr>
          <p:txBody>
            <a:bodyPr wrap="square" lIns="0" tIns="0" rIns="0" bIns="0" rtlCol="0">
              <a:spAutoFit/>
            </a:bodyPr>
            <a:lstStyle/>
            <a:p>
              <a:pPr marL="0" marR="0" lvl="0" indent="0" algn="ctr" defTabSz="457189" rtl="0" eaLnBrk="1" fontAlgn="base" latinLnBrk="0" hangingPunct="1">
                <a:lnSpc>
                  <a:spcPct val="100000"/>
                </a:lnSpc>
                <a:spcBef>
                  <a:spcPct val="0"/>
                </a:spcBef>
                <a:spcAft>
                  <a:spcPct val="0"/>
                </a:spcAft>
                <a:buClrTx/>
                <a:buSzTx/>
                <a:buFontTx/>
                <a:buNone/>
                <a:tabLst/>
                <a:defRPr/>
              </a:pPr>
              <a:r>
                <a:rPr kumimoji="0" lang="en-US" sz="1100" b="1" i="0" u="none" strike="noStrike" kern="1200" cap="none" spc="0" normalizeH="0" baseline="0" noProof="0" dirty="0">
                  <a:ln>
                    <a:noFill/>
                  </a:ln>
                  <a:solidFill>
                    <a:srgbClr val="FFFFFF"/>
                  </a:solidFill>
                  <a:effectLst/>
                  <a:uLnTx/>
                  <a:uFillTx/>
                  <a:latin typeface="CiscoSansTT ExtraLight"/>
                  <a:ea typeface="ＭＳ Ｐゴシック" charset="0"/>
                </a:rPr>
                <a:t>ICS</a:t>
              </a:r>
            </a:p>
          </p:txBody>
        </p:sp>
      </p:grpSp>
      <p:grpSp>
        <p:nvGrpSpPr>
          <p:cNvPr id="11" name="Group 10">
            <a:extLst>
              <a:ext uri="{FF2B5EF4-FFF2-40B4-BE49-F238E27FC236}">
                <a16:creationId xmlns:a16="http://schemas.microsoft.com/office/drawing/2014/main" id="{EEA410CE-2674-4D84-9F30-E25A05AC8992}"/>
              </a:ext>
            </a:extLst>
          </p:cNvPr>
          <p:cNvGrpSpPr/>
          <p:nvPr/>
        </p:nvGrpSpPr>
        <p:grpSpPr>
          <a:xfrm>
            <a:off x="254450" y="3311246"/>
            <a:ext cx="4095206" cy="1391356"/>
            <a:chOff x="254450" y="3311246"/>
            <a:chExt cx="4095206" cy="1391356"/>
          </a:xfrm>
        </p:grpSpPr>
        <p:sp>
          <p:nvSpPr>
            <p:cNvPr id="108" name="Rectangle 107">
              <a:extLst>
                <a:ext uri="{FF2B5EF4-FFF2-40B4-BE49-F238E27FC236}">
                  <a16:creationId xmlns:a16="http://schemas.microsoft.com/office/drawing/2014/main" id="{DD5F3D56-5165-4F5F-974C-0A2EBE3334FB}"/>
                </a:ext>
              </a:extLst>
            </p:cNvPr>
            <p:cNvSpPr/>
            <p:nvPr/>
          </p:nvSpPr>
          <p:spPr>
            <a:xfrm>
              <a:off x="2649622" y="3387495"/>
              <a:ext cx="1610498" cy="1264083"/>
            </a:xfrm>
            <a:prstGeom prst="rect">
              <a:avLst/>
            </a:prstGeom>
            <a:solidFill>
              <a:schemeClr val="bg2">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9" name="Rectangle 118">
              <a:extLst>
                <a:ext uri="{FF2B5EF4-FFF2-40B4-BE49-F238E27FC236}">
                  <a16:creationId xmlns:a16="http://schemas.microsoft.com/office/drawing/2014/main" id="{C2C6A44C-E224-4BB8-90E0-BFEC4BA609CC}"/>
                </a:ext>
              </a:extLst>
            </p:cNvPr>
            <p:cNvSpPr/>
            <p:nvPr/>
          </p:nvSpPr>
          <p:spPr>
            <a:xfrm>
              <a:off x="379831" y="3387495"/>
              <a:ext cx="1610498" cy="1264083"/>
            </a:xfrm>
            <a:prstGeom prst="rect">
              <a:avLst/>
            </a:prstGeom>
            <a:solidFill>
              <a:schemeClr val="bg2">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9" name="Rounded Rectangle 36">
              <a:extLst>
                <a:ext uri="{FF2B5EF4-FFF2-40B4-BE49-F238E27FC236}">
                  <a16:creationId xmlns:a16="http://schemas.microsoft.com/office/drawing/2014/main" id="{A4F3B93A-4E84-487D-8750-4085026A6351}"/>
                </a:ext>
              </a:extLst>
            </p:cNvPr>
            <p:cNvSpPr/>
            <p:nvPr/>
          </p:nvSpPr>
          <p:spPr>
            <a:xfrm>
              <a:off x="254450" y="3311246"/>
              <a:ext cx="4095206" cy="1391356"/>
            </a:xfrm>
            <a:prstGeom prst="roundRect">
              <a:avLst>
                <a:gd name="adj" fmla="val 8841"/>
              </a:avLst>
            </a:prstGeom>
            <a:noFill/>
            <a:ln>
              <a:solidFill>
                <a:schemeClr val="accent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189"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150" name="TextBox 149">
              <a:extLst>
                <a:ext uri="{FF2B5EF4-FFF2-40B4-BE49-F238E27FC236}">
                  <a16:creationId xmlns:a16="http://schemas.microsoft.com/office/drawing/2014/main" id="{1F647817-B734-4899-8F9A-5517A0607D0F}"/>
                </a:ext>
              </a:extLst>
            </p:cNvPr>
            <p:cNvSpPr txBox="1"/>
            <p:nvPr/>
          </p:nvSpPr>
          <p:spPr>
            <a:xfrm>
              <a:off x="690766" y="4486355"/>
              <a:ext cx="1067035" cy="169277"/>
            </a:xfrm>
            <a:prstGeom prst="rect">
              <a:avLst/>
            </a:prstGeom>
            <a:solidFill>
              <a:schemeClr val="accent2"/>
            </a:solidFill>
            <a:ln>
              <a:solidFill>
                <a:schemeClr val="bg2"/>
              </a:solidFill>
            </a:ln>
          </p:spPr>
          <p:txBody>
            <a:bodyPr wrap="square" lIns="0" tIns="0" rIns="0" bIns="0" rtlCol="0">
              <a:spAutoFit/>
            </a:bodyPr>
            <a:lstStyle/>
            <a:p>
              <a:pPr marL="0" marR="0" lvl="0" indent="0" algn="ctr" defTabSz="457189" rtl="0" eaLnBrk="1" fontAlgn="base" latinLnBrk="0" hangingPunct="1">
                <a:lnSpc>
                  <a:spcPct val="100000"/>
                </a:lnSpc>
                <a:spcBef>
                  <a:spcPct val="0"/>
                </a:spcBef>
                <a:spcAft>
                  <a:spcPct val="0"/>
                </a:spcAft>
                <a:buClrTx/>
                <a:buSzTx/>
                <a:buFontTx/>
                <a:buNone/>
                <a:tabLst/>
                <a:defRPr/>
              </a:pPr>
              <a:r>
                <a:rPr kumimoji="0" lang="ja-JP" altLang="en-US" sz="1100" b="1" i="0" u="none" strike="noStrike" kern="1200" cap="none" spc="0" normalizeH="0" baseline="0" noProof="0" dirty="0">
                  <a:ln>
                    <a:noFill/>
                  </a:ln>
                  <a:solidFill>
                    <a:srgbClr val="FFFFFF"/>
                  </a:solidFill>
                  <a:effectLst/>
                  <a:uLnTx/>
                  <a:uFillTx/>
                  <a:latin typeface="CiscoSansTT ExtraLight"/>
                  <a:ea typeface="ＭＳ Ｐゴシック" charset="0"/>
                </a:rPr>
                <a:t>シャーシ</a:t>
              </a:r>
              <a:r>
                <a:rPr kumimoji="0" lang="en-US" altLang="ja-JP" sz="1100" b="1" i="0" u="none" strike="noStrike" kern="1200" cap="none" spc="0" normalizeH="0" baseline="0" noProof="0" dirty="0">
                  <a:ln>
                    <a:noFill/>
                  </a:ln>
                  <a:solidFill>
                    <a:srgbClr val="FFFFFF"/>
                  </a:solidFill>
                  <a:effectLst/>
                  <a:uLnTx/>
                  <a:uFillTx/>
                  <a:latin typeface="CiscoSansTT ExtraLight"/>
                  <a:ea typeface="ＭＳ Ｐゴシック" charset="0"/>
                </a:rPr>
                <a:t>1</a:t>
              </a:r>
              <a:endParaRPr kumimoji="0" lang="en-US" sz="1100" b="1" i="0" u="none" strike="noStrike" kern="1200" cap="none" spc="0" normalizeH="0" baseline="0" noProof="0" dirty="0">
                <a:ln>
                  <a:noFill/>
                </a:ln>
                <a:solidFill>
                  <a:srgbClr val="FFFFFF"/>
                </a:solidFill>
                <a:effectLst/>
                <a:uLnTx/>
                <a:uFillTx/>
                <a:latin typeface="CiscoSansTT ExtraLight"/>
                <a:ea typeface="ＭＳ Ｐゴシック" charset="0"/>
              </a:endParaRPr>
            </a:p>
          </p:txBody>
        </p:sp>
        <p:sp>
          <p:nvSpPr>
            <p:cNvPr id="151" name="TextBox 150">
              <a:extLst>
                <a:ext uri="{FF2B5EF4-FFF2-40B4-BE49-F238E27FC236}">
                  <a16:creationId xmlns:a16="http://schemas.microsoft.com/office/drawing/2014/main" id="{21FCAE38-A3D5-4D9E-8975-24FFFFE87A85}"/>
                </a:ext>
              </a:extLst>
            </p:cNvPr>
            <p:cNvSpPr txBox="1"/>
            <p:nvPr/>
          </p:nvSpPr>
          <p:spPr>
            <a:xfrm>
              <a:off x="2964269" y="4486355"/>
              <a:ext cx="1067035" cy="169277"/>
            </a:xfrm>
            <a:prstGeom prst="rect">
              <a:avLst/>
            </a:prstGeom>
            <a:solidFill>
              <a:schemeClr val="accent1"/>
            </a:solidFill>
            <a:ln>
              <a:solidFill>
                <a:schemeClr val="bg2"/>
              </a:solidFill>
            </a:ln>
          </p:spPr>
          <p:txBody>
            <a:bodyPr wrap="square" lIns="0" tIns="0" rIns="0" bIns="0" rtlCol="0">
              <a:spAutoFit/>
            </a:bodyPr>
            <a:lstStyle/>
            <a:p>
              <a:pPr marL="0" marR="0" lvl="0" indent="0" algn="ctr" defTabSz="457189" rtl="0" eaLnBrk="1" fontAlgn="base" latinLnBrk="0" hangingPunct="1">
                <a:lnSpc>
                  <a:spcPct val="100000"/>
                </a:lnSpc>
                <a:spcBef>
                  <a:spcPct val="0"/>
                </a:spcBef>
                <a:spcAft>
                  <a:spcPct val="0"/>
                </a:spcAft>
                <a:buClrTx/>
                <a:buSzTx/>
                <a:buFontTx/>
                <a:buNone/>
                <a:tabLst/>
                <a:defRPr/>
              </a:pPr>
              <a:r>
                <a:rPr kumimoji="0" lang="ja-JP" altLang="en-US" sz="1100" b="1" i="0" u="none" strike="noStrike" kern="1200" cap="none" spc="0" normalizeH="0" baseline="0" noProof="0" dirty="0">
                  <a:ln>
                    <a:noFill/>
                  </a:ln>
                  <a:solidFill>
                    <a:srgbClr val="FFFFFF"/>
                  </a:solidFill>
                  <a:effectLst/>
                  <a:uLnTx/>
                  <a:uFillTx/>
                  <a:latin typeface="CiscoSansTT ExtraLight"/>
                  <a:ea typeface="ＭＳ Ｐゴシック" charset="0"/>
                </a:rPr>
                <a:t>シャーシ</a:t>
              </a:r>
              <a:r>
                <a:rPr kumimoji="0" lang="en-US" altLang="ja-JP" sz="1100" b="1" i="0" u="none" strike="noStrike" kern="1200" cap="none" spc="0" normalizeH="0" baseline="0" noProof="0" dirty="0">
                  <a:ln>
                    <a:noFill/>
                  </a:ln>
                  <a:solidFill>
                    <a:srgbClr val="FFFFFF"/>
                  </a:solidFill>
                  <a:effectLst/>
                  <a:uLnTx/>
                  <a:uFillTx/>
                  <a:latin typeface="CiscoSansTT ExtraLight"/>
                  <a:ea typeface="ＭＳ Ｐゴシック" charset="0"/>
                </a:rPr>
                <a:t>2</a:t>
              </a:r>
              <a:endParaRPr kumimoji="0" lang="en-US" sz="1100" b="1" i="0" u="none" strike="noStrike" kern="1200" cap="none" spc="0" normalizeH="0" baseline="0" noProof="0" dirty="0">
                <a:ln>
                  <a:noFill/>
                </a:ln>
                <a:solidFill>
                  <a:srgbClr val="FFFFFF"/>
                </a:solidFill>
                <a:effectLst/>
                <a:uLnTx/>
                <a:uFillTx/>
                <a:latin typeface="CiscoSansTT ExtraLight"/>
                <a:ea typeface="ＭＳ Ｐゴシック" charset="0"/>
              </a:endParaRPr>
            </a:p>
          </p:txBody>
        </p:sp>
        <p:sp>
          <p:nvSpPr>
            <p:cNvPr id="152" name="Rounded Rectangle 43">
              <a:extLst>
                <a:ext uri="{FF2B5EF4-FFF2-40B4-BE49-F238E27FC236}">
                  <a16:creationId xmlns:a16="http://schemas.microsoft.com/office/drawing/2014/main" id="{9AC828D2-8961-46EF-9AE2-465B3FC04CE5}"/>
                </a:ext>
              </a:extLst>
            </p:cNvPr>
            <p:cNvSpPr/>
            <p:nvPr/>
          </p:nvSpPr>
          <p:spPr>
            <a:xfrm rot="16200000">
              <a:off x="2290185" y="3443941"/>
              <a:ext cx="45719" cy="629518"/>
            </a:xfrm>
            <a:prstGeom prst="roundRect">
              <a:avLst/>
            </a:prstGeom>
            <a:solidFill>
              <a:schemeClr val="accent4"/>
            </a:solidFill>
            <a:ln>
              <a:solidFill>
                <a:schemeClr val="accent5"/>
              </a:solidFill>
            </a:ln>
            <a:effectLst/>
            <a:scene3d>
              <a:camera prst="orthographicFront"/>
              <a:lightRig rig="threePt" dir="t"/>
            </a:scene3d>
            <a:sp3d>
              <a:bevelT w="12700" h="508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153" name="TextBox 152">
              <a:extLst>
                <a:ext uri="{FF2B5EF4-FFF2-40B4-BE49-F238E27FC236}">
                  <a16:creationId xmlns:a16="http://schemas.microsoft.com/office/drawing/2014/main" id="{EB7BFA13-E95C-429E-8210-3F71B9C61919}"/>
                </a:ext>
              </a:extLst>
            </p:cNvPr>
            <p:cNvSpPr txBox="1"/>
            <p:nvPr/>
          </p:nvSpPr>
          <p:spPr>
            <a:xfrm>
              <a:off x="2152030" y="3425742"/>
              <a:ext cx="360996" cy="207749"/>
            </a:xfrm>
            <a:prstGeom prst="rect">
              <a:avLst/>
            </a:prstGeom>
            <a:noFill/>
          </p:spPr>
          <p:txBody>
            <a:bodyPr wrap="none" rtlCol="0">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en-US" sz="750" b="0" i="0" u="none" strike="noStrike" kern="1200" cap="none" spc="0" normalizeH="0" baseline="0" noProof="0" dirty="0">
                  <a:ln>
                    <a:noFill/>
                  </a:ln>
                  <a:solidFill>
                    <a:srgbClr val="282828"/>
                  </a:solidFill>
                  <a:effectLst/>
                  <a:uLnTx/>
                  <a:uFillTx/>
                  <a:latin typeface="CiscoSansTT ExtraLight"/>
                  <a:ea typeface="ＭＳ Ｐゴシック" charset="0"/>
                </a:rPr>
                <a:t>SVL</a:t>
              </a:r>
            </a:p>
          </p:txBody>
        </p:sp>
        <p:sp>
          <p:nvSpPr>
            <p:cNvPr id="154" name="Rounded Rectangle 45">
              <a:extLst>
                <a:ext uri="{FF2B5EF4-FFF2-40B4-BE49-F238E27FC236}">
                  <a16:creationId xmlns:a16="http://schemas.microsoft.com/office/drawing/2014/main" id="{0DC43849-8E0B-4C96-A6E0-A30951CD4594}"/>
                </a:ext>
              </a:extLst>
            </p:cNvPr>
            <p:cNvSpPr/>
            <p:nvPr/>
          </p:nvSpPr>
          <p:spPr>
            <a:xfrm rot="16200000">
              <a:off x="2291846" y="3864381"/>
              <a:ext cx="45721" cy="632426"/>
            </a:xfrm>
            <a:prstGeom prst="roundRect">
              <a:avLst/>
            </a:prstGeom>
            <a:solidFill>
              <a:schemeClr val="accent4"/>
            </a:solidFill>
            <a:ln>
              <a:solidFill>
                <a:schemeClr val="accent5"/>
              </a:solidFill>
            </a:ln>
            <a:effectLst/>
            <a:scene3d>
              <a:camera prst="orthographicFront"/>
              <a:lightRig rig="threePt" dir="t"/>
            </a:scene3d>
            <a:sp3d>
              <a:bevelT w="12700" h="508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155" name="TextBox 154">
              <a:extLst>
                <a:ext uri="{FF2B5EF4-FFF2-40B4-BE49-F238E27FC236}">
                  <a16:creationId xmlns:a16="http://schemas.microsoft.com/office/drawing/2014/main" id="{AC4BF5E0-4265-41B2-99F9-B8D06F076440}"/>
                </a:ext>
              </a:extLst>
            </p:cNvPr>
            <p:cNvSpPr txBox="1"/>
            <p:nvPr/>
          </p:nvSpPr>
          <p:spPr>
            <a:xfrm>
              <a:off x="2142412" y="3959191"/>
              <a:ext cx="380232" cy="207749"/>
            </a:xfrm>
            <a:prstGeom prst="rect">
              <a:avLst/>
            </a:prstGeom>
            <a:noFill/>
          </p:spPr>
          <p:txBody>
            <a:bodyPr wrap="none" rtlCol="0">
              <a:spAutoFit/>
            </a:body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en-US" sz="750" b="0" i="0" u="none" strike="noStrike" kern="1200" cap="none" spc="0" normalizeH="0" baseline="0" noProof="0" dirty="0">
                  <a:ln>
                    <a:noFill/>
                  </a:ln>
                  <a:solidFill>
                    <a:srgbClr val="282828"/>
                  </a:solidFill>
                  <a:effectLst/>
                  <a:uLnTx/>
                  <a:uFillTx/>
                  <a:latin typeface="CiscoSansTT ExtraLight"/>
                  <a:ea typeface="ＭＳ Ｐゴシック" charset="0"/>
                </a:rPr>
                <a:t>DAD</a:t>
              </a:r>
            </a:p>
          </p:txBody>
        </p:sp>
        <p:sp>
          <p:nvSpPr>
            <p:cNvPr id="156" name="Oval 155">
              <a:extLst>
                <a:ext uri="{FF2B5EF4-FFF2-40B4-BE49-F238E27FC236}">
                  <a16:creationId xmlns:a16="http://schemas.microsoft.com/office/drawing/2014/main" id="{78704C40-8C2A-44AD-A110-E3061D10E3F6}"/>
                </a:ext>
              </a:extLst>
            </p:cNvPr>
            <p:cNvSpPr/>
            <p:nvPr/>
          </p:nvSpPr>
          <p:spPr>
            <a:xfrm>
              <a:off x="2291316" y="3598398"/>
              <a:ext cx="98114" cy="264445"/>
            </a:xfrm>
            <a:prstGeom prst="ellipse">
              <a:avLst/>
            </a:prstGeom>
            <a:noFill/>
            <a:ln>
              <a:solidFill>
                <a:schemeClr val="accent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157" name="TextBox 156">
              <a:extLst>
                <a:ext uri="{FF2B5EF4-FFF2-40B4-BE49-F238E27FC236}">
                  <a16:creationId xmlns:a16="http://schemas.microsoft.com/office/drawing/2014/main" id="{B0C62BD7-FAAF-4125-A5F2-B6AFD9849492}"/>
                </a:ext>
              </a:extLst>
            </p:cNvPr>
            <p:cNvSpPr txBox="1"/>
            <p:nvPr/>
          </p:nvSpPr>
          <p:spPr>
            <a:xfrm>
              <a:off x="690766" y="3955953"/>
              <a:ext cx="1067035" cy="276999"/>
            </a:xfrm>
            <a:prstGeom prst="rect">
              <a:avLst/>
            </a:prstGeom>
            <a:solidFill>
              <a:schemeClr val="accent4">
                <a:lumMod val="50000"/>
              </a:schemeClr>
            </a:solidFill>
            <a:ln>
              <a:solidFill>
                <a:schemeClr val="bg2"/>
              </a:solidFill>
            </a:ln>
          </p:spPr>
          <p:txBody>
            <a:bodyPr wrap="square" lIns="0" tIns="0" rIns="0" bIns="0" rtlCol="0">
              <a:spAutoFit/>
            </a:bodyPr>
            <a:lstStyle/>
            <a:p>
              <a:pPr marL="0" marR="0" lvl="0" indent="0" algn="ctr" defTabSz="457189" rtl="0" eaLnBrk="1" fontAlgn="base" latinLnBrk="0" hangingPunct="1">
                <a:lnSpc>
                  <a:spcPct val="100000"/>
                </a:lnSpc>
                <a:spcBef>
                  <a:spcPct val="0"/>
                </a:spcBef>
                <a:spcAft>
                  <a:spcPct val="0"/>
                </a:spcAft>
                <a:buClrTx/>
                <a:buSzTx/>
                <a:buFontTx/>
                <a:buNone/>
                <a:tabLst/>
                <a:defRPr/>
              </a:pPr>
              <a:r>
                <a:rPr kumimoji="0" lang="ja-JP" altLang="en-US" sz="1100" b="1" i="0" u="none" strike="noStrike" kern="1200" cap="none" spc="0" normalizeH="0" baseline="0" noProof="0" dirty="0">
                  <a:ln>
                    <a:noFill/>
                  </a:ln>
                  <a:solidFill>
                    <a:srgbClr val="FFFFFF"/>
                  </a:solidFill>
                  <a:effectLst/>
                  <a:uLnTx/>
                  <a:uFillTx/>
                  <a:latin typeface="CiscoSansTT ExtraLight"/>
                  <a:ea typeface="ＭＳ Ｐゴシック" charset="0"/>
                </a:rPr>
                <a:t>故障</a:t>
              </a:r>
              <a:endParaRPr kumimoji="0" lang="en-US" altLang="ja-JP" sz="700" b="1" i="0" u="none" strike="noStrike" kern="1200" cap="none" spc="0" normalizeH="0" baseline="0" noProof="0" dirty="0">
                <a:ln>
                  <a:noFill/>
                </a:ln>
                <a:solidFill>
                  <a:srgbClr val="FFFFFF"/>
                </a:solidFill>
                <a:effectLst/>
                <a:uLnTx/>
                <a:uFillTx/>
                <a:latin typeface="CiscoSansTT ExtraLight"/>
                <a:ea typeface="ＭＳ Ｐゴシック" charset="0"/>
              </a:endParaRPr>
            </a:p>
            <a:p>
              <a:pPr marL="0" marR="0" lvl="0" indent="0" algn="ctr" defTabSz="457189" rtl="0" eaLnBrk="1" fontAlgn="base" latinLnBrk="0" hangingPunct="1">
                <a:lnSpc>
                  <a:spcPct val="100000"/>
                </a:lnSpc>
                <a:spcBef>
                  <a:spcPct val="0"/>
                </a:spcBef>
                <a:spcAft>
                  <a:spcPct val="0"/>
                </a:spcAft>
                <a:buClrTx/>
                <a:buSzTx/>
                <a:buFontTx/>
                <a:buNone/>
                <a:tabLst/>
                <a:defRPr/>
              </a:pPr>
              <a:r>
                <a:rPr kumimoji="0" lang="en-US" altLang="ja-JP" sz="700" b="1" i="0" u="none" strike="noStrike" kern="1200" cap="none" spc="0" normalizeH="0" baseline="0" noProof="0" dirty="0">
                  <a:ln>
                    <a:noFill/>
                  </a:ln>
                  <a:solidFill>
                    <a:srgbClr val="FFFFFF"/>
                  </a:solidFill>
                  <a:effectLst/>
                  <a:uLnTx/>
                  <a:uFillTx/>
                  <a:latin typeface="CiscoSansTT ExtraLight"/>
                  <a:ea typeface="ＭＳ Ｐゴシック" charset="0"/>
                </a:rPr>
                <a:t>(</a:t>
              </a:r>
              <a:r>
                <a:rPr kumimoji="0" lang="ja-JP" altLang="en-US" sz="700" b="1" i="0" u="none" strike="noStrike" kern="1200" cap="none" spc="0" normalizeH="0" baseline="0" noProof="0" dirty="0">
                  <a:ln>
                    <a:noFill/>
                  </a:ln>
                  <a:solidFill>
                    <a:srgbClr val="FFFFFF"/>
                  </a:solidFill>
                  <a:effectLst/>
                  <a:uLnTx/>
                  <a:uFillTx/>
                  <a:latin typeface="CiscoSansTT ExtraLight"/>
                  <a:ea typeface="ＭＳ Ｐゴシック" charset="0"/>
                </a:rPr>
                <a:t>元</a:t>
              </a:r>
              <a:r>
                <a:rPr kumimoji="0" lang="en-US" sz="700" b="1" i="0" u="none" strike="noStrike" kern="1200" cap="none" spc="0" normalizeH="0" baseline="0" noProof="0" dirty="0" err="1">
                  <a:ln>
                    <a:noFill/>
                  </a:ln>
                  <a:solidFill>
                    <a:srgbClr val="FFFFFF"/>
                  </a:solidFill>
                  <a:effectLst/>
                  <a:uLnTx/>
                  <a:uFillTx/>
                  <a:latin typeface="CiscoSansTT ExtraLight"/>
                  <a:ea typeface="ＭＳ Ｐゴシック" charset="0"/>
                </a:rPr>
                <a:t>StackWise</a:t>
              </a:r>
              <a:r>
                <a:rPr kumimoji="0" lang="en-US" sz="700" b="1" i="0" u="none" strike="noStrike" kern="1200" cap="none" spc="0" normalizeH="0" baseline="0" noProof="0" dirty="0">
                  <a:ln>
                    <a:noFill/>
                  </a:ln>
                  <a:solidFill>
                    <a:srgbClr val="FFFFFF"/>
                  </a:solidFill>
                  <a:effectLst/>
                  <a:uLnTx/>
                  <a:uFillTx/>
                  <a:latin typeface="CiscoSansTT ExtraLight"/>
                  <a:ea typeface="ＭＳ Ｐゴシック" charset="0"/>
                </a:rPr>
                <a:t>-A</a:t>
              </a:r>
              <a:r>
                <a:rPr kumimoji="0" lang="en-US" altLang="ja-JP" sz="700" b="1" i="0" u="none" strike="noStrike" kern="1200" cap="none" spc="0" normalizeH="0" baseline="0" noProof="0" dirty="0">
                  <a:ln>
                    <a:noFill/>
                  </a:ln>
                  <a:solidFill>
                    <a:srgbClr val="FFFFFF"/>
                  </a:solidFill>
                  <a:effectLst/>
                  <a:uLnTx/>
                  <a:uFillTx/>
                  <a:latin typeface="CiscoSansTT ExtraLight"/>
                  <a:ea typeface="ＭＳ Ｐゴシック" charset="0"/>
                </a:rPr>
                <a:t>)</a:t>
              </a:r>
              <a:endParaRPr kumimoji="0" lang="en-US" sz="700" b="1" i="0" u="none" strike="noStrike" kern="1200" cap="none" spc="0" normalizeH="0" baseline="0" noProof="0" dirty="0">
                <a:ln>
                  <a:noFill/>
                </a:ln>
                <a:solidFill>
                  <a:srgbClr val="FFFFFF"/>
                </a:solidFill>
                <a:effectLst/>
                <a:uLnTx/>
                <a:uFillTx/>
                <a:latin typeface="CiscoSansTT ExtraLight"/>
                <a:ea typeface="ＭＳ Ｐゴシック" charset="0"/>
              </a:endParaRPr>
            </a:p>
          </p:txBody>
        </p:sp>
        <p:sp>
          <p:nvSpPr>
            <p:cNvPr id="158" name="TextBox 157">
              <a:extLst>
                <a:ext uri="{FF2B5EF4-FFF2-40B4-BE49-F238E27FC236}">
                  <a16:creationId xmlns:a16="http://schemas.microsoft.com/office/drawing/2014/main" id="{DAB2BCA5-923A-4256-9126-AAFF27A66FC4}"/>
                </a:ext>
              </a:extLst>
            </p:cNvPr>
            <p:cNvSpPr txBox="1"/>
            <p:nvPr/>
          </p:nvSpPr>
          <p:spPr>
            <a:xfrm>
              <a:off x="690765" y="3668794"/>
              <a:ext cx="1067036" cy="276999"/>
            </a:xfrm>
            <a:prstGeom prst="rect">
              <a:avLst/>
            </a:prstGeom>
            <a:solidFill>
              <a:schemeClr val="accent1"/>
            </a:solidFill>
            <a:ln>
              <a:solidFill>
                <a:schemeClr val="bg2"/>
              </a:solidFill>
            </a:ln>
          </p:spPr>
          <p:txBody>
            <a:bodyPr wrap="square" lIns="0" tIns="0" rIns="0" bIns="0" rtlCol="0">
              <a:spAutoFit/>
            </a:bodyPr>
            <a:lstStyle/>
            <a:p>
              <a:pPr marL="0" marR="0" lvl="0" indent="0" algn="ctr" defTabSz="457189" rtl="0" eaLnBrk="1" fontAlgn="base" latinLnBrk="0" hangingPunct="1">
                <a:lnSpc>
                  <a:spcPct val="100000"/>
                </a:lnSpc>
                <a:spcBef>
                  <a:spcPct val="0"/>
                </a:spcBef>
                <a:spcAft>
                  <a:spcPct val="0"/>
                </a:spcAft>
                <a:buClrTx/>
                <a:buSzTx/>
                <a:buFontTx/>
                <a:buNone/>
                <a:tabLst/>
                <a:defRPr/>
              </a:pPr>
              <a:r>
                <a:rPr kumimoji="0" lang="en-US" altLang="ja-JP" sz="1100" b="1" i="0" u="none" strike="noStrike" kern="1200" cap="none" spc="0" normalizeH="0" baseline="0" noProof="0" dirty="0" err="1">
                  <a:ln>
                    <a:noFill/>
                  </a:ln>
                  <a:solidFill>
                    <a:srgbClr val="FFFFFF"/>
                  </a:solidFill>
                  <a:effectLst/>
                  <a:uLnTx/>
                  <a:uFillTx/>
                  <a:latin typeface="CiscoSansTT ExtraLight"/>
                  <a:ea typeface="ＭＳ Ｐゴシック" charset="0"/>
                </a:rPr>
                <a:t>StackWise</a:t>
              </a:r>
              <a:r>
                <a:rPr kumimoji="0" lang="en-US" altLang="ja-JP" sz="1100" b="1" i="0" u="none" strike="noStrike" kern="1200" cap="none" spc="0" normalizeH="0" baseline="0" noProof="0" dirty="0">
                  <a:ln>
                    <a:noFill/>
                  </a:ln>
                  <a:solidFill>
                    <a:srgbClr val="FFFFFF"/>
                  </a:solidFill>
                  <a:effectLst/>
                  <a:uLnTx/>
                  <a:uFillTx/>
                  <a:latin typeface="CiscoSansTT ExtraLight"/>
                  <a:ea typeface="ＭＳ Ｐゴシック" charset="0"/>
                </a:rPr>
                <a:t>-S</a:t>
              </a:r>
            </a:p>
            <a:p>
              <a:pPr marL="0" marR="0" lvl="0" indent="0" algn="ctr" defTabSz="457189" rtl="0" eaLnBrk="1" fontAlgn="base" latinLnBrk="0" hangingPunct="1">
                <a:lnSpc>
                  <a:spcPct val="100000"/>
                </a:lnSpc>
                <a:spcBef>
                  <a:spcPct val="0"/>
                </a:spcBef>
                <a:spcAft>
                  <a:spcPct val="0"/>
                </a:spcAft>
                <a:buClrTx/>
                <a:buSzTx/>
                <a:buFontTx/>
                <a:buNone/>
                <a:tabLst/>
                <a:defRPr/>
              </a:pPr>
              <a:r>
                <a:rPr kumimoji="0" lang="en-US" altLang="ja-JP" sz="700" b="1" i="0" u="none" strike="noStrike" kern="1200" cap="none" spc="0" normalizeH="0" baseline="0" noProof="0" dirty="0">
                  <a:ln>
                    <a:noFill/>
                  </a:ln>
                  <a:solidFill>
                    <a:srgbClr val="FFFFFF"/>
                  </a:solidFill>
                  <a:effectLst/>
                  <a:uLnTx/>
                  <a:uFillTx/>
                  <a:latin typeface="CiscoSansTT ExtraLight"/>
                  <a:ea typeface="ＭＳ Ｐゴシック" charset="0"/>
                </a:rPr>
                <a:t>(</a:t>
              </a:r>
              <a:r>
                <a:rPr kumimoji="0" lang="ja-JP" altLang="en-US" sz="700" b="1" i="0" u="none" strike="noStrike" kern="1200" cap="none" spc="0" normalizeH="0" baseline="0" noProof="0" dirty="0">
                  <a:ln>
                    <a:noFill/>
                  </a:ln>
                  <a:solidFill>
                    <a:srgbClr val="FFFFFF"/>
                  </a:solidFill>
                  <a:effectLst/>
                  <a:uLnTx/>
                  <a:uFillTx/>
                  <a:latin typeface="CiscoSansTT ExtraLight"/>
                  <a:ea typeface="ＭＳ Ｐゴシック" charset="0"/>
                </a:rPr>
                <a:t>元</a:t>
              </a:r>
              <a:r>
                <a:rPr kumimoji="0" lang="en-US" altLang="ja-JP" sz="700" b="1" i="0" u="none" strike="noStrike" kern="1200" cap="none" spc="0" normalizeH="0" baseline="0" noProof="0" dirty="0">
                  <a:ln>
                    <a:noFill/>
                  </a:ln>
                  <a:solidFill>
                    <a:srgbClr val="FFFFFF"/>
                  </a:solidFill>
                  <a:effectLst/>
                  <a:uLnTx/>
                  <a:uFillTx/>
                  <a:latin typeface="CiscoSansTT ExtraLight"/>
                  <a:ea typeface="ＭＳ Ｐゴシック" charset="0"/>
                </a:rPr>
                <a:t>ICS)</a:t>
              </a:r>
              <a:endParaRPr kumimoji="0" lang="en-US" sz="700" b="1" i="0" u="none" strike="noStrike" kern="1200" cap="none" spc="0" normalizeH="0" baseline="0" noProof="0" dirty="0">
                <a:ln>
                  <a:noFill/>
                </a:ln>
                <a:solidFill>
                  <a:srgbClr val="FFFFFF"/>
                </a:solidFill>
                <a:effectLst/>
                <a:uLnTx/>
                <a:uFillTx/>
                <a:latin typeface="CiscoSansTT ExtraLight"/>
                <a:ea typeface="ＭＳ Ｐゴシック" charset="0"/>
              </a:endParaRPr>
            </a:p>
          </p:txBody>
        </p:sp>
        <p:sp>
          <p:nvSpPr>
            <p:cNvPr id="159" name="TextBox 158">
              <a:extLst>
                <a:ext uri="{FF2B5EF4-FFF2-40B4-BE49-F238E27FC236}">
                  <a16:creationId xmlns:a16="http://schemas.microsoft.com/office/drawing/2014/main" id="{00561042-C9A9-4913-9E6F-76456313473F}"/>
                </a:ext>
              </a:extLst>
            </p:cNvPr>
            <p:cNvSpPr txBox="1"/>
            <p:nvPr/>
          </p:nvSpPr>
          <p:spPr>
            <a:xfrm>
              <a:off x="2964269" y="3955953"/>
              <a:ext cx="1067035" cy="276999"/>
            </a:xfrm>
            <a:prstGeom prst="rect">
              <a:avLst/>
            </a:prstGeom>
            <a:solidFill>
              <a:schemeClr val="accent2"/>
            </a:solidFill>
            <a:ln>
              <a:solidFill>
                <a:schemeClr val="bg2"/>
              </a:solidFill>
            </a:ln>
          </p:spPr>
          <p:txBody>
            <a:bodyPr wrap="square" lIns="0" tIns="0" rIns="0" bIns="0" rtlCol="0">
              <a:spAutoFit/>
            </a:bodyPr>
            <a:lstStyle/>
            <a:p>
              <a:pPr marL="0" marR="0" lvl="0" indent="0" algn="ctr" defTabSz="457189" rtl="0" eaLnBrk="1" fontAlgn="base" latinLnBrk="0" hangingPunct="1">
                <a:lnSpc>
                  <a:spcPct val="100000"/>
                </a:lnSpc>
                <a:spcBef>
                  <a:spcPct val="0"/>
                </a:spcBef>
                <a:spcAft>
                  <a:spcPct val="0"/>
                </a:spcAft>
                <a:buClrTx/>
                <a:buSzTx/>
                <a:buFontTx/>
                <a:buNone/>
                <a:tabLst/>
                <a:defRPr/>
              </a:pPr>
              <a:r>
                <a:rPr kumimoji="0" lang="en-US" sz="1100" b="1" i="0" u="none" strike="noStrike" kern="1200" cap="none" spc="0" normalizeH="0" baseline="0" noProof="0" dirty="0" err="1">
                  <a:ln>
                    <a:noFill/>
                  </a:ln>
                  <a:solidFill>
                    <a:srgbClr val="FFFFFF"/>
                  </a:solidFill>
                  <a:effectLst/>
                  <a:uLnTx/>
                  <a:uFillTx/>
                  <a:latin typeface="CiscoSansTT ExtraLight"/>
                  <a:ea typeface="ＭＳ Ｐゴシック" charset="0"/>
                </a:rPr>
                <a:t>StackWise</a:t>
              </a:r>
              <a:r>
                <a:rPr kumimoji="0" lang="en-US" sz="1100" b="1" i="0" u="none" strike="noStrike" kern="1200" cap="none" spc="0" normalizeH="0" baseline="0" noProof="0" dirty="0">
                  <a:ln>
                    <a:noFill/>
                  </a:ln>
                  <a:solidFill>
                    <a:srgbClr val="FFFFFF"/>
                  </a:solidFill>
                  <a:effectLst/>
                  <a:uLnTx/>
                  <a:uFillTx/>
                  <a:latin typeface="CiscoSansTT ExtraLight"/>
                  <a:ea typeface="ＭＳ Ｐゴシック" charset="0"/>
                </a:rPr>
                <a:t>-</a:t>
              </a:r>
              <a:r>
                <a:rPr kumimoji="0" lang="en-US" altLang="ja-JP" sz="1100" b="1" i="0" u="none" strike="noStrike" kern="1200" cap="none" spc="0" normalizeH="0" baseline="0" noProof="0" dirty="0">
                  <a:ln>
                    <a:noFill/>
                  </a:ln>
                  <a:solidFill>
                    <a:srgbClr val="FFFFFF"/>
                  </a:solidFill>
                  <a:effectLst/>
                  <a:uLnTx/>
                  <a:uFillTx/>
                  <a:latin typeface="CiscoSansTT ExtraLight"/>
                  <a:ea typeface="ＭＳ Ｐゴシック" charset="0"/>
                </a:rPr>
                <a:t>A</a:t>
              </a:r>
              <a:endParaRPr kumimoji="0" lang="en-US" sz="1100" b="1" i="0" u="none" strike="noStrike" kern="1200" cap="none" spc="0" normalizeH="0" baseline="0" noProof="0" dirty="0">
                <a:ln>
                  <a:noFill/>
                </a:ln>
                <a:solidFill>
                  <a:srgbClr val="FFFFFF"/>
                </a:solidFill>
                <a:effectLst/>
                <a:uLnTx/>
                <a:uFillTx/>
                <a:latin typeface="CiscoSansTT ExtraLight"/>
                <a:ea typeface="ＭＳ Ｐゴシック" charset="0"/>
              </a:endParaRPr>
            </a:p>
            <a:p>
              <a:pPr marL="0" marR="0" lvl="0" indent="0" algn="ctr" defTabSz="457189" rtl="0" eaLnBrk="1" fontAlgn="base" latinLnBrk="0" hangingPunct="1">
                <a:lnSpc>
                  <a:spcPct val="100000"/>
                </a:lnSpc>
                <a:spcBef>
                  <a:spcPct val="0"/>
                </a:spcBef>
                <a:spcAft>
                  <a:spcPct val="0"/>
                </a:spcAft>
                <a:buClrTx/>
                <a:buSzTx/>
                <a:buFontTx/>
                <a:buNone/>
                <a:tabLst/>
                <a:defRPr/>
              </a:pPr>
              <a:r>
                <a:rPr kumimoji="0" lang="en-US" altLang="ja-JP" sz="700" b="1" i="0" u="none" strike="noStrike" kern="1200" cap="none" spc="0" normalizeH="0" baseline="0" noProof="0" dirty="0">
                  <a:ln>
                    <a:noFill/>
                  </a:ln>
                  <a:solidFill>
                    <a:srgbClr val="FFFFFF"/>
                  </a:solidFill>
                  <a:effectLst/>
                  <a:uLnTx/>
                  <a:uFillTx/>
                  <a:latin typeface="CiscoSansTT ExtraLight"/>
                  <a:ea typeface="ＭＳ Ｐゴシック" charset="0"/>
                </a:rPr>
                <a:t>(</a:t>
              </a:r>
              <a:r>
                <a:rPr kumimoji="0" lang="ja-JP" altLang="en-US" sz="700" b="1" i="0" u="none" strike="noStrike" kern="1200" cap="none" spc="0" normalizeH="0" baseline="0" noProof="0" dirty="0">
                  <a:ln>
                    <a:noFill/>
                  </a:ln>
                  <a:solidFill>
                    <a:srgbClr val="FFFFFF"/>
                  </a:solidFill>
                  <a:effectLst/>
                  <a:uLnTx/>
                  <a:uFillTx/>
                  <a:latin typeface="CiscoSansTT ExtraLight"/>
                  <a:ea typeface="ＭＳ Ｐゴシック" charset="0"/>
                </a:rPr>
                <a:t>元</a:t>
              </a:r>
              <a:r>
                <a:rPr kumimoji="0" lang="en-US" altLang="ja-JP" sz="700" b="1" i="0" u="none" strike="noStrike" kern="1200" cap="none" spc="0" normalizeH="0" baseline="0" noProof="0" dirty="0" err="1">
                  <a:ln>
                    <a:noFill/>
                  </a:ln>
                  <a:solidFill>
                    <a:srgbClr val="FFFFFF"/>
                  </a:solidFill>
                  <a:effectLst/>
                  <a:uLnTx/>
                  <a:uFillTx/>
                  <a:latin typeface="CiscoSansTT ExtraLight"/>
                  <a:ea typeface="ＭＳ Ｐゴシック" charset="0"/>
                </a:rPr>
                <a:t>Stackwise</a:t>
              </a:r>
              <a:r>
                <a:rPr kumimoji="0" lang="en-US" altLang="ja-JP" sz="700" b="1" i="0" u="none" strike="noStrike" kern="1200" cap="none" spc="0" normalizeH="0" baseline="0" noProof="0" dirty="0">
                  <a:ln>
                    <a:noFill/>
                  </a:ln>
                  <a:solidFill>
                    <a:srgbClr val="FFFFFF"/>
                  </a:solidFill>
                  <a:effectLst/>
                  <a:uLnTx/>
                  <a:uFillTx/>
                  <a:latin typeface="CiscoSansTT ExtraLight"/>
                  <a:ea typeface="ＭＳ Ｐゴシック" charset="0"/>
                </a:rPr>
                <a:t>-S)</a:t>
              </a:r>
              <a:endParaRPr kumimoji="0" lang="en-US" sz="700" b="1" i="0" u="none" strike="noStrike" kern="1200" cap="none" spc="0" normalizeH="0" baseline="0" noProof="0" dirty="0">
                <a:ln>
                  <a:noFill/>
                </a:ln>
                <a:solidFill>
                  <a:srgbClr val="FFFFFF"/>
                </a:solidFill>
                <a:effectLst/>
                <a:uLnTx/>
                <a:uFillTx/>
                <a:latin typeface="CiscoSansTT ExtraLight"/>
                <a:ea typeface="ＭＳ Ｐゴシック" charset="0"/>
              </a:endParaRPr>
            </a:p>
          </p:txBody>
        </p:sp>
        <p:sp>
          <p:nvSpPr>
            <p:cNvPr id="160" name="Multiplication Sign 159">
              <a:extLst>
                <a:ext uri="{FF2B5EF4-FFF2-40B4-BE49-F238E27FC236}">
                  <a16:creationId xmlns:a16="http://schemas.microsoft.com/office/drawing/2014/main" id="{30E88521-913B-4731-BC6A-3C025A26E09E}"/>
                </a:ext>
              </a:extLst>
            </p:cNvPr>
            <p:cNvSpPr/>
            <p:nvPr/>
          </p:nvSpPr>
          <p:spPr>
            <a:xfrm>
              <a:off x="653459" y="3928826"/>
              <a:ext cx="304962" cy="343999"/>
            </a:xfrm>
            <a:prstGeom prst="mathMultiply">
              <a:avLst/>
            </a:prstGeom>
            <a:solidFill>
              <a:schemeClr val="accent6"/>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5073"/>
                </a:solidFill>
                <a:effectLst/>
                <a:uLnTx/>
                <a:uFillTx/>
                <a:latin typeface="CiscoSansTT ExtraLight"/>
                <a:ea typeface="+mn-ea"/>
                <a:cs typeface="+mn-cs"/>
              </a:endParaRPr>
            </a:p>
          </p:txBody>
        </p:sp>
        <p:sp>
          <p:nvSpPr>
            <p:cNvPr id="161" name="TextBox 160">
              <a:extLst>
                <a:ext uri="{FF2B5EF4-FFF2-40B4-BE49-F238E27FC236}">
                  <a16:creationId xmlns:a16="http://schemas.microsoft.com/office/drawing/2014/main" id="{A8829981-CA6C-498B-90B2-29C25D52CD61}"/>
                </a:ext>
              </a:extLst>
            </p:cNvPr>
            <p:cNvSpPr txBox="1"/>
            <p:nvPr/>
          </p:nvSpPr>
          <p:spPr>
            <a:xfrm>
              <a:off x="1428864" y="3891932"/>
              <a:ext cx="389850" cy="215444"/>
            </a:xfrm>
            <a:prstGeom prst="rect">
              <a:avLst/>
            </a:prstGeom>
            <a:solidFill>
              <a:schemeClr val="accent6">
                <a:lumMod val="20000"/>
                <a:lumOff val="80000"/>
              </a:schemeClr>
            </a:solidFill>
          </p:spPr>
          <p:txBody>
            <a:bodyPr wrap="square" rtlCol="0">
              <a:spAutoFit/>
            </a:bodyPr>
            <a:lstStyle/>
            <a:p>
              <a:r>
                <a:rPr lang="ja-JP" altLang="en-US" sz="800" b="1" dirty="0">
                  <a:solidFill>
                    <a:schemeClr val="accent6"/>
                  </a:solidFill>
                  <a:latin typeface="+mn-lt"/>
                </a:rPr>
                <a:t>交換</a:t>
              </a:r>
              <a:endParaRPr lang="en-US" sz="800" b="1" dirty="0">
                <a:solidFill>
                  <a:schemeClr val="accent6"/>
                </a:solidFill>
                <a:latin typeface="+mn-lt"/>
              </a:endParaRPr>
            </a:p>
          </p:txBody>
        </p:sp>
        <p:sp>
          <p:nvSpPr>
            <p:cNvPr id="162" name="TextBox 161">
              <a:extLst>
                <a:ext uri="{FF2B5EF4-FFF2-40B4-BE49-F238E27FC236}">
                  <a16:creationId xmlns:a16="http://schemas.microsoft.com/office/drawing/2014/main" id="{83DF8AAD-75EB-4E0B-AF80-79DAE255EDB4}"/>
                </a:ext>
              </a:extLst>
            </p:cNvPr>
            <p:cNvSpPr txBox="1"/>
            <p:nvPr/>
          </p:nvSpPr>
          <p:spPr>
            <a:xfrm>
              <a:off x="2964268" y="3722655"/>
              <a:ext cx="1067036" cy="169277"/>
            </a:xfrm>
            <a:prstGeom prst="rect">
              <a:avLst/>
            </a:prstGeom>
            <a:solidFill>
              <a:schemeClr val="tx2"/>
            </a:solidFill>
            <a:ln>
              <a:solidFill>
                <a:schemeClr val="bg2"/>
              </a:solidFill>
            </a:ln>
          </p:spPr>
          <p:txBody>
            <a:bodyPr wrap="square" lIns="0" tIns="0" rIns="0" bIns="0" rtlCol="0">
              <a:spAutoFit/>
            </a:bodyPr>
            <a:lstStyle/>
            <a:p>
              <a:pPr marL="0" marR="0" lvl="0" indent="0" algn="ctr" defTabSz="457189" rtl="0" eaLnBrk="1" fontAlgn="base" latinLnBrk="0" hangingPunct="1">
                <a:lnSpc>
                  <a:spcPct val="100000"/>
                </a:lnSpc>
                <a:spcBef>
                  <a:spcPct val="0"/>
                </a:spcBef>
                <a:spcAft>
                  <a:spcPct val="0"/>
                </a:spcAft>
                <a:buClrTx/>
                <a:buSzTx/>
                <a:buFontTx/>
                <a:buNone/>
                <a:tabLst/>
                <a:defRPr/>
              </a:pPr>
              <a:r>
                <a:rPr kumimoji="0" lang="en-US" sz="1100" b="1" i="0" u="none" strike="noStrike" kern="1200" cap="none" spc="0" normalizeH="0" baseline="0" noProof="0" dirty="0">
                  <a:ln>
                    <a:noFill/>
                  </a:ln>
                  <a:solidFill>
                    <a:srgbClr val="FFFFFF"/>
                  </a:solidFill>
                  <a:effectLst/>
                  <a:uLnTx/>
                  <a:uFillTx/>
                  <a:latin typeface="CiscoSansTT ExtraLight"/>
                  <a:ea typeface="ＭＳ Ｐゴシック" charset="0"/>
                </a:rPr>
                <a:t>ICS</a:t>
              </a:r>
            </a:p>
          </p:txBody>
        </p:sp>
      </p:grpSp>
      <p:sp>
        <p:nvSpPr>
          <p:cNvPr id="103" name="Arrow: Down 102">
            <a:extLst>
              <a:ext uri="{FF2B5EF4-FFF2-40B4-BE49-F238E27FC236}">
                <a16:creationId xmlns:a16="http://schemas.microsoft.com/office/drawing/2014/main" id="{6D824B69-4A63-4BB8-9033-4D88E4CC66B9}"/>
              </a:ext>
            </a:extLst>
          </p:cNvPr>
          <p:cNvSpPr/>
          <p:nvPr/>
        </p:nvSpPr>
        <p:spPr>
          <a:xfrm flipV="1">
            <a:off x="2170770" y="3043085"/>
            <a:ext cx="262566" cy="347503"/>
          </a:xfrm>
          <a:prstGeom prst="downArrow">
            <a:avLst/>
          </a:prstGeom>
          <a:solidFill>
            <a:schemeClr val="accent4"/>
          </a:solidFill>
          <a:ln>
            <a:noFill/>
          </a:ln>
        </p:spPr>
        <p:style>
          <a:lnRef idx="0">
            <a:scrgbClr r="0" g="0" b="0"/>
          </a:lnRef>
          <a:fillRef idx="0">
            <a:scrgbClr r="0" g="0" b="0"/>
          </a:fillRef>
          <a:effectRef idx="0">
            <a:scrgbClr r="0" g="0" b="0"/>
          </a:effectRef>
          <a:fontRef idx="minor">
            <a:schemeClr val="lt1"/>
          </a:fontRef>
        </p:style>
        <p:txBody>
          <a:bodyPr rtlCol="0" anchor="ctr"/>
          <a:lstStyle/>
          <a:p>
            <a:pPr algn="ctr"/>
            <a:endParaRPr lang="en-US" dirty="0"/>
          </a:p>
        </p:txBody>
      </p:sp>
      <p:sp>
        <p:nvSpPr>
          <p:cNvPr id="9" name="Arrow: Down 8">
            <a:extLst>
              <a:ext uri="{FF2B5EF4-FFF2-40B4-BE49-F238E27FC236}">
                <a16:creationId xmlns:a16="http://schemas.microsoft.com/office/drawing/2014/main" id="{83EF3EDC-BF10-404F-AB50-B341F57EF47A}"/>
              </a:ext>
            </a:extLst>
          </p:cNvPr>
          <p:cNvSpPr/>
          <p:nvPr/>
        </p:nvSpPr>
        <p:spPr>
          <a:xfrm>
            <a:off x="6776365" y="3045096"/>
            <a:ext cx="262566" cy="343480"/>
          </a:xfrm>
          <a:prstGeom prst="downArrow">
            <a:avLst/>
          </a:prstGeom>
          <a:solidFill>
            <a:schemeClr val="accent4"/>
          </a:solidFill>
          <a:ln>
            <a:noFill/>
          </a:ln>
        </p:spPr>
        <p:style>
          <a:lnRef idx="0">
            <a:scrgbClr r="0" g="0" b="0"/>
          </a:lnRef>
          <a:fillRef idx="0">
            <a:scrgbClr r="0" g="0" b="0"/>
          </a:fillRef>
          <a:effectRef idx="0">
            <a:scrgbClr r="0" g="0" b="0"/>
          </a:effectRef>
          <a:fontRef idx="minor">
            <a:schemeClr val="lt1"/>
          </a:fontRef>
        </p:style>
        <p:txBody>
          <a:bodyPr rtlCol="0" anchor="ctr"/>
          <a:lstStyle/>
          <a:p>
            <a:pPr algn="ctr"/>
            <a:endParaRPr lang="en-US" dirty="0"/>
          </a:p>
        </p:txBody>
      </p:sp>
    </p:spTree>
    <p:extLst>
      <p:ext uri="{BB962C8B-B14F-4D97-AF65-F5344CB8AC3E}">
        <p14:creationId xmlns:p14="http://schemas.microsoft.com/office/powerpoint/2010/main" val="1394880929"/>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p:cNvSpPr>
            <a:spLocks noGrp="1"/>
          </p:cNvSpPr>
          <p:nvPr>
            <p:ph type="title"/>
          </p:nvPr>
        </p:nvSpPr>
        <p:spPr/>
        <p:txBody>
          <a:bodyPr>
            <a:noAutofit/>
          </a:bodyPr>
          <a:lstStyle/>
          <a:p>
            <a:r>
              <a:rPr lang="ja-JP" altLang="en-US">
                <a:latin typeface="+mn-lt"/>
                <a:ea typeface="MS PGothic" panose="020B0600070205080204" pitchFamily="34" charset="-128"/>
              </a:rPr>
              <a:t>目次</a:t>
            </a:r>
            <a:r>
              <a:rPr lang="en-US" altLang="ja-JP">
                <a:latin typeface="+mn-lt"/>
                <a:ea typeface="MS PGothic" panose="020B0600070205080204" pitchFamily="34" charset="-128"/>
              </a:rPr>
              <a:t> 2/2</a:t>
            </a:r>
            <a:endParaRPr lang="en-US">
              <a:latin typeface="+mn-lt"/>
              <a:ea typeface="MS PGothic" panose="020B0600070205080204" pitchFamily="34" charset="-128"/>
            </a:endParaRPr>
          </a:p>
        </p:txBody>
      </p:sp>
      <p:sp>
        <p:nvSpPr>
          <p:cNvPr id="6" name="テキスト ボックス 3">
            <a:extLst>
              <a:ext uri="{FF2B5EF4-FFF2-40B4-BE49-F238E27FC236}">
                <a16:creationId xmlns:a16="http://schemas.microsoft.com/office/drawing/2014/main" id="{FAF037D9-77DF-334D-98F2-42149D133012}"/>
              </a:ext>
            </a:extLst>
          </p:cNvPr>
          <p:cNvSpPr txBox="1"/>
          <p:nvPr/>
        </p:nvSpPr>
        <p:spPr>
          <a:xfrm>
            <a:off x="829622" y="971550"/>
            <a:ext cx="7819078" cy="3376445"/>
          </a:xfrm>
          <a:prstGeom prst="rect">
            <a:avLst/>
          </a:prstGeom>
          <a:noFill/>
        </p:spPr>
        <p:txBody>
          <a:bodyPr wrap="square" rtlCol="0">
            <a:noAutofit/>
          </a:bodyPr>
          <a:lstStyle/>
          <a:p>
            <a:pPr>
              <a:lnSpc>
                <a:spcPct val="150000"/>
              </a:lnSpc>
              <a:tabLst>
                <a:tab pos="538163" algn="l"/>
                <a:tab pos="5384800" algn="r"/>
              </a:tabLst>
            </a:pPr>
            <a:r>
              <a:rPr lang="en-US" altLang="ja-JP" sz="1200">
                <a:solidFill>
                  <a:schemeClr val="accent3">
                    <a:lumMod val="50000"/>
                  </a:schemeClr>
                </a:solidFill>
                <a:latin typeface="+mn-lt"/>
                <a:ea typeface="MS PGothic" panose="020B0600070205080204" pitchFamily="34" charset="-128"/>
                <a:cs typeface="CiscoSansTT" panose="020B0503020201020303" pitchFamily="34" charset="0"/>
              </a:rPr>
              <a:t>3</a:t>
            </a:r>
            <a:r>
              <a:rPr lang="ja-JP" altLang="en-US" sz="1200">
                <a:solidFill>
                  <a:schemeClr val="accent3">
                    <a:lumMod val="50000"/>
                  </a:schemeClr>
                </a:solidFill>
                <a:latin typeface="+mn-lt"/>
                <a:ea typeface="MS PGothic" panose="020B0600070205080204" pitchFamily="34" charset="-128"/>
                <a:cs typeface="CiscoSansTT" panose="020B0503020201020303" pitchFamily="34" charset="0"/>
              </a:rPr>
              <a:t>　機能編</a:t>
            </a:r>
            <a:endParaRPr lang="en-US" altLang="ja-JP" sz="1200">
              <a:solidFill>
                <a:schemeClr val="accent3">
                  <a:lumMod val="50000"/>
                </a:schemeClr>
              </a:solidFill>
              <a:latin typeface="+mn-lt"/>
              <a:ea typeface="MS PGothic" panose="020B0600070205080204" pitchFamily="34" charset="-128"/>
              <a:cs typeface="CiscoSansTT" panose="020B0503020201020303" pitchFamily="34" charset="0"/>
            </a:endParaRPr>
          </a:p>
          <a:p>
            <a:pPr>
              <a:lnSpc>
                <a:spcPct val="150000"/>
              </a:lnSpc>
              <a:tabLst>
                <a:tab pos="538163" algn="l"/>
                <a:tab pos="5384800" algn="r"/>
              </a:tabLst>
            </a:pPr>
            <a:r>
              <a:rPr lang="en-US" altLang="ja-JP" sz="1200">
                <a:solidFill>
                  <a:schemeClr val="accent3">
                    <a:lumMod val="50000"/>
                  </a:schemeClr>
                </a:solidFill>
                <a:latin typeface="+mn-lt"/>
                <a:ea typeface="MS PGothic" panose="020B0600070205080204" pitchFamily="34" charset="-128"/>
                <a:cs typeface="CiscoSansTT" panose="020B0503020201020303" pitchFamily="34" charset="0"/>
              </a:rPr>
              <a:t>	3.1</a:t>
            </a:r>
            <a:r>
              <a:rPr lang="ja-JP" altLang="en-US" sz="1200">
                <a:solidFill>
                  <a:schemeClr val="accent3">
                    <a:lumMod val="50000"/>
                  </a:schemeClr>
                </a:solidFill>
                <a:latin typeface="+mn-lt"/>
                <a:ea typeface="MS PGothic" panose="020B0600070205080204" pitchFamily="34" charset="-128"/>
                <a:cs typeface="CiscoSansTT" panose="020B0503020201020303" pitchFamily="34" charset="0"/>
              </a:rPr>
              <a:t>  </a:t>
            </a:r>
            <a:r>
              <a:rPr lang="en-US" altLang="ja-JP" sz="1200">
                <a:solidFill>
                  <a:schemeClr val="accent3">
                    <a:lumMod val="50000"/>
                  </a:schemeClr>
                </a:solidFill>
                <a:latin typeface="+mn-lt"/>
                <a:ea typeface="MS PGothic" panose="020B0600070205080204" pitchFamily="34" charset="-128"/>
                <a:cs typeface="CiscoSansTT" panose="020B0503020201020303" pitchFamily="34" charset="0"/>
              </a:rPr>
              <a:t>Stack</a:t>
            </a:r>
          </a:p>
          <a:p>
            <a:pPr>
              <a:lnSpc>
                <a:spcPct val="150000"/>
              </a:lnSpc>
              <a:tabLst>
                <a:tab pos="538163" algn="l"/>
                <a:tab pos="5384800" algn="r"/>
              </a:tabLst>
            </a:pPr>
            <a:r>
              <a:rPr lang="en-US" altLang="ja-JP" sz="1200">
                <a:solidFill>
                  <a:schemeClr val="accent3">
                    <a:lumMod val="50000"/>
                  </a:schemeClr>
                </a:solidFill>
                <a:latin typeface="+mn-lt"/>
                <a:ea typeface="MS PGothic" panose="020B0600070205080204" pitchFamily="34" charset="-128"/>
                <a:cs typeface="CiscoSansTT" panose="020B0503020201020303" pitchFamily="34" charset="0"/>
              </a:rPr>
              <a:t>	3.2  IOS Management</a:t>
            </a:r>
          </a:p>
          <a:p>
            <a:pPr>
              <a:lnSpc>
                <a:spcPct val="150000"/>
              </a:lnSpc>
              <a:tabLst>
                <a:tab pos="538163" algn="l"/>
                <a:tab pos="5384800" algn="r"/>
              </a:tabLst>
            </a:pPr>
            <a:r>
              <a:rPr lang="en-US" altLang="ja-JP" sz="1200">
                <a:solidFill>
                  <a:schemeClr val="accent3">
                    <a:lumMod val="50000"/>
                  </a:schemeClr>
                </a:solidFill>
                <a:latin typeface="+mn-lt"/>
                <a:ea typeface="MS PGothic" panose="020B0600070205080204" pitchFamily="34" charset="-128"/>
                <a:cs typeface="CiscoSansTT" panose="020B0503020201020303" pitchFamily="34" charset="0"/>
              </a:rPr>
              <a:t>	3.3  Basic L2 / L3</a:t>
            </a:r>
          </a:p>
          <a:p>
            <a:pPr>
              <a:lnSpc>
                <a:spcPct val="150000"/>
              </a:lnSpc>
              <a:tabLst>
                <a:tab pos="538163" algn="l"/>
                <a:tab pos="5384800" algn="r"/>
              </a:tabLst>
            </a:pPr>
            <a:r>
              <a:rPr lang="en-US" altLang="ja-JP" sz="1200">
                <a:solidFill>
                  <a:schemeClr val="accent3">
                    <a:lumMod val="50000"/>
                  </a:schemeClr>
                </a:solidFill>
                <a:latin typeface="+mn-lt"/>
                <a:ea typeface="MS PGothic" panose="020B0600070205080204" pitchFamily="34" charset="-128"/>
                <a:cs typeface="CiscoSansTT" panose="020B0503020201020303" pitchFamily="34" charset="0"/>
              </a:rPr>
              <a:t>	3.4  QoS</a:t>
            </a:r>
          </a:p>
          <a:p>
            <a:pPr>
              <a:lnSpc>
                <a:spcPct val="150000"/>
              </a:lnSpc>
              <a:tabLst>
                <a:tab pos="538163" algn="l"/>
                <a:tab pos="5384800" algn="r"/>
              </a:tabLst>
            </a:pPr>
            <a:r>
              <a:rPr lang="en-US" altLang="ja-JP" sz="1200">
                <a:solidFill>
                  <a:schemeClr val="accent3">
                    <a:lumMod val="50000"/>
                  </a:schemeClr>
                </a:solidFill>
                <a:latin typeface="+mn-lt"/>
                <a:ea typeface="MS PGothic" panose="020B0600070205080204" pitchFamily="34" charset="-128"/>
                <a:cs typeface="CiscoSansTT" panose="020B0503020201020303" pitchFamily="34" charset="0"/>
              </a:rPr>
              <a:t>	3.5  Security</a:t>
            </a:r>
          </a:p>
          <a:p>
            <a:pPr>
              <a:lnSpc>
                <a:spcPct val="150000"/>
              </a:lnSpc>
              <a:tabLst>
                <a:tab pos="538163" algn="l"/>
                <a:tab pos="5384800" algn="r"/>
              </a:tabLst>
            </a:pPr>
            <a:r>
              <a:rPr lang="en-US" altLang="ja-JP" sz="1200">
                <a:solidFill>
                  <a:schemeClr val="accent3">
                    <a:lumMod val="50000"/>
                  </a:schemeClr>
                </a:solidFill>
                <a:latin typeface="+mn-lt"/>
                <a:ea typeface="MS PGothic" panose="020B0600070205080204" pitchFamily="34" charset="-128"/>
                <a:cs typeface="CiscoSansTT" panose="020B0503020201020303" pitchFamily="34" charset="0"/>
              </a:rPr>
              <a:t>	3.6  AVC</a:t>
            </a:r>
          </a:p>
          <a:p>
            <a:pPr>
              <a:lnSpc>
                <a:spcPct val="150000"/>
              </a:lnSpc>
              <a:tabLst>
                <a:tab pos="538163" algn="l"/>
                <a:tab pos="5384800" algn="r"/>
              </a:tabLst>
            </a:pPr>
            <a:r>
              <a:rPr lang="en-US" altLang="ja-JP" sz="1200">
                <a:solidFill>
                  <a:schemeClr val="accent3">
                    <a:lumMod val="50000"/>
                  </a:schemeClr>
                </a:solidFill>
                <a:latin typeface="+mn-lt"/>
                <a:ea typeface="MS PGothic" panose="020B0600070205080204" pitchFamily="34" charset="-128"/>
                <a:cs typeface="CiscoSansTT" panose="020B0503020201020303" pitchFamily="34" charset="0"/>
              </a:rPr>
              <a:t>4</a:t>
            </a:r>
            <a:r>
              <a:rPr lang="ja-JP" altLang="en-US" sz="1200">
                <a:solidFill>
                  <a:schemeClr val="accent3">
                    <a:lumMod val="50000"/>
                  </a:schemeClr>
                </a:solidFill>
                <a:latin typeface="+mn-lt"/>
                <a:ea typeface="MS PGothic" panose="020B0600070205080204" pitchFamily="34" charset="-128"/>
                <a:cs typeface="CiscoSansTT" panose="020B0503020201020303" pitchFamily="34" charset="0"/>
              </a:rPr>
              <a:t>　実装編</a:t>
            </a:r>
            <a:endParaRPr lang="en-US" altLang="ja-JP" sz="1200">
              <a:solidFill>
                <a:schemeClr val="accent3">
                  <a:lumMod val="50000"/>
                </a:schemeClr>
              </a:solidFill>
              <a:latin typeface="+mn-lt"/>
              <a:ea typeface="MS PGothic" panose="020B0600070205080204" pitchFamily="34" charset="-128"/>
              <a:cs typeface="CiscoSansTT" panose="020B0503020201020303" pitchFamily="34" charset="0"/>
            </a:endParaRPr>
          </a:p>
          <a:p>
            <a:pPr>
              <a:lnSpc>
                <a:spcPct val="150000"/>
              </a:lnSpc>
              <a:tabLst>
                <a:tab pos="538163" algn="l"/>
                <a:tab pos="5384800" algn="r"/>
              </a:tabLst>
            </a:pPr>
            <a:r>
              <a:rPr lang="en-US" altLang="ja-JP" sz="1200">
                <a:solidFill>
                  <a:schemeClr val="accent3">
                    <a:lumMod val="50000"/>
                  </a:schemeClr>
                </a:solidFill>
                <a:latin typeface="+mn-lt"/>
                <a:ea typeface="MS PGothic" panose="020B0600070205080204" pitchFamily="34" charset="-128"/>
                <a:cs typeface="CiscoSansTT" panose="020B0503020201020303" pitchFamily="34" charset="0"/>
              </a:rPr>
              <a:t>	4.1  </a:t>
            </a:r>
            <a:r>
              <a:rPr lang="ja-JP" altLang="en-US" sz="1200">
                <a:solidFill>
                  <a:schemeClr val="accent3">
                    <a:lumMod val="50000"/>
                  </a:schemeClr>
                </a:solidFill>
                <a:latin typeface="+mn-lt"/>
                <a:ea typeface="MS PGothic" panose="020B0600070205080204" pitchFamily="34" charset="-128"/>
                <a:cs typeface="CiscoSansTT" panose="020B0503020201020303" pitchFamily="34" charset="0"/>
              </a:rPr>
              <a:t>デザイン例</a:t>
            </a:r>
            <a:endParaRPr lang="en-US" altLang="ja-JP" sz="1200">
              <a:solidFill>
                <a:schemeClr val="accent3">
                  <a:lumMod val="50000"/>
                </a:schemeClr>
              </a:solidFill>
              <a:latin typeface="+mn-lt"/>
              <a:ea typeface="MS PGothic" panose="020B0600070205080204" pitchFamily="34" charset="-128"/>
              <a:cs typeface="CiscoSansTT" panose="020B0503020201020303" pitchFamily="34" charset="0"/>
            </a:endParaRPr>
          </a:p>
          <a:p>
            <a:pPr>
              <a:lnSpc>
                <a:spcPct val="150000"/>
              </a:lnSpc>
              <a:tabLst>
                <a:tab pos="538163" algn="l"/>
                <a:tab pos="5384800" algn="r"/>
              </a:tabLst>
            </a:pPr>
            <a:r>
              <a:rPr lang="en-US" altLang="ja-JP" sz="1200">
                <a:solidFill>
                  <a:schemeClr val="accent3">
                    <a:lumMod val="50000"/>
                  </a:schemeClr>
                </a:solidFill>
                <a:latin typeface="+mn-lt"/>
                <a:ea typeface="MS PGothic" panose="020B0600070205080204" pitchFamily="34" charset="-128"/>
                <a:cs typeface="CiscoSansTT" panose="020B0503020201020303" pitchFamily="34" charset="0"/>
              </a:rPr>
              <a:t>5</a:t>
            </a:r>
            <a:r>
              <a:rPr lang="ja-JP" altLang="en-US" sz="1200">
                <a:solidFill>
                  <a:schemeClr val="accent3">
                    <a:lumMod val="50000"/>
                  </a:schemeClr>
                </a:solidFill>
                <a:latin typeface="+mn-lt"/>
                <a:ea typeface="MS PGothic" panose="020B0600070205080204" pitchFamily="34" charset="-128"/>
                <a:cs typeface="CiscoSansTT" panose="020B0503020201020303" pitchFamily="34" charset="0"/>
              </a:rPr>
              <a:t>　</a:t>
            </a:r>
            <a:r>
              <a:rPr lang="en-US" altLang="ja-JP" sz="1200">
                <a:solidFill>
                  <a:schemeClr val="accent3">
                    <a:lumMod val="50000"/>
                  </a:schemeClr>
                </a:solidFill>
                <a:latin typeface="+mn-lt"/>
                <a:ea typeface="MS PGothic" panose="020B0600070205080204" pitchFamily="34" charset="-128"/>
                <a:cs typeface="CiscoSansTT" panose="020B0503020201020303" pitchFamily="34" charset="0"/>
              </a:rPr>
              <a:t>Cisco DNA </a:t>
            </a:r>
            <a:r>
              <a:rPr lang="ja-JP" altLang="en-US" sz="1200">
                <a:solidFill>
                  <a:schemeClr val="accent3">
                    <a:lumMod val="50000"/>
                  </a:schemeClr>
                </a:solidFill>
                <a:latin typeface="+mn-lt"/>
                <a:ea typeface="MS PGothic" panose="020B0600070205080204" pitchFamily="34" charset="-128"/>
                <a:cs typeface="CiscoSansTT" panose="020B0503020201020303" pitchFamily="34" charset="0"/>
              </a:rPr>
              <a:t>連携編</a:t>
            </a:r>
            <a:endParaRPr lang="en-US" altLang="ja-JP" sz="1200">
              <a:solidFill>
                <a:schemeClr val="accent3">
                  <a:lumMod val="50000"/>
                </a:schemeClr>
              </a:solidFill>
              <a:latin typeface="+mn-lt"/>
              <a:ea typeface="MS PGothic" panose="020B0600070205080204" pitchFamily="34" charset="-128"/>
              <a:cs typeface="CiscoSansTT" panose="020B0503020201020303" pitchFamily="34" charset="0"/>
            </a:endParaRPr>
          </a:p>
          <a:p>
            <a:pPr>
              <a:lnSpc>
                <a:spcPct val="150000"/>
              </a:lnSpc>
              <a:tabLst>
                <a:tab pos="538163" algn="l"/>
                <a:tab pos="5384800" algn="r"/>
              </a:tabLst>
            </a:pPr>
            <a:r>
              <a:rPr lang="en-US" altLang="ja-JP" sz="1200">
                <a:solidFill>
                  <a:schemeClr val="accent3">
                    <a:lumMod val="50000"/>
                  </a:schemeClr>
                </a:solidFill>
                <a:latin typeface="+mn-lt"/>
                <a:ea typeface="MS PGothic" panose="020B0600070205080204" pitchFamily="34" charset="-128"/>
                <a:cs typeface="CiscoSansTT" panose="020B0503020201020303" pitchFamily="34" charset="0"/>
              </a:rPr>
              <a:t>	5.1  Cisco DNA </a:t>
            </a:r>
            <a:r>
              <a:rPr lang="ja-JP" altLang="en-US" sz="1200">
                <a:solidFill>
                  <a:schemeClr val="accent3">
                    <a:lumMod val="50000"/>
                  </a:schemeClr>
                </a:solidFill>
                <a:latin typeface="+mn-lt"/>
                <a:ea typeface="MS PGothic" panose="020B0600070205080204" pitchFamily="34" charset="-128"/>
                <a:cs typeface="CiscoSansTT" panose="020B0503020201020303" pitchFamily="34" charset="0"/>
              </a:rPr>
              <a:t>連携ソリューション</a:t>
            </a:r>
            <a:endParaRPr lang="en-US" altLang="ja-JP" sz="1200">
              <a:solidFill>
                <a:schemeClr val="accent3">
                  <a:lumMod val="50000"/>
                </a:schemeClr>
              </a:solidFill>
              <a:latin typeface="+mn-lt"/>
              <a:ea typeface="MS PGothic" panose="020B0600070205080204" pitchFamily="34" charset="-128"/>
              <a:cs typeface="CiscoSansTT" panose="020B0503020201020303" pitchFamily="34" charset="0"/>
            </a:endParaRPr>
          </a:p>
          <a:p>
            <a:pPr>
              <a:lnSpc>
                <a:spcPct val="150000"/>
              </a:lnSpc>
              <a:tabLst>
                <a:tab pos="538163" algn="l"/>
                <a:tab pos="5384800" algn="r"/>
              </a:tabLst>
            </a:pPr>
            <a:r>
              <a:rPr lang="en-US" altLang="ja-JP" sz="1200">
                <a:solidFill>
                  <a:schemeClr val="accent3">
                    <a:lumMod val="50000"/>
                  </a:schemeClr>
                </a:solidFill>
                <a:latin typeface="+mn-lt"/>
                <a:ea typeface="MS PGothic" panose="020B0600070205080204" pitchFamily="34" charset="-128"/>
                <a:cs typeface="CiscoSansTT" panose="020B0503020201020303" pitchFamily="34" charset="0"/>
              </a:rPr>
              <a:t>6</a:t>
            </a:r>
            <a:r>
              <a:rPr lang="ja-JP" altLang="en-US" sz="1200">
                <a:solidFill>
                  <a:schemeClr val="accent3">
                    <a:lumMod val="50000"/>
                  </a:schemeClr>
                </a:solidFill>
                <a:latin typeface="+mn-lt"/>
                <a:ea typeface="MS PGothic" panose="020B0600070205080204" pitchFamily="34" charset="-128"/>
                <a:cs typeface="CiscoSansTT" panose="020B0503020201020303" pitchFamily="34" charset="0"/>
              </a:rPr>
              <a:t>　まとめと今後</a:t>
            </a:r>
            <a:endParaRPr lang="en-US" altLang="ja-JP" sz="1200">
              <a:solidFill>
                <a:schemeClr val="accent3">
                  <a:lumMod val="50000"/>
                </a:schemeClr>
              </a:solidFill>
              <a:latin typeface="+mn-lt"/>
              <a:ea typeface="MS PGothic" panose="020B0600070205080204" pitchFamily="34" charset="-128"/>
              <a:cs typeface="CiscoSansTT" panose="020B0503020201020303" pitchFamily="34" charset="0"/>
            </a:endParaRPr>
          </a:p>
          <a:p>
            <a:pPr>
              <a:lnSpc>
                <a:spcPct val="150000"/>
              </a:lnSpc>
              <a:tabLst>
                <a:tab pos="538163" algn="l"/>
                <a:tab pos="5384800" algn="r"/>
              </a:tabLst>
            </a:pPr>
            <a:r>
              <a:rPr lang="en-US" altLang="ja-JP" sz="1200">
                <a:solidFill>
                  <a:schemeClr val="accent3">
                    <a:lumMod val="50000"/>
                  </a:schemeClr>
                </a:solidFill>
                <a:latin typeface="+mn-lt"/>
                <a:ea typeface="MS PGothic" panose="020B0600070205080204" pitchFamily="34" charset="-128"/>
                <a:cs typeface="CiscoSansTT" panose="020B0503020201020303" pitchFamily="34" charset="0"/>
              </a:rPr>
              <a:t>	6.1  </a:t>
            </a:r>
            <a:r>
              <a:rPr lang="ja-JP" altLang="en-US" sz="1200">
                <a:solidFill>
                  <a:schemeClr val="accent3">
                    <a:lumMod val="50000"/>
                  </a:schemeClr>
                </a:solidFill>
                <a:latin typeface="+mn-lt"/>
                <a:ea typeface="MS PGothic" panose="020B0600070205080204" pitchFamily="34" charset="-128"/>
                <a:cs typeface="CiscoSansTT" panose="020B0503020201020303" pitchFamily="34" charset="0"/>
              </a:rPr>
              <a:t>まとめと今後</a:t>
            </a:r>
            <a:endParaRPr lang="en-US" altLang="ja-JP" sz="1200">
              <a:solidFill>
                <a:schemeClr val="accent3">
                  <a:lumMod val="50000"/>
                </a:schemeClr>
              </a:solidFill>
              <a:latin typeface="+mn-lt"/>
              <a:ea typeface="MS PGothic" panose="020B0600070205080204" pitchFamily="34" charset="-128"/>
              <a:cs typeface="CiscoSansTT" panose="020B0503020201020303" pitchFamily="34" charset="0"/>
            </a:endParaRPr>
          </a:p>
        </p:txBody>
      </p:sp>
      <p:sp>
        <p:nvSpPr>
          <p:cNvPr id="4" name="Rectangle 2">
            <a:extLst>
              <a:ext uri="{FF2B5EF4-FFF2-40B4-BE49-F238E27FC236}">
                <a16:creationId xmlns:a16="http://schemas.microsoft.com/office/drawing/2014/main" id="{3AC9978F-88A1-3940-BBFF-AB63655B8C53}"/>
              </a:ext>
            </a:extLst>
          </p:cNvPr>
          <p:cNvSpPr>
            <a:spLocks noChangeArrowheads="1"/>
          </p:cNvSpPr>
          <p:nvPr/>
        </p:nvSpPr>
        <p:spPr bwMode="auto">
          <a:xfrm rot="5400000">
            <a:off x="-305099" y="1960534"/>
            <a:ext cx="1764000" cy="91440"/>
          </a:xfrm>
          <a:prstGeom prst="roundRect">
            <a:avLst>
              <a:gd name="adj" fmla="val 50000"/>
            </a:avLst>
          </a:prstGeom>
          <a:solidFill>
            <a:schemeClr val="accent2"/>
          </a:solidFill>
          <a:ln w="9525">
            <a:noFill/>
            <a:miter lim="800000"/>
            <a:headEnd/>
            <a:tailEnd/>
          </a:ln>
          <a:effectLst/>
        </p:spPr>
        <p:txBody>
          <a:bodyPr wrap="none" lIns="68589" tIns="34295" rIns="68589" bIns="34295" anchor="ctr">
            <a:noAutofit/>
          </a:bodyPr>
          <a:lstStyle/>
          <a:p>
            <a:pPr algn="ctr" eaLnBrk="1" hangingPunct="1">
              <a:lnSpc>
                <a:spcPct val="100000"/>
              </a:lnSpc>
            </a:pPr>
            <a:endParaRPr lang="en-US">
              <a:solidFill>
                <a:schemeClr val="bg1"/>
              </a:solidFill>
              <a:latin typeface="+mn-lt"/>
              <a:ea typeface="MS PGothic" panose="020B0600070205080204" pitchFamily="34" charset="-128"/>
            </a:endParaRPr>
          </a:p>
        </p:txBody>
      </p:sp>
      <p:sp>
        <p:nvSpPr>
          <p:cNvPr id="5" name="Oval 4">
            <a:extLst>
              <a:ext uri="{FF2B5EF4-FFF2-40B4-BE49-F238E27FC236}">
                <a16:creationId xmlns:a16="http://schemas.microsoft.com/office/drawing/2014/main" id="{C62B55B4-A454-8043-B1F6-84D66D834568}"/>
              </a:ext>
            </a:extLst>
          </p:cNvPr>
          <p:cNvSpPr>
            <a:spLocks noChangeAspect="1" noChangeArrowheads="1"/>
          </p:cNvSpPr>
          <p:nvPr/>
        </p:nvSpPr>
        <p:spPr bwMode="auto">
          <a:xfrm flipV="1">
            <a:off x="533401" y="1114630"/>
            <a:ext cx="91441" cy="91440"/>
          </a:xfrm>
          <a:prstGeom prst="ellipse">
            <a:avLst/>
          </a:prstGeom>
          <a:solidFill>
            <a:schemeClr val="accent2">
              <a:lumMod val="50000"/>
            </a:schemeClr>
          </a:solidFill>
          <a:ln w="3175">
            <a:noFill/>
            <a:round/>
            <a:headEnd/>
            <a:tailEnd/>
          </a:ln>
        </p:spPr>
        <p:txBody>
          <a:bodyPr wrap="none" anchor="ctr">
            <a:noAutofit/>
          </a:bodyPr>
          <a:lstStyle/>
          <a:p>
            <a:pPr eaLnBrk="1" hangingPunct="1">
              <a:lnSpc>
                <a:spcPct val="100000"/>
              </a:lnSpc>
            </a:pPr>
            <a:endParaRPr lang="en-US">
              <a:latin typeface="+mn-lt"/>
              <a:ea typeface="MS PGothic" panose="020B0600070205080204" pitchFamily="34" charset="-128"/>
            </a:endParaRPr>
          </a:p>
        </p:txBody>
      </p:sp>
      <p:sp>
        <p:nvSpPr>
          <p:cNvPr id="7" name="Rectangle 2">
            <a:extLst>
              <a:ext uri="{FF2B5EF4-FFF2-40B4-BE49-F238E27FC236}">
                <a16:creationId xmlns:a16="http://schemas.microsoft.com/office/drawing/2014/main" id="{1D8E7F62-8D3D-BB47-90E9-8215A25EA725}"/>
              </a:ext>
            </a:extLst>
          </p:cNvPr>
          <p:cNvSpPr>
            <a:spLocks noChangeArrowheads="1"/>
          </p:cNvSpPr>
          <p:nvPr/>
        </p:nvSpPr>
        <p:spPr bwMode="auto">
          <a:xfrm rot="5400000">
            <a:off x="370237" y="3178203"/>
            <a:ext cx="410400" cy="91440"/>
          </a:xfrm>
          <a:prstGeom prst="roundRect">
            <a:avLst>
              <a:gd name="adj" fmla="val 50000"/>
            </a:avLst>
          </a:prstGeom>
          <a:solidFill>
            <a:schemeClr val="accent5"/>
          </a:solidFill>
          <a:ln w="9525">
            <a:noFill/>
            <a:miter lim="800000"/>
            <a:headEnd/>
            <a:tailEnd/>
          </a:ln>
          <a:effectLst/>
        </p:spPr>
        <p:txBody>
          <a:bodyPr wrap="none" lIns="68589" tIns="34295" rIns="68589" bIns="34295" anchor="ctr">
            <a:noAutofit/>
          </a:bodyPr>
          <a:lstStyle/>
          <a:p>
            <a:pPr algn="ctr" eaLnBrk="1" hangingPunct="1">
              <a:lnSpc>
                <a:spcPct val="100000"/>
              </a:lnSpc>
            </a:pPr>
            <a:endParaRPr lang="en-US">
              <a:solidFill>
                <a:schemeClr val="bg1"/>
              </a:solidFill>
              <a:latin typeface="+mn-lt"/>
              <a:ea typeface="MS PGothic" panose="020B0600070205080204" pitchFamily="34" charset="-128"/>
            </a:endParaRPr>
          </a:p>
        </p:txBody>
      </p:sp>
      <p:sp>
        <p:nvSpPr>
          <p:cNvPr id="8" name="Oval 11">
            <a:extLst>
              <a:ext uri="{FF2B5EF4-FFF2-40B4-BE49-F238E27FC236}">
                <a16:creationId xmlns:a16="http://schemas.microsoft.com/office/drawing/2014/main" id="{02EB9D7A-39C9-5E44-AEAA-509D76716E80}"/>
              </a:ext>
            </a:extLst>
          </p:cNvPr>
          <p:cNvSpPr>
            <a:spLocks noChangeAspect="1" noChangeArrowheads="1"/>
          </p:cNvSpPr>
          <p:nvPr/>
        </p:nvSpPr>
        <p:spPr bwMode="auto">
          <a:xfrm flipV="1">
            <a:off x="533401" y="2997450"/>
            <a:ext cx="91441" cy="91440"/>
          </a:xfrm>
          <a:prstGeom prst="ellipse">
            <a:avLst/>
          </a:prstGeom>
          <a:solidFill>
            <a:srgbClr val="F15D08"/>
          </a:solidFill>
          <a:ln w="3175">
            <a:noFill/>
            <a:round/>
            <a:headEnd/>
            <a:tailEnd/>
          </a:ln>
        </p:spPr>
        <p:txBody>
          <a:bodyPr wrap="none" anchor="ctr">
            <a:noAutofit/>
          </a:bodyPr>
          <a:lstStyle/>
          <a:p>
            <a:pPr eaLnBrk="1" hangingPunct="1">
              <a:lnSpc>
                <a:spcPct val="100000"/>
              </a:lnSpc>
            </a:pPr>
            <a:endParaRPr lang="en-US">
              <a:latin typeface="+mn-lt"/>
              <a:ea typeface="MS PGothic" panose="020B0600070205080204" pitchFamily="34" charset="-128"/>
            </a:endParaRPr>
          </a:p>
        </p:txBody>
      </p:sp>
      <p:sp>
        <p:nvSpPr>
          <p:cNvPr id="9" name="Rectangle 2">
            <a:extLst>
              <a:ext uri="{FF2B5EF4-FFF2-40B4-BE49-F238E27FC236}">
                <a16:creationId xmlns:a16="http://schemas.microsoft.com/office/drawing/2014/main" id="{C4702D5B-05D9-A14B-99A6-D9220C268218}"/>
              </a:ext>
            </a:extLst>
          </p:cNvPr>
          <p:cNvSpPr>
            <a:spLocks noChangeArrowheads="1"/>
          </p:cNvSpPr>
          <p:nvPr/>
        </p:nvSpPr>
        <p:spPr bwMode="auto">
          <a:xfrm rot="5400000">
            <a:off x="369697" y="3751136"/>
            <a:ext cx="411480" cy="91440"/>
          </a:xfrm>
          <a:prstGeom prst="roundRect">
            <a:avLst>
              <a:gd name="adj" fmla="val 50000"/>
            </a:avLst>
          </a:prstGeom>
          <a:solidFill>
            <a:schemeClr val="accent6"/>
          </a:solidFill>
          <a:ln w="9525">
            <a:noFill/>
            <a:miter lim="800000"/>
            <a:headEnd/>
            <a:tailEnd/>
          </a:ln>
          <a:effectLst/>
        </p:spPr>
        <p:txBody>
          <a:bodyPr wrap="none" lIns="68589" tIns="34295" rIns="68589" bIns="34295" anchor="ctr">
            <a:noAutofit/>
          </a:bodyPr>
          <a:lstStyle/>
          <a:p>
            <a:pPr algn="ctr" eaLnBrk="1" hangingPunct="1">
              <a:lnSpc>
                <a:spcPct val="100000"/>
              </a:lnSpc>
            </a:pPr>
            <a:endParaRPr lang="en-US">
              <a:solidFill>
                <a:schemeClr val="bg1"/>
              </a:solidFill>
              <a:latin typeface="+mn-lt"/>
              <a:ea typeface="MS PGothic" panose="020B0600070205080204" pitchFamily="34" charset="-128"/>
            </a:endParaRPr>
          </a:p>
        </p:txBody>
      </p:sp>
      <p:sp>
        <p:nvSpPr>
          <p:cNvPr id="10" name="Oval 11">
            <a:extLst>
              <a:ext uri="{FF2B5EF4-FFF2-40B4-BE49-F238E27FC236}">
                <a16:creationId xmlns:a16="http://schemas.microsoft.com/office/drawing/2014/main" id="{518FC470-6394-8947-A761-0ED3963BBAB1}"/>
              </a:ext>
            </a:extLst>
          </p:cNvPr>
          <p:cNvSpPr>
            <a:spLocks noChangeAspect="1" noChangeArrowheads="1"/>
          </p:cNvSpPr>
          <p:nvPr/>
        </p:nvSpPr>
        <p:spPr bwMode="auto">
          <a:xfrm flipV="1">
            <a:off x="533401" y="3564023"/>
            <a:ext cx="91441" cy="91440"/>
          </a:xfrm>
          <a:prstGeom prst="ellipse">
            <a:avLst/>
          </a:prstGeom>
          <a:solidFill>
            <a:srgbClr val="C50200"/>
          </a:solidFill>
          <a:ln w="3175">
            <a:noFill/>
            <a:round/>
            <a:headEnd/>
            <a:tailEnd/>
          </a:ln>
        </p:spPr>
        <p:txBody>
          <a:bodyPr wrap="none" anchor="ctr">
            <a:noAutofit/>
          </a:bodyPr>
          <a:lstStyle/>
          <a:p>
            <a:pPr eaLnBrk="1" hangingPunct="1">
              <a:lnSpc>
                <a:spcPct val="100000"/>
              </a:lnSpc>
            </a:pPr>
            <a:endParaRPr lang="en-US">
              <a:latin typeface="+mn-lt"/>
              <a:ea typeface="MS PGothic" panose="020B0600070205080204" pitchFamily="34" charset="-128"/>
            </a:endParaRPr>
          </a:p>
        </p:txBody>
      </p:sp>
      <p:sp>
        <p:nvSpPr>
          <p:cNvPr id="11" name="Rectangle 2">
            <a:extLst>
              <a:ext uri="{FF2B5EF4-FFF2-40B4-BE49-F238E27FC236}">
                <a16:creationId xmlns:a16="http://schemas.microsoft.com/office/drawing/2014/main" id="{EE43DF44-B4BC-6A46-89D3-3A251E341D42}"/>
              </a:ext>
            </a:extLst>
          </p:cNvPr>
          <p:cNvSpPr>
            <a:spLocks noChangeArrowheads="1"/>
          </p:cNvSpPr>
          <p:nvPr/>
        </p:nvSpPr>
        <p:spPr bwMode="auto">
          <a:xfrm rot="5400000">
            <a:off x="373229" y="4295101"/>
            <a:ext cx="411480" cy="91440"/>
          </a:xfrm>
          <a:prstGeom prst="roundRect">
            <a:avLst>
              <a:gd name="adj" fmla="val 50000"/>
            </a:avLst>
          </a:prstGeom>
          <a:solidFill>
            <a:schemeClr val="tx2">
              <a:lumMod val="40000"/>
              <a:lumOff val="60000"/>
            </a:schemeClr>
          </a:solidFill>
          <a:ln w="9525">
            <a:noFill/>
            <a:miter lim="800000"/>
            <a:headEnd/>
            <a:tailEnd/>
          </a:ln>
          <a:effectLst/>
        </p:spPr>
        <p:txBody>
          <a:bodyPr wrap="none" lIns="68589" tIns="34295" rIns="68589" bIns="34295" anchor="ctr">
            <a:noAutofit/>
          </a:bodyPr>
          <a:lstStyle/>
          <a:p>
            <a:pPr algn="ctr" eaLnBrk="1" hangingPunct="1">
              <a:lnSpc>
                <a:spcPct val="100000"/>
              </a:lnSpc>
            </a:pPr>
            <a:endParaRPr lang="en-US">
              <a:solidFill>
                <a:schemeClr val="bg1"/>
              </a:solidFill>
              <a:latin typeface="+mn-lt"/>
              <a:ea typeface="MS PGothic" panose="020B0600070205080204" pitchFamily="34" charset="-128"/>
            </a:endParaRPr>
          </a:p>
        </p:txBody>
      </p:sp>
      <p:sp>
        <p:nvSpPr>
          <p:cNvPr id="12" name="Oval 11">
            <a:extLst>
              <a:ext uri="{FF2B5EF4-FFF2-40B4-BE49-F238E27FC236}">
                <a16:creationId xmlns:a16="http://schemas.microsoft.com/office/drawing/2014/main" id="{3E9427B2-1A5D-0A47-AEE4-48D0FF107B6D}"/>
              </a:ext>
            </a:extLst>
          </p:cNvPr>
          <p:cNvSpPr>
            <a:spLocks noChangeAspect="1" noChangeArrowheads="1"/>
          </p:cNvSpPr>
          <p:nvPr/>
        </p:nvSpPr>
        <p:spPr bwMode="auto">
          <a:xfrm flipV="1">
            <a:off x="533401" y="4135081"/>
            <a:ext cx="91441" cy="91440"/>
          </a:xfrm>
          <a:prstGeom prst="ellipse">
            <a:avLst/>
          </a:prstGeom>
          <a:solidFill>
            <a:srgbClr val="1290DB"/>
          </a:solidFill>
          <a:ln w="3175">
            <a:noFill/>
            <a:round/>
            <a:headEnd/>
            <a:tailEnd/>
          </a:ln>
        </p:spPr>
        <p:txBody>
          <a:bodyPr wrap="none" anchor="ctr">
            <a:noAutofit/>
          </a:bodyPr>
          <a:lstStyle/>
          <a:p>
            <a:pPr eaLnBrk="1" hangingPunct="1">
              <a:lnSpc>
                <a:spcPct val="100000"/>
              </a:lnSpc>
            </a:pPr>
            <a:endParaRPr lang="en-US">
              <a:latin typeface="+mn-lt"/>
              <a:ea typeface="MS PGothic" panose="020B0600070205080204" pitchFamily="34" charset="-128"/>
            </a:endParaRPr>
          </a:p>
        </p:txBody>
      </p:sp>
      <p:sp>
        <p:nvSpPr>
          <p:cNvPr id="13" name="Slide Number Placeholder 4">
            <a:extLst>
              <a:ext uri="{FF2B5EF4-FFF2-40B4-BE49-F238E27FC236}">
                <a16:creationId xmlns:a16="http://schemas.microsoft.com/office/drawing/2014/main" id="{232FC06D-F119-3640-A578-36A3291F026E}"/>
              </a:ext>
            </a:extLst>
          </p:cNvPr>
          <p:cNvSpPr>
            <a:spLocks noGrp="1"/>
          </p:cNvSpPr>
          <p:nvPr>
            <p:ph type="sldNum" sz="quarter" idx="4294967295"/>
          </p:nvPr>
        </p:nvSpPr>
        <p:spPr>
          <a:xfrm>
            <a:off x="8648700" y="4641683"/>
            <a:ext cx="495300" cy="274637"/>
          </a:xfrm>
          <a:prstGeom prst="rect">
            <a:avLst/>
          </a:prstGeom>
        </p:spPr>
        <p:txBody>
          <a:bodyPr>
            <a:noAutofit/>
          </a:bodyPr>
          <a:lstStyle/>
          <a:p>
            <a:fld id="{3945D0FD-48F1-4D72-80C5-FFB60B92A834}" type="slidenum">
              <a:rPr lang="en-US" sz="900" smtClean="0">
                <a:latin typeface="+mn-lt"/>
                <a:ea typeface="MS PGothic" panose="020B0600070205080204" pitchFamily="34" charset="-128"/>
              </a:rPr>
              <a:pPr/>
              <a:t>8</a:t>
            </a:fld>
            <a:endParaRPr lang="en-US" sz="900">
              <a:latin typeface="+mn-lt"/>
              <a:ea typeface="MS PGothic" panose="020B0600070205080204" pitchFamily="34" charset="-128"/>
            </a:endParaRPr>
          </a:p>
        </p:txBody>
      </p:sp>
    </p:spTree>
    <p:extLst>
      <p:ext uri="{BB962C8B-B14F-4D97-AF65-F5344CB8AC3E}">
        <p14:creationId xmlns:p14="http://schemas.microsoft.com/office/powerpoint/2010/main" val="3677648237"/>
      </p:ext>
    </p:extLst>
  </p:cSld>
  <p:clrMapOvr>
    <a:masterClrMapping/>
  </p:clrMapOvr>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B4E46717-193D-964E-B331-2B7326FCC372}"/>
              </a:ext>
            </a:extLst>
          </p:cNvPr>
          <p:cNvSpPr>
            <a:spLocks noGrp="1"/>
          </p:cNvSpPr>
          <p:nvPr>
            <p:ph type="title"/>
          </p:nvPr>
        </p:nvSpPr>
        <p:spPr/>
        <p:txBody>
          <a:bodyPr anchor="t"/>
          <a:lstStyle/>
          <a:p>
            <a:r>
              <a:rPr lang="en-US" err="1">
                <a:latin typeface="+mn-lt"/>
                <a:ea typeface="MS PGothic" panose="020B0600070205080204" pitchFamily="34" charset="-128"/>
              </a:rPr>
              <a:t>StackWise</a:t>
            </a:r>
            <a:r>
              <a:rPr lang="en-US">
                <a:latin typeface="+mn-lt"/>
                <a:ea typeface="MS PGothic" panose="020B0600070205080204" pitchFamily="34" charset="-128"/>
              </a:rPr>
              <a:t> Virtual</a:t>
            </a:r>
          </a:p>
        </p:txBody>
      </p:sp>
      <p:sp>
        <p:nvSpPr>
          <p:cNvPr id="5" name="Text Placeholder 4">
            <a:extLst>
              <a:ext uri="{FF2B5EF4-FFF2-40B4-BE49-F238E27FC236}">
                <a16:creationId xmlns:a16="http://schemas.microsoft.com/office/drawing/2014/main" id="{A9F797BE-25B5-8A46-B6B8-37C32BBAD93F}"/>
              </a:ext>
            </a:extLst>
          </p:cNvPr>
          <p:cNvSpPr>
            <a:spLocks noGrp="1"/>
          </p:cNvSpPr>
          <p:nvPr>
            <p:ph type="body" sz="quarter" idx="11"/>
          </p:nvPr>
        </p:nvSpPr>
        <p:spPr/>
        <p:txBody>
          <a:bodyPr anchor="b"/>
          <a:lstStyle/>
          <a:p>
            <a:r>
              <a:rPr lang="ja-JP" altLang="en-US" sz="1600">
                <a:ea typeface="MS PGothic" panose="020B0600070205080204" pitchFamily="34" charset="-128"/>
              </a:rPr>
              <a:t>機能説明②</a:t>
            </a:r>
            <a:endParaRPr lang="en-US" altLang="ja-JP" sz="1600">
              <a:ea typeface="MS PGothic" panose="020B0600070205080204" pitchFamily="34" charset="-128"/>
            </a:endParaRPr>
          </a:p>
        </p:txBody>
      </p:sp>
      <p:sp>
        <p:nvSpPr>
          <p:cNvPr id="6" name="Text Placeholder 5">
            <a:extLst>
              <a:ext uri="{FF2B5EF4-FFF2-40B4-BE49-F238E27FC236}">
                <a16:creationId xmlns:a16="http://schemas.microsoft.com/office/drawing/2014/main" id="{AD0CEF74-413B-8F45-AD7F-1418652859F4}"/>
              </a:ext>
            </a:extLst>
          </p:cNvPr>
          <p:cNvSpPr>
            <a:spLocks noGrp="1"/>
          </p:cNvSpPr>
          <p:nvPr>
            <p:ph type="body" sz="quarter" idx="12"/>
          </p:nvPr>
        </p:nvSpPr>
        <p:spPr/>
        <p:txBody>
          <a:bodyPr/>
          <a:lstStyle/>
          <a:p>
            <a:r>
              <a:rPr lang="en-US">
                <a:ea typeface="MS PGothic" panose="020B0600070205080204" pitchFamily="34" charset="-128"/>
              </a:rPr>
              <a:t>3.1  Stack</a:t>
            </a:r>
          </a:p>
        </p:txBody>
      </p:sp>
      <p:sp>
        <p:nvSpPr>
          <p:cNvPr id="7" name="テキスト ボックス 6">
            <a:extLst>
              <a:ext uri="{FF2B5EF4-FFF2-40B4-BE49-F238E27FC236}">
                <a16:creationId xmlns:a16="http://schemas.microsoft.com/office/drawing/2014/main" id="{E333B4F4-5156-44F6-9BA2-3CFFDCA40DF3}"/>
              </a:ext>
            </a:extLst>
          </p:cNvPr>
          <p:cNvSpPr txBox="1"/>
          <p:nvPr/>
        </p:nvSpPr>
        <p:spPr>
          <a:xfrm>
            <a:off x="228600" y="1201738"/>
            <a:ext cx="7994602" cy="2367764"/>
          </a:xfrm>
          <a:prstGeom prst="rect">
            <a:avLst/>
          </a:prstGeom>
          <a:noFill/>
        </p:spPr>
        <p:txBody>
          <a:bodyPr wrap="square" rtlCol="0">
            <a:spAutoFit/>
          </a:bodyPr>
          <a:lstStyle/>
          <a:p>
            <a:pPr marL="171450" indent="-171450">
              <a:lnSpc>
                <a:spcPct val="150000"/>
              </a:lnSpc>
              <a:buFont typeface="Apple SD Gothic Neo Regular" panose="02000300000000000000" pitchFamily="2" charset="-127"/>
              <a:buChar char="◼"/>
            </a:pPr>
            <a:r>
              <a:rPr kumimoji="1" lang="ja-JP" altLang="en-US" sz="1200" b="1">
                <a:solidFill>
                  <a:schemeClr val="tx2"/>
                </a:solidFill>
                <a:latin typeface="+mn-lt"/>
                <a:ea typeface="MS PGothic" panose="020B0600070205080204" pitchFamily="34" charset="-128"/>
              </a:rPr>
              <a:t>手順</a:t>
            </a:r>
            <a:endParaRPr kumimoji="1" lang="en-US" altLang="ja-JP" sz="1200" b="1" dirty="0">
              <a:solidFill>
                <a:schemeClr val="tx2"/>
              </a:solidFill>
              <a:latin typeface="+mn-lt"/>
              <a:ea typeface="MS PGothic" panose="020B0600070205080204" pitchFamily="34" charset="-128"/>
            </a:endParaRPr>
          </a:p>
          <a:p>
            <a:pPr defTabSz="609585">
              <a:lnSpc>
                <a:spcPct val="150000"/>
              </a:lnSpc>
            </a:pPr>
            <a:r>
              <a:rPr lang="ja-JP" altLang="en-US" sz="1100">
                <a:solidFill>
                  <a:srgbClr val="282828"/>
                </a:solidFill>
                <a:latin typeface="+mn-lt"/>
                <a:ea typeface="MS PGothic" panose="020B0600070205080204" pitchFamily="34" charset="-128"/>
              </a:rPr>
              <a:t>①</a:t>
            </a:r>
            <a:r>
              <a:rPr lang="en-US" altLang="ja-JP" sz="1100" dirty="0">
                <a:solidFill>
                  <a:srgbClr val="282828"/>
                </a:solidFill>
                <a:latin typeface="+mn-lt"/>
                <a:ea typeface="MS PGothic" panose="020B0600070205080204" pitchFamily="34" charset="-128"/>
              </a:rPr>
              <a:t> </a:t>
            </a:r>
            <a:r>
              <a:rPr lang="en-US" altLang="ja-JP" sz="1100" dirty="0" err="1">
                <a:solidFill>
                  <a:srgbClr val="282828"/>
                </a:solidFill>
                <a:latin typeface="+mn-lt"/>
                <a:ea typeface="MS PGothic" panose="020B0600070205080204" pitchFamily="34" charset="-128"/>
              </a:rPr>
              <a:t>stackwise</a:t>
            </a:r>
            <a:r>
              <a:rPr lang="en-US" altLang="ja-JP" sz="1100" dirty="0">
                <a:solidFill>
                  <a:srgbClr val="282828"/>
                </a:solidFill>
                <a:latin typeface="+mn-lt"/>
                <a:ea typeface="MS PGothic" panose="020B0600070205080204" pitchFamily="34" charset="-128"/>
              </a:rPr>
              <a:t>-virtual</a:t>
            </a:r>
          </a:p>
          <a:p>
            <a:pPr defTabSz="609585">
              <a:lnSpc>
                <a:spcPct val="150000"/>
              </a:lnSpc>
            </a:pPr>
            <a:r>
              <a:rPr lang="ja-JP" altLang="en-US" sz="1100">
                <a:solidFill>
                  <a:srgbClr val="282828"/>
                </a:solidFill>
                <a:latin typeface="+mn-lt"/>
                <a:ea typeface="MS PGothic" panose="020B0600070205080204" pitchFamily="34" charset="-128"/>
              </a:rPr>
              <a:t>②</a:t>
            </a:r>
            <a:r>
              <a:rPr lang="en-US" altLang="ja-JP" sz="1100" dirty="0">
                <a:solidFill>
                  <a:srgbClr val="282828"/>
                </a:solidFill>
                <a:latin typeface="+mn-lt"/>
                <a:ea typeface="MS PGothic" panose="020B0600070205080204" pitchFamily="34" charset="-128"/>
              </a:rPr>
              <a:t> domain &lt;1-255&gt;</a:t>
            </a:r>
          </a:p>
          <a:p>
            <a:pPr defTabSz="609585">
              <a:lnSpc>
                <a:spcPct val="150000"/>
              </a:lnSpc>
            </a:pPr>
            <a:r>
              <a:rPr lang="ja-JP" altLang="en-US" sz="1100">
                <a:solidFill>
                  <a:srgbClr val="282828"/>
                </a:solidFill>
                <a:latin typeface="+mn-lt"/>
                <a:ea typeface="MS PGothic" panose="020B0600070205080204" pitchFamily="34" charset="-128"/>
              </a:rPr>
              <a:t>③</a:t>
            </a:r>
            <a:r>
              <a:rPr lang="en-US" altLang="ja-JP" sz="1100" dirty="0">
                <a:solidFill>
                  <a:srgbClr val="282828"/>
                </a:solidFill>
                <a:latin typeface="+mn-lt"/>
                <a:ea typeface="MS PGothic" panose="020B0600070205080204" pitchFamily="34" charset="-128"/>
              </a:rPr>
              <a:t> interface range </a:t>
            </a:r>
            <a:r>
              <a:rPr lang="en-US" altLang="ja-JP" sz="1100" dirty="0" err="1">
                <a:solidFill>
                  <a:srgbClr val="282828"/>
                </a:solidFill>
                <a:latin typeface="+mn-lt"/>
                <a:ea typeface="MS PGothic" panose="020B0600070205080204" pitchFamily="34" charset="-128"/>
              </a:rPr>
              <a:t>TenG</a:t>
            </a:r>
            <a:r>
              <a:rPr lang="en-US" altLang="ja-JP" sz="1100" dirty="0">
                <a:solidFill>
                  <a:srgbClr val="282828"/>
                </a:solidFill>
                <a:latin typeface="+mn-lt"/>
                <a:ea typeface="MS PGothic" panose="020B0600070205080204" pitchFamily="34" charset="-128"/>
              </a:rPr>
              <a:t> x/y/z</a:t>
            </a:r>
          </a:p>
          <a:p>
            <a:pPr defTabSz="609585">
              <a:lnSpc>
                <a:spcPct val="150000"/>
              </a:lnSpc>
            </a:pPr>
            <a:r>
              <a:rPr lang="ja-JP" altLang="en-US" sz="1100">
                <a:solidFill>
                  <a:srgbClr val="282828"/>
                </a:solidFill>
                <a:latin typeface="+mn-lt"/>
                <a:ea typeface="MS PGothic" panose="020B0600070205080204" pitchFamily="34" charset="-128"/>
              </a:rPr>
              <a:t>④</a:t>
            </a:r>
            <a:r>
              <a:rPr lang="en-US" altLang="ja-JP" sz="1100" dirty="0">
                <a:solidFill>
                  <a:srgbClr val="282828"/>
                </a:solidFill>
                <a:latin typeface="+mn-lt"/>
                <a:ea typeface="MS PGothic" panose="020B0600070205080204" pitchFamily="34" charset="-128"/>
              </a:rPr>
              <a:t> </a:t>
            </a:r>
            <a:r>
              <a:rPr lang="en-US" altLang="ja-JP" sz="1100" dirty="0" err="1">
                <a:solidFill>
                  <a:srgbClr val="282828"/>
                </a:solidFill>
                <a:latin typeface="+mn-lt"/>
                <a:ea typeface="MS PGothic" panose="020B0600070205080204" pitchFamily="34" charset="-128"/>
              </a:rPr>
              <a:t>stackwise</a:t>
            </a:r>
            <a:r>
              <a:rPr lang="en-US" altLang="ja-JP" sz="1100" dirty="0">
                <a:solidFill>
                  <a:srgbClr val="282828"/>
                </a:solidFill>
                <a:latin typeface="+mn-lt"/>
                <a:ea typeface="MS PGothic" panose="020B0600070205080204" pitchFamily="34" charset="-128"/>
              </a:rPr>
              <a:t>-virtual link &lt;1-255&gt;</a:t>
            </a:r>
          </a:p>
          <a:p>
            <a:pPr defTabSz="609585" fontAlgn="t">
              <a:lnSpc>
                <a:spcPct val="150000"/>
              </a:lnSpc>
            </a:pPr>
            <a:r>
              <a:rPr lang="ja-JP" altLang="en-US" sz="1100">
                <a:solidFill>
                  <a:srgbClr val="282828"/>
                </a:solidFill>
                <a:latin typeface="+mn-lt"/>
                <a:ea typeface="MS PGothic" panose="020B0600070205080204" pitchFamily="34" charset="-128"/>
              </a:rPr>
              <a:t>⑥</a:t>
            </a:r>
            <a:r>
              <a:rPr lang="en-US" altLang="ja-JP" sz="1100" dirty="0">
                <a:solidFill>
                  <a:srgbClr val="282828"/>
                </a:solidFill>
                <a:latin typeface="+mn-lt"/>
                <a:ea typeface="MS PGothic" panose="020B0600070205080204" pitchFamily="34" charset="-128"/>
              </a:rPr>
              <a:t> interface range </a:t>
            </a:r>
            <a:r>
              <a:rPr lang="en-US" altLang="ja-JP" sz="1100" dirty="0" err="1">
                <a:solidFill>
                  <a:srgbClr val="282828"/>
                </a:solidFill>
                <a:latin typeface="+mn-lt"/>
                <a:ea typeface="MS PGothic" panose="020B0600070205080204" pitchFamily="34" charset="-128"/>
              </a:rPr>
              <a:t>TenG</a:t>
            </a:r>
            <a:r>
              <a:rPr lang="en-US" altLang="ja-JP" sz="1100" dirty="0">
                <a:solidFill>
                  <a:srgbClr val="282828"/>
                </a:solidFill>
                <a:latin typeface="+mn-lt"/>
                <a:ea typeface="MS PGothic" panose="020B0600070205080204" pitchFamily="34" charset="-128"/>
              </a:rPr>
              <a:t> x/y/z</a:t>
            </a:r>
            <a:endParaRPr lang="ja-JP" altLang="ja-JP" sz="1100">
              <a:solidFill>
                <a:srgbClr val="282828"/>
              </a:solidFill>
              <a:latin typeface="+mn-lt"/>
              <a:ea typeface="MS PGothic" panose="020B0600070205080204" pitchFamily="34" charset="-128"/>
            </a:endParaRPr>
          </a:p>
          <a:p>
            <a:pPr defTabSz="609585" fontAlgn="auto">
              <a:lnSpc>
                <a:spcPct val="150000"/>
              </a:lnSpc>
            </a:pPr>
            <a:r>
              <a:rPr lang="ja-JP" altLang="en-US" sz="1100">
                <a:solidFill>
                  <a:srgbClr val="282828"/>
                </a:solidFill>
                <a:latin typeface="+mn-lt"/>
                <a:ea typeface="MS PGothic" panose="020B0600070205080204" pitchFamily="34" charset="-128"/>
              </a:rPr>
              <a:t>⑦</a:t>
            </a:r>
            <a:r>
              <a:rPr lang="en-US" altLang="ja-JP" sz="1100" dirty="0">
                <a:solidFill>
                  <a:srgbClr val="282828"/>
                </a:solidFill>
                <a:latin typeface="+mn-lt"/>
                <a:ea typeface="MS PGothic" panose="020B0600070205080204" pitchFamily="34" charset="-128"/>
              </a:rPr>
              <a:t> </a:t>
            </a:r>
            <a:r>
              <a:rPr lang="en-US" altLang="ja-JP" sz="1100" dirty="0" err="1">
                <a:solidFill>
                  <a:srgbClr val="282828"/>
                </a:solidFill>
                <a:latin typeface="+mn-lt"/>
                <a:ea typeface="MS PGothic" panose="020B0600070205080204" pitchFamily="34" charset="-128"/>
              </a:rPr>
              <a:t>stackwise</a:t>
            </a:r>
            <a:r>
              <a:rPr lang="en-US" altLang="ja-JP" sz="1100" dirty="0">
                <a:solidFill>
                  <a:srgbClr val="282828"/>
                </a:solidFill>
                <a:latin typeface="+mn-lt"/>
                <a:ea typeface="MS PGothic" panose="020B0600070205080204" pitchFamily="34" charset="-128"/>
              </a:rPr>
              <a:t>-virtual dual-active-detection</a:t>
            </a:r>
          </a:p>
          <a:p>
            <a:pPr defTabSz="609585" fontAlgn="t">
              <a:lnSpc>
                <a:spcPct val="150000"/>
              </a:lnSpc>
            </a:pPr>
            <a:r>
              <a:rPr lang="ja-JP" altLang="en-US" sz="1100">
                <a:solidFill>
                  <a:srgbClr val="282828"/>
                </a:solidFill>
                <a:latin typeface="+mn-lt"/>
                <a:ea typeface="MS PGothic" panose="020B0600070205080204" pitchFamily="34" charset="-128"/>
              </a:rPr>
              <a:t>⑨</a:t>
            </a:r>
            <a:r>
              <a:rPr lang="en-US" altLang="ja-JP" sz="1100" dirty="0">
                <a:solidFill>
                  <a:srgbClr val="282828"/>
                </a:solidFill>
                <a:latin typeface="+mn-lt"/>
                <a:ea typeface="MS PGothic" panose="020B0600070205080204" pitchFamily="34" charset="-128"/>
              </a:rPr>
              <a:t> copy run start</a:t>
            </a:r>
            <a:endParaRPr lang="ja-JP" altLang="ja-JP" sz="1100">
              <a:solidFill>
                <a:srgbClr val="282828"/>
              </a:solidFill>
              <a:latin typeface="+mn-lt"/>
              <a:ea typeface="MS PGothic" panose="020B0600070205080204" pitchFamily="34" charset="-128"/>
            </a:endParaRPr>
          </a:p>
          <a:p>
            <a:pPr defTabSz="609585" fontAlgn="auto">
              <a:lnSpc>
                <a:spcPct val="150000"/>
              </a:lnSpc>
            </a:pPr>
            <a:r>
              <a:rPr lang="ja-JP" altLang="en-US" sz="1100">
                <a:solidFill>
                  <a:srgbClr val="282828"/>
                </a:solidFill>
                <a:latin typeface="+mn-lt"/>
                <a:ea typeface="MS PGothic" panose="020B0600070205080204" pitchFamily="34" charset="-128"/>
              </a:rPr>
              <a:t>⑩</a:t>
            </a:r>
            <a:r>
              <a:rPr lang="en-US" altLang="ja-JP" sz="1100" dirty="0">
                <a:solidFill>
                  <a:srgbClr val="282828"/>
                </a:solidFill>
                <a:latin typeface="+mn-lt"/>
                <a:ea typeface="MS PGothic" panose="020B0600070205080204" pitchFamily="34" charset="-128"/>
              </a:rPr>
              <a:t> reload</a:t>
            </a:r>
            <a:endParaRPr lang="ja-JP" altLang="ja-JP" sz="1100">
              <a:solidFill>
                <a:srgbClr val="282828"/>
              </a:solidFill>
              <a:latin typeface="+mn-lt"/>
              <a:ea typeface="MS PGothic" panose="020B0600070205080204" pitchFamily="34" charset="-128"/>
            </a:endParaRPr>
          </a:p>
        </p:txBody>
      </p:sp>
      <p:sp>
        <p:nvSpPr>
          <p:cNvPr id="8" name="テキスト ボックス 7">
            <a:extLst>
              <a:ext uri="{FF2B5EF4-FFF2-40B4-BE49-F238E27FC236}">
                <a16:creationId xmlns:a16="http://schemas.microsoft.com/office/drawing/2014/main" id="{4A45525C-32EA-43BF-A8E0-90F6BE935C09}"/>
              </a:ext>
            </a:extLst>
          </p:cNvPr>
          <p:cNvSpPr txBox="1"/>
          <p:nvPr/>
        </p:nvSpPr>
        <p:spPr>
          <a:xfrm>
            <a:off x="228600" y="3635318"/>
            <a:ext cx="8115300" cy="846899"/>
          </a:xfrm>
          <a:prstGeom prst="rect">
            <a:avLst/>
          </a:prstGeom>
          <a:noFill/>
        </p:spPr>
        <p:txBody>
          <a:bodyPr wrap="square" rtlCol="0">
            <a:spAutoFit/>
          </a:bodyPr>
          <a:lstStyle/>
          <a:p>
            <a:pPr marL="171450" indent="-171450">
              <a:lnSpc>
                <a:spcPct val="150000"/>
              </a:lnSpc>
              <a:buFont typeface="Apple SD Gothic Neo Regular" panose="02000300000000000000" pitchFamily="2" charset="-127"/>
              <a:buChar char="◼"/>
            </a:pPr>
            <a:r>
              <a:rPr kumimoji="1" lang="ja-JP" altLang="en-US" sz="1200" b="1">
                <a:solidFill>
                  <a:schemeClr val="tx2"/>
                </a:solidFill>
                <a:latin typeface="+mn-lt"/>
                <a:ea typeface="MS PGothic" panose="020B0600070205080204" pitchFamily="34" charset="-128"/>
              </a:rPr>
              <a:t>注意事項</a:t>
            </a:r>
            <a:endParaRPr kumimoji="1" lang="en-US" altLang="ja-JP" sz="1200" b="1" dirty="0">
              <a:solidFill>
                <a:schemeClr val="tx2"/>
              </a:solidFill>
              <a:latin typeface="+mn-lt"/>
              <a:ea typeface="MS PGothic" panose="020B0600070205080204" pitchFamily="34" charset="-128"/>
            </a:endParaRPr>
          </a:p>
          <a:p>
            <a:pPr>
              <a:lnSpc>
                <a:spcPct val="150000"/>
              </a:lnSpc>
            </a:pPr>
            <a:r>
              <a:rPr kumimoji="1" lang="ja-JP" altLang="en-US" sz="1100">
                <a:latin typeface="+mn-lt"/>
                <a:ea typeface="MS PGothic" panose="020B0600070205080204" pitchFamily="34" charset="-128"/>
              </a:rPr>
              <a:t>・</a:t>
            </a:r>
            <a:r>
              <a:rPr kumimoji="1" lang="en-US" altLang="ja-JP" sz="1100" dirty="0" err="1">
                <a:latin typeface="+mn-lt"/>
                <a:ea typeface="MS PGothic" panose="020B0600070205080204" pitchFamily="34" charset="-128"/>
              </a:rPr>
              <a:t>SWV</a:t>
            </a:r>
            <a:r>
              <a:rPr kumimoji="1" lang="ja-JP" altLang="en-US" sz="1100">
                <a:latin typeface="+mn-lt"/>
                <a:ea typeface="MS PGothic" panose="020B0600070205080204" pitchFamily="34" charset="-128"/>
              </a:rPr>
              <a:t>（</a:t>
            </a:r>
            <a:r>
              <a:rPr kumimoji="1" lang="en-US" altLang="ja-JP" sz="1100" dirty="0" err="1">
                <a:latin typeface="+mn-lt"/>
                <a:ea typeface="MS PGothic" panose="020B0600070205080204" pitchFamily="34" charset="-128"/>
              </a:rPr>
              <a:t>StackWise</a:t>
            </a:r>
            <a:r>
              <a:rPr kumimoji="1" lang="en-US" altLang="ja-JP" sz="1100" dirty="0">
                <a:latin typeface="+mn-lt"/>
                <a:ea typeface="MS PGothic" panose="020B0600070205080204" pitchFamily="34" charset="-128"/>
              </a:rPr>
              <a:t> Virtual</a:t>
            </a:r>
            <a:r>
              <a:rPr kumimoji="1" lang="ja-JP" altLang="en-US" sz="1100">
                <a:latin typeface="+mn-lt"/>
                <a:ea typeface="MS PGothic" panose="020B0600070205080204" pitchFamily="34" charset="-128"/>
              </a:rPr>
              <a:t>）を構成する</a:t>
            </a:r>
            <a:r>
              <a:rPr kumimoji="1" lang="en-US" altLang="ja-JP" sz="1100" dirty="0">
                <a:latin typeface="+mn-lt"/>
                <a:ea typeface="MS PGothic" panose="020B0600070205080204" pitchFamily="34" charset="-128"/>
              </a:rPr>
              <a:t> 2 </a:t>
            </a:r>
            <a:r>
              <a:rPr kumimoji="1" lang="ja-JP" altLang="en-US" sz="1100">
                <a:latin typeface="+mn-lt"/>
                <a:ea typeface="MS PGothic" panose="020B0600070205080204" pitchFamily="34" charset="-128"/>
              </a:rPr>
              <a:t>台のスイッチは、</a:t>
            </a:r>
            <a:r>
              <a:rPr kumimoji="1" lang="en-US" altLang="ja-JP" sz="1100" dirty="0">
                <a:latin typeface="+mn-lt"/>
                <a:ea typeface="MS PGothic" panose="020B0600070205080204" pitchFamily="34" charset="-128"/>
              </a:rPr>
              <a:t>OS </a:t>
            </a:r>
            <a:r>
              <a:rPr kumimoji="1" lang="ja-JP" altLang="en-US" sz="1100">
                <a:latin typeface="+mn-lt"/>
                <a:ea typeface="MS PGothic" panose="020B0600070205080204" pitchFamily="34" charset="-128"/>
              </a:rPr>
              <a:t>バージョン、ライセンス、機器モデルを揃える必要があります。</a:t>
            </a:r>
            <a:endParaRPr kumimoji="1" lang="en-US" altLang="ja-JP" sz="1100" dirty="0">
              <a:latin typeface="+mn-lt"/>
              <a:ea typeface="MS PGothic" panose="020B0600070205080204" pitchFamily="34" charset="-128"/>
            </a:endParaRPr>
          </a:p>
          <a:p>
            <a:pPr>
              <a:lnSpc>
                <a:spcPct val="150000"/>
              </a:lnSpc>
            </a:pPr>
            <a:r>
              <a:rPr kumimoji="1" lang="ja-JP" altLang="en-US" sz="1100">
                <a:latin typeface="+mn-lt"/>
                <a:ea typeface="MS PGothic" panose="020B0600070205080204" pitchFamily="34" charset="-128"/>
              </a:rPr>
              <a:t>・機器のモデルおよび</a:t>
            </a:r>
            <a:r>
              <a:rPr kumimoji="1" lang="en-US" altLang="ja-JP" sz="1100" dirty="0">
                <a:latin typeface="+mn-lt"/>
                <a:ea typeface="MS PGothic" panose="020B0600070205080204" pitchFamily="34" charset="-128"/>
              </a:rPr>
              <a:t> OS </a:t>
            </a:r>
            <a:r>
              <a:rPr kumimoji="1" lang="ja-JP" altLang="en-US" sz="1100">
                <a:latin typeface="+mn-lt"/>
                <a:ea typeface="MS PGothic" panose="020B0600070205080204" pitchFamily="34" charset="-128"/>
              </a:rPr>
              <a:t>バージョンにより、</a:t>
            </a:r>
            <a:r>
              <a:rPr kumimoji="1" lang="en-US" altLang="ja-JP" sz="1100" dirty="0" err="1">
                <a:latin typeface="+mn-lt"/>
                <a:ea typeface="MS PGothic" panose="020B0600070205080204" pitchFamily="34" charset="-128"/>
              </a:rPr>
              <a:t>SVL</a:t>
            </a:r>
            <a:r>
              <a:rPr kumimoji="1" lang="en-US" altLang="ja-JP" sz="1100" dirty="0">
                <a:latin typeface="+mn-lt"/>
                <a:ea typeface="MS PGothic" panose="020B0600070205080204" pitchFamily="34" charset="-128"/>
              </a:rPr>
              <a:t> </a:t>
            </a:r>
            <a:r>
              <a:rPr kumimoji="1" lang="ja-JP" altLang="en-US" sz="1100">
                <a:latin typeface="+mn-lt"/>
                <a:ea typeface="MS PGothic" panose="020B0600070205080204" pitchFamily="34" charset="-128"/>
              </a:rPr>
              <a:t>リンク、</a:t>
            </a:r>
            <a:r>
              <a:rPr kumimoji="1" lang="en-US" altLang="ja-JP" sz="1100" dirty="0">
                <a:latin typeface="+mn-lt"/>
                <a:ea typeface="MS PGothic" panose="020B0600070205080204" pitchFamily="34" charset="-128"/>
              </a:rPr>
              <a:t>DAD </a:t>
            </a:r>
            <a:r>
              <a:rPr kumimoji="1" lang="ja-JP" altLang="en-US" sz="1100">
                <a:latin typeface="+mn-lt"/>
                <a:ea typeface="MS PGothic" panose="020B0600070205080204" pitchFamily="34" charset="-128"/>
              </a:rPr>
              <a:t>リンクの指定ポート、および最大数が異なります。</a:t>
            </a:r>
            <a:endParaRPr kumimoji="1" lang="en-US" altLang="ja-JP" sz="1100" dirty="0">
              <a:latin typeface="+mn-lt"/>
              <a:ea typeface="MS PGothic" panose="020B0600070205080204" pitchFamily="34" charset="-128"/>
            </a:endParaRPr>
          </a:p>
        </p:txBody>
      </p:sp>
      <p:sp>
        <p:nvSpPr>
          <p:cNvPr id="9" name="Slide Number Placeholder 4">
            <a:extLst>
              <a:ext uri="{FF2B5EF4-FFF2-40B4-BE49-F238E27FC236}">
                <a16:creationId xmlns:a16="http://schemas.microsoft.com/office/drawing/2014/main" id="{772EB5DB-4882-1E4B-9014-1B29892A763A}"/>
              </a:ext>
            </a:extLst>
          </p:cNvPr>
          <p:cNvSpPr>
            <a:spLocks noGrp="1"/>
          </p:cNvSpPr>
          <p:nvPr>
            <p:ph type="sldNum" sz="quarter" idx="4294967295"/>
          </p:nvPr>
        </p:nvSpPr>
        <p:spPr>
          <a:xfrm>
            <a:off x="8648700" y="4884738"/>
            <a:ext cx="495300" cy="274637"/>
          </a:xfrm>
          <a:prstGeom prst="rect">
            <a:avLst/>
          </a:prstGeom>
        </p:spPr>
        <p:txBody>
          <a:bodyPr>
            <a:noAutofit/>
          </a:bodyPr>
          <a:lstStyle/>
          <a:p>
            <a:fld id="{3945D0FD-48F1-4D72-80C5-FFB60B92A834}" type="slidenum">
              <a:rPr lang="en-US" sz="900" smtClean="0">
                <a:latin typeface="+mn-lt"/>
                <a:ea typeface="MS PGothic" panose="020B0600070205080204" pitchFamily="34" charset="-128"/>
              </a:rPr>
              <a:pPr/>
              <a:t>80</a:t>
            </a:fld>
            <a:endParaRPr lang="en-US" sz="900">
              <a:latin typeface="+mn-lt"/>
              <a:ea typeface="MS PGothic" panose="020B0600070205080204" pitchFamily="34" charset="-128"/>
            </a:endParaRPr>
          </a:p>
        </p:txBody>
      </p:sp>
    </p:spTree>
    <p:extLst>
      <p:ext uri="{BB962C8B-B14F-4D97-AF65-F5344CB8AC3E}">
        <p14:creationId xmlns:p14="http://schemas.microsoft.com/office/powerpoint/2010/main" val="3829796765"/>
      </p:ext>
    </p:extLst>
  </p:cSld>
  <p:clrMapOvr>
    <a:masterClrMapping/>
  </p:clrMapOvr>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B4E46717-193D-964E-B331-2B7326FCC372}"/>
              </a:ext>
            </a:extLst>
          </p:cNvPr>
          <p:cNvSpPr>
            <a:spLocks noGrp="1"/>
          </p:cNvSpPr>
          <p:nvPr>
            <p:ph type="title"/>
          </p:nvPr>
        </p:nvSpPr>
        <p:spPr/>
        <p:txBody>
          <a:bodyPr anchor="t"/>
          <a:lstStyle/>
          <a:p>
            <a:r>
              <a:rPr lang="en-US" err="1">
                <a:latin typeface="+mn-lt"/>
                <a:ea typeface="MS PGothic" panose="020B0600070205080204" pitchFamily="34" charset="-128"/>
              </a:rPr>
              <a:t>StackWise</a:t>
            </a:r>
            <a:r>
              <a:rPr lang="en-US">
                <a:latin typeface="+mn-lt"/>
                <a:ea typeface="MS PGothic" panose="020B0600070205080204" pitchFamily="34" charset="-128"/>
              </a:rPr>
              <a:t> Virtual</a:t>
            </a:r>
          </a:p>
        </p:txBody>
      </p:sp>
      <p:sp>
        <p:nvSpPr>
          <p:cNvPr id="5" name="Text Placeholder 4">
            <a:extLst>
              <a:ext uri="{FF2B5EF4-FFF2-40B4-BE49-F238E27FC236}">
                <a16:creationId xmlns:a16="http://schemas.microsoft.com/office/drawing/2014/main" id="{A9F797BE-25B5-8A46-B6B8-37C32BBAD93F}"/>
              </a:ext>
            </a:extLst>
          </p:cNvPr>
          <p:cNvSpPr>
            <a:spLocks noGrp="1"/>
          </p:cNvSpPr>
          <p:nvPr>
            <p:ph type="body" sz="quarter" idx="11"/>
          </p:nvPr>
        </p:nvSpPr>
        <p:spPr/>
        <p:txBody>
          <a:bodyPr anchor="b"/>
          <a:lstStyle/>
          <a:p>
            <a:r>
              <a:rPr lang="en-US" altLang="ja-JP" sz="1600">
                <a:ea typeface="MS PGothic" panose="020B0600070205080204" pitchFamily="34" charset="-128"/>
              </a:rPr>
              <a:t>SWV </a:t>
            </a:r>
            <a:r>
              <a:rPr lang="ja-JP" altLang="en-US" sz="1600">
                <a:ea typeface="MS PGothic" panose="020B0600070205080204" pitchFamily="34" charset="-128"/>
              </a:rPr>
              <a:t>設定①</a:t>
            </a:r>
            <a:endParaRPr lang="en-US" altLang="ja-JP" sz="1600">
              <a:ea typeface="MS PGothic" panose="020B0600070205080204" pitchFamily="34" charset="-128"/>
            </a:endParaRPr>
          </a:p>
        </p:txBody>
      </p:sp>
      <p:sp>
        <p:nvSpPr>
          <p:cNvPr id="6" name="Text Placeholder 5">
            <a:extLst>
              <a:ext uri="{FF2B5EF4-FFF2-40B4-BE49-F238E27FC236}">
                <a16:creationId xmlns:a16="http://schemas.microsoft.com/office/drawing/2014/main" id="{AD0CEF74-413B-8F45-AD7F-1418652859F4}"/>
              </a:ext>
            </a:extLst>
          </p:cNvPr>
          <p:cNvSpPr>
            <a:spLocks noGrp="1"/>
          </p:cNvSpPr>
          <p:nvPr>
            <p:ph type="body" sz="quarter" idx="12"/>
          </p:nvPr>
        </p:nvSpPr>
        <p:spPr/>
        <p:txBody>
          <a:bodyPr/>
          <a:lstStyle/>
          <a:p>
            <a:r>
              <a:rPr lang="en-US">
                <a:ea typeface="MS PGothic" panose="020B0600070205080204" pitchFamily="34" charset="-128"/>
              </a:rPr>
              <a:t>3.1  Stack</a:t>
            </a:r>
          </a:p>
        </p:txBody>
      </p:sp>
      <p:sp>
        <p:nvSpPr>
          <p:cNvPr id="7" name="テキスト ボックス 6">
            <a:extLst>
              <a:ext uri="{FF2B5EF4-FFF2-40B4-BE49-F238E27FC236}">
                <a16:creationId xmlns:a16="http://schemas.microsoft.com/office/drawing/2014/main" id="{7B43415F-6B02-4462-940B-6A9BBD03AB82}"/>
              </a:ext>
            </a:extLst>
          </p:cNvPr>
          <p:cNvSpPr txBox="1"/>
          <p:nvPr/>
        </p:nvSpPr>
        <p:spPr>
          <a:xfrm>
            <a:off x="228600" y="1201738"/>
            <a:ext cx="5443154" cy="276999"/>
          </a:xfrm>
          <a:prstGeom prst="rect">
            <a:avLst/>
          </a:prstGeom>
          <a:noFill/>
        </p:spPr>
        <p:txBody>
          <a:bodyPr wrap="square" rtlCol="0">
            <a:spAutoFit/>
          </a:bodyPr>
          <a:lstStyle/>
          <a:p>
            <a:pPr marL="171450" indent="-171450">
              <a:buFont typeface="Apple SD Gothic Neo Regular" panose="02000300000000000000" pitchFamily="2" charset="-127"/>
              <a:buChar char="◼"/>
            </a:pPr>
            <a:r>
              <a:rPr kumimoji="1" lang="en-US" altLang="ja-JP" sz="1200" b="1">
                <a:solidFill>
                  <a:schemeClr val="accent3"/>
                </a:solidFill>
                <a:latin typeface="+mn-lt"/>
                <a:ea typeface="MS PGothic" panose="020B0600070205080204" pitchFamily="34" charset="-128"/>
              </a:rPr>
              <a:t>1 </a:t>
            </a:r>
            <a:r>
              <a:rPr kumimoji="1" lang="ja-JP" altLang="en-US" sz="1200" b="1">
                <a:solidFill>
                  <a:schemeClr val="accent3"/>
                </a:solidFill>
                <a:latin typeface="+mn-lt"/>
                <a:ea typeface="MS PGothic" panose="020B0600070205080204" pitchFamily="34" charset="-128"/>
              </a:rPr>
              <a:t>台目の</a:t>
            </a:r>
            <a:r>
              <a:rPr kumimoji="1" lang="en-US" altLang="ja-JP" sz="1200" b="1">
                <a:solidFill>
                  <a:schemeClr val="accent3"/>
                </a:solidFill>
                <a:latin typeface="+mn-lt"/>
                <a:ea typeface="MS PGothic" panose="020B0600070205080204" pitchFamily="34" charset="-128"/>
              </a:rPr>
              <a:t> </a:t>
            </a:r>
            <a:r>
              <a:rPr kumimoji="1" lang="ja-JP" altLang="en-US" sz="1200" b="1">
                <a:solidFill>
                  <a:schemeClr val="accent3"/>
                </a:solidFill>
                <a:latin typeface="+mn-lt"/>
                <a:ea typeface="MS PGothic" panose="020B0600070205080204" pitchFamily="34" charset="-128"/>
              </a:rPr>
              <a:t>スイッチへ設定</a:t>
            </a:r>
          </a:p>
        </p:txBody>
      </p:sp>
      <p:sp>
        <p:nvSpPr>
          <p:cNvPr id="8" name="テキスト ボックス 7">
            <a:extLst>
              <a:ext uri="{FF2B5EF4-FFF2-40B4-BE49-F238E27FC236}">
                <a16:creationId xmlns:a16="http://schemas.microsoft.com/office/drawing/2014/main" id="{90C023B6-3144-473D-A95B-DBCC2E34D331}"/>
              </a:ext>
            </a:extLst>
          </p:cNvPr>
          <p:cNvSpPr txBox="1"/>
          <p:nvPr/>
        </p:nvSpPr>
        <p:spPr>
          <a:xfrm>
            <a:off x="2286000" y="1201738"/>
            <a:ext cx="6629400" cy="3486592"/>
          </a:xfrm>
          <a:prstGeom prst="rect">
            <a:avLst/>
          </a:prstGeom>
          <a:solidFill>
            <a:schemeClr val="bg2">
              <a:lumMod val="95000"/>
            </a:schemeClr>
          </a:solidFill>
          <a:ln>
            <a:noFill/>
          </a:ln>
        </p:spPr>
        <p:style>
          <a:lnRef idx="0">
            <a:scrgbClr r="0" g="0" b="0"/>
          </a:lnRef>
          <a:fillRef idx="0">
            <a:scrgbClr r="0" g="0" b="0"/>
          </a:fillRef>
          <a:effectRef idx="0">
            <a:scrgbClr r="0" g="0" b="0"/>
          </a:effectRef>
          <a:fontRef idx="minor">
            <a:schemeClr val="accent4"/>
          </a:fontRef>
        </p:style>
        <p:txBody>
          <a:bodyPr wrap="square" rtlCol="0" anchor="t">
            <a:noAutofit/>
          </a:bodyPr>
          <a:lstStyle/>
          <a:p>
            <a:r>
              <a:rPr kumimoji="1" lang="en-US" altLang="ja-JP" sz="650">
                <a:solidFill>
                  <a:schemeClr val="tx1"/>
                </a:solidFill>
                <a:ea typeface="MS PGothic"/>
                <a:cs typeface="Courier New"/>
              </a:rPr>
              <a:t>Switch(config)#</a:t>
            </a:r>
            <a:r>
              <a:rPr kumimoji="1" lang="en-US" altLang="ja-JP" sz="650" err="1">
                <a:solidFill>
                  <a:schemeClr val="tx1"/>
                </a:solidFill>
                <a:ea typeface="MS PGothic"/>
                <a:cs typeface="Courier New"/>
              </a:rPr>
              <a:t>stackwise</a:t>
            </a:r>
            <a:r>
              <a:rPr kumimoji="1" lang="en-US" altLang="ja-JP" sz="650">
                <a:solidFill>
                  <a:schemeClr val="tx1"/>
                </a:solidFill>
                <a:ea typeface="MS PGothic"/>
                <a:cs typeface="Courier New"/>
              </a:rPr>
              <a:t>-virtual </a:t>
            </a:r>
            <a:endParaRPr kumimoji="1" lang="en-US" altLang="ja-JP" sz="650">
              <a:solidFill>
                <a:schemeClr val="tx1"/>
              </a:solidFill>
              <a:ea typeface="MS PGothic" panose="020B0600070205080204" pitchFamily="34" charset="-128"/>
              <a:cs typeface="Courier New" panose="02070309020205020404" pitchFamily="49" charset="0"/>
            </a:endParaRPr>
          </a:p>
          <a:p>
            <a:r>
              <a:rPr kumimoji="1" lang="en-US" altLang="ja-JP" sz="650">
                <a:solidFill>
                  <a:schemeClr val="tx1"/>
                </a:solidFill>
                <a:ea typeface="MS PGothic"/>
                <a:cs typeface="Courier New"/>
              </a:rPr>
              <a:t>Please reload the switch for </a:t>
            </a:r>
            <a:r>
              <a:rPr kumimoji="1" lang="en-US" altLang="ja-JP" sz="650" err="1">
                <a:solidFill>
                  <a:schemeClr val="tx1"/>
                </a:solidFill>
                <a:ea typeface="MS PGothic"/>
                <a:cs typeface="Courier New"/>
              </a:rPr>
              <a:t>Stackwise</a:t>
            </a:r>
            <a:r>
              <a:rPr kumimoji="1" lang="en-US" altLang="ja-JP" sz="650">
                <a:solidFill>
                  <a:schemeClr val="tx1"/>
                </a:solidFill>
                <a:ea typeface="MS PGothic"/>
                <a:cs typeface="Courier New"/>
              </a:rPr>
              <a:t> Virtual configuration to take effect</a:t>
            </a:r>
            <a:endParaRPr lang="en-US" altLang="ja-JP" sz="650">
              <a:solidFill>
                <a:schemeClr val="tx1"/>
              </a:solidFill>
              <a:ea typeface="MS PGothic"/>
              <a:cs typeface="Courier New"/>
            </a:endParaRPr>
          </a:p>
          <a:p>
            <a:r>
              <a:rPr kumimoji="1" lang="en-US" altLang="ja-JP" sz="650">
                <a:solidFill>
                  <a:schemeClr val="tx1"/>
                </a:solidFill>
                <a:ea typeface="MS PGothic"/>
                <a:cs typeface="Courier New"/>
              </a:rPr>
              <a:t>Upon reboot, the config will be part of running config but not part of start up config.</a:t>
            </a:r>
            <a:endParaRPr lang="en-US" altLang="ja-JP" sz="650">
              <a:solidFill>
                <a:schemeClr val="tx1"/>
              </a:solidFill>
              <a:ea typeface="MS PGothic"/>
              <a:cs typeface="Courier New"/>
            </a:endParaRPr>
          </a:p>
          <a:p>
            <a:r>
              <a:rPr kumimoji="1" lang="en-US" altLang="ja-JP" sz="650">
                <a:solidFill>
                  <a:schemeClr val="tx1"/>
                </a:solidFill>
                <a:ea typeface="MS PGothic"/>
                <a:cs typeface="Courier New"/>
              </a:rPr>
              <a:t>Switch(config-</a:t>
            </a:r>
            <a:r>
              <a:rPr kumimoji="1" lang="en-US" altLang="ja-JP" sz="650" err="1">
                <a:solidFill>
                  <a:schemeClr val="tx1"/>
                </a:solidFill>
                <a:ea typeface="MS PGothic"/>
                <a:cs typeface="Courier New"/>
              </a:rPr>
              <a:t>stackwise</a:t>
            </a:r>
            <a:r>
              <a:rPr kumimoji="1" lang="en-US" altLang="ja-JP" sz="650">
                <a:solidFill>
                  <a:schemeClr val="tx1"/>
                </a:solidFill>
                <a:ea typeface="MS PGothic"/>
                <a:cs typeface="Courier New"/>
              </a:rPr>
              <a:t>-virtual)#domain 1</a:t>
            </a:r>
            <a:endParaRPr lang="en-US" altLang="ja-JP" sz="650">
              <a:solidFill>
                <a:schemeClr val="tx1"/>
              </a:solidFill>
              <a:ea typeface="MS PGothic"/>
              <a:cs typeface="Courier New"/>
            </a:endParaRPr>
          </a:p>
          <a:p>
            <a:r>
              <a:rPr kumimoji="1" lang="en-US" altLang="ja-JP" sz="650">
                <a:solidFill>
                  <a:schemeClr val="tx1"/>
                </a:solidFill>
                <a:ea typeface="MS PGothic"/>
                <a:cs typeface="Courier New"/>
              </a:rPr>
              <a:t>Switch(config)#interface range </a:t>
            </a:r>
            <a:r>
              <a:rPr kumimoji="1" lang="en-US" altLang="ja-JP" sz="650" err="1">
                <a:solidFill>
                  <a:schemeClr val="tx1"/>
                </a:solidFill>
                <a:ea typeface="MS PGothic"/>
                <a:cs typeface="Courier New"/>
              </a:rPr>
              <a:t>tenGigabitEthernet</a:t>
            </a:r>
            <a:r>
              <a:rPr kumimoji="1" lang="en-US" altLang="ja-JP" sz="650">
                <a:solidFill>
                  <a:schemeClr val="tx1"/>
                </a:solidFill>
                <a:ea typeface="MS PGothic"/>
                <a:cs typeface="Courier New"/>
              </a:rPr>
              <a:t> 1/0/39-40</a:t>
            </a:r>
            <a:endParaRPr lang="en-US" altLang="ja-JP" sz="650">
              <a:solidFill>
                <a:schemeClr val="tx1"/>
              </a:solidFill>
              <a:ea typeface="MS PGothic"/>
              <a:cs typeface="Courier New"/>
            </a:endParaRPr>
          </a:p>
          <a:p>
            <a:r>
              <a:rPr kumimoji="1" lang="en-US" altLang="ja-JP" sz="650">
                <a:solidFill>
                  <a:schemeClr val="tx1"/>
                </a:solidFill>
                <a:ea typeface="MS PGothic"/>
                <a:cs typeface="Courier New"/>
              </a:rPr>
              <a:t>Switch(config-if-range)#</a:t>
            </a:r>
            <a:endParaRPr lang="en-US" altLang="ja-JP" sz="650">
              <a:solidFill>
                <a:schemeClr val="tx1"/>
              </a:solidFill>
              <a:ea typeface="MS PGothic"/>
              <a:cs typeface="Courier New"/>
            </a:endParaRPr>
          </a:p>
          <a:p>
            <a:r>
              <a:rPr kumimoji="1" lang="en-US" altLang="ja-JP" sz="650">
                <a:solidFill>
                  <a:schemeClr val="tx1"/>
                </a:solidFill>
                <a:ea typeface="MS PGothic"/>
                <a:cs typeface="Courier New"/>
              </a:rPr>
              <a:t>Switch(config-if-range)#</a:t>
            </a:r>
            <a:r>
              <a:rPr kumimoji="1" lang="en-US" altLang="ja-JP" sz="650" err="1">
                <a:solidFill>
                  <a:schemeClr val="tx1"/>
                </a:solidFill>
                <a:ea typeface="MS PGothic"/>
                <a:cs typeface="Courier New"/>
              </a:rPr>
              <a:t>stackwise</a:t>
            </a:r>
            <a:r>
              <a:rPr kumimoji="1" lang="en-US" altLang="ja-JP" sz="650">
                <a:solidFill>
                  <a:schemeClr val="tx1"/>
                </a:solidFill>
                <a:ea typeface="MS PGothic"/>
                <a:cs typeface="Courier New"/>
              </a:rPr>
              <a:t>-virtual link 1</a:t>
            </a:r>
            <a:endParaRPr lang="en-US" altLang="ja-JP" sz="650">
              <a:solidFill>
                <a:schemeClr val="tx1"/>
              </a:solidFill>
              <a:ea typeface="MS PGothic"/>
              <a:cs typeface="Courier New"/>
            </a:endParaRPr>
          </a:p>
          <a:p>
            <a:r>
              <a:rPr kumimoji="1" lang="en-US" altLang="ja-JP" sz="650">
                <a:solidFill>
                  <a:schemeClr val="tx1"/>
                </a:solidFill>
                <a:ea typeface="MS PGothic"/>
                <a:cs typeface="Courier New"/>
              </a:rPr>
              <a:t>WARNING: All the extraneous configurations will be removed for TenGigabitEthernet1/0/39 on reboot</a:t>
            </a:r>
            <a:endParaRPr lang="en-US" altLang="ja-JP" sz="650">
              <a:solidFill>
                <a:schemeClr val="tx1"/>
              </a:solidFill>
              <a:ea typeface="MS PGothic"/>
              <a:cs typeface="Courier New"/>
            </a:endParaRPr>
          </a:p>
          <a:p>
            <a:r>
              <a:rPr kumimoji="1" lang="en-US" altLang="ja-JP" sz="650">
                <a:solidFill>
                  <a:schemeClr val="tx1"/>
                </a:solidFill>
                <a:ea typeface="MS PGothic"/>
                <a:cs typeface="Courier New"/>
              </a:rPr>
              <a:t>INFO: Upon reboot, the config will be part of running config but not part of start up config.</a:t>
            </a:r>
            <a:endParaRPr lang="en-US" altLang="ja-JP" sz="650">
              <a:solidFill>
                <a:schemeClr val="tx1"/>
              </a:solidFill>
              <a:ea typeface="MS PGothic"/>
              <a:cs typeface="Courier New"/>
            </a:endParaRPr>
          </a:p>
          <a:p>
            <a:r>
              <a:rPr kumimoji="1" lang="en-US" altLang="ja-JP" sz="650">
                <a:solidFill>
                  <a:schemeClr val="tx1"/>
                </a:solidFill>
                <a:ea typeface="MS PGothic"/>
                <a:cs typeface="Courier New"/>
              </a:rPr>
              <a:t>WARNING: All the extraneous configurations will be removed for TenGigabitEthernet1/0/40 on reboot</a:t>
            </a:r>
            <a:endParaRPr lang="en-US" altLang="ja-JP" sz="650">
              <a:solidFill>
                <a:schemeClr val="tx1"/>
              </a:solidFill>
              <a:ea typeface="MS PGothic"/>
              <a:cs typeface="Courier New"/>
            </a:endParaRPr>
          </a:p>
          <a:p>
            <a:r>
              <a:rPr kumimoji="1" lang="en-US" altLang="ja-JP" sz="650">
                <a:solidFill>
                  <a:schemeClr val="tx1"/>
                </a:solidFill>
                <a:ea typeface="MS PGothic"/>
                <a:cs typeface="Courier New"/>
              </a:rPr>
              <a:t>INFO: Upon reboot, the config will be part of running config but not part of start up config.</a:t>
            </a:r>
            <a:endParaRPr lang="en-US" altLang="ja-JP" sz="650">
              <a:solidFill>
                <a:schemeClr val="tx1"/>
              </a:solidFill>
              <a:ea typeface="MS PGothic"/>
              <a:cs typeface="Courier New"/>
            </a:endParaRPr>
          </a:p>
          <a:p>
            <a:r>
              <a:rPr kumimoji="1" lang="en-US" altLang="ja-JP" sz="650">
                <a:solidFill>
                  <a:schemeClr val="tx1"/>
                </a:solidFill>
                <a:ea typeface="MS PGothic"/>
                <a:cs typeface="Courier New"/>
              </a:rPr>
              <a:t>Switch(config-if-range)#exit</a:t>
            </a:r>
            <a:endParaRPr lang="en-US" altLang="ja-JP" sz="650">
              <a:solidFill>
                <a:schemeClr val="tx1"/>
              </a:solidFill>
              <a:ea typeface="MS PGothic"/>
              <a:cs typeface="Courier New"/>
            </a:endParaRPr>
          </a:p>
          <a:p>
            <a:r>
              <a:rPr kumimoji="1" lang="en-US" altLang="ja-JP" sz="650">
                <a:solidFill>
                  <a:schemeClr val="tx1"/>
                </a:solidFill>
                <a:ea typeface="MS PGothic"/>
                <a:cs typeface="Courier New"/>
              </a:rPr>
              <a:t>Switch(config)#</a:t>
            </a:r>
            <a:endParaRPr lang="en-US" altLang="ja-JP" sz="650">
              <a:solidFill>
                <a:schemeClr val="tx1"/>
              </a:solidFill>
              <a:ea typeface="MS PGothic"/>
              <a:cs typeface="Courier New"/>
            </a:endParaRPr>
          </a:p>
          <a:p>
            <a:r>
              <a:rPr kumimoji="1" lang="en-US" altLang="ja-JP" sz="650">
                <a:solidFill>
                  <a:schemeClr val="tx1"/>
                </a:solidFill>
                <a:ea typeface="MS PGothic"/>
                <a:cs typeface="Courier New"/>
              </a:rPr>
              <a:t>Switch(config)#interface range </a:t>
            </a:r>
            <a:r>
              <a:rPr kumimoji="1" lang="en-US" altLang="ja-JP" sz="650" err="1">
                <a:solidFill>
                  <a:schemeClr val="tx1"/>
                </a:solidFill>
                <a:ea typeface="MS PGothic"/>
                <a:cs typeface="Courier New"/>
              </a:rPr>
              <a:t>tenGigabitEthernet</a:t>
            </a:r>
            <a:r>
              <a:rPr kumimoji="1" lang="en-US" altLang="ja-JP" sz="650">
                <a:solidFill>
                  <a:schemeClr val="tx1"/>
                </a:solidFill>
                <a:ea typeface="MS PGothic"/>
                <a:cs typeface="Courier New"/>
              </a:rPr>
              <a:t> 1/0/37-38</a:t>
            </a:r>
            <a:endParaRPr lang="en-US" altLang="ja-JP" sz="650">
              <a:solidFill>
                <a:schemeClr val="tx1"/>
              </a:solidFill>
              <a:ea typeface="MS PGothic"/>
              <a:cs typeface="Courier New"/>
            </a:endParaRPr>
          </a:p>
          <a:p>
            <a:r>
              <a:rPr kumimoji="1" lang="en-US" altLang="ja-JP" sz="650">
                <a:solidFill>
                  <a:schemeClr val="tx1"/>
                </a:solidFill>
                <a:ea typeface="MS PGothic"/>
                <a:cs typeface="Courier New"/>
              </a:rPr>
              <a:t>Switch(config-if-range)#</a:t>
            </a:r>
            <a:r>
              <a:rPr kumimoji="1" lang="en-US" altLang="ja-JP" sz="650" err="1">
                <a:solidFill>
                  <a:schemeClr val="tx1"/>
                </a:solidFill>
                <a:ea typeface="MS PGothic"/>
                <a:cs typeface="Courier New"/>
              </a:rPr>
              <a:t>stackwise</a:t>
            </a:r>
            <a:r>
              <a:rPr kumimoji="1" lang="en-US" altLang="ja-JP" sz="650">
                <a:solidFill>
                  <a:schemeClr val="tx1"/>
                </a:solidFill>
                <a:ea typeface="MS PGothic"/>
                <a:cs typeface="Courier New"/>
              </a:rPr>
              <a:t>-virtual dual-active-detection </a:t>
            </a:r>
            <a:endParaRPr lang="en-US" altLang="ja-JP" sz="650">
              <a:solidFill>
                <a:schemeClr val="tx1"/>
              </a:solidFill>
              <a:ea typeface="MS PGothic" panose="020B0600070205080204" pitchFamily="34" charset="-128"/>
              <a:cs typeface="Courier New" panose="02070309020205020404" pitchFamily="49" charset="0"/>
            </a:endParaRPr>
          </a:p>
          <a:p>
            <a:r>
              <a:rPr kumimoji="1" lang="en-US" altLang="ja-JP" sz="650">
                <a:solidFill>
                  <a:schemeClr val="tx1"/>
                </a:solidFill>
                <a:ea typeface="MS PGothic"/>
                <a:cs typeface="Courier New"/>
              </a:rPr>
              <a:t>WARNING: All the extraneous configurations will be removed for TenGigabitEthernet1/0/37 on reboot.</a:t>
            </a:r>
            <a:endParaRPr lang="en-US" altLang="ja-JP" sz="650">
              <a:solidFill>
                <a:schemeClr val="tx1"/>
              </a:solidFill>
              <a:ea typeface="MS PGothic"/>
              <a:cs typeface="Courier New"/>
            </a:endParaRPr>
          </a:p>
          <a:p>
            <a:r>
              <a:rPr kumimoji="1" lang="en-US" altLang="ja-JP" sz="650">
                <a:solidFill>
                  <a:schemeClr val="tx1"/>
                </a:solidFill>
                <a:ea typeface="MS PGothic"/>
                <a:cs typeface="Courier New"/>
              </a:rPr>
              <a:t>INFO: Upon reboot, the config will be part of running config but not part of start up config.</a:t>
            </a:r>
            <a:endParaRPr lang="en-US" altLang="ja-JP" sz="650">
              <a:solidFill>
                <a:schemeClr val="tx1"/>
              </a:solidFill>
              <a:ea typeface="MS PGothic"/>
              <a:cs typeface="Courier New"/>
            </a:endParaRPr>
          </a:p>
          <a:p>
            <a:r>
              <a:rPr kumimoji="1" lang="en-US" altLang="ja-JP" sz="650">
                <a:solidFill>
                  <a:schemeClr val="tx1"/>
                </a:solidFill>
                <a:ea typeface="MS PGothic"/>
                <a:cs typeface="Courier New"/>
              </a:rPr>
              <a:t>WARNING: All the extraneous configurations will be removed for TenGigabitEthernet1/0/38 on reboot.</a:t>
            </a:r>
            <a:endParaRPr lang="en-US" altLang="ja-JP" sz="650">
              <a:solidFill>
                <a:schemeClr val="tx1"/>
              </a:solidFill>
              <a:ea typeface="MS PGothic"/>
              <a:cs typeface="Courier New"/>
            </a:endParaRPr>
          </a:p>
          <a:p>
            <a:r>
              <a:rPr kumimoji="1" lang="en-US" altLang="ja-JP" sz="650">
                <a:solidFill>
                  <a:schemeClr val="tx1"/>
                </a:solidFill>
                <a:ea typeface="MS PGothic"/>
                <a:cs typeface="Courier New"/>
              </a:rPr>
              <a:t>INFO: Upon reboot, the config will be part of running config but not part of start up config.</a:t>
            </a:r>
            <a:endParaRPr lang="en-US" altLang="ja-JP" sz="650">
              <a:solidFill>
                <a:schemeClr val="tx1"/>
              </a:solidFill>
              <a:ea typeface="MS PGothic"/>
              <a:cs typeface="Courier New"/>
            </a:endParaRPr>
          </a:p>
          <a:p>
            <a:r>
              <a:rPr kumimoji="1" lang="en-US" altLang="ja-JP" sz="650">
                <a:solidFill>
                  <a:schemeClr val="tx1"/>
                </a:solidFill>
                <a:ea typeface="MS PGothic"/>
                <a:cs typeface="Courier New"/>
              </a:rPr>
              <a:t>Switch(config-if-range)#exit</a:t>
            </a:r>
            <a:endParaRPr lang="en-US" altLang="ja-JP" sz="650">
              <a:solidFill>
                <a:schemeClr val="tx1"/>
              </a:solidFill>
              <a:ea typeface="MS PGothic"/>
              <a:cs typeface="Courier New"/>
            </a:endParaRPr>
          </a:p>
          <a:p>
            <a:r>
              <a:rPr kumimoji="1" lang="en-US" altLang="ja-JP" sz="650">
                <a:solidFill>
                  <a:schemeClr val="tx1"/>
                </a:solidFill>
                <a:ea typeface="MS PGothic"/>
                <a:cs typeface="Courier New"/>
              </a:rPr>
              <a:t>Switch(config)#stack-mac persistent timer 0</a:t>
            </a:r>
            <a:endParaRPr lang="en-US" altLang="ja-JP" sz="650">
              <a:solidFill>
                <a:schemeClr val="tx1"/>
              </a:solidFill>
              <a:ea typeface="MS PGothic"/>
              <a:cs typeface="Courier New"/>
            </a:endParaRPr>
          </a:p>
          <a:p>
            <a:r>
              <a:rPr kumimoji="1" lang="en-US" altLang="ja-JP" sz="650">
                <a:solidFill>
                  <a:schemeClr val="tx1"/>
                </a:solidFill>
                <a:ea typeface="MS PGothic"/>
                <a:cs typeface="Courier New"/>
              </a:rPr>
              <a:t>WARNING: Stack MAC persistency timer value of 0 means that, after a </a:t>
            </a:r>
            <a:endParaRPr lang="en-US" altLang="ja-JP" sz="650">
              <a:solidFill>
                <a:schemeClr val="tx1"/>
              </a:solidFill>
              <a:ea typeface="MS PGothic" panose="020B0600070205080204" pitchFamily="34" charset="-128"/>
              <a:cs typeface="Courier New" panose="02070309020205020404" pitchFamily="49" charset="0"/>
            </a:endParaRPr>
          </a:p>
          <a:p>
            <a:r>
              <a:rPr kumimoji="1" lang="en-US" altLang="ja-JP" sz="650">
                <a:solidFill>
                  <a:schemeClr val="tx1"/>
                </a:solidFill>
                <a:ea typeface="MS PGothic"/>
                <a:cs typeface="Courier New"/>
              </a:rPr>
              <a:t>WARNING: master switchover, the  current  stack-mac  will  continue </a:t>
            </a:r>
            <a:endParaRPr lang="en-US" altLang="ja-JP" sz="650">
              <a:solidFill>
                <a:schemeClr val="tx1"/>
              </a:solidFill>
              <a:ea typeface="MS PGothic" panose="020B0600070205080204" pitchFamily="34" charset="-128"/>
              <a:cs typeface="Courier New" panose="02070309020205020404" pitchFamily="49" charset="0"/>
            </a:endParaRPr>
          </a:p>
          <a:p>
            <a:r>
              <a:rPr kumimoji="1" lang="en-US" altLang="ja-JP" sz="650">
                <a:solidFill>
                  <a:schemeClr val="tx1"/>
                </a:solidFill>
                <a:ea typeface="MS PGothic"/>
                <a:cs typeface="Courier New"/>
              </a:rPr>
              <a:t>WARNING: to be used indefinitely.</a:t>
            </a:r>
            <a:endParaRPr lang="en-US" altLang="ja-JP" sz="650">
              <a:solidFill>
                <a:schemeClr val="tx1"/>
              </a:solidFill>
              <a:ea typeface="MS PGothic"/>
              <a:cs typeface="Courier New"/>
            </a:endParaRPr>
          </a:p>
          <a:p>
            <a:r>
              <a:rPr kumimoji="1" lang="en-US" altLang="ja-JP" sz="650">
                <a:solidFill>
                  <a:schemeClr val="tx1"/>
                </a:solidFill>
                <a:ea typeface="MS PGothic"/>
                <a:cs typeface="Courier New"/>
              </a:rPr>
              <a:t>WARNING: The  Network  Administrators must  make  sure that the old </a:t>
            </a:r>
            <a:endParaRPr lang="en-US" altLang="ja-JP" sz="650">
              <a:solidFill>
                <a:schemeClr val="tx1"/>
              </a:solidFill>
              <a:ea typeface="MS PGothic" panose="020B0600070205080204" pitchFamily="34" charset="-128"/>
              <a:cs typeface="Courier New" panose="02070309020205020404" pitchFamily="49" charset="0"/>
            </a:endParaRPr>
          </a:p>
          <a:p>
            <a:r>
              <a:rPr kumimoji="1" lang="en-US" altLang="ja-JP" sz="650">
                <a:solidFill>
                  <a:schemeClr val="tx1"/>
                </a:solidFill>
                <a:ea typeface="MS PGothic"/>
                <a:cs typeface="Courier New"/>
              </a:rPr>
              <a:t>WARNING: stack-mac  does  not  appear  elsewhere in this network</a:t>
            </a:r>
            <a:endParaRPr lang="en-US" altLang="ja-JP" sz="650">
              <a:solidFill>
                <a:schemeClr val="tx1"/>
              </a:solidFill>
              <a:ea typeface="MS PGothic"/>
              <a:cs typeface="Courier New"/>
            </a:endParaRPr>
          </a:p>
          <a:p>
            <a:r>
              <a:rPr kumimoji="1" lang="en-US" altLang="ja-JP" sz="650">
                <a:solidFill>
                  <a:schemeClr val="tx1"/>
                </a:solidFill>
                <a:ea typeface="MS PGothic"/>
                <a:cs typeface="Courier New"/>
              </a:rPr>
              <a:t>WARNING: domain. If it does, user traffic may be blackholed.</a:t>
            </a:r>
            <a:endParaRPr lang="en-US" altLang="ja-JP" sz="650">
              <a:solidFill>
                <a:schemeClr val="tx1"/>
              </a:solidFill>
              <a:ea typeface="MS PGothic"/>
              <a:cs typeface="Courier New"/>
            </a:endParaRPr>
          </a:p>
          <a:p>
            <a:r>
              <a:rPr kumimoji="1" lang="en-US" altLang="ja-JP" sz="650">
                <a:solidFill>
                  <a:schemeClr val="tx1"/>
                </a:solidFill>
                <a:ea typeface="MS PGothic"/>
                <a:cs typeface="Courier New"/>
              </a:rPr>
              <a:t>Switch(config)#exit</a:t>
            </a:r>
            <a:endParaRPr lang="en-US" altLang="ja-JP" sz="650">
              <a:solidFill>
                <a:schemeClr val="tx1"/>
              </a:solidFill>
              <a:ea typeface="MS PGothic"/>
              <a:cs typeface="Courier New"/>
            </a:endParaRPr>
          </a:p>
          <a:p>
            <a:r>
              <a:rPr kumimoji="1" lang="en-US" altLang="ja-JP" sz="650" err="1">
                <a:solidFill>
                  <a:schemeClr val="tx1"/>
                </a:solidFill>
                <a:ea typeface="MS PGothic"/>
                <a:cs typeface="Courier New"/>
              </a:rPr>
              <a:t>Switch#copy</a:t>
            </a:r>
            <a:r>
              <a:rPr kumimoji="1" lang="en-US" altLang="ja-JP" sz="650">
                <a:solidFill>
                  <a:schemeClr val="tx1"/>
                </a:solidFill>
                <a:ea typeface="MS PGothic"/>
                <a:cs typeface="Courier New"/>
              </a:rPr>
              <a:t> running-config startup-config</a:t>
            </a:r>
            <a:endParaRPr lang="en-US" altLang="ja-JP" sz="650">
              <a:solidFill>
                <a:schemeClr val="tx1"/>
              </a:solidFill>
              <a:ea typeface="MS PGothic"/>
              <a:cs typeface="Courier New"/>
            </a:endParaRPr>
          </a:p>
          <a:p>
            <a:r>
              <a:rPr kumimoji="1" lang="en-US" altLang="ja-JP" sz="650">
                <a:solidFill>
                  <a:schemeClr val="tx1"/>
                </a:solidFill>
                <a:ea typeface="MS PGothic"/>
                <a:cs typeface="Courier New"/>
              </a:rPr>
              <a:t>Destination filename [startup-config]? </a:t>
            </a:r>
            <a:endParaRPr lang="en-US" altLang="ja-JP" sz="650">
              <a:solidFill>
                <a:schemeClr val="tx1"/>
              </a:solidFill>
              <a:ea typeface="MS PGothic" panose="020B0600070205080204" pitchFamily="34" charset="-128"/>
              <a:cs typeface="Courier New" panose="02070309020205020404" pitchFamily="49" charset="0"/>
            </a:endParaRPr>
          </a:p>
          <a:p>
            <a:r>
              <a:rPr kumimoji="1" lang="en-US" altLang="ja-JP" sz="650">
                <a:solidFill>
                  <a:schemeClr val="tx1"/>
                </a:solidFill>
                <a:ea typeface="MS PGothic"/>
                <a:cs typeface="Courier New"/>
              </a:rPr>
              <a:t>Building configuration...</a:t>
            </a:r>
            <a:endParaRPr lang="en-US" altLang="ja-JP" sz="650">
              <a:solidFill>
                <a:schemeClr val="tx1"/>
              </a:solidFill>
              <a:ea typeface="MS PGothic"/>
              <a:cs typeface="Courier New"/>
            </a:endParaRPr>
          </a:p>
          <a:p>
            <a:r>
              <a:rPr kumimoji="1" lang="en-US" altLang="ja-JP" sz="650">
                <a:solidFill>
                  <a:schemeClr val="tx1"/>
                </a:solidFill>
                <a:ea typeface="MS PGothic"/>
                <a:cs typeface="Courier New"/>
              </a:rPr>
              <a:t>[OK]</a:t>
            </a:r>
            <a:endParaRPr lang="en-US" altLang="ja-JP" sz="650">
              <a:solidFill>
                <a:schemeClr val="tx1"/>
              </a:solidFill>
              <a:ea typeface="MS PGothic"/>
              <a:cs typeface="Courier New"/>
            </a:endParaRPr>
          </a:p>
          <a:p>
            <a:r>
              <a:rPr kumimoji="1" lang="en-US" altLang="ja-JP" sz="650" err="1">
                <a:solidFill>
                  <a:schemeClr val="tx1"/>
                </a:solidFill>
                <a:ea typeface="MS PGothic" panose="020B0600070205080204" pitchFamily="34" charset="-128"/>
                <a:cs typeface="Courier New" panose="02070309020205020404" pitchFamily="49" charset="0"/>
              </a:rPr>
              <a:t>Switch#save</a:t>
            </a:r>
            <a:endParaRPr kumimoji="1" lang="en-US" altLang="ja-JP" sz="650">
              <a:solidFill>
                <a:schemeClr val="tx1"/>
              </a:solidFill>
              <a:ea typeface="MS PGothic" panose="020B0600070205080204" pitchFamily="34" charset="-128"/>
              <a:cs typeface="Courier New" panose="02070309020205020404" pitchFamily="49" charset="0"/>
            </a:endParaRPr>
          </a:p>
          <a:p>
            <a:r>
              <a:rPr kumimoji="1" lang="en-US" altLang="ja-JP" sz="650" err="1">
                <a:solidFill>
                  <a:schemeClr val="tx1"/>
                </a:solidFill>
                <a:ea typeface="MS PGothic"/>
                <a:cs typeface="Courier New"/>
              </a:rPr>
              <a:t>Switch#reload</a:t>
            </a:r>
            <a:r>
              <a:rPr kumimoji="1" lang="en-US" altLang="ja-JP" sz="650">
                <a:solidFill>
                  <a:schemeClr val="tx1"/>
                </a:solidFill>
                <a:ea typeface="MS PGothic"/>
                <a:cs typeface="Courier New"/>
              </a:rPr>
              <a:t> </a:t>
            </a:r>
            <a:endParaRPr lang="en-US" altLang="ja-JP" sz="650">
              <a:solidFill>
                <a:schemeClr val="tx1"/>
              </a:solidFill>
              <a:ea typeface="MS PGothic" panose="020B0600070205080204" pitchFamily="34" charset="-128"/>
              <a:cs typeface="Courier New" panose="02070309020205020404" pitchFamily="49" charset="0"/>
            </a:endParaRPr>
          </a:p>
        </p:txBody>
      </p:sp>
      <p:sp>
        <p:nvSpPr>
          <p:cNvPr id="9" name="吹き出し: 線 10">
            <a:extLst>
              <a:ext uri="{FF2B5EF4-FFF2-40B4-BE49-F238E27FC236}">
                <a16:creationId xmlns:a16="http://schemas.microsoft.com/office/drawing/2014/main" id="{42269CCB-4534-FD4A-B81A-E1F66F97D185}"/>
              </a:ext>
            </a:extLst>
          </p:cNvPr>
          <p:cNvSpPr/>
          <p:nvPr/>
        </p:nvSpPr>
        <p:spPr>
          <a:xfrm>
            <a:off x="4075738" y="4458712"/>
            <a:ext cx="3007723" cy="243792"/>
          </a:xfrm>
          <a:prstGeom prst="callout1">
            <a:avLst>
              <a:gd name="adj1" fmla="val 54651"/>
              <a:gd name="adj2" fmla="val 734"/>
              <a:gd name="adj3" fmla="val 54024"/>
              <a:gd name="adj4" fmla="val -35207"/>
            </a:avLst>
          </a:prstGeom>
          <a:solidFill>
            <a:schemeClr val="accent1">
              <a:alpha val="15000"/>
            </a:schemeClr>
          </a:solidFill>
          <a:ln>
            <a:solidFill>
              <a:schemeClr val="accent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defTabSz="685800" fontAlgn="auto">
              <a:spcBef>
                <a:spcPts val="0"/>
              </a:spcBef>
              <a:spcAft>
                <a:spcPts val="0"/>
              </a:spcAft>
              <a:defRPr/>
            </a:pPr>
            <a:r>
              <a:rPr kumimoji="1" lang="en-US" altLang="ja-JP" sz="1050">
                <a:solidFill>
                  <a:srgbClr val="282828"/>
                </a:solidFill>
                <a:ea typeface="MS PGothic" panose="020B0600070205080204" pitchFamily="34" charset="-128"/>
              </a:rPr>
              <a:t> reload </a:t>
            </a:r>
            <a:r>
              <a:rPr kumimoji="1" lang="ja-JP" altLang="en-US" sz="1050">
                <a:solidFill>
                  <a:srgbClr val="282828"/>
                </a:solidFill>
                <a:ea typeface="MS PGothic" panose="020B0600070205080204" pitchFamily="34" charset="-128"/>
              </a:rPr>
              <a:t>実施後 </a:t>
            </a:r>
            <a:r>
              <a:rPr kumimoji="1" lang="en-US" altLang="ja-JP" sz="1050">
                <a:solidFill>
                  <a:srgbClr val="282828"/>
                </a:solidFill>
                <a:ea typeface="MS PGothic" panose="020B0600070205080204" pitchFamily="34" charset="-128"/>
              </a:rPr>
              <a:t>2 </a:t>
            </a:r>
            <a:r>
              <a:rPr kumimoji="1" lang="ja-JP" altLang="en-US" sz="1050">
                <a:solidFill>
                  <a:srgbClr val="282828"/>
                </a:solidFill>
                <a:ea typeface="MS PGothic" panose="020B0600070205080204" pitchFamily="34" charset="-128"/>
              </a:rPr>
              <a:t>台目の設定に移る　</a:t>
            </a:r>
          </a:p>
        </p:txBody>
      </p:sp>
      <p:sp>
        <p:nvSpPr>
          <p:cNvPr id="10" name="Slide Number Placeholder 4">
            <a:extLst>
              <a:ext uri="{FF2B5EF4-FFF2-40B4-BE49-F238E27FC236}">
                <a16:creationId xmlns:a16="http://schemas.microsoft.com/office/drawing/2014/main" id="{E5150D44-B26F-6545-8859-744BF8A73F5A}"/>
              </a:ext>
            </a:extLst>
          </p:cNvPr>
          <p:cNvSpPr>
            <a:spLocks noGrp="1"/>
          </p:cNvSpPr>
          <p:nvPr>
            <p:ph type="sldNum" sz="quarter" idx="4294967295"/>
          </p:nvPr>
        </p:nvSpPr>
        <p:spPr>
          <a:xfrm>
            <a:off x="8648700" y="4884738"/>
            <a:ext cx="495300" cy="274637"/>
          </a:xfrm>
          <a:prstGeom prst="rect">
            <a:avLst/>
          </a:prstGeom>
        </p:spPr>
        <p:txBody>
          <a:bodyPr>
            <a:noAutofit/>
          </a:bodyPr>
          <a:lstStyle/>
          <a:p>
            <a:fld id="{3945D0FD-48F1-4D72-80C5-FFB60B92A834}" type="slidenum">
              <a:rPr lang="en-US" sz="900" smtClean="0">
                <a:latin typeface="+mn-lt"/>
                <a:ea typeface="MS PGothic" panose="020B0600070205080204" pitchFamily="34" charset="-128"/>
              </a:rPr>
              <a:pPr/>
              <a:t>81</a:t>
            </a:fld>
            <a:endParaRPr lang="en-US" sz="900">
              <a:latin typeface="+mn-lt"/>
              <a:ea typeface="MS PGothic" panose="020B0600070205080204" pitchFamily="34" charset="-128"/>
            </a:endParaRPr>
          </a:p>
        </p:txBody>
      </p:sp>
    </p:spTree>
    <p:extLst>
      <p:ext uri="{BB962C8B-B14F-4D97-AF65-F5344CB8AC3E}">
        <p14:creationId xmlns:p14="http://schemas.microsoft.com/office/powerpoint/2010/main" val="3470840393"/>
      </p:ext>
    </p:extLst>
  </p:cSld>
  <p:clrMapOvr>
    <a:masterClrMapping/>
  </p:clrMapOvr>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B4E46717-193D-964E-B331-2B7326FCC372}"/>
              </a:ext>
            </a:extLst>
          </p:cNvPr>
          <p:cNvSpPr>
            <a:spLocks noGrp="1"/>
          </p:cNvSpPr>
          <p:nvPr>
            <p:ph type="title"/>
          </p:nvPr>
        </p:nvSpPr>
        <p:spPr/>
        <p:txBody>
          <a:bodyPr anchor="t"/>
          <a:lstStyle/>
          <a:p>
            <a:r>
              <a:rPr lang="en-US" err="1">
                <a:latin typeface="+mn-lt"/>
                <a:ea typeface="MS PGothic" panose="020B0600070205080204" pitchFamily="34" charset="-128"/>
              </a:rPr>
              <a:t>StackWise</a:t>
            </a:r>
            <a:r>
              <a:rPr lang="en-US">
                <a:latin typeface="+mn-lt"/>
                <a:ea typeface="MS PGothic" panose="020B0600070205080204" pitchFamily="34" charset="-128"/>
              </a:rPr>
              <a:t> Virtual</a:t>
            </a:r>
          </a:p>
        </p:txBody>
      </p:sp>
      <p:sp>
        <p:nvSpPr>
          <p:cNvPr id="5" name="Text Placeholder 4">
            <a:extLst>
              <a:ext uri="{FF2B5EF4-FFF2-40B4-BE49-F238E27FC236}">
                <a16:creationId xmlns:a16="http://schemas.microsoft.com/office/drawing/2014/main" id="{A9F797BE-25B5-8A46-B6B8-37C32BBAD93F}"/>
              </a:ext>
            </a:extLst>
          </p:cNvPr>
          <p:cNvSpPr>
            <a:spLocks noGrp="1"/>
          </p:cNvSpPr>
          <p:nvPr>
            <p:ph type="body" sz="quarter" idx="11"/>
          </p:nvPr>
        </p:nvSpPr>
        <p:spPr/>
        <p:txBody>
          <a:bodyPr anchor="b"/>
          <a:lstStyle/>
          <a:p>
            <a:r>
              <a:rPr lang="en-US" altLang="ja-JP" sz="1600">
                <a:ea typeface="MS PGothic" panose="020B0600070205080204" pitchFamily="34" charset="-128"/>
              </a:rPr>
              <a:t>SWV </a:t>
            </a:r>
            <a:r>
              <a:rPr lang="ja-JP" altLang="en-US" sz="1600">
                <a:ea typeface="MS PGothic" panose="020B0600070205080204" pitchFamily="34" charset="-128"/>
              </a:rPr>
              <a:t>設定②</a:t>
            </a:r>
            <a:endParaRPr lang="en-US" altLang="ja-JP" sz="1600">
              <a:ea typeface="MS PGothic" panose="020B0600070205080204" pitchFamily="34" charset="-128"/>
            </a:endParaRPr>
          </a:p>
        </p:txBody>
      </p:sp>
      <p:sp>
        <p:nvSpPr>
          <p:cNvPr id="6" name="Text Placeholder 5">
            <a:extLst>
              <a:ext uri="{FF2B5EF4-FFF2-40B4-BE49-F238E27FC236}">
                <a16:creationId xmlns:a16="http://schemas.microsoft.com/office/drawing/2014/main" id="{AD0CEF74-413B-8F45-AD7F-1418652859F4}"/>
              </a:ext>
            </a:extLst>
          </p:cNvPr>
          <p:cNvSpPr>
            <a:spLocks noGrp="1"/>
          </p:cNvSpPr>
          <p:nvPr>
            <p:ph type="body" sz="quarter" idx="12"/>
          </p:nvPr>
        </p:nvSpPr>
        <p:spPr/>
        <p:txBody>
          <a:bodyPr/>
          <a:lstStyle/>
          <a:p>
            <a:r>
              <a:rPr lang="en-US">
                <a:ea typeface="MS PGothic" panose="020B0600070205080204" pitchFamily="34" charset="-128"/>
              </a:rPr>
              <a:t>3.1  Stack</a:t>
            </a:r>
          </a:p>
        </p:txBody>
      </p:sp>
      <p:sp>
        <p:nvSpPr>
          <p:cNvPr id="7" name="テキスト ボックス 6">
            <a:extLst>
              <a:ext uri="{FF2B5EF4-FFF2-40B4-BE49-F238E27FC236}">
                <a16:creationId xmlns:a16="http://schemas.microsoft.com/office/drawing/2014/main" id="{6E45782A-482F-4ABA-8D2B-68AA5CF56DC5}"/>
              </a:ext>
            </a:extLst>
          </p:cNvPr>
          <p:cNvSpPr txBox="1"/>
          <p:nvPr/>
        </p:nvSpPr>
        <p:spPr>
          <a:xfrm>
            <a:off x="2286000" y="1219446"/>
            <a:ext cx="6629400" cy="3578032"/>
          </a:xfrm>
          <a:prstGeom prst="rect">
            <a:avLst/>
          </a:prstGeom>
          <a:solidFill>
            <a:schemeClr val="bg2">
              <a:lumMod val="95000"/>
            </a:schemeClr>
          </a:solidFill>
          <a:ln>
            <a:noFill/>
          </a:ln>
        </p:spPr>
        <p:style>
          <a:lnRef idx="0">
            <a:scrgbClr r="0" g="0" b="0"/>
          </a:lnRef>
          <a:fillRef idx="0">
            <a:scrgbClr r="0" g="0" b="0"/>
          </a:fillRef>
          <a:effectRef idx="0">
            <a:scrgbClr r="0" g="0" b="0"/>
          </a:effectRef>
          <a:fontRef idx="minor">
            <a:schemeClr val="accent4"/>
          </a:fontRef>
        </p:style>
        <p:txBody>
          <a:bodyPr wrap="square" rtlCol="0">
            <a:noAutofit/>
          </a:bodyPr>
          <a:lstStyle/>
          <a:p>
            <a:r>
              <a:rPr kumimoji="1" lang="en-US" altLang="ja-JP" sz="600" err="1">
                <a:solidFill>
                  <a:schemeClr val="tx1"/>
                </a:solidFill>
                <a:ea typeface="MS PGothic" panose="020B0600070205080204" pitchFamily="34" charset="-128"/>
              </a:rPr>
              <a:t>Switch#show</a:t>
            </a:r>
            <a:r>
              <a:rPr kumimoji="1" lang="en-US" altLang="ja-JP" sz="600">
                <a:solidFill>
                  <a:schemeClr val="tx1"/>
                </a:solidFill>
                <a:ea typeface="MS PGothic" panose="020B0600070205080204" pitchFamily="34" charset="-128"/>
              </a:rPr>
              <a:t> switch </a:t>
            </a:r>
          </a:p>
          <a:p>
            <a:r>
              <a:rPr kumimoji="1" lang="en-US" altLang="ja-JP" sz="600">
                <a:solidFill>
                  <a:schemeClr val="tx1"/>
                </a:solidFill>
                <a:ea typeface="MS PGothic" panose="020B0600070205080204" pitchFamily="34" charset="-128"/>
              </a:rPr>
              <a:t>Switch/Stack Mac Address : 0027.90bf.0c00 - Local Mac Address</a:t>
            </a:r>
          </a:p>
          <a:p>
            <a:r>
              <a:rPr kumimoji="1" lang="en-US" altLang="ja-JP" sz="600">
                <a:solidFill>
                  <a:schemeClr val="tx1"/>
                </a:solidFill>
                <a:ea typeface="MS PGothic" panose="020B0600070205080204" pitchFamily="34" charset="-128"/>
              </a:rPr>
              <a:t>Mac persistency wait time: Indefinite</a:t>
            </a:r>
          </a:p>
          <a:p>
            <a:r>
              <a:rPr kumimoji="1" lang="en-US" altLang="ja-JP" sz="600">
                <a:solidFill>
                  <a:schemeClr val="tx1"/>
                </a:solidFill>
                <a:ea typeface="MS PGothic" panose="020B0600070205080204" pitchFamily="34" charset="-128"/>
              </a:rPr>
              <a:t>                                             H/W   Current</a:t>
            </a:r>
          </a:p>
          <a:p>
            <a:r>
              <a:rPr kumimoji="1" lang="en-US" altLang="ja-JP" sz="600">
                <a:solidFill>
                  <a:schemeClr val="tx1"/>
                </a:solidFill>
                <a:ea typeface="MS PGothic" panose="020B0600070205080204" pitchFamily="34" charset="-128"/>
              </a:rPr>
              <a:t>Switch#   Role    Mac Address     Priority Version  State </a:t>
            </a:r>
          </a:p>
          <a:p>
            <a:r>
              <a:rPr kumimoji="1" lang="en-US" altLang="ja-JP" sz="600">
                <a:solidFill>
                  <a:schemeClr val="tx1"/>
                </a:solidFill>
                <a:ea typeface="MS PGothic" panose="020B0600070205080204" pitchFamily="34" charset="-128"/>
              </a:rPr>
              <a:t>-------------------------------------------------------------------------------------</a:t>
            </a:r>
          </a:p>
          <a:p>
            <a:r>
              <a:rPr kumimoji="1" lang="en-US" altLang="ja-JP" sz="600">
                <a:solidFill>
                  <a:schemeClr val="tx1"/>
                </a:solidFill>
                <a:ea typeface="MS PGothic" panose="020B0600070205080204" pitchFamily="34" charset="-128"/>
              </a:rPr>
              <a:t>*1       Active   0027.90bf.0c00     15     V01     Ready                </a:t>
            </a:r>
          </a:p>
          <a:p>
            <a:r>
              <a:rPr kumimoji="1" lang="en-US" altLang="ja-JP" sz="600">
                <a:solidFill>
                  <a:schemeClr val="tx1"/>
                </a:solidFill>
                <a:ea typeface="MS PGothic" panose="020B0600070205080204" pitchFamily="34" charset="-128"/>
              </a:rPr>
              <a:t> 2       Standby  0027.90bf.0c80     14     V01     Ready                </a:t>
            </a:r>
          </a:p>
          <a:p>
            <a:r>
              <a:rPr kumimoji="1" lang="en-US" altLang="ja-JP" sz="600" err="1">
                <a:solidFill>
                  <a:schemeClr val="tx1"/>
                </a:solidFill>
                <a:ea typeface="MS PGothic" panose="020B0600070205080204" pitchFamily="34" charset="-128"/>
              </a:rPr>
              <a:t>Switch#show</a:t>
            </a:r>
            <a:r>
              <a:rPr kumimoji="1" lang="en-US" altLang="ja-JP" sz="600">
                <a:solidFill>
                  <a:schemeClr val="tx1"/>
                </a:solidFill>
                <a:ea typeface="MS PGothic" panose="020B0600070205080204" pitchFamily="34" charset="-128"/>
              </a:rPr>
              <a:t> </a:t>
            </a:r>
            <a:r>
              <a:rPr kumimoji="1" lang="en-US" altLang="ja-JP" sz="600" err="1">
                <a:solidFill>
                  <a:schemeClr val="tx1"/>
                </a:solidFill>
                <a:ea typeface="MS PGothic" panose="020B0600070205080204" pitchFamily="34" charset="-128"/>
              </a:rPr>
              <a:t>stackwise</a:t>
            </a:r>
            <a:r>
              <a:rPr kumimoji="1" lang="en-US" altLang="ja-JP" sz="600">
                <a:solidFill>
                  <a:schemeClr val="tx1"/>
                </a:solidFill>
                <a:ea typeface="MS PGothic" panose="020B0600070205080204" pitchFamily="34" charset="-128"/>
              </a:rPr>
              <a:t>-virtual </a:t>
            </a:r>
          </a:p>
          <a:p>
            <a:r>
              <a:rPr kumimoji="1" lang="en-US" altLang="ja-JP" sz="600" err="1">
                <a:solidFill>
                  <a:schemeClr val="tx1"/>
                </a:solidFill>
                <a:ea typeface="MS PGothic" panose="020B0600070205080204" pitchFamily="34" charset="-128"/>
              </a:rPr>
              <a:t>Stackwise</a:t>
            </a:r>
            <a:r>
              <a:rPr kumimoji="1" lang="en-US" altLang="ja-JP" sz="600">
                <a:solidFill>
                  <a:schemeClr val="tx1"/>
                </a:solidFill>
                <a:ea typeface="MS PGothic" panose="020B0600070205080204" pitchFamily="34" charset="-128"/>
              </a:rPr>
              <a:t> Virtual Configuration:</a:t>
            </a:r>
          </a:p>
          <a:p>
            <a:r>
              <a:rPr kumimoji="1" lang="en-US" altLang="ja-JP" sz="600">
                <a:solidFill>
                  <a:schemeClr val="tx1"/>
                </a:solidFill>
                <a:ea typeface="MS PGothic" panose="020B0600070205080204" pitchFamily="34" charset="-128"/>
              </a:rPr>
              <a:t>--------------------------------</a:t>
            </a:r>
          </a:p>
          <a:p>
            <a:r>
              <a:rPr kumimoji="1" lang="en-US" altLang="ja-JP" sz="600" err="1">
                <a:solidFill>
                  <a:schemeClr val="tx1"/>
                </a:solidFill>
                <a:ea typeface="MS PGothic" panose="020B0600070205080204" pitchFamily="34" charset="-128"/>
              </a:rPr>
              <a:t>Stackwise</a:t>
            </a:r>
            <a:r>
              <a:rPr kumimoji="1" lang="en-US" altLang="ja-JP" sz="600">
                <a:solidFill>
                  <a:schemeClr val="tx1"/>
                </a:solidFill>
                <a:ea typeface="MS PGothic" panose="020B0600070205080204" pitchFamily="34" charset="-128"/>
              </a:rPr>
              <a:t> Virtual : Enabled</a:t>
            </a:r>
          </a:p>
          <a:p>
            <a:r>
              <a:rPr kumimoji="1" lang="en-US" altLang="ja-JP" sz="600">
                <a:solidFill>
                  <a:schemeClr val="tx1"/>
                </a:solidFill>
                <a:ea typeface="MS PGothic" panose="020B0600070205080204" pitchFamily="34" charset="-128"/>
              </a:rPr>
              <a:t>Domain Number :	1  </a:t>
            </a:r>
          </a:p>
          <a:p>
            <a:endParaRPr kumimoji="1" lang="en-US" altLang="ja-JP" sz="600">
              <a:solidFill>
                <a:schemeClr val="tx1"/>
              </a:solidFill>
              <a:ea typeface="MS PGothic" panose="020B0600070205080204" pitchFamily="34" charset="-128"/>
            </a:endParaRPr>
          </a:p>
          <a:p>
            <a:r>
              <a:rPr kumimoji="1" lang="en-US" altLang="ja-JP" sz="600">
                <a:solidFill>
                  <a:schemeClr val="tx1"/>
                </a:solidFill>
                <a:ea typeface="MS PGothic" panose="020B0600070205080204" pitchFamily="34" charset="-128"/>
              </a:rPr>
              <a:t>Switch	</a:t>
            </a:r>
            <a:r>
              <a:rPr kumimoji="1" lang="en-US" altLang="ja-JP" sz="600" err="1">
                <a:solidFill>
                  <a:schemeClr val="tx1"/>
                </a:solidFill>
                <a:ea typeface="MS PGothic" panose="020B0600070205080204" pitchFamily="34" charset="-128"/>
              </a:rPr>
              <a:t>Stackwise</a:t>
            </a:r>
            <a:r>
              <a:rPr kumimoji="1" lang="en-US" altLang="ja-JP" sz="600">
                <a:solidFill>
                  <a:schemeClr val="tx1"/>
                </a:solidFill>
                <a:ea typeface="MS PGothic" panose="020B0600070205080204" pitchFamily="34" charset="-128"/>
              </a:rPr>
              <a:t> Virtual Link	Ports</a:t>
            </a:r>
          </a:p>
          <a:p>
            <a:r>
              <a:rPr kumimoji="1" lang="en-US" altLang="ja-JP" sz="600">
                <a:solidFill>
                  <a:schemeClr val="tx1"/>
                </a:solidFill>
                <a:ea typeface="MS PGothic" panose="020B0600070205080204" pitchFamily="34" charset="-128"/>
              </a:rPr>
              <a:t>------	----------------------	------</a:t>
            </a:r>
          </a:p>
          <a:p>
            <a:r>
              <a:rPr kumimoji="1" lang="en-US" altLang="ja-JP" sz="600">
                <a:solidFill>
                  <a:schemeClr val="tx1"/>
                </a:solidFill>
                <a:ea typeface="MS PGothic" panose="020B0600070205080204" pitchFamily="34" charset="-128"/>
              </a:rPr>
              <a:t>1    	1                   	TenGigabitEthernet1/0/39    </a:t>
            </a:r>
          </a:p>
          <a:p>
            <a:r>
              <a:rPr kumimoji="1" lang="en-US" altLang="ja-JP" sz="600">
                <a:solidFill>
                  <a:schemeClr val="tx1"/>
                </a:solidFill>
                <a:ea typeface="MS PGothic" panose="020B0600070205080204" pitchFamily="34" charset="-128"/>
              </a:rPr>
              <a:t>      	                      	TenGigabitEthernet1/0/40    </a:t>
            </a:r>
          </a:p>
          <a:p>
            <a:r>
              <a:rPr kumimoji="1" lang="en-US" altLang="ja-JP" sz="600">
                <a:solidFill>
                  <a:schemeClr val="tx1"/>
                </a:solidFill>
                <a:ea typeface="MS PGothic" panose="020B0600070205080204" pitchFamily="34" charset="-128"/>
              </a:rPr>
              <a:t>2    	1                   	TenGigabitEthernet2/0/39    </a:t>
            </a:r>
          </a:p>
          <a:p>
            <a:r>
              <a:rPr kumimoji="1" lang="en-US" altLang="ja-JP" sz="600">
                <a:solidFill>
                  <a:schemeClr val="tx1"/>
                </a:solidFill>
                <a:ea typeface="MS PGothic" panose="020B0600070205080204" pitchFamily="34" charset="-128"/>
              </a:rPr>
              <a:t>      	                      	TenGigabitEthernet2/0/40    </a:t>
            </a:r>
          </a:p>
          <a:p>
            <a:r>
              <a:rPr kumimoji="1" lang="en-US" altLang="ja-JP" sz="600">
                <a:solidFill>
                  <a:schemeClr val="tx1"/>
                </a:solidFill>
                <a:ea typeface="MS PGothic" panose="020B0600070205080204" pitchFamily="34" charset="-128"/>
              </a:rPr>
              <a:t>Switch# show </a:t>
            </a:r>
            <a:r>
              <a:rPr kumimoji="1" lang="en-US" altLang="ja-JP" sz="600" err="1">
                <a:solidFill>
                  <a:schemeClr val="tx1"/>
                </a:solidFill>
                <a:ea typeface="MS PGothic" panose="020B0600070205080204" pitchFamily="34" charset="-128"/>
              </a:rPr>
              <a:t>stackwise</a:t>
            </a:r>
            <a:r>
              <a:rPr kumimoji="1" lang="en-US" altLang="ja-JP" sz="600">
                <a:solidFill>
                  <a:schemeClr val="tx1"/>
                </a:solidFill>
                <a:ea typeface="MS PGothic" panose="020B0600070205080204" pitchFamily="34" charset="-128"/>
              </a:rPr>
              <a:t>-virtual link </a:t>
            </a:r>
          </a:p>
          <a:p>
            <a:r>
              <a:rPr kumimoji="1" lang="en-US" altLang="ja-JP" sz="600" err="1">
                <a:solidFill>
                  <a:schemeClr val="tx1"/>
                </a:solidFill>
                <a:ea typeface="MS PGothic" panose="020B0600070205080204" pitchFamily="34" charset="-128"/>
              </a:rPr>
              <a:t>Stackwise</a:t>
            </a:r>
            <a:r>
              <a:rPr kumimoji="1" lang="en-US" altLang="ja-JP" sz="600">
                <a:solidFill>
                  <a:schemeClr val="tx1"/>
                </a:solidFill>
                <a:ea typeface="MS PGothic" panose="020B0600070205080204" pitchFamily="34" charset="-128"/>
              </a:rPr>
              <a:t> Virtual Link(SVL) Information:</a:t>
            </a:r>
          </a:p>
          <a:p>
            <a:r>
              <a:rPr kumimoji="1" lang="en-US" altLang="ja-JP" sz="600">
                <a:solidFill>
                  <a:schemeClr val="tx1"/>
                </a:solidFill>
                <a:ea typeface="MS PGothic" panose="020B0600070205080204" pitchFamily="34" charset="-128"/>
              </a:rPr>
              <a:t>----------------------------------------</a:t>
            </a:r>
          </a:p>
          <a:p>
            <a:r>
              <a:rPr kumimoji="1" lang="en-US" altLang="ja-JP" sz="600">
                <a:solidFill>
                  <a:schemeClr val="tx1"/>
                </a:solidFill>
                <a:ea typeface="MS PGothic" panose="020B0600070205080204" pitchFamily="34" charset="-128"/>
              </a:rPr>
              <a:t>Flags:</a:t>
            </a:r>
          </a:p>
          <a:p>
            <a:r>
              <a:rPr kumimoji="1" lang="en-US" altLang="ja-JP" sz="600">
                <a:solidFill>
                  <a:schemeClr val="tx1"/>
                </a:solidFill>
                <a:ea typeface="MS PGothic" panose="020B0600070205080204" pitchFamily="34" charset="-128"/>
              </a:rPr>
              <a:t>------</a:t>
            </a:r>
          </a:p>
          <a:p>
            <a:r>
              <a:rPr kumimoji="1" lang="en-US" altLang="ja-JP" sz="600">
                <a:solidFill>
                  <a:schemeClr val="tx1"/>
                </a:solidFill>
                <a:ea typeface="MS PGothic" panose="020B0600070205080204" pitchFamily="34" charset="-128"/>
              </a:rPr>
              <a:t>Link Status</a:t>
            </a:r>
          </a:p>
          <a:p>
            <a:r>
              <a:rPr kumimoji="1" lang="en-US" altLang="ja-JP" sz="600">
                <a:solidFill>
                  <a:schemeClr val="tx1"/>
                </a:solidFill>
                <a:ea typeface="MS PGothic" panose="020B0600070205080204" pitchFamily="34" charset="-128"/>
              </a:rPr>
              <a:t>-----------</a:t>
            </a:r>
          </a:p>
          <a:p>
            <a:r>
              <a:rPr kumimoji="1" lang="en-US" altLang="ja-JP" sz="600">
                <a:solidFill>
                  <a:schemeClr val="tx1"/>
                </a:solidFill>
                <a:ea typeface="MS PGothic" panose="020B0600070205080204" pitchFamily="34" charset="-128"/>
              </a:rPr>
              <a:t>U-Up D-Down</a:t>
            </a:r>
          </a:p>
          <a:p>
            <a:r>
              <a:rPr kumimoji="1" lang="en-US" altLang="ja-JP" sz="600">
                <a:solidFill>
                  <a:schemeClr val="tx1"/>
                </a:solidFill>
                <a:ea typeface="MS PGothic" panose="020B0600070205080204" pitchFamily="34" charset="-128"/>
              </a:rPr>
              <a:t>Protocol Status</a:t>
            </a:r>
          </a:p>
          <a:p>
            <a:r>
              <a:rPr kumimoji="1" lang="en-US" altLang="ja-JP" sz="600">
                <a:solidFill>
                  <a:schemeClr val="tx1"/>
                </a:solidFill>
                <a:ea typeface="MS PGothic" panose="020B0600070205080204" pitchFamily="34" charset="-128"/>
              </a:rPr>
              <a:t>---------------</a:t>
            </a:r>
          </a:p>
          <a:p>
            <a:r>
              <a:rPr kumimoji="1" lang="en-US" altLang="ja-JP" sz="600">
                <a:solidFill>
                  <a:schemeClr val="tx1"/>
                </a:solidFill>
                <a:ea typeface="MS PGothic" panose="020B0600070205080204" pitchFamily="34" charset="-128"/>
              </a:rPr>
              <a:t>S-Suspended P-Pending E-Error T-Timeout R-Ready</a:t>
            </a:r>
          </a:p>
          <a:p>
            <a:r>
              <a:rPr kumimoji="1" lang="en-US" altLang="ja-JP" sz="600">
                <a:solidFill>
                  <a:schemeClr val="tx1"/>
                </a:solidFill>
                <a:ea typeface="MS PGothic" panose="020B0600070205080204" pitchFamily="34" charset="-128"/>
              </a:rPr>
              <a:t>-----------------------------------------------</a:t>
            </a:r>
          </a:p>
          <a:p>
            <a:r>
              <a:rPr kumimoji="1" lang="en-US" altLang="ja-JP" sz="600">
                <a:solidFill>
                  <a:schemeClr val="tx1"/>
                </a:solidFill>
                <a:ea typeface="MS PGothic" panose="020B0600070205080204" pitchFamily="34" charset="-128"/>
              </a:rPr>
              <a:t>Switch	SVL	Ports                    	Link-Status	Protocol-Status</a:t>
            </a:r>
          </a:p>
          <a:p>
            <a:r>
              <a:rPr kumimoji="1" lang="en-US" altLang="ja-JP" sz="600">
                <a:solidFill>
                  <a:schemeClr val="tx1"/>
                </a:solidFill>
                <a:ea typeface="MS PGothic" panose="020B0600070205080204" pitchFamily="34" charset="-128"/>
              </a:rPr>
              <a:t>------	---	-----                    	-----------	---------------</a:t>
            </a:r>
          </a:p>
          <a:p>
            <a:r>
              <a:rPr kumimoji="1" lang="en-US" altLang="ja-JP" sz="600">
                <a:solidFill>
                  <a:schemeClr val="tx1"/>
                </a:solidFill>
                <a:ea typeface="MS PGothic" panose="020B0600070205080204" pitchFamily="34" charset="-128"/>
              </a:rPr>
              <a:t>1    	1	TenGigabitEthernet1/0/39  	U          	R              </a:t>
            </a:r>
          </a:p>
          <a:p>
            <a:r>
              <a:rPr kumimoji="1" lang="en-US" altLang="ja-JP" sz="600">
                <a:solidFill>
                  <a:schemeClr val="tx1"/>
                </a:solidFill>
                <a:ea typeface="MS PGothic" panose="020B0600070205080204" pitchFamily="34" charset="-128"/>
              </a:rPr>
              <a:t>      	   	TenGigabitEthernet1/0/40  	U          	R              </a:t>
            </a:r>
          </a:p>
          <a:p>
            <a:r>
              <a:rPr kumimoji="1" lang="en-US" altLang="ja-JP" sz="600">
                <a:solidFill>
                  <a:schemeClr val="tx1"/>
                </a:solidFill>
                <a:ea typeface="MS PGothic" panose="020B0600070205080204" pitchFamily="34" charset="-128"/>
              </a:rPr>
              <a:t>2    	1	TenGigabitEthernet2/0/39  	U          	R              </a:t>
            </a:r>
          </a:p>
          <a:p>
            <a:r>
              <a:rPr kumimoji="1" lang="en-US" altLang="ja-JP" sz="600">
                <a:solidFill>
                  <a:schemeClr val="tx1"/>
                </a:solidFill>
                <a:ea typeface="MS PGothic" panose="020B0600070205080204" pitchFamily="34" charset="-128"/>
              </a:rPr>
              <a:t>      	   	TenGigabitEthernet2/0/40  	U          	R              </a:t>
            </a:r>
          </a:p>
          <a:p>
            <a:endParaRPr kumimoji="1" lang="en-US" altLang="ja-JP" sz="600">
              <a:solidFill>
                <a:schemeClr val="tx1"/>
              </a:solidFill>
              <a:ea typeface="MS PGothic" panose="020B0600070205080204" pitchFamily="34" charset="-128"/>
            </a:endParaRPr>
          </a:p>
        </p:txBody>
      </p:sp>
      <p:sp>
        <p:nvSpPr>
          <p:cNvPr id="11" name="テキスト ボックス 6">
            <a:extLst>
              <a:ext uri="{FF2B5EF4-FFF2-40B4-BE49-F238E27FC236}">
                <a16:creationId xmlns:a16="http://schemas.microsoft.com/office/drawing/2014/main" id="{CB73849F-B3B1-7A4F-BDCA-DA6B296F0A71}"/>
              </a:ext>
            </a:extLst>
          </p:cNvPr>
          <p:cNvSpPr txBox="1"/>
          <p:nvPr/>
        </p:nvSpPr>
        <p:spPr>
          <a:xfrm>
            <a:off x="228600" y="1201738"/>
            <a:ext cx="5443154" cy="276999"/>
          </a:xfrm>
          <a:prstGeom prst="rect">
            <a:avLst/>
          </a:prstGeom>
          <a:noFill/>
        </p:spPr>
        <p:txBody>
          <a:bodyPr wrap="square" rtlCol="0">
            <a:spAutoFit/>
          </a:bodyPr>
          <a:lstStyle/>
          <a:p>
            <a:pPr marL="171450" indent="-171450">
              <a:buFont typeface="Apple SD Gothic Neo Regular" panose="02000300000000000000" pitchFamily="2" charset="-127"/>
              <a:buChar char="◼"/>
            </a:pPr>
            <a:r>
              <a:rPr kumimoji="1" lang="en-US" altLang="ja-JP" sz="1200" b="1">
                <a:solidFill>
                  <a:schemeClr val="accent3"/>
                </a:solidFill>
                <a:latin typeface="+mn-lt"/>
                <a:ea typeface="MS PGothic" panose="020B0600070205080204" pitchFamily="34" charset="-128"/>
              </a:rPr>
              <a:t>SWV </a:t>
            </a:r>
            <a:r>
              <a:rPr kumimoji="1" lang="ja-JP" altLang="en-US" sz="1200" b="1">
                <a:solidFill>
                  <a:schemeClr val="accent3"/>
                </a:solidFill>
                <a:latin typeface="+mn-lt"/>
                <a:ea typeface="MS PGothic" panose="020B0600070205080204" pitchFamily="34" charset="-128"/>
              </a:rPr>
              <a:t>設定後の確認</a:t>
            </a:r>
          </a:p>
        </p:txBody>
      </p:sp>
      <p:sp>
        <p:nvSpPr>
          <p:cNvPr id="12" name="吹き出し: 線 10">
            <a:extLst>
              <a:ext uri="{FF2B5EF4-FFF2-40B4-BE49-F238E27FC236}">
                <a16:creationId xmlns:a16="http://schemas.microsoft.com/office/drawing/2014/main" id="{D97EDA2C-5D5C-F34F-A068-AE03803CE9B7}"/>
              </a:ext>
            </a:extLst>
          </p:cNvPr>
          <p:cNvSpPr/>
          <p:nvPr/>
        </p:nvSpPr>
        <p:spPr>
          <a:xfrm>
            <a:off x="4438739" y="2190250"/>
            <a:ext cx="3007723" cy="243792"/>
          </a:xfrm>
          <a:prstGeom prst="callout1">
            <a:avLst>
              <a:gd name="adj1" fmla="val 54651"/>
              <a:gd name="adj2" fmla="val 734"/>
              <a:gd name="adj3" fmla="val 54024"/>
              <a:gd name="adj4" fmla="val -35207"/>
            </a:avLst>
          </a:prstGeom>
          <a:solidFill>
            <a:schemeClr val="accent1">
              <a:alpha val="15000"/>
            </a:schemeClr>
          </a:solidFill>
          <a:ln>
            <a:solidFill>
              <a:schemeClr val="accent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defTabSz="685800" fontAlgn="auto">
              <a:spcBef>
                <a:spcPts val="0"/>
              </a:spcBef>
              <a:spcAft>
                <a:spcPts val="0"/>
              </a:spcAft>
              <a:defRPr/>
            </a:pPr>
            <a:r>
              <a:rPr kumimoji="1" lang="en-US" altLang="ja-JP" sz="1050">
                <a:solidFill>
                  <a:srgbClr val="282828"/>
                </a:solidFill>
                <a:ea typeface="MS PGothic" panose="020B0600070205080204" pitchFamily="34" charset="-128"/>
              </a:rPr>
              <a:t>Enabled </a:t>
            </a:r>
            <a:r>
              <a:rPr kumimoji="1" lang="ja-JP" altLang="en-US" sz="1050">
                <a:solidFill>
                  <a:srgbClr val="282828"/>
                </a:solidFill>
                <a:ea typeface="MS PGothic" panose="020B0600070205080204" pitchFamily="34" charset="-128"/>
              </a:rPr>
              <a:t>になっていること　</a:t>
            </a:r>
          </a:p>
        </p:txBody>
      </p:sp>
      <p:sp>
        <p:nvSpPr>
          <p:cNvPr id="13" name="吹き出し: 線 10">
            <a:extLst>
              <a:ext uri="{FF2B5EF4-FFF2-40B4-BE49-F238E27FC236}">
                <a16:creationId xmlns:a16="http://schemas.microsoft.com/office/drawing/2014/main" id="{E74A457D-982A-3242-9BF7-05E3A8A457F6}"/>
              </a:ext>
            </a:extLst>
          </p:cNvPr>
          <p:cNvSpPr/>
          <p:nvPr/>
        </p:nvSpPr>
        <p:spPr>
          <a:xfrm>
            <a:off x="5795445" y="4288654"/>
            <a:ext cx="3007723" cy="446963"/>
          </a:xfrm>
          <a:prstGeom prst="callout1">
            <a:avLst>
              <a:gd name="adj1" fmla="val 54651"/>
              <a:gd name="adj2" fmla="val 734"/>
              <a:gd name="adj3" fmla="val 55835"/>
              <a:gd name="adj4" fmla="val -16105"/>
            </a:avLst>
          </a:prstGeom>
          <a:solidFill>
            <a:schemeClr val="accent1">
              <a:alpha val="15000"/>
            </a:schemeClr>
          </a:solidFill>
          <a:ln>
            <a:solidFill>
              <a:schemeClr val="accent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defTabSz="685800" fontAlgn="auto">
              <a:spcBef>
                <a:spcPts val="0"/>
              </a:spcBef>
              <a:spcAft>
                <a:spcPts val="0"/>
              </a:spcAft>
              <a:defRPr/>
            </a:pPr>
            <a:r>
              <a:rPr kumimoji="1" lang="en-US" altLang="ja-JP" sz="1050">
                <a:solidFill>
                  <a:srgbClr val="282828"/>
                </a:solidFill>
                <a:ea typeface="MS PGothic" panose="020B0600070205080204" pitchFamily="34" charset="-128"/>
              </a:rPr>
              <a:t>SVL </a:t>
            </a:r>
            <a:r>
              <a:rPr kumimoji="1" lang="ja-JP" altLang="en-US" sz="1050">
                <a:solidFill>
                  <a:srgbClr val="282828"/>
                </a:solidFill>
                <a:ea typeface="MS PGothic" panose="020B0600070205080204" pitchFamily="34" charset="-128"/>
              </a:rPr>
              <a:t>が指定したポートであり、</a:t>
            </a:r>
            <a:r>
              <a:rPr kumimoji="1" lang="en-US" altLang="ja-JP" sz="1050">
                <a:solidFill>
                  <a:srgbClr val="282828"/>
                </a:solidFill>
                <a:ea typeface="MS PGothic" panose="020B0600070205080204" pitchFamily="34" charset="-128"/>
              </a:rPr>
              <a:t>Up </a:t>
            </a:r>
            <a:r>
              <a:rPr kumimoji="1" lang="ja-JP" altLang="en-US" sz="1050">
                <a:solidFill>
                  <a:srgbClr val="282828"/>
                </a:solidFill>
                <a:ea typeface="MS PGothic" panose="020B0600070205080204" pitchFamily="34" charset="-128"/>
              </a:rPr>
              <a:t>になっていること　</a:t>
            </a:r>
          </a:p>
        </p:txBody>
      </p:sp>
      <p:sp>
        <p:nvSpPr>
          <p:cNvPr id="9" name="Slide Number Placeholder 4">
            <a:extLst>
              <a:ext uri="{FF2B5EF4-FFF2-40B4-BE49-F238E27FC236}">
                <a16:creationId xmlns:a16="http://schemas.microsoft.com/office/drawing/2014/main" id="{066E5AC8-FD37-634E-8022-BE825AB2766E}"/>
              </a:ext>
            </a:extLst>
          </p:cNvPr>
          <p:cNvSpPr>
            <a:spLocks noGrp="1"/>
          </p:cNvSpPr>
          <p:nvPr>
            <p:ph type="sldNum" sz="quarter" idx="4294967295"/>
          </p:nvPr>
        </p:nvSpPr>
        <p:spPr>
          <a:xfrm>
            <a:off x="8648700" y="4884738"/>
            <a:ext cx="495300" cy="274637"/>
          </a:xfrm>
          <a:prstGeom prst="rect">
            <a:avLst/>
          </a:prstGeom>
        </p:spPr>
        <p:txBody>
          <a:bodyPr>
            <a:noAutofit/>
          </a:bodyPr>
          <a:lstStyle/>
          <a:p>
            <a:fld id="{3945D0FD-48F1-4D72-80C5-FFB60B92A834}" type="slidenum">
              <a:rPr lang="en-US" sz="900" smtClean="0">
                <a:latin typeface="+mn-lt"/>
                <a:ea typeface="MS PGothic" panose="020B0600070205080204" pitchFamily="34" charset="-128"/>
              </a:rPr>
              <a:pPr/>
              <a:t>82</a:t>
            </a:fld>
            <a:endParaRPr lang="en-US" sz="900">
              <a:latin typeface="+mn-lt"/>
              <a:ea typeface="MS PGothic" panose="020B0600070205080204" pitchFamily="34" charset="-128"/>
            </a:endParaRPr>
          </a:p>
        </p:txBody>
      </p:sp>
    </p:spTree>
    <p:extLst>
      <p:ext uri="{BB962C8B-B14F-4D97-AF65-F5344CB8AC3E}">
        <p14:creationId xmlns:p14="http://schemas.microsoft.com/office/powerpoint/2010/main" val="3171881433"/>
      </p:ext>
    </p:extLst>
  </p:cSld>
  <p:clrMapOvr>
    <a:masterClrMapping/>
  </p:clrMapOvr>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B4E46717-193D-964E-B331-2B7326FCC372}"/>
              </a:ext>
            </a:extLst>
          </p:cNvPr>
          <p:cNvSpPr>
            <a:spLocks noGrp="1"/>
          </p:cNvSpPr>
          <p:nvPr>
            <p:ph type="title"/>
          </p:nvPr>
        </p:nvSpPr>
        <p:spPr/>
        <p:txBody>
          <a:bodyPr anchor="t"/>
          <a:lstStyle/>
          <a:p>
            <a:r>
              <a:rPr lang="en-US" dirty="0" err="1">
                <a:latin typeface="+mn-lt"/>
                <a:ea typeface="MS PGothic" panose="020B0600070205080204" pitchFamily="34" charset="-128"/>
              </a:rPr>
              <a:t>StackWise</a:t>
            </a:r>
            <a:r>
              <a:rPr lang="en-US" dirty="0">
                <a:latin typeface="+mn-lt"/>
                <a:ea typeface="MS PGothic" panose="020B0600070205080204" pitchFamily="34" charset="-128"/>
              </a:rPr>
              <a:t> Virtual</a:t>
            </a:r>
          </a:p>
        </p:txBody>
      </p:sp>
      <p:sp>
        <p:nvSpPr>
          <p:cNvPr id="7" name="Text Placeholder 4">
            <a:extLst>
              <a:ext uri="{FF2B5EF4-FFF2-40B4-BE49-F238E27FC236}">
                <a16:creationId xmlns:a16="http://schemas.microsoft.com/office/drawing/2014/main" id="{749DD290-6705-468A-8028-1444E7327F34}"/>
              </a:ext>
            </a:extLst>
          </p:cNvPr>
          <p:cNvSpPr>
            <a:spLocks noGrp="1"/>
          </p:cNvSpPr>
          <p:nvPr>
            <p:ph type="body" sz="quarter" idx="11"/>
          </p:nvPr>
        </p:nvSpPr>
        <p:spPr/>
        <p:txBody>
          <a:bodyPr anchor="b"/>
          <a:lstStyle/>
          <a:p>
            <a:r>
              <a:rPr lang="ja-JP" altLang="en-US" sz="1600">
                <a:ea typeface="MS PGothic" panose="020B0600070205080204" pitchFamily="34" charset="-128"/>
              </a:rPr>
              <a:t>障害時の動作確認</a:t>
            </a:r>
            <a:endParaRPr lang="en-US" altLang="ja-JP" sz="1600">
              <a:ea typeface="MS PGothic" panose="020B0600070205080204" pitchFamily="34" charset="-128"/>
            </a:endParaRPr>
          </a:p>
        </p:txBody>
      </p:sp>
      <p:sp>
        <p:nvSpPr>
          <p:cNvPr id="6" name="Text Placeholder 5">
            <a:extLst>
              <a:ext uri="{FF2B5EF4-FFF2-40B4-BE49-F238E27FC236}">
                <a16:creationId xmlns:a16="http://schemas.microsoft.com/office/drawing/2014/main" id="{AD0CEF74-413B-8F45-AD7F-1418652859F4}"/>
              </a:ext>
            </a:extLst>
          </p:cNvPr>
          <p:cNvSpPr>
            <a:spLocks noGrp="1"/>
          </p:cNvSpPr>
          <p:nvPr>
            <p:ph type="body" sz="quarter" idx="12"/>
          </p:nvPr>
        </p:nvSpPr>
        <p:spPr/>
        <p:txBody>
          <a:bodyPr/>
          <a:lstStyle/>
          <a:p>
            <a:r>
              <a:rPr lang="en-US">
                <a:ea typeface="MS PGothic" panose="020B0600070205080204" pitchFamily="34" charset="-128"/>
              </a:rPr>
              <a:t>3.1  Stack</a:t>
            </a:r>
          </a:p>
        </p:txBody>
      </p:sp>
      <p:graphicFrame>
        <p:nvGraphicFramePr>
          <p:cNvPr id="12" name="表 11">
            <a:extLst>
              <a:ext uri="{FF2B5EF4-FFF2-40B4-BE49-F238E27FC236}">
                <a16:creationId xmlns:a16="http://schemas.microsoft.com/office/drawing/2014/main" id="{740EDC9D-1BB3-4F5C-8477-D53BCE8650B1}"/>
              </a:ext>
            </a:extLst>
          </p:cNvPr>
          <p:cNvGraphicFramePr>
            <a:graphicFrameLocks noGrp="1"/>
          </p:cNvGraphicFramePr>
          <p:nvPr/>
        </p:nvGraphicFramePr>
        <p:xfrm>
          <a:off x="271306" y="1141450"/>
          <a:ext cx="8681776" cy="3937798"/>
        </p:xfrm>
        <a:graphic>
          <a:graphicData uri="http://schemas.openxmlformats.org/drawingml/2006/table">
            <a:tbl>
              <a:tblPr firstRow="1" bandRow="1">
                <a:tableStyleId>{C083E6E3-FA7D-4D7B-A595-EF9225AFEA82}</a:tableStyleId>
              </a:tblPr>
              <a:tblGrid>
                <a:gridCol w="218191">
                  <a:extLst>
                    <a:ext uri="{9D8B030D-6E8A-4147-A177-3AD203B41FA5}">
                      <a16:colId xmlns:a16="http://schemas.microsoft.com/office/drawing/2014/main" val="1248592402"/>
                    </a:ext>
                  </a:extLst>
                </a:gridCol>
                <a:gridCol w="1305565">
                  <a:extLst>
                    <a:ext uri="{9D8B030D-6E8A-4147-A177-3AD203B41FA5}">
                      <a16:colId xmlns:a16="http://schemas.microsoft.com/office/drawing/2014/main" val="844870822"/>
                    </a:ext>
                  </a:extLst>
                </a:gridCol>
                <a:gridCol w="400008">
                  <a:extLst>
                    <a:ext uri="{9D8B030D-6E8A-4147-A177-3AD203B41FA5}">
                      <a16:colId xmlns:a16="http://schemas.microsoft.com/office/drawing/2014/main" val="1967137944"/>
                    </a:ext>
                  </a:extLst>
                </a:gridCol>
                <a:gridCol w="2151504">
                  <a:extLst>
                    <a:ext uri="{9D8B030D-6E8A-4147-A177-3AD203B41FA5}">
                      <a16:colId xmlns:a16="http://schemas.microsoft.com/office/drawing/2014/main" val="1398624335"/>
                    </a:ext>
                  </a:extLst>
                </a:gridCol>
                <a:gridCol w="4606508">
                  <a:extLst>
                    <a:ext uri="{9D8B030D-6E8A-4147-A177-3AD203B41FA5}">
                      <a16:colId xmlns:a16="http://schemas.microsoft.com/office/drawing/2014/main" val="3658359615"/>
                    </a:ext>
                  </a:extLst>
                </a:gridCol>
              </a:tblGrid>
              <a:tr h="244349">
                <a:tc>
                  <a:txBody>
                    <a:bodyPr/>
                    <a:lstStyle/>
                    <a:p>
                      <a:pPr algn="ctr"/>
                      <a:r>
                        <a:rPr kumimoji="1" lang="en-US" altLang="ja-JP" sz="1200" b="1">
                          <a:solidFill>
                            <a:schemeClr val="tx2"/>
                          </a:solidFill>
                          <a:latin typeface="+mn-lt"/>
                          <a:ea typeface="MS PGothic" panose="020B0600070205080204" pitchFamily="34" charset="-128"/>
                        </a:rPr>
                        <a:t>#</a:t>
                      </a:r>
                      <a:endParaRPr kumimoji="1" lang="ja-JP" altLang="en-US" sz="1200" b="1">
                        <a:solidFill>
                          <a:schemeClr val="tx2"/>
                        </a:solidFill>
                        <a:latin typeface="+mn-lt"/>
                        <a:ea typeface="MS PGothic" panose="020B0600070205080204" pitchFamily="34" charset="-128"/>
                      </a:endParaRPr>
                    </a:p>
                  </a:txBody>
                  <a:tcPr anchor="ctr"/>
                </a:tc>
                <a:tc>
                  <a:txBody>
                    <a:bodyPr/>
                    <a:lstStyle/>
                    <a:p>
                      <a:pPr algn="ctr"/>
                      <a:r>
                        <a:rPr kumimoji="1" lang="ja-JP" altLang="en-US" sz="1200" b="1">
                          <a:solidFill>
                            <a:schemeClr val="tx2"/>
                          </a:solidFill>
                          <a:latin typeface="+mn-lt"/>
                          <a:ea typeface="MS PGothic" panose="020B0600070205080204" pitchFamily="34" charset="-128"/>
                        </a:rPr>
                        <a:t>大項目</a:t>
                      </a:r>
                    </a:p>
                  </a:txBody>
                  <a:tcPr anchor="ctr"/>
                </a:tc>
                <a:tc>
                  <a:txBody>
                    <a:bodyPr/>
                    <a:lstStyle/>
                    <a:p>
                      <a:pPr algn="ctr"/>
                      <a:r>
                        <a:rPr kumimoji="1" lang="en-US" altLang="ja-JP" sz="1200" b="1">
                          <a:solidFill>
                            <a:schemeClr val="tx2"/>
                          </a:solidFill>
                          <a:latin typeface="+mn-lt"/>
                          <a:ea typeface="MS PGothic" panose="020B0600070205080204" pitchFamily="34" charset="-128"/>
                        </a:rPr>
                        <a:t>#</a:t>
                      </a:r>
                      <a:endParaRPr kumimoji="1" lang="ja-JP" altLang="en-US" sz="1200" b="1">
                        <a:solidFill>
                          <a:schemeClr val="tx2"/>
                        </a:solidFill>
                        <a:latin typeface="+mn-lt"/>
                        <a:ea typeface="MS PGothic" panose="020B0600070205080204" pitchFamily="34" charset="-128"/>
                      </a:endParaRPr>
                    </a:p>
                  </a:txBody>
                  <a:tcPr anchor="ctr"/>
                </a:tc>
                <a:tc>
                  <a:txBody>
                    <a:bodyPr/>
                    <a:lstStyle/>
                    <a:p>
                      <a:pPr algn="ctr"/>
                      <a:r>
                        <a:rPr kumimoji="1" lang="ja-JP" altLang="en-US" sz="1200" b="1">
                          <a:solidFill>
                            <a:schemeClr val="tx2"/>
                          </a:solidFill>
                          <a:latin typeface="+mn-lt"/>
                          <a:ea typeface="MS PGothic" panose="020B0600070205080204" pitchFamily="34" charset="-128"/>
                        </a:rPr>
                        <a:t>小項目</a:t>
                      </a:r>
                    </a:p>
                  </a:txBody>
                  <a:tcPr anchor="ctr"/>
                </a:tc>
                <a:tc>
                  <a:txBody>
                    <a:bodyPr/>
                    <a:lstStyle/>
                    <a:p>
                      <a:pPr algn="ctr"/>
                      <a:r>
                        <a:rPr kumimoji="1" lang="ja-JP" altLang="en-US" sz="1200" b="1">
                          <a:solidFill>
                            <a:schemeClr val="tx2"/>
                          </a:solidFill>
                          <a:latin typeface="+mn-lt"/>
                          <a:ea typeface="MS PGothic" panose="020B0600070205080204" pitchFamily="34" charset="-128"/>
                        </a:rPr>
                        <a:t>詳細</a:t>
                      </a:r>
                    </a:p>
                  </a:txBody>
                  <a:tcPr anchor="ctr"/>
                </a:tc>
                <a:extLst>
                  <a:ext uri="{0D108BD9-81ED-4DB2-BD59-A6C34878D82A}">
                    <a16:rowId xmlns:a16="http://schemas.microsoft.com/office/drawing/2014/main" val="1708257014"/>
                  </a:ext>
                </a:extLst>
              </a:tr>
              <a:tr h="255576">
                <a:tc rowSpan="2">
                  <a:txBody>
                    <a:bodyPr/>
                    <a:lstStyle/>
                    <a:p>
                      <a:pPr algn="ctr"/>
                      <a:r>
                        <a:rPr kumimoji="1" lang="en-US" altLang="ja-JP" sz="1200">
                          <a:latin typeface="+mn-lt"/>
                          <a:ea typeface="MS PGothic" panose="020B0600070205080204" pitchFamily="34" charset="-128"/>
                        </a:rPr>
                        <a:t>1</a:t>
                      </a:r>
                      <a:endParaRPr kumimoji="1" lang="ja-JP" altLang="en-US" sz="1200">
                        <a:latin typeface="+mn-lt"/>
                        <a:ea typeface="MS PGothic" panose="020B0600070205080204" pitchFamily="34" charset="-128"/>
                      </a:endParaRPr>
                    </a:p>
                  </a:txBody>
                  <a:tcPr anchor="ctr"/>
                </a:tc>
                <a:tc rowSpan="2">
                  <a:txBody>
                    <a:bodyPr/>
                    <a:lstStyle/>
                    <a:p>
                      <a:r>
                        <a:rPr kumimoji="1" lang="en-US" altLang="ja-JP" sz="1200" dirty="0">
                          <a:latin typeface="+mn-lt"/>
                          <a:ea typeface="MS PGothic" panose="020B0600070205080204" pitchFamily="34" charset="-128"/>
                        </a:rPr>
                        <a:t>DAD Link </a:t>
                      </a:r>
                      <a:r>
                        <a:rPr kumimoji="1" lang="ja-JP" altLang="en-US" sz="1200">
                          <a:latin typeface="+mn-lt"/>
                          <a:ea typeface="MS PGothic" panose="020B0600070205080204" pitchFamily="34" charset="-128"/>
                        </a:rPr>
                        <a:t>障害</a:t>
                      </a:r>
                    </a:p>
                  </a:txBody>
                  <a:tcPr anchor="ctr"/>
                </a:tc>
                <a:tc>
                  <a:txBody>
                    <a:bodyPr/>
                    <a:lstStyle/>
                    <a:p>
                      <a:pPr algn="ctr"/>
                      <a:r>
                        <a:rPr kumimoji="1" lang="en-US" altLang="ja-JP" sz="1200">
                          <a:latin typeface="+mn-lt"/>
                          <a:ea typeface="MS PGothic" panose="020B0600070205080204" pitchFamily="34" charset="-128"/>
                        </a:rPr>
                        <a:t>1</a:t>
                      </a:r>
                      <a:endParaRPr kumimoji="1" lang="ja-JP" altLang="en-US" sz="1200">
                        <a:latin typeface="+mn-lt"/>
                        <a:ea typeface="MS PGothic" panose="020B0600070205080204" pitchFamily="34" charset="-128"/>
                      </a:endParaRPr>
                    </a:p>
                  </a:txBody>
                  <a:tcPr anchor="ctr"/>
                </a:tc>
                <a:tc>
                  <a:txBody>
                    <a:bodyPr/>
                    <a:lstStyle/>
                    <a:p>
                      <a:r>
                        <a:rPr kumimoji="1" lang="en-US" altLang="ja-JP" sz="1200">
                          <a:latin typeface="+mn-lt"/>
                          <a:ea typeface="MS PGothic" panose="020B0600070205080204" pitchFamily="34" charset="-128"/>
                        </a:rPr>
                        <a:t>All DAD Link down</a:t>
                      </a:r>
                      <a:endParaRPr kumimoji="1" lang="ja-JP" altLang="en-US" sz="1200">
                        <a:latin typeface="+mn-lt"/>
                        <a:ea typeface="MS PGothic" panose="020B0600070205080204" pitchFamily="34" charset="-128"/>
                      </a:endParaRPr>
                    </a:p>
                  </a:txBody>
                  <a:tcPr anchor="ctr">
                    <a:solidFill>
                      <a:schemeClr val="accent3">
                        <a:alpha val="20000"/>
                      </a:schemeClr>
                    </a:solidFill>
                  </a:tcPr>
                </a:tc>
                <a:tc>
                  <a:txBody>
                    <a:bodyPr/>
                    <a:lstStyle/>
                    <a:p>
                      <a:r>
                        <a:rPr kumimoji="1" lang="en-US" altLang="ja-JP" sz="1200" err="1">
                          <a:latin typeface="+mn-lt"/>
                          <a:ea typeface="MS PGothic" panose="020B0600070205080204" pitchFamily="34" charset="-128"/>
                        </a:rPr>
                        <a:t>StackWise</a:t>
                      </a:r>
                      <a:r>
                        <a:rPr kumimoji="1" lang="en-US" altLang="ja-JP" sz="1200">
                          <a:latin typeface="+mn-lt"/>
                          <a:ea typeface="MS PGothic" panose="020B0600070205080204" pitchFamily="34" charset="-128"/>
                        </a:rPr>
                        <a:t> Virtual </a:t>
                      </a:r>
                      <a:r>
                        <a:rPr kumimoji="1" lang="ja-JP" altLang="en-US" sz="1200">
                          <a:latin typeface="+mn-lt"/>
                          <a:ea typeface="MS PGothic" panose="020B0600070205080204" pitchFamily="34" charset="-128"/>
                        </a:rPr>
                        <a:t>の状態および、通信への影響なし</a:t>
                      </a:r>
                    </a:p>
                  </a:txBody>
                  <a:tcPr anchor="ctr"/>
                </a:tc>
                <a:extLst>
                  <a:ext uri="{0D108BD9-81ED-4DB2-BD59-A6C34878D82A}">
                    <a16:rowId xmlns:a16="http://schemas.microsoft.com/office/drawing/2014/main" val="19159300"/>
                  </a:ext>
                </a:extLst>
              </a:tr>
              <a:tr h="255576">
                <a:tc vMerge="1">
                  <a:txBody>
                    <a:bodyPr/>
                    <a:lstStyle/>
                    <a:p>
                      <a:endParaRPr kumimoji="1" lang="ja-JP" altLang="en-US"/>
                    </a:p>
                  </a:txBody>
                  <a:tcPr/>
                </a:tc>
                <a:tc vMerge="1">
                  <a:txBody>
                    <a:bodyPr/>
                    <a:lstStyle/>
                    <a:p>
                      <a:endParaRPr kumimoji="1" lang="ja-JP" altLang="en-US"/>
                    </a:p>
                  </a:txBody>
                  <a:tcPr/>
                </a:tc>
                <a:tc>
                  <a:txBody>
                    <a:bodyPr/>
                    <a:lstStyle/>
                    <a:p>
                      <a:pPr algn="ctr"/>
                      <a:r>
                        <a:rPr kumimoji="1" lang="en-US" altLang="ja-JP" sz="1200">
                          <a:latin typeface="+mn-lt"/>
                          <a:ea typeface="MS PGothic" panose="020B0600070205080204" pitchFamily="34" charset="-128"/>
                        </a:rPr>
                        <a:t>2</a:t>
                      </a:r>
                      <a:endParaRPr kumimoji="1" lang="ja-JP" altLang="en-US" sz="1200">
                        <a:latin typeface="+mn-lt"/>
                        <a:ea typeface="MS PGothic" panose="020B0600070205080204" pitchFamily="34" charset="-128"/>
                      </a:endParaRPr>
                    </a:p>
                  </a:txBody>
                  <a:tcPr anchor="ctr">
                    <a:solidFill>
                      <a:schemeClr val="accent3">
                        <a:alpha val="20000"/>
                      </a:schemeClr>
                    </a:solidFill>
                  </a:tcPr>
                </a:tc>
                <a:tc>
                  <a:txBody>
                    <a:bodyPr/>
                    <a:lstStyle/>
                    <a:p>
                      <a:r>
                        <a:rPr kumimoji="1" lang="en-US" altLang="ja-JP" sz="1200">
                          <a:latin typeface="+mn-lt"/>
                          <a:ea typeface="MS PGothic" panose="020B0600070205080204" pitchFamily="34" charset="-128"/>
                        </a:rPr>
                        <a:t>Single</a:t>
                      </a:r>
                      <a:r>
                        <a:rPr kumimoji="1" lang="ja-JP" altLang="en-US" sz="1200">
                          <a:latin typeface="+mn-lt"/>
                          <a:ea typeface="MS PGothic" panose="020B0600070205080204" pitchFamily="34" charset="-128"/>
                        </a:rPr>
                        <a:t> </a:t>
                      </a:r>
                      <a:r>
                        <a:rPr kumimoji="1" lang="en-US" altLang="ja-JP" sz="1200">
                          <a:latin typeface="+mn-lt"/>
                          <a:ea typeface="MS PGothic" panose="020B0600070205080204" pitchFamily="34" charset="-128"/>
                        </a:rPr>
                        <a:t>DAD</a:t>
                      </a:r>
                      <a:r>
                        <a:rPr kumimoji="1" lang="ja-JP" altLang="en-US" sz="1200">
                          <a:latin typeface="+mn-lt"/>
                          <a:ea typeface="MS PGothic" panose="020B0600070205080204" pitchFamily="34" charset="-128"/>
                        </a:rPr>
                        <a:t> </a:t>
                      </a:r>
                      <a:r>
                        <a:rPr kumimoji="1" lang="en-US" altLang="ja-JP" sz="1200">
                          <a:latin typeface="+mn-lt"/>
                          <a:ea typeface="MS PGothic" panose="020B0600070205080204" pitchFamily="34" charset="-128"/>
                        </a:rPr>
                        <a:t>Link</a:t>
                      </a:r>
                      <a:r>
                        <a:rPr kumimoji="1" lang="ja-JP" altLang="en-US" sz="1200">
                          <a:latin typeface="+mn-lt"/>
                          <a:ea typeface="MS PGothic" panose="020B0600070205080204" pitchFamily="34" charset="-128"/>
                        </a:rPr>
                        <a:t> </a:t>
                      </a:r>
                      <a:r>
                        <a:rPr kumimoji="1" lang="en-US" altLang="ja-JP" sz="1200">
                          <a:latin typeface="+mn-lt"/>
                          <a:ea typeface="MS PGothic" panose="020B0600070205080204" pitchFamily="34" charset="-128"/>
                        </a:rPr>
                        <a:t>down</a:t>
                      </a:r>
                      <a:endParaRPr kumimoji="1" lang="ja-JP" altLang="en-US" sz="1200">
                        <a:latin typeface="+mn-lt"/>
                        <a:ea typeface="MS PGothic" panose="020B0600070205080204" pitchFamily="34" charset="-128"/>
                      </a:endParaRPr>
                    </a:p>
                  </a:txBody>
                  <a:tcPr anchor="ctr">
                    <a:solidFill>
                      <a:schemeClr val="accent3">
                        <a:alpha val="20000"/>
                      </a:schemeClr>
                    </a:solidFill>
                  </a:tcPr>
                </a:tc>
                <a:tc>
                  <a:txBody>
                    <a:bodyPr/>
                    <a:lstStyle/>
                    <a:p>
                      <a:r>
                        <a:rPr kumimoji="1" lang="en-US" altLang="ja-JP" sz="1200" dirty="0" err="1">
                          <a:latin typeface="+mn-lt"/>
                          <a:ea typeface="MS PGothic" panose="020B0600070205080204" pitchFamily="34" charset="-128"/>
                        </a:rPr>
                        <a:t>StackWise</a:t>
                      </a:r>
                      <a:r>
                        <a:rPr kumimoji="1" lang="en-US" altLang="ja-JP" sz="1200" dirty="0">
                          <a:latin typeface="+mn-lt"/>
                          <a:ea typeface="MS PGothic" panose="020B0600070205080204" pitchFamily="34" charset="-128"/>
                        </a:rPr>
                        <a:t> Virtual </a:t>
                      </a:r>
                      <a:r>
                        <a:rPr kumimoji="1" lang="ja-JP" altLang="en-US" sz="1200">
                          <a:latin typeface="+mn-lt"/>
                          <a:ea typeface="MS PGothic" panose="020B0600070205080204" pitchFamily="34" charset="-128"/>
                        </a:rPr>
                        <a:t>の状態および、通信への影響なし</a:t>
                      </a:r>
                    </a:p>
                  </a:txBody>
                  <a:tcPr anchor="ctr">
                    <a:solidFill>
                      <a:schemeClr val="accent3">
                        <a:alpha val="20000"/>
                      </a:schemeClr>
                    </a:solidFill>
                  </a:tcPr>
                </a:tc>
                <a:extLst>
                  <a:ext uri="{0D108BD9-81ED-4DB2-BD59-A6C34878D82A}">
                    <a16:rowId xmlns:a16="http://schemas.microsoft.com/office/drawing/2014/main" val="3579885255"/>
                  </a:ext>
                </a:extLst>
              </a:tr>
              <a:tr h="407249">
                <a:tc rowSpan="2">
                  <a:txBody>
                    <a:bodyPr/>
                    <a:lstStyle/>
                    <a:p>
                      <a:pPr algn="ctr"/>
                      <a:r>
                        <a:rPr kumimoji="1" lang="en-US" altLang="ja-JP" sz="1200">
                          <a:latin typeface="+mn-lt"/>
                          <a:ea typeface="MS PGothic" panose="020B0600070205080204" pitchFamily="34" charset="-128"/>
                        </a:rPr>
                        <a:t>2</a:t>
                      </a:r>
                      <a:endParaRPr kumimoji="1" lang="ja-JP" altLang="en-US" sz="1200">
                        <a:latin typeface="+mn-lt"/>
                        <a:ea typeface="MS PGothic" panose="020B0600070205080204" pitchFamily="34" charset="-128"/>
                      </a:endParaRPr>
                    </a:p>
                  </a:txBody>
                  <a:tcPr anchor="ctr">
                    <a:solidFill>
                      <a:schemeClr val="bg2">
                        <a:alpha val="20000"/>
                      </a:schemeClr>
                    </a:solidFill>
                  </a:tcPr>
                </a:tc>
                <a:tc rowSpan="2">
                  <a:txBody>
                    <a:bodyPr/>
                    <a:lstStyle/>
                    <a:p>
                      <a:r>
                        <a:rPr kumimoji="1" lang="ja-JP" altLang="en-US" sz="1200">
                          <a:latin typeface="+mn-lt"/>
                          <a:ea typeface="MS PGothic" panose="020B0600070205080204" pitchFamily="34" charset="-128"/>
                        </a:rPr>
                        <a:t>機器障害</a:t>
                      </a:r>
                    </a:p>
                  </a:txBody>
                  <a:tcPr anchor="ctr">
                    <a:solidFill>
                      <a:schemeClr val="bg2"/>
                    </a:solidFill>
                  </a:tcPr>
                </a:tc>
                <a:tc>
                  <a:txBody>
                    <a:bodyPr/>
                    <a:lstStyle/>
                    <a:p>
                      <a:pPr algn="ctr"/>
                      <a:r>
                        <a:rPr kumimoji="1" lang="en-US" altLang="ja-JP" sz="1200">
                          <a:latin typeface="+mn-lt"/>
                          <a:ea typeface="MS PGothic" panose="020B0600070205080204" pitchFamily="34" charset="-128"/>
                        </a:rPr>
                        <a:t>1</a:t>
                      </a:r>
                      <a:endParaRPr kumimoji="1" lang="ja-JP" altLang="en-US" sz="1200">
                        <a:latin typeface="+mn-lt"/>
                        <a:ea typeface="MS PGothic" panose="020B0600070205080204" pitchFamily="34" charset="-128"/>
                      </a:endParaRPr>
                    </a:p>
                  </a:txBody>
                  <a:tcPr anchor="ctr">
                    <a:solidFill>
                      <a:schemeClr val="bg2"/>
                    </a:solidFill>
                  </a:tcPr>
                </a:tc>
                <a:tc>
                  <a:txBody>
                    <a:bodyPr/>
                    <a:lstStyle/>
                    <a:p>
                      <a:r>
                        <a:rPr kumimoji="1" lang="en-US" altLang="ja-JP" sz="1200">
                          <a:latin typeface="+mn-lt"/>
                          <a:ea typeface="MS PGothic" panose="020B0600070205080204" pitchFamily="34" charset="-128"/>
                        </a:rPr>
                        <a:t>Active </a:t>
                      </a:r>
                      <a:r>
                        <a:rPr kumimoji="1" lang="ja-JP" altLang="en-US" sz="1200">
                          <a:latin typeface="+mn-lt"/>
                          <a:ea typeface="MS PGothic" panose="020B0600070205080204" pitchFamily="34" charset="-128"/>
                        </a:rPr>
                        <a:t>電源断</a:t>
                      </a:r>
                    </a:p>
                  </a:txBody>
                  <a:tcPr anchor="ctr">
                    <a:solidFill>
                      <a:schemeClr val="bg2"/>
                    </a:solidFill>
                  </a:tcPr>
                </a:tc>
                <a:tc>
                  <a:txBody>
                    <a:bodyPr/>
                    <a:lstStyle/>
                    <a:p>
                      <a:r>
                        <a:rPr kumimoji="1" lang="ja-JP" altLang="en-US" sz="1200">
                          <a:latin typeface="+mn-lt"/>
                          <a:ea typeface="MS PGothic" panose="020B0600070205080204" pitchFamily="34" charset="-128"/>
                        </a:rPr>
                        <a:t>期待通りの動作、</a:t>
                      </a:r>
                      <a:r>
                        <a:rPr kumimoji="1" lang="en-US" altLang="ja-JP" sz="1200" dirty="0">
                          <a:latin typeface="+mn-lt"/>
                          <a:ea typeface="MS PGothic" panose="020B0600070205080204" pitchFamily="34" charset="-128"/>
                        </a:rPr>
                        <a:t>Standby </a:t>
                      </a:r>
                      <a:r>
                        <a:rPr kumimoji="1" lang="ja-JP" altLang="en-US" sz="1200">
                          <a:latin typeface="+mn-lt"/>
                          <a:ea typeface="MS PGothic" panose="020B0600070205080204" pitchFamily="34" charset="-128"/>
                        </a:rPr>
                        <a:t>が</a:t>
                      </a:r>
                      <a:r>
                        <a:rPr kumimoji="1" lang="en-US" altLang="ja-JP" sz="1200" dirty="0">
                          <a:latin typeface="+mn-lt"/>
                          <a:ea typeface="MS PGothic" panose="020B0600070205080204" pitchFamily="34" charset="-128"/>
                        </a:rPr>
                        <a:t> Active </a:t>
                      </a:r>
                      <a:r>
                        <a:rPr kumimoji="1" lang="ja-JP" altLang="en-US" sz="1200">
                          <a:latin typeface="+mn-lt"/>
                          <a:ea typeface="MS PGothic" panose="020B0600070205080204" pitchFamily="34" charset="-128"/>
                        </a:rPr>
                        <a:t>に切り替わり、</a:t>
                      </a:r>
                      <a:r>
                        <a:rPr kumimoji="1" lang="en-US" altLang="ja-JP" sz="1200" dirty="0">
                          <a:latin typeface="+mn-lt"/>
                          <a:ea typeface="MS PGothic" panose="020B0600070205080204" pitchFamily="34" charset="-128"/>
                        </a:rPr>
                        <a:t>Active </a:t>
                      </a:r>
                      <a:r>
                        <a:rPr kumimoji="1" lang="ja-JP" altLang="en-US" sz="1200">
                          <a:latin typeface="+mn-lt"/>
                          <a:ea typeface="MS PGothic" panose="020B0600070205080204" pitchFamily="34" charset="-128"/>
                        </a:rPr>
                        <a:t>が</a:t>
                      </a:r>
                      <a:r>
                        <a:rPr kumimoji="1" lang="en-US" altLang="ja-JP" sz="1200" dirty="0">
                          <a:latin typeface="+mn-lt"/>
                          <a:ea typeface="MS PGothic" panose="020B0600070205080204" pitchFamily="34" charset="-128"/>
                        </a:rPr>
                        <a:t> Standby </a:t>
                      </a:r>
                      <a:r>
                        <a:rPr kumimoji="1" lang="ja-JP" altLang="en-US" sz="1200">
                          <a:latin typeface="+mn-lt"/>
                          <a:ea typeface="MS PGothic" panose="020B0600070205080204" pitchFamily="34" charset="-128"/>
                        </a:rPr>
                        <a:t>で立ち上がる</a:t>
                      </a:r>
                      <a:endParaRPr kumimoji="1" lang="en-US" altLang="ja-JP" sz="1200" dirty="0">
                        <a:latin typeface="+mn-lt"/>
                        <a:ea typeface="MS PGothic" panose="020B0600070205080204" pitchFamily="34" charset="-128"/>
                      </a:endParaRPr>
                    </a:p>
                  </a:txBody>
                  <a:tcPr anchor="ctr">
                    <a:solidFill>
                      <a:schemeClr val="bg2"/>
                    </a:solidFill>
                  </a:tcPr>
                </a:tc>
                <a:extLst>
                  <a:ext uri="{0D108BD9-81ED-4DB2-BD59-A6C34878D82A}">
                    <a16:rowId xmlns:a16="http://schemas.microsoft.com/office/drawing/2014/main" val="4196087170"/>
                  </a:ext>
                </a:extLst>
              </a:tr>
              <a:tr h="407249">
                <a:tc vMerge="1">
                  <a:txBody>
                    <a:bodyPr/>
                    <a:lstStyle/>
                    <a:p>
                      <a:endParaRPr kumimoji="1" lang="ja-JP" altLang="en-US"/>
                    </a:p>
                  </a:txBody>
                  <a:tcPr/>
                </a:tc>
                <a:tc vMerge="1">
                  <a:txBody>
                    <a:bodyPr/>
                    <a:lstStyle/>
                    <a:p>
                      <a:endParaRPr kumimoji="1" lang="ja-JP" altLang="en-US"/>
                    </a:p>
                  </a:txBody>
                  <a:tcPr/>
                </a:tc>
                <a:tc>
                  <a:txBody>
                    <a:bodyPr/>
                    <a:lstStyle/>
                    <a:p>
                      <a:pPr algn="ctr"/>
                      <a:r>
                        <a:rPr kumimoji="1" lang="en-US" altLang="ja-JP" sz="1200">
                          <a:latin typeface="+mn-lt"/>
                          <a:ea typeface="MS PGothic" panose="020B0600070205080204" pitchFamily="34" charset="-128"/>
                        </a:rPr>
                        <a:t>2</a:t>
                      </a:r>
                      <a:endParaRPr kumimoji="1" lang="ja-JP" altLang="en-US" sz="1200">
                        <a:latin typeface="+mn-lt"/>
                        <a:ea typeface="MS PGothic" panose="020B0600070205080204" pitchFamily="34" charset="-128"/>
                      </a:endParaRPr>
                    </a:p>
                  </a:txBody>
                  <a:tcPr anchor="ctr">
                    <a:solidFill>
                      <a:schemeClr val="bg2"/>
                    </a:solidFill>
                  </a:tcPr>
                </a:tc>
                <a:tc>
                  <a:txBody>
                    <a:bodyPr/>
                    <a:lstStyle/>
                    <a:p>
                      <a:r>
                        <a:rPr kumimoji="1" lang="en-US" altLang="ja-JP" sz="1200">
                          <a:latin typeface="+mn-lt"/>
                          <a:ea typeface="MS PGothic" panose="020B0600070205080204" pitchFamily="34" charset="-128"/>
                        </a:rPr>
                        <a:t>Standby </a:t>
                      </a:r>
                      <a:r>
                        <a:rPr kumimoji="1" lang="ja-JP" altLang="en-US" sz="1200">
                          <a:latin typeface="+mn-lt"/>
                          <a:ea typeface="MS PGothic" panose="020B0600070205080204" pitchFamily="34" charset="-128"/>
                        </a:rPr>
                        <a:t>電源断</a:t>
                      </a:r>
                    </a:p>
                  </a:txBody>
                  <a:tcPr anchor="ctr">
                    <a:solidFill>
                      <a:schemeClr val="bg2"/>
                    </a:solidFill>
                  </a:tcPr>
                </a:tc>
                <a:tc>
                  <a:txBody>
                    <a:bodyPr/>
                    <a:lstStyle/>
                    <a:p>
                      <a:pPr marL="0" marR="0" lvl="0" indent="0" algn="l" defTabSz="685777" rtl="0" eaLnBrk="1" fontAlgn="auto" latinLnBrk="0" hangingPunct="1">
                        <a:lnSpc>
                          <a:spcPct val="100000"/>
                        </a:lnSpc>
                        <a:spcBef>
                          <a:spcPts val="0"/>
                        </a:spcBef>
                        <a:spcAft>
                          <a:spcPts val="0"/>
                        </a:spcAft>
                        <a:buClrTx/>
                        <a:buSzTx/>
                        <a:buFontTx/>
                        <a:buNone/>
                        <a:tabLst/>
                        <a:defRPr/>
                      </a:pPr>
                      <a:r>
                        <a:rPr kumimoji="1" lang="ja-JP" altLang="en-US" sz="1200">
                          <a:latin typeface="+mn-lt"/>
                          <a:ea typeface="MS PGothic" panose="020B0600070205080204" pitchFamily="34" charset="-128"/>
                        </a:rPr>
                        <a:t>期待通りの動作、</a:t>
                      </a:r>
                      <a:r>
                        <a:rPr kumimoji="1" lang="en-US" altLang="ja-JP" sz="1200" dirty="0">
                          <a:latin typeface="+mn-lt"/>
                          <a:ea typeface="MS PGothic" panose="020B0600070205080204" pitchFamily="34" charset="-128"/>
                        </a:rPr>
                        <a:t>Active </a:t>
                      </a:r>
                      <a:r>
                        <a:rPr kumimoji="1" lang="ja-JP" altLang="en-US" sz="1200">
                          <a:latin typeface="+mn-lt"/>
                          <a:ea typeface="MS PGothic" panose="020B0600070205080204" pitchFamily="34" charset="-128"/>
                        </a:rPr>
                        <a:t>が</a:t>
                      </a:r>
                      <a:r>
                        <a:rPr kumimoji="1" lang="en-US" altLang="ja-JP" sz="1200" dirty="0">
                          <a:latin typeface="+mn-lt"/>
                          <a:ea typeface="MS PGothic" panose="020B0600070205080204" pitchFamily="34" charset="-128"/>
                        </a:rPr>
                        <a:t> Active </a:t>
                      </a:r>
                      <a:r>
                        <a:rPr kumimoji="1" lang="ja-JP" altLang="en-US" sz="1200">
                          <a:latin typeface="+mn-lt"/>
                          <a:ea typeface="MS PGothic" panose="020B0600070205080204" pitchFamily="34" charset="-128"/>
                        </a:rPr>
                        <a:t>を</a:t>
                      </a:r>
                      <a:r>
                        <a:rPr kumimoji="1" lang="ja-JP" altLang="en-US" sz="1200" err="1">
                          <a:latin typeface="+mn-lt"/>
                          <a:ea typeface="MS PGothic" panose="020B0600070205080204" pitchFamily="34" charset="-128"/>
                        </a:rPr>
                        <a:t>保</a:t>
                      </a:r>
                      <a:r>
                        <a:rPr kumimoji="1" lang="ja-JP" altLang="en-US" sz="1200">
                          <a:latin typeface="+mn-lt"/>
                          <a:ea typeface="MS PGothic" panose="020B0600070205080204" pitchFamily="34" charset="-128"/>
                        </a:rPr>
                        <a:t>持し、</a:t>
                      </a:r>
                      <a:br>
                        <a:rPr kumimoji="1" lang="en-US" altLang="ja-JP" sz="1200" dirty="0">
                          <a:latin typeface="+mn-lt"/>
                          <a:ea typeface="MS PGothic" panose="020B0600070205080204" pitchFamily="34" charset="-128"/>
                        </a:rPr>
                      </a:br>
                      <a:r>
                        <a:rPr kumimoji="1" lang="en-US" altLang="ja-JP" sz="1200" dirty="0">
                          <a:latin typeface="+mn-lt"/>
                          <a:ea typeface="MS PGothic" panose="020B0600070205080204" pitchFamily="34" charset="-128"/>
                        </a:rPr>
                        <a:t>Standby </a:t>
                      </a:r>
                      <a:r>
                        <a:rPr kumimoji="1" lang="ja-JP" altLang="en-US" sz="1200">
                          <a:latin typeface="+mn-lt"/>
                          <a:ea typeface="MS PGothic" panose="020B0600070205080204" pitchFamily="34" charset="-128"/>
                        </a:rPr>
                        <a:t>が</a:t>
                      </a:r>
                      <a:r>
                        <a:rPr kumimoji="1" lang="en-US" altLang="ja-JP" sz="1200" dirty="0">
                          <a:latin typeface="+mn-lt"/>
                          <a:ea typeface="MS PGothic" panose="020B0600070205080204" pitchFamily="34" charset="-128"/>
                        </a:rPr>
                        <a:t> Standby </a:t>
                      </a:r>
                      <a:r>
                        <a:rPr kumimoji="1" lang="ja-JP" altLang="en-US" sz="1200">
                          <a:latin typeface="+mn-lt"/>
                          <a:ea typeface="MS PGothic" panose="020B0600070205080204" pitchFamily="34" charset="-128"/>
                        </a:rPr>
                        <a:t>で立ち上がる</a:t>
                      </a:r>
                      <a:endParaRPr kumimoji="1" lang="en-US" altLang="ja-JP" sz="1200" dirty="0">
                        <a:latin typeface="+mn-lt"/>
                        <a:ea typeface="MS PGothic" panose="020B0600070205080204" pitchFamily="34" charset="-128"/>
                      </a:endParaRPr>
                    </a:p>
                  </a:txBody>
                  <a:tcPr anchor="ctr">
                    <a:solidFill>
                      <a:schemeClr val="bg2"/>
                    </a:solidFill>
                  </a:tcPr>
                </a:tc>
                <a:extLst>
                  <a:ext uri="{0D108BD9-81ED-4DB2-BD59-A6C34878D82A}">
                    <a16:rowId xmlns:a16="http://schemas.microsoft.com/office/drawing/2014/main" val="2732148963"/>
                  </a:ext>
                </a:extLst>
              </a:tr>
              <a:tr h="255576">
                <a:tc rowSpan="2">
                  <a:txBody>
                    <a:bodyPr/>
                    <a:lstStyle/>
                    <a:p>
                      <a:pPr algn="ctr"/>
                      <a:r>
                        <a:rPr kumimoji="1" lang="en-US" altLang="ja-JP" sz="1200" dirty="0">
                          <a:latin typeface="+mn-lt"/>
                          <a:ea typeface="MS PGothic" panose="020B0600070205080204" pitchFamily="34" charset="-128"/>
                        </a:rPr>
                        <a:t>3</a:t>
                      </a:r>
                      <a:endParaRPr kumimoji="1" lang="ja-JP" altLang="en-US" sz="1200">
                        <a:latin typeface="+mn-lt"/>
                        <a:ea typeface="MS PGothic" panose="020B0600070205080204" pitchFamily="34" charset="-128"/>
                      </a:endParaRPr>
                    </a:p>
                  </a:txBody>
                  <a:tcPr anchor="ctr"/>
                </a:tc>
                <a:tc rowSpan="2">
                  <a:txBody>
                    <a:bodyPr/>
                    <a:lstStyle/>
                    <a:p>
                      <a:r>
                        <a:rPr kumimoji="1" lang="en-US" altLang="ja-JP" sz="1200" dirty="0" err="1">
                          <a:latin typeface="+mn-lt"/>
                          <a:ea typeface="MS PGothic" panose="020B0600070205080204" pitchFamily="34" charset="-128"/>
                        </a:rPr>
                        <a:t>SVL</a:t>
                      </a:r>
                      <a:r>
                        <a:rPr kumimoji="1" lang="ja-JP" altLang="en-US" sz="1200">
                          <a:latin typeface="+mn-lt"/>
                          <a:ea typeface="MS PGothic" panose="020B0600070205080204" pitchFamily="34" charset="-128"/>
                        </a:rPr>
                        <a:t> </a:t>
                      </a:r>
                      <a:r>
                        <a:rPr kumimoji="1" lang="en-US" altLang="ja-JP" sz="1200" dirty="0">
                          <a:latin typeface="+mn-lt"/>
                          <a:ea typeface="MS PGothic" panose="020B0600070205080204" pitchFamily="34" charset="-128"/>
                        </a:rPr>
                        <a:t>Link </a:t>
                      </a:r>
                      <a:r>
                        <a:rPr kumimoji="1" lang="ja-JP" altLang="en-US" sz="1200">
                          <a:latin typeface="+mn-lt"/>
                          <a:ea typeface="MS PGothic" panose="020B0600070205080204" pitchFamily="34" charset="-128"/>
                        </a:rPr>
                        <a:t>障害</a:t>
                      </a:r>
                    </a:p>
                  </a:txBody>
                  <a:tcPr anchor="ctr"/>
                </a:tc>
                <a:tc>
                  <a:txBody>
                    <a:bodyPr/>
                    <a:lstStyle/>
                    <a:p>
                      <a:pPr algn="ctr"/>
                      <a:r>
                        <a:rPr kumimoji="1" lang="en-US" altLang="ja-JP" sz="1200" dirty="0">
                          <a:latin typeface="+mn-lt"/>
                          <a:ea typeface="MS PGothic" panose="020B0600070205080204" pitchFamily="34" charset="-128"/>
                        </a:rPr>
                        <a:t>1</a:t>
                      </a:r>
                      <a:endParaRPr kumimoji="1" lang="ja-JP" altLang="en-US" sz="1200">
                        <a:latin typeface="+mn-lt"/>
                        <a:ea typeface="MS PGothic" panose="020B0600070205080204" pitchFamily="34" charset="-128"/>
                      </a:endParaRPr>
                    </a:p>
                  </a:txBody>
                  <a:tcPr anchor="ctr"/>
                </a:tc>
                <a:tc>
                  <a:txBody>
                    <a:bodyPr/>
                    <a:lstStyle/>
                    <a:p>
                      <a:r>
                        <a:rPr kumimoji="1" lang="en-US" altLang="ja-JP" sz="1200">
                          <a:latin typeface="+mn-lt"/>
                          <a:ea typeface="MS PGothic" panose="020B0600070205080204" pitchFamily="34" charset="-128"/>
                        </a:rPr>
                        <a:t>All SVL Link down</a:t>
                      </a:r>
                      <a:endParaRPr kumimoji="1" lang="ja-JP" altLang="en-US" sz="1200">
                        <a:latin typeface="+mn-lt"/>
                        <a:ea typeface="MS PGothic" panose="020B0600070205080204" pitchFamily="34" charset="-128"/>
                      </a:endParaRPr>
                    </a:p>
                  </a:txBody>
                  <a:tcPr anchor="ctr"/>
                </a:tc>
                <a:tc>
                  <a:txBody>
                    <a:bodyPr/>
                    <a:lstStyle/>
                    <a:p>
                      <a:r>
                        <a:rPr kumimoji="1" lang="ja-JP" altLang="en-US" sz="1200">
                          <a:latin typeface="+mn-lt"/>
                          <a:ea typeface="MS PGothic" panose="020B0600070205080204" pitchFamily="34" charset="-128"/>
                        </a:rPr>
                        <a:t>期待通りの動作、</a:t>
                      </a:r>
                      <a:r>
                        <a:rPr kumimoji="1" lang="en-US" altLang="ja-JP" sz="1200" dirty="0">
                          <a:latin typeface="+mn-lt"/>
                          <a:ea typeface="MS PGothic" panose="020B0600070205080204" pitchFamily="34" charset="-128"/>
                        </a:rPr>
                        <a:t>Active </a:t>
                      </a:r>
                      <a:r>
                        <a:rPr kumimoji="1" lang="ja-JP" altLang="en-US" sz="1200">
                          <a:latin typeface="+mn-lt"/>
                          <a:ea typeface="MS PGothic" panose="020B0600070205080204" pitchFamily="34" charset="-128"/>
                        </a:rPr>
                        <a:t>がリカバリーへ移行</a:t>
                      </a:r>
                    </a:p>
                  </a:txBody>
                  <a:tcPr anchor="ctr"/>
                </a:tc>
                <a:extLst>
                  <a:ext uri="{0D108BD9-81ED-4DB2-BD59-A6C34878D82A}">
                    <a16:rowId xmlns:a16="http://schemas.microsoft.com/office/drawing/2014/main" val="405488457"/>
                  </a:ext>
                </a:extLst>
              </a:tr>
              <a:tr h="255576">
                <a:tc vMerge="1">
                  <a:txBody>
                    <a:bodyPr/>
                    <a:lstStyle/>
                    <a:p>
                      <a:endParaRPr kumimoji="1" lang="ja-JP" altLang="en-US"/>
                    </a:p>
                  </a:txBody>
                  <a:tcPr/>
                </a:tc>
                <a:tc vMerge="1">
                  <a:txBody>
                    <a:bodyPr/>
                    <a:lstStyle/>
                    <a:p>
                      <a:endParaRPr kumimoji="1" lang="ja-JP" altLang="en-US"/>
                    </a:p>
                  </a:txBody>
                  <a:tcPr/>
                </a:tc>
                <a:tc>
                  <a:txBody>
                    <a:bodyPr/>
                    <a:lstStyle/>
                    <a:p>
                      <a:pPr algn="ctr"/>
                      <a:r>
                        <a:rPr kumimoji="1" lang="en-US" altLang="ja-JP" sz="1200">
                          <a:latin typeface="+mn-lt"/>
                          <a:ea typeface="MS PGothic" panose="020B0600070205080204" pitchFamily="34" charset="-128"/>
                        </a:rPr>
                        <a:t>2</a:t>
                      </a:r>
                      <a:endParaRPr kumimoji="1" lang="ja-JP" altLang="en-US" sz="1200">
                        <a:latin typeface="+mn-lt"/>
                        <a:ea typeface="MS PGothic" panose="020B0600070205080204" pitchFamily="34" charset="-128"/>
                      </a:endParaRPr>
                    </a:p>
                  </a:txBody>
                  <a:tcPr anchor="ctr">
                    <a:solidFill>
                      <a:schemeClr val="accent3">
                        <a:alpha val="20000"/>
                      </a:schemeClr>
                    </a:solidFill>
                  </a:tcPr>
                </a:tc>
                <a:tc>
                  <a:txBody>
                    <a:bodyPr/>
                    <a:lstStyle/>
                    <a:p>
                      <a:r>
                        <a:rPr kumimoji="1" lang="en-US" altLang="ja-JP" sz="1200" dirty="0">
                          <a:latin typeface="+mn-lt"/>
                          <a:ea typeface="MS PGothic" panose="020B0600070205080204" pitchFamily="34" charset="-128"/>
                        </a:rPr>
                        <a:t>Single </a:t>
                      </a:r>
                      <a:r>
                        <a:rPr kumimoji="1" lang="en-US" altLang="ja-JP" sz="1200" dirty="0" err="1">
                          <a:latin typeface="+mn-lt"/>
                          <a:ea typeface="MS PGothic" panose="020B0600070205080204" pitchFamily="34" charset="-128"/>
                        </a:rPr>
                        <a:t>SVL</a:t>
                      </a:r>
                      <a:r>
                        <a:rPr kumimoji="1" lang="en-US" altLang="ja-JP" sz="1200" dirty="0">
                          <a:latin typeface="+mn-lt"/>
                          <a:ea typeface="MS PGothic" panose="020B0600070205080204" pitchFamily="34" charset="-128"/>
                        </a:rPr>
                        <a:t> Link down</a:t>
                      </a:r>
                      <a:endParaRPr kumimoji="1" lang="ja-JP" altLang="en-US" sz="1200">
                        <a:latin typeface="+mn-lt"/>
                        <a:ea typeface="MS PGothic" panose="020B0600070205080204" pitchFamily="34" charset="-128"/>
                      </a:endParaRPr>
                    </a:p>
                  </a:txBody>
                  <a:tcPr anchor="ctr">
                    <a:solidFill>
                      <a:schemeClr val="accent3">
                        <a:alpha val="20000"/>
                      </a:schemeClr>
                    </a:solidFill>
                  </a:tcPr>
                </a:tc>
                <a:tc>
                  <a:txBody>
                    <a:bodyPr/>
                    <a:lstStyle/>
                    <a:p>
                      <a:r>
                        <a:rPr kumimoji="1" lang="ja-JP" altLang="en-US" sz="1200">
                          <a:latin typeface="+mn-lt"/>
                          <a:ea typeface="MS PGothic" panose="020B0600070205080204" pitchFamily="34" charset="-128"/>
                        </a:rPr>
                        <a:t>期待通りの動作、</a:t>
                      </a:r>
                      <a:r>
                        <a:rPr kumimoji="1" lang="en-US" altLang="ja-JP" sz="1200" dirty="0" err="1">
                          <a:latin typeface="+mn-lt"/>
                          <a:ea typeface="MS PGothic" panose="020B0600070205080204" pitchFamily="34" charset="-128"/>
                        </a:rPr>
                        <a:t>StackWise</a:t>
                      </a:r>
                      <a:r>
                        <a:rPr kumimoji="1" lang="en-US" altLang="ja-JP" sz="1200" dirty="0">
                          <a:latin typeface="+mn-lt"/>
                          <a:ea typeface="MS PGothic" panose="020B0600070205080204" pitchFamily="34" charset="-128"/>
                        </a:rPr>
                        <a:t> Virtual </a:t>
                      </a:r>
                      <a:r>
                        <a:rPr kumimoji="1" lang="ja-JP" altLang="en-US" sz="1200">
                          <a:latin typeface="+mn-lt"/>
                          <a:ea typeface="MS PGothic" panose="020B0600070205080204" pitchFamily="34" charset="-128"/>
                        </a:rPr>
                        <a:t>の状態への影響なし</a:t>
                      </a:r>
                    </a:p>
                  </a:txBody>
                  <a:tcPr anchor="ctr">
                    <a:solidFill>
                      <a:schemeClr val="accent3">
                        <a:alpha val="20000"/>
                      </a:schemeClr>
                    </a:solidFill>
                  </a:tcPr>
                </a:tc>
                <a:extLst>
                  <a:ext uri="{0D108BD9-81ED-4DB2-BD59-A6C34878D82A}">
                    <a16:rowId xmlns:a16="http://schemas.microsoft.com/office/drawing/2014/main" val="3376201040"/>
                  </a:ext>
                </a:extLst>
              </a:tr>
              <a:tr h="570149">
                <a:tc rowSpan="3">
                  <a:txBody>
                    <a:bodyPr/>
                    <a:lstStyle/>
                    <a:p>
                      <a:pPr marL="0" algn="l" defTabSz="685777" rtl="0" eaLnBrk="1" latinLnBrk="0" hangingPunct="1"/>
                      <a:r>
                        <a:rPr kumimoji="1" lang="en-US" altLang="ja-JP" sz="1200" kern="1200" dirty="0">
                          <a:solidFill>
                            <a:schemeClr val="tx1"/>
                          </a:solidFill>
                          <a:latin typeface="+mn-lt"/>
                          <a:ea typeface="MS PGothic" panose="020B0600070205080204" pitchFamily="34" charset="-128"/>
                          <a:cs typeface="+mn-cs"/>
                        </a:rPr>
                        <a:t>4</a:t>
                      </a:r>
                      <a:endParaRPr kumimoji="1" lang="ja-JP" altLang="en-US" sz="1200" kern="1200">
                        <a:solidFill>
                          <a:schemeClr val="tx1"/>
                        </a:solidFill>
                        <a:latin typeface="+mn-lt"/>
                        <a:ea typeface="MS PGothic" panose="020B0600070205080204" pitchFamily="34" charset="-128"/>
                        <a:cs typeface="+mn-cs"/>
                      </a:endParaRPr>
                    </a:p>
                  </a:txBody>
                  <a:tcPr anchor="ctr">
                    <a:solidFill>
                      <a:schemeClr val="bg2">
                        <a:alpha val="20000"/>
                      </a:schemeClr>
                    </a:solidFill>
                  </a:tcPr>
                </a:tc>
                <a:tc rowSpan="3">
                  <a:txBody>
                    <a:bodyPr/>
                    <a:lstStyle/>
                    <a:p>
                      <a:pPr marL="0" algn="l" defTabSz="685777" rtl="0" eaLnBrk="1" latinLnBrk="0" hangingPunct="1"/>
                      <a:r>
                        <a:rPr kumimoji="1" lang="en-US" altLang="ja-JP" sz="1200" kern="1200" dirty="0">
                          <a:solidFill>
                            <a:schemeClr val="tx1"/>
                          </a:solidFill>
                          <a:latin typeface="+mn-lt"/>
                          <a:ea typeface="MS PGothic" panose="020B0600070205080204" pitchFamily="34" charset="-128"/>
                          <a:cs typeface="+mn-cs"/>
                        </a:rPr>
                        <a:t>【Catalyst9600 Quad Sup】</a:t>
                      </a:r>
                    </a:p>
                    <a:p>
                      <a:pPr marL="0" algn="l" defTabSz="685777" rtl="0" eaLnBrk="1" latinLnBrk="0" hangingPunct="1"/>
                      <a:r>
                        <a:rPr kumimoji="1" lang="en-US" altLang="ja-JP" sz="1200" kern="1200" dirty="0">
                          <a:solidFill>
                            <a:schemeClr val="tx1"/>
                          </a:solidFill>
                          <a:latin typeface="+mn-lt"/>
                          <a:ea typeface="MS PGothic" panose="020B0600070205080204" pitchFamily="34" charset="-128"/>
                          <a:cs typeface="+mn-cs"/>
                        </a:rPr>
                        <a:t>Supervisor</a:t>
                      </a:r>
                      <a:r>
                        <a:rPr kumimoji="1" lang="ja-JP" altLang="en-US" sz="1200" kern="1200">
                          <a:solidFill>
                            <a:schemeClr val="tx1"/>
                          </a:solidFill>
                          <a:latin typeface="+mn-lt"/>
                          <a:ea typeface="MS PGothic" panose="020B0600070205080204" pitchFamily="34" charset="-128"/>
                          <a:cs typeface="+mn-cs"/>
                        </a:rPr>
                        <a:t>障害</a:t>
                      </a:r>
                    </a:p>
                  </a:txBody>
                  <a:tcPr anchor="ctr">
                    <a:solidFill>
                      <a:schemeClr val="bg2">
                        <a:lumMod val="95000"/>
                        <a:alpha val="20000"/>
                      </a:schemeClr>
                    </a:solidFill>
                  </a:tcPr>
                </a:tc>
                <a:tc>
                  <a:txBody>
                    <a:bodyPr/>
                    <a:lstStyle/>
                    <a:p>
                      <a:pPr algn="ctr"/>
                      <a:r>
                        <a:rPr kumimoji="1" lang="en-US" altLang="ja-JP" sz="1200" kern="1200" dirty="0">
                          <a:solidFill>
                            <a:schemeClr val="tx1"/>
                          </a:solidFill>
                          <a:latin typeface="+mn-lt"/>
                          <a:ea typeface="MS PGothic" panose="020B0600070205080204" pitchFamily="34" charset="-128"/>
                          <a:cs typeface="+mn-cs"/>
                        </a:rPr>
                        <a:t>1</a:t>
                      </a:r>
                      <a:endParaRPr kumimoji="1" lang="ja-JP" altLang="en-US" sz="1200" kern="1200">
                        <a:solidFill>
                          <a:schemeClr val="tx1"/>
                        </a:solidFill>
                        <a:latin typeface="+mn-lt"/>
                        <a:ea typeface="MS PGothic" panose="020B0600070205080204" pitchFamily="34" charset="-128"/>
                        <a:cs typeface="+mn-cs"/>
                      </a:endParaRPr>
                    </a:p>
                  </a:txBody>
                  <a:tcPr anchor="ctr">
                    <a:solidFill>
                      <a:schemeClr val="bg2">
                        <a:lumMod val="95000"/>
                        <a:alpha val="20000"/>
                      </a:schemeClr>
                    </a:solidFill>
                  </a:tcPr>
                </a:tc>
                <a:tc>
                  <a:txBody>
                    <a:bodyPr/>
                    <a:lstStyle/>
                    <a:p>
                      <a:r>
                        <a:rPr kumimoji="1" lang="en-US" altLang="ja-JP" sz="1200" kern="1200" dirty="0">
                          <a:solidFill>
                            <a:schemeClr val="tx1"/>
                          </a:solidFill>
                          <a:latin typeface="+mn-lt"/>
                          <a:ea typeface="MS PGothic" panose="020B0600070205080204" pitchFamily="34" charset="-128"/>
                          <a:cs typeface="+mn-cs"/>
                        </a:rPr>
                        <a:t>Active Sup down</a:t>
                      </a:r>
                      <a:endParaRPr kumimoji="1" lang="ja-JP" altLang="en-US" sz="1200" kern="1200">
                        <a:solidFill>
                          <a:schemeClr val="tx1"/>
                        </a:solidFill>
                        <a:latin typeface="+mn-lt"/>
                        <a:ea typeface="MS PGothic" panose="020B0600070205080204" pitchFamily="34" charset="-128"/>
                        <a:cs typeface="+mn-cs"/>
                      </a:endParaRPr>
                    </a:p>
                  </a:txBody>
                  <a:tcPr anchor="ctr">
                    <a:solidFill>
                      <a:schemeClr val="bg2">
                        <a:lumMod val="95000"/>
                        <a:alpha val="20000"/>
                      </a:schemeClr>
                    </a:solidFill>
                  </a:tcPr>
                </a:tc>
                <a:tc>
                  <a:txBody>
                    <a:bodyPr/>
                    <a:lstStyle/>
                    <a:p>
                      <a:r>
                        <a:rPr kumimoji="1" lang="ja-JP" altLang="en-US" sz="1200" kern="1200">
                          <a:solidFill>
                            <a:schemeClr val="tx1"/>
                          </a:solidFill>
                          <a:latin typeface="+mn-lt"/>
                          <a:ea typeface="MS PGothic" panose="020B0600070205080204" pitchFamily="34" charset="-128"/>
                          <a:cs typeface="+mn-cs"/>
                        </a:rPr>
                        <a:t>期待通りの動作、</a:t>
                      </a:r>
                      <a:r>
                        <a:rPr kumimoji="1" lang="en-US" altLang="ja-JP" sz="1200" kern="1200" dirty="0">
                          <a:solidFill>
                            <a:schemeClr val="tx1"/>
                          </a:solidFill>
                          <a:latin typeface="+mn-lt"/>
                          <a:ea typeface="MS PGothic" panose="020B0600070205080204" pitchFamily="34" charset="-128"/>
                          <a:cs typeface="+mn-cs"/>
                        </a:rPr>
                        <a:t>Standby </a:t>
                      </a:r>
                      <a:r>
                        <a:rPr kumimoji="1" lang="ja-JP" altLang="en-US" sz="1200" kern="1200">
                          <a:solidFill>
                            <a:schemeClr val="tx1"/>
                          </a:solidFill>
                          <a:latin typeface="+mn-lt"/>
                          <a:ea typeface="MS PGothic" panose="020B0600070205080204" pitchFamily="34" charset="-128"/>
                          <a:cs typeface="+mn-cs"/>
                        </a:rPr>
                        <a:t>が </a:t>
                      </a:r>
                      <a:r>
                        <a:rPr kumimoji="1" lang="en-US" altLang="ja-JP" sz="1200" kern="1200" dirty="0">
                          <a:solidFill>
                            <a:schemeClr val="tx1"/>
                          </a:solidFill>
                          <a:latin typeface="+mn-lt"/>
                          <a:ea typeface="MS PGothic" panose="020B0600070205080204" pitchFamily="34" charset="-128"/>
                          <a:cs typeface="+mn-cs"/>
                        </a:rPr>
                        <a:t>Active </a:t>
                      </a:r>
                      <a:r>
                        <a:rPr kumimoji="1" lang="ja-JP" altLang="en-US" sz="1200" kern="1200">
                          <a:solidFill>
                            <a:schemeClr val="tx1"/>
                          </a:solidFill>
                          <a:latin typeface="+mn-lt"/>
                          <a:ea typeface="MS PGothic" panose="020B0600070205080204" pitchFamily="34" charset="-128"/>
                          <a:cs typeface="+mn-cs"/>
                        </a:rPr>
                        <a:t>に切り替わり、</a:t>
                      </a:r>
                      <a:r>
                        <a:rPr kumimoji="1" lang="en-US" altLang="ja-JP" sz="1200" kern="1200" dirty="0">
                          <a:solidFill>
                            <a:schemeClr val="tx1"/>
                          </a:solidFill>
                          <a:latin typeface="+mn-lt"/>
                          <a:ea typeface="MS PGothic" panose="020B0600070205080204" pitchFamily="34" charset="-128"/>
                          <a:cs typeface="+mn-cs"/>
                        </a:rPr>
                        <a:t>Active </a:t>
                      </a:r>
                      <a:r>
                        <a:rPr kumimoji="1" lang="ja-JP" altLang="en-US" sz="1200" kern="1200">
                          <a:solidFill>
                            <a:schemeClr val="tx1"/>
                          </a:solidFill>
                          <a:latin typeface="+mn-lt"/>
                          <a:ea typeface="MS PGothic" panose="020B0600070205080204" pitchFamily="34" charset="-128"/>
                          <a:cs typeface="+mn-cs"/>
                        </a:rPr>
                        <a:t>が </a:t>
                      </a:r>
                      <a:r>
                        <a:rPr kumimoji="1" lang="en-US" altLang="ja-JP" sz="1200" kern="1200" dirty="0">
                          <a:solidFill>
                            <a:schemeClr val="tx1"/>
                          </a:solidFill>
                          <a:latin typeface="+mn-lt"/>
                          <a:ea typeface="MS PGothic" panose="020B0600070205080204" pitchFamily="34" charset="-128"/>
                          <a:cs typeface="+mn-cs"/>
                        </a:rPr>
                        <a:t>ICS</a:t>
                      </a:r>
                      <a:r>
                        <a:rPr kumimoji="1" lang="ja-JP" altLang="en-US" sz="1200" kern="1200">
                          <a:solidFill>
                            <a:schemeClr val="tx1"/>
                          </a:solidFill>
                          <a:latin typeface="+mn-lt"/>
                          <a:ea typeface="MS PGothic" panose="020B0600070205080204" pitchFamily="34" charset="-128"/>
                          <a:cs typeface="+mn-cs"/>
                        </a:rPr>
                        <a:t> になり、</a:t>
                      </a:r>
                      <a:r>
                        <a:rPr kumimoji="1" lang="en-US" altLang="ja-JP" sz="1200" kern="1200" dirty="0">
                          <a:solidFill>
                            <a:schemeClr val="tx1"/>
                          </a:solidFill>
                          <a:latin typeface="+mn-lt"/>
                          <a:ea typeface="MS PGothic" panose="020B0600070205080204" pitchFamily="34" charset="-128"/>
                          <a:cs typeface="+mn-cs"/>
                        </a:rPr>
                        <a:t>Active </a:t>
                      </a:r>
                      <a:r>
                        <a:rPr kumimoji="1" lang="ja-JP" altLang="en-US" sz="1200" kern="1200">
                          <a:solidFill>
                            <a:schemeClr val="tx1"/>
                          </a:solidFill>
                          <a:latin typeface="+mn-lt"/>
                          <a:ea typeface="MS PGothic" panose="020B0600070205080204" pitchFamily="34" charset="-128"/>
                          <a:cs typeface="+mn-cs"/>
                        </a:rPr>
                        <a:t>だったシャーシの</a:t>
                      </a:r>
                      <a:r>
                        <a:rPr kumimoji="1" lang="en-US" altLang="ja-JP" sz="1200" kern="1200" dirty="0">
                          <a:solidFill>
                            <a:schemeClr val="tx1"/>
                          </a:solidFill>
                          <a:latin typeface="+mn-lt"/>
                          <a:ea typeface="MS PGothic" panose="020B0600070205080204" pitchFamily="34" charset="-128"/>
                          <a:cs typeface="+mn-cs"/>
                        </a:rPr>
                        <a:t> ICS </a:t>
                      </a:r>
                      <a:r>
                        <a:rPr kumimoji="1" lang="ja-JP" altLang="en-US" sz="1200" kern="1200">
                          <a:solidFill>
                            <a:schemeClr val="tx1"/>
                          </a:solidFill>
                          <a:latin typeface="+mn-lt"/>
                          <a:ea typeface="MS PGothic" panose="020B0600070205080204" pitchFamily="34" charset="-128"/>
                          <a:cs typeface="+mn-cs"/>
                        </a:rPr>
                        <a:t>が</a:t>
                      </a:r>
                      <a:r>
                        <a:rPr kumimoji="1" lang="en-US" altLang="ja-JP" sz="1200" kern="1200" dirty="0">
                          <a:solidFill>
                            <a:schemeClr val="tx1"/>
                          </a:solidFill>
                          <a:latin typeface="+mn-lt"/>
                          <a:ea typeface="MS PGothic" panose="020B0600070205080204" pitchFamily="34" charset="-128"/>
                          <a:cs typeface="+mn-cs"/>
                        </a:rPr>
                        <a:t> Standby </a:t>
                      </a:r>
                      <a:r>
                        <a:rPr kumimoji="1" lang="ja-JP" altLang="en-US" sz="1200" kern="1200">
                          <a:solidFill>
                            <a:schemeClr val="tx1"/>
                          </a:solidFill>
                          <a:latin typeface="+mn-lt"/>
                          <a:ea typeface="MS PGothic" panose="020B0600070205080204" pitchFamily="34" charset="-128"/>
                          <a:cs typeface="+mn-cs"/>
                        </a:rPr>
                        <a:t>で立ち上がる</a:t>
                      </a:r>
                    </a:p>
                  </a:txBody>
                  <a:tcPr anchor="ctr">
                    <a:solidFill>
                      <a:schemeClr val="bg2">
                        <a:alpha val="20000"/>
                      </a:schemeClr>
                    </a:solidFill>
                  </a:tcPr>
                </a:tc>
                <a:extLst>
                  <a:ext uri="{0D108BD9-81ED-4DB2-BD59-A6C34878D82A}">
                    <a16:rowId xmlns:a16="http://schemas.microsoft.com/office/drawing/2014/main" val="2168970216"/>
                  </a:ext>
                </a:extLst>
              </a:tr>
              <a:tr h="407249">
                <a:tc vMerge="1">
                  <a:txBody>
                    <a:bodyPr/>
                    <a:lstStyle/>
                    <a:p>
                      <a:pPr algn="ctr"/>
                      <a:endParaRPr kumimoji="1" lang="ja-JP" altLang="en-US" sz="1200">
                        <a:latin typeface="+mn-lt"/>
                        <a:ea typeface="MS PGothic" panose="020B0600070205080204" pitchFamily="34" charset="-128"/>
                      </a:endParaRPr>
                    </a:p>
                  </a:txBody>
                  <a:tcPr anchor="ctr"/>
                </a:tc>
                <a:tc vMerge="1">
                  <a:txBody>
                    <a:bodyPr/>
                    <a:lstStyle/>
                    <a:p>
                      <a:endParaRPr kumimoji="1" lang="ja-JP" altLang="en-US" sz="1200">
                        <a:latin typeface="+mn-lt"/>
                        <a:ea typeface="MS PGothic" panose="020B0600070205080204" pitchFamily="34" charset="-128"/>
                      </a:endParaRPr>
                    </a:p>
                  </a:txBody>
                  <a:tcPr anchor="ctr"/>
                </a:tc>
                <a:tc>
                  <a:txBody>
                    <a:bodyPr/>
                    <a:lstStyle/>
                    <a:p>
                      <a:pPr marL="0" algn="ctr" defTabSz="685777" rtl="0" eaLnBrk="1" latinLnBrk="0" hangingPunct="1"/>
                      <a:r>
                        <a:rPr kumimoji="1" lang="en-US" altLang="ja-JP" sz="1200" kern="1200" dirty="0">
                          <a:solidFill>
                            <a:schemeClr val="tx1"/>
                          </a:solidFill>
                          <a:latin typeface="+mn-lt"/>
                          <a:ea typeface="MS PGothic" panose="020B0600070205080204" pitchFamily="34" charset="-128"/>
                          <a:cs typeface="+mn-cs"/>
                        </a:rPr>
                        <a:t>2</a:t>
                      </a:r>
                      <a:endParaRPr kumimoji="1" lang="ja-JP" altLang="en-US" sz="1200" kern="1200">
                        <a:solidFill>
                          <a:schemeClr val="tx1"/>
                        </a:solidFill>
                        <a:latin typeface="+mn-lt"/>
                        <a:ea typeface="MS PGothic" panose="020B0600070205080204" pitchFamily="34" charset="-128"/>
                        <a:cs typeface="+mn-cs"/>
                      </a:endParaRPr>
                    </a:p>
                  </a:txBody>
                  <a:tcPr anchor="ctr">
                    <a:solidFill>
                      <a:schemeClr val="bg2">
                        <a:lumMod val="95000"/>
                        <a:alpha val="20000"/>
                      </a:schemeClr>
                    </a:solidFill>
                  </a:tcPr>
                </a:tc>
                <a:tc>
                  <a:txBody>
                    <a:bodyPr/>
                    <a:lstStyle/>
                    <a:p>
                      <a:pPr marL="0" algn="l" defTabSz="685777" rtl="0" eaLnBrk="1" latinLnBrk="0" hangingPunct="1"/>
                      <a:r>
                        <a:rPr kumimoji="1" lang="en-US" altLang="ja-JP" sz="1200" kern="1200" dirty="0">
                          <a:solidFill>
                            <a:schemeClr val="tx1"/>
                          </a:solidFill>
                          <a:latin typeface="+mn-lt"/>
                          <a:ea typeface="MS PGothic" panose="020B0600070205080204" pitchFamily="34" charset="-128"/>
                          <a:cs typeface="+mn-cs"/>
                        </a:rPr>
                        <a:t>Standby Sup down</a:t>
                      </a:r>
                      <a:endParaRPr kumimoji="1" lang="ja-JP" altLang="en-US" sz="1200" kern="1200">
                        <a:solidFill>
                          <a:schemeClr val="tx1"/>
                        </a:solidFill>
                        <a:latin typeface="+mn-lt"/>
                        <a:ea typeface="MS PGothic" panose="020B0600070205080204" pitchFamily="34" charset="-128"/>
                        <a:cs typeface="+mn-cs"/>
                      </a:endParaRPr>
                    </a:p>
                  </a:txBody>
                  <a:tcPr anchor="ctr">
                    <a:solidFill>
                      <a:schemeClr val="bg2">
                        <a:lumMod val="95000"/>
                        <a:alpha val="20000"/>
                      </a:schemeClr>
                    </a:solidFill>
                  </a:tcPr>
                </a:tc>
                <a:tc>
                  <a:txBody>
                    <a:bodyPr/>
                    <a:lstStyle/>
                    <a:p>
                      <a:pPr marL="0" algn="l" defTabSz="685777" rtl="0" eaLnBrk="1" latinLnBrk="0" hangingPunct="1"/>
                      <a:r>
                        <a:rPr kumimoji="1" lang="ja-JP" altLang="en-US" sz="1200" kern="1200">
                          <a:solidFill>
                            <a:schemeClr val="tx1"/>
                          </a:solidFill>
                          <a:latin typeface="+mn-lt"/>
                          <a:ea typeface="MS PGothic" panose="020B0600070205080204" pitchFamily="34" charset="-128"/>
                          <a:cs typeface="+mn-cs"/>
                        </a:rPr>
                        <a:t>期待通りの動作、</a:t>
                      </a:r>
                      <a:r>
                        <a:rPr kumimoji="1" lang="en-US" altLang="ja-JP" sz="1200" kern="1200" dirty="0">
                          <a:solidFill>
                            <a:schemeClr val="tx1"/>
                          </a:solidFill>
                          <a:latin typeface="+mn-lt"/>
                          <a:ea typeface="MS PGothic" panose="020B0600070205080204" pitchFamily="34" charset="-128"/>
                          <a:cs typeface="+mn-cs"/>
                        </a:rPr>
                        <a:t>Active </a:t>
                      </a:r>
                      <a:r>
                        <a:rPr kumimoji="1" lang="ja-JP" altLang="en-US" sz="1200" kern="1200">
                          <a:solidFill>
                            <a:schemeClr val="tx1"/>
                          </a:solidFill>
                          <a:latin typeface="+mn-lt"/>
                          <a:ea typeface="MS PGothic" panose="020B0600070205080204" pitchFamily="34" charset="-128"/>
                          <a:cs typeface="+mn-cs"/>
                        </a:rPr>
                        <a:t>は切り替わらず、</a:t>
                      </a:r>
                      <a:r>
                        <a:rPr kumimoji="1" lang="en-US" altLang="ja-JP" sz="1200" kern="1200" dirty="0">
                          <a:solidFill>
                            <a:schemeClr val="tx1"/>
                          </a:solidFill>
                          <a:latin typeface="+mn-lt"/>
                          <a:ea typeface="MS PGothic" panose="020B0600070205080204" pitchFamily="34" charset="-128"/>
                          <a:cs typeface="+mn-cs"/>
                        </a:rPr>
                        <a:t>Standby </a:t>
                      </a:r>
                      <a:r>
                        <a:rPr kumimoji="1" lang="ja-JP" altLang="en-US" sz="1200" kern="1200">
                          <a:solidFill>
                            <a:schemeClr val="tx1"/>
                          </a:solidFill>
                          <a:latin typeface="+mn-lt"/>
                          <a:ea typeface="MS PGothic" panose="020B0600070205080204" pitchFamily="34" charset="-128"/>
                          <a:cs typeface="+mn-cs"/>
                        </a:rPr>
                        <a:t>が</a:t>
                      </a:r>
                      <a:r>
                        <a:rPr kumimoji="1" lang="en-US" altLang="ja-JP" sz="1200" kern="1200" dirty="0">
                          <a:solidFill>
                            <a:schemeClr val="tx1"/>
                          </a:solidFill>
                          <a:latin typeface="+mn-lt"/>
                          <a:ea typeface="MS PGothic" panose="020B0600070205080204" pitchFamily="34" charset="-128"/>
                          <a:cs typeface="+mn-cs"/>
                        </a:rPr>
                        <a:t> ICS </a:t>
                      </a:r>
                      <a:r>
                        <a:rPr kumimoji="1" lang="ja-JP" altLang="en-US" sz="1200" kern="1200">
                          <a:solidFill>
                            <a:schemeClr val="tx1"/>
                          </a:solidFill>
                          <a:latin typeface="+mn-lt"/>
                          <a:ea typeface="MS PGothic" panose="020B0600070205080204" pitchFamily="34" charset="-128"/>
                          <a:cs typeface="+mn-cs"/>
                        </a:rPr>
                        <a:t>になり、</a:t>
                      </a:r>
                      <a:r>
                        <a:rPr kumimoji="1" lang="en-US" altLang="ja-JP" sz="1200" kern="1200" dirty="0">
                          <a:solidFill>
                            <a:schemeClr val="tx1"/>
                          </a:solidFill>
                          <a:latin typeface="+mn-lt"/>
                          <a:ea typeface="MS PGothic" panose="020B0600070205080204" pitchFamily="34" charset="-128"/>
                          <a:cs typeface="+mn-cs"/>
                        </a:rPr>
                        <a:t>Standby </a:t>
                      </a:r>
                      <a:r>
                        <a:rPr kumimoji="1" lang="ja-JP" altLang="en-US" sz="1200" kern="1200">
                          <a:solidFill>
                            <a:schemeClr val="tx1"/>
                          </a:solidFill>
                          <a:latin typeface="+mn-lt"/>
                          <a:ea typeface="MS PGothic" panose="020B0600070205080204" pitchFamily="34" charset="-128"/>
                          <a:cs typeface="+mn-cs"/>
                        </a:rPr>
                        <a:t>だったシャーシの</a:t>
                      </a:r>
                      <a:r>
                        <a:rPr kumimoji="1" lang="en-US" altLang="ja-JP" sz="1200" kern="1200" dirty="0">
                          <a:solidFill>
                            <a:schemeClr val="tx1"/>
                          </a:solidFill>
                          <a:latin typeface="+mn-lt"/>
                          <a:ea typeface="MS PGothic" panose="020B0600070205080204" pitchFamily="34" charset="-128"/>
                          <a:cs typeface="+mn-cs"/>
                        </a:rPr>
                        <a:t> ICS</a:t>
                      </a:r>
                      <a:r>
                        <a:rPr kumimoji="1" lang="ja-JP" altLang="en-US" sz="1200" kern="1200">
                          <a:solidFill>
                            <a:schemeClr val="tx1"/>
                          </a:solidFill>
                          <a:latin typeface="+mn-lt"/>
                          <a:ea typeface="MS PGothic" panose="020B0600070205080204" pitchFamily="34" charset="-128"/>
                          <a:cs typeface="+mn-cs"/>
                        </a:rPr>
                        <a:t> が</a:t>
                      </a:r>
                      <a:r>
                        <a:rPr kumimoji="1" lang="en-US" altLang="ja-JP" sz="1200" kern="1200" dirty="0">
                          <a:solidFill>
                            <a:schemeClr val="tx1"/>
                          </a:solidFill>
                          <a:latin typeface="+mn-lt"/>
                          <a:ea typeface="MS PGothic" panose="020B0600070205080204" pitchFamily="34" charset="-128"/>
                          <a:cs typeface="+mn-cs"/>
                        </a:rPr>
                        <a:t> Standby </a:t>
                      </a:r>
                      <a:r>
                        <a:rPr kumimoji="1" lang="ja-JP" altLang="en-US" sz="1200" kern="1200">
                          <a:solidFill>
                            <a:schemeClr val="tx1"/>
                          </a:solidFill>
                          <a:latin typeface="+mn-lt"/>
                          <a:ea typeface="MS PGothic" panose="020B0600070205080204" pitchFamily="34" charset="-128"/>
                          <a:cs typeface="+mn-cs"/>
                        </a:rPr>
                        <a:t>で立ち上がる</a:t>
                      </a:r>
                    </a:p>
                  </a:txBody>
                  <a:tcPr anchor="ctr">
                    <a:solidFill>
                      <a:schemeClr val="bg2">
                        <a:alpha val="20000"/>
                      </a:schemeClr>
                    </a:solidFill>
                  </a:tcPr>
                </a:tc>
                <a:extLst>
                  <a:ext uri="{0D108BD9-81ED-4DB2-BD59-A6C34878D82A}">
                    <a16:rowId xmlns:a16="http://schemas.microsoft.com/office/drawing/2014/main" val="1807068168"/>
                  </a:ext>
                </a:extLst>
              </a:tr>
              <a:tr h="624449">
                <a:tc vMerge="1">
                  <a:txBody>
                    <a:bodyPr/>
                    <a:lstStyle/>
                    <a:p>
                      <a:pPr algn="ctr"/>
                      <a:endParaRPr kumimoji="1" lang="ja-JP" altLang="en-US" sz="1200">
                        <a:solidFill>
                          <a:schemeClr val="accent6"/>
                        </a:solidFill>
                        <a:latin typeface="+mn-lt"/>
                        <a:ea typeface="MS PGothic" panose="020B0600070205080204" pitchFamily="34" charset="-128"/>
                      </a:endParaRPr>
                    </a:p>
                  </a:txBody>
                  <a:tcPr anchor="ctr">
                    <a:solidFill>
                      <a:schemeClr val="bg2">
                        <a:alpha val="20000"/>
                      </a:schemeClr>
                    </a:solidFill>
                  </a:tcPr>
                </a:tc>
                <a:tc vMerge="1">
                  <a:txBody>
                    <a:bodyPr/>
                    <a:lstStyle/>
                    <a:p>
                      <a:endParaRPr kumimoji="1" lang="ja-JP" altLang="en-US" sz="1200">
                        <a:solidFill>
                          <a:schemeClr val="accent6"/>
                        </a:solidFill>
                        <a:latin typeface="+mn-lt"/>
                        <a:ea typeface="MS PGothic" panose="020B0600070205080204" pitchFamily="34" charset="-128"/>
                      </a:endParaRPr>
                    </a:p>
                  </a:txBody>
                  <a:tcPr anchor="ctr">
                    <a:solidFill>
                      <a:schemeClr val="bg2">
                        <a:lumMod val="95000"/>
                        <a:alpha val="20000"/>
                      </a:schemeClr>
                    </a:solidFill>
                  </a:tcPr>
                </a:tc>
                <a:tc>
                  <a:txBody>
                    <a:bodyPr/>
                    <a:lstStyle/>
                    <a:p>
                      <a:pPr marL="0" algn="ctr" defTabSz="685777" rtl="0" eaLnBrk="1" latinLnBrk="0" hangingPunct="1"/>
                      <a:r>
                        <a:rPr kumimoji="1" lang="en-US" altLang="ja-JP" sz="1200" kern="1200" dirty="0">
                          <a:solidFill>
                            <a:schemeClr val="tx1"/>
                          </a:solidFill>
                          <a:latin typeface="+mn-lt"/>
                          <a:ea typeface="MS PGothic" panose="020B0600070205080204" pitchFamily="34" charset="-128"/>
                          <a:cs typeface="+mn-cs"/>
                        </a:rPr>
                        <a:t>3</a:t>
                      </a:r>
                      <a:endParaRPr kumimoji="1" lang="ja-JP" altLang="en-US" sz="1200" kern="1200">
                        <a:solidFill>
                          <a:schemeClr val="tx1"/>
                        </a:solidFill>
                        <a:latin typeface="+mn-lt"/>
                        <a:ea typeface="MS PGothic" panose="020B0600070205080204" pitchFamily="34" charset="-128"/>
                        <a:cs typeface="+mn-cs"/>
                      </a:endParaRPr>
                    </a:p>
                  </a:txBody>
                  <a:tcPr anchor="ctr">
                    <a:solidFill>
                      <a:schemeClr val="bg2">
                        <a:lumMod val="95000"/>
                        <a:alpha val="20000"/>
                      </a:schemeClr>
                    </a:solidFill>
                  </a:tcPr>
                </a:tc>
                <a:tc>
                  <a:txBody>
                    <a:bodyPr/>
                    <a:lstStyle/>
                    <a:p>
                      <a:pPr marL="0" algn="l" defTabSz="685777" rtl="0" eaLnBrk="1" latinLnBrk="0" hangingPunct="1"/>
                      <a:r>
                        <a:rPr kumimoji="1" lang="en-US" altLang="ja-JP" sz="1200" kern="1200" dirty="0">
                          <a:solidFill>
                            <a:schemeClr val="tx1"/>
                          </a:solidFill>
                          <a:latin typeface="+mn-lt"/>
                          <a:ea typeface="MS PGothic" panose="020B0600070205080204" pitchFamily="34" charset="-128"/>
                          <a:cs typeface="+mn-cs"/>
                        </a:rPr>
                        <a:t>ICS (</a:t>
                      </a:r>
                      <a:r>
                        <a:rPr kumimoji="1" lang="en-US" sz="1200" kern="1200" dirty="0">
                          <a:solidFill>
                            <a:schemeClr val="tx1"/>
                          </a:solidFill>
                          <a:latin typeface="+mn-lt"/>
                          <a:ea typeface="MS PGothic" panose="020B0600070205080204" pitchFamily="34" charset="-128"/>
                          <a:cs typeface="+mn-cs"/>
                        </a:rPr>
                        <a:t>In-chassis standby supervisor)</a:t>
                      </a:r>
                      <a:r>
                        <a:rPr kumimoji="1" lang="en-US" altLang="ja-JP" sz="1200" kern="1200" dirty="0">
                          <a:solidFill>
                            <a:schemeClr val="tx1"/>
                          </a:solidFill>
                          <a:latin typeface="+mn-lt"/>
                          <a:ea typeface="MS PGothic" panose="020B0600070205080204" pitchFamily="34" charset="-128"/>
                          <a:cs typeface="+mn-cs"/>
                        </a:rPr>
                        <a:t> down </a:t>
                      </a:r>
                      <a:endParaRPr kumimoji="1" lang="ja-JP" altLang="en-US" sz="1200" kern="1200">
                        <a:solidFill>
                          <a:schemeClr val="tx1"/>
                        </a:solidFill>
                        <a:latin typeface="+mn-lt"/>
                        <a:ea typeface="MS PGothic" panose="020B0600070205080204" pitchFamily="34" charset="-128"/>
                        <a:cs typeface="+mn-cs"/>
                      </a:endParaRPr>
                    </a:p>
                  </a:txBody>
                  <a:tcPr anchor="ctr">
                    <a:solidFill>
                      <a:schemeClr val="bg2">
                        <a:lumMod val="95000"/>
                        <a:alpha val="20000"/>
                      </a:schemeClr>
                    </a:solidFill>
                  </a:tcPr>
                </a:tc>
                <a:tc>
                  <a:txBody>
                    <a:bodyPr/>
                    <a:lstStyle/>
                    <a:p>
                      <a:pPr marL="0" algn="l" defTabSz="685777" rtl="0" eaLnBrk="1" latinLnBrk="0" hangingPunct="1"/>
                      <a:r>
                        <a:rPr kumimoji="1" lang="ja-JP" altLang="en-US" sz="1200" kern="1200" dirty="0">
                          <a:solidFill>
                            <a:schemeClr val="tx1"/>
                          </a:solidFill>
                          <a:latin typeface="+mn-lt"/>
                          <a:ea typeface="MS PGothic" panose="020B0600070205080204" pitchFamily="34" charset="-128"/>
                          <a:cs typeface="+mn-cs"/>
                        </a:rPr>
                        <a:t>期待通りの動作、</a:t>
                      </a:r>
                      <a:r>
                        <a:rPr kumimoji="1" lang="en-US" altLang="ja-JP" sz="1200" kern="1200" dirty="0">
                          <a:solidFill>
                            <a:schemeClr val="tx1"/>
                          </a:solidFill>
                          <a:latin typeface="+mn-lt"/>
                          <a:ea typeface="MS PGothic" panose="020B0600070205080204" pitchFamily="34" charset="-128"/>
                          <a:cs typeface="+mn-cs"/>
                        </a:rPr>
                        <a:t>Active</a:t>
                      </a:r>
                      <a:r>
                        <a:rPr kumimoji="1" lang="ja-JP" altLang="en-US" sz="1200" kern="1200" dirty="0">
                          <a:solidFill>
                            <a:schemeClr val="tx1"/>
                          </a:solidFill>
                          <a:latin typeface="+mn-lt"/>
                          <a:ea typeface="MS PGothic" panose="020B0600070205080204" pitchFamily="34" charset="-128"/>
                          <a:cs typeface="+mn-cs"/>
                        </a:rPr>
                        <a:t>、</a:t>
                      </a:r>
                      <a:r>
                        <a:rPr kumimoji="1" lang="en-US" altLang="ja-JP" sz="1200" kern="1200" dirty="0">
                          <a:solidFill>
                            <a:schemeClr val="tx1"/>
                          </a:solidFill>
                          <a:latin typeface="+mn-lt"/>
                          <a:ea typeface="MS PGothic" panose="020B0600070205080204" pitchFamily="34" charset="-128"/>
                          <a:cs typeface="+mn-cs"/>
                        </a:rPr>
                        <a:t>Standby</a:t>
                      </a:r>
                      <a:r>
                        <a:rPr kumimoji="1" lang="ja-JP" altLang="en-US" sz="1200" kern="1200" dirty="0">
                          <a:solidFill>
                            <a:schemeClr val="tx1"/>
                          </a:solidFill>
                          <a:latin typeface="+mn-lt"/>
                          <a:ea typeface="MS PGothic" panose="020B0600070205080204" pitchFamily="34" charset="-128"/>
                          <a:cs typeface="+mn-cs"/>
                        </a:rPr>
                        <a:t>は切り替わらず、</a:t>
                      </a:r>
                      <a:br>
                        <a:rPr kumimoji="1" lang="en-US" altLang="ja-JP" sz="1200" kern="1200" dirty="0">
                          <a:solidFill>
                            <a:schemeClr val="tx1"/>
                          </a:solidFill>
                          <a:latin typeface="+mn-lt"/>
                          <a:ea typeface="MS PGothic" panose="020B0600070205080204" pitchFamily="34" charset="-128"/>
                          <a:cs typeface="+mn-cs"/>
                        </a:rPr>
                      </a:br>
                      <a:r>
                        <a:rPr kumimoji="1" lang="en-US" altLang="ja-JP" sz="1200" kern="1200" dirty="0">
                          <a:solidFill>
                            <a:schemeClr val="tx1"/>
                          </a:solidFill>
                          <a:latin typeface="+mn-lt"/>
                          <a:ea typeface="MS PGothic" panose="020B0600070205080204" pitchFamily="34" charset="-128"/>
                          <a:cs typeface="+mn-cs"/>
                        </a:rPr>
                        <a:t>ICS </a:t>
                      </a:r>
                      <a:r>
                        <a:rPr kumimoji="1" lang="ja-JP" altLang="en-US" sz="1200" kern="1200" dirty="0">
                          <a:solidFill>
                            <a:schemeClr val="tx1"/>
                          </a:solidFill>
                          <a:latin typeface="+mn-lt"/>
                          <a:ea typeface="MS PGothic" panose="020B0600070205080204" pitchFamily="34" charset="-128"/>
                          <a:cs typeface="+mn-cs"/>
                        </a:rPr>
                        <a:t>が</a:t>
                      </a:r>
                      <a:r>
                        <a:rPr kumimoji="1" lang="en-US" altLang="ja-JP" sz="1200" kern="1200" dirty="0">
                          <a:solidFill>
                            <a:schemeClr val="tx1"/>
                          </a:solidFill>
                          <a:latin typeface="+mn-lt"/>
                          <a:ea typeface="MS PGothic" panose="020B0600070205080204" pitchFamily="34" charset="-128"/>
                          <a:cs typeface="+mn-cs"/>
                        </a:rPr>
                        <a:t> ICS</a:t>
                      </a:r>
                      <a:r>
                        <a:rPr kumimoji="1" lang="ja-JP" altLang="en-US" sz="1200" kern="1200" dirty="0">
                          <a:solidFill>
                            <a:schemeClr val="tx1"/>
                          </a:solidFill>
                          <a:latin typeface="+mn-lt"/>
                          <a:ea typeface="MS PGothic" panose="020B0600070205080204" pitchFamily="34" charset="-128"/>
                          <a:cs typeface="+mn-cs"/>
                        </a:rPr>
                        <a:t>として立ち上がる</a:t>
                      </a:r>
                    </a:p>
                  </a:txBody>
                  <a:tcPr anchor="ctr">
                    <a:solidFill>
                      <a:schemeClr val="bg2">
                        <a:alpha val="20000"/>
                      </a:schemeClr>
                    </a:solidFill>
                  </a:tcPr>
                </a:tc>
                <a:extLst>
                  <a:ext uri="{0D108BD9-81ED-4DB2-BD59-A6C34878D82A}">
                    <a16:rowId xmlns:a16="http://schemas.microsoft.com/office/drawing/2014/main" val="601875245"/>
                  </a:ext>
                </a:extLst>
              </a:tr>
            </a:tbl>
          </a:graphicData>
        </a:graphic>
      </p:graphicFrame>
    </p:spTree>
    <p:extLst>
      <p:ext uri="{BB962C8B-B14F-4D97-AF65-F5344CB8AC3E}">
        <p14:creationId xmlns:p14="http://schemas.microsoft.com/office/powerpoint/2010/main" val="65096259"/>
      </p:ext>
    </p:extLst>
  </p:cSld>
  <p:clrMapOvr>
    <a:masterClrMapping/>
  </p:clrMapOvr>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Title 2">
            <a:extLst>
              <a:ext uri="{FF2B5EF4-FFF2-40B4-BE49-F238E27FC236}">
                <a16:creationId xmlns:a16="http://schemas.microsoft.com/office/drawing/2014/main" id="{9F86EE8C-0DDE-5E42-9BA6-733DF5169250}"/>
              </a:ext>
            </a:extLst>
          </p:cNvPr>
          <p:cNvSpPr>
            <a:spLocks noGrp="1"/>
          </p:cNvSpPr>
          <p:nvPr>
            <p:ph type="title"/>
          </p:nvPr>
        </p:nvSpPr>
        <p:spPr/>
        <p:txBody>
          <a:bodyPr anchor="t"/>
          <a:lstStyle/>
          <a:p>
            <a:r>
              <a:rPr lang="en-US" err="1">
                <a:latin typeface="+mn-lt"/>
                <a:ea typeface="MS PGothic" panose="020B0600070205080204" pitchFamily="34" charset="-128"/>
              </a:rPr>
              <a:t>StackWise</a:t>
            </a:r>
            <a:r>
              <a:rPr lang="en-US">
                <a:latin typeface="+mn-lt"/>
                <a:ea typeface="MS PGothic" panose="020B0600070205080204" pitchFamily="34" charset="-128"/>
              </a:rPr>
              <a:t> Virtual</a:t>
            </a:r>
          </a:p>
        </p:txBody>
      </p:sp>
      <p:sp>
        <p:nvSpPr>
          <p:cNvPr id="5" name="Text Placeholder 4">
            <a:extLst>
              <a:ext uri="{FF2B5EF4-FFF2-40B4-BE49-F238E27FC236}">
                <a16:creationId xmlns:a16="http://schemas.microsoft.com/office/drawing/2014/main" id="{A9F797BE-25B5-8A46-B6B8-37C32BBAD93F}"/>
              </a:ext>
            </a:extLst>
          </p:cNvPr>
          <p:cNvSpPr>
            <a:spLocks noGrp="1"/>
          </p:cNvSpPr>
          <p:nvPr>
            <p:ph type="body" sz="quarter" idx="11"/>
          </p:nvPr>
        </p:nvSpPr>
        <p:spPr/>
        <p:txBody>
          <a:bodyPr anchor="b"/>
          <a:lstStyle/>
          <a:p>
            <a:r>
              <a:rPr lang="ja-JP" altLang="en-US" sz="1600">
                <a:ea typeface="MS PGothic" panose="020B0600070205080204" pitchFamily="34" charset="-128"/>
              </a:rPr>
              <a:t>障害時の動作確認　</a:t>
            </a:r>
            <a:r>
              <a:rPr lang="en-US" altLang="ja-JP" sz="1600">
                <a:ea typeface="MS PGothic" panose="020B0600070205080204" pitchFamily="34" charset="-128"/>
              </a:rPr>
              <a:t>1 - 1 </a:t>
            </a:r>
            <a:r>
              <a:rPr kumimoji="1" lang="en-US" altLang="ja-JP" sz="1600">
                <a:ea typeface="MS PGothic" panose="020B0600070205080204" pitchFamily="34" charset="-128"/>
              </a:rPr>
              <a:t>All DAD Link down</a:t>
            </a:r>
            <a:endParaRPr kumimoji="1" lang="ja-JP" altLang="en-US" sz="1600">
              <a:ea typeface="MS PGothic" panose="020B0600070205080204" pitchFamily="34" charset="-128"/>
            </a:endParaRPr>
          </a:p>
        </p:txBody>
      </p:sp>
      <p:sp>
        <p:nvSpPr>
          <p:cNvPr id="6" name="Text Placeholder 5">
            <a:extLst>
              <a:ext uri="{FF2B5EF4-FFF2-40B4-BE49-F238E27FC236}">
                <a16:creationId xmlns:a16="http://schemas.microsoft.com/office/drawing/2014/main" id="{AD0CEF74-413B-8F45-AD7F-1418652859F4}"/>
              </a:ext>
            </a:extLst>
          </p:cNvPr>
          <p:cNvSpPr>
            <a:spLocks noGrp="1"/>
          </p:cNvSpPr>
          <p:nvPr>
            <p:ph type="body" sz="quarter" idx="12"/>
          </p:nvPr>
        </p:nvSpPr>
        <p:spPr/>
        <p:txBody>
          <a:bodyPr/>
          <a:lstStyle/>
          <a:p>
            <a:r>
              <a:rPr lang="en-US">
                <a:ea typeface="MS PGothic" panose="020B0600070205080204" pitchFamily="34" charset="-128"/>
              </a:rPr>
              <a:t>3.1  Stack</a:t>
            </a:r>
          </a:p>
        </p:txBody>
      </p:sp>
      <p:sp>
        <p:nvSpPr>
          <p:cNvPr id="8" name="正方形/長方形 7">
            <a:extLst>
              <a:ext uri="{FF2B5EF4-FFF2-40B4-BE49-F238E27FC236}">
                <a16:creationId xmlns:a16="http://schemas.microsoft.com/office/drawing/2014/main" id="{D6666F32-B61E-43CE-8E97-D8D60E7612FC}"/>
              </a:ext>
            </a:extLst>
          </p:cNvPr>
          <p:cNvSpPr/>
          <p:nvPr/>
        </p:nvSpPr>
        <p:spPr>
          <a:xfrm>
            <a:off x="4791457" y="1651296"/>
            <a:ext cx="4123944" cy="1251179"/>
          </a:xfrm>
          <a:prstGeom prst="rect">
            <a:avLst/>
          </a:prstGeom>
          <a:solidFill>
            <a:schemeClr val="bg2">
              <a:lumMod val="95000"/>
            </a:schemeClr>
          </a:solidFill>
          <a:ln>
            <a:noFill/>
          </a:ln>
        </p:spPr>
        <p:style>
          <a:lnRef idx="0">
            <a:scrgbClr r="0" g="0" b="0"/>
          </a:lnRef>
          <a:fillRef idx="0">
            <a:scrgbClr r="0" g="0" b="0"/>
          </a:fillRef>
          <a:effectRef idx="0">
            <a:scrgbClr r="0" g="0" b="0"/>
          </a:effectRef>
          <a:fontRef idx="minor">
            <a:schemeClr val="accent4"/>
          </a:fontRef>
        </p:style>
        <p:txBody>
          <a:bodyPr wrap="none">
            <a:noAutofit/>
          </a:bodyPr>
          <a:lstStyle/>
          <a:p>
            <a:r>
              <a:rPr lang="en-US" altLang="ja-JP" sz="800">
                <a:solidFill>
                  <a:schemeClr val="tx1"/>
                </a:solidFill>
                <a:ea typeface="MS PGothic" panose="020B0600070205080204" pitchFamily="34" charset="-128"/>
              </a:rPr>
              <a:t>JU08-C9500#show </a:t>
            </a:r>
            <a:r>
              <a:rPr lang="en-US" altLang="ja-JP" sz="800" err="1">
                <a:solidFill>
                  <a:schemeClr val="tx1"/>
                </a:solidFill>
                <a:ea typeface="MS PGothic" panose="020B0600070205080204" pitchFamily="34" charset="-128"/>
              </a:rPr>
              <a:t>stackwise</a:t>
            </a:r>
            <a:r>
              <a:rPr lang="en-US" altLang="ja-JP" sz="800">
                <a:solidFill>
                  <a:schemeClr val="tx1"/>
                </a:solidFill>
                <a:ea typeface="MS PGothic" panose="020B0600070205080204" pitchFamily="34" charset="-128"/>
              </a:rPr>
              <a:t>-virtual dual-active-detection </a:t>
            </a:r>
          </a:p>
          <a:p>
            <a:r>
              <a:rPr lang="en-US" altLang="ja-JP" sz="800">
                <a:solidFill>
                  <a:schemeClr val="tx1"/>
                </a:solidFill>
                <a:ea typeface="MS PGothic" panose="020B0600070205080204" pitchFamily="34" charset="-128"/>
              </a:rPr>
              <a:t>Dual-Active-Detection Configuration:</a:t>
            </a:r>
          </a:p>
          <a:p>
            <a:r>
              <a:rPr lang="en-US" altLang="ja-JP" sz="800">
                <a:solidFill>
                  <a:schemeClr val="tx1"/>
                </a:solidFill>
                <a:ea typeface="MS PGothic" panose="020B0600070205080204" pitchFamily="34" charset="-128"/>
              </a:rPr>
              <a:t>-------------------------------------</a:t>
            </a:r>
          </a:p>
          <a:p>
            <a:r>
              <a:rPr lang="en-US" altLang="ja-JP" sz="800">
                <a:solidFill>
                  <a:schemeClr val="tx1"/>
                </a:solidFill>
                <a:ea typeface="MS PGothic" panose="020B0600070205080204" pitchFamily="34" charset="-128"/>
              </a:rPr>
              <a:t>Switch	Dad port			Status</a:t>
            </a:r>
          </a:p>
          <a:p>
            <a:r>
              <a:rPr lang="en-US" altLang="ja-JP" sz="800">
                <a:solidFill>
                  <a:schemeClr val="tx1"/>
                </a:solidFill>
                <a:ea typeface="MS PGothic" panose="020B0600070205080204" pitchFamily="34" charset="-128"/>
              </a:rPr>
              <a:t>------	------------			---------</a:t>
            </a:r>
          </a:p>
          <a:p>
            <a:r>
              <a:rPr lang="en-US" altLang="ja-JP" sz="800">
                <a:solidFill>
                  <a:schemeClr val="tx1"/>
                </a:solidFill>
                <a:ea typeface="MS PGothic" panose="020B0600070205080204" pitchFamily="34" charset="-128"/>
              </a:rPr>
              <a:t>1 	TenGigabitEthernet1/0/1   	down   </a:t>
            </a:r>
          </a:p>
          <a:p>
            <a:r>
              <a:rPr lang="en-US" altLang="ja-JP" sz="800">
                <a:solidFill>
                  <a:schemeClr val="tx1"/>
                </a:solidFill>
                <a:ea typeface="MS PGothic" panose="020B0600070205080204" pitchFamily="34" charset="-128"/>
              </a:rPr>
              <a:t>      	TenGigabitEthernet1/0/2   	down   </a:t>
            </a:r>
          </a:p>
          <a:p>
            <a:r>
              <a:rPr lang="en-US" altLang="ja-JP" sz="800">
                <a:solidFill>
                  <a:schemeClr val="tx1"/>
                </a:solidFill>
                <a:ea typeface="MS PGothic" panose="020B0600070205080204" pitchFamily="34" charset="-128"/>
              </a:rPr>
              <a:t>2 	TenGigabitEthernet2/0/1   	down   </a:t>
            </a:r>
          </a:p>
          <a:p>
            <a:r>
              <a:rPr lang="en-US" altLang="ja-JP" sz="800">
                <a:solidFill>
                  <a:schemeClr val="tx1"/>
                </a:solidFill>
                <a:ea typeface="MS PGothic" panose="020B0600070205080204" pitchFamily="34" charset="-128"/>
              </a:rPr>
              <a:t>      	TenGigabitEthernet2/0/2   	down </a:t>
            </a:r>
            <a:endParaRPr lang="ja-JP" altLang="en-US" sz="800">
              <a:solidFill>
                <a:schemeClr val="tx1"/>
              </a:solidFill>
              <a:ea typeface="MS PGothic" panose="020B0600070205080204" pitchFamily="34" charset="-128"/>
            </a:endParaRPr>
          </a:p>
        </p:txBody>
      </p:sp>
      <p:sp>
        <p:nvSpPr>
          <p:cNvPr id="9" name="正方形/長方形 8">
            <a:extLst>
              <a:ext uri="{FF2B5EF4-FFF2-40B4-BE49-F238E27FC236}">
                <a16:creationId xmlns:a16="http://schemas.microsoft.com/office/drawing/2014/main" id="{43213AB6-30A6-4E71-A6DA-C66016AA7F1A}"/>
              </a:ext>
            </a:extLst>
          </p:cNvPr>
          <p:cNvSpPr/>
          <p:nvPr/>
        </p:nvSpPr>
        <p:spPr>
          <a:xfrm>
            <a:off x="235206" y="1666642"/>
            <a:ext cx="4155305" cy="1238399"/>
          </a:xfrm>
          <a:prstGeom prst="rect">
            <a:avLst/>
          </a:prstGeom>
          <a:solidFill>
            <a:schemeClr val="bg2">
              <a:lumMod val="95000"/>
            </a:schemeClr>
          </a:solidFill>
          <a:ln>
            <a:noFill/>
          </a:ln>
        </p:spPr>
        <p:style>
          <a:lnRef idx="0">
            <a:scrgbClr r="0" g="0" b="0"/>
          </a:lnRef>
          <a:fillRef idx="0">
            <a:scrgbClr r="0" g="0" b="0"/>
          </a:fillRef>
          <a:effectRef idx="0">
            <a:scrgbClr r="0" g="0" b="0"/>
          </a:effectRef>
          <a:fontRef idx="minor">
            <a:schemeClr val="accent4"/>
          </a:fontRef>
        </p:style>
        <p:txBody>
          <a:bodyPr wrap="none">
            <a:noAutofit/>
          </a:bodyPr>
          <a:lstStyle/>
          <a:p>
            <a:r>
              <a:rPr lang="en-US" altLang="ja-JP" sz="800">
                <a:solidFill>
                  <a:schemeClr val="tx1"/>
                </a:solidFill>
                <a:ea typeface="MS PGothic" panose="020B0600070205080204" pitchFamily="34" charset="-128"/>
              </a:rPr>
              <a:t>JU08-C9500#show </a:t>
            </a:r>
            <a:r>
              <a:rPr lang="en-US" altLang="ja-JP" sz="800" err="1">
                <a:solidFill>
                  <a:schemeClr val="tx1"/>
                </a:solidFill>
                <a:ea typeface="MS PGothic" panose="020B0600070205080204" pitchFamily="34" charset="-128"/>
              </a:rPr>
              <a:t>stackwise</a:t>
            </a:r>
            <a:r>
              <a:rPr lang="en-US" altLang="ja-JP" sz="800">
                <a:solidFill>
                  <a:schemeClr val="tx1"/>
                </a:solidFill>
                <a:ea typeface="MS PGothic" panose="020B0600070205080204" pitchFamily="34" charset="-128"/>
              </a:rPr>
              <a:t>-virtual dual-active-detection </a:t>
            </a:r>
          </a:p>
          <a:p>
            <a:r>
              <a:rPr lang="en-US" altLang="ja-JP" sz="800">
                <a:solidFill>
                  <a:schemeClr val="tx1"/>
                </a:solidFill>
                <a:ea typeface="MS PGothic" panose="020B0600070205080204" pitchFamily="34" charset="-128"/>
              </a:rPr>
              <a:t>Dual-Active-Detection Configuration:</a:t>
            </a:r>
          </a:p>
          <a:p>
            <a:r>
              <a:rPr lang="en-US" altLang="ja-JP" sz="800">
                <a:solidFill>
                  <a:schemeClr val="tx1"/>
                </a:solidFill>
                <a:ea typeface="MS PGothic" panose="020B0600070205080204" pitchFamily="34" charset="-128"/>
              </a:rPr>
              <a:t>-------------------------------------</a:t>
            </a:r>
          </a:p>
          <a:p>
            <a:r>
              <a:rPr lang="en-US" altLang="ja-JP" sz="800">
                <a:solidFill>
                  <a:schemeClr val="tx1"/>
                </a:solidFill>
                <a:ea typeface="MS PGothic" panose="020B0600070205080204" pitchFamily="34" charset="-128"/>
              </a:rPr>
              <a:t>Switch	Dad port			Status</a:t>
            </a:r>
          </a:p>
          <a:p>
            <a:r>
              <a:rPr lang="en-US" altLang="ja-JP" sz="800">
                <a:solidFill>
                  <a:schemeClr val="tx1"/>
                </a:solidFill>
                <a:ea typeface="MS PGothic" panose="020B0600070205080204" pitchFamily="34" charset="-128"/>
              </a:rPr>
              <a:t>------	------------			---------</a:t>
            </a:r>
          </a:p>
          <a:p>
            <a:r>
              <a:rPr lang="en-US" altLang="ja-JP" sz="800">
                <a:solidFill>
                  <a:schemeClr val="tx1"/>
                </a:solidFill>
                <a:ea typeface="MS PGothic" panose="020B0600070205080204" pitchFamily="34" charset="-128"/>
              </a:rPr>
              <a:t>1 	TenGigabitEthernet1/0/1   	up     </a:t>
            </a:r>
          </a:p>
          <a:p>
            <a:r>
              <a:rPr lang="en-US" altLang="ja-JP" sz="800">
                <a:solidFill>
                  <a:schemeClr val="tx1"/>
                </a:solidFill>
                <a:ea typeface="MS PGothic" panose="020B0600070205080204" pitchFamily="34" charset="-128"/>
              </a:rPr>
              <a:t>      	TenGigabitEthernet1/0/2   	up     </a:t>
            </a:r>
          </a:p>
          <a:p>
            <a:r>
              <a:rPr lang="en-US" altLang="ja-JP" sz="800">
                <a:solidFill>
                  <a:schemeClr val="tx1"/>
                </a:solidFill>
                <a:ea typeface="MS PGothic" panose="020B0600070205080204" pitchFamily="34" charset="-128"/>
              </a:rPr>
              <a:t>2 	TenGigabitEthernet2/0/1   	up     </a:t>
            </a:r>
          </a:p>
          <a:p>
            <a:r>
              <a:rPr lang="en-US" altLang="ja-JP" sz="800">
                <a:solidFill>
                  <a:schemeClr val="tx1"/>
                </a:solidFill>
                <a:ea typeface="MS PGothic" panose="020B0600070205080204" pitchFamily="34" charset="-128"/>
              </a:rPr>
              <a:t>      	TenGigabitEthernet2/0/2   	up     </a:t>
            </a:r>
          </a:p>
        </p:txBody>
      </p:sp>
      <p:sp>
        <p:nvSpPr>
          <p:cNvPr id="10" name="正方形/長方形 9">
            <a:extLst>
              <a:ext uri="{FF2B5EF4-FFF2-40B4-BE49-F238E27FC236}">
                <a16:creationId xmlns:a16="http://schemas.microsoft.com/office/drawing/2014/main" id="{D4299CAF-D28D-4241-B875-21ACFDB54BF0}"/>
              </a:ext>
            </a:extLst>
          </p:cNvPr>
          <p:cNvSpPr/>
          <p:nvPr/>
        </p:nvSpPr>
        <p:spPr>
          <a:xfrm>
            <a:off x="187830" y="1326801"/>
            <a:ext cx="2416046" cy="324493"/>
          </a:xfrm>
          <a:prstGeom prst="rect">
            <a:avLst/>
          </a:prstGeom>
        </p:spPr>
        <p:txBody>
          <a:bodyPr wrap="none">
            <a:noAutofit/>
          </a:bodyPr>
          <a:lstStyle/>
          <a:p>
            <a:pPr marL="171450" indent="-171450">
              <a:buFont typeface="Apple SD Gothic Neo Regular" panose="02000300000000000000" pitchFamily="2" charset="-127"/>
              <a:buChar char="◼"/>
            </a:pPr>
            <a:r>
              <a:rPr kumimoji="1" lang="ja-JP" altLang="en-US" sz="1200" b="1">
                <a:solidFill>
                  <a:schemeClr val="accent3"/>
                </a:solidFill>
                <a:latin typeface="+mn-lt"/>
                <a:ea typeface="MS PGothic" panose="020B0600070205080204" pitchFamily="34" charset="-128"/>
                <a:cs typeface="Arial" panose="020B0604020202020204" pitchFamily="34" charset="0"/>
              </a:rPr>
              <a:t>抜線時に</a:t>
            </a:r>
            <a:r>
              <a:rPr kumimoji="1" lang="en-US" altLang="ja-JP" sz="1200" b="1">
                <a:solidFill>
                  <a:schemeClr val="accent3"/>
                </a:solidFill>
                <a:latin typeface="+mn-lt"/>
                <a:ea typeface="MS PGothic" panose="020B0600070205080204" pitchFamily="34" charset="-128"/>
                <a:cs typeface="Arial" panose="020B0604020202020204" pitchFamily="34" charset="0"/>
              </a:rPr>
              <a:t> DAD</a:t>
            </a:r>
            <a:r>
              <a:rPr kumimoji="1" lang="ja-JP" altLang="en-US" sz="1200" b="1">
                <a:solidFill>
                  <a:schemeClr val="accent3"/>
                </a:solidFill>
                <a:latin typeface="+mn-lt"/>
                <a:ea typeface="MS PGothic" panose="020B0600070205080204" pitchFamily="34" charset="-128"/>
                <a:cs typeface="Arial" panose="020B0604020202020204" pitchFamily="34" charset="0"/>
              </a:rPr>
              <a:t> </a:t>
            </a:r>
            <a:r>
              <a:rPr kumimoji="1" lang="en-US" altLang="ja-JP" sz="1200" b="1">
                <a:solidFill>
                  <a:schemeClr val="accent3"/>
                </a:solidFill>
                <a:latin typeface="+mn-lt"/>
                <a:ea typeface="MS PGothic" panose="020B0600070205080204" pitchFamily="34" charset="-128"/>
                <a:cs typeface="Arial" panose="020B0604020202020204" pitchFamily="34" charset="0"/>
              </a:rPr>
              <a:t>Link </a:t>
            </a:r>
            <a:r>
              <a:rPr kumimoji="1" lang="ja-JP" altLang="en-US" sz="1200" b="1">
                <a:solidFill>
                  <a:schemeClr val="accent3"/>
                </a:solidFill>
                <a:latin typeface="+mn-lt"/>
                <a:ea typeface="MS PGothic" panose="020B0600070205080204" pitchFamily="34" charset="-128"/>
                <a:cs typeface="Arial" panose="020B0604020202020204" pitchFamily="34" charset="0"/>
              </a:rPr>
              <a:t>の</a:t>
            </a:r>
            <a:r>
              <a:rPr kumimoji="1" lang="en-US" altLang="ja-JP" sz="1200" b="1">
                <a:solidFill>
                  <a:schemeClr val="accent3"/>
                </a:solidFill>
                <a:latin typeface="+mn-lt"/>
                <a:ea typeface="MS PGothic" panose="020B0600070205080204" pitchFamily="34" charset="-128"/>
                <a:cs typeface="Arial" panose="020B0604020202020204" pitchFamily="34" charset="0"/>
              </a:rPr>
              <a:t> Status </a:t>
            </a:r>
            <a:r>
              <a:rPr kumimoji="1" lang="ja-JP" altLang="en-US" sz="1200" b="1">
                <a:solidFill>
                  <a:schemeClr val="accent3"/>
                </a:solidFill>
                <a:latin typeface="+mn-lt"/>
                <a:ea typeface="MS PGothic" panose="020B0600070205080204" pitchFamily="34" charset="-128"/>
                <a:cs typeface="Arial" panose="020B0604020202020204" pitchFamily="34" charset="0"/>
              </a:rPr>
              <a:t>が</a:t>
            </a:r>
            <a:r>
              <a:rPr kumimoji="1" lang="en-US" altLang="ja-JP" sz="1200" b="1">
                <a:solidFill>
                  <a:schemeClr val="accent3"/>
                </a:solidFill>
                <a:latin typeface="+mn-lt"/>
                <a:ea typeface="MS PGothic" panose="020B0600070205080204" pitchFamily="34" charset="-128"/>
                <a:cs typeface="Arial" panose="020B0604020202020204" pitchFamily="34" charset="0"/>
              </a:rPr>
              <a:t> Down </a:t>
            </a:r>
            <a:r>
              <a:rPr kumimoji="1" lang="ja-JP" altLang="en-US" sz="1200" b="1">
                <a:solidFill>
                  <a:schemeClr val="accent3"/>
                </a:solidFill>
                <a:latin typeface="+mn-lt"/>
                <a:ea typeface="MS PGothic" panose="020B0600070205080204" pitchFamily="34" charset="-128"/>
                <a:cs typeface="Arial" panose="020B0604020202020204" pitchFamily="34" charset="0"/>
              </a:rPr>
              <a:t>に変化</a:t>
            </a:r>
            <a:endParaRPr kumimoji="1" lang="en-US" altLang="ja-JP" sz="1200" b="1">
              <a:solidFill>
                <a:schemeClr val="accent3"/>
              </a:solidFill>
              <a:latin typeface="+mn-lt"/>
              <a:ea typeface="MS PGothic" panose="020B0600070205080204" pitchFamily="34" charset="-128"/>
              <a:cs typeface="Arial" panose="020B0604020202020204" pitchFamily="34" charset="0"/>
            </a:endParaRPr>
          </a:p>
        </p:txBody>
      </p:sp>
      <p:sp>
        <p:nvSpPr>
          <p:cNvPr id="11" name="矢印: 右 10">
            <a:extLst>
              <a:ext uri="{FF2B5EF4-FFF2-40B4-BE49-F238E27FC236}">
                <a16:creationId xmlns:a16="http://schemas.microsoft.com/office/drawing/2014/main" id="{D9E06275-2CBC-45EA-BA67-8BCD0399C8F7}"/>
              </a:ext>
            </a:extLst>
          </p:cNvPr>
          <p:cNvSpPr/>
          <p:nvPr/>
        </p:nvSpPr>
        <p:spPr>
          <a:xfrm>
            <a:off x="4424769" y="2138814"/>
            <a:ext cx="362977" cy="438912"/>
          </a:xfrm>
          <a:prstGeom prst="rightArrow">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ea typeface="MS PGothic" panose="020B0600070205080204" pitchFamily="34" charset="-128"/>
            </a:endParaRPr>
          </a:p>
        </p:txBody>
      </p:sp>
      <p:sp>
        <p:nvSpPr>
          <p:cNvPr id="12" name="正方形/長方形 11">
            <a:extLst>
              <a:ext uri="{FF2B5EF4-FFF2-40B4-BE49-F238E27FC236}">
                <a16:creationId xmlns:a16="http://schemas.microsoft.com/office/drawing/2014/main" id="{4C478D24-8B71-4B37-B9A9-F22238C691E5}"/>
              </a:ext>
            </a:extLst>
          </p:cNvPr>
          <p:cNvSpPr/>
          <p:nvPr/>
        </p:nvSpPr>
        <p:spPr>
          <a:xfrm>
            <a:off x="200947" y="3153878"/>
            <a:ext cx="2416046" cy="324493"/>
          </a:xfrm>
          <a:prstGeom prst="rect">
            <a:avLst/>
          </a:prstGeom>
        </p:spPr>
        <p:txBody>
          <a:bodyPr wrap="none">
            <a:noAutofit/>
          </a:bodyPr>
          <a:lstStyle/>
          <a:p>
            <a:pPr marL="171450" indent="-171450">
              <a:buFont typeface="Apple SD Gothic Neo Regular" panose="02000300000000000000" pitchFamily="2" charset="-127"/>
              <a:buChar char="◼"/>
            </a:pPr>
            <a:r>
              <a:rPr kumimoji="1" lang="en-US" altLang="ja-JP" sz="1200" b="1">
                <a:solidFill>
                  <a:schemeClr val="accent3"/>
                </a:solidFill>
                <a:latin typeface="+mn-lt"/>
                <a:ea typeface="MS PGothic" panose="020B0600070205080204" pitchFamily="34" charset="-128"/>
                <a:cs typeface="Arial" panose="020B0604020202020204" pitchFamily="34" charset="0"/>
              </a:rPr>
              <a:t>SVL </a:t>
            </a:r>
            <a:r>
              <a:rPr kumimoji="1" lang="ja-JP" altLang="en-US" sz="1200" b="1">
                <a:solidFill>
                  <a:schemeClr val="accent3"/>
                </a:solidFill>
                <a:latin typeface="+mn-lt"/>
                <a:ea typeface="MS PGothic" panose="020B0600070205080204" pitchFamily="34" charset="-128"/>
                <a:cs typeface="Arial" panose="020B0604020202020204" pitchFamily="34" charset="0"/>
              </a:rPr>
              <a:t>の状態には変化なし</a:t>
            </a:r>
            <a:endParaRPr kumimoji="1" lang="en-US" altLang="ja-JP" sz="1200" b="1">
              <a:solidFill>
                <a:schemeClr val="accent3"/>
              </a:solidFill>
              <a:latin typeface="+mn-lt"/>
              <a:ea typeface="MS PGothic" panose="020B0600070205080204" pitchFamily="34" charset="-128"/>
              <a:cs typeface="Arial" panose="020B0604020202020204" pitchFamily="34" charset="0"/>
            </a:endParaRPr>
          </a:p>
        </p:txBody>
      </p:sp>
      <p:sp>
        <p:nvSpPr>
          <p:cNvPr id="13" name="正方形/長方形 12">
            <a:extLst>
              <a:ext uri="{FF2B5EF4-FFF2-40B4-BE49-F238E27FC236}">
                <a16:creationId xmlns:a16="http://schemas.microsoft.com/office/drawing/2014/main" id="{3F6BC376-2406-4D0A-961A-56E5DB69858C}"/>
              </a:ext>
            </a:extLst>
          </p:cNvPr>
          <p:cNvSpPr/>
          <p:nvPr/>
        </p:nvSpPr>
        <p:spPr>
          <a:xfrm>
            <a:off x="235206" y="3433248"/>
            <a:ext cx="4155305" cy="1157463"/>
          </a:xfrm>
          <a:prstGeom prst="rect">
            <a:avLst/>
          </a:prstGeom>
          <a:solidFill>
            <a:schemeClr val="bg2">
              <a:lumMod val="95000"/>
            </a:schemeClr>
          </a:solidFill>
          <a:ln>
            <a:noFill/>
          </a:ln>
        </p:spPr>
        <p:style>
          <a:lnRef idx="0">
            <a:scrgbClr r="0" g="0" b="0"/>
          </a:lnRef>
          <a:fillRef idx="0">
            <a:scrgbClr r="0" g="0" b="0"/>
          </a:fillRef>
          <a:effectRef idx="0">
            <a:scrgbClr r="0" g="0" b="0"/>
          </a:effectRef>
          <a:fontRef idx="minor">
            <a:schemeClr val="accent4"/>
          </a:fontRef>
        </p:style>
        <p:txBody>
          <a:bodyPr wrap="none">
            <a:noAutofit/>
          </a:bodyPr>
          <a:lstStyle/>
          <a:p>
            <a:r>
              <a:rPr lang="en-US" altLang="ja-JP" sz="800">
                <a:solidFill>
                  <a:schemeClr val="tx1"/>
                </a:solidFill>
                <a:ea typeface="MS PGothic" panose="020B0600070205080204" pitchFamily="34" charset="-128"/>
              </a:rPr>
              <a:t>JU08-C9500#show </a:t>
            </a:r>
            <a:r>
              <a:rPr lang="en-US" altLang="ja-JP" sz="800" err="1">
                <a:solidFill>
                  <a:schemeClr val="tx1"/>
                </a:solidFill>
                <a:ea typeface="MS PGothic" panose="020B0600070205080204" pitchFamily="34" charset="-128"/>
              </a:rPr>
              <a:t>stackwise</a:t>
            </a:r>
            <a:r>
              <a:rPr lang="en-US" altLang="ja-JP" sz="800">
                <a:solidFill>
                  <a:schemeClr val="tx1"/>
                </a:solidFill>
                <a:ea typeface="MS PGothic" panose="020B0600070205080204" pitchFamily="34" charset="-128"/>
              </a:rPr>
              <a:t>-virtual neighbors </a:t>
            </a:r>
          </a:p>
          <a:p>
            <a:r>
              <a:rPr lang="en-US" altLang="ja-JP" sz="800" err="1">
                <a:solidFill>
                  <a:schemeClr val="tx1"/>
                </a:solidFill>
                <a:ea typeface="MS PGothic" panose="020B0600070205080204" pitchFamily="34" charset="-128"/>
              </a:rPr>
              <a:t>Stackwise</a:t>
            </a:r>
            <a:r>
              <a:rPr lang="en-US" altLang="ja-JP" sz="800">
                <a:solidFill>
                  <a:schemeClr val="tx1"/>
                </a:solidFill>
                <a:ea typeface="MS PGothic" panose="020B0600070205080204" pitchFamily="34" charset="-128"/>
              </a:rPr>
              <a:t> Virtual Link(SVL) Neighbors Information:</a:t>
            </a:r>
          </a:p>
          <a:p>
            <a:r>
              <a:rPr lang="en-US" altLang="ja-JP" sz="800">
                <a:solidFill>
                  <a:schemeClr val="tx1"/>
                </a:solidFill>
                <a:ea typeface="MS PGothic" panose="020B0600070205080204" pitchFamily="34" charset="-128"/>
              </a:rPr>
              <a:t>--------------------------------------------------</a:t>
            </a:r>
          </a:p>
          <a:p>
            <a:r>
              <a:rPr lang="en-US" altLang="ja-JP" sz="800">
                <a:solidFill>
                  <a:schemeClr val="tx1"/>
                </a:solidFill>
                <a:ea typeface="MS PGothic" panose="020B0600070205080204" pitchFamily="34" charset="-128"/>
              </a:rPr>
              <a:t>Switch	SVL	Local Port                  Remote Port</a:t>
            </a:r>
          </a:p>
          <a:p>
            <a:r>
              <a:rPr lang="en-US" altLang="ja-JP" sz="800">
                <a:solidFill>
                  <a:schemeClr val="tx1"/>
                </a:solidFill>
                <a:ea typeface="MS PGothic" panose="020B0600070205080204" pitchFamily="34" charset="-128"/>
              </a:rPr>
              <a:t>------	---	----------                  -----------</a:t>
            </a:r>
          </a:p>
          <a:p>
            <a:r>
              <a:rPr lang="en-US" altLang="ja-JP" sz="800">
                <a:solidFill>
                  <a:schemeClr val="tx1"/>
                </a:solidFill>
                <a:ea typeface="MS PGothic" panose="020B0600070205080204" pitchFamily="34" charset="-128"/>
              </a:rPr>
              <a:t>1    	1	TenGigabitEthernet1/0/39    TenGigabitEthernet2/0/39  </a:t>
            </a:r>
          </a:p>
          <a:p>
            <a:r>
              <a:rPr lang="en-US" altLang="ja-JP" sz="800">
                <a:solidFill>
                  <a:schemeClr val="tx1"/>
                </a:solidFill>
                <a:ea typeface="MS PGothic" panose="020B0600070205080204" pitchFamily="34" charset="-128"/>
              </a:rPr>
              <a:t>      	   	TenGigabitEthernet1/0/40    TenGigabitEthernet2/0/40  </a:t>
            </a:r>
          </a:p>
          <a:p>
            <a:r>
              <a:rPr lang="en-US" altLang="ja-JP" sz="800">
                <a:solidFill>
                  <a:schemeClr val="tx1"/>
                </a:solidFill>
                <a:ea typeface="MS PGothic" panose="020B0600070205080204" pitchFamily="34" charset="-128"/>
              </a:rPr>
              <a:t>2    	1	TenGigabitEthernet2/0/39    TenGigabitEthernet1/0/39  </a:t>
            </a:r>
          </a:p>
          <a:p>
            <a:r>
              <a:rPr lang="en-US" altLang="ja-JP" sz="800">
                <a:solidFill>
                  <a:schemeClr val="tx1"/>
                </a:solidFill>
                <a:ea typeface="MS PGothic" panose="020B0600070205080204" pitchFamily="34" charset="-128"/>
              </a:rPr>
              <a:t>      	   	TenGigabitEthernet2/0/40    TenGigabitEthernet1/0/40 </a:t>
            </a:r>
            <a:endParaRPr lang="ja-JP" altLang="en-US" sz="800">
              <a:solidFill>
                <a:schemeClr val="tx1"/>
              </a:solidFill>
              <a:ea typeface="MS PGothic" panose="020B0600070205080204" pitchFamily="34" charset="-128"/>
            </a:endParaRPr>
          </a:p>
        </p:txBody>
      </p:sp>
      <p:sp>
        <p:nvSpPr>
          <p:cNvPr id="14" name="正方形/長方形 13">
            <a:extLst>
              <a:ext uri="{FF2B5EF4-FFF2-40B4-BE49-F238E27FC236}">
                <a16:creationId xmlns:a16="http://schemas.microsoft.com/office/drawing/2014/main" id="{50397677-C5E2-45B3-B51D-683B05E0889D}"/>
              </a:ext>
            </a:extLst>
          </p:cNvPr>
          <p:cNvSpPr/>
          <p:nvPr/>
        </p:nvSpPr>
        <p:spPr>
          <a:xfrm>
            <a:off x="4791456" y="3434633"/>
            <a:ext cx="4123945" cy="1156418"/>
          </a:xfrm>
          <a:prstGeom prst="rect">
            <a:avLst/>
          </a:prstGeom>
          <a:solidFill>
            <a:schemeClr val="bg2">
              <a:lumMod val="95000"/>
            </a:schemeClr>
          </a:solidFill>
          <a:ln>
            <a:noFill/>
          </a:ln>
        </p:spPr>
        <p:style>
          <a:lnRef idx="0">
            <a:scrgbClr r="0" g="0" b="0"/>
          </a:lnRef>
          <a:fillRef idx="0">
            <a:scrgbClr r="0" g="0" b="0"/>
          </a:fillRef>
          <a:effectRef idx="0">
            <a:scrgbClr r="0" g="0" b="0"/>
          </a:effectRef>
          <a:fontRef idx="minor">
            <a:schemeClr val="accent4"/>
          </a:fontRef>
        </p:style>
        <p:txBody>
          <a:bodyPr wrap="none">
            <a:noAutofit/>
          </a:bodyPr>
          <a:lstStyle/>
          <a:p>
            <a:r>
              <a:rPr lang="en-US" altLang="ja-JP" sz="800">
                <a:solidFill>
                  <a:schemeClr val="tx1"/>
                </a:solidFill>
                <a:ea typeface="MS PGothic" panose="020B0600070205080204" pitchFamily="34" charset="-128"/>
              </a:rPr>
              <a:t>JU08-C9500#show </a:t>
            </a:r>
            <a:r>
              <a:rPr lang="en-US" altLang="ja-JP" sz="800" err="1">
                <a:solidFill>
                  <a:schemeClr val="tx1"/>
                </a:solidFill>
                <a:ea typeface="MS PGothic" panose="020B0600070205080204" pitchFamily="34" charset="-128"/>
              </a:rPr>
              <a:t>stackwise</a:t>
            </a:r>
            <a:r>
              <a:rPr lang="en-US" altLang="ja-JP" sz="800">
                <a:solidFill>
                  <a:schemeClr val="tx1"/>
                </a:solidFill>
                <a:ea typeface="MS PGothic" panose="020B0600070205080204" pitchFamily="34" charset="-128"/>
              </a:rPr>
              <a:t>-virtual neighbors </a:t>
            </a:r>
          </a:p>
          <a:p>
            <a:r>
              <a:rPr lang="en-US" altLang="ja-JP" sz="800" err="1">
                <a:solidFill>
                  <a:schemeClr val="tx1"/>
                </a:solidFill>
                <a:ea typeface="MS PGothic" panose="020B0600070205080204" pitchFamily="34" charset="-128"/>
              </a:rPr>
              <a:t>Stackwise</a:t>
            </a:r>
            <a:r>
              <a:rPr lang="en-US" altLang="ja-JP" sz="800">
                <a:solidFill>
                  <a:schemeClr val="tx1"/>
                </a:solidFill>
                <a:ea typeface="MS PGothic" panose="020B0600070205080204" pitchFamily="34" charset="-128"/>
              </a:rPr>
              <a:t> Virtual Link(SVL) Neighbors Information:</a:t>
            </a:r>
          </a:p>
          <a:p>
            <a:r>
              <a:rPr lang="en-US" altLang="ja-JP" sz="800">
                <a:solidFill>
                  <a:schemeClr val="tx1"/>
                </a:solidFill>
                <a:ea typeface="MS PGothic" panose="020B0600070205080204" pitchFamily="34" charset="-128"/>
              </a:rPr>
              <a:t>--------------------------------------------------</a:t>
            </a:r>
          </a:p>
          <a:p>
            <a:r>
              <a:rPr lang="en-US" altLang="ja-JP" sz="800">
                <a:solidFill>
                  <a:schemeClr val="tx1"/>
                </a:solidFill>
                <a:ea typeface="MS PGothic" panose="020B0600070205080204" pitchFamily="34" charset="-128"/>
              </a:rPr>
              <a:t>Switch	SVL	Local Port                  Remote Port</a:t>
            </a:r>
          </a:p>
          <a:p>
            <a:r>
              <a:rPr lang="en-US" altLang="ja-JP" sz="800">
                <a:solidFill>
                  <a:schemeClr val="tx1"/>
                </a:solidFill>
                <a:ea typeface="MS PGothic" panose="020B0600070205080204" pitchFamily="34" charset="-128"/>
              </a:rPr>
              <a:t>------	---	----------                  -----------</a:t>
            </a:r>
          </a:p>
          <a:p>
            <a:r>
              <a:rPr lang="en-US" altLang="ja-JP" sz="800">
                <a:solidFill>
                  <a:schemeClr val="tx1"/>
                </a:solidFill>
                <a:ea typeface="MS PGothic" panose="020B0600070205080204" pitchFamily="34" charset="-128"/>
              </a:rPr>
              <a:t>1    	1	TenGigabitEthernet1/0/39    TenGigabitEthernet2/0/39  </a:t>
            </a:r>
          </a:p>
          <a:p>
            <a:r>
              <a:rPr lang="en-US" altLang="ja-JP" sz="800">
                <a:solidFill>
                  <a:schemeClr val="tx1"/>
                </a:solidFill>
                <a:ea typeface="MS PGothic" panose="020B0600070205080204" pitchFamily="34" charset="-128"/>
              </a:rPr>
              <a:t>      	   	TenGigabitEthernet1/0/40    TenGigabitEthernet2/0/40  </a:t>
            </a:r>
          </a:p>
          <a:p>
            <a:r>
              <a:rPr lang="en-US" altLang="ja-JP" sz="800">
                <a:solidFill>
                  <a:schemeClr val="tx1"/>
                </a:solidFill>
                <a:ea typeface="MS PGothic" panose="020B0600070205080204" pitchFamily="34" charset="-128"/>
              </a:rPr>
              <a:t>2    	1	TenGigabitEthernet2/0/39    TenGigabitEthernet1/0/39  </a:t>
            </a:r>
          </a:p>
          <a:p>
            <a:r>
              <a:rPr lang="en-US" altLang="ja-JP" sz="800">
                <a:solidFill>
                  <a:schemeClr val="tx1"/>
                </a:solidFill>
                <a:ea typeface="MS PGothic" panose="020B0600070205080204" pitchFamily="34" charset="-128"/>
              </a:rPr>
              <a:t>      	   	TenGigabitEthernet2/0/40    TenGigabitEthernet1/0/40 </a:t>
            </a:r>
            <a:endParaRPr lang="ja-JP" altLang="en-US" sz="800">
              <a:solidFill>
                <a:schemeClr val="tx1"/>
              </a:solidFill>
              <a:ea typeface="MS PGothic" panose="020B0600070205080204" pitchFamily="34" charset="-128"/>
            </a:endParaRPr>
          </a:p>
        </p:txBody>
      </p:sp>
      <p:sp>
        <p:nvSpPr>
          <p:cNvPr id="17" name="矢印: 右 10">
            <a:extLst>
              <a:ext uri="{FF2B5EF4-FFF2-40B4-BE49-F238E27FC236}">
                <a16:creationId xmlns:a16="http://schemas.microsoft.com/office/drawing/2014/main" id="{074D0DD9-7BD0-4443-9A95-6DF5F8DFC0F1}"/>
              </a:ext>
            </a:extLst>
          </p:cNvPr>
          <p:cNvSpPr/>
          <p:nvPr/>
        </p:nvSpPr>
        <p:spPr>
          <a:xfrm>
            <a:off x="4424770" y="3880272"/>
            <a:ext cx="362977" cy="438912"/>
          </a:xfrm>
          <a:prstGeom prst="rightArrow">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ea typeface="MS PGothic" panose="020B0600070205080204" pitchFamily="34" charset="-128"/>
            </a:endParaRPr>
          </a:p>
        </p:txBody>
      </p:sp>
      <p:sp>
        <p:nvSpPr>
          <p:cNvPr id="15" name="Slide Number Placeholder 4">
            <a:extLst>
              <a:ext uri="{FF2B5EF4-FFF2-40B4-BE49-F238E27FC236}">
                <a16:creationId xmlns:a16="http://schemas.microsoft.com/office/drawing/2014/main" id="{3495D190-0C63-CE47-94D9-72478A3016F1}"/>
              </a:ext>
            </a:extLst>
          </p:cNvPr>
          <p:cNvSpPr>
            <a:spLocks noGrp="1"/>
          </p:cNvSpPr>
          <p:nvPr>
            <p:ph type="sldNum" sz="quarter" idx="4294967295"/>
          </p:nvPr>
        </p:nvSpPr>
        <p:spPr>
          <a:xfrm>
            <a:off x="8648700" y="4884738"/>
            <a:ext cx="495300" cy="274637"/>
          </a:xfrm>
          <a:prstGeom prst="rect">
            <a:avLst/>
          </a:prstGeom>
        </p:spPr>
        <p:txBody>
          <a:bodyPr>
            <a:noAutofit/>
          </a:bodyPr>
          <a:lstStyle/>
          <a:p>
            <a:fld id="{3945D0FD-48F1-4D72-80C5-FFB60B92A834}" type="slidenum">
              <a:rPr lang="en-US" sz="900" smtClean="0">
                <a:latin typeface="+mn-lt"/>
                <a:ea typeface="MS PGothic" panose="020B0600070205080204" pitchFamily="34" charset="-128"/>
              </a:rPr>
              <a:pPr/>
              <a:t>84</a:t>
            </a:fld>
            <a:endParaRPr lang="en-US" sz="900">
              <a:latin typeface="+mn-lt"/>
              <a:ea typeface="MS PGothic" panose="020B0600070205080204" pitchFamily="34" charset="-128"/>
            </a:endParaRPr>
          </a:p>
        </p:txBody>
      </p:sp>
    </p:spTree>
    <p:extLst>
      <p:ext uri="{BB962C8B-B14F-4D97-AF65-F5344CB8AC3E}">
        <p14:creationId xmlns:p14="http://schemas.microsoft.com/office/powerpoint/2010/main" val="4114587904"/>
      </p:ext>
    </p:extLst>
  </p:cSld>
  <p:clrMapOvr>
    <a:masterClrMapping/>
  </p:clrMapOvr>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B4E46717-193D-964E-B331-2B7326FCC372}"/>
              </a:ext>
            </a:extLst>
          </p:cNvPr>
          <p:cNvSpPr>
            <a:spLocks noGrp="1"/>
          </p:cNvSpPr>
          <p:nvPr>
            <p:ph type="title"/>
          </p:nvPr>
        </p:nvSpPr>
        <p:spPr/>
        <p:txBody>
          <a:bodyPr anchor="t"/>
          <a:lstStyle/>
          <a:p>
            <a:r>
              <a:rPr lang="en-US" err="1">
                <a:latin typeface="+mn-lt"/>
                <a:ea typeface="MS PGothic" panose="020B0600070205080204" pitchFamily="34" charset="-128"/>
              </a:rPr>
              <a:t>StackWise</a:t>
            </a:r>
            <a:r>
              <a:rPr lang="en-US">
                <a:latin typeface="+mn-lt"/>
                <a:ea typeface="MS PGothic" panose="020B0600070205080204" pitchFamily="34" charset="-128"/>
              </a:rPr>
              <a:t> Virtual</a:t>
            </a:r>
          </a:p>
        </p:txBody>
      </p:sp>
      <p:sp>
        <p:nvSpPr>
          <p:cNvPr id="12" name="Text Placeholder 4">
            <a:extLst>
              <a:ext uri="{FF2B5EF4-FFF2-40B4-BE49-F238E27FC236}">
                <a16:creationId xmlns:a16="http://schemas.microsoft.com/office/drawing/2014/main" id="{E3105800-2C23-4370-9720-4E78E0143A33}"/>
              </a:ext>
            </a:extLst>
          </p:cNvPr>
          <p:cNvSpPr>
            <a:spLocks noGrp="1"/>
          </p:cNvSpPr>
          <p:nvPr>
            <p:ph type="body" sz="quarter" idx="11"/>
          </p:nvPr>
        </p:nvSpPr>
        <p:spPr/>
        <p:txBody>
          <a:bodyPr anchor="b"/>
          <a:lstStyle/>
          <a:p>
            <a:r>
              <a:rPr lang="ja-JP" altLang="en-US" sz="1600">
                <a:ea typeface="MS PGothic" panose="020B0600070205080204" pitchFamily="34" charset="-128"/>
              </a:rPr>
              <a:t>障害時の動作確認　</a:t>
            </a:r>
            <a:r>
              <a:rPr lang="en-US" altLang="ja-JP" sz="1600">
                <a:ea typeface="MS PGothic" panose="020B0600070205080204" pitchFamily="34" charset="-128"/>
              </a:rPr>
              <a:t>1 - 1</a:t>
            </a:r>
            <a:r>
              <a:rPr lang="ja-JP" altLang="en-US" sz="1600">
                <a:ea typeface="MS PGothic" panose="020B0600070205080204" pitchFamily="34" charset="-128"/>
              </a:rPr>
              <a:t> </a:t>
            </a:r>
            <a:r>
              <a:rPr kumimoji="1" lang="en-US" altLang="ja-JP" sz="1600">
                <a:ea typeface="MS PGothic" panose="020B0600070205080204" pitchFamily="34" charset="-128"/>
              </a:rPr>
              <a:t>All DAD Link down</a:t>
            </a:r>
            <a:endParaRPr lang="en-US" altLang="ja-JP" sz="1600">
              <a:ea typeface="MS PGothic" panose="020B0600070205080204" pitchFamily="34" charset="-128"/>
            </a:endParaRPr>
          </a:p>
        </p:txBody>
      </p:sp>
      <p:sp>
        <p:nvSpPr>
          <p:cNvPr id="6" name="Text Placeholder 5">
            <a:extLst>
              <a:ext uri="{FF2B5EF4-FFF2-40B4-BE49-F238E27FC236}">
                <a16:creationId xmlns:a16="http://schemas.microsoft.com/office/drawing/2014/main" id="{AD0CEF74-413B-8F45-AD7F-1418652859F4}"/>
              </a:ext>
            </a:extLst>
          </p:cNvPr>
          <p:cNvSpPr>
            <a:spLocks noGrp="1"/>
          </p:cNvSpPr>
          <p:nvPr>
            <p:ph type="body" sz="quarter" idx="12"/>
          </p:nvPr>
        </p:nvSpPr>
        <p:spPr/>
        <p:txBody>
          <a:bodyPr/>
          <a:lstStyle/>
          <a:p>
            <a:r>
              <a:rPr lang="en-US">
                <a:ea typeface="MS PGothic" panose="020B0600070205080204" pitchFamily="34" charset="-128"/>
              </a:rPr>
              <a:t>3.1  Stack</a:t>
            </a:r>
          </a:p>
        </p:txBody>
      </p:sp>
      <p:sp>
        <p:nvSpPr>
          <p:cNvPr id="7" name="正方形/長方形 6">
            <a:extLst>
              <a:ext uri="{FF2B5EF4-FFF2-40B4-BE49-F238E27FC236}">
                <a16:creationId xmlns:a16="http://schemas.microsoft.com/office/drawing/2014/main" id="{5968419D-D70D-42F8-9AA3-6D145622B390}"/>
              </a:ext>
            </a:extLst>
          </p:cNvPr>
          <p:cNvSpPr/>
          <p:nvPr/>
        </p:nvSpPr>
        <p:spPr>
          <a:xfrm>
            <a:off x="228600" y="3267611"/>
            <a:ext cx="8686800" cy="1323439"/>
          </a:xfrm>
          <a:prstGeom prst="rect">
            <a:avLst/>
          </a:prstGeom>
          <a:solidFill>
            <a:schemeClr val="bg2">
              <a:lumMod val="95000"/>
            </a:schemeClr>
          </a:solidFill>
          <a:ln>
            <a:noFill/>
          </a:ln>
        </p:spPr>
        <p:style>
          <a:lnRef idx="0">
            <a:scrgbClr r="0" g="0" b="0"/>
          </a:lnRef>
          <a:fillRef idx="0">
            <a:scrgbClr r="0" g="0" b="0"/>
          </a:fillRef>
          <a:effectRef idx="0">
            <a:scrgbClr r="0" g="0" b="0"/>
          </a:effectRef>
          <a:fontRef idx="minor">
            <a:schemeClr val="accent4"/>
          </a:fontRef>
        </p:style>
        <p:txBody>
          <a:bodyPr wrap="square">
            <a:spAutoFit/>
          </a:bodyPr>
          <a:lstStyle/>
          <a:p>
            <a:r>
              <a:rPr lang="en-US" altLang="ja-JP" sz="800">
                <a:solidFill>
                  <a:schemeClr val="tx1"/>
                </a:solidFill>
                <a:ea typeface="MS PGothic" panose="020B0600070205080204" pitchFamily="34" charset="-128"/>
              </a:rPr>
              <a:t>*Dec 19 07:19:13.244: %LINK-3-UPDOWN: Interface TenGigabitEthernet2/0/1, changed state to up</a:t>
            </a:r>
          </a:p>
          <a:p>
            <a:r>
              <a:rPr lang="en-US" altLang="ja-JP" sz="800">
                <a:solidFill>
                  <a:schemeClr val="tx1"/>
                </a:solidFill>
                <a:ea typeface="MS PGothic" panose="020B0600070205080204" pitchFamily="34" charset="-128"/>
              </a:rPr>
              <a:t>*Dec 19 07:19:13.267: %LINK-3-UPDOWN: Interface TenGigabitEthernet1/0/1, changed state to up</a:t>
            </a:r>
          </a:p>
          <a:p>
            <a:r>
              <a:rPr lang="en-US" altLang="ja-JP" sz="800">
                <a:solidFill>
                  <a:schemeClr val="tx1"/>
                </a:solidFill>
                <a:ea typeface="MS PGothic" panose="020B0600070205080204" pitchFamily="34" charset="-128"/>
              </a:rPr>
              <a:t>*Dec 19 07:19:13.244: %STACKMGR-1-DUAL_ACTIVE_CFG_MSG: Switch 2 R0/0: </a:t>
            </a:r>
            <a:r>
              <a:rPr lang="en-US" altLang="ja-JP" sz="800" err="1">
                <a:solidFill>
                  <a:schemeClr val="tx1"/>
                </a:solidFill>
                <a:ea typeface="MS PGothic" panose="020B0600070205080204" pitchFamily="34" charset="-128"/>
              </a:rPr>
              <a:t>stack_mgr</a:t>
            </a:r>
            <a:r>
              <a:rPr lang="en-US" altLang="ja-JP" sz="800">
                <a:solidFill>
                  <a:schemeClr val="tx1"/>
                </a:solidFill>
                <a:ea typeface="MS PGothic" panose="020B0600070205080204" pitchFamily="34" charset="-128"/>
              </a:rPr>
              <a:t>: Dual Active Detection link is available now</a:t>
            </a:r>
          </a:p>
          <a:p>
            <a:r>
              <a:rPr lang="en-US" altLang="ja-JP" sz="800">
                <a:solidFill>
                  <a:schemeClr val="tx1"/>
                </a:solidFill>
                <a:ea typeface="MS PGothic" panose="020B0600070205080204" pitchFamily="34" charset="-128"/>
              </a:rPr>
              <a:t>*Dec 19 07:19:13.267: %STACKMGR-1-DUAL_ACTIVE_CFG_MSG: Switch 1 R0/0: </a:t>
            </a:r>
            <a:r>
              <a:rPr lang="en-US" altLang="ja-JP" sz="800" err="1">
                <a:solidFill>
                  <a:schemeClr val="tx1"/>
                </a:solidFill>
                <a:ea typeface="MS PGothic" panose="020B0600070205080204" pitchFamily="34" charset="-128"/>
              </a:rPr>
              <a:t>stack_mgr</a:t>
            </a:r>
            <a:r>
              <a:rPr lang="en-US" altLang="ja-JP" sz="800">
                <a:solidFill>
                  <a:schemeClr val="tx1"/>
                </a:solidFill>
                <a:ea typeface="MS PGothic" panose="020B0600070205080204" pitchFamily="34" charset="-128"/>
              </a:rPr>
              <a:t>: Dual Active Detection link is available now</a:t>
            </a:r>
          </a:p>
          <a:p>
            <a:r>
              <a:rPr lang="en-US" altLang="ja-JP" sz="800">
                <a:solidFill>
                  <a:schemeClr val="tx1"/>
                </a:solidFill>
                <a:ea typeface="MS PGothic" panose="020B0600070205080204" pitchFamily="34" charset="-128"/>
              </a:rPr>
              <a:t>*Dec 19 07:19:14.245: %LINEPROTO-5-UPDOWN: Line protocol on Interface TenGigabitEthernet2/0/1, changed state to up</a:t>
            </a:r>
          </a:p>
          <a:p>
            <a:r>
              <a:rPr lang="en-US" altLang="ja-JP" sz="800">
                <a:solidFill>
                  <a:schemeClr val="tx1"/>
                </a:solidFill>
                <a:ea typeface="MS PGothic" panose="020B0600070205080204" pitchFamily="34" charset="-128"/>
              </a:rPr>
              <a:t>*Dec 19 07:19:14.268: %LINEPROTO-5-UPDOWN: Line protocol on Interface TenGigabitEthernet1/0/1, changed state to up</a:t>
            </a:r>
          </a:p>
          <a:p>
            <a:r>
              <a:rPr lang="en-US" altLang="ja-JP" sz="800">
                <a:solidFill>
                  <a:schemeClr val="tx1"/>
                </a:solidFill>
                <a:ea typeface="MS PGothic" panose="020B0600070205080204" pitchFamily="34" charset="-128"/>
              </a:rPr>
              <a:t>*Dec 19 07:19:14.398: %LINK-3-UPDOWN: Interface TenGigabitEthernet2/0/2, changed state to up</a:t>
            </a:r>
          </a:p>
          <a:p>
            <a:r>
              <a:rPr lang="en-US" altLang="ja-JP" sz="800">
                <a:solidFill>
                  <a:schemeClr val="tx1"/>
                </a:solidFill>
                <a:ea typeface="MS PGothic" panose="020B0600070205080204" pitchFamily="34" charset="-128"/>
              </a:rPr>
              <a:t>*Dec 19 07:19:14.420: %LINK-3-UPDOWN: Interface TenGigabitEthernet1/0/2, changed state to up</a:t>
            </a:r>
          </a:p>
          <a:p>
            <a:r>
              <a:rPr lang="en-US" altLang="ja-JP" sz="800">
                <a:solidFill>
                  <a:schemeClr val="tx1"/>
                </a:solidFill>
                <a:ea typeface="MS PGothic" panose="020B0600070205080204" pitchFamily="34" charset="-128"/>
              </a:rPr>
              <a:t>*Dec 19 07:19:15.399: %LINEPROTO-5-UPDOWN: Line protocol on Interface TenGigabitEthernet2/0/2, changed state to up</a:t>
            </a:r>
          </a:p>
          <a:p>
            <a:r>
              <a:rPr lang="en-US" altLang="ja-JP" sz="800">
                <a:solidFill>
                  <a:schemeClr val="tx1"/>
                </a:solidFill>
                <a:ea typeface="MS PGothic" panose="020B0600070205080204" pitchFamily="34" charset="-128"/>
              </a:rPr>
              <a:t>*Dec 19 07:19:15.421: %LINEPROTO-5-UPDOWN: Line protocol on Interface TenGigabitEthernet1/0/2, changed state to up</a:t>
            </a:r>
            <a:endParaRPr lang="ja-JP" altLang="en-US" sz="800">
              <a:solidFill>
                <a:schemeClr val="tx1"/>
              </a:solidFill>
              <a:ea typeface="MS PGothic" panose="020B0600070205080204" pitchFamily="34" charset="-128"/>
            </a:endParaRPr>
          </a:p>
        </p:txBody>
      </p:sp>
      <p:sp>
        <p:nvSpPr>
          <p:cNvPr id="8" name="正方形/長方形 7">
            <a:extLst>
              <a:ext uri="{FF2B5EF4-FFF2-40B4-BE49-F238E27FC236}">
                <a16:creationId xmlns:a16="http://schemas.microsoft.com/office/drawing/2014/main" id="{A06CBE9D-3108-454A-8AF2-8F5D42A5A757}"/>
              </a:ext>
            </a:extLst>
          </p:cNvPr>
          <p:cNvSpPr/>
          <p:nvPr/>
        </p:nvSpPr>
        <p:spPr>
          <a:xfrm>
            <a:off x="228600" y="1504428"/>
            <a:ext cx="8686800" cy="1323439"/>
          </a:xfrm>
          <a:prstGeom prst="rect">
            <a:avLst/>
          </a:prstGeom>
          <a:solidFill>
            <a:schemeClr val="bg2">
              <a:lumMod val="95000"/>
            </a:schemeClr>
          </a:solidFill>
          <a:ln>
            <a:noFill/>
          </a:ln>
        </p:spPr>
        <p:style>
          <a:lnRef idx="0">
            <a:scrgbClr r="0" g="0" b="0"/>
          </a:lnRef>
          <a:fillRef idx="0">
            <a:scrgbClr r="0" g="0" b="0"/>
          </a:fillRef>
          <a:effectRef idx="0">
            <a:scrgbClr r="0" g="0" b="0"/>
          </a:effectRef>
          <a:fontRef idx="minor">
            <a:schemeClr val="accent4"/>
          </a:fontRef>
        </p:style>
        <p:txBody>
          <a:bodyPr wrap="square" anchor="t">
            <a:spAutoFit/>
          </a:bodyPr>
          <a:lstStyle/>
          <a:p>
            <a:r>
              <a:rPr lang="en-US" altLang="ja-JP" sz="800">
                <a:solidFill>
                  <a:schemeClr val="tx1"/>
                </a:solidFill>
                <a:latin typeface="Courier New"/>
                <a:ea typeface="MS PGothic"/>
                <a:cs typeface="Courier New"/>
              </a:rPr>
              <a:t>*Dec 19 07:16:47.632: %LINEPROTO-5-UPDOWN: Line protocol on Interface TenGigabitEthernet1/0/1, changed state to down</a:t>
            </a:r>
          </a:p>
          <a:p>
            <a:r>
              <a:rPr lang="en-US" altLang="ja-JP" sz="800">
                <a:solidFill>
                  <a:schemeClr val="tx1"/>
                </a:solidFill>
                <a:latin typeface="Courier New"/>
                <a:ea typeface="MS PGothic"/>
                <a:cs typeface="Courier New"/>
              </a:rPr>
              <a:t>*Dec 19 07:16:47.713: %LINEPROTO-5-UPDOWN: Line protocol on Interface TenGigabitEthernet2/0/1, changed state to down</a:t>
            </a:r>
          </a:p>
          <a:p>
            <a:r>
              <a:rPr lang="en-US" altLang="ja-JP" sz="800">
                <a:solidFill>
                  <a:schemeClr val="tx1"/>
                </a:solidFill>
                <a:latin typeface="Courier New"/>
                <a:ea typeface="MS PGothic"/>
                <a:cs typeface="Courier New"/>
              </a:rPr>
              <a:t>*Dec 19 07:16:48.513: %LINEPROTO-5-UPDOWN: Line protocol on Interface TenGigabitEthernet2/0/2, changed state to down</a:t>
            </a:r>
          </a:p>
          <a:p>
            <a:r>
              <a:rPr lang="en-US" altLang="ja-JP" sz="800">
                <a:solidFill>
                  <a:schemeClr val="tx1"/>
                </a:solidFill>
                <a:latin typeface="Courier New"/>
                <a:ea typeface="MS PGothic"/>
                <a:cs typeface="Courier New"/>
              </a:rPr>
              <a:t>*Dec 19 07:16:48.546: %LINEPROTO-5-UPDOWN: Line protocol on Interface TenGigabitEthernet1/0/2, changed state to down</a:t>
            </a:r>
          </a:p>
          <a:p>
            <a:r>
              <a:rPr lang="en-US" altLang="ja-JP" sz="800">
                <a:solidFill>
                  <a:schemeClr val="tx1"/>
                </a:solidFill>
                <a:latin typeface="Courier New"/>
                <a:ea typeface="MS PGothic"/>
                <a:cs typeface="Courier New"/>
              </a:rPr>
              <a:t>*Dec 19 07:16:48.633: %LINK-3-UPDOWN: Interface TenGigabitEthernet1/0/1, changed state to down</a:t>
            </a:r>
          </a:p>
          <a:p>
            <a:r>
              <a:rPr lang="en-US" altLang="ja-JP" sz="800">
                <a:solidFill>
                  <a:schemeClr val="tx1"/>
                </a:solidFill>
                <a:latin typeface="Courier New"/>
                <a:ea typeface="MS PGothic"/>
                <a:cs typeface="Courier New"/>
              </a:rPr>
              <a:t>*Dec 19 07:16:48.713: %LINK-3-UPDOWN: Interface TenGigabitEthernet2/0/1, changed state to down</a:t>
            </a:r>
          </a:p>
          <a:p>
            <a:r>
              <a:rPr lang="en-US" altLang="ja-JP" sz="800">
                <a:solidFill>
                  <a:schemeClr val="tx1"/>
                </a:solidFill>
                <a:latin typeface="Courier New"/>
                <a:ea typeface="MS PGothic"/>
                <a:cs typeface="Courier New"/>
              </a:rPr>
              <a:t>*Dec 19 07:16:49.514: %LINK-3-UPDOWN: Interface TenGigabitEthernet2/0/2, changed state to down</a:t>
            </a:r>
          </a:p>
          <a:p>
            <a:r>
              <a:rPr lang="en-US" altLang="ja-JP" sz="800">
                <a:solidFill>
                  <a:schemeClr val="tx1"/>
                </a:solidFill>
                <a:latin typeface="Courier New"/>
                <a:ea typeface="MS PGothic"/>
                <a:cs typeface="Courier New"/>
              </a:rPr>
              <a:t>*Dec 19 07:16:49.548: %LINK-3-UPDOWN: Interface TenGigabitEthernet1/0/2, changed state to down</a:t>
            </a:r>
          </a:p>
          <a:p>
            <a:r>
              <a:rPr lang="en-US" altLang="ja-JP" sz="800">
                <a:solidFill>
                  <a:schemeClr val="tx1"/>
                </a:solidFill>
                <a:latin typeface="Courier New"/>
                <a:ea typeface="MS PGothic"/>
                <a:cs typeface="Courier New"/>
              </a:rPr>
              <a:t>*Dec 19 07:16:49.512: %STACKMGR-1-DUAL_ACTIVE_CFG_MSG: Switch 2 R0/0: </a:t>
            </a:r>
            <a:r>
              <a:rPr lang="en-US" altLang="ja-JP" sz="800" err="1">
                <a:solidFill>
                  <a:schemeClr val="tx1"/>
                </a:solidFill>
                <a:latin typeface="Courier New"/>
                <a:ea typeface="MS PGothic"/>
                <a:cs typeface="Courier New"/>
              </a:rPr>
              <a:t>stack_mgr</a:t>
            </a:r>
            <a:r>
              <a:rPr lang="en-US" altLang="ja-JP" sz="800">
                <a:solidFill>
                  <a:schemeClr val="tx1"/>
                </a:solidFill>
                <a:latin typeface="Courier New"/>
                <a:ea typeface="MS PGothic"/>
                <a:cs typeface="Courier New"/>
              </a:rPr>
              <a:t>: Dual Active Detection links are not available anymore</a:t>
            </a:r>
          </a:p>
          <a:p>
            <a:r>
              <a:rPr lang="en-US" altLang="ja-JP" sz="800">
                <a:solidFill>
                  <a:schemeClr val="tx1"/>
                </a:solidFill>
                <a:latin typeface="Courier New"/>
                <a:ea typeface="MS PGothic"/>
                <a:cs typeface="Courier New"/>
              </a:rPr>
              <a:t>*Dec 19 07:16:49.547: %STACKMGR-1-DUAL_ACTIVE_CFG_MSG: Switch 1 R0/0: </a:t>
            </a:r>
            <a:r>
              <a:rPr lang="en-US" altLang="ja-JP" sz="800" err="1">
                <a:solidFill>
                  <a:schemeClr val="tx1"/>
                </a:solidFill>
                <a:latin typeface="Courier New"/>
                <a:ea typeface="MS PGothic"/>
                <a:cs typeface="Courier New"/>
              </a:rPr>
              <a:t>stack_mgr</a:t>
            </a:r>
            <a:r>
              <a:rPr lang="en-US" altLang="ja-JP" sz="800">
                <a:solidFill>
                  <a:schemeClr val="tx1"/>
                </a:solidFill>
                <a:latin typeface="Courier New"/>
                <a:ea typeface="MS PGothic"/>
                <a:cs typeface="Courier New"/>
              </a:rPr>
              <a:t>: Dual Active Detection links are not available anymore</a:t>
            </a:r>
            <a:endParaRPr lang="ja-JP" altLang="en-US" sz="800">
              <a:solidFill>
                <a:schemeClr val="tx1"/>
              </a:solidFill>
              <a:latin typeface="Courier New"/>
              <a:ea typeface="MS PGothic"/>
              <a:cs typeface="Courier New"/>
            </a:endParaRPr>
          </a:p>
        </p:txBody>
      </p:sp>
      <p:sp>
        <p:nvSpPr>
          <p:cNvPr id="9" name="正方形/長方形 8">
            <a:extLst>
              <a:ext uri="{FF2B5EF4-FFF2-40B4-BE49-F238E27FC236}">
                <a16:creationId xmlns:a16="http://schemas.microsoft.com/office/drawing/2014/main" id="{8EB7D309-2283-4A88-8E3A-AF20D9BEC28B}"/>
              </a:ext>
            </a:extLst>
          </p:cNvPr>
          <p:cNvSpPr/>
          <p:nvPr/>
        </p:nvSpPr>
        <p:spPr>
          <a:xfrm>
            <a:off x="228600" y="1227429"/>
            <a:ext cx="2762295" cy="276999"/>
          </a:xfrm>
          <a:prstGeom prst="rect">
            <a:avLst/>
          </a:prstGeom>
        </p:spPr>
        <p:txBody>
          <a:bodyPr wrap="none">
            <a:spAutoFit/>
          </a:bodyPr>
          <a:lstStyle/>
          <a:p>
            <a:pPr marL="171450" indent="-171450">
              <a:buFont typeface="Apple SD Gothic Neo Regular" panose="02000300000000000000" pitchFamily="2" charset="-127"/>
              <a:buChar char="◼"/>
            </a:pPr>
            <a:r>
              <a:rPr kumimoji="1" lang="en-US" altLang="ja-JP" sz="1200" b="1">
                <a:solidFill>
                  <a:schemeClr val="accent3"/>
                </a:solidFill>
                <a:latin typeface="+mn-lt"/>
                <a:ea typeface="MS PGothic" panose="020B0600070205080204" pitchFamily="34" charset="-128"/>
              </a:rPr>
              <a:t>DAD</a:t>
            </a:r>
            <a:r>
              <a:rPr kumimoji="1" lang="ja-JP" altLang="en-US" sz="1200" b="1">
                <a:solidFill>
                  <a:schemeClr val="accent3"/>
                </a:solidFill>
                <a:latin typeface="+mn-lt"/>
                <a:ea typeface="MS PGothic" panose="020B0600070205080204" pitchFamily="34" charset="-128"/>
              </a:rPr>
              <a:t> </a:t>
            </a:r>
            <a:r>
              <a:rPr kumimoji="1" lang="en-US" altLang="ja-JP" sz="1200" b="1">
                <a:solidFill>
                  <a:schemeClr val="accent3"/>
                </a:solidFill>
                <a:latin typeface="+mn-lt"/>
                <a:ea typeface="MS PGothic" panose="020B0600070205080204" pitchFamily="34" charset="-128"/>
              </a:rPr>
              <a:t>Link </a:t>
            </a:r>
            <a:r>
              <a:rPr kumimoji="1" lang="ja-JP" altLang="en-US" sz="1200" b="1">
                <a:solidFill>
                  <a:schemeClr val="accent3"/>
                </a:solidFill>
                <a:latin typeface="+mn-lt"/>
                <a:ea typeface="MS PGothic" panose="020B0600070205080204" pitchFamily="34" charset="-128"/>
              </a:rPr>
              <a:t>を</a:t>
            </a:r>
            <a:r>
              <a:rPr kumimoji="1" lang="en-US" altLang="ja-JP" sz="1200" b="1">
                <a:solidFill>
                  <a:schemeClr val="accent3"/>
                </a:solidFill>
                <a:latin typeface="+mn-lt"/>
                <a:ea typeface="MS PGothic" panose="020B0600070205080204" pitchFamily="34" charset="-128"/>
              </a:rPr>
              <a:t> Down </a:t>
            </a:r>
            <a:r>
              <a:rPr kumimoji="1" lang="ja-JP" altLang="en-US" sz="1200" b="1">
                <a:solidFill>
                  <a:schemeClr val="accent3"/>
                </a:solidFill>
                <a:latin typeface="+mn-lt"/>
                <a:ea typeface="MS PGothic" panose="020B0600070205080204" pitchFamily="34" charset="-128"/>
              </a:rPr>
              <a:t>させたときのログ</a:t>
            </a:r>
            <a:endParaRPr kumimoji="1" lang="en-US" altLang="ja-JP" sz="1200" b="1">
              <a:solidFill>
                <a:schemeClr val="accent3"/>
              </a:solidFill>
              <a:latin typeface="+mn-lt"/>
              <a:ea typeface="MS PGothic" panose="020B0600070205080204" pitchFamily="34" charset="-128"/>
            </a:endParaRPr>
          </a:p>
        </p:txBody>
      </p:sp>
      <p:sp>
        <p:nvSpPr>
          <p:cNvPr id="10" name="正方形/長方形 9">
            <a:extLst>
              <a:ext uri="{FF2B5EF4-FFF2-40B4-BE49-F238E27FC236}">
                <a16:creationId xmlns:a16="http://schemas.microsoft.com/office/drawing/2014/main" id="{124399D0-37EB-46D5-A875-D9D9BA58661A}"/>
              </a:ext>
            </a:extLst>
          </p:cNvPr>
          <p:cNvSpPr/>
          <p:nvPr/>
        </p:nvSpPr>
        <p:spPr>
          <a:xfrm>
            <a:off x="228600" y="2990612"/>
            <a:ext cx="2568332" cy="276999"/>
          </a:xfrm>
          <a:prstGeom prst="rect">
            <a:avLst/>
          </a:prstGeom>
        </p:spPr>
        <p:txBody>
          <a:bodyPr wrap="none">
            <a:spAutoFit/>
          </a:bodyPr>
          <a:lstStyle/>
          <a:p>
            <a:pPr marL="171450" indent="-171450">
              <a:buFont typeface="Apple SD Gothic Neo Regular" panose="02000300000000000000" pitchFamily="2" charset="-127"/>
              <a:buChar char="◼"/>
            </a:pPr>
            <a:r>
              <a:rPr kumimoji="1" lang="en-US" altLang="ja-JP" sz="1200" b="1">
                <a:solidFill>
                  <a:schemeClr val="accent3"/>
                </a:solidFill>
                <a:latin typeface="+mn-lt"/>
                <a:ea typeface="MS PGothic" panose="020B0600070205080204" pitchFamily="34" charset="-128"/>
              </a:rPr>
              <a:t>DAD</a:t>
            </a:r>
            <a:r>
              <a:rPr kumimoji="1" lang="ja-JP" altLang="en-US" sz="1200" b="1">
                <a:solidFill>
                  <a:schemeClr val="accent3"/>
                </a:solidFill>
                <a:latin typeface="+mn-lt"/>
                <a:ea typeface="MS PGothic" panose="020B0600070205080204" pitchFamily="34" charset="-128"/>
              </a:rPr>
              <a:t> </a:t>
            </a:r>
            <a:r>
              <a:rPr kumimoji="1" lang="en-US" altLang="ja-JP" sz="1200" b="1">
                <a:solidFill>
                  <a:schemeClr val="accent3"/>
                </a:solidFill>
                <a:latin typeface="+mn-lt"/>
                <a:ea typeface="MS PGothic" panose="020B0600070205080204" pitchFamily="34" charset="-128"/>
              </a:rPr>
              <a:t>Link </a:t>
            </a:r>
            <a:r>
              <a:rPr kumimoji="1" lang="ja-JP" altLang="en-US" sz="1200" b="1">
                <a:solidFill>
                  <a:schemeClr val="accent3"/>
                </a:solidFill>
                <a:latin typeface="+mn-lt"/>
                <a:ea typeface="MS PGothic" panose="020B0600070205080204" pitchFamily="34" charset="-128"/>
              </a:rPr>
              <a:t>を</a:t>
            </a:r>
            <a:r>
              <a:rPr kumimoji="1" lang="en-US" altLang="ja-JP" sz="1200" b="1">
                <a:solidFill>
                  <a:schemeClr val="accent3"/>
                </a:solidFill>
                <a:latin typeface="+mn-lt"/>
                <a:ea typeface="MS PGothic" panose="020B0600070205080204" pitchFamily="34" charset="-128"/>
              </a:rPr>
              <a:t> Up </a:t>
            </a:r>
            <a:r>
              <a:rPr kumimoji="1" lang="ja-JP" altLang="en-US" sz="1200" b="1">
                <a:solidFill>
                  <a:schemeClr val="accent3"/>
                </a:solidFill>
                <a:latin typeface="+mn-lt"/>
                <a:ea typeface="MS PGothic" panose="020B0600070205080204" pitchFamily="34" charset="-128"/>
              </a:rPr>
              <a:t>させたときのログ</a:t>
            </a:r>
            <a:endParaRPr kumimoji="1" lang="en-US" altLang="ja-JP" sz="1200" b="1">
              <a:solidFill>
                <a:schemeClr val="accent3"/>
              </a:solidFill>
              <a:latin typeface="+mn-lt"/>
              <a:ea typeface="MS PGothic" panose="020B0600070205080204" pitchFamily="34" charset="-128"/>
            </a:endParaRPr>
          </a:p>
        </p:txBody>
      </p:sp>
      <p:sp>
        <p:nvSpPr>
          <p:cNvPr id="11" name="Slide Number Placeholder 4">
            <a:extLst>
              <a:ext uri="{FF2B5EF4-FFF2-40B4-BE49-F238E27FC236}">
                <a16:creationId xmlns:a16="http://schemas.microsoft.com/office/drawing/2014/main" id="{84762A90-4D11-5841-92FE-1F9872F26842}"/>
              </a:ext>
            </a:extLst>
          </p:cNvPr>
          <p:cNvSpPr>
            <a:spLocks noGrp="1"/>
          </p:cNvSpPr>
          <p:nvPr>
            <p:ph type="sldNum" sz="quarter" idx="4294967295"/>
          </p:nvPr>
        </p:nvSpPr>
        <p:spPr>
          <a:xfrm>
            <a:off x="8648700" y="4884738"/>
            <a:ext cx="495300" cy="274637"/>
          </a:xfrm>
          <a:prstGeom prst="rect">
            <a:avLst/>
          </a:prstGeom>
        </p:spPr>
        <p:txBody>
          <a:bodyPr>
            <a:noAutofit/>
          </a:bodyPr>
          <a:lstStyle/>
          <a:p>
            <a:fld id="{3945D0FD-48F1-4D72-80C5-FFB60B92A834}" type="slidenum">
              <a:rPr lang="en-US" sz="900" smtClean="0">
                <a:latin typeface="+mn-lt"/>
                <a:ea typeface="MS PGothic" panose="020B0600070205080204" pitchFamily="34" charset="-128"/>
              </a:rPr>
              <a:pPr/>
              <a:t>85</a:t>
            </a:fld>
            <a:endParaRPr lang="en-US" sz="900">
              <a:latin typeface="+mn-lt"/>
              <a:ea typeface="MS PGothic" panose="020B0600070205080204" pitchFamily="34" charset="-128"/>
            </a:endParaRPr>
          </a:p>
        </p:txBody>
      </p:sp>
    </p:spTree>
    <p:extLst>
      <p:ext uri="{BB962C8B-B14F-4D97-AF65-F5344CB8AC3E}">
        <p14:creationId xmlns:p14="http://schemas.microsoft.com/office/powerpoint/2010/main" val="1650755250"/>
      </p:ext>
    </p:extLst>
  </p:cSld>
  <p:clrMapOvr>
    <a:masterClrMapping/>
  </p:clrMapOvr>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B4E46717-193D-964E-B331-2B7326FCC372}"/>
              </a:ext>
            </a:extLst>
          </p:cNvPr>
          <p:cNvSpPr>
            <a:spLocks noGrp="1"/>
          </p:cNvSpPr>
          <p:nvPr>
            <p:ph type="title"/>
          </p:nvPr>
        </p:nvSpPr>
        <p:spPr/>
        <p:txBody>
          <a:bodyPr anchor="t"/>
          <a:lstStyle/>
          <a:p>
            <a:r>
              <a:rPr lang="en-US" err="1">
                <a:latin typeface="+mn-lt"/>
                <a:ea typeface="MS PGothic" panose="020B0600070205080204" pitchFamily="34" charset="-128"/>
              </a:rPr>
              <a:t>StackWise</a:t>
            </a:r>
            <a:r>
              <a:rPr lang="en-US">
                <a:latin typeface="+mn-lt"/>
                <a:ea typeface="MS PGothic" panose="020B0600070205080204" pitchFamily="34" charset="-128"/>
              </a:rPr>
              <a:t> Virtual</a:t>
            </a:r>
          </a:p>
        </p:txBody>
      </p:sp>
      <p:sp>
        <p:nvSpPr>
          <p:cNvPr id="5" name="Text Placeholder 4">
            <a:extLst>
              <a:ext uri="{FF2B5EF4-FFF2-40B4-BE49-F238E27FC236}">
                <a16:creationId xmlns:a16="http://schemas.microsoft.com/office/drawing/2014/main" id="{A9F797BE-25B5-8A46-B6B8-37C32BBAD93F}"/>
              </a:ext>
            </a:extLst>
          </p:cNvPr>
          <p:cNvSpPr>
            <a:spLocks noGrp="1"/>
          </p:cNvSpPr>
          <p:nvPr>
            <p:ph type="body" sz="quarter" idx="11"/>
          </p:nvPr>
        </p:nvSpPr>
        <p:spPr/>
        <p:txBody>
          <a:bodyPr anchor="b"/>
          <a:lstStyle/>
          <a:p>
            <a:r>
              <a:rPr lang="ja-JP" altLang="en-US" sz="1600">
                <a:ea typeface="MS PGothic" panose="020B0600070205080204" pitchFamily="34" charset="-128"/>
              </a:rPr>
              <a:t>障害時の動作確認　</a:t>
            </a:r>
            <a:r>
              <a:rPr lang="en-US" altLang="ja-JP" sz="1600">
                <a:ea typeface="MS PGothic" panose="020B0600070205080204" pitchFamily="34" charset="-128"/>
              </a:rPr>
              <a:t>1 - 2 </a:t>
            </a:r>
            <a:r>
              <a:rPr kumimoji="1" lang="en-US" altLang="ja-JP" sz="1600">
                <a:ea typeface="MS PGothic" panose="020B0600070205080204" pitchFamily="34" charset="-128"/>
              </a:rPr>
              <a:t>Single DAD Link down</a:t>
            </a:r>
            <a:endParaRPr lang="en-US" altLang="ja-JP" sz="1600">
              <a:ea typeface="MS PGothic" panose="020B0600070205080204" pitchFamily="34" charset="-128"/>
            </a:endParaRPr>
          </a:p>
        </p:txBody>
      </p:sp>
      <p:sp>
        <p:nvSpPr>
          <p:cNvPr id="6" name="Text Placeholder 5">
            <a:extLst>
              <a:ext uri="{FF2B5EF4-FFF2-40B4-BE49-F238E27FC236}">
                <a16:creationId xmlns:a16="http://schemas.microsoft.com/office/drawing/2014/main" id="{AD0CEF74-413B-8F45-AD7F-1418652859F4}"/>
              </a:ext>
            </a:extLst>
          </p:cNvPr>
          <p:cNvSpPr>
            <a:spLocks noGrp="1"/>
          </p:cNvSpPr>
          <p:nvPr>
            <p:ph type="body" sz="quarter" idx="12"/>
          </p:nvPr>
        </p:nvSpPr>
        <p:spPr/>
        <p:txBody>
          <a:bodyPr/>
          <a:lstStyle/>
          <a:p>
            <a:r>
              <a:rPr lang="en-US">
                <a:ea typeface="MS PGothic" panose="020B0600070205080204" pitchFamily="34" charset="-128"/>
              </a:rPr>
              <a:t>3.1  Stack</a:t>
            </a:r>
          </a:p>
        </p:txBody>
      </p:sp>
      <p:sp>
        <p:nvSpPr>
          <p:cNvPr id="7" name="正方形/長方形 6">
            <a:extLst>
              <a:ext uri="{FF2B5EF4-FFF2-40B4-BE49-F238E27FC236}">
                <a16:creationId xmlns:a16="http://schemas.microsoft.com/office/drawing/2014/main" id="{ED2AAE5A-5936-42AE-B500-7CF69860AAE2}"/>
              </a:ext>
            </a:extLst>
          </p:cNvPr>
          <p:cNvSpPr/>
          <p:nvPr/>
        </p:nvSpPr>
        <p:spPr>
          <a:xfrm>
            <a:off x="208688" y="1204882"/>
            <a:ext cx="4112457" cy="248850"/>
          </a:xfrm>
          <a:prstGeom prst="rect">
            <a:avLst/>
          </a:prstGeom>
        </p:spPr>
        <p:txBody>
          <a:bodyPr wrap="none">
            <a:noAutofit/>
          </a:bodyPr>
          <a:lstStyle/>
          <a:p>
            <a:pPr marL="171450" indent="-171450">
              <a:buFont typeface="Apple SD Gothic Neo Regular" panose="02000300000000000000" pitchFamily="2" charset="-127"/>
              <a:buChar char="◼"/>
            </a:pPr>
            <a:r>
              <a:rPr kumimoji="1" lang="ja-JP" altLang="en-US" sz="1200" b="1">
                <a:solidFill>
                  <a:schemeClr val="accent3"/>
                </a:solidFill>
                <a:latin typeface="+mn-lt"/>
                <a:ea typeface="MS PGothic" panose="020B0600070205080204" pitchFamily="34" charset="-128"/>
                <a:cs typeface="Arial" panose="020B0604020202020204" pitchFamily="34" charset="0"/>
              </a:rPr>
              <a:t>抜線時に</a:t>
            </a:r>
            <a:r>
              <a:rPr kumimoji="1" lang="en-US" altLang="ja-JP" sz="1200" b="1">
                <a:solidFill>
                  <a:schemeClr val="accent3"/>
                </a:solidFill>
                <a:latin typeface="+mn-lt"/>
                <a:ea typeface="MS PGothic" panose="020B0600070205080204" pitchFamily="34" charset="-128"/>
                <a:cs typeface="Arial" panose="020B0604020202020204" pitchFamily="34" charset="0"/>
              </a:rPr>
              <a:t> DAD</a:t>
            </a:r>
            <a:r>
              <a:rPr kumimoji="1" lang="ja-JP" altLang="en-US" sz="1200" b="1">
                <a:solidFill>
                  <a:schemeClr val="accent3"/>
                </a:solidFill>
                <a:latin typeface="+mn-lt"/>
                <a:ea typeface="MS PGothic" panose="020B0600070205080204" pitchFamily="34" charset="-128"/>
                <a:cs typeface="Arial" panose="020B0604020202020204" pitchFamily="34" charset="0"/>
              </a:rPr>
              <a:t> </a:t>
            </a:r>
            <a:r>
              <a:rPr kumimoji="1" lang="en-US" altLang="ja-JP" sz="1200" b="1">
                <a:solidFill>
                  <a:schemeClr val="accent3"/>
                </a:solidFill>
                <a:latin typeface="+mn-lt"/>
                <a:ea typeface="MS PGothic" panose="020B0600070205080204" pitchFamily="34" charset="-128"/>
                <a:cs typeface="Arial" panose="020B0604020202020204" pitchFamily="34" charset="0"/>
              </a:rPr>
              <a:t>Link </a:t>
            </a:r>
            <a:r>
              <a:rPr kumimoji="1" lang="ja-JP" altLang="en-US" sz="1200" b="1">
                <a:solidFill>
                  <a:schemeClr val="accent3"/>
                </a:solidFill>
                <a:latin typeface="+mn-lt"/>
                <a:ea typeface="MS PGothic" panose="020B0600070205080204" pitchFamily="34" charset="-128"/>
                <a:cs typeface="Arial" panose="020B0604020202020204" pitchFamily="34" charset="0"/>
              </a:rPr>
              <a:t>の</a:t>
            </a:r>
            <a:r>
              <a:rPr kumimoji="1" lang="en-US" altLang="ja-JP" sz="1200" b="1">
                <a:solidFill>
                  <a:schemeClr val="accent3"/>
                </a:solidFill>
                <a:latin typeface="+mn-lt"/>
                <a:ea typeface="MS PGothic" panose="020B0600070205080204" pitchFamily="34" charset="-128"/>
                <a:cs typeface="Arial" panose="020B0604020202020204" pitchFamily="34" charset="0"/>
              </a:rPr>
              <a:t> Status </a:t>
            </a:r>
            <a:r>
              <a:rPr kumimoji="1" lang="ja-JP" altLang="en-US" sz="1200" b="1">
                <a:solidFill>
                  <a:schemeClr val="accent3"/>
                </a:solidFill>
                <a:latin typeface="+mn-lt"/>
                <a:ea typeface="MS PGothic" panose="020B0600070205080204" pitchFamily="34" charset="-128"/>
                <a:cs typeface="Arial" panose="020B0604020202020204" pitchFamily="34" charset="0"/>
              </a:rPr>
              <a:t>が</a:t>
            </a:r>
            <a:r>
              <a:rPr kumimoji="1" lang="en-US" altLang="ja-JP" sz="1200" b="1">
                <a:solidFill>
                  <a:schemeClr val="accent3"/>
                </a:solidFill>
                <a:latin typeface="+mn-lt"/>
                <a:ea typeface="MS PGothic" panose="020B0600070205080204" pitchFamily="34" charset="-128"/>
                <a:cs typeface="Arial" panose="020B0604020202020204" pitchFamily="34" charset="0"/>
              </a:rPr>
              <a:t> Down </a:t>
            </a:r>
            <a:r>
              <a:rPr kumimoji="1" lang="ja-JP" altLang="en-US" sz="1200" b="1">
                <a:solidFill>
                  <a:schemeClr val="accent3"/>
                </a:solidFill>
                <a:latin typeface="+mn-lt"/>
                <a:ea typeface="MS PGothic" panose="020B0600070205080204" pitchFamily="34" charset="-128"/>
                <a:cs typeface="Arial" panose="020B0604020202020204" pitchFamily="34" charset="0"/>
              </a:rPr>
              <a:t>に変化</a:t>
            </a:r>
            <a:endParaRPr kumimoji="1" lang="en-US" altLang="ja-JP" sz="1200" b="1">
              <a:solidFill>
                <a:schemeClr val="accent3"/>
              </a:solidFill>
              <a:latin typeface="+mn-lt"/>
              <a:ea typeface="MS PGothic" panose="020B0600070205080204" pitchFamily="34" charset="-128"/>
              <a:cs typeface="Arial" panose="020B0604020202020204" pitchFamily="34" charset="0"/>
            </a:endParaRPr>
          </a:p>
        </p:txBody>
      </p:sp>
      <p:sp>
        <p:nvSpPr>
          <p:cNvPr id="8" name="正方形/長方形 7">
            <a:extLst>
              <a:ext uri="{FF2B5EF4-FFF2-40B4-BE49-F238E27FC236}">
                <a16:creationId xmlns:a16="http://schemas.microsoft.com/office/drawing/2014/main" id="{CF7F8D0D-D1D8-4C88-98E4-D3F9F78DD22B}"/>
              </a:ext>
            </a:extLst>
          </p:cNvPr>
          <p:cNvSpPr/>
          <p:nvPr/>
        </p:nvSpPr>
        <p:spPr>
          <a:xfrm>
            <a:off x="208689" y="3031958"/>
            <a:ext cx="2416046" cy="270959"/>
          </a:xfrm>
          <a:prstGeom prst="rect">
            <a:avLst/>
          </a:prstGeom>
        </p:spPr>
        <p:txBody>
          <a:bodyPr wrap="none">
            <a:noAutofit/>
          </a:bodyPr>
          <a:lstStyle/>
          <a:p>
            <a:pPr marL="171450" indent="-171450">
              <a:buFont typeface="Apple SD Gothic Neo Regular" panose="02000300000000000000" pitchFamily="2" charset="-127"/>
              <a:buChar char="◼"/>
            </a:pPr>
            <a:r>
              <a:rPr kumimoji="1" lang="en-US" altLang="ja-JP" sz="1200" b="1">
                <a:solidFill>
                  <a:schemeClr val="accent3"/>
                </a:solidFill>
                <a:latin typeface="+mn-lt"/>
                <a:ea typeface="MS PGothic" panose="020B0600070205080204" pitchFamily="34" charset="-128"/>
                <a:cs typeface="Arial" panose="020B0604020202020204" pitchFamily="34" charset="0"/>
              </a:rPr>
              <a:t>SVL </a:t>
            </a:r>
            <a:r>
              <a:rPr kumimoji="1" lang="ja-JP" altLang="en-US" sz="1200" b="1">
                <a:solidFill>
                  <a:schemeClr val="accent3"/>
                </a:solidFill>
                <a:latin typeface="+mn-lt"/>
                <a:ea typeface="MS PGothic" panose="020B0600070205080204" pitchFamily="34" charset="-128"/>
                <a:cs typeface="Arial" panose="020B0604020202020204" pitchFamily="34" charset="0"/>
              </a:rPr>
              <a:t>の状態には変化なし</a:t>
            </a:r>
            <a:endParaRPr kumimoji="1" lang="en-US" altLang="ja-JP" sz="1200" b="1">
              <a:solidFill>
                <a:schemeClr val="accent3"/>
              </a:solidFill>
              <a:latin typeface="+mn-lt"/>
              <a:ea typeface="MS PGothic" panose="020B0600070205080204" pitchFamily="34" charset="-128"/>
              <a:cs typeface="Arial" panose="020B0604020202020204" pitchFamily="34" charset="0"/>
            </a:endParaRPr>
          </a:p>
        </p:txBody>
      </p:sp>
      <p:sp>
        <p:nvSpPr>
          <p:cNvPr id="9" name="正方形/長方形 8">
            <a:extLst>
              <a:ext uri="{FF2B5EF4-FFF2-40B4-BE49-F238E27FC236}">
                <a16:creationId xmlns:a16="http://schemas.microsoft.com/office/drawing/2014/main" id="{92E254D6-8E99-4527-93C9-BD005773B733}"/>
              </a:ext>
            </a:extLst>
          </p:cNvPr>
          <p:cNvSpPr/>
          <p:nvPr/>
        </p:nvSpPr>
        <p:spPr>
          <a:xfrm>
            <a:off x="221805" y="1453731"/>
            <a:ext cx="4099341" cy="1346113"/>
          </a:xfrm>
          <a:prstGeom prst="rect">
            <a:avLst/>
          </a:prstGeom>
          <a:solidFill>
            <a:schemeClr val="bg2">
              <a:lumMod val="95000"/>
            </a:schemeClr>
          </a:solidFill>
          <a:ln>
            <a:noFill/>
          </a:ln>
        </p:spPr>
        <p:style>
          <a:lnRef idx="0">
            <a:scrgbClr r="0" g="0" b="0"/>
          </a:lnRef>
          <a:fillRef idx="0">
            <a:scrgbClr r="0" g="0" b="0"/>
          </a:fillRef>
          <a:effectRef idx="0">
            <a:scrgbClr r="0" g="0" b="0"/>
          </a:effectRef>
          <a:fontRef idx="minor">
            <a:schemeClr val="accent4"/>
          </a:fontRef>
        </p:style>
        <p:txBody>
          <a:bodyPr wrap="none">
            <a:noAutofit/>
          </a:bodyPr>
          <a:lstStyle/>
          <a:p>
            <a:r>
              <a:rPr lang="en-US" altLang="ja-JP" sz="900">
                <a:solidFill>
                  <a:schemeClr val="tx1"/>
                </a:solidFill>
                <a:ea typeface="MS PGothic" panose="020B0600070205080204" pitchFamily="34" charset="-128"/>
              </a:rPr>
              <a:t>JU08-C9500#show </a:t>
            </a:r>
            <a:r>
              <a:rPr lang="en-US" altLang="ja-JP" sz="900" err="1">
                <a:solidFill>
                  <a:schemeClr val="tx1"/>
                </a:solidFill>
                <a:ea typeface="MS PGothic" panose="020B0600070205080204" pitchFamily="34" charset="-128"/>
              </a:rPr>
              <a:t>stackwise</a:t>
            </a:r>
            <a:r>
              <a:rPr lang="en-US" altLang="ja-JP" sz="900">
                <a:solidFill>
                  <a:schemeClr val="tx1"/>
                </a:solidFill>
                <a:ea typeface="MS PGothic" panose="020B0600070205080204" pitchFamily="34" charset="-128"/>
              </a:rPr>
              <a:t>-virtual dual-active-detection </a:t>
            </a:r>
          </a:p>
          <a:p>
            <a:r>
              <a:rPr lang="en-US" altLang="ja-JP" sz="900">
                <a:solidFill>
                  <a:schemeClr val="tx1"/>
                </a:solidFill>
                <a:ea typeface="MS PGothic" panose="020B0600070205080204" pitchFamily="34" charset="-128"/>
              </a:rPr>
              <a:t>Dual-Active-Detection Configuration:</a:t>
            </a:r>
          </a:p>
          <a:p>
            <a:r>
              <a:rPr lang="en-US" altLang="ja-JP" sz="900">
                <a:solidFill>
                  <a:schemeClr val="tx1"/>
                </a:solidFill>
                <a:ea typeface="MS PGothic" panose="020B0600070205080204" pitchFamily="34" charset="-128"/>
              </a:rPr>
              <a:t>-------------------------------------</a:t>
            </a:r>
          </a:p>
          <a:p>
            <a:r>
              <a:rPr lang="en-US" altLang="ja-JP" sz="900">
                <a:solidFill>
                  <a:schemeClr val="tx1"/>
                </a:solidFill>
                <a:ea typeface="MS PGothic" panose="020B0600070205080204" pitchFamily="34" charset="-128"/>
              </a:rPr>
              <a:t>Switch	Dad port			Status</a:t>
            </a:r>
          </a:p>
          <a:p>
            <a:r>
              <a:rPr lang="en-US" altLang="ja-JP" sz="900">
                <a:solidFill>
                  <a:schemeClr val="tx1"/>
                </a:solidFill>
                <a:ea typeface="MS PGothic" panose="020B0600070205080204" pitchFamily="34" charset="-128"/>
              </a:rPr>
              <a:t>------	------------			---------</a:t>
            </a:r>
          </a:p>
          <a:p>
            <a:r>
              <a:rPr lang="en-US" altLang="ja-JP" sz="900">
                <a:solidFill>
                  <a:schemeClr val="tx1"/>
                </a:solidFill>
                <a:ea typeface="MS PGothic" panose="020B0600070205080204" pitchFamily="34" charset="-128"/>
              </a:rPr>
              <a:t>1 	TenGigabitEthernet1/0/1   	up     </a:t>
            </a:r>
          </a:p>
          <a:p>
            <a:r>
              <a:rPr lang="en-US" altLang="ja-JP" sz="900">
                <a:solidFill>
                  <a:schemeClr val="tx1"/>
                </a:solidFill>
                <a:ea typeface="MS PGothic" panose="020B0600070205080204" pitchFamily="34" charset="-128"/>
              </a:rPr>
              <a:t>      	TenGigabitEthernet1/0/2   	up     </a:t>
            </a:r>
          </a:p>
          <a:p>
            <a:r>
              <a:rPr lang="en-US" altLang="ja-JP" sz="900">
                <a:solidFill>
                  <a:schemeClr val="tx1"/>
                </a:solidFill>
                <a:ea typeface="MS PGothic" panose="020B0600070205080204" pitchFamily="34" charset="-128"/>
              </a:rPr>
              <a:t>2 	TenGigabitEthernet2/0/1   	up     </a:t>
            </a:r>
          </a:p>
          <a:p>
            <a:r>
              <a:rPr lang="en-US" altLang="ja-JP" sz="900">
                <a:solidFill>
                  <a:schemeClr val="tx1"/>
                </a:solidFill>
                <a:ea typeface="MS PGothic" panose="020B0600070205080204" pitchFamily="34" charset="-128"/>
              </a:rPr>
              <a:t>      	TenGigabitEthernet2/0/2   	up     </a:t>
            </a:r>
          </a:p>
        </p:txBody>
      </p:sp>
      <p:sp>
        <p:nvSpPr>
          <p:cNvPr id="10" name="正方形/長方形 9">
            <a:extLst>
              <a:ext uri="{FF2B5EF4-FFF2-40B4-BE49-F238E27FC236}">
                <a16:creationId xmlns:a16="http://schemas.microsoft.com/office/drawing/2014/main" id="{FCE87E1F-D191-4997-8BFF-249ED4B171BB}"/>
              </a:ext>
            </a:extLst>
          </p:cNvPr>
          <p:cNvSpPr/>
          <p:nvPr/>
        </p:nvSpPr>
        <p:spPr>
          <a:xfrm>
            <a:off x="4753488" y="1453731"/>
            <a:ext cx="4161912" cy="1346113"/>
          </a:xfrm>
          <a:prstGeom prst="rect">
            <a:avLst/>
          </a:prstGeom>
          <a:solidFill>
            <a:schemeClr val="bg2">
              <a:lumMod val="95000"/>
            </a:schemeClr>
          </a:solidFill>
          <a:ln>
            <a:noFill/>
          </a:ln>
        </p:spPr>
        <p:style>
          <a:lnRef idx="0">
            <a:scrgbClr r="0" g="0" b="0"/>
          </a:lnRef>
          <a:fillRef idx="0">
            <a:scrgbClr r="0" g="0" b="0"/>
          </a:fillRef>
          <a:effectRef idx="0">
            <a:scrgbClr r="0" g="0" b="0"/>
          </a:effectRef>
          <a:fontRef idx="minor">
            <a:schemeClr val="accent4"/>
          </a:fontRef>
        </p:style>
        <p:txBody>
          <a:bodyPr wrap="none">
            <a:noAutofit/>
          </a:bodyPr>
          <a:lstStyle/>
          <a:p>
            <a:r>
              <a:rPr lang="en-US" altLang="ja-JP" sz="900">
                <a:solidFill>
                  <a:schemeClr val="tx1"/>
                </a:solidFill>
                <a:ea typeface="MS PGothic" panose="020B0600070205080204" pitchFamily="34" charset="-128"/>
              </a:rPr>
              <a:t>JU08-C9500#show </a:t>
            </a:r>
            <a:r>
              <a:rPr lang="en-US" altLang="ja-JP" sz="900" err="1">
                <a:solidFill>
                  <a:schemeClr val="tx1"/>
                </a:solidFill>
                <a:ea typeface="MS PGothic" panose="020B0600070205080204" pitchFamily="34" charset="-128"/>
              </a:rPr>
              <a:t>stackwise</a:t>
            </a:r>
            <a:r>
              <a:rPr lang="en-US" altLang="ja-JP" sz="900">
                <a:solidFill>
                  <a:schemeClr val="tx1"/>
                </a:solidFill>
                <a:ea typeface="MS PGothic" panose="020B0600070205080204" pitchFamily="34" charset="-128"/>
              </a:rPr>
              <a:t>-virtual dual-active-detection </a:t>
            </a:r>
          </a:p>
          <a:p>
            <a:r>
              <a:rPr lang="en-US" altLang="ja-JP" sz="900">
                <a:solidFill>
                  <a:schemeClr val="tx1"/>
                </a:solidFill>
                <a:ea typeface="MS PGothic" panose="020B0600070205080204" pitchFamily="34" charset="-128"/>
              </a:rPr>
              <a:t>Dual-Active-Detection Configuration:</a:t>
            </a:r>
          </a:p>
          <a:p>
            <a:r>
              <a:rPr lang="en-US" altLang="ja-JP" sz="900">
                <a:solidFill>
                  <a:schemeClr val="tx1"/>
                </a:solidFill>
                <a:ea typeface="MS PGothic" panose="020B0600070205080204" pitchFamily="34" charset="-128"/>
              </a:rPr>
              <a:t>-------------------------------------</a:t>
            </a:r>
          </a:p>
          <a:p>
            <a:r>
              <a:rPr lang="en-US" altLang="ja-JP" sz="900">
                <a:solidFill>
                  <a:schemeClr val="tx1"/>
                </a:solidFill>
                <a:ea typeface="MS PGothic" panose="020B0600070205080204" pitchFamily="34" charset="-128"/>
              </a:rPr>
              <a:t>Switch	Dad port			Status</a:t>
            </a:r>
          </a:p>
          <a:p>
            <a:r>
              <a:rPr lang="en-US" altLang="ja-JP" sz="900">
                <a:solidFill>
                  <a:schemeClr val="tx1"/>
                </a:solidFill>
                <a:ea typeface="MS PGothic" panose="020B0600070205080204" pitchFamily="34" charset="-128"/>
              </a:rPr>
              <a:t>------	------------			---------</a:t>
            </a:r>
          </a:p>
          <a:p>
            <a:r>
              <a:rPr lang="en-US" altLang="ja-JP" sz="900">
                <a:solidFill>
                  <a:schemeClr val="tx1"/>
                </a:solidFill>
                <a:ea typeface="MS PGothic" panose="020B0600070205080204" pitchFamily="34" charset="-128"/>
              </a:rPr>
              <a:t>1 	TenGigabitEthernet1/0/1   	down   </a:t>
            </a:r>
          </a:p>
          <a:p>
            <a:r>
              <a:rPr lang="en-US" altLang="ja-JP" sz="900">
                <a:solidFill>
                  <a:schemeClr val="tx1"/>
                </a:solidFill>
                <a:ea typeface="MS PGothic" panose="020B0600070205080204" pitchFamily="34" charset="-128"/>
              </a:rPr>
              <a:t>      	TenGigabitEthernet1/0/2   	up     </a:t>
            </a:r>
          </a:p>
          <a:p>
            <a:r>
              <a:rPr lang="en-US" altLang="ja-JP" sz="900">
                <a:solidFill>
                  <a:schemeClr val="tx1"/>
                </a:solidFill>
                <a:ea typeface="MS PGothic" panose="020B0600070205080204" pitchFamily="34" charset="-128"/>
              </a:rPr>
              <a:t>2 	TenGigabitEthernet2/0/1   	down   </a:t>
            </a:r>
          </a:p>
          <a:p>
            <a:r>
              <a:rPr lang="en-US" altLang="ja-JP" sz="900">
                <a:solidFill>
                  <a:schemeClr val="tx1"/>
                </a:solidFill>
                <a:ea typeface="MS PGothic" panose="020B0600070205080204" pitchFamily="34" charset="-128"/>
              </a:rPr>
              <a:t>      	TenGigabitEthernet2/0/2   	up </a:t>
            </a:r>
            <a:endParaRPr lang="ja-JP" altLang="en-US" sz="900">
              <a:solidFill>
                <a:schemeClr val="tx1"/>
              </a:solidFill>
              <a:ea typeface="MS PGothic" panose="020B0600070205080204" pitchFamily="34" charset="-128"/>
            </a:endParaRPr>
          </a:p>
        </p:txBody>
      </p:sp>
      <p:sp>
        <p:nvSpPr>
          <p:cNvPr id="11" name="矢印: 右 10">
            <a:extLst>
              <a:ext uri="{FF2B5EF4-FFF2-40B4-BE49-F238E27FC236}">
                <a16:creationId xmlns:a16="http://schemas.microsoft.com/office/drawing/2014/main" id="{ADBA1A24-2B52-497E-899D-807A513AECE6}"/>
              </a:ext>
            </a:extLst>
          </p:cNvPr>
          <p:cNvSpPr/>
          <p:nvPr/>
        </p:nvSpPr>
        <p:spPr>
          <a:xfrm>
            <a:off x="4408624" y="2097030"/>
            <a:ext cx="314051" cy="376537"/>
          </a:xfrm>
          <a:prstGeom prst="rightArrow">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ea typeface="MS PGothic" panose="020B0600070205080204" pitchFamily="34" charset="-128"/>
            </a:endParaRPr>
          </a:p>
        </p:txBody>
      </p:sp>
      <p:sp>
        <p:nvSpPr>
          <p:cNvPr id="12" name="正方形/長方形 11">
            <a:extLst>
              <a:ext uri="{FF2B5EF4-FFF2-40B4-BE49-F238E27FC236}">
                <a16:creationId xmlns:a16="http://schemas.microsoft.com/office/drawing/2014/main" id="{0BB3DCB2-1025-4563-8484-DBA8B374F721}"/>
              </a:ext>
            </a:extLst>
          </p:cNvPr>
          <p:cNvSpPr/>
          <p:nvPr/>
        </p:nvSpPr>
        <p:spPr>
          <a:xfrm>
            <a:off x="208688" y="3302917"/>
            <a:ext cx="4099341" cy="1288133"/>
          </a:xfrm>
          <a:prstGeom prst="rect">
            <a:avLst/>
          </a:prstGeom>
          <a:solidFill>
            <a:schemeClr val="bg2">
              <a:lumMod val="95000"/>
            </a:schemeClr>
          </a:solidFill>
          <a:ln>
            <a:noFill/>
          </a:ln>
        </p:spPr>
        <p:style>
          <a:lnRef idx="0">
            <a:scrgbClr r="0" g="0" b="0"/>
          </a:lnRef>
          <a:fillRef idx="0">
            <a:scrgbClr r="0" g="0" b="0"/>
          </a:fillRef>
          <a:effectRef idx="0">
            <a:scrgbClr r="0" g="0" b="0"/>
          </a:effectRef>
          <a:fontRef idx="minor">
            <a:schemeClr val="accent4"/>
          </a:fontRef>
        </p:style>
        <p:txBody>
          <a:bodyPr wrap="none">
            <a:noAutofit/>
          </a:bodyPr>
          <a:lstStyle/>
          <a:p>
            <a:r>
              <a:rPr lang="en-US" altLang="ja-JP" sz="900">
                <a:solidFill>
                  <a:schemeClr val="tx1"/>
                </a:solidFill>
                <a:ea typeface="MS PGothic" panose="020B0600070205080204" pitchFamily="34" charset="-128"/>
              </a:rPr>
              <a:t>JU08-C9500#show </a:t>
            </a:r>
            <a:r>
              <a:rPr lang="en-US" altLang="ja-JP" sz="900" err="1">
                <a:solidFill>
                  <a:schemeClr val="tx1"/>
                </a:solidFill>
                <a:ea typeface="MS PGothic" panose="020B0600070205080204" pitchFamily="34" charset="-128"/>
              </a:rPr>
              <a:t>stackwise</a:t>
            </a:r>
            <a:r>
              <a:rPr lang="en-US" altLang="ja-JP" sz="900">
                <a:solidFill>
                  <a:schemeClr val="tx1"/>
                </a:solidFill>
                <a:ea typeface="MS PGothic" panose="020B0600070205080204" pitchFamily="34" charset="-128"/>
              </a:rPr>
              <a:t>-virtual neighbors </a:t>
            </a:r>
          </a:p>
          <a:p>
            <a:r>
              <a:rPr lang="en-US" altLang="ja-JP" sz="900" err="1">
                <a:solidFill>
                  <a:schemeClr val="tx1"/>
                </a:solidFill>
                <a:ea typeface="MS PGothic" panose="020B0600070205080204" pitchFamily="34" charset="-128"/>
              </a:rPr>
              <a:t>Stackwise</a:t>
            </a:r>
            <a:r>
              <a:rPr lang="en-US" altLang="ja-JP" sz="900">
                <a:solidFill>
                  <a:schemeClr val="tx1"/>
                </a:solidFill>
                <a:ea typeface="MS PGothic" panose="020B0600070205080204" pitchFamily="34" charset="-128"/>
              </a:rPr>
              <a:t> Virtual Link(SVL) Neighbors Information:</a:t>
            </a:r>
          </a:p>
          <a:p>
            <a:r>
              <a:rPr lang="en-US" altLang="ja-JP" sz="900">
                <a:solidFill>
                  <a:schemeClr val="tx1"/>
                </a:solidFill>
                <a:ea typeface="MS PGothic" panose="020B0600070205080204" pitchFamily="34" charset="-128"/>
              </a:rPr>
              <a:t>--------------------------------------------------</a:t>
            </a:r>
          </a:p>
          <a:p>
            <a:r>
              <a:rPr lang="en-US" altLang="ja-JP" sz="900">
                <a:solidFill>
                  <a:schemeClr val="tx1"/>
                </a:solidFill>
                <a:ea typeface="MS PGothic" panose="020B0600070205080204" pitchFamily="34" charset="-128"/>
              </a:rPr>
              <a:t>Switch	SVL	Local Port                  Remote Port</a:t>
            </a:r>
          </a:p>
          <a:p>
            <a:r>
              <a:rPr lang="en-US" altLang="ja-JP" sz="900">
                <a:solidFill>
                  <a:schemeClr val="tx1"/>
                </a:solidFill>
                <a:ea typeface="MS PGothic" panose="020B0600070205080204" pitchFamily="34" charset="-128"/>
              </a:rPr>
              <a:t>------	---	----------                  -----------</a:t>
            </a:r>
          </a:p>
          <a:p>
            <a:r>
              <a:rPr lang="en-US" altLang="ja-JP" sz="900">
                <a:solidFill>
                  <a:schemeClr val="tx1"/>
                </a:solidFill>
                <a:ea typeface="MS PGothic" panose="020B0600070205080204" pitchFamily="34" charset="-128"/>
              </a:rPr>
              <a:t>1    	1	TenGigabitEthernet1/0/39    TenGigabitEthernet2/0/39  </a:t>
            </a:r>
          </a:p>
          <a:p>
            <a:r>
              <a:rPr lang="en-US" altLang="ja-JP" sz="900">
                <a:solidFill>
                  <a:schemeClr val="tx1"/>
                </a:solidFill>
                <a:ea typeface="MS PGothic" panose="020B0600070205080204" pitchFamily="34" charset="-128"/>
              </a:rPr>
              <a:t>      	   	TenGigabitEthernet1/0/40    TenGigabitEthernet2/0/40  </a:t>
            </a:r>
          </a:p>
          <a:p>
            <a:r>
              <a:rPr lang="en-US" altLang="ja-JP" sz="900">
                <a:solidFill>
                  <a:schemeClr val="tx1"/>
                </a:solidFill>
                <a:ea typeface="MS PGothic" panose="020B0600070205080204" pitchFamily="34" charset="-128"/>
              </a:rPr>
              <a:t>2    	1	TenGigabitEthernet2/0/39    TenGigabitEthernet1/0/39  </a:t>
            </a:r>
          </a:p>
          <a:p>
            <a:r>
              <a:rPr lang="en-US" altLang="ja-JP" sz="900">
                <a:solidFill>
                  <a:schemeClr val="tx1"/>
                </a:solidFill>
                <a:ea typeface="MS PGothic" panose="020B0600070205080204" pitchFamily="34" charset="-128"/>
              </a:rPr>
              <a:t>      	   	TenGigabitEthernet2/0/40    TenGigabitEthernet1/0/40 </a:t>
            </a:r>
            <a:endParaRPr lang="ja-JP" altLang="en-US" sz="900">
              <a:solidFill>
                <a:schemeClr val="tx1"/>
              </a:solidFill>
              <a:ea typeface="MS PGothic" panose="020B0600070205080204" pitchFamily="34" charset="-128"/>
            </a:endParaRPr>
          </a:p>
        </p:txBody>
      </p:sp>
      <p:sp>
        <p:nvSpPr>
          <p:cNvPr id="13" name="正方形/長方形 12">
            <a:extLst>
              <a:ext uri="{FF2B5EF4-FFF2-40B4-BE49-F238E27FC236}">
                <a16:creationId xmlns:a16="http://schemas.microsoft.com/office/drawing/2014/main" id="{2A8DB828-3648-4A93-A00C-79ABED8D8253}"/>
              </a:ext>
            </a:extLst>
          </p:cNvPr>
          <p:cNvSpPr/>
          <p:nvPr/>
        </p:nvSpPr>
        <p:spPr>
          <a:xfrm>
            <a:off x="4740370" y="3302917"/>
            <a:ext cx="4161911" cy="1288133"/>
          </a:xfrm>
          <a:prstGeom prst="rect">
            <a:avLst/>
          </a:prstGeom>
          <a:solidFill>
            <a:schemeClr val="bg2">
              <a:lumMod val="95000"/>
            </a:schemeClr>
          </a:solidFill>
          <a:ln>
            <a:noFill/>
          </a:ln>
        </p:spPr>
        <p:style>
          <a:lnRef idx="0">
            <a:scrgbClr r="0" g="0" b="0"/>
          </a:lnRef>
          <a:fillRef idx="0">
            <a:scrgbClr r="0" g="0" b="0"/>
          </a:fillRef>
          <a:effectRef idx="0">
            <a:scrgbClr r="0" g="0" b="0"/>
          </a:effectRef>
          <a:fontRef idx="minor">
            <a:schemeClr val="accent4"/>
          </a:fontRef>
        </p:style>
        <p:txBody>
          <a:bodyPr wrap="none">
            <a:noAutofit/>
          </a:bodyPr>
          <a:lstStyle/>
          <a:p>
            <a:r>
              <a:rPr lang="en-US" altLang="ja-JP" sz="900">
                <a:solidFill>
                  <a:schemeClr val="tx1"/>
                </a:solidFill>
                <a:ea typeface="MS PGothic" panose="020B0600070205080204" pitchFamily="34" charset="-128"/>
              </a:rPr>
              <a:t>JU08-C9500#show </a:t>
            </a:r>
            <a:r>
              <a:rPr lang="en-US" altLang="ja-JP" sz="900" err="1">
                <a:solidFill>
                  <a:schemeClr val="tx1"/>
                </a:solidFill>
                <a:ea typeface="MS PGothic" panose="020B0600070205080204" pitchFamily="34" charset="-128"/>
              </a:rPr>
              <a:t>stackwise</a:t>
            </a:r>
            <a:r>
              <a:rPr lang="en-US" altLang="ja-JP" sz="900">
                <a:solidFill>
                  <a:schemeClr val="tx1"/>
                </a:solidFill>
                <a:ea typeface="MS PGothic" panose="020B0600070205080204" pitchFamily="34" charset="-128"/>
              </a:rPr>
              <a:t>-virtual dual-active-detection neighbors             </a:t>
            </a:r>
          </a:p>
          <a:p>
            <a:r>
              <a:rPr lang="en-US" altLang="ja-JP" sz="900" err="1">
                <a:solidFill>
                  <a:schemeClr val="tx1"/>
                </a:solidFill>
                <a:ea typeface="MS PGothic" panose="020B0600070205080204" pitchFamily="34" charset="-128"/>
              </a:rPr>
              <a:t>Stackwise</a:t>
            </a:r>
            <a:r>
              <a:rPr lang="en-US" altLang="ja-JP" sz="900">
                <a:solidFill>
                  <a:schemeClr val="tx1"/>
                </a:solidFill>
                <a:ea typeface="MS PGothic" panose="020B0600070205080204" pitchFamily="34" charset="-128"/>
              </a:rPr>
              <a:t> Virtual Link(SVL) Neighbors Information:</a:t>
            </a:r>
          </a:p>
          <a:p>
            <a:r>
              <a:rPr lang="en-US" altLang="ja-JP" sz="900">
                <a:solidFill>
                  <a:schemeClr val="tx1"/>
                </a:solidFill>
                <a:ea typeface="MS PGothic" panose="020B0600070205080204" pitchFamily="34" charset="-128"/>
              </a:rPr>
              <a:t>--------------------------------------------------</a:t>
            </a:r>
          </a:p>
          <a:p>
            <a:r>
              <a:rPr lang="en-US" altLang="ja-JP" sz="900">
                <a:solidFill>
                  <a:schemeClr val="tx1"/>
                </a:solidFill>
                <a:ea typeface="MS PGothic" panose="020B0600070205080204" pitchFamily="34" charset="-128"/>
              </a:rPr>
              <a:t>Switch	SVL	Local Port                  Remote Port</a:t>
            </a:r>
          </a:p>
          <a:p>
            <a:r>
              <a:rPr lang="en-US" altLang="ja-JP" sz="900">
                <a:solidFill>
                  <a:schemeClr val="tx1"/>
                </a:solidFill>
                <a:ea typeface="MS PGothic" panose="020B0600070205080204" pitchFamily="34" charset="-128"/>
              </a:rPr>
              <a:t>------	---	----------                  -----------</a:t>
            </a:r>
          </a:p>
          <a:p>
            <a:r>
              <a:rPr lang="en-US" altLang="ja-JP" sz="900">
                <a:solidFill>
                  <a:schemeClr val="tx1"/>
                </a:solidFill>
                <a:ea typeface="MS PGothic" panose="020B0600070205080204" pitchFamily="34" charset="-128"/>
              </a:rPr>
              <a:t>1    	1	TenGigabitEthernet1/0/39    TenGigabitEthernet2/0/39  </a:t>
            </a:r>
          </a:p>
          <a:p>
            <a:r>
              <a:rPr lang="en-US" altLang="ja-JP" sz="900">
                <a:solidFill>
                  <a:schemeClr val="tx1"/>
                </a:solidFill>
                <a:ea typeface="MS PGothic" panose="020B0600070205080204" pitchFamily="34" charset="-128"/>
              </a:rPr>
              <a:t>      	   	TenGigabitEthernet1/0/40    TenGigabitEthernet2/0/40  </a:t>
            </a:r>
          </a:p>
          <a:p>
            <a:r>
              <a:rPr lang="en-US" altLang="ja-JP" sz="900">
                <a:solidFill>
                  <a:schemeClr val="tx1"/>
                </a:solidFill>
                <a:ea typeface="MS PGothic" panose="020B0600070205080204" pitchFamily="34" charset="-128"/>
              </a:rPr>
              <a:t>2    	1	TenGigabitEthernet2/0/39    TenGigabitEthernet1/0/39  </a:t>
            </a:r>
          </a:p>
          <a:p>
            <a:r>
              <a:rPr lang="en-US" altLang="ja-JP" sz="900">
                <a:solidFill>
                  <a:schemeClr val="tx1"/>
                </a:solidFill>
                <a:ea typeface="MS PGothic" panose="020B0600070205080204" pitchFamily="34" charset="-128"/>
              </a:rPr>
              <a:t>      	   	TenGigabitEthernet2/0/40    TenGigabitEthernet1/0/40 </a:t>
            </a:r>
            <a:endParaRPr lang="ja-JP" altLang="en-US" sz="900">
              <a:solidFill>
                <a:schemeClr val="tx1"/>
              </a:solidFill>
              <a:ea typeface="MS PGothic" panose="020B0600070205080204" pitchFamily="34" charset="-128"/>
            </a:endParaRPr>
          </a:p>
        </p:txBody>
      </p:sp>
      <p:sp>
        <p:nvSpPr>
          <p:cNvPr id="15" name="矢印: 右 10">
            <a:extLst>
              <a:ext uri="{FF2B5EF4-FFF2-40B4-BE49-F238E27FC236}">
                <a16:creationId xmlns:a16="http://schemas.microsoft.com/office/drawing/2014/main" id="{F1E6E9A9-6117-7B49-82B1-ECBFC7FAD450}"/>
              </a:ext>
            </a:extLst>
          </p:cNvPr>
          <p:cNvSpPr/>
          <p:nvPr/>
        </p:nvSpPr>
        <p:spPr>
          <a:xfrm>
            <a:off x="4395507" y="3834296"/>
            <a:ext cx="314051" cy="376537"/>
          </a:xfrm>
          <a:prstGeom prst="rightArrow">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ea typeface="MS PGothic" panose="020B0600070205080204" pitchFamily="34" charset="-128"/>
            </a:endParaRPr>
          </a:p>
        </p:txBody>
      </p:sp>
      <p:sp>
        <p:nvSpPr>
          <p:cNvPr id="14" name="Slide Number Placeholder 4">
            <a:extLst>
              <a:ext uri="{FF2B5EF4-FFF2-40B4-BE49-F238E27FC236}">
                <a16:creationId xmlns:a16="http://schemas.microsoft.com/office/drawing/2014/main" id="{0B04A94F-5BEE-794B-AE62-30F56F7091D0}"/>
              </a:ext>
            </a:extLst>
          </p:cNvPr>
          <p:cNvSpPr>
            <a:spLocks noGrp="1"/>
          </p:cNvSpPr>
          <p:nvPr>
            <p:ph type="sldNum" sz="quarter" idx="4294967295"/>
          </p:nvPr>
        </p:nvSpPr>
        <p:spPr>
          <a:xfrm>
            <a:off x="8648700" y="4884738"/>
            <a:ext cx="495300" cy="274637"/>
          </a:xfrm>
          <a:prstGeom prst="rect">
            <a:avLst/>
          </a:prstGeom>
        </p:spPr>
        <p:txBody>
          <a:bodyPr>
            <a:noAutofit/>
          </a:bodyPr>
          <a:lstStyle/>
          <a:p>
            <a:fld id="{3945D0FD-48F1-4D72-80C5-FFB60B92A834}" type="slidenum">
              <a:rPr lang="en-US" sz="900" smtClean="0">
                <a:latin typeface="+mn-lt"/>
                <a:ea typeface="MS PGothic" panose="020B0600070205080204" pitchFamily="34" charset="-128"/>
              </a:rPr>
              <a:pPr/>
              <a:t>86</a:t>
            </a:fld>
            <a:endParaRPr lang="en-US" sz="900">
              <a:latin typeface="+mn-lt"/>
              <a:ea typeface="MS PGothic" panose="020B0600070205080204" pitchFamily="34" charset="-128"/>
            </a:endParaRPr>
          </a:p>
        </p:txBody>
      </p:sp>
    </p:spTree>
    <p:extLst>
      <p:ext uri="{BB962C8B-B14F-4D97-AF65-F5344CB8AC3E}">
        <p14:creationId xmlns:p14="http://schemas.microsoft.com/office/powerpoint/2010/main" val="286533564"/>
      </p:ext>
    </p:extLst>
  </p:cSld>
  <p:clrMapOvr>
    <a:masterClrMapping/>
  </p:clrMapOvr>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B4E46717-193D-964E-B331-2B7326FCC372}"/>
              </a:ext>
            </a:extLst>
          </p:cNvPr>
          <p:cNvSpPr>
            <a:spLocks noGrp="1"/>
          </p:cNvSpPr>
          <p:nvPr>
            <p:ph type="title"/>
          </p:nvPr>
        </p:nvSpPr>
        <p:spPr/>
        <p:txBody>
          <a:bodyPr anchor="t"/>
          <a:lstStyle/>
          <a:p>
            <a:r>
              <a:rPr lang="en-US" err="1">
                <a:latin typeface="+mn-lt"/>
                <a:ea typeface="MS PGothic" panose="020B0600070205080204" pitchFamily="34" charset="-128"/>
              </a:rPr>
              <a:t>StackWise</a:t>
            </a:r>
            <a:r>
              <a:rPr lang="en-US">
                <a:latin typeface="+mn-lt"/>
                <a:ea typeface="MS PGothic" panose="020B0600070205080204" pitchFamily="34" charset="-128"/>
              </a:rPr>
              <a:t> Virtual</a:t>
            </a:r>
          </a:p>
        </p:txBody>
      </p:sp>
      <p:sp>
        <p:nvSpPr>
          <p:cNvPr id="11" name="Text Placeholder 4">
            <a:extLst>
              <a:ext uri="{FF2B5EF4-FFF2-40B4-BE49-F238E27FC236}">
                <a16:creationId xmlns:a16="http://schemas.microsoft.com/office/drawing/2014/main" id="{70E8ED5F-C2EF-4833-A9D8-D3BB896112FE}"/>
              </a:ext>
            </a:extLst>
          </p:cNvPr>
          <p:cNvSpPr>
            <a:spLocks noGrp="1"/>
          </p:cNvSpPr>
          <p:nvPr>
            <p:ph type="body" sz="quarter" idx="11"/>
          </p:nvPr>
        </p:nvSpPr>
        <p:spPr/>
        <p:txBody>
          <a:bodyPr anchor="b"/>
          <a:lstStyle/>
          <a:p>
            <a:r>
              <a:rPr lang="ja-JP" altLang="en-US" sz="1600">
                <a:ea typeface="MS PGothic" panose="020B0600070205080204" pitchFamily="34" charset="-128"/>
              </a:rPr>
              <a:t>障害時の動作確認　</a:t>
            </a:r>
            <a:r>
              <a:rPr lang="en-US" altLang="ja-JP" sz="1600">
                <a:ea typeface="MS PGothic" panose="020B0600070205080204" pitchFamily="34" charset="-128"/>
              </a:rPr>
              <a:t>1 - 2 </a:t>
            </a:r>
            <a:r>
              <a:rPr kumimoji="1" lang="en-US" altLang="ja-JP" sz="1600">
                <a:ea typeface="MS PGothic" panose="020B0600070205080204" pitchFamily="34" charset="-128"/>
              </a:rPr>
              <a:t>Single DAD Link down</a:t>
            </a:r>
            <a:endParaRPr lang="en-US" altLang="ja-JP" sz="1600">
              <a:ea typeface="MS PGothic" panose="020B0600070205080204" pitchFamily="34" charset="-128"/>
            </a:endParaRPr>
          </a:p>
        </p:txBody>
      </p:sp>
      <p:sp>
        <p:nvSpPr>
          <p:cNvPr id="6" name="Text Placeholder 5">
            <a:extLst>
              <a:ext uri="{FF2B5EF4-FFF2-40B4-BE49-F238E27FC236}">
                <a16:creationId xmlns:a16="http://schemas.microsoft.com/office/drawing/2014/main" id="{AD0CEF74-413B-8F45-AD7F-1418652859F4}"/>
              </a:ext>
            </a:extLst>
          </p:cNvPr>
          <p:cNvSpPr>
            <a:spLocks noGrp="1"/>
          </p:cNvSpPr>
          <p:nvPr>
            <p:ph type="body" sz="quarter" idx="12"/>
          </p:nvPr>
        </p:nvSpPr>
        <p:spPr/>
        <p:txBody>
          <a:bodyPr/>
          <a:lstStyle/>
          <a:p>
            <a:r>
              <a:rPr lang="en-US">
                <a:ea typeface="MS PGothic" panose="020B0600070205080204" pitchFamily="34" charset="-128"/>
              </a:rPr>
              <a:t>3.1  Stack</a:t>
            </a:r>
          </a:p>
        </p:txBody>
      </p:sp>
      <p:sp>
        <p:nvSpPr>
          <p:cNvPr id="7" name="正方形/長方形 6">
            <a:extLst>
              <a:ext uri="{FF2B5EF4-FFF2-40B4-BE49-F238E27FC236}">
                <a16:creationId xmlns:a16="http://schemas.microsoft.com/office/drawing/2014/main" id="{31C9562A-75C2-449F-98C1-3C5A78FEC9E7}"/>
              </a:ext>
            </a:extLst>
          </p:cNvPr>
          <p:cNvSpPr/>
          <p:nvPr/>
        </p:nvSpPr>
        <p:spPr>
          <a:xfrm>
            <a:off x="228600" y="1809321"/>
            <a:ext cx="8686799" cy="762429"/>
          </a:xfrm>
          <a:prstGeom prst="rect">
            <a:avLst/>
          </a:prstGeom>
          <a:solidFill>
            <a:schemeClr val="bg2">
              <a:lumMod val="95000"/>
            </a:schemeClr>
          </a:solidFill>
          <a:ln>
            <a:noFill/>
          </a:ln>
        </p:spPr>
        <p:style>
          <a:lnRef idx="0">
            <a:scrgbClr r="0" g="0" b="0"/>
          </a:lnRef>
          <a:fillRef idx="0">
            <a:scrgbClr r="0" g="0" b="0"/>
          </a:fillRef>
          <a:effectRef idx="0">
            <a:scrgbClr r="0" g="0" b="0"/>
          </a:effectRef>
          <a:fontRef idx="minor">
            <a:schemeClr val="accent4"/>
          </a:fontRef>
        </p:style>
        <p:txBody>
          <a:bodyPr wrap="none">
            <a:noAutofit/>
          </a:bodyPr>
          <a:lstStyle/>
          <a:p>
            <a:r>
              <a:rPr lang="en-US" altLang="ja-JP" sz="900">
                <a:solidFill>
                  <a:schemeClr val="tx1"/>
                </a:solidFill>
                <a:ea typeface="MS PGothic" panose="020B0600070205080204" pitchFamily="34" charset="-128"/>
              </a:rPr>
              <a:t>*Dec 19 07:25:46.747: %LINEPROTO-5-UPDOWN: Line protocol on Interface TenGigabitEthernet2/0/1, changed state to down</a:t>
            </a:r>
          </a:p>
          <a:p>
            <a:r>
              <a:rPr lang="en-US" altLang="ja-JP" sz="900">
                <a:solidFill>
                  <a:schemeClr val="tx1"/>
                </a:solidFill>
                <a:ea typeface="MS PGothic" panose="020B0600070205080204" pitchFamily="34" charset="-128"/>
              </a:rPr>
              <a:t>*Dec 19 07:25:46.774: %LINEPROTO-5-UPDOWN: Line protocol on Interface TenGigabitEthernet1/0/1, changed state to down</a:t>
            </a:r>
          </a:p>
          <a:p>
            <a:r>
              <a:rPr lang="en-US" altLang="ja-JP" sz="900">
                <a:solidFill>
                  <a:schemeClr val="tx1"/>
                </a:solidFill>
                <a:ea typeface="MS PGothic" panose="020B0600070205080204" pitchFamily="34" charset="-128"/>
              </a:rPr>
              <a:t>*Dec 19 07:25:47.748: %LINK-3-UPDOWN: Interface TenGigabitEthernet2/0/1, changed state to down</a:t>
            </a:r>
          </a:p>
          <a:p>
            <a:r>
              <a:rPr lang="en-US" altLang="ja-JP" sz="900">
                <a:solidFill>
                  <a:schemeClr val="tx1"/>
                </a:solidFill>
                <a:ea typeface="MS PGothic" panose="020B0600070205080204" pitchFamily="34" charset="-128"/>
              </a:rPr>
              <a:t>*Dec 19 07:25:47.775: %LINK-3-UPDOWN: Interface TenGigabitEthernet1/0/1, changed state to down</a:t>
            </a:r>
            <a:endParaRPr lang="ja-JP" altLang="en-US" sz="900">
              <a:solidFill>
                <a:schemeClr val="tx1"/>
              </a:solidFill>
              <a:ea typeface="MS PGothic" panose="020B0600070205080204" pitchFamily="34" charset="-128"/>
            </a:endParaRPr>
          </a:p>
        </p:txBody>
      </p:sp>
      <p:sp>
        <p:nvSpPr>
          <p:cNvPr id="8" name="正方形/長方形 7">
            <a:extLst>
              <a:ext uri="{FF2B5EF4-FFF2-40B4-BE49-F238E27FC236}">
                <a16:creationId xmlns:a16="http://schemas.microsoft.com/office/drawing/2014/main" id="{98327049-5642-477C-9E70-78492E56CB21}"/>
              </a:ext>
            </a:extLst>
          </p:cNvPr>
          <p:cNvSpPr/>
          <p:nvPr/>
        </p:nvSpPr>
        <p:spPr>
          <a:xfrm>
            <a:off x="228601" y="1532322"/>
            <a:ext cx="2762295" cy="276999"/>
          </a:xfrm>
          <a:prstGeom prst="rect">
            <a:avLst/>
          </a:prstGeom>
        </p:spPr>
        <p:txBody>
          <a:bodyPr wrap="none">
            <a:spAutoFit/>
          </a:bodyPr>
          <a:lstStyle/>
          <a:p>
            <a:pPr marL="171450" indent="-171450">
              <a:buFont typeface="Apple SD Gothic Neo Regular" panose="02000300000000000000" pitchFamily="2" charset="-127"/>
              <a:buChar char="◼"/>
            </a:pPr>
            <a:r>
              <a:rPr kumimoji="1" lang="en-US" altLang="ja-JP" sz="1200" b="1">
                <a:solidFill>
                  <a:schemeClr val="tx2"/>
                </a:solidFill>
                <a:latin typeface="+mn-lt"/>
                <a:ea typeface="MS PGothic" panose="020B0600070205080204" pitchFamily="34" charset="-128"/>
              </a:rPr>
              <a:t>DAD</a:t>
            </a:r>
            <a:r>
              <a:rPr kumimoji="1" lang="ja-JP" altLang="en-US" sz="1200" b="1">
                <a:solidFill>
                  <a:schemeClr val="tx2"/>
                </a:solidFill>
                <a:latin typeface="+mn-lt"/>
                <a:ea typeface="MS PGothic" panose="020B0600070205080204" pitchFamily="34" charset="-128"/>
              </a:rPr>
              <a:t> </a:t>
            </a:r>
            <a:r>
              <a:rPr kumimoji="1" lang="en-US" altLang="ja-JP" sz="1200" b="1">
                <a:solidFill>
                  <a:schemeClr val="tx2"/>
                </a:solidFill>
                <a:latin typeface="+mn-lt"/>
                <a:ea typeface="MS PGothic" panose="020B0600070205080204" pitchFamily="34" charset="-128"/>
              </a:rPr>
              <a:t>Link </a:t>
            </a:r>
            <a:r>
              <a:rPr kumimoji="1" lang="ja-JP" altLang="en-US" sz="1200" b="1">
                <a:solidFill>
                  <a:schemeClr val="tx2"/>
                </a:solidFill>
                <a:latin typeface="+mn-lt"/>
                <a:ea typeface="MS PGothic" panose="020B0600070205080204" pitchFamily="34" charset="-128"/>
              </a:rPr>
              <a:t>を</a:t>
            </a:r>
            <a:r>
              <a:rPr kumimoji="1" lang="en-US" altLang="ja-JP" sz="1200" b="1">
                <a:solidFill>
                  <a:schemeClr val="tx2"/>
                </a:solidFill>
                <a:latin typeface="+mn-lt"/>
                <a:ea typeface="MS PGothic" panose="020B0600070205080204" pitchFamily="34" charset="-128"/>
              </a:rPr>
              <a:t> Down </a:t>
            </a:r>
            <a:r>
              <a:rPr kumimoji="1" lang="ja-JP" altLang="en-US" sz="1200" b="1">
                <a:solidFill>
                  <a:schemeClr val="tx2"/>
                </a:solidFill>
                <a:latin typeface="+mn-lt"/>
                <a:ea typeface="MS PGothic" panose="020B0600070205080204" pitchFamily="34" charset="-128"/>
              </a:rPr>
              <a:t>させたときのログ</a:t>
            </a:r>
            <a:endParaRPr kumimoji="1" lang="en-US" altLang="ja-JP" sz="1200" b="1">
              <a:solidFill>
                <a:schemeClr val="tx2"/>
              </a:solidFill>
              <a:latin typeface="+mn-lt"/>
              <a:ea typeface="MS PGothic" panose="020B0600070205080204" pitchFamily="34" charset="-128"/>
            </a:endParaRPr>
          </a:p>
        </p:txBody>
      </p:sp>
      <p:sp>
        <p:nvSpPr>
          <p:cNvPr id="9" name="正方形/長方形 8">
            <a:extLst>
              <a:ext uri="{FF2B5EF4-FFF2-40B4-BE49-F238E27FC236}">
                <a16:creationId xmlns:a16="http://schemas.microsoft.com/office/drawing/2014/main" id="{2792EAAA-627B-4806-AD34-FE77439F3B6C}"/>
              </a:ext>
            </a:extLst>
          </p:cNvPr>
          <p:cNvSpPr/>
          <p:nvPr/>
        </p:nvSpPr>
        <p:spPr>
          <a:xfrm>
            <a:off x="228600" y="3030846"/>
            <a:ext cx="2568332" cy="276999"/>
          </a:xfrm>
          <a:prstGeom prst="rect">
            <a:avLst/>
          </a:prstGeom>
        </p:spPr>
        <p:txBody>
          <a:bodyPr wrap="none">
            <a:spAutoFit/>
          </a:bodyPr>
          <a:lstStyle/>
          <a:p>
            <a:pPr marL="171450" indent="-171450">
              <a:buFont typeface="Apple SD Gothic Neo Regular" panose="02000300000000000000" pitchFamily="2" charset="-127"/>
              <a:buChar char="◼"/>
            </a:pPr>
            <a:r>
              <a:rPr kumimoji="1" lang="en-US" altLang="ja-JP" sz="1200" b="1">
                <a:solidFill>
                  <a:schemeClr val="tx2"/>
                </a:solidFill>
                <a:latin typeface="+mn-lt"/>
                <a:ea typeface="MS PGothic" panose="020B0600070205080204" pitchFamily="34" charset="-128"/>
              </a:rPr>
              <a:t>DAD</a:t>
            </a:r>
            <a:r>
              <a:rPr kumimoji="1" lang="ja-JP" altLang="en-US" sz="1200" b="1">
                <a:solidFill>
                  <a:schemeClr val="tx2"/>
                </a:solidFill>
                <a:latin typeface="+mn-lt"/>
                <a:ea typeface="MS PGothic" panose="020B0600070205080204" pitchFamily="34" charset="-128"/>
              </a:rPr>
              <a:t> </a:t>
            </a:r>
            <a:r>
              <a:rPr kumimoji="1" lang="en-US" altLang="ja-JP" sz="1200" b="1">
                <a:solidFill>
                  <a:schemeClr val="tx2"/>
                </a:solidFill>
                <a:latin typeface="+mn-lt"/>
                <a:ea typeface="MS PGothic" panose="020B0600070205080204" pitchFamily="34" charset="-128"/>
              </a:rPr>
              <a:t>Link </a:t>
            </a:r>
            <a:r>
              <a:rPr kumimoji="1" lang="ja-JP" altLang="en-US" sz="1200" b="1">
                <a:solidFill>
                  <a:schemeClr val="tx2"/>
                </a:solidFill>
                <a:latin typeface="+mn-lt"/>
                <a:ea typeface="MS PGothic" panose="020B0600070205080204" pitchFamily="34" charset="-128"/>
              </a:rPr>
              <a:t>を</a:t>
            </a:r>
            <a:r>
              <a:rPr kumimoji="1" lang="en-US" altLang="ja-JP" sz="1200" b="1">
                <a:solidFill>
                  <a:schemeClr val="tx2"/>
                </a:solidFill>
                <a:latin typeface="+mn-lt"/>
                <a:ea typeface="MS PGothic" panose="020B0600070205080204" pitchFamily="34" charset="-128"/>
              </a:rPr>
              <a:t> Up </a:t>
            </a:r>
            <a:r>
              <a:rPr kumimoji="1" lang="ja-JP" altLang="en-US" sz="1200" b="1">
                <a:solidFill>
                  <a:schemeClr val="tx2"/>
                </a:solidFill>
                <a:latin typeface="+mn-lt"/>
                <a:ea typeface="MS PGothic" panose="020B0600070205080204" pitchFamily="34" charset="-128"/>
              </a:rPr>
              <a:t>させたときのログ</a:t>
            </a:r>
            <a:endParaRPr kumimoji="1" lang="en-US" altLang="ja-JP" sz="1200" b="1">
              <a:solidFill>
                <a:schemeClr val="tx2"/>
              </a:solidFill>
              <a:latin typeface="+mn-lt"/>
              <a:ea typeface="MS PGothic" panose="020B0600070205080204" pitchFamily="34" charset="-128"/>
            </a:endParaRPr>
          </a:p>
        </p:txBody>
      </p:sp>
      <p:sp>
        <p:nvSpPr>
          <p:cNvPr id="10" name="正方形/長方形 9">
            <a:extLst>
              <a:ext uri="{FF2B5EF4-FFF2-40B4-BE49-F238E27FC236}">
                <a16:creationId xmlns:a16="http://schemas.microsoft.com/office/drawing/2014/main" id="{FE75542C-0D0D-4CA2-9FAE-08261A6C3C9D}"/>
              </a:ext>
            </a:extLst>
          </p:cNvPr>
          <p:cNvSpPr/>
          <p:nvPr/>
        </p:nvSpPr>
        <p:spPr>
          <a:xfrm>
            <a:off x="228600" y="3307845"/>
            <a:ext cx="8686799" cy="699588"/>
          </a:xfrm>
          <a:prstGeom prst="rect">
            <a:avLst/>
          </a:prstGeom>
          <a:solidFill>
            <a:schemeClr val="bg2">
              <a:lumMod val="95000"/>
            </a:schemeClr>
          </a:solidFill>
          <a:ln>
            <a:noFill/>
          </a:ln>
        </p:spPr>
        <p:style>
          <a:lnRef idx="0">
            <a:scrgbClr r="0" g="0" b="0"/>
          </a:lnRef>
          <a:fillRef idx="0">
            <a:scrgbClr r="0" g="0" b="0"/>
          </a:fillRef>
          <a:effectRef idx="0">
            <a:scrgbClr r="0" g="0" b="0"/>
          </a:effectRef>
          <a:fontRef idx="minor">
            <a:schemeClr val="accent4"/>
          </a:fontRef>
        </p:style>
        <p:txBody>
          <a:bodyPr wrap="none">
            <a:noAutofit/>
          </a:bodyPr>
          <a:lstStyle/>
          <a:p>
            <a:r>
              <a:rPr lang="en-US" altLang="ja-JP" sz="900">
                <a:solidFill>
                  <a:schemeClr val="tx1"/>
                </a:solidFill>
                <a:ea typeface="MS PGothic" panose="020B0600070205080204" pitchFamily="34" charset="-128"/>
              </a:rPr>
              <a:t>*Dec 19 07:27:25.157: %LINK-3-UPDOWN: Interface TenGigabitEthernet2/0/1, changed state to up</a:t>
            </a:r>
          </a:p>
          <a:p>
            <a:r>
              <a:rPr lang="en-US" altLang="ja-JP" sz="900">
                <a:solidFill>
                  <a:schemeClr val="tx1"/>
                </a:solidFill>
                <a:ea typeface="MS PGothic" panose="020B0600070205080204" pitchFamily="34" charset="-128"/>
              </a:rPr>
              <a:t>*Dec 19 07:27:25.184: %LINK-3-UPDOWN: Interface TenGigabitEthernet1/0/1, changed state to up</a:t>
            </a:r>
          </a:p>
          <a:p>
            <a:r>
              <a:rPr lang="en-US" altLang="ja-JP" sz="900">
                <a:solidFill>
                  <a:schemeClr val="tx1"/>
                </a:solidFill>
                <a:ea typeface="MS PGothic" panose="020B0600070205080204" pitchFamily="34" charset="-128"/>
              </a:rPr>
              <a:t>*Dec 19 07:27:26.157: %LINEPROTO-5-UPDOWN: Line protocol on Interface TenGigabitEthernet2/0/1, changed state to up</a:t>
            </a:r>
          </a:p>
          <a:p>
            <a:r>
              <a:rPr lang="en-US" altLang="ja-JP" sz="900">
                <a:solidFill>
                  <a:schemeClr val="tx1"/>
                </a:solidFill>
                <a:ea typeface="MS PGothic" panose="020B0600070205080204" pitchFamily="34" charset="-128"/>
              </a:rPr>
              <a:t>*Dec 19 07:27:26.184: %LINEPROTO-5-UPDOWN: Line protocol on Interface TenGigabitEthernet1/0/1, changed state to up</a:t>
            </a:r>
            <a:endParaRPr lang="ja-JP" altLang="en-US" sz="900">
              <a:solidFill>
                <a:schemeClr val="tx1"/>
              </a:solidFill>
              <a:ea typeface="MS PGothic" panose="020B0600070205080204" pitchFamily="34" charset="-128"/>
            </a:endParaRPr>
          </a:p>
        </p:txBody>
      </p:sp>
      <p:sp>
        <p:nvSpPr>
          <p:cNvPr id="12" name="Slide Number Placeholder 4">
            <a:extLst>
              <a:ext uri="{FF2B5EF4-FFF2-40B4-BE49-F238E27FC236}">
                <a16:creationId xmlns:a16="http://schemas.microsoft.com/office/drawing/2014/main" id="{5A9E2E5E-7DF3-2041-BEB8-CACA34E4D425}"/>
              </a:ext>
            </a:extLst>
          </p:cNvPr>
          <p:cNvSpPr>
            <a:spLocks noGrp="1"/>
          </p:cNvSpPr>
          <p:nvPr>
            <p:ph type="sldNum" sz="quarter" idx="4294967295"/>
          </p:nvPr>
        </p:nvSpPr>
        <p:spPr>
          <a:xfrm>
            <a:off x="8648700" y="4884738"/>
            <a:ext cx="495300" cy="274637"/>
          </a:xfrm>
          <a:prstGeom prst="rect">
            <a:avLst/>
          </a:prstGeom>
        </p:spPr>
        <p:txBody>
          <a:bodyPr>
            <a:noAutofit/>
          </a:bodyPr>
          <a:lstStyle/>
          <a:p>
            <a:fld id="{3945D0FD-48F1-4D72-80C5-FFB60B92A834}" type="slidenum">
              <a:rPr lang="en-US" sz="900" smtClean="0">
                <a:latin typeface="+mn-lt"/>
                <a:ea typeface="MS PGothic" panose="020B0600070205080204" pitchFamily="34" charset="-128"/>
              </a:rPr>
              <a:pPr/>
              <a:t>87</a:t>
            </a:fld>
            <a:endParaRPr lang="en-US" sz="900">
              <a:latin typeface="+mn-lt"/>
              <a:ea typeface="MS PGothic" panose="020B0600070205080204" pitchFamily="34" charset="-128"/>
            </a:endParaRPr>
          </a:p>
        </p:txBody>
      </p:sp>
    </p:spTree>
    <p:extLst>
      <p:ext uri="{BB962C8B-B14F-4D97-AF65-F5344CB8AC3E}">
        <p14:creationId xmlns:p14="http://schemas.microsoft.com/office/powerpoint/2010/main" val="746178785"/>
      </p:ext>
    </p:extLst>
  </p:cSld>
  <p:clrMapOvr>
    <a:masterClrMapping/>
  </p:clrMapOvr>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B4E46717-193D-964E-B331-2B7326FCC372}"/>
              </a:ext>
            </a:extLst>
          </p:cNvPr>
          <p:cNvSpPr>
            <a:spLocks noGrp="1"/>
          </p:cNvSpPr>
          <p:nvPr>
            <p:ph type="title"/>
          </p:nvPr>
        </p:nvSpPr>
        <p:spPr/>
        <p:txBody>
          <a:bodyPr anchor="t"/>
          <a:lstStyle/>
          <a:p>
            <a:r>
              <a:rPr lang="en-US" err="1">
                <a:latin typeface="+mn-lt"/>
                <a:ea typeface="MS PGothic" panose="020B0600070205080204" pitchFamily="34" charset="-128"/>
              </a:rPr>
              <a:t>StackWise</a:t>
            </a:r>
            <a:r>
              <a:rPr lang="en-US">
                <a:latin typeface="+mn-lt"/>
                <a:ea typeface="MS PGothic" panose="020B0600070205080204" pitchFamily="34" charset="-128"/>
              </a:rPr>
              <a:t> Virtual</a:t>
            </a:r>
          </a:p>
        </p:txBody>
      </p:sp>
      <p:sp>
        <p:nvSpPr>
          <p:cNvPr id="16" name="Text Placeholder 4">
            <a:extLst>
              <a:ext uri="{FF2B5EF4-FFF2-40B4-BE49-F238E27FC236}">
                <a16:creationId xmlns:a16="http://schemas.microsoft.com/office/drawing/2014/main" id="{939619AA-68BE-4741-B68C-792D73AD43D3}"/>
              </a:ext>
            </a:extLst>
          </p:cNvPr>
          <p:cNvSpPr>
            <a:spLocks noGrp="1"/>
          </p:cNvSpPr>
          <p:nvPr>
            <p:ph type="body" sz="quarter" idx="11"/>
          </p:nvPr>
        </p:nvSpPr>
        <p:spPr/>
        <p:txBody>
          <a:bodyPr anchor="b"/>
          <a:lstStyle/>
          <a:p>
            <a:r>
              <a:rPr lang="ja-JP" altLang="en-US" sz="1600">
                <a:ea typeface="MS PGothic" panose="020B0600070205080204" pitchFamily="34" charset="-128"/>
              </a:rPr>
              <a:t>障害時の動作確認　</a:t>
            </a:r>
            <a:r>
              <a:rPr lang="en-US" altLang="ja-JP" sz="1600">
                <a:ea typeface="MS PGothic" panose="020B0600070205080204" pitchFamily="34" charset="-128"/>
              </a:rPr>
              <a:t>2 - 1 </a:t>
            </a:r>
            <a:r>
              <a:rPr kumimoji="1" lang="en-US" altLang="ja-JP" sz="1600">
                <a:ea typeface="MS PGothic" panose="020B0600070205080204" pitchFamily="34" charset="-128"/>
              </a:rPr>
              <a:t>Active </a:t>
            </a:r>
            <a:r>
              <a:rPr kumimoji="1" lang="ja-JP" altLang="en-US" sz="1600">
                <a:ea typeface="MS PGothic" panose="020B0600070205080204" pitchFamily="34" charset="-128"/>
              </a:rPr>
              <a:t>電源断</a:t>
            </a:r>
          </a:p>
        </p:txBody>
      </p:sp>
      <p:sp>
        <p:nvSpPr>
          <p:cNvPr id="6" name="Text Placeholder 5">
            <a:extLst>
              <a:ext uri="{FF2B5EF4-FFF2-40B4-BE49-F238E27FC236}">
                <a16:creationId xmlns:a16="http://schemas.microsoft.com/office/drawing/2014/main" id="{AD0CEF74-413B-8F45-AD7F-1418652859F4}"/>
              </a:ext>
            </a:extLst>
          </p:cNvPr>
          <p:cNvSpPr>
            <a:spLocks noGrp="1"/>
          </p:cNvSpPr>
          <p:nvPr>
            <p:ph type="body" sz="quarter" idx="12"/>
          </p:nvPr>
        </p:nvSpPr>
        <p:spPr/>
        <p:txBody>
          <a:bodyPr/>
          <a:lstStyle/>
          <a:p>
            <a:r>
              <a:rPr lang="en-US">
                <a:ea typeface="MS PGothic" panose="020B0600070205080204" pitchFamily="34" charset="-128"/>
              </a:rPr>
              <a:t>3.1  Stack</a:t>
            </a:r>
          </a:p>
        </p:txBody>
      </p:sp>
      <p:sp>
        <p:nvSpPr>
          <p:cNvPr id="7" name="正方形/長方形 6">
            <a:extLst>
              <a:ext uri="{FF2B5EF4-FFF2-40B4-BE49-F238E27FC236}">
                <a16:creationId xmlns:a16="http://schemas.microsoft.com/office/drawing/2014/main" id="{7312F0E6-3C9C-4735-9FE9-C23ECBA761F1}"/>
              </a:ext>
            </a:extLst>
          </p:cNvPr>
          <p:cNvSpPr/>
          <p:nvPr/>
        </p:nvSpPr>
        <p:spPr>
          <a:xfrm>
            <a:off x="224251" y="1671205"/>
            <a:ext cx="4164714" cy="1311639"/>
          </a:xfrm>
          <a:prstGeom prst="rect">
            <a:avLst/>
          </a:prstGeom>
          <a:solidFill>
            <a:schemeClr val="bg2">
              <a:lumMod val="95000"/>
            </a:schemeClr>
          </a:solidFill>
          <a:ln>
            <a:noFill/>
          </a:ln>
        </p:spPr>
        <p:style>
          <a:lnRef idx="0">
            <a:scrgbClr r="0" g="0" b="0"/>
          </a:lnRef>
          <a:fillRef idx="0">
            <a:scrgbClr r="0" g="0" b="0"/>
          </a:fillRef>
          <a:effectRef idx="0">
            <a:scrgbClr r="0" g="0" b="0"/>
          </a:effectRef>
          <a:fontRef idx="minor">
            <a:schemeClr val="accent4"/>
          </a:fontRef>
        </p:style>
        <p:txBody>
          <a:bodyPr wrap="none">
            <a:noAutofit/>
          </a:bodyPr>
          <a:lstStyle/>
          <a:p>
            <a:r>
              <a:rPr lang="en-US" altLang="ja-JP" sz="900" dirty="0">
                <a:solidFill>
                  <a:schemeClr val="tx1"/>
                </a:solidFill>
                <a:ea typeface="MS PGothic" panose="020B0600070205080204" pitchFamily="34" charset="-128"/>
              </a:rPr>
              <a:t>JU08-C9500#sh switch</a:t>
            </a:r>
          </a:p>
          <a:p>
            <a:r>
              <a:rPr lang="en-US" altLang="ja-JP" sz="900" dirty="0">
                <a:solidFill>
                  <a:schemeClr val="tx1"/>
                </a:solidFill>
                <a:ea typeface="MS PGothic" panose="020B0600070205080204" pitchFamily="34" charset="-128"/>
              </a:rPr>
              <a:t>Switch/Stack Mac Address : 0027.90be.fa80 - Local Mac Address</a:t>
            </a:r>
          </a:p>
          <a:p>
            <a:r>
              <a:rPr lang="en-US" altLang="ja-JP" sz="900" dirty="0">
                <a:solidFill>
                  <a:schemeClr val="tx1"/>
                </a:solidFill>
                <a:ea typeface="MS PGothic" panose="020B0600070205080204" pitchFamily="34" charset="-128"/>
              </a:rPr>
              <a:t>Mac persistency wait time: Indefinite</a:t>
            </a:r>
          </a:p>
          <a:p>
            <a:r>
              <a:rPr lang="en-US" altLang="ja-JP" sz="900" dirty="0">
                <a:solidFill>
                  <a:schemeClr val="tx1"/>
                </a:solidFill>
                <a:ea typeface="MS PGothic" panose="020B0600070205080204" pitchFamily="34" charset="-128"/>
              </a:rPr>
              <a:t>                                             H/W   Current</a:t>
            </a:r>
          </a:p>
          <a:p>
            <a:r>
              <a:rPr lang="en-US" altLang="ja-JP" sz="900" dirty="0">
                <a:solidFill>
                  <a:schemeClr val="tx1"/>
                </a:solidFill>
                <a:ea typeface="MS PGothic" panose="020B0600070205080204" pitchFamily="34" charset="-128"/>
              </a:rPr>
              <a:t>Switch#   Role    Mac Address     Priority Version  State</a:t>
            </a:r>
          </a:p>
          <a:p>
            <a:r>
              <a:rPr lang="en-US" altLang="ja-JP" sz="900" dirty="0">
                <a:solidFill>
                  <a:schemeClr val="tx1"/>
                </a:solidFill>
                <a:ea typeface="MS PGothic" panose="020B0600070205080204" pitchFamily="34" charset="-128"/>
              </a:rPr>
              <a:t> -----------------------------------------------------------------</a:t>
            </a:r>
          </a:p>
          <a:p>
            <a:r>
              <a:rPr lang="en-US" altLang="ja-JP" sz="900" dirty="0">
                <a:solidFill>
                  <a:schemeClr val="tx1"/>
                </a:solidFill>
                <a:ea typeface="MS PGothic" panose="020B0600070205080204" pitchFamily="34" charset="-128"/>
              </a:rPr>
              <a:t>*1       </a:t>
            </a:r>
            <a:r>
              <a:rPr lang="ja-JP" altLang="en-US" sz="900" dirty="0">
                <a:solidFill>
                  <a:schemeClr val="tx1"/>
                </a:solidFill>
                <a:ea typeface="MS PGothic" panose="020B0600070205080204" pitchFamily="34" charset="-128"/>
              </a:rPr>
              <a:t>　</a:t>
            </a:r>
            <a:r>
              <a:rPr lang="en-US" altLang="ja-JP" sz="900" dirty="0">
                <a:solidFill>
                  <a:schemeClr val="tx1"/>
                </a:solidFill>
                <a:ea typeface="MS PGothic" panose="020B0600070205080204" pitchFamily="34" charset="-128"/>
              </a:rPr>
              <a:t>Active  </a:t>
            </a:r>
            <a:r>
              <a:rPr lang="ja-JP" altLang="en-US" sz="900" dirty="0">
                <a:solidFill>
                  <a:schemeClr val="tx1"/>
                </a:solidFill>
                <a:ea typeface="MS PGothic" panose="020B0600070205080204" pitchFamily="34" charset="-128"/>
              </a:rPr>
              <a:t>　</a:t>
            </a:r>
            <a:r>
              <a:rPr lang="en-US" altLang="ja-JP" sz="900" dirty="0">
                <a:solidFill>
                  <a:schemeClr val="tx1"/>
                </a:solidFill>
                <a:ea typeface="MS PGothic" panose="020B0600070205080204" pitchFamily="34" charset="-128"/>
              </a:rPr>
              <a:t> 0027.90be.fa80     1      V01     Ready                </a:t>
            </a:r>
          </a:p>
          <a:p>
            <a:r>
              <a:rPr lang="en-US" altLang="ja-JP" sz="900" dirty="0">
                <a:solidFill>
                  <a:schemeClr val="tx1"/>
                </a:solidFill>
                <a:ea typeface="MS PGothic" panose="020B0600070205080204" pitchFamily="34" charset="-128"/>
              </a:rPr>
              <a:t> 2       </a:t>
            </a:r>
            <a:r>
              <a:rPr lang="ja-JP" altLang="en-US" sz="900" dirty="0">
                <a:solidFill>
                  <a:schemeClr val="tx1"/>
                </a:solidFill>
                <a:ea typeface="MS PGothic" panose="020B0600070205080204" pitchFamily="34" charset="-128"/>
              </a:rPr>
              <a:t>　</a:t>
            </a:r>
            <a:r>
              <a:rPr lang="en-US" altLang="ja-JP" sz="900" dirty="0">
                <a:solidFill>
                  <a:schemeClr val="tx1"/>
                </a:solidFill>
                <a:ea typeface="MS PGothic" panose="020B0600070205080204" pitchFamily="34" charset="-128"/>
              </a:rPr>
              <a:t>Standby  00a3.d15b.0980     1      V01     Ready </a:t>
            </a:r>
            <a:endParaRPr lang="ja-JP" altLang="en-US" sz="900" dirty="0">
              <a:solidFill>
                <a:schemeClr val="tx1"/>
              </a:solidFill>
              <a:ea typeface="MS PGothic" panose="020B0600070205080204" pitchFamily="34" charset="-128"/>
            </a:endParaRPr>
          </a:p>
        </p:txBody>
      </p:sp>
      <p:sp>
        <p:nvSpPr>
          <p:cNvPr id="8" name="正方形/長方形 7">
            <a:extLst>
              <a:ext uri="{FF2B5EF4-FFF2-40B4-BE49-F238E27FC236}">
                <a16:creationId xmlns:a16="http://schemas.microsoft.com/office/drawing/2014/main" id="{D9CAA6A0-AEF2-4AA8-9D48-3505DA6B3146}"/>
              </a:ext>
            </a:extLst>
          </p:cNvPr>
          <p:cNvSpPr/>
          <p:nvPr/>
        </p:nvSpPr>
        <p:spPr>
          <a:xfrm>
            <a:off x="4741932" y="1650048"/>
            <a:ext cx="4173468" cy="1311638"/>
          </a:xfrm>
          <a:prstGeom prst="rect">
            <a:avLst/>
          </a:prstGeom>
          <a:solidFill>
            <a:schemeClr val="bg2">
              <a:lumMod val="95000"/>
            </a:schemeClr>
          </a:solidFill>
          <a:ln>
            <a:noFill/>
          </a:ln>
        </p:spPr>
        <p:style>
          <a:lnRef idx="0">
            <a:scrgbClr r="0" g="0" b="0"/>
          </a:lnRef>
          <a:fillRef idx="0">
            <a:scrgbClr r="0" g="0" b="0"/>
          </a:fillRef>
          <a:effectRef idx="0">
            <a:scrgbClr r="0" g="0" b="0"/>
          </a:effectRef>
          <a:fontRef idx="minor">
            <a:schemeClr val="accent4"/>
          </a:fontRef>
        </p:style>
        <p:txBody>
          <a:bodyPr wrap="none">
            <a:noAutofit/>
          </a:bodyPr>
          <a:lstStyle/>
          <a:p>
            <a:r>
              <a:rPr lang="en-US" altLang="ja-JP" sz="900" dirty="0">
                <a:solidFill>
                  <a:schemeClr val="tx1"/>
                </a:solidFill>
                <a:ea typeface="MS PGothic" panose="020B0600070205080204" pitchFamily="34" charset="-128"/>
              </a:rPr>
              <a:t>JU08-C9500#sh switch</a:t>
            </a:r>
          </a:p>
          <a:p>
            <a:r>
              <a:rPr lang="en-US" altLang="ja-JP" sz="900" dirty="0">
                <a:solidFill>
                  <a:schemeClr val="tx1"/>
                </a:solidFill>
                <a:ea typeface="MS PGothic" panose="020B0600070205080204" pitchFamily="34" charset="-128"/>
              </a:rPr>
              <a:t> Switch/Stack Mac Address : 0027.90be.fa80 - Foreign Mac Address</a:t>
            </a:r>
          </a:p>
          <a:p>
            <a:r>
              <a:rPr lang="en-US" altLang="ja-JP" sz="900" dirty="0">
                <a:solidFill>
                  <a:schemeClr val="tx1"/>
                </a:solidFill>
                <a:ea typeface="MS PGothic" panose="020B0600070205080204" pitchFamily="34" charset="-128"/>
              </a:rPr>
              <a:t>Mac persistency wait time: Indefinite</a:t>
            </a:r>
          </a:p>
          <a:p>
            <a:r>
              <a:rPr lang="en-US" altLang="ja-JP" sz="900" dirty="0">
                <a:solidFill>
                  <a:schemeClr val="tx1"/>
                </a:solidFill>
                <a:ea typeface="MS PGothic" panose="020B0600070205080204" pitchFamily="34" charset="-128"/>
              </a:rPr>
              <a:t>                                             H/W   Current</a:t>
            </a:r>
          </a:p>
          <a:p>
            <a:r>
              <a:rPr lang="en-US" altLang="ja-JP" sz="900" dirty="0">
                <a:solidFill>
                  <a:schemeClr val="tx1"/>
                </a:solidFill>
                <a:ea typeface="MS PGothic" panose="020B0600070205080204" pitchFamily="34" charset="-128"/>
              </a:rPr>
              <a:t>Switch#   Role    Mac Address     Priority Version  State</a:t>
            </a:r>
          </a:p>
          <a:p>
            <a:r>
              <a:rPr lang="en-US" altLang="ja-JP" sz="900" dirty="0">
                <a:solidFill>
                  <a:schemeClr val="tx1"/>
                </a:solidFill>
                <a:ea typeface="MS PGothic" panose="020B0600070205080204" pitchFamily="34" charset="-128"/>
              </a:rPr>
              <a:t> -----------------------------------------------------------------</a:t>
            </a:r>
          </a:p>
          <a:p>
            <a:r>
              <a:rPr lang="en-US" altLang="ja-JP" sz="900" dirty="0">
                <a:solidFill>
                  <a:schemeClr val="tx1"/>
                </a:solidFill>
                <a:ea typeface="MS PGothic" panose="020B0600070205080204" pitchFamily="34" charset="-128"/>
              </a:rPr>
              <a:t> 1       Member   0000.0000.0000     0      V01     Removed              </a:t>
            </a:r>
          </a:p>
          <a:p>
            <a:r>
              <a:rPr lang="en-US" altLang="ja-JP" sz="900" dirty="0">
                <a:solidFill>
                  <a:schemeClr val="tx1"/>
                </a:solidFill>
                <a:ea typeface="MS PGothic" panose="020B0600070205080204" pitchFamily="34" charset="-128"/>
              </a:rPr>
              <a:t>*2       Active </a:t>
            </a:r>
            <a:r>
              <a:rPr lang="ja-JP" altLang="en-US" sz="900" dirty="0">
                <a:solidFill>
                  <a:schemeClr val="tx1"/>
                </a:solidFill>
                <a:ea typeface="MS PGothic" panose="020B0600070205080204" pitchFamily="34" charset="-128"/>
              </a:rPr>
              <a:t>　</a:t>
            </a:r>
            <a:r>
              <a:rPr lang="en-US" altLang="ja-JP" sz="900" dirty="0">
                <a:solidFill>
                  <a:schemeClr val="tx1"/>
                </a:solidFill>
                <a:ea typeface="MS PGothic" panose="020B0600070205080204" pitchFamily="34" charset="-128"/>
              </a:rPr>
              <a:t>  00a3.d15b.0980     1      V01     Ready </a:t>
            </a:r>
            <a:endParaRPr lang="ja-JP" altLang="en-US" sz="900" dirty="0">
              <a:solidFill>
                <a:schemeClr val="tx1"/>
              </a:solidFill>
              <a:ea typeface="MS PGothic" panose="020B0600070205080204" pitchFamily="34" charset="-128"/>
            </a:endParaRPr>
          </a:p>
        </p:txBody>
      </p:sp>
      <p:sp>
        <p:nvSpPr>
          <p:cNvPr id="9" name="正方形/長方形 8">
            <a:extLst>
              <a:ext uri="{FF2B5EF4-FFF2-40B4-BE49-F238E27FC236}">
                <a16:creationId xmlns:a16="http://schemas.microsoft.com/office/drawing/2014/main" id="{A4E190B5-D15A-4F32-A485-9AAE3CF1DB1A}"/>
              </a:ext>
            </a:extLst>
          </p:cNvPr>
          <p:cNvSpPr/>
          <p:nvPr/>
        </p:nvSpPr>
        <p:spPr>
          <a:xfrm>
            <a:off x="224251" y="1336647"/>
            <a:ext cx="4804949" cy="324493"/>
          </a:xfrm>
          <a:prstGeom prst="rect">
            <a:avLst/>
          </a:prstGeom>
        </p:spPr>
        <p:txBody>
          <a:bodyPr wrap="none">
            <a:noAutofit/>
          </a:bodyPr>
          <a:lstStyle/>
          <a:p>
            <a:pPr marL="171450" indent="-171450">
              <a:buFont typeface="Apple SD Gothic Neo Regular" panose="02000300000000000000" pitchFamily="2" charset="-127"/>
              <a:buChar char="◼"/>
            </a:pPr>
            <a:r>
              <a:rPr kumimoji="1" lang="ja-JP" altLang="en-US" sz="1200" b="1">
                <a:solidFill>
                  <a:schemeClr val="tx2"/>
                </a:solidFill>
                <a:latin typeface="+mn-lt"/>
                <a:ea typeface="MS PGothic" panose="020B0600070205080204" pitchFamily="34" charset="-128"/>
                <a:cs typeface="Arial" panose="020B0604020202020204" pitchFamily="34" charset="0"/>
              </a:rPr>
              <a:t>電源断後に</a:t>
            </a:r>
            <a:r>
              <a:rPr kumimoji="1" lang="en-US" altLang="ja-JP" sz="1200" b="1">
                <a:solidFill>
                  <a:schemeClr val="tx2"/>
                </a:solidFill>
                <a:latin typeface="+mn-lt"/>
                <a:ea typeface="MS PGothic" panose="020B0600070205080204" pitchFamily="34" charset="-128"/>
                <a:cs typeface="Arial" panose="020B0604020202020204" pitchFamily="34" charset="0"/>
              </a:rPr>
              <a:t> Active </a:t>
            </a:r>
            <a:r>
              <a:rPr kumimoji="1" lang="ja-JP" altLang="en-US" sz="1200" b="1">
                <a:solidFill>
                  <a:schemeClr val="tx2"/>
                </a:solidFill>
                <a:latin typeface="+mn-lt"/>
                <a:ea typeface="MS PGothic" panose="020B0600070205080204" pitchFamily="34" charset="-128"/>
                <a:cs typeface="Arial" panose="020B0604020202020204" pitchFamily="34" charset="0"/>
              </a:rPr>
              <a:t>が</a:t>
            </a:r>
            <a:r>
              <a:rPr kumimoji="1" lang="en-US" altLang="ja-JP" sz="1200" b="1">
                <a:solidFill>
                  <a:schemeClr val="tx2"/>
                </a:solidFill>
                <a:latin typeface="+mn-lt"/>
                <a:ea typeface="MS PGothic" panose="020B0600070205080204" pitchFamily="34" charset="-128"/>
                <a:cs typeface="Arial" panose="020B0604020202020204" pitchFamily="34" charset="0"/>
              </a:rPr>
              <a:t> Member </a:t>
            </a:r>
            <a:r>
              <a:rPr kumimoji="1" lang="ja-JP" altLang="en-US" sz="1200" b="1">
                <a:solidFill>
                  <a:schemeClr val="tx2"/>
                </a:solidFill>
                <a:latin typeface="+mn-lt"/>
                <a:ea typeface="MS PGothic" panose="020B0600070205080204" pitchFamily="34" charset="-128"/>
                <a:cs typeface="Arial" panose="020B0604020202020204" pitchFamily="34" charset="0"/>
              </a:rPr>
              <a:t>に、</a:t>
            </a:r>
            <a:r>
              <a:rPr kumimoji="1" lang="en-US" altLang="ja-JP" sz="1200" b="1">
                <a:solidFill>
                  <a:schemeClr val="tx2"/>
                </a:solidFill>
                <a:latin typeface="+mn-lt"/>
                <a:ea typeface="MS PGothic" panose="020B0600070205080204" pitchFamily="34" charset="-128"/>
                <a:cs typeface="Arial" panose="020B0604020202020204" pitchFamily="34" charset="0"/>
              </a:rPr>
              <a:t>Standby </a:t>
            </a:r>
            <a:r>
              <a:rPr kumimoji="1" lang="ja-JP" altLang="en-US" sz="1200" b="1">
                <a:solidFill>
                  <a:schemeClr val="tx2"/>
                </a:solidFill>
                <a:latin typeface="+mn-lt"/>
                <a:ea typeface="MS PGothic" panose="020B0600070205080204" pitchFamily="34" charset="-128"/>
                <a:cs typeface="Arial" panose="020B0604020202020204" pitchFamily="34" charset="0"/>
              </a:rPr>
              <a:t>が</a:t>
            </a:r>
            <a:r>
              <a:rPr kumimoji="1" lang="en-US" altLang="ja-JP" sz="1200" b="1">
                <a:solidFill>
                  <a:schemeClr val="tx2"/>
                </a:solidFill>
                <a:latin typeface="+mn-lt"/>
                <a:ea typeface="MS PGothic" panose="020B0600070205080204" pitchFamily="34" charset="-128"/>
                <a:cs typeface="Arial" panose="020B0604020202020204" pitchFamily="34" charset="0"/>
              </a:rPr>
              <a:t> Active </a:t>
            </a:r>
            <a:r>
              <a:rPr kumimoji="1" lang="ja-JP" altLang="en-US" sz="1200" b="1">
                <a:solidFill>
                  <a:schemeClr val="tx2"/>
                </a:solidFill>
                <a:latin typeface="+mn-lt"/>
                <a:ea typeface="MS PGothic" panose="020B0600070205080204" pitchFamily="34" charset="-128"/>
                <a:cs typeface="Arial" panose="020B0604020202020204" pitchFamily="34" charset="0"/>
              </a:rPr>
              <a:t>に変化</a:t>
            </a:r>
            <a:endParaRPr kumimoji="1" lang="en-US" altLang="ja-JP" sz="1200" b="1">
              <a:solidFill>
                <a:schemeClr val="tx2"/>
              </a:solidFill>
              <a:latin typeface="+mn-lt"/>
              <a:ea typeface="MS PGothic" panose="020B0600070205080204" pitchFamily="34" charset="-128"/>
              <a:cs typeface="Arial" panose="020B0604020202020204" pitchFamily="34" charset="0"/>
            </a:endParaRPr>
          </a:p>
        </p:txBody>
      </p:sp>
      <p:sp>
        <p:nvSpPr>
          <p:cNvPr id="11" name="正方形/長方形 10">
            <a:extLst>
              <a:ext uri="{FF2B5EF4-FFF2-40B4-BE49-F238E27FC236}">
                <a16:creationId xmlns:a16="http://schemas.microsoft.com/office/drawing/2014/main" id="{7C25A626-BFA6-453B-9E5A-A07B6A210645}"/>
              </a:ext>
            </a:extLst>
          </p:cNvPr>
          <p:cNvSpPr/>
          <p:nvPr/>
        </p:nvSpPr>
        <p:spPr>
          <a:xfrm>
            <a:off x="6315342" y="1787291"/>
            <a:ext cx="922137" cy="211128"/>
          </a:xfrm>
          <a:prstGeom prst="rect">
            <a:avLst/>
          </a:prstGeom>
          <a:noFill/>
          <a:ln w="44450">
            <a:solidFill>
              <a:schemeClr val="accent6"/>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ea typeface="MS PGothic" panose="020B0600070205080204" pitchFamily="34" charset="-128"/>
            </a:endParaRPr>
          </a:p>
        </p:txBody>
      </p:sp>
      <p:sp>
        <p:nvSpPr>
          <p:cNvPr id="12" name="正方形/長方形 11">
            <a:extLst>
              <a:ext uri="{FF2B5EF4-FFF2-40B4-BE49-F238E27FC236}">
                <a16:creationId xmlns:a16="http://schemas.microsoft.com/office/drawing/2014/main" id="{7EC108D8-4F40-402F-BFF3-FE2E8230F677}"/>
              </a:ext>
            </a:extLst>
          </p:cNvPr>
          <p:cNvSpPr/>
          <p:nvPr/>
        </p:nvSpPr>
        <p:spPr>
          <a:xfrm>
            <a:off x="5801988" y="3242627"/>
            <a:ext cx="3113411" cy="400110"/>
          </a:xfrm>
          <a:prstGeom prst="rect">
            <a:avLst/>
          </a:prstGeom>
        </p:spPr>
        <p:txBody>
          <a:bodyPr wrap="square">
            <a:spAutoFit/>
          </a:bodyPr>
          <a:lstStyle/>
          <a:p>
            <a:pPr marL="119063" indent="-119063"/>
            <a:r>
              <a:rPr lang="en-US" altLang="ja-JP" sz="1000">
                <a:latin typeface="+mn-lt"/>
                <a:ea typeface="MS PGothic" panose="020B0600070205080204" pitchFamily="34" charset="-128"/>
              </a:rPr>
              <a:t>※ ”stack-mac persistent timer 0” </a:t>
            </a:r>
            <a:r>
              <a:rPr lang="ja-JP" altLang="en-US" sz="1000">
                <a:latin typeface="+mn-lt"/>
                <a:ea typeface="MS PGothic" panose="020B0600070205080204" pitchFamily="34" charset="-128"/>
              </a:rPr>
              <a:t>の設定により、</a:t>
            </a:r>
            <a:endParaRPr lang="en-US" altLang="ja-JP" sz="1000">
              <a:latin typeface="+mn-lt"/>
              <a:ea typeface="MS PGothic" panose="020B0600070205080204" pitchFamily="34" charset="-128"/>
            </a:endParaRPr>
          </a:p>
          <a:p>
            <a:pPr marL="176213" indent="-168275"/>
            <a:r>
              <a:rPr lang="en-US" altLang="ja-JP" sz="1000">
                <a:latin typeface="+mn-lt"/>
                <a:ea typeface="MS PGothic" panose="020B0600070205080204" pitchFamily="34" charset="-128"/>
              </a:rPr>
              <a:t>	MAC </a:t>
            </a:r>
            <a:r>
              <a:rPr lang="ja-JP" altLang="en-US" sz="1000">
                <a:latin typeface="+mn-lt"/>
                <a:ea typeface="MS PGothic" panose="020B0600070205080204" pitchFamily="34" charset="-128"/>
              </a:rPr>
              <a:t>アドレスが引き継がれている</a:t>
            </a:r>
            <a:endParaRPr lang="en-US" altLang="ja-JP" sz="1000">
              <a:latin typeface="+mn-lt"/>
              <a:ea typeface="MS PGothic" panose="020B0600070205080204" pitchFamily="34" charset="-128"/>
            </a:endParaRPr>
          </a:p>
        </p:txBody>
      </p:sp>
      <p:sp>
        <p:nvSpPr>
          <p:cNvPr id="13" name="正方形/長方形 12">
            <a:extLst>
              <a:ext uri="{FF2B5EF4-FFF2-40B4-BE49-F238E27FC236}">
                <a16:creationId xmlns:a16="http://schemas.microsoft.com/office/drawing/2014/main" id="{E7B454DB-9707-413C-9D4A-F5A53EFCE847}"/>
              </a:ext>
            </a:extLst>
          </p:cNvPr>
          <p:cNvSpPr/>
          <p:nvPr/>
        </p:nvSpPr>
        <p:spPr>
          <a:xfrm>
            <a:off x="7145345" y="1661140"/>
            <a:ext cx="338554" cy="276999"/>
          </a:xfrm>
          <a:prstGeom prst="rect">
            <a:avLst/>
          </a:prstGeom>
        </p:spPr>
        <p:txBody>
          <a:bodyPr wrap="none">
            <a:spAutoFit/>
          </a:bodyPr>
          <a:lstStyle/>
          <a:p>
            <a:r>
              <a:rPr kumimoji="1" lang="en-US" altLang="ja-JP" sz="1200" b="1">
                <a:solidFill>
                  <a:schemeClr val="accent6"/>
                </a:solidFill>
                <a:latin typeface="+mn-lt"/>
                <a:ea typeface="MS PGothic" panose="020B0600070205080204" pitchFamily="34" charset="-128"/>
                <a:cs typeface="Arial" panose="020B0604020202020204" pitchFamily="34" charset="0"/>
              </a:rPr>
              <a:t>※</a:t>
            </a:r>
            <a:endParaRPr lang="ja-JP" altLang="en-US" sz="1200" b="1">
              <a:solidFill>
                <a:schemeClr val="accent6"/>
              </a:solidFill>
              <a:latin typeface="+mn-lt"/>
              <a:ea typeface="MS PGothic" panose="020B0600070205080204" pitchFamily="34" charset="-128"/>
            </a:endParaRPr>
          </a:p>
        </p:txBody>
      </p:sp>
      <p:sp>
        <p:nvSpPr>
          <p:cNvPr id="14" name="正方形/長方形 13">
            <a:extLst>
              <a:ext uri="{FF2B5EF4-FFF2-40B4-BE49-F238E27FC236}">
                <a16:creationId xmlns:a16="http://schemas.microsoft.com/office/drawing/2014/main" id="{91E3F117-097F-4AB6-B584-49F60ED63534}"/>
              </a:ext>
            </a:extLst>
          </p:cNvPr>
          <p:cNvSpPr/>
          <p:nvPr/>
        </p:nvSpPr>
        <p:spPr>
          <a:xfrm>
            <a:off x="228600" y="3099250"/>
            <a:ext cx="4337050" cy="281186"/>
          </a:xfrm>
          <a:prstGeom prst="rect">
            <a:avLst/>
          </a:prstGeom>
        </p:spPr>
        <p:txBody>
          <a:bodyPr wrap="none">
            <a:noAutofit/>
          </a:bodyPr>
          <a:lstStyle/>
          <a:p>
            <a:pPr marL="171450" indent="-171450">
              <a:buFont typeface="Apple SD Gothic Neo Regular" panose="02000300000000000000" pitchFamily="2" charset="-127"/>
              <a:buChar char="◼"/>
            </a:pPr>
            <a:r>
              <a:rPr kumimoji="1" lang="ja-JP" altLang="en-US" sz="1200" b="1">
                <a:solidFill>
                  <a:schemeClr val="tx2"/>
                </a:solidFill>
                <a:latin typeface="+mn-lt"/>
                <a:ea typeface="MS PGothic" panose="020B0600070205080204" pitchFamily="34" charset="-128"/>
                <a:cs typeface="Arial" panose="020B0604020202020204" pitchFamily="34" charset="0"/>
              </a:rPr>
              <a:t>電源投入後に元</a:t>
            </a:r>
            <a:r>
              <a:rPr kumimoji="1" lang="en-US" altLang="ja-JP" sz="1200" b="1">
                <a:solidFill>
                  <a:schemeClr val="tx2"/>
                </a:solidFill>
                <a:latin typeface="+mn-lt"/>
                <a:ea typeface="MS PGothic" panose="020B0600070205080204" pitchFamily="34" charset="-128"/>
                <a:cs typeface="Arial" panose="020B0604020202020204" pitchFamily="34" charset="0"/>
              </a:rPr>
              <a:t> Active </a:t>
            </a:r>
            <a:r>
              <a:rPr kumimoji="1" lang="ja-JP" altLang="en-US" sz="1200" b="1">
                <a:solidFill>
                  <a:schemeClr val="tx2"/>
                </a:solidFill>
                <a:latin typeface="+mn-lt"/>
                <a:ea typeface="MS PGothic" panose="020B0600070205080204" pitchFamily="34" charset="-128"/>
                <a:cs typeface="Arial" panose="020B0604020202020204" pitchFamily="34" charset="0"/>
              </a:rPr>
              <a:t>が</a:t>
            </a:r>
            <a:r>
              <a:rPr kumimoji="1" lang="en-US" altLang="ja-JP" sz="1200" b="1">
                <a:solidFill>
                  <a:schemeClr val="tx2"/>
                </a:solidFill>
                <a:latin typeface="+mn-lt"/>
                <a:ea typeface="MS PGothic" panose="020B0600070205080204" pitchFamily="34" charset="-128"/>
                <a:cs typeface="Arial" panose="020B0604020202020204" pitchFamily="34" charset="0"/>
              </a:rPr>
              <a:t> Standby </a:t>
            </a:r>
            <a:r>
              <a:rPr kumimoji="1" lang="ja-JP" altLang="en-US" sz="1200" b="1">
                <a:solidFill>
                  <a:schemeClr val="tx2"/>
                </a:solidFill>
                <a:latin typeface="+mn-lt"/>
                <a:ea typeface="MS PGothic" panose="020B0600070205080204" pitchFamily="34" charset="-128"/>
                <a:cs typeface="Arial" panose="020B0604020202020204" pitchFamily="34" charset="0"/>
              </a:rPr>
              <a:t>として立ち上がる</a:t>
            </a:r>
            <a:endParaRPr kumimoji="1" lang="en-US" altLang="ja-JP" sz="1200" b="1">
              <a:solidFill>
                <a:schemeClr val="tx2"/>
              </a:solidFill>
              <a:latin typeface="+mn-lt"/>
              <a:ea typeface="MS PGothic" panose="020B0600070205080204" pitchFamily="34" charset="-128"/>
              <a:cs typeface="Arial" panose="020B0604020202020204" pitchFamily="34" charset="0"/>
            </a:endParaRPr>
          </a:p>
        </p:txBody>
      </p:sp>
      <p:sp>
        <p:nvSpPr>
          <p:cNvPr id="15" name="正方形/長方形 14">
            <a:extLst>
              <a:ext uri="{FF2B5EF4-FFF2-40B4-BE49-F238E27FC236}">
                <a16:creationId xmlns:a16="http://schemas.microsoft.com/office/drawing/2014/main" id="{97BE9023-41F7-47BE-8B5B-641697132683}"/>
              </a:ext>
            </a:extLst>
          </p:cNvPr>
          <p:cNvSpPr/>
          <p:nvPr/>
        </p:nvSpPr>
        <p:spPr>
          <a:xfrm>
            <a:off x="239709" y="3380436"/>
            <a:ext cx="4144908" cy="1210614"/>
          </a:xfrm>
          <a:prstGeom prst="rect">
            <a:avLst/>
          </a:prstGeom>
          <a:solidFill>
            <a:schemeClr val="bg2">
              <a:lumMod val="95000"/>
            </a:schemeClr>
          </a:solidFill>
          <a:ln>
            <a:noFill/>
          </a:ln>
        </p:spPr>
        <p:style>
          <a:lnRef idx="0">
            <a:scrgbClr r="0" g="0" b="0"/>
          </a:lnRef>
          <a:fillRef idx="0">
            <a:scrgbClr r="0" g="0" b="0"/>
          </a:fillRef>
          <a:effectRef idx="0">
            <a:scrgbClr r="0" g="0" b="0"/>
          </a:effectRef>
          <a:fontRef idx="minor">
            <a:schemeClr val="accent4"/>
          </a:fontRef>
        </p:style>
        <p:txBody>
          <a:bodyPr wrap="none">
            <a:noAutofit/>
          </a:bodyPr>
          <a:lstStyle/>
          <a:p>
            <a:r>
              <a:rPr lang="en-US" altLang="ja-JP" sz="900" dirty="0">
                <a:solidFill>
                  <a:schemeClr val="tx1"/>
                </a:solidFill>
                <a:ea typeface="MS PGothic" panose="020B0600070205080204" pitchFamily="34" charset="-128"/>
              </a:rPr>
              <a:t>JU08-C9500#sh switch </a:t>
            </a:r>
          </a:p>
          <a:p>
            <a:r>
              <a:rPr lang="en-US" altLang="ja-JP" sz="900" dirty="0">
                <a:solidFill>
                  <a:schemeClr val="tx1"/>
                </a:solidFill>
                <a:ea typeface="MS PGothic" panose="020B0600070205080204" pitchFamily="34" charset="-128"/>
              </a:rPr>
              <a:t>Switch/Stack Mac Address : 0027.90be.fa80 - Local Mac Address</a:t>
            </a:r>
          </a:p>
          <a:p>
            <a:r>
              <a:rPr lang="en-US" altLang="ja-JP" sz="900" dirty="0">
                <a:solidFill>
                  <a:schemeClr val="tx1"/>
                </a:solidFill>
                <a:ea typeface="MS PGothic" panose="020B0600070205080204" pitchFamily="34" charset="-128"/>
              </a:rPr>
              <a:t>Mac persistency wait time: Indefinite</a:t>
            </a:r>
          </a:p>
          <a:p>
            <a:r>
              <a:rPr lang="en-US" altLang="ja-JP" sz="900" dirty="0">
                <a:solidFill>
                  <a:schemeClr val="tx1"/>
                </a:solidFill>
                <a:ea typeface="MS PGothic" panose="020B0600070205080204" pitchFamily="34" charset="-128"/>
              </a:rPr>
              <a:t>                                             H/W   Current</a:t>
            </a:r>
          </a:p>
          <a:p>
            <a:r>
              <a:rPr lang="en-US" altLang="ja-JP" sz="900" dirty="0">
                <a:solidFill>
                  <a:schemeClr val="tx1"/>
                </a:solidFill>
                <a:ea typeface="MS PGothic" panose="020B0600070205080204" pitchFamily="34" charset="-128"/>
              </a:rPr>
              <a:t>Switch#   Role    Mac Address     Priority Version  State </a:t>
            </a:r>
          </a:p>
          <a:p>
            <a:r>
              <a:rPr lang="en-US" altLang="ja-JP" sz="900" dirty="0">
                <a:solidFill>
                  <a:schemeClr val="tx1"/>
                </a:solidFill>
                <a:ea typeface="MS PGothic" panose="020B0600070205080204" pitchFamily="34" charset="-128"/>
              </a:rPr>
              <a:t>-----------------------------------------------------------------</a:t>
            </a:r>
          </a:p>
          <a:p>
            <a:r>
              <a:rPr lang="en-US" altLang="ja-JP" sz="900" dirty="0">
                <a:solidFill>
                  <a:schemeClr val="tx1"/>
                </a:solidFill>
                <a:ea typeface="MS PGothic" panose="020B0600070205080204" pitchFamily="34" charset="-128"/>
              </a:rPr>
              <a:t> 1       Standby  0027.90be.fa80     1      V01     Ready                </a:t>
            </a:r>
          </a:p>
          <a:p>
            <a:r>
              <a:rPr lang="en-US" altLang="ja-JP" sz="900" dirty="0">
                <a:solidFill>
                  <a:schemeClr val="tx1"/>
                </a:solidFill>
                <a:ea typeface="MS PGothic" panose="020B0600070205080204" pitchFamily="34" charset="-128"/>
              </a:rPr>
              <a:t>*2       Active   00a3.d15b.0980     1      V01     Ready                </a:t>
            </a:r>
          </a:p>
        </p:txBody>
      </p:sp>
      <p:sp>
        <p:nvSpPr>
          <p:cNvPr id="17" name="矢印: 右 10">
            <a:extLst>
              <a:ext uri="{FF2B5EF4-FFF2-40B4-BE49-F238E27FC236}">
                <a16:creationId xmlns:a16="http://schemas.microsoft.com/office/drawing/2014/main" id="{CA24C313-9F04-D84C-9F96-0BCA64DE96E9}"/>
              </a:ext>
            </a:extLst>
          </p:cNvPr>
          <p:cNvSpPr/>
          <p:nvPr/>
        </p:nvSpPr>
        <p:spPr>
          <a:xfrm>
            <a:off x="4439437" y="2097030"/>
            <a:ext cx="314051" cy="376537"/>
          </a:xfrm>
          <a:prstGeom prst="rightArrow">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ea typeface="MS PGothic" panose="020B0600070205080204" pitchFamily="34" charset="-128"/>
            </a:endParaRPr>
          </a:p>
        </p:txBody>
      </p:sp>
      <p:sp>
        <p:nvSpPr>
          <p:cNvPr id="18" name="Slide Number Placeholder 4">
            <a:extLst>
              <a:ext uri="{FF2B5EF4-FFF2-40B4-BE49-F238E27FC236}">
                <a16:creationId xmlns:a16="http://schemas.microsoft.com/office/drawing/2014/main" id="{C14D19E4-24C1-6E4A-A3A2-55734FFBB5C7}"/>
              </a:ext>
            </a:extLst>
          </p:cNvPr>
          <p:cNvSpPr>
            <a:spLocks noGrp="1"/>
          </p:cNvSpPr>
          <p:nvPr>
            <p:ph type="sldNum" sz="quarter" idx="4294967295"/>
          </p:nvPr>
        </p:nvSpPr>
        <p:spPr>
          <a:xfrm>
            <a:off x="8648700" y="4884738"/>
            <a:ext cx="495300" cy="274637"/>
          </a:xfrm>
          <a:prstGeom prst="rect">
            <a:avLst/>
          </a:prstGeom>
        </p:spPr>
        <p:txBody>
          <a:bodyPr>
            <a:noAutofit/>
          </a:bodyPr>
          <a:lstStyle/>
          <a:p>
            <a:fld id="{3945D0FD-48F1-4D72-80C5-FFB60B92A834}" type="slidenum">
              <a:rPr lang="en-US" sz="900" smtClean="0">
                <a:latin typeface="+mn-lt"/>
                <a:ea typeface="MS PGothic" panose="020B0600070205080204" pitchFamily="34" charset="-128"/>
              </a:rPr>
              <a:pPr/>
              <a:t>88</a:t>
            </a:fld>
            <a:endParaRPr lang="en-US" sz="900">
              <a:latin typeface="+mn-lt"/>
              <a:ea typeface="MS PGothic" panose="020B0600070205080204" pitchFamily="34" charset="-128"/>
            </a:endParaRPr>
          </a:p>
        </p:txBody>
      </p:sp>
    </p:spTree>
    <p:extLst>
      <p:ext uri="{BB962C8B-B14F-4D97-AF65-F5344CB8AC3E}">
        <p14:creationId xmlns:p14="http://schemas.microsoft.com/office/powerpoint/2010/main" val="2112468438"/>
      </p:ext>
    </p:extLst>
  </p:cSld>
  <p:clrMapOvr>
    <a:masterClrMapping/>
  </p:clrMapOvr>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B4E46717-193D-964E-B331-2B7326FCC372}"/>
              </a:ext>
            </a:extLst>
          </p:cNvPr>
          <p:cNvSpPr>
            <a:spLocks noGrp="1"/>
          </p:cNvSpPr>
          <p:nvPr>
            <p:ph type="title"/>
          </p:nvPr>
        </p:nvSpPr>
        <p:spPr/>
        <p:txBody>
          <a:bodyPr anchor="t"/>
          <a:lstStyle/>
          <a:p>
            <a:r>
              <a:rPr lang="en-US" err="1">
                <a:latin typeface="+mn-lt"/>
                <a:ea typeface="MS PGothic" panose="020B0600070205080204" pitchFamily="34" charset="-128"/>
              </a:rPr>
              <a:t>StackWise</a:t>
            </a:r>
            <a:r>
              <a:rPr lang="en-US">
                <a:latin typeface="+mn-lt"/>
                <a:ea typeface="MS PGothic" panose="020B0600070205080204" pitchFamily="34" charset="-128"/>
              </a:rPr>
              <a:t> Virtual</a:t>
            </a:r>
          </a:p>
        </p:txBody>
      </p:sp>
      <p:sp>
        <p:nvSpPr>
          <p:cNvPr id="7" name="Text Placeholder 4">
            <a:extLst>
              <a:ext uri="{FF2B5EF4-FFF2-40B4-BE49-F238E27FC236}">
                <a16:creationId xmlns:a16="http://schemas.microsoft.com/office/drawing/2014/main" id="{382C8EBC-0B18-4FC7-814C-D7E2ABD2BB4E}"/>
              </a:ext>
            </a:extLst>
          </p:cNvPr>
          <p:cNvSpPr>
            <a:spLocks noGrp="1"/>
          </p:cNvSpPr>
          <p:nvPr>
            <p:ph type="body" sz="quarter" idx="11"/>
          </p:nvPr>
        </p:nvSpPr>
        <p:spPr/>
        <p:txBody>
          <a:bodyPr anchor="b"/>
          <a:lstStyle/>
          <a:p>
            <a:r>
              <a:rPr lang="ja-JP" altLang="en-US" sz="1600">
                <a:ea typeface="MS PGothic" panose="020B0600070205080204" pitchFamily="34" charset="-128"/>
              </a:rPr>
              <a:t>障害時の動作確認　</a:t>
            </a:r>
            <a:r>
              <a:rPr lang="en-US" altLang="ja-JP" sz="1600">
                <a:ea typeface="MS PGothic" panose="020B0600070205080204" pitchFamily="34" charset="-128"/>
              </a:rPr>
              <a:t>2-1 </a:t>
            </a:r>
            <a:r>
              <a:rPr kumimoji="1" lang="en-US" altLang="ja-JP" sz="1600">
                <a:ea typeface="MS PGothic" panose="020B0600070205080204" pitchFamily="34" charset="-128"/>
              </a:rPr>
              <a:t>Active </a:t>
            </a:r>
            <a:r>
              <a:rPr kumimoji="1" lang="ja-JP" altLang="en-US" sz="1600">
                <a:ea typeface="MS PGothic" panose="020B0600070205080204" pitchFamily="34" charset="-128"/>
              </a:rPr>
              <a:t>電源断</a:t>
            </a:r>
            <a:endParaRPr lang="en-US" altLang="ja-JP" sz="1600">
              <a:ea typeface="MS PGothic" panose="020B0600070205080204" pitchFamily="34" charset="-128"/>
            </a:endParaRPr>
          </a:p>
        </p:txBody>
      </p:sp>
      <p:sp>
        <p:nvSpPr>
          <p:cNvPr id="6" name="Text Placeholder 5">
            <a:extLst>
              <a:ext uri="{FF2B5EF4-FFF2-40B4-BE49-F238E27FC236}">
                <a16:creationId xmlns:a16="http://schemas.microsoft.com/office/drawing/2014/main" id="{AD0CEF74-413B-8F45-AD7F-1418652859F4}"/>
              </a:ext>
            </a:extLst>
          </p:cNvPr>
          <p:cNvSpPr>
            <a:spLocks noGrp="1"/>
          </p:cNvSpPr>
          <p:nvPr>
            <p:ph type="body" sz="quarter" idx="12"/>
          </p:nvPr>
        </p:nvSpPr>
        <p:spPr/>
        <p:txBody>
          <a:bodyPr/>
          <a:lstStyle/>
          <a:p>
            <a:r>
              <a:rPr lang="en-US">
                <a:ea typeface="MS PGothic" panose="020B0600070205080204" pitchFamily="34" charset="-128"/>
              </a:rPr>
              <a:t>3.1  Stack</a:t>
            </a:r>
          </a:p>
        </p:txBody>
      </p:sp>
      <p:sp>
        <p:nvSpPr>
          <p:cNvPr id="8" name="正方形/長方形 7">
            <a:extLst>
              <a:ext uri="{FF2B5EF4-FFF2-40B4-BE49-F238E27FC236}">
                <a16:creationId xmlns:a16="http://schemas.microsoft.com/office/drawing/2014/main" id="{6E0BA968-9222-40A8-8F21-682794FC4086}"/>
              </a:ext>
            </a:extLst>
          </p:cNvPr>
          <p:cNvSpPr/>
          <p:nvPr/>
        </p:nvSpPr>
        <p:spPr>
          <a:xfrm>
            <a:off x="228600" y="1496683"/>
            <a:ext cx="8420100" cy="3541906"/>
          </a:xfrm>
          <a:prstGeom prst="rect">
            <a:avLst/>
          </a:prstGeom>
          <a:solidFill>
            <a:schemeClr val="bg2">
              <a:lumMod val="95000"/>
            </a:schemeClr>
          </a:solidFill>
          <a:ln>
            <a:noFill/>
          </a:ln>
        </p:spPr>
        <p:style>
          <a:lnRef idx="0">
            <a:scrgbClr r="0" g="0" b="0"/>
          </a:lnRef>
          <a:fillRef idx="0">
            <a:scrgbClr r="0" g="0" b="0"/>
          </a:fillRef>
          <a:effectRef idx="0">
            <a:scrgbClr r="0" g="0" b="0"/>
          </a:effectRef>
          <a:fontRef idx="minor">
            <a:schemeClr val="accent4"/>
          </a:fontRef>
        </p:style>
        <p:txBody>
          <a:bodyPr wrap="square">
            <a:noAutofit/>
          </a:bodyPr>
          <a:lstStyle/>
          <a:p>
            <a:r>
              <a:rPr lang="en-US" altLang="ja-JP" sz="600">
                <a:solidFill>
                  <a:schemeClr val="tx1"/>
                </a:solidFill>
                <a:ea typeface="MS PGothic" panose="020B0600070205080204" pitchFamily="34" charset="-128"/>
              </a:rPr>
              <a:t>%IOSXE_INFRA-6-CONSOLE_ACTIVE: R0/0 console active.  Press RETURN to get started!</a:t>
            </a:r>
          </a:p>
          <a:p>
            <a:r>
              <a:rPr lang="en-US" altLang="ja-JP" sz="600">
                <a:solidFill>
                  <a:schemeClr val="tx1"/>
                </a:solidFill>
                <a:ea typeface="MS PGothic" panose="020B0600070205080204" pitchFamily="34" charset="-128"/>
              </a:rPr>
              <a:t>*Dec 21 04:27:19.221: %HMANRP-6-HMAN_IOS_CHANNEL_INFO: HMAN-IOS channel event for switch 2: EMP_RELAY: Channel UP!</a:t>
            </a:r>
          </a:p>
          <a:p>
            <a:r>
              <a:rPr lang="en-US" altLang="ja-JP" sz="600">
                <a:solidFill>
                  <a:schemeClr val="tx1"/>
                </a:solidFill>
                <a:ea typeface="MS PGothic" panose="020B0600070205080204" pitchFamily="34" charset="-128"/>
              </a:rPr>
              <a:t>*Dec 21 04:27:19.221: %PLATFORM-6-HASTATUS: RP switchover, received chassis event to become active</a:t>
            </a:r>
          </a:p>
          <a:p>
            <a:r>
              <a:rPr lang="en-US" altLang="ja-JP" sz="600">
                <a:solidFill>
                  <a:schemeClr val="tx1"/>
                </a:solidFill>
                <a:ea typeface="MS PGothic" panose="020B0600070205080204" pitchFamily="34" charset="-128"/>
              </a:rPr>
              <a:t>*Dec 21 04:27:19.229: %HMANRP-6-EMP_NO_ELECTION_INFO: Could not elect active EMP switch, setting </a:t>
            </a:r>
            <a:r>
              <a:rPr lang="en-US" altLang="ja-JP" sz="600" err="1">
                <a:solidFill>
                  <a:schemeClr val="tx1"/>
                </a:solidFill>
                <a:ea typeface="MS PGothic" panose="020B0600070205080204" pitchFamily="34" charset="-128"/>
              </a:rPr>
              <a:t>emp</a:t>
            </a:r>
            <a:r>
              <a:rPr lang="en-US" altLang="ja-JP" sz="600">
                <a:solidFill>
                  <a:schemeClr val="tx1"/>
                </a:solidFill>
                <a:ea typeface="MS PGothic" panose="020B0600070205080204" pitchFamily="34" charset="-128"/>
              </a:rPr>
              <a:t> active switch to 0: EMP_RELAY: Could not elect switch with </a:t>
            </a:r>
            <a:r>
              <a:rPr lang="en-US" altLang="ja-JP" sz="600" err="1">
                <a:solidFill>
                  <a:schemeClr val="tx1"/>
                </a:solidFill>
                <a:ea typeface="MS PGothic" panose="020B0600070205080204" pitchFamily="34" charset="-128"/>
              </a:rPr>
              <a:t>mgmt</a:t>
            </a:r>
            <a:r>
              <a:rPr lang="en-US" altLang="ja-JP" sz="600">
                <a:solidFill>
                  <a:schemeClr val="tx1"/>
                </a:solidFill>
                <a:ea typeface="MS PGothic" panose="020B0600070205080204" pitchFamily="34" charset="-128"/>
              </a:rPr>
              <a:t> port UP</a:t>
            </a:r>
          </a:p>
          <a:p>
            <a:r>
              <a:rPr lang="en-US" altLang="ja-JP" sz="600">
                <a:solidFill>
                  <a:schemeClr val="tx1"/>
                </a:solidFill>
                <a:ea typeface="MS PGothic" panose="020B0600070205080204" pitchFamily="34" charset="-128"/>
              </a:rPr>
              <a:t>*Dec 21 04:27:19.300: %REDUNDANCY-3-SWITCHOVER: RP switchover (PEER_NOT_PRESENT)</a:t>
            </a:r>
          </a:p>
          <a:p>
            <a:r>
              <a:rPr lang="en-US" altLang="ja-JP" sz="600">
                <a:solidFill>
                  <a:schemeClr val="tx1"/>
                </a:solidFill>
                <a:ea typeface="MS PGothic" panose="020B0600070205080204" pitchFamily="34" charset="-128"/>
              </a:rPr>
              <a:t>*Dec 21 04:27:19.300: %REDUNDANCY-3-SWITCHOVER: RP switchover (PEER_DOWN)</a:t>
            </a:r>
          </a:p>
          <a:p>
            <a:r>
              <a:rPr lang="en-US" altLang="ja-JP" sz="600">
                <a:solidFill>
                  <a:schemeClr val="tx1"/>
                </a:solidFill>
                <a:ea typeface="MS PGothic" panose="020B0600070205080204" pitchFamily="34" charset="-128"/>
              </a:rPr>
              <a:t>*Dec 21 04:27:19.300: %REDUNDANCY-3-SWITCHOVER: RP switchover (PEER_REDUNDANCY_STATE_CHANGE)</a:t>
            </a:r>
          </a:p>
          <a:p>
            <a:r>
              <a:rPr lang="en-US" altLang="ja-JP" sz="600">
                <a:solidFill>
                  <a:schemeClr val="tx1"/>
                </a:solidFill>
                <a:ea typeface="MS PGothic" panose="020B0600070205080204" pitchFamily="34" charset="-128"/>
              </a:rPr>
              <a:t>*Dec 21 04:27:19.288: %STACKMGR-1-DUAL_ACTIVE_CFG_MSG: Switch 2 R0/0: </a:t>
            </a:r>
            <a:r>
              <a:rPr lang="en-US" altLang="ja-JP" sz="600" err="1">
                <a:solidFill>
                  <a:schemeClr val="tx1"/>
                </a:solidFill>
                <a:ea typeface="MS PGothic" panose="020B0600070205080204" pitchFamily="34" charset="-128"/>
              </a:rPr>
              <a:t>stack_mgr</a:t>
            </a:r>
            <a:r>
              <a:rPr lang="en-US" altLang="ja-JP" sz="600">
                <a:solidFill>
                  <a:schemeClr val="tx1"/>
                </a:solidFill>
                <a:ea typeface="MS PGothic" panose="020B0600070205080204" pitchFamily="34" charset="-128"/>
              </a:rPr>
              <a:t>: Dual Active Detection link is available now</a:t>
            </a:r>
          </a:p>
          <a:p>
            <a:r>
              <a:rPr lang="en-US" altLang="ja-JP" sz="600">
                <a:solidFill>
                  <a:schemeClr val="tx1"/>
                </a:solidFill>
                <a:ea typeface="MS PGothic" panose="020B0600070205080204" pitchFamily="34" charset="-128"/>
              </a:rPr>
              <a:t>*Dec 21 04:27:19.869: %LINK-3-UPDOWN: Interface Lsmpi19/3, changed state to up</a:t>
            </a:r>
          </a:p>
          <a:p>
            <a:r>
              <a:rPr lang="en-US" altLang="ja-JP" sz="600">
                <a:solidFill>
                  <a:schemeClr val="tx1"/>
                </a:solidFill>
                <a:ea typeface="MS PGothic" panose="020B0600070205080204" pitchFamily="34" charset="-128"/>
              </a:rPr>
              <a:t>*Dec 21 04:27:19.870: %LINK-3-UPDOWN: Interface EOBC19/1, changed state to up</a:t>
            </a:r>
          </a:p>
          <a:p>
            <a:r>
              <a:rPr lang="en-US" altLang="ja-JP" sz="600">
                <a:solidFill>
                  <a:schemeClr val="tx1"/>
                </a:solidFill>
                <a:ea typeface="MS PGothic" panose="020B0600070205080204" pitchFamily="34" charset="-128"/>
              </a:rPr>
              <a:t>*Dec 21 04:27:19.870: %LINK-3-UPDOWN: Interface LIIN19/2, changed state to up</a:t>
            </a:r>
          </a:p>
          <a:p>
            <a:r>
              <a:rPr lang="en-US" altLang="ja-JP" sz="600">
                <a:solidFill>
                  <a:schemeClr val="tx1"/>
                </a:solidFill>
                <a:ea typeface="MS PGothic" panose="020B0600070205080204" pitchFamily="34" charset="-128"/>
              </a:rPr>
              <a:t>*Dec 21 04:27:20.870: %LINEPROTO-5-UPDOWN: Line protocol on Interface Lsmpi19/3, changed state to up</a:t>
            </a:r>
          </a:p>
          <a:p>
            <a:r>
              <a:rPr lang="en-US" altLang="ja-JP" sz="600">
                <a:solidFill>
                  <a:schemeClr val="tx1"/>
                </a:solidFill>
                <a:ea typeface="MS PGothic" panose="020B0600070205080204" pitchFamily="34" charset="-128"/>
              </a:rPr>
              <a:t>*Dec 21 04:27:20.870: %LINEPROTO-5-UPDOWN: Line protocol on Interface EOBC19/1, changed state to up</a:t>
            </a:r>
          </a:p>
          <a:p>
            <a:r>
              <a:rPr lang="en-US" altLang="ja-JP" sz="600">
                <a:solidFill>
                  <a:schemeClr val="tx1"/>
                </a:solidFill>
                <a:ea typeface="MS PGothic" panose="020B0600070205080204" pitchFamily="34" charset="-128"/>
              </a:rPr>
              <a:t>*Dec 21 04:27:20.870: %LINEPROTO-5-UPDOWN: Line protocol on Interface LIIN19/2, changed state to up</a:t>
            </a:r>
          </a:p>
          <a:p>
            <a:r>
              <a:rPr lang="en-US" altLang="ja-JP" sz="600">
                <a:solidFill>
                  <a:schemeClr val="tx1"/>
                </a:solidFill>
                <a:ea typeface="MS PGothic" panose="020B0600070205080204" pitchFamily="34" charset="-128"/>
              </a:rPr>
              <a:t>*Dec 21 04:27:20.882: %CALL_HOME-6-CALL_HOME_ENABLED: Call-home is enabled by Smart Agent for Licensing.</a:t>
            </a:r>
          </a:p>
          <a:p>
            <a:r>
              <a:rPr lang="en-US" altLang="ja-JP" sz="600">
                <a:solidFill>
                  <a:schemeClr val="tx1"/>
                </a:solidFill>
                <a:ea typeface="MS PGothic" panose="020B0600070205080204" pitchFamily="34" charset="-128"/>
              </a:rPr>
              <a:t>*Dec 21 04:27:20.882: %SMART_LIC-5-COMM_RESTORED: Communications with the Cisco Smart Software Manager or satellite restored</a:t>
            </a:r>
          </a:p>
          <a:p>
            <a:r>
              <a:rPr lang="en-US" altLang="ja-JP" sz="600">
                <a:solidFill>
                  <a:schemeClr val="tx1"/>
                </a:solidFill>
                <a:ea typeface="MS PGothic" panose="020B0600070205080204" pitchFamily="34" charset="-128"/>
              </a:rPr>
              <a:t>*Dec 21 04:27:21.838: %LINK-3-UPDOWN: Interface TenGigabitEthernet1/0/1, changed state to down</a:t>
            </a:r>
          </a:p>
          <a:p>
            <a:r>
              <a:rPr lang="en-US" altLang="ja-JP" sz="600">
                <a:solidFill>
                  <a:schemeClr val="tx1"/>
                </a:solidFill>
                <a:ea typeface="MS PGothic" panose="020B0600070205080204" pitchFamily="34" charset="-128"/>
              </a:rPr>
              <a:t>*Dec 21 04:27:21.838: %LINK-3-UPDOWN: Interface TenGigabitEthernet1/0/2, changed state to down</a:t>
            </a:r>
          </a:p>
          <a:p>
            <a:r>
              <a:rPr lang="en-US" altLang="ja-JP" sz="600">
                <a:solidFill>
                  <a:schemeClr val="tx1"/>
                </a:solidFill>
                <a:ea typeface="MS PGothic" panose="020B0600070205080204" pitchFamily="34" charset="-128"/>
              </a:rPr>
              <a:t>*Dec 21 04:27:21.838: %LINK-3-UPDOWN: Interface TenGigabitEthernet1/0/3, changed state to down</a:t>
            </a:r>
          </a:p>
          <a:p>
            <a:r>
              <a:rPr lang="en-US" altLang="ja-JP" sz="600">
                <a:solidFill>
                  <a:schemeClr val="tx1"/>
                </a:solidFill>
                <a:ea typeface="MS PGothic" panose="020B0600070205080204" pitchFamily="34" charset="-128"/>
              </a:rPr>
              <a:t>*Dec 21 04:27:21.840: %LINK-3-UPDOWN: Interface TenGigabitEthernet1/0/4, changed state to down</a:t>
            </a:r>
          </a:p>
          <a:p>
            <a:r>
              <a:rPr lang="en-US" altLang="ja-JP" sz="600">
                <a:solidFill>
                  <a:schemeClr val="tx1"/>
                </a:solidFill>
                <a:ea typeface="MS PGothic" panose="020B0600070205080204" pitchFamily="34" charset="-128"/>
              </a:rPr>
              <a:t>*Dec 21 04:27:21.845: %LINK-3-UPDOWN: Interface TenGigabitEthernet1/0/39, changed state to down</a:t>
            </a:r>
          </a:p>
          <a:p>
            <a:r>
              <a:rPr lang="en-US" altLang="ja-JP" sz="600">
                <a:solidFill>
                  <a:schemeClr val="tx1"/>
                </a:solidFill>
                <a:ea typeface="MS PGothic" panose="020B0600070205080204" pitchFamily="34" charset="-128"/>
              </a:rPr>
              <a:t>*Dec 21 04:27:21.845: %LINK-3-UPDOWN: Interface TenGigabitEthernet1/0/40, changed state to down</a:t>
            </a:r>
          </a:p>
          <a:p>
            <a:r>
              <a:rPr lang="en-US" altLang="ja-JP" sz="600">
                <a:solidFill>
                  <a:schemeClr val="tx1"/>
                </a:solidFill>
                <a:ea typeface="MS PGothic" panose="020B0600070205080204" pitchFamily="34" charset="-128"/>
              </a:rPr>
              <a:t>*Dec 21 04:27:21.897: %LINK-3-UPDOWN: Interface Null0, changed state to up</a:t>
            </a:r>
          </a:p>
          <a:p>
            <a:r>
              <a:rPr lang="en-US" altLang="ja-JP" sz="600">
                <a:solidFill>
                  <a:schemeClr val="tx1"/>
                </a:solidFill>
                <a:ea typeface="MS PGothic" panose="020B0600070205080204" pitchFamily="34" charset="-128"/>
              </a:rPr>
              <a:t>*Dec 21 04:27:21.897: %LINK-3-UPDOWN: Interface Vlan30, changed state to up</a:t>
            </a:r>
          </a:p>
          <a:p>
            <a:r>
              <a:rPr lang="en-US" altLang="ja-JP" sz="600">
                <a:solidFill>
                  <a:schemeClr val="tx1"/>
                </a:solidFill>
                <a:ea typeface="MS PGothic" panose="020B0600070205080204" pitchFamily="34" charset="-128"/>
              </a:rPr>
              <a:t>*Dec 21 04:27:21.902: %LINK-3-UPDOWN: Interface TenGigabitEthernet2/0/3, changed state to up</a:t>
            </a:r>
          </a:p>
          <a:p>
            <a:r>
              <a:rPr lang="en-US" altLang="ja-JP" sz="600">
                <a:solidFill>
                  <a:schemeClr val="tx1"/>
                </a:solidFill>
                <a:ea typeface="MS PGothic" panose="020B0600070205080204" pitchFamily="34" charset="-128"/>
              </a:rPr>
              <a:t>*Dec 21 04:27:21.902: %LINK-3-UPDOWN: Interface TenGigabitEthernet2/0/4, changed state to up</a:t>
            </a:r>
          </a:p>
          <a:p>
            <a:r>
              <a:rPr lang="en-US" altLang="ja-JP" sz="600">
                <a:solidFill>
                  <a:schemeClr val="tx1"/>
                </a:solidFill>
                <a:ea typeface="MS PGothic" panose="020B0600070205080204" pitchFamily="34" charset="-128"/>
              </a:rPr>
              <a:t>*Dec 21 04:27:21.905: %LINK-3-UPDOWN: Interface Port-channel2, changed state to up</a:t>
            </a:r>
          </a:p>
          <a:p>
            <a:r>
              <a:rPr lang="en-US" altLang="ja-JP" sz="600">
                <a:solidFill>
                  <a:schemeClr val="tx1"/>
                </a:solidFill>
                <a:ea typeface="MS PGothic" panose="020B0600070205080204" pitchFamily="34" charset="-128"/>
              </a:rPr>
              <a:t>*Dec 21 04:27:21.905: %LINK-3-UPDOWN: Interface Port-channel3, changed state to up</a:t>
            </a:r>
          </a:p>
          <a:p>
            <a:r>
              <a:rPr lang="en-US" altLang="ja-JP" sz="600">
                <a:solidFill>
                  <a:schemeClr val="tx1"/>
                </a:solidFill>
                <a:ea typeface="MS PGothic" panose="020B0600070205080204" pitchFamily="34" charset="-128"/>
              </a:rPr>
              <a:t>*Dec 21 04:27:21.905: %LINEPROTO-5-UPDOWN: Line protocol on Interface Loopback0, changed state to up</a:t>
            </a:r>
          </a:p>
          <a:p>
            <a:r>
              <a:rPr lang="en-US" altLang="ja-JP" sz="600">
                <a:solidFill>
                  <a:schemeClr val="tx1"/>
                </a:solidFill>
                <a:ea typeface="MS PGothic" panose="020B0600070205080204" pitchFamily="34" charset="-128"/>
              </a:rPr>
              <a:t>*Dec 21 04:27:21.905: %LINK-3-UPDOWN: Interface Loopback0, changed state to up</a:t>
            </a:r>
          </a:p>
          <a:p>
            <a:r>
              <a:rPr lang="en-US" altLang="ja-JP" sz="600">
                <a:solidFill>
                  <a:schemeClr val="tx1"/>
                </a:solidFill>
                <a:ea typeface="MS PGothic" panose="020B0600070205080204" pitchFamily="34" charset="-128"/>
              </a:rPr>
              <a:t>*Dec 21 04:27:21.915: %LINK-5-CHANGED: Interface Vlan1, changed state to administratively down</a:t>
            </a:r>
          </a:p>
          <a:p>
            <a:r>
              <a:rPr lang="en-US" altLang="ja-JP" sz="600">
                <a:solidFill>
                  <a:schemeClr val="tx1"/>
                </a:solidFill>
                <a:ea typeface="MS PGothic" panose="020B0600070205080204" pitchFamily="34" charset="-128"/>
              </a:rPr>
              <a:t>*Dec 21 04:27:21.968: %STACKMGR-1-DUAL_ACTIVE_CFG_MSG: Switch 2 R0/0: </a:t>
            </a:r>
            <a:r>
              <a:rPr lang="en-US" altLang="ja-JP" sz="600" err="1">
                <a:solidFill>
                  <a:schemeClr val="tx1"/>
                </a:solidFill>
                <a:ea typeface="MS PGothic" panose="020B0600070205080204" pitchFamily="34" charset="-128"/>
              </a:rPr>
              <a:t>stack_mgr</a:t>
            </a:r>
            <a:r>
              <a:rPr lang="en-US" altLang="ja-JP" sz="600">
                <a:solidFill>
                  <a:schemeClr val="tx1"/>
                </a:solidFill>
                <a:ea typeface="MS PGothic" panose="020B0600070205080204" pitchFamily="34" charset="-128"/>
              </a:rPr>
              <a:t>: Dual Active Detection links are not available anymore</a:t>
            </a:r>
          </a:p>
          <a:p>
            <a:r>
              <a:rPr lang="en-US" altLang="ja-JP" sz="600">
                <a:solidFill>
                  <a:schemeClr val="tx1"/>
                </a:solidFill>
                <a:ea typeface="MS PGothic" panose="020B0600070205080204" pitchFamily="34" charset="-128"/>
              </a:rPr>
              <a:t>*Dec 21 04:27:22.898: %LINEPROTO-5-UPDOWN: Line protocol on Interface Null0, changed state to up</a:t>
            </a:r>
          </a:p>
          <a:p>
            <a:r>
              <a:rPr lang="en-US" altLang="ja-JP" sz="600">
                <a:solidFill>
                  <a:schemeClr val="tx1"/>
                </a:solidFill>
                <a:ea typeface="MS PGothic" panose="020B0600070205080204" pitchFamily="34" charset="-128"/>
              </a:rPr>
              <a:t>*Dec 21 04:27:22.901: %LINEPROTO-5-UPDOWN: Line protocol on Interface TenGigabitEthernet2/0/3, changed state to up</a:t>
            </a:r>
          </a:p>
          <a:p>
            <a:r>
              <a:rPr lang="en-US" altLang="ja-JP" sz="600">
                <a:solidFill>
                  <a:schemeClr val="tx1"/>
                </a:solidFill>
                <a:ea typeface="MS PGothic" panose="020B0600070205080204" pitchFamily="34" charset="-128"/>
              </a:rPr>
              <a:t>*Dec 21 04:27:22.903: %LINEPROTO-5-UPDOWN: Line protocol on Interface TenGigabitEthernet2/0/4, changed state to up</a:t>
            </a:r>
          </a:p>
          <a:p>
            <a:r>
              <a:rPr lang="en-US" altLang="ja-JP" sz="600">
                <a:solidFill>
                  <a:schemeClr val="tx1"/>
                </a:solidFill>
                <a:ea typeface="MS PGothic" panose="020B0600070205080204" pitchFamily="34" charset="-128"/>
              </a:rPr>
              <a:t>*Dec 21 04:27:22.905: %LINEPROTO-5-UPDOWN: Line protocol on Interface Port-channel2, changed state to up</a:t>
            </a:r>
          </a:p>
          <a:p>
            <a:r>
              <a:rPr lang="en-US" altLang="ja-JP" sz="600">
                <a:solidFill>
                  <a:schemeClr val="tx1"/>
                </a:solidFill>
                <a:ea typeface="MS PGothic" panose="020B0600070205080204" pitchFamily="34" charset="-128"/>
              </a:rPr>
              <a:t>*Dec 21 04:27:22.905: %LINEPROTO-5-UPDOWN: Line protocol on Interface Port-channel3, changed state to up</a:t>
            </a:r>
          </a:p>
          <a:p>
            <a:r>
              <a:rPr lang="en-US" altLang="ja-JP" sz="600">
                <a:solidFill>
                  <a:schemeClr val="tx1"/>
                </a:solidFill>
                <a:ea typeface="MS PGothic" panose="020B0600070205080204" pitchFamily="34" charset="-128"/>
              </a:rPr>
              <a:t>*Dec 21 04:27:29.814: %HMANRP-6-EMP_NO_ELECTION_INFO: Could not elect active EMP switch, setting </a:t>
            </a:r>
            <a:r>
              <a:rPr lang="en-US" altLang="ja-JP" sz="600" err="1">
                <a:solidFill>
                  <a:schemeClr val="tx1"/>
                </a:solidFill>
                <a:ea typeface="MS PGothic" panose="020B0600070205080204" pitchFamily="34" charset="-128"/>
              </a:rPr>
              <a:t>emp</a:t>
            </a:r>
            <a:r>
              <a:rPr lang="en-US" altLang="ja-JP" sz="600">
                <a:solidFill>
                  <a:schemeClr val="tx1"/>
                </a:solidFill>
                <a:ea typeface="MS PGothic" panose="020B0600070205080204" pitchFamily="34" charset="-128"/>
              </a:rPr>
              <a:t> active switch to 0: EMP_RELAY: Could not elect switch with </a:t>
            </a:r>
            <a:r>
              <a:rPr lang="en-US" altLang="ja-JP" sz="600" err="1">
                <a:solidFill>
                  <a:schemeClr val="tx1"/>
                </a:solidFill>
                <a:ea typeface="MS PGothic" panose="020B0600070205080204" pitchFamily="34" charset="-128"/>
              </a:rPr>
              <a:t>mgmt</a:t>
            </a:r>
            <a:r>
              <a:rPr lang="en-US" altLang="ja-JP" sz="600">
                <a:solidFill>
                  <a:schemeClr val="tx1"/>
                </a:solidFill>
                <a:ea typeface="MS PGothic" panose="020B0600070205080204" pitchFamily="34" charset="-128"/>
              </a:rPr>
              <a:t> port UP</a:t>
            </a:r>
            <a:endParaRPr lang="ja-JP" altLang="en-US" sz="600">
              <a:solidFill>
                <a:schemeClr val="tx1"/>
              </a:solidFill>
              <a:ea typeface="MS PGothic" panose="020B0600070205080204" pitchFamily="34" charset="-128"/>
            </a:endParaRPr>
          </a:p>
        </p:txBody>
      </p:sp>
      <p:sp>
        <p:nvSpPr>
          <p:cNvPr id="9" name="正方形/長方形 8">
            <a:extLst>
              <a:ext uri="{FF2B5EF4-FFF2-40B4-BE49-F238E27FC236}">
                <a16:creationId xmlns:a16="http://schemas.microsoft.com/office/drawing/2014/main" id="{C403F04D-F533-4FA7-B0F1-BBFA8DA5B517}"/>
              </a:ext>
            </a:extLst>
          </p:cNvPr>
          <p:cNvSpPr/>
          <p:nvPr/>
        </p:nvSpPr>
        <p:spPr>
          <a:xfrm>
            <a:off x="228600" y="1203425"/>
            <a:ext cx="2416046" cy="293258"/>
          </a:xfrm>
          <a:prstGeom prst="rect">
            <a:avLst/>
          </a:prstGeom>
        </p:spPr>
        <p:txBody>
          <a:bodyPr wrap="none">
            <a:noAutofit/>
          </a:bodyPr>
          <a:lstStyle/>
          <a:p>
            <a:pPr marL="171450" indent="-171450">
              <a:buFont typeface="Apple SD Gothic Neo Regular" panose="02000300000000000000" pitchFamily="2" charset="-127"/>
              <a:buChar char="◼"/>
            </a:pPr>
            <a:r>
              <a:rPr kumimoji="1" lang="ja-JP" altLang="en-US" sz="1200" b="1">
                <a:solidFill>
                  <a:schemeClr val="tx2"/>
                </a:solidFill>
                <a:latin typeface="+mn-lt"/>
                <a:ea typeface="MS PGothic" panose="020B0600070205080204" pitchFamily="34" charset="-128"/>
                <a:cs typeface="Arial" panose="020B0604020202020204" pitchFamily="34" charset="0"/>
              </a:rPr>
              <a:t>電源断後に表示されるログ</a:t>
            </a:r>
            <a:endParaRPr kumimoji="1" lang="en-US" altLang="ja-JP" sz="1200" b="1">
              <a:solidFill>
                <a:schemeClr val="tx2"/>
              </a:solidFill>
              <a:latin typeface="+mn-lt"/>
              <a:ea typeface="MS PGothic" panose="020B0600070205080204" pitchFamily="34" charset="-128"/>
              <a:cs typeface="Arial" panose="020B0604020202020204" pitchFamily="34" charset="0"/>
            </a:endParaRPr>
          </a:p>
        </p:txBody>
      </p:sp>
      <p:sp>
        <p:nvSpPr>
          <p:cNvPr id="10" name="Slide Number Placeholder 4">
            <a:extLst>
              <a:ext uri="{FF2B5EF4-FFF2-40B4-BE49-F238E27FC236}">
                <a16:creationId xmlns:a16="http://schemas.microsoft.com/office/drawing/2014/main" id="{76CD33CD-A801-2445-A4E7-A2C36C1AF970}"/>
              </a:ext>
            </a:extLst>
          </p:cNvPr>
          <p:cNvSpPr>
            <a:spLocks noGrp="1"/>
          </p:cNvSpPr>
          <p:nvPr>
            <p:ph type="sldNum" sz="quarter" idx="4294967295"/>
          </p:nvPr>
        </p:nvSpPr>
        <p:spPr>
          <a:xfrm>
            <a:off x="8648700" y="4884738"/>
            <a:ext cx="495300" cy="274637"/>
          </a:xfrm>
          <a:prstGeom prst="rect">
            <a:avLst/>
          </a:prstGeom>
        </p:spPr>
        <p:txBody>
          <a:bodyPr>
            <a:noAutofit/>
          </a:bodyPr>
          <a:lstStyle/>
          <a:p>
            <a:fld id="{3945D0FD-48F1-4D72-80C5-FFB60B92A834}" type="slidenum">
              <a:rPr lang="en-US" sz="900" smtClean="0">
                <a:latin typeface="+mn-lt"/>
                <a:ea typeface="MS PGothic" panose="020B0600070205080204" pitchFamily="34" charset="-128"/>
              </a:rPr>
              <a:pPr/>
              <a:t>89</a:t>
            </a:fld>
            <a:endParaRPr lang="en-US" sz="900" dirty="0">
              <a:latin typeface="+mn-lt"/>
              <a:ea typeface="MS PGothic" panose="020B0600070205080204" pitchFamily="34" charset="-128"/>
            </a:endParaRPr>
          </a:p>
        </p:txBody>
      </p:sp>
    </p:spTree>
    <p:extLst>
      <p:ext uri="{BB962C8B-B14F-4D97-AF65-F5344CB8AC3E}">
        <p14:creationId xmlns:p14="http://schemas.microsoft.com/office/powerpoint/2010/main" val="1896044414"/>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vert="horz">
            <a:noAutofit/>
          </a:bodyPr>
          <a:lstStyle/>
          <a:p>
            <a:pPr>
              <a:lnSpc>
                <a:spcPct val="150000"/>
              </a:lnSpc>
              <a:tabLst>
                <a:tab pos="538163" algn="l"/>
                <a:tab pos="5384800" algn="r"/>
              </a:tabLst>
            </a:pPr>
            <a:r>
              <a:rPr lang="ja-JP" altLang="en-US">
                <a:solidFill>
                  <a:schemeClr val="accent3">
                    <a:lumMod val="50000"/>
                  </a:schemeClr>
                </a:solidFill>
                <a:latin typeface="+mn-lt"/>
                <a:ea typeface="MS PGothic" panose="020B0600070205080204" pitchFamily="34" charset="-128"/>
                <a:cs typeface="CiscoSansTT" panose="020B0503020201020303" pitchFamily="34" charset="0"/>
              </a:rPr>
              <a:t>シスコが目指す</a:t>
            </a:r>
            <a:br>
              <a:rPr lang="en-US" altLang="ja-JP">
                <a:solidFill>
                  <a:schemeClr val="accent3">
                    <a:lumMod val="50000"/>
                  </a:schemeClr>
                </a:solidFill>
                <a:latin typeface="+mn-lt"/>
                <a:ea typeface="MS PGothic" panose="020B0600070205080204" pitchFamily="34" charset="-128"/>
                <a:cs typeface="CiscoSansTT" panose="020B0503020201020303" pitchFamily="34" charset="0"/>
              </a:rPr>
            </a:br>
            <a:r>
              <a:rPr lang="ja-JP" altLang="en-US">
                <a:solidFill>
                  <a:schemeClr val="accent3">
                    <a:lumMod val="50000"/>
                  </a:schemeClr>
                </a:solidFill>
                <a:latin typeface="+mn-lt"/>
                <a:ea typeface="MS PGothic" panose="020B0600070205080204" pitchFamily="34" charset="-128"/>
                <a:cs typeface="CiscoSansTT" panose="020B0503020201020303" pitchFamily="34" charset="0"/>
              </a:rPr>
              <a:t>方向性</a:t>
            </a:r>
            <a:endParaRPr lang="en-US" altLang="ja-JP">
              <a:solidFill>
                <a:schemeClr val="accent3">
                  <a:lumMod val="50000"/>
                </a:schemeClr>
              </a:solidFill>
              <a:latin typeface="+mn-lt"/>
              <a:ea typeface="MS PGothic" panose="020B0600070205080204" pitchFamily="34" charset="-128"/>
              <a:cs typeface="CiscoSansTT" panose="020B0503020201020303" pitchFamily="34" charset="0"/>
            </a:endParaRPr>
          </a:p>
        </p:txBody>
      </p:sp>
      <p:sp>
        <p:nvSpPr>
          <p:cNvPr id="13" name="TextBox 12"/>
          <p:cNvSpPr txBox="1"/>
          <p:nvPr/>
        </p:nvSpPr>
        <p:spPr>
          <a:xfrm>
            <a:off x="5089524" y="1494762"/>
            <a:ext cx="4054476" cy="2120324"/>
          </a:xfrm>
          <a:prstGeom prst="rect">
            <a:avLst/>
          </a:prstGeom>
          <a:noFill/>
        </p:spPr>
        <p:txBody>
          <a:bodyPr wrap="square" rtlCol="0" anchor="ctr">
            <a:noAutofit/>
          </a:bodyPr>
          <a:lstStyle/>
          <a:p>
            <a:pPr marL="0" marR="0" lvl="0" indent="0" algn="l" defTabSz="457200" rtl="0" eaLnBrk="1" fontAlgn="base" latinLnBrk="0" hangingPunct="1">
              <a:lnSpc>
                <a:spcPct val="150000"/>
              </a:lnSpc>
              <a:spcBef>
                <a:spcPct val="0"/>
              </a:spcBef>
              <a:spcAft>
                <a:spcPct val="0"/>
              </a:spcAft>
              <a:buClrTx/>
              <a:buSzTx/>
              <a:buFontTx/>
              <a:buNone/>
              <a:tabLst>
                <a:tab pos="538163" algn="l"/>
                <a:tab pos="5384800" algn="r"/>
              </a:tabLst>
              <a:defRPr/>
            </a:pPr>
            <a:r>
              <a:rPr kumimoji="0" lang="en-US" altLang="ja-JP" sz="1800" b="0" i="0" u="none" strike="noStrike" kern="1200" cap="none" spc="0" normalizeH="0" baseline="0" noProof="0">
                <a:ln>
                  <a:noFill/>
                </a:ln>
                <a:solidFill>
                  <a:srgbClr val="005073">
                    <a:lumMod val="50000"/>
                  </a:srgbClr>
                </a:solidFill>
                <a:effectLst/>
                <a:uLnTx/>
                <a:uFillTx/>
                <a:latin typeface="+mn-lt"/>
                <a:ea typeface="MS PGothic" panose="020B0600070205080204" pitchFamily="34" charset="-128"/>
                <a:cs typeface="CiscoSansTT" panose="020B0503020201020303" pitchFamily="34" charset="0"/>
              </a:rPr>
              <a:t>1.1</a:t>
            </a:r>
            <a:r>
              <a:rPr kumimoji="0" lang="ja-JP" altLang="en-US" sz="1800" b="0" i="0" u="none" strike="noStrike" kern="1200" cap="none" spc="0" normalizeH="0" baseline="0" noProof="0">
                <a:ln>
                  <a:noFill/>
                </a:ln>
                <a:solidFill>
                  <a:srgbClr val="005073">
                    <a:lumMod val="50000"/>
                  </a:srgbClr>
                </a:solidFill>
                <a:effectLst/>
                <a:uLnTx/>
                <a:uFillTx/>
                <a:latin typeface="+mn-lt"/>
                <a:ea typeface="MS PGothic" panose="020B0600070205080204" pitchFamily="34" charset="-128"/>
                <a:cs typeface="CiscoSansTT" panose="020B0503020201020303" pitchFamily="34" charset="0"/>
              </a:rPr>
              <a:t>　</a:t>
            </a:r>
            <a:r>
              <a:rPr kumimoji="0" lang="en-US" altLang="ja-JP" sz="1800" b="0" i="0" u="none" strike="noStrike" kern="1200" cap="none" spc="0" normalizeH="0" baseline="0" noProof="0">
                <a:ln>
                  <a:noFill/>
                </a:ln>
                <a:solidFill>
                  <a:srgbClr val="005073">
                    <a:lumMod val="50000"/>
                  </a:srgbClr>
                </a:solidFill>
                <a:effectLst/>
                <a:uLnTx/>
                <a:uFillTx/>
                <a:latin typeface="+mn-lt"/>
                <a:ea typeface="MS PGothic" panose="020B0600070205080204" pitchFamily="34" charset="-128"/>
                <a:cs typeface="CiscoSansTT" panose="020B0503020201020303" pitchFamily="34" charset="0"/>
              </a:rPr>
              <a:t>Cisco DNA </a:t>
            </a:r>
            <a:r>
              <a:rPr kumimoji="0" lang="ja-JP" altLang="en-US" sz="1800" b="0" i="0" u="none" strike="noStrike" kern="1200" cap="none" spc="0" normalizeH="0" baseline="0" noProof="0">
                <a:ln>
                  <a:noFill/>
                </a:ln>
                <a:solidFill>
                  <a:srgbClr val="005073">
                    <a:lumMod val="50000"/>
                  </a:srgbClr>
                </a:solidFill>
                <a:effectLst/>
                <a:uLnTx/>
                <a:uFillTx/>
                <a:latin typeface="+mn-lt"/>
                <a:ea typeface="MS PGothic" panose="020B0600070205080204" pitchFamily="34" charset="-128"/>
                <a:cs typeface="CiscoSansTT" panose="020B0503020201020303" pitchFamily="34" charset="0"/>
              </a:rPr>
              <a:t>とは</a:t>
            </a:r>
            <a:r>
              <a:rPr kumimoji="0" lang="en-US" altLang="ja-JP" sz="1800" b="0" i="0" u="none" strike="noStrike" kern="1200" cap="none" spc="0" normalizeH="0" baseline="0" noProof="0">
                <a:ln>
                  <a:noFill/>
                </a:ln>
                <a:solidFill>
                  <a:srgbClr val="005073">
                    <a:lumMod val="50000"/>
                  </a:srgbClr>
                </a:solidFill>
                <a:effectLst/>
                <a:uLnTx/>
                <a:uFillTx/>
                <a:latin typeface="+mn-lt"/>
                <a:ea typeface="MS PGothic" panose="020B0600070205080204" pitchFamily="34" charset="-128"/>
                <a:cs typeface="CiscoSansTT" panose="020B0503020201020303" pitchFamily="34" charset="0"/>
              </a:rPr>
              <a:t> ?</a:t>
            </a:r>
          </a:p>
          <a:p>
            <a:pPr marL="0" marR="0" lvl="0" indent="0" algn="l" defTabSz="457200" rtl="0" eaLnBrk="1" fontAlgn="base" latinLnBrk="0" hangingPunct="1">
              <a:lnSpc>
                <a:spcPct val="150000"/>
              </a:lnSpc>
              <a:spcBef>
                <a:spcPct val="0"/>
              </a:spcBef>
              <a:spcAft>
                <a:spcPct val="0"/>
              </a:spcAft>
              <a:buClrTx/>
              <a:buSzTx/>
              <a:buFontTx/>
              <a:buNone/>
              <a:tabLst>
                <a:tab pos="538163" algn="l"/>
                <a:tab pos="5384800" algn="r"/>
              </a:tabLst>
              <a:defRPr/>
            </a:pPr>
            <a:r>
              <a:rPr kumimoji="0" lang="en-US" altLang="ja-JP" sz="1800" b="0" i="0" u="none" strike="noStrike" kern="1200" cap="none" spc="0" normalizeH="0" baseline="0" noProof="0">
                <a:ln>
                  <a:noFill/>
                </a:ln>
                <a:solidFill>
                  <a:srgbClr val="005073">
                    <a:lumMod val="50000"/>
                  </a:srgbClr>
                </a:solidFill>
                <a:effectLst/>
                <a:uLnTx/>
                <a:uFillTx/>
                <a:latin typeface="+mn-lt"/>
                <a:ea typeface="MS PGothic" panose="020B0600070205080204" pitchFamily="34" charset="-128"/>
                <a:cs typeface="CiscoSansTT" panose="020B0503020201020303" pitchFamily="34" charset="0"/>
              </a:rPr>
              <a:t>1.2</a:t>
            </a:r>
            <a:r>
              <a:rPr kumimoji="0" lang="ja-JP" altLang="en-US" sz="1800" b="0" i="0" u="none" strike="noStrike" kern="1200" cap="none" spc="0" normalizeH="0" baseline="0" noProof="0">
                <a:ln>
                  <a:noFill/>
                </a:ln>
                <a:solidFill>
                  <a:srgbClr val="005073">
                    <a:lumMod val="50000"/>
                  </a:srgbClr>
                </a:solidFill>
                <a:effectLst/>
                <a:uLnTx/>
                <a:uFillTx/>
                <a:latin typeface="+mn-lt"/>
                <a:ea typeface="MS PGothic" panose="020B0600070205080204" pitchFamily="34" charset="-128"/>
                <a:cs typeface="CiscoSansTT" panose="020B0503020201020303" pitchFamily="34" charset="0"/>
              </a:rPr>
              <a:t>　</a:t>
            </a:r>
            <a:r>
              <a:rPr kumimoji="0" lang="en-US" altLang="ja-JP" sz="1800" b="0" i="0" u="none" strike="noStrike" kern="1200" cap="none" spc="0" normalizeH="0" baseline="0" noProof="0">
                <a:ln>
                  <a:noFill/>
                </a:ln>
                <a:solidFill>
                  <a:srgbClr val="005073">
                    <a:lumMod val="50000"/>
                  </a:srgbClr>
                </a:solidFill>
                <a:effectLst/>
                <a:uLnTx/>
                <a:uFillTx/>
                <a:latin typeface="+mn-lt"/>
                <a:ea typeface="MS PGothic" panose="020B0600070205080204" pitchFamily="34" charset="-128"/>
                <a:cs typeface="CiscoSansTT" panose="020B0503020201020303" pitchFamily="34" charset="0"/>
              </a:rPr>
              <a:t>Cisco Catalyst 9000 </a:t>
            </a:r>
            <a:r>
              <a:rPr kumimoji="0" lang="ja-JP" altLang="en-US" sz="1800" b="0" i="0" u="none" strike="noStrike" kern="1200" cap="none" spc="0" normalizeH="0" baseline="0" noProof="0">
                <a:ln>
                  <a:noFill/>
                </a:ln>
                <a:solidFill>
                  <a:srgbClr val="005073">
                    <a:lumMod val="50000"/>
                  </a:srgbClr>
                </a:solidFill>
                <a:effectLst/>
                <a:uLnTx/>
                <a:uFillTx/>
                <a:latin typeface="+mn-lt"/>
                <a:ea typeface="MS PGothic" panose="020B0600070205080204" pitchFamily="34" charset="-128"/>
                <a:cs typeface="CiscoSansTT" panose="020B0503020201020303" pitchFamily="34" charset="0"/>
              </a:rPr>
              <a:t>シリーズ</a:t>
            </a:r>
            <a:endParaRPr kumimoji="0" lang="en-US" altLang="ja-JP" sz="1800" b="0" i="0" u="none" strike="noStrike" kern="1200" cap="none" spc="0" normalizeH="0" baseline="0" noProof="0">
              <a:ln>
                <a:noFill/>
              </a:ln>
              <a:solidFill>
                <a:srgbClr val="005073">
                  <a:lumMod val="50000"/>
                </a:srgbClr>
              </a:solidFill>
              <a:effectLst/>
              <a:uLnTx/>
              <a:uFillTx/>
              <a:latin typeface="+mn-lt"/>
              <a:ea typeface="MS PGothic" panose="020B0600070205080204" pitchFamily="34" charset="-128"/>
              <a:cs typeface="CiscoSansTT" panose="020B0503020201020303" pitchFamily="34" charset="0"/>
            </a:endParaRPr>
          </a:p>
        </p:txBody>
      </p:sp>
      <p:sp>
        <p:nvSpPr>
          <p:cNvPr id="9" name="Oval 11">
            <a:extLst>
              <a:ext uri="{FF2B5EF4-FFF2-40B4-BE49-F238E27FC236}">
                <a16:creationId xmlns:a16="http://schemas.microsoft.com/office/drawing/2014/main" id="{D2D72493-A56D-6349-8813-9A83211A1507}"/>
              </a:ext>
            </a:extLst>
          </p:cNvPr>
          <p:cNvSpPr>
            <a:spLocks noChangeAspect="1" noChangeArrowheads="1"/>
          </p:cNvSpPr>
          <p:nvPr/>
        </p:nvSpPr>
        <p:spPr bwMode="auto">
          <a:xfrm rot="10800000" flipV="1">
            <a:off x="533400" y="531815"/>
            <a:ext cx="1118936" cy="1118924"/>
          </a:xfrm>
          <a:prstGeom prst="ellipse">
            <a:avLst/>
          </a:prstGeom>
          <a:solidFill>
            <a:schemeClr val="accent1">
              <a:lumMod val="75000"/>
            </a:schemeClr>
          </a:solidFill>
          <a:ln w="3175">
            <a:noFill/>
            <a:round/>
            <a:headEnd/>
            <a:tailEnd/>
          </a:ln>
          <a:effectLst/>
        </p:spPr>
        <p:txBody>
          <a:bodyPr wrap="none" lIns="0" tIns="0" rIns="0" bIns="0" anchor="ctr">
            <a:noAutofit/>
          </a:bodyPr>
          <a:lstStyle/>
          <a:p>
            <a:pPr marL="0" marR="0" lvl="0" indent="0" algn="ctr" defTabSz="457200" rtl="0" eaLnBrk="1" fontAlgn="base" latinLnBrk="0" hangingPunct="1">
              <a:lnSpc>
                <a:spcPct val="100000"/>
              </a:lnSpc>
              <a:spcBef>
                <a:spcPct val="0"/>
              </a:spcBef>
              <a:spcAft>
                <a:spcPct val="0"/>
              </a:spcAft>
              <a:buClrTx/>
              <a:buSzTx/>
              <a:buFontTx/>
              <a:buNone/>
              <a:tabLst>
                <a:tab pos="538163" algn="l"/>
                <a:tab pos="5384800" algn="r"/>
              </a:tabLst>
              <a:defRPr/>
            </a:pPr>
            <a:r>
              <a:rPr kumimoji="0" lang="en-US" altLang="ja-JP" sz="6600" b="0" i="0" u="none" strike="noStrike" kern="1200" cap="none" spc="0" normalizeH="0" baseline="0" noProof="0">
                <a:ln>
                  <a:noFill/>
                </a:ln>
                <a:solidFill>
                  <a:srgbClr val="FFFFFF"/>
                </a:solidFill>
                <a:effectLst/>
                <a:uLnTx/>
                <a:uFillTx/>
                <a:latin typeface="+mn-lt"/>
                <a:ea typeface="MS PGothic" panose="020B0600070205080204" pitchFamily="34" charset="-128"/>
                <a:cs typeface="CiscoSansTT" panose="020B0503020201020303" pitchFamily="34" charset="0"/>
              </a:rPr>
              <a:t>1</a:t>
            </a:r>
          </a:p>
        </p:txBody>
      </p:sp>
      <p:sp>
        <p:nvSpPr>
          <p:cNvPr id="5" name="Slide Number Placeholder 4">
            <a:extLst>
              <a:ext uri="{FF2B5EF4-FFF2-40B4-BE49-F238E27FC236}">
                <a16:creationId xmlns:a16="http://schemas.microsoft.com/office/drawing/2014/main" id="{00CD8062-D9FD-A64F-B7EC-11CF82111B50}"/>
              </a:ext>
            </a:extLst>
          </p:cNvPr>
          <p:cNvSpPr txBox="1">
            <a:spLocks/>
          </p:cNvSpPr>
          <p:nvPr/>
        </p:nvSpPr>
        <p:spPr>
          <a:xfrm>
            <a:off x="8648700" y="4884738"/>
            <a:ext cx="495300" cy="274637"/>
          </a:xfrm>
          <a:prstGeom prst="rect">
            <a:avLst/>
          </a:prstGeom>
        </p:spPr>
        <p:txBody>
          <a:bodyPr>
            <a:noAutofit/>
          </a:bodyPr>
          <a:lstStyle>
            <a:defPPr>
              <a:defRPr lang="en-US"/>
            </a:defPPr>
            <a:lvl1pPr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1pPr>
            <a:lvl2pPr marL="4572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2pPr>
            <a:lvl3pPr marL="9144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3pPr>
            <a:lvl4pPr marL="13716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4pPr>
            <a:lvl5pPr marL="1828800" algn="l" defTabSz="457200" rtl="0" fontAlgn="base">
              <a:spcBef>
                <a:spcPct val="0"/>
              </a:spcBef>
              <a:spcAft>
                <a:spcPct val="0"/>
              </a:spcAft>
              <a:defRPr kern="1200">
                <a:solidFill>
                  <a:schemeClr val="tx1"/>
                </a:solidFill>
                <a:latin typeface="Arial" charset="0"/>
                <a:ea typeface="ＭＳ Ｐゴシック" charset="0"/>
                <a:cs typeface="ＭＳ Ｐゴシック" charset="0"/>
              </a:defRPr>
            </a:lvl5pPr>
            <a:lvl6pPr marL="2286000" algn="l" defTabSz="457200" rtl="0" eaLnBrk="1" latinLnBrk="0" hangingPunct="1">
              <a:defRPr kern="1200">
                <a:solidFill>
                  <a:schemeClr val="tx1"/>
                </a:solidFill>
                <a:latin typeface="Arial" charset="0"/>
                <a:ea typeface="ＭＳ Ｐゴシック" charset="0"/>
                <a:cs typeface="ＭＳ Ｐゴシック" charset="0"/>
              </a:defRPr>
            </a:lvl6pPr>
            <a:lvl7pPr marL="2743200" algn="l" defTabSz="457200" rtl="0" eaLnBrk="1" latinLnBrk="0" hangingPunct="1">
              <a:defRPr kern="1200">
                <a:solidFill>
                  <a:schemeClr val="tx1"/>
                </a:solidFill>
                <a:latin typeface="Arial" charset="0"/>
                <a:ea typeface="ＭＳ Ｐゴシック" charset="0"/>
                <a:cs typeface="ＭＳ Ｐゴシック" charset="0"/>
              </a:defRPr>
            </a:lvl7pPr>
            <a:lvl8pPr marL="3200400" algn="l" defTabSz="457200" rtl="0" eaLnBrk="1" latinLnBrk="0" hangingPunct="1">
              <a:defRPr kern="1200">
                <a:solidFill>
                  <a:schemeClr val="tx1"/>
                </a:solidFill>
                <a:latin typeface="Arial" charset="0"/>
                <a:ea typeface="ＭＳ Ｐゴシック" charset="0"/>
                <a:cs typeface="ＭＳ Ｐゴシック" charset="0"/>
              </a:defRPr>
            </a:lvl8pPr>
            <a:lvl9pPr marL="3657600" algn="l" defTabSz="457200" rtl="0" eaLnBrk="1" latinLnBrk="0" hangingPunct="1">
              <a:defRPr kern="1200">
                <a:solidFill>
                  <a:schemeClr val="tx1"/>
                </a:solidFill>
                <a:latin typeface="Arial" charset="0"/>
                <a:ea typeface="ＭＳ Ｐゴシック" charset="0"/>
                <a:cs typeface="ＭＳ Ｐゴシック" charset="0"/>
              </a:defRPr>
            </a:lvl9pPr>
          </a:lstStyle>
          <a:p>
            <a:fld id="{3945D0FD-48F1-4D72-80C5-FFB60B92A834}" type="slidenum">
              <a:rPr lang="en-US" sz="900" smtClean="0">
                <a:latin typeface="+mn-lt"/>
                <a:ea typeface="MS PGothic" panose="020B0600070205080204" pitchFamily="34" charset="-128"/>
              </a:rPr>
              <a:pPr/>
              <a:t>9</a:t>
            </a:fld>
            <a:endParaRPr lang="en-US" sz="900">
              <a:latin typeface="+mn-lt"/>
              <a:ea typeface="MS PGothic" panose="020B0600070205080204" pitchFamily="34" charset="-128"/>
            </a:endParaRPr>
          </a:p>
        </p:txBody>
      </p:sp>
    </p:spTree>
    <p:extLst>
      <p:ext uri="{BB962C8B-B14F-4D97-AF65-F5344CB8AC3E}">
        <p14:creationId xmlns:p14="http://schemas.microsoft.com/office/powerpoint/2010/main" val="4226644069"/>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B4E46717-193D-964E-B331-2B7326FCC372}"/>
              </a:ext>
            </a:extLst>
          </p:cNvPr>
          <p:cNvSpPr>
            <a:spLocks noGrp="1"/>
          </p:cNvSpPr>
          <p:nvPr>
            <p:ph type="title"/>
          </p:nvPr>
        </p:nvSpPr>
        <p:spPr/>
        <p:txBody>
          <a:bodyPr anchor="t"/>
          <a:lstStyle/>
          <a:p>
            <a:r>
              <a:rPr lang="en-US" err="1">
                <a:latin typeface="+mn-lt"/>
                <a:ea typeface="MS PGothic" panose="020B0600070205080204" pitchFamily="34" charset="-128"/>
              </a:rPr>
              <a:t>StackWise</a:t>
            </a:r>
            <a:r>
              <a:rPr lang="en-US">
                <a:latin typeface="+mn-lt"/>
                <a:ea typeface="MS PGothic" panose="020B0600070205080204" pitchFamily="34" charset="-128"/>
              </a:rPr>
              <a:t> Virtual</a:t>
            </a:r>
          </a:p>
        </p:txBody>
      </p:sp>
      <p:sp>
        <p:nvSpPr>
          <p:cNvPr id="14" name="Text Placeholder 4">
            <a:extLst>
              <a:ext uri="{FF2B5EF4-FFF2-40B4-BE49-F238E27FC236}">
                <a16:creationId xmlns:a16="http://schemas.microsoft.com/office/drawing/2014/main" id="{2105A6E1-7E33-431B-8C9F-416FA7CCD2D4}"/>
              </a:ext>
            </a:extLst>
          </p:cNvPr>
          <p:cNvSpPr>
            <a:spLocks noGrp="1"/>
          </p:cNvSpPr>
          <p:nvPr>
            <p:ph type="body" sz="quarter" idx="11"/>
          </p:nvPr>
        </p:nvSpPr>
        <p:spPr>
          <a:xfrm>
            <a:off x="533399" y="772790"/>
            <a:ext cx="7084679" cy="326233"/>
          </a:xfrm>
        </p:spPr>
        <p:txBody>
          <a:bodyPr anchor="b"/>
          <a:lstStyle/>
          <a:p>
            <a:r>
              <a:rPr lang="ja-JP" altLang="en-US" sz="1600">
                <a:ea typeface="MS PGothic" panose="020B0600070205080204" pitchFamily="34" charset="-128"/>
              </a:rPr>
              <a:t>障害時の動作確認　</a:t>
            </a:r>
            <a:r>
              <a:rPr lang="en-US" altLang="ja-JP" sz="1600">
                <a:ea typeface="MS PGothic" panose="020B0600070205080204" pitchFamily="34" charset="-128"/>
              </a:rPr>
              <a:t>2 - 2 </a:t>
            </a:r>
            <a:r>
              <a:rPr kumimoji="1" lang="en-US" altLang="ja-JP" sz="1600">
                <a:ea typeface="MS PGothic" panose="020B0600070205080204" pitchFamily="34" charset="-128"/>
              </a:rPr>
              <a:t>Standby </a:t>
            </a:r>
            <a:r>
              <a:rPr kumimoji="1" lang="ja-JP" altLang="en-US" sz="1600">
                <a:ea typeface="MS PGothic" panose="020B0600070205080204" pitchFamily="34" charset="-128"/>
              </a:rPr>
              <a:t>電源断</a:t>
            </a:r>
          </a:p>
        </p:txBody>
      </p:sp>
      <p:sp>
        <p:nvSpPr>
          <p:cNvPr id="6" name="Text Placeholder 5">
            <a:extLst>
              <a:ext uri="{FF2B5EF4-FFF2-40B4-BE49-F238E27FC236}">
                <a16:creationId xmlns:a16="http://schemas.microsoft.com/office/drawing/2014/main" id="{AD0CEF74-413B-8F45-AD7F-1418652859F4}"/>
              </a:ext>
            </a:extLst>
          </p:cNvPr>
          <p:cNvSpPr>
            <a:spLocks noGrp="1"/>
          </p:cNvSpPr>
          <p:nvPr>
            <p:ph type="body" sz="quarter" idx="12"/>
          </p:nvPr>
        </p:nvSpPr>
        <p:spPr/>
        <p:txBody>
          <a:bodyPr/>
          <a:lstStyle/>
          <a:p>
            <a:r>
              <a:rPr lang="en-US">
                <a:ea typeface="MS PGothic" panose="020B0600070205080204" pitchFamily="34" charset="-128"/>
              </a:rPr>
              <a:t>3.1  Stack</a:t>
            </a:r>
          </a:p>
        </p:txBody>
      </p:sp>
      <p:sp>
        <p:nvSpPr>
          <p:cNvPr id="7" name="正方形/長方形 6">
            <a:extLst>
              <a:ext uri="{FF2B5EF4-FFF2-40B4-BE49-F238E27FC236}">
                <a16:creationId xmlns:a16="http://schemas.microsoft.com/office/drawing/2014/main" id="{949DA3F1-E133-4213-BEE7-7DED7E0F2DB4}"/>
              </a:ext>
            </a:extLst>
          </p:cNvPr>
          <p:cNvSpPr/>
          <p:nvPr/>
        </p:nvSpPr>
        <p:spPr>
          <a:xfrm>
            <a:off x="228600" y="1539511"/>
            <a:ext cx="4164713" cy="1446550"/>
          </a:xfrm>
          <a:prstGeom prst="rect">
            <a:avLst/>
          </a:prstGeom>
          <a:solidFill>
            <a:schemeClr val="bg2">
              <a:lumMod val="95000"/>
            </a:schemeClr>
          </a:solidFill>
          <a:ln>
            <a:noFill/>
          </a:ln>
        </p:spPr>
        <p:style>
          <a:lnRef idx="0">
            <a:scrgbClr r="0" g="0" b="0"/>
          </a:lnRef>
          <a:fillRef idx="0">
            <a:scrgbClr r="0" g="0" b="0"/>
          </a:fillRef>
          <a:effectRef idx="0">
            <a:scrgbClr r="0" g="0" b="0"/>
          </a:effectRef>
          <a:fontRef idx="minor">
            <a:schemeClr val="accent4"/>
          </a:fontRef>
        </p:style>
        <p:txBody>
          <a:bodyPr wrap="none">
            <a:noAutofit/>
          </a:bodyPr>
          <a:lstStyle/>
          <a:p>
            <a:r>
              <a:rPr lang="en-US" altLang="ja-JP" sz="1000">
                <a:solidFill>
                  <a:schemeClr val="accent4">
                    <a:lumMod val="50000"/>
                  </a:schemeClr>
                </a:solidFill>
                <a:ea typeface="MS PGothic" panose="020B0600070205080204" pitchFamily="34" charset="-128"/>
              </a:rPr>
              <a:t>JU08-C9500#sh switch </a:t>
            </a:r>
          </a:p>
          <a:p>
            <a:r>
              <a:rPr lang="en-US" altLang="ja-JP" sz="1000">
                <a:solidFill>
                  <a:schemeClr val="accent4">
                    <a:lumMod val="50000"/>
                  </a:schemeClr>
                </a:solidFill>
                <a:ea typeface="MS PGothic" panose="020B0600070205080204" pitchFamily="34" charset="-128"/>
              </a:rPr>
              <a:t>Switch/Stack Mac Address : 0027.90be.fa80 - Local Mac Address</a:t>
            </a:r>
          </a:p>
          <a:p>
            <a:r>
              <a:rPr lang="en-US" altLang="ja-JP" sz="1000">
                <a:solidFill>
                  <a:schemeClr val="accent4">
                    <a:lumMod val="50000"/>
                  </a:schemeClr>
                </a:solidFill>
                <a:ea typeface="MS PGothic" panose="020B0600070205080204" pitchFamily="34" charset="-128"/>
              </a:rPr>
              <a:t>Mac persistency wait time: Indefinite</a:t>
            </a:r>
          </a:p>
          <a:p>
            <a:r>
              <a:rPr lang="en-US" altLang="ja-JP" sz="1000">
                <a:solidFill>
                  <a:schemeClr val="accent4">
                    <a:lumMod val="50000"/>
                  </a:schemeClr>
                </a:solidFill>
                <a:ea typeface="MS PGothic" panose="020B0600070205080204" pitchFamily="34" charset="-128"/>
              </a:rPr>
              <a:t>                                             H/W   Current</a:t>
            </a:r>
          </a:p>
          <a:p>
            <a:r>
              <a:rPr lang="en-US" altLang="ja-JP" sz="1000">
                <a:solidFill>
                  <a:schemeClr val="accent4">
                    <a:lumMod val="50000"/>
                  </a:schemeClr>
                </a:solidFill>
                <a:ea typeface="MS PGothic" panose="020B0600070205080204" pitchFamily="34" charset="-128"/>
              </a:rPr>
              <a:t>Switch#   Role    Mac Address     Priority Version  State </a:t>
            </a:r>
          </a:p>
          <a:p>
            <a:r>
              <a:rPr lang="en-US" altLang="ja-JP" sz="1000">
                <a:solidFill>
                  <a:schemeClr val="accent4">
                    <a:lumMod val="50000"/>
                  </a:schemeClr>
                </a:solidFill>
                <a:ea typeface="MS PGothic" panose="020B0600070205080204" pitchFamily="34" charset="-128"/>
              </a:rPr>
              <a:t>-----------------------------------------------------------</a:t>
            </a:r>
          </a:p>
          <a:p>
            <a:r>
              <a:rPr lang="en-US" altLang="ja-JP" sz="1000">
                <a:solidFill>
                  <a:schemeClr val="accent4">
                    <a:lumMod val="50000"/>
                  </a:schemeClr>
                </a:solidFill>
                <a:ea typeface="MS PGothic" panose="020B0600070205080204" pitchFamily="34" charset="-128"/>
              </a:rPr>
              <a:t> 1       Standby  0027.90be.fa80     1      V01     Ready                </a:t>
            </a:r>
          </a:p>
          <a:p>
            <a:r>
              <a:rPr lang="en-US" altLang="ja-JP" sz="1000">
                <a:solidFill>
                  <a:schemeClr val="accent4">
                    <a:lumMod val="50000"/>
                  </a:schemeClr>
                </a:solidFill>
                <a:ea typeface="MS PGothic" panose="020B0600070205080204" pitchFamily="34" charset="-128"/>
              </a:rPr>
              <a:t>*2       Active   00a3.d15b.0980     1      V01     Ready                </a:t>
            </a:r>
          </a:p>
        </p:txBody>
      </p:sp>
      <p:sp>
        <p:nvSpPr>
          <p:cNvPr id="8" name="正方形/長方形 7">
            <a:extLst>
              <a:ext uri="{FF2B5EF4-FFF2-40B4-BE49-F238E27FC236}">
                <a16:creationId xmlns:a16="http://schemas.microsoft.com/office/drawing/2014/main" id="{A9A6009C-32EB-4578-8E26-C31477D2749B}"/>
              </a:ext>
            </a:extLst>
          </p:cNvPr>
          <p:cNvSpPr/>
          <p:nvPr/>
        </p:nvSpPr>
        <p:spPr>
          <a:xfrm>
            <a:off x="4735017" y="1546592"/>
            <a:ext cx="4180383" cy="1446550"/>
          </a:xfrm>
          <a:prstGeom prst="rect">
            <a:avLst/>
          </a:prstGeom>
          <a:solidFill>
            <a:schemeClr val="bg2">
              <a:lumMod val="95000"/>
            </a:schemeClr>
          </a:solidFill>
          <a:ln>
            <a:noFill/>
          </a:ln>
        </p:spPr>
        <p:style>
          <a:lnRef idx="0">
            <a:scrgbClr r="0" g="0" b="0"/>
          </a:lnRef>
          <a:fillRef idx="0">
            <a:scrgbClr r="0" g="0" b="0"/>
          </a:fillRef>
          <a:effectRef idx="0">
            <a:scrgbClr r="0" g="0" b="0"/>
          </a:effectRef>
          <a:fontRef idx="minor">
            <a:schemeClr val="accent4"/>
          </a:fontRef>
        </p:style>
        <p:txBody>
          <a:bodyPr wrap="none">
            <a:noAutofit/>
          </a:bodyPr>
          <a:lstStyle/>
          <a:p>
            <a:r>
              <a:rPr lang="en-US" altLang="ja-JP" sz="1000">
                <a:solidFill>
                  <a:schemeClr val="accent4">
                    <a:lumMod val="50000"/>
                  </a:schemeClr>
                </a:solidFill>
                <a:ea typeface="MS PGothic" panose="020B0600070205080204" pitchFamily="34" charset="-128"/>
              </a:rPr>
              <a:t>JU08-C9500#sh switch </a:t>
            </a:r>
          </a:p>
          <a:p>
            <a:r>
              <a:rPr lang="en-US" altLang="ja-JP" sz="1000">
                <a:solidFill>
                  <a:schemeClr val="accent4">
                    <a:lumMod val="50000"/>
                  </a:schemeClr>
                </a:solidFill>
                <a:ea typeface="MS PGothic" panose="020B0600070205080204" pitchFamily="34" charset="-128"/>
              </a:rPr>
              <a:t>Switch/Stack Mac Address : 0027.90be.fa80 - Foreign Mac Address</a:t>
            </a:r>
          </a:p>
          <a:p>
            <a:r>
              <a:rPr lang="en-US" altLang="ja-JP" sz="1000">
                <a:solidFill>
                  <a:schemeClr val="accent4">
                    <a:lumMod val="50000"/>
                  </a:schemeClr>
                </a:solidFill>
                <a:ea typeface="MS PGothic" panose="020B0600070205080204" pitchFamily="34" charset="-128"/>
              </a:rPr>
              <a:t>Mac persistency wait time: Indefinite</a:t>
            </a:r>
          </a:p>
          <a:p>
            <a:r>
              <a:rPr lang="en-US" altLang="ja-JP" sz="1000">
                <a:solidFill>
                  <a:schemeClr val="accent4">
                    <a:lumMod val="50000"/>
                  </a:schemeClr>
                </a:solidFill>
                <a:ea typeface="MS PGothic" panose="020B0600070205080204" pitchFamily="34" charset="-128"/>
              </a:rPr>
              <a:t>                                             H/W   Current</a:t>
            </a:r>
          </a:p>
          <a:p>
            <a:r>
              <a:rPr lang="en-US" altLang="ja-JP" sz="1000">
                <a:solidFill>
                  <a:schemeClr val="accent4">
                    <a:lumMod val="50000"/>
                  </a:schemeClr>
                </a:solidFill>
                <a:ea typeface="MS PGothic" panose="020B0600070205080204" pitchFamily="34" charset="-128"/>
              </a:rPr>
              <a:t>Switch#   Role    Mac Address     Priority Version  State </a:t>
            </a:r>
          </a:p>
          <a:p>
            <a:r>
              <a:rPr lang="en-US" altLang="ja-JP" sz="1000">
                <a:solidFill>
                  <a:schemeClr val="accent4">
                    <a:lumMod val="50000"/>
                  </a:schemeClr>
                </a:solidFill>
                <a:ea typeface="MS PGothic" panose="020B0600070205080204" pitchFamily="34" charset="-128"/>
              </a:rPr>
              <a:t>-----------------------------------------------------------</a:t>
            </a:r>
          </a:p>
          <a:p>
            <a:r>
              <a:rPr lang="en-US" altLang="ja-JP" sz="1000">
                <a:solidFill>
                  <a:schemeClr val="accent4">
                    <a:lumMod val="50000"/>
                  </a:schemeClr>
                </a:solidFill>
                <a:ea typeface="MS PGothic" panose="020B0600070205080204" pitchFamily="34" charset="-128"/>
              </a:rPr>
              <a:t> 1       Member   0000.0000.0000     0      V01     Removed              </a:t>
            </a:r>
          </a:p>
          <a:p>
            <a:r>
              <a:rPr lang="en-US" altLang="ja-JP" sz="1000">
                <a:solidFill>
                  <a:schemeClr val="accent4">
                    <a:lumMod val="50000"/>
                  </a:schemeClr>
                </a:solidFill>
                <a:ea typeface="MS PGothic" panose="020B0600070205080204" pitchFamily="34" charset="-128"/>
              </a:rPr>
              <a:t>*2       Active   00a3.d15b.0980     1      V01     Ready                </a:t>
            </a:r>
          </a:p>
        </p:txBody>
      </p:sp>
      <p:sp>
        <p:nvSpPr>
          <p:cNvPr id="10" name="正方形/長方形 9">
            <a:extLst>
              <a:ext uri="{FF2B5EF4-FFF2-40B4-BE49-F238E27FC236}">
                <a16:creationId xmlns:a16="http://schemas.microsoft.com/office/drawing/2014/main" id="{72919588-9ABC-4F74-95FF-077A4D8DCE39}"/>
              </a:ext>
            </a:extLst>
          </p:cNvPr>
          <p:cNvSpPr/>
          <p:nvPr/>
        </p:nvSpPr>
        <p:spPr>
          <a:xfrm>
            <a:off x="187830" y="1222098"/>
            <a:ext cx="2416046" cy="324493"/>
          </a:xfrm>
          <a:prstGeom prst="rect">
            <a:avLst/>
          </a:prstGeom>
        </p:spPr>
        <p:txBody>
          <a:bodyPr wrap="none">
            <a:noAutofit/>
          </a:bodyPr>
          <a:lstStyle/>
          <a:p>
            <a:pPr marL="171450" indent="-171450">
              <a:buFont typeface="Apple SD Gothic Neo Regular" panose="02000300000000000000" pitchFamily="2" charset="-127"/>
              <a:buChar char="◼"/>
            </a:pPr>
            <a:r>
              <a:rPr kumimoji="1" lang="ja-JP" altLang="en-US" sz="1200" b="1">
                <a:solidFill>
                  <a:schemeClr val="tx2"/>
                </a:solidFill>
                <a:latin typeface="+mn-lt"/>
                <a:ea typeface="MS PGothic" panose="020B0600070205080204" pitchFamily="34" charset="-128"/>
                <a:cs typeface="Arial" panose="020B0604020202020204" pitchFamily="34" charset="0"/>
              </a:rPr>
              <a:t>電源断後に</a:t>
            </a:r>
            <a:r>
              <a:rPr kumimoji="1" lang="en-US" altLang="ja-JP" sz="1200" b="1">
                <a:solidFill>
                  <a:schemeClr val="tx2"/>
                </a:solidFill>
                <a:latin typeface="+mn-lt"/>
                <a:ea typeface="MS PGothic" panose="020B0600070205080204" pitchFamily="34" charset="-128"/>
                <a:cs typeface="Arial" panose="020B0604020202020204" pitchFamily="34" charset="0"/>
              </a:rPr>
              <a:t> Active </a:t>
            </a:r>
            <a:r>
              <a:rPr kumimoji="1" lang="ja-JP" altLang="en-US" sz="1200" b="1">
                <a:solidFill>
                  <a:schemeClr val="tx2"/>
                </a:solidFill>
                <a:latin typeface="+mn-lt"/>
                <a:ea typeface="MS PGothic" panose="020B0600070205080204" pitchFamily="34" charset="-128"/>
                <a:cs typeface="Arial" panose="020B0604020202020204" pitchFamily="34" charset="0"/>
              </a:rPr>
              <a:t>に変化は見られず、</a:t>
            </a:r>
            <a:r>
              <a:rPr kumimoji="1" lang="en-US" altLang="ja-JP" sz="1200" b="1">
                <a:solidFill>
                  <a:schemeClr val="tx2"/>
                </a:solidFill>
                <a:latin typeface="+mn-lt"/>
                <a:ea typeface="MS PGothic" panose="020B0600070205080204" pitchFamily="34" charset="-128"/>
                <a:cs typeface="Arial" panose="020B0604020202020204" pitchFamily="34" charset="0"/>
              </a:rPr>
              <a:t>Standby </a:t>
            </a:r>
            <a:r>
              <a:rPr kumimoji="1" lang="ja-JP" altLang="en-US" sz="1200" b="1">
                <a:solidFill>
                  <a:schemeClr val="tx2"/>
                </a:solidFill>
                <a:latin typeface="+mn-lt"/>
                <a:ea typeface="MS PGothic" panose="020B0600070205080204" pitchFamily="34" charset="-128"/>
                <a:cs typeface="Arial" panose="020B0604020202020204" pitchFamily="34" charset="0"/>
              </a:rPr>
              <a:t>が</a:t>
            </a:r>
            <a:r>
              <a:rPr kumimoji="1" lang="en-US" altLang="ja-JP" sz="1200" b="1">
                <a:solidFill>
                  <a:schemeClr val="tx2"/>
                </a:solidFill>
                <a:latin typeface="+mn-lt"/>
                <a:ea typeface="MS PGothic" panose="020B0600070205080204" pitchFamily="34" charset="-128"/>
                <a:cs typeface="Arial" panose="020B0604020202020204" pitchFamily="34" charset="0"/>
              </a:rPr>
              <a:t> Member </a:t>
            </a:r>
            <a:r>
              <a:rPr kumimoji="1" lang="ja-JP" altLang="en-US" sz="1200" b="1">
                <a:solidFill>
                  <a:schemeClr val="tx2"/>
                </a:solidFill>
                <a:latin typeface="+mn-lt"/>
                <a:ea typeface="MS PGothic" panose="020B0600070205080204" pitchFamily="34" charset="-128"/>
                <a:cs typeface="Arial" panose="020B0604020202020204" pitchFamily="34" charset="0"/>
              </a:rPr>
              <a:t>に変化</a:t>
            </a:r>
            <a:endParaRPr kumimoji="1" lang="en-US" altLang="ja-JP" sz="1200" b="1">
              <a:solidFill>
                <a:schemeClr val="tx2"/>
              </a:solidFill>
              <a:latin typeface="+mn-lt"/>
              <a:ea typeface="MS PGothic" panose="020B0600070205080204" pitchFamily="34" charset="-128"/>
              <a:cs typeface="Arial" panose="020B0604020202020204" pitchFamily="34" charset="0"/>
            </a:endParaRPr>
          </a:p>
        </p:txBody>
      </p:sp>
      <p:sp>
        <p:nvSpPr>
          <p:cNvPr id="11" name="正方形/長方形 10">
            <a:extLst>
              <a:ext uri="{FF2B5EF4-FFF2-40B4-BE49-F238E27FC236}">
                <a16:creationId xmlns:a16="http://schemas.microsoft.com/office/drawing/2014/main" id="{1C8B7091-2C00-47C2-990F-727DD08E8D65}"/>
              </a:ext>
            </a:extLst>
          </p:cNvPr>
          <p:cNvSpPr/>
          <p:nvPr/>
        </p:nvSpPr>
        <p:spPr>
          <a:xfrm>
            <a:off x="228600" y="2996781"/>
            <a:ext cx="3761083" cy="324493"/>
          </a:xfrm>
          <a:prstGeom prst="rect">
            <a:avLst/>
          </a:prstGeom>
        </p:spPr>
        <p:txBody>
          <a:bodyPr wrap="none">
            <a:noAutofit/>
          </a:bodyPr>
          <a:lstStyle/>
          <a:p>
            <a:pPr marL="171450" indent="-171450">
              <a:buFont typeface="Apple SD Gothic Neo Regular" panose="02000300000000000000" pitchFamily="2" charset="-127"/>
              <a:buChar char="◼"/>
            </a:pPr>
            <a:r>
              <a:rPr kumimoji="1" lang="ja-JP" altLang="en-US" sz="1200" b="1">
                <a:solidFill>
                  <a:schemeClr val="tx2"/>
                </a:solidFill>
                <a:latin typeface="+mn-lt"/>
                <a:ea typeface="MS PGothic" panose="020B0600070205080204" pitchFamily="34" charset="-128"/>
                <a:cs typeface="Arial" panose="020B0604020202020204" pitchFamily="34" charset="0"/>
              </a:rPr>
              <a:t>電源投入後に元</a:t>
            </a:r>
            <a:r>
              <a:rPr kumimoji="1" lang="en-US" altLang="ja-JP" sz="1200" b="1">
                <a:solidFill>
                  <a:schemeClr val="tx2"/>
                </a:solidFill>
                <a:latin typeface="+mn-lt"/>
                <a:ea typeface="MS PGothic" panose="020B0600070205080204" pitchFamily="34" charset="-128"/>
                <a:cs typeface="Arial" panose="020B0604020202020204" pitchFamily="34" charset="0"/>
              </a:rPr>
              <a:t> Active </a:t>
            </a:r>
            <a:r>
              <a:rPr kumimoji="1" lang="ja-JP" altLang="en-US" sz="1200" b="1">
                <a:solidFill>
                  <a:schemeClr val="tx2"/>
                </a:solidFill>
                <a:latin typeface="+mn-lt"/>
                <a:ea typeface="MS PGothic" panose="020B0600070205080204" pitchFamily="34" charset="-128"/>
                <a:cs typeface="Arial" panose="020B0604020202020204" pitchFamily="34" charset="0"/>
              </a:rPr>
              <a:t>が</a:t>
            </a:r>
            <a:r>
              <a:rPr kumimoji="1" lang="en-US" altLang="ja-JP" sz="1200" b="1">
                <a:solidFill>
                  <a:schemeClr val="tx2"/>
                </a:solidFill>
                <a:latin typeface="+mn-lt"/>
                <a:ea typeface="MS PGothic" panose="020B0600070205080204" pitchFamily="34" charset="-128"/>
                <a:cs typeface="Arial" panose="020B0604020202020204" pitchFamily="34" charset="0"/>
              </a:rPr>
              <a:t> Standby </a:t>
            </a:r>
            <a:r>
              <a:rPr kumimoji="1" lang="ja-JP" altLang="en-US" sz="1200" b="1">
                <a:solidFill>
                  <a:schemeClr val="tx2"/>
                </a:solidFill>
                <a:latin typeface="+mn-lt"/>
                <a:ea typeface="MS PGothic" panose="020B0600070205080204" pitchFamily="34" charset="-128"/>
                <a:cs typeface="Arial" panose="020B0604020202020204" pitchFamily="34" charset="0"/>
              </a:rPr>
              <a:t>として立ち上がる</a:t>
            </a:r>
            <a:endParaRPr kumimoji="1" lang="en-US" altLang="ja-JP" sz="1200" b="1">
              <a:solidFill>
                <a:schemeClr val="tx2"/>
              </a:solidFill>
              <a:latin typeface="+mn-lt"/>
              <a:ea typeface="MS PGothic" panose="020B0600070205080204" pitchFamily="34" charset="-128"/>
              <a:cs typeface="Arial" panose="020B0604020202020204" pitchFamily="34" charset="0"/>
            </a:endParaRPr>
          </a:p>
        </p:txBody>
      </p:sp>
      <p:sp>
        <p:nvSpPr>
          <p:cNvPr id="12" name="正方形/長方形 11">
            <a:extLst>
              <a:ext uri="{FF2B5EF4-FFF2-40B4-BE49-F238E27FC236}">
                <a16:creationId xmlns:a16="http://schemas.microsoft.com/office/drawing/2014/main" id="{078D7A18-3FC9-4263-A864-8F6DAAE364E7}"/>
              </a:ext>
            </a:extLst>
          </p:cNvPr>
          <p:cNvSpPr/>
          <p:nvPr/>
        </p:nvSpPr>
        <p:spPr>
          <a:xfrm>
            <a:off x="228600" y="3321274"/>
            <a:ext cx="4150927" cy="1446550"/>
          </a:xfrm>
          <a:prstGeom prst="rect">
            <a:avLst/>
          </a:prstGeom>
          <a:solidFill>
            <a:schemeClr val="bg2">
              <a:lumMod val="95000"/>
            </a:schemeClr>
          </a:solidFill>
          <a:ln>
            <a:noFill/>
          </a:ln>
        </p:spPr>
        <p:style>
          <a:lnRef idx="0">
            <a:scrgbClr r="0" g="0" b="0"/>
          </a:lnRef>
          <a:fillRef idx="0">
            <a:scrgbClr r="0" g="0" b="0"/>
          </a:fillRef>
          <a:effectRef idx="0">
            <a:scrgbClr r="0" g="0" b="0"/>
          </a:effectRef>
          <a:fontRef idx="minor">
            <a:schemeClr val="accent4"/>
          </a:fontRef>
        </p:style>
        <p:txBody>
          <a:bodyPr wrap="none">
            <a:noAutofit/>
          </a:bodyPr>
          <a:lstStyle/>
          <a:p>
            <a:r>
              <a:rPr lang="en-US" altLang="ja-JP" sz="1000">
                <a:solidFill>
                  <a:schemeClr val="accent4">
                    <a:lumMod val="50000"/>
                  </a:schemeClr>
                </a:solidFill>
                <a:ea typeface="MS PGothic" panose="020B0600070205080204" pitchFamily="34" charset="-128"/>
              </a:rPr>
              <a:t>JU08-C9500#sh switch </a:t>
            </a:r>
          </a:p>
          <a:p>
            <a:r>
              <a:rPr lang="en-US" altLang="ja-JP" sz="1000">
                <a:solidFill>
                  <a:schemeClr val="accent4">
                    <a:lumMod val="50000"/>
                  </a:schemeClr>
                </a:solidFill>
                <a:ea typeface="MS PGothic" panose="020B0600070205080204" pitchFamily="34" charset="-128"/>
              </a:rPr>
              <a:t>Switch/Stack Mac Address : 0027.90be.fa80 - Local Mac Address</a:t>
            </a:r>
          </a:p>
          <a:p>
            <a:r>
              <a:rPr lang="en-US" altLang="ja-JP" sz="1000">
                <a:solidFill>
                  <a:schemeClr val="accent4">
                    <a:lumMod val="50000"/>
                  </a:schemeClr>
                </a:solidFill>
                <a:ea typeface="MS PGothic" panose="020B0600070205080204" pitchFamily="34" charset="-128"/>
              </a:rPr>
              <a:t>Mac persistency wait time: Indefinite</a:t>
            </a:r>
          </a:p>
          <a:p>
            <a:r>
              <a:rPr lang="en-US" altLang="ja-JP" sz="1000">
                <a:solidFill>
                  <a:schemeClr val="accent4">
                    <a:lumMod val="50000"/>
                  </a:schemeClr>
                </a:solidFill>
                <a:ea typeface="MS PGothic" panose="020B0600070205080204" pitchFamily="34" charset="-128"/>
              </a:rPr>
              <a:t>                                             H/W   Current</a:t>
            </a:r>
          </a:p>
          <a:p>
            <a:r>
              <a:rPr lang="en-US" altLang="ja-JP" sz="1000">
                <a:solidFill>
                  <a:schemeClr val="accent4">
                    <a:lumMod val="50000"/>
                  </a:schemeClr>
                </a:solidFill>
                <a:ea typeface="MS PGothic" panose="020B0600070205080204" pitchFamily="34" charset="-128"/>
              </a:rPr>
              <a:t>Switch#   Role    Mac Address     Priority Version  State </a:t>
            </a:r>
          </a:p>
          <a:p>
            <a:r>
              <a:rPr lang="en-US" altLang="ja-JP" sz="1000">
                <a:solidFill>
                  <a:schemeClr val="accent4">
                    <a:lumMod val="50000"/>
                  </a:schemeClr>
                </a:solidFill>
                <a:ea typeface="MS PGothic" panose="020B0600070205080204" pitchFamily="34" charset="-128"/>
              </a:rPr>
              <a:t>-----------------------------------------------------------</a:t>
            </a:r>
          </a:p>
          <a:p>
            <a:r>
              <a:rPr lang="en-US" altLang="ja-JP" sz="1000">
                <a:solidFill>
                  <a:schemeClr val="accent4">
                    <a:lumMod val="50000"/>
                  </a:schemeClr>
                </a:solidFill>
                <a:ea typeface="MS PGothic" panose="020B0600070205080204" pitchFamily="34" charset="-128"/>
              </a:rPr>
              <a:t> 1       Standby  0027.90be.fa80     1      V01     Ready                </a:t>
            </a:r>
          </a:p>
          <a:p>
            <a:r>
              <a:rPr lang="en-US" altLang="ja-JP" sz="1000">
                <a:solidFill>
                  <a:schemeClr val="accent4">
                    <a:lumMod val="50000"/>
                  </a:schemeClr>
                </a:solidFill>
                <a:ea typeface="MS PGothic" panose="020B0600070205080204" pitchFamily="34" charset="-128"/>
              </a:rPr>
              <a:t>*2       Active   00a3.d15b.0980     1      V01     Ready </a:t>
            </a:r>
            <a:endParaRPr lang="ja-JP" altLang="en-US" sz="1000">
              <a:solidFill>
                <a:schemeClr val="accent4">
                  <a:lumMod val="50000"/>
                </a:schemeClr>
              </a:solidFill>
              <a:ea typeface="MS PGothic" panose="020B0600070205080204" pitchFamily="34" charset="-128"/>
            </a:endParaRPr>
          </a:p>
        </p:txBody>
      </p:sp>
      <p:sp>
        <p:nvSpPr>
          <p:cNvPr id="13" name="矢印: 右 10">
            <a:extLst>
              <a:ext uri="{FF2B5EF4-FFF2-40B4-BE49-F238E27FC236}">
                <a16:creationId xmlns:a16="http://schemas.microsoft.com/office/drawing/2014/main" id="{5445130C-5A24-C94D-872D-AF7A468F7A51}"/>
              </a:ext>
            </a:extLst>
          </p:cNvPr>
          <p:cNvSpPr/>
          <p:nvPr/>
        </p:nvSpPr>
        <p:spPr>
          <a:xfrm>
            <a:off x="4439437" y="2097030"/>
            <a:ext cx="314051" cy="376537"/>
          </a:xfrm>
          <a:prstGeom prst="rightArrow">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ea typeface="MS PGothic" panose="020B0600070205080204" pitchFamily="34" charset="-128"/>
            </a:endParaRPr>
          </a:p>
        </p:txBody>
      </p:sp>
      <p:sp>
        <p:nvSpPr>
          <p:cNvPr id="15" name="Slide Number Placeholder 4">
            <a:extLst>
              <a:ext uri="{FF2B5EF4-FFF2-40B4-BE49-F238E27FC236}">
                <a16:creationId xmlns:a16="http://schemas.microsoft.com/office/drawing/2014/main" id="{F82C38C4-C4F1-BB49-9610-5B4F2F950C44}"/>
              </a:ext>
            </a:extLst>
          </p:cNvPr>
          <p:cNvSpPr>
            <a:spLocks noGrp="1"/>
          </p:cNvSpPr>
          <p:nvPr>
            <p:ph type="sldNum" sz="quarter" idx="4294967295"/>
          </p:nvPr>
        </p:nvSpPr>
        <p:spPr>
          <a:xfrm>
            <a:off x="8648700" y="4884738"/>
            <a:ext cx="495300" cy="274637"/>
          </a:xfrm>
          <a:prstGeom prst="rect">
            <a:avLst/>
          </a:prstGeom>
        </p:spPr>
        <p:txBody>
          <a:bodyPr>
            <a:noAutofit/>
          </a:bodyPr>
          <a:lstStyle/>
          <a:p>
            <a:fld id="{3945D0FD-48F1-4D72-80C5-FFB60B92A834}" type="slidenum">
              <a:rPr lang="en-US" sz="900" smtClean="0">
                <a:latin typeface="+mn-lt"/>
                <a:ea typeface="MS PGothic" panose="020B0600070205080204" pitchFamily="34" charset="-128"/>
              </a:rPr>
              <a:pPr/>
              <a:t>90</a:t>
            </a:fld>
            <a:endParaRPr lang="en-US" sz="900">
              <a:latin typeface="+mn-lt"/>
              <a:ea typeface="MS PGothic" panose="020B0600070205080204" pitchFamily="34" charset="-128"/>
            </a:endParaRPr>
          </a:p>
        </p:txBody>
      </p:sp>
    </p:spTree>
    <p:extLst>
      <p:ext uri="{BB962C8B-B14F-4D97-AF65-F5344CB8AC3E}">
        <p14:creationId xmlns:p14="http://schemas.microsoft.com/office/powerpoint/2010/main" val="3117708038"/>
      </p:ext>
    </p:extLst>
  </p:cSld>
  <p:clrMapOvr>
    <a:masterClrMapping/>
  </p:clrMapOvr>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B4E46717-193D-964E-B331-2B7326FCC372}"/>
              </a:ext>
            </a:extLst>
          </p:cNvPr>
          <p:cNvSpPr>
            <a:spLocks noGrp="1"/>
          </p:cNvSpPr>
          <p:nvPr>
            <p:ph type="title"/>
          </p:nvPr>
        </p:nvSpPr>
        <p:spPr/>
        <p:txBody>
          <a:bodyPr anchor="t"/>
          <a:lstStyle/>
          <a:p>
            <a:r>
              <a:rPr lang="en-US" err="1">
                <a:latin typeface="+mn-lt"/>
                <a:ea typeface="MS PGothic" panose="020B0600070205080204" pitchFamily="34" charset="-128"/>
              </a:rPr>
              <a:t>StackWise</a:t>
            </a:r>
            <a:r>
              <a:rPr lang="en-US">
                <a:latin typeface="+mn-lt"/>
                <a:ea typeface="MS PGothic" panose="020B0600070205080204" pitchFamily="34" charset="-128"/>
              </a:rPr>
              <a:t> Virtual</a:t>
            </a:r>
          </a:p>
        </p:txBody>
      </p:sp>
      <p:sp>
        <p:nvSpPr>
          <p:cNvPr id="7" name="Text Placeholder 4">
            <a:extLst>
              <a:ext uri="{FF2B5EF4-FFF2-40B4-BE49-F238E27FC236}">
                <a16:creationId xmlns:a16="http://schemas.microsoft.com/office/drawing/2014/main" id="{015BEA70-A09D-40BB-ACEB-7D59EB7809EC}"/>
              </a:ext>
            </a:extLst>
          </p:cNvPr>
          <p:cNvSpPr>
            <a:spLocks noGrp="1"/>
          </p:cNvSpPr>
          <p:nvPr>
            <p:ph type="body" sz="quarter" idx="11"/>
          </p:nvPr>
        </p:nvSpPr>
        <p:spPr/>
        <p:txBody>
          <a:bodyPr anchor="b"/>
          <a:lstStyle/>
          <a:p>
            <a:r>
              <a:rPr lang="ja-JP" altLang="en-US" sz="1600">
                <a:ea typeface="MS PGothic" panose="020B0600070205080204" pitchFamily="34" charset="-128"/>
              </a:rPr>
              <a:t>障害時の動作確認　</a:t>
            </a:r>
            <a:r>
              <a:rPr lang="en-US" altLang="ja-JP" sz="1600">
                <a:ea typeface="MS PGothic" panose="020B0600070205080204" pitchFamily="34" charset="-128"/>
              </a:rPr>
              <a:t>2-2 </a:t>
            </a:r>
            <a:r>
              <a:rPr kumimoji="1" lang="en-US" altLang="ja-JP" sz="1600">
                <a:ea typeface="MS PGothic" panose="020B0600070205080204" pitchFamily="34" charset="-128"/>
              </a:rPr>
              <a:t>Standby </a:t>
            </a:r>
            <a:r>
              <a:rPr kumimoji="1" lang="ja-JP" altLang="en-US" sz="1600">
                <a:ea typeface="MS PGothic" panose="020B0600070205080204" pitchFamily="34" charset="-128"/>
              </a:rPr>
              <a:t>電源断</a:t>
            </a:r>
            <a:endParaRPr kumimoji="1" lang="en-US" altLang="ja-JP" sz="1600">
              <a:ea typeface="MS PGothic" panose="020B0600070205080204" pitchFamily="34" charset="-128"/>
            </a:endParaRPr>
          </a:p>
        </p:txBody>
      </p:sp>
      <p:sp>
        <p:nvSpPr>
          <p:cNvPr id="6" name="Text Placeholder 5">
            <a:extLst>
              <a:ext uri="{FF2B5EF4-FFF2-40B4-BE49-F238E27FC236}">
                <a16:creationId xmlns:a16="http://schemas.microsoft.com/office/drawing/2014/main" id="{AD0CEF74-413B-8F45-AD7F-1418652859F4}"/>
              </a:ext>
            </a:extLst>
          </p:cNvPr>
          <p:cNvSpPr>
            <a:spLocks noGrp="1"/>
          </p:cNvSpPr>
          <p:nvPr>
            <p:ph type="body" sz="quarter" idx="12"/>
          </p:nvPr>
        </p:nvSpPr>
        <p:spPr/>
        <p:txBody>
          <a:bodyPr/>
          <a:lstStyle/>
          <a:p>
            <a:r>
              <a:rPr lang="en-US">
                <a:ea typeface="MS PGothic" panose="020B0600070205080204" pitchFamily="34" charset="-128"/>
              </a:rPr>
              <a:t>3.1  Stack</a:t>
            </a:r>
          </a:p>
        </p:txBody>
      </p:sp>
      <p:sp>
        <p:nvSpPr>
          <p:cNvPr id="8" name="正方形/長方形 7">
            <a:extLst>
              <a:ext uri="{FF2B5EF4-FFF2-40B4-BE49-F238E27FC236}">
                <a16:creationId xmlns:a16="http://schemas.microsoft.com/office/drawing/2014/main" id="{77C32B62-4BBB-47B7-A5C7-4C518C74B5EA}"/>
              </a:ext>
            </a:extLst>
          </p:cNvPr>
          <p:cNvSpPr>
            <a:spLocks noChangeAspect="1"/>
          </p:cNvSpPr>
          <p:nvPr/>
        </p:nvSpPr>
        <p:spPr>
          <a:xfrm>
            <a:off x="228600" y="1443466"/>
            <a:ext cx="8481060" cy="3548856"/>
          </a:xfrm>
          <a:prstGeom prst="rect">
            <a:avLst/>
          </a:prstGeom>
          <a:solidFill>
            <a:schemeClr val="bg2">
              <a:lumMod val="95000"/>
            </a:schemeClr>
          </a:solidFill>
          <a:ln>
            <a:noFill/>
          </a:ln>
        </p:spPr>
        <p:style>
          <a:lnRef idx="0">
            <a:scrgbClr r="0" g="0" b="0"/>
          </a:lnRef>
          <a:fillRef idx="0">
            <a:scrgbClr r="0" g="0" b="0"/>
          </a:fillRef>
          <a:effectRef idx="0">
            <a:scrgbClr r="0" g="0" b="0"/>
          </a:effectRef>
          <a:fontRef idx="minor">
            <a:schemeClr val="accent4"/>
          </a:fontRef>
        </p:style>
        <p:txBody>
          <a:bodyPr wrap="none">
            <a:noAutofit/>
          </a:bodyPr>
          <a:lstStyle/>
          <a:p>
            <a:r>
              <a:rPr lang="en-US" altLang="ja-JP" sz="600" dirty="0">
                <a:solidFill>
                  <a:schemeClr val="accent4">
                    <a:lumMod val="50000"/>
                  </a:schemeClr>
                </a:solidFill>
                <a:ea typeface="MS PGothic" panose="020B0600070205080204" pitchFamily="34" charset="-128"/>
              </a:rPr>
              <a:t>*Dec 21 04:54:22.953: %LINK-3-UPDOWN: Interface TenGigabitEthernet2/0/1, changed state to up</a:t>
            </a:r>
          </a:p>
          <a:p>
            <a:r>
              <a:rPr lang="en-US" altLang="ja-JP" sz="600" dirty="0">
                <a:solidFill>
                  <a:schemeClr val="accent4">
                    <a:lumMod val="50000"/>
                  </a:schemeClr>
                </a:solidFill>
                <a:ea typeface="MS PGothic" panose="020B0600070205080204" pitchFamily="34" charset="-128"/>
              </a:rPr>
              <a:t>*Dec 21 04:54:22.965: %LINK-3-UPDOWN: Interface TenGigabitEthernet2/0/2, changed state to up</a:t>
            </a:r>
          </a:p>
          <a:p>
            <a:r>
              <a:rPr lang="en-US" altLang="ja-JP" sz="600" dirty="0">
                <a:solidFill>
                  <a:schemeClr val="accent4">
                    <a:lumMod val="50000"/>
                  </a:schemeClr>
                </a:solidFill>
                <a:ea typeface="MS PGothic" panose="020B0600070205080204" pitchFamily="34" charset="-128"/>
              </a:rPr>
              <a:t>*Dec 21 04:54:22.974: %LINK-3-UPDOWN: Interface TenGigabitEthernet2/0/39, changed state to up</a:t>
            </a:r>
          </a:p>
          <a:p>
            <a:r>
              <a:rPr lang="en-US" altLang="ja-JP" sz="600" dirty="0">
                <a:solidFill>
                  <a:schemeClr val="accent4">
                    <a:lumMod val="50000"/>
                  </a:schemeClr>
                </a:solidFill>
                <a:ea typeface="MS PGothic" panose="020B0600070205080204" pitchFamily="34" charset="-128"/>
              </a:rPr>
              <a:t>*Dec 21 04:54:22.983: %LINK-3-UPDOWN: Interface TenGigabitEthernet2/0/40, changed state to up</a:t>
            </a:r>
          </a:p>
          <a:p>
            <a:r>
              <a:rPr lang="en-US" altLang="ja-JP" sz="600" dirty="0">
                <a:solidFill>
                  <a:schemeClr val="accent4">
                    <a:lumMod val="50000"/>
                  </a:schemeClr>
                </a:solidFill>
                <a:ea typeface="MS PGothic" panose="020B0600070205080204" pitchFamily="34" charset="-128"/>
              </a:rPr>
              <a:t>*Dec 21 04:54:22.954: %STACKMGR-1-DUAL_ACTIVE_CFG_MSG: Switch 2 R0/0: </a:t>
            </a:r>
            <a:r>
              <a:rPr lang="en-US" altLang="ja-JP" sz="600" dirty="0" err="1">
                <a:solidFill>
                  <a:schemeClr val="accent4">
                    <a:lumMod val="50000"/>
                  </a:schemeClr>
                </a:solidFill>
                <a:ea typeface="MS PGothic" panose="020B0600070205080204" pitchFamily="34" charset="-128"/>
              </a:rPr>
              <a:t>stack_mgr</a:t>
            </a:r>
            <a:r>
              <a:rPr lang="en-US" altLang="ja-JP" sz="600" dirty="0">
                <a:solidFill>
                  <a:schemeClr val="accent4">
                    <a:lumMod val="50000"/>
                  </a:schemeClr>
                </a:solidFill>
                <a:ea typeface="MS PGothic" panose="020B0600070205080204" pitchFamily="34" charset="-128"/>
              </a:rPr>
              <a:t>: Dual Active Detection link is available now</a:t>
            </a:r>
          </a:p>
          <a:p>
            <a:r>
              <a:rPr lang="en-US" altLang="ja-JP" sz="600" dirty="0">
                <a:solidFill>
                  <a:schemeClr val="accent4">
                    <a:lumMod val="50000"/>
                  </a:schemeClr>
                </a:solidFill>
                <a:ea typeface="MS PGothic" panose="020B0600070205080204" pitchFamily="34" charset="-128"/>
              </a:rPr>
              <a:t>*Dec 21 04:54:22.974: %NIF_MGR-6-PORT_LINK_UP: Switch 2 R0/0: </a:t>
            </a:r>
            <a:r>
              <a:rPr lang="en-US" altLang="ja-JP" sz="600" dirty="0" err="1">
                <a:solidFill>
                  <a:schemeClr val="accent4">
                    <a:lumMod val="50000"/>
                  </a:schemeClr>
                </a:solidFill>
                <a:ea typeface="MS PGothic" panose="020B0600070205080204" pitchFamily="34" charset="-128"/>
              </a:rPr>
              <a:t>nif_mgr</a:t>
            </a:r>
            <a:r>
              <a:rPr lang="en-US" altLang="ja-JP" sz="600" dirty="0">
                <a:solidFill>
                  <a:schemeClr val="accent4">
                    <a:lumMod val="50000"/>
                  </a:schemeClr>
                </a:solidFill>
                <a:ea typeface="MS PGothic" panose="020B0600070205080204" pitchFamily="34" charset="-128"/>
              </a:rPr>
              <a:t>: Port 39 on front side stack link 0 is UP.</a:t>
            </a:r>
          </a:p>
          <a:p>
            <a:r>
              <a:rPr lang="en-US" altLang="ja-JP" sz="600" dirty="0">
                <a:solidFill>
                  <a:schemeClr val="accent4">
                    <a:lumMod val="50000"/>
                  </a:schemeClr>
                </a:solidFill>
                <a:ea typeface="MS PGothic" panose="020B0600070205080204" pitchFamily="34" charset="-128"/>
              </a:rPr>
              <a:t>*Dec 21 04:54:22.974: %NIF_MGR-6-PORT_CONN_PENDING: Switch 2 R0/0: </a:t>
            </a:r>
            <a:r>
              <a:rPr lang="en-US" altLang="ja-JP" sz="600" dirty="0" err="1">
                <a:solidFill>
                  <a:schemeClr val="accent4">
                    <a:lumMod val="50000"/>
                  </a:schemeClr>
                </a:solidFill>
                <a:ea typeface="MS PGothic" panose="020B0600070205080204" pitchFamily="34" charset="-128"/>
              </a:rPr>
              <a:t>nif_mgr</a:t>
            </a:r>
            <a:r>
              <a:rPr lang="en-US" altLang="ja-JP" sz="600" dirty="0">
                <a:solidFill>
                  <a:schemeClr val="accent4">
                    <a:lumMod val="50000"/>
                  </a:schemeClr>
                </a:solidFill>
                <a:ea typeface="MS PGothic" panose="020B0600070205080204" pitchFamily="34" charset="-128"/>
              </a:rPr>
              <a:t>: Port 39 on front side stack link 0 connection is PENDING.</a:t>
            </a:r>
          </a:p>
          <a:p>
            <a:r>
              <a:rPr lang="en-US" altLang="ja-JP" sz="600" dirty="0">
                <a:solidFill>
                  <a:schemeClr val="accent4">
                    <a:lumMod val="50000"/>
                  </a:schemeClr>
                </a:solidFill>
                <a:ea typeface="MS PGothic" panose="020B0600070205080204" pitchFamily="34" charset="-128"/>
              </a:rPr>
              <a:t>*Dec 21 04:54:23.954: %LINEPROTO-5-UPDOWN: Line protocol on Interface TenGigabitEthernet2/0/1, changed state to up</a:t>
            </a:r>
          </a:p>
          <a:p>
            <a:r>
              <a:rPr lang="en-US" altLang="ja-JP" sz="600" dirty="0">
                <a:solidFill>
                  <a:schemeClr val="accent4">
                    <a:lumMod val="50000"/>
                  </a:schemeClr>
                </a:solidFill>
                <a:ea typeface="MS PGothic" panose="020B0600070205080204" pitchFamily="34" charset="-128"/>
              </a:rPr>
              <a:t>*Dec 21 04:54:23.965: %LINEPROTO-5-UPDOWN: Line protocol on Interface TenGigabitEthernet2/0/2, changed state to up</a:t>
            </a:r>
          </a:p>
          <a:p>
            <a:r>
              <a:rPr lang="en-US" altLang="ja-JP" sz="600" dirty="0">
                <a:solidFill>
                  <a:schemeClr val="accent4">
                    <a:lumMod val="50000"/>
                  </a:schemeClr>
                </a:solidFill>
                <a:ea typeface="MS PGothic" panose="020B0600070205080204" pitchFamily="34" charset="-128"/>
              </a:rPr>
              <a:t>*Dec 21 04:54:23.974: %LINEPROTO-5-UPDOWN: Line protocol on Interface TenGigabitEthernet2/0/39, changed state to up</a:t>
            </a:r>
          </a:p>
          <a:p>
            <a:r>
              <a:rPr lang="en-US" altLang="ja-JP" sz="600" dirty="0">
                <a:solidFill>
                  <a:schemeClr val="accent4">
                    <a:lumMod val="50000"/>
                  </a:schemeClr>
                </a:solidFill>
                <a:ea typeface="MS PGothic" panose="020B0600070205080204" pitchFamily="34" charset="-128"/>
              </a:rPr>
              <a:t>*Dec 21 04:54:23.983: %LINEPROTO-5-UPDOWN: Line protocol on Interface TenGigabitEthernet2/0/40, changed state to up</a:t>
            </a:r>
          </a:p>
          <a:p>
            <a:r>
              <a:rPr lang="en-US" altLang="ja-JP" sz="600" dirty="0">
                <a:solidFill>
                  <a:schemeClr val="accent4">
                    <a:lumMod val="50000"/>
                  </a:schemeClr>
                </a:solidFill>
                <a:ea typeface="MS PGothic" panose="020B0600070205080204" pitchFamily="34" charset="-128"/>
              </a:rPr>
              <a:t>*Dec 21 04:54:30.629: %LINEPROTO-5-UPDOWN: Line protocol on Interface TenGigabitEthernet2/0/1, changed state to down</a:t>
            </a:r>
          </a:p>
          <a:p>
            <a:r>
              <a:rPr lang="en-US" altLang="ja-JP" sz="600" dirty="0">
                <a:solidFill>
                  <a:schemeClr val="accent4">
                    <a:lumMod val="50000"/>
                  </a:schemeClr>
                </a:solidFill>
                <a:ea typeface="MS PGothic" panose="020B0600070205080204" pitchFamily="34" charset="-128"/>
              </a:rPr>
              <a:t>*Dec 21 04:54:32.629: %LINEPROTO-5-UPDOWN: Line protocol on Interface TenGigabitEthernet2/0/1, changed state to up</a:t>
            </a:r>
          </a:p>
          <a:p>
            <a:r>
              <a:rPr lang="en-US" altLang="ja-JP" sz="600" dirty="0">
                <a:solidFill>
                  <a:schemeClr val="accent4">
                    <a:lumMod val="50000"/>
                  </a:schemeClr>
                </a:solidFill>
                <a:ea typeface="MS PGothic" panose="020B0600070205080204" pitchFamily="34" charset="-128"/>
              </a:rPr>
              <a:t>*Dec 21 04:54:33.532: %LINEPROTO-5-UPDOWN: Line protocol on Interface TenGigabitEthernet2/0/2, changed state to down</a:t>
            </a:r>
          </a:p>
          <a:p>
            <a:r>
              <a:rPr lang="en-US" altLang="ja-JP" sz="600" dirty="0">
                <a:solidFill>
                  <a:schemeClr val="accent4">
                    <a:lumMod val="50000"/>
                  </a:schemeClr>
                </a:solidFill>
                <a:ea typeface="MS PGothic" panose="020B0600070205080204" pitchFamily="34" charset="-128"/>
              </a:rPr>
              <a:t>*Dec 21 04:54:35.532: %LINEPROTO-5-UPDOWN: Line protocol on Interface TenGigabitEthernet2/0/2, changed state to up</a:t>
            </a:r>
          </a:p>
          <a:p>
            <a:r>
              <a:rPr lang="en-US" altLang="ja-JP" sz="600" dirty="0">
                <a:solidFill>
                  <a:schemeClr val="accent4">
                    <a:lumMod val="50000"/>
                  </a:schemeClr>
                </a:solidFill>
                <a:ea typeface="MS PGothic" panose="020B0600070205080204" pitchFamily="34" charset="-128"/>
              </a:rPr>
              <a:t>*Dec 21 04:54:35.550: %NIF_MGR-6-PORT_LINK_DOWN: Switch 2 R0/0: </a:t>
            </a:r>
            <a:r>
              <a:rPr lang="en-US" altLang="ja-JP" sz="600" dirty="0" err="1">
                <a:solidFill>
                  <a:schemeClr val="accent4">
                    <a:lumMod val="50000"/>
                  </a:schemeClr>
                </a:solidFill>
                <a:ea typeface="MS PGothic" panose="020B0600070205080204" pitchFamily="34" charset="-128"/>
              </a:rPr>
              <a:t>nif_mgr</a:t>
            </a:r>
            <a:r>
              <a:rPr lang="en-US" altLang="ja-JP" sz="600" dirty="0">
                <a:solidFill>
                  <a:schemeClr val="accent4">
                    <a:lumMod val="50000"/>
                  </a:schemeClr>
                </a:solidFill>
                <a:ea typeface="MS PGothic" panose="020B0600070205080204" pitchFamily="34" charset="-128"/>
              </a:rPr>
              <a:t>: Port 39 on front side stack link 0 is DOWN.</a:t>
            </a:r>
          </a:p>
          <a:p>
            <a:r>
              <a:rPr lang="en-US" altLang="ja-JP" sz="600" dirty="0">
                <a:solidFill>
                  <a:schemeClr val="accent4">
                    <a:lumMod val="50000"/>
                  </a:schemeClr>
                </a:solidFill>
                <a:ea typeface="MS PGothic" panose="020B0600070205080204" pitchFamily="34" charset="-128"/>
              </a:rPr>
              <a:t>*Dec 21 04:54:35.550: %NIF_MGR-6-PORT_CONN_DISCONNECTED: Switch 2 R0/0: </a:t>
            </a:r>
            <a:r>
              <a:rPr lang="en-US" altLang="ja-JP" sz="600" dirty="0" err="1">
                <a:solidFill>
                  <a:schemeClr val="accent4">
                    <a:lumMod val="50000"/>
                  </a:schemeClr>
                </a:solidFill>
                <a:ea typeface="MS PGothic" panose="020B0600070205080204" pitchFamily="34" charset="-128"/>
              </a:rPr>
              <a:t>nif_mgr</a:t>
            </a:r>
            <a:r>
              <a:rPr lang="en-US" altLang="ja-JP" sz="600" dirty="0">
                <a:solidFill>
                  <a:schemeClr val="accent4">
                    <a:lumMod val="50000"/>
                  </a:schemeClr>
                </a:solidFill>
                <a:ea typeface="MS PGothic" panose="020B0600070205080204" pitchFamily="34" charset="-128"/>
              </a:rPr>
              <a:t>: Port 39 on front side stack link 0 connection has DISCONNECTED: CONN_ERR_PORT_LINK_DOWN_EVENT</a:t>
            </a:r>
          </a:p>
          <a:p>
            <a:r>
              <a:rPr lang="en-US" altLang="ja-JP" sz="600" dirty="0">
                <a:solidFill>
                  <a:schemeClr val="accent4">
                    <a:lumMod val="50000"/>
                  </a:schemeClr>
                </a:solidFill>
                <a:ea typeface="MS PGothic" panose="020B0600070205080204" pitchFamily="34" charset="-128"/>
              </a:rPr>
              <a:t>*Dec 21 04:54:36.552: %LINEPROTO-5-UPDOWN: Line protocol on Interface TenGigabitEthernet2/0/39, changed state to down</a:t>
            </a:r>
          </a:p>
          <a:p>
            <a:r>
              <a:rPr lang="en-US" altLang="ja-JP" sz="600" dirty="0">
                <a:solidFill>
                  <a:schemeClr val="accent4">
                    <a:lumMod val="50000"/>
                  </a:schemeClr>
                </a:solidFill>
                <a:ea typeface="MS PGothic" panose="020B0600070205080204" pitchFamily="34" charset="-128"/>
              </a:rPr>
              <a:t>*Dec 21 04:54:38.551: %LINEPROTO-5-UPDOWN: Line protocol on Interface TenGigabitEthernet2/0/39, changed state to up</a:t>
            </a:r>
          </a:p>
          <a:p>
            <a:r>
              <a:rPr lang="en-US" altLang="ja-JP" sz="600" dirty="0">
                <a:solidFill>
                  <a:schemeClr val="accent4">
                    <a:lumMod val="50000"/>
                  </a:schemeClr>
                </a:solidFill>
                <a:ea typeface="MS PGothic" panose="020B0600070205080204" pitchFamily="34" charset="-128"/>
              </a:rPr>
              <a:t>*Dec 21 04:54:38.445: %NIF_MGR-6-PORT_LINK_DOWN: Switch 2 R0/0: </a:t>
            </a:r>
            <a:r>
              <a:rPr lang="en-US" altLang="ja-JP" sz="600" dirty="0" err="1">
                <a:solidFill>
                  <a:schemeClr val="accent4">
                    <a:lumMod val="50000"/>
                  </a:schemeClr>
                </a:solidFill>
                <a:ea typeface="MS PGothic" panose="020B0600070205080204" pitchFamily="34" charset="-128"/>
              </a:rPr>
              <a:t>nif_mgr</a:t>
            </a:r>
            <a:r>
              <a:rPr lang="en-US" altLang="ja-JP" sz="600" dirty="0">
                <a:solidFill>
                  <a:schemeClr val="accent4">
                    <a:lumMod val="50000"/>
                  </a:schemeClr>
                </a:solidFill>
                <a:ea typeface="MS PGothic" panose="020B0600070205080204" pitchFamily="34" charset="-128"/>
              </a:rPr>
              <a:t>: Port 40 on front side stack link 0 is DOWN.</a:t>
            </a:r>
          </a:p>
          <a:p>
            <a:r>
              <a:rPr lang="en-US" altLang="ja-JP" sz="600" dirty="0">
                <a:solidFill>
                  <a:schemeClr val="accent4">
                    <a:lumMod val="50000"/>
                  </a:schemeClr>
                </a:solidFill>
                <a:ea typeface="MS PGothic" panose="020B0600070205080204" pitchFamily="34" charset="-128"/>
              </a:rPr>
              <a:t>*Dec 21 04:54:38.445: %NIF_MGR-6-PORT_CONN_DISCONNECTED: Switch 2 R0/0: </a:t>
            </a:r>
            <a:r>
              <a:rPr lang="en-US" altLang="ja-JP" sz="600" dirty="0" err="1">
                <a:solidFill>
                  <a:schemeClr val="accent4">
                    <a:lumMod val="50000"/>
                  </a:schemeClr>
                </a:solidFill>
                <a:ea typeface="MS PGothic" panose="020B0600070205080204" pitchFamily="34" charset="-128"/>
              </a:rPr>
              <a:t>nif_mgr</a:t>
            </a:r>
            <a:r>
              <a:rPr lang="en-US" altLang="ja-JP" sz="600" dirty="0">
                <a:solidFill>
                  <a:schemeClr val="accent4">
                    <a:lumMod val="50000"/>
                  </a:schemeClr>
                </a:solidFill>
                <a:ea typeface="MS PGothic" panose="020B0600070205080204" pitchFamily="34" charset="-128"/>
              </a:rPr>
              <a:t>: Port 40 on front side stack link 0 connection has DISCONNECTED: CONN_ERR_PORT_LINK_DOWN_EVENT</a:t>
            </a:r>
          </a:p>
          <a:p>
            <a:r>
              <a:rPr lang="en-US" altLang="ja-JP" sz="600" dirty="0">
                <a:solidFill>
                  <a:schemeClr val="accent4">
                    <a:lumMod val="50000"/>
                  </a:schemeClr>
                </a:solidFill>
                <a:ea typeface="MS PGothic" panose="020B0600070205080204" pitchFamily="34" charset="-128"/>
              </a:rPr>
              <a:t>*Dec 21 04:54:38.829: %NIF_MGR-6-PORT_LINK_UP: Switch 2 R0/0: </a:t>
            </a:r>
            <a:r>
              <a:rPr lang="en-US" altLang="ja-JP" sz="600" dirty="0" err="1">
                <a:solidFill>
                  <a:schemeClr val="accent4">
                    <a:lumMod val="50000"/>
                  </a:schemeClr>
                </a:solidFill>
                <a:ea typeface="MS PGothic" panose="020B0600070205080204" pitchFamily="34" charset="-128"/>
              </a:rPr>
              <a:t>nif_mgr</a:t>
            </a:r>
            <a:r>
              <a:rPr lang="en-US" altLang="ja-JP" sz="600" dirty="0">
                <a:solidFill>
                  <a:schemeClr val="accent4">
                    <a:lumMod val="50000"/>
                  </a:schemeClr>
                </a:solidFill>
                <a:ea typeface="MS PGothic" panose="020B0600070205080204" pitchFamily="34" charset="-128"/>
              </a:rPr>
              <a:t>: Port 39 on front side stack link 0 is UP.</a:t>
            </a:r>
          </a:p>
          <a:p>
            <a:r>
              <a:rPr lang="en-US" altLang="ja-JP" sz="600" dirty="0">
                <a:solidFill>
                  <a:schemeClr val="accent4">
                    <a:lumMod val="50000"/>
                  </a:schemeClr>
                </a:solidFill>
                <a:ea typeface="MS PGothic" panose="020B0600070205080204" pitchFamily="34" charset="-128"/>
              </a:rPr>
              <a:t>*Dec 21 04:54:38.829: %NIF_MGR-6-PORT_CONN_PENDING: Switch 2 R0/0: </a:t>
            </a:r>
            <a:r>
              <a:rPr lang="en-US" altLang="ja-JP" sz="600" dirty="0" err="1">
                <a:solidFill>
                  <a:schemeClr val="accent4">
                    <a:lumMod val="50000"/>
                  </a:schemeClr>
                </a:solidFill>
                <a:ea typeface="MS PGothic" panose="020B0600070205080204" pitchFamily="34" charset="-128"/>
              </a:rPr>
              <a:t>nif_mgr</a:t>
            </a:r>
            <a:r>
              <a:rPr lang="en-US" altLang="ja-JP" sz="600" dirty="0">
                <a:solidFill>
                  <a:schemeClr val="accent4">
                    <a:lumMod val="50000"/>
                  </a:schemeClr>
                </a:solidFill>
                <a:ea typeface="MS PGothic" panose="020B0600070205080204" pitchFamily="34" charset="-128"/>
              </a:rPr>
              <a:t>: Port 39 on front side stack link 0 connection is PENDING.</a:t>
            </a:r>
          </a:p>
          <a:p>
            <a:r>
              <a:rPr lang="en-US" altLang="ja-JP" sz="600" dirty="0">
                <a:solidFill>
                  <a:schemeClr val="accent4">
                    <a:lumMod val="50000"/>
                  </a:schemeClr>
                </a:solidFill>
                <a:ea typeface="MS PGothic" panose="020B0600070205080204" pitchFamily="34" charset="-128"/>
              </a:rPr>
              <a:t>*Dec 21 04:54:39.445: %LINEPROTO-5-UPDOWN: Line protocol on Interface TenGigabitEthernet2/0/40, changed state to down</a:t>
            </a:r>
          </a:p>
          <a:p>
            <a:r>
              <a:rPr lang="en-US" altLang="ja-JP" sz="600" dirty="0">
                <a:solidFill>
                  <a:schemeClr val="accent4">
                    <a:lumMod val="50000"/>
                  </a:schemeClr>
                </a:solidFill>
                <a:ea typeface="MS PGothic" panose="020B0600070205080204" pitchFamily="34" charset="-128"/>
              </a:rPr>
              <a:t>*Dec 21 04:54:41.447: %LINEPROTO-5-UPDOWN: Line protocol on Interface TenGigabitEthernet2/0/40, changed state to up</a:t>
            </a:r>
          </a:p>
          <a:p>
            <a:r>
              <a:rPr lang="en-US" altLang="ja-JP" sz="600" dirty="0">
                <a:solidFill>
                  <a:schemeClr val="accent4">
                    <a:lumMod val="50000"/>
                  </a:schemeClr>
                </a:solidFill>
                <a:ea typeface="MS PGothic" panose="020B0600070205080204" pitchFamily="34" charset="-128"/>
              </a:rPr>
              <a:t>*Dec 21 04:54:41.846: %NIF_MGR-6-PORT_LINK_UP: Switch 2 R0/0: </a:t>
            </a:r>
            <a:r>
              <a:rPr lang="en-US" altLang="ja-JP" sz="600" dirty="0" err="1">
                <a:solidFill>
                  <a:schemeClr val="accent4">
                    <a:lumMod val="50000"/>
                  </a:schemeClr>
                </a:solidFill>
                <a:ea typeface="MS PGothic" panose="020B0600070205080204" pitchFamily="34" charset="-128"/>
              </a:rPr>
              <a:t>nif_mgr</a:t>
            </a:r>
            <a:r>
              <a:rPr lang="en-US" altLang="ja-JP" sz="600" dirty="0">
                <a:solidFill>
                  <a:schemeClr val="accent4">
                    <a:lumMod val="50000"/>
                  </a:schemeClr>
                </a:solidFill>
                <a:ea typeface="MS PGothic" panose="020B0600070205080204" pitchFamily="34" charset="-128"/>
              </a:rPr>
              <a:t>: Port 40 on front side stack link 0 is UP.</a:t>
            </a:r>
          </a:p>
          <a:p>
            <a:r>
              <a:rPr lang="en-US" altLang="ja-JP" sz="600" dirty="0">
                <a:solidFill>
                  <a:schemeClr val="accent4">
                    <a:lumMod val="50000"/>
                  </a:schemeClr>
                </a:solidFill>
                <a:ea typeface="MS PGothic" panose="020B0600070205080204" pitchFamily="34" charset="-128"/>
              </a:rPr>
              <a:t>*Dec 21 04:54:41.846: %NIF_MGR-6-PORT_CONN_PENDING: Switch 2 R0/0: </a:t>
            </a:r>
            <a:r>
              <a:rPr lang="en-US" altLang="ja-JP" sz="600" dirty="0" err="1">
                <a:solidFill>
                  <a:schemeClr val="accent4">
                    <a:lumMod val="50000"/>
                  </a:schemeClr>
                </a:solidFill>
                <a:ea typeface="MS PGothic" panose="020B0600070205080204" pitchFamily="34" charset="-128"/>
              </a:rPr>
              <a:t>nif_mgr</a:t>
            </a:r>
            <a:r>
              <a:rPr lang="en-US" altLang="ja-JP" sz="600" dirty="0">
                <a:solidFill>
                  <a:schemeClr val="accent4">
                    <a:lumMod val="50000"/>
                  </a:schemeClr>
                </a:solidFill>
                <a:ea typeface="MS PGothic" panose="020B0600070205080204" pitchFamily="34" charset="-128"/>
              </a:rPr>
              <a:t>: Port 40 on front side stack link 0 connection is PENDING.</a:t>
            </a:r>
          </a:p>
          <a:p>
            <a:r>
              <a:rPr lang="en-US" altLang="ja-JP" sz="600" dirty="0">
                <a:solidFill>
                  <a:schemeClr val="accent4">
                    <a:lumMod val="50000"/>
                  </a:schemeClr>
                </a:solidFill>
                <a:ea typeface="MS PGothic" panose="020B0600070205080204" pitchFamily="34" charset="-128"/>
              </a:rPr>
              <a:t>*Dec 21 04:54:48.342: %NIF_MGR-6-PORT_CONNECTION_STATUS_CHANGE: Switch 2 R0/0: </a:t>
            </a:r>
            <a:r>
              <a:rPr lang="en-US" altLang="ja-JP" sz="600" dirty="0" err="1">
                <a:solidFill>
                  <a:schemeClr val="accent4">
                    <a:lumMod val="50000"/>
                  </a:schemeClr>
                </a:solidFill>
                <a:ea typeface="MS PGothic" panose="020B0600070205080204" pitchFamily="34" charset="-128"/>
              </a:rPr>
              <a:t>nif_mgr</a:t>
            </a:r>
            <a:r>
              <a:rPr lang="en-US" altLang="ja-JP" sz="600" dirty="0">
                <a:solidFill>
                  <a:schemeClr val="accent4">
                    <a:lumMod val="50000"/>
                  </a:schemeClr>
                </a:solidFill>
                <a:ea typeface="MS PGothic" panose="020B0600070205080204" pitchFamily="34" charset="-128"/>
              </a:rPr>
              <a:t>: PORT lpn:39 changed state from Pending to Ready.</a:t>
            </a:r>
          </a:p>
          <a:p>
            <a:r>
              <a:rPr lang="en-US" altLang="ja-JP" sz="600" dirty="0">
                <a:solidFill>
                  <a:schemeClr val="accent4">
                    <a:lumMod val="50000"/>
                  </a:schemeClr>
                </a:solidFill>
                <a:ea typeface="MS PGothic" panose="020B0600070205080204" pitchFamily="34" charset="-128"/>
              </a:rPr>
              <a:t>*Dec 21 04:54:48.342: %NIF_MGR-6-PORT_CONN_READY: Switch 2 R0/0: </a:t>
            </a:r>
            <a:r>
              <a:rPr lang="en-US" altLang="ja-JP" sz="600" dirty="0" err="1">
                <a:solidFill>
                  <a:schemeClr val="accent4">
                    <a:lumMod val="50000"/>
                  </a:schemeClr>
                </a:solidFill>
                <a:ea typeface="MS PGothic" panose="020B0600070205080204" pitchFamily="34" charset="-128"/>
              </a:rPr>
              <a:t>nif_mgr</a:t>
            </a:r>
            <a:r>
              <a:rPr lang="en-US" altLang="ja-JP" sz="600" dirty="0">
                <a:solidFill>
                  <a:schemeClr val="accent4">
                    <a:lumMod val="50000"/>
                  </a:schemeClr>
                </a:solidFill>
                <a:ea typeface="MS PGothic" panose="020B0600070205080204" pitchFamily="34" charset="-128"/>
              </a:rPr>
              <a:t>: Port 39 on front side stack link 0 connection is READY.</a:t>
            </a:r>
          </a:p>
          <a:p>
            <a:r>
              <a:rPr lang="en-US" altLang="ja-JP" sz="600" dirty="0">
                <a:solidFill>
                  <a:schemeClr val="accent4">
                    <a:lumMod val="50000"/>
                  </a:schemeClr>
                </a:solidFill>
                <a:ea typeface="MS PGothic" panose="020B0600070205080204" pitchFamily="34" charset="-128"/>
              </a:rPr>
              <a:t>*Dec 21 04:54:48.344: %NIF_MGR-6-STACK_LINK_UP: Switch 2 R0/0: </a:t>
            </a:r>
            <a:r>
              <a:rPr lang="en-US" altLang="ja-JP" sz="600" dirty="0" err="1">
                <a:solidFill>
                  <a:schemeClr val="accent4">
                    <a:lumMod val="50000"/>
                  </a:schemeClr>
                </a:solidFill>
                <a:ea typeface="MS PGothic" panose="020B0600070205080204" pitchFamily="34" charset="-128"/>
              </a:rPr>
              <a:t>nif_mgr</a:t>
            </a:r>
            <a:r>
              <a:rPr lang="en-US" altLang="ja-JP" sz="600" dirty="0">
                <a:solidFill>
                  <a:schemeClr val="accent4">
                    <a:lumMod val="50000"/>
                  </a:schemeClr>
                </a:solidFill>
                <a:ea typeface="MS PGothic" panose="020B0600070205080204" pitchFamily="34" charset="-128"/>
              </a:rPr>
              <a:t>: Front side stack link 0 is UP.</a:t>
            </a:r>
          </a:p>
          <a:p>
            <a:r>
              <a:rPr lang="en-US" altLang="ja-JP" sz="600" dirty="0">
                <a:solidFill>
                  <a:schemeClr val="accent4">
                    <a:lumMod val="50000"/>
                  </a:schemeClr>
                </a:solidFill>
                <a:ea typeface="MS PGothic" panose="020B0600070205080204" pitchFamily="34" charset="-128"/>
              </a:rPr>
              <a:t>*Dec 21 04:54:48.344: %STACKMGR-6-STACK_LINK_CHANGE: Switch 2 R0/0: </a:t>
            </a:r>
            <a:r>
              <a:rPr lang="en-US" altLang="ja-JP" sz="600" dirty="0" err="1">
                <a:solidFill>
                  <a:schemeClr val="accent4">
                    <a:lumMod val="50000"/>
                  </a:schemeClr>
                </a:solidFill>
                <a:ea typeface="MS PGothic" panose="020B0600070205080204" pitchFamily="34" charset="-128"/>
              </a:rPr>
              <a:t>stack_mgr</a:t>
            </a:r>
            <a:r>
              <a:rPr lang="en-US" altLang="ja-JP" sz="600" dirty="0">
                <a:solidFill>
                  <a:schemeClr val="accent4">
                    <a:lumMod val="50000"/>
                  </a:schemeClr>
                </a:solidFill>
                <a:ea typeface="MS PGothic" panose="020B0600070205080204" pitchFamily="34" charset="-128"/>
              </a:rPr>
              <a:t>: Stack port 1 on Switch 2 is up</a:t>
            </a:r>
          </a:p>
          <a:p>
            <a:r>
              <a:rPr lang="en-US" altLang="ja-JP" sz="600" dirty="0">
                <a:solidFill>
                  <a:schemeClr val="accent4">
                    <a:lumMod val="50000"/>
                  </a:schemeClr>
                </a:solidFill>
                <a:ea typeface="MS PGothic" panose="020B0600070205080204" pitchFamily="34" charset="-128"/>
              </a:rPr>
              <a:t>*Dec 21 04:54:52.761: %STACKMGR-6-SWITCH_ADDED: Switch 2 R0/0: </a:t>
            </a:r>
            <a:r>
              <a:rPr lang="en-US" altLang="ja-JP" sz="600" dirty="0" err="1">
                <a:solidFill>
                  <a:schemeClr val="accent4">
                    <a:lumMod val="50000"/>
                  </a:schemeClr>
                </a:solidFill>
                <a:ea typeface="MS PGothic" panose="020B0600070205080204" pitchFamily="34" charset="-128"/>
              </a:rPr>
              <a:t>stack_mgr</a:t>
            </a:r>
            <a:r>
              <a:rPr lang="en-US" altLang="ja-JP" sz="600" dirty="0">
                <a:solidFill>
                  <a:schemeClr val="accent4">
                    <a:lumMod val="50000"/>
                  </a:schemeClr>
                </a:solidFill>
                <a:ea typeface="MS PGothic" panose="020B0600070205080204" pitchFamily="34" charset="-128"/>
              </a:rPr>
              <a:t>: Switch 1 has been added to the stack.</a:t>
            </a:r>
          </a:p>
          <a:p>
            <a:r>
              <a:rPr lang="en-US" altLang="ja-JP" sz="600" dirty="0">
                <a:solidFill>
                  <a:schemeClr val="accent4">
                    <a:lumMod val="50000"/>
                  </a:schemeClr>
                </a:solidFill>
                <a:ea typeface="MS PGothic" panose="020B0600070205080204" pitchFamily="34" charset="-128"/>
              </a:rPr>
              <a:t>*Dec 21 04:54:53.970: %STACKMGR-6-SWITCH_ADDED: Switch 2 R0/0: </a:t>
            </a:r>
            <a:r>
              <a:rPr lang="en-US" altLang="ja-JP" sz="600" dirty="0" err="1">
                <a:solidFill>
                  <a:schemeClr val="accent4">
                    <a:lumMod val="50000"/>
                  </a:schemeClr>
                </a:solidFill>
                <a:ea typeface="MS PGothic" panose="020B0600070205080204" pitchFamily="34" charset="-128"/>
              </a:rPr>
              <a:t>stack_mgr</a:t>
            </a:r>
            <a:r>
              <a:rPr lang="en-US" altLang="ja-JP" sz="600" dirty="0">
                <a:solidFill>
                  <a:schemeClr val="accent4">
                    <a:lumMod val="50000"/>
                  </a:schemeClr>
                </a:solidFill>
                <a:ea typeface="MS PGothic" panose="020B0600070205080204" pitchFamily="34" charset="-128"/>
              </a:rPr>
              <a:t>: Switch 1 has been added to the stack.</a:t>
            </a:r>
          </a:p>
          <a:p>
            <a:r>
              <a:rPr lang="en-US" altLang="ja-JP" sz="600" dirty="0">
                <a:solidFill>
                  <a:schemeClr val="accent4">
                    <a:lumMod val="50000"/>
                  </a:schemeClr>
                </a:solidFill>
                <a:ea typeface="MS PGothic" panose="020B0600070205080204" pitchFamily="34" charset="-128"/>
              </a:rPr>
              <a:t>*Dec 21 04:54:56.610: %IOSD_INFRA-6-IFS_DEVICE_OIR: Device usbflash0-1 added</a:t>
            </a:r>
          </a:p>
          <a:p>
            <a:r>
              <a:rPr lang="en-US" altLang="ja-JP" sz="600" dirty="0">
                <a:solidFill>
                  <a:schemeClr val="accent4">
                    <a:lumMod val="50000"/>
                  </a:schemeClr>
                </a:solidFill>
                <a:ea typeface="MS PGothic" panose="020B0600070205080204" pitchFamily="34" charset="-128"/>
              </a:rPr>
              <a:t>*Dec 21 04:54:56.635: %SMART_LIC-5-EVAL_START: Entering evaluation period</a:t>
            </a:r>
          </a:p>
          <a:p>
            <a:r>
              <a:rPr lang="en-US" altLang="ja-JP" sz="600" dirty="0">
                <a:solidFill>
                  <a:schemeClr val="accent4">
                    <a:lumMod val="50000"/>
                  </a:schemeClr>
                </a:solidFill>
                <a:ea typeface="MS PGothic" panose="020B0600070205080204" pitchFamily="34" charset="-128"/>
              </a:rPr>
              <a:t>*Dec 21 04:54:56.636: %SMART_LIC-5-EVAL_START: Entering evaluation period</a:t>
            </a:r>
          </a:p>
          <a:p>
            <a:r>
              <a:rPr lang="en-US" altLang="ja-JP" sz="600" dirty="0">
                <a:solidFill>
                  <a:schemeClr val="accent4">
                    <a:lumMod val="50000"/>
                  </a:schemeClr>
                </a:solidFill>
                <a:ea typeface="MS PGothic" panose="020B0600070205080204" pitchFamily="34" charset="-128"/>
              </a:rPr>
              <a:t>*Dec 21 04:54:56.665: %IOSD_INFRA-6-IFS_DEVICE_OIR: Device usbflash0-1 added</a:t>
            </a:r>
          </a:p>
          <a:p>
            <a:r>
              <a:rPr lang="en-US" altLang="ja-JP" sz="600" dirty="0">
                <a:solidFill>
                  <a:schemeClr val="accent4">
                    <a:lumMod val="50000"/>
                  </a:schemeClr>
                </a:solidFill>
                <a:ea typeface="MS PGothic" panose="020B0600070205080204" pitchFamily="34" charset="-128"/>
              </a:rPr>
              <a:t>*Dec 21 04:52:35.144: %IOSXE-3-PLATFORM: Switch 1 R0/0: kernel: </a:t>
            </a:r>
            <a:r>
              <a:rPr lang="en-US" altLang="ja-JP" sz="600" dirty="0" err="1">
                <a:solidFill>
                  <a:schemeClr val="accent4">
                    <a:lumMod val="50000"/>
                  </a:schemeClr>
                </a:solidFill>
                <a:ea typeface="MS PGothic" panose="020B0600070205080204" pitchFamily="34" charset="-128"/>
              </a:rPr>
              <a:t>igb</a:t>
            </a:r>
            <a:r>
              <a:rPr lang="en-US" altLang="ja-JP" sz="600" dirty="0">
                <a:solidFill>
                  <a:schemeClr val="accent4">
                    <a:lumMod val="50000"/>
                  </a:schemeClr>
                </a:solidFill>
                <a:ea typeface="MS PGothic" panose="020B0600070205080204" pitchFamily="34" charset="-128"/>
              </a:rPr>
              <a:t> 0000:0c:00.0: The NVM Checksum Is Not Valid</a:t>
            </a:r>
          </a:p>
        </p:txBody>
      </p:sp>
      <p:sp>
        <p:nvSpPr>
          <p:cNvPr id="9" name="正方形/長方形 8">
            <a:extLst>
              <a:ext uri="{FF2B5EF4-FFF2-40B4-BE49-F238E27FC236}">
                <a16:creationId xmlns:a16="http://schemas.microsoft.com/office/drawing/2014/main" id="{29364084-EF5B-47EC-81EB-F41E8EC8D15E}"/>
              </a:ext>
            </a:extLst>
          </p:cNvPr>
          <p:cNvSpPr/>
          <p:nvPr/>
        </p:nvSpPr>
        <p:spPr>
          <a:xfrm>
            <a:off x="228600" y="1201738"/>
            <a:ext cx="2416046" cy="256427"/>
          </a:xfrm>
          <a:prstGeom prst="rect">
            <a:avLst/>
          </a:prstGeom>
        </p:spPr>
        <p:txBody>
          <a:bodyPr wrap="none">
            <a:noAutofit/>
          </a:bodyPr>
          <a:lstStyle/>
          <a:p>
            <a:pPr marL="171450" indent="-171450">
              <a:buFont typeface="Apple SD Gothic Neo Regular" panose="02000300000000000000" pitchFamily="2" charset="-127"/>
              <a:buChar char="◼"/>
            </a:pPr>
            <a:r>
              <a:rPr kumimoji="1" lang="ja-JP" altLang="en-US" sz="1200" b="1">
                <a:solidFill>
                  <a:schemeClr val="bg1"/>
                </a:solidFill>
                <a:latin typeface="+mn-lt"/>
                <a:ea typeface="MS PGothic" panose="020B0600070205080204" pitchFamily="34" charset="-128"/>
                <a:cs typeface="Arial" panose="020B0604020202020204" pitchFamily="34" charset="0"/>
              </a:rPr>
              <a:t>電源復旧後に表示されるログ</a:t>
            </a:r>
            <a:endParaRPr kumimoji="1" lang="en-US" altLang="ja-JP" sz="1200" b="1">
              <a:solidFill>
                <a:schemeClr val="bg1"/>
              </a:solidFill>
              <a:latin typeface="+mn-lt"/>
              <a:ea typeface="MS PGothic" panose="020B0600070205080204" pitchFamily="34" charset="-128"/>
              <a:cs typeface="Arial" panose="020B0604020202020204" pitchFamily="34" charset="0"/>
            </a:endParaRPr>
          </a:p>
        </p:txBody>
      </p:sp>
      <p:sp>
        <p:nvSpPr>
          <p:cNvPr id="10" name="Slide Number Placeholder 4">
            <a:extLst>
              <a:ext uri="{FF2B5EF4-FFF2-40B4-BE49-F238E27FC236}">
                <a16:creationId xmlns:a16="http://schemas.microsoft.com/office/drawing/2014/main" id="{71501CE1-1EAF-8849-99AA-46B0ABDDFE75}"/>
              </a:ext>
            </a:extLst>
          </p:cNvPr>
          <p:cNvSpPr>
            <a:spLocks noGrp="1"/>
          </p:cNvSpPr>
          <p:nvPr>
            <p:ph type="sldNum" sz="quarter" idx="4294967295"/>
          </p:nvPr>
        </p:nvSpPr>
        <p:spPr>
          <a:xfrm>
            <a:off x="8648700" y="4884738"/>
            <a:ext cx="495300" cy="274637"/>
          </a:xfrm>
          <a:prstGeom prst="rect">
            <a:avLst/>
          </a:prstGeom>
        </p:spPr>
        <p:txBody>
          <a:bodyPr>
            <a:noAutofit/>
          </a:bodyPr>
          <a:lstStyle/>
          <a:p>
            <a:fld id="{3945D0FD-48F1-4D72-80C5-FFB60B92A834}" type="slidenum">
              <a:rPr lang="en-US" sz="900" smtClean="0">
                <a:latin typeface="+mn-lt"/>
                <a:ea typeface="MS PGothic" panose="020B0600070205080204" pitchFamily="34" charset="-128"/>
              </a:rPr>
              <a:pPr/>
              <a:t>91</a:t>
            </a:fld>
            <a:endParaRPr lang="en-US" sz="900">
              <a:latin typeface="+mn-lt"/>
              <a:ea typeface="MS PGothic" panose="020B0600070205080204" pitchFamily="34" charset="-128"/>
            </a:endParaRPr>
          </a:p>
        </p:txBody>
      </p:sp>
    </p:spTree>
    <p:extLst>
      <p:ext uri="{BB962C8B-B14F-4D97-AF65-F5344CB8AC3E}">
        <p14:creationId xmlns:p14="http://schemas.microsoft.com/office/powerpoint/2010/main" val="2438846158"/>
      </p:ext>
    </p:extLst>
  </p:cSld>
  <p:clrMapOvr>
    <a:masterClrMapping/>
  </p:clrMapOvr>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B4E46717-193D-964E-B331-2B7326FCC372}"/>
              </a:ext>
            </a:extLst>
          </p:cNvPr>
          <p:cNvSpPr>
            <a:spLocks noGrp="1"/>
          </p:cNvSpPr>
          <p:nvPr>
            <p:ph type="title"/>
          </p:nvPr>
        </p:nvSpPr>
        <p:spPr/>
        <p:txBody>
          <a:bodyPr anchor="t"/>
          <a:lstStyle/>
          <a:p>
            <a:r>
              <a:rPr lang="en-US" err="1">
                <a:latin typeface="+mn-lt"/>
                <a:ea typeface="MS PGothic" panose="020B0600070205080204" pitchFamily="34" charset="-128"/>
              </a:rPr>
              <a:t>StackWise</a:t>
            </a:r>
            <a:r>
              <a:rPr lang="en-US">
                <a:latin typeface="+mn-lt"/>
                <a:ea typeface="MS PGothic" panose="020B0600070205080204" pitchFamily="34" charset="-128"/>
              </a:rPr>
              <a:t> Virtual</a:t>
            </a:r>
          </a:p>
        </p:txBody>
      </p:sp>
      <p:sp>
        <p:nvSpPr>
          <p:cNvPr id="10" name="Text Placeholder 4">
            <a:extLst>
              <a:ext uri="{FF2B5EF4-FFF2-40B4-BE49-F238E27FC236}">
                <a16:creationId xmlns:a16="http://schemas.microsoft.com/office/drawing/2014/main" id="{0A023D89-F43F-4A80-8B98-67798BEBCB83}"/>
              </a:ext>
            </a:extLst>
          </p:cNvPr>
          <p:cNvSpPr>
            <a:spLocks noGrp="1"/>
          </p:cNvSpPr>
          <p:nvPr>
            <p:ph type="body" sz="quarter" idx="11"/>
          </p:nvPr>
        </p:nvSpPr>
        <p:spPr/>
        <p:txBody>
          <a:bodyPr anchor="b"/>
          <a:lstStyle/>
          <a:p>
            <a:r>
              <a:rPr lang="ja-JP" altLang="en-US" sz="1600">
                <a:ea typeface="MS PGothic" panose="020B0600070205080204" pitchFamily="34" charset="-128"/>
              </a:rPr>
              <a:t>障害時の動作確認　</a:t>
            </a:r>
            <a:r>
              <a:rPr lang="en-US" altLang="ja-JP" sz="1600">
                <a:ea typeface="MS PGothic" panose="020B0600070205080204" pitchFamily="34" charset="-128"/>
              </a:rPr>
              <a:t>2 - 2 </a:t>
            </a:r>
            <a:r>
              <a:rPr kumimoji="1" lang="en-US" altLang="ja-JP" sz="1600">
                <a:ea typeface="MS PGothic" panose="020B0600070205080204" pitchFamily="34" charset="-128"/>
              </a:rPr>
              <a:t>Standby </a:t>
            </a:r>
            <a:r>
              <a:rPr kumimoji="1" lang="ja-JP" altLang="en-US" sz="1600">
                <a:ea typeface="MS PGothic" panose="020B0600070205080204" pitchFamily="34" charset="-128"/>
              </a:rPr>
              <a:t>電源断</a:t>
            </a:r>
            <a:endParaRPr lang="en-US" altLang="ja-JP" sz="1600">
              <a:ea typeface="MS PGothic" panose="020B0600070205080204" pitchFamily="34" charset="-128"/>
            </a:endParaRPr>
          </a:p>
        </p:txBody>
      </p:sp>
      <p:sp>
        <p:nvSpPr>
          <p:cNvPr id="6" name="Text Placeholder 5">
            <a:extLst>
              <a:ext uri="{FF2B5EF4-FFF2-40B4-BE49-F238E27FC236}">
                <a16:creationId xmlns:a16="http://schemas.microsoft.com/office/drawing/2014/main" id="{AD0CEF74-413B-8F45-AD7F-1418652859F4}"/>
              </a:ext>
            </a:extLst>
          </p:cNvPr>
          <p:cNvSpPr>
            <a:spLocks noGrp="1"/>
          </p:cNvSpPr>
          <p:nvPr>
            <p:ph type="body" sz="quarter" idx="12"/>
          </p:nvPr>
        </p:nvSpPr>
        <p:spPr/>
        <p:txBody>
          <a:bodyPr/>
          <a:lstStyle/>
          <a:p>
            <a:r>
              <a:rPr lang="en-US">
                <a:ea typeface="MS PGothic" panose="020B0600070205080204" pitchFamily="34" charset="-128"/>
              </a:rPr>
              <a:t>3.1  Stack</a:t>
            </a:r>
          </a:p>
        </p:txBody>
      </p:sp>
      <p:sp>
        <p:nvSpPr>
          <p:cNvPr id="7" name="正方形/長方形 6">
            <a:extLst>
              <a:ext uri="{FF2B5EF4-FFF2-40B4-BE49-F238E27FC236}">
                <a16:creationId xmlns:a16="http://schemas.microsoft.com/office/drawing/2014/main" id="{B4AD1877-E4A6-4590-99E3-F06EFE464723}"/>
              </a:ext>
            </a:extLst>
          </p:cNvPr>
          <p:cNvSpPr/>
          <p:nvPr/>
        </p:nvSpPr>
        <p:spPr>
          <a:xfrm>
            <a:off x="226171" y="1450048"/>
            <a:ext cx="8422529" cy="3630289"/>
          </a:xfrm>
          <a:prstGeom prst="rect">
            <a:avLst/>
          </a:prstGeom>
          <a:solidFill>
            <a:schemeClr val="bg2">
              <a:lumMod val="95000"/>
            </a:schemeClr>
          </a:solidFill>
          <a:ln>
            <a:noFill/>
          </a:ln>
        </p:spPr>
        <p:style>
          <a:lnRef idx="0">
            <a:scrgbClr r="0" g="0" b="0"/>
          </a:lnRef>
          <a:fillRef idx="0">
            <a:scrgbClr r="0" g="0" b="0"/>
          </a:fillRef>
          <a:effectRef idx="0">
            <a:scrgbClr r="0" g="0" b="0"/>
          </a:effectRef>
          <a:fontRef idx="minor">
            <a:schemeClr val="accent4"/>
          </a:fontRef>
        </p:style>
        <p:txBody>
          <a:bodyPr wrap="square">
            <a:noAutofit/>
          </a:bodyPr>
          <a:lstStyle/>
          <a:p>
            <a:r>
              <a:rPr lang="en-US" altLang="ja-JP" sz="450">
                <a:solidFill>
                  <a:schemeClr val="accent4">
                    <a:lumMod val="50000"/>
                  </a:schemeClr>
                </a:solidFill>
                <a:ea typeface="MS PGothic" panose="020B0600070205080204" pitchFamily="34" charset="-128"/>
              </a:rPr>
              <a:t>*Dec 21 04:53:26.938: %PMAN-5-EXITACTION: Switch 1 R0/0: </a:t>
            </a:r>
            <a:r>
              <a:rPr lang="en-US" altLang="ja-JP" sz="450" err="1">
                <a:solidFill>
                  <a:schemeClr val="accent4">
                    <a:lumMod val="50000"/>
                  </a:schemeClr>
                </a:solidFill>
                <a:ea typeface="MS PGothic" panose="020B0600070205080204" pitchFamily="34" charset="-128"/>
              </a:rPr>
              <a:t>pvp</a:t>
            </a:r>
            <a:r>
              <a:rPr lang="en-US" altLang="ja-JP" sz="450">
                <a:solidFill>
                  <a:schemeClr val="accent4">
                    <a:lumMod val="50000"/>
                  </a:schemeClr>
                </a:solidFill>
                <a:ea typeface="MS PGothic" panose="020B0600070205080204" pitchFamily="34" charset="-128"/>
              </a:rPr>
              <a:t>: Process manager is exiting:</a:t>
            </a:r>
          </a:p>
          <a:p>
            <a:r>
              <a:rPr lang="en-US" altLang="ja-JP" sz="450">
                <a:solidFill>
                  <a:schemeClr val="accent4">
                    <a:lumMod val="50000"/>
                  </a:schemeClr>
                </a:solidFill>
                <a:ea typeface="MS PGothic" panose="020B0600070205080204" pitchFamily="34" charset="-128"/>
              </a:rPr>
              <a:t>*Dec 21 04:54:56.985: %FED_PM-3-FRU_SWITCH_TIMEOUT: Switch 1 R0/0: fed: </a:t>
            </a:r>
            <a:r>
              <a:rPr lang="en-US" altLang="ja-JP" sz="450" err="1">
                <a:solidFill>
                  <a:schemeClr val="accent4">
                    <a:lumMod val="50000"/>
                  </a:schemeClr>
                </a:solidFill>
                <a:ea typeface="MS PGothic" panose="020B0600070205080204" pitchFamily="34" charset="-128"/>
              </a:rPr>
              <a:t>Transeiver</a:t>
            </a:r>
            <a:r>
              <a:rPr lang="en-US" altLang="ja-JP" sz="450">
                <a:solidFill>
                  <a:schemeClr val="accent4">
                    <a:lumMod val="50000"/>
                  </a:schemeClr>
                </a:solidFill>
                <a:ea typeface="MS PGothic" panose="020B0600070205080204" pitchFamily="34" charset="-128"/>
              </a:rPr>
              <a:t> update timed out. Remove and re-insert all FRUs in this switch to recover.</a:t>
            </a:r>
          </a:p>
          <a:p>
            <a:r>
              <a:rPr lang="en-US" altLang="ja-JP" sz="450">
                <a:solidFill>
                  <a:schemeClr val="accent4">
                    <a:lumMod val="50000"/>
                  </a:schemeClr>
                </a:solidFill>
                <a:ea typeface="MS PGothic" panose="020B0600070205080204" pitchFamily="34" charset="-128"/>
              </a:rPr>
              <a:t>*Dec 21 04:54:57.309: %NIF_MGR-6-PORT_LINK_UP: Switch 1 R0/0: </a:t>
            </a:r>
            <a:r>
              <a:rPr lang="en-US" altLang="ja-JP" sz="450" err="1">
                <a:solidFill>
                  <a:schemeClr val="accent4">
                    <a:lumMod val="50000"/>
                  </a:schemeClr>
                </a:solidFill>
                <a:ea typeface="MS PGothic" panose="020B0600070205080204" pitchFamily="34" charset="-128"/>
              </a:rPr>
              <a:t>nif_mgr</a:t>
            </a:r>
            <a:r>
              <a:rPr lang="en-US" altLang="ja-JP" sz="450">
                <a:solidFill>
                  <a:schemeClr val="accent4">
                    <a:lumMod val="50000"/>
                  </a:schemeClr>
                </a:solidFill>
                <a:ea typeface="MS PGothic" panose="020B0600070205080204" pitchFamily="34" charset="-128"/>
              </a:rPr>
              <a:t>: Port 39 on front side stack link 0 is UP.</a:t>
            </a:r>
          </a:p>
          <a:p>
            <a:r>
              <a:rPr lang="en-US" altLang="ja-JP" sz="450">
                <a:solidFill>
                  <a:schemeClr val="accent4">
                    <a:lumMod val="50000"/>
                  </a:schemeClr>
                </a:solidFill>
                <a:ea typeface="MS PGothic" panose="020B0600070205080204" pitchFamily="34" charset="-128"/>
              </a:rPr>
              <a:t>*Dec 21 04:54:57.309: %STACKMGR-6-STACK_LINK_CHANGE: Switch 1 R0/0: </a:t>
            </a:r>
            <a:r>
              <a:rPr lang="en-US" altLang="ja-JP" sz="450" err="1">
                <a:solidFill>
                  <a:schemeClr val="accent4">
                    <a:lumMod val="50000"/>
                  </a:schemeClr>
                </a:solidFill>
                <a:ea typeface="MS PGothic" panose="020B0600070205080204" pitchFamily="34" charset="-128"/>
              </a:rPr>
              <a:t>stack_mgr</a:t>
            </a:r>
            <a:r>
              <a:rPr lang="en-US" altLang="ja-JP" sz="450">
                <a:solidFill>
                  <a:schemeClr val="accent4">
                    <a:lumMod val="50000"/>
                  </a:schemeClr>
                </a:solidFill>
                <a:ea typeface="MS PGothic" panose="020B0600070205080204" pitchFamily="34" charset="-128"/>
              </a:rPr>
              <a:t>: Stack port 2 on Switch 1 is </a:t>
            </a:r>
            <a:r>
              <a:rPr lang="en-US" altLang="ja-JP" sz="450" err="1">
                <a:solidFill>
                  <a:schemeClr val="accent4">
                    <a:lumMod val="50000"/>
                  </a:schemeClr>
                </a:solidFill>
                <a:ea typeface="MS PGothic" panose="020B0600070205080204" pitchFamily="34" charset="-128"/>
              </a:rPr>
              <a:t>nocable</a:t>
            </a:r>
            <a:endParaRPr lang="en-US" altLang="ja-JP" sz="450">
              <a:solidFill>
                <a:schemeClr val="accent4">
                  <a:lumMod val="50000"/>
                </a:schemeClr>
              </a:solidFill>
              <a:ea typeface="MS PGothic" panose="020B0600070205080204" pitchFamily="34" charset="-128"/>
            </a:endParaRPr>
          </a:p>
          <a:p>
            <a:r>
              <a:rPr lang="en-US" altLang="ja-JP" sz="450">
                <a:solidFill>
                  <a:schemeClr val="accent4">
                    <a:lumMod val="50000"/>
                  </a:schemeClr>
                </a:solidFill>
                <a:ea typeface="MS PGothic" panose="020B0600070205080204" pitchFamily="34" charset="-128"/>
              </a:rPr>
              <a:t>*Dec 21 04:54:57.309: %NIF_MGR-6-PORT_CONN_PENDING: Switch 1 R0/0: </a:t>
            </a:r>
            <a:r>
              <a:rPr lang="en-US" altLang="ja-JP" sz="450" err="1">
                <a:solidFill>
                  <a:schemeClr val="accent4">
                    <a:lumMod val="50000"/>
                  </a:schemeClr>
                </a:solidFill>
                <a:ea typeface="MS PGothic" panose="020B0600070205080204" pitchFamily="34" charset="-128"/>
              </a:rPr>
              <a:t>nif_mgr</a:t>
            </a:r>
            <a:r>
              <a:rPr lang="en-US" altLang="ja-JP" sz="450">
                <a:solidFill>
                  <a:schemeClr val="accent4">
                    <a:lumMod val="50000"/>
                  </a:schemeClr>
                </a:solidFill>
                <a:ea typeface="MS PGothic" panose="020B0600070205080204" pitchFamily="34" charset="-128"/>
              </a:rPr>
              <a:t>: Port 39 on front side stack link 0 connection is PENDING.</a:t>
            </a:r>
          </a:p>
          <a:p>
            <a:r>
              <a:rPr lang="en-US" altLang="ja-JP" sz="450">
                <a:solidFill>
                  <a:schemeClr val="accent4">
                    <a:lumMod val="50000"/>
                  </a:schemeClr>
                </a:solidFill>
                <a:ea typeface="MS PGothic" panose="020B0600070205080204" pitchFamily="34" charset="-128"/>
              </a:rPr>
              <a:t>*Dec 21 04:54:57.309: %NIF_MGR-6-PORT_CONNECTION_STATUS_CHANGE: Switch 1 R0/0: </a:t>
            </a:r>
            <a:r>
              <a:rPr lang="en-US" altLang="ja-JP" sz="450" err="1">
                <a:solidFill>
                  <a:schemeClr val="accent4">
                    <a:lumMod val="50000"/>
                  </a:schemeClr>
                </a:solidFill>
                <a:ea typeface="MS PGothic" panose="020B0600070205080204" pitchFamily="34" charset="-128"/>
              </a:rPr>
              <a:t>nif_mgr</a:t>
            </a:r>
            <a:r>
              <a:rPr lang="en-US" altLang="ja-JP" sz="450">
                <a:solidFill>
                  <a:schemeClr val="accent4">
                    <a:lumMod val="50000"/>
                  </a:schemeClr>
                </a:solidFill>
                <a:ea typeface="MS PGothic" panose="020B0600070205080204" pitchFamily="34" charset="-128"/>
              </a:rPr>
              <a:t>: PORT lpn:39 changed state from Pending to Ready.</a:t>
            </a:r>
          </a:p>
          <a:p>
            <a:r>
              <a:rPr lang="en-US" altLang="ja-JP" sz="450">
                <a:solidFill>
                  <a:schemeClr val="accent4">
                    <a:lumMod val="50000"/>
                  </a:schemeClr>
                </a:solidFill>
                <a:ea typeface="MS PGothic" panose="020B0600070205080204" pitchFamily="34" charset="-128"/>
              </a:rPr>
              <a:t>*Dec 21 04:54:57.309: %STACKMGR-6-STACK_LINK_CHANGE: Switch 1 R0/0: </a:t>
            </a:r>
            <a:r>
              <a:rPr lang="en-US" altLang="ja-JP" sz="450" err="1">
                <a:solidFill>
                  <a:schemeClr val="accent4">
                    <a:lumMod val="50000"/>
                  </a:schemeClr>
                </a:solidFill>
                <a:ea typeface="MS PGothic" panose="020B0600070205080204" pitchFamily="34" charset="-128"/>
              </a:rPr>
              <a:t>stack_mgr</a:t>
            </a:r>
            <a:r>
              <a:rPr lang="en-US" altLang="ja-JP" sz="450">
                <a:solidFill>
                  <a:schemeClr val="accent4">
                    <a:lumMod val="50000"/>
                  </a:schemeClr>
                </a:solidFill>
                <a:ea typeface="MS PGothic" panose="020B0600070205080204" pitchFamily="34" charset="-128"/>
              </a:rPr>
              <a:t>: Stack port 1 on Switch 1 is down</a:t>
            </a:r>
          </a:p>
          <a:p>
            <a:r>
              <a:rPr lang="en-US" altLang="ja-JP" sz="450">
                <a:solidFill>
                  <a:schemeClr val="accent4">
                    <a:lumMod val="50000"/>
                  </a:schemeClr>
                </a:solidFill>
                <a:ea typeface="MS PGothic" panose="020B0600070205080204" pitchFamily="34" charset="-128"/>
              </a:rPr>
              <a:t>*Dec 21 04:54:57.309: %NIF_MGR-6-PORT_CONN_READY: Switch 1 R0/0: </a:t>
            </a:r>
            <a:r>
              <a:rPr lang="en-US" altLang="ja-JP" sz="450" err="1">
                <a:solidFill>
                  <a:schemeClr val="accent4">
                    <a:lumMod val="50000"/>
                  </a:schemeClr>
                </a:solidFill>
                <a:ea typeface="MS PGothic" panose="020B0600070205080204" pitchFamily="34" charset="-128"/>
              </a:rPr>
              <a:t>nif_mgr</a:t>
            </a:r>
            <a:r>
              <a:rPr lang="en-US" altLang="ja-JP" sz="450">
                <a:solidFill>
                  <a:schemeClr val="accent4">
                    <a:lumMod val="50000"/>
                  </a:schemeClr>
                </a:solidFill>
                <a:ea typeface="MS PGothic" panose="020B0600070205080204" pitchFamily="34" charset="-128"/>
              </a:rPr>
              <a:t>: Port 39 on front side stack link 0 connection is READY.</a:t>
            </a:r>
          </a:p>
          <a:p>
            <a:r>
              <a:rPr lang="en-US" altLang="ja-JP" sz="450">
                <a:solidFill>
                  <a:schemeClr val="accent4">
                    <a:lumMod val="50000"/>
                  </a:schemeClr>
                </a:solidFill>
                <a:ea typeface="MS PGothic" panose="020B0600070205080204" pitchFamily="34" charset="-128"/>
              </a:rPr>
              <a:t>*Dec 21 04:54:57.309: %STACKMGR-1-DUAL_ACTIVE_CFG_MSG: Switch 1 R0/0: </a:t>
            </a:r>
            <a:r>
              <a:rPr lang="en-US" altLang="ja-JP" sz="450" err="1">
                <a:solidFill>
                  <a:schemeClr val="accent4">
                    <a:lumMod val="50000"/>
                  </a:schemeClr>
                </a:solidFill>
                <a:ea typeface="MS PGothic" panose="020B0600070205080204" pitchFamily="34" charset="-128"/>
              </a:rPr>
              <a:t>stack_mgr</a:t>
            </a:r>
            <a:r>
              <a:rPr lang="en-US" altLang="ja-JP" sz="450">
                <a:solidFill>
                  <a:schemeClr val="accent4">
                    <a:lumMod val="50000"/>
                  </a:schemeClr>
                </a:solidFill>
                <a:ea typeface="MS PGothic" panose="020B0600070205080204" pitchFamily="34" charset="-128"/>
              </a:rPr>
              <a:t>: Dual Active Detection link is available now</a:t>
            </a:r>
          </a:p>
          <a:p>
            <a:r>
              <a:rPr lang="en-US" altLang="ja-JP" sz="450">
                <a:solidFill>
                  <a:schemeClr val="accent4">
                    <a:lumMod val="50000"/>
                  </a:schemeClr>
                </a:solidFill>
                <a:ea typeface="MS PGothic" panose="020B0600070205080204" pitchFamily="34" charset="-128"/>
              </a:rPr>
              <a:t>*Dec 21 04:54:57.309: %NIF_MGR-6-STACK_LINK_UP: Switch 1 R0/0: </a:t>
            </a:r>
            <a:r>
              <a:rPr lang="en-US" altLang="ja-JP" sz="450" err="1">
                <a:solidFill>
                  <a:schemeClr val="accent4">
                    <a:lumMod val="50000"/>
                  </a:schemeClr>
                </a:solidFill>
                <a:ea typeface="MS PGothic" panose="020B0600070205080204" pitchFamily="34" charset="-128"/>
              </a:rPr>
              <a:t>nif_mgr</a:t>
            </a:r>
            <a:r>
              <a:rPr lang="en-US" altLang="ja-JP" sz="450">
                <a:solidFill>
                  <a:schemeClr val="accent4">
                    <a:lumMod val="50000"/>
                  </a:schemeClr>
                </a:solidFill>
                <a:ea typeface="MS PGothic" panose="020B0600070205080204" pitchFamily="34" charset="-128"/>
              </a:rPr>
              <a:t>: Front side stack link 0 is UP.</a:t>
            </a:r>
          </a:p>
          <a:p>
            <a:r>
              <a:rPr lang="en-US" altLang="ja-JP" sz="450">
                <a:solidFill>
                  <a:schemeClr val="accent4">
                    <a:lumMod val="50000"/>
                  </a:schemeClr>
                </a:solidFill>
                <a:ea typeface="MS PGothic" panose="020B0600070205080204" pitchFamily="34" charset="-128"/>
              </a:rPr>
              <a:t>*Dec 21 04:54:57.309: %STACKMGR-6-STACK_LINK_CHANGE: Switch 1 R0/0: </a:t>
            </a:r>
            <a:r>
              <a:rPr lang="en-US" altLang="ja-JP" sz="450" err="1">
                <a:solidFill>
                  <a:schemeClr val="accent4">
                    <a:lumMod val="50000"/>
                  </a:schemeClr>
                </a:solidFill>
                <a:ea typeface="MS PGothic" panose="020B0600070205080204" pitchFamily="34" charset="-128"/>
              </a:rPr>
              <a:t>stack_mgr</a:t>
            </a:r>
            <a:r>
              <a:rPr lang="en-US" altLang="ja-JP" sz="450">
                <a:solidFill>
                  <a:schemeClr val="accent4">
                    <a:lumMod val="50000"/>
                  </a:schemeClr>
                </a:solidFill>
                <a:ea typeface="MS PGothic" panose="020B0600070205080204" pitchFamily="34" charset="-128"/>
              </a:rPr>
              <a:t>: Stack port 1 on Switch 1 is up</a:t>
            </a:r>
          </a:p>
          <a:p>
            <a:r>
              <a:rPr lang="en-US" altLang="ja-JP" sz="450">
                <a:solidFill>
                  <a:schemeClr val="accent4">
                    <a:lumMod val="50000"/>
                  </a:schemeClr>
                </a:solidFill>
                <a:ea typeface="MS PGothic" panose="020B0600070205080204" pitchFamily="34" charset="-128"/>
              </a:rPr>
              <a:t>*Dec 21 04:54:57.309: %STACKMGR-6-SWITCH_ADDED: Switch 1 R0/0: </a:t>
            </a:r>
            <a:r>
              <a:rPr lang="en-US" altLang="ja-JP" sz="450" err="1">
                <a:solidFill>
                  <a:schemeClr val="accent4">
                    <a:lumMod val="50000"/>
                  </a:schemeClr>
                </a:solidFill>
                <a:ea typeface="MS PGothic" panose="020B0600070205080204" pitchFamily="34" charset="-128"/>
              </a:rPr>
              <a:t>stack_mgr</a:t>
            </a:r>
            <a:r>
              <a:rPr lang="en-US" altLang="ja-JP" sz="450">
                <a:solidFill>
                  <a:schemeClr val="accent4">
                    <a:lumMod val="50000"/>
                  </a:schemeClr>
                </a:solidFill>
                <a:ea typeface="MS PGothic" panose="020B0600070205080204" pitchFamily="34" charset="-128"/>
              </a:rPr>
              <a:t>: Switch 1 has been added to the stack.</a:t>
            </a:r>
          </a:p>
          <a:p>
            <a:r>
              <a:rPr lang="en-US" altLang="ja-JP" sz="450">
                <a:solidFill>
                  <a:schemeClr val="accent4">
                    <a:lumMod val="50000"/>
                  </a:schemeClr>
                </a:solidFill>
                <a:ea typeface="MS PGothic" panose="020B0600070205080204" pitchFamily="34" charset="-128"/>
              </a:rPr>
              <a:t>*Dec 21 04:54:57.309: %STACKMGR-6-SWITCH_ADDED: Switch 1 R0/0: </a:t>
            </a:r>
            <a:r>
              <a:rPr lang="en-US" altLang="ja-JP" sz="450" err="1">
                <a:solidFill>
                  <a:schemeClr val="accent4">
                    <a:lumMod val="50000"/>
                  </a:schemeClr>
                </a:solidFill>
                <a:ea typeface="MS PGothic" panose="020B0600070205080204" pitchFamily="34" charset="-128"/>
              </a:rPr>
              <a:t>stack_mgr</a:t>
            </a:r>
            <a:r>
              <a:rPr lang="en-US" altLang="ja-JP" sz="450">
                <a:solidFill>
                  <a:schemeClr val="accent4">
                    <a:lumMod val="50000"/>
                  </a:schemeClr>
                </a:solidFill>
                <a:ea typeface="MS PGothic" panose="020B0600070205080204" pitchFamily="34" charset="-128"/>
              </a:rPr>
              <a:t>: Switch 1 has been added to the stack.</a:t>
            </a:r>
          </a:p>
          <a:p>
            <a:r>
              <a:rPr lang="en-US" altLang="ja-JP" sz="450">
                <a:solidFill>
                  <a:schemeClr val="accent4">
                    <a:lumMod val="50000"/>
                  </a:schemeClr>
                </a:solidFill>
                <a:ea typeface="MS PGothic" panose="020B0600070205080204" pitchFamily="34" charset="-128"/>
              </a:rPr>
              <a:t>*Dec 21 04:54:58.108: %STACKMGR-1-DUAL_ACTIVE_CFG_MSG: Switch 1 R0/0: </a:t>
            </a:r>
            <a:r>
              <a:rPr lang="en-US" altLang="ja-JP" sz="450" err="1">
                <a:solidFill>
                  <a:schemeClr val="accent4">
                    <a:lumMod val="50000"/>
                  </a:schemeClr>
                </a:solidFill>
                <a:ea typeface="MS PGothic" panose="020B0600070205080204" pitchFamily="34" charset="-128"/>
              </a:rPr>
              <a:t>stack_mgr</a:t>
            </a:r>
            <a:r>
              <a:rPr lang="en-US" altLang="ja-JP" sz="450">
                <a:solidFill>
                  <a:schemeClr val="accent4">
                    <a:lumMod val="50000"/>
                  </a:schemeClr>
                </a:solidFill>
                <a:ea typeface="MS PGothic" panose="020B0600070205080204" pitchFamily="34" charset="-128"/>
              </a:rPr>
              <a:t>: Dual Active Detection link is available now</a:t>
            </a:r>
          </a:p>
          <a:p>
            <a:r>
              <a:rPr lang="en-US" altLang="ja-JP" sz="450">
                <a:solidFill>
                  <a:schemeClr val="accent4">
                    <a:lumMod val="50000"/>
                  </a:schemeClr>
                </a:solidFill>
                <a:ea typeface="MS PGothic" panose="020B0600070205080204" pitchFamily="34" charset="-128"/>
              </a:rPr>
              <a:t>*Dec 21 04:54:58.654: %LINK-3-UPDOWN: Interface TenGigabitEthernet1/1/1, changed state to down</a:t>
            </a:r>
          </a:p>
          <a:p>
            <a:r>
              <a:rPr lang="en-US" altLang="ja-JP" sz="450">
                <a:solidFill>
                  <a:schemeClr val="accent4">
                    <a:lumMod val="50000"/>
                  </a:schemeClr>
                </a:solidFill>
                <a:ea typeface="MS PGothic" panose="020B0600070205080204" pitchFamily="34" charset="-128"/>
              </a:rPr>
              <a:t>*Dec 21 04:54:58.655: %LINK-3-UPDOWN: Interface TenGigabitEthernet1/1/2, changed state to down</a:t>
            </a:r>
          </a:p>
          <a:p>
            <a:r>
              <a:rPr lang="en-US" altLang="ja-JP" sz="450">
                <a:solidFill>
                  <a:schemeClr val="accent4">
                    <a:lumMod val="50000"/>
                  </a:schemeClr>
                </a:solidFill>
                <a:ea typeface="MS PGothic" panose="020B0600070205080204" pitchFamily="34" charset="-128"/>
              </a:rPr>
              <a:t>*Dec 21 04:54:58.656: %LINK-3-UPDOWN: Interface TenGigabitEthernet1/1/3, changed state to down</a:t>
            </a:r>
          </a:p>
          <a:p>
            <a:r>
              <a:rPr lang="en-US" altLang="ja-JP" sz="450">
                <a:solidFill>
                  <a:schemeClr val="accent4">
                    <a:lumMod val="50000"/>
                  </a:schemeClr>
                </a:solidFill>
                <a:ea typeface="MS PGothic" panose="020B0600070205080204" pitchFamily="34" charset="-128"/>
              </a:rPr>
              <a:t>*Dec 21 04:54:58.656: %LINK-3-UPDOWN: Interface TenGigabitEthernet1/1/4, changed state to down</a:t>
            </a:r>
          </a:p>
          <a:p>
            <a:r>
              <a:rPr lang="en-US" altLang="ja-JP" sz="450">
                <a:solidFill>
                  <a:schemeClr val="accent4">
                    <a:lumMod val="50000"/>
                  </a:schemeClr>
                </a:solidFill>
                <a:ea typeface="MS PGothic" panose="020B0600070205080204" pitchFamily="34" charset="-128"/>
              </a:rPr>
              <a:t>*Dec 21 04:54:58.656: %LINK-3-UPDOWN: Interface TenGigabitEthernet1/1/5, changed state to down</a:t>
            </a:r>
          </a:p>
          <a:p>
            <a:r>
              <a:rPr lang="en-US" altLang="ja-JP" sz="450">
                <a:solidFill>
                  <a:schemeClr val="accent4">
                    <a:lumMod val="50000"/>
                  </a:schemeClr>
                </a:solidFill>
                <a:ea typeface="MS PGothic" panose="020B0600070205080204" pitchFamily="34" charset="-128"/>
              </a:rPr>
              <a:t>*Dec 21 04:54:58.656: %LINK-3-UPDOWN: Interface TenGigabitEthernet1/1/6, changed state to down</a:t>
            </a:r>
          </a:p>
          <a:p>
            <a:r>
              <a:rPr lang="en-US" altLang="ja-JP" sz="450">
                <a:solidFill>
                  <a:schemeClr val="accent4">
                    <a:lumMod val="50000"/>
                  </a:schemeClr>
                </a:solidFill>
                <a:ea typeface="MS PGothic" panose="020B0600070205080204" pitchFamily="34" charset="-128"/>
              </a:rPr>
              <a:t>*Dec 21 04:54:58.656: %LINK-3-UPDOWN: Interface TenGigabitEthernet1/1/7, changed state to down</a:t>
            </a:r>
          </a:p>
          <a:p>
            <a:r>
              <a:rPr lang="en-US" altLang="ja-JP" sz="450">
                <a:solidFill>
                  <a:schemeClr val="accent4">
                    <a:lumMod val="50000"/>
                  </a:schemeClr>
                </a:solidFill>
                <a:ea typeface="MS PGothic" panose="020B0600070205080204" pitchFamily="34" charset="-128"/>
              </a:rPr>
              <a:t>*Dec 21 04:54:58.656: %LINK-3-UPDOWN: Interface TenGigabitEthernet1/1/8, changed state to down</a:t>
            </a:r>
          </a:p>
          <a:p>
            <a:r>
              <a:rPr lang="en-US" altLang="ja-JP" sz="450">
                <a:solidFill>
                  <a:schemeClr val="accent4">
                    <a:lumMod val="50000"/>
                  </a:schemeClr>
                </a:solidFill>
                <a:ea typeface="MS PGothic" panose="020B0600070205080204" pitchFamily="34" charset="-128"/>
              </a:rPr>
              <a:t>*Dec 21 04:54:58.656: %LINK-3-UPDOWN: Interface FortyGigabitEthernet1/1/1, changed state to down</a:t>
            </a:r>
          </a:p>
          <a:p>
            <a:r>
              <a:rPr lang="en-US" altLang="ja-JP" sz="450">
                <a:solidFill>
                  <a:schemeClr val="accent4">
                    <a:lumMod val="50000"/>
                  </a:schemeClr>
                </a:solidFill>
                <a:ea typeface="MS PGothic" panose="020B0600070205080204" pitchFamily="34" charset="-128"/>
              </a:rPr>
              <a:t>*Dec 21 04:54:58.656: %LINK-3-UPDOWN: Interface FortyGigabitEthernet1/1/2, changed state to down</a:t>
            </a:r>
          </a:p>
          <a:p>
            <a:r>
              <a:rPr lang="en-US" altLang="ja-JP" sz="450">
                <a:solidFill>
                  <a:schemeClr val="accent4">
                    <a:lumMod val="50000"/>
                  </a:schemeClr>
                </a:solidFill>
                <a:ea typeface="MS PGothic" panose="020B0600070205080204" pitchFamily="34" charset="-128"/>
              </a:rPr>
              <a:t>*Dec 21 04:54:58.973: %IOSD_INFRA-6-IFS_DEVICE_OIR: Device usbflash0-1 added</a:t>
            </a:r>
          </a:p>
          <a:p>
            <a:r>
              <a:rPr lang="en-US" altLang="ja-JP" sz="450">
                <a:solidFill>
                  <a:schemeClr val="accent4">
                    <a:lumMod val="50000"/>
                  </a:schemeClr>
                </a:solidFill>
                <a:ea typeface="MS PGothic" panose="020B0600070205080204" pitchFamily="34" charset="-128"/>
              </a:rPr>
              <a:t>*Dec 21 04:54:59.344: %HMANRP-6-HMAN_IOS_CHANNEL_INFO: HMAN-IOS channel event for switch 1: EMP_RELAY: Channel UP!</a:t>
            </a:r>
          </a:p>
          <a:p>
            <a:r>
              <a:rPr lang="en-US" altLang="ja-JP" sz="450">
                <a:solidFill>
                  <a:schemeClr val="accent4">
                    <a:lumMod val="50000"/>
                  </a:schemeClr>
                </a:solidFill>
                <a:ea typeface="MS PGothic" panose="020B0600070205080204" pitchFamily="34" charset="-128"/>
              </a:rPr>
              <a:t>*Dec 21 04:54:59.345: %HMANRP-6-EMP_NO_ELECTION_INFO: Could not elect active EMP switch, setting </a:t>
            </a:r>
            <a:r>
              <a:rPr lang="en-US" altLang="ja-JP" sz="450" err="1">
                <a:solidFill>
                  <a:schemeClr val="accent4">
                    <a:lumMod val="50000"/>
                  </a:schemeClr>
                </a:solidFill>
                <a:ea typeface="MS PGothic" panose="020B0600070205080204" pitchFamily="34" charset="-128"/>
              </a:rPr>
              <a:t>emp</a:t>
            </a:r>
            <a:r>
              <a:rPr lang="en-US" altLang="ja-JP" sz="450">
                <a:solidFill>
                  <a:schemeClr val="accent4">
                    <a:lumMod val="50000"/>
                  </a:schemeClr>
                </a:solidFill>
                <a:ea typeface="MS PGothic" panose="020B0600070205080204" pitchFamily="34" charset="-128"/>
              </a:rPr>
              <a:t> active switch to 0: EMP_RELAY: Could not elect switch with </a:t>
            </a:r>
            <a:r>
              <a:rPr lang="en-US" altLang="ja-JP" sz="450" err="1">
                <a:solidFill>
                  <a:schemeClr val="accent4">
                    <a:lumMod val="50000"/>
                  </a:schemeClr>
                </a:solidFill>
                <a:ea typeface="MS PGothic" panose="020B0600070205080204" pitchFamily="34" charset="-128"/>
              </a:rPr>
              <a:t>mgmt</a:t>
            </a:r>
            <a:r>
              <a:rPr lang="en-US" altLang="ja-JP" sz="450">
                <a:solidFill>
                  <a:schemeClr val="accent4">
                    <a:lumMod val="50000"/>
                  </a:schemeClr>
                </a:solidFill>
                <a:ea typeface="MS PGothic" panose="020B0600070205080204" pitchFamily="34" charset="-128"/>
              </a:rPr>
              <a:t> port UP</a:t>
            </a:r>
          </a:p>
          <a:p>
            <a:r>
              <a:rPr lang="en-US" altLang="ja-JP" sz="450">
                <a:solidFill>
                  <a:schemeClr val="accent4">
                    <a:lumMod val="50000"/>
                  </a:schemeClr>
                </a:solidFill>
                <a:ea typeface="MS PGothic" panose="020B0600070205080204" pitchFamily="34" charset="-128"/>
              </a:rPr>
              <a:t>*Dec 21 04:55:02.528: %PLATFORM_PM-6-MODULE_INSERTED: SFP module inserted with interface name Te1/0/3</a:t>
            </a:r>
          </a:p>
          <a:p>
            <a:r>
              <a:rPr lang="en-US" altLang="ja-JP" sz="450">
                <a:solidFill>
                  <a:schemeClr val="accent4">
                    <a:lumMod val="50000"/>
                  </a:schemeClr>
                </a:solidFill>
                <a:ea typeface="MS PGothic" panose="020B0600070205080204" pitchFamily="34" charset="-128"/>
              </a:rPr>
              <a:t>*Dec 21 04:55:05.476: %PLATFORM_PM-6-MODULE_INSERTED: SFP module inserted with interface name Te1/0/4</a:t>
            </a:r>
          </a:p>
          <a:p>
            <a:r>
              <a:rPr lang="en-US" altLang="ja-JP" sz="450">
                <a:solidFill>
                  <a:schemeClr val="accent4">
                    <a:lumMod val="50000"/>
                  </a:schemeClr>
                </a:solidFill>
                <a:ea typeface="MS PGothic" panose="020B0600070205080204" pitchFamily="34" charset="-128"/>
              </a:rPr>
              <a:t>*Dec 21 04:55:25.973: %PLATFORM_PM-6-FRULINK_INSERTED: 2x40G uplink module inserted in the switch 1 slot 1</a:t>
            </a:r>
          </a:p>
          <a:p>
            <a:r>
              <a:rPr lang="en-US" altLang="ja-JP" sz="450">
                <a:solidFill>
                  <a:schemeClr val="accent4">
                    <a:lumMod val="50000"/>
                  </a:schemeClr>
                </a:solidFill>
                <a:ea typeface="MS PGothic" panose="020B0600070205080204" pitchFamily="34" charset="-128"/>
              </a:rPr>
              <a:t>*Dec 21 04:55:26.170: %PLATFORM_PM-6-MODULE_INSERTED: SFP module inserted with interface name Te1/0/1</a:t>
            </a:r>
          </a:p>
          <a:p>
            <a:r>
              <a:rPr lang="en-US" altLang="ja-JP" sz="450">
                <a:solidFill>
                  <a:schemeClr val="accent4">
                    <a:lumMod val="50000"/>
                  </a:schemeClr>
                </a:solidFill>
                <a:ea typeface="MS PGothic" panose="020B0600070205080204" pitchFamily="34" charset="-128"/>
              </a:rPr>
              <a:t>*Dec 21 04:55:26.171: %PLATFORM_PM-6-MODULE_INSERTED: SFP module inserted with interface name Te1/0/2</a:t>
            </a:r>
          </a:p>
          <a:p>
            <a:r>
              <a:rPr lang="en-US" altLang="ja-JP" sz="450">
                <a:solidFill>
                  <a:schemeClr val="accent4">
                    <a:lumMod val="50000"/>
                  </a:schemeClr>
                </a:solidFill>
                <a:ea typeface="MS PGothic" panose="020B0600070205080204" pitchFamily="34" charset="-128"/>
              </a:rPr>
              <a:t>*Dec 21 04:55:27.343: %PLATFORM_PM-6-MODULE_INSERTED: SFP module inserted with interface name Te1/0/39</a:t>
            </a:r>
          </a:p>
          <a:p>
            <a:r>
              <a:rPr lang="en-US" altLang="ja-JP" sz="450">
                <a:solidFill>
                  <a:schemeClr val="accent4">
                    <a:lumMod val="50000"/>
                  </a:schemeClr>
                </a:solidFill>
                <a:ea typeface="MS PGothic" panose="020B0600070205080204" pitchFamily="34" charset="-128"/>
              </a:rPr>
              <a:t>*Dec 21 04:55:27.374: %PLATFORM_PM-6-MODULE_INSERTED: SFP module inserted with interface name Te1/0/40</a:t>
            </a:r>
          </a:p>
          <a:p>
            <a:r>
              <a:rPr lang="en-US" altLang="ja-JP" sz="450">
                <a:solidFill>
                  <a:schemeClr val="accent4">
                    <a:lumMod val="50000"/>
                  </a:schemeClr>
                </a:solidFill>
                <a:ea typeface="MS PGothic" panose="020B0600070205080204" pitchFamily="34" charset="-128"/>
              </a:rPr>
              <a:t>*Dec 21 04:55:28.171: %LINK-3-UPDOWN: Interface TenGigabitEthernet1/0/1, changed state to up</a:t>
            </a:r>
          </a:p>
          <a:p>
            <a:r>
              <a:rPr lang="en-US" altLang="ja-JP" sz="450">
                <a:solidFill>
                  <a:schemeClr val="accent4">
                    <a:lumMod val="50000"/>
                  </a:schemeClr>
                </a:solidFill>
                <a:ea typeface="MS PGothic" panose="020B0600070205080204" pitchFamily="34" charset="-128"/>
              </a:rPr>
              <a:t>*Dec 21 04:55:28.172: %LINK-3-UPDOWN: Interface TenGigabitEthernet1/0/2, changed state to up</a:t>
            </a:r>
          </a:p>
          <a:p>
            <a:r>
              <a:rPr lang="en-US" altLang="ja-JP" sz="450">
                <a:solidFill>
                  <a:schemeClr val="accent4">
                    <a:lumMod val="50000"/>
                  </a:schemeClr>
                </a:solidFill>
                <a:ea typeface="MS PGothic" panose="020B0600070205080204" pitchFamily="34" charset="-128"/>
              </a:rPr>
              <a:t>*Dec 21 04:55:29.171: %LINEPROTO-5-UPDOWN: Line protocol on Interface TenGigabitEthernet1/0/1, changed state to up</a:t>
            </a:r>
          </a:p>
          <a:p>
            <a:r>
              <a:rPr lang="en-US" altLang="ja-JP" sz="450">
                <a:solidFill>
                  <a:schemeClr val="accent4">
                    <a:lumMod val="50000"/>
                  </a:schemeClr>
                </a:solidFill>
                <a:ea typeface="MS PGothic" panose="020B0600070205080204" pitchFamily="34" charset="-128"/>
              </a:rPr>
              <a:t>*Dec 21 04:55:29.171: %LINEPROTO-5-UPDOWN: Line protocol on Interface TenGigabitEthernet1/0/2, changed state to up</a:t>
            </a:r>
          </a:p>
          <a:p>
            <a:r>
              <a:rPr lang="en-US" altLang="ja-JP" sz="450">
                <a:solidFill>
                  <a:schemeClr val="accent4">
                    <a:lumMod val="50000"/>
                  </a:schemeClr>
                </a:solidFill>
                <a:ea typeface="MS PGothic" panose="020B0600070205080204" pitchFamily="34" charset="-128"/>
              </a:rPr>
              <a:t>*Dec 21 04:55:29.373: %LINK-3-UPDOWN: Interface TenGigabitEthernet1/0/39, changed state to up</a:t>
            </a:r>
          </a:p>
          <a:p>
            <a:r>
              <a:rPr lang="en-US" altLang="ja-JP" sz="450">
                <a:solidFill>
                  <a:schemeClr val="accent4">
                    <a:lumMod val="50000"/>
                  </a:schemeClr>
                </a:solidFill>
                <a:ea typeface="MS PGothic" panose="020B0600070205080204" pitchFamily="34" charset="-128"/>
              </a:rPr>
              <a:t>*Dec 21 04:55:29.375: %LINK-3-UPDOWN: Interface TenGigabitEthernet1/0/40, changed state to up</a:t>
            </a:r>
          </a:p>
          <a:p>
            <a:r>
              <a:rPr lang="en-US" altLang="ja-JP" sz="450">
                <a:solidFill>
                  <a:schemeClr val="accent4">
                    <a:lumMod val="50000"/>
                  </a:schemeClr>
                </a:solidFill>
                <a:ea typeface="MS PGothic" panose="020B0600070205080204" pitchFamily="34" charset="-128"/>
              </a:rPr>
              <a:t>*Dec 21 04:55:30.373: %LINEPROTO-5-UPDOWN: Line protocol on Interface TenGigabitEthernet1/0/39, changed state to up</a:t>
            </a:r>
          </a:p>
          <a:p>
            <a:r>
              <a:rPr lang="en-US" altLang="ja-JP" sz="450">
                <a:solidFill>
                  <a:schemeClr val="accent4">
                    <a:lumMod val="50000"/>
                  </a:schemeClr>
                </a:solidFill>
                <a:ea typeface="MS PGothic" panose="020B0600070205080204" pitchFamily="34" charset="-128"/>
              </a:rPr>
              <a:t>*Dec 21 04:55:30.374: %LINEPROTO-5-UPDOWN: Line protocol on Interface TenGigabitEthernet1/0/40, changed state to up</a:t>
            </a:r>
          </a:p>
          <a:p>
            <a:r>
              <a:rPr lang="en-US" altLang="ja-JP" sz="450">
                <a:solidFill>
                  <a:schemeClr val="accent4">
                    <a:lumMod val="50000"/>
                  </a:schemeClr>
                </a:solidFill>
                <a:ea typeface="MS PGothic" panose="020B0600070205080204" pitchFamily="34" charset="-128"/>
              </a:rPr>
              <a:t>*Dec 21 04:56:56.353: %IOSXE_REDUNDANCY-6-PEER: Active detected switch 1 as standby.</a:t>
            </a:r>
          </a:p>
          <a:p>
            <a:r>
              <a:rPr lang="en-US" altLang="ja-JP" sz="450">
                <a:solidFill>
                  <a:schemeClr val="accent4">
                    <a:lumMod val="50000"/>
                  </a:schemeClr>
                </a:solidFill>
                <a:ea typeface="MS PGothic" panose="020B0600070205080204" pitchFamily="34" charset="-128"/>
              </a:rPr>
              <a:t>*Dec 21 04:56:56.352: %STACKMGR-6-STANDBY_ELECTED: Switch 2 R0/0: </a:t>
            </a:r>
            <a:r>
              <a:rPr lang="en-US" altLang="ja-JP" sz="450" err="1">
                <a:solidFill>
                  <a:schemeClr val="accent4">
                    <a:lumMod val="50000"/>
                  </a:schemeClr>
                </a:solidFill>
                <a:ea typeface="MS PGothic" panose="020B0600070205080204" pitchFamily="34" charset="-128"/>
              </a:rPr>
              <a:t>stack_mgr</a:t>
            </a:r>
            <a:r>
              <a:rPr lang="en-US" altLang="ja-JP" sz="450">
                <a:solidFill>
                  <a:schemeClr val="accent4">
                    <a:lumMod val="50000"/>
                  </a:schemeClr>
                </a:solidFill>
                <a:ea typeface="MS PGothic" panose="020B0600070205080204" pitchFamily="34" charset="-128"/>
              </a:rPr>
              <a:t>: Switch 1 has been elected STANDBY.</a:t>
            </a:r>
          </a:p>
          <a:p>
            <a:r>
              <a:rPr lang="en-US" altLang="ja-JP" sz="450">
                <a:solidFill>
                  <a:schemeClr val="accent4">
                    <a:lumMod val="50000"/>
                  </a:schemeClr>
                </a:solidFill>
                <a:ea typeface="MS PGothic" panose="020B0600070205080204" pitchFamily="34" charset="-128"/>
              </a:rPr>
              <a:t>*Dec 21 04:57:01.422: %REDUNDANCY-5-PEER_MONITOR_EVENT: Active detected a standby insertion (raw-event=PEER_FOUND(4))</a:t>
            </a:r>
          </a:p>
          <a:p>
            <a:r>
              <a:rPr lang="en-US" altLang="ja-JP" sz="450">
                <a:solidFill>
                  <a:schemeClr val="accent4">
                    <a:lumMod val="50000"/>
                  </a:schemeClr>
                </a:solidFill>
                <a:ea typeface="MS PGothic" panose="020B0600070205080204" pitchFamily="34" charset="-128"/>
              </a:rPr>
              <a:t>*Dec 21 04:57:01.422: %REDUNDANCY-5-PEER_MONITOR_EVENT: Active detected a standby insertion (raw-event=PEER_REDUNDANCY_STATE_CHANGE(5))</a:t>
            </a:r>
          </a:p>
          <a:p>
            <a:r>
              <a:rPr lang="en-US" altLang="ja-JP" sz="450">
                <a:solidFill>
                  <a:schemeClr val="accent4">
                    <a:lumMod val="50000"/>
                  </a:schemeClr>
                </a:solidFill>
                <a:ea typeface="MS PGothic" panose="020B0600070205080204" pitchFamily="34" charset="-128"/>
              </a:rPr>
              <a:t>*Dec 21 04:57:42.440: %HA_CONFIG_SYNC-6-BULK_CFGSYNC_SUCCEED: Bulk Sync succeeded</a:t>
            </a:r>
          </a:p>
          <a:p>
            <a:r>
              <a:rPr lang="en-US" altLang="ja-JP" sz="450">
                <a:solidFill>
                  <a:schemeClr val="accent4">
                    <a:lumMod val="50000"/>
                  </a:schemeClr>
                </a:solidFill>
                <a:ea typeface="MS PGothic" panose="020B0600070205080204" pitchFamily="34" charset="-128"/>
              </a:rPr>
              <a:t>*Dec 21 04:57:43.441: %RF-5-RF_TERMINAL_STATE: Terminal state reached for (SSO)</a:t>
            </a:r>
          </a:p>
          <a:p>
            <a:r>
              <a:rPr lang="en-US" altLang="ja-JP" sz="450">
                <a:solidFill>
                  <a:schemeClr val="accent4">
                    <a:lumMod val="50000"/>
                  </a:schemeClr>
                </a:solidFill>
                <a:ea typeface="MS PGothic" panose="020B0600070205080204" pitchFamily="34" charset="-128"/>
              </a:rPr>
              <a:t>*Dec 21 04:57:45.887: %LINK-3-UPDOWN: Interface TenGigabitEthernet1/0/3, changed state to up</a:t>
            </a:r>
          </a:p>
          <a:p>
            <a:r>
              <a:rPr lang="en-US" altLang="ja-JP" sz="450">
                <a:solidFill>
                  <a:schemeClr val="accent4">
                    <a:lumMod val="50000"/>
                  </a:schemeClr>
                </a:solidFill>
                <a:ea typeface="MS PGothic" panose="020B0600070205080204" pitchFamily="34" charset="-128"/>
              </a:rPr>
              <a:t>*Dec 21 04:57:45.893: %LINK-3-UPDOWN: Interface TenGigabitEthernet1/0/4, changed state to up</a:t>
            </a:r>
          </a:p>
          <a:p>
            <a:r>
              <a:rPr lang="en-US" altLang="ja-JP" sz="450">
                <a:solidFill>
                  <a:schemeClr val="accent4">
                    <a:lumMod val="50000"/>
                  </a:schemeClr>
                </a:solidFill>
                <a:ea typeface="MS PGothic" panose="020B0600070205080204" pitchFamily="34" charset="-128"/>
              </a:rPr>
              <a:t>*Dec 21 04:57:46.887: %LINEPROTO-5-UPDOWN: Line protocol on Interface TenGigabitEthernet1/0/3, changed state to up</a:t>
            </a:r>
          </a:p>
          <a:p>
            <a:r>
              <a:rPr lang="en-US" altLang="ja-JP" sz="450">
                <a:solidFill>
                  <a:schemeClr val="accent4">
                    <a:lumMod val="50000"/>
                  </a:schemeClr>
                </a:solidFill>
                <a:ea typeface="MS PGothic" panose="020B0600070205080204" pitchFamily="34" charset="-128"/>
              </a:rPr>
              <a:t>*Dec 21 04:57:46.893: %LINEPROTO-5-UPDOWN: Line protocol on Interface TenGigabitEthernet1/0/4, changed state to up</a:t>
            </a:r>
            <a:endParaRPr lang="ja-JP" altLang="en-US" sz="450">
              <a:solidFill>
                <a:schemeClr val="accent4">
                  <a:lumMod val="50000"/>
                </a:schemeClr>
              </a:solidFill>
              <a:ea typeface="MS PGothic" panose="020B0600070205080204" pitchFamily="34" charset="-128"/>
            </a:endParaRPr>
          </a:p>
        </p:txBody>
      </p:sp>
      <p:sp>
        <p:nvSpPr>
          <p:cNvPr id="8" name="正方形/長方形 7">
            <a:extLst>
              <a:ext uri="{FF2B5EF4-FFF2-40B4-BE49-F238E27FC236}">
                <a16:creationId xmlns:a16="http://schemas.microsoft.com/office/drawing/2014/main" id="{1C494A01-FCB4-4A2C-A138-E0FD21E50FF8}"/>
              </a:ext>
            </a:extLst>
          </p:cNvPr>
          <p:cNvSpPr/>
          <p:nvPr/>
        </p:nvSpPr>
        <p:spPr>
          <a:xfrm>
            <a:off x="228600" y="1201738"/>
            <a:ext cx="2416046" cy="280993"/>
          </a:xfrm>
          <a:prstGeom prst="rect">
            <a:avLst/>
          </a:prstGeom>
        </p:spPr>
        <p:txBody>
          <a:bodyPr wrap="none">
            <a:noAutofit/>
          </a:bodyPr>
          <a:lstStyle/>
          <a:p>
            <a:pPr marL="171450" indent="-171450">
              <a:buFont typeface="Apple SD Gothic Neo Regular" panose="02000300000000000000" pitchFamily="2" charset="-127"/>
              <a:buChar char="◼"/>
            </a:pPr>
            <a:r>
              <a:rPr kumimoji="1" lang="ja-JP" altLang="en-US" sz="1200" b="1">
                <a:solidFill>
                  <a:schemeClr val="tx2"/>
                </a:solidFill>
                <a:latin typeface="+mn-lt"/>
                <a:ea typeface="MS PGothic" panose="020B0600070205080204" pitchFamily="34" charset="-128"/>
                <a:cs typeface="Arial" panose="020B0604020202020204" pitchFamily="34" charset="0"/>
              </a:rPr>
              <a:t>電源復旧後に表示されるログ</a:t>
            </a:r>
            <a:r>
              <a:rPr kumimoji="1" lang="en-US" altLang="ja-JP" sz="1200" b="1">
                <a:solidFill>
                  <a:schemeClr val="tx2"/>
                </a:solidFill>
                <a:latin typeface="+mn-lt"/>
                <a:ea typeface="MS PGothic" panose="020B0600070205080204" pitchFamily="34" charset="-128"/>
                <a:cs typeface="Arial" panose="020B0604020202020204" pitchFamily="34" charset="0"/>
              </a:rPr>
              <a:t>(</a:t>
            </a:r>
            <a:r>
              <a:rPr kumimoji="1" lang="ja-JP" altLang="en-US" sz="1200" b="1">
                <a:solidFill>
                  <a:schemeClr val="tx2"/>
                </a:solidFill>
                <a:latin typeface="+mn-lt"/>
                <a:ea typeface="MS PGothic" panose="020B0600070205080204" pitchFamily="34" charset="-128"/>
                <a:cs typeface="Arial" panose="020B0604020202020204" pitchFamily="34" charset="0"/>
              </a:rPr>
              <a:t>続き</a:t>
            </a:r>
            <a:r>
              <a:rPr kumimoji="1" lang="en-US" altLang="ja-JP" sz="1200" b="1">
                <a:solidFill>
                  <a:schemeClr val="tx2"/>
                </a:solidFill>
                <a:latin typeface="+mn-lt"/>
                <a:ea typeface="MS PGothic" panose="020B0600070205080204" pitchFamily="34" charset="-128"/>
                <a:cs typeface="Arial" panose="020B0604020202020204" pitchFamily="34" charset="0"/>
              </a:rPr>
              <a:t>)</a:t>
            </a:r>
          </a:p>
        </p:txBody>
      </p:sp>
      <p:sp>
        <p:nvSpPr>
          <p:cNvPr id="9" name="Slide Number Placeholder 4">
            <a:extLst>
              <a:ext uri="{FF2B5EF4-FFF2-40B4-BE49-F238E27FC236}">
                <a16:creationId xmlns:a16="http://schemas.microsoft.com/office/drawing/2014/main" id="{8C26C023-C846-BF43-9999-076A268CA04F}"/>
              </a:ext>
            </a:extLst>
          </p:cNvPr>
          <p:cNvSpPr>
            <a:spLocks noGrp="1"/>
          </p:cNvSpPr>
          <p:nvPr>
            <p:ph type="sldNum" sz="quarter" idx="4294967295"/>
          </p:nvPr>
        </p:nvSpPr>
        <p:spPr>
          <a:xfrm>
            <a:off x="8648700" y="4884738"/>
            <a:ext cx="495300" cy="274637"/>
          </a:xfrm>
          <a:prstGeom prst="rect">
            <a:avLst/>
          </a:prstGeom>
        </p:spPr>
        <p:txBody>
          <a:bodyPr>
            <a:noAutofit/>
          </a:bodyPr>
          <a:lstStyle/>
          <a:p>
            <a:fld id="{3945D0FD-48F1-4D72-80C5-FFB60B92A834}" type="slidenum">
              <a:rPr lang="en-US" sz="900" smtClean="0">
                <a:latin typeface="+mn-lt"/>
                <a:ea typeface="MS PGothic" panose="020B0600070205080204" pitchFamily="34" charset="-128"/>
              </a:rPr>
              <a:pPr/>
              <a:t>92</a:t>
            </a:fld>
            <a:endParaRPr lang="en-US" sz="900">
              <a:latin typeface="+mn-lt"/>
              <a:ea typeface="MS PGothic" panose="020B0600070205080204" pitchFamily="34" charset="-128"/>
            </a:endParaRPr>
          </a:p>
        </p:txBody>
      </p:sp>
    </p:spTree>
    <p:extLst>
      <p:ext uri="{BB962C8B-B14F-4D97-AF65-F5344CB8AC3E}">
        <p14:creationId xmlns:p14="http://schemas.microsoft.com/office/powerpoint/2010/main" val="1792331684"/>
      </p:ext>
    </p:extLst>
  </p:cSld>
  <p:clrMapOvr>
    <a:masterClrMapping/>
  </p:clrMapOvr>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B4E46717-193D-964E-B331-2B7326FCC372}"/>
              </a:ext>
            </a:extLst>
          </p:cNvPr>
          <p:cNvSpPr>
            <a:spLocks noGrp="1"/>
          </p:cNvSpPr>
          <p:nvPr>
            <p:ph type="title"/>
          </p:nvPr>
        </p:nvSpPr>
        <p:spPr/>
        <p:txBody>
          <a:bodyPr anchor="t"/>
          <a:lstStyle/>
          <a:p>
            <a:r>
              <a:rPr lang="en-US" err="1">
                <a:latin typeface="+mn-lt"/>
                <a:ea typeface="MS PGothic" panose="020B0600070205080204" pitchFamily="34" charset="-128"/>
              </a:rPr>
              <a:t>StackWise</a:t>
            </a:r>
            <a:r>
              <a:rPr lang="en-US">
                <a:latin typeface="+mn-lt"/>
                <a:ea typeface="MS PGothic" panose="020B0600070205080204" pitchFamily="34" charset="-128"/>
              </a:rPr>
              <a:t> Virtual</a:t>
            </a:r>
          </a:p>
        </p:txBody>
      </p:sp>
      <p:sp>
        <p:nvSpPr>
          <p:cNvPr id="7" name="Text Placeholder 4">
            <a:extLst>
              <a:ext uri="{FF2B5EF4-FFF2-40B4-BE49-F238E27FC236}">
                <a16:creationId xmlns:a16="http://schemas.microsoft.com/office/drawing/2014/main" id="{CBB391F8-268A-4876-BBE9-ED38CFB1C057}"/>
              </a:ext>
            </a:extLst>
          </p:cNvPr>
          <p:cNvSpPr>
            <a:spLocks noGrp="1"/>
          </p:cNvSpPr>
          <p:nvPr>
            <p:ph type="body" sz="quarter" idx="11"/>
          </p:nvPr>
        </p:nvSpPr>
        <p:spPr/>
        <p:txBody>
          <a:bodyPr anchor="b"/>
          <a:lstStyle/>
          <a:p>
            <a:r>
              <a:rPr lang="ja-JP" altLang="en-US" sz="1600">
                <a:ea typeface="MS PGothic" panose="020B0600070205080204" pitchFamily="34" charset="-128"/>
              </a:rPr>
              <a:t>障害時の動作確認　</a:t>
            </a:r>
            <a:r>
              <a:rPr lang="en-US" altLang="ja-JP" sz="1600">
                <a:ea typeface="MS PGothic" panose="020B0600070205080204" pitchFamily="34" charset="-128"/>
              </a:rPr>
              <a:t>3 - 1 </a:t>
            </a:r>
            <a:r>
              <a:rPr kumimoji="1" lang="en-US" altLang="ja-JP" sz="1600">
                <a:ea typeface="MS PGothic" panose="020B0600070205080204" pitchFamily="34" charset="-128"/>
              </a:rPr>
              <a:t>All SVL Link down</a:t>
            </a:r>
            <a:endParaRPr kumimoji="1" lang="ja-JP" altLang="en-US" sz="1600">
              <a:ea typeface="MS PGothic" panose="020B0600070205080204" pitchFamily="34" charset="-128"/>
            </a:endParaRPr>
          </a:p>
        </p:txBody>
      </p:sp>
      <p:sp>
        <p:nvSpPr>
          <p:cNvPr id="6" name="Text Placeholder 5">
            <a:extLst>
              <a:ext uri="{FF2B5EF4-FFF2-40B4-BE49-F238E27FC236}">
                <a16:creationId xmlns:a16="http://schemas.microsoft.com/office/drawing/2014/main" id="{AD0CEF74-413B-8F45-AD7F-1418652859F4}"/>
              </a:ext>
            </a:extLst>
          </p:cNvPr>
          <p:cNvSpPr>
            <a:spLocks noGrp="1"/>
          </p:cNvSpPr>
          <p:nvPr>
            <p:ph type="body" sz="quarter" idx="12"/>
          </p:nvPr>
        </p:nvSpPr>
        <p:spPr/>
        <p:txBody>
          <a:bodyPr/>
          <a:lstStyle/>
          <a:p>
            <a:r>
              <a:rPr lang="en-US">
                <a:ea typeface="MS PGothic" panose="020B0600070205080204" pitchFamily="34" charset="-128"/>
              </a:rPr>
              <a:t>3.1  Stack</a:t>
            </a:r>
          </a:p>
        </p:txBody>
      </p:sp>
      <p:sp>
        <p:nvSpPr>
          <p:cNvPr id="8" name="正方形/長方形 7">
            <a:extLst>
              <a:ext uri="{FF2B5EF4-FFF2-40B4-BE49-F238E27FC236}">
                <a16:creationId xmlns:a16="http://schemas.microsoft.com/office/drawing/2014/main" id="{1193E1BF-8BE4-41B3-B574-8A91C9720C39}"/>
              </a:ext>
            </a:extLst>
          </p:cNvPr>
          <p:cNvSpPr/>
          <p:nvPr/>
        </p:nvSpPr>
        <p:spPr>
          <a:xfrm>
            <a:off x="228600" y="1660187"/>
            <a:ext cx="4175106" cy="1264682"/>
          </a:xfrm>
          <a:prstGeom prst="rect">
            <a:avLst/>
          </a:prstGeom>
          <a:solidFill>
            <a:schemeClr val="bg2">
              <a:lumMod val="95000"/>
            </a:schemeClr>
          </a:solidFill>
          <a:ln>
            <a:noFill/>
          </a:ln>
        </p:spPr>
        <p:style>
          <a:lnRef idx="0">
            <a:scrgbClr r="0" g="0" b="0"/>
          </a:lnRef>
          <a:fillRef idx="0">
            <a:scrgbClr r="0" g="0" b="0"/>
          </a:fillRef>
          <a:effectRef idx="0">
            <a:scrgbClr r="0" g="0" b="0"/>
          </a:effectRef>
          <a:fontRef idx="minor">
            <a:schemeClr val="accent4"/>
          </a:fontRef>
        </p:style>
        <p:txBody>
          <a:bodyPr wrap="none">
            <a:noAutofit/>
          </a:bodyPr>
          <a:lstStyle/>
          <a:p>
            <a:r>
              <a:rPr lang="en-US" altLang="ja-JP" sz="900" dirty="0">
                <a:ea typeface="MS PGothic" panose="020B0600070205080204" pitchFamily="34" charset="-128"/>
              </a:rPr>
              <a:t>JU08-C9500#show switch</a:t>
            </a:r>
          </a:p>
          <a:p>
            <a:r>
              <a:rPr lang="en-US" altLang="ja-JP" sz="900" dirty="0">
                <a:ea typeface="MS PGothic" panose="020B0600070205080204" pitchFamily="34" charset="-128"/>
              </a:rPr>
              <a:t>Switch/Stack Mac Address : 0027.90be.fa80 - Local Mac Address</a:t>
            </a:r>
          </a:p>
          <a:p>
            <a:r>
              <a:rPr lang="en-US" altLang="ja-JP" sz="900" dirty="0">
                <a:ea typeface="MS PGothic" panose="020B0600070205080204" pitchFamily="34" charset="-128"/>
              </a:rPr>
              <a:t>Mac persistency wait time: Indefinite</a:t>
            </a:r>
          </a:p>
          <a:p>
            <a:r>
              <a:rPr lang="en-US" altLang="ja-JP" sz="900" dirty="0">
                <a:ea typeface="MS PGothic" panose="020B0600070205080204" pitchFamily="34" charset="-128"/>
              </a:rPr>
              <a:t>                                             H/W   Current</a:t>
            </a:r>
          </a:p>
          <a:p>
            <a:r>
              <a:rPr lang="en-US" altLang="ja-JP" sz="900" dirty="0">
                <a:ea typeface="MS PGothic" panose="020B0600070205080204" pitchFamily="34" charset="-128"/>
              </a:rPr>
              <a:t>Switch#   Role    Mac Address     Priority Version  State </a:t>
            </a:r>
          </a:p>
          <a:p>
            <a:r>
              <a:rPr lang="en-US" altLang="ja-JP" sz="900" dirty="0">
                <a:ea typeface="MS PGothic" panose="020B0600070205080204" pitchFamily="34" charset="-128"/>
              </a:rPr>
              <a:t>----------------------------------------------------------------</a:t>
            </a:r>
          </a:p>
          <a:p>
            <a:r>
              <a:rPr lang="en-US" altLang="ja-JP" sz="900" dirty="0">
                <a:ea typeface="MS PGothic" panose="020B0600070205080204" pitchFamily="34" charset="-128"/>
              </a:rPr>
              <a:t>*1       Active   0027.90be.fa80     1      V01     Ready                </a:t>
            </a:r>
          </a:p>
          <a:p>
            <a:r>
              <a:rPr lang="en-US" altLang="ja-JP" sz="900" dirty="0">
                <a:ea typeface="MS PGothic" panose="020B0600070205080204" pitchFamily="34" charset="-128"/>
              </a:rPr>
              <a:t> 2       Member   0000.0000.0000     0      V01     Removed              </a:t>
            </a:r>
          </a:p>
        </p:txBody>
      </p:sp>
      <p:sp>
        <p:nvSpPr>
          <p:cNvPr id="9" name="正方形/長方形 8">
            <a:extLst>
              <a:ext uri="{FF2B5EF4-FFF2-40B4-BE49-F238E27FC236}">
                <a16:creationId xmlns:a16="http://schemas.microsoft.com/office/drawing/2014/main" id="{5CB51CBC-BAEE-4FA8-9019-D6D14096D511}"/>
              </a:ext>
            </a:extLst>
          </p:cNvPr>
          <p:cNvSpPr/>
          <p:nvPr/>
        </p:nvSpPr>
        <p:spPr>
          <a:xfrm>
            <a:off x="187829" y="1183998"/>
            <a:ext cx="5484687" cy="324493"/>
          </a:xfrm>
          <a:prstGeom prst="rect">
            <a:avLst/>
          </a:prstGeom>
        </p:spPr>
        <p:txBody>
          <a:bodyPr wrap="none">
            <a:noAutofit/>
          </a:bodyPr>
          <a:lstStyle/>
          <a:p>
            <a:pPr marL="171450" indent="-171450">
              <a:buFont typeface="Apple SD Gothic Neo Regular" panose="02000300000000000000" pitchFamily="2" charset="-127"/>
              <a:buChar char="◼"/>
            </a:pPr>
            <a:r>
              <a:rPr kumimoji="1" lang="en-US" altLang="ja-JP" sz="1200" b="1">
                <a:solidFill>
                  <a:schemeClr val="accent3"/>
                </a:solidFill>
                <a:latin typeface="+mn-lt"/>
                <a:ea typeface="MS PGothic" panose="020B0600070205080204" pitchFamily="34" charset="-128"/>
                <a:cs typeface="Arial" panose="020B0604020202020204" pitchFamily="34" charset="0"/>
              </a:rPr>
              <a:t>SVL </a:t>
            </a:r>
            <a:r>
              <a:rPr kumimoji="1" lang="ja-JP" altLang="en-US" sz="1200" b="1">
                <a:solidFill>
                  <a:schemeClr val="accent3"/>
                </a:solidFill>
                <a:latin typeface="+mn-lt"/>
                <a:ea typeface="MS PGothic" panose="020B0600070205080204" pitchFamily="34" charset="-128"/>
                <a:cs typeface="Arial" panose="020B0604020202020204" pitchFamily="34" charset="0"/>
              </a:rPr>
              <a:t>全断後に</a:t>
            </a:r>
            <a:r>
              <a:rPr kumimoji="1" lang="en-US" altLang="ja-JP" sz="1200" b="1">
                <a:solidFill>
                  <a:schemeClr val="accent3"/>
                </a:solidFill>
                <a:latin typeface="+mn-lt"/>
                <a:ea typeface="MS PGothic" panose="020B0600070205080204" pitchFamily="34" charset="-128"/>
                <a:cs typeface="Arial" panose="020B0604020202020204" pitchFamily="34" charset="0"/>
              </a:rPr>
              <a:t> Active </a:t>
            </a:r>
            <a:r>
              <a:rPr kumimoji="1" lang="ja-JP" altLang="en-US" sz="1200" b="1">
                <a:solidFill>
                  <a:schemeClr val="accent3"/>
                </a:solidFill>
                <a:latin typeface="+mn-lt"/>
                <a:ea typeface="MS PGothic" panose="020B0600070205080204" pitchFamily="34" charset="-128"/>
                <a:cs typeface="Arial" panose="020B0604020202020204" pitchFamily="34" charset="0"/>
              </a:rPr>
              <a:t>が</a:t>
            </a:r>
            <a:r>
              <a:rPr kumimoji="1" lang="en-US" altLang="ja-JP" sz="1200" b="1">
                <a:solidFill>
                  <a:schemeClr val="accent3"/>
                </a:solidFill>
                <a:latin typeface="+mn-lt"/>
                <a:ea typeface="MS PGothic" panose="020B0600070205080204" pitchFamily="34" charset="-128"/>
                <a:cs typeface="Arial" panose="020B0604020202020204" pitchFamily="34" charset="0"/>
              </a:rPr>
              <a:t> Recovery-mode </a:t>
            </a:r>
            <a:r>
              <a:rPr kumimoji="1" lang="ja-JP" altLang="en-US" sz="1200" b="1">
                <a:solidFill>
                  <a:schemeClr val="accent3"/>
                </a:solidFill>
                <a:latin typeface="+mn-lt"/>
                <a:ea typeface="MS PGothic" panose="020B0600070205080204" pitchFamily="34" charset="-128"/>
                <a:cs typeface="Arial" panose="020B0604020202020204" pitchFamily="34" charset="0"/>
              </a:rPr>
              <a:t>に、</a:t>
            </a:r>
            <a:r>
              <a:rPr kumimoji="1" lang="en-US" altLang="ja-JP" sz="1200" b="1">
                <a:solidFill>
                  <a:schemeClr val="accent3"/>
                </a:solidFill>
                <a:latin typeface="+mn-lt"/>
                <a:ea typeface="MS PGothic" panose="020B0600070205080204" pitchFamily="34" charset="-128"/>
                <a:cs typeface="Arial" panose="020B0604020202020204" pitchFamily="34" charset="0"/>
              </a:rPr>
              <a:t>Standby </a:t>
            </a:r>
            <a:r>
              <a:rPr kumimoji="1" lang="ja-JP" altLang="en-US" sz="1200" b="1">
                <a:solidFill>
                  <a:schemeClr val="accent3"/>
                </a:solidFill>
                <a:latin typeface="+mn-lt"/>
                <a:ea typeface="MS PGothic" panose="020B0600070205080204" pitchFamily="34" charset="-128"/>
                <a:cs typeface="Arial" panose="020B0604020202020204" pitchFamily="34" charset="0"/>
              </a:rPr>
              <a:t>が</a:t>
            </a:r>
            <a:r>
              <a:rPr kumimoji="1" lang="en-US" altLang="ja-JP" sz="1200" b="1">
                <a:solidFill>
                  <a:schemeClr val="accent3"/>
                </a:solidFill>
                <a:latin typeface="+mn-lt"/>
                <a:ea typeface="MS PGothic" panose="020B0600070205080204" pitchFamily="34" charset="-128"/>
                <a:cs typeface="Arial" panose="020B0604020202020204" pitchFamily="34" charset="0"/>
              </a:rPr>
              <a:t> Active </a:t>
            </a:r>
            <a:r>
              <a:rPr kumimoji="1" lang="ja-JP" altLang="en-US" sz="1200" b="1">
                <a:solidFill>
                  <a:schemeClr val="accent3"/>
                </a:solidFill>
                <a:latin typeface="+mn-lt"/>
                <a:ea typeface="MS PGothic" panose="020B0600070205080204" pitchFamily="34" charset="-128"/>
                <a:cs typeface="Arial" panose="020B0604020202020204" pitchFamily="34" charset="0"/>
              </a:rPr>
              <a:t>に変化</a:t>
            </a:r>
            <a:r>
              <a:rPr kumimoji="1" lang="en-US" altLang="ja-JP" sz="1200" b="1">
                <a:solidFill>
                  <a:schemeClr val="accent3"/>
                </a:solidFill>
                <a:latin typeface="+mn-lt"/>
                <a:ea typeface="MS PGothic" panose="020B0600070205080204" pitchFamily="34" charset="-128"/>
                <a:cs typeface="Arial" panose="020B0604020202020204" pitchFamily="34" charset="0"/>
              </a:rPr>
              <a:t> (</a:t>
            </a:r>
            <a:r>
              <a:rPr kumimoji="1" lang="ja-JP" altLang="en-US" sz="1200" b="1">
                <a:solidFill>
                  <a:schemeClr val="accent3"/>
                </a:solidFill>
                <a:latin typeface="+mn-lt"/>
                <a:ea typeface="MS PGothic" panose="020B0600070205080204" pitchFamily="34" charset="-128"/>
                <a:cs typeface="Arial" panose="020B0604020202020204" pitchFamily="34" charset="0"/>
              </a:rPr>
              <a:t>両</a:t>
            </a:r>
            <a:r>
              <a:rPr kumimoji="1" lang="en-US" altLang="ja-JP" sz="1200" b="1">
                <a:solidFill>
                  <a:schemeClr val="accent3"/>
                </a:solidFill>
                <a:latin typeface="+mn-lt"/>
                <a:ea typeface="MS PGothic" panose="020B0600070205080204" pitchFamily="34" charset="-128"/>
                <a:cs typeface="Arial" panose="020B0604020202020204" pitchFamily="34" charset="0"/>
              </a:rPr>
              <a:t>Act)</a:t>
            </a:r>
          </a:p>
        </p:txBody>
      </p:sp>
      <p:sp>
        <p:nvSpPr>
          <p:cNvPr id="10" name="正方形/長方形 9">
            <a:extLst>
              <a:ext uri="{FF2B5EF4-FFF2-40B4-BE49-F238E27FC236}">
                <a16:creationId xmlns:a16="http://schemas.microsoft.com/office/drawing/2014/main" id="{E7BA40EA-01E6-427E-8A84-9BD02BCC28F6}"/>
              </a:ext>
            </a:extLst>
          </p:cNvPr>
          <p:cNvSpPr/>
          <p:nvPr/>
        </p:nvSpPr>
        <p:spPr>
          <a:xfrm>
            <a:off x="187830" y="2997264"/>
            <a:ext cx="4926336" cy="324493"/>
          </a:xfrm>
          <a:prstGeom prst="rect">
            <a:avLst/>
          </a:prstGeom>
        </p:spPr>
        <p:txBody>
          <a:bodyPr wrap="none">
            <a:noAutofit/>
          </a:bodyPr>
          <a:lstStyle/>
          <a:p>
            <a:pPr marL="171450" indent="-171450">
              <a:buFont typeface="Apple SD Gothic Neo Regular" panose="02000300000000000000" pitchFamily="2" charset="-127"/>
              <a:buChar char="◼"/>
            </a:pPr>
            <a:r>
              <a:rPr kumimoji="1" lang="en-US" altLang="ja-JP" sz="1200" b="1">
                <a:solidFill>
                  <a:schemeClr val="accent3"/>
                </a:solidFill>
                <a:latin typeface="+mn-lt"/>
                <a:ea typeface="MS PGothic" panose="020B0600070205080204" pitchFamily="34" charset="-128"/>
                <a:cs typeface="Arial" panose="020B0604020202020204" pitchFamily="34" charset="0"/>
              </a:rPr>
              <a:t>SVL </a:t>
            </a:r>
            <a:r>
              <a:rPr kumimoji="1" lang="ja-JP" altLang="en-US" sz="1200" b="1">
                <a:solidFill>
                  <a:schemeClr val="accent3"/>
                </a:solidFill>
                <a:latin typeface="+mn-lt"/>
                <a:ea typeface="MS PGothic" panose="020B0600070205080204" pitchFamily="34" charset="-128"/>
                <a:cs typeface="Arial" panose="020B0604020202020204" pitchFamily="34" charset="0"/>
              </a:rPr>
              <a:t>復旧後に元</a:t>
            </a:r>
            <a:r>
              <a:rPr kumimoji="1" lang="en-US" altLang="ja-JP" sz="1200" b="1">
                <a:solidFill>
                  <a:schemeClr val="accent3"/>
                </a:solidFill>
                <a:latin typeface="+mn-lt"/>
                <a:ea typeface="MS PGothic" panose="020B0600070205080204" pitchFamily="34" charset="-128"/>
                <a:cs typeface="Arial" panose="020B0604020202020204" pitchFamily="34" charset="0"/>
              </a:rPr>
              <a:t> Active </a:t>
            </a:r>
            <a:r>
              <a:rPr kumimoji="1" lang="ja-JP" altLang="en-US" sz="1200" b="1">
                <a:solidFill>
                  <a:schemeClr val="accent3"/>
                </a:solidFill>
                <a:latin typeface="+mn-lt"/>
                <a:ea typeface="MS PGothic" panose="020B0600070205080204" pitchFamily="34" charset="-128"/>
                <a:cs typeface="Arial" panose="020B0604020202020204" pitchFamily="34" charset="0"/>
              </a:rPr>
              <a:t>で</a:t>
            </a:r>
            <a:r>
              <a:rPr kumimoji="1" lang="en-US" altLang="ja-JP" sz="1200" b="1">
                <a:solidFill>
                  <a:schemeClr val="accent3"/>
                </a:solidFill>
                <a:latin typeface="+mn-lt"/>
                <a:ea typeface="MS PGothic" panose="020B0600070205080204" pitchFamily="34" charset="-128"/>
                <a:cs typeface="Arial" panose="020B0604020202020204" pitchFamily="34" charset="0"/>
              </a:rPr>
              <a:t> Reload </a:t>
            </a:r>
            <a:r>
              <a:rPr kumimoji="1" lang="ja-JP" altLang="en-US" sz="1200" b="1">
                <a:solidFill>
                  <a:schemeClr val="accent3"/>
                </a:solidFill>
                <a:latin typeface="+mn-lt"/>
                <a:ea typeface="MS PGothic" panose="020B0600070205080204" pitchFamily="34" charset="-128"/>
                <a:cs typeface="Arial" panose="020B0604020202020204" pitchFamily="34" charset="0"/>
              </a:rPr>
              <a:t>を実施、その後</a:t>
            </a:r>
            <a:r>
              <a:rPr kumimoji="1" lang="en-US" altLang="ja-JP" sz="1200" b="1">
                <a:solidFill>
                  <a:schemeClr val="accent3"/>
                </a:solidFill>
                <a:latin typeface="+mn-lt"/>
                <a:ea typeface="MS PGothic" panose="020B0600070205080204" pitchFamily="34" charset="-128"/>
                <a:cs typeface="Arial" panose="020B0604020202020204" pitchFamily="34" charset="0"/>
              </a:rPr>
              <a:t> Standby </a:t>
            </a:r>
            <a:r>
              <a:rPr kumimoji="1" lang="ja-JP" altLang="en-US" sz="1200" b="1">
                <a:solidFill>
                  <a:schemeClr val="accent3"/>
                </a:solidFill>
                <a:latin typeface="+mn-lt"/>
                <a:ea typeface="MS PGothic" panose="020B0600070205080204" pitchFamily="34" charset="-128"/>
                <a:cs typeface="Arial" panose="020B0604020202020204" pitchFamily="34" charset="0"/>
              </a:rPr>
              <a:t>として立ち上がる</a:t>
            </a:r>
            <a:endParaRPr kumimoji="1" lang="en-US" altLang="ja-JP" sz="1200" b="1">
              <a:solidFill>
                <a:schemeClr val="accent3"/>
              </a:solidFill>
              <a:latin typeface="+mn-lt"/>
              <a:ea typeface="MS PGothic" panose="020B0600070205080204" pitchFamily="34" charset="-128"/>
              <a:cs typeface="Arial" panose="020B0604020202020204" pitchFamily="34" charset="0"/>
            </a:endParaRPr>
          </a:p>
        </p:txBody>
      </p:sp>
      <p:sp>
        <p:nvSpPr>
          <p:cNvPr id="11" name="正方形/長方形 10">
            <a:extLst>
              <a:ext uri="{FF2B5EF4-FFF2-40B4-BE49-F238E27FC236}">
                <a16:creationId xmlns:a16="http://schemas.microsoft.com/office/drawing/2014/main" id="{6EF290FC-9334-45B8-AFE2-4CE187E29216}"/>
              </a:ext>
            </a:extLst>
          </p:cNvPr>
          <p:cNvSpPr/>
          <p:nvPr/>
        </p:nvSpPr>
        <p:spPr>
          <a:xfrm>
            <a:off x="4740295" y="1690668"/>
            <a:ext cx="4175105" cy="1264682"/>
          </a:xfrm>
          <a:prstGeom prst="rect">
            <a:avLst/>
          </a:prstGeom>
          <a:solidFill>
            <a:schemeClr val="bg2">
              <a:lumMod val="95000"/>
            </a:schemeClr>
          </a:solidFill>
          <a:ln>
            <a:noFill/>
          </a:ln>
        </p:spPr>
        <p:style>
          <a:lnRef idx="0">
            <a:scrgbClr r="0" g="0" b="0"/>
          </a:lnRef>
          <a:fillRef idx="0">
            <a:scrgbClr r="0" g="0" b="0"/>
          </a:fillRef>
          <a:effectRef idx="0">
            <a:scrgbClr r="0" g="0" b="0"/>
          </a:effectRef>
          <a:fontRef idx="minor">
            <a:schemeClr val="accent4"/>
          </a:fontRef>
        </p:style>
        <p:txBody>
          <a:bodyPr wrap="none">
            <a:noAutofit/>
          </a:bodyPr>
          <a:lstStyle/>
          <a:p>
            <a:r>
              <a:rPr lang="en-US" altLang="ja-JP" sz="900">
                <a:ea typeface="MS PGothic" panose="020B0600070205080204" pitchFamily="34" charset="-128"/>
              </a:rPr>
              <a:t>JU08-C9500(recovery-mode)#show switch</a:t>
            </a:r>
          </a:p>
          <a:p>
            <a:r>
              <a:rPr lang="en-US" altLang="ja-JP" sz="900">
                <a:ea typeface="MS PGothic" panose="020B0600070205080204" pitchFamily="34" charset="-128"/>
              </a:rPr>
              <a:t>Switch/Stack Mac Address : 0027.90be.fa80 - Foreign Mac Address</a:t>
            </a:r>
          </a:p>
          <a:p>
            <a:r>
              <a:rPr lang="en-US" altLang="ja-JP" sz="900">
                <a:ea typeface="MS PGothic" panose="020B0600070205080204" pitchFamily="34" charset="-128"/>
              </a:rPr>
              <a:t>Mac persistency wait time: Indefinite</a:t>
            </a:r>
          </a:p>
          <a:p>
            <a:r>
              <a:rPr lang="en-US" altLang="ja-JP" sz="900">
                <a:ea typeface="MS PGothic" panose="020B0600070205080204" pitchFamily="34" charset="-128"/>
              </a:rPr>
              <a:t>                                             H/W   Current</a:t>
            </a:r>
          </a:p>
          <a:p>
            <a:r>
              <a:rPr lang="en-US" altLang="ja-JP" sz="900">
                <a:ea typeface="MS PGothic" panose="020B0600070205080204" pitchFamily="34" charset="-128"/>
              </a:rPr>
              <a:t>Switch#   Role    Mac Address     Priority Version  State </a:t>
            </a:r>
          </a:p>
          <a:p>
            <a:r>
              <a:rPr lang="en-US" altLang="ja-JP" sz="900">
                <a:ea typeface="MS PGothic" panose="020B0600070205080204" pitchFamily="34" charset="-128"/>
              </a:rPr>
              <a:t>----------------------------------------------------------------</a:t>
            </a:r>
          </a:p>
          <a:p>
            <a:r>
              <a:rPr lang="en-US" altLang="ja-JP" sz="900">
                <a:ea typeface="MS PGothic" panose="020B0600070205080204" pitchFamily="34" charset="-128"/>
              </a:rPr>
              <a:t> 1       Member   0000.0000.0000     0      V01     Removed              </a:t>
            </a:r>
          </a:p>
          <a:p>
            <a:r>
              <a:rPr lang="en-US" altLang="ja-JP" sz="900">
                <a:ea typeface="MS PGothic" panose="020B0600070205080204" pitchFamily="34" charset="-128"/>
              </a:rPr>
              <a:t>*2       Active   00a3.d15b.0980     1      V01     Ready </a:t>
            </a:r>
            <a:endParaRPr lang="ja-JP" altLang="en-US" sz="900">
              <a:ea typeface="MS PGothic" panose="020B0600070205080204" pitchFamily="34" charset="-128"/>
            </a:endParaRPr>
          </a:p>
        </p:txBody>
      </p:sp>
      <p:sp>
        <p:nvSpPr>
          <p:cNvPr id="12" name="正方形/長方形 11">
            <a:extLst>
              <a:ext uri="{FF2B5EF4-FFF2-40B4-BE49-F238E27FC236}">
                <a16:creationId xmlns:a16="http://schemas.microsoft.com/office/drawing/2014/main" id="{F98B42C3-8121-4D9A-B41E-CFB2E87FBD94}"/>
              </a:ext>
            </a:extLst>
          </p:cNvPr>
          <p:cNvSpPr/>
          <p:nvPr/>
        </p:nvSpPr>
        <p:spPr>
          <a:xfrm>
            <a:off x="218630" y="3271569"/>
            <a:ext cx="8696770" cy="261610"/>
          </a:xfrm>
          <a:prstGeom prst="rect">
            <a:avLst/>
          </a:prstGeom>
          <a:solidFill>
            <a:schemeClr val="bg2">
              <a:lumMod val="95000"/>
            </a:schemeClr>
          </a:solidFill>
          <a:ln>
            <a:noFill/>
          </a:ln>
        </p:spPr>
        <p:style>
          <a:lnRef idx="0">
            <a:scrgbClr r="0" g="0" b="0"/>
          </a:lnRef>
          <a:fillRef idx="0">
            <a:scrgbClr r="0" g="0" b="0"/>
          </a:fillRef>
          <a:effectRef idx="0">
            <a:scrgbClr r="0" g="0" b="0"/>
          </a:effectRef>
          <a:fontRef idx="minor">
            <a:schemeClr val="accent4"/>
          </a:fontRef>
        </p:style>
        <p:txBody>
          <a:bodyPr wrap="none">
            <a:noAutofit/>
          </a:bodyPr>
          <a:lstStyle/>
          <a:p>
            <a:r>
              <a:rPr lang="en-US" altLang="ja-JP" sz="800">
                <a:ea typeface="MS PGothic" panose="020B0600070205080204" pitchFamily="34" charset="-128"/>
              </a:rPr>
              <a:t>*Dec 21 07:07:46.408: %NIF_MGR-6-DAD_RECOVERY_RELOAD_ALERT: Switch 2 R0/0: </a:t>
            </a:r>
            <a:r>
              <a:rPr lang="en-US" altLang="ja-JP" sz="800" err="1">
                <a:ea typeface="MS PGothic" panose="020B0600070205080204" pitchFamily="34" charset="-128"/>
              </a:rPr>
              <a:t>nif_mgr</a:t>
            </a:r>
            <a:r>
              <a:rPr lang="en-US" altLang="ja-JP" sz="800">
                <a:ea typeface="MS PGothic" panose="020B0600070205080204" pitchFamily="34" charset="-128"/>
              </a:rPr>
              <a:t>: Switch is in recovery mode, needs Reload now. one or more SVL is up </a:t>
            </a:r>
            <a:endParaRPr lang="ja-JP" altLang="en-US" sz="800">
              <a:ea typeface="MS PGothic" panose="020B0600070205080204" pitchFamily="34" charset="-128"/>
            </a:endParaRPr>
          </a:p>
        </p:txBody>
      </p:sp>
      <p:sp>
        <p:nvSpPr>
          <p:cNvPr id="13" name="テキスト ボックス 12">
            <a:extLst>
              <a:ext uri="{FF2B5EF4-FFF2-40B4-BE49-F238E27FC236}">
                <a16:creationId xmlns:a16="http://schemas.microsoft.com/office/drawing/2014/main" id="{7B9F4AFA-421D-4E73-A266-EB60EF65B0E1}"/>
              </a:ext>
            </a:extLst>
          </p:cNvPr>
          <p:cNvSpPr txBox="1"/>
          <p:nvPr/>
        </p:nvSpPr>
        <p:spPr>
          <a:xfrm>
            <a:off x="4740295" y="1513966"/>
            <a:ext cx="462570" cy="194868"/>
          </a:xfrm>
          <a:prstGeom prst="rect">
            <a:avLst/>
          </a:prstGeom>
          <a:solidFill>
            <a:schemeClr val="tx1">
              <a:lumMod val="10000"/>
              <a:lumOff val="90000"/>
            </a:schemeClr>
          </a:solidFill>
        </p:spPr>
        <p:txBody>
          <a:bodyPr wrap="none" rtlCol="0" anchor="ctr">
            <a:noAutofit/>
          </a:bodyPr>
          <a:lstStyle/>
          <a:p>
            <a:pPr algn="ctr"/>
            <a:r>
              <a:rPr kumimoji="1" lang="en-US" altLang="ja-JP" sz="1100">
                <a:latin typeface="+mn-lt"/>
                <a:ea typeface="MS PGothic" panose="020B0600070205080204" pitchFamily="34" charset="-128"/>
                <a:cs typeface="Arial" panose="020B0604020202020204" pitchFamily="34" charset="0"/>
              </a:rPr>
              <a:t>Act</a:t>
            </a:r>
            <a:r>
              <a:rPr kumimoji="1" lang="ja-JP" altLang="en-US" sz="1100">
                <a:latin typeface="+mn-lt"/>
                <a:ea typeface="MS PGothic" panose="020B0600070205080204" pitchFamily="34" charset="-128"/>
                <a:cs typeface="Arial" panose="020B0604020202020204" pitchFamily="34" charset="0"/>
              </a:rPr>
              <a:t>側</a:t>
            </a:r>
          </a:p>
        </p:txBody>
      </p:sp>
      <p:sp>
        <p:nvSpPr>
          <p:cNvPr id="14" name="テキスト ボックス 13">
            <a:extLst>
              <a:ext uri="{FF2B5EF4-FFF2-40B4-BE49-F238E27FC236}">
                <a16:creationId xmlns:a16="http://schemas.microsoft.com/office/drawing/2014/main" id="{8A23B975-4328-42DC-A083-7A3E19EEC6C5}"/>
              </a:ext>
            </a:extLst>
          </p:cNvPr>
          <p:cNvSpPr txBox="1"/>
          <p:nvPr/>
        </p:nvSpPr>
        <p:spPr>
          <a:xfrm>
            <a:off x="228600" y="1481057"/>
            <a:ext cx="525114" cy="194868"/>
          </a:xfrm>
          <a:prstGeom prst="rect">
            <a:avLst/>
          </a:prstGeom>
          <a:solidFill>
            <a:schemeClr val="tx1">
              <a:lumMod val="10000"/>
              <a:lumOff val="90000"/>
            </a:schemeClr>
          </a:solidFill>
        </p:spPr>
        <p:txBody>
          <a:bodyPr wrap="none" rtlCol="0" anchor="ctr">
            <a:noAutofit/>
          </a:bodyPr>
          <a:lstStyle/>
          <a:p>
            <a:pPr algn="ctr"/>
            <a:r>
              <a:rPr kumimoji="1" lang="en-US" altLang="ja-JP" sz="1100">
                <a:latin typeface="+mn-lt"/>
                <a:ea typeface="MS PGothic" panose="020B0600070205080204" pitchFamily="34" charset="-128"/>
                <a:cs typeface="Arial" panose="020B0604020202020204" pitchFamily="34" charset="0"/>
              </a:rPr>
              <a:t>SBY</a:t>
            </a:r>
            <a:r>
              <a:rPr kumimoji="1" lang="ja-JP" altLang="en-US" sz="1100">
                <a:latin typeface="+mn-lt"/>
                <a:ea typeface="MS PGothic" panose="020B0600070205080204" pitchFamily="34" charset="-128"/>
                <a:cs typeface="Arial" panose="020B0604020202020204" pitchFamily="34" charset="0"/>
              </a:rPr>
              <a:t>側</a:t>
            </a:r>
          </a:p>
        </p:txBody>
      </p:sp>
      <p:sp>
        <p:nvSpPr>
          <p:cNvPr id="15" name="正方形/長方形 14">
            <a:extLst>
              <a:ext uri="{FF2B5EF4-FFF2-40B4-BE49-F238E27FC236}">
                <a16:creationId xmlns:a16="http://schemas.microsoft.com/office/drawing/2014/main" id="{0E93A212-2525-4F45-9A24-8E911E5DCF0C}"/>
              </a:ext>
            </a:extLst>
          </p:cNvPr>
          <p:cNvSpPr/>
          <p:nvPr/>
        </p:nvSpPr>
        <p:spPr>
          <a:xfrm>
            <a:off x="218630" y="3601382"/>
            <a:ext cx="4175105" cy="1286207"/>
          </a:xfrm>
          <a:prstGeom prst="rect">
            <a:avLst/>
          </a:prstGeom>
          <a:solidFill>
            <a:schemeClr val="bg2">
              <a:lumMod val="95000"/>
            </a:schemeClr>
          </a:solidFill>
          <a:ln>
            <a:noFill/>
          </a:ln>
        </p:spPr>
        <p:style>
          <a:lnRef idx="0">
            <a:scrgbClr r="0" g="0" b="0"/>
          </a:lnRef>
          <a:fillRef idx="0">
            <a:scrgbClr r="0" g="0" b="0"/>
          </a:fillRef>
          <a:effectRef idx="0">
            <a:scrgbClr r="0" g="0" b="0"/>
          </a:effectRef>
          <a:fontRef idx="minor">
            <a:schemeClr val="accent4"/>
          </a:fontRef>
        </p:style>
        <p:txBody>
          <a:bodyPr wrap="none">
            <a:noAutofit/>
          </a:bodyPr>
          <a:lstStyle/>
          <a:p>
            <a:r>
              <a:rPr lang="en-US" altLang="ja-JP" sz="900" dirty="0">
                <a:ea typeface="MS PGothic" panose="020B0600070205080204" pitchFamily="34" charset="-128"/>
              </a:rPr>
              <a:t>JU08-C9500#show switch</a:t>
            </a:r>
          </a:p>
          <a:p>
            <a:r>
              <a:rPr lang="en-US" altLang="ja-JP" sz="900" dirty="0">
                <a:ea typeface="MS PGothic" panose="020B0600070205080204" pitchFamily="34" charset="-128"/>
              </a:rPr>
              <a:t>Switch/Stack Mac Address : 0027.90be.fa80 - Local Mac Address</a:t>
            </a:r>
          </a:p>
          <a:p>
            <a:r>
              <a:rPr lang="en-US" altLang="ja-JP" sz="900" dirty="0">
                <a:ea typeface="MS PGothic" panose="020B0600070205080204" pitchFamily="34" charset="-128"/>
              </a:rPr>
              <a:t>Mac persistency wait time: Indefinite</a:t>
            </a:r>
          </a:p>
          <a:p>
            <a:r>
              <a:rPr lang="en-US" altLang="ja-JP" sz="900" dirty="0">
                <a:ea typeface="MS PGothic" panose="020B0600070205080204" pitchFamily="34" charset="-128"/>
              </a:rPr>
              <a:t>                                             H/W   Current</a:t>
            </a:r>
          </a:p>
          <a:p>
            <a:r>
              <a:rPr lang="en-US" altLang="ja-JP" sz="900" dirty="0">
                <a:ea typeface="MS PGothic" panose="020B0600070205080204" pitchFamily="34" charset="-128"/>
              </a:rPr>
              <a:t>Switch#   Role    Mac Address     Priority Version  State </a:t>
            </a:r>
          </a:p>
          <a:p>
            <a:r>
              <a:rPr lang="en-US" altLang="ja-JP" sz="900" dirty="0">
                <a:ea typeface="MS PGothic" panose="020B0600070205080204" pitchFamily="34" charset="-128"/>
              </a:rPr>
              <a:t>----------------------------------------------------------------</a:t>
            </a:r>
          </a:p>
          <a:p>
            <a:r>
              <a:rPr lang="en-US" altLang="ja-JP" sz="900" dirty="0">
                <a:ea typeface="MS PGothic" panose="020B0600070205080204" pitchFamily="34" charset="-128"/>
              </a:rPr>
              <a:t>*1       Active   0027.90be.fa80     1      V01     Ready                </a:t>
            </a:r>
          </a:p>
          <a:p>
            <a:r>
              <a:rPr lang="en-US" altLang="ja-JP" sz="900" dirty="0">
                <a:ea typeface="MS PGothic" panose="020B0600070205080204" pitchFamily="34" charset="-128"/>
              </a:rPr>
              <a:t> 2       Standby  00a3.d15b.0980     1      V01     Ready                </a:t>
            </a:r>
          </a:p>
        </p:txBody>
      </p:sp>
      <p:sp>
        <p:nvSpPr>
          <p:cNvPr id="17" name="吹き出し: 線 10">
            <a:extLst>
              <a:ext uri="{FF2B5EF4-FFF2-40B4-BE49-F238E27FC236}">
                <a16:creationId xmlns:a16="http://schemas.microsoft.com/office/drawing/2014/main" id="{667BEF40-7C00-2D4D-876B-91E55EAF810A}"/>
              </a:ext>
            </a:extLst>
          </p:cNvPr>
          <p:cNvSpPr/>
          <p:nvPr/>
        </p:nvSpPr>
        <p:spPr>
          <a:xfrm>
            <a:off x="5097982" y="3706152"/>
            <a:ext cx="3822693" cy="453154"/>
          </a:xfrm>
          <a:prstGeom prst="callout1">
            <a:avLst>
              <a:gd name="adj1" fmla="val 42603"/>
              <a:gd name="adj2" fmla="val 368"/>
              <a:gd name="adj3" fmla="val -23964"/>
              <a:gd name="adj4" fmla="val -5659"/>
            </a:avLst>
          </a:prstGeom>
          <a:solidFill>
            <a:schemeClr val="accent1">
              <a:alpha val="15000"/>
            </a:schemeClr>
          </a:solidFill>
          <a:ln>
            <a:solidFill>
              <a:schemeClr val="accent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r>
              <a:rPr kumimoji="1" lang="ja-JP" altLang="en-US" sz="1050">
                <a:ea typeface="MS PGothic" panose="020B0600070205080204" pitchFamily="34" charset="-128"/>
              </a:rPr>
              <a:t>上記のように、</a:t>
            </a:r>
            <a:endParaRPr kumimoji="1" lang="en-US" altLang="ja-JP" sz="1050">
              <a:ea typeface="MS PGothic" panose="020B0600070205080204" pitchFamily="34" charset="-128"/>
            </a:endParaRPr>
          </a:p>
          <a:p>
            <a:r>
              <a:rPr kumimoji="1" lang="ja-JP" altLang="en-US" sz="1050">
                <a:ea typeface="MS PGothic" panose="020B0600070205080204" pitchFamily="34" charset="-128"/>
              </a:rPr>
              <a:t>元</a:t>
            </a:r>
            <a:r>
              <a:rPr kumimoji="1" lang="en-US" altLang="ja-JP" sz="1050">
                <a:ea typeface="MS PGothic" panose="020B0600070205080204" pitchFamily="34" charset="-128"/>
              </a:rPr>
              <a:t> Active </a:t>
            </a:r>
            <a:r>
              <a:rPr kumimoji="1" lang="ja-JP" altLang="en-US" sz="1050">
                <a:ea typeface="MS PGothic" panose="020B0600070205080204" pitchFamily="34" charset="-128"/>
              </a:rPr>
              <a:t>側に</a:t>
            </a:r>
            <a:r>
              <a:rPr kumimoji="1" lang="en-US" altLang="ja-JP" sz="1050">
                <a:ea typeface="MS PGothic" panose="020B0600070205080204" pitchFamily="34" charset="-128"/>
              </a:rPr>
              <a:t> reload </a:t>
            </a:r>
            <a:r>
              <a:rPr kumimoji="1" lang="ja-JP" altLang="en-US" sz="1050">
                <a:ea typeface="MS PGothic" panose="020B0600070205080204" pitchFamily="34" charset="-128"/>
              </a:rPr>
              <a:t>を促すメッセージが表示される。</a:t>
            </a:r>
            <a:endParaRPr kumimoji="1" lang="en-US" altLang="ja-JP" sz="1050">
              <a:ea typeface="MS PGothic" panose="020B0600070205080204" pitchFamily="34" charset="-128"/>
            </a:endParaRPr>
          </a:p>
        </p:txBody>
      </p:sp>
      <p:sp>
        <p:nvSpPr>
          <p:cNvPr id="16" name="Slide Number Placeholder 4">
            <a:extLst>
              <a:ext uri="{FF2B5EF4-FFF2-40B4-BE49-F238E27FC236}">
                <a16:creationId xmlns:a16="http://schemas.microsoft.com/office/drawing/2014/main" id="{849CF08C-667F-5047-9166-CA3243E18B20}"/>
              </a:ext>
            </a:extLst>
          </p:cNvPr>
          <p:cNvSpPr>
            <a:spLocks noGrp="1"/>
          </p:cNvSpPr>
          <p:nvPr>
            <p:ph type="sldNum" sz="quarter" idx="4294967295"/>
          </p:nvPr>
        </p:nvSpPr>
        <p:spPr>
          <a:xfrm>
            <a:off x="8648700" y="4884738"/>
            <a:ext cx="495300" cy="274637"/>
          </a:xfrm>
          <a:prstGeom prst="rect">
            <a:avLst/>
          </a:prstGeom>
        </p:spPr>
        <p:txBody>
          <a:bodyPr>
            <a:noAutofit/>
          </a:bodyPr>
          <a:lstStyle/>
          <a:p>
            <a:fld id="{3945D0FD-48F1-4D72-80C5-FFB60B92A834}" type="slidenum">
              <a:rPr lang="en-US" sz="900" smtClean="0">
                <a:latin typeface="+mn-lt"/>
                <a:ea typeface="MS PGothic" panose="020B0600070205080204" pitchFamily="34" charset="-128"/>
              </a:rPr>
              <a:pPr/>
              <a:t>93</a:t>
            </a:fld>
            <a:endParaRPr lang="en-US" sz="900">
              <a:latin typeface="+mn-lt"/>
              <a:ea typeface="MS PGothic" panose="020B0600070205080204" pitchFamily="34" charset="-128"/>
            </a:endParaRPr>
          </a:p>
        </p:txBody>
      </p:sp>
    </p:spTree>
    <p:extLst>
      <p:ext uri="{BB962C8B-B14F-4D97-AF65-F5344CB8AC3E}">
        <p14:creationId xmlns:p14="http://schemas.microsoft.com/office/powerpoint/2010/main" val="3986030464"/>
      </p:ext>
    </p:extLst>
  </p:cSld>
  <p:clrMapOvr>
    <a:masterClrMapping/>
  </p:clrMapOvr>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B4E46717-193D-964E-B331-2B7326FCC372}"/>
              </a:ext>
            </a:extLst>
          </p:cNvPr>
          <p:cNvSpPr>
            <a:spLocks noGrp="1"/>
          </p:cNvSpPr>
          <p:nvPr>
            <p:ph type="title"/>
          </p:nvPr>
        </p:nvSpPr>
        <p:spPr/>
        <p:txBody>
          <a:bodyPr anchor="t"/>
          <a:lstStyle/>
          <a:p>
            <a:r>
              <a:rPr lang="en-US" err="1">
                <a:latin typeface="+mn-lt"/>
                <a:ea typeface="MS PGothic" panose="020B0600070205080204" pitchFamily="34" charset="-128"/>
              </a:rPr>
              <a:t>StackWise</a:t>
            </a:r>
            <a:r>
              <a:rPr lang="en-US">
                <a:latin typeface="+mn-lt"/>
                <a:ea typeface="MS PGothic" panose="020B0600070205080204" pitchFamily="34" charset="-128"/>
              </a:rPr>
              <a:t> Virtual</a:t>
            </a:r>
          </a:p>
        </p:txBody>
      </p:sp>
      <p:sp>
        <p:nvSpPr>
          <p:cNvPr id="9" name="Text Placeholder 4">
            <a:extLst>
              <a:ext uri="{FF2B5EF4-FFF2-40B4-BE49-F238E27FC236}">
                <a16:creationId xmlns:a16="http://schemas.microsoft.com/office/drawing/2014/main" id="{5CA6B84D-C964-4C4C-9969-79792B2FA830}"/>
              </a:ext>
            </a:extLst>
          </p:cNvPr>
          <p:cNvSpPr>
            <a:spLocks noGrp="1"/>
          </p:cNvSpPr>
          <p:nvPr>
            <p:ph type="body" sz="quarter" idx="11"/>
          </p:nvPr>
        </p:nvSpPr>
        <p:spPr/>
        <p:txBody>
          <a:bodyPr anchor="b"/>
          <a:lstStyle/>
          <a:p>
            <a:r>
              <a:rPr lang="ja-JP" altLang="en-US" sz="1600">
                <a:ea typeface="MS PGothic" panose="020B0600070205080204" pitchFamily="34" charset="-128"/>
              </a:rPr>
              <a:t>障害時の動作確認　</a:t>
            </a:r>
            <a:r>
              <a:rPr lang="en-US" altLang="ja-JP" sz="1600">
                <a:ea typeface="MS PGothic" panose="020B0600070205080204" pitchFamily="34" charset="-128"/>
              </a:rPr>
              <a:t>3 - 1 </a:t>
            </a:r>
            <a:r>
              <a:rPr kumimoji="1" lang="en-US" altLang="ja-JP" sz="1600">
                <a:ea typeface="MS PGothic" panose="020B0600070205080204" pitchFamily="34" charset="-128"/>
              </a:rPr>
              <a:t>All SVL Link down</a:t>
            </a:r>
            <a:endParaRPr lang="en-US" altLang="ja-JP" sz="1600">
              <a:ea typeface="MS PGothic" panose="020B0600070205080204" pitchFamily="34" charset="-128"/>
            </a:endParaRPr>
          </a:p>
        </p:txBody>
      </p:sp>
      <p:sp>
        <p:nvSpPr>
          <p:cNvPr id="6" name="Text Placeholder 5">
            <a:extLst>
              <a:ext uri="{FF2B5EF4-FFF2-40B4-BE49-F238E27FC236}">
                <a16:creationId xmlns:a16="http://schemas.microsoft.com/office/drawing/2014/main" id="{AD0CEF74-413B-8F45-AD7F-1418652859F4}"/>
              </a:ext>
            </a:extLst>
          </p:cNvPr>
          <p:cNvSpPr>
            <a:spLocks noGrp="1"/>
          </p:cNvSpPr>
          <p:nvPr>
            <p:ph type="body" sz="quarter" idx="12"/>
          </p:nvPr>
        </p:nvSpPr>
        <p:spPr/>
        <p:txBody>
          <a:bodyPr/>
          <a:lstStyle/>
          <a:p>
            <a:r>
              <a:rPr lang="en-US">
                <a:ea typeface="MS PGothic" panose="020B0600070205080204" pitchFamily="34" charset="-128"/>
              </a:rPr>
              <a:t>3.1  Stack</a:t>
            </a:r>
          </a:p>
        </p:txBody>
      </p:sp>
      <p:sp>
        <p:nvSpPr>
          <p:cNvPr id="7" name="正方形/長方形 6">
            <a:extLst>
              <a:ext uri="{FF2B5EF4-FFF2-40B4-BE49-F238E27FC236}">
                <a16:creationId xmlns:a16="http://schemas.microsoft.com/office/drawing/2014/main" id="{64D20480-9D73-40CA-AC91-602E819D8113}"/>
              </a:ext>
            </a:extLst>
          </p:cNvPr>
          <p:cNvSpPr/>
          <p:nvPr/>
        </p:nvSpPr>
        <p:spPr>
          <a:xfrm>
            <a:off x="228600" y="1483551"/>
            <a:ext cx="8686800" cy="3265094"/>
          </a:xfrm>
          <a:prstGeom prst="rect">
            <a:avLst/>
          </a:prstGeom>
          <a:solidFill>
            <a:schemeClr val="bg2">
              <a:lumMod val="95000"/>
            </a:schemeClr>
          </a:solidFill>
          <a:ln>
            <a:noFill/>
          </a:ln>
        </p:spPr>
        <p:style>
          <a:lnRef idx="0">
            <a:scrgbClr r="0" g="0" b="0"/>
          </a:lnRef>
          <a:fillRef idx="0">
            <a:scrgbClr r="0" g="0" b="0"/>
          </a:fillRef>
          <a:effectRef idx="0">
            <a:scrgbClr r="0" g="0" b="0"/>
          </a:effectRef>
          <a:fontRef idx="minor">
            <a:schemeClr val="accent4"/>
          </a:fontRef>
        </p:style>
        <p:txBody>
          <a:bodyPr wrap="square">
            <a:noAutofit/>
          </a:bodyPr>
          <a:lstStyle/>
          <a:p>
            <a:r>
              <a:rPr lang="en-US" altLang="ja-JP" sz="700">
                <a:solidFill>
                  <a:schemeClr val="accent4">
                    <a:lumMod val="50000"/>
                  </a:schemeClr>
                </a:solidFill>
                <a:ea typeface="MS PGothic" panose="020B0600070205080204" pitchFamily="34" charset="-128"/>
              </a:rPr>
              <a:t>*Dec 21 07:05:41.507: %NIF_MGR-6-PORT_LINK_DOWN: Switch 2 R0/0: </a:t>
            </a:r>
            <a:r>
              <a:rPr lang="en-US" altLang="ja-JP" sz="700" err="1">
                <a:solidFill>
                  <a:schemeClr val="accent4">
                    <a:lumMod val="50000"/>
                  </a:schemeClr>
                </a:solidFill>
                <a:ea typeface="MS PGothic" panose="020B0600070205080204" pitchFamily="34" charset="-128"/>
              </a:rPr>
              <a:t>nif_mgr</a:t>
            </a:r>
            <a:r>
              <a:rPr lang="en-US" altLang="ja-JP" sz="700">
                <a:solidFill>
                  <a:schemeClr val="accent4">
                    <a:lumMod val="50000"/>
                  </a:schemeClr>
                </a:solidFill>
                <a:ea typeface="MS PGothic" panose="020B0600070205080204" pitchFamily="34" charset="-128"/>
              </a:rPr>
              <a:t>: Port 39 on front side stack link 0 is DOWN.</a:t>
            </a:r>
          </a:p>
          <a:p>
            <a:r>
              <a:rPr lang="en-US" altLang="ja-JP" sz="700">
                <a:solidFill>
                  <a:schemeClr val="accent4">
                    <a:lumMod val="50000"/>
                  </a:schemeClr>
                </a:solidFill>
                <a:ea typeface="MS PGothic" panose="020B0600070205080204" pitchFamily="34" charset="-128"/>
              </a:rPr>
              <a:t>*Dec 21 07:05:41.507: %NIF_MGR-6-PORT_CONN_DISCONNECTED: Switch 2 R0/0: </a:t>
            </a:r>
            <a:r>
              <a:rPr lang="en-US" altLang="ja-JP" sz="700" err="1">
                <a:solidFill>
                  <a:schemeClr val="accent4">
                    <a:lumMod val="50000"/>
                  </a:schemeClr>
                </a:solidFill>
                <a:ea typeface="MS PGothic" panose="020B0600070205080204" pitchFamily="34" charset="-128"/>
              </a:rPr>
              <a:t>nif_mgr</a:t>
            </a:r>
            <a:r>
              <a:rPr lang="en-US" altLang="ja-JP" sz="700">
                <a:solidFill>
                  <a:schemeClr val="accent4">
                    <a:lumMod val="50000"/>
                  </a:schemeClr>
                </a:solidFill>
                <a:ea typeface="MS PGothic" panose="020B0600070205080204" pitchFamily="34" charset="-128"/>
              </a:rPr>
              <a:t>: Port 39 on front side stack link 0 connection has DISCONNECTED: CONN_ERR_PORT_LINK_DOWN_EVENT</a:t>
            </a:r>
          </a:p>
          <a:p>
            <a:r>
              <a:rPr lang="en-US" altLang="ja-JP" sz="700">
                <a:solidFill>
                  <a:schemeClr val="accent4">
                    <a:lumMod val="50000"/>
                  </a:schemeClr>
                </a:solidFill>
                <a:ea typeface="MS PGothic" panose="020B0600070205080204" pitchFamily="34" charset="-128"/>
              </a:rPr>
              <a:t>*Dec 21 07:05:41.610: %NIF_MGR-6-PORT_LINK_DOWN: Switch 1 </a:t>
            </a:r>
          </a:p>
          <a:p>
            <a:r>
              <a:rPr lang="en-US" altLang="ja-JP" sz="700">
                <a:solidFill>
                  <a:schemeClr val="accent4">
                    <a:lumMod val="50000"/>
                  </a:schemeClr>
                </a:solidFill>
                <a:ea typeface="MS PGothic" panose="020B0600070205080204" pitchFamily="34" charset="-128"/>
              </a:rPr>
              <a:t>%IOSXE_INFRA-6-CONSOLE_ACTIVE: R0/0 console active.  Press RETURN to get started!</a:t>
            </a:r>
          </a:p>
          <a:p>
            <a:r>
              <a:rPr lang="en-US" altLang="ja-JP" sz="700">
                <a:solidFill>
                  <a:schemeClr val="accent4">
                    <a:lumMod val="50000"/>
                  </a:schemeClr>
                </a:solidFill>
                <a:ea typeface="MS PGothic" panose="020B0600070205080204" pitchFamily="34" charset="-128"/>
              </a:rPr>
              <a:t>Configuration succeed, but fail to parse the address. Perhaps DNS configuration is not done yet or you configure an invalid address.</a:t>
            </a:r>
          </a:p>
          <a:p>
            <a:r>
              <a:rPr lang="en-US" altLang="ja-JP" sz="700">
                <a:solidFill>
                  <a:schemeClr val="accent4">
                    <a:lumMod val="50000"/>
                  </a:schemeClr>
                </a:solidFill>
                <a:ea typeface="MS PGothic" panose="020B0600070205080204" pitchFamily="34" charset="-128"/>
              </a:rPr>
              <a:t>*Dec 21 07:05:42.998: %PLATFORM-6-HASTATUS: RP switchover, received chassis event to become active</a:t>
            </a:r>
          </a:p>
          <a:p>
            <a:r>
              <a:rPr lang="en-US" altLang="ja-JP" sz="700">
                <a:solidFill>
                  <a:schemeClr val="accent4">
                    <a:lumMod val="50000"/>
                  </a:schemeClr>
                </a:solidFill>
                <a:ea typeface="MS PGothic" panose="020B0600070205080204" pitchFamily="34" charset="-128"/>
              </a:rPr>
              <a:t>*Dec 21 07:05:43.003: %HMANRP-6-HMAN_IOS_CHANNEL_INFO: HMAN-IOS channel event for switch 1: EMP_RELAY: Channel UP!</a:t>
            </a:r>
          </a:p>
          <a:p>
            <a:r>
              <a:rPr lang="en-US" altLang="ja-JP" sz="700">
                <a:solidFill>
                  <a:schemeClr val="accent4">
                    <a:lumMod val="50000"/>
                  </a:schemeClr>
                </a:solidFill>
                <a:ea typeface="MS PGothic" panose="020B0600070205080204" pitchFamily="34" charset="-128"/>
              </a:rPr>
              <a:t>*Dec 21 07:05:43.015: %HMANRP-6-EMP_NO_ELECTION_INFO: Could not elect active EMP switch, setting </a:t>
            </a:r>
            <a:r>
              <a:rPr lang="en-US" altLang="ja-JP" sz="700" err="1">
                <a:solidFill>
                  <a:schemeClr val="accent4">
                    <a:lumMod val="50000"/>
                  </a:schemeClr>
                </a:solidFill>
                <a:ea typeface="MS PGothic" panose="020B0600070205080204" pitchFamily="34" charset="-128"/>
              </a:rPr>
              <a:t>emp</a:t>
            </a:r>
            <a:r>
              <a:rPr lang="en-US" altLang="ja-JP" sz="700">
                <a:solidFill>
                  <a:schemeClr val="accent4">
                    <a:lumMod val="50000"/>
                  </a:schemeClr>
                </a:solidFill>
                <a:ea typeface="MS PGothic" panose="020B0600070205080204" pitchFamily="34" charset="-128"/>
              </a:rPr>
              <a:t> active switch to 0: EMP_RELAY: Could not elect switch with </a:t>
            </a:r>
            <a:r>
              <a:rPr lang="en-US" altLang="ja-JP" sz="700" err="1">
                <a:solidFill>
                  <a:schemeClr val="accent4">
                    <a:lumMod val="50000"/>
                  </a:schemeClr>
                </a:solidFill>
                <a:ea typeface="MS PGothic" panose="020B0600070205080204" pitchFamily="34" charset="-128"/>
              </a:rPr>
              <a:t>mgmt</a:t>
            </a:r>
            <a:r>
              <a:rPr lang="en-US" altLang="ja-JP" sz="700">
                <a:solidFill>
                  <a:schemeClr val="accent4">
                    <a:lumMod val="50000"/>
                  </a:schemeClr>
                </a:solidFill>
                <a:ea typeface="MS PGothic" panose="020B0600070205080204" pitchFamily="34" charset="-128"/>
              </a:rPr>
              <a:t> port UP</a:t>
            </a:r>
          </a:p>
          <a:p>
            <a:r>
              <a:rPr lang="en-US" altLang="ja-JP" sz="700">
                <a:solidFill>
                  <a:schemeClr val="accent4">
                    <a:lumMod val="50000"/>
                  </a:schemeClr>
                </a:solidFill>
                <a:ea typeface="MS PGothic" panose="020B0600070205080204" pitchFamily="34" charset="-128"/>
              </a:rPr>
              <a:t>*Dec 21 07:05:43.026: %REDUNDANCY-3-SWITCHOVER: RP switchover (PEER_NOT_PRESENT)</a:t>
            </a:r>
          </a:p>
          <a:p>
            <a:r>
              <a:rPr lang="en-US" altLang="ja-JP" sz="700">
                <a:solidFill>
                  <a:schemeClr val="accent4">
                    <a:lumMod val="50000"/>
                  </a:schemeClr>
                </a:solidFill>
                <a:ea typeface="MS PGothic" panose="020B0600070205080204" pitchFamily="34" charset="-128"/>
              </a:rPr>
              <a:t>*Dec 21 07:05:43.027: %REDUNDANCY-3-SWITCHOVER: RP switchover (PEER_DOWN)</a:t>
            </a:r>
          </a:p>
          <a:p>
            <a:r>
              <a:rPr lang="en-US" altLang="ja-JP" sz="700">
                <a:solidFill>
                  <a:schemeClr val="accent4">
                    <a:lumMod val="50000"/>
                  </a:schemeClr>
                </a:solidFill>
                <a:ea typeface="MS PGothic" panose="020B0600070205080204" pitchFamily="34" charset="-128"/>
              </a:rPr>
              <a:t>*Dec 21 07:05:43.027: %REDUNDANCY-3-SWITCHOVER: RP switchover (PEER_REDUNDANCY_STATE_CHANGE)</a:t>
            </a:r>
          </a:p>
          <a:p>
            <a:r>
              <a:rPr lang="en-US" altLang="ja-JP" sz="700">
                <a:solidFill>
                  <a:schemeClr val="accent4">
                    <a:lumMod val="50000"/>
                  </a:schemeClr>
                </a:solidFill>
                <a:ea typeface="MS PGothic" panose="020B0600070205080204" pitchFamily="34" charset="-128"/>
              </a:rPr>
              <a:t>*Dec 21 07:05:43.033: %PLATFORM-6-HASTATUS: RP switchover, sent message became active. IOS is ready to switch to primary after chassis confirmation</a:t>
            </a:r>
          </a:p>
          <a:p>
            <a:r>
              <a:rPr lang="en-US" altLang="ja-JP" sz="700">
                <a:solidFill>
                  <a:schemeClr val="accent4">
                    <a:lumMod val="50000"/>
                  </a:schemeClr>
                </a:solidFill>
                <a:ea typeface="MS PGothic" panose="020B0600070205080204" pitchFamily="34" charset="-128"/>
              </a:rPr>
              <a:t>*Dec 21 07:05:43.035: %PLATFORM-6-HASTATUS: RP switchover, received chassis event became active</a:t>
            </a:r>
          </a:p>
          <a:p>
            <a:r>
              <a:rPr lang="en-US" altLang="ja-JP" sz="700">
                <a:solidFill>
                  <a:schemeClr val="accent4">
                    <a:lumMod val="50000"/>
                  </a:schemeClr>
                </a:solidFill>
                <a:ea typeface="MS PGothic" panose="020B0600070205080204" pitchFamily="34" charset="-128"/>
              </a:rPr>
              <a:t>*Dec 21 07:05:43.136: %IOSD_INFRA-6-IFS_DEVICE_OIR: Device usbflash0-2 removed</a:t>
            </a:r>
          </a:p>
          <a:p>
            <a:r>
              <a:rPr lang="en-US" altLang="ja-JP" sz="700">
                <a:solidFill>
                  <a:schemeClr val="accent4">
                    <a:lumMod val="50000"/>
                  </a:schemeClr>
                </a:solidFill>
                <a:ea typeface="MS PGothic" panose="020B0600070205080204" pitchFamily="34" charset="-128"/>
              </a:rPr>
              <a:t>*Dec 21 07:05:42.989: %NIF_MGR-6-PORT_LINK_DOWN: Switch 1 R0/0: </a:t>
            </a:r>
            <a:r>
              <a:rPr lang="en-US" altLang="ja-JP" sz="700" err="1">
                <a:solidFill>
                  <a:schemeClr val="accent4">
                    <a:lumMod val="50000"/>
                  </a:schemeClr>
                </a:solidFill>
                <a:ea typeface="MS PGothic" panose="020B0600070205080204" pitchFamily="34" charset="-128"/>
              </a:rPr>
              <a:t>nif_mgr</a:t>
            </a:r>
            <a:r>
              <a:rPr lang="en-US" altLang="ja-JP" sz="700">
                <a:solidFill>
                  <a:schemeClr val="accent4">
                    <a:lumMod val="50000"/>
                  </a:schemeClr>
                </a:solidFill>
                <a:ea typeface="MS PGothic" panose="020B0600070205080204" pitchFamily="34" charset="-128"/>
              </a:rPr>
              <a:t>: Port 40 on front side stack link 0 is DOWN.</a:t>
            </a:r>
          </a:p>
          <a:p>
            <a:r>
              <a:rPr lang="en-US" altLang="ja-JP" sz="700">
                <a:solidFill>
                  <a:schemeClr val="accent4">
                    <a:lumMod val="50000"/>
                  </a:schemeClr>
                </a:solidFill>
                <a:ea typeface="MS PGothic" panose="020B0600070205080204" pitchFamily="34" charset="-128"/>
              </a:rPr>
              <a:t>*Dec 21 07:05:42.989: %NIF_MGR-6-PORT_CONN_DISCONNECTED: Switch 1 R0/0: </a:t>
            </a:r>
            <a:r>
              <a:rPr lang="en-US" altLang="ja-JP" sz="700" err="1">
                <a:solidFill>
                  <a:schemeClr val="accent4">
                    <a:lumMod val="50000"/>
                  </a:schemeClr>
                </a:solidFill>
                <a:ea typeface="MS PGothic" panose="020B0600070205080204" pitchFamily="34" charset="-128"/>
              </a:rPr>
              <a:t>nif_mgr</a:t>
            </a:r>
            <a:r>
              <a:rPr lang="en-US" altLang="ja-JP" sz="700">
                <a:solidFill>
                  <a:schemeClr val="accent4">
                    <a:lumMod val="50000"/>
                  </a:schemeClr>
                </a:solidFill>
                <a:ea typeface="MS PGothic" panose="020B0600070205080204" pitchFamily="34" charset="-128"/>
              </a:rPr>
              <a:t>: Port 40 on front side stack link 0 connection has DISCONNECTED: CONN_ERR_PORT_LINK_DOWN_EVENT</a:t>
            </a:r>
          </a:p>
          <a:p>
            <a:r>
              <a:rPr lang="en-US" altLang="ja-JP" sz="700">
                <a:solidFill>
                  <a:schemeClr val="accent4">
                    <a:lumMod val="50000"/>
                  </a:schemeClr>
                </a:solidFill>
                <a:ea typeface="MS PGothic" panose="020B0600070205080204" pitchFamily="34" charset="-128"/>
              </a:rPr>
              <a:t>*Dec 21 07:05:42.989: %NIF_MGR-6-STACK_LINK_DOWN: Switch 1 R0/0: </a:t>
            </a:r>
            <a:r>
              <a:rPr lang="en-US" altLang="ja-JP" sz="700" err="1">
                <a:solidFill>
                  <a:schemeClr val="accent4">
                    <a:lumMod val="50000"/>
                  </a:schemeClr>
                </a:solidFill>
                <a:ea typeface="MS PGothic" panose="020B0600070205080204" pitchFamily="34" charset="-128"/>
              </a:rPr>
              <a:t>nif_mgr</a:t>
            </a:r>
            <a:r>
              <a:rPr lang="en-US" altLang="ja-JP" sz="700">
                <a:solidFill>
                  <a:schemeClr val="accent4">
                    <a:lumMod val="50000"/>
                  </a:schemeClr>
                </a:solidFill>
                <a:ea typeface="MS PGothic" panose="020B0600070205080204" pitchFamily="34" charset="-128"/>
              </a:rPr>
              <a:t>: Front side stack link 0 is DOWN.</a:t>
            </a:r>
          </a:p>
          <a:p>
            <a:r>
              <a:rPr lang="en-US" altLang="ja-JP" sz="700">
                <a:solidFill>
                  <a:schemeClr val="accent4">
                    <a:lumMod val="50000"/>
                  </a:schemeClr>
                </a:solidFill>
                <a:ea typeface="MS PGothic" panose="020B0600070205080204" pitchFamily="34" charset="-128"/>
              </a:rPr>
              <a:t>*Dec 21 07:05:42.989: %STACKMGR-6-STACK_LINK_CHANGE: Switch 1 R0/0: </a:t>
            </a:r>
            <a:r>
              <a:rPr lang="en-US" altLang="ja-JP" sz="700" err="1">
                <a:solidFill>
                  <a:schemeClr val="accent4">
                    <a:lumMod val="50000"/>
                  </a:schemeClr>
                </a:solidFill>
                <a:ea typeface="MS PGothic" panose="020B0600070205080204" pitchFamily="34" charset="-128"/>
              </a:rPr>
              <a:t>stack_mgr</a:t>
            </a:r>
            <a:r>
              <a:rPr lang="en-US" altLang="ja-JP" sz="700">
                <a:solidFill>
                  <a:schemeClr val="accent4">
                    <a:lumMod val="50000"/>
                  </a:schemeClr>
                </a:solidFill>
                <a:ea typeface="MS PGothic" panose="020B0600070205080204" pitchFamily="34" charset="-128"/>
              </a:rPr>
              <a:t>: Stack port 1 on Switch 1 is down</a:t>
            </a:r>
          </a:p>
          <a:p>
            <a:r>
              <a:rPr lang="en-US" altLang="ja-JP" sz="700">
                <a:solidFill>
                  <a:schemeClr val="accent4">
                    <a:lumMod val="50000"/>
                  </a:schemeClr>
                </a:solidFill>
                <a:ea typeface="MS PGothic" panose="020B0600070205080204" pitchFamily="34" charset="-128"/>
              </a:rPr>
              <a:t>*Dec 21 07:05:43.075: %STACKMGR-1-DUAL_ACTIVE_CFG_MSG: Switch 1 R0/0: </a:t>
            </a:r>
            <a:r>
              <a:rPr lang="en-US" altLang="ja-JP" sz="700" err="1">
                <a:solidFill>
                  <a:schemeClr val="accent4">
                    <a:lumMod val="50000"/>
                  </a:schemeClr>
                </a:solidFill>
                <a:ea typeface="MS PGothic" panose="020B0600070205080204" pitchFamily="34" charset="-128"/>
              </a:rPr>
              <a:t>stack_mgr</a:t>
            </a:r>
            <a:r>
              <a:rPr lang="en-US" altLang="ja-JP" sz="700">
                <a:solidFill>
                  <a:schemeClr val="accent4">
                    <a:lumMod val="50000"/>
                  </a:schemeClr>
                </a:solidFill>
                <a:ea typeface="MS PGothic" panose="020B0600070205080204" pitchFamily="34" charset="-128"/>
              </a:rPr>
              <a:t>: Dual Active Detection link is available now</a:t>
            </a:r>
          </a:p>
          <a:p>
            <a:r>
              <a:rPr lang="en-US" altLang="ja-JP" sz="700">
                <a:solidFill>
                  <a:schemeClr val="accent4">
                    <a:lumMod val="50000"/>
                  </a:schemeClr>
                </a:solidFill>
                <a:ea typeface="MS PGothic" panose="020B0600070205080204" pitchFamily="34" charset="-128"/>
              </a:rPr>
              <a:t>*Dec 21 07:05:43.282: %PLATFORM-6-HASTATUS_DETAIL: RP switchover, received chassis event became active. Switch to primary (count 1)</a:t>
            </a:r>
          </a:p>
          <a:p>
            <a:r>
              <a:rPr lang="en-US" altLang="ja-JP" sz="700">
                <a:solidFill>
                  <a:schemeClr val="accent4">
                    <a:lumMod val="50000"/>
                  </a:schemeClr>
                </a:solidFill>
                <a:ea typeface="MS PGothic" panose="020B0600070205080204" pitchFamily="34" charset="-128"/>
              </a:rPr>
              <a:t>*Dec 21 07:05:43.371: %LINK-3-UPDOWN: Interface Lsmpi18/3, changed state to up</a:t>
            </a:r>
          </a:p>
          <a:p>
            <a:r>
              <a:rPr lang="en-US" altLang="ja-JP" sz="700">
                <a:solidFill>
                  <a:schemeClr val="accent4">
                    <a:lumMod val="50000"/>
                  </a:schemeClr>
                </a:solidFill>
                <a:ea typeface="MS PGothic" panose="020B0600070205080204" pitchFamily="34" charset="-128"/>
              </a:rPr>
              <a:t>*Dec 21 07:05:43.372: %LINK-3-UPDOWN: Interface EOBC18/1, changed state to up</a:t>
            </a:r>
          </a:p>
          <a:p>
            <a:r>
              <a:rPr lang="en-US" altLang="ja-JP" sz="700">
                <a:solidFill>
                  <a:schemeClr val="accent4">
                    <a:lumMod val="50000"/>
                  </a:schemeClr>
                </a:solidFill>
                <a:ea typeface="MS PGothic" panose="020B0600070205080204" pitchFamily="34" charset="-128"/>
              </a:rPr>
              <a:t>*Dec 21 07:05:43.372: %LINK-3-UPDOWN: Interface LIIN18/2, changed state to up</a:t>
            </a:r>
          </a:p>
          <a:p>
            <a:r>
              <a:rPr lang="en-US" altLang="ja-JP" sz="700">
                <a:solidFill>
                  <a:schemeClr val="accent4">
                    <a:lumMod val="50000"/>
                  </a:schemeClr>
                </a:solidFill>
                <a:ea typeface="MS PGothic" panose="020B0600070205080204" pitchFamily="34" charset="-128"/>
              </a:rPr>
              <a:t>*Dec 21 07:05:44.371: %LINEPROTO-5-UPDOWN: Line protocol on Interface Lsmpi18/3, changed state to up</a:t>
            </a:r>
          </a:p>
          <a:p>
            <a:r>
              <a:rPr lang="en-US" altLang="ja-JP" sz="700">
                <a:solidFill>
                  <a:schemeClr val="accent4">
                    <a:lumMod val="50000"/>
                  </a:schemeClr>
                </a:solidFill>
                <a:ea typeface="MS PGothic" panose="020B0600070205080204" pitchFamily="34" charset="-128"/>
              </a:rPr>
              <a:t>*Dec 21 07:05:44.371: %LINEPROTO-5-UPDOWN: Line protocol on Interface EOBC18/1, changed state to up</a:t>
            </a:r>
          </a:p>
          <a:p>
            <a:r>
              <a:rPr lang="en-US" altLang="ja-JP" sz="700">
                <a:solidFill>
                  <a:schemeClr val="accent4">
                    <a:lumMod val="50000"/>
                  </a:schemeClr>
                </a:solidFill>
                <a:ea typeface="MS PGothic" panose="020B0600070205080204" pitchFamily="34" charset="-128"/>
              </a:rPr>
              <a:t>*Dec 21 07:05:44.372: %LINEPROTO-5-UPDOWN: Line protocol on Interface LIIN18/2, changed state to up</a:t>
            </a:r>
          </a:p>
          <a:p>
            <a:endParaRPr lang="en-US" altLang="ja-JP" sz="700">
              <a:solidFill>
                <a:schemeClr val="accent4">
                  <a:lumMod val="50000"/>
                </a:schemeClr>
              </a:solidFill>
              <a:ea typeface="MS PGothic" panose="020B0600070205080204" pitchFamily="34" charset="-128"/>
            </a:endParaRPr>
          </a:p>
        </p:txBody>
      </p:sp>
      <p:sp>
        <p:nvSpPr>
          <p:cNvPr id="8" name="正方形/長方形 7">
            <a:extLst>
              <a:ext uri="{FF2B5EF4-FFF2-40B4-BE49-F238E27FC236}">
                <a16:creationId xmlns:a16="http://schemas.microsoft.com/office/drawing/2014/main" id="{5315073B-9AE3-495A-A238-AFB15B49E475}"/>
              </a:ext>
            </a:extLst>
          </p:cNvPr>
          <p:cNvSpPr/>
          <p:nvPr/>
        </p:nvSpPr>
        <p:spPr>
          <a:xfrm>
            <a:off x="106891" y="1205882"/>
            <a:ext cx="2416046" cy="324493"/>
          </a:xfrm>
          <a:prstGeom prst="rect">
            <a:avLst/>
          </a:prstGeom>
        </p:spPr>
        <p:txBody>
          <a:bodyPr wrap="none">
            <a:noAutofit/>
          </a:bodyPr>
          <a:lstStyle/>
          <a:p>
            <a:pPr marL="171450" indent="-171450">
              <a:buFont typeface="Apple SD Gothic Neo Regular" panose="02000300000000000000" pitchFamily="2" charset="-127"/>
              <a:buChar char="◼"/>
            </a:pPr>
            <a:r>
              <a:rPr kumimoji="1" lang="en-US" altLang="ja-JP" sz="1200" b="1">
                <a:solidFill>
                  <a:schemeClr val="accent3"/>
                </a:solidFill>
                <a:latin typeface="+mn-lt"/>
                <a:ea typeface="MS PGothic" panose="020B0600070205080204" pitchFamily="34" charset="-128"/>
                <a:cs typeface="Arial" panose="020B0604020202020204" pitchFamily="34" charset="0"/>
              </a:rPr>
              <a:t>SVL </a:t>
            </a:r>
            <a:r>
              <a:rPr kumimoji="1" lang="ja-JP" altLang="en-US" sz="1200" b="1">
                <a:solidFill>
                  <a:schemeClr val="accent3"/>
                </a:solidFill>
                <a:latin typeface="+mn-lt"/>
                <a:ea typeface="MS PGothic" panose="020B0600070205080204" pitchFamily="34" charset="-128"/>
                <a:cs typeface="Arial" panose="020B0604020202020204" pitchFamily="34" charset="0"/>
              </a:rPr>
              <a:t>抜線後に表示されるログ（</a:t>
            </a:r>
            <a:r>
              <a:rPr kumimoji="1" lang="en-US" altLang="ja-JP" sz="1200" b="1">
                <a:solidFill>
                  <a:schemeClr val="accent3"/>
                </a:solidFill>
                <a:latin typeface="+mn-lt"/>
                <a:ea typeface="MS PGothic" panose="020B0600070205080204" pitchFamily="34" charset="-128"/>
                <a:cs typeface="Arial" panose="020B0604020202020204" pitchFamily="34" charset="0"/>
              </a:rPr>
              <a:t>1 / 2</a:t>
            </a:r>
            <a:r>
              <a:rPr kumimoji="1" lang="ja-JP" altLang="en-US" sz="1200" b="1">
                <a:solidFill>
                  <a:schemeClr val="accent3"/>
                </a:solidFill>
                <a:latin typeface="+mn-lt"/>
                <a:ea typeface="MS PGothic" panose="020B0600070205080204" pitchFamily="34" charset="-128"/>
                <a:cs typeface="Arial" panose="020B0604020202020204" pitchFamily="34" charset="0"/>
              </a:rPr>
              <a:t>）</a:t>
            </a:r>
            <a:endParaRPr kumimoji="1" lang="en-US" altLang="ja-JP" sz="1200" b="1">
              <a:solidFill>
                <a:schemeClr val="accent3"/>
              </a:solidFill>
              <a:latin typeface="+mn-lt"/>
              <a:ea typeface="MS PGothic" panose="020B0600070205080204" pitchFamily="34" charset="-128"/>
              <a:cs typeface="Arial" panose="020B0604020202020204" pitchFamily="34" charset="0"/>
            </a:endParaRPr>
          </a:p>
        </p:txBody>
      </p:sp>
      <p:sp>
        <p:nvSpPr>
          <p:cNvPr id="10" name="Slide Number Placeholder 4">
            <a:extLst>
              <a:ext uri="{FF2B5EF4-FFF2-40B4-BE49-F238E27FC236}">
                <a16:creationId xmlns:a16="http://schemas.microsoft.com/office/drawing/2014/main" id="{E499FAB7-EB85-4348-856A-4091BF8AD69B}"/>
              </a:ext>
            </a:extLst>
          </p:cNvPr>
          <p:cNvSpPr>
            <a:spLocks noGrp="1"/>
          </p:cNvSpPr>
          <p:nvPr>
            <p:ph type="sldNum" sz="quarter" idx="4294967295"/>
          </p:nvPr>
        </p:nvSpPr>
        <p:spPr>
          <a:xfrm>
            <a:off x="8648700" y="4884738"/>
            <a:ext cx="495300" cy="274637"/>
          </a:xfrm>
          <a:prstGeom prst="rect">
            <a:avLst/>
          </a:prstGeom>
        </p:spPr>
        <p:txBody>
          <a:bodyPr>
            <a:noAutofit/>
          </a:bodyPr>
          <a:lstStyle/>
          <a:p>
            <a:fld id="{3945D0FD-48F1-4D72-80C5-FFB60B92A834}" type="slidenum">
              <a:rPr lang="en-US" sz="900" smtClean="0">
                <a:latin typeface="+mn-lt"/>
                <a:ea typeface="MS PGothic" panose="020B0600070205080204" pitchFamily="34" charset="-128"/>
              </a:rPr>
              <a:pPr/>
              <a:t>94</a:t>
            </a:fld>
            <a:endParaRPr lang="en-US" sz="900">
              <a:latin typeface="+mn-lt"/>
              <a:ea typeface="MS PGothic" panose="020B0600070205080204" pitchFamily="34" charset="-128"/>
            </a:endParaRPr>
          </a:p>
        </p:txBody>
      </p:sp>
    </p:spTree>
    <p:extLst>
      <p:ext uri="{BB962C8B-B14F-4D97-AF65-F5344CB8AC3E}">
        <p14:creationId xmlns:p14="http://schemas.microsoft.com/office/powerpoint/2010/main" val="2656129699"/>
      </p:ext>
    </p:extLst>
  </p:cSld>
  <p:clrMapOvr>
    <a:masterClrMapping/>
  </p:clrMapOvr>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B4E46717-193D-964E-B331-2B7326FCC372}"/>
              </a:ext>
            </a:extLst>
          </p:cNvPr>
          <p:cNvSpPr>
            <a:spLocks noGrp="1"/>
          </p:cNvSpPr>
          <p:nvPr>
            <p:ph type="title"/>
          </p:nvPr>
        </p:nvSpPr>
        <p:spPr/>
        <p:txBody>
          <a:bodyPr anchor="t"/>
          <a:lstStyle/>
          <a:p>
            <a:r>
              <a:rPr lang="en-US" err="1">
                <a:latin typeface="+mn-lt"/>
                <a:ea typeface="MS PGothic" panose="020B0600070205080204" pitchFamily="34" charset="-128"/>
              </a:rPr>
              <a:t>StackWise</a:t>
            </a:r>
            <a:r>
              <a:rPr lang="en-US">
                <a:latin typeface="+mn-lt"/>
                <a:ea typeface="MS PGothic" panose="020B0600070205080204" pitchFamily="34" charset="-128"/>
              </a:rPr>
              <a:t> Virtual</a:t>
            </a:r>
          </a:p>
        </p:txBody>
      </p:sp>
      <p:sp>
        <p:nvSpPr>
          <p:cNvPr id="9" name="Text Placeholder 4">
            <a:extLst>
              <a:ext uri="{FF2B5EF4-FFF2-40B4-BE49-F238E27FC236}">
                <a16:creationId xmlns:a16="http://schemas.microsoft.com/office/drawing/2014/main" id="{5CA6B84D-C964-4C4C-9969-79792B2FA830}"/>
              </a:ext>
            </a:extLst>
          </p:cNvPr>
          <p:cNvSpPr>
            <a:spLocks noGrp="1"/>
          </p:cNvSpPr>
          <p:nvPr>
            <p:ph type="body" sz="quarter" idx="11"/>
          </p:nvPr>
        </p:nvSpPr>
        <p:spPr/>
        <p:txBody>
          <a:bodyPr anchor="b"/>
          <a:lstStyle/>
          <a:p>
            <a:r>
              <a:rPr lang="ja-JP" altLang="en-US" sz="1600">
                <a:ea typeface="MS PGothic" panose="020B0600070205080204" pitchFamily="34" charset="-128"/>
              </a:rPr>
              <a:t>障害時の動作確認　</a:t>
            </a:r>
            <a:r>
              <a:rPr lang="en-US" altLang="ja-JP" sz="1600">
                <a:ea typeface="MS PGothic" panose="020B0600070205080204" pitchFamily="34" charset="-128"/>
              </a:rPr>
              <a:t>3 - 1 </a:t>
            </a:r>
            <a:r>
              <a:rPr kumimoji="1" lang="en-US" altLang="ja-JP" sz="1600">
                <a:ea typeface="MS PGothic" panose="020B0600070205080204" pitchFamily="34" charset="-128"/>
              </a:rPr>
              <a:t>All SVL Link down</a:t>
            </a:r>
            <a:endParaRPr lang="en-US" altLang="ja-JP" sz="1600">
              <a:ea typeface="MS PGothic" panose="020B0600070205080204" pitchFamily="34" charset="-128"/>
            </a:endParaRPr>
          </a:p>
        </p:txBody>
      </p:sp>
      <p:sp>
        <p:nvSpPr>
          <p:cNvPr id="6" name="Text Placeholder 5">
            <a:extLst>
              <a:ext uri="{FF2B5EF4-FFF2-40B4-BE49-F238E27FC236}">
                <a16:creationId xmlns:a16="http://schemas.microsoft.com/office/drawing/2014/main" id="{AD0CEF74-413B-8F45-AD7F-1418652859F4}"/>
              </a:ext>
            </a:extLst>
          </p:cNvPr>
          <p:cNvSpPr>
            <a:spLocks noGrp="1"/>
          </p:cNvSpPr>
          <p:nvPr>
            <p:ph type="body" sz="quarter" idx="12"/>
          </p:nvPr>
        </p:nvSpPr>
        <p:spPr/>
        <p:txBody>
          <a:bodyPr/>
          <a:lstStyle/>
          <a:p>
            <a:r>
              <a:rPr lang="en-US">
                <a:ea typeface="MS PGothic" panose="020B0600070205080204" pitchFamily="34" charset="-128"/>
              </a:rPr>
              <a:t>3.1  Stack</a:t>
            </a:r>
          </a:p>
        </p:txBody>
      </p:sp>
      <p:sp>
        <p:nvSpPr>
          <p:cNvPr id="7" name="正方形/長方形 6">
            <a:extLst>
              <a:ext uri="{FF2B5EF4-FFF2-40B4-BE49-F238E27FC236}">
                <a16:creationId xmlns:a16="http://schemas.microsoft.com/office/drawing/2014/main" id="{64D20480-9D73-40CA-AC91-602E819D8113}"/>
              </a:ext>
            </a:extLst>
          </p:cNvPr>
          <p:cNvSpPr/>
          <p:nvPr/>
        </p:nvSpPr>
        <p:spPr>
          <a:xfrm>
            <a:off x="228600" y="1483551"/>
            <a:ext cx="8686800" cy="3107499"/>
          </a:xfrm>
          <a:prstGeom prst="rect">
            <a:avLst/>
          </a:prstGeom>
          <a:solidFill>
            <a:schemeClr val="bg2">
              <a:lumMod val="95000"/>
            </a:schemeClr>
          </a:solidFill>
          <a:ln>
            <a:noFill/>
          </a:ln>
        </p:spPr>
        <p:style>
          <a:lnRef idx="0">
            <a:scrgbClr r="0" g="0" b="0"/>
          </a:lnRef>
          <a:fillRef idx="0">
            <a:scrgbClr r="0" g="0" b="0"/>
          </a:fillRef>
          <a:effectRef idx="0">
            <a:scrgbClr r="0" g="0" b="0"/>
          </a:effectRef>
          <a:fontRef idx="minor">
            <a:schemeClr val="accent4"/>
          </a:fontRef>
        </p:style>
        <p:txBody>
          <a:bodyPr wrap="none">
            <a:noAutofit/>
          </a:bodyPr>
          <a:lstStyle/>
          <a:p>
            <a:r>
              <a:rPr lang="en-US" altLang="ja-JP" sz="700" dirty="0">
                <a:solidFill>
                  <a:schemeClr val="accent4">
                    <a:lumMod val="50000"/>
                  </a:schemeClr>
                </a:solidFill>
                <a:ea typeface="MS PGothic" panose="020B0600070205080204" pitchFamily="34" charset="-128"/>
              </a:rPr>
              <a:t>*Dec 21 07:05:44.570: %CALL_HOME-6-CALL_HOME_ENABLED: Call-home is enabled by Smart Agent for Licensing.</a:t>
            </a:r>
          </a:p>
          <a:p>
            <a:r>
              <a:rPr lang="en-US" altLang="ja-JP" sz="700" dirty="0">
                <a:solidFill>
                  <a:schemeClr val="accent4">
                    <a:lumMod val="50000"/>
                  </a:schemeClr>
                </a:solidFill>
                <a:ea typeface="MS PGothic" panose="020B0600070205080204" pitchFamily="34" charset="-128"/>
              </a:rPr>
              <a:t>*Dec 21 07:05:44.571: %SMART_LIC-5-COMM_RESTORED: Communications with the Cisco Smart Software Manager or satellite restored</a:t>
            </a:r>
          </a:p>
          <a:p>
            <a:r>
              <a:rPr lang="en-US" altLang="ja-JP" sz="700" dirty="0">
                <a:solidFill>
                  <a:schemeClr val="accent4">
                    <a:lumMod val="50000"/>
                  </a:schemeClr>
                </a:solidFill>
                <a:ea typeface="MS PGothic" panose="020B0600070205080204" pitchFamily="34" charset="-128"/>
              </a:rPr>
              <a:t>*Dec 21 07:05:45.081: %LINK-3-UPDOWN: Interface TenGigabitEthernet1/0/40, changed state to up</a:t>
            </a:r>
          </a:p>
          <a:p>
            <a:r>
              <a:rPr lang="en-US" altLang="ja-JP" sz="700" dirty="0">
                <a:solidFill>
                  <a:schemeClr val="accent4">
                    <a:lumMod val="50000"/>
                  </a:schemeClr>
                </a:solidFill>
                <a:ea typeface="MS PGothic" panose="020B0600070205080204" pitchFamily="34" charset="-128"/>
              </a:rPr>
              <a:t>*Dec 21 07:05:45.345: %LINK-3-UPDOWN: Interface TenGigabitEthernet2/0/1, changed state to down</a:t>
            </a:r>
          </a:p>
          <a:p>
            <a:r>
              <a:rPr lang="en-US" altLang="ja-JP" sz="700" dirty="0">
                <a:solidFill>
                  <a:schemeClr val="accent4">
                    <a:lumMod val="50000"/>
                  </a:schemeClr>
                </a:solidFill>
                <a:ea typeface="MS PGothic" panose="020B0600070205080204" pitchFamily="34" charset="-128"/>
              </a:rPr>
              <a:t>*Dec 21 07:05:45.345: %LINK-3-UPDOWN: Interface TenGigabitEthernet2/0/2, changed state to down</a:t>
            </a:r>
          </a:p>
          <a:p>
            <a:r>
              <a:rPr lang="en-US" altLang="ja-JP" sz="700" dirty="0">
                <a:solidFill>
                  <a:schemeClr val="accent4">
                    <a:lumMod val="50000"/>
                  </a:schemeClr>
                </a:solidFill>
                <a:ea typeface="MS PGothic" panose="020B0600070205080204" pitchFamily="34" charset="-128"/>
              </a:rPr>
              <a:t>*Dec 21 07:05:45.345: %LINK-3-UPDOWN: Interface TenGigabitEthernet2/0/3, changed state to down</a:t>
            </a:r>
          </a:p>
          <a:p>
            <a:r>
              <a:rPr lang="en-US" altLang="ja-JP" sz="700" dirty="0">
                <a:solidFill>
                  <a:schemeClr val="accent4">
                    <a:lumMod val="50000"/>
                  </a:schemeClr>
                </a:solidFill>
                <a:ea typeface="MS PGothic" panose="020B0600070205080204" pitchFamily="34" charset="-128"/>
              </a:rPr>
              <a:t>*Dec 21 07:05:45.347: %LINK-3-UPDOWN: Interface TenGigabitEthernet2/0/4, changed state to down</a:t>
            </a:r>
          </a:p>
          <a:p>
            <a:r>
              <a:rPr lang="en-US" altLang="ja-JP" sz="700" dirty="0">
                <a:solidFill>
                  <a:schemeClr val="accent4">
                    <a:lumMod val="50000"/>
                  </a:schemeClr>
                </a:solidFill>
                <a:ea typeface="MS PGothic" panose="020B0600070205080204" pitchFamily="34" charset="-128"/>
              </a:rPr>
              <a:t>*Dec 21 07:05:45.351: %LINK-3-UPDOWN: Interface TenGigabitEthernet2/0/40, changed state to down</a:t>
            </a:r>
          </a:p>
          <a:p>
            <a:r>
              <a:rPr lang="en-US" altLang="ja-JP" sz="700" dirty="0">
                <a:solidFill>
                  <a:schemeClr val="accent4">
                    <a:lumMod val="50000"/>
                  </a:schemeClr>
                </a:solidFill>
                <a:ea typeface="MS PGothic" panose="020B0600070205080204" pitchFamily="34" charset="-128"/>
              </a:rPr>
              <a:t>*Dec 21 07:05:45.587: %LINK-3-UPDOWN: Interface Null0, changed state to up</a:t>
            </a:r>
          </a:p>
          <a:p>
            <a:r>
              <a:rPr lang="en-US" altLang="ja-JP" sz="700" dirty="0">
                <a:solidFill>
                  <a:schemeClr val="accent4">
                    <a:lumMod val="50000"/>
                  </a:schemeClr>
                </a:solidFill>
                <a:ea typeface="MS PGothic" panose="020B0600070205080204" pitchFamily="34" charset="-128"/>
              </a:rPr>
              <a:t>*Dec 21 07:05:45.588: %LINK-3-UPDOWN: Interface Vlan30, changed state to up</a:t>
            </a:r>
          </a:p>
          <a:p>
            <a:r>
              <a:rPr lang="en-US" altLang="ja-JP" sz="700" dirty="0">
                <a:solidFill>
                  <a:schemeClr val="accent4">
                    <a:lumMod val="50000"/>
                  </a:schemeClr>
                </a:solidFill>
                <a:ea typeface="MS PGothic" panose="020B0600070205080204" pitchFamily="34" charset="-128"/>
              </a:rPr>
              <a:t>*Dec 21 07:05:45.588: %LINK-3-UPDOWN: Interface TenGigabitEthernet1/0/1, changed state to up</a:t>
            </a:r>
          </a:p>
          <a:p>
            <a:r>
              <a:rPr lang="en-US" altLang="ja-JP" sz="700" dirty="0">
                <a:solidFill>
                  <a:schemeClr val="accent4">
                    <a:lumMod val="50000"/>
                  </a:schemeClr>
                </a:solidFill>
                <a:ea typeface="MS PGothic" panose="020B0600070205080204" pitchFamily="34" charset="-128"/>
              </a:rPr>
              <a:t>*Dec 21 07:05:45.589: %LINK-3-UPDOWN: Interface TenGigabitEthernet1/0/2, changed state to up</a:t>
            </a:r>
          </a:p>
          <a:p>
            <a:r>
              <a:rPr lang="en-US" altLang="ja-JP" sz="700" dirty="0">
                <a:solidFill>
                  <a:schemeClr val="accent4">
                    <a:lumMod val="50000"/>
                  </a:schemeClr>
                </a:solidFill>
                <a:ea typeface="MS PGothic" panose="020B0600070205080204" pitchFamily="34" charset="-128"/>
              </a:rPr>
              <a:t>*Dec 21 07:05:45.589: %LINK-3-UPDOWN: Interface TenGigabitEthernet1/0/3, changed state to up</a:t>
            </a:r>
          </a:p>
          <a:p>
            <a:r>
              <a:rPr lang="en-US" altLang="ja-JP" sz="700" dirty="0">
                <a:solidFill>
                  <a:schemeClr val="accent4">
                    <a:lumMod val="50000"/>
                  </a:schemeClr>
                </a:solidFill>
                <a:ea typeface="MS PGothic" panose="020B0600070205080204" pitchFamily="34" charset="-128"/>
              </a:rPr>
              <a:t>*Dec 21 07:05:45.590: %LINK-3-UPDOWN: Interface TenGigabitEthernet1/0/4, changed state to up</a:t>
            </a:r>
          </a:p>
          <a:p>
            <a:r>
              <a:rPr lang="en-US" altLang="ja-JP" sz="700" dirty="0">
                <a:solidFill>
                  <a:schemeClr val="accent4">
                    <a:lumMod val="50000"/>
                  </a:schemeClr>
                </a:solidFill>
                <a:ea typeface="MS PGothic" panose="020B0600070205080204" pitchFamily="34" charset="-128"/>
              </a:rPr>
              <a:t>*Dec 21 07:05:45.594: %LINK-3-UPDOWN: Interface Port-channel2, changed state to up</a:t>
            </a:r>
          </a:p>
          <a:p>
            <a:r>
              <a:rPr lang="en-US" altLang="ja-JP" sz="700" dirty="0">
                <a:solidFill>
                  <a:schemeClr val="accent4">
                    <a:lumMod val="50000"/>
                  </a:schemeClr>
                </a:solidFill>
                <a:ea typeface="MS PGothic" panose="020B0600070205080204" pitchFamily="34" charset="-128"/>
              </a:rPr>
              <a:t>*Dec 21 07:05:45.595: %LINK-3-UPDOWN: Interface Port-channel3, changed state to up</a:t>
            </a:r>
          </a:p>
          <a:p>
            <a:r>
              <a:rPr lang="en-US" altLang="ja-JP" sz="700" dirty="0">
                <a:solidFill>
                  <a:schemeClr val="accent4">
                    <a:lumMod val="50000"/>
                  </a:schemeClr>
                </a:solidFill>
                <a:ea typeface="MS PGothic" panose="020B0600070205080204" pitchFamily="34" charset="-128"/>
              </a:rPr>
              <a:t>*Dec 21 07:05:45.607: %LINK-5-CHANGED: Interface Vlan1, changed state to administratively down</a:t>
            </a:r>
          </a:p>
          <a:p>
            <a:r>
              <a:rPr lang="en-US" altLang="ja-JP" sz="700" dirty="0">
                <a:solidFill>
                  <a:schemeClr val="accent4">
                    <a:lumMod val="50000"/>
                  </a:schemeClr>
                </a:solidFill>
                <a:ea typeface="MS PGothic" panose="020B0600070205080204" pitchFamily="34" charset="-128"/>
              </a:rPr>
              <a:t>*Dec 21 07:05:46.587: %LINEPROTO-5-UPDOWN: Line protocol on Interface Null0, changed state to up</a:t>
            </a:r>
          </a:p>
          <a:p>
            <a:r>
              <a:rPr lang="en-US" altLang="ja-JP" sz="700" dirty="0">
                <a:solidFill>
                  <a:schemeClr val="accent4">
                    <a:lumMod val="50000"/>
                  </a:schemeClr>
                </a:solidFill>
                <a:ea typeface="MS PGothic" panose="020B0600070205080204" pitchFamily="34" charset="-128"/>
              </a:rPr>
              <a:t>*Dec 21 07:05:46.587: %LINEPROTO-5-UPDOWN: Line protocol on Interface Vlan30, changed state to up</a:t>
            </a:r>
          </a:p>
          <a:p>
            <a:r>
              <a:rPr lang="en-US" altLang="ja-JP" sz="700" dirty="0">
                <a:solidFill>
                  <a:schemeClr val="accent4">
                    <a:lumMod val="50000"/>
                  </a:schemeClr>
                </a:solidFill>
                <a:ea typeface="MS PGothic" panose="020B0600070205080204" pitchFamily="34" charset="-128"/>
              </a:rPr>
              <a:t>*Dec 21 07:05:46.588: %LINEPROTO-5-UPDOWN: Line protocol on Interface TenGigabitEthernet1/0/1, changed state to up</a:t>
            </a:r>
          </a:p>
          <a:p>
            <a:r>
              <a:rPr lang="en-US" altLang="ja-JP" sz="700" dirty="0">
                <a:solidFill>
                  <a:schemeClr val="accent4">
                    <a:lumMod val="50000"/>
                  </a:schemeClr>
                </a:solidFill>
                <a:ea typeface="MS PGothic" panose="020B0600070205080204" pitchFamily="34" charset="-128"/>
              </a:rPr>
              <a:t>*Dec 21 07:05:46.590: %LINEPROTO-5-UPDOWN: Line protocol on Interface TenGigabitEthernet1/0/2, changed state to up</a:t>
            </a:r>
          </a:p>
          <a:p>
            <a:r>
              <a:rPr lang="en-US" altLang="ja-JP" sz="700" dirty="0">
                <a:solidFill>
                  <a:schemeClr val="accent4">
                    <a:lumMod val="50000"/>
                  </a:schemeClr>
                </a:solidFill>
                <a:ea typeface="MS PGothic" panose="020B0600070205080204" pitchFamily="34" charset="-128"/>
              </a:rPr>
              <a:t>*Dec 21 07:05:46.590: %LINEPROTO-5-UPDOWN: Line protocol on Interface TenGigabitEthernet1/0/3, changed state to up</a:t>
            </a:r>
          </a:p>
          <a:p>
            <a:r>
              <a:rPr lang="en-US" altLang="ja-JP" sz="700" dirty="0">
                <a:solidFill>
                  <a:schemeClr val="accent4">
                    <a:lumMod val="50000"/>
                  </a:schemeClr>
                </a:solidFill>
                <a:ea typeface="MS PGothic" panose="020B0600070205080204" pitchFamily="34" charset="-128"/>
              </a:rPr>
              <a:t>*Dec 21 07:05:46.591: %LINEPROTO-5-UPDOWN: Line protocol on Interface TenGigabitEthernet1/0/4, changed state to up</a:t>
            </a:r>
          </a:p>
          <a:p>
            <a:r>
              <a:rPr lang="en-US" altLang="ja-JP" sz="700" dirty="0">
                <a:solidFill>
                  <a:schemeClr val="accent4">
                    <a:lumMod val="50000"/>
                  </a:schemeClr>
                </a:solidFill>
                <a:ea typeface="MS PGothic" panose="020B0600070205080204" pitchFamily="34" charset="-128"/>
              </a:rPr>
              <a:t>*Dec 21 07:05:46.597: %LINEPROTO-5-UPDOWN: Line protocol on Interface Port-channel2, changed state to up</a:t>
            </a:r>
          </a:p>
          <a:p>
            <a:r>
              <a:rPr lang="en-US" altLang="ja-JP" sz="700" dirty="0">
                <a:solidFill>
                  <a:schemeClr val="accent4">
                    <a:lumMod val="50000"/>
                  </a:schemeClr>
                </a:solidFill>
                <a:ea typeface="MS PGothic" panose="020B0600070205080204" pitchFamily="34" charset="-128"/>
              </a:rPr>
              <a:t>*Dec 21 07:05:46.597: %LINEPROTO-5-UPDOWN: Line protocol on Interface Port-channel3, changed state to up</a:t>
            </a:r>
          </a:p>
          <a:p>
            <a:r>
              <a:rPr lang="en-US" altLang="ja-JP" sz="700" dirty="0">
                <a:solidFill>
                  <a:schemeClr val="accent4">
                    <a:lumMod val="50000"/>
                  </a:schemeClr>
                </a:solidFill>
                <a:ea typeface="MS PGothic" panose="020B0600070205080204" pitchFamily="34" charset="-128"/>
              </a:rPr>
              <a:t>*Dec 21 07:05:53.575: %HMANRP-6-EMP_NO_ELECTION_INFO: Could not elect active EMP switch, setting emp active switch to 0: </a:t>
            </a:r>
            <a:r>
              <a:rPr lang="en-US" altLang="ja-JP" sz="700" dirty="0" err="1">
                <a:solidFill>
                  <a:schemeClr val="accent4">
                    <a:lumMod val="50000"/>
                  </a:schemeClr>
                </a:solidFill>
                <a:ea typeface="MS PGothic" panose="020B0600070205080204" pitchFamily="34" charset="-128"/>
              </a:rPr>
              <a:t>EMP_RELAY</a:t>
            </a:r>
            <a:r>
              <a:rPr lang="en-US" altLang="ja-JP" sz="700" dirty="0">
                <a:solidFill>
                  <a:schemeClr val="accent4">
                    <a:lumMod val="50000"/>
                  </a:schemeClr>
                </a:solidFill>
                <a:ea typeface="MS PGothic" panose="020B0600070205080204" pitchFamily="34" charset="-128"/>
              </a:rPr>
              <a:t>: Could not elect switch with </a:t>
            </a:r>
            <a:r>
              <a:rPr lang="en-US" altLang="ja-JP" sz="700" dirty="0" err="1">
                <a:solidFill>
                  <a:schemeClr val="accent4">
                    <a:lumMod val="50000"/>
                  </a:schemeClr>
                </a:solidFill>
                <a:ea typeface="MS PGothic" panose="020B0600070205080204" pitchFamily="34" charset="-128"/>
              </a:rPr>
              <a:t>mgmt</a:t>
            </a:r>
            <a:r>
              <a:rPr lang="en-US" altLang="ja-JP" sz="700" dirty="0">
                <a:solidFill>
                  <a:schemeClr val="accent4">
                    <a:lumMod val="50000"/>
                  </a:schemeClr>
                </a:solidFill>
                <a:ea typeface="MS PGothic" panose="020B0600070205080204" pitchFamily="34" charset="-128"/>
              </a:rPr>
              <a:t> port UP</a:t>
            </a:r>
            <a:endParaRPr lang="ja-JP" altLang="en-US" sz="700">
              <a:solidFill>
                <a:schemeClr val="accent4">
                  <a:lumMod val="50000"/>
                </a:schemeClr>
              </a:solidFill>
              <a:ea typeface="MS PGothic" panose="020B0600070205080204" pitchFamily="34" charset="-128"/>
            </a:endParaRPr>
          </a:p>
        </p:txBody>
      </p:sp>
      <p:sp>
        <p:nvSpPr>
          <p:cNvPr id="8" name="正方形/長方形 7">
            <a:extLst>
              <a:ext uri="{FF2B5EF4-FFF2-40B4-BE49-F238E27FC236}">
                <a16:creationId xmlns:a16="http://schemas.microsoft.com/office/drawing/2014/main" id="{5315073B-9AE3-495A-A238-AFB15B49E475}"/>
              </a:ext>
            </a:extLst>
          </p:cNvPr>
          <p:cNvSpPr/>
          <p:nvPr/>
        </p:nvSpPr>
        <p:spPr>
          <a:xfrm>
            <a:off x="106891" y="1205882"/>
            <a:ext cx="2416046" cy="324493"/>
          </a:xfrm>
          <a:prstGeom prst="rect">
            <a:avLst/>
          </a:prstGeom>
        </p:spPr>
        <p:txBody>
          <a:bodyPr wrap="none">
            <a:noAutofit/>
          </a:bodyPr>
          <a:lstStyle/>
          <a:p>
            <a:pPr marL="171450" indent="-171450">
              <a:buFont typeface="Apple SD Gothic Neo Regular" panose="02000300000000000000" pitchFamily="2" charset="-127"/>
              <a:buChar char="◼"/>
            </a:pPr>
            <a:r>
              <a:rPr kumimoji="1" lang="en-US" altLang="ja-JP" sz="1200" b="1">
                <a:solidFill>
                  <a:schemeClr val="accent3"/>
                </a:solidFill>
                <a:latin typeface="+mn-lt"/>
                <a:ea typeface="MS PGothic" panose="020B0600070205080204" pitchFamily="34" charset="-128"/>
                <a:cs typeface="Arial" panose="020B0604020202020204" pitchFamily="34" charset="0"/>
              </a:rPr>
              <a:t>SVL </a:t>
            </a:r>
            <a:r>
              <a:rPr kumimoji="1" lang="ja-JP" altLang="en-US" sz="1200" b="1">
                <a:solidFill>
                  <a:schemeClr val="accent3"/>
                </a:solidFill>
                <a:latin typeface="+mn-lt"/>
                <a:ea typeface="MS PGothic" panose="020B0600070205080204" pitchFamily="34" charset="-128"/>
                <a:cs typeface="Arial" panose="020B0604020202020204" pitchFamily="34" charset="0"/>
              </a:rPr>
              <a:t>抜線後に表示されるログ（</a:t>
            </a:r>
            <a:r>
              <a:rPr kumimoji="1" lang="en-US" altLang="ja-JP" sz="1200" b="1">
                <a:solidFill>
                  <a:schemeClr val="accent3"/>
                </a:solidFill>
                <a:latin typeface="+mn-lt"/>
                <a:ea typeface="MS PGothic" panose="020B0600070205080204" pitchFamily="34" charset="-128"/>
                <a:cs typeface="Arial" panose="020B0604020202020204" pitchFamily="34" charset="0"/>
              </a:rPr>
              <a:t>2 / 2</a:t>
            </a:r>
            <a:r>
              <a:rPr kumimoji="1" lang="ja-JP" altLang="en-US" sz="1200" b="1">
                <a:solidFill>
                  <a:schemeClr val="accent3"/>
                </a:solidFill>
                <a:latin typeface="+mn-lt"/>
                <a:ea typeface="MS PGothic" panose="020B0600070205080204" pitchFamily="34" charset="-128"/>
                <a:cs typeface="Arial" panose="020B0604020202020204" pitchFamily="34" charset="0"/>
              </a:rPr>
              <a:t>）</a:t>
            </a:r>
            <a:endParaRPr kumimoji="1" lang="en-US" altLang="ja-JP" sz="1200" b="1">
              <a:solidFill>
                <a:schemeClr val="accent3"/>
              </a:solidFill>
              <a:latin typeface="+mn-lt"/>
              <a:ea typeface="MS PGothic" panose="020B0600070205080204" pitchFamily="34" charset="-128"/>
              <a:cs typeface="Arial" panose="020B0604020202020204" pitchFamily="34" charset="0"/>
            </a:endParaRPr>
          </a:p>
        </p:txBody>
      </p:sp>
      <p:sp>
        <p:nvSpPr>
          <p:cNvPr id="10" name="Slide Number Placeholder 4">
            <a:extLst>
              <a:ext uri="{FF2B5EF4-FFF2-40B4-BE49-F238E27FC236}">
                <a16:creationId xmlns:a16="http://schemas.microsoft.com/office/drawing/2014/main" id="{6FD1687C-E182-AD48-9F1F-F9DF7AB69882}"/>
              </a:ext>
            </a:extLst>
          </p:cNvPr>
          <p:cNvSpPr>
            <a:spLocks noGrp="1"/>
          </p:cNvSpPr>
          <p:nvPr>
            <p:ph type="sldNum" sz="quarter" idx="4294967295"/>
          </p:nvPr>
        </p:nvSpPr>
        <p:spPr>
          <a:xfrm>
            <a:off x="8648700" y="4884738"/>
            <a:ext cx="495300" cy="274637"/>
          </a:xfrm>
          <a:prstGeom prst="rect">
            <a:avLst/>
          </a:prstGeom>
        </p:spPr>
        <p:txBody>
          <a:bodyPr>
            <a:noAutofit/>
          </a:bodyPr>
          <a:lstStyle/>
          <a:p>
            <a:fld id="{3945D0FD-48F1-4D72-80C5-FFB60B92A834}" type="slidenum">
              <a:rPr lang="en-US" sz="900" smtClean="0">
                <a:latin typeface="+mn-lt"/>
                <a:ea typeface="MS PGothic" panose="020B0600070205080204" pitchFamily="34" charset="-128"/>
              </a:rPr>
              <a:pPr/>
              <a:t>95</a:t>
            </a:fld>
            <a:endParaRPr lang="en-US" sz="900">
              <a:latin typeface="+mn-lt"/>
              <a:ea typeface="MS PGothic" panose="020B0600070205080204" pitchFamily="34" charset="-128"/>
            </a:endParaRPr>
          </a:p>
        </p:txBody>
      </p:sp>
    </p:spTree>
    <p:extLst>
      <p:ext uri="{BB962C8B-B14F-4D97-AF65-F5344CB8AC3E}">
        <p14:creationId xmlns:p14="http://schemas.microsoft.com/office/powerpoint/2010/main" val="1986783196"/>
      </p:ext>
    </p:extLst>
  </p:cSld>
  <p:clrMapOvr>
    <a:masterClrMapping/>
  </p:clrMapOvr>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B4E46717-193D-964E-B331-2B7326FCC372}"/>
              </a:ext>
            </a:extLst>
          </p:cNvPr>
          <p:cNvSpPr>
            <a:spLocks noGrp="1"/>
          </p:cNvSpPr>
          <p:nvPr>
            <p:ph type="title"/>
          </p:nvPr>
        </p:nvSpPr>
        <p:spPr/>
        <p:txBody>
          <a:bodyPr anchor="t"/>
          <a:lstStyle/>
          <a:p>
            <a:r>
              <a:rPr lang="en-US" err="1">
                <a:latin typeface="+mn-lt"/>
                <a:ea typeface="MS PGothic" panose="020B0600070205080204" pitchFamily="34" charset="-128"/>
              </a:rPr>
              <a:t>StackWise</a:t>
            </a:r>
            <a:r>
              <a:rPr lang="en-US">
                <a:latin typeface="+mn-lt"/>
                <a:ea typeface="MS PGothic" panose="020B0600070205080204" pitchFamily="34" charset="-128"/>
              </a:rPr>
              <a:t> Virtual</a:t>
            </a:r>
          </a:p>
        </p:txBody>
      </p:sp>
      <p:sp>
        <p:nvSpPr>
          <p:cNvPr id="7" name="Text Placeholder 4">
            <a:extLst>
              <a:ext uri="{FF2B5EF4-FFF2-40B4-BE49-F238E27FC236}">
                <a16:creationId xmlns:a16="http://schemas.microsoft.com/office/drawing/2014/main" id="{C0970277-6908-4712-BFA8-4C9403B9CD08}"/>
              </a:ext>
            </a:extLst>
          </p:cNvPr>
          <p:cNvSpPr>
            <a:spLocks noGrp="1"/>
          </p:cNvSpPr>
          <p:nvPr>
            <p:ph type="body" sz="quarter" idx="11"/>
          </p:nvPr>
        </p:nvSpPr>
        <p:spPr/>
        <p:txBody>
          <a:bodyPr anchor="b"/>
          <a:lstStyle/>
          <a:p>
            <a:r>
              <a:rPr lang="ja-JP" altLang="en-US" sz="1600">
                <a:ea typeface="MS PGothic" panose="020B0600070205080204" pitchFamily="34" charset="-128"/>
              </a:rPr>
              <a:t>障害時の動作確認　</a:t>
            </a:r>
            <a:r>
              <a:rPr lang="en-US" altLang="ja-JP" sz="1600">
                <a:ea typeface="MS PGothic" panose="020B0600070205080204" pitchFamily="34" charset="-128"/>
              </a:rPr>
              <a:t>3 - 1 </a:t>
            </a:r>
            <a:r>
              <a:rPr kumimoji="1" lang="en-US" altLang="ja-JP" sz="1600">
                <a:ea typeface="MS PGothic" panose="020B0600070205080204" pitchFamily="34" charset="-128"/>
              </a:rPr>
              <a:t>All SVL Link down</a:t>
            </a:r>
            <a:endParaRPr lang="en-US" altLang="ja-JP" sz="1600">
              <a:ea typeface="MS PGothic" panose="020B0600070205080204" pitchFamily="34" charset="-128"/>
            </a:endParaRPr>
          </a:p>
        </p:txBody>
      </p:sp>
      <p:sp>
        <p:nvSpPr>
          <p:cNvPr id="6" name="Text Placeholder 5">
            <a:extLst>
              <a:ext uri="{FF2B5EF4-FFF2-40B4-BE49-F238E27FC236}">
                <a16:creationId xmlns:a16="http://schemas.microsoft.com/office/drawing/2014/main" id="{AD0CEF74-413B-8F45-AD7F-1418652859F4}"/>
              </a:ext>
            </a:extLst>
          </p:cNvPr>
          <p:cNvSpPr>
            <a:spLocks noGrp="1"/>
          </p:cNvSpPr>
          <p:nvPr>
            <p:ph type="body" sz="quarter" idx="12"/>
          </p:nvPr>
        </p:nvSpPr>
        <p:spPr/>
        <p:txBody>
          <a:bodyPr/>
          <a:lstStyle/>
          <a:p>
            <a:r>
              <a:rPr lang="en-US">
                <a:ea typeface="MS PGothic" panose="020B0600070205080204" pitchFamily="34" charset="-128"/>
              </a:rPr>
              <a:t>3.1  Stack</a:t>
            </a:r>
          </a:p>
        </p:txBody>
      </p:sp>
      <p:sp>
        <p:nvSpPr>
          <p:cNvPr id="8" name="正方形/長方形 7">
            <a:extLst>
              <a:ext uri="{FF2B5EF4-FFF2-40B4-BE49-F238E27FC236}">
                <a16:creationId xmlns:a16="http://schemas.microsoft.com/office/drawing/2014/main" id="{8483F7BF-3762-497E-9072-AE5CB2408632}"/>
              </a:ext>
            </a:extLst>
          </p:cNvPr>
          <p:cNvSpPr/>
          <p:nvPr/>
        </p:nvSpPr>
        <p:spPr>
          <a:xfrm>
            <a:off x="228600" y="1512252"/>
            <a:ext cx="8686800" cy="1943047"/>
          </a:xfrm>
          <a:prstGeom prst="rect">
            <a:avLst/>
          </a:prstGeom>
          <a:solidFill>
            <a:schemeClr val="bg2">
              <a:lumMod val="95000"/>
            </a:schemeClr>
          </a:solidFill>
          <a:ln>
            <a:noFill/>
          </a:ln>
        </p:spPr>
        <p:style>
          <a:lnRef idx="0">
            <a:scrgbClr r="0" g="0" b="0"/>
          </a:lnRef>
          <a:fillRef idx="0">
            <a:scrgbClr r="0" g="0" b="0"/>
          </a:fillRef>
          <a:effectRef idx="0">
            <a:scrgbClr r="0" g="0" b="0"/>
          </a:effectRef>
          <a:fontRef idx="minor">
            <a:schemeClr val="accent4"/>
          </a:fontRef>
        </p:style>
        <p:txBody>
          <a:bodyPr wrap="none">
            <a:noAutofit/>
          </a:bodyPr>
          <a:lstStyle/>
          <a:p>
            <a:r>
              <a:rPr lang="en-US" altLang="ja-JP" sz="900">
                <a:ea typeface="MS PGothic" panose="020B0600070205080204" pitchFamily="34" charset="-128"/>
              </a:rPr>
              <a:t>*Dec 21 07:07:37.636: %NIF_MGR-6-PORT_LINK_UP: Switch 1 R0/0: </a:t>
            </a:r>
            <a:r>
              <a:rPr lang="en-US" altLang="ja-JP" sz="900" err="1">
                <a:ea typeface="MS PGothic" panose="020B0600070205080204" pitchFamily="34" charset="-128"/>
              </a:rPr>
              <a:t>nif_mgr</a:t>
            </a:r>
            <a:r>
              <a:rPr lang="en-US" altLang="ja-JP" sz="900">
                <a:ea typeface="MS PGothic" panose="020B0600070205080204" pitchFamily="34" charset="-128"/>
              </a:rPr>
              <a:t>: Port 40 on front side stack link 0 is UP.</a:t>
            </a:r>
          </a:p>
          <a:p>
            <a:r>
              <a:rPr lang="en-US" altLang="ja-JP" sz="900">
                <a:ea typeface="MS PGothic" panose="020B0600070205080204" pitchFamily="34" charset="-128"/>
              </a:rPr>
              <a:t>*Dec 21 07:07:37.636: %NIF_MGR-6-PORT_CONN_PENDING: Switch 1 R0/0: </a:t>
            </a:r>
            <a:r>
              <a:rPr lang="en-US" altLang="ja-JP" sz="900" err="1">
                <a:ea typeface="MS PGothic" panose="020B0600070205080204" pitchFamily="34" charset="-128"/>
              </a:rPr>
              <a:t>nif_mgr</a:t>
            </a:r>
            <a:r>
              <a:rPr lang="en-US" altLang="ja-JP" sz="900">
                <a:ea typeface="MS PGothic" panose="020B0600070205080204" pitchFamily="34" charset="-128"/>
              </a:rPr>
              <a:t>: Port 40 on front side stack link 0 connection is PENDING.</a:t>
            </a:r>
          </a:p>
          <a:p>
            <a:r>
              <a:rPr lang="en-US" altLang="ja-JP" sz="900">
                <a:ea typeface="MS PGothic" panose="020B0600070205080204" pitchFamily="34" charset="-128"/>
              </a:rPr>
              <a:t>*Dec 21 07:07:38.636: %LINEPROTO-5-UPDOWN: Line protocol on Interface TenGigabitEthernet1/0/40, changed state to up</a:t>
            </a:r>
          </a:p>
          <a:p>
            <a:r>
              <a:rPr lang="en-US" altLang="ja-JP" sz="900">
                <a:ea typeface="MS PGothic" panose="020B0600070205080204" pitchFamily="34" charset="-128"/>
              </a:rPr>
              <a:t>*Dec 21 07:07:41.872: %LINK-3-UPDOWN: Interface TenGigabitEthernet1/0/39, changed state to up</a:t>
            </a:r>
          </a:p>
          <a:p>
            <a:r>
              <a:rPr lang="en-US" altLang="ja-JP" sz="900">
                <a:ea typeface="MS PGothic" panose="020B0600070205080204" pitchFamily="34" charset="-128"/>
              </a:rPr>
              <a:t>*Dec 21 07:07:41.872: %NIF_MGR-6-PORT_LINK_UP: Switch 1 R0/0: </a:t>
            </a:r>
            <a:r>
              <a:rPr lang="en-US" altLang="ja-JP" sz="900" err="1">
                <a:ea typeface="MS PGothic" panose="020B0600070205080204" pitchFamily="34" charset="-128"/>
              </a:rPr>
              <a:t>nif_mgr</a:t>
            </a:r>
            <a:r>
              <a:rPr lang="en-US" altLang="ja-JP" sz="900">
                <a:ea typeface="MS PGothic" panose="020B0600070205080204" pitchFamily="34" charset="-128"/>
              </a:rPr>
              <a:t>: Port 39 on front side stack link 0 is UP.</a:t>
            </a:r>
          </a:p>
          <a:p>
            <a:r>
              <a:rPr lang="en-US" altLang="ja-JP" sz="900">
                <a:ea typeface="MS PGothic" panose="020B0600070205080204" pitchFamily="34" charset="-128"/>
              </a:rPr>
              <a:t>*Dec 21 07:07:41.872: %NIF_MGR-6-PORT_CONN_PENDING: Switch 1 R0/0: </a:t>
            </a:r>
            <a:r>
              <a:rPr lang="en-US" altLang="ja-JP" sz="900" err="1">
                <a:ea typeface="MS PGothic" panose="020B0600070205080204" pitchFamily="34" charset="-128"/>
              </a:rPr>
              <a:t>nif_mgr</a:t>
            </a:r>
            <a:r>
              <a:rPr lang="en-US" altLang="ja-JP" sz="900">
                <a:ea typeface="MS PGothic" panose="020B0600070205080204" pitchFamily="34" charset="-128"/>
              </a:rPr>
              <a:t>: Port 39 on front side stack link 0 connection is PENDING.</a:t>
            </a:r>
          </a:p>
          <a:p>
            <a:r>
              <a:rPr lang="en-US" altLang="ja-JP" sz="900">
                <a:ea typeface="MS PGothic" panose="020B0600070205080204" pitchFamily="34" charset="-128"/>
              </a:rPr>
              <a:t>*Dec 21 07:07:42.872: %LINEPROTO-5-UPDOWN: Line protocol on Interface TenGigabitEthernet1/0/39, changed state to up</a:t>
            </a:r>
          </a:p>
          <a:p>
            <a:r>
              <a:rPr lang="en-US" altLang="ja-JP" sz="900">
                <a:ea typeface="MS PGothic" panose="020B0600070205080204" pitchFamily="34" charset="-128"/>
              </a:rPr>
              <a:t>*Dec 21 07:07:42.937: %NIF_MGR-6-PORT_CONNECTION_STATUS_CHANGE: Switch 1 R0/0: </a:t>
            </a:r>
            <a:r>
              <a:rPr lang="en-US" altLang="ja-JP" sz="900" err="1">
                <a:ea typeface="MS PGothic" panose="020B0600070205080204" pitchFamily="34" charset="-128"/>
              </a:rPr>
              <a:t>nif_mgr</a:t>
            </a:r>
            <a:r>
              <a:rPr lang="en-US" altLang="ja-JP" sz="900">
                <a:ea typeface="MS PGothic" panose="020B0600070205080204" pitchFamily="34" charset="-128"/>
              </a:rPr>
              <a:t>: PORT lpn:40 changed state from Pending to Ready.</a:t>
            </a:r>
          </a:p>
          <a:p>
            <a:r>
              <a:rPr lang="en-US" altLang="ja-JP" sz="900">
                <a:ea typeface="MS PGothic" panose="020B0600070205080204" pitchFamily="34" charset="-128"/>
              </a:rPr>
              <a:t>*Dec 21 07:07:42.937: %NIF_MGR-6-PORT_CONN_READY: Switch 1 R0/0: </a:t>
            </a:r>
            <a:r>
              <a:rPr lang="en-US" altLang="ja-JP" sz="900" err="1">
                <a:ea typeface="MS PGothic" panose="020B0600070205080204" pitchFamily="34" charset="-128"/>
              </a:rPr>
              <a:t>nif_mgr</a:t>
            </a:r>
            <a:r>
              <a:rPr lang="en-US" altLang="ja-JP" sz="900">
                <a:ea typeface="MS PGothic" panose="020B0600070205080204" pitchFamily="34" charset="-128"/>
              </a:rPr>
              <a:t>: Port 40 on front side stack link 0 connection is READY.</a:t>
            </a:r>
          </a:p>
          <a:p>
            <a:r>
              <a:rPr lang="en-US" altLang="ja-JP" sz="900">
                <a:ea typeface="MS PGothic" panose="020B0600070205080204" pitchFamily="34" charset="-128"/>
              </a:rPr>
              <a:t>*Dec 21 07:07:42.937: %NIF_MGR-6-STACK_LINK_UP: Switch 1 R0/0: </a:t>
            </a:r>
            <a:r>
              <a:rPr lang="en-US" altLang="ja-JP" sz="900" err="1">
                <a:ea typeface="MS PGothic" panose="020B0600070205080204" pitchFamily="34" charset="-128"/>
              </a:rPr>
              <a:t>nif_mgr</a:t>
            </a:r>
            <a:r>
              <a:rPr lang="en-US" altLang="ja-JP" sz="900">
                <a:ea typeface="MS PGothic" panose="020B0600070205080204" pitchFamily="34" charset="-128"/>
              </a:rPr>
              <a:t>: Front side stack link 0 is UP.</a:t>
            </a:r>
          </a:p>
          <a:p>
            <a:r>
              <a:rPr lang="en-US" altLang="ja-JP" sz="900">
                <a:ea typeface="MS PGothic" panose="020B0600070205080204" pitchFamily="34" charset="-128"/>
              </a:rPr>
              <a:t>*Dec 21 07:07:42.937: %STACKMGR-6-STACK_LINK_CHANGE: Switch 1 R0/0: </a:t>
            </a:r>
            <a:r>
              <a:rPr lang="en-US" altLang="ja-JP" sz="900" err="1">
                <a:ea typeface="MS PGothic" panose="020B0600070205080204" pitchFamily="34" charset="-128"/>
              </a:rPr>
              <a:t>stack_mgr</a:t>
            </a:r>
            <a:r>
              <a:rPr lang="en-US" altLang="ja-JP" sz="900">
                <a:ea typeface="MS PGothic" panose="020B0600070205080204" pitchFamily="34" charset="-128"/>
              </a:rPr>
              <a:t>: Stack port 1 on Switch 1 is up</a:t>
            </a:r>
          </a:p>
          <a:p>
            <a:r>
              <a:rPr lang="en-US" altLang="ja-JP" sz="900">
                <a:ea typeface="MS PGothic" panose="020B0600070205080204" pitchFamily="34" charset="-128"/>
              </a:rPr>
              <a:t>*Dec 21 07:07:45.938: %NIF_MGR-6-PORT_CONNECTION_STATUS_CHANGE: Switch 1 R0/0: </a:t>
            </a:r>
            <a:r>
              <a:rPr lang="en-US" altLang="ja-JP" sz="900" err="1">
                <a:ea typeface="MS PGothic" panose="020B0600070205080204" pitchFamily="34" charset="-128"/>
              </a:rPr>
              <a:t>nif_mgr</a:t>
            </a:r>
            <a:r>
              <a:rPr lang="en-US" altLang="ja-JP" sz="900">
                <a:ea typeface="MS PGothic" panose="020B0600070205080204" pitchFamily="34" charset="-128"/>
              </a:rPr>
              <a:t>: PORT lpn:39 changed state from Pending to Ready.</a:t>
            </a:r>
          </a:p>
          <a:p>
            <a:r>
              <a:rPr lang="en-US" altLang="ja-JP" sz="900">
                <a:ea typeface="MS PGothic" panose="020B0600070205080204" pitchFamily="34" charset="-128"/>
              </a:rPr>
              <a:t>*Dec 21 07:07:45.938: %NIF_MGR-6-PORT_CONN_READY: Switch 1 R0/0: </a:t>
            </a:r>
            <a:r>
              <a:rPr lang="en-US" altLang="ja-JP" sz="900" err="1">
                <a:ea typeface="MS PGothic" panose="020B0600070205080204" pitchFamily="34" charset="-128"/>
              </a:rPr>
              <a:t>nif_mgr</a:t>
            </a:r>
            <a:r>
              <a:rPr lang="en-US" altLang="ja-JP" sz="900">
                <a:ea typeface="MS PGothic" panose="020B0600070205080204" pitchFamily="34" charset="-128"/>
              </a:rPr>
              <a:t>: Port 39 on front side stack link 0 connection is READY.</a:t>
            </a:r>
            <a:endParaRPr lang="ja-JP" altLang="en-US" sz="900">
              <a:ea typeface="MS PGothic" panose="020B0600070205080204" pitchFamily="34" charset="-128"/>
            </a:endParaRPr>
          </a:p>
        </p:txBody>
      </p:sp>
      <p:sp>
        <p:nvSpPr>
          <p:cNvPr id="9" name="正方形/長方形 8">
            <a:extLst>
              <a:ext uri="{FF2B5EF4-FFF2-40B4-BE49-F238E27FC236}">
                <a16:creationId xmlns:a16="http://schemas.microsoft.com/office/drawing/2014/main" id="{3F81E299-1BD3-4672-9D96-7836A6BC8223}"/>
              </a:ext>
            </a:extLst>
          </p:cNvPr>
          <p:cNvSpPr/>
          <p:nvPr/>
        </p:nvSpPr>
        <p:spPr>
          <a:xfrm>
            <a:off x="228600" y="1201738"/>
            <a:ext cx="2416046" cy="324493"/>
          </a:xfrm>
          <a:prstGeom prst="rect">
            <a:avLst/>
          </a:prstGeom>
        </p:spPr>
        <p:txBody>
          <a:bodyPr wrap="none">
            <a:noAutofit/>
          </a:bodyPr>
          <a:lstStyle/>
          <a:p>
            <a:pPr marL="171450" indent="-171450">
              <a:buFont typeface="Apple SD Gothic Neo Regular" panose="02000300000000000000" pitchFamily="2" charset="-127"/>
              <a:buChar char="◼"/>
            </a:pPr>
            <a:r>
              <a:rPr kumimoji="1" lang="en-US" altLang="ja-JP" sz="1200" b="1">
                <a:solidFill>
                  <a:schemeClr val="accent3"/>
                </a:solidFill>
                <a:latin typeface="+mn-lt"/>
                <a:ea typeface="MS PGothic" panose="020B0600070205080204" pitchFamily="34" charset="-128"/>
                <a:cs typeface="Arial" panose="020B0604020202020204" pitchFamily="34" charset="0"/>
              </a:rPr>
              <a:t>SVL </a:t>
            </a:r>
            <a:r>
              <a:rPr kumimoji="1" lang="ja-JP" altLang="en-US" sz="1200" b="1">
                <a:solidFill>
                  <a:schemeClr val="accent3"/>
                </a:solidFill>
                <a:latin typeface="+mn-lt"/>
                <a:ea typeface="MS PGothic" panose="020B0600070205080204" pitchFamily="34" charset="-128"/>
                <a:cs typeface="Arial" panose="020B0604020202020204" pitchFamily="34" charset="0"/>
              </a:rPr>
              <a:t>復旧後に表示されるログ</a:t>
            </a:r>
            <a:endParaRPr kumimoji="1" lang="en-US" altLang="ja-JP" sz="1200" b="1">
              <a:solidFill>
                <a:schemeClr val="accent3"/>
              </a:solidFill>
              <a:latin typeface="+mn-lt"/>
              <a:ea typeface="MS PGothic" panose="020B0600070205080204" pitchFamily="34" charset="-128"/>
              <a:cs typeface="Arial" panose="020B0604020202020204" pitchFamily="34" charset="0"/>
            </a:endParaRPr>
          </a:p>
        </p:txBody>
      </p:sp>
      <p:sp>
        <p:nvSpPr>
          <p:cNvPr id="10" name="Slide Number Placeholder 4">
            <a:extLst>
              <a:ext uri="{FF2B5EF4-FFF2-40B4-BE49-F238E27FC236}">
                <a16:creationId xmlns:a16="http://schemas.microsoft.com/office/drawing/2014/main" id="{CD1D4959-9A69-CA49-8854-4981B0AFD631}"/>
              </a:ext>
            </a:extLst>
          </p:cNvPr>
          <p:cNvSpPr>
            <a:spLocks noGrp="1"/>
          </p:cNvSpPr>
          <p:nvPr>
            <p:ph type="sldNum" sz="quarter" idx="4294967295"/>
          </p:nvPr>
        </p:nvSpPr>
        <p:spPr>
          <a:xfrm>
            <a:off x="8648700" y="4884738"/>
            <a:ext cx="495300" cy="274637"/>
          </a:xfrm>
          <a:prstGeom prst="rect">
            <a:avLst/>
          </a:prstGeom>
        </p:spPr>
        <p:txBody>
          <a:bodyPr>
            <a:noAutofit/>
          </a:bodyPr>
          <a:lstStyle/>
          <a:p>
            <a:fld id="{3945D0FD-48F1-4D72-80C5-FFB60B92A834}" type="slidenum">
              <a:rPr lang="en-US" sz="900" smtClean="0">
                <a:latin typeface="+mn-lt"/>
                <a:ea typeface="MS PGothic" panose="020B0600070205080204" pitchFamily="34" charset="-128"/>
              </a:rPr>
              <a:pPr/>
              <a:t>96</a:t>
            </a:fld>
            <a:endParaRPr lang="en-US" sz="900">
              <a:latin typeface="+mn-lt"/>
              <a:ea typeface="MS PGothic" panose="020B0600070205080204" pitchFamily="34" charset="-128"/>
            </a:endParaRPr>
          </a:p>
        </p:txBody>
      </p:sp>
    </p:spTree>
    <p:extLst>
      <p:ext uri="{BB962C8B-B14F-4D97-AF65-F5344CB8AC3E}">
        <p14:creationId xmlns:p14="http://schemas.microsoft.com/office/powerpoint/2010/main" val="287567191"/>
      </p:ext>
    </p:extLst>
  </p:cSld>
  <p:clrMapOvr>
    <a:masterClrMapping/>
  </p:clrMapOvr>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B4E46717-193D-964E-B331-2B7326FCC372}"/>
              </a:ext>
            </a:extLst>
          </p:cNvPr>
          <p:cNvSpPr>
            <a:spLocks noGrp="1"/>
          </p:cNvSpPr>
          <p:nvPr>
            <p:ph type="title"/>
          </p:nvPr>
        </p:nvSpPr>
        <p:spPr/>
        <p:txBody>
          <a:bodyPr anchor="t"/>
          <a:lstStyle/>
          <a:p>
            <a:r>
              <a:rPr lang="en-US" err="1">
                <a:latin typeface="+mn-lt"/>
                <a:ea typeface="MS PGothic" panose="020B0600070205080204" pitchFamily="34" charset="-128"/>
              </a:rPr>
              <a:t>StackWise</a:t>
            </a:r>
            <a:r>
              <a:rPr lang="en-US">
                <a:latin typeface="+mn-lt"/>
                <a:ea typeface="MS PGothic" panose="020B0600070205080204" pitchFamily="34" charset="-128"/>
              </a:rPr>
              <a:t> Virtual</a:t>
            </a:r>
          </a:p>
        </p:txBody>
      </p:sp>
      <p:sp>
        <p:nvSpPr>
          <p:cNvPr id="7" name="Text Placeholder 4">
            <a:extLst>
              <a:ext uri="{FF2B5EF4-FFF2-40B4-BE49-F238E27FC236}">
                <a16:creationId xmlns:a16="http://schemas.microsoft.com/office/drawing/2014/main" id="{B8EF58FF-08A5-4672-84B1-A8118AB806CF}"/>
              </a:ext>
            </a:extLst>
          </p:cNvPr>
          <p:cNvSpPr>
            <a:spLocks noGrp="1"/>
          </p:cNvSpPr>
          <p:nvPr>
            <p:ph type="body" sz="quarter" idx="11"/>
          </p:nvPr>
        </p:nvSpPr>
        <p:spPr/>
        <p:txBody>
          <a:bodyPr anchor="b"/>
          <a:lstStyle/>
          <a:p>
            <a:r>
              <a:rPr lang="ja-JP" altLang="en-US" sz="1600">
                <a:ea typeface="MS PGothic" panose="020B0600070205080204" pitchFamily="34" charset="-128"/>
              </a:rPr>
              <a:t>障害時の動作確認　</a:t>
            </a:r>
            <a:r>
              <a:rPr lang="en-US" altLang="ja-JP" sz="1600">
                <a:ea typeface="MS PGothic" panose="020B0600070205080204" pitchFamily="34" charset="-128"/>
              </a:rPr>
              <a:t>3 - 2 </a:t>
            </a:r>
            <a:r>
              <a:rPr kumimoji="1" lang="en-US" altLang="ja-JP" sz="1600">
                <a:ea typeface="MS PGothic" panose="020B0600070205080204" pitchFamily="34" charset="-128"/>
              </a:rPr>
              <a:t>Single SVL Link down</a:t>
            </a:r>
            <a:endParaRPr lang="en-US" altLang="ja-JP" sz="1600">
              <a:ea typeface="MS PGothic" panose="020B0600070205080204" pitchFamily="34" charset="-128"/>
            </a:endParaRPr>
          </a:p>
        </p:txBody>
      </p:sp>
      <p:sp>
        <p:nvSpPr>
          <p:cNvPr id="6" name="Text Placeholder 5">
            <a:extLst>
              <a:ext uri="{FF2B5EF4-FFF2-40B4-BE49-F238E27FC236}">
                <a16:creationId xmlns:a16="http://schemas.microsoft.com/office/drawing/2014/main" id="{AD0CEF74-413B-8F45-AD7F-1418652859F4}"/>
              </a:ext>
            </a:extLst>
          </p:cNvPr>
          <p:cNvSpPr>
            <a:spLocks noGrp="1"/>
          </p:cNvSpPr>
          <p:nvPr>
            <p:ph type="body" sz="quarter" idx="12"/>
          </p:nvPr>
        </p:nvSpPr>
        <p:spPr/>
        <p:txBody>
          <a:bodyPr/>
          <a:lstStyle/>
          <a:p>
            <a:r>
              <a:rPr lang="en-US">
                <a:ea typeface="MS PGothic" panose="020B0600070205080204" pitchFamily="34" charset="-128"/>
              </a:rPr>
              <a:t>3.1  Stack</a:t>
            </a:r>
          </a:p>
        </p:txBody>
      </p:sp>
      <p:sp>
        <p:nvSpPr>
          <p:cNvPr id="8" name="正方形/長方形 7">
            <a:extLst>
              <a:ext uri="{FF2B5EF4-FFF2-40B4-BE49-F238E27FC236}">
                <a16:creationId xmlns:a16="http://schemas.microsoft.com/office/drawing/2014/main" id="{11EC6D87-F153-4FC0-9CFE-541C78A86ABA}"/>
              </a:ext>
            </a:extLst>
          </p:cNvPr>
          <p:cNvSpPr/>
          <p:nvPr/>
        </p:nvSpPr>
        <p:spPr>
          <a:xfrm>
            <a:off x="228599" y="1655763"/>
            <a:ext cx="4683265" cy="2585323"/>
          </a:xfrm>
          <a:prstGeom prst="rect">
            <a:avLst/>
          </a:prstGeom>
          <a:solidFill>
            <a:schemeClr val="bg2">
              <a:lumMod val="95000"/>
            </a:schemeClr>
          </a:solidFill>
          <a:ln>
            <a:noFill/>
          </a:ln>
        </p:spPr>
        <p:style>
          <a:lnRef idx="0">
            <a:scrgbClr r="0" g="0" b="0"/>
          </a:lnRef>
          <a:fillRef idx="0">
            <a:scrgbClr r="0" g="0" b="0"/>
          </a:fillRef>
          <a:effectRef idx="0">
            <a:scrgbClr r="0" g="0" b="0"/>
          </a:effectRef>
          <a:fontRef idx="minor">
            <a:schemeClr val="accent4"/>
          </a:fontRef>
        </p:style>
        <p:txBody>
          <a:bodyPr wrap="square">
            <a:spAutoFit/>
          </a:bodyPr>
          <a:lstStyle/>
          <a:p>
            <a:r>
              <a:rPr lang="en-US" altLang="ja-JP" sz="900">
                <a:ea typeface="MS PGothic" panose="020B0600070205080204" pitchFamily="34" charset="-128"/>
              </a:rPr>
              <a:t>JU08-C9500#show </a:t>
            </a:r>
            <a:r>
              <a:rPr lang="en-US" altLang="ja-JP" sz="900" err="1">
                <a:ea typeface="MS PGothic" panose="020B0600070205080204" pitchFamily="34" charset="-128"/>
              </a:rPr>
              <a:t>stackwise</a:t>
            </a:r>
            <a:r>
              <a:rPr lang="en-US" altLang="ja-JP" sz="900">
                <a:ea typeface="MS PGothic" panose="020B0600070205080204" pitchFamily="34" charset="-128"/>
              </a:rPr>
              <a:t>-virtual link </a:t>
            </a:r>
          </a:p>
          <a:p>
            <a:r>
              <a:rPr lang="en-US" altLang="ja-JP" sz="900" err="1">
                <a:ea typeface="MS PGothic" panose="020B0600070205080204" pitchFamily="34" charset="-128"/>
              </a:rPr>
              <a:t>Stackwise</a:t>
            </a:r>
            <a:r>
              <a:rPr lang="en-US" altLang="ja-JP" sz="900">
                <a:ea typeface="MS PGothic" panose="020B0600070205080204" pitchFamily="34" charset="-128"/>
              </a:rPr>
              <a:t> Virtual Link(SVL) Information:</a:t>
            </a:r>
          </a:p>
          <a:p>
            <a:r>
              <a:rPr lang="en-US" altLang="ja-JP" sz="900">
                <a:ea typeface="MS PGothic" panose="020B0600070205080204" pitchFamily="34" charset="-128"/>
              </a:rPr>
              <a:t>----------------------------------------</a:t>
            </a:r>
          </a:p>
          <a:p>
            <a:r>
              <a:rPr lang="en-US" altLang="ja-JP" sz="900">
                <a:ea typeface="MS PGothic" panose="020B0600070205080204" pitchFamily="34" charset="-128"/>
              </a:rPr>
              <a:t>Flags:</a:t>
            </a:r>
          </a:p>
          <a:p>
            <a:r>
              <a:rPr lang="en-US" altLang="ja-JP" sz="900">
                <a:ea typeface="MS PGothic" panose="020B0600070205080204" pitchFamily="34" charset="-128"/>
              </a:rPr>
              <a:t>------</a:t>
            </a:r>
          </a:p>
          <a:p>
            <a:r>
              <a:rPr lang="en-US" altLang="ja-JP" sz="900">
                <a:ea typeface="MS PGothic" panose="020B0600070205080204" pitchFamily="34" charset="-128"/>
              </a:rPr>
              <a:t>Link Status</a:t>
            </a:r>
          </a:p>
          <a:p>
            <a:r>
              <a:rPr lang="en-US" altLang="ja-JP" sz="900">
                <a:ea typeface="MS PGothic" panose="020B0600070205080204" pitchFamily="34" charset="-128"/>
              </a:rPr>
              <a:t>-----------</a:t>
            </a:r>
          </a:p>
          <a:p>
            <a:r>
              <a:rPr lang="en-US" altLang="ja-JP" sz="900">
                <a:ea typeface="MS PGothic" panose="020B0600070205080204" pitchFamily="34" charset="-128"/>
              </a:rPr>
              <a:t>U-Up D-Down</a:t>
            </a:r>
          </a:p>
          <a:p>
            <a:r>
              <a:rPr lang="en-US" altLang="ja-JP" sz="900">
                <a:ea typeface="MS PGothic" panose="020B0600070205080204" pitchFamily="34" charset="-128"/>
              </a:rPr>
              <a:t>Protocol Status</a:t>
            </a:r>
          </a:p>
          <a:p>
            <a:r>
              <a:rPr lang="en-US" altLang="ja-JP" sz="900">
                <a:ea typeface="MS PGothic" panose="020B0600070205080204" pitchFamily="34" charset="-128"/>
              </a:rPr>
              <a:t>---------------</a:t>
            </a:r>
          </a:p>
          <a:p>
            <a:r>
              <a:rPr lang="en-US" altLang="ja-JP" sz="900">
                <a:ea typeface="MS PGothic" panose="020B0600070205080204" pitchFamily="34" charset="-128"/>
              </a:rPr>
              <a:t>S-Suspended P-Pending E-Error T-Timeout R-Ready</a:t>
            </a:r>
          </a:p>
          <a:p>
            <a:r>
              <a:rPr lang="en-US" altLang="ja-JP" sz="900">
                <a:ea typeface="MS PGothic" panose="020B0600070205080204" pitchFamily="34" charset="-128"/>
              </a:rPr>
              <a:t>-----------------------------------------------</a:t>
            </a:r>
          </a:p>
          <a:p>
            <a:r>
              <a:rPr lang="en-US" altLang="ja-JP" sz="900">
                <a:ea typeface="MS PGothic" panose="020B0600070205080204" pitchFamily="34" charset="-128"/>
              </a:rPr>
              <a:t>Switch	SVL	Ports                    	Link-Status	Protocol-Status</a:t>
            </a:r>
          </a:p>
          <a:p>
            <a:r>
              <a:rPr lang="en-US" altLang="ja-JP" sz="900">
                <a:ea typeface="MS PGothic" panose="020B0600070205080204" pitchFamily="34" charset="-128"/>
              </a:rPr>
              <a:t>------	---	-----                    	-----------	---------------</a:t>
            </a:r>
          </a:p>
          <a:p>
            <a:r>
              <a:rPr lang="en-US" altLang="ja-JP" sz="900">
                <a:ea typeface="MS PGothic" panose="020B0600070205080204" pitchFamily="34" charset="-128"/>
              </a:rPr>
              <a:t>1    	1	TenGigabitEthernet1/0/39  	D          	S              </a:t>
            </a:r>
          </a:p>
          <a:p>
            <a:r>
              <a:rPr lang="en-US" altLang="ja-JP" sz="900">
                <a:ea typeface="MS PGothic" panose="020B0600070205080204" pitchFamily="34" charset="-128"/>
              </a:rPr>
              <a:t>      	   	TenGigabitEthernet1/0/40  	U          	R              </a:t>
            </a:r>
          </a:p>
          <a:p>
            <a:r>
              <a:rPr lang="en-US" altLang="ja-JP" sz="900">
                <a:ea typeface="MS PGothic" panose="020B0600070205080204" pitchFamily="34" charset="-128"/>
              </a:rPr>
              <a:t>2    	1	TenGigabitEthernet2/0/39  	D          	S              </a:t>
            </a:r>
          </a:p>
          <a:p>
            <a:r>
              <a:rPr lang="en-US" altLang="ja-JP" sz="900">
                <a:ea typeface="MS PGothic" panose="020B0600070205080204" pitchFamily="34" charset="-128"/>
              </a:rPr>
              <a:t>      	   	TenGigabitEthernet2/0/40  	U          	R </a:t>
            </a:r>
            <a:endParaRPr lang="ja-JP" altLang="en-US" sz="900">
              <a:ea typeface="MS PGothic" panose="020B0600070205080204" pitchFamily="34" charset="-128"/>
            </a:endParaRPr>
          </a:p>
        </p:txBody>
      </p:sp>
      <p:sp>
        <p:nvSpPr>
          <p:cNvPr id="9" name="正方形/長方形 8">
            <a:extLst>
              <a:ext uri="{FF2B5EF4-FFF2-40B4-BE49-F238E27FC236}">
                <a16:creationId xmlns:a16="http://schemas.microsoft.com/office/drawing/2014/main" id="{C3AB08BD-0E3A-4A0D-9210-89DA188B6958}"/>
              </a:ext>
            </a:extLst>
          </p:cNvPr>
          <p:cNvSpPr/>
          <p:nvPr/>
        </p:nvSpPr>
        <p:spPr>
          <a:xfrm>
            <a:off x="228600" y="1201738"/>
            <a:ext cx="8686800" cy="324493"/>
          </a:xfrm>
          <a:prstGeom prst="rect">
            <a:avLst/>
          </a:prstGeom>
        </p:spPr>
        <p:txBody>
          <a:bodyPr wrap="none">
            <a:noAutofit/>
          </a:bodyPr>
          <a:lstStyle/>
          <a:p>
            <a:pPr marL="171450" indent="-171450">
              <a:buFont typeface="Apple SD Gothic Neo Regular" panose="02000300000000000000" pitchFamily="2" charset="-127"/>
              <a:buChar char="◼"/>
            </a:pPr>
            <a:r>
              <a:rPr kumimoji="1" lang="ja-JP" altLang="en-US" sz="1200" b="1">
                <a:solidFill>
                  <a:schemeClr val="tx2"/>
                </a:solidFill>
                <a:latin typeface="+mn-lt"/>
                <a:ea typeface="MS PGothic" panose="020B0600070205080204" pitchFamily="34" charset="-128"/>
                <a:cs typeface="Arial" panose="020B0604020202020204" pitchFamily="34" charset="0"/>
              </a:rPr>
              <a:t>スタックの状態に変化はなし、抜線した</a:t>
            </a:r>
            <a:r>
              <a:rPr kumimoji="1" lang="en-US" altLang="ja-JP" sz="1200" b="1">
                <a:solidFill>
                  <a:schemeClr val="tx2"/>
                </a:solidFill>
                <a:latin typeface="+mn-lt"/>
                <a:ea typeface="MS PGothic" panose="020B0600070205080204" pitchFamily="34" charset="-128"/>
                <a:cs typeface="Arial" panose="020B0604020202020204" pitchFamily="34" charset="0"/>
              </a:rPr>
              <a:t> SVL </a:t>
            </a:r>
            <a:r>
              <a:rPr kumimoji="1" lang="ja-JP" altLang="en-US" sz="1200" b="1">
                <a:solidFill>
                  <a:schemeClr val="tx2"/>
                </a:solidFill>
                <a:latin typeface="+mn-lt"/>
                <a:ea typeface="MS PGothic" panose="020B0600070205080204" pitchFamily="34" charset="-128"/>
                <a:cs typeface="Arial" panose="020B0604020202020204" pitchFamily="34" charset="0"/>
              </a:rPr>
              <a:t>ステータスが</a:t>
            </a:r>
            <a:r>
              <a:rPr kumimoji="1" lang="en-US" altLang="ja-JP" sz="1200" b="1">
                <a:solidFill>
                  <a:schemeClr val="tx2"/>
                </a:solidFill>
                <a:latin typeface="+mn-lt"/>
                <a:ea typeface="MS PGothic" panose="020B0600070205080204" pitchFamily="34" charset="-128"/>
                <a:cs typeface="Arial" panose="020B0604020202020204" pitchFamily="34" charset="0"/>
              </a:rPr>
              <a:t> Up </a:t>
            </a:r>
            <a:r>
              <a:rPr kumimoji="1" lang="ja-JP" altLang="en-US" sz="1200" b="1">
                <a:solidFill>
                  <a:schemeClr val="tx2"/>
                </a:solidFill>
                <a:latin typeface="+mn-lt"/>
                <a:ea typeface="MS PGothic" panose="020B0600070205080204" pitchFamily="34" charset="-128"/>
                <a:cs typeface="Arial" panose="020B0604020202020204" pitchFamily="34" charset="0"/>
              </a:rPr>
              <a:t>から</a:t>
            </a:r>
            <a:r>
              <a:rPr kumimoji="1" lang="en-US" altLang="ja-JP" sz="1200" b="1">
                <a:solidFill>
                  <a:schemeClr val="tx2"/>
                </a:solidFill>
                <a:latin typeface="+mn-lt"/>
                <a:ea typeface="MS PGothic" panose="020B0600070205080204" pitchFamily="34" charset="-128"/>
                <a:cs typeface="Arial" panose="020B0604020202020204" pitchFamily="34" charset="0"/>
              </a:rPr>
              <a:t> Down </a:t>
            </a:r>
            <a:r>
              <a:rPr kumimoji="1" lang="ja-JP" altLang="en-US" sz="1200" b="1">
                <a:solidFill>
                  <a:schemeClr val="tx2"/>
                </a:solidFill>
                <a:latin typeface="+mn-lt"/>
                <a:ea typeface="MS PGothic" panose="020B0600070205080204" pitchFamily="34" charset="-128"/>
                <a:cs typeface="Arial" panose="020B0604020202020204" pitchFamily="34" charset="0"/>
              </a:rPr>
              <a:t>へ、</a:t>
            </a:r>
            <a:br>
              <a:rPr kumimoji="1" lang="en-US" altLang="ja-JP" sz="1200" b="1">
                <a:solidFill>
                  <a:schemeClr val="tx2"/>
                </a:solidFill>
                <a:latin typeface="+mn-lt"/>
                <a:ea typeface="MS PGothic" panose="020B0600070205080204" pitchFamily="34" charset="-128"/>
                <a:cs typeface="Arial" panose="020B0604020202020204" pitchFamily="34" charset="0"/>
              </a:rPr>
            </a:br>
            <a:r>
              <a:rPr kumimoji="1" lang="en-US" altLang="ja-JP" sz="1200" b="1">
                <a:solidFill>
                  <a:schemeClr val="tx2"/>
                </a:solidFill>
                <a:latin typeface="+mn-lt"/>
                <a:ea typeface="MS PGothic" panose="020B0600070205080204" pitchFamily="34" charset="-128"/>
                <a:cs typeface="Arial" panose="020B0604020202020204" pitchFamily="34" charset="0"/>
              </a:rPr>
              <a:t>Protocol </a:t>
            </a:r>
            <a:r>
              <a:rPr kumimoji="1" lang="ja-JP" altLang="en-US" sz="1200" b="1">
                <a:solidFill>
                  <a:schemeClr val="tx2"/>
                </a:solidFill>
                <a:latin typeface="+mn-lt"/>
                <a:ea typeface="MS PGothic" panose="020B0600070205080204" pitchFamily="34" charset="-128"/>
                <a:cs typeface="Arial" panose="020B0604020202020204" pitchFamily="34" charset="0"/>
              </a:rPr>
              <a:t>ステータスが</a:t>
            </a:r>
            <a:r>
              <a:rPr kumimoji="1" lang="en-US" altLang="ja-JP" sz="1200" b="1">
                <a:solidFill>
                  <a:schemeClr val="tx2"/>
                </a:solidFill>
                <a:latin typeface="+mn-lt"/>
                <a:ea typeface="MS PGothic" panose="020B0600070205080204" pitchFamily="34" charset="-128"/>
                <a:cs typeface="Arial" panose="020B0604020202020204" pitchFamily="34" charset="0"/>
              </a:rPr>
              <a:t> Ready </a:t>
            </a:r>
            <a:r>
              <a:rPr kumimoji="1" lang="ja-JP" altLang="en-US" sz="1200" b="1">
                <a:solidFill>
                  <a:schemeClr val="tx2"/>
                </a:solidFill>
                <a:latin typeface="+mn-lt"/>
                <a:ea typeface="MS PGothic" panose="020B0600070205080204" pitchFamily="34" charset="-128"/>
                <a:cs typeface="Arial" panose="020B0604020202020204" pitchFamily="34" charset="0"/>
              </a:rPr>
              <a:t>から</a:t>
            </a:r>
            <a:r>
              <a:rPr kumimoji="1" lang="en-US" altLang="ja-JP" sz="1200" b="1">
                <a:solidFill>
                  <a:schemeClr val="tx2"/>
                </a:solidFill>
                <a:latin typeface="+mn-lt"/>
                <a:ea typeface="MS PGothic" panose="020B0600070205080204" pitchFamily="34" charset="-128"/>
                <a:cs typeface="Arial" panose="020B0604020202020204" pitchFamily="34" charset="0"/>
              </a:rPr>
              <a:t> </a:t>
            </a:r>
            <a:r>
              <a:rPr kumimoji="1" lang="en-US" altLang="ja-JP" sz="1200" b="1" err="1">
                <a:solidFill>
                  <a:schemeClr val="tx2"/>
                </a:solidFill>
                <a:latin typeface="+mn-lt"/>
                <a:ea typeface="MS PGothic" panose="020B0600070205080204" pitchFamily="34" charset="-128"/>
                <a:cs typeface="Arial" panose="020B0604020202020204" pitchFamily="34" charset="0"/>
              </a:rPr>
              <a:t>Suspendid</a:t>
            </a:r>
            <a:r>
              <a:rPr kumimoji="1" lang="en-US" altLang="ja-JP" sz="1200" b="1">
                <a:solidFill>
                  <a:schemeClr val="tx2"/>
                </a:solidFill>
                <a:latin typeface="+mn-lt"/>
                <a:ea typeface="MS PGothic" panose="020B0600070205080204" pitchFamily="34" charset="-128"/>
                <a:cs typeface="Arial" panose="020B0604020202020204" pitchFamily="34" charset="0"/>
              </a:rPr>
              <a:t> </a:t>
            </a:r>
            <a:r>
              <a:rPr kumimoji="1" lang="ja-JP" altLang="en-US" sz="1200" b="1">
                <a:solidFill>
                  <a:schemeClr val="tx2"/>
                </a:solidFill>
                <a:latin typeface="+mn-lt"/>
                <a:ea typeface="MS PGothic" panose="020B0600070205080204" pitchFamily="34" charset="-128"/>
                <a:cs typeface="Arial" panose="020B0604020202020204" pitchFamily="34" charset="0"/>
              </a:rPr>
              <a:t>へ変化</a:t>
            </a:r>
            <a:endParaRPr kumimoji="1" lang="en-US" altLang="ja-JP" sz="1200" b="1">
              <a:solidFill>
                <a:schemeClr val="tx2"/>
              </a:solidFill>
              <a:latin typeface="+mn-lt"/>
              <a:ea typeface="MS PGothic" panose="020B0600070205080204" pitchFamily="34" charset="-128"/>
              <a:cs typeface="Arial" panose="020B0604020202020204" pitchFamily="34" charset="0"/>
            </a:endParaRPr>
          </a:p>
        </p:txBody>
      </p:sp>
      <p:sp>
        <p:nvSpPr>
          <p:cNvPr id="10" name="楕円 9">
            <a:extLst>
              <a:ext uri="{FF2B5EF4-FFF2-40B4-BE49-F238E27FC236}">
                <a16:creationId xmlns:a16="http://schemas.microsoft.com/office/drawing/2014/main" id="{4538048C-F45F-4E9C-903D-4E80E0871521}"/>
              </a:ext>
            </a:extLst>
          </p:cNvPr>
          <p:cNvSpPr>
            <a:spLocks noChangeAspect="1"/>
          </p:cNvSpPr>
          <p:nvPr/>
        </p:nvSpPr>
        <p:spPr>
          <a:xfrm>
            <a:off x="3020378" y="3606902"/>
            <a:ext cx="150010" cy="153668"/>
          </a:xfrm>
          <a:prstGeom prst="ellipse">
            <a:avLst/>
          </a:prstGeom>
          <a:noFill/>
          <a:ln>
            <a:solidFill>
              <a:schemeClr val="accent6"/>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ea typeface="MS PGothic" panose="020B0600070205080204" pitchFamily="34" charset="-128"/>
            </a:endParaRPr>
          </a:p>
        </p:txBody>
      </p:sp>
      <p:sp>
        <p:nvSpPr>
          <p:cNvPr id="11" name="楕円 10">
            <a:extLst>
              <a:ext uri="{FF2B5EF4-FFF2-40B4-BE49-F238E27FC236}">
                <a16:creationId xmlns:a16="http://schemas.microsoft.com/office/drawing/2014/main" id="{CBB1548F-0B60-4A17-8D01-AE0E1021DE76}"/>
              </a:ext>
            </a:extLst>
          </p:cNvPr>
          <p:cNvSpPr>
            <a:spLocks noChangeAspect="1"/>
          </p:cNvSpPr>
          <p:nvPr/>
        </p:nvSpPr>
        <p:spPr>
          <a:xfrm>
            <a:off x="3017869" y="3880043"/>
            <a:ext cx="150010" cy="153668"/>
          </a:xfrm>
          <a:prstGeom prst="ellipse">
            <a:avLst/>
          </a:prstGeom>
          <a:noFill/>
          <a:ln>
            <a:solidFill>
              <a:schemeClr val="accent6"/>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ea typeface="MS PGothic" panose="020B0600070205080204" pitchFamily="34" charset="-128"/>
            </a:endParaRPr>
          </a:p>
        </p:txBody>
      </p:sp>
      <p:sp>
        <p:nvSpPr>
          <p:cNvPr id="13" name="楕円 12">
            <a:extLst>
              <a:ext uri="{FF2B5EF4-FFF2-40B4-BE49-F238E27FC236}">
                <a16:creationId xmlns:a16="http://schemas.microsoft.com/office/drawing/2014/main" id="{760CD819-D4B1-4C36-8C4E-336812DCBA62}"/>
              </a:ext>
            </a:extLst>
          </p:cNvPr>
          <p:cNvSpPr>
            <a:spLocks noChangeAspect="1"/>
          </p:cNvSpPr>
          <p:nvPr/>
        </p:nvSpPr>
        <p:spPr>
          <a:xfrm>
            <a:off x="3481883" y="3614994"/>
            <a:ext cx="150010" cy="153668"/>
          </a:xfrm>
          <a:prstGeom prst="ellipse">
            <a:avLst/>
          </a:prstGeom>
          <a:noFill/>
          <a:ln>
            <a:solidFill>
              <a:schemeClr val="accent6"/>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ea typeface="MS PGothic" panose="020B0600070205080204" pitchFamily="34" charset="-128"/>
            </a:endParaRPr>
          </a:p>
        </p:txBody>
      </p:sp>
      <p:sp>
        <p:nvSpPr>
          <p:cNvPr id="14" name="楕円 13">
            <a:extLst>
              <a:ext uri="{FF2B5EF4-FFF2-40B4-BE49-F238E27FC236}">
                <a16:creationId xmlns:a16="http://schemas.microsoft.com/office/drawing/2014/main" id="{529BB3A5-AA9E-44F6-BFC6-0B55ED235D0E}"/>
              </a:ext>
            </a:extLst>
          </p:cNvPr>
          <p:cNvSpPr>
            <a:spLocks noChangeAspect="1"/>
          </p:cNvSpPr>
          <p:nvPr/>
        </p:nvSpPr>
        <p:spPr>
          <a:xfrm>
            <a:off x="3479374" y="3888135"/>
            <a:ext cx="150010" cy="153668"/>
          </a:xfrm>
          <a:prstGeom prst="ellipse">
            <a:avLst/>
          </a:prstGeom>
          <a:noFill/>
          <a:ln>
            <a:solidFill>
              <a:schemeClr val="accent6"/>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ea typeface="MS PGothic" panose="020B0600070205080204" pitchFamily="34" charset="-128"/>
            </a:endParaRPr>
          </a:p>
        </p:txBody>
      </p:sp>
      <p:sp>
        <p:nvSpPr>
          <p:cNvPr id="12" name="Slide Number Placeholder 4">
            <a:extLst>
              <a:ext uri="{FF2B5EF4-FFF2-40B4-BE49-F238E27FC236}">
                <a16:creationId xmlns:a16="http://schemas.microsoft.com/office/drawing/2014/main" id="{DCFC3F59-94ED-F24D-B8E5-C189A356B94F}"/>
              </a:ext>
            </a:extLst>
          </p:cNvPr>
          <p:cNvSpPr>
            <a:spLocks noGrp="1"/>
          </p:cNvSpPr>
          <p:nvPr>
            <p:ph type="sldNum" sz="quarter" idx="4294967295"/>
          </p:nvPr>
        </p:nvSpPr>
        <p:spPr>
          <a:xfrm>
            <a:off x="8648700" y="4884738"/>
            <a:ext cx="495300" cy="274637"/>
          </a:xfrm>
          <a:prstGeom prst="rect">
            <a:avLst/>
          </a:prstGeom>
        </p:spPr>
        <p:txBody>
          <a:bodyPr>
            <a:noAutofit/>
          </a:bodyPr>
          <a:lstStyle/>
          <a:p>
            <a:fld id="{3945D0FD-48F1-4D72-80C5-FFB60B92A834}" type="slidenum">
              <a:rPr lang="en-US" sz="900" smtClean="0">
                <a:latin typeface="+mn-lt"/>
                <a:ea typeface="MS PGothic" panose="020B0600070205080204" pitchFamily="34" charset="-128"/>
              </a:rPr>
              <a:pPr/>
              <a:t>97</a:t>
            </a:fld>
            <a:endParaRPr lang="en-US" sz="900">
              <a:latin typeface="+mn-lt"/>
              <a:ea typeface="MS PGothic" panose="020B0600070205080204" pitchFamily="34" charset="-128"/>
            </a:endParaRPr>
          </a:p>
        </p:txBody>
      </p:sp>
    </p:spTree>
    <p:extLst>
      <p:ext uri="{BB962C8B-B14F-4D97-AF65-F5344CB8AC3E}">
        <p14:creationId xmlns:p14="http://schemas.microsoft.com/office/powerpoint/2010/main" val="2419147028"/>
      </p:ext>
    </p:extLst>
  </p:cSld>
  <p:clrMapOvr>
    <a:masterClrMapping/>
  </p:clrMapOvr>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タイトル 2">
            <a:extLst>
              <a:ext uri="{FF2B5EF4-FFF2-40B4-BE49-F238E27FC236}">
                <a16:creationId xmlns:a16="http://schemas.microsoft.com/office/drawing/2014/main" id="{4F42AE84-04BB-4C8A-84D4-D41147D36FC1}"/>
              </a:ext>
            </a:extLst>
          </p:cNvPr>
          <p:cNvSpPr>
            <a:spLocks noGrp="1"/>
          </p:cNvSpPr>
          <p:nvPr>
            <p:ph type="title"/>
          </p:nvPr>
        </p:nvSpPr>
        <p:spPr/>
        <p:txBody>
          <a:bodyPr/>
          <a:lstStyle/>
          <a:p>
            <a:r>
              <a:rPr kumimoji="1" lang="en-US" altLang="ja-JP" err="1">
                <a:latin typeface="+mn-lt"/>
                <a:ea typeface="MS PGothic" panose="020B0600070205080204" pitchFamily="34" charset="-128"/>
              </a:rPr>
              <a:t>StackWise</a:t>
            </a:r>
            <a:endParaRPr kumimoji="1" lang="ja-JP" altLang="en-US">
              <a:latin typeface="+mn-lt"/>
              <a:ea typeface="MS PGothic" panose="020B0600070205080204" pitchFamily="34" charset="-128"/>
            </a:endParaRPr>
          </a:p>
        </p:txBody>
      </p:sp>
      <p:sp>
        <p:nvSpPr>
          <p:cNvPr id="2" name="Text Placeholder 1">
            <a:extLst>
              <a:ext uri="{FF2B5EF4-FFF2-40B4-BE49-F238E27FC236}">
                <a16:creationId xmlns:a16="http://schemas.microsoft.com/office/drawing/2014/main" id="{8D775B60-A50C-714D-B9D6-7E68BD568ECC}"/>
              </a:ext>
            </a:extLst>
          </p:cNvPr>
          <p:cNvSpPr>
            <a:spLocks noGrp="1"/>
          </p:cNvSpPr>
          <p:nvPr>
            <p:ph type="body" sz="quarter" idx="12"/>
          </p:nvPr>
        </p:nvSpPr>
        <p:spPr/>
        <p:txBody>
          <a:bodyPr/>
          <a:lstStyle/>
          <a:p>
            <a:r>
              <a:rPr lang="en-US">
                <a:ea typeface="MS PGothic" panose="020B0600070205080204" pitchFamily="34" charset="-128"/>
              </a:rPr>
              <a:t>3.1  Stack</a:t>
            </a:r>
          </a:p>
        </p:txBody>
      </p:sp>
      <p:sp>
        <p:nvSpPr>
          <p:cNvPr id="5" name="四角形: 角を丸くする 4">
            <a:extLst>
              <a:ext uri="{FF2B5EF4-FFF2-40B4-BE49-F238E27FC236}">
                <a16:creationId xmlns:a16="http://schemas.microsoft.com/office/drawing/2014/main" id="{2E676E0A-EE27-4F8B-8FC7-224039CBBEF7}"/>
              </a:ext>
            </a:extLst>
          </p:cNvPr>
          <p:cNvSpPr/>
          <p:nvPr/>
        </p:nvSpPr>
        <p:spPr>
          <a:xfrm>
            <a:off x="231590" y="979073"/>
            <a:ext cx="8686799" cy="496016"/>
          </a:xfrm>
          <a:prstGeom prst="roundRect">
            <a:avLst/>
          </a:prstGeom>
          <a:solidFill>
            <a:schemeClr val="tx2"/>
          </a:solidFill>
          <a:ln w="9525" cap="flat" cmpd="sng" algn="ctr">
            <a:noFill/>
            <a:prstDash val="solid"/>
            <a:round/>
            <a:headEnd type="none" w="med" len="med"/>
            <a:tailEnd type="none" w="med" len="med"/>
          </a:ln>
        </p:spPr>
        <p:style>
          <a:lnRef idx="0">
            <a:scrgbClr r="0" g="0" b="0"/>
          </a:lnRef>
          <a:fillRef idx="0">
            <a:scrgbClr r="0" g="0" b="0"/>
          </a:fillRef>
          <a:effectRef idx="0">
            <a:scrgbClr r="0" g="0" b="0"/>
          </a:effectRef>
          <a:fontRef idx="minor">
            <a:schemeClr val="accent1"/>
          </a:fontRef>
        </p:style>
        <p:txBody>
          <a:bodyPr rtlCol="0" anchor="ctr"/>
          <a:lstStyle/>
          <a:p>
            <a:r>
              <a:rPr lang="en-US" altLang="ja-JP" sz="1200" err="1">
                <a:solidFill>
                  <a:schemeClr val="accent1">
                    <a:lumMod val="20000"/>
                    <a:lumOff val="80000"/>
                  </a:schemeClr>
                </a:solidFill>
                <a:ea typeface="MS PGothic" panose="020B0600070205080204" pitchFamily="34" charset="-128"/>
              </a:rPr>
              <a:t>StackWise</a:t>
            </a:r>
            <a:r>
              <a:rPr lang="en-US" altLang="ja-JP" sz="1200">
                <a:solidFill>
                  <a:schemeClr val="accent1">
                    <a:lumMod val="20000"/>
                    <a:lumOff val="80000"/>
                  </a:schemeClr>
                </a:solidFill>
                <a:ea typeface="MS PGothic" panose="020B0600070205080204" pitchFamily="34" charset="-128"/>
              </a:rPr>
              <a:t> </a:t>
            </a:r>
            <a:r>
              <a:rPr lang="ja-JP" altLang="en-US" sz="1200">
                <a:solidFill>
                  <a:schemeClr val="accent1">
                    <a:lumMod val="20000"/>
                    <a:lumOff val="80000"/>
                  </a:schemeClr>
                </a:solidFill>
                <a:ea typeface="MS PGothic" panose="020B0600070205080204" pitchFamily="34" charset="-128"/>
              </a:rPr>
              <a:t>機能は、複数のスイッチ機器を</a:t>
            </a:r>
            <a:r>
              <a:rPr lang="en-US" altLang="ja-JP" sz="1200">
                <a:solidFill>
                  <a:schemeClr val="accent1">
                    <a:lumMod val="20000"/>
                    <a:lumOff val="80000"/>
                  </a:schemeClr>
                </a:solidFill>
                <a:ea typeface="MS PGothic" panose="020B0600070205080204" pitchFamily="34" charset="-128"/>
              </a:rPr>
              <a:t>1 </a:t>
            </a:r>
            <a:r>
              <a:rPr lang="ja-JP" altLang="en-US" sz="1200" err="1">
                <a:solidFill>
                  <a:schemeClr val="accent1">
                    <a:lumMod val="20000"/>
                    <a:lumOff val="80000"/>
                  </a:schemeClr>
                </a:solidFill>
                <a:ea typeface="MS PGothic" panose="020B0600070205080204" pitchFamily="34" charset="-128"/>
              </a:rPr>
              <a:t>つの</a:t>
            </a:r>
            <a:r>
              <a:rPr lang="ja-JP" altLang="en-US" sz="1200">
                <a:solidFill>
                  <a:schemeClr val="accent1">
                    <a:lumMod val="20000"/>
                    <a:lumOff val="80000"/>
                  </a:schemeClr>
                </a:solidFill>
                <a:ea typeface="MS PGothic" panose="020B0600070205080204" pitchFamily="34" charset="-128"/>
              </a:rPr>
              <a:t>論理スイッチとして動作することができ、拡張性や耐障害性に対応します。</a:t>
            </a:r>
            <a:endParaRPr lang="en-US" altLang="ja-JP" sz="1200">
              <a:solidFill>
                <a:schemeClr val="accent1">
                  <a:lumMod val="20000"/>
                  <a:lumOff val="80000"/>
                </a:schemeClr>
              </a:solidFill>
              <a:ea typeface="MS PGothic" panose="020B0600070205080204" pitchFamily="34" charset="-128"/>
            </a:endParaRPr>
          </a:p>
        </p:txBody>
      </p:sp>
      <p:sp>
        <p:nvSpPr>
          <p:cNvPr id="6" name="テキスト ボックス 5">
            <a:extLst>
              <a:ext uri="{FF2B5EF4-FFF2-40B4-BE49-F238E27FC236}">
                <a16:creationId xmlns:a16="http://schemas.microsoft.com/office/drawing/2014/main" id="{12A4CE6F-7F2E-4267-9E1F-51B48D98C4EB}"/>
              </a:ext>
            </a:extLst>
          </p:cNvPr>
          <p:cNvSpPr txBox="1"/>
          <p:nvPr/>
        </p:nvSpPr>
        <p:spPr>
          <a:xfrm>
            <a:off x="179326" y="4621872"/>
            <a:ext cx="8655729" cy="200055"/>
          </a:xfrm>
          <a:prstGeom prst="rect">
            <a:avLst/>
          </a:prstGeom>
          <a:noFill/>
        </p:spPr>
        <p:txBody>
          <a:bodyPr wrap="square" rtlCol="0">
            <a:spAutoFit/>
          </a:bodyPr>
          <a:lstStyle/>
          <a:p>
            <a:r>
              <a:rPr kumimoji="1" lang="en-US" altLang="ja-JP" sz="700">
                <a:latin typeface="+mn-lt"/>
                <a:ea typeface="MS PGothic" panose="020B0600070205080204" pitchFamily="34" charset="-128"/>
              </a:rPr>
              <a:t>https://www.cisco.com/c/en/us/td/docs/switches/lan/catalyst9200/software/release/16-9/configuration_guide/sys_mgmt/b_169_sys_mgmt_9200_cg/configuring_online_diagnostics.html</a:t>
            </a:r>
            <a:endParaRPr kumimoji="1" lang="ja-JP" altLang="en-US" sz="700">
              <a:latin typeface="+mn-lt"/>
              <a:ea typeface="MS PGothic" panose="020B0600070205080204" pitchFamily="34" charset="-128"/>
            </a:endParaRPr>
          </a:p>
        </p:txBody>
      </p:sp>
      <p:sp>
        <p:nvSpPr>
          <p:cNvPr id="7" name="テキスト ボックス 6">
            <a:extLst>
              <a:ext uri="{FF2B5EF4-FFF2-40B4-BE49-F238E27FC236}">
                <a16:creationId xmlns:a16="http://schemas.microsoft.com/office/drawing/2014/main" id="{682405D0-3635-4CB1-89C5-9060DC670710}"/>
              </a:ext>
            </a:extLst>
          </p:cNvPr>
          <p:cNvSpPr txBox="1"/>
          <p:nvPr/>
        </p:nvSpPr>
        <p:spPr>
          <a:xfrm>
            <a:off x="228600" y="1655763"/>
            <a:ext cx="4346390" cy="2831544"/>
          </a:xfrm>
          <a:prstGeom prst="rect">
            <a:avLst/>
          </a:prstGeom>
          <a:noFill/>
        </p:spPr>
        <p:txBody>
          <a:bodyPr wrap="square" rtlCol="0">
            <a:spAutoFit/>
          </a:bodyPr>
          <a:lstStyle/>
          <a:p>
            <a:pPr marL="171450" indent="-171450">
              <a:buFont typeface="Apple SD Gothic Neo Regular" panose="02000300000000000000" pitchFamily="2" charset="-127"/>
              <a:buChar char="◼"/>
            </a:pPr>
            <a:r>
              <a:rPr kumimoji="1" lang="ja-JP" altLang="en-US" sz="1200" b="1">
                <a:solidFill>
                  <a:schemeClr val="tx2"/>
                </a:solidFill>
                <a:latin typeface="+mn-lt"/>
                <a:ea typeface="MS PGothic" panose="020B0600070205080204" pitchFamily="34" charset="-128"/>
              </a:rPr>
              <a:t>特徴</a:t>
            </a:r>
            <a:endParaRPr kumimoji="1" lang="en-US" altLang="ja-JP" sz="1200" b="1">
              <a:solidFill>
                <a:schemeClr val="tx2"/>
              </a:solidFill>
              <a:latin typeface="+mn-lt"/>
              <a:ea typeface="MS PGothic" panose="020B0600070205080204" pitchFamily="34" charset="-128"/>
            </a:endParaRPr>
          </a:p>
          <a:p>
            <a:r>
              <a:rPr lang="en-US" altLang="ja-JP" sz="1100">
                <a:latin typeface="+mn-lt"/>
                <a:ea typeface="MS PGothic" panose="020B0600070205080204" pitchFamily="34" charset="-128"/>
              </a:rPr>
              <a:t>1 </a:t>
            </a:r>
            <a:r>
              <a:rPr lang="ja-JP" altLang="en-US" sz="1100" err="1">
                <a:latin typeface="+mn-lt"/>
                <a:ea typeface="MS PGothic" panose="020B0600070205080204" pitchFamily="34" charset="-128"/>
              </a:rPr>
              <a:t>つの</a:t>
            </a:r>
            <a:r>
              <a:rPr lang="ja-JP" altLang="en-US" sz="1100">
                <a:latin typeface="+mn-lt"/>
                <a:ea typeface="MS PGothic" panose="020B0600070205080204" pitchFamily="34" charset="-128"/>
              </a:rPr>
              <a:t>論理スイッチ内では共有した設定やその他の情報を共有しスタックの機器内にて共有されます。</a:t>
            </a:r>
            <a:endParaRPr lang="en-US" altLang="ja-JP" sz="1100">
              <a:latin typeface="+mn-lt"/>
              <a:ea typeface="MS PGothic" panose="020B0600070205080204" pitchFamily="34" charset="-128"/>
            </a:endParaRPr>
          </a:p>
          <a:p>
            <a:r>
              <a:rPr lang="ja-JP" altLang="en-US" sz="1100">
                <a:latin typeface="+mn-lt"/>
                <a:ea typeface="MS PGothic" panose="020B0600070205080204" pitchFamily="34" charset="-128"/>
              </a:rPr>
              <a:t>運用を中断することなく、動作中のスタックに対して機器を追加したり削除することができます。</a:t>
            </a:r>
            <a:endParaRPr lang="en-US" altLang="ja-JP" sz="1100">
              <a:latin typeface="+mn-lt"/>
              <a:ea typeface="MS PGothic" panose="020B0600070205080204" pitchFamily="34" charset="-128"/>
            </a:endParaRPr>
          </a:p>
          <a:p>
            <a:endParaRPr kumimoji="1" lang="en-US" altLang="ja-JP" sz="1100">
              <a:latin typeface="+mn-lt"/>
              <a:ea typeface="MS PGothic" panose="020B0600070205080204" pitchFamily="34" charset="-128"/>
            </a:endParaRPr>
          </a:p>
          <a:p>
            <a:pPr marL="171450" indent="-171450">
              <a:buFont typeface="Apple SD Gothic Neo Regular" panose="02000300000000000000" pitchFamily="2" charset="-127"/>
              <a:buChar char="◼"/>
            </a:pPr>
            <a:r>
              <a:rPr kumimoji="1" lang="ja-JP" altLang="en-US" sz="1200" b="1">
                <a:solidFill>
                  <a:schemeClr val="accent3"/>
                </a:solidFill>
                <a:latin typeface="+mn-lt"/>
                <a:ea typeface="MS PGothic" panose="020B0600070205080204" pitchFamily="34" charset="-128"/>
              </a:rPr>
              <a:t>既存機器との比較</a:t>
            </a:r>
            <a:endParaRPr kumimoji="1" lang="en-US" altLang="ja-JP" sz="1200" b="1">
              <a:solidFill>
                <a:schemeClr val="accent3"/>
              </a:solidFill>
              <a:latin typeface="+mn-lt"/>
              <a:ea typeface="MS PGothic" panose="020B0600070205080204" pitchFamily="34" charset="-128"/>
            </a:endParaRPr>
          </a:p>
          <a:p>
            <a:r>
              <a:rPr kumimoji="1" lang="en-US" altLang="ja-JP" sz="1100" err="1">
                <a:latin typeface="+mn-lt"/>
                <a:ea typeface="MS PGothic" panose="020B0600070205080204" pitchFamily="34" charset="-128"/>
              </a:rPr>
              <a:t>StackWise</a:t>
            </a:r>
            <a:r>
              <a:rPr kumimoji="1" lang="en-US" altLang="ja-JP" sz="1100">
                <a:latin typeface="+mn-lt"/>
                <a:ea typeface="MS PGothic" panose="020B0600070205080204" pitchFamily="34" charset="-128"/>
              </a:rPr>
              <a:t> </a:t>
            </a:r>
            <a:r>
              <a:rPr kumimoji="1" lang="ja-JP" altLang="en-US" sz="1100">
                <a:latin typeface="+mn-lt"/>
                <a:ea typeface="MS PGothic" panose="020B0600070205080204" pitchFamily="34" charset="-128"/>
              </a:rPr>
              <a:t>の動作や、コマンドに関しては同じなります。</a:t>
            </a:r>
            <a:endParaRPr kumimoji="1" lang="en-US" altLang="ja-JP" sz="1100">
              <a:latin typeface="+mn-lt"/>
              <a:ea typeface="MS PGothic" panose="020B0600070205080204" pitchFamily="34" charset="-128"/>
            </a:endParaRPr>
          </a:p>
          <a:p>
            <a:r>
              <a:rPr kumimoji="1" lang="ja-JP" altLang="en-US" sz="1100">
                <a:latin typeface="+mn-lt"/>
                <a:ea typeface="MS PGothic" panose="020B0600070205080204" pitchFamily="34" charset="-128"/>
              </a:rPr>
              <a:t>物理的な</a:t>
            </a:r>
            <a:r>
              <a:rPr kumimoji="1" lang="en-US" altLang="ja-JP" sz="1100">
                <a:latin typeface="+mn-lt"/>
                <a:ea typeface="MS PGothic" panose="020B0600070205080204" pitchFamily="34" charset="-128"/>
              </a:rPr>
              <a:t> Stack </a:t>
            </a:r>
            <a:r>
              <a:rPr kumimoji="1" lang="ja-JP" altLang="en-US" sz="1100">
                <a:latin typeface="+mn-lt"/>
                <a:ea typeface="MS PGothic" panose="020B0600070205080204" pitchFamily="34" charset="-128"/>
              </a:rPr>
              <a:t>モジュールやケーブルは専用品となりますので異なる機種との互換性や相互接続はありません。</a:t>
            </a:r>
            <a:endParaRPr kumimoji="1" lang="en-US" altLang="ja-JP" sz="1100">
              <a:latin typeface="+mn-lt"/>
              <a:ea typeface="MS PGothic" panose="020B0600070205080204" pitchFamily="34" charset="-128"/>
            </a:endParaRPr>
          </a:p>
          <a:p>
            <a:endParaRPr kumimoji="1" lang="en-US" altLang="ja-JP" sz="1100">
              <a:latin typeface="+mn-lt"/>
              <a:ea typeface="MS PGothic" panose="020B0600070205080204" pitchFamily="34" charset="-128"/>
            </a:endParaRPr>
          </a:p>
          <a:p>
            <a:pPr marL="171450" indent="-171450">
              <a:buFont typeface="Apple SD Gothic Neo Regular" panose="02000300000000000000" pitchFamily="2" charset="-127"/>
              <a:buChar char="◼"/>
            </a:pPr>
            <a:r>
              <a:rPr kumimoji="1" lang="ja-JP" altLang="en-US" sz="1200" b="1">
                <a:solidFill>
                  <a:schemeClr val="accent3"/>
                </a:solidFill>
                <a:latin typeface="+mn-lt"/>
                <a:ea typeface="MS PGothic" panose="020B0600070205080204" pitchFamily="34" charset="-128"/>
              </a:rPr>
              <a:t>注意点</a:t>
            </a:r>
            <a:endParaRPr kumimoji="1" lang="en-US" altLang="ja-JP" sz="1200" b="1">
              <a:solidFill>
                <a:schemeClr val="accent3"/>
              </a:solidFill>
              <a:latin typeface="+mn-lt"/>
              <a:ea typeface="MS PGothic" panose="020B0600070205080204" pitchFamily="34" charset="-128"/>
            </a:endParaRPr>
          </a:p>
          <a:p>
            <a:r>
              <a:rPr kumimoji="1" lang="ja-JP" altLang="en-US" sz="1100">
                <a:latin typeface="+mn-lt"/>
                <a:ea typeface="MS PGothic" panose="020B0600070205080204" pitchFamily="34" charset="-128"/>
              </a:rPr>
              <a:t>同じ</a:t>
            </a:r>
            <a:r>
              <a:rPr kumimoji="1" lang="en-US" altLang="ja-JP" sz="1100">
                <a:latin typeface="+mn-lt"/>
                <a:ea typeface="MS PGothic" panose="020B0600070205080204" pitchFamily="34" charset="-128"/>
              </a:rPr>
              <a:t> IOS-XE </a:t>
            </a:r>
            <a:r>
              <a:rPr kumimoji="1" lang="ja-JP" altLang="en-US" sz="1100">
                <a:latin typeface="+mn-lt"/>
                <a:ea typeface="MS PGothic" panose="020B0600070205080204" pitchFamily="34" charset="-128"/>
              </a:rPr>
              <a:t>の</a:t>
            </a:r>
            <a:r>
              <a:rPr kumimoji="1" lang="en-US" altLang="ja-JP" sz="1100">
                <a:latin typeface="+mn-lt"/>
                <a:ea typeface="MS PGothic" panose="020B0600070205080204" pitchFamily="34" charset="-128"/>
              </a:rPr>
              <a:t> Version</a:t>
            </a:r>
            <a:r>
              <a:rPr kumimoji="1" lang="ja-JP" altLang="en-US" sz="1100" err="1">
                <a:latin typeface="+mn-lt"/>
                <a:ea typeface="MS PGothic" panose="020B0600070205080204" pitchFamily="34" charset="-128"/>
              </a:rPr>
              <a:t>、</a:t>
            </a:r>
            <a:r>
              <a:rPr kumimoji="1" lang="ja-JP" altLang="en-US" sz="1100">
                <a:latin typeface="+mn-lt"/>
                <a:ea typeface="MS PGothic" panose="020B0600070205080204" pitchFamily="34" charset="-128"/>
              </a:rPr>
              <a:t>同じライセンスのみにて</a:t>
            </a:r>
            <a:r>
              <a:rPr kumimoji="1" lang="en-US" altLang="ja-JP" sz="1100">
                <a:latin typeface="+mn-lt"/>
                <a:ea typeface="MS PGothic" panose="020B0600070205080204" pitchFamily="34" charset="-128"/>
              </a:rPr>
              <a:t> </a:t>
            </a:r>
            <a:r>
              <a:rPr kumimoji="1" lang="en-US" altLang="ja-JP" sz="1100" err="1">
                <a:latin typeface="+mn-lt"/>
                <a:ea typeface="MS PGothic" panose="020B0600070205080204" pitchFamily="34" charset="-128"/>
              </a:rPr>
              <a:t>StackWise</a:t>
            </a:r>
            <a:r>
              <a:rPr kumimoji="1" lang="en-US" altLang="ja-JP" sz="1100">
                <a:latin typeface="+mn-lt"/>
                <a:ea typeface="MS PGothic" panose="020B0600070205080204" pitchFamily="34" charset="-128"/>
              </a:rPr>
              <a:t> </a:t>
            </a:r>
            <a:r>
              <a:rPr kumimoji="1" lang="ja-JP" altLang="en-US" sz="1100">
                <a:latin typeface="+mn-lt"/>
                <a:ea typeface="MS PGothic" panose="020B0600070205080204" pitchFamily="34" charset="-128"/>
              </a:rPr>
              <a:t>機能をサポートしています。</a:t>
            </a:r>
            <a:endParaRPr kumimoji="1" lang="en-US" altLang="ja-JP" sz="1100">
              <a:latin typeface="+mn-lt"/>
              <a:ea typeface="MS PGothic" panose="020B0600070205080204" pitchFamily="34" charset="-128"/>
            </a:endParaRPr>
          </a:p>
          <a:p>
            <a:r>
              <a:rPr kumimoji="1" lang="ja-JP" altLang="en-US" sz="1100">
                <a:latin typeface="+mn-lt"/>
                <a:ea typeface="MS PGothic" panose="020B0600070205080204" pitchFamily="34" charset="-128"/>
              </a:rPr>
              <a:t>一部の製品にてスタック</a:t>
            </a:r>
            <a:r>
              <a:rPr kumimoji="1" lang="en-US" altLang="ja-JP" sz="1100">
                <a:latin typeface="+mn-lt"/>
                <a:ea typeface="MS PGothic" panose="020B0600070205080204" pitchFamily="34" charset="-128"/>
              </a:rPr>
              <a:t> </a:t>
            </a:r>
            <a:r>
              <a:rPr kumimoji="1" lang="ja-JP" altLang="en-US" sz="1100">
                <a:latin typeface="+mn-lt"/>
                <a:ea typeface="MS PGothic" panose="020B0600070205080204" pitchFamily="34" charset="-128"/>
              </a:rPr>
              <a:t>モジュールやスタックケーブルが同様の形状をしていますが、接続サポートしていません。</a:t>
            </a:r>
            <a:endParaRPr kumimoji="1" lang="en-US" altLang="ja-JP" sz="1100">
              <a:latin typeface="+mn-lt"/>
              <a:ea typeface="MS PGothic" panose="020B0600070205080204" pitchFamily="34" charset="-128"/>
            </a:endParaRPr>
          </a:p>
        </p:txBody>
      </p:sp>
      <p:pic>
        <p:nvPicPr>
          <p:cNvPr id="13" name="図 12">
            <a:extLst>
              <a:ext uri="{FF2B5EF4-FFF2-40B4-BE49-F238E27FC236}">
                <a16:creationId xmlns:a16="http://schemas.microsoft.com/office/drawing/2014/main" id="{893F12D7-10B6-4E71-9F6A-79A495FB181D}"/>
              </a:ext>
            </a:extLst>
          </p:cNvPr>
          <p:cNvPicPr>
            <a:picLocks noChangeAspect="1"/>
          </p:cNvPicPr>
          <p:nvPr/>
        </p:nvPicPr>
        <p:blipFill>
          <a:blip r:embed="rId2" cstate="print">
            <a:extLst>
              <a:ext uri="{28A0092B-C50C-407E-A947-70E740481C1C}">
                <a14:useLocalDpi xmlns:a14="http://schemas.microsoft.com/office/drawing/2010/main"/>
              </a:ext>
            </a:extLst>
          </a:blip>
          <a:stretch>
            <a:fillRect/>
          </a:stretch>
        </p:blipFill>
        <p:spPr>
          <a:xfrm>
            <a:off x="4607357" y="2254586"/>
            <a:ext cx="2250422" cy="1687817"/>
          </a:xfrm>
          <a:prstGeom prst="rect">
            <a:avLst/>
          </a:prstGeom>
        </p:spPr>
      </p:pic>
      <p:sp>
        <p:nvSpPr>
          <p:cNvPr id="14" name="テキスト ボックス 13">
            <a:extLst>
              <a:ext uri="{FF2B5EF4-FFF2-40B4-BE49-F238E27FC236}">
                <a16:creationId xmlns:a16="http://schemas.microsoft.com/office/drawing/2014/main" id="{80839792-7C4B-4A58-9F59-8BD3E50673C5}"/>
              </a:ext>
            </a:extLst>
          </p:cNvPr>
          <p:cNvSpPr txBox="1"/>
          <p:nvPr/>
        </p:nvSpPr>
        <p:spPr>
          <a:xfrm>
            <a:off x="4604366" y="4007787"/>
            <a:ext cx="2322416" cy="846386"/>
          </a:xfrm>
          <a:prstGeom prst="rect">
            <a:avLst/>
          </a:prstGeom>
          <a:noFill/>
        </p:spPr>
        <p:txBody>
          <a:bodyPr wrap="square" rtlCol="0">
            <a:spAutoFit/>
          </a:bodyPr>
          <a:lstStyle/>
          <a:p>
            <a:r>
              <a:rPr lang="ja-JP" altLang="en-US" sz="900" b="1">
                <a:solidFill>
                  <a:schemeClr val="tx2"/>
                </a:solidFill>
                <a:latin typeface="+mn-lt"/>
                <a:ea typeface="MS PGothic" panose="020B0600070205080204" pitchFamily="34" charset="-128"/>
              </a:rPr>
              <a:t>＜</a:t>
            </a:r>
            <a:r>
              <a:rPr lang="en-US" altLang="ja-JP" sz="900" b="1">
                <a:solidFill>
                  <a:schemeClr val="tx2"/>
                </a:solidFill>
                <a:latin typeface="+mn-lt"/>
                <a:ea typeface="MS PGothic" panose="020B0600070205080204" pitchFamily="34" charset="-128"/>
              </a:rPr>
              <a:t>C9200L-STACK-KIT</a:t>
            </a:r>
            <a:r>
              <a:rPr lang="ja-JP" altLang="en-US" sz="900" b="1">
                <a:solidFill>
                  <a:schemeClr val="tx2"/>
                </a:solidFill>
                <a:latin typeface="+mn-lt"/>
                <a:ea typeface="MS PGothic" panose="020B0600070205080204" pitchFamily="34" charset="-128"/>
              </a:rPr>
              <a:t>＞</a:t>
            </a:r>
            <a:endParaRPr lang="en-US" altLang="ja-JP" sz="900" b="1">
              <a:solidFill>
                <a:schemeClr val="tx2"/>
              </a:solidFill>
              <a:latin typeface="+mn-lt"/>
              <a:ea typeface="MS PGothic" panose="020B0600070205080204" pitchFamily="34" charset="-128"/>
            </a:endParaRPr>
          </a:p>
          <a:p>
            <a:r>
              <a:rPr lang="ja-JP" altLang="en-US" sz="800">
                <a:solidFill>
                  <a:schemeClr val="tx2"/>
                </a:solidFill>
                <a:latin typeface="+mn-lt"/>
                <a:ea typeface="MS PGothic" panose="020B0600070205080204" pitchFamily="34" charset="-128"/>
              </a:rPr>
              <a:t>・</a:t>
            </a:r>
            <a:r>
              <a:rPr lang="en-US" altLang="ja-JP" sz="800">
                <a:solidFill>
                  <a:schemeClr val="tx2"/>
                </a:solidFill>
                <a:latin typeface="+mn-lt"/>
                <a:ea typeface="MS PGothic" panose="020B0600070205080204" pitchFamily="34" charset="-128"/>
              </a:rPr>
              <a:t>C9200L SKU</a:t>
            </a:r>
            <a:r>
              <a:rPr lang="ja-JP" altLang="en-US" sz="800">
                <a:solidFill>
                  <a:schemeClr val="tx2"/>
                </a:solidFill>
                <a:latin typeface="+mn-lt"/>
                <a:ea typeface="MS PGothic" panose="020B0600070205080204" pitchFamily="34" charset="-128"/>
              </a:rPr>
              <a:t>専用スタックモジュール </a:t>
            </a:r>
            <a:r>
              <a:rPr lang="en-US" altLang="ja-JP" sz="800">
                <a:solidFill>
                  <a:schemeClr val="tx2"/>
                </a:solidFill>
                <a:latin typeface="+mn-lt"/>
                <a:ea typeface="MS PGothic" panose="020B0600070205080204" pitchFamily="34" charset="-128"/>
              </a:rPr>
              <a:t>X 2</a:t>
            </a:r>
            <a:r>
              <a:rPr lang="ja-JP" altLang="en-US" sz="800">
                <a:solidFill>
                  <a:schemeClr val="tx2"/>
                </a:solidFill>
                <a:latin typeface="+mn-lt"/>
                <a:ea typeface="MS PGothic" panose="020B0600070205080204" pitchFamily="34" charset="-128"/>
              </a:rPr>
              <a:t>個</a:t>
            </a:r>
            <a:endParaRPr lang="en-US" altLang="ja-JP" sz="800">
              <a:solidFill>
                <a:schemeClr val="tx2"/>
              </a:solidFill>
              <a:latin typeface="+mn-lt"/>
              <a:ea typeface="MS PGothic" panose="020B0600070205080204" pitchFamily="34" charset="-128"/>
            </a:endParaRPr>
          </a:p>
          <a:p>
            <a:r>
              <a:rPr lang="ja-JP" altLang="en-US" sz="800">
                <a:solidFill>
                  <a:schemeClr val="tx2"/>
                </a:solidFill>
                <a:latin typeface="+mn-lt"/>
                <a:ea typeface="MS PGothic" panose="020B0600070205080204" pitchFamily="34" charset="-128"/>
              </a:rPr>
              <a:t>・データスタック </a:t>
            </a:r>
            <a:r>
              <a:rPr lang="en-US" altLang="ja-JP" sz="800">
                <a:solidFill>
                  <a:schemeClr val="tx2"/>
                </a:solidFill>
                <a:latin typeface="+mn-lt"/>
                <a:ea typeface="MS PGothic" panose="020B0600070205080204" pitchFamily="34" charset="-128"/>
              </a:rPr>
              <a:t>50cm </a:t>
            </a:r>
            <a:r>
              <a:rPr lang="ja-JP" altLang="en-US" sz="800">
                <a:solidFill>
                  <a:schemeClr val="tx2"/>
                </a:solidFill>
                <a:latin typeface="+mn-lt"/>
                <a:ea typeface="MS PGothic" panose="020B0600070205080204" pitchFamily="34" charset="-128"/>
              </a:rPr>
              <a:t>ケーブル </a:t>
            </a:r>
            <a:r>
              <a:rPr lang="en-US" altLang="ja-JP" sz="800">
                <a:solidFill>
                  <a:schemeClr val="tx2"/>
                </a:solidFill>
                <a:latin typeface="+mn-lt"/>
                <a:ea typeface="MS PGothic" panose="020B0600070205080204" pitchFamily="34" charset="-128"/>
              </a:rPr>
              <a:t>X 1</a:t>
            </a:r>
            <a:r>
              <a:rPr lang="ja-JP" altLang="en-US" sz="800">
                <a:solidFill>
                  <a:schemeClr val="tx2"/>
                </a:solidFill>
                <a:latin typeface="+mn-lt"/>
                <a:ea typeface="MS PGothic" panose="020B0600070205080204" pitchFamily="34" charset="-128"/>
              </a:rPr>
              <a:t>本</a:t>
            </a:r>
            <a:endParaRPr lang="en-US" altLang="ja-JP" sz="800">
              <a:solidFill>
                <a:schemeClr val="tx2"/>
              </a:solidFill>
              <a:latin typeface="+mn-lt"/>
              <a:ea typeface="MS PGothic" panose="020B0600070205080204" pitchFamily="34" charset="-128"/>
            </a:endParaRPr>
          </a:p>
          <a:p>
            <a:r>
              <a:rPr lang="en-US" altLang="ja-JP" sz="800">
                <a:solidFill>
                  <a:schemeClr val="tx2"/>
                </a:solidFill>
                <a:latin typeface="+mn-lt"/>
                <a:ea typeface="MS PGothic" panose="020B0600070205080204" pitchFamily="34" charset="-128"/>
              </a:rPr>
              <a:t> </a:t>
            </a:r>
            <a:r>
              <a:rPr lang="ja-JP" altLang="en-US" sz="800">
                <a:solidFill>
                  <a:schemeClr val="tx2"/>
                </a:solidFill>
                <a:latin typeface="+mn-lt"/>
                <a:ea typeface="MS PGothic" panose="020B0600070205080204" pitchFamily="34" charset="-128"/>
              </a:rPr>
              <a:t>（</a:t>
            </a:r>
            <a:r>
              <a:rPr lang="en-US" altLang="ja-JP" sz="800">
                <a:solidFill>
                  <a:schemeClr val="tx2"/>
                </a:solidFill>
                <a:latin typeface="+mn-lt"/>
                <a:ea typeface="MS PGothic" panose="020B0600070205080204" pitchFamily="34" charset="-128"/>
              </a:rPr>
              <a:t>STACK-KIT</a:t>
            </a:r>
            <a:r>
              <a:rPr lang="ja-JP" altLang="en-US" sz="800">
                <a:solidFill>
                  <a:schemeClr val="tx2"/>
                </a:solidFill>
                <a:latin typeface="+mn-lt"/>
                <a:ea typeface="MS PGothic" panose="020B0600070205080204" pitchFamily="34" charset="-128"/>
              </a:rPr>
              <a:t>の標準選択ケーブル）</a:t>
            </a:r>
            <a:endParaRPr lang="en-US" altLang="ja-JP" sz="800">
              <a:solidFill>
                <a:schemeClr val="tx2"/>
              </a:solidFill>
              <a:latin typeface="+mn-lt"/>
              <a:ea typeface="MS PGothic" panose="020B0600070205080204" pitchFamily="34" charset="-128"/>
            </a:endParaRPr>
          </a:p>
          <a:p>
            <a:r>
              <a:rPr lang="ja-JP" altLang="en-US" sz="800">
                <a:solidFill>
                  <a:schemeClr val="accent3"/>
                </a:solidFill>
                <a:ea typeface="MS PGothic" panose="020B0600070205080204" pitchFamily="34" charset="-128"/>
              </a:rPr>
              <a:t>・</a:t>
            </a:r>
            <a:r>
              <a:rPr lang="en-US" altLang="ja-JP" sz="800">
                <a:solidFill>
                  <a:schemeClr val="accent3"/>
                </a:solidFill>
                <a:ea typeface="MS PGothic" panose="020B0600070205080204" pitchFamily="34" charset="-128"/>
              </a:rPr>
              <a:t>50cm </a:t>
            </a:r>
            <a:r>
              <a:rPr lang="ja-JP" altLang="en-US" sz="800">
                <a:solidFill>
                  <a:schemeClr val="accent3"/>
                </a:solidFill>
                <a:ea typeface="MS PGothic" panose="020B0600070205080204" pitchFamily="34" charset="-128"/>
              </a:rPr>
              <a:t>ケーブル長の他に</a:t>
            </a:r>
            <a:r>
              <a:rPr lang="en-US" altLang="ja-JP" sz="800">
                <a:solidFill>
                  <a:schemeClr val="accent3"/>
                </a:solidFill>
                <a:ea typeface="MS PGothic" panose="020B0600070205080204" pitchFamily="34" charset="-128"/>
              </a:rPr>
              <a:t>1m</a:t>
            </a:r>
            <a:r>
              <a:rPr lang="ja-JP" altLang="en-US" sz="800" err="1">
                <a:solidFill>
                  <a:schemeClr val="accent3"/>
                </a:solidFill>
                <a:ea typeface="MS PGothic" panose="020B0600070205080204" pitchFamily="34" charset="-128"/>
              </a:rPr>
              <a:t>、</a:t>
            </a:r>
            <a:r>
              <a:rPr lang="en-US" altLang="ja-JP" sz="800">
                <a:solidFill>
                  <a:schemeClr val="accent3"/>
                </a:solidFill>
                <a:ea typeface="MS PGothic" panose="020B0600070205080204" pitchFamily="34" charset="-128"/>
              </a:rPr>
              <a:t>3m</a:t>
            </a:r>
            <a:r>
              <a:rPr lang="ja-JP" altLang="en-US" sz="800">
                <a:solidFill>
                  <a:schemeClr val="accent3"/>
                </a:solidFill>
                <a:ea typeface="MS PGothic" panose="020B0600070205080204" pitchFamily="34" charset="-128"/>
              </a:rPr>
              <a:t>を選択可能</a:t>
            </a:r>
            <a:endParaRPr lang="en-US" altLang="ja-JP" sz="800">
              <a:solidFill>
                <a:schemeClr val="accent3"/>
              </a:solidFill>
              <a:ea typeface="MS PGothic" panose="020B0600070205080204" pitchFamily="34" charset="-128"/>
            </a:endParaRPr>
          </a:p>
          <a:p>
            <a:endParaRPr lang="en-US" altLang="ja-JP" sz="800">
              <a:solidFill>
                <a:schemeClr val="tx2"/>
              </a:solidFill>
              <a:latin typeface="+mn-lt"/>
              <a:ea typeface="MS PGothic" panose="020B0600070205080204" pitchFamily="34" charset="-128"/>
            </a:endParaRPr>
          </a:p>
        </p:txBody>
      </p:sp>
      <p:sp>
        <p:nvSpPr>
          <p:cNvPr id="15" name="テキスト ボックス 14">
            <a:extLst>
              <a:ext uri="{FF2B5EF4-FFF2-40B4-BE49-F238E27FC236}">
                <a16:creationId xmlns:a16="http://schemas.microsoft.com/office/drawing/2014/main" id="{450477D6-341B-4C84-AE98-8E3D8DB8EBFF}"/>
              </a:ext>
            </a:extLst>
          </p:cNvPr>
          <p:cNvSpPr txBox="1"/>
          <p:nvPr/>
        </p:nvSpPr>
        <p:spPr>
          <a:xfrm>
            <a:off x="5565917" y="3427359"/>
            <a:ext cx="1291862" cy="200055"/>
          </a:xfrm>
          <a:prstGeom prst="rect">
            <a:avLst/>
          </a:prstGeom>
          <a:noFill/>
        </p:spPr>
        <p:txBody>
          <a:bodyPr wrap="square" rtlCol="0">
            <a:spAutoFit/>
          </a:bodyPr>
          <a:lstStyle/>
          <a:p>
            <a:r>
              <a:rPr lang="ja-JP" altLang="en-US" sz="700" b="1">
                <a:solidFill>
                  <a:schemeClr val="bg2"/>
                </a:solidFill>
                <a:latin typeface="+mn-lt"/>
                <a:ea typeface="MS PGothic" panose="020B0600070205080204" pitchFamily="34" charset="-128"/>
              </a:rPr>
              <a:t>スタックケーブル</a:t>
            </a:r>
            <a:endParaRPr lang="en-US" altLang="ja-JP" sz="700" b="1">
              <a:solidFill>
                <a:schemeClr val="bg2"/>
              </a:solidFill>
              <a:latin typeface="+mn-lt"/>
              <a:ea typeface="MS PGothic" panose="020B0600070205080204" pitchFamily="34" charset="-128"/>
            </a:endParaRPr>
          </a:p>
        </p:txBody>
      </p:sp>
      <p:sp>
        <p:nvSpPr>
          <p:cNvPr id="16" name="テキスト ボックス 15">
            <a:extLst>
              <a:ext uri="{FF2B5EF4-FFF2-40B4-BE49-F238E27FC236}">
                <a16:creationId xmlns:a16="http://schemas.microsoft.com/office/drawing/2014/main" id="{B6E14988-84C1-45C4-9541-1E872F18FFCB}"/>
              </a:ext>
            </a:extLst>
          </p:cNvPr>
          <p:cNvSpPr txBox="1"/>
          <p:nvPr/>
        </p:nvSpPr>
        <p:spPr>
          <a:xfrm>
            <a:off x="5263771" y="2319137"/>
            <a:ext cx="1291862" cy="200055"/>
          </a:xfrm>
          <a:prstGeom prst="rect">
            <a:avLst/>
          </a:prstGeom>
          <a:noFill/>
        </p:spPr>
        <p:txBody>
          <a:bodyPr wrap="square" rtlCol="0">
            <a:spAutoFit/>
          </a:bodyPr>
          <a:lstStyle/>
          <a:p>
            <a:r>
              <a:rPr lang="ja-JP" altLang="en-US" sz="700" b="1">
                <a:solidFill>
                  <a:schemeClr val="bg2"/>
                </a:solidFill>
                <a:latin typeface="+mn-lt"/>
                <a:ea typeface="MS PGothic" panose="020B0600070205080204" pitchFamily="34" charset="-128"/>
              </a:rPr>
              <a:t>スタックモジュール</a:t>
            </a:r>
            <a:endParaRPr lang="en-US" altLang="ja-JP" sz="700" b="1">
              <a:solidFill>
                <a:schemeClr val="bg2"/>
              </a:solidFill>
              <a:latin typeface="+mn-lt"/>
              <a:ea typeface="MS PGothic" panose="020B0600070205080204" pitchFamily="34" charset="-128"/>
            </a:endParaRPr>
          </a:p>
        </p:txBody>
      </p:sp>
      <p:pic>
        <p:nvPicPr>
          <p:cNvPr id="8" name="図 7">
            <a:extLst>
              <a:ext uri="{FF2B5EF4-FFF2-40B4-BE49-F238E27FC236}">
                <a16:creationId xmlns:a16="http://schemas.microsoft.com/office/drawing/2014/main" id="{C94593FC-228E-48C5-AB5A-AB86BC70E94B}"/>
              </a:ext>
            </a:extLst>
          </p:cNvPr>
          <p:cNvPicPr>
            <a:picLocks noChangeAspect="1"/>
          </p:cNvPicPr>
          <p:nvPr/>
        </p:nvPicPr>
        <p:blipFill>
          <a:blip r:embed="rId3"/>
          <a:stretch>
            <a:fillRect/>
          </a:stretch>
        </p:blipFill>
        <p:spPr>
          <a:xfrm>
            <a:off x="6908716" y="3233622"/>
            <a:ext cx="2039052" cy="741473"/>
          </a:xfrm>
          <a:prstGeom prst="rect">
            <a:avLst/>
          </a:prstGeom>
        </p:spPr>
      </p:pic>
      <p:sp>
        <p:nvSpPr>
          <p:cNvPr id="17" name="テキスト ボックス 16">
            <a:extLst>
              <a:ext uri="{FF2B5EF4-FFF2-40B4-BE49-F238E27FC236}">
                <a16:creationId xmlns:a16="http://schemas.microsoft.com/office/drawing/2014/main" id="{7C9693C3-D89F-46D0-892D-27D787106E5D}"/>
              </a:ext>
            </a:extLst>
          </p:cNvPr>
          <p:cNvSpPr txBox="1"/>
          <p:nvPr/>
        </p:nvSpPr>
        <p:spPr>
          <a:xfrm>
            <a:off x="6892281" y="4007787"/>
            <a:ext cx="2089989" cy="477054"/>
          </a:xfrm>
          <a:prstGeom prst="rect">
            <a:avLst/>
          </a:prstGeom>
          <a:noFill/>
        </p:spPr>
        <p:txBody>
          <a:bodyPr wrap="square" rtlCol="0">
            <a:spAutoFit/>
          </a:bodyPr>
          <a:lstStyle/>
          <a:p>
            <a:r>
              <a:rPr lang="ja-JP" altLang="en-US" sz="900" b="1">
                <a:solidFill>
                  <a:schemeClr val="accent3"/>
                </a:solidFill>
                <a:latin typeface="+mn-lt"/>
                <a:ea typeface="MS PGothic" panose="020B0600070205080204" pitchFamily="34" charset="-128"/>
              </a:rPr>
              <a:t>＜</a:t>
            </a:r>
            <a:r>
              <a:rPr lang="en-US" altLang="ja-JP" sz="900" b="1">
                <a:solidFill>
                  <a:schemeClr val="accent3"/>
                </a:solidFill>
                <a:latin typeface="+mn-lt"/>
                <a:ea typeface="MS PGothic" panose="020B0600070205080204" pitchFamily="34" charset="-128"/>
              </a:rPr>
              <a:t> STACK-T1-xxCM </a:t>
            </a:r>
            <a:r>
              <a:rPr lang="ja-JP" altLang="en-US" sz="900" b="1">
                <a:solidFill>
                  <a:schemeClr val="accent3"/>
                </a:solidFill>
                <a:latin typeface="+mn-lt"/>
                <a:ea typeface="MS PGothic" panose="020B0600070205080204" pitchFamily="34" charset="-128"/>
              </a:rPr>
              <a:t>＞</a:t>
            </a:r>
            <a:endParaRPr lang="en-US" altLang="ja-JP" sz="900" b="1">
              <a:solidFill>
                <a:schemeClr val="accent3"/>
              </a:solidFill>
              <a:latin typeface="+mn-lt"/>
              <a:ea typeface="MS PGothic" panose="020B0600070205080204" pitchFamily="34" charset="-128"/>
            </a:endParaRPr>
          </a:p>
          <a:p>
            <a:r>
              <a:rPr lang="ja-JP" altLang="en-US" sz="800">
                <a:solidFill>
                  <a:schemeClr val="accent3"/>
                </a:solidFill>
                <a:latin typeface="+mn-lt"/>
                <a:ea typeface="MS PGothic" panose="020B0600070205080204" pitchFamily="34" charset="-128"/>
              </a:rPr>
              <a:t>・</a:t>
            </a:r>
            <a:r>
              <a:rPr lang="en-US" altLang="ja-JP" sz="800">
                <a:solidFill>
                  <a:schemeClr val="accent3"/>
                </a:solidFill>
                <a:latin typeface="+mn-lt"/>
                <a:ea typeface="MS PGothic" panose="020B0600070205080204" pitchFamily="34" charset="-128"/>
              </a:rPr>
              <a:t>C9300</a:t>
            </a:r>
            <a:r>
              <a:rPr lang="ja-JP" altLang="en-US" sz="800">
                <a:solidFill>
                  <a:schemeClr val="accent3"/>
                </a:solidFill>
                <a:latin typeface="+mn-lt"/>
                <a:ea typeface="MS PGothic" panose="020B0600070205080204" pitchFamily="34" charset="-128"/>
              </a:rPr>
              <a:t>で使用できる。スタックケーブル</a:t>
            </a:r>
            <a:endParaRPr lang="en-US" altLang="ja-JP" sz="800">
              <a:solidFill>
                <a:schemeClr val="accent3"/>
              </a:solidFill>
              <a:latin typeface="+mn-lt"/>
              <a:ea typeface="MS PGothic" panose="020B0600070205080204" pitchFamily="34" charset="-128"/>
            </a:endParaRPr>
          </a:p>
          <a:p>
            <a:r>
              <a:rPr lang="ja-JP" altLang="en-US" sz="800">
                <a:solidFill>
                  <a:schemeClr val="accent3"/>
                </a:solidFill>
                <a:latin typeface="+mn-lt"/>
                <a:ea typeface="MS PGothic" panose="020B0600070205080204" pitchFamily="34" charset="-128"/>
              </a:rPr>
              <a:t>・ケーブル長は</a:t>
            </a:r>
            <a:r>
              <a:rPr lang="en-US" altLang="ja-JP" sz="800">
                <a:solidFill>
                  <a:schemeClr val="accent3"/>
                </a:solidFill>
                <a:latin typeface="+mn-lt"/>
                <a:ea typeface="MS PGothic" panose="020B0600070205080204" pitchFamily="34" charset="-128"/>
              </a:rPr>
              <a:t>50cm</a:t>
            </a:r>
            <a:r>
              <a:rPr lang="ja-JP" altLang="en-US" sz="800" err="1">
                <a:solidFill>
                  <a:schemeClr val="accent3"/>
                </a:solidFill>
                <a:latin typeface="+mn-lt"/>
                <a:ea typeface="MS PGothic" panose="020B0600070205080204" pitchFamily="34" charset="-128"/>
              </a:rPr>
              <a:t>、</a:t>
            </a:r>
            <a:r>
              <a:rPr lang="en-US" altLang="ja-JP" sz="800">
                <a:solidFill>
                  <a:schemeClr val="accent3"/>
                </a:solidFill>
                <a:latin typeface="+mn-lt"/>
                <a:ea typeface="MS PGothic" panose="020B0600070205080204" pitchFamily="34" charset="-128"/>
              </a:rPr>
              <a:t>1m</a:t>
            </a:r>
            <a:r>
              <a:rPr lang="ja-JP" altLang="en-US" sz="800" err="1">
                <a:solidFill>
                  <a:schemeClr val="accent3"/>
                </a:solidFill>
                <a:latin typeface="+mn-lt"/>
                <a:ea typeface="MS PGothic" panose="020B0600070205080204" pitchFamily="34" charset="-128"/>
              </a:rPr>
              <a:t>、</a:t>
            </a:r>
            <a:r>
              <a:rPr lang="en-US" altLang="ja-JP" sz="800">
                <a:solidFill>
                  <a:schemeClr val="accent3"/>
                </a:solidFill>
                <a:latin typeface="+mn-lt"/>
                <a:ea typeface="MS PGothic" panose="020B0600070205080204" pitchFamily="34" charset="-128"/>
              </a:rPr>
              <a:t>3m</a:t>
            </a:r>
          </a:p>
        </p:txBody>
      </p:sp>
      <p:sp>
        <p:nvSpPr>
          <p:cNvPr id="18" name="Slide Number Placeholder 4">
            <a:extLst>
              <a:ext uri="{FF2B5EF4-FFF2-40B4-BE49-F238E27FC236}">
                <a16:creationId xmlns:a16="http://schemas.microsoft.com/office/drawing/2014/main" id="{F00A2E85-9773-454C-91E1-EF8EFF1EB266}"/>
              </a:ext>
            </a:extLst>
          </p:cNvPr>
          <p:cNvSpPr>
            <a:spLocks noGrp="1"/>
          </p:cNvSpPr>
          <p:nvPr>
            <p:ph type="sldNum" sz="quarter" idx="4294967295"/>
          </p:nvPr>
        </p:nvSpPr>
        <p:spPr>
          <a:xfrm>
            <a:off x="8648700" y="4884738"/>
            <a:ext cx="495300" cy="274637"/>
          </a:xfrm>
          <a:prstGeom prst="rect">
            <a:avLst/>
          </a:prstGeom>
        </p:spPr>
        <p:txBody>
          <a:bodyPr>
            <a:noAutofit/>
          </a:bodyPr>
          <a:lstStyle/>
          <a:p>
            <a:fld id="{3945D0FD-48F1-4D72-80C5-FFB60B92A834}" type="slidenum">
              <a:rPr lang="en-US" sz="900" smtClean="0">
                <a:latin typeface="+mn-lt"/>
                <a:ea typeface="MS PGothic" panose="020B0600070205080204" pitchFamily="34" charset="-128"/>
              </a:rPr>
              <a:pPr/>
              <a:t>98</a:t>
            </a:fld>
            <a:endParaRPr lang="en-US" sz="900">
              <a:latin typeface="+mn-lt"/>
              <a:ea typeface="MS PGothic" panose="020B0600070205080204" pitchFamily="34" charset="-128"/>
            </a:endParaRPr>
          </a:p>
        </p:txBody>
      </p:sp>
    </p:spTree>
    <p:extLst>
      <p:ext uri="{BB962C8B-B14F-4D97-AF65-F5344CB8AC3E}">
        <p14:creationId xmlns:p14="http://schemas.microsoft.com/office/powerpoint/2010/main" val="3262353175"/>
      </p:ext>
    </p:extLst>
  </p:cSld>
  <p:clrMapOvr>
    <a:masterClrMapping/>
  </p:clrMapOvr>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タイトル 2">
            <a:extLst>
              <a:ext uri="{FF2B5EF4-FFF2-40B4-BE49-F238E27FC236}">
                <a16:creationId xmlns:a16="http://schemas.microsoft.com/office/drawing/2014/main" id="{4F42AE84-04BB-4C8A-84D4-D41147D36FC1}"/>
              </a:ext>
            </a:extLst>
          </p:cNvPr>
          <p:cNvSpPr>
            <a:spLocks noGrp="1"/>
          </p:cNvSpPr>
          <p:nvPr>
            <p:ph type="title"/>
          </p:nvPr>
        </p:nvSpPr>
        <p:spPr/>
        <p:txBody>
          <a:bodyPr/>
          <a:lstStyle/>
          <a:p>
            <a:r>
              <a:rPr kumimoji="1" lang="en-US" altLang="ja-JP" err="1">
                <a:latin typeface="+mn-lt"/>
                <a:ea typeface="MS PGothic" panose="020B0600070205080204" pitchFamily="34" charset="-128"/>
              </a:rPr>
              <a:t>StackWise</a:t>
            </a:r>
            <a:endParaRPr kumimoji="1" lang="ja-JP" altLang="en-US">
              <a:latin typeface="+mn-lt"/>
              <a:ea typeface="MS PGothic" panose="020B0600070205080204" pitchFamily="34" charset="-128"/>
            </a:endParaRPr>
          </a:p>
        </p:txBody>
      </p:sp>
      <p:sp>
        <p:nvSpPr>
          <p:cNvPr id="2" name="Text Placeholder 1">
            <a:extLst>
              <a:ext uri="{FF2B5EF4-FFF2-40B4-BE49-F238E27FC236}">
                <a16:creationId xmlns:a16="http://schemas.microsoft.com/office/drawing/2014/main" id="{ED22D9D3-EB74-674B-8C5B-BC4D01FFF274}"/>
              </a:ext>
            </a:extLst>
          </p:cNvPr>
          <p:cNvSpPr>
            <a:spLocks noGrp="1"/>
          </p:cNvSpPr>
          <p:nvPr>
            <p:ph type="body" sz="quarter" idx="12"/>
          </p:nvPr>
        </p:nvSpPr>
        <p:spPr/>
        <p:txBody>
          <a:bodyPr/>
          <a:lstStyle/>
          <a:p>
            <a:r>
              <a:rPr lang="en-US">
                <a:ea typeface="MS PGothic" panose="020B0600070205080204" pitchFamily="34" charset="-128"/>
              </a:rPr>
              <a:t>3.1  Stack</a:t>
            </a:r>
          </a:p>
        </p:txBody>
      </p:sp>
      <p:sp>
        <p:nvSpPr>
          <p:cNvPr id="16" name="テキスト ボックス 15">
            <a:extLst>
              <a:ext uri="{FF2B5EF4-FFF2-40B4-BE49-F238E27FC236}">
                <a16:creationId xmlns:a16="http://schemas.microsoft.com/office/drawing/2014/main" id="{990780EF-2116-4D35-AAC2-333405E43865}"/>
              </a:ext>
            </a:extLst>
          </p:cNvPr>
          <p:cNvSpPr txBox="1"/>
          <p:nvPr/>
        </p:nvSpPr>
        <p:spPr>
          <a:xfrm>
            <a:off x="522800" y="1540777"/>
            <a:ext cx="4321517" cy="3146246"/>
          </a:xfrm>
          <a:prstGeom prst="rect">
            <a:avLst/>
          </a:prstGeom>
          <a:noFill/>
        </p:spPr>
        <p:txBody>
          <a:bodyPr wrap="square" rtlCol="0">
            <a:spAutoFit/>
          </a:bodyPr>
          <a:lstStyle/>
          <a:p>
            <a:pPr marL="171450" indent="-171450">
              <a:lnSpc>
                <a:spcPts val="1640"/>
              </a:lnSpc>
              <a:buFont typeface="Apple SD Gothic Neo Regular" panose="02000300000000000000" pitchFamily="2" charset="-127"/>
              <a:buChar char="◼"/>
            </a:pPr>
            <a:r>
              <a:rPr kumimoji="1" lang="ja-JP" altLang="en-US" sz="1200" b="1">
                <a:solidFill>
                  <a:schemeClr val="accent3"/>
                </a:solidFill>
                <a:latin typeface="+mn-lt"/>
                <a:ea typeface="MS PGothic" panose="020B0600070205080204" pitchFamily="34" charset="-128"/>
              </a:rPr>
              <a:t>スタックモジュールの取り付け</a:t>
            </a:r>
            <a:endParaRPr kumimoji="1" lang="en-US" altLang="ja-JP" sz="1200" b="1">
              <a:solidFill>
                <a:schemeClr val="accent3"/>
              </a:solidFill>
              <a:latin typeface="+mn-lt"/>
              <a:ea typeface="MS PGothic" panose="020B0600070205080204" pitchFamily="34" charset="-128"/>
            </a:endParaRPr>
          </a:p>
          <a:p>
            <a:pPr>
              <a:lnSpc>
                <a:spcPts val="1640"/>
              </a:lnSpc>
            </a:pPr>
            <a:r>
              <a:rPr kumimoji="1" lang="ja-JP" altLang="en-US" sz="1100">
                <a:latin typeface="+mn-lt"/>
                <a:ea typeface="MS PGothic" panose="020B0600070205080204" pitchFamily="34" charset="-128"/>
              </a:rPr>
              <a:t>機器購入時と同時に</a:t>
            </a:r>
            <a:r>
              <a:rPr kumimoji="1" lang="en-US" altLang="ja-JP" sz="1100">
                <a:latin typeface="+mn-lt"/>
                <a:ea typeface="MS PGothic" panose="020B0600070205080204" pitchFamily="34" charset="-128"/>
              </a:rPr>
              <a:t> STACK-KIT </a:t>
            </a:r>
            <a:r>
              <a:rPr kumimoji="1" lang="ja-JP" altLang="en-US" sz="1100">
                <a:latin typeface="+mn-lt"/>
                <a:ea typeface="MS PGothic" panose="020B0600070205080204" pitchFamily="34" charset="-128"/>
              </a:rPr>
              <a:t>を購入している場合、取り付けられた場合で出荷されます。</a:t>
            </a:r>
            <a:endParaRPr kumimoji="1" lang="en-US" altLang="ja-JP" sz="1100">
              <a:latin typeface="+mn-lt"/>
              <a:ea typeface="MS PGothic" panose="020B0600070205080204" pitchFamily="34" charset="-128"/>
            </a:endParaRPr>
          </a:p>
          <a:p>
            <a:pPr>
              <a:lnSpc>
                <a:spcPts val="1640"/>
              </a:lnSpc>
            </a:pPr>
            <a:r>
              <a:rPr kumimoji="1" lang="ja-JP" altLang="en-US" sz="1100">
                <a:latin typeface="+mn-lt"/>
                <a:ea typeface="MS PGothic" panose="020B0600070205080204" pitchFamily="34" charset="-128"/>
              </a:rPr>
              <a:t>本体購入後に</a:t>
            </a:r>
            <a:r>
              <a:rPr kumimoji="1" lang="en-US" altLang="ja-JP" sz="1100">
                <a:latin typeface="+mn-lt"/>
                <a:ea typeface="MS PGothic" panose="020B0600070205080204" pitchFamily="34" charset="-128"/>
              </a:rPr>
              <a:t> STACK-KIT </a:t>
            </a:r>
            <a:r>
              <a:rPr kumimoji="1" lang="ja-JP" altLang="en-US" sz="1100">
                <a:latin typeface="+mn-lt"/>
                <a:ea typeface="MS PGothic" panose="020B0600070205080204" pitchFamily="34" charset="-128"/>
              </a:rPr>
              <a:t>を購入した場合や、障害などでスタックモジュールを交換することになった場合は取り付け作業が必要になります。</a:t>
            </a:r>
            <a:endParaRPr kumimoji="1" lang="en-US" altLang="ja-JP" sz="1100">
              <a:latin typeface="+mn-lt"/>
              <a:ea typeface="MS PGothic" panose="020B0600070205080204" pitchFamily="34" charset="-128"/>
            </a:endParaRPr>
          </a:p>
          <a:p>
            <a:pPr>
              <a:lnSpc>
                <a:spcPts val="1640"/>
              </a:lnSpc>
            </a:pPr>
            <a:r>
              <a:rPr kumimoji="1" lang="en-US" altLang="ja-JP" sz="1100" err="1">
                <a:latin typeface="+mn-lt"/>
                <a:ea typeface="MS PGothic" panose="020B0600070205080204" pitchFamily="34" charset="-128"/>
              </a:rPr>
              <a:t>StackWise</a:t>
            </a:r>
            <a:r>
              <a:rPr kumimoji="1" lang="en-US" altLang="ja-JP" sz="1100">
                <a:latin typeface="+mn-lt"/>
                <a:ea typeface="MS PGothic" panose="020B0600070205080204" pitchFamily="34" charset="-128"/>
              </a:rPr>
              <a:t> </a:t>
            </a:r>
            <a:r>
              <a:rPr kumimoji="1" lang="ja-JP" altLang="en-US" sz="1100">
                <a:latin typeface="+mn-lt"/>
                <a:ea typeface="MS PGothic" panose="020B0600070205080204" pitchFamily="34" charset="-128"/>
              </a:rPr>
              <a:t>テクノロジーはリング構成になるため、</a:t>
            </a:r>
            <a:r>
              <a:rPr kumimoji="1" lang="en-US" altLang="ja-JP" sz="1100">
                <a:latin typeface="+mn-lt"/>
                <a:ea typeface="MS PGothic" panose="020B0600070205080204" pitchFamily="34" charset="-128"/>
              </a:rPr>
              <a:t>1 </a:t>
            </a:r>
            <a:r>
              <a:rPr kumimoji="1" lang="ja-JP" altLang="en-US" sz="1100">
                <a:latin typeface="+mn-lt"/>
                <a:ea typeface="MS PGothic" panose="020B0600070205080204" pitchFamily="34" charset="-128"/>
              </a:rPr>
              <a:t>台の機器について</a:t>
            </a:r>
            <a:r>
              <a:rPr kumimoji="1" lang="en-US" altLang="ja-JP" sz="1100">
                <a:latin typeface="+mn-lt"/>
                <a:ea typeface="MS PGothic" panose="020B0600070205080204" pitchFamily="34" charset="-128"/>
              </a:rPr>
              <a:t>2 </a:t>
            </a:r>
            <a:r>
              <a:rPr kumimoji="1" lang="ja-JP" altLang="en-US" sz="1100" err="1">
                <a:latin typeface="+mn-lt"/>
                <a:ea typeface="MS PGothic" panose="020B0600070205080204" pitchFamily="34" charset="-128"/>
              </a:rPr>
              <a:t>つの</a:t>
            </a:r>
            <a:r>
              <a:rPr kumimoji="1" lang="ja-JP" altLang="en-US" sz="1100">
                <a:latin typeface="+mn-lt"/>
                <a:ea typeface="MS PGothic" panose="020B0600070205080204" pitchFamily="34" charset="-128"/>
              </a:rPr>
              <a:t>スタック</a:t>
            </a:r>
            <a:r>
              <a:rPr kumimoji="1" lang="en-US" altLang="ja-JP" sz="1100">
                <a:latin typeface="+mn-lt"/>
                <a:ea typeface="MS PGothic" panose="020B0600070205080204" pitchFamily="34" charset="-128"/>
              </a:rPr>
              <a:t> </a:t>
            </a:r>
            <a:r>
              <a:rPr kumimoji="1" lang="ja-JP" altLang="en-US" sz="1100">
                <a:latin typeface="+mn-lt"/>
                <a:ea typeface="MS PGothic" panose="020B0600070205080204" pitchFamily="34" charset="-128"/>
              </a:rPr>
              <a:t>モジュールを取り付けます。</a:t>
            </a:r>
            <a:endParaRPr kumimoji="1" lang="en-US" altLang="ja-JP" sz="1100">
              <a:latin typeface="+mn-lt"/>
              <a:ea typeface="MS PGothic" panose="020B0600070205080204" pitchFamily="34" charset="-128"/>
            </a:endParaRPr>
          </a:p>
          <a:p>
            <a:pPr>
              <a:lnSpc>
                <a:spcPts val="1640"/>
              </a:lnSpc>
            </a:pPr>
            <a:r>
              <a:rPr kumimoji="1" lang="ja-JP" altLang="en-US" sz="1100">
                <a:latin typeface="+mn-lt"/>
                <a:ea typeface="MS PGothic" panose="020B0600070205080204" pitchFamily="34" charset="-128"/>
              </a:rPr>
              <a:t>スタック</a:t>
            </a:r>
            <a:r>
              <a:rPr kumimoji="1" lang="en-US" altLang="ja-JP" sz="1100">
                <a:latin typeface="+mn-lt"/>
                <a:ea typeface="MS PGothic" panose="020B0600070205080204" pitchFamily="34" charset="-128"/>
              </a:rPr>
              <a:t> </a:t>
            </a:r>
            <a:r>
              <a:rPr kumimoji="1" lang="ja-JP" altLang="en-US" sz="1100">
                <a:latin typeface="+mn-lt"/>
                <a:ea typeface="MS PGothic" panose="020B0600070205080204" pitchFamily="34" charset="-128"/>
              </a:rPr>
              <a:t>モジュールの取り付け、取り外しには、トルクス（</a:t>
            </a:r>
            <a:r>
              <a:rPr kumimoji="1" lang="en-US" altLang="ja-JP" sz="1100">
                <a:latin typeface="+mn-lt"/>
                <a:ea typeface="MS PGothic" panose="020B0600070205080204" pitchFamily="34" charset="-128"/>
              </a:rPr>
              <a:t>T15</a:t>
            </a:r>
            <a:r>
              <a:rPr kumimoji="1" lang="ja-JP" altLang="en-US" sz="1100">
                <a:latin typeface="+mn-lt"/>
                <a:ea typeface="MS PGothic" panose="020B0600070205080204" pitchFamily="34" charset="-128"/>
              </a:rPr>
              <a:t>）</a:t>
            </a:r>
            <a:r>
              <a:rPr kumimoji="1" lang="en-US" altLang="ja-JP" sz="1100">
                <a:latin typeface="+mn-lt"/>
                <a:ea typeface="MS PGothic" panose="020B0600070205080204" pitchFamily="34" charset="-128"/>
              </a:rPr>
              <a:t> </a:t>
            </a:r>
            <a:r>
              <a:rPr kumimoji="1" lang="ja-JP" altLang="en-US" sz="1100">
                <a:latin typeface="+mn-lt"/>
                <a:ea typeface="MS PGothic" panose="020B0600070205080204" pitchFamily="34" charset="-128"/>
              </a:rPr>
              <a:t>ドライバーが必要になります。トルクスを回さないで取り付けることはできません。</a:t>
            </a:r>
            <a:endParaRPr kumimoji="1" lang="en-US" altLang="ja-JP" sz="1100">
              <a:latin typeface="+mn-lt"/>
              <a:ea typeface="MS PGothic" panose="020B0600070205080204" pitchFamily="34" charset="-128"/>
            </a:endParaRPr>
          </a:p>
          <a:p>
            <a:pPr>
              <a:lnSpc>
                <a:spcPts val="1640"/>
              </a:lnSpc>
            </a:pPr>
            <a:endParaRPr kumimoji="1" lang="en-US" altLang="ja-JP" sz="1200">
              <a:latin typeface="+mn-lt"/>
              <a:ea typeface="MS PGothic" panose="020B0600070205080204" pitchFamily="34" charset="-128"/>
            </a:endParaRPr>
          </a:p>
          <a:p>
            <a:pPr marL="171450" indent="-171450">
              <a:lnSpc>
                <a:spcPts val="1640"/>
              </a:lnSpc>
              <a:buFont typeface="Apple SD Gothic Neo Regular" panose="02000300000000000000" pitchFamily="2" charset="-127"/>
              <a:buChar char="◼"/>
            </a:pPr>
            <a:r>
              <a:rPr kumimoji="1" lang="ja-JP" altLang="en-US" sz="1200" b="1">
                <a:solidFill>
                  <a:schemeClr val="accent3"/>
                </a:solidFill>
                <a:latin typeface="+mn-lt"/>
                <a:ea typeface="MS PGothic" panose="020B0600070205080204" pitchFamily="34" charset="-128"/>
              </a:rPr>
              <a:t>スタック</a:t>
            </a:r>
            <a:r>
              <a:rPr kumimoji="1" lang="en-US" altLang="ja-JP" sz="1200" b="1">
                <a:solidFill>
                  <a:schemeClr val="accent3"/>
                </a:solidFill>
                <a:latin typeface="+mn-lt"/>
                <a:ea typeface="MS PGothic" panose="020B0600070205080204" pitchFamily="34" charset="-128"/>
              </a:rPr>
              <a:t> </a:t>
            </a:r>
            <a:r>
              <a:rPr kumimoji="1" lang="ja-JP" altLang="en-US" sz="1200" b="1">
                <a:solidFill>
                  <a:schemeClr val="accent3"/>
                </a:solidFill>
                <a:latin typeface="+mn-lt"/>
                <a:ea typeface="MS PGothic" panose="020B0600070205080204" pitchFamily="34" charset="-128"/>
              </a:rPr>
              <a:t>モジュールの取り外し</a:t>
            </a:r>
            <a:endParaRPr kumimoji="1" lang="en-US" altLang="ja-JP" sz="1200" b="1">
              <a:solidFill>
                <a:schemeClr val="accent3"/>
              </a:solidFill>
              <a:latin typeface="+mn-lt"/>
              <a:ea typeface="MS PGothic" panose="020B0600070205080204" pitchFamily="34" charset="-128"/>
            </a:endParaRPr>
          </a:p>
          <a:p>
            <a:pPr>
              <a:lnSpc>
                <a:spcPts val="1640"/>
              </a:lnSpc>
            </a:pPr>
            <a:r>
              <a:rPr kumimoji="1" lang="ja-JP" altLang="en-US" sz="1100">
                <a:latin typeface="+mn-lt"/>
                <a:ea typeface="MS PGothic" panose="020B0600070205080204" pitchFamily="34" charset="-128"/>
              </a:rPr>
              <a:t>トルクス（</a:t>
            </a:r>
            <a:r>
              <a:rPr kumimoji="1" lang="en-US" altLang="ja-JP" sz="1100">
                <a:latin typeface="+mn-lt"/>
                <a:ea typeface="MS PGothic" panose="020B0600070205080204" pitchFamily="34" charset="-128"/>
              </a:rPr>
              <a:t>T15</a:t>
            </a:r>
            <a:r>
              <a:rPr kumimoji="1" lang="ja-JP" altLang="en-US" sz="1100">
                <a:latin typeface="+mn-lt"/>
                <a:ea typeface="MS PGothic" panose="020B0600070205080204" pitchFamily="34" charset="-128"/>
              </a:rPr>
              <a:t>）ドライバーを使用し取り外しを行います。</a:t>
            </a:r>
            <a:endParaRPr kumimoji="1" lang="en-US" altLang="ja-JP" sz="1100">
              <a:latin typeface="+mn-lt"/>
              <a:ea typeface="MS PGothic" panose="020B0600070205080204" pitchFamily="34" charset="-128"/>
            </a:endParaRPr>
          </a:p>
          <a:p>
            <a:pPr>
              <a:lnSpc>
                <a:spcPts val="1640"/>
              </a:lnSpc>
            </a:pPr>
            <a:r>
              <a:rPr kumimoji="1" lang="ja-JP" altLang="en-US" sz="1100">
                <a:latin typeface="+mn-lt"/>
                <a:ea typeface="MS PGothic" panose="020B0600070205080204" pitchFamily="34" charset="-128"/>
              </a:rPr>
              <a:t>スタック</a:t>
            </a:r>
            <a:r>
              <a:rPr kumimoji="1" lang="en-US" altLang="ja-JP" sz="1100">
                <a:latin typeface="+mn-lt"/>
                <a:ea typeface="MS PGothic" panose="020B0600070205080204" pitchFamily="34" charset="-128"/>
              </a:rPr>
              <a:t> </a:t>
            </a:r>
            <a:r>
              <a:rPr kumimoji="1" lang="ja-JP" altLang="en-US" sz="1100">
                <a:latin typeface="+mn-lt"/>
                <a:ea typeface="MS PGothic" panose="020B0600070205080204" pitchFamily="34" charset="-128"/>
              </a:rPr>
              <a:t>モジュール自体には取</a:t>
            </a:r>
            <a:r>
              <a:rPr kumimoji="1" lang="ja-JP" altLang="en-US" sz="1100" err="1">
                <a:latin typeface="+mn-lt"/>
                <a:ea typeface="MS PGothic" panose="020B0600070205080204" pitchFamily="34" charset="-128"/>
              </a:rPr>
              <a:t>っ</a:t>
            </a:r>
            <a:r>
              <a:rPr kumimoji="1" lang="ja-JP" altLang="en-US" sz="1100">
                <a:latin typeface="+mn-lt"/>
                <a:ea typeface="MS PGothic" panose="020B0600070205080204" pitchFamily="34" charset="-128"/>
              </a:rPr>
              <a:t>手が無いため、スタック</a:t>
            </a:r>
            <a:r>
              <a:rPr kumimoji="1" lang="en-US" altLang="ja-JP" sz="1100">
                <a:latin typeface="+mn-lt"/>
                <a:ea typeface="MS PGothic" panose="020B0600070205080204" pitchFamily="34" charset="-128"/>
              </a:rPr>
              <a:t> </a:t>
            </a:r>
            <a:r>
              <a:rPr kumimoji="1" lang="ja-JP" altLang="en-US" sz="1100">
                <a:latin typeface="+mn-lt"/>
                <a:ea typeface="MS PGothic" panose="020B0600070205080204" pitchFamily="34" charset="-128"/>
              </a:rPr>
              <a:t>ケーブルを取り付けた状態でケーブルを持って引き出します。</a:t>
            </a:r>
            <a:endParaRPr kumimoji="1" lang="en-US" altLang="ja-JP" sz="1100">
              <a:latin typeface="+mn-lt"/>
              <a:ea typeface="MS PGothic" panose="020B0600070205080204" pitchFamily="34" charset="-128"/>
            </a:endParaRPr>
          </a:p>
        </p:txBody>
      </p:sp>
      <p:grpSp>
        <p:nvGrpSpPr>
          <p:cNvPr id="4" name="Group 3">
            <a:extLst>
              <a:ext uri="{FF2B5EF4-FFF2-40B4-BE49-F238E27FC236}">
                <a16:creationId xmlns:a16="http://schemas.microsoft.com/office/drawing/2014/main" id="{440449D0-5F39-CA4F-BB27-1F2C53A1BFD8}"/>
              </a:ext>
            </a:extLst>
          </p:cNvPr>
          <p:cNvGrpSpPr/>
          <p:nvPr/>
        </p:nvGrpSpPr>
        <p:grpSpPr>
          <a:xfrm>
            <a:off x="5121507" y="2377365"/>
            <a:ext cx="3780251" cy="1506768"/>
            <a:chOff x="4848477" y="1482481"/>
            <a:chExt cx="4053281" cy="1615595"/>
          </a:xfrm>
        </p:grpSpPr>
        <p:pic>
          <p:nvPicPr>
            <p:cNvPr id="9" name="図 8">
              <a:extLst>
                <a:ext uri="{FF2B5EF4-FFF2-40B4-BE49-F238E27FC236}">
                  <a16:creationId xmlns:a16="http://schemas.microsoft.com/office/drawing/2014/main" id="{DBC1348A-44BC-451C-8AFF-A110BD4823F2}"/>
                </a:ext>
              </a:extLst>
            </p:cNvPr>
            <p:cNvPicPr>
              <a:picLocks noChangeAspect="1"/>
            </p:cNvPicPr>
            <p:nvPr/>
          </p:nvPicPr>
          <p:blipFill>
            <a:blip r:embed="rId2"/>
            <a:stretch>
              <a:fillRect/>
            </a:stretch>
          </p:blipFill>
          <p:spPr>
            <a:xfrm>
              <a:off x="6875117" y="1772123"/>
              <a:ext cx="1806611" cy="1325953"/>
            </a:xfrm>
            <a:prstGeom prst="rect">
              <a:avLst/>
            </a:prstGeom>
          </p:spPr>
        </p:pic>
        <p:pic>
          <p:nvPicPr>
            <p:cNvPr id="8" name="Picture 67">
              <a:extLst>
                <a:ext uri="{FF2B5EF4-FFF2-40B4-BE49-F238E27FC236}">
                  <a16:creationId xmlns:a16="http://schemas.microsoft.com/office/drawing/2014/main" id="{439D39B6-0A26-419C-81A8-890C299E66DB}"/>
                </a:ext>
              </a:extLst>
            </p:cNvPr>
            <p:cNvPicPr>
              <a:picLocks noChangeAspect="1"/>
            </p:cNvPicPr>
            <p:nvPr/>
          </p:nvPicPr>
          <p:blipFill>
            <a:blip r:embed="rId3" cstate="print">
              <a:extLst>
                <a:ext uri="{28A0092B-C50C-407E-A947-70E740481C1C}">
                  <a14:useLocalDpi xmlns:a14="http://schemas.microsoft.com/office/drawing/2010/main"/>
                </a:ext>
              </a:extLst>
            </a:blip>
            <a:stretch>
              <a:fillRect/>
            </a:stretch>
          </p:blipFill>
          <p:spPr>
            <a:xfrm>
              <a:off x="4848477" y="1520921"/>
              <a:ext cx="4053281" cy="372965"/>
            </a:xfrm>
            <a:prstGeom prst="rect">
              <a:avLst/>
            </a:prstGeom>
          </p:spPr>
        </p:pic>
        <p:sp>
          <p:nvSpPr>
            <p:cNvPr id="15" name="四角形: 角を丸くする 14">
              <a:extLst>
                <a:ext uri="{FF2B5EF4-FFF2-40B4-BE49-F238E27FC236}">
                  <a16:creationId xmlns:a16="http://schemas.microsoft.com/office/drawing/2014/main" id="{9CB3F6D8-4B01-4F1E-8D85-0739E907D508}"/>
                </a:ext>
              </a:extLst>
            </p:cNvPr>
            <p:cNvSpPr/>
            <p:nvPr/>
          </p:nvSpPr>
          <p:spPr>
            <a:xfrm>
              <a:off x="5825223" y="1482481"/>
              <a:ext cx="360832" cy="465987"/>
            </a:xfrm>
            <a:prstGeom prst="roundRect">
              <a:avLst/>
            </a:prstGeom>
            <a:noFill/>
            <a:ln w="28575" cap="flat" cmpd="sng" algn="ctr">
              <a:solidFill>
                <a:schemeClr val="accent6"/>
              </a:solidFill>
              <a:prstDash val="solid"/>
              <a:round/>
              <a:headEnd type="none" w="med" len="med"/>
              <a:tailEnd type="none" w="med" len="med"/>
            </a:ln>
          </p:spPr>
          <p:style>
            <a:lnRef idx="0">
              <a:scrgbClr r="0" g="0" b="0"/>
            </a:lnRef>
            <a:fillRef idx="0">
              <a:scrgbClr r="0" g="0" b="0"/>
            </a:fillRef>
            <a:effectRef idx="0">
              <a:scrgbClr r="0" g="0" b="0"/>
            </a:effectRef>
            <a:fontRef idx="minor">
              <a:schemeClr val="accent6"/>
            </a:fontRef>
          </p:style>
          <p:txBody>
            <a:bodyPr rtlCol="0" anchor="ctr"/>
            <a:lstStyle/>
            <a:p>
              <a:pPr algn="ctr"/>
              <a:endParaRPr kumimoji="1" lang="ja-JP" altLang="en-US">
                <a:ea typeface="MS PGothic" panose="020B0600070205080204" pitchFamily="34" charset="-128"/>
              </a:endParaRPr>
            </a:p>
          </p:txBody>
        </p:sp>
        <p:sp>
          <p:nvSpPr>
            <p:cNvPr id="17" name="四角形: 角を丸くする 16">
              <a:extLst>
                <a:ext uri="{FF2B5EF4-FFF2-40B4-BE49-F238E27FC236}">
                  <a16:creationId xmlns:a16="http://schemas.microsoft.com/office/drawing/2014/main" id="{1926DA60-7654-418A-ADF7-614E438BF394}"/>
                </a:ext>
              </a:extLst>
            </p:cNvPr>
            <p:cNvSpPr/>
            <p:nvPr/>
          </p:nvSpPr>
          <p:spPr>
            <a:xfrm>
              <a:off x="5201769" y="1482481"/>
              <a:ext cx="360832" cy="465987"/>
            </a:xfrm>
            <a:prstGeom prst="roundRect">
              <a:avLst/>
            </a:prstGeom>
            <a:noFill/>
            <a:ln w="28575" cap="flat" cmpd="sng" algn="ctr">
              <a:solidFill>
                <a:schemeClr val="accent6"/>
              </a:solidFill>
              <a:prstDash val="solid"/>
              <a:round/>
              <a:headEnd type="none" w="med" len="med"/>
              <a:tailEnd type="none" w="med" len="med"/>
            </a:ln>
          </p:spPr>
          <p:style>
            <a:lnRef idx="0">
              <a:scrgbClr r="0" g="0" b="0"/>
            </a:lnRef>
            <a:fillRef idx="0">
              <a:scrgbClr r="0" g="0" b="0"/>
            </a:fillRef>
            <a:effectRef idx="0">
              <a:scrgbClr r="0" g="0" b="0"/>
            </a:effectRef>
            <a:fontRef idx="minor">
              <a:schemeClr val="accent6"/>
            </a:fontRef>
          </p:style>
          <p:txBody>
            <a:bodyPr rtlCol="0" anchor="ctr"/>
            <a:lstStyle/>
            <a:p>
              <a:pPr algn="ctr"/>
              <a:endParaRPr kumimoji="1" lang="ja-JP" altLang="en-US">
                <a:ea typeface="MS PGothic" panose="020B0600070205080204" pitchFamily="34" charset="-128"/>
              </a:endParaRPr>
            </a:p>
          </p:txBody>
        </p:sp>
      </p:grpSp>
      <p:sp>
        <p:nvSpPr>
          <p:cNvPr id="12" name="テキスト ボックス 11">
            <a:extLst>
              <a:ext uri="{FF2B5EF4-FFF2-40B4-BE49-F238E27FC236}">
                <a16:creationId xmlns:a16="http://schemas.microsoft.com/office/drawing/2014/main" id="{66CF2215-3620-4C42-A99C-8D63968F7CE8}"/>
              </a:ext>
            </a:extLst>
          </p:cNvPr>
          <p:cNvSpPr txBox="1"/>
          <p:nvPr/>
        </p:nvSpPr>
        <p:spPr>
          <a:xfrm>
            <a:off x="7111058" y="4079974"/>
            <a:ext cx="1790700" cy="507831"/>
          </a:xfrm>
          <a:prstGeom prst="rect">
            <a:avLst/>
          </a:prstGeom>
          <a:noFill/>
        </p:spPr>
        <p:txBody>
          <a:bodyPr wrap="square" rtlCol="0">
            <a:spAutoFit/>
          </a:bodyPr>
          <a:lstStyle/>
          <a:p>
            <a:r>
              <a:rPr kumimoji="1" lang="en-US" altLang="ja-JP" sz="900">
                <a:latin typeface="+mn-lt"/>
                <a:ea typeface="MS PGothic" panose="020B0600070205080204" pitchFamily="34" charset="-128"/>
              </a:rPr>
              <a:t>※ STACK-KIT </a:t>
            </a:r>
            <a:r>
              <a:rPr kumimoji="1" lang="ja-JP" altLang="en-US" sz="900">
                <a:latin typeface="+mn-lt"/>
                <a:ea typeface="MS PGothic" panose="020B0600070205080204" pitchFamily="34" charset="-128"/>
              </a:rPr>
              <a:t>を別途購入した場合は</a:t>
            </a:r>
            <a:r>
              <a:rPr kumimoji="1" lang="en-US" altLang="ja-JP" sz="900">
                <a:latin typeface="+mn-lt"/>
                <a:ea typeface="MS PGothic" panose="020B0600070205080204" pitchFamily="34" charset="-128"/>
              </a:rPr>
              <a:t>L</a:t>
            </a:r>
            <a:r>
              <a:rPr kumimoji="1" lang="ja-JP" altLang="en-US" sz="900">
                <a:latin typeface="+mn-lt"/>
                <a:ea typeface="MS PGothic" panose="020B0600070205080204" pitchFamily="34" charset="-128"/>
              </a:rPr>
              <a:t>レンチ型のトルクス</a:t>
            </a:r>
            <a:r>
              <a:rPr kumimoji="1" lang="en-US" altLang="ja-JP" sz="900">
                <a:latin typeface="+mn-lt"/>
                <a:ea typeface="MS PGothic" panose="020B0600070205080204" pitchFamily="34" charset="-128"/>
              </a:rPr>
              <a:t>T15</a:t>
            </a:r>
            <a:r>
              <a:rPr kumimoji="1" lang="ja-JP" altLang="en-US" sz="900">
                <a:latin typeface="+mn-lt"/>
                <a:ea typeface="MS PGothic" panose="020B0600070205080204" pitchFamily="34" charset="-128"/>
              </a:rPr>
              <a:t>が付属されています。</a:t>
            </a:r>
          </a:p>
        </p:txBody>
      </p:sp>
      <p:pic>
        <p:nvPicPr>
          <p:cNvPr id="20" name="図 19">
            <a:extLst>
              <a:ext uri="{FF2B5EF4-FFF2-40B4-BE49-F238E27FC236}">
                <a16:creationId xmlns:a16="http://schemas.microsoft.com/office/drawing/2014/main" id="{A219B1B7-54E7-4B61-AEAE-56E8847F8723}"/>
              </a:ext>
            </a:extLst>
          </p:cNvPr>
          <p:cNvPicPr>
            <a:picLocks noChangeAspect="1"/>
          </p:cNvPicPr>
          <p:nvPr/>
        </p:nvPicPr>
        <p:blipFill>
          <a:blip r:embed="rId4"/>
          <a:stretch>
            <a:fillRect/>
          </a:stretch>
        </p:blipFill>
        <p:spPr>
          <a:xfrm>
            <a:off x="7927041" y="1369642"/>
            <a:ext cx="714739" cy="710790"/>
          </a:xfrm>
          <a:prstGeom prst="rect">
            <a:avLst/>
          </a:prstGeom>
        </p:spPr>
      </p:pic>
      <p:sp>
        <p:nvSpPr>
          <p:cNvPr id="21" name="テキスト ボックス 20">
            <a:extLst>
              <a:ext uri="{FF2B5EF4-FFF2-40B4-BE49-F238E27FC236}">
                <a16:creationId xmlns:a16="http://schemas.microsoft.com/office/drawing/2014/main" id="{3445623E-945D-4565-A3F3-28B35420F8EB}"/>
              </a:ext>
            </a:extLst>
          </p:cNvPr>
          <p:cNvSpPr txBox="1"/>
          <p:nvPr/>
        </p:nvSpPr>
        <p:spPr>
          <a:xfrm>
            <a:off x="7618079" y="2057613"/>
            <a:ext cx="1336963" cy="230832"/>
          </a:xfrm>
          <a:prstGeom prst="rect">
            <a:avLst/>
          </a:prstGeom>
          <a:noFill/>
        </p:spPr>
        <p:txBody>
          <a:bodyPr wrap="square" rtlCol="0">
            <a:spAutoFit/>
          </a:bodyPr>
          <a:lstStyle/>
          <a:p>
            <a:r>
              <a:rPr kumimoji="1" lang="ja-JP" altLang="en-US" sz="900">
                <a:solidFill>
                  <a:schemeClr val="tx2"/>
                </a:solidFill>
                <a:latin typeface="+mn-lt"/>
                <a:ea typeface="MS PGothic" panose="020B0600070205080204" pitchFamily="34" charset="-128"/>
              </a:rPr>
              <a:t>トルクス</a:t>
            </a:r>
            <a:r>
              <a:rPr kumimoji="1" lang="en-US" altLang="ja-JP" sz="900">
                <a:solidFill>
                  <a:schemeClr val="tx2"/>
                </a:solidFill>
                <a:latin typeface="+mn-lt"/>
                <a:ea typeface="MS PGothic" panose="020B0600070205080204" pitchFamily="34" charset="-128"/>
              </a:rPr>
              <a:t>T15</a:t>
            </a:r>
            <a:r>
              <a:rPr kumimoji="1" lang="ja-JP" altLang="en-US" sz="900">
                <a:solidFill>
                  <a:schemeClr val="tx2"/>
                </a:solidFill>
                <a:latin typeface="+mn-lt"/>
                <a:ea typeface="MS PGothic" panose="020B0600070205080204" pitchFamily="34" charset="-128"/>
              </a:rPr>
              <a:t>の形状</a:t>
            </a:r>
          </a:p>
        </p:txBody>
      </p:sp>
      <p:pic>
        <p:nvPicPr>
          <p:cNvPr id="24" name="図 23">
            <a:extLst>
              <a:ext uri="{FF2B5EF4-FFF2-40B4-BE49-F238E27FC236}">
                <a16:creationId xmlns:a16="http://schemas.microsoft.com/office/drawing/2014/main" id="{AB367C8F-A358-4F58-B753-F36D7A0E2432}"/>
              </a:ext>
            </a:extLst>
          </p:cNvPr>
          <p:cNvPicPr>
            <a:picLocks noChangeAspect="1"/>
          </p:cNvPicPr>
          <p:nvPr/>
        </p:nvPicPr>
        <p:blipFill>
          <a:blip r:embed="rId5"/>
          <a:stretch>
            <a:fillRect/>
          </a:stretch>
        </p:blipFill>
        <p:spPr>
          <a:xfrm>
            <a:off x="5157579" y="3121804"/>
            <a:ext cx="1121267" cy="1254156"/>
          </a:xfrm>
          <a:prstGeom prst="rect">
            <a:avLst/>
          </a:prstGeom>
        </p:spPr>
      </p:pic>
      <p:sp>
        <p:nvSpPr>
          <p:cNvPr id="25" name="テキスト ボックス 24">
            <a:extLst>
              <a:ext uri="{FF2B5EF4-FFF2-40B4-BE49-F238E27FC236}">
                <a16:creationId xmlns:a16="http://schemas.microsoft.com/office/drawing/2014/main" id="{7D68AD53-6A1E-44F8-A39A-539DF86F990F}"/>
              </a:ext>
            </a:extLst>
          </p:cNvPr>
          <p:cNvSpPr txBox="1"/>
          <p:nvPr/>
        </p:nvSpPr>
        <p:spPr>
          <a:xfrm>
            <a:off x="4799214" y="4389815"/>
            <a:ext cx="2272760" cy="230832"/>
          </a:xfrm>
          <a:prstGeom prst="rect">
            <a:avLst/>
          </a:prstGeom>
          <a:noFill/>
        </p:spPr>
        <p:txBody>
          <a:bodyPr wrap="square" rtlCol="0">
            <a:spAutoFit/>
          </a:bodyPr>
          <a:lstStyle/>
          <a:p>
            <a:r>
              <a:rPr kumimoji="1" lang="ja-JP" altLang="en-US" sz="900">
                <a:solidFill>
                  <a:schemeClr val="tx2"/>
                </a:solidFill>
                <a:latin typeface="+mn-lt"/>
                <a:ea typeface="MS PGothic" panose="020B0600070205080204" pitchFamily="34" charset="-128"/>
              </a:rPr>
              <a:t>スタック</a:t>
            </a:r>
            <a:r>
              <a:rPr kumimoji="1" lang="en-US" altLang="ja-JP" sz="900">
                <a:solidFill>
                  <a:schemeClr val="tx2"/>
                </a:solidFill>
                <a:latin typeface="+mn-lt"/>
                <a:ea typeface="MS PGothic" panose="020B0600070205080204" pitchFamily="34" charset="-128"/>
              </a:rPr>
              <a:t> </a:t>
            </a:r>
            <a:r>
              <a:rPr kumimoji="1" lang="ja-JP" altLang="en-US" sz="900">
                <a:solidFill>
                  <a:schemeClr val="tx2"/>
                </a:solidFill>
                <a:latin typeface="+mn-lt"/>
                <a:ea typeface="MS PGothic" panose="020B0600070205080204" pitchFamily="34" charset="-128"/>
              </a:rPr>
              <a:t>ケーブルを取り付けた状態</a:t>
            </a:r>
          </a:p>
        </p:txBody>
      </p:sp>
      <p:sp>
        <p:nvSpPr>
          <p:cNvPr id="18" name="Slide Number Placeholder 4">
            <a:extLst>
              <a:ext uri="{FF2B5EF4-FFF2-40B4-BE49-F238E27FC236}">
                <a16:creationId xmlns:a16="http://schemas.microsoft.com/office/drawing/2014/main" id="{33FE31D7-78A5-FB49-AB43-938C5F029F52}"/>
              </a:ext>
            </a:extLst>
          </p:cNvPr>
          <p:cNvSpPr>
            <a:spLocks noGrp="1"/>
          </p:cNvSpPr>
          <p:nvPr>
            <p:ph type="sldNum" sz="quarter" idx="4294967295"/>
          </p:nvPr>
        </p:nvSpPr>
        <p:spPr>
          <a:xfrm>
            <a:off x="8648700" y="4884738"/>
            <a:ext cx="495300" cy="274637"/>
          </a:xfrm>
          <a:prstGeom prst="rect">
            <a:avLst/>
          </a:prstGeom>
        </p:spPr>
        <p:txBody>
          <a:bodyPr>
            <a:noAutofit/>
          </a:bodyPr>
          <a:lstStyle/>
          <a:p>
            <a:fld id="{3945D0FD-48F1-4D72-80C5-FFB60B92A834}" type="slidenum">
              <a:rPr lang="en-US" sz="900" smtClean="0">
                <a:latin typeface="+mn-lt"/>
                <a:ea typeface="MS PGothic" panose="020B0600070205080204" pitchFamily="34" charset="-128"/>
              </a:rPr>
              <a:pPr/>
              <a:t>99</a:t>
            </a:fld>
            <a:endParaRPr lang="en-US" sz="900">
              <a:latin typeface="+mn-lt"/>
              <a:ea typeface="MS PGothic" panose="020B0600070205080204" pitchFamily="34" charset="-128"/>
            </a:endParaRPr>
          </a:p>
        </p:txBody>
      </p:sp>
      <p:sp>
        <p:nvSpPr>
          <p:cNvPr id="7" name="テキスト ボックス 6">
            <a:extLst>
              <a:ext uri="{FF2B5EF4-FFF2-40B4-BE49-F238E27FC236}">
                <a16:creationId xmlns:a16="http://schemas.microsoft.com/office/drawing/2014/main" id="{682405D0-3635-4CB1-89C5-9060DC670710}"/>
              </a:ext>
            </a:extLst>
          </p:cNvPr>
          <p:cNvSpPr txBox="1"/>
          <p:nvPr/>
        </p:nvSpPr>
        <p:spPr>
          <a:xfrm>
            <a:off x="522800" y="820942"/>
            <a:ext cx="7819212" cy="523220"/>
          </a:xfrm>
          <a:prstGeom prst="rect">
            <a:avLst/>
          </a:prstGeom>
          <a:noFill/>
        </p:spPr>
        <p:txBody>
          <a:bodyPr wrap="square" rtlCol="0">
            <a:spAutoFit/>
          </a:bodyPr>
          <a:lstStyle/>
          <a:p>
            <a:r>
              <a:rPr kumimoji="1" lang="en-US" altLang="ja-JP" sz="1400">
                <a:solidFill>
                  <a:schemeClr val="bg1"/>
                </a:solidFill>
                <a:latin typeface="+mn-lt"/>
                <a:ea typeface="MS PGothic" panose="020B0600070205080204" pitchFamily="34" charset="-128"/>
              </a:rPr>
              <a:t>Cisco Catalyst 9200 </a:t>
            </a:r>
            <a:r>
              <a:rPr kumimoji="1" lang="ja-JP" altLang="en-US" sz="1400">
                <a:solidFill>
                  <a:schemeClr val="bg1"/>
                </a:solidFill>
                <a:latin typeface="+mn-lt"/>
                <a:ea typeface="MS PGothic" panose="020B0600070205080204" pitchFamily="34" charset="-128"/>
              </a:rPr>
              <a:t>シリーズの場合、</a:t>
            </a:r>
            <a:endParaRPr kumimoji="1" lang="en-US" altLang="ja-JP" sz="1400">
              <a:solidFill>
                <a:schemeClr val="bg1"/>
              </a:solidFill>
              <a:latin typeface="+mn-lt"/>
              <a:ea typeface="MS PGothic" panose="020B0600070205080204" pitchFamily="34" charset="-128"/>
            </a:endParaRPr>
          </a:p>
          <a:p>
            <a:r>
              <a:rPr kumimoji="1" lang="en-US" altLang="ja-JP" sz="1400" err="1">
                <a:solidFill>
                  <a:schemeClr val="bg1"/>
                </a:solidFill>
                <a:latin typeface="+mn-lt"/>
                <a:ea typeface="MS PGothic" panose="020B0600070205080204" pitchFamily="34" charset="-128"/>
              </a:rPr>
              <a:t>StackWise</a:t>
            </a:r>
            <a:r>
              <a:rPr kumimoji="1" lang="en-US" altLang="ja-JP" sz="1400">
                <a:solidFill>
                  <a:schemeClr val="bg1"/>
                </a:solidFill>
                <a:latin typeface="+mn-lt"/>
                <a:ea typeface="MS PGothic" panose="020B0600070205080204" pitchFamily="34" charset="-128"/>
              </a:rPr>
              <a:t> </a:t>
            </a:r>
            <a:r>
              <a:rPr kumimoji="1" lang="ja-JP" altLang="en-US" sz="1400">
                <a:solidFill>
                  <a:schemeClr val="bg1"/>
                </a:solidFill>
                <a:latin typeface="+mn-lt"/>
                <a:ea typeface="MS PGothic" panose="020B0600070205080204" pitchFamily="34" charset="-128"/>
              </a:rPr>
              <a:t>を構成するには機器に対応した</a:t>
            </a:r>
            <a:r>
              <a:rPr kumimoji="1" lang="en-US" altLang="ja-JP" sz="1400">
                <a:solidFill>
                  <a:schemeClr val="bg1"/>
                </a:solidFill>
                <a:latin typeface="+mn-lt"/>
                <a:ea typeface="MS PGothic" panose="020B0600070205080204" pitchFamily="34" charset="-128"/>
              </a:rPr>
              <a:t> STACK-KIT </a:t>
            </a:r>
            <a:r>
              <a:rPr kumimoji="1" lang="ja-JP" altLang="en-US" sz="1400">
                <a:solidFill>
                  <a:schemeClr val="bg1"/>
                </a:solidFill>
                <a:latin typeface="+mn-lt"/>
                <a:ea typeface="MS PGothic" panose="020B0600070205080204" pitchFamily="34" charset="-128"/>
              </a:rPr>
              <a:t>が別途必要となり、オプション購入になります。</a:t>
            </a:r>
            <a:endParaRPr kumimoji="1" lang="en-US" altLang="ja-JP" sz="1400">
              <a:solidFill>
                <a:schemeClr val="bg1"/>
              </a:solidFill>
              <a:latin typeface="+mn-lt"/>
              <a:ea typeface="MS PGothic" panose="020B0600070205080204" pitchFamily="34" charset="-128"/>
            </a:endParaRPr>
          </a:p>
        </p:txBody>
      </p:sp>
    </p:spTree>
    <p:extLst>
      <p:ext uri="{BB962C8B-B14F-4D97-AF65-F5344CB8AC3E}">
        <p14:creationId xmlns:p14="http://schemas.microsoft.com/office/powerpoint/2010/main" val="845185427"/>
      </p:ext>
    </p:extLst>
  </p:cSld>
  <p:clrMapOvr>
    <a:masterClrMapping/>
  </p:clrMapOvr>
</p:sld>
</file>

<file path=ppt/tags/tag1.xml><?xml version="1.0" encoding="utf-8"?>
<p:tagLst xmlns:a="http://schemas.openxmlformats.org/drawingml/2006/main" xmlns:r="http://schemas.openxmlformats.org/officeDocument/2006/relationships" xmlns:p="http://schemas.openxmlformats.org/presentationml/2006/main">
  <p:tag name="MMPROD_NEXTUNIQUEID" val="10009"/>
  <p:tag name="MMPROD_UIDATA" val="&lt;database version=&quot;11.0&quot;&gt;&lt;object type=&quot;1&quot; unique_id=&quot;10001&quot;&gt;&lt;object type=&quot;2&quot; unique_id=&quot;10002&quot;&gt;&lt;object type=&quot;3&quot; unique_id=&quot;10003&quot;&gt;&lt;property id=&quot;20148&quot; value=&quot;5&quot;/&gt;&lt;property id=&quot;20300&quot; value=&quot;Slide 1 - &amp;quot;Cisco Presentation Toolkit&amp;quot;&quot;/&gt;&lt;property id=&quot;20307&quot; value=&quot;305&quot;/&gt;&lt;/object&gt;&lt;object type=&quot;3&quot; unique_id=&quot;10004&quot;&gt;&lt;property id=&quot;20148&quot; value=&quot;5&quot;/&gt;&lt;property id=&quot;20300&quot; value=&quot;Slide 3 - &amp;quot;Editable Illustrations&amp;quot;&quot;/&gt;&lt;property id=&quot;20307&quot; value=&quot;306&quot;/&gt;&lt;/object&gt;&lt;object type=&quot;3&quot; unique_id=&quot;10005&quot;&gt;&lt;property id=&quot;20148&quot; value=&quot;5&quot;/&gt;&lt;property id=&quot;20300&quot; value=&quot;Slide 4 - &amp;quot;Editable Illustrations&amp;quot;&quot;/&gt;&lt;property id=&quot;20307&quot; value=&quot;307&quot;/&gt;&lt;/object&gt;&lt;object type=&quot;3&quot; unique_id=&quot;10006&quot;&gt;&lt;property id=&quot;20148&quot; value=&quot;5&quot;/&gt;&lt;property id=&quot;20300&quot; value=&quot;Slide 5 - &amp;quot;Cisco Blue arrows&amp;quot;&quot;/&gt;&lt;property id=&quot;20307&quot; value=&quot;308&quot;/&gt;&lt;/object&gt;&lt;object type=&quot;3&quot; unique_id=&quot;10007&quot;&gt;&lt;property id=&quot;20148&quot; value=&quot;5&quot;/&gt;&lt;property id=&quot;20300&quot; value=&quot;Slide 6 - &amp;quot;Green arrows&amp;quot;&quot;/&gt;&lt;property id=&quot;20307&quot; value=&quot;309&quot;/&gt;&lt;/object&gt;&lt;object type=&quot;3&quot; unique_id=&quot;10008&quot;&gt;&lt;property id=&quot;20148&quot; value=&quot;5&quot;/&gt;&lt;property id=&quot;20300&quot; value=&quot;Slide 7 - &amp;quot;Indigo arrows&amp;quot;&quot;/&gt;&lt;property id=&quot;20307&quot; value=&quot;310&quot;/&gt;&lt;/object&gt;&lt;object type=&quot;3&quot; unique_id=&quot;10009&quot;&gt;&lt;property id=&quot;20148&quot; value=&quot;5&quot;/&gt;&lt;property id=&quot;20300&quot; value=&quot;Slide 8 - &amp;quot;Orange arrows&amp;quot;&quot;/&gt;&lt;property id=&quot;20307&quot; value=&quot;311&quot;/&gt;&lt;/object&gt;&lt;object type=&quot;3&quot; unique_id=&quot;10010&quot;&gt;&lt;property id=&quot;20148&quot; value=&quot;5&quot;/&gt;&lt;property id=&quot;20300&quot; value=&quot;Slide 9 - &amp;quot;Red arrows&amp;quot;&quot;/&gt;&lt;property id=&quot;20307&quot; value=&quot;312&quot;/&gt;&lt;/object&gt;&lt;object type=&quot;3&quot; unique_id=&quot;10011&quot;&gt;&lt;property id=&quot;20148&quot; value=&quot;5&quot;/&gt;&lt;property id=&quot;20300&quot; value=&quot;Slide 10 - &amp;quot;Tines&amp;quot;&quot;/&gt;&lt;property id=&quot;20307&quot; value=&quot;313&quot;/&gt;&lt;/object&gt;&lt;object type=&quot;3&quot; unique_id=&quot;10012&quot;&gt;&lt;property id=&quot;20148&quot; value=&quot;5&quot;/&gt;&lt;property id=&quot;20300&quot; value=&quot;Slide 11 - &amp;quot;Tines&amp;quot;&quot;/&gt;&lt;property id=&quot;20307&quot; value=&quot;314&quot;/&gt;&lt;/object&gt;&lt;object type=&quot;3&quot; unique_id=&quot;10013&quot;&gt;&lt;property id=&quot;20148&quot; value=&quot;5&quot;/&gt;&lt;property id=&quot;20300&quot; value=&quot;Slide 12 - &amp;quot;Puzzle pieces&amp;quot;&quot;/&gt;&lt;property id=&quot;20307&quot; value=&quot;315&quot;/&gt;&lt;/object&gt;&lt;object type=&quot;3&quot; unique_id=&quot;10014&quot;&gt;&lt;property id=&quot;20148&quot; value=&quot;5&quot;/&gt;&lt;property id=&quot;20300&quot; value=&quot;Slide 13 - &amp;quot;Full-color icons&amp;quot;&quot;/&gt;&lt;property id=&quot;20307&quot; value=&quot;316&quot;/&gt;&lt;/object&gt;&lt;object type=&quot;3&quot; unique_id=&quot;10015&quot;&gt;&lt;property id=&quot;20148&quot; value=&quot;5&quot;/&gt;&lt;property id=&quot;20300&quot; value=&quot;Slide 14 - &amp;quot;Full-color icons&amp;quot;&quot;/&gt;&lt;property id=&quot;20307&quot; value=&quot;317&quot;/&gt;&lt;/object&gt;&lt;object type=&quot;3&quot; unique_id=&quot;10016&quot;&gt;&lt;property id=&quot;20148&quot; value=&quot;5&quot;/&gt;&lt;property id=&quot;20300&quot; value=&quot;Slide 15 - &amp;quot;Full-color icons&amp;quot;&quot;/&gt;&lt;property id=&quot;20307&quot; value=&quot;318&quot;/&gt;&lt;/object&gt;&lt;object type=&quot;3&quot; unique_id=&quot;10017&quot;&gt;&lt;property id=&quot;20148&quot; value=&quot;5&quot;/&gt;&lt;property id=&quot;20300&quot; value=&quot;Slide 16 - &amp;quot;Cisco Blue icons&amp;quot;&quot;/&gt;&lt;property id=&quot;20307&quot; value=&quot;319&quot;/&gt;&lt;/object&gt;&lt;object type=&quot;3&quot; unique_id=&quot;10018&quot;&gt;&lt;property id=&quot;20148&quot; value=&quot;5&quot;/&gt;&lt;property id=&quot;20300&quot; value=&quot;Slide 17 - &amp;quot;Cisco Blue icons&amp;quot;&quot;/&gt;&lt;property id=&quot;20307&quot; value=&quot;320&quot;/&gt;&lt;/object&gt;&lt;object type=&quot;3&quot; unique_id=&quot;10019&quot;&gt;&lt;property id=&quot;20148&quot; value=&quot;5&quot;/&gt;&lt;property id=&quot;20300&quot; value=&quot;Slide 18 - &amp;quot;Cisco Blue icons&amp;quot;&quot;/&gt;&lt;property id=&quot;20307&quot; value=&quot;321&quot;/&gt;&lt;/object&gt;&lt;object type=&quot;3&quot; unique_id=&quot;10020&quot;&gt;&lt;property id=&quot;20148&quot; value=&quot;5&quot;/&gt;&lt;property id=&quot;20300&quot; value=&quot;Slide 22 - &amp;quot;Full-color cloud icons&amp;quot;&quot;/&gt;&lt;property id=&quot;20307&quot; value=&quot;322&quot;/&gt;&lt;/object&gt;&lt;object type=&quot;3&quot; unique_id=&quot;10021&quot;&gt;&lt;property id=&quot;20148&quot; value=&quot;5&quot;/&gt;&lt;property id=&quot;20300&quot; value=&quot;Slide 23 - &amp;quot;Full-color cloud icons&amp;quot;&quot;/&gt;&lt;property id=&quot;20307&quot; value=&quot;323&quot;/&gt;&lt;/object&gt;&lt;object type=&quot;3&quot; unique_id=&quot;10022&quot;&gt;&lt;property id=&quot;20148&quot; value=&quot;5&quot;/&gt;&lt;property id=&quot;20300&quot; value=&quot;Slide 24 - &amp;quot;Cisco Blue cloud icons&amp;quot;&quot;/&gt;&lt;property id=&quot;20307&quot; value=&quot;324&quot;/&gt;&lt;/object&gt;&lt;object type=&quot;3&quot; unique_id=&quot;10023&quot;&gt;&lt;property id=&quot;20148&quot; value=&quot;5&quot;/&gt;&lt;property id=&quot;20300&quot; value=&quot;Slide 25 - &amp;quot;Cisco Blue cloud icons&amp;quot;&quot;/&gt;&lt;property id=&quot;20307&quot; value=&quot;325&quot;/&gt;&lt;/object&gt;&lt;object type=&quot;3&quot; unique_id=&quot;10024&quot;&gt;&lt;property id=&quot;20148&quot; value=&quot;5&quot;/&gt;&lt;property id=&quot;20300&quot; value=&quot;Slide 28 - &amp;quot;Full-color services icons&amp;quot;&quot;/&gt;&lt;property id=&quot;20307&quot; value=&quot;326&quot;/&gt;&lt;/object&gt;&lt;object type=&quot;3&quot; unique_id=&quot;10025&quot;&gt;&lt;property id=&quot;20148&quot; value=&quot;5&quot;/&gt;&lt;property id=&quot;20300&quot; value=&quot;Slide 29 - &amp;quot;Full-color services icons&amp;quot;&quot;/&gt;&lt;property id=&quot;20307&quot; value=&quot;327&quot;/&gt;&lt;/object&gt;&lt;object type=&quot;3&quot; unique_id=&quot;10026&quot;&gt;&lt;property id=&quot;20148&quot; value=&quot;5&quot;/&gt;&lt;property id=&quot;20300&quot; value=&quot;Slide 30 - &amp;quot;Cisco Blue services icons&amp;quot;&quot;/&gt;&lt;property id=&quot;20307&quot; value=&quot;328&quot;/&gt;&lt;/object&gt;&lt;object type=&quot;3&quot; unique_id=&quot;10027&quot;&gt;&lt;property id=&quot;20148&quot; value=&quot;5&quot;/&gt;&lt;property id=&quot;20300&quot; value=&quot;Slide 31 - &amp;quot;Cisco Blue services icons&amp;quot;&quot;/&gt;&lt;property id=&quot;20307&quot; value=&quot;329&quot;/&gt;&lt;/object&gt;&lt;object type=&quot;3&quot; unique_id=&quot;10028&quot;&gt;&lt;property id=&quot;20148&quot; value=&quot;5&quot;/&gt;&lt;property id=&quot;20300&quot; value=&quot;Slide 34 - &amp;quot;Calendar/timeline components&amp;quot;&quot;/&gt;&lt;property id=&quot;20307&quot; value=&quot;330&quot;/&gt;&lt;/object&gt;&lt;object type=&quot;3&quot; unique_id=&quot;10029&quot;&gt;&lt;property id=&quot;20148&quot; value=&quot;5&quot;/&gt;&lt;property id=&quot;20300&quot; value=&quot;Slide 35 - &amp;quot;Timeline&amp;quot;&quot;/&gt;&lt;property id=&quot;20307&quot; value=&quot;331&quot;/&gt;&lt;/object&gt;&lt;object type=&quot;3&quot; unique_id=&quot;10030&quot;&gt;&lt;property id=&quot;20148&quot; value=&quot;5&quot;/&gt;&lt;property id=&quot;20300&quot; value=&quot;Slide 36 - &amp;quot;Animated timeline&amp;quot;&quot;/&gt;&lt;property id=&quot;20307&quot; value=&quot;332&quot;/&gt;&lt;/object&gt;&lt;object type=&quot;3&quot; unique_id=&quot;10031&quot;&gt;&lt;property id=&quot;20148&quot; value=&quot;5&quot;/&gt;&lt;property id=&quot;20300&quot; value=&quot;Slide 37 - &amp;quot;Animated timeline&amp;quot;&quot;/&gt;&lt;property id=&quot;20307&quot; value=&quot;333&quot;/&gt;&lt;/object&gt;&lt;object type=&quot;3&quot; unique_id=&quot;10032&quot;&gt;&lt;property id=&quot;20148&quot; value=&quot;5&quot;/&gt;&lt;property id=&quot;20300&quot; value=&quot;Slide 38 - &amp;quot;Animated timeline: 7 phases&amp;quot;&quot;/&gt;&lt;property id=&quot;20307&quot; value=&quot;334&quot;/&gt;&lt;/object&gt;&lt;object type=&quot;3&quot; unique_id=&quot;10033&quot;&gt;&lt;property id=&quot;20148&quot; value=&quot;5&quot;/&gt;&lt;property id=&quot;20300&quot; value=&quot;Slide 39 - &amp;quot;Timeline chronological&amp;quot;&quot;/&gt;&lt;property id=&quot;20307&quot; value=&quot;335&quot;/&gt;&lt;/object&gt;&lt;object type=&quot;3&quot; unique_id=&quot;10034&quot;&gt;&lt;property id=&quot;20148&quot; value=&quot;5&quot;/&gt;&lt;property id=&quot;20300&quot; value=&quot;Slide 40 - &amp;quot;Timeline chronological phases&amp;quot;&quot;/&gt;&lt;property id=&quot;20307&quot; value=&quot;336&quot;/&gt;&lt;/object&gt;&lt;object type=&quot;3&quot; unique_id=&quot;10035&quot;&gt;&lt;property id=&quot;20148&quot; value=&quot;5&quot;/&gt;&lt;property id=&quot;20300&quot; value=&quot;Slide 41 - &amp;quot;Chronological phases&amp;quot;&quot;/&gt;&lt;property id=&quot;20307&quot; value=&quot;337&quot;/&gt;&lt;/object&gt;&lt;object type=&quot;3&quot; unique_id=&quot;10036&quot;&gt;&lt;property id=&quot;20148&quot; value=&quot;5&quot;/&gt;&lt;property id=&quot;20300&quot; value=&quot;Slide 42 - &amp;quot;Timeline chronological grid&amp;quot;&quot;/&gt;&lt;property id=&quot;20307&quot; value=&quot;338&quot;/&gt;&lt;/object&gt;&lt;object type=&quot;3&quot; unique_id=&quot;10037&quot;&gt;&lt;property id=&quot;20148&quot; value=&quot;5&quot;/&gt;&lt;property id=&quot;20300&quot; value=&quot;Slide 43 - &amp;quot;Chronological phases&amp;quot;&quot;/&gt;&lt;property id=&quot;20307&quot; value=&quot;339&quot;/&gt;&lt;/object&gt;&lt;object type=&quot;3&quot; unique_id=&quot;10038&quot;&gt;&lt;property id=&quot;20148&quot; value=&quot;5&quot;/&gt;&lt;property id=&quot;20300&quot; value=&quot;Slide 44 - &amp;quot;Chronological runner&amp;quot;&quot;/&gt;&lt;property id=&quot;20307&quot; value=&quot;340&quot;/&gt;&lt;/object&gt;&lt;object type=&quot;3&quot; unique_id=&quot;10039&quot;&gt;&lt;property id=&quot;20148&quot; value=&quot;5&quot;/&gt;&lt;property id=&quot;20300&quot; value=&quot;Slide 45 - &amp;quot;Calendar month&amp;quot;&quot;/&gt;&lt;property id=&quot;20307&quot; value=&quot;341&quot;/&gt;&lt;/object&gt;&lt;object type=&quot;3&quot; unique_id=&quot;10040&quot;&gt;&lt;property id=&quot;20148&quot; value=&quot;5&quot;/&gt;&lt;property id=&quot;20300&quot; value=&quot;Slide 46 - &amp;quot;Calendar quarter&amp;quot;&quot;/&gt;&lt;property id=&quot;20307&quot; value=&quot;342&quot;/&gt;&lt;/object&gt;&lt;object type=&quot;3&quot; unique_id=&quot;10041&quot;&gt;&lt;property id=&quot;20148&quot; value=&quot;5&quot;/&gt;&lt;property id=&quot;20300&quot; value=&quot;Slide 47 - &amp;quot;Calendar month linear animated&amp;quot;&quot;/&gt;&lt;property id=&quot;20307&quot; value=&quot;343&quot;/&gt;&lt;/object&gt;&lt;object type=&quot;3&quot; unique_id=&quot;10042&quot;&gt;&lt;property id=&quot;20148&quot; value=&quot;5&quot;/&gt;&lt;property id=&quot;20300&quot; value=&quot;Slide 48 - &amp;quot;Calendar fiscal year animated&amp;quot;&quot;/&gt;&lt;property id=&quot;20307&quot; value=&quot;344&quot;/&gt;&lt;/object&gt;&lt;object type=&quot;3&quot; unique_id=&quot;10043&quot;&gt;&lt;property id=&quot;20148&quot; value=&quot;5&quot;/&gt;&lt;property id=&quot;20300&quot; value=&quot;Slide 49 - &amp;quot;Key dates&amp;quot;&quot;/&gt;&lt;property id=&quot;20307&quot; value=&quot;345&quot;/&gt;&lt;/object&gt;&lt;object type=&quot;3&quot; unique_id=&quot;10044&quot;&gt;&lt;property id=&quot;20148&quot; value=&quot;5&quot;/&gt;&lt;property id=&quot;20300&quot; value=&quot;Slide 50 - &amp;quot;About this template&amp;quot;&quot;/&gt;&lt;property id=&quot;20307&quot; value=&quot;346&quot;/&gt;&lt;/object&gt;&lt;object type=&quot;3&quot; unique_id=&quot;10045&quot;&gt;&lt;property id=&quot;20148&quot; value=&quot;5&quot;/&gt;&lt;property id=&quot;20300&quot; value=&quot;Slide 51 - &amp;quot;Legend&amp;quot;&quot;/&gt;&lt;property id=&quot;20307&quot; value=&quot;347&quot;/&gt;&lt;/object&gt;&lt;object type=&quot;3&quot; unique_id=&quot;10046&quot;&gt;&lt;property id=&quot;20148&quot; value=&quot;5&quot;/&gt;&lt;property id=&quot;20300&quot; value=&quot;Slide 52 - &amp;quot;Add fiscal year here&amp;quot;&quot;/&gt;&lt;property id=&quot;20307&quot; value=&quot;348&quot;/&gt;&lt;/object&gt;&lt;object type=&quot;3&quot; unique_id=&quot;10047&quot;&gt;&lt;property id=&quot;20148&quot; value=&quot;5&quot;/&gt;&lt;property id=&quot;20300&quot; value=&quot;Slide 53 - &amp;quot;August&amp;quot;&quot;/&gt;&lt;property id=&quot;20307&quot; value=&quot;349&quot;/&gt;&lt;/object&gt;&lt;object type=&quot;3&quot; unique_id=&quot;10048&quot;&gt;&lt;property id=&quot;20148&quot; value=&quot;5&quot;/&gt;&lt;property id=&quot;20300&quot; value=&quot;Slide 54 - &amp;quot;September&amp;quot;&quot;/&gt;&lt;property id=&quot;20307&quot; value=&quot;350&quot;/&gt;&lt;/object&gt;&lt;object type=&quot;3&quot; unique_id=&quot;10049&quot;&gt;&lt;property id=&quot;20148&quot; value=&quot;5&quot;/&gt;&lt;property id=&quot;20300&quot; value=&quot;Slide 55 - &amp;quot;October&amp;quot;&quot;/&gt;&lt;property id=&quot;20307&quot; value=&quot;351&quot;/&gt;&lt;/object&gt;&lt;object type=&quot;3&quot; unique_id=&quot;10050&quot;&gt;&lt;property id=&quot;20148&quot; value=&quot;5&quot;/&gt;&lt;property id=&quot;20300&quot; value=&quot;Slide 56 - &amp;quot;November&amp;quot;&quot;/&gt;&lt;property id=&quot;20307&quot; value=&quot;352&quot;/&gt;&lt;/object&gt;&lt;object type=&quot;3&quot; unique_id=&quot;10051&quot;&gt;&lt;property id=&quot;20148&quot; value=&quot;5&quot;/&gt;&lt;property id=&quot;20300&quot; value=&quot;Slide 57 - &amp;quot;December&amp;quot;&quot;/&gt;&lt;property id=&quot;20307&quot; value=&quot;353&quot;/&gt;&lt;/object&gt;&lt;object type=&quot;3&quot; unique_id=&quot;10052&quot;&gt;&lt;property id=&quot;20148&quot; value=&quot;5&quot;/&gt;&lt;property id=&quot;20300&quot; value=&quot;Slide 58 - &amp;quot;January&amp;quot;&quot;/&gt;&lt;property id=&quot;20307&quot; value=&quot;354&quot;/&gt;&lt;/object&gt;&lt;object type=&quot;3&quot; unique_id=&quot;10053&quot;&gt;&lt;property id=&quot;20148&quot; value=&quot;5&quot;/&gt;&lt;property id=&quot;20300&quot; value=&quot;Slide 59 - &amp;quot;February&amp;quot;&quot;/&gt;&lt;property id=&quot;20307&quot; value=&quot;355&quot;/&gt;&lt;/object&gt;&lt;object type=&quot;3&quot; unique_id=&quot;10054&quot;&gt;&lt;property id=&quot;20148&quot; value=&quot;5&quot;/&gt;&lt;property id=&quot;20300&quot; value=&quot;Slide 60 - &amp;quot;March&amp;quot;&quot;/&gt;&lt;property id=&quot;20307&quot; value=&quot;356&quot;/&gt;&lt;/object&gt;&lt;object type=&quot;3&quot; unique_id=&quot;10055&quot;&gt;&lt;property id=&quot;20148&quot; value=&quot;5&quot;/&gt;&lt;property id=&quot;20300&quot; value=&quot;Slide 61 - &amp;quot;April&amp;quot;&quot;/&gt;&lt;property id=&quot;20307&quot; value=&quot;357&quot;/&gt;&lt;/object&gt;&lt;object type=&quot;3&quot; unique_id=&quot;10056&quot;&gt;&lt;property id=&quot;20148&quot; value=&quot;5&quot;/&gt;&lt;property id=&quot;20300&quot; value=&quot;Slide 62 - &amp;quot;May&amp;quot;&quot;/&gt;&lt;property id=&quot;20307&quot; value=&quot;358&quot;/&gt;&lt;/object&gt;&lt;object type=&quot;3&quot; unique_id=&quot;10057&quot;&gt;&lt;property id=&quot;20148&quot; value=&quot;5&quot;/&gt;&lt;property id=&quot;20300&quot; value=&quot;Slide 63 - &amp;quot;June&amp;quot;&quot;/&gt;&lt;property id=&quot;20307&quot; value=&quot;359&quot;/&gt;&lt;/object&gt;&lt;object type=&quot;3&quot; unique_id=&quot;10058&quot;&gt;&lt;property id=&quot;20148&quot; value=&quot;5&quot;/&gt;&lt;property id=&quot;20300&quot; value=&quot;Slide 64 - &amp;quot;July&amp;quot;&quot;/&gt;&lt;property id=&quot;20307&quot; value=&quot;360&quot;/&gt;&lt;/object&gt;&lt;object type=&quot;3&quot; unique_id=&quot;10059&quot;&gt;&lt;property id=&quot;20148&quot; value=&quot;5&quot;/&gt;&lt;property id=&quot;20300&quot; value=&quot;Slide 65 - &amp;quot;Graphic elements&amp;quot;&quot;/&gt;&lt;property id=&quot;20307&quot; value=&quot;361&quot;/&gt;&lt;/object&gt;&lt;object type=&quot;3&quot; unique_id=&quot;10060&quot;&gt;&lt;property id=&quot;20148&quot; value=&quot;5&quot;/&gt;&lt;property id=&quot;20300&quot; value=&quot;Slide 66 - &amp;quot;Graphic elements&amp;quot;&quot;/&gt;&lt;property id=&quot;20307&quot; value=&quot;362&quot;/&gt;&lt;/object&gt;&lt;object type=&quot;3&quot; unique_id=&quot;10061&quot;&gt;&lt;property id=&quot;20148&quot; value=&quot;5&quot;/&gt;&lt;property id=&quot;20300&quot; value=&quot;Slide 67 - &amp;quot;Infographic template&amp;quot;&quot;/&gt;&lt;property id=&quot;20307&quot; value=&quot;364&quot;/&gt;&lt;/object&gt;&lt;object type=&quot;3&quot; unique_id=&quot;10062&quot;&gt;&lt;property id=&quot;20148&quot; value=&quot;5&quot;/&gt;&lt;property id=&quot;20300&quot; value=&quot;Slide 68 - &amp;quot;Roadmap&amp;quot;&quot;/&gt;&lt;property id=&quot;20307&quot; value=&quot;365&quot;/&gt;&lt;/object&gt;&lt;object type=&quot;3&quot; unique_id=&quot;10063&quot;&gt;&lt;property id=&quot;20148&quot; value=&quot;5&quot;/&gt;&lt;property id=&quot;20300&quot; value=&quot;Slide 69 - &amp;quot;Pyramid&amp;quot;&quot;/&gt;&lt;property id=&quot;20307&quot; value=&quot;366&quot;/&gt;&lt;/object&gt;&lt;object type=&quot;3&quot; unique_id=&quot;10064&quot;&gt;&lt;property id=&quot;20148&quot; value=&quot;5&quot;/&gt;&lt;property id=&quot;20300&quot; value=&quot;Slide 70 - &amp;quot;Pyramid inverted extended animated&amp;quot;&quot;/&gt;&lt;property id=&quot;20307&quot; value=&quot;367&quot;/&gt;&lt;/object&gt;&lt;object type=&quot;3&quot; unique_id=&quot;10065&quot;&gt;&lt;property id=&quot;20148&quot; value=&quot;5&quot;/&gt;&lt;property id=&quot;20300&quot; value=&quot;Slide 71 - &amp;quot;Pyramid&amp;quot;&quot;/&gt;&lt;property id=&quot;20307&quot; value=&quot;368&quot;/&gt;&lt;/object&gt;&lt;object type=&quot;3&quot; unique_id=&quot;10066&quot;&gt;&lt;property id=&quot;20148&quot; value=&quot;5&quot;/&gt;&lt;property id=&quot;20300&quot; value=&quot;Slide 72 - &amp;quot;Add a title here&amp;quot;&quot;/&gt;&lt;property id=&quot;20307&quot; value=&quot;369&quot;/&gt;&lt;/object&gt;&lt;object type=&quot;3&quot; unique_id=&quot;10067&quot;&gt;&lt;property id=&quot;20148&quot; value=&quot;5&quot;/&gt;&lt;property id=&quot;20300&quot; value=&quot;Slide 73 - &amp;quot;Title goes here&amp;quot;&quot;/&gt;&lt;property id=&quot;20307&quot; value=&quot;370&quot;/&gt;&lt;/object&gt;&lt;object type=&quot;3&quot; unique_id=&quot;10068&quot;&gt;&lt;property id=&quot;20148&quot; value=&quot;5&quot;/&gt;&lt;property id=&quot;20300&quot; value=&quot;Slide 74&quot;/&gt;&lt;property id=&quot;20307&quot; value=&quot;371&quot;/&gt;&lt;/object&gt;&lt;object type=&quot;3&quot; unique_id=&quot;10069&quot;&gt;&lt;property id=&quot;20148&quot; value=&quot;5&quot;/&gt;&lt;property id=&quot;20300&quot; value=&quot;Slide 75 - &amp;quot;Chasm animated&amp;quot;&quot;/&gt;&lt;property id=&quot;20307&quot; value=&quot;372&quot;/&gt;&lt;/object&gt;&lt;object type=&quot;3&quot; unique_id=&quot;10070&quot;&gt;&lt;property id=&quot;20148&quot; value=&quot;5&quot;/&gt;&lt;property id=&quot;20300&quot; value=&quot;Slide 76 - &amp;quot;Chasm two-tone animated&amp;quot;&quot;/&gt;&lt;property id=&quot;20307&quot; value=&quot;373&quot;/&gt;&lt;/object&gt;&lt;object type=&quot;3&quot; unique_id=&quot;10071&quot;&gt;&lt;property id=&quot;20148&quot; value=&quot;5&quot;/&gt;&lt;property id=&quot;20300&quot; value=&quot;Slide 77 - &amp;quot;Circle quartered A&amp;quot;&quot;/&gt;&lt;property id=&quot;20307&quot; value=&quot;374&quot;/&gt;&lt;/object&gt;&lt;object type=&quot;3&quot; unique_id=&quot;10072&quot;&gt;&lt;property id=&quot;20148&quot; value=&quot;5&quot;/&gt;&lt;property id=&quot;20300&quot; value=&quot;Slide 78 - &amp;quot;Squares&amp;quot;&quot;/&gt;&lt;property id=&quot;20307&quot; value=&quot;375&quot;/&gt;&lt;/object&gt;&lt;object type=&quot;3&quot; unique_id=&quot;10073&quot;&gt;&lt;property id=&quot;20148&quot; value=&quot;5&quot;/&gt;&lt;property id=&quot;20300&quot; value=&quot;Slide 79 - &amp;quot;Diagrams matrix rectangles grid animated&amp;quot;&quot;/&gt;&lt;property id=&quot;20307&quot; value=&quot;376&quot;/&gt;&lt;/object&gt;&lt;object type=&quot;3&quot; unique_id=&quot;10074&quot;&gt;&lt;property id=&quot;20148&quot; value=&quot;5&quot;/&gt;&lt;property id=&quot;20300&quot; value=&quot;Slide 80 - &amp;quot;Diagrams matrix squares&amp;quot;&quot;/&gt;&lt;property id=&quot;20307&quot; value=&quot;377&quot;/&gt;&lt;/object&gt;&lt;object type=&quot;3&quot; unique_id=&quot;10075&quot;&gt;&lt;property id=&quot;20148&quot; value=&quot;5&quot;/&gt;&lt;property id=&quot;20300&quot; value=&quot;Slide 81 - &amp;quot;Diagrams matrix table&amp;quot;&quot;/&gt;&lt;property id=&quot;20307&quot; value=&quot;378&quot;/&gt;&lt;/object&gt;&lt;object type=&quot;3&quot; unique_id=&quot;10076&quot;&gt;&lt;property id=&quot;20148&quot; value=&quot;5&quot;/&gt;&lt;property id=&quot;20300&quot; value=&quot;Slide 82 - &amp;quot;Diagrams process circle arrows&amp;quot;&quot;/&gt;&lt;property id=&quot;20307&quot; value=&quot;379&quot;/&gt;&lt;/object&gt;&lt;object type=&quot;3&quot; unique_id=&quot;10077&quot;&gt;&lt;property id=&quot;20148&quot; value=&quot;5&quot;/&gt;&lt;property id=&quot;20300&quot; value=&quot;Slide 83 - &amp;quot;Diagrams relationships circles rectangles animated&amp;quot;&quot;/&gt;&lt;property id=&quot;20307&quot; value=&quot;380&quot;/&gt;&lt;/object&gt;&lt;object type=&quot;3&quot; unique_id=&quot;10078&quot;&gt;&lt;property id=&quot;20148&quot; value=&quot;5&quot;/&gt;&lt;property id=&quot;20300&quot; value=&quot;Slide 84 - &amp;quot;Diagrams relationships tines drill-down animated&amp;quot;&quot;/&gt;&lt;property id=&quot;20307&quot; value=&quot;381&quot;/&gt;&lt;/object&gt;&lt;object type=&quot;3&quot; unique_id=&quot;10079&quot;&gt;&lt;property id=&quot;20148&quot; value=&quot;5&quot;/&gt;&lt;property id=&quot;20300&quot; value=&quot;Slide 85 - &amp;quot;Project name&amp;quot;&quot;/&gt;&lt;property id=&quot;20307&quot; value=&quot;382&quot;/&gt;&lt;/object&gt;&lt;object type=&quot;3&quot; unique_id=&quot;10080&quot;&gt;&lt;property id=&quot;20148&quot; value=&quot;5&quot;/&gt;&lt;property id=&quot;20300&quot; value=&quot;Slide 86 - &amp;quot;Agenda list&amp;quot;&quot;/&gt;&lt;property id=&quot;20307&quot; value=&quot;383&quot;/&gt;&lt;/object&gt;&lt;object type=&quot;3&quot; unique_id=&quot;10081&quot;&gt;&lt;property id=&quot;20148&quot; value=&quot;5&quot;/&gt;&lt;property id=&quot;20300&quot; value=&quot;Slide 87 - &amp;quot;Agenda list&amp;quot;&quot;/&gt;&lt;property id=&quot;20307&quot; value=&quot;384&quot;/&gt;&lt;/object&gt;&lt;object type=&quot;3&quot; unique_id=&quot;10082&quot;&gt;&lt;property id=&quot;20148&quot; value=&quot;5&quot;/&gt;&lt;property id=&quot;20300&quot; value=&quot;Slide 88 - &amp;quot;Agenda table&amp;quot;&quot;/&gt;&lt;property id=&quot;20307&quot; value=&quot;385&quot;/&gt;&lt;/object&gt;&lt;object type=&quot;3&quot; unique_id=&quot;10083&quot;&gt;&lt;property id=&quot;20148&quot; value=&quot;5&quot;/&gt;&lt;property id=&quot;20300&quot; value=&quot;Slide 89 - &amp;quot;Product life cycle&amp;quot;&quot;/&gt;&lt;property id=&quot;20307&quot; value=&quot;386&quot;/&gt;&lt;/object&gt;&lt;object type=&quot;3&quot; unique_id=&quot;10084&quot;&gt;&lt;property id=&quot;20148&quot; value=&quot;5&quot;/&gt;&lt;property id=&quot;20300&quot; value=&quot;Slide 90 - &amp;quot;Questions?&amp;quot;&quot;/&gt;&lt;property id=&quot;20307&quot; value=&quot;387&quot;/&gt;&lt;/object&gt;&lt;object type=&quot;3&quot; unique_id=&quot;10085&quot;&gt;&lt;property id=&quot;20148&quot; value=&quot;5&quot;/&gt;&lt;property id=&quot;20300&quot; value=&quot;Slide 91 - &amp;quot;Questions?&amp;quot;&quot;/&gt;&lt;property id=&quot;20307&quot; value=&quot;388&quot;/&gt;&lt;/object&gt;&lt;object type=&quot;3&quot; unique_id=&quot;10086&quot;&gt;&lt;property id=&quot;20148&quot; value=&quot;5&quot;/&gt;&lt;property id=&quot;20300&quot; value=&quot;Slide 92 - &amp;quot;RACI model definitions&amp;quot;&quot;/&gt;&lt;property id=&quot;20307&quot; value=&quot;389&quot;/&gt;&lt;/object&gt;&lt;object type=&quot;3&quot; unique_id=&quot;10087&quot;&gt;&lt;property id=&quot;20148&quot; value=&quot;5&quot;/&gt;&lt;property id=&quot;20300&quot; value=&quot;Slide 93 - &amp;quot;Seating chart&amp;quot;&quot;/&gt;&lt;property id=&quot;20307&quot; value=&quot;390&quot;/&gt;&lt;/object&gt;&lt;object type=&quot;3&quot; unique_id=&quot;10088&quot;&gt;&lt;property id=&quot;20148&quot; value=&quot;5&quot;/&gt;&lt;property id=&quot;20300&quot; value=&quot;Slide 94 - &amp;quot;Seating chart&amp;quot;&quot;/&gt;&lt;property id=&quot;20307&quot; value=&quot;391&quot;/&gt;&lt;/object&gt;&lt;object type=&quot;3&quot; unique_id=&quot;10089&quot;&gt;&lt;property id=&quot;20148&quot; value=&quot;5&quot;/&gt;&lt;property id=&quot;20300&quot; value=&quot;Slide 95 - &amp;quot;Award  title here&amp;quot;&quot;/&gt;&lt;property id=&quot;20307&quot; value=&quot;392&quot;/&gt;&lt;/object&gt;&lt;object type=&quot;3&quot; unique_id=&quot;10090&quot;&gt;&lt;property id=&quot;20148&quot; value=&quot;5&quot;/&gt;&lt;property id=&quot;20300&quot; value=&quot;Slide 96 - &amp;quot;Vision statement goes here&amp;quot;&quot;/&gt;&lt;property id=&quot;20307&quot; value=&quot;393&quot;/&gt;&lt;/object&gt;&lt;object type=&quot;3&quot; unique_id=&quot;10091&quot;&gt;&lt;property id=&quot;20148&quot; value=&quot;5&quot;/&gt;&lt;property id=&quot;20300&quot; value=&quot;Slide 97 - &amp;quot;Vision statement goes here&amp;quot;&quot;/&gt;&lt;property id=&quot;20307&quot; value=&quot;394&quot;/&gt;&lt;/object&gt;&lt;object type=&quot;3&quot; unique_id=&quot;10092&quot;&gt;&lt;property id=&quot;20148&quot; value=&quot;5&quot;/&gt;&lt;property id=&quot;20300&quot; value=&quot;Slide 98 - &amp;quot;Vision This is placeholder text. Enter your text here.&amp;quot;&quot;/&gt;&lt;property id=&quot;20307&quot; value=&quot;395&quot;/&gt;&lt;/object&gt;&lt;object type=&quot;3&quot; unique_id=&quot;10093&quot;&gt;&lt;property id=&quot;20148&quot; value=&quot;5&quot;/&gt;&lt;property id=&quot;20300&quot; value=&quot;Slide 99&quot;/&gt;&lt;property id=&quot;20307&quot; value=&quot;396&quot;/&gt;&lt;/object&gt;&lt;object type=&quot;3&quot; unique_id=&quot;10094&quot;&gt;&lt;property id=&quot;20148&quot; value=&quot;5&quot;/&gt;&lt;property id=&quot;20300&quot; value=&quot;Slide 100 - &amp;quot;Grid drill-down&amp;quot;&quot;/&gt;&lt;property id=&quot;20307&quot; value=&quot;397&quot;/&gt;&lt;/object&gt;&lt;object type=&quot;3&quot; unique_id=&quot;10095&quot;&gt;&lt;property id=&quot;20148&quot; value=&quot;5&quot;/&gt;&lt;property id=&quot;20300&quot; value=&quot;Slide 101 - &amp;quot;Horizontal checkmark animated&amp;quot;&quot;/&gt;&lt;property id=&quot;20307&quot; value=&quot;398&quot;/&gt;&lt;/object&gt;&lt;object type=&quot;3&quot; unique_id=&quot;10096&quot;&gt;&lt;property id=&quot;20148&quot; value=&quot;5&quot;/&gt;&lt;property id=&quot;20300&quot; value=&quot;Slide 102 - &amp;quot;Horizontal drill-down animated&amp;quot;&quot;/&gt;&lt;property id=&quot;20307&quot; value=&quot;399&quot;/&gt;&lt;/object&gt;&lt;object type=&quot;3&quot; unique_id=&quot;10097&quot;&gt;&lt;property id=&quot;20148&quot; value=&quot;5&quot;/&gt;&lt;property id=&quot;20300&quot; value=&quot;Slide 103 - &amp;quot;Horizontal three-column arrows animated&amp;quot;&quot;/&gt;&lt;property id=&quot;20307&quot; value=&quot;400&quot;/&gt;&lt;/object&gt;&lt;object type=&quot;3&quot; unique_id=&quot;10098&quot;&gt;&lt;property id=&quot;20148&quot; value=&quot;5&quot;/&gt;&lt;property id=&quot;20300&quot; value=&quot;Slide 104 - &amp;quot;Vertical three-column drill-down animated&amp;quot;&quot;/&gt;&lt;property id=&quot;20307&quot; value=&quot;401&quot;/&gt;&lt;/object&gt;&lt;object type=&quot;3&quot; unique_id=&quot;10099&quot;&gt;&lt;property id=&quot;20148&quot; value=&quot;5&quot;/&gt;&lt;property id=&quot;20300&quot; value=&quot;Slide 105 - &amp;quot;Diagrams cost comparison area chart&amp;quot;&quot;/&gt;&lt;property id=&quot;20307&quot; value=&quot;402&quot;/&gt;&lt;/object&gt;&lt;object type=&quot;3&quot; unique_id=&quot;10100&quot;&gt;&lt;property id=&quot;20148&quot; value=&quot;5&quot;/&gt;&lt;property id=&quot;20300&quot; value=&quot;Slide 106&quot;/&gt;&lt;property id=&quot;20307&quot; value=&quot;403&quot;/&gt;&lt;/object&gt;&lt;object type=&quot;3&quot; unique_id=&quot;10101&quot;&gt;&lt;property id=&quot;20148&quot; value=&quot;5&quot;/&gt;&lt;property id=&quot;20300&quot; value=&quot;Slide 107&quot;/&gt;&lt;property id=&quot;20307&quot; value=&quot;404&quot;/&gt;&lt;/object&gt;&lt;object type=&quot;3&quot; unique_id=&quot;10102&quot;&gt;&lt;property id=&quot;20148&quot; value=&quot;5&quot;/&gt;&lt;property id=&quot;20300&quot; value=&quot;Slide 108 - &amp;quot;Pie chart&amp;quot;&quot;/&gt;&lt;property id=&quot;20307&quot; value=&quot;405&quot;/&gt;&lt;/object&gt;&lt;object type=&quot;3&quot; unique_id=&quot;10103&quot;&gt;&lt;property id=&quot;20148&quot; value=&quot;5&quot;/&gt;&lt;property id=&quot;20300&quot; value=&quot;Slide 109 - &amp;quot;Place a headline here&amp;quot;&quot;/&gt;&lt;property id=&quot;20307&quot; value=&quot;406&quot;/&gt;&lt;/object&gt;&lt;object type=&quot;3&quot; unique_id=&quot;10104&quot;&gt;&lt;property id=&quot;20148&quot; value=&quot;5&quot;/&gt;&lt;property id=&quot;20300&quot; value=&quot;Slide 110&quot;/&gt;&lt;property id=&quot;20307&quot; value=&quot;407&quot;/&gt;&lt;/object&gt;&lt;object type=&quot;3&quot; unique_id=&quot;10105&quot;&gt;&lt;property id=&quot;20148&quot; value=&quot;5&quot;/&gt;&lt;property id=&quot;20300&quot; value=&quot;Slide 111 - &amp;quot;Area chart&amp;quot;&quot;/&gt;&lt;property id=&quot;20307&quot; value=&quot;408&quot;/&gt;&lt;/object&gt;&lt;object type=&quot;3&quot; unique_id=&quot;10106&quot;&gt;&lt;property id=&quot;20148&quot; value=&quot;5&quot;/&gt;&lt;property id=&quot;20300&quot; value=&quot;Slide 112 - &amp;quot;Bar chart – many &amp;quot;&quot;/&gt;&lt;property id=&quot;20307&quot; value=&quot;409&quot;/&gt;&lt;/object&gt;&lt;object type=&quot;3&quot; unique_id=&quot;10107&quot;&gt;&lt;property id=&quot;20148&quot; value=&quot;5&quot;/&gt;&lt;property id=&quot;20300&quot; value=&quot;Slide 113 - &amp;quot;Bar chart – few &amp;quot;&quot;/&gt;&lt;property id=&quot;20307&quot; value=&quot;410&quot;/&gt;&lt;/object&gt;&lt;object type=&quot;3&quot; unique_id=&quot;10108&quot;&gt;&lt;property id=&quot;20148&quot; value=&quot;5&quot;/&gt;&lt;property id=&quot;20300&quot; value=&quot;Slide 114 - &amp;quot;Bar chart column - many&amp;quot;&quot;/&gt;&lt;property id=&quot;20307&quot; value=&quot;413&quot;/&gt;&lt;/object&gt;&lt;object type=&quot;3&quot; unique_id=&quot;10109&quot;&gt;&lt;property id=&quot;20148&quot; value=&quot;5&quot;/&gt;&lt;property id=&quot;20300&quot; value=&quot;Slide 115 - &amp;quot;Bar chart column – few&amp;quot;&quot;/&gt;&lt;property id=&quot;20307&quot; value=&quot;411&quot;/&gt;&lt;/object&gt;&lt;object type=&quot;3&quot; unique_id=&quot;10110&quot;&gt;&lt;property id=&quot;20148&quot; value=&quot;5&quot;/&gt;&lt;property id=&quot;20300&quot; value=&quot;Slide 116 - &amp;quot;Bar chart comparison – few&amp;quot;&quot;/&gt;&lt;property id=&quot;20307&quot; value=&quot;412&quot;/&gt;&lt;/object&gt;&lt;object type=&quot;3&quot; unique_id=&quot;10111&quot;&gt;&lt;property id=&quot;20148&quot; value=&quot;5&quot;/&gt;&lt;property id=&quot;20300&quot; value=&quot;Slide 117 - &amp;quot;Doughnut chart&amp;quot;&quot;/&gt;&lt;property id=&quot;20307&quot; value=&quot;414&quot;/&gt;&lt;/object&gt;&lt;object type=&quot;3&quot; unique_id=&quot;10112&quot;&gt;&lt;property id=&quot;20148&quot; value=&quot;5&quot;/&gt;&lt;property id=&quot;20300&quot; value=&quot;Slide 118 - &amp;quot;Table simple color crisp column&amp;quot;&quot;/&gt;&lt;property id=&quot;20307&quot; value=&quot;415&quot;/&gt;&lt;/object&gt;&lt;object type=&quot;3&quot; unique_id=&quot;10113&quot;&gt;&lt;property id=&quot;20148&quot; value=&quot;5&quot;/&gt;&lt;property id=&quot;20300&quot; value=&quot;Slide 119 - &amp;quot;Table simple bold – many &amp;quot;&quot;/&gt;&lt;property id=&quot;20307&quot; value=&quot;416&quot;/&gt;&lt;/object&gt;&lt;object type=&quot;3&quot; unique_id=&quot;10114&quot;&gt;&lt;property id=&quot;20148&quot; value=&quot;5&quot;/&gt;&lt;property id=&quot;20300&quot; value=&quot;Slide 120 - &amp;quot;Table simple bold – few&amp;quot;&quot;/&gt;&lt;property id=&quot;20307&quot; value=&quot;417&quot;/&gt;&lt;/object&gt;&lt;object type=&quot;3&quot; unique_id=&quot;10115&quot;&gt;&lt;property id=&quot;20148&quot; value=&quot;5&quot;/&gt;&lt;property id=&quot;20300&quot; value=&quot;Slide 121 - &amp;quot;Table simple crisp rows – many&amp;quot;&quot;/&gt;&lt;property id=&quot;20307&quot; value=&quot;418&quot;/&gt;&lt;/object&gt;&lt;object type=&quot;3&quot; unique_id=&quot;10116&quot;&gt;&lt;property id=&quot;20148&quot; value=&quot;5&quot;/&gt;&lt;property id=&quot;20300&quot; value=&quot;Slide 122 - &amp;quot;Table crisp rows – few&amp;quot;&quot;/&gt;&lt;property id=&quot;20307&quot; value=&quot;419&quot;/&gt;&lt;/object&gt;&lt;object type=&quot;3&quot; unique_id=&quot;10117&quot;&gt;&lt;property id=&quot;20148&quot; value=&quot;5&quot;/&gt;&lt;property id=&quot;20300&quot; value=&quot;Slide 123 - &amp;quot;Comparative&amp;quot;&quot;/&gt;&lt;property id=&quot;20307&quot; value=&quot;420&quot;/&gt;&lt;/object&gt;&lt;object type=&quot;3&quot; unique_id=&quot;10118&quot;&gt;&lt;property id=&quot;20148&quot; value=&quot;5&quot;/&gt;&lt;property id=&quot;20300&quot; value=&quot;Slide 124 - &amp;quot;Comparative grid&amp;quot;&quot;/&gt;&lt;property id=&quot;20307&quot; value=&quot;421&quot;/&gt;&lt;/object&gt;&lt;object type=&quot;3&quot; unique_id=&quot;10119&quot;&gt;&lt;property id=&quot;20148&quot; value=&quot;5&quot;/&gt;&lt;property id=&quot;20300&quot; value=&quot;Slide 125 - &amp;quot;Milestone tracker vertical&amp;quot;&quot;/&gt;&lt;property id=&quot;20307&quot; value=&quot;422&quot;/&gt;&lt;/object&gt;&lt;object type=&quot;3&quot; unique_id=&quot;10120&quot;&gt;&lt;property id=&quot;20148&quot; value=&quot;5&quot;/&gt;&lt;property id=&quot;20300&quot; value=&quot;Slide 126 - &amp;quot;Photo A grid&amp;quot;&quot;/&gt;&lt;property id=&quot;20307&quot; value=&quot;423&quot;/&gt;&lt;/object&gt;&lt;object type=&quot;3&quot; unique_id=&quot;10121&quot;&gt;&lt;property id=&quot;20148&quot; value=&quot;5&quot;/&gt;&lt;property id=&quot;20300&quot; value=&quot;Slide 127 - &amp;quot;Photo primary 5 grid&amp;quot;&quot;/&gt;&lt;property id=&quot;20307&quot; value=&quot;424&quot;/&gt;&lt;/object&gt;&lt;object type=&quot;3&quot; unique_id=&quot;10122&quot;&gt;&lt;property id=&quot;20148&quot; value=&quot;5&quot;/&gt;&lt;property id=&quot;20300&quot; value=&quot;Slide 128 - &amp;quot;Photo B&amp;quot;&quot;/&gt;&lt;property id=&quot;20307&quot; value=&quot;425&quot;/&gt;&lt;/object&gt;&lt;object type=&quot;3&quot; unique_id=&quot;10123&quot;&gt;&lt;property id=&quot;20148&quot; value=&quot;5&quot;/&gt;&lt;property id=&quot;20300&quot; value=&quot;Slide 129 - &amp;quot;Photo B – drill-down&amp;quot;&quot;/&gt;&lt;property id=&quot;20307&quot; value=&quot;426&quot;/&gt;&lt;/object&gt;&lt;object type=&quot;3&quot; unique_id=&quot;10124&quot;&gt;&lt;property id=&quot;20148&quot; value=&quot;5&quot;/&gt;&lt;property id=&quot;20300&quot; value=&quot;Slide 130 - &amp;quot;Photo C – drill-down&amp;quot;&quot;/&gt;&lt;property id=&quot;20307&quot; value=&quot;427&quot;/&gt;&lt;/object&gt;&lt;object type=&quot;3&quot; unique_id=&quot;10125&quot;&gt;&lt;property id=&quot;20148&quot; value=&quot;5&quot;/&gt;&lt;property id=&quot;20300&quot; value=&quot;Slide 131 - &amp;quot;Editable map&amp;quot;&quot;/&gt;&lt;property id=&quot;20307&quot; value=&quot;428&quot;/&gt;&lt;/object&gt;&lt;object type=&quot;3&quot; unique_id=&quot;10126&quot;&gt;&lt;property id=&quot;20148&quot; value=&quot;5&quot;/&gt;&lt;property id=&quot;20300&quot; value=&quot;Slide 132 - &amp;quot;Africa and  Middle East&amp;quot;&quot;/&gt;&lt;property id=&quot;20307&quot; value=&quot;429&quot;/&gt;&lt;/object&gt;&lt;object type=&quot;3&quot; unique_id=&quot;10127&quot;&gt;&lt;property id=&quot;20148&quot; value=&quot;5&quot;/&gt;&lt;property id=&quot;20300&quot; value=&quot;Slide 133 - &amp;quot;Asia&amp;quot;&quot;/&gt;&lt;property id=&quot;20307&quot; value=&quot;430&quot;/&gt;&lt;/object&gt;&lt;object type=&quot;3&quot; unique_id=&quot;10128&quot;&gt;&lt;property id=&quot;20148&quot; value=&quot;5&quot;/&gt;&lt;property id=&quot;20300&quot; value=&quot;Slide 134 - &amp;quot;Europe&amp;quot;&quot;/&gt;&lt;property id=&quot;20307&quot; value=&quot;431&quot;/&gt;&lt;/object&gt;&lt;object type=&quot;3&quot; unique_id=&quot;10129&quot;&gt;&lt;property id=&quot;20148&quot; value=&quot;5&quot;/&gt;&lt;property id=&quot;20300&quot; value=&quot;Slide 135 - &amp;quot;Mexico and Latin America&amp;quot;&quot;/&gt;&lt;property id=&quot;20307&quot; value=&quot;432&quot;/&gt;&lt;/object&gt;&lt;object type=&quot;3&quot; unique_id=&quot;10130&quot;&gt;&lt;property id=&quot;20148&quot; value=&quot;5&quot;/&gt;&lt;property id=&quot;20300&quot; value=&quot;Slide 136 - &amp;quot;North America&amp;quot;&quot;/&gt;&lt;property id=&quot;20307&quot; value=&quot;433&quot;/&gt;&lt;/object&gt;&lt;object type=&quot;3&quot; unique_id=&quot;10131&quot;&gt;&lt;property id=&quot;20148&quot; value=&quot;5&quot;/&gt;&lt;property id=&quot;20300&quot; value=&quot;Slide 137 - &amp;quot;Russia&amp;quot;&quot;/&gt;&lt;property id=&quot;20307&quot; value=&quot;434&quot;/&gt;&lt;/object&gt;&lt;object type=&quot;3&quot; unique_id=&quot;10132&quot;&gt;&lt;property id=&quot;20148&quot; value=&quot;5&quot;/&gt;&lt;property id=&quot;20300&quot; value=&quot;Slide 138 - &amp;quot;South America&amp;quot;&quot;/&gt;&lt;property id=&quot;20307&quot; value=&quot;435&quot;/&gt;&lt;/object&gt;&lt;object type=&quot;3&quot; unique_id=&quot;10133&quot;&gt;&lt;property id=&quot;20148&quot; value=&quot;5&quot;/&gt;&lt;property id=&quot;20300&quot; value=&quot;Slide 139 - &amp;quot;Australia and  South Pacific&amp;quot;&quot;/&gt;&lt;property id=&quot;20307&quot; value=&quot;436&quot;/&gt;&lt;/object&gt;&lt;object type=&quot;3&quot; unique_id=&quot;10134&quot;&gt;&lt;property id=&quot;20148&quot; value=&quot;5&quot;/&gt;&lt;property id=&quot;20300&quot; value=&quot;Slide 140 - &amp;quot;USA&amp;quot;&quot;/&gt;&lt;property id=&quot;20307&quot; value=&quot;437&quot;/&gt;&lt;/object&gt;&lt;object type=&quot;3&quot; unique_id=&quot;10537&quot;&gt;&lt;property id=&quot;20148&quot; value=&quot;5&quot;/&gt;&lt;property id=&quot;20300&quot; value=&quot;Slide 26 - &amp;quot;Cisco Grey (Glyph) cloud icons&amp;quot;&quot;/&gt;&lt;property id=&quot;20307&quot; value=&quot;440&quot;/&gt;&lt;/object&gt;&lt;object type=&quot;3&quot; unique_id=&quot;10538&quot;&gt;&lt;property id=&quot;20148&quot; value=&quot;5&quot;/&gt;&lt;property id=&quot;20300&quot; value=&quot;Slide 27 - &amp;quot;Cisco Grey (Glyph) cloud icons&amp;quot;&quot;/&gt;&lt;property id=&quot;20307&quot; value=&quot;441&quot;/&gt;&lt;/object&gt;&lt;object type=&quot;3&quot; unique_id=&quot;10539&quot;&gt;&lt;property id=&quot;20148&quot; value=&quot;5&quot;/&gt;&lt;property id=&quot;20300&quot; value=&quot;Slide 32 - &amp;quot;Cisco Grey (Glyph) services icons&amp;quot;&quot;/&gt;&lt;property id=&quot;20307&quot; value=&quot;438&quot;/&gt;&lt;/object&gt;&lt;object type=&quot;3&quot; unique_id=&quot;10540&quot;&gt;&lt;property id=&quot;20148&quot; value=&quot;5&quot;/&gt;&lt;property id=&quot;20300&quot; value=&quot;Slide 33 - &amp;quot;Cisco Grey (Glyph) services icons&amp;quot;&quot;/&gt;&lt;property id=&quot;20307&quot; value=&quot;439&quot;/&gt;&lt;/object&gt;&lt;object type=&quot;3&quot; unique_id=&quot;11507&quot;&gt;&lt;property id=&quot;20148&quot; value=&quot;5&quot;/&gt;&lt;property id=&quot;20300&quot; value=&quot;Slide 19 - &amp;quot;Cisco Grey (Glyph) icons&amp;quot;&quot;/&gt;&lt;property id=&quot;20307&quot; value=&quot;442&quot;/&gt;&lt;/object&gt;&lt;object type=&quot;3&quot; unique_id=&quot;11508&quot;&gt;&lt;property id=&quot;20148&quot; value=&quot;5&quot;/&gt;&lt;property id=&quot;20300&quot; value=&quot;Slide 20 - &amp;quot;Cisco Grey (Glyph) icons&amp;quot;&quot;/&gt;&lt;property id=&quot;20307&quot; value=&quot;443&quot;/&gt;&lt;/object&gt;&lt;object type=&quot;3&quot; unique_id=&quot;11509&quot;&gt;&lt;property id=&quot;20148&quot; value=&quot;5&quot;/&gt;&lt;property id=&quot;20300&quot; value=&quot;Slide 21 - &amp;quot;Cisco Grey (Glyph) icons&amp;quot;&quot;/&gt;&lt;property id=&quot;20307&quot; value=&quot;444&quot;/&gt;&lt;/object&gt;&lt;object type=&quot;3&quot; unique_id=&quot;11934&quot;&gt;&lt;property id=&quot;20148&quot; value=&quot;5&quot;/&gt;&lt;property id=&quot;20300&quot; value=&quot;Slide 2 - &amp;quot;Please read&amp;quot;&quot;/&gt;&lt;property id=&quot;20307&quot; value=&quot;445&quot;/&gt;&lt;/object&gt;&lt;/object&gt;&lt;object type=&quot;8&quot; unique_id=&quot;10268&quot;&gt;&lt;/object&gt;&lt;/object&gt;&lt;/database&gt;"/>
  <p:tag name="SECTOMILLISECCONVERTED" val="1"/>
</p:tagLst>
</file>

<file path=ppt/theme/theme1.xml><?xml version="1.0" encoding="utf-8"?>
<a:theme xmlns:a="http://schemas.openxmlformats.org/drawingml/2006/main" name="Blue theme 2015 16x9">
  <a:themeElements>
    <a:clrScheme name="Cisco White Template Colors_FINAL">
      <a:dk1>
        <a:srgbClr val="282828"/>
      </a:dk1>
      <a:lt1>
        <a:srgbClr val="005073"/>
      </a:lt1>
      <a:dk2>
        <a:srgbClr val="005073"/>
      </a:dk2>
      <a:lt2>
        <a:srgbClr val="FFFFFF"/>
      </a:lt2>
      <a:accent1>
        <a:srgbClr val="00BCEB"/>
      </a:accent1>
      <a:accent2>
        <a:srgbClr val="6EBE4A"/>
      </a:accent2>
      <a:accent3>
        <a:srgbClr val="005073"/>
      </a:accent3>
      <a:accent4>
        <a:srgbClr val="676767"/>
      </a:accent4>
      <a:accent5>
        <a:srgbClr val="FBAB18"/>
      </a:accent5>
      <a:accent6>
        <a:srgbClr val="E3241B"/>
      </a:accent6>
      <a:hlink>
        <a:srgbClr val="00BCEB"/>
      </a:hlink>
      <a:folHlink>
        <a:srgbClr val="005073"/>
      </a:folHlink>
    </a:clrScheme>
    <a:fontScheme name="CiscoSans True Type">
      <a:majorFont>
        <a:latin typeface="CiscoSansTT ExtraLight"/>
        <a:ea typeface=""/>
        <a:cs typeface=""/>
      </a:majorFont>
      <a:minorFont>
        <a:latin typeface="CiscoSansTT ExtraLight"/>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chemeClr val="accent1"/>
        </a:solidFill>
        <a:ln>
          <a:noFill/>
        </a:ln>
        <a:effectLst/>
      </a:spPr>
      <a:bodyPr rtlCol="0" anchor="ctr"/>
      <a:lstStyle>
        <a:defPPr algn="ctr">
          <a:defRPr dirty="0" smtClean="0"/>
        </a:defPPr>
      </a:lstStyle>
      <a:style>
        <a:lnRef idx="2">
          <a:schemeClr val="accent1">
            <a:shade val="50000"/>
          </a:schemeClr>
        </a:lnRef>
        <a:fillRef idx="1">
          <a:schemeClr val="accent1"/>
        </a:fillRef>
        <a:effectRef idx="0">
          <a:schemeClr val="accent1"/>
        </a:effectRef>
        <a:fontRef idx="minor">
          <a:schemeClr val="lt1"/>
        </a:fontRef>
      </a:style>
    </a:spDef>
    <a:txDef>
      <a:spPr>
        <a:noFill/>
      </a:spPr>
      <a:bodyPr wrap="square" rtlCol="0">
        <a:spAutoFit/>
      </a:bodyPr>
      <a:lstStyle>
        <a:defPPr>
          <a:defRPr dirty="0" smtClean="0">
            <a:latin typeface="+mn-lt"/>
          </a:defRPr>
        </a:defPPr>
      </a:lstStyle>
    </a:txDef>
  </a:objectDefaults>
  <a:extraClrSchemeLst/>
  <a:extLst>
    <a:ext uri="{05A4C25C-085E-4340-85A3-A5531E510DB2}">
      <thm15:themeFamily xmlns:thm15="http://schemas.microsoft.com/office/thememl/2012/main" name="Cisco Corporate Template Prototype_Aug_2017" id="{4E692306-BB5E-4389-8512-B70B45577D04}" vid="{BDAD62F5-9CDD-42BF-A677-E02F4F07310C}"/>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3.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p:properties xmlns:p="http://schemas.microsoft.com/office/2006/metadata/properties" xmlns:xsi="http://www.w3.org/2001/XMLSchema-instance" xmlns:pc="http://schemas.microsoft.com/office/infopath/2007/PartnerControls">
  <documentManagement>
    <Tags xmlns="dc0c66d1-906b-4b19-a9c5-0c87fbc57b3a" xsi:nil="true"/>
    <OriginalAuthor xmlns="dc0c66d1-906b-4b19-a9c5-0c87fbc57b3a" xsi:nil="true"/>
    <SharedWithUsers xmlns="160eb5fa-2644-4338-95a3-36ae27b09c8e">
      <UserInfo>
        <DisplayName/>
        <AccountId xsi:nil="true"/>
        <AccountType/>
      </UserInfo>
    </SharedWithUsers>
  </documentManagement>
</p:properties>
</file>

<file path=customXml/item2.xml><?xml version="1.0" encoding="utf-8"?>
<ct:contentTypeSchema xmlns:ct="http://schemas.microsoft.com/office/2006/metadata/contentType" xmlns:ma="http://schemas.microsoft.com/office/2006/metadata/properties/metaAttributes" ct:_="" ma:_="" ma:contentTypeName="Document" ma:contentTypeID="0x01010077D622C72204EC4A934E25ABA9F13F01" ma:contentTypeVersion="11" ma:contentTypeDescription="Create a new document." ma:contentTypeScope="" ma:versionID="0539d789478bf1947bff9a24c0639290">
  <xsd:schema xmlns:xsd="http://www.w3.org/2001/XMLSchema" xmlns:xs="http://www.w3.org/2001/XMLSchema" xmlns:p="http://schemas.microsoft.com/office/2006/metadata/properties" xmlns:ns2="dc0c66d1-906b-4b19-a9c5-0c87fbc57b3a" xmlns:ns3="160eb5fa-2644-4338-95a3-36ae27b09c8e" targetNamespace="http://schemas.microsoft.com/office/2006/metadata/properties" ma:root="true" ma:fieldsID="3d0b153498f9b03691cded46a698a8fd" ns2:_="" ns3:_="">
    <xsd:import namespace="dc0c66d1-906b-4b19-a9c5-0c87fbc57b3a"/>
    <xsd:import namespace="160eb5fa-2644-4338-95a3-36ae27b09c8e"/>
    <xsd:element name="properties">
      <xsd:complexType>
        <xsd:sequence>
          <xsd:element name="documentManagement">
            <xsd:complexType>
              <xsd:all>
                <xsd:element ref="ns2:Tags" minOccurs="0"/>
                <xsd:element ref="ns2:OriginalAuthor" minOccurs="0"/>
                <xsd:element ref="ns2:MediaServiceMetadata" minOccurs="0"/>
                <xsd:element ref="ns2:MediaServiceFastMetadata" minOccurs="0"/>
                <xsd:element ref="ns3:SharedWithUsers" minOccurs="0"/>
                <xsd:element ref="ns3:SharedWithDetails" minOccurs="0"/>
                <xsd:element ref="ns2:MediaServiceDateTaken" minOccurs="0"/>
                <xsd:element ref="ns2:MediaServiceAutoTags" minOccurs="0"/>
                <xsd:element ref="ns2:MediaServiceGenerationTime" minOccurs="0"/>
                <xsd:element ref="ns2:MediaServiceEventHashCode" minOccurs="0"/>
                <xsd:element ref="ns2:MediaServiceOCR"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dc0c66d1-906b-4b19-a9c5-0c87fbc57b3a" elementFormDefault="qualified">
    <xsd:import namespace="http://schemas.microsoft.com/office/2006/documentManagement/types"/>
    <xsd:import namespace="http://schemas.microsoft.com/office/infopath/2007/PartnerControls"/>
    <xsd:element name="Tags" ma:index="8" nillable="true" ma:displayName="Tags" ma:internalName="Tags">
      <xsd:simpleType>
        <xsd:restriction base="dms:Text"/>
      </xsd:simpleType>
    </xsd:element>
    <xsd:element name="OriginalAuthor" ma:index="9" nillable="true" ma:displayName="Original Author" ma:internalName="Original_x0020_Author">
      <xsd:simpleType>
        <xsd:restriction base="dms:Text"/>
      </xsd:simpleType>
    </xsd:element>
    <xsd:element name="MediaServiceMetadata" ma:index="10" nillable="true" ma:displayName="MediaServiceMetadata" ma:hidden="true" ma:internalName="MediaServiceMetadata" ma:readOnly="true">
      <xsd:simpleType>
        <xsd:restriction base="dms:Note"/>
      </xsd:simpleType>
    </xsd:element>
    <xsd:element name="MediaServiceFastMetadata" ma:index="11" nillable="true" ma:displayName="MediaServiceFastMetadata" ma:hidden="true" ma:internalName="MediaServiceFastMetadata" ma:readOnly="true">
      <xsd:simpleType>
        <xsd:restriction base="dms:Note"/>
      </xsd:simpleType>
    </xsd:element>
    <xsd:element name="MediaServiceDateTaken" ma:index="14" nillable="true" ma:displayName="MediaServiceDateTaken" ma:hidden="true" ma:internalName="MediaServiceDateTaken" ma:readOnly="true">
      <xsd:simpleType>
        <xsd:restriction base="dms:Text"/>
      </xsd:simpleType>
    </xsd:element>
    <xsd:element name="MediaServiceAutoTags" ma:index="15" nillable="true" ma:displayName="Tags" ma:internalName="MediaServiceAutoTags" ma:readOnly="true">
      <xsd:simpleType>
        <xsd:restriction base="dms:Text"/>
      </xsd:simpleType>
    </xsd:element>
    <xsd:element name="MediaServiceGenerationTime" ma:index="16" nillable="true" ma:displayName="MediaServiceGenerationTime" ma:hidden="true" ma:internalName="MediaServiceGenerationTime" ma:readOnly="true">
      <xsd:simpleType>
        <xsd:restriction base="dms:Text"/>
      </xsd:simpleType>
    </xsd:element>
    <xsd:element name="MediaServiceEventHashCode" ma:index="17" nillable="true" ma:displayName="MediaServiceEventHashCode" ma:hidden="true" ma:internalName="MediaServiceEventHashCode" ma:readOnly="true">
      <xsd:simpleType>
        <xsd:restriction base="dms:Text"/>
      </xsd:simpleType>
    </xsd:element>
    <xsd:element name="MediaServiceOCR" ma:index="18" nillable="true" ma:displayName="Extracted Text" ma:internalName="MediaServiceOCR" ma:readOnly="true">
      <xsd:simpleType>
        <xsd:restriction base="dms:Note">
          <xsd:maxLength value="255"/>
        </xsd:restriction>
      </xsd:simpleType>
    </xsd:element>
  </xsd:schema>
  <xsd:schema xmlns:xsd="http://www.w3.org/2001/XMLSchema" xmlns:xs="http://www.w3.org/2001/XMLSchema" xmlns:dms="http://schemas.microsoft.com/office/2006/documentManagement/types" xmlns:pc="http://schemas.microsoft.com/office/infopath/2007/PartnerControls" targetNamespace="160eb5fa-2644-4338-95a3-36ae27b09c8e" elementFormDefault="qualified">
    <xsd:import namespace="http://schemas.microsoft.com/office/2006/documentManagement/types"/>
    <xsd:import namespace="http://schemas.microsoft.com/office/infopath/2007/PartnerControls"/>
    <xsd:element name="SharedWithUsers" ma:index="12" nillable="true" ma:displayName="Shared With" ma:internalName="SharedWithUsers" ma:readOnly="tru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SharedWithDetails" ma:index="13" nillable="true" ma:displayName="Shared With Details" ma:internalName="SharedWithDetails" ma:readOnly="true">
      <xsd:simpleType>
        <xsd:restriction base="dms:Note">
          <xsd:maxLength value="255"/>
        </xsd:restriction>
      </xsd:simple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Content Type"/>
        <xsd:element ref="dc:title" minOccurs="0" maxOccurs="1" ma:index="4"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3.xml><?xml version="1.0" encoding="utf-8"?>
<?mso-contentType ?>
<FormTemplates xmlns="http://schemas.microsoft.com/sharepoint/v3/contenttype/forms">
  <Display>DocumentLibraryForm</Display>
  <Edit>DocumentLibraryForm</Edit>
  <New>DocumentLibraryForm</New>
</FormTemplates>
</file>

<file path=customXml/itemProps1.xml><?xml version="1.0" encoding="utf-8"?>
<ds:datastoreItem xmlns:ds="http://schemas.openxmlformats.org/officeDocument/2006/customXml" ds:itemID="{3C540F16-F014-45DA-A40B-974C94E552E8}">
  <ds:schemaRefs>
    <ds:schemaRef ds:uri="http://schemas.microsoft.com/office/infopath/2007/PartnerControls"/>
    <ds:schemaRef ds:uri="dc0c66d1-906b-4b19-a9c5-0c87fbc57b3a"/>
    <ds:schemaRef ds:uri="http://schemas.microsoft.com/office/2006/metadata/properties"/>
    <ds:schemaRef ds:uri="http://purl.org/dc/elements/1.1/"/>
    <ds:schemaRef ds:uri="http://schemas.microsoft.com/office/2006/documentManagement/types"/>
    <ds:schemaRef ds:uri="http://schemas.openxmlformats.org/package/2006/metadata/core-properties"/>
    <ds:schemaRef ds:uri="http://www.w3.org/XML/1998/namespace"/>
    <ds:schemaRef ds:uri="160eb5fa-2644-4338-95a3-36ae27b09c8e"/>
    <ds:schemaRef ds:uri="http://purl.org/dc/dcmitype/"/>
    <ds:schemaRef ds:uri="http://purl.org/dc/terms/"/>
  </ds:schemaRefs>
</ds:datastoreItem>
</file>

<file path=customXml/itemProps2.xml><?xml version="1.0" encoding="utf-8"?>
<ds:datastoreItem xmlns:ds="http://schemas.openxmlformats.org/officeDocument/2006/customXml" ds:itemID="{B2DB8710-7671-4BE6-AB37-2E62733E964F}">
  <ds:schemaRefs>
    <ds:schemaRef ds:uri="http://schemas.microsoft.com/office/2006/metadata/contentType"/>
    <ds:schemaRef ds:uri="http://schemas.microsoft.com/office/2006/metadata/properties/metaAttributes"/>
    <ds:schemaRef ds:uri="http://www.w3.org/2001/XMLSchema"/>
    <ds:schemaRef ds:uri="http://schemas.microsoft.com/office/2006/metadata/properties"/>
    <ds:schemaRef ds:uri="dc0c66d1-906b-4b19-a9c5-0c87fbc57b3a"/>
    <ds:schemaRef ds:uri="160eb5fa-2644-4338-95a3-36ae27b09c8e"/>
    <ds:schemaRef ds:uri="http://schemas.microsoft.com/office/2006/documentManagement/types"/>
    <ds:schemaRef ds:uri="http://schemas.microsoft.com/office/infopath/2007/PartnerControls"/>
    <ds:schemaRef ds:uri="http://schemas.openxmlformats.org/package/2006/metadata/core-properties"/>
    <ds:schemaRef ds:uri="http://purl.org/dc/elements/1.1/"/>
    <ds:schemaRef ds:uri="http://purl.org/dc/terms/"/>
    <ds:schemaRef ds:uri="http://schemas.microsoft.com/internal/obd"/>
  </ds:schemaRefs>
</ds:datastoreItem>
</file>

<file path=customXml/itemProps3.xml><?xml version="1.0" encoding="utf-8"?>
<ds:datastoreItem xmlns:ds="http://schemas.openxmlformats.org/officeDocument/2006/customXml" ds:itemID="{B7EB0244-2F8C-4C11-A46C-8E545E4720A2}">
  <ds:schemaRefs>
    <ds:schemaRef ds:uri="http://schemas.microsoft.com/sharepoint/v3/contenttype/forms"/>
  </ds:schemaRefs>
</ds:datastoreItem>
</file>

<file path=docProps/app.xml><?xml version="1.0" encoding="utf-8"?>
<Properties xmlns="http://schemas.openxmlformats.org/officeDocument/2006/extended-properties" xmlns:vt="http://schemas.openxmlformats.org/officeDocument/2006/docPropsVTypes">
  <Template/>
  <TotalTime>0</TotalTime>
  <Words>76013</Words>
  <Application>Microsoft Office PowerPoint</Application>
  <PresentationFormat>画面に合わせる (16:9)</PresentationFormat>
  <Paragraphs>11485</Paragraphs>
  <Slides>410</Slides>
  <Notes>100</Notes>
  <HiddenSlides>0</HiddenSlides>
  <MMClips>0</MMClips>
  <ScaleCrop>false</ScaleCrop>
  <HeadingPairs>
    <vt:vector size="8" baseType="variant">
      <vt:variant>
        <vt:lpstr>使用されているフォント</vt:lpstr>
      </vt:variant>
      <vt:variant>
        <vt:i4>16</vt:i4>
      </vt:variant>
      <vt:variant>
        <vt:lpstr>テーマ</vt:lpstr>
      </vt:variant>
      <vt:variant>
        <vt:i4>1</vt:i4>
      </vt:variant>
      <vt:variant>
        <vt:lpstr>埋め込まれた OLE サーバー</vt:lpstr>
      </vt:variant>
      <vt:variant>
        <vt:i4>3</vt:i4>
      </vt:variant>
      <vt:variant>
        <vt:lpstr>スライド タイトル</vt:lpstr>
      </vt:variant>
      <vt:variant>
        <vt:i4>410</vt:i4>
      </vt:variant>
    </vt:vector>
  </HeadingPairs>
  <TitlesOfParts>
    <vt:vector size="430" baseType="lpstr">
      <vt:lpstr>Apple SD Gothic Neo Regular</vt:lpstr>
      <vt:lpstr>Apple SD Gothic Neo Regular,Sans-Serif</vt:lpstr>
      <vt:lpstr>Ciscolight</vt:lpstr>
      <vt:lpstr>CiscoSans</vt:lpstr>
      <vt:lpstr>CiscoSansJPN</vt:lpstr>
      <vt:lpstr>Meiryo UI</vt:lpstr>
      <vt:lpstr>MS PGothic</vt:lpstr>
      <vt:lpstr>MS PGothic</vt:lpstr>
      <vt:lpstr>MS UI Gothic</vt:lpstr>
      <vt:lpstr>MS Gothic</vt:lpstr>
      <vt:lpstr>游ゴシック</vt:lpstr>
      <vt:lpstr>Arial</vt:lpstr>
      <vt:lpstr>Calibri</vt:lpstr>
      <vt:lpstr>CiscoSansTT ExtraLight</vt:lpstr>
      <vt:lpstr>Courier New</vt:lpstr>
      <vt:lpstr>Wingdings</vt:lpstr>
      <vt:lpstr>Blue theme 2015 16x9</vt:lpstr>
      <vt:lpstr>Clip</vt:lpstr>
      <vt:lpstr>Visio</vt:lpstr>
      <vt:lpstr>Document</vt:lpstr>
      <vt:lpstr> Cisco Catalyst 9000 シリーズ スイッチ 実践ガイド（基本機能編）</vt:lpstr>
      <vt:lpstr>はじめに</vt:lpstr>
      <vt:lpstr>版数管理</vt:lpstr>
      <vt:lpstr>本書でお伝えしたいこと</vt:lpstr>
      <vt:lpstr>注意事項</vt:lpstr>
      <vt:lpstr>免責事項</vt:lpstr>
      <vt:lpstr>目次 1/2</vt:lpstr>
      <vt:lpstr>目次 2/2</vt:lpstr>
      <vt:lpstr>シスコが目指す 方向性</vt:lpstr>
      <vt:lpstr>1.1　Cisco DNA とは ?</vt:lpstr>
      <vt:lpstr>これからのネットワークのアプローチ</vt:lpstr>
      <vt:lpstr>目指す方向性</vt:lpstr>
      <vt:lpstr>Cisco DNA で実現するソリューション</vt:lpstr>
      <vt:lpstr>1.2　Cisco Catalyst  9000 シリーズ</vt:lpstr>
      <vt:lpstr>Cisco Catalyst 9000 プラットフォーム</vt:lpstr>
      <vt:lpstr>製品ラインナップ</vt:lpstr>
      <vt:lpstr>UADP – 革新的な次世代 ASIC</vt:lpstr>
      <vt:lpstr>X86 CPU – 3rd パーティ アプリとの親和性</vt:lpstr>
      <vt:lpstr>Open IOS XE –柔軟なオペレーティング システム</vt:lpstr>
      <vt:lpstr>現行機種からのマイグレーション パス</vt:lpstr>
      <vt:lpstr>ライセンス体系</vt:lpstr>
      <vt:lpstr>デザイン編</vt:lpstr>
      <vt:lpstr>2.1  導入</vt:lpstr>
      <vt:lpstr>LAN デザインのコンセプト</vt:lpstr>
      <vt:lpstr>LAN デザインの方針</vt:lpstr>
      <vt:lpstr>3 階層モデルとは</vt:lpstr>
      <vt:lpstr>3 階層モデルの利点</vt:lpstr>
      <vt:lpstr>3 階層モデルにおける論理構成の配置</vt:lpstr>
      <vt:lpstr>2.2  要件の整理</vt:lpstr>
      <vt:lpstr>要件の整理</vt:lpstr>
      <vt:lpstr>ご参考：要件で考慮される設計要素</vt:lpstr>
      <vt:lpstr>2.3  アクセス レイヤの構成</vt:lpstr>
      <vt:lpstr>ケース スタディ　（要件定義）</vt:lpstr>
      <vt:lpstr>エンド ポイントのグルーピング</vt:lpstr>
      <vt:lpstr>グループ化されたエンド ポイントを配分</vt:lpstr>
      <vt:lpstr>スイッチごとの全体帯域を算定</vt:lpstr>
      <vt:lpstr>オーバ サブスクリプション比からアップリンク帯域を決定</vt:lpstr>
      <vt:lpstr>ケース スタディ　（アクセス レイヤ）</vt:lpstr>
      <vt:lpstr>2.4  ディストリビューション レイヤの 構成</vt:lpstr>
      <vt:lpstr>アクセス レイヤからのアップリンク総数のまとめと集約単位</vt:lpstr>
      <vt:lpstr>アクセス − ディストリビューション間接続を決定</vt:lpstr>
      <vt:lpstr>ディストリビューションからのアップリンクの検討</vt:lpstr>
      <vt:lpstr>ケース スタディ　（ディストリビューション レイヤ）</vt:lpstr>
      <vt:lpstr>2.5　コア レイヤの 構成</vt:lpstr>
      <vt:lpstr>ディストリビューション レイヤからのアップリンクを まとめる</vt:lpstr>
      <vt:lpstr>ディストリビューションーコア間接続を決定 コア スイッチの機種決定</vt:lpstr>
      <vt:lpstr>参考：ケーブルの種類と特徴</vt:lpstr>
      <vt:lpstr>ケース スタディ　（コア レイヤ）</vt:lpstr>
      <vt:lpstr>2.6　物理的設定</vt:lpstr>
      <vt:lpstr>スタック設定の検討 アクセス レイヤ / ディストリビューション レイヤ</vt:lpstr>
      <vt:lpstr>スタック設定の検討 コア レイヤ</vt:lpstr>
      <vt:lpstr>リンク アグリゲーション（EtherChannel）</vt:lpstr>
      <vt:lpstr>UDLD</vt:lpstr>
      <vt:lpstr>ケース スタディ　（物理的設定） </vt:lpstr>
      <vt:lpstr>2.7　論理構成</vt:lpstr>
      <vt:lpstr>レイヤ 2 とレイヤ 3 の配置</vt:lpstr>
      <vt:lpstr>レイヤ 2 設定 ｰ VLAN 設定</vt:lpstr>
      <vt:lpstr>レイヤ 2 設定 ｰ STP 設定</vt:lpstr>
      <vt:lpstr>レイヤ 3 設定</vt:lpstr>
      <vt:lpstr>IP アドレス配置</vt:lpstr>
      <vt:lpstr>OSPF による IPv4 ルーティングのベスト プラクティス設定</vt:lpstr>
      <vt:lpstr>OSPF による IPv4 ルーティングのベスト プラクティス設定</vt:lpstr>
      <vt:lpstr>ケース スタディ　（論理的設定） </vt:lpstr>
      <vt:lpstr>2.8　LAN 外への接 　　　続</vt:lpstr>
      <vt:lpstr>WANへの接続</vt:lpstr>
      <vt:lpstr>WANへの接続</vt:lpstr>
      <vt:lpstr>WANへの接続</vt:lpstr>
      <vt:lpstr>2.9  無線 LAN の 　　　構成</vt:lpstr>
      <vt:lpstr>無線 LAN アクセスポイントの接続</vt:lpstr>
      <vt:lpstr>無線 LAN アクセスポイントの接続</vt:lpstr>
      <vt:lpstr>2.10  IP マルチキャ　 　　　　スト</vt:lpstr>
      <vt:lpstr>マルチキャストのためのネットワーク</vt:lpstr>
      <vt:lpstr>PIM 動作モードにおける SSM の選択</vt:lpstr>
      <vt:lpstr>機能編</vt:lpstr>
      <vt:lpstr>3.1  Stack</vt:lpstr>
      <vt:lpstr>Stack 機能のサポートについて</vt:lpstr>
      <vt:lpstr>StackWise Virtual</vt:lpstr>
      <vt:lpstr>StackWise Virtual</vt:lpstr>
      <vt:lpstr>StackWise Virtual</vt:lpstr>
      <vt:lpstr>StackWise Virtual</vt:lpstr>
      <vt:lpstr>StackWise Virtual</vt:lpstr>
      <vt:lpstr>StackWise Virtual</vt:lpstr>
      <vt:lpstr>StackWise Virtual</vt:lpstr>
      <vt:lpstr>StackWise Virtual</vt:lpstr>
      <vt:lpstr>StackWise Virtual</vt:lpstr>
      <vt:lpstr>StackWise Virtual</vt:lpstr>
      <vt:lpstr>StackWise Virtual</vt:lpstr>
      <vt:lpstr>StackWise Virtual</vt:lpstr>
      <vt:lpstr>StackWise Virtual</vt:lpstr>
      <vt:lpstr>StackWise Virtual</vt:lpstr>
      <vt:lpstr>StackWise Virtual</vt:lpstr>
      <vt:lpstr>StackWise Virtual</vt:lpstr>
      <vt:lpstr>StackWise Virtual</vt:lpstr>
      <vt:lpstr>StackWise Virtual</vt:lpstr>
      <vt:lpstr>StackWise Virtual</vt:lpstr>
      <vt:lpstr>StackWise Virtual</vt:lpstr>
      <vt:lpstr>StackWise Virtual</vt:lpstr>
      <vt:lpstr>StackWise</vt:lpstr>
      <vt:lpstr>StackWise</vt:lpstr>
      <vt:lpstr>～StackWise～ 続き</vt:lpstr>
      <vt:lpstr>StackWise</vt:lpstr>
      <vt:lpstr>StackWise</vt:lpstr>
      <vt:lpstr>StackWise</vt:lpstr>
      <vt:lpstr>StackWise</vt:lpstr>
      <vt:lpstr>StackWise</vt:lpstr>
      <vt:lpstr>StackPower</vt:lpstr>
      <vt:lpstr>StackPower</vt:lpstr>
      <vt:lpstr>StackPower</vt:lpstr>
      <vt:lpstr>StackPower</vt:lpstr>
      <vt:lpstr>StackPower</vt:lpstr>
      <vt:lpstr>StackPower</vt:lpstr>
      <vt:lpstr>StackPower</vt:lpstr>
      <vt:lpstr>StackPower</vt:lpstr>
      <vt:lpstr>StackPower</vt:lpstr>
      <vt:lpstr>StackPower</vt:lpstr>
      <vt:lpstr>StackPower</vt:lpstr>
      <vt:lpstr>StackPower</vt:lpstr>
      <vt:lpstr>3.2  IOS Management</vt:lpstr>
      <vt:lpstr>Upgrade</vt:lpstr>
      <vt:lpstr>Upgrade</vt:lpstr>
      <vt:lpstr>Upgrade</vt:lpstr>
      <vt:lpstr>Upgrade</vt:lpstr>
      <vt:lpstr>Upgrade</vt:lpstr>
      <vt:lpstr>Upgrade</vt:lpstr>
      <vt:lpstr>ISSU</vt:lpstr>
      <vt:lpstr>ISSU</vt:lpstr>
      <vt:lpstr>ISSU</vt:lpstr>
      <vt:lpstr>ISSU</vt:lpstr>
      <vt:lpstr>ISSU</vt:lpstr>
      <vt:lpstr>ISSU</vt:lpstr>
      <vt:lpstr>ISSU</vt:lpstr>
      <vt:lpstr>ISSU</vt:lpstr>
      <vt:lpstr>ISSU</vt:lpstr>
      <vt:lpstr>ISSU</vt:lpstr>
      <vt:lpstr>ISSU バージョン互換性</vt:lpstr>
      <vt:lpstr>Cisco Catalyst 9000 シリーズの ISSU</vt:lpstr>
      <vt:lpstr>Extended Fast Software Upgrade (xFSU)</vt:lpstr>
      <vt:lpstr>xFSU を Standalone/StackWise で実施した場合</vt:lpstr>
      <vt:lpstr>xFSU 時のダウンタイム</vt:lpstr>
      <vt:lpstr>GOLD</vt:lpstr>
      <vt:lpstr>GOLD</vt:lpstr>
      <vt:lpstr>GOLD</vt:lpstr>
      <vt:lpstr>GOLD</vt:lpstr>
      <vt:lpstr>GOLD</vt:lpstr>
      <vt:lpstr>GOLD</vt:lpstr>
      <vt:lpstr>PoE</vt:lpstr>
      <vt:lpstr>PoE</vt:lpstr>
      <vt:lpstr>PoE</vt:lpstr>
      <vt:lpstr>PoE</vt:lpstr>
      <vt:lpstr>PoE</vt:lpstr>
      <vt:lpstr>PoE</vt:lpstr>
      <vt:lpstr>PoE</vt:lpstr>
      <vt:lpstr>PoE</vt:lpstr>
      <vt:lpstr>PoE</vt:lpstr>
      <vt:lpstr>PoE</vt:lpstr>
      <vt:lpstr>Wireshark</vt:lpstr>
      <vt:lpstr>Wireshark</vt:lpstr>
      <vt:lpstr>Wireshark</vt:lpstr>
      <vt:lpstr>Wireshark</vt:lpstr>
      <vt:lpstr>Wireshark</vt:lpstr>
      <vt:lpstr>Wireshark</vt:lpstr>
      <vt:lpstr>Wireshark</vt:lpstr>
      <vt:lpstr>Wireshark</vt:lpstr>
      <vt:lpstr>EnergyWise</vt:lpstr>
      <vt:lpstr>EnergyWise</vt:lpstr>
      <vt:lpstr>EnergyWise</vt:lpstr>
      <vt:lpstr>EnergyWise</vt:lpstr>
      <vt:lpstr>Blue Beacon</vt:lpstr>
      <vt:lpstr>Blue Beacon</vt:lpstr>
      <vt:lpstr>Blue Beacon</vt:lpstr>
      <vt:lpstr>Blue Beacon</vt:lpstr>
      <vt:lpstr>Blue Beacon</vt:lpstr>
      <vt:lpstr>TDR</vt:lpstr>
      <vt:lpstr>TDR</vt:lpstr>
      <vt:lpstr>TDR</vt:lpstr>
      <vt:lpstr>TDR</vt:lpstr>
      <vt:lpstr>TDR</vt:lpstr>
      <vt:lpstr>TDR</vt:lpstr>
      <vt:lpstr>TDR</vt:lpstr>
      <vt:lpstr>Factory Reset</vt:lpstr>
      <vt:lpstr>Factory Reset</vt:lpstr>
      <vt:lpstr>Factory Reset</vt:lpstr>
      <vt:lpstr>Smart Licensing Using Policy</vt:lpstr>
      <vt:lpstr>Smart Licensing Using Policy</vt:lpstr>
      <vt:lpstr>Smart Licensing Using Policy</vt:lpstr>
      <vt:lpstr>Smart Licensing Using Policy</vt:lpstr>
      <vt:lpstr>Smart Licensing Using Policy</vt:lpstr>
      <vt:lpstr>Smart Licensing Using Policy</vt:lpstr>
      <vt:lpstr>SSD 初期セットアップ</vt:lpstr>
      <vt:lpstr>SSD 初期セットアップ</vt:lpstr>
      <vt:lpstr>IOS XE WebUI</vt:lpstr>
      <vt:lpstr>IOS XE WebUI</vt:lpstr>
      <vt:lpstr>IOS XE WebUI</vt:lpstr>
      <vt:lpstr>IOS XE WebUI</vt:lpstr>
      <vt:lpstr>IOS XE WebUI</vt:lpstr>
      <vt:lpstr>IOS XE WebUI</vt:lpstr>
      <vt:lpstr>IOS XE WebUI</vt:lpstr>
      <vt:lpstr>IOS XE WebUI</vt:lpstr>
      <vt:lpstr>IOS XE WebUI</vt:lpstr>
      <vt:lpstr>3.3  Basic L2/L3</vt:lpstr>
      <vt:lpstr>EtherChannel</vt:lpstr>
      <vt:lpstr>EtherChannel の設定例</vt:lpstr>
      <vt:lpstr>設定の確認</vt:lpstr>
      <vt:lpstr>Cisco Catalyst 9000 の EtherChannel</vt:lpstr>
      <vt:lpstr>VTP (VLAN Trunking Protocol)</vt:lpstr>
      <vt:lpstr>VTP の設定とログ</vt:lpstr>
      <vt:lpstr>VTP の設定確認</vt:lpstr>
      <vt:lpstr>Cisco Catalyst 9000 の VTP</vt:lpstr>
      <vt:lpstr>STP（Spanning Tree Protocol） 機種ごとのスケーラビリティ</vt:lpstr>
      <vt:lpstr>STP（Spanning Tree Protocol） VLAN とインスタンス数（Cisco Catalyst 9200L の場合）</vt:lpstr>
      <vt:lpstr>MST (Multiple Spanning-Tree)</vt:lpstr>
      <vt:lpstr>MST の基本設定と確認</vt:lpstr>
      <vt:lpstr>MST と PVST の相互運用</vt:lpstr>
      <vt:lpstr>MST と PVST の相互運用</vt:lpstr>
      <vt:lpstr>MST と PVST の相互運用 整合性チェックに失敗する例 </vt:lpstr>
      <vt:lpstr>MST と PVST の相互運用</vt:lpstr>
      <vt:lpstr>REP (Resilient Ethernet Protocol)</vt:lpstr>
      <vt:lpstr>REP の構成 </vt:lpstr>
      <vt:lpstr>REP セグメント プロトコル　概要</vt:lpstr>
      <vt:lpstr>REP セグメント プロトコル　概要</vt:lpstr>
      <vt:lpstr>REP 設定例</vt:lpstr>
      <vt:lpstr>REP の設定確認</vt:lpstr>
      <vt:lpstr>REP セグメント別管理VLAN 概要と設定例</vt:lpstr>
      <vt:lpstr>REP セグメント別管理VLAN 動作確認</vt:lpstr>
      <vt:lpstr>Cisco Catalyst 9000 シリーズの REP</vt:lpstr>
      <vt:lpstr>First Hop Redundancy (FHRP)</vt:lpstr>
      <vt:lpstr>HSRP の設定とログ</vt:lpstr>
      <vt:lpstr>HSRP の設定確認</vt:lpstr>
      <vt:lpstr>VRRP の設定とログ</vt:lpstr>
      <vt:lpstr>VRRP の設定確認</vt:lpstr>
      <vt:lpstr>Cisco Catalyst 9000 シリーズの FHRP</vt:lpstr>
      <vt:lpstr>VRF (Virtual Routing and Forwarding)</vt:lpstr>
      <vt:lpstr>VRF の設定</vt:lpstr>
      <vt:lpstr>VRF の設定確認</vt:lpstr>
      <vt:lpstr>Cisco Catalyst 9000 シリーズの VRF</vt:lpstr>
      <vt:lpstr>IGMP Snooping / MLD Snooping </vt:lpstr>
      <vt:lpstr>IGMP Snooping と MLD Snooping の設定と確認</vt:lpstr>
      <vt:lpstr>Cisco Catalyst 9000 シリーズの Multicast Capability</vt:lpstr>
      <vt:lpstr>FlexLink+</vt:lpstr>
      <vt:lpstr>FlexLink+</vt:lpstr>
      <vt:lpstr>FlexLink+</vt:lpstr>
      <vt:lpstr>FlexLink+</vt:lpstr>
      <vt:lpstr>FlexLink+</vt:lpstr>
      <vt:lpstr>FlexLink+</vt:lpstr>
      <vt:lpstr>FlexLink+</vt:lpstr>
      <vt:lpstr>FlexLink+</vt:lpstr>
      <vt:lpstr>FlexLink+</vt:lpstr>
      <vt:lpstr>FlexLink+</vt:lpstr>
      <vt:lpstr>FlexLink+</vt:lpstr>
      <vt:lpstr>FlexLink+</vt:lpstr>
      <vt:lpstr>FlexLink+</vt:lpstr>
      <vt:lpstr>FlexLink+</vt:lpstr>
      <vt:lpstr>Loop Detection Guard</vt:lpstr>
      <vt:lpstr>Cisco Catalyst 9000 の Loop Detection Guard</vt:lpstr>
      <vt:lpstr>Loop Detection Guard</vt:lpstr>
      <vt:lpstr>Loop Detection Guard</vt:lpstr>
      <vt:lpstr>Loop Detection Guard</vt:lpstr>
      <vt:lpstr>Loop Detection Guard</vt:lpstr>
      <vt:lpstr>Loop Detection Guard</vt:lpstr>
      <vt:lpstr>Loopdetect</vt:lpstr>
      <vt:lpstr>Loopdetect</vt:lpstr>
      <vt:lpstr>Private VLAN (PVLAN)</vt:lpstr>
      <vt:lpstr>Private VLAN (PVLAN)</vt:lpstr>
      <vt:lpstr>Private VLAN (PVLAN)</vt:lpstr>
      <vt:lpstr>Private VLAN (PVLAN)</vt:lpstr>
      <vt:lpstr>Private VLAN (PVLAN)</vt:lpstr>
      <vt:lpstr>Private VLAN (PVLAN)</vt:lpstr>
      <vt:lpstr>Private VLAN (PVLAN)</vt:lpstr>
      <vt:lpstr>Private VLAN (PVLAN)</vt:lpstr>
      <vt:lpstr>Private VLAN (PVLAN)</vt:lpstr>
      <vt:lpstr>Private VLAN (PVLAN)</vt:lpstr>
      <vt:lpstr>Private VLAN (PVLAN)</vt:lpstr>
      <vt:lpstr>Private VLAN (PVLAN)</vt:lpstr>
      <vt:lpstr>Cisco Catalyst 9000 の Private VLAN</vt:lpstr>
      <vt:lpstr>3.4  QoS</vt:lpstr>
      <vt:lpstr>QoS はなぜ必要か</vt:lpstr>
      <vt:lpstr>QoS の基本シーケンス</vt:lpstr>
      <vt:lpstr>各階層における QoS の設定例</vt:lpstr>
      <vt:lpstr>Cisco Catalyst 9000 シリーズ QoS 設定イメージ</vt:lpstr>
      <vt:lpstr>MQC コンポーネント</vt:lpstr>
      <vt:lpstr>マーキング 設定例 条件付き信頼ポート</vt:lpstr>
      <vt:lpstr>マーキング 設定例 クラスベース Static マーキング</vt:lpstr>
      <vt:lpstr>マーキング 設定例 Table Map を利用した条件付きマーキング</vt:lpstr>
      <vt:lpstr>パケットの分類 ( Classification )</vt:lpstr>
      <vt:lpstr>分類 ( Classification ) 設定例 1</vt:lpstr>
      <vt:lpstr>分類 ( Classification ) 設定例 2</vt:lpstr>
      <vt:lpstr>分類 ( Classification ) 設定例 3</vt:lpstr>
      <vt:lpstr>Cisco Catalyst 9000 シリーズ ポリシングの実装</vt:lpstr>
      <vt:lpstr>2Rate 3Color ポリシングの概要</vt:lpstr>
      <vt:lpstr>ポリシング設定例</vt:lpstr>
      <vt:lpstr>ポリシーの詳細情報</vt:lpstr>
      <vt:lpstr>Cisco Catalyst 9000 シリーズ2P6Q3Tキューイング モデル</vt:lpstr>
      <vt:lpstr>Cisco Catalyst 9200 シリーズ UADP 2.0 Mini バッファ サイズ</vt:lpstr>
      <vt:lpstr>Cisco Catalyst 9300 シリーズ UADP 2.0バッファ サイズ</vt:lpstr>
      <vt:lpstr>Cisco Catalyst 9400 / 9500 シリーズ UADP 2.0 XL バッファ サイズ</vt:lpstr>
      <vt:lpstr>Cisco Catalyst 9500-H UADP 3.0 バッファ サイズ</vt:lpstr>
      <vt:lpstr>バッファ割り当ての自動調整 Dynamic Threshold and Scaling(DTS)</vt:lpstr>
      <vt:lpstr>DTS の用語と仕組み</vt:lpstr>
      <vt:lpstr>Cisco Catalyst 9200 シリーズ デフォルト状態での DTS</vt:lpstr>
      <vt:lpstr>Queueing 設定イメージ</vt:lpstr>
      <vt:lpstr>Queueing 設定例</vt:lpstr>
      <vt:lpstr>Queue - Buffers Ratio キュー サイズの指定 </vt:lpstr>
      <vt:lpstr>Queue - Limit</vt:lpstr>
      <vt:lpstr>Queue - Limit</vt:lpstr>
      <vt:lpstr>初期状態のキュー</vt:lpstr>
      <vt:lpstr>Softmax Buffer の拡張</vt:lpstr>
      <vt:lpstr>サンプル ポリシー設定後のキュー</vt:lpstr>
      <vt:lpstr>キューイング トラブルシュート</vt:lpstr>
      <vt:lpstr>輻輳回避アルゴリズム</vt:lpstr>
      <vt:lpstr>WRED の動作</vt:lpstr>
      <vt:lpstr>Cisco Catalyst 9200 シリーズ WRED 設定例</vt:lpstr>
      <vt:lpstr>階層型 QoS (H-QoS)</vt:lpstr>
      <vt:lpstr>H-QoS ユースケース</vt:lpstr>
      <vt:lpstr>H-QoS ユースケース</vt:lpstr>
      <vt:lpstr>H-QoS ユースケース　</vt:lpstr>
      <vt:lpstr>H-QoS ユースケース</vt:lpstr>
      <vt:lpstr>Auto QoS</vt:lpstr>
      <vt:lpstr>Catalyst 9000 シリーズ Auto QoS v5 テンプレート</vt:lpstr>
      <vt:lpstr>3.5 Security</vt:lpstr>
      <vt:lpstr>Dynamic ARP Inspection (DAI) </vt:lpstr>
      <vt:lpstr>Dynamic ARP inspection 設定例</vt:lpstr>
      <vt:lpstr>IP Source Guard</vt:lpstr>
      <vt:lpstr>IP Source Guard 設定例</vt:lpstr>
      <vt:lpstr>IPv6 First Hop Security - RA Guard</vt:lpstr>
      <vt:lpstr>IPv6 First Hop Security - DHCP Guard</vt:lpstr>
      <vt:lpstr>RA Guard / DHCP Guard 設定例</vt:lpstr>
      <vt:lpstr>SISF-based Device-Tracking</vt:lpstr>
      <vt:lpstr>SISF-based Device-Tracking の作成</vt:lpstr>
      <vt:lpstr>IP Device Tracking との違い</vt:lpstr>
      <vt:lpstr>SISF-Device Tracking 動作確認</vt:lpstr>
      <vt:lpstr>Device Tracking データベースの確認</vt:lpstr>
      <vt:lpstr>Limit address count 2 の状態で通信状況確認</vt:lpstr>
      <vt:lpstr>IP Source Guard を設定し通信状況を確認</vt:lpstr>
      <vt:lpstr>Device Tracking データベースの確認</vt:lpstr>
      <vt:lpstr>Limit address count 3 の状態で通信状況確認</vt:lpstr>
      <vt:lpstr>Trustworthy システム</vt:lpstr>
      <vt:lpstr>Trustworthy システムの概要</vt:lpstr>
      <vt:lpstr>デジタル署名されたソフトウェア</vt:lpstr>
      <vt:lpstr>Cisco セキュア ブート</vt:lpstr>
      <vt:lpstr>トラスト アンカー モジュール (TAM)</vt:lpstr>
      <vt:lpstr>Cisco セキュアブート &amp; トラスト アンカー モジュール</vt:lpstr>
      <vt:lpstr>ブートアップ時のソフトウェア検証</vt:lpstr>
      <vt:lpstr>MACsec (MAC security)</vt:lpstr>
      <vt:lpstr>端末 - スイッチ間における MACsec 暗号化</vt:lpstr>
      <vt:lpstr>MACsec が有効な適用箇所</vt:lpstr>
      <vt:lpstr>MACsec のキー導出スキーム</vt:lpstr>
      <vt:lpstr>MACsec の設定方法</vt:lpstr>
      <vt:lpstr>MACsec の設定方法</vt:lpstr>
      <vt:lpstr>ネットワーク認証 IEEE 802.1X 認証の一般的なフロー</vt:lpstr>
      <vt:lpstr>ネットワーク認証 MAC Authentication Bypass（MAB）のフロー</vt:lpstr>
      <vt:lpstr>ネットワーク認証 Central Web Authentication（CWA）のフロー</vt:lpstr>
      <vt:lpstr>ネットワーク認証のホストモード</vt:lpstr>
      <vt:lpstr>Cisco Catalyst 9200L シリーズ 認証 検証結果サマリ</vt:lpstr>
      <vt:lpstr>設定例① 802.1X Multi認証 + Dynamic VLAN</vt:lpstr>
      <vt:lpstr>ISE 設定サンプル</vt:lpstr>
      <vt:lpstr>802.1X マルチ認証設定例</vt:lpstr>
      <vt:lpstr>Cisco Catalyst 9200 L show command 1</vt:lpstr>
      <vt:lpstr>Cisco Catalyst 9200 L show command 2</vt:lpstr>
      <vt:lpstr>認証ログの確認 1</vt:lpstr>
      <vt:lpstr>認証ログの確認 2</vt:lpstr>
      <vt:lpstr>設定例② CWA Multi 認証 + Dynamic VLAN</vt:lpstr>
      <vt:lpstr>CWA Multi 認証 設定例</vt:lpstr>
      <vt:lpstr>ISE 設定サンプル Download ACL の定義</vt:lpstr>
      <vt:lpstr>ISE 設定サンプル WEB 認証の認可プロファイルの設定</vt:lpstr>
      <vt:lpstr>ISE 設定サンプル WEB 認証後の認可プロファイルの設定</vt:lpstr>
      <vt:lpstr>ISE 設定サンプル WEB 認証後の認可プロファイルの設定</vt:lpstr>
      <vt:lpstr>ISE 設定サンプル Policy Sets の設定</vt:lpstr>
      <vt:lpstr>認証ログの確認</vt:lpstr>
      <vt:lpstr>CWA 後の Device Tracking DB </vt:lpstr>
      <vt:lpstr>ISE での WEB 認証フロー サンプル</vt:lpstr>
      <vt:lpstr>3.6  AVC</vt:lpstr>
      <vt:lpstr>ネットワーク可視化の課題</vt:lpstr>
      <vt:lpstr>アプリケーションの検知、監視、制御 詳細な検知、 高度な監視、ビジネス ベース制御ポリシー</vt:lpstr>
      <vt:lpstr>AVC 機能</vt:lpstr>
      <vt:lpstr>AVC 機能とライセンス</vt:lpstr>
      <vt:lpstr>Flexible NetFlow 設定</vt:lpstr>
      <vt:lpstr>Flexible NetFlow 設定</vt:lpstr>
      <vt:lpstr>Flexible NetFlow 設定</vt:lpstr>
      <vt:lpstr>Flexible NetFlow 設定</vt:lpstr>
      <vt:lpstr>Flexible NetFlow 設定</vt:lpstr>
      <vt:lpstr>Flexible NetFlow 設定</vt:lpstr>
      <vt:lpstr>NBAR2 単体設定</vt:lpstr>
      <vt:lpstr>NBAR2 単体設定</vt:lpstr>
      <vt:lpstr>プロトコルパック</vt:lpstr>
      <vt:lpstr>実装編</vt:lpstr>
      <vt:lpstr>4.1   ネットワーク  構成例</vt:lpstr>
      <vt:lpstr>物理構成図</vt:lpstr>
      <vt:lpstr>論理構成図</vt:lpstr>
      <vt:lpstr>セグメント体系</vt:lpstr>
      <vt:lpstr>構成機器</vt:lpstr>
      <vt:lpstr>4.2　構成のポイント</vt:lpstr>
      <vt:lpstr>物理構成</vt:lpstr>
      <vt:lpstr>論理構成</vt:lpstr>
      <vt:lpstr>冗長構成</vt:lpstr>
      <vt:lpstr>主要な機能</vt:lpstr>
      <vt:lpstr>関連コンフィギュレーション</vt:lpstr>
      <vt:lpstr>関連コンフィギュレーション</vt:lpstr>
      <vt:lpstr>障害試験構成</vt:lpstr>
      <vt:lpstr>障害試験結果</vt:lpstr>
      <vt:lpstr>4.3   コンフィグ  レーション</vt:lpstr>
      <vt:lpstr>設定</vt:lpstr>
      <vt:lpstr>Cisco DNA 連携編</vt:lpstr>
      <vt:lpstr>Cisco DNA を実現するにあたり</vt:lpstr>
      <vt:lpstr>自動化、モニタリング</vt:lpstr>
      <vt:lpstr>ネットワーク統合分析</vt:lpstr>
      <vt:lpstr>認証サーバ</vt:lpstr>
      <vt:lpstr>マルウエア対策 振る舞い検知</vt:lpstr>
      <vt:lpstr>まとめと今後</vt:lpstr>
      <vt:lpstr>最後に</vt:lpstr>
      <vt:lpstr>PowerPoint プレゼンテーション</vt:lpstr>
    </vt:vector>
  </TitlesOfParts>
  <Manager/>
  <Company/>
  <LinksUpToDate>false</LinksUpToDate>
  <SharedDoc>false</SharedDoc>
  <HyperlinkBase/>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Cisco Catalyst 9000 シリーズ スイッチ　実践ガイド（基本機能編）</dc:title>
  <dc:subject/>
  <dc:creator/>
  <cp:keywords/>
  <dc:description/>
  <cp:lastModifiedBy/>
  <cp:revision>1</cp:revision>
  <dcterms:created xsi:type="dcterms:W3CDTF">2019-05-31T15:50:20Z</dcterms:created>
  <dcterms:modified xsi:type="dcterms:W3CDTF">2021-07-29T06:31:18Z</dcterms:modified>
  <cp:category/>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0x01010077D622C72204EC4A934E25ABA9F13F01</vt:lpwstr>
  </property>
  <property fmtid="{D5CDD505-2E9C-101B-9397-08002B2CF9AE}" pid="3" name="Order">
    <vt:r8>81300</vt:r8>
  </property>
  <property fmtid="{D5CDD505-2E9C-101B-9397-08002B2CF9AE}" pid="4" name="_SourceUrl">
    <vt:lpwstr/>
  </property>
  <property fmtid="{D5CDD505-2E9C-101B-9397-08002B2CF9AE}" pid="5" name="_SharedFileIndex">
    <vt:lpwstr/>
  </property>
  <property fmtid="{D5CDD505-2E9C-101B-9397-08002B2CF9AE}" pid="6" name="ComplianceAssetId">
    <vt:lpwstr/>
  </property>
  <property fmtid="{D5CDD505-2E9C-101B-9397-08002B2CF9AE}" pid="7" name="_ExtendedDescription">
    <vt:lpwstr/>
  </property>
</Properties>
</file>